
<file path=[Content_Types].xml><?xml version="1.0" encoding="utf-8"?>
<Types xmlns="http://schemas.openxmlformats.org/package/2006/content-types">
  <Default Extension="gif" ContentType="image/gif"/>
  <Default Extension="jpeg" ContentType="image/jpeg"/>
  <Default Extension="m4a" ContentType="audio/mp4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62" r:id="rId2"/>
    <p:sldId id="263" r:id="rId3"/>
    <p:sldId id="273" r:id="rId4"/>
    <p:sldId id="264" r:id="rId5"/>
    <p:sldId id="274" r:id="rId6"/>
    <p:sldId id="259" r:id="rId7"/>
    <p:sldId id="275" r:id="rId8"/>
    <p:sldId id="279" r:id="rId9"/>
    <p:sldId id="267" r:id="rId10"/>
    <p:sldId id="281" r:id="rId11"/>
    <p:sldId id="282" r:id="rId12"/>
  </p:sldIdLst>
  <p:sldSz cx="12192000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25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70C09"/>
    <a:srgbClr val="B6C5E3"/>
    <a:srgbClr val="F2F2F2"/>
    <a:srgbClr val="D9D9D9"/>
    <a:srgbClr val="2D4778"/>
    <a:srgbClr val="FFFFFF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2F509F6-D0D2-47FC-9FFA-9B1E2AE28429}" v="5199" dt="2022-12-01T12:59:44.33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>
      <p:cViewPr>
        <p:scale>
          <a:sx n="1" d="2"/>
          <a:sy n="1" d="2"/>
        </p:scale>
        <p:origin x="0" y="0"/>
      </p:cViewPr>
      <p:guideLst>
        <p:guide orient="horz" pos="2160"/>
        <p:guide pos="3250"/>
      </p:guideLst>
    </p:cSldViewPr>
  </p:slide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18" Type="http://schemas.microsoft.com/office/2015/10/relationships/revisionInfo" Target="revisionInfo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microsoft.com/office/2016/11/relationships/changesInfo" Target="changesInfos/changesInfo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azz Binding" userId="74e1742e-566f-4d18-bab9-8025d732ef9c" providerId="ADAL" clId="{B2F509F6-D0D2-47FC-9FFA-9B1E2AE28429}"/>
    <pc:docChg chg="undo redo custSel addSld delSld modSld sldOrd">
      <pc:chgData name="Jazz Binding" userId="74e1742e-566f-4d18-bab9-8025d732ef9c" providerId="ADAL" clId="{B2F509F6-D0D2-47FC-9FFA-9B1E2AE28429}" dt="2022-12-01T12:59:44.339" v="11524" actId="729"/>
      <pc:docMkLst>
        <pc:docMk/>
      </pc:docMkLst>
      <pc:sldChg chg="del">
        <pc:chgData name="Jazz Binding" userId="74e1742e-566f-4d18-bab9-8025d732ef9c" providerId="ADAL" clId="{B2F509F6-D0D2-47FC-9FFA-9B1E2AE28429}" dt="2022-11-18T17:00:04.854" v="1910" actId="47"/>
        <pc:sldMkLst>
          <pc:docMk/>
          <pc:sldMk cId="1973675203" sldId="256"/>
        </pc:sldMkLst>
      </pc:sldChg>
      <pc:sldChg chg="modSp del mod">
        <pc:chgData name="Jazz Binding" userId="74e1742e-566f-4d18-bab9-8025d732ef9c" providerId="ADAL" clId="{B2F509F6-D0D2-47FC-9FFA-9B1E2AE28429}" dt="2022-11-18T17:00:16.458" v="1914" actId="47"/>
        <pc:sldMkLst>
          <pc:docMk/>
          <pc:sldMk cId="2148179137" sldId="257"/>
        </pc:sldMkLst>
        <pc:spChg chg="mod">
          <ac:chgData name="Jazz Binding" userId="74e1742e-566f-4d18-bab9-8025d732ef9c" providerId="ADAL" clId="{B2F509F6-D0D2-47FC-9FFA-9B1E2AE28429}" dt="2022-11-18T17:00:07.032" v="1911" actId="1076"/>
          <ac:spMkLst>
            <pc:docMk/>
            <pc:sldMk cId="2148179137" sldId="257"/>
            <ac:spMk id="3" creationId="{F7E77F9B-329C-CCD9-641A-F75BF359768C}"/>
          </ac:spMkLst>
        </pc:spChg>
      </pc:sldChg>
      <pc:sldChg chg="del">
        <pc:chgData name="Jazz Binding" userId="74e1742e-566f-4d18-bab9-8025d732ef9c" providerId="ADAL" clId="{B2F509F6-D0D2-47FC-9FFA-9B1E2AE28429}" dt="2022-11-18T17:00:25.191" v="1917" actId="47"/>
        <pc:sldMkLst>
          <pc:docMk/>
          <pc:sldMk cId="2614341658" sldId="258"/>
        </pc:sldMkLst>
      </pc:sldChg>
      <pc:sldChg chg="addSp delSp modSp mod modTransition setBg modClrScheme delAnim modAnim chgLayout">
        <pc:chgData name="Jazz Binding" userId="74e1742e-566f-4d18-bab9-8025d732ef9c" providerId="ADAL" clId="{B2F509F6-D0D2-47FC-9FFA-9B1E2AE28429}" dt="2022-11-30T15:32:54.802" v="10380" actId="20577"/>
        <pc:sldMkLst>
          <pc:docMk/>
          <pc:sldMk cId="2282255927" sldId="259"/>
        </pc:sldMkLst>
        <pc:spChg chg="del">
          <ac:chgData name="Jazz Binding" userId="74e1742e-566f-4d18-bab9-8025d732ef9c" providerId="ADAL" clId="{B2F509F6-D0D2-47FC-9FFA-9B1E2AE28429}" dt="2022-11-24T12:47:32.702" v="3909" actId="478"/>
          <ac:spMkLst>
            <pc:docMk/>
            <pc:sldMk cId="2282255927" sldId="259"/>
            <ac:spMk id="2" creationId="{CA89C9E7-F660-31F1-DD7A-C5DFE6A5FF95}"/>
          </ac:spMkLst>
        </pc:spChg>
        <pc:spChg chg="add del mod ord">
          <ac:chgData name="Jazz Binding" userId="74e1742e-566f-4d18-bab9-8025d732ef9c" providerId="ADAL" clId="{B2F509F6-D0D2-47FC-9FFA-9B1E2AE28429}" dt="2022-11-24T13:32:32.561" v="4044" actId="478"/>
          <ac:spMkLst>
            <pc:docMk/>
            <pc:sldMk cId="2282255927" sldId="259"/>
            <ac:spMk id="5" creationId="{9486F7C2-A240-D44C-4E0C-D1D4AC0FD94F}"/>
          </ac:spMkLst>
        </pc:spChg>
        <pc:spChg chg="add del mod">
          <ac:chgData name="Jazz Binding" userId="74e1742e-566f-4d18-bab9-8025d732ef9c" providerId="ADAL" clId="{B2F509F6-D0D2-47FC-9FFA-9B1E2AE28429}" dt="2022-11-24T12:50:55.782" v="3968" actId="478"/>
          <ac:spMkLst>
            <pc:docMk/>
            <pc:sldMk cId="2282255927" sldId="259"/>
            <ac:spMk id="6" creationId="{8E31DD88-793F-5221-A461-1D9DADF60932}"/>
          </ac:spMkLst>
        </pc:spChg>
        <pc:spChg chg="mod">
          <ac:chgData name="Jazz Binding" userId="74e1742e-566f-4d18-bab9-8025d732ef9c" providerId="ADAL" clId="{B2F509F6-D0D2-47FC-9FFA-9B1E2AE28429}" dt="2022-11-24T13:27:59.562" v="4017" actId="164"/>
          <ac:spMkLst>
            <pc:docMk/>
            <pc:sldMk cId="2282255927" sldId="259"/>
            <ac:spMk id="13" creationId="{A50EBD40-8992-2DDF-2AE4-E7B277EDEC67}"/>
          </ac:spMkLst>
        </pc:spChg>
        <pc:spChg chg="mod">
          <ac:chgData name="Jazz Binding" userId="74e1742e-566f-4d18-bab9-8025d732ef9c" providerId="ADAL" clId="{B2F509F6-D0D2-47FC-9FFA-9B1E2AE28429}" dt="2022-11-24T13:27:59.562" v="4017" actId="164"/>
          <ac:spMkLst>
            <pc:docMk/>
            <pc:sldMk cId="2282255927" sldId="259"/>
            <ac:spMk id="14" creationId="{B55DB357-95F5-4B2D-A151-DA9D5344BCBC}"/>
          </ac:spMkLst>
        </pc:spChg>
        <pc:spChg chg="add mod ord">
          <ac:chgData name="Jazz Binding" userId="74e1742e-566f-4d18-bab9-8025d732ef9c" providerId="ADAL" clId="{B2F509F6-D0D2-47FC-9FFA-9B1E2AE28429}" dt="2022-11-24T13:46:33.016" v="4341"/>
          <ac:spMkLst>
            <pc:docMk/>
            <pc:sldMk cId="2282255927" sldId="259"/>
            <ac:spMk id="20" creationId="{932938EF-E9AE-6526-C200-DC10154AC2E4}"/>
          </ac:spMkLst>
        </pc:spChg>
        <pc:spChg chg="add mod ord">
          <ac:chgData name="Jazz Binding" userId="74e1742e-566f-4d18-bab9-8025d732ef9c" providerId="ADAL" clId="{B2F509F6-D0D2-47FC-9FFA-9B1E2AE28429}" dt="2022-11-24T13:42:34.063" v="4289" actId="1076"/>
          <ac:spMkLst>
            <pc:docMk/>
            <pc:sldMk cId="2282255927" sldId="259"/>
            <ac:spMk id="21" creationId="{DCF755CF-67A0-A06E-6B9A-9C5AD1B61A56}"/>
          </ac:spMkLst>
        </pc:spChg>
        <pc:spChg chg="add mod ord">
          <ac:chgData name="Jazz Binding" userId="74e1742e-566f-4d18-bab9-8025d732ef9c" providerId="ADAL" clId="{B2F509F6-D0D2-47FC-9FFA-9B1E2AE28429}" dt="2022-11-24T13:46:18.959" v="4323"/>
          <ac:spMkLst>
            <pc:docMk/>
            <pc:sldMk cId="2282255927" sldId="259"/>
            <ac:spMk id="22" creationId="{67EDB2DC-BAE1-E608-1CAB-6D5D1396D27C}"/>
          </ac:spMkLst>
        </pc:spChg>
        <pc:spChg chg="add mod ord">
          <ac:chgData name="Jazz Binding" userId="74e1742e-566f-4d18-bab9-8025d732ef9c" providerId="ADAL" clId="{B2F509F6-D0D2-47FC-9FFA-9B1E2AE28429}" dt="2022-11-24T13:46:53.618" v="4349"/>
          <ac:spMkLst>
            <pc:docMk/>
            <pc:sldMk cId="2282255927" sldId="259"/>
            <ac:spMk id="23" creationId="{63CB1489-F11D-97B7-622F-C45324C3A916}"/>
          </ac:spMkLst>
        </pc:spChg>
        <pc:spChg chg="add del">
          <ac:chgData name="Jazz Binding" userId="74e1742e-566f-4d18-bab9-8025d732ef9c" providerId="ADAL" clId="{B2F509F6-D0D2-47FC-9FFA-9B1E2AE28429}" dt="2022-11-24T13:34:17.605" v="4079" actId="478"/>
          <ac:spMkLst>
            <pc:docMk/>
            <pc:sldMk cId="2282255927" sldId="259"/>
            <ac:spMk id="24" creationId="{68AFD523-CB78-C5EF-D073-C87C246BA91D}"/>
          </ac:spMkLst>
        </pc:spChg>
        <pc:spChg chg="add del mod">
          <ac:chgData name="Jazz Binding" userId="74e1742e-566f-4d18-bab9-8025d732ef9c" providerId="ADAL" clId="{B2F509F6-D0D2-47FC-9FFA-9B1E2AE28429}" dt="2022-11-24T13:35:33.189" v="4189" actId="478"/>
          <ac:spMkLst>
            <pc:docMk/>
            <pc:sldMk cId="2282255927" sldId="259"/>
            <ac:spMk id="25" creationId="{476AD912-0BED-FF3B-F149-9AC448C3155C}"/>
          </ac:spMkLst>
        </pc:spChg>
        <pc:spChg chg="add del">
          <ac:chgData name="Jazz Binding" userId="74e1742e-566f-4d18-bab9-8025d732ef9c" providerId="ADAL" clId="{B2F509F6-D0D2-47FC-9FFA-9B1E2AE28429}" dt="2022-11-24T13:35:52.532" v="4197" actId="478"/>
          <ac:spMkLst>
            <pc:docMk/>
            <pc:sldMk cId="2282255927" sldId="259"/>
            <ac:spMk id="26" creationId="{7A0BA854-696E-B786-5A58-0284332E0F01}"/>
          </ac:spMkLst>
        </pc:spChg>
        <pc:spChg chg="add mod">
          <ac:chgData name="Jazz Binding" userId="74e1742e-566f-4d18-bab9-8025d732ef9c" providerId="ADAL" clId="{B2F509F6-D0D2-47FC-9FFA-9B1E2AE28429}" dt="2022-11-24T13:42:40.285" v="4290" actId="1076"/>
          <ac:spMkLst>
            <pc:docMk/>
            <pc:sldMk cId="2282255927" sldId="259"/>
            <ac:spMk id="27" creationId="{15B45BFA-E59A-EF6C-DEC4-6CF74A8C69CD}"/>
          </ac:spMkLst>
        </pc:spChg>
        <pc:spChg chg="add mod">
          <ac:chgData name="Jazz Binding" userId="74e1742e-566f-4d18-bab9-8025d732ef9c" providerId="ADAL" clId="{B2F509F6-D0D2-47FC-9FFA-9B1E2AE28429}" dt="2022-11-24T13:46:23.721" v="4324" actId="1076"/>
          <ac:spMkLst>
            <pc:docMk/>
            <pc:sldMk cId="2282255927" sldId="259"/>
            <ac:spMk id="28" creationId="{5E5B5AD0-DF52-126D-CFFD-069A20374F08}"/>
          </ac:spMkLst>
        </pc:spChg>
        <pc:spChg chg="add mod">
          <ac:chgData name="Jazz Binding" userId="74e1742e-566f-4d18-bab9-8025d732ef9c" providerId="ADAL" clId="{B2F509F6-D0D2-47FC-9FFA-9B1E2AE28429}" dt="2022-11-24T13:47:26.325" v="4357" actId="1076"/>
          <ac:spMkLst>
            <pc:docMk/>
            <pc:sldMk cId="2282255927" sldId="259"/>
            <ac:spMk id="29" creationId="{E193721C-75D7-C288-AB4E-73185D637326}"/>
          </ac:spMkLst>
        </pc:spChg>
        <pc:spChg chg="add mod">
          <ac:chgData name="Jazz Binding" userId="74e1742e-566f-4d18-bab9-8025d732ef9c" providerId="ADAL" clId="{B2F509F6-D0D2-47FC-9FFA-9B1E2AE28429}" dt="2022-11-24T13:46:59.422" v="4352" actId="1076"/>
          <ac:spMkLst>
            <pc:docMk/>
            <pc:sldMk cId="2282255927" sldId="259"/>
            <ac:spMk id="30" creationId="{42F896EA-BD82-8A3E-82F4-CBB88986BBD2}"/>
          </ac:spMkLst>
        </pc:spChg>
        <pc:spChg chg="add mod">
          <ac:chgData name="Jazz Binding" userId="74e1742e-566f-4d18-bab9-8025d732ef9c" providerId="ADAL" clId="{B2F509F6-D0D2-47FC-9FFA-9B1E2AE28429}" dt="2022-11-30T15:32:54.802" v="10380" actId="20577"/>
          <ac:spMkLst>
            <pc:docMk/>
            <pc:sldMk cId="2282255927" sldId="259"/>
            <ac:spMk id="31" creationId="{CA854724-989E-45DB-E6BB-1B12391289E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33" creationId="{A0619C7A-0036-9CF6-E932-BC583DFC1E1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35" creationId="{5ABA06DA-DD20-9450-0102-98FBBC137DFB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36" creationId="{9AD03C7B-78C0-8BA4-5224-0DC9B398A4D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37" creationId="{C6590144-9C46-561B-931F-A5842A335B61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38" creationId="{48D8D4AA-C112-0D68-9A1F-9FE5F737598A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39" creationId="{6728548D-7CDF-8FCF-6771-F481246CC576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0" creationId="{60541FC1-FF3E-9280-00D7-D0C179626D72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1" creationId="{CF587CCC-5E0D-CC4F-AE7F-B2F082C414A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2" creationId="{A662DA56-4814-1475-EFAE-47CAED9FA65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3" creationId="{B266BE76-461F-550A-F002-E0CA4CF070B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4" creationId="{36C96D10-03F6-0C5D-9F2A-2F9F883C70B7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5" creationId="{4E07F1EB-19A1-B1B6-4A88-1B05F224FCC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6" creationId="{BB4838CA-CA25-A36E-D06E-217ABC39B63E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7" creationId="{53366B67-FAB4-A5F3-4D25-3FFF5F08C00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8" creationId="{FD0B4BF1-928D-928A-0F98-8172394F270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49" creationId="{63252C2B-1265-5D65-C879-E8B7DF820CE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0" creationId="{7D1F224B-7ECA-EA1E-6BC5-B2D079CFE822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1" creationId="{B88D1D4F-3C8E-245F-9BE8-996D1CC71F9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2" creationId="{109C3B91-424C-129E-CD78-FA737A78219E}"/>
          </ac:spMkLst>
        </pc:spChg>
        <pc:spChg chg="del mod">
          <ac:chgData name="Jazz Binding" userId="74e1742e-566f-4d18-bab9-8025d732ef9c" providerId="ADAL" clId="{B2F509F6-D0D2-47FC-9FFA-9B1E2AE28429}" dt="2022-11-24T14:18:00.934" v="4713" actId="478"/>
          <ac:spMkLst>
            <pc:docMk/>
            <pc:sldMk cId="2282255927" sldId="259"/>
            <ac:spMk id="53" creationId="{8816A0FA-A8AD-8EB1-6F8D-0BF919DB320A}"/>
          </ac:spMkLst>
        </pc:spChg>
        <pc:spChg chg="del mod">
          <ac:chgData name="Jazz Binding" userId="74e1742e-566f-4d18-bab9-8025d732ef9c" providerId="ADAL" clId="{B2F509F6-D0D2-47FC-9FFA-9B1E2AE28429}" dt="2022-11-24T14:18:00.934" v="4713" actId="478"/>
          <ac:spMkLst>
            <pc:docMk/>
            <pc:sldMk cId="2282255927" sldId="259"/>
            <ac:spMk id="54" creationId="{414DA491-5DC5-63EA-A4A8-EEA30B275641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5" creationId="{92FF50FE-B661-CF8C-EED1-8FFE9F0B7A52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6" creationId="{A47FAC08-F28B-8792-A492-C5DB13B9C6E1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7" creationId="{1BA8D7E1-EFA9-83CD-CF0A-48992A5756CD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8" creationId="{E375438F-8539-7622-34B0-35D7A27D3DC7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59" creationId="{94BBBA13-D1AF-E507-AF78-F49BC44960F4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0" creationId="{BC006637-877D-3F41-11DA-D0BB463DBFA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1" creationId="{0B4B08FD-17E5-4F0F-5F80-A6D95BFDAB48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2" creationId="{B639E34C-39BE-8500-B0EF-2A2FDE6E948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3" creationId="{38122A26-7AC4-D8AA-986F-99336A506DB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4" creationId="{EEB7601B-6AFE-43A5-1DA5-79ADDFCEC01E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5" creationId="{E859D11A-E3B5-F8D3-C10D-38ABCA1A9A5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6" creationId="{19C522F5-EAC9-059A-249C-092DAFF2866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7" creationId="{482FA252-B556-6E77-EE84-08A0A03CD04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8" creationId="{BF3AD462-99A4-2407-1AAD-3422092A376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69" creationId="{2A1AB3CA-B547-8DA9-1224-B321B59566C8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0" creationId="{4C2C15AD-3C9A-FAA9-A0B1-DFA57ADE888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1" creationId="{5D6068F2-0CA9-EE7C-615C-4DABF62D166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2" creationId="{286E420D-DFAD-2C35-94AC-6E58361AA86A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3" creationId="{77623D2E-05A5-CCB7-9AB3-B04F0EEA208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4" creationId="{45F50E08-FC52-A916-D6B4-FEC9102E649D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5" creationId="{D05CEC33-C02B-D621-B7E0-B5B8B2F4D66B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6" creationId="{8F013F31-C4BB-012A-EF97-210F0541E8E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7" creationId="{61527AC5-3EE0-8659-74C5-AD6783AEA69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8" creationId="{D94E7CC6-7DE7-B348-2D09-6FC6B13191A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79" creationId="{11A9E504-5E54-13A8-E4C5-12AAB2EBAAB0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0" creationId="{456C2BB1-58F4-B125-4933-57B98B210A82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1" creationId="{8C04D931-2755-A7BB-C461-11D09C935A5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2" creationId="{E2F66660-2866-7770-EAE9-2AA6DE867BF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3" creationId="{38DF0D21-CD7D-9EF7-CF20-0FCFC386297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4" creationId="{C30D3FC5-3A79-D326-CC81-4D4B740290A0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5" creationId="{2A7FAC0A-5B48-F793-9F5B-D90C2AEA0B0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6" creationId="{85D60B22-A1E4-159C-01B8-03F159E981EE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7" creationId="{AF53B1A4-D0E4-D6BB-8A60-0DB3CC8DB57A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8" creationId="{F69582A3-C89C-720B-055E-7DDA82FF8B2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89" creationId="{650C298F-AFFC-025D-26CB-6DCF846660E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0" creationId="{56EA5D3B-B4FE-B39F-85AC-42D9FC0710CE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1" creationId="{FFAAC31D-59BA-D76A-5FB8-EBBC53412ED1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2" creationId="{431467B3-4736-A71A-CD2F-53372019FA6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3" creationId="{390B853D-8FBC-10EF-139C-4C5A04E4799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4" creationId="{A77C179F-E346-79D7-7B22-615DAFF07554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5" creationId="{98DF572E-B4B5-2800-25ED-D46CE99E5275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6" creationId="{901C0AEF-826B-C7C4-271E-EBA7CE0ABB0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7" creationId="{1F5D5C71-83CE-49DB-D784-B0F259B9DA1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8" creationId="{40D839CF-D64C-3740-7836-B2F02D03416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99" creationId="{BA80447A-FADE-3D63-75B6-C8AE25A588A8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0" creationId="{B01C851D-420C-D04D-BE71-009100EAB3AB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1" creationId="{27630028-9363-4AD1-1F14-F27E1FDD74DE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2" creationId="{4D6ABC06-4106-ECED-CEC4-A01B849B34C0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3" creationId="{A01FEA74-DDB1-F9EC-01A6-951F4E1E428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4" creationId="{942706E5-B936-0D28-064B-A5E588B096AD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5" creationId="{677AF279-39CC-B010-3183-74925396DB7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6" creationId="{14AB56C2-69A3-5CB5-2F96-46F897BFF2B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7" creationId="{90C27DD4-3168-9A10-33E3-B3C45B971C3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8" creationId="{EC3F7264-D6EB-C0BA-B431-AFF40223B022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09" creationId="{EBFC688C-A20E-4DF5-2E31-5CAD4E566C80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0" creationId="{E75FC1B5-9DD5-0624-165D-6296C3C39914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1" creationId="{1BFB2A69-2728-6065-8B00-7F50806E010F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2" creationId="{839E0D8D-F3F9-2686-286B-A3CCA244780C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3" creationId="{7C12F6CF-6F53-38E4-EE05-6BF4E84953A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4" creationId="{AE724433-52E8-DB91-FB2C-5BF90E29B76B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5" creationId="{3C268965-0E80-EC92-0368-A6EDDFE2438E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6" creationId="{F289E53E-3CFD-8A4B-F396-1E07D0B73ECD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7" creationId="{94A9D810-5504-1548-314A-6D390BFA81A8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8" creationId="{25E7208A-C1C5-4D80-99AE-877218EF2863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19" creationId="{D9C65EA8-CE33-7D2B-21B9-5E0D1304DFAD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20" creationId="{EF924CB1-EEE7-61B1-6CC9-FBFA514716C7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21" creationId="{4EA60C3B-6480-E36C-2F2E-73D445FA6A89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22" creationId="{DF4E1750-D0DF-2F12-3788-DEB1E7C15BE1}"/>
          </ac:spMkLst>
        </pc:spChg>
        <pc:spChg chg="mod">
          <ac:chgData name="Jazz Binding" userId="74e1742e-566f-4d18-bab9-8025d732ef9c" providerId="ADAL" clId="{B2F509F6-D0D2-47FC-9FFA-9B1E2AE28429}" dt="2022-11-24T13:51:06.586" v="4414"/>
          <ac:spMkLst>
            <pc:docMk/>
            <pc:sldMk cId="2282255927" sldId="259"/>
            <ac:spMk id="123" creationId="{611C6FA2-C75F-93A1-F83F-94EA093C6CC9}"/>
          </ac:spMkLst>
        </pc:spChg>
        <pc:spChg chg="add del">
          <ac:chgData name="Jazz Binding" userId="74e1742e-566f-4d18-bab9-8025d732ef9c" providerId="ADAL" clId="{B2F509F6-D0D2-47FC-9FFA-9B1E2AE28429}" dt="2022-11-24T14:25:32.317" v="5109" actId="478"/>
          <ac:spMkLst>
            <pc:docMk/>
            <pc:sldMk cId="2282255927" sldId="259"/>
            <ac:spMk id="124" creationId="{1ACCEB1F-FF71-69D8-2DE3-97141ACDB190}"/>
          </ac:spMkLst>
        </pc:spChg>
        <pc:grpChg chg="del mod">
          <ac:chgData name="Jazz Binding" userId="74e1742e-566f-4d18-bab9-8025d732ef9c" providerId="ADAL" clId="{B2F509F6-D0D2-47FC-9FFA-9B1E2AE28429}" dt="2022-11-24T13:27:44.264" v="4010" actId="27803"/>
          <ac:grpSpMkLst>
            <pc:docMk/>
            <pc:sldMk cId="2282255927" sldId="259"/>
            <ac:grpSpMk id="12" creationId="{0EAE9DA8-CEE5-8D76-69F2-7A0EC9ADAFD5}"/>
          </ac:grpSpMkLst>
        </pc:grpChg>
        <pc:grpChg chg="add mod">
          <ac:chgData name="Jazz Binding" userId="74e1742e-566f-4d18-bab9-8025d732ef9c" providerId="ADAL" clId="{B2F509F6-D0D2-47FC-9FFA-9B1E2AE28429}" dt="2022-11-24T13:42:34.063" v="4289" actId="1076"/>
          <ac:grpSpMkLst>
            <pc:docMk/>
            <pc:sldMk cId="2282255927" sldId="259"/>
            <ac:grpSpMk id="15" creationId="{33B8BE8E-9B8E-2CA4-0C6F-5523329B1C88}"/>
          </ac:grpSpMkLst>
        </pc:grpChg>
        <pc:grpChg chg="add mod ord">
          <ac:chgData name="Jazz Binding" userId="74e1742e-566f-4d18-bab9-8025d732ef9c" providerId="ADAL" clId="{B2F509F6-D0D2-47FC-9FFA-9B1E2AE28429}" dt="2022-11-24T13:52:30.453" v="4423" actId="14100"/>
          <ac:grpSpMkLst>
            <pc:docMk/>
            <pc:sldMk cId="2282255927" sldId="259"/>
            <ac:grpSpMk id="32" creationId="{C08CE4A8-5F87-BC6C-75C9-D5E6A9390B3A}"/>
          </ac:grpSpMkLst>
        </pc:grpChg>
        <pc:grpChg chg="mod">
          <ac:chgData name="Jazz Binding" userId="74e1742e-566f-4d18-bab9-8025d732ef9c" providerId="ADAL" clId="{B2F509F6-D0D2-47FC-9FFA-9B1E2AE28429}" dt="2022-11-24T13:51:06.586" v="4414"/>
          <ac:grpSpMkLst>
            <pc:docMk/>
            <pc:sldMk cId="2282255927" sldId="259"/>
            <ac:grpSpMk id="34" creationId="{1FC2E6C1-0C4F-D9CC-2263-881C1599B51C}"/>
          </ac:grpSpMkLst>
        </pc:grpChg>
        <pc:picChg chg="add del">
          <ac:chgData name="Jazz Binding" userId="74e1742e-566f-4d18-bab9-8025d732ef9c" providerId="ADAL" clId="{B2F509F6-D0D2-47FC-9FFA-9B1E2AE28429}" dt="2022-11-24T12:29:31.616" v="3694" actId="478"/>
          <ac:picMkLst>
            <pc:docMk/>
            <pc:sldMk cId="2282255927" sldId="259"/>
            <ac:picMk id="4" creationId="{45CD0A9A-4CAF-03C7-9E19-DF34E397455E}"/>
          </ac:picMkLst>
        </pc:picChg>
        <pc:picChg chg="add mod">
          <ac:chgData name="Jazz Binding" userId="74e1742e-566f-4d18-bab9-8025d732ef9c" providerId="ADAL" clId="{B2F509F6-D0D2-47FC-9FFA-9B1E2AE28429}" dt="2022-11-24T13:46:33.017" v="4343"/>
          <ac:picMkLst>
            <pc:docMk/>
            <pc:sldMk cId="2282255927" sldId="259"/>
            <ac:picMk id="7" creationId="{B591AF2E-DEE3-D91E-B379-87788B3C7500}"/>
          </ac:picMkLst>
        </pc:picChg>
        <pc:picChg chg="add mod">
          <ac:chgData name="Jazz Binding" userId="74e1742e-566f-4d18-bab9-8025d732ef9c" providerId="ADAL" clId="{B2F509F6-D0D2-47FC-9FFA-9B1E2AE28429}" dt="2022-11-24T13:46:18.958" v="4321"/>
          <ac:picMkLst>
            <pc:docMk/>
            <pc:sldMk cId="2282255927" sldId="259"/>
            <ac:picMk id="9" creationId="{D51226DA-5572-C7A4-7D1A-122A21A58DA8}"/>
          </ac:picMkLst>
        </pc:picChg>
        <pc:picChg chg="add del mod">
          <ac:chgData name="Jazz Binding" userId="74e1742e-566f-4d18-bab9-8025d732ef9c" providerId="ADAL" clId="{B2F509F6-D0D2-47FC-9FFA-9B1E2AE28429}" dt="2022-11-24T13:27:44.264" v="4010" actId="27803"/>
          <ac:picMkLst>
            <pc:docMk/>
            <pc:sldMk cId="2282255927" sldId="259"/>
            <ac:picMk id="11" creationId="{88CD0430-9637-D191-E5EF-2A5A120AEFF3}"/>
          </ac:picMkLst>
        </pc:picChg>
        <pc:picChg chg="add del mod">
          <ac:chgData name="Jazz Binding" userId="74e1742e-566f-4d18-bab9-8025d732ef9c" providerId="ADAL" clId="{B2F509F6-D0D2-47FC-9FFA-9B1E2AE28429}" dt="2022-11-24T13:31:54.916" v="4028" actId="478"/>
          <ac:picMkLst>
            <pc:docMk/>
            <pc:sldMk cId="2282255927" sldId="259"/>
            <ac:picMk id="17" creationId="{31110D11-2F65-16FD-508B-219599D822CB}"/>
          </ac:picMkLst>
        </pc:picChg>
        <pc:picChg chg="add mod">
          <ac:chgData name="Jazz Binding" userId="74e1742e-566f-4d18-bab9-8025d732ef9c" providerId="ADAL" clId="{B2F509F6-D0D2-47FC-9FFA-9B1E2AE28429}" dt="2022-11-24T13:46:53.619" v="4351"/>
          <ac:picMkLst>
            <pc:docMk/>
            <pc:sldMk cId="2282255927" sldId="259"/>
            <ac:picMk id="19" creationId="{F80EA038-4506-C1FD-CDEB-55A2A7ACD7BE}"/>
          </ac:picMkLst>
        </pc:picChg>
      </pc:sldChg>
      <pc:sldChg chg="modSp add del mod">
        <pc:chgData name="Jazz Binding" userId="74e1742e-566f-4d18-bab9-8025d732ef9c" providerId="ADAL" clId="{B2F509F6-D0D2-47FC-9FFA-9B1E2AE28429}" dt="2022-11-24T14:28:49.989" v="5128" actId="47"/>
        <pc:sldMkLst>
          <pc:docMk/>
          <pc:sldMk cId="1197920392" sldId="260"/>
        </pc:sldMkLst>
        <pc:spChg chg="mod">
          <ac:chgData name="Jazz Binding" userId="74e1742e-566f-4d18-bab9-8025d732ef9c" providerId="ADAL" clId="{B2F509F6-D0D2-47FC-9FFA-9B1E2AE28429}" dt="2022-11-18T16:58:50.315" v="1773" actId="20577"/>
          <ac:spMkLst>
            <pc:docMk/>
            <pc:sldMk cId="1197920392" sldId="260"/>
            <ac:spMk id="2" creationId="{DF8C3DD9-7923-EDDD-F90D-15F7741B7CDB}"/>
          </ac:spMkLst>
        </pc:spChg>
      </pc:sldChg>
      <pc:sldChg chg="addSp delSp modSp del mod ord modShow">
        <pc:chgData name="Jazz Binding" userId="74e1742e-566f-4d18-bab9-8025d732ef9c" providerId="ADAL" clId="{B2F509F6-D0D2-47FC-9FFA-9B1E2AE28429}" dt="2022-11-30T15:41:08.186" v="10381" actId="47"/>
        <pc:sldMkLst>
          <pc:docMk/>
          <pc:sldMk cId="3868724923" sldId="261"/>
        </pc:sldMkLst>
        <pc:spChg chg="add mod">
          <ac:chgData name="Jazz Binding" userId="74e1742e-566f-4d18-bab9-8025d732ef9c" providerId="ADAL" clId="{B2F509F6-D0D2-47FC-9FFA-9B1E2AE28429}" dt="2022-11-18T16:57:23.992" v="1672" actId="1076"/>
          <ac:spMkLst>
            <pc:docMk/>
            <pc:sldMk cId="3868724923" sldId="261"/>
            <ac:spMk id="2" creationId="{590C31B6-8241-F86E-3785-1A2FA33E350B}"/>
          </ac:spMkLst>
        </pc:spChg>
        <pc:spChg chg="add del">
          <ac:chgData name="Jazz Binding" userId="74e1742e-566f-4d18-bab9-8025d732ef9c" providerId="ADAL" clId="{B2F509F6-D0D2-47FC-9FFA-9B1E2AE28429}" dt="2022-11-18T17:04:25.024" v="1947"/>
          <ac:spMkLst>
            <pc:docMk/>
            <pc:sldMk cId="3868724923" sldId="261"/>
            <ac:spMk id="5" creationId="{08F16C49-BF4B-D1D5-5FB8-051AC701DE2D}"/>
          </ac:spMkLst>
        </pc:spChg>
        <pc:picChg chg="mod">
          <ac:chgData name="Jazz Binding" userId="74e1742e-566f-4d18-bab9-8025d732ef9c" providerId="ADAL" clId="{B2F509F6-D0D2-47FC-9FFA-9B1E2AE28429}" dt="2022-11-18T16:57:31.470" v="1674" actId="1076"/>
          <ac:picMkLst>
            <pc:docMk/>
            <pc:sldMk cId="3868724923" sldId="261"/>
            <ac:picMk id="3" creationId="{D0223ED8-0092-6170-8485-240A8132CDD1}"/>
          </ac:picMkLst>
        </pc:picChg>
      </pc:sldChg>
      <pc:sldChg chg="addSp delSp modSp mod modTransition delAnim modAnim">
        <pc:chgData name="Jazz Binding" userId="74e1742e-566f-4d18-bab9-8025d732ef9c" providerId="ADAL" clId="{B2F509F6-D0D2-47FC-9FFA-9B1E2AE28429}" dt="2022-12-01T10:06:53.575" v="11463" actId="255"/>
        <pc:sldMkLst>
          <pc:docMk/>
          <pc:sldMk cId="416377257" sldId="262"/>
        </pc:sldMkLst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" creationId="{90DC21A7-F224-80EA-34BA-C3D0F428E9D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" creationId="{BC47928E-CB63-2A42-B3EB-38DEE853EC7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" creationId="{881EF726-602A-3391-2BA3-AB4152FB5777}"/>
          </ac:spMkLst>
        </pc:spChg>
        <pc:spChg chg="del mod">
          <ac:chgData name="Jazz Binding" userId="74e1742e-566f-4d18-bab9-8025d732ef9c" providerId="ADAL" clId="{B2F509F6-D0D2-47FC-9FFA-9B1E2AE28429}" dt="2022-11-18T15:28:12.669" v="2" actId="478"/>
          <ac:spMkLst>
            <pc:docMk/>
            <pc:sldMk cId="416377257" sldId="262"/>
            <ac:spMk id="6" creationId="{3D0E3561-B70C-CE36-F950-62F0A11DC7C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6" creationId="{9C01AACC-D4AE-5275-13ED-665AC78B50C7}"/>
          </ac:spMkLst>
        </pc:spChg>
        <pc:spChg chg="mod topLvl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" creationId="{2A562BFE-CFB1-AAFC-B822-B070C1CABFD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" creationId="{937EB4B7-BED3-90EB-5902-B835F3C1972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" creationId="{00834790-9DC3-C630-1AE1-394C83EA98C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9" creationId="{DD1B2ABC-6BAF-D2F3-1948-8A7EACECA0F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" creationId="{5954FBF2-BACC-B272-BEB7-F76B2BE15DB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0" creationId="{FE6369E7-F907-F26A-4BD0-AED14C048B5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1" creationId="{57B61F26-9E1C-DBCD-ACFF-5D7F86AF645D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1" creationId="{CB8AF16A-93FE-7F41-A0D5-0CE160569DE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2" creationId="{ABCB06A0-F32E-7F18-B853-AD2F7DB6BC4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2" creationId="{B728100B-006C-F363-943A-8311E5260C80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3" creationId="{50294967-211B-48E3-D7CC-73CC299B52F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3" creationId="{C1C15F18-49A8-BE35-8576-54B95C2769E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4" creationId="{9C5AE0AE-88CC-1E2D-5F07-C6F6438BBAC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4" creationId="{B882291B-5256-1FD7-E721-E71EABA9476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5" creationId="{776224C2-72B0-87CB-72F2-C6652C409BE0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5" creationId="{C2B1AFD7-AD2B-1F8F-00D0-3E47FFCE92F7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6" creationId="{140159B4-984B-BED3-3300-88810BCB4F3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6" creationId="{C6FB6F16-04A6-553F-17BC-D40F10CFC500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7" creationId="{3F18F164-9D18-BD61-D5F5-CC98F10D361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7" creationId="{F43B567C-6BA9-ED2E-685D-04040B3E38DD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8" creationId="{CAB88F3B-85B0-D969-BF1A-CFABEE6EBAB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8" creationId="{D50551B5-7A3B-1DC8-DA34-5F82E95B508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9" creationId="{D6CFDE44-4C96-EA3D-D99C-49D85BD4B75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19" creationId="{FE95F05B-DFF0-34CD-8279-1611BE61CCA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0" creationId="{64182AA2-8664-5C2D-15A1-9FFAD437516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0" creationId="{84C552C7-244B-9366-DA3E-55AFA9420E3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1" creationId="{3A95FE06-5963-2E40-58CF-16547BD94CD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1" creationId="{5C7AA46A-B030-CE42-D7BD-D702C9069C4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2" creationId="{3447DA2A-9D75-4F8A-608E-D32EA482F089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2" creationId="{3CE40AE7-FD65-2E30-C479-4DE0E4BCCD5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3" creationId="{1B8FA359-627E-154C-849B-1FD6F34FA45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3" creationId="{9302D474-427F-881E-0317-24A3CD78057C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4" creationId="{A09C04EC-0838-F0BD-7CE4-3A784662E52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4" creationId="{E98CEE10-DE54-B2FF-FA60-872ADB765C8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5" creationId="{4C1E4301-0230-32D0-8A1E-FA961F11FE02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5" creationId="{846547BD-B84A-C610-7F26-394D465A321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6" creationId="{C283B519-0D0E-527C-9566-8A155A5C07F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6" creationId="{CDB0754B-61F7-2D4C-F66F-23FBB3083F93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7" creationId="{C6723C50-0BE8-0FA8-7EB3-6A93BA5789D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7" creationId="{CA0BF64B-EEDB-E7C4-EA7D-15943FF3484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8" creationId="{0526CD32-6997-D730-A89D-773448A89B7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8" creationId="{13AD6893-3776-C929-3ECB-090BF7129DC3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29" creationId="{7D52A56E-1B93-A02E-4D7A-BCBCB2ED5B4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29" creationId="{9F69AEAB-BD1E-B0C1-27D1-B3200819E7F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0" creationId="{89B06029-7F59-4BBC-B5D9-B13D41BEB54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0" creationId="{EA5C3EE5-6664-4E4A-D32D-EE638B04718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1" creationId="{155181C3-E7FB-5D78-63F7-35BC0E4AC4F7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1" creationId="{6DD5A504-1DF2-71DD-972A-1F6A9211FF9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" creationId="{254981AE-4D49-8E14-3003-A74C88145EF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2" creationId="{81BA9D4D-D4F5-FF29-59FB-15E423B521C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" creationId="{54BD1227-799B-AA69-6E2D-2B0C773009FF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3" creationId="{EB8B00CC-717A-35EB-2B55-91B1BCE7106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" creationId="{4F86D40D-AACB-3396-E06F-51978BDA224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5" creationId="{68541E57-4139-3660-4F72-8ED5F75E085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" creationId="{D4882AD7-92FD-5A13-985F-FB028BDB018D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6" creationId="{93B5C9BC-659F-9749-E5A9-054E7D33A75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" creationId="{EB0BD6E3-6D3B-AC89-D20B-74888DA746A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7" creationId="{4227555D-672E-F96E-520A-D7412A9ED95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7" creationId="{A76214A0-80C4-7BC2-FE56-4DB3860F3AF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8" creationId="{6AFB1295-7D78-D79E-134C-E35FE1EB5DF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8" creationId="{7128982A-4FA6-9528-56B6-488B90E40AF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9" creationId="{5CF02DC5-78EF-28CB-BB4C-A4E0918BA05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39" creationId="{C647CBB0-4896-6B1D-D46E-3493565301C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0" creationId="{89E296A5-645D-FD8D-3412-CC1538BD851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0" creationId="{9AF8DE21-D48C-BEF6-890E-0432B6F82A93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1" creationId="{3A9957B4-8EE2-5EF5-CEF4-71B630074EF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1" creationId="{F61A412D-A58E-13E2-359B-92B54E535437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2" creationId="{14A27B85-5781-517E-8CCA-D8F04F6698E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2" creationId="{C583C3E4-4CAE-73E4-6A16-6F247ADF85B0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3" creationId="{50BEAF3B-55AE-9279-74D6-58D5A890ECE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3" creationId="{E1C05E9F-82C0-5F34-E198-E7D4C5CF9E8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4" creationId="{388F1E22-323F-CDBB-37C6-10B6110923A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4" creationId="{B31DE7AC-E7D9-BEDD-1A46-29302841FBD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5" creationId="{157C01ED-8A98-BF74-BA49-3A0DC355E88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5" creationId="{358973F3-EF47-4CDF-EB31-47C1B617590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6" creationId="{6FADD495-E1B3-D2E1-8B1C-372CF87E9AE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6" creationId="{FF797F49-97A4-4E7C-69FA-3BBA9A452461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7" creationId="{8A621884-B37F-D7E3-F1B5-13A070B9AB3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7" creationId="{C6BCBD06-8F34-CF78-CECF-8592F038BA8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8" creationId="{C345C900-F43F-CF4E-EED1-9563D24B6273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8" creationId="{D2B1ABF0-D846-E550-601B-6AE0D7B22E4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49" creationId="{0314BD8D-88F8-3948-3B06-D8FFA10143A9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49" creationId="{8B03F652-2BCE-8AC8-9D3F-8B78375FDB5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0" creationId="{016E7CDF-7E5A-9BFE-F4D1-B9DF24B2DC4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0" creationId="{390C74CC-6951-AAC5-7547-92AEB5FEFD2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1" creationId="{0CB185CB-8CD8-EDB1-1700-1879B707E1BD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1" creationId="{BC468B4C-BDD4-00DC-64B6-40A7FD82C0C1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2" creationId="{68614408-1E9D-50B0-7A56-F6E044CD0A2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2" creationId="{D752D937-72CD-EF99-07DF-38EA54C37F7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3" creationId="{565C38E6-9E13-53CC-E3E9-543B8810A139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3" creationId="{E95AAFF1-B95C-A618-A73B-BC1F3F8B5FD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4" creationId="{037D0A82-5FA8-4CC7-754E-A1B24DC79A8F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4" creationId="{5989DA57-3362-4391-048B-A2E59243C8A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5" creationId="{AB514358-B465-EC11-8DBF-6F8F6BBC5421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5" creationId="{CB84C73F-6A62-DB27-9302-53950215AC6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6" creationId="{5073F429-E70B-7709-8866-1114AC6D9A8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6" creationId="{70469EE7-2184-AFBC-6291-E07A2983073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7" creationId="{CCC89F62-3B5A-4247-DEC0-AACB3E97DB4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7" creationId="{FB471581-51D1-EBBD-FD8D-269BE480A7F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8" creationId="{6409D6B2-A74A-9E70-545F-872933FC6097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58" creationId="{74778CAB-3F20-EEA8-8166-F3480E44EC2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59" creationId="{A5C289D6-9B74-2ED5-882D-48CD7A2DEB0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60" creationId="{2975078E-F485-F69E-1E2F-0D3F66A02CCF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0" creationId="{72071CF2-CC4E-7169-E874-EBEC5D86E5C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61" creationId="{60E7F3AD-83B5-48F8-E79E-A22841A408D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1" creationId="{D0C364A0-4EAC-A303-1595-872E1EFCC8D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62" creationId="{1E48B9A5-0F54-7EAA-2674-427C8EA894E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2" creationId="{927F27D7-B5F9-2BFF-7AEC-C983A79D524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63" creationId="{AFB2D09E-9685-E559-65A3-9ECF8F90FFC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3" creationId="{C078304C-7AB2-511F-F76F-6C3AD606C3B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4" creationId="{8500179F-ADAE-86A2-767B-53E53C2E8519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5" creationId="{7446AFA0-57EC-3792-A3C3-54E6C44D4672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6" creationId="{EDA2C53E-B7DD-AFAA-38E4-375FBA7F008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7" creationId="{F86117B4-A626-85C4-3942-C1F414AC0B3F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8" creationId="{5E48FE7B-3D16-C000-4081-BD940E1F9E5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69" creationId="{CE34A062-DC71-9803-0877-DAA01A017B0D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0" creationId="{EB0A01DE-F11F-D40D-532B-8017C0EB1D9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1" creationId="{88A9C024-0380-AEBC-DE2D-DA76A777682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2" creationId="{B7EBCE21-14A7-9157-31A0-5EE3B9186243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3" creationId="{2B8EA698-7F75-738C-FB4A-D5648837D9B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4" creationId="{BAEE91B3-97FD-1351-754F-0D9301A88B8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5" creationId="{8ED191B4-5103-4797-3A21-BEC4586011DC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6" creationId="{2B7BA57F-4569-EB25-8A22-C185C05A212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7" creationId="{5471F41D-8A76-8DD0-65E7-76B4B51A96EC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8" creationId="{E3ABCF9A-52BB-03EB-E687-2B21B2DC1B92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79" creationId="{16DE1AF7-1A41-F737-2D92-4C764E1E3DDB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0" creationId="{58D53E97-B134-D714-9499-D247354F6B9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1" creationId="{DC365C50-9B53-177F-DB7C-74375113384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2" creationId="{F4C8940E-F94B-83CD-FF06-72BC8FB5770C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3" creationId="{09C6AA3D-10CF-253C-0D8C-71A65A99955B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5" creationId="{286DC33D-FC0E-3F55-E825-CBEB5FE49D62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6" creationId="{AD21F78C-997C-EF36-EDAF-43DF2D1D5609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7" creationId="{22047A3B-02E7-C615-EEBF-B7F8D253C40D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8" creationId="{801A9E6A-3866-1ABF-5958-4DE90AD1B09E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89" creationId="{59575CDF-5AFF-A7CA-99EB-A245E6FE82F9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0" creationId="{FBF5DF9C-02A3-556D-9CD6-6805CD1A5BFC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1" creationId="{BAE0EF1B-F5DD-D94A-F16C-9D64E7A18AC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2" creationId="{5D4383F9-9B6B-11B3-237D-D905E20DC81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3" creationId="{3D4A2F01-3631-BF06-B6FD-1ED6C5C11E6F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4" creationId="{2F798E28-0F1C-01F4-8E77-AA45A9F4F5A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5" creationId="{6DCD6B5B-CDAF-44F7-0E3A-B97BF6607037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6" creationId="{DBA143A1-3343-A3DE-5E13-6DBE4FA180C5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7" creationId="{F932A7A9-8AE6-0763-0DD5-243EDB47472C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8" creationId="{5F8AAA24-1338-7F65-6798-11FB1A97B60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99" creationId="{F152EEB3-8FEE-A19E-160F-D3AC3B1F25DB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0" creationId="{30E7E2C8-95F7-8D21-7038-5F0EE74596B0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1" creationId="{7A319E8D-7794-815C-82C0-4F9D72249AF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2" creationId="{55DC9701-5287-3107-13A0-CF8DC803A0FA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3" creationId="{A393EDA7-2DE8-909A-0AEB-E2CE65493D95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4" creationId="{CDE79EF7-6D9D-ED0F-2341-459F4B692386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5" creationId="{0B05C68C-735B-70A8-431B-E27C2FDD1392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6" creationId="{59F8A3D1-8561-695D-5CD3-BF0124484DB4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7" creationId="{B0570409-140B-F783-0F97-C8DFE49154C8}"/>
          </ac:spMkLst>
        </pc:spChg>
        <pc:spChg chg="mod">
          <ac:chgData name="Jazz Binding" userId="74e1742e-566f-4d18-bab9-8025d732ef9c" providerId="ADAL" clId="{B2F509F6-D0D2-47FC-9FFA-9B1E2AE28429}" dt="2022-11-18T15:28:37.781" v="10" actId="207"/>
          <ac:spMkLst>
            <pc:docMk/>
            <pc:sldMk cId="416377257" sldId="262"/>
            <ac:spMk id="108" creationId="{9D2733B6-ECC5-3305-1A44-9DB2A43EEF5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0" creationId="{DDBC8C53-8756-109B-D7B6-0EF30EF7A26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1" creationId="{B4AEFA80-4905-3111-7ED9-D95A58D2C01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2" creationId="{FEA6392E-3D76-FB88-C999-3B31FE8C42C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3" creationId="{067B0EF2-85A4-4046-1982-4CA9794857A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4" creationId="{4E22E414-A342-DBB5-4E4D-5D5C4AE2D31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5" creationId="{25112054-6358-4682-B00A-DF34312AE97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6" creationId="{635BBEF6-32B0-C588-28AB-E8E30EDF273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7" creationId="{7178F3D9-F1FC-8545-AD40-F61F1F0ADD0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8" creationId="{2E5202A8-CFE4-0C0E-2184-A076D535F2B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19" creationId="{1E5AC3B0-C74D-1765-7A65-397CD3E27BD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0" creationId="{7AD0A2AF-D7B2-4844-6B49-C81B47A2DF0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1" creationId="{20E0F478-6600-C62E-62B7-A6D7492AB15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2" creationId="{DDE1E80B-7B48-E78D-DE9F-3AF847669B1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4" creationId="{5939A057-708D-858F-2330-C5B54345608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5" creationId="{F580A201-36E6-733A-8253-8182879F7B1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6" creationId="{A008DD67-BDB3-331A-02FA-0D48297A597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7" creationId="{28756C16-A5F9-D3C5-83C8-1BCA0C19E2D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8" creationId="{15D52155-D6F8-18E2-35DA-38554DBED34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29" creationId="{03FC6E80-0466-880A-FEDA-A0CB61F7C4C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0" creationId="{1CA61330-8F64-E77A-CCE5-C6F21C6EAA2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1" creationId="{6A06EDAE-97B5-9CE3-8965-4C5CA687D62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2" creationId="{B765653F-98E7-12B4-A696-62964CAAF12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3" creationId="{F7890450-358F-52A2-55FF-6E8819D2775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4" creationId="{F7BF1F31-14BD-4978-E585-8B564E440DB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5" creationId="{00546588-2847-2E51-89D9-9537631C01C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6" creationId="{23A8A5D0-1B2B-1827-C06A-5C31F9034DE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7" creationId="{0A191A29-72B7-2362-32EF-6199DD19732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8" creationId="{E6EDA419-6E56-8D46-C1D5-BA7107FCAEE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39" creationId="{A72369E2-6B46-7906-EA97-A6875EC0C2E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1" creationId="{374576D2-6BF8-3790-7EAD-940938653FE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2" creationId="{3EC9EF4C-3CB6-96E5-32F0-21059CB37EE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3" creationId="{03DD063A-2120-1D6D-BBCB-F88D0DA4339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4" creationId="{72091A72-765C-8CEA-5428-3A954A28735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5" creationId="{44CFB1F8-EFF4-E886-4246-05C9766234C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6" creationId="{FBF9B82A-A1AC-2219-5AFD-B1A14308DB5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7" creationId="{D57F1BCF-5E33-E8A1-1EFE-C2AD217C171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8" creationId="{05B620C3-93F7-355D-D543-6CF48A3B4BD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49" creationId="{74F5601C-1BDC-D17D-1194-319CBBBDCA1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0" creationId="{18684E4D-B9CA-3781-C484-76FD5139667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1" creationId="{68C4B352-F15B-6DEF-2F9A-5D04CDFF578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2" creationId="{07D00573-DA6B-C751-E721-1C450B9A931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3" creationId="{7BF28BC6-868B-0F8F-7BDF-671F65C9C65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5" creationId="{31E915F2-41D6-3A13-ABB5-EF09F9F212F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6" creationId="{D5AAD7D6-D784-11BD-B209-C75A7A4CCD9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7" creationId="{9A90592E-BF88-11E1-3152-1969EF06A00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8" creationId="{A1B41BF6-F300-C807-5597-C08CD426B44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59" creationId="{F7D7BC04-8611-B74C-614A-0AFD6523652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0" creationId="{A285AAE3-F195-B21E-C43E-80F1C1179C7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1" creationId="{E2F546EC-8B9C-1EF7-B589-CD77FD82F46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2" creationId="{95C94416-C674-4A3A-A711-8505C0C341A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3" creationId="{053C398A-D049-A4F9-C96D-656D532C757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4" creationId="{ABD119F9-1832-6535-0A8F-BA49458C21C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5" creationId="{931F796C-856C-7796-9ADA-B5241B6B12D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6" creationId="{E9F92542-3829-35F7-CF4A-2E7CEADF227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7" creationId="{53FCCBD7-264A-FCF9-909D-DF26346B664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69" creationId="{6034C304-D6DC-8068-AC9F-0CAFEB8A58A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0" creationId="{88197BBE-2320-D9BD-2DB7-BE3A64584E2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1" creationId="{576407E7-A5C9-BBDF-1E63-13CB46D5833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2" creationId="{5E5DC516-AFA7-C326-B3DC-A34DF483532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3" creationId="{92EF55DC-86D4-CCD9-0270-87AD6A8644F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4" creationId="{38BEE3F3-515F-E456-4751-D2A3EB7EA40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5" creationId="{9F1985E1-4D97-2AE2-636E-DCEED869279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6" creationId="{E9943648-C3C3-B6D2-0624-71ADF416F93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7" creationId="{7951ADC5-6AB5-AE80-2D7A-C77C33F3FF1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8" creationId="{C0EAEDBF-848B-F8BF-CC6E-DD826BB0EDD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79" creationId="{DDBD7C20-03A4-16B6-3882-FD6383214B6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0" creationId="{A1B7926B-06FA-8015-DC0D-A366C5002B6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1" creationId="{DC55255C-293A-8085-F4C7-F1495F1A525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2" creationId="{30A531FE-AA8C-C649-0375-38515CB186B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3" creationId="{3DD7B8B0-19DC-725E-6E1D-A60E458541A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4" creationId="{A82AA2AB-C9EB-ABB8-AD95-0BF891920C0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5" creationId="{93BE6F1E-4E56-E088-EAED-19468649821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6" creationId="{C82285E0-C198-8234-913F-B6906BEECFA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7" creationId="{AB859383-939E-D9D9-FAFD-84DA3DB1564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8" creationId="{F2DA8BC2-363E-DD76-9192-224CBC1492E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89" creationId="{E9E7F144-EE41-E4EC-69D6-BACAA3C280F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0" creationId="{B7C0E6A3-3B0A-CE68-AEDC-E837AE80840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1" creationId="{8C2D0799-4A11-E44B-E838-C846C655378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2" creationId="{DEA46D9E-8B46-D5ED-65E8-8AFDBA6B57C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3" creationId="{008F7DDB-FB20-7901-CEB4-6442B9B9E1B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4" creationId="{97F2E6DE-B32C-0462-0624-3FCB9176B81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5" creationId="{C49DF67E-3ECA-A4DF-66A2-56084F338DF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6" creationId="{3FC5BF0D-107D-D4DE-4598-0DD5388862A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7" creationId="{899D97DB-56AE-4156-4B6B-C567C456353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199" creationId="{7667E7FF-77FE-47FF-CCB6-88BA5968498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0" creationId="{E0D7415D-B234-98EA-3E30-AB463F7CB21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1" creationId="{1DDC6CEB-A0C7-A44C-C08E-BD9569D6D06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2" creationId="{07B5A9A4-EF58-7001-F574-8E1C0382E04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3" creationId="{FA12FF20-FC4C-38E7-3D61-6966783EE52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4" creationId="{4FF0336C-219A-DB35-0310-B3B39A003FF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5" creationId="{3332E4AE-0871-A464-E5E0-701866C12F0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6" creationId="{34AE1827-3593-6616-6A1E-ECBEE877635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7" creationId="{0FC114A0-6786-D1B9-07B6-DAA8D0B67D1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8" creationId="{F78F9FAA-3997-2685-54AF-59B96367C5A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09" creationId="{8699D624-A6AB-F51A-2B6D-BFE28C152C0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0" creationId="{82653357-FA5F-ADEF-A14B-0E2CE585E56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1" creationId="{ABE6DBCA-C623-EF0E-32D1-89EE3443B6D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2" creationId="{29009564-BD01-270C-FE83-BE697AEA2BE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3" creationId="{D38F5E17-8AB7-1C70-59DC-AB70DD883A7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4" creationId="{98E326C7-B867-AF17-D617-395A2CB99CE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6" creationId="{91C40811-BB6C-6A79-60B0-41E628C9CC7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7" creationId="{99781C4B-B0A2-D515-DE3B-1BC08BDBD82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8" creationId="{FDB135D4-9054-178F-332C-8F971E86174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19" creationId="{195BFD1F-11A9-A1F7-6036-CF124BE87BA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0" creationId="{CBB1D474-33FC-4EB3-E150-78C308E978B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1" creationId="{F567243C-D21C-103B-DAF1-A442E506B3C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2" creationId="{B0DE517F-C797-D2AA-C00E-CC1CD3D3758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3" creationId="{32A978EC-38ED-2561-8D37-90910918B3C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4" creationId="{1C46A9F0-E07D-5155-D4E2-9E9047207EB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5" creationId="{E50C6D7A-CC45-4933-21BF-95712527BFC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6" creationId="{AF827633-BB48-E6B3-F0B7-718FD7518EC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7" creationId="{232B5A13-37DF-12A5-8DA7-261E213A06A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8" creationId="{0C7973CE-5E36-CBAD-D56A-2F589A14A1E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29" creationId="{165AD232-4A91-2EC9-B2EA-7F465D76B31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1" creationId="{3E23939E-E3C4-8D4D-36F2-C42F49EFF26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2" creationId="{EAB3DB67-310A-4946-6C90-F3132E5890C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3" creationId="{F6C5B53C-4751-172B-E048-D7022E99A13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4" creationId="{3FF0478B-F7CC-9901-0BED-C50D4158E34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5" creationId="{637F0983-E5F2-235E-EF8B-ACC90FC6BEB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6" creationId="{74182CB5-CB2B-B18E-6F07-2A81E791417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7" creationId="{E21A5360-1733-57FE-1A71-7B3CA3AAF66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8" creationId="{79A93D9D-801A-9A63-C1BB-41A2510FFC6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39" creationId="{80165973-53C3-7354-D74E-A702F44BE4E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0" creationId="{49179D34-1A00-ADF5-B6AA-3FF75EC9FD6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1" creationId="{60CEA2FE-E5DD-3E01-0C57-5CA2FE13E20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2" creationId="{B0A73F81-2F92-6C74-4431-DD2631E58C2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3" creationId="{B3C26E26-311A-3705-26A3-1AF925F4482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4" creationId="{A0F1C328-4948-CDA1-D32B-ECFE55D20D2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5" creationId="{3D09C1F5-502F-EC19-5DCC-A5F3FB56FB3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6" creationId="{9AA9EFEE-DCE4-D9DB-52D0-6160D2A2190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7" creationId="{3EEA68B7-A18F-A888-ABAC-06668AA18E5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8" creationId="{C877CEE5-B8A1-E647-D109-19A7E32AB48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49" creationId="{FC9438A8-E377-F2E6-4191-FB9C81DB71F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0" creationId="{A22566A6-0820-6A42-462A-AB7F3CDB975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1" creationId="{5E460BBD-91DC-0887-FC3B-12BC906E4C9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2" creationId="{D6DEFB74-B620-C9D7-49F0-3A3D07BBBC2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3" creationId="{AB599F2D-C281-08D5-70FE-83F0A4AFB8D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4" creationId="{28DDB8CB-D9DC-2280-10E5-3E94361CFD2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5" creationId="{0AC3273F-9A22-55B0-E625-1394E30119E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6" creationId="{3922A038-7B41-9844-5C38-1D8BBD4703D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7" creationId="{35662E76-ABFC-E433-F1CA-C957E29C4B6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8" creationId="{1E4157F7-98D9-F1E8-7A4C-BBCCFDDAA9E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59" creationId="{D5C413D5-53C6-14D1-1D99-B0F7E3EA86E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0" creationId="{9DC4E602-CFAD-3D90-3040-E5070EEE76B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1" creationId="{2D369154-0234-EFBC-038C-74968FBDDC7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2" creationId="{31DC6606-62A5-8D8D-8B92-CF1C49A5BB2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4" creationId="{64FF475F-8A98-8766-7388-7B7ECEF5872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5" creationId="{C78707CF-7560-CF03-AA1C-47E4E09645F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6" creationId="{26FB4E54-26E4-C202-55F1-1833E9EE131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7" creationId="{8E0F2F5A-1945-1403-DB5B-26DB9A4AE02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8" creationId="{ABB02F54-013D-8F61-9021-6C260EE123A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69" creationId="{702F2A80-4CCA-08C0-4151-7AC47DD42F0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0" creationId="{34F72378-E0AC-7C9F-AD28-7512628D3F5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1" creationId="{C589A2D5-5D2D-9155-7697-9DE5AC826E4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2" creationId="{F44351BC-6A58-B074-0F8E-DA90BBEF956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3" creationId="{36B0FE4E-12D6-3D28-49FD-B04E4BD338B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4" creationId="{EBB92745-60E5-53CA-E234-DE3D93620E5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5" creationId="{D447267E-77FB-36FC-8DDA-92BF4D91140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6" creationId="{1F81BF71-0E42-A041-1CB8-503785F3702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7" creationId="{63DCC0AF-6DD3-061D-19E2-01C309A3FD0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78" creationId="{3E1FB2E7-8A45-FE64-6E73-99483018605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0" creationId="{B14DDF82-530D-7FA9-BC51-AF91CABA0C9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1" creationId="{392DF82F-17F3-BC68-91C6-A173F391764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2" creationId="{C0EAC9DD-04A7-C740-01D4-D85F73A4A4A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3" creationId="{E8EB1F17-CB2A-9BF1-C178-85D5A9B6794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4" creationId="{F47C1D6C-09E0-1E89-5FC6-E124994840A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5" creationId="{0874D545-7C4A-30E3-EFA1-DF774BD9F52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6" creationId="{FBD5A919-2FA6-046C-446D-D6518F368E2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7" creationId="{6D8D4F47-88D6-031D-F8AE-A02E83F1B32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8" creationId="{98C75DF0-E5DC-987E-7575-BB1503432CF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89" creationId="{72E364E2-8BD0-5741-0CBF-BACDD9AA8E4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0" creationId="{7D76681C-BEE6-9753-048C-9FAA42BEFCE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1" creationId="{910CA682-07EE-B9DF-FD6D-A0173CCC804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2" creationId="{EB31D8B1-1D5F-EBB0-BFC2-F4F95FF1235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3" creationId="{871BA106-A374-2688-BC9A-1F94D3E4339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4" creationId="{EF883BFD-6C89-F05F-0A3D-8B56A36CB1B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5" creationId="{5BEA0B36-8FF2-B38D-3DA0-E505AFF68AA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7" creationId="{29FCD3C4-6B10-6E06-1483-E4BB30B576B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8" creationId="{9BE6E1D7-3C02-0C36-1177-A78BBAD796B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299" creationId="{80469012-5D80-9BE1-5834-08092493211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0" creationId="{16A29323-8A30-4BB2-353C-90934737BB67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1" creationId="{96C388A3-7EF8-4075-AE1C-F3617EB7B8B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2" creationId="{0FD31D2A-E767-2128-541E-64C311DF710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3" creationId="{079B1FB5-CB93-EA58-322C-34CE36503F8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4" creationId="{8ABCF838-6439-2914-847C-91506DDE2E6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5" creationId="{97C50520-F0DF-7DD7-106F-F911A672215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6" creationId="{70DBFE7C-2983-33F4-B05F-B0CDA2E90E5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7" creationId="{E53951B4-8130-0A5C-7C60-8A8C6FF0492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8" creationId="{FB83F933-87B3-AACF-2F6D-081B16EE2161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09" creationId="{F78E9BC3-D1A3-09B8-47DA-DA0A62FD3FD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0" creationId="{FBF13496-2FF1-D773-37A8-6EE8E96DF5A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1" creationId="{9F5F2732-9074-73DE-7B85-E4C4DF436C5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2" creationId="{22DCB56B-8B98-F5CB-D0F4-00E1B5849FC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3" creationId="{75CED4F9-7A08-F415-6F1F-02007B6EC69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4" creationId="{C0E1D677-4FF7-F499-54A9-23FEE25B618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5" creationId="{9D31B5CB-2260-2255-3CE3-0E5291FCF9E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6" creationId="{37DE3AAA-5929-3D03-4406-DCAD312AA90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7" creationId="{95A91B48-0C0C-4ADB-2619-114D7EAB217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8" creationId="{6D27A548-7F9D-01CC-541C-C057E4FA62F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19" creationId="{BC86CAE0-D03D-ACE0-ADAB-0F1919F0949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0" creationId="{BCE770A1-B11A-2F53-9611-AB69C956FB0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0" creationId="{F6154194-C063-D909-30A6-DE0F3886129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1" creationId="{43CF9233-E84D-C571-EAEE-3846FC63A40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1" creationId="{B359E4A8-37DA-2E30-074E-7A90688455A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2" creationId="{724A585A-8E0E-3458-B73B-2F30D5F1723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2" creationId="{FD640D0D-492E-E1AE-6FF6-5D467D85E4F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3" creationId="{98956A02-0EB3-4101-047C-729F7B9A2D3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3" creationId="{FDB82EC5-6A56-B909-0511-FC2E348F7FE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4" creationId="{910CDB92-5D67-9208-C549-B70652BA096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4" creationId="{D7599C75-4994-49B2-C87E-80F3F5025AA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5" creationId="{59E86405-C599-E51F-D31C-75116CAEE01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5" creationId="{6AA18FC5-86BC-D019-B905-148B80E311E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6" creationId="{16C0627F-B109-B2DE-2CC0-8C1FE465087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6" creationId="{7D1F10A7-1301-6AAB-D36E-FED10370DC0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7" creationId="{1F1B94F5-6644-030A-EBCA-5773F95CDDA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7" creationId="{7DAC427B-BB4B-F36A-6038-D65CC6B49F9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8" creationId="{820F2D87-4A01-047D-F0D6-3EA58888F7A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8" creationId="{DC412FC8-76FA-8F50-A4E8-36C26B0A431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29" creationId="{5975D4A8-DB21-BA3D-9C08-4D8BD9C7B53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29" creationId="{8C3C4DC6-0ECA-EA23-080E-4FF4858728C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0" creationId="{A2F2EA4B-8AFD-B7DD-C2CB-3B1C80747A9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0" creationId="{F780679C-4A5D-88CE-95C0-C4B22E9F685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1" creationId="{1E0A2782-83B8-991D-03DA-BDA8549A127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1" creationId="{1F1BAFBF-9083-3C05-F42E-3E2F003630C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2" creationId="{715898C8-F737-95BD-F033-F446366E35A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2" creationId="{74AAE2F9-3EFD-69A1-FA4C-8B88A81D483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3" creationId="{51D8246C-698D-64DD-9005-B28D1F7FCE9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3" creationId="{EB61F5FF-6C0E-FE52-72AB-AA5AF52CF5F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4" creationId="{5DDC557A-95C9-E156-676F-10B9873254E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4" creationId="{801503AD-2BC3-67A5-99DE-BA80F5DE47C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5" creationId="{86985A4A-4658-8676-2873-E5DEC51C7C8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5" creationId="{D2B1CCEA-F1DD-6996-AB40-38792CB34B0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6" creationId="{8F9AE08B-52D4-3A12-A137-4CA6FDA2697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6" creationId="{B113C42D-9001-3CF0-816C-72D4A7B2A1C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7" creationId="{4E2303E6-95D1-B521-514D-57615463F7A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7" creationId="{567C7FF8-81B2-B65B-1C9F-29E46DA7975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8" creationId="{81F6907A-2899-A09E-306C-DE83C6BD859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8" creationId="{EC125A6A-F735-9158-30AB-449A6EDBD57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39" creationId="{883164E8-CE45-1041-29DF-6C6B307E878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39" creationId="{EA678270-B643-6147-59A9-A5E6A7E8FD8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0" creationId="{7B006694-F05E-2B12-B68E-61B6E57A5C8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0" creationId="{89EBFCB2-EF38-674B-A07C-909082DA321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1" creationId="{45F39EA3-FB3C-8BB0-4D64-1F26A4A42E9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1" creationId="{E4DADE3A-F415-1E73-D449-14F68498FA5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2" creationId="{01051F15-B26C-62F4-14FA-70F94073CEC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2" creationId="{3D52A1B8-729D-6E98-1557-95FF25E4A9F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3" creationId="{659AFA07-4852-9A5A-1AFC-36AAF5D91DA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3" creationId="{6F3BAC45-D187-89F8-52C4-C305196623E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4" creationId="{2C8555E2-E3D2-6E4E-9F93-71A1BF8F990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4" creationId="{8A7C30DA-209A-0591-6FD8-2F5BD2CFD32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5" creationId="{82AB2BA7-D466-FFD3-198A-34ED34CF13C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5" creationId="{BE19BBBF-FF12-8DFF-8E5D-73176CB3A72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6" creationId="{03DC6A62-2AC5-02FE-3BF7-CC5935F252C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6" creationId="{A5D54BA1-7EE7-1C6D-4FEF-7C91766374F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7" creationId="{8F2324C4-484D-ADCF-F9DF-08069BF1190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7" creationId="{DFD62F66-B85F-97AD-BECA-0D83D156BA2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8" creationId="{B59B7B3E-293E-C315-2489-F7B35222655C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49" creationId="{06390D07-0858-8599-9B71-B6101E3A366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49" creationId="{09A940C0-7564-5DB6-E1C2-F1C3931E747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0" creationId="{7359FA86-EFB7-FF3F-20B7-94832FDF576B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0" creationId="{9C50190D-E551-18F2-8145-5041C948A56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1" creationId="{583C2ED5-0CC4-223F-976C-C6FB1575AB6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1" creationId="{F8466576-8E5E-2C7D-B9D9-3A256E25F0E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2" creationId="{0A53DC95-8AED-EE8D-787B-94AF7271A608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2" creationId="{35CEFB32-F0F9-E858-DE77-C6F16FDDAA8D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3" creationId="{7E37FAD5-EF5F-750D-4110-B71A0C0AD64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3" creationId="{82230C0B-D36D-5343-8B6B-CD09D79EE2A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4" creationId="{C94E771E-F85A-C037-4338-BA2AA980E0C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4" creationId="{D07A864A-A442-1A12-8787-7658B99A853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5" creationId="{01E9BEE9-7174-7A0E-A2D7-A019E543EE0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5" creationId="{A30AFEDA-E49D-8DD8-D8D3-681F00BE89A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6" creationId="{1B8AD0E6-92E3-C070-D06F-9461B5FF88B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6" creationId="{305E3A90-26D3-A14B-0707-DD8A00161D9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7" creationId="{C9029105-8CE4-EE46-7CFE-BFDA692A0BEE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7" creationId="{F60FD87E-78B1-A6BF-FDA4-C146D97652AA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8" creationId="{29D499C2-D5C1-0E65-46C2-D3CBB39AE31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8" creationId="{C0F7103F-0BE8-4A67-F8D7-0710DC073C3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59" creationId="{54FB6753-0CD1-FD7D-8BA7-F50B7812874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59" creationId="{A0106F67-A67B-F4FE-6C53-18639BD1100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0" creationId="{2011EE42-BB06-7145-B25E-BA7C91DEC50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0" creationId="{2D1B2325-C710-765D-BE0B-F22549B45206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1" creationId="{3CB4281D-1E40-55EA-9A13-A08235E1783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1" creationId="{C45C98F7-C2B3-43CF-B5DC-D31FEE1CC70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2" creationId="{80BD47CA-981F-06D2-0F29-94D95966837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2" creationId="{AF7CDC84-AAB7-9D24-EB77-241C2BE322A2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3" creationId="{03279BAB-9580-9D33-6D8E-D1002D66ADC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3" creationId="{78536F66-DB73-C9FD-CDCC-A29D6750A02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4" creationId="{3F36491A-C7EB-8152-F0B5-CA02A9D7A4D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4" creationId="{EB08A8A1-2493-1643-A70D-9AEA63562F5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5" creationId="{3504E535-83D6-A258-A010-162861913DC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5" creationId="{DE2E75B4-4524-81F0-8B5E-CC93F01D15F3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6" creationId="{39D2C081-BCED-AF41-DF28-5E128ABBBDC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6" creationId="{D55DD533-8B2D-57C0-49C3-DB08869DD394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7" creationId="{38950E48-F7E5-A9E9-22EC-363F6591958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7" creationId="{6F5F145C-9BD1-9988-DCDF-ECED8DBAFA65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8" creationId="{450BEDB7-73DB-1151-8294-F894D2246AE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8" creationId="{EE41A60E-0F7D-5CD3-BA91-6A478E1751E9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69" creationId="{1223C064-4FB7-BAD3-C6EC-BE9BFB159C6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69" creationId="{D7E50EB8-8C48-4D33-C5C9-234E6896665F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70" creationId="{60A47A51-F24F-7D3F-94C4-30C68BA8225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70" creationId="{E64B3DE9-A9EB-BD19-322B-2FC67F51462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371" creationId="{EF5894DB-1BC1-AE2B-5C49-D7DC925A6050}"/>
          </ac:spMkLst>
        </pc:spChg>
        <pc:spChg chg="mod">
          <ac:chgData name="Jazz Binding" userId="74e1742e-566f-4d18-bab9-8025d732ef9c" providerId="ADAL" clId="{B2F509F6-D0D2-47FC-9FFA-9B1E2AE28429}" dt="2022-11-18T15:28:16.056" v="4" actId="165"/>
          <ac:spMkLst>
            <pc:docMk/>
            <pc:sldMk cId="416377257" sldId="262"/>
            <ac:spMk id="371" creationId="{F3EFE9A6-6C8D-E169-69DE-C290D0B82F9A}"/>
          </ac:spMkLst>
        </pc:spChg>
        <pc:spChg chg="add del">
          <ac:chgData name="Jazz Binding" userId="74e1742e-566f-4d18-bab9-8025d732ef9c" providerId="ADAL" clId="{B2F509F6-D0D2-47FC-9FFA-9B1E2AE28429}" dt="2022-11-24T16:33:39.447" v="9873" actId="22"/>
          <ac:spMkLst>
            <pc:docMk/>
            <pc:sldMk cId="416377257" sldId="262"/>
            <ac:spMk id="372" creationId="{0F7C7E13-6DFD-10A5-69EC-140E442D0A0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372" creationId="{3BA7CB66-44CD-BE3E-1967-56E70DDAA8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" creationId="{2E7D7581-0528-27FE-DC97-716F29CA8C9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373" creationId="{3376311A-2DD6-07E0-F7FF-ADEFB3373AC7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373" creationId="{A2390610-2F0A-1224-C227-7D827DD297CC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374" creationId="{1A930007-53C9-96CD-B6F3-8CEA35D4D8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" creationId="{A88B4723-0555-A096-052A-96B12E49071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374" creationId="{BA9195B9-E2D3-15B2-BF5E-F1B1E917A8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" creationId="{C6AAC5B1-F1BA-178D-5B1A-AA93007C44F8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76" creationId="{8A6AA214-487B-AC67-48A5-2003B11CFE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" creationId="{D830DEFF-84EB-9D82-893D-EAEB448F93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" creationId="{642287FA-6899-30B4-7135-8760079E31E6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77" creationId="{C3BA3921-4839-18F9-6A11-7411A83C182C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78" creationId="{4EAE8E2F-EE6F-BA53-D9D5-EAA8B10D44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" creationId="{6E4176F9-1E2B-A04A-A012-77FD856C77C8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79" creationId="{7FEE5263-FE6C-6DA8-3E2D-C00756145452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80" creationId="{55F53E09-B8BD-073D-4FDB-5CB95E7D37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" creationId="{85E585C4-D727-EBF9-3E58-F0BF542050E1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81" creationId="{4380A3AD-FD38-52DC-6124-D91D7C10B9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" creationId="{F310768C-0095-4463-3D40-7993FE818793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82" creationId="{C678B1B0-FD8C-21C0-F27B-9C166CA302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" creationId="{F7F2E41F-50EB-AEE5-8DCD-3AFE9B18842C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383" creationId="{B097720F-4D4D-F7A2-B6A2-FF0E524086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" creationId="{DA6E5AF3-E261-0FDA-3F2F-C3C69B2A28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" creationId="{6F43EDB5-8677-D7E8-E630-F5CEAF25B7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" creationId="{0877D4B8-348D-E69E-8803-CE89EA47F7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" creationId="{DE2B6F8B-C47D-B9C4-82A8-FE1B96623B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" creationId="{B6EF8917-8143-6B6B-8FBE-A02164E5C0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" creationId="{7A429A7C-FAC4-8863-3B46-FB19E7C1D8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" creationId="{2E6A8FC6-FF23-D133-A39C-793B109769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" creationId="{6FE2280C-0C88-1028-6821-5AB3283881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" creationId="{B15A3606-EB61-B8C5-8736-F6DCF804B1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" creationId="{62E2F049-8AD9-9CAC-6C31-B88847A83F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" creationId="{1A2D0B09-FF5A-8501-4E7C-971734EAE5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" creationId="{7CC079AB-9D5D-1C19-7FCD-E84C600568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" creationId="{60FCB6DB-5F56-2A01-8B4C-23989C6683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" creationId="{C46DF2B5-4FF8-0580-8399-E30BD22386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" creationId="{295CEB72-7B14-D3FD-4A39-B107394B0B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" creationId="{0882B0B6-A298-39DE-3F1A-C7D508190E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" creationId="{7BED9233-283A-5ADD-E666-0FF3FFE38F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" creationId="{A418B828-4186-E2D0-6F57-D8A33E19A9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" creationId="{8C9912CE-69E5-8922-CC10-E2206AC10F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" creationId="{5CAA8BB3-3258-4398-1A63-7EA16CC781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" creationId="{7966D83B-B4E6-3D18-EEDA-636C672D57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" creationId="{D2166AA9-389D-7130-1C7B-27C7A48DA1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" creationId="{267A7E55-B8A0-0648-54D9-2D785CF14B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" creationId="{896EED53-5C1B-18DD-AF6A-25BEEEC38A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" creationId="{D65AC323-E62B-1265-F9E9-1D5684F023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" creationId="{D879A68B-677B-4E27-2D8C-CFEB4491F5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" creationId="{73544459-88AA-E986-A04C-47A14AE8DB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" creationId="{E247E865-006C-EEBB-5139-DF2AB54774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" creationId="{24701B28-0FAB-C2C9-349F-E4A90D70B8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" creationId="{7D438150-C93A-FF61-69B0-4407DC5652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" creationId="{FE976653-5183-39A5-F3D4-2616CB77AB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" creationId="{421659C4-6725-E615-5E56-61B4534FC4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" creationId="{27EB153F-9946-EB87-2B8D-1432C07F55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" creationId="{41A4142C-AC27-4EDB-7805-F7C6BAE815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" creationId="{929B8ED3-835B-82FD-EC1E-7776AC5517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" creationId="{D2184A80-2EE4-8EAF-AD6B-265300D5E3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" creationId="{A7DCF00F-6D28-6471-0B65-7D4562DC62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" creationId="{CE4B88C0-38AE-6A1C-52A2-349561C8B2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" creationId="{862E4018-4266-6B84-9A01-3083FC4F00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" creationId="{626192EF-59EE-CB3F-293B-8BC6B8EE95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" creationId="{DE3376E3-3217-95B4-EAE9-124CED121D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" creationId="{52D83977-97B6-A7E1-B21B-B2E84D914F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" creationId="{FF3797DA-8667-1463-D09B-13727A620D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" creationId="{DE87403F-330B-52F5-22FD-26AF88998D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" creationId="{8276AA9C-7EA4-C2DE-8314-345A8D94B7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" creationId="{EA109EFA-F3F0-A59B-8ACE-19DCF3137F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" creationId="{BCCA7C97-4A98-CE6D-DDD2-19ED425E21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" creationId="{F05EE5CC-0595-CB6C-5134-A4A3E552C9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" creationId="{1748C77C-5CF7-4E11-74F6-2832FDBAE4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" creationId="{12364588-20E2-F5C5-B7D3-63ECB1B3E8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" creationId="{FE51D54B-6658-0A65-1FFC-626EC08011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" creationId="{621221DA-244F-C089-ABA7-4899DB2A02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" creationId="{A95868E3-4994-6C11-43BC-E6840F6F17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" creationId="{FA066178-9ADF-A847-E3CE-283BE02F24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" creationId="{4EF08DC8-386B-70D8-15EC-601D0ECD28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" creationId="{960A90EC-7D46-F920-DD86-88E910AA99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" creationId="{F100083B-8566-FEC6-605A-50610B6534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" creationId="{5DA5911E-0AE4-2091-DAC4-F3F9BEE704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" creationId="{B7A6AEB3-7929-B386-C2FF-745021B3FC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" creationId="{EE8903D0-B861-6B6B-72BD-676C971820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" creationId="{0B045BE9-7746-04E0-F6B4-8F8BCBB1B6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" creationId="{3A91BF72-3525-86ED-FE13-FEE8991821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" creationId="{0A3FFBEB-5589-B681-7277-4D4DDA1EE7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" creationId="{6B2C229B-DBA2-87BB-3DA7-F5BC02F988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" creationId="{EDA02576-95F0-9660-26F2-BE5C38BF64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" creationId="{774C46DE-9767-EF8B-B465-DE9E0434C8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" creationId="{B987BFE4-24E1-3F7C-DB22-876F393C83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" creationId="{8FD4D631-9183-ED4E-AF2A-517D83719D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" creationId="{69F1F9EE-7019-776E-649D-DFF4A0F595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" creationId="{C34A9B93-A80E-1005-95A1-30E85545CE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" creationId="{750BDC0A-0992-065E-3FED-B30051E4A5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" creationId="{8093FCED-CD60-BA8F-CACF-3E4642ADE2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" creationId="{250C3631-8107-6815-5042-AC23AC70D0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" creationId="{D0B78C70-83F1-83F5-6D89-CF5CD64A88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" creationId="{620572C5-329C-96FA-14D0-26F08392A8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" creationId="{DCB5F375-C20A-C7EC-6BAC-F6454AE618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" creationId="{CB0D8461-EC3D-9A6E-FCDF-A03A681E9A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" creationId="{450D3F8C-2BD1-5B5A-7E11-A635E28FB2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" creationId="{3DDEB7F7-82A9-C38A-16E0-82F979EA02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" creationId="{AA4B748E-75CC-3CD5-5279-A8B0A88030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" creationId="{79820726-88C2-6AB9-7B2F-BBC934F3C6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" creationId="{0937321B-4629-CD67-26C2-4E7E7D4FBA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" creationId="{465BD3F0-D350-87E5-594F-BA1AAC453F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" creationId="{B06639FF-B3E3-4E8D-0581-B695EDFE8A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" creationId="{D7B6A92C-2F5A-20C9-AB47-2CF3624014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" creationId="{9DDF5D3E-2BA6-A922-470F-003EB0F237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" creationId="{86091427-176E-554D-9AC2-1EB682646C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" creationId="{22EE94CF-7289-43A9-1047-10538831EB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" creationId="{FB315989-6C37-206F-71DE-ECCB716371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" creationId="{60060EA8-9D3A-3619-8203-9474C6164A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" creationId="{2FCBDA34-E68D-F406-3651-5F7F60C174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" creationId="{7620852E-F2A2-0D5B-CC53-27C796C58A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" creationId="{BEA90202-F18E-8EFB-1DD1-6C4C86DBA1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" creationId="{0D43A7B5-0211-FAE7-F3C6-882BED9E63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" creationId="{A95230F2-857A-0185-D366-2DCED31D05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" creationId="{AA7ED7CA-7755-0D58-C057-3EA04EC7FE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" creationId="{BA6EBCBD-3F4D-C9D1-3DC7-512B4A09EA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" creationId="{39289C5C-1D7B-3074-B28D-439965D7E8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" creationId="{E5B5F556-8FE7-662A-1C2D-3355D579F5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" creationId="{221367AA-9936-4B7D-6556-AA043FF11D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" creationId="{7BF69DF1-7F94-A3A8-77D7-9FB0D0764A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" creationId="{98C065C0-94A2-F778-C87C-79BD1929F5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" creationId="{765C2D23-3FFC-55A2-BCF9-8CDED8D47B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" creationId="{B3B451A1-7475-4A1F-59C0-3D7F3A0B1E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" creationId="{EF869768-0DEF-A353-CAC0-F4287E996D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" creationId="{AADCCDF4-C587-4E15-3669-C52513EA48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" creationId="{12D2B906-2430-2060-3EA8-05D386B7CE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" creationId="{4ACF6284-ABE6-FD2B-6109-E9C95775E0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" creationId="{614FF094-6DD2-3114-450B-C6C4C8BEE2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" creationId="{B9732F4F-C678-A9CC-AF2C-26E41A2838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" creationId="{E5D16479-82BF-B271-4643-CE8FC5BD10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" creationId="{3A4CDAFA-EEA7-2D28-96F0-EA496DE688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" creationId="{231AE742-25A9-498D-E0EE-5BFD91F6D4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" creationId="{3365A202-E8F4-9128-4416-C908854D09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" creationId="{5365F34B-F1FD-4119-E583-8498C79128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" creationId="{D04F7C20-1F3D-3762-C8D4-1E0860F56D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" creationId="{2CA18011-B66E-EC2A-AA76-095654BA98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" creationId="{8021598F-C2C3-4767-CED4-37CEC74C29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" creationId="{BAC3F8AF-89F4-8E83-7156-1E892A8352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" creationId="{6AB3AE42-91D9-1971-478D-45E3EE5D45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" creationId="{7564731A-110A-D9A7-861E-2DED94B086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" creationId="{95A45208-4A65-AEB5-68EC-4E89E99FE3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" creationId="{7FF8EE3F-0A98-0EAD-748F-650B45E2E9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" creationId="{F03BC0E2-92BD-38C4-ACE5-2D47E0E04E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" creationId="{8617E7AC-2AB4-9CDD-5279-1C18ACA2B0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" creationId="{C598CF8B-B648-6F3B-075E-6270BDC91E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" creationId="{3E87B4BE-1451-ADE2-3D24-9DB94DD8A7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" creationId="{7A5F71A9-7613-41F3-249B-FC76699F3C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" creationId="{CAA9837F-A985-3295-A1EC-F384AE0D82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" creationId="{C26B1C6E-95BC-4F80-E718-3FA618C581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" creationId="{0F61DAC8-A463-94C5-FCEB-6E54292300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" creationId="{AFD1F897-EF19-516E-07A3-1478F70ECC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" creationId="{DD6BFE17-B970-3166-D551-5B2E276298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" creationId="{AEA96D5D-71DB-2129-2742-1E38E4F653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" creationId="{8CD6B6C0-A715-026C-2121-74B48754B3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" creationId="{6285CEAD-3F40-F626-1D3A-4DF4595FCB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" creationId="{CA7917EE-9F7E-8C4C-D3C4-B0FA3BEDAD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" creationId="{CCEE4B6D-93A0-61CF-9A64-D05741F001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" creationId="{B65251B5-5226-684E-8926-02CA790526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" creationId="{0CF79473-5BDD-2FFC-C321-C1BC5F878C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" creationId="{82C7B85E-9305-BAE4-0B55-43E5913F1F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" creationId="{EB948F85-CC8C-89B8-E0D0-D282068F7C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" creationId="{0FC60C8B-E4B7-F178-56CE-9E6C8E74C2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" creationId="{27DE24B6-B9EA-3B79-1564-D50C6DC98E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" creationId="{766F01FA-9E8C-E390-D1C3-A9D33BB6DB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" creationId="{3498FFA0-8C7A-9848-10BF-A6823B1635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" creationId="{0DDE5D9E-8275-F8F2-1BB0-B5B6BCA624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" creationId="{DA45FCDC-4D8A-3F06-55A2-FDF23FB85A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" creationId="{51D3ECCB-D044-C508-2C8F-A781782AFD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" creationId="{9CB7DAF9-F431-C33B-55EF-7447101066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" creationId="{1386CD96-4BE2-F9DB-591A-7DEFD61183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" creationId="{48AD7214-EB0C-3A7F-B580-8266D311D2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" creationId="{FE222A0A-C014-5C7B-DC2A-111FFEE657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" creationId="{4D093302-9EBD-943A-228B-4B11D33F5A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" creationId="{1C925250-B089-627F-F40A-D6BED1CF01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" creationId="{12BABEC0-DE13-B5D3-FF54-8DD3C067A3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" creationId="{2527A4CE-A102-4EFF-1EAC-54A2656043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" creationId="{F74D3C25-17D6-EB55-A496-8FA7768C8E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" creationId="{074401A9-E814-6675-D174-18FA7FA78D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" creationId="{07847187-FBEC-540B-C1C5-F70D911820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" creationId="{F56E8F0F-0455-7F6A-8B09-E1A8B8B16C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" creationId="{E79F1854-583E-CCC9-6285-471B79C5E1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" creationId="{5B858C05-D65F-E054-92BE-46F9D5F2EA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" creationId="{17C398F9-49EE-E577-9B64-E3021021C1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" creationId="{6829E151-613D-A4C8-3CBD-57D759ECC7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" creationId="{A3887F3A-4F73-2276-18A9-910552B73F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" creationId="{6E340B18-540D-EC9D-60A8-B7D2D4EEFB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" creationId="{DA5992E6-67CF-2135-9870-E56B84A1C2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" creationId="{A5063BE7-D05F-6CA6-1ED6-1856607BF7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" creationId="{AF2033E6-E475-491B-1340-4E0CD75CFD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" creationId="{1EA9C2DB-9D42-1635-05C8-58C39ECEBB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" creationId="{6F9B5E0E-3581-BDCB-3916-559F50B0F9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" creationId="{E3B5AC8C-A1E9-CD82-5FD1-E0788F2933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" creationId="{3808A2DB-CEC6-586C-833D-76CFE9F43A3D}"/>
          </ac:spMkLst>
        </pc:spChg>
        <pc:spChg chg="del mod">
          <ac:chgData name="Jazz Binding" userId="74e1742e-566f-4d18-bab9-8025d732ef9c" providerId="ADAL" clId="{B2F509F6-D0D2-47FC-9FFA-9B1E2AE28429}" dt="2022-11-18T15:41:41.259" v="32" actId="478"/>
          <ac:spMkLst>
            <pc:docMk/>
            <pc:sldMk cId="416377257" sldId="262"/>
            <ac:spMk id="579" creationId="{080E773E-C1D3-8B43-E5E3-1E021C9A71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" creationId="{B9DD3D80-AE62-313D-24B2-A95562F33A43}"/>
          </ac:spMkLst>
        </pc:spChg>
        <pc:spChg chg="del mod">
          <ac:chgData name="Jazz Binding" userId="74e1742e-566f-4d18-bab9-8025d732ef9c" providerId="ADAL" clId="{B2F509F6-D0D2-47FC-9FFA-9B1E2AE28429}" dt="2022-11-18T15:41:41.259" v="32" actId="478"/>
          <ac:spMkLst>
            <pc:docMk/>
            <pc:sldMk cId="416377257" sldId="262"/>
            <ac:spMk id="582" creationId="{2F15AE1D-37FE-8F2D-B1F5-4EBC5C3B0FC7}"/>
          </ac:spMkLst>
        </pc:spChg>
        <pc:spChg chg="del mod">
          <ac:chgData name="Jazz Binding" userId="74e1742e-566f-4d18-bab9-8025d732ef9c" providerId="ADAL" clId="{B2F509F6-D0D2-47FC-9FFA-9B1E2AE28429}" dt="2022-11-18T15:41:41.259" v="32" actId="478"/>
          <ac:spMkLst>
            <pc:docMk/>
            <pc:sldMk cId="416377257" sldId="262"/>
            <ac:spMk id="584" creationId="{ECED4CCA-C0D7-F464-C7A5-593BB4E9241D}"/>
          </ac:spMkLst>
        </pc:spChg>
        <pc:spChg chg="del mod">
          <ac:chgData name="Jazz Binding" userId="74e1742e-566f-4d18-bab9-8025d732ef9c" providerId="ADAL" clId="{B2F509F6-D0D2-47FC-9FFA-9B1E2AE28429}" dt="2022-11-18T15:41:41.259" v="32" actId="478"/>
          <ac:spMkLst>
            <pc:docMk/>
            <pc:sldMk cId="416377257" sldId="262"/>
            <ac:spMk id="585" creationId="{CD03CFE4-498B-B2D9-C4A8-98A020F4CC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" creationId="{EAAC9F3A-E69E-FB8F-24A2-E106150E46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" creationId="{CC00F77D-198B-03E0-196F-4A584B61C6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" creationId="{E09662B2-7FD8-0390-2E2E-B61776E01A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" creationId="{AC6253BD-B538-09EA-648D-DAFDCA1EC7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" creationId="{53CD735F-B471-6400-95F0-D9AA447552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" creationId="{0B76D45A-A1D7-6334-AA9D-2C452EB197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" creationId="{BDF22189-5658-06DB-1C25-322A4B7ABD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" creationId="{A65FEFB3-7309-A3B4-6C5F-820C349977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" creationId="{D3C9E460-5672-4C0E-EAFD-E903FA52AA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" creationId="{C3360A9E-90E5-C12A-5154-39A7165818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" creationId="{048E26DC-B32B-6380-ECFA-A26DE4F7C5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" creationId="{927F7602-9B3C-ECDE-5CAF-31B6D55E82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" creationId="{B0F77949-0186-E279-1913-EC56DD3DB3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" creationId="{A931BEE4-0BCD-451B-B02F-42DD69343D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" creationId="{0E64A2D8-041C-52D4-B8EC-C500B67F20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" creationId="{FCB379FF-65BD-D8D0-1B08-AE6BC14AE5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" creationId="{0D7AC961-EA82-27AA-8D05-8FBA008964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" creationId="{7C87AD8E-DE4A-E2E5-64E7-31FF469E2D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" creationId="{E56E23D9-2D8E-6C2C-72FD-3C2ACED0F0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" creationId="{FAB68C39-0585-A044-9972-EAF00C1422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" creationId="{93E52C7F-3C1F-BAEF-04D1-9E8ABAEE52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" creationId="{16045CB3-7BDE-7FE4-2B36-6D2320D1F4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" creationId="{4A2A444C-951E-6FF7-D240-8CBB056EC8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" creationId="{23DF0B9B-840E-EDA8-F913-01580C5AA7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" creationId="{BC2B8997-A460-B980-2319-CA7A372AC1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" creationId="{AAFDAA38-211F-CDC8-EFCF-F6D2919741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" creationId="{D44E59B0-C039-BA00-45DC-48B28E1741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" creationId="{E49053AF-D327-8130-B89D-ABEB32936D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" creationId="{ECD33C4A-85F1-5E68-78F8-320EBD0420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" creationId="{2593D79D-C8A6-B7BD-7AB8-94B64FECC0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" creationId="{7F7F2D9A-B1FA-350E-6F75-B5FAB6CFBB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" creationId="{1A0C8EEB-7DB7-8D03-DA53-178F5BF2EE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" creationId="{15CB4FD7-5A1C-FEC0-FA0F-59148D4472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" creationId="{F02B58BF-D0B8-B4ED-3109-98EE03FF12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" creationId="{EE2E621A-8B95-C587-9EBC-52A63B7FF4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" creationId="{BC5E6956-1513-2872-8537-D58242E82C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" creationId="{B746068C-4BDB-9CED-77CD-6F1B9B43CB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" creationId="{F39BE1BA-402D-7439-B275-1C6A51C089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" creationId="{C671D363-1747-7026-3B98-A0BC01155B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" creationId="{46983D04-76A6-98D7-6D31-1EEA45FA7A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" creationId="{332639E9-1FD2-F786-5D42-92369D6DA4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" creationId="{7EFADE71-B4D1-F5B4-187C-88A992F44D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" creationId="{278ACA12-727F-9B0D-F853-214512622E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" creationId="{C2A0DC4A-151F-E678-2312-66BC48306A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" creationId="{1A44315C-01F8-1F01-4460-F664CCED65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" creationId="{154EE6F2-37DA-A9FD-ECF2-03555A3297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" creationId="{062D8B68-BDD8-2EAB-59B0-B2C51D5B07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" creationId="{46A7F79A-6643-DA44-69B8-F39BAF2305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" creationId="{CD99ED3A-5981-1DAA-B8C8-420D7DD99E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" creationId="{6573AC7E-D533-B639-7A8D-34696B5CC5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" creationId="{773905EC-FD3E-A690-5A94-AA282B0A94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" creationId="{3EBAF9CB-25B0-0BD8-B2F7-4841D6B60C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" creationId="{562FFC07-BEC6-E96A-152E-B9117B5571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" creationId="{8BEDE44A-4CA3-7F51-6252-F6BED0404A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" creationId="{D9555252-1992-656F-A7CB-7DAC5F04BC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" creationId="{CC61F443-047E-8745-E6BD-DB0E005B55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" creationId="{BF6AE453-FEED-F71A-4FD2-4D362F88FA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" creationId="{1958F0E8-6CC3-3694-ABCA-00EC6ABF20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" creationId="{3801A813-6CFC-771B-1A4D-0F83ABF146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" creationId="{9EA35EE0-C232-3B93-F7FA-33A794B33C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" creationId="{667EF7F9-6EEB-010D-0B17-595D1714D4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" creationId="{2547DBAC-15C6-5340-B19E-216121ACCC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" creationId="{14E371D3-3DEB-22DB-A8D1-34CA7D436C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" creationId="{3FD1047E-CE2B-6565-50B0-DF051982D6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" creationId="{D8937C3B-EF69-7294-4B00-62A3775C40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" creationId="{C28F5BDF-4318-2EF4-EC2E-AFBC256193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" creationId="{6D57C055-7838-46D5-4646-2591CB88DC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" creationId="{60B08603-20FB-F110-D24C-5479508FB6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" creationId="{FB56881E-229C-B75A-53DA-535BCB1636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" creationId="{F4048691-4017-FD92-B196-126D9EABD4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" creationId="{7FC30610-C71D-2E25-A839-002E6ADAF2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" creationId="{3E38EFBE-0248-F2AE-9661-49C43A5056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" creationId="{680594AA-6368-8ED5-7322-EF37AB3F2F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" creationId="{629256ED-1F15-3108-4A94-9E2733D1E3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" creationId="{66BF7D21-F571-ED63-8A20-1B4BBA36DC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" creationId="{AB4ED115-9217-B182-0C2B-2AA004E83E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" creationId="{35B69E2E-FDC5-B14C-F6EC-0D29757A36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" creationId="{78FBE9D2-6937-9C3E-0BDC-2CD3579DED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" creationId="{4000675B-1925-7552-26C0-89E5D8778A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" creationId="{553091E3-29D6-E08B-57BE-AF1A154706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" creationId="{4DF7E43F-73C0-3273-BC68-ADD32E093A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" creationId="{5AA0D33B-2DAA-D5E1-76EC-DA8E821617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" creationId="{A4B28B49-2F7C-5ADB-49FB-E206F1EA47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" creationId="{46ABBDA5-2CD5-26A9-41D3-6D0274013F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" creationId="{D1C6298F-5FAC-0012-63D7-BF27E14F5F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" creationId="{6CD5F499-0681-87B7-C272-9998F6D172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" creationId="{B711FD8E-E063-EFCB-4F7B-C3E4D0B462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" creationId="{DC6A772E-DDDB-1D0B-B771-96E696D992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" creationId="{DF1BD6FE-BCFA-A63E-DD37-09561A2B3E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" creationId="{AE781AB8-232A-6DBD-6F3D-79DF0B6DD6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" creationId="{873882BB-A64F-FEDD-7968-24A3661AAA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" creationId="{30FC22B6-CEDE-3D8C-34A2-183E6BEBC3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" creationId="{B5B3D39C-CF82-0725-E3C4-209F2FE87A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" creationId="{6E6EFC19-9A01-3E6F-983D-C24504CA3C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" creationId="{5154E0CB-6DEE-1015-0544-169C193253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" creationId="{D1E9C022-7F73-22F1-4AAF-AC2BDED1E2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" creationId="{82F96B11-3967-4680-F5FF-6037E9544A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" creationId="{5CF1DF2C-59D4-C132-22EE-EB0BE78158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" creationId="{64E5AE01-7077-3409-51C2-5B0F581CFE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" creationId="{5CF3E3B7-EA0F-4A90-40F4-113BCA0610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" creationId="{6ED01CD5-8827-B6D1-302D-6456042C5E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" creationId="{8FC16B43-4A12-4687-9D9C-F61779FA78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" creationId="{5ACABF25-6F43-B1B1-5144-CC7F0A4C0C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" creationId="{CC12AAB3-FE45-9E88-B31A-E251FCD0E5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" creationId="{1B1CCC73-5F7E-34BA-8599-6614A239EC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" creationId="{9DB23A7B-DF7C-D582-DAAB-FD940F5714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" creationId="{56B6AF98-68A5-B987-F638-C28E3D979B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" creationId="{7CB588C7-C15D-BD1B-338B-E053CF9EDB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" creationId="{47166086-4647-05F4-D008-7EF29DBE87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" creationId="{BCBCF54C-CA83-D5DA-3417-430F6BB8C9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" creationId="{4875BEAA-27C6-DB37-2052-484E20720E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" creationId="{371F0A39-3010-FF8F-2F64-7CAE3C909F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" creationId="{B434F218-E9B0-CD72-A3B3-739BB29AB0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" creationId="{AD81CCFA-BFAC-2ED3-5B32-4A9DA51243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" creationId="{88088D1A-C653-564B-9802-1C31556EE5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" creationId="{F6D1D27C-6D0E-B8C6-ABB2-9450B4B635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" creationId="{E1592DAE-0AF3-9017-1FE6-9C64FAB31A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" creationId="{39F3ED67-1A25-8D35-FF8F-EBFCC7AED6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" creationId="{6CF28B38-12D3-1D5F-E2D1-DEC65A7009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" creationId="{8B52A4EB-AEAA-A5F1-4E37-29681A7FE4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" creationId="{0FFD571C-C864-D304-A354-592FD2E178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" creationId="{73008C1B-E820-6C48-EA4D-04CA861588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" creationId="{CBB71827-06EE-AE5A-E49F-BD25739B79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" creationId="{E7ABBCF0-A55D-8A41-4250-03740144E8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" creationId="{1A982F1A-D602-45F5-36C0-20624190F0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7" creationId="{1FE15C3D-5582-50B8-2E62-2E83A75EBD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8" creationId="{CE141A99-41EF-A287-CC26-2D8753E6C9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9" creationId="{3CAD496F-48DB-359B-CD36-E2A9A343FE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0" creationId="{F1CF8B02-5FDE-8ADB-320A-5ECF1A04A6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1" creationId="{F0BEA108-9F85-D6F7-8767-4AB96C1DAA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2" creationId="{8E606F5B-4D8A-B40B-EB67-E573D36087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3" creationId="{9D0A2840-6606-2884-CE86-B0DDC26778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4" creationId="{561AE416-B66D-D232-D2AE-9C1375931D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6" creationId="{7CEF8059-A4BD-D690-2AB0-67FE4D94CF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7" creationId="{D47C956E-F063-C712-2294-5BB7F94509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8" creationId="{0101B58A-B834-56E4-A4F4-BFEDA5588D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39" creationId="{D9DA286B-9FF0-E29F-C5F9-E95492C747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0" creationId="{C3B8B419-D56E-20F7-EEB2-A643AD0068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1" creationId="{B066DB0F-C195-DDBE-7D66-A59FAEE604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3" creationId="{B1F9DA1B-D041-FAAE-F063-D412334E13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4" creationId="{3B0A682C-FD0D-9947-A040-99CF8C6EFE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7" creationId="{7025D938-7D1A-7780-02CB-D9DD5E4D6B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8" creationId="{B3407225-F92D-57AA-BAAF-E5D40C8473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49" creationId="{4DAAAD77-2B88-24F3-1024-3EA4139978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0" creationId="{97D76917-D37D-3E10-D925-A7B2E43E1A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1" creationId="{2799C45E-2E08-2205-7886-9A66FF0EA0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2" creationId="{87703644-0E82-0416-D8BF-A7C0264CD4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3" creationId="{D0495520-8C25-0F02-8604-255479EFC8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4" creationId="{8C47E968-1809-265C-89AF-9D731F118E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5" creationId="{EAF58E4D-23B6-3B4A-A56B-598514F6B8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6" creationId="{B96CDA70-D7D6-8781-1D76-796A61374F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7" creationId="{F53AD6ED-C177-65BE-E5A5-CF7CFE9C4E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8" creationId="{1330216E-731F-700D-C579-434F684FE4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59" creationId="{9AA0C8A4-8340-A504-B030-AFD9F00BB3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0" creationId="{5D5BD070-6F27-F867-0DA3-D7D52153A2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1" creationId="{D11DBF2F-12BE-8980-5A41-DEAFF52302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2" creationId="{1846DFB7-711A-378C-E074-64145DDCBC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3" creationId="{31714532-C7A6-3A59-ED36-BDB5EA278C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4" creationId="{CF230229-7EE1-A5BA-1BE0-DB7EB47FA0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5" creationId="{5982301D-F77E-44D3-02DB-081A6D1F2F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6" creationId="{54D263C1-A5EE-46C1-F8ED-3C878E144E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7" creationId="{C2D6A9C7-D6DC-CFD8-3F58-5F727718D0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8" creationId="{08EBFA72-812D-DEBB-4894-B8A3BE0168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69" creationId="{4A1EC1C7-6617-7515-D599-B32B6279D0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0" creationId="{70C1586A-A42C-99CC-68DF-CD0D06CBE0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1" creationId="{A3C8999B-D128-4CF1-EDDD-BF9EDC694C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2" creationId="{8E51C678-118D-16D7-9445-AED580491A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3" creationId="{1CD2DEE1-AD38-73F6-F673-47AD8B5501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4" creationId="{54B46272-77D7-BE2B-D425-49E28A5385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5" creationId="{FA62B44E-B2A3-F84E-C612-49447FD12A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6" creationId="{E9F7D1C3-AD46-BA3C-1B28-808DEB198E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77" creationId="{DBD2B0F0-EE8F-AA2C-FD34-6A1C8BEAB7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1" creationId="{09DFA0B0-438D-03F0-67E2-255C4DFA73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2" creationId="{595E111C-2C51-3424-B513-043B047AE0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3" creationId="{45A5D98E-1DE2-CFF1-9DD7-A5F9443C2C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4" creationId="{CBF4FA06-9735-366F-92A6-FBD258AE4E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5" creationId="{DE565E77-E262-76C2-5B22-110D61BDCB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6" creationId="{D8EE277C-7D4B-9033-2140-C664CC609E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7" creationId="{8EA624A1-B7B2-EF3F-D574-CDA1A9359B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8" creationId="{82FE97CE-C13C-66CB-B792-110172314D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89" creationId="{E4D4CEB5-7BA2-3090-5A67-ACB266DB56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0" creationId="{89AA555E-2720-EC88-F135-D95DCEE1B5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1" creationId="{0317E085-A895-598F-638C-B5E1B27085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2" creationId="{97DFE660-ECBA-3AAD-EF3A-93F4A602BE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3" creationId="{D013E9BD-A86F-E73D-5F38-E43DD3C9F3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4" creationId="{B4BFD8AF-0EB4-9ED8-4087-9A0D952963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5" creationId="{4E16A49A-B051-3FC0-AC1A-3351C8CF85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6" creationId="{34477F04-81AF-6272-C50B-3844966C26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7" creationId="{A6E1D6E9-6B58-CBEB-B3A6-EAC426BA5E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8" creationId="{E5F77098-E7CC-EBAA-E9AA-5F0CC83B21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99" creationId="{DBFA3E10-25BE-9A60-8492-6060F9A79D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0" creationId="{4E0668B8-C133-2302-5D85-DCC4B599CB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1" creationId="{6C67902A-C1C1-8CDC-9ABC-32C4AFA7B7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2" creationId="{48669C29-B2A1-A104-F5EE-79BC2F7A9A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3" creationId="{D1F06758-545E-FCBB-350D-9014D15E15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4" creationId="{EEE4146B-AAE4-97C4-2112-DE47BDBE5A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5" creationId="{149912CD-4F60-3B79-D046-D12F3A1698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6" creationId="{0DEE0C8A-F1F2-DDB0-3026-5AABD7ABB2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7" creationId="{E0FEE85D-E7DF-D4A0-E22C-DE1784CD7D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8" creationId="{02224470-4F2A-93AA-58E2-F3CF73BEE9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09" creationId="{0A02B7B9-AC45-57C6-A289-EE26305944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0" creationId="{F57423AC-0190-E91E-91F5-ADDEF7B8D3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1" creationId="{490F71F1-81F8-C62E-95B6-5B4CA04D2C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2" creationId="{FCB0E7C6-5E91-9AD5-09AE-A34F51109D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3" creationId="{4B9CA399-6B9E-23CC-BAC4-8481CA4654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4" creationId="{A0AA7D6E-F0CA-D396-C17D-7CD361E642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5" creationId="{11BFDE4C-A46E-4E91-F5F3-DE12FFA7D3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6" creationId="{EAA14D52-9D2B-B2E8-C7A5-C66039B697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7" creationId="{ED4B11F2-F74C-D65A-2F5F-E996510134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8" creationId="{BE1FD94F-A645-14D7-0646-A9BA5BDBF4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19" creationId="{388C8050-7FFE-094B-16BB-837D917C81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0" creationId="{6801FE2C-5FBC-0AA5-71F2-3850E0E4B7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1" creationId="{31A6CFD1-964F-3249-4E92-51E6387D78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2" creationId="{21104B97-E7BD-D129-1820-5A82E0E538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3" creationId="{76A74E29-0EE6-DEF3-6A37-4855C9726B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4" creationId="{5DA93B06-0704-FAF4-532C-1687FF0B6E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5" creationId="{E77FEC42-6B51-4830-9E3A-BD86E5AB6F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6" creationId="{BB453AA6-1427-C134-8949-C2FE73A11C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7" creationId="{CD833933-7020-A8C2-9147-BA574B82CD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29" creationId="{4E027D06-4DF2-3960-1521-38667F01FF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0" creationId="{EAE086FA-7D24-3DCD-3A71-2A9408AEA5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1" creationId="{911AB0E0-EFD2-33D0-AB39-32E3778752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2" creationId="{6556DA85-5B9B-EEDB-D121-B317279748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3" creationId="{9F14F476-341A-3413-159D-3E327AA168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4" creationId="{4CBA10E3-1273-605C-0719-C8F69843A8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5" creationId="{CDEA1C34-4CA7-F56B-3DEB-2840605368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6" creationId="{9287F077-9337-A429-E477-0394140A16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7" creationId="{CA9A4E58-28A3-3939-1060-920BF538EB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8" creationId="{8583AC8F-42DC-F1AD-F9B4-2CF0723CC5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39" creationId="{3956AF69-F10B-5C75-A1DE-080A9DE7BB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0" creationId="{121398F4-7C0F-494B-C497-5AAC214A7B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1" creationId="{E76F694B-8477-67E9-53AC-807A6CA638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2" creationId="{EAD1D8E0-45E2-A947-1BD0-CCC1F1803F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3" creationId="{C7830E86-E18A-A9EB-A44F-7050224C0A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4" creationId="{06D4BD9B-7F44-517E-B4FB-DBA0DCF037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5" creationId="{5522A7EA-200E-A914-CD72-B35F1CBC92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6" creationId="{4B140F1B-5850-93EB-59E3-4E3FC094F1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7" creationId="{FD74802F-A02D-A699-97AE-F444DE96DA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8" creationId="{B492DFF3-500F-D56F-8E58-9DFB95BBB2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49" creationId="{7F921AC0-4803-C624-AFC6-D3970DC9DF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0" creationId="{BAAC1B04-4E6D-605C-847C-2711FEFA0E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1" creationId="{2F744876-3FDB-85B8-3354-65646DF4FB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2" creationId="{20DADB66-85E8-C959-C0B5-BC844333A6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3" creationId="{32BD3F15-BA43-DA5F-C657-EDFDF0BE38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4" creationId="{8F238001-EAA2-6419-0DE4-1BC0198D14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5" creationId="{1F82D6FD-D399-5858-239B-6DEA7962A8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6" creationId="{0B627C4B-7288-2D4F-7868-44E88D1897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7" creationId="{E7F740AA-F304-2200-9ED2-BD0EFE8D76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8" creationId="{EF52EA14-F651-0D88-463D-6C3096A6B4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59" creationId="{83EB6068-A449-4526-CC5A-1B99EE7340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0" creationId="{8584DAB6-4A86-FF73-3BB9-7930DB0627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1" creationId="{2F7B1D84-B9DD-7F43-0BFC-72504DB332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2" creationId="{0F3709A9-65BF-99BE-ECAB-C8FB4B4F6D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3" creationId="{95971C7F-A36D-7EEC-B1BB-DCDA811445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4" creationId="{682B1A2E-87AE-E6F8-848A-7F60857092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5" creationId="{75617F68-C812-B5A2-62C7-511C899085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6" creationId="{67C0154B-FE06-BDDE-C247-2976E18443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7" creationId="{D71B930B-5632-CC3B-C052-1A40307810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8" creationId="{062EA701-D0DA-AC6C-73DC-938AFEB911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69" creationId="{0469206A-AB10-E0B8-A315-B4B9C1B6BB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0" creationId="{95EDAA1E-908C-F659-044C-5A5FBF4DAF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1" creationId="{7D182A59-A28F-6341-3091-CB76E9C49C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2" creationId="{A9DB8E98-A88D-8278-6DAF-8406498DA8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3" creationId="{E6BEB99F-E399-B1FD-F4D3-6E9CD44ED5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4" creationId="{95B822CF-3ADF-80A0-5B42-CD7C1CA274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5" creationId="{BF3D3891-53C0-E064-0F4F-2405362B74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7" creationId="{FB653E7C-1959-E3BE-B36C-3E22D04097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8" creationId="{AE1F759E-B273-C147-64A6-8246FB55D5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79" creationId="{2B4A1DDB-7691-BF53-EBFC-E074056276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0" creationId="{EA1DEF58-1955-DBAA-9B95-37E82A769C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1" creationId="{0CEFFE11-05D1-8A9E-88F6-F3D429E98E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2" creationId="{B0B4BCB9-5809-AE0B-E5D1-3EECCC3301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3" creationId="{A235A5C8-F0C0-DF48-987C-12A375F2CD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4" creationId="{9C7CFCC2-31B5-B0DB-2207-7E4EF55859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5" creationId="{92022AB3-9969-FA2E-59C7-E54BC6E25A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6" creationId="{2008D516-BC14-2396-AD2F-14A1EFE5FA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7" creationId="{3F0BA8D9-5C5B-DA3F-BF85-73188D5C7E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8" creationId="{DFA8E9DD-756E-6A88-D54F-ADCC9E7C82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89" creationId="{DAD3A23A-35F3-E720-C643-B9F0B72D52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0" creationId="{628C8CF2-03BA-146C-0330-C2F9BEC5BD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1" creationId="{C6E02882-C2FD-6805-DF9C-B7A349FC3B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2" creationId="{C9A40F0D-F014-3E7F-865D-953A9DAC44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3" creationId="{4927EC24-CDF8-FBBB-7D7E-15C999F883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4" creationId="{60169428-1E29-1439-D035-2BB29A8D86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5" creationId="{63213CBD-2E1C-07FB-581B-9B31430476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6" creationId="{FC635CDD-AC75-2277-DCA1-0DC86051B0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7" creationId="{88F13942-BEB5-D4E1-ABEB-563E76B404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8" creationId="{1BD6F294-DCDB-3B1A-FFD4-058EDBE342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899" creationId="{F0D3F4EA-1029-7080-87D3-EBDF12743C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0" creationId="{B14360EE-E3AF-0E0A-A5A2-41606BF8D0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1" creationId="{6C51C07C-6EDD-BDFC-B071-57F72B0E1D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2" creationId="{B618B6A6-3614-EA6B-FE03-E2EADD9395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3" creationId="{805E0473-A333-BF3E-8A25-D60CCA135E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4" creationId="{C3553232-185E-26B7-53B4-F789F5C480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5" creationId="{6041E6C8-5F97-3F6D-5F6D-6C1E23A209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6" creationId="{8C152868-62D3-306B-E53B-EF88AD5F45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7" creationId="{4DFC3A15-3C25-557B-DFE8-3901EEB5A9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8" creationId="{8287C9E7-7DA1-FB17-D7F4-591230A7C2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09" creationId="{476186C0-5F31-97FD-05AE-A6F971BEEF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0" creationId="{601FCE13-F234-1402-642E-9468A8CD73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1" creationId="{BF647E61-0533-1148-7A30-949E88EF6D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2" creationId="{0FC98B81-C2B5-1F76-E23A-B8D8FCC42C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3" creationId="{0C2EF3F7-26FF-B5DC-8248-FE0E2C5EDF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4" creationId="{087ED8C1-4D19-09F7-3C5B-03417C2829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5" creationId="{CAB14551-9BB3-FE29-DA19-E7C8BDBEA5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6" creationId="{0CC76937-033F-9B44-79E2-B1A98658F3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7" creationId="{59332E12-1494-CA47-7491-4F75563777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8" creationId="{16CD2FEA-59B9-AA64-CF8C-280A5AD771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19" creationId="{BE195F7D-2403-F59F-32B1-7484B998F8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0" creationId="{4AC948A9-DD5C-5A8F-4689-C018BB28C8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1" creationId="{BA079F51-B1B3-3134-0EE9-1C4FD5F77A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2" creationId="{45B997A6-FBAE-4B51-8618-2AC9970B9F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3" creationId="{62C605EE-75A0-E909-4554-1487871552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5" creationId="{6DA68D72-1F06-A828-D7EF-7AD574AA6C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6" creationId="{B2A67203-BC3C-FA99-8111-A02A040522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7" creationId="{50F9BF7F-954C-BA99-89C1-B4486D791F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8" creationId="{FE7B83E2-4036-1E34-6EA7-DBA014F326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29" creationId="{3D197E86-4769-8D97-FCF5-38991E8B9C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0" creationId="{B41B323D-2D16-525F-AEC8-A77185356D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1" creationId="{75A04661-9570-943D-D816-F9CC6DC44D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2" creationId="{29DBCA00-5471-9E8F-B8DB-0BB05F6B12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3" creationId="{38133BBA-805C-2ACB-1304-A10FEDA129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4" creationId="{5EC8C70F-639D-EECC-FBAA-1BFF925F73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5" creationId="{AA0441EC-C5DC-71C4-139A-44555E1467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6" creationId="{56E3118C-A4BB-4D8C-8C61-314235831B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7" creationId="{BBB3E85B-B576-140C-E089-218943F81E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8" creationId="{65E2F763-5752-07F0-ADB3-C6A279B808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39" creationId="{5F7D56E0-8F6E-0306-421E-DDCC5C1A76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0" creationId="{FCE4D613-1E0A-C076-9723-98908DCCE0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1" creationId="{BAD8E2F9-2FFB-3E4A-C901-DF16D330CC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2" creationId="{00235FCB-A752-E51B-CED8-92561E030A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3" creationId="{0B346E44-97F4-0FFB-7BBA-DD2D041154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4" creationId="{1F6F4DB8-C801-9558-2606-8488CAB18C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5" creationId="{3FFB7D0D-D78F-28A8-7CBF-22537A4AC8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6" creationId="{6DBC66F9-DF9E-9163-445D-1F52F5FE14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7" creationId="{B9AA3891-770B-AC1A-4E7A-B6DEFB7779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8" creationId="{049A9F83-8AEA-82AC-651F-0C0EE58CF5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49" creationId="{4F9466C9-C02B-F6AE-FBBF-DDA20AF356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0" creationId="{82990DED-DFD2-CA8C-C292-46B2471DE1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1" creationId="{F10F7A67-63C2-9D67-AD95-95A002258D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2" creationId="{DD53B9E5-617C-99C7-6278-BA2C9A5437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3" creationId="{8F67E03B-4ACD-1D40-86E2-437E2E0235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4" creationId="{604E6BEB-E4F3-4809-80C3-F096D976C9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5" creationId="{2CCE5C5A-2BFD-6A14-643A-063BCD415D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6" creationId="{02C98851-70A2-1947-4408-12CDEBA557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7" creationId="{0C785108-070F-DCD9-C8DC-A6410EFB27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8" creationId="{7574A3F1-F681-EA20-CB25-99F055C2CC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59" creationId="{85314DF5-06E9-82B8-60B3-54A2F1D0CD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0" creationId="{8CEC7D26-0FB3-93FD-4563-09133618E8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1" creationId="{2E973CEF-273A-EFEA-66E3-016F271796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2" creationId="{FA124D45-3566-DC94-C9BA-24CBCE4E04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3" creationId="{E44C8AEF-E22B-7567-B8B9-A4523F9B3F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4" creationId="{3C1761AE-C043-2CAD-5E34-6E388470B5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5" creationId="{E5D49C86-C379-57E4-1745-DC6397BADE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6" creationId="{BB14D0A7-A27A-65AF-99B8-38C5C12B90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7" creationId="{CE8F130F-60AC-DC8D-5960-E710F83746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8" creationId="{4F72542B-0EF2-595A-612F-6EBA5DE1F0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69" creationId="{814ACEBE-0329-3A89-105A-42DC246BF1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0" creationId="{B6CF6283-F4DB-3AA1-37CB-C47EFCE84E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1" creationId="{803E9F02-CCDD-B188-64A4-D3AAFAE7A2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3" creationId="{3A145670-D1AC-7A0B-A711-379DFF4EA1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4" creationId="{56E97226-CC56-523D-674F-F45D70094A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5" creationId="{378D9D82-6EB5-17E8-9BB3-DBD22EA38D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7" creationId="{03835A41-BFEC-874F-A7EF-13EB93B718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78" creationId="{2715AB40-0E09-2C39-0DE4-DC3CF35878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1" creationId="{74F8F5BB-C5F0-A23F-71FA-0C1F1A1FDE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2" creationId="{C68FF3A2-DB88-58FF-7AF3-02793714CC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3" creationId="{DF13BA34-5257-A1C9-EAF0-163AF24DCB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4" creationId="{5CFCCCCE-9241-239D-8701-C0B3837FF7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5" creationId="{C510283B-AC12-6958-2156-E16B9F0A81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6" creationId="{CE81A24C-5DA9-7761-EAFB-59955B257B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7" creationId="{BA6C9958-D8D0-D098-CF4C-5EEBDE79A8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8" creationId="{150DF095-A170-0263-C862-B9C82D3EF6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89" creationId="{AA94B919-22EA-CC7E-5F43-42CC5DAC61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0" creationId="{712BA68C-42C0-E16B-99FA-0AF37395EE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1" creationId="{201E01EB-A1A4-E943-E7EB-7F7914762D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2" creationId="{4A691F78-3344-6E20-9BAB-DD8D8CD9C9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4" creationId="{BD3DE6A5-6504-951F-1F72-6867C6660C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5" creationId="{2705BAF0-1A71-4B42-C973-40B2E101A1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6" creationId="{F4E1C0FF-25BA-133C-BCFD-002ADAA972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999" creationId="{17DF94DC-AAEE-CA56-1962-8ECB844195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0" creationId="{FC930B64-B7AE-7336-8F60-2BB4C46C12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1" creationId="{7BB0B977-9BE9-5DED-BF64-BE0551DD3B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2" creationId="{376B5ADA-57A1-9D89-7942-8DB4D89FBB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3" creationId="{BEFCED52-3448-E1BE-8E8E-42A764139A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4" creationId="{123BC9D8-32F2-F63F-3B72-1E49CE35C2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5" creationId="{DD98B580-9671-65B6-E90A-A86722F88E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6" creationId="{E39979D1-B750-548D-764D-A489CEF64D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7" creationId="{E861C7BB-0E2C-4167-6D6F-8E8376D3CB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8" creationId="{60582A0C-981F-6564-769F-F7DE3D91E7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09" creationId="{E5418A45-D93B-F4E9-E1F4-8F350B8FCD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0" creationId="{66386B4A-4672-4E19-9DDC-123510C23D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1" creationId="{5CF7E56A-F7F4-62EA-BBFA-F2F875894E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2" creationId="{C31B3F0D-DE9C-5959-5F4C-08E3B3734E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3" creationId="{72952CC9-79BF-58C5-E617-44AC4A22AF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4" creationId="{856907A5-9C9C-689F-EE06-C8ADD242DB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5" creationId="{AA1D3F3F-4115-4AC6-3750-2A60DD2595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6" creationId="{3D7D4E15-FDCA-B2C9-4D67-E4073FB708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7" creationId="{AB5F2CBC-A07D-200B-CB39-4B0AE2A6DD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8" creationId="{27491639-0E0A-5058-C46F-7EFFC777D9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19" creationId="{6D41B56F-D9D4-7EEA-D02C-CD2A661886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0" creationId="{1F383013-A8A9-D8E1-AE51-CAC331D7EC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1" creationId="{2CB07C88-EA06-9EC5-E6FA-38BFEB405A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2" creationId="{71E5B08D-692A-69B5-C4F4-11877C51DB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3" creationId="{16B4BD7D-DF0E-2E53-6F6C-68D0DA83AC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4" creationId="{D8A86135-097A-9087-0652-3CF793FCD7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5" creationId="{8E0678D3-3929-E078-9086-5029A9D9BF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6" creationId="{719F86EA-E91C-73B7-E0CE-CBEF8FC34F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7" creationId="{AA97D958-8E76-AD95-ED91-8C2EFF3EAC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8" creationId="{86486927-C5ED-9C2D-C391-357E50A7E4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29" creationId="{88183276-CE50-F1AB-204E-18A75D1C3C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0" creationId="{6B4C96E6-AFA9-852F-8931-8291FE590B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1" creationId="{9F607274-194D-4BD2-9C8B-95C9255D92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2" creationId="{06AB6302-8171-F37C-9BF3-DB6EDC229C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3" creationId="{E2FD7399-6D40-D0F9-3DBB-B20FB06ED3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4" creationId="{26482B73-0353-95DD-29A1-3E15EFA2AD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5" creationId="{C8DF4699-C508-AB87-1CA0-3EB9B4950A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6" creationId="{CA9E31CC-D4BD-2B69-E72D-A8E9764D2C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7" creationId="{6C5B79C8-62D5-5331-944B-7E42C60845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8" creationId="{01B67320-4470-01CF-CC48-100CDE57F3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39" creationId="{F581D91D-2859-F993-B9F3-B7BE430729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0" creationId="{8B1DF383-4220-9686-BD63-A6D6C94F83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1" creationId="{A7D93009-2BD3-3D48-5E1F-43BA88A1FA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2" creationId="{FF21BA3F-4FFF-0BB0-887C-761BA47ECC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3" creationId="{D9F9155D-91B6-8C23-B61C-EFEE0AC8CA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4" creationId="{B74C5E2B-994F-8F29-8886-3CC67F5493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5" creationId="{061AFEB0-212C-442E-FE4C-5EC8828501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7" creationId="{6B2EFC23-28E4-4849-9070-827893DAA0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8" creationId="{E396605F-9A3A-074A-A4CB-9220A97064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49" creationId="{E4BD82AC-82D3-E049-3A38-F8E9A913A4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0" creationId="{206023C4-45C3-FFFC-329C-2A43FA7186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1" creationId="{082547B3-13F1-B47D-AB78-B441AFA418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2" creationId="{CDC30B10-802B-C99E-45DD-03CDE08E18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3" creationId="{DFC4CE57-9547-A980-94D4-84245E7A76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4" creationId="{138A3892-DB37-123F-27F5-A36070FDF2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5" creationId="{248D2234-9CA1-DD03-0959-5866A46723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6" creationId="{FE062041-2A07-1A9E-F205-EC69ACD5F3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7" creationId="{0CC245BC-2787-2194-7392-EF0575AF60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8" creationId="{0E5CDA04-D24F-BFAB-D4FD-81243C24B9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59" creationId="{C11148AB-3FCE-85D6-F1F1-F26C55E111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0" creationId="{3BA8373E-FA32-B031-F4E1-94FA6FFFAF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1" creationId="{CB8B667C-64B0-9374-2522-B35F2774D2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2" creationId="{D518C8C5-9F1D-F5E6-E216-AC940A91E1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3" creationId="{418FB280-F90C-5F35-613A-9CF17AFFC3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4" creationId="{632F4CF4-2B05-A33E-E6C2-1E5E010BAA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5" creationId="{F6A3E5D3-A9D3-9F9D-7112-A172423713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6" creationId="{9B9F3C1B-44B6-27B2-5C09-5F2666487C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7" creationId="{616CF9BB-69BA-78FB-BB0A-0B971B5356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8" creationId="{F3C4AD34-D94B-CB2C-50E4-1EB0127088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69" creationId="{04EF52AD-32CB-6827-7E46-18EA380BA2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0" creationId="{3E221323-95D5-5360-970B-C688A02077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1" creationId="{4C8FF458-8CB6-210F-51ED-FCDFEF1289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2" creationId="{C73F12EF-F924-751D-C557-BD745D0CF6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3" creationId="{9709B52C-9E77-AA60-774C-8D71660137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4" creationId="{C5B105E1-C84F-1F44-5CFF-A92A58D4BC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5" creationId="{AC861E4E-18F3-45F0-AD52-8A94613462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6" creationId="{7D90688A-7A9F-08E7-DA84-2A470DDF70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7" creationId="{14FF9D3D-71DD-7443-7EAA-EE7623D465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8" creationId="{72D13FCF-410B-B27C-66F9-906E3C5597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79" creationId="{3FE5B5AF-F519-8B89-614B-F7EDE9A882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0" creationId="{9EF7EE4F-5763-41BC-19E9-53AD0A7E16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1" creationId="{4B226535-49E6-DA83-CFBD-44179746B8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2" creationId="{748CDE10-BB8B-A1A8-B47E-C119D45A41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3" creationId="{7EAE2EA1-A9B2-9B02-CEEC-7F0D27074C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4" creationId="{56C94D83-BA56-9189-A56E-E4FDF7D630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5" creationId="{85F36438-1ADC-6234-85C5-5F734EA32A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6" creationId="{0A5C1902-27D6-C713-E641-E0FE4EA61F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7" creationId="{AC9D1311-6E48-8596-4CD7-08F64525C6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8" creationId="{AE1EB50E-4154-2836-868C-6DEE9F337C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89" creationId="{EB5FBED6-2501-111C-30BF-778BC4EA60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0" creationId="{F26AC7CA-EC00-793D-B8BF-392A821051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1" creationId="{9369E788-366E-444E-EBBF-80E22017A7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2" creationId="{AD3371B0-EB2B-161A-CEA8-DC5A2D7ADB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3" creationId="{47E95869-1B41-B363-FCE3-7D311EAFB5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5" creationId="{05E57705-FD15-4C62-7F4F-9FB1CE987A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6" creationId="{F99B9F4B-0244-4F6E-8E71-22E8AC55DF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7" creationId="{152E4386-8969-F648-89C9-9469CA74B6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8" creationId="{5100935A-5269-D5D5-FFDE-47ADA7E747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099" creationId="{9B23AAEC-2297-64CA-99A8-8763D5E86C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0" creationId="{0A79BCE5-201D-7864-F499-E7FE1C7504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1" creationId="{6C519671-E0EE-F679-EE20-77475110CB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2" creationId="{C75EF155-68A0-4728-B9F0-36CCC0C9F7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3" creationId="{38AABDE4-8BEB-1FDB-847B-222D9F21B7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4" creationId="{12CFCA91-589C-6559-9EC5-C0B9549AA3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5" creationId="{873C3B12-7506-15D4-AC08-94EBF49DA4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6" creationId="{808F9282-A8F1-CAFB-AB3B-E584AF97EC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7" creationId="{13621732-2757-0172-9849-C735401B8A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8" creationId="{D04F33D3-013D-959B-A865-8659F1B566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09" creationId="{D5862D3D-AF83-4AEA-03CF-8734C2358C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0" creationId="{59636D9C-F669-09D6-319F-35921215AE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1" creationId="{35E9F449-14F3-DAE9-5816-74AC49C1A9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2" creationId="{985DF95B-11A4-84B2-C7C0-9C4F814F5B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3" creationId="{10772CF1-8917-D6B2-30B2-D8BFF8D198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4" creationId="{8AF65CAD-8F1F-D70C-2D32-17A2AEB0FF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5" creationId="{10BFCE65-4FBB-8700-B601-B6FB1AB751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6" creationId="{02C35437-2707-212E-AE41-063D488604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7" creationId="{0A21ED70-B08D-7054-827F-BC9442D63B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8" creationId="{15DB1CDD-9B59-9EEB-9446-00C3CF10CC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19" creationId="{F61FF79E-C56D-D10F-FA05-4D7858E639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0" creationId="{3BDEFA2E-B932-8612-B5BE-B46BB613D2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1" creationId="{A7FD1DBA-7B65-9812-715D-5750E7E024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2" creationId="{371AF86D-A1B4-FCEF-B944-6B29518862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3" creationId="{6884BD26-FBB4-4227-8CB1-082A7BD424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4" creationId="{35FC1380-A536-3021-D87E-52F4260D46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5" creationId="{D4E08120-5231-C597-DE5D-AD8DB5E2F8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6" creationId="{BD913931-A5B8-8B15-C224-B06A16A690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7" creationId="{8D7FB2CD-684C-6EE0-2A48-01A52120D9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8" creationId="{4BB90829-A6D1-8433-AC46-81DE31FC4F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29" creationId="{9D3E3A16-8562-7BA5-B75A-DF5FE5A6C5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0" creationId="{C063F7AF-D260-4D5A-3B9F-24D6529919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1" creationId="{89A3DA4E-C618-86B9-01B2-8DE41A6008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2" creationId="{275DA976-6B6C-B99F-0694-853B243362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3" creationId="{277C74C8-880A-66D7-8F5A-31B452154A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4" creationId="{239B3BAD-0336-5B66-0112-C7D4452F14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5" creationId="{8BE25246-18FE-9450-9E62-D8FDD10B1A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6" creationId="{4F6A70DF-3735-EDDC-C8CA-1E8922DF62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7" creationId="{B4AA8FC4-6E15-E138-83D3-4AA6E89B5A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8" creationId="{46D5D30B-E544-817E-197E-98F884BC8F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39" creationId="{CF657222-E869-E627-5550-BD33EB3033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0" creationId="{1BEA4574-82DA-A5AD-4618-7F0C9D5E00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1" creationId="{D98CBEB8-8648-CE8A-25FC-4051D22107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3" creationId="{744B06CA-A18F-56B5-5426-42E79B250A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4" creationId="{BC2EE13C-C8CD-36EC-2CA3-97961DE0DB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5" creationId="{475C7888-3025-6CA2-A59A-2B27354CEC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6" creationId="{0067F8D1-C0AC-B738-DB41-EB6AE9CCE2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7" creationId="{A7559C10-24B9-818E-A4CC-45643ACCE1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8" creationId="{8995FF42-9191-EF6B-C7F4-81A0201410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49" creationId="{0E7CD080-C8BF-251E-D051-8DEDC1FBA8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0" creationId="{C9A6882D-12AA-901D-9764-37922B5756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1" creationId="{A7779774-5DF2-6225-FFA4-34D4EC399D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2" creationId="{C4F32003-11A9-9C0F-3723-7727E18063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3" creationId="{9BDAB8E3-ADBF-276A-35BF-587213A56F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4" creationId="{39B0FAD5-786D-1703-564E-E1D82824E9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5" creationId="{896AB971-AF09-B750-5A45-C91498126D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6" creationId="{DC3F98F6-84CC-50F6-1DEB-E775638784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7" creationId="{636B8F79-3363-6D15-7617-EFCD139EA2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8" creationId="{C50365E5-EE44-2352-6A0C-76C937C210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59" creationId="{679085DB-890A-B687-9252-DFD9666C13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0" creationId="{5845AA73-8905-9CCB-E185-858665C526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1" creationId="{8B22C113-8C1B-86A2-D4C9-6A4255B7FC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2" creationId="{5DCE7193-56BA-B352-1A7B-8F96D6F310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3" creationId="{1C2862DF-3E65-5E5F-733C-1A25AF470B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4" creationId="{F1EE4BBB-12B1-E6A6-DF18-0E0F70135E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5" creationId="{029B918A-7B3A-1453-E489-C0D2958563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6" creationId="{CE01FF59-3B44-E5FE-18CD-90694C5491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7" creationId="{3FFD1E8D-81C8-37D6-BF61-64FE40781A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8" creationId="{0A735B83-769D-3334-9BB3-B44D36DB7A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69" creationId="{6108E211-2023-8B55-9F30-EFDACFADA1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0" creationId="{BE760A14-7576-6F6D-F448-1BD4E74BEF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1" creationId="{1F848A2B-D500-244F-865D-A2AAD1314E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2" creationId="{EB240694-4228-A59B-8065-7B610069CA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3" creationId="{B5092EBD-E791-E0D5-F935-955C89A35A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4" creationId="{9BC33E3F-A587-F849-5762-4B8A569004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5" creationId="{AAA0048A-0660-08CE-18D6-1D3F827BCF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6" creationId="{20DE1144-E794-3F03-5E7B-7D244252C6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7" creationId="{EE641212-3343-74B7-9A17-D7C9B20E38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8" creationId="{D70705E7-FE76-0892-076F-74DE042F33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79" creationId="{3B46DA80-389A-CF5B-0279-01954FEEAA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0" creationId="{6CA93DAF-ECAF-5C47-EEC7-5DA00A5A9C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1" creationId="{DCE366F1-86E2-6C02-C1F5-5F2790CBAD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2" creationId="{F28652DA-7B10-01EE-4F23-001B7DA9C3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3" creationId="{011301A9-0DAA-CA11-5410-F58A7DB1E3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4" creationId="{16782B9E-020F-D014-F336-BEA58457F2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5" creationId="{7BC44772-267C-5932-AA81-C66F51E670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6" creationId="{52E84ABB-C9F1-EB1F-B0B0-096919AFBF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7" creationId="{D67F023F-7C70-768B-0AED-511C34C36A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8" creationId="{DBD6278B-B548-282D-3755-62A49FC821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89" creationId="{3E7D4EFA-0A69-27AC-4BA9-84D95C2DB9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2" creationId="{B9AD2567-45C7-96D7-256C-43F1DE462C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3" creationId="{B58F5E16-26E2-620A-A9A7-0F9DE174CE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4" creationId="{F0992B46-FB43-6B79-3E24-ED938A5FAB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5" creationId="{0576AFAF-E67A-E4BC-C6AD-23F573FA51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6" creationId="{BFDC69A6-0557-A880-9F4E-F9BE312CC6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7" creationId="{6CB09950-F1EE-5F43-1403-17F2C3AE92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8" creationId="{CDC526FF-9A02-49AD-E6DA-5ED05C52D3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199" creationId="{A3C62A91-E139-32B9-9762-BCF407DB9C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0" creationId="{AA751361-D5F9-2BB4-20C5-58F75F7C6F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1" creationId="{2DF93F42-6A83-993D-1963-7FA067319F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2" creationId="{789ACF44-CF5D-FD41-82F9-2B296B313F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3" creationId="{A4B3096F-693C-C20F-76D2-7D023CD8A7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4" creationId="{F3EC1930-765A-E039-FB6C-8011F5EF53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5" creationId="{9FCC31AB-28C1-0489-4A46-EE941CB943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6" creationId="{40D2AB0B-FF0C-7F15-6174-A668FDC5E3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7" creationId="{7C92F46E-7FE0-284D-D721-13AF6EAF97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8" creationId="{C48D0769-E3B4-3563-B331-4CD25DBE27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09" creationId="{1051B438-90E3-EDDD-7261-80ED99BF1D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0" creationId="{87687301-0D8D-BAE9-1B8F-775F9257DF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1" creationId="{22FD6D15-9C09-BEE5-9FD6-84B034493C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2" creationId="{759D25D0-04E4-52EF-B9B7-CA74FA2FBE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3" creationId="{75843E85-00C1-1F5D-779B-AE60E106F4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4" creationId="{6C8C018A-D6E8-7E78-8F2D-F4D0486AEB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5" creationId="{235A209F-1648-ED0A-4B43-E4767AD7F9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6" creationId="{E3978517-78BC-06F4-7C04-0C8D9B13C8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7" creationId="{C1BEFC17-F2C0-3A41-E3C0-D7029D43E3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8" creationId="{CB0C606C-D491-B4A4-96D5-4A29A87870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19" creationId="{6FA3F536-2CC9-B8BE-711D-F4B4C3BBA9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0" creationId="{D3473308-227E-4804-A59D-5EC179BCCC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1" creationId="{57B5C4F5-B75B-71E3-F22D-E76C7A52A0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2" creationId="{29891FD8-534D-EA87-927F-01C0EEE4C3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3" creationId="{DECB9DE7-55C0-E0A8-D171-5E63955BA8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4" creationId="{43D28D3D-7066-AF92-6A65-A152B8A8C1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5" creationId="{07659EF8-1B3B-EA62-81AF-F2CB930770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6" creationId="{91242B2F-37E3-BCEC-5A8F-487C4BC82B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7" creationId="{6F286666-5563-7BDC-CDBB-DEF151DBB2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8" creationId="{6E29FFC1-2A0E-FCC1-EF46-D133598DB4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29" creationId="{5710DEBB-D8CB-B67C-08A7-6D910F4296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0" creationId="{5344BDEF-64D2-C2AC-392E-E5751834C4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1" creationId="{DCAF9D1C-AE37-EE2D-8312-B3EB2F0E91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2" creationId="{06F752C5-4143-EE5F-F990-EDE63BB3B5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3" creationId="{F9F5DCBE-9B0D-39A0-BC39-72587F63AE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4" creationId="{E4539810-918E-8D48-BED6-61EE474E26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5" creationId="{63122AF7-712D-7132-3893-6160889A66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6" creationId="{8BFF59D2-5AAE-6CD3-1811-8FAB50CC38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7" creationId="{9F1E0A19-260B-05B1-F077-5849C1E2B6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38" creationId="{9DEC9C39-DE8E-4C15-63C3-9F1868F2B8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0" creationId="{6936CD29-9EED-07AC-74F7-B927BF51A7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1" creationId="{7138C489-3C28-95A1-F2E7-06D286B107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2" creationId="{06298B0A-F349-3817-F6CF-06D7E3FA2B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3" creationId="{05F5ACD4-B291-6CFD-B7AC-E4C8927868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4" creationId="{442E1F99-56CE-2ED6-6B2F-C8AB157CC4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5" creationId="{A668BC50-B7B5-7B39-613C-3666F9DD62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6" creationId="{AFA0805C-D5E7-D5D6-0580-81CCEBCBCB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7" creationId="{1BC6CECE-714D-CF77-B03F-B264E5B6ED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8" creationId="{470898CB-6EF3-8A2E-94FE-ED0D28F04E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49" creationId="{BEBCDF82-307C-12E2-111C-D571B8B9CC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0" creationId="{4A82C1AA-CC05-C870-BDF0-3721728356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1" creationId="{7E40CAA6-DECD-6C83-242A-21059D127C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2" creationId="{3B2A950D-08A6-2177-2D7E-6A63A91DC1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3" creationId="{3632482E-F888-0A2D-C8E0-F6BA8DBA79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4" creationId="{9BB89AA5-15DC-1219-64DF-3ECDB045FF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5" creationId="{BBDFC59A-3CAE-A905-97B4-8CF7B69C5D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6" creationId="{324F71B9-EC20-047E-D544-DE43C591DA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7" creationId="{E4862974-826F-93FC-71E5-F7D24C93AD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8" creationId="{F661681B-1957-7DFE-EDE6-463CADEDB2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59" creationId="{8D786EAF-31D3-53F7-EE5F-0DF4DD40BD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0" creationId="{30B4E58B-42CC-1051-482B-816EF4D556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1" creationId="{648C027B-39D7-23D9-79E4-1079D21428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2" creationId="{28CE45D3-A766-FFDB-EEB4-E69140F901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3" creationId="{3E6CCEB9-50A6-D03B-10DF-CE37C40043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4" creationId="{3D2F8DF5-2F1F-EDF5-05EF-084C1EF285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5" creationId="{F4EA0C57-16FF-841A-2970-0078BB4555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6" creationId="{E77CAAB2-7093-5B73-09DD-668140D1C8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7" creationId="{1C619A46-8C39-FD14-A60F-9C9350E66D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8" creationId="{A51F5223-BB31-50D5-CA47-C154F53B45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69" creationId="{BF46C9ED-18B5-5C16-C3BE-FEBD2AF8C7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0" creationId="{200CB4C6-4F06-B037-EC99-519B17F9AB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1" creationId="{A197D1C9-5118-DD5D-270A-0E1685C453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2" creationId="{0AAF777C-7811-009F-2244-446ACA5083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3" creationId="{2B719643-E615-76A3-2A19-24D657B1CE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4" creationId="{2F966E61-AECC-E3BA-8BFA-27860D9B7B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5" creationId="{4CC8663E-8B2C-5949-6AAF-00E764F5DE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6" creationId="{51F1184D-AC69-6B42-0030-EA613A048E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7" creationId="{29CCC100-FAD2-8041-E969-668DE4E10A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8" creationId="{EA5E671E-A586-8552-25A3-8833043F2D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79" creationId="{67F0C64F-5D02-9F58-1643-F67D82675B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0" creationId="{3EC8F63E-F0CB-224F-5B13-8A86C3532D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1" creationId="{634E1410-6455-16CB-AF3B-89DBCEF371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2" creationId="{FAB61F75-F1DF-2409-E6CC-6B2B6B1CC3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3" creationId="{D543E96E-54B4-E767-B9AD-CF03973EC7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4" creationId="{20F8C2FC-E7BC-A42F-C590-0746E8B61D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5" creationId="{CD387BAD-5A2C-39CE-029E-03CFE33D2D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6" creationId="{7E8F78CA-B83C-ECF2-A944-A6663C462F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8" creationId="{10325B2F-9ABF-6E58-F4F7-73C7C672E4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89" creationId="{70F9287A-911E-28F9-DFB5-DCA1BE380D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0" creationId="{80E42A65-2F63-540C-A828-856C6531D3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1" creationId="{3C1B68A3-EA98-47EB-1A9E-C2008803F4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2" creationId="{A877292E-9699-B2C0-41D3-42EC767C4E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3" creationId="{8E959633-15F8-4990-BBF7-B31ED685C6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4" creationId="{45E04147-B32A-EB25-A154-5501A27FC1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5" creationId="{ECC09098-4D99-E28C-28ED-2C2C9B6BD3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6" creationId="{6842465B-0A66-D433-9F9F-7D7F1D8043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7" creationId="{C13C61C6-72C0-A1AA-CEDC-C7A49B7AE1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8" creationId="{D3EA1272-747A-5424-B56D-978675B27A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299" creationId="{17553CA3-ACEE-ABC8-4253-8B93D54312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0" creationId="{69F82999-7336-5410-D1EB-0102689B9F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1" creationId="{BB6321B1-0F88-0013-4462-070968DE14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2" creationId="{AADFD88A-0A4C-3D87-D4A6-C4F9A5CE70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3" creationId="{68C757C8-4275-D4B0-2A3B-43BE4CAE04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4" creationId="{5A6C3A49-E3F9-45E2-AFA4-883F5F8C48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5" creationId="{97A7FD21-A278-CFFD-7335-3178DB2A4C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6" creationId="{D48E86F2-6932-2628-A8FD-6429C2FD08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7" creationId="{AB238853-B54E-8DDF-6070-8CD2B490D3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8" creationId="{C92C3640-0439-10DF-B3DE-B974455C5E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09" creationId="{013F9853-9736-9762-4ABA-82D528099C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0" creationId="{ACC04480-10D5-7AC7-5F9F-B9B1961707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1" creationId="{1CCCAD55-65EC-6573-7B83-5B8949816E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2" creationId="{00D0DD7E-2A90-37AE-C0E1-1422FAC874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3" creationId="{E4860F6C-3885-38A3-8154-6C2D65D5DA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4" creationId="{1F6EAA0B-0114-5A6C-3A90-43A9F74904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5" creationId="{D9901743-5FBE-63E8-C42E-E7CF26DEE5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6" creationId="{8B69351D-368A-8D26-8DB2-E97598DAAE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7" creationId="{5B43CFBA-ADE4-3A7A-F049-CEABC4A98D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8" creationId="{5C4DC458-3314-6DE8-6A00-11DAAC7149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19" creationId="{52DBC469-0CBB-CB58-9458-82F6BFEBA3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0" creationId="{23E3E2F2-AA86-D7C5-CB8B-DB453F3CE4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1" creationId="{A5B52389-7936-44D2-BE63-25CFE7620F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2" creationId="{C1BBE68C-0A52-BAB8-C822-4BE3B459C4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3" creationId="{539C9D9B-F7A3-4945-A124-BBA6C6541F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4" creationId="{BACC6596-C83F-2768-E99F-EAEE9CA9DA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5" creationId="{0CDE2016-F082-23EF-AA2A-545AAE22DB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6" creationId="{09BC3BC9-5B4E-009D-549C-6E603CE7A9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7" creationId="{D143523D-EC04-159F-B92C-4956F99984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8" creationId="{ACC506C1-875F-71B8-60D5-61337E8138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29" creationId="{1897AAC5-FD0F-9F0C-4783-6DE0B30901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0" creationId="{B2EF76E6-3E00-7AE0-6A6B-D044C135BA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1" creationId="{C9DDC6B0-9156-8AD9-4452-B1FE851E87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2" creationId="{1B256397-2DA8-A60B-3CAC-9D9C20097E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3" creationId="{D62C6EF5-3096-DBAA-0541-E02090A446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4" creationId="{4C65F575-1FAD-F075-9F39-BCE376009D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6" creationId="{8D7BFE80-7D62-6770-9CC8-03D946AE43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7" creationId="{49BDD583-60A3-22A0-E771-7F6BBCBD0D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8" creationId="{E892E879-5FEB-92E2-0AA4-DB88DC82B2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39" creationId="{9D2795B4-32BC-34F3-507D-14FB2EAA4C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0" creationId="{95E08083-8FD2-8639-B11D-294F0B0803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1" creationId="{87B2C551-E5EF-A3F7-00CE-9CDBEA03C3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2" creationId="{EB11ACDB-1656-3E2F-7A3A-1811C2F7B9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3" creationId="{BF495999-6506-3C9B-F510-712260436C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4" creationId="{6D7F352E-43AB-C32A-5AB6-353B978F99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5" creationId="{21192363-36BB-D526-0B0B-ABA9B8B167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6" creationId="{FF34D63E-D3BB-17AB-124A-BABA834E68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7" creationId="{F83C2DD5-EF1D-63D1-2791-CE26E07EE6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8" creationId="{9C161F73-B5D8-E58B-23CE-A31F59C365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49" creationId="{B6C308F1-A4B1-2D5A-419C-4217BF4B51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0" creationId="{3E8FDA60-119F-88D7-4B9C-F5802B48CF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1" creationId="{61F53088-108C-04DE-EDD5-2E15C4EC60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2" creationId="{50194C40-B49A-9B81-8CDE-9528898573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3" creationId="{F5776599-ADA9-A1C8-FB06-51EEF28CB6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4" creationId="{9172C5D7-838F-7C85-7409-3469B3372F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5" creationId="{C704E8EE-E483-7E15-3E0F-CEE169F79B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6" creationId="{743BC3C7-C109-2847-9FE9-C7E1DF40C6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7" creationId="{D90098E3-3EC9-9B74-7D1C-C579AA1194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8" creationId="{02C79400-7C04-F484-294E-8A07F0F748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59" creationId="{52E16872-DA31-32CF-BDCA-992A8001C3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0" creationId="{29822535-42E0-1480-C279-B88A0F7634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1" creationId="{EE491149-3E93-8504-C001-70DB35AEB3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2" creationId="{E47C6002-F9F2-BA67-65D7-20F5EAC488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3" creationId="{744126BD-E68D-D598-18B0-3B3A90C430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4" creationId="{1C7DD13B-66BB-CEEB-A9C0-2710172E1D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5" creationId="{62F41D03-D770-F864-B471-DF8D8E1994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6" creationId="{D305B8C7-820D-AD80-B292-D961EA0AD1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7" creationId="{1A193519-109A-AF1F-88C2-D621FBA72F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8" creationId="{241A70CC-9D1A-117C-6B0D-2DAF7FEA7A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69" creationId="{45EE7AAE-9B34-FD33-0CE4-335560D4AA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0" creationId="{19859A4E-B29D-DF5A-498D-AD9B93485D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1" creationId="{B04FC693-7442-659E-3310-72183E8BD6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2" creationId="{78CBA309-7D42-2A4B-3FE8-5D35239255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3" creationId="{B12127B7-F8C5-C44B-055A-D68CC1E2FB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4" creationId="{C1858051-8B05-E5A7-FB56-32F30F4E8C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5" creationId="{86E38625-DFD4-CE13-5CB9-96E1EF4897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6" creationId="{41A149F4-ED29-0428-6367-A4CE77EB25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7" creationId="{54461C00-2D46-C900-D73E-C00A4E3A04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8" creationId="{F211D7B7-7F2E-967D-123F-9513A3273D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79" creationId="{265D846B-4FF9-1C9D-BFEF-AB63239255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0" creationId="{FCA9ADB2-7D53-65FB-FA01-81A7DC3B6D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1" creationId="{01195CC0-7FB9-B306-8293-98D978CA58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2" creationId="{EBEEC4FF-8602-C194-AF09-764B7338F6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4" creationId="{4FE924BB-A18A-F485-A5FD-0C4273DF78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5" creationId="{4566C608-7A48-081C-4FEE-9F37ACB0C4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6" creationId="{BB3C8F85-2F6A-9441-11C0-94D9FFEF3E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7" creationId="{F3B7CEAB-1B8C-3916-3A7E-21ABC42DC6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8" creationId="{2E79CE5F-7444-6A37-B5B4-72DF69412E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89" creationId="{7EA92287-9F34-F62B-01A7-687AE0C92A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0" creationId="{14993AFD-231F-2664-C7B3-659781B41D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1" creationId="{9A9A82FD-C780-7EF8-3A3E-DEF2F59264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2" creationId="{081212C8-5034-4968-7D47-8EAFAE4E59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3" creationId="{FB50185D-4726-EBA0-769D-EECF1BE404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4" creationId="{DED9632F-8E33-99C7-84C7-FF1BACA22C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5" creationId="{AD19E7C1-9B70-90E6-918F-C20CA33F3E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6" creationId="{A11D3CDB-B843-FF80-3C8B-07EC8A0519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7" creationId="{17A4273E-468F-DBDC-BF8A-B002710B4B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8" creationId="{726FF2B8-7D95-F5EB-B3F4-FF6C93FA7C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399" creationId="{D0AD9D24-5A99-94C7-629E-6A41C95A53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0" creationId="{AB856E38-3C5A-77E6-8C16-6246E4088D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1" creationId="{F8252FD6-12BF-CD6A-FB04-0F5C6BCAF1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2" creationId="{EC6E4B00-8A0A-8949-EB1F-5B240CAFCF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3" creationId="{E0DB2298-8C10-188A-B458-DB29E61EBE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4" creationId="{BE91BD8D-461E-F1E6-D175-30555DA4C7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5" creationId="{A5CC8126-4932-843A-97CF-A20EE61035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6" creationId="{CAAFF1EF-E4A6-030D-7A6B-7374CAD59F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7" creationId="{3703855D-85AB-CD96-AEF7-90AFB7BE88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8" creationId="{5BFF8F1E-663B-CA7F-17CC-353970EAA9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09" creationId="{947014AA-03DB-FB48-9A60-7EF51AD4C2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0" creationId="{9E7B6147-DF12-E44F-9072-8A6ED0CE28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1" creationId="{0850EE6D-18A1-BF8E-860C-3E9EAF6E1C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2" creationId="{FDCED9A1-7CE4-6586-EB42-5DF3643927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3" creationId="{13FBD019-B11B-6EE6-CEFA-2ABA20351C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4" creationId="{CCD6803E-0B6B-E9F9-0DD7-412E2C50EC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5" creationId="{0361CCE1-3FAE-8CB4-77A0-67FA219AE7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6" creationId="{AE74A0B7-38BB-D9C1-659F-6C63B44B83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7" creationId="{15E68C60-ACEA-43B5-86B1-62CEE446AE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8" creationId="{A202BBC7-0B0C-E4A0-29AB-B161F68B76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19" creationId="{CD1AF821-088B-CF94-61E3-962A032DA3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0" creationId="{8C07EE1E-B5B2-94CD-280A-EE902B9B19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1" creationId="{D5C88A86-A5E9-DB8B-AA2E-79425C7490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2" creationId="{6595BF4E-68E9-80EB-91EB-21AFEAB064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3" creationId="{1BF83B98-8BDC-DB0E-D806-240D23DF79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4" creationId="{41459DBA-FC34-E024-95EC-B66FF443E2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5" creationId="{75DF244B-DB22-9A07-6649-67C50986E2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6" creationId="{482615E9-D693-59C1-536C-533536AC49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7" creationId="{EBDC3135-6FA3-6FA7-B894-B8160BEEB7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8" creationId="{175DCED6-ED12-3621-E578-157177CC96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29" creationId="{B154A43F-7311-0B34-E8B2-35335A76C7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0" creationId="{A127C86D-33E0-0C84-4913-43EF46711C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2" creationId="{5AA8D449-3507-B6D0-C66B-9C6A88E35D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3" creationId="{63D42BA5-4098-8136-2FF6-676C0D351C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4" creationId="{40E5989B-4493-1834-992E-A7EE28F97F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5" creationId="{14F789AA-96FA-42B1-7769-C8F52ACC30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6" creationId="{1329B526-57F8-8E6B-2946-6B81F65B01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7" creationId="{A8411FA6-D955-3FE8-8CB8-07D5525E3A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8" creationId="{D626F7A4-6146-C086-9B97-D1EE6E7CFF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39" creationId="{7D56F87E-A774-8C59-F3D8-50B8E8A606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0" creationId="{D7DD04D0-BC43-64AA-5EE3-702DD40C25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1" creationId="{B2EEFD28-49A3-B2F7-01BC-72F1F90649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2" creationId="{3F71EE10-7850-42FC-F7F7-769093E4C5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3" creationId="{22F6133D-8D01-5DCC-25C0-3856DCA8A4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4" creationId="{73021FA7-CD67-39FF-C115-99C950A65A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5" creationId="{AFEFE061-6FC5-10E1-136E-71B5399B04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6" creationId="{DECEDAE9-73EF-D6AB-B760-F94D1D3520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7" creationId="{0944E201-0359-1673-BBC3-705159D031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8" creationId="{00021E5B-19A0-9F2B-3F7F-4ED5E1CE46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49" creationId="{981C646E-81E1-3ED8-EE83-F1A7AD4EE8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0" creationId="{DF43080F-D25D-172F-C06A-EC375EDB5C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1" creationId="{071E7176-C8EA-179D-5A29-B6B6E96B7C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2" creationId="{379F22C4-BC30-2218-FA77-E490412D2C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3" creationId="{469C0EE1-E92E-0049-3989-B748677040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4" creationId="{C3704E71-AB50-2A8E-1221-C86DBF4859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5" creationId="{9521CC6D-C5EE-D0C9-229D-A6A03DB7CD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6" creationId="{29F4E675-05FC-B154-C350-B646C70268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7" creationId="{44251F5E-A615-D6AE-D15B-21B54965FA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8" creationId="{12DCF5EA-D1EC-0B64-F1F0-F58683D9A3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59" creationId="{60133612-1DD5-1CB6-D9B2-D87875C270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0" creationId="{212432C5-7558-F890-8EE6-FC5725B915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1" creationId="{E2BDE0D2-FFEF-3D14-62F3-D9C10EB05E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2" creationId="{71639F89-83D2-4893-8F90-41951658EB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3" creationId="{B2415C6D-DF81-0E0F-4F8B-8E5D8809A9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4" creationId="{CFEDCCF2-FD1C-12AA-4435-5776047B26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5" creationId="{F34615F5-D1B8-B13E-E7F4-D21DF56E2F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6" creationId="{466FF388-D779-D737-6480-0816BEC51D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7" creationId="{F5BBC971-4F97-1F12-9844-66BEB9AAE0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8" creationId="{98A1852A-B0FB-CD5D-F3F3-D8EA004979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69" creationId="{F7EE4BF0-3491-29A4-DBE6-6E62BDDA8A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0" creationId="{BAFEDE5A-4661-14D9-51AC-B25273CD99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1" creationId="{2FF02DC3-523D-C073-CD8D-5D2EF208AA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2" creationId="{89FDDAE0-EBCB-184F-C648-D21817236E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3" creationId="{0CF5E0DE-2CD3-D13B-BBA2-0304716587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4" creationId="{1FB4F1E1-BF65-A7E4-4A06-094074A9F1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5" creationId="{1B45E9EA-9D0D-5856-AA6F-A14F5D1165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6" creationId="{2BDBF103-8F11-7456-33E3-21A157D130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7" creationId="{67F00C3A-2DCE-BFBC-21A2-C7E1BB2E95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78" creationId="{432083F9-A838-63C9-DAB4-A51464C01D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0" creationId="{88376E6C-D54E-B654-A9C1-7D3D0BBC32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1" creationId="{917894A2-F807-EE23-A4E6-D7A1087359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2" creationId="{0F8620F1-2905-E422-E64E-D3F0E6A1B8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3" creationId="{ACFD8CA9-8F70-E673-FD63-E0BF700665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4" creationId="{B7023C18-4D1A-9618-CF41-8F3253B26B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5" creationId="{E0F3F384-FC8F-8E99-90A5-86B7BC93D5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6" creationId="{AC97FE54-22BA-A3EB-A517-502BE77C6E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7" creationId="{3958BFBC-BCA3-E568-2263-D8AD7EA272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8" creationId="{481CA5B8-FB9E-4547-328D-4D6DC9B02F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89" creationId="{1B075306-9B14-F2BF-E087-B04D81AF9C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0" creationId="{848E9019-9918-9A45-BF15-E4F9922997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1" creationId="{E9B8848C-6417-4442-F1C1-B70C800330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2" creationId="{9A050BB3-C9A1-1DAC-FC45-10B116FCEA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3" creationId="{B2C6BD15-6F80-EE07-BDCD-F7E527D710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4" creationId="{9B5003E5-34A9-0150-5820-35966ABF78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5" creationId="{61D1EFE6-7B3D-D629-CEAD-637A7ED3A1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6" creationId="{8B096933-669A-A9BB-E030-5B9A10D744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7" creationId="{1E9B9D21-954F-9D4D-9903-EE8D158EB3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8" creationId="{9F095A56-77FD-EF3A-A71D-9774DBEA1B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499" creationId="{8043864A-B3B9-B762-E449-33571B4BEB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0" creationId="{2769D90F-7647-41D1-2E9B-8E98F27301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1" creationId="{8BEF9370-B35B-27D4-0315-C6258F1BC6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2" creationId="{C9EFDC19-E616-DB16-903E-DFCC887DB8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3" creationId="{7ADD822E-33E6-E6BA-52BC-20E6C863C3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4" creationId="{0A4C6AFA-214F-4CD4-3EB0-6AAFE05F30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5" creationId="{E13EE4F8-69C7-6E16-F151-FAB4E0194F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6" creationId="{920F4C9C-A5EF-E8FD-76BC-5CC5BBDB01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7" creationId="{98AB67EC-8CFE-73E6-23C9-5371455BC2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8" creationId="{43FC3AE9-4EE1-A47A-04A7-0C765EB118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09" creationId="{BE8C9A6F-181E-8388-0D9A-5D804D5C87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0" creationId="{2B491706-2721-1A73-E5E8-7B9D946CBB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1" creationId="{4F946956-EE0B-24F7-D953-36B9C1566A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2" creationId="{78A40CB9-9293-CBF4-8257-085BF5EBDF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3" creationId="{05B3E896-61B3-1456-B94A-85D97CB9B4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4" creationId="{6EA5DE3E-F167-0597-9168-FC2B4EC0B5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5" creationId="{04CA4C75-ABAE-A183-C988-AD8CE70585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6" creationId="{5320FB06-FDB9-8A4E-2F92-8085A247A1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7" creationId="{123D5C73-9C45-4711-CD74-D9724E7D62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8" creationId="{44DB695E-AA33-3481-1E5B-A3FCC45820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19" creationId="{C8DCBE80-43EA-ED5E-2164-56405DCEC1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0" creationId="{E1EBB7AF-4BC7-3EA4-7C5C-589665E44B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1" creationId="{6676A39A-0480-756D-C605-16B2AEB975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2" creationId="{139D24A1-87A7-2F79-143B-42A108349F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3" creationId="{C7E1196B-3D1F-603E-F957-B6809DA0C9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4" creationId="{36A8EA50-3AF6-8A94-2DCF-A9305ADA88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5" creationId="{BBCE7FDC-08C1-DE85-CD1D-13DF6BE6BA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6" creationId="{6EF2F6EC-8344-F4C3-8586-AB41802A2E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8" creationId="{C673093F-96A0-3AB7-02A9-CE8F3A6457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29" creationId="{388C5B9D-77D2-736F-AB92-F7D52C611E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0" creationId="{D93716BE-4E46-E155-63C6-FB11C2CCE2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1" creationId="{E784E904-9BF8-23D7-8971-6432C83694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2" creationId="{5B7CC459-043E-2AF7-4623-B3CFE3A467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3" creationId="{B3FADFC9-3E9A-42EC-E935-D981A8F291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4" creationId="{C152D0AC-DB3D-B454-7C5A-F6B5B47E3F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5" creationId="{D359C5F6-B55F-413B-B932-6EDB1F32E2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6" creationId="{6E986F3C-E878-FB64-F271-686C966905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7" creationId="{C1AB8FB3-971D-DA4B-8A76-FFF4DFD845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8" creationId="{1A3E059F-BA0C-187C-C0A2-3B37F2F83B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39" creationId="{331AE3E4-49E8-BAAE-E43C-C4847E5171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0" creationId="{8ED2A9DB-5099-D539-A2BA-C18BED27D3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1" creationId="{C563C1B6-5CC3-F878-1714-747D3133A4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2" creationId="{1F2A96A3-0C05-D781-49E5-88F0671DD6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3" creationId="{4C1ED773-A4F0-6340-2625-E57CCDF263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4" creationId="{7223AD4C-D3C0-3BDE-CBC8-8ADFCEB5C0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5" creationId="{D113380B-C3CF-9FD0-4AC4-3D0A91B66F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6" creationId="{C978F2C3-B7D6-0A66-036A-477A71A6A2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7" creationId="{E18AC09C-A58A-F179-9E85-FA14EC42F2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8" creationId="{57F2C808-DD1B-EC48-A490-2F06E8C1A0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49" creationId="{03AAAB90-8099-5A7C-A322-40C6475F1F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0" creationId="{8531AC36-461D-7AA2-A008-AB8AB242C0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1" creationId="{C7A2BC1D-9E46-E5CC-6C30-9438CA253C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2" creationId="{58522DF0-F254-201A-243F-6B78229199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3" creationId="{C4EB7827-5128-DE6C-5AA8-BBB9FF420A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4" creationId="{E5C3DFDA-43BF-5B00-6750-5C5C356B5B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5" creationId="{BCFD93C0-1B59-2C2D-1DFB-FB3C795107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6" creationId="{34FBBD34-E314-7DEF-55FA-450013DFD0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7" creationId="{22BA64DC-7E7E-52E2-6C87-8FF1550DC7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8" creationId="{685BE010-ADBE-56B6-5AA5-F0AC3CD7E1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59" creationId="{74381914-5585-3D7B-A16C-435C36FA5D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0" creationId="{20FFF7F5-B8B4-5C11-A07E-57BC2E3479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1" creationId="{AD52148C-1DAE-0E14-7B57-D4A2DE2481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2" creationId="{FE4D4892-5F55-75E0-CBFC-26DD50895A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3" creationId="{201609C7-924A-6243-AAA4-28D2D5B65E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4" creationId="{614ED2AA-D413-CE09-B574-7BF23D35F4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5" creationId="{E705ECFD-B16D-D9A3-785B-DFA579FE10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6" creationId="{E355A65F-48A4-648E-0AE0-FAF47B350F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7" creationId="{C3C6C255-0A60-A192-4A5A-AEAF8DA80E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8" creationId="{5052ECD3-AF96-83CB-6F9E-CBB5406E02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69" creationId="{A01C9E39-F26A-4047-BD17-1D48825E99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70" creationId="{2C390C17-F872-F72D-6E97-56B405B440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71" creationId="{BFAE941D-D65B-B1FE-9E51-7A47F36512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72" creationId="{91C5D20E-2E23-C323-C70A-C8F53FF018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73" creationId="{86EE82CF-AA55-F9AF-BEA7-8939C34334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74" creationId="{E53A45C4-CB46-16CD-7F5C-6D3E2A9082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77" creationId="{5B891EC6-B143-5B42-AB61-97F9A4FE60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0" creationId="{AB38BD2A-574D-172C-7528-AA57608B16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1" creationId="{C07B989C-7ECE-5D4B-3DE1-B7A05962DA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2" creationId="{9423A3B1-F70A-EEBC-14D7-DBD307EA0F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3" creationId="{92F45EEC-097A-249E-66D1-04F6B8846B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4" creationId="{72BEC8B3-571D-6B89-F7BF-78359192BA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5" creationId="{E5C70E02-D915-245D-D715-21A4C00442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7" creationId="{7BF5F42C-974C-99C9-0C8E-AB71C4A822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88" creationId="{63E493AD-6983-FED0-42F0-C1E289CF86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1" creationId="{C608A50D-F13C-044B-1FA6-832600A203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2" creationId="{D19C3C57-EA41-BF71-7968-9521C220EB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3" creationId="{11C0F467-9B42-1963-FFEC-F46EC97291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4" creationId="{00AFBC09-C9DE-0DF5-6F46-03C1AFC94A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5" creationId="{56443C25-F37B-ECA6-5DD2-B4B720EC05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6" creationId="{8DD28A1D-D391-02E6-FDEB-737E01BEE0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7" creationId="{4A001AA6-0DEA-5794-FB16-E835AF9FAA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8" creationId="{989DBA2A-201E-DEEA-5020-A2F8185D2B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599" creationId="{A6676BA8-5D60-0822-5763-654FF52D5B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1" creationId="{6952D4E3-1974-858D-F012-BB58D008C3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2" creationId="{5721F527-D8B2-EE25-8096-8477390377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4" creationId="{1C78AF01-54F5-C8D8-950F-1BEF45B88B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5" creationId="{D36251D6-7D8A-038B-7D1D-0228EDC118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6" creationId="{B80E03AC-64E4-CB0A-2E2E-DA0AD647C5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8" creationId="{3B2EF5B9-3EB6-B040-97F8-2754AD1E57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09" creationId="{A3522290-9B8E-F6A8-2262-383CFFED87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12" creationId="{BE837AF4-F9AB-D1EC-A6CE-7997A8D2B5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15" creationId="{D23CE7D1-5CBD-4F6F-FC05-A214CDE433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16" creationId="{A5FF16AE-0CD8-7C0D-0463-1C2E55B494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17" creationId="{8A209E2A-A49D-CB01-AAEC-8D148CE869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18" creationId="{AFDFA934-9550-77F8-5DCC-B9399878AF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19" creationId="{85ADE361-2101-6047-8954-A5F85B8CB5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0" creationId="{DAC65A3B-45C3-8AFA-EA27-F6CC80E07A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2" creationId="{DCFD84F6-A790-F76A-ABA6-CBA8469628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3" creationId="{FE98DDB5-1E8D-92FF-3E75-FDD7C10435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6" creationId="{14FD1D69-92AB-2209-6F57-DC10D7A112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7" creationId="{89919256-888F-6DF0-1C8A-CFD0383E52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8" creationId="{D1B4CCF9-7095-851D-AD81-C4557C3096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29" creationId="{C8B08366-3C36-6EBD-BF7C-0E2BBF8BDB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0" creationId="{74F2B381-5066-4676-1419-33B4429156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1" creationId="{A8FBAA4E-7BC9-B4D2-70D0-3BBB64E98C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2" creationId="{572CBA4F-05AF-C848-2F6E-DEDECB445C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3" creationId="{430F1A54-6F86-D601-F60B-4C0C576C58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4" creationId="{EA3C244E-AF29-2F82-190A-84446B5092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6" creationId="{3A9E8F11-619D-9D4F-C1CE-6C05DB9FA1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7" creationId="{DD52339A-A2E9-9798-F680-C7BAA5A4F4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39" creationId="{9C5EBABA-2F4F-7F4C-3E53-348C19A6D2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0" creationId="{753EAA4F-CE5E-C424-4D81-FF8EC900B4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1" creationId="{3972F672-9989-3690-D844-31C5ADFDB3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3" creationId="{FBBCDCC1-0C2E-4136-58F8-9597F00141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4" creationId="{D032F675-3487-0780-F572-8BC9ECBD0A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6" creationId="{EB5D37C4-F8E4-F40A-9664-C8DC942F29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7" creationId="{778E6651-7B55-A80F-D5C2-D6E12973DE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48" creationId="{A9ECFC0C-7AF0-FC8F-AA98-1E3EFB32B6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0" creationId="{8C4CABF8-E06C-FC1A-424A-D13FD5817E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1" creationId="{09245F6E-E552-C390-47F5-1B5FD34B90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3" creationId="{B0522CD7-42D3-9934-1600-C09810B2D2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4" creationId="{041D6A67-E741-1653-5B74-6118F7EE86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5" creationId="{47E16205-9AD0-5D07-88F6-0A801C7B99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6" creationId="{A517ACA7-05E7-D1AA-8E6F-2A36E7906F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7" creationId="{EC0D4A20-E0EC-EE58-4AF5-97E874A408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8" creationId="{29FB5838-1874-A1F6-9C94-896A07A271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59" creationId="{111C7AB1-874F-3B85-EA12-1523E89D35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0" creationId="{F1B4BDA0-A28D-335E-11DF-AF390AAF66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4" creationId="{67DE534A-B4C1-013F-13BC-1DC2D5A649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5" creationId="{7FC0A480-DFE4-9986-FBA9-539021FC89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6" creationId="{0091C238-0653-89F0-75E0-9F4341C283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7" creationId="{DA6B05E4-1D46-134C-8C11-4AD8F4FAA8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8" creationId="{BDF80E91-D6D0-FBD2-0F1F-2DA837CA84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69" creationId="{D02DA4D8-1FC8-1E6C-6126-C461571917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0" creationId="{DC819EEE-DC69-F9CB-8BB8-14AC715B07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1" creationId="{0173350A-E7A2-5CC1-6BE4-204C907731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2" creationId="{290D6B1E-8BED-8977-11E1-31C7384C95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3" creationId="{D30AA658-D27B-51A3-E1CC-6AA4472858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4" creationId="{6219B4EF-6010-038F-6916-D0DE1503D5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5" creationId="{DF5BD8E8-1EAA-09D3-EFC5-6EC5F45E87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6" creationId="{0DEA7868-AFBD-1969-56D3-3AA09A0B2F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7" creationId="{F55C75CC-F092-CDEC-D39B-060BAD4F96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8" creationId="{F63AD8F9-15F5-0461-BC68-3422F3F778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79" creationId="{5E9971A1-877B-41F7-C0F5-F75410D9B2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0" creationId="{3F195F66-1051-A4A4-5874-88D43F7A16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1" creationId="{021BBE6B-C337-A9B5-E2C7-B10514165E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2" creationId="{E73D1AB1-DA84-85A1-7163-24BADD1E74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3" creationId="{F479B406-E8B1-7D2B-A265-EC00AC58ED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4" creationId="{AEB7F79F-B877-6D0D-C0E3-D8831F389F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5" creationId="{DF5AD476-F798-3A15-EBBC-3C1798D6FF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6" creationId="{87B8B651-2F68-B24E-D04A-3B865DB90B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7" creationId="{ABC5A1B6-DEA0-A1A2-9D88-80093DD9F1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8" creationId="{96A6F96D-681A-41D3-B7ED-797312EF0F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89" creationId="{75E52A93-A751-0C7A-6D31-4A78C96BD1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0" creationId="{0E5B86E1-544A-1F0F-482E-BF976E87B7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1" creationId="{12174AD5-599E-4525-232D-1E134D6421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2" creationId="{C1854DDD-E298-B973-1D68-F088DA565E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3" creationId="{463E3B1B-8A2A-2F53-3676-FB0C2CB0D8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4" creationId="{FF7AFABF-7CF3-598C-B2D4-D7BB8ED2A4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5" creationId="{42D12A86-2231-3130-7803-D7BA6249A6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6" creationId="{26F2090C-5D05-80C0-187C-9B4864B997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7" creationId="{D3C652A0-A0E3-E165-CA1F-66232C5E47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8" creationId="{A50A533A-8F5A-A8A3-0996-56C64001AC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699" creationId="{8E4A6B4E-5924-BEEC-CC46-BB4881D62A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0" creationId="{DBD26F31-D950-24A6-E571-0E556D8C35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1" creationId="{73F27682-28CE-681C-C926-418DB791E8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2" creationId="{1D06F6B9-D8E8-7091-2021-93845F44A9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3" creationId="{7A921D46-B0AE-D097-4E42-BBFAA3EC5B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4" creationId="{ABAEEB14-457A-8B36-7F42-EC19F145D1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5" creationId="{1377055C-0242-C6F5-D663-36DF437184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6" creationId="{54CA2884-8353-42F9-A892-79FE28D8CA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7" creationId="{AC1CAC1B-C36E-ADA4-28B9-0490868C5B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8" creationId="{54611DEF-E2EA-EC40-E724-E3AC99AFCC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09" creationId="{B16648DC-640A-741B-E333-3123DE453C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0" creationId="{BE7ED3F3-4706-5383-528C-BBC4500DF7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2" creationId="{C51C1280-DE12-3227-7341-204D2F7F87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3" creationId="{94518E0C-1FB1-54AC-F0D5-AECD2F97BD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4" creationId="{EC03A971-C322-9970-47A8-A5729B6A8F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5" creationId="{F7197777-E7C5-159E-1E2A-5275390483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6" creationId="{547ABF85-7642-B557-CD0C-CF591172AD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7" creationId="{8B79E134-E27B-CC29-C336-1D3FC9CBA6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8" creationId="{44A4BC7A-78BB-96EC-8EB7-F257E90859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19" creationId="{17C33B72-4F49-EE6B-2ADA-52D2C2DBAF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0" creationId="{BD3F0188-FF64-AF8B-6C8C-B251D8A9AB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1" creationId="{2BCB5CD7-FECF-BFE0-151B-49C934360F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2" creationId="{6082B2AE-57AF-F2F6-A592-16B39A7E99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3" creationId="{48B8742A-2C8A-FDBD-CDD5-F86AB416F5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4" creationId="{A2E39CBC-61E2-D95B-9DD7-1E6F284F4B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5" creationId="{0930DFF2-3081-50E8-6A3C-7567E3FA92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6" creationId="{00119C3E-AA7D-201F-1F75-D491783C56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7" creationId="{D2B8AAF6-9B05-187D-3CCD-EBE5A10061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8" creationId="{EEE1EF71-7FD7-747A-154F-A437B6ABF1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29" creationId="{1A0E0D39-95B8-4EFE-E23E-9D82333CBC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0" creationId="{1F461565-5B62-0A7B-B683-FA0C34C2CE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1" creationId="{DF9F79B4-7ED2-D730-ACAC-7CC87CEEF3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2" creationId="{FE3021BE-2F12-98A5-BB52-F5A09B0990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3" creationId="{2B44A68A-FD92-C3DC-FD0B-375F9D7FE9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4" creationId="{DF1CA813-A8AB-3A47-DA84-51D76C5B27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5" creationId="{A8B388F3-4330-580E-CA3F-E4CB209889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6" creationId="{84BF74A9-197E-4935-1A29-82478DDFBC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7" creationId="{275BD27A-AA9F-6060-E9A7-84EBDD54A7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8" creationId="{076E813F-7E05-20E5-634A-554C2F399E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39" creationId="{E8FA3DB6-F162-A9A0-3305-B28E102FC9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0" creationId="{B24E1154-B86F-22B7-B10C-4191F30A23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1" creationId="{5CA0BDD9-A41B-140C-73C0-F71B6D73A9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2" creationId="{BFE5FF4D-8B22-7136-C63B-A6850C0174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3" creationId="{DB662147-DD95-9AA9-F731-D9DAF0CD26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4" creationId="{CC2C531D-28A3-B868-EC0B-0B202D3051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5" creationId="{B41E61DD-A52E-615D-4632-7A6E437516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6" creationId="{304F584D-ABCE-FEFE-0C52-929D597BE0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7" creationId="{3F2B5B38-E8FF-4777-3AF6-C3A24E1F17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8" creationId="{B1891119-BC35-79AB-3842-6B61976746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49" creationId="{21E51B99-23E3-5CBA-9B67-8624C53D98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0" creationId="{36F1B0EB-3773-F6E2-E7CC-87BF193215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1" creationId="{989D912C-D588-719A-ECFE-F9D3533FC9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2" creationId="{A5FE706E-8758-1B7A-0610-EC5880CBC3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3" creationId="{D6280210-7458-DC98-68DC-DBBD71F76C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4" creationId="{1217B940-9B30-534E-49D7-746655E332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5" creationId="{1130C7D7-C004-FDD0-5F23-0651A96D1D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6" creationId="{9F5721C4-1060-6E54-093B-1A2A6D1030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7" creationId="{563B8B31-91D1-A392-2FE1-EB1D01FB92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58" creationId="{9A49D7E6-24F8-86B0-F7F0-4B077D6AB3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0" creationId="{FFFDE70E-C0D8-DF7B-7687-68C161F8DC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1" creationId="{C1CE6FEB-6895-9986-6ED9-C30052B722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2" creationId="{89FB9B3A-C6AA-1A66-B280-350930CA91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3" creationId="{8B856577-0E74-1C17-3A86-30874833A9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4" creationId="{A96CE122-9F37-D825-C590-0DFB2BA739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5" creationId="{526FE80B-2FEA-3B99-6E04-56512FC9FB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6" creationId="{09A57EE6-92F3-4C45-F180-97546584E0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7" creationId="{53C2D801-7500-8131-98C2-6D83BF5AB0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8" creationId="{098EF859-2533-09E5-FEC5-69FA808D36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69" creationId="{811373C0-16F8-DBF7-4B48-135C215D52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0" creationId="{63489CEE-718C-6572-6909-13B8B4FF23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1" creationId="{7BB6FB8B-787E-B5FD-2925-18710525A6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2" creationId="{0DB9ADB3-7C34-F1CB-5E09-0F46AFA447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3" creationId="{2389D83A-8E56-D6FE-9FF7-69066D6C39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4" creationId="{968D7929-C5A9-0214-ECBD-B118BDE5E9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5" creationId="{336360F1-E734-3495-4E25-AAE4D8CB46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6" creationId="{57BF5BE7-8D06-62E0-7854-E81BF5B87F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7" creationId="{BAD8A099-00F6-9251-0B5C-A88B93ED45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8" creationId="{C0966748-CAB3-4BEF-1AEF-AA645C95D9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79" creationId="{CEF41CBD-0B40-FC87-6701-F1C93AD4F5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0" creationId="{ADBCA620-BCEF-4408-C0B2-8EEF9B0EF1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1" creationId="{7AB4803D-44B4-915B-0419-32194BE2ED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2" creationId="{7F6960AB-74B5-4CB2-B89B-4FD9E7D368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3" creationId="{90E8025C-6897-1FEF-BA8E-46E5C832CF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4" creationId="{696EEB3E-0E62-E54B-17C4-C096D049FD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5" creationId="{CE2CE327-273E-86EE-EA90-7B78A7F19E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6" creationId="{1CF64D41-37A0-10D4-DFBB-22CFCB602F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7" creationId="{C27297C6-9016-3651-48A0-F1F47E9C77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8" creationId="{F52FB546-4C5F-CC4E-D653-33F955239D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89" creationId="{24137E72-4B17-2903-5F9E-7589413B24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0" creationId="{BB2AE9B0-5159-751E-521B-B1D2161BFF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1" creationId="{463B35D8-CB17-F532-F936-EF48234A2C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2" creationId="{621A188A-2B89-C7B6-E188-FBAF75325B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3" creationId="{54089FA5-CFAB-C769-7818-841ADC4A59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4" creationId="{DABD7969-97B0-3F03-43AD-CE2F54829C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5" creationId="{E1C2E277-B0C0-0F25-63C4-938143BCEE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6" creationId="{E28884EC-A251-4504-6022-A2863EF845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7" creationId="{2EC3E3A5-D083-D501-6991-9A957F9ABC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8" creationId="{B8F2FD66-32FB-BE50-708F-A51A30CA4F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799" creationId="{0D465A02-B658-2F9D-B639-F3DD0C18CB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0" creationId="{B56175A6-67D3-0BAE-9C34-EB40066F8E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1" creationId="{BA471F51-8E3E-8BC5-4AEB-3B26FC4365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2" creationId="{E2C2806B-D0BB-70C4-C2AF-5EA4816B34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3" creationId="{83C32A5A-268A-B32A-DC3C-A894355855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4" creationId="{7F1AC5A0-2C54-01B2-38A0-B95764AE5B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5" creationId="{343789E6-0E05-ECFC-7E65-FE4219DCAC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6" creationId="{7DF80E88-CFC0-814F-585C-F77E64D153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8" creationId="{3FF95F38-5E4D-30A9-8C25-8599F36DC3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09" creationId="{EA24A97A-65B7-4357-1415-6C085017CD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0" creationId="{13A8F326-ED8B-A1B7-EB8F-52462EF2E3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1" creationId="{B3A8A5DB-8143-7E1C-1C4A-FC7D48B811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2" creationId="{C9E87987-2031-8A62-03D5-B389642C54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3" creationId="{090FF446-A39E-6305-E6E0-3ABDFC9D3F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4" creationId="{3F642855-1FD0-C9FC-F7F9-64ADE54BE4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5" creationId="{15982214-BF97-7A82-A34B-03FFF7DB01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6" creationId="{F554F425-637F-FB15-9362-5BFFB7E37D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7" creationId="{1B1E39E7-D4C8-61B6-D0DC-BC588E6D7A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8" creationId="{22C525CA-E950-E576-F372-71C1C1F6C1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19" creationId="{23457A53-D6D7-2F38-6AA6-4254F31648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0" creationId="{9B9A7522-D246-8387-0756-4C415F9B41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1" creationId="{540AD35C-982E-7067-BC3F-ADB1F5E6DA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2" creationId="{286C573C-B585-59AE-FA19-DDF0340FFD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3" creationId="{FE99A549-FC08-C91D-846A-83048EFD10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4" creationId="{2125DFF3-501C-CB15-576C-675C0B3F75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5" creationId="{6BAC074E-1EE5-767F-1F1F-928352A747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6" creationId="{5488F245-9C38-6D2D-FC57-43043DE827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7" creationId="{15F4A3E8-F65C-F2F7-5939-D62F617FC6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8" creationId="{2A9D7B5C-8104-9711-2CDF-C331C66155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29" creationId="{44268974-BA73-1277-F97E-EB13254BCC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0" creationId="{118FF3E3-D4C5-B564-5E8D-0531E31D97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1" creationId="{2E7C6CE5-7BDF-E182-B9CD-3055A9EC10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2" creationId="{9F273E61-DDCD-971C-D6D5-644BCE2294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3" creationId="{F1DE3A49-BD82-8724-09F6-AF65D94CC0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4" creationId="{9786F695-1A63-1B21-A785-BC8E901328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5" creationId="{EE64F97B-E400-1901-B094-19D7592136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6" creationId="{E7E208FB-85FD-134D-984D-A89A9B897C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7" creationId="{B5FCB178-25CE-503B-6B89-6FE243D7BF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8" creationId="{47D78544-E0E4-86A9-E669-9F3D7633AB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39" creationId="{BCF1C0E1-D865-A4B4-1CCF-A897822A6D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0" creationId="{E5FE16C6-2900-0194-9833-0BB925A589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1" creationId="{29A8903C-C561-4E72-0740-DC9BF11295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2" creationId="{EEB09863-BC88-3B6D-8508-FD3288308C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3" creationId="{CCB9B10F-828A-AE14-7D01-65E06CD0F5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4" creationId="{BD6E4122-0F4E-A63E-F54F-905817EF2E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5" creationId="{124054DF-210D-493F-16E6-68FE539FFA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6" creationId="{A8BA7696-D948-AC65-2007-58B9122E70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7" creationId="{1E191CAC-328C-88E4-0E1D-75D877C6C6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8" creationId="{E7A782C6-FFEC-166E-FF8B-52732254DF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49" creationId="{D71BBA37-654E-DF0A-F6CF-B80A075775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0" creationId="{403B95E3-8B25-903A-A99E-3107299392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1" creationId="{BC979D5F-7647-8CBD-A898-BDDD19E55D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2" creationId="{9B0E13FE-09C0-0F19-B2D2-B0A00A6C62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3" creationId="{3D5416B5-BC4D-EDE9-C4AD-C2AF73D8FF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4" creationId="{D6E6FF8A-8E87-04C1-59E8-32815F5548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6" creationId="{8BF88F72-84BF-4503-0C9D-6D293FC173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7" creationId="{485D842A-5643-2E54-6A18-256F348367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58" creationId="{C00DDBFC-A038-55FD-907B-41C6C6A4BF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0" creationId="{27774E15-D6E4-5DBC-871E-D13E6CA809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1" creationId="{A92B95B9-C9DB-52FA-79F7-78514A66C7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4" creationId="{CC302F29-1C05-9A65-E982-8A7B58A597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5" creationId="{D567231F-E6BE-C543-B0FB-052109D115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6" creationId="{8465E16C-EBE6-CF40-DA07-3416C1E47C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7" creationId="{9E41CA0E-6CA1-6074-72CB-CB5A473983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8" creationId="{BC04C8DC-48B4-7A73-DB45-19EE8E401A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69" creationId="{4B0DE6A6-683A-9A99-615C-EC59DC0360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0" creationId="{7DAE4E9B-2018-916E-3172-B57633E562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1" creationId="{E805E1D0-C581-D630-D669-FA23E6D62C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2" creationId="{84E92D29-6B2A-E9CC-5863-2D7B9D0000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3" creationId="{DA9DD0D8-922B-4C94-34C0-88DAB4D6F1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4" creationId="{EF71FA07-D4A2-3B82-08CB-36D9B7F506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5" creationId="{E616C4F7-E385-26B6-2D6D-6139795C65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7" creationId="{117662A3-6B2E-5BB5-32BF-5B542CD79C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8" creationId="{31B2ADA6-FA62-EA8A-F8BF-A3F588E41A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79" creationId="{33B0ACC0-1A28-7138-9ACE-409DE3F9CE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2" creationId="{12F57680-94B4-E362-051C-843B008FF6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3" creationId="{F95D59E5-A672-839E-CB46-E75FB6835A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4" creationId="{B5761763-E115-7DF1-9250-CFE01C5AF0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5" creationId="{C6B8FE30-BEE0-F18C-C54B-BD0DA96E2C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6" creationId="{36C4E4B5-65C9-DB49-F45B-2E85096D20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7" creationId="{B33A61F1-B8AD-EAFE-872D-40E1BF0932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8" creationId="{5FF51471-E068-3F67-EAB5-6A59FA00DC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89" creationId="{463BF310-0E4F-815A-FCD0-1A2BF32E73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0" creationId="{C963E436-5976-D653-3A8E-CB810CAC61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1" creationId="{5C1AD8A5-4010-5F5F-9967-AF2A038B0D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2" creationId="{E6C7B3D2-5D03-1B8B-83EA-C0D6D68ADC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3" creationId="{35CF7545-59FF-E1BD-CB35-34BABAA9AF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4" creationId="{9FD5F986-AAF8-82A6-E81F-F896B547DF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5" creationId="{2C0A0CC8-9CD1-5A55-0C10-8BCD4E3B1D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6" creationId="{8BD30065-9FCF-EB75-594B-DB0E73B3D7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7" creationId="{355A1B3A-1326-E8A5-CF42-F1A385B394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8" creationId="{EC344AB8-75AE-E627-EED9-9067762F17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899" creationId="{ACB4095C-B92C-DEB5-D25D-83ADEE4DBA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0" creationId="{BDAFE4AB-DB14-66A4-D97A-149F654C8A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1" creationId="{B0F1FA5C-36ED-6A5F-0B4D-78CD9B0629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2" creationId="{D557550A-7FBD-8A5F-C6BF-8F5BA60B60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3" creationId="{B37D2711-CFCE-EBCF-C061-4BBA083F32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4" creationId="{BB95FCF5-6768-DB8E-CE61-CF80C9BF10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5" creationId="{2866FDA3-FE2E-A433-015B-AD134E92D0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6" creationId="{3F444FEF-499E-C959-CC8A-D63A8A63F0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7" creationId="{4B663049-C6C0-BFEB-D21A-BA201AA84C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8" creationId="{5DBC80BE-4C35-B28D-2E81-756B6DC900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09" creationId="{E062D2DE-5971-6371-5FB7-F3E6E5D385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0" creationId="{D85DD0C6-6D88-FB2C-D803-5538590723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1" creationId="{EEE2A137-B276-B0C0-7F74-4EB044E3C8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2" creationId="{D8FDF30D-5812-0ECE-4111-7A68917FD0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3" creationId="{F471AD51-960F-400D-8D62-285DA8A9E3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4" creationId="{0031ADE2-55E1-B03E-44CE-AA3A81E51D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5" creationId="{BD5DA112-A04A-2141-2046-184CC96F1F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6" creationId="{D953606E-A653-6EF6-12DE-900C8C78CA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7" creationId="{27C950A8-A62B-2400-6C1A-3256C83997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8" creationId="{AF75E6E0-9D53-C0FA-4077-FB2E834EFF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19" creationId="{2BF72024-A274-E511-C371-7502426986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0" creationId="{D58F4843-30C9-492A-3AB2-9FF22DA57F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1" creationId="{E5EB7AE9-052F-9C91-C635-5695D864AB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2" creationId="{CA7EF115-B1E1-3F88-D95A-A6F44367D5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3" creationId="{F629BB6D-7116-8B27-3058-0C8E2D3247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4" creationId="{2B4951FA-6534-6E25-A342-0F8BA8FE9C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5" creationId="{2D48E48C-2AB8-4384-B572-1400998080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6" creationId="{39FFC158-BC32-4A9D-3AD9-BF2231AF08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7" creationId="{7E02CE40-8FB5-A5C8-C65E-3E28469D4E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28" creationId="{DDB2EA6B-CAFF-A374-A2BA-5738F368FA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0" creationId="{C00D9EAD-DF07-BF86-4B09-3252C700B9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1" creationId="{1E7301E2-DE07-13A0-0A12-DFB349DC1F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2" creationId="{77F8C425-AD3E-F954-D66A-AE3CB10C6D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3" creationId="{CFB54C1F-C66F-4620-B22F-78826A7EBF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4" creationId="{ACFF2738-9F54-384B-D1E8-49D2C812CF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5" creationId="{ADBB46B8-8E6F-495B-E96E-15D9B8AD2F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6" creationId="{0FCAABF6-0139-ACA5-97AD-D49CDC65B7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7" creationId="{3594FB6B-7AFB-7177-7442-C089B9BA52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8" creationId="{BBA54FF5-25E8-9D7B-90E5-43B2354AEB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39" creationId="{12B7BABC-5836-0BC9-014C-9D3C00A44B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0" creationId="{FE40BA1D-6ED2-5A42-FBF5-4B2ECF76C8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1" creationId="{DE93715F-4DBF-BCE2-1CEC-4B4D5192AD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2" creationId="{E6960AC1-AF37-1F21-A315-A958FB000D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3" creationId="{642F1D32-4DFF-752A-F11E-4CC68D452C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4" creationId="{720EF31C-F2BF-DFAC-49FA-4916F0F8C3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5" creationId="{831F396D-D21B-F2E4-8AF7-7980B4216A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6" creationId="{7BD230D3-4401-BAFA-2D30-9E92861E6D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7" creationId="{1EE6814D-9817-EEA6-D1BD-36224A075D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8" creationId="{A65BEAED-039C-C409-B733-4ED9A8352F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49" creationId="{EE156B74-F62E-DFBC-D310-44CBB49C0E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0" creationId="{93993993-904E-7942-FE5B-DB454DB79A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1" creationId="{717B123A-87F8-E193-049A-3B488A1637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2" creationId="{06942095-D361-FEC1-25AF-ED4FFF230A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3" creationId="{006B4BC9-22A2-605B-8637-57ABB598DF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4" creationId="{4B3E8903-0929-EB9C-02C1-2BE1F621F5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5" creationId="{C13A4228-7483-0DA7-3292-7C582A6895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6" creationId="{D6B52C9F-BD10-3065-F2DA-7E231C5621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7" creationId="{39823B83-E50C-EAC8-72DF-7360F532F2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8" creationId="{231BF0D7-93DF-95FD-3D24-DB3B6805B3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59" creationId="{AAF74593-81C8-77DA-DB3C-62F825CA1C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0" creationId="{C415BE0C-9936-F4F0-954D-454FE68D8E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1" creationId="{93817358-D769-CB3C-2B73-DFA7EAA114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2" creationId="{117BFC69-3E51-D0CF-0C12-81079731EA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3" creationId="{88BE463D-7144-80B0-249A-A1EEADE424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4" creationId="{D96615B3-87CD-BD84-A43D-C9D6332D10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5" creationId="{3C2860BD-2A4D-34A2-844D-98C798091C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6" creationId="{E5780FA0-B493-1DB9-87A7-4C846E9EBB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7" creationId="{0C670F47-6659-E85E-FC8F-4C26551CC7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8" creationId="{AB4BA2A4-FDDA-8D8A-C732-96357B3074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69" creationId="{0CB56299-1B9E-8671-ED3E-34227F69F8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0" creationId="{44C16419-C1AC-83E1-2F55-80A15D32CB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1" creationId="{4E4DE7FC-8E09-C447-E354-BC789D317A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2" creationId="{6D8FF2E8-7C86-C133-1E0B-872B7DD2C4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3" creationId="{5B44CAA8-242B-3197-120F-D6DEFD584F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4" creationId="{D2EB3B4F-F726-093E-2997-64E7DC37EC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5" creationId="{D87B2C32-275C-A236-D986-3DF5A4EE3C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6" creationId="{E4A5C74E-9F70-2329-DEDE-703C4E42BE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8" creationId="{8FDE01A8-40CE-4A95-42DB-2488C091ED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79" creationId="{564E6E3C-6F76-AB0B-CDB8-4B3D621964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0" creationId="{B34CB884-958D-DB60-FD23-91997D7907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1" creationId="{0E1EAAB5-E367-E31C-E08E-E9DD71B0B5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2" creationId="{2571D171-6EE2-F8E7-734B-A515160099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3" creationId="{81993632-E551-BE82-CDE7-62531D1E0D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4" creationId="{47A8B5EC-C737-9FE7-BBE6-9A405AAD1E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5" creationId="{878A5210-BAE0-EBF7-05BC-A02FB14A08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6" creationId="{AC922A41-ACCF-B610-EFA7-1748811DFC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7" creationId="{CF2FB7A5-EE6C-A26F-0711-574391CF74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8" creationId="{72CC7252-0CDD-D284-D377-D13DEF12FD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89" creationId="{98607B4C-EAE4-2D33-27E3-F8E2D0423B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0" creationId="{97725260-B2B4-9EBC-1717-6C1210F5D9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1" creationId="{20DA97C2-81C3-B6FA-D033-229B4E6D89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2" creationId="{975A6F2C-4A73-F4CD-9725-EED48727D1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3" creationId="{395642E7-C6F0-9480-70A2-9E8D7FB219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4" creationId="{266605BA-E69D-61B4-3DA1-186B4C8AD5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5" creationId="{13953EA0-0A66-1103-AB98-0A6B180F42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6" creationId="{1D6FA37F-0F5B-DCEB-BDA4-4C3D3724A0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7" creationId="{95AAA2FA-B279-DCDE-7C76-AF79408C45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8" creationId="{A5F22436-4C60-8858-9E74-8203EC73A2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1999" creationId="{C5BD4380-EA8B-67E0-BD54-84AFB2BE44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0" creationId="{0F25F53D-62F2-6E7F-595D-176A44A2C3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1" creationId="{34E7BD4F-D953-FCC4-8442-E8423901EC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2" creationId="{590502F9-7ED4-6CC8-4ACA-FD3C5C743C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3" creationId="{3BFAD3C7-F86B-4746-4E2F-AEDF6BF121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4" creationId="{7CFE1C44-7FD9-167C-05B6-819C634195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5" creationId="{92FDBE58-050A-A140-DD93-FC8A04AF0B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6" creationId="{8A3DB888-D37A-05D2-9EEE-718194BA18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7" creationId="{16629F67-3BDF-FE4E-436E-5C57F80D54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8" creationId="{951BE26B-448D-40DD-373B-B8954CD176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09" creationId="{9B2221DE-D145-D2C5-439C-7617807F65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0" creationId="{A3E23382-3F75-FE79-27F6-3105AA39FA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1" creationId="{3F5E4708-EA82-DF08-87EB-443DD8EC84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2" creationId="{041B661B-5D85-B995-F8C0-63DDB6CA4D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3" creationId="{CBF10ACA-4D7C-12B4-25A6-AA94A0C44E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4" creationId="{9A1127D5-144B-1140-66E6-A04F1C1BC6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5" creationId="{CEC06878-7039-6812-AC9A-D7BBFD97DD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6" creationId="{4F924313-AB99-EA76-9752-8A4268E4A2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7" creationId="{D5CF950B-C2B9-C8B0-1288-648CC2218F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8" creationId="{2C5C7CD1-4609-58EB-E075-0E8A387D42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19" creationId="{24C881CC-E08A-CD08-694F-8B563B07A5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0" creationId="{7ADB1579-8137-0352-078F-DAB64DDD7C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1" creationId="{512A0ADE-D892-949C-A42E-5BBA811FCB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2" creationId="{CAC655BA-2121-3937-6E02-DEF850D4C4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3" creationId="{D8105024-20B0-5EDD-BA7F-34D98F1908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4" creationId="{1E5519A2-F18B-7A41-9943-1C3EC09FF2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6" creationId="{9CEBFECC-64DA-56EE-F238-A0C949AA12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7" creationId="{4464F91C-9671-172D-B98A-0383F2575E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8" creationId="{42013C8C-9BD5-D4ED-33E8-7F643A42F9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29" creationId="{5641973C-A29C-8227-8CDE-81CC85751E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0" creationId="{79102F0E-4383-CC4D-D465-3EF709DCF6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1" creationId="{CB861B19-DE87-2D56-47CF-7E7C6A8581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2" creationId="{BC8D339E-8F26-E972-0F68-EE2D3DE834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3" creationId="{C656443E-D83F-19B3-A272-EA3819F1C7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4" creationId="{EC445787-0A02-5CB1-A3BF-A9728AEFA7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5" creationId="{04AC8229-324D-555E-32DF-9FC65E8153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6" creationId="{7449D044-BCD6-2DFC-135C-522476958C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7" creationId="{E7365EE6-4F83-445A-6C33-DB999F24CE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8" creationId="{0545A2C4-787D-CD17-7A4A-ACF48A5F54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39" creationId="{6A1BC0D3-45AD-3AE3-F55D-8AF036F471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0" creationId="{02087B43-8DA4-4903-02A4-83FEB7E357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1" creationId="{9F412557-2064-AA97-DFCC-3B936A2843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2" creationId="{A2F3ED67-C775-CFCD-1E0D-7337FB0402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3" creationId="{94CD0411-1414-A13E-2850-D3971DC978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4" creationId="{38BE973D-5E1B-64E2-8BB1-92943D7D7F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5" creationId="{3642CC91-AFEF-60AC-049D-69D0F045E3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6" creationId="{CDB7428C-0716-7FD3-6162-3E460BD52F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7" creationId="{952EAA01-C178-D70E-1615-A3E2C3D934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8" creationId="{62F1207D-F242-4CC7-D05D-84320F8C71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49" creationId="{CFEFCADB-B9CC-E8CF-2660-F29A19AC7E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0" creationId="{7EF14D91-BB7E-3FC8-4679-E32F3DAD3C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1" creationId="{EF54D022-B268-2F06-9D0E-E0E1A01076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2" creationId="{D6A3DF32-B406-9971-AD74-26E8CE327D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3" creationId="{00B47165-307C-3368-1F9E-5773926AF3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4" creationId="{62173292-3123-3E06-8221-DFF6BB7F32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5" creationId="{55B2CA04-DEC7-1E3E-8CD2-EDB4DDF10D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6" creationId="{8362386C-F54D-23D9-51A7-B1943D16EB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7" creationId="{42D63A8E-C377-533F-C958-D8745A0D7F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8" creationId="{8B8A819D-D6BD-7B2D-E5BD-34F7BC51C6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59" creationId="{6A7E9BB4-294B-1668-70A8-7D389FC2C5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0" creationId="{4DC778C9-E8E4-08B4-2B73-667D97A8C5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1" creationId="{1767C5BB-6245-A619-1B96-876D766471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2" creationId="{2B207EAD-0C0A-823A-DD13-EB7053078E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3" creationId="{AF92F1D4-B5E9-412B-6238-78ADF81D02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4" creationId="{BA3DAB8A-58F5-C701-1F40-894F6F4E9B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5" creationId="{BC3FC374-C837-CA2B-5F75-CCF6099B1C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6" creationId="{4B364E8E-1BD5-8FDE-848C-7E95CE12BB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7" creationId="{D96DDE21-8F8A-D019-A69A-BF8F8C55DA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8" creationId="{FC94F886-EDA4-4A25-FA31-4175D49C9F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69" creationId="{780997A1-FA5A-5E38-E98A-A011BB0A0F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0" creationId="{AB3AFF30-7FE9-7E98-EA4E-6EF9B07B5D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1" creationId="{4C8EAC48-397E-4FC0-9611-AFB2FF626F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2" creationId="{4A2E73EA-FBAD-86DB-5A08-7B693945C2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5" creationId="{F971F5C3-6AB9-5A0E-F021-C526FD500F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6" creationId="{F5AE02D7-7471-8984-14D6-E1175DDA9E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7" creationId="{91F8423F-1DA4-9558-3E5A-E10B234934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8" creationId="{D645CBC9-D16D-1AFD-A653-735B5EA0BA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79" creationId="{25B5763A-586E-6B4B-977A-B19C3DD07A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0" creationId="{F2306349-24B2-97BB-B9B5-2B06B71840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1" creationId="{C4B472F0-3081-925A-54AF-C93D15239B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2" creationId="{FE0B34EF-9241-300B-C0EF-E8349426FB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3" creationId="{855C5AD0-2901-5215-4A82-6790D987EB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4" creationId="{80E3E0EB-3E2C-942B-22F5-A52D85E377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5" creationId="{CD0FFE96-A372-8D29-1235-E50A221D68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6" creationId="{5E2AD4F9-FC76-8E79-A339-E8D6DA2B8D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7" creationId="{62EB8F3C-8951-5FB3-E9E5-EEA709CFCD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8" creationId="{D442B6D4-B1A6-5A44-7A10-6F60D997B8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89" creationId="{D20F9EF1-1C5A-890A-F0FC-D1F357B2E9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0" creationId="{AE765FEF-CDB3-239A-9722-1868F9E7EF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1" creationId="{BFA2EFB5-24D1-7865-963A-A38D1E8896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2" creationId="{4D16075B-A8CD-13BA-F930-AB5E2DAC70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3" creationId="{A2B4975C-1A79-D542-8F07-9F8F4E1CA9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4" creationId="{15C514A1-E9FA-CD9F-BE9E-C8EB57A4F0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5" creationId="{28BF6AD2-D4C9-0116-4E66-74D54192CB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6" creationId="{EBA73A47-3B30-26C2-EA9E-115D533F2C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7" creationId="{62310B9C-C632-D0DB-C9E7-9E31C4465D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8" creationId="{A5029D9A-486B-0549-66CB-6AE8A9AF44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099" creationId="{3A5690DF-233D-1516-E308-332710B418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0" creationId="{DAE6CA3C-E59B-17A7-68A8-78925388E1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1" creationId="{5CC132E9-0FBB-FD90-C4D3-14E4A4EDDE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2" creationId="{8AF47904-AD2F-9ED2-6F20-8D9DE2F8B7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3" creationId="{0855B9AE-9E5D-6966-9651-CBF6BEC0D4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4" creationId="{4B918105-5FF3-4FA8-7716-877AF84DFA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5" creationId="{35E57C91-1974-B1F5-F65E-2B8CF0B4C4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6" creationId="{BDC57789-2DEF-ACD5-35FB-7928282DAA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7" creationId="{385191CC-99AE-14C0-D0FA-54B61DD501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8" creationId="{15096AB0-7E24-BE48-CED6-03DC1F1E8C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09" creationId="{E79AAD44-01C1-EBC6-397A-7F449FCCAE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0" creationId="{CE27FF49-4251-EBA8-EA65-A6CABCFD14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1" creationId="{D665FAFD-B6B5-839A-FB8C-9079A2ED3E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2" creationId="{09BE9127-BA8B-4B54-7C9D-E5B1A40C43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3" creationId="{36A66D50-D8D3-7DD0-B0BA-18AB0527DE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4" creationId="{D23826BD-EF79-C4B7-D1E9-975E7583C3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5" creationId="{F99F345E-FF35-085A-6240-1F0BA6C02D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6" creationId="{0EE146A7-8C41-EDC7-0934-5FEDA271A6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7" creationId="{BB05FBA4-9A33-2C57-A7E3-6D2D543ACC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8" creationId="{E741FE98-19B7-8F80-B587-DA88129900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19" creationId="{FBD8A339-588F-8EE3-4F68-20EC31E944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0" creationId="{0C67848F-2D26-AC47-EA3A-4EFD542B10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1" creationId="{116F76D7-BE19-4CE8-1827-27A002ADA1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3" creationId="{EA6AFF9F-30AE-46EF-4B3C-F5FD5F1D74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4" creationId="{11055668-16DB-F270-C7D9-B76E92F74D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5" creationId="{85506D33-B1CA-2BA5-6F09-A54A5701C4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6" creationId="{907790A5-DA4A-C349-4E18-F6A0585FA5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7" creationId="{B73403A1-3240-497D-4BFE-529170C8E2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8" creationId="{1A65B4DC-66CB-2636-C4F6-FA105AE4FF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29" creationId="{5B941AAC-BD1E-C48F-B7D9-4F5CEB9EA1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0" creationId="{F87A5C88-4974-B2BA-9762-D2F0BC4B6A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1" creationId="{739C7AE3-F276-BDAB-6A13-02379B7070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2" creationId="{9522A227-2152-8050-F2A9-471B6956EA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3" creationId="{D7943C80-6EE0-BCB7-464E-EA66A624FF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4" creationId="{4649E472-B9EE-6E3D-F508-B7A2CD2D40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5" creationId="{D1CE42AB-540C-946A-E218-4BDE874492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6" creationId="{8E1DB095-1CAD-CD54-E999-C02C7A949C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7" creationId="{8ECE036A-BEA0-11F5-46EB-6B072F1A5A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8" creationId="{1B716C66-96D2-FFCA-6686-70415A4C4E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39" creationId="{B9166AFA-FF22-5C45-A506-E21C5ED385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0" creationId="{5E3530C7-DF42-8ABB-DA5B-A2DEDFD428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1" creationId="{34501E2D-733E-EB75-0488-B0C5459A72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2" creationId="{CAC37B5B-D1A5-6C70-EF95-D6CF9AEC00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3" creationId="{C297B405-3B42-709A-163B-00CF556536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4" creationId="{BA086BC4-8528-E3A3-1CBF-FF3DE68404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5" creationId="{5477C751-8BFD-EE04-65ED-9A4BD4A123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6" creationId="{2D961006-ED06-BCB5-203F-5973D42A26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7" creationId="{877320C9-F97B-3A1C-5DC2-87FFDFE6C4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8" creationId="{EF46795A-B997-7D1E-DD00-CE2753638F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49" creationId="{F67F8F7F-F0A8-5C1E-1D2A-91D38B8411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0" creationId="{4B47E2F2-ABE6-EE67-951C-3166B1D3D6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1" creationId="{93D34698-BFBF-9B7F-E61B-DD80B57893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2" creationId="{131779A6-2312-5480-EE8B-418222426C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3" creationId="{C2EF7BC7-F4F2-85FB-D1F6-A40750122C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4" creationId="{EC606199-A98F-823F-6E3E-0BB2AF4F86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5" creationId="{6B4D4830-71C0-6AC4-372C-765F3E25AF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6" creationId="{F8770FC4-365F-7C38-4C85-BFB40A5D95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7" creationId="{894EFFDA-7C44-9F6F-A8CC-4265533CD9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8" creationId="{BF7AB3B2-0B2D-96C3-E1D6-5725E23D62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59" creationId="{45B5F78D-7727-D26A-CA36-2196B65AF0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0" creationId="{345AA168-6130-923C-D048-BAF21D8B93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1" creationId="{099CEC28-C029-7026-2D52-C055E127EA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2" creationId="{0FFD67E1-EB79-6B37-7952-B621D584F6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3" creationId="{8FCF2D4D-69F0-48D4-9DAE-779C4EA01B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4" creationId="{2C084C83-5B8F-1366-69D4-4840554088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5" creationId="{8AC23315-B150-6516-D97D-9F3473C948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6" creationId="{735CED8F-609D-C46E-1F87-5C878F2688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7" creationId="{A9461C85-A347-F645-4414-D9048D368A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8" creationId="{303803DF-7EA6-BE2E-6923-7B122D8D6E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69" creationId="{1108FB9D-4D47-4A9D-605D-9ACEA1A436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1" creationId="{29A8506D-214E-AE51-6964-DC624BA662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2" creationId="{93F6B6E2-A5D3-D3A7-0EE0-7C3891ABD9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3" creationId="{9BB6D156-F93E-4EF1-7A62-44EC9CDC5E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4" creationId="{D7F3B81C-5207-53F9-C32A-05E0206B48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5" creationId="{50F4B061-A077-728A-B6BA-6F8B2A2A37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6" creationId="{32A9E87B-CDA5-14CD-4B2C-AE8B90C802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7" creationId="{6A653A3A-FBB6-FD3A-E301-32DE7076FE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8" creationId="{F5343172-D8C4-3DCF-D3DF-176D592C91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79" creationId="{7AAF59C6-464B-A33E-C238-442DB85A16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0" creationId="{4FC1D672-27C3-D4E3-7B97-7B57ED23F9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1" creationId="{C9EC3783-4717-8A2E-33C6-E30E7D58B4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2" creationId="{67B5E6F2-E6F5-15AE-A799-8FF0D7A9D3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3" creationId="{7A8FA0B4-26E4-023A-FFCE-23560A23CA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4" creationId="{D97D6A47-C4B4-8744-B2B5-51BFD09AEF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5" creationId="{B9401896-A6D9-D67E-DB46-7D9CF7679F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6" creationId="{C0AE546D-D418-323C-21A6-7C1144A421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7" creationId="{8C2350BA-A050-B3EF-8108-FD83D2B001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8" creationId="{0055AE05-1373-A220-FDFA-6BD4621698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89" creationId="{74ABD555-53C9-542D-B3C1-4213089B6F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0" creationId="{B39E88A2-0FA8-4B96-7708-5D534C88E3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1" creationId="{3A471F5B-4CBF-DB53-9A52-AA36E20006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2" creationId="{7C596E72-1365-2EDA-2B4A-D5BBE5A88F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3" creationId="{D2E8E150-9443-D616-F6FC-89A87AA7BF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4" creationId="{58227A66-ABED-8B57-14EA-FF34E05D63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5" creationId="{CEA69C0B-9F7D-E250-01B7-F3D10C4BE9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6" creationId="{5AD81C8A-771F-D49D-8DD5-9F91C38D78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7" creationId="{D17E32B0-543F-D7EF-92FF-104FD20E25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8" creationId="{3D6879D1-FAF2-DD33-B449-FBCB28AD9E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199" creationId="{F1BF7A12-EEB2-D08F-C6B2-B37EEFFC21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0" creationId="{D7E88A17-76EC-2224-B6CF-8090339F85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1" creationId="{BE5DEE6C-255B-3866-D414-45AF96F40E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2" creationId="{E299917B-7BA6-3440-C8BB-FF136E2F6F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3" creationId="{D4913D17-BF9B-103C-028C-20EA3538AD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4" creationId="{1BFFED74-4BC1-E705-0796-7AA23C216D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5" creationId="{BDDFDCD5-51CB-8315-6786-0ECDEFCA60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6" creationId="{4E1CCAD9-24FC-0741-A27E-F9B3F8F9C7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7" creationId="{94B89FB0-A58A-FA60-959D-544966A42F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8" creationId="{F1B08714-E933-97F7-3566-4A46F38167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09" creationId="{078BE525-A07B-85C1-0C72-7A0ED617F9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0" creationId="{EECD916E-040F-4C42-86D7-1072A0B789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1" creationId="{1B49FD17-BDBC-C0F2-97BD-813583A9E7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2" creationId="{544912DF-DC28-0E57-C85D-8C5035FA96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3" creationId="{32BB5244-CBB3-1CFC-939C-39D09D9422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4" creationId="{AF4AB109-DB76-38CF-5A76-43F24F9D0D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5" creationId="{F91F6E5A-F2D8-85E3-2B62-CD22AA959A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6" creationId="{220CE67E-0E58-B98A-04EE-744368BB81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7" creationId="{C5645CD7-B595-CB4D-A7FD-734DEEE39F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19" creationId="{1B055806-6FB7-71B2-9845-527187B61B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0" creationId="{1BF0FFBF-4A1B-8233-C0DF-2367D103F6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1" creationId="{EA734CD5-627B-8E0F-6AA5-97D98A61FC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2" creationId="{2B36875A-4424-76A7-20FB-A7A54F6334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3" creationId="{0D2EF401-97A3-7D1B-169F-ADBCC3A946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4" creationId="{D9928D4A-993E-C414-7495-C70BCE27CA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5" creationId="{A5422940-B285-3059-39FF-07D0FF8D09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6" creationId="{C4CC16DF-EBC4-BD00-B4C1-2E1545EBAE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7" creationId="{F20ED154-5D23-090B-74BC-4F59D431A8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8" creationId="{30A06E5C-C7F7-D286-08FB-F62EDBD214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29" creationId="{B3B9F73C-C5DC-182A-0C7B-BD4A8EECA6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0" creationId="{DA70C959-320E-58C5-EFD8-8893C21F0F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1" creationId="{F9CE2250-A032-3FBF-0102-2562A804D8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2" creationId="{F9A684CB-52A5-65FF-374F-6AF54071AB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3" creationId="{A3928F8D-794B-97A3-8DBE-19F4C2D400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4" creationId="{BABAEB4D-6A6A-4321-C34C-23ABA7E200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5" creationId="{A7C4EAEA-690F-46CC-7420-7FC360C3C8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6" creationId="{637D53AA-48C9-FE99-B953-B1FDE06402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7" creationId="{09EA5373-7EF2-AD8E-8803-51CBCE6118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8" creationId="{EF9DEAA1-6CAA-9F1B-42BA-05D75D26A8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39" creationId="{E25A781D-3863-8219-D42C-628EF57448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0" creationId="{4DADB11E-87E8-1978-06E7-B5F7D9FB05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1" creationId="{96101D83-2765-603F-90D0-2A373C1369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2" creationId="{BE671405-5927-3587-F2B6-2A260A8B67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3" creationId="{1C7DC2AF-81CA-51D1-E578-4F5C42107F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4" creationId="{9EFD80DD-E4E3-C2A8-01B0-F6FD47B6A0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5" creationId="{731D1F0A-A540-5CDF-81E1-66F51C9F52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6" creationId="{EDCB0AD2-9A54-A6B2-E108-A6AACC2E35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7" creationId="{A341AE04-488D-D286-9360-9DC199DC15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8" creationId="{8DB32BAF-8E59-1E16-FC27-C801D5DBE2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49" creationId="{A142A848-F8C5-2973-1E03-0A135411A8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0" creationId="{57B47146-EB6B-A34F-9978-A8DF84125A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1" creationId="{A15402CE-CFFE-B9E2-6DCF-31B3548C88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2" creationId="{CF3F4626-DA23-CAF2-9810-B738355A2C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3" creationId="{43D04F13-B434-BB11-EF83-29E329375D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4" creationId="{F15C70D7-1AE0-49A9-CBDC-4580B288AD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5" creationId="{43E44348-7A5E-B5CE-1D8E-49E4DD9DB2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6" creationId="{D4208E0F-413E-A0EB-34D6-F1D4370E1B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7" creationId="{3F039719-63D9-EF4B-73DE-4DD3E81373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8" creationId="{EB886151-5942-AAEB-D617-7871B1D66B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59" creationId="{C5683D5C-66A1-783F-DACB-77EF89C30E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0" creationId="{CA4A2005-C4C8-BC69-9946-9673A58000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1" creationId="{E869C021-0676-0409-7C3F-FE4EE3DA0E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2" creationId="{4628727C-2245-DD49-B02D-08860BCFDA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3" creationId="{D727F701-974A-7E3E-3342-2CA54ECF6B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4" creationId="{FF460F28-D07B-C22A-9D4F-2CC36113BD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5" creationId="{D416F41C-04B1-BC30-8FF5-DA6B90210D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7" creationId="{771B1011-E8B9-4B89-3148-63D2F23F8E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8" creationId="{1E0E9992-CABA-A092-5D3C-09CE797A43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69" creationId="{E470C863-391E-CEA0-38EE-B6B75B2B5A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0" creationId="{0FED45E4-2FC1-2079-DF4F-AA3A6711C4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1" creationId="{318A4E69-E9A5-45F2-C5F7-92E3D4BD50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2" creationId="{E63281A4-399B-876F-4569-7D26C11130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3" creationId="{7A4BB0C6-3B5A-D8C7-22C6-2E862142F7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4" creationId="{E71ED7ED-9219-837C-45E4-36CB197B08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5" creationId="{FF68A385-A9D6-309A-3F5D-A77CAC2674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6" creationId="{2ED7139F-F631-6C38-9457-6658795937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7" creationId="{CC89058B-7A6C-B04E-4E87-FEAF1A35C3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8" creationId="{C402B036-5BDD-697B-1FCB-459D9C2E63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79" creationId="{673C412C-3D5E-2E94-BC52-B32A4CD1E1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0" creationId="{4DBD816B-5BC4-634C-4C64-8F8A28EAA8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1" creationId="{45B5C5C3-A4BD-BDEB-6A8B-BD95CC379A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2" creationId="{1B932256-BF06-AE56-EE1B-73B922F455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3" creationId="{EE3A583C-9759-7542-3C16-87A6A096BF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4" creationId="{D8A9FB5E-4341-8D18-7C28-69E7E24B30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5" creationId="{088240D2-5854-01EA-A818-6876A0E281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6" creationId="{A05CA575-39DC-F07B-5632-49CBF890F9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7" creationId="{BF1A2F31-B8D7-F782-3B4B-8A1DB60239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8" creationId="{134F656C-C151-C554-2D23-215DEA0005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89" creationId="{4D5EEAC6-D457-E96B-B08C-41ADF92353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0" creationId="{8EAE8BC2-D794-3D91-4D92-85A3F033FD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1" creationId="{4C4B1E87-850F-5E22-F11B-59F5AEEE0D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2" creationId="{9716784A-D4F7-1A00-4FEC-33B8FD830D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3" creationId="{E825FFE7-4174-6E84-321E-0655313C9F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4" creationId="{83E1ED56-9B05-1E20-4A53-11AE12856E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5" creationId="{1CEADE19-DE22-0563-9F75-E7DD2A5931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6" creationId="{63D5DAA2-FF66-4D6D-FAD0-D6975E4FB7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7" creationId="{CF8C86D7-01DB-27AF-CE6E-89E3F1AF98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8" creationId="{15505362-3B06-B1F3-3F99-2568AF16B1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299" creationId="{4724C6C5-A26C-D497-12B5-E6D178D5BC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0" creationId="{FC9AF3E3-14DC-5756-4655-AC01481791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1" creationId="{70F1A4FA-24CE-F3DA-9606-DFE70A8D59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2" creationId="{3B672229-E02F-11CF-16ED-4C573A1999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3" creationId="{5CE8ADF4-CAB5-9710-5766-1BA118AE71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4" creationId="{C7109160-9C8A-276A-0757-1E22F96571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5" creationId="{8B1D8064-6E0B-3D54-C83B-B93282A02B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6" creationId="{99D0A59D-A060-5DA5-6129-DC54E77C42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7" creationId="{C9C03BFF-0CFA-516B-C5A8-6494DAC5B6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8" creationId="{1C61CE33-B874-B7E0-19FB-8BFD3BCD88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09" creationId="{1C0BD5C3-E91F-B3CD-71CD-48ED845345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0" creationId="{06CE496C-5C39-5F9E-6B63-D3E846BC76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1" creationId="{2A4AC13B-0CDF-93BD-7E67-7DE1B975F4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2" creationId="{A4299DC0-DA8D-1A15-3ACA-BE7B8FF730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3" creationId="{95E44608-270B-CAF0-9067-4EB725E55C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5" creationId="{2677B636-A7C7-5985-B7BD-8D02E1D628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6" creationId="{C6743FB4-C84F-152B-02DA-91579F4F4C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7" creationId="{6A7B5C2A-7269-FC00-92EA-47A0BC022B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8" creationId="{303239C6-A216-3957-A1D1-88B8B4C318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19" creationId="{4970A04A-BC9E-81A1-3B57-65BB593D7F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0" creationId="{0747698B-66AE-D659-3311-EC6542A73A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1" creationId="{359EED33-4AA7-38CD-F0AB-5E7D50AD39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2" creationId="{43922B3E-844E-ADA7-7FFC-12E884021B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3" creationId="{56D38B99-FCE1-7CFC-F545-D350D3B46E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4" creationId="{A1EC4925-CE71-C166-327C-147D5F15B2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5" creationId="{D03E8983-CEB5-52A2-207D-A53B9DF883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6" creationId="{D1AB1164-5267-3905-A48A-03DEFE5CF0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7" creationId="{754EAF7A-3703-3D38-FAED-D04336C111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8" creationId="{78612861-FE25-9EF1-3CEA-22649D1F54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29" creationId="{63CE6FBD-2AB5-02B1-C3A8-A6A534F63E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0" creationId="{2C63EA37-ED8D-6563-34E4-EF045BB8E4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1" creationId="{08591554-F21D-4A2F-5A9B-3309CC3DBC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2" creationId="{B837071C-FC70-32C8-89AC-2C1F8A0A33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3" creationId="{39EA93D7-E2D6-7266-5500-49527B8838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4" creationId="{8C61292D-DEFB-6C41-E6C0-82006E318D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5" creationId="{3849D3BE-F03B-4951-3616-DC449F24AE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6" creationId="{C83FE66B-46A5-9A6A-96D4-56AA487EA1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7" creationId="{B82B694B-FC3B-C411-3B00-699E52B989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8" creationId="{12E47139-6A5E-4C99-7F78-A1306CCE95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39" creationId="{36DA9213-7784-B0EF-E465-BAE6B7AD63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0" creationId="{67AAD852-5392-A0EF-1FA6-E561AFFBED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1" creationId="{BB7932B6-40F6-7ADD-A9E3-C842CE44B4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2" creationId="{D44AFB8F-B997-27E3-0075-9A57DA6878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3" creationId="{05D29494-E0F4-A411-3F62-36E65C4AD2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4" creationId="{541D72C3-7785-6CBC-F03B-F1A1AEA6DD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5" creationId="{D5B3CA0A-EE8D-DC67-77B4-E86A405A21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6" creationId="{1338386B-D4FD-2120-7E8C-43C8BC52F6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7" creationId="{9EA44FEB-08AE-C372-5305-9E6AC4BA73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8" creationId="{AA7B508F-94A0-E505-94A6-7AFC2C4C47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49" creationId="{2AAE10F8-066E-49E3-D834-131C2F42E9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0" creationId="{290E6B40-BF68-2E86-8DDF-419846AA0C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1" creationId="{07A0D6BE-6B69-F694-7F7E-21D923940E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2" creationId="{0AF95CD4-4968-BC85-01FC-A9FC1A36D4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3" creationId="{2B31D861-11BF-68CF-073D-3BA846425F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4" creationId="{2E51E578-53A5-A2A7-45AF-0E287BA408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5" creationId="{5C47FD80-75E6-1D45-5961-886DFC37EB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6" creationId="{15BCB579-15EC-7DDC-E885-900E565C90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7" creationId="{1CC80DBF-0DCB-0761-2E40-B0EAED78B8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8" creationId="{F3AB60B6-ABAB-27A7-65C3-FDD314D1F3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59" creationId="{C9754B74-1360-FF0B-4B07-CAB839C454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0" creationId="{E4D1EC8D-FEA5-FDB9-E068-E50AAB12DF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1" creationId="{D52025F9-37D4-22A7-093E-CF1BCE8540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3" creationId="{CFBA3EEC-9AA6-6048-7CD6-2256A82549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4" creationId="{EC3C43F6-07BB-D28E-3E03-B21C192F9D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5" creationId="{1B9D3CE8-73A8-3341-E939-80A3060C23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6" creationId="{8C843653-F0E2-8169-526A-80AB9A8A1D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7" creationId="{7249DCDF-C385-5B67-501E-C9DECFA134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8" creationId="{81552C93-9D0D-D277-5321-F499CDCC0F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69" creationId="{2B4CC13A-738C-0F20-85B8-B522DFCCAB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0" creationId="{C94B4731-8109-2355-6F46-599B1AEFD8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1" creationId="{09648C26-96A4-AC05-0DE9-1517868197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2" creationId="{2634ED78-A87E-5D89-7CDE-8DB6A17F8A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3" creationId="{4B53B032-F176-E1BA-B85E-1AA895FF8A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4" creationId="{EE534045-661B-2C0D-52E1-F585FC7681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5" creationId="{0C3AB02C-D20A-35DB-1632-11E27BE5B5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6" creationId="{116DDCC6-CE1E-A8C2-CC4F-AEC06BAF91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7" creationId="{05F39215-3F9C-FD4A-3CE3-6701E6EF29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8" creationId="{43668C72-CDFA-9057-B96D-05234EA1A5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79" creationId="{3F333893-90F7-B581-7ACE-6E78FB03E4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0" creationId="{1F6E57CB-7CEC-7EF5-C870-7A3D8A7C7A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1" creationId="{9DF68366-CBCF-48B0-9B67-C36950898D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2" creationId="{8E2F1F5C-9325-DDAC-2DDA-170184D221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3" creationId="{F8960D53-15B4-6777-A6D6-886BF26A26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4" creationId="{EDC71714-F948-BDB9-BF48-B1113E77C5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5" creationId="{BCE52742-CC3D-952E-1041-AFBDF9EE96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6" creationId="{CAA18854-FBFD-9323-D0AD-02C3F291DE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7" creationId="{3191E654-E6A6-F654-55B0-21F73C298C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8" creationId="{C472827C-FF9A-CD53-C348-6B2A36DEAB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89" creationId="{59A151F3-D8A7-E299-C05F-215C3863D9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0" creationId="{F62F3196-3E4A-3AA5-7F4E-08ADABB946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1" creationId="{700F45EC-ED13-EF4C-012F-5789C299A9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2" creationId="{47ED725F-67DC-656E-727E-4F26FF4833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3" creationId="{593BD618-0664-9A3C-DEE7-C815B7B65D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4" creationId="{61757AB2-2252-0D89-551C-B95177E044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5" creationId="{8847FA13-4F1F-ED49-8DFC-0BFD7EF612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6" creationId="{9A5A497A-1073-6FF1-0237-5B793EF542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7" creationId="{F3554250-DC5D-FEA5-4C5F-28C66229C0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8" creationId="{88D9C8B8-BA39-6715-7D7C-D51FF793ED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399" creationId="{EAB5B7B1-BFF6-E7B1-F6D7-C227B40734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0" creationId="{D2F81E10-24CF-C9EB-A84A-D4C00056F5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1" creationId="{923AD5EC-4D95-F3A3-4F8A-EBEA6AD9FF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2" creationId="{5E9B76A2-DC54-CECB-93DC-30FF01DB71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3" creationId="{ECE73E9E-62AE-F743-7A2D-9D9A331B1F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4" creationId="{F443063C-A09B-CD7D-64A1-1F6AC0C461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5" creationId="{7E5C620F-8EF4-EEA8-776A-7530CCB539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6" creationId="{5FC4CAA8-E895-4E59-0EBF-DE934C54DD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7" creationId="{D089BA32-E611-237A-A2DE-94997D404C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8" creationId="{2E94D72B-0E4A-A236-4B0C-CC642DDF68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09" creationId="{9EB01654-9FD6-49A5-2C2D-F8C77347E3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1" creationId="{AE6A2FC6-91A3-3D04-D498-38715A2DAB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2" creationId="{771E8566-14B6-8276-6CB2-88FC17A2FC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3" creationId="{1FC3499C-B45E-2BF5-EDEB-6C06D811EC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4" creationId="{3D83F2FA-690B-05DF-072F-F5C6BA8586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5" creationId="{A263A20C-D48D-06A5-4774-2ACA8EA1EF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6" creationId="{F01698C4-7F8A-F2DA-6ECF-570878B2FA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7" creationId="{F0004A5D-78CF-DBFB-0CE0-5407B7006A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8" creationId="{2834289C-5318-4CF9-6B87-3B95FB0E1E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19" creationId="{EEE2DCA4-1BC4-8DC1-7A87-1624429F5A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0" creationId="{518B3107-E2C9-3635-06F9-B9B29D16EF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1" creationId="{10A91126-888B-A7B6-3805-D02F1A11DC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2" creationId="{A3BA7CEA-74ED-BBF5-740C-9E2535B0E9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3" creationId="{D17F663E-45E3-3565-5A90-3A08AAD863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4" creationId="{E4232747-77ED-0658-68C2-773C3BA482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5" creationId="{C6453EB5-6776-E974-9466-A0AE19A318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6" creationId="{D329C3A5-A640-04A9-468D-2261D873E9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7" creationId="{AC8C1E2D-F471-888B-146B-3CC386CC35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8" creationId="{DE4C6C53-F545-7484-845E-3E6BE4E46D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29" creationId="{F4659B30-20B3-5F3F-2A68-C14380BE11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0" creationId="{F63DA3CE-CCBD-DAE6-D5E5-3469A10509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1" creationId="{7E35CA8E-0FD6-CB4D-187D-23E237CCA0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2" creationId="{CA3D6509-D717-80D9-BD35-A82BE4055F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3" creationId="{8A81B12C-75FC-B29C-2477-07959F9309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4" creationId="{3A99AC12-FF9D-C88A-4427-2EADF8436F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5" creationId="{A38454EE-4DC9-2B7F-1A91-C0C1F2BC67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6" creationId="{CA6547EC-EA1B-E148-6B8C-9ECD91B04D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7" creationId="{5509B431-B3D9-6E05-F8A9-51A85BCF4A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8" creationId="{FA4F0715-3D57-9AC9-C14E-E20E13FF09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39" creationId="{CB7925BF-3B09-8071-052B-1B7C76C1DC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0" creationId="{F6A64C8B-E867-FD2C-485E-CCB39A6F89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1" creationId="{90BA35ED-36F6-B23B-674D-32CE7C9A69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2" creationId="{DF0AB601-7A0E-97CD-70E2-BE7124E728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3" creationId="{D0859CEA-5C95-B33F-21E6-CF19728771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4" creationId="{91A91522-29B8-EEB5-F8B4-52170429B0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5" creationId="{00F0D766-5C15-3F1B-08A1-6EA4880C5C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6" creationId="{A33E0FE0-78FA-7BC2-3A1F-1CB25539DB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7" creationId="{639B84CC-7459-F5C9-DE5C-3EA07647DA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8" creationId="{957A8A3A-B8E4-A44A-DA4F-5DEA14557D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49" creationId="{354AD0A6-4950-9A4A-95C9-6F65A175F9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0" creationId="{52D64B48-5C1F-2C5E-F360-27C122FD98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1" creationId="{2756FA9A-1005-DE3E-DD93-99FE24689E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2" creationId="{174B0384-0D66-8232-845E-620C04B41F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3" creationId="{745EAC8F-CD5B-3346-534F-6F1CBFB209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4" creationId="{31155D5A-18E7-E0C0-8732-BD94275224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5" creationId="{561645C2-1B71-5F7D-669D-1CB6B7971C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6" creationId="{BCE691C4-1594-1F0E-0E72-F4216E4A2A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57" creationId="{372FAAFF-6B86-A389-7489-BD20FFEB7F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0" creationId="{26100FE7-AE9A-174C-4B06-4AC8405C19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3" creationId="{6B1DF347-EF0E-91F3-D814-78E4A8E41E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4" creationId="{B46A125F-73BF-3633-8D0A-860E24B14A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5" creationId="{294FD687-499F-3079-C036-B7A7518A66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6" creationId="{CC33DE25-3B9F-6AF1-B102-FC35E5C4ED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7" creationId="{10648FA9-D43D-7907-6C54-4AF1CB20EF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68" creationId="{1855F490-A5E3-9FD5-F8A2-A3D0040C85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0" creationId="{758D29EA-520C-115C-F804-E44924FC96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1" creationId="{E40DBA42-B36F-2F83-BB7E-9D7D6D089A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4" creationId="{AEDB63DF-FF9E-75E9-C3B8-7DD96E12DE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5" creationId="{2F887F2A-33BF-29D4-7B8C-092EF21AB2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6" creationId="{5B6650AD-030B-108D-5E9E-6778B11738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7" creationId="{070B044D-F3A7-31E1-4568-61E743F09A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8" creationId="{E5E7729D-47E8-A735-C1E1-7262F4C929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79" creationId="{14438CB4-3883-F6EF-9F93-FD58273BBA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0" creationId="{A6EA5AA6-A42D-8B67-5340-C7120BB382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1" creationId="{2DAA5E6B-47D8-D629-7B22-DF4F4CCF3A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2" creationId="{C9FBA405-4443-90B6-4A25-8D9D6ACE06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4" creationId="{A80A274F-B4DB-E8E6-A4FA-BE4F3F1231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5" creationId="{F2742A93-1C19-5E90-CCB2-E4D814F9D5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7" creationId="{F6C698F1-F888-65A7-3C9D-3371821D8A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8" creationId="{A9E0F3B3-778F-5C5C-5D6A-D7219BF297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89" creationId="{4DF861C0-94EF-7919-ECE2-F592CF177D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91" creationId="{2204741E-45D1-CD85-B787-3BA489F210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92" creationId="{4ED33499-46EC-D020-BF45-A0F25B41A8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95" creationId="{04D33F00-6ED3-275F-0E06-36C86B7946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98" creationId="{2A73D0C1-1AA2-2A0A-6ACD-B41C017719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499" creationId="{BD1EC0DE-5AB0-1267-7362-353938D15E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0" creationId="{3A29861A-75A8-F0B4-D4E3-723352AB21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1" creationId="{FC876679-D715-5AB2-8040-A0FFE68BDE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2" creationId="{5018BE6F-3604-4432-6488-474A475BF8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3" creationId="{2814AE34-C781-1083-D0F4-73FFA35495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5" creationId="{5CD8E38C-8F2A-80BA-474D-2854601CE1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6" creationId="{CE42E490-F9EF-8B2B-1A2E-BF55B23B43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09" creationId="{C3F85453-8DB6-AFE9-30AE-5BE19ABC7C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0" creationId="{298D59E4-8883-74DD-27C3-2BF7A61381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1" creationId="{F6BCCE8B-2BAE-230D-7880-6E2AEB7A90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2" creationId="{0BE42E6B-252F-6C4D-1EC0-14A138E623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3" creationId="{96E1F3B0-BF05-B82D-982B-42793B689A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4" creationId="{3ABB5A77-DC1E-3F57-FAD9-A88AB30223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5" creationId="{03FE0E94-991F-FC6D-BCC1-91F859916F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6" creationId="{DA2206CB-CCC8-3F2C-D32D-90DE5FD657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7" creationId="{AD66AE94-A39D-7108-EFA6-7D95F4C1BD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19" creationId="{94FCE296-D3D6-4CF8-EB34-A3ED79F4F6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0" creationId="{D07D2B99-218D-6524-5E32-E6C805DFFE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2" creationId="{86303D80-2EE4-389D-5D49-CC566F23D4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3" creationId="{9D6B4CD4-8299-B4A0-C97C-A720A66F88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4" creationId="{2736E2BF-9DA9-789A-3484-CA4329731C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6" creationId="{DBC65804-C07B-F4B8-1697-5722851BBC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7" creationId="{1EE6C812-0055-AE24-C77E-23A1C9BB9A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29" creationId="{871AF21B-B1E4-893B-4510-F4FF8D975E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0" creationId="{4D9618AB-A836-9D67-0CA8-F794470C55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1" creationId="{062862F6-63FE-F6CF-4298-F0DD575ADA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3" creationId="{60667749-67A3-5199-BD06-ED4C4EAE18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4" creationId="{81D4B53F-992F-0898-D43D-657214C983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6" creationId="{628D81EC-9237-E4C7-3A8F-52BC6A509E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7" creationId="{03600424-E761-48CE-C476-1FB9AA4CE6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8" creationId="{6E4F35FB-3418-778A-F29C-D0056E00C7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39" creationId="{F8AF26FF-D6F9-7A51-7DB6-F8308AF50B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0" creationId="{00B41B92-A88E-660C-52A1-08FD2676AF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1" creationId="{EF5E4AF5-4802-1917-61A8-6F10976D65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2" creationId="{BFEC8986-C3BF-87BE-8B63-E27E6B7715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3" creationId="{AB188345-5260-6828-59E4-47BBD29F13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5" creationId="{E9D5C1F5-4EFE-2D27-F0F8-8261AD3A00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6" creationId="{0B4B76AC-CBFA-4F2C-D581-4B12CFEA54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7" creationId="{58814166-B4F3-159B-84AB-F9B08890F8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49" creationId="{BA57082B-E794-3A51-3DCD-E96F162153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0" creationId="{BE52BF50-EDE5-E3FE-D220-6328122630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1" creationId="{40EF6D8D-8B42-67A4-836E-DF9A3D565F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2" creationId="{E47BBA19-EE43-EF9E-6D4E-09E136B8AD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5" creationId="{DD3C94C2-C3E7-BA06-B716-6F6428630C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7" creationId="{A71390F3-5678-E665-1902-6703100A04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8" creationId="{89227048-0CFB-5241-55C9-D2DA4AC3C0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59" creationId="{35372A83-9BA9-7236-65E5-CD927E5A8D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0" creationId="{F42585BD-81F3-F49E-FB31-3A01FC6B66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1" creationId="{B734BAC5-9BC7-1744-5931-4167B1D64F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2" creationId="{5C15BCC1-5E78-4418-E6F1-421EACBB4E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3" creationId="{83523370-A8EB-5CD4-3E76-C13BAE391C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4" creationId="{9989C37B-596C-6C38-36CF-D8254CC1B8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5" creationId="{5A7BA6ED-8764-AF21-E1FB-1F30CF0FB0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69" creationId="{1358931C-FF2A-BF3E-4A5E-626CF06596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1" creationId="{CE2D641C-054C-877A-6B01-F9B3E0E3E1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2" creationId="{DE4706C0-11EB-F62D-0C54-28627693B1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3" creationId="{274C351B-4606-B32D-69BB-AB98070D1B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4" creationId="{3428DD49-B647-67EE-C6C3-189D61B823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6" creationId="{44AACF8E-2374-3899-4A85-A05A64130F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7" creationId="{F105880A-0419-441C-B448-16CDC8EAAF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8" creationId="{96B8CFA3-48FB-7AC4-007C-95B11FCBAE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79" creationId="{C0426B3D-6B0D-EBE1-55F8-1F03EE656B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0" creationId="{33036AAD-F58B-4BFC-5D02-E7EBEAD135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1" creationId="{0A3DCB63-E0BA-6498-B039-18A632CDC8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4" creationId="{A84A1430-7A89-AAAC-1466-4DD49DADC9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6" creationId="{7600582E-8397-D4F8-A2E5-18A9F6A85A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7" creationId="{62693205-55E1-751F-E061-B985C774B7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8" creationId="{FFE363E9-B66F-A82E-ECCD-394725E081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89" creationId="{55BF118E-B93D-D84D-A06E-F178F464D3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0" creationId="{47F9F66B-FDB2-3913-29CE-8E9637D993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1" creationId="{8275E958-9DD3-7700-E7B4-A2E51FB9D4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2" creationId="{146F3B3A-6611-1366-227F-8E66397642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3" creationId="{68B6810D-632D-609A-BB40-F3028F13D3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4" creationId="{9ADB9E2A-3171-9CEB-80E1-6EAB272BB1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5" creationId="{EACD86EC-B96D-C298-5868-542409DF06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6" creationId="{106E36E7-6624-917D-57FF-E5614D0594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7" creationId="{14787D2B-F452-047B-4D2F-F98A688DFC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8" creationId="{06CB07EA-8961-A107-E6E2-D983836DEF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599" creationId="{CAE578BA-DF41-3050-FFE3-7099B17ECA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0" creationId="{B7ED44E4-13A5-DA88-CFE3-7DE8278F60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3" creationId="{0B3EA6E3-D580-1948-6FCC-2216D53281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5" creationId="{0E2B95BB-D56E-0548-88D1-84B1CCD1BA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6" creationId="{9F148AF9-EB2F-EF7D-420A-13510107F3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7" creationId="{C1378D4F-6B44-D9AB-F5AB-19F038AD91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8" creationId="{B57A339F-7D4C-CECC-D5B6-E407936EA5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09" creationId="{E00CCFB3-2254-3482-9115-9A9DB0C6B8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0" creationId="{DA012209-4F2A-D15D-8409-6808F5FDAF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1" creationId="{25B68B1B-F219-D9CB-4EC6-6F68EA20CD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2" creationId="{EEEE87F9-C55E-89C9-0319-A121FFBB34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3" creationId="{D1C18331-E913-C43A-257F-961B76FB48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4" creationId="{B8198112-814A-56FE-E2A5-E29AC3D0A9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5" creationId="{5107C512-D09B-CBE6-4A01-E539CE212E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6" creationId="{A753C477-E94B-DD46-420C-AB8364481A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17" creationId="{92E228AF-3320-335D-B5B9-848AF3CDE2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1" creationId="{B9EDBAAB-B62E-40E3-1C02-0DEBCC18ED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3" creationId="{04A5A84B-D2E2-77AC-AA44-30E43AF0AA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4" creationId="{A5166C0A-BD36-3C4A-7F5A-6AEE95D103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5" creationId="{C5E05337-A4A7-84D2-A389-9F7B85A471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6" creationId="{0A402C49-9D2F-69C0-4641-B245DB746A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8" creationId="{488035A9-1C0F-EB32-5BC6-35BD093BAB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29" creationId="{EBE046A5-3DBD-7F09-F86E-6B305ED207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0" creationId="{246E6517-6F62-BAAB-2A17-7AAF4D40DE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1" creationId="{1DA5CCCD-39C1-19E9-52FE-91D9CEFB35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2" creationId="{B0794058-1C08-2377-44A8-2FDE33570A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3" creationId="{CE0C4AE3-FC7B-5707-835E-542950EE20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5" creationId="{027E5F24-B320-1337-774C-799A53A779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6" creationId="{4156E666-6732-BB9E-4C39-F73E3CBDD0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7" creationId="{6CA70B53-4C91-13C9-9268-49C5E7C4E3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39" creationId="{1C3A4E72-997A-4C94-C08E-5E05005C24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40" creationId="{20991466-5815-0BFF-5879-794D953915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41" creationId="{DABA891A-D600-1DF3-2CA2-3B938413D9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42" creationId="{B726842B-F913-D532-9AE6-782721F8E6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43" creationId="{A776B8ED-A9DA-BE76-3A9D-B70AC43AD4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47" creationId="{93BBABCB-B14B-4F65-1BC9-9721B999DA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49" creationId="{2D40A510-E723-715E-2B31-2111348480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0" creationId="{49665DB7-5CA6-F695-AA8A-441C2B42B5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1" creationId="{7239F21C-BFC8-E80E-235C-FDF47BBCD3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2" creationId="{1EBD0B0B-EC43-2DAA-D2A9-779416E1FB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3" creationId="{6B048BF4-E5A3-CAF0-F1C8-80BADC4343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4" creationId="{4B85E123-2ADC-E776-2532-0A5FB5DDD0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5" creationId="{9A69D16D-988A-ED08-EE7A-3A9E69CC29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6" creationId="{63518B1F-C286-1279-A076-97EC9D8D8F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7" creationId="{9E94E98F-CFA5-EAEA-3FED-3A877B9AFE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8" creationId="{F2CF50C6-0AA0-4E82-62EF-08A019FEC4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59" creationId="{42B5A06E-9F2E-A175-1EAE-4FDFA62193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0" creationId="{D201145B-A927-DF3C-FF7F-2D3A7D1D77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2" creationId="{6C9CBB49-5034-C071-CF7A-8C87B415B8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3" creationId="{113A957B-0782-6D24-ED29-85746A0193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4" creationId="{89429924-3586-CA7C-18BB-9511AE9801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6" creationId="{04CCBB68-DCDA-71A6-80D6-E1DC90A7D0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7" creationId="{451F4B7B-70EB-C7B3-68DE-45B8A36880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8" creationId="{E87FC9ED-9A38-CA40-5740-AC00057DAE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69" creationId="{AAAC5CC9-7661-0CEB-131B-A8DC63C2BF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1" creationId="{44E00E91-49D0-B3F0-E3B8-C7188BAEF1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2" creationId="{7DCF326B-69A8-DB34-D92F-300C9C44A3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3" creationId="{FAD8115B-9EDA-A8F3-C2E4-0A5D71E5C6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5" creationId="{9BDD5FF7-C1D0-47B2-FE54-9252809934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6" creationId="{38D424C9-3E7B-8206-5523-2346F5681F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7" creationId="{8AE6DE75-3623-3DC5-23F1-AB0AA4E493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78" creationId="{9965CBD3-FA7C-81B6-92BE-DDF2C23966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0" creationId="{7E4AD97E-1821-EFD0-A79D-B91EAE3F27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1" creationId="{B99AA37F-196B-3450-7824-A439D74598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2" creationId="{36DAB8D9-EBCB-41FF-B70C-63E980AA8B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4" creationId="{4189432C-8208-F41D-7805-C15D7F6E4A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5" creationId="{16CDB0ED-F22F-D566-8F62-59E110B6A3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6" creationId="{AD469A98-D141-4B61-45B5-E557EC815B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7" creationId="{99A0C259-2050-37C3-99D0-F831311F0D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88" creationId="{133D5AA4-C132-6620-01BD-92C275EAA4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0" creationId="{210E5B09-6E82-78EB-4868-0D27941261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1" creationId="{025907C7-FD22-DA84-7D65-42A2B634B7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2" creationId="{8AC6ACB9-637C-C403-969B-3D239C7B5B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3" creationId="{91B9FED6-DE15-83F7-6369-198CA6973F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4" creationId="{20458FFC-E8E2-BB81-3400-5964DAD6CD93}"/>
          </ac:spMkLst>
        </pc:spChg>
        <pc:spChg chg="mod">
          <ac:chgData name="Jazz Binding" userId="74e1742e-566f-4d18-bab9-8025d732ef9c" providerId="ADAL" clId="{B2F509F6-D0D2-47FC-9FFA-9B1E2AE28429}" dt="2022-11-18T15:40:21.484" v="31" actId="1076"/>
          <ac:spMkLst>
            <pc:docMk/>
            <pc:sldMk cId="416377257" sldId="262"/>
            <ac:spMk id="2695" creationId="{B5E6BCF4-D2AF-C2EA-D7B4-E568DD15DA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6" creationId="{E84ACCA1-42E9-D8F6-4292-B2BFCCD571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7" creationId="{45226A93-3FD4-62F4-D569-048C48AD7A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8" creationId="{75DCEBC8-B73D-7B90-D561-2F1720C394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699" creationId="{9C80D620-2C9A-8553-3CA2-652868F572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0" creationId="{EFA24923-81AC-0943-DE86-AB78888A9A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1" creationId="{20F38226-B8EE-7538-4997-159F87AFBF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2" creationId="{8D590B4F-8E48-E5E1-6D95-CF0DC58726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5" creationId="{3D33C060-76CB-AFF6-8404-CE320815F3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6" creationId="{7F09788D-B696-0092-557E-E771323A72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7" creationId="{57B22066-E14E-703D-4741-5FA202C93A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8" creationId="{8B1099DC-4B7E-E308-9A3F-66A16D1DB0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09" creationId="{C82CDDAB-33C9-8803-DB7E-A6748F4193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0" creationId="{E251B464-71EA-CF41-14D1-1B8898959C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1" creationId="{D3850782-F3A5-573F-9633-72CD0F037E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2" creationId="{1DF1B8EF-D889-551E-1FE2-2A0D62F9B4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3" creationId="{714CDF11-842A-E485-0B68-0E334B7F4F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4" creationId="{007A3909-1FF5-44D5-5221-54E4A37168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5" creationId="{061DC23E-7C8B-89DD-24B4-528CCD8833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6" creationId="{0DC55027-17AA-1ADE-EAD7-CAD9EF13EA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7" creationId="{6C4E7B61-10D4-B646-217D-184BD69B3D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8" creationId="{32645E4C-140B-57BF-61E3-0DBF4462CD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19" creationId="{3E176BDC-C918-6FDD-B8F6-4FA80984BF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0" creationId="{19F0C03B-C02A-AA64-3037-5CC5334F6C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2" creationId="{41A36BC6-EA69-A6B3-6704-64E57A3666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3" creationId="{EA6AD96C-0AEF-314D-CA2B-6A370AE54D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4" creationId="{36D4B56C-9727-6B79-3651-AFC1926858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5" creationId="{F6FC0373-F04E-43C5-F668-D1B3FE1E4E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6" creationId="{5237368C-A302-9E5C-1300-8B3A5BEBF6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7" creationId="{15463F8D-1A0D-D0B5-6EBC-76C58BAACC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8" creationId="{80D29C48-10D3-2930-7747-3A5DBF6F93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29" creationId="{2E628147-0C75-4191-7903-023EBE5D15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0" creationId="{C28723C6-A415-2393-1608-4D1D3F9A1A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1" creationId="{04E4E3AD-5404-2E9E-A146-03DE128027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2" creationId="{C01BFA30-FD30-F7DD-1A1C-3623C6CBC7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3" creationId="{64FD2EBC-AEC2-47B4-1EA9-BDCAEDC363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4" creationId="{E8E5549A-8230-08B7-5A62-E0FBFEA09E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5" creationId="{44D8B348-BF69-02F6-84C7-1C0A565241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6" creationId="{8A26D70A-365F-8295-8B59-93E20F74A2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39" creationId="{67D26DE3-D334-BBAA-9CD4-B175EB308E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0" creationId="{E85EA9D5-6D24-E866-2ACE-C18250009F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1" creationId="{ED0F540A-AC99-1814-50B2-12E49F467A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2" creationId="{9AFD1C7E-0EB6-B277-76A6-C2DA807581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3" creationId="{457C222C-AA26-D57E-E2CB-B7D7E803F4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4" creationId="{BC7343B3-075C-29F2-288A-94B959F756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5" creationId="{2CBFA601-66E8-49B6-678F-37E314C1CA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6" creationId="{FC3E8E07-6542-93BD-AD51-03DA75BB46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7" creationId="{30689092-7FD3-3D68-3AD7-FB5422EA39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8" creationId="{0EB4CE2E-1AE8-E2DC-5A84-12BDE737EC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49" creationId="{5EC3CEA1-294A-0BB5-E58A-5393248422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0" creationId="{A65105C5-F546-7385-69EC-48F62ED119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1" creationId="{77AA4262-2F89-2132-F104-AE1EC60698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2" creationId="{B5EE537A-D7F6-68F5-9456-10F8E18DC7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3" creationId="{061D0A52-A8CE-F7CB-E5C9-CCADFE7E66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5" creationId="{5777ED74-84EA-B0EC-192C-3E966AB991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6" creationId="{A5AFD24F-B869-D77B-7FDA-C769187029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7" creationId="{222C379E-7642-699F-1247-7F8D4359E6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8" creationId="{64BCB620-B781-B9FF-B5A1-822BA23B0F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59" creationId="{A7C1B001-82B0-1E5E-C00D-9AB6396A62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0" creationId="{CC04BFF5-5BE3-61DC-3468-6CB03AEC02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1" creationId="{23ED4887-781F-4902-D6D2-6D95E6385B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2" creationId="{6B460383-EBAC-6F38-23C4-A977FE6E1D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3" creationId="{2C8D73FD-5333-ABBB-985A-38834FDF9F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4" creationId="{3A2F200C-0357-78BA-92BF-81C41A52BE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5" creationId="{E91B6923-B326-BF89-8B8D-BEDB0126A8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6" creationId="{AFCFE06A-BD59-4193-A1A3-6E768DEF16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7" creationId="{A915ED9D-73D4-AE9E-035B-972FDF486F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8" creationId="{518BBD09-BBB0-BD80-0C38-1BCDE75F0A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69" creationId="{029A2272-5D32-1D72-F54B-07EE293CE2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2" creationId="{745C5F24-AFEF-43CA-EBA2-41FEC8F2AA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3" creationId="{13DDBFBE-7FE9-97CD-5431-20CCF29985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4" creationId="{FF8BC22F-D738-7856-2E20-85AA3C9825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5" creationId="{9DD82BE7-C51C-536E-0E20-B933322CA6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6" creationId="{2CBFE1EF-B955-57D3-4E41-E4A231BCDB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7" creationId="{65CBB037-51F6-BBE8-0EC5-2A02AC5FF2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8" creationId="{1FC86A7E-6ED7-4036-EB3C-00EFDBD047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79" creationId="{8C36FC6A-B47D-40CA-13B6-B9FE7B76F6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0" creationId="{BEC7EE5E-D3CA-0292-AA05-DF95AE92E1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1" creationId="{5FFC55CA-3E74-8D26-0AF9-D8B9346F9E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2" creationId="{1D69FCD8-A686-15B8-99B6-4EA2082657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3" creationId="{C38D0511-7659-00B9-2274-DF8C3394F7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4" creationId="{3FE5A55D-BB95-4D22-EABC-37DF5AD1FD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5" creationId="{7F39F702-A389-3376-A869-48F14CCE10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6" creationId="{3BA0F83C-A63A-6C1C-BBB1-4C4CC7282F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8" creationId="{6E1B7EFA-E6C5-091A-FC84-2CB845B0A0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89" creationId="{893EF44C-DE8A-FF50-C739-B213859664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0" creationId="{342F75C0-5872-7904-5387-4A17FA0553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1" creationId="{F63B44B3-5E16-C9FF-1A1A-2ED5BAAA7F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2" creationId="{6A0AAEDB-C00D-2AAA-D25E-AA5943AE4B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3" creationId="{98B3CBC2-61CF-2549-38DD-FABF70E8CE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4" creationId="{BEF62BD1-E3AB-1E75-4F66-5886FBC7F2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5" creationId="{6688821C-1D89-FB31-2DD6-1BAA85569C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6" creationId="{266912ED-C695-FC9A-A678-AAB1C0B5EB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7" creationId="{F9C2559C-98F2-A1F8-215B-BE8DCDB7E0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8" creationId="{FC5A24CB-7309-74FA-CD1E-36BF0FEB1B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799" creationId="{102DC162-3FC8-C1A6-6948-7E1449189F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0" creationId="{A91BD41E-3588-24AA-37D3-658AA54116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1" creationId="{95202CAA-F38E-2CBD-97F5-747F20BAC1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2" creationId="{D484D7C7-751B-FA89-35B0-0EF88830B0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5" creationId="{8ADEAF37-A02D-983C-F713-8108004087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6" creationId="{5EDF0E49-2611-5AE8-CE12-AC5DB519D4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7" creationId="{3364A186-E915-DA34-17B2-4921715CB3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8" creationId="{C9F88339-7A28-1A57-39B8-F7A7308958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09" creationId="{B9219FFB-3D4B-8B1D-E384-ED0A51BDCE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0" creationId="{A8AC6A94-2959-D4AB-6D95-C2C096942B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1" creationId="{91479A1D-E5D4-3307-EF49-4D5A1F6D21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2" creationId="{EA973958-3A08-276F-8C9C-642FE34FEC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3" creationId="{BF2EDA21-28D2-BECF-17A7-B4967054DB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4" creationId="{A0498823-455E-FAA3-44E1-54C5D43EAA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5" creationId="{C1673502-4E15-8964-17D4-3B94D1718E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6" creationId="{A512E2A9-FDD1-50FA-2D42-801EEB4C61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7" creationId="{79D9524F-7375-04E5-0284-934087F843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8" creationId="{C8BF286A-23D4-1916-3F01-A43AE7A3FA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19" creationId="{0AA261D5-C919-9B8E-B5EF-F712BCF7AF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1" creationId="{37820972-FB5A-E003-C071-EDE4341057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2" creationId="{653E5411-E249-C5F0-438B-1406F66486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3" creationId="{8B167CB3-990A-F43F-9EDF-FC7A5E41C8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4" creationId="{26E2A24F-EE04-BEDB-9F67-8982EAFA98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5" creationId="{F23D0F1B-8E37-E925-19A2-9F2D93FEC0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6" creationId="{9C681346-1020-DE71-A99C-4BE863EA61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7" creationId="{1BD836E4-61BE-9092-C53B-59FEACFC6A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8" creationId="{7AC0E6ED-40CB-E38C-12CF-AD99DED884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29" creationId="{862FF343-28A5-BF26-7F4D-9668447ADA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0" creationId="{DD4191E3-0903-A0C0-A128-C411E3B77F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1" creationId="{CDFA77A3-466E-E368-816F-83524C2DAC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2" creationId="{1A84A628-B2D9-F318-8218-00A58618AF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3" creationId="{3A238E77-5051-B0C3-1C89-94E3F43140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4" creationId="{9D091C8E-D6A4-88B7-ECF3-D1EF7FEFE4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5" creationId="{8F06B46C-3328-D065-B0FC-C1E5168B07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6" creationId="{444B7423-1D0B-83B7-F0CB-FD5AD0379B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7" creationId="{39CC132F-E5BE-F79D-7D16-2A0A29F3FE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8" creationId="{3A2B1FAB-14A5-ED1C-8750-274B3E4698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39" creationId="{5D08957A-5BA5-4E5C-4849-EE89B4F9E0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0" creationId="{D767EDA0-7F37-7702-664F-BE1D652991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1" creationId="{04746EBE-2C40-A81F-89B3-653CDF9D2B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2" creationId="{B8952FEA-C882-77AE-93F8-3C9AC8D779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3" creationId="{75C344F0-7D4A-5D9B-3469-933091E2B1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4" creationId="{7A286F36-9DD9-5A7F-EDA1-A5181A228F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5" creationId="{03C000A6-5163-16D4-1378-AE15C3B05D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6" creationId="{1CAE7100-8272-6D27-7F60-499B32C7DD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7" creationId="{81AA6175-5849-7093-80D3-B3824BDCF5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8" creationId="{4C276647-4DAA-A530-35E3-4552008D41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49" creationId="{EC8BC956-977F-4D9A-4EFD-0E76A400BA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0" creationId="{82D0CAD6-D6A4-B23C-0818-348362B805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1" creationId="{25BCAFDD-29D1-074B-151F-EAF100151B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2" creationId="{1044FE22-AC32-F8D5-0559-2A9BFBFF09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3" creationId="{3D2E20C8-C66F-49C8-173B-29BAFC7DBA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4" creationId="{0ED42BD4-E9CB-3C0C-9E68-3354B02CAB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5" creationId="{88CA9E4E-1DC3-1D86-807A-3EE9287ED9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6" creationId="{1F4116B4-8B16-054E-C731-8AAD6F00CB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7" creationId="{AE37EE90-CE26-FA49-FC3C-1EC31C737B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8" creationId="{65CC315D-7771-CB77-1FE3-1BC908F650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59" creationId="{52A28CE7-7BA2-CBC2-1624-55A39022E3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0" creationId="{B05FAD75-63E5-9D94-71BB-B6297BB5C2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1" creationId="{30E2DD4A-140C-0DFF-BD2F-81E2CDAABF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2" creationId="{F3068D5C-4493-0E3C-7E10-C7171FFFDC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3" creationId="{728BA7FC-48C7-2252-4A50-4409215A83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4" creationId="{432EAFBC-51FD-AFB0-450F-DEFBF5299B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5" creationId="{A9D36E3B-935F-67E6-CD35-E3F3161A56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6" creationId="{6BF7BEB3-C248-8D0B-7162-131472EB99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7" creationId="{685D4FD8-5667-91E2-DAB0-449F7054C6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8" creationId="{E69E080B-8ED1-8A45-F361-CFD9CC3479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69" creationId="{3E0CDCF2-26DE-B0D8-1409-74909E1948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0" creationId="{888D4542-4350-2563-60A5-D2D1AA2F94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1" creationId="{51C5B1DC-BDC5-1AF7-0DF2-CE0EC8B897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2" creationId="{25EB34E5-EFCA-763C-6ACA-ED64ECDEC0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3" creationId="{8174B245-2007-6CE3-CD09-860225E1E5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4" creationId="{71E13AF4-F23F-158E-1C7E-55C739200C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5" creationId="{11A0573A-11F0-F62F-D3B6-1DB73C942F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6" creationId="{3E8A1ECC-3B23-CD8E-EFC1-33C2A0297B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7" creationId="{A2A8ADA9-1D23-EA5B-4E31-C472750263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8" creationId="{72254A02-0C82-3369-C8AC-69BB1BC3D6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79" creationId="{63512073-35E3-B8B1-C266-E00DE18682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0" creationId="{8420965C-1E8A-D5FF-BE05-67EA8DBA94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2" creationId="{5021E638-BA1E-C65E-BF47-211CFEBD94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3" creationId="{681526F1-9F15-0549-EE8E-187CEBE0B5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5" creationId="{9514515F-9873-9A6B-9DEE-5E2129C9B5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6" creationId="{3296D773-FE1D-18D7-47E5-28297F01A8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7" creationId="{7E711271-3CEA-1B75-1DB7-8523E45848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8" creationId="{3D7CF1AC-1C2E-20A1-53C4-E6C551994D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89" creationId="{F534F98A-976A-A1B5-1C93-D8D89BAAE0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0" creationId="{644B33E0-6D75-A468-FA1A-BC1B793493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1" creationId="{DE8DA385-B579-99DB-B36A-A60D2D03DC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2" creationId="{C59BAC0E-FB0C-0DCD-B05F-F7B866ACE6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3" creationId="{D078FECF-1B68-9F64-790E-9A5D8105F8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4" creationId="{F08FBB36-E76C-FECB-1495-2539D6149E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5" creationId="{28C5F261-B223-749D-03DE-D70AC387F8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8" creationId="{0179A405-6436-3558-10EB-F94ACAB875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899" creationId="{4BB7D990-0B21-81C4-64F6-5B8648C008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0" creationId="{5A6175CB-2403-36E8-771D-D4D3CA3DC9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1" creationId="{B08CFA9A-5C52-1FCC-F467-A83CA95C43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2" creationId="{181D852F-E73D-2469-9451-14690B0ADE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3" creationId="{1C6C3E5A-90EE-AE82-6CC5-4BB80343EB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4" creationId="{F9DDE130-0DAE-53CB-B4D9-27A7A36F34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5" creationId="{557F2E24-8639-1436-1ABE-33E7BB69B7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6" creationId="{E1508B82-E5A9-48B1-965A-31F6E94C3C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7" creationId="{1D5F0E92-15A5-31FD-4748-9D3BF45574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8" creationId="{ABB19883-24A9-EA53-EF3A-0768046A05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09" creationId="{A6106BF1-EA9A-1579-FC5A-14B966D47E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0" creationId="{A5A9F52A-2EFB-B24B-D4FC-4FAF5A29FB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1" creationId="{B7A375BA-95EC-F6C2-201E-92F6A4CD1D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2" creationId="{B19AD29A-5D1D-AB2C-65E1-7359C3B310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3" creationId="{239E9EA8-19F6-AF8A-A9B5-4563EAD391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4" creationId="{6D633FCC-80C5-950B-FC90-9052E6A22D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5" creationId="{059416C7-AD17-8E76-59E6-6CD6596591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6" creationId="{B47ADC2F-6535-38C0-8485-3619BC83AB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7" creationId="{6F70829B-C54B-A95C-E560-E1EDC1FF93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8" creationId="{3FC2F9DC-546F-2554-C77B-7C2596BEF0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19" creationId="{C1FFFBCB-67D7-0EC1-FEBB-81AFBF0827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0" creationId="{B31F4D2A-ED65-19E5-A01B-8831FAE564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1" creationId="{B2FF50CC-7B20-166C-D26A-D683AFE37E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2" creationId="{5F5A85AC-00C9-7FC0-267E-2E4BB097FE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3" creationId="{3219357C-AFCE-E176-ADC8-DC13B21F36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4" creationId="{693B960D-60C3-E522-DC1E-473A2EA1A6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5" creationId="{B56A88DA-4EB0-F094-A45A-B97378111A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6" creationId="{969F559A-2A6D-8D79-FD90-0A44604108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7" creationId="{006B57F5-CEA0-0197-9A48-51F748EBEE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8" creationId="{D377FBA9-5EF1-D8B7-AF77-C9BF76B2ED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29" creationId="{0FBA3BFB-30B5-C8B1-637C-202D3A2BBC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0" creationId="{9D4BBDD2-50F6-3354-597B-BD2DBFD9C9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1" creationId="{DCDB05A9-EE66-67EA-69A1-F27C8BD3BB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2" creationId="{FF697A09-29BC-CBEB-AA65-CFE5B50CB8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3" creationId="{2D2DC78A-9AA2-469A-EEB8-8479411D0A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4" creationId="{60CED221-D422-6620-DFD0-A29C2CC725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5" creationId="{FDD3C10C-1B98-0FEC-4D5B-AABB8CE8C2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6" creationId="{ED80AEA8-3635-98EB-02B2-3ABC5CF6AC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7" creationId="{1E1CD03D-0578-767E-137D-137C5F2C39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8" creationId="{7D964265-7596-7B5A-9C4D-528DE2F46E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39" creationId="{947E82CE-5883-E57F-2F2E-15D8C2F927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0" creationId="{F3DD93B2-C483-7A9B-BB1C-238D8A185C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1" creationId="{2E1C2A75-B48B-710D-204D-619D557B46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2" creationId="{673660CB-AA90-5935-3ED3-0413854B6C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3" creationId="{617278AC-01FF-A737-D798-E54C5B3540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4" creationId="{DF03B2B6-2B0D-0E51-0E87-05A1DD8BB1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6" creationId="{0B676AA2-7C00-38A6-F384-D8246D51C8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7" creationId="{D6BD307C-84A6-8108-61D5-C5263ED697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8" creationId="{206D994F-E282-E97E-A7F6-427A5EE0EB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49" creationId="{26444A77-F048-1E76-91C0-773241196A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0" creationId="{1F3C203F-6D2F-FDC3-2321-68D2BCB6F2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1" creationId="{C00EF025-FC96-2F81-7B68-CDFC180967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2" creationId="{73777B55-4FB3-9316-514F-AF74B0C50F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3" creationId="{E4D0482E-4DA1-BCCF-4E8C-7D0ADCF819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4" creationId="{75929D23-3592-9184-4878-FDEF29D15E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5" creationId="{DF03E2E9-AEEB-CC00-C58A-E906106FC5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6" creationId="{AE55A39F-5674-293B-939A-D19716C037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7" creationId="{FEA79553-2859-0FDC-638A-7D182F9359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8" creationId="{A64E4F88-66D0-5747-885E-65D1EB27A6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59" creationId="{A93BC7E8-43B8-07DA-5316-1499031304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0" creationId="{4EF29449-DF4E-330A-B30E-D04878E65C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1" creationId="{7827D076-B58D-5560-E650-457C0F8B90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2" creationId="{D8A31C04-7E2F-6B59-C8C5-50DE553520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3" creationId="{C5E4672C-CBA8-5A16-6D98-5E1E189469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4" creationId="{377F4321-739A-B46D-822B-F05170E7DD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5" creationId="{DA5BE458-884A-45F2-FBC9-098C8B0CC3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6" creationId="{AC391847-BFC2-75EB-CBC4-890F58E8A3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7" creationId="{6B1F27B9-A72A-BF5D-4681-939DD9C695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8" creationId="{6E824A0D-A097-C54B-74CF-3F50859E47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69" creationId="{F875BED0-D570-71B9-629B-D0D09CF4FD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0" creationId="{D353343F-BE63-EA06-ECFC-0B4ECB0DE1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1" creationId="{526AA3C1-EB6A-48E3-8EFB-C157F7AF55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2" creationId="{071FFF94-D982-0574-59F8-A28281131F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3" creationId="{355886E3-B97A-99D6-FE11-DC9C6B07F2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4" creationId="{38ECD654-5B53-9D98-8F9A-2CF4F587C9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5" creationId="{F9E83C6B-D64E-D16B-875B-C1D306C877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6" creationId="{D8C92191-204A-324A-DDDD-0F96E5FB30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7" creationId="{0155AA39-2B48-ABBB-B8BA-846ADA5A13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8" creationId="{F6EB6B6D-F704-17CB-8E45-72B284696B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79" creationId="{4BD32A47-042C-5AE5-7B87-3899C734A2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0" creationId="{247FB0FC-4343-9A35-58AA-43ED81C6EF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1" creationId="{1FE0FAA6-D3DF-4520-FB34-8057AC7EFE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2" creationId="{3C3E4BB5-C871-E228-5EEE-10E9F61529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3" creationId="{C6DFE134-4F71-F275-BF36-C00DDAB26D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4" creationId="{BD294C0D-BB56-C62C-B13F-2DF68FDECC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5" creationId="{6D5C7166-D406-0117-602D-559769CAB9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6" creationId="{DC4A3A34-FF46-50BA-EAA1-31B86E2083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7" creationId="{F4D01C72-B1F5-3B43-B8A4-79C04CAC7E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8" creationId="{39A3211B-AB4A-7658-4262-F2B1BD5AEF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89" creationId="{B384944B-517A-CD42-CC40-3C5A3334E0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0" creationId="{E4F06633-5395-7675-BE70-DAFAA56424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1" creationId="{9F03194F-301F-7A55-2FDF-D6135FFFB2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2" creationId="{F1B81065-9CEF-CEE6-929D-2FAEC3E71F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4" creationId="{2B0C84E3-96F6-6C9A-CC5C-1C4C893C38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5" creationId="{3DCE6D1C-18DE-7A2A-3739-A3BA0D4286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6" creationId="{20A0D980-668A-7B39-CEB4-CCED250866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7" creationId="{00B154B4-131E-5BEE-1171-A59BFB7722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8" creationId="{A9997283-A177-98EC-8546-9B25F31937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2999" creationId="{7765C6A0-2D62-1FFD-DF73-D7DECE4231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0" creationId="{BBF43742-F147-A35A-19E4-8D8EAD0173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1" creationId="{3BB9B3AF-017C-4E39-FBCA-682CF424CB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2" creationId="{7C749658-F7FE-F1F2-4483-BED890AAF6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3" creationId="{6ECA3BB2-F268-8BF8-F20E-64A7055C2E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4" creationId="{DC979720-FA36-4F84-E481-7D22B9C4FE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5" creationId="{526A43BE-1540-1936-9F86-15CDCD608B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6" creationId="{269F6F6E-7A5D-340B-B33A-EB389F6836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7" creationId="{1B1F50A9-C4F0-62DA-BDC5-72D36676B0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8" creationId="{72ACCA80-1663-F08E-2C46-2C9B4E8B17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09" creationId="{390E8D31-1CAB-0090-C1F5-20A4BBC281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0" creationId="{BBDEE403-9CF1-B85A-2649-2F32C3B2EB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1" creationId="{033E3ADF-74EE-EA19-D876-0A8FF48CD8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2" creationId="{97955DDF-22B4-D57B-8623-0178CAAB3A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3" creationId="{3B59A2EE-C1BF-7EAB-BF4C-5C36E915AC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4" creationId="{DFD14D28-7FC0-2BC1-D798-A57D4A2A1E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5" creationId="{380A1EF5-860A-0454-9F9C-5817B99CEF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6" creationId="{A992B246-0433-14CD-CFC0-29C99709F3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7" creationId="{DCCA7722-A502-3A17-A110-6E7B948C8D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8" creationId="{87D24FE8-A7A7-E40F-4243-25660ECD97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19" creationId="{E6767648-C903-9C16-F741-2832F74B95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0" creationId="{6F008A24-E3BF-BC25-7A64-5BC47361ED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1" creationId="{1F8A39E5-8AD8-1C25-6A36-F146A8DFF1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2" creationId="{BF04F869-B580-CEC2-20FA-B70F2F3FB1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3" creationId="{BA61E16A-65AE-E3A8-5229-58F3CEDAE7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4" creationId="{EE22D677-7ED8-E9A1-5A1D-8F4E9D9516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5" creationId="{939DBB63-9588-31C5-8EB4-B368567202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6" creationId="{E9EC5835-9516-7451-846D-61E765199C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7" creationId="{27664E56-1EEB-63A0-0D68-9543A5BC5B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8" creationId="{382B8C25-7ADD-B529-9F41-D9D0679BAB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29" creationId="{7102A088-C07F-6471-62F2-28FA707DB7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0" creationId="{3A9810AB-E6BC-0023-71D5-0FCC3007FE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1" creationId="{1890C52C-7E21-D39A-3A39-C71EB64803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2" creationId="{C370022D-4BB3-701C-2226-FAD5307F46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3" creationId="{147D3F8A-734D-5258-035B-EECCCD8056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4" creationId="{5549E881-2D1A-DCE9-830A-6C370B72A6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5" creationId="{5D0DCF47-EC8C-44B2-EE6F-6521B4E40A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6" creationId="{99D2BD2C-76F9-6ACC-18CC-640C12F796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7" creationId="{27C6C24D-1D7D-2BE7-5A41-DC501A4D2E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8" creationId="{3D8BD5B5-6561-8C8B-49F3-31FE476607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39" creationId="{18D466D0-B759-B2A5-A216-F4A4C148AC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0" creationId="{C8A915F2-4AEE-D883-7E9C-FF439D2004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2" creationId="{5D08100D-2A73-8DB1-E09E-50BD6E6B6C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3" creationId="{8E43EBAC-D67D-516B-DA17-058F7C4CC7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4" creationId="{4EAAC92A-5E2B-006E-5D28-3EFA6AA709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5" creationId="{A90F28BC-9C9E-6A21-5A19-7A3AFCEC63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6" creationId="{CD605FBF-39D9-F2E1-48D7-B54ABF8718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7" creationId="{F0A468EA-85E1-431D-6961-A1F03651A4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8" creationId="{00E23D06-473B-BACE-CFA6-3FD406AFE3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49" creationId="{DCEA2A6D-1FF7-00F5-E0C3-FBA441FC99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0" creationId="{2928ABCF-420C-1CAA-CE8F-3589C1CBE6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1" creationId="{BC4FC676-7090-C0A9-2D32-45BDF07EAA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2" creationId="{18BEC32A-D94E-E62F-D987-0D90B4537C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3" creationId="{3A1A8D53-C291-8D13-975E-522E23F671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4" creationId="{05A86302-3F36-A109-4E62-BA328599DF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5" creationId="{CF322A09-F1FE-3A62-EB79-FF33D8CACB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6" creationId="{1683D74E-5EC1-6658-5E00-27BF65A9B0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7" creationId="{2D354A1D-3826-0439-66AB-E8DEF48DC9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8" creationId="{A74E3703-5AB0-7E37-AB6A-3AAF1CE781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59" creationId="{7FEF92A2-0D4A-288E-08E4-7FAECEDCB7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0" creationId="{2DE026FE-E25C-67D4-EAE2-36448B8199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1" creationId="{9B5C5AD6-188A-9369-D96C-D9709E72C5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2" creationId="{F47A3335-0E6E-C86F-7669-1E8440592E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3" creationId="{B3F0A6D7-06DA-24DC-53B5-14B652A3D9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4" creationId="{F367D41A-B23A-BEEB-8E8E-6C6CCD9677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5" creationId="{788F6B85-8722-0990-90F2-F665B8164D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6" creationId="{59E065F0-2859-93DA-4593-5B308622B3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7" creationId="{C71A078B-FA48-3A0E-56C8-DAFBC26CED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8" creationId="{CB7A418E-E5F7-070D-1DEE-95D1D88099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69" creationId="{3DFDD402-7134-ADB0-4971-B4D3CB141D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0" creationId="{2830DC1F-1EC3-6CAA-B050-8022E4DD50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1" creationId="{F0363768-8824-1E0C-D92A-720B82EDC5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2" creationId="{57040AA6-DEE2-CC06-5909-EFF2C52C9D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3" creationId="{798D6EDE-B703-4992-C9B1-435EC4BC0F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4" creationId="{160C5642-41E9-E0DE-B028-2C0F15DDBA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5" creationId="{1CE127F1-420B-23FC-1ECE-88924E8EDA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6" creationId="{61D941DE-9813-B605-ABDF-E17AEB0A8F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7" creationId="{6421A79A-CE86-2C2D-805C-96EF702496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8" creationId="{F3759F07-8811-22E7-5D9A-7B0608C173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79" creationId="{885D465A-6B3F-0B3C-7C29-526C689D76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0" creationId="{80575E5E-B4E7-5802-13D3-C5AC6D4B67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1" creationId="{C752957B-09DD-72B4-7DE6-0F6521E4ED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2" creationId="{D4AFC0EA-27D1-3772-E740-FDD56FDF82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3" creationId="{E644F4F3-CE21-2F1E-B48B-E345D3FEBC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4" creationId="{0224A71F-B4D6-7CD5-F4F7-2CCC63BD3B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5" creationId="{90E6A43E-6EDE-E13E-6CC7-3A97195541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6" creationId="{F8F0B809-CECE-5577-C772-92D257A34E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7" creationId="{E7B2693E-977F-5CDF-69B8-2A368B5A15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88" creationId="{1C810C0F-3B8E-2903-086E-C59C5B0869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0" creationId="{2D1507E9-93FA-E246-31DD-F98051F4B3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1" creationId="{3BAADDDB-B4BA-E404-6607-B2FF99FA12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2" creationId="{80A64E37-D78F-B425-0586-03409AEFE1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3" creationId="{C8B4C42E-23B0-67CA-76DF-40FF26EF74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4" creationId="{F149A511-BDD9-7331-A045-B21A1CEBE2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5" creationId="{F0D43157-E52D-0006-FCD4-0B7D01BEBA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6" creationId="{4F45C16A-EC9B-44F0-F96A-2C8FC9F3AB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7" creationId="{D110B41B-E125-2CC8-40BD-3938564F22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8" creationId="{98738D6C-35DC-D4B8-F52E-EE41E0C1A4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099" creationId="{C7FC2E48-E581-CCA7-C770-63515B1235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0" creationId="{C9DA622B-70AD-BCE2-47D4-65BB668C8A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1" creationId="{827E3862-E013-1338-2D30-C47692D1A5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2" creationId="{4F144DC0-C907-964B-D7C1-705A093712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3" creationId="{9E547900-EBB9-7241-C7D9-FAB697B4A8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4" creationId="{284010AB-4873-814F-7EF4-CDA657E1AC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5" creationId="{BA2A2A9A-847D-556B-06E1-122DA33DD8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6" creationId="{5213D71C-A1A8-6535-A215-4D6FCCAC3E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7" creationId="{D901525A-409D-D591-31D4-C8EC24EA56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8" creationId="{D769E2FF-2062-BC71-6C7D-D56F45A760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09" creationId="{15DEDB3F-29D6-87F8-E6C8-89C3861DF5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0" creationId="{B7B76D12-B841-588D-F11A-7C075F7834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1" creationId="{F5F6A0FC-C8A5-26EC-D8DE-B8D0CB099E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2" creationId="{B15CD362-4C49-AF13-99A2-FB5DE61965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3" creationId="{8BACBE6B-87ED-6132-508A-F186C9ADBB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4" creationId="{3C2EE4DF-F95B-18B4-DB57-424595CA9B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5" creationId="{43D2547E-ADF5-DA02-10F7-795995731B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6" creationId="{72E201DE-4B23-A40B-1697-9FAE27879A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7" creationId="{35C71F5F-2F26-E66C-33E6-705E5F4610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8" creationId="{2BF2F150-BDB9-7E95-A7E1-657604DC10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19" creationId="{9E13B77A-819B-25D8-3E0A-B51948E224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0" creationId="{272ADA49-7C50-E5A8-EE2D-3E9A1CEC8F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1" creationId="{70B21772-9674-1DBD-6A66-A90A355CFD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2" creationId="{AAFCBB70-409D-E892-79FE-7CCE209243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3" creationId="{A4362D80-D046-B38B-607A-A1CB1AF7B3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4" creationId="{83738CF1-DCED-010D-4499-CF469E318C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5" creationId="{0E028CE6-5906-A0BD-7487-C50EEFF5E3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6" creationId="{884D74F4-7000-025A-30FA-F6413140ED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7" creationId="{D3C4EE78-5595-C946-1649-E0C921E702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8" creationId="{90F9D17F-D526-1E82-3068-3DC59280A5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29" creationId="{7259598A-38B0-54B6-93F8-89FE8AAAA0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0" creationId="{34BECAC9-FF36-01AF-6135-56D727E550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1" creationId="{FBD018EB-C238-4957-0443-252A755E21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2" creationId="{6047B46E-405E-B878-D777-A253021A83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3" creationId="{F973F88B-360D-0780-5E11-2C6F04B480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4" creationId="{76BC5714-5541-30B8-CEE0-6A4568C58F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5" creationId="{CEF8F2DD-D48D-C609-6B75-F2D57E4A7A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6" creationId="{1510169A-F6AC-89FF-33BD-62850483EE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8" creationId="{D54A87F7-2528-FDDF-D372-59E646977A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39" creationId="{7AF2D34C-59B4-3F90-DF76-1CB7807F12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0" creationId="{C5C2D4F0-77E7-7F16-C3D1-C073993CE8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1" creationId="{67FA096D-A159-26E0-7C6A-9F4F64CCAB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2" creationId="{F667A5F4-CFC2-F072-AC4C-03AD9E95E2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3" creationId="{FBBD5CBB-3CBB-393A-978D-1F2C5E37EB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4" creationId="{430DABB9-4BE0-64C4-C97C-2E8B5C8996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5" creationId="{AE094288-58C9-5007-D756-4188F83E4D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6" creationId="{C733BF1C-A5D0-B714-7CDD-90CD874AF5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7" creationId="{AA5FF435-4454-11FF-1E27-F6B18A43A0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8" creationId="{2E03534A-70D9-67D8-C666-C114E4F5DC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49" creationId="{2FD2241B-43EF-D283-2655-3477222F61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0" creationId="{41278446-29AE-C7D2-12E7-2B33C135CB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1" creationId="{7E738BAB-4603-7C08-A18F-A6AA651BC4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2" creationId="{983CD32D-6D93-8DE3-C40B-52381A3881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3" creationId="{61DBD4C6-656D-452B-35D6-F317FF3BFF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4" creationId="{B0B14C62-762B-A044-1A05-7771CDB946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5" creationId="{F01DBDA1-5958-323B-C61A-FFDD5EC13C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6" creationId="{C4ADB6BB-2D64-CC41-C2D3-5895E1D9F8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7" creationId="{198C05F1-8B97-E0B1-84F3-D399AC0FC8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8" creationId="{15645066-4FA5-28DE-F5A9-16825D2202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59" creationId="{4E6B779E-D01B-3747-644D-7C076C8A27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0" creationId="{F737E59E-0E1D-A069-9C70-7D2ADDDFE7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1" creationId="{89DF06E6-26E6-DFBD-138E-9007EB2527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2" creationId="{AFAA28F5-5012-CDD4-1FA5-536EFD63BE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3" creationId="{FCB3D8AD-39E7-F57A-4D3B-6647267F96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4" creationId="{DCA09985-D97E-B58D-BEDE-7FC89B62E3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5" creationId="{CD085728-30A3-D2AA-F8DE-3F0C44D0A5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6" creationId="{E7691866-EE03-7340-7DC4-5F662F3502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7" creationId="{E76F84DA-FA17-AB6E-563F-6D9C8396D0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8" creationId="{E0B31077-2DF4-96AD-88FD-B8EEBC537F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69" creationId="{85122C2C-2355-61E3-AEF2-9FE1895446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0" creationId="{289E9F29-4A74-FBC1-A914-778A25FAF5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1" creationId="{4DFEA50C-6A1C-2D61-7ED6-A95DA01B8F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2" creationId="{CCF42767-8215-C03B-0B1D-EA125408E6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3" creationId="{E0493966-1B33-4AEF-A970-86FBA4A220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4" creationId="{4F97D7D1-F047-DA7F-0965-DA440FF729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5" creationId="{FCD28D0C-4445-D315-68AE-1263B94CF3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6" creationId="{6C1D7727-1E82-8D59-7472-F8C2DAF665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7" creationId="{89DF0B0E-93B1-304B-5D82-3160AB5C4E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8" creationId="{85B38F4C-93DA-1C35-4ABD-03212047B7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79" creationId="{8952C724-475E-0801-0598-123EA20121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0" creationId="{42861D11-658E-E961-A036-5519C33CFF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1" creationId="{267B7985-D3B5-9BD8-8E1D-5E82C23F5C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2" creationId="{8BF34526-5BA1-DFB0-BCA6-A8F6937BCF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3" creationId="{48B3F200-A93A-14EC-0E21-7231193F11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4" creationId="{66AA59E7-D967-C935-B30C-2E34706B71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6" creationId="{F08EEBD8-6F71-795B-9177-477AD18342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7" creationId="{11244409-4F68-C4F9-8254-F16DCEEE50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8" creationId="{449E30E0-2974-46C7-AD35-30E30D6DDB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89" creationId="{94301A0C-A169-9A63-ED23-E4E39CFDF2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0" creationId="{665ADBC3-43D7-D015-5A98-6778E64F27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1" creationId="{149025F0-D651-0B77-4499-36B9BDD72D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2" creationId="{76EDBCCF-6531-EC22-2E2C-334AA72D6C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3" creationId="{6D02A4EE-9EC6-417D-401C-28478F5EFB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4" creationId="{A0A28F37-1935-247E-AFDA-DA019A82D7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5" creationId="{7F26F27C-52DA-EFC3-CD39-BAC020A1F5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6" creationId="{783EB865-D56A-E6A1-E67E-B62BDF163A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7" creationId="{572E268E-FAE5-E909-C926-61BAFE1F15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8" creationId="{CFD50FC8-74C6-3E4D-795B-218730554A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199" creationId="{209B1776-710F-4D7C-99FA-5F76A27BBB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0" creationId="{2594D46E-AC23-D9A5-9923-40838CC020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1" creationId="{F413176C-7030-D755-ED1D-F6BB247097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2" creationId="{8D1DD4E7-FFA3-0A17-0D1F-129038334C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3" creationId="{3E03B9B1-C554-1FC4-2D6C-0502716719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4" creationId="{4BF47216-19AD-F790-BE04-F064454C8D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5" creationId="{63F2F7B5-C3EC-7D26-E12E-75AEE9D2B4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6" creationId="{58A1D85D-06DB-BD6C-0114-103D6FFEE4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7" creationId="{0B3EFA3D-F7D9-51A1-F50C-A17BD328DC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8" creationId="{6EF6DB80-8A82-5D44-215A-7B7EC61B59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09" creationId="{5DDC3E94-84CB-1CF8-8BB3-6B8D5ACF40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0" creationId="{C065B8EE-5655-4DB4-53A2-457463FDC9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1" creationId="{BB7CDF98-AAB8-2094-D777-A6021F75FE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2" creationId="{AB33F3AB-5E4B-8605-44C9-5C6A1B5699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3" creationId="{CE64E21D-DD05-97BD-0C87-30E6CF375D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4" creationId="{111ED8D7-0D4A-4AE0-4D14-4AC93A6B40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5" creationId="{DDC75E4E-62C8-C8F3-1C00-D825B90233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6" creationId="{2CE82802-3CDC-FE0E-6B49-589BFCCAA6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7" creationId="{35865938-2AC2-0F8F-8EF8-D05DDDB41D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8" creationId="{A71B2437-AF25-4FEB-374B-000B514C03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19" creationId="{56EE9832-51FA-D423-5430-D78EE59F59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0" creationId="{9D82CC31-3078-B031-CA47-CD52740FB2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1" creationId="{B790F935-6B6B-324E-C28A-D3255D7C09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2" creationId="{AB8A3F88-329A-A642-B53C-E3C26AD560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3" creationId="{A3A9DCAF-8E0A-38F7-CC3A-115A11F058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4" creationId="{32A7C87A-99CC-D749-5AD1-1EFD17D7C0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5" creationId="{4DAE724B-47D9-CA30-4CD6-6A1774B5CD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6" creationId="{DB1BA782-34EF-B0C0-4532-A5BA51C574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7" creationId="{40E6D8E9-0040-E168-684D-7B3FDD80B6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8" creationId="{D4775151-A1CD-6163-C0FC-209248FBAE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29" creationId="{E3E6A444-A9FB-F617-CB15-B00D7E53F9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0" creationId="{E181AF6A-C616-54A4-B04A-1DE0E14A26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1" creationId="{2E355EBE-089A-1D3C-7F5A-B64453CBA3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2" creationId="{AEC59DBB-2AE9-E562-0378-B7E229FB08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4" creationId="{00E0B8B1-88A1-9442-F722-40A61A318F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5" creationId="{689D86FB-17C5-AB0E-68A8-DC733216FB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6" creationId="{DDA571B7-E782-82B9-64A4-F0B37B6520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7" creationId="{C6E9F762-807E-A86C-85EC-E164E1C681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8" creationId="{C9CF8C8B-028A-6D76-F313-D40080BD13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39" creationId="{8100BE2F-BDA9-50C8-7603-0783665E0C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0" creationId="{A872C083-0C25-F892-9113-F72C12C324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1" creationId="{95CBDEF9-3000-0D02-ABC1-215FC13C7C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2" creationId="{03945778-6251-CCBC-CD7C-99BB34C2BC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3" creationId="{143715F1-B600-293B-27F8-7063D6A871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4" creationId="{245B3125-92E7-7923-265D-BECDE13691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5" creationId="{A14A189E-240B-475E-A91F-7B150646E8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6" creationId="{A87EE5B7-D7A9-BB51-B724-26D9AD2AA0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7" creationId="{84300FD1-27D2-D3AE-763A-AC47995E3E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8" creationId="{AF955721-BC93-06CA-3737-7367E88EB9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49" creationId="{E56FFAA9-B1AE-26FA-049A-08F8823F1F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0" creationId="{E70883A5-48FF-68C4-AD67-5BBA8E4CC5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1" creationId="{0139187C-E571-F573-3F3D-D4001C230B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2" creationId="{14868719-7279-D740-1F6A-86CE093FCC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3" creationId="{6585CA1C-1CAF-6CBF-9797-EDCBA04A9B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4" creationId="{A6AB674B-37B5-10AE-DD3C-2851EE82EC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5" creationId="{7A2B5166-EC1D-CA37-120D-CD51C3FBFF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6" creationId="{FEED0F2F-CCB7-4259-9B4E-4095EAC62C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7" creationId="{0B9633A7-D87A-1D48-767F-D3D8B41472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8" creationId="{3DA662AE-CB48-3B19-40EB-52B2E635D1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59" creationId="{51E7575F-F6EF-91D9-0EA2-A3908105AA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0" creationId="{FD024990-0175-E6E4-29B8-C72B79867C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1" creationId="{22F63331-7A56-E46A-5FD8-8D9386B964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2" creationId="{EF4223DB-30DF-E3A7-9071-4A03470508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3" creationId="{2CB9FF99-E232-D8A2-CBD2-A145C22BB4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4" creationId="{9A8895BD-106D-8CFB-7A44-411F633F4E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5" creationId="{92B6992F-0B76-590D-B491-4FE6F27E60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6" creationId="{DEE1D2C2-145B-05C8-6590-1D68DB9A18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7" creationId="{A0EC3D1A-B148-C687-6605-1833C0AEAD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8" creationId="{7CD379AA-F596-B437-6037-1C5689A538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69" creationId="{2D292C09-88F4-5050-6AF4-E34C1CBAD7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0" creationId="{900F7C97-394B-8C0C-1AFD-6A5DFD2BFE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1" creationId="{7ED8421D-E86B-2B41-FFE8-A20B9232E3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2" creationId="{67DE008D-DD3F-5B4C-B185-736DB76ED2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3" creationId="{C1B5AAA6-4857-EFFC-5735-BCB605C3FA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4" creationId="{11A976C8-CE93-BE6E-8812-B0FB114247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5" creationId="{0FECD86E-8176-9FEB-69A0-9C9CF6B8FD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6" creationId="{22112D49-01E5-CF68-3E96-D93FC4E7DE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7" creationId="{55D79E51-B832-E48D-775F-F97FBA10FA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8" creationId="{6D64387F-1A28-9C8E-3C0F-F84AE7E2BA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79" creationId="{934B8366-0BB3-E7B2-E2E8-1C13475304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0" creationId="{0E8ED117-E928-3AA7-A826-F17D27C95D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2" creationId="{51444162-613B-508D-5BD5-762E51AAD4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3" creationId="{8548231B-4064-CBCF-5360-81B8A42055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4" creationId="{22BE96F6-18AE-6B0B-6FB8-E909AD6782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5" creationId="{2A7E8670-9A70-9243-8462-049B15B600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6" creationId="{599C4E32-3646-9004-99A3-C25CD53AA6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7" creationId="{43AE3F23-5C3A-9E61-2BCB-AEC8F97178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8" creationId="{81771F9D-9A76-13EE-DA32-9F89C7E8E6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89" creationId="{CFB94649-2742-F3FC-2980-5FC6432748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1" creationId="{D3E9058D-0A8A-5A2C-8A44-C3397FC11F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2" creationId="{644C4033-D4CC-C613-24C6-39CAD269E1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3" creationId="{2BB4721D-9349-7182-3D9F-85BB6088EF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4" creationId="{619FE493-1BAF-C77E-73C5-B953BA76C3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5" creationId="{AEC28A5A-14E5-28F3-EDDC-3FB22F8EAF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6" creationId="{E620B5CC-04D7-E0AD-A367-3FE752F84B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7" creationId="{CC9F5807-23DE-A185-F355-E073630BB5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298" creationId="{50837934-AB4A-B557-0963-56373DA008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0" creationId="{3CF1F98A-F344-CB5A-4881-F2D0E3B426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1" creationId="{C3F5E4A1-92C1-65CF-908A-3993E608E6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2" creationId="{D0498655-0DA6-1F8C-E4C6-4E440E4E85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3" creationId="{5D12A895-0421-22D5-B7AD-0F7D5C9B08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4" creationId="{C48ED391-AAE8-616B-96D9-35AE80E327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5" creationId="{13244204-06E5-1E76-4051-BDC463F371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6" creationId="{7E27715C-05C7-F8C3-0608-71642ADAA1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7" creationId="{1DB97B20-D596-2B04-0E38-3351AA2845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8" creationId="{7E51667E-9D75-F7BC-C66B-3FB9C7F6B6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09" creationId="{55EF7C37-FCC8-28BE-4354-43269F81D5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0" creationId="{B2B67991-32FE-55C1-6FF5-11141B3C3C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1" creationId="{91926423-E4FA-5B20-76AD-2967785521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2" creationId="{8B238BE1-DA73-0FD6-2DEF-E40235C20A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3" creationId="{0EE6ADD6-22F3-4C7E-07BC-61727CE6F0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4" creationId="{A8D1C445-5F29-70F0-ED23-E2F1062CAD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5" creationId="{1C4EDEA1-C503-1424-F361-BBABBD529F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6" creationId="{0D0CC33B-1E89-23D5-30B1-AFBC2E98D1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7" creationId="{409A8C54-142A-C2C9-5D29-D35F2AFFBE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8" creationId="{18E4AE77-787F-61A1-CB04-08CE434AEC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19" creationId="{A5E8C543-3791-E312-C144-67D1B59F02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0" creationId="{FB439FE8-65EB-EB11-1B44-C1B64AF923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1" creationId="{3135F9A1-5CFB-F107-9861-635563713E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2" creationId="{29C9B57E-3E35-B50E-A562-3B3CF75033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3" creationId="{3DF83EDC-C38B-FFB3-FD77-4D403589E8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4" creationId="{AD07F5E7-4A1E-830D-798F-EF70D537A7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5" creationId="{038F5AB6-8B6A-4DBE-5154-EE41CD4950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6" creationId="{51F89CC9-2473-8E0A-5C23-19177CB93B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7" creationId="{BE938B77-1CCD-7A18-05CE-7E07776115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8" creationId="{9243289F-CC5B-F5B6-2FE5-0E831E0DAB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29" creationId="{8058512A-365F-92CE-F059-584256CC41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0" creationId="{6B24B224-1BEF-222C-3C62-EFC91D0618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1" creationId="{F2353106-7E8F-D271-3147-A25E65CA15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2" creationId="{DAD3ECDB-ABE9-5D48-50AF-FC673D7944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3" creationId="{08630548-5884-3F00-47CD-AB770C3A18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4" creationId="{3C205BCF-8168-3523-DFC3-764C2B7C0C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5" creationId="{97F97E7E-48D6-14DA-BD99-585692133E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6" creationId="{4C7496F6-DDBC-B02E-B418-BE6BF1C91D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7" creationId="{814B04B8-97A0-BFF0-1FD3-FC9C3E8CED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8" creationId="{B7B73CCC-658B-C073-7C78-3832FEF718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39" creationId="{A7BC0144-F85C-1B4C-A096-1A0B1EFD22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0" creationId="{25D372E3-144F-B030-A844-CA6DFCAB7E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1" creationId="{F50BD83F-8814-79DC-BD4A-6C7AFC338E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2" creationId="{EA4DDCCC-4320-DA32-DEB2-23E4E64623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3" creationId="{05BDBA41-37B3-4A6B-A96E-357848C4A7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4" creationId="{AACE4F0B-9510-1333-853E-4FA454F3B5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5" creationId="{7D9A65E4-13D3-8A23-4D65-55E9366CA1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6" creationId="{3ECE6253-5068-D118-B421-F288BBA45E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8" creationId="{41FF1566-7C39-9C87-ADAA-79194D1E34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49" creationId="{04E8676E-5F44-9B45-C00E-65B7C091C0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0" creationId="{E4B8C6C2-66BC-26D8-02DB-E220A31935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1" creationId="{6821EBB8-440A-D6FD-ACC1-CFC672A5D3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2" creationId="{56E50A1B-460C-DB0A-BB5F-B70E61AD0C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3" creationId="{A098429C-0B11-E0EA-677F-546C7C276F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4" creationId="{CF69465C-02E4-F2EC-5B0F-89F619D2EC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5" creationId="{D3CA440F-4AD8-B47C-2642-63F8201357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6" creationId="{200CAFE0-7E9D-345C-D898-F1A2370314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7" creationId="{E3A11AB3-7513-3BE6-BDD9-FAE7C68EAD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8" creationId="{C6A93FCE-335C-1213-E201-2558915FA3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59" creationId="{3EE63C27-9892-8BEA-CC48-D705CD55D8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0" creationId="{ED1C3FED-4ACA-5681-304E-05DB584F2E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1" creationId="{59BE5594-5F2C-63C8-9622-0A09295F3E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2" creationId="{447E2EF1-DD53-8E77-FFCD-73DED970E5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3" creationId="{8A6B517C-2712-CEDF-A91B-06EB7E4ADE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4" creationId="{04173C2D-52EC-67C8-841F-14C0B8B9D3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5" creationId="{AFE4DBB3-B4FD-4267-BFD0-BAD758AF52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6" creationId="{EBC10249-7AEF-A40F-C961-58EFD20ED0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7" creationId="{6A830A66-B7D6-40AB-B7A3-BA5459DF29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8" creationId="{14FA9EC3-1D21-C00D-80C9-C756A322B4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69" creationId="{37891681-3BB1-4096-6807-54D65F2ABF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0" creationId="{B5091D92-EFAE-0AB1-CBB8-6A42E1E8CC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1" creationId="{38521F78-0850-55AF-4A31-09D212124C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2" creationId="{3EF95D6F-E3A4-CB38-48FC-B3A1AE2644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3" creationId="{5293CF77-231D-AA60-2272-88F4A73241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4" creationId="{B8634317-1846-228F-A65A-3694A03FCC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5" creationId="{54C010A2-25FC-CD9E-01CB-E12CD446A9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6" creationId="{071F3723-A61F-EEDF-5568-4CFEA22111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7" creationId="{E1332945-5271-14C9-DE65-E86EB826F6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8" creationId="{215E41B5-1312-0BF2-3280-7F0C35BCEA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79" creationId="{E61049A1-BB06-7C86-C4FD-8AD3316995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0" creationId="{277E39B9-F253-B839-8341-9BC3EFC210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1" creationId="{5E38AD6A-6B5A-7CAF-67DB-C0F4203AEF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2" creationId="{0F7D576E-1B8B-024C-18E7-B9B7397E0F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3" creationId="{22A4CE2B-AE31-99EC-7CD3-90604BEEF6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4" creationId="{35CDC4A1-ABD4-5A9C-5A1D-A9F0408E4F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5" creationId="{764299CC-13BA-07E5-608B-D3253630D4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6" creationId="{7B7F50DF-EFA4-6869-B5D1-A43D771D99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7" creationId="{8D98A250-0BEB-26B6-B01E-4EF7D5C278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8" creationId="{03B90B8B-9FB7-87CE-DC9C-5A927B1E1F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89" creationId="{23FAFB70-407B-62A2-1619-06AC69EB44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0" creationId="{7D0CF0A9-CC0E-E365-CDEC-9CB70ABCC2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1" creationId="{D597F227-360D-5FEB-31E3-AF3984791B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2" creationId="{1489FAEF-AB08-ABDE-0B11-71C5044322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3" creationId="{3CFF1774-1FA2-9A54-9D1C-D9DCB03B01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4" creationId="{CA97DB9D-572F-0B0E-2E1B-F3DD06FEC5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6" creationId="{A2188CFB-076F-C866-0953-3260879981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7" creationId="{6484D518-07AA-8F81-9B9E-76C0403A84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8" creationId="{B335BB4A-A496-5000-000E-6F49E78E89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399" creationId="{C0B160DE-25D1-EEC2-A52C-3BEEB4B938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0" creationId="{098C3F81-DC89-070F-1351-919084405B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1" creationId="{9218529B-F8E6-05C8-E6BD-7E0330ABE1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2" creationId="{E5BE4ACF-2EA1-63B4-7EF8-DDC148DC7F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3" creationId="{B2183A88-1E69-2E7A-6889-73100D6AAD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5" creationId="{C1B2C645-878A-7EE5-9545-D0E80EF01B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6" creationId="{5F89D488-FB9B-41E9-8573-F80120185F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7" creationId="{CE3AAD37-7873-BA9F-EC35-1BF4990090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8" creationId="{3D3BBC00-EAFF-EF2A-4F83-F9307B9080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09" creationId="{BEB8AF60-2EBA-65DE-EB91-98E251A2B4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0" creationId="{EBE44AC5-38D6-E489-F6D5-22F260E0F0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1" creationId="{DB6E4838-B0F2-6A98-2658-359CE61DE1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2" creationId="{F7527DBF-DDFB-15B0-5DFF-444DBA6FD9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4" creationId="{249A5586-9EC3-A0C5-AF6A-E13966980B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5" creationId="{12672CBC-38F6-47BD-A9E5-E611C7D680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6" creationId="{3AEB8A3C-BDDC-4297-885C-988A151A25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7" creationId="{F1F565CB-95FE-307F-18F9-3DBC426E08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8" creationId="{CAC564CD-5D1E-86CD-DB10-83750F675E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19" creationId="{4FD2A1F2-1FFB-3FF8-6161-504A701E32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0" creationId="{71608C55-9A18-0916-C1DB-B2E03670EB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1" creationId="{B0BB0C68-5406-FABA-EE8B-DB0D946C36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4" creationId="{59BA4425-2D4A-526A-FF49-D184AF3704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5" creationId="{9B7A2561-1991-70E8-F23D-E2033BFFE7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6" creationId="{6C5C78FE-0D0F-916F-6B64-D50BCAD3F1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7" creationId="{26DA84B8-F8D0-04BC-2383-9CEA917C25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8" creationId="{C62460DD-8741-59BE-3CE7-31205E6F1D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29" creationId="{FBD1299A-0225-D7B5-8FAD-D3A64745BE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0" creationId="{81F20233-47A6-561A-BEF7-4F30BA75F4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1" creationId="{7D9ECF86-A5A1-DAB1-A7FC-FA6D6C159C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2" creationId="{02CD8EC1-6528-D7CB-51B1-9BD342DBDA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3" creationId="{E19B01D7-C23B-DF5F-BD8C-CB14702B7A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4" creationId="{1F5BC143-046A-8595-EF33-5686E8773C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5" creationId="{18EAF992-AE31-7FC8-3EE2-C58F161D7A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6" creationId="{1523D870-ED69-4846-FCFD-48508421EC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7" creationId="{7CA686C5-C574-3FED-86FE-2440B94D68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8" creationId="{88A6D741-4D67-EBC8-AD57-50B2F1EBB7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39" creationId="{4BB01A69-93C9-A0CA-4FE9-FBFB95DCA0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0" creationId="{85986508-FC57-D084-AE49-AB0521E32C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1" creationId="{12A04B39-F432-3218-06E7-753F7BD937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2" creationId="{BAF271FF-A0ED-1BFA-101C-6CB07772AE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3" creationId="{17925ED4-7843-48DF-5410-335E750079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4" creationId="{C826559E-BE85-F56A-0FBF-194C31D884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5" creationId="{9B61F0A5-9127-6DAB-B2AF-866905C826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6" creationId="{08AB2B33-812A-70BA-E210-0B399F8390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7" creationId="{A0844109-51EB-9E23-EEC0-94D28ECE91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8" creationId="{D69D9F6C-1216-A29C-0144-541FC2E00F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49" creationId="{60B039B9-F3C8-BC70-DCD7-775298160D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0" creationId="{A44D1468-3964-DF82-CDF3-7F0C18CBB2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1" creationId="{401B2730-D114-F176-F45E-CB15A39699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2" creationId="{9057E588-2F08-9C46-1E59-4A05713148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3" creationId="{1A1EEBEB-6C90-8E8E-2847-8F811138B7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4" creationId="{6F101FA2-109C-FA6E-B699-9CB5A8A6EF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5" creationId="{9AA7A3C3-3B4F-DC18-9E3A-478CBD11D7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6" creationId="{A3FE4F00-CF29-D95A-D3CC-3751579D40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7" creationId="{26CF43AB-1B6B-A172-22A6-A0314B404B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8" creationId="{4F34D8A9-9F70-D431-8BFF-032B8D2F46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59" creationId="{A3633FC8-4FC8-3E9C-AB9D-BE965FE636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0" creationId="{6AC41E4F-37B7-2B2A-B5A1-7A33F84C16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1" creationId="{B1795B7D-76B1-7568-1A55-93B23B49D4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2" creationId="{6593744A-2DB4-2A3A-450D-D602F3451A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3" creationId="{E6EAAA11-D235-DEB0-D7EF-9EB217699C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4" creationId="{8D98761E-65DC-D041-C10D-5A8A808417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5" creationId="{707CF655-F97B-9CDC-87E0-C2E16D1847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6" creationId="{44100EEB-505E-0671-EFD3-B183E1B712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7" creationId="{F40B23A8-5E8E-3FEF-A80E-92184894CF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8" creationId="{70AC8797-EC76-4026-47BD-44456BB9FA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69" creationId="{F25E525E-7C0F-A36A-17CC-60587D5952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0" creationId="{2C903BBF-005F-4E52-32B3-074C5206A8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2" creationId="{5510DC26-7744-8284-CC6D-B8A2D8AA39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3" creationId="{3C8FE5D6-73A6-DB35-7F08-DA565BDE7D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4" creationId="{BE67E36F-0E1C-9B20-4113-556C9BB53D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5" creationId="{AF37133D-F23B-194F-29B7-E3B0753CBA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6" creationId="{22B4B4FE-D1DF-D6F4-8748-E48F2995BC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7" creationId="{F873D116-381D-EBBD-2E1E-2659D90EE8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8" creationId="{DE057A4D-5CBD-8318-43CA-84F47EB37F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79" creationId="{49ADCC8E-EB70-4D01-7F1D-8774899A0D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0" creationId="{AD7DEF16-5DF9-2258-D80E-E9AF8CD157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1" creationId="{0969298E-DC4F-3415-EAA2-239A668DE5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2" creationId="{730810C1-8FF5-E47E-31A4-523C446ADB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3" creationId="{19C7ADB3-15C3-4CE4-10C6-267B37A10A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4" creationId="{8977A3F0-E84E-1486-3C32-1512A8D686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5" creationId="{68B1BFBD-91E3-E29D-C171-78A902442D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6" creationId="{242D86FF-6A30-E43D-DB26-113C86E072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7" creationId="{CE7BBD95-6D76-16E7-B69F-87767876C4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8" creationId="{A5DBD003-A883-B6EB-7957-F6EAE7A76A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89" creationId="{1D9593B0-23B9-0D18-68D0-220BF359EE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0" creationId="{17954662-9614-BC50-29CD-39D8F846B7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1" creationId="{CAEEAFDA-A915-FDB3-669E-5A4B7A144A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2" creationId="{93736172-6F69-7262-8ADE-EF064CC003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3" creationId="{3137E041-DA37-AA77-6DE2-686DFFFA72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4" creationId="{8FE22CE0-CB36-D34D-B14F-9002C094CA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5" creationId="{FEEFFC79-AE73-E7D4-AF84-170241BEB3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6" creationId="{822A0D22-DEB4-18E3-F1D9-13170973F6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7" creationId="{47A319BB-AC6C-B0A1-0E98-1B12529846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8" creationId="{30E4485F-4DDA-9BBB-47AE-3C16701C91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499" creationId="{6715E014-8718-7F44-47EE-81284DCFC4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0" creationId="{537D6C47-5E9F-F3AE-CBC0-879F7F8B12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1" creationId="{FE29E603-F63F-B0FB-E19E-576103B6B9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2" creationId="{8D9E3F59-466E-5E5D-561C-406442E879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3" creationId="{23A0365B-7C42-0C45-5989-CB4CB4C56D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4" creationId="{6663C262-C172-D990-157F-CCDA0CDA1A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5" creationId="{A76269A8-3EA7-6332-77CE-B640DC2262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6" creationId="{A82C130D-78FF-3120-06A1-10F3CB1781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7" creationId="{1AD2C69F-1254-1906-F40B-D8E441F553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8" creationId="{2A9FFA21-DD42-3383-9731-2AE999E561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09" creationId="{484CD006-E4BC-CBB7-EB6B-8D1CE35925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0" creationId="{10CFF271-758B-5E4B-C365-A7283A4F58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1" creationId="{4418C7F4-EE0A-A6F9-7B06-B30541CB9E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2" creationId="{C506803F-D32C-CD08-494F-B0002F1706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3" creationId="{E86ECD59-B770-2623-41B1-DBDA7415BF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4" creationId="{0A0B627C-F016-35B3-32DD-2882A85B8F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5" creationId="{F5EF7211-5567-C980-8B74-7205BB1B16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6" creationId="{07893868-59C8-A6F3-EA21-2EA07339CE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7" creationId="{0B322C9C-73B6-0FD0-9C14-7D10774317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18" creationId="{02FF2208-6B33-7781-FFDD-0BE81D7F33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0" creationId="{CDAC7A3B-73B3-03C5-D16B-DBBBA71AB7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1" creationId="{69B75BCA-56DD-F654-7A4C-A43C2177EE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2" creationId="{E5CAA668-95AD-4AA3-EF1C-A0133007C5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3" creationId="{1FE9C880-12FF-768A-CA3E-B8657EEAB1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4" creationId="{3061A67D-D1B8-6AE3-B7FF-5B183435CC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5" creationId="{E530DDA3-75A1-BB89-BDE3-B68061AE3E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6" creationId="{5590451F-DC07-46C8-B808-5A603DDAEA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7" creationId="{9195CB04-40D0-ABDE-DAD0-8AC2474FA7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8" creationId="{F63090CB-5567-EF28-16B6-26BAC0D088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29" creationId="{7923112A-F413-C5A5-EC8B-B4F85139F5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0" creationId="{721F8CD3-507C-D280-57A4-5F8886682E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1" creationId="{CADAB145-7B42-4891-51E2-2C2FFC5308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2" creationId="{50E31F95-C676-F3D9-480F-AF5055402D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3" creationId="{4FA7166B-2A65-79E3-6370-C2E57BB519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4" creationId="{524B6873-31D0-94DF-06A4-BACE88C300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5" creationId="{FAC3CCB7-8ED4-2ADC-CC06-1D439F1E7D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6" creationId="{1A8EC8D7-D84F-758D-D96D-F25223BFE6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7" creationId="{D0E172DD-1D25-E11B-9522-331AF91711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8" creationId="{A75C63E5-8C61-87B3-F82B-E1322416DC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39" creationId="{01189515-9177-3259-6D4D-326C5D105C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0" creationId="{E1D0F64C-5F1B-72F3-8257-4FCDD62A0E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1" creationId="{5507D868-9A3B-FE04-3F51-E8118C3D29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2" creationId="{BFAF9569-7A37-750F-6354-980EDDE4FA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3" creationId="{50392008-D3E7-E296-BA6D-4C16FB096A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4" creationId="{8F90A38C-A95B-D6E0-6BA1-C4CF4D6AF9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5" creationId="{BB3DF364-EC4F-5CFB-3D6C-B0EBF80C3F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6" creationId="{AE1CD5D4-D805-8395-2FCC-48B63F54F4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7" creationId="{2C0CABDA-1B98-450E-2CD0-7B9B807B3B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8" creationId="{50868A72-7CBA-E363-80AF-EE60E8C181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49" creationId="{8D4C2242-5EC9-0D7A-488F-F775C49C39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0" creationId="{63B5B1E2-3B49-C05F-0196-7F2E9E821E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1" creationId="{0CB99903-1F71-25D7-21A1-9E0E711F24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2" creationId="{B0739996-BF1D-BE13-A3DE-94D52B638B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3" creationId="{03F15AB6-1CE1-C123-74B3-0C83BACA66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4" creationId="{5E0EE666-DDDB-D4AD-2B68-438F8E6A2D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5" creationId="{15FC3E29-C375-04C1-2100-503F29D20C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6" creationId="{0F84E455-A4BB-9E6A-A9A4-A655D70143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7" creationId="{11DF6B91-72E7-A2E5-C066-E5E79FD6DE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8" creationId="{2B8197A7-A8CA-F72A-99AE-C4D23D8741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59" creationId="{451DFF7E-3B3B-E286-5AAA-EC2C714178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0" creationId="{93065D30-21C8-DA08-C088-7CB759E2D1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1" creationId="{7FA208C1-458A-DBA5-F4AF-706A9DAA00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2" creationId="{3A70A707-52AD-BFCB-A850-A8A0E19BE8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3" creationId="{473542E1-7D1B-FA79-6734-20C06059E0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4" creationId="{D92DFECA-5581-0971-4402-9BA2E7E276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5" creationId="{0B953874-9FE9-3AA2-3522-B3DF9088FC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6" creationId="{2C79B268-A789-4D8B-094B-ECBED0B019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8" creationId="{B741B171-5C02-1F60-B3BD-5EDD579D60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69" creationId="{95FFD492-78B2-F8B2-D327-316DC39776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0" creationId="{5B832D79-5010-780C-0401-B8EBAD779A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1" creationId="{E81E7A39-9820-1A7F-57F2-3D7F82B95C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2" creationId="{26A6C0C4-D17A-3E72-BA2B-7687632982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3" creationId="{218D4F7C-7E0E-894B-22EC-F66CA04848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4" creationId="{6086486D-9DB5-81F1-1419-8083F53E30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5" creationId="{B93F987D-F83B-B53C-0F42-7C7EECF223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6" creationId="{5BCDDA24-37B7-5AD9-51B4-2CDBC89585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7" creationId="{B1F10B99-97B5-1D71-D54A-7EC6749667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8" creationId="{0E3DF90D-0758-63A9-104A-B229AB6075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79" creationId="{C5D4F85A-4690-425A-28EE-B915AEFE54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0" creationId="{425EDE3A-14B6-D57E-EB59-3E52965771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1" creationId="{E0C3BC38-5E02-5DA8-C0B6-A4B28A06EA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2" creationId="{3E4CAF72-3B47-3924-696D-53B3970B5E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3" creationId="{3D63E944-A770-8CB0-4403-EEF00E9D3E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4" creationId="{8DC114AC-A999-3095-B47A-64D795E414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5" creationId="{C1C72767-D3E8-A70C-FEAB-1DCA53887D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6" creationId="{E30787C4-DF04-5B9F-1C8C-050F215574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7" creationId="{A9CA7E1B-38CD-0D52-4959-32C8DAC302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8" creationId="{9D44B376-1246-8756-3A6A-30F7278F21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89" creationId="{4837E71D-D390-E391-F91F-66F362DE09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0" creationId="{D8299B10-1942-CC1D-B451-0B0BEC21D4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1" creationId="{98238C78-CBE5-714B-4FFD-6A47A57485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2" creationId="{8C542074-06E6-4966-2D42-1246194BBA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3" creationId="{06FB05B4-EFB7-27A7-4933-C220D5A474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4" creationId="{5CC8A26E-354B-CC1F-4C39-BA81A46BCB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5" creationId="{DC7E840B-5F17-EEA0-1A88-AA8957DA32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6" creationId="{8545227B-5572-5DC0-2619-8597DBDD2E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7" creationId="{A65E8A4E-8CB4-4941-94BA-96BB5E5A08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8" creationId="{7FBF1D7C-D7E5-BE10-699C-2226A244D1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599" creationId="{DB5832F1-8BCD-E29D-FE69-8F132F4107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0" creationId="{5736502B-1F37-C2E7-01F8-F3B70F1710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1" creationId="{217CBC16-F78E-0602-26BD-4592FD0F0F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2" creationId="{BD6B7161-DED2-693B-805D-ABF65AD1DE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3" creationId="{1B26C5AE-F750-5715-8DB1-EFE2D91497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4" creationId="{D2CBE093-157B-01F6-1DCE-8829805C8A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5" creationId="{85C9974C-BC20-202A-3D17-D5E55409DB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6" creationId="{FF783F38-C775-2438-CC6F-11DF0894E6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7" creationId="{31A82543-10F4-3A41-33A1-BD8ED4B8E9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8" creationId="{E7D71DEB-82B6-E6C6-03F0-BB09D8711F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09" creationId="{1EF89768-801C-32BE-216F-C548636E63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0" creationId="{3345F0DD-F8E0-045F-ACA3-E02B0ECFA6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1" creationId="{06AB3A58-22AC-7446-8DD8-6CBF28C24E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2" creationId="{D1354D12-E4A7-E2B9-6D80-EDADAE06F4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3" creationId="{D8E9D9BF-903A-362F-4BA6-6287F35DDF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4" creationId="{F7EBE2E9-468A-2E14-1FA2-9ABF043908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6" creationId="{8B43CFA0-5E3D-EF1B-8E2E-4B74240AAA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7" creationId="{CC960BE4-941A-2D4F-0A27-634361C8A9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8" creationId="{C77FD3AF-AF7C-D780-5CFA-78AC313655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19" creationId="{ED56D9A4-2201-78D0-7760-B141A3D887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0" creationId="{83EFE54D-7C8B-86BC-6F93-8CF6EDCEEB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1" creationId="{16C7E114-C990-9982-7F68-F81BA2ED70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2" creationId="{C15803FB-CC7E-4983-10A6-CDC2489EF1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3" creationId="{5D34C842-EA2C-54BD-FF3B-8BD74DB3D0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4" creationId="{E0EBEAE6-AED1-A320-98A7-AD4000A8F1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5" creationId="{41531AA5-16D0-4CD9-E3F0-56939637B9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6" creationId="{B96B46C0-82F0-1372-0AEA-C7DFFC2ABF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7" creationId="{CEE37805-E2D3-240A-BB4A-C27299B5E2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8" creationId="{F6ED731E-21EB-7CFB-CAAF-FBE033BFCD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29" creationId="{DE197D51-CB69-A57D-B52A-F4E79B5961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0" creationId="{88046449-2012-3837-7BDF-97E2951107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1" creationId="{F10BE253-BCF2-7C74-02DF-CA460FCB5A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2" creationId="{ABD15000-9329-3A1E-55CE-9D65688E55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3" creationId="{17EFEA89-14A8-277D-E683-0004B467B8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4" creationId="{770F4773-C75F-A4E9-4FB1-F1E402F812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5" creationId="{4729A033-A943-D6A5-5EF1-CA4AEC012E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6" creationId="{3E2FB7AE-8F57-E7C8-73DA-1885068FFC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7" creationId="{DF7FC0C7-CF2E-6971-0220-8F0E2626E1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8" creationId="{8F356756-E5BA-6735-6DC7-B8D9ABEFC1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39" creationId="{BFE03711-3EBE-5CC1-8CCF-9A75254DAA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0" creationId="{811883C8-BF30-D499-3A25-EA4D85BD7F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1" creationId="{C9099239-45A5-3220-845C-55F5713653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2" creationId="{4F635F20-2FAD-8363-5CAB-F7378C5B9A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3" creationId="{3F607E1F-D510-C1B8-59FF-73DDAEDD61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4" creationId="{C07977E0-ADB1-9668-BC22-55B119CFED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5" creationId="{3C59D74F-A6AA-93B1-FD6D-E6FA15CC3C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6" creationId="{0BF8B106-7B89-98DF-6C98-D198E584EA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7" creationId="{3C7563C4-DF6F-21E8-BD5C-5B3F04DDF2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8" creationId="{D6B4A5E2-AF9D-312B-BC32-7B868C7F34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49" creationId="{E1CE79DF-A2E9-016B-9219-FC21E6C398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0" creationId="{37597BCA-E2BC-433F-D960-F5EA54AB7F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1" creationId="{BCECABFB-798B-548E-919B-D0FCF8C133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2" creationId="{9223E26C-0D65-14A0-CED5-C1B7E6891A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3" creationId="{7B9834F6-60F9-22E1-21DE-D2A8F493AF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4" creationId="{BBC01C7D-68E9-0293-A83C-FF47A84BBD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5" creationId="{FF1EE959-72E0-C875-3B19-39EA460AEF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6" creationId="{B9A2E492-DC81-2CAA-C7EC-5D76A657E2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7" creationId="{F6427B74-3A3F-05B6-5033-4785071272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8" creationId="{320518F1-0F65-80EA-11E6-5728F1C97A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59" creationId="{AC09FACA-32A9-634D-B7D8-30D66D6ED5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0" creationId="{AF07DB45-441C-B58E-5BC8-020CEE3067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1" creationId="{7FE52A0A-EB08-48B1-20EB-11D2176D7E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2" creationId="{DC65DAAC-188F-9E32-0B4D-3B3D756522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4" creationId="{417A0FC7-C3BF-B43E-D852-5675A999C6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5" creationId="{AB52EAF7-D8E3-354D-58BE-FA790A810F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6" creationId="{0E706D89-A9A4-522B-BF47-997190E1E3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7" creationId="{8BF9FDA7-67BE-C3EC-20D1-3A3E279F6F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8" creationId="{D4832377-092A-0547-D6C0-E61FD1A5B6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69" creationId="{D8B0A876-B044-7361-B3FC-A51593F174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0" creationId="{92208E7D-C431-E46E-EC47-7F3A7048B4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1" creationId="{EE9062F0-380D-BCDC-65F7-1796BDE579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2" creationId="{A0BBC024-7A34-7050-36B6-45F134B14F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3" creationId="{10A4CB30-E40C-F162-52C9-49070E6A2F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4" creationId="{699B7CA8-3391-4DC3-6697-8FF153D697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5" creationId="{F266BB83-4944-EEA6-1177-72F37C0147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6" creationId="{98CB25D2-00E5-BAA2-1DA7-AD0B920E79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7" creationId="{B9A8F88C-602B-7F62-4077-339D664A7B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8" creationId="{FEA50772-72E6-AE8C-88E6-8003DF030D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79" creationId="{4AC97748-B2AC-0DA0-2EA9-5D18EC495B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0" creationId="{E6EEEA03-16FD-959F-3E18-D140B57542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1" creationId="{5FCBFBEE-8694-6908-E096-F5012B625E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2" creationId="{AA1438FF-7198-EEE5-9B76-316A6D5963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3" creationId="{F2B4D97B-260E-580C-E927-018D6C6EC1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4" creationId="{7936FA80-F01B-DB31-4B5E-AE99476D1A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5" creationId="{9EE9C471-01C1-5DAC-1BAA-D11A5EF64D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6" creationId="{F6F281E5-E7BF-F55D-7D85-79A685C141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7" creationId="{CCEC5F0F-B0FE-CD5C-EAE2-55E3FF19B6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8" creationId="{9BE30AFF-ACC4-865C-4830-9B8D05037D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89" creationId="{215A2E2F-C517-772F-4E99-D565139D79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0" creationId="{D631F2F2-7B2D-20F3-5DB5-581D583370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1" creationId="{7511573D-CF26-90AA-1418-1075B682C5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2" creationId="{104CE29A-DBFB-BB4D-F55B-630FCC3693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3" creationId="{ADFD3C91-488D-C993-9461-83C3E31A68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4" creationId="{73D6336A-4ABD-1DFB-C67D-0D7B31F80A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5" creationId="{9AF4C69A-ED11-9160-6D82-65E56B2464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6" creationId="{92D75993-01DB-DC6A-C53B-5ACFD5CB68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7" creationId="{37170145-531C-6DC0-7EAA-3694B63518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8" creationId="{5E712781-5241-BA14-EF9D-BAA9812F16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699" creationId="{867673A6-1150-1283-F597-72BA697D2E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0" creationId="{3D01FDE4-166F-D82A-6A79-13DF62967A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1" creationId="{B282459E-4FB4-245B-9B29-4E22F79FE0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2" creationId="{098BCBFA-BCCA-476F-DF5B-C0443B20CE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3" creationId="{F7948A96-1CC3-239E-3389-A65F1B0A75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4" creationId="{F7D24012-DE9C-328D-39B5-8AE18AE74F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5" creationId="{4FADF994-FFC3-93A2-2B91-74BB0652FC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6" creationId="{AC0D370D-8543-7929-8DBF-C0E0590927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7" creationId="{3544EC2D-6795-5B82-B0E1-939A40B00A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8" creationId="{B281ADD1-2680-3194-4E34-34A2C0AC6F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09" creationId="{E7C17A76-CF5C-15B1-BEB4-9A18D5B17F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0" creationId="{E5075E69-F4F6-4513-7254-0229790513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2" creationId="{B5B8EDFD-D4EF-37D1-31A2-D5223A56EE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3" creationId="{DF03097E-6112-2E3D-9735-51096C04C3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4" creationId="{496BFAD5-3075-273A-F430-944B88EE48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5" creationId="{AB0E822C-5CA0-E0EF-E754-2CA6430525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6" creationId="{BAF51E7A-81CB-B0DE-F19E-67D4395125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7" creationId="{45753BF4-BB0B-23B3-F007-C8A2BC302B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8" creationId="{F748288D-720B-A82E-2172-D9BC3B9702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19" creationId="{9674B31A-1C74-B340-63EE-D09D485B15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0" creationId="{0F8B8226-B9ED-A208-A370-EE483A0D63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1" creationId="{A36B816B-FF83-1D70-C0C4-9D023A96AF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2" creationId="{A6EE8CAC-E559-2801-84B3-2FC9240F87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3" creationId="{9D108F67-26C2-88AB-87BF-04D90AA06A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4" creationId="{507E3BDE-46DC-73B4-1E11-26F83A9F15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5" creationId="{BC83815E-A4A0-8FC2-D5D5-594428C58A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6" creationId="{54567B30-F428-1066-8A62-4C8F55817A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7" creationId="{354FF964-907B-6294-9720-4F1A9CD0B1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8" creationId="{B1DC4F68-4600-21AC-875A-0EEA0DEC0A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29" creationId="{6BE2AE2E-6444-92E0-8EB1-B2E36E3719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0" creationId="{9860772A-21F6-7D9C-3D9F-14A1DDFC3C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1" creationId="{18BF6F08-42A6-8BFB-6C56-2FEBCD8FFC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2" creationId="{9A37A4FE-0325-2475-6008-B82F78608E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3" creationId="{16A9986B-DFD8-840C-9FA3-EB56FC13C9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4" creationId="{25B11A86-CF0F-3327-6AF8-54032E9389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5" creationId="{B8B3D945-1F2B-95D0-1C63-C97A73A60E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6" creationId="{95D249CA-85AE-6F9B-F313-C16191C762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7" creationId="{15D89D83-B172-8E43-4251-4CD91EF3A5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8" creationId="{1679204E-AA41-1188-1C12-9D54FB0A92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39" creationId="{F27854A3-EA8F-1585-43F0-86DBD1CA9F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0" creationId="{385A34DD-9BA0-ED1D-0C6A-FA3E251A41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1" creationId="{68F23B3B-ABF9-8DF9-982C-8A6C9C0A4E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2" creationId="{07495B20-1ABC-1447-F270-22016B92AB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3" creationId="{08A5EAFB-D36B-BF80-971E-48C320A070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4" creationId="{6885DAED-F946-1C8F-7427-8E2BBB38FC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5" creationId="{7444EF87-70FB-2559-B757-223173C624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6" creationId="{77EBDB5D-F763-E7AD-6293-0F2B09DDFE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7" creationId="{D1788E7C-FFAA-F19F-B167-5390F08681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8" creationId="{F564E850-7CB8-9E3D-2083-D134DB496F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49" creationId="{CC6789CD-79CB-2E4F-11CB-0DC727516A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0" creationId="{7215AAB1-A466-1526-FB74-0E11439192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1" creationId="{F4080262-9BAD-CA9A-09B7-669D7C9DFD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2" creationId="{D7C577E3-5922-936C-4230-9177758AFE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3" creationId="{80BF1805-5509-618D-72A5-26F2D062B6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4" creationId="{AE78E5FE-4CDC-B97A-5E29-22920E5EB0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5" creationId="{0DE2C90F-6006-997A-4F20-092EF95B8F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6" creationId="{5AB37F0B-A177-F05B-67FC-4CFAED5851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7" creationId="{37464906-EC18-4629-A074-AAE2C7E6BE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58" creationId="{738F1A50-CEFD-C3A9-0D5A-28D9ADDA65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0" creationId="{931EF405-996B-5B8C-31B4-EC9964579A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1" creationId="{3E022201-691E-5AF4-2C1D-151D6DF717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2" creationId="{D0A0CA28-60CC-A906-4232-CA845366A0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3" creationId="{DDBE963E-4328-D734-594F-FC63F86FB1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4" creationId="{29B85D5E-32CB-7FD6-7A5E-508446F807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5" creationId="{7ABF4D84-E000-37EB-2058-CF24E04376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6" creationId="{E1E757BD-E8A9-0A16-0F70-6F34C0596A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7" creationId="{E8E30CC2-73A8-8313-5D88-6AE1ACC983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8" creationId="{20C9EEF3-2953-D5FB-AC2B-5566F64843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69" creationId="{1ED6ABC6-866B-67B7-AD5F-D2AE54BDA9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0" creationId="{689576FF-3317-5C9B-885C-682BDD9BD2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1" creationId="{DF73AF3D-FB3F-CFB7-DA92-2F5EEACAF0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2" creationId="{AF42A290-880D-12C0-C171-0860878DC0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3" creationId="{AC4DC1E3-FBEF-03DD-E42B-C2E94910A0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4" creationId="{BF011B39-93B3-E57F-9551-948C2424A7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5" creationId="{59DC2670-F902-812A-D5F7-49FD96AF21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6" creationId="{AA79529F-7043-140C-F13C-093DA18E2E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7" creationId="{990D64F9-7DDB-70CE-3DCF-D3DD84BAEE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8" creationId="{C90202E8-1C71-5B02-3CAE-2B908E79AA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79" creationId="{E8E833D9-2A05-99E0-991E-989D794340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0" creationId="{32404092-2A68-E8D0-2069-5A1D78CB60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1" creationId="{54785F96-1FEF-520B-A5E1-B8C921D4EA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2" creationId="{1861F552-4E9B-084A-CE56-4DB85E1EFC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3" creationId="{012B7532-6B8B-CFEF-148A-00BF3864E3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4" creationId="{452162ED-0091-B2AD-1F86-A653448CA5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5" creationId="{AF1714FF-E951-897A-131A-DE29CE17F7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6" creationId="{63FC7661-0293-B19E-C0FC-990DCA328B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7" creationId="{D4F06E85-7318-68FD-F416-7486CC2F71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8" creationId="{F2C83BBD-5614-5D14-88C9-8B4F67F05C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89" creationId="{B3023F96-335D-BF05-0AEA-86E496169A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0" creationId="{05D44623-7B3A-46D6-4462-AC1222D0EA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1" creationId="{0306E7D4-DB93-9024-3469-DCE02438E2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2" creationId="{0819DFAA-32E6-9E1D-8F2F-992AE7CD22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3" creationId="{37A13819-371E-5C47-FD4B-96D6E063D3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4" creationId="{32CC33EA-38EC-0F9F-40A0-8EBD6B0493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5" creationId="{FD7F8849-63C3-1B18-B506-8913A759EB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6" creationId="{EB9DA837-44AF-435D-9A91-0A13D2A855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7" creationId="{8C51457E-DB5F-13D1-FCD8-B40CC6D504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8" creationId="{810E12BF-DF7E-0480-6D83-CAD120B3CB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799" creationId="{95979BBA-AF27-D084-E11B-849CCDF8A5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0" creationId="{E0A1951D-CA86-428C-DBAA-489FD1CA1A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1" creationId="{341162E6-CC97-9B6E-32FE-2A10246F1F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2" creationId="{16898A57-D490-C28D-0B03-D8231476E2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3" creationId="{1F00F9F2-1B5C-1E58-A4A4-6768B16CBE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4" creationId="{B6E25D52-32A5-C44D-1BD1-D0703DFCE3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5" creationId="{B8D0E13C-B1FF-D335-2DA0-B9C15C5761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6" creationId="{F90C84DB-4AAA-0D26-F714-74F9CE522C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8" creationId="{44D5103C-43A1-2AA1-D19D-F68A21BDF3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09" creationId="{14A8D075-2BAF-F650-160C-C7D84BAA96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0" creationId="{F0834870-BEFB-12F3-0F60-C7A4E1C32E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1" creationId="{694DC636-0095-8185-3E19-631CE24216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2" creationId="{F0972CD8-75EC-0253-50AC-F472026905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3" creationId="{A9EBF06F-D802-1462-DCA4-E71935EF3F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4" creationId="{5216227A-E91C-E022-3FC4-69C36CD01E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5" creationId="{CD2EF24D-19AF-03F1-2CC4-0FF51598A0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7" creationId="{5045CEE6-2515-5BFB-BBF6-A6998ED4A3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8" creationId="{5A1A4317-B681-4F5A-E4D5-8CF03C6D6E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19" creationId="{27FF5D74-69A2-960A-7263-3890B264BC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0" creationId="{CF862B93-78D3-9529-534A-42D753A8CC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1" creationId="{86F9290F-DFB2-44CC-FDC5-6C1EDF0338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2" creationId="{895E12E2-DE15-3921-CE11-3A012E0110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3" creationId="{A9109E1E-C8DE-7183-E436-95F9744B63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4" creationId="{2419BD3A-B22A-EA10-8332-C4263C01BD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6" creationId="{BA2E03C0-C5C4-A6CD-AF64-21117A356F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7" creationId="{7CBD7213-A6F3-B53C-9DE2-10D811A00D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8" creationId="{C6166E9E-DB06-F148-840B-5AC250C595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29" creationId="{F7DEE88D-2E43-6D54-1F3C-B621A12A23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0" creationId="{B743FD55-B597-247F-84E6-A097B3A70A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1" creationId="{F54FB604-047C-9B1F-AE8E-1E4186CEF0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2" creationId="{DAAF0A46-F33B-FECF-A1AF-4858957634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3" creationId="{9370607E-89D8-AEC9-CC9F-3E813FF5CC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4" creationId="{9FF67A78-2F46-D831-AA53-2257EAF12F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5" creationId="{AB9173A9-140C-BB14-A582-BEBF905C4A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6" creationId="{B4F70B26-61E0-F35F-4BDB-7CD50EDFF8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7" creationId="{29F2EB1C-8EF3-DBBC-774A-904641F019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8" creationId="{ADD153B1-D468-5ED9-AC0C-B869ACA857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39" creationId="{17B5B15A-71A1-807F-B387-CD207F43F1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0" creationId="{B66440BB-29DB-C8AD-477B-32085D0783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1" creationId="{8F52EF98-8F96-2D76-81C8-BA4DB41F61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2" creationId="{F181E2CA-0FFB-EA14-AC29-8370766089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3" creationId="{8BD7717A-A284-7035-4BE6-40299244CA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4" creationId="{2F364F92-84E4-4814-1021-61B9CA2E9C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5" creationId="{4E1DB33B-275C-B8EB-6F03-5267A3EB6C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6" creationId="{21B19FEF-B9A1-E034-ED57-03A8284980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7" creationId="{D1833988-9681-DC78-9CDB-F6FD36B405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8" creationId="{B538A3D0-CB68-F8D8-CFF5-7148C4C87E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49" creationId="{2A574D6C-01F9-4B5A-DA90-7F17E46E9E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0" creationId="{3658CBC3-05F4-409D-1CFB-9C6EA5996C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1" creationId="{F3D2021E-57D7-3E89-CC70-83ACC69D81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2" creationId="{E4F205F0-8C58-03DD-5D77-5BCF9B581E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3" creationId="{C22F5F3C-C99F-ECA0-0D22-953ADCC7D8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4" creationId="{BDCBF40A-2738-3F34-97CF-4DA8112818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5" creationId="{90B58A85-7A3C-3AE3-65D3-F63B8D7240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6" creationId="{E593FA1C-B5C6-58CF-762C-A4DEBEBDC6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7" creationId="{E5E0B6B6-622F-E227-7A26-A6A35AE16E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8" creationId="{E4A735D6-10C0-FC5B-11A1-F83011E1A3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59" creationId="{2AA971C8-C091-5597-A1DA-EAACC4FEB2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0" creationId="{3520571C-3EDC-9C0C-EC08-CD34B023EB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1" creationId="{E6313EF4-FD96-F9DA-1220-701FD28890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2" creationId="{A4D2BEBA-7221-94A2-0507-DE1502641A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3" creationId="{5A6DA526-16E7-B803-EE40-A3B52FC37E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4" creationId="{29284B46-AD6F-77FD-71DF-4DFB141740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5" creationId="{210D3067-CBD6-4AB5-56A4-37F907E33E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6" creationId="{A8F675CB-A08D-E45F-D8F9-08B8FE857F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7" creationId="{958E0B6C-CF83-5B94-4C99-1F88543F5B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8" creationId="{231FA645-90A9-98E5-DB4B-84707E1286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69" creationId="{D8324635-4852-2D41-D01E-4A790EA5ED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0" creationId="{268FC780-2B37-76D9-DA81-5DC347D9E6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1" creationId="{F017B889-3C48-69EF-E671-B256BF4B13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2" creationId="{541735F1-2D4B-E87C-B929-3FDEADDDF7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4" creationId="{F8A98AEC-1EE1-B570-031A-B8F05BB1F6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5" creationId="{157B1D24-479F-A788-91DB-C082A86A60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6" creationId="{F2A9484B-63E1-9648-DC03-FBDE12C954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7" creationId="{81A0F030-5F8B-B87E-C737-7DCC083F07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8" creationId="{9C94EE8B-AB5A-0595-B3F4-F2AE149868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79" creationId="{B32142A0-25B2-C5C8-87EA-87B7E808B9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0" creationId="{1E2C3166-291D-8514-1E30-3B4300FC22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1" creationId="{776EB68C-F734-5334-8F36-48127A72B6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2" creationId="{1C982924-4250-1F49-9A68-6F7C6FDBC8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3" creationId="{A7965334-A6DB-A173-53E0-2997419A41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4" creationId="{0CE8B51C-2923-6DAD-2BAE-0D809F3555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5" creationId="{C744C494-444E-C7FF-42B4-7BDDF3CC98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6" creationId="{58A82F1B-9DB5-33C0-B9D7-4CBEA263AF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7" creationId="{32BA9FDF-3735-0F93-8EEA-04D9EC6435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8" creationId="{DC8488C5-15B8-9F61-2B79-F7122042AF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89" creationId="{38AF268B-103F-8D21-9BEF-825587A88A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0" creationId="{2CDFB496-EBD1-C044-8045-16FF7E5678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1" creationId="{C195D8CA-8FED-7E2B-A981-1CE24AE7EA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2" creationId="{C0CB5AB5-A743-D384-BF20-A9B8DE615F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3" creationId="{7EA39ED6-7060-EDDE-4282-D4417E52C8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4" creationId="{CDB68844-9A63-4338-4FF6-7D106F3A97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5" creationId="{4D898BF4-E6B7-BDC2-B5D2-8019971D6F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6" creationId="{4A73BC61-5105-C5A4-4BCC-C2BD46FCBA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7" creationId="{08A32E34-51DB-9671-DC18-577C11F0EA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8" creationId="{15853E4D-60E3-A230-7C71-ACC1028426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899" creationId="{45F2B99F-51D0-CF60-2739-132016F6BB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0" creationId="{33ADD718-2A79-7D9F-C25A-891FD88087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1" creationId="{59AABFB7-4574-EC6D-B03A-746B79297C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2" creationId="{3631D7FF-3C00-B9FC-9492-31A9384852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3" creationId="{BE2A29EC-BECA-CCB6-4FB9-EC15E9839F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4" creationId="{DF151E0C-1AA3-4DD4-F049-5CA46B0BB8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5" creationId="{1AF05DD2-7276-BB88-CD37-6DA3B06F88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6" creationId="{086656FE-D022-182B-97CC-8F5CFE4B8E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7" creationId="{9AB85DD6-D531-6DAB-D035-854357DB9B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8" creationId="{5EFDD434-7278-BE69-6F7F-42BA6309F2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09" creationId="{E0F8A945-6A7A-7965-FBC7-6F18C6AA4C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0" creationId="{3627F9CF-35F1-6325-2433-66FE35CA69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1" creationId="{C4667F12-DD44-96E9-D9B9-08573286C0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2" creationId="{6393BC28-C7CD-466F-92C9-05CB4FC988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3" creationId="{CFFA0302-70ED-B8D9-7F91-533A7253FF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4" creationId="{142A7D44-9D56-7BAC-A8C8-B7B6F34009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5" creationId="{69F33524-4754-5B53-88ED-12027C1D86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6" creationId="{FDCE7FD9-6DF4-1215-1110-6D1CF561BE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7" creationId="{AA609142-4C1E-B158-2970-6D5FD6095F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8" creationId="{083AF38C-4D4A-E783-7D1E-5CFAF79D1E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19" creationId="{4E5C03E5-B7F4-39F6-88A6-04467A316A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0" creationId="{5F67C3DB-3475-8CA6-FD84-081ACF9409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2" creationId="{C609DCA5-2A42-C4EF-3B36-2AF0FFA9EA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3" creationId="{3AE01B56-01E9-C958-749A-5DD951DBA9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4" creationId="{55913AAB-CC13-6602-6D3A-893662A408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5" creationId="{3A512BB9-D417-354F-61B6-4BB76766A1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6" creationId="{5AC8BA48-9967-DDEB-E306-733872D988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7" creationId="{897D6043-20A7-15A9-0428-D24ADABA01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8" creationId="{91611EE8-8A8F-7434-764C-2F0AA359AC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29" creationId="{070401AF-6B25-A970-50ED-B19124C857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1" creationId="{85E2AAB5-A225-085A-D3FF-E9C965002F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2" creationId="{23544D7F-F4C4-075B-664A-9D254D445A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3" creationId="{116C9B89-111C-E8DB-91A2-932C31A848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4" creationId="{A2084A53-E544-4B45-19ED-66A036AFB8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5" creationId="{47D60703-5217-FFBF-317F-B3495214A4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6" creationId="{2AAAA01B-1D54-A5D7-7775-95E68BD33C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7" creationId="{60D49A50-4260-42CE-4762-19A2D06B35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38" creationId="{836D2EA9-BD60-6860-D826-A5E841B4DA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0" creationId="{A70A445A-FEAE-9A5C-999A-CC83F971CD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1" creationId="{C532B623-982D-4BA6-7C04-DB1300DA6A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2" creationId="{B1A860F8-7554-3A21-9C11-42A7D3D65D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3" creationId="{941E01F1-43D3-D883-7B25-D4AAC47D8D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4" creationId="{3314E6D1-CE91-6C70-402B-9FF2C31221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5" creationId="{AB770E95-E62E-B6C3-6E35-7F5F223E1E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6" creationId="{9E3EAD41-8057-B3B7-6C54-663E8832D3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47" creationId="{E573DD1F-43D4-8F30-AD0E-819D7EFFC5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0" creationId="{110C04BE-F4DA-E170-C309-47969F63FD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1" creationId="{D2D1F7CA-9654-8D10-75B4-B1BC4BAD54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2" creationId="{A4A52C59-1C6B-A8A0-FA1F-84728F3F01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3" creationId="{3D6CF5F8-CCDA-490E-4877-FD737A4295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4" creationId="{23336C88-7034-9A81-0B39-7372FF5242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5" creationId="{197D9899-6B59-113A-C8D6-D52A11A8E9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6" creationId="{44E2180B-994A-A7A9-104E-BD5E287D7E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7" creationId="{C99B6B7F-FDFD-D001-34CA-43B12212EF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8" creationId="{B4F98CB8-57A0-364E-8CAA-BD7D3EFC44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59" creationId="{A828206D-E786-583E-A48C-CD94B3A4FA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0" creationId="{6A56E660-51DB-82F7-2B56-77C1AA02CE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1" creationId="{018AA03D-3DD5-49C2-358B-38AD3CCB68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2" creationId="{9E86E50F-082E-DA2F-649B-BF09818475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3" creationId="{E96C88B1-87DD-CC52-65EF-A8013FBFE0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4" creationId="{8845022B-BCD3-CF0D-92C6-A242819C8B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5" creationId="{A55CD717-5752-4E8A-B134-1C43F29ADA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6" creationId="{0479EAF7-87BB-810E-557F-591BF1D936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7" creationId="{577B2AB3-56C1-4F86-13DA-F4DEFE056F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8" creationId="{B3FD1862-0461-419E-416F-FCCF876195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69" creationId="{1F0818D8-27AB-1DF5-BE29-43D894F5FA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0" creationId="{5BDACF4E-8B10-A33B-E43B-80F648E882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1" creationId="{6DE03C53-B1A8-B97B-75DB-7E2FF7BFAE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2" creationId="{99A04387-7F8A-761B-EAF3-F8C143FBEC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3" creationId="{2B471420-28C0-D503-590D-9A790E36A7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4" creationId="{5ADFA03B-B31A-6D66-5487-E9E7E5EF0B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5" creationId="{26EBFA70-0A0A-5376-5F45-048B8504F4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6" creationId="{1F673D69-4451-8C72-BE23-E6E5EF3F7A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7" creationId="{A55CA6DB-BF4B-8754-D053-25E3F406D5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8" creationId="{C8A4AE58-EDCB-B2D6-B229-186988F87D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79" creationId="{498D64CB-EB58-33E3-0889-B3784F18EE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0" creationId="{BFA8C55D-E304-0B6F-AF34-3424FDA0AD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1" creationId="{F17771AC-427D-9874-C9BB-AAB5C1D119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2" creationId="{1E1A0922-A391-FABE-9657-672476BE7D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3" creationId="{944927EA-C35E-544A-42B1-2B51C183DB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4" creationId="{EE2206E4-AF57-0B01-E3D6-8132B2EA58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5" creationId="{C5B0FA99-F9A1-0CC7-DA5A-33A1B535DA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6" creationId="{769EDB1E-F66C-0E05-6A44-7A3F8B05A0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7" creationId="{9BB12EF9-291C-0F23-C6B6-AB78C97B4B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8" creationId="{61B0FD54-8976-A953-2536-D866FD7B69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89" creationId="{D27CE31D-7E53-FD3E-8430-8E3222FA54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0" creationId="{686170CD-B476-F35A-2C48-4FA80E1EDB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1" creationId="{1ACFCD23-7FB7-F303-D595-896A4CA1F8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2" creationId="{40B6AFE5-B94E-82AF-1635-174B6B3074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3" creationId="{CCB0C453-BDD7-C766-D15C-8E8634331A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4" creationId="{0F39F7E7-A296-0AED-A309-91BFFE30DB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5" creationId="{D0F56945-0458-45AE-517E-CD62A428DB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6" creationId="{6C60AFA1-D3A2-9F4C-8154-FB83348A54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8" creationId="{554589BA-1258-A5FD-B1F8-1205ACFCB3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3999" creationId="{2DBD7D55-4168-ED38-1535-60C407CD46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0" creationId="{4890C0C0-3579-3CCA-D931-A0388D15A6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1" creationId="{06FF398C-830B-D2AC-97A3-2B9C0C35FF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2" creationId="{46350B8A-64BC-F047-DAEE-076F27467B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3" creationId="{330F4A3B-AA05-1801-E299-0886A03430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4" creationId="{9B29EFF4-49C2-7636-B8E5-8FD881B30E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5" creationId="{D8AEDE28-B091-9C6C-41A4-6011208667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6" creationId="{C34031B5-6B83-C193-0DE2-57B6EEF622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7" creationId="{104C0A93-6492-7008-2474-05EE5A01DA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8" creationId="{91567F97-8D04-7E1D-4BE6-55712DD97B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09" creationId="{4D68DE0E-56D4-9352-1239-170217DF78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0" creationId="{CDC4F558-513D-D630-7948-20B77CB49D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1" creationId="{DB1FC413-6AE4-1E5D-416B-939CEDFC8F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2" creationId="{1285F3FC-0EC1-C430-B9C1-38149F8BFE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3" creationId="{DE3BFB17-F7FE-024F-C087-71D11BCDA7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4" creationId="{C2981781-9294-0FED-1AAD-ACF38AF832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5" creationId="{AC604956-3A28-73E4-B9B9-CE60570262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6" creationId="{8A4528E4-091A-E657-8152-C92C0990DC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7" creationId="{63131C3A-AE6B-4488-1E4E-4994A42E4F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8" creationId="{7CE01CD6-8E76-3944-0A8C-09F47BBE35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19" creationId="{18AA0D52-E417-269F-C0D7-63E3A45C82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0" creationId="{29D50204-A5F9-4CA3-4545-2704A22D44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1" creationId="{032D49A7-33F5-984B-0723-DDA83451BD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2" creationId="{D80BE677-7B2B-6A6C-BD74-038E1D7332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3" creationId="{9DDEE679-AED7-B34D-E160-AE31B6EAF5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4" creationId="{05D08C4B-B53E-0995-021E-236D33EA85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5" creationId="{46428A0D-6F80-4C91-7DED-2F33FFBE01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6" creationId="{3CD122D5-D493-16A6-20B8-2B8EDB7062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7" creationId="{0E12919E-3881-820E-886E-9DBE398B10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8" creationId="{C6F5AF30-93D4-E9AC-ACAF-EF503A6465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29" creationId="{9157677F-8FC4-221D-11BE-A9D8A07208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0" creationId="{18AFFADC-761E-FCEB-747D-2814C04234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1" creationId="{C3C8C2B1-E360-16A1-72B4-0A2B9B0A56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2" creationId="{5B347273-6AA9-2AB7-52BB-B55E069778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3" creationId="{2D64AFCE-E8E8-A583-6D6D-5F63D34C09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4" creationId="{28377038-9743-61CE-8373-6B75D83E28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5" creationId="{27DFB069-6913-E881-072B-28E49B8E6B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6" creationId="{3E9213C9-0751-175C-D07B-90622866D9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7" creationId="{89A97459-0B41-2FCE-6EAC-1AFB8CE8FF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8" creationId="{5F210097-1F5F-4030-122E-6DF2827E8A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39" creationId="{84E66339-81E8-360E-1CC9-F147563063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0" creationId="{50A41268-620C-083A-AFF0-65936563CA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1" creationId="{6ED11258-C133-083D-BF13-371F542301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2" creationId="{A7E04764-E5D1-8F49-693B-B19E0761E7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3" creationId="{D0D92D7B-9DE2-D64F-C39D-5D218B11E8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4" creationId="{89F3CCF9-C94C-7EDA-A858-D1C79B5C10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6" creationId="{31D2765F-86D7-5B00-F172-525F8C0B59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7" creationId="{6801493B-BE4F-60B5-09EA-02D177DE59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8" creationId="{2790D1BF-4728-D2FA-0005-3A66BD88C1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49" creationId="{0CFF9CD3-2D79-57B4-F03F-9517E84ED5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0" creationId="{AC504164-053E-2562-4EDE-7B82B8EF14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1" creationId="{5930EC35-1B4E-8CA8-E539-F3994BA5FA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2" creationId="{AC0726C3-74A8-CAC1-5791-50A04ED3E2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3" creationId="{82AF469A-CFC7-962F-0F63-D7156753BD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4" creationId="{E23A0977-3A78-0345-7C3F-126F8FDB6D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5" creationId="{3D31CBEA-5266-4EAF-D239-7CB14488D2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6" creationId="{0F4F99C5-A2DD-A3E0-AB5A-4DA38186FB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7" creationId="{00D11AE4-5B77-FA5D-9F05-4353FEEF38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8" creationId="{2EA4332B-C146-DF74-2481-0C88F0301A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59" creationId="{5CAB4ABA-F1E5-6211-18EC-8E54D85E94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0" creationId="{3C5F2C6A-9422-080F-E24F-B13C44E810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1" creationId="{2031094F-5579-1BDC-9C40-F633979D91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2" creationId="{4A131302-BADE-F6B0-3BD0-E7392DD4DD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3" creationId="{0919F862-4536-6222-EB8C-122DED9707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4" creationId="{7AACC17D-4571-C9DC-51A1-C00506FA93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5" creationId="{3DD9A23E-6F80-3B6A-B11E-A0779EB64E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6" creationId="{DD03F06F-18B1-72B6-2E77-995CC7C829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7" creationId="{F47B9D6B-696E-228A-E57A-6953B9D4E1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8" creationId="{E508D224-F8D8-CFE8-C4C2-D9D42C3576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69" creationId="{BDB97B38-4339-48CE-8559-3724589461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0" creationId="{CE532BBF-F551-7604-82C3-BC0856D461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1" creationId="{A43423C0-1A9A-EA5E-C302-8CDFC6A978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2" creationId="{0C05AA8D-C720-E5E9-6D8F-3C236110DB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3" creationId="{B1F93A0D-00D1-9333-A2B0-1DB3DF66EA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4" creationId="{F7B49AB1-1320-5B84-107F-BBE50A8A22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5" creationId="{20376F8C-1B82-AA91-B525-018F4807BB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6" creationId="{F129C621-2D87-79A7-2655-4AC9382A27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7" creationId="{71990D02-2497-83CC-98D0-4B54036123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8" creationId="{AC67D137-E607-B9BA-26CF-8742C31594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79" creationId="{EA453598-591E-32DB-56A6-0E65B109AA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0" creationId="{4C665DAA-0B2D-25B4-7AAD-DE1BD040EA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1" creationId="{574EB4A5-2CF8-65DF-C20B-3A379E0C20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2" creationId="{14D061AE-3E6D-FB55-CA09-3CD9B0B63E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3" creationId="{55C2C141-1392-0662-5B9F-7F6DC7784D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4" creationId="{793D61AD-BE78-773D-963F-962A0C1661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5" creationId="{C8FF8AC5-EA62-92F7-C13D-83249C2236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6" creationId="{4689E58C-367B-C57F-CAF2-1EEFC7C0AD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7" creationId="{6166DB56-4DF6-A963-CDB5-E4FAC57B02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8" creationId="{7822F585-44F0-2DF0-5D4A-D1D2F072B9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89" creationId="{7936DC05-7E26-9875-05BE-BD31F7829C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0" creationId="{171C18B2-EA32-81A6-6A95-72CB22B2EF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1" creationId="{8D4EED0E-61DA-CEDC-D840-89F83E511A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2" creationId="{D61DFFA5-5990-39E1-150A-CC07C68662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4" creationId="{DA3FD7FC-BFBA-3611-3762-795B371420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5" creationId="{E8D8638D-0BC0-9949-7E91-CEB017DAFE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6" creationId="{64DE9917-15BE-B950-0256-D1A11656A7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7" creationId="{490C5374-0944-0030-1185-80A48B9592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8" creationId="{F142CD9A-67B8-9954-071E-A48DFD91D1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099" creationId="{E12EA8C0-354F-21EB-21B5-F1D0ABA442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0" creationId="{20B0D547-370F-F788-C924-751108FB2B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1" creationId="{380FEEAA-5041-AC82-B8C7-668DABDF8B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2" creationId="{1B8CDF95-1DA7-1F0B-7795-B2E23B346C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3" creationId="{5858344E-98B3-15F8-B00A-69B48B61EE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4" creationId="{509BE7FF-3DF4-0A8A-B2AF-4AF77F6AD3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5" creationId="{E97C4E44-DF5C-B27B-B66D-6B3DA89C69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6" creationId="{38182688-71B6-2036-05DC-09BB1F8ADF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7" creationId="{9F57D38D-0CAA-7D15-4A12-030D32BDFC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8" creationId="{5CAF66F1-F6D3-F7E9-1A57-0730FD793D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09" creationId="{CD305A32-D66D-48E7-A439-9FAC397E6E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0" creationId="{4AA66114-839E-EE79-E69B-73BFAF1C82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1" creationId="{CA229D66-734E-0F0A-EC24-14320E2356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2" creationId="{22DF7025-54AC-C0D3-4B5A-DB420D4D10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3" creationId="{0CC3881C-3996-FCC2-7BA3-CF8579C7E9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4" creationId="{036DA9F5-E1AD-A5B1-6D8B-A0529E0B87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5" creationId="{D9DEB8FC-604B-01ED-FFC3-6DB6E66817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6" creationId="{09A982A0-D3BC-F1CF-467B-3ED2E76744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7" creationId="{90B1644E-0026-7E42-9F40-71E1BA3D02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8" creationId="{532EBBCD-F3ED-5CB4-E824-9A8A31DDF7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19" creationId="{E80B3686-54C1-C972-2C64-254C702438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0" creationId="{28538D4E-C386-839B-C56D-4D57199596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1" creationId="{C1E5F0CD-A2CE-1F18-5516-CE210C7638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2" creationId="{860AA8BC-7EBA-C20F-DA5F-7477186297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3" creationId="{81A9308B-4A3D-DA86-0FC7-27DB738400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4" creationId="{BE6B6BA4-8621-35A6-D940-02244D6CF8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5" creationId="{0ADF25D4-6AEB-3BE0-5A84-E16B4E9B4C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6" creationId="{6DB4630D-ADE1-84A7-DCDA-DA506C1FE6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7" creationId="{EC5D74AD-D30C-2404-0CA1-0FCA492CDB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8" creationId="{9A13D1E7-E3F4-F986-AD0C-70702B79B4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29" creationId="{7FB9CD89-8711-8F9E-FFB7-C9390A67F6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0" creationId="{AB57A7CD-7E33-8017-FE4E-41AEDFFBAF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1" creationId="{CCCFCEE3-DCCD-D20C-C48B-B5D50DF564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2" creationId="{312C0F9F-D4D7-11DD-C8D9-705DAFDCF7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3" creationId="{D5399162-70B9-8AFD-3F76-AE996110C3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4" creationId="{7D748176-AAE7-FE6C-2742-3767BD5DBA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5" creationId="{7889DE06-C0E5-BFA5-9B92-36EE124769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6" creationId="{CC57480E-C185-53B4-6E54-5A20A9BCF2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7" creationId="{02554FA7-4468-3129-DAE4-05084CD486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8" creationId="{D0CD241D-2D9E-2BC4-AD5C-04F75DAB57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39" creationId="{D7B3F476-12DE-8DE6-E3EF-468B47796A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0" creationId="{5074DD2B-1692-3EDC-7430-6E71657CA1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2" creationId="{4E03DCB5-2B6C-30EA-77CC-8389FE8AE7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3" creationId="{ED5CE453-20C5-E959-A90B-8CF6D5B41B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4" creationId="{97620FF9-B428-2EDC-EB1F-89CB16543A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5" creationId="{B37C2D88-133A-B0EB-7878-A6F20D7980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6" creationId="{12714597-C5B2-2E5A-6C09-054A9A568F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7" creationId="{CBFA8753-8B52-8A56-F8C4-F10912182C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8" creationId="{9AF69477-46E6-95DA-2C6F-74AEAC9FC9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49" creationId="{C1655767-4FE6-9890-F437-7868A8DF37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0" creationId="{C22826DB-DF5B-942A-64B7-5342A0B9BF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1" creationId="{0268EDE3-1D89-2F24-EC3C-C729EBC5B6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2" creationId="{9687E237-160D-1AD1-CA36-E16DEA95D9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3" creationId="{DA3D5E3F-515F-57E1-58AB-061391EA7E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4" creationId="{20E1CD09-3E26-EC8B-6892-2A5DC6D7EF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5" creationId="{28BA8074-0AFA-2058-6592-5B5360D996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6" creationId="{9D1394CC-3600-8B96-3A69-97B8703189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7" creationId="{6DF4E3CA-87F3-3D49-768E-D1BAB7AB7B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8" creationId="{4A28F049-3643-ABD9-1643-3E04410094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59" creationId="{BED9943A-CC59-EAEE-71A2-671AB08D9D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0" creationId="{A80BB562-283C-7C0A-49FC-B765627165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1" creationId="{F1408A38-5785-BA75-F7DA-195298E832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2" creationId="{FECD7913-1DDC-CA55-9DBC-50833C0FEA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3" creationId="{B2EC3162-A624-919E-9E74-5473A60CD7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4" creationId="{9680F576-E465-480C-B120-C06FEED702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5" creationId="{0B57ED3F-F3B9-FE1A-AB6F-4EFD0B5F1A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6" creationId="{A2366F69-28AE-5AE2-FDF3-81887B9744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7" creationId="{B0EC6B39-8811-52D8-3EFB-14590170D4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8" creationId="{4BF369D0-D81C-BDD3-1746-05A5C2EA8D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69" creationId="{0A9E8FA6-D9F0-5EC4-1EE4-4D4DFD48F4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0" creationId="{18EFDA34-84A7-434E-FF98-9CF7D2BFCD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1" creationId="{A9C7F761-6694-65BD-3ED6-E170AE4982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2" creationId="{30B3EB5F-513A-05A8-D8BC-2C8E4B8BD9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3" creationId="{46C77C9A-DBBA-4A15-5F7D-B76E4FEC2E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4" creationId="{61E0B6E8-A34E-4120-F03D-1973C4ABA7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5" creationId="{CDA00B5E-AAA1-007D-A3A8-D62DF8D0D0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6" creationId="{3417B1AD-B9FF-FE5C-C344-5EF18FB647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7" creationId="{150658CB-D1A8-D817-56CA-8EB233E449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8" creationId="{409AD664-2389-0E7C-6F40-B1B620ECE9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79" creationId="{246871BD-9350-DB81-EBA3-ACE0346526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0" creationId="{5ADC5AE1-C11A-A572-9FA6-DD3AED561B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1" creationId="{48ECB2BD-7F98-C475-D41A-EB213DC214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2" creationId="{EF863EE3-71A0-D9F3-ECCB-42B38ADA78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3" creationId="{00BBECAA-8CBA-3E82-2B20-7B602CEEB1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4" creationId="{8350D1D4-E0C2-7E04-A164-AA04FEA16A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5" creationId="{E73132C2-5E79-95E7-9E10-5C4769286A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6" creationId="{2117F657-4574-7DAD-D254-5AF831BC92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7" creationId="{38437237-E191-B08B-E8C9-24F7C214AE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88" creationId="{A113CF06-E07E-B9A9-8FAD-E0B2E488EA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0" creationId="{BB8B6FEC-6505-4ACA-FF39-BE7E3892DE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1" creationId="{C79C61C5-CF81-7E2A-00B4-286818B102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2" creationId="{AA85CDF9-4E82-081A-9E8D-44449D372A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3" creationId="{09FCD6C8-D615-748C-CE5C-A810FE3F2A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4" creationId="{BE4205F8-D00D-3468-2F98-E650290DB1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5" creationId="{FE72D954-8EBB-8457-3BF3-3066C878BB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6" creationId="{45CABA79-CE7D-B5E1-5C50-C5B8788E54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7" creationId="{6E2F683A-9E90-71EF-EFB0-19E91B11E5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8" creationId="{7B44A4B2-C523-1530-BC4A-DE2846B268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199" creationId="{322BE873-E8C8-8429-3210-F985F30C66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0" creationId="{72EC7FA1-2A61-5ABA-3805-54B2A04A88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1" creationId="{EFBDF8E7-F31E-529C-1FCC-1C2C2408B9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2" creationId="{14A8BEF4-7EA1-F506-B83F-750DA9EF39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3" creationId="{A670E3B2-AC44-F34C-96C4-843A732D5D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4" creationId="{B11BD959-1A1B-5B87-D43A-7667F11FA8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5" creationId="{AE8F267D-C760-0925-6E21-4698166839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6" creationId="{50368385-10E2-2741-C4B2-8E87CB18E9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7" creationId="{FEC34E0F-E279-8AF6-6376-24EF2B3CAD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8" creationId="{61E3D3F8-9916-70FE-5E94-393DC9CA5A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09" creationId="{6ED9D0C2-63C4-EA1E-46DC-8336861100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0" creationId="{A83922D7-8097-D88B-33E7-9630FF4388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1" creationId="{D7DE5872-4475-17F8-901A-A9AA91856B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2" creationId="{FFA38D01-2EA6-5C68-0D99-F9D4C54ED8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3" creationId="{552A060D-5C58-750B-3A7F-167020C646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4" creationId="{2783CFF6-6E25-6D58-54BA-E8E2DA2426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5" creationId="{B78278DD-96A3-46F2-97C9-34330F61F4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6" creationId="{1473C0E1-5AEF-66FB-82EA-810CF371C2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7" creationId="{AD658BE7-A2DA-0494-B4D7-2A86DEBC27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8" creationId="{591B3675-2D28-FCC9-B7C9-F0610CFA90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19" creationId="{6791E24D-5F85-B39B-01B6-AF4A7875A7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0" creationId="{E1E73907-FCBC-15B4-592B-9CB2C5003B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1" creationId="{05AE3D1E-0C2C-F187-6C29-52EFCD9D8D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2" creationId="{95D2AF41-2B94-F996-02C3-4BC0C5A64F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3" creationId="{3C8158FD-12F3-E94F-7851-604650B202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4" creationId="{C84539AD-524F-384E-30D5-6959F34E50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5" creationId="{00082E45-DE49-5D19-BD22-F7C71F53B4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6" creationId="{F735D433-4384-AB49-CB3C-1A1A3F2981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7" creationId="{D31BDA3C-0493-DB86-60CD-3B2BEFDD75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8" creationId="{128EC94D-5C6A-3600-4D41-BB32D080B5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29" creationId="{5EFA34BF-A80A-DBD1-F526-AB9A1D960C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0" creationId="{52F64D94-FA57-16FA-553F-98988F86CB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1" creationId="{233AE4F4-6833-6824-8765-1C1015FB6F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2" creationId="{DEA9A4A2-F09E-F08C-6F56-98F2BE7C5E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3" creationId="{A106FE6D-9FC8-AC1A-0955-B534753B02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4" creationId="{86F44595-6D00-9ED5-CB0B-F202B6B633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5" creationId="{37EAAFE1-5DDC-5FD6-B521-4C3B7B1C93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6" creationId="{53A25A2A-5D2C-C23C-F820-55632DE40B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8" creationId="{FFBADD8C-E48B-BC29-3071-5C9F1EA140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39" creationId="{DDFA7072-6494-5986-730A-BDB0C38999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0" creationId="{659FE974-3742-2B98-7D31-2EBFEA871A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1" creationId="{9853E922-043D-2220-D895-A1E401B026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2" creationId="{F2983428-F3D1-FFAD-A5B1-7524492650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3" creationId="{26620320-9C3A-FF68-63A3-39E30907D4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4" creationId="{71894F27-7C14-30BD-465A-4370B326EC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5" creationId="{6C5FF7C8-224B-5140-5E18-44D17B0790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6" creationId="{F933F129-8631-7266-A694-A58DA1E2FB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7" creationId="{B7B4246A-11D9-7AC2-FA66-A8F42BF2DD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8" creationId="{B8D580FB-F4C4-9EBA-7158-C953012543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49" creationId="{2BA49D03-1F4F-E373-2105-FE16E1EEE1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0" creationId="{3E9DA939-7573-D772-4EE7-32AC2ECC59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1" creationId="{EE9AD7EA-6BC6-01F1-F838-8A2ACAB206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2" creationId="{F892410D-386A-1A2F-A448-BD1B8D1722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3" creationId="{DC9967EE-B9B2-D855-D570-3944E8AE5F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4" creationId="{1E14B7E0-0E18-505E-A462-4D4E3B1C1C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5" creationId="{14011813-EF32-27F6-8227-9A5A6B24F2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6" creationId="{61F5FB14-E63C-3586-1BB3-947CACBA63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7" creationId="{5BF8B25E-BE9A-3C18-65E8-513E78665C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8" creationId="{0FE76A2C-1EAE-8257-881B-EFEC4B9103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59" creationId="{B5D6327E-5BFB-27D2-7744-1AD2EC977F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0" creationId="{85BA005E-3F46-C4F1-56D9-5C8B98A011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1" creationId="{F8CDB656-ACB0-9899-C723-90286FA634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2" creationId="{B28A4774-5354-332E-CE3E-D9D971F2F2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3" creationId="{AA6EEBB2-83F3-38D1-816F-D42EDE56D8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4" creationId="{43C969A7-0969-0DE4-D7D2-0FE2FF6872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5" creationId="{16B87E64-78B6-E819-7184-73FAFF55F2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6" creationId="{A835562A-A314-7F82-2BFA-1388A98A49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7" creationId="{E3D91BDB-3B68-37D8-5399-DC4BBE5454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8" creationId="{0C17E852-5ECC-5932-B81A-9E04D28454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69" creationId="{DBF2ACEA-B553-73E1-D883-3F4BF8D7C1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0" creationId="{2DFAD400-FCA1-0426-D813-33E8D16977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1" creationId="{84474BF1-004D-038D-CCEC-BBCBCBD585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2" creationId="{3F4F385D-1D86-A5E2-525D-25135D90AF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3" creationId="{53911885-227C-A79E-126F-CB0BB3527E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4" creationId="{8BB7C504-642B-160F-E0A4-1D0EF2281D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5" creationId="{E31A98DE-5D8F-6744-A7BB-1CC4AB303C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6" creationId="{D6E44A40-49D5-9B5C-1CFB-356F691780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7" creationId="{3593793A-041F-458F-E499-F9E7F2FDE9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8" creationId="{B902CC1A-4D57-6B14-E32F-E025314957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79" creationId="{1CC12BC0-C964-3CE9-9DD1-1F6C9A7BF5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0" creationId="{F1303D2C-3D49-D3A9-B8CD-6B748279CA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1" creationId="{6683C794-6474-88D1-1A31-2CC5459AA8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2" creationId="{E95A94C2-1B93-93BD-EB52-086964F8D8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3" creationId="{4E2EE836-66BA-3690-3D5B-BF9A6534BB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4" creationId="{87D969DD-7F2E-F690-50BD-651C06FD9F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6" creationId="{EDEB46FD-2CE1-505F-3092-675D8F144B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7" creationId="{A8E19974-2EB5-EEC4-30DC-0C795C2C61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8" creationId="{2DF6B65A-0435-B52D-E7D4-99FFB7868D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89" creationId="{566CAF45-EF24-FFAA-55C2-1F4AC81979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0" creationId="{6246953B-C5BC-7845-9FEA-5BAC1AB0FA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1" creationId="{B413B7C0-DC01-993D-9632-DC2BF5F02A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2" creationId="{30EB277F-0CF6-F326-85C6-81999CC282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3" creationId="{2880C7C1-84C6-D1C1-705F-08A405403D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4" creationId="{C556C92B-B31F-34B5-3EE3-377CF2D47D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5" creationId="{41E1363F-FEB2-1652-8799-6E47A5B624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6" creationId="{C7485027-820A-1F33-A99C-D46D83B6FA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7" creationId="{57CD83D0-7025-9F55-4ED6-05995D959F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8" creationId="{7BA4FB07-8C99-057C-1B80-68BBD6ED9E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299" creationId="{20C24064-3D54-1F54-1967-4C07E7BA3E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0" creationId="{AC5B6FE1-BF5C-07D9-BEC1-6426D48CCD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1" creationId="{B011F023-622D-6A19-89B9-2182C83508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2" creationId="{90D2CE2A-68D1-E9EC-9543-51DC33E2EC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3" creationId="{E7C6A3FD-35AC-4158-150B-45EF474BD7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4" creationId="{03733C9E-179A-FD12-03C1-4FDABF939C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5" creationId="{2487A898-7C7B-0C04-50A9-60E70AC989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6" creationId="{A3BB8FF4-9FF9-F5DD-34D9-8E56E46CE3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7" creationId="{1202C53F-7CF1-8A4D-FA1A-248AF2EA04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8" creationId="{6EDCB621-6202-8CCD-218B-A8A14ED82E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09" creationId="{49A7B72C-42D0-01A7-3D5D-502FEB6465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0" creationId="{1384285A-9D91-A950-84E5-C63318A288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1" creationId="{C70F539D-7C3C-18E9-27A1-001B231F8E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2" creationId="{F222BA66-E3BB-9324-9025-B16D76F623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3" creationId="{B706BD23-EF13-11B5-B209-8ACAD79D08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4" creationId="{9125B468-E66D-9FF7-4E44-2350122619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5" creationId="{1EF3FF35-FC97-7A41-0502-F5E8C4A225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6" creationId="{2DE166B2-A621-B5A1-B6DE-CA1B7750A9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7" creationId="{5E4A1FBC-FF36-ABBC-EC63-6588C717F5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8" creationId="{EAB8C39B-0134-4B1E-E5E1-4262354B11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19" creationId="{EDDAB361-BE3D-81D3-9C1B-0F9D95D2C1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0" creationId="{F7FE42C3-A28C-EFDE-E6C4-3CAE2BE2FD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1" creationId="{DFF90280-6994-1842-BA7B-ED89B2911E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2" creationId="{F2B0826A-4BAD-27A8-496E-E6D6486BA1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3" creationId="{EFDD986E-52DE-5422-C386-7EA2827040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4" creationId="{8F248CBE-B238-22A0-0C6A-BD95A13FC3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5" creationId="{347BD38E-A6C7-A967-3F15-D624C5570B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6" creationId="{49C339C7-703E-25D9-40CA-1979151A07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7" creationId="{6D5455D0-1562-1F16-6CA0-183564AC14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8" creationId="{7CA14A2D-E7EB-063B-0D2E-6D1D5447D0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29" creationId="{5E5AF893-64D7-2D2A-A3DB-133A651C1C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0" creationId="{485753EE-9C97-FAA2-B13D-E5977D281A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1" creationId="{01483E9C-6D74-A1FE-5314-9DCD859F70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2" creationId="{5FEC3C2E-13C0-0136-9C6E-62D61664B5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4" creationId="{050B5606-A388-43E6-DEA3-E4888F2AC9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5" creationId="{9D926242-658E-20C1-A8A4-8179F2A11E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6" creationId="{E1653C0E-73AE-8A63-5716-D471FC6BD3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7" creationId="{672EB49E-2AD7-6242-52BB-E6557FA915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8" creationId="{DCDC2D00-5605-CE78-BCC4-17CE6638D4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39" creationId="{DAC03BF7-5360-EC8F-C9A0-7E80ED6F2F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0" creationId="{43557299-9626-9E48-382B-3D5ECF2074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1" creationId="{A0B19D62-0A73-8E19-E394-22A5A80413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3" creationId="{32E6B7A9-B96F-9A91-FB02-A6486A1561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4" creationId="{2A30D25C-EB0F-A1D0-92C3-C4AB781F63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5" creationId="{54338914-94B6-80DF-E001-3DAFD39106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6" creationId="{E1E7C933-041A-80E0-AF2B-32B576F29E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7" creationId="{E8806EE3-6B63-BC1D-2CB5-CE0F872BC0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8" creationId="{DC9C02AD-6909-993B-BC3F-5381EFC721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49" creationId="{875F7A78-41B0-1E1B-403D-75E71364E0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0" creationId="{60050D69-44F3-5114-F238-A4EF390436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2" creationId="{E9C7DCE0-F05F-8D2F-2C5C-54EEC0B3D2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3" creationId="{6A63101D-0D8D-3069-1DC0-E474BF4843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4" creationId="{9855326B-4C9F-4D7F-06BB-291FC0689E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5" creationId="{FC5CA625-1182-ABA1-BD68-2BFE5AF4A2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6" creationId="{439597DE-B335-4629-0D57-B107ED7C35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7" creationId="{DF8E9D79-683A-16BA-B9B6-821C9A5A64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8" creationId="{7749063A-046A-21D6-C069-DE574BE0EC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59" creationId="{F6EA070E-87B8-EF8C-06D6-70C5B59271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0" creationId="{9F76CFEF-CEE4-29AF-FD6A-81B27D095D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1" creationId="{10739465-2179-0B6F-1F50-CC520D78C8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2" creationId="{BC1220AC-53F3-EF4A-7A4F-B0E0F49005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3" creationId="{0EE59371-8EB2-CA36-B0A6-D3B754CE8F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4" creationId="{1190ACEC-3A29-E0FD-60AD-872F758A20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5" creationId="{52EAB21D-4F14-1AC8-27DF-90F0FBC183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6" creationId="{011C5137-3F4B-5A18-FAA5-EE9002460F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7" creationId="{96E5BD8A-485B-2923-CBB7-844A02C624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8" creationId="{D216DA73-A0B6-02EA-3B91-FDB4354B4E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69" creationId="{FC4298A4-F6DD-F905-2664-1C5508DFCF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0" creationId="{131C138C-CF04-4571-F637-A157D23F2B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1" creationId="{1E179899-FCD1-EE22-BCB3-0F9BECE54F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2" creationId="{FBA27B1C-A77A-65D0-D365-6E0BE1BE33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3" creationId="{A2E7DAFA-7192-E797-B378-BCBF274B8B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4" creationId="{54D8954F-0200-AE82-DFCB-2DB09171FD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5" creationId="{F3300599-FEE7-DB7C-C70B-D41C654487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6" creationId="{E6AAB443-68D5-B34F-CEBC-EEACBABCC0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7" creationId="{79164632-7278-3DF9-8382-47CA472A5C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8" creationId="{5FBABDDC-7C5C-AC7E-C7EA-179D073B2C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79" creationId="{A8D06004-CA98-176E-B8C4-A8135DDFEC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0" creationId="{4824ED9A-5E63-0474-F0E6-E092B6BBC8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1" creationId="{C24E835D-627C-9057-EFA4-9B73CFF705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2" creationId="{01BD7D83-A105-4E4B-96F8-DA1D52CF07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3" creationId="{960C57E8-CD67-C835-A599-AFA644B814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4" creationId="{E6522B6F-A272-932F-E7F4-B49A524462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5" creationId="{D413DF7E-C998-0A8E-CDC9-8F8D0C0887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6" creationId="{4004A495-6B51-3443-5FEC-253EB1FA8D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7" creationId="{6EDB3E0D-AC94-CB12-0D24-64ADC17B57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8" creationId="{A8734C7C-04C1-DE37-048C-0434CDB6B9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89" creationId="{85DA79C7-4D57-901C-0986-1555C76F48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0" creationId="{2EABDB57-753E-D894-00E6-982849C427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1" creationId="{05BCB829-688A-09FA-E878-82D30F13DF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2" creationId="{6AC99FEF-F025-8A1C-9888-C5BFFA4495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3" creationId="{19317236-FF89-F194-F2BA-AC97B02A2D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4" creationId="{79FE5C57-8614-B6A6-3A72-5CC73178B8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5" creationId="{FB159CF9-C93E-1781-9D2C-9D3E135A4B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6" creationId="{E7D12C6C-F089-6D6C-9FD7-5E3E543D59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7" creationId="{71B95592-860F-33CF-6475-F62C3F8264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398" creationId="{7CD578C3-82DA-5FF7-4815-8027506250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0" creationId="{31C31723-EB89-893D-70BE-B38A13CA16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1" creationId="{37880087-0E29-9004-E943-95636100A0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2" creationId="{E8AE8017-93D1-17FD-7946-5C842E246B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3" creationId="{5D3529EF-91D4-5562-950B-4461527F9C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4" creationId="{F227ED30-949E-E7EA-3031-A6C505F1B1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5" creationId="{199C66C9-4C0C-B1F5-0E0E-5F74D10707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6" creationId="{B1962451-5497-CBA4-3250-9763F125CE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7" creationId="{B2842387-0FFA-FA04-C076-4D3C4DB8F0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8" creationId="{C558283A-90A1-B2D2-5C99-9167B31399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09" creationId="{6905A2CA-BE7E-8254-AAB8-0E799DABC6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0" creationId="{0AEB403A-724D-FB49-34F8-1D6D9762E7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1" creationId="{5E1BF0E4-1E86-5EA6-1DA6-26CDC50FDA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2" creationId="{833AF1F2-30BD-9069-C459-209D78AC30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3" creationId="{858946E4-379D-91F4-AFE9-F05E1C6627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4" creationId="{1F847CEB-78AA-091A-0485-3BE8496C4B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5" creationId="{CED5F923-F776-35E8-EA74-6D2484A106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6" creationId="{FD72F60C-F0A1-FB66-C727-FC837AF852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7" creationId="{7EC9F478-DCDC-4460-4A09-969CBF01CB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8" creationId="{6DE984E6-F0AD-BD4E-08FD-8CEC46D492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19" creationId="{6A5DB2D0-8166-9FAD-3F21-04BA6C3D22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0" creationId="{4DD511E1-18D1-8CB0-DB90-589C744E3C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1" creationId="{AF4CC1D8-25B3-DCDB-5C16-3A9E57BDDC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2" creationId="{719BC19F-CFAE-BACE-3DD8-E725F37E29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3" creationId="{73659813-DB91-8E3F-D45D-7EF051F918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4" creationId="{406AE0D1-B59A-FCC9-C693-DBEC37BA9C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5" creationId="{ED3B6921-AD78-4598-B6FB-1CB2C2FBEB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6" creationId="{729773F8-CE6A-C452-E308-F1EB5A0BAB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7" creationId="{7ACD0FC6-8A5E-5855-E614-7171FF7827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8" creationId="{58F0BE9F-41D8-AD3E-0BDB-F950006076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29" creationId="{6D74BF43-2E4D-75C7-FED7-72E3402F7D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0" creationId="{B3845EBF-FFB7-262C-36F8-F053ABBBDC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1" creationId="{04489DF8-B59E-1052-8945-B3DF572D27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2" creationId="{DBBAE023-01FC-F1AD-2277-EDA2F78CC9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3" creationId="{6A0D390F-753D-6A87-B89B-6BCA6CF5FF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4" creationId="{8E4DDEDB-272F-A654-692C-7CD9BA22AA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5" creationId="{99B8FD36-FEE5-2204-2E24-086505949B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6" creationId="{0576920F-76DF-8BA0-6E2D-F5B877D30B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7" creationId="{99C69C77-DAC5-5913-17AF-677DA5F844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8" creationId="{36DC1066-E37F-E7B3-65E2-4D6EC48CFD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39" creationId="{32D36D90-4EEA-F6C4-F2AF-8743C8806F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0" creationId="{BAE1D340-076C-33A9-7B55-AB21FF7EBF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1" creationId="{161D3303-DDE8-C578-568F-2D15066CCB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2" creationId="{4F51F1F2-8FEF-8968-D67B-4E42AC45D8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3" creationId="{49B413BE-C65C-B52D-8C01-EF8E21357A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4" creationId="{82F26989-45A1-5793-F52F-7E176A659D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5" creationId="{7E1563D7-3950-E090-2E2C-B8711EC334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6" creationId="{14A1A452-18E5-E623-B950-C5A07D94DE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8" creationId="{4A453455-D4BB-9794-D489-A557369F70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49" creationId="{78611C52-3DFE-49D9-BF2E-02E122D556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0" creationId="{27D5BFE9-0DB4-3E7B-7A1F-67DB5F3C11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1" creationId="{52DA9409-E959-88B5-BEBE-696171A599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2" creationId="{32D6F522-9492-A4C9-EF9B-C45D3437C7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3" creationId="{F2075B74-5023-5D13-6090-32FF76913D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4" creationId="{840177E8-D1DC-702B-661D-468BEE6DAD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5" creationId="{C626E96A-3CBB-2EFB-6583-37368DBBFD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7" creationId="{10CEC486-6352-678D-5381-F6C66FAD8C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8" creationId="{9A85DA11-8BF0-375C-5452-2786D6161B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59" creationId="{8A3E2658-DBCD-F04C-956B-66FA835CF5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0" creationId="{CDB225D8-F459-A4C2-D022-F61684F4E6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1" creationId="{3BDDCA5B-9053-368A-865C-3B4736EAF1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2" creationId="{4898C2DD-9D31-3DFD-B741-8AD4F4BF56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3" creationId="{91BBE69A-27A9-6AB1-6C0D-FFF6C37494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4" creationId="{9642CE71-9B8B-AB10-5B4B-6B082B18AD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6" creationId="{96E0D2D9-C290-D486-E6A0-C03600382E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7" creationId="{34963C94-EE38-FA2C-50A3-88E2C965D3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8" creationId="{23092CB8-4D56-66ED-6092-B21C30D157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69" creationId="{2CCEA7D1-1C08-CB08-DB3E-F0838D594B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0" creationId="{0C31F662-A35A-E493-87FF-CA00A3FF8C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1" creationId="{CF8CDF2A-AC20-4AFF-87C3-0625A27643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2" creationId="{F5DE9F63-E6C5-505A-3121-7A367E368F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3" creationId="{C406AF62-9133-474E-2CC5-C787B546D7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6" creationId="{829FDD51-01A5-4DB9-2A5F-4505895C21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7" creationId="{AECAAF42-1E2D-638E-6833-C07B87DD85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8" creationId="{EDD0AF93-FB15-39B1-83C4-0DBC8E3791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79" creationId="{F193E79C-2E1A-9248-0D00-3AB5B98BF6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0" creationId="{CB767F55-087B-698B-FD6A-36F16BFB6C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1" creationId="{906EE319-66D0-7B0A-E08B-A1B5257595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2" creationId="{AF0175BD-E490-797C-A485-B94C0B82BD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3" creationId="{F82E5584-E51D-A134-1660-2647050B26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4" creationId="{28482A60-3DCF-1B76-204D-4C0E8D6385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5" creationId="{0ED8F1D7-8CC0-4B89-5133-73328A20AB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6" creationId="{4EEACC72-F0FC-F60B-33AE-3FB76966B1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7" creationId="{55675000-4B50-B972-0F5C-F577C79CB8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8" creationId="{25027529-622C-EFEB-8F20-97E816E9C9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89" creationId="{17B554DB-BD96-0270-7E40-8B1FFA4864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0" creationId="{EE3E2909-69B3-45AF-B1D5-F5F45CD6B1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1" creationId="{538D4F59-E982-68EF-077F-5D9F63511B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2" creationId="{4F76D837-557B-EDF2-2780-E65520F6BC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3" creationId="{91BD7648-30AD-B244-9389-833B6D6013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4" creationId="{DDDF9AB8-A69F-76D9-61F3-511547215E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5" creationId="{BACA9B0E-8C99-F64B-B75F-B15A15BE17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6" creationId="{945C0C0B-BE24-8199-5DE1-2AFB09487D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7" creationId="{CAEC23BE-45DF-351C-B220-BE7F15C134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8" creationId="{60671179-7CAA-383C-FEAF-2B0FFFF283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499" creationId="{86FE6C94-B6C5-1560-36E1-0D4C619958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0" creationId="{E2B3A590-B61E-44A7-ABC4-50F48EEF86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1" creationId="{03A489F7-283B-54B4-F866-2C04A5239B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2" creationId="{4003B188-5504-E504-6C0F-FC859E0D3B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3" creationId="{C2C34CB2-DDF8-C124-CE94-B674536B87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4" creationId="{85ACA459-8A97-9DCC-0C29-8145579CC2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5" creationId="{2932A52B-9995-1C43-03BA-2439DB2089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6" creationId="{8749D80E-59EA-CCA7-C8C7-E0DC708AB1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7" creationId="{79B8F439-B004-3E31-6BAD-1A620033F8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8" creationId="{1A297070-4001-67D0-F21D-46A815C8EE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09" creationId="{ED9DB89A-C887-E39C-00A3-E06574E0FD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0" creationId="{BE563005-C1BD-6B3A-D422-88827262D7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1" creationId="{2E7C4D34-F8A7-4F80-B7EC-C0A9CB7451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2" creationId="{C4ACC211-FA03-182D-BD53-A23B6A1A13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3" creationId="{B67DC16A-DD1C-EF63-69D1-A3F5620C83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4" creationId="{566B6502-E2CD-7693-0A21-01AD5688E8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5" creationId="{50BBBF92-B0A7-4033-D933-712261C8C3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6" creationId="{E22F2856-50CA-80B8-30D4-B054B1280D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7" creationId="{030C38FF-C506-8FBA-972C-E1A84C60EE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8" creationId="{ADF451E8-9604-6CED-9700-881E758124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19" creationId="{436C1387-F6CD-C0A5-AB69-F530C4F39A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0" creationId="{4B1C14C2-B69A-64AC-B545-E38EB97346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1" creationId="{2CBADB91-E768-4236-17E3-34D6AA5410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2" creationId="{2940CA6B-360E-52B6-BDB4-90A01C57F1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4" creationId="{0D452A1E-C5D6-8E5A-602A-C2972F43BC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5" creationId="{6CEF4E94-6E3E-23C3-F51E-3C1C7AC7D7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6" creationId="{21E70B5E-772E-AD51-C634-E9C5F175CC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7" creationId="{D7B7ADFE-5C23-B2E2-E2EB-168AA7F9CB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8" creationId="{6B25C2B2-10B7-C38C-4EAB-E8891620DA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29" creationId="{DC7A4417-89FC-278D-AE0C-878C602C7A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0" creationId="{FA12F6BD-A53C-5B98-92D1-DA98268453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1" creationId="{B16918CC-25F4-49D0-3D19-BF239D0B70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2" creationId="{30887829-FFCA-4AD9-12C6-67F76B0BDD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3" creationId="{02D0138A-C01B-7686-079E-80ABB38306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4" creationId="{6211DB5A-A49A-B986-624E-1199CA5FBC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5" creationId="{220925C8-7741-6749-42EE-B02F83DC8F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6" creationId="{616CC5BD-D418-15B0-1A50-23CCDCAEF5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7" creationId="{634FDA33-0E00-CAC2-6424-968A634DD6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8" creationId="{06EB5059-5BDA-CE59-E984-5A90063ABA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39" creationId="{563A5A02-4DB4-1A05-D228-8EB80A8885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0" creationId="{F3D503E2-8A84-7F35-B85F-0F6E7BB91F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1" creationId="{7783BF13-84A8-18EF-B75F-8349742D09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2" creationId="{2CCC3BA4-6695-5E51-FF58-270F271FCE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3" creationId="{F4D50E43-A692-95D0-EE55-9EEE30D4AA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4" creationId="{E123FBEC-FB84-B3EE-641D-BD58E77D15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5" creationId="{DFB4061D-62EF-0F0E-F0A6-DEBA239955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6" creationId="{4D8CC1CC-5D40-0E80-C742-7A3C2B3DA0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7" creationId="{07167E4E-C38A-0A97-F1E5-910B8A563D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8" creationId="{5B683D6A-C816-502B-10DF-6F0364C683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49" creationId="{FAA2DE30-FF6D-FAEA-152A-CB5202AF8A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0" creationId="{B28D2E93-8ECA-5FA4-37D4-C46D1128AD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1" creationId="{4C4C4D7A-1CC4-D254-3C6F-DE0B2C73AE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2" creationId="{ECE50288-24D2-E16A-8169-F37B8A8ABE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3" creationId="{0A7B6477-EAD0-EFD6-42DA-E43C8C7920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4" creationId="{20334DB6-C32F-D4BA-56D3-FB07D9D48C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5" creationId="{20A5AA6F-9F3A-10F3-5F78-6E1594F45D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6" creationId="{AD17D1D7-4EDD-24C6-7BE6-FBED23FA0A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7" creationId="{FE692CB7-27A3-6105-22B5-5008DE60AD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8" creationId="{36185754-1145-B501-6D3F-FFEF4B617C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59" creationId="{A0D00613-21D9-F5C8-3169-334408884E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0" creationId="{E3CC017D-3F5F-B136-44C9-7A88487000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1" creationId="{0D08C849-BCC5-C047-7941-439FB4B037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2" creationId="{57A32408-1D8C-B88B-96D8-54EFE92AAD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3" creationId="{49556751-F11D-C0D1-4221-5ED5F8E8AB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4" creationId="{3D3B7D7A-8080-CC65-AF18-E0B61A4B3D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5" creationId="{E81F3C66-39FE-B461-2908-59EC924558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6" creationId="{BBE538A0-D339-F3BA-D402-690C8F0973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7" creationId="{3B164909-1E43-010B-7497-543A223CDA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8" creationId="{24CFEADB-BC60-F99B-45A8-D146415EA0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69" creationId="{76FB5D7E-3F20-A2E9-2550-8EBF63284B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0" creationId="{E01A3981-5C20-5165-744E-4711F6F4AF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2" creationId="{47170871-9D1E-0DB9-CE0A-23F125C424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3" creationId="{CC33336D-4925-4B5C-04A4-9B4F7FDC6C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4" creationId="{2687F34B-C365-6661-F126-0AE91D78EA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5" creationId="{B369A277-E684-0510-7F9E-BE0E9B7120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6" creationId="{3C4D9D7D-41B3-B692-248F-0BF60D6B4F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7" creationId="{CCF4CC31-F322-9859-F836-046595A6AD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8" creationId="{48208212-3E8A-593C-0969-4481EC1475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79" creationId="{8880759E-5311-4205-32E0-1A07BB40E3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0" creationId="{DB320A8A-82B5-A983-574F-CFA21D86F2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1" creationId="{D02A6C8D-2EF6-49D3-B426-2039A8DBE7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2" creationId="{2F785EF9-FBF9-64D6-D7CC-52F9C6A356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3" creationId="{17652514-C196-2121-5B6C-C49D17FE43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4" creationId="{553966AA-9FDA-C64C-FB35-056807EF47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5" creationId="{CA0F1344-F933-5328-3EB4-6EA4F0819A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6" creationId="{98C838C3-44DE-4A6D-3D34-FAE6C2D4D6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7" creationId="{2AB3190C-C632-E39A-7131-C693F89D60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8" creationId="{BF0D61E1-E6D2-21B6-4F0B-B2A913E896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89" creationId="{FFABCB5D-A39F-C31D-CEED-B3F88633E9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0" creationId="{BE86D0C1-54EA-8456-6139-5A1D1B43DE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1" creationId="{DE847119-C414-EDD3-3CE8-68867D1F9F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2" creationId="{AB7F4ACE-0FFB-DD58-C6C0-27C49C7A4E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3" creationId="{58E7E047-1AD0-B71D-6900-59B08FBB5E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4" creationId="{3FED96A3-1EBD-8E0C-0F94-FC9E144AFC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5" creationId="{7C4638E3-4342-9593-D8F6-03CD77BD0D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6" creationId="{451E2685-885F-A9A8-06E7-25603C9EBF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7" creationId="{9CCBE4F6-BD74-242B-C785-1A56DC16AE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8" creationId="{8129AB3D-DC88-8176-2716-D9976E9274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599" creationId="{0AAF672F-0130-62B2-52E3-F7BE114717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0" creationId="{2721F4FD-1F89-F5C6-06AD-983FE8B531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1" creationId="{AC89C4FB-CE5F-0B18-1131-04C80DF764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2" creationId="{E8547C4F-6FC2-CFFE-F432-653F3F2677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3" creationId="{571C10EE-FCC7-C9A8-9867-1B89FBEE81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4" creationId="{7A0F69E7-407D-72E9-20C7-FF43C57FE2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5" creationId="{7DB3DDDB-5419-3496-40BB-B319C96DB3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6" creationId="{7FD83B49-E80B-0BFB-ABD9-47B3D9776F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7" creationId="{B71A0A5B-B007-8ABD-BDD0-D48C7D5124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8" creationId="{C3DDAA24-9A62-6FA0-9778-60FC06B410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09" creationId="{38043D2B-77BD-F56D-E3E9-C85E321988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0" creationId="{C63C01EA-059A-F653-2F27-E5713CF872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1" creationId="{EF4C775D-0BF8-D2E9-A98C-C0BCF3656D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2" creationId="{9A5627BD-F32E-C099-BF14-2C45D6618E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3" creationId="{362697DC-576C-1A85-1770-023B9B6B0F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4" creationId="{15FF3356-20C3-86FC-F3B7-5B74AE46A5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5" creationId="{B1A3E4E8-41CE-5708-5380-66604FC7D9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6" creationId="{6CCDCF98-293B-C077-5EA2-6F653ABD6E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7" creationId="{D7EA3D79-FA89-984B-4F4F-85263AD496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18" creationId="{40BB07D6-4DAD-0F57-FAB9-D172856552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0" creationId="{BFB92DD0-B0EA-5B9D-9441-8AFF20D906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1" creationId="{584FDA36-484D-5B94-AD47-E499E2B70E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2" creationId="{AEB85ECB-FC2A-EEAA-DAD8-9374C5750D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3" creationId="{24C98A9C-9B81-1FEF-71E3-30BC8852DB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4" creationId="{C020BAF7-6F6E-C2DD-CF85-625A222152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5" creationId="{E5BF32F0-C824-997A-CB02-93BCD619DD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6" creationId="{8F03330F-9A28-DA21-05A1-412D4457CA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7" creationId="{5BF83604-F8D8-A0D7-64EE-F237FD073B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8" creationId="{4F5C0315-777E-3A99-7543-2B1D808B16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29" creationId="{F5BD9EDF-B13E-4669-4DE2-5769B8C295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0" creationId="{68AB6EE1-0CF1-BD35-18DC-4EB81B8E66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1" creationId="{C2AE8D71-6BC5-0512-5101-321A85F804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2" creationId="{179B8E64-71B7-E189-159C-6B20626DD1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3" creationId="{AE7059DB-8B76-BE09-D6E3-F980387244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4" creationId="{32A56B77-7B4D-C7B2-FE0A-644DB07C48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5" creationId="{3C7FE78E-0A2C-620A-B706-A61371B38D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6" creationId="{ACF56A91-9CB2-AA90-CF7D-044CFA8A40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7" creationId="{245EE402-DE13-8787-B68B-E1815AC7E9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8" creationId="{947DDCE4-72A5-605C-4D7C-E3A2D3CC2A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39" creationId="{B93D597B-851B-5A65-BEC6-BE6DB86C54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0" creationId="{A889D063-090D-B238-A2AB-C00083AC20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1" creationId="{4FA3267E-7D36-EC12-2D69-1ECA9827BA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2" creationId="{0EC2194C-D600-7AE8-69C0-3EACCCF003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3" creationId="{63F5F172-286B-ADA2-A395-F3BE45860C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4" creationId="{CBD6B563-20A3-4504-77F3-1B39CE8A05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5" creationId="{F809A811-D8C1-F14C-5C37-416F1C9BC5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6" creationId="{30E56DCB-4DEF-1394-9008-8A1CA398EE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7" creationId="{5C070FAC-523F-2C66-10EB-417B35B158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8" creationId="{9DCC1367-8E5F-7FC0-0412-FB9CA31D4D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49" creationId="{897294CC-18DB-2553-96E0-AF95E99FAE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0" creationId="{8FCFAAD9-990A-6986-1944-8A3F41A3D2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1" creationId="{AC5C6BEA-A01A-9910-F18D-93B16EBDE8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2" creationId="{B96CF84E-2282-8DC8-194D-771D464DA8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3" creationId="{F13B33D3-F7B2-69A6-5287-2A1E16B626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4" creationId="{F01A273B-CC30-6117-A9A3-129179E80C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5" creationId="{ED3DDB73-7216-CF85-A1B1-8DE7E3DB18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6" creationId="{14515C5C-C800-7C1A-7FC9-CDF72550CD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7" creationId="{71B1E45C-36A1-8D92-FABA-A87CE9F085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8" creationId="{B05C6439-D67D-AB1D-0302-A4E66BFA69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59" creationId="{73413CBE-0D8E-ED27-2724-CEC6F51B8A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0" creationId="{01F8DD6A-3120-CE1F-BBDB-9C49FDB12C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1" creationId="{423B149E-3832-3707-ED5F-1CDD32E415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2" creationId="{35926466-7417-3A29-E419-8B0547926D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3" creationId="{8CC822B4-5276-4252-A91D-52377C9D11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4" creationId="{9CA990E4-3299-FEE6-AC8F-78920D9B54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5" creationId="{3AA83435-6828-D089-5817-01E315174C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6" creationId="{C77BE992-2E9C-B353-AC88-3DB6153A14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8" creationId="{9FEF5E5C-E8F8-6270-59BF-2791357DF5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69" creationId="{11943DEE-4887-D710-17D8-F6096EBAC6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0" creationId="{E43DCC49-6541-164E-1746-B1DE2F35FB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1" creationId="{76257EC2-24D0-F5A9-FF37-E5F4D7B368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2" creationId="{692B35F6-F974-90CD-34E6-6D3212F27A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3" creationId="{135CD5D2-1AF5-CB2D-30BE-1C4172B09D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4" creationId="{AC0FA411-22F2-2889-C83E-862793029D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5" creationId="{7B670B9C-1843-D7F6-66FE-332E8B0C55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6" creationId="{39E97766-D510-D955-349A-F67C2EE6E2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7" creationId="{5813BB49-D600-6DC2-944C-9AA07FBA03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8" creationId="{96BCE4CD-5575-7C07-2B62-4545AD9774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79" creationId="{A72BD072-D0DA-0212-6B45-488F73B894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0" creationId="{619C5644-90C0-5E98-F934-E2C10FBDC1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1" creationId="{861E3E1A-4CFD-4509-BAC1-C44B9CF3E2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2" creationId="{E33D2F97-F667-1021-BB14-699F8D4437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3" creationId="{4ADC841B-ACD0-02AE-DD90-3514676B49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4" creationId="{7DB41AF1-D2D3-51D7-B952-0E625E58E0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5" creationId="{557ABDD5-47AF-CA81-096A-CD2783DF0E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6" creationId="{C417FD31-5E27-4B8B-74E4-49E1EDD820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7" creationId="{E47066A7-903C-7DA3-A8C5-EEC7C94164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8" creationId="{8C26FA76-327C-3FD7-B60B-0F72247E26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89" creationId="{6D8A27C8-1D03-5B35-E2FD-9FEFB1FED5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0" creationId="{9203DBF6-35FC-201F-20AE-3E2FEE0581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1" creationId="{49BA78CE-A94D-1767-E42C-9375178C39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2" creationId="{7310748E-8076-ECCE-534D-0B07FA99F2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3" creationId="{F7889D5B-43A0-1BB4-AC30-3A779075AA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4" creationId="{8D56655F-628E-23B8-60D6-ED1BD9B3E5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5" creationId="{A8F473C2-2731-B34D-4E00-FDF5DCE1ED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6" creationId="{85926675-6A0B-72C2-9106-680AFA4246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7" creationId="{601D6565-EB76-D3B6-7DE9-54DB305314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8" creationId="{FA024E88-FBA8-E26A-A8BA-FAB2C0E4FD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699" creationId="{784CF9C5-8CDA-883D-E3FD-FD7632F6D0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0" creationId="{A278E258-A5C5-2D1E-85CA-E918D37119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1" creationId="{9B5C9958-D66B-A8FE-1710-5CE0C09B46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2" creationId="{9D7D37F6-A810-546B-8F93-27F9C633DB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3" creationId="{5D7E554B-8CF4-FE58-DA83-4B82F18075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4" creationId="{923DBE28-B918-CA94-5DE0-9995860B9C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5" creationId="{202C7DF0-4320-B111-8624-29B5C8086D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6" creationId="{36192FCD-B459-E5C8-82FC-F664D56141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7" creationId="{C974BAB3-5EF5-C9AD-C62D-A0A94E6B3D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8" creationId="{6226C612-0937-5132-1458-D3D02B3D00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09" creationId="{3369952C-D246-994A-9691-6AE24E6962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0" creationId="{1142556C-1734-9F9F-6FAA-9C03AB71A9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1" creationId="{092EC206-3F28-015C-745F-FF3F72345E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2" creationId="{580D1B70-AD87-83D5-E9E9-4307132E67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3" creationId="{34CA6EC3-56D5-CC10-D2C1-AC846E81B4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4" creationId="{EA53C9CC-E104-BC92-409F-5BA3A48A81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6" creationId="{11892B9F-EFF6-1CE1-3587-38F600A8C7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7" creationId="{5751856E-60D9-F50E-E71F-C2E89B9998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8" creationId="{498E8011-BEC5-99BB-4F55-939D68461F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19" creationId="{7F6E7FE8-99D9-6EC1-D430-2C5D707C01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0" creationId="{A7F9D86A-5520-F457-8986-07BF12DC7B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1" creationId="{5AF363C6-813C-C0A9-A559-A14D3B17A4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2" creationId="{BD5FD8E8-711E-AC1D-2A1B-46EF436FB3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3" creationId="{ADABAEDC-83F4-1FAD-A479-5015CC8531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4" creationId="{56F7297D-C974-F75A-2EC2-034E953D7E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5" creationId="{6F95D074-8EE4-2B3B-B8CA-2DF30EB5CC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6" creationId="{FCDD64BD-249C-20A4-1801-97BEC4472E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7" creationId="{7254E954-2A9D-ED2F-1442-62D7D1C62B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8" creationId="{20F38B20-8A10-9EF8-6B5A-9390D41C75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29" creationId="{D65CD7A9-76B9-ED15-1B84-DA9687AB97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0" creationId="{E6367405-A0F7-7058-D400-E71886C8BF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1" creationId="{E02DB750-1568-CAA6-B1F5-D56D1E055A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2" creationId="{26FEF9CD-EA20-A01B-B7AA-E04D27E187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3" creationId="{CD39B522-756A-B231-47CB-780D506B14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4" creationId="{4CB1463F-A8C1-11BE-9691-35D8E19329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5" creationId="{38CAA478-3321-9306-FC99-1FCDC411C6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6" creationId="{7D6ACAB9-A3A6-CD43-F42B-A145863C77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7" creationId="{468F68B9-32B7-52A1-5A6E-8DE7D9D594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8" creationId="{3E0B7E92-C0E2-4B43-D466-CDB25AF5C1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39" creationId="{5E46B3D1-2315-6468-2381-60BAED643B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0" creationId="{49804B65-C010-3C93-E8E1-D869F16D61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1" creationId="{3CF6B05D-1305-2613-A85F-74F5D6E28D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2" creationId="{20BAF927-42E7-6B30-8D52-9C62E75DD6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3" creationId="{DB9025EB-2B5D-683C-45CD-64E4267017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4" creationId="{A5B4631E-E8BB-787F-6B78-9A6234F74E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5" creationId="{A7033B58-3410-7F68-0726-062F68D408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6" creationId="{5E69DC65-405A-B056-064B-8519A310DA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7" creationId="{B7280F11-1109-335C-B636-98A51A03BD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8" creationId="{055CDC62-B95D-E209-F6E9-DB4AB6C059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49" creationId="{726C29DC-7670-B253-6390-109ABFF3E5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0" creationId="{9DF07040-68F4-3D2C-69BF-DEF13ABE03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1" creationId="{C151E347-D6B1-685B-9640-1C114E5F75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2" creationId="{D743CC49-6B98-1A7D-967F-31F6BDEC78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3" creationId="{94196579-A7BE-621B-8C1E-7B7573FCF5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4" creationId="{57B345AB-1189-5F7C-C733-7BD9B0ABC0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5" creationId="{028CE8A0-A1DF-01D8-ED41-2ADFCF656F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6" creationId="{D7E1D41E-CC38-63E2-B4E9-829EA7BC91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7" creationId="{3272F2D1-B622-8AC2-4A4F-20728B0386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8" creationId="{32B3E1E2-DDE8-6DCF-E227-DFFF9C816C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59" creationId="{8D44537C-2FB1-202B-1968-BA994F0380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0" creationId="{90D4F27B-FABF-B0E1-C952-C893B4AB0A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1" creationId="{528F07EB-945E-8BAF-FEC1-98509B8D6F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2" creationId="{467DACB1-2462-68C0-86E0-EB41A3F006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4" creationId="{2BC8A694-BCAB-D8AE-C6F2-B977B05734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5" creationId="{51C095B0-CDD3-2AE1-7FDA-3A66930CCF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6" creationId="{8299891B-5B15-ED41-DE20-F3E8E32C89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7" creationId="{B90C7F31-CD8D-D457-B533-53C8FAFBC7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8" creationId="{9383133D-ADBA-2DC6-DF3F-DFB1F84606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69" creationId="{0F8CF580-87A9-71E8-83DF-4996186145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0" creationId="{7F6886A9-61F2-F6EA-ABE4-A1D7AB9A8D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1" creationId="{3328D67F-D858-1CF9-35BF-A7DB2C563A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2" creationId="{376DCDC8-9507-DE39-E0E5-F15D5FA76A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3" creationId="{98F043C9-BF72-8B81-A156-107BE09ABE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4" creationId="{ABA26B2A-C9CE-A64F-0EB7-424F04926C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5" creationId="{E1DACBB4-76DE-AACE-4267-90BFA330A7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6" creationId="{B35644CC-B87F-2ED5-3BC3-68BF3965BE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7" creationId="{8533C4AC-93E8-BCB2-A06D-DB83AE30CE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8" creationId="{61C94D1E-79FA-16AE-D5CE-171DEEEB2C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79" creationId="{B6F577F4-0BC0-A9FA-ECDF-760DB6F59E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0" creationId="{D119B76F-0F73-CEF6-78AE-71288F0879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1" creationId="{DA665556-1E0D-1D1B-94DC-740149E096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2" creationId="{9F702DE4-55DF-22BC-37B9-59B68FB9EB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3" creationId="{337E7454-F15F-ECD1-571A-A37EED1769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4" creationId="{DD641734-B242-C0A1-12B9-212909BC89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5" creationId="{9A39FBA6-1FE8-0A87-22B1-D2023D6135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6" creationId="{F365A157-E8CE-0ECD-E116-4ED52CB085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7" creationId="{6FCD97CA-2511-17A9-1B5A-6DBB789DE6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8" creationId="{6E14504F-30CB-7F25-1113-6039F98D6E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89" creationId="{AF076410-7CE8-0B7A-6FF4-04327B11AA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0" creationId="{2219E221-F487-C52A-CFC8-82902F4B31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1" creationId="{2EAA0D3E-4178-4C9E-C5C6-2EB4E15653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2" creationId="{E1C53B9D-6E6C-7A33-BB95-D83528A3E4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3" creationId="{5BEC538F-CF32-67BE-A397-EE21B89242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4" creationId="{CF8DF2ED-2AFA-0ADD-B048-7719653333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5" creationId="{6753655E-09E1-E224-0F25-DC7DA90F81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6" creationId="{6989D192-5C40-4407-7943-45D452B4B1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7" creationId="{B389CA63-7071-2CB6-C061-3F9D349643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8" creationId="{2A53611F-00BE-E3E8-57A0-D177FA66A0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799" creationId="{69588FE5-3131-4CB3-B675-007602CBAE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0" creationId="{3CCC8E3E-6B68-D441-724D-7AFD67BC90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1" creationId="{F8EDFC8B-C6ED-F288-244A-EE5E7348C5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2" creationId="{64BF36F7-8E24-900E-77CD-9F580AEF25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3" creationId="{C19FD323-23E6-3107-D5C7-D8CDD6557D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4" creationId="{BB5802D7-A995-3254-CECA-6B5430F881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5" creationId="{28C360DE-A452-AC2C-0EEA-5431C7F183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6" creationId="{FB210C8F-4EC8-B5D2-7866-9B10F503E9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7" creationId="{76B19B9F-7FA8-47AD-B4EC-58184721ED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8" creationId="{A2D43F20-84A9-8973-4C43-B89994B16B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09" creationId="{B181A1E4-2001-FC29-61C8-90BD0203D8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0" creationId="{C0620849-81E4-07F1-B519-D216931A73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2" creationId="{6BC86933-8537-52F8-D93D-582A09A182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3" creationId="{D5B7C4C9-C390-F31E-C337-DB21FABBD5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4" creationId="{3F208B60-12CE-4381-8771-CBEDE03132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5" creationId="{1948E46C-CE05-60DC-3EC6-54F91C8746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6" creationId="{4EE0A018-E915-BA35-F83F-F37490173F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7" creationId="{2476229B-E74D-D6A1-DB1B-61AAFD42FF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8" creationId="{72657BB0-9C5E-E508-53AB-79AE255A0E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19" creationId="{007A7391-AA33-9201-AD7B-5B28175756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0" creationId="{72C03C6B-C598-7823-465F-3E004EEA32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1" creationId="{C784DBCE-A03B-8D31-3291-86FCF254BA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2" creationId="{02016B68-D8A8-AB54-1BA4-004A5C11AE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3" creationId="{16F4C77D-B5C5-4795-2907-D87ACA2C98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4" creationId="{5790B683-BFCB-0F70-8334-AF6430541C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5" creationId="{23BEC62F-30A2-AE6C-0E82-B50E7E1FBF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6" creationId="{A51935B5-BCAC-E96F-87B9-C8914EEE87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7" creationId="{3C535E75-E847-6013-198E-627FA76DBC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8" creationId="{C1479CD6-50A3-F9A9-3703-A53BB48372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29" creationId="{517BDB30-B3A1-7F4F-92C6-51EAFB9132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0" creationId="{C5A7F153-783F-4F0C-2129-E5805A8D92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1" creationId="{C91E96EE-88F3-7000-71E4-A6FF20C067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2" creationId="{D42403D6-7CDB-6AF5-52ED-B381C0161C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3" creationId="{6964AF5A-EE8A-EB71-F03D-E8E0D85C40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4" creationId="{CB273BDE-F45A-68E9-91BC-1D3F941F97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5" creationId="{A85AF61A-5DE8-90C9-00D4-BDB84BC3EF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6" creationId="{AD324876-8C9F-7FEA-518D-3AE93CF43A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7" creationId="{0074B7CC-E1BB-D608-2AE7-6ED06F29F7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8" creationId="{5FE365A1-627B-C727-3858-442B915B7A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39" creationId="{91903C62-8DA2-6F3E-D900-319D8461DE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0" creationId="{279207E2-654A-E0EE-9C7B-3DA92E32EE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1" creationId="{51D840C9-64CD-F791-6F2A-433580FB20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2" creationId="{279F2F9B-5821-7D9D-BBAB-EE8BDB4588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3" creationId="{D7D0EA23-21C3-BD5E-2D16-53DA47492F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4" creationId="{D38AAF14-36FC-0C0A-657C-C060CA37DB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5" creationId="{8F0ACFC3-2A8A-889F-7C97-9065EDD7C7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6" creationId="{74A660C4-235A-7FEB-933E-51B94719DE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7" creationId="{38EDE562-2424-4ED6-5199-05C55AD69B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8" creationId="{837754F1-2C4F-3BCD-6E2D-5897FAA2D6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49" creationId="{B97A0BBE-F8E6-CA39-62D6-14158FF89E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0" creationId="{DFE84BE5-8E82-9DDC-49B2-945D985933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1" creationId="{668EE52A-E4E4-097E-21F7-C572043703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2" creationId="{EDBB51A2-9DAE-C7D0-EBC1-17B8BA9025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3" creationId="{C2C1A57D-44AF-0553-0E4F-0D193EAF5F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4" creationId="{DAD3F374-044A-FB72-2A07-665ABB14A1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5" creationId="{4EE99864-B571-2419-1E93-8A00E19B21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6" creationId="{AE5AE431-4ECA-0561-D425-1B37296BDD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7" creationId="{5635A606-FFA8-DFA5-C0D6-A9FDB57579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58" creationId="{027E4D78-C2E4-D433-6CA4-89AF0562EF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0" creationId="{3FBE572B-FFB1-3CB8-DD95-5F19DB82F8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1" creationId="{DD3F30BA-5085-E088-DFD2-F2C40B1029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2" creationId="{6793899E-388C-50B7-92D9-78C19C9AB5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3" creationId="{D5AFED0E-0D08-AF5E-6B68-BD1EB54E9D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4" creationId="{E2E4C572-F5D9-4D49-2889-8BB970D4C8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5" creationId="{19DD9B46-E4B1-7D29-186D-2277D5EBDE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6" creationId="{C70DAFE9-007A-A9F2-0061-EDEE7DF4A2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7" creationId="{36132BAE-A615-DBF3-B12F-473620BC3D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69" creationId="{B8602C50-0DEF-8DB2-65E6-A548059E37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0" creationId="{FAE6A009-9E8D-0C6E-3A8D-93B9377C14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1" creationId="{F4CC8E52-0C6A-06D8-BAAF-0CBD6A5989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2" creationId="{CCC694AA-A5AC-4216-BF99-C840220636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3" creationId="{E8AE71C3-69FC-5265-9E19-1F6716E7B2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4" creationId="{38841174-15E5-DAFC-BAF9-1E115C7F4E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5" creationId="{1112C938-DADF-B219-51F0-516010DA3B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6" creationId="{66CC42F6-289C-3771-9961-B121DFD13A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8" creationId="{4AB1366A-5A91-CD62-5AB3-4A17311448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79" creationId="{CDD41218-1CE8-D13D-3FEE-B2413435EC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0" creationId="{7A7CF019-4DD6-B795-1325-7C2133E03C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1" creationId="{030755F0-9371-C453-7A3D-788A00C2DA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2" creationId="{F06361E3-0D92-7FD0-5F5C-1C8B339BF6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3" creationId="{B4484535-340B-34B0-F157-D38CBD937A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4" creationId="{A5482E34-37D1-F267-51F3-C508268D42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5" creationId="{8051FE8D-EBD3-40E2-B9A2-0B01751D99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6" creationId="{FA968D23-28B9-E79F-0E06-48E2E0C431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7" creationId="{4E0E2FE6-16A7-8EB6-149E-C3C97DEB1D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8" creationId="{98BAF464-AF4D-ED17-AE6E-327A57C117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89" creationId="{4E3B2697-7A1D-EA82-04BE-FD9FEC287E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0" creationId="{AB589A60-851C-3AAA-BE3F-D6CD338F85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1" creationId="{61A1A297-4486-C210-8652-14F41C8FDD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2" creationId="{6AC23981-1879-86D1-5698-BB57DC6F3B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3" creationId="{3F852322-5860-D8A6-869A-188B9E421E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4" creationId="{B487F6C9-D794-D45F-77B9-73B20F4807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5" creationId="{C6417B43-4481-F003-F8CF-6C68A2D962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6" creationId="{699FCBF0-7870-1CAD-AB39-CCAF223517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7" creationId="{DC1FE701-D785-0BEF-2E1D-78C671C56A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8" creationId="{061D0F2A-88A7-D961-14AA-4E6D1A35A1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899" creationId="{38F8946A-D0E6-E41A-3548-33DA86005E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0" creationId="{4574ECCE-DF5E-C512-A5AB-3BD361A70F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1" creationId="{96E7AD51-B326-9BE3-64ED-23D7C33BB1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2" creationId="{0C4612B1-2D96-F558-4135-3A1BBCCDAB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3" creationId="{16305230-C27F-594B-C4A3-4017F37000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4" creationId="{7C67B2AB-0AB0-4967-EB4A-F85699A146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5" creationId="{971049C0-507B-0784-0A63-3849723940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6" creationId="{18C91C1F-6A18-3003-693C-AD269967FB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7" creationId="{86CA420A-A5CD-D946-B204-A900EE1EFE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8" creationId="{5019632F-D21B-C082-F48A-BC0593ADDD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09" creationId="{6AA99A96-3329-A416-0082-1A4A50ACD0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0" creationId="{22942F79-1AE3-0C99-32A0-63B5AB0B4C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1" creationId="{B9D60B1D-4671-DD79-E756-3FE77D0494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2" creationId="{A8A0BFE9-1533-360B-B6BC-2B1A18518D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3" creationId="{4BAA27C5-3AF6-8044-8896-5D126E11EA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4" creationId="{CF7F9077-1AC7-C4A1-F406-2CE422D028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5" creationId="{5DB44BB1-BA1C-D9BE-379C-527C0594D2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6" creationId="{88127636-D79E-E00D-51DC-909A572089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7" creationId="{FEA8216A-D72D-4B28-9F0A-88BD5CA182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8" creationId="{92441658-A2C1-19E5-37B3-FFCA4CD36E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19" creationId="{081BAAB9-84A2-D54F-6880-289B465AF0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0" creationId="{59A8C0A3-23E2-2B4C-E67B-39B2645CDD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1" creationId="{F9D90D1C-30DB-F345-B01E-DFBD5E4831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2" creationId="{39FB3CF4-948C-A755-E060-0D3517DC18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3" creationId="{F22FD14E-41CC-6F6E-579B-00980B63A4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4" creationId="{1A7422DB-6833-7437-6AC2-8D346E9270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6" creationId="{AE40D2F0-528C-5B59-5B11-C35E1F8F5B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7" creationId="{1410EB14-9415-A9CA-64A8-BBA77E4858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8" creationId="{9F53DDD3-C2C1-7169-F0AF-BFC9035EE0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29" creationId="{D299FBE5-7959-EAFC-8F74-1A608646C0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0" creationId="{57B0140B-79B6-5C39-B5CD-18E9230F2D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1" creationId="{940916B0-15AA-F7CD-26F5-C8FB46A4B3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2" creationId="{C4133100-FCD5-6D98-E7FE-0CB6849C59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3" creationId="{7A042100-7EBE-CF00-E448-180B779991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4" creationId="{CA2926E2-61B7-9B55-DC50-79B7523733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5" creationId="{B3895DCE-315D-D76F-B6F8-2BD533305E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6" creationId="{0A93FA49-684A-3751-81CF-21E32B6A8D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7" creationId="{BFBB4218-B40E-34E8-FDEF-AADE2A1415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8" creationId="{744D1F2F-74B8-CADE-925C-147DA5BD4C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39" creationId="{CB30043B-2447-CF83-AC42-3161706B8A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0" creationId="{B38E26E1-C538-A284-8A2A-DFBFBF02D9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1" creationId="{1D2F3E7F-3E46-F094-8F3F-06F02FA980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2" creationId="{A7D20DBF-2AEA-8B19-62F8-B444FDDA5F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3" creationId="{9E9043D0-8EBC-E689-AB83-F136350C2A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4" creationId="{A2C6DF78-8497-40E0-2D49-EE04E1C6FB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5" creationId="{C0720F81-68BB-9320-81FF-4CE95A8D1F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6" creationId="{CED2927F-CFDA-0612-C70A-63C89C1385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7" creationId="{6178F363-6013-D46A-4B10-71A1093D00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8" creationId="{EEBCCB24-88CD-FB6C-CAFC-BA15865A30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49" creationId="{0266AFF2-4F2A-9CA4-8962-B8053040B4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0" creationId="{A8A6955C-28F0-2C42-4DBE-513AFC35CB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1" creationId="{7D033222-0466-AFC6-E740-4F294F55A4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2" creationId="{A5008349-9A54-63C2-338B-82739D73AF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3" creationId="{250A6C73-A1B4-8DCA-E5CB-A0A8882633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4" creationId="{5D8575F6-0AEA-F26F-226E-FD2A4DFA1E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5" creationId="{DB4B1451-A50A-1CE4-154B-CE030AEA33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6" creationId="{CD92BC41-F0D1-A441-DED9-ADE6B99E38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7" creationId="{ABEDE75F-D659-FD05-6247-D9DDCBA840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8" creationId="{08E9A689-C026-8B3F-69FC-B92466A8A1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59" creationId="{C53A0930-F9CF-6CCA-4372-B4A7A545DE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0" creationId="{AEB8CC36-6443-F50E-D653-B4024EA2D5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1" creationId="{D96CC076-266A-9CF7-4B1F-F2AF2A17E9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2" creationId="{368F0250-3F6D-255E-75E2-DBEDE10C19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3" creationId="{E67ABAF0-556F-D476-C2A9-7B19BE35C5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4" creationId="{FD442B5A-C205-EBAE-F148-100B046A0E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5" creationId="{747287E1-3467-6B26-2BD6-EBAAD33A0D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6" creationId="{6BC16B41-957E-5763-4BB8-F85DBB80A7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7" creationId="{3D258A37-D221-ABB0-220A-240D9E8B30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8" creationId="{D642F260-49B9-E41F-4064-8AD13A1F3B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69" creationId="{F02D4CDC-C9B5-F078-2D7C-BF00B19481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0" creationId="{1A38FF78-0D7D-4436-B944-E1EE7B054D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1" creationId="{0293BA33-D0BF-EF86-5CA1-4561257FE6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2" creationId="{6B9426CE-4878-7822-C11E-ACD9DC78DF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4" creationId="{C951ED72-449D-D328-E138-A8AEF071F4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5" creationId="{A2BDB449-9316-C434-8BE7-9F2002F92C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6" creationId="{D0B63BAE-0A83-232B-42F1-CC263AFE55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7" creationId="{426C043B-94B8-1A7E-BE38-2B5CE433CE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8" creationId="{98985844-8583-979D-B0E5-24007F6A98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79" creationId="{BECEDEC0-514D-B991-90CC-01F4F0528D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0" creationId="{5F67F1C7-3039-AD21-411C-61EA619636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1" creationId="{184A2B0E-260E-3F5A-5CD2-043B04A9D3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3" creationId="{A52F621E-0FBE-0310-425E-98BFA8A75B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4" creationId="{0BE078B6-48C9-ADD2-E69A-5F2B71B039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5" creationId="{3CD4ECDD-2EE9-44ED-AE19-1CFC843E54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6" creationId="{07170C6C-5866-2A16-53BF-8D1E437764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7" creationId="{82A6F1B2-AD2A-56AC-7693-0D052B1511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8" creationId="{20871EC8-5DE6-8CCE-E405-78D90583FB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89" creationId="{0D866CCD-EC99-1DC5-BAD2-2AC665C2F3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0" creationId="{6797C066-66A9-EAAB-3904-C3D43CFD7D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2" creationId="{BC4F2525-6F38-BDE1-952A-FA7B658302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3" creationId="{3CA9ACD2-FEF5-5D1F-BA47-E08DEFBB0F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4" creationId="{AA49301E-AC30-5D58-0680-6A146EF283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5" creationId="{B4DBA2C7-DC8C-E9C8-214C-B8E03DE6DF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6" creationId="{0FD9C4BC-0A6C-48C5-5B6B-14642BE0E9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7" creationId="{410DBB6D-F15E-8530-5F63-0D1EE59397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8" creationId="{1B525786-6401-1AFB-EF0D-46D823A3BE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4999" creationId="{5D84652B-EC6B-0280-486C-C10E63B896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2" creationId="{024F0771-0C9D-348E-3AAE-D1843C1351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3" creationId="{2E1325CF-8DD8-FEE2-14F7-E3EBF01B06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4" creationId="{BC758369-BB18-8AA5-F4AC-ECF19615CB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5" creationId="{DF613FE3-15E4-EB8E-4BC7-18CB28F01F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6" creationId="{D95405CB-4853-C378-7FBB-E55C3A7F55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7" creationId="{DCDC7B9B-0535-241D-2B45-6842F0EF76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8" creationId="{E5A725AB-403F-7783-8B41-C882E71066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09" creationId="{0ADEFCE3-A70C-3959-FF82-0BF32CC16C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0" creationId="{D6861410-1432-1B18-7C12-2BCC4C2F8C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1" creationId="{46B6A5AF-1A54-4191-FAEB-DCFBBEEB77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2" creationId="{DBFD995B-B32F-B689-1159-84914A3ADF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3" creationId="{46DF082B-9583-63C0-1C89-3942A44D25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4" creationId="{449AC852-9A7B-5901-8F4A-B7E56A36BC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5" creationId="{2111A1D2-FF88-4F40-B2E8-A4AE1A2783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6" creationId="{9611767F-1C59-CEF6-ADB1-57B12C6F1A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7" creationId="{73477533-1598-CB90-F357-F69AF3F4B4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8" creationId="{6D623085-1890-9995-101D-742BA3D503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19" creationId="{34945BB2-1E8B-F822-8727-C586D6D985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0" creationId="{BC6221C1-E81F-0BAA-4CA3-EA568B90AC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1" creationId="{85AD16BE-6878-1D5B-398D-EF57D536C8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2" creationId="{BE1D3724-38D5-B0F7-1BD9-3C7F7E2E15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3" creationId="{C512A310-D62A-DCB2-4930-9F8E2B6AF3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4" creationId="{9069FC21-4E38-3506-22C6-572D10578A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5" creationId="{6B82B156-5978-C325-0DD3-52CB2D8E76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6" creationId="{A853739D-8576-A658-55BA-662F135154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7" creationId="{1F186041-ACBF-91E2-56EA-A81BA955F0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8" creationId="{A08555FB-3DB1-A325-137D-1C5D40EDB7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29" creationId="{7B3D7932-5555-2A01-B3EF-07DCD94BF3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0" creationId="{1F564147-4A16-DC46-A011-38100F5C5E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1" creationId="{A4808A4C-E683-FF64-D162-B67A65ED5A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2" creationId="{B1C9E458-E8B1-82BA-7369-71AE392008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3" creationId="{8AE9774C-C6FF-8335-FF3C-5E09212B9B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4" creationId="{B82E888C-DC17-0DF9-A311-3C4CFA9C44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5" creationId="{A65B012C-CF71-7ADF-672D-44E4B27ABD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6" creationId="{2E8C1B5C-01C3-0B55-093E-C996A231B6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7" creationId="{B108878D-CD53-68D4-F7E2-E9478AD97F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8" creationId="{63D44D68-00C8-1787-C2DD-818FA5C705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39" creationId="{7FBEEA7F-3D94-B53A-2CEC-83ADCAF0A1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0" creationId="{23FF22C1-3BFA-0D15-1055-46A0041DB7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1" creationId="{86373716-5B9A-3F03-CD04-D0FBFF2DB0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2" creationId="{3844CB46-F230-699B-D1C7-4A81762785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3" creationId="{70574EB6-E863-CEBA-AB9B-B3DC813754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4" creationId="{B65DF0E7-CFC3-115E-1628-97FB6E6199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5" creationId="{6059F3E2-044C-6A36-3DB1-54E8B51340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6" creationId="{89D6A345-BB3F-518F-E3A0-5DDA04BA0D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7" creationId="{42D2D1B2-6F13-076F-E208-AB67A6DA16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48" creationId="{DB7F5D26-DF44-9E4C-E95D-A6E969D68B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0" creationId="{696DF531-1EEB-CE4D-F502-A9FF7A0F70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1" creationId="{1625FF15-5E12-655A-07B5-BE224D0E81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2" creationId="{B0CEE7F5-F3AC-8B02-98AB-43496D201F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3" creationId="{C807BC18-50ED-5E3A-8618-C94D3653B0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4" creationId="{075C3C2D-6A73-D5BE-7B00-E73EE28F6D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5" creationId="{E9B973D1-E7CD-C962-10EA-5ABC51DCE6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6" creationId="{B18DE7E3-100A-7CE0-B347-BD1B40A0D6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7" creationId="{346360C2-1A79-7613-1233-4813B9B0D6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8" creationId="{8EF7BCB7-54FE-0B21-7DE6-44BE07C3DD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59" creationId="{5440FEB5-BAD0-A107-927F-8CE91D1243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0" creationId="{C429511E-874F-9918-310F-A0F40FB561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1" creationId="{3B705408-7E7E-321C-85A8-4F34731C47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2" creationId="{9F1DC4FF-7580-D7E2-2A0B-47307E7112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3" creationId="{293A5BAC-06B8-4058-B251-8A67259E56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4" creationId="{AE984621-AEF8-C54C-C023-9089C562AB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5" creationId="{2781EE81-FD9A-A9DF-2FAB-D8FFFFA348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6" creationId="{706CDE46-5ACA-D360-9710-E20A0E1961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7" creationId="{C2FF534D-0B70-E3CE-341D-0517A9E8DE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8" creationId="{622C101F-9ED0-4E7B-DEC5-0C9F3372E4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69" creationId="{A85FCEB6-6846-C9CE-02B2-A484548440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0" creationId="{430E0439-15A9-CB4D-AEB5-B55EBD4BDC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1" creationId="{B9E52A1E-723A-BF7B-2524-F7BC9FCAB0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2" creationId="{F4AB71BE-56BA-FFB9-5FF3-E65B2BB803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3" creationId="{4070BA62-84D3-1842-5863-FF473BFC18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4" creationId="{55B61E33-F16E-1488-79AD-1BD95433BE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5" creationId="{EFD3CED2-E5AB-F947-DB82-17CDA8B5E6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6" creationId="{7F01CB2D-6440-991C-6A6F-48FFA49446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7" creationId="{65B75E47-AEB7-C016-C2A3-3B032F347F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8" creationId="{D4AFA051-0811-C818-3E8F-40DBF144B0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79" creationId="{DDFE5302-3A3C-DB8D-3D9A-1718E3C741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0" creationId="{E6D1C8D0-F764-2A3A-6D25-53780AC251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1" creationId="{0E92282C-C093-545D-79FA-2B90249001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2" creationId="{F0C3C5CA-30E9-4D86-647E-D305712EF6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3" creationId="{A2A3B9C2-7BD0-B0F5-DB7C-2E4A86DA78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4" creationId="{D9D2C0DA-F28A-4B33-0875-BC9EB0219F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5" creationId="{76011DA4-F96C-C5E0-892D-D566A73232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6" creationId="{2434224B-EE3D-7270-9AE4-C67E1D0AC9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7" creationId="{0A854DD4-C852-A606-554F-785E08890A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8" creationId="{514C2978-F0DD-9C59-D890-075937F042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89" creationId="{003C40A3-2F94-A738-57B3-45011D1162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0" creationId="{4E580051-C6AC-CB77-E2CC-BADE246268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1" creationId="{D41026EB-5824-90D7-A81A-C2D3131ABA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2" creationId="{1D70F1CD-1D94-302B-EF70-6DB6304CC8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3" creationId="{1215699D-A62F-E9E1-C034-1B9DC36DF0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4" creationId="{0D064A7D-E6F4-23E0-1C76-6C99ED0A6D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5" creationId="{D8F5FFE9-8B24-D397-2E4E-017E52E02D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6" creationId="{E5DF0EFA-0101-A4EC-255C-1D4C394F22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8" creationId="{9BDA1DC9-B07B-419B-35BA-1567E0AB15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099" creationId="{FC7D5A8C-45FC-F94B-CF7B-863D04EB38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0" creationId="{21D874FB-7968-5DF6-B3D2-E572FF295D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1" creationId="{C0FEBBF8-4862-928C-A1AA-C9AC3420A2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2" creationId="{9574F1D9-2947-DD40-22AB-DB15200748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3" creationId="{4DFB2FB9-9B8B-15C4-CD28-2A3F0083B7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4" creationId="{82FD0CE0-33C4-0B1E-8E9B-4BBEC4CAAC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5" creationId="{0E769C96-C66B-1472-C377-72FA620A03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6" creationId="{91846CFE-B4FE-1102-55A4-72D27E483D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7" creationId="{F1969F90-5C10-ABAB-666F-2161B46766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8" creationId="{B25C8155-347E-97B5-6B21-6A3A2B6EBA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09" creationId="{496D3FA0-012F-4F5E-FF49-882C154361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0" creationId="{110BC593-9BB3-29C6-0848-8FC3A2BEF3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1" creationId="{FCAA8F46-257F-2E44-5A39-2466A925FB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2" creationId="{4D4ADA85-DE21-7986-1870-D828F6D86C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3" creationId="{339D47AD-B696-D366-0923-7FEE8F9757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4" creationId="{F70B6B0D-6234-CA3C-0D76-69FEC8AABC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5" creationId="{40B108C5-BD4A-9397-6110-9CD2584D35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6" creationId="{D021657A-2E7F-B365-3F0C-911964A06E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7" creationId="{FF3DC77A-0F50-3D55-522B-B8A988730C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8" creationId="{DE337CC3-6A74-8E48-95CD-C2CB65C697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19" creationId="{03205A8C-50D6-96CB-B612-D7DC9D7E78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0" creationId="{94C22221-C9B9-BA63-B8AF-1F95FED5E2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1" creationId="{372A8738-D3C4-206B-E66B-63A92F7890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2" creationId="{4415C72B-FD1F-E5BE-3714-F20AFF8012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3" creationId="{DF0126A9-5C68-83DC-C898-F47D2FBA85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4" creationId="{74E960F0-9083-F0B4-86D3-9912C162DC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5" creationId="{6EA72CB3-C441-042C-59D0-070158E7C9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6" creationId="{08471B2D-CBA2-A1E1-02A6-A03EE5171F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7" creationId="{7A74C97C-4662-BF42-9270-BCFCBE8DFE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8" creationId="{9BBE16F8-E965-0534-7192-882A74BAD5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29" creationId="{1DE75D27-427C-2B34-632C-164AEF9543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0" creationId="{EA378FAB-7CFA-7FE6-3307-EE19D65968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1" creationId="{98B649AF-216B-5268-15C8-4DD433AF69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2" creationId="{8ABF75F6-9180-876C-BEED-098639CB7C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3" creationId="{99CF8FC0-BCC0-0EDA-91E9-45BB2A8C1D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4" creationId="{43E4C0A1-9BF3-336C-72ED-151DFB4EC7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5" creationId="{DDF7082F-500B-365A-9138-D0CD38FFF5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6" creationId="{98706ED6-2DB2-6AE7-829C-EBEDABEB4F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7" creationId="{9997DF1C-6273-C6B4-7644-434465E723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8" creationId="{1BAE84E5-F3E9-1EDB-4FA6-41155750CC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39" creationId="{058F2484-67AC-6898-DDB1-2AB9EBE755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0" creationId="{249072B9-3579-CA1D-021B-C1783F402D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1" creationId="{6025AFAB-0189-0F6F-3289-1E0F8EDCFA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2" creationId="{C21DB3D7-323B-CE59-D42C-74ED797768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3" creationId="{C17DD702-54F0-70EE-D3D0-224F114221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4" creationId="{5A5345E9-7A75-9300-B1E9-FCD527E673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6" creationId="{E146788A-C4A2-C7C4-61C0-5804313CB3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7" creationId="{51E0C701-CD94-40F4-E52D-6605849B5E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8" creationId="{9A94D63C-81A5-8AD6-DD94-82148FCB7F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49" creationId="{CBA456C3-77FF-867E-8451-2C9B730549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0" creationId="{98ACEDC7-CF4B-9038-9516-CB89AA4BD7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1" creationId="{98796138-C46F-DA67-FEE1-24C6492C37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2" creationId="{55C1C8DF-352E-F371-D115-75F2B045AF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3" creationId="{906DA632-05B9-8B9C-82BB-090A16EE20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4" creationId="{877005D9-9812-89D4-DD1F-AEDE409ABA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5" creationId="{AE89476B-1DD9-B1AE-569C-B33576E292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6" creationId="{DE22C591-7520-1945-B556-E95829EDB3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7" creationId="{0118EFC6-45FE-A657-28C4-F94CB56CD0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8" creationId="{09491E85-0D70-4364-CBD8-A6913D00C7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59" creationId="{2527E8A7-8337-6831-FBEC-FFC51C1B79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0" creationId="{74D919AB-31D6-1137-F5A5-A0F26AD02F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1" creationId="{0F701CD5-AF2A-A229-0E9E-C63CDA9851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2" creationId="{3E98DA3F-6EEE-574F-9D08-0176084EE1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3" creationId="{E616D2F6-20D0-9595-B53E-27A6782CC5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4" creationId="{89EF4B95-19A6-ABA8-676A-4BA8DCC614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5" creationId="{2E27724E-3347-8A21-3356-FF5E87DB19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6" creationId="{66B2DEC7-97F0-2F9D-54BC-B89FF99603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7" creationId="{4C4F2056-5B3D-0E2D-9242-EDFD624E39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8" creationId="{9210C10C-B56E-A214-FEB4-564155909A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69" creationId="{56AA84D0-E464-CF4E-1470-5995EC180D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0" creationId="{29A26350-F173-21A7-02A8-3924208314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1" creationId="{CC23955A-39BD-4533-5A4A-FF1A40E803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2" creationId="{65A8F946-A811-DB09-B1DF-E0D05ECB4E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3" creationId="{B552C9E4-1945-EAFF-2107-2C05880DE1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4" creationId="{FFB21E17-F7AC-00A1-0147-F66265B396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5" creationId="{0E98E03C-869D-B4D3-5691-69F187A96E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6" creationId="{B1962BBB-BB64-71ED-0CFF-AB4F6FA633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7" creationId="{7FA983BB-917D-1258-CE92-33899FC225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8" creationId="{0635485D-0507-C7DE-4304-456E4882DF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79" creationId="{B4739176-D67A-1957-53B3-0D4C74EB2F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0" creationId="{6091A1B3-472E-3E92-425B-F8B419C553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1" creationId="{66FB216E-EF63-6CA9-3076-A561E33CAF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2" creationId="{0E61E001-0F6C-74ED-7BC2-706732748C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3" creationId="{DF360698-089F-13D4-D8B1-A7CAA9D6C0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4" creationId="{3DE80C49-B21A-ED73-68CE-CD4C3920EF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5" creationId="{46E7EA6E-81D0-BF54-1976-02D6966A9E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6" creationId="{5886C979-3246-7C2B-313B-894DF0A5AA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7" creationId="{EEC592FB-908F-089F-4946-7C7E03B334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8" creationId="{A6048048-C853-D8ED-DAAA-72FE735AF9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89" creationId="{E0BEB2B2-9982-3C15-D7E7-7EF58A1048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0" creationId="{C17F30FC-5C8D-6CF5-EA0D-220A4976B0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1" creationId="{79B3B99A-8C90-47B3-05CB-DA584187A0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2" creationId="{DF3792E2-77CA-2B6F-7DE5-9A3E4E2393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4" creationId="{87669E69-E2E6-BDC3-0BBF-9A3F3C3951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5" creationId="{FC6E9A69-839B-549B-0623-BBD3923CA8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6" creationId="{0B4F4B3B-48FB-BC66-5B4C-612A40E982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7" creationId="{FBCB57D6-E6CD-3080-202C-18AAB60077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8" creationId="{BFE471D1-D146-A8CE-A6C6-35E45700FA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199" creationId="{CE56FC35-4966-ADD5-016C-433A663BE1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0" creationId="{3644D065-ABD1-4C33-9BE1-5A3653826C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1" creationId="{D3C978B5-DC31-ADEF-9000-2DCDE79C31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2" creationId="{DD677BE3-BD5F-405E-CB9A-740314AC19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3" creationId="{D978AF51-224C-7135-E412-CF8416F36C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4" creationId="{BF845D36-F1E7-0162-2529-604BBCD10B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5" creationId="{D8A3C03C-5F0F-6461-C10C-3473295C3F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6" creationId="{C5B4327E-7565-1CED-324C-38E4AF6105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7" creationId="{129A8AC6-FE68-6EAE-9630-436F2E09B9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8" creationId="{363CBEB7-D47D-303D-C70D-F60B3B9864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09" creationId="{0511DF17-48BB-074A-291E-DBD98E0DEB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0" creationId="{ED11062A-B0C7-7F01-C10D-5B8B025DCE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1" creationId="{69DCCD9D-A690-E12D-F20A-3DC80A0AA1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2" creationId="{070909EC-6AFF-6301-B747-874D95F58C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3" creationId="{9313BE67-6A8B-C312-1DFE-6D4E8F6963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4" creationId="{A6A979FE-6419-2EFA-8D25-4AAC7D95C2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5" creationId="{2B9184A6-1ABD-6EE6-551E-2405761D5F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6" creationId="{53A021B4-A05B-DC23-2222-A9255BA201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7" creationId="{6A3A4F47-B9CA-5B51-BFF0-74852D5CCA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8" creationId="{92C6D101-4486-8213-CD3E-F8A81A4356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19" creationId="{816B3543-6BE2-88E9-FB07-57526A7139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0" creationId="{787FEDB4-AFAC-9E5A-CF1B-D77B3D8441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1" creationId="{41F6AB45-204E-A50C-AAFC-C04185C9D3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2" creationId="{742F6C29-D10E-74E4-A454-698A9AC77C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3" creationId="{3ED1125D-F76C-E633-BA4D-D2ACEBCC16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4" creationId="{DC351858-881D-767D-BD0F-B5A579D9F1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5" creationId="{4AE64703-F9EE-8DCD-E54F-44E6CE6EF7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6" creationId="{556CE79E-9257-78A7-0C86-44B8E06DA5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7" creationId="{9C05DED4-118F-5305-340C-DCB15FC356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8" creationId="{7ECA0DCD-6CFA-63ED-6797-DA87A01C31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29" creationId="{8D661D6B-1F37-9E48-DCCD-89CEC47C0B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0" creationId="{D81DE743-96EE-3399-0C53-47EC826E4D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1" creationId="{26BD091C-BE25-A8BB-10EE-A4F5D9AC5D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2" creationId="{956046E1-46BE-CD73-BBE7-769078F44E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3" creationId="{80ACABCB-F72B-931A-C310-3252082D2C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4" creationId="{50EC3F02-E22C-C94B-C3B6-B75BBBB1BB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5" creationId="{071ADF71-F676-5954-E6A3-7BD8C8F68E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6" creationId="{460CD241-D78B-228E-F3B5-57DACB2B80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7" creationId="{D2FC6BF2-21E8-1FEE-362D-B3A16C97F8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8" creationId="{66C352B4-AA45-CC5E-27BF-223278617F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39" creationId="{AD2C50E2-E0BF-BFB1-3080-FF2BB75070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0" creationId="{A4D5371C-8C9A-9851-2A3C-A0CF449F72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2" creationId="{6984D16A-2F2C-701A-B3A7-6CA69007D4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3" creationId="{0E8A9672-6AF0-902A-0352-9075FF44F8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4" creationId="{7E58BB5A-AFD0-AD25-6EFE-6AE3A546E1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5" creationId="{F3B946DA-26A1-C3E2-325F-A846F5354B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6" creationId="{AD917249-A0E9-B313-3EE7-72C0353711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7" creationId="{31C44877-7267-C3FA-D458-8A7A5BFB9F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8" creationId="{F9BAA7D9-AA72-B09C-A32D-13D3AD628B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49" creationId="{D123AF38-A536-9D68-0254-CCBF72D9C9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0" creationId="{503C4409-E006-F962-BB53-553FF60956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1" creationId="{526ADAC9-B8B2-FB66-F91A-3C63C29302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2" creationId="{6FBB3436-D1B5-62AE-DCC0-A79CBAD645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3" creationId="{93499AAE-B049-673B-0F49-68D6AF5DD2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4" creationId="{84CA7540-FA8F-6501-ACE0-294B2E2FAB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5" creationId="{DB1CC721-FAEA-497C-71A6-52B622CFA9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6" creationId="{FEB82E23-C683-074D-3121-5E48BEA7F3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7" creationId="{66F1D0B6-5165-FF34-3A7D-D88C18B103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8" creationId="{5635B6DB-DB5D-B310-E032-F8C307C831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59" creationId="{36211EB8-6C40-C5B4-5D97-97EC045EAD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0" creationId="{C86F2C76-DE7B-C814-2545-A2563E69DA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1" creationId="{461505D5-6280-DA8C-250A-CC3D11AFEA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2" creationId="{DA270AE8-F98F-AED0-8B55-5AB7038B01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3" creationId="{83824261-7439-E192-003A-508C702FD5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4" creationId="{5CD28D64-73DF-7C69-26D8-42660BEA1C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5" creationId="{BC829C70-6019-E393-5C17-7FCBFF8284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6" creationId="{6E75DB88-D043-8C6D-5EF4-47430C91D6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7" creationId="{B3E46036-67B7-1BC5-6E95-0634569AA3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8" creationId="{385ABCD1-B118-DA09-AC33-C15335C0C1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69" creationId="{773B0579-A827-CD7D-2186-FDAED0D73F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0" creationId="{2D030F2C-371F-A4E7-9D31-267918DC2E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1" creationId="{341870E2-4620-4003-8A2E-5D53EA10FE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2" creationId="{AFCAC330-38CE-1460-5D68-F628624F23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3" creationId="{B9DD6765-B31A-64D0-0F11-2AE8D346FC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4" creationId="{D9FE2FBF-F5DF-1C35-0C49-F8EA86A63C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5" creationId="{8F35FEC5-655B-645D-128A-6317F0D5B4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6" creationId="{94A9092C-1B14-065F-76F0-E366A5684B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7" creationId="{09301E07-5234-7B30-FA7C-8B06A0CDDA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8" creationId="{38C23E02-FBE8-83E0-B890-22619C64FB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79" creationId="{FCA03B75-0137-B70F-0C51-6E23C35B5A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0" creationId="{D23D777B-591A-7D4F-7449-C13276E2C3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1" creationId="{15C79024-062C-A3C9-234B-EA20808FC1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2" creationId="{A2599C5D-9C93-9E8F-D517-8F405B70DE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3" creationId="{038ECA1C-7333-10F3-45C6-23DAFE749A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4" creationId="{7522071E-993C-C079-A934-1D83C315E0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5" creationId="{D9B532AD-6D10-19ED-2E03-5299F8BFA1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6" creationId="{1F887290-4E09-D746-2116-FBC3181BEE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7" creationId="{E961CE36-A01E-D7FD-2067-A9E4645CC5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88" creationId="{9BF1F47D-3F92-A84E-94D9-957D36385B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0" creationId="{8D8981EB-AB18-1315-910F-7BE1584BE5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1" creationId="{56472E46-E738-4828-AD2A-F9F78E8502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2" creationId="{371611CB-78BA-48D8-6784-1C7E059A07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3" creationId="{98E3DBAE-CF8E-7A7B-2096-FB716244BF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4" creationId="{F71CA0DB-39B4-1363-1B7A-281A9C58F1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5" creationId="{9B2391B0-6593-0A0C-ABE4-56B20D5366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6" creationId="{B9D47944-E9C4-46B5-FEB9-EA4C16A96D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7" creationId="{0BCA8447-66DF-B316-EE71-3888077A7F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8" creationId="{7638EDD8-2DE1-9933-462E-FEC7B5823F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299" creationId="{2DFC62F6-E9A8-C5E4-0A64-9CFE2B4BC9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0" creationId="{2919CE78-EB6F-1826-FCB8-D41104EEF8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1" creationId="{A5ED4C96-43DF-6608-AE52-16B7DD0445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2" creationId="{51ECC00E-75D7-9CA3-F5C6-A7448E3A6F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3" creationId="{9C432B63-AC36-9C43-1A8C-8473683013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4" creationId="{0B1AD2BC-4407-3279-791C-3ABDB5EB93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5" creationId="{54DBC3EB-382B-3307-8C43-DC23F003E6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6" creationId="{AB9FFC57-4E02-D121-7B41-797AA315FD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7" creationId="{FDD3E333-021D-1B7F-A836-A947FCBB88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8" creationId="{183DAF09-B133-96D4-E4D9-F80477A695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09" creationId="{C834DD84-F529-26E2-6A9F-7DDA3FDEFD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0" creationId="{E7274E47-015A-11BB-0423-0F1C132555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1" creationId="{21474097-989D-FD4D-4D6E-577F2B887D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2" creationId="{7F85F781-E086-8D2A-F3BB-017C49F003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3" creationId="{A8CB8BC7-DFD6-125E-841A-B78C4EC08D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4" creationId="{0925777D-F36A-5242-9259-7846670237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5" creationId="{68839A28-115B-4C70-8AA4-F32F604CF0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6" creationId="{19A805E2-6952-FD9B-8B1B-F1A9F56EB9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7" creationId="{9AECB916-81BC-1253-5BD5-CF357553C5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8" creationId="{18478F78-74D9-2B94-0570-8D258F5B9C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19" creationId="{D49A6ED0-D005-2103-F00A-FB28BEA999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0" creationId="{F8ACE688-8CBE-86F9-2E05-674C4221EF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1" creationId="{BF23B543-7ED6-3E7A-F746-903FFD27D6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2" creationId="{87F49F15-9D04-5BFE-0E82-CE4C6B8678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3" creationId="{B161E95A-2B98-8F8E-5E64-8E50BC2EAE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4" creationId="{0692FAC9-E4ED-1FD1-32CD-FA97AEF01B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5" creationId="{0F2B394A-79CD-2B75-C489-9017F33717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6" creationId="{F0A3973F-42FC-A635-F110-7E67DA898B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7" creationId="{41B52EE1-989A-6CD4-62BD-3CA9B53BCE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8" creationId="{962E4DF3-EBA4-68E9-F391-1A0D651F8D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29" creationId="{901C9B5B-A53D-752E-B6BC-AFCC7C1546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0" creationId="{8E910820-4364-623B-28CB-A5A2704A4C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1" creationId="{11781DE9-2C74-E3F1-DE58-A5735358B2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2" creationId="{391F8CC3-6E06-13BD-3170-B863BCC8A2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3" creationId="{EBA71613-6FD1-5531-8BA4-8FEE6C667D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4" creationId="{9D380BB8-7EFA-F315-D598-C4F72ED41B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5" creationId="{02079571-9356-E16D-F976-A6EABDF5E7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6" creationId="{742913F9-1980-4B21-891B-F267AD1B3E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8" creationId="{F5490D24-F4F8-87B3-8A1E-13FC8DA2E3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39" creationId="{3814D998-0F41-364E-5B95-9996868D56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0" creationId="{4AC33DDA-D6EA-3EDE-FEF7-FB9278F43E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1" creationId="{4A3BFE6C-813D-A3E7-AD48-695EA2F295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2" creationId="{A2E9714B-095B-C485-B2AD-FF7FE8B9EF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3" creationId="{DBD1422B-EA5A-4009-B6B3-5276877152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4" creationId="{728B8E44-A08A-8BFD-9E2A-46E3AA6A8B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5" creationId="{81CFB3EE-D439-3993-DC80-6A82F14BFB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6" creationId="{D6372AD6-D0CD-BCD4-2230-D655D18C00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7" creationId="{0F95B3B0-3B21-6DD8-96BB-2383167779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8" creationId="{BEC2254A-42FA-937C-D899-5A66071828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49" creationId="{762B989A-F983-24E1-E7A3-DBE5E5AB8A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0" creationId="{411E471A-362B-CA2D-4DE9-C5C3743EDC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1" creationId="{BC92BF30-E245-3BB1-A878-126DDBC342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2" creationId="{3B1DB64E-03B4-B886-1551-EB87EA0782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3" creationId="{42CBC40E-618A-E47F-2680-CDC66B0FAB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4" creationId="{0D62603D-59AD-22FD-4585-C715AE8DED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5" creationId="{A112A847-99A6-B27F-9638-046A203770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6" creationId="{C8B8CCB2-6D20-280E-9323-35E385F87F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7" creationId="{443DA12B-0F7C-6B47-D16A-9B847B4712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8" creationId="{210216FD-CFA9-6C50-076E-5009409642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59" creationId="{5C9EDA7A-2A71-FB40-3905-7B58A989A5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0" creationId="{1A8236DA-5E3C-023C-2386-C9D771AF94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1" creationId="{9480D07F-6647-12B8-139E-9EF30486C5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2" creationId="{E532AA7F-5F0B-BCE6-5B8C-567F513822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3" creationId="{9DF146FF-94F0-7CAB-0327-9C3352214E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4" creationId="{81621071-DC94-D5FA-BD7F-55E703263E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5" creationId="{F4AAE258-8062-E629-2E4E-0C9178CBBE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6" creationId="{4E3723B0-4A0B-0068-F722-CE8E9D0BF1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7" creationId="{DE9F7B7F-103A-C2BA-FE6C-6BCB9BECFA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8" creationId="{EFEBC38B-1FF4-395F-647B-862953086D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69" creationId="{15759561-CA73-F0EB-5F11-ACAEE8BDC8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0" creationId="{04C80D9D-829E-ABE9-F75B-903C1AF6D6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1" creationId="{B9A9AE33-3232-D91D-A6BF-AD1E2F73DD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2" creationId="{4C26EA94-B5EC-1A92-F9EC-5CAC453C3B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3" creationId="{384B119B-9CA0-11FD-1AD1-6AB6E900D1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4" creationId="{7B923904-6512-F145-946C-672AF5FC9C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5" creationId="{14CC3CED-0C6C-1C51-2B85-339D8D8A27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6" creationId="{835101DA-A8BA-380E-03B5-6A2E43DF1F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7" creationId="{90E77747-D371-6001-D160-9BA5483FDC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8" creationId="{44936DE0-10A7-B5C4-7EDF-75AFB81769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79" creationId="{8DBF43E1-9960-584B-E251-ECFB49D2AE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0" creationId="{5507F4B9-09CC-3198-50AB-CEA3284DD1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1" creationId="{7BFEB3D7-E913-C17D-A0BE-EE1BD82346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2" creationId="{04DB98E3-1A24-8A63-197A-F0C20427F9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3" creationId="{426A3806-2C26-BB11-E7FB-95B59700C4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4" creationId="{70BD1B70-C317-2017-4FC3-A2F581EBEC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6" creationId="{9F8AD5F3-7E9D-10BB-2791-A17A391935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7" creationId="{5EC553C7-CBE6-10D1-27CB-33C4F8E656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8" creationId="{14A96AAF-339C-8447-B458-C7F99B8425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89" creationId="{3F4A6565-46EE-2573-A80A-DFD7CAA476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0" creationId="{4AFB2D21-C166-4E56-B9F4-29B48C3442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1" creationId="{2DC86893-171E-F20D-ABF9-7524DE1DC4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2" creationId="{2FEC96B5-22C0-5EE1-007A-22BDE4DA15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3" creationId="{CBF94BE6-1E69-F185-1341-A0A1317865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5" creationId="{92AA3729-9C3F-84A9-F03F-BA1125FBAA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6" creationId="{B55D0CFF-651B-46C1-E07B-7C44BD8FAF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7" creationId="{BAA7BD60-C94F-ADA0-99D6-ABE31CC70B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8" creationId="{7389452E-17CF-6456-24AB-E815EE355F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399" creationId="{0DE84291-C9F1-2CF6-C38B-6BEE91D8C2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0" creationId="{70A30C29-03BB-3048-BE4F-204679DAAC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1" creationId="{8A95B986-5DB2-9B71-E4CB-F30BCEC659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2" creationId="{42F8BA05-0DCE-33DA-D267-04935591AE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4" creationId="{4887550B-D3F0-DF13-2055-98C7E8A549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5" creationId="{D102612C-512B-91B4-28A4-3EF6A03833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6" creationId="{54F2051F-DFCE-63F4-043D-B03904BC56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7" creationId="{65B7886D-D8E6-650F-CCAB-61E978D04F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8" creationId="{DF680746-D24B-4B57-3393-915BE7B1B8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09" creationId="{68CF8A20-A035-C401-CD1E-AB3701DD26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0" creationId="{12282922-33D6-7D56-2963-49CE4E9AF0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1" creationId="{B38FE17D-DBD3-541F-F6BC-7A44EAA46C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2" creationId="{B28B0F7A-D6F7-F68D-92E3-743DB127CD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3" creationId="{3F7EECFD-DA79-53BB-9D10-8319E6BCD8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4" creationId="{8ED758D9-66EB-8B10-4E06-1C10772779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5" creationId="{8EAFE8BA-FCBA-AA7A-2966-ADEB5C54F2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6" creationId="{BE71FD46-747F-E897-A7F5-777010D390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7" creationId="{640145EA-D9C6-8341-7D81-423BE0A658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8" creationId="{09088F1A-2179-9E36-5C12-149327DF69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19" creationId="{67714CA0-BBC9-31E6-5628-DE91290067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0" creationId="{B46D26D2-84DD-7C37-DB15-D76656A115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1" creationId="{08B08974-AD65-7189-BB4B-C1C9BD011A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2" creationId="{41AC2088-3D27-2B46-9CA4-05955602AA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3" creationId="{2C6C8E11-15A4-B16C-2486-D715B932EA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4" creationId="{213F8CBD-56A6-5B0F-DF06-B8FE862167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5" creationId="{7EA16AC1-604B-4116-FE85-046EB18132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6" creationId="{D88B91A8-58EE-74BD-FFDF-9BB7F087E7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7" creationId="{620CE1AF-C280-9854-6383-3B6DC7661B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8" creationId="{455F66F6-B0F7-EC6D-F6C3-56BF7266E2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29" creationId="{1F1949E3-1751-6BF9-400F-F59B2CC90E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0" creationId="{3DEB0B07-6CA3-F246-F8B5-288D8BAFCD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1" creationId="{B91C31A5-76C2-C551-D89E-0431ADC504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2" creationId="{0C641036-6CC4-201B-BE3D-CD70AA6AC8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3" creationId="{844D0BA0-D2B8-F19E-E986-2EA1BE6242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4" creationId="{181419B0-17F9-C736-ECE6-BF3A6A657F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5" creationId="{70BFA197-0F6C-75FA-2802-1DBF4D76EA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6" creationId="{B51BFFFA-D0C4-C36D-7A9F-76ED1532E5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7" creationId="{23EE0C04-73FE-F24E-A1D8-FBC38F5C97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8" creationId="{466BF748-9DA6-44AA-5E9F-8E41DBA44F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39" creationId="{3DAD58B9-1F3A-A4F9-B32B-9DC062F9EB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0" creationId="{7BF697E3-CF37-1BD7-53BF-077968CDAE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1" creationId="{07AD4035-432D-9BEB-4F95-9812548A71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2" creationId="{E7654064-AC87-2B96-7450-3337AD937F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3" creationId="{44D4DD3A-F3F1-2E60-0846-01DB2DCA40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4" creationId="{F8FC3D6C-A1B2-15A9-7767-B997A87041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5" creationId="{ED728D3F-502E-0537-DA66-AA21CB0795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6" creationId="{CC2C31A1-072E-E80B-BA1C-794CEF1FBA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7" creationId="{03A29EF4-F087-2B83-5BBE-F942B2316D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8" creationId="{B1EB8A21-85ED-6408-5D4E-D094F3B9C2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49" creationId="{1237876C-101C-080E-8777-B22F1B6163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0" creationId="{D6C94AEF-2CB9-433C-96A9-6CB7B12DAD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2" creationId="{3614ACA8-D7B0-7DD8-7847-C51163FCC6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3" creationId="{DA65A08B-99F7-FA5E-CAFA-1E7CB5CC35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4" creationId="{2C14B7B6-A8BE-8210-902C-B2E4627E0B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5" creationId="{260A66FE-B1B6-7512-74A9-5C420682BC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6" creationId="{0218A1E6-33C4-8C17-03B6-E5CDFB6209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7" creationId="{BA096B0C-C4AA-61BF-5F97-56D9F17D23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8" creationId="{67D5BB79-43C1-22FD-C51B-913BB5ECBD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59" creationId="{0D31ED4E-E8F1-70ED-97CD-2050D104E1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0" creationId="{D5B82CAA-17E5-1C6D-CF79-0822CDF88E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1" creationId="{32CAC708-1265-1818-47EE-4973652ABB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2" creationId="{ED9D1A5D-33B5-3976-F91B-25217D6F98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3" creationId="{0E6FB269-D982-FF84-6685-09D559CC7A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4" creationId="{9137E48F-2DFF-3722-8C07-C4BEE3D67D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5" creationId="{86CAD08D-4496-7FF6-2BC5-89BBF8A44A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6" creationId="{B7605730-CD12-A4AD-FA42-78849805BD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7" creationId="{506EF2EA-0773-1A21-2F83-71EDCD6454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8" creationId="{48ED1606-2446-9ADC-FD1A-DACC2D409C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69" creationId="{5625BC00-62FD-0C04-C6EB-5F6C8AA483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0" creationId="{E67648EA-D958-7BAE-7855-01934CA188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1" creationId="{4D69C10C-F254-E917-7757-E0CCC534BC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2" creationId="{06AFD31F-FD9B-BCED-C9A6-553351D946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3" creationId="{67EF59D4-6A8B-C655-7487-F9B1A44FF1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4" creationId="{DF94E70E-B4BE-3DB5-D86C-A1D93AAC01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5" creationId="{412805E6-9CB9-00E3-4FA7-4F997C15AC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6" creationId="{73AA3A34-B688-D1F4-2336-21D93F78BF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7" creationId="{6CAB0C8D-3592-076A-DC18-E0F7BCB9F8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8" creationId="{04FEFD05-0480-C6B9-B28B-A9A4AC4C39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79" creationId="{90BAEBE3-57D4-D9F4-090B-F2EDAFB392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0" creationId="{A99E77EB-DC53-0EEB-70C9-09E5FB0912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1" creationId="{105CA90D-599C-C405-6471-ACEE000942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2" creationId="{D0D79377-246C-9DB2-FAA9-9693EFE8CB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3" creationId="{4CF8259E-C6B7-7688-581E-62CB024A8E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4" creationId="{40892DC3-4EEA-5B5B-3568-39C4383675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5" creationId="{E77D3D77-A845-9AA8-D1AD-66F2898444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6" creationId="{F2737C53-088F-F8A8-0BA3-B21E81EE03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7" creationId="{C33CC7AE-3C0D-6B31-5F8D-C0614209D4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8" creationId="{A8314546-3C84-7C32-0DD5-BA4FDE869B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89" creationId="{13FDDE52-D860-A7A2-DF6D-044CB7789A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0" creationId="{8941C2A8-512B-6259-C207-25E476CB5A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1" creationId="{1AB4B109-A19D-50AB-D4B3-ABFFB9AD8A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2" creationId="{F76219D4-A2F7-AE77-5B51-72FC764AEB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3" creationId="{A63D04D4-6643-7464-00DD-75C9CE9B9D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4" creationId="{B292309D-8A0C-8A32-0CB8-FC6780951B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5" creationId="{047BBD4E-0D10-68F2-FA93-BF71678C9D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6" creationId="{D39FCC29-E525-C2B4-D2B2-2AE47C3E25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7" creationId="{940DC67E-0EB3-F3FE-3077-2866CC579E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498" creationId="{6FB1731A-3B38-B93C-02A1-5D31218D21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0" creationId="{BB95A633-76B3-F565-1B01-73B1DD70D8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1" creationId="{093F93CC-88FB-0DB1-7B3E-AF59C2858E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2" creationId="{96AC8583-92E5-6E69-4DAF-30AACD351E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3" creationId="{4F8AC4B8-CF8C-F8FC-8167-26CBBA6A65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4" creationId="{6FB0C8CE-B89A-1665-910F-2E29CD4583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5" creationId="{CB7DB315-074D-9E2C-9708-16CB911401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6" creationId="{DC3F1B01-0FDE-4075-DC2F-0D3FE4802C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7" creationId="{17F08B20-9B8C-E402-1349-30EF38CF7C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09" creationId="{D33F6FD8-0E06-290D-D758-7B5D7A30D1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0" creationId="{68AFD194-C063-BF31-B616-0733240277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1" creationId="{8D6775DE-AA6C-B057-0FC2-FC0C49C792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2" creationId="{7504ACFE-44A9-5389-FE8C-746F5EE7C3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3" creationId="{91620A01-B12B-2400-FF0E-4F5DCEC855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4" creationId="{B4777B3E-F883-E23F-F679-01BB3F4650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5" creationId="{3A465800-2B83-470B-4199-5F88B5A77F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6" creationId="{E783E6B9-C4E2-CE4E-0E95-35C8FD00B2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8" creationId="{271D3ADA-2B02-2597-1784-C944B315EC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19" creationId="{827F1825-2BFD-37CD-AE3D-15536E5623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0" creationId="{DF30DC93-CEBF-AE0A-6AB8-2635780448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1" creationId="{3E9D1F1D-42B5-8CA9-517B-AC327482C6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2" creationId="{FB86FB5D-826B-F458-6CC1-57C00C9B33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3" creationId="{1DB15C51-DBF3-4D2E-9F11-0BA7783680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4" creationId="{70B32141-C29C-90D0-FAA0-E1AD8C81DF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5" creationId="{246A7BE1-586B-531F-9F35-CD37C348A8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7" creationId="{BC80AFB4-7E61-D8B1-B11C-0B6FFD6A8C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8" creationId="{69274CE6-0D46-D2E5-5492-E624D28B98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29" creationId="{75946679-CA6C-B66F-B136-F070E4A3DD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1" creationId="{F0D98CBA-B624-BEE1-C9B8-E19EAB6EC5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2" creationId="{3095850D-2A47-7481-D52F-2B60FE268B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3" creationId="{E88D23B3-893F-133A-ED78-01E991EC7A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5" creationId="{CC77C97B-FA89-39B2-E367-78B178E5E2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6" creationId="{BF39FAAB-DF5B-3AE3-BA21-D8417DC45B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7" creationId="{209BFDDA-33A5-B54A-6399-E7F4B86406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39" creationId="{7B35E18D-3857-442B-21AB-A47480107E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40" creationId="{4C083B56-AD76-4DF7-F76C-25E812DE11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41" creationId="{137F7AA6-C10B-5D87-5374-F899A5253B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43" creationId="{40E54DBE-374B-6283-672F-D0C4C32B7B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44" creationId="{4C981710-9781-A7C4-0DDE-9B18D2480F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45" creationId="{BB091573-5BDD-8BA7-263B-1FD436197877}"/>
          </ac:spMkLst>
        </pc:spChg>
        <pc:spChg chg="mod topLvl">
          <ac:chgData name="Jazz Binding" userId="74e1742e-566f-4d18-bab9-8025d732ef9c" providerId="ADAL" clId="{B2F509F6-D0D2-47FC-9FFA-9B1E2AE28429}" dt="2022-11-18T15:29:51.264" v="27" actId="164"/>
          <ac:spMkLst>
            <pc:docMk/>
            <pc:sldMk cId="416377257" sldId="262"/>
            <ac:spMk id="5546" creationId="{4607B997-2DE8-F588-BB3B-082979A262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0" creationId="{13EAC269-29EA-A500-75FF-9ACD59AF28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1" creationId="{B391D78C-CC10-45C3-548C-6B29AD972C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2" creationId="{F61A6414-2578-7DB0-EAFE-B3D0D9A31F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3" creationId="{2A20DAF2-C83F-6823-CBC2-0C97D74C8D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4" creationId="{C845002D-24F6-BD90-EA73-850B2BC0EB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5" creationId="{6051F94D-8E27-8902-CE14-AC43B83858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6" creationId="{8377B470-B496-B385-4AB6-CF1B54B53A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7" creationId="{395C1056-8AE7-89B9-E2CB-C4F3F81018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8" creationId="{15D89D55-3411-4ED6-D0A2-F23DEAF46D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59" creationId="{D648416C-2888-6579-094F-0A4F7B37A8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0" creationId="{CD9D8129-6DAC-E244-F933-C3D8CC2C9B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1" creationId="{DBF00679-048D-E65A-6208-DB53AD5CC7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2" creationId="{4991F6B7-99C0-DF77-1F2D-A04E5E309A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3" creationId="{E38580C7-8707-EC5D-4C34-D25744470F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4" creationId="{49394305-F010-BA77-09ED-0868B0F003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5" creationId="{CC341E66-D05A-AAE4-04D5-C1EBCBDDDB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6" creationId="{77BD8D44-5437-6763-8FC4-1C7A27C973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7" creationId="{D1B38B27-A90A-7421-4170-74A82EF173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8" creationId="{DCF9F4D0-D9ED-8613-591C-9451AA077C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69" creationId="{78D39434-9CCF-DEFF-3230-F43CAA7543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0" creationId="{AD8C0D34-2833-B029-4412-900B59AD1C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1" creationId="{74DF57C4-B491-9A69-0366-86F2550F07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2" creationId="{41486859-1EDC-ED78-6A5F-292FDA2D59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3" creationId="{1A895468-FE71-6D81-1D97-B722BABAC0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4" creationId="{EC3C6A85-229B-D891-4ED2-7FFEB64C4C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5" creationId="{5F49D880-BC48-EDC0-DBAB-33D29A3A54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6" creationId="{487B3372-3587-B5C7-26E1-06C81EA24D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7" creationId="{FA8B5C72-DAF8-B9B1-5CE2-4537FDB94F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8" creationId="{5386D053-B89D-9190-02DE-AA8E00D215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79" creationId="{F17FFFB0-D34B-9C32-D6C8-7EDBA8067E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0" creationId="{F092361B-A4FD-F0F3-0121-B934E2EBDB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1" creationId="{F1AB410F-91E3-A519-C806-76D1CAF5BF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2" creationId="{B91CCB97-7763-B030-C320-3158BC091E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3" creationId="{1E189582-8E70-7F7B-0159-4139E6D849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4" creationId="{D5BE8B99-EA28-4762-5B80-62232AFC84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5" creationId="{1D222E1A-1ABF-BCF1-CF60-24C5EDA723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6" creationId="{626CC167-C1BE-4980-589F-B450B4A351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7" creationId="{00AC6EFA-2C76-D5E1-5C99-B3021C77A5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8" creationId="{E786F8FB-022B-C226-19F4-23E57CB000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89" creationId="{F6D2E757-62D3-9679-B47B-BD1992BE45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0" creationId="{8A3AE733-6A35-0ED9-AD61-8A69402F3E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1" creationId="{D26B8C00-67BF-DB3D-F64A-B06F357C22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2" creationId="{6265A80C-1C5B-1DED-D986-4EA50F84E1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3" creationId="{ED311BE9-B345-73DF-FBDA-BA2845EDAC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4" creationId="{2F02EF6C-FCCE-C6E7-79DA-CA2529D932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5" creationId="{39E09BB6-0FDD-1605-4733-CD24A7B515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6" creationId="{FFE95EB3-D644-7776-27EF-B322A6EE7F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8" creationId="{71F03BEC-119E-7562-8614-5691C72668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599" creationId="{50FC922C-B227-CAEF-9E28-3F561A66D8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0" creationId="{7E51C6C7-0887-BDE5-8F89-E64588827C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1" creationId="{F4FB2779-EA94-9D4C-E982-DF0C2BAD6D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2" creationId="{60C48D22-BF31-2BAE-BCDA-598E8B372C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3" creationId="{50F10F57-9FCD-2438-FA29-62E3714BA6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4" creationId="{86B15B42-8E56-2DE8-3A09-FF492C8402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5" creationId="{EACCE6E6-E4AA-3112-FE37-D1B066E813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6" creationId="{D8D0B28B-5250-46FB-C1E9-D3B5A42210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7" creationId="{259FD1C7-F2A1-4C86-55BE-D9663833AE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8" creationId="{BD31E933-6782-CA3C-F3D7-6707C4FADF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09" creationId="{0EF1D4ED-AB53-607E-B0A0-B5B1A93F90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0" creationId="{75BE6758-0DDB-CB8A-9568-6852862A7E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1" creationId="{126E2286-8831-7827-6E43-A2A9E8F52A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2" creationId="{2908AA24-A9E7-8E70-9221-E1CBC9E308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3" creationId="{55F3CFFE-A74A-FCA6-79E0-7DCFC04CF4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4" creationId="{03C8C3F0-5E6A-653E-8AC4-012E9320CA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5" creationId="{D11EB948-FDEF-C604-10E5-132690699C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6" creationId="{905202DC-0F98-2567-9BBC-7F023D761A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7" creationId="{A5D0DD59-CA54-1059-7AC9-BA4C0AC2C9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8" creationId="{AA918AB4-6621-E7B1-2B61-C302BC1170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19" creationId="{6D30ACFD-E6F7-CC54-B040-783D980179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0" creationId="{4023B975-3178-F9A1-1F17-A17AC9127B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1" creationId="{7971616B-42B8-AD5B-70B8-2D35FA4CBF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2" creationId="{14F510E6-85CB-FF8F-6419-E735ED195D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3" creationId="{1691F9D7-38B3-7269-C909-2062A3661B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4" creationId="{7D030CAF-343E-AEA8-9A94-E4E2D6B675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5" creationId="{7EDC3734-73E8-12B8-0375-6B59F3D6E9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6" creationId="{D2AEA5F6-EB4B-B992-EDA6-656BB43F70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7" creationId="{CD95B078-CB09-16EE-9856-2C53AC81E6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8" creationId="{66D622D5-7831-F5D3-A22D-A67567EC2C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29" creationId="{EF2E7472-E6EB-89C9-7A13-641CE22707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0" creationId="{E59215C1-0C31-3665-A498-4B9FA771CC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1" creationId="{0DE77BA5-052F-4BB8-CCA6-32BEB1D5A4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2" creationId="{87EF2ECD-3922-C0EB-03DB-9587BAA1EF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3" creationId="{E8799E07-4B7F-56A5-45A9-904B9741D7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4" creationId="{2294E6A9-A74D-5271-45B0-5E93042A51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5" creationId="{5BFBA61C-06C8-5EA6-004D-00CADC5BF8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6" creationId="{B70E7724-089E-CC12-859E-BEBA4A0423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7" creationId="{DA086A1F-C7F7-5D34-EF34-7D7EAD4ACA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8" creationId="{0A30CDBD-A9E5-B1EC-1784-E7D5694EFD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39" creationId="{7BAD947B-D5E6-41E2-288C-FE029B5D40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0" creationId="{660C8370-D7AE-5072-E3CE-C038F9C89D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1" creationId="{21CF04DC-82A4-B1C6-9900-05E1A913FF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2" creationId="{E6CA8F88-EC1D-CE1D-A049-3B3A7E7A8E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3" creationId="{231B23E6-EEA3-4F09-AEFA-4EAAFBEF51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4" creationId="{DE60A210-45DD-458D-7228-F0CD602505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6" creationId="{75591377-1B03-BC64-3C3A-0634CFBCDE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7" creationId="{8E964405-2AD7-151E-131F-A7644D0013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8" creationId="{A08C3329-A9DC-E355-A1CF-D1EFE734AC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49" creationId="{EEB1E225-CA9A-3EB5-12F1-96B2CA7104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0" creationId="{EBC18911-8C7E-4B1A-6D4C-4A76C18EDF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1" creationId="{F5AD0BEA-D459-A955-0CEF-A6E990254B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2" creationId="{16CA3169-723C-7EA6-F6AE-1548B74C28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3" creationId="{F2983DFB-D6B0-841E-35DC-0AD19E7671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4" creationId="{6A0E3D81-2851-CFDA-3928-F148B32A46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5" creationId="{45F2BDEA-7388-B875-9A74-2E4BB7BA62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6" creationId="{2ACAC458-D18E-08FB-E94C-1EF821904B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7" creationId="{0D3A3903-3ED5-3DE5-3F6B-2150ED1397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8" creationId="{E079A13E-2C1E-0F45-ACCD-A09FC81213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59" creationId="{C9DFF9BA-7AE8-E4D2-02CC-3CD6A12DAF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0" creationId="{E9F82178-3F72-1268-B22F-FC713BA239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1" creationId="{2D349095-6162-A317-2EA8-BA4699B7BC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2" creationId="{363809C6-B19E-C1AA-0D20-A37B1B20C9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3" creationId="{41DC0F2D-962E-E926-FB9D-ADAD2F6009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4" creationId="{D8E57D9C-E5BC-82F6-4B71-FB0467FDF3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5" creationId="{D89D560B-82F6-CFEF-BC7E-2A5D23EDEA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6" creationId="{BC1C3E8F-9EC0-4E5B-D358-E7DB45842F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7" creationId="{5E83D3AF-1E41-09FB-6056-D6F3D45633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8" creationId="{5D89FF86-A737-3F7B-2F9A-B197EBBAEA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69" creationId="{BDF29263-4BE6-DF61-590A-5121DA1015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0" creationId="{90F04EC7-8932-2C1A-4D3A-28FCCF951A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1" creationId="{01F72B9F-5801-9B84-7238-EC84737F1F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2" creationId="{E5BC8A34-5730-55A6-BD3F-3B04DA4C4D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3" creationId="{FB4338E9-F8BC-A3EE-2E44-EC3EF35881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4" creationId="{CCB7B9B0-07DC-36A1-3DAF-FBE1C8A606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5" creationId="{63470089-E6F5-3064-450F-A8D4CBF8AE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6" creationId="{CA30DA26-9C39-4246-1100-0FAD84B986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7" creationId="{2EB477F8-71F1-3C57-30B8-82DF12DB44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8" creationId="{8DBF858C-72D4-9545-85D4-D29C415AF1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79" creationId="{808220AB-EDEF-7D8B-53C8-D4B2F8B350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0" creationId="{F70945AF-2984-916D-B021-8F696A382F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1" creationId="{8B2A7EB6-F1DB-4281-58B3-E88E5D3E24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2" creationId="{E19C63BF-8529-E730-6254-5E1D8C42E2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3" creationId="{869F1A4D-EFB7-BB3F-471E-D960C09347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4" creationId="{98B3680C-7254-F60C-051F-890EE0CACD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5" creationId="{4C83D91A-C060-C5E5-3369-70559D26BA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6" creationId="{C938D518-09A2-1E53-6D19-1A8042747E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7" creationId="{F819E1AD-C0AA-6E71-5CC2-CCC6F03FE2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8" creationId="{30241B4F-FCBD-DA59-34A8-752AC54BD2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89" creationId="{2CFE2A15-4ADC-95CF-8E1B-10273B94CA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0" creationId="{C4F74394-5DF1-722E-430B-95768121D2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1" creationId="{6B9E0D63-7E3E-CA33-C67F-19DAF9543C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2" creationId="{E9FD6D58-1B39-5D78-F707-FDFFA078B4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4" creationId="{256CEBD7-3960-8839-43BE-7C8D492CD5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5" creationId="{BCE1ACE0-CB05-09E1-5993-AAC8BF8D7F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6" creationId="{53ECAEB8-9DC1-5DF4-340A-7042C31281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7" creationId="{E621FF16-2E7B-4A50-6550-66677382D1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8" creationId="{9B5D62D9-8363-0111-E166-6AF3E217AE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699" creationId="{B125546C-7268-DF21-8BC3-4EF209787E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0" creationId="{29F9CA8F-81F9-C7C8-7C9D-2A5282AA46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1" creationId="{8F610DC6-05F4-E8B2-30B0-19B5A1C800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2" creationId="{E49DE3B6-AC9B-61A9-F6C3-AAC1D07867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3" creationId="{F7B3668F-B385-097C-B5BF-2FCB9DAC2E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4" creationId="{9262E458-D115-29B5-E11C-A60233DA94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5" creationId="{AC5BE2DE-959F-9CFB-8872-6C10DBF780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6" creationId="{77DE3EEA-4F72-B522-E87E-7B22612C1A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7" creationId="{BDE13365-FB98-115D-17B4-9739C99124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8" creationId="{8CF2A7D5-FAC1-23B3-A677-B02ECCD89B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09" creationId="{2F94E469-8F31-5A73-2060-EA2DE3E2A9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0" creationId="{11E82750-38F7-2962-1A93-192155B22C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1" creationId="{F356ADBC-C25A-0E41-C15F-9681B8E932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2" creationId="{34153372-E382-A4ED-0EDE-78017F9D3E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3" creationId="{5D45CD9E-153A-7030-FE2A-6207F92F5B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4" creationId="{6265E43E-CB0C-0879-FA6F-4285ABE58C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5" creationId="{370F5ADF-97CB-A5A0-354F-750C9111AB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6" creationId="{B3C5BB6C-02D9-585A-8440-B67422D701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7" creationId="{9ADC332C-D02A-B563-2C84-70EFB1631E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8" creationId="{4DB88794-D73E-E25D-708B-66693698CF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19" creationId="{89F418D5-3184-03BC-A58A-7F7B874775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0" creationId="{8549D194-3D74-CF15-90F0-AD3F8ACE3D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1" creationId="{3E615CC5-96BE-DE84-22F5-1125A93C6A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2" creationId="{B174A282-EFC5-BC88-3454-5D9941223C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3" creationId="{B1C465A6-2350-9436-AD49-C10EDCBE3B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4" creationId="{A35D26BA-1387-EB93-DD7B-FF8D0BD073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5" creationId="{BDC65F7A-2EED-B7CD-4E8F-D2B8FA363B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6" creationId="{80C13500-6419-78E8-CFA5-7B4D43AD01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7" creationId="{65C243F3-051D-22DB-E910-7C1593B253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8" creationId="{E809073C-3CC1-BB00-2DDC-7577475E33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29" creationId="{8E65B1CC-0417-1191-E9EB-FC77A3B1C7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0" creationId="{D3BB427F-0BAA-4A0C-AC55-87F6DA005D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1" creationId="{68A73770-C13A-F17D-B596-F5FC96D563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2" creationId="{1F86BF8F-0EFF-5E31-51C8-63C2811279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3" creationId="{4F892D0F-7029-AA6E-04A2-5DDA028E9B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4" creationId="{6CF8CBC6-A355-2506-771B-92F54A8DD1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5" creationId="{5D4F64AA-486D-E939-A6CA-725D46E2B7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6" creationId="{0866F007-7F6A-5B74-CE42-D4957941F7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7" creationId="{E40A9F03-B7A6-873E-2BDB-C6B599ECE0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8" creationId="{F573CCE8-2150-E55F-3876-BEF04B5172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39" creationId="{1AAFFFDF-5B87-F5FD-80E2-3CA1CECE43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0" creationId="{EF935238-D6C2-2E9B-6324-AB4B0D76B1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2" creationId="{CDB1DB9F-5D31-F298-7F2B-2B813B8435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3" creationId="{524A7A8E-AA35-4BBC-8C53-EE38F7ED9E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4" creationId="{2D05693D-5ECB-D47B-8062-632E26A4856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5" creationId="{E5F48DB9-A346-5F8D-51A8-FD58E69E31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6" creationId="{9B78AFA3-BF0F-7671-0BBF-469DCCDD2B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7" creationId="{021C49CA-6E04-023D-882A-3C2DA8236C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8" creationId="{C9F286CD-8906-6ADD-2D8A-0F98D5F960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49" creationId="{ABA649CA-BFD3-D695-4BDE-0DCB6F2D13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0" creationId="{66A577D4-B8E3-CF5D-FB88-4BF5177A86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1" creationId="{9B61C0A3-03AE-A00B-A4FE-86C4131E2F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2" creationId="{CA179980-BB18-353E-00C9-F73F45018C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3" creationId="{DA13F56A-A89A-13B6-64FE-094323E0FE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4" creationId="{516E598D-9F18-043A-95BF-9B8BA09FB4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5" creationId="{38B7A250-47EA-9959-A867-46E7B8061B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6" creationId="{65A5A510-805C-6477-2FE5-2911BF36F7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7" creationId="{8DBB6E6E-EB51-49BD-8FF2-E9268C2A26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8" creationId="{7F0A7B3B-60C9-CD97-7704-B6B8F09DA6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59" creationId="{A495FD1A-E6E4-144C-E9B7-D5EA04B66D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0" creationId="{6E63561C-91F0-793A-F7FD-253902AEB7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1" creationId="{64789C76-34BD-9077-0E7D-8314439DD5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2" creationId="{3EE6234A-6333-CC82-A6D9-A8940AD167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3" creationId="{4AA766A2-7AAA-9AAF-A8EB-E6ADFE2ECF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4" creationId="{5D81CC23-E551-7D3B-A259-265A0FBE0B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5" creationId="{66168A09-5044-B42B-7B4C-8FE54D5076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6" creationId="{2EE9F4E2-45B6-2F6E-11C9-A1C78617AC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7" creationId="{F019DBD0-FE7B-B2B7-6AC7-6F16917BB0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8" creationId="{E32E6426-1022-5F27-700B-57C1BD3F59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69" creationId="{12D71E6E-B934-DDF8-C990-9DCE6F9622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0" creationId="{A68E0A2D-7D7F-1FDA-03FD-8ACADA8AD0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1" creationId="{65160F8A-8766-3C86-3EE3-163C6ADA5B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2" creationId="{016364D0-4635-80D1-3DDB-5C1D9EF837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3" creationId="{D657BE16-6609-0FBA-3718-6D4211088E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4" creationId="{00A6EA41-7F6F-3866-617D-5DCB4F0C43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5" creationId="{8E2E81F4-B4F3-E844-E291-A2016C70B9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6" creationId="{44B5DCF4-53EB-E80D-6FA7-741FD63CE9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7" creationId="{1949000B-65B6-92C3-6D11-BCB515B63A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8" creationId="{8E9C5A0B-DDF8-17E5-90CB-743718A254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79" creationId="{9C2EA3A8-9F51-1D42-AFF0-8B6ABA1996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0" creationId="{3C88089C-1CD8-CE38-DA02-C409813F9B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1" creationId="{26A7920D-F541-CAD2-15B0-DF9EBB4799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2" creationId="{F3BBA00E-DBA5-DBA6-28C4-02880CC551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3" creationId="{A9DC5961-21E6-D9A9-7B53-D486CB254D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4" creationId="{245637EC-E464-9EA8-E859-E21532BC69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5" creationId="{2EC4039E-BB71-1E80-D26E-74AF6EEE28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6" creationId="{F1B3D578-10E3-4BC1-3893-DD705C34C0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7" creationId="{DE6E3865-EF28-C3A6-CC70-27C6DCE67B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88" creationId="{9875A8A9-8443-0A57-C970-5B687EA145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0" creationId="{96B22310-4200-193B-BC8B-DC7EDA9808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1" creationId="{29F98918-D9A2-F7FD-D95D-926DA894AD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2" creationId="{B013CDA1-E800-7E26-859A-3C759F397A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3" creationId="{179599A3-8E6E-9468-CD33-43A2879977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4" creationId="{46C7270F-E5B7-1922-E870-6977DD1A74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5" creationId="{045AA80D-1BAE-DFC6-9C53-514095A7E8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6" creationId="{9935CD92-B31B-4FDB-9789-F5C155054C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7" creationId="{0E0024D7-64DE-BB10-26B8-0B8D3197ED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8" creationId="{D27003DE-F990-AB3C-ACAF-C14814B2C2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799" creationId="{534E6FF4-D5A6-746D-AE24-CB9C34E8BF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0" creationId="{22BA4EEC-613B-17DD-3536-ABCEBB354B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1" creationId="{43750BAF-DE5B-5F21-23D9-BA10A9AA71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2" creationId="{614C20CB-96AC-E166-AB88-C572BF663D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3" creationId="{1C37DDC3-4459-3001-9F2C-A27C2C8E54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4" creationId="{CAC1A633-1A9B-4B95-E27A-BEC163A8A7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5" creationId="{E3F96341-463D-74DB-914C-CB03DC322E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6" creationId="{2C614D8A-7CA0-F35F-E0AF-C34B8693C0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7" creationId="{6F834BB2-F96A-94DF-D7A3-60025B3F18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8" creationId="{3248400D-AAB2-DC6D-200A-E1AA89EE28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09" creationId="{D5DCB9D2-6EAB-E782-B406-A103CE9C24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0" creationId="{2D8C3DD5-0A35-67A1-3E58-3C84557245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1" creationId="{5DB7E169-133F-3A1C-7E47-3A49303C45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2" creationId="{8161401E-3280-25BA-1D34-488DD525BE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3" creationId="{4EF50A04-641E-0369-1D34-862A9010C3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4" creationId="{8E02F562-A75F-2842-9663-61E0413D0C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5" creationId="{051E5470-79C2-F74A-A09D-6F1F5EB297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6" creationId="{6F9F06C4-557A-2EE4-C84B-4FE3C10A20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7" creationId="{F4E1A65C-5239-5207-E5C6-8884CAD446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8" creationId="{D2A054F0-F5A5-F904-08A0-2EAADAEB81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19" creationId="{66371FBC-3BE7-BD40-C4D3-935F6CFDC4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0" creationId="{1F366B67-FA51-A4A0-7EA9-1C6EBFE826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1" creationId="{8D4BC38F-32A2-6689-8E3D-C9D3DEFDB2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2" creationId="{E1B7E384-8B3F-1C1D-345B-6713863C2D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3" creationId="{EDF9D8FA-CA99-DB78-5A28-36C318DE10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4" creationId="{26F6265B-3AC9-EC98-33EB-623F18BF77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5" creationId="{540A98F0-F8D8-C71D-89E5-260828F190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6" creationId="{E5075280-3B58-DA2B-F4EF-E8E73C25EE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7" creationId="{25E3733D-FAB7-8BFD-7342-4A11A082C5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8" creationId="{2DFEE75B-96A5-470C-2BB4-0AD4DF79A3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29" creationId="{ADA23F86-6B97-7147-83ED-9CD93E4FA6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0" creationId="{8A43A8EA-C5A7-2118-6530-55EFE72CA7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1" creationId="{EC2ED384-96D0-8A98-B477-58A18193F2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2" creationId="{7DCD175B-62D8-EAAA-BDB6-D79DDA6EEE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3" creationId="{26F57E39-E7BA-5C96-3363-C27EA18662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4" creationId="{55CF34FB-C8F5-6538-2158-0FC54A74CB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5" creationId="{556CC776-BC22-7F39-6780-A0ED0D9010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6" creationId="{8D7D84D4-88CA-76B4-FAF6-992A0126C9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8" creationId="{26088BCF-6F16-A81C-47F1-F23FE2B059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39" creationId="{A2178D54-C733-F545-09A0-6A12707EBC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0" creationId="{BD879F48-EFF0-AA70-EBB1-3FF37398BA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1" creationId="{D0A9BEE2-ABD1-A816-1400-0425DB68F6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2" creationId="{CE536350-A806-21C6-33A7-C10161AB77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3" creationId="{4BA38FE1-6E65-D6E0-3C6F-4B217B0CEE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4" creationId="{29AC1242-088B-25D0-371C-54E66C59E9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5" creationId="{6CFEB93F-DABA-AF62-A47C-45D65BE82C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6" creationId="{9546F995-F17C-8F6A-30F8-2992908524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7" creationId="{4D5B2582-E7C4-C107-DCB4-EE9793981A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8" creationId="{8C80E19F-FA34-78BA-C33F-AD5F8DB618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49" creationId="{37A75978-ACE5-365B-A273-4507BA3440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0" creationId="{8E7C910D-C474-9309-8788-BAED217CB4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1" creationId="{8C36542E-5978-367F-1F4F-65427AB428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2" creationId="{5BCFA7D9-90CD-7F8B-207E-E0B151E1AD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3" creationId="{5382963A-A3DF-6717-BD39-743D665A33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4" creationId="{9A1476F6-FCBB-EE43-7C3F-F3E2F286FA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5" creationId="{2016F638-5B7C-7F16-6F96-6D7A2C3A45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6" creationId="{AC39C7BB-54B2-9722-250D-632874FD07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7" creationId="{A0EB1485-11D8-E8AE-442D-EF77C1CA92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8" creationId="{980EC652-EC6C-7340-AE97-B331BE0335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59" creationId="{48E7E37C-CE8B-36C1-2EC8-C98777814C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0" creationId="{0BFE65B4-1D91-C6E7-C37C-4155C224EE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1" creationId="{14500FFF-726B-CC25-F3BA-495D6AAC20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2" creationId="{F4BBC193-5EB0-90CE-2B27-8B951F7198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3" creationId="{2C7CC6E6-ED72-C943-BD88-6FA8E0907B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4" creationId="{31C902F3-92EE-D674-FF3E-EBAB2849C6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5" creationId="{D152EC1D-FE97-F99C-D23B-685605A5C3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6" creationId="{16F90C3B-5F0E-2211-30EE-E20E716018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7" creationId="{4E92F89E-1EBB-D06A-0429-F49565883E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8" creationId="{2AB2F8CA-4359-3CA2-21BE-70F19377E6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69" creationId="{8016D11F-BDBF-4C31-4219-664B95AC08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0" creationId="{9BC03169-85AF-F4CF-83F4-5819A38486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1" creationId="{4B6C03B5-4BCF-6B4F-649C-9C23598ABD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2" creationId="{9A2BE949-8F15-B540-D274-DF579E41AE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3" creationId="{FE531431-BE53-9895-9050-A97872A1B6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4" creationId="{ADE54D35-AB35-4551-C49A-9CFDE1CA42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5" creationId="{6AD0746B-6D99-EE33-C56E-D44D370F21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6" creationId="{8296CC37-8ACF-80B5-AFF7-03A9E000A5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7" creationId="{B4DEB394-CFB4-2513-54C6-2E37B39D2E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8" creationId="{DF4AB0D6-E483-B87C-ED6C-64C81E0698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79" creationId="{0C2CD590-031B-7A1F-A9DF-D37E478D53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0" creationId="{34A89073-F96B-33BA-AD04-1189D68797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1" creationId="{27A678FB-34F5-137C-D4BF-14C79AC1E7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2" creationId="{DE7D9FE4-A3E7-C2A4-65AA-0BB41475AF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3" creationId="{70B8BC35-0798-97D5-046E-92B03C3A97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4" creationId="{B653DAA5-8BF9-CD06-6FEE-A6FAF4F5E5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6" creationId="{00BA75DB-E006-9191-E686-D2C1E785D4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7" creationId="{29D570D4-CA72-338D-CDE4-08DD6A821B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8" creationId="{81C71BC1-5669-361E-540B-4E82C52051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89" creationId="{86DFDA16-0A32-9EC4-2646-1F3D72EB6F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0" creationId="{11907874-EC83-9AE1-D489-3C9C982714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1" creationId="{D019C8BE-5B71-8D51-BC9A-2D2B54D521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2" creationId="{13319CBF-1753-4B0B-21FD-8B0F36F0B2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3" creationId="{BA97BB25-80AD-857D-828B-436DAA6187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4" creationId="{8D68A2C3-EFFE-6E65-E368-79DEE7BCCA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5" creationId="{E0B738E7-C1B8-E8EA-00DF-1272FF0D15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6" creationId="{29E67C9E-1A46-F4DF-95CC-C92303DB2B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7" creationId="{5C8BA57D-E5D4-E5FE-92C1-51C27CD0B1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8" creationId="{48DB1BA5-2124-1F87-2744-125DC70B17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899" creationId="{98E0FAA8-8E68-2015-C5AC-431DD2810A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0" creationId="{AD264390-10A1-D8BC-1C07-A040F93751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1" creationId="{7B09F006-765A-385B-C522-11558039B7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2" creationId="{E9904D19-16F3-045C-72DD-DA4E28466E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3" creationId="{24ED2D1F-67FF-B7B9-70A3-CB7C1DF665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4" creationId="{C3F8F71B-7636-4C8D-7F64-649420D50E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5" creationId="{218DCAD2-2AFD-4A1F-7EF1-224E8747E8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6" creationId="{FE50584A-C1C7-C3CD-D663-F4E7AA3664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7" creationId="{B0A53DB0-ABA3-D711-31E1-BF9DECC0E2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8" creationId="{2B390D88-67F1-F457-7266-B38D67AE69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09" creationId="{5F22EA99-D79A-3993-79E9-D35194B8C6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0" creationId="{85811F63-D695-D3F9-D52B-898EFC4EE6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1" creationId="{A1FBFC4D-026A-9962-B797-7ACBBC09E3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2" creationId="{739865E5-6722-6D1E-D56D-584905C75E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3" creationId="{AD4F8D24-02FA-8307-C7AE-6C79715BD6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4" creationId="{484AE5A9-9282-121E-DC30-49EBA91D51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5" creationId="{3BE5EFAA-8B62-CF11-079A-5BFF070CF9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6" creationId="{FB8FCFFE-F167-C037-566F-F09A767685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7" creationId="{38C34797-436A-BF42-FE3D-4E11BB8DAB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8" creationId="{18C88FEB-AD27-720D-F0F3-C3D0B975CA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19" creationId="{2762E8DB-D022-D696-A295-A10D2A9F82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0" creationId="{D9192702-98A3-3052-4184-C8BD6E8DE2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1" creationId="{70707EF4-5DC5-853E-2A03-ECCE9D7E92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2" creationId="{86AE65D7-0385-EF1A-44A8-02B2681EFA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3" creationId="{D3777F8C-C4EA-6881-2A5A-247311BD76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4" creationId="{CA065F15-5657-D4BC-2D4C-D45BC63A43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5" creationId="{293FDFDB-4596-BE72-F1CA-11BF8CA828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6" creationId="{D98FF66F-2E74-D34D-28FA-8E62BB5A8B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7" creationId="{0B492571-270A-CB9A-8169-9D0628B2F2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8" creationId="{F0FA3B35-403F-2F96-54BB-87086D1691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29" creationId="{C88ED99F-9BFF-99DE-37F2-C529475981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0" creationId="{041E7F78-3E62-19CF-FEF8-73657F0E87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1" creationId="{5B18E39F-9B10-4921-D843-200F854072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2" creationId="{E9C3359F-1DF6-3918-B0AC-8B5AC1CF8C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4" creationId="{2249E008-5BC8-B867-DE3B-C4A617ABB2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5" creationId="{E8F7C93D-228D-FB52-A61C-AE466273FB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6" creationId="{5D9B4555-484C-BA6A-9335-239FA23CB2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7" creationId="{EBB1A495-26DF-4168-50E6-FE08ADB3F6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8" creationId="{BC87BB6F-05ED-5B42-16C7-EB13C910D6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39" creationId="{F0969CF9-A341-8047-023C-05653F22E5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0" creationId="{219463D3-100B-66CE-A749-00A295AF72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1" creationId="{8C7D700F-757C-38FC-88AD-D099C20F20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2" creationId="{763D7D51-AD8A-6E41-F9EE-99F895AE2A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3" creationId="{5B77F3B6-C1EE-267B-1138-9A0B3B2413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4" creationId="{6AADBCF8-CCD7-5BB8-DA02-5BB52A0143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5" creationId="{957BEED0-5743-7E4C-707D-12DB35F357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6" creationId="{ABC327DB-BE91-525E-86D1-596D568AB9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7" creationId="{BE21CDE6-FB93-88A6-1D4A-663CBFE9A5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8" creationId="{DCE847F1-7E8D-0F97-2D1A-FE8CF18817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49" creationId="{0F962301-31B3-430E-E7ED-AA0B2FD331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0" creationId="{9CAEB42C-F53B-A0F5-86B1-2AA0BBEF10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1" creationId="{FFC344A8-9B28-901E-60E9-26ADE50B77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2" creationId="{A87B323F-BF47-DF53-68CF-82FADF09AC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3" creationId="{58B485A8-BAAE-58B7-D2F3-B9895A05AD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4" creationId="{29BFCB6A-A7FF-47B2-25BB-B27010741E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5" creationId="{DDA5F2E8-0573-DB59-EA14-0B76B78DBF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6" creationId="{E65664CD-45B3-E840-1B0B-4E67D66DD6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7" creationId="{B62C7975-F04F-7898-0CFC-2D334A8327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8" creationId="{7D219F6F-40BF-283A-67D9-FB67733205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59" creationId="{34454B29-DFD5-8741-037B-934B5B1B58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0" creationId="{EB5BBA64-683F-EA4A-ADAD-714DBAB5B8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1" creationId="{6BA48A7B-29B0-F412-0FA7-C659DE285F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2" creationId="{9F841165-08E4-FD73-6648-6EFD7E6ADA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3" creationId="{FC2C77A1-8573-DA3C-E70C-AC9F7E560D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4" creationId="{ADB65FE3-8C75-124D-A4AC-073246A037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5" creationId="{3896BB9F-13AB-E5EE-939B-18BA7A84CF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6" creationId="{E8E42A04-4545-23AB-061A-E8483E68E0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7" creationId="{432D84C8-45A3-8DE0-D7BC-70A7ECE007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8" creationId="{31C19B4D-96AB-BEF8-24E5-D37E60DD2B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69" creationId="{7748173C-1E9D-78AF-B366-3869F59C1C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0" creationId="{8006CCEA-961A-411D-E890-944AD02F85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1" creationId="{62B3B747-CBDF-EF6B-39F5-DE96675526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2" creationId="{80BE02D4-E99D-D839-FC07-17E5514D6B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3" creationId="{B8EC3A6D-A62E-C755-9DA4-4D8A15FD7E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4" creationId="{03021D20-5ACA-70F1-63E8-E669B187E3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5" creationId="{F4AFBB03-9222-2F78-E161-859C5934A7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6" creationId="{9AE7D73F-BAE5-2EBA-9D65-0AA9E8A63E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7" creationId="{9488CF9B-75FA-66CE-A51B-D4DDCE62F0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8" creationId="{77C03709-B31C-74B1-F4D7-F1DC1223AE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79" creationId="{55D8BA8A-7E74-5E94-649A-EB03FA500A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0" creationId="{54FD5AAD-1E2D-7024-2E20-CFBBE31356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2" creationId="{4B6B11D0-55B5-4F3E-E4D3-DC5BFB178F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3" creationId="{7E971EE8-DAAE-F8E8-31E7-522819109F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4" creationId="{094342C6-F510-DF6A-650C-37CC816D21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5" creationId="{05B4E6BE-AE71-AC5D-6C94-83F49F2878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6" creationId="{1C5AAB03-2992-9DC2-4657-5050F4476E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7" creationId="{911651D6-BC6E-E4F3-FDA3-16410A2ADC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8" creationId="{F448CB60-929F-ACF7-FD53-9204A7AC7B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89" creationId="{0D54D21C-C9C5-D522-ACEC-B6396C821D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0" creationId="{FDBEFEA1-F1D9-A914-C7D4-9333DB5222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1" creationId="{F864EA4B-0C12-8CB2-821D-F8A58B20F4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2" creationId="{36BBB015-E75D-9F7D-B4AA-F879E1947E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3" creationId="{54728C55-3D91-9D75-58B0-623082E11F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4" creationId="{761C7C47-9FF8-0D93-4013-05D4EF70FC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5" creationId="{FF5E8043-1987-A474-6E91-A9389AA49A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6" creationId="{5184CD3C-882D-25AA-CA0C-5C042D746F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7" creationId="{FEE8387A-1F05-0310-C245-993C3040D2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8" creationId="{849F5168-22BD-D7A4-422C-B134B532C3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5999" creationId="{DAF202B7-A966-1AAA-E767-3F79D82732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0" creationId="{2146A79F-4192-3353-5FE9-A55A5A0161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1" creationId="{67CCA69F-14C9-F579-8BD9-078263A138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2" creationId="{49C8F04A-8A26-6416-629C-0AE2F88D83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3" creationId="{0822DF3B-05D8-6A7C-4ED5-AF93A11B0C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4" creationId="{B55B39C0-812A-4C28-6F8B-42FE9E3933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5" creationId="{AAB62069-0B96-6A7A-1E0D-B1C0C6E951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6" creationId="{61B7C7D7-9A0C-AD36-4D3D-4859396D1E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7" creationId="{AE558BEB-E63C-F152-019C-6461778F31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8" creationId="{2FBFF825-5B4C-34CE-E031-DC2CE7F549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09" creationId="{3D31CC08-AB91-EBD1-E0DF-100A243C5B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0" creationId="{1ED8307E-5003-E0C8-8DF4-8AD775B9C6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1" creationId="{613A66D1-9BDE-8FB4-C54A-464CF9E433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2" creationId="{FC81AB29-BC89-B252-2E1D-E4D5636E2D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3" creationId="{72BD30D3-2699-A9E8-16CF-C4B9AD90E0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4" creationId="{E2441E86-5EE6-1159-2A37-BE17ABFAEE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5" creationId="{630E390F-6013-6811-E750-3A87206DC7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6" creationId="{6C8A132E-2DC9-D2FF-F7BC-44AE0255ED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7" creationId="{9E7934EC-F906-364B-823A-1DCD875D61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8" creationId="{9FB4477A-ACA5-B139-2ECF-6B620D4113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19" creationId="{23CC767A-F993-A4D8-9610-D01C2EDEF9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0" creationId="{1AC728D0-9B1C-E507-7390-F42303BEBC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1" creationId="{E1CFB747-8DDC-866A-D53F-033F246F51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2" creationId="{FE480997-1DD9-E9FA-76E1-CF28D000C4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3" creationId="{4F245BD4-BC4B-2A86-30B2-A1C9093DF2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4" creationId="{233DC39D-8AF5-F94C-EC8C-D6B63F6EC6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5" creationId="{316E844A-2E74-CB27-2ED2-25B6E7EDD9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6" creationId="{E4E5DFC0-D55F-2736-2164-DB9DBAA58E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7" creationId="{520E06C1-D42C-C73C-048F-37FB4D2A74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28" creationId="{34017825-76C1-AE48-F50A-281DBF358F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0" creationId="{BE628A9E-27CB-6D72-E697-105D6D5657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1" creationId="{934F7BE2-2D3F-4C5E-DBB8-949B7BCAE4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2" creationId="{2F443027-1918-3202-D15B-EBB2853233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3" creationId="{F112820C-7997-D538-5E9B-123FCD1501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4" creationId="{F286D9C4-A27F-E85F-816E-39067D9FE4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5" creationId="{FD0B9425-F184-64FA-D40A-E7B3E46BC6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6" creationId="{9B488879-CF19-E078-A810-9D69B556CF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7" creationId="{09A02E0E-C3DD-2EA4-9E45-F126AE1F92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8" creationId="{E75447BF-CA8C-42FC-9AED-388D4064DE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39" creationId="{6D627A49-ED50-885D-EF88-03181E91D5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0" creationId="{7F85DE4B-CEDC-C4EB-B37E-1999965195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1" creationId="{02080039-A033-4AC9-065A-9614A9EE4C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2" creationId="{389B1F91-22BD-8E0E-E29B-38F632AA32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3" creationId="{E11C9245-45D2-A45C-8EB7-0E9B488E08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4" creationId="{6C5010CB-34A9-23C0-D114-A669DFC2AE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5" creationId="{C143B4AD-304A-65C9-0FBF-C8F7FA89AB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6" creationId="{00921193-FAB2-9CE7-1066-798F0B24FE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7" creationId="{CD8C3500-A0F1-1616-7576-3313F1E2D3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8" creationId="{2C158602-5AD5-6B27-8410-3D69D07EAD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49" creationId="{93E84D6B-045C-B5E0-5005-A84DD75C12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0" creationId="{43B23FCB-0B87-C1A4-4315-14BD719171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1" creationId="{20ED0E28-FFF6-FDDE-BB9C-EEFE76DE44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2" creationId="{BBE8F236-6D9A-43C9-E37C-099621343B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3" creationId="{5E09DBAA-34E3-A964-C42E-82837A3081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4" creationId="{758D4CAE-5AB8-BD4E-C0A7-37512DC0DF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5" creationId="{AD60140F-9CA3-79E5-CFD0-0533E4CB71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6" creationId="{33858F45-2E07-C7CB-996F-BDC2772DDF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7" creationId="{00FE6BA6-2B99-378B-07D2-09DEA0697B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8" creationId="{3B8BEC7C-8875-0D13-4560-D0F3B579F4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59" creationId="{E482F7A1-3DB6-CBD0-6D60-CBD19EFD56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0" creationId="{E2F9ED64-D756-130A-E9FB-4BB8F39C2A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1" creationId="{72FC1067-4A4C-2093-51FA-3A9BCDB3CD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2" creationId="{42F084B9-6C87-2434-C13D-C13D817865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3" creationId="{99BC4EF8-E9CE-32C7-482B-3710C1224E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4" creationId="{891EBD1F-0FA4-2FCE-1705-60EFAC022B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5" creationId="{C5395DA7-C740-6C75-30F8-FA13F22E9F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6" creationId="{36B9A9F9-3957-888F-997E-73C0AC64EB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7" creationId="{B3065C95-8EF9-E102-F4C8-CFCC80D921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8" creationId="{C31840D9-41AF-56AD-E42C-E3D2112C10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69" creationId="{7EA11A5A-3F73-CB2A-F528-A67CDF5E48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0" creationId="{AA4D52B7-9033-0EB7-B51A-5ED73DF59C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1" creationId="{C7F06460-AA44-2704-141C-D7CAC51E42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2" creationId="{A38A468C-820B-9DC2-F628-A82A9371AA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3" creationId="{7ADE5002-E9C9-7DFD-E67F-9D39DB726A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4" creationId="{CB0804FF-D993-B1EA-549A-03F3555C76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5" creationId="{ED61C5EE-E445-0D97-B730-E7CE80F8BE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6" creationId="{D539D3E6-E499-65A1-B61F-DCF5A15FFA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8" creationId="{BF639E6F-FA39-C729-980D-1EF6F11DCF1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79" creationId="{FB901393-6AE4-3738-5BD1-3EE72F293F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0" creationId="{0AB4222A-CC70-3510-2B41-1B8D759F2A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1" creationId="{5E32A824-48EC-4680-C514-75291F20C0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2" creationId="{0B9A8598-F1FD-EE8A-56D3-BB5F757CC4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3" creationId="{0E336D34-2E03-17C7-CC99-8112F2FF2A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4" creationId="{FF352E1A-76ED-AA3D-E2E8-E8AFA4E37D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5" creationId="{776CF04F-44CE-E253-B1D4-85551F1A2E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6" creationId="{86A89AE7-F854-B31B-7D7F-12CD3E6A0C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7" creationId="{6132A3AE-FCB5-7B34-E120-47883C4233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8" creationId="{C9DE49FC-3784-44A3-2382-167D194AE8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89" creationId="{C7EFF67C-D0C5-0EFA-1640-1106CB9E27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0" creationId="{55727E19-19DC-A5A4-7C8B-9C0944851A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1" creationId="{CA7D2076-9F29-FE1D-1ECD-87DA41C2D0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2" creationId="{2F639E24-59DC-3B65-8153-EA4A8338477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3" creationId="{5CB12CE4-4376-4B20-FE63-9CDF326C2E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4" creationId="{2B016055-C98C-BAC8-F3FE-D72B5AE442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5" creationId="{99891580-95E7-3FE9-0C3A-E6F6612C8F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6" creationId="{50424B87-CE61-521E-8009-16D6380141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7" creationId="{2431221A-4B94-FD00-C159-89FBD811A7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8" creationId="{8F4E4AA8-672F-5881-FFC1-6B8518294D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099" creationId="{4F92740A-EDEE-3824-5028-FD0709F5CD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0" creationId="{71981C01-808C-B0AD-26C1-29814A1974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1" creationId="{79A2A757-A8C6-52BA-DB33-21A3AC0204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2" creationId="{EA848487-ADB4-7DEF-8932-8EB9AC8AED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3" creationId="{DA8DC1E8-54E9-6CC5-A81A-9DA3F98E56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4" creationId="{AA3C1F2F-4FC9-8E80-4668-725E7662B8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5" creationId="{E26D4D59-51B2-DCDA-3E1E-C56FBC0F9C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6" creationId="{7FD22B43-5741-5C20-2F9D-1C8BF0C44F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7" creationId="{29F73AF3-6040-63AD-FAF7-3026E16BB1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8" creationId="{E0937845-E914-7046-C25B-92FFE984E9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09" creationId="{B4B2AC7F-D603-1F5E-505B-851CC0DDA9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0" creationId="{FED641E5-A67A-8589-80DF-D5F81D9CEC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1" creationId="{A12546C8-E023-422F-62B9-B02C8759F3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2" creationId="{C0D891DE-5BB9-6F22-79C1-1559EF070A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3" creationId="{B860878C-4FFE-CD78-779D-A885BCAAEA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4" creationId="{F35E4198-8A7B-36C4-9351-CD83FF0B55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5" creationId="{4F713901-7A44-8580-301B-B447CF8A2A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6" creationId="{4C535D9B-8BFE-DDE8-80FC-BBB3093989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7" creationId="{9EF93467-E213-F64E-8F18-B1D9BF97AF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8" creationId="{9751E081-3E42-851B-243A-520996675D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19" creationId="{64583BB2-F8BB-87A2-B6BA-210937AD1E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0" creationId="{C27921BA-A2FC-717C-8503-0B114BB66C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1" creationId="{E5A05AA1-1FE2-BCA5-F41A-89FB67BC74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2" creationId="{AAFC0345-9749-D394-9B61-10DCE8F49D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3" creationId="{018C32A8-8466-F000-3DDB-377EAE0537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4" creationId="{3551F555-3806-B08B-35B7-2B99793589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6" creationId="{B36FC716-001D-B698-17AE-B725D6E7C6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7" creationId="{3C7ED64F-FEC6-D097-B5F6-A2C16EFF1F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8" creationId="{1E058B27-6CF7-10C7-32F4-C7C856D734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29" creationId="{9D01C3A1-B50B-009A-78AC-3109920A34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0" creationId="{034E3489-69BC-7B52-ECC6-C720BBA37C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1" creationId="{1E98F322-F201-2167-E75A-DDAA7231CD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2" creationId="{CE030F3E-B0A3-AB15-40A7-0EE66E2297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3" creationId="{2886BA08-E888-5416-A3E5-800083205A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4" creationId="{E1D564A6-11F2-1058-9A8A-215F1C67B1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5" creationId="{63D8ED64-B546-EDCF-4064-23655BF91E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6" creationId="{9B4C8ABC-9E63-596A-5B9D-D188A1653F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7" creationId="{4F7F7AAC-9FBB-726B-0514-76DA63FE03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8" creationId="{28A4D591-8BD5-AC07-267C-53E7B5D3AB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39" creationId="{DBFDFD19-BD84-215C-E0C7-EE7B8A2D8E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0" creationId="{DDAC44FC-6A72-5554-E836-356540A172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1" creationId="{AA76C2E8-9A2E-8FEF-C24A-F56A7BDDB5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2" creationId="{44C1F150-0BF1-B8E0-4FFA-C2D607895D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3" creationId="{A6E2C54B-49D0-6AB1-E3B2-7B2BDA4825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4" creationId="{3AE033DE-882D-1025-150A-DC281860BF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5" creationId="{1AEACE87-3313-615A-AEB0-107908180D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6" creationId="{E40AC84E-23FD-4883-7202-78A2BB660E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7" creationId="{BA95479E-57E7-D0F9-8135-7D5E6C930F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8" creationId="{13B4E8CD-A96C-FAFD-CFB6-7974BFFF7B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49" creationId="{16842F8D-250F-CEB1-193D-E738DB6FBD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0" creationId="{F00994C9-D3EA-3E92-698D-81B73D2BCA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1" creationId="{E14681F0-4D9D-64F4-91A4-ECA621E2CD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2" creationId="{B86707D3-06CE-BF76-76B5-0FB175439E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3" creationId="{AF491F9C-8940-772D-973D-AD780E4DCC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4" creationId="{CB3540BC-7050-D0FA-209B-E646B6E403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5" creationId="{FF666983-07A5-BF32-04E2-7C11FD7593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6" creationId="{9635A6A3-2EEB-7C22-AA20-4CB60148EB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7" creationId="{900F504B-AD71-FB81-52BD-6A8E3A1511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8" creationId="{547A7B41-4211-B1B2-C500-B684B3F99F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59" creationId="{DB7081CA-884A-0B32-354B-EA13BCA2BC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0" creationId="{F272D6BA-56F6-60A8-E05B-163F59593E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1" creationId="{46683658-20DC-9DED-3143-22F41B6859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2" creationId="{23333A27-CB73-4E99-7610-DE906B0B2A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3" creationId="{D88054F4-B034-D8F3-35FB-1CDA31577A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4" creationId="{C2D306F9-0A98-3FE5-13B9-24D4251EFE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5" creationId="{A93ADE42-6F9B-C1AA-25B8-2ABD78030E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6" creationId="{6E19C2E3-C9AC-5D05-A2E1-AA839D567B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7" creationId="{35B3DB53-32E0-FDE2-78CA-054669A789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8" creationId="{325CB34F-8F36-2CB9-F728-142DECEFAC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69" creationId="{41C1AFDC-9704-5276-2DE9-0982C9CB95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0" creationId="{0D983875-1316-1604-3C3A-15429D835A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1" creationId="{A7DAF03C-2020-52EE-CF4D-2FEFECDE7E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2" creationId="{264DBE49-CDA2-83E2-E1AF-0EBBE744CF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4" creationId="{5E976BBB-5FF7-AA85-94B2-5DEBC026B6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5" creationId="{31B18CEB-567A-2F04-1886-85EE345D0B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6" creationId="{858F7BF6-147D-6D59-6895-9AE7A5B829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7" creationId="{EF11126A-56C9-4BBA-A19E-3F084EC5E4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8" creationId="{A8126E89-69B1-0505-44DA-9C7DED2065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79" creationId="{7C5538B1-C0E9-E5FD-0B2D-696F2D055E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0" creationId="{45C6AE05-C693-DD3A-6EB8-1C767B3F6E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1" creationId="{D2E7A3D6-9DF4-CF1C-A427-E82D81B69D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2" creationId="{57E89074-2F77-0035-AD6D-6415F3D7B7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3" creationId="{5E3B1EB0-9CCA-F2E0-7B8A-130553925B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4" creationId="{B33ACD25-699C-D6D1-0ED8-E98096F0E3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5" creationId="{A874F232-9C70-4A40-8526-ED437712A4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6" creationId="{C30466CF-826B-2685-8E96-E815B0959B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7" creationId="{EC7A71E4-25CE-D46B-CB33-1E7F3C8C9A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8" creationId="{46153DE8-035C-027A-DEDC-95C432A4DF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89" creationId="{E7C6F13E-80D0-AE1E-EF12-E6DCB61C93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0" creationId="{F76BDC9D-600E-DD58-DF7C-BA218098D9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1" creationId="{10B7A45F-CA32-967E-0BFD-C8A3BD8BAE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2" creationId="{52A4819E-FE46-DCB2-302D-59F17966DC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3" creationId="{7FC8659D-B97A-9547-5E86-066D6EFD23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4" creationId="{1104B0D6-B97C-4873-16E2-B8BFA5EE70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5" creationId="{6B6C5FF9-F4BC-D5C4-EE83-CBEE87ABFF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6" creationId="{5D61D01E-1AD7-9431-900E-AF282022B6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7" creationId="{6A772CC0-75EE-2399-B94F-15092BAEFD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8" creationId="{0DC0B3CA-F737-8E77-B615-F53B482993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199" creationId="{FB59650C-C077-4CB5-0D9D-416A4C5CFA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0" creationId="{329E7703-966E-8BD8-8171-AF4E8FF72B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1" creationId="{4EDBEC2D-3729-5965-E950-EFBC2C1F7C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2" creationId="{0844C8C7-3719-037F-A649-3EE9510503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3" creationId="{7E701208-4E65-C3ED-9FA0-303946B4E2A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4" creationId="{56CA139D-5365-EE37-21ED-6F376AD68F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5" creationId="{3EDAAEAD-D2F0-81D1-D234-4D5E62F33B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6" creationId="{16CFF551-6840-20BA-3285-7EA0D8D0C9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7" creationId="{33D86C67-8243-75A3-6D3F-94C9D0E07F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8" creationId="{7157D88C-D691-80EF-E749-A2BFFF6A46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09" creationId="{D4C1E537-AF9B-CD46-F51B-9795569A7B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0" creationId="{39F188B1-5B1E-0E02-31C9-79D7019D51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1" creationId="{9EFC9ECB-1128-E429-9C2C-62EE34B654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2" creationId="{F336C9F7-610B-2EF4-FFCA-785764F9C5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3" creationId="{DDD4FA64-BE84-1719-A118-6B8EE632E3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4" creationId="{60BFB77A-A11B-7170-A45B-81CB20A2B2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5" creationId="{707CBC10-EB7E-1A7C-EA6C-58E89F7653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6" creationId="{F02C6259-81BD-3269-63DB-5581466606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7" creationId="{2721966B-2468-1FFF-3F2F-9E9F9D394C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8" creationId="{1C2EA8C3-F58A-F9FE-D294-204A269976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19" creationId="{27CD60C8-EAA1-A109-23D5-27CB8D08E9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0" creationId="{41E78EB4-4A1B-62CE-A36F-37FA9AFFE0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2" creationId="{AF6ECDA8-9D30-C002-D8CF-D08AB9EE01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3" creationId="{D85BB4B6-BFAC-1947-FF99-003F454952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4" creationId="{9C334987-BE57-C985-0718-7A98C8CB2A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5" creationId="{6E7F63CE-C494-7FEC-84C9-8377F7A920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6" creationId="{F75C4A68-A29E-8C56-8A29-E001D362DB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7" creationId="{6DDCBC79-A6F5-9662-8847-10D96BD3CB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8" creationId="{807EDC70-D52C-859E-99C8-441C6D2AB1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29" creationId="{7A446E4C-0029-F646-226A-12E50C4B76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0" creationId="{2CB22EEE-FFE0-6D42-0DC0-0B045E27BD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1" creationId="{0E834A0B-B69F-1CBA-35F7-752B3B6987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2" creationId="{9519CF95-EF07-E97E-6EBB-596AA54CF5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3" creationId="{4C00998D-4A5C-7010-D452-8946DAFAC4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4" creationId="{BB6E5676-90A0-2117-00FB-A86B586672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5" creationId="{4B2E3439-1D22-BCB1-C6AF-205DBD4540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6" creationId="{85126ACE-16E0-0504-3E2D-D52F8FA10F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7" creationId="{B60D1987-B169-04D7-593A-DA86508597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8" creationId="{BBF5C234-BA0D-BC1C-9D51-CF9E78CCDB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39" creationId="{C4DE806D-805B-7F63-C9D6-DD118A86D6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0" creationId="{B5645A53-0625-7FFA-269A-B6BE9CFCD0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1" creationId="{99B1B5B8-EE84-8A2D-9445-0A282AC190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2" creationId="{E9E9D236-975A-8357-6333-2AB0F1548C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3" creationId="{D422E08D-EF15-F8A6-69B3-526C51BEA0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4" creationId="{C2A4015C-2D5E-3430-3B32-E0A6C19F76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5" creationId="{E232F320-2FBF-D465-8FE4-632FFE21F6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6" creationId="{2263D090-6BA4-541B-B94D-8F564DB121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7" creationId="{C02D9F34-5424-CBA1-5E72-865A5D3EBD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8" creationId="{14E83693-A586-5730-232B-2ACC852689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49" creationId="{AD277977-3D0A-9EA1-4E39-C5FE5188AF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0" creationId="{9B2DAFE2-9164-75F6-211B-F006C74A36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1" creationId="{7F00A156-3298-0782-744A-A1C3426BD8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2" creationId="{02D973A6-3C14-6638-30AF-23A932C4F2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3" creationId="{5584A0F1-04D3-6E1A-2E4D-C3C49AAD50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4" creationId="{CDE72CC7-8951-1998-CBD0-6664D79A94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5" creationId="{ADC5C634-87AA-4023-0A10-CEBEA93A61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6" creationId="{86B70D1D-857C-06E0-3357-5A96C2969D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7" creationId="{BC88266C-988E-03C2-36C8-3688DC9846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8" creationId="{B7E5F982-AE04-862E-C3DF-5E88B0CDE6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59" creationId="{7F11A4FF-BA7B-3B19-7C49-6A0195A1CE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0" creationId="{81EC2BEA-DC5E-E976-EB43-1C9335DA66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1" creationId="{04DD3581-7B09-F459-B808-2E359B09BA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2" creationId="{AC553E4F-5719-3B38-7A1D-8D27C27B9B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3" creationId="{1922D88E-B291-BF1E-03D7-7A37C5D588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4" creationId="{746095C7-1BB9-6851-5D8A-AE6899A843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5" creationId="{E60E0117-2284-95CD-8746-5073E9B13A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6" creationId="{E943B5FB-F67B-2DA1-B7E4-42A1F37127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7" creationId="{13BEA2F6-6E96-1655-7F97-4DE20A2A9D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68" creationId="{80DBC85E-7D4E-2F92-81BF-E3F2D6EEC1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0" creationId="{D896418D-8928-EE73-07C1-7BAD94A6B8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1" creationId="{5B266FC3-7C8C-2304-06F7-FF438B5018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2" creationId="{C5043E67-453E-6E1C-7432-CF0C2C028E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3" creationId="{3A86A506-2416-77A3-522C-236B661A30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4" creationId="{4B932835-B060-495F-A9F7-A2B0750465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5" creationId="{DF3496C5-94E4-19F8-72CC-965584A72D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6" creationId="{365DD29E-E48D-0231-B208-D95F5FB09C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7" creationId="{1A8C327E-438A-BD71-44A2-8A9FEB0A61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8" creationId="{DC49E798-881D-5C85-5CE2-6544B06CC2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79" creationId="{4E1BA87E-8A1B-A7C6-9500-83634663E5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0" creationId="{655000C9-2819-808D-330E-D0322218DF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1" creationId="{48A072DA-4AE2-4DBC-0CD4-E4E2121A39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2" creationId="{3F65E17B-62FC-2644-EDC8-1ACF1D1B49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3" creationId="{85E376CA-4791-EBE3-23A7-A4012818BF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4" creationId="{00E1166B-D2D0-3DA4-8423-998CC7FDBD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5" creationId="{DA32255D-5712-9FCD-9678-1F0427BF98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6" creationId="{CEC17EFB-A497-050F-3F91-34A8AE9C9D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7" creationId="{F16F069E-6E49-8A9C-2171-578D1C8D08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8" creationId="{CD3294B3-7194-E883-483E-189EC35BD9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89" creationId="{6623C2C0-7F2B-279F-B4F1-DDE5CA87B4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0" creationId="{31E54273-AD3A-6BBC-AE98-313B41607F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1" creationId="{7697197C-DF77-769E-5519-18EF6D674B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2" creationId="{DD31A9C6-77BA-9E0B-957E-40A41753E8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3" creationId="{8CB6510E-708E-E770-93E3-86F72D4423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4" creationId="{19F29306-3E57-C13B-97DC-AD37F9C1A0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5" creationId="{F6C56508-6C31-13EF-0D2D-4928545711E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6" creationId="{F9AD5DDF-D429-6F02-0D10-6F09E1FCFA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7" creationId="{A3A3B46A-017A-43FE-8102-A7B08C9FD4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8" creationId="{102CF5E8-E7E0-C4A5-9A70-DBE021CB00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299" creationId="{9ADE792A-8D60-272F-7FDC-FA052494C0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0" creationId="{8961D55E-B72C-C8D1-4CAE-E2D31332C8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1" creationId="{30948C6D-608E-D7D8-375E-E05C706DD5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2" creationId="{586BB985-1F99-9507-E67A-9EFBBB1762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3" creationId="{FAD90DC2-34EE-D951-D225-5CA8DD7747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4" creationId="{606FA2FD-4C28-5FF1-C6ED-825EA887AF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5" creationId="{1DDF00E1-0C4C-BDD2-97F0-A8FD4CB4A3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6" creationId="{B197F083-D721-48E0-EF67-FEBBEE67F7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7" creationId="{7E1B682A-B114-67B8-3F8B-B6A25EE438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8" creationId="{47D83DEC-29DA-199F-83B4-9EC72C4975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09" creationId="{23C3545A-7EFA-778E-EB54-10AF8B9509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0" creationId="{BFB20CE3-3F5A-DB6D-F5F2-22E5917DF4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1" creationId="{0ABC3B59-AF3A-6B92-07A7-360677538C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2" creationId="{C42B404A-5546-B399-976B-42E837077B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3" creationId="{14E555E1-AE27-328E-E735-7D876EF62D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4" creationId="{207EF991-C977-30F1-215C-ED0EF154AA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5" creationId="{C5DA1CC1-1A8F-4A27-F6F8-7496F76EFB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6" creationId="{CCF98A5D-28B9-9F5D-6325-100B070FBA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8" creationId="{7685AC52-CFF1-0F51-5177-62D00FF712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19" creationId="{1F7CBAC0-EFDB-1587-8EE6-ACC1386219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0" creationId="{6220DC57-8D5E-2305-B264-68D0D7E9C0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1" creationId="{26551594-47DA-AC32-173F-0263A50B1E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2" creationId="{F0B7FE7A-8C19-1A84-637B-432AA52B19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3" creationId="{E840A407-E32E-A6BA-C292-2321EC007C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4" creationId="{F4457B27-2C84-BD02-4F83-FBCA954CAC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5" creationId="{617DC965-319C-AED5-45BF-19EBE92C0F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6" creationId="{D7FA8DCC-9805-91C3-4113-31451419D5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7" creationId="{5CA4F86A-A7EA-73BF-BCC1-4821E34654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8" creationId="{BD221DB1-0614-77BF-82F7-08335F85E1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29" creationId="{6DF1F1BC-8FFF-1018-417F-B842697748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0" creationId="{45009D18-ABD2-D5B1-5743-3E34553524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1" creationId="{D327C1A9-0054-BC12-3ACD-3EE98E99BA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2" creationId="{A528C8C6-724D-04CF-7539-A488BA922D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3" creationId="{BA10651F-914B-0B1D-5507-B823C21ACF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4" creationId="{01380437-A4BD-0147-4D46-26BA1F9320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5" creationId="{91A18D1D-6165-FFC3-2425-9606A7496B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6" creationId="{688235E8-1B4A-F046-3602-AFEB4AD5BE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7" creationId="{E3A636F1-E77C-577E-5C63-9BFE51BE33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8" creationId="{586ACA8E-C0C9-7CA7-0B72-10A4DD8775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39" creationId="{74FD13E7-5DF3-F1B3-7AE3-482C1D25A1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0" creationId="{197B1481-05D6-E02A-80D4-AD5F708B25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1" creationId="{49C1AF66-B640-14B2-3EEE-E4270966F0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2" creationId="{4AA10F6D-E377-25B3-BBF8-4AF9B0FB7C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3" creationId="{87EC4C7E-0101-8FA9-40E0-E9E2A72291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4" creationId="{9D75D877-E03F-2ED0-432D-FD08A2FCF8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5" creationId="{4AE9C833-679A-124F-C34E-6FDADE1566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6" creationId="{7E025E82-7644-5C10-26D0-B2E46B74A3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7" creationId="{B1A80C4A-B9F8-28FB-07B3-59645DB358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8" creationId="{1EE497D9-D74F-D4FE-0E83-01B89661F0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49" creationId="{5CE5E333-CE34-30C6-5139-2FC82F8938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0" creationId="{B5AA94F3-69AA-BA99-D943-6589C5D21E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1" creationId="{DBD8536C-932A-6F93-6818-385B995FBB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2" creationId="{CE5240DB-FD37-525D-357B-820B01959D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3" creationId="{8C459CA5-CC7B-4734-A894-B6C998C93D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4" creationId="{2D6F1B4A-CAC5-B9D9-F13C-A7D0A140C4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5" creationId="{F240A810-5A57-4249-12AB-E74EB86B65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6" creationId="{E42D29DE-DB1B-23EF-6765-B1C82CFCB4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7" creationId="{9C887B05-B6E6-CD26-F50D-92DEA0463E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8" creationId="{18AEAF54-91A1-1FFC-B042-B6D9D52AA6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59" creationId="{4500DD84-D6EA-1A29-A32F-60BA2D03A9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0" creationId="{08E4CF11-8AB4-CF7D-6B9C-6BC7980CE7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1" creationId="{B2FF06A4-49F4-5873-F9D2-67D7CA9C1F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2" creationId="{525D4F16-F943-5185-6A62-2AE2E5E3DB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3" creationId="{70080FFB-3DBC-3F60-1890-EC3DA43CE3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4" creationId="{F95FEB3B-24FF-B1EE-ACE8-4DD06A858E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6" creationId="{7BC2392A-C50F-3096-32F9-34EFB05A0A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7" creationId="{11DDAB8E-F98D-C888-EADA-FFDCCC19C3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8" creationId="{36DDFBBC-34BB-56B5-CE98-217E5355CE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69" creationId="{84672CF8-6A62-1A93-E9C8-D52D2613ED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0" creationId="{89C917EF-4641-9E35-032C-FDF746DC31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1" creationId="{091A8CDD-54E6-B523-7931-85033824E9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2" creationId="{1B473A39-09F1-E71C-E719-06609E0650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3" creationId="{529CF550-5D3B-0B55-64BF-9B3F967CB7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4" creationId="{475B5239-B1CB-32E4-AA1B-FE3DF62D2D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5" creationId="{F5A79059-7472-5A43-A1E3-67E6B78DB0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6" creationId="{5AB1E00B-8214-0B32-28F0-48075E1635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7" creationId="{864B2A66-B237-1C4C-DD5A-A3807CA367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8" creationId="{E23AB28E-CB15-F3C7-943A-ED4753B402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79" creationId="{71ED4EF1-A112-2C15-04EA-B1A495164D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0" creationId="{D5B40FF0-A554-B094-4C1E-8E83BACDE1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1" creationId="{0A9683C4-B1DE-25F2-9D17-49AB686BC9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2" creationId="{9EA7D9F8-5D21-431F-A44D-932036C232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3" creationId="{2BCBE523-BD11-8C26-783A-5A6BE8C388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4" creationId="{7B9F7AF4-DEDE-AA6F-73D7-9302C79FE6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5" creationId="{D7333A8D-6FD0-832B-C774-C404E9265C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6" creationId="{7C826E3F-3EF1-918F-76C2-92FA5D5372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7" creationId="{5084F95F-F370-5AB1-E2CF-A2AA0C91B1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8" creationId="{DE4931A4-75A3-AD5A-835A-62282460D3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89" creationId="{110E9E8C-7CCD-CE25-859E-EF4E384D19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0" creationId="{75F0183E-781A-31E5-F71F-460FA4D7CD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1" creationId="{68FB508C-EC40-C3BA-CFEC-7896530572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2" creationId="{39A95D87-8C27-8B74-8BB8-E7BD0BABF2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3" creationId="{338E523F-0F9C-FEEE-C8CA-819AC342DB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4" creationId="{6E97A355-200B-188F-D20E-B7B9FC2399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5" creationId="{1A562ADC-C8F2-3E34-8AB4-12D9886FBC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6" creationId="{2F662D70-D710-AA4C-C57F-833714B1AC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7" creationId="{3EB16441-A1FE-47FA-C388-65F6E98228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8" creationId="{D1D6173E-0BA2-50E1-F621-219EC1009C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399" creationId="{AB436106-EA13-F3F6-CAA8-0022FA06BB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0" creationId="{07C4E3ED-8978-B639-CB56-AA9B1CF429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1" creationId="{DA75A2D7-F7C6-E74F-5058-82BADE9B9F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2" creationId="{1472270E-660E-799A-4C52-1E7CD22952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3" creationId="{817909B7-951C-3912-CA24-BC3250F74E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4" creationId="{9DA82B8C-F008-FC0A-5795-B55DDF0860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5" creationId="{3707351E-5155-D8DF-5FE2-F7B16CB437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6" creationId="{CDDAA175-8D8F-EEA4-3B5E-D1E11CE90D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7" creationId="{569218BC-0FE7-F43F-7CC0-E65DC7AB9D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8" creationId="{4818239C-9CB8-9479-12A3-03531EAD8C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09" creationId="{64558245-A387-50A8-90A2-5221C56EE9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0" creationId="{BF28A148-763B-78D5-AC47-A42B157003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1" creationId="{94BFD6D7-7CBD-1E9F-1CC3-280DA369DE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2" creationId="{1802E2CD-09B0-078C-87CE-D6C002EA47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4" creationId="{9AAD986E-DA2F-3DDF-AE20-35A251FCA1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5" creationId="{73863AA7-AE55-D8AC-C2F5-7394BDD146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6" creationId="{30DC32F8-D510-6D09-39D0-35BD76EF98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7" creationId="{76705473-3DEC-C348-1484-307B5C7F33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8" creationId="{0E34F773-D8E0-254F-1A66-12E36AC889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19" creationId="{EA8742DF-A6A7-7A8B-F9DB-A2795FEEED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0" creationId="{83A46258-7352-C899-9848-30B1893C3B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1" creationId="{5F47C98E-87EB-C8A4-3910-4607857979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2" creationId="{0640589D-20ED-1B10-4C4F-47A5D739BC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3" creationId="{8D7E8881-70AD-6E63-2403-AC9EE1BAE8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4" creationId="{FF2BD63F-91E4-EB78-E561-5C215AE204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5" creationId="{1504C8B1-877F-989D-AECE-BE40160C35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6" creationId="{4D2F44B9-37AF-8D3F-A145-0D85FAC5F7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7" creationId="{B6627216-9C58-7426-1E1D-8B13FEC86B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8" creationId="{5343AC58-D017-77C5-65AD-3BBE7C1D59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29" creationId="{60B80259-FE96-AAB6-8B58-560897C157E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0" creationId="{FB9897F6-2D7D-E8A7-4825-CD64DB639B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1" creationId="{1ACB6818-6E66-07E9-6892-44E0243B74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2" creationId="{85C23575-6849-9988-6645-50FDCC7299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3" creationId="{F99477FB-3ABB-4FD4-69C1-A5CA9F8346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4" creationId="{3F94C7EA-2357-A77B-6D0E-A4FBAAFBAB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5" creationId="{3664C50D-65B9-6494-E8C5-AC5658C7AB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6" creationId="{7ACCC9AC-2E49-A8F7-4A2C-CB85602FCC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7" creationId="{08F3D4D8-C060-CCE4-2C42-8BDA70B99D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8" creationId="{8B97FA98-B28F-9D55-4006-7AD86B8534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39" creationId="{A82F6736-94FF-A3D1-D425-7FE6A513BD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0" creationId="{6F277928-1C7C-2592-B8EB-B609238BCB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1" creationId="{AB7452D9-89F6-7342-9075-0DD477F965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2" creationId="{65D9C76E-0AE3-6715-5DA0-C22D7EEA50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3" creationId="{01EF99F9-3E46-B50B-710E-2F9F85591E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4" creationId="{A0D16089-5596-CE8F-C181-51D7F3E26B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5" creationId="{B50A1FD5-9562-7430-FFAE-550FD35EE5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6" creationId="{CE6AE2ED-AEDC-5951-B6A2-EC5CB8022B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7" creationId="{4A63764A-429A-ACD9-C08A-1DA3731664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8" creationId="{D8E1F0AD-4344-40C9-4754-122E36F8BE6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49" creationId="{99F1D7F8-9DD0-3F4B-C946-11137A8F6B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0" creationId="{5556164E-5B08-2E15-0851-A3E6AD9140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1" creationId="{A428FEFE-5606-CA3B-ABFB-5DFD3A1AD7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2" creationId="{33D33238-D66F-274A-D92C-B24521E9C7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3" creationId="{26DFE562-5A4F-E4E6-7DD5-37E04A1A6D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4" creationId="{94719583-9526-EADC-DD1C-F878D2F93C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5" creationId="{2CF786B5-F11E-061B-6DF6-5C8D9C762C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6" creationId="{AE63A25B-5550-57D5-3C78-763397F394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7" creationId="{C4B37C5B-E6F0-506D-160E-5692330B4A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8" creationId="{54241679-2C42-722B-78CA-D96F8022F6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59" creationId="{A8FCFC3E-046D-238E-8C85-7A118C4E5B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0" creationId="{8F8E1C22-3C32-8908-F9B8-04CCD94BAA5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2" creationId="{CA9B52EB-D428-46EC-1811-88EE626D4B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3" creationId="{558D92BD-05A9-C081-6C4A-E77DF891A3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4" creationId="{00933B9E-5964-1097-DF0D-5506E7A7F0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5" creationId="{DDA404F6-EEB8-7734-7E41-88B675444B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6" creationId="{B961F90D-2542-1A6F-74C0-FDCE8E4939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7" creationId="{332E9414-F3B0-B345-08C9-D9E218A7D9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8" creationId="{2E9E446D-3421-754C-B39C-F1CC30D5FA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69" creationId="{4E10BEAE-885D-757A-7650-98F9A5442F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0" creationId="{8DA99811-8149-FA2F-12C0-CB1B988901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1" creationId="{C05EAE62-036F-6F5E-8724-3AB2A67D32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2" creationId="{34DE2A57-D892-547A-5EEE-79FE5A62F3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3" creationId="{D7033F15-5C77-4721-A7A6-9C75973927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4" creationId="{B3A5AAE2-0CFA-608E-2C04-AB34D4E9F92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5" creationId="{6B59E952-0635-06A1-06A0-4BD96A64F8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6" creationId="{9F8FEA3A-A786-C7F5-E0B5-E5A8DA76CB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7" creationId="{1FA1224D-B277-99DB-D061-8D59512651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8" creationId="{0683B4B7-FA02-7E3A-864C-ED85A5BDA7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79" creationId="{F15035FC-0122-02F8-AD29-40B3DC4584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0" creationId="{15618DA5-BDF3-AF72-FAAB-7F3EBC7A08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1" creationId="{4A53854B-901F-D7E6-4B28-9F9A34B5FC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2" creationId="{DAF36678-D13E-BA72-C8FA-34DDFA1CB3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3" creationId="{F2D9704A-4D40-848F-2122-7D31BE676E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4" creationId="{6CCB2C33-0883-4687-0488-9617982E4F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5" creationId="{067BF39A-B807-7D52-6CA5-FF215A73A1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6" creationId="{B998FAFC-EB44-0583-5A35-8145DB1983A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7" creationId="{1D8FDE55-5B44-C2EF-66D7-950CC84E02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8" creationId="{A1E37831-06E2-8736-C166-B00E92E614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89" creationId="{BAAD7574-4CED-72F9-76E3-BFAA945394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0" creationId="{503FC57A-3B41-7739-A87C-17DCF08682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1" creationId="{28FAC77D-3438-7DC1-E0AB-A52AD73985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2" creationId="{864F5C91-913C-96D9-EA82-DABFFEEEA5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3" creationId="{75375FC9-D822-2519-4CE7-EDFDE5BFCC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4" creationId="{76660535-0ED5-DE30-F9A1-101C13C64C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5" creationId="{9ADBD33A-4B4A-EEFE-C9BD-2DEB735AB9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6" creationId="{4B479F86-9312-5C00-E965-ADF792072E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7" creationId="{EDD4B6FE-34A1-CC84-D923-D93E53589D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8" creationId="{DC5EFD83-2DE1-BAA2-D5BD-0DAB7EA3F1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499" creationId="{22AE006E-321C-39EC-4D47-3DFBCABAF2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0" creationId="{78D2FD80-8CA0-60B9-9214-43F095FCD1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1" creationId="{45C897CE-E628-4071-A07E-03590CBD52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2" creationId="{91D99A3D-1507-73C7-BDBA-F58BE35B2C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3" creationId="{7684A3B7-658D-6FE8-9E11-54B3353920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4" creationId="{1B3900ED-0EB8-0809-523E-AFADEC6B6D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5" creationId="{A8E1FB23-315B-52E6-6F3A-FB7BD0BE33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6" creationId="{A54F6F69-7F5E-0230-0F8C-624A83A276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7" creationId="{10C810E6-0A79-21EC-88F8-4BDFEC2016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08" creationId="{2C6A2123-A5E2-2DD1-0967-63852E0D07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0" creationId="{3C95833B-FB54-2A59-3A5C-D35B90D79B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1" creationId="{E67578E5-5107-7937-B44A-1205DD0A6D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2" creationId="{7CDF4C0F-F700-5636-85A0-4F9DF79E60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3" creationId="{3BE63E8C-5DEF-181E-8FCD-23C89A9477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4" creationId="{67D11CC6-4E62-1C33-E70B-A31DDB99F8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5" creationId="{FCA3A562-E5F9-1517-6194-7EB4FE0A97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6" creationId="{FB0D7E0B-89E5-77FE-74FB-E4300469CC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7" creationId="{6E4C524D-E18F-F848-B686-87E8952071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8" creationId="{040F9DA0-3382-B952-BC7C-24A26B67D8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19" creationId="{32C6E86A-8C00-A88F-DFF6-DBFD8003F49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0" creationId="{F2B420C5-287F-C57E-9B51-1E822676A1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1" creationId="{261B0C7F-6B38-B35E-CFA0-DC37011E76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2" creationId="{AE226FEE-32C0-3786-A326-6DE2C1EFFB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3" creationId="{4EE4D025-689F-E7AF-ED50-4710E8A4CA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4" creationId="{604F8CA0-4C30-C2CC-4C2F-6F147C4A3F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5" creationId="{53E08EFA-314D-B418-B0B6-4BF3466046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6" creationId="{2B3398C3-0864-6D57-883E-66E2F0D269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7" creationId="{36CF9FA5-E9E3-A7E4-949B-F25024FBD2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8" creationId="{ED5F27A7-CE6A-FC30-6906-BFD3718FDF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29" creationId="{AD7F195B-0A3E-372A-4497-D7600BD396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0" creationId="{A1E10A80-4AF9-1FCC-7025-1A2D054852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1" creationId="{86776C8D-739D-D874-9D8E-4E136437F6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2" creationId="{041833D7-0AAB-1C85-F632-7B5F8361C6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3" creationId="{7A44F95C-47EB-14A3-59C4-3168BFFE06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4" creationId="{21E62EDB-BB23-F88E-DD0B-C07F7D2F113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5" creationId="{0E4455C9-F2FD-63EE-17CC-01439D4367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6" creationId="{B2C094EC-09A1-C6DC-0CC4-1584310CE7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7" creationId="{F076C2C4-1558-0FBB-ECF8-67AA1CE798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8" creationId="{F63C987E-DC4C-F192-5D4F-C60F237644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39" creationId="{784C5D87-C2BA-6904-D289-8D8A8CE172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0" creationId="{7BD8AB22-21A6-3353-CA68-996D740183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1" creationId="{C3EDFEA5-50FB-FE87-42EF-910C07C155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2" creationId="{1E5B0C1B-705A-E298-8E21-6E08432567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3" creationId="{29CD69ED-E739-92C3-ED18-A3292307B4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4" creationId="{EEB07E3C-7109-1BB6-F3CA-0DFFFEF895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5" creationId="{25279B25-732E-5C58-1B19-8576F7526C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6" creationId="{C7B7D40A-8DDB-2CD1-FCA4-BE97E8E330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7" creationId="{660E55AB-FDA9-BE72-EA94-EB4E0761F1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8" creationId="{68541E07-36C4-2E9A-4B5A-766A81C985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49" creationId="{B373D587-D67C-4B0F-95EA-A9F55CA08B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0" creationId="{FB911E98-1B84-5EAF-8B22-9AB3AD06F7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1" creationId="{9980946F-E021-7988-72B7-89D9C43A0B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2" creationId="{07E2FFFB-4457-CAC3-81F5-1B4937AD99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3" creationId="{48C6C4BC-4B25-9159-CC28-09899B887B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4" creationId="{61A6857D-0F88-5C57-CA51-6C4FCCD3C6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5" creationId="{6F9EBDFE-C62E-7F17-1F4E-BE27A2004B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6" creationId="{C9673B1A-C099-35DB-6A85-C850F26A2A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8" creationId="{F1F61CC1-CD00-EC21-E683-F91328D21C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59" creationId="{F3F30D7F-410D-AFDC-A938-A9C0F70D4A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0" creationId="{1922A9F7-4D35-C277-A165-52825A54A9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1" creationId="{E4E10FDD-3AC9-677D-C34A-F01E83EEAF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2" creationId="{5E8C7AA4-12AC-4906-D89A-790DFE801B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3" creationId="{62AC16FC-8DEC-0615-2AF1-E43387B76A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4" creationId="{12BC7A4C-ED59-C80E-EB32-88425298DA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5" creationId="{AAA52542-B6FA-8CFD-D94E-3836C3972F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6" creationId="{DB59775A-DEF8-B143-47BC-F0BFE36E0D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7" creationId="{B240862A-D3C2-A2CC-4363-8BFC428567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8" creationId="{9728E1B8-9EED-8EC6-2F5D-4EC8F9CCB1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69" creationId="{B9DB4BB4-DAFA-A324-051B-BD28FC21C3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0" creationId="{5B5EC76B-8113-0BD5-054A-3DD63BE8ED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1" creationId="{7012EA52-9B31-6833-70DD-4C0E4B1826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2" creationId="{D545CDE6-520E-C57D-F296-066A57A553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3" creationId="{CE27FFBD-34F3-B03A-80AD-DB4666DA48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4" creationId="{EBD9AC53-2CA5-8AF3-6366-AF95D8A433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5" creationId="{A27AE81C-43ED-C965-C3EE-40DF4AC41C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6" creationId="{2BED4FEF-B08B-C165-06BD-CEFD83D4851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7" creationId="{EFBAD9E2-B71D-9E4F-5134-CFFDDDD57D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8" creationId="{942E5804-0BC3-BD6D-43C3-9CC56FFAD9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79" creationId="{4B38DC5C-2B4D-34D4-748A-8769ECAC72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0" creationId="{C482B895-3181-A322-6A50-9B09BC36C0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1" creationId="{A65E29C0-55CD-F28C-8EC1-7085D64B95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2" creationId="{2E1BAECA-9A17-B5C7-59CA-9647E1531E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3" creationId="{55C82A98-FA02-3354-F077-7A08DA948C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4" creationId="{CA76D664-D980-51DD-40B5-519254B239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5" creationId="{05A23DF6-103B-7FFE-D8BE-D0989920C4E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6" creationId="{C340B7F0-E8EA-915B-7C39-CAD98C6FE0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7" creationId="{36F1E8F0-2CD0-E4F1-3E6C-F9C19B6585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8" creationId="{FF2094B2-B092-DA34-6383-A12FF2044A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89" creationId="{4C839D35-B8A3-A805-3A21-6239DC3808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0" creationId="{28EA6445-BB17-177D-9C6B-A5F292F5742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1" creationId="{7D2FE59E-4BF6-B049-B972-D76C4036D8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2" creationId="{98635F2F-17CF-65A2-313F-619FA83352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3" creationId="{5F67ECE0-07B1-3912-1651-0A5308B3D2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4" creationId="{EFBEF89D-8766-417E-784F-C6D3D4707F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5" creationId="{C008877B-23E4-C524-FA4A-9AF3F3368B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6" creationId="{5753572E-885E-B81A-6B3E-395D3FEFC7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7" creationId="{1A8362A9-B607-147C-90E3-A1077C65FD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8" creationId="{F40029B4-9DC6-2BBA-7132-6244912846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599" creationId="{4B879D4F-A34E-8F2A-84E0-416E5D71A5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0" creationId="{EAE07AC4-1F09-3EFF-08B4-DAFADD6C3A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1" creationId="{F9F7A4BF-0FE8-4C3E-4C03-4CCA09A00A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2" creationId="{61A0C3B0-929E-E204-2979-CE8B259EAF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3" creationId="{58ACB183-C472-A0EC-FC8D-AE7A5DFF2C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4" creationId="{2CF5B5A3-0583-D6F5-893A-BAC83F7A20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6" creationId="{C1BF53EC-FFF6-4AE2-83B0-E7E3B3EA47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7" creationId="{9A892719-42F4-B546-DC16-5E6508F008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8" creationId="{20B13741-7CCA-4CF7-D8A2-776296BD89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09" creationId="{79D7AEA4-BF36-52B1-F2F8-934C94C242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0" creationId="{414F8395-C1B0-EE91-CFFC-7DB54F0BF5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1" creationId="{0C01124D-3449-68E6-174E-1E2DEB6763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2" creationId="{8C39D58E-11B2-C9EA-586A-4001A56F8D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3" creationId="{759B915D-350D-8B1A-AF0F-8519A56AD1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4" creationId="{5F78FDFB-C668-CF3C-9F9E-0FEFA84E470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5" creationId="{B5C6B891-B80A-98CD-D7C3-30F5A6A53B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6" creationId="{B61FD765-887D-53A9-16BF-05957D453A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7" creationId="{409277B8-4430-41A8-5F54-36099F977B3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8" creationId="{31DE03A2-4ED7-10C3-350C-8A73216B97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19" creationId="{5C747126-4B82-9F76-9BEB-A83BB57AB7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0" creationId="{C86F84EB-5B67-8A6B-0999-ADBCFA7B94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1" creationId="{76E595EA-C66C-1250-FF92-45A34D003F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2" creationId="{5E0BD8A6-703E-6DD1-CD8B-9FA011F1DA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3" creationId="{16B0CFEC-510C-CEE6-A092-07DD3F9C16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4" creationId="{1EFDEE98-F644-5F19-19E8-825DBF274A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5" creationId="{90C55B54-652D-A1BB-B03A-6FFC27EDA6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6" creationId="{45E7B150-2037-99E4-58BC-B03D0848BF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7" creationId="{E562481F-2985-AB70-AD81-8962C75369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8" creationId="{EA41EC3D-A510-C9AD-0592-826A2D1808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29" creationId="{56074B84-3B7B-7F18-B384-A4AADF2745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0" creationId="{A4BBCF1A-9EDF-8CF1-A208-860A372412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1" creationId="{9C7BBD02-BD21-DF22-4EF7-74A2140007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2" creationId="{33CD12D1-09F7-1C9E-DC68-93E665AD37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3" creationId="{787D0580-5856-654D-BB41-604B7CC672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4" creationId="{6EE4E17F-3AFD-B248-E0DA-93132BDF91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5" creationId="{CFA99F76-6415-6E08-21B6-A3025A7145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6" creationId="{8C651754-4763-6826-88D6-17E35F23BE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7" creationId="{50E3C0AC-0B63-943D-736C-B30F477DD67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8" creationId="{244B5F06-2D2F-2A8C-FBE0-147F8C2C1B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39" creationId="{CF29D0C4-7B29-1598-4233-A24A0D7BB5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0" creationId="{82C494A1-15A7-F5B2-D2EA-70A74821F22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1" creationId="{69B19198-3E32-BA7C-754E-5BC30A632C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2" creationId="{2AA874F4-EB13-440E-A0AF-0E4C5D4A144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3" creationId="{9748361F-12F2-5E0E-879D-8F1C48ECB3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4" creationId="{954F09E3-C5E0-D484-B674-9A3AB0DA7B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5" creationId="{8DB95241-3029-C16D-DEF1-F0EBB35C3B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6" creationId="{79BA5F22-1BA0-DC6E-211A-8C6D774BC8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7" creationId="{9FF45C1A-04E1-D7DE-C744-0EFD3CD271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8" creationId="{86FB16E0-086D-D7C4-0D60-D1CA95BBE3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49" creationId="{A5642EFD-CFC9-8ADC-3955-D0DB548E00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0" creationId="{EDE5B6A0-3E7D-142A-DC10-300EF556E5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1" creationId="{A93AB24E-F271-DD83-655B-D11518F974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2" creationId="{05EF7EC5-BD21-A488-C13F-42F321E88D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4" creationId="{D2C442B9-A4FC-A48D-BB8A-4026FC919E0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5" creationId="{65D32502-DDD6-5441-2CAF-CD4357BC73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6" creationId="{9B3C5482-9A59-C955-C068-94367FCB60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7" creationId="{AF9BCBB2-7403-AA4D-14D3-8927BADE0E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8" creationId="{8271E5DC-E831-57E3-3DF0-4D37BF78D4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59" creationId="{8178D008-1EF4-B050-5E38-56709656A3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0" creationId="{C30EF388-DC42-6943-F5BF-BF144F4FCC5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1" creationId="{46745885-8408-DFCE-C1A3-1C118E8551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2" creationId="{59C3B3D1-3FE6-678C-EC1A-F3A1BFCE03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3" creationId="{D4C22699-3FB2-A689-F3E8-CB5A342993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4" creationId="{D51C264E-DBC7-3D90-7ED1-708C52B0BB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5" creationId="{28FC3668-E7B2-3E53-18BF-33BAD6D55B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6" creationId="{ECC6EACD-74E4-3BE0-E8B5-B8F4774015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7" creationId="{CD88B54E-A7C2-3B05-8A14-A7BE20627F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8" creationId="{5BFA7E24-330B-E52D-4A5C-B6940D8383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69" creationId="{4A5D4EA9-5C0B-0597-80AD-59B7691F3B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0" creationId="{4F7E3075-D772-24AF-85D4-8A3C27A152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1" creationId="{19568204-79E8-7B58-815D-96A380C606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2" creationId="{CDE7F520-F1A9-AA7D-9676-21FFF4C52D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3" creationId="{10E05B9E-D714-820B-47BF-9A06697F3E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4" creationId="{A3FAE6D1-0A16-DBBF-8647-CD241912134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5" creationId="{42A7C5E2-D0E5-A7A9-3C9E-ABE9CDCEC8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6" creationId="{245E57F2-51B7-0E5A-C78A-CB0090FDB6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7" creationId="{AC57C3C1-AEDD-CD0D-E2C6-2E0C53A3FD0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8" creationId="{7C8AC88D-BFE5-14DF-B149-04FB109B4B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79" creationId="{CC8599A8-3DF2-BD64-8C4B-E59B8B73F1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0" creationId="{5AD93E09-942B-EDAA-2884-16698166AE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1" creationId="{1101D14D-6395-13A5-7F4E-BEA4078901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2" creationId="{B20E797B-5EEE-2F50-9046-44A5800523B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3" creationId="{2FCD2651-64DD-29B6-AE74-690620A03D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4" creationId="{C933C01D-426B-D108-77E6-785EADC300C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5" creationId="{C1EE6A5B-2847-A6CF-6A44-C0E8FCA8A8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6" creationId="{D82F9E22-DFB6-D2FC-A6A3-10302A31554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7" creationId="{A81CD345-4399-B93B-D0D6-0278370B5A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8" creationId="{5A78E311-85B8-298C-7F84-011C1CE1A4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89" creationId="{55B852C6-2175-7E53-2DEF-3DA62067CB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0" creationId="{122B52B0-9392-1C5A-A2B3-A3AA5FB96A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1" creationId="{9DC19908-8501-8C30-7059-F5DFC69A65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2" creationId="{9C95D0DD-B7B9-F250-C828-D22C36E30A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3" creationId="{2355FEB5-46ED-34A4-5260-03CFA8038B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4" creationId="{C9177BE0-DF8D-9CAA-6D54-49DFF6CCCE6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5" creationId="{8A08C39A-B6C8-363D-CC66-7361AC8808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6" creationId="{9B21FB11-CABA-F033-1F54-79C4A8D711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7" creationId="{C212B386-5EAE-5A63-DA4B-9E749DC9BE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8" creationId="{D7976625-0DE0-17E6-EB07-FD24DA7ADC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699" creationId="{786741F1-3509-658C-2BDB-C0E68C05FC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0" creationId="{FAEA8B5B-F080-74C1-C9A9-FD2033CC9E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2" creationId="{706447DA-1A70-7421-BBFF-5B826CF6BF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3" creationId="{C3AC8E09-C328-6014-666E-47A01D8ACE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4" creationId="{9262A047-FFC4-D669-9C57-3BD906762B4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5" creationId="{662C65CE-85D0-1EA2-A0A0-46AFA38CAB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6" creationId="{70816A19-2208-B729-A500-7A562342F3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7" creationId="{7DB41160-03E5-9962-B13B-7521757CD7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8" creationId="{AAE27CB5-3738-4ED0-70C2-ACA2847C53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09" creationId="{0C43D23F-ABDC-2AE3-3464-0E31474E30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0" creationId="{65FFDDA4-BF5C-AEB7-BA4E-C751FAE123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1" creationId="{79CB8367-7609-4A4F-7CBF-C4D2D653C3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2" creationId="{C04E5804-51E6-8234-1985-A67F5EF776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3" creationId="{9AF3197C-2AA3-3BFD-50FB-F663E95D4A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4" creationId="{C6404261-ABBD-6D16-DC4E-F139F97FC3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5" creationId="{5B67D0C3-B6A1-19B0-0EFE-082CDE7B8E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6" creationId="{BD0BC982-E1AB-BC69-4948-026E733E95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7" creationId="{4FC4ADE4-1B03-7DFA-74F1-C5FDD449F7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8" creationId="{B2D03220-56CB-630B-3D3A-5ACCDD8A42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19" creationId="{A6BBD33A-2E66-8254-5802-8C262810EF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0" creationId="{F68A5444-47AE-2C21-D222-C52004E8E19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1" creationId="{152DAE8A-393F-D12F-5B67-70F090E782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2" creationId="{F6DDB0AE-6ED1-883D-70BC-DD6CD382E6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3" creationId="{C93F596E-877F-2DDB-C1F7-C9D46B865C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4" creationId="{2ECF7B3F-3A74-EFA1-914A-AD3F380B53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5" creationId="{F32BCACE-05DB-1A81-D066-F7E134D7A2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6" creationId="{E2F0A400-7343-3672-EFB4-557BA77993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7" creationId="{266F191B-6DF6-42F0-7325-FDFBC53049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8" creationId="{E46DA4ED-44C4-3FC5-26F6-6888F223E2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29" creationId="{3AEB05DA-8365-D502-C375-A3D2286906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0" creationId="{4D98C3E7-4585-E6DE-3F21-A697BB15FB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1" creationId="{3416DB4E-F15F-B2BA-BA84-9FA52C4CF1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2" creationId="{B9BCFD00-2911-BFEB-0C69-E169E4DF44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3" creationId="{FAC69D6D-166F-E8AB-4144-9C58F8A1EF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4" creationId="{59A79851-A389-A01C-EC9D-0B5C9CF337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5" creationId="{1EA624A6-5AF4-61E9-C6E8-2A0A315F1A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6" creationId="{8F0C2CE4-58EB-D6F8-ACBC-1D904D60B3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7" creationId="{394CF005-12F9-50A3-A898-21CE3AE62E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8" creationId="{EADF9D8F-1A63-8CC9-EFDB-01CF59EB15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39" creationId="{5B7CE509-1409-0C89-5C94-A6ED2CEDB2C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0" creationId="{7928CB6D-C0EC-42B7-4F9D-8077F999F7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1" creationId="{395889FB-3316-0D67-BA7F-2F25DE81A0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2" creationId="{10EE8CB7-0667-D3B6-B40D-B2823B5A8A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3" creationId="{9DE5F9CD-8684-7183-A843-A91D196A4A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4" creationId="{93B865F2-F5D9-36CE-7265-4A596745AB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5" creationId="{741A18CC-ECC7-EEB7-0868-DAC1F5993AB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6" creationId="{69C77755-ADB4-69D3-5B77-5B9B66D795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7" creationId="{EF354A7F-3518-6ED0-C42C-3E58CC3339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48" creationId="{02A3561B-7CCB-AC7E-06A9-6C39378312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0" creationId="{443FE5FD-3A2A-94E3-8E11-4F0DD53C32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1" creationId="{9454944E-56DD-24DA-4952-AC96DBAD08E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2" creationId="{96520FB3-E734-7A8B-C3E9-43FA82538C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3" creationId="{EF144496-6E7E-352E-6373-1289A60B7A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4" creationId="{CE148D26-CB7D-0443-B1FC-E4360C1F5C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5" creationId="{80F97723-AE76-8A11-854E-DA35DC209E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6" creationId="{69CABCA5-35D8-1AF7-A517-7143FE0AB20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7" creationId="{DCE6C5A2-575A-FDF3-3CC8-C3A9BAD11A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8" creationId="{E7024513-FB48-3753-8C85-F0105037BC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59" creationId="{D93D72CF-7DF2-7F85-52ED-7C1C60DBAD2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0" creationId="{AE404250-FF0B-521A-2259-3DB54B4EF0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1" creationId="{50DCDF2C-2CA5-DA0C-47EE-487E851C74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2" creationId="{086BE87B-2DCE-C493-A95C-AC289CD37F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3" creationId="{11F73B7B-8871-B464-30C3-B01BEFD837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4" creationId="{82CE877E-5DA2-ACBB-CF9C-46579BC0CF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5" creationId="{99C51F38-2F96-4F9D-8C21-D233A65DF7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6" creationId="{0945E484-AB4C-0FEE-0002-5E11AE08B11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7" creationId="{19FBACC2-4CF5-D612-209C-7B7752BE32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8" creationId="{9F58F758-DBDE-D6FE-D7B1-D55595EAF0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69" creationId="{F42E7A1D-1A1D-D359-4119-CFB659E8EA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0" creationId="{29885104-6DC4-A5C1-AC06-3EACB561CAF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1" creationId="{B41487B5-4D52-5B76-4B54-504596F13F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2" creationId="{B09B7B87-F593-9FD5-DB22-0408854A2F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3" creationId="{CF344E63-A11D-B784-F25B-7A69B2C3D3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4" creationId="{D7ABA375-9B51-1968-1C9D-38363CAE3A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5" creationId="{5AECC18E-748B-5198-AD5F-17234D671DC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6" creationId="{5F719D75-D62E-AE02-31AF-BA5FB70C33D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7" creationId="{68DF0447-9865-6200-0D1E-735890C0D2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8" creationId="{F1A25A57-FE87-B740-73E5-5C42772144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79" creationId="{CC77E4FC-69BC-811A-3835-3FEFF06820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0" creationId="{F256F9E4-7E95-7A6A-AF18-ECF71627966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1" creationId="{224E7425-1A46-3A4B-9E39-22B2A4B334E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2" creationId="{83CEF41F-37CF-EDF4-C1FE-194169369C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3" creationId="{7684079D-9550-C75C-7361-AFFEA318A1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4" creationId="{ABDAE5A6-D32B-E709-BAFA-BC5BB24FAF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5" creationId="{2E96F2D5-AFDA-D083-4B52-DA534E72B6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6" creationId="{262682F4-B6DE-8B08-47F6-78E4771C08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7" creationId="{B411560E-1E0E-F07A-D3F6-768344AE67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8" creationId="{A4F6A374-1617-9E87-5CE1-5F9AFE236F1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89" creationId="{1D6E7198-C51D-F375-6B46-96A5872CE9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0" creationId="{BB5837AD-3D67-7C19-F166-5ADDC002FB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1" creationId="{7EB56BA1-174A-EBCB-24BA-8A033E8FF8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2" creationId="{D9CBE380-CF0A-BAB2-AFCD-E22606A0D8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3" creationId="{CBB83453-137E-5446-1056-DB352C1238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4" creationId="{901BE4C2-D869-C136-F6D7-37F890FD80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5" creationId="{07A7D547-D16B-FB48-6420-B6950E29D2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6" creationId="{00B69954-7104-6B6A-71B6-858ACE8675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8" creationId="{A4669878-1544-0262-1B89-4EE4EDDAA1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799" creationId="{F0B1E2E3-0D6B-426D-769E-2FFAF5F8F6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0" creationId="{ABEB5C15-67BA-EBFD-C387-72626208D4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1" creationId="{E39D2BA1-C8B0-A20E-8104-77866A7F56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2" creationId="{41FE02C5-DE8E-4821-F676-03B030B958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3" creationId="{EDFF736E-25AC-4831-6B39-6D7CE2B17B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4" creationId="{3843F88B-930E-9557-FE10-8AC8588600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5" creationId="{0084AAB2-8CA7-87AB-1CDB-71787D778D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6" creationId="{9893C2C7-EB69-4E97-265B-B124307CE7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7" creationId="{C520011B-E986-7262-B158-DC604AE1C6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8" creationId="{27922B54-D606-9E78-A45F-3BB6761560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09" creationId="{CD1CC68C-28EF-2C7F-9649-E7A600C046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0" creationId="{87735432-1FEA-326B-6EC1-935D96939C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1" creationId="{76437A4C-27AD-2C23-BFFA-9534913C76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2" creationId="{82E3FF81-A6C7-8405-6B56-CF12658E68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3" creationId="{EFB08570-4873-A531-E8E3-4A68F5B0B9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4" creationId="{A7F49815-56E8-3794-A5EA-77AEC79807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5" creationId="{FE3E346E-5E08-0AEF-FCB4-59F74E7C28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6" creationId="{69D630D3-E2A6-9270-6E66-58AC4BC5D7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7" creationId="{134974DF-DCEB-D7F6-1024-7CC9264F79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8" creationId="{8D24D624-BF83-AB31-5C2D-98AB83B65B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19" creationId="{2ACA9AAB-0001-5DD6-D0AA-EC289ED032E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0" creationId="{ADEE9392-F48C-176D-140C-3F2A827887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1" creationId="{80F56E76-882F-9F28-8C00-0EBA4CAC4B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2" creationId="{3D8AA426-BFE5-6465-C6C6-4E699C6236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3" creationId="{B9981D9A-5138-ACAC-6B24-AA81FC24F4C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4" creationId="{B2564ECC-14E5-3DD0-343D-E4432320BC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5" creationId="{6C34561A-89C8-55FA-F725-B2E542DAD15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6" creationId="{B0BEA8A9-1F25-2989-E25B-0AB044A7D9B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7" creationId="{70EE1F2C-CB5F-14E8-AF01-D3BFD26E96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8" creationId="{05D6ADA0-F1A4-1671-94CF-935E6F767E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29" creationId="{562A61F1-1474-4867-A108-D36CF96B2A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0" creationId="{B7D22D9A-8D07-B7AD-0B73-54C9F0FE60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1" creationId="{2E60AF0E-D3C1-2F91-91D0-41694D4AE9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2" creationId="{974F8633-9756-E2B7-E5E6-C1606B6267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3" creationId="{B37A1560-DF3E-259D-0F9A-4EF613E4A8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4" creationId="{E5910D33-F2CD-39C1-D3CC-EAABA80DA2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5" creationId="{FB1851B3-E64B-00E3-A93F-F77F8FEA0C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6" creationId="{96042B0B-7126-6742-DE74-049BDB5E6A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7" creationId="{BBEFD4BE-0BB9-C6BD-2FB5-F95D8BFB7A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8" creationId="{398120BB-B6E9-722C-D573-22C9CC86A9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39" creationId="{BAB07D82-D601-2215-0484-B936B7EEFC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0" creationId="{613B58AB-E210-C93E-2875-5AF3C19A1C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1" creationId="{79CE3C12-726F-7605-6B1D-C2B66697D18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2" creationId="{DAD757E1-3943-833E-AB9C-FD1F313D83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3" creationId="{9A9A2BF6-C9FA-DF33-C285-257EB414B77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4" creationId="{CCB07229-14EB-FDAF-C6A5-E795085F98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6" creationId="{805380E9-1954-074F-D9BD-68DF292FF17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7" creationId="{FED0D57F-3D50-58E7-C13C-04A48C4044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8" creationId="{EEA1F9B6-9314-ABCA-BF61-2FA83795FC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49" creationId="{F2AAF69B-AD7F-CAAE-57FC-98AC99837C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0" creationId="{85EC9099-3162-4FCB-BB7C-7D246581B1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1" creationId="{9369EE08-AF53-03B4-119E-2764426843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2" creationId="{B5B213B8-DB02-AEC9-4763-7BD8EF81AD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3" creationId="{05D44441-4124-24CD-83EC-D7B8C20B76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4" creationId="{E2E2E92A-8E47-6F8A-09C3-0731C1E13E4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5" creationId="{F4618B2B-A0A2-8FE1-045E-01C3D48552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6" creationId="{6A98F895-49E8-CFFA-A681-28971FF471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7" creationId="{7AED1DB5-3C99-C721-D74F-2643207B4BD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8" creationId="{34379790-0967-1C37-6F4C-8E23022CA7A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59" creationId="{8C2A7A26-1EBC-0E42-BDF9-0C21EA866F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0" creationId="{BDC271ED-B4E9-5E17-1A99-5819DC0FEC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1" creationId="{164F156F-D1D3-AEA4-29CB-280318D1A1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2" creationId="{6BFAF5C2-6C31-074D-9E1E-1B83B15C55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3" creationId="{BD984F6C-726C-3A9A-F594-0706C428CE3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4" creationId="{07B145B9-8F42-41EA-6B1B-D5B34A01FE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5" creationId="{A5A23C75-7229-7011-E473-B771459022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6" creationId="{BE13B8FF-57F8-41C2-923F-B51EB52F01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7" creationId="{3B01D7EF-8781-1520-4A15-F9BD7B6DD5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8" creationId="{BE97DB5D-97F3-803F-F3F9-783647506ED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69" creationId="{F6F934CE-172E-3C4C-5549-A5650E1AD3A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0" creationId="{5E298A21-4933-9CDB-EF1B-CD67E462B3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1" creationId="{E0376E36-D978-2F34-560F-13F255FB59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2" creationId="{1A029865-636D-1BF1-43EC-F1C8DFF0D5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3" creationId="{10235FE3-2F7B-336D-E19D-C0D453AE6E0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4" creationId="{F9CC70F9-BA9C-A9C2-1EBC-5BB61D3225D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5" creationId="{4EDEFE82-ED99-842A-4356-48AB9A9FFB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6" creationId="{3FA9E810-88DF-DD99-EEF8-547F1B681E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7" creationId="{81496952-5A84-06FF-E50C-5047E44621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8" creationId="{347E21C2-721D-1550-0F44-1881BA544A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79" creationId="{4DE05B20-48A5-9F2C-2DF2-9638D0CD7B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0" creationId="{A09F3436-D461-FA22-D646-B44FA2D532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1" creationId="{652307E1-80FC-F793-AF21-7A6B6031D9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2" creationId="{254263CC-C039-09CA-8C18-702364C904A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3" creationId="{06579B87-EABC-C945-B1DF-20683CC107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4" creationId="{4E2947D2-A598-D0DE-569A-6F075286B5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5" creationId="{B4323C07-D5CE-EED7-A026-9EEB4088354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6" creationId="{9FE634BA-142B-9621-20AF-793D8535F5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7" creationId="{14643DDB-3BB5-1C3B-B5F4-22641089C5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8" creationId="{4CC663F0-A0C9-BC36-E2A7-790178065F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89" creationId="{774EB208-FC79-CB42-EDED-936BC90114A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0" creationId="{7B1103CC-AAFC-23FC-1FBB-D999468E4C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1" creationId="{65471C74-3243-6C76-3861-2DF35D2D76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2" creationId="{94330732-F6E7-8A2E-5FAA-9F672FD41E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4" creationId="{BABCB775-3A28-C6F5-78ED-36BCF9D0722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5" creationId="{9AFBAF7B-F624-C04E-5C5B-3EA21E35069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6" creationId="{B5E02C27-77F2-9898-8D61-03941D6DF7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7" creationId="{C5726801-ADDE-2B09-1DF7-37C7EC5633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8" creationId="{F3CFAE76-FEAD-E468-120F-2AFD554017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899" creationId="{16CBCC84-56C3-0F8B-47B0-803F2F1589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0" creationId="{8B1A25BD-02D3-D8CF-0E40-C00C004768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1" creationId="{AC95C7DB-CDC7-2B9B-1136-2672AF74EE8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2" creationId="{707AE7C9-4294-146D-BFC3-D7931C1BABA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3" creationId="{5AB1825C-452D-E677-BF6B-56BC83E6E0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4" creationId="{693F405C-09EE-6978-876A-FD10BB60E3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5" creationId="{68C5D5FF-BF49-B270-CA7E-54389C1A5E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6" creationId="{17FF77B3-FA0B-5EC4-0A2F-2CB392D225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7" creationId="{74EE5B71-A627-7568-CAA2-30ABBF9E36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8" creationId="{690AB8D5-D600-FBB1-BC9F-ECD298A58F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09" creationId="{878D6874-BE79-B1F2-2F53-03D7858792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0" creationId="{7BF56864-36EF-3B44-2D82-87A840197C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1" creationId="{A081378C-D1BA-BEA6-DCE7-86B830272E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2" creationId="{E38EEDC1-08B4-D1EB-5FC0-1D9616F068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3" creationId="{19FDC130-B0A7-1985-7CA0-CB586A27A8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4" creationId="{90EDDCDF-B928-43B2-220B-B7C5B104B83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5" creationId="{E804D0E9-9CC4-B4F8-039D-B7B0F51128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6" creationId="{8BD5A115-2924-4C68-D32D-1C6498BC451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7" creationId="{41C7268E-7650-2CC9-C1B2-2E94550CA0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8" creationId="{C5E5C5B6-A164-39A3-5E51-7F405E48225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19" creationId="{231E68B9-6D88-9789-3D3E-1163C73FE6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0" creationId="{4D800F36-E341-3276-F87C-710810AA511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1" creationId="{837DD3B2-1DC6-2980-548B-4B6B2AE061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2" creationId="{16EA7FAE-F66E-C036-1308-09779CBEC5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3" creationId="{52388C65-9138-B76A-4871-4214005AD6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4" creationId="{505F9B42-5C9D-825F-1EBC-8867F91621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5" creationId="{31B01E47-06C1-D808-FB0B-E86E8DBBA5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6" creationId="{84927D38-EA75-1FD9-39AB-1FE7E08AFF5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7" creationId="{C8EB0828-6C68-6F2F-B3C2-2CE0630BE9A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8" creationId="{9DF15F9C-1EF8-E7D5-01CD-703376AF934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29" creationId="{028DEA6A-BDA1-DD8A-77B6-D026555592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0" creationId="{E3B510BA-C107-0911-B90E-4BA8F114A8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1" creationId="{7CD44B3F-A922-026F-B4B8-2500B3458F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2" creationId="{FE18D7CC-83ED-4D30-E9D9-5E41EF9089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3" creationId="{4063CEC3-914D-EC99-BCEC-442A403A08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4" creationId="{6F264271-C698-6998-FBB4-CB70E352F8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5" creationId="{CE293DE6-E8EB-BFB4-21B3-3396077123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6" creationId="{AF574767-7A36-2498-E28B-FD70EA8D2B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7" creationId="{F175A476-50D9-29F4-10D6-9787DB54BC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8" creationId="{1A41493B-D1AD-A59C-BDF6-ED4D61DDD1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39" creationId="{98609674-CCEF-9634-DEA6-D94E7DCAFE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0" creationId="{5D202172-6045-BAC4-6C10-A4F94A8654B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2" creationId="{2737B377-72D3-7475-0D2E-C48D5E12E6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3" creationId="{7E1BD726-6AFB-9F6F-AC57-D4E79DF07B3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4" creationId="{2C073AAF-F565-E86F-4D03-CE3E35E8086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5" creationId="{DF5CA026-044D-7BF2-59ED-23ED8EFD1A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6" creationId="{3792C2D1-7562-0457-C961-7A38A6BFFCD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7" creationId="{B93F5C09-F609-BA02-17FB-F15321E5D7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8" creationId="{84F75766-A5EF-CD6E-B52C-F07A735A8F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49" creationId="{2D724913-412D-7A79-1DE8-CB5ED23205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0" creationId="{D405ED9A-717E-8AF6-0D87-D70B419178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1" creationId="{AB738E56-D61F-7FDB-8B06-24F267CE91C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2" creationId="{B38A7BE0-C8EA-5C63-66AA-A79224D5BEE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3" creationId="{A3E41579-4788-7712-49FC-7A5E963291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4" creationId="{75A913FD-5323-7C73-B8B9-5178A65CAD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5" creationId="{1477FDB0-835F-276D-87C9-33948BC926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6" creationId="{5DAC8CD8-1A58-0DB1-0A47-E3CE3D918C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7" creationId="{992F72AC-ABBF-520C-6E4F-F6E42B7FB8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8" creationId="{61EBCD6B-1E8D-42F0-CFF3-8C7CF9BD77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59" creationId="{E470F461-3CF8-AC4B-BC08-F307BFFDDF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0" creationId="{850B2E34-56F3-008D-C4AF-B5FB749E0C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1" creationId="{9B37723E-D3FC-0217-0580-AA1F7F35788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2" creationId="{7444BD0D-FE43-E652-7AA3-E01A6C8A138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3" creationId="{3AF69371-EEF6-1A50-F5BA-3AA576E003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4" creationId="{023A3918-D4C6-C1CF-5B7C-6E2484343B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5" creationId="{D5010CBC-2F5F-3D83-8E57-0B6187A61F9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6" creationId="{4E792ADE-C1D0-247C-66A5-9009ED59FF7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7" creationId="{EB2CDACC-2C5C-3BB3-902F-5C0DB3A6430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8" creationId="{FE7B9BB8-9CE8-C5B6-FACB-3A18B83121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69" creationId="{BD16953F-88D9-C855-FC68-2F53833A85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0" creationId="{0985DF5B-D2A2-86B3-411B-9EB5E16B86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1" creationId="{2505C0D6-AFFD-9051-B45E-E9F95997948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2" creationId="{4A99E576-96A7-19B0-D3D4-3C590668A3F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3" creationId="{6F274A2A-234B-24DC-6C88-543DE3F0E9F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4" creationId="{23538C51-324A-3F92-5BBA-6E5F2CAE41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5" creationId="{9F557DAC-8084-1792-2AAC-88CE05C414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6" creationId="{8340BEE0-0F8C-90F6-DCD8-9CAFAB8947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7" creationId="{D920ACDA-F96D-3E96-B134-0C12E76FC2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8" creationId="{A07D5714-0485-9424-A8A8-0675C86E8A6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79" creationId="{EE99EAE4-E827-E040-2277-95377E6FCE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0" creationId="{77014968-1A8B-0EB0-003A-57B218F96E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1" creationId="{ED50F591-993B-999E-F6E9-05C1523328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2" creationId="{93D73A9D-CC8B-5B62-F35D-D4A1BEAEB0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3" creationId="{4C43318B-D377-A677-5C46-ABB031CE6FB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4" creationId="{98C0A9D3-FC8B-4714-385D-248EA90CBD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5" creationId="{7C24AF29-03CF-6658-9CB0-D6D55B2A9E6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6" creationId="{F3E48785-F921-27B0-0384-49B8BB6EDC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7" creationId="{8F1A8983-EC86-985F-B786-44AE936FE1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88" creationId="{FEDE4C18-DBCC-DB66-505D-720AEB8F3FE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0" creationId="{E711B356-3AF9-AC89-F40D-93645DFBF6B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1" creationId="{ED59D927-5113-76B8-A4AB-519FFC3DC8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2" creationId="{12930906-86D8-50BB-81E9-0A3EEB85E5D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3" creationId="{E2A3E6F6-231B-388F-DAAC-1A26108356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4" creationId="{A2734B1B-4A05-94FE-E9A0-6D41C9F4F3D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5" creationId="{CF651D9A-3680-01C1-24EE-9C52FBD316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6" creationId="{FFDE1FEC-CD45-7DA9-F93D-4E660AB223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7" creationId="{0CE00B3A-B789-804E-680A-11733F1F3F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8" creationId="{0254A888-D233-556A-BC37-99D511FB81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6999" creationId="{83B2DF81-1866-3CC9-4BCF-485D16A0E3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0" creationId="{CC007BCA-2C2D-9E15-A192-79932838DD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1" creationId="{97A8714B-5E2C-82BA-C55E-4BB037D2134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2" creationId="{0DE1F3A8-D141-5846-F58E-CFBF461B35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3" creationId="{661A348C-E10A-BC0C-DFB0-43620A08E7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4" creationId="{FA5CC5F4-EBD6-14A3-C645-3E6D6704F72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5" creationId="{2378D336-B13C-F1DC-6D58-EA90835116B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6" creationId="{01D0B139-B955-346F-37B8-51D4389C45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7" creationId="{D5C6D6FF-AD56-9B04-311D-D5BECDBADB1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8" creationId="{A4C5DC1B-A958-8707-EB8A-2C7B2E62D2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09" creationId="{E8B00E4A-31AC-B27F-25C9-54C2F36282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0" creationId="{8A8FFDA0-ED4E-CBFA-91EE-CCEFF615CD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1" creationId="{B0DD2641-D6A0-7A5B-5FF5-8C51CD6634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2" creationId="{563F0F4C-3098-6EDF-18E7-B7436FAF78E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3" creationId="{D3E73986-4DC6-0E21-EE7C-074E56C73C8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4" creationId="{DA9F6982-4A4B-C2CB-C100-FCD27F2B86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5" creationId="{3A5B23D5-E8B2-836F-8B5E-7DD8C789D29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6" creationId="{BE36D15C-F662-00C0-0B35-64528657C5B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7" creationId="{0EA9058A-3469-C327-315F-4D903EAE7E3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8" creationId="{AE8DAAE5-117D-2608-5F99-DD54C2225A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19" creationId="{7D73E3AB-BF76-C9F2-1DED-F0AFECE116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0" creationId="{6BE398AA-DD00-EAB3-019B-72ED6D175A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1" creationId="{C2AF658B-DEBE-BF19-D0C5-C1F95878AF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2" creationId="{66F66581-5FCE-77A4-4040-6DC3612075D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3" creationId="{D1E428A7-0385-C998-E1D8-0EEABF0A02C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4" creationId="{7F1CC9F2-DC71-EF4F-6B92-8978AD46F7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5" creationId="{FDE3CFD2-F74B-C2B5-EFD6-CB04BC615BF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6" creationId="{28EF5CB6-4F4D-45A8-40E6-BA3110847D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7" creationId="{FFE25D67-2A07-4E5E-65AC-A93EDF28AE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8" creationId="{054E6557-4585-EE12-D8DB-19A38ABE129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29" creationId="{9C15BC1D-14A1-A027-3CEA-3A0103DC7BA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0" creationId="{6C61023C-A911-417D-B06A-DEB5BE25067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1" creationId="{B6582604-CED5-43F3-64B9-482F5282A7B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2" creationId="{671FDA71-B940-5EF3-479C-767C0D5F286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3" creationId="{F00B900E-F5A6-E92C-7E26-0B861B20DB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4" creationId="{BE81E525-2765-83F4-B3E1-85FAC1650DF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5" creationId="{91AEAF21-F79F-4040-F232-EDB55F8D2CE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6" creationId="{7831FD45-65AB-E901-EBA9-E68C9ACA19F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8" creationId="{A75D93BF-A2C8-FCB3-6F14-C771860E7BB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39" creationId="{382CA940-0C20-7D0D-32DE-164B373AD7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0" creationId="{584C6477-A562-9128-A18A-BE101149DD5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1" creationId="{D04CCB2A-0EC5-500B-EC51-0DCB87ABA74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2" creationId="{47524DE1-98A6-6169-A316-357234C904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3" creationId="{A96E41DD-1FF3-A123-19A0-90C6013225B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4" creationId="{FDBB5024-1B54-EF01-6E1C-AEFA985311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5" creationId="{C564AEE4-1C36-0DCB-DEBE-EF74783A96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6" creationId="{99330380-0DDC-BB31-6F30-84B975494F8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7" creationId="{8B6C96B7-8CAC-976C-0495-51FF4C21AB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8" creationId="{5BD9398E-A3CF-57B7-35E4-6AF5D498CA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49" creationId="{C8298FB3-FB27-D6C7-18AA-3D1075B9CD7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0" creationId="{AAD77D95-8949-96F5-DBB9-B9F4ED0295F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1" creationId="{FEA72143-5D3B-7BF1-6A3B-DE8A167C848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2" creationId="{061C73A6-8B16-E640-4616-9761B14233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3" creationId="{3D2DB331-CF6B-E6C4-DF99-3A8674CB79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4" creationId="{DC845699-2CEB-BAFD-7186-C8275D9DA19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5" creationId="{FA0AC06D-FCC8-64B7-40D1-83F2000DF0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6" creationId="{B5BE6B97-56F8-D88D-64A1-D06E8FD3E65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7" creationId="{77F5BE9D-6D38-0DC0-01DD-033606A3C5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8" creationId="{D88B4E2E-92CA-033C-E68A-D7CF4458743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59" creationId="{620334A7-2DD7-4725-CC59-A0A78F37E2D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0" creationId="{F064FC05-30F6-756B-7DA4-DE541166582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1" creationId="{581C91B5-8412-5D2A-F787-0FEB5E8ADD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2" creationId="{B41CE8B7-44A1-090F-835E-C2E43B9C1B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3" creationId="{4522283D-73A2-A043-3E7E-188BFF36E9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4" creationId="{90FE536E-BE2C-E374-7D18-AAB1CBE6FE3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5" creationId="{750DD168-E50D-3F53-82D7-B9F4427F5B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6" creationId="{441FDCA8-75F7-D5C4-9334-38A7BB35196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7" creationId="{FE6B634D-E740-36C5-17A6-3DC431C1C8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8" creationId="{F6C4DC06-6CD1-4F5C-3EE8-FA39D92EF6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69" creationId="{6E59DE7B-2F24-D2EB-637F-1D8A10168EC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0" creationId="{FF8795B7-F98F-4E23-397B-E43AD38E343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1" creationId="{973C8342-16A9-9177-D561-A0304F2A23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2" creationId="{C9B57628-D575-0743-9275-32802EE708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3" creationId="{D9BA9113-B742-660D-B547-8E7101239EC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4" creationId="{A4C230A0-3C76-3016-9167-8D4AB2A81C0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5" creationId="{171297F6-0A36-39D3-C422-0C6705202A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6" creationId="{C2BD23DE-8BF0-4F42-9643-405FACD71C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7" creationId="{A90BFB69-F5F2-21C1-B35A-47F56EE236D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8" creationId="{7DE7DE70-7B87-CEFB-5B90-B53601F0D6A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79" creationId="{F753D406-A823-48EE-8467-B2D1F442D16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0" creationId="{9A1625B7-BCA2-C3E6-CCC9-3D551DDE074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1" creationId="{4E0F4C76-6A8D-FFF7-2F50-BB1A91D236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2" creationId="{3E651AE9-4F25-32BD-C1B1-5BBCCBC0F5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3" creationId="{45DC7364-58F2-D57A-A703-DE9070129F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4" creationId="{F3153F72-6C7E-9099-9406-69E3874F4D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6" creationId="{87A1B324-4C62-CF2B-A3CF-BC312055D1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7" creationId="{3622C3D2-E004-4B04-693F-BDB4551609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8" creationId="{7F07FEC3-76B2-BED2-08B6-B7D8368875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89" creationId="{142145CC-0F4B-0416-13F9-40B01CF0D88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0" creationId="{AD0D4C56-BE92-9861-BE3D-8E1EFFBBA3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1" creationId="{DC2A1B94-88DF-9E22-426C-30308B10017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2" creationId="{04E0CB6E-1B58-9FD0-1700-D30CAE792E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3" creationId="{BAF39731-5553-F3A8-D19D-DD231FFA304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4" creationId="{73D042DE-14F9-9FF8-4DAC-2CF13C7E186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5" creationId="{7CC5D93E-1886-AA21-499C-620BC5EF24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6" creationId="{1FE65CE8-0640-8223-485D-34DC654CAA0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7" creationId="{B1B427D0-2BFB-8AD2-C14F-E0527448261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8" creationId="{58CA2713-CE3D-5DB8-220A-28C7069E7E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099" creationId="{12C33ED1-4967-1133-F747-C2DEACB32DD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0" creationId="{F031197B-1565-512A-EAE6-871F723B6C5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1" creationId="{2058EA52-6155-DD10-7533-1720A1C4804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2" creationId="{06189CF9-3F1B-4746-9B1D-AB21D4314AE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3" creationId="{3727F2D0-127F-454E-C543-E9FF8635B7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4" creationId="{A1DBE21B-C5A7-0922-6709-B59483E9C0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5" creationId="{E8176645-04FB-E36B-7A60-FD1C422675E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6" creationId="{1AE0504F-2F41-C7C7-7FF5-0A33533526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7" creationId="{1F967D3A-A1E4-3355-76AB-BF2F9BB7DD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8" creationId="{89481709-236D-AB3D-996A-ED78DEDFE1D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09" creationId="{B353DA4F-0C4A-3FEB-1966-8ED63BF5D3A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0" creationId="{BC075460-8294-C468-E7DE-66D4BA7B752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1" creationId="{685EC0A3-72FB-F8D2-6534-E70ED03913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2" creationId="{5A61C042-3026-E884-7DAD-970218FAF60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3" creationId="{92EB48FD-224A-387E-194F-A875BE4F429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4" creationId="{F4FD363A-4CAE-E037-8C95-B68A9E9316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5" creationId="{6BA9A7D4-FA3C-FA26-AA74-2803543B088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6" creationId="{960A4141-D8DA-6FFF-3FF0-FB4FDE4A540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7" creationId="{6C650B25-2A68-CCDA-DCEC-DAD3F7F600A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8" creationId="{4241F7BE-2B55-11FD-046D-B5AA58EB6C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19" creationId="{A70B06F7-726E-B4C5-F7D5-20D60951DB8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0" creationId="{55144BF8-BB66-9BB8-F257-4D0C58F04A8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1" creationId="{99CADD4A-2886-6C1E-2101-F54388E5A43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2" creationId="{0A37756A-1337-57FB-1DDC-DE68EB3C7C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3" creationId="{A1252085-8EDA-D2A0-2C88-D09BCC264AF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4" creationId="{39801284-0A06-43BC-9A90-39C7FAD7D7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5" creationId="{A276A5B3-30FF-E7FD-700E-C5C69F76324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6" creationId="{358B83C4-870B-8E08-60A8-88B549BC1E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7" creationId="{02EDE089-81D7-ED9D-94C7-C83E01F6DA0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8" creationId="{805A8553-5AB8-E694-B38C-FD726B9650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29" creationId="{FB2B912D-7F0B-E280-E4DF-DE46CB826C0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0" creationId="{5C76A7C7-85E7-E429-A0EC-D55B5185CE1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1" creationId="{5706FED5-6764-45F0-F271-5EA0308C5A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2" creationId="{C80B4264-C437-1B8C-A991-FB864315ADD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4" creationId="{033A5EC2-377D-0441-07B0-A24CF1161C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5" creationId="{422811A8-0E72-C399-4843-83963951B02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6" creationId="{358C1597-9C67-6428-0A1B-E139E37E4A0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7" creationId="{7B5A359C-2ED2-E54E-A1E5-D2AB931E4BF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8" creationId="{DBAB00A4-F526-FCBE-63FB-5C4240574EC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39" creationId="{6D3698C6-0837-EBB8-691B-D82B3CE88BC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0" creationId="{A84BB69E-E60C-2EFE-E674-12A89A681A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1" creationId="{3B8ED71D-74C3-5CDB-0FCE-4FBF76494D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2" creationId="{B5B25156-97DD-D86A-443F-4E177B045A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3" creationId="{0E9CE404-00E5-915F-ED05-319DCB206C8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4" creationId="{4BD796BF-F686-0C19-DE63-1272511A7D0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5" creationId="{64448C87-8563-E7FA-293C-61E3AB313D6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6" creationId="{B89A865F-97B3-1321-9659-CD8DD742A8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7" creationId="{2B3EBFF0-F6F4-5E70-82C6-BE6699E043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8" creationId="{6D471D0B-5DEC-8CA2-AA33-9EEA0B59F93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49" creationId="{D91B3551-1B50-FF7E-E596-AF7F3074E98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0" creationId="{56CE2F1A-1C2A-6F2F-A2FD-A32FA932404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1" creationId="{13CF0736-1A87-A398-089A-BCB9B5F1C97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2" creationId="{BFF2A7BC-AC6D-DB4B-7DA3-14F9CDC231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3" creationId="{C079C968-5D54-1972-A0CC-F6B555BB015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4" creationId="{C4296D02-A485-84BB-00FD-F1FC97D9F9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5" creationId="{EE7C066D-4172-C710-E484-F34E7B542D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6" creationId="{71DAA35A-9F18-F2C9-E62F-59109C7848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7" creationId="{8BA48FB5-E017-6233-31CD-F684542BD42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8" creationId="{87A3409C-D193-107F-2628-D516C409F2C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59" creationId="{19CEDFA4-7BC4-3149-20F0-4C85085961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0" creationId="{DFAE9EED-35BE-1CE5-E975-8F85F87DFE7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1" creationId="{8D753C63-43CD-01D7-8E8E-A58FA311892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2" creationId="{585C4A8D-22DE-32AA-23D6-CB1F9FF74A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3" creationId="{29BBBDA7-C45A-8C55-2A1B-8ABC4B4B99A1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4" creationId="{B98D4848-24FA-1E33-6ECF-F342344F3FF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5" creationId="{5D5DB692-0DB5-09F1-BCA2-24D1748D552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6" creationId="{B68B3791-F6F8-BAB3-D889-0544939106A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7" creationId="{9A9283F6-52A9-D850-AB1E-028AF5A2F3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8" creationId="{BF5CE9BF-2CB9-A374-3E74-AA135F8DD2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69" creationId="{D3EDC627-72E0-A496-6C5E-9BC5B128571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0" creationId="{A4AC5102-6FA0-2FD1-8BC5-4C5C11AF655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1" creationId="{EF31CE5A-A183-8239-A121-5B7F0FA0E6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2" creationId="{19918563-78C4-2DAC-B44F-328A1C25ED3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3" creationId="{2D06D760-4D66-8CE3-89F7-B7E9C2D140D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4" creationId="{B09AB2ED-CEE8-DC6D-58BD-DC5551001FB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5" creationId="{8B17E51E-1BDF-B593-7F34-20FAE28105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6" creationId="{E7A0EAE0-6B36-D8FB-898F-61738906D39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7" creationId="{2AE22EA9-5C00-B83E-7F94-864D57D08FF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8" creationId="{0CBED7ED-6E63-1423-0B64-0CEE57A3995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79" creationId="{74516452-DF37-298E-1AE1-B37AFAA9C8C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0" creationId="{A55F92B3-3CF3-1621-554A-06464AF6239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2" creationId="{AEF029E4-0295-F3D5-7B58-4C5C9C50978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3" creationId="{7160487C-6FAE-6055-05C3-08E7BD51105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4" creationId="{9707C03A-917A-DF39-D564-34CBF73BC0F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5" creationId="{9F3F8D51-A265-F135-5A6D-B53F917EFB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6" creationId="{54047B11-FF78-C3EB-1435-58A3B7491C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7" creationId="{3CAF3A1D-2BC8-B50A-CD8C-D646A55E1C7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8" creationId="{1DE93162-5BEE-8551-F315-F0F3E8FA00C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89" creationId="{ECFA02D5-75EA-212E-1AA1-13B055FA773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0" creationId="{0F6BE057-15C5-0E37-02BB-F24E46DCB21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1" creationId="{4710F290-23B1-D999-9F33-3F6CF82968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2" creationId="{59D7B3F4-58AF-DDD6-ABDC-15366C3C4E4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3" creationId="{B3572B70-E189-2D5C-ABA1-A8ADAA7593C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4" creationId="{A8D6C938-9EFF-BCB8-CCDB-CEC9D812B9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5" creationId="{E44B2615-FB47-5F09-6309-037AA31926C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6" creationId="{2E68F391-0CA3-4530-AD14-370800A1A69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7" creationId="{388857AF-A2EF-7AA1-F694-B13E7D2EA75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8" creationId="{76868AD3-989D-50FA-BDB8-6C6DAB2E77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199" creationId="{06ED9F2C-46C7-35AB-FDE1-DF2C19DD42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0" creationId="{9E42BFD8-5754-52A4-7458-7E09A25763F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1" creationId="{11206CC8-0AD0-0AB8-95CA-33E43D65986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2" creationId="{1F8FF309-60DD-3587-1F01-C710749A5E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3" creationId="{95E538AA-3930-5696-9C25-9A3DC063A9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4" creationId="{31EC6602-3DCD-E871-A4F3-9A3E30ED7F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5" creationId="{01EBF15B-3ED4-FCA6-6F6C-461BAF32023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6" creationId="{B174B215-2922-D603-948B-137B38F1D77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7" creationId="{7D95540B-1051-69DA-CA4B-A19FE8531F6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8" creationId="{640C8D50-CE26-27A0-4855-DAA08962B6E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09" creationId="{50676B4B-2DC2-4BD0-D754-669BA12CB26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0" creationId="{F6CE4799-2605-B7E5-4C31-38D6A6B8507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1" creationId="{63B01A99-7085-2D79-715C-E8ECA7D6B8E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2" creationId="{0C206D0F-A782-A1A5-FCF6-A979D1B6A69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3" creationId="{B3762577-39FB-CF2C-93E5-48AF242C49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4" creationId="{F8E37170-BD3E-E4B6-D7A3-448B0F27DE8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5" creationId="{8D96EB21-0C2B-E625-DD65-B982DB2442B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6" creationId="{A1B0C30D-042B-D048-5A97-0924859B5A1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7" creationId="{0BC76194-19F3-2B8C-DBF7-DE8AF3410C34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8" creationId="{87E562C0-BB17-C5E5-9E6B-D1DD2DA4C7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19" creationId="{72DC1E99-48B5-B71C-1A78-A0D6B6EDCDF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0" creationId="{7E418351-813A-AFDC-23B9-70C397BBB4A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1" creationId="{DD89D8CF-F24E-97EA-E591-7C674B069A1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2" creationId="{586BDF4C-0A0F-9E9D-28C7-CB11D08E02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3" creationId="{81BA57DE-6973-0BA2-4071-7268CB48D55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4" creationId="{BC156140-A640-80D2-8359-92B86B8A26B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5" creationId="{AD006163-9E30-C57D-2EE1-2596675C5FB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6" creationId="{88CB40BD-BA0F-B88E-A9CB-5D48D2B4B8B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7" creationId="{987E3DE7-C4B2-C8FE-DB4D-BF0E8951B69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28" creationId="{F27DBE2A-4594-8622-4057-C3C99EC17FD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0" creationId="{1C210713-8368-86FC-E7E9-DCC795C97E1F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1" creationId="{F51F2BE3-121B-5107-51D2-7F2406FEC42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2" creationId="{12731735-D12B-9C88-7542-1876DA147A9B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2" creationId="{7881F4AE-B3A3-6EC0-7AB9-DFA73C0A96DC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3" creationId="{4DB0B8C4-2DD3-895E-D885-BC3B0248BBF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3" creationId="{87B500F9-D292-FA6F-5820-9D6569AA74B7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4" creationId="{8391EB98-F94F-8F32-3B1F-0EDC224D3CE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4" creationId="{F6822D44-1C91-151C-306F-16ADE3DE342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5" creationId="{431A4972-54B8-36BC-1C86-AD5C52401C30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5" creationId="{D4C96DA8-5B08-F8D6-4F89-BF9D0966F2E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6" creationId="{702BE8B3-8501-3094-B19A-E73E9B9BCBFF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6" creationId="{A22D5D6A-A894-F905-6DA7-4B31F7C7564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37" creationId="{A9173B17-84A0-F40B-0BDB-97EF62EBE460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7" creationId="{D8B0D0D3-08F5-257D-C1C1-C36487C8BD27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8" creationId="{B04A5893-6AF9-7558-E63C-E88148178D73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39" creationId="{30FE42F3-7F22-AC9A-1719-FA741F4DA3F5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0" creationId="{78EA06C0-062D-8E37-3D8A-8704739E577B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0" creationId="{D974E663-629B-85B2-1EF0-9378332B6A0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1" creationId="{1CA0D861-943C-F87B-3BCB-C2E021CECFBD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1" creationId="{B1FA27A3-2B3E-9161-E95B-5953E592D08F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2" creationId="{957408FF-9BA9-5C68-F451-3AAB39D310B8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3" creationId="{7B300720-A98E-9EF4-38D3-EA829285AC73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3" creationId="{E5408625-3355-ADD4-72C8-C9F38106013C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4" creationId="{2130B052-5067-3F75-EFB1-FE2454639E12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4" creationId="{83117D49-3CA3-AA06-5A64-9E566943749C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5" creationId="{A8B0C6E9-5113-6D00-C889-7BE0F0DC8E9B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6" creationId="{11CE02B1-99E8-78AD-FB96-339361C0F93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6" creationId="{CCE98AAB-89C0-5E16-32CF-1150FB4AAAB0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7" creationId="{05C55334-A1C3-1CEA-4530-8FE306B74DF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7" creationId="{6F64F721-F744-1E01-F3D0-CC207213676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48" creationId="{0F17A075-D903-7A17-8007-A522DA5ECF61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8" creationId="{8322CC58-44ED-C817-EF5F-12192F884312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49" creationId="{4AAAA7CB-7F9D-5E87-A1E8-84CF3ABA7705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50" creationId="{DC8CA383-EFB1-27DF-FF3A-780B047B33A3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7251" creationId="{CD742FE9-1E28-94D6-285D-D2E1CDF6685D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1" creationId="{DCF042D1-A8EA-5281-F863-8E56253F14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2" creationId="{C616234B-9F58-B16D-17C7-4C6C13A72C82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53" creationId="{5444A30F-CC00-CC69-0AD9-530B8A7E492A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4" creationId="{605BA0E4-CE4B-3CE0-67D8-FFC86C91DB7C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5" creationId="{C1BD486D-6F5F-C489-682C-3D7BDF2F8C93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55" creationId="{E81BFA95-7857-B80D-084E-D6D05F749D1F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57" creationId="{6639FA59-ADE4-1BAE-A5C0-D22D9AEC080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7" creationId="{68C0A6E8-BCDB-068E-27B8-07A50414EE90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8" creationId="{9973402C-AE41-6580-23F4-81565A85B1B6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59" creationId="{50383393-F870-AF9D-B6E2-3DE98D9BFBA8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59" creationId="{F34F5DFE-FA96-F427-6518-B4342810E763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0" creationId="{65BFA7C9-BD09-81C4-67A0-59BEC75D826E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1" creationId="{892490E5-A198-86F2-B8BF-AF87B6133425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2" creationId="{1B0E362D-3450-5009-A51E-35EBDF4BE61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2" creationId="{59DFD1F4-41AF-FF3A-4720-E91BB182BBC6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3" creationId="{A5F89827-875E-897F-E8C7-596DAF20187C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3" creationId="{C9CB1CB6-321E-5D75-3E7C-6C127EFF03C1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4" creationId="{A429CB1D-4D61-72C6-73BC-E24E56B5324B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5" creationId="{8C656FCC-723A-4227-5E4B-CB82AFCEBC2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5" creationId="{C58AA0E9-18AB-1939-5BE0-7A64BF136E95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6" creationId="{634C469C-0E1D-607F-84E1-EA8D9A52B84A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6" creationId="{C4AC2372-BDED-E656-7B74-4366F506126F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7" creationId="{7F36C8B5-C8E2-C719-B269-B2A0DA550857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8" creationId="{58FC71E6-E92C-51FE-278B-0DCAACCAC0F2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8" creationId="{6A46E1F8-2EDB-BB7B-74C2-9643ED9AB699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69" creationId="{2F3B1C3C-02F3-7206-9308-737188FE1BAB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69" creationId="{EC2D3DFE-3A78-5ACD-BEF8-54665F6DB8BC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270" creationId="{B802C31F-ED99-C008-C57A-B2B9D4E59EDE}"/>
          </ac:spMkLst>
        </pc:spChg>
        <pc:spChg chg="mod">
          <ac:chgData name="Jazz Binding" userId="74e1742e-566f-4d18-bab9-8025d732ef9c" providerId="ADAL" clId="{B2F509F6-D0D2-47FC-9FFA-9B1E2AE28429}" dt="2022-11-18T15:27:57.503" v="0" actId="165"/>
          <ac:spMkLst>
            <pc:docMk/>
            <pc:sldMk cId="416377257" sldId="262"/>
            <ac:spMk id="7270" creationId="{EF060C54-43CA-7D5F-4FCD-875708A1A40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1" creationId="{F8D4BFAE-E207-2272-2F4C-45CCE16A7DB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2" creationId="{8BDA7423-3974-B753-E639-173E2EC7ED2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3" creationId="{526559B5-4ECE-D136-C084-81D0383C1319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273" creationId="{E7A16774-E581-E9F2-D9DF-70962AE1B51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4" creationId="{6DEA713E-3C95-A234-42D9-C2F47C54870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5" creationId="{0C73D938-C327-EB7C-0998-B34AC2E7354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6" creationId="{7A32CE63-0AEA-DBFE-DD85-4BCCF03B740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7" creationId="{AA5F573A-BE2E-D706-30F0-5E87A12E1CF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8" creationId="{78692421-C3CC-6E9C-37B5-B58F2F15B83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79" creationId="{33D09B25-9969-E11B-A409-CB3F12535BF8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79" creationId="{E1F4F15B-4E95-266A-6035-82895AD69EB0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0" creationId="{3E3F52AA-7D1D-50D7-9792-D27B3580027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0" creationId="{6401F635-7FE0-2646-AA99-3979806CC120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1" creationId="{599B736A-C27B-A0D9-6251-7D134803E83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1" creationId="{E7BA9729-7D83-353D-D6C6-0E5174D4140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2" creationId="{4A67A264-83C1-06CA-323A-D6CBB29B1B2C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2" creationId="{5F0D46E7-1A7C-C470-07A8-7D7C4D89BB9A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3" creationId="{69A113CD-B64C-72AA-3DF1-519E6EA49B3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3" creationId="{CBBD0490-17EF-77D4-147A-699B392D4CF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4" creationId="{3C09D007-8B8B-5217-FAC0-AC90320EFAFD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4" creationId="{EA73F482-8216-B6C9-6A9C-0C8E92F6473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5" creationId="{91C6A2CA-A8A0-BE23-DB53-9CB99F792325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5" creationId="{C067437A-FBA3-4708-68B9-32340E5A8012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6" creationId="{74255791-4C5A-7630-7664-738F5ACF052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6" creationId="{8F205A53-FAB6-8B5D-C07C-CB7AA2B9AE59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7" creationId="{BBDF0EE1-05E9-A780-FD16-5FEEECE765D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7" creationId="{D51873ED-D98B-8141-F00E-B175B35BD50D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8" creationId="{6F38B8B0-A941-68A0-E08B-6D163E1C3B3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8" creationId="{914239A2-8CEB-FCF4-4A2A-2795A381EFF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89" creationId="{5CDED632-9C6B-8533-CF64-95E612732389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89" creationId="{BB933F4C-DD81-01DA-5D53-1D02664DE4D9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0" creationId="{2C025BD6-0AAA-8CFA-CD46-D01F3DCD6A6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90" creationId="{9EE5E078-82E7-943F-2028-D64E25DB990D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1" creationId="{217E9D71-1A1A-3043-816A-519101F6B02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91" creationId="{BB34BABB-3C35-6CA9-23AF-E5A611883189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2" creationId="{53F3B42E-8402-90EE-BAB0-131E9BEA2F4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92" creationId="{566A7041-7ECF-C857-9F1D-B0CA14DD0929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3" creationId="{9D668E38-B2EA-4DC6-226F-2EFA9C3F363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93" creationId="{EB7E8713-75CD-A795-9628-612CDBDED48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94" creationId="{0227D13A-E873-024A-ADBC-1FDC7C814502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4" creationId="{6B64E286-8592-7698-47F9-2F9BC1F83A9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295" creationId="{512A3CA4-4965-948A-537E-31C9CA513775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5" creationId="{80A2EDD1-301D-329E-CAAD-2E0FCA71210C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6" creationId="{4A3B2EDD-C6F1-CC41-00F5-6DF9395F41B6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7" creationId="{2D5ABB48-81BF-F695-C7D7-09167C39B651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8" creationId="{777F20A7-2D52-89A7-A45D-F74B54FAEE53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299" creationId="{0C582B11-8C4E-B276-7DD4-4814E98AE819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300" creationId="{129B75F5-6010-D781-E7BC-1DB1CA8285E3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301" creationId="{86374944-07D5-C901-5019-AB2CB3B223EF}"/>
          </ac:spMkLst>
        </pc:spChg>
        <pc:spChg chg="del mod topLvl">
          <ac:chgData name="Jazz Binding" userId="74e1742e-566f-4d18-bab9-8025d732ef9c" providerId="ADAL" clId="{B2F509F6-D0D2-47FC-9FFA-9B1E2AE28429}" dt="2022-11-18T15:29:18.560" v="16"/>
          <ac:spMkLst>
            <pc:docMk/>
            <pc:sldMk cId="416377257" sldId="262"/>
            <ac:spMk id="7302" creationId="{03050789-6F28-CCDB-916A-4F058CC1EA71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3" creationId="{A7F798D0-D025-BAE9-0082-1EF2DB39FE9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4" creationId="{A0344F26-B2AA-E824-3DB9-7241CC988FBA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5" creationId="{A15292CB-F0EA-B5EF-DFF8-603EA9F018E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6" creationId="{F0B8B0FB-4E77-DA09-481F-AD1332B41F96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7" creationId="{B1CCBAFF-F83E-839B-708C-D10FD3FA131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8" creationId="{73C781D6-3175-03AA-0B21-15851B17EB0A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09" creationId="{D00A8F5B-CFC5-6DD3-88E1-A4A7BE254A6E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0" creationId="{A77F4B8F-044A-3834-64A3-34E436F0BE8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1" creationId="{8E394473-FF31-DD80-176C-743675783204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2" creationId="{1CE0BE99-3372-82F7-A2C1-5581A39A582F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3" creationId="{8BD6A83B-F221-B56F-412A-DE7DD2537A4D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4" creationId="{0B57D6D7-6B67-1A96-409E-D624C8B276E5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5" creationId="{2BC19D55-BE0F-772B-A253-DBF0073D0A27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6" creationId="{E2FCECE0-497F-E2A4-B251-04750F4B724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7" creationId="{C0B73AEA-25BC-18D4-5CF7-C1A748C677B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8" creationId="{E836AC23-6707-8452-F7E5-F480CA35E2C0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19" creationId="{F49EBCEE-E04F-4B01-259E-AFD5A107DBD2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0" creationId="{8E2560D2-77C5-30C9-B80B-02430E06AC64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1" creationId="{1D0D7EC3-2E86-E9E6-A0DB-5D9154CB61E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2" creationId="{92B4CFBF-D308-988E-AD2C-3EB8F0BA0489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3" creationId="{D82448C6-E1F0-20A1-E3AE-9A9959A83EF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4" creationId="{CEBB1D67-8AB4-8BC5-1847-ECAC02D26795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5" creationId="{B8748CFF-F7AD-3884-C957-D23F2ABDF226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6" creationId="{7AC512A3-5321-E6E7-8375-0BA043ED9CA4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7" creationId="{F2CC6314-5B0F-02C7-B8A6-9929F02B10E4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8" creationId="{9B1C95CF-7771-7986-1785-06BD64C75D77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29" creationId="{6862A68D-90FD-8AB8-83A7-9F9D6F9217E9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0" creationId="{44DD5A02-F2C9-9A17-FA36-DEB92E83285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1" creationId="{FBFEDC8E-3615-8B4C-1162-45DF8A23C7E1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2" creationId="{78268535-D06D-CC42-D566-C47CF80F5A71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3" creationId="{2D0F2EF0-6138-E5B5-E859-C60B16E5BD2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4" creationId="{CE9B7A7A-A8C5-18F3-86CA-9DAC6CACFFD3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5" creationId="{682B105B-B412-0396-541B-5F61B85C8E1A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6" creationId="{82767F9B-C788-5A07-A6DC-E12BF5AFAEC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7" creationId="{2FFBA88A-3B9A-8931-E85B-C52B2364BE77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8" creationId="{97DA2D96-A0BD-8864-1649-3B7A0E41EEC7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39" creationId="{CA112DF4-B6A1-0791-A135-5C412976FDC6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0" creationId="{C82F22F0-D63B-5A28-A63A-D9FD40F70BB9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1" creationId="{7E918A83-28C9-EA45-86CE-3B083FDDD41F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2" creationId="{13429BA9-2FAB-3CC8-0206-5A139ED0884F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3" creationId="{90F105B5-C4F8-114F-8AF7-CFE6BDDFA8F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4" creationId="{31FC8362-166E-5A01-3662-9827BD1E0D1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5" creationId="{13D82D9A-AC26-C1AE-301C-A0288F3FB063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6" creationId="{8ED58543-EB12-7B71-BC5A-C222E2A445EE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7" creationId="{5A9252C2-AAB4-DA69-F65D-F60A92EAA09F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8" creationId="{BD1F4889-085D-6609-7E8C-58F957FA7F7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49" creationId="{17534E73-ADAA-5D93-DA15-775BC8AD500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0" creationId="{6F846E4C-86B0-E15D-DBDC-E6AAC1F85A00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1" creationId="{8262D774-56C6-6888-D1D0-950D164519FA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2" creationId="{E4FB79E9-D4DB-370A-5703-6B87FE4C7C0E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3" creationId="{F0F10272-033B-6194-01F6-8D3B962D47AA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4" creationId="{6C3B8A42-D8DA-63A9-CE75-59FE9DB5889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5" creationId="{FD506DB9-415A-4D2F-10BF-D8E38F598602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6" creationId="{84377037-DFC5-1BDC-D3D4-82612CFF6006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7" creationId="{75E591FD-EFD7-DC6E-8862-65FAE925DCB6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8" creationId="{2C0D5FA1-2B1A-1D29-F40C-862DCC39D1AE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59" creationId="{6FD6F4AB-FF4F-9F1E-0F18-37296469BB39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0" creationId="{332CB13D-2CA0-ECA5-D0FB-561E82E3BF7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0" creationId="{9A1F4157-ACB9-9167-B7A5-D99F27AFD4B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1" creationId="{3B663213-BD4A-80CA-21E5-75B67C7F6363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1" creationId="{87A040F5-D225-8DD4-69BD-7CA465B7B172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2" creationId="{75B493BC-6B74-6CF7-DE1C-BD13272C629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2" creationId="{DE882271-1336-E4BA-73E3-9782D002750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3" creationId="{EC667C37-96A2-7CB1-498A-B03F2B3A7049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4" creationId="{9D196CE8-B5BD-0FB9-691B-F2119C92F55F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5" creationId="{802394AA-F314-930F-D6F0-A855A477A32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5" creationId="{F6BD7689-FB0A-731A-2721-EE2B331C661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6" creationId="{F58896D8-4E76-2BDC-2B24-77E74989FD1B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6" creationId="{FDFDB77F-100A-A13D-DC60-BF027A8BCCD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7" creationId="{07B43AD0-983E-ADA9-28D4-418964D354BD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7" creationId="{FFE88687-9F47-8625-4653-08AADAD2F354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8" creationId="{E1A113DD-DC4A-661C-B335-659C323BABE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69" creationId="{4EB79CD3-CC84-7935-4EC9-55D9529F657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69" creationId="{87419FB9-F2F1-98A4-D118-F46177F3825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0" creationId="{82227C50-E376-0664-0601-FC4AAAF5CCB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70" creationId="{F56BA596-15D0-A83D-7FB3-FA05DEFB73E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71" creationId="{4806CB23-CB1D-ED0A-9596-8AB106C1C31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1" creationId="{D02EF8A9-BEF0-284B-DB60-AA5410E0370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2" creationId="{810A792D-501D-708C-4333-9B43DA5F7617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72" creationId="{8998A6F9-FCD7-0DA9-A386-4D6320F892FC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73" creationId="{15F22EEE-9938-FD06-B009-6E9286A2C09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3" creationId="{99603011-4CB6-5C0A-6BFA-0F9E1CCEC95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4" creationId="{E5BC5E0E-1FEA-2D80-087B-37BA2A76F7B8}"/>
          </ac:spMkLst>
        </pc:spChg>
        <pc:spChg chg="del mod topLvl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74" creationId="{FF85FB74-3EF2-718F-7423-5E8F758E66E4}"/>
          </ac:spMkLst>
        </pc:spChg>
        <pc:spChg chg="del mod">
          <ac:chgData name="Jazz Binding" userId="74e1742e-566f-4d18-bab9-8025d732ef9c" providerId="ADAL" clId="{B2F509F6-D0D2-47FC-9FFA-9B1E2AE28429}" dt="2022-11-18T15:29:24.199" v="17"/>
          <ac:spMkLst>
            <pc:docMk/>
            <pc:sldMk cId="416377257" sldId="262"/>
            <ac:spMk id="7375" creationId="{974FA97E-6F08-6E77-BC47-B9F0A3C65D8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5" creationId="{A3E8A3A5-ECFF-F1A5-8123-4CA33D7B5494}"/>
          </ac:spMkLst>
        </pc:spChg>
        <pc:spChg chg="del mod">
          <ac:chgData name="Jazz Binding" userId="74e1742e-566f-4d18-bab9-8025d732ef9c" providerId="ADAL" clId="{B2F509F6-D0D2-47FC-9FFA-9B1E2AE28429}" dt="2022-11-18T15:29:43.475" v="24"/>
          <ac:spMkLst>
            <pc:docMk/>
            <pc:sldMk cId="416377257" sldId="262"/>
            <ac:spMk id="7376" creationId="{67063667-A101-FC78-1BF9-4415436BCE0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6" creationId="{8659814E-4CA3-5393-01E1-BCEFCCED96A6}"/>
          </ac:spMkLst>
        </pc:spChg>
        <pc:spChg chg="add del mod">
          <ac:chgData name="Jazz Binding" userId="74e1742e-566f-4d18-bab9-8025d732ef9c" providerId="ADAL" clId="{B2F509F6-D0D2-47FC-9FFA-9B1E2AE28429}" dt="2022-11-18T15:29:43.475" v="24"/>
          <ac:spMkLst>
            <pc:docMk/>
            <pc:sldMk cId="416377257" sldId="262"/>
            <ac:spMk id="7377" creationId="{62747A06-182A-4DD7-87AB-2D2C8F21875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7" creationId="{8E35CB07-F066-1222-F987-5A6BCAB8AA4A}"/>
          </ac:spMkLst>
        </pc:spChg>
        <pc:spChg chg="mod or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78" creationId="{018AD1FD-E309-93D2-545B-0B945500D497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7379" creationId="{F5D0EB71-C21D-9413-022F-9579EF2204A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0" creationId="{99A4A3B9-8436-4185-06E7-B712061B82C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2" creationId="{573555B1-78F2-AA91-C84A-F89A5B37A26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4" creationId="{3229D44B-C45D-E1FD-3158-FA88F5F64F7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5" creationId="{C35FCDFB-3233-FF1F-CB61-58908DEA563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6" creationId="{3E0CE54E-FB53-075D-426E-80A097913BF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387" creationId="{A27F4CC7-CD86-D37F-E8FB-F98AB14D00F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8" creationId="{676A8E89-C9B7-7596-F593-4A0D03E89DF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89" creationId="{04B9D12F-7D42-82F5-B567-013D5A63CB6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0" creationId="{9382D23D-8DC3-4628-1F7A-3179230F5E7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1" creationId="{C8A79B50-49C6-9091-78C8-BC9A9081C85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2" creationId="{9B5035B9-BD4D-4E97-A178-CB37C8089F1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3" creationId="{ADAA2833-99D0-7E0A-30EE-522508D4935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4" creationId="{2AFC53F1-0381-0BD7-6DC7-4CCE571170D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5" creationId="{C3B52A6C-9DB6-7C84-0980-F933FD8AD4C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6" creationId="{A4B538CF-2AD6-9F5D-CAE2-A5AC67DBABD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7" creationId="{8B12ED16-8DF9-E7A5-A098-80D533E53F5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398" creationId="{552FAD1D-65CC-4511-F8A5-BB40DEC7FB4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0" creationId="{A9F01C7E-857D-6A42-F2B7-7E16E58EF3B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2" creationId="{13F45918-A858-B6E8-29DA-F0E4A455918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3" creationId="{A58906A9-1EAC-A0E6-05E5-7E7125AA3D9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4" creationId="{CC4B7731-A8E5-D3BC-8455-FE844A46C18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7" creationId="{7F9AEA11-A293-1117-EBE3-114C45D6DBA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8" creationId="{5109808F-DEAE-961E-94ED-ED14675B53B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09" creationId="{2DFD2959-7D99-56AA-1329-B62508F51E3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0" creationId="{422FFCD3-37FC-9054-F426-2B654DC238D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1" creationId="{494F2545-D682-AD51-F93D-BCAE253F0EC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2" creationId="{9D5E874D-09EF-D437-DE11-CF25BEE76F7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3" creationId="{6E9A1928-1F37-B1C8-3E5B-2402F4542FA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4" creationId="{F5440BD7-5B74-A0E3-38BD-DC69B9FD980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5" creationId="{4107D32C-8EBE-6004-20FC-78B04FA2602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6" creationId="{61D54B53-C40F-CE17-F68A-C87F54420DC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7" creationId="{CF21C980-6C96-374E-81DB-B1178BC2973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18" creationId="{20B3EEB0-2D9F-DDA7-DAC6-909C924BD52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0" creationId="{1A856534-1E21-CC82-3857-BB374038FFB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1" creationId="{AC819FE1-D32C-14EF-F415-73A8098DDE5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2" creationId="{B43D07C2-7F79-3C23-4014-2B968860EA4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4" creationId="{F5E01AAC-5ABD-ADAA-C2EE-36CC2760454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5" creationId="{F9EF44F2-233C-655A-30CF-AE35DB2C3B1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6" creationId="{760D2858-FF11-20E5-3636-8A5172D52E8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8" creationId="{18ECF1B4-BBDD-316E-B115-25F8CD675A7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29" creationId="{B14E4538-AA95-9949-B0C0-07A7A4C347E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0" creationId="{8385AC39-EF70-F827-9CC2-20E61D1594E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1" creationId="{9B762A4D-BA6E-56D2-549A-2C8FC5FCB41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2" creationId="{564C4312-9576-B6E7-CC66-D54156BCEB2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3" creationId="{6A8708E0-7995-E2E6-238A-0A997CBB301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4" creationId="{BAFDC07E-7440-1731-86A9-616F513BD64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5" creationId="{1E0F1477-AC08-140F-4BB5-05D7B672FDD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6" creationId="{2C30C234-3312-BFED-4EEA-4E07C30752B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7" creationId="{6CDC80FB-3CBE-8B1E-2C57-54009D2FA12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8" creationId="{16859FDB-5CC5-5162-6EBF-65F5DCD8855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39" creationId="{A70D5493-6E9F-9FCC-89B8-C777BF0B87C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0" creationId="{39E37781-2B85-78D2-2560-CF8D2743CBE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1" creationId="{696095C3-CB92-4CA8-46CC-B2DCE800B40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2" creationId="{B3B9BDB6-B0CC-3AC9-4053-8E1159629BB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3" creationId="{9CFD3A1E-62C4-1A70-A617-6A18DF1420A3}"/>
          </ac:spMkLst>
        </pc:spChg>
        <pc:spChg chg="mod or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4" creationId="{21AC9F24-1DEA-499A-CAB4-ED46111C5903}"/>
          </ac:spMkLst>
        </pc:spChg>
        <pc:spChg chg="mod or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5" creationId="{3907C40D-E9AB-E575-7E19-4F0390A200A3}"/>
          </ac:spMkLst>
        </pc:spChg>
        <pc:spChg chg="mod or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6" creationId="{906F3ED7-855D-4769-604D-99A1E20CF916}"/>
          </ac:spMkLst>
        </pc:spChg>
        <pc:spChg chg="mod or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7" creationId="{C4C3862F-01BD-E137-3EEA-1D269FCAFD4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8" creationId="{B072E4A5-D838-B3BA-43AC-C5B83805EE9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49" creationId="{627AFFB5-592F-6E7E-2968-E0E43359387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0" creationId="{C7E5BE9F-3197-D3FC-546C-54AE865D154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1" creationId="{611F0FD7-C01A-F368-0903-6E6FB920ACF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2" creationId="{23CD992D-53DC-2FFD-348C-59568DEE048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4" creationId="{35F66BAB-2A0D-1ACF-9ED9-1D8A2D062F8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5" creationId="{5177B675-3201-0E49-DBF2-F7A487569DA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6" creationId="{22A1295F-861F-8532-FD50-5AC4B0210E1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7" creationId="{D4110AAB-F189-6A76-062D-4DED3950672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8" creationId="{463667AD-8C21-6BB1-2160-0BAB2603667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59" creationId="{F8D1F3B2-781B-3D3B-32C8-62D97F76DBA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0" creationId="{E8813142-B885-8A0D-A5CC-5D07B4DFD77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2" creationId="{FEC2604A-8ACD-BDFB-78D7-997DAC98526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3" creationId="{4D1EBFD5-82B9-E449-DCF7-EE13C3A5CB0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4" creationId="{77E02D3F-9ADB-D119-0AA0-8BBB1AE784A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5" creationId="{DC69E78A-1860-C402-D87B-84B0E16C2B5C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7" creationId="{312A4F8D-4517-369A-2820-81405427A1C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8" creationId="{650A1CD4-5C5A-4663-4B1C-DFF3F9A460F6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69" creationId="{2EB6AA73-31D8-5CCD-C41E-DD5C10F2965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0" creationId="{03AB2CD5-CA20-592A-3D14-2B50BBFCA7C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2" creationId="{F0690922-1DFD-ED89-4DFA-9A7D41832CE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3" creationId="{DFB104D9-5F04-34B5-0065-5F7B73BF562B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4" creationId="{314FC40F-FA6C-E9DF-1BC9-532254B6402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5" creationId="{039DF6D4-51D1-B864-3F26-E052D61DBB0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7" creationId="{CA6D8071-DBF5-31EF-2103-211567F04C3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8" creationId="{590C8173-E4A6-ADE6-93AD-EC8C278DC35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79" creationId="{8C0E3726-DC61-CE13-DD0B-9827C20E1E2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0" creationId="{0748B987-A3EE-734E-D841-90878A867C5D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2" creationId="{354A5E5B-4F38-E077-A3E9-ED85DC98A78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3" creationId="{B63394D3-37AC-C6A5-AFCB-FB83E877D64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4" creationId="{11C7BB88-D3A2-92C1-D20B-82A7846935F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5" creationId="{033526B9-BC50-8BC8-E4C7-F0F23A8476D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7" creationId="{96BEFDC5-0464-D832-4AAD-BF7C3E126F35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8" creationId="{05010635-DF7F-A1D0-915D-93B5EBD60F0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89" creationId="{2DF41F41-F226-8F99-36E4-05BA33C6347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0" creationId="{31D246FA-C57D-99BE-5F14-713EDB23AF7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1" creationId="{343E94B0-BFD6-AAB3-E783-9F61D6E96202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2" creationId="{335434B9-585E-D46C-ED87-88C57E02020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3" creationId="{4FF6F8DD-B1AF-DC85-83C8-CBF60A9526B7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4" creationId="{75D50FE9-9F3F-8503-6D71-CE6C7C73F4C8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5" creationId="{7EDBEA44-A596-01B7-F359-9C422244D7C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6" creationId="{C19329E5-C642-BCC3-C8C5-6897A72837E0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7" creationId="{88BC4CFF-CF62-7CD7-4B9F-32189D18FC29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498" creationId="{7C3A1D05-87C9-C187-CA6F-0C0B54C4E43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0" creationId="{14B41C5A-A9F1-6355-34ED-BA0EFD56F133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1" creationId="{7807B04A-7E27-3428-6E7D-41FAB734A51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3" creationId="{7D094250-72DD-E73C-F064-1EF0124373B1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4" creationId="{B0D16E50-F3B7-9A64-C914-57CD53802B4A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5" creationId="{AAD18635-C10B-EEE3-8993-5B720E7FFFBE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6" creationId="{60BEEE14-55CC-4BED-402C-8B54DA500ABF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7" creationId="{117ECC52-049C-67FD-8438-C2E49D19F9C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08" creationId="{69940BF2-F6C3-06C8-A0FC-0E25B94F2AC4}"/>
          </ac:spMkLst>
        </pc:spChg>
        <pc:spChg chg="mod topLvl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0" creationId="{C4E1DC6C-3793-859B-DA34-08F3045421B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1" creationId="{F92B86E5-CF0F-C31D-9D7E-44A81230C8B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2" creationId="{884B662C-38AD-0657-B999-4722C98023E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3" creationId="{1CD2B8C0-A2D0-A331-16D4-F140ED6898F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4" creationId="{C21D092A-2038-372B-2043-CB43ED67E0C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5" creationId="{0C0E49B8-D666-30F6-2AC6-2E98EAC1019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6" creationId="{55F773D7-DCAB-9D45-BF3B-66B894E2F68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7" creationId="{3860AB30-B663-7CFF-C296-C20F5C97D38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8" creationId="{A8658BA2-584B-C5F4-DC11-6BD6CCBBC14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19" creationId="{94FFF319-2858-81BF-8181-B26BBD71376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0" creationId="{5E0FEAE5-705A-C595-48AC-3E164978D8A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1" creationId="{5FE621C4-0B99-DEFD-0324-8CACBCAC190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2" creationId="{53BF6F08-4D8E-DC4F-3DB1-3955E7CA48E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3" creationId="{78652490-34D5-A9F0-E738-5109597AEDD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4" creationId="{B09846DB-629D-F79C-CEA8-89DCBC1F62A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5" creationId="{F5D3DEAF-4891-0ED9-AC03-725428C9890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6" creationId="{A4A037F7-8867-6548-1862-E18658FDF83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7" creationId="{0DBDB1D3-AA34-666F-1DC0-91D12FA134B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8" creationId="{F53A8D37-1248-2F7F-2417-FE729E558DD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29" creationId="{0172D7C2-8AD7-A163-CAB4-51058B8DC45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0" creationId="{50407BC9-431E-08CC-A476-C702CCD90B5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1" creationId="{97613EBF-8798-4521-88BA-3FB03714E59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2" creationId="{ACB15D5E-C72D-E7EE-04F5-4C50F4B731F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3" creationId="{A7731CFF-CC08-C68A-8107-ADE93E20689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4" creationId="{47D00E22-6172-2D15-E9BA-9DA54DD00E4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5" creationId="{ED06E747-01D3-61D4-1B35-D74C06B14F7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6" creationId="{8549ACCE-0D58-9382-04FA-5DF87168E1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7" creationId="{DCC5A8DA-0262-FCC3-56F7-F497017E88A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8" creationId="{24C148A3-FC61-68DD-7520-82A74E2FDB6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39" creationId="{25260147-8F47-F90C-0790-3C1600E9F4F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0" creationId="{C22F05EA-27B5-3E0A-9DD0-3C07F1F252F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1" creationId="{4A067E71-BE8E-CFCD-8E3A-7F36A5F26DA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2" creationId="{AFDAB10D-1575-0A6A-7C6B-08B8A4DE563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3" creationId="{7DC02911-A8B9-E5A2-FF8D-5309829D28B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4" creationId="{7074202D-6180-CDDD-CADB-1B0A4DE6874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5" creationId="{9D9639C3-8A47-A6E3-FFF3-3BBDF69AB2F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6" creationId="{A8F04914-472F-2BD1-A00B-0CCCED7FC86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7" creationId="{CD7029C5-16A7-72B6-3D3D-0639B020EBB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8" creationId="{4E86D004-0518-159B-DFD2-088B97184A4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49" creationId="{5D92B8F3-49B5-D174-2ACA-AD938F88C2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0" creationId="{0B5398B4-E43D-3F4E-5B1F-6AE827B67B7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1" creationId="{8C7821E7-0319-3142-AE47-39BE2C7605C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2" creationId="{3FEA20FB-F49C-D2B9-04F5-B9FA8905BB0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3" creationId="{AF0AE6EF-6A3A-6A1D-9875-6E2890FE1A3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4" creationId="{FF8339CC-AB9A-3A17-25BA-ABD4549B6E7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5" creationId="{87157A22-B6A6-2378-B3B5-3937341769C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6" creationId="{6E727951-5706-6CA1-90D7-F4A23BA03C0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7" creationId="{16DF2B29-A247-F657-9C6C-76355225929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8" creationId="{187F88D9-A381-4D56-B92B-E89CA84CD1E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59" creationId="{38489EC3-D408-5E61-B284-E0BFE20FCAC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0" creationId="{4C14A5B5-9091-FC53-A344-E4379DEF304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1" creationId="{A7483FBA-914D-3AFD-A120-C4526F20D29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2" creationId="{F33D4CDC-7E4A-3D3D-C834-0BFF50B0B54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3" creationId="{59F360C6-67CE-B046-BCDF-54D1DF29FA1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4" creationId="{BC34EB7C-1BBF-DBBF-983A-AB5DA43F181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5" creationId="{FC8AC459-BB85-D115-A8A4-C4DE2D7B2C4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6" creationId="{B39CA82B-BA1E-3ABC-81E6-94D30D28D7F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7" creationId="{B7D47970-1AA4-234F-4015-0FF0F957AC3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8" creationId="{7BA3DB98-2423-CFEB-35D6-27147CD81E8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69" creationId="{0F079FAE-6398-B883-A453-3EC97034A85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0" creationId="{A4BC8CB8-026C-8FEB-7A2E-5D6F926B60C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1" creationId="{171B2F15-9ECC-AD29-5E2F-D71D82938E3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2" creationId="{5AE58E86-51D3-7762-9A02-60DB1A3CC3C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3" creationId="{5B9D0EEA-3754-6C71-6632-3059D4F5628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4" creationId="{2D1AD92F-ECB6-C93D-4E4C-B0F6E63A165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5" creationId="{0B363B32-ADB4-2BFE-E5C6-E185DCC6ACF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6" creationId="{E3BECA45-B0C4-9117-9D68-6E6C928D057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7" creationId="{99BAD836-62B2-33C7-76E3-D7187624DA0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8" creationId="{68FDD723-DAC0-E0AD-D99C-33B8C9E5A48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79" creationId="{62EAE78B-E4B7-C769-D85E-61F80C54471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0" creationId="{78964DF9-E60F-27CC-9267-237AD079705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1" creationId="{9EBCD067-0264-D521-6C00-074F72321AC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2" creationId="{7E129A32-93F6-58EC-118D-1844B2A85B2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3" creationId="{6F61BB72-928A-11B9-7550-6517D6AD9FB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4" creationId="{5FCC316F-DA51-127B-6A6C-A95E4837923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5" creationId="{E3A802AB-ADCB-ED0E-73BC-09F03D238AC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6" creationId="{40AE33F8-D781-1257-9709-03AC440F1E1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7" creationId="{2C37C4AD-DD7F-F64C-0AB8-E649B4D91D7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8" creationId="{A901CA74-ABCB-CC4D-5935-C58F365A62E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89" creationId="{2CDA170F-9406-1D47-7232-C5F87BA7AEF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0" creationId="{E3334240-509D-A7DF-0D4E-F74F36DDC6E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1" creationId="{E459C706-407E-0672-DABE-76E6A83A44F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2" creationId="{0743EF6D-E0C8-1958-FDA2-8CB7308CA42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3" creationId="{92E4189B-A87C-A3C4-4731-7D56687FA5A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4" creationId="{1AE68623-EDA1-C9C4-C448-437FAB9A43F9}"/>
          </ac:spMkLst>
        </pc:spChg>
        <pc:spChg chg="del mod">
          <ac:chgData name="Jazz Binding" userId="74e1742e-566f-4d18-bab9-8025d732ef9c" providerId="ADAL" clId="{B2F509F6-D0D2-47FC-9FFA-9B1E2AE28429}" dt="2022-12-01T09:44:34.758" v="11321" actId="478"/>
          <ac:spMkLst>
            <pc:docMk/>
            <pc:sldMk cId="416377257" sldId="262"/>
            <ac:spMk id="7595" creationId="{6B940D0B-7E91-E98F-3E71-5701297A423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6" creationId="{2CC2B8E9-74C4-0AD0-7AF2-62178F6BA89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7" creationId="{D85A0624-0FAC-CAEF-65B2-01AA55B0DA2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8" creationId="{48E7A94E-486D-3363-537B-411E108295E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599" creationId="{ECF9C056-623C-CF95-2FDC-13544C0BF61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0" creationId="{7A94DA18-ADEC-80F0-80D0-89084845940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1" creationId="{5B1B2517-D9FD-E185-A497-C692848D0D6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2" creationId="{DF537C78-E908-0658-6C42-C74531621CF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3" creationId="{7C09008C-41F6-359D-6D06-FE03A624FAF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4" creationId="{796D0709-AEFE-4447-BB5F-BDA7B3415CF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5" creationId="{071025DD-5DF9-D9D5-5BED-EFBF21F64C7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6" creationId="{56F942CF-D0A0-513A-8911-7A301627241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7" creationId="{72443342-D5E4-33D7-5982-482E21A9464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8" creationId="{DEE0A236-7E62-20D8-9BCE-0B28BEB0284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09" creationId="{B887346A-2733-5551-DEAC-008FDF81882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0" creationId="{BAF46AA2-2B71-3D8A-76D1-32A541572E3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1" creationId="{C30467BC-F3FB-7460-ECA7-6933AA980D5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2" creationId="{567B9CD7-52FC-CB95-3369-76A84F87D17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3" creationId="{BD80B7AC-2F34-5DF1-F295-8100939DF1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5" creationId="{D1093498-A4BE-AA5B-C75C-82EFD5EEF9A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6" creationId="{5080B5CE-BD15-6126-9429-6851F0D345D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7" creationId="{A4DAAA6F-9E2F-879A-B469-86E7CE1D394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8" creationId="{F93526FC-1529-F949-0FD6-8B415C3E299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19" creationId="{19E3807B-9370-3AF7-B342-617A03A18A4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0" creationId="{982E3700-A173-432F-0ED8-6AEB5E98635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1" creationId="{ACC1D155-308A-A47F-56D8-49D396763A0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2" creationId="{92974A54-E0A1-01D0-EA22-130A7BB545E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3" creationId="{D21B45F1-B18B-5054-9A2A-1FB9F651FB8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4" creationId="{B33724B4-E9B7-E8D5-7F66-2B9C4F534CB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5" creationId="{153A5DE3-EEAE-8DAE-84CD-6301DEE3D05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6" creationId="{B1DBF367-BFCB-D6F9-AE40-7765A7EF7E7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28" creationId="{B65FFFB1-32DC-43B2-B419-EBEA892A95D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629" creationId="{0864B884-DC18-F8B0-9398-0B86BEBD631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0" creationId="{F3321B24-9931-30D8-A740-BE56134D3CF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1" creationId="{0315A6DF-70F5-0D93-F867-3655EAF1FAA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2" creationId="{1299290C-667F-808F-9003-C654CD2B7A6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3" creationId="{EEFE3C26-5B9D-B4F1-6BCC-6E44986368F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4" creationId="{859D016C-02C9-4451-3211-54EF7912432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5" creationId="{537203E2-82F0-2B93-3EED-2A02687841C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6" creationId="{39DE46FE-7049-4796-5391-7307481DDE1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7" creationId="{19D1F663-14EC-7428-EC2E-4AD0518E018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8" creationId="{DBE54979-597B-573C-D688-BE452CE3C13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39" creationId="{710C206D-F074-7BF0-C5C0-31645873DBD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0" creationId="{419C8C30-CDEC-32A1-09E8-CBC8A2C2C75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641" creationId="{3EEAB8FD-9B47-147F-2F0F-78EA602AD2C9}"/>
          </ac:spMkLst>
        </pc:spChg>
        <pc:spChg chg="del mod">
          <ac:chgData name="Jazz Binding" userId="74e1742e-566f-4d18-bab9-8025d732ef9c" providerId="ADAL" clId="{B2F509F6-D0D2-47FC-9FFA-9B1E2AE28429}" dt="2022-12-01T10:04:22.305" v="11351" actId="478"/>
          <ac:spMkLst>
            <pc:docMk/>
            <pc:sldMk cId="416377257" sldId="262"/>
            <ac:spMk id="7641" creationId="{B88083EC-B726-C02E-FC6C-9EBA7EC1AB3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2" creationId="{02BCBBC6-822B-D716-8B62-58345C5D49A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3" creationId="{C3F4E110-DEE5-3FB4-D05D-087FD2D591D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4" creationId="{C18EDDB9-72A7-C2FE-F653-78E5F91063F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5" creationId="{231535F8-BB0E-EE2E-3A81-7D9AB4A3B6C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6" creationId="{430732CD-79BC-ECE1-6612-3E260354F04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7" creationId="{7D01A0CD-98BF-FD70-DA8B-17B25AE2BA3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49" creationId="{C16ECC7C-81D0-32F8-8D96-EAC1F7E001B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0" creationId="{991E701F-DA40-0B58-9880-EF5171A4712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1" creationId="{F5ADD1C3-84EF-5233-536D-B4CBF11EF5A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2" creationId="{CF9EB062-0471-3462-8EA1-725A730A054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3" creationId="{E9663A65-661F-61F0-366D-10214DD843B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4" creationId="{64041751-8944-8626-7F83-8E3737B66B7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5" creationId="{B5277214-5E20-52B6-078D-EBECC9D5040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6" creationId="{7363A6D4-2F41-DDE7-6393-2A439DB45E4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8" creationId="{A227D3B8-15CE-959C-9DD9-8CA658CE64E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59" creationId="{6730A591-AACC-9916-E8DF-1F2EB9E3CB9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1" creationId="{F2954B9C-8F07-17E1-C014-0EC70F229C8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2" creationId="{82DA2744-40BE-6C73-82F2-E1AFF9E3B93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3" creationId="{E869345E-EE0B-1743-418C-579F589EBE5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4" creationId="{21AEAB53-4F84-A028-287A-1B82E04FECD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5" creationId="{ED41B17A-9373-1512-90A2-E879C8F2384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6" creationId="{DCA8D94E-F7B3-1CC1-D8BE-2CC2D2C1BF9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8" creationId="{B025B55D-89A7-AF92-7A95-45F4BEB7F05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69" creationId="{CBA0FD6C-2336-4060-AE82-5B121964E8F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0" creationId="{0251E308-E129-F58D-B06D-E2D676C9176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1" creationId="{6C35587C-6FF7-CC4D-A6B6-425FDA579A7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2" creationId="{68521078-B2F2-A04C-3DA9-024B67F8E14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3" creationId="{F23F5196-E331-4F73-ADDD-CB286E3AC17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4" creationId="{2EAD4CCA-C2B9-24AE-7719-61F4C72A337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5" creationId="{D18798EF-14AB-A135-D8B6-9626C0CD801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7" creationId="{19101E23-558C-9CEE-DD8D-BB6BD63E0A1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78" creationId="{8C377F79-F54C-6E61-7CC3-A864938BFE1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0" creationId="{841985A7-24F6-7C06-96F9-221FB5DD7C7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1" creationId="{6977F147-6EC8-62D4-3F90-52C37DD6416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3" creationId="{44C83C4C-F0D5-C3F0-ACA7-0F2D8267F61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4" creationId="{B6A1A55B-1C86-D95C-2501-12C16209099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5" creationId="{75A30E46-8481-0889-B5A0-EB7F9225ACB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6" creationId="{359A9596-D1BE-12F2-91CB-C7156EF5DBA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7" creationId="{1490CDBC-E02B-B789-ACC4-4B197F9C2AF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8" creationId="{BD835A83-BEC0-9C85-3EC1-1B28BABAB97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89" creationId="{21994D38-73F0-4210-1232-241ADE65709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0" creationId="{1B0D3056-A99B-4BE3-017F-6735ED9703D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1" creationId="{CCE83835-08CD-62FF-2A72-3BCBF60FC0C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2" creationId="{C0DB0B03-B149-89D0-C19B-2E1ECFD2AE4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3" creationId="{F8ADC043-3672-2C21-DEFB-CDAE9354749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4" creationId="{F07408A0-47A1-E7F2-C373-05CAE34E1EC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5" creationId="{F5FC3691-9B5D-2DC3-AF4C-610801E5AF5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6" creationId="{050B3DCC-24C7-C913-CE5E-8E92F7EB79C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7" creationId="{2A68F464-3256-D769-3E9E-E70D007AE28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8" creationId="{CAF16951-D848-68F4-FA8B-60A703D16CA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699" creationId="{EE3956BB-A538-50D1-E88F-FECB35D3D44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00" creationId="{65AAA5B1-97A6-916F-A84E-8FEEE8F0883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01" creationId="{DCA9FFA4-33EA-2CF6-AD58-4BD50EEA4EF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02" creationId="{8D37B65D-B8FA-CC5F-F049-6BB1CD6BE52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03" creationId="{976EEE14-5BD1-859C-DDCC-564FD43676B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04" creationId="{1167F02A-C53C-C189-EC27-535EB736801F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04" creationId="{B6FB13A6-CF4F-ABF1-F1F6-B7590F71D2A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05" creationId="{7DFD78B2-EAFC-F593-8780-7E2E0F5B806E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05" creationId="{D4BD6FA3-5BF9-BE2C-BB7F-FC91B284A022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06" creationId="{6FE276C7-92A0-B8E0-4FF8-34A7B31548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06" creationId="{ECB28E5D-D1ED-1B0B-3C32-ED360B48C19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07" creationId="{7333CA3F-F1C2-B8C5-303C-525203B9606B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07" creationId="{E840E4DF-73C2-CA66-8E25-3A029FF6D2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08" creationId="{54435272-A70C-D530-3A14-1DAC6C649D6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08" creationId="{84F3F8A0-2262-783B-A7C8-0CCC7B731E87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09" creationId="{530A3A5D-375B-CC55-1D74-F7BE05D1ED5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09" creationId="{EB25E17F-EC19-0DEB-ED30-C47327F49A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0" creationId="{1AB13B85-7C68-948F-FB57-D2F3D3062A05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0" creationId="{A77903D5-F459-454C-1E0B-7BD0741402B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1" creationId="{87F3E5E2-800D-5E82-4770-315786BF490F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1" creationId="{8F50695C-BCD0-7F09-429B-C557F648ECC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2" creationId="{20EF150D-1530-F9FA-80E5-AC2C1D7B8E90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2" creationId="{F5173C69-2D86-6996-3BEF-EC3E0512B5D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3" creationId="{3F1D8D1E-81D5-48A2-68E0-20C11F8E6DC8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3" creationId="{F7B93340-6B91-F9D3-9C24-E1A160C5F33E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4" creationId="{0D4B6E8B-A59F-446F-FDEC-9AB2D8C02E8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4" creationId="{81C8B699-0045-185F-EC3A-B569E2BA694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5" creationId="{34AFBA34-CE74-C59F-89CD-CBCE23423C4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5" creationId="{4F4B3989-063B-5824-1740-09CF0416D7FE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6" creationId="{F4DD3BD0-54AA-E5CE-5CA7-04A87D5438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6" creationId="{FF57E31A-726D-7672-7AF1-5B6C8E06411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7" creationId="{26405105-4B6F-87D3-2829-3DF07043FB6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7" creationId="{91C483DC-5983-53DC-E730-21ECEC5F071A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8" creationId="{3439C8A6-2FA3-ED69-980F-4FF58EE890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8" creationId="{A8FD0191-E550-B2DF-3EF5-B27B7A8DA20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19" creationId="{3828D166-D947-B37B-AE9A-FC82B372469C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19" creationId="{D9F0DB7A-20B9-CD13-6156-4E718F2653C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0" creationId="{2CDD6B5B-37DF-FBCD-F28D-152807EE054D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20" creationId="{3437E5FE-0502-3520-7E84-90605FDA00C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1" creationId="{5B299B3F-25A6-0F78-7C44-81C92A52AB5C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21" creationId="{DE27DEFB-BF7F-21CE-F29D-A38A4C2E0CE2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22" creationId="{9ED03998-8D8F-E889-6124-54A8CE4F846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2" creationId="{B8180D37-D4DA-5564-C6DB-C5500E36A94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23" creationId="{E335567F-7858-A7CA-91A3-D1AA30B330A6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24" creationId="{65A2D549-760D-3FC0-1D8D-9D7843752D1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4" creationId="{DEE6F369-7FDE-036E-F028-7F0F9EE65036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25" creationId="{1DB6ACAF-A623-3837-3192-3450434B0A5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5" creationId="{C6CF9A59-5E28-E6E7-4462-1FFE13ABE93D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26" creationId="{27D5D713-F52E-F8AB-4588-7A18C916D37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6" creationId="{F5DC542E-112F-38EA-3902-30C8C44D1E29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27" creationId="{4C22ED49-F317-0296-B2E8-76A9F563B7C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7" creationId="{DAF75675-C5B1-46E8-D4DF-5A938EDD1A7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8" creationId="{8840833D-67B6-E414-BCFA-7C35094D062B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28" creationId="{EF95E7A6-2025-9F2A-A543-0F55C451FC1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29" creationId="{6B34A6F3-AE7C-CAB7-A672-3EC6B12D0C86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29" creationId="{9B835FD1-86B8-F125-0C3E-466EA7D117D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0" creationId="{074E96AA-3636-526E-F0E9-CAE3F5608713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0" creationId="{9D22CF33-DF5C-E830-38AB-5C78E94831E7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1" creationId="{2F3D2C26-D8ED-50BB-5AD1-5DBF08B0A7C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1" creationId="{3971DC64-1C43-5FA3-C3DC-B6C94081631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2" creationId="{4398FFF5-1AE0-2D07-563F-D866BEB066B6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32" creationId="{4BF388C3-C2A5-69F7-0C9B-680D5F8DF29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3" creationId="{5C12DB07-AB4F-B8A5-A385-59A6325B96D3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3" creationId="{9E59F207-28F1-8EB4-0BCD-2F0E55F1481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4" creationId="{12217E79-0C7B-D10A-E69B-E1E9F4EBA54F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4" creationId="{9DF27C81-5DF3-E95D-F59B-6341E9176A6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5" creationId="{AC533AE5-CEDB-05F6-DE62-9AC233DEA8FA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5" creationId="{B6B4BBC9-A50A-8286-8278-00BA60FEB5C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6" creationId="{027ABB13-C5EA-C79C-547D-DEC7F4DB64DE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6" creationId="{9151E6C1-4FBD-DF40-1CE3-24AFC72388DE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7" creationId="{DA8755A5-31A6-B1FC-A2FA-4111125B16C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7" creationId="{EF8363F9-A934-0025-59EF-B57C6B3F4B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8" creationId="{5D55F5FF-10BF-FC70-6A52-528079EECA38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8" creationId="{86EA5CCD-327B-3733-42D5-3B540FD4D592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39" creationId="{5DDB5C3A-2EBE-7DF4-C9B9-795A52E5E21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39" creationId="{704F0583-0F66-6149-85F1-EC4CE1666F65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40" creationId="{D6EB9189-F2F2-0C21-6A62-2DF0A645E84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0" creationId="{F467B89D-6C60-9051-7B28-906F4AA1302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1" creationId="{E7E9A34C-B3C6-FF7C-AE6B-57005007898D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41" creationId="{E9EAAD6C-85EE-E963-FE82-F559C1EE93A2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42" creationId="{44247441-D9AA-72AC-4953-03BA83FD8E5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2" creationId="{80911830-B4CF-F164-AC55-F26939051721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43" creationId="{42E9559E-EA82-D710-AC1B-2A76204919A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3" creationId="{57146D38-3984-E66F-BE80-C5CB719D024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4" creationId="{1853DCF5-D1CF-CBB6-7037-9721890655E7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44" creationId="{1D6D8274-770E-2BD9-0321-79D8ED25E1E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745" creationId="{5AC53234-04CD-755C-4C20-E5A34E513C0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5" creationId="{CC21F7FA-2749-D321-AFFF-2AFA35553A4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6" creationId="{64E72E93-919D-C1AA-FAE9-16C82F1F31FF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46" creationId="{B8AA9A51-68DB-F0AC-40B8-14EF11E1D70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7" creationId="{08012B23-CDFB-C69F-A91A-166D7651A59E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47" creationId="{7FDA4101-1CA0-FEE9-CF3D-2C56C6F07CFF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48" creationId="{D9A3EA89-AFF7-34A1-4016-60D898EE5B9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8" creationId="{E0A4C256-BCEC-ACC4-6C19-FAC2690D7513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49" creationId="{0EBDCE0A-8D42-0EAB-A071-F83E4B6457D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49" creationId="{6B812CC4-E834-7C64-C97B-D2D95F9A6D9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50" creationId="{B61DA65E-9D70-02A6-A1F6-2EBC4A7FC70B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750" creationId="{E5C4EB51-E8D2-AAD1-6149-236D076B95F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1" creationId="{C08F114C-8A7B-BA02-410C-555E9255DA6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2" creationId="{A6CFA881-F86E-FA1F-E793-2D4F7C32DF8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3" creationId="{98CDCB99-29ED-FE20-0DE3-48887B6F076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4" creationId="{35C3E66C-2A54-4CC6-40DF-4050C743525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5" creationId="{16E9463D-3D52-227C-94EC-0A32AC1BDE4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6" creationId="{43D81734-167D-3741-89AE-AD617CB0712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7" creationId="{0A34EE76-EBCC-6064-A7A5-0635133FD16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8" creationId="{27423339-C0C9-134D-1062-24141C0F651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59" creationId="{058ACAE6-70C3-3520-CEF5-875AC4321C5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0" creationId="{98B904AD-8268-CA4F-4855-1EF6DC6ADE2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2" creationId="{62FA8076-2961-6DC5-54A1-43C89718ABE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3" creationId="{9C716449-0FDF-FAD8-FABB-00972C0DD63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4" creationId="{3E5D181D-4342-393C-6FEB-D232919CF2C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5" creationId="{67C1587C-CEA2-0044-F735-2B66AC4E483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6" creationId="{8E987949-6CBB-885F-1A18-DC951C769B3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7" creationId="{C94BB030-1873-838F-C80B-705B417E001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8" creationId="{1B645CB1-54AD-C2F9-DAD3-F95C10B56C9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69" creationId="{A202BEC5-A119-38EE-6F80-C008124BB93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0" creationId="{D5969F27-789D-9271-0AFF-6BD40397061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1" creationId="{6872FBA9-DF67-CA4E-67D8-C4C748533E9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2" creationId="{5C4DD0B6-26DA-A1FF-0EE4-4258C119548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3" creationId="{53EF5CE0-1C3B-AC2B-312E-1BFB5127E8D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5" creationId="{DD32B611-DD4F-1CA5-2B6E-3E8F65DEA84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76" creationId="{B3180110-09B9-2A9D-0D19-A764BDD02E6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7" creationId="{0961E7BE-6D18-819E-9560-A43269D6F75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8" creationId="{7B79A2F6-D57D-5F2C-D202-913D647CF7E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79" creationId="{BD7E3B25-711F-6CA5-BF24-30FC5413FF3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0" creationId="{697EBEA8-15B1-F104-C462-0330A66FA49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1" creationId="{A85EAE62-A4AA-2936-27E3-B4316C744F0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2" creationId="{29A85A97-4E8A-6821-99E4-A535668C46F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3" creationId="{51CA1CD8-618B-B4D7-EE84-7A7E2003710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4" creationId="{1C921057-1A48-D7C3-F6A3-BE22FD87A2F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5" creationId="{0420B784-8B51-1C14-D127-2F5546089BB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6" creationId="{27103751-DAE3-3A0B-3462-DEC7CEAF109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7" creationId="{9B867D0B-0809-3C8C-7717-CF846F386774}"/>
          </ac:spMkLst>
        </pc:spChg>
        <pc:spChg chg="del mod">
          <ac:chgData name="Jazz Binding" userId="74e1742e-566f-4d18-bab9-8025d732ef9c" providerId="ADAL" clId="{B2F509F6-D0D2-47FC-9FFA-9B1E2AE28429}" dt="2022-12-01T10:04:02.783" v="11350" actId="478"/>
          <ac:spMkLst>
            <pc:docMk/>
            <pc:sldMk cId="416377257" sldId="262"/>
            <ac:spMk id="7788" creationId="{E508511B-BD02-A995-87BC-85AA1F9C66C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788" creationId="{FA9FE25A-E231-515B-EFAC-BB01D12B78A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89" creationId="{3103E42F-76BB-640A-8965-417C1D7D986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0" creationId="{CB1BA81A-91A6-0A1C-6343-1871D8465AA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1" creationId="{A2572057-95D9-0B84-3766-4B32668ED08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2" creationId="{C1F14FCE-91DC-0362-58E0-2587E7D5E38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3" creationId="{6B2C7218-7B7B-F2E8-D36A-B18534210EE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4" creationId="{8D50E24C-777E-6CDD-0814-4214B1CDF7D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6" creationId="{69AB4861-D947-7DA1-F90B-4BD0572CA08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7" creationId="{F7420154-C260-DF7C-0298-920C137C9F8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8" creationId="{5054FD15-055C-2ED8-3BDE-C632378F504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799" creationId="{09547490-67CC-FB27-B482-E1BE27E8495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0" creationId="{4F7A1832-238F-0F11-4465-28D3F95408E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1" creationId="{9612EBA8-AB4F-EBCA-D3D5-D597874A981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2" creationId="{248C3C9E-352D-FEA0-0566-B7BD49D6E6C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3" creationId="{0FB3CAED-7350-404E-814E-EA87A26BE12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5" creationId="{89EC2422-527B-55C7-D356-A8505F1F61F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6" creationId="{79D80DF2-FA96-8FCA-2A67-37E2E84FF1D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8" creationId="{745136CE-7F25-3BA1-3E26-2B52A08FD94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09" creationId="{96B83353-F01D-B476-DDF3-1E875D74BB9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0" creationId="{A04CFE38-E03B-ABC3-8BE0-65480E82921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1" creationId="{B488308F-A843-763C-4140-D5A757DBC7B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2" creationId="{F1EC1A33-3A83-4E9B-F15D-AAEF2534D9A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3" creationId="{E36C470B-3A65-3109-3204-B6D6A2C8C37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5" creationId="{11F9A613-B638-CB4A-E3ED-DAE39C91838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6" creationId="{4E03D29D-2EC0-6E5F-136A-4375A33BFD9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7" creationId="{30F8C0D2-02E6-1114-4D16-B613F53A832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8" creationId="{B8FB6774-3DE9-6AD3-FCEC-1FCD18856F7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19" creationId="{EE7C08D0-3F08-9142-C4C6-2B91298AFD1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0" creationId="{B6891E06-6B0F-35A9-EDB9-0656FC9D5AA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1" creationId="{9DD3F56A-E816-B0C5-EE8C-5CDF4B8A624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2" creationId="{34F32639-F3D5-00CD-201F-8F0A6B1AA18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4" creationId="{B8B154EA-57B6-174C-F956-E4B9EB612A0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5" creationId="{2FCDE2A5-667A-0F2F-4AC0-B07BADE6B4F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7" creationId="{7BB26325-FD8C-86F5-A81F-F3392908652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28" creationId="{9D0D10DB-83B7-4405-AC24-2819A56708D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0" creationId="{85D816C9-84B7-2C50-EE6B-BA692B30903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1" creationId="{E43E6829-9080-81C0-1C1F-4AB020E1981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2" creationId="{762BDF30-2368-47F3-D816-67C2B6863ED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3" creationId="{B6E09127-9D3F-394C-B76C-2ED92CDAC68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4" creationId="{F4612DF8-FD2C-02C1-632A-B95A2CEA829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5" creationId="{2238BF5D-59CC-1C16-0849-9E3FC93ACD3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6" creationId="{2B524FF5-3192-3A0F-8C49-D3E59A45E2F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7" creationId="{1E072AFB-A107-3706-0A14-5159814730A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8" creationId="{EB84F675-4D92-14B4-1D79-3D3E40B68F5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39" creationId="{432CDBC3-797B-52AC-B8AC-EB5F3C6300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0" creationId="{EAAB41BA-A216-2284-1103-4EDE6A10872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1" creationId="{46530AED-B574-FE14-29BC-53008449496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2" creationId="{D33B4BD3-8863-16D6-AFD7-3D120BE5610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3" creationId="{471F1902-4900-91F0-5735-52B08D5915D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4" creationId="{3F0966FC-EEA6-BC58-2335-CC2717773B5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5" creationId="{88EC91D7-C05D-8661-9418-A3071503E62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6" creationId="{4F6C3CB2-C8E8-EF58-EFC2-B50EA074FA5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7" creationId="{2129DCA9-7B81-714F-DD54-183B3CA063E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8" creationId="{62A43377-EC86-4E1B-72AA-D8CC65C82A9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49" creationId="{4D9F5085-6240-50E1-0816-97A232DBCBE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50" creationId="{470D57AB-1298-BD18-933E-4A14BC04BF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1" creationId="{155FB22A-768C-CFAA-2835-A8F303CE1B01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1" creationId="{CE144734-D9F3-AB50-17F3-526B082EAD8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2" creationId="{02B6AB3F-63AC-B8DF-21C2-278D56AE4244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2" creationId="{B68B365C-E682-6979-70B0-CC9EA2B8968E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53" creationId="{B6747AC9-0BD5-E4D5-435F-919926BB217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3" creationId="{E793B30D-3593-71A0-BED9-2539332A45A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4" creationId="{7BCDF0D0-D1BF-1AA7-76AD-3C80E997A53F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4" creationId="{90B58E56-E1C9-5A8B-050A-254E834E4CB7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5" creationId="{2200B278-F33E-BCF1-1482-0E3F34690BB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5" creationId="{90DC1AA1-4CDC-05E6-55A9-1DF7739289D5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6" creationId="{20E93D25-53F8-9094-AC20-CEB67A66EDB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6" creationId="{F3BE6C89-4C4A-BB31-08E8-881747A4A07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7" creationId="{140B7DA1-0EC9-8C89-C6ED-CE089693A23F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7" creationId="{DBAB1AD7-AFC1-5183-6433-52951229D5D4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8" creationId="{1D6B3A85-62DB-7501-2E4D-43B03824B48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8" creationId="{F60279F3-8B1D-50BA-8FFF-B5B419F0313D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59" creationId="{3B058466-49FB-2295-A37C-FFDC7A0F59B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59" creationId="{F82DD9B1-BCF7-7E63-5532-0925D71306A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0" creationId="{83544174-ADD8-3AFD-6820-BE5933812F36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0" creationId="{B6AE9633-136B-8280-4108-7DDED410A76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1" creationId="{097B03CC-B10B-9236-4762-1CB49CDB80F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1" creationId="{5813A6FC-5247-0A6C-2CBC-A38BBE501F5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2" creationId="{22121DB7-F358-9911-AB1A-BDDBF00542E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2" creationId="{4EC591C1-19B1-0AD9-BC2A-8C58498EE791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3" creationId="{219B9B7E-1EB3-CC1D-0A7E-9000631A52B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3" creationId="{6B5A99FA-DC91-3F06-6A90-90A052C31A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4" creationId="{623A2E74-D525-42DD-F57E-8BD37106640D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4" creationId="{9E6B25F5-9C4E-67E4-CE43-D72EF9F1512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5" creationId="{224AECD9-627F-33C5-BC87-A4B8AF0F61A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5" creationId="{5E170E1B-D78F-90E5-F184-9477BDF31D2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6" creationId="{2BE162D6-EC02-D7CE-18A7-9B0607C70400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6" creationId="{A590004A-5923-1F73-8932-EFC6A08C68E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7" creationId="{137D8C2B-CFA5-850D-D10A-14B911DFDFE6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7" creationId="{5F7201C1-D53F-386E-F905-B8E373A5CD8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8" creationId="{62120C75-88F9-ED99-0D7F-63BDB906C7BC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8" creationId="{A82111A5-C6BB-72FB-8D0C-E8C321ED75ED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69" creationId="{57C08CAE-1B8E-BFDF-DA85-D74C06E59A7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69" creationId="{9A21FD3D-8CDF-905A-4826-C95CA36330E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70" creationId="{9320854E-5368-A211-0AA8-585A4D87F11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1" creationId="{9444EB75-12C3-11CA-7A6B-9A1348DCEBBA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1" creationId="{D350EA9A-1473-2819-780B-DABCFEC7301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2" creationId="{46040CF2-7CD4-C11B-9731-02A3C2527EEA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2" creationId="{FCBBEF6F-6636-3ED3-024A-E1CC16585D7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3" creationId="{62F84E37-67D2-EE4F-B28D-6D6C4B8B4E7D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3" creationId="{7AF54328-7834-075D-ACA9-446F9348DDDA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4" creationId="{45A8C95E-4DF5-E2BF-FEFD-42BDCA970E7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4" creationId="{6D803E82-C814-9459-DF3F-30DA264E8C3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5" creationId="{06B0D860-5D32-6103-A728-E18889B788C6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5" creationId="{1DBC0DFD-0040-5530-DF75-E1CFF21387B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6" creationId="{58570E80-97DE-C359-F1B7-95E1D7B6175B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6" creationId="{D16A2BBC-676E-1EBA-AA4F-AB2891B7575A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7" creationId="{1BA0BD07-1122-62EA-232A-EE38F9B5C47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7" creationId="{7B0CDEC6-04EA-436B-BD84-C6A69B2AD214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78" creationId="{3B83033D-5A36-9CD8-7CC3-1A9F6B5A5C3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8" creationId="{6A03D555-746F-70BC-D4B2-2329FFF5C7FD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79" creationId="{465B7DB5-55CC-6E79-72AA-B533BCF72CF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79" creationId="{F6DCFFB8-C51B-79FC-A73B-FF769945ACF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0" creationId="{16A79F68-6F8A-4DCD-CDEE-D3A292F4529C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0" creationId="{304D9D56-CD48-3D23-CAD9-232D86E10FEF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1" creationId="{E6538B3D-A640-02A0-8D1E-B53761DE3F6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1" creationId="{E7628397-0582-512E-8C5E-F98994BE1CF6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2" creationId="{7EE95B2D-1011-0B3F-2DB6-3CA1983E96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2" creationId="{7EFB7A53-68C7-C552-3A14-3343833F6A98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3" creationId="{EA48D50B-0DEE-7C0C-87B1-05DEFF2CD5C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3" creationId="{FFDB5BB2-6FF9-01A5-9888-3C75799F102D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4" creationId="{058E33D7-8C2B-FB82-93A3-FDF76403255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4" creationId="{77F1EE78-BD6C-B7F8-AE21-058249AA985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5" creationId="{40862094-005D-F736-4788-A9B3660D7CAD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5" creationId="{8E76DBE4-9754-9889-CC36-DC2716574F25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6" creationId="{B81A63CE-3C8B-1EF2-DC08-71DB060CC3B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6" creationId="{D4EFA212-17C6-DFD3-7E94-8660C69971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7" creationId="{A4D6076C-E56A-CE5D-D17E-903DF84952F1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7" creationId="{C73149F8-996B-248B-6F65-D94FBAF32B9D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88" creationId="{D03CE848-88BE-4E91-61C1-85CA2E67A61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8" creationId="{EE187EC3-58A4-AE10-5723-B3482A594839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89" creationId="{9CB8D79B-9178-850D-D2ED-4F61DD29DD3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89" creationId="{B15E27DC-B09B-7B9B-46D1-0170F671FA1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0" creationId="{80BA0B6F-89A7-481E-723B-E6C56DBA88EF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90" creationId="{A95F4053-D7AA-790F-8CFE-E0ABDD88C1E4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91" creationId="{26D65A93-263A-1EBD-92E0-AFB3E88FA0B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1" creationId="{CFD5329F-5368-EC41-D536-48558989FE9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2" creationId="{0E5A9648-7E92-4238-4F8C-4A7ED7CBA574}"/>
          </ac:spMkLst>
        </pc:spChg>
        <pc:spChg chg="del mod">
          <ac:chgData name="Jazz Binding" userId="74e1742e-566f-4d18-bab9-8025d732ef9c" providerId="ADAL" clId="{B2F509F6-D0D2-47FC-9FFA-9B1E2AE28429}" dt="2022-12-01T10:04:43.415" v="11353" actId="478"/>
          <ac:spMkLst>
            <pc:docMk/>
            <pc:sldMk cId="416377257" sldId="262"/>
            <ac:spMk id="7892" creationId="{2F01FD83-C34C-861A-E3EE-66CBB2F7DCE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3" creationId="{3D6CAC56-DA0F-B4D3-9C79-612AF845E073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93" creationId="{A20EE2AB-A536-2D79-500E-88A035CD9FF4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94" creationId="{08A2874B-79A0-5E83-D2E9-F50365D1556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4" creationId="{138DA4A8-477B-A440-1632-70AF87A3604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5" creationId="{AF5E880F-330F-C6C4-640F-3568D2FABD23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95" creationId="{EAFB3D2D-C472-E54D-D3B6-77536F56764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6" creationId="{CD95D5C3-2E40-A5BE-97DC-967BF323274B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96" creationId="{F99247E0-A557-8439-DC66-1F32618A6EC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7897" creationId="{2B91CC72-4D63-EEE7-CF2F-B1DE91DB7DC5}"/>
          </ac:spMkLst>
        </pc:spChg>
        <pc:spChg chg="del mod">
          <ac:chgData name="Jazz Binding" userId="74e1742e-566f-4d18-bab9-8025d732ef9c" providerId="ADAL" clId="{B2F509F6-D0D2-47FC-9FFA-9B1E2AE28429}" dt="2022-12-01T10:04:35.282" v="11352" actId="478"/>
          <ac:spMkLst>
            <pc:docMk/>
            <pc:sldMk cId="416377257" sldId="262"/>
            <ac:spMk id="7897" creationId="{9DAEDF11-D2D7-6502-246E-EF14163DD3C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98" creationId="{36D0E380-9882-3F92-B8F1-186FB1C9A78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899" creationId="{1682D47A-0B86-0554-9E08-BE8A0B961B0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0" creationId="{222CF7AC-F257-4A9D-F7F9-39B35CF55B0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1" creationId="{B84E2A18-9823-3A50-D4F2-9A66D2B1E08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3" creationId="{0A3776FB-8AC3-914F-862C-1087AD75B8E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4" creationId="{9CFE892D-FAAE-2FC5-2C11-0865566C181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5" creationId="{8E76D887-D9F5-AB0E-D35A-6CF6DB9BE0E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6" creationId="{41C4141D-4A2C-72E8-6322-2C27699D770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7" creationId="{E8360925-BC50-2449-B659-569194A79FE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8" creationId="{F608D4C1-01BD-CBC7-9B02-7281037FB5A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09" creationId="{E763D840-D1A2-421B-5264-C8E2BD7F014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0" creationId="{1D1E8E04-373A-CB15-D5D8-E070EAAB43E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1" creationId="{C52C02F9-0E7C-2C49-A5AD-F0E55D78138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2" creationId="{071D18A9-5042-B35C-CFC9-B5C3D8BADAA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3" creationId="{289405C9-F8FD-FE8D-02EF-3F6C803181E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4" creationId="{1E5FEFFE-EB4D-F77A-3852-A01105CEB12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5" creationId="{285DFA48-9272-AC54-CC0C-E6351998FFC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6" creationId="{A307C8EA-129A-C707-1727-05D349E3884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7" creationId="{BCF7490C-CEEC-C763-9879-5D5952A8D94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8" creationId="{311E5B33-6FCF-4C05-0D11-B3B7330A958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19" creationId="{A5863C16-34E0-B1D0-7C8D-22D03138B3F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0" creationId="{043AFE9C-1342-80C4-422E-A9172C40EC9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1" creationId="{3B8B5345-32ED-9454-5AC8-4A8104920A4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2" creationId="{640DA6FE-A2A0-7B93-0468-FC278B736B5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3" creationId="{CD5B5857-7D03-BB26-2FE1-C691322514D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4" creationId="{F3A01608-CF09-D135-5DB8-97F4700A5D6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5" creationId="{C5255132-2342-9C14-62EC-6B8754E1F0C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6" creationId="{CFC7B2DA-DAAD-6634-CB33-ADF57A015F2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7" creationId="{29FD890A-4752-704A-EBAA-C596E27BB86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8" creationId="{B95EBEAF-AAB1-EF9D-6AD1-E1CA75F1161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29" creationId="{F4D9F222-756B-DAE8-065C-98151394D53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0" creationId="{5F88ECE1-383D-2593-705A-F908AE21554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1" creationId="{0AD29F29-01DD-6513-4FE7-A099BBFBFDB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2" creationId="{DAB14D65-29FF-4FEC-5FF1-E95532E477A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3" creationId="{AD5C766A-FF91-2E6F-6E22-63692E36E88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4" creationId="{0772C0F2-517A-83E2-F181-A79531A7597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5" creationId="{0CAEC9E9-0608-EFF0-3949-5DF186B0DE5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6" creationId="{946AF732-A721-2070-1142-9FCC5684702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7" creationId="{21CC52EA-966D-5CA5-6A02-D1D6E50AB98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8" creationId="{CACEC9E3-9290-D436-6B2D-B8C22573EBB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39" creationId="{C7697544-EF17-EF08-1F5E-80D2F9402A5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0" creationId="{AFE0B6BF-8E9B-51FC-F960-0C0810268B9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1" creationId="{E961EB27-FF6E-E66C-8050-3567734D8FE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2" creationId="{D2F78260-8F09-08C8-F4DD-1E5C11DB448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3" creationId="{0F176E49-62E2-A4FE-3E1E-3ECBAF0438F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4" creationId="{E88A1D1A-2520-25B0-2DAD-8A13916F9E5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5" creationId="{3223F4A8-E7D4-AF1C-4224-01E6867201A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6" creationId="{0188DF88-981D-85FF-135B-94DADD8A50A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7" creationId="{D27925E4-6D43-C6E3-C347-0E9D01F0290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8" creationId="{D761D345-3985-93BC-A344-81C9E5C017B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49" creationId="{0A2E9B08-7B8F-2028-0037-49E1BFFAE14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0" creationId="{3FB212C0-E694-E369-0167-5C3FBD3B4BD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1" creationId="{51C154E2-F23F-69B4-FEB1-699A9905682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2" creationId="{1E6769A3-C1DF-BCE2-593F-06791D248C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3" creationId="{0082D451-8164-1C45-F3C9-F7E684A8FD9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4" creationId="{F427AC53-8775-E6C8-D767-1FB3A92AEFE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5" creationId="{E33C8465-5782-5FE2-B463-EFE254EAE82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6" creationId="{7454BF84-A6B9-D289-C08B-7F02C503678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7" creationId="{959EDE56-1928-71D9-BF8D-B6F46D3B37F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8" creationId="{79535A37-195D-BEF8-B5A6-D68CD790C68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59" creationId="{737758B5-F8A0-2D98-A5BB-723776D377E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0" creationId="{4CCECEC2-3BBF-D484-7CB8-DABB471C65F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1" creationId="{F43C0EED-ADEF-E925-597F-A625FE53685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2" creationId="{D8165CDD-B45C-0AD4-6714-DCCBB113A6C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3" creationId="{3DE9D93B-55E8-6A83-6421-9D0B2E44D09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4" creationId="{7AF3C26F-B762-59EC-E998-5DD88E752DB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5" creationId="{826085A2-313F-BD19-248F-558B8A26F39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6" creationId="{C8B51602-58E5-EFB4-90A8-6499C4E488D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7" creationId="{D6F94AB8-38E7-726E-69E1-E07D09448E0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68" creationId="{BD4D5ECF-F86E-F81B-C80B-1461813BBAE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0" creationId="{FCC0E41C-32AC-9BAE-D68C-E60CB074ACF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1" creationId="{B5D5F5C9-711F-9EB4-4CA6-A77D7FAEA51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2" creationId="{E3F904EF-CB11-8DC0-5A81-9059B5FE7EE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3" creationId="{574D62F0-18F8-A68C-9C76-67683632684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4" creationId="{1F636053-F3EE-9411-07A0-89924BDA52B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5" creationId="{7FC944DD-5B8E-5A8B-E71B-77EAB0338A8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6" creationId="{46C3FFC5-5959-C49C-4E6B-630CE10C929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7" creationId="{C1A3604F-9FF4-C62E-4A09-5F9CB032898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8" creationId="{461582AF-4888-8371-1A3D-E36944153DC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79" creationId="{50DD7F6C-9D8F-6634-11AF-F5DC9AAF81B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0" creationId="{F8FCA155-A365-4E97-87F4-868E6F946EC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1" creationId="{24380BD7-2376-9216-CF19-491DC335B55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2" creationId="{53D32174-A994-8AF6-6C3C-B16D7A7F9B6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3" creationId="{FBA2A77B-F1FB-56A2-19DC-407A29D81B3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4" creationId="{03AF97FA-426C-52F6-9F3D-3CEDEE09E8D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5" creationId="{5FF2781F-F81D-70BC-BAB2-2BC53F0183E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6" creationId="{8029F8E4-C4ED-C521-F92C-6C822912B1B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7" creationId="{83BD0445-6E72-FAEF-E769-8ED6B387E7E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8" creationId="{78F78181-B224-AA9D-D51E-B4D0D32BD6C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89" creationId="{1064BC70-AE28-7158-CDB2-30A66C05271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0" creationId="{4F33AB1B-A79A-455C-DD9A-CA34DDBB084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1" creationId="{E13B41D0-7D2C-349B-9C35-29EA0BA30CB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2" creationId="{A80EFFD0-B0DF-B406-61EC-270A76766A5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3" creationId="{7B5A4D63-3EB0-5D76-483B-B42CC1E3429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4" creationId="{E6AD3ECE-AD3C-D028-7C68-62EEB559BEA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5" creationId="{AE162FBF-85CF-2B28-A0C3-6685615E4D1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6" creationId="{B1ECD66C-A6D1-4F00-2EE3-0F64B3270F6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7" creationId="{52226217-8F9A-3803-7BD7-0A8772799DA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8" creationId="{B59AECEB-3CBD-CA3C-AD7C-F15CD9E61F2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7999" creationId="{77E82AAB-96B9-54D0-552A-EBC5926C07C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0" creationId="{BF4807B8-2EEB-C4FA-8BDE-8A28BA38638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1" creationId="{DD26BE6A-23C4-62C1-7A62-8222834E7E4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2" creationId="{7D296F90-5864-9621-0B4D-79DF8C95430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3" creationId="{717EF7EF-0985-EA3F-338E-1B114316288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4" creationId="{0470F97B-F19B-2C19-B2F3-B08949410EE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5" creationId="{1A9073CB-379F-7EFC-92D8-79AF4AA00F9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6" creationId="{93A645F1-D45B-B1AA-8814-AB5A6680932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7" creationId="{C9BC780B-7AF7-77E6-8DDF-EFCEEE2C230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8" creationId="{EBC4779A-5A49-04C4-8E51-A3B2D6E1D21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09" creationId="{7E26B261-B919-2ED0-A16B-A48BAC92DDB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0" creationId="{95187308-4A92-7309-3A23-5096FA70F83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1" creationId="{18031F54-7B35-D235-4830-67144D5A3E8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2" creationId="{E000E358-6A48-122E-12BA-DA34DA4343C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3" creationId="{5F4D7D80-FEDD-DCE6-656B-683790C6ED0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4" creationId="{7F172C83-1FF0-D783-6DFB-939C4A8129B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5" creationId="{397AD5D4-900E-9EBC-C8D4-02417CF0A3D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6" creationId="{C8FECED9-885A-31AB-4DBF-8C045D6C5E0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7" creationId="{DDF55035-4970-D865-D98E-EE228AB69A7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8" creationId="{03DD36D5-2114-3107-6B6D-F44F0362B24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19" creationId="{544819D1-C99B-62A8-C07A-2B97142BC83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0" creationId="{18E2E604-0CE1-A701-EF10-F4063B3FCB6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1" creationId="{140F6810-7B09-7A41-F101-C22D39ACD4C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2" creationId="{77409FC2-91A0-2AFF-A9DB-184761102C0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3" creationId="{AB3A6373-3A6F-772E-6F31-6E1809F4221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4" creationId="{BCFAFBAB-0AFD-18D9-E38E-D02C53A9E0C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5" creationId="{963763F8-9CC5-FF77-E904-013ED4EEE8D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6" creationId="{D64EECAB-9773-1323-F78C-2C82C0F19EC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7" creationId="{E7E61E3F-2876-F22C-A868-23FF64337E8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8" creationId="{18F6E490-A4FB-9EE9-2C46-0E0E9CA537E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29" creationId="{2A364897-9D45-182F-DDF7-B3144D58B4D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0" creationId="{15F67E3B-6E20-0C19-F175-D2C80EA49A0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1" creationId="{8C15A9D2-AFB4-1360-6C9B-BF5EB482A2B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2" creationId="{1238DE1B-1721-E0BF-9531-9E7F76D800F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3" creationId="{B4BE2514-8FEF-D3B9-080C-69BC686714E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4" creationId="{212F5371-DB04-5F01-D62A-1C4DC3C8CA2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5" creationId="{BBD5789F-92FD-B880-2754-1DD56F1D8E4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7" creationId="{5226A776-9073-27E2-61AF-FE512E6CA22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8" creationId="{E46EB09D-9953-3655-CFF9-AF69B2520D5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39" creationId="{B7777AEA-7720-0795-3A64-F4C66A1DD40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0" creationId="{67F2AB07-B478-CE81-E478-04CD8F58641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1" creationId="{1CDCF1E1-CE70-1BBA-7B29-F8AC6ADBF0C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2" creationId="{6B902304-A677-6F67-5F37-8AF3F970AD7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3" creationId="{C2C61144-B590-1983-7384-7BF1133A62B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4" creationId="{AEADC36B-2B4C-1129-DFE7-62AEFFADEB0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5" creationId="{5CDEDED9-B897-3DD2-C526-6F04DCAF985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6" creationId="{F1A85FDE-67C4-41F0-0D05-6D732183266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7" creationId="{F6723C14-E22E-94C7-3E90-7A0B4646642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8" creationId="{53639E03-EB9C-2D1D-061B-8DF7E982961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49" creationId="{7598742A-A376-FC88-D51C-0337127ED5D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0" creationId="{70C3C049-6160-24B9-452A-0792C2DDC00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1" creationId="{F44FDF92-5A82-3B35-E539-993751FA2F0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2" creationId="{C3B3EED3-11A7-CF78-85B4-EB86D5EC96D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3" creationId="{F2A8E055-39C9-4E67-D370-CAB83167C41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4" creationId="{4F919C28-A498-335E-CA26-D58E7FBECFF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5" creationId="{C2EF17E2-A823-55DA-B457-39FA2BDE1D2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6" creationId="{7AC478E7-E560-8AE7-821A-94E838CDE1A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7" creationId="{501B436E-6D91-EDCA-CCD6-47D19E19774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8" creationId="{C717B2E2-151A-1578-A0B9-9EC12A5102A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59" creationId="{FAF39BED-B465-C985-7F75-DCC08BC37BD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0" creationId="{867BD897-B06F-C81C-3EB4-A3D84A228E4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1" creationId="{7C98C015-6E86-5796-5611-B78E1235F95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2" creationId="{1A53EC2A-1199-02C8-87D1-69B2854A6AD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3" creationId="{C5D590B8-3A61-6383-2BE9-84C90461982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4" creationId="{1B4181E9-5221-E6BF-FB36-D4110983DCD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5" creationId="{828EACB4-28B4-C414-759A-A7AAAA8FAA1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6" creationId="{BF73847A-36EF-BEE0-A19F-87438EF057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7" creationId="{21DFD9FE-7295-BE0D-27F1-2EBD25BCC1E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8" creationId="{EF28ECE2-3512-D0F1-2DB9-B725A0925F5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69" creationId="{49719903-5741-EB0C-315E-E2E1C3F6A6B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0" creationId="{132B68EA-28CD-A435-08D9-3671D69F35C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1" creationId="{3B0F6653-4317-2E47-CDAF-AF0B8677CAF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2" creationId="{6351FF0F-789C-AE55-174D-B982BF87E4D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3" creationId="{1DC42D63-9653-560E-364D-83D5F51CB68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4" creationId="{E8A9B23C-A3CA-8506-2D88-50AC1CD9F3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5" creationId="{B2DF42FB-5904-F087-ECAA-A54AFFF22E1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6" creationId="{11D7D3BD-FE5B-B24A-6274-19539E40399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7" creationId="{ED5BB0A8-91B2-7F3E-881C-62DEE24F7D7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8" creationId="{284695FC-53A4-DEE7-E27C-7D7E4DFDDBF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79" creationId="{323E884F-390A-15EA-9C23-6ED17F743F7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0" creationId="{340E53E7-0371-7C92-0003-47156C6F1C2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1" creationId="{D0E3DF04-09F9-D23C-4A96-F9368BEDA9F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2" creationId="{B16DCEA5-FA33-070E-6DED-9C4C49A7799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3" creationId="{6E963ABD-BFCE-7AE3-68C8-FC8ADE490850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4" creationId="{EA45C057-40C5-1534-16CE-5B6C37C472D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5" creationId="{2589473D-30F3-6B85-8B1D-9C6DC55D847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6" creationId="{FA894E27-E912-0AFE-71B6-4399F1265E1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7" creationId="{A72A51E9-3645-232D-6D11-7BC15AC319B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8" creationId="{D14DFD0A-39FA-8F3C-226F-71B810A708E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89" creationId="{0DFA5593-BA0D-1F19-353B-FE1A5B4795C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0" creationId="{70224CAE-1A71-ECB5-B0C5-CC387928598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1" creationId="{71FE76D3-FEC6-4E90-1156-8CB4CBDC09B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2" creationId="{B1557437-125A-9E69-C1F1-DA9B89D095F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3" creationId="{1B41CC1C-7772-DD1A-A97C-C964CBF0DE1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4" creationId="{9085483A-387D-D64F-75A0-4AFE73B859E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5" creationId="{015B2A20-F9A5-E62F-A9A0-1C4806FBD24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6" creationId="{C1EB2F6C-4E66-C18F-6C10-9BA61D07128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7" creationId="{BE76FEC2-3899-613C-E9B5-210912A53EF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8" creationId="{AB7EF91D-6C66-1E15-3420-1258D24B50B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099" creationId="{D4055AAC-15D4-CDC6-A7F9-7B95B10F941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0" creationId="{056527BC-AAC8-26CC-2A3C-0132F233BD8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1" creationId="{5E839604-F5CE-649B-666F-6D02815C260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2" creationId="{D0E7B117-14B2-D255-BDAA-A1687D76FA26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4" creationId="{200AB10D-1322-9E14-C155-3B722FD0D9A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5" creationId="{11329F60-A2F1-762B-6B39-EB48102BE6C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6" creationId="{EB410C1E-FB28-37DC-46BD-69737BE5817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7" creationId="{36505FEA-A50C-0143-A863-BE2D6DEF2C4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8" creationId="{C038328D-744D-521A-73C3-6A778A4EE68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09" creationId="{D8788AC5-A393-5607-4A1F-F49D911D550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0" creationId="{727F2367-A41E-ED97-1F37-CBF9712BCD7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1" creationId="{44D0F3FA-9494-EF26-6EBF-E0A0C92BC88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2" creationId="{11C7C6A4-EF68-E8ED-E148-A2C548873E5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3" creationId="{44A083D8-ACA7-D4AB-99BF-60834969DBE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4" creationId="{0E9D68BC-6BFE-60F6-4D23-D6681445E10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5" creationId="{D082F0C1-3AF2-D2D8-E420-691E6700E7A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6" creationId="{1FE76920-4041-A12A-8D6B-5AD445B5F6C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7" creationId="{2C5493FD-2143-0634-ED52-CE28A9F0FD9E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8" creationId="{255EAD41-6DF2-B26D-67A6-A8947866C3C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19" creationId="{C44F6079-F624-2D66-2D23-43B48D2A51C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0" creationId="{CCEDE15F-E56B-B8F3-774A-81E760C52C6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1" creationId="{620C197C-D462-5A0D-F3C7-8EA2B9B5D2F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2" creationId="{B502DB6B-D072-3FD6-22DF-C751D579EFD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3" creationId="{02205836-4E20-3317-F1FF-829081E19D4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4" creationId="{29376AE3-4511-5B3B-6687-CF7840667B7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5" creationId="{02FBBB05-38C7-CDAB-B91B-3B3FE0B8229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6" creationId="{F5324935-897C-3118-ACE5-720D9A1162F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7" creationId="{DB1255D9-C28A-AE82-8CEB-499F794D583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8" creationId="{CD9579BA-A718-74F2-AAA7-E6CCAE4534F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29" creationId="{31B7C1FB-02BB-EF36-1332-CBBC575EEBD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0" creationId="{61229BEE-D2D1-9DC3-07B1-45E19D9CC64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1" creationId="{F18A908E-AD9D-B56F-3742-8AE055D7C6B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2" creationId="{14CB301B-9CAB-CA90-CE30-1D35ED414C7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3" creationId="{7353B009-F254-B215-C965-A51E5ED363F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4" creationId="{9200007C-394E-41B7-9D5E-96B3155C198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5" creationId="{F3AE0196-A5C1-6F55-5D8C-B4C3342CBCA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6" creationId="{EAD360A9-27ED-BA82-8C6D-7682CD891EA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7" creationId="{FC658E92-D24B-02ED-044C-E94ABA7481C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8" creationId="{76CFBF16-410E-86CE-769D-0E610DC873A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39" creationId="{EE7E9923-DB8F-3BEA-A9F9-792A10BC7FB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0" creationId="{E7A477C1-3DC9-55EF-3D21-7D13D2CDA53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1" creationId="{68FAFA82-3167-BA08-E1B8-74641227A3B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2" creationId="{09B23227-D95C-8591-B9E6-979098F9010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3" creationId="{A8E10ADC-D925-A101-C5E2-19E7BC215FE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4" creationId="{88BFD609-B32D-A39B-86BA-A3C45DDEF58C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5" creationId="{4583F76D-73E8-9C4E-A0A4-DA999D06758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6" creationId="{97D94B4E-997C-B55C-B1C9-5FECE6188C3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7" creationId="{DA373F50-ABD2-D0EE-507E-95D504CE93BA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8" creationId="{0579FB17-606F-D67A-DDC9-0D64D53ADD5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49" creationId="{6F28B4DE-D5C8-E0E3-CF67-1A20870336E3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0" creationId="{FC80F467-62D1-4692-E51E-141FFDDFB20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1" creationId="{54F1CAD8-88F0-8709-61EB-7DC1C5DCB23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2" creationId="{0671AFB8-2399-353F-9440-2D6D959F848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3" creationId="{CC1FEBA1-FEFE-1010-2FEC-C126C4D67D7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4" creationId="{6A94C3D7-5124-2900-D827-AC0B301BCACF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5" creationId="{6D8120B1-1142-EC5F-4741-AFA13C0E84F5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6" creationId="{381B477D-4C96-6C4B-EE41-0B41EE638FF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7" creationId="{B0861D5F-116B-1EFF-23FF-C84753AF6FD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8" creationId="{11FF5EE2-627A-AB70-2539-1F3D9965611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59" creationId="{9805B9CA-4138-F581-AE11-3551D117FB5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0" creationId="{602D02A8-CC13-EDE3-02F8-6B264C8E1047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1" creationId="{6E594F1B-7C53-7CB0-8BAE-74583A8122D4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2" creationId="{922A0584-ABC6-54B9-D803-8CD76CDE32ED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3" creationId="{E096BB1E-32D4-815E-2D99-6DAB8AA912A8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4" creationId="{BD9FA372-C108-14CE-3087-A9DC9924AD0B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5" creationId="{00F00827-0262-BEE3-3206-4B614B19E661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6" creationId="{730F151A-BC07-7508-8C1D-7D2906232D79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7" creationId="{41137604-0ED3-3ECE-30B6-6D955DDE1BE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8" creationId="{1167B664-EB16-1473-1F41-EE7CF4559BF2}"/>
          </ac:spMkLst>
        </pc:spChg>
        <pc:spChg chg="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69" creationId="{50A3DAA7-4A26-F18B-20FB-6D6736C9DB53}"/>
          </ac:spMkLst>
        </pc:spChg>
        <pc:spChg chg="add 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70" creationId="{DA335E3A-65FD-FD02-3DBC-349D9C262B72}"/>
          </ac:spMkLst>
        </pc:spChg>
        <pc:spChg chg="add mod">
          <ac:chgData name="Jazz Binding" userId="74e1742e-566f-4d18-bab9-8025d732ef9c" providerId="ADAL" clId="{B2F509F6-D0D2-47FC-9FFA-9B1E2AE28429}" dt="2022-12-01T10:06:39.517" v="11431"/>
          <ac:spMkLst>
            <pc:docMk/>
            <pc:sldMk cId="416377257" sldId="262"/>
            <ac:spMk id="8171" creationId="{4EAED454-DBF5-7F95-1368-BD4DF226ECC4}"/>
          </ac:spMkLst>
        </pc:spChg>
        <pc:spChg chg="add del mod">
          <ac:chgData name="Jazz Binding" userId="74e1742e-566f-4d18-bab9-8025d732ef9c" providerId="ADAL" clId="{B2F509F6-D0D2-47FC-9FFA-9B1E2AE28429}" dt="2022-11-23T14:31:56.505" v="2204" actId="21"/>
          <ac:spMkLst>
            <pc:docMk/>
            <pc:sldMk cId="416377257" sldId="262"/>
            <ac:spMk id="8172" creationId="{5BB1269A-A4DB-A3C0-91BB-D350B8D4DF5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172" creationId="{9DC29957-5E1D-C419-99C3-F94AEBFA185E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172" creationId="{9F280297-3279-A320-A993-BE45950F6637}"/>
          </ac:spMkLst>
        </pc:spChg>
        <pc:spChg chg="add del mod">
          <ac:chgData name="Jazz Binding" userId="74e1742e-566f-4d18-bab9-8025d732ef9c" providerId="ADAL" clId="{B2F509F6-D0D2-47FC-9FFA-9B1E2AE28429}" dt="2022-11-23T14:31:56.505" v="2204" actId="21"/>
          <ac:spMkLst>
            <pc:docMk/>
            <pc:sldMk cId="416377257" sldId="262"/>
            <ac:spMk id="8173" creationId="{1192B860-182C-F014-3787-7C5D9B1B646F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173" creationId="{8C52F7D3-EB9F-6546-EB64-B75BE57831D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173" creationId="{E5DD93AC-0FC8-AA80-50A3-053FF32CA705}"/>
          </ac:spMkLst>
        </pc:spChg>
        <pc:spChg chg="add del mod">
          <ac:chgData name="Jazz Binding" userId="74e1742e-566f-4d18-bab9-8025d732ef9c" providerId="ADAL" clId="{B2F509F6-D0D2-47FC-9FFA-9B1E2AE28429}" dt="2022-11-24T16:21:52.532" v="9347" actId="478"/>
          <ac:spMkLst>
            <pc:docMk/>
            <pc:sldMk cId="416377257" sldId="262"/>
            <ac:spMk id="8175" creationId="{00AC16A5-7274-0AB1-BDFA-F70201C849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175" creationId="{BC384423-7D45-4BDD-A61D-C9A7A2EC43B9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76" creationId="{3FCE4132-0A65-2664-DC2E-D1D225C01CCF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77" creationId="{8EC7E022-875A-28A6-AAB4-981570483D4B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78" creationId="{52F9651B-F528-A162-ADD5-B46F6D464041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79" creationId="{A62CD764-B3C5-9415-3B7C-FBECECDCA344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0" creationId="{6F319525-5A8C-C36A-78D9-B91800187A04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1" creationId="{50CD9629-28D0-EE83-1317-6393F52681C6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2" creationId="{EE45EACB-C98A-0155-F9C6-4ACB609A9E40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3" creationId="{E22BD1F1-16CC-FCF7-5A87-0DD8F12CC4E9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4" creationId="{AD107D03-79F1-CE19-765E-56BDC94AECEB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5" creationId="{9A386F14-08E5-6A82-25B1-7E3DA64D71CF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6" creationId="{F5FBC436-7F69-8845-361F-18469E305345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7" creationId="{8A8EC3A1-096D-BCAF-0B0D-F270509A2DE0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8" creationId="{65CE6C49-A250-1E6E-4C52-179181C1D9AF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89" creationId="{41E114D4-46FD-B376-5D2E-40DAC3E934E3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90" creationId="{297EF735-C6D5-7943-7933-92FB209D8A79}"/>
          </ac:spMkLst>
        </pc:spChg>
        <pc:spChg chg="mod">
          <ac:chgData name="Jazz Binding" userId="74e1742e-566f-4d18-bab9-8025d732ef9c" providerId="ADAL" clId="{B2F509F6-D0D2-47FC-9FFA-9B1E2AE28429}" dt="2022-11-23T14:30:41.320" v="2167"/>
          <ac:spMkLst>
            <pc:docMk/>
            <pc:sldMk cId="416377257" sldId="262"/>
            <ac:spMk id="8191" creationId="{BE46F3C1-8AB0-8911-87AD-7744A63A15BC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2" creationId="{22FC7E85-F2EC-FECD-46DA-13A6F1CDD645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3" creationId="{CC513595-E870-836E-4BEE-85DE22BA3326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4" creationId="{67E08412-B6CF-32C4-B952-591E06A45554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5" creationId="{74FE5A71-0A0C-9590-F1B7-8F0ADD1D31B8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6" creationId="{2F2E668C-9E74-0EC4-9144-753E82716D37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7" creationId="{B508E21F-0AD2-F256-0D7C-50927DF0AD21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8" creationId="{221857CB-9A7C-612C-14F1-BF7EE710B08F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199" creationId="{CB26B849-FC73-9E22-A5E2-579A814D9729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0" creationId="{32015B39-A494-D329-E043-87DE0BA8A146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1" creationId="{EB94A384-99A7-3620-0E37-9004C042F8C0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2" creationId="{E19B7541-F418-A185-3317-855BB9C68464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3" creationId="{B83B84A8-B7C7-1148-9F12-C145AAFA85AE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4" creationId="{CE7022CC-4ED2-D2CE-D8DE-A8B1F29BB4EE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5" creationId="{1B585F71-519F-BFFA-6699-2B5C8EEE8CDC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6" creationId="{7BC3C9FC-D3BE-170D-47A4-322DD0542EC7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7" creationId="{A4A4C1A0-FE46-B300-534F-88C1581902E9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8" creationId="{611F8B0A-7029-8D6C-35FD-1A3210CFDD52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09" creationId="{BB24529B-BFAF-F088-7CE5-EFC9C9535808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10" creationId="{B9339981-3C1C-6A3C-AB04-B2EB90658FC3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11" creationId="{DEF523E0-C9DA-FF31-57E9-A44AC3910C62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12" creationId="{91842E58-9057-3049-E005-2C03A2785198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13" creationId="{84CF6A6A-C953-06BC-7D35-A67C79DF7A3C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14" creationId="{E3193717-7920-733B-8EBA-A8ACFFC2FE42}"/>
          </ac:spMkLst>
        </pc:spChg>
        <pc:spChg chg="mod">
          <ac:chgData name="Jazz Binding" userId="74e1742e-566f-4d18-bab9-8025d732ef9c" providerId="ADAL" clId="{B2F509F6-D0D2-47FC-9FFA-9B1E2AE28429}" dt="2022-11-23T14:30:58.601" v="2187"/>
          <ac:spMkLst>
            <pc:docMk/>
            <pc:sldMk cId="416377257" sldId="262"/>
            <ac:spMk id="8215" creationId="{1EBFDDAD-E18D-AE61-EF9D-27063563D496}"/>
          </ac:spMkLst>
        </pc:spChg>
        <pc:spChg chg="add mod">
          <ac:chgData name="Jazz Binding" userId="74e1742e-566f-4d18-bab9-8025d732ef9c" providerId="ADAL" clId="{B2F509F6-D0D2-47FC-9FFA-9B1E2AE28429}" dt="2022-11-23T14:31:27.172" v="2200" actId="207"/>
          <ac:spMkLst>
            <pc:docMk/>
            <pc:sldMk cId="416377257" sldId="262"/>
            <ac:spMk id="8216" creationId="{52885518-1CA9-4202-6838-8AEE02D3F601}"/>
          </ac:spMkLst>
        </pc:spChg>
        <pc:spChg chg="add mod">
          <ac:chgData name="Jazz Binding" userId="74e1742e-566f-4d18-bab9-8025d732ef9c" providerId="ADAL" clId="{B2F509F6-D0D2-47FC-9FFA-9B1E2AE28429}" dt="2022-11-23T14:31:42.656" v="2203" actId="1076"/>
          <ac:spMkLst>
            <pc:docMk/>
            <pc:sldMk cId="416377257" sldId="262"/>
            <ac:spMk id="8217" creationId="{72327A2A-09CD-A2CC-B2E3-7ACCA1B99737}"/>
          </ac:spMkLst>
        </pc:spChg>
        <pc:spChg chg="add mod">
          <ac:chgData name="Jazz Binding" userId="74e1742e-566f-4d18-bab9-8025d732ef9c" providerId="ADAL" clId="{B2F509F6-D0D2-47FC-9FFA-9B1E2AE28429}" dt="2022-11-23T14:32:00.507" v="2205"/>
          <ac:spMkLst>
            <pc:docMk/>
            <pc:sldMk cId="416377257" sldId="262"/>
            <ac:spMk id="8218" creationId="{6924030F-669D-C94F-2C54-F91DFF95B38F}"/>
          </ac:spMkLst>
        </pc:spChg>
        <pc:spChg chg="add mod">
          <ac:chgData name="Jazz Binding" userId="74e1742e-566f-4d18-bab9-8025d732ef9c" providerId="ADAL" clId="{B2F509F6-D0D2-47FC-9FFA-9B1E2AE28429}" dt="2022-11-23T14:32:00.507" v="2205"/>
          <ac:spMkLst>
            <pc:docMk/>
            <pc:sldMk cId="416377257" sldId="262"/>
            <ac:spMk id="8219" creationId="{6611109E-FFD8-BEC0-28C0-DB274F1716E7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0" creationId="{15F382B5-7E3F-367C-46DC-B069251CCEA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0" creationId="{A405664C-526A-B63C-6740-186625F1638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1" creationId="{1EA5E241-43C9-F319-890F-DA6F02301587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1" creationId="{2E2C070A-37DB-36B5-2CE6-95CFB26EB4C5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2" creationId="{687302AA-2B14-7AED-CDCF-EEBC65CD407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2" creationId="{B782E797-489B-AB02-9C21-FF9B88A7785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3" creationId="{B74E5D9C-1F2E-F6D7-6095-AA6570D0164C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3" creationId="{F5C87914-EAAF-B226-CB23-7BD55C999FD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4" creationId="{5085A9E4-4D32-3A99-5E4B-4B4A784E3E35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4" creationId="{92220222-9993-66E4-3C16-18ACFEF8756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5" creationId="{08CA71B4-2CAC-D4F3-3A3B-C6D5188D68E5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5" creationId="{88801D12-D6C4-0C6B-0C73-3651DD6D1F7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6" creationId="{5D11B09E-783B-FA9A-470F-5ADF0B4EA3DC}"/>
          </ac:spMkLst>
        </pc:spChg>
        <pc:spChg chg="add del mod">
          <ac:chgData name="Jazz Binding" userId="74e1742e-566f-4d18-bab9-8025d732ef9c" providerId="ADAL" clId="{B2F509F6-D0D2-47FC-9FFA-9B1E2AE28429}" dt="2022-11-24T16:35:57.372" v="9911" actId="478"/>
          <ac:spMkLst>
            <pc:docMk/>
            <pc:sldMk cId="416377257" sldId="262"/>
            <ac:spMk id="8226" creationId="{B80E26A4-3FEB-1128-F602-10ED5C3EC5B1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7" creationId="{3D9C5C45-06CB-C46B-10C2-978F19B4EB5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7" creationId="{E65ACF4A-0B16-9D92-994E-71758541595D}"/>
          </ac:spMkLst>
        </pc:spChg>
        <pc:spChg chg="add del mod">
          <ac:chgData name="Jazz Binding" userId="74e1742e-566f-4d18-bab9-8025d732ef9c" providerId="ADAL" clId="{B2F509F6-D0D2-47FC-9FFA-9B1E2AE28429}" dt="2022-11-24T16:35:57.372" v="9911" actId="478"/>
          <ac:spMkLst>
            <pc:docMk/>
            <pc:sldMk cId="416377257" sldId="262"/>
            <ac:spMk id="8228" creationId="{A8E7AC3F-E386-2187-541F-5A26970A408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8" creationId="{CD5F41CB-709C-9D2C-7F11-A462E71EF0F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29" creationId="{2365E099-F5A1-5D7B-BD42-28539BBC5913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29" creationId="{AAF77CB9-1622-E930-5F07-D6EC15666D5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0" creationId="{8FF2E410-A7D4-F434-9A65-0657832E50BC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0" creationId="{A505EB79-0A0C-D404-ECFA-06757A2DC73C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1" creationId="{D1B2AD60-9F1B-55CC-223E-E9F0DA61BF9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1" creationId="{E868F9B0-92DA-443C-DCF7-AA8C4F8A7B6B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2" creationId="{479085C3-9DD3-EE22-FFE6-BC4B7842948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2" creationId="{DF5E00D3-5D12-D989-E782-B29DC3833EA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3" creationId="{607E1809-798F-6E33-E1F2-E547DF59BB94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3" creationId="{90E891F1-748F-945A-E312-BBDC12121C97}"/>
          </ac:spMkLst>
        </pc:spChg>
        <pc:spChg chg="add del mod">
          <ac:chgData name="Jazz Binding" userId="74e1742e-566f-4d18-bab9-8025d732ef9c" providerId="ADAL" clId="{B2F509F6-D0D2-47FC-9FFA-9B1E2AE28429}" dt="2022-11-24T16:44:19.851" v="9951" actId="478"/>
          <ac:spMkLst>
            <pc:docMk/>
            <pc:sldMk cId="416377257" sldId="262"/>
            <ac:spMk id="8234" creationId="{3C1CD61D-D7D7-DA54-0492-5E76DE8223B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4" creationId="{D2C125A5-8F4E-8241-54AD-81C5181A0FE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5" creationId="{3A996CA4-7D78-99B3-D723-FE31F6134AF8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5" creationId="{D14FF5CC-5CA5-61ED-45DE-ED4E1C255EC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6" creationId="{68A31EBA-4BB7-66E5-92DB-BDF2623F625D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6" creationId="{90027811-420D-2325-729E-31530C97CAB4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7" creationId="{1EF8E106-62C9-5991-5916-643A75FB294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7" creationId="{B0424125-5E1C-6F01-1DB6-7D5A89084894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8" creationId="{6C423629-1568-BD98-24DF-8C75981DAAF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8" creationId="{DCA8240C-AA2D-7C82-E606-1B65F3095BBA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39" creationId="{3154B4C1-FCBE-EB10-E260-AE79EE5756A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39" creationId="{6688CEF7-B92B-5B0B-5068-E21AFF7DBA0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0" creationId="{2E33B80A-AF1D-F747-8C0F-68FA43E321B9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0" creationId="{AA51AD60-63DC-0783-19C0-B52328F4A1CA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1" creationId="{A210A0AE-04BE-02C0-A32C-D2E07AF5B47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1" creationId="{D3D8113D-6276-CDC8-C091-2C80E957067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2" creationId="{15F0ECB0-9C31-E1AE-84E7-C8806AC3C9D9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2" creationId="{4A80D050-9E3B-E127-2D01-ECEE48B9E46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3" creationId="{95B2AE2A-2661-1266-C55F-BD9DBC97CB35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3" creationId="{961508B6-357D-3729-3229-8DC7A11828DF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4" creationId="{32567F34-C47D-0EFB-ADDA-4E38B5B354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4" creationId="{5E6DB5A3-721B-B3F5-564B-867767EB0870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5" creationId="{46635209-FC31-84B9-3BBF-C52C752C270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5" creationId="{6D59AB59-7B4C-B328-30DB-CA549023AF3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6" creationId="{4D2952DF-7A9B-6DFE-FE34-E7718505A607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6" creationId="{F06E2722-39D7-BFE0-0CFE-25436DFFEC7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7" creationId="{66FD2A47-4C03-78FE-85D9-3C0E703191ED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7" creationId="{74E360BC-8B8D-39EC-B305-264DFCD17C0D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8" creationId="{10D3BB74-1E12-6F82-ED03-E978856DEE3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8" creationId="{D3015C55-F049-8088-AE40-E2FC7CB1D0D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49" creationId="{1C61059E-E5C1-0FBD-7D8A-2972BDA1D17F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49" creationId="{9F8F994E-52E8-F0EE-A3DC-075AE277FCAD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0" creationId="{2C9D0CEA-31F2-BA86-B2E1-2035D481E8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0" creationId="{FD02486B-CED4-E777-C703-B03D21DADF7D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1" creationId="{1E861BA3-7238-E6AC-773C-BFA59B4620C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1" creationId="{975C6789-A964-8969-DFF0-33B530A8E3AF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2" creationId="{7D722288-8DC7-ACB3-2940-0824423AA59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2" creationId="{8D9F5A5F-C1A4-0CB6-CE6F-465EEC04615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3" creationId="{0FB332E8-F144-AF68-8CC1-E4F639FA40D2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3" creationId="{2E44A500-5789-4518-A34B-0EE141F537C1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4" creationId="{6B1561AA-38F0-9605-A396-75471064930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4" creationId="{E1C061AC-8A3F-334C-D6B3-09B2BFEFC27F}"/>
          </ac:spMkLst>
        </pc:spChg>
        <pc:spChg chg="mod">
          <ac:chgData name="Jazz Binding" userId="74e1742e-566f-4d18-bab9-8025d732ef9c" providerId="ADAL" clId="{B2F509F6-D0D2-47FC-9FFA-9B1E2AE28429}" dt="2022-12-01T10:06:53.575" v="11463" actId="255"/>
          <ac:spMkLst>
            <pc:docMk/>
            <pc:sldMk cId="416377257" sldId="262"/>
            <ac:spMk id="8255" creationId="{841A14A7-4E5C-8784-8966-EC64B38636EC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5" creationId="{9433281D-FBCC-D5A7-4462-5C12E270A571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6" creationId="{44371CAC-CE41-DE57-65C1-888B100498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6" creationId="{A2ADFDC8-7954-586C-C03F-ACE6AD33BEFC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7" creationId="{99C14B2E-160E-4FBD-C5C5-029395E99C5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7" creationId="{C601F4DB-6587-9EA5-4AF2-D9A2E19451E9}"/>
          </ac:spMkLst>
        </pc:spChg>
        <pc:spChg chg="add del mod">
          <ac:chgData name="Jazz Binding" userId="74e1742e-566f-4d18-bab9-8025d732ef9c" providerId="ADAL" clId="{B2F509F6-D0D2-47FC-9FFA-9B1E2AE28429}" dt="2022-11-24T16:44:16.310" v="9950" actId="478"/>
          <ac:spMkLst>
            <pc:docMk/>
            <pc:sldMk cId="416377257" sldId="262"/>
            <ac:spMk id="8258" creationId="{ADCA1C22-6416-FF2D-EB66-05D2584FFB7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58" creationId="{C29C79A8-5FEB-3BE3-C5BF-5AB74AE1AF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1" creationId="{34C36743-657C-4ADD-7796-CFE68A5FD4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2" creationId="{9FDB692C-5DA0-6D05-7BDD-E84F9C1290C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3" creationId="{E00659F5-47DA-3434-2BC9-FD551A8E96E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5" creationId="{97C48874-7580-3D4A-B25B-087127A03CC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6" creationId="{50A77D8F-313F-3154-ADDD-675CC2B5A2D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7" creationId="{9D92B3F5-071E-717E-D652-B645B4DE970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8" creationId="{4D9EF593-7BAC-EF4F-F983-A8071B28D58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69" creationId="{770E35FD-24F8-A6D8-212B-D0F5B9D1DED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0" creationId="{7B42A0C3-EE45-9F10-7158-7E1E6037898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1" creationId="{910DAF86-1E9E-BE50-5D37-346C4BE8F8D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2" creationId="{D2ACB07B-CE0F-20B1-D7F5-E9C13A45D68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3" creationId="{7DBEBE9A-1A42-F9A1-B945-98B9BC38914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4" creationId="{AC26C146-D99F-6A0B-1233-C2D9ED64F0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6" creationId="{602C5818-7E09-F20C-FE83-FB37BC202F5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8" creationId="{A71B805E-ED9F-2E75-C689-EC7A8ED3A1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79" creationId="{8B59691E-4E7A-6FC6-3116-0194D27C053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0" creationId="{5D2525C4-B801-285A-C234-68D5E39A12C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1" creationId="{EA2D12DB-6BF6-B7A8-F4EF-52EE302A52B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2" creationId="{A402789A-EE27-340A-EC34-6297201F81F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3" creationId="{F4129EE3-EF4B-B626-2902-2D40E23BF1B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4" creationId="{F3D97210-AF77-1259-70BD-AE0134D67ED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5" creationId="{75A44E56-FAB3-89D0-9FE1-DCDE9DB3076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6" creationId="{BA8B9C79-8F90-0A78-56E0-C7127B93D60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7" creationId="{0C793F6B-81E4-194C-889F-F0D428CA597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8" creationId="{4A09B476-5C59-D39B-8195-4F55F1B626A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89" creationId="{41FECF88-6D11-D029-6258-3181BE1EAC1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0" creationId="{C180B1A3-4C0F-1872-C0A8-1EAB57ED820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1" creationId="{56473AE4-49FB-4C92-AEB7-08E2AC331F7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2" creationId="{50BAE1EE-B324-007A-298F-0E4DA53216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4" creationId="{E44EF984-3C2B-E897-B003-B18928B7C06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6" creationId="{29222895-2100-179A-4685-11EAAF164AE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7" creationId="{4DDA045F-C677-84A7-55E6-F4E8A466CAA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298" creationId="{B4F61077-C743-80E5-7BE1-EA60C1FB7AC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1" creationId="{D6BF178D-95E6-2761-17DD-90D412B98D9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2" creationId="{A9722865-1C15-D3E7-EBBE-0B1BF8F7EC1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3" creationId="{106A911D-B2C0-97B6-AAA1-7810ADE06F5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4" creationId="{8230216B-AFA3-A651-77D2-AB775010AB1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5" creationId="{75AF5C22-6D33-7B84-EA62-25D76467D2F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6" creationId="{8A8EA7E6-153B-5326-C8F7-F7D5B1B817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7" creationId="{7B56A91B-7BFD-713D-186C-A4858647948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8" creationId="{5E284B9B-4422-FBAF-C5E2-F021A8DD22A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09" creationId="{B7488D18-11A7-C034-69DA-CF5E00D061E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0" creationId="{C2426968-C74D-19A4-EDE4-369961B3844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1" creationId="{4E227F59-ADD4-BD00-A82E-14008D8AE63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2" creationId="{B4B2843B-F0E9-863C-E037-A13CC1C6793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4" creationId="{386C3955-F604-7CB7-DD73-E463FCEE39F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5" creationId="{F1D239AD-128E-563A-3AD6-C43222F7A1B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6" creationId="{F9C77753-7800-0F2D-B822-CCC1B2A8677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8" creationId="{353AC0F4-9432-F485-9763-4138FE9A17D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19" creationId="{CF6BB196-AC62-A273-CC17-9F4A138FFFD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0" creationId="{F8FC7D30-082D-0B12-84A9-BF4C5456928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2" creationId="{814C5979-1262-CEB8-7647-2F3713C2283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3" creationId="{802D9D80-E43E-3D54-3750-DA1341E6863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4" creationId="{3D53A90E-3E67-0480-00C9-DA1FB963B54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5" creationId="{35ACFAD1-898D-D05C-D60C-EA292DDEA71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6" creationId="{2FC0DDF1-2C98-C36C-500F-ADFC1492139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7" creationId="{D8EFB27B-094C-E988-65A6-50EA14AA69A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8" creationId="{877B60DF-54E8-D6C6-E846-C48A653DC90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29" creationId="{DEE34761-F6F7-7DA7-0D6F-9805001BCA2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0" creationId="{E07F2485-B416-D805-4EC9-BB6354A971C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1" creationId="{68BAA631-9C04-3241-2AC8-8C9F1BEED3C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2" creationId="{5A181C93-B5B2-0797-84F7-6DC27BF0E40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3" creationId="{6055719F-4B79-B021-1CCE-3987067A1B1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4" creationId="{2639B8C0-CC88-6520-B6A4-99ED35638DD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5" creationId="{49E3FA98-A7F2-9981-949D-F86FE2E2769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6" creationId="{7223B73A-6AAE-E947-A257-2858F4601B9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7" creationId="{DC66FBE1-5621-E88D-599C-49846F83A0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8" creationId="{9B36B51E-9802-A3F5-FC4C-8B1FAC8EFBC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39" creationId="{5348ACCA-FC63-C8BA-5D7B-AD599F601C2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0" creationId="{B48994F3-C539-C0B9-B093-37ACB2F6FF7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1" creationId="{C82BA634-B693-6592-7052-1880D893C5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2" creationId="{2188BC7A-5A27-2A8A-2712-61AFAD7CC7E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4" creationId="{8AA64734-8C58-A6CC-A028-384B0FCF38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5" creationId="{911FD6F6-B641-6C2D-6357-8E7C26F68C9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6" creationId="{87594843-F7ED-CE4B-6D8D-91416322B70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7" creationId="{551349DB-C663-3BF0-3461-DAA800C02BD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8" creationId="{E607C123-6727-093B-CDD1-DEA504EB12C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49" creationId="{41AD9D37-5BFE-4D05-636F-9AB46FE01A0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0" creationId="{404B5241-C64B-645B-1432-522B686CC20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2" creationId="{C56558F1-E46C-24EF-72D8-5CE84D516E4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3" creationId="{8EDA8A1E-9ABB-6E71-52B8-13F3FDCC23B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4" creationId="{A8893724-303D-D260-18A9-D11E0DEFDBE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5" creationId="{5DAB5DCC-561C-5C3C-EF77-8C900CB7E9B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7" creationId="{585D06C7-9374-D8F5-D0EF-58CC2A7B94E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8" creationId="{E3DF719D-0F04-9268-11B2-17CBB861204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59" creationId="{17BF2146-228A-B149-7702-C9AA13FD9D8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0" creationId="{EF4ED5AE-494D-16AE-A475-6527E420F39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2" creationId="{6902DC44-4D48-EB52-2353-054D3B9CF22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3" creationId="{C0C1A06A-5ACE-E662-BB1B-12B6631BE04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4" creationId="{CC9446AE-C315-0DB2-7456-38FFB6D93E3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5" creationId="{C4B08FB4-D34E-7996-9255-FD98C4A2F53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7" creationId="{2D9AC40A-3791-0B2E-F678-4B5271905B1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8" creationId="{16DA9AD1-C3F3-CA6C-009D-E3AE57C5C51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69" creationId="{65FD9D5C-CECD-605F-9780-ADCED0AC0F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0" creationId="{B2BDC360-D21D-F6D8-11D5-5CB8E8A3886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2" creationId="{F63D0494-2A58-7D06-F01F-87507331624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3" creationId="{D7F6EF9C-C914-A9D7-17A1-DAF5C85321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4" creationId="{C0B41AFB-A38F-6159-6A82-AD8BE345BDF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5" creationId="{12614945-CDF8-204C-E327-1142B7B2EC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7" creationId="{88EF7191-B5A2-C038-742B-4EFB53F75C3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8" creationId="{873631BC-097F-46E5-57F4-397701494F7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79" creationId="{4C481B57-E020-1521-8AF8-31389984DDC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0" creationId="{1174AD2C-7C2A-D627-C3C9-52E23BC14A7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1" creationId="{64D34183-DAFD-3367-91F0-C06CFE213B0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2" creationId="{F2F5EEFD-3DA9-0B81-EDFC-FCC0BB740BB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3" creationId="{7A7EFD28-7C32-83CE-9862-EBFFC6BC34D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4" creationId="{281D78E7-34F9-9DE2-4C2B-0BB551A5C6B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5" creationId="{CCB0F61A-BF83-2779-6D78-C4D9A426C0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6" creationId="{0D0CC749-73FC-9304-7D37-F3D6E9F63D1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7" creationId="{05F497DF-3F26-1C2A-82CB-D4CC9E5086C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88" creationId="{A066A2D7-CAB8-F27E-C50F-7A69FE6171B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0" creationId="{15BAD3DC-17B7-ECBA-2D79-70BCF394B9F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1" creationId="{B2CD1D72-F97A-1D4E-87EC-D5AB720887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3" creationId="{FAA9B85D-CC76-B985-3062-72D9833605F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4" creationId="{0C694B0A-C5E9-9AA4-B602-F319BFE69A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5" creationId="{3CC3A581-65C7-E10F-D6B8-E6EE6DD235B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6" creationId="{C321F381-76E6-A21D-FCAB-CA7BED11FA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7" creationId="{89CB8160-BFD4-4E03-6608-976AC3B131A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398" creationId="{08737902-81CA-53AB-9064-9B8A721A068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00" creationId="{3FC8F13C-7E7E-8CED-41F8-DD855D2C363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05" creationId="{BE5C6C46-D845-D93F-FDC0-A6FA065095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06" creationId="{937792A7-99D3-01AF-C2E1-C8A9FF46B8D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07" creationId="{B06B2858-2C96-0765-7234-8D1BD56C59A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08" creationId="{762616A6-DF3F-8102-CFE7-4316334BFCE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09" creationId="{7732FB29-CAE0-871E-9C73-66542DA70C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0" creationId="{76B3FC7C-696D-BD2A-2E5F-E136765C9C0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1" creationId="{0D7A98B4-E500-E9EE-A16E-3940D8A7EA4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2" creationId="{5A0552BE-29D6-84D4-5692-3D323B3A991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3" creationId="{F94A0B7B-5708-ADFF-ECAE-43750D2320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4" creationId="{B0ECECB5-434B-C4A8-5122-1825D0B4DAE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5" creationId="{1EBB3AFB-7C29-051C-6AC0-FF2679E469B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6" creationId="{435BF821-5F48-55F7-07DF-F2A39D6E2F5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7" creationId="{098165EA-4648-0C4D-4703-668CE198693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8" creationId="{B8D79E8D-9E60-B6A1-1BB3-0EF225AA03F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19" creationId="{3E6EC8CB-2598-8051-3FFE-96A6757F933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0" creationId="{FF89D238-5A32-4E1D-4815-CBE7F06DB71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1" creationId="{A903D583-7581-DC52-C132-BC0AAA01C72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2" creationId="{788868D5-36D9-C531-7C3E-2E41B888DF3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3" creationId="{3C895F70-4C53-EFA7-F096-EEA2460DEB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4" creationId="{8A08DD1E-5EE9-2B6E-6C20-855D85D0248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5" creationId="{4DE408CF-979F-F445-3010-57312C5C458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6" creationId="{8A28AE7E-6C28-2DD9-672B-001CD0897E9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7" creationId="{88B87BB1-A7DE-E61C-FF12-83396BAD185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8" creationId="{B9F66C22-1976-7A68-E8A8-5F1D3DFF1E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29" creationId="{9B4670EA-0B89-749E-D2BF-380C5BE72E4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0" creationId="{C8D915D3-017C-C916-3198-F09B5D7B25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1" creationId="{690AAA5C-AB1E-0215-6CE2-55607345747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2" creationId="{52CC85DF-5837-E7B3-734E-EE0BBE82513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3" creationId="{14607294-1370-D3B2-C04F-AB1594FF94A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4" creationId="{379362DF-4ACA-56B0-DCA3-4414FEC1B97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5" creationId="{731C9B08-9EDC-7A3E-D84A-96BA7EE1466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6" creationId="{B63CABA8-9E63-C5BB-FCB2-94D09CA43D6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7" creationId="{7766AFF0-ED03-B19C-816F-C602A2F477E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8" creationId="{C146DC87-B52D-65BC-2AA0-9508834B38C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39" creationId="{E27981D1-E66A-1A81-7192-4ACDD88E070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0" creationId="{6D5F9506-A06B-4A39-1282-3C87EB3478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1" creationId="{31D8436A-C1CD-9DDE-ECDE-C34581C1B0D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2" creationId="{ECADDF8E-038D-60FF-8C28-8C199A57371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3" creationId="{68A9F254-4956-3EF3-0AF0-7324EC3C096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4" creationId="{A5EFEE32-5437-D3AA-424D-4BFD7BD1779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5" creationId="{BC3B68C0-E246-B159-1930-C6DCCD65461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6" creationId="{CC79D0AD-B171-2107-1925-682D197B7D6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7" creationId="{DCC5FD09-E982-0375-D0C0-ED13351DE9A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8" creationId="{5F287D1B-5206-DE00-523D-795D3A5F594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49" creationId="{0E044461-0E10-B9E4-CF9F-AA75928DE40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0" creationId="{4776EAFD-9270-D65E-C988-CAA868BA852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1" creationId="{D4E558DC-7835-1685-9A6E-7F803362224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2" creationId="{42DC618E-A6A8-3763-AE52-0C2D9395933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3" creationId="{D65E08E1-6AFC-556B-5443-3D98DFC47C1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4" creationId="{0ABAE204-AE42-4735-1B56-965E3602DF3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5" creationId="{85B39B7C-8791-6AE9-C782-BE7A0059A3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6" creationId="{44268BFB-2F2A-9C4E-2BD0-8F3230320D1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7" creationId="{7D883045-F44B-C9CD-275D-AB18928E315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8" creationId="{2D42E54B-5DAC-4EB4-03B8-B1C207EC7FB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59" creationId="{BA48481F-1068-CA13-9387-C0E2ECBECB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0" creationId="{B4F31D8A-BFBE-BF92-D6D7-A22D1AC349C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1" creationId="{9DBBECE1-14B3-BED5-2526-39BBBA07D17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2" creationId="{C085E823-57F2-E3F8-7701-8E92B97693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3" creationId="{F84394A8-344A-CF64-F908-1B17845A4C8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4" creationId="{1A945B03-D2AA-038C-7D08-A3F84BD1127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5" creationId="{5C8E0336-A960-A4C9-632F-D68BE000981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6" creationId="{EB37A40C-8F37-C63C-9E60-E130485F688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7" creationId="{5F4833C8-774B-EBFB-37D0-032FEE832DB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8" creationId="{3AF46398-CEDB-A33B-FEB2-43845AB8679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69" creationId="{FB3BC4A0-66B4-A9D8-7972-BD30E21D7E2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0" creationId="{94FD09B8-41C9-33BA-D6F0-9CF1D7640D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1" creationId="{BE2A8857-B38C-C7A9-4C4D-9E564C24A90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2" creationId="{ADE9D9A4-5777-B6AC-7300-8C392B7FF27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3" creationId="{AB2E5A8C-2364-3F4F-2AB9-395BE1426E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4" creationId="{076E0B9B-B35A-BEAB-3B58-D50EBC845A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5" creationId="{7655BD04-1850-7FDF-6F3E-2F5AE7B0929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6" creationId="{DF6FF1C2-FBAD-F1A4-2A7C-AD16B81AF00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7" creationId="{0A0C4255-7E51-2F6A-24D4-4527FB9AC19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8" creationId="{7BF2FC41-CB26-A5FF-F160-0B258EDE85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79" creationId="{35AA5138-6162-4B11-CDA4-CF8CB31A68F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0" creationId="{7E65C40D-F068-0F64-6383-09A3252234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1" creationId="{B0BC039F-E3F6-B846-FEC2-99E44879F0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2" creationId="{BAC8CB5F-A9A7-BF73-CD5D-B29D25D90F8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3" creationId="{738DE581-6310-76E7-9229-14E91938FF9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4" creationId="{B04F7733-CA0A-E32E-C570-194468B6956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5" creationId="{2BECBACD-189E-4F6F-978F-FFC02B21B2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6" creationId="{0F116FB5-E485-9AEB-3E9B-7F962FC14C7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7" creationId="{86510796-5FAF-5049-EF5F-2273C439A4B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8" creationId="{8826D816-B2EB-3DDE-2EF7-3178FBB61D2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89" creationId="{9AAC6C85-CCA0-818A-38CD-CB746C57F54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0" creationId="{44E3A250-D5BE-D5D5-C6D5-EF17C2DDDB3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1" creationId="{4326F6BD-6F4F-A0DF-8CB3-52D0EA9A763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2" creationId="{2AB543B0-84F7-2A04-C3AF-FCC2BC1914C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3" creationId="{3335B334-4F14-C74B-AE3B-F64DCCF6C2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4" creationId="{6964C306-AC0E-75FA-8456-C4371EFDFB6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5" creationId="{59B28855-C24E-BE83-E179-EB982BF22B7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6" creationId="{DAD7D255-4D58-3D72-8519-88199BF3702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7" creationId="{A11269C7-848C-78EC-6DD4-664456BE842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8" creationId="{9523C1CF-70C9-B4F9-4A9E-621FCDA3834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499" creationId="{2A1B873B-1B5F-78C0-0673-B7443072C19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0" creationId="{C96E3FE6-158B-8404-7249-A4B57E65332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1" creationId="{9D2800F5-FD61-5C8A-65F0-E576F9DF213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2" creationId="{867FDD33-F856-FDD8-407F-657A2620E9A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3" creationId="{700F104E-0BA8-3109-EC28-12AADDA8BD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4" creationId="{318B2A4F-B5D4-DE8C-CCD1-525FCAB8D6F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5" creationId="{1B1069EF-8E7B-F615-979D-21B8949BBDB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6" creationId="{3A8C5331-1286-94F0-991A-95A47075FC2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7" creationId="{329D217E-3E73-66DA-12EE-24AD50100CF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8" creationId="{F72084E6-1C9E-7DF6-6C93-CE49186F54A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09" creationId="{51D2A88C-FF48-F26A-651A-B918C771000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0" creationId="{A0A520D2-D2F6-F2A4-CCDA-DBC4D165572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1" creationId="{5F5AEDBD-CCA2-9974-692D-C5D191613C3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2" creationId="{B22D98F4-EEDD-8AE0-D008-76E01782D2A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3" creationId="{544AD071-CEC4-EB6B-CF7F-1D4F9700F3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4" creationId="{386763A7-5E61-2911-BFCE-F6E53B311A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5" creationId="{A5B664B4-3F16-0A52-4B92-FC933FDB7C6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6" creationId="{42CCAB2D-440B-7628-8E94-7E78BA6CB54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7" creationId="{1F1FE777-F953-3B34-614B-B309901B1E3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8" creationId="{2CE0553A-4A43-AD08-DAF0-C2E51C105D9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19" creationId="{DA3D8FE5-3706-36CD-4DAA-E20525D36A2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0" creationId="{E855AF76-AEC4-C482-FED3-8FE27251B59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1" creationId="{D9032105-753A-DF9F-9CB2-D13D53EF2EE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2" creationId="{703447B0-D2EE-0165-215F-12EF68ACF34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3" creationId="{B258704D-6552-AF4D-11AF-64CE5E4E085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4" creationId="{88F26D23-5A21-666D-F9DD-3E6CFBA350E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5" creationId="{96CFDC31-CD3B-E9F7-5522-44B14B41A94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6" creationId="{95F60A69-0E0E-35A8-7093-DA1057EE44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7" creationId="{9FF9DA2C-EF1B-4895-F8DA-EBBAAF55A66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8" creationId="{D0B6D6D9-D653-4E8C-9DD4-9CABDEB2395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29" creationId="{17590EF2-425B-E72B-1FD7-65BEB76482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0" creationId="{7C92CF4C-5D1B-C2A1-F28F-68085B20ADE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1" creationId="{5465C269-0277-710B-0D3A-A7D8A9FAFC8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2" creationId="{EF974488-6DCD-27D2-F240-F622B807D31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3" creationId="{F589D8A1-CE45-876E-9B4E-5FD1A6B8834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4" creationId="{6183A60F-D994-5BBA-BC80-63181F598A0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5" creationId="{966F6C6A-B6EE-0226-7615-7B0D8378BE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6" creationId="{168CCDF9-21A4-C5D9-D6BD-9A6CC371667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7" creationId="{8CEAE3A5-7A79-2D55-7088-FD78159DD68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8" creationId="{B033FDE2-ABCE-2429-650A-38885968FD6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39" creationId="{C883766A-9B6B-D894-721E-E24B215F7A7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0" creationId="{77AE61AE-F9D9-04F5-BB61-3B150B380D8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1" creationId="{977F3415-AEA7-5632-040B-70095C52F10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2" creationId="{226E6B03-66E5-4DE5-E84A-556496F096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3" creationId="{2CB5E8D2-C359-918F-0F80-9AC9A27B99B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4" creationId="{61315D38-5523-2409-D49B-57E6C96224A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5" creationId="{A634869B-1867-E817-7119-F29ECA4532B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6" creationId="{CAE3FC5F-9AD1-5F61-E872-A5AE1B82E79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7" creationId="{01A68028-C318-82F3-DDB0-0CC3B893C20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8" creationId="{0F238FD9-CB04-F6CE-81FD-4B81759DB81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49" creationId="{1207FBE2-5B34-18B5-99B1-2AA1ED20388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0" creationId="{12716F3B-F303-5D71-3D06-D5D192DE048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1" creationId="{AE991012-5EC2-B913-1684-D411AD1438A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2" creationId="{0C260A1C-CA21-7C84-FFF9-DC9CC750AD2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3" creationId="{C54DCA45-9963-7AD0-4092-3B7536A22EF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4" creationId="{10F1AA1C-309B-FD89-E31D-CC80D9A0D4D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5" creationId="{23557FFE-DE45-C857-2F71-EF350787F25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6" creationId="{80A2275C-5692-C31E-6F9F-35A99E99250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7" creationId="{BFF99515-9C81-B70A-CD69-99E19361130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8" creationId="{DC5025A5-D0BD-6E57-8DA9-369927733A4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59" creationId="{B9539024-CBCB-18CA-D166-2ECB04B668A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0" creationId="{7B514F0B-1D3C-A456-2C91-CC0D13A2B1A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1" creationId="{F99C6200-0506-2E10-43B7-E2DDF5A3161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2" creationId="{05AE42F4-8A61-BBD4-1708-0F1ED9AFB47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3" creationId="{306EF17A-5C2F-441C-AB4F-5D0197356F0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4" creationId="{3A5C9A8B-6748-5D7D-D5EE-CB473BB7BCF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5" creationId="{7C929A28-E7F8-AC34-2BBC-DA3263051B3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6" creationId="{36FB56E2-0E94-3DF5-C1A2-4CB1F20E8AB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7" creationId="{C2F1191F-5DE4-5E0C-EF3B-B3C7C807665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8" creationId="{8B71F056-C78B-A2CE-2397-14BBA096556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69" creationId="{EB3E5CC7-0C8E-424E-00B8-DAE7F1002AD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0" creationId="{1CF21EC5-D929-BE86-8414-B44C1E1E529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1" creationId="{222410F9-EB53-8E19-F825-FA14CB7E9FA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2" creationId="{2E5901E9-7797-1695-5472-555B6DFFC36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3" creationId="{569A4469-AA03-1337-ADFF-63E42A68F1E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4" creationId="{3178FD65-B689-16B2-7460-291D07DFF0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5" creationId="{48EA708E-02D1-F0CF-4F44-37E2D6DB82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6" creationId="{13232885-B0C1-0021-667E-CB8EE0DFCF4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7" creationId="{3C579828-84E6-503B-C690-B5BE590E443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8" creationId="{0E37BBC3-6E47-74C0-BE9E-55A1943BE47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79" creationId="{760ACE5B-ADC9-AAA2-39B1-F73D5BEA00A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0" creationId="{6D785A64-FDA0-624E-BB15-A08BA6252B9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1" creationId="{B5A6E526-EAE6-543E-346B-FB422D9C976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2" creationId="{D67D82AC-AD5C-64BD-D565-66E9FFC516E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3" creationId="{E8AE6449-4EB1-58D6-29D7-2A5A017D52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4" creationId="{1C7C6D83-D737-6B36-B06C-32F9428F1A5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5" creationId="{C44DEA95-DC34-670A-DB50-4379043FCAF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6" creationId="{F2DFFAD4-8345-7FEC-073E-9FCB6515DCA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7" creationId="{26E373D2-2056-0E2A-D6D9-1FADB103087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8" creationId="{CE269D6C-76FA-825D-7B58-002D95AC236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89" creationId="{FE59A1BA-939E-2EC6-A7ED-C434F30D42B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0" creationId="{35B6E111-5263-A010-43A7-3FA881996DB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1" creationId="{4DBBA30C-74F8-CAB6-84A5-D127F05E4C5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2" creationId="{5889C1E0-A96E-AC8B-4836-EA84B69BD76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3" creationId="{49B40269-0C07-9633-DB1D-AC7F55F8E45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4" creationId="{3D46BE2A-9D96-9829-0EE1-E2A171EC6A6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5" creationId="{AD9681F2-7797-8B62-E0A5-8613B8EEDF7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6" creationId="{4ED77975-3562-62C8-D7E1-DC4C9D44635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7" creationId="{55B0C979-742E-A437-7B5F-2599957CA5A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8" creationId="{9D718B60-7785-D111-09C3-5DD46FD51B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599" creationId="{85792BD2-41AE-751E-A368-2C8D160B16C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0" creationId="{5303614C-A98D-F805-F366-DD3E8A1FFEF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1" creationId="{D8766BE5-9893-2860-17CC-92F19106C93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2" creationId="{659EF78B-10B0-180B-9114-B8D93B9680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3" creationId="{46F9A155-D4CB-7982-264F-381378F6220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4" creationId="{150C6D07-978E-8AFE-6D6A-3ED1A7E7F1D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5" creationId="{4F1CE0E5-AFE5-4144-4B6B-526369FA4DA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6" creationId="{02DE6BE0-16C5-00F1-64DC-94AAE2F5538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7" creationId="{87F8B6BC-FCAB-B934-F8AE-5AB3E3BB605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8" creationId="{D5D5EC15-EE8A-153B-6CFF-70F89994AB4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09" creationId="{1BBC1316-F1CF-5E46-8AF2-BB9BD44143F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0" creationId="{1FBD79BE-EC1E-7EA6-B8A2-A3ACC9CB78B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1" creationId="{389977BA-E70B-4549-1610-F812DC3D636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2" creationId="{49B2B8CD-1D35-6CFC-9CAC-3ED1D1D705B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3" creationId="{095D111A-38DE-F0A5-884E-3998AEE4660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4" creationId="{0441DC0B-A500-C41D-D09F-9E09274C4C7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5" creationId="{FF02B372-4427-7F7B-8E1D-226C66CC584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6" creationId="{3407E07A-2D41-33C6-51CA-C7E11EC4E4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7" creationId="{C2BE90C0-DD14-FF1B-FA3A-8918BE837E9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8" creationId="{B03F60F9-F91E-B11F-664C-95D50FAB951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19" creationId="{83C43FDA-E11D-CB38-FA84-82BBFDAC979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0" creationId="{EC2D29A0-7257-117C-52E1-96CFF77DC64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1" creationId="{12242081-6D71-6864-4791-F2A39E1CDCF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2" creationId="{9978B484-D84D-4047-457C-DCB580EF782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3" creationId="{851857E9-FF02-8322-17B0-AA84E087272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4" creationId="{FD803E9A-53C9-A37D-C6AE-418AC72DEF3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5" creationId="{92ED2A00-5AF3-F47E-73FA-3256B15195E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6" creationId="{EDDF8152-3714-F5EF-5D4C-352D07B7957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7" creationId="{BA932402-CC67-9D52-48A3-48A94630D47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8" creationId="{EBBB9201-8BE2-5D35-0A48-2FA3767C92A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29" creationId="{9029478A-AD62-B92B-4E10-74213BCFF98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0" creationId="{AD5A8AA7-66E6-9F3A-590C-39D14AD1305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1" creationId="{5E4DD698-A834-2270-DBF5-DE0DFBCA20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2" creationId="{EB2E7699-556A-5850-72C0-F980595138E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3" creationId="{6191D004-CC52-6B5B-175D-2E85A2D0A2F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4" creationId="{729289DB-E062-1631-5011-651626A3152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5" creationId="{88E66450-63AB-8E13-0EED-52E7EFA7628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6" creationId="{43ED67B1-BDAD-9A98-B4DC-6A012F3AF99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7" creationId="{A2C87538-3978-6536-F0E2-D9F253D5A7B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8" creationId="{F3112F38-ED05-D2C3-8207-E97CE1F1B66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39" creationId="{C84F9FC2-279D-F9A3-897C-9426508650E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0" creationId="{79A8468E-9AE0-2084-95F7-E8EA177BF39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1" creationId="{483C324B-2181-2350-D616-0F6C74BECCD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2" creationId="{D8EA1296-1893-15E8-ADB3-19EDC4AEE1C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3" creationId="{18E9478E-CF6B-C809-571E-C35783435A6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4" creationId="{911393B8-1EEF-C76C-1471-D2BB5C3C518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5" creationId="{8CAD38FA-CF12-2932-59F2-9238105C08A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6" creationId="{4DEB63E7-A17F-0A50-1E4D-B092D48DB28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7" creationId="{1617EB4D-D08D-C8EB-C701-374B42D3418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8" creationId="{206772D5-81BE-7353-683C-A865E58FE6A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49" creationId="{678CA09D-743C-196E-F0B1-E0635B8102C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0" creationId="{381CBFC4-ECA2-2F4E-8928-CBC3D90142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1" creationId="{57E6E518-AC52-A0A8-F83B-E728CD1769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2" creationId="{69B47332-E46A-CC87-405D-EE94D39E24E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3" creationId="{B23AB1EF-2771-4049-AF60-6C26589A1B5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4" creationId="{E883AC96-D4CA-D33C-726E-6EC24B8144D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5" creationId="{86998DF3-A296-5BA7-7299-9E0DF7D8BAC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6" creationId="{17E638E3-EA57-30A7-831E-8A35540E70B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7" creationId="{CBB78233-C35E-688C-C775-9845107C5C2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8" creationId="{C828E0E2-4905-5CB5-EE8C-F3A521AEDD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59" creationId="{D29B65EA-64F4-A63D-5C6E-17F26AB221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0" creationId="{0BE42019-F356-7F71-37C9-AC2977067A3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1" creationId="{A1536A26-CAF5-D07E-CBE7-4AD7E3B0137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2" creationId="{45FE804B-8363-F58E-7BE6-36E233139D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3" creationId="{53C4F87B-50C5-53FA-869A-AC33EC3226D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4" creationId="{801F9996-5498-6416-8929-8B060961687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5" creationId="{CFDD8B15-FE7A-C295-05CF-73D590BC204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6" creationId="{29C61696-9B91-B320-99AD-96CB54066A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7" creationId="{24D987F2-DD9A-7860-6A21-F2DA8EBB59D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8" creationId="{3C9B3F43-2241-8457-655A-A85213D9CF8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69" creationId="{AF239F65-9A98-0BB4-98EA-AB73E441127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0" creationId="{12A41AB4-D889-69F1-20B6-6AC9B003605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1" creationId="{D2CAA226-9360-E43A-48C8-874DE0C629F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2" creationId="{110DD553-ABBF-A2C5-9607-FB0E66C69A3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3" creationId="{5FE7480C-FA9F-3AAE-FE90-0587B3BE3E4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4" creationId="{158FFF3B-01A4-D5E4-1870-38D1D42DB5C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5" creationId="{2078B894-9574-B6D2-6E80-5C4E4AA9B44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6" creationId="{A52C342D-3561-F6A9-01EA-676442CE631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7" creationId="{0379201B-E5EC-B899-CBFA-90B4F3BC59D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8" creationId="{D79F661B-E4DC-37D7-96CA-DC0B39BCADB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79" creationId="{25237327-ACC8-CDC6-6E3B-03729F11366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0" creationId="{BE1F7BEB-99A8-F609-2FE3-28EE442487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1" creationId="{67C4911F-5EEF-A717-57BE-D069458710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2" creationId="{B8D29B6A-AED4-A6C8-C2CC-618D8475D2C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3" creationId="{2C4BE8D1-A500-8479-A1EA-872B6B9CEC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4" creationId="{A46B18C1-F4EA-E061-6DD0-9E031450CC3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5" creationId="{FC757E6C-DFB9-7BEF-3520-B7963BDD8CC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6" creationId="{7C659836-09B8-3AE7-B0B3-498FD9877BB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7" creationId="{53378B95-FA91-2153-D6FB-8C580917112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8" creationId="{F01C54E4-3B81-9683-290C-04D4CCAAD3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89" creationId="{1296A06D-7EC8-6517-3F6C-AEDF85636B1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0" creationId="{4643A095-F4DB-8986-9767-8287DA37C9F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1" creationId="{E9687417-D008-87A2-9FC5-A83DF670BFC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2" creationId="{0E695C95-FF09-6DC4-ED71-09C6E743EAA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3" creationId="{4D3B5B0B-6908-B831-90C8-C0763AC1EFE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4" creationId="{0F5A9914-589C-4652-5703-6980AEE099E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5" creationId="{0603C2D1-CB13-F755-3767-5FBFA75A9C9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6" creationId="{9BA3DE88-CF40-F196-76C5-5CA959862B2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7" creationId="{0F2333BC-D507-EFA7-10B0-21324B331D3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8" creationId="{0FD76F3D-BF9D-B4A1-09EE-2A4E73125FA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699" creationId="{D4DFD965-8B49-B5AF-E99F-B871BE4E5BE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0" creationId="{8D3B8BD1-4BE4-0CA7-F6EA-49FC07E192B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1" creationId="{B135E9A7-0FAF-0EDD-AB94-308BA253B73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2" creationId="{D66ED81B-3DB8-C5C3-30BB-DE337E137C8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3" creationId="{BFAABC06-6C17-33DA-E268-997EB03CC59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4" creationId="{B196124A-E20E-5E9B-5D2E-B4BA3E1C369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5" creationId="{9F513344-0254-30E0-3ED4-CA002D51AB0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6" creationId="{DF7D1929-403D-4715-D84C-191DF8E182B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7" creationId="{0739A7DE-63D0-8906-6CFE-95BE6CB83A6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8" creationId="{81C284C5-CA0D-F9E4-4B3B-6A4980E00E6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09" creationId="{88C4D390-E2A1-03BA-F57A-3843A95914B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0" creationId="{62FF756B-91C8-66B5-FC4A-7A4514D511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1" creationId="{C6EA2100-23E4-AFC3-27D9-B0DCC86AEB8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2" creationId="{A5C7E689-1587-F8ED-75A7-DCBC0126A17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3" creationId="{7EF13EA0-0FD4-F2E3-75A4-3A6AE5602FB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4" creationId="{28F39288-4F61-0637-F7A2-BB58874815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5" creationId="{A6B0FB94-8ECB-3ADB-AADE-89649EC17C7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6" creationId="{6EA01BFD-B0D4-45A9-9809-6214E661749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7" creationId="{15C13430-C404-296A-8165-39A6AFAD5EE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8" creationId="{0DAEC504-8A3E-FD11-5E50-EEFA60AE442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19" creationId="{3D36D884-70F2-DE29-85A2-CE55B508395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0" creationId="{26A8C871-54AC-E668-B292-467D19CE9FE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1" creationId="{345642E7-8007-767D-8123-6DF36CF981C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2" creationId="{ADEC0C2D-49C2-334D-07FF-3041B21A289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3" creationId="{320981E6-57DD-4D88-6302-A0250B46CB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4" creationId="{5867CA76-F3A2-DD38-7245-EDCAE3860AB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5" creationId="{D97D6F86-51C2-34AA-A95D-79AD5CF7D4C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6" creationId="{9D5588B8-56D9-074E-3540-D8894DABBF5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7" creationId="{C5DBBB96-8BCB-6457-91F1-6737A0AF7E4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8" creationId="{64B0BBB0-847B-5A06-E9DB-D6B45CF7DC5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29" creationId="{C9C63451-D024-7465-F2F4-2E7CAB5A93C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0" creationId="{0554A85C-F849-2370-0639-892B7482B70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1" creationId="{87BDD7C7-2A1A-0DE2-DA49-F2EC0EC0179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2" creationId="{3F568323-AEEF-CEF5-C334-9ACCA911411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3" creationId="{74E16D1A-E227-717C-26A6-B29398A98B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4" creationId="{AB200E54-DBDC-227B-EDEF-276DDE69D8C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5" creationId="{5911EA63-231B-5E56-2FD7-1BCD0C00247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6" creationId="{E627937D-DCFA-86EF-9918-0F709560B15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7" creationId="{6EE19FC3-2BA0-72C1-0197-5CDC2120E76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8" creationId="{6862E46C-7D49-02A0-6B5E-2457260D0D9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39" creationId="{C6C1495B-E655-E08B-798B-037F472EB63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0" creationId="{4B2B7819-FEBD-69CF-697F-E5A425D9736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1" creationId="{96DC4D1A-61A9-6C87-9F66-C0CDCEBCEE3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2" creationId="{8CE78CD7-27F6-4906-D0E6-44B9B7CAF6E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3" creationId="{33CA6E5C-5002-A491-063D-23CB7B0A66F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4" creationId="{D67EB380-EEF9-AD02-6641-9E9C480F4D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5" creationId="{E9972ACE-9699-714B-51A8-6D7A163B40F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6" creationId="{8B58C5C1-B711-AB27-9830-9F57495FEF3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7" creationId="{ED9BAC24-4E13-9413-68E7-9B19DF1303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8" creationId="{F1E9713D-74B9-E351-0A80-E9D6C9B7555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49" creationId="{D8761C0B-D11D-8968-9442-964F9449F46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0" creationId="{C8BB155A-EC4F-6390-CD1A-12DA3E93357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1" creationId="{5CB53BF6-D4F3-7877-83A9-D1DCC5F282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2" creationId="{D1C07215-777C-C042-9E73-7B898039647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3" creationId="{F83E2162-7E76-C7EF-D640-F0F20D0491D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4" creationId="{A84CE84E-0141-001F-DC8A-A6897A89EAE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5" creationId="{F4341200-F879-79DD-5EDD-F78EE7E2D88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6" creationId="{9DF879C7-70D3-4600-D674-7078138F9AB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7" creationId="{0E11EA85-7C75-BB6E-F1D9-F99A35C261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8" creationId="{D5629D3D-ACE6-C11F-7AA7-CFAE3A23B3C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59" creationId="{D1A96C5E-AA2C-30FA-E5F6-0B604CEC235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0" creationId="{BF000DAC-EA5A-E25E-29BE-8DAB12CF262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1" creationId="{AA27F1B0-22F7-2062-C9B0-4D74DDC0854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2" creationId="{4C625FBA-1115-1C9A-9D4E-25E22C1A133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3" creationId="{92F990C2-7A63-825E-626F-947F0888DCE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4" creationId="{D5A5152E-3CE1-A300-929C-3228BF0CC94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5" creationId="{B50558BF-A5E1-A46B-3A41-6A5256B0B2B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6" creationId="{1336EAE1-8419-07CF-F60E-3A3C99E69A7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7" creationId="{422C02B7-41BC-6A0D-99E0-71CACDEAB9C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8" creationId="{971B2407-299F-4556-C6F1-D41EAD3A5B0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69" creationId="{83BB0880-1994-CC11-96FD-0A39FD9DB83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0" creationId="{E4E722A3-FD37-402D-BB12-B9F90908B2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1" creationId="{F0B3285F-007A-541E-3A0B-324092722D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2" creationId="{8B088ACF-87D4-1E26-18F0-0B1A0796E18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3" creationId="{C5AA9053-B526-EBE7-DAE4-C95253C41DC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4" creationId="{D4AAA9E5-FFAA-1A6B-8003-59C605CC9AA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5" creationId="{F43851CF-5554-C582-F119-E759A56094D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7" creationId="{9D4FC761-E515-15C3-6263-B81D2478720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8" creationId="{C9C0B601-49D9-8754-C1AD-7B1914DFB43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79" creationId="{9BE4B49B-9E68-3146-E91D-8E72423A632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0" creationId="{1C0B4F85-6062-71F8-D728-5AE5C6D0B03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1" creationId="{2CD1131F-1382-0EC8-D0AC-B8EA4F51871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2" creationId="{E7324208-CAC7-BB03-0BE7-DAC9EA30C77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3" creationId="{0A59B8F8-2F19-E76D-3170-6AFA1B08A46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4" creationId="{EF38539D-39D8-E3F8-9419-67FAB155435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5" creationId="{2E021BB3-78CE-546E-03D9-2C095859E96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6" creationId="{3AC370CF-FCBD-9EAF-CB6E-57FBCE3C47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7" creationId="{89A4C8DA-FA8F-F384-A8D2-C094E62DB0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88" creationId="{7FF99344-1F2B-74D3-AB5A-8429866698C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0" creationId="{4261C406-EAB3-B96A-2A5D-D78E295C789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1" creationId="{3008563A-7102-4744-EC09-2627577E55A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2" creationId="{34C1CA51-2144-E7FF-5C7A-5B5A3F96EB3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3" creationId="{1D2AEAC0-23E5-658E-E8F1-8AF007F842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4" creationId="{3B92499E-74AF-5941-12CF-52751F1675A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5" creationId="{28B3FA9C-ED47-30B4-75CA-3DCD12B06E9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6" creationId="{4E0CD377-D8EC-5D40-6C96-8FFDDB81360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7" creationId="{7E82C524-322A-EAB6-9215-44B39FA0403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8" creationId="{E2BCFBA8-7B22-17AA-1DD3-4A3262C5D48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799" creationId="{88781D60-50F9-AB0D-7884-3FAD46CC75C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0" creationId="{284E6CA4-0324-8D93-2A32-ED903F219EB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1" creationId="{C638F5CB-117B-06FD-5D50-824B3ED722F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2" creationId="{0D2805A9-6258-700A-233B-3BA0064CB7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3" creationId="{10B4337B-11F3-8AF5-2CEF-E804FEC52E3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4" creationId="{418A102F-62E2-6E79-9264-D745C28890F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5" creationId="{C153A2AD-A51F-C6BB-A7AE-90829297628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6" creationId="{CBC83C9D-4669-97A4-A104-0FA5919B7AC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7" creationId="{6F141D5A-5EBB-81A1-78BE-AAA74D87DCE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09" creationId="{4265BC4B-C4A5-3914-B7FD-D8BC796B251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0" creationId="{FF414366-AFA3-8A91-9D39-4746A6D31F6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1" creationId="{3274647F-D346-B479-A53D-80904F7AB5F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2" creationId="{389FE203-1B74-DC1E-EBA9-FBE887A1F3B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3" creationId="{5105A96F-A2CB-07E3-9D6A-C1FDB740AA2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4" creationId="{756881A8-6C67-9902-6FCC-027EABE3552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5" creationId="{D1EA718E-F7B4-5F84-396C-A94DDD770D1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6" creationId="{B1FC14B0-213D-91D3-566F-398FA26570E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8" creationId="{364C4B5F-1D45-F14A-5F60-43AB7885D28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19" creationId="{FA901D6E-318A-26F0-106F-234DA8AD573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1" creationId="{97D09F79-42CA-F684-AE63-FAF9A2622C1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2" creationId="{A1E96626-2E20-22E2-92E5-AF09CDFC91D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3" creationId="{63B9E3EB-5C91-4E71-1A67-A0BB104AB5A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4" creationId="{D1EA3410-FF77-92C8-E08A-AA8F165A6ED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5" creationId="{70F7C5D8-3E65-EFB1-FCDC-233C410CCA1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6" creationId="{ABB00D8F-1633-D84C-7A29-140E90B1FB4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8" creationId="{FC6346E5-2834-D8A1-3C7F-FA6AC991973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29" creationId="{B27B2757-2349-84E0-7DE9-8D46151AEE6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0" creationId="{53E9A4CE-BC8C-B987-E6C4-4D9C16E5A50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1" creationId="{C4450328-1CCC-6A51-AA66-3B39C549D45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2" creationId="{56531D25-43BC-DAC9-522D-640B9C3106C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3" creationId="{D0BE3E51-8B7B-A7DD-0973-629C0357BBA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4" creationId="{108090C0-F856-1862-FF0D-EC153910BA6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5" creationId="{FA062A45-9E91-466A-1D46-164416BCFB3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7" creationId="{795986DA-1E66-E9B3-C455-D6FBC1C2BBF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38" creationId="{9218BA71-648E-2843-9BF5-79F3675FC08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0" creationId="{D401F95E-2963-FBBE-F1B1-8B644933B39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1" creationId="{A71CED74-D6F3-2FD2-E8A7-F1AC1637780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3" creationId="{9EBEAFCC-0515-BF62-0ED5-17CDAFCEE79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4" creationId="{07706EDB-3325-7AF7-4827-263433324B3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5" creationId="{DF4B1A96-C5A5-6754-9EBA-C048F632EC3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6" creationId="{207D6737-8AB0-A5F6-E3AA-A912F57859E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7" creationId="{FAD1D516-1573-D7AA-A6B1-941E9522428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8" creationId="{23357144-CDE4-4332-E69B-2AADE75E1B1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49" creationId="{F2D44B26-8E67-65A4-EFBD-6E0D129CA18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0" creationId="{74798513-7E43-45AE-FED9-3FDB2B83468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1" creationId="{1B3E632A-54AA-9190-B862-71666C02100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2" creationId="{696BDF43-13C9-933B-BC2D-DDF03296289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3" creationId="{CFCB7315-608F-4307-FF16-0739128230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4" creationId="{387FA343-7FAB-ADF7-F8D8-70401504BAE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5" creationId="{22A865FA-808C-8DB6-2153-65F43D67F30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6" creationId="{204E9A27-DDEE-A086-5E31-B5B904AC10E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7" creationId="{027E1DD4-B5B7-E41E-DD55-AD90969E178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8" creationId="{D4D9C845-0015-E9B8-C6DB-9E2B6CCB355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59" creationId="{5EE1E7DB-68BF-B7F0-8ECB-43020AABF1D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0" creationId="{D0B5E896-C1D9-4D76-A92D-F3EFADB1FA9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1" creationId="{D1AB5C95-205A-94E6-149E-0D979A1E7D7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2" creationId="{5A5C1231-D23E-658A-9E33-8EA9E46622B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3" creationId="{5A51818E-FDCA-F71C-7598-4AA3DECAEC6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4" creationId="{E55B0D79-0E59-8257-1991-1CFE2C7CA27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5" creationId="{5AE15A3E-C239-3649-3A30-0C7C10324B5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6" creationId="{2FBA98E3-3050-7187-62D8-6A378771933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7" creationId="{80C916C8-5120-769D-0C5B-62F3752E45A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8" creationId="{883FC39F-95EB-67B1-C6C2-757AF974919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69" creationId="{62FC1E02-7185-93CB-46E7-D91695215B6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0" creationId="{1E61B806-E191-BF44-1012-5B9FA37F70A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1" creationId="{65BBBE85-CD8C-8471-79DC-9C6A66EC2CB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2" creationId="{E0F5D6B4-17AB-E7B7-2C29-72BEF26BC10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3" creationId="{E0952F4E-38B4-6D18-9CB4-86E71B140DD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5" creationId="{F9E1977A-6232-7E85-0B82-F54A733BE75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6" creationId="{796F9C0A-9066-E049-E292-E0AA64FDE36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7" creationId="{6DFF7A8B-702A-C9CD-89E2-F97074A7F45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8" creationId="{FC7EF659-9CC2-70EA-0511-4161379A464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79" creationId="{5C9DF799-9756-B526-BA44-D10711C416F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0" creationId="{A077CB92-7F4D-D318-3FDD-C3B5CC80365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1" creationId="{E70A3529-BF8A-76E5-C306-2832E6F2676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2" creationId="{CD7AE5CE-1E04-E163-27B5-A875489B0A7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3" creationId="{0F85F896-660D-87D0-DC4B-A67E17930DB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4" creationId="{E2200DE7-3B2F-04B6-3366-7D87CD6C15E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5" creationId="{0B68A708-D4FE-2278-437A-0C0698F4745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6" creationId="{857E06F0-BFD1-D433-E78C-CEECD6C4FD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8" creationId="{6F8DDEFB-F1DB-8561-D1F5-C4310ADD885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89" creationId="{11712E93-8BA0-D0B6-F547-5E1AD1870C3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0" creationId="{DA43BFB6-2265-8304-CC0B-394BD68160C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1" creationId="{4681A7FE-E0B0-B3B7-5B31-3D725EDB809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2" creationId="{B4A49E86-100C-B916-1EA2-1E7C22AC07F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3" creationId="{92D98716-4AFB-5190-F8F4-7DFAEEEFA5C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4" creationId="{35372A41-83CD-DE11-8575-D52EB623144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5" creationId="{EDD96F89-8843-C85C-5F73-4B00E2E4590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6" creationId="{7F5EB9D7-89B6-1F3E-0803-05A8AFCC461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7" creationId="{21CBE2AE-299C-E828-CA96-DAF3B67B578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8" creationId="{01A7FA3E-B1D2-5C6C-BEEE-9652AE8C1EB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899" creationId="{CCF664A2-2728-BC41-13F5-E22D29CAF6E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0" creationId="{B55FF4B8-8FE5-D791-9A77-8387DD91F68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1" creationId="{F726CE34-A775-25EB-6D39-F4FB0605C15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2" creationId="{2AD89DD7-C48A-D9A5-68D4-DF753F592F0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3" creationId="{32B0F391-A656-3003-A2D7-3F6BCEE03F0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4" creationId="{5DFA6F3A-4343-D909-CF7A-09CB0AB2A4D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5" creationId="{71498F9E-2029-8D4D-4B17-732FA752647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6" creationId="{AEEDC3C4-E034-9FC0-25EE-872BB26B9FD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8" creationId="{82334728-5810-247C-474B-81A95288AD1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09" creationId="{21705928-8E3B-8625-2709-327F17AC27A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0" creationId="{E6D008CA-3F3B-E662-DF7F-82D419DE7B1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1" creationId="{9307EA68-DEB9-22A7-0086-DD7C3F7744A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2" creationId="{B89CD182-9D1B-4EF1-476E-8A9A918B8C9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3" creationId="{E01CDE40-7F27-251F-4949-F1EC0E76534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4" creationId="{F7B24493-F578-83CE-954E-527420D1E4F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5" creationId="{8657A687-86B1-C578-0109-E98166F7EB9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7" creationId="{3ECF1A3B-96FE-4A9B-8591-DCB6145A00B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18" creationId="{6181C89A-9A36-699C-F260-26D4362AFB4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0" creationId="{6A5944C5-4A65-4BD1-D663-BBA8FE235BB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1" creationId="{54D6ECB1-991D-AE85-55ED-FF63A2C0EB6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2" creationId="{CBBE0FDD-753E-8D40-E163-600CF91D4BF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3" creationId="{913A904A-996F-67DA-EB21-E383A2E10D5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4" creationId="{1E299CB0-38E3-E200-AC86-AA4B55EAA7A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5" creationId="{9985D78B-48BD-BD39-5ADD-D3598570F66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7" creationId="{F2AF5990-1921-EFE9-EC1C-05E48D51747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8" creationId="{0642575A-C389-85EA-8B84-74A497A5DF2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29" creationId="{39C076B0-11C3-206A-87BB-A13850D96282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0" creationId="{DFAA3C08-ED52-5645-2E86-0A7C96D4624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1" creationId="{AAF31B7C-3C03-DDD5-050F-6ED6391CF48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2" creationId="{ED04F393-C2D8-7066-7BB1-91A3A5B9F9E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3" creationId="{8A48A09B-20F5-ADDB-861E-5FC369ABA6A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4" creationId="{A1C05625-68D4-0D1E-E4E6-B07D3ABAE9F9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6" creationId="{2B6A0AF9-F295-0D96-E238-B80ABE7A2B1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7" creationId="{E2F855C1-1646-3A38-790F-24066D4BEED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39" creationId="{784E8423-78A4-8CB8-3B0A-AA418C60EFD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0" creationId="{677833A3-943B-DC7E-8B98-BF395900EFF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2" creationId="{9BE3DFE9-B572-57F8-CA3F-75A606E1C7E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3" creationId="{F82A64DE-AC86-C2DF-DAF3-73162BF87EDE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4" creationId="{80DB9705-1EBF-397F-C2E1-C6C25644CB2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5" creationId="{B1E002CB-C7D3-8A54-0156-CD1A5999CB76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6" creationId="{52D3E811-9CB6-7C9F-C26E-7E6AA6464F81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7" creationId="{90D44D0B-D4DF-7874-DFB2-4DD5420605D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8" creationId="{4B61090F-265C-2BB5-5420-989447BEC4E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49" creationId="{205B6D98-292E-2467-FD66-C90B421B8A2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0" creationId="{7E71C7C6-BACC-4030-F029-174AE5B3513F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1" creationId="{7101ECA6-CF83-CA35-86F9-7A9802DA312C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2" creationId="{0C37F160-1C12-8B74-53D6-8C9B1B1428A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3" creationId="{14FE43EE-8EB6-C010-740B-3AB32D20C1C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4" creationId="{A1C9DD70-131A-B16A-665B-4B26478E3F7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5" creationId="{903F8ED6-7536-193D-2578-347BB8734BDA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6" creationId="{12AA3589-EA04-74DC-1B8E-8FE1EDF313D0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7" creationId="{2341CA29-3DC0-F58D-55B5-349D8222543B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8" creationId="{AAAAAA0E-2F80-B269-A717-1FA429249E3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59" creationId="{34A1D16F-01A2-C305-D726-0F02B80946DD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0" creationId="{1BDBC15B-C879-1666-79C2-2E5963C2893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1" creationId="{34C97C1D-ABFA-EF8B-B16E-4A56C981E1D5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2" creationId="{29C657DA-D884-94CB-FDB4-BDA3927EB274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3" creationId="{AB3B9FC1-FD2C-83BB-9B50-341DDFB9EFC7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4" creationId="{C13F0D57-8AA8-593D-02EE-A5DE543DF578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5" creationId="{528DC233-4240-01D9-9E37-118590F88DE3}"/>
          </ac:spMkLst>
        </pc:spChg>
        <pc:spChg chg="mod">
          <ac:chgData name="Jazz Binding" userId="74e1742e-566f-4d18-bab9-8025d732ef9c" providerId="ADAL" clId="{B2F509F6-D0D2-47FC-9FFA-9B1E2AE28429}" dt="2022-12-01T10:06:39.429" v="11427"/>
          <ac:spMkLst>
            <pc:docMk/>
            <pc:sldMk cId="416377257" sldId="262"/>
            <ac:spMk id="8966" creationId="{98AE9098-61DF-D7EA-8D1C-63E313CB6AA2}"/>
          </ac:spMkLst>
        </pc:spChg>
        <pc:grpChg chg="add del mod">
          <ac:chgData name="Jazz Binding" userId="74e1742e-566f-4d18-bab9-8025d732ef9c" providerId="ADAL" clId="{B2F509F6-D0D2-47FC-9FFA-9B1E2AE28429}" dt="2022-11-18T16:38:28.244" v="1450" actId="165"/>
          <ac:grpSpMkLst>
            <pc:docMk/>
            <pc:sldMk cId="416377257" sldId="262"/>
            <ac:grpSpMk id="2" creationId="{7F848887-DA79-C4CE-37B6-D3DAAF8FC32D}"/>
          </ac:grpSpMkLst>
        </pc:grpChg>
        <pc:grpChg chg="del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" creationId="{BF64AA50-6ADB-4A8D-8A09-8A9F76E4B8FB}"/>
          </ac:grpSpMkLst>
        </pc:grpChg>
        <pc:grpChg chg="del mod topLvl">
          <ac:chgData name="Jazz Binding" userId="74e1742e-566f-4d18-bab9-8025d732ef9c" providerId="ADAL" clId="{B2F509F6-D0D2-47FC-9FFA-9B1E2AE28429}" dt="2022-11-18T15:28:16.056" v="4" actId="165"/>
          <ac:grpSpMkLst>
            <pc:docMk/>
            <pc:sldMk cId="416377257" sldId="262"/>
            <ac:grpSpMk id="5" creationId="{B8415592-566E-1387-5C9D-2066DD65EB4B}"/>
          </ac:grpSpMkLst>
        </pc:grpChg>
        <pc:grpChg chg="mod topLvl">
          <ac:chgData name="Jazz Binding" userId="74e1742e-566f-4d18-bab9-8025d732ef9c" providerId="ADAL" clId="{B2F509F6-D0D2-47FC-9FFA-9B1E2AE28429}" dt="2022-11-18T15:28:37.781" v="10" actId="207"/>
          <ac:grpSpMkLst>
            <pc:docMk/>
            <pc:sldMk cId="416377257" sldId="262"/>
            <ac:grpSpMk id="8" creationId="{373AD656-4E36-E087-1264-3D625B7FE0D2}"/>
          </ac:grpSpMkLst>
        </pc:grpChg>
        <pc:grpChg chg="mod">
          <ac:chgData name="Jazz Binding" userId="74e1742e-566f-4d18-bab9-8025d732ef9c" providerId="ADAL" clId="{B2F509F6-D0D2-47FC-9FFA-9B1E2AE28429}" dt="2022-11-18T15:28:37.781" v="10" actId="207"/>
          <ac:grpSpMkLst>
            <pc:docMk/>
            <pc:sldMk cId="416377257" sldId="262"/>
            <ac:grpSpMk id="9" creationId="{918A3BA2-3B6C-1316-0D28-7E63364C0889}"/>
          </ac:grpSpMkLst>
        </pc:grpChg>
        <pc:grpChg chg="mod">
          <ac:chgData name="Jazz Binding" userId="74e1742e-566f-4d18-bab9-8025d732ef9c" providerId="ADAL" clId="{B2F509F6-D0D2-47FC-9FFA-9B1E2AE28429}" dt="2022-11-18T15:28:37.781" v="10" actId="207"/>
          <ac:grpSpMkLst>
            <pc:docMk/>
            <pc:sldMk cId="416377257" sldId="262"/>
            <ac:grpSpMk id="34" creationId="{63B886F5-D184-53D0-7B7B-BA5C054353C6}"/>
          </ac:grpSpMkLst>
        </pc:grpChg>
        <pc:grpChg chg="mod">
          <ac:chgData name="Jazz Binding" userId="74e1742e-566f-4d18-bab9-8025d732ef9c" providerId="ADAL" clId="{B2F509F6-D0D2-47FC-9FFA-9B1E2AE28429}" dt="2022-11-18T15:28:37.781" v="10" actId="207"/>
          <ac:grpSpMkLst>
            <pc:docMk/>
            <pc:sldMk cId="416377257" sldId="262"/>
            <ac:grpSpMk id="59" creationId="{6F3A21F3-6CD8-0F3A-314D-345F5F3344EB}"/>
          </ac:grpSpMkLst>
        </pc:grpChg>
        <pc:grpChg chg="mod">
          <ac:chgData name="Jazz Binding" userId="74e1742e-566f-4d18-bab9-8025d732ef9c" providerId="ADAL" clId="{B2F509F6-D0D2-47FC-9FFA-9B1E2AE28429}" dt="2022-11-18T15:28:37.781" v="10" actId="207"/>
          <ac:grpSpMkLst>
            <pc:docMk/>
            <pc:sldMk cId="416377257" sldId="262"/>
            <ac:grpSpMk id="84" creationId="{9104064E-4BA4-92C4-5E1D-591819D6B3CF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109" creationId="{7ADA94B5-E2EB-CBAB-A3FE-5D9401BD370D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123" creationId="{54196986-0939-C946-E441-F14C2D65B6CA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140" creationId="{3A655460-459A-12BA-CA5F-BF06FD958BE1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154" creationId="{3956895A-0ECD-4328-F321-CA62755CB901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168" creationId="{21D4612F-F97B-EAF4-3F54-F13EC9AC0C1B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198" creationId="{3CFB266F-5E80-888B-4C52-EFF78A2F4699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215" creationId="{7980482E-DEC4-B79B-1A96-36EC3BB1F181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230" creationId="{5CEA53F0-77F9-E070-9D8A-ADB9F1F291DF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263" creationId="{86625051-B918-3447-C33D-093472D79E45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279" creationId="{CF97E0CA-43BB-19D2-FE69-0D38D494958C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296" creationId="{17C43185-7CFD-EC08-2447-C244315149EF}"/>
          </ac:grpSpMkLst>
        </pc:grpChg>
        <pc:grpChg chg="del mod topLvl">
          <ac:chgData name="Jazz Binding" userId="74e1742e-566f-4d18-bab9-8025d732ef9c" providerId="ADAL" clId="{B2F509F6-D0D2-47FC-9FFA-9B1E2AE28429}" dt="2022-11-18T15:28:28.084" v="7" actId="478"/>
          <ac:grpSpMkLst>
            <pc:docMk/>
            <pc:sldMk cId="416377257" sldId="262"/>
            <ac:grpSpMk id="348" creationId="{984CD373-3315-421A-CA5E-4A4B1873157B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372" creationId="{AF11B205-B447-CC92-0AF4-9B879632946C}"/>
          </ac:grpSpMkLst>
        </pc:grpChg>
        <pc:grpChg chg="add mod ord">
          <ac:chgData name="Jazz Binding" userId="74e1742e-566f-4d18-bab9-8025d732ef9c" providerId="ADAL" clId="{B2F509F6-D0D2-47FC-9FFA-9B1E2AE28429}" dt="2022-11-23T14:30:41.322" v="2173"/>
          <ac:grpSpMkLst>
            <pc:docMk/>
            <pc:sldMk cId="416377257" sldId="262"/>
            <ac:grpSpMk id="375" creationId="{9B2C700D-3B04-1F57-B817-984399149C0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78" creationId="{4848EBB9-ED15-93E5-0D3A-0BFBC33AB4D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5" creationId="{0116A694-60BD-9BE0-25D6-FF2A42703BB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8" creationId="{3C5AF023-83B1-A381-DE0A-2B0B7FAB7CE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01" creationId="{B51C3BEC-6605-E35F-926C-E707B07F721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04" creationId="{0E602C2C-D539-9F16-838A-E3F42762AFE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05" creationId="{267D2B53-CAC5-AC2C-D1B4-A04B23B5BDE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09" creationId="{403767B7-608D-2C29-5E3E-CE00AE66B90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25" creationId="{094E254F-FA88-F5A5-B4A9-14C32A5255E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26" creationId="{1C7CDFD9-DD99-3A79-7102-C3D40CC4906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30" creationId="{F569CB0C-AD95-8973-85A2-A4FE90D48A6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6" creationId="{91923848-E502-20F4-7F4E-B44099475BA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7" creationId="{FB0F7DBF-937F-9765-692D-8BEC5326FFB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51" creationId="{8C317C36-2E7C-12C7-1719-63DEBB19F87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67" creationId="{8C0AF2AE-4E41-80B4-74FB-410D298B906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68" creationId="{E6EE4287-DEBA-1FB8-2654-1DD9D7974CB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72" creationId="{556C8CF1-46CB-25E1-7F47-0B812C24F5D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88" creationId="{09216B16-CE28-4B22-5204-0EA50098280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89" creationId="{0E81E471-1EC1-CE10-CFC3-1C1ACB66346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92" creationId="{8133FD31-3669-6873-AF70-D86971E669A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96" creationId="{AE0837CE-EF63-5684-2E28-117FF4B0A880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4" creationId="{1B0F55D3-2D9D-2117-6DC9-88EB39E3045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60" creationId="{FB4073B9-D99D-A4D3-FF92-94E20C13DFBF}"/>
          </ac:grpSpMkLst>
        </pc:grpChg>
        <pc:grpChg chg="del mod">
          <ac:chgData name="Jazz Binding" userId="74e1742e-566f-4d18-bab9-8025d732ef9c" providerId="ADAL" clId="{B2F509F6-D0D2-47FC-9FFA-9B1E2AE28429}" dt="2022-11-18T15:41:41.259" v="32" actId="478"/>
          <ac:grpSpMkLst>
            <pc:docMk/>
            <pc:sldMk cId="416377257" sldId="262"/>
            <ac:grpSpMk id="577" creationId="{12B28392-C34A-335E-BF54-9201D77FD1B0}"/>
          </ac:grpSpMkLst>
        </pc:grpChg>
        <pc:grpChg chg="del mod">
          <ac:chgData name="Jazz Binding" userId="74e1742e-566f-4d18-bab9-8025d732ef9c" providerId="ADAL" clId="{B2F509F6-D0D2-47FC-9FFA-9B1E2AE28429}" dt="2022-11-18T15:41:41.259" v="32" actId="478"/>
          <ac:grpSpMkLst>
            <pc:docMk/>
            <pc:sldMk cId="416377257" sldId="262"/>
            <ac:grpSpMk id="580" creationId="{97E44D4B-AD4D-E48E-BE91-6A38F183E2B3}"/>
          </ac:grpSpMkLst>
        </pc:grpChg>
        <pc:grpChg chg="del mod">
          <ac:chgData name="Jazz Binding" userId="74e1742e-566f-4d18-bab9-8025d732ef9c" providerId="ADAL" clId="{B2F509F6-D0D2-47FC-9FFA-9B1E2AE28429}" dt="2022-11-18T15:41:41.259" v="32" actId="478"/>
          <ac:grpSpMkLst>
            <pc:docMk/>
            <pc:sldMk cId="416377257" sldId="262"/>
            <ac:grpSpMk id="583" creationId="{FB2ED4C5-9219-6615-D260-152610E9C28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86" creationId="{FA569B08-D2E7-6C79-DD19-00CC22939ED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87" creationId="{72263439-A70D-E139-4F8E-60E5F7D4322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91" creationId="{BD80BDEA-1B26-D05E-1CFC-C5434E84FA5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07" creationId="{C2FFFBA8-5A01-4DBC-118A-3AA4CF3628D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08" creationId="{22198457-D569-1320-E5F8-449370B7CF1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12" creationId="{BED5CE72-A642-648D-4495-98E24EEB6FF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28" creationId="{F5BF355A-7319-CE54-C862-90E96243736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29" creationId="{D3798BF1-41F0-B697-C1F1-CF5B69206B8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33" creationId="{648AA9D7-1DE5-6BD8-19F6-4C592AA96B2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49" creationId="{54BD482A-0843-C343-E238-8C7E358E0E6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50" creationId="{F975F51E-5409-C6B3-3CA8-AE569C36DF8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53" creationId="{5FEACEB1-38D6-2472-305B-AEF8D3F35C4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57" creationId="{4A1CBA5E-7C73-876C-B578-E49B905B53E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78" creationId="{D4D9EAE0-0243-2EA4-FA2D-AD69CAEC010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79" creationId="{60344C44-41C6-50F0-6AFB-B78DF41E984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83" creationId="{011490C6-A778-2F08-B01E-06FA905B9A5C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735" creationId="{3CE8C58E-1E1B-93CB-C890-FA5DDEB4361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42" creationId="{9C5DD105-99A3-8618-79C7-FE3EF156C12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45" creationId="{06466DB6-D5AB-E884-1069-85D536C4C92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46" creationId="{F83D9275-28EF-0F07-2D8C-F8054476F81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78" creationId="{6872709E-7659-B71C-834F-94C57FBC9F9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79" creationId="{2A14C554-F874-798E-902A-ED7A4ADAA11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80" creationId="{85D1336D-00AF-0708-615D-154EAA3F9D2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828" creationId="{441C22D5-B261-3272-C6C4-D9B65E47C12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876" creationId="{91188AA5-D194-71B9-813E-8ED1FC64CFA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24" creationId="{5F02F062-E477-B41A-65E1-01BFC299B9B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72" creationId="{C7314A97-C72D-2976-4AA0-D8B7DC8A524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76" creationId="{AE14CAA5-5DA2-E7E1-C49C-EF155CBFEE6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79" creationId="{A3E23D26-F0D0-DE46-66AD-A8A8EB1E45B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80" creationId="{FC54B9CD-FDE4-7751-CBDB-7BCDA9CBC28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93" creationId="{04E8930B-5F2F-93BF-00C9-A299FF93FA4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97" creationId="{07E619CB-6937-2022-DA80-C50D4CCC71B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998" creationId="{9E513009-2111-DD35-2282-74EEA104300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046" creationId="{1F29D23F-22FD-D008-7EDE-C13AD04982A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094" creationId="{95291B06-5CBC-514E-78F4-D47FCC20BAB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142" creationId="{E265FEAA-BFDC-0297-7DEA-6C67BFEF006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190" creationId="{E476AD39-4C95-3559-C468-AB3E8CDD232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191" creationId="{61CBC733-A304-A1BE-8D8B-81061543BE1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239" creationId="{1DC806EF-608B-247F-EDE0-FC377B783E1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287" creationId="{05F0BA8D-359E-F2DB-BA15-3D35DCDB426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335" creationId="{66F3561B-86EA-DCBB-07D5-06962336C0E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383" creationId="{D1166E43-CC93-FF93-84E4-C7B0C48294B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431" creationId="{26E0F789-68CC-BB54-AEA7-4FF3DA2BD16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479" creationId="{165F9EC2-D435-9FE4-2C74-886CDD6C189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27" creationId="{CD67F8DC-53E9-8C88-1053-58051F0F412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75" creationId="{E6DA8ED3-E2D9-7E1C-F2AF-F21C202A193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76" creationId="{0607A961-0238-EA13-64A7-EB697CC84C7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78" creationId="{3AEBEB76-51AC-3A58-437A-49885ACF3AB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79" creationId="{A98919D9-2089-197F-BCD7-45322A3E568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86" creationId="{69F7821E-DD4F-74D7-25AB-B8E509CA4A7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89" creationId="{E7634383-E4DE-2378-10E5-152AB55FD69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590" creationId="{D4F5FE8F-345C-A857-2CD1-12A271DA28D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00" creationId="{77540B4F-7AC7-5A4D-75E1-40BB069FAFE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03" creationId="{CCF47B74-BFDC-0528-2902-02FB1ADFC3B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07" creationId="{4FACD219-CD75-6BA8-B3B7-D0D41EBB891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10" creationId="{D3AC5737-4BEE-FFBB-C8E7-B26D5DBF93F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11" creationId="{9EE1A121-F94E-492B-BD06-01105F00B86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13" creationId="{531D97AA-CF0D-24DE-648A-E9F7D3A139A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14" creationId="{1A2F0577-F04D-CF16-2938-93DB56684DE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21" creationId="{A7E1A1EB-EFBE-43C8-EB3F-7CDE431E33F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24" creationId="{0335B624-F5D6-1CDA-ABD9-7A976F89A3F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25" creationId="{F3247689-6C84-1DAC-F8FA-07F218E0A76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35" creationId="{E81829A0-DE5D-4D21-38C0-3864223B43E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38" creationId="{07657788-A81C-5FCE-B8A7-B6AFD6B2020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42" creationId="{15890753-BB0F-784D-BFE5-9C100DFDADA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45" creationId="{A155E936-525C-C2BD-AA1A-276F4FE9FFD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49" creationId="{B80B3C98-05CC-835F-FD6C-6F81C682E15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52" creationId="{726828EC-385C-9478-21B8-337D4F92ED5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61" creationId="{066B226C-E795-99AA-34EC-4590885F67A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62" creationId="{1096D2D9-B156-2B64-1A78-F4323DB912D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663" creationId="{0FDEA622-F618-8788-2A93-8272208DEFA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711" creationId="{DD5D8646-9A9E-853D-DDEA-9E5F24592E6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759" creationId="{752D8B48-4126-0F36-D2C6-6A9CB1FE3FD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07" creationId="{691EEF00-E854-1122-A57E-77C638A36A3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55" creationId="{FBC4E53C-4B4E-D260-F084-51D239C1C9F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59" creationId="{B90A0CF7-1E3D-D9EE-679E-83FD1627436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62" creationId="{F5AF057E-F227-85AE-9894-ACA5CA51245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63" creationId="{35E5D67A-5C5F-A6D2-4912-F87FBCAEAB1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76" creationId="{F2A4E2E7-C5CF-2CF9-3861-0703EE09C6D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80" creationId="{1BAB82AA-1CA9-953E-82DD-D4AE029DCEE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881" creationId="{972AD914-B258-B223-E043-B674C15CF03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929" creationId="{2848CFAA-879D-1615-39A0-3D1C56DC098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1977" creationId="{EDF293B5-6F54-1D37-E530-0CAFE4CE212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025" creationId="{8CA7C21A-6032-7C5A-2851-70D78DF4ACB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073" creationId="{0CE8B33C-CE27-0577-88A6-FC07F28F719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074" creationId="{2E18C21A-D1CA-459A-7789-298D1D8E792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122" creationId="{36B93983-5104-C0E1-278C-8766BCF4D24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170" creationId="{0B01721F-A934-9896-527D-ABEB9E7DA4B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218" creationId="{4D630FD1-B7F4-C291-26F0-49431137BC7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266" creationId="{AB7D7A04-54FE-5337-EBF0-EE6A7986865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314" creationId="{AC8143AC-D0C7-88D3-CB39-F1654648FBC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362" creationId="{65AEAD67-A61F-C35C-B8DB-E07FB4FF3DB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10" creationId="{397F0B05-81B4-C46D-122E-D0AC3C0BE3A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58" creationId="{CA04F1F5-0D56-0F33-7A24-6A00F3494CD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59" creationId="{BAF80A9A-7142-C043-091A-D4FF60A93AF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61" creationId="{3FADD87A-02B5-B914-754A-1AFDAD64A3E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62" creationId="{AD3039C8-B5CD-20E5-1B4C-22BB488E222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69" creationId="{4C440D5D-6A44-0A95-6B7C-76439936BA1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72" creationId="{338C4F37-495F-4251-F835-FF16B7E4341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73" creationId="{CC8BC358-492E-D3DB-8BEB-3FD19B73668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83" creationId="{369E5AE7-FD90-025E-F0C9-E048665DF69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86" creationId="{AEF156D4-2201-611C-ACD2-3DCF6BA2839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90" creationId="{5F74A7B2-3525-8AAF-06A1-107329512E7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93" creationId="{6B7ABE20-6E88-2649-75FE-D252B834A33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94" creationId="{E95CFB17-0843-DF77-5ECD-495E2801108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96" creationId="{2669E67D-2DAA-1844-B3DA-9D298308F18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497" creationId="{B2DA403B-9EA9-0D11-D664-FFB953C6A26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04" creationId="{4DBFD19E-6357-3570-D9E8-4EADBE60EF4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07" creationId="{4D0C6128-0F80-CEF4-3060-3723CB81DD7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08" creationId="{7D414CFB-E98C-1C06-E997-EB2A849242D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18" creationId="{436E8A31-3CC9-F3B8-A505-3E39787F2F2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21" creationId="{53C5FFFE-50BC-160F-797D-D10FD644310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25" creationId="{7EDBBD08-DF25-2C67-2E47-4E828F41FE0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28" creationId="{B12997B3-8DB4-6446-8B77-782F74834EE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32" creationId="{41B18F0B-597B-AB46-4E71-2414CFA132A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35" creationId="{470C04E2-CE51-C26E-CB3B-53AC1EAD15D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44" creationId="{771B0C94-EFF9-8354-247F-5CFEA2CE077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48" creationId="{684BF983-AC5E-8FA5-C11F-1BDFD49CDFD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53" creationId="{AFC7FBC6-09D5-3FF0-2117-B0B1DE37C37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54" creationId="{BF80784E-8728-BB63-96A0-75CEC2EEBD3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56" creationId="{C137990E-BFB6-F8A3-9CA0-4E17AE55C2A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66" creationId="{33A997E8-05C6-E0A0-650F-981147B8361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67" creationId="{61A7F0B5-9C1C-04CF-B628-26FC1895D2C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68" creationId="{450C0492-1FF9-A5EB-BF25-F04BC319920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70" creationId="{BC17CEBE-52E0-DF7A-AC00-A1B7712AFAB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75" creationId="{4856A7DD-33DE-ED29-9AE8-84DB69EBCC6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82" creationId="{6746B26A-2553-F9DB-1F7B-6F2632C4CA4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83" creationId="{E1CD5457-B7B1-02F3-B028-95EE2ADE817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585" creationId="{139F6C42-1CA0-AB86-3471-ABEA0D45CA8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01" creationId="{17E6FA91-4D1E-F1F0-F110-F03B83E218C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02" creationId="{69BB9868-DEE9-4908-2AF0-4E251EC72AA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04" creationId="{25A75C33-F634-1ED3-120E-DF856513C20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18" creationId="{818A6D2E-EEBD-589A-5D69-822D3418876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19" creationId="{208AB2C6-1CAC-AD0B-D630-CBC1CBE2811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20" creationId="{55933CB1-3597-50FC-8571-04083FA9FF4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22" creationId="{9BE6258C-ACE6-B9C8-887A-D4AD4064C48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27" creationId="{450042E8-F523-7CAC-8124-D331F71C995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34" creationId="{33EADE1B-96EA-08DE-544E-3954CF6EDC3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38" creationId="{F1CA6B7F-1B0F-FB64-188D-7BABED3AD88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44" creationId="{4EC60C28-C890-4990-1507-708FD6BA3E8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45" creationId="{43D41276-0B1A-9A82-B160-47BCA0ED248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46" creationId="{5577538D-B4EF-A887-3A3C-FAF914B9D0E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48" creationId="{A3EBBB7A-F6D9-3809-5DE4-55BAF4176D4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61" creationId="{5FEB3E9D-45EA-63D5-4051-A629C4613F7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65" creationId="{106703AF-D534-896A-FE6C-E351762B171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70" creationId="{80E04A03-AD31-6C54-77F7-19F9D6950CC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74" creationId="{8B0FDE22-B066-3BC4-325A-BBA179C1613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79" creationId="{4F963ED7-60E8-86AC-95B2-F18DD0420E2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83" creationId="{A7872481-3974-C6CA-E55A-A707F98C4EE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689" creationId="{30F427E5-2F05-42C2-8908-A9E9804EE9C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03" creationId="{E46E9ED7-A649-2251-948D-BAF8BE6946F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04" creationId="{128412FC-E40E-2483-B7CA-28E321970AD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21" creationId="{FFD81D88-73AC-F91A-9F4F-E24AEADF69D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37" creationId="{17973701-B7D0-9019-2531-CA84BDC3020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38" creationId="{5797C667-F351-B9AB-CA25-C932587E2EB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54" creationId="{F4D8EBA9-3EC1-4969-43EC-17AC9E099EE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70" creationId="{358ACAF4-3E7D-373C-FD00-CB8D96713EE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71" creationId="{F9CC25F1-2EB4-0F49-5E77-4EFE507BB5A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787" creationId="{6FF62D5A-5610-6929-3CBF-2623725632D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03" creationId="{FB27290A-63C3-CE41-A387-C0B1B01A645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04" creationId="{8BF81D13-02F6-E256-BDAD-0A98DA7BE4B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20" creationId="{C85532C1-FF86-B6E4-48FC-2F7D4E76B07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81" creationId="{6333AFDD-CF28-0E23-E3FF-2FD45388B59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84" creationId="{8770296F-819C-BF2E-2FC5-311B943306F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96" creationId="{8EE98C0A-BAD0-6F94-F99F-3F018320143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897" creationId="{609B985B-1AFC-9E8C-E9A1-A4BA424C80E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945" creationId="{753924A3-AD37-8F27-8248-0B884414793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2993" creationId="{CBFBE3BE-D81B-1608-4011-DBBC0938D76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041" creationId="{C39A99F6-E249-2F74-97AE-1F91AE8583A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089" creationId="{AFEEBE02-3B48-567C-BC68-263DA0A4EF2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137" creationId="{D750604E-536B-D882-14BE-B732BE3CD73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185" creationId="{0B4E62DF-8A20-5392-9094-2357ADE3BB4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233" creationId="{0A33B949-4F60-0CA5-9980-AC32656A79E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281" creationId="{8B4D3504-4B6B-4195-0960-DE7300675F1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290" creationId="{72575749-7D6D-42CD-5AFE-BFA5E502FA3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299" creationId="{76D91D8C-6FA4-FBC7-EB9F-52A12363E28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347" creationId="{83ABA545-E7A3-D5E2-1C15-B8DA0E4B970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395" creationId="{CB4469CA-5DD4-1F83-936B-6EFFF719702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404" creationId="{F1FC7308-8788-60D9-37FB-DDC18C815D1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413" creationId="{1629DB4C-573C-DF45-CB5C-BC207FB6A72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422" creationId="{823216CA-CD3B-2F11-61FF-F9478F95D69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423" creationId="{287892F4-DBE9-EB2B-5D68-B96724C84F3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471" creationId="{7D7FF5BA-465B-C943-6E5B-DFD03EADC63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519" creationId="{454C3342-6DE3-B55E-8AF7-157565D6CE0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567" creationId="{EEDD9AD1-34F4-2F15-1E59-6FC56BB51D1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615" creationId="{C5077A9B-2D1D-CBF2-3487-11303358DD3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663" creationId="{A644F0F4-1E67-543D-09AD-6309DA7701E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711" creationId="{7247ACF8-7920-5194-2BD4-04A438CB058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759" creationId="{03201070-71DA-7260-9E24-E6B53921A7E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807" creationId="{9132EF8C-A293-936D-F610-9B06D7901B5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816" creationId="{300297D7-A7B1-32BB-9583-DA7A33808DA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825" creationId="{F0DF810B-0DFF-BF0E-59F7-3575D5404EC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873" creationId="{15A5F12C-2EF2-70B0-D4D9-78CE8E27629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21" creationId="{DA42EFAD-A000-FA47-EA06-EBB1919D721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30" creationId="{8F5F7EA4-58AA-0E68-69CB-3A25F5A4711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39" creationId="{C73F3E84-E7F8-305C-F1A2-FEC326A260D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48" creationId="{453ADD6C-6D76-3428-6272-98A8ACBC50C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49" creationId="{33135BD4-35D8-1F1E-7C8F-5567E28961D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3997" creationId="{926A9EA5-EDA4-FC62-D904-97418F94D8E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045" creationId="{BBB2521B-2911-1749-6E9D-26225B19269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093" creationId="{DEE2659C-CB68-CA54-2D04-F872DE467C0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141" creationId="{7748844D-E4E0-76FD-EEE5-27B68B9E08D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189" creationId="{AB5A468D-292C-A864-CBCD-E749C07A07B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237" creationId="{09497697-507A-5D3D-7D96-0F706EBB71F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285" creationId="{9BAE938C-49AD-B3E5-E8DF-35BBC92EC9D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333" creationId="{55CECC1A-7045-2D4E-B55E-35FE9E7DABC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342" creationId="{36EAB129-8396-BBB3-936F-9AF5C03012D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351" creationId="{EDF80D26-C9FE-E60B-1542-636A1A9A479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399" creationId="{E1945D7D-D83E-958C-D344-4C088E63E2F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47" creationId="{0C526844-34D7-2227-3CA6-3FCF83186A8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56" creationId="{543E9236-25B2-7C72-3E3E-0D375FAD5C8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65" creationId="{0CB1180C-F12D-7815-0D22-D70916482CD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74" creationId="{ED09ACD0-0FFF-B69E-F9CF-711CC5FCD77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475" creationId="{A8EA2689-C7B9-D59D-A63D-E5AFB5D721F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523" creationId="{891C24B3-8300-9794-193D-633E9B29559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571" creationId="{CBEE6FBC-72B1-0BC7-7102-774266D140D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619" creationId="{5F297D7F-D3B2-38BA-62A4-6E01FDA8284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667" creationId="{F53F17E9-1D45-771A-6C67-3B3650F2E4A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715" creationId="{E86320EB-CB8D-0120-89D5-C518AE3C0CD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763" creationId="{302B09E5-915A-D057-9030-BE53548E73D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811" creationId="{15B60524-88E8-B32B-4422-E32829BA255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859" creationId="{9E2657FD-AE7C-6221-FC4A-0BE82DDD644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868" creationId="{964746C5-6248-E2B2-A1FE-B621606F7EE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877" creationId="{73440236-8814-9D0B-DF7C-CAA84E2AE0C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925" creationId="{95753A02-7F23-7D0E-9A91-505126E588E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973" creationId="{E266BD70-76D5-94AE-8F37-3716D986902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982" creationId="{70F65A4C-7066-9EA8-91B2-8B02367E836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4991" creationId="{23DD3E67-1200-086E-0B8B-A9B5BD2D728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000" creationId="{D22B1869-9A3A-B9CC-E445-12B8C0C742D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001" creationId="{04898D83-A904-F22D-872D-F64E518C16C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049" creationId="{8596ED6C-E5CE-FD27-8AB7-4D6CBFD5FCF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097" creationId="{2658EBFA-A8BD-0C47-3723-04846810850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145" creationId="{AA53B1E6-CF07-A04D-84E0-60F0A158E32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193" creationId="{8E59526B-4694-CE0C-E6E1-04782B8D2ED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241" creationId="{1A4B58B2-765A-CDB5-A0D7-3F198E6B2F2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289" creationId="{40BE1D54-0F8F-7602-632A-FF35618B7CF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337" creationId="{02138968-ACCD-04E2-3885-404E3095ED6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385" creationId="{D7BE5E32-AB21-C44A-A4E0-FAC3C94B0FB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394" creationId="{708DC1CF-157A-ED37-5EC2-9C887054244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403" creationId="{B954D330-8F35-1D77-EE04-553DC7849CB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451" creationId="{4144D99F-C804-8E97-A490-CF7FD8C11CC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499" creationId="{F9860744-6638-4650-8DA8-B20BF5D8436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508" creationId="{9B12AFB8-D5F4-F0B6-D493-3BB454DA5D5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517" creationId="{3571428C-68D2-F517-15C4-2A7DE50E3004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26" creationId="{1185B081-C395-C643-AD75-FB1F6153ECF5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30" creationId="{87E4A713-8227-2DAE-8B7C-91BD27F7B943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34" creationId="{9DE788FA-2E75-F876-5B94-1174F5CB1615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38" creationId="{8519523D-E045-D1BE-6991-958B38872F49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42" creationId="{DA2DF1AC-214B-A33A-D887-5AFA8E0E23EA}"/>
          </ac:grpSpMkLst>
        </pc:grpChg>
        <pc:grpChg chg="mod topLvl">
          <ac:chgData name="Jazz Binding" userId="74e1742e-566f-4d18-bab9-8025d732ef9c" providerId="ADAL" clId="{B2F509F6-D0D2-47FC-9FFA-9B1E2AE28429}" dt="2022-11-18T15:29:51.264" v="27" actId="164"/>
          <ac:grpSpMkLst>
            <pc:docMk/>
            <pc:sldMk cId="416377257" sldId="262"/>
            <ac:grpSpMk id="5547" creationId="{70E5CAFD-5936-DC2A-9243-24172443072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548" creationId="{20F44CAB-A1D6-7DB9-7D40-7DD4A4A3895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549" creationId="{07D366C9-78C0-C241-D281-3215D8C62B5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597" creationId="{FBD8AFCA-F535-1115-5C57-95E776F7B02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645" creationId="{9D20222A-1D42-674B-22A6-D7B6EB51B2C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693" creationId="{87DE1C0A-864F-683E-33AE-71F30657803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741" creationId="{9E6ECA21-9BA2-F421-8AA4-AF8160C78DB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789" creationId="{915272C8-275D-E144-17C7-FF18FEF13FB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837" creationId="{B631B196-887B-8FF6-0D3C-127054982D4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885" creationId="{00C49CD6-4820-6C1B-BD31-CFCDDC5E264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933" creationId="{60C3095A-80C3-8B83-0352-2DFF83C8D72D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5981" creationId="{9C6639F7-2CC1-4DE9-86C8-2F0B2793B4B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029" creationId="{092BB941-1A3A-3D52-CA35-61F49A7E875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077" creationId="{11622A39-DEB3-68C0-B674-BD0899871E8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125" creationId="{861A6126-9063-9094-1714-33C03AE357F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173" creationId="{E450AFEE-B4D0-4880-B185-3BD4D5BA4A07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221" creationId="{D985544D-A29C-76A3-14E3-DF5D213F880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269" creationId="{AC736142-9192-C0F3-8EFA-E3D89AF3888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317" creationId="{9879E708-5D8F-AAC5-2E03-4E96798C004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365" creationId="{B9720A5E-D06F-0669-1900-1D475F52E5F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413" creationId="{C0B3C527-3783-667B-D105-70714E34973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461" creationId="{66A1240B-081A-26C8-CA21-CAA4B975985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509" creationId="{200CE25D-0977-2354-75C8-170844C91E0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557" creationId="{5E89BEE2-C0A1-314E-C9D3-78145755029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605" creationId="{EDDAF2BD-E626-1785-13AD-5C24F986620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653" creationId="{9C34F4D8-A300-CEBB-5253-FD694E089DAF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701" creationId="{4017AA10-BA02-DBB7-7AB4-550203B3C8C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749" creationId="{DF20307D-BF8A-414F-8A6E-49C303661BB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797" creationId="{F1F970B1-D781-D49F-B63B-A00A3DBA4A42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845" creationId="{E57E40D6-C19A-6DCE-78F1-542F265022B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893" creationId="{BDCFB04F-1967-F2C0-3E14-0105CE40F011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941" creationId="{15027F07-F7D6-7CDD-A1C1-1CB11E6C6F8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6989" creationId="{6A20296B-61B6-A117-1204-9CDD8F8B027C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037" creationId="{AF0713BB-63AE-47A2-B908-4316DB2CDBB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085" creationId="{6DF8A713-8BD6-3FE1-0259-6A2D1A42125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133" creationId="{FF009420-5114-C8A0-3C93-AC9B2427AD33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181" creationId="{07F23BA0-F45E-340D-123A-C27BC011D0E6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29" creationId="{89EDCB6D-2266-7552-6EA2-68FF752647E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38" creationId="{BAC9EB72-5BA5-8A4B-9BA2-41FA76588DFA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39" creationId="{A727EF29-2F38-31AF-8E19-42012CE979E8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42" creationId="{F91716D9-A249-4FBD-FAE9-3303F19DDF7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45" creationId="{D8CAFD38-9B62-DE41-067A-1651502F177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49" creationId="{0B65D20D-B785-402A-4069-FA82D260952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50" creationId="{3C296B9D-4A7E-BE82-6617-9E5CFDDD1BB7}"/>
          </ac:grpSpMkLst>
        </pc:grpChg>
        <pc:grpChg chg="add mod ord">
          <ac:chgData name="Jazz Binding" userId="74e1742e-566f-4d18-bab9-8025d732ef9c" providerId="ADAL" clId="{B2F509F6-D0D2-47FC-9FFA-9B1E2AE28429}" dt="2022-11-23T14:31:11.381" v="2197" actId="1076"/>
          <ac:grpSpMkLst>
            <pc:docMk/>
            <pc:sldMk cId="416377257" sldId="262"/>
            <ac:grpSpMk id="7252" creationId="{083B9E89-E1A9-9646-BAEF-AA18F1021E04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53" creationId="{B7254D3D-57EB-52EA-57E2-0EE7E8E1D2AC}"/>
          </ac:grpSpMkLst>
        </pc:grpChg>
        <pc:grpChg chg="mod">
          <ac:chgData name="Jazz Binding" userId="74e1742e-566f-4d18-bab9-8025d732ef9c" providerId="ADAL" clId="{B2F509F6-D0D2-47FC-9FFA-9B1E2AE28429}" dt="2022-11-23T14:30:58.601" v="2187"/>
          <ac:grpSpMkLst>
            <pc:docMk/>
            <pc:sldMk cId="416377257" sldId="262"/>
            <ac:grpSpMk id="7254" creationId="{F56A1998-7E83-6A86-C5DF-525B26C96595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56" creationId="{2F50480E-F0D2-7E92-FF54-F20504FEAF81}"/>
          </ac:grpSpMkLst>
        </pc:grpChg>
        <pc:grpChg chg="mod">
          <ac:chgData name="Jazz Binding" userId="74e1742e-566f-4d18-bab9-8025d732ef9c" providerId="ADAL" clId="{B2F509F6-D0D2-47FC-9FFA-9B1E2AE28429}" dt="2022-11-23T14:30:58.601" v="2187"/>
          <ac:grpSpMkLst>
            <pc:docMk/>
            <pc:sldMk cId="416377257" sldId="262"/>
            <ac:grpSpMk id="7256" creationId="{BA042368-9ACA-2B52-DF0B-65FFA8CD6E09}"/>
          </ac:grpSpMkLst>
        </pc:grpChg>
        <pc:grpChg chg="mod">
          <ac:chgData name="Jazz Binding" userId="74e1742e-566f-4d18-bab9-8025d732ef9c" providerId="ADAL" clId="{B2F509F6-D0D2-47FC-9FFA-9B1E2AE28429}" dt="2022-11-23T14:30:58.601" v="2187"/>
          <ac:grpSpMkLst>
            <pc:docMk/>
            <pc:sldMk cId="416377257" sldId="262"/>
            <ac:grpSpMk id="7258" creationId="{74AEE05B-1C04-8CA1-DAF4-E890A703281B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60" creationId="{4E6D0108-2BCC-0E9F-8343-73183D83AD0E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61" creationId="{0C8C3DDF-37FC-8741-314E-27938EE22CF0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64" creationId="{B280A096-5D61-AB55-526C-216915093F59}"/>
          </ac:grpSpMkLst>
        </pc:grpChg>
        <pc:grpChg chg="mod">
          <ac:chgData name="Jazz Binding" userId="74e1742e-566f-4d18-bab9-8025d732ef9c" providerId="ADAL" clId="{B2F509F6-D0D2-47FC-9FFA-9B1E2AE28429}" dt="2022-11-18T15:27:57.503" v="0" actId="165"/>
          <ac:grpSpMkLst>
            <pc:docMk/>
            <pc:sldMk cId="416377257" sldId="262"/>
            <ac:grpSpMk id="7267" creationId="{A7704CF0-9C12-C288-F81A-C2E24BD7D051}"/>
          </ac:grpSpMkLst>
        </pc:grpChg>
        <pc:grpChg chg="add del mod">
          <ac:chgData name="Jazz Binding" userId="74e1742e-566f-4d18-bab9-8025d732ef9c" providerId="ADAL" clId="{B2F509F6-D0D2-47FC-9FFA-9B1E2AE28429}" dt="2022-11-18T15:29:32.320" v="21" actId="478"/>
          <ac:grpSpMkLst>
            <pc:docMk/>
            <pc:sldMk cId="416377257" sldId="262"/>
            <ac:grpSpMk id="7271" creationId="{B0903869-2B79-A49E-1AB3-DF354ECB6C45}"/>
          </ac:grpSpMkLst>
        </pc:grpChg>
        <pc:grpChg chg="add del mod">
          <ac:chgData name="Jazz Binding" userId="74e1742e-566f-4d18-bab9-8025d732ef9c" providerId="ADAL" clId="{B2F509F6-D0D2-47FC-9FFA-9B1E2AE28429}" dt="2022-11-18T15:29:09.351" v="13" actId="165"/>
          <ac:grpSpMkLst>
            <pc:docMk/>
            <pc:sldMk cId="416377257" sldId="262"/>
            <ac:grpSpMk id="7272" creationId="{BE73D643-FC69-4FE2-9596-80F0EE04D60F}"/>
          </ac:grpSpMkLst>
        </pc:grpChg>
        <pc:grpChg chg="del mod topLvl">
          <ac:chgData name="Jazz Binding" userId="74e1742e-566f-4d18-bab9-8025d732ef9c" providerId="ADAL" clId="{B2F509F6-D0D2-47FC-9FFA-9B1E2AE28429}" dt="2022-11-18T15:29:12.121" v="14" actId="165"/>
          <ac:grpSpMkLst>
            <pc:docMk/>
            <pc:sldMk cId="416377257" sldId="262"/>
            <ac:grpSpMk id="7274" creationId="{97AE8A4A-8B43-85EE-B059-BDD6883EC526}"/>
          </ac:grpSpMkLst>
        </pc:grpChg>
        <pc:grpChg chg="del mod topLvl">
          <ac:chgData name="Jazz Binding" userId="74e1742e-566f-4d18-bab9-8025d732ef9c" providerId="ADAL" clId="{B2F509F6-D0D2-47FC-9FFA-9B1E2AE28429}" dt="2022-11-18T15:29:16.360" v="15" actId="165"/>
          <ac:grpSpMkLst>
            <pc:docMk/>
            <pc:sldMk cId="416377257" sldId="262"/>
            <ac:grpSpMk id="7275" creationId="{40A8E0BE-8745-08F1-B288-72C58F4564B3}"/>
          </ac:grpSpMkLst>
        </pc:grpChg>
        <pc:grpChg chg="del mod topLvl">
          <ac:chgData name="Jazz Binding" userId="74e1742e-566f-4d18-bab9-8025d732ef9c" providerId="ADAL" clId="{B2F509F6-D0D2-47FC-9FFA-9B1E2AE28429}" dt="2022-11-18T15:29:16.360" v="15" actId="165"/>
          <ac:grpSpMkLst>
            <pc:docMk/>
            <pc:sldMk cId="416377257" sldId="262"/>
            <ac:grpSpMk id="7276" creationId="{A3C4A182-CA1F-DFF4-B4DA-1BC3A9A2E55A}"/>
          </ac:grpSpMkLst>
        </pc:grpChg>
        <pc:grpChg chg="del mod topLvl">
          <ac:chgData name="Jazz Binding" userId="74e1742e-566f-4d18-bab9-8025d732ef9c" providerId="ADAL" clId="{B2F509F6-D0D2-47FC-9FFA-9B1E2AE28429}" dt="2022-11-18T15:29:16.360" v="15" actId="165"/>
          <ac:grpSpMkLst>
            <pc:docMk/>
            <pc:sldMk cId="416377257" sldId="262"/>
            <ac:grpSpMk id="7277" creationId="{89F22937-D61B-7329-0A22-3C25CB571884}"/>
          </ac:grpSpMkLst>
        </pc:grpChg>
        <pc:grpChg chg="del mod topLvl">
          <ac:chgData name="Jazz Binding" userId="74e1742e-566f-4d18-bab9-8025d732ef9c" providerId="ADAL" clId="{B2F509F6-D0D2-47FC-9FFA-9B1E2AE28429}" dt="2022-11-18T15:29:16.360" v="15" actId="165"/>
          <ac:grpSpMkLst>
            <pc:docMk/>
            <pc:sldMk cId="416377257" sldId="262"/>
            <ac:grpSpMk id="7278" creationId="{88BBACB6-1F36-1C1B-1C96-A8B26E1A33FB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363" creationId="{B46EBE82-A241-3759-394F-591FC96AAA8A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364" creationId="{CCB646B0-900B-DB3C-6A28-0D35E27589FD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368" creationId="{56E3433E-6138-6666-FA51-30EE15B08F02}"/>
          </ac:grpSpMkLst>
        </pc:grpChg>
        <pc:grpChg chg="add del mod">
          <ac:chgData name="Jazz Binding" userId="74e1742e-566f-4d18-bab9-8025d732ef9c" providerId="ADAL" clId="{B2F509F6-D0D2-47FC-9FFA-9B1E2AE28429}" dt="2022-11-18T16:35:43.498" v="1422" actId="478"/>
          <ac:grpSpMkLst>
            <pc:docMk/>
            <pc:sldMk cId="416377257" sldId="262"/>
            <ac:grpSpMk id="7379" creationId="{820C0A81-3776-2BFF-5C61-C9C00309765F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381" creationId="{08462B7F-F677-8CE9-6356-F6E8FC5F2D19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383" creationId="{26EBE6C7-6D7A-5BCF-8163-671C8163C135}"/>
          </ac:grpSpMkLst>
        </pc:grpChg>
        <pc:grpChg chg="del mod topLvl">
          <ac:chgData name="Jazz Binding" userId="74e1742e-566f-4d18-bab9-8025d732ef9c" providerId="ADAL" clId="{B2F509F6-D0D2-47FC-9FFA-9B1E2AE28429}" dt="2022-12-01T09:44:34.758" v="11321" actId="478"/>
          <ac:grpSpMkLst>
            <pc:docMk/>
            <pc:sldMk cId="416377257" sldId="262"/>
            <ac:grpSpMk id="7387" creationId="{D5B43E6B-0FD9-FFCE-F137-408A6BE416E7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399" creationId="{D475B53F-E6AD-3E71-EF41-C510EC6D2BFB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01" creationId="{118791F8-08CD-5628-1CCE-0528BD33E71A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05" creationId="{433B506E-983B-5715-B77E-E15EA44CA2D6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06" creationId="{B7146A6D-D2BD-5454-2E43-99920D3CAF3D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19" creationId="{A9C28B76-6491-DC43-959E-4AB3585EDBCF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23" creationId="{CF5203B8-0629-86DD-775A-77DDB4C89464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27" creationId="{63C38EF8-A68D-F2F4-950C-9120562BDA76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53" creationId="{28FA09FA-D278-90B7-75C1-B70D16544FE6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61" creationId="{1CBF47B2-01BC-80A1-156B-2D07649C532C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66" creationId="{51BB639E-AA47-177A-4E4C-1E13A907D1E0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71" creationId="{0129C056-0B12-4A26-5A00-3AD7B016456D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76" creationId="{0D520BEE-1E6F-A906-F08C-406C251A3478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81" creationId="{E2E8D72B-26BD-48FC-D295-58935E8B4B14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86" creationId="{D1F10484-3ED2-3E6C-0148-6974E46AF6B7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499" creationId="{2BF482F1-E254-AF00-9633-7FBCCE888902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502" creationId="{EAB86D42-2FE6-38EA-DE0D-5539A2361CAB}"/>
          </ac:grpSpMkLst>
        </pc:grpChg>
        <pc:grpChg chg="mod topLvl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509" creationId="{860A0D6C-F524-C837-281D-A90355119813}"/>
          </ac:grpSpMkLst>
        </pc:grpChg>
        <pc:grpChg chg="add mod ord">
          <ac:chgData name="Jazz Binding" userId="74e1742e-566f-4d18-bab9-8025d732ef9c" providerId="ADAL" clId="{B2F509F6-D0D2-47FC-9FFA-9B1E2AE28429}" dt="2022-12-01T10:06:39.569" v="11457"/>
          <ac:grpSpMkLst>
            <pc:docMk/>
            <pc:sldMk cId="416377257" sldId="262"/>
            <ac:grpSpMk id="7595" creationId="{4515A81B-3431-BB14-11BE-82ECB96B67C4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14" creationId="{783B59FA-50FA-2978-7768-8EC3B688D760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27" creationId="{2349A333-CC4A-C4EC-80A2-8FD6B75F3A92}"/>
          </ac:grpSpMkLst>
        </pc:grpChg>
        <pc:grpChg chg="del mod">
          <ac:chgData name="Jazz Binding" userId="74e1742e-566f-4d18-bab9-8025d732ef9c" providerId="ADAL" clId="{B2F509F6-D0D2-47FC-9FFA-9B1E2AE28429}" dt="2022-12-01T10:04:43.415" v="11353" actId="478"/>
          <ac:grpSpMkLst>
            <pc:docMk/>
            <pc:sldMk cId="416377257" sldId="262"/>
            <ac:grpSpMk id="7629" creationId="{6586CA9E-397A-41D8-33A5-A928BDD8472A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48" creationId="{03B951B7-4D13-0842-D285-62B564593CDB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57" creationId="{21094BE9-5261-40DF-9578-813F9D3B9348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60" creationId="{C5AD964A-469A-4442-7720-990AA93285DD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67" creationId="{88EB1D69-19F5-574C-1913-0C21C175EB31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76" creationId="{A2E23E81-D6A0-4C35-5E02-5F0F79F2520F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79" creationId="{B412CA35-D679-E306-8F38-746E21920C54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682" creationId="{88491BDF-214D-DE05-A273-BBA0E7C9AA9E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761" creationId="{D89DB69A-7E40-021D-CE34-CC8E45BAAA59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774" creationId="{B42645E8-173A-7F91-7697-DE9B2D52AFEC}"/>
          </ac:grpSpMkLst>
        </pc:grpChg>
        <pc:grpChg chg="del mod">
          <ac:chgData name="Jazz Binding" userId="74e1742e-566f-4d18-bab9-8025d732ef9c" providerId="ADAL" clId="{B2F509F6-D0D2-47FC-9FFA-9B1E2AE28429}" dt="2022-12-01T10:04:43.415" v="11353" actId="478"/>
          <ac:grpSpMkLst>
            <pc:docMk/>
            <pc:sldMk cId="416377257" sldId="262"/>
            <ac:grpSpMk id="7776" creationId="{95B267AE-6AC4-1E99-B425-D559A3C95E3F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795" creationId="{61156A4F-1962-F311-5800-0A2B0E3D5B11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804" creationId="{78E7A2A0-864C-1FA8-EC42-20C225FCF847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807" creationId="{FE367201-604F-5641-30A2-BDAC70206786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814" creationId="{ECBCCB53-F745-4055-EAFB-99DDADF22F28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823" creationId="{DFA01F26-F984-C0B8-BC46-46D26C8F0A6B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826" creationId="{6D14C91E-B692-9799-E517-A189EDB04FA4}"/>
          </ac:grpSpMkLst>
        </pc:grpChg>
        <pc:grpChg chg="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829" creationId="{874DBC00-15EE-8ECE-BF20-890A6EEE537D}"/>
          </ac:grpSpMkLst>
        </pc:grpChg>
        <pc:grpChg chg="add 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902" creationId="{DF053207-144D-B0CF-9512-2021B4DE8AFB}"/>
          </ac:grpSpMkLst>
        </pc:grpChg>
        <pc:grpChg chg="add 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7969" creationId="{97E2F5CD-7989-AD39-F0C0-AC30188B3550}"/>
          </ac:grpSpMkLst>
        </pc:grpChg>
        <pc:grpChg chg="add 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8036" creationId="{453D49CE-F150-0551-04C9-3B6D6AADA387}"/>
          </ac:grpSpMkLst>
        </pc:grpChg>
        <pc:grpChg chg="add mod">
          <ac:chgData name="Jazz Binding" userId="74e1742e-566f-4d18-bab9-8025d732ef9c" providerId="ADAL" clId="{B2F509F6-D0D2-47FC-9FFA-9B1E2AE28429}" dt="2022-12-01T10:06:39.517" v="11431"/>
          <ac:grpSpMkLst>
            <pc:docMk/>
            <pc:sldMk cId="416377257" sldId="262"/>
            <ac:grpSpMk id="8103" creationId="{D1393D59-5DC4-0DB7-1277-C4454F5DE132}"/>
          </ac:grpSpMkLst>
        </pc:grpChg>
        <pc:grpChg chg="add del mod ord">
          <ac:chgData name="Jazz Binding" userId="74e1742e-566f-4d18-bab9-8025d732ef9c" providerId="ADAL" clId="{B2F509F6-D0D2-47FC-9FFA-9B1E2AE28429}" dt="2022-12-01T10:06:44.742" v="11462" actId="478"/>
          <ac:grpSpMkLst>
            <pc:docMk/>
            <pc:sldMk cId="416377257" sldId="262"/>
            <ac:grpSpMk id="8174" creationId="{4A6654A1-71D6-1F35-6EA3-9CD7E8D34C20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59" creationId="{AA0E8EB2-F00C-4EE1-1E2E-41B0E7DFD480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60" creationId="{27201A89-609C-EE14-E24C-3FA051A63C5A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64" creationId="{F0C0BF27-9BA4-83BF-4872-B5E9E07EF42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75" creationId="{286EE2FD-E07F-2DEB-8BA5-3081D26DDF96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77" creationId="{44117D3C-9CC0-8739-F9EF-281D487F336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93" creationId="{B0F30C4E-CBC1-ECC1-891B-5CEEA13B186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95" creationId="{F1BF1BAC-A739-1B05-C794-6D1EFAB77B3E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299" creationId="{2AA56769-392A-936A-53FB-A0857F2DC4E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00" creationId="{2184874E-2477-36E9-CBB3-8BAE3973ECAF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13" creationId="{F8A9B434-A3CF-F2B3-185E-46C17FC50793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17" creationId="{8D0AE85E-962E-F188-11B8-9A27D0132EB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21" creationId="{976B10C5-9AD9-6914-BF92-9A5B83FC19AB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43" creationId="{395AA919-666D-68BF-5527-5B31C88CC41B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51" creationId="{FC334F5C-209A-0270-E0B7-2509860F79D2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56" creationId="{54B075DC-082F-AA71-A570-1633BEC92CF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61" creationId="{5FADAC20-4F63-AE6E-7C5B-F69F9751E7AF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66" creationId="{38258C3D-E1DF-82E6-0BAD-83B19FCF3B54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71" creationId="{D5F9D741-7A01-9DBC-6B82-9B568C907A1B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76" creationId="{39488699-E0CC-CE71-DA8A-C03F6877C996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89" creationId="{FD7F2F18-1275-1DAE-5958-EF20BDF8202F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92" creationId="{2CF7548D-18C1-2BC2-8626-26F0C6DA729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399" creationId="{408639D7-82CC-EE44-0C08-E096D7FEF769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401" creationId="{E56AE1C1-873B-AD22-C0DE-ADDEACD5E772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402" creationId="{FCCAFE9C-564B-9DF9-DC5B-F8D540878AA8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403" creationId="{AC43DAF1-43F6-8925-72F8-9C73F67E071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404" creationId="{70746EB3-DB40-A0E1-5D5F-A1F9870E0E6D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776" creationId="{D0C922CA-4E47-0E42-6E1C-3A1EFD216574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789" creationId="{45828C1C-C17C-C64C-A4FA-26DC57680970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08" creationId="{665F2C58-F2CA-04DB-6099-B4ADE2FCC2E8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17" creationId="{04CBB0AC-6247-F84A-C7B1-F798FC24F4E9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20" creationId="{0A0E00B9-B175-B1CA-5D1A-8C91252E7030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27" creationId="{1170C8F0-74EC-3672-2C9B-093CDC1A70E0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36" creationId="{ADA12214-3E24-A70E-8319-313547A85BFC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39" creationId="{B63B9147-5356-3E3D-271D-B1C8407FB109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42" creationId="{3D797C3E-A4E2-7E7A-39D7-3FD7C482D0E9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74" creationId="{ADB3A9EA-5E08-5350-1AAE-ED231C62DE6A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887" creationId="{8F4BFF7C-A9EE-704A-61C6-F60C379BEA15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07" creationId="{0E1CA129-E15F-F377-1D5D-18DE24613BE9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16" creationId="{4037C07B-72EB-B052-9249-94A11DB84BB1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19" creationId="{ABE308F4-2E5C-D16D-0304-AE25D045B8E6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26" creationId="{99C61628-EE85-932E-DC2E-86FF062E5B73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35" creationId="{F5600AAA-6AA6-66D6-1BC2-35D355F7E7F7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38" creationId="{6E1D3150-7D3C-E79C-0492-1465A964517F}"/>
          </ac:grpSpMkLst>
        </pc:grpChg>
        <pc:grpChg chg="mod">
          <ac:chgData name="Jazz Binding" userId="74e1742e-566f-4d18-bab9-8025d732ef9c" providerId="ADAL" clId="{B2F509F6-D0D2-47FC-9FFA-9B1E2AE28429}" dt="2022-12-01T10:06:39.429" v="11427"/>
          <ac:grpSpMkLst>
            <pc:docMk/>
            <pc:sldMk cId="416377257" sldId="262"/>
            <ac:grpSpMk id="8941" creationId="{758DEBF1-37DC-86C7-B6E1-1BB5710B4C0F}"/>
          </ac:grpSpMkLst>
        </pc:grpChg>
        <pc:picChg chg="add mod">
          <ac:chgData name="Jazz Binding" userId="74e1742e-566f-4d18-bab9-8025d732ef9c" providerId="ADAL" clId="{B2F509F6-D0D2-47FC-9FFA-9B1E2AE28429}" dt="2022-11-30T15:16:42.246" v="10264" actId="1076"/>
          <ac:picMkLst>
            <pc:docMk/>
            <pc:sldMk cId="416377257" sldId="262"/>
            <ac:picMk id="2" creationId="{46A300D3-84D0-9104-08A6-E1C20B68EB1C}"/>
          </ac:picMkLst>
        </pc:picChg>
        <pc:picChg chg="add del mod ord">
          <ac:chgData name="Jazz Binding" userId="74e1742e-566f-4d18-bab9-8025d732ef9c" providerId="ADAL" clId="{B2F509F6-D0D2-47FC-9FFA-9B1E2AE28429}" dt="2022-11-23T14:30:44.605" v="2176" actId="478"/>
          <ac:picMkLst>
            <pc:docMk/>
            <pc:sldMk cId="416377257" sldId="262"/>
            <ac:picMk id="372" creationId="{C68F2BAF-A0D5-909C-9220-808C99C1398E}"/>
          </ac:picMkLst>
        </pc:picChg>
        <pc:picChg chg="add del mod">
          <ac:chgData name="Jazz Binding" userId="74e1742e-566f-4d18-bab9-8025d732ef9c" providerId="ADAL" clId="{B2F509F6-D0D2-47FC-9FFA-9B1E2AE28429}" dt="2022-11-23T14:31:02.062" v="2194" actId="478"/>
          <ac:picMkLst>
            <pc:docMk/>
            <pc:sldMk cId="416377257" sldId="262"/>
            <ac:picMk id="374" creationId="{ABBB9365-861C-0B86-E0B2-82E61D056D45}"/>
          </ac:picMkLst>
        </pc:picChg>
      </pc:sldChg>
      <pc:sldChg chg="addSp delSp modSp new del mod">
        <pc:chgData name="Jazz Binding" userId="74e1742e-566f-4d18-bab9-8025d732ef9c" providerId="ADAL" clId="{B2F509F6-D0D2-47FC-9FFA-9B1E2AE28429}" dt="2022-11-18T16:39:26.388" v="1461" actId="47"/>
        <pc:sldMkLst>
          <pc:docMk/>
          <pc:sldMk cId="3316664593" sldId="263"/>
        </pc:sldMkLst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" creationId="{7F9C296B-6C12-43B4-E3B3-F2388423E34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9" creationId="{A7005CFD-A9D9-A9F7-66BB-FD678861FDA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0" creationId="{039014D0-5A78-CF78-0044-A84DABF15AC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1" creationId="{53E472C7-71A1-77A1-7856-08893D65737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2" creationId="{932FBFBB-1FA1-90F7-224F-1C33D4B75CB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3" creationId="{9F3D33D9-2910-BB81-017E-C86B1549C27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4" creationId="{F398DC59-A908-CB99-F372-2A29DCD718A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7" creationId="{7D8D2B2D-2BBA-D378-2481-C6572BF3C84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8" creationId="{3CB13C3C-4B3A-956D-2DD7-7D0CF447F05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" creationId="{24D977D7-8799-DE9D-A803-1AA8A80D2F1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" creationId="{56B0510B-8E2C-2E69-78CB-E715F043291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" creationId="{0D07B941-A8F8-661B-CAAC-6BCFE13CC49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3" creationId="{859A3C59-C64E-43FC-282B-CFD7936D4A8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4" creationId="{F670F54C-FC1C-1AA9-0AFF-E09BE679F65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5" creationId="{E19EF7FF-E6BE-AEE0-E7B1-55E384331FB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6" creationId="{338F3C9B-F5CA-6C3A-4477-28F4FD665AC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9" creationId="{9372D4E0-92C0-5811-7E1E-A4B768CED91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0" creationId="{86CEEF4F-68EE-9F7A-D759-F93772D3182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" creationId="{E2A2AA68-5B63-A7F3-A812-F4A7B2CFC52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" creationId="{0A897B23-D590-B049-C3D7-F0005CAFB15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" creationId="{D93E64CE-FD22-BCDF-1978-C49A3FDA9BA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5" creationId="{C23E5ABC-8B1F-DF3D-E288-83AAE5E2554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6" creationId="{99D1B514-B7FF-1936-19AF-A340294AD0C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7" creationId="{243ED00B-53E7-1A9F-8C8B-6EC39DDEBC1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8" creationId="{2587AFF8-E558-1590-AF2B-775A76FDC9C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1" creationId="{98278798-0CDF-BD17-2A98-8B23D7266EA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2" creationId="{92979B12-027F-77CA-A5E4-12AD60B9A80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3" creationId="{EFDF9FC6-15D3-F425-C916-F307C3825E0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5" creationId="{7FAD7880-6875-09D3-B41A-085A7C228FA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6" creationId="{1390FC13-F609-D8C6-DF9E-B191C2A8A7E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7" creationId="{3037360E-6F1B-87E2-5810-0E6A14494CC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8" creationId="{2D371F99-8140-DD9E-82B9-BF3916EE0CB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49" creationId="{717BCD6E-CC11-E298-99E1-CE5A81A9DFE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0" creationId="{70A76764-AF02-7B33-C58E-7BE0522B925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3" creationId="{E888C89E-7DCF-7A6C-193D-2D83E98AA3B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4" creationId="{CFA07EFE-69D6-E883-7ECF-9D9FD5F1DCD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5" creationId="{CAA48447-0CFC-E0D9-11CA-81A6FF89CDB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7" creationId="{0A9DE49C-18BA-BD84-63A8-09A4C48D2D2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8" creationId="{57610C99-9861-C289-F172-9E109CAF4DD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59" creationId="{F69A33EA-4E7D-DEF8-FE9C-6F214BD85EF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0" creationId="{936E2D74-6B45-29CA-404D-2D612377218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1" creationId="{62EB5286-CDCA-F323-758D-940CC41F689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2" creationId="{C3A25EE4-9931-9DD8-D5CE-341E43C132D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5" creationId="{C7B81EC6-7033-6184-0474-A256B7DE43A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6" creationId="{100D71BF-E074-B986-B220-4A368A5A119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8" creationId="{F75C4AC9-3787-A7C4-9FE3-98C94225EAF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69" creationId="{D24F952B-9DB7-CFEB-61C1-18645DE6947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0" creationId="{C4E8EA99-6435-46F0-2391-8F12F70F851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2" creationId="{C6626670-1290-B0A1-A91C-34AE7552852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3" creationId="{0DFBC9F5-E0D6-17AA-1221-C2EE0075410F}"/>
          </ac:spMkLst>
        </pc:spChg>
        <pc:spChg chg="del mod topLvl">
          <ac:chgData name="Jazz Binding" userId="74e1742e-566f-4d18-bab9-8025d732ef9c" providerId="ADAL" clId="{B2F509F6-D0D2-47FC-9FFA-9B1E2AE28429}" dt="2022-11-18T16:17:52.232" v="54" actId="478"/>
          <ac:spMkLst>
            <pc:docMk/>
            <pc:sldMk cId="3316664593" sldId="263"/>
            <ac:spMk id="74" creationId="{C9F4382C-B0D5-5E0E-6AE5-8E6DF5DBC21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5" creationId="{B65C09BA-4957-F3BE-D288-64877D05B4B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6" creationId="{AB391756-E7EA-AA36-8DC1-B40678A6D03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7" creationId="{60E891CB-EDBC-D316-5310-A60475AADE1D}"/>
          </ac:spMkLst>
        </pc:spChg>
        <pc:spChg chg="del mod topLvl">
          <ac:chgData name="Jazz Binding" userId="74e1742e-566f-4d18-bab9-8025d732ef9c" providerId="ADAL" clId="{B2F509F6-D0D2-47FC-9FFA-9B1E2AE28429}" dt="2022-11-18T16:17:52.232" v="54" actId="478"/>
          <ac:spMkLst>
            <pc:docMk/>
            <pc:sldMk cId="3316664593" sldId="263"/>
            <ac:spMk id="78" creationId="{CA20F676-D589-3ABE-5ABD-CEF87F141AC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79" creationId="{84F1627C-9A65-89F5-F691-B460D3F18AB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0" creationId="{ABE1BF19-0237-B01E-AE52-EB7815D4F66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1" creationId="{ED15F6C2-EF33-7BE1-3E08-3E78AF7D8DC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2" creationId="{A6B31E9F-473B-84E0-4236-DA07ABBDB56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3" creationId="{F151F588-7B4E-CBEB-8BE3-D0D0D96100D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4" creationId="{D1EE39CC-56E3-9083-0D9F-3BD8DDEBF2D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5" creationId="{4B31A293-DB54-1CD0-EA4F-7D171E03B30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6" creationId="{2D1A7E4D-D9B2-1B56-6E21-BDD566BC881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7" creationId="{2D2102AA-F61E-E5FF-65E2-4A5E7805CDE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8" creationId="{FA2710BC-DBE4-C3F2-C0B1-7FA0B2CF9A7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89" creationId="{5ADB33C5-5B2B-C5C5-0BF4-82FA8412AEF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90" creationId="{C1E74CFD-0AAA-4584-5077-7456581919E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91" creationId="{BEA12A71-8529-A02E-9FDE-44FB95DEAC4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92" creationId="{132C136B-35A3-BCA5-AFF8-DC087E24F794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93" creationId="{E3857655-7B51-2A98-30BE-C7AC37CAD99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95" creationId="{81F04703-9DEA-6AAF-467C-E3802E982DC9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96" creationId="{FFC6755C-EFBD-0FDD-0AA8-220B07931F25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97" creationId="{40423119-A281-D8C6-065B-BD2D2F4455F9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98" creationId="{AB08D2AC-9ADB-B1F6-2E0D-10694E72D6F8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99" creationId="{91CB5FBF-A42A-CB62-7C57-662EE60E8A30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0" creationId="{74895E8E-A267-7B54-78B1-52346C06D88E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3" creationId="{C12DA0AB-A552-E7E5-0E97-E1EF3D19F6B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4" creationId="{1D5CB5D6-BE3D-D088-5494-2D9D306D319E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5" creationId="{C74D2AA1-749D-2339-98A5-0695ED4317C9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7" creationId="{DA591F43-EE12-3DE3-EBB1-391EA429E109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8" creationId="{FBFCA679-8553-EA30-263F-61EF5C6CE97E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09" creationId="{84DED83D-0AA7-CFC0-19C8-B827E94813B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0" creationId="{6B9DE236-05A3-3936-48AD-35DD6748AD6B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1" creationId="{BB7C07FA-C14C-F8B5-4A72-188B191764A7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2" creationId="{E490DACE-707C-8360-51BB-5C5437D8C384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5" creationId="{94F2E3AD-A4BA-3969-70AB-4AED73829F1C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6" creationId="{EB0EC9DD-C73B-A1EF-68D8-85E7DD0CBF2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7" creationId="{B67F440F-349D-16A0-BBD0-A131438FFAB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19" creationId="{616CD533-7DF3-DE25-2A6B-90E37F2F2E6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0" creationId="{9AFE3628-46F6-46B9-A77C-9C8AF8E8733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1" creationId="{99C3F5AD-B818-D11B-0E9E-3CC4875D59E6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2" creationId="{20385F9B-458F-C67B-52F0-A6C5A74004B3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3" creationId="{6F470118-9D54-E35B-8E68-EEF27A5EF6A4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4" creationId="{D3860859-BCBC-CA6B-2493-89F5B1E3FAA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7" creationId="{139C9933-84C0-1B20-4AE8-C29193C98D32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8" creationId="{4647ABDA-F88F-A8EC-FBE8-7CC4C35D31D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29" creationId="{E56C9F1F-28CE-F96B-D179-5D208578AB96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1" creationId="{429DB187-2356-F66E-7B1A-54F11D948482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2" creationId="{A92749A2-B176-C129-AA7D-C64E8212645B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3" creationId="{97FC7FDE-87BF-BF81-8032-D62FB51B32FF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4" creationId="{1B279DC4-8D03-3BFC-287F-A1902A1AB324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5" creationId="{6447DF7D-1C8F-91E1-DDCE-C7E16B4BC3D0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6" creationId="{D2B0BFF1-20A2-2520-0EAA-5CE24A797565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39" creationId="{F30CD63D-F441-2A27-DFE8-2BFB2CC156E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0" creationId="{DEBBB816-DDF9-BF8E-7E2C-9C8153E934F8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2" creationId="{4138C6BD-3E36-9314-DEEA-A3044B8A522E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3" creationId="{9DF75ED6-AA0A-A263-602E-43C770D941AB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4" creationId="{0A2BBA78-4155-0714-247E-4F36B82DBF3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6" creationId="{50A9457A-913D-8687-EE0F-F4FF5A47E6CF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7" creationId="{EC06C2D9-A150-6AB6-129F-206AD013BB08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8" creationId="{35885CEA-AE48-B345-0484-CEFEB00F8DA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49" creationId="{6D0FEB06-49FF-F94B-7F78-A2283F632F3E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0" creationId="{146068CB-8FE9-1CEC-F9AE-91F3C3DF0A09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1" creationId="{A606DB47-B161-2CE6-80AC-370225720A17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2" creationId="{94D726A6-A94D-E872-C361-AC9F8C0A88D3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3" creationId="{04B5B981-DBA1-E6F0-7B99-FF867EA5A115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6" creationId="{C6E2A4FA-B0F4-ABD2-3CEC-9383A08E2E50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7" creationId="{BC9F347D-D334-6CC6-51B7-EA430D548573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58" creationId="{737F650C-DC35-1F7C-E689-54B8F78D2726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0" creationId="{ADFD7243-FF8B-7760-33BA-3F0BFB8B7FA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1" creationId="{2D716DAC-40F5-60C2-3E88-D14C57AC649A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2" creationId="{FCDD4AD8-75E9-81C6-CB82-7FFA29587177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3" creationId="{3C9A4EFD-ACB4-52B9-7BD9-977B1DC2AF1E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4" creationId="{FBD162F0-CD2C-5D8B-9838-739E0B1AC725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5" creationId="{BC5D68B6-199B-F1E0-3F48-E95B56D2DE60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6" creationId="{F7D1D522-8535-44F2-A651-D835C89005E2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7" creationId="{786AB1CF-B1CF-25AA-C807-9D21CB93824F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8" creationId="{EBA7CF49-B490-FCC7-4D5D-F833478693E8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69" creationId="{F88EEDDB-87AE-224F-AA76-45FBB82704BF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70" creationId="{1C0ED195-1C8D-CDDE-3442-16434BE3006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71" creationId="{D3A4BCFE-3B7D-5DC6-48DE-A4592329F3BD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72" creationId="{4D086866-ECAC-F668-0AD6-853E24094F10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73" creationId="{5B459AD8-E4D6-4EF8-8F7A-C8228DF61F57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74" creationId="{A03C54F5-8E10-0C8A-D03C-3F75A964012F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175" creationId="{D492C6F9-FC5D-9332-C7EF-6662210838A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76" creationId="{A71C1672-FA38-8F6C-D64E-237AA0A782B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78" creationId="{0D4A43EC-89D0-C847-8468-5BBDED0D13E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79" creationId="{0B7607C5-85DE-8BFB-C9B3-351D6254EB9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80" creationId="{91530DB7-CFEF-DFC7-DB16-2E35AA596B4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81" creationId="{8FEA3B81-47E3-E8E1-5C8F-3776E25EF67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82" creationId="{79BB5727-D7F7-5AC9-1D7E-A7E7ADF6FC0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83" creationId="{4F752456-3917-09D1-8AE7-C0EEA48A086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84" creationId="{193FDE64-7112-B0B4-8A8C-2268683C1D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88" creationId="{FD60D647-1A6A-F920-3B04-D667A510486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89" creationId="{FD77F071-805D-E3A3-0B59-B0F40E2C387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0" creationId="{A5533432-C0C5-7C7D-01B0-01C972F0D0E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1" creationId="{7B78AA9C-7C49-A852-70AE-CE64FB37A0F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2" creationId="{1D89DCCA-346F-706C-0B07-A71A56F8151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3" creationId="{1E773098-BC1C-96E8-D622-99BD6FD8224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4" creationId="{75AA8046-3F9E-BDDF-DD71-81745CE093A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5" creationId="{0B6F4D96-BB76-1A36-3A44-C76D3F064F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6" creationId="{D5E118AC-AE10-094E-1858-E487295D7AC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7" creationId="{F3886516-7880-57A0-61F9-9A2843FD7F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8" creationId="{F4745FC8-B7AB-2F73-CE2F-20360955F91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99" creationId="{91F95071-33EC-98F9-D3FF-0EA660AB5AA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0" creationId="{2E2B3C32-4EDD-8709-6BDD-ABFB8C84813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1" creationId="{A34945BC-226A-A931-6722-14B2BCE031F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2" creationId="{16A9F578-9DBD-1DDD-531F-EF2F72319D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3" creationId="{4910FBE7-3212-8877-3B1E-C0AFDB963DD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4" creationId="{71CF7573-FA98-C43C-A1F9-FCA9F537036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5" creationId="{AD51D8D7-0A53-D7BC-9BB5-13FAC431542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6" creationId="{766D0A56-8B3C-F638-8EC2-8FE3AD0991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7" creationId="{95E33629-50B0-57A2-6B1A-AA872C50083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8" creationId="{FE545937-3686-CF9C-E9E0-C9B3A153158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09" creationId="{3388CED1-35D3-439D-E228-7539C1E6C3D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0" creationId="{52E690C0-75FA-F0EF-848E-F236C329C7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1" creationId="{46DE16F8-CF50-C38F-6685-F4D4088846B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2" creationId="{2CA185B0-7777-3736-6E5A-EF22A3D1A6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3" creationId="{29E9110A-ABC8-A887-6619-4ED6BF668C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4" creationId="{DC95CF79-8CAF-C9E0-5D39-C34B9817E91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5" creationId="{C1D71900-AA77-A7BE-B9A0-CA47BB0C213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6" creationId="{AE73DDFC-0907-CD14-4EBF-4EAD2CDDFC2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7" creationId="{23E4BB58-6A4C-C54C-3514-C1126274B36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8" creationId="{415D1C00-A652-D670-E447-1CBD3876529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19" creationId="{A4C78DD0-06A5-7E60-888A-800AE41D4D6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0" creationId="{69A6CD8A-BF89-EB98-FA97-43F2A64BFE7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1" creationId="{DE3CC9E5-3F17-7970-DA4C-17386D3689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2" creationId="{D1511B69-7DBA-9040-71FD-A15E42AFC1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3" creationId="{B197B865-C004-23DC-540D-A0244147879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4" creationId="{082CCB63-177D-949C-6F48-175DEA34A16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5" creationId="{0A954F51-C438-E659-278E-A8D8F01F540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6" creationId="{824C1D18-3552-67E2-9F96-8543E4A2712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7" creationId="{AABB9434-E968-7FC7-43E2-534F8193314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8" creationId="{FEDEFF3A-8C82-7894-2EFE-B8510D30472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29" creationId="{52C853A0-502A-24CD-34D2-7223EB7B3AF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0" creationId="{4523AB02-7A88-23D2-A305-D6C0BADAAC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1" creationId="{BC86889E-1A9E-44F6-128F-C2AE6B4389E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2" creationId="{8ED631BF-AE92-3800-6775-2648181C0EC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3" creationId="{7A1845B9-12E9-C261-9AB1-3F620CA3F19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4" creationId="{98BBF639-8BDB-188D-5D10-63D0E8236BC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6" creationId="{88606E9F-053A-437D-1AFC-6FD431DA017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7" creationId="{668E6104-C0BB-8070-2A25-996E35C062E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8" creationId="{2CCEBAD6-F146-9EC8-A071-820EE86940D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39" creationId="{2B0C1669-D4B7-9022-2EBE-ACD41F0AF86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0" creationId="{0B3F83A3-8440-CCC8-9685-5BE0F9F1451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1" creationId="{59087495-8215-88F9-7FA9-A0F940FE6C3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2" creationId="{1A3409A1-0648-FC36-4F18-01ECC4CD7E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3" creationId="{928D9F6E-F402-8B0A-D249-C0719337D0F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4" creationId="{DC973D6C-1DEA-DE1B-0C47-E8859299F4A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5" creationId="{42AD22DA-C71D-34B3-1A4D-42AB181B25D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6" creationId="{4AAE8E23-ADF9-92D0-6D12-03B16035DC7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7" creationId="{1BCCA8C6-A888-9E1C-EE16-3FC882DB462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8" creationId="{2F507C8E-2A18-F23E-69FA-449EA8404F2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49" creationId="{8718BC58-4196-7915-E78E-72C7F437ADB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0" creationId="{3C418CB2-B796-B0CF-2F14-28726B8CDCF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1" creationId="{33A0A3CD-6F29-CD53-0E17-EC3DF4E0118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2" creationId="{94AA21F8-D669-39AD-FD4C-D44790D9270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3" creationId="{64F79173-3DCE-B03E-311B-189CDBE43B2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4" creationId="{F668B812-C2A4-EA60-C352-6465BD0F22C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5" creationId="{CEBD38FF-68BD-73CD-7770-14B5B0983B4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6" creationId="{04B6B95D-8967-B0D9-1B75-DC04E370746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7" creationId="{6D600BE9-0580-D92A-514E-0429AAB7FEF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8" creationId="{8E181849-E0DA-3431-CCE1-3945500E34E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59" creationId="{CAAD8400-0FB7-8030-F227-AF70FA27910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0" creationId="{F673B65F-2123-D3B4-4DBA-3A4FB281314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1" creationId="{DAD86E90-C259-36CE-5D91-1FA48CF33AD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2" creationId="{24248803-A96D-ABCD-1BD9-5A4DFFC0872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3" creationId="{1F31AC04-7EAB-78D5-C180-9BED332AC0A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4" creationId="{53B02A5E-CE9D-E19A-EBCC-3F3D0B0C176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5" creationId="{A1AC0C65-A2F5-BD0B-328F-EE5B2BAB64D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6" creationId="{32CCB7DD-CF8E-4331-EBBE-72C16EE5C9D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7" creationId="{BFA12CE4-46E8-FF4D-6EFF-96889120FAA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8" creationId="{A8A192C3-6459-351D-5BAB-F56D7A9363B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69" creationId="{59F0A50A-C0DA-625F-1EEE-A77804999E8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0" creationId="{19295C96-4941-5F93-F6BB-C183FAE878E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1" creationId="{8450444B-574F-4231-020B-B45BCF09382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2" creationId="{56DEFA4F-3E00-1275-331B-65C87AF9AC3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3" creationId="{553D3231-AC8E-551C-F92B-16ED69085D0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4" creationId="{44309BB9-6121-728E-2AFA-5D9D19ABE9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5" creationId="{9B828DD6-0A3A-CA54-5D96-731C13E9BB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6" creationId="{C7C55705-CD5A-2BA9-0965-E1D06574585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7" creationId="{87488162-387C-D211-E5EE-5F2432C0BBE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8" creationId="{8159EECC-F11B-EDC5-1C91-0DFFFBDBBF8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79" creationId="{E40FE368-98E0-1AAD-EDE5-E1BD92049EF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0" creationId="{6DDF47CA-B6FC-E276-E308-5CFF3046956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1" creationId="{FD14EA90-A9E5-4314-D021-3684E2741C7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2" creationId="{92BB4D4E-9405-0151-DD47-0B9A62BA80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4" creationId="{1412D5F1-FEF0-020B-35D6-85BC467BEEA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5" creationId="{A866B171-F7E5-CAAB-AC67-A4A41D9C639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6" creationId="{6C44E4FA-A7E8-837E-DCA9-3718E2B06B0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7" creationId="{1F41B91C-B905-F82E-787E-FA30D61F5B9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8" creationId="{D893D4CE-BA2B-91D7-4669-3DFA56A751E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89" creationId="{F0783DD8-51D6-9F46-47CC-2D327E35468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0" creationId="{7DEE7C37-222F-9CE9-D42C-1DA6057C114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1" creationId="{C5ABCC73-C098-6ED3-A79B-07A787537B5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2" creationId="{A00A903A-1982-BA5E-2DB0-CE9D67A6ED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3" creationId="{3E1C991C-0DEA-440D-477E-42B94584CA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4" creationId="{B648BD36-FC57-24BD-83CF-0B31FB5124F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5" creationId="{40F314C1-F184-3CCE-C92A-8EEBD2C99B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6" creationId="{025F6093-0199-BA16-F28A-E2E5159C56C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7" creationId="{8B7CD5DC-FAB7-2477-487E-C7ABB62017F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8" creationId="{9FE27052-E9D1-7711-8E20-F563930D7C3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299" creationId="{EB6E3AAA-9571-CFA5-73E8-73DFA2540A3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0" creationId="{89D76C55-3647-F4B6-BD96-A1F4B01AB20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1" creationId="{1F8E7851-4263-2733-1F80-C034A32F5D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2" creationId="{F429BDB9-61CA-B2C8-1BB2-45D85F01A2B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3" creationId="{7617CC80-0CC0-AFAD-87E4-4EFC12863E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4" creationId="{B68BD57C-24B4-D512-76DB-A72E3815D1F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5" creationId="{271EAC5D-103B-2783-A6BC-F90F098E64D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6" creationId="{580FCDF9-A293-9F6D-5FCF-E8981638823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7" creationId="{A2A216BD-E1A1-E7EE-3B33-6CCB376B43B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8" creationId="{B65C76F1-481A-8E62-12CF-F0FAEB1F59F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09" creationId="{F144CC79-0C62-CA4C-AD02-BCCEBA561EF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0" creationId="{3A93F451-50B0-EC4B-367D-40999CFBDCD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1" creationId="{C76D7885-B97A-99B0-B7BA-3C770A56039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2" creationId="{41F76691-D421-F436-4A4E-529479E331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3" creationId="{297FD5A8-7799-F737-4874-0EFA8EA9FD4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4" creationId="{957CCD45-35B2-3BEA-923D-1788843E1B5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5" creationId="{37998961-B08D-FC2D-7EF2-49E3669DB91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6" creationId="{0D1E2FD6-974D-BE33-F4DF-2F97C6E56EA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7" creationId="{D65B5D41-EECF-4C8C-DACB-68155BF5CAA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8" creationId="{8842B7A5-53CC-4C03-07DB-71678017634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19" creationId="{198750B5-84FE-F11F-4BE7-E9DF3B54A05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0" creationId="{9C0C06BF-6954-7F18-0B8C-04DFE72F9A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1" creationId="{5C5B8F6B-955D-742F-82C1-93D0E5505E1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2" creationId="{0FFBDF5D-8127-3AD5-E5FB-1F485B964C8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3" creationId="{B8F09FD6-3CCD-F5E5-91DD-382DBB12B20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4" creationId="{68EDC1DC-6D6F-0DCA-1954-B04A745DFA7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5" creationId="{5E119BD5-0136-5567-D81A-5CA6882DCE8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6" creationId="{92C61731-5DF0-393F-A53E-53DAB4A088F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7" creationId="{A33C92A0-C3CF-4BEA-241B-28E2B973187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8" creationId="{D6CDB50F-31A0-E565-0899-18FAE085680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29" creationId="{99387D5B-BD1C-15AF-632E-6F66D89A71B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0" creationId="{3048660B-6C3F-8088-0819-11860E27780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2" creationId="{D183FC19-77E3-1D0F-22B8-E6A488B98C2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3" creationId="{C8811CA9-2D67-9C58-0BC6-8182AEC822A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4" creationId="{C9C4AA19-7602-2091-4F96-C273221A266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5" creationId="{4508DBAB-C52A-7579-8800-E300C42F33A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6" creationId="{C5BB2B47-892B-5F50-D85A-8697CD04D74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7" creationId="{8E9458C8-BA3B-7E92-86EA-C89ED467771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8" creationId="{02806745-2685-BE90-6668-E5A5A31375E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39" creationId="{FF63E46D-350D-06A5-76C8-347472107D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0" creationId="{15150803-2FA1-ABDE-FB46-7AFB687515A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1" creationId="{9AF43EAF-286A-6CC2-C38A-278560C9C37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2" creationId="{93E1EAD6-42A7-C1C5-D64B-685C01579C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3" creationId="{E6293784-84EB-B5A3-EAA4-FE0DDBCDC1F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4" creationId="{621471E1-850D-1FD1-B549-B58FFDD0A0B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5" creationId="{B2D44FC9-C6CB-3593-DCB2-BFF208DDFE3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6" creationId="{E28D1BCA-1A29-9358-6BE3-203D4258BE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7" creationId="{232C4C19-36BA-2295-8F69-C0C4C7E641B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8" creationId="{88D4EC34-5E8A-F60B-27F7-1AE2B2E3147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49" creationId="{35FD9CA2-926B-40E6-3847-0C23C57927A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0" creationId="{68E9D31A-4C79-F9CE-5FB2-97A524AFEEC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1" creationId="{5A376ADD-C933-64F6-F9F8-534E0C7C7B5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2" creationId="{46CED211-7B7E-E4B4-A39A-AD8239A7982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3" creationId="{1168143E-4675-6807-4A5D-F8FFBAB686F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4" creationId="{81356866-1F44-31F7-44D9-51184CB7E63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5" creationId="{43B8437C-ECB4-CD10-99BF-69EAF7FCE8D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6" creationId="{00E46858-3480-E972-5B1F-2B0CF279B7F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7" creationId="{96FF9397-5B71-ED41-E52A-4758C70EE09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8" creationId="{6490B514-F72E-5B1E-6487-43A15C0928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59" creationId="{6E486AD7-4AC5-E334-C1B2-B12ADCD1678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0" creationId="{61724737-D17B-C358-B63B-A79CF1AA3D4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1" creationId="{65804ED9-C864-E794-AC29-359D10026F5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2" creationId="{239FFEBC-22C0-99CF-02EA-EA5699E9C6A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3" creationId="{C10219E1-9F0B-0D56-144A-C290BDB19F5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4" creationId="{962DA89F-AC03-7733-3F0D-0201B4374C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5" creationId="{4157B2C9-DA31-F9DF-93DE-B46C53FA68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6" creationId="{50D24B2C-190E-AED8-4637-D01EB8BEC16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7" creationId="{BEA0078B-F209-FE05-EB33-5BD15B814B3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8" creationId="{7679DAD1-23E2-A1C3-AC08-8FB8715F60E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69" creationId="{5BEED6DA-E1FA-3A68-87BB-B3771391AA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0" creationId="{99A5C96F-C2EB-5009-3517-F39586DC643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1" creationId="{4AC812D3-DABA-F2DE-B980-63C610ACA54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2" creationId="{0025A4D9-B9AC-CEFC-F43F-AA5A0C51ACB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3" creationId="{173C20F1-28A3-F772-EA48-A1184440B1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4" creationId="{D5148FE5-84D9-81A8-B362-96063B0D656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5" creationId="{2A844362-2648-9869-BC3C-9EAC380233B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6" creationId="{703C4C66-E75E-8E9C-96CF-AD4B02C59B4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7" creationId="{2E7CDE78-C781-E979-A594-158752AADCF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78" creationId="{8726D9EA-425C-5E44-5EC9-BB1886B6448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0" creationId="{696DA3E1-A385-1E27-31DA-5902DE033A5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1" creationId="{FC02F92B-2AAE-38C0-EF77-47F9B04B305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2" creationId="{E5AC7B7E-8E78-E3DB-38F9-2E890DEC02A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4" creationId="{B7FEC7CB-2513-146E-3731-69642B4530B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5" creationId="{B1951712-11FF-6D45-F9B8-E21BD41437D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8" creationId="{FB6EA603-281A-68FD-43F9-3D4F788EB06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89" creationId="{7B522D17-402C-0150-29E6-BBD88465D3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0" creationId="{2C46E95F-9DFD-02C9-F26C-3A74F6A502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1" creationId="{62194050-AD82-A7AE-6DA4-54603CE4993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2" creationId="{78D792E7-D142-C7B2-0103-3D9FBDAAA7C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3" creationId="{3E18FCD6-AFE2-26C2-CFEF-375F169540D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4" creationId="{70A8100B-90DF-6502-1352-FB1F4D7BC5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5" creationId="{8C534F22-D27E-4487-1170-F1D6B992E46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6" creationId="{477BF0B9-FE74-3190-4D68-E943FBB87AC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7" creationId="{1058A02F-970F-5957-58DB-1E937B5978F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8" creationId="{4E8F51C7-22F4-0406-D3AA-29B2F794359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399" creationId="{A81F0911-4558-7D3F-FA7C-2F8D5571BE1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1" creationId="{33034FDE-4D31-19F6-1A95-487BECF9F31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2" creationId="{A4143178-20B8-23E7-A71D-01AC87C64E3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3" creationId="{BEBDACC4-8633-F594-F724-E3B448F1AA7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6" creationId="{94BABFC6-1489-17DF-653B-D045FB43C80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7" creationId="{1DBFBD82-A078-6616-BBB8-58C9FE633F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8" creationId="{411F5C87-A154-7BAA-4EA3-25BE605F122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09" creationId="{1994566E-8B89-6034-61D3-C353B56ED90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0" creationId="{F6DB5D51-5872-E871-2685-FECCA77CF0C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1" creationId="{DF4A1CCA-367B-08DB-A095-256DFA287F5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2" creationId="{A02F90FC-0B45-EA9F-0D5E-1BA57E5C4F1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3" creationId="{EF39032D-0656-5A04-F5CE-6D617EEFE4B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4" creationId="{E560CFF7-A71C-C1EA-E655-CE352560F0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5" creationId="{1AD66BB6-3B09-D7CC-42C9-D820E33471E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6" creationId="{2393DA80-91FE-047B-6C16-AC73F029E74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7" creationId="{6A1AEF46-F992-40F5-2D50-78D8483E9C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8" creationId="{87DC8EBC-7617-2539-E04D-6567BD3FF5D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19" creationId="{EA8D644E-5C47-A898-366B-56A4F4A2674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0" creationId="{71F791C8-3BBE-C9C3-3BAA-656BC3F3851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1" creationId="{D6B5A713-B97F-E0A8-4D31-1CF3134B48D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2" creationId="{689D303E-3A0D-422B-017F-04CE29A29D6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3" creationId="{F68DA99E-E02B-48D7-0E87-D29A51E6D1C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4" creationId="{112AEF90-BFCD-BADC-FF25-34DC115709D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5" creationId="{D6E19E9E-FD6A-50C1-F877-F5ECF97E310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6" creationId="{1EC03C71-C111-BCF6-0156-C74734162A8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7" creationId="{CF5AA04B-D1D5-A6C7-663B-925F30E928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8" creationId="{557FE54E-2F7C-0E8A-02E8-1177E4F7B7C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29" creationId="{06E47CBB-9DDA-ABD9-4CF3-D0EBE7A4C10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0" creationId="{63B8408C-26A8-A7A1-E9CB-35F74311D7A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1" creationId="{0350CD39-9CB4-D332-BE7C-AE21FBCFD44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2" creationId="{6537EDA4-1BF9-F3E7-1F2F-3A96B37CFAE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3" creationId="{602314E4-7A63-9198-73AC-EE87F5A57DB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4" creationId="{A5FC59AC-9F40-FCCE-C0FD-5299088E2BB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5" creationId="{020EDFEA-5BA0-C086-68B2-D99A9730346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6" creationId="{3A04165F-8C48-74E1-F156-B16F2EEEF20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7" creationId="{40CD1418-F8C5-808F-F06A-A7D9DBAE75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8" creationId="{1DC90372-C599-CC7A-FCDB-378D622DA3B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39" creationId="{AB5550CC-1053-8CB9-1F11-0D9C01F4AB4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0" creationId="{B516B39E-84F6-89AC-DA48-F6A21AF62FA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1" creationId="{55A6784D-A0D7-2B05-6ADE-01F2D79F0D0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2" creationId="{2B68FC82-1BD5-79D5-208B-6CDF4AE17AA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3" creationId="{C3499331-F679-C161-7B94-008C220CCDB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4" creationId="{776C85D6-B717-1BAA-76FE-CB24631A207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5" creationId="{4EF21BDE-492D-C22C-311A-F7F0B4B33ED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6" creationId="{7CCA6B06-FB88-F77F-9DE8-361071B97B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7" creationId="{2E2D9ECF-B02A-1859-4E86-3A44A168DCE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8" creationId="{EA06E64E-8459-CBE6-2A3A-42E29B095B6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49" creationId="{E1A9245B-1D12-9F74-7F5B-4B3D2DFCF76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0" creationId="{73D89004-916B-D5CA-7CE8-A32975B0657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1" creationId="{23E5DF8E-11BA-90BB-1633-699F2B72366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2" creationId="{AF8A7286-95DA-7F98-83F2-A79F573148C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4" creationId="{2D12C0D9-2768-C550-D810-33A1EF6D683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5" creationId="{6763B592-37DE-5001-0CC1-F6D017E5AE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6" creationId="{A05245C5-AA49-ED88-D45B-153496FEA2F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7" creationId="{EDFDF647-0731-A16F-D28C-B8A3167C509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8" creationId="{FBE3D204-702D-1263-B155-7A207AEC5A5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59" creationId="{636BB2E7-369D-DD83-9AB0-1BE4ECD1C95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0" creationId="{04366ABF-36F3-B7C3-40E9-4DF32B42332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1" creationId="{7E6D89BF-780C-5363-0A63-F4011A2F801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2" creationId="{2BFFF0EE-5BB8-CD00-FC49-A9B12241A0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3" creationId="{503E5E59-E439-E3D1-34F8-EF0EFC90439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4" creationId="{3D9ACFE6-4453-466F-CAD5-813025CDABD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5" creationId="{94AFA5BF-DFBA-2910-18F1-094A986BCD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6" creationId="{AA4B42D3-1742-A32C-7AC8-07682814417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7" creationId="{A91D133E-17F8-4B02-4FB4-E428474A26F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8" creationId="{94966BD8-C8D2-2A84-4FEC-D9C75A75CD1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69" creationId="{C4EDDE35-B5D1-8391-FE4A-F8F6B7F54AD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0" creationId="{8C04FDAF-7726-01AC-9BC9-F2E39DDE80F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1" creationId="{3C8519C0-5AAE-4483-A744-874681BB09C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2" creationId="{663D5D78-58FC-4C7C-926B-9766108CDBC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3" creationId="{9869862E-5403-32F2-E55E-12B548C0CF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4" creationId="{2C876224-C816-F853-8CC2-8637023F8C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5" creationId="{DF5CDE93-FC06-001C-CFF3-22A47A65E72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6" creationId="{2D268AC7-6474-6926-51E6-297CDD47EEB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7" creationId="{ADED7105-7D02-B09D-6734-8A183423C28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8" creationId="{A5B37770-808A-A2B2-0E58-8756BABC14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79" creationId="{B427761A-1DAE-241B-9ECC-94812D92CD1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0" creationId="{537FC2C3-BDC0-9C04-DF09-E09246C70AC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1" creationId="{7C0D346E-ECAA-7EDE-5972-F6FBED8FDCC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2" creationId="{10389E0B-91AD-7C84-51CC-9C78405A2EA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3" creationId="{28DC8518-1D6D-BABF-CE6A-743BD4C7B25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4" creationId="{4F4589D4-37A1-06D9-39DE-B31728044BA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5" creationId="{0F13A8B5-B570-B5B1-7E3F-47917905CE7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6" creationId="{0818E577-E71E-1AFF-12E3-FF49B401B85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7" creationId="{CFFCA70C-4C16-4B92-83AC-CD7440B8B6F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8" creationId="{A096D4BF-9BA6-1401-CDC2-6E62A4BC562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89" creationId="{B358FB53-E825-680D-0309-A9AE48B5BA7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0" creationId="{00B6D44F-78E9-70C5-9130-CD2696BB408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1" creationId="{0AC841C2-479A-D401-6FCE-05F05B113DC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2" creationId="{92909CFC-23F0-4AED-3053-7A382124753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3" creationId="{27E21FD2-719B-8287-6AA7-426EF6438B6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4" creationId="{0C512AA5-228A-A914-5D4A-2C67BA0815F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5" creationId="{731F9BD3-CCF5-9B5F-9BF9-B0734930049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6" creationId="{4EBDD4EF-B85A-1E01-6D7F-67616D26482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7" creationId="{4D9E8B8F-92DE-8FC7-DFCF-390796CCFAA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8" creationId="{DD59C4BE-EDCC-5EBB-C122-372E31461F0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499" creationId="{D552381D-117B-4FF0-9FA7-F9DAFA21759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0" creationId="{B23AC676-657E-2E66-8B06-A7637B43959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2" creationId="{1D04E73D-9432-43D0-D1D4-481610893ED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3" creationId="{3D56300D-1844-8367-595A-8DBD300EEAE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4" creationId="{6D65206C-9FA6-D497-6FCB-4D310C91446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5" creationId="{67D019B0-662E-2A2E-0196-014CE19FFC2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6" creationId="{AC7D659F-2603-91F1-C7EC-417BD056A99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7" creationId="{5FB5681B-4D63-C2F5-B30D-603C80D37B7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8" creationId="{E00B3E54-16BE-7F3C-76B2-9491AC08095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09" creationId="{4CF8EAD9-8247-3F63-F87A-191BC4392FF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0" creationId="{DB34EC71-AA18-91E9-C340-39271A47001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1" creationId="{81C0484F-E189-546F-010E-5C2CCD60416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2" creationId="{786AB688-D323-9D52-0AF0-6053136E166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3" creationId="{35474FDC-BED0-D60A-CF21-E96BC82840D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4" creationId="{0EF17057-3A31-6743-C53A-BE9827927F2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5" creationId="{314785EE-2614-48ED-6DA2-1D305D2FBB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6" creationId="{11F41C67-9ACF-A1B7-5222-B5DE9031765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7" creationId="{C72ECE79-187A-2BBF-8DFB-C18379AAB0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8" creationId="{D65063AB-EA03-D6E3-695F-18A79B50FA0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19" creationId="{D9C19763-0CB6-1878-ED73-7276E6A086B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0" creationId="{8070E031-6B1D-20AC-12DC-287B6F8632D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1" creationId="{4B931BAC-3FC7-7D58-E6F2-18EF897BF32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2" creationId="{C0111EB4-28EA-E2DE-CDF1-36412229D3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3" creationId="{956846D8-9567-6607-4DB5-6D6D73A5A19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4" creationId="{B1FE5A9C-3376-FF19-B1C7-F299D886C4D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5" creationId="{1AA122DD-49CC-1F4B-7E2F-9C88863A49D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6" creationId="{E878667F-07EB-0234-E6FB-A5E9E1193F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7" creationId="{45FCC054-FF37-F7B2-CCB8-4DBBFE0FC5E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8" creationId="{EC8161D4-8AAF-C0F9-250C-FC7D90C7400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29" creationId="{98E43534-65CC-637E-35E5-507BE93B05D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0" creationId="{5C28001E-9497-BC93-FCBA-7D93A490DEA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1" creationId="{834F7147-1487-34D1-5838-4C8FA1ABCBF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2" creationId="{76356C42-D450-5C9F-530F-CBD9B4F2C2A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3" creationId="{914D49FE-7520-8B69-353B-281A2BC502C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4" creationId="{2D7A7588-F084-530E-90DF-4FCD1E1FF8B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5" creationId="{2933D4AF-9636-B3A8-7821-5044E1DA9B9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6" creationId="{382011CF-49C6-5B08-781F-3E4E6E59FD1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7" creationId="{0E5312EF-FD53-B512-6131-6DD228FEBB6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8" creationId="{620B2DBA-9C64-B92F-8072-C6EB48CD4B9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39" creationId="{4E64B5D8-92A8-BF07-59D7-3EFD997179F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0" creationId="{51A08E84-1A4D-9A9B-99B8-F78A518C019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1" creationId="{A58E197B-DBFE-C779-AFB8-AA96E164069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2" creationId="{86658131-3D26-27C4-4542-37A0AA29DF1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3" creationId="{5D8A4BB5-3F4E-4168-CD6F-92B8B7F1FCB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4" creationId="{78B7BA46-EDAA-241A-0254-AC7ACD3F45D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5" creationId="{E58D32B0-C638-D7C9-E8E9-744384C64BD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6" creationId="{4137D125-5795-1E48-E42F-FA9CFC16666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7" creationId="{A3218903-E8B4-74EE-6AC7-0C5402A34B2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48" creationId="{423CC1F6-299B-BB9E-3CCF-8B6B162371D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0" creationId="{661A598D-76E0-4082-7558-BF64A60C141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1" creationId="{6420A48D-27A6-2891-BFA6-BAF321B0BF6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2" creationId="{265BDA8D-B59F-5789-9755-69D3CE1C8FB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3" creationId="{F33445A8-56E1-3A76-BDBD-757E57BF156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4" creationId="{7668E428-4E33-EC8D-BE44-3C2C44B8EF2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5" creationId="{CD19CD64-1219-98B4-D4EF-C5D23B7EB39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6" creationId="{5A9548DF-62DC-4393-BCD0-F7A38A67C05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7" creationId="{D85571CC-A1F8-4D93-2AF2-A7B15E66749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8" creationId="{C5AE2239-1B6B-DC06-9852-CD9401A3DB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59" creationId="{34A75DBC-5C13-5569-805C-04BB07F965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0" creationId="{AE5A7FCF-F757-78D0-1795-3A0A0EC47BA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1" creationId="{DC644F62-C506-0A8B-3189-7473C512AE6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2" creationId="{2E5803C0-4761-D811-E447-633ECC4DD46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3" creationId="{067D28AF-4A10-3F2B-8A93-51838B0D931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4" creationId="{AFEE4339-C355-B47A-F3D5-C224E6472A1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5" creationId="{70810C66-9C40-AFA6-E3E9-9B364C73DC6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6" creationId="{61731B4E-0F72-1DD3-B09D-715DEE3D50C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7" creationId="{0D4AD27D-797D-2D84-F54A-ED319E8E1A9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8" creationId="{9A6F4192-2DA9-F189-4501-B3446AFE65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69" creationId="{2C551B1F-A685-0838-0396-4B5673DA4F3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0" creationId="{8E464090-BBA6-80DB-D695-0E8DBCC3AA0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1" creationId="{80292CD7-48E1-2A06-68EE-6EDD65BAEEA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2" creationId="{538CBBDA-C91C-9784-5CB8-E4823E74FF8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3" creationId="{A028E52A-275D-A111-5158-45EA1BCB2E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4" creationId="{8EDAE4E5-2989-9173-63B8-B577D0E420F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5" creationId="{DF3031B0-394A-71D4-8FA3-D6EA8AE6A72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6" creationId="{8D4E18E9-6480-5599-4333-70CDFF17FA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7" creationId="{7D986DE5-AAC1-D916-1A26-C0CD80FB9E9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8" creationId="{36E3ADD1-0449-8829-BC3B-FFC45163DC2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79" creationId="{D3F59824-AB51-9987-A9FF-8BD4642FCDE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0" creationId="{BAF634C0-30E1-D7C5-C374-766113BEB09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1" creationId="{DB1116EC-EE59-B027-7C5B-BAC5DFB9DC6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2" creationId="{E1B13010-EE56-0221-11E9-11B079094EA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3" creationId="{4A166815-F5F8-8104-3DF0-D34916DE06F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4" creationId="{9690E74A-7227-FCF4-E284-7A6500C20D3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5" creationId="{10AD8506-74D0-FED0-FE00-CB89FCA9772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6" creationId="{E8AADD38-F7D4-EE09-92B1-8071CE9E274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7" creationId="{FB91FA1E-B1D9-DFFB-293E-0D9D088284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8" creationId="{5CCC84C3-0848-0770-24EB-0DA79708E4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89" creationId="{936AC513-34C7-1500-234B-73B6166A6A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0" creationId="{01221F98-C19B-8857-E524-EFBB7EA4490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1" creationId="{7244D7CA-E3EB-606E-BF0D-7F897AFF8B1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2" creationId="{458A2664-4D4C-E01E-958E-DCA5ABB82F3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3" creationId="{D20AB420-2E7B-9B61-5ACC-821C1EB3A21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4" creationId="{577B5A31-65DE-F33E-AA3C-49E583CE810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5" creationId="{CD8F58E2-7351-12B0-5DCC-67F5625A2B8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6" creationId="{6B89CCF8-283B-E7D9-954B-ECB8A5DE67B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599" creationId="{5B26A6AF-8F2C-44EE-4876-CBE3A809DDF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0" creationId="{7B9F27E1-078D-72AB-CEF3-1F2DCFF09F4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1" creationId="{D66CDAE3-5F6E-CF13-D6D0-38279217B93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2" creationId="{B16358E8-7D85-482A-F5EF-870BC2B35BF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3" creationId="{EB31F5B1-9B25-980D-F879-4389B9A956F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4" creationId="{8DCADC71-38A5-1C68-3991-C733A1A579E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5" creationId="{94D857ED-C02B-FC96-CE52-128408EB335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6" creationId="{A6BF0000-CA7D-8150-6CD1-CCC9A56A08C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7" creationId="{8B3B669C-288E-7459-5EF5-5682754E228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8" creationId="{17B3B858-CF49-902B-3095-EA8E2AF2B1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09" creationId="{5FB2A131-FCB9-0EB0-A564-072D4C9B6C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0" creationId="{68D98DE1-41F9-0D4C-F5C5-14ADC5895CF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1" creationId="{664B609A-C0CF-E85F-ED59-644E6068E94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2" creationId="{8C5B01D3-5365-410D-6F83-2587E8271D7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3" creationId="{DF078F2C-A52A-7622-775E-A0E915AF606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4" creationId="{7D38B0C6-64B1-ABF2-BF73-B1BE1D787AB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5" creationId="{19C8B9C9-CEBC-5B00-57F5-6FBAB7E5692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6" creationId="{1F55DCF4-E01C-32CB-B1F7-1AA4010D4E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7" creationId="{44AA2A44-8851-B2BE-71E6-FC3BAB7EB55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8" creationId="{3BF92F3E-367C-634D-906B-5D602D27B0A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19" creationId="{9F253846-FDC4-2389-9495-2C96FB074F1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0" creationId="{D59EE891-244D-95C1-FC61-3829736FBB9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1" creationId="{10121E35-FF13-A2C5-3E43-6FBC2DEA5A3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2" creationId="{FAE0E99A-9594-B6EC-22EE-5D54F4409AF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3" creationId="{ECD77A6D-F095-DF08-F01C-FC70ABFBB1F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4" creationId="{599F2A1F-DFEA-26C8-E85C-F0DBAE56DF9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5" creationId="{C3A17A8C-51A6-EF48-F253-10A6ACC368C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6" creationId="{1ED55293-D2D2-0CB2-B4C0-8BFCC5AD83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7" creationId="{6933205D-BBA2-C7DD-B4FE-833AFE73ADD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8" creationId="{50CC444C-BCC3-0C1F-D1DD-2CDB316AD40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29" creationId="{7F120845-A20C-4F91-802C-9C1B2FBA78E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0" creationId="{EA478CD8-B871-4415-B71E-FE1AC24C4E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1" creationId="{63BBA1AC-A040-F9EC-2385-B3468FC2810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2" creationId="{DD6233B3-E1A1-7DFE-CBF7-13DC618A12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3" creationId="{4B4C0059-B212-B18A-D434-5CA112E5572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4" creationId="{2F6D2E1E-8A38-483D-77F4-3191F8A6D90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5" creationId="{98047A19-4F82-1C71-52BB-99B4D880670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6" creationId="{5F49A483-17E1-B782-0869-99051D742BB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7" creationId="{C555E6B9-8B43-A37C-B55F-A26786BF6BA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8" creationId="{13A0A554-DB26-CD61-7ACC-25ADFD04279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39" creationId="{E61E1475-9B61-EB32-A75B-90D97D6CE9D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0" creationId="{A2D7CB4F-1AD2-2228-C46A-0BB790CF289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1" creationId="{A571713A-A511-13C1-A568-3987FC5E5F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2" creationId="{C86C86A4-7C20-196C-95DA-D6443DF7474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3" creationId="{88D85769-22C6-50FC-3E98-F5512BCD223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4" creationId="{293C3359-D1C4-16C5-1EFF-768045AC72F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5" creationId="{616910FA-FEA9-417A-1EA4-FDFC54F05B6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7" creationId="{198C9AE4-F7C8-690D-C4E2-D08219291D1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8" creationId="{8E8A2D92-1342-4CCC-EB7E-ACAFBA54287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49" creationId="{FFCB4A1A-9E57-2DB9-5512-1798350ECBC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0" creationId="{CB194C9A-E9F7-1CF6-23BF-BCA76FCF33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1" creationId="{D6EB76EC-E9A7-9BA6-5EF6-546E86ED8C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2" creationId="{05363B9D-9097-201F-92F1-EB33EDBF9B9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3" creationId="{816831A4-486D-3EA6-9779-020CE74D18C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4" creationId="{0EDCD05A-EFCF-303B-B7F9-E1F8730049B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5" creationId="{9F8E8959-98A6-D3FF-81A4-D2EA8523ECC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6" creationId="{21D1A127-DB89-99CD-2946-CB24C31B4E1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7" creationId="{BFB1F7C0-C43B-1D6B-C402-D1A5E1A2254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8" creationId="{55A99E65-FED6-AC06-43DA-F63CB9372A3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59" creationId="{1E0442FC-B7DC-DEF9-3D89-92E0D0E7566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0" creationId="{AD7B6F16-7C5E-54D6-362E-EB572E7845B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1" creationId="{82B86F66-B636-69B4-E4DC-4EC919588E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2" creationId="{03593D1B-C164-5124-EB25-90DF97CB40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3" creationId="{1792C006-12AC-F055-E52F-C09A5244FE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4" creationId="{68B1327A-EB39-B326-2047-D44052C7118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5" creationId="{EB3AF6CF-50CD-931C-C56F-D6FB0F882D5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6" creationId="{98C62B13-5071-C898-4A66-94D1BFD5DD3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7" creationId="{10B9AB0B-67D9-105D-1B32-EF1FA2CB9C8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8" creationId="{5B8BB16F-6A24-1E66-F675-4BE878C3879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69" creationId="{BFC6788D-E501-32F1-9F74-5D22D6C2E35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0" creationId="{130EFA88-6E9C-21E4-AAAA-9B57B2EED48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1" creationId="{2523B330-FD59-D08F-4A85-034B0C95537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2" creationId="{6A6567CD-E570-5A9E-DBC8-FC6B944B8FE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3" creationId="{A1CE30F4-CC20-9B80-E30C-A2E5511BA0E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4" creationId="{33217EA1-050D-9214-C387-E68F25FB210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5" creationId="{1DB83495-8B96-49CF-089C-47FE496CC6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6" creationId="{03082D69-1956-D048-EF7B-9C9936C34B4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7" creationId="{2A5AA626-34CE-864D-B128-556E1C27456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8" creationId="{1EBE9E8E-1E99-0D8C-86C1-A66371EFF65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79" creationId="{BA5131DA-8641-CE5B-BC78-973C6D47ED0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0" creationId="{47C04455-A8E1-578B-53B4-C3DCA3EAA8D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1" creationId="{60EEF034-F07A-6B6F-AB09-CF0EB0CF5FB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2" creationId="{6606B34C-2451-E6FF-8B5F-968F3597DDF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3" creationId="{9A5E4D1C-30AA-FB12-97C6-70BBEDC4DD6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4" creationId="{290F0509-2123-4952-DAC8-F92C1ACCC23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5" creationId="{E9ED3229-AA28-F7D9-6D81-58428DD4A0A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6" creationId="{C8396045-2B4B-AB74-FCA3-2696ADBA542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7" creationId="{69A7CA81-4F4E-A7F6-79AB-FDAC58DEE8D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8" creationId="{BFAC3026-375D-CD4A-D8D0-DF235656DD1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89" creationId="{87E15C29-1542-0345-6207-070234AFC59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0" creationId="{15A2E861-685F-DFF0-1797-C112F835B22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1" creationId="{A7C12987-6D00-0DFD-B483-964B048CDC4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2" creationId="{2DE7A9CB-BBA4-C662-FF53-68F305EA566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3" creationId="{A195A306-438A-8432-0405-937BF94161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5" creationId="{20E355B1-0A2C-264C-1D3F-48846955715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6" creationId="{95B4B7F6-B16A-CC69-7D86-63E07AE0A42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7" creationId="{C7BC342F-7953-2D42-7270-D97A318FB4C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8" creationId="{EFAC1E44-6E61-A8F5-09F2-E2A8BFF2E2D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699" creationId="{8A3B4ACE-2DE4-3CAB-E3BF-410488C806E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0" creationId="{D0F964F1-01FF-6779-8AEC-E65E3CB2591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1" creationId="{94C616CA-7272-8A4F-5F07-91954DA8860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2" creationId="{60CF427C-02C5-29E0-80A4-4411B64F21F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3" creationId="{3A30078B-319D-A86E-E661-A098A737032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4" creationId="{80B09B8F-CDF8-A2DF-D20A-2F1F3460EB4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5" creationId="{BD5D84BB-6B2B-96DF-0FEA-7653A4B303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6" creationId="{ACDFC81C-68EC-0423-3B0D-03F2EC90596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7" creationId="{BD8459A9-3E1D-C2E1-1E3F-B5101BCCDCA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8" creationId="{AE745014-E779-926F-9FD6-E02BD91FDBE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09" creationId="{6C21386D-47B8-1CDE-1A33-5CE655A52E1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0" creationId="{AD342F61-C87A-6345-6689-96EEDB9D665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1" creationId="{D3D3D5AB-001A-4514-45D1-C441FE61555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2" creationId="{FD92427D-D27F-8E0D-AC8D-AE9315B0A96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3" creationId="{753E5597-3B69-E548-6F3E-AF4551FA231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4" creationId="{05589D4F-9F7C-CEE8-794D-F10C8E8B5D5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5" creationId="{3CDAAA4C-7B0D-D2A6-185C-FD1CC21A29F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6" creationId="{D35CF3B5-A1E2-8B9D-CDB0-16832B79F15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7" creationId="{3BF06486-6AE7-118E-929F-AC43C62E908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8" creationId="{193C9A4F-11C0-C3A7-EAE8-614C895243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19" creationId="{2610F763-286D-2494-068A-EA32CC3F2B5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0" creationId="{60662E09-924C-D90A-E684-1ADBA552496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1" creationId="{495AFD2F-5021-1713-DD67-081F174C5CD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2" creationId="{6A6F7336-87EE-A307-4BEF-352AD94FD1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3" creationId="{13C5C78D-8894-EB28-E8AF-27F8769C022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4" creationId="{DF9AC92E-85EC-34A6-6A03-94AFE4AEBC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5" creationId="{33B20B1D-2F34-BD48-9643-360D796EF0D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6" creationId="{7FE93E5C-1BEC-D4BD-0F0E-43CB43B9F5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7" creationId="{59A47018-E46A-24EA-1F44-93DDC609111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8" creationId="{CB35F344-7F8F-F14E-D7DB-52F3CB38FC0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29" creationId="{5EA9A320-F146-C4B0-36EC-00F879BFE6F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0" creationId="{52EB7FA4-E6C1-2DD5-08D0-A3D73F1FF37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1" creationId="{894195BF-C131-B1E9-8694-A1DF03651A1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2" creationId="{6E255856-43CB-70BB-47F7-610E2040AD2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3" creationId="{4E46A2DD-409B-EBAE-2F2A-D7483711259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4" creationId="{606F46E1-39EE-CDA0-0A1B-39D0C30D00A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5" creationId="{FCA607DC-828C-3D10-1861-B747075D05D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6" creationId="{A25FEF4F-48A0-182C-5BE3-EED32BC6482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7" creationId="{9350B90F-DAEB-705E-43A9-956C6511DD1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8" creationId="{1C20FEAB-995F-5731-ECFF-8B4EB9580D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39" creationId="{F50E795F-B956-3A77-5EE9-5F35CACD2A7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0" creationId="{187635D1-5406-D8FD-D21D-3424B5FFE9D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1" creationId="{69EF5F5F-E0B9-1D83-AB22-C9E37560038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3" creationId="{055A1EE1-12C0-45A3-700D-C2B422CA05F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4" creationId="{496D5CD9-FEF3-0A7B-5A40-D62370521B8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5" creationId="{6B10A1E9-C64B-96D4-EC34-06B5DE4279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6" creationId="{BF274E2B-E9C7-681F-5C7A-C466B13BB27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7" creationId="{8E98A77A-CF8E-8AB5-ED3B-36EAE6787F5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8" creationId="{D19A5637-6C52-DB8C-0E33-B82CD90553E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49" creationId="{64A8FA5D-324C-D93E-D5AB-16567B5CA1A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0" creationId="{14E029D3-0399-5351-DF5A-84C1BF955FA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1" creationId="{E33F5750-28B4-1B29-52EF-A1F3E6C8AB9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2" creationId="{B667021E-2E77-C4A4-F263-E00290DCC1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3" creationId="{686116F8-09CA-7B83-7A87-685DCD03C1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4" creationId="{6A7BBDC3-BEA5-00CC-6521-1FA475696F3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5" creationId="{0B050CE2-D968-CFC0-F9EC-615B7BAA5B4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6" creationId="{6863923A-CCE0-C7A0-0123-FA8C60AC29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7" creationId="{02E1DAFA-708C-4CE4-A6CD-51A55852F51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8" creationId="{FF0799CC-C14A-06C2-E5E1-984CDBBF52C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59" creationId="{3F4E6419-E316-EABD-80A4-6ECB070805C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0" creationId="{22F26EFA-CD1F-49BB-85F9-18BAC6739B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1" creationId="{959ECB3A-D683-02C7-874D-BFBA8E4ABFE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2" creationId="{27C44B7A-EF48-22FA-1257-38A5E091C35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3" creationId="{FC4A241F-8D07-749C-CC84-768C6079831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4" creationId="{CC0D22E1-D161-5F45-F8AE-0D9B33A6D6E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5" creationId="{23536E4F-6AF0-29D7-B0D3-3F946BAE0AE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6" creationId="{BF7E0C77-43EF-8E1F-4CF6-41479A98348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7" creationId="{E49807F4-1737-C646-6903-F2540B42A6F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8" creationId="{3E865ED2-4D08-2696-7F40-B2F0B053BE6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69" creationId="{A826447F-E8E2-60BA-4883-6E742D5C043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0" creationId="{8D988470-0154-7D2D-DF0D-91C4852BE9E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1" creationId="{199537AB-C3BC-8911-A142-E84F80796F4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2" creationId="{54D51F55-8270-7395-5DEA-17EBBF9C4D1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3" creationId="{A066F496-BEC5-E124-C84F-CAC513F8D5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4" creationId="{DA3A10A1-E9C8-10B2-59DB-2AF9A8FB5FB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5" creationId="{1E3F82C5-543C-5B5B-5BBA-9BB9F120838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6" creationId="{A7079846-F0F9-1FD8-AB28-146EBD8FCB0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7" creationId="{768C7B3C-93F9-3FC9-9ACB-753276FCDAF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8" creationId="{D4AED1AF-C4A6-2318-5935-31FA8A4228C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79" creationId="{19EE1911-40D7-4080-1209-117A554D969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0" creationId="{6A18A9FF-69A8-0BD9-931E-2D49F7C8EAB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1" creationId="{E6B5D986-DB35-0C37-3B7D-201D8747FBD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2" creationId="{0B7883F1-BEF7-B552-7699-76ACD05B8E4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3" creationId="{43B05DAF-F922-A099-835D-46E2FFA1B10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4" creationId="{B3DA0217-6AEE-ADF9-54FA-62146D44DB3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5" creationId="{192AFC30-5734-B376-05FD-5EFEAA95411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6" creationId="{699530F2-ABAD-9E72-BDFF-714E394738A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7" creationId="{992C3AEC-D175-2751-6C58-D174C04AF0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8" creationId="{95C71F70-CBAB-9474-B795-F39C0C02CD8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89" creationId="{D527D535-E8C0-7481-51A8-7C133EC7B00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1" creationId="{08A3C8C4-F34F-7AF9-8454-5F53D938CE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2" creationId="{D5C693FA-ADEA-027F-454D-F00410BFEF9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3" creationId="{9EB012F4-7E6B-9D6C-8E7C-F9D7D9B25A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4" creationId="{1C0199BE-EB77-9284-802F-4377F2D2E30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5" creationId="{DA09713F-0BAB-C21A-802E-10783FBE1F0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6" creationId="{3036D1F3-95CB-F082-4E37-83A153C37E2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7" creationId="{AB2944AC-2C49-82F7-7090-AD8E6C36CFC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8" creationId="{6B27B863-A05D-6B9B-3DEB-418747C6861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799" creationId="{BD94C036-AA3D-48E2-C8F6-0616FDFC47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0" creationId="{FCBDC69D-E9A1-57AD-E45C-0185BCDA11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1" creationId="{C3BF84A2-DD2C-873C-6BF0-0E6004B02F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2" creationId="{A1EDF5AC-EC59-ECEC-79CB-DEBB3FE7C62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3" creationId="{54ABAF78-DB9E-C2FF-907E-61B93E4FBB2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4" creationId="{ED4C7BBB-4F01-8F40-55A8-C63C0F40C5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5" creationId="{5025655E-71CA-4B84-CD67-0F7289D342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6" creationId="{1F64428D-ACA7-1BB9-0C90-584AEB7F87F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7" creationId="{C09776F1-AD8C-D769-57FE-FDF16AC275F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8" creationId="{661319FF-BF60-66A8-4DBF-3E7EB026B63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09" creationId="{374CEABF-E7DD-5022-6FB1-9134BB5E655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0" creationId="{1B159A01-3C84-BDB4-C0B9-8C564FFC81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1" creationId="{C2B921C7-456F-904B-E880-B66A834C9F3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2" creationId="{A913DACF-7C94-8936-F38B-70241F8D5F7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3" creationId="{647E4714-FE9B-F109-DA6E-CAA32A3C377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4" creationId="{7AF4EFC2-6160-7ED0-7743-7F40307889C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5" creationId="{F89226C5-1DD8-1C3F-B95F-D810FA58406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6" creationId="{EF8DA970-E1D6-8DBE-3B85-E4BEF5F7E68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7" creationId="{759745AA-80C9-53E3-49F1-011880D1FDD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8" creationId="{019100E0-E5C6-2303-A2B9-2D10E032016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19" creationId="{7B67999F-0914-4D42-27BB-A9FCD9C216E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0" creationId="{EFF562CD-86F0-BFAA-4E35-5FAB40C483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1" creationId="{B0BFED7A-29D6-5CCE-CF4B-887AA7AF385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2" creationId="{B03D9844-85EA-0AA9-1708-BD3E0548C3E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3" creationId="{C6458352-8706-9E62-EE78-7D53CE6FE26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4" creationId="{33DFC615-A8C6-C583-1B47-3349FC15DD2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5" creationId="{26B79432-48AC-E88A-F39F-A56ED10ED9F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6" creationId="{A16F117C-EFAE-63FE-E866-3DD6B798CE0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7" creationId="{6D0200D9-3EB2-3382-1E6F-80CEEAB2AE1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8" creationId="{B24DD5E2-BA82-3DF5-8614-FA7C94594C9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29" creationId="{CB1D6959-3193-1CC5-CBC6-ADC5B136CFD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0" creationId="{0DE683A1-AD3D-2671-9C95-D82DE605B3C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1" creationId="{FA25C41F-A055-FF90-6FB8-1BE3E9DA37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2" creationId="{0B935473-A064-A96B-C1BF-44396E9413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3" creationId="{03866BE3-7505-D281-3527-2FB1E07F31C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4" creationId="{60DA0948-05D7-00F5-E25F-700CDBA3FE4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5" creationId="{1F1F403C-6AD6-83C1-8D8F-3EE4746B7D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6" creationId="{DC96719F-9C59-9DD0-B8B3-4F6DE04B937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7" creationId="{3B87F681-7E39-4749-FC10-9FC7BBB798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39" creationId="{0FABB306-F667-6D9E-87F7-4799484951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0" creationId="{09414E1D-92BB-4070-F8BD-0F36F08A306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1" creationId="{90D40AC2-9891-4F2E-D7BB-100B098EEC6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2" creationId="{9FBEF466-75D6-C4DD-D193-BBDEEEC99D7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3" creationId="{70A73A98-F4DB-78B0-A454-F19222047BB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4" creationId="{A2672856-5651-5FF5-2886-1F1910E7F72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5" creationId="{320E8527-0E5C-8AFE-A9C5-CF3B60D0DC8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6" creationId="{332D8747-12E7-DF25-37F5-058679F3D2C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7" creationId="{79C62D25-D585-A48D-D888-4D1EBF20EC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8" creationId="{09EE27A3-F8CB-E6AB-2656-BF2C2B85ADC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49" creationId="{BE779BE0-1B41-F1FC-A537-102C0B8309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0" creationId="{406677E4-2779-503D-E91E-5D24F00F4CD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1" creationId="{01468168-E620-3CF2-E573-DE815C6C87B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2" creationId="{F088CBB0-9F74-E373-9A8C-C8B194CFC8A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3" creationId="{4542B040-C938-40FE-B536-3C6A0EFF8A2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4" creationId="{23056764-26EE-D68E-9927-BDF1F2BB6D4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5" creationId="{AB9D7889-13E1-4D74-5178-2E9881252C1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6" creationId="{0F4E2AF5-00AB-1841-C46B-D4E00604D1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7" creationId="{337D376A-6870-66B1-B0CC-E3E00493896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8" creationId="{1734F3A3-DA02-9C07-4296-53D648220FB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59" creationId="{6ED02984-C12E-89FE-3B05-878CD1FA9D0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0" creationId="{275CFAAB-29D8-3784-EB55-2512EEFABC7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1" creationId="{4F4C004A-F0D9-B8D4-BBB8-5DD18A5AC4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2" creationId="{64924928-FB19-11E6-2F8D-2FB2E86566F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3" creationId="{4CEBA79E-804A-66F8-3693-290D5D4D329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4" creationId="{AC6630C7-3D18-DF7F-07BF-121D750AB08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5" creationId="{29A28CAC-FA74-8683-2640-EF0D564C6C8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6" creationId="{EA54B8CA-4681-EBB4-85CA-F89D745FA41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7" creationId="{CCC6654B-953A-FDFF-4FD2-D8D5B26F4D1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8" creationId="{E608EADD-700E-97FF-33FE-41E43AAAE32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69" creationId="{7A9E281A-4A6D-89A9-2ECE-A12C533FBB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0" creationId="{21398F12-8226-74E9-01F3-0DE06F8D604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1" creationId="{3DDD5FAA-1F36-B508-A55F-B50A126C6E9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2" creationId="{69A209F1-99D3-725C-9BD3-AAB9BBA83F5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3" creationId="{5112AE8F-3238-8849-8990-800B701587F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4" creationId="{FCA8F8B9-9CA0-16F1-4CE2-76FA181F025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5" creationId="{7CE5D7C8-541E-E2B9-6C7F-8BBF7A7E770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6" creationId="{73996379-79A6-504B-5C2F-DA1EF42143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7" creationId="{78749BC4-5776-4BB8-BDEF-BD3643DA27E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8" creationId="{2C0BBEAB-453F-E45E-33EB-3D0BA3BC878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79" creationId="{DDE4643A-A6FA-0D71-238F-EDC014C9B32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0" creationId="{EA3698CA-49D3-CA50-176E-5B0202C9975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1" creationId="{6CD21393-0CD5-C7EE-CCE1-035FDBDB926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2" creationId="{0B7789F8-D08E-3917-A129-A02E3894598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3" creationId="{533A7412-24A4-C658-CEFB-8D0FF6A5503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4" creationId="{8561E763-1A92-179A-F461-2D263D14983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5" creationId="{093CD464-3476-BB16-45CD-9D5E6F0F8EE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7" creationId="{4B699A81-199E-5FBC-200F-B6D10386C5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8" creationId="{F48A3220-8342-500D-4C71-3954762F7AC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89" creationId="{5EDF9AF8-67C0-8126-6795-B7146019B42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0" creationId="{A0376E7E-B817-EB8C-2F6B-703706F984D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1" creationId="{0E760BB0-FB7A-5D19-6FFF-C39804AC743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2" creationId="{8DFC8EFC-3233-70C0-6062-3C0167EAAF6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3" creationId="{8175E331-2228-6258-72CF-72B5A7F1D21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4" creationId="{FD0AB84A-01EE-0AC8-AB2F-75383F7F23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5" creationId="{FE22FA9D-213D-D4C6-19C7-1E16B794820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6" creationId="{E593B47D-A76C-23A5-E852-0453393E40D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7" creationId="{02B2E505-2019-6006-393B-FF92787BFC3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8" creationId="{053AB1B2-0654-2E92-3AAA-C7F9218AB4A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899" creationId="{B1129D6B-7432-C907-A581-49B8D3B75E6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0" creationId="{B1E233DB-D1F2-B99E-56B0-A166E228D93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1" creationId="{9C9F9C6B-F341-2299-D5B1-558134DC8B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2" creationId="{FE4ED2E7-7AB3-5A1F-B03B-3BB6034B961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3" creationId="{04C4A496-B24D-F760-4214-C2B89E2004F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4" creationId="{D8C821BA-E695-F5F5-1A45-B45A5DC703F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5" creationId="{FA226F91-DBBE-C674-DA3C-550FEC9B2EE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6" creationId="{1CA5E92A-B31E-C69A-67BB-4952C97AE91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7" creationId="{2BE2F506-2DB6-E244-0601-39CBEAA1A0B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8" creationId="{CD7D9A72-8E45-AD90-3B89-FD9076DDFE7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09" creationId="{1607F69D-B66D-CDC1-BC61-D13653401A8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0" creationId="{737CA261-14CE-9D52-5802-15CABADF4E4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1" creationId="{767BB32E-CC00-302C-56B4-34922F34BF6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2" creationId="{2A22EFA9-AF4C-04C1-1431-0E781F97A36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3" creationId="{4B0DB67F-684F-B259-8574-B9C2A01B6F1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4" creationId="{0CA5A8E4-2B12-87A8-C5A6-CC822E91150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5" creationId="{44E6D25A-EA00-805F-F60D-DAE3AD9FE1B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6" creationId="{5217D3A7-011C-5273-7ABD-D894D9E105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7" creationId="{34E155D4-A745-A689-5FDA-FF4CBA59ACF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8" creationId="{E01AE50D-B5F5-A158-1D68-0F62CC87EF5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19" creationId="{5FCBEE51-545F-6E4B-0516-4C8D028BF26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0" creationId="{89CAB74A-4890-FE70-4455-AD31417A56F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1" creationId="{2A42AF9F-AD3A-2586-AA94-B403AE69C2F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2" creationId="{A522845D-0B48-A01A-62A3-3F97299D1B8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3" creationId="{E1D179F0-6C3D-789E-BD30-6B9BDD91301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4" creationId="{8D45E364-FA9E-3EBD-8E54-013200C0F19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5" creationId="{D64B4DA5-8C06-951A-DD7F-5C3951E712A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6" creationId="{BF8794D8-A3C1-CC98-224D-FAD03A67D09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7" creationId="{64DDD54F-ED99-C929-30F9-92A807EF15C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8" creationId="{E83297FB-E2F1-507A-83AA-C56DB094C12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29" creationId="{AF4D9C31-0804-A5DF-CCFB-79013F3EBF1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0" creationId="{39AEAC27-BC15-368A-912E-0828C16E319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1" creationId="{E531DF14-319F-86F7-628A-5779240B2C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2" creationId="{782E2B0C-8557-D6B9-4CBE-F2FAA6B17A2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3" creationId="{6A7B251C-3634-08AD-2F7B-9D38865530B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5" creationId="{8C790F5D-E7F5-A533-4A35-D2347C5C5B9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6" creationId="{88BB6977-7669-3E8A-28D2-8052C33B799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7" creationId="{3C6C4012-C19E-7A87-A720-5DF75859583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8" creationId="{5697CA0B-8A0F-369E-A8D4-61CD4E60AE1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39" creationId="{02CEF8C0-BBC5-EBF0-5146-DFB426EA66D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0" creationId="{7DB342A7-C707-6977-8366-6F6BAFACA78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1" creationId="{D390CBD6-17AD-7162-0420-20081532FA3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2" creationId="{5B7590D8-0F37-424A-70A8-D41CC02820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3" creationId="{C134445D-AEDD-A4C4-2CB7-AF29FF1ED3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4" creationId="{A4A93BFC-22C2-7D59-2E01-176B3248528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5" creationId="{374B536E-2F78-87A3-773A-9AE4BED4BEB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6" creationId="{9477165A-31BA-85EF-A55E-6C03CAB83CE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7" creationId="{DEC402E2-0F5B-5139-DAF2-87879793D20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8" creationId="{F08F4628-5D2C-E876-3D42-6D2ABD2B9D4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49" creationId="{CDACD11C-2F23-7345-B42E-1F7C45B1A69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0" creationId="{5B1CA967-6091-F92F-1182-9C72EE58819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1" creationId="{D8A425AA-4778-8631-8730-2A9FB10650D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2" creationId="{841DD76D-1A74-2922-60E3-904052D7CAA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3" creationId="{826CB16B-156A-E636-B2F3-321CE793A80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4" creationId="{D90D09F5-C841-1C5A-649C-03154AC3FD4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5" creationId="{241D9EE2-2F8D-8DCB-AC19-9504381A0DC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6" creationId="{570B3539-1D12-09BE-EA83-88549FB8392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7" creationId="{48017BD3-34DD-AB87-C651-B649BF1D174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8" creationId="{BDF6A465-8534-952E-3C87-9730EA378F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59" creationId="{C8FBFA91-E953-3CB0-6A32-13AD8C2FDF8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0" creationId="{453C1C7E-3CE1-D676-B93E-B46217D6A53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1" creationId="{416C4862-B7FC-EBB2-160D-AE0DA348982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2" creationId="{B8956112-1481-AE91-7AA8-5CEB5DE767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3" creationId="{28E9616C-E658-893A-B8EB-FB013FA83E7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4" creationId="{7E334D14-C63F-CBD5-FE8B-64A5C439B45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5" creationId="{361689D2-6004-7E41-2888-33DED4B404B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6" creationId="{A52B3C84-077E-22AE-22C9-03AA1A307EE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7" creationId="{09BCF9CE-A6E0-6613-1282-6022E67D9D2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8" creationId="{75F1223E-EE23-307E-5BCE-EAEC10F52BB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69" creationId="{5FA7F7D4-4245-1E6D-F6A1-A8A221BA706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0" creationId="{7F46D5AB-F381-3EF2-399F-C3D3FCFBDC0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1" creationId="{FCEA3802-C54D-D394-849E-D505C36D9CB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2" creationId="{059D248E-EE7C-EB51-F368-DABC3609560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3" creationId="{04461F54-0A88-0B8A-56E4-ECBA024D9AD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4" creationId="{73945195-9D80-DBDB-3668-21CA15B982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5" creationId="{4FF158E6-7E4C-7439-7705-9079E15B9EE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6" creationId="{16538C82-859F-DE34-266D-BC552658C11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7" creationId="{41958E24-47EF-BD08-A33A-014BCA1E90B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8" creationId="{F22AE10B-6860-F710-8094-B1115E567F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79" creationId="{E43436A8-98D5-D070-2D04-4CC52FE2DD3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80" creationId="{4AA0367D-3665-28D8-ECBD-18D381FA1D3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81" creationId="{8B3B2288-4DA1-368F-BA73-BC20B1A58F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84" creationId="{E993BFA6-F5B9-9592-6472-6728DBC81D0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87" creationId="{4B56E690-B6E1-432E-4B77-9C63A13EF95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88" creationId="{E71B1E47-62BD-13B1-BC5C-B538E77409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89" creationId="{7B154DA2-BD6D-7BF1-289D-DF474A5C06F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0" creationId="{8614AE34-7E4C-BB78-4CE6-0B4F1B322AF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1" creationId="{52048B21-F8F9-8B22-4052-1E163C38785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2" creationId="{1F8CE52C-53D2-322F-0D8A-EA63F1A381D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4" creationId="{DE50EC88-1CA1-3B8F-FA4E-3D24C8509DE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5" creationId="{B04451BA-E712-88E5-F5F8-8360C17713C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8" creationId="{1814C978-348F-7559-EF0D-23CC17B53C3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999" creationId="{E6896452-98CD-E84E-7228-74ADD233746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0" creationId="{62B12462-2CE0-2851-EE2C-81BC55ED26C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1" creationId="{63982C83-B1C6-3710-D2D4-E51CEB4E46A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2" creationId="{2CA23063-D64A-03C5-9F3F-777A6F6CE18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3" creationId="{F30983F0-6826-86C9-C41B-BFEC31185EC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4" creationId="{42DB98CE-1D21-8136-6A2E-85A43A99CF4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5" creationId="{10EB08FC-2B25-CC59-178A-709E9D71B48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6" creationId="{D7EC583F-8D53-F8DF-3D51-440897207FA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8" creationId="{29CFBFFB-9EEA-EA57-6914-8BA152E4CCF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09" creationId="{A0EAB8FF-146A-C465-CB95-6FBF1791411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11" creationId="{5EEBEE72-DCAF-2885-3593-EEE9B8F1759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12" creationId="{A9E0BF44-B9FF-57B7-7AF7-C00DEDEF0A7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13" creationId="{C5C80CEA-C871-7D47-7F8B-DE09DBE02298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15" creationId="{B2F980BB-379C-8090-A126-C3040CC3758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16" creationId="{A591B041-3D60-8828-FE1F-AE528550E04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19" creationId="{0765B2D1-F566-E213-E163-52A1530565D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2" creationId="{86BA37AD-05C9-CB8C-A121-FF9F1C2E9E3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3" creationId="{558B0A1B-9F85-E7EF-4DBC-432CA61393A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4" creationId="{EE41879A-7721-5B1E-6779-86096A6B95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5" creationId="{5ED4C523-430A-CFAA-0FBE-160989F6507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6" creationId="{5A168BF2-DF3E-0046-1B5D-93994DD8E9F6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7" creationId="{F59642FF-2DC6-A2A8-592D-04282C51210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29" creationId="{4BBB0F3C-467A-0E04-7CE6-E915426D725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0" creationId="{86D77509-86DC-1EC1-4AB3-BFE8E4164FB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3" creationId="{FC78D2B4-97E2-4CA5-75CD-1A20254B3237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4" creationId="{B2EDB5D1-E3DA-7B01-9381-E4473C5DE92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5" creationId="{B8AFE5EB-4D08-7B0D-9149-85893915A7D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6" creationId="{628E19FF-0F57-41D5-BE0A-90F9E5E69B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7" creationId="{9EA771D5-323B-0123-CD26-2FC78936BD8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8" creationId="{6BC68FF0-1E9D-460F-30CE-017905B7BA1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39" creationId="{3E8DF1F2-1927-42F8-CF55-29AEC824E49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0" creationId="{C1C3DCF0-8FB2-1C9B-A04B-C5955E8DEE4D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1" creationId="{79DDB5D2-3C13-3ABB-0A87-B31631A3FCC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3" creationId="{B98120EE-7D37-9A93-E09C-9EFC8D004164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4" creationId="{31240451-FB27-93B9-EBFF-99BE578468AC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6" creationId="{986EBB18-EFDE-AF50-3DDB-A777B95D8B7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7" creationId="{EF3B52B8-B436-8CA9-8A79-5726AF12BA1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48" creationId="{3F2F949F-C022-60E1-DBCD-9B1A2BC0B1C0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0" creationId="{AEF39973-41DA-BD01-098D-4E076BA64D1A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1" creationId="{A95BF8D6-9171-BFE6-C051-AA6079ED0041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3" creationId="{ABD41DF3-D32E-C69B-28E5-8DF8326EE84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4" creationId="{137808B7-2BDA-0FED-15F5-9B25BB4E68E9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5" creationId="{79E9DF7A-D06A-CDB4-1F65-C0483AEC63D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7" creationId="{AAC30017-43A3-8516-51CE-265E0ABACFF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58" creationId="{7429128D-E8AB-C1B6-2B82-049DF228ACC5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0" creationId="{C1D9660C-2023-C25D-FE4D-B21FB7731E3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1" creationId="{7DC2A1D3-2173-2479-D5BC-55D5B7F0355F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2" creationId="{0E33662E-9484-E275-26DE-F683EDAB471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3" creationId="{23CDCD1E-F98E-4B0A-5BAA-D413993EE2BE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4" creationId="{F63BFC8B-13F7-ABD4-18B9-953CBC475DC2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5" creationId="{BD3CA55E-FD6C-A0EB-46D1-9DA2BC374ECB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6" creationId="{EA0306E3-AD15-EEBE-55FD-7F5602752F53}"/>
          </ac:spMkLst>
        </pc:spChg>
        <pc:spChg chg="mod">
          <ac:chgData name="Jazz Binding" userId="74e1742e-566f-4d18-bab9-8025d732ef9c" providerId="ADAL" clId="{B2F509F6-D0D2-47FC-9FFA-9B1E2AE28429}" dt="2022-11-18T16:33:57.069" v="828"/>
          <ac:spMkLst>
            <pc:docMk/>
            <pc:sldMk cId="3316664593" sldId="263"/>
            <ac:spMk id="1067" creationId="{AC56FE2A-C666-597C-05A3-30C308D484B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1" creationId="{C9ACFA5E-D321-D46E-BA0F-6DDADAB9CF5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2" creationId="{94C22DD0-C37C-ED6D-1682-47837407D54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3" creationId="{A37E8429-1DFC-5C75-21D4-D96518A0202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4" creationId="{2C759C61-8D14-D538-F79F-964D33D2858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5" creationId="{162283B7-B5BE-1B53-9E18-E077B0FD51B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6" creationId="{5671E976-DD39-925F-AC30-B478D6D2781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7" creationId="{FDCA9008-C085-964B-E035-8BA137D54FA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8" creationId="{49D98042-9312-B1DE-634D-E302281DFB4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79" creationId="{2DC36679-FFD1-6499-3D52-7245EC447C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0" creationId="{E7C48EA0-FEE1-130A-6F14-9EEC6DA0427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1" creationId="{5B7D3E56-94EE-6CE6-CF14-7EA65796312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2" creationId="{3DC6714B-F5DB-8A7C-A067-C1A59F3D16A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3" creationId="{C3645D3C-163E-0E37-ADA6-8CA3D8D9254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4" creationId="{F22B309E-588F-CCD7-99EB-AAF9B3BA1C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5" creationId="{8C9340E9-3FC7-F041-C9A8-F44FD6D1525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6" creationId="{45C9BAB1-AEEE-CF37-A055-580ECD5FC1C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7" creationId="{3A8D3D0D-769F-51DF-196E-7304CC9F52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8" creationId="{90083415-299A-7887-823E-52C87E59747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89" creationId="{F6C4E2BD-B240-B517-4207-1666F5355E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0" creationId="{8BF3C80F-1EFA-2ECE-6EEC-BD07B9FD608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1" creationId="{FC7A4DCE-1276-1D6C-2B74-4D320D7C123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2" creationId="{84BA9077-C04D-6174-116D-9800CA5C875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3" creationId="{49965BF4-9F80-C466-FD19-66E9AC8AF18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4" creationId="{6340552D-F496-A360-ADB9-C6A63E7081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5" creationId="{08D1DEA7-765A-C04A-A512-BFD38BCEBC0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6" creationId="{FE61E6F5-8405-D0D4-94CC-251F4A5949D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7" creationId="{E54F14F8-3582-12D3-D521-588E643D03C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8" creationId="{8C14CE63-ED48-9509-9FE8-722FEBEE18C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099" creationId="{5F2B1B53-8570-8A9C-2D7E-DF5F6E8A9BE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0" creationId="{D65F0B19-E6CA-71BA-247A-FDD23F655A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1" creationId="{5E6F558C-92C7-4356-4128-16392E2B837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2" creationId="{E2C5E068-1235-3677-F40D-31EE6BED04D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3" creationId="{30FB4CD1-6BAE-90DD-EC96-8AB858872D6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4" creationId="{99372D37-447E-DC55-1C45-0AA80F0A110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5" creationId="{68BBF1FC-CAE0-7454-86B5-8AECE3A245A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6" creationId="{582D3C5F-785F-AA4E-EF58-9D281ADD41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7" creationId="{E123FEEB-958B-788E-A23D-8DD4DDC53B0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8" creationId="{74FA6EF0-81EC-4324-9089-40FCFFD2861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09" creationId="{EED7E356-90D9-0022-4FB2-BDBD298CA7B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0" creationId="{B3C2EC05-99DB-D33F-D9D6-F68BCEAB0A0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1" creationId="{3F142E42-DFDE-EF07-6DAE-A46F30DAAB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2" creationId="{3FEDF880-3357-6C13-5C62-89FBE60C7EB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3" creationId="{8E18A65E-2BE6-2B4D-B51A-31686A4B2C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4" creationId="{95394114-AC15-12D6-20BD-DEE6F8D3F0C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5" creationId="{9C8C5865-6F64-D445-BB18-903E1B5B666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6" creationId="{F94BF309-7EE4-D29F-5E4C-2460C1E786A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7" creationId="{700EDA4F-930B-7A40-E413-EB0473937F5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19" creationId="{9DB9F51F-E858-BB4A-FB93-FB48CBE5D3D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0" creationId="{5A084A04-9781-1419-819A-CE73906019A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1" creationId="{0CA9A535-5F64-C4B3-D046-8A3CB285189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2" creationId="{FD42EBED-28DC-EB22-FD09-96608FDF988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3" creationId="{07575384-7A59-266F-8262-F05137E9975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4" creationId="{FE284B48-6F34-7EA1-039B-79A4F9A8571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5" creationId="{39B83BB8-599E-14EE-6CCC-2FE932A6167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6" creationId="{3F032E9F-7A24-4CC9-381E-69CFBA5C54B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7" creationId="{01F8A038-5FAE-3E72-0235-29CF85C4400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8" creationId="{FD98675F-21E6-C0CA-6A15-072CA80878B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29" creationId="{FB619324-B4D3-7BD8-060C-AD79C24B868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0" creationId="{31F8C61A-B085-7B7A-6636-3C0422D68D1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1" creationId="{E31ED862-DD13-39F4-D792-5B14282D47C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2" creationId="{9910D9F6-AD90-14B4-C69B-4501C41787C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3" creationId="{1D01FE65-8C5E-9C94-5DD1-C7E113B0FB2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4" creationId="{F782C769-D592-EB39-4612-11012AC06C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5" creationId="{BF5B4711-AEA5-42D2-E206-2BB3AAB766E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6" creationId="{5AD9F555-32E2-C525-810D-EB63486C2A9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7" creationId="{788B6904-4AE3-0BA8-D843-1B7DAA5B5A3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8" creationId="{D5248AA0-191E-78DF-8F8B-141064D5AA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39" creationId="{66A6FE20-E09B-AE2C-5E7A-ED9D755642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0" creationId="{E8C328B4-7868-63CF-5509-7BA31451FD7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1" creationId="{F3AE429A-78F4-BBD3-33F5-6E8115B2F48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2" creationId="{642F97C7-D08A-05A2-E7C9-52975393FD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3" creationId="{0D45E50F-0340-0292-209F-F429DDE255E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4" creationId="{C9BA0003-C13B-8D95-5044-AF0BDF0944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5" creationId="{BE53D003-CA95-0B3B-FA4B-8AA03AF6DFC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6" creationId="{2BEEF1C6-5589-F8BA-5064-1C72B053D03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7" creationId="{3194DEB3-BD13-A672-C06F-1330DC73DFA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8" creationId="{32FA197D-4AFF-3F13-C164-A8A55631C88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49" creationId="{10CDEF20-5294-0782-FF62-E9D36DD4194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0" creationId="{A1BED510-A0EF-E205-7136-57C9C248AD8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1" creationId="{B18AF384-AA4A-A939-3E20-1EC2FA2CAC9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2" creationId="{09F64E32-B87F-9AB0-A23D-7F2BD3E6772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3" creationId="{E7CB7D86-0D92-9D19-0F8C-77B696B10B5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4" creationId="{BAFC3D9B-570D-0FE0-834C-62AD7E85AD4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5" creationId="{75741275-82E3-10FA-A36D-7C874B141C7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6" creationId="{84F87E35-BEED-CAFD-C2AB-3DDE15236E4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7" creationId="{A0343795-B1D6-1094-9E3F-CC0D1900D37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8" creationId="{220B9250-1634-5230-3066-923D384ED4C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59" creationId="{BC86E721-C46F-3385-1569-F29F792FC51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0" creationId="{8CF0A228-E648-549D-30F9-FD832EDB8DE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1" creationId="{954018F4-2929-7278-2143-91977999D45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2" creationId="{1308B318-4EE0-090B-52C6-8CA94752F0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3" creationId="{847628D4-09EB-1ED3-FDF2-488C97BF79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4" creationId="{5E5794E0-01F0-D02C-F9B6-AD0B0CBD446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5" creationId="{D9FAE023-6369-DD15-D87A-9041729377E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7" creationId="{C75F6D59-5282-0157-3AE1-95E6F592D76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8" creationId="{B31AB285-433F-2A52-D9D4-CC726854944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69" creationId="{61F1CFB0-6E39-AD9B-DFEA-C2E4D18E9A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0" creationId="{A3C8AE32-A606-0BE4-64F3-F4469870E46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1" creationId="{6581D210-130B-A2DA-39D6-3B26B2435C6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2" creationId="{F2D8DBFB-7EFC-EE7F-5E97-8F3483EF0D4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3" creationId="{2ED974C0-3005-775E-8867-33C3C206E75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4" creationId="{B83F4C7C-9493-6F1E-EC02-D5129504311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5" creationId="{2F893733-60F4-E816-8A7B-89F7272252B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6" creationId="{A8E04460-47C8-8B72-3240-C452245D15B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7" creationId="{4C342ECC-7F2A-7538-BA0F-C3200C480D9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8" creationId="{00FCB4B8-ADE8-D8DF-228C-ECC9967C1DD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79" creationId="{0EB9E140-CF84-B09C-42D5-67691E23436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0" creationId="{93B287DB-BF95-894B-B2FC-DC9935A1AE2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1" creationId="{BF684C8D-D062-E132-EA79-1030ACE0F70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2" creationId="{952BB23C-1BDF-77BB-DD36-1C7FCF9A89C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3" creationId="{A8155976-CBFB-F3A9-4CC3-05C12BB2B3F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4" creationId="{18B0D054-95AD-C9DB-45D9-2743CC6A0B9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5" creationId="{C89FA779-9C38-79B3-9C96-C4DD1F2359E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6" creationId="{B32D1654-B670-CF99-E432-FDA7A7D3751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7" creationId="{EE2D72E5-0019-2258-5C3C-46B4388F2A2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8" creationId="{63AC0679-CB0C-ED5E-6F70-A28DFA78521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89" creationId="{1D926B46-A398-DA05-AD5D-92177B5DC66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0" creationId="{305BB618-115F-3033-7C24-85A390184C2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1" creationId="{018C307C-8CE8-CAA7-C973-373CECE4FA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2" creationId="{9B93015D-7D0A-FF90-3457-647EE58AC16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3" creationId="{713C53BF-59E4-3DE6-606B-533861188BC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4" creationId="{70F116B9-6A0F-A549-F1FB-F69D55EBFB1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5" creationId="{6526BC51-85D5-3436-2D6B-995A7B5310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6" creationId="{0CB9070E-8356-A146-E7C0-12F957EC478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7" creationId="{BEA80224-8E9B-398D-BFA9-80339FD3C25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8" creationId="{F5E8AA76-D352-888C-7579-84FA0FD2A1A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199" creationId="{EE22A973-11F9-2A34-DA40-8CAF60298CA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0" creationId="{F87B11C4-1AF4-C6A8-8330-B5CDA72D9D0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1" creationId="{318F8BA6-9F04-D6D1-2087-9DA2FA16101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2" creationId="{599F3728-AFE5-A621-68B5-ADB5F05496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3" creationId="{E13C7AFC-7835-7EF0-2FBA-7EB1DBCC9F3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4" creationId="{6C8FC834-4566-46CB-DE6E-CF7FAEA55AF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5" creationId="{BFA32C5B-8CCE-BDD1-22E4-FB0ED9B65C8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6" creationId="{CA02BF6A-A6FE-87E3-3C87-55A3BA60B67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7" creationId="{887D4A78-3D52-0C3C-9ECB-64A54457807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8" creationId="{95528341-2F91-C42B-97BB-FFDFDF441EA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09" creationId="{2410D64E-27CA-F61F-6630-DEABDEEF3DD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0" creationId="{C42C43D4-0230-52A0-8FF1-C2010AC1D45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1" creationId="{636DF7FE-5CB9-8A0E-655F-CE41495023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2" creationId="{7A491916-5F10-3073-7C90-4105F0FB630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3" creationId="{5C46639A-3EA3-3D5E-148C-FBBCC58EEF1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5" creationId="{B85EF795-283C-7FAB-0C75-E2B4BDC0BF9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6" creationId="{183C13A4-04DE-A858-1F64-512C1B3F6DA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7" creationId="{DF0BF4DD-8EE8-7DA4-D1F3-3E7D91D5DE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8" creationId="{00D2DCE1-1A17-5DF2-31C7-A390A97DCEE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19" creationId="{76BD6C9F-A71B-7C07-82B5-8A061881684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0" creationId="{1F1146A1-C5E7-49A2-3B28-4BC161FC30A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1" creationId="{39B81E99-4FAB-D1DF-364A-C6988991CA2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2" creationId="{BC9CD71B-57E6-4D75-0E67-D0ABB0788BC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3" creationId="{30505E5E-639D-8074-EE7A-1147221DD71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4" creationId="{8CDEBC4A-280E-3C67-9056-205D103F680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5" creationId="{91620FBB-8591-9DDD-170D-F7D3BE116BC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6" creationId="{C1C9A6BF-5129-1749-F246-DB20C183B0B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7" creationId="{F77B91F6-D4A8-011C-F549-144901C5419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8" creationId="{A40C33A0-63EF-5569-E205-8E9AB4C94E0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29" creationId="{D2E12125-0346-73F0-6AD0-07700D1F41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0" creationId="{34AB1D38-0A2F-2D4B-E190-0C83FD7440A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1" creationId="{12E61103-3D5D-75DD-EDC0-B4DCD0DC82B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2" creationId="{B9CBE3AD-B3FC-5DC6-7D44-98A7AD38D8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3" creationId="{357881DB-E84D-3F60-C8B5-437D1E8882C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4" creationId="{C8A5206B-7795-D723-61CE-D1691F93552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5" creationId="{C4083441-5DA7-A702-7D3A-636FF004F3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6" creationId="{70D3E42E-1B9F-D2FB-6C91-840952DE0A0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7" creationId="{352C7EA3-1CE8-97DA-912C-55C9E44F065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8" creationId="{9E5B7ECC-3040-B5FD-180E-1DD0E118381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39" creationId="{CD4F0ABB-6C32-C8AF-A7D9-DF9B562C605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0" creationId="{A4E4287E-3208-0A6E-4BAB-246175C4820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1" creationId="{0A41A4A1-54B7-0ACD-6544-DF0FA0A6361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2" creationId="{E9A62530-9CA4-C131-E879-ECCE8396CB5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3" creationId="{91001949-E653-17DB-3B63-A4987C41D1D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4" creationId="{CD499A78-CCB4-B220-9AFF-91E3A4E5B7E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5" creationId="{80C6D338-7537-F000-5DFA-25DE5E5EBCB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6" creationId="{18FFBF2E-EBCE-4ECC-6407-C2EB631CBF9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7" creationId="{6662BCC2-BEAD-EF48-105E-E93E09801D3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8" creationId="{29DD3783-8C4A-49D3-8439-70B29E45233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49" creationId="{C6BF14C1-8116-890D-60E1-2BD7DD358F3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0" creationId="{4A6D5873-A04F-E136-B460-19E7675D29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1" creationId="{4FB4861B-EF5E-E33A-8ABF-54FE517DA5D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2" creationId="{65B1062F-3CA9-7A3F-25E1-30597CE3D5E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3" creationId="{C173C75C-DFA9-691D-0D65-A63CA65DDC2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4" creationId="{2884BDED-528F-C2F9-F8D1-0F539B940B6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5" creationId="{64683EEF-6B47-E620-6882-7B715C995F3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6" creationId="{80474149-85C8-8A6F-8B1D-3020FB1362A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7" creationId="{B64AE67D-CE23-55FA-01B8-913BEE38375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8" creationId="{5DF1DA82-2CBE-DD75-BAA9-A400D1A21CE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59" creationId="{9CEE83D4-514E-72C4-0E9F-4688A1B3BF8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0" creationId="{2DBB4889-0C43-F7C1-9EFF-9F7CDF36DBE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1" creationId="{6973A667-1F8B-CC1E-B725-3850E7FD3D1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3" creationId="{3761AD3B-809E-1478-0EC7-DAFB9BBA687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4" creationId="{2DC2EC91-BB3F-A66E-8C94-C0C8F1E74D7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5" creationId="{B4BC08EB-8E79-9225-91BA-C6EF40F9B5C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7" creationId="{0567B5A2-1D01-2936-FDD3-EF7BB4A8436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68" creationId="{85A99763-3686-617F-FD69-0BAE679F86F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1" creationId="{E3A0FA03-C399-DCF4-1019-A0D7F72E170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2" creationId="{B5824130-BC11-107B-93E6-FB32E2DB799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3" creationId="{A570690A-8D9D-63B7-E5F6-D003CEF5FF3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4" creationId="{2E5F7046-F7BB-BC36-90C1-87693109E27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5" creationId="{5F1236F8-9545-C1B4-9ED3-05B7BAE7CD0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6" creationId="{2BC3F56B-8802-EB45-11DB-FBF5B469929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7" creationId="{8FF86D30-5EDF-C986-42DF-353A354E439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8" creationId="{5427E1A3-9786-26A6-3F1F-4DAF016426F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79" creationId="{31E66762-46FC-B15B-BABD-5DCA42F614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0" creationId="{9BC9C30E-8480-892F-323A-DB067014AE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1" creationId="{A26E1679-FC21-F45A-B267-6E823CF0130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2" creationId="{A2FDF731-2B79-394D-8621-F9656E93350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4" creationId="{0DD4ECBA-3EE3-B4EB-01FB-968B0C4A84A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5" creationId="{938800E9-593E-C1FE-81B5-BB649AADE3A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6" creationId="{74623BE5-0A06-C007-596A-0F8AD2572BF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89" creationId="{D4A0777A-29C2-4405-D345-6423A9B4658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0" creationId="{0FFC7A82-99F7-1194-03E6-16BD842BEE5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1" creationId="{43447E18-580E-EAD4-5EA7-EF3F7330E35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2" creationId="{B11B774D-1335-5CFF-C8F8-2A5FCC8043F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3" creationId="{BAF64F35-0B6A-1F63-6C6E-3E7F630CC70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4" creationId="{92D6F6E1-76FC-F351-5C08-808C14FC442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5" creationId="{8291EE9A-ABBF-96A9-A3E6-F40536E691C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6" creationId="{6A9ADE76-71E4-E094-5332-3B2434AC34B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7" creationId="{B699E2F2-F63C-4468-7772-414C4C70AA0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8" creationId="{143F8FDD-B659-BA29-48D1-14602240082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299" creationId="{8F1F0A46-C53B-FF68-6F93-3FA3C327857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0" creationId="{B296625B-A947-31EF-5A93-FDDA6CCFD46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1" creationId="{2B2E65D7-05C8-A9AE-809C-09B7AA4A7C6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2" creationId="{61771F53-A2D3-B6C9-84BD-535385411AC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3" creationId="{211A7C82-D70A-8C0D-3086-E4811DAA2D2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4" creationId="{68EDC930-000E-A6BB-D49E-E121A35D5B6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5" creationId="{5551629A-C376-8D7A-27F0-924124F3B36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6" creationId="{BE507739-B772-CCBF-99D9-E1B6CCC0E17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7" creationId="{362FF601-3141-4BC3-8A72-A7DCB07F3F4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8" creationId="{9D55491F-F919-6CF8-66BE-F02FAE8A6FD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09" creationId="{75982E02-4F41-627F-0149-8A6E3F45A19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0" creationId="{F7C154F0-788A-0CF3-9A19-77A9651C4C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1" creationId="{8BA14A0B-1423-AF27-442F-E4A6C5CD494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2" creationId="{9FEF8F29-0F10-C5EF-F4AD-EAE9A183D5A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3" creationId="{33B7253C-7AEA-E5EE-5F94-52CD8B00F15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4" creationId="{0464DFC9-998F-F5F2-6F7E-6A52F1A4B91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5" creationId="{700C8A6F-9115-5E68-A91E-D4666BC5968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6" creationId="{F086D41F-D1BD-7430-1F54-6D96088643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7" creationId="{4EAAD866-7596-8BC2-1D4D-AE95882EAEA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8" creationId="{6DD621D1-C20E-55CF-8FE8-5F0D9B23888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19" creationId="{62BB0272-433E-DCB9-816E-8C374A89724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0" creationId="{0E6BFD8F-4CC6-180B-A1A2-29F96C845F0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1" creationId="{BCFD430B-D916-6089-68F1-042E1655EBA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2" creationId="{2FE6D4F9-201B-7356-5F9C-3851DF1CD3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3" creationId="{B75655BC-DC60-A3B7-AF70-778492B3523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4" creationId="{08879CAA-2CCB-EBB5-FED3-1DF8989C2D9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5" creationId="{74A8E5F8-C0A9-15D4-3673-E4E44851FD6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6" creationId="{CE5CF6D9-2213-8304-B24E-7F9CD7B7C66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7" creationId="{4F2DC386-8FAB-8A91-935B-C8D9F22D9F2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8" creationId="{F45AF8C0-7B2F-8782-BDB9-40951FFB819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29" creationId="{62A03F4A-17BA-3FED-D6D6-9405B1168DF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0" creationId="{734F8669-B567-0EA5-6A07-944625BCB52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1" creationId="{0B85DD40-7173-8CE3-BB6E-A977DE9CCEC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2" creationId="{521B8145-21AD-9E2A-C21A-78D42D10290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3" creationId="{3AB7F7E8-5701-3CB4-4CEB-639358CBD86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4" creationId="{DD738727-97C0-F125-4A5B-35132D16388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5" creationId="{847E1BF2-B6E0-5C1E-6EEB-53891E7A3ED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7" creationId="{756B408A-0AEF-3FA2-E21B-85341101941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8" creationId="{4DD31A59-F6F3-1E14-0E1C-7C0E5F4A2D2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39" creationId="{1BCCFACF-8140-0EB5-04F3-1B9E9E59736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0" creationId="{55890AD0-AB57-183A-2A0B-E7F7C119628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1" creationId="{0AF34B34-68FA-AAE7-F57A-4D3313A2CE3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2" creationId="{C67ACAAB-C6BB-D523-564D-A14876F9AF6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3" creationId="{9279FC95-FB1F-1346-9C3D-5501F14A7E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4" creationId="{97F9790B-EEC4-C5AC-5B0D-939F18E9DB3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5" creationId="{788C178C-D9C3-BAAE-2404-2AACE3AC56F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6" creationId="{6CDE981C-9985-7F74-997B-B4489F13160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7" creationId="{B7FCB2CF-F964-DAAB-EF16-09FF5A882B7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8" creationId="{8D2ADD6C-3AC8-DB49-6772-3FDD75A2D69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49" creationId="{1E5CC661-9EFF-0BFB-65FC-9FE29B53F76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0" creationId="{14654DF2-F9E3-FC29-DD47-55D78FCB62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1" creationId="{0000DDB7-D103-310E-80DA-042C0E40A2A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2" creationId="{7BD4B117-88B7-F8D7-8AAB-09587773937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3" creationId="{A5476856-53AB-EFF2-D713-6C0B01AD08B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4" creationId="{2FBFE16B-D9AF-1001-D568-F9FBA449CB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5" creationId="{EB1FAA3D-BF29-CCD4-2B2E-7B22DF6DEA6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6" creationId="{B4B71721-11F9-7B57-59DA-26A8984CE9A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7" creationId="{FC435D7D-EA43-F12D-63C9-5EA23C527DF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8" creationId="{2123C5F4-BE93-3ED1-B1EA-EA236296637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59" creationId="{28C80BCD-7F2B-350B-49AC-DB911B09D86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0" creationId="{AFCD2033-EC67-1956-D9A3-43B301DEBA5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1" creationId="{F0B3614D-04F3-7DE3-6007-B930AB97FE0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2" creationId="{6E6A4EAB-1822-C87F-0965-D817CBEE79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3" creationId="{47AFCE5F-9583-FF9E-7D8A-E58F9EEF400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4" creationId="{8DCC0CC5-8364-1BEE-0A55-AE13517237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5" creationId="{D55E2DA6-2DF9-8A6F-B3DF-38EE236A282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6" creationId="{FAD7E952-D097-2816-9787-EEDEFBEC8C1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7" creationId="{F10E95EE-61CA-62C1-5364-7772F28C942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8" creationId="{4EFCE6C6-0194-1BD3-6BF7-9A3033A1A21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69" creationId="{0F8D9B78-DF18-C5AF-FD36-4D9AB1CE115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0" creationId="{7BF98431-9E3B-9149-51A8-B58A2D21663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1" creationId="{37C9855C-3638-74B8-FD6B-9F447CB0034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2" creationId="{D22DE557-306A-606E-9731-26258FC8DD6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3" creationId="{5168A523-39DC-9D01-3E55-D614B4FD8DA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4" creationId="{13EBB89B-FE19-81FB-53FC-507984F563F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5" creationId="{68C1D318-0596-90B6-63CA-FF3A749D411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6" creationId="{7786A3EB-11B6-5305-4981-8F3984DF0C8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7" creationId="{CDB54B31-4386-0BDC-2C50-6AE098C74CC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8" creationId="{06E77623-8D23-BE29-9E9E-AA7D2557E4B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79" creationId="{7E75004D-68BF-B92C-5D4C-CFD6FADD95A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0" creationId="{DEFAC0A9-9183-4090-34BC-1C146C434F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1" creationId="{451C0352-124A-BBFB-9B54-076D65C62BB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2" creationId="{4C239AF2-294F-928A-6EA7-B0F69EED901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3" creationId="{9A39B32D-DAC9-AA12-F9F4-797259C57C7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5" creationId="{6E02DD96-BF30-7F89-F54C-BBACE6ED4FF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6" creationId="{A767E736-7A18-C9C0-6495-17674461634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7" creationId="{FB59F1D3-7E3F-6D27-2F0E-D007F984629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8" creationId="{4763E5AB-7928-691F-B854-260069C237C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89" creationId="{9610B1A3-6DF2-8F20-90C9-4C59C6082A8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0" creationId="{71FF916F-AE0F-3953-0430-841D89C5AC1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1" creationId="{6A14D7D8-1100-2009-9B2D-67084B59D92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2" creationId="{DC9BA491-57F7-2C9C-8E27-B29679C8779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3" creationId="{402C75AC-D4DC-6BF1-EE63-C7ED2092FB1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4" creationId="{1D7AED8C-6811-8F20-31A5-F0149568C17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5" creationId="{A1861167-5C25-16BF-1EE7-4C7AAFB4D96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6" creationId="{CE700155-1D7D-B9CA-932A-A48A70B8A08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7" creationId="{F98692C6-E31C-7263-38A3-5C11AE8962F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8" creationId="{E9E8C1A3-91DA-C1F4-2B43-DDB8BE68EC9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399" creationId="{7AF13F5F-A463-6234-99CE-69E7C8DFCE7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0" creationId="{C61FEC3B-869B-2D92-9036-66E833CF926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1" creationId="{E62202DD-34B0-BE14-D258-D8472631DBE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2" creationId="{66CD7B36-4600-3C82-4DA9-3821F4A1A5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3" creationId="{A5CFDEF4-F224-9B07-4219-0F90789635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4" creationId="{F2D34EC4-4CBB-D45F-F19C-3051ED2E778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5" creationId="{0D4DB981-273B-A5B9-F9E5-38DD6FFAF7C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6" creationId="{28694ED0-00AD-9C2A-94B8-9EA5F048FAD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7" creationId="{54354F1D-35E5-C0A6-F200-7E126D50194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8" creationId="{72C1737C-6907-BEC1-67B7-A48BB969325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09" creationId="{60EA188E-F620-8D17-0F49-4B534DE2B1C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0" creationId="{4FE96010-41F2-B16F-5415-6CA499CA79A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1" creationId="{D4565C7D-6629-3D60-D96C-DC353DE10F1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2" creationId="{CB5CE2C4-BCD5-BC4A-C124-CF6621565F6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3" creationId="{49496E6C-CCB0-BACE-98B1-CB37D8B4A08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4" creationId="{671B192E-518D-E160-F70D-751A37AEACB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5" creationId="{81C4A393-5451-81BB-A3A2-27322BD33EF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6" creationId="{22914B63-C2D3-CB2D-96D5-12898D98C32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7" creationId="{9341C5FD-F752-6514-A1AF-3B0E595CDE3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8" creationId="{52BD5983-C601-FA2E-7312-5E24D9BE08F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19" creationId="{CB7B469E-6B00-7A08-8802-7CBF857592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0" creationId="{B86597FE-3A04-725E-F408-6EA3C153CE4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1" creationId="{A3A3A900-46F5-29E5-333B-8DCDF2E799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2" creationId="{98F5BF7B-C7AC-0202-AF16-FD6C7F0A18D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3" creationId="{F6BC9CCE-CF1F-BD8F-4BE3-D603B056D93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4" creationId="{EE3392E6-05A7-A19B-7280-CBA1DB06E69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5" creationId="{E3340FC3-A7FC-DFAB-8716-7DC79F506A5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6" creationId="{55765EE7-E85B-41FC-5FB4-86D71AE6C7B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7" creationId="{A62ACE23-38CD-7AF1-892A-53DD62C4DA1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8" creationId="{4C772E2D-F147-E6CA-B357-440DB0206F1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29" creationId="{4ACD1317-8702-0F5D-36D8-DC42FEF21C7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0" creationId="{D5DB84D2-4018-D7F1-CE02-10D6FBC6DA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1" creationId="{3439643B-9FBB-D741-DA3F-BA5035F28BD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3" creationId="{BCCF6978-8A28-0BF2-E3C7-2D02CF963FB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4" creationId="{43F69C1F-3ECB-9506-39F4-40C093EE86B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5" creationId="{626BCB72-91EF-9C84-C8AC-9D9F5BE0D10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6" creationId="{27C360FE-B27E-A1D2-575F-5316B1080BA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7" creationId="{94F4ACD5-F2FC-E7AE-6576-CC613A4DCBB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8" creationId="{84E5EFE7-29FA-047A-66B2-87F1F7C2E08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39" creationId="{BCA20E55-834B-BD89-F977-2336E199299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0" creationId="{FA823F0F-B8EF-3D82-0B25-29C5DF87D97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1" creationId="{F756BF6C-2D57-8D52-57A2-A76520FBE21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2" creationId="{7B647F95-8474-8247-876D-DF6A156B7C8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3" creationId="{93FCF7D3-4997-7F20-BA33-EBB51A58B0B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4" creationId="{9C823038-150D-F739-C3B1-7646A016B0E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5" creationId="{C0528C2E-01CA-4123-B1BA-3515D38D456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6" creationId="{3D58E1E6-32F7-2A9F-BFE9-38C036AA590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7" creationId="{430AD34D-4532-0FBE-D86B-1356DF482C1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8" creationId="{60438E4A-1BDF-FA6F-1C53-923C0C83076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49" creationId="{3C3A7BE7-6B8B-AEBA-46D3-A7883257742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0" creationId="{D04760C7-813A-12F5-24E7-A25A2D6E207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1" creationId="{7243739A-E661-2E7D-0B1F-C7BBA279AB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2" creationId="{9D5E47B9-8AFA-858B-E101-B102819971A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3" creationId="{1FB1778E-7391-0EAE-F1AE-2A6E29CC78F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4" creationId="{5B56ABF4-5F12-0C48-CFCA-A759CB6EB90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5" creationId="{594D5551-424C-6D52-38BD-8AC17196505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6" creationId="{27F4DE9F-37CC-C3C1-58DE-22121B6567C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7" creationId="{012C643D-368B-DE53-735A-DBFCB1D4457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8" creationId="{BF40EA06-9867-41A0-4858-82B46F62184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59" creationId="{F667FCEE-B1DD-EC65-FECD-51DDB9B9F0A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0" creationId="{73558C4B-376B-E9C8-1DBB-9AF37E2E342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1" creationId="{711678F2-4AE8-8374-3133-B4BB0E3355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2" creationId="{683D9598-5B32-FAC1-6401-539A8596C13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3" creationId="{70713661-1A64-039A-D7C5-088620AB8F8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4" creationId="{B69E2F04-28ED-DBA2-A64C-1DE07C92B56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5" creationId="{E923F5E7-EAC5-FE33-5917-1DDE817201E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6" creationId="{D34DB984-AD1A-0687-75B9-2042C30D375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7" creationId="{D6898C58-E844-65CA-D0D0-269BFB8EEA7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8" creationId="{A6C703A3-9516-FACF-8176-FC316A43AB5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69" creationId="{F2E069D8-D731-DA77-41CD-083E7C09918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0" creationId="{05F48ECC-28A3-A26B-E620-67A4ABE0AEC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1" creationId="{988BEBF0-37A3-2D62-EC1B-19B953AADFE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2" creationId="{DF87FD78-FAD8-7E94-F2FB-2974684479D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3" creationId="{AD0E6685-7C7D-A1D3-A482-0C9CF661AB6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4" creationId="{1FC30834-F5E3-1087-6462-784DAB0B82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5" creationId="{34B1FD1A-3271-84AF-D437-0BD3D3C9757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6" creationId="{2F53C081-3F97-7F03-1C0E-259EFBB9F0D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7" creationId="{D659E5B9-0D39-35B3-EFFA-484F8F45BAA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8" creationId="{C259E57B-C754-FD76-1E8B-9DDCF9A50B4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79" creationId="{C6E445A1-347F-8CE7-1528-CD5C5A14C7C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2" creationId="{F681A46B-228C-6C2B-4138-DA2CB8613F4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3" creationId="{4F8BA579-FAE7-4F7A-C5B8-62132AAD463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4" creationId="{E5B1AC11-9DFB-FD0E-A524-53DA2DEC084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5" creationId="{57157DED-33AA-0B78-BEE2-D558CA748EC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6" creationId="{44F3548A-ADC3-F6F9-6AA4-0F7160EBEF9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7" creationId="{6BB034C1-BCDE-1080-EF82-76AF63471CE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8" creationId="{F929A55E-CB3A-6CF3-A2EC-0DEB3FE13C0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89" creationId="{D1A29AFD-1D0C-2766-2AB0-F045414E9BB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0" creationId="{8C543FAA-BFDE-B9C5-5530-C8029B6BA10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1" creationId="{9368D81F-FE08-57C7-C399-C6E4B84305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2" creationId="{95879C88-DBE8-4819-379E-1E66A2A15DB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3" creationId="{D4C31AEA-9AE6-F2C4-B933-17FA351C762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4" creationId="{FC6D1A3F-3889-EBB9-C152-18C4CE6F35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5" creationId="{BBDE4EB1-406E-3764-2EFF-7299627D098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6" creationId="{26A87D34-FC3C-F45A-2F91-49CBA1FF634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7" creationId="{6BA72999-275C-4562-D191-99333041654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8" creationId="{EBA092A4-F61A-0D09-BA2E-6503E1BAF7C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499" creationId="{D1CA41B3-A11C-23E6-8B42-557B2104D8E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0" creationId="{1E0FA81F-E31A-C40A-97F7-07894B5EDBD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1" creationId="{6728CAED-7158-644D-CFED-12A49843FB2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2" creationId="{3A1E3793-AB65-76B0-3DF1-992917FC8B9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3" creationId="{B42AAF3C-6AFA-2304-0E9B-3BDE873A954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4" creationId="{6589E189-EC2C-9337-20A1-645E6E25DD6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5" creationId="{9F9DFFAD-2F3D-D872-0E6D-6F79946D9BA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6" creationId="{CAB2044A-D9A9-61ED-4C36-E66ED41BB03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7" creationId="{86D4D5EE-CF4D-DE98-18A5-D74BF999E26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8" creationId="{4F6E589E-13BF-0DD3-249B-BBF362CA5B3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09" creationId="{6A987B69-EE42-FA00-101E-89F6794D12E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0" creationId="{D65A2A2A-DD15-96DD-A506-29D58516247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1" creationId="{EA80209E-5FC6-781B-AE77-15FB7A20381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2" creationId="{2D7BA346-F7B5-6A4A-DD91-DE377912D88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3" creationId="{F72F0FE0-BE8E-4411-D7F6-903CFC7A26D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4" creationId="{FA29E9A0-C135-D7B6-3754-CAC4C4786D2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5" creationId="{8B74D245-CFBD-6327-C56A-382FA86B601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6" creationId="{F8A2B741-834F-5DF1-24F1-9FBCADE05C6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7" creationId="{157048E0-1F4B-2396-5BD7-78F16D0C63E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8" creationId="{64D9913A-7C39-9233-F513-C3A1A6A7E89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19" creationId="{B0C63D77-E68E-BC96-8E66-C6BD44A79E2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0" creationId="{33D3F93C-2111-8A60-DA02-09F8AF58B99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1" creationId="{10011852-BC7A-4805-DFA0-32DBEF5470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2" creationId="{4EE19B3B-71D5-2F02-BC77-7A151E7607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3" creationId="{7656231C-94DB-8C03-7222-C07BC621806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4" creationId="{DC73CFE4-4831-1B4E-44C4-C88E6904318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5" creationId="{023E1402-F303-6C36-F0AF-8AFEDC7BEBC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6" creationId="{3522D877-AA73-8A17-ECE3-3868CD1EECB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7" creationId="{19CB3F1A-3277-D78A-8D2D-1558E92C8BB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28" creationId="{D88189C5-1910-71CA-0276-86325A52E6A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0" creationId="{294264AC-4409-CE6D-110F-63E8AF6AA0B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1" creationId="{B17F5180-3C86-AB1F-9DE4-692967B2EF8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2" creationId="{F11D401D-1481-C1E6-8BA9-340E309B2F7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3" creationId="{BD144C85-B444-E3E3-DF8F-9C67243494F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4" creationId="{5290EF1A-E66E-2C09-82CD-DEC638995FC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5" creationId="{5C08E92F-73D2-1D72-7BDE-04044295DF1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6" creationId="{461F1A0C-5F2E-4A05-C601-552BE75AAB1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7" creationId="{C6186E1E-4A58-F47D-6A88-1FB8169964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8" creationId="{E9920A71-22C2-D3A6-C310-8597C4CCB97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39" creationId="{66CF96B7-EF09-2D8C-C5AE-07CC2BF2064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0" creationId="{CFB5E181-124F-337C-7192-1683A45BCD8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1" creationId="{85BFDCD9-4DED-A21A-0C64-EF298E639EF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2" creationId="{F98AD3E7-A28A-32C4-E8F4-1CB70854041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3" creationId="{21716DDC-CA3A-6D00-2442-E8440C54F5B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4" creationId="{848F185F-926A-2FF0-EBF4-724B0B4C501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5" creationId="{F0883D69-3758-D19C-CA2A-86C4C00E0A4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6" creationId="{2258CD8E-46A1-B702-E8C7-226E160BD17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7" creationId="{AFEFEF3D-D744-2898-760C-7EF7C24EA11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8" creationId="{304922D9-0B0F-F1D9-A232-A61FCAC274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49" creationId="{8F8FD034-7C32-7370-6CCF-16CAE498E8E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0" creationId="{E8F74ED6-5F74-49EC-A96F-FDC0F2C3374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1" creationId="{1300157D-C72C-E387-8379-EB4111EC31B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2" creationId="{39504162-92A3-6111-6A28-5CE005DF81E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3" creationId="{D5F682B9-FD17-058B-0DF7-2B4DD5583BD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4" creationId="{52D3253D-8609-63EF-4119-951E6C3F563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5" creationId="{78DAD266-A257-CE36-D6BD-3F05C63CE26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6" creationId="{FEF28A1F-7D32-9057-0373-D04CF20E21C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7" creationId="{DA47A46F-1FF7-1761-F6B5-3CB4A6A889D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8" creationId="{8E4ED7E8-23BC-454F-1DA2-3F19670089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59" creationId="{49ACCF30-358C-1C6D-6623-B6D274D08A5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0" creationId="{A4B6ABDD-3DDA-A6F9-5936-E08ABE4C5C1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1" creationId="{F39FA6D4-3E8C-6678-7973-4111DF9941C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2" creationId="{36A6F241-3C78-DDD4-CC42-15B09907DD2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3" creationId="{90F623FC-898D-B8E5-54EC-7BEADC7C406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4" creationId="{1BF0A378-BA1E-430A-21DC-6AEE81C13CE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5" creationId="{AEFF81EE-DFE9-F702-AF5D-02CB0B90CFB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6" creationId="{B8679A88-0CB3-5097-6B4A-57234A1C8A0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7" creationId="{59B8B599-C4F7-302D-E058-AB8A0F0A955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8" creationId="{20BEF253-069D-0729-CB55-C12DE98340E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69" creationId="{61A2BF83-CBDB-B197-4E08-EAC3CC4349A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0" creationId="{6246A5F1-29E3-CC10-3FAE-B2E8CFDF4F3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1" creationId="{984F031C-BC90-DBB8-09B7-BFF6425331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2" creationId="{67EBBFAC-AAE5-49A7-9C84-976BCE335F3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3" creationId="{81ED4B1D-08B4-CCF2-D97C-004D5E3ED23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4" creationId="{E93485CB-EEF6-0F2C-AFE1-F27DC7A6138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5" creationId="{37A704EC-AB70-5332-56E4-2642FF0E99C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6" creationId="{DA2E152F-7FEC-823E-BE24-A85313E0C3D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8" creationId="{0ABF6B38-3F91-6B1E-6BE8-B2F90BB142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79" creationId="{C6D0580A-9AE0-3B84-B52D-89F094D143A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0" creationId="{D1CC63C0-4DEF-6CCC-3592-A6ED69247FD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1" creationId="{F151511C-AC2E-66EA-533E-E13BBAAA7FB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2" creationId="{886B80B5-25CD-3B65-FEC9-9B8173442B6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3" creationId="{AB74D7C8-287D-A474-E623-9883E9C241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4" creationId="{FC4691A5-FDF9-0B9E-0E05-1B46D9F52B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5" creationId="{54F20ED3-86D2-16C7-D2DF-8279F3A3E0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6" creationId="{6D842D14-DCDA-49BE-08DF-4B400C89386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7" creationId="{4D4CEE0E-72CE-A1D7-3E74-1A5C9DCADC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8" creationId="{13D82091-BED9-B213-1E0A-37356BBBDD5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89" creationId="{6B7887DF-EE7F-C8C9-620B-80CDF53E824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0" creationId="{319C2438-6E52-AFF3-018C-E70648E9D6B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1" creationId="{3987770D-A7FA-4682-02C6-761CCCFC634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2" creationId="{95B1714C-12B1-5702-901B-DB574AD046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3" creationId="{ECE0AAE8-4481-4BC2-C539-E54DB92193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4" creationId="{0562F297-1888-C215-CCAA-184365AC14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5" creationId="{D159199A-BB37-7075-B118-7AAAB16FFFE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6" creationId="{5EB2E3FE-0C17-12B0-5729-15DB45AFB97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7" creationId="{D8133122-643A-2CC8-BA47-AB54C91495E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8" creationId="{DC8219C5-5AA7-CF13-4029-3C76ED85ABA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599" creationId="{8C5ED511-2A19-FE93-35EB-1F87FA24CB5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0" creationId="{2C112898-A3DC-0BCC-341C-169D5FE75E2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1" creationId="{43243D32-57B3-AA3E-3375-E08BB81DD9F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2" creationId="{955B5EA1-58F6-7279-0C5D-0387D719EB8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3" creationId="{4267B446-D702-FA5A-8787-1CAABDDDE4F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4" creationId="{86B15E06-B4BB-5CBC-4F9F-F7BD4AE3BE2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5" creationId="{9E4A70AA-4CD4-4ABD-9124-A4EC0318ECA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6" creationId="{B01EBA83-7E24-7062-0316-722C2CFC98B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7" creationId="{C55ACC2C-44A9-B6DA-3C67-0FA0B4B7AF9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8" creationId="{585D8D73-E7EC-4F06-4C83-ED45C463FF9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09" creationId="{C189EF4C-4A97-1D14-B297-F8DB9F09B26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0" creationId="{C6086D51-6676-09CB-674F-1D89639522D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1" creationId="{EA1DA69B-12FA-003F-4B45-78F8BEB0954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2" creationId="{E168C351-D047-6B56-6E4C-31877CB89A2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3" creationId="{E2233165-E00D-8A12-DD96-B79B51B8548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4" creationId="{8AC78667-7A00-367C-3E17-9F2173B14E6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5" creationId="{7B3FA121-FB04-2723-4DE9-EA8F04CB282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6" creationId="{5E75AE28-8B31-F6E5-2893-791568C47C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7" creationId="{F953C74E-0006-9F89-E88E-EA8F4670994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8" creationId="{69F6C14A-2CF3-AE40-0380-434D22D325D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19" creationId="{62F5DE7D-3255-87FC-7C91-22B3537A57F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0" creationId="{39C564C2-F3FD-46AE-D541-071D755BEE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1" creationId="{C7056847-FBE3-6BB0-C6A1-5EA98A5B1A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2" creationId="{4E4AA2EC-285E-1CFF-1807-1FFE7F09A89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3" creationId="{0388D2DE-32F1-337A-1E93-81A451B9D53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4" creationId="{1B881D93-423D-2579-AD0E-4524AE6FA5E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6" creationId="{A9D3E12E-CC53-ED2E-48F2-9FA9913C3DD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7" creationId="{C536F896-E2F8-4FF4-2E37-14BEADC3BF5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8" creationId="{923F3390-CBC4-A115-E760-AA7BB8A67B4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29" creationId="{B1E36918-0283-E22D-E918-309F079459C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0" creationId="{3DFABA27-2CD3-BADE-34C4-C0B59D1A45F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1" creationId="{80B7D196-0D34-4765-9896-B3D259BE704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2" creationId="{5E92C829-5FCC-806B-26DC-761FF17643C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3" creationId="{65F94671-AE43-BC00-277D-6F4F0CC180A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4" creationId="{F3D095CC-7A6F-1396-6964-AD08B1A1CF1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5" creationId="{5AA41EF8-9FB2-60C0-F0D7-AAD587316E2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6" creationId="{F9744061-A047-4685-BBD3-9FA328A8FC4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7" creationId="{8D6EFB2D-ED35-8F09-94B9-4DC605D70B1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8" creationId="{953DDEF6-20CA-9F86-D7B5-47A79E1FCC1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39" creationId="{315CBEE4-952E-F3A9-C071-97F20F732D1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0" creationId="{EA198F90-4D54-26E0-7A2B-C9A893A768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1" creationId="{A61E3DC0-BC71-EEBF-FC50-D8450998070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2" creationId="{5F5BEF56-414B-8280-5BF2-C51BF879F7A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3" creationId="{28CE9206-23D5-D86D-B5AC-2C8496D1FCE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4" creationId="{90233AE6-33BF-6747-A4EE-5E3414F9648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5" creationId="{9FBD85E5-8C53-11C3-DB0C-4E07770E716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6" creationId="{2085076D-63E4-9406-D5BD-FBC534BFD39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7" creationId="{7C110DFB-8EC2-E574-C9C7-FB49F29024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8" creationId="{DF0239E3-46EE-00E6-8A04-CFBFEA6B39B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49" creationId="{844C9608-C89C-4D95-238A-EC96CCF34BF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0" creationId="{D3E2E6E3-3C46-4BF1-0A51-2850CB06A45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1" creationId="{12D2A126-EFB9-800B-F0F3-218C8B7547D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2" creationId="{CD1A0D53-E0F8-A839-9E63-6E3F73433E2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3" creationId="{A350A74B-973F-693A-DFE8-0C8DB5F0FE4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4" creationId="{A710BC21-46B8-5E1B-5348-FC99163CB0C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5" creationId="{62CBA299-ADC9-9F7E-F694-D9C8668805C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6" creationId="{A597C863-FAB7-BD60-75C3-8AAA698207A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7" creationId="{450DAD00-0334-8325-D658-30353A20831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8" creationId="{4B009F56-494C-9C75-BAA1-822BA9B7034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59" creationId="{AFD21D96-05EE-2348-F44D-B4EA3C6B796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0" creationId="{EAF4C897-564A-8207-2A60-746A59B9123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1" creationId="{7BD66E91-F085-A033-D0C6-7773D1B0522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2" creationId="{D3196EFF-E9B4-0389-8D92-24D92545324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3" creationId="{2FE1BD9B-C3B3-365C-12EF-7A76F0E756F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4" creationId="{E01DE1BF-A395-F47D-7CDB-97D39E12FAD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5" creationId="{5329B84A-E4A7-6743-36FE-114368935DF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6" creationId="{AE996B91-8790-30FF-0537-37BE66A2EB3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7" creationId="{7234855D-C9E8-EDB8-57F6-2A67F395F7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8" creationId="{753D3572-66FA-A74D-457A-BE3ED5C0CEB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69" creationId="{489AA83E-7390-3D27-4E81-29636CF65AC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0" creationId="{245DC07D-C38B-6F81-74ED-A99B0C4BE46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1" creationId="{F33FDC14-9889-A905-ECD2-B41B657215D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2" creationId="{02298019-C3A2-175D-DB29-6168305B345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4" creationId="{1B8FB25F-8C87-FB51-8561-60C9B443912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5" creationId="{2AD5C626-092B-84DF-3FDC-5BD7B25E146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6" creationId="{36988264-3E16-8D0F-705D-81015C5746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7" creationId="{8BFF701B-FBAC-9463-F0C7-663B55B71F5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8" creationId="{A75BAA53-3D66-D294-7FA3-3D469784D8B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79" creationId="{8B3A89C9-EACE-F82E-4984-A3EEAAEE9A2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0" creationId="{E89BDA44-C235-076E-9DE9-B63DEE88985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1" creationId="{469AE175-1F12-C15C-C6AB-07544BBCABB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2" creationId="{5B7E13EE-ECB5-C113-3BF3-5EB92CC99D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3" creationId="{C3894EC4-6889-88A4-E84A-0FC7BB76C7B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4" creationId="{9DEB572A-7806-8C55-D484-49B8A83EA3B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5" creationId="{8D9680FA-2418-34FC-666C-1C0DF5C8839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6" creationId="{3D518A5A-7869-B6DE-DB33-9DA3CA6024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7" creationId="{4BF626C6-8E94-A848-66BA-63B641E7E32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8" creationId="{5368C5CC-3C24-6E1E-A1E1-ABF88CE6F05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89" creationId="{7280B2BE-3897-85C9-F248-757909FE302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0" creationId="{A27C2656-37A8-9ABC-CDB0-0B0F4AF5B8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1" creationId="{4C075E96-5622-9221-B80F-043E1290993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2" creationId="{0602929A-F207-544B-0F61-CF8C43AEA3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3" creationId="{4B9813CB-7601-DAE4-E499-A70F3444C8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4" creationId="{9136C225-9B12-5F04-C73F-D49193C0185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5" creationId="{241FE194-C09E-A32E-8D53-B19CC56C73E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6" creationId="{F0D5A59F-F92E-98B2-21FB-D4DD56DBC36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7" creationId="{37A17EA4-2DEE-28E9-5BE5-2AE3E5783EA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8" creationId="{BC423675-C2AE-C2C3-F81F-18D0BFBD191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699" creationId="{E4CC95ED-4193-81A0-179E-F48580E135A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0" creationId="{9056AA4E-6C87-1B1D-BA87-9A6F79C5B6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1" creationId="{7CC63046-97BB-B119-2A5F-815883DE783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2" creationId="{CF575F8E-2953-67D4-770A-D23A9928D1C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3" creationId="{5F778A19-5764-008F-C881-9A72310619E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4" creationId="{CF277047-6348-18D6-957E-872E5DC2EF4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5" creationId="{5FA88184-8F71-F2B3-6926-F4C2C76B6B9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6" creationId="{F19D73DA-FDFB-AC62-9EB2-D38A1BE48B5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7" creationId="{1D37AFA9-2D15-090D-2659-C312D8CEE24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8" creationId="{73A158D8-677A-2B9C-FB1D-8D78A63809A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09" creationId="{1BCE9AD1-C4EC-D80B-4E2D-04C39448A5D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0" creationId="{A7B0CF2C-5A5C-B9F0-1F11-D9DF5A36C2F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1" creationId="{562DAF54-B5FC-3A0C-ED10-DB409815EF3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2" creationId="{FAF2A15E-E026-8590-9EA5-9B52171DC7A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3" creationId="{864B789A-950B-7531-92B5-BC0784B0140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4" creationId="{81FD7DC9-B7CB-784B-617B-BD93AC4739C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5" creationId="{944DF58E-09CE-D17F-D47C-D27C3BE7009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6" creationId="{5E2DE938-D089-84D5-1AF3-094D385A8DA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7" creationId="{55020077-74DB-4EDE-4FAE-7E690409DBB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8" creationId="{273B47FB-EE6B-CC53-0D3E-A73BA8DBBD7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19" creationId="{B8789260-8A95-2989-BF12-3F43A3B68FE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0" creationId="{A7C99F38-E759-8B94-D5C8-440F584E7A8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2" creationId="{FBC248C7-278C-928B-4A70-6D8B38597CB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3" creationId="{600D51C6-6B6F-8B04-2555-DA3408CEC55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4" creationId="{A120D7A3-E787-4A14-3D7B-CF8E6FDA604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5" creationId="{F38C820C-B0AD-5B33-F34D-3703EE2A31D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6" creationId="{E67A823A-C1D9-5797-A88F-D37A2B4784A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7" creationId="{890DA308-E8AF-091A-963D-62B47A3A22A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8" creationId="{B6C06226-A255-C270-5E5F-C8E519E3FD1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29" creationId="{CC113C58-78F0-1E4A-9A49-FD25735B097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0" creationId="{1EC71FDC-1F1C-4FAD-8FEB-357C7851AD5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1" creationId="{6FC9DD6F-E130-FE5E-ED6A-45143869B33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2" creationId="{94491827-F64F-8359-F249-BA3709DD755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3" creationId="{5C54B490-C186-116D-6480-9EE87DABAD4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4" creationId="{79800777-55F9-1FE6-DF52-4BC190ACFF1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5" creationId="{97FF664E-382B-BF03-A3BD-10A455919E3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6" creationId="{0FD7AD52-06CB-8B77-19D0-8678AAF06D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7" creationId="{991E55E7-791B-5454-AA62-3095946CB14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8" creationId="{E274F302-D2DA-099C-100D-BD0A44F47AB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39" creationId="{87763363-19F5-FADB-8B75-2114EC8AF9D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0" creationId="{1C648301-657F-F5BB-8D5F-A9037DE0602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1" creationId="{D4D13381-2D3A-8D58-01A5-3D8375FB73A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2" creationId="{A7598AB2-9F7D-198A-2375-E6DDE53B809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3" creationId="{A27CAAC5-7D04-BFCF-E9FC-2B2D75E8A5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4" creationId="{0B0077E2-A06C-0133-34C9-8D262929347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5" creationId="{62BAE094-B08F-AE20-B168-E093F2EAAF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6" creationId="{E93624CE-8F69-B20E-7AE5-2F5607F502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7" creationId="{CA80E322-ABFA-7016-5C7D-1AF58C1C2F7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8" creationId="{191AA6FD-A775-9B35-D553-DEE29A2803A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49" creationId="{895079E8-259F-0FB1-2572-1BA47ABCEDA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0" creationId="{256C64E0-45D3-E386-693D-C7D275475EC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1" creationId="{CFC086A6-BAD9-6974-A86C-4C73A05A00E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2" creationId="{B9341F1D-51B2-1681-4CE2-512ADC8DDBF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3" creationId="{97E07BD7-FB92-176B-5AF4-D8C399924BC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4" creationId="{90554D3C-4153-3A9E-A326-7CB983D1EF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5" creationId="{7B6CF079-F5A9-29AB-027C-7650B269F6C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6" creationId="{CAEFD4CB-9181-56F3-5E7B-A0D074B0E93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7" creationId="{212288FC-C91B-4135-82E9-AA64A8AEA63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8" creationId="{9FAE98EE-7358-82B3-DE2B-93B1F78E0AB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59" creationId="{A64E5CAC-FF95-2698-E99A-5BB2C1405C0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0" creationId="{0192EEF2-FBA0-AE6A-6FBE-39F0E7F3C48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1" creationId="{0F69A52B-F24D-58A2-9802-B1043C1A325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2" creationId="{8F2C9427-FF3A-0381-13FB-263568B3E7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3" creationId="{F3D93049-7A5D-6214-90E8-99D01FFF1EB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4" creationId="{5503D0A6-B051-AA1A-088E-8022AAE4BEF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5" creationId="{FBFF2BC2-D121-B486-3C7A-9FD60A179DC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6" creationId="{5B6A27E3-FBAC-B42B-6701-6B7F5B9B589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7" creationId="{10F88AD6-26D8-8410-4A47-A4746AAAA0E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68" creationId="{1C383575-8E4E-426A-D1A9-956211ACC11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0" creationId="{BF8CFAAF-CB8A-6C02-C970-8A000BB3A2F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1" creationId="{444A06DE-77C2-38C2-A870-8C39DEC04E0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2" creationId="{825CE3F1-BF31-0A56-7AD9-1D44F3B9562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3" creationId="{E4006FA8-064B-47ED-6848-0F1FF62F71E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4" creationId="{BB26493C-C698-29A6-8D63-DBAF5E23130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5" creationId="{6A68FB8D-B5B6-0111-86E2-108547F3983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6" creationId="{88AE277A-6EFD-2D1F-5A11-A44D2C69C0E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7" creationId="{0979C9B0-F1AC-2EE8-9AF7-110A6E030A4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8" creationId="{FD7FD045-5CD1-7AC0-11DA-8E3DAEAD522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79" creationId="{A919A9DC-0195-4217-1589-A6814BE3824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0" creationId="{1F199F00-3D7F-3826-AA0F-A8062E0E25D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1" creationId="{1EF5D92F-CB32-29DD-B00F-C56A13A8D49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2" creationId="{0CD49461-2498-8289-CD0A-1DA2DC9D25D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3" creationId="{B8C7A646-40E8-B38D-F8FD-6EAF2A53829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4" creationId="{670B2F4E-5864-00FE-E12B-CCB214E802C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5" creationId="{EEDA0598-D850-D75E-5A5F-8A02649EEF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6" creationId="{52821198-23A3-DCC9-F0BD-2991B8F109D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7" creationId="{04F54D64-4896-3451-4B5E-7C3B7A82967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8" creationId="{761421AE-3D82-9E5A-EF2D-9B316643AB7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89" creationId="{D9F67A02-3730-BD32-5BA9-BFFF888DE11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0" creationId="{9F511198-FD2F-4E1E-6EE3-E3F5956E4BB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1" creationId="{F6EA110E-B79A-369D-FB5E-B9513A70517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2" creationId="{4119F112-A99D-451B-3415-9BDBF689827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3" creationId="{3F1BB8A5-D9D3-5397-0AE8-5E8CFEF67D8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4" creationId="{561E0D00-7E2D-4564-3CAF-D1B4AD923A9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5" creationId="{CB26BD2A-4F90-6099-076C-F19196E9322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6" creationId="{98EEF10E-911F-B076-57F7-1207EB69487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7" creationId="{4057699C-7CA1-C04F-3D04-E73756921A2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8" creationId="{76CB852D-AF91-8F5D-4E37-8A7A4E77FB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799" creationId="{6AB4A224-AB48-5C31-09BE-5F06DEF11B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0" creationId="{D192DE93-3C70-6B27-2BF8-C37ADECDB90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1" creationId="{D811D696-5AA4-0B96-23B6-F0161AB0C02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2" creationId="{24B1895B-6156-EF79-98C1-8A2AC80CA03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3" creationId="{3267C965-33DE-4036-A646-10A79737F64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4" creationId="{E28BAE5E-2B7A-F74A-2F77-8A617B69D8F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5" creationId="{4A1C30F0-8A65-6C86-76AB-9FD0C4F1F89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6" creationId="{3A7369E6-70C7-BAA4-4B9A-458739F19F7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7" creationId="{E51EF1EE-F0F8-93CE-6A5A-4239603260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8" creationId="{2D99BD69-FB10-C4B7-3D05-5AE4E223D0C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09" creationId="{5D3F9172-A71B-FEF5-9AA3-A1A36795CC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0" creationId="{F80B5785-1622-2BE2-48EB-55929910199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1" creationId="{15C22D0E-1399-6DA6-6EE2-2D648BBE112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2" creationId="{B129F5CF-9B88-8CC7-3BA8-855D84B0555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3" creationId="{16DDEF98-62BE-F8B5-502D-2B2B959FB69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4" creationId="{D88B1D70-43AD-D9F5-7A5C-54DE0E7FB8E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5" creationId="{288CAFC3-AA0B-F89C-BF5A-AE374671AFC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6" creationId="{34BA71BF-B060-C683-361D-67EAD2252D5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8" creationId="{4B3409C6-6987-8538-4A5C-F485B68F555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19" creationId="{E864603B-5700-FF2C-C3E2-59A10F5815A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0" creationId="{A0D02CF7-B3B2-E90B-1FC3-648001EDDAA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1" creationId="{2A0A4554-5166-24B5-CBA4-F78018EDD49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2" creationId="{C1136ACB-52F1-A618-A785-744B4B3F9D1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3" creationId="{E42DEADD-3CD3-638B-5851-A200FC69330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4" creationId="{106ECDBF-3325-83EF-2488-5D1F17E78B1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5" creationId="{A2D01B0D-2C1B-67A1-2713-CB03D36E004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6" creationId="{2C591812-6FA5-71A1-C05F-DB719F6E95C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7" creationId="{D09505A0-C85F-04C6-0278-2E2856010C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8" creationId="{F2F16ADC-C6F5-1C5D-5E18-B11E6DD3B09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29" creationId="{92492DC7-FE75-4EDF-659B-E0C2F54D62B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0" creationId="{9BB9C846-CF7F-E2D3-CED0-6ECBB964E5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1" creationId="{A94EA760-540A-73EC-C411-50F663CCA57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2" creationId="{85FB9BCA-9594-10D9-4DCF-A54433CBA00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3" creationId="{5E892D56-34B8-18FC-7647-40885C313F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4" creationId="{35C40DAA-738D-F589-A5EE-A32A3595EF3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5" creationId="{B1849EC7-36F6-CE31-1033-C1CC8997B8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6" creationId="{812D45A6-8521-ACCE-E913-1F568290668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7" creationId="{9EF308A5-CE01-5E19-EA96-D3A41457892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8" creationId="{C1B28A39-F0D5-10B1-4CA2-448D30343C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39" creationId="{7101D22A-33E0-C5AA-60B2-2C8912C8FDB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0" creationId="{8E1B77E0-3700-3F83-4C89-DF1FC303183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1" creationId="{6AE45DCB-1150-316C-9897-B0D0046C4A7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2" creationId="{81E73F61-2DEC-321E-AD6E-D0EEF7BF4F0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3" creationId="{432455CD-912E-34CE-981A-1EC03B97CC1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4" creationId="{9DE71D60-954F-BF4F-9742-4C6C2980693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5" creationId="{32713793-3B28-6DFD-D455-AC31D3890C2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6" creationId="{26F1FAA3-DB54-D5C4-9C94-929FA65322C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7" creationId="{64490DA5-A4C0-5E02-2DFB-3A649798BC6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8" creationId="{E09378D2-2F09-A6F1-79F4-7B44850026D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49" creationId="{3CFF0C4F-629A-6825-3D5F-9B79797395E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0" creationId="{F26A2938-1BC8-523F-1D68-51E57940A7E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1" creationId="{FB81AAB8-72F2-EE6B-1D00-920D6B50C28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2" creationId="{F8450530-8079-AB04-69CE-F544C96C14D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3" creationId="{9FB8458E-626A-5D29-5E4E-3EA13D6D1F2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4" creationId="{01F5771E-92F2-E8DF-85D6-B5CAB8ECFF1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5" creationId="{DBB69D0B-64F9-DB83-AA11-A4A7C186EAE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6" creationId="{31106219-73AD-BECB-346F-D3FC99033DF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7" creationId="{0954F930-8746-E0D6-D89F-D1124B0DC0B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8" creationId="{4B4C5527-C162-54FD-C780-7B2AF0EC3C9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59" creationId="{8FAEBD08-8DA8-C5CE-DE4C-5C4A83C2432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60" creationId="{D28C3583-C868-BA8E-A11F-AB7CEA504D4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61" creationId="{80CBFF20-74C7-D4E4-898A-877917672A2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62" creationId="{4685F384-D974-AD64-137B-BD54BDF95D4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63" creationId="{F8540BB5-6942-2213-B80B-D1A60F778B2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64" creationId="{026CCB12-0E6D-BE05-3C78-37E53CBD685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67" creationId="{23D41973-8605-C797-75D2-A8FA5E2DDF5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0" creationId="{6625C957-8A5C-4798-1046-85F5AC1780A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1" creationId="{D39D18AB-0140-B4B2-0C80-A6A751906B1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2" creationId="{17858D12-5858-E778-4FDD-5AE6FC007F3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3" creationId="{22C2FA62-A01B-A6F2-9A98-6C8FE9C56B7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4" creationId="{BC15F384-8C1C-B5E8-F923-D4AE7A2FC60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5" creationId="{B061BD1E-3F45-D174-C98A-40B5B3F183B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7" creationId="{541A1C76-B62F-0B00-2FD6-4B5F6B73E79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78" creationId="{95BE8E7F-9A19-1B1D-2CF8-49F96A2F2AA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1" creationId="{274D81C5-1392-DDFC-1988-EFF6CA05A4B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2" creationId="{426060F9-9057-C427-0CC0-07D97CEE46A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3" creationId="{63D9DD29-F814-4FA3-C0B4-435937D4473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4" creationId="{39CA6257-790C-4835-E079-42043AC621D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5" creationId="{780C9732-8087-FA51-5A52-648940CF844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6" creationId="{3431C2E6-08E4-B1AC-90D8-3698383569E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7" creationId="{1A4F2CF3-93A2-0743-2B02-C4168D77124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8" creationId="{D95F247E-C082-35DE-39BE-52B00346BA2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89" creationId="{7DBFCD1B-BC98-C343-1335-C1847D90EDB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1" creationId="{1936D30B-85C8-4A8B-54AC-0604EFF236A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2" creationId="{A45AD4A6-D4ED-89F2-9774-D7DE2197C8E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4" creationId="{7255C76C-5771-FA98-376C-41AAE0D67E8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5" creationId="{CD91C599-90C7-5681-6ECA-CCD8DB0DB70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6" creationId="{0908309C-A825-EDA1-18FF-97B9CEC62CD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8" creationId="{D0FC8E9D-7A7D-96AC-BEB7-0CC5A00B749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899" creationId="{392AE29B-8651-8B43-7E8B-AC367B154C7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02" creationId="{D8943BBC-CA60-84F5-AF8B-351829126FF3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05" creationId="{4053EFA3-7A4E-3CED-0DB4-BFC4445C969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06" creationId="{46CDE47C-4EF3-B88B-9096-9EF408A4F00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07" creationId="{AFAF1F7E-2958-FFD0-C1A3-722A0CC655B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08" creationId="{55D62FE9-8C64-0F50-CD97-F8535E6F029A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09" creationId="{158C828A-8970-D0A8-E128-4D5F4791EF0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0" creationId="{B338F677-6E18-2635-C2E3-A3BA9E72BE8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2" creationId="{C905754F-3725-C21A-68A4-1332566B7BE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3" creationId="{A568609F-CB60-B9BE-1E18-CAC65C7FC0C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6" creationId="{23E2125E-1938-71B8-0D8F-1A862116C18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7" creationId="{A438E493-9DC7-8BBF-6486-809AFAB0E26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8" creationId="{52D6D1C8-8700-CA7B-4518-81770DC5CF75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19" creationId="{0D3D5766-59D6-5243-61E3-1B9E18FE189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0" creationId="{A7A5AA7A-56C7-1648-9126-568D2C2ED64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1" creationId="{859D161B-BF3E-CFD8-939B-7661900555D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2" creationId="{3B6A0C11-7A8F-88C1-69BA-61DFEAFE747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3" creationId="{7B599690-A4E0-C5D9-32BE-CC581811EDB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4" creationId="{FE7C015D-A5BA-D215-14A9-51315FC6F53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6" creationId="{6226E1B0-587F-E5F8-659D-2EB15CDAA11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7" creationId="{3189C607-1220-5AF0-2E10-1AE0782396F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29" creationId="{49FB3642-E506-0B26-62D9-CECBAE97FB3D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0" creationId="{E8566CCE-E5B4-F88C-0753-75EA32DC66C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1" creationId="{76A48AB1-44B0-6A32-9329-ADCDC144AE6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3" creationId="{8F3C7548-5AD3-4358-576B-0F122AA9DAD4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4" creationId="{5A011553-074D-3B27-41DB-8E7BF08AA25F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6" creationId="{93AA1BE8-0038-D942-AE2B-4FCF5A57B39B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7" creationId="{49166B6D-9311-4784-F047-6ED562A9E299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38" creationId="{A07E39C6-B6A6-2822-4D14-7C91CAC667DE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0" creationId="{2D09A75E-6C10-2CCD-1791-22654938167C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1" creationId="{A6E80C44-DA94-8EB7-8236-E236F3846D66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3" creationId="{A42D98B6-1A09-BD89-0345-21CAFCFED3D7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4" creationId="{E1771F0B-0B47-D6E6-505B-CA6B9D3DD0F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5" creationId="{0672C5C9-97CE-4AE7-034B-984B1AE48E6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6" creationId="{A0B70960-5E1C-1438-ED57-2BB9F0476040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7" creationId="{DAD1903A-8595-8991-CBA2-6BB1664FAE81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8" creationId="{77D4532B-AE47-6730-2B16-F40766FFB478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49" creationId="{5B66DF82-17D5-E444-A17B-2A75F9F9A6D2}"/>
          </ac:spMkLst>
        </pc:spChg>
        <pc:spChg chg="mod">
          <ac:chgData name="Jazz Binding" userId="74e1742e-566f-4d18-bab9-8025d732ef9c" providerId="ADAL" clId="{B2F509F6-D0D2-47FC-9FFA-9B1E2AE28429}" dt="2022-11-18T16:33:36.250" v="234"/>
          <ac:spMkLst>
            <pc:docMk/>
            <pc:sldMk cId="3316664593" sldId="263"/>
            <ac:spMk id="1950" creationId="{3DAF89C8-4380-F916-E705-B59E4FCD613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2" creationId="{FB27B653-F4B0-0831-9563-22100D19873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3" creationId="{02AFE0DE-56B1-4C98-43E8-F771E81E01E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4" creationId="{9C9068E7-4029-99F8-B443-470C597F566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6" creationId="{170DEDDC-945D-81CB-C76E-710046F6358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7" creationId="{04F07B58-93D9-70BA-7FCC-68B8E9B7A6D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8" creationId="{5038DB78-4857-99E5-8B46-A178037F2F6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59" creationId="{739E577D-923A-2D59-0A17-753F11A1691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62" creationId="{641BA030-735C-8F7F-A067-DEEFFF61FA4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64" creationId="{77364398-F53C-41E2-93DA-C2FCC34F698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65" creationId="{60578378-419A-6436-9391-F8D36B87712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66" creationId="{ECF52298-0C5C-0C05-6B16-BD5F9343E42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67" creationId="{A2D81B34-C4A1-7B64-45DF-07A8677628FB}"/>
          </ac:spMkLst>
        </pc:spChg>
        <pc:spChg chg="del mod topLvl">
          <ac:chgData name="Jazz Binding" userId="74e1742e-566f-4d18-bab9-8025d732ef9c" providerId="ADAL" clId="{B2F509F6-D0D2-47FC-9FFA-9B1E2AE28429}" dt="2022-11-18T16:25:03.204" v="105" actId="478"/>
          <ac:spMkLst>
            <pc:docMk/>
            <pc:sldMk cId="3316664593" sldId="263"/>
            <ac:spMk id="1968" creationId="{9DD86BEF-89E9-A805-27A6-37E3EF60F38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69" creationId="{DBAB178C-6716-5A60-2EB7-46E509FA7D3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70" creationId="{E01F5451-2610-6743-5C26-FCF26B19B8A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71" creationId="{D21E3358-CDC4-5441-48D6-F81C5CBFD38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72" creationId="{89E2CAB1-F505-B8C7-8FFD-13CEB1C4BCE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76" creationId="{2004DFB1-A458-1071-21D9-067E231987C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78" creationId="{19D2B740-DD56-D031-932F-E2B30506E27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79" creationId="{0387D07F-E017-704F-62D6-8F75FE87525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0" creationId="{D68DB7ED-586A-BF47-C16F-DCEDEC14E156}"/>
          </ac:spMkLst>
        </pc:spChg>
        <pc:spChg chg="del mod topLvl">
          <ac:chgData name="Jazz Binding" userId="74e1742e-566f-4d18-bab9-8025d732ef9c" providerId="ADAL" clId="{B2F509F6-D0D2-47FC-9FFA-9B1E2AE28429}" dt="2022-11-18T16:25:07.876" v="107" actId="478"/>
          <ac:spMkLst>
            <pc:docMk/>
            <pc:sldMk cId="3316664593" sldId="263"/>
            <ac:spMk id="1981" creationId="{803D7C8B-3C7E-82C7-2E67-BC73F9C44BA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3" creationId="{DCF15D90-69E5-3684-3713-31A939DC451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4" creationId="{E7A210A6-817C-AA4E-A1BF-1D730DD4513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5" creationId="{FD266869-00D1-63C1-12D4-FC2F2D18912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6" creationId="{96D8E453-7539-F7E4-06B2-04277AF34D2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7" creationId="{ACC38F95-C8A0-DAEC-161F-231B8A45769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8" creationId="{FC3962A8-3ECE-D921-9037-537BEBBA87E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89" creationId="{EF67496A-7785-F5D5-8467-8EA0C024B23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0" creationId="{C67EE4FA-AF03-153E-1E0A-F597B784094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3" creationId="{2F402337-D636-90E2-F562-A51AAD12A4A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5" creationId="{456267FD-E13F-37CF-622A-7B13BB4E572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6" creationId="{10633AAF-5087-0A33-3DF5-BF4207EC3B4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7" creationId="{23E20364-FC6A-5A3E-9F59-07899C048CF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8" creationId="{4CC84181-0881-C1B9-1337-52C26FEA17B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1999" creationId="{82EF911D-4671-DE32-4627-C81DF219D3C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0" creationId="{8784D267-BDF0-70C0-AAD2-E64055A7E16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1" creationId="{0E47E9DD-5104-8863-CFFF-D50B9CFF59C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2" creationId="{38656D59-9EA5-CBB5-A4A4-F552E8C7470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3" creationId="{5091F967-8FDC-E99C-2755-BD22F29C93D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4" creationId="{AD2541E8-8A86-C50C-6C8D-DE4309BA670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5" creationId="{F55E45FA-8793-696B-37C6-D0902368C33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06" creationId="{8334D8A0-DBAC-B274-2ABE-7C3EE14CA6E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0" creationId="{2F84AE9C-C34C-4AD4-E3E7-7FD7405B120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2" creationId="{97575CAA-2B76-1BC7-4687-62160385E51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3" creationId="{9520D7B1-1D82-7CFB-510E-8A2D203A88F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4" creationId="{4350F945-92D2-5C8F-CE72-46F30DE0790C}"/>
          </ac:spMkLst>
        </pc:spChg>
        <pc:spChg chg="del mod topLvl">
          <ac:chgData name="Jazz Binding" userId="74e1742e-566f-4d18-bab9-8025d732ef9c" providerId="ADAL" clId="{B2F509F6-D0D2-47FC-9FFA-9B1E2AE28429}" dt="2022-11-18T16:25:10.604" v="108" actId="478"/>
          <ac:spMkLst>
            <pc:docMk/>
            <pc:sldMk cId="3316664593" sldId="263"/>
            <ac:spMk id="2015" creationId="{69A3BA4A-92D3-C882-3175-D1D23716DE8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7" creationId="{F01ABE6A-C05E-EB68-2C5E-C98F99BD047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8" creationId="{EC4142D2-384F-4A52-8C71-5F3D78DE1FE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19" creationId="{8DB2C591-FBA4-8731-BA54-C91A0B0ED15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0" creationId="{AC35FF0B-C76D-58C1-65A3-ABD2523942C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1" creationId="{D2AEE747-0E19-2EA5-E86C-CF309AEB068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2" creationId="{EFEE64E0-DA3A-C241-1B05-463744CACB6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4" creationId="{54F9D3BF-6AF8-15FC-5B64-4FA76AB0539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5" creationId="{5934A127-9D20-DC4C-B54F-A9CF8886D88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6" creationId="{FBA0D696-AD5A-035D-DC0E-258E2C0F90E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8" creationId="{1C5479C5-C8A4-F792-E084-F48B7BF2F88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29" creationId="{CE928C17-CFD5-7D6F-D271-837BE853261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30" creationId="{070A7B63-32F1-1D6B-885C-1DAFDD7329C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31" creationId="{89841F28-0ED1-9AFA-8F2F-3568060DD8D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35" creationId="{F038ED14-CA0C-B3CA-794B-C0B4C2DDC52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37" creationId="{56AEAC77-AB01-FA26-BB51-41ABCC103D98}"/>
          </ac:spMkLst>
        </pc:spChg>
        <pc:spChg chg="del mod">
          <ac:chgData name="Jazz Binding" userId="74e1742e-566f-4d18-bab9-8025d732ef9c" providerId="ADAL" clId="{B2F509F6-D0D2-47FC-9FFA-9B1E2AE28429}" dt="2022-11-18T16:28:49.011" v="153" actId="478"/>
          <ac:spMkLst>
            <pc:docMk/>
            <pc:sldMk cId="3316664593" sldId="263"/>
            <ac:spMk id="2038" creationId="{87EBD16D-1819-0E5E-F6E7-BCECD5B7D5A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39" creationId="{5A6501E8-195F-F4FB-FBD6-4402B2FD9EB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0" creationId="{89700669-AFBC-EC5A-E5AF-DDBDFC8703E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1" creationId="{DD2325E4-484F-344E-5ABC-11F371AB15A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2" creationId="{49BB59A7-1722-2EA0-76D5-7BD4461A05B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3" creationId="{14636E4E-7C43-4307-6583-AA77D94F3CB7}"/>
          </ac:spMkLst>
        </pc:spChg>
        <pc:spChg chg="del mod topLvl">
          <ac:chgData name="Jazz Binding" userId="74e1742e-566f-4d18-bab9-8025d732ef9c" providerId="ADAL" clId="{B2F509F6-D0D2-47FC-9FFA-9B1E2AE28429}" dt="2022-11-18T16:25:05.699" v="106" actId="478"/>
          <ac:spMkLst>
            <pc:docMk/>
            <pc:sldMk cId="3316664593" sldId="263"/>
            <ac:spMk id="2044" creationId="{B8259ECB-45B8-429C-3E64-A09BFF5D668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5" creationId="{DC0589E3-04E3-A919-1914-E49BEE3F9C5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6" creationId="{DAB728E2-C748-7838-D8C8-B974C8B7F56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7" creationId="{36B22EBB-5934-B0A4-E864-24ED536C610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48" creationId="{D8C78D7C-1592-128B-05AA-89FB2C86357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0" creationId="{8EC05FA5-F916-BEC5-C0FB-46BCFADF599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1" creationId="{ED05B858-4B6E-30C3-BAF5-9752B465714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2" creationId="{D0201CC2-F645-8C5F-2C17-23C2F44F914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4" creationId="{40185888-0AB8-9D89-1DAE-701766CC7CB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5" creationId="{F4C5E118-46EB-1AA9-24AF-8C0E21CEA19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6" creationId="{D0C5AC0A-2C91-A416-D29F-38F76885C00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7" creationId="{E4CBA461-111D-E9B2-298F-82688A6D710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59" creationId="{C9641970-0700-72FD-28C2-04DEC9C437B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0" creationId="{D05D3706-9494-5707-70C6-A5159061ED9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1" creationId="{59415026-B7F0-CC52-D6CF-46BDCAE29E8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3" creationId="{CC62685A-D6B0-CBFC-AD14-002698E0EEC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4" creationId="{290AA1D2-DE53-A5C4-8534-FA27688EB93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5" creationId="{29C0DCC3-839B-2400-982C-74D57515AF0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6" creationId="{10BFE27E-6EB6-F131-FB4B-A4AB25F225F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8" creationId="{42183D68-E5C4-DEAB-D8AA-75FB5633FB7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69" creationId="{02239D79-EBAB-AE24-1C0B-501B01A56DA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0" creationId="{C5E73F3D-C21C-8222-FD3E-A1C544ED05D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2" creationId="{5FB6DB6F-E3F0-768C-37B4-F3421D1EC84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3" creationId="{30E891F0-1CF3-DBA7-D3A0-A1E58D37CAC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4" creationId="{179A0C14-72DA-E932-618E-A1F532A68CC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5" creationId="{222B8015-3EA4-9992-C04E-BDB8F608C20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6" creationId="{9CE35642-FDE5-1D70-426D-2FD9EF136EE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7" creationId="{11E9B41C-B632-C799-3343-7B474B082B4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8" creationId="{A31ADF91-91C9-FA68-2234-465B71507FE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79" creationId="{8F740476-2E23-F0D7-437F-E2F0659938B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0" creationId="{6BF7D739-F85F-E094-72DC-D65B1E93C59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1" creationId="{8009E89C-3DE2-418E-BBFE-4E7FF18F064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2" creationId="{A1042A13-24CB-21DD-F53A-5D46E95ADDD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3" creationId="{F5002F7C-9AA4-4DA1-145C-1FAEDD026B8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4" creationId="{9CA8A399-DA45-CFC3-7CB6-88FB931001A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5" creationId="{DCAEDAC7-6176-2474-7E8B-0AAE73A3DE1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6" creationId="{71A62E6F-668E-71A8-0F3A-C8472D6F3A6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7" creationId="{1A1ED0B2-1968-DC64-2630-EEEE1560CDE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8" creationId="{5584361A-A799-84E9-501C-11031BF66D1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89" creationId="{794CCC85-1A28-BA78-7E66-61592BC4FE5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0" creationId="{3CFA9991-3D5E-753C-F41F-5C386CB7303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1" creationId="{C712F7BB-823D-D252-28F4-A895EE19E81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2" creationId="{4ADD3B0A-5D95-FC53-D11A-0BE6CD131BC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3" creationId="{352D2ECE-4A07-FC28-24F7-F3C8A2D80F5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4" creationId="{A0206304-6E4C-CD73-8716-E747D7DB047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5" creationId="{6679F9BD-9C4C-7513-6418-36B48CE0B6C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6" creationId="{DCF9875D-5EE5-1FCF-CA74-90E6E3F6462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7" creationId="{5F61AC16-8457-A675-C23F-73B279574E5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099" creationId="{9777F19B-F65E-19F8-5080-82C0142E35A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0" creationId="{22CE0713-880F-DACB-FE41-FABC450BB25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1" creationId="{D9AB0EB8-0DB2-FC9C-7EBE-9C71115B6F5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3" creationId="{E00337CF-625E-B5E4-AC96-05064150D61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4" creationId="{F8740718-68BB-70A9-DC0D-7EA41E554F2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5" creationId="{8FDF8554-1099-3815-6955-79A3DD6BE61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6" creationId="{F405EAC9-EB57-6814-EA20-5CB33E689BF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7" creationId="{262E9306-13A0-7C89-4592-FBF01691A52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08" creationId="{8452184E-8FFB-F708-E350-D61A66FAE55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0" creationId="{BD3F78BF-1E73-60C6-FD37-13ED0FAEA4B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1" creationId="{008B27EA-7FCD-BBA2-18C0-23D00FCDBEF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2" creationId="{2F3E1A7D-591C-2A3C-CF6E-04D259441F5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4" creationId="{C96F128E-4271-E262-66E1-0E23630F0B4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5" creationId="{6CF4579B-6159-05CE-F1C4-FBBD9C2E8A5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6" creationId="{0A802506-A3A5-CDB8-ACC8-9ABE1788DA1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8" creationId="{F7C906D9-DAEE-0ABE-5D53-C998BF11507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19" creationId="{1142D908-A46E-841E-3796-51E1FD12195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0" creationId="{707E887A-CA03-27B4-5050-FC90D66B095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1" creationId="{A99E5973-7AE8-F7AC-2E7E-E6310058728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2" creationId="{17797272-BAAF-C8C6-C012-A1DF34EFA8E4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3" creationId="{E0B7DFE8-6D36-5A55-6AB1-F4EF337534F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5" creationId="{EBEF6F9B-B0F8-3467-4D43-0BC474E8E903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6" creationId="{6EDBA678-650E-B1F6-66D4-200ABCDE3EA2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7" creationId="{B0DCBC20-9654-1D82-F3DB-BCC08594262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29" creationId="{32580865-43ED-C2E2-5F1E-3BE78141E99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0" creationId="{2BAB2CE8-A958-E919-6CEA-C44BF3E91D6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1" creationId="{841DD730-E769-D515-CC7C-BD0E07AA75F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2" creationId="{E7D5CBC8-102F-C51C-DF1D-72E20705B85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3" creationId="{6D3CAE3A-4555-8210-4DE6-6E6C92DE162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4" creationId="{4C3AADD1-E88D-6D94-6F17-3B6151E8C12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6" creationId="{4940B6F8-372A-D02F-8AEB-6CE64FB41C5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7" creationId="{E81A461D-34DD-4049-B9B8-E718FDE8BE9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38" creationId="{8C85F7AB-B981-F8AA-3D78-C5DAA838C57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0" creationId="{3743EA08-9045-01B6-7503-699D4416AD0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1" creationId="{8544F09A-B553-7CBE-E07E-F770BFF93BC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2" creationId="{C8AC00A5-0E5D-F5AE-BE44-9E38A31D0C6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3" creationId="{ACB0FE63-8CDC-C80C-9FB4-A0255C0A3A1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4" creationId="{A9F9E4EC-195E-9FAC-BDD3-626F2015479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5" creationId="{C5D6B636-6C7D-624E-D4A7-82449E9A456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7" creationId="{56D23CDE-A029-340C-9EE1-B6F160A397B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8" creationId="{C9AC3154-9ED6-DC59-1338-F5920F0A049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49" creationId="{B7BCD6F7-10B3-A3A7-D93F-7A6017A0C73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1" creationId="{A2A0C205-677C-CD8F-5694-D270051F16D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2" creationId="{1CA7F533-07FC-F103-7161-706B625B3C5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3" creationId="{44DCFCB8-382C-4CE5-14F8-259B19E4663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4" creationId="{8355E53A-A7A6-9A47-8C09-755D60CCD91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5" creationId="{E5F4721D-62AE-ADF1-9BC3-C817A5F1873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6" creationId="{D33EEDA3-B50C-AC0A-704F-BD8972AC6E7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8" creationId="{C7E7615F-058D-5A07-5EA3-264A1C6A80B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59" creationId="{D8393E12-432A-CA67-4114-96A044CF194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0" creationId="{6D9750D4-EF8D-0997-988E-257769CC2EE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2" creationId="{0B19BA1C-BB37-44A2-433A-094EB5A6007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3" creationId="{9246C6A9-7ECB-F4E6-6378-DE31BA7D96A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4" creationId="{8165BE5B-D611-7DE6-FEAF-CF620639F34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5" creationId="{DDE3C043-465A-B116-64F9-BDC45EE2653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6" creationId="{AB6F9888-4C13-E594-C03A-D5B0CD3B018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7" creationId="{53870F56-2EF9-48AC-6320-A5381F6A09F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69" creationId="{773C3082-B6D2-6962-2BF5-AFE96B17F6B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0" creationId="{F754986B-F7E1-00B1-2055-DEFB3CFE99E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1" creationId="{7300C225-4946-5616-3B56-32920BFBA78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3" creationId="{C5F72FB2-122D-61C1-3B77-28EC46615EF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4" creationId="{A8EBC926-13CD-3DA3-ACD0-46B8D4DAE6F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5" creationId="{221C54F8-70CC-282A-8B4E-7CF3986B7AF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6" creationId="{239CFE00-FE96-F53A-2045-BF02812C7AD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7" creationId="{B2EA28E1-3421-70B9-999E-3486E29105B5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78" creationId="{12779B29-A39D-135A-B449-B5FA40C6DB2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0" creationId="{8C716802-0F5C-5D7C-F78A-446A7BBD5C48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1" creationId="{517078ED-361A-46FB-1CA5-C09AEE53F88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2" creationId="{CBDB4C22-8B5E-10BA-3C90-3840DB51C85F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3" creationId="{8306BF65-D66F-851B-0187-40DED75BD00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4" creationId="{51C828EB-FD3E-3F68-86CC-F5B625AA07E1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5" creationId="{370628C2-D76D-5203-4BB1-F1DA4BADA63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6" creationId="{1C23E21C-28F9-5F18-EE47-FF036760BDBA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7" creationId="{1EAB5A0C-6D64-CA41-5C39-D429C778E680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8" creationId="{A4A80DFE-17C9-38B2-DA89-2AB2CD90ED3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89" creationId="{13C429C4-21BC-9D53-0EC3-03765BA3257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0" creationId="{4CF15726-0D9B-27B1-EE16-37232DD9050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2" creationId="{E3BA5F28-7C0F-1476-EE83-E59C67D1C0B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3" creationId="{B70AEA66-EF53-E565-DF7F-B7F644ABBA4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4" creationId="{46C4611F-2B2F-EB76-3D41-315FA89823E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5" creationId="{9C5A8F67-762A-B99E-470C-1420CB62FC0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6" creationId="{C86C254C-CB3F-0FEC-1A0B-1ABCE2F7A16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7" creationId="{27408D03-5C98-2421-9FEE-FB68FF82A03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8" creationId="{F4284456-562A-D270-5C6A-07A0786C37E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199" creationId="{171AC36F-8A5A-80F5-9791-EC5F1312845D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0" creationId="{DB3433B1-4E8D-9233-FC78-0D2FBA0FB02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2" creationId="{F5325182-688F-281C-1E63-88D4041768D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3" creationId="{868198A8-0AEE-DCE1-6E01-7C5A8D6E350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4" creationId="{E1CBEC84-33F3-EE70-A2CC-35A1CED696EC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6" creationId="{2ABAF496-9657-75E8-2AA9-7CAABD05A4BE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7" creationId="{1D92E406-67A5-ED40-FED8-BDFA623F345B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08" creationId="{72780AFE-11DE-F665-6ECC-B0FB50097B76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0" creationId="{9D350220-987A-A6AC-9AB5-2EEA031D61C9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1" creationId="{9B5C86C4-FAF3-169E-B671-53A435BBAC47}"/>
          </ac:spMkLst>
        </pc:spChg>
        <pc:spChg chg="mod topLvl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2" creationId="{3B1A5EEF-942B-5CA6-F6B2-57E456BE698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4" creationId="{C845526A-AB36-200A-01C8-82CC3BE1450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5" creationId="{01A66ACE-0D5E-B619-0BF9-0BAF147A545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6" creationId="{46A5C0B2-8B01-975B-099C-9BF7B997F80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7" creationId="{FBC4ADDB-3590-FC31-5949-B00A6DE5E5F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8" creationId="{EFABCE7F-D258-CF3E-D5A9-D543048ABA1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19" creationId="{C94FAC61-BCEB-4D65-D875-C252BD92BA9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20" creationId="{EE1B46DE-B77B-510E-81D0-3591C60D4AB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21" creationId="{372CBF8B-5013-9B35-BF2E-927E0A1ED5E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22" creationId="{6CB10930-6275-C4AF-9C65-9CBBE24F9E4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23" creationId="{8DC5FAD3-31B1-C530-99E0-65B04E3A05A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24" creationId="{E0F79071-00EE-51A3-0F51-CF4E41AA425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2225" creationId="{BAFFE488-7ED0-0601-4B83-429CD1CA4D36}"/>
          </ac:spMkLst>
        </pc:spChg>
        <pc:spChg chg="mod topLvl">
          <ac:chgData name="Jazz Binding" userId="74e1742e-566f-4d18-bab9-8025d732ef9c" providerId="ADAL" clId="{B2F509F6-D0D2-47FC-9FFA-9B1E2AE28429}" dt="2022-11-18T16:35:59.515" v="1425" actId="164"/>
          <ac:spMkLst>
            <pc:docMk/>
            <pc:sldMk cId="3316664593" sldId="263"/>
            <ac:spMk id="2226" creationId="{730B9A6B-2F77-5137-F690-0E121CF31EA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45" creationId="{D8121F05-7977-E5EE-466B-FA9ACEBE420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46" creationId="{F96C6167-714E-E4A5-D9B0-FEDE5A24396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47" creationId="{85CFBA2B-DE0E-A48A-B9CE-6D7C8ADA165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48" creationId="{AD73D8BF-80AE-B007-2386-3BF4551B768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49" creationId="{29D37F53-FE82-6F6C-66FA-A1AA019F0F5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0" creationId="{71770D7E-2105-1AD9-2C4E-FBB209554DC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1" creationId="{A86BFA90-8DBF-5440-7F5E-41AB6E66F7D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2" creationId="{06E7E582-AE8E-5901-4E95-50D9475110F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3" creationId="{F754679D-DF9F-28A8-0EAE-06A1CCDCCB3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4" creationId="{05AA7B3B-2ECA-0F3B-936C-196429E3CB8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5" creationId="{528279FA-760E-028E-BDBB-3CF4BD4538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7" creationId="{AF576A0A-8569-CC8A-4FE7-7D301199217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8" creationId="{DAB73B51-C91E-7539-F1C9-077D48AC71B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59" creationId="{72456884-7884-43A4-8626-1B678E75B7E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0" creationId="{CE76AD6F-1AD6-CFCF-D7CD-1A3C8250E55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1" creationId="{8737E442-A700-525D-7E05-ACC6A09C6B9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3" creationId="{404DE790-A59C-C095-C96E-F0B9FFE812F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4" creationId="{57DD6F00-CBEB-41AD-FC53-D9D3AD3CA8E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6" creationId="{29E236FA-2634-2D8B-E457-0838180C5C0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7" creationId="{7CDFA232-B7D9-F450-7BE6-1E7C3052C64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69" creationId="{E46D8502-A87F-8480-327A-C9439CFBEFB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0" creationId="{6FDF6D7E-06C7-9714-EEC2-477E0F33570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1" creationId="{59717E8D-1147-61EA-75ED-8805C3986EC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2" creationId="{FD56A222-1D35-BDA8-8E16-EDB57E0A257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3" creationId="{21C2AB87-6DCE-0943-11AF-B50C327BF58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4" creationId="{5457C4D5-6086-B435-9663-13F4EBEEC5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5" creationId="{CE90CBE0-49B3-5AF4-23EF-2C4D224943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6" creationId="{C5333927-CF56-A03C-3449-D64EC42D43C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77" creationId="{816220C5-38DD-C3BC-E5BC-68CE5C89F90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0" creationId="{87CBEB75-40EB-DE5B-F048-72139B5D22C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1" creationId="{F759A0E3-BF18-31BA-CBDD-4132AD24A6D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2" creationId="{5EB567D1-ED4C-2E31-E8C4-A778C97F18C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5" creationId="{D5023989-CBD4-DF02-977F-FE54B5D959E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6" creationId="{B8738C68-6538-BBF4-AC0D-3F9DCD65A2A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7" creationId="{60ED4650-611A-3C6A-BB0A-1D74AD292B6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8" creationId="{19D8C292-3187-D6B3-7A63-EBADB6ACF93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89" creationId="{DFC7060D-0125-883C-1FAE-48B0AA3C528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0" creationId="{74AF7B96-F56A-153E-19E1-58F28269DAD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1" creationId="{117E7ECB-9B90-42E3-0A34-D0A47111233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2" creationId="{8EF9107F-CEB8-41F8-9ADA-C1CD039ECEB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3" creationId="{C22824D6-3DAA-EBF5-BCA8-8046CDFFCD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5" creationId="{25135A9A-854D-7FF2-40CB-6A5090DF27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6" creationId="{4D078FA0-C4D7-EB4C-E6E0-42DE09CA5E7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8" creationId="{83A30005-F632-54DB-8AE0-C5084619779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299" creationId="{B1608912-6A41-3562-F687-D1FB762B72B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1" creationId="{803F8BD0-1838-F0E5-9966-9F0DAE2BE2E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2" creationId="{D651CCA4-EC9D-5664-D2FD-0845C3840BD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3" creationId="{2A651D81-B2BC-AB87-5749-BD1BA6FB243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4" creationId="{08E9D83D-15E0-A4D9-C4CF-91EE704C414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5" creationId="{4A654478-3F76-871B-9570-A6E95B05830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6" creationId="{06522F5F-B7DC-ED86-85D0-AA5D0471279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7" creationId="{B332AB31-C69B-4A8C-CA53-0A30324FC27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8" creationId="{EC0789F1-9339-EA05-B971-609B616A3C0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09" creationId="{928259F9-9845-F132-0857-FE29C22AA00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12" creationId="{5E5B8123-5DF2-D20D-902B-D64FB653697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13" creationId="{6707BD70-0FC4-D735-4D21-75740446F72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14" creationId="{CF5F7F66-EC5B-969D-560D-6B18F4F61E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17" creationId="{8627379F-3771-2B1D-9F01-C8B2DA48F67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18" creationId="{4D9ED7C6-C823-EA2E-927B-59692F1DF91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19" creationId="{178E887C-5A38-15DB-C541-3DA649D1C79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0" creationId="{25431682-8A9E-0DB5-CE3A-D1DD094207F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1" creationId="{2F5C0BCB-A1E9-1D20-AF63-33563FC71F8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2" creationId="{81485F04-EC67-47F9-4E02-90D673B571A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3" creationId="{1B7D9FD8-C77A-0BF7-89FD-D84EF2F0573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4" creationId="{5670D06B-9439-20C4-B76F-F9BE9215C93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5" creationId="{30764D57-0B92-020F-BD6D-89ACEFCAB85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6" creationId="{245FD48A-9C88-D8DB-1B6E-853889A370B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7" creationId="{E9B2DDA5-4815-D4CB-4779-7BBF5D41AF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8" creationId="{3759561C-F178-C8C6-B205-CEBB9C41C7B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29" creationId="{D11046FE-DB62-23D9-DF55-B68C1404509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0" creationId="{846C27D4-6A05-A71A-33B7-DB79BDB6DD6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1" creationId="{34DDE7D8-ED7A-CBBE-770F-256671C0C2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2" creationId="{A64A8CB4-3177-8755-E2BC-F29E150BFDA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3" creationId="{0F817ABD-084C-7DCF-7F11-D22E0EEB135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4" creationId="{C7199C9A-86D0-F1CE-7CC0-0BD6100A2C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5" creationId="{B56D9E79-6908-1ABA-79DF-0F8781D7CEE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6" creationId="{3871FC15-CBBB-E759-7B3A-F4B5D3A29CC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7" creationId="{6A4A0DDD-C959-3509-9D2E-B5041B03CFC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8" creationId="{5910F922-6B45-DC06-E04C-B847B47E4CB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39" creationId="{BCB9A610-EB48-E41A-4F99-67BD7ACFC08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0" creationId="{B88E0AC0-D521-12A4-5E68-7E36001EB9F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1" creationId="{31109496-3F81-60AA-FBEF-7D4C7D31BFB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2" creationId="{C6F2B39D-E02A-0D02-DF8C-FB9DA61E73D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3" creationId="{83DCC5C3-BC2F-AEB5-DC76-F39DACE7DC8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4" creationId="{5187C261-282F-7252-52AC-EA5E5D31E5E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5" creationId="{C4EDCF99-3524-440E-B871-E63365EA102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6" creationId="{8DD2A77B-3FA6-AA91-4274-03129E6296D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7" creationId="{2C155ADA-B046-5638-71B3-518096FE601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8" creationId="{EC58C839-447C-696D-A96E-061E4868B71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49" creationId="{5CD11723-1D8B-DAC5-14CA-809744AADFA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0" creationId="{35B3C6C4-F649-7791-FD24-DB1ADA2CD7D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1" creationId="{8B893689-6012-2B8C-5990-AD484EE5AC7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2" creationId="{2851F7B9-BF3E-C4EE-2150-E84A5F57E5C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3" creationId="{62D71897-C03C-B53F-C3C7-DDDE59110EA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4" creationId="{7B2DC6C5-4522-F6C4-EECF-68A9AA0B4E2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5" creationId="{9E895784-753F-26B4-AC28-CC9475D568A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6" creationId="{343A42FF-DEEB-AE51-0CE0-C85BACFB237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7" creationId="{A2BEBA01-B13C-A16F-178B-9F85748A98E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8" creationId="{D2FB8E0E-8C9F-859E-7796-625537D5CD3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59" creationId="{F1866E31-2E88-4FC8-64D3-438AF55177D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0" creationId="{A455E1D9-0C17-4CBA-6B6C-69044680850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1" creationId="{EB00B04D-A7D9-1312-E58E-B50EF1000DA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2" creationId="{12782155-21BB-9A8C-DBBC-80DB93B4D0A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3" creationId="{1C6F2FD2-FF39-5F46-BA74-0C1DF5C38D1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4" creationId="{1447D672-F6FB-3607-42F6-27591D5E1BF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5" creationId="{82450141-3BF5-1441-5A63-EBB2E099EE6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6" creationId="{75C40438-3C8E-EF25-3D6D-A6DFADAD669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7" creationId="{538A83AC-89F1-2A55-CD5D-5942AD99111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8" creationId="{C985E41C-242D-AC7D-972B-266F0E5BC02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69" creationId="{8A5F3F6D-FC55-C636-77BB-BB4E57E5DEE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0" creationId="{B5F19639-92FB-99B4-2D30-F57CB807BD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1" creationId="{E18919DB-E6F0-7711-80C8-615EB754F3D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2" creationId="{968391FA-42B8-2501-310D-C111C449CE5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3" creationId="{0437E56D-4C2B-58EB-AED0-BD0E1F367AE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4" creationId="{2668BC38-A7EB-340A-2F26-6274D53A68F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5" creationId="{B5F41AB2-62D3-180E-1602-692E69F3BDD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6" creationId="{EFE958F6-043A-92BB-15B3-4C61D101158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7" creationId="{E95AC6F0-A72F-17E2-AEE6-2DD80E36C60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8" creationId="{A4F203F8-94DD-330B-AB1D-A7B708DD83F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79" creationId="{A20292C4-5B5E-3A7D-1E54-BBC1BA73EC3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0" creationId="{26D6D729-E39E-1DFD-F805-3EB1D939020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1" creationId="{54CF9ED8-C850-3252-A870-3FE12854AFF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2" creationId="{DF976B99-5B1B-56BF-508B-AAAB7BE2E94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3" creationId="{115F2218-E4BB-5985-9BF1-BE6F55FF1C6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4" creationId="{66F66BD3-FF81-4163-6284-15A86DE398D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5" creationId="{5107A340-A56C-0E0D-733D-419F9FE6ADD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6" creationId="{5CC7091C-4942-0707-2CD6-AB7DA8183F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7" creationId="{D8F71059-ECBC-FDD4-B7C0-15B006294C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8" creationId="{EEB8EEF5-4DAF-6E38-B3AA-7E082DAD5D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89" creationId="{40614206-755B-C5FA-9D44-F6F6BF291D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0" creationId="{86ADB867-D623-28F7-5BB5-0E1AF204918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1" creationId="{5B77AFB7-CB87-60F0-D548-8F51B5DE67C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2" creationId="{D95DF2CB-3E9A-056B-FEB8-6F2D0C3569B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3" creationId="{BB3A950B-D0C1-5D28-1FAD-411322FE0F0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4" creationId="{2D5E1315-6AF7-40C1-85CB-5837A312107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5" creationId="{981F0640-F251-E151-F85E-2BBC8F8640E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6" creationId="{1B9FEBE7-2C98-C4EB-68AD-81A05DE83F1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7" creationId="{53D53762-BC5C-BE15-5855-F59B7CFA30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8" creationId="{7F56EFDE-B935-EF69-0A66-D66B7406904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399" creationId="{5C0DF680-5874-C098-5EC1-7773BD72D9D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0" creationId="{C5661C31-ED63-CCC1-3CAB-5E50B658299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1" creationId="{A289F74F-6592-B456-DA06-E400050B496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2" creationId="{6E89E4D9-3B69-0B89-8825-83FCD8E1AE8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3" creationId="{FB3BD165-AFBF-04A5-5989-E69D362790D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4" creationId="{7E94BA9A-0C2A-1D59-6864-EE996AD10B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5" creationId="{F2A1F04D-4975-60B8-A25A-01A68B5CFB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6" creationId="{B366C6F4-C469-F9D6-CED4-85CAA26653B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7" creationId="{1367BB46-0E8F-1B16-6E91-E32A15359B2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8" creationId="{5A8C9406-AF38-82EE-E1CC-53DCBCA0A34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09" creationId="{4C994220-F7FD-B68E-BC08-C87B1A22225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0" creationId="{786AFF08-4692-1844-3C0A-F1BBC16C1EF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1" creationId="{455BE5CD-FD1D-57E4-0B46-1CDC8F15E13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2" creationId="{D8B017A9-A60C-1940-AF7E-AE595FB3ADB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3" creationId="{2F82EF14-766C-BE12-5C8B-E4B46ED506C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4" creationId="{523C1244-14E8-86AE-2ADC-68FFE72E7A6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5" creationId="{E90EFA37-36E9-B3F3-4EAC-47C6044A44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6" creationId="{268FD3D1-DD5F-156E-17B5-41D0102AA49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7" creationId="{D50ECF22-AAC0-6983-FE33-30D51E3AB49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8" creationId="{99B6932B-2C40-B049-DFE0-879D2650320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19" creationId="{61AAFD47-DFD4-8175-C969-0EE12D68C0B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0" creationId="{A42F4FCE-6B94-BBB8-AB23-1B4FD2C78C1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1" creationId="{284857C4-EAC2-F2EE-60F0-A64B53281FD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2" creationId="{12493C41-0D3B-7B99-0A51-0F3A6ADC9EF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3" creationId="{3303F18B-022B-4B63-44E3-8F6C5742F0D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4" creationId="{244DAA62-24C8-9A0F-D90D-F2C07C0726E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5" creationId="{9509A5CD-C40E-2AA5-9064-B7FDD81257F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6" creationId="{BB98D21E-FD1E-7ED8-E425-EE12A27E702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7" creationId="{0289C56B-B1AF-54A5-D3DC-7127269D7A2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8" creationId="{A9E9FA8B-F264-8B97-7329-7090BB09601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29" creationId="{99E3E565-724A-D506-15BE-7FE47293580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0" creationId="{9A9F226F-CE07-391E-C085-E3ED18E190C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1" creationId="{9E4284D9-719B-146D-6A72-8618652BD7A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2" creationId="{9B76175C-03BF-44FA-FE39-0914D230DED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3" creationId="{5586BC95-6BF7-8DE9-54D8-6F01CD92EE1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4" creationId="{D400F4CF-74F8-254C-AD22-A2747361E32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5" creationId="{C2207B34-09BB-343C-A1E2-86D35E1293D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6" creationId="{5EDCDC65-F95D-6180-E27D-EE0069AA03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7" creationId="{3107DA6A-E241-5820-7D16-F520B8BDE56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8" creationId="{3A85C1F9-1B76-D85B-DB40-90C141396AE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39" creationId="{ADC9C4BE-763C-6E7A-5F93-F0B7D1E7219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0" creationId="{017961D5-FF4F-A02F-877D-90033C91315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1" creationId="{F57ABB18-E4F3-112A-0056-9D8469E9D9B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2" creationId="{D51F1239-F6C5-EC6F-ED72-AC3261BB2C0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3" creationId="{80A814ED-CE61-A843-D200-6B43A6F91E4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4" creationId="{B39D8A2C-A81B-658A-7150-6D16376347B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5" creationId="{4C154563-46A5-1C47-6F74-7322023FA78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6" creationId="{11D14AC4-C0E7-98A3-63DB-D8CBF279FE1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7" creationId="{9D5BE256-8B8D-0AB4-A9BC-DD1054AD1A1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8" creationId="{21CA1E5F-D8D2-BFF7-EEAA-9BAC81B9A75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49" creationId="{DA3C274E-CB98-606C-9EFC-F75592D865B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0" creationId="{9F15EF90-60C5-8880-AC91-0F6CA06A3E8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1" creationId="{D2CB2B7C-1BE0-0098-56AE-4FB5351AE2D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2" creationId="{9FC70D7C-26F5-8E34-B0CA-1E5BF668F47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3" creationId="{8BC77061-745D-F5DE-B8E5-A105BBE8D1A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4" creationId="{CB6427F1-E378-410B-F9C6-2115FD47464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5" creationId="{E00C22AA-D822-69F9-1730-269F3BE9AE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6" creationId="{858A4741-765F-042B-DB84-418A725F59F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7" creationId="{BEA24B86-0CD5-0DAE-E881-B4CD66A5668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8" creationId="{BE3914E4-DE07-D325-5230-E96C47D1A9A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59" creationId="{6932516E-6E0E-4490-A32A-626B21F4863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0" creationId="{C5560050-6B17-EB22-C027-886E5A7C1E0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1" creationId="{74B191E9-5F72-557E-4606-8F2CAF3F11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2" creationId="{1768CA9B-13C6-5231-B834-F3EEA50E46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3" creationId="{2B4889CA-DC84-4E1A-1399-6491E4CB6BF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4" creationId="{7C173AE6-3986-3F18-0682-074AC5BB58F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5" creationId="{14BA0F7F-5DB7-A8C1-307E-06C66051457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6" creationId="{78654CB0-4F6A-20D7-065F-A110B8DC980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7" creationId="{621A0619-8962-AFAA-D21E-B00ABA9FD7C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8" creationId="{50F24936-575B-7FA4-2894-18DC5125BCF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69" creationId="{43E81CD8-E8AB-C438-D392-D28679A61FF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0" creationId="{972ED680-AF44-1FEC-F9E2-FB617AF07C6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1" creationId="{6C95D31A-6D61-14A7-8CBF-2AE6AD93057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2" creationId="{0CBD1785-9173-039C-7748-DC093874CA7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3" creationId="{2C2D4C8B-9F39-A4A5-225F-62B8A4E58D9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4" creationId="{6713E568-7A6F-5306-6E81-20A7A721077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5" creationId="{7079880A-9007-B775-01BA-A6613A0AF10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6" creationId="{4FF22226-2C03-88D8-05DA-4344BA2EA6F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7" creationId="{A4F293EA-27DB-21B5-5A00-47F65B98F7E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8" creationId="{1CED0346-1114-AA20-5C7A-3DE9E549F01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79" creationId="{253FD60B-8879-C6AB-D6E3-8EE19BF732A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0" creationId="{74F1CD97-3C20-77F8-90DD-7A89F1AFD85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1" creationId="{C9558734-FF5A-7A68-BAA5-9CE9C2FCB9B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2" creationId="{C5F736A0-FBB1-4B9B-28F1-CA53F8C030B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3" creationId="{44992827-CF5F-410B-95DC-CD072DF9305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4" creationId="{41DFCD23-15E1-C98E-5026-BF4861D2250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5" creationId="{77DB17CD-D5A8-362B-30AA-6A21EF698FA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6" creationId="{0EC20960-49F9-6D72-B3E6-F0A9064AC19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7" creationId="{4A1177ED-34B7-7DB8-8C28-4DCE8C26980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8" creationId="{33025D20-44F8-D0FE-849B-0E8EDDE9CA6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89" creationId="{F4FE2EDE-F985-0FCF-C57C-10703FA0458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0" creationId="{10280172-17DC-430C-1AFD-608B05B53EB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1" creationId="{C660CF85-0620-F8AD-412F-20D42249B7A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2" creationId="{B661CD42-4694-076E-82EA-0AE0FB56585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3" creationId="{EE8BE704-B019-796A-5DEC-28CD5E2BAC4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4" creationId="{134376A6-685B-FF7C-784C-345DA3380DB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5" creationId="{5CBE25B1-DDC2-2733-D606-8F42722BA2D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6" creationId="{DC672266-3AE4-EED4-27CB-77EF05AED81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7" creationId="{2D7BB93D-C92E-E0F3-AB01-A4A4F6EE34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8" creationId="{D8DFAEC2-6966-2DAA-96EF-E3EE924D87E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499" creationId="{BB09A2C7-E237-1E02-265D-D366D6712E3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0" creationId="{77F16D15-D0EC-214F-CAFE-0FCFC985409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1" creationId="{EFC54655-5953-63C7-FB09-6E4B70BF31A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2" creationId="{46D9A7CA-A967-7BD4-8466-AE49EA02EB6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3" creationId="{D6A9A545-E7BB-AE40-8E10-B2761F3FB44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4" creationId="{EA9CA021-B75E-E8DC-7784-90F26DD5B06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5" creationId="{987994E2-9FAB-EACE-20F6-2DD65733A5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6" creationId="{B00AAC5F-D3EE-5343-170D-4802AB274FB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7" creationId="{AEEB6E9D-FBEA-EAB9-B6D1-B98A286A67B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8" creationId="{4F623079-8BC4-DD6F-9A10-3C1D5990344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09" creationId="{0457121D-0802-7DEC-9E81-191F85484DB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10" creationId="{6CAB2414-A1B5-7EA8-3139-E4143B6B5C8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15" creationId="{967BB4A5-5DB8-C957-0E8A-A65B2E7D324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16" creationId="{731E6330-406C-9E10-B6A8-8DD422D79CF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17" creationId="{29C36463-D973-2047-A422-FCFEBA0BAB1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18" creationId="{9DF83DAD-677F-BFF6-DE12-7363D7C5203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19" creationId="{EEE4CC44-99F9-8E32-F756-0EF050EC4D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0" creationId="{AE77EDD6-8F06-D271-3F09-BC4DC6570D2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1" creationId="{BC9FE6D4-30D2-DE5E-CE85-B389825921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2" creationId="{F871B960-2ABC-2AA0-751F-2A170052AE3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3" creationId="{8372BDF7-7C54-09CA-5401-19512316C30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4" creationId="{318600B0-03EB-6E9C-F820-8C74C71EF60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5" creationId="{C3856638-FB5F-9E70-4632-ED506D4DE20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6" creationId="{808CC6E8-B38E-7791-FDC8-9A5A17F2EEE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7" creationId="{37C8B35C-4A27-0BC1-C449-0F90508DA12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8" creationId="{2F8F99F3-EEB3-B7E7-8933-26B3171A9D5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29" creationId="{A7702E80-E27D-7AF4-EEB5-866AD6375E8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0" creationId="{51710F08-3B7B-F98B-3F70-79A9185B5C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1" creationId="{3CB6B17B-D597-BDF5-777B-4CA342690A0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2" creationId="{8C653FEC-043F-D87E-F02B-963FFC216C5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3" creationId="{240BE412-BA2F-FBC4-EEDF-EAD9026132A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4" creationId="{F4FE6F16-4E60-30D2-8CC9-E7679EA7761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5" creationId="{1DE5F2F1-0E05-D189-78CF-1278181970B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6" creationId="{871800BB-18A7-EE0E-A110-B07164226B2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7" creationId="{6A535A60-AD0C-6577-87A7-559901A4CAB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8" creationId="{3DBF573D-3021-B2D3-E39F-E664BE3CA4E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39" creationId="{0FCB83AD-852B-BA72-70B4-7D34D9CB540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0" creationId="{785053C5-D57D-3985-A6F7-3513C419902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1" creationId="{DFE49495-8B30-745A-F5FF-CCF7CE15888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2" creationId="{80A9F5AF-3D8A-368C-E7A4-455295057EC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3" creationId="{9717D93F-9F72-03A6-4BC8-F6AEF5B3399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4" creationId="{11D50B17-C8F5-FA1A-7AED-51F4DB0D091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5" creationId="{ADB103B4-6D04-C206-ED99-C9EE77702F6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6" creationId="{9AA4B1FF-D246-764D-EE40-55357B65E5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7" creationId="{3170C4A1-4EF7-D0C4-F782-4C91DB2A4BB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8" creationId="{891072D5-8B66-7425-6C92-307AB609471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49" creationId="{A03C7BC5-CA3F-767F-1B57-96276E2236E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0" creationId="{F0D5FBA2-A07D-88F9-9524-C8BE0582503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1" creationId="{24BC9480-7FF4-2EFE-FA8B-CDB335692B1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2" creationId="{AB9B3F1F-F26E-5E43-ECA5-4C887F63E0A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3" creationId="{EBEEF4BC-E8EB-F287-6FFF-A1FD60B667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4" creationId="{FDE41F75-0D64-376A-8878-C0189DD791C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5" creationId="{942AF087-09A7-85F3-65F4-FF7A12F888A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6" creationId="{E328B4C6-501E-62BB-50A0-5C2C7ADB12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7" creationId="{7DF2D48D-133E-213F-F21D-5E86A855B40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8" creationId="{6E94F260-811D-FF28-2B5B-5038B55C8A2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59" creationId="{9875EBE5-D2B4-47FD-5326-9B2462B59E0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0" creationId="{E1C0B77E-A6F8-24E5-60E6-4EE1AB63D6E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1" creationId="{B0A063DF-D71E-A1DC-B3BC-F472973993F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2" creationId="{19BACA61-8D7E-599F-61F2-776A46466A2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3" creationId="{F36D8A18-9B24-4FD3-748C-2CB27BFD30D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4" creationId="{0359D7AD-AD92-1AAD-00EA-D963E0CE10F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5" creationId="{FF36E2A5-EB53-6BE3-43BD-147DA09C739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6" creationId="{BB3C209B-F948-72B5-6175-3983FDB9485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7" creationId="{32297323-AB62-1A62-2D5D-6623A771E09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8" creationId="{DBC9FEC2-901E-4C0B-345A-F483950BF78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69" creationId="{72A41DED-77A0-DE07-157E-50403EB1CB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0" creationId="{19A2553A-94D3-CB7F-FC94-152A12178C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1" creationId="{76B50D76-E838-73F0-4018-3C2273C5B05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2" creationId="{1BED0002-3135-F4E3-078A-C6B286ED080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3" creationId="{3ACDDD08-E3F8-9095-55CC-BC287E83380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4" creationId="{A837BCEF-B67E-D00A-0369-81C6679FCF8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5" creationId="{A86A92EC-7C57-B0DC-B118-49B6B3D3B04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6" creationId="{2E51E2C4-99C4-F73C-0E2D-E460DE37517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7" creationId="{86899C1A-BAEA-145C-D1FA-4FCE3D1CE65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8" creationId="{56750A85-48B8-67EC-196E-6CBC3AB86AE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79" creationId="{29047A33-C52F-156E-D08E-EE532AB2A8B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0" creationId="{D37B38B1-0CA0-A76A-33DA-3D68975B968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1" creationId="{C1DCA7DD-22E6-BF59-C840-23CDD0C2BD2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2" creationId="{5E485F9F-F6FD-E2E2-3427-0620BA2B644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3" creationId="{2946FEFB-A4F0-BCE5-6313-FC949D35458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4" creationId="{C5810157-ECFA-FFBB-DB93-A7C389EBA6D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5" creationId="{FE3FFE76-8941-CD6E-F7E0-D65FC8C22F3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6" creationId="{88A85489-FFBA-8BE5-FF64-AA65D0C0C1C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7" creationId="{B9953487-7AEA-1F36-777D-5E9C028ECF2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8" creationId="{ADE5CFCC-FE4B-67A9-3290-91EE95994F9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89" creationId="{FFDCC70D-EA3A-C1EB-569E-C0A0F5D248D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0" creationId="{1210938C-BA94-F2F6-967E-DB8A70DF19E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1" creationId="{FCEDB903-FEEB-046D-28F5-03C013B84BD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2" creationId="{0AF30E1F-E99B-D1DB-00FD-DA1E43C2140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3" creationId="{A9AE18A2-AF48-A58C-CFAD-FD364A82FED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4" creationId="{C4AEB218-B5C7-8851-0C55-BBD2C938FE9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5" creationId="{DA0E2F6F-955B-BE90-7848-1F670EA0ECA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6" creationId="{EEDBC2DB-67B7-A01C-35C6-E34212DA77D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7" creationId="{4CE4320F-72EB-7F09-8F79-8F9DB281EBD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8" creationId="{EF4E8547-9FB0-D647-F5C2-4E5B3BACEC8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599" creationId="{07E6C8E9-ACD7-C644-54AC-46439FA6D17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0" creationId="{E1E1E309-21F4-B5F2-2793-174E812CB13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1" creationId="{9977218F-C9E4-6DB0-9D5B-29EA73B401A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2" creationId="{16E3EFE1-D3E8-956D-7D88-F57F48E889F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3" creationId="{391147CE-8AF9-3E10-5360-38658605483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4" creationId="{3E0C29F5-C659-F357-52FA-D972DC4A7B5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5" creationId="{201829E8-F546-DBAE-F987-985F5170C03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6" creationId="{BFF1A518-2BB7-FEC8-1CF0-0DD7C955D04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7" creationId="{C4B3D23B-DB70-8A29-AC86-A09785B3FF8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8" creationId="{4A24837C-C02D-FBA5-BDC4-DC9352F10BA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09" creationId="{8E6FF1AA-75F2-D45E-B868-860EFF8039B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0" creationId="{6393E893-A84D-6420-8EE4-B835214B31D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1" creationId="{F32FC352-67C5-FE25-9831-175D293DEE5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2" creationId="{BC44D6E4-A4F2-6E57-0066-0302CFE4D5A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3" creationId="{9F9A89B9-9183-0042-0A07-942E65B25E6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4" creationId="{058E87D4-17B8-A4CF-6282-62A9921CB19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5" creationId="{B9A3F37A-7FDE-2453-A77D-06BBF1CB53E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6" creationId="{A30AF11C-BBA6-BCF9-F6BF-51B0D4E22E2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7" creationId="{EBE1BBA1-E5E7-FC16-56F4-8469A4E9C2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8" creationId="{FD804413-D0EC-C9C9-A37D-FD1F402129D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19" creationId="{970F3E70-1B37-6661-DB97-E654199C2C7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0" creationId="{712BA789-2BB5-2836-AC27-07AC29D6B93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1" creationId="{3D0848AE-945E-CE8D-C2E6-62410BDBA02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2" creationId="{52652C6F-928F-8EBA-74CA-82FFBF3C409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3" creationId="{233C7031-42DA-297B-377C-A1796A7720B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4" creationId="{E8087DF0-8FBC-4AFC-5A4B-F60156D290C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5" creationId="{BCCAF062-1072-BD3B-6997-743C1502F21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6" creationId="{66CE5A95-9BC7-1E60-BDD1-97459413161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7" creationId="{301F1D09-D904-0B57-756F-32CE47FE6B6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8" creationId="{4000B2DB-06A5-EB44-0EAD-408DCE2E357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29" creationId="{1277AE0E-6F33-662F-A832-9C6F96E68C8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0" creationId="{CF58C480-7546-4DAF-2FC6-0316B05999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1" creationId="{46C0DFF1-E8C9-80E1-3ACE-1696BCA3C7E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2" creationId="{8AADF0F5-E125-DC7B-2116-23A07D517CC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3" creationId="{EF183B1E-B2DB-F328-23C7-8498A39C56B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4" creationId="{5B5D2B4B-4D57-894F-9003-FB6BB934B86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5" creationId="{4590418D-6B2D-7420-D465-DD42A4C0C46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6" creationId="{9249C381-6027-5193-C79B-D8F332B1D37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7" creationId="{5C0DC801-648A-AC05-0B32-E4C63A11A7E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8" creationId="{EE91F54E-237E-5349-830A-3E3A7F12523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39" creationId="{95B6F31F-DD5B-CEA5-D539-89A9DD1B2B1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0" creationId="{A20F6BC9-4A73-36E1-A0EC-BBAE098C666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1" creationId="{6E511C08-6EB4-E8B5-DBD3-666FAB6C451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2" creationId="{E44B2F71-564B-CF5B-AA66-3795A7EEB64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3" creationId="{0A388E83-D124-24D9-5566-1956CB1F64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4" creationId="{4028CFDA-529A-9E7F-54CF-F673039FAF4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5" creationId="{F58C0AE0-D570-E7FE-1874-AA0379316E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6" creationId="{6EC13BED-D6D4-E5B8-3978-B23F115BF4E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7" creationId="{6BC8FA0E-6797-FA5A-6156-8ACD1A572C6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8" creationId="{A0F65F6D-659D-D52B-CF91-36E02550194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49" creationId="{A626320B-1C82-6478-F144-860E7D0117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0" creationId="{F39D0CCE-F9EE-C071-3335-2219D352E59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1" creationId="{CD94C60C-27EC-4B4B-A0EA-2E8E7A75AF8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2" creationId="{21A4F308-497F-5943-FF6B-FFCC4B979E9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3" creationId="{0264EA7C-D74E-3D95-8288-2BBB5495646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4" creationId="{99BA531B-4517-2A7E-D273-F741E80A17D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5" creationId="{1BA19CE5-D5BB-A541-F826-BB03A2FB87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6" creationId="{FC408259-74C6-5F0B-34A5-C793F48405C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7" creationId="{14F66C33-08EF-78EF-FB65-4F25C528D93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8" creationId="{46B87A35-59EF-48A1-AA54-844AF0F0F9D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59" creationId="{6193611E-EE53-32FC-513C-775478FDD63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0" creationId="{E1EA119E-403B-4C46-C98E-349BB0094B6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1" creationId="{90B14CE4-E686-F0EC-5CDD-699D5B33513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2" creationId="{241AE934-1035-50F4-058E-87BB2EB4EB9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3" creationId="{1461BFFE-006D-C9A2-AC34-7506FF008B4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4" creationId="{F22E9B3A-7CEE-D18D-2653-316ECF31C8D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5" creationId="{C9C22F75-96CD-5DE6-DE0B-7E73A3DE916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6" creationId="{4FDC815F-F8F8-059A-6EB4-72CB3BF8246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7" creationId="{7E0ABAB1-ABEE-73DB-FD57-59B4348B7A5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8" creationId="{52029FE4-5064-F31D-9C76-B468E65926A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69" creationId="{A4B68C1B-1995-439C-E2B8-6D9FF8FAEE6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0" creationId="{7B003087-A306-4566-9BE1-AB35DFAC063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1" creationId="{DE131012-2B74-7024-46AD-24C3E19E3C6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2" creationId="{0C1357DC-F492-15C3-5BA9-46D3484922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3" creationId="{1BA7C12F-649A-75EC-F24A-5A084630895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4" creationId="{688A6443-FB91-1778-7826-5CA54663F4C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5" creationId="{BF427665-4D9B-B485-04DA-6E6DE2202D5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6" creationId="{B712CE2C-61CA-77C7-E9C7-C78BC876C2B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7" creationId="{2DD1ACC7-2362-BD3C-D12E-71384C47D4E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8" creationId="{69BC28BE-10D0-C1A8-FE6A-808782D12FA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79" creationId="{7D4B356C-C758-F445-3C6F-13A2804F0A5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0" creationId="{A5529071-F8EE-A624-116A-1EF7F25BCD8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1" creationId="{616DE59D-7B49-7723-C34E-453671BFCF5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2" creationId="{DDBFB560-8745-5E55-5750-22BD613E4C1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3" creationId="{6A96D581-7F4B-0F58-58E6-69509B5E566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4" creationId="{E71AE8E6-775C-75C5-D3FD-025F32C069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5" creationId="{418D7D5B-D632-7B95-447E-F62B3A617E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6" creationId="{4685FD70-95EB-3451-CD10-A939EFE104D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7" creationId="{74B4FEE5-CFEB-A762-6099-80C55AE0061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8" creationId="{F14326A2-B653-FF97-CCFB-3549520BC3A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89" creationId="{FB6BD59E-51B7-92B6-A5BF-7E19D64D03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0" creationId="{BA04EAD6-43D5-F37E-3991-F8F6712BE98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1" creationId="{633C658D-6BF8-7152-C3C0-FC017E9387F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2" creationId="{D9125174-E5B8-0EF3-54C4-68AAE691ECD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3" creationId="{A2A06D00-48AC-2CDE-441F-6436625EA28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4" creationId="{8FF30675-E951-6A71-D1E3-43C8FB4C1E7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5" creationId="{799C63AE-F656-EDCE-FF6F-E272CA27E79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6" creationId="{9F05E8AC-DD0C-C2E5-7300-4088C6A82C6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7" creationId="{7C9BFA64-717B-1422-DD96-7ADE1085005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8" creationId="{4503707D-0FD2-B930-D310-93F0B8583B8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699" creationId="{B6647B99-CCA6-5710-C218-CFD958276FE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00" creationId="{BF91652C-DDA7-077E-4EB3-6CD05299DB9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01" creationId="{573F7032-2E8B-AD78-FE39-C27124D9FBE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02" creationId="{9D737B2B-39CE-650E-CE6A-9E443AAE219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07" creationId="{01473762-03C5-60EA-57C8-02D8071BCC0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08" creationId="{B866A43D-4A6C-2EFA-E0B6-5F592CF3A5E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09" creationId="{F961B522-BA47-7B2B-8260-DFA2CE92A2A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0" creationId="{B5956D62-4C69-F697-2C82-9132F5BB488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1" creationId="{C8B5CFFC-8A58-7AD2-4027-73F77631C9E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2" creationId="{0425266D-7786-8142-B87A-A537C2EAE38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3" creationId="{806A3A5E-CCEC-A2C6-DC43-964391BB92E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4" creationId="{BCCDEFAF-EF82-B4B9-62E3-F0844FD9C7A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5" creationId="{DC23B64D-30AE-78DF-7EF5-3B81D5841BC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6" creationId="{8D94F1D5-1540-25A8-3502-60AC740E28C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7" creationId="{32ECECC2-F4D1-6EAE-2B64-45C36FFED2A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8" creationId="{991A0CB7-ED8C-3FB4-FD3F-0BE8D5A6E1B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19" creationId="{598D9330-8FC0-F399-6372-F555D4DE34B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0" creationId="{71ADD167-5CD6-350B-9FEB-52EE67E8917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1" creationId="{201401A9-07EB-E781-5686-24494897C6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2" creationId="{B0B444F4-F167-2091-C85E-1CA7C991D5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3" creationId="{8EA1AE95-B2A4-7047-1B79-AEB56B7786E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4" creationId="{E9D0B3C8-4C83-B134-9781-52495649DA0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5" creationId="{3BEBB968-8DDB-4559-88AD-81E146184B1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6" creationId="{72E5851F-86CF-D333-4623-FF62533C3C2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7" creationId="{7BDF8E10-F5A3-A7EC-36F6-EDED9A8F31E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8" creationId="{53216430-F7A1-196A-BFB6-B2A68BDCA5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29" creationId="{9C2DF1B6-A206-CF37-2234-A9055473FC5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0" creationId="{287EBA34-845A-FE29-78EE-A5F2B59E39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1" creationId="{9C0CB75B-0E68-3F20-C0CD-AA514A307D1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2" creationId="{066BDA11-9D03-FBF3-C94A-3BC165165F7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3" creationId="{47118E97-B6D7-3F18-723F-603AB194E49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4" creationId="{311EEE65-B22B-A493-FD22-9B59346FFB6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5" creationId="{B35139CE-AA7D-E4A6-D820-FEDD48C635A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6" creationId="{8C3D4D81-4416-3E15-134A-63818AE61AB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7" creationId="{7A7BC7E4-9AEE-AE41-FDAC-2D519E48E49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8" creationId="{0A8E1A4E-9AA6-95A3-2DEC-5BF9AC56733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39" creationId="{AD861895-E830-CB20-30D7-FC7D6BF809B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0" creationId="{80A107F8-6FCE-5058-F9E6-BC4046120FF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1" creationId="{56C68135-2F9E-70C1-EF5D-E161BDF0DC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2" creationId="{6396CBA8-6956-65A6-FBD4-A20E41F26B5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3" creationId="{3665CC65-9DFA-85BA-7A10-877757B8554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4" creationId="{EE5A3682-40E3-76AD-3A13-E56453E483E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5" creationId="{80EA2B64-2EEC-A96A-A8EF-0E8F51F3718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6" creationId="{4B9840DC-C8B6-52A1-4A4C-93742CC2653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7" creationId="{F01095A2-9330-323F-9168-0AFED4A7B5D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8" creationId="{8A30154B-0F3F-7298-922C-A61BD21AF1B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49" creationId="{F862DCC3-84C3-AFCD-224C-66F23A147F4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0" creationId="{670C0378-DD83-EDB0-0E69-4E6BE1B7522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1" creationId="{04BC18DE-65F0-A85F-9701-53C5E27859C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2" creationId="{61BE1C34-A2F0-534E-39D3-7D5E234E1D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3" creationId="{F17B0897-869C-9E3A-4223-540B26B2B44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4" creationId="{70A63A68-CBB9-D378-EF52-A1A6AD3980A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5" creationId="{20A859F0-D8CE-2673-24B6-D6E1EA2010D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6" creationId="{4BD066D3-F74C-6883-FFC9-78B03CF8AEB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7" creationId="{EF1FD157-23BA-6BA5-1999-B910F714957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8" creationId="{7AB09A5E-628A-F78D-43CF-61569046970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59" creationId="{BBE74B06-50B9-4913-CA38-E61E58CE714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0" creationId="{5FEDE67E-259D-1F41-E544-5DD2E0531C7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1" creationId="{675B30C6-EE4A-4745-FBCC-D1C53785902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2" creationId="{0650E12B-40BD-BC9E-5957-92129395C0F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3" creationId="{85995240-F494-6F7D-EB07-1BDD0A53C35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4" creationId="{5EA51298-78D0-E885-ECC2-75BEDF9504C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5" creationId="{238D9BDA-F6DB-847A-4FE9-8ECE2D8AE78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6" creationId="{FA67B370-2229-79E5-1359-7CC631C3FA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7" creationId="{E02923A2-023D-83AB-6D42-795EBADEAB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8" creationId="{D9AEE9E1-D6DC-84C6-F1F4-DAB7A190416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69" creationId="{BBB7D4D8-84ED-CD33-17C3-0247AC3997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0" creationId="{B0AACFF2-466C-1773-B6F1-CB52D71C31B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1" creationId="{4DEE78A5-E0BC-86B4-430D-3F217ABEC1F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2" creationId="{111065C6-743B-71DE-4383-99C0C999DA4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3" creationId="{64766453-D9A6-D2B1-97FF-E89A2D9089D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4" creationId="{C7D1B118-986B-758E-4862-332E756333C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5" creationId="{42BD269D-10D3-7F4C-2EE9-6DF2EC4D80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6" creationId="{3EF59099-E13D-83FE-EBCA-B88EAE01702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7" creationId="{A48C19C9-FFFA-C943-B368-56545D4FB3F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8" creationId="{5752367C-9CC8-6AE6-2390-7EEBBE6F779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79" creationId="{6D8151D5-03FB-5E5F-DEC2-70253D935F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0" creationId="{9BF513F5-8F95-47CD-A619-88CB91F2B86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1" creationId="{921D74F2-2F2C-AF87-4164-EBF876371A9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2" creationId="{C74290CE-86BE-8E3A-8300-596D4698748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3" creationId="{59B42FF7-8417-DFB9-C9E5-7CE4E7F6C73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4" creationId="{AB62F614-D9A3-687A-F23C-3CE6BEE1AFF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5" creationId="{0B11E045-FFDF-E892-A18A-DEA91848CCA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6" creationId="{6600DD45-1BC6-6B91-882B-037E304E733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7" creationId="{16D1F71D-D11F-0FDA-1BCA-00051E1020E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8" creationId="{E586E642-DD43-EA38-1A2C-A8F632D5511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89" creationId="{232448C1-C45C-4B73-FCF0-A933B55F8F1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0" creationId="{585DA012-28B2-1BAC-437A-2B92163B6CF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1" creationId="{9DD047E2-25CD-BBF5-D767-0F84B2ABCD1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2" creationId="{1406B57D-D7C4-135A-8706-A405AA2C72D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3" creationId="{D0A71789-1CFD-4762-FDA5-44096644868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4" creationId="{80002FB0-A343-3406-B584-3859F69FC1A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5" creationId="{B8DACE3E-FEAA-91B3-5BDD-68FDB0DDE07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6" creationId="{D3ED2713-E5E2-1697-8EEE-7E550E06085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7" creationId="{125FE677-1AB6-6DC5-494C-9FFBB96B169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8" creationId="{83C88BD2-CC0A-E8DD-8496-856351EE702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799" creationId="{DD4555F8-2FD5-2702-3889-7377CAADB60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0" creationId="{EED62E32-F3FD-1C9F-7E73-E47BB380102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1" creationId="{BA2F31FD-B0FD-28BF-9C0D-2C24AEC4ADD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2" creationId="{7E8B1076-9199-3474-1278-833B5CBF19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3" creationId="{44CEB6A5-B140-60B8-5AC7-323E887DCF0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4" creationId="{9D54AD4C-3E5B-1D30-632F-8C957447F13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5" creationId="{46111ACF-FD15-03B2-AB9B-E3B4850FEDF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6" creationId="{FA4AC676-6704-7788-692D-55F2782075F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7" creationId="{2B4E49F1-A26F-A3C9-654C-E023E6B2709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8" creationId="{E73F4B7E-C7E6-7CCC-578C-ADB7D01D6E3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09" creationId="{CF6EA955-A7D1-0D19-28CF-3C42BD02DE6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0" creationId="{CDF204F6-2129-96DB-35BB-D27B66A1AB6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1" creationId="{5E72F8D0-B2A7-AE71-1F96-F1BBDE6292E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2" creationId="{D8098ED5-3E1A-5E3D-64B0-0E301D713E5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3" creationId="{7D919152-ED7D-377C-6ABE-A7DBAC13448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4" creationId="{3D293E86-0E32-A3D4-9ED4-5947D086BBF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5" creationId="{ED60B79F-B91B-6D9F-3752-A4DD9CF8F80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6" creationId="{7D9A405E-A002-D624-58C8-030EB857366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7" creationId="{A4A6AD96-2F6E-E9FB-AF68-A264ACDAE57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8" creationId="{38E460D8-9CB7-ED37-7BCC-DE9E4A0170A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19" creationId="{B155DBC3-A96A-0CAF-936E-935FA5F0586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0" creationId="{0B446755-E78B-F8AF-CED7-1B8C96F9C6F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1" creationId="{613DA21D-00E7-C4B2-255B-F7F33710D21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2" creationId="{ACC6110C-F1A6-DE01-3E73-ABB33343865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3" creationId="{4F004960-3EF8-5470-B6AA-19E765E7215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4" creationId="{E96BC85F-6D70-C162-25C1-4CD13DADA28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5" creationId="{B2148EB2-8A69-A5D1-E294-11717103FEE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6" creationId="{0271FAC6-E96D-43EE-E581-82CA04FD12A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7" creationId="{45B8556B-0D29-E652-4FD0-F1B86A9A220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8" creationId="{E8FFA36D-F0ED-9047-3DAB-225310945E5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29" creationId="{AD412026-0D7D-4CA8-5B04-3065CA5FCFC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0" creationId="{AEE03B84-BF03-6F08-1CE1-8CAF16E5130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1" creationId="{B0098817-21A5-0284-B400-9A0C589264F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2" creationId="{B1FD031C-B8BD-B2E3-1C3E-0A3994CDA30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3" creationId="{825D1A1E-AFF6-3296-D899-15D39FE7AE6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4" creationId="{8B2D3124-88FD-FE32-83CF-1A7AFC6EF47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5" creationId="{74AB8B13-19B9-F728-8B6F-990E66C678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6" creationId="{92298BEB-D246-7B14-A001-BEC6AB0D9DF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7" creationId="{4D3D2B36-7E23-7A9F-C447-BBE84BAFE3E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8" creationId="{C9B85BE6-55BE-1671-CC2A-0CA642D6C9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39" creationId="{8707FEF4-A00C-2B9A-691D-5650A33DD8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0" creationId="{4F6588CB-8F46-650E-1D84-98AB0E1D550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1" creationId="{FF5EB0E0-4A05-4CB5-82C2-9E12867504D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2" creationId="{C9A82786-752B-F2EF-6421-DC951BCDC73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3" creationId="{0FDF66E1-9CAE-EAC9-0298-575CC755F84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4" creationId="{C9B43DDE-921F-F0C0-CDF4-7453870B42F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5" creationId="{A8D2F7A9-4E1C-6799-A31C-B872B6393F0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6" creationId="{A4F0ECA8-346C-9954-BFDC-45AA6490C84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7" creationId="{D1C01E9E-9663-E091-B220-1C36426A641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8" creationId="{A1B17DC1-93D5-C7C7-5F54-D999D043709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49" creationId="{7C6BAF35-43A8-950A-34CF-C855273F0D5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0" creationId="{0F77D6A7-62D1-DA13-2D2C-A07E5555A5C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1" creationId="{C7E6BC06-BDAB-10DE-148B-4AF4E92E40C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2" creationId="{33B48612-AAB3-9E2E-DC58-998F6216D1C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3" creationId="{3486FCB3-7863-E3D4-AA75-D55B5CECFC0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4" creationId="{D4FBAC81-4BD4-7D55-A8BD-C3086DF127D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5" creationId="{39719986-49BF-2DBB-C718-AA5410AA250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6" creationId="{A2456FF4-F66C-39A6-C4D2-30069E1D65B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7" creationId="{2BBE2041-EF23-E09D-0D8D-14D672A5B2E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8" creationId="{EF203C4C-ADC9-16D5-2E90-05B3BA66E60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59" creationId="{E85351A4-552B-3EC3-EA24-79ADECF9851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0" creationId="{B4A59AB7-8FD3-8E03-0A09-746FE52922A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1" creationId="{14B8E074-5F61-84F5-B286-867C6C624EE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2" creationId="{86588B0B-107A-254D-7021-CB7F1DCF467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3" creationId="{8D243628-107A-3BC3-1431-F9DB209640D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4" creationId="{D74A85C1-5D21-2D75-3F3F-E3BD0B682B2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5" creationId="{5C0B7E49-4F0D-F1FD-C67E-0DAC09CC71B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6" creationId="{75E47150-CC10-187F-0D92-0998949D2C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7" creationId="{D30201DC-367A-493A-B9C8-5CDF663D405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8" creationId="{977BEB71-7329-752C-137B-7312DFC54D4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69" creationId="{7D17AB6C-FD34-3961-A65B-A8CB3EE5F2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0" creationId="{4246D1FD-E1D7-66F4-C1F8-88B3722BD29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1" creationId="{8851458A-2169-C081-032A-BA7D93F85A7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2" creationId="{BB1EC01C-4E3D-910D-3104-FE9D7F02586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3" creationId="{CC7549F4-0587-13CE-9AC2-240CFC766FA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4" creationId="{401D40AE-7818-8CCD-898F-013ACFA8D13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5" creationId="{7E15BB41-DE2C-AD5D-FD39-D9FCB76784C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6" creationId="{81EE192D-47C5-2E9B-0BC2-7DC4F823D49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7" creationId="{7C418B61-F5D9-A2A7-A8C3-0557A0E0AC0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8" creationId="{C8089577-B484-4AD7-ED45-ED9F57F910E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79" creationId="{32358B19-D447-3160-8576-220C8C21514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0" creationId="{F076FA62-6DC6-810A-D304-E4E4E3DADC7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1" creationId="{E03B4BC9-A24F-980C-E46E-9E1F520E504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2" creationId="{ED108A50-FE88-C249-9D4B-B09030B82BD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3" creationId="{3298B7F5-943D-1E84-2601-54FAED87573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4" creationId="{6B994B31-AC84-B51C-62B4-DEB14BBD117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5" creationId="{27DA1D96-8E64-EA86-7B05-794F63BD522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6" creationId="{D00A4961-CFE9-30BE-F1AE-FC0683E7662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7" creationId="{3E1B9958-F703-04D9-9E2E-A111A8A870D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8" creationId="{D83C594D-E102-51F3-5315-E20EC837078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89" creationId="{F5F31226-FF58-D4A1-CEF9-FC5BA07D461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0" creationId="{14B1F554-FCB7-C0A8-6FBF-688047368A2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1" creationId="{56F7F8DF-297A-FC75-6DAB-7557473A8E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2" creationId="{B61CA6D1-8D5B-9B3A-E729-3141F43D0AA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3" creationId="{F545F312-1194-A5BB-41BC-4963482A7FD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4" creationId="{E2ECFA5C-6947-437C-5E97-5EE0AC35684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6" creationId="{AE513D4C-A8C2-9756-85FE-46F600A9CD8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8" creationId="{C962F0E3-7295-3964-498E-0D948BE1CCE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899" creationId="{6359A9AD-E132-4666-167C-162ED2B6A03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0" creationId="{5CE2050F-B805-E693-6A85-D75BA698FE6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1" creationId="{27BAC0AD-CFB8-AABB-D20D-6220A830EE8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2" creationId="{829A75DF-6C9F-BA5C-C29F-4103A164523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3" creationId="{EE9FC995-64CB-CA38-892A-EB73C7AC900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4" creationId="{B77E2400-EF7E-27D9-0F46-C23BD8EE711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5" creationId="{2853D448-D44C-0F0B-34AC-D64B29C03F0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6" creationId="{B5A70130-C2AD-D1D4-FC9C-8F575E55D19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7" creationId="{872D5F03-2D1D-7065-AB6E-FAC262A80EA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8" creationId="{40D672ED-0F6D-3C5E-BC22-D6A71331660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09" creationId="{56500263-CBC7-5F6A-D337-368F890F74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0" creationId="{3A663B08-DED7-8A8A-18D6-5D5ED365BD6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1" creationId="{5DB8E3CA-EACB-7080-ABD7-4422069BB7D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2" creationId="{C938E340-22F6-1DB1-9E38-D868BE72892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3" creationId="{BB56823C-F160-29E4-8AE8-68E224423E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4" creationId="{3C6DDDFA-DFC7-EAAB-AF68-54BD61A25C7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6" creationId="{3C2E6167-1327-3520-15CF-8EF8E34F2E8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17" creationId="{0535242C-28E9-05E8-2756-561796BC08F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2" creationId="{89D66137-4A9A-74AD-63A1-495E0FF52DA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3" creationId="{C2119278-2977-CC7C-298C-40978085B5A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4" creationId="{2A5A2E12-AD80-D8CC-56C2-C5BBD75B2D7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5" creationId="{6627F2A2-2880-0E64-3535-7DFDB0FC422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6" creationId="{3B7176E5-F3F9-E4C0-4A5B-00364FFB4EA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7" creationId="{0C2B8B7F-CB30-1B11-5090-50E2960138E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8" creationId="{EEC674EA-645A-8C1B-DDA7-E7EB848FCC2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29" creationId="{C3796D8D-37AB-8E57-A144-BEF618ECF76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0" creationId="{E2107832-601F-2FBD-03B3-643DA909140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1" creationId="{EEFC5D9C-28F4-33D7-316F-6072F79A194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2" creationId="{70BAF513-4325-70C8-0BA6-D84EE7F535A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3" creationId="{C4B958A9-080D-8A8E-3328-259C3DCDAC0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4" creationId="{16680B86-4EB4-1EF1-B4CA-1AD8A4E64C8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5" creationId="{7F4E7CF7-357C-1DA0-023E-FAEDB2CCAE1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6" creationId="{0DDE2997-41F3-9E72-36D6-1DBC1997128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7" creationId="{7F517771-510C-2990-4B05-2AFD4CB2673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8" creationId="{A5801C48-0C95-154D-ACF4-BC2D810FC21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39" creationId="{C37BA780-FB51-02C5-DEDD-C980229D67C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0" creationId="{466CB1BF-E957-E1B1-FCFB-8C46DFEFA68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1" creationId="{485AB727-72A8-3ACB-4A14-6F99CB2D20F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2" creationId="{9406D63D-B68B-8903-C76D-B9D92C56695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3" creationId="{1C8FE453-57DC-B646-5F58-F5624D19A5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4" creationId="{32D9609E-3F03-E82D-9204-A4C90096C1A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5" creationId="{C890EDF9-8042-48D9-3E20-D04EA8E6E4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6" creationId="{5BE46565-87F0-4AF1-9099-6AFAFF6F340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7" creationId="{188A6380-2520-791E-F8E8-96647816147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8" creationId="{B67C121C-FE7D-0556-199F-27AC3C2C557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49" creationId="{CED3ECCF-75CD-E68D-3395-3F6E19FD2D3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0" creationId="{09CC7A9F-785E-8F4C-BBC4-ECA27AF2E5E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1" creationId="{72E6AE60-38CF-6F8D-2D70-4F9E3A9EF2F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2" creationId="{4C831768-BCCC-2F95-948F-B4DEC5DBD5A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3" creationId="{BD450F96-C1AB-D54A-DBCD-9CE8F147850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4" creationId="{4DDC23BC-ED9D-2709-2D4A-0F6BBDBF52C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5" creationId="{A02F5883-75DC-E6EF-E2B8-AC77F83D0DF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6" creationId="{F12952AD-EFAC-70F4-4A18-088074B61C2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7" creationId="{B14DBCA1-FB05-23E8-962C-9F00436BFE5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8" creationId="{407DCF71-2744-2DD9-AB00-FF499D49AFD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59" creationId="{BD703C81-085F-A059-9C0E-D95ACAE85F8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0" creationId="{17D699E4-708C-3CF8-4C67-8388EC981A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1" creationId="{5FB7D525-455F-A00E-3EE0-F9BA73EA6CA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2" creationId="{32A779A1-B4D0-CD3F-530E-1E8B8FEC534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3" creationId="{1294E704-01ED-7790-9680-C56D0644E12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4" creationId="{FE04E050-7449-9181-0953-7EBE03AAD36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5" creationId="{8F5B706A-1474-1FB8-FA0D-E55FA310319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6" creationId="{EDD1F5DF-63FC-BE59-4DD4-0904EEC9A75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7" creationId="{9E6B7481-63ED-E75F-CD79-4C283E1ED27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8" creationId="{FD5DA34E-7A09-BD11-C6D3-5F2284F9ABF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69" creationId="{1B10C673-59F7-3A30-9815-A3E01A1632F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0" creationId="{C9BF8C3B-C762-A023-5111-76B5FABB40B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1" creationId="{C2014E9C-487A-DDE4-5893-8093F7CDCB6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2" creationId="{4FA2B31E-247A-B187-2F31-1718DE2188A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3" creationId="{C2F339E5-A1D7-1C39-2996-634E67D93ED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4" creationId="{7C31FB6F-42A7-643F-28EE-28822A40194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5" creationId="{D2D85520-65BD-B385-4CEC-0292E61D995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6" creationId="{98A11FF5-C6E5-2A47-6E53-D8A2375ED7D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7" creationId="{7BE3DF43-959E-8CF6-1170-67F2DE57482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8" creationId="{0CD42D8C-38E0-0C81-40E2-AC9D6FA19FB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79" creationId="{C07EF695-8724-A2D9-36BD-32261DF2547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0" creationId="{7C51161F-93F1-AB83-8943-48AF5704E0B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1" creationId="{1BC985A9-70BF-ED9A-DDDB-2F04469D5FF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2" creationId="{CC6C32F2-6BED-FE67-A915-B120B8FC1DB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3" creationId="{5C6ED35D-B804-79B4-5F2D-48474B5E80D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4" creationId="{F96A4736-49AC-7A1A-EB9C-425616C51A6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5" creationId="{82A36A8E-6BF2-698F-8B6E-45A8A2335A4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6" creationId="{0A68D335-CC1C-119D-6460-E456E73EF6C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7" creationId="{82C46D77-41E7-EF6C-B6D8-04BB388F1D8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8" creationId="{8B4BFC40-F5BE-E71E-30F3-C14D85F6DDB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89" creationId="{0DA5F65B-190A-C171-893E-17E230AA7BB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0" creationId="{0575083E-4DD4-D4B7-1761-C726E832F45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1" creationId="{50164F68-4203-1603-6EDB-1F53C8D84E2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2" creationId="{2EC03010-CCBE-3C81-EE60-95FFFE844FB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3" creationId="{3B8508BF-8786-970A-9B48-CD66A4C0CC5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4" creationId="{1348713C-8A38-E659-C191-4FB909042C0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5" creationId="{88A98AAC-80F1-D5E8-4BFA-640752BC8C6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6" creationId="{B081FC2E-1609-95D9-8310-E81D7008552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7" creationId="{A03C9E4F-2871-00D2-FD8F-802A1350BF9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8" creationId="{A1253D51-7812-4591-9101-8EE91AF05AC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2999" creationId="{4E7320B3-6AF6-6FFB-B081-12CABE89780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0" creationId="{26D0C28A-24C3-B220-D5F3-A9513787069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1" creationId="{8E6352D1-F53B-0789-4CD2-248F8A68326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2" creationId="{B4ECCD95-50BE-2FE1-32D9-CF54E8B048C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3" creationId="{5DEFC0F6-E41E-431F-03F6-D2E72804B21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4" creationId="{12783E77-E5A8-2297-AAC0-DD6EB89E0E6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5" creationId="{9A0169D7-C93F-5240-5E2F-FB4B512CE4C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6" creationId="{AE927E67-825A-B2D1-5D20-A90414AA611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7" creationId="{5E826BE9-AABE-2891-0B6B-07DB826B323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8" creationId="{E63508A6-BB4F-8FE1-D800-B01AE8864AD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09" creationId="{8053DE98-1776-14B5-13A6-CA05B1CB507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0" creationId="{95049F59-4C14-1D87-5081-88A4E488C4A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1" creationId="{562CD495-7BBB-DCC0-7B94-E24E138886B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2" creationId="{80AA132D-11C6-4116-241C-11CDDF8ACDC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3" creationId="{5A210386-1C56-DE6A-0C95-DE4CD92027F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4" creationId="{39CFF86D-4BE9-F420-D2B1-286DE74EC88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5" creationId="{B1F37956-D8E0-4643-D71D-C758F62E879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6" creationId="{CC372DCA-1798-D59D-D691-7C32C97D492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7" creationId="{1E9F30A7-7169-F7CC-8141-3D428EF24A6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8" creationId="{BDB32EB6-6955-21A9-C061-02EEFE8ED8F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19" creationId="{C0505971-F1D7-F4A8-85C1-2892F697DB4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0" creationId="{3AD8144F-5396-F451-1700-31F34EAD086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1" creationId="{9E8DAA36-9657-6614-6F24-A28D23B75ED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2" creationId="{C09699D3-4A8B-7F49-99C6-63D194E2C65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3" creationId="{BB7DA169-0FC3-150E-EAE4-536D0D44AB3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4" creationId="{C61F71D4-749A-8B7B-CADA-24FA217595C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5" creationId="{BD41E030-656F-D5E0-E62F-3BA1B0E70FE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6" creationId="{73D0119E-034F-4482-F434-6C19DCEFCAD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7" creationId="{3E3CBBDA-4AF7-1762-8771-6161700034E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8" creationId="{7EC2B57C-606B-200B-385D-A993AAF31D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29" creationId="{C7FEF1B4-A94A-5F42-DD74-B3D81D9FDB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0" creationId="{3783D83E-C30C-73B3-E74E-98384D588C5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1" creationId="{F06DF20F-9354-6EBD-4C5A-38262E2E605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2" creationId="{E250DE66-F8B5-45E7-38C1-A15AAF4358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3" creationId="{BDA242C5-03AD-804D-5C43-64EA4D58721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4" creationId="{130F8B20-C560-FC5B-4207-88CC2007FC2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5" creationId="{2CCC9692-C2C1-A3BF-A0BE-2EC54047D4B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6" creationId="{F3D25A1A-D7DC-92D5-D678-2A0737DBF9F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7" creationId="{548EBDBA-6F78-FF20-4193-B1151DE5444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8" creationId="{1D39B004-05E2-728D-5CF0-5781A4E2A9B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39" creationId="{5B91C268-C79E-5480-7ECC-D95C7762E02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0" creationId="{B3075F6A-4375-6D7F-48B5-91D6B6FDA24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1" creationId="{32330E65-F7BA-BA7F-B5B3-FCAA3B396AC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2" creationId="{2EC6F37F-8C62-C199-043F-F04C5D613E5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3" creationId="{F277D801-E341-4680-0C40-5C21B6A1560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4" creationId="{850192C1-458E-C460-ECEF-266925B0167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5" creationId="{C6D0F6BD-A317-8BCE-8CD6-BBA71DF37F96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6" creationId="{33329364-2CB7-EFFE-A9D2-C2A693B1493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7" creationId="{F20A70A7-B20B-1A5D-3F46-FB449751AFB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8" creationId="{00180C3B-0255-5041-E408-5F129A0EEC4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49" creationId="{A2B4D0E2-6878-0382-A20B-1166728CFCA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0" creationId="{6BB8C1E7-9657-0918-1967-9E54F9687EC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1" creationId="{C84CBAA4-EFAE-4FC7-522C-C92F253790F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2" creationId="{FFBE4358-B92D-1F00-12F1-2715218DD7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3" creationId="{E10FE751-3898-C1FF-9024-E63C9DE8E58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4" creationId="{042D16AD-81CA-8853-3D5C-10C4038A05A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5" creationId="{7EDC141C-9BBB-8FB4-2FB0-7F8EE845C56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6" creationId="{9E0EC3F1-908F-DDE2-E7EE-59C629FE14F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7" creationId="{8225F018-C177-6BE4-B5DC-69711590661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8" creationId="{0183E595-3193-C0B1-7C5E-EE29DEB633C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59" creationId="{673240D1-432D-864C-ADF6-1E357B7713D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0" creationId="{2A87A1AD-F3AD-3CC7-B1CD-B7616821C8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1" creationId="{56F5CB06-8683-D2D4-6236-84808E3F360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2" creationId="{D7DE0D5B-A8F4-56C4-DDF9-48CC93F34D28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3" creationId="{2E6B21E3-486A-2578-2394-7B896EF170C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4" creationId="{AAE00BCA-8265-4211-0F21-D7D8124C5AA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5" creationId="{A66F61F0-46FF-92E0-6066-773C59649F1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6" creationId="{C9AC9F6B-D606-2EC5-271A-69BB18E8B54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7" creationId="{AA8B58FB-A3D3-F465-5944-00659D7DD69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8" creationId="{BC03BFEB-2038-C0FA-DB09-09CAD60CE70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69" creationId="{2F007130-59EA-F8E3-C3AD-1570AD5E0E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0" creationId="{D79D9B7A-74A9-E945-F11C-2B0F27669F2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1" creationId="{A806192E-D373-61A1-4E5C-A9AA0514067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2" creationId="{438E119A-1D0D-C960-99EC-E55EC704ADC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3" creationId="{03E5C149-2681-93BE-F480-F46CB43390E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4" creationId="{0AE9278B-45B4-39F7-A187-35DBD5BA531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5" creationId="{AF5EE743-08D9-8968-9290-EE569554107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6" creationId="{2FB6FF15-318C-6F44-EA1A-2275F9928E0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7" creationId="{0502660E-CB17-BBFA-704D-017F3CB5A9D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8" creationId="{E8C292BF-2A09-5F8C-647A-607DE0021854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79" creationId="{8DC83F43-66AC-7FB2-0158-853DBAB878BC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0" creationId="{52C8E179-AAE5-A614-BB29-254BA5B100F9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1" creationId="{3F88E591-67B2-2727-371B-F4A69A6FD05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2" creationId="{CF175642-3E8A-7FFB-145A-602C3AA9464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3" creationId="{0A649A45-4181-FC74-65FD-6269EDE4A7F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4" creationId="{FE59A45F-D5C0-CFCF-507C-2485FE9FB90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5" creationId="{B3581845-DBCF-DEAE-91E3-DB10AFEF3D0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6" creationId="{7566EDE9-5167-B02A-12F5-85737E1CD8DA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7" creationId="{DD62E268-4B66-D43C-CA55-ABC54C396C0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8" creationId="{81E4DE82-B9A3-9B70-88EB-F245313F2F0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89" creationId="{E411D3EE-67BE-20D9-E2D8-24D068382E3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0" creationId="{ADC6CCA4-7207-4788-0611-5DD5B33D061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1" creationId="{B80F0729-61C3-9877-9C0D-6718571703D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2" creationId="{BD2E86EE-5B2C-F228-DECB-2FD1897DFB2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3" creationId="{64214506-F8F8-D61A-4363-D88DE44C4D3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4" creationId="{C2E02551-C68B-69A8-5C28-DF497009BFB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5" creationId="{97ED4245-CFDF-DB30-3545-848660431F03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6" creationId="{8C9AD42C-EC26-BDB0-DA1B-D5E26441E740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7" creationId="{14F73A65-6CEF-D4E5-DBC4-49459B163DE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8" creationId="{05742B2E-391D-9B8F-C098-465F8E07AE9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099" creationId="{9655EFB3-A238-2C9E-2429-29EC24DABC6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0" creationId="{6B9C92B4-38CE-CEC8-0A47-847958EC5F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1" creationId="{C850CED2-787A-6B9E-7A2D-1DA759A524BD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2" creationId="{CDE898C2-6495-A3CB-18F3-36EC9243F862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3" creationId="{DDB74FB2-650E-43A9-5BBD-E51C9D270B9E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4" creationId="{865E707F-7CD4-6782-54EA-469E625F12C5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5" creationId="{BB846AEE-AB68-37F2-AE38-DA40C1495127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6" creationId="{094EAC34-838F-6097-D112-20C82F59B5EB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7" creationId="{DFD2D29F-CB35-0A01-FEA7-F32ED807D961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8" creationId="{C08E0769-3014-095D-1FD0-167995C8F0CF}"/>
          </ac:spMkLst>
        </pc:spChg>
        <pc:spChg chg="mod">
          <ac:chgData name="Jazz Binding" userId="74e1742e-566f-4d18-bab9-8025d732ef9c" providerId="ADAL" clId="{B2F509F6-D0D2-47FC-9FFA-9B1E2AE28429}" dt="2022-11-18T16:29:21.373" v="161" actId="571"/>
          <ac:spMkLst>
            <pc:docMk/>
            <pc:sldMk cId="3316664593" sldId="263"/>
            <ac:spMk id="3109" creationId="{8D5CFE90-5CD7-A936-07BF-29B4FEC63FF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1" creationId="{12ECEC9B-DDA5-3D18-87E5-7246AD3C817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2" creationId="{2A313D4E-9EF8-C5BA-08A2-EC6271EA1C7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3" creationId="{4B8ED4DA-75B6-B422-AED2-E709CD0DB2D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4" creationId="{14DCE84B-11EA-CF6E-EB8D-B5BB80A373D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5" creationId="{CAA2BA4B-3CD4-357C-C222-13F4FC7332E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6" creationId="{89BDCE1F-7A26-9154-091F-00738FEE0EA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8" creationId="{74EB1085-51AE-F085-1CC1-78EE890E7E1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19" creationId="{FA41C9EB-E155-1997-2E21-675D838C9F7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0" creationId="{2CE7E359-8A06-26AE-F65D-173565D2DEA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1" creationId="{C4CFB323-D3C1-EC08-8240-2A534681DFC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2" creationId="{D74A8E39-B418-AD0D-BF6D-074B407BF95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3" creationId="{A5BECE2F-F08B-F215-1BBF-299213ABE67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4" creationId="{764A593D-C33C-CC75-F13E-6DEB5B315FD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5" creationId="{6F07887F-E3F7-12D2-B7EC-E4D3F7A7DB4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6" creationId="{D69468E3-4643-53E4-3865-E81AA9BFF43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7" creationId="{AE24BC1A-6BD6-E411-28F6-64F73068594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8" creationId="{7F52E3A9-7CD8-506B-372A-CC0BDC5B151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29" creationId="{9E8EBFF9-EC1C-BE59-DE63-7F7E06A4B60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1" creationId="{1355D81F-5284-64AC-CBBF-27B69CC22C5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3" creationId="{52D3364E-0EC4-4801-CD07-BDB2FEAF7EF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4" creationId="{2BD7C85C-54C4-BBF5-6ABD-6962715E935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5" creationId="{487F0A0C-B34E-1E49-DFF6-844557B8CF5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6" creationId="{C2138414-B12A-514D-A824-C3C8FB165FB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7" creationId="{8846D70E-269B-7B1B-77A0-170CB177245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8" creationId="{23FF5A5E-3B1A-90E0-E3D9-C87E32B7326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39" creationId="{FB548C52-2A6B-4671-5245-33ED7152642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0" creationId="{C08A1352-3A74-128C-9B61-1D61885C193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1" creationId="{F3A21A5C-CD98-ED46-6AED-EB81F4347C9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2" creationId="{F2610B63-5D24-406A-E923-2A0233799AE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3" creationId="{F50BAFB2-96E6-E5E9-1C99-932BDDE0EB0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4" creationId="{7130F0B8-D65F-F12C-8281-EF3A63867AA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5" creationId="{452944F3-ED07-E7B0-49C4-135BB8775B0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6" creationId="{CDAAAB26-DA88-FFBB-BC75-8BDE4FB5636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7" creationId="{6E741430-D69C-CF8D-F17A-014D01DB13F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8" creationId="{9492FA4E-6DBE-67B3-CAA1-417C1CBD406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49" creationId="{C8085A9F-AD8E-2409-613A-5B86EECCF7C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0" creationId="{EE9D042E-4BAC-9DE0-B367-760C6FDA486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2" creationId="{5390537F-E521-E736-AA71-BF928CACD78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3" creationId="{683ECF1D-B520-E3F6-68BF-FC08F0E0845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4" creationId="{E70F92D2-73EF-A628-3387-532435FBD39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5" creationId="{93EA9108-78F7-6C60-F050-DF8CC1E3F92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6" creationId="{22B48AE4-1515-174C-F067-8C316954FC7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7" creationId="{1CF80894-E220-EBD9-D764-F62E90C03ED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8" creationId="{8E5FB1D6-CF98-D724-B605-FE1D51A4EC7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59" creationId="{B63A1043-DEA8-C098-1183-79D03AC1614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1" creationId="{44694840-0852-471A-9FDF-4A10B2A1C88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2" creationId="{0C933F91-3BEF-A11E-BCB9-4D3E843AE31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4" creationId="{BB4E5626-E51A-370A-4DEC-426E6CEFA64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5" creationId="{25C55963-A9E0-98D3-41C3-E02A580CBD1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6" creationId="{B2636B14-B845-D24E-EF53-1350F5A6B5C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7" creationId="{72CEAA26-C5F0-5985-3966-4ED20D56C84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8" creationId="{73FDF87B-7F7C-4782-8F9D-BC4CAE19A29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69" creationId="{475A0374-827B-8965-7987-8FD03E4A103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1" creationId="{162BF382-B604-D9E4-FCF0-8547D4DF75C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2" creationId="{6790DD9C-0894-B1D6-7B62-D139C53B815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3" creationId="{40C8CCB8-C38C-E5C7-CD32-D144247C2A9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4" creationId="{858970DC-AE24-F10D-E6E2-03C8088F59E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5" creationId="{7829CCCA-FD18-442D-37AF-4DA88FC4AC4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6" creationId="{03747AE6-2BA9-49A8-96BC-C9CB1412F77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7" creationId="{494572EE-F671-B9A8-B1DA-4498820F618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78" creationId="{E5040014-9DC2-974E-FCF9-FC4FC4CD546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0" creationId="{4C29C35D-4FB5-6691-9489-2DD3793546F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1" creationId="{32457D01-A4B5-533A-E89A-0867A29EF40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3" creationId="{1A60405E-E545-8D60-FA51-A6DA8CDFBF7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4" creationId="{7B59968C-95B7-719E-04B5-15F8685421E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6" creationId="{0C111C43-9BFC-2015-06B2-552BBBBFDED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7" creationId="{DEB672B6-5D2D-C0A8-3B99-988C5F0512D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8" creationId="{E9754DC8-DB17-30B1-B316-B15366A621D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89" creationId="{2ED4BC41-860C-7306-31D5-05488565E32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0" creationId="{B69A68B5-8DFF-72F5-886C-AAEF9EFFFD6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1" creationId="{1383F205-56A9-AFCA-4C0A-96D5F957C65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2" creationId="{C03B8C00-D12B-5361-5685-AE0663F9C5D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3" creationId="{16DA7252-28A8-9233-4322-097294A351E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4" creationId="{4B3F5085-9E20-B40B-5BAA-030FD19E392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5" creationId="{6DE96972-8A43-9285-36EA-D15C79CE226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6" creationId="{1E88F55D-BB27-8F1C-F7DF-B021FAD49A4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7" creationId="{4A3142A9-47E1-394D-97E0-91A7756D7E1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8" creationId="{AB56267B-F254-0075-637F-DE76ED590B8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199" creationId="{46CA38AD-0D02-9A2F-FDCE-C2AE335E0D7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0" creationId="{057B6AB7-4CEB-4EA2-0A00-ACBEFE6D2A9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1" creationId="{EA24244A-7643-377F-618C-7363F7FF17C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2" creationId="{651AFAC9-C9BD-E920-04B6-6AE8D5E75E2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3" creationId="{71E98420-B0FA-0564-A27E-0C555DA3875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4" creationId="{5C30F115-CC48-46A2-F10F-D9B213A3344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5" creationId="{10E35A57-8F5F-1781-24AA-CABFBAAF481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6" creationId="{3A4920A7-9A65-2859-77F1-0C1817F852D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7" creationId="{483BC759-1C60-655F-CC74-E21BBA3302D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8" creationId="{37D18B22-D0A2-218D-CB29-12E7BD5E6E9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09" creationId="{CAF9AC7B-BFF1-7B1E-FFF6-391F513A222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0" creationId="{A258B07C-37E2-37A4-F00B-ED7828BE1D0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1" creationId="{8209E9EB-C429-73E9-1B05-BCECB0F6223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2" creationId="{A46CD976-755A-AE1B-E67A-746E80504E6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3" creationId="{5EF4D099-4D5E-CB11-CA73-6AA9C23E6C0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4" creationId="{69F378B6-A8F7-14AD-13AA-B6B2290D506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5" creationId="{057669AB-9FDD-9E04-E38A-2F3EFF052F1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6" creationId="{F8E330FA-B48E-EFD1-0CF5-67F641A7B09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7" creationId="{482E16E3-17CB-D6A8-98D0-8FD3461AA3C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8" creationId="{5B050A48-2DBC-3607-2E39-234D6F80F53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19" creationId="{BDE01508-4188-C1A7-C6DE-38C42B9E433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0" creationId="{CAD0AF33-467F-11A1-2B9F-6E363387512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1" creationId="{CC65A006-EB34-C89A-38D2-BDC95B7D6C8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2" creationId="{293F84BD-7A22-86F7-101D-8956992783C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3" creationId="{D52C157A-11E1-2318-7702-0B893ADF2DA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4" creationId="{CB72253D-F718-CD2D-8919-7A32322BFCF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5" creationId="{578E3668-A836-6E4E-138B-2BAEC240427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6" creationId="{14ED0C97-BE48-6771-08F1-E1803524DAD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7" creationId="{44D5701D-32E8-C592-5949-5333F946721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8" creationId="{78CE65AD-66D4-8016-C3B5-1F64D611B57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29" creationId="{DEE1F3E5-22B5-99C0-FCC8-B5C89E76C06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0" creationId="{56008B4F-5F58-2D73-FFAD-232CBE710AC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1" creationId="{1807AD97-A410-6A79-C075-404A94AA68B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2" creationId="{DEA566AE-1BE1-FED0-81FE-F1C98A46A34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3" creationId="{3FBA459B-095C-13B9-C362-360E7BCD068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4" creationId="{9F8A7040-C2E0-476B-9BF8-14C1D00CB94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5" creationId="{404AD712-67FA-7454-569C-CBF2B534E7A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6" creationId="{609007EE-44B0-74FB-D801-2ADC264AFB7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7" creationId="{E9D53879-16AF-78B8-61F3-C15FBDD748B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8" creationId="{38AA0444-4FB9-E060-4B6D-870A072677C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39" creationId="{6CAE6944-200E-9452-05EF-D1AF1D4BC9B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0" creationId="{2AA46835-188B-B738-8E13-DA989993EBE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1" creationId="{7B2F35B6-F605-FEB8-A18A-031FBE6C3F3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2" creationId="{5BBC2A80-2EB0-A065-697F-20DE18A48D3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3" creationId="{F77CC104-E5B3-18C3-B8EB-378465B6925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4" creationId="{2BF43B8F-1E13-34EA-3379-19774E0716E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5" creationId="{74886217-CC2B-5454-5CF2-982CF468A1B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6" creationId="{AA8BF96F-4F85-5B9B-0C0D-4036688CFF8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7" creationId="{7B2FF8F3-C7DB-A0E8-0623-81EE1AC7392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8" creationId="{AF969E15-90B1-C552-15EE-ADA0A8D796B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49" creationId="{B412CB3D-3406-50BE-EDB1-10032AA1D76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0" creationId="{CBA30F31-DFDC-F4B4-D54D-2DF3172AF27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1" creationId="{6CAFEF64-EB93-9A1A-78F6-EC7503D0F3F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2" creationId="{503BE270-C7E6-8A22-33A3-AE57E2467E6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3" creationId="{293B6D46-FC8B-37F2-4D8E-CBB161091C8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4" creationId="{F5A82FF2-6F30-899E-9E38-6333835CC63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5" creationId="{6851297F-3903-2A03-2EA9-51173F20D04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6" creationId="{FAC92F0C-DE93-3A9B-C0F3-A4EAC5D9AB1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7" creationId="{6CC46F62-865A-5FE1-3BAE-9E478A9B447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59" creationId="{542975DE-25C6-4764-C860-7D8040A8F59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0" creationId="{84C94F2F-1C4E-A72A-EC85-C658F0138DF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1" creationId="{0E1A1914-0BD8-C479-0B04-B695A2D2E75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2" creationId="{3AE9F938-B4B8-9FF8-D10C-C84E7BF64E3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3" creationId="{F353BE59-CD6E-BF4F-8677-0C6A756DAAB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4" creationId="{BCF5AA76-5A70-8C80-B427-973181D84B6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6" creationId="{F1E1B6F8-5231-618C-6F9C-F33AA47BBD4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7" creationId="{64482187-4245-AFF0-F2BF-1DE2C5DEC47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8" creationId="{038DD58E-29F9-D5AF-5EAE-6A4A96057FE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69" creationId="{1B0B54B0-CEF9-BA5A-AAAF-FCBAD84008C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0" creationId="{EC0971BA-4DAE-388B-5BE2-79FBE96A749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1" creationId="{9041E87F-CD0F-8CF9-E556-16462B6FBC5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2" creationId="{969B2A33-B440-EE7E-EA88-B674174F374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3" creationId="{CC44DC75-602F-AB10-2E2E-83D6F2C1843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4" creationId="{9D0003F4-ABB3-C23D-31E1-2C2B7E5BCDF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5" creationId="{2B6C5B6C-9230-7225-9312-EC8227D995A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6" creationId="{AC5D4F5B-97F9-A297-ECBC-984E5E3FA81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7" creationId="{D02A6F26-2244-3E11-7E08-7E7C6BA0710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79" creationId="{93E9B42C-8F7F-40DE-91EB-3C565F13313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1" creationId="{7B3B60B9-B357-F1B9-E622-0F93D5CFEC1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2" creationId="{7FC1FB56-01F6-2EA9-1F65-C408B244726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3" creationId="{9892D639-6C28-3DED-8C72-02A8BB3B147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4" creationId="{C780474D-2B3E-9666-DDE2-44D86FBE68A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5" creationId="{1F4A3F4D-5269-AB73-A3B9-3933D94A849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6" creationId="{BC612DED-693F-BD7B-A8EA-58FD2988523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7" creationId="{786AB5C7-6F9B-D52C-55EC-CA4D5CAB736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8" creationId="{BC53CDBB-77C9-B9D0-62F3-B958A7CB1B6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89" creationId="{285C32D4-D21A-A6C1-959B-153A7B046B6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0" creationId="{5CB1BB9B-C00B-D95C-2E14-29494622F40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1" creationId="{556F74BC-08B9-1232-5F9E-5EFD9659F09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2" creationId="{9DEDA374-E6B9-EED9-FE00-DC2B437CC19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3" creationId="{BCDD0C57-7C15-CEA5-66E5-752602AC166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4" creationId="{28CDCE87-F7C4-3E31-ECB9-64F2DD9F2EE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5" creationId="{96311BF8-1387-5986-DF0F-985034AEDE1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6" creationId="{728F8C9C-2474-865D-7B9B-E5D3464E355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7" creationId="{3E5B5ED3-E9F4-8D3D-7FF3-61666B5EBCD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298" creationId="{0435F4D3-CE75-3505-7B31-871474B0C28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0" creationId="{5B5E3A99-867E-B7EA-1355-A11BA469951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1" creationId="{1A6C349D-507D-CC4B-2FCB-8E6DA2602E5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2" creationId="{D2C07EB4-3781-FA98-8AE9-A6DF271AEBB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3" creationId="{B399830C-51B5-8BA2-907F-E3865E796FF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4" creationId="{1B218A23-95E6-2376-6002-72ABD23DE95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5" creationId="{B550585E-5679-1FFD-791E-0ADDB52F837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6" creationId="{A99FE163-FE27-CCDB-5358-0C367FF5EE3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7" creationId="{CF75F156-CEDA-6D9E-D63B-42EF6B73D01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09" creationId="{BAB2ACF0-6843-8186-4D98-7226837114F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0" creationId="{9BBB7D18-0696-37F1-829C-1ABC7EDF723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2" creationId="{81B183F9-6C79-C9E9-72B4-E8FA49841C8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3" creationId="{CAA1C88B-22F4-832E-5243-DBD0D85DEDD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4" creationId="{3960ABA8-1845-84C2-2011-F40C5B319E2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5" creationId="{B78C0F72-42F8-0BDB-FB2B-94D9C3F2FA2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6" creationId="{879F1D54-D66E-ADDA-D4D5-D89260998B0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7" creationId="{7C8D48BC-FF51-F11D-1378-28EB6D6B4C6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19" creationId="{0CC3A24D-39FF-CCA2-0DFB-6EDA33E48E3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0" creationId="{2B3B04A8-4BD5-C5B9-4515-0D24245F6A7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1" creationId="{14CDC648-4F15-64A0-ADC8-C3AE371BB93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2" creationId="{B965EED2-E438-2FBE-C0E7-1E0754FD781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3" creationId="{F53A48AF-96F9-93EC-88BD-AE83C6F6B07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4" creationId="{20402838-9E65-2D95-A4D0-ED26D7DA3B8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5" creationId="{5ED5B6CE-F189-D66F-489A-2CE5A97D16D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6" creationId="{E4255C6D-DCB0-1DDA-B480-DC8DAA2120E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8" creationId="{383A8AA5-E53A-161F-44A3-627B49153F0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29" creationId="{652BBE0F-C020-DBC8-62FB-EA47D7BA08D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1" creationId="{3927C59D-95C0-D6E6-BAF7-EC6CAA15EF9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2" creationId="{EFF81F63-E824-810A-CDB6-E198DDBF51C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4" creationId="{A3210C16-A65B-02CF-262A-2C0F8DA80AB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5" creationId="{D024AF07-6C45-DA37-79D2-E19216CB78F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6" creationId="{3F2C55FA-7606-91AB-6BC3-A484B6AA764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7" creationId="{295E7E9D-42A1-2717-B45A-5C8721E9B36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8" creationId="{0AE933CD-E4CB-4C13-3C74-24C892A426E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39" creationId="{2DD977A8-3B1C-757B-30EA-816ED120383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0" creationId="{A8AF33BD-DE80-5E50-9809-DC30C8ABE21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1" creationId="{6D897E4F-27AE-9B67-7FB8-810C7B3DFC6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2" creationId="{C91AD5D5-0940-F8D2-FF64-FA64138A0E1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3" creationId="{43B3FB4C-EC15-5225-1DEB-F74B6DBD6BD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4" creationId="{E230C016-F571-716D-3141-B500F57B43A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5" creationId="{A4E76BE5-F53E-FB14-C2A2-FE6380217C8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6" creationId="{9C8862E6-B048-AB42-6BFB-F158B9E5F29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7" creationId="{457F0104-9240-4698-FAC5-C68FAA1FAB9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8" creationId="{B484F789-FB97-DCAB-B36A-798475CD850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49" creationId="{5148FB81-DF79-751D-17BA-1E9D39E3E2C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0" creationId="{76D68EE4-06AD-9E75-D2AB-F6E020A59CC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1" creationId="{D9CC0B0E-ABD8-2641-A8A8-6A4408342BC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2" creationId="{D00ABD89-BFBA-7421-513B-AF29477473D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3" creationId="{25E51A6B-053B-36BD-E02E-2C3326FFFCF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4" creationId="{D0838F52-01EE-E425-6DEB-932CDD9651A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5" creationId="{3DE8C1B8-EEC0-6E0E-2788-BEF97DCF196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6" creationId="{69982040-7FD0-720C-6782-76813EAD0CA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7" creationId="{0CBA27BD-8E73-0E54-6485-F742E855A73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8" creationId="{F4262680-5956-7060-35E8-F0893FA3A54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59" creationId="{507CB88D-40AA-D3C6-D3F2-5033ED5298D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0" creationId="{E9F30D7B-41EF-C0B5-BF9A-3A654AFEE86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1" creationId="{F1AAD9C5-5630-D1A6-588F-6F798B1500E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2" creationId="{99E122CF-C46F-80C4-8CD7-90337CB9C64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3" creationId="{6CF9CB26-8723-5F3F-148D-0370F9813D6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4" creationId="{7173F47B-902B-FEB6-948B-E2F3B55830B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5" creationId="{546268B3-CE13-47AF-E07C-753EDB8ADD8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6" creationId="{EBFDC799-C725-8390-67F8-E51941FE754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7" creationId="{F3E0ADE6-747C-150E-357E-3ECB6828897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8" creationId="{FDD9DE94-78D4-02F8-86AC-3EEC3E10898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69" creationId="{C67320AF-794C-B4BA-63FD-464ECC27855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0" creationId="{4350E3A3-D853-6BDA-429B-9B7B71A831C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1" creationId="{85214076-A716-05EC-852C-D57B75394CA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2" creationId="{F5067E28-6C59-E166-3123-22001A320F1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3" creationId="{50902805-0B57-E2FF-7FC3-44455DD5B95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4" creationId="{1C2EB791-2D35-2FE8-79B2-83C64D9FB9E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5" creationId="{852F10FD-85FE-22B2-3C99-A5065101716B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6" creationId="{20601BD5-5FDE-2933-5E0C-2F7EFCE6FA8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7" creationId="{59A5CB03-7C9A-9FC5-7DE8-3789D07C90A5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8" creationId="{ED3DE7B5-54DE-6009-97BC-7CDB4404A8B4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79" creationId="{D5559D77-1DCB-6C07-3F01-5B2E00FE8B4C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0" creationId="{D8F9F292-4EED-1E77-9D4B-B2F711BC75E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1" creationId="{0A8A8507-B35F-49FB-8B5A-754A5C86EC7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2" creationId="{F7D592D9-2A21-2BE4-E9DB-5AF070C3705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3" creationId="{28C630A4-C5F9-A60E-8153-5ADA20D7CBB8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4" creationId="{95922D0F-A50C-867E-5EBB-49530599771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5" creationId="{A04A4DE0-8FB3-8615-42B3-19D6CB0D4CB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6" creationId="{A2BE8726-99BE-659F-BBD9-DAEBEC0624D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7" creationId="{806E7AA8-1D4F-D15B-8263-D0DEF4E39C2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8" creationId="{1C989E9E-E8DB-6CEC-F549-8679A89A1A2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89" creationId="{3BBBEF8F-EBFB-AAA3-DE9C-3E758801B619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0" creationId="{1B6D43B7-7B81-6100-3AB4-C91DC5DC07E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1" creationId="{5B781FB8-00DA-6263-1A15-19D5723DF267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2" creationId="{AA262C05-57B3-9925-5D23-91C65A8608CF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3" creationId="{8C4079E8-9F9C-06BC-D2EF-279240BBF48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4" creationId="{B69ECD1A-5E99-275E-7BDE-3FFBBCCEE0E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5" creationId="{9506BCA2-08EF-4C9E-DC71-0451672E5EAA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6" creationId="{24A7095D-4F8E-7457-B2C4-26EC586FA6A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7" creationId="{58680266-77E2-4FEE-D206-A4A824EEDA66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8" creationId="{44595A4C-3FF4-18F9-3DCB-F33585DAF500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399" creationId="{221E34C7-253D-60DD-058C-00918357DF5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00" creationId="{CC857C8B-0599-83F6-159E-652BAEEB1142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01" creationId="{39388E36-79A7-835F-2B0E-817640801503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02" creationId="{1C19985A-CE03-FA70-2838-0FF55942698D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03" creationId="{A53DC4FB-F564-E7FA-70B7-094D41BE39AE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04" creationId="{ACE86EF6-9D90-FD44-C22D-E790426BF981}"/>
          </ac:spMkLst>
        </pc:spChg>
        <pc:spChg chg="mod">
          <ac:chgData name="Jazz Binding" userId="74e1742e-566f-4d18-bab9-8025d732ef9c" providerId="ADAL" clId="{B2F509F6-D0D2-47FC-9FFA-9B1E2AE28429}" dt="2022-11-18T16:35:51.431" v="1424" actId="165"/>
          <ac:spMkLst>
            <pc:docMk/>
            <pc:sldMk cId="3316664593" sldId="263"/>
            <ac:spMk id="3405" creationId="{FB7EDCCE-F29A-13D3-0BBA-5DE06A8D5D70}"/>
          </ac:spMkLst>
        </pc:spChg>
        <pc:spChg chg="mod">
          <ac:chgData name="Jazz Binding" userId="74e1742e-566f-4d18-bab9-8025d732ef9c" providerId="ADAL" clId="{B2F509F6-D0D2-47FC-9FFA-9B1E2AE28429}" dt="2022-11-18T16:36:10.602" v="1427" actId="207"/>
          <ac:spMkLst>
            <pc:docMk/>
            <pc:sldMk cId="3316664593" sldId="263"/>
            <ac:spMk id="3409" creationId="{9224686B-66C0-F62D-CA34-884186D019DE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0" creationId="{ED2CB52F-9E6A-9FBA-845E-1DA519E36D94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11" creationId="{505A4083-E73C-B9DA-42E7-C5ED7B45C8DD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2" creationId="{7AB74797-B099-8276-BEE4-0FE084D5EAC9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3" creationId="{DCFD3DB9-5278-EB98-F647-A4DD4A1AC8F6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4" creationId="{24DAFBBD-5B92-727F-D0AC-3461086929F9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5" creationId="{8A0DB4ED-5BB2-A94C-282C-9A7D93B44D95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16" creationId="{0B3B710A-5A90-E4EB-1780-4911B9B9D0E4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7" creationId="{926C6CDF-B6E4-749B-24DE-F51E465AD361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18" creationId="{04E79F40-E1E7-1A9B-B336-B720FA434076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19" creationId="{46CBB214-AA1C-B13F-D517-ABE56C8613C9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20" creationId="{299061D2-2154-FF49-D527-A00394245A48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21" creationId="{47BF9932-71AD-B18D-B565-637E6E9E0F1B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22" creationId="{2E1AEA14-3B1E-A93D-21C7-32BE713815A8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23" creationId="{B020C8BF-BC10-2057-4430-3A323612C0E3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24" creationId="{4DAA63CD-5BF1-06F2-66F3-82FE2B107549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25" creationId="{26E51FEE-CAE8-71F9-5A02-755736113753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26" creationId="{8841DDA3-9BAB-7264-B026-BA585AC96421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27" creationId="{4C17C92B-0427-6F33-A4C2-7BDE1FA56195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28" creationId="{50024FDF-4A97-44A8-0941-E2972E0E0BB3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29" creationId="{B60F4DB6-484E-6DD6-76C5-5ECA88CEBFF8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0" creationId="{0E91191A-858B-386F-6515-050024933A61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1" creationId="{BE07EAFA-AB14-FD3B-9BA7-BF27D42B9EFA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2" creationId="{442463DC-476A-1600-E94E-CA09A2D595A2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3" creationId="{A0A75E25-EFFC-FF5E-FFEA-C78DE043D536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34" creationId="{42CAB09E-7DF2-4A6F-D58F-94E4998907BE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5" creationId="{E13C3316-3778-B5B0-F11C-AD7082E7CBBF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36" creationId="{19611055-D8FE-5D09-5F8C-574ADBA32425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7" creationId="{DB318089-7A96-5371-CB8E-FB41815744E9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38" creationId="{46C98061-DF3C-0D3A-63BC-C6DC34334DF1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39" creationId="{2FBC515B-29DC-B365-A7DC-05FC67329714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40" creationId="{C18C1FD4-12D1-2DB1-8318-AFCCD68843B3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41" creationId="{BF506A24-DE56-9516-B471-B1701078E695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42" creationId="{7753FE90-229F-1C7F-374E-24A9C38B0434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43" creationId="{3AC586E7-C28A-FB6E-A206-B8570818E316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44" creationId="{F01C71FA-2595-389C-0FE0-ACDECDEF2B66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45" creationId="{6D1459EE-B06E-612F-B232-A07E5057E23D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46" creationId="{929FC0C6-6967-9AA3-E276-995AAFFE40D6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47" creationId="{546AA2E5-2840-D742-432A-34F0696ADFC5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48" creationId="{ABF001E6-BD39-3BD6-ABD1-027BADB82B3B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49" creationId="{622BF363-FFAC-6066-F2F1-03DA487829C5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50" creationId="{2A9CC5C8-CCBE-5991-7B4C-F718725C0A08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51" creationId="{2213532C-E76F-D0B1-BCE8-C3BC93D85FBC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52" creationId="{71760703-E1EA-675E-C78C-846D80D24184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53" creationId="{97BB4660-E925-0944-289A-F1A017EFB996}"/>
          </ac:spMkLst>
        </pc:spChg>
        <pc:spChg chg="mod">
          <ac:chgData name="Jazz Binding" userId="74e1742e-566f-4d18-bab9-8025d732ef9c" providerId="ADAL" clId="{B2F509F6-D0D2-47FC-9FFA-9B1E2AE28429}" dt="2022-11-18T16:36:40.662" v="1431" actId="207"/>
          <ac:spMkLst>
            <pc:docMk/>
            <pc:sldMk cId="3316664593" sldId="263"/>
            <ac:spMk id="3454" creationId="{0BD67B82-950B-6CEA-11F7-A1323320CDC6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55" creationId="{4C27BB1C-6238-0888-4AF1-EB17F688DB49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56" creationId="{FE5B51CA-7124-2544-FFDA-B383ABC2E64F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57" creationId="{F85A8E5F-677E-E959-94FB-A12FC87D8CD8}"/>
          </ac:spMkLst>
        </pc:spChg>
        <pc:spChg chg="mod">
          <ac:chgData name="Jazz Binding" userId="74e1742e-566f-4d18-bab9-8025d732ef9c" providerId="ADAL" clId="{B2F509F6-D0D2-47FC-9FFA-9B1E2AE28429}" dt="2022-11-18T16:36:34.862" v="1430" actId="207"/>
          <ac:spMkLst>
            <pc:docMk/>
            <pc:sldMk cId="3316664593" sldId="263"/>
            <ac:spMk id="3458" creationId="{C2A5EB6E-20AC-AEEC-2BCA-3D4B86EF4D38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59" creationId="{6B8DC5FB-B003-131C-948A-F9CB447A7D46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60" creationId="{6E093DCB-AA39-EA74-8AE8-8E94BF3EB563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61" creationId="{CF5A5817-1488-AF91-03A0-E0E3142F2851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62" creationId="{6AC56D3F-EF35-1D36-51AA-704A043AEDC9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63" creationId="{405FB200-C1B8-4404-C069-BCCDEE641591}"/>
          </ac:spMkLst>
        </pc:spChg>
        <pc:spChg chg="mod">
          <ac:chgData name="Jazz Binding" userId="74e1742e-566f-4d18-bab9-8025d732ef9c" providerId="ADAL" clId="{B2F509F6-D0D2-47FC-9FFA-9B1E2AE28429}" dt="2022-11-18T16:36:22.047" v="1429" actId="207"/>
          <ac:spMkLst>
            <pc:docMk/>
            <pc:sldMk cId="3316664593" sldId="263"/>
            <ac:spMk id="3464" creationId="{BD566666-CD86-9180-8B39-828E30968018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65" creationId="{21AC0D5C-42D1-CECF-7EF5-6C974D615BFD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66" creationId="{3E1518AC-AD4A-16F7-5E6C-D99FB97F2BC0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67" creationId="{4A83193A-CDEB-38C7-66D6-3D47ACC9F23A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68" creationId="{D448FC8F-A079-04D2-C61C-EDBFA9112DE7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69" creationId="{6CA13BDF-6D02-5619-1DC3-A19DBF1970E0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70" creationId="{D7AACBA7-1212-50A7-227E-F6A640576BFB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71" creationId="{64FE0199-5921-902F-C22B-31B931803286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72" creationId="{AE119148-0A07-440D-6413-F0CC2A6AB9F5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73" creationId="{D2D85161-9402-CB19-B3CC-D061336A3FED}"/>
          </ac:spMkLst>
        </pc:spChg>
        <pc:spChg chg="mod">
          <ac:chgData name="Jazz Binding" userId="74e1742e-566f-4d18-bab9-8025d732ef9c" providerId="ADAL" clId="{B2F509F6-D0D2-47FC-9FFA-9B1E2AE28429}" dt="2022-11-18T16:36:03.406" v="1426" actId="571"/>
          <ac:spMkLst>
            <pc:docMk/>
            <pc:sldMk cId="3316664593" sldId="263"/>
            <ac:spMk id="3474" creationId="{2A5CCDAB-CCD6-E098-76F1-D2628BD1ABBA}"/>
          </ac:spMkLst>
        </pc:spChg>
        <pc:spChg chg="mod">
          <ac:chgData name="Jazz Binding" userId="74e1742e-566f-4d18-bab9-8025d732ef9c" providerId="ADAL" clId="{B2F509F6-D0D2-47FC-9FFA-9B1E2AE28429}" dt="2022-11-18T16:37:27.131" v="1438" actId="207"/>
          <ac:spMkLst>
            <pc:docMk/>
            <pc:sldMk cId="3316664593" sldId="263"/>
            <ac:spMk id="3476" creationId="{8ADCAFB9-35D0-C126-AE61-1431451A6CC8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77" creationId="{3F5CCF13-DB9A-DA91-63D4-B998BAE8065F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478" creationId="{CCE506BC-E8AB-30B3-5302-0CAC6B4B1951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79" creationId="{D44D1656-1249-1305-F6E8-2D61CADBD39A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0" creationId="{922E9EB9-43ED-1AFC-C408-5BFAE436BC08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1" creationId="{383B7A9C-DE69-6D6F-856C-FF77B3945EAF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2" creationId="{4F149957-FF79-D17A-4B2E-D9810816DE5B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483" creationId="{F5EBDA26-A060-6331-3F9F-F22AFF1E3955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4" creationId="{080FAD13-CFEE-BD44-136B-AA53E4B6EBD0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485" creationId="{F05708F4-FF75-A557-B7A0-7B5C2C906D72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6" creationId="{C2B258A1-B433-A34D-6B95-82C0DB4AA203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487" creationId="{B49483EB-2A0D-C165-8D13-F338E996CA50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8" creationId="{9A46B73B-2627-E647-3045-1950F1E63645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89" creationId="{89E3EBFC-3E62-FFFB-176F-F63C7CA845E4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0" creationId="{9061F178-A471-B2FD-F77A-99DD3B36567D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1" creationId="{2748FAE0-C2B6-55B5-9860-7E8F3CEDFF18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492" creationId="{86363E6E-1941-6614-E2FD-B8F7BD5C887B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3" creationId="{7C957AFB-90BD-2BF8-2441-5430C7D302F5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494" creationId="{EFF690F8-5EDE-7FD9-2A27-37F374891EC1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5" creationId="{A27E062E-7422-BECF-14D6-F05F46631D29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496" creationId="{55392B39-233E-22A3-F3A8-DCCC1B037084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7" creationId="{18E2A6C9-8B11-C0EF-64E8-63523AE3475C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8" creationId="{E8830FE2-30A3-D580-0ABB-3C4675FD943F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499" creationId="{A5329E70-BB0B-27E7-25E7-69F769239E46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0" creationId="{03381BEF-0E34-5ED8-2FD5-AF19ED20C402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01" creationId="{1C87BD07-A556-017E-CF51-C4C9CE25F5CB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2" creationId="{E11A9169-E26C-1A61-406F-0863961401E8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03" creationId="{5693C029-0CAB-93AB-DE09-5A92AF4073A6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4" creationId="{A5A5BD4A-257E-8EFB-0546-C8A880ACF046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05" creationId="{4EC04CDB-27CC-BCB1-6F5D-2294D306A6DD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6" creationId="{FA92EA2D-E50A-3A8B-6E50-C92F3103D0F6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7" creationId="{275F9413-AA27-8844-87D2-8AFF5BBC34A5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8" creationId="{00B6D925-081B-B3DB-34F2-416C836C1A5D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09" creationId="{8F4D2368-D434-8D5E-9240-4D7759E2BE91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10" creationId="{2BD98B0A-6B78-72EC-2446-3BA526EE2EC6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11" creationId="{4EA9C193-8786-E1D3-6DEE-5DC320157FCF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12" creationId="{9F870320-43AC-F0FE-1B59-892A326A987A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13" creationId="{F6D71234-4770-E3ED-45AD-31B2D952DCB5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14" creationId="{370371B0-E518-E602-DB9B-6DE8D985E1F0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15" creationId="{E1C91BCC-6769-B49E-2194-7A8B506F2DAE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16" creationId="{270839EA-82CA-5C0E-4F51-D52CDD437F9E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17" creationId="{E561A6FD-31D1-1282-08CD-AA01DE8F5A4F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18" creationId="{58BA40A7-9BCE-005C-A3AA-423913F6D2A5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19" creationId="{73FDA167-67A1-5718-1398-235C39BCFB80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20" creationId="{53BF0894-243B-57F6-7FFA-1475B3D2A92C}"/>
          </ac:spMkLst>
        </pc:spChg>
        <pc:spChg chg="mod">
          <ac:chgData name="Jazz Binding" userId="74e1742e-566f-4d18-bab9-8025d732ef9c" providerId="ADAL" clId="{B2F509F6-D0D2-47FC-9FFA-9B1E2AE28429}" dt="2022-11-18T16:37:48.833" v="1441" actId="207"/>
          <ac:spMkLst>
            <pc:docMk/>
            <pc:sldMk cId="3316664593" sldId="263"/>
            <ac:spMk id="3521" creationId="{D751D1E9-A2EE-AC0F-6505-2EFA9E369AAF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22" creationId="{C5979FF6-A625-C7A2-BD3C-8BD2C141854F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23" creationId="{A8AE4888-DFE7-08CA-B4B1-E4D5519DA8BA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24" creationId="{93F388A4-E5C3-890A-649E-5B677DC7E697}"/>
          </ac:spMkLst>
        </pc:spChg>
        <pc:spChg chg="mod">
          <ac:chgData name="Jazz Binding" userId="74e1742e-566f-4d18-bab9-8025d732ef9c" providerId="ADAL" clId="{B2F509F6-D0D2-47FC-9FFA-9B1E2AE28429}" dt="2022-11-18T16:37:44.184" v="1440" actId="207"/>
          <ac:spMkLst>
            <pc:docMk/>
            <pc:sldMk cId="3316664593" sldId="263"/>
            <ac:spMk id="3525" creationId="{7CB7EDD4-B19C-A228-0E5B-85E6C8D61846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26" creationId="{8484E64E-6470-D206-777F-5BEC1DF4B63D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27" creationId="{3A431930-31A5-B54B-EF9E-D88921A463CE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28" creationId="{5DA1E619-6CCC-0637-15B5-94CDE6ABA0CD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29" creationId="{6A2215DD-BE4C-78B9-21E1-5A7058A179AE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30" creationId="{DFAC876B-76CC-012E-16E5-2E3C9C5238C9}"/>
          </ac:spMkLst>
        </pc:spChg>
        <pc:spChg chg="mod">
          <ac:chgData name="Jazz Binding" userId="74e1742e-566f-4d18-bab9-8025d732ef9c" providerId="ADAL" clId="{B2F509F6-D0D2-47FC-9FFA-9B1E2AE28429}" dt="2022-11-18T16:37:36.333" v="1439" actId="207"/>
          <ac:spMkLst>
            <pc:docMk/>
            <pc:sldMk cId="3316664593" sldId="263"/>
            <ac:spMk id="3531" creationId="{FC8CB17B-557C-1D93-C7B5-C773BC5F68E0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2" creationId="{BC0E5EEE-B6D2-3E93-6449-1902664FF936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3" creationId="{7CF99A38-BB75-709E-A268-969EF70810DE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4" creationId="{22731752-AEB9-F0C4-D85E-A844B7174004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5" creationId="{1DA311DE-25B7-7412-4AB2-D3586B8C295D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6" creationId="{E93D6989-DC41-D1CD-AC1C-5F8BA864B596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7" creationId="{6F481909-AAB8-EAEF-217B-4D96973E0F3D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8" creationId="{127204D0-1887-578D-2D87-BA4F334AC951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39" creationId="{AD5AAA49-6F66-558D-330E-45BBBC6038AE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40" creationId="{BAA93150-0223-EE4E-D26F-390CF8FC9908}"/>
          </ac:spMkLst>
        </pc:spChg>
        <pc:spChg chg="mod">
          <ac:chgData name="Jazz Binding" userId="74e1742e-566f-4d18-bab9-8025d732ef9c" providerId="ADAL" clId="{B2F509F6-D0D2-47FC-9FFA-9B1E2AE28429}" dt="2022-11-18T16:37:08.385" v="1437" actId="571"/>
          <ac:spMkLst>
            <pc:docMk/>
            <pc:sldMk cId="3316664593" sldId="263"/>
            <ac:spMk id="3541" creationId="{00AFBD32-69CC-6C2E-E69C-E022D70FFC85}"/>
          </ac:spMkLst>
        </pc:spChg>
        <pc:grpChg chg="del mod">
          <ac:chgData name="Jazz Binding" userId="74e1742e-566f-4d18-bab9-8025d732ef9c" providerId="ADAL" clId="{B2F509F6-D0D2-47FC-9FFA-9B1E2AE28429}" dt="2022-11-18T16:16:43.569" v="38" actId="165"/>
          <ac:grpSpMkLst>
            <pc:docMk/>
            <pc:sldMk cId="3316664593" sldId="263"/>
            <ac:grpSpMk id="6" creationId="{5BCA59FC-3D44-AEC2-FD25-1CC0ED2260C1}"/>
          </ac:grpSpMkLst>
        </pc:grpChg>
        <pc:grpChg chg="del mod topLvl">
          <ac:chgData name="Jazz Binding" userId="74e1742e-566f-4d18-bab9-8025d732ef9c" providerId="ADAL" clId="{B2F509F6-D0D2-47FC-9FFA-9B1E2AE28429}" dt="2022-11-18T16:17:29.496" v="49" actId="165"/>
          <ac:grpSpMkLst>
            <pc:docMk/>
            <pc:sldMk cId="3316664593" sldId="263"/>
            <ac:grpSpMk id="8" creationId="{B1E8E917-7201-8601-300D-B14BAC3C8519}"/>
          </ac:grpSpMkLst>
        </pc:grpChg>
        <pc:grpChg chg="del mod topLvl">
          <ac:chgData name="Jazz Binding" userId="74e1742e-566f-4d18-bab9-8025d732ef9c" providerId="ADAL" clId="{B2F509F6-D0D2-47FC-9FFA-9B1E2AE28429}" dt="2022-11-18T16:17:28.267" v="48" actId="165"/>
          <ac:grpSpMkLst>
            <pc:docMk/>
            <pc:sldMk cId="3316664593" sldId="263"/>
            <ac:grpSpMk id="15" creationId="{DE1BAA03-62DD-385A-5530-AB01B3CE1293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6" creationId="{A589A4CA-49B0-F5DA-83F6-1C3DC66CF75E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20" creationId="{14DE04E5-EFE6-833C-F130-55D6EED88570}"/>
          </ac:grpSpMkLst>
        </pc:grpChg>
        <pc:grpChg chg="del mod topLvl">
          <ac:chgData name="Jazz Binding" userId="74e1742e-566f-4d18-bab9-8025d732ef9c" providerId="ADAL" clId="{B2F509F6-D0D2-47FC-9FFA-9B1E2AE28429}" dt="2022-11-18T16:17:28.267" v="48" actId="165"/>
          <ac:grpSpMkLst>
            <pc:docMk/>
            <pc:sldMk cId="3316664593" sldId="263"/>
            <ac:grpSpMk id="27" creationId="{E3035E4B-C5A1-AB09-3F6A-78D7357CB265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28" creationId="{ADC9B8C4-E4E5-7CDD-4B08-7C8B21734A76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32" creationId="{9565D945-F747-7D12-E9C5-995C67882A8B}"/>
          </ac:grpSpMkLst>
        </pc:grpChg>
        <pc:grpChg chg="del mod topLvl">
          <ac:chgData name="Jazz Binding" userId="74e1742e-566f-4d18-bab9-8025d732ef9c" providerId="ADAL" clId="{B2F509F6-D0D2-47FC-9FFA-9B1E2AE28429}" dt="2022-11-18T16:17:28.267" v="48" actId="165"/>
          <ac:grpSpMkLst>
            <pc:docMk/>
            <pc:sldMk cId="3316664593" sldId="263"/>
            <ac:grpSpMk id="39" creationId="{3C8998C1-0CBE-08B4-ABF4-922C126E63FB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40" creationId="{9722641E-A4F8-8AC5-7F52-E410FB3FF094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44" creationId="{A93CD142-D4CE-EC7D-412D-8129D0E8F824}"/>
          </ac:grpSpMkLst>
        </pc:grpChg>
        <pc:grpChg chg="del mod topLvl">
          <ac:chgData name="Jazz Binding" userId="74e1742e-566f-4d18-bab9-8025d732ef9c" providerId="ADAL" clId="{B2F509F6-D0D2-47FC-9FFA-9B1E2AE28429}" dt="2022-11-18T16:17:28.267" v="48" actId="165"/>
          <ac:grpSpMkLst>
            <pc:docMk/>
            <pc:sldMk cId="3316664593" sldId="263"/>
            <ac:grpSpMk id="51" creationId="{D875D92D-620D-D853-ED72-C27ACF000D85}"/>
          </ac:grpSpMkLst>
        </pc:grpChg>
        <pc:grpChg chg="del mod topLvl">
          <ac:chgData name="Jazz Binding" userId="74e1742e-566f-4d18-bab9-8025d732ef9c" providerId="ADAL" clId="{B2F509F6-D0D2-47FC-9FFA-9B1E2AE28429}" dt="2022-11-18T16:18:56.620" v="59" actId="165"/>
          <ac:grpSpMkLst>
            <pc:docMk/>
            <pc:sldMk cId="3316664593" sldId="263"/>
            <ac:grpSpMk id="52" creationId="{2948157E-26DD-E51D-7BB1-2061E174D7D1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56" creationId="{9C8848FE-D5C7-DB82-34EB-BE2E45F5A097}"/>
          </ac:grpSpMkLst>
        </pc:grpChg>
        <pc:grpChg chg="del mod topLvl">
          <ac:chgData name="Jazz Binding" userId="74e1742e-566f-4d18-bab9-8025d732ef9c" providerId="ADAL" clId="{B2F509F6-D0D2-47FC-9FFA-9B1E2AE28429}" dt="2022-11-18T16:16:53.522" v="41" actId="165"/>
          <ac:grpSpMkLst>
            <pc:docMk/>
            <pc:sldMk cId="3316664593" sldId="263"/>
            <ac:grpSpMk id="63" creationId="{BAE79A4D-3A21-F7FC-E0AB-F1006263A53D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64" creationId="{CF8E6AC8-2B38-D8BA-9665-19C5708FFC16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67" creationId="{FB55DF1E-1E61-1F38-B909-34903252ABE5}"/>
          </ac:grpSpMkLst>
        </pc:grpChg>
        <pc:grpChg chg="del mod topLvl">
          <ac:chgData name="Jazz Binding" userId="74e1742e-566f-4d18-bab9-8025d732ef9c" providerId="ADAL" clId="{B2F509F6-D0D2-47FC-9FFA-9B1E2AE28429}" dt="2022-11-18T16:17:45.866" v="53" actId="165"/>
          <ac:grpSpMkLst>
            <pc:docMk/>
            <pc:sldMk cId="3316664593" sldId="263"/>
            <ac:grpSpMk id="71" creationId="{DB684C5E-FDF6-8795-0F03-DFD149F21492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94" creationId="{7C26FFAA-D6B4-5D6C-0B3F-2A2F61DBEFD3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101" creationId="{5E51138E-79DF-E447-05CA-57E8B6E2EE3B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02" creationId="{64BCA80B-DFE1-8BB2-57A1-0ECA325BAD7D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06" creationId="{7773B049-27E5-591C-DF53-38F1DE0B361D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113" creationId="{9F3B3C43-EB4F-094B-276C-8F7C8FE3B206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14" creationId="{1C21B44D-B18B-4AB3-ED0B-476F1F0DD624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18" creationId="{30D989FA-9E10-A609-7D28-4045D9398036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125" creationId="{6503C501-ED6E-5552-8CE0-26B9DAEE0B79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26" creationId="{B904A948-A7F0-F2CA-BE7A-8C609FCE99BD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30" creationId="{48E3E1C9-4B62-D5C9-A7EB-81B8DCA674D6}"/>
          </ac:grpSpMkLst>
        </pc:grpChg>
        <pc:grpChg chg="del mod topLvl">
          <ac:chgData name="Jazz Binding" userId="74e1742e-566f-4d18-bab9-8025d732ef9c" providerId="ADAL" clId="{B2F509F6-D0D2-47FC-9FFA-9B1E2AE28429}" dt="2022-11-18T16:16:53.522" v="41" actId="165"/>
          <ac:grpSpMkLst>
            <pc:docMk/>
            <pc:sldMk cId="3316664593" sldId="263"/>
            <ac:grpSpMk id="137" creationId="{92AF0098-E7E8-3EFE-B7EB-DBE17AE260E7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38" creationId="{96953843-3EFF-EA30-4044-70C74D6278C6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41" creationId="{8F51CD0D-A248-D638-8322-21A7B1B60A03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145" creationId="{9B98020F-B753-EAE5-A865-873D6BA54347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154" creationId="{0F3CA275-1E82-B38A-6988-E2A560DB1CA3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55" creationId="{51FD4832-EF37-50DC-164B-CDA5B109778B}"/>
          </ac:grpSpMkLst>
        </pc:grpChg>
        <pc:grpChg chg="del mod topLvl">
          <ac:chgData name="Jazz Binding" userId="74e1742e-566f-4d18-bab9-8025d732ef9c" providerId="ADAL" clId="{B2F509F6-D0D2-47FC-9FFA-9B1E2AE28429}" dt="2022-11-18T16:18:36.464" v="56" actId="165"/>
          <ac:grpSpMkLst>
            <pc:docMk/>
            <pc:sldMk cId="3316664593" sldId="263"/>
            <ac:grpSpMk id="159" creationId="{A2C4F7C6-BB8E-6D58-538B-9E6FE14F2932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177" creationId="{E027EDCF-C444-CFA3-964C-546EF658ACF4}"/>
          </ac:grpSpMkLst>
        </pc:grpChg>
        <pc:grpChg chg="del mod ord topLvl">
          <ac:chgData name="Jazz Binding" userId="74e1742e-566f-4d18-bab9-8025d732ef9c" providerId="ADAL" clId="{B2F509F6-D0D2-47FC-9FFA-9B1E2AE28429}" dt="2022-11-18T16:34:12.638" v="1417" actId="478"/>
          <ac:grpSpMkLst>
            <pc:docMk/>
            <pc:sldMk cId="3316664593" sldId="263"/>
            <ac:grpSpMk id="185" creationId="{892535F3-3611-B824-A077-FD5F2CB871EF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86" creationId="{531FF577-493E-9EFE-D8B0-66C00691D542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87" creationId="{1B3011C3-D476-95D0-F204-1D54699D0F17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235" creationId="{84A3EB4C-D29A-E0E1-6A04-4F79AEF3F642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283" creationId="{361BB8A9-9800-F65A-C72F-D0DB8ECC1525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331" creationId="{9811B8D6-4DA7-0103-DF10-2108947DABEC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379" creationId="{E9EF7B04-3D09-61C2-EAE6-BD154DD97E3C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383" creationId="{AD2402AD-5393-7CE1-766C-6EF537893CA4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386" creationId="{D300A4DC-09A5-1F2E-5B06-9C05679EFD8D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387" creationId="{08CE7943-F2E0-2337-4879-14255DBF0C63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400" creationId="{89B2E140-5933-E7E9-468B-36BD14FA5440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404" creationId="{6A247FE7-C217-A529-8591-345039A09367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405" creationId="{2163A8BD-A9E9-CF0E-A59A-6A2A2BE052DB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453" creationId="{E15AFCB7-D7B8-E606-CBD2-348855E7D7FA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501" creationId="{77081D58-0BAC-5E3C-32A3-1C971EAC37FA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549" creationId="{06100351-543A-9A70-D0D3-D2D1725D61EC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597" creationId="{2D285EFF-8A3A-775C-3AA0-926FBFDF145F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598" creationId="{263144D8-46E7-CE97-B292-093154754C58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646" creationId="{316510A4-0F0D-03E5-5E7C-1D5A1B5D4760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694" creationId="{0F557038-69A2-294B-C183-4C227822422E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742" creationId="{2FD13BE2-63A9-E4B4-C07F-8669E4957BC5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790" creationId="{46AD4EBC-475C-6F1B-0412-60CEE2E0EAC5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838" creationId="{26093322-95EC-0C37-F9E0-9C32A3688521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886" creationId="{C73FA284-88CD-F5FD-E3FE-DBA8331FB630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34" creationId="{DE952B8D-78BC-93A8-DFA4-F9123F6F0C4A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82" creationId="{A769BF24-558C-8BB0-83A7-3020520FC018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83" creationId="{845D55BF-1640-B33C-4B0A-00273F3517EA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85" creationId="{17205FDC-C0AD-1068-B328-3BFA09A63C0E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86" creationId="{9ECAB2D3-E3E1-B6E6-56B2-0EE8B6644E9C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93" creationId="{4CFED782-F9C9-B6DF-3AA0-5E53C6060079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96" creationId="{CB44F26A-57C8-7A73-41B6-1107C886DDC7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997" creationId="{BF3EE248-8D2F-5856-4245-A005F31D6532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07" creationId="{1E3A8222-308A-DEED-BF8F-194F8A5058F9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10" creationId="{CA68B794-2AFA-6545-C7F7-0BC536373A0E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14" creationId="{B8497F84-2698-438D-005E-D38B4086A2AC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17" creationId="{5847BC02-FEAC-CED9-7C73-F7304F69D364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18" creationId="{6B78840A-7F16-688A-049A-2751E2B56526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20" creationId="{9D3A3668-CE3B-306E-C8C5-FAEFE0B52FB4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21" creationId="{F1E665BE-3D8D-9320-0416-06B08488A80A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28" creationId="{E1ED6937-9A5E-B0E6-A26F-83771C1C84CF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31" creationId="{EFD89F06-BFC8-02CF-CBD9-BE47CD26771A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32" creationId="{D7E6A628-C3FA-ECB9-1730-D054AB50F602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42" creationId="{7164545B-C972-2280-42BA-89C1F853F776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45" creationId="{352FE192-EC6D-0F30-096A-AC4C42EE5B00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49" creationId="{834A50DF-E257-67E3-1C3D-7D173802C8E3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52" creationId="{375E9EE9-8E99-AF13-F5E6-9039F71BD5B9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56" creationId="{17EF7F4F-CDE7-1753-3C0F-F3A63CC0412D}"/>
          </ac:grpSpMkLst>
        </pc:grpChg>
        <pc:grpChg chg="mod">
          <ac:chgData name="Jazz Binding" userId="74e1742e-566f-4d18-bab9-8025d732ef9c" providerId="ADAL" clId="{B2F509F6-D0D2-47FC-9FFA-9B1E2AE28429}" dt="2022-11-18T16:33:57.069" v="828"/>
          <ac:grpSpMkLst>
            <pc:docMk/>
            <pc:sldMk cId="3316664593" sldId="263"/>
            <ac:grpSpMk id="1059" creationId="{B5023024-896B-02EA-2AD3-B817D86DCA13}"/>
          </ac:grpSpMkLst>
        </pc:grpChg>
        <pc:grpChg chg="del mod ord topLvl">
          <ac:chgData name="Jazz Binding" userId="74e1742e-566f-4d18-bab9-8025d732ef9c" providerId="ADAL" clId="{B2F509F6-D0D2-47FC-9FFA-9B1E2AE28429}" dt="2022-11-18T16:34:12.638" v="1417" actId="478"/>
          <ac:grpSpMkLst>
            <pc:docMk/>
            <pc:sldMk cId="3316664593" sldId="263"/>
            <ac:grpSpMk id="1068" creationId="{4F39452B-C0BF-A6EE-CA37-8D8AD70B640D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069" creationId="{E4B24C62-3714-251B-62BA-E48D5E2FEA88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070" creationId="{F5CF5EC0-ECAD-C191-A7FC-40A2D9565F51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118" creationId="{60BD697A-47CC-A9A8-B04C-AE9CD247D484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166" creationId="{DB09DB5F-863E-148D-303E-24AE9D31F946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14" creationId="{60469992-B123-4FE9-87B7-668CAE50799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62" creationId="{F5F6872D-D063-18BD-BB64-F5BEDAA117E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66" creationId="{4B6867FF-59A5-2CC3-627A-13795DF3E4D2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69" creationId="{20460BE2-ED96-8569-4009-7B02A0547C97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70" creationId="{1BE764FB-010C-CAFF-EAF1-E89E4A46AEA3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83" creationId="{84DE836F-2279-EAB8-2640-B6658561DFDD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87" creationId="{F052291B-7EF6-267E-5C52-74E274102199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288" creationId="{507347E9-31BC-894F-C06C-7D54C7930123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336" creationId="{E1F8BBE6-F3B2-BD7E-DCF9-18BABC831EE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384" creationId="{4764297A-BD23-0838-55B2-85188CB99BAF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432" creationId="{7411DA39-D851-BF2D-9DFB-FD8C6F49F11F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480" creationId="{8B415DA7-729E-64AE-9985-A533E98D4393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481" creationId="{282D3CE5-3336-4356-5E22-4E041BFBBB09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529" creationId="{8E40C4B7-EC17-6D78-EAA5-A655040B9C58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577" creationId="{F32A8EFC-4191-E2CA-F930-99FF7B9A65DD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625" creationId="{34B78D11-D683-9271-E710-30A866BED491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673" creationId="{B5A67B4A-3C24-E138-6B23-A7DEA4FFF82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721" creationId="{B823D982-08A1-299C-1FF1-01DBF1142B4E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769" creationId="{64B0DE3E-A189-F2A2-30F4-5E584E707CD5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17" creationId="{CA79186C-4ABA-F89E-210B-F723B24471D3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65" creationId="{17D16A5A-51E6-5063-3180-7C3D58A233F5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66" creationId="{B7EB0967-DAE0-996D-54F5-7130655EF584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68" creationId="{BC29D7B2-8AD0-A26A-078C-EC869DC34378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69" creationId="{8EEE0E13-4D19-E5EB-3C9D-7DCA0B0431C8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76" creationId="{B5F3A0D0-EF15-4142-81A3-BBEBC32FB657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79" creationId="{6695797A-9DE6-BC72-0D57-F130E7123CE0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80" creationId="{9E7298C4-D774-92AD-0EDA-AFBBF064F8E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90" creationId="{8256E435-7DD1-5836-8343-459D6CA3D71F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93" creationId="{761764AE-2BE1-DA82-B794-F78F72A1129D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897" creationId="{DD370D3D-7328-C2CD-332A-B4FEB52D5E2C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00" creationId="{196717B8-8201-A0CE-CEA2-1C1E0B970438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01" creationId="{D45B8981-70B7-A932-E321-E41F9CB0610C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03" creationId="{390AF2DA-E283-428A-6B56-F3DC8E81405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04" creationId="{FCB7877A-F0E1-0FCC-CD9E-C23BBEE62F1A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11" creationId="{D0BCA5B6-DA9D-DE96-264E-45A4CA9C1283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14" creationId="{06370850-51C2-570C-0B87-119AF99724C5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15" creationId="{E35B0490-268D-C0EB-C99A-C6071D5EB90C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25" creationId="{0434AF65-E766-87BA-65B5-8A52F08F57D0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28" creationId="{D479D7ED-E9E6-47A8-BAB6-B2EC6E04307C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32" creationId="{47067CBA-D084-E259-C633-B8C71EEA3AC3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35" creationId="{79CFC163-8981-0AFA-4BC0-F080B46A695B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39" creationId="{36E16D55-9CDE-5C55-FA77-864C3C5F8B17}"/>
          </ac:grpSpMkLst>
        </pc:grpChg>
        <pc:grpChg chg="mod">
          <ac:chgData name="Jazz Binding" userId="74e1742e-566f-4d18-bab9-8025d732ef9c" providerId="ADAL" clId="{B2F509F6-D0D2-47FC-9FFA-9B1E2AE28429}" dt="2022-11-18T16:33:36.250" v="234"/>
          <ac:grpSpMkLst>
            <pc:docMk/>
            <pc:sldMk cId="3316664593" sldId="263"/>
            <ac:grpSpMk id="1942" creationId="{6C75E766-697C-2643-25F4-B8471DF7435C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1951" creationId="{468296D3-E69B-940E-E7E2-E61B595F0FBF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1955" creationId="{794DB1B9-7070-EFEB-BB92-B6298C8D63AB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1960" creationId="{498D8920-CC20-F75C-D0D3-476C327EAD47}"/>
          </ac:grpSpMkLst>
        </pc:grpChg>
        <pc:grpChg chg="del mod topLvl">
          <ac:chgData name="Jazz Binding" userId="74e1742e-566f-4d18-bab9-8025d732ef9c" providerId="ADAL" clId="{B2F509F6-D0D2-47FC-9FFA-9B1E2AE28429}" dt="2022-11-18T16:25:00.558" v="104" actId="165"/>
          <ac:grpSpMkLst>
            <pc:docMk/>
            <pc:sldMk cId="3316664593" sldId="263"/>
            <ac:grpSpMk id="1961" creationId="{EFF05235-1825-C431-F423-458794D562FD}"/>
          </ac:grpSpMkLst>
        </pc:grpChg>
        <pc:grpChg chg="del mod topLvl">
          <ac:chgData name="Jazz Binding" userId="74e1742e-566f-4d18-bab9-8025d732ef9c" providerId="ADAL" clId="{B2F509F6-D0D2-47FC-9FFA-9B1E2AE28429}" dt="2022-11-18T16:25:19.845" v="110" actId="165"/>
          <ac:grpSpMkLst>
            <pc:docMk/>
            <pc:sldMk cId="3316664593" sldId="263"/>
            <ac:grpSpMk id="1963" creationId="{93E2C2B0-2F2F-9AD1-D1EF-E52C7448D684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1973" creationId="{60853831-767E-3641-5665-1A593D0465C3}"/>
          </ac:grpSpMkLst>
        </pc:grpChg>
        <pc:grpChg chg="del mod topLvl">
          <ac:chgData name="Jazz Binding" userId="74e1742e-566f-4d18-bab9-8025d732ef9c" providerId="ADAL" clId="{B2F509F6-D0D2-47FC-9FFA-9B1E2AE28429}" dt="2022-11-18T16:25:00.558" v="104" actId="165"/>
          <ac:grpSpMkLst>
            <pc:docMk/>
            <pc:sldMk cId="3316664593" sldId="263"/>
            <ac:grpSpMk id="1974" creationId="{2D18CDE3-CFC1-16DE-8513-6CEA2A88B48E}"/>
          </ac:grpSpMkLst>
        </pc:grpChg>
        <pc:grpChg chg="del mod topLvl">
          <ac:chgData name="Jazz Binding" userId="74e1742e-566f-4d18-bab9-8025d732ef9c" providerId="ADAL" clId="{B2F509F6-D0D2-47FC-9FFA-9B1E2AE28429}" dt="2022-11-18T16:26:24.240" v="116" actId="165"/>
          <ac:grpSpMkLst>
            <pc:docMk/>
            <pc:sldMk cId="3316664593" sldId="263"/>
            <ac:grpSpMk id="1975" creationId="{543FD64C-8B82-4C53-3372-903558B20D78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1977" creationId="{D0C17849-F3BD-AAA1-B992-E2D67B6EDADB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1982" creationId="{587480E6-1477-4B6C-ADDB-3B55889DC55E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1991" creationId="{54B3888F-0F10-3E5D-BB3B-28298D467627}"/>
          </ac:grpSpMkLst>
        </pc:grpChg>
        <pc:grpChg chg="del mod topLvl">
          <ac:chgData name="Jazz Binding" userId="74e1742e-566f-4d18-bab9-8025d732ef9c" providerId="ADAL" clId="{B2F509F6-D0D2-47FC-9FFA-9B1E2AE28429}" dt="2022-11-18T16:25:00.558" v="104" actId="165"/>
          <ac:grpSpMkLst>
            <pc:docMk/>
            <pc:sldMk cId="3316664593" sldId="263"/>
            <ac:grpSpMk id="1992" creationId="{BDD3FEDD-EF2C-67A0-2E40-E41C24CE6164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1994" creationId="{8CC06180-4E1A-1737-8274-231B70E0D33A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2007" creationId="{9F663DFF-7E4D-CC52-1F4B-4573B4BB76AC}"/>
          </ac:grpSpMkLst>
        </pc:grpChg>
        <pc:grpChg chg="del mod topLvl">
          <ac:chgData name="Jazz Binding" userId="74e1742e-566f-4d18-bab9-8025d732ef9c" providerId="ADAL" clId="{B2F509F6-D0D2-47FC-9FFA-9B1E2AE28429}" dt="2022-11-18T16:25:00.558" v="104" actId="165"/>
          <ac:grpSpMkLst>
            <pc:docMk/>
            <pc:sldMk cId="3316664593" sldId="263"/>
            <ac:grpSpMk id="2008" creationId="{24B871D3-ED26-558D-10F9-AA45D89B0165}"/>
          </ac:grpSpMkLst>
        </pc:grpChg>
        <pc:grpChg chg="del mod topLvl">
          <ac:chgData name="Jazz Binding" userId="74e1742e-566f-4d18-bab9-8025d732ef9c" providerId="ADAL" clId="{B2F509F6-D0D2-47FC-9FFA-9B1E2AE28429}" dt="2022-11-18T16:25:15.013" v="109" actId="165"/>
          <ac:grpSpMkLst>
            <pc:docMk/>
            <pc:sldMk cId="3316664593" sldId="263"/>
            <ac:grpSpMk id="2009" creationId="{51E136B7-AEAB-B2C5-8C22-5039270BBCAE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11" creationId="{0AE4E0A9-E26E-D3C3-8A91-81A71176B19A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16" creationId="{F33271D7-13FE-B8CE-31D7-008757EA8458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2023" creationId="{DB231AEE-BB1A-A5EC-485A-DA5D276C6EA5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27" creationId="{32BF85B3-45D9-F05F-6DD9-91D4689F3FA1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2032" creationId="{9ED8EB79-A8B4-3D05-BF51-6F201E6B8683}"/>
          </ac:grpSpMkLst>
        </pc:grpChg>
        <pc:grpChg chg="del mod topLvl">
          <ac:chgData name="Jazz Binding" userId="74e1742e-566f-4d18-bab9-8025d732ef9c" providerId="ADAL" clId="{B2F509F6-D0D2-47FC-9FFA-9B1E2AE28429}" dt="2022-11-18T16:25:00.558" v="104" actId="165"/>
          <ac:grpSpMkLst>
            <pc:docMk/>
            <pc:sldMk cId="3316664593" sldId="263"/>
            <ac:grpSpMk id="2033" creationId="{4D0B09F1-1A54-BEA4-B81A-30B9726F0E87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34" creationId="{33714DE3-CA94-0399-E7ED-B637EFBFCC63}"/>
          </ac:grpSpMkLst>
        </pc:grpChg>
        <pc:grpChg chg="del mod">
          <ac:chgData name="Jazz Binding" userId="74e1742e-566f-4d18-bab9-8025d732ef9c" providerId="ADAL" clId="{B2F509F6-D0D2-47FC-9FFA-9B1E2AE28429}" dt="2022-11-18T16:28:49.011" v="153" actId="478"/>
          <ac:grpSpMkLst>
            <pc:docMk/>
            <pc:sldMk cId="3316664593" sldId="263"/>
            <ac:grpSpMk id="2036" creationId="{BA55652D-3C87-8C6B-F37B-4BCFEF0B125A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2049" creationId="{A31ABA3A-EED2-E0FA-3D91-874C216334E8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53" creationId="{7CA0A5DC-36BF-DB70-998C-3AA4F35A9E27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2058" creationId="{D08171A8-688B-C3A4-C837-862DCE04D876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62" creationId="{77065082-0C09-1111-0D28-C859A6F037FB}"/>
          </ac:grpSpMkLst>
        </pc:grpChg>
        <pc:grpChg chg="del mod topLvl">
          <ac:chgData name="Jazz Binding" userId="74e1742e-566f-4d18-bab9-8025d732ef9c" providerId="ADAL" clId="{B2F509F6-D0D2-47FC-9FFA-9B1E2AE28429}" dt="2022-11-18T16:24:40.432" v="103" actId="165"/>
          <ac:grpSpMkLst>
            <pc:docMk/>
            <pc:sldMk cId="3316664593" sldId="263"/>
            <ac:grpSpMk id="2067" creationId="{70BAD68C-F1FC-AC7A-D2E5-940B2C6BA3A9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071" creationId="{9A786E0F-76CE-941F-EA62-10428D167B0A}"/>
          </ac:grpSpMkLst>
        </pc:grpChg>
        <pc:grpChg chg="del mod topLvl">
          <ac:chgData name="Jazz Binding" userId="74e1742e-566f-4d18-bab9-8025d732ef9c" providerId="ADAL" clId="{B2F509F6-D0D2-47FC-9FFA-9B1E2AE28429}" dt="2022-11-18T16:17:30.546" v="50" actId="165"/>
          <ac:grpSpMkLst>
            <pc:docMk/>
            <pc:sldMk cId="3316664593" sldId="263"/>
            <ac:grpSpMk id="2098" creationId="{A9D1BF2B-62C4-CB81-A5D2-88A7FB7E6BBD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02" creationId="{A6DE1782-2014-277F-8F30-15DD82CD92BD}"/>
          </ac:grpSpMkLst>
        </pc:grpChg>
        <pc:grpChg chg="del mod topLvl">
          <ac:chgData name="Jazz Binding" userId="74e1742e-566f-4d18-bab9-8025d732ef9c" providerId="ADAL" clId="{B2F509F6-D0D2-47FC-9FFA-9B1E2AE28429}" dt="2022-11-18T16:21:16.935" v="79" actId="165"/>
          <ac:grpSpMkLst>
            <pc:docMk/>
            <pc:sldMk cId="3316664593" sldId="263"/>
            <ac:grpSpMk id="2109" creationId="{A2F48227-9F07-73A1-CF80-658147751FFD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2113" creationId="{3408680E-C88A-4112-05C7-E758ABC4AEC5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17" creationId="{358B06D5-1C52-157A-B374-D34654BE0D59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2124" creationId="{FE9B1EAD-0231-CF0A-26E6-855A1F79D994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28" creationId="{8BE8678C-905E-46AF-CF29-DB2BEAE578FF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2135" creationId="{29DCF504-4FE2-E8F9-C1F8-7DCBA39EFEB0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39" creationId="{3D5447DE-8960-084B-2B25-340F3894DDBA}"/>
          </ac:grpSpMkLst>
        </pc:grpChg>
        <pc:grpChg chg="del mod topLvl">
          <ac:chgData name="Jazz Binding" userId="74e1742e-566f-4d18-bab9-8025d732ef9c" providerId="ADAL" clId="{B2F509F6-D0D2-47FC-9FFA-9B1E2AE28429}" dt="2022-11-18T16:17:31.394" v="51" actId="165"/>
          <ac:grpSpMkLst>
            <pc:docMk/>
            <pc:sldMk cId="3316664593" sldId="263"/>
            <ac:grpSpMk id="2146" creationId="{9B9BA1D8-545D-0A87-57EE-E875BB2F3535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50" creationId="{F5D31AAE-746D-3B12-3AD7-0825EF34E5C3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2157" creationId="{6037C5A0-83BF-043F-A80F-A7FE6B2336B0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61" creationId="{9E24D163-1A78-EDA2-B10B-7CA33A8A48CA}"/>
          </ac:grpSpMkLst>
        </pc:grpChg>
        <pc:grpChg chg="del mod topLvl">
          <ac:chgData name="Jazz Binding" userId="74e1742e-566f-4d18-bab9-8025d732ef9c" providerId="ADAL" clId="{B2F509F6-D0D2-47FC-9FFA-9B1E2AE28429}" dt="2022-11-18T16:17:42.903" v="52" actId="165"/>
          <ac:grpSpMkLst>
            <pc:docMk/>
            <pc:sldMk cId="3316664593" sldId="263"/>
            <ac:grpSpMk id="2168" creationId="{1376A50D-64F6-9096-B84E-A262B263769C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72" creationId="{008465ED-B715-0F14-750F-781A0248C9AC}"/>
          </ac:grpSpMkLst>
        </pc:grpChg>
        <pc:grpChg chg="del mod topLvl">
          <ac:chgData name="Jazz Binding" userId="74e1742e-566f-4d18-bab9-8025d732ef9c" providerId="ADAL" clId="{B2F509F6-D0D2-47FC-9FFA-9B1E2AE28429}" dt="2022-11-18T16:20:49.898" v="76" actId="165"/>
          <ac:grpSpMkLst>
            <pc:docMk/>
            <pc:sldMk cId="3316664593" sldId="263"/>
            <ac:grpSpMk id="2179" creationId="{E1A75983-7B5A-38B6-EE8E-BE27672CB55A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191" creationId="{5CA28CAE-9DAC-46B8-67AC-5AC6E916F5FC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201" creationId="{FD568AD9-7FB8-CBCA-DAF7-4F61B8855B03}"/>
          </ac:grpSpMkLst>
        </pc:grpChg>
        <pc:grpChg chg="del mod topLvl">
          <ac:chgData name="Jazz Binding" userId="74e1742e-566f-4d18-bab9-8025d732ef9c" providerId="ADAL" clId="{B2F509F6-D0D2-47FC-9FFA-9B1E2AE28429}" dt="2022-11-18T16:20:48.984" v="75" actId="165"/>
          <ac:grpSpMkLst>
            <pc:docMk/>
            <pc:sldMk cId="3316664593" sldId="263"/>
            <ac:grpSpMk id="2205" creationId="{B6B1A030-3050-571D-22F1-4BF57C4C4EE7}"/>
          </ac:grpSpMkLst>
        </pc:grpChg>
        <pc:grpChg chg="del mod topLvl">
          <ac:chgData name="Jazz Binding" userId="74e1742e-566f-4d18-bab9-8025d732ef9c" providerId="ADAL" clId="{B2F509F6-D0D2-47FC-9FFA-9B1E2AE28429}" dt="2022-11-18T16:20:48.984" v="75" actId="165"/>
          <ac:grpSpMkLst>
            <pc:docMk/>
            <pc:sldMk cId="3316664593" sldId="263"/>
            <ac:grpSpMk id="2209" creationId="{4F42FD70-183A-E7C2-3811-4F17D5B5D0F9}"/>
          </ac:grpSpMkLst>
        </pc:grpChg>
        <pc:grpChg chg="mo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2213" creationId="{DB4208B6-7E27-0265-4607-5BA08612FB5A}"/>
          </ac:grpSpMkLst>
        </pc:grpChg>
        <pc:grpChg chg="add del mod">
          <ac:chgData name="Jazz Binding" userId="74e1742e-566f-4d18-bab9-8025d732ef9c" providerId="ADAL" clId="{B2F509F6-D0D2-47FC-9FFA-9B1E2AE28429}" dt="2022-11-18T16:34:12.638" v="1417" actId="478"/>
          <ac:grpSpMkLst>
            <pc:docMk/>
            <pc:sldMk cId="3316664593" sldId="263"/>
            <ac:grpSpMk id="2227" creationId="{D91EFFB8-C158-CF24-95AC-F994134E8BF0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28" creationId="{B9DC4E18-C4DE-7836-95C1-7C555191368D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29" creationId="{25AE308A-5117-6CE6-50E0-70362569CACB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0" creationId="{8BBBCCD5-08F2-D022-5747-8BD015D89698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1" creationId="{680B7749-4718-4EEB-084C-14DDDDC1EAEF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2" creationId="{04E0C6D9-524F-3748-D7E3-29F572F4E31E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3" creationId="{4D5DD4D8-C04A-DB3E-7054-E53CBB021353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4" creationId="{6D14CCF6-9F4D-C757-313E-04EA6E636921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5" creationId="{CA81402F-882D-8CB0-5D2C-5DDA312EF7CB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6" creationId="{E5F10A9F-2EF2-D8AC-2112-8D50190389D5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7" creationId="{98F9FE77-425E-1E00-1848-F0DDD88F7E89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8" creationId="{B48DD360-E61D-E3F2-881E-D7FB4FA23882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39" creationId="{797C6439-7FC8-6BE0-E1CF-A7A0192B5FBC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40" creationId="{390E091F-C6D7-A2D6-C5CE-47E8459118A7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41" creationId="{6ECAF3D1-1742-B239-B634-FEC0D61D561B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42" creationId="{95B3A318-82F5-F0FB-B6A1-27A858869A56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43" creationId="{2E403155-467C-4508-4572-7A6033B93BA6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44" creationId="{4F635C77-791B-AF02-7360-51C07DA168ED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56" creationId="{34652E37-94D9-06B7-12F9-30D7ADA5BF2C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62" creationId="{F25DCBA7-AEBD-7B4B-5D87-D91907B3ED58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65" creationId="{3533282E-C4CD-4BBB-FF56-8B6AB67317A7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68" creationId="{7F4A8BB9-2CF8-0384-FB67-AE4B8E5DA182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78" creationId="{C6B77D44-6A4A-1B1B-478C-B5D483BAACB4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79" creationId="{05589E78-3791-9F59-6899-4E8493D0CA15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83" creationId="{3EAF819B-5DA4-3CCA-7EC1-9ADC549DDCC1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84" creationId="{A376EA34-9CDD-8A53-2067-7D3BDD94DD6A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94" creationId="{6D094003-44C8-58C8-D891-28BD495B0398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297" creationId="{3E252F55-09A2-356F-273B-2A674B21A440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300" creationId="{829577AC-194B-9484-FAD3-0701902A46A6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310" creationId="{9FCBE3D9-9A2F-F4E1-423F-FC17F047A682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311" creationId="{FA7A1135-4590-10CE-74C4-28EA2A712E69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315" creationId="{336E2161-EBDD-348D-8CC8-764B3963F3C8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316" creationId="{C8A79EFF-A50D-492F-BF84-78CDF1202639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511" creationId="{1DDCF496-B118-AC51-31AB-562BDA930283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512" creationId="{6B25D313-BAEF-6DF4-5B24-CE214DF3A171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513" creationId="{03D2EF4E-011E-F57A-AC04-05E2284EB570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514" creationId="{6E701768-E1B2-0F7F-3566-39745327EFFA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703" creationId="{3A860368-F032-6751-9179-8790E354D7A6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704" creationId="{36989D83-94F1-DED3-0574-4C970CD83BA8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705" creationId="{61FEA4FE-BEC3-2FB9-1DB6-21AC1097FD61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706" creationId="{9BCB960D-D15E-F9CD-7446-06F86A4C4E66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895" creationId="{EEE014C1-EACD-9C1D-FDFE-635283DEC128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897" creationId="{7A7D1A13-5B46-18B9-FAB4-CC61D3DCADD9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915" creationId="{0A629BF6-F1B7-E854-C7B5-C1D3BDE54B5F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918" creationId="{63378B30-9D62-2582-C5BC-AD2D1AA96AEB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919" creationId="{7F684462-3216-72DA-0A78-4F1CF25B3BB7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920" creationId="{727B3299-26C3-218D-C82B-91572F0D52F7}"/>
          </ac:grpSpMkLst>
        </pc:grpChg>
        <pc:grpChg chg="mod">
          <ac:chgData name="Jazz Binding" userId="74e1742e-566f-4d18-bab9-8025d732ef9c" providerId="ADAL" clId="{B2F509F6-D0D2-47FC-9FFA-9B1E2AE28429}" dt="2022-11-18T16:29:21.373" v="161" actId="571"/>
          <ac:grpSpMkLst>
            <pc:docMk/>
            <pc:sldMk cId="3316664593" sldId="263"/>
            <ac:grpSpMk id="2921" creationId="{49ACF011-06C1-C80E-D9EE-E6AC16ED9BFC}"/>
          </ac:grpSpMkLst>
        </pc:grpChg>
        <pc:grpChg chg="add mod or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10" creationId="{C23E0E7D-BF0D-2404-ABF1-FAAF0A614290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17" creationId="{B2780978-1F36-F521-910F-620618842CB3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30" creationId="{7331C498-BF12-384C-C85A-1106312B556A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32" creationId="{182C8A77-C9B3-FD3D-5CF1-CE58333584A1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51" creationId="{2AB9B390-83C5-A739-DD0C-1B1350447CEE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60" creationId="{79E583D0-EE1E-424B-C340-0B598B86CD9B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63" creationId="{FF1FD47D-F884-BAAF-46A2-354660CFB1E5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70" creationId="{E9C0D096-2170-A56B-DC94-FE4CD5ACC734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79" creationId="{0D982FA9-D5AA-1440-231F-6B290838277B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82" creationId="{1432E0AB-3DA3-05B3-9B8B-A2AED8A01FB6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185" creationId="{1302F383-8F08-0007-C6DC-C30144D2F690}"/>
          </ac:grpSpMkLst>
        </pc:grpChg>
        <pc:grpChg chg="add mod ord topLvl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258" creationId="{87123A9B-6EEA-F089-F84D-94CF29F8965F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265" creationId="{255CF3CE-ADF5-03FB-9863-E09B8873E6CF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278" creationId="{B72B9420-F950-CFE9-0E3F-E8465799E2B5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280" creationId="{281DEBCD-7877-DF00-BF6E-D23BD8E50FA5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299" creationId="{6C21A0A0-78D3-3BDB-389B-E90E8A21C1DC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308" creationId="{60F19448-CC03-B299-2D0A-BCDA7619E12A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311" creationId="{D316703A-3104-8DBD-8988-DE7D02B7B54B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318" creationId="{183ED38F-0E92-74F7-642D-BD2782868B7A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327" creationId="{13F444D2-F1F4-68E0-C73B-3B12DA382E78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330" creationId="{ED17704A-73BF-4D8A-26F9-A3965AA9B8CF}"/>
          </ac:grpSpMkLst>
        </pc:grpChg>
        <pc:grpChg chg="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333" creationId="{CA135F27-0CAA-7461-C433-55769A027D7E}"/>
          </ac:grpSpMkLst>
        </pc:grpChg>
        <pc:grpChg chg="add del mod">
          <ac:chgData name="Jazz Binding" userId="74e1742e-566f-4d18-bab9-8025d732ef9c" providerId="ADAL" clId="{B2F509F6-D0D2-47FC-9FFA-9B1E2AE28429}" dt="2022-11-18T16:35:51.431" v="1424" actId="165"/>
          <ac:grpSpMkLst>
            <pc:docMk/>
            <pc:sldMk cId="3316664593" sldId="263"/>
            <ac:grpSpMk id="3406" creationId="{D2B09FF6-5A9D-E9E7-7A37-001A2112C8CC}"/>
          </ac:grpSpMkLst>
        </pc:grpChg>
        <pc:grpChg chg="add mod">
          <ac:chgData name="Jazz Binding" userId="74e1742e-566f-4d18-bab9-8025d732ef9c" providerId="ADAL" clId="{B2F509F6-D0D2-47FC-9FFA-9B1E2AE28429}" dt="2022-11-18T16:35:59.515" v="1425" actId="164"/>
          <ac:grpSpMkLst>
            <pc:docMk/>
            <pc:sldMk cId="3316664593" sldId="263"/>
            <ac:grpSpMk id="3407" creationId="{C4654147-A629-F0E8-5126-1E5ED94505E5}"/>
          </ac:grpSpMkLst>
        </pc:grpChg>
        <pc:grpChg chg="add mod">
          <ac:chgData name="Jazz Binding" userId="74e1742e-566f-4d18-bab9-8025d732ef9c" providerId="ADAL" clId="{B2F509F6-D0D2-47FC-9FFA-9B1E2AE28429}" dt="2022-11-18T16:36:03.406" v="1426" actId="571"/>
          <ac:grpSpMkLst>
            <pc:docMk/>
            <pc:sldMk cId="3316664593" sldId="263"/>
            <ac:grpSpMk id="3408" creationId="{08ED2FB9-52C9-4CEF-38B1-32F3171DEABA}"/>
          </ac:grpSpMkLst>
        </pc:grpChg>
        <pc:grpChg chg="add mod">
          <ac:chgData name="Jazz Binding" userId="74e1742e-566f-4d18-bab9-8025d732ef9c" providerId="ADAL" clId="{B2F509F6-D0D2-47FC-9FFA-9B1E2AE28429}" dt="2022-11-18T16:37:08.385" v="1437" actId="571"/>
          <ac:grpSpMkLst>
            <pc:docMk/>
            <pc:sldMk cId="3316664593" sldId="263"/>
            <ac:grpSpMk id="3475" creationId="{48C661A9-0994-F011-84CB-7CB3461E13D7}"/>
          </ac:grpSpMkLst>
        </pc:grpChg>
        <pc:picChg chg="add del">
          <ac:chgData name="Jazz Binding" userId="74e1742e-566f-4d18-bab9-8025d732ef9c" providerId="ADAL" clId="{B2F509F6-D0D2-47FC-9FFA-9B1E2AE28429}" dt="2022-11-18T16:15:59.760" v="35" actId="478"/>
          <ac:picMkLst>
            <pc:docMk/>
            <pc:sldMk cId="3316664593" sldId="263"/>
            <ac:picMk id="3" creationId="{F075A449-3871-65E5-9A3C-B4A22775E223}"/>
          </ac:picMkLst>
        </pc:picChg>
        <pc:picChg chg="add del">
          <ac:chgData name="Jazz Binding" userId="74e1742e-566f-4d18-bab9-8025d732ef9c" providerId="ADAL" clId="{B2F509F6-D0D2-47FC-9FFA-9B1E2AE28429}" dt="2022-11-18T16:16:38.512" v="37" actId="27803"/>
          <ac:picMkLst>
            <pc:docMk/>
            <pc:sldMk cId="3316664593" sldId="263"/>
            <ac:picMk id="5" creationId="{D2E147FB-32E8-5A93-56A1-929DA391BC08}"/>
          </ac:picMkLst>
        </pc:picChg>
      </pc:sldChg>
      <pc:sldChg chg="addSp delSp modSp add mod modTransition modAnim">
        <pc:chgData name="Jazz Binding" userId="74e1742e-566f-4d18-bab9-8025d732ef9c" providerId="ADAL" clId="{B2F509F6-D0D2-47FC-9FFA-9B1E2AE28429}" dt="2022-12-01T09:57:32.460" v="11346" actId="478"/>
        <pc:sldMkLst>
          <pc:docMk/>
          <pc:sldMk cId="3508517250" sldId="263"/>
        </pc:sldMkLst>
        <pc:spChg chg="add del mod">
          <ac:chgData name="Jazz Binding" userId="74e1742e-566f-4d18-bab9-8025d732ef9c" providerId="ADAL" clId="{B2F509F6-D0D2-47FC-9FFA-9B1E2AE28429}" dt="2022-11-24T16:21:55.453" v="9348" actId="478"/>
          <ac:spMkLst>
            <pc:docMk/>
            <pc:sldMk cId="3508517250" sldId="263"/>
            <ac:spMk id="2" creationId="{36C81921-C2F4-8F8F-18BE-4298182D334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" creationId="{90DC21A7-F224-80EA-34BA-C3D0F428E9D0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4" creationId="{229C3BA6-DD8F-E096-DD05-E94D40447DF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" creationId="{BC47928E-CB63-2A42-B3EB-38DEE853EC70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5" creationId="{2B24E509-A3D3-FBA7-09DD-9AAF5CD1A34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" creationId="{881EF726-602A-3391-2BA3-AB4152FB577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6" creationId="{9C01AACC-D4AE-5275-13ED-665AC78B50C7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6" creationId="{ED964C9E-7472-37BA-2690-141468354EF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" creationId="{937EB4B7-BED3-90EB-5902-B835F3C1972E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7" creationId="{ABE0D1EA-B7F3-E8AF-DADF-34D067921C7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" creationId="{00834790-9DC3-C630-1AE1-394C83EA98C2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8" creationId="{2B715DC7-2A9E-B91B-2753-AEE2574D5805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9" creationId="{2663CC4F-28B0-F826-7ABC-96D429184BE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9" creationId="{DD1B2ABC-6BAF-D2F3-1948-8A7EACECA0FE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0" creationId="{FD6ECBCE-34AE-15AC-A1F9-5E76EBFA5E9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0" creationId="{FE6369E7-F907-F26A-4BD0-AED14C048B56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1" creationId="{3BE5856E-B46A-9034-9A63-97DE913E026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1" creationId="{57B61F26-9E1C-DBCD-ACFF-5D7F86AF645D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2" creationId="{A5C3D968-7673-B8D1-F5C3-912F5C01CD4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2" creationId="{B728100B-006C-F363-943A-8311E5260C80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3" creationId="{117E17F7-7424-2223-C9CA-164E2B54723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3" creationId="{C1C15F18-49A8-BE35-8576-54B95C2769E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4" creationId="{9C5AE0AE-88CC-1E2D-5F07-C6F6438BBACA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4" creationId="{F7C00934-E3CB-0D40-EBDB-5C9D63425C7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5" creationId="{776224C2-72B0-87CB-72F2-C6652C409BE0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5" creationId="{BA5515E0-A234-7E18-BE05-C054CA2F2C2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6" creationId="{C6FB6F16-04A6-553F-17BC-D40F10CFC500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6" creationId="{EF3BA7F0-6144-9845-ADC0-6241C3684862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7" creationId="{1EF6AA86-0B02-1996-633A-D163F35522D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7" creationId="{F43B567C-6BA9-ED2E-685D-04040B3E38DD}"/>
          </ac:spMkLst>
        </pc:spChg>
        <pc:spChg chg="mod">
          <ac:chgData name="Jazz Binding" userId="74e1742e-566f-4d18-bab9-8025d732ef9c" providerId="ADAL" clId="{B2F509F6-D0D2-47FC-9FFA-9B1E2AE28429}" dt="2022-11-24T12:02:26.854" v="2364"/>
          <ac:spMkLst>
            <pc:docMk/>
            <pc:sldMk cId="3508517250" sldId="263"/>
            <ac:spMk id="18" creationId="{7C315265-17F9-B89D-76FE-F4F5BFFDE55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8" creationId="{D50551B5-7A3B-1DC8-DA34-5F82E95B50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19" creationId="{FE95F05B-DFF0-34CD-8279-1611BE61CCA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0" creationId="{84C552C7-244B-9366-DA3E-55AFA9420E36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0" creationId="{8C30ED57-C9EA-86D9-E35E-A9305A65E246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1" creationId="{30B9CC8F-3938-E8D8-54A2-71295FC6055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1" creationId="{5C7AA46A-B030-CE42-D7BD-D702C9069C4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2" creationId="{3447DA2A-9D75-4F8A-608E-D32EA482F089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2" creationId="{4A4FCB0D-CA13-D75B-6585-BEF1F3D3E6BA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3" creationId="{7BED1D15-B6F5-1728-3B6F-E40497B9B7B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3" creationId="{9302D474-427F-881E-0317-24A3CD78057C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4" creationId="{6A9FB1A7-BE55-4592-6B04-A71F258C6F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4" creationId="{E98CEE10-DE54-B2FF-FA60-872ADB765C8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5" creationId="{4C1E4301-0230-32D0-8A1E-FA961F11FE02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5" creationId="{D51D4EAE-2D45-3166-3A80-988C6B52E0DC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6" creationId="{55AA9C0B-D9A9-DFA8-CC48-AE6D63199A8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6" creationId="{C283B519-0D0E-527C-9566-8A155A5C07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7" creationId="{CA0BF64B-EEDB-E7C4-EA7D-15943FF3484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8" creationId="{13AD6893-3776-C929-3ECB-090BF7129DC3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8" creationId="{D94F4398-ECD7-B3B9-46EA-3AF6A5AA0A5C}"/>
          </ac:spMkLst>
        </pc:spChg>
        <pc:spChg chg="mod">
          <ac:chgData name="Jazz Binding" userId="74e1742e-566f-4d18-bab9-8025d732ef9c" providerId="ADAL" clId="{B2F509F6-D0D2-47FC-9FFA-9B1E2AE28429}" dt="2022-11-24T12:12:37.595" v="2446"/>
          <ac:spMkLst>
            <pc:docMk/>
            <pc:sldMk cId="3508517250" sldId="263"/>
            <ac:spMk id="29" creationId="{5DA98502-C0C6-D9FE-88E0-318A155E5E0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29" creationId="{9F69AEAB-BD1E-B0C1-27D1-B3200819E7F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0" creationId="{89B06029-7F59-4BBC-B5D9-B13D41BEB54A}"/>
          </ac:spMkLst>
        </pc:spChg>
        <pc:spChg chg="add del mod">
          <ac:chgData name="Jazz Binding" userId="74e1742e-566f-4d18-bab9-8025d732ef9c" providerId="ADAL" clId="{B2F509F6-D0D2-47FC-9FFA-9B1E2AE28429}" dt="2022-11-24T12:12:59.272" v="2464" actId="478"/>
          <ac:spMkLst>
            <pc:docMk/>
            <pc:sldMk cId="3508517250" sldId="263"/>
            <ac:spMk id="30" creationId="{AB4E502B-5368-10C9-59AA-7201E5E897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1" creationId="{155181C3-E7FB-5D78-63F7-35BC0E4AC4F7}"/>
          </ac:spMkLst>
        </pc:spChg>
        <pc:spChg chg="add del">
          <ac:chgData name="Jazz Binding" userId="74e1742e-566f-4d18-bab9-8025d732ef9c" providerId="ADAL" clId="{B2F509F6-D0D2-47FC-9FFA-9B1E2AE28429}" dt="2022-11-24T16:33:21.616" v="9865" actId="22"/>
          <ac:spMkLst>
            <pc:docMk/>
            <pc:sldMk cId="3508517250" sldId="263"/>
            <ac:spMk id="32" creationId="{1D45BC9B-42C4-2117-3913-A3E57F860CE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" creationId="{254981AE-4D49-8E14-3003-A74C88145EF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" creationId="{54BD1227-799B-AA69-6E2D-2B0C773009FF}"/>
          </ac:spMkLst>
        </pc:spChg>
        <pc:spChg chg="add del">
          <ac:chgData name="Jazz Binding" userId="74e1742e-566f-4d18-bab9-8025d732ef9c" providerId="ADAL" clId="{B2F509F6-D0D2-47FC-9FFA-9B1E2AE28429}" dt="2022-11-24T16:34:40.003" v="9891" actId="478"/>
          <ac:spMkLst>
            <pc:docMk/>
            <pc:sldMk cId="3508517250" sldId="263"/>
            <ac:spMk id="33" creationId="{630C6799-B26A-077D-19F1-1C2464B00A9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" creationId="{4F86D40D-AACB-3396-E06F-51978BDA224E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4" creationId="{E06D0A0B-FDEE-75ED-C419-FAB4659B4A09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5" creationId="{3069637F-4924-D01B-2C8C-DDCBC961E1E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" creationId="{D4882AD7-92FD-5A13-985F-FB028BDB018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" creationId="{EB0BD6E3-6D3B-AC89-D20B-74888DA746AF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6" creationId="{F5C473E4-3035-63E7-ECEB-9285C723E09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7" creationId="{4227555D-672E-F96E-520A-D7412A9ED95A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7" creationId="{85A4A3B6-45AB-AE7A-2AC3-71A16766A76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8" creationId="{6AFB1295-7D78-D79E-134C-E35FE1EB5DFA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8" creationId="{C82B9E99-3FF2-FB31-4AEF-345B08D3EED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9" creationId="{5CF02DC5-78EF-28CB-BB4C-A4E0918BA05A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9" creationId="{764DCB5D-1C75-9046-BAB9-F5D3CF9212A8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0" creationId="{836187BE-A791-0056-2D8D-1F4711E45A2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0" creationId="{9AF8DE21-D48C-BEF6-890E-0432B6F82A93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1" creationId="{89306FB5-EFD3-844B-4206-C036CDBB32C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1" creationId="{F61A412D-A58E-13E2-359B-92B54E535437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2" creationId="{581F4DCA-8349-8C5B-FE82-BB789955618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2" creationId="{C583C3E4-4CAE-73E4-6A16-6F247ADF85B0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3" creationId="{937EF012-D12D-909F-35FF-030BA6391C6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3" creationId="{E1C05E9F-82C0-5F34-E198-E7D4C5CF9E86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4" creationId="{83F59FA5-2F3D-EEA3-7F29-7D39DED2718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4" creationId="{B31DE7AC-E7D9-BEDD-1A46-29302841FBD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5" creationId="{157C01ED-8A98-BF74-BA49-3A0DC355E88E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5" creationId="{3A77EDAE-C6C8-981F-F1A8-AA12FBF1B9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6" creationId="{6FADD495-E1B3-D2E1-8B1C-372CF87E9AE6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6" creationId="{D66352E6-5761-472D-39F9-C1E51D6534C8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7" creationId="{A7182133-E952-5184-2617-9249A96A85A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7" creationId="{C6BCBD06-8F34-CF78-CECF-8592F038BA8F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8" creationId="{355E8B78-8AF5-6D81-F1B9-FE5B8EB2C37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8" creationId="{C345C900-F43F-CF4E-EED1-9563D24B627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49" creationId="{0314BD8D-88F8-3948-3B06-D8FFA10143A9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49" creationId="{A601DFAF-16B6-EC1E-73CE-B03A5F999D74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0" creationId="{36FA3D9C-5B39-0455-9FB3-DA8090FE477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0" creationId="{390C74CC-6951-AAC5-7547-92AEB5FEFD2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1" creationId="{0CB185CB-8CD8-EDB1-1700-1879B707E1BD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1" creationId="{F93D17AE-A5E4-E66B-A609-0754F7BC9BC7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2" creationId="{32241B1A-6CE6-E468-A9DA-574340AF55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2" creationId="{D752D937-72CD-EF99-07DF-38EA54C37F70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3" creationId="{0D5BCB5B-BA7E-D389-C8FD-568FFCCC7CE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3" creationId="{565C38E6-9E13-53CC-E3E9-543B8810A13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4" creationId="{037D0A82-5FA8-4CC7-754E-A1B24DC79A8F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4" creationId="{78269786-B9F5-9865-B763-EED72232D1B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5" creationId="{AB514358-B465-EC11-8DBF-6F8F6BBC5421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5" creationId="{E8AF23A6-EF73-8FC6-F014-C0427756BC9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6" creationId="{70469EE7-2184-AFBC-6291-E07A2983073D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6" creationId="{7BC24257-CE2A-3990-A8FE-FDFD16BA7E9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7" creationId="{CCC89F62-3B5A-4247-DEC0-AACB3E97DB44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7" creationId="{CEF20AB9-C388-D1A7-A519-16F6AFFD0A0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8" creationId="{6409D6B2-A74A-9E70-545F-872933FC6097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8" creationId="{669771A7-6C6C-A282-D77E-B477247216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59" creationId="{A5C289D6-9B74-2ED5-882D-48CD7A2DEB0A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59" creationId="{BD344E15-060F-68B4-321F-0022670D30E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60" creationId="{2975078E-F485-F69E-1E2F-0D3F66A02CCF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60" creationId="{6D2017D0-6F45-7563-5AF2-C02C96D39F3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61" creationId="{60E7F3AD-83B5-48F8-E79E-A22841A408DA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61" creationId="{6CCA4E2F-2100-2FDF-A6AE-128E593F6B6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62" creationId="{1E48B9A5-0F54-7EAA-2674-427C8EA894E4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62" creationId="{D972B700-18FB-1F5A-38C7-270246431F9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63" creationId="{AFB2D09E-9685-E559-65A3-9ECF8F90FFC6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63" creationId="{D55E7844-E8E7-1FEA-6B8E-CE07676D940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0" creationId="{F6154194-C063-D909-30A6-DE0F38861299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0" creationId="{F862160D-3B4E-EEE7-709A-1A5E3A5662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1" creationId="{43CF9233-E84D-C571-EAEE-3846FC63A40B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1" creationId="{C4B6E7E6-CC3F-221E-4F72-E693B898F5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2" creationId="{724A585A-8E0E-3458-B73B-2F30D5F17232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2" creationId="{7B2646D6-B4C9-233B-719F-FAE33E422FF3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3" creationId="{74596D0A-F1DD-C98B-4154-FB5C46C8380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3" creationId="{FDB82EC5-6A56-B909-0511-FC2E348F7FEF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4" creationId="{0BD0D4BE-97E8-8CFB-E5A1-19055D3E93B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4" creationId="{910CDB92-5D67-9208-C549-B70652BA09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5" creationId="{59E86405-C599-E51F-D31C-75116CAEE01D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5" creationId="{5F794A3A-E7A0-1B33-567E-8E315034AC2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6" creationId="{16C0627F-B109-B2DE-2CC0-8C1FE465087D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6" creationId="{64035606-7433-C072-3BB9-7B926219D5E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7" creationId="{1F1B94F5-6644-030A-EBCA-5773F95CDDAF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7" creationId="{DC4396A2-F9A4-0A52-9C37-DF1730502884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8" creationId="{107A08E1-C0A1-9637-C78C-BFDDFDB8D5F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8" creationId="{DC412FC8-76FA-8F50-A4E8-36C26B0A431C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29" creationId="{6D9AEB66-B456-48FD-12DA-C9C322CA5A3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29" creationId="{8C3C4DC6-0ECA-EA23-080E-4FF4858728CE}"/>
          </ac:spMkLst>
        </pc:spChg>
        <pc:spChg chg="add del mod">
          <ac:chgData name="Jazz Binding" userId="74e1742e-566f-4d18-bab9-8025d732ef9c" providerId="ADAL" clId="{B2F509F6-D0D2-47FC-9FFA-9B1E2AE28429}" dt="2022-11-24T16:44:08.580" v="9949" actId="478"/>
          <ac:spMkLst>
            <pc:docMk/>
            <pc:sldMk cId="3508517250" sldId="263"/>
            <ac:spMk id="330" creationId="{6A4A4228-9684-09B5-303D-9BD9D248B19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0" creationId="{F780679C-4A5D-88CE-95C0-C4B22E9F68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1" creationId="{1F1BAFBF-9083-3C05-F42E-3E2F003630C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2" creationId="{715898C8-F737-95BD-F033-F446366E35A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3" creationId="{51D8246C-698D-64DD-9005-B28D1F7FCE9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4" creationId="{5DDC557A-95C9-E156-676F-10B9873254E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5" creationId="{D2B1CCEA-F1DD-6996-AB40-38792CB34B0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6" creationId="{8F9AE08B-52D4-3A12-A137-4CA6FDA2697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7" creationId="{4E2303E6-95D1-B521-514D-57615463F7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8" creationId="{EC125A6A-F735-9158-30AB-449A6EDBD57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39" creationId="{EA678270-B643-6147-59A9-A5E6A7E8FD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0" creationId="{89EBFCB2-EF38-674B-A07C-909082DA321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1" creationId="{45F39EA3-FB3C-8BB0-4D64-1F26A4A42E9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2" creationId="{3D52A1B8-729D-6E98-1557-95FF25E4A9F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3" creationId="{659AFA07-4852-9A5A-1AFC-36AAF5D91DA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4" creationId="{8A7C30DA-209A-0591-6FD8-2F5BD2CFD3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5" creationId="{82AB2BA7-D466-FFD3-198A-34ED34CF13C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6" creationId="{A5D54BA1-7EE7-1C6D-4FEF-7C91766374F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7" creationId="{DFD62F66-B85F-97AD-BECA-0D83D156BA2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8" creationId="{B59B7B3E-293E-C315-2489-F7B35222655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49" creationId="{09A940C0-7564-5DB6-E1C2-F1C3931E747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0" creationId="{7359FA86-EFB7-FF3F-20B7-94832FDF576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1" creationId="{F8466576-8E5E-2C7D-B9D9-3A256E25F0E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2" creationId="{0A53DC95-8AED-EE8D-787B-94AF7271A6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3" creationId="{82230C0B-D36D-5343-8B6B-CD09D79EE2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4" creationId="{D07A864A-A442-1A12-8787-7658B99A853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5" creationId="{A30AFEDA-E49D-8DD8-D8D3-681F00BE89A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6" creationId="{305E3A90-26D3-A14B-0707-DD8A00161D9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7" creationId="{C9029105-8CE4-EE46-7CFE-BFDA692A0BE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8" creationId="{C0F7103F-0BE8-4A67-F8D7-0710DC073C3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59" creationId="{54FB6753-0CD1-FD7D-8BA7-F50B7812874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0" creationId="{2011EE42-BB06-7145-B25E-BA7C91DEC50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1" creationId="{C45C98F7-C2B3-43CF-B5DC-D31FEE1CC70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2" creationId="{80BD47CA-981F-06D2-0F29-94D95966837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3" creationId="{78536F66-DB73-C9FD-CDCC-A29D6750A02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4" creationId="{EB08A8A1-2493-1643-A70D-9AEA63562F5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5" creationId="{DE2E75B4-4524-81F0-8B5E-CC93F01D15F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6" creationId="{D55DD533-8B2D-57C0-49C3-DB08869DD39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7" creationId="{6F5F145C-9BD1-9988-DCDF-ECED8DBAFA6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8" creationId="{EE41A60E-0F7D-5CD3-BA91-6A478E1751E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69" creationId="{D7E50EB8-8C48-4D33-C5C9-234E6896665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70" creationId="{E64B3DE9-A9EB-BD19-322B-2FC67F51462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371" creationId="{EF5894DB-1BC1-AE2B-5C49-D7DC925A60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3" creationId="{DAF643BB-FFBC-7F7D-A295-9838E4DD8EF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4" creationId="{12678373-4F6E-067C-E635-D106F9E1D6E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5" creationId="{135ACAEA-8481-73BE-4AC2-E54DA0D88FD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6" creationId="{84E48BAE-9BEE-9EC4-110A-E8B9F3613EC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7" creationId="{CFA6FF4F-DAD5-36BD-E989-A99E9BADF56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8" creationId="{6D7500DA-6E54-C756-A6BB-FF2A08B4567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79" creationId="{25BEA271-A7BB-D16A-CBF7-1D0037EE25B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80" creationId="{65CE3A70-EB8A-B868-2345-5B0596B7F13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81" creationId="{A2260571-6048-9FF6-DC88-66174A12C79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82" creationId="{DA63CB6B-5807-685F-0A12-6BFECC0CF87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383" creationId="{D5AB1DCD-AA21-1388-E1B6-D2EBF5A3325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2" creationId="{889F24A9-D723-B0F7-58B3-15481E35B2E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3" creationId="{2E20C9FE-41D4-B106-E6B8-23609EC9EE6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4" creationId="{15D8A9F1-680B-97CF-CA38-A0D91129ADB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5" creationId="{C6A63259-462E-4525-EAE5-3655B4AE819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6" creationId="{0EA5E49A-0767-5DA3-A8BA-6A6117593B9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7" creationId="{912BD226-2CE2-7630-07CA-DACB4995051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8" creationId="{38525DFC-41B4-F04B-C975-4E2740E51F4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39" creationId="{A6C44B1F-BC26-9E24-A80E-0D51EEBE3A8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0" creationId="{DB3D6A6D-BBCF-92CF-0103-0268A6BB1C2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1" creationId="{3E4889BF-7973-8426-CCA7-F5C36741A7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2" creationId="{FD2F692B-C0F4-D392-9D2D-6EE348FFCE0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3" creationId="{E65A8993-A7FC-7D61-432A-8386EACB397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4" creationId="{EF058B90-7C94-0EBB-2E7B-BAB9FB11E67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5" creationId="{E463F9B9-5B2E-F51F-88A2-312D57146AD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6" creationId="{8B7558DE-266C-9D05-C7F4-B5EF763850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7" creationId="{9C78CA32-AC3F-E10D-B843-E76B40C3618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8" creationId="{EEB870DF-377B-C8E4-A85B-FFAA88BC13A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49" creationId="{4602F338-4668-8A47-E3C8-56540CF6B17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0" creationId="{C1BBC04F-BC49-A486-1131-B5E3D5C6ECC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1" creationId="{4D766440-139C-0D39-C1EE-E470657C4D8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2" creationId="{FC68B20D-8F71-F6CB-1E57-839335FF70B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3" creationId="{C3497744-EF56-6156-57B4-E692804E06A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4" creationId="{35C3C3BB-F15B-F14F-B716-6A34D075679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5" creationId="{41CC5074-0926-4088-43AF-9863EC2F951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6" creationId="{68971166-419F-1528-EBF3-3B6510F6E4B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7" creationId="{A050EB92-18BD-35F1-F4AE-F382B77FC5F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8" creationId="{EED01381-460A-AF8C-F490-AB7E6200BA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59" creationId="{0E2A8F92-B6CF-4670-6885-3ECECBC0C5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0" creationId="{FF54517E-5183-251F-BA20-CFBE0F7193D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1" creationId="{5F98E3D3-49F2-A5DF-8A49-18C23E3425A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2" creationId="{4231707A-EA3F-72AE-F74E-D44E13869B7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3" creationId="{72C1F8F5-24B1-B289-A165-12F32442A8F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4" creationId="{E12F79D4-766B-4D29-3AF2-2D5AF899AF8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5" creationId="{1C448A41-0982-AAC1-D93B-47C4366D316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6" creationId="{5F3BD288-F2B8-5A23-745A-BF66171F82F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7" creationId="{DEBA9E02-D4A9-9311-179D-5569382AB05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8" creationId="{C54C8502-B027-B461-CEE4-CDF0D5EA4F0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69" creationId="{AC679EE6-2EB7-F94E-D61E-900043F2992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270" creationId="{1A0E123C-5EDB-508B-D096-82BD59F3053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1" creationId="{F8D4BFAE-E207-2272-2F4C-45CCE16A7DB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2" creationId="{8BDA7423-3974-B753-E639-173E2EC7ED2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3" creationId="{526559B5-4ECE-D136-C084-81D0383C131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4" creationId="{6DEA713E-3C95-A234-42D9-C2F47C54870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5" creationId="{0C73D938-C327-EB7C-0998-B34AC2E735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6" creationId="{7A32CE63-0AEA-DBFE-DD85-4BCCF03B740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7" creationId="{AA5F573A-BE2E-D706-30F0-5E87A12E1CF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8" creationId="{78692421-C3CC-6E9C-37B5-B58F2F15B83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79" creationId="{33D09B25-9969-E11B-A409-CB3F12535BF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0" creationId="{6401F635-7FE0-2646-AA99-3979806CC12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1" creationId="{E7BA9729-7D83-353D-D6C6-0E5174D4140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2" creationId="{4A67A264-83C1-06CA-323A-D6CBB29B1B2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3" creationId="{CBBD0490-17EF-77D4-147A-699B392D4CF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4" creationId="{3C09D007-8B8B-5217-FAC0-AC90320EFAF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5" creationId="{91C6A2CA-A8A0-BE23-DB53-9CB99F7923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6" creationId="{8F205A53-FAB6-8B5D-C07C-CB7AA2B9AE5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7" creationId="{D51873ED-D98B-8141-F00E-B175B35BD50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8" creationId="{914239A2-8CEB-FCF4-4A2A-2795A381EFF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89" creationId="{5CDED632-9C6B-8533-CF64-95E61273238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90" creationId="{9EE5E078-82E7-943F-2028-D64E25DB990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91" creationId="{BB34BABB-3C35-6CA9-23AF-E5A61188318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92" creationId="{566A7041-7ECF-C857-9F1D-B0CA14DD092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93" creationId="{EB7E8713-75CD-A795-9628-612CDBDED48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94" creationId="{0227D13A-E873-024A-ADBC-1FDC7C81450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295" creationId="{512A3CA4-4965-948A-537E-31C9CA51377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0" creationId="{9A1F4157-ACB9-9167-B7A5-D99F27AFD4B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1" creationId="{3B663213-BD4A-80CA-21E5-75B67C7F636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2" creationId="{DE882271-1336-E4BA-73E3-9782D00275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5" creationId="{F6BD7689-FB0A-731A-2721-EE2B331C661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6" creationId="{F58896D8-4E76-2BDC-2B24-77E74989FD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7" creationId="{07B43AD0-983E-ADA9-28D4-418964D354B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69" creationId="{87419FB9-F2F1-98A4-D118-F46177F382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0" creationId="{82227C50-E376-0664-0601-FC4AAAF5CCB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1" creationId="{D02EF8A9-BEF0-284B-DB60-AA5410E0370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2" creationId="{810A792D-501D-708C-4333-9B43DA5F761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3" creationId="{99603011-4CB6-5C0A-6BFA-0F9E1CCEC9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4" creationId="{E5BC5E0E-1FEA-2D80-087B-37BA2A76F7B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5" creationId="{A3E8A3A5-ECFF-F1A5-8123-4CA33D7B549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6" creationId="{8659814E-4CA3-5393-01E1-BCEFCCED96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7" creationId="{8E35CB07-F066-1222-F987-5A6BCAB8AA4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78" creationId="{018AD1FD-E309-93D2-545B-0B945500D49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7379" creationId="{2BD21B6A-7132-5AB2-FA01-98713DA09B6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0" creationId="{99A4A3B9-8436-4185-06E7-B712061B82C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2" creationId="{573555B1-78F2-AA91-C84A-F89A5B37A26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4" creationId="{3229D44B-C45D-E1FD-3158-FA88F5F64F7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5" creationId="{C35FCDFB-3233-FF1F-CB61-58908DEA563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6" creationId="{3E0CE54E-FB53-075D-426E-80A097913BF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8" creationId="{676A8E89-C9B7-7596-F593-4A0D03E89DF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89" creationId="{04B9D12F-7D42-82F5-B567-013D5A63CB6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0" creationId="{9382D23D-8DC3-4628-1F7A-3179230F5E7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1" creationId="{C8A79B50-49C6-9091-78C8-BC9A9081C85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2" creationId="{9B5035B9-BD4D-4E97-A178-CB37C8089F1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3" creationId="{ADAA2833-99D0-7E0A-30EE-522508D4935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4" creationId="{2AFC53F1-0381-0BD7-6DC7-4CCE571170D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5" creationId="{C3B52A6C-9DB6-7C84-0980-F933FD8AD4C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6" creationId="{A4B538CF-2AD6-9F5D-CAE2-A5AC67DBABD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7" creationId="{8B12ED16-8DF9-E7A5-A098-80D533E53F5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398" creationId="{552FAD1D-65CC-4511-F8A5-BB40DEC7FB4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0" creationId="{A9F01C7E-857D-6A42-F2B7-7E16E58EF3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2" creationId="{13F45918-A858-B6E8-29DA-F0E4A455918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3" creationId="{A58906A9-1EAC-A0E6-05E5-7E7125AA3D9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4" creationId="{CC4B7731-A8E5-D3BC-8455-FE844A46C18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7" creationId="{7F9AEA11-A293-1117-EBE3-114C45D6DBA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8" creationId="{5109808F-DEAE-961E-94ED-ED14675B53B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09" creationId="{2DFD2959-7D99-56AA-1329-B62508F51E3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0" creationId="{422FFCD3-37FC-9054-F426-2B654DC238D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1" creationId="{494F2545-D682-AD51-F93D-BCAE253F0EC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2" creationId="{9D5E874D-09EF-D437-DE11-CF25BEE76F7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3" creationId="{6E9A1928-1F37-B1C8-3E5B-2402F4542FA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4" creationId="{F5440BD7-5B74-A0E3-38BD-DC69B9FD980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5" creationId="{4107D32C-8EBE-6004-20FC-78B04FA2602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6" creationId="{61D54B53-C40F-CE17-F68A-C87F54420DC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7" creationId="{CF21C980-6C96-374E-81DB-B1178BC2973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18" creationId="{20B3EEB0-2D9F-DDA7-DAC6-909C924BD52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0" creationId="{1A856534-1E21-CC82-3857-BB374038FFB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1" creationId="{AC819FE1-D32C-14EF-F415-73A8098DDE5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2" creationId="{B43D07C2-7F79-3C23-4014-2B968860EA4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4" creationId="{F5E01AAC-5ABD-ADAA-C2EE-36CC2760454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5" creationId="{F9EF44F2-233C-655A-30CF-AE35DB2C3B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6" creationId="{760D2858-FF11-20E5-3636-8A5172D52E8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8" creationId="{18ECF1B4-BBDD-316E-B115-25F8CD675A7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29" creationId="{B14E4538-AA95-9949-B0C0-07A7A4C347E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0" creationId="{8385AC39-EF70-F827-9CC2-20E61D1594E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1" creationId="{9B762A4D-BA6E-56D2-549A-2C8FC5FCB41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2" creationId="{564C4312-9576-B6E7-CC66-D54156BCEB2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3" creationId="{6A8708E0-7995-E2E6-238A-0A997CBB301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4" creationId="{BAFDC07E-7440-1731-86A9-616F513BD64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5" creationId="{1E0F1477-AC08-140F-4BB5-05D7B672FD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6" creationId="{2C30C234-3312-BFED-4EEA-4E07C30752B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7" creationId="{6CDC80FB-3CBE-8B1E-2C57-54009D2FA12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8" creationId="{16859FDB-5CC5-5162-6EBF-65F5DCD885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39" creationId="{A70D5493-6E9F-9FCC-89B8-C777BF0B87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0" creationId="{39E37781-2B85-78D2-2560-CF8D2743CBE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1" creationId="{696095C3-CB92-4CA8-46CC-B2DCE800B40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2" creationId="{B3B9BDB6-B0CC-3AC9-4053-8E1159629BB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3" creationId="{9CFD3A1E-62C4-1A70-A617-6A18DF1420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4" creationId="{21AC9F24-1DEA-499A-CAB4-ED46111C59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5" creationId="{3907C40D-E9AB-E575-7E19-4F0390A200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6" creationId="{906F3ED7-855D-4769-604D-99A1E20CF91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7" creationId="{C4C3862F-01BD-E137-3EEA-1D269FCAFD4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8" creationId="{B072E4A5-D838-B3BA-43AC-C5B83805EE9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49" creationId="{627AFFB5-592F-6E7E-2968-E0E43359387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0" creationId="{C7E5BE9F-3197-D3FC-546C-54AE865D154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1" creationId="{611F0FD7-C01A-F368-0903-6E6FB920ACF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2" creationId="{23CD992D-53DC-2FFD-348C-59568DEE048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4" creationId="{35F66BAB-2A0D-1ACF-9ED9-1D8A2D062F8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5" creationId="{5177B675-3201-0E49-DBF2-F7A487569DA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6" creationId="{22A1295F-861F-8532-FD50-5AC4B0210E1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7" creationId="{D4110AAB-F189-6A76-062D-4DED3950672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8" creationId="{463667AD-8C21-6BB1-2160-0BAB2603667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59" creationId="{F8D1F3B2-781B-3D3B-32C8-62D97F76DBA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0" creationId="{E8813142-B885-8A0D-A5CC-5D07B4DFD77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2" creationId="{FEC2604A-8ACD-BDFB-78D7-997DAC98526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3" creationId="{4D1EBFD5-82B9-E449-DCF7-EE13C3A5CB0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4" creationId="{77E02D3F-9ADB-D119-0AA0-8BBB1AE784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5" creationId="{DC69E78A-1860-C402-D87B-84B0E16C2B5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7" creationId="{312A4F8D-4517-369A-2820-81405427A1C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8" creationId="{650A1CD4-5C5A-4663-4B1C-DFF3F9A460F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69" creationId="{2EB6AA73-31D8-5CCD-C41E-DD5C10F296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0" creationId="{03AB2CD5-CA20-592A-3D14-2B50BBFCA7C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2" creationId="{F0690922-1DFD-ED89-4DFA-9A7D41832CE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3" creationId="{DFB104D9-5F04-34B5-0065-5F7B73BF562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4" creationId="{314FC40F-FA6C-E9DF-1BC9-532254B6402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5" creationId="{039DF6D4-51D1-B864-3F26-E052D61DBB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7" creationId="{CA6D8071-DBF5-31EF-2103-211567F04C3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8" creationId="{590C8173-E4A6-ADE6-93AD-EC8C278DC35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79" creationId="{8C0E3726-DC61-CE13-DD0B-9827C20E1E2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0" creationId="{0748B987-A3EE-734E-D841-90878A867C5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2" creationId="{354A5E5B-4F38-E077-A3E9-ED85DC98A78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3" creationId="{B63394D3-37AC-C6A5-AFCB-FB83E877D64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4" creationId="{11C7BB88-D3A2-92C1-D20B-82A7846935F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5" creationId="{033526B9-BC50-8BC8-E4C7-F0F23A8476D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7" creationId="{96BEFDC5-0464-D832-4AAD-BF7C3E126F3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8" creationId="{05010635-DF7F-A1D0-915D-93B5EBD60F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89" creationId="{2DF41F41-F226-8F99-36E4-05BA33C6347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0" creationId="{31D246FA-C57D-99BE-5F14-713EDB23AF7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1" creationId="{343E94B0-BFD6-AAB3-E783-9F61D6E9620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2" creationId="{335434B9-585E-D46C-ED87-88C57E0202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3" creationId="{4FF6F8DD-B1AF-DC85-83C8-CBF60A9526B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4" creationId="{75D50FE9-9F3F-8503-6D71-CE6C7C73F4C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5" creationId="{7EDBEA44-A596-01B7-F359-9C422244D7C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6" creationId="{C19329E5-C642-BCC3-C8C5-6897A72837E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7" creationId="{88BC4CFF-CF62-7CD7-4B9F-32189D18FC2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498" creationId="{7C3A1D05-87C9-C187-CA6F-0C0B54C4E43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0" creationId="{14B41C5A-A9F1-6355-34ED-BA0EFD56F13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1" creationId="{7807B04A-7E27-3428-6E7D-41FAB734A5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3" creationId="{7D094250-72DD-E73C-F064-1EF0124373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4" creationId="{B0D16E50-F3B7-9A64-C914-57CD53802B4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5" creationId="{AAD18635-C10B-EEE3-8993-5B720E7FFFB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6" creationId="{60BEEE14-55CC-4BED-402C-8B54DA500AB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7" creationId="{117ECC52-049C-67FD-8438-C2E49D19F9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08" creationId="{69940BF2-F6C3-06C8-A0FC-0E25B94F2A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0" creationId="{C4E1DC6C-3793-859B-DA34-08F3045421B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1" creationId="{F92B86E5-CF0F-C31D-9D7E-44A81230C8B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2" creationId="{884B662C-38AD-0657-B999-4722C98023E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3" creationId="{1CD2B8C0-A2D0-A331-16D4-F140ED6898F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4" creationId="{C21D092A-2038-372B-2043-CB43ED67E0C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5" creationId="{0C0E49B8-D666-30F6-2AC6-2E98EAC1019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6" creationId="{55F773D7-DCAB-9D45-BF3B-66B894E2F68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7" creationId="{3860AB30-B663-7CFF-C296-C20F5C97D38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8" creationId="{A8658BA2-584B-C5F4-DC11-6BD6CCBBC14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19" creationId="{94FFF319-2858-81BF-8181-B26BBD7137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0" creationId="{5E0FEAE5-705A-C595-48AC-3E164978D8A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1" creationId="{5FE621C4-0B99-DEFD-0324-8CACBCAC190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2" creationId="{53BF6F08-4D8E-DC4F-3DB1-3955E7CA48E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3" creationId="{78652490-34D5-A9F0-E738-5109597AEDD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4" creationId="{B09846DB-629D-F79C-CEA8-89DCBC1F62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5" creationId="{F5D3DEAF-4891-0ED9-AC03-725428C9890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6" creationId="{A4A037F7-8867-6548-1862-E18658FDF83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7" creationId="{0DBDB1D3-AA34-666F-1DC0-91D12FA134B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8" creationId="{F53A8D37-1248-2F7F-2417-FE729E558DD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29" creationId="{0172D7C2-8AD7-A163-CAB4-51058B8DC45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0" creationId="{50407BC9-431E-08CC-A476-C702CCD90B5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1" creationId="{97613EBF-8798-4521-88BA-3FB03714E59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2" creationId="{ACB15D5E-C72D-E7EE-04F5-4C50F4B731F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3" creationId="{A7731CFF-CC08-C68A-8107-ADE93E20689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4" creationId="{47D00E22-6172-2D15-E9BA-9DA54DD00E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5" creationId="{ED06E747-01D3-61D4-1B35-D74C06B14F7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6" creationId="{8549ACCE-0D58-9382-04FA-5DF87168E1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7" creationId="{DCC5A8DA-0262-FCC3-56F7-F497017E88A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8" creationId="{24C148A3-FC61-68DD-7520-82A74E2FDB6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39" creationId="{25260147-8F47-F90C-0790-3C1600E9F4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0" creationId="{C22F05EA-27B5-3E0A-9DD0-3C07F1F252F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1" creationId="{4A067E71-BE8E-CFCD-8E3A-7F36A5F26DA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2" creationId="{AFDAB10D-1575-0A6A-7C6B-08B8A4DE563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3" creationId="{7DC02911-A8B9-E5A2-FF8D-5309829D28B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4" creationId="{7074202D-6180-CDDD-CADB-1B0A4DE6874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5" creationId="{9D9639C3-8A47-A6E3-FFF3-3BBDF69AB2F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6" creationId="{A8F04914-472F-2BD1-A00B-0CCCED7FC86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7" creationId="{CD7029C5-16A7-72B6-3D3D-0639B020EBB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8" creationId="{4E86D004-0518-159B-DFD2-088B97184A4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49" creationId="{5D92B8F3-49B5-D174-2ACA-AD938F88C2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0" creationId="{0B5398B4-E43D-3F4E-5B1F-6AE827B67B7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1" creationId="{8C7821E7-0319-3142-AE47-39BE2C7605C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2" creationId="{3FEA20FB-F49C-D2B9-04F5-B9FA8905BB0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3" creationId="{AF0AE6EF-6A3A-6A1D-9875-6E2890FE1A3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4" creationId="{FF8339CC-AB9A-3A17-25BA-ABD4549B6E7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5" creationId="{87157A22-B6A6-2378-B3B5-3937341769C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6" creationId="{6E727951-5706-6CA1-90D7-F4A23BA03C0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7" creationId="{16DF2B29-A247-F657-9C6C-76355225929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8" creationId="{187F88D9-A381-4D56-B92B-E89CA84CD1E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59" creationId="{38489EC3-D408-5E61-B284-E0BFE20FCAC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0" creationId="{4C14A5B5-9091-FC53-A344-E4379DEF304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1" creationId="{A7483FBA-914D-3AFD-A120-C4526F20D29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2" creationId="{F33D4CDC-7E4A-3D3D-C834-0BFF50B0B54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3" creationId="{59F360C6-67CE-B046-BCDF-54D1DF29FA1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4" creationId="{BC34EB7C-1BBF-DBBF-983A-AB5DA43F181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5" creationId="{FC8AC459-BB85-D115-A8A4-C4DE2D7B2C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6" creationId="{B39CA82B-BA1E-3ABC-81E6-94D30D28D7F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7" creationId="{B7D47970-1AA4-234F-4015-0FF0F957AC3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8" creationId="{7BA3DB98-2423-CFEB-35D6-27147CD81E8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69" creationId="{0F079FAE-6398-B883-A453-3EC97034A85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0" creationId="{A4BC8CB8-026C-8FEB-7A2E-5D6F926B60C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1" creationId="{171B2F15-9ECC-AD29-5E2F-D71D82938E3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2" creationId="{5AE58E86-51D3-7762-9A02-60DB1A3CC3C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3" creationId="{5B9D0EEA-3754-6C71-6632-3059D4F5628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4" creationId="{2D1AD92F-ECB6-C93D-4E4C-B0F6E63A165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5" creationId="{0B363B32-ADB4-2BFE-E5C6-E185DCC6ACF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6" creationId="{E3BECA45-B0C4-9117-9D68-6E6C928D057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7" creationId="{99BAD836-62B2-33C7-76E3-D7187624DA0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8" creationId="{68FDD723-DAC0-E0AD-D99C-33B8C9E5A48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79" creationId="{62EAE78B-E4B7-C769-D85E-61F80C54471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0" creationId="{78964DF9-E60F-27CC-9267-237AD079705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1" creationId="{9EBCD067-0264-D521-6C00-074F72321AC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2" creationId="{7E129A32-93F6-58EC-118D-1844B2A85B2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3" creationId="{6F61BB72-928A-11B9-7550-6517D6AD9FB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4" creationId="{5FCC316F-DA51-127B-6A6C-A95E4837923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5" creationId="{E3A802AB-ADCB-ED0E-73BC-09F03D238AC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6" creationId="{40AE33F8-D781-1257-9709-03AC440F1E1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7" creationId="{2C37C4AD-DD7F-F64C-0AB8-E649B4D91D7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8" creationId="{A901CA74-ABCB-CC4D-5935-C58F365A62E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89" creationId="{2CDA170F-9406-1D47-7232-C5F87BA7AEF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0" creationId="{E3334240-509D-A7DF-0D4E-F74F36DDC6E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1" creationId="{E459C706-407E-0672-DABE-76E6A83A44F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2" creationId="{0743EF6D-E0C8-1958-FDA2-8CB7308CA42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3" creationId="{92E4189B-A87C-A3C4-4731-7D56687FA5A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4" creationId="{1AE68623-EDA1-C9C4-C448-437FAB9A43F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5" creationId="{6B940D0B-7E91-E98F-3E71-5701297A423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6" creationId="{2CC2B8E9-74C4-0AD0-7AF2-62178F6BA89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7" creationId="{D85A0624-0FAC-CAEF-65B2-01AA55B0DA2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8" creationId="{48E7A94E-486D-3363-537B-411E108295E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599" creationId="{ECF9C056-623C-CF95-2FDC-13544C0BF61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0" creationId="{7A94DA18-ADEC-80F0-80D0-8908484594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1" creationId="{5B1B2517-D9FD-E185-A497-C692848D0D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2" creationId="{DF537C78-E908-0658-6C42-C74531621CF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3" creationId="{7C09008C-41F6-359D-6D06-FE03A624FAF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4" creationId="{796D0709-AEFE-4447-BB5F-BDA7B3415CF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5" creationId="{071025DD-5DF9-D9D5-5BED-EFBF21F64C7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6" creationId="{56F942CF-D0A0-513A-8911-7A30162724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7" creationId="{72443342-D5E4-33D7-5982-482E21A946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8" creationId="{DEE0A236-7E62-20D8-9BCE-0B28BEB0284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09" creationId="{B887346A-2733-5551-DEAC-008FDF81882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0" creationId="{BAF46AA2-2B71-3D8A-76D1-32A541572E3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1" creationId="{C30467BC-F3FB-7460-ECA7-6933AA980D5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2" creationId="{567B9CD7-52FC-CB95-3369-76A84F87D17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3" creationId="{BD80B7AC-2F34-5DF1-F295-8100939DF1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5" creationId="{D1093498-A4BE-AA5B-C75C-82EFD5EEF9A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6" creationId="{5080B5CE-BD15-6126-9429-6851F0D345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7" creationId="{A4DAAA6F-9E2F-879A-B469-86E7CE1D394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8" creationId="{F93526FC-1529-F949-0FD6-8B415C3E299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19" creationId="{19E3807B-9370-3AF7-B342-617A03A18A4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0" creationId="{982E3700-A173-432F-0ED8-6AEB5E98635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1" creationId="{ACC1D155-308A-A47F-56D8-49D396763A0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2" creationId="{92974A54-E0A1-01D0-EA22-130A7BB545E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3" creationId="{D21B45F1-B18B-5054-9A2A-1FB9F651FB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4" creationId="{B33724B4-E9B7-E8D5-7F66-2B9C4F534CB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5" creationId="{153A5DE3-EEAE-8DAE-84CD-6301DEE3D0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6" creationId="{B1DBF367-BFCB-D6F9-AE40-7765A7EF7E7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28" creationId="{B65FFFB1-32DC-43B2-B419-EBEA892A95D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0" creationId="{F3321B24-9931-30D8-A740-BE56134D3CF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1" creationId="{0315A6DF-70F5-0D93-F867-3655EAF1FAA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2" creationId="{1299290C-667F-808F-9003-C654CD2B7A6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3" creationId="{EEFE3C26-5B9D-B4F1-6BCC-6E44986368F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4" creationId="{859D016C-02C9-4451-3211-54EF7912432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5" creationId="{537203E2-82F0-2B93-3EED-2A02687841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6" creationId="{39DE46FE-7049-4796-5391-7307481DDE1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7" creationId="{19D1F663-14EC-7428-EC2E-4AD0518E018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8" creationId="{DBE54979-597B-573C-D688-BE452CE3C13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39" creationId="{710C206D-F074-7BF0-C5C0-31645873DBD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0" creationId="{419C8C30-CDEC-32A1-09E8-CBC8A2C2C7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1" creationId="{B88083EC-B726-C02E-FC6C-9EBA7EC1AB3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2" creationId="{02BCBBC6-822B-D716-8B62-58345C5D49A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3" creationId="{C3F4E110-DEE5-3FB4-D05D-087FD2D591D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4" creationId="{C18EDDB9-72A7-C2FE-F653-78E5F91063F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5" creationId="{231535F8-BB0E-EE2E-3A81-7D9AB4A3B6C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6" creationId="{430732CD-79BC-ECE1-6612-3E260354F04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7" creationId="{7D01A0CD-98BF-FD70-DA8B-17B25AE2BA3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49" creationId="{C16ECC7C-81D0-32F8-8D96-EAC1F7E001B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0" creationId="{991E701F-DA40-0B58-9880-EF5171A4712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1" creationId="{F5ADD1C3-84EF-5233-536D-B4CBF11EF5A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2" creationId="{CF9EB062-0471-3462-8EA1-725A730A054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3" creationId="{E9663A65-661F-61F0-366D-10214DD843B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4" creationId="{64041751-8944-8626-7F83-8E3737B66B7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5" creationId="{B5277214-5E20-52B6-078D-EBECC9D5040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6" creationId="{7363A6D4-2F41-DDE7-6393-2A439DB45E4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8" creationId="{A227D3B8-15CE-959C-9DD9-8CA658CE64E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59" creationId="{6730A591-AACC-9916-E8DF-1F2EB9E3CB9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1" creationId="{F2954B9C-8F07-17E1-C014-0EC70F229C8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2" creationId="{82DA2744-40BE-6C73-82F2-E1AFF9E3B93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3" creationId="{E869345E-EE0B-1743-418C-579F589EBE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4" creationId="{21AEAB53-4F84-A028-287A-1B82E04FECD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5" creationId="{ED41B17A-9373-1512-90A2-E879C8F2384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6" creationId="{DCA8D94E-F7B3-1CC1-D8BE-2CC2D2C1BF9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8" creationId="{B025B55D-89A7-AF92-7A95-45F4BEB7F05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69" creationId="{CBA0FD6C-2336-4060-AE82-5B121964E8F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0" creationId="{0251E308-E129-F58D-B06D-E2D676C9176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1" creationId="{6C35587C-6FF7-CC4D-A6B6-425FDA579A7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2" creationId="{68521078-B2F2-A04C-3DA9-024B67F8E14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3" creationId="{F23F5196-E331-4F73-ADDD-CB286E3AC17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4" creationId="{2EAD4CCA-C2B9-24AE-7719-61F4C72A337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5" creationId="{D18798EF-14AB-A135-D8B6-9626C0CD80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7" creationId="{19101E23-558C-9CEE-DD8D-BB6BD63E0A1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78" creationId="{8C377F79-F54C-6E61-7CC3-A864938BFE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0" creationId="{841985A7-24F6-7C06-96F9-221FB5DD7C7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1" creationId="{6977F147-6EC8-62D4-3F90-52C37DD6416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3" creationId="{44C83C4C-F0D5-C3F0-ACA7-0F2D8267F6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4" creationId="{B6A1A55B-1C86-D95C-2501-12C16209099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5" creationId="{75A30E46-8481-0889-B5A0-EB7F9225ACB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6" creationId="{359A9596-D1BE-12F2-91CB-C7156EF5DBA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7" creationId="{1490CDBC-E02B-B789-ACC4-4B197F9C2AF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8" creationId="{BD835A83-BEC0-9C85-3EC1-1B28BABAB97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89" creationId="{21994D38-73F0-4210-1232-241ADE65709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0" creationId="{1B0D3056-A99B-4BE3-017F-6735ED9703D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1" creationId="{CCE83835-08CD-62FF-2A72-3BCBF60FC0C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2" creationId="{C0DB0B03-B149-89D0-C19B-2E1ECFD2AE4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3" creationId="{F8ADC043-3672-2C21-DEFB-CDAE9354749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4" creationId="{F07408A0-47A1-E7F2-C373-05CAE34E1EC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5" creationId="{F5FC3691-9B5D-2DC3-AF4C-610801E5AF5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6" creationId="{050B3DCC-24C7-C913-CE5E-8E92F7EB79C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7" creationId="{2A68F464-3256-D769-3E9E-E70D007AE28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8" creationId="{CAF16951-D848-68F4-FA8B-60A703D16C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699" creationId="{EE3956BB-A538-50D1-E88F-FECB35D3D44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0" creationId="{65AAA5B1-97A6-916F-A84E-8FEEE8F0883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1" creationId="{DCA9FFA4-33EA-2CF6-AD58-4BD50EEA4EF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2" creationId="{8D37B65D-B8FA-CC5F-F049-6BB1CD6BE52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3" creationId="{976EEE14-5BD1-859C-DDCC-564FD43676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4" creationId="{B6FB13A6-CF4F-ABF1-F1F6-B7590F71D2A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5" creationId="{D4BD6FA3-5BF9-BE2C-BB7F-FC91B284A02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6" creationId="{6FE276C7-92A0-B8E0-4FF8-34A7B315488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7" creationId="{E840E4DF-73C2-CA66-8E25-3A029FF6D21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8" creationId="{84F3F8A0-2262-783B-A7C8-0CCC7B731E8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09" creationId="{530A3A5D-375B-CC55-1D74-F7BE05D1ED5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0" creationId="{A77903D5-F459-454C-1E0B-7BD0741402B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1" creationId="{8F50695C-BCD0-7F09-429B-C557F648ECC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2" creationId="{F5173C69-2D86-6996-3BEF-EC3E0512B5D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3" creationId="{F7B93340-6B91-F9D3-9C24-E1A160C5F33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4" creationId="{0D4B6E8B-A59F-446F-FDEC-9AB2D8C02E8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5" creationId="{4F4B3989-063B-5824-1740-09CF0416D7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6" creationId="{F4DD3BD0-54AA-E5CE-5CA7-04A87D5438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7" creationId="{26405105-4B6F-87D3-2829-3DF07043FB6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8" creationId="{3439C8A6-2FA3-ED69-980F-4FF58EE8904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19" creationId="{D9F0DB7A-20B9-CD13-6156-4E718F2653C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0" creationId="{3437E5FE-0502-3520-7E84-90605FDA00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1" creationId="{DE27DEFB-BF7F-21CE-F29D-A38A4C2E0CE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2" creationId="{9ED03998-8D8F-E889-6124-54A8CE4F846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3" creationId="{E335567F-7858-A7CA-91A3-D1AA30B330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4" creationId="{65A2D549-760D-3FC0-1D8D-9D7843752D1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5" creationId="{1DB6ACAF-A623-3837-3192-3450434B0A5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6" creationId="{27D5D713-F52E-F8AB-4588-7A18C916D37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7" creationId="{4C22ED49-F317-0296-B2E8-76A9F563B7C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8" creationId="{EF95E7A6-2025-9F2A-A543-0F55C451FC1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29" creationId="{9B835FD1-86B8-F125-0C3E-466EA7D117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0" creationId="{9D22CF33-DF5C-E830-38AB-5C78E94831E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1" creationId="{2F3D2C26-D8ED-50BB-5AD1-5DBF08B0A7C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2" creationId="{4BF388C3-C2A5-69F7-0C9B-680D5F8DF29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3" creationId="{9E59F207-28F1-8EB4-0BCD-2F0E55F148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4" creationId="{9DF27C81-5DF3-E95D-F59B-6341E9176A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5" creationId="{B6B4BBC9-A50A-8286-8278-00BA60FEB5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6" creationId="{9151E6C1-4FBD-DF40-1CE3-24AFC72388D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7" creationId="{DA8755A5-31A6-B1FC-A2FA-4111125B16C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8" creationId="{86EA5CCD-327B-3733-42D5-3B540FD4D59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39" creationId="{5DDB5C3A-2EBE-7DF4-C9B9-795A52E5E21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0" creationId="{D6EB9189-F2F2-0C21-6A62-2DF0A645E84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1" creationId="{E9EAAD6C-85EE-E963-FE82-F559C1EE93A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2" creationId="{44247441-D9AA-72AC-4953-03BA83FD8E5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3" creationId="{42E9559E-EA82-D710-AC1B-2A76204919A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4" creationId="{1D6D8274-770E-2BD9-0321-79D8ED25E1E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5" creationId="{5AC53234-04CD-755C-4C20-E5A34E513C0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6" creationId="{B8AA9A51-68DB-F0AC-40B8-14EF11E1D7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7" creationId="{7FDA4101-1CA0-FEE9-CF3D-2C56C6F07CF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8" creationId="{D9A3EA89-AFF7-34A1-4016-60D898EE5B9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49" creationId="{0EBDCE0A-8D42-0EAB-A071-F83E4B6457D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0" creationId="{E5C4EB51-E8D2-AAD1-6149-236D076B95F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1" creationId="{C08F114C-8A7B-BA02-410C-555E9255DA6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2" creationId="{A6CFA881-F86E-FA1F-E793-2D4F7C32DF8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3" creationId="{98CDCB99-29ED-FE20-0DE3-48887B6F076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4" creationId="{35C3E66C-2A54-4CC6-40DF-4050C743525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5" creationId="{16E9463D-3D52-227C-94EC-0A32AC1BDE4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6" creationId="{43D81734-167D-3741-89AE-AD617CB0712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7" creationId="{0A34EE76-EBCC-6064-A7A5-0635133FD1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8" creationId="{27423339-C0C9-134D-1062-24141C0F651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59" creationId="{058ACAE6-70C3-3520-CEF5-875AC4321C5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0" creationId="{98B904AD-8268-CA4F-4855-1EF6DC6ADE2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2" creationId="{62FA8076-2961-6DC5-54A1-43C89718ABE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3" creationId="{9C716449-0FDF-FAD8-FABB-00972C0DD63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4" creationId="{3E5D181D-4342-393C-6FEB-D232919CF2C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5" creationId="{67C1587C-CEA2-0044-F735-2B66AC4E483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6" creationId="{8E987949-6CBB-885F-1A18-DC951C769B3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7" creationId="{C94BB030-1873-838F-C80B-705B417E00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8" creationId="{1B645CB1-54AD-C2F9-DAD3-F95C10B56C9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69" creationId="{A202BEC5-A119-38EE-6F80-C008124BB93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0" creationId="{D5969F27-789D-9271-0AFF-6BD40397061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1" creationId="{6872FBA9-DF67-CA4E-67D8-C4C748533E9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2" creationId="{5C4DD0B6-26DA-A1FF-0EE4-4258C119548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3" creationId="{53EF5CE0-1C3B-AC2B-312E-1BFB5127E8D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5" creationId="{DD32B611-DD4F-1CA5-2B6E-3E8F65DEA8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7" creationId="{0961E7BE-6D18-819E-9560-A43269D6F75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8" creationId="{7B79A2F6-D57D-5F2C-D202-913D647CF7E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79" creationId="{BD7E3B25-711F-6CA5-BF24-30FC5413FF3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0" creationId="{697EBEA8-15B1-F104-C462-0330A66FA49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1" creationId="{A85EAE62-A4AA-2936-27E3-B4316C744F0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2" creationId="{29A85A97-4E8A-6821-99E4-A535668C46F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3" creationId="{51CA1CD8-618B-B4D7-EE84-7A7E2003710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4" creationId="{1C921057-1A48-D7C3-F6A3-BE22FD87A2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5" creationId="{0420B784-8B51-1C14-D127-2F5546089BB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6" creationId="{27103751-DAE3-3A0B-3462-DEC7CEAF109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7" creationId="{9B867D0B-0809-3C8C-7717-CF846F38677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8" creationId="{E508511B-BD02-A995-87BC-85AA1F9C66C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89" creationId="{3103E42F-76BB-640A-8965-417C1D7D986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0" creationId="{CB1BA81A-91A6-0A1C-6343-1871D8465AA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1" creationId="{A2572057-95D9-0B84-3766-4B32668ED08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2" creationId="{C1F14FCE-91DC-0362-58E0-2587E7D5E38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3" creationId="{6B2C7218-7B7B-F2E8-D36A-B18534210EE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4" creationId="{8D50E24C-777E-6CDD-0814-4214B1CDF7D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6" creationId="{69AB4861-D947-7DA1-F90B-4BD0572CA08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7" creationId="{F7420154-C260-DF7C-0298-920C137C9F8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8" creationId="{5054FD15-055C-2ED8-3BDE-C632378F504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799" creationId="{09547490-67CC-FB27-B482-E1BE27E8495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0" creationId="{4F7A1832-238F-0F11-4465-28D3F95408E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1" creationId="{9612EBA8-AB4F-EBCA-D3D5-D597874A981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2" creationId="{248C3C9E-352D-FEA0-0566-B7BD49D6E6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3" creationId="{0FB3CAED-7350-404E-814E-EA87A26BE12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5" creationId="{89EC2422-527B-55C7-D356-A8505F1F61F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6" creationId="{79D80DF2-FA96-8FCA-2A67-37E2E84FF1D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8" creationId="{745136CE-7F25-3BA1-3E26-2B52A08FD94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09" creationId="{96B83353-F01D-B476-DDF3-1E875D74BB9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0" creationId="{A04CFE38-E03B-ABC3-8BE0-65480E8292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1" creationId="{B488308F-A843-763C-4140-D5A757DBC7B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2" creationId="{F1EC1A33-3A83-4E9B-F15D-AAEF2534D9A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3" creationId="{E36C470B-3A65-3109-3204-B6D6A2C8C37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5" creationId="{11F9A613-B638-CB4A-E3ED-DAE39C91838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6" creationId="{4E03D29D-2EC0-6E5F-136A-4375A33BFD9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7" creationId="{30F8C0D2-02E6-1114-4D16-B613F53A83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8" creationId="{B8FB6774-3DE9-6AD3-FCEC-1FCD18856F7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19" creationId="{EE7C08D0-3F08-9142-C4C6-2B91298AFD1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0" creationId="{B6891E06-6B0F-35A9-EDB9-0656FC9D5A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1" creationId="{9DD3F56A-E816-B0C5-EE8C-5CDF4B8A624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2" creationId="{34F32639-F3D5-00CD-201F-8F0A6B1AA18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4" creationId="{B8B154EA-57B6-174C-F956-E4B9EB612A0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5" creationId="{2FCDE2A5-667A-0F2F-4AC0-B07BADE6B4F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7" creationId="{7BB26325-FD8C-86F5-A81F-F3392908652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28" creationId="{9D0D10DB-83B7-4405-AC24-2819A56708D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0" creationId="{85D816C9-84B7-2C50-EE6B-BA692B30903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1" creationId="{E43E6829-9080-81C0-1C1F-4AB020E198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2" creationId="{762BDF30-2368-47F3-D816-67C2B6863ED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3" creationId="{B6E09127-9D3F-394C-B76C-2ED92CDAC68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4" creationId="{F4612DF8-FD2C-02C1-632A-B95A2CEA829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5" creationId="{2238BF5D-59CC-1C16-0849-9E3FC93ACD3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6" creationId="{2B524FF5-3192-3A0F-8C49-D3E59A45E2F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7" creationId="{1E072AFB-A107-3706-0A14-5159814730A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8" creationId="{EB84F675-4D92-14B4-1D79-3D3E40B68F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39" creationId="{432CDBC3-797B-52AC-B8AC-EB5F3C6300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0" creationId="{EAAB41BA-A216-2284-1103-4EDE6A10872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1" creationId="{46530AED-B574-FE14-29BC-53008449496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2" creationId="{D33B4BD3-8863-16D6-AFD7-3D120BE5610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3" creationId="{471F1902-4900-91F0-5735-52B08D5915D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4" creationId="{3F0966FC-EEA6-BC58-2335-CC2717773B5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5" creationId="{88EC91D7-C05D-8661-9418-A3071503E62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6" creationId="{4F6C3CB2-C8E8-EF58-EFC2-B50EA074FA5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7" creationId="{2129DCA9-7B81-714F-DD54-183B3CA063E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8" creationId="{62A43377-EC86-4E1B-72AA-D8CC65C82A9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49" creationId="{4D9F5085-6240-50E1-0816-97A232DBCBE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0" creationId="{470D57AB-1298-BD18-933E-4A14BC04BF0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1" creationId="{CE144734-D9F3-AB50-17F3-526B082EAD8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2" creationId="{B68B365C-E682-6979-70B0-CC9EA2B896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3" creationId="{B6747AC9-0BD5-E4D5-435F-919926BB217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4" creationId="{90B58E56-E1C9-5A8B-050A-254E834E4CB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5" creationId="{2200B278-F33E-BCF1-1482-0E3F34690BB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6" creationId="{20E93D25-53F8-9094-AC20-CEB67A66EDB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7" creationId="{DBAB1AD7-AFC1-5183-6433-52951229D5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8" creationId="{1D6B3A85-62DB-7501-2E4D-43B03824B48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59" creationId="{3B058466-49FB-2295-A37C-FFDC7A0F59B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0" creationId="{B6AE9633-136B-8280-4108-7DDED410A76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1" creationId="{097B03CC-B10B-9236-4762-1CB49CDB80F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2" creationId="{22121DB7-F358-9911-AB1A-BDDBF00542E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3" creationId="{219B9B7E-1EB3-CC1D-0A7E-9000631A52B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4" creationId="{9E6B25F5-9C4E-67E4-CE43-D72EF9F1512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5" creationId="{5E170E1B-D78F-90E5-F184-9477BDF31D2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6" creationId="{A590004A-5923-1F73-8932-EFC6A08C68E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7" creationId="{5F7201C1-D53F-386E-F905-B8E373A5CD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8" creationId="{A82111A5-C6BB-72FB-8D0C-E8C321ED75E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69" creationId="{57C08CAE-1B8E-BFDF-DA85-D74C06E59A7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0" creationId="{9320854E-5368-A211-0AA8-585A4D87F11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1" creationId="{D350EA9A-1473-2819-780B-DABCFEC7301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2" creationId="{FCBBEF6F-6636-3ED3-024A-E1CC16585D7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3" creationId="{7AF54328-7834-075D-ACA9-446F9348DDD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4" creationId="{45A8C95E-4DF5-E2BF-FEFD-42BDCA970E7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5" creationId="{1DBC0DFD-0040-5530-DF75-E1CFF21387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6" creationId="{D16A2BBC-676E-1EBA-AA4F-AB2891B7575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7" creationId="{1BA0BD07-1122-62EA-232A-EE38F9B5C47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8" creationId="{3B83033D-5A36-9CD8-7CC3-1A9F6B5A5C3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79" creationId="{465B7DB5-55CC-6E79-72AA-B533BCF72CF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0" creationId="{304D9D56-CD48-3D23-CAD9-232D86E10FE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1" creationId="{E6538B3D-A640-02A0-8D1E-B53761DE3F6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2" creationId="{7EE95B2D-1011-0B3F-2DB6-3CA1983E969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3" creationId="{EA48D50B-0DEE-7C0C-87B1-05DEFF2CD5C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4" creationId="{058E33D7-8C2B-FB82-93A3-FDF7640325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5" creationId="{8E76DBE4-9754-9889-CC36-DC2716574F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6" creationId="{B81A63CE-3C8B-1EF2-DC08-71DB060CC3B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7" creationId="{C73149F8-996B-248B-6F65-D94FBAF32B9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8" creationId="{D03CE848-88BE-4E91-61C1-85CA2E67A61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89" creationId="{9CB8D79B-9178-850D-D2ED-4F61DD29DD3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0" creationId="{A95F4053-D7AA-790F-8CFE-E0ABDD88C1E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1" creationId="{26D65A93-263A-1EBD-92E0-AFB3E88FA0B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2" creationId="{2F01FD83-C34C-861A-E3EE-66CBB2F7DCE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3" creationId="{A20EE2AB-A536-2D79-500E-88A035CD9FF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4" creationId="{08A2874B-79A0-5E83-D2E9-F50365D1556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5" creationId="{EAFB3D2D-C472-E54D-D3B6-77536F5676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6" creationId="{F99247E0-A557-8439-DC66-1F32618A6EC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7" creationId="{9DAEDF11-D2D7-6502-246E-EF14163DD3C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8" creationId="{36D0E380-9882-3F92-B8F1-186FB1C9A7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899" creationId="{1682D47A-0B86-0554-9E08-BE8A0B961B0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0" creationId="{222CF7AC-F257-4A9D-F7F9-39B35CF55B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1" creationId="{B84E2A18-9823-3A50-D4F2-9A66D2B1E08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3" creationId="{0A3776FB-8AC3-914F-862C-1087AD75B8E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4" creationId="{9CFE892D-FAAE-2FC5-2C11-0865566C181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5" creationId="{8E76D887-D9F5-AB0E-D35A-6CF6DB9BE0E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6" creationId="{41C4141D-4A2C-72E8-6322-2C27699D770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7" creationId="{E8360925-BC50-2449-B659-569194A79FE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8" creationId="{F608D4C1-01BD-CBC7-9B02-7281037FB5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09" creationId="{E763D840-D1A2-421B-5264-C8E2BD7F014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0" creationId="{1D1E8E04-373A-CB15-D5D8-E070EAAB43E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1" creationId="{C52C02F9-0E7C-2C49-A5AD-F0E55D78138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2" creationId="{071D18A9-5042-B35C-CFC9-B5C3D8BADAA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3" creationId="{289405C9-F8FD-FE8D-02EF-3F6C803181E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4" creationId="{1E5FEFFE-EB4D-F77A-3852-A01105CEB1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5" creationId="{285DFA48-9272-AC54-CC0C-E6351998FFC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6" creationId="{A307C8EA-129A-C707-1727-05D349E388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7" creationId="{BCF7490C-CEEC-C763-9879-5D5952A8D94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8" creationId="{311E5B33-6FCF-4C05-0D11-B3B7330A958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19" creationId="{A5863C16-34E0-B1D0-7C8D-22D03138B3F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0" creationId="{043AFE9C-1342-80C4-422E-A9172C40EC9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1" creationId="{3B8B5345-32ED-9454-5AC8-4A8104920A4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2" creationId="{640DA6FE-A2A0-7B93-0468-FC278B736B5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3" creationId="{CD5B5857-7D03-BB26-2FE1-C691322514D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4" creationId="{F3A01608-CF09-D135-5DB8-97F4700A5D6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5" creationId="{C5255132-2342-9C14-62EC-6B8754E1F0C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6" creationId="{CFC7B2DA-DAAD-6634-CB33-ADF57A015F2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7" creationId="{29FD890A-4752-704A-EBAA-C596E27BB86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8" creationId="{B95EBEAF-AAB1-EF9D-6AD1-E1CA75F1161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29" creationId="{F4D9F222-756B-DAE8-065C-98151394D53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0" creationId="{5F88ECE1-383D-2593-705A-F908AE21554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1" creationId="{0AD29F29-01DD-6513-4FE7-A099BBFBFD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2" creationId="{DAB14D65-29FF-4FEC-5FF1-E95532E477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3" creationId="{AD5C766A-FF91-2E6F-6E22-63692E36E88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4" creationId="{0772C0F2-517A-83E2-F181-A79531A7597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5" creationId="{0CAEC9E9-0608-EFF0-3949-5DF186B0DE5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6" creationId="{946AF732-A721-2070-1142-9FCC5684702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7" creationId="{21CC52EA-966D-5CA5-6A02-D1D6E50AB98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8" creationId="{CACEC9E3-9290-D436-6B2D-B8C22573EBB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39" creationId="{C7697544-EF17-EF08-1F5E-80D2F9402A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0" creationId="{AFE0B6BF-8E9B-51FC-F960-0C0810268B9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1" creationId="{E961EB27-FF6E-E66C-8050-3567734D8FE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2" creationId="{D2F78260-8F09-08C8-F4DD-1E5C11DB44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3" creationId="{0F176E49-62E2-A4FE-3E1E-3ECBAF0438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4" creationId="{E88A1D1A-2520-25B0-2DAD-8A13916F9E5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5" creationId="{3223F4A8-E7D4-AF1C-4224-01E6867201A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6" creationId="{0188DF88-981D-85FF-135B-94DADD8A50A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7" creationId="{D27925E4-6D43-C6E3-C347-0E9D01F0290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8" creationId="{D761D345-3985-93BC-A344-81C9E5C017B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49" creationId="{0A2E9B08-7B8F-2028-0037-49E1BFFAE14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0" creationId="{3FB212C0-E694-E369-0167-5C3FBD3B4BD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1" creationId="{51C154E2-F23F-69B4-FEB1-699A9905682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2" creationId="{1E6769A3-C1DF-BCE2-593F-06791D248C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3" creationId="{0082D451-8164-1C45-F3C9-F7E684A8FD9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4" creationId="{F427AC53-8775-E6C8-D767-1FB3A92AEFE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5" creationId="{E33C8465-5782-5FE2-B463-EFE254EAE82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6" creationId="{7454BF84-A6B9-D289-C08B-7F02C503678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7" creationId="{959EDE56-1928-71D9-BF8D-B6F46D3B37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8" creationId="{79535A37-195D-BEF8-B5A6-D68CD790C68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59" creationId="{737758B5-F8A0-2D98-A5BB-723776D377E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0" creationId="{4CCECEC2-3BBF-D484-7CB8-DABB471C65F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1" creationId="{F43C0EED-ADEF-E925-597F-A625FE5368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2" creationId="{D8165CDD-B45C-0AD4-6714-DCCBB113A6C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3" creationId="{3DE9D93B-55E8-6A83-6421-9D0B2E44D09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4" creationId="{7AF3C26F-B762-59EC-E998-5DD88E752DB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5" creationId="{826085A2-313F-BD19-248F-558B8A26F39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6" creationId="{C8B51602-58E5-EFB4-90A8-6499C4E488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7" creationId="{D6F94AB8-38E7-726E-69E1-E07D09448E0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68" creationId="{BD4D5ECF-F86E-F81B-C80B-1461813BBAE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0" creationId="{FCC0E41C-32AC-9BAE-D68C-E60CB074ACF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1" creationId="{B5D5F5C9-711F-9EB4-4CA6-A77D7FAEA51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2" creationId="{E3F904EF-CB11-8DC0-5A81-9059B5FE7EE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3" creationId="{574D62F0-18F8-A68C-9C76-67683632684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4" creationId="{1F636053-F3EE-9411-07A0-89924BDA52B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5" creationId="{7FC944DD-5B8E-5A8B-E71B-77EAB0338A8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6" creationId="{46C3FFC5-5959-C49C-4E6B-630CE10C929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7" creationId="{C1A3604F-9FF4-C62E-4A09-5F9CB032898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8" creationId="{461582AF-4888-8371-1A3D-E36944153DC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79" creationId="{50DD7F6C-9D8F-6634-11AF-F5DC9AAF81B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0" creationId="{F8FCA155-A365-4E97-87F4-868E6F946EC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1" creationId="{24380BD7-2376-9216-CF19-491DC335B55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2" creationId="{53D32174-A994-8AF6-6C3C-B16D7A7F9B6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3" creationId="{FBA2A77B-F1FB-56A2-19DC-407A29D81B3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4" creationId="{03AF97FA-426C-52F6-9F3D-3CEDEE09E8D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5" creationId="{5FF2781F-F81D-70BC-BAB2-2BC53F0183E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6" creationId="{8029F8E4-C4ED-C521-F92C-6C822912B1B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7" creationId="{83BD0445-6E72-FAEF-E769-8ED6B387E7E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8" creationId="{78F78181-B224-AA9D-D51E-B4D0D32BD6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89" creationId="{1064BC70-AE28-7158-CDB2-30A66C05271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0" creationId="{4F33AB1B-A79A-455C-DD9A-CA34DDBB084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1" creationId="{E13B41D0-7D2C-349B-9C35-29EA0BA30CB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2" creationId="{A80EFFD0-B0DF-B406-61EC-270A76766A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3" creationId="{7B5A4D63-3EB0-5D76-483B-B42CC1E3429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4" creationId="{E6AD3ECE-AD3C-D028-7C68-62EEB559BEA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5" creationId="{AE162FBF-85CF-2B28-A0C3-6685615E4D1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6" creationId="{B1ECD66C-A6D1-4F00-2EE3-0F64B3270F6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7" creationId="{52226217-8F9A-3803-7BD7-0A8772799DA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8" creationId="{B59AECEB-3CBD-CA3C-AD7C-F15CD9E61F2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7999" creationId="{77E82AAB-96B9-54D0-552A-EBC5926C07C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0" creationId="{BF4807B8-2EEB-C4FA-8BDE-8A28BA38638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1" creationId="{DD26BE6A-23C4-62C1-7A62-8222834E7E4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2" creationId="{7D296F90-5864-9621-0B4D-79DF8C95430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3" creationId="{717EF7EF-0985-EA3F-338E-1B114316288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4" creationId="{0470F97B-F19B-2C19-B2F3-B08949410EE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5" creationId="{1A9073CB-379F-7EFC-92D8-79AF4AA00F9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6" creationId="{93A645F1-D45B-B1AA-8814-AB5A6680932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7" creationId="{C9BC780B-7AF7-77E6-8DDF-EFCEEE2C230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8" creationId="{EBC4779A-5A49-04C4-8E51-A3B2D6E1D2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09" creationId="{7E26B261-B919-2ED0-A16B-A48BAC92DDB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0" creationId="{95187308-4A92-7309-3A23-5096FA70F83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1" creationId="{18031F54-7B35-D235-4830-67144D5A3E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2" creationId="{E000E358-6A48-122E-12BA-DA34DA4343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3" creationId="{5F4D7D80-FEDD-DCE6-656B-683790C6ED0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4" creationId="{7F172C83-1FF0-D783-6DFB-939C4A8129B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5" creationId="{397AD5D4-900E-9EBC-C8D4-02417CF0A3D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6" creationId="{C8FECED9-885A-31AB-4DBF-8C045D6C5E0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7" creationId="{DDF55035-4970-D865-D98E-EE228AB69A7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8" creationId="{03DD36D5-2114-3107-6B6D-F44F0362B24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19" creationId="{544819D1-C99B-62A8-C07A-2B97142BC83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0" creationId="{18E2E604-0CE1-A701-EF10-F4063B3FCB6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1" creationId="{140F6810-7B09-7A41-F101-C22D39ACD4C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2" creationId="{77409FC2-91A0-2AFF-A9DB-184761102C0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3" creationId="{AB3A6373-3A6F-772E-6F31-6E1809F4221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4" creationId="{BCFAFBAB-0AFD-18D9-E38E-D02C53A9E0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5" creationId="{963763F8-9CC5-FF77-E904-013ED4EEE8D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6" creationId="{D64EECAB-9773-1323-F78C-2C82C0F19EC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7" creationId="{E7E61E3F-2876-F22C-A868-23FF64337E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8" creationId="{18F6E490-A4FB-9EE9-2C46-0E0E9CA537E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29" creationId="{2A364897-9D45-182F-DDF7-B3144D58B4D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0" creationId="{15F67E3B-6E20-0C19-F175-D2C80EA49A0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1" creationId="{8C15A9D2-AFB4-1360-6C9B-BF5EB482A2B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2" creationId="{1238DE1B-1721-E0BF-9531-9E7F76D800F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3" creationId="{B4BE2514-8FEF-D3B9-080C-69BC686714E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4" creationId="{212F5371-DB04-5F01-D62A-1C4DC3C8CA2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5" creationId="{BBD5789F-92FD-B880-2754-1DD56F1D8E4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7" creationId="{5226A776-9073-27E2-61AF-FE512E6CA2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8" creationId="{E46EB09D-9953-3655-CFF9-AF69B2520D5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39" creationId="{B7777AEA-7720-0795-3A64-F4C66A1DD40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0" creationId="{67F2AB07-B478-CE81-E478-04CD8F58641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1" creationId="{1CDCF1E1-CE70-1BBA-7B29-F8AC6ADBF0C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2" creationId="{6B902304-A677-6F67-5F37-8AF3F970AD7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3" creationId="{C2C61144-B590-1983-7384-7BF1133A62B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4" creationId="{AEADC36B-2B4C-1129-DFE7-62AEFFADEB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5" creationId="{5CDEDED9-B897-3DD2-C526-6F04DCAF985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6" creationId="{F1A85FDE-67C4-41F0-0D05-6D732183266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7" creationId="{F6723C14-E22E-94C7-3E90-7A0B4646642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8" creationId="{53639E03-EB9C-2D1D-061B-8DF7E982961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49" creationId="{7598742A-A376-FC88-D51C-0337127ED5D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0" creationId="{70C3C049-6160-24B9-452A-0792C2DDC00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1" creationId="{F44FDF92-5A82-3B35-E539-993751FA2F0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2" creationId="{C3B3EED3-11A7-CF78-85B4-EB86D5EC96D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3" creationId="{F2A8E055-39C9-4E67-D370-CAB83167C41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4" creationId="{4F919C28-A498-335E-CA26-D58E7FBECFF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5" creationId="{C2EF17E2-A823-55DA-B457-39FA2BDE1D2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6" creationId="{7AC478E7-E560-8AE7-821A-94E838CDE1A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7" creationId="{501B436E-6D91-EDCA-CCD6-47D19E19774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8" creationId="{C717B2E2-151A-1578-A0B9-9EC12A5102A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59" creationId="{FAF39BED-B465-C985-7F75-DCC08BC37B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0" creationId="{867BD897-B06F-C81C-3EB4-A3D84A228E4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1" creationId="{7C98C015-6E86-5796-5611-B78E1235F95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2" creationId="{1A53EC2A-1199-02C8-87D1-69B2854A6AD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3" creationId="{C5D590B8-3A61-6383-2BE9-84C90461982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4" creationId="{1B4181E9-5221-E6BF-FB36-D4110983DCD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5" creationId="{828EACB4-28B4-C414-759A-A7AAAA8FAA1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6" creationId="{BF73847A-36EF-BEE0-A19F-87438EF057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7" creationId="{21DFD9FE-7295-BE0D-27F1-2EBD25BCC1E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8" creationId="{EF28ECE2-3512-D0F1-2DB9-B725A0925F5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69" creationId="{49719903-5741-EB0C-315E-E2E1C3F6A6B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0" creationId="{132B68EA-28CD-A435-08D9-3671D69F35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1" creationId="{3B0F6653-4317-2E47-CDAF-AF0B8677CAF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2" creationId="{6351FF0F-789C-AE55-174D-B982BF87E4D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3" creationId="{1DC42D63-9653-560E-364D-83D5F51CB68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4" creationId="{E8A9B23C-A3CA-8506-2D88-50AC1CD9F3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5" creationId="{B2DF42FB-5904-F087-ECAA-A54AFFF22E1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6" creationId="{11D7D3BD-FE5B-B24A-6274-19539E40399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7" creationId="{ED5BB0A8-91B2-7F3E-881C-62DEE24F7D7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8" creationId="{284695FC-53A4-DEE7-E27C-7D7E4DFDDBF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79" creationId="{323E884F-390A-15EA-9C23-6ED17F743F7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0" creationId="{340E53E7-0371-7C92-0003-47156C6F1C2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1" creationId="{D0E3DF04-09F9-D23C-4A96-F9368BEDA9F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2" creationId="{B16DCEA5-FA33-070E-6DED-9C4C49A7799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3" creationId="{6E963ABD-BFCE-7AE3-68C8-FC8ADE490850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4" creationId="{EA45C057-40C5-1534-16CE-5B6C37C472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5" creationId="{2589473D-30F3-6B85-8B1D-9C6DC55D847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6" creationId="{FA894E27-E912-0AFE-71B6-4399F1265E1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7" creationId="{A72A51E9-3645-232D-6D11-7BC15AC319B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8" creationId="{D14DFD0A-39FA-8F3C-226F-71B810A708E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89" creationId="{0DFA5593-BA0D-1F19-353B-FE1A5B4795C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0" creationId="{70224CAE-1A71-ECB5-B0C5-CC387928598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1" creationId="{71FE76D3-FEC6-4E90-1156-8CB4CBDC09B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2" creationId="{B1557437-125A-9E69-C1F1-DA9B89D095F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3" creationId="{1B41CC1C-7772-DD1A-A97C-C964CBF0DE1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4" creationId="{9085483A-387D-D64F-75A0-4AFE73B859E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5" creationId="{015B2A20-F9A5-E62F-A9A0-1C4806FBD24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6" creationId="{C1EB2F6C-4E66-C18F-6C10-9BA61D07128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7" creationId="{BE76FEC2-3899-613C-E9B5-210912A53EF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8" creationId="{AB7EF91D-6C66-1E15-3420-1258D24B50B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099" creationId="{D4055AAC-15D4-CDC6-A7F9-7B95B10F941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0" creationId="{056527BC-AAC8-26CC-2A3C-0132F233BD8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1" creationId="{5E839604-F5CE-649B-666F-6D02815C260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2" creationId="{D0E7B117-14B2-D255-BDAA-A1687D76FA26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4" creationId="{200AB10D-1322-9E14-C155-3B722FD0D9A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5" creationId="{11329F60-A2F1-762B-6B39-EB48102BE6C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6" creationId="{EB410C1E-FB28-37DC-46BD-69737BE5817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7" creationId="{36505FEA-A50C-0143-A863-BE2D6DEF2C4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8" creationId="{C038328D-744D-521A-73C3-6A778A4EE68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09" creationId="{D8788AC5-A393-5607-4A1F-F49D911D550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0" creationId="{727F2367-A41E-ED97-1F37-CBF9712BCD7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1" creationId="{44D0F3FA-9494-EF26-6EBF-E0A0C92BC88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2" creationId="{11C7C6A4-EF68-E8ED-E148-A2C548873E5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3" creationId="{44A083D8-ACA7-D4AB-99BF-60834969DBE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4" creationId="{0E9D68BC-6BFE-60F6-4D23-D6681445E10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5" creationId="{D082F0C1-3AF2-D2D8-E420-691E6700E7A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6" creationId="{1FE76920-4041-A12A-8D6B-5AD445B5F6C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7" creationId="{2C5493FD-2143-0634-ED52-CE28A9F0FD9E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8" creationId="{255EAD41-6DF2-B26D-67A6-A8947866C3C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19" creationId="{C44F6079-F624-2D66-2D23-43B48D2A51C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0" creationId="{CCEDE15F-E56B-B8F3-774A-81E760C52C6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1" creationId="{620C197C-D462-5A0D-F3C7-8EA2B9B5D2F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2" creationId="{B502DB6B-D072-3FD6-22DF-C751D579EFD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3" creationId="{02205836-4E20-3317-F1FF-829081E19D4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4" creationId="{29376AE3-4511-5B3B-6687-CF7840667B7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5" creationId="{02FBBB05-38C7-CDAB-B91B-3B3FE0B8229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6" creationId="{F5324935-897C-3118-ACE5-720D9A1162F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7" creationId="{DB1255D9-C28A-AE82-8CEB-499F794D583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8" creationId="{CD9579BA-A718-74F2-AAA7-E6CCAE4534F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29" creationId="{31B7C1FB-02BB-EF36-1332-CBBC575EEB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0" creationId="{61229BEE-D2D1-9DC3-07B1-45E19D9CC64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1" creationId="{F18A908E-AD9D-B56F-3742-8AE055D7C6B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2" creationId="{14CB301B-9CAB-CA90-CE30-1D35ED414C7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3" creationId="{7353B009-F254-B215-C965-A51E5ED363F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4" creationId="{9200007C-394E-41B7-9D5E-96B3155C198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5" creationId="{F3AE0196-A5C1-6F55-5D8C-B4C3342CBCA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6" creationId="{EAD360A9-27ED-BA82-8C6D-7682CD891EA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7" creationId="{FC658E92-D24B-02ED-044C-E94ABA7481C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8" creationId="{76CFBF16-410E-86CE-769D-0E610DC873A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39" creationId="{EE7E9923-DB8F-3BEA-A9F9-792A10BC7FB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0" creationId="{E7A477C1-3DC9-55EF-3D21-7D13D2CDA53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1" creationId="{68FAFA82-3167-BA08-E1B8-74641227A3B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2" creationId="{09B23227-D95C-8591-B9E6-979098F9010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3" creationId="{A8E10ADC-D925-A101-C5E2-19E7BC215FE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4" creationId="{88BFD609-B32D-A39B-86BA-A3C45DDEF58C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5" creationId="{4583F76D-73E8-9C4E-A0A4-DA999D06758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6" creationId="{97D94B4E-997C-B55C-B1C9-5FECE6188C3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7" creationId="{DA373F50-ABD2-D0EE-507E-95D504CE93BA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8" creationId="{0579FB17-606F-D67A-DDC9-0D64D53ADD5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49" creationId="{6F28B4DE-D5C8-E0E3-CF67-1A20870336E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0" creationId="{FC80F467-62D1-4692-E51E-141FFDDFB20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1" creationId="{54F1CAD8-88F0-8709-61EB-7DC1C5DCB23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2" creationId="{0671AFB8-2399-353F-9440-2D6D959F848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3" creationId="{CC1FEBA1-FEFE-1010-2FEC-C126C4D67D7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4" creationId="{6A94C3D7-5124-2900-D827-AC0B301BCACF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5" creationId="{6D8120B1-1142-EC5F-4741-AFA13C0E84F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6" creationId="{381B477D-4C96-6C4B-EE41-0B41EE638FF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7" creationId="{B0861D5F-116B-1EFF-23FF-C84753AF6FD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8" creationId="{11FF5EE2-627A-AB70-2539-1F3D9965611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59" creationId="{9805B9CA-4138-F581-AE11-3551D117FB5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0" creationId="{602D02A8-CC13-EDE3-02F8-6B264C8E1047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1" creationId="{6E594F1B-7C53-7CB0-8BAE-74583A8122D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2" creationId="{922A0584-ABC6-54B9-D803-8CD76CDE32ED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3" creationId="{E096BB1E-32D4-815E-2D99-6DAB8AA912A8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4" creationId="{BD9FA372-C108-14CE-3087-A9DC9924AD0B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5" creationId="{00F00827-0262-BEE3-3206-4B614B19E661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6" creationId="{730F151A-BC07-7508-8C1D-7D2906232D79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7" creationId="{41137604-0ED3-3ECE-30B6-6D955DDE1BE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8" creationId="{1167B664-EB16-1473-1F41-EE7CF4559BF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69" creationId="{50A3DAA7-4A26-F18B-20FB-6D6736C9DB53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70" creationId="{DA335E3A-65FD-FD02-3DBC-349D9C262B72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71" creationId="{4EAED454-DBF5-7F95-1368-BD4DF226ECC4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72" creationId="{5BB1269A-A4DB-A3C0-91BB-D350B8D4DF55}"/>
          </ac:spMkLst>
        </pc:spChg>
        <pc:spChg chg="mod">
          <ac:chgData name="Jazz Binding" userId="74e1742e-566f-4d18-bab9-8025d732ef9c" providerId="ADAL" clId="{B2F509F6-D0D2-47FC-9FFA-9B1E2AE28429}" dt="2022-11-23T14:32:35.981" v="2218"/>
          <ac:spMkLst>
            <pc:docMk/>
            <pc:sldMk cId="3508517250" sldId="263"/>
            <ac:spMk id="8173" creationId="{1192B860-182C-F014-3787-7C5D9B1B646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75" creationId="{53EF24DD-C9DF-3CEB-9A46-6F0A5AF2488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76" creationId="{1666E842-D5E7-1717-14B8-1AB8EFB3C9B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77" creationId="{F56C21B3-50F0-12B8-9A88-45640D3D4DC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78" creationId="{76FAD22C-FACF-8F7B-26A6-A11CE99FE7F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79" creationId="{4048397F-B011-3DCF-7DF2-3F7ECFA3A84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0" creationId="{4E922224-9729-C250-51AE-021F168481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1" creationId="{F57308BC-A012-6085-890E-68786D9F3E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2" creationId="{76A48717-60FB-F85C-912C-D7192D0B30B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3" creationId="{E70740FE-A57C-4F0F-D7C1-2BCA6364527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4" creationId="{1E35524A-1946-B141-1247-2EC402C742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5" creationId="{99B43647-D004-853C-C2C5-7C819903289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6" creationId="{3B504F2D-15AB-8579-C777-C836523706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7" creationId="{B5AF106B-FBDC-C77E-F05F-5C015644672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8" creationId="{5AB330F6-18E4-7806-9302-8910399C457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89" creationId="{1DF56D8B-5837-EB32-C8AF-6CF62A03E5D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0" creationId="{039794A8-4035-5A63-FF16-5A48E456BD4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1" creationId="{9B68C6B7-3536-9848-D8E7-A05DC8D9E2D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2" creationId="{138697CD-51AE-00BF-E16C-75F7BC8B282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3" creationId="{AAB38E01-3B3A-3615-F7BC-299D6B6AC3B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4" creationId="{B6205653-0DD7-902D-2A4B-68B9B40E601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5" creationId="{B6345F81-D600-B3DC-6ED8-BF54E310D4D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6" creationId="{E556311B-5D7C-5B2D-3715-FB1833D4840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7" creationId="{BBC9B366-9DB9-E87F-46E2-120FBC9004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8" creationId="{0E230123-0818-E747-0BBA-4C735A315A2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199" creationId="{03C58032-70D2-EC65-BE19-E5E4F0D223A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0" creationId="{E5E37B30-9128-CF65-62A5-79580AA1C4D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1" creationId="{F839F9D3-56D1-2258-02A0-6914648342D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2" creationId="{39EEC0EC-CD6C-034B-6576-3280757CD96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3" creationId="{7F3A9276-24D5-C0AB-FACE-9F50D87BE87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4" creationId="{52370AF8-6B8B-D646-32B6-53DEEC4C3D3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5" creationId="{B1321FB5-E7C7-A1F9-64FB-716E39548B9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6" creationId="{36AF0FDA-0C60-704A-ABAE-767F95A1EF2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7" creationId="{ED4215BF-F531-2C13-665F-4EDB5F3CC6A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8" creationId="{EA37DA43-9857-BA11-5B7D-7FD53DBDCF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09" creationId="{F0C54CC6-EB63-8BD0-DB21-40D9D35AF50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0" creationId="{C3C5A2B4-BE39-DA80-D921-CC8BBE06E89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1" creationId="{0FA29323-9E4B-2309-1866-B9D31268590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2" creationId="{A82E62D3-A645-D2BE-F0F8-66525C246C5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3" creationId="{3E1778D5-31F1-5F05-0A9B-B3A39DE79FC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4" creationId="{C9A78CD8-0682-E259-032B-863DCCF3DA4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5" creationId="{A8442BE6-143B-9E89-D273-48319291A1E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6" creationId="{54965593-C51B-E0D0-2F0B-513874E0E0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7" creationId="{24258453-9DB8-B21A-A3FD-872921227A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8" creationId="{CA82A87B-F9E7-1972-06B0-335E48B6729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19" creationId="{AA54B59D-F8E5-3FE5-19C4-03215EF624F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0" creationId="{BAD54DCB-4D10-1C9D-7713-0EC111BF30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1" creationId="{3AC70588-2F2F-F0B9-6FE6-599B6E10E11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2" creationId="{489665E9-9D25-5E08-767F-BE685BBC84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3" creationId="{7880F0F3-E962-14DB-ABE1-D4C1B04C223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4" creationId="{844A89E9-DDE6-02E0-7839-B65661EB8E0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5" creationId="{E82DB1B0-64CC-D66D-D5D8-8B05DFC6CC7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6" creationId="{CE29F23E-B955-00AF-F2A4-8B6E2F2D6B3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7" creationId="{F258C43D-77C7-B61E-CB9F-5F097C662AC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8" creationId="{AD1B865A-D90C-517A-B71C-65A9A5BA767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29" creationId="{674A46D6-019F-E119-4024-1F010FFA783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0" creationId="{B2ED26FF-DF1C-EAA5-748C-8653F579925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1" creationId="{57687EF2-AA82-01FB-3FA7-4444158E2BF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2" creationId="{F2AB9115-B142-C6BE-D6DC-7F16E64938E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3" creationId="{00BBECFF-FFBE-EEBF-16F2-A0F1AD6BFF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4" creationId="{B3720FC8-D0CA-33BA-B262-5705CD8AD6D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5" creationId="{3B168B56-CE77-D6A0-11C8-D6B7BFD9773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6" creationId="{6C92B2E3-6D14-7F81-634B-FC7225709D2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7" creationId="{5F2E8756-7561-89AE-B0F7-A1A6AED0942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8" creationId="{9C62B8AF-B190-5DBC-F7B0-6DFDD33EDB8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39" creationId="{0C67DD18-253D-0604-1ADA-B526235F6D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0" creationId="{B3D03B9F-3821-0CAB-FF37-891CEF28AFD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1" creationId="{5ECC6C8F-0EC2-A443-C01B-5E7A73A34A9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2" creationId="{0595ABA3-F004-5F8B-AA7F-6C18069BE70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3" creationId="{FD7F5A95-0394-F506-3D40-9A7F8BC60F3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4" creationId="{EC46BA30-7BFF-BD4D-58C8-98D43979517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5" creationId="{0B87C06F-4E1D-0189-ABCB-55C2AA5807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6" creationId="{1C139A2D-C66D-9BE2-8546-3D4670EEB4F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7" creationId="{67086171-1032-1FE0-EB87-EEF13D31583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8" creationId="{8C0CBECF-58B8-AF46-E891-7C5CBFDDD55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49" creationId="{2A9E4196-623E-221D-42E3-A3787F07C7C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0" creationId="{3A032218-E289-8385-ABF8-703E0022BE7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1" creationId="{5128130C-6477-30A7-7E85-BB97B4E588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2" creationId="{4202EDE2-DE6F-3B37-B358-306467E0A33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3" creationId="{3BBF2473-673E-96E3-3F29-4FC7A2A5D82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4" creationId="{B8E7F21B-0097-2F8D-B65A-794AE7396C9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5" creationId="{73C7DB86-9290-1633-44AE-3E1A8330E66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6" creationId="{F52D5585-E468-3060-A2B2-5193C824259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7" creationId="{7B1BA6FB-F578-8A92-7859-3501D8619FA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8" creationId="{F7B895F8-386E-D930-6115-4B67BA4CBB5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59" creationId="{031B8543-42A9-2E67-3FF9-A13D4F4BD4D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0" creationId="{BC82D4CA-E91C-D1C1-3079-72AB90CC3A71}"/>
          </ac:spMkLst>
        </pc:spChg>
        <pc:spChg chg="mod">
          <ac:chgData name="Jazz Binding" userId="74e1742e-566f-4d18-bab9-8025d732ef9c" providerId="ADAL" clId="{B2F509F6-D0D2-47FC-9FFA-9B1E2AE28429}" dt="2022-11-24T16:33:29.901" v="9871" actId="20577"/>
          <ac:spMkLst>
            <pc:docMk/>
            <pc:sldMk cId="3508517250" sldId="263"/>
            <ac:spMk id="8261" creationId="{7C602267-606A-A866-2D15-221D3F37EA5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2" creationId="{E318D63D-5DEB-1706-E845-C189FA453AE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3" creationId="{AC499C0D-7CBC-AF69-0370-8A6E26E976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4" creationId="{20B9F9DA-E0FE-646E-12F4-20CF3EF52F7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5" creationId="{1CB0A560-04E5-D999-1635-911A8A05FE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8" creationId="{8A7612BA-643B-D506-81ED-54F2F08FDEE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69" creationId="{E867EB0C-CD47-9B7F-1155-69F66FAB7D1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0" creationId="{A77BB34F-8EE8-B4C3-93C5-5465DE8806C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2" creationId="{6BB46B56-C6F8-88D5-CF78-EE6D08528FD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3" creationId="{7E052EB9-60CC-0E05-A52E-7AD61B31289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4" creationId="{F102FA08-9E16-313E-B83F-0A3889EEFC5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5" creationId="{199E5ADC-84F4-3734-3B53-1662242B872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6" creationId="{83469DEB-67AD-7933-9CCB-C9DA1A9C432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7" creationId="{EEFE30BE-C602-F97A-DE13-EEA08E63202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8" creationId="{09F5889F-83B2-0864-43E2-02B1A8A32AA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79" creationId="{5380FDED-8397-57BC-ED71-BB97C25ACA0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80" creationId="{4D426C4D-D192-2C35-9490-0551B0CD3BA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81" creationId="{62E320F5-826E-E162-AA3E-5BB63B1C7B1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83" creationId="{23E2203C-D409-60BA-7574-6A95D5CA6FD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85" creationId="{31B4C507-0E00-BA5F-8BA2-0C2C58D9BB3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86" creationId="{CAA1D73A-059B-FB18-C6C2-7517AD8E511D}"/>
          </ac:spMkLst>
        </pc:spChg>
        <pc:spChg chg="mod">
          <ac:chgData name="Jazz Binding" userId="74e1742e-566f-4d18-bab9-8025d732ef9c" providerId="ADAL" clId="{B2F509F6-D0D2-47FC-9FFA-9B1E2AE28429}" dt="2022-12-01T09:44:51.700" v="11323" actId="207"/>
          <ac:spMkLst>
            <pc:docMk/>
            <pc:sldMk cId="3508517250" sldId="263"/>
            <ac:spMk id="8287" creationId="{FFF03FCB-081A-EF5C-B350-B9C302B121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89" creationId="{574A7834-2D02-2B28-DCA5-42B856F9023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0" creationId="{C0E09784-C5F1-52E9-4EDA-ECD3363464B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1" creationId="{63923B66-2D56-9AF9-3254-7E2FC0C4C64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2" creationId="{6AEFF45E-9D24-8181-9CE6-EA7199DC188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3" creationId="{8C13EC3A-F53D-54E8-46CE-5C8CF3D657F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4" creationId="{DC242D96-3C6F-655D-8CA6-6159BD4B25C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5" creationId="{9B9F66F2-8CCD-1066-FA1A-A1E98A2B45D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6" creationId="{9F1CC6DB-2A35-4F1D-D041-901012CA19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7" creationId="{6D049F29-CF5A-E5B0-1B0B-137338D7EA4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8" creationId="{AE3520E7-5D96-FCEB-7540-74A6FCCD54B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299" creationId="{733764BE-5809-0710-F09A-7267F65DE96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01" creationId="{531AE48F-8279-F789-763C-120055916F3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03" creationId="{D655F869-81B7-2193-02A3-238E1E9979A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04" creationId="{4BC9CCE9-EDC0-5C37-1336-5C479FB1B3C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05" creationId="{09679083-6BBE-C915-BD09-C308980ED9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08" creationId="{691C2C39-D960-D91F-20E2-071821AAFD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09" creationId="{A3E8CCEF-0234-90B6-269B-FF1B9E596C0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0" creationId="{88D92E7C-95FD-46CE-A23B-ED51443473E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1" creationId="{6EC77269-721F-CDDA-4F0A-8C38BF7E792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2" creationId="{422649F1-1C06-6527-5B20-EA07B90F2D6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3" creationId="{7403C95C-84EE-D774-B6F1-B79EFA73C4D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4" creationId="{020F3BE1-C71F-951D-A8C0-A7A6377678F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5" creationId="{3F8628BB-09F5-4D61-1D4C-CD4F5E40E21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6" creationId="{41BCABE6-3180-C095-49F3-CD06189C1E8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7" creationId="{1658F349-F699-5066-65AF-7BAAFDAEBF6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8" creationId="{5C60037D-4EF0-8589-77C6-79250FFE39D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19" creationId="{8E329088-6C5B-43E2-4C8C-F556C83F062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1" creationId="{00F764CB-4E02-3EDB-7704-CBA34842C2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2" creationId="{0A2D3FAF-EE7F-62A4-4D43-988017D6D3E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3" creationId="{E5886431-96F0-3C41-060E-C9D1EF7C99A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5" creationId="{4178ABA7-B5C4-F929-D24F-C5090C79949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6" creationId="{5950C646-A852-A565-98DF-E2C656E492C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7" creationId="{D230479B-EECF-D7E4-2DB5-F12BE439C01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29" creationId="{F45F69FC-F78B-9557-1181-63F65C8F2F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0" creationId="{7E1C5DCE-E6B4-0D8F-7FCB-C79A37760C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1" creationId="{019C0381-71EC-6473-7A30-44D8EDB25F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2" creationId="{4D10D300-95B3-979E-0929-190970E65CD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3" creationId="{ADE2A60F-55D7-5ED0-5094-BF55B4D6D2F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4" creationId="{344D934E-9ED1-79B4-4678-BD54A82922A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5" creationId="{98B9396B-9DCC-7E50-0146-D68BB77FC7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6" creationId="{C6EEBB9B-8747-D2C5-C578-1F7E20EA704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7" creationId="{3A88B04B-BAB9-E10B-AD3C-9B8765E67CB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8" creationId="{D15B9349-39ED-238F-66CB-5DE44DABFE3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39" creationId="{223DD18F-17EF-453D-6E35-0AD9DCD7222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0" creationId="{7365E299-07AB-85B0-C752-8D043E5C9D8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1" creationId="{05B8246C-8B4F-53DF-2D52-F4AC63AAA2C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2" creationId="{7B48D8CF-CBC1-869B-ECAA-F300D2D67CC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3" creationId="{B8CB79F8-F567-DB07-5EBA-0AE05AB19EC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4" creationId="{0FD0474A-0B45-6635-1543-2F2B2786143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5" creationId="{94DC9AA2-17BA-A903-2995-BE2F8B3E960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6" creationId="{B5AC9E2A-94FB-0AAE-6FBA-510FC515D9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7" creationId="{4BB35E8A-07AD-3F08-ABAC-FDA6E1F5B4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8" creationId="{8E4B0FAE-3277-5310-7127-9A2F656154D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49" creationId="{1B14646E-5089-674F-D4D1-D97D82A090A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1" creationId="{FFD860B9-E944-ADE5-3BDF-6EF170B33AF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2" creationId="{12A8D91F-88F4-D8BF-22A4-0D7065A033A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3" creationId="{467E630F-4E0D-F26A-3A38-A6A42BF4AF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4" creationId="{B121EB29-A315-6122-182F-7ECC2E5B180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5" creationId="{DBCA9230-8B77-E970-648C-480A9769BA4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6" creationId="{ECA2C949-1868-CC61-A714-35AB08D3967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7" creationId="{5D42A45D-DDFF-89CF-61CA-1A07A3790B6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59" creationId="{8E93F683-2D35-80BC-7339-C55D9DB1305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0" creationId="{E3AC9AD2-A7DA-CAD7-4B5E-41E7E5B721F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1" creationId="{20DD2C8E-A485-8144-7E9F-CD0D9B398D3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2" creationId="{43904528-02D4-9660-AB2F-F9E4AFC1578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4" creationId="{ADA84E3D-F562-7268-2E07-0C8D4EA88A4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5" creationId="{37AD7F7C-F1F0-EEC0-3FC9-3E2AF97F78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6" creationId="{1F7AA36F-4A59-3D1C-28BB-80D5C574BDF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7" creationId="{0FEEDF52-AF5D-8C36-A93C-B778370B91C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69" creationId="{A82BBDD1-F34F-BEFB-61D8-765DD1C48C6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0" creationId="{39FA33C6-1EE6-2F33-8627-FE018FF519C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1" creationId="{51018724-E400-B122-A68E-34D22B7CF54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2" creationId="{F0442A42-0C06-442D-B744-16135DD157C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4" creationId="{ECC5DF49-4260-E7E9-C6E3-264FFAFE7B2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5" creationId="{414D25A6-EE55-DE9B-A3A6-0E8E496D3EF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6" creationId="{D1CB3ECC-5941-338D-CF20-155C64253FE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7" creationId="{281A65BF-4EBD-CD3F-AB5C-F6CF86FA9F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79" creationId="{F53A03F4-315D-D7E5-2D46-61D4C8CEF83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0" creationId="{EA4621D0-C160-7648-C8B6-5974943BA2B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1" creationId="{C478CE01-5DD5-1164-1556-E14614C4F34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2" creationId="{2A724FAF-CBBA-FA75-66E0-5CD659854B9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4" creationId="{DA9CE78C-3520-5C4A-66FF-1497718B298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5" creationId="{ECB5C0F5-0F20-59DC-3B07-2A35F0C53B4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6" creationId="{B44E4C9D-3783-6E58-C060-E602746DB92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7" creationId="{82FED8B0-541C-7FF4-9F2D-843C4936658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8" creationId="{38A68DC0-75EC-DC18-3B9B-9ED61800671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89" creationId="{5DC3F3A8-8CC3-62B3-3799-59CFCEF1C2A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0" creationId="{16CBA845-C704-AE76-0B54-502E580A9A3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1" creationId="{C855C2D9-C213-5B45-914D-F55DBE4BE36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2" creationId="{8938114B-9812-C8FC-9FD4-EAEFE0D1A63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3" creationId="{682BCC4A-DE2D-9DFC-C359-3AF9EF894BE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4" creationId="{819B7C48-6D39-6CBA-AD04-E2A5268DCE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5" creationId="{842B78E0-D47A-84E5-2144-231C2F87AD9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7" creationId="{E8F2F760-58A2-2B36-514D-0661999A3FC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398" creationId="{2BBCBFB2-F433-CE8A-4B9D-62C2C257D4F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0" creationId="{45E8D0F0-35F6-8C23-3B08-D06FFF23624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1" creationId="{7B3A1AEF-1790-DADF-D971-880A555F6BB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2" creationId="{C06D8359-AE6B-2A0E-63B3-72D474E962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3" creationId="{95011F09-4414-5D3D-7693-E3914960AAA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4" creationId="{3AA286B6-D3E3-3CFE-E2F6-8FF4A28582C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5" creationId="{2E315E94-F5B7-7A39-7A94-8DE01AFD4E1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07" creationId="{AAB49031-FD93-7A2C-49C2-F30D42B1EF8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2" creationId="{31F4E54D-3AA4-C658-AD73-68FA5325C89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3" creationId="{FAB1769F-C287-C303-60B7-509B8104AFE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4" creationId="{55EA1166-D8E9-7F17-AFD4-DC0DD556B46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5" creationId="{E85FC691-F8C5-5C35-F93B-23A00467F40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6" creationId="{46F46F0F-57E1-5EDA-14F3-8BCFC2A3E82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7" creationId="{17A47AB5-8C21-1A11-FA41-801E491964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8" creationId="{ABD3613E-5E76-34FD-A6EE-14266A76D92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19" creationId="{3E7666B5-DEC5-8066-7D50-1D3F1C61FD5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0" creationId="{D4BA18AE-4CEF-4919-627D-06850312103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1" creationId="{D2F7361A-3592-C1A2-6071-5CB1975EA69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2" creationId="{7568C256-7ABA-B8E9-A022-C546E227A37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3" creationId="{818B9649-B607-B26E-3FB2-7FA3E724A1A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4" creationId="{0B41CDCE-AA22-CC90-412D-B5FDAB4D15D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5" creationId="{31E1454F-6670-E9A2-3A07-57307FCAA75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6" creationId="{4629CCA7-D401-7ABF-6C98-9BEB91BB24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7" creationId="{6570E244-54F4-86B2-6E4D-9E397039022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8" creationId="{7A194415-A402-9DD9-00D3-7BFE32FD17F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29" creationId="{E4CA9E7F-1684-62E2-3AD4-FADA4B60F0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0" creationId="{B0569216-6285-F87D-54AD-306CECE5938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1" creationId="{CF33B008-B7AE-85C5-CD7D-62E3776D02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2" creationId="{0DA53645-F092-B424-F567-92DA979BCE4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3" creationId="{F0D0F254-9266-4E9F-59ED-116F80B3BCD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4" creationId="{C38E1EA2-A560-B527-D4A8-74996F72025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5" creationId="{B5101216-560C-002D-FF05-BAE7FD6E8DA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6" creationId="{21CC35B1-4C2C-62D1-7BBB-A008FF89E5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7" creationId="{400A308F-4E0D-4F45-E39F-9295B3ACAE2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8" creationId="{4D1FD329-7153-7D20-2FD0-C6D6EF90477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39" creationId="{DE566719-C48B-A389-71C0-7C825031EC0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0" creationId="{82971729-2382-22D0-1043-B8D41207872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1" creationId="{CB89C4ED-E570-287F-15CC-3B4C9267665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2" creationId="{8CD3B538-C0C5-88C1-4712-4C0DCAAFC15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3" creationId="{A50F51B5-EBCA-A9F5-8B64-911A1CA8EC1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4" creationId="{05A1CB47-F47F-7C74-288F-940C96F99AB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5" creationId="{17F0DC8A-877A-3D6F-9C29-B6F67C99516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6" creationId="{563CBFF3-A80B-FC98-5144-E55D5DEB8D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7" creationId="{499523D9-2493-4E04-74F8-B97DEB30FCA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8" creationId="{851282CD-09BB-FEFA-E784-982B8B1B1F6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49" creationId="{2E24F71D-D080-7F3E-45AC-E23BC42FEAA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0" creationId="{24228BB4-392F-7DA5-90BB-7F563922EDB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1" creationId="{646B8DC7-21F6-3537-EA40-BB9199F150E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2" creationId="{A15229BA-37C3-D0ED-B49B-0DE53D31AC6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3" creationId="{D38BB567-F7CF-0CE1-7B36-04E820E5E97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4" creationId="{CAF47E68-8E3A-A755-E188-8A49C5E03C0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5" creationId="{D45F817D-16CC-3EE1-2C17-D4E4BBFE1A5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6" creationId="{562227AC-63A9-A30F-B28F-6F80150960C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7" creationId="{DC64AFBE-966C-8697-4847-3DD740E71AC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8" creationId="{EE286CCF-9E88-B966-B4D7-557B8882A3B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59" creationId="{DFED5E5A-5535-24DE-692C-0B56F3E99D5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0" creationId="{87668A94-0F2C-C61B-40D3-E0AF6EF55EB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1" creationId="{32BED452-B6DF-1CE0-AB6F-F644DE27E0A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2" creationId="{9B8BF9E2-10C2-6E76-E843-7B99719B086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3" creationId="{AE666C7B-CD05-481C-B1A3-D8A10BE741D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4" creationId="{64D0135B-FE0C-E13F-C6AC-BDEA33A4FC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5" creationId="{4C4448FF-5AAE-9CD2-34F4-A8BC6607E74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6" creationId="{1E975356-10D5-B56D-DDB7-80D91B9D730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7" creationId="{ABC6AA0B-E5E8-BEEC-957A-C1FFEDC0727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8" creationId="{1272DE79-252D-69A0-3897-DF385A422E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69" creationId="{66057DC6-8B4F-6916-02B4-6952F39C663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0" creationId="{36C64493-43E6-F300-0FA0-5DC4C2FEA5F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1" creationId="{CF232175-EF5B-DD2C-A0B5-22AE816F6BC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2" creationId="{5C37ABA9-8B57-DF64-D475-C5B698C7DD2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3" creationId="{DA252267-4EB5-97D8-94EA-96F0680375B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4" creationId="{984DC0CF-7BB7-84DC-DF06-ACA2965BAB7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5" creationId="{8E8B05C3-031D-55ED-AA31-2C73229B8D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6" creationId="{9EB121F1-7A71-8047-1466-875B1E0722A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7" creationId="{8AE7E6E1-769A-3349-E383-ECF63BB24C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8" creationId="{3F567382-1FD2-1E2A-0270-417C0AD630C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79" creationId="{DBBFD5F7-F08C-B4A9-E4DE-95EF8E349B8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0" creationId="{4F0D46B3-F60D-B11B-648C-6A917FFC479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1" creationId="{15C213F5-83E2-AE73-13F3-0A047E2958C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2" creationId="{12F1C6B9-B2B1-D340-CB64-D8D8CA3542C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3" creationId="{01C0A31A-E0BE-5186-DA89-042882575BF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4" creationId="{7C13AD51-6FD2-9A0E-DE0E-D376AC3F2FB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5" creationId="{6902AF4B-937C-AB4E-7EAB-0CDC5D8ACAF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6" creationId="{F0FE49BF-29F8-BBF1-B9E2-720F7F0B226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7" creationId="{D5549D11-A867-DBC4-0605-1FA4773DE9E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8" creationId="{BB63015A-A07E-DEF3-C6BE-DF357BD440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89" creationId="{E782121B-E4BE-7F1A-7479-AA731B3B9B8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0" creationId="{78CFD7A2-0A08-35CE-96DD-1BBF40F2F91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1" creationId="{54410BDF-04CB-C7B8-9930-593F683F8C4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2" creationId="{09A28950-D36B-233A-D535-B014669E572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3" creationId="{63AEC266-9A09-624F-122B-3E4ECBFFEA9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4" creationId="{764D360B-F14F-96F1-D272-8E6C91E7214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5" creationId="{FAA5D8A1-188A-31E3-C712-9412F6CBD60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6" creationId="{55751D31-B04A-FA3D-1748-28F33EAFFE9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7" creationId="{FAF1067A-DE66-6A43-7B12-3FC59CDB84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8" creationId="{B10322BF-ECCD-0CEA-BDD6-CD6DB0A5FA4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499" creationId="{F6072B43-3161-0D88-0237-CB4F390463E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0" creationId="{0F7B6EE3-C362-3F16-CCB1-B3AEB8D8D5A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1" creationId="{684F9B98-9490-48FA-A257-BFC8A735069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2" creationId="{FF9B1E6E-D992-01C3-E7C3-239E12297AF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3" creationId="{38FB2905-4729-7D8F-6336-86C82859B96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4" creationId="{7E12A322-8713-60DD-147D-27F4839FF36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5" creationId="{C3D8F76C-98D6-A821-8C7C-628F1EEB1D7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6" creationId="{500B7999-2A35-2249-7E51-1A8BC6A9835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7" creationId="{55B42623-D7B4-C587-09DA-1FD610AC051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8" creationId="{B7AA31F0-A421-7ADD-53C7-09FFA441071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09" creationId="{7444B400-0924-4A47-FD00-A5012639A39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0" creationId="{6C53E4A3-E2C5-D3A0-88FA-46E24AAC3A3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1" creationId="{F7055F37-A4E6-847D-172B-AB4E1BC143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2" creationId="{2230E16B-C92F-EB56-445D-F6D78943871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3" creationId="{69C6D0E2-1BF4-9378-00EE-B715E72F239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4" creationId="{30198E50-8B10-962E-8151-DE9924E0BB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5" creationId="{57D5BB7D-2B03-6B69-80C4-8355D9FFB91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6" creationId="{8AEEE868-A635-11A4-F5EE-C7D709A8900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7" creationId="{60D399B6-CC7C-A1A9-ED95-C09D99AE39F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8" creationId="{6D54EB5A-0C97-0435-FAAC-D8951E120FE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19" creationId="{7D8B9BF8-8869-58A1-12B6-7C5A83F9C3F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0" creationId="{4CA50AAE-2526-B298-4C65-96B413065E0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1" creationId="{3D30E799-4D08-DA22-9AE7-F1C2FF516C2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2" creationId="{F3AA5875-3156-B016-9B34-07B19D352F4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3" creationId="{318B5A5E-F4A1-05FF-D231-DD944EEB92C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4" creationId="{04ACB8ED-A1F6-31F3-7409-D13270BB842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5" creationId="{B704CE6B-FF52-BADD-CE2D-65B8FBCE1DC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6" creationId="{2C97529E-E3EB-FAA6-D285-36325227555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7" creationId="{97A259B6-5128-B64E-5EAA-5ECEE16BE6E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8" creationId="{E85FBBAD-2243-8189-C05B-02DE602ACFC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29" creationId="{A4E2487B-5E21-137C-996A-B93C299F06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0" creationId="{8A6CE108-359A-8FD8-C98B-C7BE8183334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1" creationId="{64A24453-9DA4-8077-4F53-9E970523348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2" creationId="{17152BE5-BFF1-DBF2-A683-22560580DF6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3" creationId="{5277B756-5437-4E56-0F2A-7A1085CB4A2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4" creationId="{C236B7BE-75D2-861F-C002-FDCD62861FD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5" creationId="{2DB2A3AF-75BC-FF58-363A-53BB0B63E77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6" creationId="{BEDD367F-5322-75D1-0FA6-5225D6D1819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7" creationId="{89BB356E-8FEF-9164-19BF-E8C9698DB85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8" creationId="{C4344D7A-BC9F-ACF9-E346-C96AAFC3132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39" creationId="{D4A6FBF1-0349-93FF-3BB6-FF75C582C3F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0" creationId="{295645A1-0369-30EA-31D3-599E37A52B4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1" creationId="{F3BFEE51-BE5E-0242-ADF1-2F10710BB93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2" creationId="{FA6BEBF5-C292-A6A6-C5F1-43E25F50768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3" creationId="{9B204001-0EDC-BC55-7DCD-05CEB6694F4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4" creationId="{E1855F15-EDB2-352A-1D03-52F0D1F0D6E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5" creationId="{ED60EA4F-E488-A823-698A-C469875D491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6" creationId="{96F28AD3-998E-0F3C-ED61-BCE38E06073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7" creationId="{19A0B65F-244C-BCF7-F38E-74E9A32A64F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8" creationId="{F5C9ADCB-6032-A74F-8216-20360716449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49" creationId="{98A5D5E3-A0B2-3C15-8558-6E728F5749B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0" creationId="{B3646A90-1258-5C69-4346-167DF0A9825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1" creationId="{590533FD-6313-BB04-399C-D1B3425104D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2" creationId="{CB6C4BBE-6C44-B7BB-1AE3-FA57E779B2E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3" creationId="{BFC5B3CB-9938-D3F7-8DEE-7D6EEEBC3A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4" creationId="{F3A0D38D-5979-FB18-5621-B33EAC829A5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5" creationId="{F2C041C3-E77F-7895-74F1-DC64A8C0E75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6" creationId="{4FAFA422-37C1-3003-F684-15938DB5657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7" creationId="{8445EBB1-3EEB-2051-3FE3-B74EFDE9A8C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8" creationId="{0A17D15E-BE1C-9554-E8B1-D3110EBB2AF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59" creationId="{88798B4A-C8C0-E117-BA5F-65D948A9461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0" creationId="{503C426B-B19E-D843-5F31-599F872BE40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1" creationId="{C7E078B2-7CFE-63EA-EAB1-7F15F21E1F0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2" creationId="{E03CB3D2-1927-9522-BD5E-DB2592EE7F2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3" creationId="{FB4DD5DC-B7CB-92AE-F4C4-E45036FB062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4" creationId="{0286150E-4E98-F105-F310-B10F3BC3745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5" creationId="{D0D532FF-87DE-A936-202F-DD96F2C5745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6" creationId="{1E0DA45D-C749-BDC3-7EED-DC7D2783B37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7" creationId="{ECA5B77E-4094-0D89-5664-043A8C38F30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8" creationId="{AF1661FB-90A7-FA74-EED1-62D5C620D1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69" creationId="{3DF84B18-7B87-F170-A4B6-1846711AAF5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0" creationId="{046E811B-3CBE-1294-32AD-283ACA87F19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1" creationId="{3621455A-CE4D-530E-A160-64AEEF781AB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2" creationId="{022D6C46-8A9A-B950-6C73-EF6B8B8AB83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3" creationId="{0176CBB3-8CCC-E826-8380-F76E9E5600F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4" creationId="{26020E8F-7575-E936-4823-90CAC21AA9F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5" creationId="{68F88E02-8C94-3123-407F-854FD82705C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6" creationId="{5FB795A1-4D7A-D6B7-F3CC-FB32971EF4D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7" creationId="{60815291-5787-ABDF-3634-B70360416B5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8" creationId="{53ADE547-F5E8-699A-1071-27BD7F60C48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79" creationId="{8088EE28-A890-0AB6-37F9-DC8CEFE0C54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0" creationId="{37983656-6CD5-C2F8-CA02-6B125CDB421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1" creationId="{5EE52181-5F12-7E08-CEEB-B3A844C19DD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2" creationId="{DE7EE422-60EF-9E6C-1683-A65E1D9686E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3" creationId="{0703F3C3-D3AC-7DC9-E435-9095D9EB80E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4" creationId="{D083CEA1-0D1D-3EA3-AD42-83DD86B32C8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5" creationId="{031C50DE-9AD9-92AD-4D6E-753B37E59B4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6" creationId="{8E5BC185-D607-D915-DE24-3ABD117F98F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7" creationId="{840DC08A-DA3E-152A-D5CB-25AC7E2BE97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8" creationId="{1B657F1B-5D8C-797F-35EF-0990E256A14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89" creationId="{D70BFACF-FC76-8EDE-DAE2-967836C3D3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0" creationId="{B3D91723-C43E-9950-056C-EAC0FC39DB2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1" creationId="{5EE1EF88-E3E9-4BEB-300A-9DD2FF3CB78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2" creationId="{83ACA058-FAA1-09C3-620A-7458AD0CA90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3" creationId="{8AE910C8-E06F-C8E6-67E4-FC21BC20EC1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4" creationId="{AFA35DBD-0F80-C72E-122D-56B721C557C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5" creationId="{81B2CF4E-ABB5-E051-E5DE-837F096BBE6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6" creationId="{0366A3E4-6ADC-6F91-9B73-1ECD4533E3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7" creationId="{22122532-476E-4FB2-97F8-786387FE04A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8" creationId="{8347C4F1-F744-D066-132E-3CA9F867827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599" creationId="{2E19B274-9C05-35D5-B026-81F904137CF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0" creationId="{7466ABF4-BAD4-2C90-F5E8-568D215A340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1" creationId="{3B377A3F-67F7-59F9-2A26-0C92476D4B0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2" creationId="{8A7F812E-82D1-CC3D-B521-085145EBD3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3" creationId="{C8FE5911-281B-A5C3-2A9E-6419514C283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4" creationId="{2B70AE86-D8AE-FCA7-6CCB-2F886F45782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5" creationId="{C1805E77-9B52-CE32-7DBA-B32D9EC2738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6" creationId="{321745C3-276A-B201-CF3F-8C0AA2F4688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7" creationId="{6C2F2043-A1C1-DF94-4E42-F942F73B968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8" creationId="{9D4F1141-D1B0-9B4E-6812-B4B46EF437B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09" creationId="{F66AA022-038F-671E-AE01-0717F588E4F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0" creationId="{2CF86957-263F-FD51-95A0-C79CF4BD141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1" creationId="{0DAA202E-B9EF-42D0-C8D0-A59D1E5CB2F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2" creationId="{C0DB04F7-E958-D1B2-9AAA-6F12AF1DB2B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3" creationId="{D88469AB-D7EA-1B18-A3DB-FF984C515AC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4" creationId="{0EB03982-FCD3-06E6-CCEA-68AF68B0D43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5" creationId="{39BA1754-50C8-D548-A24F-9BCD60486FF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6" creationId="{6DDDDD66-E11E-D380-259D-AC3F29A00A1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7" creationId="{6395581F-69D3-EDF8-DEB0-708C0AF81EB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8" creationId="{C37B0181-6856-D8C8-0A55-B081E3D890A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19" creationId="{F567C619-0B7C-01B8-B2F9-8EC3188D32F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0" creationId="{00D81635-3582-F185-3B43-696D49F23F2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1" creationId="{320B631E-F934-12F8-C5EC-3B0E1D23906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2" creationId="{9B9CB6D1-F2A7-BE60-996E-14138FE2CFE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3" creationId="{5415A1F0-4915-D4A9-ACCE-244912B69AE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4" creationId="{5F6B410A-94CC-DD52-3976-443DF8102A8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5" creationId="{D2339F2A-4D95-1D49-7DF3-098EA07284A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6" creationId="{9BCBFD4A-207A-2814-C259-A95EB9FE6EF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7" creationId="{6A18AF05-6A4D-2CC2-25CA-603222E937F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8" creationId="{DCA57246-391E-8295-10A0-C5CB120C03E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29" creationId="{9C07D51D-0193-5F51-029A-77384AB536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0" creationId="{601021C2-7D86-0D66-20CB-2AE596BE210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1" creationId="{4B3582DC-E2BA-FD56-9906-DC7599B6943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2" creationId="{CA303D76-5D47-93ED-D10E-F395B4E0438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3" creationId="{7F0B500E-AEC9-4548-118F-ED0AB75DCDD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4" creationId="{3E764D66-35D7-DCD7-A118-6297332F6C6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5" creationId="{6F799E8E-7700-4338-917C-C7E45E6178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6" creationId="{E39691A4-4E3F-358E-2F61-A7D2F3F496E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7" creationId="{351A51E1-7BE1-8697-A3AC-17D3470068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8" creationId="{9B4EFBE8-2EEF-599C-897D-CB60957657F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39" creationId="{449F84C3-02EC-B477-4CDC-A54888CAC77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0" creationId="{C7CF4C5D-753F-3620-31FA-DC6B02EF809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1" creationId="{7F00E8DB-E6D2-FCE4-54E8-D22F31652F7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2" creationId="{D9A40633-F27F-B65B-3ACA-AE17145BAC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3" creationId="{C6758789-2355-C6ED-D6D4-C3F05835B72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4" creationId="{08A9D349-7379-8616-72A2-7E2B839D0A7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5" creationId="{CA7E3180-66FE-5134-DFAE-63DA2905229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6" creationId="{80769EC7-06EE-51CD-0F95-00D9DDF9792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7" creationId="{3D10014B-6A61-F02C-4C41-F60ECD25721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8" creationId="{316BF2DF-EBA5-4A91-CB9E-9982585EF5C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49" creationId="{B0387035-5784-BF67-8D73-93E2268171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0" creationId="{2D277540-F75F-0A46-6FE9-5697F72AD96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1" creationId="{0D9C6181-6680-30A5-8B99-AA53127578B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2" creationId="{F399DB5D-A5DA-7B89-FC9F-1606F5716E1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3" creationId="{FF050725-A6F6-E786-2157-BCDA534B808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4" creationId="{0ED197A7-3C31-1718-74DC-6E04D7177D8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5" creationId="{F9C8CA0C-D600-770D-C2DC-80BA7F4A15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6" creationId="{7DA3F44C-CC87-BB6B-A581-B3958728BDA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7" creationId="{7BA32138-7CB8-C28D-988D-9F8A2F1A0E6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8" creationId="{60D4078D-F78B-A287-D114-A8DFAF468F7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59" creationId="{3F003D40-1C71-90C7-51D3-F1842D37020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0" creationId="{85911F67-B973-F153-74BD-FD16825F5ED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1" creationId="{0ED478AD-6E7F-C2E8-ED0D-9765C752A7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2" creationId="{83E0E414-0F90-FA56-95A2-4575A8C7E9C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3" creationId="{DCA1653F-706D-CAB8-B32F-B0AECEFB171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4" creationId="{0B5B934D-5F4F-926B-3B77-906A9446C96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5" creationId="{57CB6E6B-1F10-5C35-63E6-87B54E2A78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6" creationId="{55E0CB0E-690D-22D7-DBBE-33D76DCD28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7" creationId="{97970AEF-5F88-AE86-9941-A2A9D4449CB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8" creationId="{24BF1C67-55F1-27B0-47F6-0B05D08CD91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69" creationId="{3A468BD1-08AD-DF94-6BFB-93B99080A73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0" creationId="{665BE3AE-7F86-7323-2FAF-7ECEE02EB14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1" creationId="{F547433A-C502-9418-9B52-55E9588FB7F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2" creationId="{62B8B7B5-C597-FED7-204C-8FAFAF8EA1C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3" creationId="{93852FB1-E485-01FD-C653-AB7BD72F5B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4" creationId="{11EDB515-BD55-0787-12E2-4E30035BA03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5" creationId="{0DC57CEF-05A4-66EC-F8F3-26747DA44D7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6" creationId="{565C6412-02A0-2507-EF02-A9F43CDD215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7" creationId="{A998A27A-36CA-634E-285C-1803CF7CF9F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8" creationId="{3B58F3DB-5AD4-0F0E-196F-7888C6D1454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79" creationId="{9B0E659C-3EEF-6954-92BA-E0ED3FB095F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0" creationId="{2986056D-87E7-13CE-9794-91F7AC4C7D9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1" creationId="{62AF10F2-61A2-6F63-FDBA-E225B792470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2" creationId="{4AF7561D-1A1E-6754-C7FB-A6D60F84768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3" creationId="{8CF448C8-17DC-BBBA-B96A-2ACE24123EA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4" creationId="{14C6F6E8-F41F-AD24-8C1E-091915CD7A3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5" creationId="{7A6C0299-B916-6969-9E4B-012E33018B9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6" creationId="{13F8CB69-D64E-7CD7-9877-F26B04637FA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7" creationId="{F78C740E-7BAF-61CC-0CB1-178513459D9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8" creationId="{7586579E-0D21-1952-7D4D-2E4719C0E03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89" creationId="{388C4053-91FB-B1A1-245B-4095C7788D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0" creationId="{C5A0A1DA-E251-419F-C67F-323161B5BEF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1" creationId="{0FFA39EC-533B-77C9-0DB5-BA310B63275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2" creationId="{E1700432-94F0-BCBA-0AE4-0B0793450FB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3" creationId="{5293AD37-B8CB-222D-A5E9-488008E943E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4" creationId="{9F95AEA4-4035-B876-B92F-FDF782943D0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5" creationId="{560FFF0E-4DD3-F9BD-D4E9-7EB93FC512A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6" creationId="{93088660-101A-F045-A4A0-1DE851BE584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7" creationId="{DB211F10-D5FD-612E-CF44-713F825CF0A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8" creationId="{6463C804-2233-5F60-ACC6-FEDA149419E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699" creationId="{0A0198DB-F757-F0EA-1CF0-456408F5A69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0" creationId="{94D75537-B4DC-6803-152B-BAB19ECBB6D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1" creationId="{2DD1C58E-AEF8-99D4-CDD8-746BD406084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2" creationId="{49BA2915-66C0-4B48-407E-86756A15AFD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3" creationId="{E4053206-4870-098C-0FF4-3543C7D667C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4" creationId="{AEE9F7F9-F6B5-F5D7-90F2-776F5609549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5" creationId="{F6FDDB37-633C-E3F5-FA8E-A3FE81C7645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6" creationId="{778C6679-FB5A-50AC-7EA8-C0F3FB233A7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7" creationId="{26E3ED89-E6FC-4E8A-4FC4-C3DD746AF76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8" creationId="{566898F0-6299-54BD-977F-9232B850156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09" creationId="{8C8D0F89-5694-0CE8-425D-0ECD8493A28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0" creationId="{694CF06F-68DD-A72D-4C9F-03CC8BD5F4A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1" creationId="{449EF295-2D5A-8126-C148-6F66A89F681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2" creationId="{3315AAFD-B021-BFC8-4D57-2F7D4028365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3" creationId="{65113CC3-381F-A48C-8896-F86D2FD05EC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4" creationId="{480468D4-DF0E-CE78-F44C-A64EFB1AF9E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5" creationId="{D4E169AF-9826-B752-E160-6F0BD39626A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6" creationId="{0865EB16-2C77-5911-08E9-A172D622A5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7" creationId="{AE99E836-C6A9-A8E8-39B3-3D72503E20D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8" creationId="{9E9F50AE-13D9-991D-0006-AD546998C82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19" creationId="{7DAD11C3-31FC-D65C-32B9-A246407F122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0" creationId="{E2971652-0B7F-B1F1-B5FA-E4EC604408E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1" creationId="{E12ADAC2-E756-4AB4-AFDB-B0AE503E900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2" creationId="{3E272C11-812D-8745-FA80-B680DBEEFC2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3" creationId="{C930256D-0873-ABB5-B221-2AF155E7C11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4" creationId="{D399B2CE-07AF-AB4F-12CB-E09BBB8D6AD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5" creationId="{B737A5E0-41E6-5177-0807-F9404A7BDDC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6" creationId="{4FA3E0C0-3FEA-B9E9-C5DD-371086D42B1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7" creationId="{F759384D-B3A5-08F5-AA8B-57FFC01BF40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8" creationId="{0229E443-20C0-9E03-1176-62DCCBE9D25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29" creationId="{FEBB49CA-E40D-2E72-38EC-9B220504C04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0" creationId="{08F045EC-8A58-317B-3A09-ADF797C354C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1" creationId="{BFA24D7C-619D-A5FA-C4E1-08855AF1049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2" creationId="{0AE67294-8ED9-A256-A692-BAB547DC4A2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3" creationId="{C9F3CC22-BFD0-A69E-CEF4-FB362212352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4" creationId="{225EA53C-21D8-1233-20C7-0B8370F5476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5" creationId="{DB8E832C-72A4-9F3E-F0CD-D19F19C9715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6" creationId="{4DC05CE7-501F-869D-2363-1FD4FBDF5B7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7" creationId="{CCC2F8CA-6442-76CE-C7AA-77602015874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8" creationId="{A4E2B0E4-5C68-E103-A26C-CA9EFF253BE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39" creationId="{8C0DFE30-3D4F-EB2C-93AF-F46C9475302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0" creationId="{04341A58-10ED-1F86-A290-3A7E1522F8F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1" creationId="{A6D8EE42-835C-A816-9715-4F399E7F504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2" creationId="{7B101601-FD65-3E22-502A-CEF8DE4D49E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3" creationId="{76786171-822E-8465-0D49-B3A8F44F85D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4" creationId="{697DA276-D277-8ED5-E1DB-B8C82BE2466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5" creationId="{37DBC1C7-CB2F-B334-363A-CE1E7CE207D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6" creationId="{ADDE6308-8518-F925-0D5C-CEBF0CCAF53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7" creationId="{22A7ADF5-FB1D-BCEB-2B62-746C3D8457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8" creationId="{A0CF7DC5-5961-8B51-BC13-DD93B3F28EA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49" creationId="{AEF021E0-4237-7ABD-C31F-AFAA146299E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0" creationId="{0B357F74-4B61-5C39-3A0E-EA8B22537ED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1" creationId="{90AC9CFB-D90C-E6A5-E1C3-1DF89887F4E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2" creationId="{101617B0-A7C9-C615-636D-C7F13C9FB6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3" creationId="{58CFE5B9-B31B-7E3A-862D-2713DE8C078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4" creationId="{26BD9EFA-1255-31EB-2440-01F5EE9886E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5" creationId="{D067AAA7-6362-1A88-EAA7-EDE0CB56CA9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6" creationId="{21663BF0-28C6-D9D0-C02F-01A7BF78674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7" creationId="{F989C27A-D000-27BD-81BF-0F12E463DF2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8" creationId="{9802E6F3-285A-5215-B8DA-C8085E883BE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59" creationId="{C6EB819D-B457-D243-E4BB-AACEA5E35E8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0" creationId="{343A869A-C9D1-8925-2393-E281E2FE3EF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1" creationId="{80AF538F-81B5-BC6B-89CA-50DE0B637C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2" creationId="{12FEE067-EA5C-6625-7603-DBF951B74FE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3" creationId="{7E1D20CA-0CF7-EC09-DF02-FC7D9D872AF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4" creationId="{56104CAB-5604-909B-73A2-003FB44B7E0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5" creationId="{FA0C52B9-19C7-A526-D8E2-56EEDCD6D635}"/>
          </ac:spMkLst>
        </pc:spChg>
        <pc:spChg chg="del mod">
          <ac:chgData name="Jazz Binding" userId="74e1742e-566f-4d18-bab9-8025d732ef9c" providerId="ADAL" clId="{B2F509F6-D0D2-47FC-9FFA-9B1E2AE28429}" dt="2022-12-01T09:44:28.084" v="11320" actId="478"/>
          <ac:spMkLst>
            <pc:docMk/>
            <pc:sldMk cId="3508517250" sldId="263"/>
            <ac:spMk id="8766" creationId="{2EE36D9D-A6A4-7822-0A1A-0AA4B56697B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7" creationId="{39F0F2D3-C083-47FF-1EBF-5989BD170F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8" creationId="{8EE0070C-2E77-AFCD-564C-6F3AA66C5D2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69" creationId="{249C7E02-B48C-21A8-58D1-BC2C2C7F5D2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0" creationId="{6BB9AD14-0A12-8694-BDD6-CE9F27664DA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1" creationId="{18ADBEBA-3FF5-3D6C-130E-D743140ECB3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2" creationId="{3E4D3C77-2E2E-2018-EFBF-03CFBB0DBE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3" creationId="{4482F6C3-1F18-CF19-16C6-39E7A2784A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4" creationId="{ABF8B728-E400-807F-A2BA-F1332BC42B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5" creationId="{3FEEE79A-9AB4-11CA-46A6-73D6BF5C5F7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6" creationId="{29C0BDB4-5F76-B095-BA66-52869E45215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7" creationId="{91F9D674-717A-326D-B4F9-F9DA5F8F96D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8" creationId="{45383171-6CAB-2448-DA3E-4E1ADF89FA0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79" creationId="{67CF4D3D-0B79-9297-B2F5-763E1CA804D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0" creationId="{8C8244A7-0AC9-8336-A053-B661C85C980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1" creationId="{6E00F172-F89D-899F-AC4D-D6213234A13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2" creationId="{D1F4AA20-2DB1-294F-D067-F8D39F1BD60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3" creationId="{69202699-3258-B79D-F16E-F5BE4DAE736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4" creationId="{B48ADEF4-035D-070B-2D2D-4CAB574E5F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6" creationId="{CC636653-C609-3F15-3FF3-5F34F8AD009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7" creationId="{8017199C-F2F0-D178-48FD-96B0ED81602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8" creationId="{00DB71EE-CDF9-E3C8-A586-07BA272D422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89" creationId="{25F6BD3A-DAA5-6C35-047B-AF611050FB0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0" creationId="{2D878AA8-51F3-A637-016D-1E3DB4FBED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1" creationId="{77089217-9320-D876-974A-A646DAC9858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2" creationId="{FD3A7997-9F69-915B-E85F-596449FA68E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3" creationId="{41C75D97-8CB3-5E88-BC41-0B96BE35A17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4" creationId="{2A49643D-7890-A617-78C7-7F7EBA6C455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5" creationId="{1BD0266F-627A-25E6-9629-1142B17A05C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6" creationId="{7B2D49F6-6BBE-8E18-5BCE-BAA0C13CD2F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7" creationId="{666D799C-9964-4101-00A0-DEA3DE5FDF2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799" creationId="{38BDFF7B-3B22-ECFB-A05B-E4273FCCC37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1" creationId="{CCC7EBD3-00D6-35A6-E032-8B18DABF7A0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2" creationId="{491B00DA-9D6B-F33B-5B02-4990EB9930F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3" creationId="{CF6B2CCA-B73D-B2F7-C8FB-76A72B260F5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4" creationId="{94A570A4-63B7-3B5E-A391-D034C781848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5" creationId="{B2CF729C-EF21-A3EF-90FD-6FD9EC36CB4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6" creationId="{976F6876-C589-BC63-3561-13E0FCE3CAC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7" creationId="{B23FB619-2024-F692-1E0D-EE476CFE953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8" creationId="{325DC6FE-DDF5-5236-2614-4238A7138AF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09" creationId="{7E852600-F83F-07F5-D877-5612771CDD9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0" creationId="{31F35CBC-C5BE-F19D-59A1-82EE542DF84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1" creationId="{F0A4D014-E9CD-3F7F-BCA7-BC74E0DBFABE}"/>
          </ac:spMkLst>
        </pc:spChg>
        <pc:spChg chg="del mod">
          <ac:chgData name="Jazz Binding" userId="74e1742e-566f-4d18-bab9-8025d732ef9c" providerId="ADAL" clId="{B2F509F6-D0D2-47FC-9FFA-9B1E2AE28429}" dt="2022-12-01T09:47:01.096" v="11342" actId="478"/>
          <ac:spMkLst>
            <pc:docMk/>
            <pc:sldMk cId="3508517250" sldId="263"/>
            <ac:spMk id="8812" creationId="{03B42D1E-8DF1-DA84-BF2E-56EECC7DB0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3" creationId="{752D9CBC-14D7-8E42-400D-46A5293F984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4" creationId="{8A588896-3F73-BAEB-9B8F-46869667B5C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5" creationId="{60E76E57-F04D-827F-E7CA-53CFEFF25F1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6" creationId="{3876F307-584D-633F-A336-C921B61F14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7" creationId="{98573B70-5495-FF13-B31D-99C5D2BE2F2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18" creationId="{7E33C605-7CAD-EDD5-F4F6-3184CD6781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0" creationId="{F0D7C1A7-A235-4FDD-C318-9CF9B1F51D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1" creationId="{3498FB1A-F29D-CB40-83E1-96472B3571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2" creationId="{4200DF38-9DBB-B499-8254-BB116C85884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3" creationId="{8C902313-83C5-D2F8-7957-879886C972B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4" creationId="{0DEE39FF-E6AF-8DA3-F922-E2788B0EA70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5" creationId="{37133103-F1AA-4CB8-9F8A-BB9E15A18EA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6" creationId="{4D240EDF-E1F0-D764-9472-5427D28C0CA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7" creationId="{6D7A40AF-66AE-7A45-1601-FBA2BD6808A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29" creationId="{7FE329F8-D4FB-EA1E-128F-F3001EB6541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0" creationId="{BD483B94-4D69-9BDC-8894-69D866B4525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2" creationId="{B4609323-9E04-6A88-1F74-4E96B3B082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3" creationId="{975E8039-4958-1CCC-05A6-60C801ADC4F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4" creationId="{D4C22EE0-D039-D299-D9B1-B476790770C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5" creationId="{A1C6F7A2-7187-D340-C845-232737F3909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6" creationId="{E51D7175-30A4-22F1-3C2F-0117BD7D0F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7" creationId="{6505B42D-2F80-CD6B-3B67-5E407A591B8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39" creationId="{D15621C1-6478-9830-E497-06584AF8698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0" creationId="{B9488F20-5F93-2E9D-215A-6A1E53C524F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1" creationId="{8FB59816-89BA-B86D-475F-35265B43257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2" creationId="{FAC315C1-E198-CFCB-BEFE-9B7524C0570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3" creationId="{D766D4D6-3624-95A0-C608-D96BB5AE4DB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4" creationId="{A78676C2-B11A-9E27-E58A-241DCADFED5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5" creationId="{C602B6B2-E277-1F9F-E6DD-1F3B7E3CF8A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6" creationId="{6FCCCDB1-3AC1-6924-C581-0C91C6AEDD8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8" creationId="{777CF0A2-1A0C-AE48-531D-611441D4817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49" creationId="{34DDF796-244D-F7E0-5BF6-8A83C0FA229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1" creationId="{AF2EA64D-ABE7-126E-7D50-DFCC72836AF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2" creationId="{D8B6C0E8-7842-23A9-273E-77E4B3AC08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4" creationId="{43EBE03E-4472-5260-A7F9-9F457462303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5" creationId="{1B4A8FB6-495E-79C9-AC7D-EF0ECB35042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6" creationId="{2743B87C-4AB7-B843-B260-FAF936A9664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7" creationId="{668E0E99-88EE-AA46-A77A-200FE049AFF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8" creationId="{4C6B656A-51A7-D381-CCB7-BBC78DAD7CA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59" creationId="{1146BA13-7C3A-5EF5-20EF-D85C1F24EE2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0" creationId="{2FBA44C9-B0B1-B35B-EE07-17AD9CFE3FB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1" creationId="{5E180413-7C3B-69C8-AA3F-A0DE0CAAC4E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2" creationId="{6B7C9F71-AE27-2649-3F41-80B87A8B9AF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3" creationId="{2DF44C5A-18C5-33E7-BD14-A1928FA7C26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4" creationId="{B8984904-43A9-2EA2-19B8-C66FB8D46CE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5" creationId="{1749DCC8-D75C-AB00-5E37-3C2E0155277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6" creationId="{DA183720-B618-B41A-D05A-401A62E2571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7" creationId="{1CD628C0-8401-4497-D1F9-F1934C74B79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8" creationId="{E915DA36-C6B6-94A8-24B2-9C57A3C0367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69" creationId="{E481594A-A84A-894E-1291-6CDAB2955A2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70" creationId="{282E36B4-67B4-1919-0386-7936CD5243A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71" creationId="{2645E696-9DDB-1EF0-B3D6-E0515E52A4B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72" creationId="{1C294595-8923-98AF-D221-35BE97B82B3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73" creationId="{229C0E64-CDCE-FBE1-2A82-04108285805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874" creationId="{7FF752FD-21E4-FA7B-EF3F-63612BB98F13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75" creationId="{9B29F2E0-F4C3-A12E-9EF9-1A6F73327A28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76" creationId="{F717AFC1-6B05-A7C1-6863-20D1FAFD09C8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877" creationId="{19A929FC-9807-01CA-F967-245A2D6521BE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78" creationId="{5DB59561-F578-C66B-9C02-10312D22CD5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79" creationId="{E864708F-3C90-30B1-10A5-4098C26871F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0" creationId="{80E54951-4F37-6916-2E4F-775B17834B6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1" creationId="{277ECD43-271D-0AF9-7228-F0D7DC30A6F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2" creationId="{423DFC0C-313D-CB75-F595-283A0DD31442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3" creationId="{BE74CE1F-C10C-FF8F-0921-ADE76E841DE8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4" creationId="{8D1AE1CF-3E7E-C2C7-34F1-8F87E5F8F8EF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5" creationId="{3E71F3DC-F050-B72E-E5E8-405FAFC5283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6" creationId="{8689237A-1BDB-FEC8-BD80-2E35CB3F820E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7" creationId="{76516598-E946-309A-CD66-00FA00BF896B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8" creationId="{369CCDD9-6C07-83BB-2900-8CE634E42291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89" creationId="{AD450AB8-AA65-9D68-EFCE-4503990698BD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90" creationId="{EC6F0DC3-933B-5598-0B1D-15250CAB3FC1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91" creationId="{4F60588A-43A6-B738-D084-ECA5081883F8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92" creationId="{694BEA6D-CE23-5911-A019-4F5E7E428D9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893" creationId="{22AC4733-2D5A-94F8-1E75-682DCADDE59C}"/>
          </ac:spMkLst>
        </pc:spChg>
        <pc:spChg chg="del mod">
          <ac:chgData name="Jazz Binding" userId="74e1742e-566f-4d18-bab9-8025d732ef9c" providerId="ADAL" clId="{B2F509F6-D0D2-47FC-9FFA-9B1E2AE28429}" dt="2022-12-01T09:47:23.848" v="11345" actId="478"/>
          <ac:spMkLst>
            <pc:docMk/>
            <pc:sldMk cId="3508517250" sldId="263"/>
            <ac:spMk id="8894" creationId="{5A77C557-D0A2-CACF-272E-DC5D451726A6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895" creationId="{3638C6B8-E3C2-39FF-8ABD-B9AE7E5F119B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896" creationId="{D2947FC3-0C80-07EE-4C3B-DB8E57B8FC71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897" creationId="{855CD7D1-E293-D61E-E326-A23E84CBF160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898" creationId="{51C6E287-0F53-5320-3829-103819FC219E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899" creationId="{43DC651F-41F5-CA12-6F92-1EF89993916C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0" creationId="{BE89DCF9-EF54-84D6-A0C2-17791C02AEAF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1" creationId="{995C02B9-0826-9693-0FF7-4A5689C926BA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2" creationId="{EE5D6BB6-BB06-F6BD-447C-EE7586C715CF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903" creationId="{C645D922-DFCC-64E1-2103-0DC5AB397045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4" creationId="{A99A1625-B517-7192-767F-EB39F72421D6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5" creationId="{4357FBAF-838B-860D-C97A-ED66ECBACE11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6" creationId="{9060B451-B0C2-27BA-E351-B9816C3DD4F8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7" creationId="{31C6E15C-CC86-4E1A-02D2-EEF0F912D219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8" creationId="{9B61ECC2-4C26-71DF-F55C-FC0B07D7726F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09" creationId="{FA6422DE-ECC1-A289-49BA-4A4B2451688D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10" creationId="{7493D3AB-4AF6-FE50-CF0B-D383565810E0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11" creationId="{F9DB4D3B-31CA-69F3-0A9F-C9C06CBDCDFB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12" creationId="{47BB7769-7C66-C0CB-0AB6-1B269607FA2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913" creationId="{212EF076-B023-6AB0-CE5F-B0AECA3E18E0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914" creationId="{7AD35E7F-D28E-067C-B12F-64C16C62EF46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915" creationId="{69952F2C-73B0-6B37-3821-70A2319708C5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8916" creationId="{59460BE7-9AA3-C64C-2EBE-0A372A6FA449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17" creationId="{E01574D6-F152-B3C7-2CAF-C11ADEA128F2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18" creationId="{DD85EC51-D825-0C2A-4315-7923D74109FE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19" creationId="{8B48AA60-3C7B-C9E4-8F30-9242A4E4D0DC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20" creationId="{92F570C8-55AA-061C-6A58-4CDDA1FFB38C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8921" creationId="{9F42601F-B80E-072C-6EB3-1E15134EE0E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2" creationId="{15E7D123-9426-A166-ECAB-C7097414C18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3" creationId="{8A02C5E3-4E5D-B0EE-7869-EE46E59E480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4" creationId="{A5D797E5-23F8-1018-5C96-07DDCF8CCE2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5" creationId="{25DD5D9B-DEC0-B2C4-28C7-8E9EF17098B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6" creationId="{901AA04D-92F2-82FC-5035-09E3106B613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7" creationId="{7F2EF214-22CE-D635-859D-59798CB186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8" creationId="{2363D461-F712-CC24-717A-792B07D0C38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29" creationId="{133D93C0-0DCE-1060-FFF2-5280F688A20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0" creationId="{7F4241B2-C4B7-C079-6EBC-2D117AD08A4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1" creationId="{37F9C168-939D-DD4E-6395-132B949E340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3" creationId="{3B85FE3E-80DE-9E0D-2D2A-04286FA0467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4" creationId="{D1E0A733-FFC5-AE7F-04F8-AD87392BE50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5" creationId="{CDB8BC0B-BCE0-652D-2F9F-ABB1A79209F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6" creationId="{4BF04F7A-AD82-8E3C-A35B-D7E4B6F32C2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7" creationId="{E74C056E-157F-FB58-4ABD-BAFE87C421C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8" creationId="{9E33C84A-CA1C-DEA4-F20F-14248F0894D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39" creationId="{7A12B7FF-0212-0658-BF9A-7E43B126691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0" creationId="{F9EFB5FE-D8EC-9A47-7783-BD8ABA13BAD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1" creationId="{BE60F6B5-6E51-9686-085B-0439FE9390C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2" creationId="{240208F1-9774-95FA-5699-FDA293F6460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3" creationId="{D4A3474A-FCEB-FD67-CB40-749E25CEBE6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4" creationId="{EBFEAEED-00D9-0266-3103-5E4289C0FED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6" creationId="{E5D7B11C-FF2C-A2B3-D129-0124A35883B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8" creationId="{7DDAD409-BC23-0728-BA4B-60D19ADF16B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49" creationId="{AF57E37A-35FA-45D2-0E0D-3FC9B6FAA79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0" creationId="{91BB7194-CEB0-0B47-B39A-C3BA2F6A911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1" creationId="{34FA295B-8CCE-97F2-7615-96883CCA90C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2" creationId="{D1786977-9CE3-4F65-EF39-3A0DB72912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3" creationId="{995238A7-295E-C74B-1E1E-718DF5A14DD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4" creationId="{B13355FC-C042-FE4D-DCD7-B7FA7184972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5" creationId="{5BAF3BE1-E500-8BCB-35A9-B5BF6860F89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6" creationId="{B57F145A-7380-90B8-21B4-5DA726CC85B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7" creationId="{A4301AA6-C08E-F1E2-EC67-5538A0850B6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58" creationId="{07986B30-3B9D-F4A2-8868-6A489F6C73D1}"/>
          </ac:spMkLst>
        </pc:spChg>
        <pc:spChg chg="del mod">
          <ac:chgData name="Jazz Binding" userId="74e1742e-566f-4d18-bab9-8025d732ef9c" providerId="ADAL" clId="{B2F509F6-D0D2-47FC-9FFA-9B1E2AE28429}" dt="2022-12-01T09:57:32.460" v="11346" actId="478"/>
          <ac:spMkLst>
            <pc:docMk/>
            <pc:sldMk cId="3508517250" sldId="263"/>
            <ac:spMk id="8959" creationId="{8DA0A49A-3390-E01C-6BAE-32D3083EA00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0" creationId="{81E7F14B-8E8D-A87C-BD2A-7E307A19CE5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1" creationId="{E9D0ECE1-7B54-E662-0A9F-0514D432FC4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2" creationId="{B8DF2492-9E9F-FF0B-E65E-044FBF39536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3" creationId="{9E4848B1-A46E-3D77-2A75-B50A27609B0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4" creationId="{2EBB46A3-B676-733F-E766-8FFD2F52487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5" creationId="{6090EE92-A9AC-6861-DE9D-3F4B29258C2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7" creationId="{839E6478-1DD5-A0E4-B546-E0AC2BA0CC4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8" creationId="{13317BF5-DD61-9DD1-FB82-0DEF758FABC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69" creationId="{9559AE04-ABF2-F0A7-8848-594E42A3D6D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0" creationId="{F7DF31E7-D7C5-0781-5862-770937BF8EC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1" creationId="{5459A6D2-1EB3-BC5C-D38F-DFD648A074C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2" creationId="{5A6DAAC5-32E6-6B85-75E8-95B73929758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3" creationId="{5896C5E9-9862-EA1F-ED75-2CECF10179C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4" creationId="{6FBC4499-4141-90E9-C6B4-F122B7E6D5C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6" creationId="{1F67E234-8A40-819D-E6AE-4733B2DBF1D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7" creationId="{3AE127EF-3350-36CF-36BB-2E82853B815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79" creationId="{F3FEB64A-70F9-B8AD-82D0-86B6A1E3D1E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0" creationId="{FE1A3708-0C7A-E40F-F732-BA7B1007EA1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1" creationId="{81C0294E-9910-6D07-7810-1F30E56A826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2" creationId="{93CA508F-A3BF-B01C-EB74-B2D0E250CEF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3" creationId="{902FCFDF-FD60-9D93-D17D-B220FD318B5D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4" creationId="{AE3E7F2B-AAF7-D329-9A93-10092F1A2A2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6" creationId="{B80AAFDC-0B9B-F8DC-BB2F-0FBCF0F52AF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7" creationId="{4318F2E0-92D7-0669-65A7-82FA354D228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8" creationId="{71C8493C-4F0E-7EC8-2E89-AEC32577EB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89" creationId="{E93062F2-2F26-8C6C-3133-BDA21306E65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0" creationId="{0C1B36AA-6F56-8D0E-F356-1B14F8C2B9C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1" creationId="{47703752-01C5-AB90-3C38-884C3C5151E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2" creationId="{2E16F3A8-D046-B114-7835-F1C0A8AB3D6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3" creationId="{6B3E557E-03F9-8C1E-A4FD-2789DBF8485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5" creationId="{04671754-A046-AA65-837E-EE9EC4E23DF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6" creationId="{3C19DEBA-E66A-7007-CF79-E428521E7FD9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8" creationId="{99912938-C1C3-6E3B-3662-A7B3F6C8044B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8999" creationId="{07B57996-1130-EC21-AF55-2A809D36F408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1" creationId="{45926D0B-AB93-E69C-34E9-A0DCC8A6534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2" creationId="{3A5B787B-0041-9D1A-E195-041D1BF896E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3" creationId="{B32E97B6-963C-2111-6201-B9A8FE99299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4" creationId="{984D5849-4005-2219-E5CF-62FAC61318B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5" creationId="{57D6E903-F72E-7AB7-4307-8D7976FEDE0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6" creationId="{F9B5F2AF-3E33-21E6-CF45-5489B37B6EB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7" creationId="{B2C0B40C-ABD3-0DF6-C98A-507EA8528C42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8" creationId="{7033AFA0-68BE-E17B-5AAB-95D25F4279F7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09" creationId="{95E4AEB9-B1D9-033A-A1D7-6389275B49A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0" creationId="{A56FA80C-388D-F5DB-D158-7B638FD3DC1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1" creationId="{38AB628D-75E2-CCB1-81AD-92CD839B05A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2" creationId="{6666607F-0975-C41E-9101-76B813B87F7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3" creationId="{85F3B387-0308-B433-3068-2F67245B94B0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4" creationId="{BA710949-EDAF-975F-35C3-9CC1CF913B4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5" creationId="{4DC087A6-FBF9-D176-5E14-BE8F234FA3A4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6" creationId="{3996B6B0-E808-992B-63DA-1BA4298852D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7" creationId="{9EDD8475-CD95-757B-C4F5-C226CA3D0FC1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8" creationId="{79AC73FB-ADCA-A667-F513-F72C4169990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19" creationId="{B57FD79D-1624-D69F-2539-4E78157204E5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20" creationId="{D3D4FA72-992B-3B70-8AFE-392C14E6792A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21" creationId="{7DD6881E-8BD3-8CA0-C132-A9446C5C407A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2" creationId="{0820793B-589B-2870-3C5C-D91C9991F0A0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3" creationId="{09438D28-153D-23B3-FA4E-13A6442F5165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24" creationId="{018A1B43-085A-15C8-0B94-1037460BDE41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5" creationId="{A4E4CDB3-AF66-2534-834E-631E0AA5145F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6" creationId="{F4999D0B-5B27-BA2F-7B5E-4BF6BBBA6785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7" creationId="{ED2D0A51-D1AC-F40B-DA37-0ED31D159741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8" creationId="{4D381349-A4B4-4F5C-BAAE-DDB5EA3C920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29" creationId="{4EF5596F-3257-EE29-E28C-3D5957BD0CF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0" creationId="{68BE65B3-CC79-137C-4C4B-E33355F1F801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1" creationId="{EFA2DABA-4860-A275-1E98-A5D0143A9A9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2" creationId="{9A9C042E-DBB2-FCCD-0B43-ECCCED502A18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3" creationId="{EBAF9EBE-2CE0-6886-599E-781D2BD66694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4" creationId="{AE0D1ED4-7CEC-7F60-D1EB-45ADB8E292DB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5" creationId="{D802017F-55C3-E7AF-675E-CEA74D10AD5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6" creationId="{2CB331E8-C5D8-B39C-1729-5B77DE2683F1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7" creationId="{2F7D7153-DBFC-799F-6C8C-B127D1CBC7B6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8" creationId="{E6FAA471-31EB-C1D8-C091-2686AEE8DFE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39" creationId="{3FAF660F-363F-B325-8E01-0799DD4ED48D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40" creationId="{514DE14F-BFA2-F65F-C0E4-BF1AE629085C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41" creationId="{BEA5ECF2-9CC5-BEC9-9D18-D36C64B0F3E0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2" creationId="{5523FF4D-C2FD-2C64-D5FC-E4C35DBA4AA9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3" creationId="{EE40B4CF-E9FD-E85B-AAF5-E3399AB4A107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4" creationId="{B6D107A5-4D9E-3A86-EF6B-C942411D2B17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5" creationId="{7AC6E90D-3D8E-67DD-9736-D92911048E5A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6" creationId="{005B61E5-0DC6-E8EE-4D29-E23BAE555EB5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7" creationId="{9A651C04-E0D0-97D9-579B-C49DCD424362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8" creationId="{E5C2A066-76C8-E682-D20F-00E28F7E395F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49" creationId="{B856A607-8F3E-F7A0-EB4B-F30D57286E69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50" creationId="{C4B8D26B-C23C-5186-99AD-61B519566A50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1" creationId="{EC559ED6-BE17-C1C1-1311-F723D0D017CB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2" creationId="{89760F31-D989-7C29-5F7F-85C02D28E1E9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3" creationId="{D20D45E3-C647-5858-24AD-55B2605676C3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4" creationId="{2D5D60AA-ABC6-5013-72B9-94E8F5740B01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5" creationId="{B7E01F76-6F8F-B665-3D4A-7E7306EF6D6F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6" creationId="{AC79C7EB-DD73-2E5B-AA83-121BE3085FC9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7" creationId="{42E525F1-6360-5F87-70E1-38B2B9413B3E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8" creationId="{B75C99F2-567C-9B3B-32F3-B7EC8393F647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59" creationId="{32832CC8-7D3E-1A7C-C7C6-59BF664961C8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60" creationId="{9DB602F3-49A1-9024-2C10-720DF9AC90E6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61" creationId="{217375A8-AD6D-142D-6145-17902FC7A37D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62" creationId="{86EF08FF-44DB-60EF-F7F3-B7F04FEDD876}"/>
          </ac:spMkLst>
        </pc:spChg>
        <pc:spChg chg="del mod">
          <ac:chgData name="Jazz Binding" userId="74e1742e-566f-4d18-bab9-8025d732ef9c" providerId="ADAL" clId="{B2F509F6-D0D2-47FC-9FFA-9B1E2AE28429}" dt="2022-12-01T09:47:21.600" v="11344" actId="478"/>
          <ac:spMkLst>
            <pc:docMk/>
            <pc:sldMk cId="3508517250" sldId="263"/>
            <ac:spMk id="9063" creationId="{8690B9DF-BEC0-D6CA-7488-2E7C0B4234F1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64" creationId="{5FF67038-39D0-295B-05D7-90DDB342875C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65" creationId="{2F0A316F-81D7-9795-3A08-4A0C66AE12A6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66" creationId="{F0E4D5DC-66A9-FE8C-FE57-20552A9C9BBE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67" creationId="{266BE5BC-2DBE-E8A8-EB05-100A751F0408}"/>
          </ac:spMkLst>
        </pc:spChg>
        <pc:spChg chg="del mod">
          <ac:chgData name="Jazz Binding" userId="74e1742e-566f-4d18-bab9-8025d732ef9c" providerId="ADAL" clId="{B2F509F6-D0D2-47FC-9FFA-9B1E2AE28429}" dt="2022-12-01T09:47:13.429" v="11343" actId="478"/>
          <ac:spMkLst>
            <pc:docMk/>
            <pc:sldMk cId="3508517250" sldId="263"/>
            <ac:spMk id="9068" creationId="{F4E6E5EF-9589-FCEA-535A-76B0E2B46DE6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69" creationId="{28729562-C02D-4DB3-A7AC-2AD6F65A323F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70" creationId="{F1DF359B-F769-A657-EE88-22DE34F563DE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71" creationId="{E8FB353D-2DC1-B6AA-2465-BCCC3E5BD1F3}"/>
          </ac:spMkLst>
        </pc:spChg>
        <pc:spChg chg="mod">
          <ac:chgData name="Jazz Binding" userId="74e1742e-566f-4d18-bab9-8025d732ef9c" providerId="ADAL" clId="{B2F509F6-D0D2-47FC-9FFA-9B1E2AE28429}" dt="2022-11-23T14:32:35.834" v="2214"/>
          <ac:spMkLst>
            <pc:docMk/>
            <pc:sldMk cId="3508517250" sldId="263"/>
            <ac:spMk id="9072" creationId="{FA31C14A-2F89-444B-7A94-CFF53E4AC495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74" creationId="{16F9A13C-D063-2CCE-1A2C-6F62940423A2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75" creationId="{F82A5D32-AF3D-C75D-CB9C-C3EA0716DD5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76" creationId="{835C3858-F676-8D34-A758-336ABCD6907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77" creationId="{2EDD61A3-5780-88F5-A797-0ED88464E86F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78" creationId="{70137AE0-B637-B027-133A-B019A4D5A27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79" creationId="{59BDFCD8-92FB-83A4-87A5-DBB1429E7A45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0" creationId="{81550DC7-D992-10A5-FA28-66FA78227BA7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1" creationId="{E1150DED-3F3D-BC74-144F-DCCC79DB2A75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2" creationId="{2DACDD84-0E94-32E5-827B-EDCC8C94EFD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3" creationId="{A9AA72E1-A696-B340-5D7C-27C29F82696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4" creationId="{65766856-4121-3BA6-A895-70FA0FC2BBA2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5" creationId="{87B71CE5-C27F-5716-503A-BF0BF1C8A9E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6" creationId="{163D6693-147D-89F1-05C5-B79FB79740B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7" creationId="{0A3825E1-6686-2D71-A361-7C7879248DD7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8" creationId="{028D8EA3-D068-6E93-8B97-39641E0EA49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89" creationId="{BB906255-58EF-C90E-8DE4-225466CDC0C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0" creationId="{C1BB1C73-20DE-20CC-AF27-53DE127E8BEF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1" creationId="{F07242C1-9AB2-F760-9F9C-53C466EE9391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2" creationId="{78DDF1FB-3584-11D2-A288-0DDF1C6CFC9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3" creationId="{5F57A8B3-3DB4-75E2-9620-7CA98A29D2A6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4" creationId="{00A43FBC-D294-0F92-17E7-8982B8A19927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5" creationId="{CFE8F114-1D03-19C1-57AA-E9B0357B3EE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6" creationId="{AD0F490F-6E04-7A0C-3353-1F4C3DDA292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7" creationId="{025E8404-2B44-DCAF-84FC-0908AD0562CA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8" creationId="{2F7ED4EB-BEA9-C60F-5684-2FEAB409B1DF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099" creationId="{799AAE65-0832-D756-AF4C-ECFF1217D28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0" creationId="{AD3C6800-C09B-D755-9E3A-753B85438211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1" creationId="{1C0E7A3D-6586-249D-5362-C91B0096009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2" creationId="{802FEAF4-7299-E6EE-BC5B-5664C0D9DAFF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3" creationId="{D1C5C6A1-B95C-BE02-1061-5C66E9E0A6DC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4" creationId="{C18276AF-CE19-08FD-311D-A2508C3BB9B2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5" creationId="{E015144E-CA97-76C1-61CA-506578E9ECD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6" creationId="{8229D638-7AA4-7B7D-3B33-2607F5246E0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7" creationId="{1AFABE23-F839-2A42-9AC8-664FF10E97D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8" creationId="{5F49A998-5BDC-F0F3-8B5B-AF772113997A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09" creationId="{CE9D6077-33D1-02FF-D579-DBE0EE278CB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0" creationId="{1E3C75FD-FFD8-5930-C30D-9CA4F9281B0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1" creationId="{F4306764-254D-EF8D-E367-CE86B65445DD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2" creationId="{72325416-FAE1-F485-0587-E12894061BED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3" creationId="{57583EE4-7415-47B7-BD1F-36520E2203E5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4" creationId="{49B3EDEC-0CEE-71B0-85EE-CC75A6397CF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5" creationId="{174CDC78-4DD6-C5FE-79EC-D16C0C2142D0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6" creationId="{436B627B-DDBF-BBED-2D3B-1E88FEDDEAD6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7" creationId="{DCA68AB8-9D9D-6A74-145E-776923E1EF8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19" creationId="{BF07A61B-AE22-9CAD-70F5-DA61271223D1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1" creationId="{1011E653-7350-F98A-EB98-3F791AED38C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3" creationId="{6D9A442C-95E8-0191-8AB7-4C7E77011187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5" creationId="{5E2779F8-479A-7214-E459-435A6D49E83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6" creationId="{76DEBCD9-3DD8-90EB-ACF6-21047EBD9F1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7" creationId="{81D8B38C-3D7E-1E66-52D9-699FF2D9A97C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8" creationId="{AA0F880C-368D-E1FC-3991-5B429D167F88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29" creationId="{8ECC5512-FC8A-0C92-76F5-74E6AD6BAA4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0" creationId="{6D718ACA-8192-F4C0-05AF-48E8544B8F68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1" creationId="{AA803B7D-796C-D6A3-ABC4-FB4C3086BCE1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2" creationId="{386A3286-47C0-8787-7653-BDEC546BF36A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3" creationId="{E1B10522-18FF-46FB-6604-39A30DD8532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4" creationId="{91D23E07-EAC2-6B8B-1B94-BEE4599BB64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5" creationId="{1CDCA58F-747C-78A3-C6EA-85CF4E6A6C55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6" creationId="{1D03A96E-9A0A-F066-F6D3-C2D81033D35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7" creationId="{BA8B7497-5A0D-0F66-A81D-166C02199561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8" creationId="{6F1CF017-E2B8-438D-7F39-989FB489003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39" creationId="{D4C59794-1C96-8FED-5122-DB1FEC2EF53C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0" creationId="{02D950B2-C42F-5564-744E-D971E7AC131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1" creationId="{04559E84-DF9E-E357-508F-97EE1741929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2" creationId="{11242024-C6CA-B8A2-635B-83E7B63CC39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3" creationId="{764C90EE-3077-AF29-4AAE-7FC8E4F40754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4" creationId="{0EB79887-86FE-9A6E-F6BD-B064B38ED04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5" creationId="{CB9FB2A3-AA7F-B5F1-F262-050C63BF951C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6" creationId="{86B2481D-77D5-A750-FC65-AB0047E526DC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7" creationId="{73036095-C002-34FB-961F-F847F3D10E1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8" creationId="{F3652AD0-381A-BD86-D1C6-D61E03985468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49" creationId="{0CAF924D-D947-1D94-9831-61D999719D20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0" creationId="{F4F8FF5A-3895-6B48-27BA-308B8DDBC4AD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1" creationId="{F1EC7940-4DCD-77BC-1785-E55211334E8F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2" creationId="{3E719559-F215-F613-E246-BFCFE8AD0949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3" creationId="{6F2F5298-F805-7FA4-23C3-CD172776C99B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4" creationId="{EE3C002E-B2E5-DDE1-6D11-1408BDC3C74E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5" creationId="{09DB42E6-8718-961D-9831-0AE651B8F84F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6" creationId="{CEC89D73-108D-1F1B-9803-0440A486C5FD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7" creationId="{8168782C-1651-ED20-82ED-B4C8A6F83FD3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8" creationId="{FF8AF617-947E-7FF5-0730-4098CB82BCF2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59" creationId="{D526C8AD-0E3B-E672-2FF1-60CC6BE6C0CC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60" creationId="{40A96829-5EC7-3051-2FF7-8346E338A751}"/>
          </ac:spMkLst>
        </pc:spChg>
        <pc:spChg chg="mod">
          <ac:chgData name="Jazz Binding" userId="74e1742e-566f-4d18-bab9-8025d732ef9c" providerId="ADAL" clId="{B2F509F6-D0D2-47FC-9FFA-9B1E2AE28429}" dt="2022-11-23T14:35:46.466" v="2253" actId="165"/>
          <ac:spMkLst>
            <pc:docMk/>
            <pc:sldMk cId="3508517250" sldId="263"/>
            <ac:spMk id="9161" creationId="{5CC2DEBE-B6A0-60EC-DC2D-69F4523A60BE}"/>
          </ac:spMkLst>
        </pc:spChg>
        <pc:spChg chg="add del mod topLvl">
          <ac:chgData name="Jazz Binding" userId="74e1742e-566f-4d18-bab9-8025d732ef9c" providerId="ADAL" clId="{B2F509F6-D0D2-47FC-9FFA-9B1E2AE28429}" dt="2022-11-30T16:51:31.743" v="10688" actId="478"/>
          <ac:spMkLst>
            <pc:docMk/>
            <pc:sldMk cId="3508517250" sldId="263"/>
            <ac:spMk id="9162" creationId="{DB2B9AA4-DB41-A77C-EE61-ABECCFE18A89}"/>
          </ac:spMkLst>
        </pc:spChg>
        <pc:spChg chg="add del mod topLvl">
          <ac:chgData name="Jazz Binding" userId="74e1742e-566f-4d18-bab9-8025d732ef9c" providerId="ADAL" clId="{B2F509F6-D0D2-47FC-9FFA-9B1E2AE28429}" dt="2022-11-30T16:51:31.743" v="10688" actId="478"/>
          <ac:spMkLst>
            <pc:docMk/>
            <pc:sldMk cId="3508517250" sldId="263"/>
            <ac:spMk id="9163" creationId="{558AADC6-DF09-7DBA-D6A2-1C71423F12A6}"/>
          </ac:spMkLst>
        </pc:spChg>
        <pc:spChg chg="add del mod topLvl">
          <ac:chgData name="Jazz Binding" userId="74e1742e-566f-4d18-bab9-8025d732ef9c" providerId="ADAL" clId="{B2F509F6-D0D2-47FC-9FFA-9B1E2AE28429}" dt="2022-11-30T16:51:31.743" v="10688" actId="478"/>
          <ac:spMkLst>
            <pc:docMk/>
            <pc:sldMk cId="3508517250" sldId="263"/>
            <ac:spMk id="9164" creationId="{C5F2139A-E036-4C2E-CF84-DEB89B0B1CA2}"/>
          </ac:spMkLst>
        </pc:spChg>
        <pc:spChg chg="add mod topLvl">
          <ac:chgData name="Jazz Binding" userId="74e1742e-566f-4d18-bab9-8025d732ef9c" providerId="ADAL" clId="{B2F509F6-D0D2-47FC-9FFA-9B1E2AE28429}" dt="2022-11-23T14:35:55.579" v="2257" actId="1076"/>
          <ac:spMkLst>
            <pc:docMk/>
            <pc:sldMk cId="3508517250" sldId="263"/>
            <ac:spMk id="9165" creationId="{A57EBF0B-4320-58A1-E784-9F8FBFB1EE82}"/>
          </ac:spMkLst>
        </pc:spChg>
        <pc:grpChg chg="add mod">
          <ac:chgData name="Jazz Binding" userId="74e1742e-566f-4d18-bab9-8025d732ef9c" providerId="ADAL" clId="{B2F509F6-D0D2-47FC-9FFA-9B1E2AE28429}" dt="2022-11-24T12:02:41.651" v="2368" actId="1076"/>
          <ac:grpSpMkLst>
            <pc:docMk/>
            <pc:sldMk cId="3508517250" sldId="263"/>
            <ac:grpSpMk id="3" creationId="{36CC2194-174F-4A9B-F9CD-CAC48272B273}"/>
          </ac:grpSpMkLst>
        </pc:grpChg>
        <pc:grpChg chg="add del mod ord">
          <ac:chgData name="Jazz Binding" userId="74e1742e-566f-4d18-bab9-8025d732ef9c" providerId="ADAL" clId="{B2F509F6-D0D2-47FC-9FFA-9B1E2AE28429}" dt="2022-11-24T12:12:58.680" v="2463" actId="478"/>
          <ac:grpSpMkLst>
            <pc:docMk/>
            <pc:sldMk cId="3508517250" sldId="263"/>
            <ac:grpSpMk id="19" creationId="{1932F673-BCEC-1039-9590-022ABE41AAE9}"/>
          </ac:grpSpMkLst>
        </pc:grpChg>
        <pc:grpChg chg="add mod ord">
          <ac:chgData name="Jazz Binding" userId="74e1742e-566f-4d18-bab9-8025d732ef9c" providerId="ADAL" clId="{B2F509F6-D0D2-47FC-9FFA-9B1E2AE28429}" dt="2022-11-24T16:34:24.128" v="9889" actId="1076"/>
          <ac:grpSpMkLst>
            <pc:docMk/>
            <pc:sldMk cId="3508517250" sldId="263"/>
            <ac:grpSpMk id="372" creationId="{DB500BFF-F2E1-7555-5F3A-FA83FE754B35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63" creationId="{B46EBE82-A241-3759-394F-591FC96AAA8A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64" creationId="{CCB646B0-900B-DB3C-6A28-0D35E27589FD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68" creationId="{56E3433E-6138-6666-FA51-30EE15B08F02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81" creationId="{08462B7F-F677-8CE9-6356-F6E8FC5F2D19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83" creationId="{26EBE6C7-6D7A-5BCF-8163-671C8163C135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87" creationId="{D5B43E6B-0FD9-FFCE-F137-408A6BE416E7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399" creationId="{D475B53F-E6AD-3E71-EF41-C510EC6D2BFB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01" creationId="{118791F8-08CD-5628-1CCE-0528BD33E71A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05" creationId="{433B506E-983B-5715-B77E-E15EA44CA2D6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06" creationId="{B7146A6D-D2BD-5454-2E43-99920D3CAF3D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19" creationId="{A9C28B76-6491-DC43-959E-4AB3585EDBCF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23" creationId="{CF5203B8-0629-86DD-775A-77DDB4C89464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27" creationId="{63C38EF8-A68D-F2F4-950C-9120562BDA76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53" creationId="{28FA09FA-D278-90B7-75C1-B70D16544FE6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61" creationId="{1CBF47B2-01BC-80A1-156B-2D07649C532C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66" creationId="{51BB639E-AA47-177A-4E4C-1E13A907D1E0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71" creationId="{0129C056-0B12-4A26-5A00-3AD7B016456D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76" creationId="{0D520BEE-1E6F-A906-F08C-406C251A3478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81" creationId="{E2E8D72B-26BD-48FC-D295-58935E8B4B14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86" creationId="{D1F10484-3ED2-3E6C-0148-6974E46AF6B7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499" creationId="{2BF482F1-E254-AF00-9633-7FBCCE888902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502" creationId="{EAB86D42-2FE6-38EA-DE0D-5539A2361CAB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509" creationId="{860A0D6C-F524-C837-281D-A90355119813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14" creationId="{783B59FA-50FA-2978-7768-8EC3B688D760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27" creationId="{2349A333-CC4A-C4EC-80A2-8FD6B75F3A92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29" creationId="{6586CA9E-397A-41D8-33A5-A928BDD8472A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48" creationId="{03B951B7-4D13-0842-D285-62B564593CDB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57" creationId="{21094BE9-5261-40DF-9578-813F9D3B9348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60" creationId="{C5AD964A-469A-4442-7720-990AA93285DD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67" creationId="{88EB1D69-19F5-574C-1913-0C21C175EB31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76" creationId="{A2E23E81-D6A0-4C35-5E02-5F0F79F2520F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79" creationId="{B412CA35-D679-E306-8F38-746E21920C54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682" creationId="{88491BDF-214D-DE05-A273-BBA0E7C9AA9E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761" creationId="{D89DB69A-7E40-021D-CE34-CC8E45BAAA59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774" creationId="{B42645E8-173A-7F91-7697-DE9B2D52AFEC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776" creationId="{95B267AE-6AC4-1E99-B425-D559A3C95E3F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795" creationId="{61156A4F-1962-F311-5800-0A2B0E3D5B11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804" creationId="{78E7A2A0-864C-1FA8-EC42-20C225FCF847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807" creationId="{FE367201-604F-5641-30A2-BDAC70206786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814" creationId="{ECBCCB53-F745-4055-EAFB-99DDADF22F28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823" creationId="{DFA01F26-F984-C0B8-BC46-46D26C8F0A6B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826" creationId="{6D14C91E-B692-9799-E517-A189EDB04FA4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829" creationId="{874DBC00-15EE-8ECE-BF20-890A6EEE537D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902" creationId="{DF053207-144D-B0CF-9512-2021B4DE8AFB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7969" creationId="{97E2F5CD-7989-AD39-F0C0-AC30188B3550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8036" creationId="{453D49CE-F150-0551-04C9-3B6D6AADA387}"/>
          </ac:grpSpMkLst>
        </pc:grpChg>
        <pc:grpChg chg="mod">
          <ac:chgData name="Jazz Binding" userId="74e1742e-566f-4d18-bab9-8025d732ef9c" providerId="ADAL" clId="{B2F509F6-D0D2-47FC-9FFA-9B1E2AE28429}" dt="2022-11-23T14:32:35.981" v="2218"/>
          <ac:grpSpMkLst>
            <pc:docMk/>
            <pc:sldMk cId="3508517250" sldId="263"/>
            <ac:grpSpMk id="8103" creationId="{D1393D59-5DC4-0DB7-1277-C4454F5DE132}"/>
          </ac:grpSpMkLst>
        </pc:grpChg>
        <pc:grpChg chg="del mod ord">
          <ac:chgData name="Jazz Binding" userId="74e1742e-566f-4d18-bab9-8025d732ef9c" providerId="ADAL" clId="{B2F509F6-D0D2-47FC-9FFA-9B1E2AE28429}" dt="2022-11-23T14:32:51.356" v="2225" actId="478"/>
          <ac:grpSpMkLst>
            <pc:docMk/>
            <pc:sldMk cId="3508517250" sldId="263"/>
            <ac:grpSpMk id="8174" creationId="{4A6654A1-71D6-1F35-6EA3-9CD7E8D34C20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266" creationId="{FEB61A73-0520-AECF-BCFF-0C5992EDFE0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267" creationId="{AAF883BA-041D-9902-356B-D1DB92B7578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271" creationId="{06D71EEB-29F7-B202-BB1D-024DF9325416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282" creationId="{5C3F971D-B615-0513-3FD1-F4CEE436AD35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284" creationId="{FD9EE985-E4D2-74CB-E30A-8C587410982C}"/>
          </ac:grpSpMkLst>
        </pc:grpChg>
        <pc:grpChg chg="del mod">
          <ac:chgData name="Jazz Binding" userId="74e1742e-566f-4d18-bab9-8025d732ef9c" providerId="ADAL" clId="{B2F509F6-D0D2-47FC-9FFA-9B1E2AE28429}" dt="2022-12-01T09:44:28.084" v="11320" actId="478"/>
          <ac:grpSpMkLst>
            <pc:docMk/>
            <pc:sldMk cId="3508517250" sldId="263"/>
            <ac:grpSpMk id="8288" creationId="{3E430C19-310C-FC0D-B4F1-D2FB1C7CAE56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00" creationId="{6C5CF401-2960-8488-E226-4125856707EB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02" creationId="{F47A3FB5-2FA7-0A90-2016-2434C7B47BED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06" creationId="{0AE2B85F-DC54-6339-1F89-D3158D214E3B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07" creationId="{1B7B8D05-023D-9DF3-1D57-DDE613609180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20" creationId="{BC0F22AD-EB7E-957E-D2C7-3DE4CA624FE8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24" creationId="{D7C0BA0D-18F8-EF6E-1C45-97F1E011940C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28" creationId="{E5E61BD7-E248-311A-8ADD-604C2A09511E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50" creationId="{838F7B9C-1290-D69B-2A67-40278CF7E45E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58" creationId="{C182D27A-3D62-8111-42B2-74E21F053FE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63" creationId="{9177D7FB-1B0A-D7EC-472E-45CFBD0A5A75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68" creationId="{8C5072AF-5C60-F6C9-0804-373C9A38BFDC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73" creationId="{E738833A-1CA6-B022-005E-90DF7A7592F6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78" creationId="{77010771-A66E-D36C-E9F3-AE7FB29D85D7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83" creationId="{FCEE88A3-9815-5C67-26ED-DB0F95FDCF69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96" creationId="{E32A566F-4938-6542-63E3-C6CA707FF907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399" creationId="{E049B8FB-CBEE-3176-8A0E-30273180BDE1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406" creationId="{BAD67967-6315-3CE5-9650-867C26DDB03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408" creationId="{2CBB5BD1-31AB-D0B4-25E4-5FC833230A3B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409" creationId="{3C286331-25D7-0F92-A814-B6158B871569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410" creationId="{CB02F566-1E8C-9A60-4D7A-281C52A0ED5F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411" creationId="{BE50D80A-DC0D-2C99-ECE5-DD65C592A5F9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785" creationId="{25C46DE5-3ABA-CEB3-82B1-788E9CEA1F06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798" creationId="{FB682E6E-3FC5-215E-90F8-C77591640482}"/>
          </ac:grpSpMkLst>
        </pc:grpChg>
        <pc:grpChg chg="del mod">
          <ac:chgData name="Jazz Binding" userId="74e1742e-566f-4d18-bab9-8025d732ef9c" providerId="ADAL" clId="{B2F509F6-D0D2-47FC-9FFA-9B1E2AE28429}" dt="2022-12-01T09:47:21.600" v="11344" actId="478"/>
          <ac:grpSpMkLst>
            <pc:docMk/>
            <pc:sldMk cId="3508517250" sldId="263"/>
            <ac:grpSpMk id="8800" creationId="{47ED3D0E-323D-7436-41D1-2AE296D35B5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19" creationId="{0AE00176-F58C-D722-C7EA-8BD797E1E820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28" creationId="{29108585-B55B-C255-D70B-96BBF0194C91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31" creationId="{6D6455CE-FB64-C233-CC9F-2F7C3C31A72E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38" creationId="{8A6F9FFE-D39C-1A8E-51D9-82136DA90AF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47" creationId="{6735D352-4F8A-B49D-69A8-FAEF78D01F15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50" creationId="{96FF594B-6EC1-5F84-7A69-F9F2685FCCE6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853" creationId="{C6715B2D-05DD-9C17-5E35-A43065666CC0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32" creationId="{AE56544A-6158-8909-8B01-87A62F98CC2A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45" creationId="{82FD9E5B-92BB-90D1-201F-A4318AC957BD}"/>
          </ac:grpSpMkLst>
        </pc:grpChg>
        <pc:grpChg chg="del mod">
          <ac:chgData name="Jazz Binding" userId="74e1742e-566f-4d18-bab9-8025d732ef9c" providerId="ADAL" clId="{B2F509F6-D0D2-47FC-9FFA-9B1E2AE28429}" dt="2022-12-01T09:47:21.600" v="11344" actId="478"/>
          <ac:grpSpMkLst>
            <pc:docMk/>
            <pc:sldMk cId="3508517250" sldId="263"/>
            <ac:grpSpMk id="8947" creationId="{D0BC6662-73A6-E4FD-62B0-E2349DB5E51F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66" creationId="{060014E3-21FE-E4F0-F27B-23CF3BAEBC46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75" creationId="{9CC65584-1026-54E1-5A31-C22B491B1F3D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78" creationId="{5318DE92-B9F7-CE32-3C68-653A3DECD839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85" creationId="{9C2EE307-7171-ED47-0E5B-FC599430F53A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94" creationId="{A615DAC4-915A-2C8E-D77C-7F7611D57E92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8997" creationId="{670F82D5-3F29-548A-6524-E41C1E057F3E}"/>
          </ac:grpSpMkLst>
        </pc:grpChg>
        <pc:grpChg chg="mod">
          <ac:chgData name="Jazz Binding" userId="74e1742e-566f-4d18-bab9-8025d732ef9c" providerId="ADAL" clId="{B2F509F6-D0D2-47FC-9FFA-9B1E2AE28429}" dt="2022-11-23T14:32:35.834" v="2214"/>
          <ac:grpSpMkLst>
            <pc:docMk/>
            <pc:sldMk cId="3508517250" sldId="263"/>
            <ac:grpSpMk id="9000" creationId="{30080ED4-F367-1220-250F-6A5229E2F062}"/>
          </ac:grpSpMkLst>
        </pc:grpChg>
        <pc:grpChg chg="add mod topLvl">
          <ac:chgData name="Jazz Binding" userId="74e1742e-566f-4d18-bab9-8025d732ef9c" providerId="ADAL" clId="{B2F509F6-D0D2-47FC-9FFA-9B1E2AE28429}" dt="2022-11-23T14:35:46.466" v="2253" actId="165"/>
          <ac:grpSpMkLst>
            <pc:docMk/>
            <pc:sldMk cId="3508517250" sldId="263"/>
            <ac:grpSpMk id="9073" creationId="{15401DBD-1DAF-94C1-4682-ABDD3A05EB12}"/>
          </ac:grpSpMkLst>
        </pc:grpChg>
        <pc:grpChg chg="add del mod topLvl">
          <ac:chgData name="Jazz Binding" userId="74e1742e-566f-4d18-bab9-8025d732ef9c" providerId="ADAL" clId="{B2F509F6-D0D2-47FC-9FFA-9B1E2AE28429}" dt="2022-11-30T16:51:31.743" v="10688" actId="478"/>
          <ac:grpSpMkLst>
            <pc:docMk/>
            <pc:sldMk cId="3508517250" sldId="263"/>
            <ac:grpSpMk id="9118" creationId="{9AE9CD59-AF32-8887-B695-7AAE52735598}"/>
          </ac:grpSpMkLst>
        </pc:grpChg>
        <pc:grpChg chg="mod">
          <ac:chgData name="Jazz Binding" userId="74e1742e-566f-4d18-bab9-8025d732ef9c" providerId="ADAL" clId="{B2F509F6-D0D2-47FC-9FFA-9B1E2AE28429}" dt="2022-11-23T14:35:46.466" v="2253" actId="165"/>
          <ac:grpSpMkLst>
            <pc:docMk/>
            <pc:sldMk cId="3508517250" sldId="263"/>
            <ac:grpSpMk id="9120" creationId="{EC419C73-666F-4E43-4DE4-82C643F607B2}"/>
          </ac:grpSpMkLst>
        </pc:grpChg>
        <pc:grpChg chg="mod">
          <ac:chgData name="Jazz Binding" userId="74e1742e-566f-4d18-bab9-8025d732ef9c" providerId="ADAL" clId="{B2F509F6-D0D2-47FC-9FFA-9B1E2AE28429}" dt="2022-11-23T14:35:46.466" v="2253" actId="165"/>
          <ac:grpSpMkLst>
            <pc:docMk/>
            <pc:sldMk cId="3508517250" sldId="263"/>
            <ac:grpSpMk id="9122" creationId="{6A35F95D-B2AE-43B9-247C-88E18EE29397}"/>
          </ac:grpSpMkLst>
        </pc:grpChg>
        <pc:grpChg chg="mod">
          <ac:chgData name="Jazz Binding" userId="74e1742e-566f-4d18-bab9-8025d732ef9c" providerId="ADAL" clId="{B2F509F6-D0D2-47FC-9FFA-9B1E2AE28429}" dt="2022-11-23T14:35:46.466" v="2253" actId="165"/>
          <ac:grpSpMkLst>
            <pc:docMk/>
            <pc:sldMk cId="3508517250" sldId="263"/>
            <ac:grpSpMk id="9124" creationId="{3409B047-942D-2BB1-3D8B-2BC0865383DC}"/>
          </ac:grpSpMkLst>
        </pc:grpChg>
        <pc:grpChg chg="add del mod">
          <ac:chgData name="Jazz Binding" userId="74e1742e-566f-4d18-bab9-8025d732ef9c" providerId="ADAL" clId="{B2F509F6-D0D2-47FC-9FFA-9B1E2AE28429}" dt="2022-11-23T14:35:46.466" v="2253" actId="165"/>
          <ac:grpSpMkLst>
            <pc:docMk/>
            <pc:sldMk cId="3508517250" sldId="263"/>
            <ac:grpSpMk id="9166" creationId="{459B551C-72E6-0867-F715-A1F8B9CAFCBE}"/>
          </ac:grpSpMkLst>
        </pc:grpChg>
        <pc:picChg chg="mod">
          <ac:chgData name="Jazz Binding" userId="74e1742e-566f-4d18-bab9-8025d732ef9c" providerId="ADAL" clId="{B2F509F6-D0D2-47FC-9FFA-9B1E2AE28429}" dt="2022-11-24T12:12:37.595" v="2446"/>
          <ac:picMkLst>
            <pc:docMk/>
            <pc:sldMk cId="3508517250" sldId="263"/>
            <ac:picMk id="27" creationId="{232D87D1-3694-45FE-AE80-9E1F95E79D34}"/>
          </ac:picMkLst>
        </pc:picChg>
      </pc:sldChg>
      <pc:sldChg chg="addSp delSp modSp new del mod">
        <pc:chgData name="Jazz Binding" userId="74e1742e-566f-4d18-bab9-8025d732ef9c" providerId="ADAL" clId="{B2F509F6-D0D2-47FC-9FFA-9B1E2AE28429}" dt="2022-11-18T16:39:28.222" v="1462" actId="47"/>
        <pc:sldMkLst>
          <pc:docMk/>
          <pc:sldMk cId="3625573121" sldId="264"/>
        </pc:sldMkLst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0" creationId="{589FB6D5-954D-645B-0E6A-D1F2F5EB22B0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1" creationId="{508F43B9-3EB1-658F-A278-64AAE65CD8C2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2" creationId="{4CDAB907-577D-FD43-C28B-940DC8C9B891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3" creationId="{481E117A-ADD4-585D-336C-6DCA18310339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4" creationId="{700767DF-C32E-C9F6-C950-9C0BE28ABC9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5" creationId="{FDC989C2-F490-EF78-19C2-6A4BE009D7C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6" creationId="{8D504251-6A81-B755-CBD4-942FDEEE8D31}"/>
          </ac:spMkLst>
        </pc:spChg>
        <pc:spChg chg="del mod topLvl">
          <ac:chgData name="Jazz Binding" userId="74e1742e-566f-4d18-bab9-8025d732ef9c" providerId="ADAL" clId="{B2F509F6-D0D2-47FC-9FFA-9B1E2AE28429}" dt="2022-11-18T16:29:51.942" v="167" actId="478"/>
          <ac:spMkLst>
            <pc:docMk/>
            <pc:sldMk cId="3625573121" sldId="264"/>
            <ac:spMk id="27" creationId="{71A4B20F-C501-71BE-AADD-9D6B227A619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8" creationId="{F25289E6-3C77-6AAA-6A9B-6BAC373758ED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9" creationId="{DD0EA832-EBB0-E2C3-C8A2-CEA08E118AF8}"/>
          </ac:spMkLst>
        </pc:spChg>
        <pc:spChg chg="del mod topLvl">
          <ac:chgData name="Jazz Binding" userId="74e1742e-566f-4d18-bab9-8025d732ef9c" providerId="ADAL" clId="{B2F509F6-D0D2-47FC-9FFA-9B1E2AE28429}" dt="2022-11-18T16:29:53.261" v="168" actId="478"/>
          <ac:spMkLst>
            <pc:docMk/>
            <pc:sldMk cId="3625573121" sldId="264"/>
            <ac:spMk id="30" creationId="{EFA66289-8C24-2AFD-609B-FCB242A69DD8}"/>
          </ac:spMkLst>
        </pc:spChg>
        <pc:spChg chg="mod">
          <ac:chgData name="Jazz Binding" userId="74e1742e-566f-4d18-bab9-8025d732ef9c" providerId="ADAL" clId="{B2F509F6-D0D2-47FC-9FFA-9B1E2AE28429}" dt="2022-11-18T16:31:27.230" v="191" actId="2085"/>
          <ac:spMkLst>
            <pc:docMk/>
            <pc:sldMk cId="3625573121" sldId="264"/>
            <ac:spMk id="32" creationId="{6D93F9E6-C411-7D07-5647-D1B5E7EC230B}"/>
          </ac:spMkLst>
        </pc:spChg>
        <pc:spChg chg="mod">
          <ac:chgData name="Jazz Binding" userId="74e1742e-566f-4d18-bab9-8025d732ef9c" providerId="ADAL" clId="{B2F509F6-D0D2-47FC-9FFA-9B1E2AE28429}" dt="2022-11-18T16:31:27.230" v="191" actId="2085"/>
          <ac:spMkLst>
            <pc:docMk/>
            <pc:sldMk cId="3625573121" sldId="264"/>
            <ac:spMk id="33" creationId="{CDF2014C-7C98-DF90-2AC0-FB13DFC2AEB0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34" creationId="{03B2338D-6457-DC91-CBB4-DBB72A6F060A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35" creationId="{D200C945-7052-FEED-9FC9-8B4FDA0CDC06}"/>
          </ac:spMkLst>
        </pc:spChg>
        <pc:spChg chg="del mod topLvl">
          <ac:chgData name="Jazz Binding" userId="74e1742e-566f-4d18-bab9-8025d732ef9c" providerId="ADAL" clId="{B2F509F6-D0D2-47FC-9FFA-9B1E2AE28429}" dt="2022-11-18T16:30:05.509" v="171" actId="478"/>
          <ac:spMkLst>
            <pc:docMk/>
            <pc:sldMk cId="3625573121" sldId="264"/>
            <ac:spMk id="36" creationId="{7A4A06C5-2E25-6288-3D46-CBB05C78D072}"/>
          </ac:spMkLst>
        </pc:spChg>
        <pc:spChg chg="mod">
          <ac:chgData name="Jazz Binding" userId="74e1742e-566f-4d18-bab9-8025d732ef9c" providerId="ADAL" clId="{B2F509F6-D0D2-47FC-9FFA-9B1E2AE28429}" dt="2022-11-18T16:31:27.230" v="191" actId="2085"/>
          <ac:spMkLst>
            <pc:docMk/>
            <pc:sldMk cId="3625573121" sldId="264"/>
            <ac:spMk id="38" creationId="{EA266B51-365E-AC43-37CB-DE882ED52B78}"/>
          </ac:spMkLst>
        </pc:spChg>
        <pc:spChg chg="mod">
          <ac:chgData name="Jazz Binding" userId="74e1742e-566f-4d18-bab9-8025d732ef9c" providerId="ADAL" clId="{B2F509F6-D0D2-47FC-9FFA-9B1E2AE28429}" dt="2022-11-18T16:31:27.230" v="191" actId="2085"/>
          <ac:spMkLst>
            <pc:docMk/>
            <pc:sldMk cId="3625573121" sldId="264"/>
            <ac:spMk id="39" creationId="{962A59E3-9F40-93AA-EAB5-EE926201C6BA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1" creationId="{250074CF-013E-3726-0522-283416DADD64}"/>
          </ac:spMkLst>
        </pc:spChg>
        <pc:spChg chg="del mod topLvl">
          <ac:chgData name="Jazz Binding" userId="74e1742e-566f-4d18-bab9-8025d732ef9c" providerId="ADAL" clId="{B2F509F6-D0D2-47FC-9FFA-9B1E2AE28429}" dt="2022-11-18T16:30:05.509" v="171" actId="478"/>
          <ac:spMkLst>
            <pc:docMk/>
            <pc:sldMk cId="3625573121" sldId="264"/>
            <ac:spMk id="42" creationId="{B1DF035C-4F2F-03A5-65FF-98010B924F9D}"/>
          </ac:spMkLst>
        </pc:spChg>
        <pc:spChg chg="mod">
          <ac:chgData name="Jazz Binding" userId="74e1742e-566f-4d18-bab9-8025d732ef9c" providerId="ADAL" clId="{B2F509F6-D0D2-47FC-9FFA-9B1E2AE28429}" dt="2022-11-18T16:31:09.726" v="187" actId="207"/>
          <ac:spMkLst>
            <pc:docMk/>
            <pc:sldMk cId="3625573121" sldId="264"/>
            <ac:spMk id="44" creationId="{4E100A4D-D957-6003-4703-7FD172AB6D60}"/>
          </ac:spMkLst>
        </pc:spChg>
        <pc:spChg chg="mod">
          <ac:chgData name="Jazz Binding" userId="74e1742e-566f-4d18-bab9-8025d732ef9c" providerId="ADAL" clId="{B2F509F6-D0D2-47FC-9FFA-9B1E2AE28429}" dt="2022-11-18T16:31:09.726" v="187" actId="207"/>
          <ac:spMkLst>
            <pc:docMk/>
            <pc:sldMk cId="3625573121" sldId="264"/>
            <ac:spMk id="45" creationId="{3D602826-6D34-B70E-9AE6-6FA9723CB1EA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6" creationId="{347C2A26-F106-C6A8-4302-3098751A66D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7" creationId="{386FC551-AE63-D265-E85E-9AAE77BEA3C5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8" creationId="{1A068A01-5FDF-DC0D-13E3-42577865F45F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9" creationId="{3BD615F7-786D-C608-123D-555C2300761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50" creationId="{A052BAFE-AF72-A982-757A-3C12DF1D6D34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51" creationId="{977C709C-5565-FCA7-5FCD-DAEA7BAAE12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52" creationId="{0872AD3E-6E4E-251D-689F-740442F695DA}"/>
          </ac:spMkLst>
        </pc:spChg>
        <pc:spChg chg="mod">
          <ac:chgData name="Jazz Binding" userId="74e1742e-566f-4d18-bab9-8025d732ef9c" providerId="ADAL" clId="{B2F509F6-D0D2-47FC-9FFA-9B1E2AE28429}" dt="2022-11-18T16:31:03.787" v="186" actId="207"/>
          <ac:spMkLst>
            <pc:docMk/>
            <pc:sldMk cId="3625573121" sldId="264"/>
            <ac:spMk id="55" creationId="{ACBDF954-F507-28AD-DEDB-911AB4EF109B}"/>
          </ac:spMkLst>
        </pc:spChg>
        <pc:spChg chg="mod">
          <ac:chgData name="Jazz Binding" userId="74e1742e-566f-4d18-bab9-8025d732ef9c" providerId="ADAL" clId="{B2F509F6-D0D2-47FC-9FFA-9B1E2AE28429}" dt="2022-11-18T16:31:03.787" v="186" actId="207"/>
          <ac:spMkLst>
            <pc:docMk/>
            <pc:sldMk cId="3625573121" sldId="264"/>
            <ac:spMk id="56" creationId="{9129D0B1-5581-4CA2-1930-9D2F872F02E4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57" creationId="{A69BF7C7-ED1A-E718-9927-EADAD38C6714}"/>
          </ac:spMkLst>
        </pc:spChg>
        <pc:spChg chg="del mod topLvl">
          <ac:chgData name="Jazz Binding" userId="74e1742e-566f-4d18-bab9-8025d732ef9c" providerId="ADAL" clId="{B2F509F6-D0D2-47FC-9FFA-9B1E2AE28429}" dt="2022-11-18T16:30:11.593" v="173" actId="478"/>
          <ac:spMkLst>
            <pc:docMk/>
            <pc:sldMk cId="3625573121" sldId="264"/>
            <ac:spMk id="60" creationId="{4E2E2FB7-28D6-6B2A-C590-5D02A3AE0B84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1" creationId="{BE23E08D-1139-8BEF-13B2-F43CFDA044A2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2" creationId="{5F7D75CC-954A-B29D-B61C-5C9D187ADFE5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3" creationId="{D617ACF6-85F4-1661-C17E-6857F72CA0E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4" creationId="{F57D49D2-BBC4-351F-BA10-E2B8756E125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5" creationId="{1B4B2E12-769B-1002-1690-F7CCA1044E04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6" creationId="{DF2B41CD-E15F-F5C9-4B17-F9D23EB30F88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7" creationId="{2C0C16E7-3DB2-819B-1ECA-46BFDE43CD6F}"/>
          </ac:spMkLst>
        </pc:spChg>
        <pc:spChg chg="del mod topLvl">
          <ac:chgData name="Jazz Binding" userId="74e1742e-566f-4d18-bab9-8025d732ef9c" providerId="ADAL" clId="{B2F509F6-D0D2-47FC-9FFA-9B1E2AE28429}" dt="2022-11-18T16:29:51.942" v="167" actId="478"/>
          <ac:spMkLst>
            <pc:docMk/>
            <pc:sldMk cId="3625573121" sldId="264"/>
            <ac:spMk id="68" creationId="{7796EDD6-1157-5FEE-8948-285E3B0AF20E}"/>
          </ac:spMkLst>
        </pc:spChg>
        <pc:spChg chg="mod">
          <ac:chgData name="Jazz Binding" userId="74e1742e-566f-4d18-bab9-8025d732ef9c" providerId="ADAL" clId="{B2F509F6-D0D2-47FC-9FFA-9B1E2AE28429}" dt="2022-11-18T16:31:36.358" v="192" actId="207"/>
          <ac:spMkLst>
            <pc:docMk/>
            <pc:sldMk cId="3625573121" sldId="264"/>
            <ac:spMk id="70" creationId="{13ED67B3-B7DA-3848-3535-59831DE0CF95}"/>
          </ac:spMkLst>
        </pc:spChg>
        <pc:spChg chg="mod">
          <ac:chgData name="Jazz Binding" userId="74e1742e-566f-4d18-bab9-8025d732ef9c" providerId="ADAL" clId="{B2F509F6-D0D2-47FC-9FFA-9B1E2AE28429}" dt="2022-11-18T16:31:36.358" v="192" actId="207"/>
          <ac:spMkLst>
            <pc:docMk/>
            <pc:sldMk cId="3625573121" sldId="264"/>
            <ac:spMk id="71" creationId="{F5DFAF53-48D4-B187-CA1E-12952455E6F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73" creationId="{AD8A27CB-8159-A415-EEFF-E5471B82BE41}"/>
          </ac:spMkLst>
        </pc:spChg>
        <pc:spChg chg="del mod topLvl">
          <ac:chgData name="Jazz Binding" userId="74e1742e-566f-4d18-bab9-8025d732ef9c" providerId="ADAL" clId="{B2F509F6-D0D2-47FC-9FFA-9B1E2AE28429}" dt="2022-11-18T16:29:51.942" v="167" actId="478"/>
          <ac:spMkLst>
            <pc:docMk/>
            <pc:sldMk cId="3625573121" sldId="264"/>
            <ac:spMk id="74" creationId="{E79E2953-0B78-F576-6619-820A2FA37EFA}"/>
          </ac:spMkLst>
        </pc:spChg>
        <pc:spChg chg="mod">
          <ac:chgData name="Jazz Binding" userId="74e1742e-566f-4d18-bab9-8025d732ef9c" providerId="ADAL" clId="{B2F509F6-D0D2-47FC-9FFA-9B1E2AE28429}" dt="2022-11-18T16:31:09.726" v="187" actId="207"/>
          <ac:spMkLst>
            <pc:docMk/>
            <pc:sldMk cId="3625573121" sldId="264"/>
            <ac:spMk id="76" creationId="{BCE88D5A-9C27-5C64-BEAA-579051C01C5A}"/>
          </ac:spMkLst>
        </pc:spChg>
        <pc:spChg chg="mod">
          <ac:chgData name="Jazz Binding" userId="74e1742e-566f-4d18-bab9-8025d732ef9c" providerId="ADAL" clId="{B2F509F6-D0D2-47FC-9FFA-9B1E2AE28429}" dt="2022-11-18T16:31:09.726" v="187" actId="207"/>
          <ac:spMkLst>
            <pc:docMk/>
            <pc:sldMk cId="3625573121" sldId="264"/>
            <ac:spMk id="77" creationId="{14CFD347-28C0-44E7-7D99-28FF5978F33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78" creationId="{2DD20CE4-5F17-8F5F-7AD7-D333B2CD716D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79" creationId="{EB5F8985-3AE5-3100-45D4-FE7E84805211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0" creationId="{B791288F-30C0-73AA-107E-B5B9BD628CD4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1" creationId="{C22520FB-449D-782C-6395-28D54BB84061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2" creationId="{54AE4702-6FEB-FA6B-7E18-27F07D85317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3" creationId="{3509BC25-12D1-102C-38D5-63D86EE157F0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4" creationId="{76DA9229-BA4A-0697-F8F4-AA4F6D1AF8A1}"/>
          </ac:spMkLst>
        </pc:spChg>
        <pc:spChg chg="mod">
          <ac:chgData name="Jazz Binding" userId="74e1742e-566f-4d18-bab9-8025d732ef9c" providerId="ADAL" clId="{B2F509F6-D0D2-47FC-9FFA-9B1E2AE28429}" dt="2022-11-18T16:31:03.787" v="186" actId="207"/>
          <ac:spMkLst>
            <pc:docMk/>
            <pc:sldMk cId="3625573121" sldId="264"/>
            <ac:spMk id="87" creationId="{2E0A7490-EE1D-1D12-DE64-7578DC3A5400}"/>
          </ac:spMkLst>
        </pc:spChg>
        <pc:spChg chg="mod">
          <ac:chgData name="Jazz Binding" userId="74e1742e-566f-4d18-bab9-8025d732ef9c" providerId="ADAL" clId="{B2F509F6-D0D2-47FC-9FFA-9B1E2AE28429}" dt="2022-11-18T16:31:03.787" v="186" actId="207"/>
          <ac:spMkLst>
            <pc:docMk/>
            <pc:sldMk cId="3625573121" sldId="264"/>
            <ac:spMk id="88" creationId="{B65DD6F9-5D2B-8B83-522B-099270604942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9" creationId="{90797D8C-9A3C-DD58-9F87-5BB6A6EEC96C}"/>
          </ac:spMkLst>
        </pc:spChg>
        <pc:spChg chg="del mod topLvl">
          <ac:chgData name="Jazz Binding" userId="74e1742e-566f-4d18-bab9-8025d732ef9c" providerId="ADAL" clId="{B2F509F6-D0D2-47FC-9FFA-9B1E2AE28429}" dt="2022-11-18T16:30:11.593" v="173" actId="478"/>
          <ac:spMkLst>
            <pc:docMk/>
            <pc:sldMk cId="3625573121" sldId="264"/>
            <ac:spMk id="92" creationId="{E4BB0BED-119E-80C4-999B-057BEA6965BF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93" creationId="{D5292069-8043-842B-DCA0-5536E3919AD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94" creationId="{50F8957C-16F7-93AE-9EAC-38726B17938C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95" creationId="{33737741-3A81-7464-79AA-B5729C41C321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96" creationId="{35B3D083-A46B-647A-B8DB-D27515013BBC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97" creationId="{3C2ADF9E-8E2D-5E8F-EEA6-CA7F12747B6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98" creationId="{B065158B-A9C3-AB02-0E8F-2B602AA5E1E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99" creationId="{C44D05D0-EEC1-A833-BB8D-4E9DA2E605D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00" creationId="{03FE66E6-3990-A2BB-057B-E75E62EBF52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1" creationId="{2F524261-2181-76AD-FE0D-9714AC52EDB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2" creationId="{678C2E3A-A92D-21F1-FC53-8F956EA0D3F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3" creationId="{68D8EA4E-2992-553E-EE7F-CC901F2EB6F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4" creationId="{EE3B2C8A-D3FA-58AE-23BF-E707EEC1DBE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5" creationId="{05A954D5-5FAB-AAE3-CED4-C2C2A7A4B3E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6" creationId="{1F94E15D-C2B2-5324-895E-8156CE1D2B3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7" creationId="{60062F68-2FA7-EF65-2399-D2EA151B0FE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8" creationId="{0DB6447A-DFBD-3F58-5A09-F31923B4AD6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09" creationId="{96867269-87C8-6A77-7847-167076A8735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0" creationId="{C7AF4847-D921-5D61-C987-0B6A72C842C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1" creationId="{14173DC7-934B-315A-5E56-B18B1721C5D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2" creationId="{B625A6A7-2C7D-56E0-8A0E-6A7A5827F68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3" creationId="{8B6E029E-F3DF-CF68-4B21-4A38EAA6DFF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4" creationId="{8C9B7808-29B4-E43B-3BE1-051E388885F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5" creationId="{99128B2F-EC2C-F485-7F58-A40E5C6AC41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16" creationId="{C036A40C-A85C-0D90-88DF-A6C3EA50DF02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117" creationId="{3111499C-4222-B18B-4329-5D9AFAD74EA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18" creationId="{D1FFF0D5-B52E-BA68-7E58-E1EE0DB593C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19" creationId="{B012BE3A-9546-3C2E-2DA9-31BA1686A97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0" creationId="{7D898CC0-BECE-7D27-6208-820E9B8823A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1" creationId="{9383ACBC-DF0E-6F0B-2543-577BD04F407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2" creationId="{2AB8B1B1-E690-42F0-76A2-F8CE88885D6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3" creationId="{19F09793-3CB2-007E-9D0E-67553A27FF5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4" creationId="{4137D2DB-8C08-A913-3531-B5650986247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5" creationId="{13422129-647B-362B-48EF-4A53AF7066A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26" creationId="{B2F2D9F2-1D50-39DC-5AC2-192EC39FA6A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7" creationId="{22FBFF67-9F4A-E999-9998-76029AE5D61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8" creationId="{A302C3D1-C61E-CF1E-973B-E55540D311E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29" creationId="{6F27C971-82DE-E1E6-75F2-D345EEE828C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30" creationId="{E53A730B-BDC9-AC92-1C5B-9A0DAF33389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31" creationId="{62D9B68C-CB3B-615D-884E-8834E58F6EA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32" creationId="{95995FE7-90E2-94FC-EBF8-EE1F0B095D2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33" creationId="{81FF6D06-168C-7D64-2233-34B33C12EF9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34" creationId="{AB0CCC13-3606-3391-DECB-B6CDA0DD894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35" creationId="{4D37E1EA-3CA7-0E63-DA8D-D668E7409F9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36" creationId="{7F3A519C-7749-5E94-577E-668EABF5481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37" creationId="{233F0026-B6B2-D3E5-C50F-75D04B45842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38" creationId="{7C3B9EB3-7BDD-5737-54B5-AB3C4FD1F15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39" creationId="{E9232D9C-FCAE-1B91-F5D3-FAA4576293F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40" creationId="{D5B8A6A5-2DF2-6F54-C794-94DCF855087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41" creationId="{977120F1-3892-34A0-FDE8-EB4EC1D39CD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42" creationId="{F2E1F0B8-E0AE-53DB-C2CB-E05056E6496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43" creationId="{51A10202-D21D-7E0D-F7C4-188738EA0C6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44" creationId="{5636C717-9198-2987-21D5-BF244AAD3D1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45" creationId="{6CE591A3-3C6F-1992-7C3B-87D534B164C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46" creationId="{03D1F2C8-FB55-DB8B-DD70-B8269EC61D0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47" creationId="{5B8FFFA0-9F71-309E-DCE5-C75868B7F3D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48" creationId="{730A6CD3-E10C-53A4-49E1-FD0F63B3BD3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49" creationId="{0398D6A9-AB1F-CDDD-FA4C-C4EE61EC49C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0" creationId="{6B32577A-D78B-30C1-A6FE-AF597BA5EBE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1" creationId="{A34F0828-B61A-E9C3-ED86-2E23B90E11A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2" creationId="{5874E0F5-632E-F356-104B-B99D840CA41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3" creationId="{968D3A98-BDBD-C4BF-72F7-A5FC917DA44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4" creationId="{108C74AC-9E06-2A44-398A-8BA76A689E8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5" creationId="{2C4D8FD6-AF9F-F7E3-E4F3-F1811ED0B7E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6" creationId="{C1DA45EA-C72D-1CA1-E341-65AFF80C9EE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7" creationId="{7EACE211-255E-4FC6-6212-C99852DF095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8" creationId="{9DBEC086-10CA-DD9D-4696-12BFF250B28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59" creationId="{610A54A4-30DB-A309-F1E8-38C26869473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60" creationId="{432D3137-D6F6-334B-B002-0FF9C625AD7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61" creationId="{6E845902-4213-A4CE-54D4-0E88C2F58F6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62" creationId="{F676DB48-51C2-0C92-70F8-1D8BE1D87DB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63" creationId="{983DDE07-D9AB-4EC2-86D8-5B9A58207C78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164" creationId="{5AF869DB-2698-0603-9481-7D02E1F5F8C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65" creationId="{C64BDC73-3C16-7E9E-B7A9-99CF1AD7231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66" creationId="{D52906F0-0149-0703-3378-881FCD23F6F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67" creationId="{5BAB31F7-5C43-1F65-DAE7-E9C29CDA687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68" creationId="{2E0C60E1-B753-DF63-7E39-05C46A6DB10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69" creationId="{F95BCC15-3A59-DCB9-BD76-4110B8B8455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0" creationId="{311CB71E-4D3A-B8F7-6216-ADEFC01DD9D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1" creationId="{C27B51E2-7BCC-D538-AE06-A745378A68B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2" creationId="{D6348214-37F4-0C36-523D-3E9297D3D56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73" creationId="{F4642F99-3CE9-2D8F-B9D6-5E9EEBD37FD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4" creationId="{BCFAC1D4-7473-64B8-6DD2-A14506E344C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5" creationId="{AFC4509D-8AB3-1D69-B107-2F9ADB49F92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6" creationId="{B5251658-5123-B60C-BC9E-2E59ECC5435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7" creationId="{2AF0E81D-F52B-F0D5-A5D7-CA88196975F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8" creationId="{E315D085-E5EE-AFD1-01C2-2A0A636A303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79" creationId="{4717BD29-57E9-1AC3-4BF7-6EFFFD5C53A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80" creationId="{D8EE8B5D-77D9-7F3B-989A-B7060A89926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81" creationId="{1E2BDA2B-2068-38B3-AB05-FEB1A4CFB15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82" creationId="{B4ABC03E-FB7E-3E29-A97A-5FEF998DCF5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83" creationId="{2FD7D79A-6091-BAC7-822A-096C1C85C1D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84" creationId="{60EED18C-B103-4EBC-6F9F-432AD1FFF1F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85" creationId="{E68A3572-7D80-CD4E-75E6-8ED85F83105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86" creationId="{F20A6FB8-7D32-B62C-2D07-13854CF9E9F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87" creationId="{BF10ED83-B63E-C90C-F9A1-AB9F3E8C279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88" creationId="{5B4C4FFC-15D1-C31E-D924-47E04F6BF70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89" creationId="{393FDF20-19A3-9298-ED05-099499A9771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90" creationId="{07A7C0E7-E4F8-6D79-5291-5C7139C46FB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91" creationId="{8AB447E8-C49E-1490-5E95-0C883B5F1A4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2" creationId="{9AD18F43-5724-5C86-F19D-ADFFEFC1574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3" creationId="{801C0DF2-7E13-ADC5-C158-CFF0B62ACB3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194" creationId="{296CBA45-B11D-AB69-0A7A-42480749180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5" creationId="{3AC34382-2B3E-826B-3BBE-BD713E388E0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6" creationId="{1D1B8B8E-A566-EE68-CE51-3F987285309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7" creationId="{3F781D9A-F1C1-17F1-CAFA-6DE81A405AA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8" creationId="{FCFDB7E9-8C8D-643F-2E6F-175344BBFB0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199" creationId="{7DB74E40-A924-C60B-A8F7-8DB7CFC7C94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0" creationId="{FEF14C96-C478-9CD6-2BEF-3797D81E5D1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1" creationId="{A4835BF4-4630-3BF6-4BB1-185E026B5D1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2" creationId="{DDF3A376-8DBA-DA16-1304-27EC0B51540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3" creationId="{A320207D-1081-9F17-5B2E-73FCD82B9C4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4" creationId="{642003B2-EF38-6A0A-4793-55C318D5658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5" creationId="{BEA1C95E-D999-9CA8-4379-FDA0BFB90D4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6" creationId="{C2AE94D8-432D-2D5F-E6F8-36CAA67B235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7" creationId="{5E902741-E824-9FF6-B08D-F39E05A2817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8" creationId="{0626724D-66D6-3FE1-6699-246DD2D3BD5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09" creationId="{3FABE99F-92DF-0E52-4D91-319D2F56B7F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10" creationId="{A430A9C5-28C6-8416-0FDF-24B8D17EF728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11" creationId="{DDE4A1B8-69D8-ABC4-6614-800F6E94A12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2" creationId="{190531EC-9AD2-6766-15E2-2B985879F0F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3" creationId="{3F77FC2C-D7E6-9CFF-3521-21EE9199EA0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4" creationId="{57BD52D3-AF32-65FF-EC27-0A6C0780A43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5" creationId="{48F5B086-80CA-BB1E-C745-24DE2D83DD3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6" creationId="{7E484ADB-B69B-2623-4388-2880A3BD487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7" creationId="{BDF23BE9-D800-B552-BA4D-07AFD28E9D3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8" creationId="{507524C6-6C6C-5FA8-019C-1E11C315226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19" creationId="{3F2C580F-2E09-50F0-2F81-400B6FFA68E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20" creationId="{DAE4FF88-F660-C20F-19A7-A757F7E9783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1" creationId="{8B4B7220-6EA7-D2F3-F950-DE58B54087F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2" creationId="{402B1E9D-AB85-5B2F-E612-2EF251EE167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3" creationId="{BD654D5D-5168-169B-CDC1-5D9FCDB57AC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4" creationId="{C7357072-FD3F-B6E0-C233-A80D6999345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5" creationId="{7AC0FB72-224E-D3FE-5326-73995201D4A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6" creationId="{06981E5D-1B95-F403-43C6-6FF11AA0CE7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7" creationId="{23258122-0855-ACCC-3BBF-848B278AEDB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8" creationId="{A188C731-7B1A-4608-CF50-9E5EABDE053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29" creationId="{444ED612-23B6-3C47-E766-71314D57A29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30" creationId="{3A916C72-9971-ABE0-77A1-3BD6D7EA164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31" creationId="{9B1AA9C8-8B22-1A7D-4679-93ED6A838CF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32" creationId="{04D1D529-1C30-F975-1D85-2CD2A011CDE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33" creationId="{8B58AEFB-A8CB-5E76-17E3-2ABE8536A01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34" creationId="{C379697D-6044-C206-0EAE-087D4367069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35" creationId="{0B8555EE-D50F-E08A-5E4C-08FB57860EA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36" creationId="{8C4C427F-7752-719C-51ED-4E9225586C0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37" creationId="{0E88C7BA-05A2-E019-3DCE-43C41069389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38" creationId="{CF5D7106-D5D6-0B4E-24C9-361B3DFCAD6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39" creationId="{097B468A-E1A5-562E-C3B8-297E446A324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0" creationId="{1C7F27A2-049D-2D8B-90AD-4E0C9494696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41" creationId="{FA501D55-2F14-C3E2-3406-86CF69B3326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2" creationId="{582B6DD4-FBF8-E10E-9B91-AAFEF652A45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3" creationId="{865ECDA1-6154-2EBC-169F-B4857EF6F76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4" creationId="{8097B76D-3C93-C49A-B9F7-556AD47ABEC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5" creationId="{5A5A5787-CA9C-492B-1023-0D523ABD947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6" creationId="{7C5A94FF-AFF6-6EFC-545F-5BA3CB2E369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7" creationId="{0D79FC5D-85D7-B945-8C05-38B85095CF2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8" creationId="{B9909A03-250D-68C2-E5EB-C88A2FEEFEB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49" creationId="{13C34FE9-BE14-9EFA-8A43-C7B34E767AD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0" creationId="{DA8AB0D4-0D23-4A7B-8962-1FDB936D183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1" creationId="{A4529AAC-0FE1-79D6-B191-702037225FB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2" creationId="{C1B35033-FFEA-63FC-4CED-F192507173C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3" creationId="{DA1DE1DB-300C-5843-D81E-E804BB14D3F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4" creationId="{2F791DA3-6238-4B67-64A8-82D9B5B9C9D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5" creationId="{4DC3955C-3ED2-884A-35BD-77F55FD670F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6" creationId="{B91C1254-927C-49CA-9B6F-80270284C11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57" creationId="{4F412DEC-3B4A-8D72-33A6-AE61C7F7EBC2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258" creationId="{C6B5F5F6-3550-9C27-F857-95DB4826E56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59" creationId="{183C8280-4E2F-F991-CEB3-1BA8E74B10E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0" creationId="{69F45BC7-5711-45C8-AF23-D67C98B7BC1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1" creationId="{7DB318D5-4D82-F274-1F87-E99E09A95CA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2" creationId="{152372E4-A890-AD1E-019C-B8F1693D4C2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3" creationId="{323AE446-F8F8-D70E-CCE1-A3D4FD07149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4" creationId="{B22631B2-DB9E-0337-D68B-B2C7F587760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5" creationId="{5683F5CB-68D4-935C-45C4-18C26E2C542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6" creationId="{AF07BCEA-23A6-C074-8BEC-18BFBE6544B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67" creationId="{46C3BA8E-5C59-03D5-58E8-F2381B866A9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8" creationId="{EBD3B9A9-8EDC-3DC5-B047-936628E820F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69" creationId="{9331CA55-9342-C26D-C760-70D146475F3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0" creationId="{1AB99935-3A72-5554-A6AF-4CAC97AE188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1" creationId="{605294B7-DD48-9708-13BD-395E396C79A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2" creationId="{FC5CF6D3-FDDB-3368-C73D-326CDECCCBE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3" creationId="{92316CC2-BFBB-6860-0A82-917F7EA51B4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4" creationId="{86D74300-D34A-2099-9EFD-E63164DF297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5" creationId="{817B3123-4D7D-4508-E456-133B856FD3A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76" creationId="{C6652632-3DB7-A5D3-4166-566151024A4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77" creationId="{4342D994-076C-53FB-426B-1938AC8146B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78" creationId="{2250FBF5-15D9-2070-5095-F54BB06B60A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79" creationId="{6A31B290-C51E-8FAC-7386-4AB10540A3D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80" creationId="{A66E0A32-1EBA-537F-4F0A-3A79107AB93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81" creationId="{146460CA-750A-3B3D-E6B7-2ED9E6AEE8D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82" creationId="{D822E600-78BD-4AC8-A102-8B755E65A20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83" creationId="{1D9FF810-57F8-4375-92F1-0791606BB6B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84" creationId="{8917C287-C3F4-E416-F887-1D5C42409E8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85" creationId="{DFE941D4-944A-9B21-08A5-3D4A0241B56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0" creationId="{637B57E4-FC43-1243-5259-3EAE2EFB28D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1" creationId="{139558AF-75B0-4569-5140-2C5D07F9DDA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292" creationId="{2E87825D-7803-C7EE-EE27-1E2B197B893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3" creationId="{53AB5343-6806-6D6B-B7F9-D03EB7C01AE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4" creationId="{A5BBB613-D086-5785-B6FC-3C0B499D00B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5" creationId="{51B8D68F-159D-F246-3AFA-5939BC3DC3E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6" creationId="{B2BB566D-4C11-CD20-CA55-038C8D92AF6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7" creationId="{9B208C85-15C4-EE79-293D-29EDE214726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8" creationId="{F76BB6A0-3A5B-5664-BAC4-C7B75DAC30B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299" creationId="{F8C30003-E99F-8A91-A29B-24CEDFCB3DF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0" creationId="{A36C36C1-9179-05B7-C35C-6BAEBC9D064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1" creationId="{C1950D04-1010-3137-6681-9EA5CA97FD0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2" creationId="{9D9081D0-3762-D74D-4C90-531967E1B3A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3" creationId="{541017CA-6C8F-C2D1-82F9-89FAB7B0C39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4" creationId="{6D83CD64-E62D-8667-270E-14AC33CAFAD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5" creationId="{20F85A39-B9E9-68F4-884A-A777454570A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6" creationId="{C69A91AF-A805-48FE-3164-4586933D6AA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7" creationId="{AD408583-CBC7-52F2-5A0F-124482CA4E1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08" creationId="{C50D1B4D-7825-B63A-96D1-367415D17F22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309" creationId="{C4B62498-D2E5-47F8-3795-1FEFD4F734D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0" creationId="{EC6B96D9-1A77-2C70-10FB-3D30A428BB7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1" creationId="{FC664303-7274-4BB4-62DC-94F53B5569D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2" creationId="{F59C4959-F4C9-2AD3-3640-7D73B4F5475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3" creationId="{B51E7616-A317-4252-F4EE-E818401DF06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4" creationId="{DC2C5644-9A74-47FD-53C1-BE290877D24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5" creationId="{E2C03698-829C-1C8A-DDD1-20EB9120E23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6" creationId="{9A2F8DA9-FCA8-BCA0-EEAB-F79191EB458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7" creationId="{9B5298A5-882F-EAD3-BDF2-E5C17809801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18" creationId="{5FD9861F-D0AB-85A7-26B7-71099237EB1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19" creationId="{9A1FC826-25D6-20E1-D89D-ECBC26A8886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0" creationId="{51D40709-C0F0-6C17-33C8-784BE714ECE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1" creationId="{27391157-9025-12B6-98CB-F30D60159B3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2" creationId="{F798C772-2587-A1A5-914E-E7B53175B6F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3" creationId="{D8B61BA4-394B-F3D2-4F92-AB7932ACD20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4" creationId="{7E07EA47-0AA1-6A54-8A0F-316AB1807DB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5" creationId="{DC11AD9D-F28F-0CA1-681A-280CFC0038F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6" creationId="{0019BD3D-CC53-00B2-2B33-7A4C6E7D6B8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27" creationId="{3304ECE2-0D4A-D6EA-3FC7-BB9B372A7EF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28" creationId="{0234DC56-2E5B-FC25-22A2-1A95DE38336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29" creationId="{3354759A-C333-9E47-9A25-79DDF1B0352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30" creationId="{3DDDF49D-237A-CE39-C971-AABEE3A5769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31" creationId="{D3DA221C-A40C-FE1D-A67B-2C5D1757D7C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32" creationId="{EBF64385-47B2-E75B-C187-887FA7F35C1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33" creationId="{ABF5BCD9-24E4-87B8-5CFC-B5778DA6AED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34" creationId="{2CCEF700-BCA5-B973-C0FD-77B3FA8A9A0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35" creationId="{86A718D4-F09C-6B01-AA0C-FD8A88C80D6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36" creationId="{72E60680-5436-5973-410E-E04E91B820E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37" creationId="{E56B9BBF-6699-C158-8405-3A7116F5DB9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38" creationId="{C51A12AD-4E34-F798-D539-30ACCDEB1CE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39" creationId="{8E12F359-ECAE-1A19-E0E6-61F00601311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0" creationId="{C9078A17-218D-E9AA-C247-422CD57A544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1" creationId="{1CE6EBAF-BF4C-11FF-7AB9-F729BCF2B94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2" creationId="{FD803F40-FDC0-A201-6B7F-D0880FAA9B2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3" creationId="{565C3AC5-F207-1565-3898-FA010A98C00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4" creationId="{6FD1EA47-26F6-D202-AEB5-6D5BCB89AA0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5" creationId="{A869351C-BA7E-6EF1-A28B-FAF2FAC7FB3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6" creationId="{FCEA5F7B-E669-CCEB-528A-61F8A17D52E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7" creationId="{90832ABE-DA06-B913-988B-70FEA15061F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8" creationId="{8E40743A-E4E7-CC86-E2EA-CD32BCFF8F2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49" creationId="{35F5CBDF-1B16-7DCC-2934-AC42C0FB97F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50" creationId="{3BFE2516-D4F3-F5BA-E20C-C9749D18785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51" creationId="{C2B820DA-8D5A-4163-96D6-73655407537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52" creationId="{2E3814B4-B1E3-9FC9-D417-1F144A3D25E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53" creationId="{A7D9ADB3-CC09-56AF-9B32-6AC4994B2CA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54" creationId="{73473CEF-48E0-CBAE-0B1C-8B8A86DF4B7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55" creationId="{0AC9B9E2-4E93-323A-6F69-EDB5CAA1C265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356" creationId="{BD6124B5-7493-A3CA-BC4F-BE0380AE35E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57" creationId="{BD2F754F-04BD-7EA4-4F69-1FAE8603F79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58" creationId="{7D047B06-8F33-6E20-9184-345AC9AB3E5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59" creationId="{780B47E0-8AB4-9DE4-007C-2673ED167FC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0" creationId="{509C22A2-B6B7-AEE7-6B44-EDC5D7A9CE0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1" creationId="{C7545BFE-BA97-49CD-E076-3A79B14BACE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2" creationId="{2FB7B177-3AB6-F24C-48CD-E9BA8A3DC42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3" creationId="{60EEBDE0-5711-B860-52CE-53436D475AC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4" creationId="{46DAB731-8D70-276A-AD44-84434C1AAE7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65" creationId="{801EF46D-BDB9-C8DD-68E9-15DE8C60647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6" creationId="{1B7E7955-0467-EAD4-C3F7-25173287F85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7" creationId="{3CFB074B-843D-709A-7AE0-8432BA613DE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8" creationId="{5E07CF87-73DA-4DE6-36E7-201B5DD22CC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69" creationId="{B51937EE-2408-E8D0-2F0A-5D9E991185C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70" creationId="{9BCA18B3-0B55-4E96-5F8A-6AE38B15481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71" creationId="{FD35CB78-044E-1936-451C-18BA79F1B89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72" creationId="{AB023CB8-4BB3-64B0-206D-7D3BD5DD50F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73" creationId="{BB0C8574-43D2-A28B-497A-5D98897C3B9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74" creationId="{5EE73914-5A84-A238-A306-EA00883A07E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75" creationId="{E1246F36-26CD-57FB-8FD0-70D2D51B6D8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76" creationId="{668EC9CF-930B-A31C-6E73-23DC5076AA7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77" creationId="{10A2CF36-43B3-04D4-0ECE-EB8508A35C0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78" creationId="{D3E611E9-3C35-1A1F-0673-30660D8BE1D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79" creationId="{F3CD5925-9BD1-8749-7453-26A70A923D8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80" creationId="{30A64C85-A6A4-7D92-E53A-8968B8AE753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81" creationId="{EA5BBDA7-55BD-21BB-D690-C496B6B6A79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82" creationId="{B04699D8-DFD9-5D96-7496-7905AF52CC6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83" creationId="{96C5E92D-8672-CAB1-0099-414ABA07149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84" creationId="{C041CE03-C3DD-3D12-28E8-CD2DC23273A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85" creationId="{6ABA4985-713A-BB29-632B-C3F5118B248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386" creationId="{74E07FF6-A080-0DE3-BC9F-A1DC63714CD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87" creationId="{DFE436DF-0058-9337-04C4-F0B81DF00CC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88" creationId="{A329B504-54EB-FD7F-5D6C-8BB51BD7B6D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89" creationId="{5758C87A-BAC5-A4A6-C5D0-9417C484D1C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0" creationId="{BA6B4A8D-04F7-4151-1F71-5CE9FE103D7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1" creationId="{8CAE70A7-47CB-9798-FE20-BE07E0F5E1D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2" creationId="{B521771F-7DEC-B99B-E939-671E3F6052B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3" creationId="{6CC8B04A-0B2D-2D0C-05A5-5C604A6F1BA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4" creationId="{96C98500-B25B-341E-9033-83BBCB97E10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5" creationId="{53F3D88E-D825-7A75-0FA6-53BCFBD6047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6" creationId="{F9B87688-03F1-DF58-E7D5-FB55F21A67D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7" creationId="{980BAC74-A3DF-691E-1400-00163B5BD37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8" creationId="{D971439F-7BF2-2923-8D2F-F18B7D47171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399" creationId="{FDB9F9F8-7C66-F81E-F45B-9E7E659C072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00" creationId="{F1777A3C-7DB9-97A0-FB8D-1B5AB6012AC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01" creationId="{9A8EA66A-C6CE-AE76-1779-2500C70D50D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02" creationId="{5AD0076D-4EA8-1309-6D8E-D9046508F69A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03" creationId="{71C632B6-6CAF-F260-4047-EB39CA21317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04" creationId="{B7CBF665-012D-BC1E-AC30-EB2319F504A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05" creationId="{E978F0BE-412E-E807-A493-D748B8AB5DF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06" creationId="{01BD30B6-BED8-7A7C-04D1-FB39C012FD2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07" creationId="{74F2E05E-E9C7-9C62-66DE-2D2A3B8002C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08" creationId="{BA66B06F-0749-F8F2-063D-B9704418EEC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09" creationId="{71274F2B-D81C-7102-B898-0F8208142E6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0" creationId="{6008D06C-5E4D-AA63-8AD5-FA748A287FB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1" creationId="{FD06CBFE-5CCF-D222-624B-90D74AE4494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12" creationId="{7BC50CE5-60B6-A958-D61B-3764C9210FA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3" creationId="{E7BFED27-E495-CF2F-7E20-729510730CC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4" creationId="{EBD80638-AF79-D575-828F-A77955C0BA4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5" creationId="{9BF11080-0440-FAC4-F494-E0078519F5A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6" creationId="{DEBBE927-E15D-0626-A6E8-13D654E47B2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7" creationId="{F21682C2-C87D-1526-676B-9FA14970E31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8" creationId="{F6597B24-4997-4CFB-DECF-19813E58F85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19" creationId="{155DB0C1-CD88-0967-F166-B9AFE736F08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20" creationId="{96DABDDB-2954-0C27-7BB9-9448BD85B9E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21" creationId="{EEC10B50-6AD0-AFDF-909C-DC25651A042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22" creationId="{CC091A77-E13D-BF6A-650F-C7A2D7EB07C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23" creationId="{04E3D8F3-CDED-45FE-2EC8-DCBA219A80D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24" creationId="{BE88FF91-6417-00E4-5D40-ADA4F82D069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25" creationId="{38564850-385D-2C61-6232-D1DDBDE422E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26" creationId="{96ADF896-4EE6-8DE3-6206-138FD5F74B4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27" creationId="{A5FC76D1-7354-C8C0-D3D9-D4279642D07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28" creationId="{DFBEA957-6B1F-CA9C-A322-221555CF4C7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29" creationId="{62A47E91-ECD1-E2C6-2C5A-CAA10AAB9F4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30" creationId="{92CC6155-8BD0-8F44-AA59-D3C8F99E774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1" creationId="{631E0C03-A6F9-1DC7-A4CA-AD976EA45B0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2" creationId="{10B1FCA3-C19F-A679-4AFD-1DDF8BD548A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33" creationId="{233DCFC1-742B-9254-1DF5-92CEADB6541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4" creationId="{40AAF694-9A17-26E7-7BB6-3CF3C281631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5" creationId="{4C761E13-419E-245B-7773-FFB6640D9F7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6" creationId="{6107AABB-51E7-9B3B-A502-1C12CBEF905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7" creationId="{BD391985-8ED1-0081-5BC4-469E379E579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8" creationId="{DF8BAC0F-9004-CA8A-239A-5D4B8631E79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39" creationId="{543C1B9E-BB87-44B1-F1FA-C3ABAF277D1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0" creationId="{B4DDC2A2-A6A4-595B-075C-C24E0D42292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1" creationId="{CFA8AA70-6531-533B-2A92-03F95F6F7ED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2" creationId="{ED267817-E4D7-ECCB-12D5-9FA0EDDFC7A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3" creationId="{85202347-512C-6CCD-4365-EFA434A658B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4" creationId="{0E34B015-281F-2EBF-A3B2-D66EC4A2BB8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5" creationId="{8CDEA7F3-2A7A-7635-C6A2-A4C9A7FA771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6" creationId="{B137F10B-B4D0-89A8-3FB0-F797965AE12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7" creationId="{C3DFD6A2-89DD-E7A7-2CB8-95FAEE139E3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8" creationId="{4251FE6C-FCB8-E326-F085-C5B91912359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49" creationId="{981C3755-1D8C-8FDE-488F-C683AF212DEF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450" creationId="{9C74C982-52B2-B44E-CDD1-8EF2E6A7988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1" creationId="{E7318A80-62E9-1361-8DCA-D45F7FDB33E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2" creationId="{BF487737-6396-90AC-CC01-7B2EED17B1C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3" creationId="{35129508-0D89-DA8D-D115-A53AD8A1DA4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4" creationId="{66C6E148-A402-04EE-1E4E-D62E6AC60EC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5" creationId="{06583CCA-EFA0-826A-D904-D8530C638D0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6" creationId="{7CFAE445-3576-662E-5FF1-C752EA27569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7" creationId="{B643D0A2-B944-B6A5-4772-6E84A0BB9AE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58" creationId="{6C66A60E-AA19-FF71-AC07-E27ACE26A7E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59" creationId="{8A151539-078D-D65E-3A13-CD911499069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0" creationId="{0D6322BD-887A-C64E-5755-C0949D0462C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1" creationId="{7816B405-FC20-C2A4-4F13-4841E7AABDD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2" creationId="{7DB463CE-7181-3583-4654-3A182FBDA7E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3" creationId="{876FF2CC-60D5-0BA0-8EE7-79A7FA34423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4" creationId="{50EE96FA-CE54-9271-3829-75B18B03B50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5" creationId="{9BB08004-297A-C9FC-1D2A-E0381CC2BA0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6" creationId="{0CC49153-50D2-3996-41C8-A403F718E0F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7" creationId="{28FC92F0-F46F-FCC6-52CB-B82E800C096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68" creationId="{ACB52E22-821D-F6A4-9B27-C20A4379C88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69" creationId="{EFBC2BCD-4ABA-52E2-9680-5064E3BA592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70" creationId="{1D364B53-84F4-55BB-3A3A-79397153C42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71" creationId="{536CD3D3-DCD9-5C63-17FB-A9D5E8682A9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72" creationId="{4379DCC3-0F9F-D79D-D4DE-06C0BC54BD2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73" creationId="{A8F46ABF-E643-D3A3-046A-1D432B0CC97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74" creationId="{C13B890A-5F07-AE30-2439-2B5781E2458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75" creationId="{5E664310-B163-F406-39A1-4E63F4386A8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76" creationId="{2636DC83-7B4B-EF95-876D-201D0267B41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77" creationId="{10842F6F-A3EA-7A82-005F-D324B2570D1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2" creationId="{5BE0644E-ECC5-B601-A015-B9CF9CBF981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3" creationId="{A6895E4B-A650-7946-D00A-8FACE8033ED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484" creationId="{D7C9EBAF-BC69-1FFF-6FFE-3BE11D0C4B0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5" creationId="{A9B48382-98C1-B73A-4C9E-5903DC79C0E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6" creationId="{7936797B-F2C9-9EC4-E63A-00CFBB12D20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7" creationId="{0EDDF949-3A31-8CFC-05A4-7EB98255116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8" creationId="{DBC33CE2-7A4D-965F-880E-AFEF128B364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89" creationId="{6B644145-31D9-FB7B-A2BF-11E0B88AAF8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0" creationId="{94E3266D-4386-526E-E8EC-EF77A1B9433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1" creationId="{890802A9-B4E3-AACA-E1DD-EE0EAE7CC5A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2" creationId="{908361B5-8150-B255-08F1-103D2D223FA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3" creationId="{4BB5F66E-9A84-CB50-BF2A-2B78438AF7A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4" creationId="{CF2C8D56-2AB3-B4D1-A1E7-8685FA16D64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5" creationId="{540632DD-C182-282D-2B85-0EFF661CC52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6" creationId="{E666C30E-AC45-A6AC-0B64-B3BA903349A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7" creationId="{3E653AE7-B473-931A-A7E0-041FF26E484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8" creationId="{A49F8439-7BB2-3957-CEA8-8472C9D8230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499" creationId="{C22A00F9-6CE7-597A-A423-3806625E5EF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00" creationId="{1A01B3ED-80ED-F7E4-E996-241D5064415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501" creationId="{615C5668-B342-E4D4-243D-449D25EC936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2" creationId="{7B60F8A4-C837-E35B-FB9C-AF5FFD427F4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3" creationId="{C113F480-53C5-ED16-4EE2-5CBC2A9B189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4" creationId="{E2CF1073-1D46-9FB4-A733-7869C92A43D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5" creationId="{FCF4C1F7-649A-6C03-BE74-72F8CD09EA8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6" creationId="{5D622227-80AB-1CF6-186F-9EDDFC13E83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7" creationId="{115F7795-E510-FC80-46C4-1C7C2CBB812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8" creationId="{DB4DE568-B72A-234E-56F1-052F845811A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09" creationId="{D28807C4-967F-AD9A-989D-C655FFBFBEA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10" creationId="{4539C5A4-BBB9-04F0-9A07-EC41AF3AA0F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1" creationId="{74D439CE-1D0C-EC0C-9EC1-80CD1CB931B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2" creationId="{8249FB90-E337-D4B2-3E5E-B9ACACD98A1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3" creationId="{3678777E-2C21-DCA3-42E0-7CFCDABB082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4" creationId="{58DB2BE6-7B30-3F11-6C8D-3E2F2AABC4F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5" creationId="{73B5AD77-E4E5-AFF1-8980-6A01FB38E58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6" creationId="{36439F58-4D80-81F1-3B96-EBAE3112098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7" creationId="{5FEF6605-E9A4-41B0-1C9B-5BD9B9FCFEA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8" creationId="{8A4A9A26-1E40-1342-0442-3EBE6CD4660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19" creationId="{20C0A9AA-6BE5-ECDD-92E5-C2BCD3B0AC3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20" creationId="{D836A273-88AF-120C-1A62-AA832A9A657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21" creationId="{CD0566DA-4BCE-8785-2F81-05D0C21FA2D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22" creationId="{9CD564E5-A9B2-D1F8-E6EA-4A69978F87C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23" creationId="{9003BD87-B1DC-A49B-5F3F-CF04B2822A7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24" creationId="{E57F5138-3AB6-FD57-D074-CB21075E8A4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25" creationId="{38A31A18-CEFB-B38F-A36D-1A66658320C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26" creationId="{D4083679-9D2B-0569-C0D3-CFAEA626BAB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27" creationId="{5A9EFEA9-DC8B-CDED-55B6-FEB4C40362F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28" creationId="{3F11FE34-FBA9-2A5C-17A8-1C7CDFBFB6A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29" creationId="{9B165C10-535F-BA2E-ACEE-BFC4B34330F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0" creationId="{B4554B46-90CB-763B-D4AB-3185A9981BA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31" creationId="{9C5ECE14-0F71-C0C6-3C86-58DD77D756E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2" creationId="{FF6FC26B-6FBB-1338-6069-F40D85C3D7F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3" creationId="{D86801DF-37F6-C886-DE2F-B812A477C1F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4" creationId="{A4E7C1F2-05ED-82D2-CD86-E4BE55023D4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5" creationId="{9EC126FE-15FA-F959-5446-DC32B6841F1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6" creationId="{6BEB0592-F349-D1A9-6518-F8B7B89859C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7" creationId="{DAC11E6A-9273-ECEB-89A1-F71374EEA4A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8" creationId="{ACA8E26F-D81F-A692-9502-33792F1E655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39" creationId="{B3003213-06D8-7A1B-86F6-66EE616BEF0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0" creationId="{77E7444A-B187-6A1E-25F7-28C126F063F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1" creationId="{CB931239-79D6-247B-949A-0A4F0C2DF5A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2" creationId="{22B0C49F-7ADD-49B2-E432-24A7DCF74BD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3" creationId="{13EFE39A-3ABA-FA73-7BDE-46B16CFFD72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4" creationId="{60799687-3C79-EA0B-611D-01B732F0399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5" creationId="{A67F51CB-28C7-29F6-E871-46EA8312A20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6" creationId="{FA7B0CCE-29C0-2A85-D08D-D79EB92EF99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47" creationId="{96DFF8FB-CB73-3C24-1EF8-DA802D91E706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548" creationId="{C4630F70-3B3C-2365-D2D9-F4CF4F51A86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49" creationId="{A69D99D0-E825-39A1-07D9-825A20A783C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0" creationId="{162EC484-3F56-424B-7407-D5870155BAB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1" creationId="{73DC0671-95C7-1D0A-7327-4FCF4F752EB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2" creationId="{FEEB08CD-BC9E-BBB2-B63D-BAD74C22F65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3" creationId="{53168759-F122-697B-119C-3A34A30CACE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4" creationId="{B21D1B60-F949-A2FA-6200-53DCBDF016F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5" creationId="{41D17C2B-8F8D-7207-B45E-3BBADD1652F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6" creationId="{ACE80D0D-53BD-FA5B-56B7-C0E22C6900A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57" creationId="{242E90F9-2B18-C61C-B41E-7B16A05D201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8" creationId="{2C9FBB08-880F-E101-AA66-33BED51E4B1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59" creationId="{06E42EF4-904F-6E4D-AF53-55B4B2264BB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0" creationId="{FFFDF7B8-9899-32BF-9FB0-6F5D4FA8CD5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1" creationId="{8EBCB83B-64C8-3C7C-61BC-29C0A13223F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2" creationId="{89274C82-59AB-0467-7149-BEF863D8CFC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3" creationId="{A40BF8C7-500A-506C-203A-4527ED805CF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4" creationId="{37734742-6C65-E4CF-E73E-200EA78DA6F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5" creationId="{3E11AEB6-7633-1881-2C32-710B76778D8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66" creationId="{D83132B5-8849-0D3D-B5C2-EC7770BD836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67" creationId="{47750742-B8D9-D31C-1A51-A5974BD8273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68" creationId="{12EE935B-00BA-F45F-2D69-E105A1274D6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69" creationId="{F1C1E32F-E145-289E-BFCD-37CEC7E6694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570" creationId="{1659DBF2-CAAA-A5BD-AA8A-67D8F6F2117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71" creationId="{9E2EEE00-9E0D-E16F-FF63-DF80F519377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72" creationId="{4CDE051C-1338-3D52-2867-BF83136D8BA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73" creationId="{39613A98-B095-1E82-D33A-58E07500DE9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74" creationId="{C2419DF0-45CF-C14A-89E8-865D34231FF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575" creationId="{84DAF510-729A-00E3-8702-F43E30C0DA25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76" creationId="{72AC0856-2426-4701-B6A5-2053B12A84BA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77" creationId="{E85E2E32-6E3C-0FA9-2770-FE095E7BAC88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78" creationId="{F4C3BC2F-8898-CF73-EB3B-BE4E34DF47F4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79" creationId="{E55F1D3F-2030-C0CB-077D-E88355257ACC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0" creationId="{AAF1BE25-FD22-3312-11AB-91A1D3C8D32D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1" creationId="{077AC774-22C9-0245-0A2D-6682EA804CF3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2" creationId="{43981186-9ECF-D4C9-C136-A0A3038EE41D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3" creationId="{729C1BF0-8ECF-0110-8E83-F43FC4B13E20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4" creationId="{FA6A3386-B75F-18B1-B086-76B8F7A147C6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5" creationId="{5279F213-07B1-95A9-7F41-65DAEFE59F6D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6" creationId="{64A09B6C-091C-1E06-EAC8-5262D716AB7C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7" creationId="{D47CDD8D-4539-0391-1E70-30450C588473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8" creationId="{A7DFEABB-2BED-4D7F-24DA-1B0B83C6013A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89" creationId="{FCFB6D3E-C25D-CF26-F49F-8687F7AAA465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0" creationId="{8B184FF0-FA14-020D-302C-87EDCA8EC044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1" creationId="{E72E7102-B3F2-61D0-6213-5EF43D561C0E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2" creationId="{B86B3C5F-C510-4F09-A74D-92358E779E24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3" creationId="{A69129CA-9BBA-EF60-A868-0106F7DFB548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4" creationId="{C35DABD5-24FC-CF00-775E-7C094471B179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5" creationId="{6036D844-B8EF-4F8A-B8DD-72C23C186BED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6" creationId="{2AAC54F9-B47A-4E9E-7AC6-1BD32F6DA9BE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7" creationId="{FF72D3FE-9A52-FAC2-56D0-B4AFF52BADFD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8" creationId="{47551BEB-F7B7-3F21-5766-FAA6300E5A7A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599" creationId="{12A5FDFE-5ED8-03C1-028F-B585A932D971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0" creationId="{E7050514-0C1A-C401-7559-4803AF2B43D1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1" creationId="{808B4A2B-A2AF-9E2C-BA63-0045A0781B3D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2" creationId="{DA660F63-202E-2D7B-BB32-E79B5E958D47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3" creationId="{9AE4747B-7390-B09A-4B29-E3EAC1D4A485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4" creationId="{6C790D5B-3BAF-BF54-C8C7-F493A6C1E0B6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5" creationId="{093E92F0-2DF5-B2EB-04BF-6994B5074B54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6" creationId="{A4FFD8B4-B051-7EF0-4D86-10295E09B41C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7" creationId="{B125FB94-C8C2-763F-80E5-CC87F336D31F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8" creationId="{4529D4E9-21AD-CDDD-C039-A6F2C1F97606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09" creationId="{58FD159C-5022-3C19-F282-BB8568E858D7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0" creationId="{47C25C64-8EBC-0892-1E91-176FD1174FAA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1" creationId="{6DC1993D-B7B9-E545-66E4-98ABC42DDC48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2" creationId="{5E689C3E-21B9-E003-AD10-ADF6A9B74472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3" creationId="{AD364A0F-4A15-7BB2-A2CE-703BE04AE6A0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4" creationId="{0B87198E-75BE-CCA2-FDFE-68AD3F5D9690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5" creationId="{16069F84-48C8-BC60-77CD-F1D7EA3D868B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6" creationId="{B355C712-E99A-502E-ED33-B4F728D17203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7" creationId="{3FDC720C-839F-E44E-B8F6-EA8C7CEF69F9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8" creationId="{16FB4FF5-490E-B403-B322-C6593F1CE773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19" creationId="{241D0A1D-2796-6036-2917-0228C8B5CEFB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20" creationId="{E6907863-D33E-80C6-22BB-DD5CA239A6D6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21" creationId="{54088800-14C2-1CF1-C982-66E86D605076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22" creationId="{E01D87F4-790C-8D7D-A4DF-710D3B38074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23" creationId="{9E7CF5EF-7585-1AFD-49BF-48ADCCE2B75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24" creationId="{74ECD7CA-3FAE-EC00-13B3-DC62423C9C5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25" creationId="{F5681548-4303-F4F4-18B1-56392EF39CE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26" creationId="{2551883F-9252-38E8-2B32-CC4AFC9730F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27" creationId="{E86D04F3-C8A3-34FB-BF9E-32982483747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28" creationId="{4C05284E-6F4C-A0E6-E234-596751D7120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29" creationId="{A8E40CAD-4024-B414-1564-33FB4CF7F20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0" creationId="{3D78BC4F-0FDD-3E34-E551-BD6C4C1FFCC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1" creationId="{4C07F401-F66C-ADF2-688C-70FEE0E8327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2" creationId="{D370A8F5-4FFE-0DD1-31E7-2682E853B20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3" creationId="{D81722EB-879B-64A5-510F-44FFFBD3356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4" creationId="{21815D49-9B22-2743-E261-62D54D3A268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5" creationId="{C99AE4F2-61C1-C1F5-109A-A780BD5D152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6" creationId="{B9206218-636B-4D89-54AE-EAE0A38950E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7" creationId="{4C263469-55B9-18CC-5CE4-4EB0FEC9ADC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8" creationId="{5F84297E-0BEE-C6C4-71B6-74E15BFE97E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39" creationId="{D1D03E73-438F-645A-120F-858A291A181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40" creationId="{98DA6C01-5DC7-554D-C02D-4C6DE7D9158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41" creationId="{82935743-46C0-B79B-6D78-7E4B17D8DF1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42" creationId="{327BEF64-1D49-4C3E-8FDA-FD8A70948FB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3" creationId="{D49030A6-DDB6-93BE-3612-5139CC50FE2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4" creationId="{46165F9E-C891-EB77-9F5D-EF925B234B1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5" creationId="{B2D6E276-E8BC-D88E-7FF1-820B6DEDDBC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6" creationId="{8AD0354F-F4AA-30CD-109E-1308B5BC8B6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7" creationId="{68443666-CAC2-0441-3D96-4FB595E771D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8" creationId="{EF02A52F-6D1B-5A9D-DC17-C947CA1AAA3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49" creationId="{3C1032DB-45FD-8174-4DCF-A2E698C8FB0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0" creationId="{F84A0CE1-C305-D2DE-FA5C-F537236EFFB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51" creationId="{BCDB4C19-8801-9632-F43F-18B2FF19BE4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2" creationId="{4FCC67D9-943D-78FF-A16F-ADEE02022A4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3" creationId="{826D3358-6F59-141C-075A-D7BBE7677FF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4" creationId="{80EB2CD7-DF77-0608-8C30-A3E78C46445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5" creationId="{ACE3627E-3B92-0F40-96DB-0DABEEC78D8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6" creationId="{B9DC32DD-D4C8-31F4-2C74-0DD2EDD46C3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7" creationId="{1CDAFAF7-E731-2A42-1043-3EC1654D701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8" creationId="{61B289D3-14F3-3F9C-D4F7-4C3F920FD46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59" creationId="{07E0C37A-BADF-FAD2-0F98-F890CDDE09D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60" creationId="{EFFFC528-D2D4-D61D-F04A-499BB6EFB98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61" creationId="{18BC45E5-1E87-4383-D7B6-9B3667E2163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62" creationId="{F9A90693-F002-F84A-100B-C0A77187DC5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63" creationId="{36313734-5230-7087-C8B6-69C9ED5B8D1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64" creationId="{7E22DC9B-A1CE-BC85-C4C2-926A1C550FB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65" creationId="{F7A432B5-B021-9584-BF87-9B3358199C3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66" creationId="{6EF35107-178F-A33D-6963-A5755AE5CA4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67" creationId="{D95EEAEF-A38E-793A-3A18-5CF48DC5F8D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68" creationId="{B672A919-9E33-B3BA-0F51-D3829593FBE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69" creationId="{DBC3D270-57BE-86AE-DC48-7678C0C29909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71" creationId="{2E264C2B-76E2-89AD-935D-218EEE0E4DEE}"/>
          </ac:spMkLst>
        </pc:spChg>
        <pc:spChg chg="del mod topLvl">
          <ac:chgData name="Jazz Binding" userId="74e1742e-566f-4d18-bab9-8025d732ef9c" providerId="ADAL" clId="{B2F509F6-D0D2-47FC-9FFA-9B1E2AE28429}" dt="2022-11-18T16:29:54.143" v="169" actId="478"/>
          <ac:spMkLst>
            <pc:docMk/>
            <pc:sldMk cId="3625573121" sldId="264"/>
            <ac:spMk id="673" creationId="{CD7AB9BB-3240-35CD-1912-7C52B98EEE59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74" creationId="{FFBF038E-2637-62FB-88C4-F7887C6BFE1A}"/>
          </ac:spMkLst>
        </pc:spChg>
        <pc:spChg chg="mod">
          <ac:chgData name="Jazz Binding" userId="74e1742e-566f-4d18-bab9-8025d732ef9c" providerId="ADAL" clId="{B2F509F6-D0D2-47FC-9FFA-9B1E2AE28429}" dt="2022-11-18T16:29:46.253" v="166" actId="165"/>
          <ac:spMkLst>
            <pc:docMk/>
            <pc:sldMk cId="3625573121" sldId="264"/>
            <ac:spMk id="675" creationId="{43CE1D07-4856-872F-FB2F-2416778F0F80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76" creationId="{C4536231-CFDC-3BB0-DB18-581C5F2D3BD8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77" creationId="{DA6951BA-671E-0C87-C348-7332D372899E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78" creationId="{BD4F6FAC-D888-0C47-B1C0-6E96170AD6D8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79" creationId="{611AFA96-E3AD-8F94-4BDA-17F58B17E3D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0" creationId="{57A0841A-C412-9834-7830-E0EBD959CEB8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1" creationId="{D4A65EC1-00BC-4B9D-961E-A77710B8AE7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2" creationId="{A110ABA8-F71E-D654-A9C0-E0189008FC5C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3" creationId="{C06A77C2-432C-C17D-9558-6C92CC83CFC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4" creationId="{1163CBD7-25C9-B41C-2507-F5E42F7D6390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5" creationId="{760D4F6F-E0E5-33D1-7FFA-67EC828269F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6" creationId="{1E06A2DF-4B85-96C6-0482-1A06E1857D5B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7" creationId="{D2ED2E7D-BC1A-6663-08BE-093C0CC37F5C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688" creationId="{0DF9673D-73B3-89F2-AB31-F1C1BF38AE9D}"/>
          </ac:spMkLst>
        </pc:spChg>
        <pc:spChg chg="del mod topLvl">
          <ac:chgData name="Jazz Binding" userId="74e1742e-566f-4d18-bab9-8025d732ef9c" providerId="ADAL" clId="{B2F509F6-D0D2-47FC-9FFA-9B1E2AE28429}" dt="2022-11-18T16:30:05.509" v="171" actId="478"/>
          <ac:spMkLst>
            <pc:docMk/>
            <pc:sldMk cId="3625573121" sldId="264"/>
            <ac:spMk id="689" creationId="{10B5F466-B153-B680-68AE-F3E6C885565A}"/>
          </ac:spMkLst>
        </pc:spChg>
        <pc:spChg chg="mod">
          <ac:chgData name="Jazz Binding" userId="74e1742e-566f-4d18-bab9-8025d732ef9c" providerId="ADAL" clId="{B2F509F6-D0D2-47FC-9FFA-9B1E2AE28429}" dt="2022-11-18T16:31:27.230" v="191" actId="2085"/>
          <ac:spMkLst>
            <pc:docMk/>
            <pc:sldMk cId="3625573121" sldId="264"/>
            <ac:spMk id="691" creationId="{0B6FF235-6E14-8130-5BC3-4301EBBC73BB}"/>
          </ac:spMkLst>
        </pc:spChg>
        <pc:spChg chg="mod">
          <ac:chgData name="Jazz Binding" userId="74e1742e-566f-4d18-bab9-8025d732ef9c" providerId="ADAL" clId="{B2F509F6-D0D2-47FC-9FFA-9B1E2AE28429}" dt="2022-11-18T16:31:27.230" v="191" actId="2085"/>
          <ac:spMkLst>
            <pc:docMk/>
            <pc:sldMk cId="3625573121" sldId="264"/>
            <ac:spMk id="692" creationId="{462298FB-32A1-A83B-BBCD-9D7BE0A3FBF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97" creationId="{D83D709D-4AEE-696E-52FD-D467F9B867C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698" creationId="{AB99D6D7-C638-3F97-38BF-08F8718E35B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699" creationId="{1B24EC5E-4DDB-07ED-5019-DC96839F856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0" creationId="{F1F2C798-1BFE-9342-FCD3-6C0B5A81F3C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1" creationId="{997CD386-A2C4-0642-E573-14B2FAD4B32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2" creationId="{D108EED8-EA48-AEFB-5BAC-9F17042B29A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3" creationId="{F1483501-AF0B-906C-B1E0-6459D01CBAE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4" creationId="{F45F12DC-6D74-0737-F372-06328E04D2D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5" creationId="{4E39817D-98CE-1731-2579-3C133DDB6A8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6" creationId="{60B0AECC-A55C-1318-6998-2545813D4B3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7" creationId="{62164724-AE07-4ABA-FFA3-379A14B601B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8" creationId="{B8DF5396-1716-F000-FECA-E297F12AAEA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09" creationId="{7B146F2A-A2DA-AEC7-9A97-CAB8E038F3D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10" creationId="{3D80A5E6-B5FD-F07F-AD02-E278350566D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11" creationId="{4DCF4895-3F71-8845-6F7E-FB09B13F8C1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12" creationId="{606652E4-445B-F3FB-CBD0-5792F5AD07F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13" creationId="{ADC2C614-BB38-0700-3C8C-2B41B87244B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14" creationId="{09C9407D-49F0-8424-3F4E-A620FB36C74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15" creationId="{B80DE998-C795-DC97-D132-9F79E085600E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716" creationId="{09EA2113-5512-9FE0-80F8-20443C5C105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17" creationId="{9BE6CC33-D01F-4A23-CF31-09055C18DD6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18" creationId="{DF3DBA2F-77B5-6745-445B-CFFE42436DE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19" creationId="{C8703755-19CD-8E31-4E17-3026D04F1E8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0" creationId="{FF669A5E-9E10-02E4-9AA7-00F4DBBDF15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1" creationId="{2C558639-4246-BB04-85FB-3B065110680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2" creationId="{0ACFBC6B-3243-D5F7-5350-083B6AE483A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3" creationId="{E2D1C824-A3D1-3F11-0609-81E6BE642CF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4" creationId="{9869BF95-9C15-248F-1BAB-D144D007487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25" creationId="{366245B0-91F6-59B3-FFEE-25E219583DE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6" creationId="{96CE4A3A-ABAF-3860-462A-95AE45F55FD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7" creationId="{9DFED650-3A89-7D20-2D0A-DA9FF105D00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8" creationId="{0B52CC83-C412-3774-F653-FBC88CFAA6B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29" creationId="{92C7CB22-F036-82C2-363A-27C60EC40C5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30" creationId="{2D85C349-FD1B-9D84-ED83-EE85BB55D7C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31" creationId="{7AFEFCC3-63B5-283D-C04F-64CA4C4D11E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32" creationId="{3E51001B-9C8F-CC45-82C3-12122ED5205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33" creationId="{7C34DFC3-5EF1-2EB9-8D21-55AF2493304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34" creationId="{2139474F-8C06-285A-6932-B2EF5D3E8D4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35" creationId="{16A85D96-9F71-7630-80FC-0EB4EB4525D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36" creationId="{6244E033-C32F-BCD7-47AA-82F0ACF2F95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37" creationId="{29F47D10-3C13-669F-FFC5-0D74E03B85C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38" creationId="{EF42056E-ACE0-636A-A7B7-7D5BA591A19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39" creationId="{9D1D9C25-0461-5899-1324-F9D6C8AE700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40" creationId="{2E1E68F8-49BB-270B-0CCD-144A420DDA9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41" creationId="{0C9FE36F-B620-FAF3-7B44-283D705D2C8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42" creationId="{C44B620E-7A53-50E1-EB28-B2DD318ECEF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43" creationId="{94989B5E-81E2-924E-3416-4B4A114E9DC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44" creationId="{392A4917-908F-85A8-31D0-84E2AAD2839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45" creationId="{BE1BF6D5-D79B-BFCD-C24E-2130F582C00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46" creationId="{5753B694-3472-2105-5EF0-C4463DEA60A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47" creationId="{7E65E839-1157-5F82-2E65-CAD9961805A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48" creationId="{C6DA34BC-691B-5BF0-1A1F-DF510BEF889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49" creationId="{2CCF9C19-B157-63AA-BA63-C431D000AD9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0" creationId="{4F691880-6728-EF44-9521-ED1770717BE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1" creationId="{BC68E165-4DF1-82C9-58D5-7D4B56F75A5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2" creationId="{64984869-C0C8-FD0A-11AC-8B3540DE850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3" creationId="{D69ECBD7-EBA6-18D5-AA17-5B374ED8F18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4" creationId="{02B86FC4-0049-AFC1-0961-E974E8C0696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5" creationId="{7004948F-ACF3-02B1-E4AB-8B99D34C8CD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6" creationId="{2D06D892-EDA6-DF3A-693A-88E69AC7545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7" creationId="{884F3F50-E12F-A4AC-4410-5DF7D49636E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8" creationId="{81FFB50F-D055-F23F-7FDF-60C3FDFA956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59" creationId="{3D7666D2-00AB-FFF3-608E-08B7FEDE79D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60" creationId="{811721EE-8D84-2031-D0C5-B67D225E34C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61" creationId="{FE8D514E-15FB-684A-1D99-43781C23CD5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62" creationId="{E791FA4A-4447-CD8E-203B-B192C4AE2687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763" creationId="{9653B705-16E7-F0DD-6C57-54337DB3405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64" creationId="{9FCB78DD-A4BC-04E0-1134-E55539EE585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65" creationId="{3E8645D1-E7E4-3AAC-A6F0-02BC4321EA3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66" creationId="{85EA25BC-FDD8-C1D1-78E7-C1662C5A59A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67" creationId="{C31AE081-A29A-3EEC-9E5C-8A5C5D113C2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68" creationId="{8F166073-D8C3-1B9A-B542-8929E848DC0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69" creationId="{ACE774DE-86FF-23AC-1EFB-C67B6EA51FF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0" creationId="{1A7C5619-70F7-0176-A02F-A6547215BBD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1" creationId="{8724D2B4-69F6-E339-CE07-4BA21F95AD6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72" creationId="{5202D65E-3955-0253-47E9-7D25D7BC362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3" creationId="{F7EFE2C2-4BE0-AB4E-7393-B0D9D8CF2BE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4" creationId="{DB6FE4EC-8F84-1357-BCDF-7E26AE9A7D4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5" creationId="{8802F9D6-F93C-15EC-4408-B0EC85B509B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6" creationId="{33AA7560-443F-6FEE-718C-A07C9649477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7" creationId="{D02743EE-9839-430F-3427-AE9CDA956F0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8" creationId="{DEF51425-6DAE-E326-8203-19BB0721A7E1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79" creationId="{1AD5D970-B819-E79C-37C8-FD522A0C800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80" creationId="{90F9763F-C93F-2498-387C-77649B8DA55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81" creationId="{CAE66DF4-15F9-C5D7-6CC7-CF0EC5E5CE3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82" creationId="{ED73373C-92F5-94A4-4A9D-96643A2C72B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83" creationId="{493A6328-BC56-79EA-EDB5-58AFE6E8443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84" creationId="{4A9F73C6-41C9-4C14-A0BB-22D2BD4AEF7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85" creationId="{0DA1EC7E-CE45-1909-EB52-F80BDB36D4E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86" creationId="{E55ABA3F-5820-D8C1-545C-78E74AE16C0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87" creationId="{BCC6C02A-F6F2-72B3-0725-2CFFBC034D1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88" creationId="{45E562D7-AA84-D2B7-F547-28D06CADFEA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89" creationId="{9EC7B077-5031-886F-C399-7F32E4D953C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90" creationId="{9A41BE82-EAC0-027B-5F4B-F32FE53AA973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1" creationId="{1BC5F282-5F83-867C-FD12-5368FF29329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2" creationId="{3C2044ED-50DF-B940-2CD5-608E2F90673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793" creationId="{761360F9-F657-7002-F96C-821DBE44B9D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4" creationId="{E90F0F3B-35BB-9898-B901-D63C62E2842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5" creationId="{455042CA-D23E-8811-7462-079C3E1FEB7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6" creationId="{64406032-72FF-C35B-3024-8C8787AF9EC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7" creationId="{97B30A83-35B7-6456-107D-EFB18B5239E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8" creationId="{D377B89D-616A-5569-0D77-D170B316FF6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799" creationId="{A64AB38B-9406-2955-38C5-14FE294FCC1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0" creationId="{2C86BB6A-D16E-3137-73F3-79E6C344C54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1" creationId="{F919E7F3-98E7-1459-7749-67F6F256EAB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2" creationId="{5A804F8E-542A-8266-4B6F-77DA1EB8069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3" creationId="{1C714491-7178-5D4F-0209-6AC8FFB11F5B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4" creationId="{064F0F81-AFF0-66B5-F1CB-F951A5C0DB9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5" creationId="{17C28937-E53F-BD8A-E581-FC1A30A75CB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6" creationId="{6E171903-C3B5-9C6B-D358-994636C3FEB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7" creationId="{80BDEEBC-D7EC-E923-A2BF-8423C7321A0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8" creationId="{1F6B6731-E2B6-90FD-D9D1-17ACBFC458E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09" creationId="{32C07E88-7188-3B78-C72B-07A43F81491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10" creationId="{0915CFD4-DFD0-D3F6-BCD8-B8C6B63869E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1" creationId="{5A5E43C6-50CF-CF1F-EE72-E1A7CD41E76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2" creationId="{529B35F2-1598-ECD0-7AA3-F67FCBA5E80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3" creationId="{0DAA9422-DB67-2B82-E8F2-50ABC7C62F8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4" creationId="{DBA8C041-12EA-2642-1F1F-33ADAA5C440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5" creationId="{3DEDF4A9-30AA-6182-C823-7984D57F29E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6" creationId="{7E619047-2FAB-77C6-0B47-F45175C0D2B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7" creationId="{A168C206-E7CE-420B-4E2A-4EEDDB96409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18" creationId="{86EEAA38-3B04-055D-BD5C-F2EF413B921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19" creationId="{8DE925D8-7A1C-4775-6863-3168019CEE46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0" creationId="{E646254F-DD83-5A31-8F4E-D85EBB19BB6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1" creationId="{9BCAC4A8-53F3-D7E7-4080-0697B139DA0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2" creationId="{ED6462F7-A799-4E75-4329-776DFACC009C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3" creationId="{782DDA6E-B9AA-99E5-F806-8416C2DE97C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4" creationId="{7355DDCE-119F-2E69-9B7C-5912AA7EE1FA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5" creationId="{0CE0BC17-2384-5304-A0DD-7465BD0F082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6" creationId="{5AAF0B54-E728-13EA-2647-2AC2BA8369D2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7" creationId="{CB1EA985-1E79-6E95-881C-3862382D746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28" creationId="{34A774DA-F05B-C0EA-C3C5-0342369D02A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29" creationId="{3269A409-439B-A13E-5B9E-A03908C60D5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30" creationId="{4DE35C50-3676-56C9-0D37-D6A6B627197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31" creationId="{7CACB395-1B3C-EBC3-148C-5A48A6C2FE45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32" creationId="{DC492A0F-7E39-CBBC-2645-F9C1F433DC8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33" creationId="{3E1FD041-3DE5-9014-710D-75581BE38A8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34" creationId="{2FB2C487-854B-0435-FE2A-979E7728F44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35" creationId="{2AA7C014-15E5-A495-BA58-81AFB5DC289B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36" creationId="{E4403F2F-6BFF-FCA1-2AE4-3ACAFF4B314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37" creationId="{42CEF6C6-564A-92C3-AB42-997E76E19B5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38" creationId="{6B7D4B5D-14B1-3C81-595F-7D95F2B2A94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39" creationId="{69ADAD75-89E8-6303-0867-7D41842063A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40" creationId="{7FEC51E4-B9EE-A824-EB6F-11E560B41178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1" creationId="{C8330A63-880D-E433-9177-D1C23D3C645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2" creationId="{82046273-52B5-8F78-DF66-3E9797CC4177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3" creationId="{F4B72D12-3F7E-C983-3E41-9BAA4C634F31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4" creationId="{5E00BF78-7DF7-8DAB-EEEE-BB122AC089F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5" creationId="{D426955E-C540-A541-17B4-767134A429F2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6" creationId="{A8311A7C-E14E-7623-D1EF-83285441582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7" creationId="{9E60B376-C53F-E7B8-5129-293DBC945D89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8" creationId="{CE7A8E1A-4073-66AE-A9F4-F41479471BF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49" creationId="{776A98DE-8FE5-26FE-50A3-0D58CC76D85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0" creationId="{155B2B01-2475-F6DF-8486-C6CE47AF4A14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1" creationId="{D0685CE5-2B37-9AE7-E1E7-05FF2DE7686E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2" creationId="{7020D072-C107-EB88-20B9-A62B8274AF3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3" creationId="{2402ED20-00D2-1FE6-FD83-701E6E92347F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4" creationId="{97DFCAAB-A83D-2967-037B-AA4B25FFD0F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5" creationId="{91B19978-41AA-0C19-06D5-4257FB0A811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56" creationId="{29AB055F-11E7-C0D0-B310-2B503E9376D3}"/>
          </ac:spMkLst>
        </pc:spChg>
        <pc:spChg chg="mod topLvl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57" creationId="{C30A751B-B796-0C59-D370-2CFFFF3D742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58" creationId="{5AD1EF40-F5BF-BD6A-3716-8807561E123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59" creationId="{81D81885-23A9-A9F1-1F62-ED39A331E30D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0" creationId="{F1863591-D6DA-A9E9-E445-0C538D13603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1" creationId="{DC83956E-3B61-C84C-D88C-FA958A0EC76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2" creationId="{6D8097FE-6C5E-CEA3-ADFF-677C06839F9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3" creationId="{950A2F3F-8E24-1495-B11D-B7EE3F8DF35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4" creationId="{CD5F02C5-BD0E-E78B-649C-04A0CCE2C95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5" creationId="{1830C056-0E67-4BB4-B461-9823EC2AFE40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66" creationId="{ECB2B906-30BB-0B48-5170-F88A01838754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7" creationId="{6760BC28-029F-7D4B-262A-4C475D9E39E0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8" creationId="{4E923C43-7E21-C5BF-300A-C58E9AFC0AC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69" creationId="{F5DCD9DB-8D48-C5B1-144A-75D589744B2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70" creationId="{4E8A294A-EB87-9BC4-658B-DD07CF9D9C1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71" creationId="{A1E203AD-97C7-89C2-C95D-A6DC5BC7E6B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72" creationId="{1D566039-EFCF-9F69-F5AE-35614B6089C5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73" creationId="{04622FF3-763E-1951-7714-51A9C448D2B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74" creationId="{E8D8B6F5-8044-9139-5201-8B185F186BC9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75" creationId="{E92C1AD6-BA8B-FF43-7B9E-6A6FEB886AFA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76" creationId="{7D79E81D-991F-A4FB-BD2D-EBE731D3143D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77" creationId="{8726925A-7840-7C61-8D14-AD7F959DCCEC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78" creationId="{5B80044A-F8FE-BA6C-5BCD-95994CCF5EB6}"/>
          </ac:spMkLst>
        </pc:spChg>
        <pc:spChg chg="del mod topLvl">
          <ac:chgData name="Jazz Binding" userId="74e1742e-566f-4d18-bab9-8025d732ef9c" providerId="ADAL" clId="{B2F509F6-D0D2-47FC-9FFA-9B1E2AE28429}" dt="2022-11-18T16:32:50.058" v="211"/>
          <ac:spMkLst>
            <pc:docMk/>
            <pc:sldMk cId="3625573121" sldId="264"/>
            <ac:spMk id="879" creationId="{0DC41C04-523B-B072-892C-9ECE588D2897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80" creationId="{D6AB8246-7C66-8706-2C16-0ECD8670F8AE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81" creationId="{2BE38852-A057-17B8-E8B3-D9BAF8941973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82" creationId="{7A367699-5D47-7568-514A-92F7EF38488F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83" creationId="{4CF78BAC-AC51-F47C-CFDF-CFD852617368}"/>
          </ac:spMkLst>
        </pc:spChg>
        <pc:spChg chg="add del mod topLvl">
          <ac:chgData name="Jazz Binding" userId="74e1742e-566f-4d18-bab9-8025d732ef9c" providerId="ADAL" clId="{B2F509F6-D0D2-47FC-9FFA-9B1E2AE28429}" dt="2022-11-18T16:32:53.828" v="213"/>
          <ac:spMkLst>
            <pc:docMk/>
            <pc:sldMk cId="3625573121" sldId="264"/>
            <ac:spMk id="884" creationId="{0E071B77-0151-12CE-7537-74CA3F363B2A}"/>
          </ac:spMkLst>
        </pc:spChg>
        <pc:spChg chg="mod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87" creationId="{115900C2-3FD5-E7E4-96C0-C9254FB42010}"/>
          </ac:spMkLst>
        </pc:spChg>
        <pc:spChg chg="mod">
          <ac:chgData name="Jazz Binding" userId="74e1742e-566f-4d18-bab9-8025d732ef9c" providerId="ADAL" clId="{B2F509F6-D0D2-47FC-9FFA-9B1E2AE28429}" dt="2022-11-18T16:33:20.711" v="217" actId="164"/>
          <ac:spMkLst>
            <pc:docMk/>
            <pc:sldMk cId="3625573121" sldId="264"/>
            <ac:spMk id="888" creationId="{93A4251B-7308-E70B-F3B1-6591BD155972}"/>
          </ac:spMkLst>
        </pc:spChg>
        <pc:grpChg chg="add del mod">
          <ac:chgData name="Jazz Binding" userId="74e1742e-566f-4d18-bab9-8025d732ef9c" providerId="ADAL" clId="{B2F509F6-D0D2-47FC-9FFA-9B1E2AE28429}" dt="2022-11-18T16:29:41.557" v="165" actId="165"/>
          <ac:grpSpMkLst>
            <pc:docMk/>
            <pc:sldMk cId="3625573121" sldId="264"/>
            <ac:grpSpMk id="2" creationId="{2BF1A28E-CAD9-DD96-3459-AC28DD85CD3E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3" creationId="{359605F8-0657-F358-D042-D711AD86B44F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4" creationId="{6A74CF67-27CF-614F-D574-8444D0149E42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5" creationId="{7E8FDE86-6043-2EF7-CD0E-EAAFD4C92DF0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6" creationId="{053E96A1-96CE-268B-FE57-8753ADEE8BB3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7" creationId="{9E69810A-AEB8-FA20-99B3-85BBB45D608D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8" creationId="{C48A0028-37B0-005D-2C88-D921C52406C7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9" creationId="{17A3CDC4-C568-8C5A-7327-6AB2385137AA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0" creationId="{9FF678FB-9955-290E-ED4E-4033EBCD30B9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1" creationId="{8FE4A0BC-C6BE-8C38-80A1-FE757146FFD9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2" creationId="{F048EB53-7C9A-233D-04D1-489A1C89D6EC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3" creationId="{2A37BD28-372A-81FD-ED94-C592BFD0D7B0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4" creationId="{E225F865-B0BE-2B9B-1A4E-08B9010A223D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5" creationId="{4D14ED45-FA0E-FD58-6EB2-1FF1FF274109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6" creationId="{08702DB6-D08C-A38E-B757-755032AFDAC1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7" creationId="{13ABFE75-E0FA-7F63-7882-0544C3C1C747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8" creationId="{83858503-1659-9AB3-2D29-C86A4C294D2D}"/>
          </ac:grpSpMkLst>
        </pc:grpChg>
        <pc:grpChg chg="del mod topLvl">
          <ac:chgData name="Jazz Binding" userId="74e1742e-566f-4d18-bab9-8025d732ef9c" providerId="ADAL" clId="{B2F509F6-D0D2-47FC-9FFA-9B1E2AE28429}" dt="2022-11-18T16:29:46.253" v="166" actId="165"/>
          <ac:grpSpMkLst>
            <pc:docMk/>
            <pc:sldMk cId="3625573121" sldId="264"/>
            <ac:grpSpMk id="19" creationId="{2E5E735E-0818-7543-4CF6-DC899A03D28B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31" creationId="{AE11E366-2840-65CE-5129-C68231DF18BB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37" creationId="{828DECDF-3C12-6FF8-2637-7A6A3AA214CE}"/>
          </ac:grpSpMkLst>
        </pc:grpChg>
        <pc:grpChg chg="del mod topLvl">
          <ac:chgData name="Jazz Binding" userId="74e1742e-566f-4d18-bab9-8025d732ef9c" providerId="ADAL" clId="{B2F509F6-D0D2-47FC-9FFA-9B1E2AE28429}" dt="2022-11-18T16:30:40.863" v="182" actId="165"/>
          <ac:grpSpMkLst>
            <pc:docMk/>
            <pc:sldMk cId="3625573121" sldId="264"/>
            <ac:grpSpMk id="40" creationId="{7166239C-7213-CB83-4B15-257CA3416CBE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43" creationId="{31B60CCE-D22F-9572-47CC-E184F9654C24}"/>
          </ac:grpSpMkLst>
        </pc:grpChg>
        <pc:grpChg chg="del mod topLvl">
          <ac:chgData name="Jazz Binding" userId="74e1742e-566f-4d18-bab9-8025d732ef9c" providerId="ADAL" clId="{B2F509F6-D0D2-47FC-9FFA-9B1E2AE28429}" dt="2022-11-18T16:29:58.127" v="170" actId="165"/>
          <ac:grpSpMkLst>
            <pc:docMk/>
            <pc:sldMk cId="3625573121" sldId="264"/>
            <ac:grpSpMk id="53" creationId="{12FA06F3-D19D-2D09-FB99-92892298197A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54" creationId="{93E2D810-6704-AD7C-E852-B5B162232932}"/>
          </ac:grpSpMkLst>
        </pc:grpChg>
        <pc:grpChg chg="del mod topLvl">
          <ac:chgData name="Jazz Binding" userId="74e1742e-566f-4d18-bab9-8025d732ef9c" providerId="ADAL" clId="{B2F509F6-D0D2-47FC-9FFA-9B1E2AE28429}" dt="2022-11-18T16:30:07.846" v="172" actId="165"/>
          <ac:grpSpMkLst>
            <pc:docMk/>
            <pc:sldMk cId="3625573121" sldId="264"/>
            <ac:grpSpMk id="58" creationId="{50BC3487-6BD1-6819-6AAE-BDF092A3B174}"/>
          </ac:grpSpMkLst>
        </pc:grpChg>
        <pc:grpChg chg="del mod topLvl">
          <ac:chgData name="Jazz Binding" userId="74e1742e-566f-4d18-bab9-8025d732ef9c" providerId="ADAL" clId="{B2F509F6-D0D2-47FC-9FFA-9B1E2AE28429}" dt="2022-11-18T16:30:21.110" v="178" actId="165"/>
          <ac:grpSpMkLst>
            <pc:docMk/>
            <pc:sldMk cId="3625573121" sldId="264"/>
            <ac:grpSpMk id="59" creationId="{7D16B81C-E0CB-87C2-CEC4-92F388B4937F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69" creationId="{09E80F70-2335-9F15-B5AE-EBD6881A506F}"/>
          </ac:grpSpMkLst>
        </pc:grpChg>
        <pc:grpChg chg="del mod topLvl">
          <ac:chgData name="Jazz Binding" userId="74e1742e-566f-4d18-bab9-8025d732ef9c" providerId="ADAL" clId="{B2F509F6-D0D2-47FC-9FFA-9B1E2AE28429}" dt="2022-11-18T16:30:40.863" v="182" actId="165"/>
          <ac:grpSpMkLst>
            <pc:docMk/>
            <pc:sldMk cId="3625573121" sldId="264"/>
            <ac:grpSpMk id="72" creationId="{42D219AE-42DE-2C08-D1E6-C5645DA1B364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75" creationId="{C7934F7F-D609-CD88-4F57-05BC90C4016A}"/>
          </ac:grpSpMkLst>
        </pc:grpChg>
        <pc:grpChg chg="del mod topLvl">
          <ac:chgData name="Jazz Binding" userId="74e1742e-566f-4d18-bab9-8025d732ef9c" providerId="ADAL" clId="{B2F509F6-D0D2-47FC-9FFA-9B1E2AE28429}" dt="2022-11-18T16:29:58.127" v="170" actId="165"/>
          <ac:grpSpMkLst>
            <pc:docMk/>
            <pc:sldMk cId="3625573121" sldId="264"/>
            <ac:grpSpMk id="85" creationId="{DB38211B-4E6E-E036-D89A-E5925E6E6D11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86" creationId="{17A4935D-6BB5-0463-7D5E-066FD9D46C32}"/>
          </ac:grpSpMkLst>
        </pc:grpChg>
        <pc:grpChg chg="del mod topLvl">
          <ac:chgData name="Jazz Binding" userId="74e1742e-566f-4d18-bab9-8025d732ef9c" providerId="ADAL" clId="{B2F509F6-D0D2-47FC-9FFA-9B1E2AE28429}" dt="2022-11-18T16:30:07.846" v="172" actId="165"/>
          <ac:grpSpMkLst>
            <pc:docMk/>
            <pc:sldMk cId="3625573121" sldId="264"/>
            <ac:grpSpMk id="90" creationId="{245F069E-8D47-1060-45BC-45A70DE0FDCE}"/>
          </ac:grpSpMkLst>
        </pc:grpChg>
        <pc:grpChg chg="del mod topLvl">
          <ac:chgData name="Jazz Binding" userId="74e1742e-566f-4d18-bab9-8025d732ef9c" providerId="ADAL" clId="{B2F509F6-D0D2-47FC-9FFA-9B1E2AE28429}" dt="2022-11-18T16:30:21.110" v="178" actId="165"/>
          <ac:grpSpMkLst>
            <pc:docMk/>
            <pc:sldMk cId="3625573121" sldId="264"/>
            <ac:grpSpMk id="91" creationId="{B73EEF37-F0B4-F3D6-E5D2-F987550A8D99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286" creationId="{5398D5BF-9BB6-251A-2FA7-AD638B5A38BA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287" creationId="{9E3E0CAE-DB02-73FD-8908-9C620EE80300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288" creationId="{1D76DEF1-5E2E-5142-CEA0-FEEE6A5F1EEE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289" creationId="{F2F1B350-D4E9-CEA2-549F-6D2A00D58D0A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478" creationId="{F3308215-25DD-B852-19B4-80D226B71F9F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479" creationId="{F5B31B7A-8883-6ACD-500F-E5E3A814D8DA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480" creationId="{75A9E952-1723-3C1B-428B-00249F160CCF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481" creationId="{A631F0C6-C7F9-E472-2E76-7CE9AFC06B63}"/>
          </ac:grpSpMkLst>
        </pc:grpChg>
        <pc:grpChg chg="del mod topLvl">
          <ac:chgData name="Jazz Binding" userId="74e1742e-566f-4d18-bab9-8025d732ef9c" providerId="ADAL" clId="{B2F509F6-D0D2-47FC-9FFA-9B1E2AE28429}" dt="2022-11-18T16:30:40.863" v="182" actId="165"/>
          <ac:grpSpMkLst>
            <pc:docMk/>
            <pc:sldMk cId="3625573121" sldId="264"/>
            <ac:grpSpMk id="670" creationId="{D8AB7954-02DA-0AA4-3C4B-034C116B6C92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672" creationId="{55823D2D-5AC5-C6B6-6B89-EFC8BFF821C1}"/>
          </ac:grpSpMkLst>
        </pc:grpChg>
        <pc:grpChg chg="mod topLvl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690" creationId="{18964530-51F5-D881-BAD5-A33199175AE3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693" creationId="{ADE1AB1E-91D2-958A-D1E5-567E9CFA2B46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694" creationId="{026D4C7D-FF8D-8813-FF07-C957CD25A138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695" creationId="{FD0D80F6-99C7-E462-399C-53583500D8F2}"/>
          </ac:grpSpMkLst>
        </pc:grpChg>
        <pc:grpChg chg="del mod topLvl">
          <ac:chgData name="Jazz Binding" userId="74e1742e-566f-4d18-bab9-8025d732ef9c" providerId="ADAL" clId="{B2F509F6-D0D2-47FC-9FFA-9B1E2AE28429}" dt="2022-11-18T16:32:27.109" v="205" actId="165"/>
          <ac:grpSpMkLst>
            <pc:docMk/>
            <pc:sldMk cId="3625573121" sldId="264"/>
            <ac:grpSpMk id="696" creationId="{91F84E8D-CAED-92C0-063E-88D14472766C}"/>
          </ac:grpSpMkLst>
        </pc:grpChg>
        <pc:grpChg chg="add del mod">
          <ac:chgData name="Jazz Binding" userId="74e1742e-566f-4d18-bab9-8025d732ef9c" providerId="ADAL" clId="{B2F509F6-D0D2-47FC-9FFA-9B1E2AE28429}" dt="2022-11-18T16:32:52.243" v="212" actId="165"/>
          <ac:grpSpMkLst>
            <pc:docMk/>
            <pc:sldMk cId="3625573121" sldId="264"/>
            <ac:grpSpMk id="885" creationId="{4EC55E16-D178-D860-9D4B-EFA7CA010992}"/>
          </ac:grpSpMkLst>
        </pc:grpChg>
        <pc:grpChg chg="add mod">
          <ac:chgData name="Jazz Binding" userId="74e1742e-566f-4d18-bab9-8025d732ef9c" providerId="ADAL" clId="{B2F509F6-D0D2-47FC-9FFA-9B1E2AE28429}" dt="2022-11-18T16:32:48.527" v="210" actId="164"/>
          <ac:grpSpMkLst>
            <pc:docMk/>
            <pc:sldMk cId="3625573121" sldId="264"/>
            <ac:grpSpMk id="886" creationId="{1F9D8CAB-F26C-B945-A1E4-C7CEB24F8F74}"/>
          </ac:grpSpMkLst>
        </pc:grpChg>
        <pc:grpChg chg="add mod">
          <ac:chgData name="Jazz Binding" userId="74e1742e-566f-4d18-bab9-8025d732ef9c" providerId="ADAL" clId="{B2F509F6-D0D2-47FC-9FFA-9B1E2AE28429}" dt="2022-11-18T16:33:20.711" v="217" actId="164"/>
          <ac:grpSpMkLst>
            <pc:docMk/>
            <pc:sldMk cId="3625573121" sldId="264"/>
            <ac:grpSpMk id="889" creationId="{8C5B4C3D-0E72-1DD3-A7AD-EF7C3D86C84E}"/>
          </ac:grpSpMkLst>
        </pc:grpChg>
      </pc:sldChg>
      <pc:sldChg chg="addSp delSp modSp new mod ord modTransition modClrScheme delAnim modAnim chgLayout">
        <pc:chgData name="Jazz Binding" userId="74e1742e-566f-4d18-bab9-8025d732ef9c" providerId="ADAL" clId="{B2F509F6-D0D2-47FC-9FFA-9B1E2AE28429}" dt="2022-12-01T09:41:55.109" v="11297" actId="478"/>
        <pc:sldMkLst>
          <pc:docMk/>
          <pc:sldMk cId="3855557971" sldId="264"/>
        </pc:sldMkLst>
        <pc:spChg chg="add del mod">
          <ac:chgData name="Jazz Binding" userId="74e1742e-566f-4d18-bab9-8025d732ef9c" providerId="ADAL" clId="{B2F509F6-D0D2-47FC-9FFA-9B1E2AE28429}" dt="2022-11-24T16:54:10.445" v="10248" actId="21"/>
          <ac:spMkLst>
            <pc:docMk/>
            <pc:sldMk cId="3855557971" sldId="264"/>
            <ac:spMk id="2" creationId="{0FFC006C-B1E4-7105-BF4D-C62C76DCD77A}"/>
          </ac:spMkLst>
        </pc:spChg>
        <pc:spChg chg="mod ord">
          <ac:chgData name="Jazz Binding" userId="74e1742e-566f-4d18-bab9-8025d732ef9c" providerId="ADAL" clId="{B2F509F6-D0D2-47FC-9FFA-9B1E2AE28429}" dt="2022-12-01T09:40:04.994" v="11269" actId="170"/>
          <ac:spMkLst>
            <pc:docMk/>
            <pc:sldMk cId="3855557971" sldId="264"/>
            <ac:spMk id="2" creationId="{ACDED2C6-0FCF-B298-8C10-17E8C23EF175}"/>
          </ac:spMkLst>
        </pc:spChg>
        <pc:spChg chg="mod ord">
          <ac:chgData name="Jazz Binding" userId="74e1742e-566f-4d18-bab9-8025d732ef9c" providerId="ADAL" clId="{B2F509F6-D0D2-47FC-9FFA-9B1E2AE28429}" dt="2022-12-01T09:40:22.920" v="11276" actId="170"/>
          <ac:spMkLst>
            <pc:docMk/>
            <pc:sldMk cId="3855557971" sldId="264"/>
            <ac:spMk id="3" creationId="{A4D3B0C5-E61A-9E7C-8FC3-C1A86BCCBB17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5" creationId="{2881FA2C-0259-8FE8-7494-42ABF58C092C}"/>
          </ac:spMkLst>
        </pc:spChg>
        <pc:spChg chg="del mod">
          <ac:chgData name="Jazz Binding" userId="74e1742e-566f-4d18-bab9-8025d732ef9c" providerId="ADAL" clId="{B2F509F6-D0D2-47FC-9FFA-9B1E2AE28429}" dt="2022-11-18T16:43:56.523" v="1482" actId="478"/>
          <ac:spMkLst>
            <pc:docMk/>
            <pc:sldMk cId="3855557971" sldId="264"/>
            <ac:spMk id="5" creationId="{2E0765AF-722C-7235-7FFF-8A3100D4976A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6" creationId="{AB633564-E8E9-977B-8CBB-26FA95F63987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7" creationId="{6FEE84BA-57D3-CB1B-D327-2D6A750DA05B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8" creationId="{292F9E1C-43D8-7554-E402-C8010783846F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9" creationId="{601D81A0-2C5E-8B2E-A44C-908E09EB273A}"/>
          </ac:spMkLst>
        </pc:spChg>
        <pc:spChg chg="del mod topLvl">
          <ac:chgData name="Jazz Binding" userId="74e1742e-566f-4d18-bab9-8025d732ef9c" providerId="ADAL" clId="{B2F509F6-D0D2-47FC-9FFA-9B1E2AE28429}" dt="2022-12-01T09:40:03.031" v="11267"/>
          <ac:spMkLst>
            <pc:docMk/>
            <pc:sldMk cId="3855557971" sldId="264"/>
            <ac:spMk id="10" creationId="{36867FDD-89EB-EFE5-6EE6-A4D08FD9D1E3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11" creationId="{F2FEE0AF-B525-CE58-906E-E0A927D366BF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12" creationId="{33941CCF-710C-E0B8-67F3-1C4C8A84DFB6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13" creationId="{74938691-E4D3-F73E-F4D2-6F49D6C2F088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14" creationId="{1413A51F-CD6B-60EC-E618-169F21D5C17C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15" creationId="{E18F291D-B2F8-95F3-1559-FC55B7A32695}"/>
          </ac:spMkLst>
        </pc:spChg>
        <pc:spChg chg="mod topLvl">
          <ac:chgData name="Jazz Binding" userId="74e1742e-566f-4d18-bab9-8025d732ef9c" providerId="ADAL" clId="{B2F509F6-D0D2-47FC-9FFA-9B1E2AE28429}" dt="2022-11-18T16:46:43.874" v="1515" actId="207"/>
          <ac:spMkLst>
            <pc:docMk/>
            <pc:sldMk cId="3855557971" sldId="264"/>
            <ac:spMk id="16" creationId="{7F233C88-D365-BADE-E63E-3A23434D3293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17" creationId="{F56C6246-3098-E973-EBEE-CCC84B8F1D6D}"/>
          </ac:spMkLst>
        </pc:spChg>
        <pc:spChg chg="del mod topLvl">
          <ac:chgData name="Jazz Binding" userId="74e1742e-566f-4d18-bab9-8025d732ef9c" providerId="ADAL" clId="{B2F509F6-D0D2-47FC-9FFA-9B1E2AE28429}" dt="2022-12-01T09:41:07.846" v="11286"/>
          <ac:spMkLst>
            <pc:docMk/>
            <pc:sldMk cId="3855557971" sldId="264"/>
            <ac:spMk id="18" creationId="{33C55910-B27D-DAF1-9A0E-DB1BEFBC256C}"/>
          </ac:spMkLst>
        </pc:spChg>
        <pc:spChg chg="mod topLvl">
          <ac:chgData name="Jazz Binding" userId="74e1742e-566f-4d18-bab9-8025d732ef9c" providerId="ADAL" clId="{B2F509F6-D0D2-47FC-9FFA-9B1E2AE28429}" dt="2022-11-18T16:45:14.840" v="1504" actId="165"/>
          <ac:spMkLst>
            <pc:docMk/>
            <pc:sldMk cId="3855557971" sldId="264"/>
            <ac:spMk id="19" creationId="{68611321-F201-1C85-81DF-0999D4DCC9A4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20" creationId="{8F34BC73-10B2-08BE-B8A9-8852DE06D444}"/>
          </ac:spMkLst>
        </pc:spChg>
        <pc:spChg chg="del mod topLvl">
          <ac:chgData name="Jazz Binding" userId="74e1742e-566f-4d18-bab9-8025d732ef9c" providerId="ADAL" clId="{B2F509F6-D0D2-47FC-9FFA-9B1E2AE28429}" dt="2022-12-01T09:41:07.846" v="11286"/>
          <ac:spMkLst>
            <pc:docMk/>
            <pc:sldMk cId="3855557971" sldId="264"/>
            <ac:spMk id="21" creationId="{C70A080D-89AC-ADAD-6837-0BD26A898FEE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22" creationId="{CFF77097-B28E-967A-BB46-65879C1A35E0}"/>
          </ac:spMkLst>
        </pc:spChg>
        <pc:spChg chg="del mod topLvl">
          <ac:chgData name="Jazz Binding" userId="74e1742e-566f-4d18-bab9-8025d732ef9c" providerId="ADAL" clId="{B2F509F6-D0D2-47FC-9FFA-9B1E2AE28429}" dt="2022-12-01T09:40:17.259" v="11270"/>
          <ac:spMkLst>
            <pc:docMk/>
            <pc:sldMk cId="3855557971" sldId="264"/>
            <ac:spMk id="23" creationId="{CE46BF37-B01C-1D5B-1F1C-0B215EAEB5AF}"/>
          </ac:spMkLst>
        </pc:spChg>
        <pc:spChg chg="mod">
          <ac:chgData name="Jazz Binding" userId="74e1742e-566f-4d18-bab9-8025d732ef9c" providerId="ADAL" clId="{B2F509F6-D0D2-47FC-9FFA-9B1E2AE28429}" dt="2022-11-23T14:33:35.517" v="2245" actId="207"/>
          <ac:spMkLst>
            <pc:docMk/>
            <pc:sldMk cId="3855557971" sldId="264"/>
            <ac:spMk id="24" creationId="{D1D3A8A9-3212-AE47-7FE8-AC020CC15AC5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25" creationId="{FC84D263-FC9F-4BC0-3A77-F93AC4A0CA71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26" creationId="{9210209F-31ED-BAD2-D471-24E0AAA959C3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27" creationId="{F90D4EC5-6359-FC94-938C-C2B091160334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28" creationId="{C121228A-456A-B4CD-C19F-9742BC3E84DB}"/>
          </ac:spMkLst>
        </pc:spChg>
        <pc:spChg chg="del mod topLvl">
          <ac:chgData name="Jazz Binding" userId="74e1742e-566f-4d18-bab9-8025d732ef9c" providerId="ADAL" clId="{B2F509F6-D0D2-47FC-9FFA-9B1E2AE28429}" dt="2022-12-01T09:41:07.846" v="11286"/>
          <ac:spMkLst>
            <pc:docMk/>
            <pc:sldMk cId="3855557971" sldId="264"/>
            <ac:spMk id="29" creationId="{2B36DAA8-BDB5-E0BD-B2CA-B69986CCCF4C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30" creationId="{DDC2E2B9-5884-64E4-0C48-C8C4FF50B920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31" creationId="{B49DEF3E-3550-07E2-281D-7352E42ACCE6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32" creationId="{172BDDD6-7CE8-EC7A-0CA4-22270D8C1E40}"/>
          </ac:spMkLst>
        </pc:spChg>
        <pc:spChg chg="mod">
          <ac:chgData name="Jazz Binding" userId="74e1742e-566f-4d18-bab9-8025d732ef9c" providerId="ADAL" clId="{B2F509F6-D0D2-47FC-9FFA-9B1E2AE28429}" dt="2022-11-23T14:33:35.517" v="2245" actId="207"/>
          <ac:spMkLst>
            <pc:docMk/>
            <pc:sldMk cId="3855557971" sldId="264"/>
            <ac:spMk id="33" creationId="{E3740C0B-0448-9983-E095-BA52C75F4ECF}"/>
          </ac:spMkLst>
        </pc:spChg>
        <pc:spChg chg="del mod topLvl">
          <ac:chgData name="Jazz Binding" userId="74e1742e-566f-4d18-bab9-8025d732ef9c" providerId="ADAL" clId="{B2F509F6-D0D2-47FC-9FFA-9B1E2AE28429}" dt="2022-12-01T09:40:17.259" v="11270"/>
          <ac:spMkLst>
            <pc:docMk/>
            <pc:sldMk cId="3855557971" sldId="264"/>
            <ac:spMk id="34" creationId="{7C89B60E-9410-AF22-D47B-191D2C70C2D2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35" creationId="{4C15EEBC-6511-60CA-C780-4F9D2339F091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36" creationId="{F41A93CA-541C-C156-FA94-FE5AA88E98E0}"/>
          </ac:spMkLst>
        </pc:spChg>
        <pc:spChg chg="del mod topLvl">
          <ac:chgData name="Jazz Binding" userId="74e1742e-566f-4d18-bab9-8025d732ef9c" providerId="ADAL" clId="{B2F509F6-D0D2-47FC-9FFA-9B1E2AE28429}" dt="2022-12-01T09:40:03.031" v="11267"/>
          <ac:spMkLst>
            <pc:docMk/>
            <pc:sldMk cId="3855557971" sldId="264"/>
            <ac:spMk id="37" creationId="{9875F187-824B-0C62-972D-7ACA38633E47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38" creationId="{0639DCC7-3F0D-5D2F-B149-5FA8D597F5E0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39" creationId="{32E95531-99B0-C98F-A307-880CFACB40B8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40" creationId="{216B1D8D-D286-F49A-FF43-0D4D5FC5444D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41" creationId="{E9774454-6803-6B53-0E51-3E7791A37B0F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42" creationId="{C2A37F07-2D06-1D28-C9EB-360177421784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43" creationId="{4C0C07A9-87DA-683C-12E9-6EF6B8C3A134}"/>
          </ac:spMkLst>
        </pc:spChg>
        <pc:spChg chg="del mod topLvl">
          <ac:chgData name="Jazz Binding" userId="74e1742e-566f-4d18-bab9-8025d732ef9c" providerId="ADAL" clId="{B2F509F6-D0D2-47FC-9FFA-9B1E2AE28429}" dt="2022-12-01T09:40:17.259" v="11270"/>
          <ac:spMkLst>
            <pc:docMk/>
            <pc:sldMk cId="3855557971" sldId="264"/>
            <ac:spMk id="44" creationId="{1A7D22AA-61D7-D411-9956-AAAFAEE47950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45" creationId="{AFBAC0DF-5954-8A78-FD5C-A5A95129DB70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46" creationId="{692E378A-88A1-00D1-B1C0-CF82FAEE6924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47" creationId="{5B1D2A98-BAF1-17D6-1F88-2218F16F6F9E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48" creationId="{379BFC7D-DEA2-E01E-88B1-16FEE3475AF3}"/>
          </ac:spMkLst>
        </pc:spChg>
        <pc:spChg chg="mod topLvl">
          <ac:chgData name="Jazz Binding" userId="74e1742e-566f-4d18-bab9-8025d732ef9c" providerId="ADAL" clId="{B2F509F6-D0D2-47FC-9FFA-9B1E2AE28429}" dt="2022-11-18T16:46:43.874" v="1515" actId="207"/>
          <ac:spMkLst>
            <pc:docMk/>
            <pc:sldMk cId="3855557971" sldId="264"/>
            <ac:spMk id="49" creationId="{A7486FDB-4AF2-08D9-DAAD-95537E9FAEBE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50" creationId="{9A8E1A5C-7449-9196-50FF-9D9998712257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51" creationId="{94F6FD59-CED8-1912-B82D-507FBF59F96A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52" creationId="{B880C4C9-1FDF-4BF1-CF2F-D53C6BB05334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53" creationId="{1B87887A-D5AE-9EB7-EDD5-B2665327D3C2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54" creationId="{186F9588-562B-C3B9-7FBB-6BD3313FE3C0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55" creationId="{DE900725-F8FF-8284-DC15-7E00E954FDB2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56" creationId="{F38559CD-6173-E1EC-65EE-893D178A68A3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57" creationId="{AD6A2128-C9DD-F77D-2FB6-1DFC3442C484}"/>
          </ac:spMkLst>
        </pc:spChg>
        <pc:spChg chg="mod topLvl">
          <ac:chgData name="Jazz Binding" userId="74e1742e-566f-4d18-bab9-8025d732ef9c" providerId="ADAL" clId="{B2F509F6-D0D2-47FC-9FFA-9B1E2AE28429}" dt="2022-11-18T16:45:14.840" v="1504" actId="165"/>
          <ac:spMkLst>
            <pc:docMk/>
            <pc:sldMk cId="3855557971" sldId="264"/>
            <ac:spMk id="58" creationId="{D09AECB5-9C63-2B3A-20DB-36D8EC3309CA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59" creationId="{7BBF5A23-87D3-4E6C-2494-76C47B800999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60" creationId="{FF89359B-3182-8DFE-F25F-A010E5193E90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1" creationId="{3A5F2446-4C20-AC76-C7CC-82D88767BE0D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2" creationId="{F2F508CD-336B-0C03-2E0C-3D344A8CC705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3" creationId="{1851A41B-6A34-221F-41C5-998C797BB286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64" creationId="{D78510F9-ABDA-0BE3-0DB1-1DC85156E68E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5" creationId="{868D92AE-91D9-EBFA-F4EA-32C8D2100FAE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6" creationId="{1357A51C-207C-9E9A-7E64-C77287523644}"/>
          </ac:spMkLst>
        </pc:spChg>
        <pc:spChg chg="mod">
          <ac:chgData name="Jazz Binding" userId="74e1742e-566f-4d18-bab9-8025d732ef9c" providerId="ADAL" clId="{B2F509F6-D0D2-47FC-9FFA-9B1E2AE28429}" dt="2022-11-18T16:45:10.402" v="1503" actId="207"/>
          <ac:spMkLst>
            <pc:docMk/>
            <pc:sldMk cId="3855557971" sldId="264"/>
            <ac:spMk id="68" creationId="{00A8DBC3-2E8E-228C-FC05-A8AC270E9F0A}"/>
          </ac:spMkLst>
        </pc:spChg>
        <pc:spChg chg="mod">
          <ac:chgData name="Jazz Binding" userId="74e1742e-566f-4d18-bab9-8025d732ef9c" providerId="ADAL" clId="{B2F509F6-D0D2-47FC-9FFA-9B1E2AE28429}" dt="2022-11-18T16:45:04.003" v="1502" actId="207"/>
          <ac:spMkLst>
            <pc:docMk/>
            <pc:sldMk cId="3855557971" sldId="264"/>
            <ac:spMk id="69" creationId="{97EED8B0-D374-461F-348D-D05848AEDB72}"/>
          </ac:spMkLst>
        </pc:spChg>
        <pc:spChg chg="mod">
          <ac:chgData name="Jazz Binding" userId="74e1742e-566f-4d18-bab9-8025d732ef9c" providerId="ADAL" clId="{B2F509F6-D0D2-47FC-9FFA-9B1E2AE28429}" dt="2022-11-18T16:45:00.038" v="1501" actId="207"/>
          <ac:spMkLst>
            <pc:docMk/>
            <pc:sldMk cId="3855557971" sldId="264"/>
            <ac:spMk id="70" creationId="{D6E24080-B5BC-D72F-ED15-31F6CED6CC2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2" creationId="{E87C88B3-DB13-DFB6-1DD2-70FC569E609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4" creationId="{2A066D68-2041-3EAB-597F-312D259FC58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5" creationId="{5C788F1D-494D-6655-9BC9-5AE207088E1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6" creationId="{3507543C-448E-3F47-7529-90D34D33637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7" creationId="{69039AF9-0A0B-5708-503D-FB96794E50A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8" creationId="{5A2E43C9-00FB-890B-171D-A65CB038789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79" creationId="{CB2D6405-763F-E67A-BD26-F8F86125A60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0" creationId="{BA729F29-BB18-BA80-3179-C06920639DF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1" creationId="{DFF3E1FD-4639-AE6F-DA38-6198DF4E198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2" creationId="{93A66203-5D20-A346-F880-76D464BE6E1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3" creationId="{71D30158-2794-A285-8BCB-AEF4C98A2A2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4" creationId="{B648396B-FF1D-C5A4-A9A4-639C8CBE6D4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5" creationId="{9876BF91-313F-AC4A-2ADE-10B3F0E6786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6" creationId="{EFC34D29-E205-6D02-1A5F-211B83333FE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7" creationId="{D3134149-0623-FEA0-1D8B-23F10F6A93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8" creationId="{FC4A3B9B-E748-F8AF-EF20-562694EC942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89" creationId="{3F8A054C-BFB9-C15B-A457-37E32D5D592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0" creationId="{06670253-0D1B-6233-E856-74CC5C502AD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1" creationId="{3710147C-0065-284F-5DEB-0629F8C7E01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2" creationId="{C18AF4D4-1982-3923-B017-B0216225FE7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3" creationId="{20163496-E2C1-A0F7-3710-475F043BE9A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4" creationId="{C74E4874-B0EA-252B-2052-B08E8A8FA85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5" creationId="{F0DF0E07-A3CB-85F2-9469-92A655C8420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6" creationId="{B0F76DC8-DED8-C6F3-E62B-E18E7298762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7" creationId="{634FCFFF-751A-70B7-1EA5-BB7DA1A28A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8" creationId="{DF487A90-0DAF-C47A-93BD-FACF74D6B98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99" creationId="{33B6B20C-FFCE-47C7-9B72-207F45DF4D1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0" creationId="{8173B23B-1C02-B0C1-489B-29642264905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1" creationId="{0CE37DA8-465B-A3A8-3CE0-E03A9BF2A44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2" creationId="{A0538B27-5B6D-298D-227C-97A7515B94B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3" creationId="{D9E160B8-CD7D-04B0-B84D-E3109ED0CE0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4" creationId="{F53D1022-8720-1D89-CE88-C633050B070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5" creationId="{F149217F-97B4-4A4E-54B7-490F366FB0A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6" creationId="{DEF3F617-9028-263D-C880-5B6F7B4F66F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7" creationId="{89BF669F-E463-BBD0-FA2B-F8B4155F42F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8" creationId="{8F6CBBA0-01A8-3AFE-2AB0-2E60F70D660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09" creationId="{33D0769A-BFEE-BEBA-EE15-3E2FC047D61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0" creationId="{ECDBE66F-C4C4-8945-2C0B-7480A0A7D96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1" creationId="{96B716B7-ED46-E493-D543-9FDBDE776B8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2" creationId="{E0241B0E-D218-05B8-F4E1-D772B442611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3" creationId="{0065936D-0218-1245-DF51-AC18C49C8AE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4" creationId="{B2D14B3D-E36C-8452-49D1-1458E15E9A6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5" creationId="{8E2D7186-4DAA-72CB-D983-D0806FC66D8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6" creationId="{93180DFF-C8C7-D940-C608-0CBC5751FBC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7" creationId="{E225445D-558C-DDE0-8838-83A62133744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8" creationId="{5C286B75-1CD9-59FA-D356-DD443ED2D20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19" creationId="{0495BB2A-C001-4C39-BB3A-16B76326A6F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0" creationId="{45989E88-BAAE-C737-576D-F04E0BC94B8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1" creationId="{84522391-BAC9-5981-F43F-54EB52F2947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2" creationId="{62D691F0-AAE6-A5DF-266E-F55782B50A5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3" creationId="{ED164706-E1E7-4DD3-0D74-7AE1A5E35E5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4" creationId="{DD1129B4-E7E6-4BC4-215F-B4669C1EF9F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5" creationId="{5AAC34B8-76FC-4BA3-0762-586DEEF219D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6" creationId="{62D37AE7-0A81-B5D7-CEFF-EAD00D93A14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7" creationId="{16C5B82B-5ADB-2370-5578-9F9163A9B87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8" creationId="{D50B9586-E251-BE25-2337-72E532B8DC0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29" creationId="{062F97DF-4BD3-AB1E-22E2-DF8B3C3BA13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0" creationId="{EED4290D-631A-5CA6-21F8-3F7B18E73C2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1" creationId="{D1C32B86-9720-C830-4855-C874DC3C41E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2" creationId="{09040FB8-08EF-0BFE-9964-F361337236D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3" creationId="{B5497D51-231B-CB7C-B9AD-D617596E8B8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4" creationId="{10C480D5-7CAA-1826-1A27-D4749B59615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5" creationId="{4F751F69-417A-8318-8CD0-ADAE977B15C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6" creationId="{AD13C677-5705-0B14-CD88-C0AFCA4220F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7" creationId="{5F1047F4-57AA-C7DC-2DDE-6D47CFE66BB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8" creationId="{C4D26A75-8FFD-A214-642A-FD6FFA786D9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39" creationId="{190AFC45-51C1-1BBD-BFCB-AB3E68E12E2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0" creationId="{D2D55A3F-E58A-C672-0039-ECD1651F325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1" creationId="{30293A7E-C876-BF09-34FE-ED2A43570FB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2" creationId="{8CB799CD-B41C-68AD-A876-B854E7068EE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3" creationId="{BE3561B0-4E48-F4E8-4091-22083DFC886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4" creationId="{74569855-DF30-4EB8-AC10-9C3D8BDA58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5" creationId="{C6BACBE0-9C62-5422-B909-0E204AB3A9C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6" creationId="{D44FC918-60B2-4EF3-D550-435421062B1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7" creationId="{A465D337-E826-3FDF-C8B1-9AD3F9F7AAA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8" creationId="{8D43486D-954A-E81C-4A6C-4B8E4210E4D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49" creationId="{149B6A17-1C2A-F7F0-D095-F245871651A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0" creationId="{6F11EE77-D7D2-DA16-B72A-5C566E7212E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1" creationId="{904BE45C-4327-C234-1E32-9B0786B2575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2" creationId="{122116E2-B644-3DF6-1FCA-0F224288F3C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3" creationId="{4449909F-B392-2DDD-193F-F5C306FD0F7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4" creationId="{1FF22063-BEC8-6170-9183-34C4CD6D0EF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5" creationId="{F3456C54-FC86-BACB-E004-82FEA3A27D5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6" creationId="{7F9A6629-B724-615B-432E-C44E6E4ADEE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7" creationId="{3D9C4393-9558-5F3B-BFCF-8FEB9CF2DF8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8" creationId="{6C8D7C26-0311-6BDE-BB5F-292BB28F01A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59" creationId="{B3CC26CC-EC79-D85C-F3D3-CBE06482CA9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0" creationId="{AD954246-2607-9796-5115-E9035CE9103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1" creationId="{DE10BD94-65F3-4B17-1021-5EA073BD1C7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2" creationId="{35C5FA26-57DC-D21B-1F8C-E878569B989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3" creationId="{F44A103A-02F0-C95A-F7EE-9151CEEBF8F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4" creationId="{30A6EBC4-D775-7239-6B91-7FAE6DCFB8B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5" creationId="{17D54D21-B074-8786-CD68-44DA58718A2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6" creationId="{569A8008-B81A-21E0-81F9-AC740E29968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7" creationId="{06500DA7-5D16-CB2C-69E4-01038F4232F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8" creationId="{596284DB-BCD9-0F45-03FE-A4424B41005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69" creationId="{03D15C58-2684-8901-7E1B-C8B244FEB3F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0" creationId="{B579CD58-B866-973A-B459-7429ABAE333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1" creationId="{2C48D59D-C49D-9C57-0F9D-09BEE19EBEF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2" creationId="{C48DDECA-2B0B-7AEB-1760-41E59C9E64D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3" creationId="{D9773A45-5CB6-B3D3-10A0-E893A7964AF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4" creationId="{3D25DE95-ACC0-9204-FE96-EB56635540B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5" creationId="{51C45B9C-22FD-7CBE-4000-E6E8538D915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6" creationId="{850227F7-9CC8-6327-2338-E6D71B5C022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7" creationId="{DC3BF7DA-3020-FB79-F685-255F15D61AD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8" creationId="{B753342B-4136-B2AB-D8E5-B908D414A91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79" creationId="{EFC9E633-CEE2-DC8A-D15D-FF23C617712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0" creationId="{0E727EAC-3D67-9839-72F7-ECAF6DF3965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1" creationId="{BD0ADE59-E352-7983-A91C-FC654821CA6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2" creationId="{CE0D5FBC-4E78-242F-B95F-0935BC82F48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3" creationId="{9D53D58C-269D-DA58-6EA4-41ACA8D6A8E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4" creationId="{9CCC82B3-672B-9F49-1B35-E66C481611E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5" creationId="{B5FD0009-462C-AE49-F940-8ED75D5F93A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6" creationId="{3B8E45C8-C2C1-B3F0-FF2A-7A6AE388BAD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7" creationId="{8A973C6A-C594-2DB1-5992-C66E1F44D7A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8" creationId="{8B1B7661-0332-EBBD-E63B-A3625C6A2A8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89" creationId="{4D026626-92EB-802A-DB25-0CC60CC0D81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0" creationId="{721DD5AE-ED08-8EF5-ACE3-D87C049E938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1" creationId="{231D2410-A53A-D85F-BB5A-B83938A5A14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2" creationId="{E14DE7F4-B976-9976-F57F-E6BDADF51E8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3" creationId="{19255D4C-8B5F-A52A-7BDF-D257F609A9B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4" creationId="{890B1998-6C66-F490-7EF4-C2400DE0F9A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5" creationId="{0EBC0BD8-1465-EE72-DFD6-EB0E7ED388A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6" creationId="{42DC53AA-A7F4-24B7-D957-B7CDD7D35F4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7" creationId="{AD97C384-669F-33F3-29A6-B6C53F6B8C4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8" creationId="{534BC748-69CF-4711-E727-4812CE49177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199" creationId="{F264CE39-E3D5-395A-6A85-5C4CB715DB8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0" creationId="{07DE7A03-28DD-2C56-A030-15AAD3BC632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1" creationId="{3815C61D-7B70-644B-6E75-F52A6C31BBE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2" creationId="{1EFF6223-B11A-8341-27AD-E217B21ABCC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3" creationId="{97C8EBD9-F0A6-7EFB-F8D3-C105B24719E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4" creationId="{818CED2D-E124-7EEF-C79E-321303041E8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5" creationId="{726160D8-778D-4A8D-D3AC-536D7402743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6" creationId="{8E2DF135-DE6A-3A04-5A63-79FF8945F5B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7" creationId="{DE49DF79-7E36-F941-FF4D-4514AA781E9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8" creationId="{87A96024-D10E-C28F-EFE1-06C976CC88E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09" creationId="{FEF64B76-AD7D-31B1-B92C-AD42D54560E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0" creationId="{D3B06158-F5A0-4EB6-568B-6C7B47CB5EB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1" creationId="{B97057D1-01FC-220F-C84E-521A215ABFC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2" creationId="{15BF8CD8-F4AE-7F87-61B9-EF358B53D42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3" creationId="{063713D7-E98D-6A6D-0BB9-AC7319D296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4" creationId="{FF139790-2AE1-2817-D5AB-D045E869F3A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5" creationId="{A3F76D57-B588-1094-9C83-2120FA6FE0E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6" creationId="{295585D3-191D-561E-D068-92DFE65EDC7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7" creationId="{3EABD253-4CAF-4F16-4AB4-91A2D9D5326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8" creationId="{55AB9208-7554-6273-AF20-F8CA2635B5E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19" creationId="{A29683DF-FFD6-DEA0-FF60-F67F5A96584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0" creationId="{E2902F5B-A929-27B5-2560-A24B12A5128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1" creationId="{3C929735-E0C5-BBD8-6B4B-4FB499BBB1A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2" creationId="{FF35CA0A-B6B7-64B0-B158-72C53D10D77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3" creationId="{9B54D9ED-F69A-56F3-B23C-060C3955A59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4" creationId="{C2D7586E-B7AF-E7BC-C988-BD461B6E05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5" creationId="{0607811B-74DF-A84E-FB56-EC1F380167E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6" creationId="{9FC01279-28D7-C35F-CDE1-75FF8BC45F3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7" creationId="{E73F9066-8C3D-E572-2593-C4A07953E8C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8" creationId="{C18FCA6B-F812-35EE-C2D1-430034546E2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29" creationId="{7CD3909D-905E-9CBC-04E9-D8A864AA5A5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0" creationId="{70EF8620-3B41-7FC6-8D65-790557BC131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1" creationId="{7B460BA6-CB07-C1DA-38AC-B9AC464CF0D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2" creationId="{6284C9AB-F9E0-C7DF-174A-FBA4D7C28C8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3" creationId="{C544C6FD-451B-C8E0-AB49-7F81D5C3C9F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4" creationId="{17112121-431F-5311-F45A-F9CF469B914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5" creationId="{82A13EE7-D932-BC43-ADFB-2F080C57135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6" creationId="{F6E896EF-1F42-583C-C97C-C3CA0141055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7" creationId="{8EC44882-0467-197F-5B9B-D9E4D6FD162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8" creationId="{029E279F-A095-8DE8-29A2-C8912033AEA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39" creationId="{D225A2A0-08AB-366D-CF13-58359ECEB21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0" creationId="{83981EDF-8751-FC2B-2F32-3BB42CCC778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1" creationId="{A06A4C46-6C51-372E-89D4-FCAD24E300E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2" creationId="{948F368C-4116-592C-15AC-D398DA75B5A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3" creationId="{C309B904-8CE2-D5F3-02E2-9C2A1825C9C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4" creationId="{B705CBCE-401A-F47C-AFFE-479E53789C7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5" creationId="{37C9FF18-88AE-FD84-55A3-54D8703FE02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6" creationId="{5FFF24A2-C1D6-D053-CBCC-DC9B299C60C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7" creationId="{002F5F62-8955-7790-C8B4-4737BC78013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8" creationId="{1C6FCB75-E4E3-A80F-19B7-676E249F4B3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49" creationId="{98DB5256-5294-71CE-1486-37FEC8234F5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0" creationId="{1F7ADA15-1F48-6853-071B-FC3C875E818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1" creationId="{38746CD3-12AF-19FD-4875-A3E5BBEDD9E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2" creationId="{C930F6B7-4021-D0D6-87DE-F44CA3F60BE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3" creationId="{53132EFE-2817-C736-D10F-1CC904EAD09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4" creationId="{8E60E3DD-E330-9BA2-2520-3DEB7351C57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5" creationId="{351A1163-9995-64B1-288B-6EC5DA8F86F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6" creationId="{4C7EDFD3-7AEB-0535-2420-259539D943D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7" creationId="{1E220E10-9182-A32B-3953-364EC8C87B6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8" creationId="{04484942-F4AF-0184-DD2E-2B2D2D517AA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59" creationId="{D19DD11F-61B7-D2DC-BF30-9E10AD214F2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3" creationId="{E60686E4-669B-8073-F38B-4B1E99A487C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4" creationId="{202AD0C1-1AF1-357E-AEDD-19C01239C76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5" creationId="{54DD5889-2AFC-79BA-9B54-F68B4CE34D5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6" creationId="{611F6190-7A00-C665-AA1B-59552AB648B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7" creationId="{3009DBDE-C191-5035-C7D3-52E2987958E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8" creationId="{C70C0B39-690D-B5A6-7E44-8E91F299767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69" creationId="{837704A1-FBB6-037F-6411-AA40DE9A044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0" creationId="{3D2D1E28-68A9-A6AF-ACCA-1994BF044B5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1" creationId="{FB312AF5-4784-2CFA-3C7A-ACDAF4A2D2E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2" creationId="{13807404-893E-5EF6-B878-94D3E7DDF94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3" creationId="{704844FD-23C1-5E62-CADB-C9239A420DC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4" creationId="{2F2350A8-4512-06F5-CCBB-0D118DC4042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5" creationId="{AA0B08E1-C692-2F11-AFB0-623F7702B37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6" creationId="{F35552DD-39A0-9B26-A760-0BDB3F5824E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7" creationId="{92949724-79D2-AAA1-4B22-397E97C6C5C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8" creationId="{FC0AA792-29D3-47F0-108C-59D5240BA32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79" creationId="{91F32008-53D3-0B50-1C69-26C028983A0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0" creationId="{3BEA1D0E-751E-5815-02FE-E339D8DCE8F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1" creationId="{982EAFFE-6151-E475-6BF3-741F076FE7A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2" creationId="{FD864A5E-535D-76B1-33FB-6C04A111E29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3" creationId="{BB8A55E9-D2C0-4641-710A-61C4944B553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6" creationId="{E48B19D8-787D-B2AC-7A26-826FB8A2A5F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7" creationId="{AA785D53-A2E0-7372-FF86-9184DDCABB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8" creationId="{C8C425AF-9EBB-357E-98B5-CE2F68B7F1E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89" creationId="{606FF2CD-463B-4EB3-7F4F-041A5E9954E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0" creationId="{6BDD1915-AAF1-70C9-589A-96DBAF42903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2" creationId="{08D288DF-C663-343F-D80F-C6929F76D50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3" creationId="{D3979B50-3F35-8FD5-1461-FB15906B469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4" creationId="{FEA80BA1-7B20-70AC-BB46-4BE3C6041ED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5" creationId="{3B39C139-F831-9798-2545-1034FC8D324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6" creationId="{5DC43E3E-FA3F-7538-636A-32FA4A08BC8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7" creationId="{82891E0C-C1CC-9DAA-B698-289A9462BFC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8" creationId="{FECD4CC4-5135-31B4-418A-E982E2268CC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299" creationId="{886886DF-3F0E-9A86-FDD7-5A5FAC9388F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0" creationId="{135275AE-A1C3-0D77-F9C2-C6BD2758217C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2" creationId="{E30B49CA-DD2C-AC6E-D401-3511877347A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3" creationId="{98883DD6-5A4C-B131-3F04-070588C2677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6" creationId="{3317F228-A2C1-EBBF-F0C5-36084D7D7B4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7" creationId="{6003736B-CCE9-5003-5B89-5EAADE940F7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8" creationId="{86198592-6A2A-A111-EACE-72312F0FF7C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09" creationId="{4BE39A12-0C7A-D7A4-58DE-6D58D9A7D78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0" creationId="{EAD1202B-6911-7FA6-47D7-842064BDF39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1" creationId="{2E9B0AF9-58D3-EFCD-AFD6-14646623338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2" creationId="{7AA09F23-61C2-B54E-ACBA-6EBC3275F6F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3" creationId="{FD93BD51-0047-C782-FE4F-D55E260C6E0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4" creationId="{80633FBD-3FF4-118A-E283-680BB334250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5" creationId="{CAB96F12-EA9F-98F8-C79A-2170A401184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6" creationId="{10D7FB6A-41C8-73B6-8002-950ED4FB991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7" creationId="{3DDF3FCC-FB73-EFCA-D57D-5887EF3171B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8" creationId="{CC298C10-354D-7E20-D04C-23E1D3B18E3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19" creationId="{AAFC77AD-4B47-2B32-4E66-B4AAB67B4813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0" creationId="{C28923E3-4223-326E-3D69-2BB5DC15617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1" creationId="{C804E33C-E45D-886D-DC66-36E018C6F088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2" creationId="{6E84B809-0915-E071-0876-0D368E007E9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3" creationId="{6A81D938-F6CD-C929-7640-56143CB1DC2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4" creationId="{666D9458-7F57-1232-6A15-8CD7A3731BE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5" creationId="{94988028-B635-BDEB-8B34-35D039B2B44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6" creationId="{3937A016-CA24-15C6-72ED-DB18384D690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29" creationId="{CFCD8BDC-E8F7-F0F0-0769-7F0AA18F81C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0" creationId="{0000891B-2284-47F7-E109-9E0F31FE75A4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1" creationId="{3BD4E7DC-9C61-6962-DA60-F906252EFB4B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2" creationId="{D6726ADD-1356-25ED-BF52-411E7A37E6F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3" creationId="{B8EA4069-0781-94BF-78B5-4954030CFAA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4" creationId="{1071E9A0-9ABC-381C-3445-48D78592B06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5" creationId="{BC4AFC08-DDD1-3210-0E33-15EA2B47C1EA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6" creationId="{B262C605-ECBF-35D8-CB4B-8587EED3429E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7" creationId="{55406465-1CE3-8687-112B-8F5A3CA7B45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8" creationId="{21BD70F1-551F-26E8-39C6-7DC439BF9880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39" creationId="{C42FADF6-DE86-3B6A-4C30-761721B8A79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0" creationId="{8DF847D2-F475-6C13-471A-2BF2B3E60BF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1" creationId="{97D6F6A2-0FF2-EF4A-194C-160E6DA7F7A7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2" creationId="{C2401BFD-364E-64E1-0DDC-22C7FC64AF22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3" creationId="{3961AEE2-241D-17EC-D148-D1D46A38636D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4" creationId="{9B332B21-329F-4F30-8CFF-0296F05F25A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6" creationId="{F0C3CCB7-AC8E-42D6-F0D2-105F28A67425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7" creationId="{D24051E2-FEDE-3B4A-15AD-F66A6BCBA221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8" creationId="{10E0C8B7-D8F5-4064-3966-9A938823F276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49" creationId="{C4D42164-A5DF-1CB0-DE23-055E1F670799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50" creationId="{5E6936B2-7402-38E4-3863-F09497262E4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51" creationId="{8D70770C-B695-2569-A409-19CBBF75FB9F}"/>
          </ac:spMkLst>
        </pc:spChg>
        <pc:spChg chg="mod">
          <ac:chgData name="Jazz Binding" userId="74e1742e-566f-4d18-bab9-8025d732ef9c" providerId="ADAL" clId="{B2F509F6-D0D2-47FC-9FFA-9B1E2AE28429}" dt="2022-11-18T16:43:34.215" v="1474" actId="27803"/>
          <ac:spMkLst>
            <pc:docMk/>
            <pc:sldMk cId="3855557971" sldId="264"/>
            <ac:spMk id="352" creationId="{EBE650FE-C3C8-87D0-0A1F-B87C68336A4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56" creationId="{4F3BB8C6-8BF8-BC89-FA3F-617DBF888DC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58" creationId="{ECDF4150-DF1E-8871-0814-96360B9A890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59" creationId="{2CF4DDFA-84BB-FD17-F4ED-C93AF6CB6FC6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0" creationId="{BD06CCAD-22B7-37D7-E6C8-4514B01C990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1" creationId="{4E9710B6-2485-F422-CFD2-7D33497C4B7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2" creationId="{0623F5C6-F220-5A4E-6F7C-19EAA49CAA1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3" creationId="{B9CF528F-D560-87BB-1CA9-28E94F319A9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4" creationId="{1B8068F6-F781-357E-4CC8-485D0FB65BD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5" creationId="{AD1C8F3C-3A70-5ADD-7148-E95716DFACB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6" creationId="{DD6A353B-3429-EA50-1763-34F12B20FF58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7" creationId="{2BD64263-5693-A8ED-4238-67828BB00FC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8" creationId="{929397E3-C3AC-04D8-EC93-0A429886CC6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69" creationId="{08637CC6-C003-7C53-D182-C0D9AA99B3F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0" creationId="{C19A2B70-950B-B531-FE2F-91879BFB4636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1" creationId="{6302961B-84BB-642F-D377-3355BEB7858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2" creationId="{A7D49FF6-0A3F-0F68-54D0-D8DB9EC563E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3" creationId="{7611125F-AABD-38A0-E8E2-AC6FCCF1346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4" creationId="{AD2F536F-803C-CE0A-7CBE-FBEC07DE0A8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5" creationId="{0F8A0A19-1BDC-AFBC-59A9-4E32523715E8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7" creationId="{70929DB7-E020-84A0-FCE4-4AD00D612278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78" creationId="{8C180077-C760-70BC-6139-1221E0B96B0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0" creationId="{CEFF95C0-273C-D990-D8BD-1B7F02E8CAB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1" creationId="{A9F7C753-229B-1DD4-5076-451E5987D8E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2" creationId="{B31C18C4-22B0-B716-E259-028E314DBD1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3" creationId="{28493B98-B77E-6F3E-9F92-DA994C6CC1A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4" creationId="{09D3D8D3-26F9-E735-8562-49BAF9C5D9B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5" creationId="{1705BFE5-C35F-08F5-C369-A19F5E2B2DA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6" creationId="{82FD037B-46B1-9242-1950-A3E4C4A3762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7" creationId="{26C65458-6679-6B50-F0FD-A7A8FC8DA64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8" creationId="{11BAD82A-CD6C-06E6-1F16-8ACFEFA693E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89" creationId="{948B86DA-257F-2AA7-03C2-0821D651A6C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0" creationId="{71C9CCD0-3AD8-56BF-D2A9-5D56D5612A7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1" creationId="{6878D782-7001-DCE7-3703-63BE6C8E185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2" creationId="{0A71BB2C-3B47-D4CE-E061-9431AC381FF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3" creationId="{B658118E-D54A-7771-B548-62D08D6F5EA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4" creationId="{DFB62DED-08BF-5132-8C05-3A6A1606EF4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5" creationId="{462E865F-170D-6FB7-2AF8-BFE4E596F49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6" creationId="{A4E94188-20D6-D21B-837C-6B68D4F1FDE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7" creationId="{B6E65CCD-9039-A104-CA1A-C67356B890E6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8" creationId="{88310D6D-91AA-62D7-D3FC-BB9F4FD0017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399" creationId="{D20F843F-2452-D5B7-1359-96974879C2D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2" creationId="{72CB7648-FBBE-5A2A-6FF4-5B14939CF37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3" creationId="{0D2A168B-8424-373C-4CE1-49CFB9F7DB8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4" creationId="{D8B4D113-D163-660E-6FCE-3B00ED64413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5" creationId="{9C0F2A24-DC56-CAE8-6C2A-BC8A0D2061D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6" creationId="{20F55811-9D77-20FA-FB5B-763A3790DDC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7" creationId="{59A58FBB-8E30-FE74-76F7-6A51BD6F11F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8" creationId="{F27520ED-1C88-86A5-9E5A-AC9CC25F6AD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09" creationId="{CB241E4A-4A83-38D4-254D-5C7C26216A8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0" creationId="{6C15EBF0-F173-2B6D-F84E-FC5A07A93D2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2" creationId="{D58BAC21-16D2-83D4-2499-FC6FCC29F08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3" creationId="{D1A1FFDA-6CCE-3BB0-EA75-A43E8BE4F34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4" creationId="{2FAB52BA-BADF-CCFF-1877-D7689C23828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5" creationId="{EAB5E9A8-C520-8497-9E9C-A9F0E576743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6" creationId="{0BA919A5-E005-A71E-2C16-EDB690FA4D5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8" creationId="{7FD42D38-0F97-6F83-FCCE-D63765D4EF7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19" creationId="{F15534E8-D297-8866-156E-3556C933C76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0" creationId="{C280A9F7-B532-0FC6-0B91-8FE71ADDA4D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1" creationId="{C4F20904-55C8-FF80-A885-955DFEF017F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2" creationId="{33416310-B101-3744-EB7C-63DE3794B82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3" creationId="{8C2D140D-8A3B-D2BB-BBE5-688933DE57D8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5" creationId="{6A3FF904-79AA-BC8B-DC78-F7ABE5FBF0C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6" creationId="{E0216434-6378-A0B1-9D35-23EEF378BEE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7" creationId="{F217FAC7-D4F6-1100-3EB7-1793A52DC2E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8" creationId="{6A7D6EEA-2156-E90A-3553-0599B021595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29" creationId="{19A0206A-7BFF-27C9-CC8D-A962CC35258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30" creationId="{89C271A1-B983-F0C4-E5A4-908A14733AD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34" creationId="{48709FEA-DEDE-C50D-3D47-6617FC96ED9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36" creationId="{925A399E-747B-7331-AE24-7366ACAF128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37" creationId="{EA44CC5C-B499-4D72-DB52-BE24B2AFC98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38" creationId="{AA8FCF37-7316-6ABB-324B-A4A82FFF3AE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39" creationId="{D3C013C7-4149-E290-504B-197248E76D2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0" creationId="{4C0D2455-5F74-45BF-41F0-0A4985A689F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1" creationId="{758C257C-461C-A533-7562-AA39E33FFDA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2" creationId="{E3EBBA80-2054-EC4A-F781-B8847337999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3" creationId="{189D490F-BBFB-9567-B417-E1C732389F0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4" creationId="{CAB64819-380C-DE6F-FEC9-16E1D5A969C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5" creationId="{6356AAD4-8BAD-96BB-423D-FD5F0AAAB29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6" creationId="{C841EEAF-E80D-C10B-2303-28C5F1D5ADB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7" creationId="{FA604649-CC68-C88B-297F-3D7F734844D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8" creationId="{D676038D-D157-BCB0-C196-979CA2141E6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49" creationId="{25B4C137-69CC-A5BE-DE26-62E6B9B4BA9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0" creationId="{6A7DC126-E036-1581-CF37-9A552F2A9A6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1" creationId="{67DC0953-BC6E-2BBD-36A2-B2306AB6C2D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2" creationId="{8F4173FC-0A6B-B583-C3D0-ADB6DF149CD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3" creationId="{D6FD0971-687B-439C-42F8-726DDA97640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5" creationId="{9D69EA3C-E381-D6BD-1E7B-A4040A471A7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6" creationId="{C0B397AA-8AA9-7A8A-864B-604BEB367C1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8" creationId="{49FE248B-BC15-99EC-C845-C060BFCEB3B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59" creationId="{B39F5A4A-6E87-59C8-7CAD-937CEF45C80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0" creationId="{CE4E67BB-CAB7-B070-647D-46A57F9CE8F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1" creationId="{22233198-CFBD-EA99-AF12-4F574039492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2" creationId="{97299C7C-D649-22A2-EDCC-0BBB856312E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3" creationId="{0B69172E-67C9-4198-D1F2-92A35705AC7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4" creationId="{8A2D5F3B-EA39-809C-DAF6-A86A521C525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5" creationId="{982F2320-2F9E-1929-61E6-F0C77D21F79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6" creationId="{706E75C9-6D58-B4CB-8D4E-3582341E58F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7" creationId="{47B936A3-35DE-FC91-FF38-32903CE45A0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8" creationId="{1CF1A7E2-1CD7-33C1-33D4-8B672125A6C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69" creationId="{5B2DBDF3-B15B-4700-1395-E840CDB9E56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0" creationId="{ACC3D000-74F6-813E-A046-929880DD8B6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2" creationId="{5BDEA218-654B-C486-1D87-0142ED9D5C1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3" creationId="{23B6E9D7-0619-7D49-401C-760EC1A774E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4" creationId="{5CF2494F-92C2-56E4-D1E0-8D78B84A0BAA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5" creationId="{FACD1077-69C4-341A-F35A-C0AFD7C3E4D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6" creationId="{F586EF5F-7CE5-C343-A0D8-7EF334F89F5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7" creationId="{0E6B5025-B271-BEB8-263C-BBF6B24007D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8" creationId="{EE4C3A00-578E-9F46-1E3D-223869515D2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79" creationId="{BE6448D2-85F8-35D7-8300-3CABB88DBBD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0" creationId="{DAC169EA-46A3-0D5B-FB15-FB2AE2CB6B7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2" creationId="{D90B85C4-3786-CF30-8AB7-CA5FDB9711D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3" creationId="{DF36EA86-C9E7-2410-AC02-ED4E3C7CE4C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4" creationId="{5119C68D-0AD3-939F-8EEC-1DC61A4CBA6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5" creationId="{957F7926-8AF0-3FDD-8745-BAFB4F6A276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6" creationId="{49636DAB-D9FF-07D8-94BB-ABD895BB0F01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7" creationId="{D9F97EC2-97EB-E157-7D78-730AAE74FB5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8" creationId="{F444D8F9-344D-FA54-12AB-5D3365DCAFF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89" creationId="{22F40437-AF13-5F75-44F4-CE1BABCF2B0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0" creationId="{731A81A8-D198-FC0C-B728-12514008182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1" creationId="{4170041B-4599-EE9C-F52C-1A136853C83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2" creationId="{B3EB5D7B-CC7F-63E4-8437-5DE2FB8B819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3" creationId="{7B9EB965-4A73-E901-7E0B-8BC890A05BC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5" creationId="{1EA54CF9-3DB3-991B-0306-DF6FC64A665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6" creationId="{0F17070E-D99C-1AEC-2B35-26617B903E77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7" creationId="{97131B50-7BA4-8317-9834-6EB8F570983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498" creationId="{F4458F53-4BCC-5A10-7F14-376E6B7EE80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1" creationId="{1C6BB079-D8EA-4CC9-68BE-10A6EE6D5853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2" creationId="{A6A76EFE-E928-9094-8A1A-87FBB84FB7E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3" creationId="{9BDB2973-2921-66C7-CEB0-9BFC7685D732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4" creationId="{CAB2DC40-FA9D-AB1D-B2F0-30A796C30DC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5" creationId="{B1D3EDC3-AE13-0958-6050-042CB4A231E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7" creationId="{AED63B71-BAA8-B629-432E-365FF6510F18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8" creationId="{16238DE7-3C6B-FE46-0837-9D03229B531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09" creationId="{529A7084-C2F5-3AA0-4D60-038671CA13C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0" creationId="{3BB1F125-1441-FB3E-D5EE-7554D92FC0A5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1" creationId="{1A755C25-8719-15BC-FD94-64F4D43F77D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2" creationId="{A124C80F-7DF7-636B-82FA-95C3C74848A0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512" creationId="{FF497D5C-4E01-F0AE-E80B-9E002721108E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513" creationId="{5E0719CD-4632-FCDB-56CF-F570DDE230C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3" creationId="{FDE86C37-FE67-FCBC-6D12-8BA1B3A71912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514" creationId="{71C80C93-DDC1-A55E-59BE-432C2D4000B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4" creationId="{821C102E-B05C-1B46-3EC8-970CF05FE2F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5" creationId="{15D973A4-D5BC-BB7D-B2CB-BC78091379E8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515" creationId="{4C82AD2B-D816-BEB6-A5A3-CBE2C1560608}"/>
          </ac:spMkLst>
        </pc:spChg>
        <pc:spChg chg="mod">
          <ac:chgData name="Jazz Binding" userId="74e1742e-566f-4d18-bab9-8025d732ef9c" providerId="ADAL" clId="{B2F509F6-D0D2-47FC-9FFA-9B1E2AE28429}" dt="2022-11-23T14:33:22.674" v="2237"/>
          <ac:spMkLst>
            <pc:docMk/>
            <pc:sldMk cId="3855557971" sldId="264"/>
            <ac:spMk id="516" creationId="{7B10E2FF-754A-2349-3764-4FDFCB223F1F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7" creationId="{75AB1E27-2149-D633-233E-8B7FA99CC84A}"/>
          </ac:spMkLst>
        </pc:spChg>
        <pc:spChg chg="mod ord">
          <ac:chgData name="Jazz Binding" userId="74e1742e-566f-4d18-bab9-8025d732ef9c" providerId="ADAL" clId="{B2F509F6-D0D2-47FC-9FFA-9B1E2AE28429}" dt="2022-12-01T09:41:12.692" v="11293" actId="171"/>
          <ac:spMkLst>
            <pc:docMk/>
            <pc:sldMk cId="3855557971" sldId="264"/>
            <ac:spMk id="517" creationId="{CD207DBE-C39F-5945-F8DF-AE3C293EEE1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8" creationId="{03776481-7FFA-F253-4B71-693911E7857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19" creationId="{9B510D92-1616-9256-B611-CA2DCE637B98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0" creationId="{5C4DF59E-6C97-84A7-CA46-A2389B885CA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2" creationId="{66889554-C42F-4BEA-0EFA-97A648C07F59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3" creationId="{91EE52CD-FA71-E5D1-014C-CD1D4390337B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4" creationId="{E6FBEF14-C453-07D1-0EFF-48867F6FE6F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6" creationId="{942DDE9B-B32B-5F7B-5DF3-37CC8470BD84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7" creationId="{FFE0180B-5CD9-7618-AE25-34C5469F3BFC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8" creationId="{904AC7E9-B1DC-99D0-0049-7DB73DE23160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29" creationId="{F0C51137-F396-9A57-2AF5-92A67911109D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30" creationId="{1A6F04BB-DF0B-3726-41EA-BA7B91BC41BE}"/>
          </ac:spMkLst>
        </pc:spChg>
        <pc:spChg chg="mod">
          <ac:chgData name="Jazz Binding" userId="74e1742e-566f-4d18-bab9-8025d732ef9c" providerId="ADAL" clId="{B2F509F6-D0D2-47FC-9FFA-9B1E2AE28429}" dt="2022-11-18T16:53:00.981" v="1591"/>
          <ac:spMkLst>
            <pc:docMk/>
            <pc:sldMk cId="3855557971" sldId="264"/>
            <ac:spMk id="531" creationId="{C9C7D5B2-4C3E-3913-4F87-90F5B63095EB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36" creationId="{4BEDDE21-F252-3A25-8464-CD0CD4A28097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37" creationId="{D8EFC965-BC96-C1AF-B0AF-49555E1C9599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38" creationId="{63FC9377-1437-98F7-97E3-8B960E7B192B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39" creationId="{7664B6AC-D638-8294-05CD-EB65BEA5B264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0" creationId="{6F1DE77D-8891-661B-E621-816189E962B6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1" creationId="{58862C06-E5B2-81B3-E2A9-1D7E0608FE2F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2" creationId="{F2EAA16B-14BB-31D5-0259-98E5ECD2154B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3" creationId="{6439D139-7792-A1D1-5787-A1A60904CF18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4" creationId="{CF7727B7-CCF9-C512-ABB9-9350D6163245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5" creationId="{2ED68FF3-4160-2A17-7493-8EC32333C367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6" creationId="{E37B70C6-9881-3CE1-00E8-3FEDF9417528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7" creationId="{5888C049-FA46-C1AE-9FAA-5A8E62B44559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8" creationId="{F749A2AA-6EA0-DEF0-BB98-D320DA0D4414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49" creationId="{42FDF05F-621F-0553-2F24-E5CCC6D4A52C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0" creationId="{7F39CC73-8E53-7B92-2763-CF2EBEB442E2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1" creationId="{D3AAA0A7-9EE3-F17B-AF62-BBE033D9E191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2" creationId="{FD89D895-C8D6-E69E-5948-B363B4F7170E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3" creationId="{B31A39AE-ED53-5845-97ED-77C4A5A796E0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4" creationId="{AC79B128-56F7-CB85-DD6E-D22D18EC22A0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5" creationId="{866AC36A-8BAE-480E-53AA-5680EEDCA73C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6" creationId="{794843BB-2646-C07A-0AAC-E59C81862EAD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7" creationId="{A03B41FE-84E0-3678-C0B4-5E9E4F3AD65F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8" creationId="{727AE090-CFCA-AE17-A6B2-DE93FCB74181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59" creationId="{657F461E-B7E2-6EDB-285F-54C6D9CA60E2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60" creationId="{4D5F5B73-802C-3481-B8E5-C1C232E1FCF5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61" creationId="{90E05740-25FB-C1BB-5D9F-BA9013587371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62" creationId="{F471D31E-6C5A-AF13-667D-01C5E7AB7EFF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563" creationId="{41F559A7-5271-AF25-00E8-30E6C05E7B84}"/>
          </ac:spMkLst>
        </pc:spChg>
        <pc:spChg chg="mod">
          <ac:chgData name="Jazz Binding" userId="74e1742e-566f-4d18-bab9-8025d732ef9c" providerId="ADAL" clId="{B2F509F6-D0D2-47FC-9FFA-9B1E2AE28429}" dt="2022-11-18T16:55:06.229" v="1611" actId="207"/>
          <ac:spMkLst>
            <pc:docMk/>
            <pc:sldMk cId="3855557971" sldId="264"/>
            <ac:spMk id="565" creationId="{84C09C37-B763-FD9F-230C-377CC1962643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67" creationId="{585CAF7B-DAFB-580D-4A6D-8BD4307FC076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68" creationId="{F37583CF-DED0-07A5-964A-F8282FA941DE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69" creationId="{60B2A2E1-0730-476B-7083-E3F23C18F526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0" creationId="{4CA7E300-C271-D986-27BD-14A991C6D11F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1" creationId="{3A932828-9FF0-F911-3ADA-42E8A678CA6B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2" creationId="{A60C277C-FEB4-BBCB-16B6-FF1ECB2A72F4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3" creationId="{8226CC74-2A59-4967-C622-54BAA7A6AD6E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4" creationId="{65010709-863E-97A9-FC19-08DA471DE611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5" creationId="{5313DAE8-EEE7-5762-9492-86F93E02DF9B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6" creationId="{0DCE5CEC-8C6F-B2F0-ADDA-4D7B42402524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7" creationId="{B71B11E5-78EA-19C7-3B58-51A466E2EBED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8" creationId="{6B79F2EA-A943-42FC-3279-7EE865A5C684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79" creationId="{E6D4896B-C53F-CDFF-7AC9-FC432AF093FE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0" creationId="{3D0567E9-E7B9-0AF1-2F30-C9495A7AAEC9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1" creationId="{154F695A-676C-B69F-1A54-1BA62AD4E361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2" creationId="{46B4253E-5D2F-BB1B-67BE-E263F959927C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3" creationId="{401EBD64-1CCC-84BE-878E-57EB3DEA9906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4" creationId="{D5D3EA0E-6607-67C9-DB34-3E1BD8D5339B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5" creationId="{C875EB2B-DAED-6815-4BC3-1E7FDD55E203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6" creationId="{05DA967F-429A-1DC7-2213-E96C02021FB7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7" creationId="{CD8FC0AE-FD25-3812-0F71-031CCC33C984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8" creationId="{AD11D5A1-6398-0A36-6378-B66825829F29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89" creationId="{34637747-0409-23E3-40D8-D00BB26EA31E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0" creationId="{20DE209B-B5E1-7A04-D4B1-E0DF195C4DF2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1" creationId="{189CB17B-4CA5-E3A4-A382-52B49F496708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2" creationId="{2F9D1FBE-50B9-4CDC-7DAD-F221684BD690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3" creationId="{958DC7D0-7854-7F08-E682-0D8E199CA780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4" creationId="{E5FEC410-8F27-0BBE-0878-359F2E17BCBF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5" creationId="{25BE67D1-0F25-A140-EF05-A093262AD2DD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6" creationId="{E0FABF10-7273-948F-69F2-27CCBB4BADEC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7" creationId="{9C959938-E8F0-EECE-1490-F6D1D8613636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8" creationId="{730A31F5-F987-1C86-C312-80A7421F0E20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599" creationId="{8F57CD00-1A2A-69E3-F700-65E1875E95A0}"/>
          </ac:spMkLst>
        </pc:spChg>
        <pc:spChg chg="mod">
          <ac:chgData name="Jazz Binding" userId="74e1742e-566f-4d18-bab9-8025d732ef9c" providerId="ADAL" clId="{B2F509F6-D0D2-47FC-9FFA-9B1E2AE28429}" dt="2022-11-18T16:53:40.672" v="1604" actId="207"/>
          <ac:spMkLst>
            <pc:docMk/>
            <pc:sldMk cId="3855557971" sldId="264"/>
            <ac:spMk id="600" creationId="{254B8450-E7F0-BC9B-FA81-F56EB957E2B2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602" creationId="{1CD11C46-99FD-9D08-A817-3BF59C9AD535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603" creationId="{2CD2950C-00C2-B146-45D2-991DD3268457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604" creationId="{AB2A35D7-364C-D8B2-286E-3676CF614107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605" creationId="{F9143824-04F8-25DC-F23A-3A14991B5D90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606" creationId="{745CD635-989E-FAA4-358B-B524EF939C8B}"/>
          </ac:spMkLst>
        </pc:spChg>
        <pc:spChg chg="mod">
          <ac:chgData name="Jazz Binding" userId="74e1742e-566f-4d18-bab9-8025d732ef9c" providerId="ADAL" clId="{B2F509F6-D0D2-47FC-9FFA-9B1E2AE28429}" dt="2022-11-18T16:43:44.500" v="1477" actId="165"/>
          <ac:spMkLst>
            <pc:docMk/>
            <pc:sldMk cId="3855557971" sldId="264"/>
            <ac:spMk id="607" creationId="{56AD1DE5-4034-EE4A-4476-4FE14A3561D5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0" creationId="{C24045E8-F578-4899-1DAB-B8B7D3FD7116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1" creationId="{19970718-1D36-70FD-B4DC-58C7BEC5CDC5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3" creationId="{AA9E3079-3C05-9B17-0385-D61749AFC8BD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4" creationId="{3D375032-E38F-F396-A546-37C1AC6869C8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5" creationId="{C115CC80-EE94-176D-150E-2BDC59938658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6" creationId="{806C76C9-4182-B3F3-9A6D-0BF9C88084AB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19" creationId="{0DB7E1C0-F065-DC13-12AA-CF4E19F660E6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20" creationId="{E8A6AA9B-2129-754D-2B93-BD75B412C4F3}"/>
          </ac:spMkLst>
        </pc:spChg>
        <pc:spChg chg="mod">
          <ac:chgData name="Jazz Binding" userId="74e1742e-566f-4d18-bab9-8025d732ef9c" providerId="ADAL" clId="{B2F509F6-D0D2-47FC-9FFA-9B1E2AE28429}" dt="2022-11-18T16:43:42.460" v="1476" actId="165"/>
          <ac:spMkLst>
            <pc:docMk/>
            <pc:sldMk cId="3855557971" sldId="264"/>
            <ac:spMk id="621" creationId="{D37A7E1D-53E9-9DC4-64A9-94CD0EB4775A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624" creationId="{B07151D2-5402-0F1D-A2E2-5D431E747E64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25" creationId="{20FBAE47-0439-4924-304B-47E29200B4FE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626" creationId="{AC4BBB7E-9ABD-EBF9-955B-4BF086CCAD30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27" creationId="{95E2D45E-930F-C048-C386-E3317A013D46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28" creationId="{ACD80906-E565-0C58-0DF7-5CCD3F4CC80D}"/>
          </ac:spMkLst>
        </pc:spChg>
        <pc:spChg chg="del mod topLvl">
          <ac:chgData name="Jazz Binding" userId="74e1742e-566f-4d18-bab9-8025d732ef9c" providerId="ADAL" clId="{B2F509F6-D0D2-47FC-9FFA-9B1E2AE28429}" dt="2022-11-18T16:45:57.734" v="1510" actId="478"/>
          <ac:spMkLst>
            <pc:docMk/>
            <pc:sldMk cId="3855557971" sldId="264"/>
            <ac:spMk id="629" creationId="{3C94268F-01E7-6864-34CB-F5764D579712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30" creationId="{7701B6FC-0446-8D00-030A-35464947B744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31" creationId="{94AB322E-0714-D3E3-820E-83F3FD3768FA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32" creationId="{91190059-315D-57A7-7E61-F8520ABB2CD9}"/>
          </ac:spMkLst>
        </pc:spChg>
        <pc:spChg chg="mod topLvl">
          <ac:chgData name="Jazz Binding" userId="74e1742e-566f-4d18-bab9-8025d732ef9c" providerId="ADAL" clId="{B2F509F6-D0D2-47FC-9FFA-9B1E2AE28429}" dt="2022-11-18T16:46:43.874" v="1515" actId="207"/>
          <ac:spMkLst>
            <pc:docMk/>
            <pc:sldMk cId="3855557971" sldId="264"/>
            <ac:spMk id="633" creationId="{3F957895-EDA6-AD84-0033-33EB3023C9B9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634" creationId="{08B0E665-79F5-7777-25FD-4E3E9B0D2F66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35" creationId="{269A5628-3CBE-D0A4-5461-EB2A72ED95FF}"/>
          </ac:spMkLst>
        </pc:spChg>
        <pc:spChg chg="mod topLvl">
          <ac:chgData name="Jazz Binding" userId="74e1742e-566f-4d18-bab9-8025d732ef9c" providerId="ADAL" clId="{B2F509F6-D0D2-47FC-9FFA-9B1E2AE28429}" dt="2022-11-18T16:45:14.840" v="1504" actId="165"/>
          <ac:spMkLst>
            <pc:docMk/>
            <pc:sldMk cId="3855557971" sldId="264"/>
            <ac:spMk id="636" creationId="{E48E578A-98BA-75E9-532F-7FE4DC348156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38" creationId="{A001DE37-C877-65A7-4707-998A84AAFA86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40" creationId="{1F6A150F-DE84-14E3-DDC4-4F4C8BEBCAB5}"/>
          </ac:spMkLst>
        </pc:spChg>
        <pc:spChg chg="del mod topLvl">
          <ac:chgData name="Jazz Binding" userId="74e1742e-566f-4d18-bab9-8025d732ef9c" providerId="ADAL" clId="{B2F509F6-D0D2-47FC-9FFA-9B1E2AE28429}" dt="2022-11-18T16:45:57.734" v="1510" actId="478"/>
          <ac:spMkLst>
            <pc:docMk/>
            <pc:sldMk cId="3855557971" sldId="264"/>
            <ac:spMk id="641" creationId="{BB370AF3-22D7-F9BD-DDBB-229339692DC3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44" creationId="{DB792FD6-A004-B3AB-3779-05A0649755FF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45" creationId="{98C7F5FF-F721-9981-9545-6CB9567E1E82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646" creationId="{461C6876-2900-9408-9600-625FC8391112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48" creationId="{6441DD95-D81C-979C-3BE9-17D91E8AB3BD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649" creationId="{EC71640D-B0E5-C056-3173-DA723CAB134F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50" creationId="{035D28D3-465B-8B9A-DEAB-1D33CD6BF852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51" creationId="{98EAEEF4-836A-8067-FC85-B9A433300F78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53" creationId="{1C8C9359-1FE2-EF49-9436-FA237BEE8A7F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654" creationId="{730B284F-79D5-7120-6B31-8C533CB7E5E9}"/>
          </ac:spMkLst>
        </pc:spChg>
        <pc:spChg chg="del mod topLvl">
          <ac:chgData name="Jazz Binding" userId="74e1742e-566f-4d18-bab9-8025d732ef9c" providerId="ADAL" clId="{B2F509F6-D0D2-47FC-9FFA-9B1E2AE28429}" dt="2022-11-18T16:45:57.734" v="1510" actId="478"/>
          <ac:spMkLst>
            <pc:docMk/>
            <pc:sldMk cId="3855557971" sldId="264"/>
            <ac:spMk id="655" creationId="{063E179A-0657-DA2F-DCB8-037DAEEE0931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56" creationId="{B779C4D1-A07E-5EA0-43FC-B9E50EEFD160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657" creationId="{9B24537C-8EA2-9B35-06D0-18DFFCCDF5AE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58" creationId="{864C5382-C865-D162-9147-1884163EE446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59" creationId="{C3C0D0D8-BBF0-D7B8-D373-DCC2F01516CC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60" creationId="{29AA8BD3-6BA1-AFFB-E6DE-0E321696DB13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63" creationId="{52AFAE69-A9E4-81DF-CB61-A107F4338DBB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64" creationId="{C011755A-E428-CDC8-F411-403FDBCF0581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65" creationId="{8E5B447A-ED69-5E27-6089-F23D68578913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66" creationId="{A102096D-696F-D172-8A43-9473AB33AE08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67" creationId="{18761250-E26C-2CC1-2A61-2B6CDB297C29}"/>
          </ac:spMkLst>
        </pc:spChg>
        <pc:spChg chg="mod">
          <ac:chgData name="Jazz Binding" userId="74e1742e-566f-4d18-bab9-8025d732ef9c" providerId="ADAL" clId="{B2F509F6-D0D2-47FC-9FFA-9B1E2AE28429}" dt="2022-11-18T16:45:14.840" v="1504" actId="165"/>
          <ac:spMkLst>
            <pc:docMk/>
            <pc:sldMk cId="3855557971" sldId="264"/>
            <ac:spMk id="668" creationId="{201C261D-08CB-6164-DEC8-F99C5A04D5F9}"/>
          </ac:spMkLst>
        </pc:spChg>
        <pc:spChg chg="mod">
          <ac:chgData name="Jazz Binding" userId="74e1742e-566f-4d18-bab9-8025d732ef9c" providerId="ADAL" clId="{B2F509F6-D0D2-47FC-9FFA-9B1E2AE28429}" dt="2022-11-18T16:45:14.840" v="1504" actId="165"/>
          <ac:spMkLst>
            <pc:docMk/>
            <pc:sldMk cId="3855557971" sldId="264"/>
            <ac:spMk id="669" creationId="{285EADDC-0F50-7F9B-CF7E-2938B3180292}"/>
          </ac:spMkLst>
        </pc:spChg>
        <pc:spChg chg="mod">
          <ac:chgData name="Jazz Binding" userId="74e1742e-566f-4d18-bab9-8025d732ef9c" providerId="ADAL" clId="{B2F509F6-D0D2-47FC-9FFA-9B1E2AE28429}" dt="2022-11-18T16:45:14.840" v="1504" actId="165"/>
          <ac:spMkLst>
            <pc:docMk/>
            <pc:sldMk cId="3855557971" sldId="264"/>
            <ac:spMk id="670" creationId="{8DAD89AC-8ADC-A615-A006-D57A5031B0A6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671" creationId="{62D97D8C-0133-A3D8-ADDB-2490490C9169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72" creationId="{F26DDB3B-8AF6-2F20-CABD-DEE5BFD06C66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73" creationId="{08F6565A-9312-4A16-E0F2-3FDCE2EF9BAE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74" creationId="{F9BD8382-EB2D-01C4-4B90-25939939C95B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75" creationId="{EC242C2D-4155-C843-878A-6772B37E28DF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676" creationId="{8990A0D2-4118-B77D-7D78-180F31A13DC2}"/>
          </ac:spMkLst>
        </pc:spChg>
        <pc:spChg chg="mod topLvl">
          <ac:chgData name="Jazz Binding" userId="74e1742e-566f-4d18-bab9-8025d732ef9c" providerId="ADAL" clId="{B2F509F6-D0D2-47FC-9FFA-9B1E2AE28429}" dt="2022-11-18T16:46:36.314" v="1514" actId="207"/>
          <ac:spMkLst>
            <pc:docMk/>
            <pc:sldMk cId="3855557971" sldId="264"/>
            <ac:spMk id="677" creationId="{B6544594-50A9-880D-15B0-AA1F2F83266E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78" creationId="{4E35A3BC-B6BA-3A22-AE1F-F7EEA4C64D1B}"/>
          </ac:spMkLst>
        </pc:spChg>
        <pc:spChg chg="mod topLvl">
          <ac:chgData name="Jazz Binding" userId="74e1742e-566f-4d18-bab9-8025d732ef9c" providerId="ADAL" clId="{B2F509F6-D0D2-47FC-9FFA-9B1E2AE28429}" dt="2022-11-18T16:46:28.295" v="1513" actId="207"/>
          <ac:spMkLst>
            <pc:docMk/>
            <pc:sldMk cId="3855557971" sldId="264"/>
            <ac:spMk id="679" creationId="{30C054FD-ADD0-7239-524D-E0BF9666BAA8}"/>
          </ac:spMkLst>
        </pc:spChg>
        <pc:spChg chg="mod topLvl">
          <ac:chgData name="Jazz Binding" userId="74e1742e-566f-4d18-bab9-8025d732ef9c" providerId="ADAL" clId="{B2F509F6-D0D2-47FC-9FFA-9B1E2AE28429}" dt="2022-11-18T16:47:05.595" v="1517" actId="207"/>
          <ac:spMkLst>
            <pc:docMk/>
            <pc:sldMk cId="3855557971" sldId="264"/>
            <ac:spMk id="680" creationId="{AA28109B-6E59-6C88-C355-525701F10AE6}"/>
          </ac:spMkLst>
        </pc:spChg>
        <pc:spChg chg="mod topLvl">
          <ac:chgData name="Jazz Binding" userId="74e1742e-566f-4d18-bab9-8025d732ef9c" providerId="ADAL" clId="{B2F509F6-D0D2-47FC-9FFA-9B1E2AE28429}" dt="2022-11-18T16:46:22.484" v="1512" actId="207"/>
          <ac:spMkLst>
            <pc:docMk/>
            <pc:sldMk cId="3855557971" sldId="264"/>
            <ac:spMk id="681" creationId="{59AAB1A5-94B8-68AE-88FD-48B1248D166F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82" creationId="{93E3CE53-06FA-7D34-C76E-13348645D742}"/>
          </ac:spMkLst>
        </pc:spChg>
        <pc:spChg chg="del mod topLvl">
          <ac:chgData name="Jazz Binding" userId="74e1742e-566f-4d18-bab9-8025d732ef9c" providerId="ADAL" clId="{B2F509F6-D0D2-47FC-9FFA-9B1E2AE28429}" dt="2022-11-18T16:45:56.255" v="1509" actId="478"/>
          <ac:spMkLst>
            <pc:docMk/>
            <pc:sldMk cId="3855557971" sldId="264"/>
            <ac:spMk id="683" creationId="{54E42666-FBB4-6B93-0837-B6930D324E6A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685" creationId="{1858A918-C53E-8B5A-1D18-E6F4865177DB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86" creationId="{681D294C-3EFC-6B04-B43F-EB94AACE1780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87" creationId="{BF37579C-33BF-A35E-5CE9-7554E47FB757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88" creationId="{16EC9EE0-204A-6414-F602-0774243FA45B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89" creationId="{433CE399-0322-3D4B-6380-DE2CD4B60FAC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0" creationId="{3F705430-EA1F-CF07-BEB3-C66A58A38E34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1" creationId="{376AD509-B180-CC21-7A17-68E946C27924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2" creationId="{529D7EF9-4A90-0438-3FC4-94BE66769234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3" creationId="{A2104D7B-31AF-987C-9B29-BBB5643C7550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4" creationId="{E9D62C99-C8B2-68CB-2A75-6A9E75EC23D1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5" creationId="{5D8D5E3B-3A7E-DD20-CC63-3E2BCB215B51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6" creationId="{F03280CE-D1FC-7F53-3254-DCB4AD46B170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7" creationId="{1FAD6AC9-A1D9-3064-82DE-787D33BB8ECE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8" creationId="{E43A2317-0A13-CFBE-C2E5-660FCB112221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699" creationId="{0CB2F60A-62A8-3AD4-8F4E-BBBB3FA2252E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00" creationId="{C4A5B595-EC92-EF72-C0D5-DD7AFF7B37F8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01" creationId="{FAB4E23D-63FE-6239-48CD-6071FD4E3A71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02" creationId="{A3787EDE-10B6-349D-A450-02C2696B9878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03" creationId="{735E7224-ED16-913E-FFB5-58ACC03382D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04" creationId="{7172ABCA-7D06-7354-9A3A-8467309F5BBB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05" creationId="{FDC1911B-59E4-5DBD-CD7C-DDB833E151B5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06" creationId="{DA85AA5D-8C1E-D415-7013-5156FFA61ADE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07" creationId="{4A61F9FA-7929-39FD-E03F-639E4C535FF6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08" creationId="{924F643F-8A1D-E9C7-C5FE-86C6DDC822C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09" creationId="{D8AFF64D-77EC-F88B-F256-405130270FB4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10" creationId="{66136129-3DFB-1062-3A01-6932A5EC251D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11" creationId="{A17D3BC2-A050-3410-BF29-FD1ED381FCC7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12" creationId="{80ED02E6-6346-584B-1834-E01D1F1CF20E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13" creationId="{77781019-61F1-AD1B-8113-CD834F817452}"/>
          </ac:spMkLst>
        </pc:spChg>
        <pc:spChg chg="mod">
          <ac:chgData name="Jazz Binding" userId="74e1742e-566f-4d18-bab9-8025d732ef9c" providerId="ADAL" clId="{B2F509F6-D0D2-47FC-9FFA-9B1E2AE28429}" dt="2022-11-23T14:34:33.662" v="2247" actId="207"/>
          <ac:spMkLst>
            <pc:docMk/>
            <pc:sldMk cId="3855557971" sldId="264"/>
            <ac:spMk id="714" creationId="{3EC6019E-880A-01A2-0889-89C940E7AC9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15" creationId="{B8A91BEF-9EBB-94DD-ACE2-39E89A462B81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16" creationId="{937CAB6E-7331-1B9D-1A2C-573B5EA2530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17" creationId="{63069ECA-3300-D72E-B9DE-0D864B6D7F1C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18" creationId="{76B49CE4-1FB0-F355-A8F4-D9A0D8340A5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19" creationId="{F13A9FB0-9B8D-D2E3-14E7-258B93634A0F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0" creationId="{29A90487-2686-78F1-CE17-A58FAB8ADE6F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1" creationId="{52145FFB-22EF-9BEA-32E6-0070F323EF76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2" creationId="{4A625F0D-D426-CB5C-F0EB-3734384F1AF9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3" creationId="{E0261FFA-ED57-C668-85F6-2695DC1C3B69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4" creationId="{CBCA5A32-2A50-7B41-D4B8-F94E197497FA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5" creationId="{D4BA15F8-32B3-D29B-EA31-7EB6A51EF5C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6" creationId="{1C8971CE-A2DD-B7B9-D09C-44DE62A825AC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7" creationId="{A7714757-203F-1DA8-700B-0DC2FD306D8A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28" creationId="{598B3956-0FE5-CAFC-B398-1F0BF5AA4D47}"/>
          </ac:spMkLst>
        </pc:spChg>
        <pc:spChg chg="mod">
          <ac:chgData name="Jazz Binding" userId="74e1742e-566f-4d18-bab9-8025d732ef9c" providerId="ADAL" clId="{B2F509F6-D0D2-47FC-9FFA-9B1E2AE28429}" dt="2022-11-23T13:46:32.799" v="2056" actId="207"/>
          <ac:spMkLst>
            <pc:docMk/>
            <pc:sldMk cId="3855557971" sldId="264"/>
            <ac:spMk id="729" creationId="{1DA7B2C3-3274-F42D-69DE-6A0D32D2BAEF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0" creationId="{38E584DE-3287-6DFA-A893-55EE1BEEFD38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1" creationId="{4588211D-D73F-BA0F-AA9E-02AD64B80794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2" creationId="{3CCAFBA9-670B-EE01-0444-0169C09C4E93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33" creationId="{3357FFC7-866B-2408-9C33-A20A85E2DD31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34" creationId="{8525D8D6-86B5-4D4F-EAD0-ED1A7615488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5" creationId="{DF944062-F61D-E4E2-7FF9-5578877B4D1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6" creationId="{BB0DE7F4-D61F-94C5-FADD-05F8308FBC08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7" creationId="{DD20C1C5-24F1-C481-9B37-97FF96EF5505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8" creationId="{5FD9CE94-AE61-EF56-B48B-CC49E9D07848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39" creationId="{BA777B76-CABF-249F-67AE-7660EB55F4F0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0" creationId="{876793F0-DD19-FE5C-47C3-A6CA3365F2F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1" creationId="{4380F613-E2A2-0C1B-ED58-B4C540C13237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2" creationId="{2E0E8A93-A20A-07B8-4724-6F1603FF28F6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3" creationId="{472CEDDF-224A-656C-E6A4-D8AC85B0A86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4" creationId="{E603BAA6-5D82-363D-8721-F2BA98E0C791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5" creationId="{E9A2D353-7169-584E-B822-9AACE39117C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6" creationId="{1588C3B1-B870-BB98-F2ED-40B26FEA5985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7" creationId="{6838D8B5-C01A-1B49-74EB-4E894F1AD1E7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8" creationId="{B3EF0C4E-13FE-B52A-4DF0-B1816EED2035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49" creationId="{0C8C8DE5-91F5-7CCC-1676-6EEBA16F901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50" creationId="{3642D096-1AFE-73D3-D277-C8278E35D8F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51" creationId="{E3BAA84D-1EE5-286F-F30B-4947A0ED1B51}"/>
          </ac:spMkLst>
        </pc:spChg>
        <pc:spChg chg="mod">
          <ac:chgData name="Jazz Binding" userId="74e1742e-566f-4d18-bab9-8025d732ef9c" providerId="ADAL" clId="{B2F509F6-D0D2-47FC-9FFA-9B1E2AE28429}" dt="2022-11-23T13:45:24.577" v="2045" actId="207"/>
          <ac:spMkLst>
            <pc:docMk/>
            <pc:sldMk cId="3855557971" sldId="264"/>
            <ac:spMk id="752" creationId="{D543485A-A9B2-EDD9-8CEC-BCD6E604104F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3" creationId="{A7F4258D-7727-2DFE-8AD0-E8306557D0FC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4" creationId="{705DF808-4ECE-EA79-6431-F2AADAC3FCC6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5" creationId="{8E02EF17-D7AE-75DD-34F9-B8DA364CAAD6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6" creationId="{A413A0D1-1F84-6314-F2A8-47D931BD2F34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7" creationId="{D101543F-52E3-64F8-0FDD-4D19D7FD6E9E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8" creationId="{2DD4C183-A9F9-FFEA-0F59-8F40A8CE5902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59" creationId="{BC71F5A5-E14B-BBAA-50A6-7F7ECBC330CB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0" creationId="{261969E2-91A8-0EE3-BED0-8A9181CB8D43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1" creationId="{5367722F-5F78-EA64-6AB6-7BB04D5BA3FA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2" creationId="{22593850-8917-92AE-3518-11631E5981B9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3" creationId="{FCFBB33A-93DB-92FA-89C0-6207342E540B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4" creationId="{AEDE1613-745F-E63E-E0CC-60FA90A403B1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5" creationId="{4D32C6BE-F815-C93D-E042-8632CB45C7EB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6" creationId="{0E5B8B06-3DF3-E7D3-F6A5-AC8D480BACAC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7" creationId="{88CDE8BE-730A-5CDB-A31F-DAAEC555A8DB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8" creationId="{AEB5294B-C934-F084-3A48-656D140AD17F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69" creationId="{DD5CC518-2D46-621E-F757-45E372BD223D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70" creationId="{F1CFE725-B443-61EF-96DE-0F1FB1D9C08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71" creationId="{A707E917-D22A-0189-7714-78C5605A949F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772" creationId="{8F7C9919-84ED-6813-48E7-3E5929AC6F45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74" creationId="{D1869D3E-D501-563F-5228-9C460CE6001C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75" creationId="{33848D76-4EA1-BC93-51A0-B64D6A479BCC}"/>
          </ac:spMkLst>
        </pc:spChg>
        <pc:spChg chg="mod">
          <ac:chgData name="Jazz Binding" userId="74e1742e-566f-4d18-bab9-8025d732ef9c" providerId="ADAL" clId="{B2F509F6-D0D2-47FC-9FFA-9B1E2AE28429}" dt="2022-11-23T13:46:49.593" v="2058" actId="207"/>
          <ac:spMkLst>
            <pc:docMk/>
            <pc:sldMk cId="3855557971" sldId="264"/>
            <ac:spMk id="776" creationId="{8ADFD668-246C-FE4A-6D19-5127F6C29A2A}"/>
          </ac:spMkLst>
        </pc:spChg>
        <pc:spChg chg="mod">
          <ac:chgData name="Jazz Binding" userId="74e1742e-566f-4d18-bab9-8025d732ef9c" providerId="ADAL" clId="{B2F509F6-D0D2-47FC-9FFA-9B1E2AE28429}" dt="2022-11-23T13:46:49.593" v="2058" actId="207"/>
          <ac:spMkLst>
            <pc:docMk/>
            <pc:sldMk cId="3855557971" sldId="264"/>
            <ac:spMk id="777" creationId="{02C8FBB5-43C9-6B37-CBC9-08E77C702322}"/>
          </ac:spMkLst>
        </pc:spChg>
        <pc:spChg chg="mod">
          <ac:chgData name="Jazz Binding" userId="74e1742e-566f-4d18-bab9-8025d732ef9c" providerId="ADAL" clId="{B2F509F6-D0D2-47FC-9FFA-9B1E2AE28429}" dt="2022-11-23T13:46:49.593" v="2058" actId="207"/>
          <ac:spMkLst>
            <pc:docMk/>
            <pc:sldMk cId="3855557971" sldId="264"/>
            <ac:spMk id="778" creationId="{A499EAD9-A6FA-FC3D-E534-338C770ED89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79" creationId="{6C962947-9FE7-FE6F-E381-F0CC57C4F27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80" creationId="{3DC185BD-120F-CF50-EE35-C2A833CA5875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81" creationId="{6C3F8AC3-84CE-1420-D468-30F8A91008D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82" creationId="{4A30EE3D-4A46-88D5-A822-BC36D5E4325E}"/>
          </ac:spMkLst>
        </pc:spChg>
        <pc:spChg chg="mod">
          <ac:chgData name="Jazz Binding" userId="74e1742e-566f-4d18-bab9-8025d732ef9c" providerId="ADAL" clId="{B2F509F6-D0D2-47FC-9FFA-9B1E2AE28429}" dt="2022-11-23T13:46:14.518" v="2052" actId="207"/>
          <ac:spMkLst>
            <pc:docMk/>
            <pc:sldMk cId="3855557971" sldId="264"/>
            <ac:spMk id="784" creationId="{DD2D1C04-39A5-06A4-5403-21DE2B208ACC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85" creationId="{E9241804-8D08-422E-A796-CF2DC56FC17E}"/>
          </ac:spMkLst>
        </pc:spChg>
        <pc:spChg chg="mod">
          <ac:chgData name="Jazz Binding" userId="74e1742e-566f-4d18-bab9-8025d732ef9c" providerId="ADAL" clId="{B2F509F6-D0D2-47FC-9FFA-9B1E2AE28429}" dt="2022-11-23T13:46:20.284" v="2054" actId="207"/>
          <ac:spMkLst>
            <pc:docMk/>
            <pc:sldMk cId="3855557971" sldId="264"/>
            <ac:spMk id="786" creationId="{5AF5B23F-5A1D-8308-65C4-643095DE0164}"/>
          </ac:spMkLst>
        </pc:spChg>
        <pc:spChg chg="mod">
          <ac:chgData name="Jazz Binding" userId="74e1742e-566f-4d18-bab9-8025d732ef9c" providerId="ADAL" clId="{B2F509F6-D0D2-47FC-9FFA-9B1E2AE28429}" dt="2022-11-23T13:46:17.411" v="2053" actId="207"/>
          <ac:spMkLst>
            <pc:docMk/>
            <pc:sldMk cId="3855557971" sldId="264"/>
            <ac:spMk id="787" creationId="{721DE311-5466-25F1-C7B8-BAE77F2628D9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88" creationId="{DD1837EA-C9C4-0376-836E-6AF561EAD506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89" creationId="{716DBDB5-0C6E-B8E6-8108-DF1334EDAEC5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0" creationId="{2A6E9102-DE5A-4EEE-1242-F26DB45EC2AD}"/>
          </ac:spMkLst>
        </pc:spChg>
        <pc:spChg chg="mod">
          <ac:chgData name="Jazz Binding" userId="74e1742e-566f-4d18-bab9-8025d732ef9c" providerId="ADAL" clId="{B2F509F6-D0D2-47FC-9FFA-9B1E2AE28429}" dt="2022-11-23T13:46:35.022" v="2057" actId="207"/>
          <ac:spMkLst>
            <pc:docMk/>
            <pc:sldMk cId="3855557971" sldId="264"/>
            <ac:spMk id="791" creationId="{2E5ECAAB-DE39-9F93-22D2-A11549CE867B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2" creationId="{2E44C02F-4E7D-0C9F-17E6-F4726D20314A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3" creationId="{1D1454B9-999C-FCB5-145B-E2E2AD68DDA9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4" creationId="{9DA7735E-F28A-E220-F0C0-B4A185BFE3A8}"/>
          </ac:spMkLst>
        </pc:spChg>
        <pc:spChg chg="mod">
          <ac:chgData name="Jazz Binding" userId="74e1742e-566f-4d18-bab9-8025d732ef9c" providerId="ADAL" clId="{B2F509F6-D0D2-47FC-9FFA-9B1E2AE28429}" dt="2022-11-23T13:45:32.750" v="2046" actId="207"/>
          <ac:spMkLst>
            <pc:docMk/>
            <pc:sldMk cId="3855557971" sldId="264"/>
            <ac:spMk id="795" creationId="{BAA652BC-7058-D060-4BE9-9FA68F55BDDA}"/>
          </ac:spMkLst>
        </pc:spChg>
        <pc:spChg chg="mod">
          <ac:chgData name="Jazz Binding" userId="74e1742e-566f-4d18-bab9-8025d732ef9c" providerId="ADAL" clId="{B2F509F6-D0D2-47FC-9FFA-9B1E2AE28429}" dt="2022-11-23T13:45:24.577" v="2045" actId="207"/>
          <ac:spMkLst>
            <pc:docMk/>
            <pc:sldMk cId="3855557971" sldId="264"/>
            <ac:spMk id="796" creationId="{4E780C58-CD55-AE66-6A74-57DDF20A42F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7" creationId="{E82246C2-6C58-1C51-2DFC-F0213A7F404F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8" creationId="{D76E2EEB-5BE5-D755-0BE5-663BCAFD36D3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799" creationId="{1C505789-D680-3331-79AC-C947477B7313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800" creationId="{65D63355-10D2-D899-3008-495F57F2627E}"/>
          </ac:spMkLst>
        </pc:spChg>
        <pc:spChg chg="mod">
          <ac:chgData name="Jazz Binding" userId="74e1742e-566f-4d18-bab9-8025d732ef9c" providerId="ADAL" clId="{B2F509F6-D0D2-47FC-9FFA-9B1E2AE28429}" dt="2022-11-23T13:45:46.491" v="2047" actId="207"/>
          <ac:spMkLst>
            <pc:docMk/>
            <pc:sldMk cId="3855557971" sldId="264"/>
            <ac:spMk id="801" creationId="{15B9C1D7-5929-7D2C-D552-89E3C2A8B4E5}"/>
          </ac:spMkLst>
        </pc:spChg>
        <pc:spChg chg="mod">
          <ac:chgData name="Jazz Binding" userId="74e1742e-566f-4d18-bab9-8025d732ef9c" providerId="ADAL" clId="{B2F509F6-D0D2-47FC-9FFA-9B1E2AE28429}" dt="2022-11-23T13:46:10.429" v="2051" actId="207"/>
          <ac:spMkLst>
            <pc:docMk/>
            <pc:sldMk cId="3855557971" sldId="264"/>
            <ac:spMk id="802" creationId="{746AC821-6964-2EB6-9871-D6CA257525EA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03" creationId="{DD61D4EE-EF50-DC77-0C98-9AA47DC4D6DB}"/>
          </ac:spMkLst>
        </pc:spChg>
        <pc:spChg chg="mod">
          <ac:chgData name="Jazz Binding" userId="74e1742e-566f-4d18-bab9-8025d732ef9c" providerId="ADAL" clId="{B2F509F6-D0D2-47FC-9FFA-9B1E2AE28429}" dt="2022-11-23T13:46:07.235" v="2050" actId="207"/>
          <ac:spMkLst>
            <pc:docMk/>
            <pc:sldMk cId="3855557971" sldId="264"/>
            <ac:spMk id="804" creationId="{508D7BCD-D467-3788-C0A6-E288F739E985}"/>
          </ac:spMkLst>
        </pc:spChg>
        <pc:spChg chg="mod">
          <ac:chgData name="Jazz Binding" userId="74e1742e-566f-4d18-bab9-8025d732ef9c" providerId="ADAL" clId="{B2F509F6-D0D2-47FC-9FFA-9B1E2AE28429}" dt="2022-11-23T13:46:04.201" v="2049" actId="207"/>
          <ac:spMkLst>
            <pc:docMk/>
            <pc:sldMk cId="3855557971" sldId="264"/>
            <ac:spMk id="805" creationId="{184CBED1-B9DC-881B-CFFB-293A134DD902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06" creationId="{13525ACC-FBF2-28FD-94E6-965DE8A5C93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07" creationId="{C67B8376-0B67-BAD3-BA0B-05A9A76977DC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08" creationId="{651ED74B-9189-0608-82AE-966811A4529A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09" creationId="{A14FEC7D-0457-B4DB-0C3A-D282F0497B94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0" creationId="{46467FB8-87BC-059D-0D69-B68F3E05F329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1" creationId="{5C253D65-2EDE-DBAE-55E7-7707CD545BCD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2" creationId="{7A435E32-4118-EC80-9A68-404F2F378BF2}"/>
          </ac:spMkLst>
        </pc:spChg>
        <pc:spChg chg="del mod">
          <ac:chgData name="Jazz Binding" userId="74e1742e-566f-4d18-bab9-8025d732ef9c" providerId="ADAL" clId="{B2F509F6-D0D2-47FC-9FFA-9B1E2AE28429}" dt="2022-11-30T17:19:59.263" v="11260" actId="478"/>
          <ac:spMkLst>
            <pc:docMk/>
            <pc:sldMk cId="3855557971" sldId="264"/>
            <ac:spMk id="813" creationId="{684F1E90-E061-4C7E-8D81-F98CFE582A77}"/>
          </ac:spMkLst>
        </pc:spChg>
        <pc:spChg chg="mod">
          <ac:chgData name="Jazz Binding" userId="74e1742e-566f-4d18-bab9-8025d732ef9c" providerId="ADAL" clId="{B2F509F6-D0D2-47FC-9FFA-9B1E2AE28429}" dt="2022-11-18T16:53:14.779" v="1599" actId="207"/>
          <ac:spMkLst>
            <pc:docMk/>
            <pc:sldMk cId="3855557971" sldId="264"/>
            <ac:spMk id="814" creationId="{613BCBBF-9987-DE6B-E6ED-50A09483E1BE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5" creationId="{0CACEE17-9C62-AE9B-8948-32FAA8CF6C62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6" creationId="{3A205840-A01D-E163-2AA1-1990FBC90A52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7" creationId="{F5901452-261C-BD2A-7DCA-657C962D4EB5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8" creationId="{55E6B48F-023A-A9F5-EA2E-39D80C964696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19" creationId="{091A5346-8495-A1E4-3819-21E5E121DD89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20" creationId="{8807864B-DB26-CAEA-F4B7-137DB4BCE152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21" creationId="{26BC4997-4825-846C-F46D-CC4D7709D33C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22" creationId="{4EA1B5AA-98E2-C7A8-A5DB-845AB7F1DF44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23" creationId="{989BDABA-1F24-0D0E-0242-CBF3B5C987C2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24" creationId="{759B1438-2D28-ECB2-A8C9-0751D7195361}"/>
          </ac:spMkLst>
        </pc:spChg>
        <pc:spChg chg="mod">
          <ac:chgData name="Jazz Binding" userId="74e1742e-566f-4d18-bab9-8025d732ef9c" providerId="ADAL" clId="{B2F509F6-D0D2-47FC-9FFA-9B1E2AE28429}" dt="2022-11-18T16:53:00.972" v="1587"/>
          <ac:spMkLst>
            <pc:docMk/>
            <pc:sldMk cId="3855557971" sldId="264"/>
            <ac:spMk id="825" creationId="{1526341A-A3ED-319D-1FC0-0BF6644D8906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26" creationId="{E65F647E-9093-7A24-4F93-B28CF0093511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27" creationId="{E48A967D-4A6C-6EC8-4DF3-A2E37175A6F7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28" creationId="{B6B67F61-6421-7789-7A6B-362E080F6C3D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29" creationId="{F2B9C386-9C7D-5B9E-166C-3E732D6C0137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0" creationId="{7156327D-214D-06CB-9FFD-60B6EEE143E7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1" creationId="{25C4A024-FD79-FE52-EB1E-A85DE9924963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2" creationId="{96891AB3-3183-5AA0-9CFB-F891C2E36A84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3" creationId="{7E7494A7-5E3B-E786-F996-B5879B09AF92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4" creationId="{16EFC79D-A7B8-5F06-58DB-8506B237E30B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5" creationId="{1381FEE9-8053-79EC-4C28-C3A1FCCA9DFF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6" creationId="{B77BBD06-E309-C69F-E4EC-987878C086E3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7" creationId="{8207AB47-9910-5422-6B00-ED216ACF4262}"/>
          </ac:spMkLst>
        </pc:spChg>
        <pc:spChg chg="mod">
          <ac:chgData name="Jazz Binding" userId="74e1742e-566f-4d18-bab9-8025d732ef9c" providerId="ADAL" clId="{B2F509F6-D0D2-47FC-9FFA-9B1E2AE28429}" dt="2022-11-23T14:34:22.541" v="2246" actId="207"/>
          <ac:spMkLst>
            <pc:docMk/>
            <pc:sldMk cId="3855557971" sldId="264"/>
            <ac:spMk id="838" creationId="{9809A9A3-03DB-1DDB-D3A7-B59C10A26CA4}"/>
          </ac:spMkLst>
        </pc:spChg>
        <pc:spChg chg="add del mod">
          <ac:chgData name="Jazz Binding" userId="74e1742e-566f-4d18-bab9-8025d732ef9c" providerId="ADAL" clId="{B2F509F6-D0D2-47FC-9FFA-9B1E2AE28429}" dt="2022-11-24T16:22:00.526" v="9349" actId="478"/>
          <ac:spMkLst>
            <pc:docMk/>
            <pc:sldMk cId="3855557971" sldId="264"/>
            <ac:spMk id="842" creationId="{93DCA351-09CA-CEDE-31BD-5DABE0213516}"/>
          </ac:spMkLst>
        </pc:spChg>
        <pc:grpChg chg="del 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4" creationId="{7C8594FC-3BD9-2D00-7C5B-52D384DEAA7E}"/>
          </ac:grpSpMkLst>
        </pc:grpChg>
        <pc:grpChg chg="add mod ord">
          <ac:chgData name="Jazz Binding" userId="74e1742e-566f-4d18-bab9-8025d732ef9c" providerId="ADAL" clId="{B2F509F6-D0D2-47FC-9FFA-9B1E2AE28429}" dt="2022-11-23T14:33:22.675" v="2243"/>
          <ac:grpSpMkLst>
            <pc:docMk/>
            <pc:sldMk cId="3855557971" sldId="264"/>
            <ac:grpSpMk id="4" creationId="{D96A696D-0F4B-D4A4-C625-BD9B486508E4}"/>
          </ac:grpSpMkLst>
        </pc:grpChg>
        <pc:grpChg chg="del mod">
          <ac:chgData name="Jazz Binding" userId="74e1742e-566f-4d18-bab9-8025d732ef9c" providerId="ADAL" clId="{B2F509F6-D0D2-47FC-9FFA-9B1E2AE28429}" dt="2022-11-18T16:45:14.840" v="1504" actId="165"/>
          <ac:grpSpMkLst>
            <pc:docMk/>
            <pc:sldMk cId="3855557971" sldId="264"/>
            <ac:grpSpMk id="6" creationId="{B15F9D3F-1F59-AFE2-5E75-58D840DBB14A}"/>
          </ac:grpSpMkLst>
        </pc:grpChg>
        <pc:grpChg chg="del mod topLvl">
          <ac:chgData name="Jazz Binding" userId="74e1742e-566f-4d18-bab9-8025d732ef9c" providerId="ADAL" clId="{B2F509F6-D0D2-47FC-9FFA-9B1E2AE28429}" dt="2022-11-18T16:45:46.839" v="1507" actId="165"/>
          <ac:grpSpMkLst>
            <pc:docMk/>
            <pc:sldMk cId="3855557971" sldId="264"/>
            <ac:grpSpMk id="20" creationId="{FEFA4A48-57C9-F794-0501-3FBC1F98C23F}"/>
          </ac:grpSpMkLst>
        </pc:grpChg>
        <pc:grpChg chg="del mod topLvl">
          <ac:chgData name="Jazz Binding" userId="74e1742e-566f-4d18-bab9-8025d732ef9c" providerId="ADAL" clId="{B2F509F6-D0D2-47FC-9FFA-9B1E2AE28429}" dt="2022-11-18T16:45:46.839" v="1507" actId="165"/>
          <ac:grpSpMkLst>
            <pc:docMk/>
            <pc:sldMk cId="3855557971" sldId="264"/>
            <ac:grpSpMk id="24" creationId="{02571DA0-988F-101E-897F-6B9E176AA901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30" creationId="{8BD56659-C3A5-C4C5-C1C6-CD6BDAEAA96D}"/>
          </ac:grpSpMkLst>
        </pc:grpChg>
        <pc:grpChg chg="del mod topLvl">
          <ac:chgData name="Jazz Binding" userId="74e1742e-566f-4d18-bab9-8025d732ef9c" providerId="ADAL" clId="{B2F509F6-D0D2-47FC-9FFA-9B1E2AE28429}" dt="2022-11-18T16:45:46.839" v="1507" actId="165"/>
          <ac:grpSpMkLst>
            <pc:docMk/>
            <pc:sldMk cId="3855557971" sldId="264"/>
            <ac:grpSpMk id="33" creationId="{6E0BA59C-CA32-74D3-1670-5980FDB9CB2B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40" creationId="{DFA6CABB-C46B-402C-99A5-6A37022347BE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48" creationId="{183DBA89-BD7E-5E98-7FD5-0B6CEE350457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60" creationId="{4A84129F-5464-4CF9-21FC-519DCF0C04D8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64" creationId="{4C959D4C-6CF2-BD61-C878-96BB70A40D52}"/>
          </ac:grpSpMkLst>
        </pc:grpChg>
        <pc:grpChg chg="mod">
          <ac:chgData name="Jazz Binding" userId="74e1742e-566f-4d18-bab9-8025d732ef9c" providerId="ADAL" clId="{B2F509F6-D0D2-47FC-9FFA-9B1E2AE28429}" dt="2022-11-18T16:44:12.826" v="1487" actId="14100"/>
          <ac:grpSpMkLst>
            <pc:docMk/>
            <pc:sldMk cId="3855557971" sldId="264"/>
            <ac:grpSpMk id="67" creationId="{640688C0-BFB2-7F8C-AE74-28F108CA7758}"/>
          </ac:grpSpMkLst>
        </pc:grpChg>
        <pc:grpChg chg="mod">
          <ac:chgData name="Jazz Binding" userId="74e1742e-566f-4d18-bab9-8025d732ef9c" providerId="ADAL" clId="{B2F509F6-D0D2-47FC-9FFA-9B1E2AE28429}" dt="2022-11-18T16:44:54.860" v="1500" actId="1076"/>
          <ac:grpSpMkLst>
            <pc:docMk/>
            <pc:sldMk cId="3855557971" sldId="264"/>
            <ac:grpSpMk id="71" creationId="{5F0AEB1B-B09A-CCD0-E15B-255A6DE454CA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73" creationId="{07E65F98-C730-4038-9F34-A370DBC845C5}"/>
          </ac:grpSpMkLst>
        </pc:grpChg>
        <pc:grpChg chg="mod">
          <ac:chgData name="Jazz Binding" userId="74e1742e-566f-4d18-bab9-8025d732ef9c" providerId="ADAL" clId="{B2F509F6-D0D2-47FC-9FFA-9B1E2AE28429}" dt="2022-11-18T16:53:54.095" v="1605" actId="1076"/>
          <ac:grpSpMkLst>
            <pc:docMk/>
            <pc:sldMk cId="3855557971" sldId="264"/>
            <ac:grpSpMk id="260" creationId="{3ACD82C4-C431-3B77-DCDC-9FD5FCD1B3B7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261" creationId="{5B1884F0-0CAE-DDBD-8BE2-4EF486223187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262" creationId="{767788E2-F7E1-BE56-4F29-F0B81E24E5C2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284" creationId="{EE764C1B-C4D9-4068-2549-43000DB1E2B3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285" creationId="{1179CD24-CEB5-72AA-108B-09D185BD6DB5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291" creationId="{DFAA6154-B7F5-FD10-81C9-D9353CF51482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301" creationId="{E4CFE584-44D8-52B0-87ED-805C73DDADE4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304" creationId="{84C60477-0A22-CFA5-02EB-A9A95C7EF6DF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305" creationId="{7205342D-89FB-C020-7529-C049F9E4A5AF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327" creationId="{ABC5E100-FDDD-D29F-12B4-9C9A34484DC8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328" creationId="{9F8C4E6F-E8CD-07E6-41B0-0B6756995141}"/>
          </ac:grpSpMkLst>
        </pc:grpChg>
        <pc:grpChg chg="mod">
          <ac:chgData name="Jazz Binding" userId="74e1742e-566f-4d18-bab9-8025d732ef9c" providerId="ADAL" clId="{B2F509F6-D0D2-47FC-9FFA-9B1E2AE28429}" dt="2022-11-18T16:43:34.215" v="1474" actId="27803"/>
          <ac:grpSpMkLst>
            <pc:docMk/>
            <pc:sldMk cId="3855557971" sldId="264"/>
            <ac:grpSpMk id="345" creationId="{2D43230D-74A1-7593-B279-C13904C129F0}"/>
          </ac:grpSpMkLst>
        </pc:grpChg>
        <pc:grpChg chg="del mod ord">
          <ac:chgData name="Jazz Binding" userId="74e1742e-566f-4d18-bab9-8025d732ef9c" providerId="ADAL" clId="{B2F509F6-D0D2-47FC-9FFA-9B1E2AE28429}" dt="2022-11-18T16:53:03.996" v="1598" actId="478"/>
          <ac:grpSpMkLst>
            <pc:docMk/>
            <pc:sldMk cId="3855557971" sldId="264"/>
            <ac:grpSpMk id="353" creationId="{6DFE401C-DE48-7404-6277-F373A05E9A67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354" creationId="{B8663F81-291C-0050-19B8-F57811A784B2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355" creationId="{50ABDDC9-26A6-7F62-6729-1285DE9DF3FD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357" creationId="{F06C2FE3-E5DA-612F-E88F-C8614CBC263D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376" creationId="{882DDFD9-8F68-9163-335C-4023AE262E3F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379" creationId="{CC55F039-7CA0-80C7-5813-2CC06BEF52E7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00" creationId="{96EA81C3-0F44-CB88-08BD-3F788B317523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01" creationId="{4814BD12-29C3-DA24-ADE8-CD362113CFD0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11" creationId="{2ED8E6EA-EB3F-0970-D010-A73ECC062E71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17" creationId="{21284B86-A6FC-532C-67F8-071EB4B7AF13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24" creationId="{8806D551-FC36-03BA-10DF-B86BACCE14CD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31" creationId="{BCDF3E78-C0F9-B475-19B6-36E57040B530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32" creationId="{B7EF0AE4-15A8-8382-B74A-12CCB0F38E24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33" creationId="{5EC7358B-6FB9-21D0-481F-29770A35D75E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35" creationId="{04C7AAC0-7BA9-0013-8244-23074EB1B6FD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54" creationId="{E204357E-0D0D-7595-01FA-3F9D2D210E72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57" creationId="{F6704DD4-E8B0-87B7-6D2F-FCDE27260277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71" creationId="{092FC87C-67FA-41DB-4477-9123482E1751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81" creationId="{9AF34BBC-8C64-C902-B0D7-A385444593B9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94" creationId="{1CE9BB5F-600D-83E9-BA7B-D0BEFD7DDDAD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499" creationId="{75BFE32D-8E22-6866-68FF-C98BD1398A19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500" creationId="{202CC4B6-A285-9549-E9D9-8F668FE4D317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506" creationId="{0B055FCA-6F4A-42E1-B1E7-81A8237433D5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516" creationId="{1EFDFF15-5C0E-BEF2-7E4B-53134575CBBD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521" creationId="{9315C724-43F0-12C9-904A-5263A36C23E7}"/>
          </ac:grpSpMkLst>
        </pc:grpChg>
        <pc:grpChg chg="mod">
          <ac:chgData name="Jazz Binding" userId="74e1742e-566f-4d18-bab9-8025d732ef9c" providerId="ADAL" clId="{B2F509F6-D0D2-47FC-9FFA-9B1E2AE28429}" dt="2022-11-18T16:53:00.981" v="1591"/>
          <ac:grpSpMkLst>
            <pc:docMk/>
            <pc:sldMk cId="3855557971" sldId="264"/>
            <ac:grpSpMk id="525" creationId="{1ACC6D8E-E82D-2B6C-8485-92AFAB60C42A}"/>
          </ac:grpSpMkLst>
        </pc:grpChg>
        <pc:grpChg chg="del mod">
          <ac:chgData name="Jazz Binding" userId="74e1742e-566f-4d18-bab9-8025d732ef9c" providerId="ADAL" clId="{B2F509F6-D0D2-47FC-9FFA-9B1E2AE28429}" dt="2022-11-18T16:43:42.460" v="1476" actId="165"/>
          <ac:grpSpMkLst>
            <pc:docMk/>
            <pc:sldMk cId="3855557971" sldId="264"/>
            <ac:grpSpMk id="532" creationId="{8BE8739E-4B59-A18E-436E-A3FE7140474D}"/>
          </ac:grpSpMkLst>
        </pc:grpChg>
        <pc:grpChg chg="del mod topLvl">
          <ac:chgData name="Jazz Binding" userId="74e1742e-566f-4d18-bab9-8025d732ef9c" providerId="ADAL" clId="{B2F509F6-D0D2-47FC-9FFA-9B1E2AE28429}" dt="2022-11-18T16:43:44.500" v="1477" actId="165"/>
          <ac:grpSpMkLst>
            <pc:docMk/>
            <pc:sldMk cId="3855557971" sldId="264"/>
            <ac:grpSpMk id="533" creationId="{101C7DD5-D692-1D3A-89C9-20EAB0847F56}"/>
          </ac:grpSpMkLst>
        </pc:grpChg>
        <pc:grpChg chg="del mod topLvl">
          <ac:chgData name="Jazz Binding" userId="74e1742e-566f-4d18-bab9-8025d732ef9c" providerId="ADAL" clId="{B2F509F6-D0D2-47FC-9FFA-9B1E2AE28429}" dt="2022-11-18T16:43:50.618" v="1479" actId="478"/>
          <ac:grpSpMkLst>
            <pc:docMk/>
            <pc:sldMk cId="3855557971" sldId="264"/>
            <ac:grpSpMk id="534" creationId="{85CBE897-5180-DDD9-BEEC-18A8D843118C}"/>
          </ac:grpSpMkLst>
        </pc:grpChg>
        <pc:grpChg chg="mod">
          <ac:chgData name="Jazz Binding" userId="74e1742e-566f-4d18-bab9-8025d732ef9c" providerId="ADAL" clId="{B2F509F6-D0D2-47FC-9FFA-9B1E2AE28429}" dt="2022-11-18T16:43:44.500" v="1477" actId="165"/>
          <ac:grpSpMkLst>
            <pc:docMk/>
            <pc:sldMk cId="3855557971" sldId="264"/>
            <ac:grpSpMk id="535" creationId="{02D87D1B-4690-597B-3479-7045C7913E41}"/>
          </ac:grpSpMkLst>
        </pc:grpChg>
        <pc:grpChg chg="mod topLvl">
          <ac:chgData name="Jazz Binding" userId="74e1742e-566f-4d18-bab9-8025d732ef9c" providerId="ADAL" clId="{B2F509F6-D0D2-47FC-9FFA-9B1E2AE28429}" dt="2022-11-18T16:43:48.876" v="1478" actId="164"/>
          <ac:grpSpMkLst>
            <pc:docMk/>
            <pc:sldMk cId="3855557971" sldId="264"/>
            <ac:grpSpMk id="564" creationId="{5F6353B4-5C66-06BC-2F52-BC4B4566B45A}"/>
          </ac:grpSpMkLst>
        </pc:grpChg>
        <pc:grpChg chg="mod">
          <ac:chgData name="Jazz Binding" userId="74e1742e-566f-4d18-bab9-8025d732ef9c" providerId="ADAL" clId="{B2F509F6-D0D2-47FC-9FFA-9B1E2AE28429}" dt="2022-11-18T16:43:44.500" v="1477" actId="165"/>
          <ac:grpSpMkLst>
            <pc:docMk/>
            <pc:sldMk cId="3855557971" sldId="264"/>
            <ac:grpSpMk id="566" creationId="{E23706D9-9CBD-3DDB-7824-84B0274324FA}"/>
          </ac:grpSpMkLst>
        </pc:grpChg>
        <pc:grpChg chg="mod topLvl">
          <ac:chgData name="Jazz Binding" userId="74e1742e-566f-4d18-bab9-8025d732ef9c" providerId="ADAL" clId="{B2F509F6-D0D2-47FC-9FFA-9B1E2AE28429}" dt="2022-11-18T16:43:48.876" v="1478" actId="164"/>
          <ac:grpSpMkLst>
            <pc:docMk/>
            <pc:sldMk cId="3855557971" sldId="264"/>
            <ac:grpSpMk id="601" creationId="{BD3BB069-DC50-B7B2-7D85-E19983110676}"/>
          </ac:grpSpMkLst>
        </pc:grpChg>
        <pc:grpChg chg="del mod topLvl">
          <ac:chgData name="Jazz Binding" userId="74e1742e-566f-4d18-bab9-8025d732ef9c" providerId="ADAL" clId="{B2F509F6-D0D2-47FC-9FFA-9B1E2AE28429}" dt="2022-11-18T16:45:21.016" v="1505" actId="478"/>
          <ac:grpSpMkLst>
            <pc:docMk/>
            <pc:sldMk cId="3855557971" sldId="264"/>
            <ac:grpSpMk id="608" creationId="{7A5AD3B9-44F2-B889-AA3E-366467E8EEAC}"/>
          </ac:grpSpMkLst>
        </pc:grpChg>
        <pc:grpChg chg="mod">
          <ac:chgData name="Jazz Binding" userId="74e1742e-566f-4d18-bab9-8025d732ef9c" providerId="ADAL" clId="{B2F509F6-D0D2-47FC-9FFA-9B1E2AE28429}" dt="2022-11-18T16:43:42.460" v="1476" actId="165"/>
          <ac:grpSpMkLst>
            <pc:docMk/>
            <pc:sldMk cId="3855557971" sldId="264"/>
            <ac:grpSpMk id="609" creationId="{D69CFDB3-915A-E997-AF16-6F80A124A700}"/>
          </ac:grpSpMkLst>
        </pc:grpChg>
        <pc:grpChg chg="mod">
          <ac:chgData name="Jazz Binding" userId="74e1742e-566f-4d18-bab9-8025d732ef9c" providerId="ADAL" clId="{B2F509F6-D0D2-47FC-9FFA-9B1E2AE28429}" dt="2022-11-18T16:43:42.460" v="1476" actId="165"/>
          <ac:grpSpMkLst>
            <pc:docMk/>
            <pc:sldMk cId="3855557971" sldId="264"/>
            <ac:grpSpMk id="612" creationId="{48974D15-D370-7ABC-6B15-B8A3E0810EA2}"/>
          </ac:grpSpMkLst>
        </pc:grpChg>
        <pc:grpChg chg="mod">
          <ac:chgData name="Jazz Binding" userId="74e1742e-566f-4d18-bab9-8025d732ef9c" providerId="ADAL" clId="{B2F509F6-D0D2-47FC-9FFA-9B1E2AE28429}" dt="2022-11-18T16:43:42.460" v="1476" actId="165"/>
          <ac:grpSpMkLst>
            <pc:docMk/>
            <pc:sldMk cId="3855557971" sldId="264"/>
            <ac:grpSpMk id="617" creationId="{12652733-EC14-F24C-A3DE-2A844CBA41AC}"/>
          </ac:grpSpMkLst>
        </pc:grpChg>
        <pc:grpChg chg="mod">
          <ac:chgData name="Jazz Binding" userId="74e1742e-566f-4d18-bab9-8025d732ef9c" providerId="ADAL" clId="{B2F509F6-D0D2-47FC-9FFA-9B1E2AE28429}" dt="2022-11-18T16:43:42.460" v="1476" actId="165"/>
          <ac:grpSpMkLst>
            <pc:docMk/>
            <pc:sldMk cId="3855557971" sldId="264"/>
            <ac:grpSpMk id="618" creationId="{CCC9C24F-2088-53E9-A41F-66F3821BE651}"/>
          </ac:grpSpMkLst>
        </pc:grpChg>
        <pc:grpChg chg="add mod">
          <ac:chgData name="Jazz Binding" userId="74e1742e-566f-4d18-bab9-8025d732ef9c" providerId="ADAL" clId="{B2F509F6-D0D2-47FC-9FFA-9B1E2AE28429}" dt="2022-11-18T16:54:52.799" v="1610" actId="164"/>
          <ac:grpSpMkLst>
            <pc:docMk/>
            <pc:sldMk cId="3855557971" sldId="264"/>
            <ac:grpSpMk id="622" creationId="{D341CA67-038B-99D1-2A70-40AED2D59D70}"/>
          </ac:grpSpMkLst>
        </pc:grpChg>
        <pc:grpChg chg="add del mod ord">
          <ac:chgData name="Jazz Binding" userId="74e1742e-566f-4d18-bab9-8025d732ef9c" providerId="ADAL" clId="{B2F509F6-D0D2-47FC-9FFA-9B1E2AE28429}" dt="2022-11-18T16:45:14.840" v="1504" actId="165"/>
          <ac:grpSpMkLst>
            <pc:docMk/>
            <pc:sldMk cId="3855557971" sldId="264"/>
            <ac:grpSpMk id="623" creationId="{10481C6B-68FD-747D-8EE7-D1D5A4B2E55B}"/>
          </ac:grpSpMkLst>
        </pc:grpChg>
        <pc:grpChg chg="del mod topLvl">
          <ac:chgData name="Jazz Binding" userId="74e1742e-566f-4d18-bab9-8025d732ef9c" providerId="ADAL" clId="{B2F509F6-D0D2-47FC-9FFA-9B1E2AE28429}" dt="2022-11-18T16:45:46.839" v="1507" actId="165"/>
          <ac:grpSpMkLst>
            <pc:docMk/>
            <pc:sldMk cId="3855557971" sldId="264"/>
            <ac:grpSpMk id="637" creationId="{539427E8-B0F3-C336-4A8D-CF99C296C9F9}"/>
          </ac:grpSpMkLst>
        </pc:grpChg>
        <pc:grpChg chg="del mod topLvl">
          <ac:chgData name="Jazz Binding" userId="74e1742e-566f-4d18-bab9-8025d732ef9c" providerId="ADAL" clId="{B2F509F6-D0D2-47FC-9FFA-9B1E2AE28429}" dt="2022-11-18T16:45:46.839" v="1507" actId="165"/>
          <ac:grpSpMkLst>
            <pc:docMk/>
            <pc:sldMk cId="3855557971" sldId="264"/>
            <ac:grpSpMk id="639" creationId="{432EA73A-3557-AFBB-F13E-111DD43CA96C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642" creationId="{1B83C4FF-F8B1-EEE8-AE09-7D7B444EE021}"/>
          </ac:grpSpMkLst>
        </pc:grpChg>
        <pc:grpChg chg="del mod topLvl">
          <ac:chgData name="Jazz Binding" userId="74e1742e-566f-4d18-bab9-8025d732ef9c" providerId="ADAL" clId="{B2F509F6-D0D2-47FC-9FFA-9B1E2AE28429}" dt="2022-11-18T16:45:46.839" v="1507" actId="165"/>
          <ac:grpSpMkLst>
            <pc:docMk/>
            <pc:sldMk cId="3855557971" sldId="264"/>
            <ac:grpSpMk id="643" creationId="{FCEA0D82-12E2-4143-DA90-F04469A279A8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647" creationId="{BD76A46A-D280-F813-12B4-E0E8A1A026C1}"/>
          </ac:grpSpMkLst>
        </pc:grpChg>
        <pc:grpChg chg="del mod topLvl">
          <ac:chgData name="Jazz Binding" userId="74e1742e-566f-4d18-bab9-8025d732ef9c" providerId="ADAL" clId="{B2F509F6-D0D2-47FC-9FFA-9B1E2AE28429}" dt="2022-11-18T16:45:56.255" v="1509" actId="478"/>
          <ac:grpSpMkLst>
            <pc:docMk/>
            <pc:sldMk cId="3855557971" sldId="264"/>
            <ac:grpSpMk id="652" creationId="{25DD9449-E1C6-B26E-04D7-956CCA0D93C8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661" creationId="{25BE3F06-2B34-11BB-EC2B-5DC0CC74FB0A}"/>
          </ac:grpSpMkLst>
        </pc:grpChg>
        <pc:grpChg chg="del mod topLvl">
          <ac:chgData name="Jazz Binding" userId="74e1742e-566f-4d18-bab9-8025d732ef9c" providerId="ADAL" clId="{B2F509F6-D0D2-47FC-9FFA-9B1E2AE28429}" dt="2022-11-18T16:45:53.003" v="1508" actId="165"/>
          <ac:grpSpMkLst>
            <pc:docMk/>
            <pc:sldMk cId="3855557971" sldId="264"/>
            <ac:grpSpMk id="662" creationId="{EBD156DA-B8F5-768A-B3E3-CDF9C2CFF102}"/>
          </ac:grpSpMkLst>
        </pc:grpChg>
        <pc:grpChg chg="add mod ord">
          <ac:chgData name="Jazz Binding" userId="74e1742e-566f-4d18-bab9-8025d732ef9c" providerId="ADAL" clId="{B2F509F6-D0D2-47FC-9FFA-9B1E2AE28429}" dt="2022-11-18T16:53:19.221" v="1600" actId="1076"/>
          <ac:grpSpMkLst>
            <pc:docMk/>
            <pc:sldMk cId="3855557971" sldId="264"/>
            <ac:grpSpMk id="684" creationId="{4DCC97BD-CBBE-EE9F-2F20-B00168BDB952}"/>
          </ac:grpSpMkLst>
        </pc:grpChg>
        <pc:grpChg chg="mod">
          <ac:chgData name="Jazz Binding" userId="74e1742e-566f-4d18-bab9-8025d732ef9c" providerId="ADAL" clId="{B2F509F6-D0D2-47FC-9FFA-9B1E2AE28429}" dt="2022-11-18T16:53:00.972" v="1587"/>
          <ac:grpSpMkLst>
            <pc:docMk/>
            <pc:sldMk cId="3855557971" sldId="264"/>
            <ac:grpSpMk id="773" creationId="{96F7FDC0-C976-0D0C-E0D3-3AF17774F1BA}"/>
          </ac:grpSpMkLst>
        </pc:grpChg>
        <pc:grpChg chg="mod">
          <ac:chgData name="Jazz Binding" userId="74e1742e-566f-4d18-bab9-8025d732ef9c" providerId="ADAL" clId="{B2F509F6-D0D2-47FC-9FFA-9B1E2AE28429}" dt="2022-11-18T16:53:00.972" v="1587"/>
          <ac:grpSpMkLst>
            <pc:docMk/>
            <pc:sldMk cId="3855557971" sldId="264"/>
            <ac:grpSpMk id="783" creationId="{A2E878FF-BD7D-00B7-649F-873C45DBCE15}"/>
          </ac:grpSpMkLst>
        </pc:grpChg>
        <pc:grpChg chg="add del mod">
          <ac:chgData name="Jazz Binding" userId="74e1742e-566f-4d18-bab9-8025d732ef9c" providerId="ADAL" clId="{B2F509F6-D0D2-47FC-9FFA-9B1E2AE28429}" dt="2022-12-01T09:41:55.109" v="11297" actId="478"/>
          <ac:grpSpMkLst>
            <pc:docMk/>
            <pc:sldMk cId="3855557971" sldId="264"/>
            <ac:grpSpMk id="841" creationId="{2CF2AB62-1FF4-1BA7-5713-997F71DD4BB0}"/>
          </ac:grpSpMkLst>
        </pc:grpChg>
        <pc:picChg chg="add del mod">
          <ac:chgData name="Jazz Binding" userId="74e1742e-566f-4d18-bab9-8025d732ef9c" providerId="ADAL" clId="{B2F509F6-D0D2-47FC-9FFA-9B1E2AE28429}" dt="2022-11-23T14:33:27.230" v="2244" actId="478"/>
          <ac:picMkLst>
            <pc:docMk/>
            <pc:sldMk cId="3855557971" sldId="264"/>
            <ac:picMk id="3" creationId="{B6BFA688-7560-3DFB-8CF0-88047947CB19}"/>
          </ac:picMkLst>
        </pc:picChg>
        <pc:picChg chg="add del mod">
          <ac:chgData name="Jazz Binding" userId="74e1742e-566f-4d18-bab9-8025d732ef9c" providerId="ADAL" clId="{B2F509F6-D0D2-47FC-9FFA-9B1E2AE28429}" dt="2022-11-18T16:43:34.215" v="1474" actId="27803"/>
          <ac:picMkLst>
            <pc:docMk/>
            <pc:sldMk cId="3855557971" sldId="264"/>
            <ac:picMk id="3" creationId="{F4858153-7A6C-1AA9-452C-A96E3287064B}"/>
          </ac:picMkLst>
        </pc:picChg>
        <pc:picChg chg="add mod">
          <ac:chgData name="Jazz Binding" userId="74e1742e-566f-4d18-bab9-8025d732ef9c" providerId="ADAL" clId="{B2F509F6-D0D2-47FC-9FFA-9B1E2AE28429}" dt="2022-11-18T16:55:13.197" v="1612" actId="1076"/>
          <ac:picMkLst>
            <pc:docMk/>
            <pc:sldMk cId="3855557971" sldId="264"/>
            <ac:picMk id="840" creationId="{AF8A332B-2F0B-AEDB-6E3D-456F63A7B886}"/>
          </ac:picMkLst>
        </pc:picChg>
      </pc:sldChg>
      <pc:sldChg chg="modSp add del mod ord">
        <pc:chgData name="Jazz Binding" userId="74e1742e-566f-4d18-bab9-8025d732ef9c" providerId="ADAL" clId="{B2F509F6-D0D2-47FC-9FFA-9B1E2AE28429}" dt="2022-11-24T14:28:48.615" v="5127" actId="47"/>
        <pc:sldMkLst>
          <pc:docMk/>
          <pc:sldMk cId="2450550320" sldId="265"/>
        </pc:sldMkLst>
        <pc:spChg chg="mod">
          <ac:chgData name="Jazz Binding" userId="74e1742e-566f-4d18-bab9-8025d732ef9c" providerId="ADAL" clId="{B2F509F6-D0D2-47FC-9FFA-9B1E2AE28429}" dt="2022-11-18T16:58:31.746" v="1730" actId="20577"/>
          <ac:spMkLst>
            <pc:docMk/>
            <pc:sldMk cId="2450550320" sldId="265"/>
            <ac:spMk id="2" creationId="{DF8C3DD9-7923-EDDD-F90D-15F7741B7CDB}"/>
          </ac:spMkLst>
        </pc:spChg>
      </pc:sldChg>
      <pc:sldChg chg="addSp delSp modSp new del mod">
        <pc:chgData name="Jazz Binding" userId="74e1742e-566f-4d18-bab9-8025d732ef9c" providerId="ADAL" clId="{B2F509F6-D0D2-47FC-9FFA-9B1E2AE28429}" dt="2022-11-18T16:55:21.458" v="1613" actId="47"/>
        <pc:sldMkLst>
          <pc:docMk/>
          <pc:sldMk cId="3968852456" sldId="265"/>
        </pc:sldMkLst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6" creationId="{920C311D-7271-5957-9734-21481CFC5B8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7" creationId="{7EBD1748-9E09-E645-2CD6-7351BEB814FE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8" creationId="{8A31A31D-BE98-AA61-A801-ABBEB018716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" creationId="{1DD146AF-E2CD-DF6B-C917-B657B8CAC76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" creationId="{102EFEE0-D15A-CED7-6302-9F9EEF0CF0B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" creationId="{E84A404D-D164-1FB0-9A3F-F4C85BE1684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8" creationId="{57706403-C69A-A387-3FC6-FDC9014174A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9" creationId="{B9CF2F9A-E6BD-2AD2-F97D-02AB630C9DE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0" creationId="{3697B0BE-E686-5BEA-FB3E-8FBD7E19375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1" creationId="{B30C2482-156A-7A7C-1018-BF6853F4509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2" creationId="{8577662D-5FB8-1702-E78B-D0469560619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3" creationId="{461F82F0-CA1C-11F0-E4D0-910F1B666F0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4" creationId="{EC9AE183-EE69-6E3C-4918-7781550E770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5" creationId="{343C1DA5-6EE4-195A-03BA-1C18CFD62D71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6" creationId="{94353842-7597-A1A8-8375-BBF51445A3F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7" creationId="{E8EAB5AF-FFDA-CB7A-BEB0-C666C72DC58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8" creationId="{E77C948A-9182-BDA0-656F-1892903EC75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29" creationId="{3629EEBA-E207-CA80-3E13-9E23A478EE48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0" creationId="{3C830556-21EB-F89E-CC0C-2076BC82A79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1" creationId="{4C8AD7C2-A88E-5258-FED5-027665EF16A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2" creationId="{8E12CCCA-5219-F86A-4BB0-C7620F5C3FF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3" creationId="{12A3CFB7-B894-C2B0-3099-4B1FDEFB6631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4" creationId="{E321C807-E1CF-4B22-B579-75A67372C92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5" creationId="{CE20B769-C1CF-8596-2FB2-E2349759AFF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6" creationId="{2D79560F-030B-7D5E-DA6D-4138D4C3B1C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7" creationId="{60872BA3-651D-C21E-3B38-65B82FC2ADD3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38" creationId="{68F92262-0E55-DE98-1ABB-7E9AAF3C163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3" creationId="{42D280D9-FEBE-B336-97F1-B353C3A0539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4" creationId="{1E8D86D2-E2FE-ACC1-34C9-6BBA674A1AD9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5" creationId="{36CF4621-83B2-3FCE-2CEC-CF66996F364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6" creationId="{7DFC8678-FAEE-FFC8-9433-83F7193379E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7" creationId="{4A28CD4D-2C96-BD30-2E59-5E784F44E67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8" creationId="{59F93736-45A5-D2FE-1BA2-C3DC4A00879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49" creationId="{8C32E8D3-55E4-3218-C173-7B18E34881D3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50" creationId="{70181240-37BD-45AE-9367-1710F35844E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51" creationId="{DA62240D-BF57-D79D-A08E-752156E5F7C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52" creationId="{FDFE3B31-AEEE-6DA4-B12E-6AFDF6A4CEB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53" creationId="{A2CF7FAA-34B3-4D5A-657C-7BB508A2BB98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54" creationId="{3F2E0334-A55E-6F8A-F29E-1E8BF09367D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55" creationId="{92BBB571-D443-EB9B-F63D-F16A7530A7D5}"/>
          </ac:spMkLst>
        </pc:spChg>
        <pc:spChg chg="mod">
          <ac:chgData name="Jazz Binding" userId="74e1742e-566f-4d18-bab9-8025d732ef9c" providerId="ADAL" clId="{B2F509F6-D0D2-47FC-9FFA-9B1E2AE28429}" dt="2022-11-18T16:52:14.684" v="1570" actId="207"/>
          <ac:spMkLst>
            <pc:docMk/>
            <pc:sldMk cId="3968852456" sldId="265"/>
            <ac:spMk id="57" creationId="{6F09AA68-4382-B2F3-BD62-B9AE173EE1CE}"/>
          </ac:spMkLst>
        </pc:spChg>
        <pc:spChg chg="mod">
          <ac:chgData name="Jazz Binding" userId="74e1742e-566f-4d18-bab9-8025d732ef9c" providerId="ADAL" clId="{B2F509F6-D0D2-47FC-9FFA-9B1E2AE28429}" dt="2022-11-18T16:52:09.011" v="1569" actId="207"/>
          <ac:spMkLst>
            <pc:docMk/>
            <pc:sldMk cId="3968852456" sldId="265"/>
            <ac:spMk id="58" creationId="{E9C76CAC-FC35-8262-E380-D3B13536B44F}"/>
          </ac:spMkLst>
        </pc:spChg>
        <pc:spChg chg="del mod">
          <ac:chgData name="Jazz Binding" userId="74e1742e-566f-4d18-bab9-8025d732ef9c" providerId="ADAL" clId="{B2F509F6-D0D2-47FC-9FFA-9B1E2AE28429}" dt="2022-11-18T16:52:00.156" v="1568" actId="478"/>
          <ac:spMkLst>
            <pc:docMk/>
            <pc:sldMk cId="3968852456" sldId="265"/>
            <ac:spMk id="59" creationId="{FFFFEA71-DE40-F877-F882-B935B68BB8CD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0" creationId="{AFD169F1-D8F0-5027-E84C-2D5327C80258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1" creationId="{457AFD16-1B1F-382D-4C21-21121472B44F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2" creationId="{6DD74076-FB38-3F54-78F8-88AC300B272B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3" creationId="{553E3487-0A04-D913-1B8C-3B9F5D221721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4" creationId="{49C2144B-84E0-E5BE-61A6-7E7DE7C4A8ED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5" creationId="{3FC28955-E8CB-08E1-E82A-327F22F2E8D3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6" creationId="{60A92F3B-02EA-009E-7FB7-1B1CA44087B1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7" creationId="{4280C736-DCCA-D05E-9253-FC5EFE4791F5}"/>
          </ac:spMkLst>
        </pc:spChg>
        <pc:spChg chg="mod">
          <ac:chgData name="Jazz Binding" userId="74e1742e-566f-4d18-bab9-8025d732ef9c" providerId="ADAL" clId="{B2F509F6-D0D2-47FC-9FFA-9B1E2AE28429}" dt="2022-11-18T16:52:20.638" v="1571" actId="207"/>
          <ac:spMkLst>
            <pc:docMk/>
            <pc:sldMk cId="3968852456" sldId="265"/>
            <ac:spMk id="68" creationId="{A133A11B-5189-D68B-33A2-3EE91C48219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69" creationId="{8CD5699B-9824-A302-1972-DD3E0403714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70" creationId="{ED95CAC7-61B3-CCF0-C5FA-C8A6EEB35722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2" creationId="{EC71C4E6-64F3-1A55-50EF-249D72CE9BB8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3" creationId="{3CE9A36B-169D-515C-2DB9-4A3CE22A4690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4" creationId="{5526F799-E33B-5A46-64A8-3778D46CF3B8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5" creationId="{FE426482-EA7B-B0D3-CFCD-EAEF185719B7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6" creationId="{9FE38A40-A41A-D4FB-2398-5824E51E9551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7" creationId="{3AA65BD4-05E8-2065-DEE5-5F3C0A0F54A5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8" creationId="{1ACAEDD6-B84E-CFCC-7876-9C6E7C460147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79" creationId="{826EDCC1-ABF3-F047-1A48-45CED368B203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80" creationId="{ECB3EFE0-2315-0B32-E6AB-29EF03230694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81" creationId="{AF038D4D-9C98-1A13-0BF5-944ECC875109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82" creationId="{76B43912-6D6A-E0F0-423A-5BA1625A925B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83" creationId="{9D1ECA11-724C-6977-530C-A4861E787551}"/>
          </ac:spMkLst>
        </pc:spChg>
        <pc:spChg chg="mod">
          <ac:chgData name="Jazz Binding" userId="74e1742e-566f-4d18-bab9-8025d732ef9c" providerId="ADAL" clId="{B2F509F6-D0D2-47FC-9FFA-9B1E2AE28429}" dt="2022-11-18T16:50:20.039" v="1552" actId="207"/>
          <ac:spMkLst>
            <pc:docMk/>
            <pc:sldMk cId="3968852456" sldId="265"/>
            <ac:spMk id="84" creationId="{AC0915B5-AC48-A757-5094-60958F47992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85" creationId="{353A7DB3-5E7D-DD73-F80E-C7CC82B4544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87" creationId="{DDA5A76D-E123-52E6-32C2-928F8C57E41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88" creationId="{6C998B20-68D5-9BCF-B568-4B613DFAD8A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89" creationId="{D6984166-3977-9BC1-B004-4278138B4E6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0" creationId="{43E29DA1-F4F0-D52A-9828-733DF8DBA77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1" creationId="{A4068F3C-307D-980D-B9AD-0733F8D4E51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2" creationId="{82D1B996-1102-FEFD-7B57-0BA9F860C38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3" creationId="{6D43E92B-4462-32F1-9810-43EF3992ECC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4" creationId="{634F2539-796B-22EC-E3C7-18B5DED6197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5" creationId="{9F593074-8A44-83FB-653F-2C27239A108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6" creationId="{424A997E-F861-029E-6129-3FAC0CD36BC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7" creationId="{B97D9054-36AE-5281-9DD3-158227202D91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8" creationId="{87C4F94F-E3CB-2C53-2B30-1ECA2BFA968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99" creationId="{FBBE3CCD-8FD7-D0E7-2CBE-D27D1A97BD8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0" creationId="{0ABDACA3-7A56-E229-9A73-B4610253F5F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1" creationId="{AADCE728-CD56-144A-EBA5-6B0CD706151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2" creationId="{1EF04515-1EF4-CCDF-9D37-F7E711C58CA9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3" creationId="{454744DB-71DC-3B61-6E87-7DB5DBBC92A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4" creationId="{D07FEF65-AC59-A10E-24E0-8497A3BEADE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09" creationId="{5C4E25EC-5CE9-6308-C6F0-5681534DC9C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0" creationId="{C8694856-EB2E-B682-EFB0-DC56EC056D4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1" creationId="{8F5BA561-CE9B-1F38-A692-C53FE932DB3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2" creationId="{6AB15845-EE77-8DF5-D773-C6F9B984EBF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3" creationId="{E0E34C68-7040-B586-FD8E-B8493086B54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4" creationId="{7F96811A-EF4A-42EE-68FF-78FBA266E22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6" creationId="{63D7B396-49DA-AD31-3B5A-17F90E6B09A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7" creationId="{35C210E7-28D2-62CD-099C-1E9FD52AF48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8" creationId="{E7933158-63C0-6C7C-C900-C258F18770B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19" creationId="{23F5BE87-D0BE-1963-21D2-BBB4BB2F97E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1" creationId="{3FF53257-DCEC-342D-5AB5-5C62169A656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3" creationId="{A2A06DCE-BC85-5C50-ACBD-4E5192C5A2F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4" creationId="{813446CF-698A-1BBD-DCB4-67A6DA8C9D89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5" creationId="{53BC0983-6A00-46EA-454A-0BCC9A25CF2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6" creationId="{1317E441-2228-02F2-1860-CAC40260C74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7" creationId="{945F1738-9BA0-89B8-9E4E-AD2206E52469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8" creationId="{98AAC323-86F6-F460-B64A-7B74BC79C51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29" creationId="{719B88E6-9A11-EA46-0DBD-D0B9EB24934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0" creationId="{A52707BA-585D-6985-C8C9-2CE400BF8A32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1" creationId="{030D63B6-C202-59A2-0314-06F6BEC196E3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2" creationId="{B12064FB-26F8-7EA8-2286-FE9B4395F1B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3" creationId="{C2BB80EF-F0C6-C8D6-63BD-A101A119CFB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4" creationId="{E3D1F5B6-43DC-439C-5FA0-B975BEE3B15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5" creationId="{F96ABA0B-BE3C-71C5-3336-BE85E743F29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6" creationId="{29D4534A-BCA2-57B8-72CB-E29389E78139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7" creationId="{E2835A58-1843-F075-2463-0917A226B3A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8" creationId="{069569FF-4E92-8EA3-3CB4-A081FEC7BCA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39" creationId="{8346C94F-70CA-6007-8B33-A0EBC0291B3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1" creationId="{0C8781FF-AFC3-80AA-117D-29084CDC8BEE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2" creationId="{1DE8A8AB-3C01-C92D-7CB3-EC5C190257EE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3" creationId="{6CA25E83-DE6C-BE16-96F9-9010FD79DFE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4" creationId="{654C2513-BA20-35B6-9192-3CF61390A76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5" creationId="{CDD94474-E6A8-DAE7-3024-DC5AF6FE7B5E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6" creationId="{24B25CF3-1DF2-35D5-56E3-A8F3567E976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7" creationId="{C02ECB6B-B1B9-A242-1BE9-480B816AB40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8" creationId="{3C647022-9AF4-7CF8-EA40-02655821EFE8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49" creationId="{D537AA71-7F1A-EF9A-C5DA-D5CCA2F0AA0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0" creationId="{F1288EC5-B40B-4582-25B5-5A356F5FD119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1" creationId="{2C76928A-E179-93A8-9242-264E9D3C0FE1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2" creationId="{B49554E0-589B-E0D9-3F10-4E40D4840E7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3" creationId="{CFD067B5-AA76-3CF8-AF38-8F8EE37AA16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4" creationId="{D197538D-BBF2-01F8-55C8-FCE17B03E1E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5" creationId="{88D9F439-5B83-2F70-BBED-492A7D6AAC8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6" creationId="{8644DF94-BFC1-A222-6AA4-5F1EF9234857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7" creationId="{7256D263-D197-0C0B-9C36-BB618D7E2A9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8" creationId="{2C584ED2-EF31-ACB6-AA19-A6851B78092F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59" creationId="{4FE0D249-F77E-DEFE-535D-2418241A9D8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0" creationId="{809C814D-6128-9B13-5D8F-522514301D4E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1" creationId="{F907B9BE-3291-F14C-EC20-69174B700BB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3" creationId="{D8F96D4F-34A1-B93F-C13B-A8A2DD5433A8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4" creationId="{121222D3-B286-5D53-FCFE-D884C016E1F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5" creationId="{9A2B335B-FDB5-C114-8401-4360BD558CB4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6" creationId="{AC9944BC-6DFF-C80D-4BB5-09402D72B31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7" creationId="{A65D6F66-D68F-B1FD-4CC1-740D257759FB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8" creationId="{AA849385-2D6D-C019-9902-AC2E4E9FEC2D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69" creationId="{E5B87D61-CC32-7809-141D-65928C3B68CC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0" creationId="{F444CFC1-FB1C-4E1E-DF43-F92564180A0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1" creationId="{1866A900-F2E2-47AE-C867-9D2517AD16BE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2" creationId="{63594782-F1D0-83C0-78A7-3CC0D788B706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3" creationId="{D5870486-ED89-6732-8D31-54D8EF32285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4" creationId="{5723905D-3FBD-707A-C0F1-0FC85E333D6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5" creationId="{CCF4BB4F-3E09-3173-805F-9A87C4849DC0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6" creationId="{466BB6B3-7A46-5C3D-5889-DE9E21DDC3A5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7" creationId="{BC0A1DC8-316B-A232-D41B-50A157D9A48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8" creationId="{3A6EAF06-2834-CAEA-B408-E610D0093893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79" creationId="{E2C97949-AB27-2DA5-6329-1C6855288BFA}"/>
          </ac:spMkLst>
        </pc:spChg>
        <pc:spChg chg="mod topLvl">
          <ac:chgData name="Jazz Binding" userId="74e1742e-566f-4d18-bab9-8025d732ef9c" providerId="ADAL" clId="{B2F509F6-D0D2-47FC-9FFA-9B1E2AE28429}" dt="2022-11-18T16:52:43.607" v="1575" actId="164"/>
          <ac:spMkLst>
            <pc:docMk/>
            <pc:sldMk cId="3968852456" sldId="265"/>
            <ac:spMk id="180" creationId="{4D14F992-CE77-82DB-0648-DA9ACBD5078A}"/>
          </ac:spMkLst>
        </pc:spChg>
        <pc:grpChg chg="add del mod">
          <ac:chgData name="Jazz Binding" userId="74e1742e-566f-4d18-bab9-8025d732ef9c" providerId="ADAL" clId="{B2F509F6-D0D2-47FC-9FFA-9B1E2AE28429}" dt="2022-11-18T16:47:30.616" v="1527" actId="165"/>
          <ac:grpSpMkLst>
            <pc:docMk/>
            <pc:sldMk cId="3968852456" sldId="265"/>
            <ac:grpSpMk id="2" creationId="{9C901D74-8DD0-9576-C188-16192EFB2235}"/>
          </ac:grpSpMkLst>
        </pc:grpChg>
        <pc:grpChg chg="del mod topLvl">
          <ac:chgData name="Jazz Binding" userId="74e1742e-566f-4d18-bab9-8025d732ef9c" providerId="ADAL" clId="{B2F509F6-D0D2-47FC-9FFA-9B1E2AE28429}" dt="2022-11-18T16:47:38.068" v="1529" actId="165"/>
          <ac:grpSpMkLst>
            <pc:docMk/>
            <pc:sldMk cId="3968852456" sldId="265"/>
            <ac:grpSpMk id="3" creationId="{24FB31A2-F5ED-7DE8-65F8-DF381807874D}"/>
          </ac:grpSpMkLst>
        </pc:grpChg>
        <pc:grpChg chg="del mod topLvl">
          <ac:chgData name="Jazz Binding" userId="74e1742e-566f-4d18-bab9-8025d732ef9c" providerId="ADAL" clId="{B2F509F6-D0D2-47FC-9FFA-9B1E2AE28429}" dt="2022-11-18T16:47:38.068" v="1529" actId="165"/>
          <ac:grpSpMkLst>
            <pc:docMk/>
            <pc:sldMk cId="3968852456" sldId="265"/>
            <ac:grpSpMk id="4" creationId="{4437B977-2D95-A5F1-E55E-1FBD0BBEEFCB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5" creationId="{5EC38DA9-1F1C-917F-3DDA-BD5620322F8D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12" creationId="{790F221B-2360-792A-688C-2E88789FA92C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13" creationId="{F5D1E795-1975-DB0C-BEE6-B3D3222B11C0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4" creationId="{FD93447B-959D-13EC-A5A0-43A970571B2E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5" creationId="{11B1D4A6-5450-3EF7-4F92-E92B2632BFDA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6" creationId="{E5804840-1B15-7167-6C7B-7FAA75AFA50D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7" creationId="{ED5BA203-A7A3-9390-66F8-2B3801E29486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39" creationId="{16F6F356-72DC-F187-DB7C-2F71921BD95D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40" creationId="{355140B7-4E32-BFDD-CA5E-FF923CB2E0DC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41" creationId="{01D8C9CC-D4EE-D12B-0EA9-B3651C9034D4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42" creationId="{AE752DD8-92A3-EA23-835E-11CDD0265AC3}"/>
          </ac:grpSpMkLst>
        </pc:grpChg>
        <pc:grpChg chg="mod topLvl">
          <ac:chgData name="Jazz Binding" userId="74e1742e-566f-4d18-bab9-8025d732ef9c" providerId="ADAL" clId="{B2F509F6-D0D2-47FC-9FFA-9B1E2AE28429}" dt="2022-11-18T16:52:43.607" v="1575" actId="164"/>
          <ac:grpSpMkLst>
            <pc:docMk/>
            <pc:sldMk cId="3968852456" sldId="265"/>
            <ac:grpSpMk id="56" creationId="{DED91327-64A2-F605-27BB-41AFD53435FE}"/>
          </ac:grpSpMkLst>
        </pc:grpChg>
        <pc:grpChg chg="mod topLvl">
          <ac:chgData name="Jazz Binding" userId="74e1742e-566f-4d18-bab9-8025d732ef9c" providerId="ADAL" clId="{B2F509F6-D0D2-47FC-9FFA-9B1E2AE28429}" dt="2022-11-18T16:52:43.607" v="1575" actId="164"/>
          <ac:grpSpMkLst>
            <pc:docMk/>
            <pc:sldMk cId="3968852456" sldId="265"/>
            <ac:grpSpMk id="71" creationId="{B538DC89-646B-D06B-58AE-99731B48D41E}"/>
          </ac:grpSpMkLst>
        </pc:grpChg>
        <pc:grpChg chg="del mod topLvl">
          <ac:chgData name="Jazz Binding" userId="74e1742e-566f-4d18-bab9-8025d732ef9c" providerId="ADAL" clId="{B2F509F6-D0D2-47FC-9FFA-9B1E2AE28429}" dt="2022-11-18T16:48:39.298" v="1537" actId="165"/>
          <ac:grpSpMkLst>
            <pc:docMk/>
            <pc:sldMk cId="3968852456" sldId="265"/>
            <ac:grpSpMk id="86" creationId="{A719C495-AB1E-D97B-F8D2-62906FA07E1A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105" creationId="{F0E613B2-2D5E-1DB8-D696-77D14451E89A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106" creationId="{EEEE6B5D-090D-6FCD-3872-738D7E01B78B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107" creationId="{636663D5-4F4B-521C-33D5-38147D37E499}"/>
          </ac:grpSpMkLst>
        </pc:grpChg>
        <pc:grpChg chg="del mod topLvl">
          <ac:chgData name="Jazz Binding" userId="74e1742e-566f-4d18-bab9-8025d732ef9c" providerId="ADAL" clId="{B2F509F6-D0D2-47FC-9FFA-9B1E2AE28429}" dt="2022-11-18T16:47:43.877" v="1530" actId="165"/>
          <ac:grpSpMkLst>
            <pc:docMk/>
            <pc:sldMk cId="3968852456" sldId="265"/>
            <ac:grpSpMk id="108" creationId="{DE209E0D-D96E-4E35-3F70-29ABFCDDEF3E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15" creationId="{004015A6-193B-2C16-210E-1EC2632CF1C5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20" creationId="{260E1E57-3177-6355-859B-649428465910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22" creationId="{7A04739A-1263-F7B6-1EB8-FD6E56316784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40" creationId="{CE723EDF-FA0C-E40C-5E39-16E7697F6487}"/>
          </ac:grpSpMkLst>
        </pc:grpChg>
        <pc:grpChg chg="del mod topLvl">
          <ac:chgData name="Jazz Binding" userId="74e1742e-566f-4d18-bab9-8025d732ef9c" providerId="ADAL" clId="{B2F509F6-D0D2-47FC-9FFA-9B1E2AE28429}" dt="2022-11-18T16:47:45.930" v="1531" actId="165"/>
          <ac:grpSpMkLst>
            <pc:docMk/>
            <pc:sldMk cId="3968852456" sldId="265"/>
            <ac:grpSpMk id="162" creationId="{CA6EF651-4CE9-3AC4-8BA4-DC08751D5E74}"/>
          </ac:grpSpMkLst>
        </pc:grpChg>
        <pc:grpChg chg="add mod">
          <ac:chgData name="Jazz Binding" userId="74e1742e-566f-4d18-bab9-8025d732ef9c" providerId="ADAL" clId="{B2F509F6-D0D2-47FC-9FFA-9B1E2AE28429}" dt="2022-11-18T16:52:43.607" v="1575" actId="164"/>
          <ac:grpSpMkLst>
            <pc:docMk/>
            <pc:sldMk cId="3968852456" sldId="265"/>
            <ac:grpSpMk id="181" creationId="{7656798D-0675-F6DF-ED4F-D9C42E847EC3}"/>
          </ac:grpSpMkLst>
        </pc:grpChg>
      </pc:sldChg>
      <pc:sldChg chg="modSp add del mod">
        <pc:chgData name="Jazz Binding" userId="74e1742e-566f-4d18-bab9-8025d732ef9c" providerId="ADAL" clId="{B2F509F6-D0D2-47FC-9FFA-9B1E2AE28429}" dt="2022-11-24T14:28:51.600" v="5129" actId="47"/>
        <pc:sldMkLst>
          <pc:docMk/>
          <pc:sldMk cId="4141550864" sldId="266"/>
        </pc:sldMkLst>
        <pc:spChg chg="mod">
          <ac:chgData name="Jazz Binding" userId="74e1742e-566f-4d18-bab9-8025d732ef9c" providerId="ADAL" clId="{B2F509F6-D0D2-47FC-9FFA-9B1E2AE28429}" dt="2022-11-18T16:59:01.475" v="1800" actId="20577"/>
          <ac:spMkLst>
            <pc:docMk/>
            <pc:sldMk cId="4141550864" sldId="266"/>
            <ac:spMk id="2" creationId="{DF8C3DD9-7923-EDDD-F90D-15F7741B7CDB}"/>
          </ac:spMkLst>
        </pc:spChg>
      </pc:sldChg>
      <pc:sldChg chg="addSp delSp modSp add mod modTransition modClrScheme delAnim modAnim chgLayout">
        <pc:chgData name="Jazz Binding" userId="74e1742e-566f-4d18-bab9-8025d732ef9c" providerId="ADAL" clId="{B2F509F6-D0D2-47FC-9FFA-9B1E2AE28429}" dt="2022-11-30T17:12:18.712" v="11202"/>
        <pc:sldMkLst>
          <pc:docMk/>
          <pc:sldMk cId="1670802120" sldId="267"/>
        </pc:sldMkLst>
        <pc:spChg chg="del mod modVis">
          <ac:chgData name="Jazz Binding" userId="74e1742e-566f-4d18-bab9-8025d732ef9c" providerId="ADAL" clId="{B2F509F6-D0D2-47FC-9FFA-9B1E2AE28429}" dt="2022-11-24T16:22:15.114" v="9354" actId="478"/>
          <ac:spMkLst>
            <pc:docMk/>
            <pc:sldMk cId="1670802120" sldId="267"/>
            <ac:spMk id="2" creationId="{DF8C3DD9-7923-EDDD-F90D-15F7741B7CDB}"/>
          </ac:spMkLst>
        </pc:spChg>
        <pc:spChg chg="del mod modVis">
          <ac:chgData name="Jazz Binding" userId="74e1742e-566f-4d18-bab9-8025d732ef9c" providerId="ADAL" clId="{B2F509F6-D0D2-47FC-9FFA-9B1E2AE28429}" dt="2022-11-30T17:08:43.448" v="10729" actId="478"/>
          <ac:spMkLst>
            <pc:docMk/>
            <pc:sldMk cId="1670802120" sldId="267"/>
            <ac:spMk id="6" creationId="{940C24A3-EBF1-4058-BED5-EBF262617C69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7" creationId="{92B17CA9-04EE-69F1-6841-923258783AC9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8" creationId="{AA74B9BB-C70E-D819-0E0D-481986F44F62}"/>
          </ac:spMkLst>
        </pc:spChg>
        <pc:spChg chg="mod modVis">
          <ac:chgData name="Jazz Binding" userId="74e1742e-566f-4d18-bab9-8025d732ef9c" providerId="ADAL" clId="{B2F509F6-D0D2-47FC-9FFA-9B1E2AE28429}" dt="2022-11-30T17:12:18.706" v="11173"/>
          <ac:spMkLst>
            <pc:docMk/>
            <pc:sldMk cId="1670802120" sldId="267"/>
            <ac:spMk id="9" creationId="{CB2048D6-2A74-61A6-099B-8266D666AB1D}"/>
          </ac:spMkLst>
        </pc:spChg>
        <pc:spChg chg="mod modVis">
          <ac:chgData name="Jazz Binding" userId="74e1742e-566f-4d18-bab9-8025d732ef9c" providerId="ADAL" clId="{B2F509F6-D0D2-47FC-9FFA-9B1E2AE28429}" dt="2022-11-30T17:12:18.706" v="11175"/>
          <ac:spMkLst>
            <pc:docMk/>
            <pc:sldMk cId="1670802120" sldId="267"/>
            <ac:spMk id="10" creationId="{54E16046-3CC6-E843-2FB8-EC455133183F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11" creationId="{1C29CAD2-ED6C-91F7-F6B7-3B63F22B0388}"/>
          </ac:spMkLst>
        </pc:spChg>
        <pc:spChg chg="mod modVis">
          <ac:chgData name="Jazz Binding" userId="74e1742e-566f-4d18-bab9-8025d732ef9c" providerId="ADAL" clId="{B2F509F6-D0D2-47FC-9FFA-9B1E2AE28429}" dt="2022-11-30T17:12:18.703" v="11155"/>
          <ac:spMkLst>
            <pc:docMk/>
            <pc:sldMk cId="1670802120" sldId="267"/>
            <ac:spMk id="12" creationId="{3FE32A24-B8A1-13C1-A97E-D04324B0937D}"/>
          </ac:spMkLst>
        </pc:spChg>
        <pc:spChg chg="del mod modVis">
          <ac:chgData name="Jazz Binding" userId="74e1742e-566f-4d18-bab9-8025d732ef9c" providerId="ADAL" clId="{B2F509F6-D0D2-47FC-9FFA-9B1E2AE28429}" dt="2022-11-30T17:09:57.835" v="10733" actId="478"/>
          <ac:spMkLst>
            <pc:docMk/>
            <pc:sldMk cId="1670802120" sldId="267"/>
            <ac:spMk id="14" creationId="{0C32C236-5634-DC03-F6D8-B396516B8593}"/>
          </ac:spMkLst>
        </pc:spChg>
        <pc:spChg chg="del mod modVis">
          <ac:chgData name="Jazz Binding" userId="74e1742e-566f-4d18-bab9-8025d732ef9c" providerId="ADAL" clId="{B2F509F6-D0D2-47FC-9FFA-9B1E2AE28429}" dt="2022-11-30T17:09:57.835" v="10733" actId="478"/>
          <ac:spMkLst>
            <pc:docMk/>
            <pc:sldMk cId="1670802120" sldId="267"/>
            <ac:spMk id="15" creationId="{FCDAB125-1DAC-EAA8-ECE3-4C7011423F4C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16" creationId="{F78F284B-C437-0FF9-F236-946AECF6B40F}"/>
          </ac:spMkLst>
        </pc:spChg>
        <pc:spChg chg="del mod modVis">
          <ac:chgData name="Jazz Binding" userId="74e1742e-566f-4d18-bab9-8025d732ef9c" providerId="ADAL" clId="{B2F509F6-D0D2-47FC-9FFA-9B1E2AE28429}" dt="2022-11-30T17:09:57.835" v="10733" actId="478"/>
          <ac:spMkLst>
            <pc:docMk/>
            <pc:sldMk cId="1670802120" sldId="267"/>
            <ac:spMk id="17" creationId="{B034D9A9-1808-1ED5-ED8D-8163311412F9}"/>
          </ac:spMkLst>
        </pc:spChg>
        <pc:spChg chg="del mod modVis">
          <ac:chgData name="Jazz Binding" userId="74e1742e-566f-4d18-bab9-8025d732ef9c" providerId="ADAL" clId="{B2F509F6-D0D2-47FC-9FFA-9B1E2AE28429}" dt="2022-11-30T17:09:57.835" v="10733" actId="478"/>
          <ac:spMkLst>
            <pc:docMk/>
            <pc:sldMk cId="1670802120" sldId="267"/>
            <ac:spMk id="18" creationId="{685E14EE-8E23-3C94-FFC0-F2A4CF0E2E26}"/>
          </ac:spMkLst>
        </pc:spChg>
        <pc:spChg chg="del mod modVis">
          <ac:chgData name="Jazz Binding" userId="74e1742e-566f-4d18-bab9-8025d732ef9c" providerId="ADAL" clId="{B2F509F6-D0D2-47FC-9FFA-9B1E2AE28429}" dt="2022-11-30T17:10:01.642" v="10734" actId="478"/>
          <ac:spMkLst>
            <pc:docMk/>
            <pc:sldMk cId="1670802120" sldId="267"/>
            <ac:spMk id="19" creationId="{DC5414D3-A748-A6D1-3DFD-CA19A3B53AD6}"/>
          </ac:spMkLst>
        </pc:spChg>
        <pc:spChg chg="del mod modVis">
          <ac:chgData name="Jazz Binding" userId="74e1742e-566f-4d18-bab9-8025d732ef9c" providerId="ADAL" clId="{B2F509F6-D0D2-47FC-9FFA-9B1E2AE28429}" dt="2022-11-30T17:09:57.835" v="10733" actId="478"/>
          <ac:spMkLst>
            <pc:docMk/>
            <pc:sldMk cId="1670802120" sldId="267"/>
            <ac:spMk id="20" creationId="{0D7714D8-A7E4-3504-9E63-79356B113C2C}"/>
          </ac:spMkLst>
        </pc:spChg>
        <pc:spChg chg="del mod modVis">
          <ac:chgData name="Jazz Binding" userId="74e1742e-566f-4d18-bab9-8025d732ef9c" providerId="ADAL" clId="{B2F509F6-D0D2-47FC-9FFA-9B1E2AE28429}" dt="2022-11-30T17:10:01.642" v="10734" actId="478"/>
          <ac:spMkLst>
            <pc:docMk/>
            <pc:sldMk cId="1670802120" sldId="267"/>
            <ac:spMk id="21" creationId="{AC033E4C-AC86-374B-1AE5-9653037D29CD}"/>
          </ac:spMkLst>
        </pc:spChg>
        <pc:spChg chg="del mod modVis">
          <ac:chgData name="Jazz Binding" userId="74e1742e-566f-4d18-bab9-8025d732ef9c" providerId="ADAL" clId="{B2F509F6-D0D2-47FC-9FFA-9B1E2AE28429}" dt="2022-11-30T17:09:57.835" v="10733" actId="478"/>
          <ac:spMkLst>
            <pc:docMk/>
            <pc:sldMk cId="1670802120" sldId="267"/>
            <ac:spMk id="22" creationId="{6C096086-C156-C795-EF6C-A6BDC5FD7A48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23" creationId="{9FB8B9C3-06DC-92B1-ADFE-F8B967D98935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24" creationId="{D57859BB-5AC6-8E1E-7BB4-058594DF0229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25" creationId="{EC4D0AC7-20E0-A102-3502-8A5A98DB9340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26" creationId="{E1F525B3-E65E-A61E-10AF-15FBEA0F60BD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27" creationId="{5778B840-704A-2DD6-6812-166DEEEDD2C1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28" creationId="{25DF2A8D-89B8-D5CD-38A9-6272B54D488A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29" creationId="{88959DCF-0D92-3311-092F-8E838D6919F1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30" creationId="{2DC813DE-AA94-022B-477F-E70C2E195793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31" creationId="{F7D4B8CA-4ED8-68F6-7B59-F78AD0CE5807}"/>
          </ac:spMkLst>
        </pc:spChg>
        <pc:spChg chg="mod modVis">
          <ac:chgData name="Jazz Binding" userId="74e1742e-566f-4d18-bab9-8025d732ef9c" providerId="ADAL" clId="{B2F509F6-D0D2-47FC-9FFA-9B1E2AE28429}" dt="2022-11-30T17:12:18.704" v="11157"/>
          <ac:spMkLst>
            <pc:docMk/>
            <pc:sldMk cId="1670802120" sldId="267"/>
            <ac:spMk id="32" creationId="{4A454D0E-BCEA-33E9-D925-C3C02E60EDAE}"/>
          </ac:spMkLst>
        </pc:spChg>
        <pc:spChg chg="mod modVis">
          <ac:chgData name="Jazz Binding" userId="74e1742e-566f-4d18-bab9-8025d732ef9c" providerId="ADAL" clId="{B2F509F6-D0D2-47FC-9FFA-9B1E2AE28429}" dt="2022-11-30T17:12:18.704" v="11159"/>
          <ac:spMkLst>
            <pc:docMk/>
            <pc:sldMk cId="1670802120" sldId="267"/>
            <ac:spMk id="33" creationId="{43CD712A-3F68-C1BD-21A0-110C0D5D8598}"/>
          </ac:spMkLst>
        </pc:spChg>
        <pc:spChg chg="mod modVis">
          <ac:chgData name="Jazz Binding" userId="74e1742e-566f-4d18-bab9-8025d732ef9c" providerId="ADAL" clId="{B2F509F6-D0D2-47FC-9FFA-9B1E2AE28429}" dt="2022-11-30T17:12:18.704" v="11161"/>
          <ac:spMkLst>
            <pc:docMk/>
            <pc:sldMk cId="1670802120" sldId="267"/>
            <ac:spMk id="34" creationId="{15DAC7B8-4665-9D5A-9235-B1BEB3291944}"/>
          </ac:spMkLst>
        </pc:spChg>
        <pc:spChg chg="del mod modVis">
          <ac:chgData name="Jazz Binding" userId="74e1742e-566f-4d18-bab9-8025d732ef9c" providerId="ADAL" clId="{B2F509F6-D0D2-47FC-9FFA-9B1E2AE28429}" dt="2022-11-30T17:09:31.350" v="10732" actId="478"/>
          <ac:spMkLst>
            <pc:docMk/>
            <pc:sldMk cId="1670802120" sldId="267"/>
            <ac:spMk id="35" creationId="{83F92827-9659-B8C8-60A4-17DDE65B9501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36" creationId="{0FD49572-5BEF-C3DC-AC5C-E40DD4437292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37" creationId="{CA202C9F-0711-8FAC-26A7-DDAF15B90774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38" creationId="{DE6EA3F1-CF9D-7DBB-0107-202E59045BF8}"/>
          </ac:spMkLst>
        </pc:spChg>
        <pc:spChg chg="mod modVis">
          <ac:chgData name="Jazz Binding" userId="74e1742e-566f-4d18-bab9-8025d732ef9c" providerId="ADAL" clId="{B2F509F6-D0D2-47FC-9FFA-9B1E2AE28429}" dt="2022-11-30T17:12:18.705" v="11163"/>
          <ac:spMkLst>
            <pc:docMk/>
            <pc:sldMk cId="1670802120" sldId="267"/>
            <ac:spMk id="39" creationId="{A371CB97-B547-3E05-3016-DC0854E8724D}"/>
          </ac:spMkLst>
        </pc:spChg>
        <pc:spChg chg="mod modVis">
          <ac:chgData name="Jazz Binding" userId="74e1742e-566f-4d18-bab9-8025d732ef9c" providerId="ADAL" clId="{B2F509F6-D0D2-47FC-9FFA-9B1E2AE28429}" dt="2022-11-30T17:12:18.705" v="11165"/>
          <ac:spMkLst>
            <pc:docMk/>
            <pc:sldMk cId="1670802120" sldId="267"/>
            <ac:spMk id="40" creationId="{85EBD9E9-80E2-C1DB-B7AE-A23F5EC232F6}"/>
          </ac:spMkLst>
        </pc:spChg>
        <pc:spChg chg="mod modVis">
          <ac:chgData name="Jazz Binding" userId="74e1742e-566f-4d18-bab9-8025d732ef9c" providerId="ADAL" clId="{B2F509F6-D0D2-47FC-9FFA-9B1E2AE28429}" dt="2022-11-30T17:12:18.705" v="11167"/>
          <ac:spMkLst>
            <pc:docMk/>
            <pc:sldMk cId="1670802120" sldId="267"/>
            <ac:spMk id="41" creationId="{8A810DF2-9324-C21E-1201-D8FB56682313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42" creationId="{F0CDEC8F-D822-5E7D-B1DD-D28A3B0402AF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43" creationId="{88F5EAB9-560F-8A02-53CB-20D3EA91B851}"/>
          </ac:spMkLst>
        </pc:spChg>
        <pc:spChg chg="mod modVis">
          <ac:chgData name="Jazz Binding" userId="74e1742e-566f-4d18-bab9-8025d732ef9c" providerId="ADAL" clId="{B2F509F6-D0D2-47FC-9FFA-9B1E2AE28429}" dt="2022-11-30T17:12:18.706" v="11169"/>
          <ac:spMkLst>
            <pc:docMk/>
            <pc:sldMk cId="1670802120" sldId="267"/>
            <ac:spMk id="44" creationId="{BFB4A21A-C2C7-9E57-E19B-5A2403CE7C0C}"/>
          </ac:spMkLst>
        </pc:spChg>
        <pc:spChg chg="mod modVis">
          <ac:chgData name="Jazz Binding" userId="74e1742e-566f-4d18-bab9-8025d732ef9c" providerId="ADAL" clId="{B2F509F6-D0D2-47FC-9FFA-9B1E2AE28429}" dt="2022-11-30T17:12:18.706" v="11171"/>
          <ac:spMkLst>
            <pc:docMk/>
            <pc:sldMk cId="1670802120" sldId="267"/>
            <ac:spMk id="45" creationId="{4CF660AE-76DF-0B21-7A07-6D6525F533C3}"/>
          </ac:spMkLst>
        </pc:spChg>
        <pc:spChg chg="del mod modVis">
          <ac:chgData name="Jazz Binding" userId="74e1742e-566f-4d18-bab9-8025d732ef9c" providerId="ADAL" clId="{B2F509F6-D0D2-47FC-9FFA-9B1E2AE28429}" dt="2022-11-30T17:08:56.162" v="10730" actId="478"/>
          <ac:spMkLst>
            <pc:docMk/>
            <pc:sldMk cId="1670802120" sldId="267"/>
            <ac:spMk id="46" creationId="{68CDA262-13C4-7F0B-FA76-DAD5B52A9A63}"/>
          </ac:spMkLst>
        </pc:spChg>
        <pc:spChg chg="del mod modVis">
          <ac:chgData name="Jazz Binding" userId="74e1742e-566f-4d18-bab9-8025d732ef9c" providerId="ADAL" clId="{B2F509F6-D0D2-47FC-9FFA-9B1E2AE28429}" dt="2022-11-30T17:09:10.019" v="10731" actId="478"/>
          <ac:spMkLst>
            <pc:docMk/>
            <pc:sldMk cId="1670802120" sldId="267"/>
            <ac:spMk id="47" creationId="{452F2630-58A8-7ACF-C092-C03A471BF253}"/>
          </ac:spMkLst>
        </pc:spChg>
        <pc:spChg chg="add del mod">
          <ac:chgData name="Jazz Binding" userId="74e1742e-566f-4d18-bab9-8025d732ef9c" providerId="ADAL" clId="{B2F509F6-D0D2-47FC-9FFA-9B1E2AE28429}" dt="2022-11-24T14:55:56.536" v="5216" actId="478"/>
          <ac:spMkLst>
            <pc:docMk/>
            <pc:sldMk cId="1670802120" sldId="267"/>
            <ac:spMk id="48" creationId="{786568BF-9AF6-BBB0-5A96-987ECB827BCE}"/>
          </ac:spMkLst>
        </pc:spChg>
        <pc:spChg chg="add del mod">
          <ac:chgData name="Jazz Binding" userId="74e1742e-566f-4d18-bab9-8025d732ef9c" providerId="ADAL" clId="{B2F509F6-D0D2-47FC-9FFA-9B1E2AE28429}" dt="2022-11-24T14:38:15.746" v="5179" actId="478"/>
          <ac:spMkLst>
            <pc:docMk/>
            <pc:sldMk cId="1670802120" sldId="267"/>
            <ac:spMk id="49" creationId="{4960475E-F0C1-93FE-F2B1-642B48CD0DDA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0" creationId="{DE48AE28-5DF9-1F4A-7DC4-58AACC00F932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1" creationId="{2BBB81EE-F4F9-87DC-7E0D-F379AACB0A79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2" creationId="{7FB72249-DD22-36A5-484D-5BE0DE7C18FC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3" creationId="{20A76C8A-DF9E-1590-FBEF-44DF962BD5E3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4" creationId="{AC7D268F-F145-E62F-F914-24DA41846B77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5" creationId="{B1A9B7E2-95A5-3200-2CC4-9619D349DEDE}"/>
          </ac:spMkLst>
        </pc:spChg>
        <pc:spChg chg="add del mod">
          <ac:chgData name="Jazz Binding" userId="74e1742e-566f-4d18-bab9-8025d732ef9c" providerId="ADAL" clId="{B2F509F6-D0D2-47FC-9FFA-9B1E2AE28429}" dt="2022-11-24T14:46:33.410" v="5201" actId="478"/>
          <ac:spMkLst>
            <pc:docMk/>
            <pc:sldMk cId="1670802120" sldId="267"/>
            <ac:spMk id="56" creationId="{4437DEF4-5361-BB1F-122D-EA58EF7A445E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7" creationId="{0598578B-BF1A-DC70-5D71-AC4D1F9B5771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8" creationId="{AE7CA189-D2D3-4E3B-B8C0-1A65C4E0C0F2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59" creationId="{26CF19FC-F607-8BF8-1597-0DC6ACD4327F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0" creationId="{02583CBA-4ED6-47CE-6B8B-FB65FF88017D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1" creationId="{33B6CFF8-B879-9C05-CA3D-2841318627CE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2" creationId="{5477EF02-5716-378F-29C8-3AE6F7C79EDB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3" creationId="{38C963BE-C1CA-E814-6EA4-DFD07D812BF6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4" creationId="{D207E287-F88F-5842-1F72-D1FE8EAE11A2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5" creationId="{3453A19F-6D31-D9BE-DB57-2FF1E5C0C66D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6" creationId="{8F6246A5-AB65-470C-3F1D-7BDADFD88CEF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7" creationId="{51A88870-0CE0-32DF-84E8-A388DDE6B771}"/>
          </ac:spMkLst>
        </pc:spChg>
        <pc:spChg chg="add del mod">
          <ac:chgData name="Jazz Binding" userId="74e1742e-566f-4d18-bab9-8025d732ef9c" providerId="ADAL" clId="{B2F509F6-D0D2-47FC-9FFA-9B1E2AE28429}" dt="2022-11-24T14:56:28.377" v="5222" actId="478"/>
          <ac:spMkLst>
            <pc:docMk/>
            <pc:sldMk cId="1670802120" sldId="267"/>
            <ac:spMk id="68" creationId="{DCDA1A6F-DF08-6F39-B7A8-658A5EB7BF70}"/>
          </ac:spMkLst>
        </pc:spChg>
        <pc:spChg chg="del mod">
          <ac:chgData name="Jazz Binding" userId="74e1742e-566f-4d18-bab9-8025d732ef9c" providerId="ADAL" clId="{B2F509F6-D0D2-47FC-9FFA-9B1E2AE28429}" dt="2022-11-24T14:59:07.985" v="5273" actId="478"/>
          <ac:spMkLst>
            <pc:docMk/>
            <pc:sldMk cId="1670802120" sldId="267"/>
            <ac:spMk id="77" creationId="{B9B13994-7412-D2E4-C187-A4B1D65B5A57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78" creationId="{A0D2DB4F-6285-5717-BA52-4F279A505211}"/>
          </ac:spMkLst>
        </pc:spChg>
        <pc:spChg chg="del mod">
          <ac:chgData name="Jazz Binding" userId="74e1742e-566f-4d18-bab9-8025d732ef9c" providerId="ADAL" clId="{B2F509F6-D0D2-47FC-9FFA-9B1E2AE28429}" dt="2022-11-24T14:59:47.688" v="5292" actId="478"/>
          <ac:spMkLst>
            <pc:docMk/>
            <pc:sldMk cId="1670802120" sldId="267"/>
            <ac:spMk id="79" creationId="{F4350F88-7D8D-3B86-3D9F-69113CE3CBD2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80" creationId="{B28E43E4-5B17-43A0-6DD6-223ACFCAE4D4}"/>
          </ac:spMkLst>
        </pc:spChg>
        <pc:spChg chg="del mod">
          <ac:chgData name="Jazz Binding" userId="74e1742e-566f-4d18-bab9-8025d732ef9c" providerId="ADAL" clId="{B2F509F6-D0D2-47FC-9FFA-9B1E2AE28429}" dt="2022-11-24T14:59:09.969" v="5274" actId="478"/>
          <ac:spMkLst>
            <pc:docMk/>
            <pc:sldMk cId="1670802120" sldId="267"/>
            <ac:spMk id="81" creationId="{2500CAF4-CC82-F51C-0267-7FDC0B9B0563}"/>
          </ac:spMkLst>
        </pc:spChg>
        <pc:spChg chg="del mod">
          <ac:chgData name="Jazz Binding" userId="74e1742e-566f-4d18-bab9-8025d732ef9c" providerId="ADAL" clId="{B2F509F6-D0D2-47FC-9FFA-9B1E2AE28429}" dt="2022-11-24T14:59:07.059" v="5272" actId="478"/>
          <ac:spMkLst>
            <pc:docMk/>
            <pc:sldMk cId="1670802120" sldId="267"/>
            <ac:spMk id="82" creationId="{5C3F5FA1-DB3B-857E-D87D-401ED588F430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83" creationId="{FA90E9EB-2034-44DE-CEB6-5660E73B4E7E}"/>
          </ac:spMkLst>
        </pc:spChg>
        <pc:spChg chg="del mod">
          <ac:chgData name="Jazz Binding" userId="74e1742e-566f-4d18-bab9-8025d732ef9c" providerId="ADAL" clId="{B2F509F6-D0D2-47FC-9FFA-9B1E2AE28429}" dt="2022-11-24T14:59:05.066" v="5270" actId="478"/>
          <ac:spMkLst>
            <pc:docMk/>
            <pc:sldMk cId="1670802120" sldId="267"/>
            <ac:spMk id="84" creationId="{DF2BB724-3923-ECAB-E3CD-8910F9337642}"/>
          </ac:spMkLst>
        </pc:spChg>
        <pc:spChg chg="del mod">
          <ac:chgData name="Jazz Binding" userId="74e1742e-566f-4d18-bab9-8025d732ef9c" providerId="ADAL" clId="{B2F509F6-D0D2-47FC-9FFA-9B1E2AE28429}" dt="2022-11-24T14:59:05.984" v="5271" actId="478"/>
          <ac:spMkLst>
            <pc:docMk/>
            <pc:sldMk cId="1670802120" sldId="267"/>
            <ac:spMk id="85" creationId="{7013E79A-D357-F70F-C37D-C6BA70AD86AA}"/>
          </ac:spMkLst>
        </pc:spChg>
        <pc:spChg chg="add del mod">
          <ac:chgData name="Jazz Binding" userId="74e1742e-566f-4d18-bab9-8025d732ef9c" providerId="ADAL" clId="{B2F509F6-D0D2-47FC-9FFA-9B1E2AE28429}" dt="2022-11-24T14:59:46.657" v="5291" actId="478"/>
          <ac:spMkLst>
            <pc:docMk/>
            <pc:sldMk cId="1670802120" sldId="267"/>
            <ac:spMk id="86" creationId="{BEB34351-2712-E413-1D56-1283BE13E4D6}"/>
          </ac:spMkLst>
        </pc:spChg>
        <pc:spChg chg="mod modVis">
          <ac:chgData name="Jazz Binding" userId="74e1742e-566f-4d18-bab9-8025d732ef9c" providerId="ADAL" clId="{B2F509F6-D0D2-47FC-9FFA-9B1E2AE28429}" dt="2022-11-30T17:12:18.710" v="11191"/>
          <ac:spMkLst>
            <pc:docMk/>
            <pc:sldMk cId="1670802120" sldId="267"/>
            <ac:spMk id="87" creationId="{8E6E1ED0-C239-8F64-115A-1B652095448D}"/>
          </ac:spMkLst>
        </pc:spChg>
        <pc:spChg chg="mod modVis">
          <ac:chgData name="Jazz Binding" userId="74e1742e-566f-4d18-bab9-8025d732ef9c" providerId="ADAL" clId="{B2F509F6-D0D2-47FC-9FFA-9B1E2AE28429}" dt="2022-11-30T17:12:18.710" v="11193"/>
          <ac:spMkLst>
            <pc:docMk/>
            <pc:sldMk cId="1670802120" sldId="267"/>
            <ac:spMk id="88" creationId="{7BEDDF60-8CB4-1751-4873-A147B4080845}"/>
          </ac:spMkLst>
        </pc:spChg>
        <pc:spChg chg="del mod modVis">
          <ac:chgData name="Jazz Binding" userId="74e1742e-566f-4d18-bab9-8025d732ef9c" providerId="ADAL" clId="{B2F509F6-D0D2-47FC-9FFA-9B1E2AE28429}" dt="2022-11-24T16:09:41.948" v="8868" actId="478"/>
          <ac:spMkLst>
            <pc:docMk/>
            <pc:sldMk cId="1670802120" sldId="267"/>
            <ac:spMk id="89" creationId="{5A5C7BA8-D318-0E09-E6C8-2CBCDF3B83A3}"/>
          </ac:spMkLst>
        </pc:spChg>
        <pc:spChg chg="mod modVis">
          <ac:chgData name="Jazz Binding" userId="74e1742e-566f-4d18-bab9-8025d732ef9c" providerId="ADAL" clId="{B2F509F6-D0D2-47FC-9FFA-9B1E2AE28429}" dt="2022-11-30T17:12:18.710" v="11195"/>
          <ac:spMkLst>
            <pc:docMk/>
            <pc:sldMk cId="1670802120" sldId="267"/>
            <ac:spMk id="90" creationId="{BBEADA46-AA18-4D8B-51A9-0809339608C9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1" creationId="{F8085356-186D-C994-2A9B-01A474C2BD4C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2" creationId="{B73EFD4C-14FF-E362-739A-3C94303656A1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3" creationId="{B4CAB295-040D-691D-E682-3A5216D594DD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4" creationId="{46B0D3BF-DAE4-E958-2C59-BBF1D2E4CD10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5" creationId="{E35BF1CF-1460-11B6-569A-2FF2460BCC8D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6" creationId="{D522DD7E-B3D9-1247-B374-62C6C06DFD51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7" creationId="{5E871365-DFCB-BC50-915B-D12A2698A60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0" creationId="{46820024-7C62-8432-4630-81F9309021D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1" creationId="{4A545799-4A8E-2BB4-B229-A6653C2BC0B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2" creationId="{68FA17DF-FEA8-4D45-4A71-4C117D825E9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3" creationId="{F2199B3F-2183-9634-78F3-8111CCC51F6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4" creationId="{D35BA1D9-306C-7131-94CE-D8CFB075517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5" creationId="{779519DA-D9A0-7489-D8A5-8C1C78CF93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6" creationId="{1A8D0CF8-9DCB-4917-8481-C634A3C961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7" creationId="{E1E3591A-0187-0B7C-8907-F21B9FDABDC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8" creationId="{1EC89A3E-9109-28CD-8E11-2ADD80FA9E5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09" creationId="{3325514C-393B-3055-961D-BE39440E58E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0" creationId="{18BC1734-6238-4C6D-D3FC-E7DEC8A7313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1" creationId="{CBC82425-261A-2F21-AAF5-D5D0E1B0B03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2" creationId="{1151E755-798F-587A-6CC4-34AB7EB4F9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4" creationId="{522710EE-864F-AA3C-B5C8-17EB61ADD8C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5" creationId="{5DA6DB64-7E76-769A-1699-B03CAF785CB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6" creationId="{1DB90274-FFC7-970E-8B88-E67EB30B55C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7" creationId="{B67506FE-6943-9046-0294-88B7235C010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8" creationId="{EC31B78B-8FCC-9286-A4FC-5A2E9C7A946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19" creationId="{C2E6B0D7-FC4C-E8D8-5A56-2C1A61C53FB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0" creationId="{59B4E1B5-6D29-D424-12E1-E87EB46394B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1" creationId="{E9A65F5B-D719-37B5-9F07-FDA910C14CB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2" creationId="{D0C00AB2-0401-241E-4AC5-FC98F5E3AD8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3" creationId="{B3213441-2AB7-8C42-664E-6447143518D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4" creationId="{9E290BCE-C44A-D287-EAA3-CC8DCDC007B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5" creationId="{8A174498-25E0-AD20-1FCE-26A3B296441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6" creationId="{BE8AC016-B03E-4364-0ADA-E782E027803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8" creationId="{8C478CB5-C364-8D30-2947-C2C5EE0E1C6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29" creationId="{E5708477-9748-B234-2D54-E11A69BC325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0" creationId="{3275B29C-DF3A-9051-CF90-C8BD265BF24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1" creationId="{50D93AD1-5D27-7DD9-D354-7D21AAB1FF4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2" creationId="{FF9ACDC3-2DFF-FFF6-5C7A-5CBF65BE14B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3" creationId="{1E7C578F-0EB9-3357-E7CD-08F1DEE5949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4" creationId="{8ED91CDB-DA45-0568-7C88-02084634330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5" creationId="{39BA3B3B-28E0-8ED4-2770-B7E676DE678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6" creationId="{56CA2460-4268-1615-3F56-DF153F396AE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7" creationId="{31720724-476D-E493-28BE-FB3737914B3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8" creationId="{95B4A52E-E4BF-8411-9BE9-897013AD080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39" creationId="{2F6E28E9-82E0-4255-C138-CB06725D442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0" creationId="{22B01CF5-B0E6-7401-B6A8-90D5A9EBE7F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2" creationId="{F6F3CC6A-EEA0-0347-E74D-F6565CCD725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3" creationId="{E601D20C-089D-3BEE-5F5D-BE5E887F736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4" creationId="{8E14DB27-B11B-D5E3-7699-FA2ED623537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5" creationId="{A62182F0-452C-2ED1-DE53-632489385A6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6" creationId="{4C5864DE-EE9D-AA06-4BFA-3E6245BADDA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7" creationId="{D4667BA8-E1FF-5CFD-0EB3-18EFB5EE2F5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8" creationId="{31421183-F779-2296-1655-32108DD7926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49" creationId="{05592360-54D3-701A-ACC8-3D67163815B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0" creationId="{CA74CCE3-AE76-CE22-54F7-598C831A3DB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1" creationId="{019110CE-8922-E48E-0C52-37425FA95A6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2" creationId="{C5658C04-2650-0DF4-2102-12439A828DF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3" creationId="{1E5D5D23-4342-9079-66A7-802B038C644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4" creationId="{A6F59C2D-F4E6-5BF5-C2ED-EAD3E8F8646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6" creationId="{6D8FF930-CE68-D7ED-44CE-216CA41D9A3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7" creationId="{7C1D44CD-D6AE-C77D-0668-907A5054B43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8" creationId="{483F7141-38BA-2B0D-F3FE-E9569BFAEE0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59" creationId="{EB67C98A-824B-8E85-A815-E0D34D11429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0" creationId="{38EB01F9-FE60-F47A-7F80-A596DBF27C2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1" creationId="{103945FC-6364-1A2B-7B30-1E151BE62C9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2" creationId="{BC93641F-647D-3251-C2ED-F5AD37EDA18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3" creationId="{901F4901-B28F-9EDA-06A3-F444A5E478D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4" creationId="{05A411B1-D541-F2C9-F8ED-47F5AED11EC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5" creationId="{C9A7AB54-1701-F764-965C-BE202713E5A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6" creationId="{3DC8E78A-0F9D-A37D-0F50-D8CDD37E371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7" creationId="{C65DE15A-53C8-7B36-1478-BAAA97E9CB4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68" creationId="{56497E10-0BF5-9C4B-376D-D602A84B2DF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0" creationId="{0D7237AC-06D9-AB53-650D-5466D919E2D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1" creationId="{E385EB5C-5354-17F9-4259-E29A4CE634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2" creationId="{BD998A62-8E67-4F13-CE57-5BBE511B844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3" creationId="{5A36B9BF-DFB4-0C9D-50C4-5C2BA4913C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4" creationId="{066D8DD6-6EB4-9F4F-E37D-9D5D79B1A4D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5" creationId="{53A12BD6-5582-513E-D4CB-EEB8213B12D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6" creationId="{9043286C-8B72-A3B4-E811-D7843C87A92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7" creationId="{EDD1CE11-D782-1D8C-4C29-FB9FBB339D8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8" creationId="{D7E9EA48-343F-7659-B180-C35B341D432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79" creationId="{1DBA7F2A-AE12-0E73-F8C4-189FA47E31D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0" creationId="{698F83BF-C462-D677-5DA2-18F5AED48D0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1" creationId="{FAE406DC-3262-1F4D-D11C-98948E8311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2" creationId="{D50C5C72-1E89-7C10-1042-E27D2D63C5C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4" creationId="{5C73C426-6A38-2B92-F3C0-9F61DFEFE3E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5" creationId="{4608BE71-DE68-D46B-C3DD-7E767FA14A8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6" creationId="{4C473B03-DCBC-3FAD-DA02-1EC93741F90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7" creationId="{F38CFA91-6702-A018-7FF4-B3C687452F9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8" creationId="{CD3EC7C2-DBEA-C8B0-738E-84B44A49C67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89" creationId="{79F37D09-5BF6-CB82-73E0-1C9ECDDA8CA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0" creationId="{99207987-C015-16A3-6895-32E91998B86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1" creationId="{D9C0E10B-EFD9-4652-D56B-E80F602D54E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2" creationId="{CEF7E4E0-54A2-E280-627E-46925D33F6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3" creationId="{9B33CB6E-3D96-2490-7D58-729133AE27E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4" creationId="{D3923606-BCC3-55AB-1417-0CC60E57496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5" creationId="{B6902657-A7E1-AABE-4A8C-7968CEAE358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6" creationId="{EB17306E-0AAA-A726-05AA-27ADD3EE601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8" creationId="{35B7D329-E156-EC37-A9A1-37DA61AA4D7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199" creationId="{1CF64F0F-6BC3-9619-E4FC-339C97D3B72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0" creationId="{F6AB9045-2147-FB7F-CEA5-1016E1E4B47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1" creationId="{AEB753BF-A528-7834-6709-7FEA7E6FD74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2" creationId="{B39C8671-7E23-7CC5-FABF-F4244822CC3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3" creationId="{4B614059-9A6B-E10A-34D3-B7B193D80FA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4" creationId="{E7B0DDA3-B879-B232-A1E9-EAAC83BF93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5" creationId="{4A1BAD9A-8D1A-A2E5-C67D-78AEB9A0EB0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6" creationId="{5768D065-E4E9-69A9-0EAF-9E5FFBA6726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7" creationId="{B869E331-261F-37DB-1719-48668DCB60F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8" creationId="{0A2CC753-31AF-8D4F-4C57-D1DCB1A6B3A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09" creationId="{B70758D9-A51D-8630-4E3B-2EE3730C9CA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0" creationId="{6C6DDADB-BD55-4997-9C76-F0069486705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2" creationId="{4C93DFBF-4028-2779-C05A-440E9E4D771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3" creationId="{ACF4750F-FF55-DA41-4AA1-2B22933D1B8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4" creationId="{457DE074-2CC3-2A86-6905-132A00070D4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5" creationId="{A311197D-0D76-7E8E-18DE-9CF89D76ED9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6" creationId="{C70D4E1A-6982-3276-BBE7-23C10C19739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7" creationId="{8D79E847-8E22-CD6F-699B-D789F8C09EC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8" creationId="{3C0E3C5E-3576-190E-F990-5C29F23B6B3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19" creationId="{50960845-741E-A6FF-AC78-D66E3B0892A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0" creationId="{60498EF1-2E7C-EC0A-82F6-F71A816EB55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1" creationId="{27206459-C4A9-4C39-EEED-2F9836E5DCA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2" creationId="{FBC04CE2-C89B-824E-104C-6C7A313977F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3" creationId="{F59FEFDF-B1B4-112C-A9CA-D48B0B69924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4" creationId="{83110252-AFED-D367-1787-F39F76C705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6" creationId="{AA207FD7-AB4F-F5BF-6656-6ACFA46A1C2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7" creationId="{5859C10C-765E-96DF-0EEE-823D39EB534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8" creationId="{8BD7418C-D1F3-1826-C312-E8818C91C21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29" creationId="{605B2498-5612-C757-8C21-A06B62744D4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0" creationId="{E9388C98-FD49-A3CB-64CE-DC37EB61F0A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1" creationId="{A48A6C2F-9134-FD9E-D20F-FEAF0A74415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2" creationId="{177FD86D-6844-38EC-C40E-B90009715AB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3" creationId="{5868AC21-BD79-70D7-C8DA-2E5B705D49C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4" creationId="{5EBDC67D-98B9-AE12-3C5E-0B36BBAFA3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5" creationId="{EECF7D81-2702-B6FF-D44E-C613C1C76DA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6" creationId="{F6E7125D-BC19-FA07-E4C3-78F1922B8D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7" creationId="{65A0241C-3E48-A9E8-11ED-BDF582ACCAE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38" creationId="{4DE241DE-6B64-191A-0BB3-6B86CFE1788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0" creationId="{81DED300-9142-3DD5-F5FB-33F1F75D470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1" creationId="{4E92537F-5032-42B2-973B-6C949D926A4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2" creationId="{95E3BD5E-64B8-B066-2E1C-659CD50D568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3" creationId="{5C978ADF-D7BE-8A54-F1CE-28B4AEB8B94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4" creationId="{0F07DD8B-813D-4DF8-F22F-4CC2F1CF9BB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5" creationId="{7DBA40F9-6E55-7B0B-196E-600057FBCDA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6" creationId="{25577D99-8C49-DEEC-B61C-659CBFC9CFA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7" creationId="{11095B0D-92F9-C734-0EA8-CD71BD5852D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8" creationId="{844ADACF-99EB-20E1-227B-45FDBA6C7D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49" creationId="{70840107-E1B5-F6D6-D978-3DBD61D9D78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0" creationId="{3754549A-2B53-2AB1-FCFF-BFA10EB520D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1" creationId="{EF3DE387-EF64-6B00-DF4F-6294FB386EE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2" creationId="{7380C7A8-D184-DC00-C849-DC0E642268F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4" creationId="{C766A1C8-D403-D0D8-0B0F-9B6750AEAF4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5" creationId="{A1471F17-3C2B-9352-4B32-6D4B98F42C0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6" creationId="{0E5AE5AD-56A8-0140-74E7-0C66936E778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7" creationId="{AF771E82-A16E-2438-BD40-748EE7A8A3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8" creationId="{0B6D217F-8456-5D97-3653-69BB71E4732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59" creationId="{CC5D54C2-5544-E70A-9119-D3EBE18A164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0" creationId="{9D83839A-954B-AD59-ACA4-B64DFDF6F2D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1" creationId="{1B47A8F0-826C-022D-66F2-FD9BACF845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2" creationId="{9BC0FF6A-FE3A-1AF2-33D9-8657CD7D5D3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3" creationId="{E751AC14-A56F-4D1D-2FBD-03AFA069669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4" creationId="{145CB6EB-526D-E250-CF2C-7EE7C1824DC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5" creationId="{A274A42A-25C1-5659-EDCA-ADF76F0C0FA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6" creationId="{FA64EB44-D30D-09BA-5918-DA130F6181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8" creationId="{7D4504F7-1C2D-FC2C-2C9A-322D3B33F0E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69" creationId="{4CBC35B7-86D6-2C8F-BAC6-6FD0E00F2D3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0" creationId="{F72F2A81-C2F2-2728-67E1-819CD2DFCE0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1" creationId="{DAA6BEE5-CD14-14AB-C4AE-97ED8BE9AAD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2" creationId="{88FD8BA7-BB8C-581B-1AD7-217F043632E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3" creationId="{F18EFF56-81D3-0998-F11D-5C8E31FA68D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4" creationId="{A591D210-068F-94D8-9878-8C75EFA537D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5" creationId="{309EE955-4DBA-58AC-ACE7-EFF633A1FC1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6" creationId="{36E9492B-D90F-9707-FBC0-7856C590F26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7" creationId="{9BB94364-8F69-9C90-4E7E-28836BB6979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8" creationId="{B5755DB8-C9AE-F2E9-2BBE-B26960D5B3F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79" creationId="{30B346BB-D5D6-11B8-91EB-ABF37543715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0" creationId="{2E2FE0F8-14A5-3DFA-B1FF-16F72A60586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2" creationId="{09AD72F8-3365-1AE1-8B2D-F740E70C97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3" creationId="{AD9576ED-DD4E-1D90-1BEB-2299EE5365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4" creationId="{B91DAE92-B268-018C-017C-F8A2C64B3FC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5" creationId="{B1F8D1BD-7026-D1AE-B139-0F7EA279316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6" creationId="{0010B8F0-1CCB-0341-4953-AD3EBE5302E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7" creationId="{E50758AB-AEEF-2568-F35F-E5DF51DD462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8" creationId="{1540451C-673D-D221-FA64-8D0F4C7B59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89" creationId="{1D992A74-80FE-EA67-5F8D-6AC59484D2E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0" creationId="{1DBF6634-E074-7B83-AFD2-1EF73EF54A5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1" creationId="{5C56E887-C2AE-59DC-D8B2-E1C55D35379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2" creationId="{AE1F5F4C-BE88-91D0-47B1-996E4379BBF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3" creationId="{1544A349-76D1-A99F-5878-83EBDB47BAB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4" creationId="{025A0493-BD40-DB98-06ED-200056952C2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6" creationId="{1955834D-ACEB-7777-CBE6-566F5278024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7" creationId="{3DCC9617-CB83-7F5B-FC32-8B6A90B8ABE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8" creationId="{04FBBA32-171F-09FB-83AA-A3148721310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299" creationId="{ECA9FFF6-3842-543A-1347-609B292BCD1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0" creationId="{5A37AC0E-E0A8-B3C9-4250-90699AC0378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1" creationId="{7E454311-20D2-77B6-D7A3-6EE9134B71B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2" creationId="{51D2D702-D23F-A62D-8328-E37996924B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3" creationId="{10D223DD-3F41-705C-D520-2BB8BDA6C47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4" creationId="{AC453492-8E7A-95C9-D799-1BCB0D52064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5" creationId="{D8F703DD-24FD-CCE5-8092-EDB941BF9CF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6" creationId="{F7A7D556-35C9-1DE0-8170-784D9310EC7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7" creationId="{092354F4-1BBB-252A-7818-4B2477D673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08" creationId="{1FD7D5EA-4E93-C6C6-7696-59AB94FFCD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0" creationId="{C5FECCD7-E3C8-DC47-79C4-ABD0DF031C8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1" creationId="{0D7BC2B1-C7DC-0928-3563-22BD9183939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2" creationId="{1D9E2AE0-D965-E145-9665-1DBFF4F346B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3" creationId="{9C073E85-496C-A482-9E2C-8D68B9B8DEE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4" creationId="{4480030C-AB59-241E-8E28-6BE6AF11BA7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5" creationId="{680F0508-0F13-D1C9-436B-0BE59875835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6" creationId="{CC0F2D48-FBED-58EC-52A4-B78506434F7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7" creationId="{795DE45B-CF28-1D4E-A39E-94AC702095E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8" creationId="{951DC8C3-DFF2-076C-2944-D3CA4565AF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19" creationId="{D750CA50-E19D-6F59-34EC-007B99C31F1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0" creationId="{F5BB45CE-5ABA-F4DD-B385-1CBA851B3D8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1" creationId="{6AE67954-AA86-C92F-EA52-75BE6AD8647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2" creationId="{FFE13339-7530-A2F0-ADA5-2DBD6352D9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4" creationId="{CC409793-8971-07E4-C206-DA4CD61EC37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5" creationId="{E8F4D998-D7F2-3409-90DE-C14776D772F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6" creationId="{140EA45C-49E8-D5F8-3A2C-E9AF4C19EE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7" creationId="{C6ABEDC1-03AD-D614-1A2C-558C360457A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8" creationId="{4BF35DE1-807E-89A6-ECB9-A662498D58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29" creationId="{596B0B06-7F82-E787-B038-C1B9EA899C8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0" creationId="{FC67CF42-5E77-5B2A-761A-D239FBB6EDB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1" creationId="{2BA77604-0C53-B640-2C43-17D1C7D6873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2" creationId="{2E1C113F-56ED-9E5B-EB51-6A5B95B46F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3" creationId="{4038780B-DE31-9FA7-C2A0-820F6E1D37A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4" creationId="{2B918A79-986A-9F9E-013C-C84C8D79865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5" creationId="{11FC3CAC-8B1D-4F8A-8E11-84CC036081E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6" creationId="{F73668F6-A7CF-4ED9-5C02-209AD2C28E2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8" creationId="{5FF98859-8A88-572C-3947-9154B31FCA8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39" creationId="{76951304-86F5-61D6-B911-C4B60908EA7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0" creationId="{8FBD49F9-FEC4-3029-8BDB-2F68464C09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1" creationId="{D35AD489-65FF-FEAC-FDD1-F165251F0F6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2" creationId="{21A3603F-0279-F0AD-D477-519D7038AF2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3" creationId="{10A7CA4B-12EB-8FC1-E615-C2EC57EBFB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4" creationId="{4354FE87-1149-89D9-F7F7-CE982936D3F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5" creationId="{1FDA58C0-BE19-3E34-97E5-F530014B3C2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6" creationId="{1B84BB9E-F40C-039B-135C-B6FC9D5D2E0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7" creationId="{796D2CA3-A2AE-E0E5-F962-869190B46A1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8" creationId="{96985F6A-F364-1F7B-1C6A-F8E23CD7A29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49" creationId="{F35D84CA-FE02-66C9-6294-EEDB4A6A71C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0" creationId="{D0ECD4F9-1CB2-AAAC-ACA0-15FBBDCED03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2" creationId="{71F8050E-A08F-64E8-73DD-9B66E2B0A43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3" creationId="{6565BD83-73B6-1534-03AA-3A56A613412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4" creationId="{118FB2C5-0B3C-944F-1BAA-5945EE26180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5" creationId="{7E16D3FA-AD46-1639-165F-5BBCA7042AD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6" creationId="{44401EFA-69BD-2106-8497-4B95A395DDE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7" creationId="{9316CC0F-D296-4E0C-1456-72696A00C71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8" creationId="{F9007645-5D50-5871-BC3D-1ADFB97ABB8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59" creationId="{1A49C95D-BCB6-C72D-4C9C-24A5E69D358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0" creationId="{63194900-3143-A609-4825-F5B1EC11436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1" creationId="{9314F6DF-7BB3-8F8B-BDD6-2F69D8E9D03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2" creationId="{3966BE9A-9521-EAC1-D70A-49B1C067B57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3" creationId="{71B14333-9DC8-A410-E903-787BC2A2577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4" creationId="{BADD1B93-7502-6242-0B68-7117946868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6" creationId="{8A504147-7CDC-CB95-7358-1E63485220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7" creationId="{91E6303C-3F93-153B-861D-B1B0438EDDF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8" creationId="{C29D1650-4764-867E-3081-2596484E7C0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69" creationId="{9A534418-F19A-732E-BD6E-30483C797B3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0" creationId="{392A4A7A-99DE-59E1-D408-9F632CE15C4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1" creationId="{2F8A21FD-8B2A-D45E-298B-E36258D156A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2" creationId="{2082AD90-E103-A2A7-440C-AFD04CD5530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3" creationId="{AFA6950A-C1CA-8815-13B6-56314189864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4" creationId="{01B7C73F-7BD9-8BE4-7A68-B4CAA2DE196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5" creationId="{BECC7DD6-08AE-4172-C1BE-711D7EB1C36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6" creationId="{1512000B-C105-3F94-7AD1-C8E18B312F9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7" creationId="{988BDFA6-0B9E-97A8-6B96-6B37101F2CA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78" creationId="{4903EA56-F8F1-0910-B398-3530A6944C7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0" creationId="{DD253CDB-82B4-96BE-36EA-77891E96E9A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1" creationId="{6BA76F58-B7A0-216A-8542-5B3EBEF187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2" creationId="{74AAE657-591D-CB58-2673-32B950A31FB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3" creationId="{71AC6F43-6565-31E1-906D-5E0A3DEC037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4" creationId="{1BD5CEDA-C3F9-FB99-6E82-9E8185524F7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5" creationId="{A7F6A840-EF76-C5EE-C74D-472FEDEF949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6" creationId="{37A95D5A-D0FE-A04F-F2C3-1748CAE4C28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7" creationId="{DB7550F7-237D-8DE4-9C9C-8AA80D321C5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8" creationId="{3C01613C-583D-5E38-DCAB-DC173C4E56F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89" creationId="{53B61896-50A3-B30B-88ED-B7EA9E885FF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0" creationId="{D7E2FCCC-7D5B-DD6A-32D7-DFFDCB6CABA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1" creationId="{8F373120-C650-6635-772A-18A7C9E4367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2" creationId="{7F020E00-6727-65D9-C49A-162732A3833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4" creationId="{B96A1367-F29D-F029-4644-F3A8035FF87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5" creationId="{3B2BA1AC-657C-AD7E-AB74-3977A8913C2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6" creationId="{007ED025-92DE-E04E-380C-F7CF4A0132C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7" creationId="{35F2E302-45C4-FD03-029B-A382470ACD0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8" creationId="{07F48B7A-C8B2-FE8B-A051-4C2B06CE89E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399" creationId="{BFA4C727-AF60-4003-8383-DB8540A76EA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0" creationId="{1141295E-788B-3975-240D-0F9EA157B2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1" creationId="{7BDE6DAC-0273-A30B-445E-55FBD073D0A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2" creationId="{1CEEF7AE-CA47-4EB1-00A2-E2BF68752F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3" creationId="{296F805A-27DA-18D4-B41B-4F9379EB64C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4" creationId="{95E81E66-DEF9-EE57-AAFC-D2614398C0B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5" creationId="{1C980426-D186-2083-FBFD-2BC3AC7A593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6" creationId="{099B066E-F266-C56C-0100-6ACEB10263D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8" creationId="{12080E60-36BE-4062-E97E-6293C21FB17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09" creationId="{C29C8482-5458-C6FA-C674-7DAF8BE471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0" creationId="{69F02749-7E19-E4A6-82A5-EDB455E7A0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1" creationId="{1117A996-547B-48E1-07A7-9892F4C6E9F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2" creationId="{1602B4FF-2468-E71D-5966-1502E5F1D09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3" creationId="{4CA6A8A9-BA01-7859-80AF-167DD25418D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4" creationId="{4CB26961-4D9D-199E-440E-8623A853B20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5" creationId="{AF1284D5-D023-4A91-BBB7-FB6B49054ED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6" creationId="{07AF978F-333D-46E1-23B5-E65E5C7772C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7" creationId="{3871701E-0A12-13A9-78AB-D7340BC47A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8" creationId="{DD9B9C51-A7AB-19B9-9A60-90339827BD8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19" creationId="{F1C2D75B-4AAB-A436-3A51-0347EBAA0DD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0" creationId="{327D964E-DE4D-B486-158B-953FC27EBE4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2" creationId="{F3E812D9-4911-A90C-43B2-849771678C2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3" creationId="{D476FB10-9EBA-DE29-0747-14BA24F7F72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4" creationId="{78ABCBCE-72F7-F88C-7B58-76ACC091070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5" creationId="{F671FFA1-FFF3-5FEC-02D7-E846BE49775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6" creationId="{0964EBE5-EA4B-DAC6-C3DB-71274629C30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7" creationId="{1ED16258-9F2F-CD30-0F0F-36A06BBE6BF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8" creationId="{E8880EDD-ECF2-8B04-0959-6E1430B67C9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29" creationId="{E0A36635-17FC-5E84-6A98-60E6BEB01D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0" creationId="{114C9500-696E-1813-79D7-531FCC1964D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1" creationId="{6F47670C-C159-D17C-D2BF-15EEB34BEB4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2" creationId="{C3047EDA-DD37-DF0C-3492-EAB42FC6E93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3" creationId="{35AEA65D-11CF-4D3A-7A9A-70A2725DDE3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4" creationId="{A5674C03-4EFD-26BE-559F-1474B8CB819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6" creationId="{4A08A31B-2F58-9F53-AA82-A01386B2933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7" creationId="{D26D291B-8C79-7767-892C-87A910BD001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8" creationId="{8DB79519-8EA0-E0EC-3B8D-D70D0EA7892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39" creationId="{93FF03FD-C374-D159-A589-DD40FEADA0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0" creationId="{72E9EF85-E4ED-2C0C-FF25-EB00A604CE4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1" creationId="{2BF54918-2E1F-7465-EC1B-BA45CF584F6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2" creationId="{9A9CA35F-871A-C078-0FD8-A9DD33890B3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3" creationId="{C04AB9C7-5188-CF8F-F412-4624DBFC416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4" creationId="{C17190A1-15F0-A980-9E03-8CA321C09F9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5" creationId="{2258E770-D1FF-50EA-8174-8E867D2ED77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6" creationId="{C6671475-5E7E-7DA5-51A6-9F0C812D5B7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7" creationId="{CEE7FB60-B065-C8A3-B631-ECDE8D7BE38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48" creationId="{CDF6A08A-2CB2-38B4-BBF1-7B7D472734B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0" creationId="{21395C70-075B-B226-936A-F5F5D21C586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1" creationId="{C307A148-0C7C-4625-710D-5C1B7CF03C7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2" creationId="{99675CE3-E6A7-82E0-3242-4E446DB45F0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3" creationId="{51CC61CC-A215-7764-AFB5-F8F6873FAC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4" creationId="{D69104B9-7E5B-F4B7-956B-4C6A04E7B6F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5" creationId="{EC2BDBDA-9EAC-E84A-BA62-CF195A54A00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6" creationId="{CD67981B-300E-9656-3EB4-34A364E5F05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7" creationId="{CD09E906-0C55-FFB7-0353-04CEF39F319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8" creationId="{1EF2A84B-1BFF-B8B6-BBEE-97E189EE924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59" creationId="{DDEAAB94-9133-AF3F-8D99-DC834B3BD8E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0" creationId="{2EB74018-C174-F58E-B881-BA2C64D2904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1" creationId="{3B8D7F2D-13D6-497E-B325-EB577770F8C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2" creationId="{B457C8AA-B755-D837-CA77-8A549925F3A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4" creationId="{681E5A1F-C10F-A4D5-0E8C-556DAADC598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5" creationId="{D18B94BD-F59D-608A-E66B-2A38FEEFEC7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6" creationId="{B00EACC8-7626-764B-3FFB-F35EA02E30B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7" creationId="{2DE06613-D0CC-7831-004C-60F884FA164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8" creationId="{A73C285C-25BC-D017-94CE-7CC482CD09B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69" creationId="{E32CECB6-98B9-4394-D73E-D2FE80F86DC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0" creationId="{700F57F7-75D1-033F-290B-EB16E7D9377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1" creationId="{A50A2AD8-1962-AC7E-E585-2A3344A4883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2" creationId="{257309F2-39E0-2ED4-5F98-CA3D3A5628F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3" creationId="{8B9A4519-6D08-9316-54FF-025174528CD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4" creationId="{4EAB4AB4-1741-B75F-852C-830D7129F1C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5" creationId="{61477D0A-7BE5-5439-258E-B62AC4E42DC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76" creationId="{5E40D967-8914-B576-376A-1FA5B461D25B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477" creationId="{42DA2F75-FFD3-9304-B908-22D222A512F1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478" creationId="{FA46A9D1-78FE-A8FE-75AF-B4E6941EE95A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479" creationId="{AB04AB3B-BF17-A7C2-A1F0-58FA153BE1E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2" creationId="{E4633E32-9222-1A5F-B665-2DD0B18DA1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3" creationId="{8971F929-249D-C7E8-00A1-B78675DC9E5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4" creationId="{6E226381-C008-6FB6-5C1B-9F3898A9BB7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5" creationId="{182E5A1E-0C65-7B69-7D92-E71512CC66B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6" creationId="{8A7B49CA-6F08-36AB-2602-5A42CB32FE3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7" creationId="{228B3D9C-81EB-5298-4478-FCFF1072544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8" creationId="{2896BA94-DD46-7C0F-524B-70D34F70859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89" creationId="{A9E2AF51-A412-EB0D-259F-532D3F80A70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0" creationId="{20EAC337-E0D0-1723-E24D-582467FB37D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1" creationId="{779FBFF9-407A-9C69-5A83-255341009C2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2" creationId="{060EEA22-30D6-838D-E54B-86932E2158A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3" creationId="{C52F26C2-F3AA-DB99-F2E5-5062BA4AB0F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4" creationId="{018976C6-261A-B0DE-2541-C261A0E36D6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6" creationId="{41C67618-D080-3C41-B0C1-8BAE57665B8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7" creationId="{2B1A88C2-FAEF-305F-07C8-93A3D909FA3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8" creationId="{AF6B8F1A-B620-F32C-67E1-444627D3F4F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499" creationId="{F8A24F22-BE81-FD25-72D9-A4ADF567535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0" creationId="{FF0F38AB-A933-9E91-F614-124B6DEC873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1" creationId="{DCBA5E8F-4A23-764C-9FB4-787DEB1CD9E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2" creationId="{EA75595F-B122-4C21-F853-7AFEB660757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3" creationId="{3D54F6E9-2178-BB65-11AF-EE4C0CC6024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4" creationId="{4096EBEB-86F9-0792-A69A-CFE92133275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5" creationId="{57B5B479-0BCF-E0EC-0C9B-1DCC115D37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6" creationId="{D76A3F8B-EBAD-E6AB-8178-B10435BDDEE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7" creationId="{651B02B6-33BA-FE0D-6279-5C008D9FADD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08" creationId="{E4DF0CC2-6547-9A0D-3411-A60C610C1BC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0" creationId="{05B7C4D8-E169-A312-C5A9-D37EDB2BFA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1" creationId="{22A4A749-5E53-B35D-523B-767A86674B0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2" creationId="{0D34C518-239E-BA65-003C-3058D5EDED9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3" creationId="{F0E827B5-106A-7DA7-C510-E5D7CD69E97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4" creationId="{57A611D3-2C94-8AB2-FC40-611131D912D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5" creationId="{0F8050B1-6DAC-63E9-DA09-D7133A28967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6" creationId="{AF1BE2FB-633F-C83C-47BD-B84FA96CE58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7" creationId="{F561CA37-AA81-01CE-ECC7-1901D9432CA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8" creationId="{DCC6C965-A56C-999F-39D9-D09126205D5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19" creationId="{64244C72-7F57-E6A4-D695-93D691C326E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0" creationId="{3DFBED18-7CD2-561B-71BB-2E38F58968D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1" creationId="{C1590F99-1C46-9F2D-992D-412471E4E9A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2" creationId="{140A4E97-34E5-DA7A-FB77-D23599E434D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4" creationId="{EFE51BC3-966B-6455-B8A2-72233C1D130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5" creationId="{894E375D-601B-73A4-3FD4-6CEC57C8C21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6" creationId="{A25605E3-7730-1909-36D3-BF3452BAF71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7" creationId="{14C72545-161D-3673-D627-F01A2E4D82B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8" creationId="{722E3A18-E24D-BC8F-329D-3D42AB8CB32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29" creationId="{597F6E92-A081-F6FF-C304-3B8ED277FB8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0" creationId="{09C3689B-1763-157D-6E00-A74875BE574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1" creationId="{30B7D20F-1634-C6EA-CB17-887885EA999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2" creationId="{70A11B33-CBAC-8D0A-9C18-CADE6B5BEBC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3" creationId="{E528FBA9-C499-E21D-AF07-02185941818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4" creationId="{E964698E-ACB1-CD0B-A155-B37190D65AD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5" creationId="{E6045E87-1A24-BD55-F527-249158F2CBE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6" creationId="{D0C7357B-EF2E-62A8-70A4-67C84B8A841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8" creationId="{806105AC-37AF-9522-3B8A-C24D24E21F3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39" creationId="{D128C971-3234-ABC0-5422-2AD4E0798DB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0" creationId="{FAF66CFF-D0EA-4031-A564-64C80287E97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1" creationId="{26A7D1F7-C677-90CA-E439-128CFE9E0BF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2" creationId="{05E417E4-98A1-7D88-C0D6-B448B574064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3" creationId="{7C5DD23F-4327-BD32-D895-EB9B2785ECB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4" creationId="{71F5DC5D-496F-BA52-A4E4-8EE62A9215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5" creationId="{4178460A-924E-090C-71DC-867E33D653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6" creationId="{BE7F51A7-8644-C593-D463-EA4CF84B22D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7" creationId="{E0D56505-51F8-4F79-AA07-BF1B94BBE6B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8" creationId="{F8B8F1B6-647B-08C6-151A-ADE19F1985C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49" creationId="{03E09836-12F1-C7CD-CC6F-5F08D0C3CCF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0" creationId="{FA734783-721B-A86C-834B-6140C7633FB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2" creationId="{1EE2CC50-54E2-E644-4DF0-EC230267E82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3" creationId="{B6196E10-D158-5891-FE62-0386E2D3559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4" creationId="{023DA57D-2519-2446-A0DD-3ABA6F667DD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5" creationId="{DE5E76B6-614C-0C5B-2626-D1A262A1B60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6" creationId="{69D9D21B-9777-0E5A-D610-031665695E8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7" creationId="{F3A26698-2546-FCAC-5472-933F4D26FB8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8" creationId="{07B59C03-A5F5-66BE-BBC5-694ADA162CF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59" creationId="{6D27DC07-4982-F70F-3A3A-2C3DE582863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0" creationId="{C75A5D59-715E-ADA8-3762-CFBC4B4EF0A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1" creationId="{D5ADB19A-1B6C-7BAF-612C-A01896A37F6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2" creationId="{16753B55-042A-E254-2424-D156DFC1AE0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3" creationId="{664EBE1E-CE2B-5C24-6405-0036C149B60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4" creationId="{43CC34FC-D9DE-B5DD-57DF-8933874D4C5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6" creationId="{E06436FA-1A7D-A8D5-C241-E5612112FA0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7" creationId="{04C59377-7E29-ED13-47A5-C60F6D61B12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8" creationId="{285276E9-1939-1BB4-9C81-8498F82C2BE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69" creationId="{0C479D41-59DF-8E71-694B-208FA107940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0" creationId="{AC380085-5ACB-20BE-722D-97B4EF909A6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1" creationId="{929FC839-AFD8-19F0-2922-55F258219DC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2" creationId="{AAC2C2F3-3630-0895-0DB9-6B171D3BCA1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3" creationId="{DB5BB403-4857-8E51-594C-4393680587D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4" creationId="{F2EAB230-744E-37D8-1564-648299DE1A5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5" creationId="{7FDAFF57-66E7-0F75-3C6D-77618BA2D1C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6" creationId="{50D687E9-5914-ED56-E61C-B26500D6485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7" creationId="{E4FDF7EC-067A-5501-085B-72CA68874D6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78" creationId="{71F98FE2-3914-A850-5D0D-5ADEECDE67F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0" creationId="{363FB87F-30AE-E59D-9465-B52EC4C1B44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1" creationId="{998BB61C-FCD7-0556-8DC8-62ADAE39BF7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2" creationId="{DF756466-9D6C-6A43-3C80-EB363522873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3" creationId="{DC86D05F-4C1C-47A3-5B30-24E5EED21E9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4" creationId="{FFA6F2C0-5E7C-D6DD-48B7-57E5B2EBE66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5" creationId="{D5F96152-9CAF-2928-D631-6F73CDA617D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6" creationId="{2733DE70-F7DB-C40E-CF59-93C496CD228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7" creationId="{8F8FE926-6FB7-10C2-FFE7-9D200E405D1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8" creationId="{C4B17A83-F47F-D658-CA3B-BCA4E67FF55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89" creationId="{32853709-D613-BE79-11E1-3A7439D0E8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0" creationId="{04A5425E-F701-54D9-636E-E653496A909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1" creationId="{F8FC8EE4-AD4C-C23B-A698-5F2C9ED178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2" creationId="{43444F64-37AE-791D-4A6D-AEE5B28199A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4" creationId="{81DD56FC-4060-26CD-57C7-7C99B88C389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5" creationId="{86491A60-EF0F-A1E0-A822-BFD925E14E4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6" creationId="{68800039-BEAF-88D7-0C99-06D1DBEC23F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7" creationId="{CC7489E7-A4C1-9BAA-B070-69D0931858A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8" creationId="{2D18F1AE-00EB-CC06-D719-26BA4DE4CAE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599" creationId="{336279BF-7203-3F1A-58AA-9A1B9708B0C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0" creationId="{739176CE-D0F0-7C6B-CA06-73D1A64272B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1" creationId="{C944CE50-E3DA-987B-DBEA-4AC56424ED1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2" creationId="{033FEED0-F92E-60E2-6C40-DE0CC419915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3" creationId="{E35C44D5-4BD3-793F-02DE-B47908E323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4" creationId="{1D198794-F128-9765-6BBB-C4909D263F3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5" creationId="{C19E85DA-A497-0779-7A23-03EF4FE2FF7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6" creationId="{B1B32A82-BB5D-FFA8-E1E8-C0949C6ADCD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8" creationId="{24800091-73D6-35EB-453A-2BD8DA6B775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09" creationId="{F1529C9D-2F32-6B36-9CBB-3D8F3E9E9C8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0" creationId="{472B2DAB-6056-06C1-EBFA-9184CE17093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1" creationId="{A554B47E-3F70-3328-7298-8068389026D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2" creationId="{3DDAE8DC-D833-EB5D-59A4-0773E2461DE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3" creationId="{AD7FC87C-1A43-63A4-9CCA-E31E6FE9C4F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4" creationId="{4934ADA2-F38E-81E3-6487-AE93ECBCEF2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5" creationId="{E2C29CFD-337D-D513-5BF3-2719CD35477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6" creationId="{6ABD68B7-0E21-7867-A0DA-FBC52DC0BEA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7" creationId="{F90525FC-3E3F-A05C-D82A-BB5A9AE94CD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8" creationId="{60ACABD2-FF06-1B74-9C73-ACFEA425C4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19" creationId="{3D50EC7B-58DF-B9A9-FABE-54D8C039995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0" creationId="{A72244A3-D951-A242-FAFB-9B714B23C08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2" creationId="{531645E9-5266-0B6D-E98A-5BF3322E323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3" creationId="{655D9958-FCF8-696C-C265-DAD6E979059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4" creationId="{8F255751-A029-67D0-2318-5479179A6B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5" creationId="{E634645A-15FB-471C-AAB3-7038CACCB5D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6" creationId="{47FB44A4-2470-F30C-EDF1-159D5E91D1D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7" creationId="{0F5E9DD7-7D83-B42C-0DA4-8007AA6F6AD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8" creationId="{B66445EB-89A3-144F-3C77-8B5C11C7D9A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29" creationId="{DC765BD4-D740-9A55-E550-C897E23384C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0" creationId="{B82DB056-B121-F743-4703-252248676B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1" creationId="{AB5DDEC1-E800-A677-2318-367D432CAD2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2" creationId="{A38B7889-FD3B-8578-C2B1-C9FCB3A252A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3" creationId="{88DEFE05-E06B-9508-0C8E-D4C10656C1D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4" creationId="{7E009F66-4CBD-F9F2-E7D0-ECBBF04C0D4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6" creationId="{A95AB0D4-4547-7DCD-5CB0-5F39A333C63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7" creationId="{47AA320B-93BE-E6A1-F6C4-0B44F01FE31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8" creationId="{0046BA9D-DC7C-655C-7238-CB69E0C48DC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39" creationId="{3F194CF5-713F-3588-752D-1013DA3892E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0" creationId="{651DA634-8281-B254-F9DD-B9356223E3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1" creationId="{EED46E39-481B-6CBA-F310-68476E6DC4E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2" creationId="{EC29D44D-1443-CF5A-02A1-D34D54536EB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3" creationId="{34A3409E-8188-F4C4-5AD3-3471F9B03F3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4" creationId="{4EFACBEC-D492-8C64-5D3C-1F8634D1F9F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5" creationId="{A155A646-FB37-0F1E-EB8F-AA1C541FB10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6" creationId="{9862402B-0210-D1CA-5A9C-8B9B288022C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7" creationId="{66513D5B-A62B-CAD5-83C7-C4F9A6145C0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48" creationId="{A3E1B64F-E33B-50CC-683B-C9426EDD2F5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0" creationId="{E86664FD-29F0-7D34-1F43-12A7F37E68D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1" creationId="{91DB7E80-6909-525B-86C9-00F493A91E2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2" creationId="{67280FF1-4C79-FC27-53C8-A70319BA3C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3" creationId="{463138B2-696D-9EE8-F151-2AC16FA515E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4" creationId="{B0413475-BECB-1E13-7C84-6C50CFAA9D2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5" creationId="{777367D8-1FE5-D2AE-4618-F038D5F69D0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6" creationId="{3E0AB54D-8DC7-B9E4-90DD-6AB0003B57A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7" creationId="{AD8BEEFC-A8BB-FA3D-B19C-6BB42A00D46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8" creationId="{D0323897-E904-A91C-7DA2-660A24A632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59" creationId="{41A8D931-CD0A-EAE7-57EB-0CFE0C8AF39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0" creationId="{8FA83DAA-5076-7394-E64B-096E806FE86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1" creationId="{AC1CD5B0-4A30-10C2-F13D-875A7103E34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2" creationId="{8D371674-0B87-5E10-585D-BE995086FEE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4" creationId="{84628346-9020-4687-DB07-F8D4363D9A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5" creationId="{298A34D7-4BD1-19D0-22CC-013299412A8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6" creationId="{E0616279-DF34-802A-4B73-06E9B9EE0D3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7" creationId="{890802D0-8046-D0E6-5A58-A16436634F8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8" creationId="{EF8326CC-44E9-59DE-CD86-5D9AD7E8EB6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69" creationId="{B1D21EE7-A879-C3D8-6104-6A1CA75DEC4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0" creationId="{DCD1A96B-7296-3595-A5FA-E81C5A8D1BA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1" creationId="{774B5D09-F92A-47D8-BDE3-49E2B39B58F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2" creationId="{F4677579-3A7D-1EEC-A68C-20E795F259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3" creationId="{46DC9B57-1B2D-4145-6FBE-BBE57F9994D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4" creationId="{933303BD-A860-B7C7-35C3-9F6712188BD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5" creationId="{552EEE85-41FA-9EC1-A20C-3C74682C056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6" creationId="{AC0DBA6E-565A-1075-3ED8-32F5252B6E8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8" creationId="{F7BA850F-6DF6-AB01-FE1F-89F55B07974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79" creationId="{850F3B46-899F-23A7-19D5-85003743E0E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0" creationId="{3C681A9B-ED6A-5BD1-D6AD-30344E1D140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1" creationId="{530D91C2-4C98-8895-F0C9-47035197654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2" creationId="{01C4B521-0AA7-DD66-03E4-0801E4E3C79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3" creationId="{083D6BF6-9A8B-8C05-AC5B-F4E11447B02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4" creationId="{431B967F-9E3C-7116-61DD-C9B712ACD57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5" creationId="{B7451E63-FD51-B191-8A66-C23FDB09BF0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6" creationId="{7E90B7FF-8775-E4D8-BBE9-05C64A8A07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7" creationId="{4209DA06-0366-1B32-BE9B-DD9A804324B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8" creationId="{8B793244-1B1F-6940-6D02-1E0D35BF993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89" creationId="{F0C72D8D-397F-6E3E-13A4-6FF868DC382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0" creationId="{8854F14D-DEE4-C33A-49C8-8079582160F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2" creationId="{D40A291D-5036-2EF5-9DE4-D55EA19D365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3" creationId="{82C7461B-77C2-E336-BDF6-5E3079B8AB5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4" creationId="{07B4B5F0-7130-B6D4-06B1-7BE953CCC2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5" creationId="{B6824C41-DB4D-8D6E-B342-FB4F6BBE45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6" creationId="{ED9AEBCE-5A02-382B-3381-9AA569F637A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7" creationId="{0855CA0F-FAEF-AF06-59D1-093BAC489B3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8" creationId="{4E56A849-C162-6F7B-0587-4957E1C9D51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699" creationId="{19FA2D0C-9FCB-1037-73AF-7D0C4908200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0" creationId="{AEECE7BD-60E1-E61F-F82E-36CAD5B4FBE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1" creationId="{07AB3905-CA38-349C-2B08-3FE6630519D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2" creationId="{322F3047-48B4-6BE8-F6D9-B84EDF6D07B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3" creationId="{C41DBA5B-3A97-29A6-01E0-DCD3A71CDB6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4" creationId="{74EEB10D-1D60-E1F7-E1BD-53313000DD3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6" creationId="{881A6DD5-1BEF-4908-F802-2A20C1B9A31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7" creationId="{5B18DDFC-D110-4838-7571-28B2E51A2D0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8" creationId="{BFD25F68-D4D8-873F-C202-F6E16D9B9F7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09" creationId="{A9BE1770-4428-7675-F06F-34BD71B7AB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0" creationId="{2BA7B46D-B6B8-4BCD-74C0-1F56EB8FFAF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1" creationId="{B621A5CA-3A0B-9844-3DBD-421537B1C82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2" creationId="{4D8A4DB1-F01D-D07F-2CD2-87E1234076A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3" creationId="{3694EF23-2B88-895A-EDC8-E255A57F83B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4" creationId="{A1A1B7BF-ADA1-CE29-834B-6524F1A26B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5" creationId="{A4943722-FF67-6DF6-BF96-F86BC1F3341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6" creationId="{8DC48C1E-B36F-16D7-F02C-168B952AF4F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7" creationId="{4D75A0AA-2EA8-A2DF-7F92-227F9397632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18" creationId="{8E6EEF06-D616-91FA-DBD4-76229BED30B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0" creationId="{FE92DD1F-A2E5-1FC9-824A-DBC48E18B23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1" creationId="{CD08100E-A0A2-584C-C5E0-46890F1547C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2" creationId="{3A32D1DB-4D12-CE18-4599-0377352AD9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3" creationId="{06BBB2DA-C8D1-A0E9-6DB1-41EBEA12FC7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4" creationId="{35651A25-C783-9458-C6CA-6BEF8D4FB34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5" creationId="{431FD99D-5E34-9D2B-E3FF-DAD0DB001FE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6" creationId="{5B8CD4C1-358D-60B6-6019-CE35C9996DC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7" creationId="{4080BD96-B528-78A6-9098-9B81845CB60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8" creationId="{7CAF1196-0D88-9EB1-C6FE-1779A9F73FF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29" creationId="{AF749D12-F8D7-437F-FCF5-32DC1EC16F0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0" creationId="{DA20447B-C1F4-60CA-26D7-A194E2EE171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1" creationId="{9844A0A9-8275-902C-2A72-622EBA8B7EC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2" creationId="{DE1AC1DD-4FFC-EF23-B97B-AC49E60ED4A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4" creationId="{55D767FC-0EE5-7114-ABE1-7D50FC6F338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5" creationId="{64686AD1-6C35-9462-E99C-EC71CA6B668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6" creationId="{3DB73AB4-7C4E-A5BF-CD7D-682BE517C10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7" creationId="{9022713A-0017-0152-54C5-C014C2624BD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8" creationId="{0556FA09-39D5-920F-4D4B-F8C79157469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39" creationId="{C1FCB440-2ED8-689E-6524-28FACE2A15E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0" creationId="{DA2249CE-8BBB-6ADE-47B8-F9428B010BB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1" creationId="{E374EB23-03E8-E035-E54C-1662540526F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2" creationId="{D3CE3E52-50A5-68BF-5307-BA456713422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3" creationId="{45173459-B9C7-75C1-6202-F3670437870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4" creationId="{AB07E66E-821C-458F-8AAA-1E96B23A95C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5" creationId="{A720F76B-663C-8169-F11A-5A1F1D432CD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46" creationId="{AA9804CA-C0E1-A57C-7AF8-C25E163FABC1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747" creationId="{CC40912C-F1D4-96EA-4F50-02A7A99CDADF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748" creationId="{5DA6FF66-DBEB-99FE-7D9C-A18F625E2B68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749" creationId="{E50F8003-3BCC-911D-15BF-F2D941B657E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2" creationId="{6A6E3BF2-5BF8-64D0-FC18-CF94A405DC1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3" creationId="{EBB1D1E2-E22F-859D-079F-AF013178B5B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4" creationId="{18784D8D-FDC6-45FF-CD1E-A036C4E7DDD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5" creationId="{0DB0F943-18D0-7DFE-B4F2-B034B7ED203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6" creationId="{96235BB3-BD6B-7794-D64C-9307EEB8D95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7" creationId="{778E652F-8570-0636-FF62-6C8B1243202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8" creationId="{AC0DF892-A1B7-4090-20E2-23CC2316BA7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59" creationId="{BC9FABED-06A2-94FD-5327-644A3E5DACE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0" creationId="{030B11E0-FB46-A965-569C-E9D66D7929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1" creationId="{F939327A-F56E-489A-C795-26E29CB897D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2" creationId="{6BFABFD6-BDA4-EFEC-5442-5003C027055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3" creationId="{F0E42D13-63DB-7AFE-AD7D-95653ABE6C4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4" creationId="{2C0E1CE5-81D9-23A4-A051-7A906DF6B12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6" creationId="{D23D2C5D-099E-CDBA-1828-A074B272F8E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7" creationId="{907C5D90-D7D3-D94E-DE62-A87192B2401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8" creationId="{C9B3C875-EFFD-0829-5557-E1198B802F5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69" creationId="{C6085302-FD7D-81BE-5468-7824AC3C382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0" creationId="{724BB771-3D64-1804-6216-9336C326D2F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1" creationId="{488D152D-8295-0252-E6FB-043DC115275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2" creationId="{684AB513-2E46-5F57-0118-599F6FCC85E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3" creationId="{EBD00783-A124-DC4E-C0F1-72BE04DC775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4" creationId="{BD7AF177-1A04-5358-2826-3B302996B10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5" creationId="{8794B10F-A397-8EC0-4DB6-DE434A2241C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6" creationId="{7806E69E-DC81-D286-B10B-26D68E2ABE5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7" creationId="{38AF60BB-D80D-42FA-976E-EDCA767EED7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78" creationId="{B291976D-7E20-21BA-4BCF-5610E4E219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0" creationId="{ED7E1833-F1E8-8F82-D84D-A595CC0F516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1" creationId="{F8C60061-43D2-504F-2794-2EA0A37EAC9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2" creationId="{F7B78DE3-B578-7174-FA4A-C6032C8D703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3" creationId="{556389BC-3348-C0DE-3642-EFA016D1E53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4" creationId="{0EFB405F-11E4-0707-A71F-D8E51C8E668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5" creationId="{D305F9F8-47E7-5491-D6FE-C83E7BF5E28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6" creationId="{A60C0837-DA81-1AD3-4032-4B8100927A4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7" creationId="{8CBB959D-9551-122D-D9A8-609ACB50AE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8" creationId="{ADFC4A1F-9DE3-0A45-865C-F24B85968AB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89" creationId="{3163E2A2-ADC7-9329-8860-57794FE5A5B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0" creationId="{7A3268B7-1201-384B-0E44-996B837BD0D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1" creationId="{4AE86194-2C0C-0A10-C309-B94B19E322F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2" creationId="{0296B683-5900-CA21-9874-07EF44536DC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4" creationId="{D0B428EA-840C-36DC-CA3D-4248508B409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5" creationId="{4DF563E6-7AF5-0AFD-4CBB-E8DD4632C19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6" creationId="{789BEBAA-3564-A383-B7E6-C102BAFE971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7" creationId="{F7E3429B-950A-F302-40A5-D304013075A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8" creationId="{A0B25A52-BE25-72E3-B256-E507B712B1A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799" creationId="{6AA9B9AA-B852-BEF3-0A9F-C23EA48D007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0" creationId="{C3E79594-6806-8A9B-D900-9DCEE4EC1D3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1" creationId="{A90D38A0-CA6F-30F1-A527-E5184DBB629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2" creationId="{4240D1C3-EC80-D998-141E-ED7B7F84971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3" creationId="{15D57102-E7A3-FE27-F4AA-AF70B742749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4" creationId="{1B9CE24A-8BA1-E7AA-9C1E-BCF0EC9112B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5" creationId="{96DF3745-D4BD-0753-A312-ADC300A1F0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6" creationId="{4E0AA76A-3C3E-8CFC-9FE3-A17D22E39B6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8" creationId="{48F3A05F-47BF-BC55-7AB7-3293FF1054A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09" creationId="{8B07B996-CCB4-D21C-887C-9BCE9540E56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0" creationId="{62ABBD85-6FA3-B1BB-7C75-9564DCA8B48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1" creationId="{4C4EF84E-F71C-746D-54E3-F19A7067498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2" creationId="{4E2AD705-4598-C3DB-03A5-9FDCD6C86D7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3" creationId="{5812520B-6CF2-407E-DB96-212AA84037D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4" creationId="{98562D3B-6444-6571-2C37-16E6BFBA12F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5" creationId="{64D1D08E-B9CA-BB73-E56B-5F8CBFEAF78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6" creationId="{F378E5C5-76F8-B241-E027-F9F0212F4AE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7" creationId="{342CCF82-5032-3280-6748-D3CD8B6F03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8" creationId="{20869D3B-920A-DE8A-8484-B64528A5C7A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19" creationId="{E9BE7F60-3A42-07F9-B3A5-CF396F81029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0" creationId="{042ADF52-EE4F-2BA2-5EBC-42D6A5F7D8B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2" creationId="{9E15FB78-B480-2F0C-BB9E-1F673EC7770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3" creationId="{C9CB54A0-6142-4E2C-B8CA-C86DBCC4787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4" creationId="{2C2C9CC9-5614-558F-0E0B-3C7740505F3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5" creationId="{961CB593-56E8-D888-111B-3F510498D05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6" creationId="{2563BF9D-D182-563A-C516-CE38F432E8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7" creationId="{C767A9B1-FB77-9FAC-DB19-A2B6FBBCC2C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8" creationId="{398F8266-AA31-B392-59C7-4E0F63C9DD1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29" creationId="{001A9C37-10AA-21C6-FD83-B9DC2A168E4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0" creationId="{5F8484EC-69F2-E726-C657-6EDFC88900B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1" creationId="{E97710CF-A93C-7923-1D24-08960888F9E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2" creationId="{E5B32EFC-9DA3-B5D8-FB95-ACEF7F0C857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3" creationId="{A8F8C8FF-523A-438F-FEB6-A4467B7C25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4" creationId="{B161FBFF-C844-B189-78D8-EBBED016592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6" creationId="{86DE6F05-D23A-0FA4-7E0A-2F4034A29A1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7" creationId="{F6CB111D-585F-8DF4-0906-55403184E94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8" creationId="{934D41E4-A7D9-CA35-D561-96DF15AADED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39" creationId="{6AE31F83-5BB2-01E6-0070-60F897FCD6E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0" creationId="{571E478F-E001-5408-F629-DD9BB1FB4AB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1" creationId="{5C7117E3-BE92-338F-50F0-0D66B7DC193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2" creationId="{D5FEDC1F-08CC-E411-F70D-E0A669DFB0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3" creationId="{B654E4F1-7383-0F4E-8AB4-635698B8E56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4" creationId="{797558A4-8E31-4EA7-A9AE-34BD036426F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5" creationId="{C9723986-9861-D4F7-2747-11FE1320833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6" creationId="{1DCB5600-49A4-3A14-BB15-F906673FF72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7" creationId="{93C23574-978F-8CEE-B5AF-0259DD364AE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48" creationId="{C084587B-258F-843B-CC7E-3C38555A7C2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0" creationId="{EAC3617E-FEDF-F405-BE3B-86088363B65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1" creationId="{B37E26DF-87F3-8B08-1D24-983EB19BE76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2" creationId="{07AE81D2-9CE5-5E57-D3E5-F888040C26D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3" creationId="{4601BA52-C141-DF94-6431-4F641FBB784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4" creationId="{2F339834-426B-DC58-E2AE-897D04075E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5" creationId="{4CF226E5-F3E3-E6BA-5AA6-1839A441921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6" creationId="{13AC41F3-4375-1569-389E-6143E834102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7" creationId="{C65A56F8-C058-AAED-E166-FBD5057DA5E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8" creationId="{5143F1D5-8CB7-CCBE-A77B-96CF3B37BD3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59" creationId="{E9801C47-36F6-417F-435C-1DF0D68C9CC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0" creationId="{D907465F-B6F9-4C51-1FB0-087844A82A3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1" creationId="{3C22B297-D25D-DF9C-BA4C-2548822294E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2" creationId="{DE7DB55C-8E48-1619-C3F8-9B06D964B37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4" creationId="{ED414FAC-2184-4B69-B5CD-C7CE3181990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5" creationId="{190D919B-2037-0892-5E8D-A7EB065209F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6" creationId="{1D74D49A-5E1B-005F-8B1D-BEA3F6326B8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7" creationId="{4E186089-F2FD-5157-9D22-69E663D6772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8" creationId="{28E8DFFA-2BD1-92F2-555B-ED93CD739FD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69" creationId="{83E25E5C-441C-9FCF-4F4C-3AD6EB19718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0" creationId="{6A29CFBF-666A-2121-4B15-A67CD3F6BDF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1" creationId="{95E8D617-0744-42BC-4499-A70AF4AE6E4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2" creationId="{3D92C0CD-8661-467C-9AAE-147D1EBE26A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3" creationId="{A653808C-AD9A-4C29-4122-2A92DED648D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4" creationId="{16CAFD7F-E9D2-CD2F-F8C1-92600264CAD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5" creationId="{CEC84B30-5E55-284F-8539-0F948119104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6" creationId="{00C2DEC0-CB65-2586-9076-C90FBB509D9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8" creationId="{A7E5F62E-6003-CE2E-1785-7D59E159866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79" creationId="{2E2BFB61-6DF7-6419-E952-3E868C94378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0" creationId="{498EF265-4CB7-4E75-8C1F-92EDA1AAAD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1" creationId="{BF17A4C0-7016-B3ED-9756-4C887283C6A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2" creationId="{F88ED499-1590-CE11-BAAD-988C2278641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3" creationId="{B5217975-2E1B-06FF-A46F-14485C606F0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4" creationId="{BE061A4E-EB40-A70D-1C5B-C39D83D1398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5" creationId="{C64382A8-1B24-5A87-0CB0-C459F925DCA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6" creationId="{2445038E-4B4C-668A-1B56-02CCD56A989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7" creationId="{04BE1538-2A71-7211-C96D-67D58EADF30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8" creationId="{5075E652-05B3-588F-1D74-7038B38B24B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89" creationId="{DB82E6BE-B4AC-929B-70F7-8B1ED3A945E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0" creationId="{2476CAA6-C4A8-52DF-8763-2967DC69266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2" creationId="{39A5763A-55EE-D7BA-AED2-C6A07D32D7F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3" creationId="{18C78691-D92D-98BE-C0D6-2CA73E9B10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4" creationId="{E2F7EE37-AB3C-BDCF-2C7B-3340366653C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5" creationId="{1DD09D46-50B2-726A-4EDF-D4D0AE640A4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6" creationId="{23297EB0-C98B-72F3-71E1-0C9F7D8ACF9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7" creationId="{909099F3-1477-72AC-5DA1-AC7F7488983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8" creationId="{683B1CCA-44D0-8E9C-5B1E-98DCBA2D50B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899" creationId="{0021D43B-5DCD-E22C-4DB5-C74353E20F9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0" creationId="{7D632EDE-B7BB-33C3-7EDD-6D1F20C40C9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1" creationId="{8CED43FA-45E7-97E0-6165-AA630D0AF6E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2" creationId="{37BA4E53-D9C9-1F23-14DD-99E1C9D58B0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3" creationId="{1C88D485-4468-669D-CAA8-6D9A38CB8FA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4" creationId="{53A292CD-5C1A-DA47-A36B-D78AE0B668E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6" creationId="{F20449C0-4C4E-5F60-E300-B5CCF14248B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7" creationId="{C0497C5C-4A7B-147D-3349-4CE9A545268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8" creationId="{02469EB4-F139-025E-6E2C-129384574D9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09" creationId="{0506B566-7F59-70C6-E3C2-ED869AE3F52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0" creationId="{645FE6CA-B6DC-C2E0-D816-6BA1B1EADFA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1" creationId="{1DEA5EBB-F7AF-C109-8268-B1974E667AC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2" creationId="{33C0BBA2-6245-7A25-EAC8-7D83780E887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3" creationId="{843BC977-3D22-45EC-4A7E-9140BD94026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4" creationId="{121D7846-D494-3D50-AE0B-231DE246686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5" creationId="{8A978C75-12D9-728D-7100-8EF48D05154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6" creationId="{4507A08B-F522-3CEE-0F43-6B7445D0BCF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7" creationId="{5C678314-325D-4DB3-23D0-2CA857F86DB4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18" creationId="{0F2F51AE-5C27-063D-225A-10680312A13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0" creationId="{F7972034-C94B-54AB-C6E6-95AF1151CA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1" creationId="{7F6AFA83-979C-9857-84EC-128CA0B9007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2" creationId="{98B5D996-2BBA-63E5-53C6-948B4D8BA40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3" creationId="{1268BE73-54F9-35D2-2BCF-0992D5AA759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4" creationId="{D3319C21-3397-2DBF-CAE4-4C8E3EBE2D7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5" creationId="{5080549F-E2D8-50A2-B043-049A12EE56B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6" creationId="{9AF4353E-10C5-B55A-459C-4601B515BBB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7" creationId="{A43F065B-3977-B58F-CB90-97F1F5FCC31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8" creationId="{E43591F6-4B46-5A50-DBC1-8E99F7F0D07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29" creationId="{FF14613C-5827-00C7-42BC-D0730DAF109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0" creationId="{D48E122B-72DC-66AE-1A18-47EFFF663FB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1" creationId="{69FB1290-793B-BFA0-56E9-1AC1565C2B2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2" creationId="{60218B6D-6452-5F5D-DD97-55C0ED341A2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4" creationId="{C957CFAD-12F0-9F3F-0C87-D561D56AEAD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5" creationId="{25DBD32C-97FF-76C0-F259-CB54F19829C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6" creationId="{92EEE656-A100-607C-FFA2-0B39F19F73D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7" creationId="{C1B81CEB-1D76-9899-296C-50BF71D739A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8" creationId="{1FBC988B-35B6-681A-6E99-8372C68C7F2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39" creationId="{A6F3168D-5CA0-AF4C-5E08-9AE4E74BBAE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0" creationId="{8DD9E943-2E4E-30EF-87D4-BC08C981AD9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1" creationId="{9DE116E0-1C9D-7FA6-393F-04CFE545EAA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2" creationId="{F8588122-7119-D291-40BF-87EBDB25C06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3" creationId="{B774DEE7-C7F8-912D-B1C2-CE5762368797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4" creationId="{A4F1A7F9-399B-2F84-EF96-B8FA1B63567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5" creationId="{F9EBAEAB-01E7-D077-2F1F-012648ACF7B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6" creationId="{5123DEA6-5992-95F3-D9C2-9160C8F82E6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8" creationId="{795F4818-EF80-2A91-97C3-1BBE7F1953E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49" creationId="{5EFE11E2-5A49-8B76-DB54-4BBC2581ABF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0" creationId="{3954C9C8-8B13-2B77-C979-5C01A61B0132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1" creationId="{D3B3E3F9-332F-D1F0-3DF3-2089F5135FEE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2" creationId="{9464565F-AEDB-A8B9-D226-09FB3B05E69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3" creationId="{1684F270-5F56-1A4A-A716-E11B507F12D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4" creationId="{A564467C-30B0-34CE-70FE-D8CE5B42464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5" creationId="{6B7F73D2-E64F-9EC2-C2B4-0AD76EA092C3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6" creationId="{3BEF1C68-8359-A743-B21E-CF1F3AB94C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7" creationId="{5FE748D3-633D-2C51-99D1-586F5DC55F3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8" creationId="{020EC8A0-B919-8821-ED02-9DF842D2FA5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59" creationId="{233B7578-1E7E-A52B-2912-94138C997115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0" creationId="{879C45E0-0029-E7E7-3E74-5E5B003D7268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2" creationId="{B45F2D41-C1DF-6495-1ABB-E1EF5FF2818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3" creationId="{02650298-2A24-EDED-009B-4B5467DB38EB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4" creationId="{7B68C203-2266-E2A5-1A07-D9202F7B166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5" creationId="{3DAB999B-BC3C-D616-0F2D-50E339E0D8BA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6" creationId="{EEB448BB-11F5-D64B-BDD0-71069CB130B1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7" creationId="{44B61BD9-6590-2CF0-1F8C-1BDF4DA830CC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8" creationId="{67FA1321-2098-EF6B-01AA-C6B2AF1CA960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69" creationId="{DBE413EF-5B48-BF26-A6D9-F4611475AEA6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70" creationId="{AD3555B8-0419-8870-751D-DD305C00EF3F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71" creationId="{A49B5241-7D5E-4B0A-ABAE-6D2E4C2F390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72" creationId="{671E1747-A692-58D3-79CD-DD3213B99509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73" creationId="{1545C9FC-002F-F5E2-3653-8B589396C49D}"/>
          </ac:spMkLst>
        </pc:spChg>
        <pc:spChg chg="mod">
          <ac:chgData name="Jazz Binding" userId="74e1742e-566f-4d18-bab9-8025d732ef9c" providerId="ADAL" clId="{B2F509F6-D0D2-47FC-9FFA-9B1E2AE28429}" dt="2022-11-24T14:58:42.509" v="5267" actId="164"/>
          <ac:spMkLst>
            <pc:docMk/>
            <pc:sldMk cId="1670802120" sldId="267"/>
            <ac:spMk id="974" creationId="{16B477FD-C7FB-60B0-36F6-C4F7DF5E5990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75" creationId="{4317D4DA-5FCF-6D45-D873-160293FC6325}"/>
          </ac:spMkLst>
        </pc:spChg>
        <pc:spChg chg="del mod">
          <ac:chgData name="Jazz Binding" userId="74e1742e-566f-4d18-bab9-8025d732ef9c" providerId="ADAL" clId="{B2F509F6-D0D2-47FC-9FFA-9B1E2AE28429}" dt="2022-11-24T14:59:02.272" v="5268" actId="478"/>
          <ac:spMkLst>
            <pc:docMk/>
            <pc:sldMk cId="1670802120" sldId="267"/>
            <ac:spMk id="976" creationId="{E8A1DC24-A78D-6710-CD8C-99A2C32D3E4A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79" creationId="{60E92F87-9822-2F4A-652C-7D48DB416C5B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0" creationId="{A9E9FCD0-3051-B611-943C-341F84AEA611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1" creationId="{92A89440-8D88-6838-6FB1-9E6666DE19C5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2" creationId="{06065F25-C622-F174-B0CA-957FB6F8C396}"/>
          </ac:spMkLst>
        </pc:spChg>
        <pc:spChg chg="del mod topLvl modVis">
          <ac:chgData name="Jazz Binding" userId="74e1742e-566f-4d18-bab9-8025d732ef9c" providerId="ADAL" clId="{B2F509F6-D0D2-47FC-9FFA-9B1E2AE28429}" dt="2022-11-30T17:08:34.567" v="10724" actId="478"/>
          <ac:spMkLst>
            <pc:docMk/>
            <pc:sldMk cId="1670802120" sldId="267"/>
            <ac:spMk id="983" creationId="{BDC007FB-BF8F-32E3-8BAE-C2651BF09316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4" creationId="{DCE95DE5-2E55-3B80-CD44-E12751795C15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5" creationId="{19263562-CA90-095F-ED21-9A9831531E60}"/>
          </ac:spMkLst>
        </pc:spChg>
        <pc:spChg chg="mod topLvl modVis">
          <ac:chgData name="Jazz Binding" userId="74e1742e-566f-4d18-bab9-8025d732ef9c" providerId="ADAL" clId="{B2F509F6-D0D2-47FC-9FFA-9B1E2AE28429}" dt="2022-11-30T17:12:18.697" v="11111"/>
          <ac:spMkLst>
            <pc:docMk/>
            <pc:sldMk cId="1670802120" sldId="267"/>
            <ac:spMk id="986" creationId="{4ED0C97C-6148-3BE2-F453-9A324FA731B4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7" creationId="{8D68BC9B-FE67-7AFC-74DA-17DFAC3FD0FD}"/>
          </ac:spMkLst>
        </pc:spChg>
        <pc:spChg chg="mod topLvl modVis">
          <ac:chgData name="Jazz Binding" userId="74e1742e-566f-4d18-bab9-8025d732ef9c" providerId="ADAL" clId="{B2F509F6-D0D2-47FC-9FFA-9B1E2AE28429}" dt="2022-11-30T17:12:18.697" v="11113"/>
          <ac:spMkLst>
            <pc:docMk/>
            <pc:sldMk cId="1670802120" sldId="267"/>
            <ac:spMk id="988" creationId="{0174ACBA-7BB5-2327-9B98-9AAF1A698130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89" creationId="{A427D65A-2A5C-7F30-8A3F-72321D73DBF1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90" creationId="{C60C0920-08A2-7D0D-0CB3-2421157F99C7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91" creationId="{6611AE22-E321-4FF5-F235-B97A07AE428B}"/>
          </ac:spMkLst>
        </pc:spChg>
        <pc:spChg chg="mod topLvl modVis">
          <ac:chgData name="Jazz Binding" userId="74e1742e-566f-4d18-bab9-8025d732ef9c" providerId="ADAL" clId="{B2F509F6-D0D2-47FC-9FFA-9B1E2AE28429}" dt="2022-11-30T17:12:18.697" v="11115"/>
          <ac:spMkLst>
            <pc:docMk/>
            <pc:sldMk cId="1670802120" sldId="267"/>
            <ac:spMk id="992" creationId="{155EFA2C-01C5-32D1-09B2-0473A2F11212}"/>
          </ac:spMkLst>
        </pc:spChg>
        <pc:spChg chg="mod topLvl modVis">
          <ac:chgData name="Jazz Binding" userId="74e1742e-566f-4d18-bab9-8025d732ef9c" providerId="ADAL" clId="{B2F509F6-D0D2-47FC-9FFA-9B1E2AE28429}" dt="2022-11-30T17:12:18.697" v="11117"/>
          <ac:spMkLst>
            <pc:docMk/>
            <pc:sldMk cId="1670802120" sldId="267"/>
            <ac:spMk id="993" creationId="{72FB3740-2C44-92DC-FDA9-1B63F6C480F9}"/>
          </ac:spMkLst>
        </pc:spChg>
        <pc:spChg chg="mod topLvl modVis">
          <ac:chgData name="Jazz Binding" userId="74e1742e-566f-4d18-bab9-8025d732ef9c" providerId="ADAL" clId="{B2F509F6-D0D2-47FC-9FFA-9B1E2AE28429}" dt="2022-11-30T17:12:18.698" v="11119"/>
          <ac:spMkLst>
            <pc:docMk/>
            <pc:sldMk cId="1670802120" sldId="267"/>
            <ac:spMk id="994" creationId="{668C3C3A-A519-33D4-BF7D-3D36B6970495}"/>
          </ac:spMkLst>
        </pc:spChg>
        <pc:spChg chg="mod topLvl modVis">
          <ac:chgData name="Jazz Binding" userId="74e1742e-566f-4d18-bab9-8025d732ef9c" providerId="ADAL" clId="{B2F509F6-D0D2-47FC-9FFA-9B1E2AE28429}" dt="2022-11-30T17:12:18.698" v="11121"/>
          <ac:spMkLst>
            <pc:docMk/>
            <pc:sldMk cId="1670802120" sldId="267"/>
            <ac:spMk id="995" creationId="{8799566F-4870-58C9-BCDD-E7D4AC31C928}"/>
          </ac:spMkLst>
        </pc:spChg>
        <pc:spChg chg="mod topLvl modVis">
          <ac:chgData name="Jazz Binding" userId="74e1742e-566f-4d18-bab9-8025d732ef9c" providerId="ADAL" clId="{B2F509F6-D0D2-47FC-9FFA-9B1E2AE28429}" dt="2022-11-30T17:12:18.698" v="11123"/>
          <ac:spMkLst>
            <pc:docMk/>
            <pc:sldMk cId="1670802120" sldId="267"/>
            <ac:spMk id="996" creationId="{29A56E65-596F-97E7-A7C2-F00741C246B5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97" creationId="{BAB10FF8-39D4-6766-197E-31663AEF9A30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98" creationId="{966075DF-1995-81D8-20C7-966151B34373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999" creationId="{3D39D6CE-AE05-D244-FF15-A07DFCE6951A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00" creationId="{B14FAB8A-EB1F-54E7-A368-3D9B283073B1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01" creationId="{18F43A2F-874D-E7D5-50F6-E1B94535991C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02" creationId="{01F68CA1-2EE1-7BF1-FA7D-D81448358929}"/>
          </ac:spMkLst>
        </pc:spChg>
        <pc:spChg chg="mod topLvl modVis">
          <ac:chgData name="Jazz Binding" userId="74e1742e-566f-4d18-bab9-8025d732ef9c" providerId="ADAL" clId="{B2F509F6-D0D2-47FC-9FFA-9B1E2AE28429}" dt="2022-11-30T17:12:18.699" v="11125"/>
          <ac:spMkLst>
            <pc:docMk/>
            <pc:sldMk cId="1670802120" sldId="267"/>
            <ac:spMk id="1003" creationId="{BFD8447C-08AB-A496-5D4D-04C34D880C7A}"/>
          </ac:spMkLst>
        </pc:spChg>
        <pc:spChg chg="mod topLvl modVis">
          <ac:chgData name="Jazz Binding" userId="74e1742e-566f-4d18-bab9-8025d732ef9c" providerId="ADAL" clId="{B2F509F6-D0D2-47FC-9FFA-9B1E2AE28429}" dt="2022-11-30T17:12:18.699" v="11127"/>
          <ac:spMkLst>
            <pc:docMk/>
            <pc:sldMk cId="1670802120" sldId="267"/>
            <ac:spMk id="1004" creationId="{296F20C2-A3F4-5555-82B8-4A47A77FFE4A}"/>
          </ac:spMkLst>
        </pc:spChg>
        <pc:spChg chg="mod topLvl modVis">
          <ac:chgData name="Jazz Binding" userId="74e1742e-566f-4d18-bab9-8025d732ef9c" providerId="ADAL" clId="{B2F509F6-D0D2-47FC-9FFA-9B1E2AE28429}" dt="2022-11-30T17:12:18.699" v="11129"/>
          <ac:spMkLst>
            <pc:docMk/>
            <pc:sldMk cId="1670802120" sldId="267"/>
            <ac:spMk id="1005" creationId="{FFB9B15B-7B5E-E6C5-3E20-3DC50ECE23A2}"/>
          </ac:spMkLst>
        </pc:spChg>
        <pc:spChg chg="del mod topLvl modVis">
          <ac:chgData name="Jazz Binding" userId="74e1742e-566f-4d18-bab9-8025d732ef9c" providerId="ADAL" clId="{B2F509F6-D0D2-47FC-9FFA-9B1E2AE28429}" dt="2022-11-30T17:12:07.343" v="11089" actId="478"/>
          <ac:spMkLst>
            <pc:docMk/>
            <pc:sldMk cId="1670802120" sldId="267"/>
            <ac:spMk id="1006" creationId="{BD9E15FE-47DA-2914-8A44-E067752BC417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07" creationId="{EB924CF2-D35A-7545-7DB8-845E72A0518B}"/>
          </ac:spMkLst>
        </pc:spChg>
        <pc:spChg chg="mod topLvl modVis">
          <ac:chgData name="Jazz Binding" userId="74e1742e-566f-4d18-bab9-8025d732ef9c" providerId="ADAL" clId="{B2F509F6-D0D2-47FC-9FFA-9B1E2AE28429}" dt="2022-11-30T17:12:18.699" v="11131"/>
          <ac:spMkLst>
            <pc:docMk/>
            <pc:sldMk cId="1670802120" sldId="267"/>
            <ac:spMk id="1008" creationId="{1FA79B2F-2BB7-1377-D588-27FE4675E86B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09" creationId="{4DDA0158-C333-EE92-1E5D-17A5853C999C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10" creationId="{80711B33-8880-7166-E6BB-4E53B51C6A57}"/>
          </ac:spMkLst>
        </pc:spChg>
        <pc:spChg chg="del mod topLvl modVis">
          <ac:chgData name="Jazz Binding" userId="74e1742e-566f-4d18-bab9-8025d732ef9c" providerId="ADAL" clId="{B2F509F6-D0D2-47FC-9FFA-9B1E2AE28429}" dt="2022-11-30T17:12:04.529" v="11088" actId="478"/>
          <ac:spMkLst>
            <pc:docMk/>
            <pc:sldMk cId="1670802120" sldId="267"/>
            <ac:spMk id="1011" creationId="{0E780891-F84D-800D-6FCB-F7ABD908ABE3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12" creationId="{D0B2E75A-C746-ADA4-F2E8-67C082690784}"/>
          </ac:spMkLst>
        </pc:spChg>
        <pc:spChg chg="del mod topLvl modVis">
          <ac:chgData name="Jazz Binding" userId="74e1742e-566f-4d18-bab9-8025d732ef9c" providerId="ADAL" clId="{B2F509F6-D0D2-47FC-9FFA-9B1E2AE28429}" dt="2022-11-30T17:08:33.743" v="10723" actId="478"/>
          <ac:spMkLst>
            <pc:docMk/>
            <pc:sldMk cId="1670802120" sldId="267"/>
            <ac:spMk id="1013" creationId="{1B4CE221-5A11-83E0-078A-908C92612BC1}"/>
          </ac:spMkLst>
        </pc:spChg>
        <pc:spChg chg="del mod topLvl modVis">
          <ac:chgData name="Jazz Binding" userId="74e1742e-566f-4d18-bab9-8025d732ef9c" providerId="ADAL" clId="{B2F509F6-D0D2-47FC-9FFA-9B1E2AE28429}" dt="2022-11-30T17:08:27.976" v="10721" actId="478"/>
          <ac:spMkLst>
            <pc:docMk/>
            <pc:sldMk cId="1670802120" sldId="267"/>
            <ac:spMk id="1014" creationId="{265EC4A8-2EA2-6F3C-D770-A84F61373D8C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15" creationId="{F129C1B8-E76C-CC17-8503-58ABA0E7A71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16" creationId="{2670CCD9-3CFB-5B44-EF8A-E56561CD68FA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17" creationId="{A320E059-1646-175F-5DE1-BAAC26887FA7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18" creationId="{BD93EAB6-FA4C-7EA6-1138-1E05130AA1FA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19" creationId="{FA5343BE-8F77-37BF-4FD3-96807D624127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0" creationId="{3D219EFF-BCE2-FE7F-6379-296010509F31}"/>
          </ac:spMkLst>
        </pc:spChg>
        <pc:spChg chg="del mod topLvl modVis">
          <ac:chgData name="Jazz Binding" userId="74e1742e-566f-4d18-bab9-8025d732ef9c" providerId="ADAL" clId="{B2F509F6-D0D2-47FC-9FFA-9B1E2AE28429}" dt="2022-11-30T17:08:38.359" v="10726" actId="478"/>
          <ac:spMkLst>
            <pc:docMk/>
            <pc:sldMk cId="1670802120" sldId="267"/>
            <ac:spMk id="1021" creationId="{4FB686BE-11A2-300E-02E9-8DE93665FA64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2" creationId="{E968AD5D-9A4C-2578-9162-0139BB4C10D6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3" creationId="{64D2A23A-F0BA-D2EA-B226-27604A59A92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4" creationId="{7038DDB2-E75D-59EF-6431-CF939978892C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5" creationId="{64C63623-599D-75BA-5F35-E7288891F105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6" creationId="{4C1F4EA7-6A66-8AEC-9180-097E3A1D50C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7" creationId="{31B92269-F9E0-CBDF-8BEB-34E75EB013B4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8" creationId="{19EDA7EB-6A66-37A6-5325-C3A92F298A95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29" creationId="{CE28363E-CB24-84B9-45DD-8E689DA9EAD8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0" creationId="{4A907194-2E5F-8EBB-8918-117E48CAB1F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1" creationId="{FE9D3E8E-5A1A-3B61-B4B9-CF6FD2E2FFCD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2" creationId="{3D2501A8-26DA-2960-B9C1-D7A5B28BFD38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3" creationId="{4EFAA0AF-21F8-6EC7-0B9F-9F9F975737BF}"/>
          </ac:spMkLst>
        </pc:spChg>
        <pc:spChg chg="mod topLvl modVis">
          <ac:chgData name="Jazz Binding" userId="74e1742e-566f-4d18-bab9-8025d732ef9c" providerId="ADAL" clId="{B2F509F6-D0D2-47FC-9FFA-9B1E2AE28429}" dt="2022-11-30T17:12:18.700" v="11133"/>
          <ac:spMkLst>
            <pc:docMk/>
            <pc:sldMk cId="1670802120" sldId="267"/>
            <ac:spMk id="1034" creationId="{CB2A7D89-22A4-373E-8051-15220568B2FF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5" creationId="{2B992ABD-55C5-1FD1-4E91-D5295A12DD1D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6" creationId="{E9FD8C44-1626-CD71-4291-DFC0FB34C851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7" creationId="{9F0A5D26-8843-B52A-ADBA-E8C8AE1DC18D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8" creationId="{A18CC980-404E-4529-7B10-B0F88CA3F3E9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39" creationId="{06AC4689-C855-8ECD-8D94-C3DC4BFFB90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0" creationId="{2C85A355-68EA-9B9B-03CE-46EE29C9B5A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1" creationId="{6B3B1582-B3E8-1CE2-3421-6E960C15FA10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2" creationId="{5FB4156F-0235-84E4-3FF1-B80C5E095419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3" creationId="{D8B7F208-0583-3E70-81AB-A7AA3C3F95A3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4" creationId="{70B52AFF-5D26-CCD8-AD2E-5E9FF993A477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5" creationId="{9E91BED7-3914-0B03-D765-B17FD66786F1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6" creationId="{5146DF29-0BD5-3F4C-F2A0-743D60E68BD8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7" creationId="{CADB36DD-9D68-A7A6-D787-5DF254BDCA03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8" creationId="{5CC90043-6E3C-0F39-DD85-83D85613D8A6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49" creationId="{7339978E-7668-08FC-267C-13359BA4E5AD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50" creationId="{28AA6FE0-56E0-4E7E-7CB3-A27864CECFE9}"/>
          </ac:spMkLst>
        </pc:spChg>
        <pc:spChg chg="del mod topLvl modVis">
          <ac:chgData name="Jazz Binding" userId="74e1742e-566f-4d18-bab9-8025d732ef9c" providerId="ADAL" clId="{B2F509F6-D0D2-47FC-9FFA-9B1E2AE28429}" dt="2022-11-30T17:08:38.904" v="10727" actId="478"/>
          <ac:spMkLst>
            <pc:docMk/>
            <pc:sldMk cId="1670802120" sldId="267"/>
            <ac:spMk id="1051" creationId="{91EEB0FA-1571-E320-55F6-0E55C2225C98}"/>
          </ac:spMkLst>
        </pc:spChg>
        <pc:spChg chg="del mod topLvl modVis">
          <ac:chgData name="Jazz Binding" userId="74e1742e-566f-4d18-bab9-8025d732ef9c" providerId="ADAL" clId="{B2F509F6-D0D2-47FC-9FFA-9B1E2AE28429}" dt="2022-11-30T17:08:37.958" v="10725" actId="478"/>
          <ac:spMkLst>
            <pc:docMk/>
            <pc:sldMk cId="1670802120" sldId="267"/>
            <ac:spMk id="1052" creationId="{6F41B799-2AD1-D04C-CC9C-449E25B2DFC1}"/>
          </ac:spMkLst>
        </pc:spChg>
        <pc:spChg chg="del mod topLvl modVis">
          <ac:chgData name="Jazz Binding" userId="74e1742e-566f-4d18-bab9-8025d732ef9c" providerId="ADAL" clId="{B2F509F6-D0D2-47FC-9FFA-9B1E2AE28429}" dt="2022-11-30T17:08:39.527" v="10728" actId="478"/>
          <ac:spMkLst>
            <pc:docMk/>
            <pc:sldMk cId="1670802120" sldId="267"/>
            <ac:spMk id="1053" creationId="{6CD422C3-BE65-F087-4553-4E38E74C2B31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54" creationId="{5E077B05-A7B2-E736-D9D7-0930AB2E0687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55" creationId="{E884B9E0-9248-3F46-BF20-D333DF8B022A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56" creationId="{206FEBCC-9BE2-26E2-B1BD-2F8C3EC6B007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57" creationId="{06DE4CC4-7E64-240C-942A-420E83782FC8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58" creationId="{E1F7D47F-3CE5-0196-33AB-9AD6A600B593}"/>
          </ac:spMkLst>
        </pc:spChg>
        <pc:spChg chg="mod topLvl modVis">
          <ac:chgData name="Jazz Binding" userId="74e1742e-566f-4d18-bab9-8025d732ef9c" providerId="ADAL" clId="{B2F509F6-D0D2-47FC-9FFA-9B1E2AE28429}" dt="2022-11-30T17:12:18.700" v="11135"/>
          <ac:spMkLst>
            <pc:docMk/>
            <pc:sldMk cId="1670802120" sldId="267"/>
            <ac:spMk id="1059" creationId="{01ABD529-7A82-16EA-2804-B535A881352F}"/>
          </ac:spMkLst>
        </pc:spChg>
        <pc:spChg chg="mod topLvl modVis">
          <ac:chgData name="Jazz Binding" userId="74e1742e-566f-4d18-bab9-8025d732ef9c" providerId="ADAL" clId="{B2F509F6-D0D2-47FC-9FFA-9B1E2AE28429}" dt="2022-11-30T17:12:18.700" v="11137"/>
          <ac:spMkLst>
            <pc:docMk/>
            <pc:sldMk cId="1670802120" sldId="267"/>
            <ac:spMk id="1060" creationId="{DAE04942-1078-A0D3-24B3-44C90FF8D8D9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61" creationId="{B8026354-F910-05E5-C496-523E2CA4E398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62" creationId="{388C17C5-D64A-1345-7EB7-C97C75BC0EA1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63" creationId="{9402689B-6DBF-15FD-B4DF-905A31A041F5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64" creationId="{F41D18BF-B87B-684A-F6D1-3726EBDA6E01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65" creationId="{96EE4053-4F9E-5312-6983-9C5845C12D3B}"/>
          </ac:spMkLst>
        </pc:spChg>
        <pc:spChg chg="del mod topLvl modVis">
          <ac:chgData name="Jazz Binding" userId="74e1742e-566f-4d18-bab9-8025d732ef9c" providerId="ADAL" clId="{B2F509F6-D0D2-47FC-9FFA-9B1E2AE28429}" dt="2022-11-30T17:08:25.367" v="10720" actId="478"/>
          <ac:spMkLst>
            <pc:docMk/>
            <pc:sldMk cId="1670802120" sldId="267"/>
            <ac:spMk id="1066" creationId="{CD04C8CF-43AD-E755-EF6C-07C32712522D}"/>
          </ac:spMkLst>
        </pc:spChg>
        <pc:spChg chg="add mod modVis">
          <ac:chgData name="Jazz Binding" userId="74e1742e-566f-4d18-bab9-8025d732ef9c" providerId="ADAL" clId="{B2F509F6-D0D2-47FC-9FFA-9B1E2AE28429}" dt="2022-11-30T17:12:18.711" v="11197"/>
          <ac:spMkLst>
            <pc:docMk/>
            <pc:sldMk cId="1670802120" sldId="267"/>
            <ac:spMk id="1067" creationId="{12C61BBE-0EA9-9F46-069F-2B68F512EB75}"/>
          </ac:spMkLst>
        </pc:spChg>
        <pc:spChg chg="add mod ord modVis">
          <ac:chgData name="Jazz Binding" userId="74e1742e-566f-4d18-bab9-8025d732ef9c" providerId="ADAL" clId="{B2F509F6-D0D2-47FC-9FFA-9B1E2AE28429}" dt="2022-11-30T17:12:18.709" v="11185"/>
          <ac:spMkLst>
            <pc:docMk/>
            <pc:sldMk cId="1670802120" sldId="267"/>
            <ac:spMk id="1070" creationId="{9D8029EF-CA86-BE82-7937-49FE9218D3F2}"/>
          </ac:spMkLst>
        </pc:spChg>
        <pc:spChg chg="add del mod">
          <ac:chgData name="Jazz Binding" userId="74e1742e-566f-4d18-bab9-8025d732ef9c" providerId="ADAL" clId="{B2F509F6-D0D2-47FC-9FFA-9B1E2AE28429}" dt="2022-11-24T15:48:19.950" v="5750" actId="478"/>
          <ac:spMkLst>
            <pc:docMk/>
            <pc:sldMk cId="1670802120" sldId="267"/>
            <ac:spMk id="1071" creationId="{9BBC8BD1-E312-50F9-ED68-309D5F6740E9}"/>
          </ac:spMkLst>
        </pc:spChg>
        <pc:spChg chg="add mod modVis">
          <ac:chgData name="Jazz Binding" userId="74e1742e-566f-4d18-bab9-8025d732ef9c" providerId="ADAL" clId="{B2F509F6-D0D2-47FC-9FFA-9B1E2AE28429}" dt="2022-11-30T17:12:18.711" v="11201"/>
          <ac:spMkLst>
            <pc:docMk/>
            <pc:sldMk cId="1670802120" sldId="267"/>
            <ac:spMk id="1078" creationId="{79C72731-0BEE-78F8-C5CF-072A1B8BC335}"/>
          </ac:spMkLst>
        </pc:spChg>
        <pc:grpChg chg="add mod modVis">
          <ac:chgData name="Jazz Binding" userId="74e1742e-566f-4d18-bab9-8025d732ef9c" providerId="ADAL" clId="{B2F509F6-D0D2-47FC-9FFA-9B1E2AE28429}" dt="2022-11-30T17:12:18.696" v="11109"/>
          <ac:grpSpMkLst>
            <pc:docMk/>
            <pc:sldMk cId="1670802120" sldId="267"/>
            <ac:grpSpMk id="2" creationId="{0293A6DC-44ED-A3C0-9E3E-A7A1224C453D}"/>
          </ac:grpSpMkLst>
        </pc:grpChg>
        <pc:grpChg chg="add mod modVis">
          <ac:chgData name="Jazz Binding" userId="74e1742e-566f-4d18-bab9-8025d732ef9c" providerId="ADAL" clId="{B2F509F6-D0D2-47FC-9FFA-9B1E2AE28429}" dt="2022-11-30T17:12:18.703" v="11153"/>
          <ac:grpSpMkLst>
            <pc:docMk/>
            <pc:sldMk cId="1670802120" sldId="267"/>
            <ac:grpSpMk id="3" creationId="{B06AA301-3F10-55BE-A5BE-531B1B8C76C1}"/>
          </ac:grpSpMkLst>
        </pc:grpChg>
        <pc:grpChg chg="mod modVis">
          <ac:chgData name="Jazz Binding" userId="74e1742e-566f-4d18-bab9-8025d732ef9c" providerId="ADAL" clId="{B2F509F6-D0D2-47FC-9FFA-9B1E2AE28429}" dt="2022-11-30T17:12:18.703" v="11153"/>
          <ac:grpSpMkLst>
            <pc:docMk/>
            <pc:sldMk cId="1670802120" sldId="267"/>
            <ac:grpSpMk id="4" creationId="{1972AA99-17FF-96B0-2439-8E65A23173DA}"/>
          </ac:grpSpMkLst>
        </pc:grpChg>
        <pc:grpChg chg="mod modVis">
          <ac:chgData name="Jazz Binding" userId="74e1742e-566f-4d18-bab9-8025d732ef9c" providerId="ADAL" clId="{B2F509F6-D0D2-47FC-9FFA-9B1E2AE28429}" dt="2022-11-30T17:12:18.703" v="11153"/>
          <ac:grpSpMkLst>
            <pc:docMk/>
            <pc:sldMk cId="1670802120" sldId="267"/>
            <ac:grpSpMk id="5" creationId="{148C6668-08B8-B783-5557-3F4871AA8EB2}"/>
          </ac:grpSpMkLst>
        </pc:grpChg>
        <pc:grpChg chg="mod modVis">
          <ac:chgData name="Jazz Binding" userId="74e1742e-566f-4d18-bab9-8025d732ef9c" providerId="ADAL" clId="{B2F509F6-D0D2-47FC-9FFA-9B1E2AE28429}" dt="2022-11-30T17:12:18.703" v="11153"/>
          <ac:grpSpMkLst>
            <pc:docMk/>
            <pc:sldMk cId="1670802120" sldId="267"/>
            <ac:grpSpMk id="13" creationId="{DA4A1DD8-9B9C-17C2-37D1-A9618203FF7A}"/>
          </ac:grpSpMkLst>
        </pc:grpChg>
        <pc:grpChg chg="del mod">
          <ac:chgData name="Jazz Binding" userId="74e1742e-566f-4d18-bab9-8025d732ef9c" providerId="ADAL" clId="{B2F509F6-D0D2-47FC-9FFA-9B1E2AE28429}" dt="2022-11-24T14:58:39.747" v="5265" actId="27803"/>
          <ac:grpSpMkLst>
            <pc:docMk/>
            <pc:sldMk cId="1670802120" sldId="267"/>
            <ac:grpSpMk id="76" creationId="{4761CA2A-0036-1465-1AB8-AEDA7CB4A402}"/>
          </ac:grpSpMkLst>
        </pc:grpChg>
        <pc:grpChg chg="del mod">
          <ac:chgData name="Jazz Binding" userId="74e1742e-566f-4d18-bab9-8025d732ef9c" providerId="ADAL" clId="{B2F509F6-D0D2-47FC-9FFA-9B1E2AE28429}" dt="2022-11-24T14:59:02.272" v="5268" actId="478"/>
          <ac:grpSpMkLst>
            <pc:docMk/>
            <pc:sldMk cId="1670802120" sldId="267"/>
            <ac:grpSpMk id="98" creationId="{C4D9E124-B084-C02E-DC0D-EC836CF709D5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9" creationId="{3E6DB175-3D3E-5C91-6A22-4A06475A86D9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13" creationId="{FD23A713-03C3-C69A-9E39-F7BC523260A6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27" creationId="{B44751F9-E578-740E-7359-C8F02A7CEABF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41" creationId="{C8244311-C567-9C4E-14EB-35A469D1159D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55" creationId="{D4E7C393-ACB7-C333-C8AD-1891B5BB98B7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69" creationId="{9059A346-82C8-A711-AC69-16F482D04C90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83" creationId="{E3D06342-6A2C-125E-562B-BA8BB7656562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197" creationId="{464D0EEE-F5D8-4DA7-5E1E-CD301363D7F9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11" creationId="{13902E90-123A-E1DB-4111-E2BBC6A43736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25" creationId="{938C6F18-6108-9080-504A-2A65A0788C01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39" creationId="{B934130A-58C8-CE05-641F-160E2A19A460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53" creationId="{76DA3DB0-1779-3F34-CBD8-934A2092A28B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67" creationId="{ED8E775E-B230-7D85-522E-3630AE973164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81" creationId="{C5D3342E-12E3-CC51-6616-CE4C8D50CA85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295" creationId="{C75E605A-5F7D-7706-FF95-BF3A14A755A8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09" creationId="{150814E5-7FF7-B3B8-53EB-30277B11ABF4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23" creationId="{A73F2CA7-2D78-7014-DD11-76F365A21C55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37" creationId="{3C1DA91B-4D1D-BD9C-56C7-73DBF4B42C2B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51" creationId="{97F0CD13-6657-DA64-B1EE-D182D9BE8976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65" creationId="{D7F5D147-A1F9-FE4D-56FA-A95BCED282B4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79" creationId="{3009E587-C3E4-CB92-CC22-35CD50CDA6B1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393" creationId="{D8A38E9B-A5C8-4568-6EA4-AF9AD828A27A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07" creationId="{264A8121-70C1-27BD-BB8C-C1D37F62FDCC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21" creationId="{6B99AC7A-9E1C-1BC0-F2D6-94FC4529DEF4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35" creationId="{9F1B76FA-C017-D0E3-3668-92AF9F63A593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49" creationId="{C57A633A-C4F9-A30E-9822-6A99E73E6CC0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63" creationId="{49FCAA5E-9A46-5051-6F36-4FE9854B85E7}"/>
          </ac:grpSpMkLst>
        </pc:grpChg>
        <pc:grpChg chg="del mod">
          <ac:chgData name="Jazz Binding" userId="74e1742e-566f-4d18-bab9-8025d732ef9c" providerId="ADAL" clId="{B2F509F6-D0D2-47FC-9FFA-9B1E2AE28429}" dt="2022-11-24T14:59:02.272" v="5268" actId="478"/>
          <ac:grpSpMkLst>
            <pc:docMk/>
            <pc:sldMk cId="1670802120" sldId="267"/>
            <ac:grpSpMk id="480" creationId="{3513E10E-6DAC-BC19-18E5-58B11AED4B9C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81" creationId="{8840FB51-9806-36D4-5A30-2907D5E10EDE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495" creationId="{EC48862D-46BE-5A91-ADE8-3A7E484AF782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09" creationId="{82A5AB3E-BEEB-3114-0B3C-A8EED4B2D127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23" creationId="{F0852580-B6E4-82D0-DA5E-AA362D92A414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37" creationId="{E3EA7606-6304-6358-E59B-CC8EF0F1995E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51" creationId="{040F6AC8-1D37-AE82-674E-897379072FD5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65" creationId="{DB5B49DD-27D6-C6A4-8164-9A0E447346C9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79" creationId="{AFEC5E6D-CA6F-6FE9-D633-3371D1762197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593" creationId="{85EE499B-2033-DF65-2E12-E45670296F5E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07" creationId="{DEEDFA9B-C9F2-16DB-20E2-D418FF6347B3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21" creationId="{A8479F86-168F-1D59-87E8-204A7E9359CA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35" creationId="{BB2E0ADF-E85E-289D-4CD6-E5E4A0C5C0C0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49" creationId="{0E7B20C6-0A2E-FECD-2C29-3BFFE2DF2722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63" creationId="{C7D4EB86-6E68-99E4-24FD-38D5C87C4910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77" creationId="{D7D1ED5A-AB07-2E73-4BBD-90FF84FD47EB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691" creationId="{C2067CB6-7BE3-0D17-A9BE-463769D10345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05" creationId="{12219D12-47E1-1B25-B0D2-247106AF9ADC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19" creationId="{CD39E336-F0BF-FCF8-6F25-E551D9D58BD3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33" creationId="{DC4EB665-4E7D-3225-AEF8-B74A57F77190}"/>
          </ac:grpSpMkLst>
        </pc:grpChg>
        <pc:grpChg chg="del mod">
          <ac:chgData name="Jazz Binding" userId="74e1742e-566f-4d18-bab9-8025d732ef9c" providerId="ADAL" clId="{B2F509F6-D0D2-47FC-9FFA-9B1E2AE28429}" dt="2022-11-24T14:59:02.272" v="5268" actId="478"/>
          <ac:grpSpMkLst>
            <pc:docMk/>
            <pc:sldMk cId="1670802120" sldId="267"/>
            <ac:grpSpMk id="750" creationId="{65496A46-10A0-461C-E276-A94FCBD9A1DF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51" creationId="{0C93CF27-8E0E-0D28-5E56-8A80C615F837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65" creationId="{9452F798-8196-EB5C-7559-B999D66E9F67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79" creationId="{2BF5CE6E-2F54-B67C-54AD-6BB29B1D4BA2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793" creationId="{CB3E7381-04C4-9B09-B89F-74BE1D3F4A16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07" creationId="{27ED6C12-8766-59A7-17EE-4EEFA1D6A3C0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21" creationId="{8F35C4C4-9E26-C7C1-6F17-D3AEB637C93D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35" creationId="{A2B0CDC4-1080-85C8-DF2E-E06880EFE9FE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49" creationId="{BE9604B2-E52D-7D74-B687-7C5E465B9ED9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63" creationId="{79574D7A-205F-1627-B4E8-84EF663AFA46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77" creationId="{E6052C0F-52DC-F2F3-9A27-A3C172D999B9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891" creationId="{FB4DCFB9-7605-441C-58ED-AD796607C4B2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05" creationId="{1CF0078A-F7C1-0DF1-062A-515572571E67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19" creationId="{C0B7F3B9-0EED-20B0-61F7-0E3C4A344E99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33" creationId="{0518D67F-08FB-3BC5-3B82-017C951BC783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47" creationId="{4F897D8A-045B-88EF-F31D-ACA0159423BD}"/>
          </ac:grpSpMkLst>
        </pc:grpChg>
        <pc:grpChg chg="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61" creationId="{32B9577B-3FCE-004A-11EE-B1BCDC084567}"/>
          </ac:grpSpMkLst>
        </pc:grpChg>
        <pc:grpChg chg="add mod">
          <ac:chgData name="Jazz Binding" userId="74e1742e-566f-4d18-bab9-8025d732ef9c" providerId="ADAL" clId="{B2F509F6-D0D2-47FC-9FFA-9B1E2AE28429}" dt="2022-11-24T14:58:42.509" v="5267" actId="164"/>
          <ac:grpSpMkLst>
            <pc:docMk/>
            <pc:sldMk cId="1670802120" sldId="267"/>
            <ac:grpSpMk id="977" creationId="{228F801F-EE2B-6389-3458-2AF945AE6178}"/>
          </ac:grpSpMkLst>
        </pc:grpChg>
        <pc:grpChg chg="add del mod ord modVis">
          <ac:chgData name="Jazz Binding" userId="74e1742e-566f-4d18-bab9-8025d732ef9c" providerId="ADAL" clId="{B2F509F6-D0D2-47FC-9FFA-9B1E2AE28429}" dt="2022-11-30T17:08:21.564" v="10719" actId="165"/>
          <ac:grpSpMkLst>
            <pc:docMk/>
            <pc:sldMk cId="1670802120" sldId="267"/>
            <ac:grpSpMk id="978" creationId="{0388A05D-D164-968F-F5C4-19A970256A58}"/>
          </ac:grpSpMkLst>
        </pc:grpChg>
        <pc:picChg chg="add del mod ord">
          <ac:chgData name="Jazz Binding" userId="74e1742e-566f-4d18-bab9-8025d732ef9c" providerId="ADAL" clId="{B2F509F6-D0D2-47FC-9FFA-9B1E2AE28429}" dt="2022-11-30T16:50:13.664" v="10672"/>
          <ac:picMkLst>
            <pc:docMk/>
            <pc:sldMk cId="1670802120" sldId="267"/>
            <ac:picMk id="2" creationId="{BF4B563C-EF3A-A33A-620B-18C1F613CA84}"/>
          </ac:picMkLst>
        </pc:picChg>
        <pc:picChg chg="add mod modVis">
          <ac:chgData name="Jazz Binding" userId="74e1742e-566f-4d18-bab9-8025d732ef9c" providerId="ADAL" clId="{B2F509F6-D0D2-47FC-9FFA-9B1E2AE28429}" dt="2022-11-30T17:12:18.707" v="11177"/>
          <ac:picMkLst>
            <pc:docMk/>
            <pc:sldMk cId="1670802120" sldId="267"/>
            <ac:picMk id="70" creationId="{A389CBB2-59DF-25B2-FFA3-1D3BA8183D83}"/>
          </ac:picMkLst>
        </pc:picChg>
        <pc:picChg chg="add del mod ord">
          <ac:chgData name="Jazz Binding" userId="74e1742e-566f-4d18-bab9-8025d732ef9c" providerId="ADAL" clId="{B2F509F6-D0D2-47FC-9FFA-9B1E2AE28429}" dt="2022-11-24T14:56:56.014" v="5231" actId="478"/>
          <ac:picMkLst>
            <pc:docMk/>
            <pc:sldMk cId="1670802120" sldId="267"/>
            <ac:picMk id="71" creationId="{3469EE3E-66F5-A085-456B-1E2FE7F4BFE6}"/>
          </ac:picMkLst>
        </pc:picChg>
        <pc:picChg chg="add mod modVis">
          <ac:chgData name="Jazz Binding" userId="74e1742e-566f-4d18-bab9-8025d732ef9c" providerId="ADAL" clId="{B2F509F6-D0D2-47FC-9FFA-9B1E2AE28429}" dt="2022-11-30T17:12:18.708" v="11179"/>
          <ac:picMkLst>
            <pc:docMk/>
            <pc:sldMk cId="1670802120" sldId="267"/>
            <ac:picMk id="72" creationId="{7B544BA7-F5D7-48C4-ACDC-CB8FBB4FD4A5}"/>
          </ac:picMkLst>
        </pc:picChg>
        <pc:picChg chg="add mod modVis">
          <ac:chgData name="Jazz Binding" userId="74e1742e-566f-4d18-bab9-8025d732ef9c" providerId="ADAL" clId="{B2F509F6-D0D2-47FC-9FFA-9B1E2AE28429}" dt="2022-11-30T17:12:18.708" v="11181"/>
          <ac:picMkLst>
            <pc:docMk/>
            <pc:sldMk cId="1670802120" sldId="267"/>
            <ac:picMk id="73" creationId="{B301A234-9F89-DFE1-FD10-4DBC081123F3}"/>
          </ac:picMkLst>
        </pc:picChg>
        <pc:picChg chg="add mod ord modVis">
          <ac:chgData name="Jazz Binding" userId="74e1742e-566f-4d18-bab9-8025d732ef9c" providerId="ADAL" clId="{B2F509F6-D0D2-47FC-9FFA-9B1E2AE28429}" dt="2022-11-30T17:12:18.709" v="11189"/>
          <ac:picMkLst>
            <pc:docMk/>
            <pc:sldMk cId="1670802120" sldId="267"/>
            <ac:picMk id="74" creationId="{457BF0AD-5BA7-3DA0-A288-128A97F07BF1}"/>
          </ac:picMkLst>
        </pc:picChg>
        <pc:picChg chg="add del mod">
          <ac:chgData name="Jazz Binding" userId="74e1742e-566f-4d18-bab9-8025d732ef9c" providerId="ADAL" clId="{B2F509F6-D0D2-47FC-9FFA-9B1E2AE28429}" dt="2022-11-24T14:58:39.747" v="5265" actId="27803"/>
          <ac:picMkLst>
            <pc:docMk/>
            <pc:sldMk cId="1670802120" sldId="267"/>
            <ac:picMk id="75" creationId="{1E7E41CA-6F70-75F0-28DB-CD8B72078E87}"/>
          </ac:picMkLst>
        </pc:picChg>
        <pc:picChg chg="add mod ord modVis">
          <ac:chgData name="Jazz Binding" userId="74e1742e-566f-4d18-bab9-8025d732ef9c" providerId="ADAL" clId="{B2F509F6-D0D2-47FC-9FFA-9B1E2AE28429}" dt="2022-11-30T17:12:18.709" v="11187"/>
          <ac:picMkLst>
            <pc:docMk/>
            <pc:sldMk cId="1670802120" sldId="267"/>
            <ac:picMk id="1069" creationId="{F0CE0668-B718-E774-DDC7-0F76D1EC58A7}"/>
          </ac:picMkLst>
        </pc:picChg>
        <pc:picChg chg="add mod ord modVis">
          <ac:chgData name="Jazz Binding" userId="74e1742e-566f-4d18-bab9-8025d732ef9c" providerId="ADAL" clId="{B2F509F6-D0D2-47FC-9FFA-9B1E2AE28429}" dt="2022-11-30T17:12:18.708" v="11183"/>
          <ac:picMkLst>
            <pc:docMk/>
            <pc:sldMk cId="1670802120" sldId="267"/>
            <ac:picMk id="1073" creationId="{7B37ECF6-F3B5-D3B2-64CE-E6568B676003}"/>
          </ac:picMkLst>
        </pc:picChg>
        <pc:picChg chg="add del mod">
          <ac:chgData name="Jazz Binding" userId="74e1742e-566f-4d18-bab9-8025d732ef9c" providerId="ADAL" clId="{B2F509F6-D0D2-47FC-9FFA-9B1E2AE28429}" dt="2022-11-24T15:55:19.429" v="5776" actId="478"/>
          <ac:picMkLst>
            <pc:docMk/>
            <pc:sldMk cId="1670802120" sldId="267"/>
            <ac:picMk id="1075" creationId="{FEAEB775-38BC-67F7-FE16-9BBE7B856B45}"/>
          </ac:picMkLst>
        </pc:picChg>
        <pc:picChg chg="add mod modVis">
          <ac:chgData name="Jazz Binding" userId="74e1742e-566f-4d18-bab9-8025d732ef9c" providerId="ADAL" clId="{B2F509F6-D0D2-47FC-9FFA-9B1E2AE28429}" dt="2022-11-30T17:12:18.711" v="11199"/>
          <ac:picMkLst>
            <pc:docMk/>
            <pc:sldMk cId="1670802120" sldId="267"/>
            <ac:picMk id="1077" creationId="{68DCB52E-9B00-00F2-23A7-A4DE6BC38DDB}"/>
          </ac:picMkLst>
        </pc:picChg>
      </pc:sldChg>
      <pc:sldChg chg="addSp delSp modSp add del mod">
        <pc:chgData name="Jazz Binding" userId="74e1742e-566f-4d18-bab9-8025d732ef9c" providerId="ADAL" clId="{B2F509F6-D0D2-47FC-9FFA-9B1E2AE28429}" dt="2022-11-24T16:11:26.216" v="8884" actId="47"/>
        <pc:sldMkLst>
          <pc:docMk/>
          <pc:sldMk cId="2537406698" sldId="268"/>
        </pc:sldMkLst>
        <pc:spChg chg="mod">
          <ac:chgData name="Jazz Binding" userId="74e1742e-566f-4d18-bab9-8025d732ef9c" providerId="ADAL" clId="{B2F509F6-D0D2-47FC-9FFA-9B1E2AE28429}" dt="2022-11-18T16:59:37.767" v="1883" actId="20577"/>
          <ac:spMkLst>
            <pc:docMk/>
            <pc:sldMk cId="2537406698" sldId="268"/>
            <ac:spMk id="2" creationId="{DF8C3DD9-7923-EDDD-F90D-15F7741B7CDB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" creationId="{F6AEB5C4-D32B-A9F7-39A7-BFABBB4432D8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" creationId="{A40719D3-2D0E-C6F6-DAD7-B43CBCEF5B9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" creationId="{2CA44CBB-300F-6410-DD2F-BD8CA57579A8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" creationId="{72B8307C-53E7-E741-6C41-A638134413C9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" creationId="{CBB2D0D3-894D-2130-AC1A-05FA5C6072C5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9" creationId="{C6A92D8C-75F3-42FE-3D41-C90849E74C53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1" creationId="{867AE418-B8D9-D628-821A-9D7E11F3AAF7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2" creationId="{7F15F2C1-F564-06A6-C19F-7B7B4FE40092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3" creationId="{C311CE62-BE9A-5F16-BDA7-45AB6DC0F415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4" creationId="{324E7816-4CA8-7D7D-38D9-CFCB34F90A7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5" creationId="{77120A0F-9695-5BAE-6B30-251BAF501C4D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6" creationId="{1EB6023E-F295-D4C6-D65B-D42AD518BA4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7" creationId="{19262C82-9678-FBFE-3CA4-2D9EF936CEC6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8" creationId="{101FA53E-A90C-1816-8D9D-A068CA82A71E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9" creationId="{AC08C8F4-C143-070D-C1FE-AF425632C52F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0" creationId="{1564A4AB-14BE-EB83-BFAE-C9B75D3E7A4A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1" creationId="{DD77CCCB-D346-B9CE-3505-B8D653CC38C2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2" creationId="{DD5368F9-D103-4397-1F37-22002808D096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4" creationId="{AD1DA8A0-D3B0-EBD0-5C4A-6F1B7EFD881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6" creationId="{1CBA2D2D-FB4C-4CBC-6EBD-434104F398C3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7" creationId="{52554AF4-9671-8E2E-B3A3-7A0833E9C1AD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8" creationId="{37084DB7-EBEB-C150-14A6-6E166F3533D0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29" creationId="{94C460CF-1400-E382-C00B-29A20B82A963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0" creationId="{B2DCF94E-9E53-A0D6-DEC5-77C67FCC60F4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1" creationId="{FECEDC11-F611-92A7-0437-98ECB3632A48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2" creationId="{2821AC5B-E6D4-1AF2-FE2E-A2B1CB604998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3" creationId="{9CDD5977-43F5-A6CD-67EC-6337BC159AF6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4" creationId="{F238AAF6-75B5-9CA7-8CB3-244E8C091D53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5" creationId="{B4983368-2916-10EA-F6AD-DEFA1D48C3E4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6" creationId="{F4257C80-EBBE-7967-ACA6-B51AC29DB050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7" creationId="{23F2FE11-8EC9-0EE0-CC90-C66B19169890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8" creationId="{B3100366-150E-8FB3-2B1A-A6A619F359B5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39" creationId="{DAACA75E-9E30-5540-CD26-35550365BB57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0" creationId="{F1FB707F-E12D-7906-1F98-B6410B7840CD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1" creationId="{CCB63754-C1D1-86A7-8026-A8C12DF298D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2" creationId="{FFB1B4FE-683D-A97E-2ED9-6CCB58C63514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3" creationId="{ABA1517E-7F9B-7934-40AE-D273A0ACF3EE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5" creationId="{16003775-5037-4744-29EF-BBCB91FE79AE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6" creationId="{14FBEA3A-4533-C47D-8E98-761FAF30A919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7" creationId="{82559C33-37D7-2914-75A8-2DFEBCDE126A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8" creationId="{B2EE4F81-3725-3917-CC14-25C85C2FEE7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49" creationId="{B84553BC-2A70-41A1-742B-26AA9089B296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0" creationId="{F3408636-AF39-1038-B82F-3C2A9D777A24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1" creationId="{77BCDF99-2F23-AF00-77B0-7139E9F87EA9}"/>
          </ac:spMkLst>
        </pc:spChg>
        <pc:spChg chg="del mod ord topLvl">
          <ac:chgData name="Jazz Binding" userId="74e1742e-566f-4d18-bab9-8025d732ef9c" providerId="ADAL" clId="{B2F509F6-D0D2-47FC-9FFA-9B1E2AE28429}" dt="2022-11-24T15:06:08.992" v="5512" actId="478"/>
          <ac:spMkLst>
            <pc:docMk/>
            <pc:sldMk cId="2537406698" sldId="268"/>
            <ac:spMk id="52" creationId="{A976829F-435D-9032-46E4-AFFC7342BA03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4" creationId="{8018EA69-3B9C-3B23-226D-F4DBE0F7BA44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5" creationId="{7B4FD2C2-B503-BEED-9D68-4FDDD6AF231F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7" creationId="{480159A3-F1A2-DAF5-CE49-A26C07D2332B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8" creationId="{3D9E7D89-0E6B-D809-6E2B-06E150663F88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59" creationId="{8B16BE97-58E3-A845-8940-BB1291E38BB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0" creationId="{B2501682-B608-124B-16F7-155F1FCA992E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1" creationId="{2D7F8536-BCC9-00BA-08E1-40B71B415AEA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2" creationId="{058365D0-4E30-53F2-C448-38F1AFEDD7AC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4" creationId="{9A9138BE-F326-5874-039D-E25BEEEFA4D1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5" creationId="{F8AE9548-873C-C2E6-6955-6BD031A416D6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6" creationId="{E379C6A2-555B-54B9-F164-66380A180784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7" creationId="{76A12C74-B7D1-0164-E8B9-1AC22D0C3A52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8" creationId="{A4B3B058-1589-3CFA-E37D-8AF39371C6B8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69" creationId="{1CA98D81-C262-43DA-1210-C79486AFD6EF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0" creationId="{01945CBB-E6D3-E24E-D81D-08AAC20C368B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1" creationId="{49872D39-3FDB-3094-AC32-959C2CD9B1CD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3" creationId="{47BDDD60-703F-4C3A-9C8F-2263335F5799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4" creationId="{4081AE2D-71EB-50CC-687A-BB698D5B5053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6" creationId="{497C0BBA-9428-5BC3-EA73-81614C7D5AF5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7" creationId="{F812820C-0D4D-B742-73DD-01355E4C934F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79" creationId="{DF3716AF-FEA5-71E3-869B-50549A11B87E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0" creationId="{8234040F-8697-9279-C5FD-D8E306BFA717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1" creationId="{59720992-C226-ADEF-D77E-6E7314F95772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2" creationId="{A734F4EE-112D-6E78-E967-8144564809CD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3" creationId="{09344419-B64D-5EA0-E75C-04F957994AA6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4" creationId="{70824E0A-19EB-7A7C-74A6-2E06C220A4F9}"/>
          </ac:spMkLst>
        </pc:spChg>
        <pc:spChg chg="del mod topLvl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85" creationId="{D94D1E2F-902E-0850-786A-C71F82BFC96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86" creationId="{F19D322B-A131-869F-BBA2-11DAFE507CE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87" creationId="{2ECB2F51-BF06-A989-0B13-6C74CE5F3332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88" creationId="{005A159B-7F6B-502E-308C-2F50FF70AD75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89" creationId="{E414B5CB-3C28-6500-9281-8D82EB8AB7A8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0" creationId="{5EC04820-0194-F423-E55A-466F6D07AEE6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1" creationId="{949AFDCA-3BD2-4917-9A2D-178C6371E04E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2" creationId="{30A6621F-6BD9-A826-F8A7-CBB40B37CC26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3" creationId="{07484982-1528-281D-C621-11233611D5A7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4" creationId="{82A769C6-76A8-E452-F072-5A421173ECA0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5" creationId="{A05EBFBA-5796-0E9A-FA90-934D29896E23}"/>
          </ac:spMkLst>
        </pc:spChg>
        <pc:spChg chg="del mod">
          <ac:chgData name="Jazz Binding" userId="74e1742e-566f-4d18-bab9-8025d732ef9c" providerId="ADAL" clId="{B2F509F6-D0D2-47FC-9FFA-9B1E2AE28429}" dt="2022-11-24T15:05:30.143" v="5353" actId="478"/>
          <ac:spMkLst>
            <pc:docMk/>
            <pc:sldMk cId="2537406698" sldId="268"/>
            <ac:spMk id="96" creationId="{F29E6EB1-F781-6C98-9D0C-314CED36AB65}"/>
          </ac:spMkLst>
        </pc:spChg>
        <pc:spChg chg="del mod">
          <ac:chgData name="Jazz Binding" userId="74e1742e-566f-4d18-bab9-8025d732ef9c" providerId="ADAL" clId="{B2F509F6-D0D2-47FC-9FFA-9B1E2AE28429}" dt="2022-11-24T15:05:27.137" v="5352" actId="478"/>
          <ac:spMkLst>
            <pc:docMk/>
            <pc:sldMk cId="2537406698" sldId="268"/>
            <ac:spMk id="97" creationId="{5BDCECB1-65B3-07EB-105B-BDEAF407323F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8" creationId="{AB047F57-04C6-41A8-CC88-070D691D1477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99" creationId="{E05B6121-59B1-48AC-E3A9-E9D077440E6C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0" creationId="{C5991B27-CFFD-7457-56A0-334701BBB3B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1" creationId="{D6BD129D-2A11-5235-55FD-C4F5E061D3B8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2" creationId="{7C783809-86C4-B881-4F0E-940D26754A5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3" creationId="{89E0E8E0-E266-DE7C-EED3-DC872D6746D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4" creationId="{0A7CF3D8-68E4-0D42-DDD2-77D2E6148FC9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5" creationId="{DF19315A-D169-5A55-15D3-F726CCD6D260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6" creationId="{3CF8907A-FBE9-D237-DF0C-40971C745D81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7" creationId="{EAD1E51B-0BED-594F-D1C0-786D1A6F5F50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8" creationId="{A3FC3C80-3AD8-169E-1094-6FDAF6C1A329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09" creationId="{BBBB037F-CF3C-03C2-CB22-2444BE832A7C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0" creationId="{48FA22CB-35DB-1CD6-6285-C0B8C28781B8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1" creationId="{AAEBD183-0A26-BAD7-9414-593363E7C945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2" creationId="{F6776FE2-5EED-71A6-8C19-359D58F257DA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3" creationId="{A760E965-668A-159C-694E-80D0F534396F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4" creationId="{C64CFF53-E547-106B-1977-00472B1132A6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5" creationId="{9487FBA9-10A3-98BD-03F0-B924FEED1DA2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6" creationId="{EE3CFAF6-7DB3-BEF8-B484-F54B4C1D5A02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7" creationId="{0F271211-27D5-BF6E-B486-2C691963A83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8" creationId="{18849C69-5979-8140-FFA3-4A68B17B93E6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19" creationId="{EF27A67F-89EB-C5FE-A71C-573FC38EDBA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0" creationId="{3A2393BD-0595-5A84-22A2-2B61DD113A10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1" creationId="{401738F0-27C9-03B6-6786-63DB9D75CD7E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2" creationId="{23BC5F73-DA33-0813-D9FA-7FB4C2C6F9EF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3" creationId="{115389D8-51C7-99D8-C1E2-B9C434F7AB8F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4" creationId="{2483E6FD-895E-B33C-AD8E-5A7E79E7332C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5" creationId="{A80801EC-DAF7-CC65-F6DF-6BBCD3DCAF9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6" creationId="{B3D1B228-36EC-1173-91FD-5A473DC7CC2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7" creationId="{08D8C1BB-B114-D7E8-8EAB-95AF9B52CD56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8" creationId="{71BC16E8-34A6-DCA9-C0D2-66EC61D84229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29" creationId="{30F99886-F17D-C785-C36D-1A952093C19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0" creationId="{F80A7BD0-A0D9-E7E5-3198-578AEB8B6A4C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1" creationId="{5C09F251-862A-FD3B-BCFC-F1ED969A088B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2" creationId="{1290FB42-5F48-01F4-0589-ACF1D82E9F5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3" creationId="{26704339-F8DB-88E0-5A1C-3EDFF404D8CE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4" creationId="{2DD7E8CC-65B5-D841-10D8-5BBE61516A7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5" creationId="{A1587697-1CD2-AF6A-34E9-F32272A14935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6" creationId="{943319D2-E0BD-F558-069B-A1E33376E40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7" creationId="{A635609A-8F81-D687-7461-459F4048E830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8" creationId="{F75D138D-6E48-95A3-2A0F-4CC1A7814160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39" creationId="{4721168B-DB4A-1B6D-CDC6-6A5D2DCCD2C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0" creationId="{045312DD-2A86-6B69-96BB-44C11D4208FE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1" creationId="{D0005B03-2D75-197A-9249-FA7609DF5255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2" creationId="{9737D708-E56D-F6D9-7213-9FECB7EBC529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3" creationId="{7FC3867C-6DDB-15EF-B32F-F34EEFACA086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4" creationId="{43664BC0-6C4C-995C-DB8B-4FC47ACEF69E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5" creationId="{431D8B9A-3586-70D7-EC74-A6DDA4D11CA1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6" creationId="{88316F8A-C38B-3A19-9D77-6856E2A967ED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7" creationId="{BF41DCED-6677-D5FB-8D2F-2132F649D723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8" creationId="{F90EF29C-9001-DF69-31BE-21492528A569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49" creationId="{4362AB83-3C7A-A6CC-3083-F90373D97059}"/>
          </ac:spMkLst>
        </pc:spChg>
        <pc:spChg chg="mod">
          <ac:chgData name="Jazz Binding" userId="74e1742e-566f-4d18-bab9-8025d732ef9c" providerId="ADAL" clId="{B2F509F6-D0D2-47FC-9FFA-9B1E2AE28429}" dt="2022-11-24T15:05:12.256" v="5348" actId="165"/>
          <ac:spMkLst>
            <pc:docMk/>
            <pc:sldMk cId="2537406698" sldId="268"/>
            <ac:spMk id="150" creationId="{1153F133-58D0-32C8-8343-986BB3809430}"/>
          </ac:spMkLst>
        </pc:spChg>
        <pc:spChg chg="add del mod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52" creationId="{CC0BF5F7-C586-B02F-41D7-72A93981E384}"/>
          </ac:spMkLst>
        </pc:spChg>
        <pc:spChg chg="add del mod ord">
          <ac:chgData name="Jazz Binding" userId="74e1742e-566f-4d18-bab9-8025d732ef9c" providerId="ADAL" clId="{B2F509F6-D0D2-47FC-9FFA-9B1E2AE28429}" dt="2022-11-24T15:06:23.071" v="5515" actId="478"/>
          <ac:spMkLst>
            <pc:docMk/>
            <pc:sldMk cId="2537406698" sldId="268"/>
            <ac:spMk id="153" creationId="{FFC3F874-4009-8658-7359-AB1798586DED}"/>
          </ac:spMkLst>
        </pc:spChg>
        <pc:grpChg chg="add del mod">
          <ac:chgData name="Jazz Binding" userId="74e1742e-566f-4d18-bab9-8025d732ef9c" providerId="ADAL" clId="{B2F509F6-D0D2-47FC-9FFA-9B1E2AE28429}" dt="2022-11-24T15:05:12.256" v="5348" actId="165"/>
          <ac:grpSpMkLst>
            <pc:docMk/>
            <pc:sldMk cId="2537406698" sldId="268"/>
            <ac:grpSpMk id="3" creationId="{BDA9AA23-037B-103C-CEF7-10D4159CF803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10" creationId="{CFAFB9F6-757F-ED27-CC79-875C52C7080E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23" creationId="{FFF25541-2B5A-AEC2-442F-F9CFE2382289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25" creationId="{308DB102-17DA-44C4-3D38-C50F7236FAE8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44" creationId="{BB0D1312-88DD-A949-F7B5-9C2701A29B3B}"/>
          </ac:grpSpMkLst>
        </pc:grpChg>
        <pc:grpChg chg="del mod topLvl">
          <ac:chgData name="Jazz Binding" userId="74e1742e-566f-4d18-bab9-8025d732ef9c" providerId="ADAL" clId="{B2F509F6-D0D2-47FC-9FFA-9B1E2AE28429}" dt="2022-11-24T15:05:27.137" v="5352" actId="478"/>
          <ac:grpSpMkLst>
            <pc:docMk/>
            <pc:sldMk cId="2537406698" sldId="268"/>
            <ac:grpSpMk id="53" creationId="{B492C292-487C-72B5-2733-4DEF1372BB6C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56" creationId="{E2587958-9B11-AE36-C33C-961331339CDF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63" creationId="{B3BA49BA-E2A1-2CA5-6ACF-33798031C60F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72" creationId="{BBBDCCF4-89F3-3C27-CE21-7A96D3FEB1AD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75" creationId="{6F02F0F7-2863-0629-BAC2-3D306AEE5E29}"/>
          </ac:grpSpMkLst>
        </pc:grpChg>
        <pc:grpChg chg="del mod topLvl">
          <ac:chgData name="Jazz Binding" userId="74e1742e-566f-4d18-bab9-8025d732ef9c" providerId="ADAL" clId="{B2F509F6-D0D2-47FC-9FFA-9B1E2AE28429}" dt="2022-11-24T15:06:23.071" v="5515" actId="478"/>
          <ac:grpSpMkLst>
            <pc:docMk/>
            <pc:sldMk cId="2537406698" sldId="268"/>
            <ac:grpSpMk id="78" creationId="{B6C79BAB-2A18-9E8D-EECB-3061D39395BD}"/>
          </ac:grpSpMkLst>
        </pc:grpChg>
        <pc:grpChg chg="add del mod">
          <ac:chgData name="Jazz Binding" userId="74e1742e-566f-4d18-bab9-8025d732ef9c" providerId="ADAL" clId="{B2F509F6-D0D2-47FC-9FFA-9B1E2AE28429}" dt="2022-11-24T15:05:54.665" v="5361" actId="165"/>
          <ac:grpSpMkLst>
            <pc:docMk/>
            <pc:sldMk cId="2537406698" sldId="268"/>
            <ac:grpSpMk id="151" creationId="{7CA23DF7-CC5D-6956-3F11-235B9E5365F4}"/>
          </ac:grpSpMkLst>
        </pc:grpChg>
      </pc:sldChg>
      <pc:sldChg chg="modSp add del mod">
        <pc:chgData name="Jazz Binding" userId="74e1742e-566f-4d18-bab9-8025d732ef9c" providerId="ADAL" clId="{B2F509F6-D0D2-47FC-9FFA-9B1E2AE28429}" dt="2022-11-24T16:11:27.301" v="8885" actId="47"/>
        <pc:sldMkLst>
          <pc:docMk/>
          <pc:sldMk cId="3819277881" sldId="269"/>
        </pc:sldMkLst>
        <pc:spChg chg="mod">
          <ac:chgData name="Jazz Binding" userId="74e1742e-566f-4d18-bab9-8025d732ef9c" providerId="ADAL" clId="{B2F509F6-D0D2-47FC-9FFA-9B1E2AE28429}" dt="2022-11-18T16:59:52.986" v="1907" actId="20577"/>
          <ac:spMkLst>
            <pc:docMk/>
            <pc:sldMk cId="3819277881" sldId="269"/>
            <ac:spMk id="2" creationId="{DF8C3DD9-7923-EDDD-F90D-15F7741B7CDB}"/>
          </ac:spMkLst>
        </pc:spChg>
      </pc:sldChg>
      <pc:sldChg chg="addSp delSp modSp new del mod modTransition modClrScheme delAnim modAnim chgLayout">
        <pc:chgData name="Jazz Binding" userId="74e1742e-566f-4d18-bab9-8025d732ef9c" providerId="ADAL" clId="{B2F509F6-D0D2-47FC-9FFA-9B1E2AE28429}" dt="2022-11-24T14:16:37.853" v="4673" actId="47"/>
        <pc:sldMkLst>
          <pc:docMk/>
          <pc:sldMk cId="441531368" sldId="270"/>
        </pc:sldMkLst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" creationId="{1BF88890-2B98-B8D0-0D1D-0BE9239B91DB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" creationId="{74FB0068-B49A-A928-A76E-B5C9A226690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0" creationId="{FEE10FA4-6F56-091C-6FDF-4B66C86EC239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1" creationId="{F7842479-66B2-4514-065C-30973121B4F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2" creationId="{DEAEF25A-C166-8075-F595-BF98BBFA544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3" creationId="{55F76FF8-D3FB-B199-70C8-927E3DF0F82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4" creationId="{5BE66C5C-B8F2-BCBF-56BB-E7DE692DF4C6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5" creationId="{0173AF4E-072C-E7DA-EA10-160FE7037E67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6" creationId="{F12FE8B5-4BF9-5A64-F002-9F3BED2896B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7" creationId="{6EA9683A-AB58-D821-B6E6-814CB05327E0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8" creationId="{37E35BCD-E680-A259-9E14-B7D9F21E0546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19" creationId="{CB69D983-9638-0057-E5CF-114B8600F465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0" creationId="{AA3A4F8A-A422-BA63-A4E9-1B0E18D8FA1B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1" creationId="{6DB5A99D-E10C-3927-6C80-350953D0EF9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2" creationId="{C4AB03AA-64B6-1BEE-D9CE-29A0A0070491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3" creationId="{019FBEF9-D870-ADDE-6F86-4ACE79AE640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4" creationId="{45380453-71B5-61AB-DDB2-D6D918D7C53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5" creationId="{F6A196EB-9EBD-4FA6-B376-84F225E02249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6" creationId="{6C204E9D-5102-EDB0-6640-42893B7F073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7" creationId="{C81799CD-B0CE-E654-3C75-1BD8C432D44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8" creationId="{FA3AC778-1F2E-7047-0B9C-1D5467CFB2E4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29" creationId="{3B5D0869-1D96-E820-3833-9E3998E2430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0" creationId="{7C1D90D2-D1C1-2A68-D305-D267B9CE636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1" creationId="{0133CB2B-AD23-0E42-F9CF-02C59A4692D7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2" creationId="{26815E77-A503-B7BC-11AB-B93DD4D7C8CE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3" creationId="{90ACD8B4-1679-A19C-E4C1-4FB64B3B29E1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4" creationId="{8D354C8A-C78C-1C72-56C4-D0EB8E6FF4C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5" creationId="{51B916A3-6424-B0D1-15A6-289B2E490EA1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6" creationId="{DAF1E7C8-6DDC-9460-0E8F-3FDE695D146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7" creationId="{EB9B2463-2E6C-2975-A448-232E565A378C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8" creationId="{8C19D7E1-0F94-63AA-C1FC-4BC089E12D0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39" creationId="{E1AEDE69-6765-F7CD-7CB0-864E6880457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0" creationId="{647584E1-7D11-3131-5240-99E461220AC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1" creationId="{3843EC53-8CA0-A309-D63B-7F6055993F27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2" creationId="{18B615DE-196D-D954-63D3-0F2C2E948B21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3" creationId="{8497F17F-9C44-E8BF-C646-B9B52EEF3D81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4" creationId="{F883F475-3D2D-E51C-C729-336E806279D1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5" creationId="{9DF368D6-62CF-CECA-5EAB-2C2D11342AC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6" creationId="{425D21D2-60F0-37B7-7D43-2F1D27F330C9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7" creationId="{CA829519-EFB3-6742-7647-AEE27458134E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8" creationId="{5FF0D05A-91C8-7966-2231-E3717658FB45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49" creationId="{99899D6A-B79D-6F80-1A52-D866843BC88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0" creationId="{A0DEC888-B0D3-2E80-5848-31063779F688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1" creationId="{D76B6B4C-2F3F-55D9-9037-7F278279AE76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2" creationId="{37BFBEE8-7462-A918-19A8-0425CF137540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3" creationId="{5DA862F9-DC36-D40F-9996-B87D98C4B91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4" creationId="{CE7979CC-BA35-6B12-EDF8-4D021E673B4B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5" creationId="{4CF8A373-3914-3166-ECE0-DF58E07B51D4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6" creationId="{F1EB29F0-78D9-430A-2879-2BB1CCEC757C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7" creationId="{54E8CAC7-0AE0-C6A9-76DC-C1DE31E4666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8" creationId="{24F485B1-C6A3-C6BF-4F09-2EEEC0AD1FB8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59" creationId="{C28B1AE1-9D59-BA63-F1A6-33F5DEBC0A6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0" creationId="{39BB4358-C122-1646-B204-4387E449F57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1" creationId="{4C803352-A2C1-594A-48D1-0B6FED53B040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2" creationId="{9465BB17-DEEB-76F9-15DB-30CBC1E2C7FD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3" creationId="{A2683F9B-E646-5C54-5B0A-199625694BA8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4" creationId="{07B48246-E322-0B27-EFF1-1427DEA004AB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5" creationId="{1B2C4593-EAD7-F906-C715-734E8208CC5E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6" creationId="{493CC7BE-A894-1367-CACD-59FBC2687E8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7" creationId="{426943CC-B4BF-914C-24AB-60E4D4FDAD36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8" creationId="{E86BA4E3-91A3-EE76-C39D-A1827A97C51E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69" creationId="{CA9607E7-72C5-4548-B75C-D86DF9D5CD48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0" creationId="{BE5FDE26-AE45-7B3B-29C1-9B4AC2DEF6F9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1" creationId="{32A3C984-CFA0-487E-3DDE-E389B62F04C9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2" creationId="{D8419C74-09D0-B2E3-0C74-16613A18DBE7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3" creationId="{457A9176-7B47-A070-3FFA-C6D100BBCE4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4" creationId="{E33043DD-5DA7-F340-2E5F-0DAF525EC174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5" creationId="{21CAB329-E8E2-BAA4-76AA-2F31DD1FFCE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6" creationId="{259CB755-3C4B-CAD1-925F-A9AFA5D052D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7" creationId="{6EFED87C-4A68-6C28-9339-01BCACCADAC5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8" creationId="{F376EE67-9959-A555-B15A-F1988B57752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79" creationId="{6BA472F8-4494-D32C-AD84-C6625BCFEFF3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0" creationId="{12CA193D-BB78-8A84-F650-7434F49B9C6F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1" creationId="{E3005B7D-6288-F673-59BE-4FB833085F1C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2" creationId="{E6A0D1AE-8996-87D7-441F-A6AB7D98A499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3" creationId="{EBA39598-6145-3002-E9D6-7A75FD26D8F8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4" creationId="{9EDBC648-DEE1-2B4F-9465-D1ADBA8565DB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5" creationId="{1E1ABA22-94AB-7BA1-D788-B96372E32F14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6" creationId="{EDA27723-E76A-1DA6-5A83-EB9590447FA0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7" creationId="{4415C187-949B-B2A1-B371-6156B184280A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8" creationId="{09CDD3B8-DB59-4589-7BBC-AAB6F5562EC4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89" creationId="{A4357821-0966-E8C8-734B-12DCFFDA5D9E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0" creationId="{D3CEFB60-D561-DFAD-6CEE-FA380063125A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1" creationId="{31EFD8CC-4F32-5A92-65AA-8EB1429B93DC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2" creationId="{7C618A05-02FD-5EE1-41BE-83EE225DECB2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3" creationId="{462ACED8-C951-3DCC-EC7A-B2CFEECFD74E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4" creationId="{B187C38E-D0C3-1F9D-0BFF-C9F22199D17B}"/>
          </ac:spMkLst>
        </pc:spChg>
        <pc:spChg chg="add mod">
          <ac:chgData name="Jazz Binding" userId="74e1742e-566f-4d18-bab9-8025d732ef9c" providerId="ADAL" clId="{B2F509F6-D0D2-47FC-9FFA-9B1E2AE28429}" dt="2022-11-18T17:05:54.092" v="1986" actId="164"/>
          <ac:spMkLst>
            <pc:docMk/>
            <pc:sldMk cId="441531368" sldId="270"/>
            <ac:spMk id="95" creationId="{67296A45-4001-BDE3-54DA-BA4B82AFD558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98" creationId="{CF116C41-CB24-FBE2-BAD1-46695ED7A501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99" creationId="{B874E128-027D-B4D0-D71D-7C123847E58C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0" creationId="{A2536EBD-DB9E-9A67-8242-FF755990874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1" creationId="{EE26759D-6523-B001-32BB-CE181051866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2" creationId="{94CF8710-9016-8159-A7BB-D10B645A853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3" creationId="{CB68CA1C-D63E-E521-B48E-2B59F9FB9D9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4" creationId="{A4697CC7-29A2-6532-EFE0-1F24E86449A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5" creationId="{65D8C45F-9624-B3CD-D0B5-8DCB69772A5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6" creationId="{165C86E4-084A-884A-D463-6AFBCC5023D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7" creationId="{B9CBE0DE-B93E-A4FD-200F-02F14F08330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8" creationId="{95C100E9-AC48-A397-C097-191540464FD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09" creationId="{7A962C36-6D28-5322-CAB1-EDB2AB74E6A3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0" creationId="{2E43BE85-FAFB-1EFE-D07A-68785F4992C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1" creationId="{B002EFA5-5FF2-E0C9-9A95-8AC6F5F1695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2" creationId="{E5575E37-9DDB-2D4A-9EAD-037BE1B7DCC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3" creationId="{4646082A-4B0E-B731-2BEE-51F7A47A866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4" creationId="{B35C50E8-8050-AB15-4B27-E69B24881DE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5" creationId="{938C77C1-7B0C-BA21-2595-E5C700EAE29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6" creationId="{CE239A16-9FD7-E6A5-CC94-A88C6F122CB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7" creationId="{BEB16703-CE42-7170-966D-F806FC2C55F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8" creationId="{9920A208-0674-E2D7-CB4C-6763F5DDB28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19" creationId="{35CC0BA3-8451-11A5-FB87-2363AFB5267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0" creationId="{AF9B6CD1-11FE-E63F-3502-DB3E0C957EE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1" creationId="{427E94D5-70DB-CCF3-8263-D77F3C431A8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2" creationId="{458ED71E-CAD7-7000-FDB5-CB530E3A9D2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3" creationId="{7B8166B1-5040-175E-2762-22F69DAD539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4" creationId="{BF1CCAD7-4698-97DF-D5E6-D132D596D50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5" creationId="{7F902BE3-92EB-6532-3F33-B43D3B951C0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6" creationId="{852DAA4F-98CF-27E0-54CE-315844BA043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7" creationId="{C56B5B0D-2244-AE04-2308-3B64E40CFEF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8" creationId="{4963B3D9-5251-B14E-368F-C196E7C462C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29" creationId="{472A990F-9F82-9B78-249C-5C303E564723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0" creationId="{ACDD4C38-B5A5-2A37-8A2D-9D162CADE3E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1" creationId="{BA7BDF09-1205-B360-4C3D-46E26116D0B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2" creationId="{6BFEDDAE-02BB-99CF-714B-FE1F8973DC7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3" creationId="{14CEBC43-A31D-1E76-862A-84BC3E8BAB31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4" creationId="{98B80128-BCD1-91AA-2ED9-2238E18A7A2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5" creationId="{948DD997-C564-F979-E134-43E7E5EE6C6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6" creationId="{7E7D98FB-9EA6-A821-591F-B2F673E7280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7" creationId="{C163636F-1D26-AF36-D669-5C2EA4D2EB6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8" creationId="{247AEDE9-56D1-9AEF-FB41-38C0E330F88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39" creationId="{EA09B484-C8B7-4047-DBF4-0E7D8415DD41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0" creationId="{86B12284-FA70-385F-B36B-A6B2A99330E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1" creationId="{D7C3085A-6BFC-E5F1-FDA8-AB5C32D3BC53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2" creationId="{20401A2B-25DB-5516-965F-E86EA88411D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3" creationId="{E44D330A-41B2-6F63-2F59-52BDA0B3CB5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4" creationId="{FDD0E53C-FF36-544E-ECA3-EAA04BF8DE1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5" creationId="{38973390-72DB-99BA-66DE-37A99B8AE1D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6" creationId="{51D3E81C-B169-F79B-ED34-19F344D9A438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7" creationId="{60C22948-4894-AC03-048A-E4D4BAC43CB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8" creationId="{9E02E56D-E9CB-695D-AE16-4518F3F4812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49" creationId="{4E7A4852-2DF2-39B9-7974-48483600C28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0" creationId="{C571275B-CA16-DC19-E38E-BE41756357C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1" creationId="{86FC0E1F-ED09-4CF6-79CB-B0D2994A63A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2" creationId="{4E2B4AC3-A2FE-A3D5-5A99-555509EF2D5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3" creationId="{CCB6491D-DC3B-69B3-E72E-12B7210BA8D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4" creationId="{CB746587-8586-4B87-DEE1-DD54F10D80A1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5" creationId="{EAF1A00B-647F-8857-BC0E-9AA09BDF66C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6" creationId="{58FF022D-2347-0C3F-0262-931CFCFE7B2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7" creationId="{8E15EB0E-9A65-E46B-CD97-2030CCDCED1C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8" creationId="{8F6BA868-1F04-1F33-6466-217D8D15FA43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59" creationId="{37804716-0E71-50D5-19C9-9A20937B5C7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0" creationId="{0914573B-0BC7-4731-DB7A-1C04BD6621B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1" creationId="{B18D52EE-FEBF-68B3-49E0-8F69633AFD1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2" creationId="{26BE2BE5-3B66-E9B5-14B7-D302FE497DD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3" creationId="{CE013C2A-8AED-0ADC-00B3-32B56E79669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4" creationId="{79F69B98-72EB-7A86-226A-9403919133A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5" creationId="{1FEC9B25-6F30-29F8-8B0B-18CB716EC0B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6" creationId="{B1869158-B39F-61C9-4CF4-DBCDAEB6263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7" creationId="{11F8FFE5-611C-5BF7-B205-77B27E0923A8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8" creationId="{2203861B-E1B1-C644-1BBC-D23B2476A0E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69" creationId="{34F489BD-08C2-5C3A-6BE5-58C8ECE7C6D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0" creationId="{E4585B1E-C487-6D8B-1CB0-8EA36412429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1" creationId="{5AC8DC59-8A70-B9DA-B780-8178ECB8AAF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2" creationId="{4DC527D7-59EF-523E-B023-02FA96E88E2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3" creationId="{BA5BD5AD-AC53-3D37-0527-141CDA5A21C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4" creationId="{F4F1B920-42E2-A1E5-2FA8-3C4EB15DAA1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5" creationId="{176A2265-D271-B2AE-62CF-A09CC5FF064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6" creationId="{54B5776D-9004-6064-2900-DC50319CA35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7" creationId="{2D148585-7D74-1CB1-070E-A99978AFEEA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8" creationId="{AF63F9B0-1C0D-DA10-6FBD-13BEC81720E8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79" creationId="{C80EE413-7DE5-666F-79B3-31EA386939F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0" creationId="{191DB6FE-29EF-AF1C-8F11-1D1C13052BD1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1" creationId="{16ED80D5-BAE1-F163-3C71-5C279210B2A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2" creationId="{FB78E2B9-336A-2B8C-545E-068FA3FD03F3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3" creationId="{E27880C1-E0E5-C496-4DCB-BF8DC1162A6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4" creationId="{85717C89-4349-465C-22F7-D0085E826A6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5" creationId="{F75DE29A-994A-B1B2-C8CD-D55CBFBB4A6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89" creationId="{99D2C26F-53DC-3786-9F40-695A225FA08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0" creationId="{AAB5D10F-ABAD-3D75-F462-6F843F6ABF8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1" creationId="{B945C747-6AC5-586A-08D4-B2ABADAD366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2" creationId="{69839F63-7FDB-AB20-4816-87BEE76EB03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3" creationId="{3A479E38-D3CB-4386-468E-D15C046CC911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4" creationId="{6051F83B-CD30-306F-F9B5-A7C42E72E1B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5" creationId="{883DF37B-7A2A-E2B9-ABFF-83583FA7A4C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7" creationId="{365CBFD0-0305-3592-7EDD-59DEE5D3DECF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8" creationId="{9BF4B9E2-B0DD-F047-6944-2794109A24AC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199" creationId="{BEAC0DC6-0844-CAE9-5C2F-9075A4F8669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0" creationId="{DF6BF14A-E9B2-8351-ADB8-F816DE9545E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1" creationId="{BCD1E107-DB36-422A-5CD5-443814E79E7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2" creationId="{4E6D175F-7711-B19B-DD0D-AFFD5F8C19F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3" creationId="{3C309A86-3E02-8ADF-4B9F-85B1BCC2E2D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4" creationId="{7DD8FE6F-1016-891D-DAB6-46F8B256BB6C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5" creationId="{919912AE-83F9-B1EC-A92D-DAA67F0C0838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6" creationId="{030EF3C3-F221-23BF-ABAB-4A4CA0C1DB8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7" creationId="{0B56C620-525F-874B-06B4-5ABB47F648B9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8" creationId="{56F38D09-024D-EF34-8CDD-8311173B6AC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09" creationId="{CCEBAA2A-3340-FFDD-9291-5DF42B50A1F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0" creationId="{24655FA9-9FBF-22B4-3E17-C178E380B683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1" creationId="{5E9B8398-ED0D-89CA-6367-C5727776D82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2" creationId="{E0B7859F-7558-FFF6-C652-8F4989DA47E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3" creationId="{849012D9-7F0F-0CE3-B0FF-B34805142BA4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4" creationId="{06276CBD-9DBC-675E-0879-3C731E9D8F8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5" creationId="{CFC9D96E-9DE0-B69F-D6B1-D367D759080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6" creationId="{7C2D91D0-A39F-1358-ADAC-1485918CDBD5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7" creationId="{01DCB926-F868-0C87-2155-8CF3B535BC0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8" creationId="{5E02592B-71BD-1678-F7D6-DC28B5F59BFA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19" creationId="{72052C14-9CA0-A655-4F7E-213257AEB31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0" creationId="{83480D9E-26CD-B041-CF4A-66FC3BC07A6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1" creationId="{7F857BFF-76C1-E934-64EC-5BC304E33730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2" creationId="{547BD784-5DF8-FC33-D7A1-8EDB54BAA59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3" creationId="{CE72CD12-9D50-FE6C-6310-83A739C0AD6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4" creationId="{E2664991-AB73-258C-6F96-C42E8AE572E2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5" creationId="{E7531433-E2C8-4BA7-C7C7-B1C669EA3B8D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6" creationId="{EEE73974-0A35-376C-A91A-EDC93FDCB526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7" creationId="{60083282-070A-1AF5-AC5F-1B2FCEA299C7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8" creationId="{5DE01929-6E2B-0FD9-D1AD-0FF73E33647B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29" creationId="{6AA759F8-47CF-83DE-B2D2-7CB4B34F360E}"/>
          </ac:spMkLst>
        </pc:spChg>
        <pc:spChg chg="mod">
          <ac:chgData name="Jazz Binding" userId="74e1742e-566f-4d18-bab9-8025d732ef9c" providerId="ADAL" clId="{B2F509F6-D0D2-47FC-9FFA-9B1E2AE28429}" dt="2022-11-18T17:06:21.292" v="2000"/>
          <ac:spMkLst>
            <pc:docMk/>
            <pc:sldMk cId="441531368" sldId="270"/>
            <ac:spMk id="230" creationId="{E3A9502F-3C80-BCE5-7432-80EC978196F3}"/>
          </ac:spMkLst>
        </pc:spChg>
        <pc:grpChg chg="add del mod ord">
          <ac:chgData name="Jazz Binding" userId="74e1742e-566f-4d18-bab9-8025d732ef9c" providerId="ADAL" clId="{B2F509F6-D0D2-47FC-9FFA-9B1E2AE28429}" dt="2022-11-18T17:06:20.181" v="1999" actId="478"/>
          <ac:grpSpMkLst>
            <pc:docMk/>
            <pc:sldMk cId="441531368" sldId="270"/>
            <ac:grpSpMk id="96" creationId="{E1244045-938F-F337-3B34-8898622DCE1C}"/>
          </ac:grpSpMkLst>
        </pc:grpChg>
        <pc:grpChg chg="add mod ord">
          <ac:chgData name="Jazz Binding" userId="74e1742e-566f-4d18-bab9-8025d732ef9c" providerId="ADAL" clId="{B2F509F6-D0D2-47FC-9FFA-9B1E2AE28429}" dt="2022-11-18T17:06:25.703" v="2003"/>
          <ac:grpSpMkLst>
            <pc:docMk/>
            <pc:sldMk cId="441531368" sldId="270"/>
            <ac:grpSpMk id="97" creationId="{18DBE109-DA59-DAD4-06E5-BBB224110083}"/>
          </ac:grpSpMkLst>
        </pc:grpChg>
        <pc:grpChg chg="add mod ord">
          <ac:chgData name="Jazz Binding" userId="74e1742e-566f-4d18-bab9-8025d732ef9c" providerId="ADAL" clId="{B2F509F6-D0D2-47FC-9FFA-9B1E2AE28429}" dt="2022-11-18T17:06:25.703" v="2003"/>
          <ac:grpSpMkLst>
            <pc:docMk/>
            <pc:sldMk cId="441531368" sldId="270"/>
            <ac:grpSpMk id="186" creationId="{A310EE22-A9CB-38CE-CD9C-FF3C50ED4D81}"/>
          </ac:grpSpMkLst>
        </pc:grpChg>
        <pc:grpChg chg="mod">
          <ac:chgData name="Jazz Binding" userId="74e1742e-566f-4d18-bab9-8025d732ef9c" providerId="ADAL" clId="{B2F509F6-D0D2-47FC-9FFA-9B1E2AE28429}" dt="2022-11-18T17:06:21.292" v="2000"/>
          <ac:grpSpMkLst>
            <pc:docMk/>
            <pc:sldMk cId="441531368" sldId="270"/>
            <ac:grpSpMk id="187" creationId="{76E30606-4A89-A5EA-EAEB-CC7A9F407FC5}"/>
          </ac:grpSpMkLst>
        </pc:grpChg>
        <pc:grpChg chg="mod">
          <ac:chgData name="Jazz Binding" userId="74e1742e-566f-4d18-bab9-8025d732ef9c" providerId="ADAL" clId="{B2F509F6-D0D2-47FC-9FFA-9B1E2AE28429}" dt="2022-11-18T17:06:21.292" v="2000"/>
          <ac:grpSpMkLst>
            <pc:docMk/>
            <pc:sldMk cId="441531368" sldId="270"/>
            <ac:grpSpMk id="188" creationId="{1B5EDD3D-53AE-3265-7742-3842E35F42BC}"/>
          </ac:grpSpMkLst>
        </pc:grpChg>
        <pc:grpChg chg="mod">
          <ac:chgData name="Jazz Binding" userId="74e1742e-566f-4d18-bab9-8025d732ef9c" providerId="ADAL" clId="{B2F509F6-D0D2-47FC-9FFA-9B1E2AE28429}" dt="2022-11-18T17:06:21.292" v="2000"/>
          <ac:grpSpMkLst>
            <pc:docMk/>
            <pc:sldMk cId="441531368" sldId="270"/>
            <ac:grpSpMk id="196" creationId="{BF904762-EED8-475C-8DA4-71643B21567C}"/>
          </ac:grpSpMkLst>
        </pc:grpChg>
        <pc:picChg chg="add mod">
          <ac:chgData name="Jazz Binding" userId="74e1742e-566f-4d18-bab9-8025d732ef9c" providerId="ADAL" clId="{B2F509F6-D0D2-47FC-9FFA-9B1E2AE28429}" dt="2022-11-18T17:02:55.059" v="1929" actId="1076"/>
          <ac:picMkLst>
            <pc:docMk/>
            <pc:sldMk cId="441531368" sldId="270"/>
            <ac:picMk id="3" creationId="{6B046D1F-AD40-CE7F-5D5D-4DEE38F54F6D}"/>
          </ac:picMkLst>
        </pc:picChg>
        <pc:picChg chg="add mod">
          <ac:chgData name="Jazz Binding" userId="74e1742e-566f-4d18-bab9-8025d732ef9c" providerId="ADAL" clId="{B2F509F6-D0D2-47FC-9FFA-9B1E2AE28429}" dt="2022-11-18T17:02:58.421" v="1930" actId="1076"/>
          <ac:picMkLst>
            <pc:docMk/>
            <pc:sldMk cId="441531368" sldId="270"/>
            <ac:picMk id="5" creationId="{74606E21-C99F-0C67-35F2-A48283C2268F}"/>
          </ac:picMkLst>
        </pc:picChg>
        <pc:picChg chg="add del mod">
          <ac:chgData name="Jazz Binding" userId="74e1742e-566f-4d18-bab9-8025d732ef9c" providerId="ADAL" clId="{B2F509F6-D0D2-47FC-9FFA-9B1E2AE28429}" dt="2022-11-18T17:04:08.449" v="1943" actId="478"/>
          <ac:picMkLst>
            <pc:docMk/>
            <pc:sldMk cId="441531368" sldId="270"/>
            <ac:picMk id="6" creationId="{BE15337C-AFA5-0987-3459-C8A66B0277B8}"/>
          </ac:picMkLst>
        </pc:picChg>
        <pc:picChg chg="add del mod">
          <ac:chgData name="Jazz Binding" userId="74e1742e-566f-4d18-bab9-8025d732ef9c" providerId="ADAL" clId="{B2F509F6-D0D2-47FC-9FFA-9B1E2AE28429}" dt="2022-11-18T17:05:34.081" v="1984" actId="478"/>
          <ac:picMkLst>
            <pc:docMk/>
            <pc:sldMk cId="441531368" sldId="270"/>
            <ac:picMk id="7" creationId="{1A307EE2-15BC-C14A-DC2C-E0A85B1D366C}"/>
          </ac:picMkLst>
        </pc:picChg>
      </pc:sldChg>
      <pc:sldChg chg="addSp delSp modSp new del mod modTransition modClrScheme modAnim chgLayout">
        <pc:chgData name="Jazz Binding" userId="74e1742e-566f-4d18-bab9-8025d732ef9c" providerId="ADAL" clId="{B2F509F6-D0D2-47FC-9FFA-9B1E2AE28429}" dt="2022-11-24T14:16:37.853" v="4673" actId="47"/>
        <pc:sldMkLst>
          <pc:docMk/>
          <pc:sldMk cId="1465278948" sldId="271"/>
        </pc:sldMkLst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7" creationId="{1605C5EF-6B73-DE22-8E77-9F8D1E60418B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8" creationId="{54E8BB34-9EF0-10E5-AE16-578E94A1A7AC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9" creationId="{D6D14F42-0B18-7C34-91BF-844400058FE8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0" creationId="{C78DBB4A-7C19-652A-20C5-2224708528C3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1" creationId="{B3800C63-687B-9858-C13E-584AEFD04975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2" creationId="{F53063DE-E89E-54A2-B878-3F5D016831AD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3" creationId="{6C343C54-6379-BD00-0367-0E684221D568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5" creationId="{93F59B5A-6143-81EB-0E2A-5B37998131D6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6" creationId="{F4749D84-7740-D59F-5E86-4528472F7AC2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7" creationId="{2736C61A-8A39-32B1-3027-7212CB5CC30A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8" creationId="{E8A2B032-F565-4464-8F77-BC306A1CB475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19" creationId="{69564895-6AED-DCEB-DDDE-2AD3C15E643C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0" creationId="{2786F38A-926F-7682-AC04-2860AC09E53D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1" creationId="{C94247FE-D678-9CCB-86BA-890328745FB9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2" creationId="{D3321FB7-D55B-C475-3FF5-1194594767DA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3" creationId="{63D79985-2B2B-832B-0C8F-85B4FC0C5546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4" creationId="{F815158F-C4A0-27C4-6700-E9E2B9B7D8B3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5" creationId="{43A72D17-8B41-3CE4-CFB4-58525F080151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6" creationId="{D3CD5DBB-96A5-40A0-7D28-5AD34EF8B0E6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7" creationId="{61BAACE8-007D-0020-0218-617A98810E87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8" creationId="{EF339271-AA58-F45D-7A4E-213EC89F2DE6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29" creationId="{2322E9C9-7D10-FB7E-4390-507B57225EF6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0" creationId="{03359B89-D49A-FBB7-2B57-34D131DF9EED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1" creationId="{3D3C18F4-74FB-D55E-47B6-D4FA1BF30493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2" creationId="{03E92DC3-BFD6-D6C0-4682-BB29301D679E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3" creationId="{2CD6521B-D2C7-2988-6591-E2E05813049C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4" creationId="{A0E2485C-921C-80A1-B43A-860C390A6777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5" creationId="{50F19D54-3012-4844-C03F-3D7EBECF2784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6" creationId="{BD974BD1-626C-D9DE-2E1E-01E9067500E8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7" creationId="{887F00E4-6C3E-6DB1-87C0-E9BFAED6EA68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8" creationId="{3B9C3B78-9757-2F18-B8D1-5BA0B391AB64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39" creationId="{8C304671-949F-ADB0-0CD6-ACF542851B60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0" creationId="{F071873E-1883-E91A-D0E5-4E3890F51670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1" creationId="{0A286D7F-614F-E27D-3542-7F5622660004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2" creationId="{7BDC2727-0C51-C469-0BD2-93832C4E75EC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3" creationId="{614F8667-9AF5-6A6F-0D5E-4FF03E2F7DF6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4" creationId="{F54B1A3E-A83E-0BA5-3AB3-E0A179E3837B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5" creationId="{49D3E8EF-B7F5-1426-9B1F-258BEF73D87C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6" creationId="{A0EC8C93-66D3-947E-C960-1509D93C2867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7" creationId="{73AA9173-1035-5198-477F-49BC12EC20F3}"/>
          </ac:spMkLst>
        </pc:spChg>
        <pc:spChg chg="mod">
          <ac:chgData name="Jazz Binding" userId="74e1742e-566f-4d18-bab9-8025d732ef9c" providerId="ADAL" clId="{B2F509F6-D0D2-47FC-9FFA-9B1E2AE28429}" dt="2022-11-18T17:03:24.314" v="1933" actId="165"/>
          <ac:spMkLst>
            <pc:docMk/>
            <pc:sldMk cId="1465278948" sldId="271"/>
            <ac:spMk id="48" creationId="{B1E4DACD-5938-DC02-C2B9-83FF46289D83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0" creationId="{95D2AC21-BECC-AE00-2AFA-9EF244E3C554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1" creationId="{B98877F9-E25B-71A7-B234-53406C7AA1A5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2" creationId="{C9001014-8DB4-473E-B4ED-86F049D569A0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3" creationId="{8755C57F-256D-36CC-EC7E-9705B7EBDFAF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4" creationId="{8BC0846E-7F65-7226-D869-3B87208B6493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5" creationId="{ED7DE1EA-2343-51C9-008D-E66B208733C5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6" creationId="{6B21DA52-9184-1B2C-5C2E-56D5E2E01A45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7" creationId="{801BC82C-0FA1-3CCA-4C52-869CCC6D985D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8" creationId="{0257595C-5270-E6DA-1AAB-F04C408CAB9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59" creationId="{5B4E5BAE-06ED-DB95-9694-0DCE650EF5AE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0" creationId="{9C526EE9-5D9E-359B-FF36-5CEA3BFDE22C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1" creationId="{2B59B544-D080-5B23-AC68-D03EA0E3BECD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2" creationId="{BE2B0EED-2892-0654-785E-F570BB94501D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3" creationId="{A09D7FEC-1EEA-CB15-BB3B-BE125806102E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4" creationId="{BE27434B-6F6A-3688-D317-A52CF483BF9A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5" creationId="{CDB3E661-446A-0F34-13D5-42E1ABF52BF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6" creationId="{4D9D426D-5C3D-2D04-15BB-7E2DD5A6505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7" creationId="{5EFD5B19-E7B0-D897-9692-9F7E925D4D16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8" creationId="{6CB471E4-94A3-4E42-9052-D3D9328729DE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69" creationId="{4CCD39F0-D5F3-A244-AA11-2A1E03026775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0" creationId="{2AEC978C-F755-4DB5-94CC-96B4E3F03EDC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1" creationId="{60D18162-DD6F-69ED-BCD7-A331CC97D12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2" creationId="{E99ED2A3-ADFB-6301-FAEC-31FFB8B91D3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3" creationId="{714C9B0D-7441-477E-528E-0D9D3962A9A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4" creationId="{327E3A91-E419-7775-E2A3-B4384180499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5" creationId="{FB2E1FB8-2334-B12E-4ED8-0C39FA499B6D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6" creationId="{C30C5540-5F92-F052-F7B2-1BB7B7EC0C4C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7" creationId="{7F7E0A79-438B-05C3-9C87-AE27B1D9FF1E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8" creationId="{37D97946-02BE-7DA8-7156-907354FC9F6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79" creationId="{EB8DD95B-2E21-BD1B-75FE-C98173DB105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0" creationId="{502CD6B6-5717-2F71-81B0-086CBE070C36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1" creationId="{3F7119AF-C2B6-4F98-CB79-C696034FAC9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2" creationId="{4069D7FD-ECD5-F878-C270-9C0AADBF7A8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3" creationId="{5845CE65-1775-2BE9-CA8B-1A111D279BE2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4" creationId="{BA215513-0187-D944-B68E-57498F6E4C42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5" creationId="{6F704629-DDFE-2C94-AB65-25E3C1C7BF78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6" creationId="{5C61B171-A241-8829-7D6E-4CAFD1C9BA18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7" creationId="{9A80FD96-A4F5-AB16-092F-804EE33017E8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8" creationId="{995FAD3F-6A69-BACD-24EF-311B76D00FD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89" creationId="{0F8BB138-593A-4E60-14B4-A55B139657F3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0" creationId="{D3BC218F-36A2-712C-B5E8-18F405D28FA3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1" creationId="{15D76D4F-D771-58CA-D2B2-175B18C52F38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2" creationId="{7A8A4681-AEB0-EB80-43F6-4369A190B4C0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3" creationId="{4438C7B7-7746-71A0-1A78-B811243CBA10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4" creationId="{C1605D49-E3A9-1AC3-831D-365A7E8BD60F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5" creationId="{DA242CB3-B3A1-2725-4955-C4DD5739639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6" creationId="{594F5141-746A-545F-6427-BE1141624E8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7" creationId="{6F48241E-2A5C-F1E3-448A-4D11DA11994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8" creationId="{1B790212-7C6F-4DB7-740A-C89827E9E216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99" creationId="{2B613D3D-DE2C-51F1-3251-A7D9981D518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0" creationId="{50054F9D-DB8B-9D9E-89A2-E49E105C69C0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1" creationId="{B84FD536-4732-2B07-6710-338704C54C44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2" creationId="{7966EE90-E216-0BE8-54FB-E2BD179AEAB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3" creationId="{9FD40BDA-4EEF-D699-A2EC-9597E596151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4" creationId="{01C0A7D4-C21A-B823-A682-7C3792880FE4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5" creationId="{AB6DABCC-66C2-BC15-CBA4-84F794E16CA6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6" creationId="{C4139AC9-5676-860F-9996-530ECFF86AA0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7" creationId="{5E362F29-0BF7-B7A3-0D6A-0B9510290862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8" creationId="{8B2B31B4-B141-50FC-8DC1-C6C3F164A73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09" creationId="{26FD72D8-CAE1-2861-CBE1-0B7E7D91AD88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0" creationId="{6AA7411B-34AC-E209-25FE-DB1646D96024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1" creationId="{BADB0D1A-C7A2-F29D-73CA-F4C67058E2C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2" creationId="{E0422F39-9027-9D89-BB44-A90D8ACCDA3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3" creationId="{59F08006-22E3-F49C-32C4-951AB7015791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4" creationId="{1821BE0D-C2D7-4AAB-0151-6FDC21D5DD9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5" creationId="{1AC7F7AA-D20F-5CA4-6E1B-20BBDC223E9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6" creationId="{E74C137D-B538-F89D-75EF-F9F185BA3F6A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7" creationId="{0528CAAB-75B7-10B2-EEFF-D8B5D7C3D834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8" creationId="{C9E415B8-E52A-1B4D-F917-EE0311C6F57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19" creationId="{D5C6BA6B-34EB-DB7D-EFAB-663D2D8829B4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0" creationId="{76CE7ECF-DB25-ADA7-7B30-B1F74F1CD22A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1" creationId="{8D3483B5-F930-3E39-0DFE-FD779A34F4AC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2" creationId="{3333BBAC-CD29-AC98-4C4B-B6016C3199A2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3" creationId="{D8760AE1-E7D7-09C0-CC7B-D7355676FBF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4" creationId="{22160C54-08B4-680C-768A-E7105506587D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5" creationId="{70F81895-B839-D653-8C9A-F6E429D20AF2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6" creationId="{6385D755-BCAE-FCD1-CBD3-1640FE07E555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7" creationId="{8FC68C49-7A18-AB04-35B7-23FD80040030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8" creationId="{86B2522C-818A-1302-4A7C-EF793B196277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29" creationId="{AB3CA99C-0CEC-2EDF-CB3E-6C81C97D93C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0" creationId="{3416C6C2-51E8-8998-76A5-DDF0751EAB0B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1" creationId="{9FFBE2E3-9E1F-F8BA-38EA-DD7DDCC3A1FC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2" creationId="{9D476F03-56ED-00A1-3366-5044C6BD92D2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3" creationId="{C46DCB4F-DB0A-D1E2-DB62-36BFA97E837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4" creationId="{C81964D3-5A5D-D658-DA1E-9A58C35160CD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5" creationId="{DEF162CC-CF1F-1F8B-F043-678773BB6EC9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6" creationId="{C798DDD5-97A3-52A3-74BD-6203CE758F8A}"/>
          </ac:spMkLst>
        </pc:spChg>
        <pc:spChg chg="mod">
          <ac:chgData name="Jazz Binding" userId="74e1742e-566f-4d18-bab9-8025d732ef9c" providerId="ADAL" clId="{B2F509F6-D0D2-47FC-9FFA-9B1E2AE28429}" dt="2022-11-18T17:06:11.398" v="1994"/>
          <ac:spMkLst>
            <pc:docMk/>
            <pc:sldMk cId="1465278948" sldId="271"/>
            <ac:spMk id="137" creationId="{2DA5CBB6-3BF9-038C-7D86-E9B4C7C8D1A2}"/>
          </ac:spMkLst>
        </pc:spChg>
        <pc:grpChg chg="add del mod">
          <ac:chgData name="Jazz Binding" userId="74e1742e-566f-4d18-bab9-8025d732ef9c" providerId="ADAL" clId="{B2F509F6-D0D2-47FC-9FFA-9B1E2AE28429}" dt="2022-11-18T17:03:24.314" v="1933" actId="165"/>
          <ac:grpSpMkLst>
            <pc:docMk/>
            <pc:sldMk cId="1465278948" sldId="271"/>
            <ac:grpSpMk id="2" creationId="{69B20A66-EAE1-7942-8FD8-8013758C16C6}"/>
          </ac:grpSpMkLst>
        </pc:grpChg>
        <pc:grpChg chg="mod topLvl">
          <ac:chgData name="Jazz Binding" userId="74e1742e-566f-4d18-bab9-8025d732ef9c" providerId="ADAL" clId="{B2F509F6-D0D2-47FC-9FFA-9B1E2AE28429}" dt="2022-11-18T17:03:24.314" v="1933" actId="165"/>
          <ac:grpSpMkLst>
            <pc:docMk/>
            <pc:sldMk cId="1465278948" sldId="271"/>
            <ac:grpSpMk id="3" creationId="{6F1C2948-AB85-F547-0804-B801F54CA46F}"/>
          </ac:grpSpMkLst>
        </pc:grpChg>
        <pc:grpChg chg="mod">
          <ac:chgData name="Jazz Binding" userId="74e1742e-566f-4d18-bab9-8025d732ef9c" providerId="ADAL" clId="{B2F509F6-D0D2-47FC-9FFA-9B1E2AE28429}" dt="2022-11-18T17:03:24.314" v="1933" actId="165"/>
          <ac:grpSpMkLst>
            <pc:docMk/>
            <pc:sldMk cId="1465278948" sldId="271"/>
            <ac:grpSpMk id="5" creationId="{02BCAE4C-64F3-8CC4-21F1-250AC5B5EB85}"/>
          </ac:grpSpMkLst>
        </pc:grpChg>
        <pc:grpChg chg="mod">
          <ac:chgData name="Jazz Binding" userId="74e1742e-566f-4d18-bab9-8025d732ef9c" providerId="ADAL" clId="{B2F509F6-D0D2-47FC-9FFA-9B1E2AE28429}" dt="2022-11-18T17:03:24.314" v="1933" actId="165"/>
          <ac:grpSpMkLst>
            <pc:docMk/>
            <pc:sldMk cId="1465278948" sldId="271"/>
            <ac:grpSpMk id="6" creationId="{D5CD5396-D28C-CED5-7966-0A658C6E38A7}"/>
          </ac:grpSpMkLst>
        </pc:grpChg>
        <pc:grpChg chg="mod">
          <ac:chgData name="Jazz Binding" userId="74e1742e-566f-4d18-bab9-8025d732ef9c" providerId="ADAL" clId="{B2F509F6-D0D2-47FC-9FFA-9B1E2AE28429}" dt="2022-11-18T17:03:24.314" v="1933" actId="165"/>
          <ac:grpSpMkLst>
            <pc:docMk/>
            <pc:sldMk cId="1465278948" sldId="271"/>
            <ac:grpSpMk id="14" creationId="{0A3E8104-BAC6-173B-B1AE-7F68BA57BA97}"/>
          </ac:grpSpMkLst>
        </pc:grpChg>
        <pc:grpChg chg="add mod ord">
          <ac:chgData name="Jazz Binding" userId="74e1742e-566f-4d18-bab9-8025d732ef9c" providerId="ADAL" clId="{B2F509F6-D0D2-47FC-9FFA-9B1E2AE28429}" dt="2022-11-18T17:06:16.521" v="1998"/>
          <ac:grpSpMkLst>
            <pc:docMk/>
            <pc:sldMk cId="1465278948" sldId="271"/>
            <ac:grpSpMk id="49" creationId="{BA6F9E32-4F79-4C28-7B03-3E4794522D1F}"/>
          </ac:grpSpMkLst>
        </pc:grpChg>
        <pc:picChg chg="del mod topLvl">
          <ac:chgData name="Jazz Binding" userId="74e1742e-566f-4d18-bab9-8025d732ef9c" providerId="ADAL" clId="{B2F509F6-D0D2-47FC-9FFA-9B1E2AE28429}" dt="2022-11-18T17:03:26.494" v="1934" actId="478"/>
          <ac:picMkLst>
            <pc:docMk/>
            <pc:sldMk cId="1465278948" sldId="271"/>
            <ac:picMk id="4" creationId="{CFB3C365-1C10-9576-A313-F8D6DC4AB694}"/>
          </ac:picMkLst>
        </pc:picChg>
        <pc:picChg chg="add mod">
          <ac:chgData name="Jazz Binding" userId="74e1742e-566f-4d18-bab9-8025d732ef9c" providerId="ADAL" clId="{B2F509F6-D0D2-47FC-9FFA-9B1E2AE28429}" dt="2022-11-18T17:10:47.622" v="2043" actId="688"/>
          <ac:picMkLst>
            <pc:docMk/>
            <pc:sldMk cId="1465278948" sldId="271"/>
            <ac:picMk id="138" creationId="{A796201C-5D36-D8DC-6BB4-694EDAA24FE3}"/>
          </ac:picMkLst>
        </pc:picChg>
        <pc:picChg chg="add mod">
          <ac:chgData name="Jazz Binding" userId="74e1742e-566f-4d18-bab9-8025d732ef9c" providerId="ADAL" clId="{B2F509F6-D0D2-47FC-9FFA-9B1E2AE28429}" dt="2022-11-18T17:10:49.692" v="2044" actId="1076"/>
          <ac:picMkLst>
            <pc:docMk/>
            <pc:sldMk cId="1465278948" sldId="271"/>
            <ac:picMk id="139" creationId="{21F3CEFF-68C9-65E7-ECB9-7C6A62A66DCB}"/>
          </ac:picMkLst>
        </pc:picChg>
      </pc:sldChg>
      <pc:sldChg chg="addSp delSp modSp add del mod modTransition delAnim modAnim">
        <pc:chgData name="Jazz Binding" userId="74e1742e-566f-4d18-bab9-8025d732ef9c" providerId="ADAL" clId="{B2F509F6-D0D2-47FC-9FFA-9B1E2AE28429}" dt="2022-11-18T17:10:20.873" v="2038" actId="47"/>
        <pc:sldMkLst>
          <pc:docMk/>
          <pc:sldMk cId="135662277" sldId="272"/>
        </pc:sldMkLst>
        <pc:grpChg chg="mod">
          <ac:chgData name="Jazz Binding" userId="74e1742e-566f-4d18-bab9-8025d732ef9c" providerId="ADAL" clId="{B2F509F6-D0D2-47FC-9FFA-9B1E2AE28429}" dt="2022-11-18T17:09:08.226" v="2031" actId="1076"/>
          <ac:grpSpMkLst>
            <pc:docMk/>
            <pc:sldMk cId="135662277" sldId="272"/>
            <ac:grpSpMk id="97" creationId="{18DBE109-DA59-DAD4-06E5-BBB224110083}"/>
          </ac:grpSpMkLst>
        </pc:grpChg>
        <pc:grpChg chg="mod">
          <ac:chgData name="Jazz Binding" userId="74e1742e-566f-4d18-bab9-8025d732ef9c" providerId="ADAL" clId="{B2F509F6-D0D2-47FC-9FFA-9B1E2AE28429}" dt="2022-11-18T17:09:08.226" v="2031" actId="1076"/>
          <ac:grpSpMkLst>
            <pc:docMk/>
            <pc:sldMk cId="135662277" sldId="272"/>
            <ac:grpSpMk id="186" creationId="{A310EE22-A9CB-38CE-CD9C-FF3C50ED4D81}"/>
          </ac:grpSpMkLst>
        </pc:grpChg>
        <pc:picChg chg="add mod">
          <ac:chgData name="Jazz Binding" userId="74e1742e-566f-4d18-bab9-8025d732ef9c" providerId="ADAL" clId="{B2F509F6-D0D2-47FC-9FFA-9B1E2AE28429}" dt="2022-11-18T17:08:36.196" v="2025" actId="1076"/>
          <ac:picMkLst>
            <pc:docMk/>
            <pc:sldMk cId="135662277" sldId="272"/>
            <ac:picMk id="2" creationId="{F464B2BD-1BF6-C35A-48AC-8F35F97CFCAA}"/>
          </ac:picMkLst>
        </pc:picChg>
        <pc:picChg chg="del">
          <ac:chgData name="Jazz Binding" userId="74e1742e-566f-4d18-bab9-8025d732ef9c" providerId="ADAL" clId="{B2F509F6-D0D2-47FC-9FFA-9B1E2AE28429}" dt="2022-11-18T17:08:27.307" v="2020" actId="478"/>
          <ac:picMkLst>
            <pc:docMk/>
            <pc:sldMk cId="135662277" sldId="272"/>
            <ac:picMk id="3" creationId="{6B046D1F-AD40-CE7F-5D5D-4DEE38F54F6D}"/>
          </ac:picMkLst>
        </pc:picChg>
        <pc:picChg chg="add mod">
          <ac:chgData name="Jazz Binding" userId="74e1742e-566f-4d18-bab9-8025d732ef9c" providerId="ADAL" clId="{B2F509F6-D0D2-47FC-9FFA-9B1E2AE28429}" dt="2022-11-18T17:08:34.491" v="2024" actId="1076"/>
          <ac:picMkLst>
            <pc:docMk/>
            <pc:sldMk cId="135662277" sldId="272"/>
            <ac:picMk id="4" creationId="{2EE2D03F-F5D7-ABFF-B468-CC33019832DC}"/>
          </ac:picMkLst>
        </pc:picChg>
        <pc:picChg chg="del">
          <ac:chgData name="Jazz Binding" userId="74e1742e-566f-4d18-bab9-8025d732ef9c" providerId="ADAL" clId="{B2F509F6-D0D2-47FC-9FFA-9B1E2AE28429}" dt="2022-11-18T17:08:26.786" v="2019" actId="478"/>
          <ac:picMkLst>
            <pc:docMk/>
            <pc:sldMk cId="135662277" sldId="272"/>
            <ac:picMk id="5" creationId="{74606E21-C99F-0C67-35F2-A48283C2268F}"/>
          </ac:picMkLst>
        </pc:picChg>
      </pc:sldChg>
      <pc:sldChg chg="addSp delSp modSp new del mod ord modClrScheme modShow chgLayout">
        <pc:chgData name="Jazz Binding" userId="74e1742e-566f-4d18-bab9-8025d732ef9c" providerId="ADAL" clId="{B2F509F6-D0D2-47FC-9FFA-9B1E2AE28429}" dt="2022-11-30T15:41:08.186" v="10381" actId="47"/>
        <pc:sldMkLst>
          <pc:docMk/>
          <pc:sldMk cId="3365750931" sldId="272"/>
        </pc:sldMkLst>
        <pc:spChg chg="mod">
          <ac:chgData name="Jazz Binding" userId="74e1742e-566f-4d18-bab9-8025d732ef9c" providerId="ADAL" clId="{B2F509F6-D0D2-47FC-9FFA-9B1E2AE28429}" dt="2022-11-24T12:07:45.620" v="2380" actId="207"/>
          <ac:spMkLst>
            <pc:docMk/>
            <pc:sldMk cId="3365750931" sldId="272"/>
            <ac:spMk id="5" creationId="{28CFBFED-77D4-F02A-B2CE-6E3624638A5D}"/>
          </ac:spMkLst>
        </pc:spChg>
        <pc:spChg chg="mod">
          <ac:chgData name="Jazz Binding" userId="74e1742e-566f-4d18-bab9-8025d732ef9c" providerId="ADAL" clId="{B2F509F6-D0D2-47FC-9FFA-9B1E2AE28429}" dt="2022-11-23T14:25:28.378" v="2121" actId="207"/>
          <ac:spMkLst>
            <pc:docMk/>
            <pc:sldMk cId="3365750931" sldId="272"/>
            <ac:spMk id="6" creationId="{76039508-2F1A-B7B6-94FB-3B1FE3563A18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8" creationId="{4B2F20CC-F2D1-A76D-B7DA-F6362A427DD2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9" creationId="{920400B5-4741-B4E1-EA0B-4F452CB0E378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10" creationId="{D2428C75-7191-1688-B3D6-3B99F050FE8A}"/>
          </ac:spMkLst>
        </pc:spChg>
        <pc:spChg chg="mod">
          <ac:chgData name="Jazz Binding" userId="74e1742e-566f-4d18-bab9-8025d732ef9c" providerId="ADAL" clId="{B2F509F6-D0D2-47FC-9FFA-9B1E2AE28429}" dt="2022-11-23T14:25:48.528" v="2123" actId="207"/>
          <ac:spMkLst>
            <pc:docMk/>
            <pc:sldMk cId="3365750931" sldId="272"/>
            <ac:spMk id="12" creationId="{E190B179-AB83-EB17-3E48-F149BFC82F6B}"/>
          </ac:spMkLst>
        </pc:spChg>
        <pc:spChg chg="mod">
          <ac:chgData name="Jazz Binding" userId="74e1742e-566f-4d18-bab9-8025d732ef9c" providerId="ADAL" clId="{B2F509F6-D0D2-47FC-9FFA-9B1E2AE28429}" dt="2022-11-23T14:25:48.528" v="2123" actId="207"/>
          <ac:spMkLst>
            <pc:docMk/>
            <pc:sldMk cId="3365750931" sldId="272"/>
            <ac:spMk id="13" creationId="{E67421AC-6C19-7E18-F6F4-AD9902127307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14" creationId="{253C427D-60B8-8D8A-47AE-F5398FC5024D}"/>
          </ac:spMkLst>
        </pc:spChg>
        <pc:spChg chg="mod">
          <ac:chgData name="Jazz Binding" userId="74e1742e-566f-4d18-bab9-8025d732ef9c" providerId="ADAL" clId="{B2F509F6-D0D2-47FC-9FFA-9B1E2AE28429}" dt="2022-11-23T14:25:48.528" v="2123" actId="207"/>
          <ac:spMkLst>
            <pc:docMk/>
            <pc:sldMk cId="3365750931" sldId="272"/>
            <ac:spMk id="16" creationId="{1515434F-9B24-0EF2-D688-606D68265587}"/>
          </ac:spMkLst>
        </pc:spChg>
        <pc:spChg chg="mod">
          <ac:chgData name="Jazz Binding" userId="74e1742e-566f-4d18-bab9-8025d732ef9c" providerId="ADAL" clId="{B2F509F6-D0D2-47FC-9FFA-9B1E2AE28429}" dt="2022-11-23T14:25:48.528" v="2123" actId="207"/>
          <ac:spMkLst>
            <pc:docMk/>
            <pc:sldMk cId="3365750931" sldId="272"/>
            <ac:spMk id="17" creationId="{4F2E5632-3214-2923-C266-5CB9804D42F0}"/>
          </ac:spMkLst>
        </pc:spChg>
        <pc:spChg chg="mod">
          <ac:chgData name="Jazz Binding" userId="74e1742e-566f-4d18-bab9-8025d732ef9c" providerId="ADAL" clId="{B2F509F6-D0D2-47FC-9FFA-9B1E2AE28429}" dt="2022-11-23T14:25:28.378" v="2121" actId="207"/>
          <ac:spMkLst>
            <pc:docMk/>
            <pc:sldMk cId="3365750931" sldId="272"/>
            <ac:spMk id="18" creationId="{1643BD35-C200-920E-283B-37178EE15147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19" creationId="{DAE840CF-E1AE-CA05-9401-521A36AA1653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20" creationId="{79794345-6190-1AFF-5DB9-756E26A6B62E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21" creationId="{D5ECD17B-959F-9660-21F7-D276AC18986F}"/>
          </ac:spMkLst>
        </pc:spChg>
        <pc:spChg chg="mod">
          <ac:chgData name="Jazz Binding" userId="74e1742e-566f-4d18-bab9-8025d732ef9c" providerId="ADAL" clId="{B2F509F6-D0D2-47FC-9FFA-9B1E2AE28429}" dt="2022-11-23T14:26:02.973" v="2125" actId="207"/>
          <ac:spMkLst>
            <pc:docMk/>
            <pc:sldMk cId="3365750931" sldId="272"/>
            <ac:spMk id="22" creationId="{FF3832A6-1BA0-810A-C536-AE2861B28A8A}"/>
          </ac:spMkLst>
        </pc:spChg>
        <pc:spChg chg="mod">
          <ac:chgData name="Jazz Binding" userId="74e1742e-566f-4d18-bab9-8025d732ef9c" providerId="ADAL" clId="{B2F509F6-D0D2-47FC-9FFA-9B1E2AE28429}" dt="2022-11-23T14:25:34.653" v="2122" actId="207"/>
          <ac:spMkLst>
            <pc:docMk/>
            <pc:sldMk cId="3365750931" sldId="272"/>
            <ac:spMk id="23" creationId="{1E63B6AC-71B3-C6F4-AFCF-72AA30CBBC66}"/>
          </ac:spMkLst>
        </pc:spChg>
        <pc:spChg chg="mod">
          <ac:chgData name="Jazz Binding" userId="74e1742e-566f-4d18-bab9-8025d732ef9c" providerId="ADAL" clId="{B2F509F6-D0D2-47FC-9FFA-9B1E2AE28429}" dt="2022-11-23T14:25:20.486" v="2120" actId="207"/>
          <ac:spMkLst>
            <pc:docMk/>
            <pc:sldMk cId="3365750931" sldId="272"/>
            <ac:spMk id="24" creationId="{263DE247-E505-BC7A-7564-E21C34154611}"/>
          </ac:spMkLst>
        </pc:spChg>
        <pc:spChg chg="mod">
          <ac:chgData name="Jazz Binding" userId="74e1742e-566f-4d18-bab9-8025d732ef9c" providerId="ADAL" clId="{B2F509F6-D0D2-47FC-9FFA-9B1E2AE28429}" dt="2022-11-23T14:25:20.486" v="2120" actId="207"/>
          <ac:spMkLst>
            <pc:docMk/>
            <pc:sldMk cId="3365750931" sldId="272"/>
            <ac:spMk id="25" creationId="{C591AEB2-AD43-BFCA-3760-94C12E66B612}"/>
          </ac:spMkLst>
        </pc:spChg>
        <pc:spChg chg="mod">
          <ac:chgData name="Jazz Binding" userId="74e1742e-566f-4d18-bab9-8025d732ef9c" providerId="ADAL" clId="{B2F509F6-D0D2-47FC-9FFA-9B1E2AE28429}" dt="2022-11-23T14:24:56.150" v="2118" actId="207"/>
          <ac:spMkLst>
            <pc:docMk/>
            <pc:sldMk cId="3365750931" sldId="272"/>
            <ac:spMk id="26" creationId="{766D8E6B-5901-4689-6D34-36F3A0C371C2}"/>
          </ac:spMkLst>
        </pc:spChg>
        <pc:spChg chg="mod">
          <ac:chgData name="Jazz Binding" userId="74e1742e-566f-4d18-bab9-8025d732ef9c" providerId="ADAL" clId="{B2F509F6-D0D2-47FC-9FFA-9B1E2AE28429}" dt="2022-11-23T14:24:56.150" v="2118" actId="207"/>
          <ac:spMkLst>
            <pc:docMk/>
            <pc:sldMk cId="3365750931" sldId="272"/>
            <ac:spMk id="27" creationId="{AF907A64-34E0-4C4A-AA3F-0E16FC442F54}"/>
          </ac:spMkLst>
        </pc:spChg>
        <pc:spChg chg="mod">
          <ac:chgData name="Jazz Binding" userId="74e1742e-566f-4d18-bab9-8025d732ef9c" providerId="ADAL" clId="{B2F509F6-D0D2-47FC-9FFA-9B1E2AE28429}" dt="2022-11-23T14:24:56.150" v="2118" actId="207"/>
          <ac:spMkLst>
            <pc:docMk/>
            <pc:sldMk cId="3365750931" sldId="272"/>
            <ac:spMk id="28" creationId="{5DB4D4E9-C117-74E5-C4AF-0BF7584F4A66}"/>
          </ac:spMkLst>
        </pc:spChg>
        <pc:spChg chg="mod">
          <ac:chgData name="Jazz Binding" userId="74e1742e-566f-4d18-bab9-8025d732ef9c" providerId="ADAL" clId="{B2F509F6-D0D2-47FC-9FFA-9B1E2AE28429}" dt="2022-11-23T14:25:02.894" v="2119" actId="207"/>
          <ac:spMkLst>
            <pc:docMk/>
            <pc:sldMk cId="3365750931" sldId="272"/>
            <ac:spMk id="29" creationId="{A826FD8D-8BF2-8955-B2E4-E74D70EF7C2A}"/>
          </ac:spMkLst>
        </pc:spChg>
        <pc:spChg chg="mod">
          <ac:chgData name="Jazz Binding" userId="74e1742e-566f-4d18-bab9-8025d732ef9c" providerId="ADAL" clId="{B2F509F6-D0D2-47FC-9FFA-9B1E2AE28429}" dt="2022-11-23T14:24:56.150" v="2118" actId="207"/>
          <ac:spMkLst>
            <pc:docMk/>
            <pc:sldMk cId="3365750931" sldId="272"/>
            <ac:spMk id="30" creationId="{D2935038-A570-C8A6-1B7E-F930DA32982A}"/>
          </ac:spMkLst>
        </pc:spChg>
        <pc:spChg chg="mod">
          <ac:chgData name="Jazz Binding" userId="74e1742e-566f-4d18-bab9-8025d732ef9c" providerId="ADAL" clId="{B2F509F6-D0D2-47FC-9FFA-9B1E2AE28429}" dt="2022-11-23T14:24:06.072" v="2113" actId="207"/>
          <ac:spMkLst>
            <pc:docMk/>
            <pc:sldMk cId="3365750931" sldId="272"/>
            <ac:spMk id="31" creationId="{D9D923DC-FBD7-5120-7414-1124C8BCE598}"/>
          </ac:spMkLst>
        </pc:spChg>
        <pc:spChg chg="mod">
          <ac:chgData name="Jazz Binding" userId="74e1742e-566f-4d18-bab9-8025d732ef9c" providerId="ADAL" clId="{B2F509F6-D0D2-47FC-9FFA-9B1E2AE28429}" dt="2022-11-23T14:25:02.894" v="2119" actId="207"/>
          <ac:spMkLst>
            <pc:docMk/>
            <pc:sldMk cId="3365750931" sldId="272"/>
            <ac:spMk id="32" creationId="{6415CFBF-C9A1-D98B-A9CB-9AF3BE146D0B}"/>
          </ac:spMkLst>
        </pc:spChg>
        <pc:spChg chg="mod">
          <ac:chgData name="Jazz Binding" userId="74e1742e-566f-4d18-bab9-8025d732ef9c" providerId="ADAL" clId="{B2F509F6-D0D2-47FC-9FFA-9B1E2AE28429}" dt="2022-11-23T14:25:02.894" v="2119" actId="207"/>
          <ac:spMkLst>
            <pc:docMk/>
            <pc:sldMk cId="3365750931" sldId="272"/>
            <ac:spMk id="33" creationId="{96D424BA-775B-ABB1-F84D-28C92C364BC0}"/>
          </ac:spMkLst>
        </pc:spChg>
        <pc:spChg chg="mod">
          <ac:chgData name="Jazz Binding" userId="74e1742e-566f-4d18-bab9-8025d732ef9c" providerId="ADAL" clId="{B2F509F6-D0D2-47FC-9FFA-9B1E2AE28429}" dt="2022-11-23T14:25:02.894" v="2119" actId="207"/>
          <ac:spMkLst>
            <pc:docMk/>
            <pc:sldMk cId="3365750931" sldId="272"/>
            <ac:spMk id="34" creationId="{BBF23990-7F1A-A3C1-4EE2-61C0DC340B1D}"/>
          </ac:spMkLst>
        </pc:spChg>
        <pc:spChg chg="mod">
          <ac:chgData name="Jazz Binding" userId="74e1742e-566f-4d18-bab9-8025d732ef9c" providerId="ADAL" clId="{B2F509F6-D0D2-47FC-9FFA-9B1E2AE28429}" dt="2022-11-23T14:24:30.960" v="2115" actId="207"/>
          <ac:spMkLst>
            <pc:docMk/>
            <pc:sldMk cId="3365750931" sldId="272"/>
            <ac:spMk id="35" creationId="{A45A17E1-BA49-3FBC-5283-540F037F3ECF}"/>
          </ac:spMkLst>
        </pc:spChg>
        <pc:spChg chg="mod">
          <ac:chgData name="Jazz Binding" userId="74e1742e-566f-4d18-bab9-8025d732ef9c" providerId="ADAL" clId="{B2F509F6-D0D2-47FC-9FFA-9B1E2AE28429}" dt="2022-11-23T14:24:39.365" v="2116" actId="207"/>
          <ac:spMkLst>
            <pc:docMk/>
            <pc:sldMk cId="3365750931" sldId="272"/>
            <ac:spMk id="36" creationId="{62F67833-0DA5-1C7E-F8ED-237D81A9244D}"/>
          </ac:spMkLst>
        </pc:spChg>
        <pc:spChg chg="mod">
          <ac:chgData name="Jazz Binding" userId="74e1742e-566f-4d18-bab9-8025d732ef9c" providerId="ADAL" clId="{B2F509F6-D0D2-47FC-9FFA-9B1E2AE28429}" dt="2022-11-23T14:24:47.104" v="2117" actId="207"/>
          <ac:spMkLst>
            <pc:docMk/>
            <pc:sldMk cId="3365750931" sldId="272"/>
            <ac:spMk id="37" creationId="{6D8D3740-6E73-A10D-4FB0-39E56BDC0B74}"/>
          </ac:spMkLst>
        </pc:spChg>
        <pc:spChg chg="mod">
          <ac:chgData name="Jazz Binding" userId="74e1742e-566f-4d18-bab9-8025d732ef9c" providerId="ADAL" clId="{B2F509F6-D0D2-47FC-9FFA-9B1E2AE28429}" dt="2022-11-23T14:25:54.508" v="2124" actId="207"/>
          <ac:spMkLst>
            <pc:docMk/>
            <pc:sldMk cId="3365750931" sldId="272"/>
            <ac:spMk id="38" creationId="{73759D14-97F5-D41D-0B87-B54475B6F161}"/>
          </ac:spMkLst>
        </pc:spChg>
        <pc:spChg chg="mod">
          <ac:chgData name="Jazz Binding" userId="74e1742e-566f-4d18-bab9-8025d732ef9c" providerId="ADAL" clId="{B2F509F6-D0D2-47FC-9FFA-9B1E2AE28429}" dt="2022-11-23T14:25:54.508" v="2124" actId="207"/>
          <ac:spMkLst>
            <pc:docMk/>
            <pc:sldMk cId="3365750931" sldId="272"/>
            <ac:spMk id="39" creationId="{5E4BFCA6-23F6-C589-2277-3D24F3A362AD}"/>
          </ac:spMkLst>
        </pc:spChg>
        <pc:spChg chg="mod">
          <ac:chgData name="Jazz Binding" userId="74e1742e-566f-4d18-bab9-8025d732ef9c" providerId="ADAL" clId="{B2F509F6-D0D2-47FC-9FFA-9B1E2AE28429}" dt="2022-11-23T14:26:09.143" v="2126" actId="207"/>
          <ac:spMkLst>
            <pc:docMk/>
            <pc:sldMk cId="3365750931" sldId="272"/>
            <ac:spMk id="40" creationId="{43B2AFE5-3124-1A8B-3ADA-84DFC35C8095}"/>
          </ac:spMkLst>
        </pc:spChg>
        <pc:spChg chg="mod">
          <ac:chgData name="Jazz Binding" userId="74e1742e-566f-4d18-bab9-8025d732ef9c" providerId="ADAL" clId="{B2F509F6-D0D2-47FC-9FFA-9B1E2AE28429}" dt="2022-11-23T14:26:23.241" v="2127" actId="207"/>
          <ac:spMkLst>
            <pc:docMk/>
            <pc:sldMk cId="3365750931" sldId="272"/>
            <ac:spMk id="41" creationId="{751040C0-6584-EFB5-04BC-6405A9F648E2}"/>
          </ac:spMkLst>
        </pc:spChg>
        <pc:spChg chg="mod">
          <ac:chgData name="Jazz Binding" userId="74e1742e-566f-4d18-bab9-8025d732ef9c" providerId="ADAL" clId="{B2F509F6-D0D2-47FC-9FFA-9B1E2AE28429}" dt="2022-11-23T14:26:23.241" v="2127" actId="207"/>
          <ac:spMkLst>
            <pc:docMk/>
            <pc:sldMk cId="3365750931" sldId="272"/>
            <ac:spMk id="42" creationId="{2F2FAF75-794A-74CB-213C-FB4725F86028}"/>
          </ac:spMkLst>
        </pc:spChg>
        <pc:spChg chg="mod">
          <ac:chgData name="Jazz Binding" userId="74e1742e-566f-4d18-bab9-8025d732ef9c" providerId="ADAL" clId="{B2F509F6-D0D2-47FC-9FFA-9B1E2AE28429}" dt="2022-11-23T14:26:23.241" v="2127" actId="207"/>
          <ac:spMkLst>
            <pc:docMk/>
            <pc:sldMk cId="3365750931" sldId="272"/>
            <ac:spMk id="43" creationId="{EC2A27A2-DEBB-275B-1273-37C8FF4D8D66}"/>
          </ac:spMkLst>
        </pc:spChg>
        <pc:spChg chg="mod">
          <ac:chgData name="Jazz Binding" userId="74e1742e-566f-4d18-bab9-8025d732ef9c" providerId="ADAL" clId="{B2F509F6-D0D2-47FC-9FFA-9B1E2AE28429}" dt="2022-11-23T14:26:23.241" v="2127" actId="207"/>
          <ac:spMkLst>
            <pc:docMk/>
            <pc:sldMk cId="3365750931" sldId="272"/>
            <ac:spMk id="44" creationId="{E12D892E-5E1C-EA30-EF98-D2BD0E7C037D}"/>
          </ac:spMkLst>
        </pc:spChg>
        <pc:spChg chg="mod">
          <ac:chgData name="Jazz Binding" userId="74e1742e-566f-4d18-bab9-8025d732ef9c" providerId="ADAL" clId="{B2F509F6-D0D2-47FC-9FFA-9B1E2AE28429}" dt="2022-11-23T14:24:06.072" v="2113" actId="207"/>
          <ac:spMkLst>
            <pc:docMk/>
            <pc:sldMk cId="3365750931" sldId="272"/>
            <ac:spMk id="45" creationId="{A449FBF4-A87A-BC1E-EBB0-16B28D5B4613}"/>
          </ac:spMkLst>
        </pc:spChg>
        <pc:spChg chg="mod">
          <ac:chgData name="Jazz Binding" userId="74e1742e-566f-4d18-bab9-8025d732ef9c" providerId="ADAL" clId="{B2F509F6-D0D2-47FC-9FFA-9B1E2AE28429}" dt="2022-11-23T14:24:21.383" v="2114" actId="207"/>
          <ac:spMkLst>
            <pc:docMk/>
            <pc:sldMk cId="3365750931" sldId="272"/>
            <ac:spMk id="46" creationId="{BFD10409-12B4-4937-19C4-7C36A94DC7A4}"/>
          </ac:spMkLst>
        </pc:spChg>
        <pc:spChg chg="mod">
          <ac:chgData name="Jazz Binding" userId="74e1742e-566f-4d18-bab9-8025d732ef9c" providerId="ADAL" clId="{B2F509F6-D0D2-47FC-9FFA-9B1E2AE28429}" dt="2022-11-23T14:24:39.365" v="2116" actId="207"/>
          <ac:spMkLst>
            <pc:docMk/>
            <pc:sldMk cId="3365750931" sldId="272"/>
            <ac:spMk id="47" creationId="{0ECDAE22-6F0D-3A40-8603-152F3041FBBD}"/>
          </ac:spMkLst>
        </pc:spChg>
        <pc:spChg chg="mod">
          <ac:chgData name="Jazz Binding" userId="74e1742e-566f-4d18-bab9-8025d732ef9c" providerId="ADAL" clId="{B2F509F6-D0D2-47FC-9FFA-9B1E2AE28429}" dt="2022-11-23T14:24:47.104" v="2117" actId="207"/>
          <ac:spMkLst>
            <pc:docMk/>
            <pc:sldMk cId="3365750931" sldId="272"/>
            <ac:spMk id="48" creationId="{BECE2D6E-22ED-43CB-213E-C000E2FD1265}"/>
          </ac:spMkLst>
        </pc:spChg>
        <pc:spChg chg="mod">
          <ac:chgData name="Jazz Binding" userId="74e1742e-566f-4d18-bab9-8025d732ef9c" providerId="ADAL" clId="{B2F509F6-D0D2-47FC-9FFA-9B1E2AE28429}" dt="2022-11-24T12:07:45.620" v="2380" actId="207"/>
          <ac:spMkLst>
            <pc:docMk/>
            <pc:sldMk cId="3365750931" sldId="272"/>
            <ac:spMk id="50" creationId="{7E722F4A-B227-D9D2-7C83-4DE57FAF2D8B}"/>
          </ac:spMkLst>
        </pc:spChg>
        <pc:spChg chg="mod">
          <ac:chgData name="Jazz Binding" userId="74e1742e-566f-4d18-bab9-8025d732ef9c" providerId="ADAL" clId="{B2F509F6-D0D2-47FC-9FFA-9B1E2AE28429}" dt="2022-11-23T14:22:53.397" v="2104" actId="207"/>
          <ac:spMkLst>
            <pc:docMk/>
            <pc:sldMk cId="3365750931" sldId="272"/>
            <ac:spMk id="51" creationId="{5FB1F33A-1418-0953-064D-A0F6490F8BC6}"/>
          </ac:spMkLst>
        </pc:spChg>
        <pc:spChg chg="mod">
          <ac:chgData name="Jazz Binding" userId="74e1742e-566f-4d18-bab9-8025d732ef9c" providerId="ADAL" clId="{B2F509F6-D0D2-47FC-9FFA-9B1E2AE28429}" dt="2022-11-23T14:23:08.731" v="2106" actId="207"/>
          <ac:spMkLst>
            <pc:docMk/>
            <pc:sldMk cId="3365750931" sldId="272"/>
            <ac:spMk id="52" creationId="{A9744442-49C6-E7E3-67DF-D44185556403}"/>
          </ac:spMkLst>
        </pc:spChg>
        <pc:spChg chg="mod">
          <ac:chgData name="Jazz Binding" userId="74e1742e-566f-4d18-bab9-8025d732ef9c" providerId="ADAL" clId="{B2F509F6-D0D2-47FC-9FFA-9B1E2AE28429}" dt="2022-11-23T14:23:08.731" v="2106" actId="207"/>
          <ac:spMkLst>
            <pc:docMk/>
            <pc:sldMk cId="3365750931" sldId="272"/>
            <ac:spMk id="53" creationId="{E261E64E-689D-C3FF-F906-1239C5764E08}"/>
          </ac:spMkLst>
        </pc:spChg>
        <pc:spChg chg="mod">
          <ac:chgData name="Jazz Binding" userId="74e1742e-566f-4d18-bab9-8025d732ef9c" providerId="ADAL" clId="{B2F509F6-D0D2-47FC-9FFA-9B1E2AE28429}" dt="2022-11-23T14:23:49.811" v="2110" actId="207"/>
          <ac:spMkLst>
            <pc:docMk/>
            <pc:sldMk cId="3365750931" sldId="272"/>
            <ac:spMk id="54" creationId="{71F44290-D15E-624B-75E8-F32A3C7722AA}"/>
          </ac:spMkLst>
        </pc:spChg>
        <pc:spChg chg="mod">
          <ac:chgData name="Jazz Binding" userId="74e1742e-566f-4d18-bab9-8025d732ef9c" providerId="ADAL" clId="{B2F509F6-D0D2-47FC-9FFA-9B1E2AE28429}" dt="2022-11-23T14:22:53.397" v="2104" actId="207"/>
          <ac:spMkLst>
            <pc:docMk/>
            <pc:sldMk cId="3365750931" sldId="272"/>
            <ac:spMk id="55" creationId="{E989FF2B-D8F8-8E11-2649-209A7E35ADB8}"/>
          </ac:spMkLst>
        </pc:spChg>
        <pc:spChg chg="mod">
          <ac:chgData name="Jazz Binding" userId="74e1742e-566f-4d18-bab9-8025d732ef9c" providerId="ADAL" clId="{B2F509F6-D0D2-47FC-9FFA-9B1E2AE28429}" dt="2022-11-23T14:23:49.811" v="2110" actId="207"/>
          <ac:spMkLst>
            <pc:docMk/>
            <pc:sldMk cId="3365750931" sldId="272"/>
            <ac:spMk id="56" creationId="{75FC71D4-DC55-F909-3274-C69A551BC5BA}"/>
          </ac:spMkLst>
        </pc:spChg>
        <pc:spChg chg="mod">
          <ac:chgData name="Jazz Binding" userId="74e1742e-566f-4d18-bab9-8025d732ef9c" providerId="ADAL" clId="{B2F509F6-D0D2-47FC-9FFA-9B1E2AE28429}" dt="2022-11-23T14:22:15.229" v="2101" actId="207"/>
          <ac:spMkLst>
            <pc:docMk/>
            <pc:sldMk cId="3365750931" sldId="272"/>
            <ac:spMk id="57" creationId="{EC2212FD-7B50-17AC-156A-F99A45B63858}"/>
          </ac:spMkLst>
        </pc:spChg>
        <pc:spChg chg="mod">
          <ac:chgData name="Jazz Binding" userId="74e1742e-566f-4d18-bab9-8025d732ef9c" providerId="ADAL" clId="{B2F509F6-D0D2-47FC-9FFA-9B1E2AE28429}" dt="2022-11-23T14:23:12.894" v="2107" actId="207"/>
          <ac:spMkLst>
            <pc:docMk/>
            <pc:sldMk cId="3365750931" sldId="272"/>
            <ac:spMk id="58" creationId="{1CD28E50-5B93-55DD-896A-962235B1BCBE}"/>
          </ac:spMkLst>
        </pc:spChg>
        <pc:spChg chg="mod">
          <ac:chgData name="Jazz Binding" userId="74e1742e-566f-4d18-bab9-8025d732ef9c" providerId="ADAL" clId="{B2F509F6-D0D2-47FC-9FFA-9B1E2AE28429}" dt="2022-11-23T14:23:12.894" v="2107" actId="207"/>
          <ac:spMkLst>
            <pc:docMk/>
            <pc:sldMk cId="3365750931" sldId="272"/>
            <ac:spMk id="59" creationId="{CB94062F-9401-2CFE-A7E3-30E4C2B32CAF}"/>
          </ac:spMkLst>
        </pc:spChg>
        <pc:spChg chg="mod">
          <ac:chgData name="Jazz Binding" userId="74e1742e-566f-4d18-bab9-8025d732ef9c" providerId="ADAL" clId="{B2F509F6-D0D2-47FC-9FFA-9B1E2AE28429}" dt="2022-11-23T14:22:15.229" v="2101" actId="207"/>
          <ac:spMkLst>
            <pc:docMk/>
            <pc:sldMk cId="3365750931" sldId="272"/>
            <ac:spMk id="60" creationId="{5630C23A-1EF6-4192-A7D9-48079A6CA5A4}"/>
          </ac:spMkLst>
        </pc:spChg>
        <pc:spChg chg="mod">
          <ac:chgData name="Jazz Binding" userId="74e1742e-566f-4d18-bab9-8025d732ef9c" providerId="ADAL" clId="{B2F509F6-D0D2-47FC-9FFA-9B1E2AE28429}" dt="2022-11-23T14:22:15.229" v="2101" actId="207"/>
          <ac:spMkLst>
            <pc:docMk/>
            <pc:sldMk cId="3365750931" sldId="272"/>
            <ac:spMk id="61" creationId="{C34B32F5-6ECD-DFFF-D03F-25A9D07A2400}"/>
          </ac:spMkLst>
        </pc:spChg>
        <pc:spChg chg="mod">
          <ac:chgData name="Jazz Binding" userId="74e1742e-566f-4d18-bab9-8025d732ef9c" providerId="ADAL" clId="{B2F509F6-D0D2-47FC-9FFA-9B1E2AE28429}" dt="2022-11-23T14:22:30.723" v="2103" actId="207"/>
          <ac:spMkLst>
            <pc:docMk/>
            <pc:sldMk cId="3365750931" sldId="272"/>
            <ac:spMk id="62" creationId="{CF5A5CB3-162B-DDE8-0D78-A9132064A747}"/>
          </ac:spMkLst>
        </pc:spChg>
        <pc:spChg chg="mod">
          <ac:chgData name="Jazz Binding" userId="74e1742e-566f-4d18-bab9-8025d732ef9c" providerId="ADAL" clId="{B2F509F6-D0D2-47FC-9FFA-9B1E2AE28429}" dt="2022-11-23T14:23:44.136" v="2109" actId="207"/>
          <ac:spMkLst>
            <pc:docMk/>
            <pc:sldMk cId="3365750931" sldId="272"/>
            <ac:spMk id="63" creationId="{F798E4AC-89DB-40C9-D337-0F899D031364}"/>
          </ac:spMkLst>
        </pc:spChg>
        <pc:spChg chg="mod">
          <ac:chgData name="Jazz Binding" userId="74e1742e-566f-4d18-bab9-8025d732ef9c" providerId="ADAL" clId="{B2F509F6-D0D2-47FC-9FFA-9B1E2AE28429}" dt="2022-11-23T14:22:22.039" v="2102" actId="207"/>
          <ac:spMkLst>
            <pc:docMk/>
            <pc:sldMk cId="3365750931" sldId="272"/>
            <ac:spMk id="64" creationId="{312E96CA-FEF0-A807-06BE-20C6920A49BB}"/>
          </ac:spMkLst>
        </pc:spChg>
        <pc:spChg chg="mod">
          <ac:chgData name="Jazz Binding" userId="74e1742e-566f-4d18-bab9-8025d732ef9c" providerId="ADAL" clId="{B2F509F6-D0D2-47FC-9FFA-9B1E2AE28429}" dt="2022-11-23T14:22:22.039" v="2102" actId="207"/>
          <ac:spMkLst>
            <pc:docMk/>
            <pc:sldMk cId="3365750931" sldId="272"/>
            <ac:spMk id="65" creationId="{2DA24F78-2155-074F-9B41-12CB49668D3F}"/>
          </ac:spMkLst>
        </pc:spChg>
        <pc:spChg chg="mod">
          <ac:chgData name="Jazz Binding" userId="74e1742e-566f-4d18-bab9-8025d732ef9c" providerId="ADAL" clId="{B2F509F6-D0D2-47FC-9FFA-9B1E2AE28429}" dt="2022-11-24T12:07:31.764" v="2379" actId="207"/>
          <ac:spMkLst>
            <pc:docMk/>
            <pc:sldMk cId="3365750931" sldId="272"/>
            <ac:spMk id="67" creationId="{CF260D79-714B-24C5-1B77-8C0FB878F14F}"/>
          </ac:spMkLst>
        </pc:spChg>
        <pc:spChg chg="mod">
          <ac:chgData name="Jazz Binding" userId="74e1742e-566f-4d18-bab9-8025d732ef9c" providerId="ADAL" clId="{B2F509F6-D0D2-47FC-9FFA-9B1E2AE28429}" dt="2022-11-23T14:30:16.781" v="2154" actId="207"/>
          <ac:spMkLst>
            <pc:docMk/>
            <pc:sldMk cId="3365750931" sldId="272"/>
            <ac:spMk id="68" creationId="{F9A8A427-6947-7DF7-1B24-7DEEE91B7B0C}"/>
          </ac:spMkLst>
        </pc:spChg>
        <pc:spChg chg="mod">
          <ac:chgData name="Jazz Binding" userId="74e1742e-566f-4d18-bab9-8025d732ef9c" providerId="ADAL" clId="{B2F509F6-D0D2-47FC-9FFA-9B1E2AE28429}" dt="2022-11-23T14:29:05.110" v="2143" actId="207"/>
          <ac:spMkLst>
            <pc:docMk/>
            <pc:sldMk cId="3365750931" sldId="272"/>
            <ac:spMk id="69" creationId="{361203D4-CAAA-79CE-9664-3832851F1076}"/>
          </ac:spMkLst>
        </pc:spChg>
        <pc:spChg chg="mod">
          <ac:chgData name="Jazz Binding" userId="74e1742e-566f-4d18-bab9-8025d732ef9c" providerId="ADAL" clId="{B2F509F6-D0D2-47FC-9FFA-9B1E2AE28429}" dt="2022-11-23T14:28:48.335" v="2141" actId="207"/>
          <ac:spMkLst>
            <pc:docMk/>
            <pc:sldMk cId="3365750931" sldId="272"/>
            <ac:spMk id="70" creationId="{E4F53341-50A9-934A-D4C8-0CBA55EB3DD8}"/>
          </ac:spMkLst>
        </pc:spChg>
        <pc:spChg chg="mod">
          <ac:chgData name="Jazz Binding" userId="74e1742e-566f-4d18-bab9-8025d732ef9c" providerId="ADAL" clId="{B2F509F6-D0D2-47FC-9FFA-9B1E2AE28429}" dt="2022-11-23T14:28:17.643" v="2137" actId="207"/>
          <ac:spMkLst>
            <pc:docMk/>
            <pc:sldMk cId="3365750931" sldId="272"/>
            <ac:spMk id="71" creationId="{CD41A49F-0D42-EE51-3CAE-A2018B322D31}"/>
          </ac:spMkLst>
        </pc:spChg>
        <pc:spChg chg="mod">
          <ac:chgData name="Jazz Binding" userId="74e1742e-566f-4d18-bab9-8025d732ef9c" providerId="ADAL" clId="{B2F509F6-D0D2-47FC-9FFA-9B1E2AE28429}" dt="2022-11-23T14:28:17.643" v="2137" actId="207"/>
          <ac:spMkLst>
            <pc:docMk/>
            <pc:sldMk cId="3365750931" sldId="272"/>
            <ac:spMk id="72" creationId="{696F46D3-7E4B-31BC-9897-CAB044FD88D2}"/>
          </ac:spMkLst>
        </pc:spChg>
        <pc:spChg chg="mod">
          <ac:chgData name="Jazz Binding" userId="74e1742e-566f-4d18-bab9-8025d732ef9c" providerId="ADAL" clId="{B2F509F6-D0D2-47FC-9FFA-9B1E2AE28429}" dt="2022-11-23T14:28:55.792" v="2142" actId="207"/>
          <ac:spMkLst>
            <pc:docMk/>
            <pc:sldMk cId="3365750931" sldId="272"/>
            <ac:spMk id="73" creationId="{3B566AEE-8353-F322-7995-8EF1CC9EC53E}"/>
          </ac:spMkLst>
        </pc:spChg>
        <pc:spChg chg="mod">
          <ac:chgData name="Jazz Binding" userId="74e1742e-566f-4d18-bab9-8025d732ef9c" providerId="ADAL" clId="{B2F509F6-D0D2-47FC-9FFA-9B1E2AE28429}" dt="2022-11-23T14:30:07.686" v="2153" actId="207"/>
          <ac:spMkLst>
            <pc:docMk/>
            <pc:sldMk cId="3365750931" sldId="272"/>
            <ac:spMk id="74" creationId="{AAFFF555-7A1D-9354-9CC2-AF5E4094D4F9}"/>
          </ac:spMkLst>
        </pc:spChg>
        <pc:spChg chg="mod">
          <ac:chgData name="Jazz Binding" userId="74e1742e-566f-4d18-bab9-8025d732ef9c" providerId="ADAL" clId="{B2F509F6-D0D2-47FC-9FFA-9B1E2AE28429}" dt="2022-11-23T14:29:14.497" v="2146" actId="207"/>
          <ac:spMkLst>
            <pc:docMk/>
            <pc:sldMk cId="3365750931" sldId="272"/>
            <ac:spMk id="75" creationId="{89D15706-5969-7084-1DAB-B112CBA1DD60}"/>
          </ac:spMkLst>
        </pc:spChg>
        <pc:spChg chg="mod">
          <ac:chgData name="Jazz Binding" userId="74e1742e-566f-4d18-bab9-8025d732ef9c" providerId="ADAL" clId="{B2F509F6-D0D2-47FC-9FFA-9B1E2AE28429}" dt="2022-11-23T14:28:07.317" v="2136" actId="207"/>
          <ac:spMkLst>
            <pc:docMk/>
            <pc:sldMk cId="3365750931" sldId="272"/>
            <ac:spMk id="76" creationId="{108B8B6A-08CE-AC1E-22CF-1E77C3C0FEE8}"/>
          </ac:spMkLst>
        </pc:spChg>
        <pc:spChg chg="mod">
          <ac:chgData name="Jazz Binding" userId="74e1742e-566f-4d18-bab9-8025d732ef9c" providerId="ADAL" clId="{B2F509F6-D0D2-47FC-9FFA-9B1E2AE28429}" dt="2022-11-23T14:28:02.584" v="2135" actId="207"/>
          <ac:spMkLst>
            <pc:docMk/>
            <pc:sldMk cId="3365750931" sldId="272"/>
            <ac:spMk id="77" creationId="{423517B2-BA25-70DB-DA81-22514E62A9D8}"/>
          </ac:spMkLst>
        </pc:spChg>
        <pc:spChg chg="mod">
          <ac:chgData name="Jazz Binding" userId="74e1742e-566f-4d18-bab9-8025d732ef9c" providerId="ADAL" clId="{B2F509F6-D0D2-47FC-9FFA-9B1E2AE28429}" dt="2022-11-23T14:28:02.584" v="2135" actId="207"/>
          <ac:spMkLst>
            <pc:docMk/>
            <pc:sldMk cId="3365750931" sldId="272"/>
            <ac:spMk id="78" creationId="{1A99A399-401E-83BF-715B-346B65B21E5B}"/>
          </ac:spMkLst>
        </pc:spChg>
        <pc:spChg chg="mod">
          <ac:chgData name="Jazz Binding" userId="74e1742e-566f-4d18-bab9-8025d732ef9c" providerId="ADAL" clId="{B2F509F6-D0D2-47FC-9FFA-9B1E2AE28429}" dt="2022-11-23T14:27:44.959" v="2132" actId="207"/>
          <ac:spMkLst>
            <pc:docMk/>
            <pc:sldMk cId="3365750931" sldId="272"/>
            <ac:spMk id="79" creationId="{AAEE7E0F-0D57-4627-828E-B825A3DEB095}"/>
          </ac:spMkLst>
        </pc:spChg>
        <pc:spChg chg="mod">
          <ac:chgData name="Jazz Binding" userId="74e1742e-566f-4d18-bab9-8025d732ef9c" providerId="ADAL" clId="{B2F509F6-D0D2-47FC-9FFA-9B1E2AE28429}" dt="2022-11-23T14:28:24.348" v="2138" actId="207"/>
          <ac:spMkLst>
            <pc:docMk/>
            <pc:sldMk cId="3365750931" sldId="272"/>
            <ac:spMk id="80" creationId="{D5C19807-A49D-DB78-CC85-B0C8900D1B17}"/>
          </ac:spMkLst>
        </pc:spChg>
        <pc:spChg chg="mod">
          <ac:chgData name="Jazz Binding" userId="74e1742e-566f-4d18-bab9-8025d732ef9c" providerId="ADAL" clId="{B2F509F6-D0D2-47FC-9FFA-9B1E2AE28429}" dt="2022-11-23T14:28:30.606" v="2139" actId="207"/>
          <ac:spMkLst>
            <pc:docMk/>
            <pc:sldMk cId="3365750931" sldId="272"/>
            <ac:spMk id="81" creationId="{CE5C28CF-A191-7C17-1DD5-4B1FE4F34036}"/>
          </ac:spMkLst>
        </pc:spChg>
        <pc:spChg chg="mod">
          <ac:chgData name="Jazz Binding" userId="74e1742e-566f-4d18-bab9-8025d732ef9c" providerId="ADAL" clId="{B2F509F6-D0D2-47FC-9FFA-9B1E2AE28429}" dt="2022-11-23T14:29:20.436" v="2147" actId="207"/>
          <ac:spMkLst>
            <pc:docMk/>
            <pc:sldMk cId="3365750931" sldId="272"/>
            <ac:spMk id="82" creationId="{FEA4419A-AB48-7E0C-439B-379B06360702}"/>
          </ac:spMkLst>
        </pc:spChg>
        <pc:spChg chg="mod">
          <ac:chgData name="Jazz Binding" userId="74e1742e-566f-4d18-bab9-8025d732ef9c" providerId="ADAL" clId="{B2F509F6-D0D2-47FC-9FFA-9B1E2AE28429}" dt="2022-11-23T14:29:26.051" v="2148" actId="207"/>
          <ac:spMkLst>
            <pc:docMk/>
            <pc:sldMk cId="3365750931" sldId="272"/>
            <ac:spMk id="83" creationId="{47C249BA-0687-4225-36A5-0BF367429C66}"/>
          </ac:spMkLst>
        </pc:spChg>
        <pc:spChg chg="mod">
          <ac:chgData name="Jazz Binding" userId="74e1742e-566f-4d18-bab9-8025d732ef9c" providerId="ADAL" clId="{B2F509F6-D0D2-47FC-9FFA-9B1E2AE28429}" dt="2022-11-23T14:29:34.112" v="2149" actId="207"/>
          <ac:spMkLst>
            <pc:docMk/>
            <pc:sldMk cId="3365750931" sldId="272"/>
            <ac:spMk id="84" creationId="{083E3E30-DAD5-F57E-83D6-92D88922263C}"/>
          </ac:spMkLst>
        </pc:spChg>
        <pc:spChg chg="mod">
          <ac:chgData name="Jazz Binding" userId="74e1742e-566f-4d18-bab9-8025d732ef9c" providerId="ADAL" clId="{B2F509F6-D0D2-47FC-9FFA-9B1E2AE28429}" dt="2022-11-23T14:29:20.436" v="2147" actId="207"/>
          <ac:spMkLst>
            <pc:docMk/>
            <pc:sldMk cId="3365750931" sldId="272"/>
            <ac:spMk id="85" creationId="{CC029260-C6B6-DC4A-140C-6C9CCBC97E87}"/>
          </ac:spMkLst>
        </pc:spChg>
        <pc:spChg chg="mod">
          <ac:chgData name="Jazz Binding" userId="74e1742e-566f-4d18-bab9-8025d732ef9c" providerId="ADAL" clId="{B2F509F6-D0D2-47FC-9FFA-9B1E2AE28429}" dt="2022-11-23T14:29:26.051" v="2148" actId="207"/>
          <ac:spMkLst>
            <pc:docMk/>
            <pc:sldMk cId="3365750931" sldId="272"/>
            <ac:spMk id="86" creationId="{F029C489-395F-B485-0DF3-A486C93FCB54}"/>
          </ac:spMkLst>
        </pc:spChg>
        <pc:spChg chg="mod">
          <ac:chgData name="Jazz Binding" userId="74e1742e-566f-4d18-bab9-8025d732ef9c" providerId="ADAL" clId="{B2F509F6-D0D2-47FC-9FFA-9B1E2AE28429}" dt="2022-11-23T14:29:34.112" v="2149" actId="207"/>
          <ac:spMkLst>
            <pc:docMk/>
            <pc:sldMk cId="3365750931" sldId="272"/>
            <ac:spMk id="87" creationId="{DE3DEA5A-BBC9-6CC0-FD14-583BA7FD5465}"/>
          </ac:spMkLst>
        </pc:spChg>
        <pc:spChg chg="mod">
          <ac:chgData name="Jazz Binding" userId="74e1742e-566f-4d18-bab9-8025d732ef9c" providerId="ADAL" clId="{B2F509F6-D0D2-47FC-9FFA-9B1E2AE28429}" dt="2022-11-23T14:28:24.348" v="2138" actId="207"/>
          <ac:spMkLst>
            <pc:docMk/>
            <pc:sldMk cId="3365750931" sldId="272"/>
            <ac:spMk id="88" creationId="{B41F7EF0-66AF-F459-95F9-043B2DD079FB}"/>
          </ac:spMkLst>
        </pc:spChg>
        <pc:spChg chg="mod">
          <ac:chgData name="Jazz Binding" userId="74e1742e-566f-4d18-bab9-8025d732ef9c" providerId="ADAL" clId="{B2F509F6-D0D2-47FC-9FFA-9B1E2AE28429}" dt="2022-11-23T14:28:30.606" v="2139" actId="207"/>
          <ac:spMkLst>
            <pc:docMk/>
            <pc:sldMk cId="3365750931" sldId="272"/>
            <ac:spMk id="89" creationId="{D925A9D2-7691-2966-150B-1ACF75556CB6}"/>
          </ac:spMkLst>
        </pc:spChg>
        <pc:spChg chg="mod">
          <ac:chgData name="Jazz Binding" userId="74e1742e-566f-4d18-bab9-8025d732ef9c" providerId="ADAL" clId="{B2F509F6-D0D2-47FC-9FFA-9B1E2AE28429}" dt="2022-11-23T14:28:48.335" v="2141" actId="207"/>
          <ac:spMkLst>
            <pc:docMk/>
            <pc:sldMk cId="3365750931" sldId="272"/>
            <ac:spMk id="90" creationId="{D4D61C91-029E-B02C-AF3C-AC282F4D67A6}"/>
          </ac:spMkLst>
        </pc:spChg>
        <pc:spChg chg="mod">
          <ac:chgData name="Jazz Binding" userId="74e1742e-566f-4d18-bab9-8025d732ef9c" providerId="ADAL" clId="{B2F509F6-D0D2-47FC-9FFA-9B1E2AE28429}" dt="2022-11-23T14:27:53.790" v="2133" actId="207"/>
          <ac:spMkLst>
            <pc:docMk/>
            <pc:sldMk cId="3365750931" sldId="272"/>
            <ac:spMk id="91" creationId="{49FC6A63-2227-5E85-D138-0A6173655C58}"/>
          </ac:spMkLst>
        </pc:spChg>
        <pc:spChg chg="mod">
          <ac:chgData name="Jazz Binding" userId="74e1742e-566f-4d18-bab9-8025d732ef9c" providerId="ADAL" clId="{B2F509F6-D0D2-47FC-9FFA-9B1E2AE28429}" dt="2022-11-23T14:27:53.790" v="2133" actId="207"/>
          <ac:spMkLst>
            <pc:docMk/>
            <pc:sldMk cId="3365750931" sldId="272"/>
            <ac:spMk id="92" creationId="{CCB5D2A1-718E-CB25-A56F-DE6DA6E61B9F}"/>
          </ac:spMkLst>
        </pc:spChg>
        <pc:spChg chg="mod">
          <ac:chgData name="Jazz Binding" userId="74e1742e-566f-4d18-bab9-8025d732ef9c" providerId="ADAL" clId="{B2F509F6-D0D2-47FC-9FFA-9B1E2AE28429}" dt="2022-11-23T14:21:51.751" v="2098" actId="164"/>
          <ac:spMkLst>
            <pc:docMk/>
            <pc:sldMk cId="3365750931" sldId="272"/>
            <ac:spMk id="93" creationId="{BA0E0206-162D-6F7B-1E12-8BD41B51883B}"/>
          </ac:spMkLst>
        </pc:spChg>
        <pc:spChg chg="mod">
          <ac:chgData name="Jazz Binding" userId="74e1742e-566f-4d18-bab9-8025d732ef9c" providerId="ADAL" clId="{B2F509F6-D0D2-47FC-9FFA-9B1E2AE28429}" dt="2022-11-23T14:27:53.790" v="2133" actId="207"/>
          <ac:spMkLst>
            <pc:docMk/>
            <pc:sldMk cId="3365750931" sldId="272"/>
            <ac:spMk id="94" creationId="{475C8786-71B4-4C95-A5D4-5F9EA9458D9A}"/>
          </ac:spMkLst>
        </pc:spChg>
        <pc:spChg chg="mod">
          <ac:chgData name="Jazz Binding" userId="74e1742e-566f-4d18-bab9-8025d732ef9c" providerId="ADAL" clId="{B2F509F6-D0D2-47FC-9FFA-9B1E2AE28429}" dt="2022-11-23T14:27:53.790" v="2133" actId="207"/>
          <ac:spMkLst>
            <pc:docMk/>
            <pc:sldMk cId="3365750931" sldId="272"/>
            <ac:spMk id="95" creationId="{8343FCF0-2EAF-E0FB-61C4-34E851111B10}"/>
          </ac:spMkLst>
        </pc:spChg>
        <pc:spChg chg="mod">
          <ac:chgData name="Jazz Binding" userId="74e1742e-566f-4d18-bab9-8025d732ef9c" providerId="ADAL" clId="{B2F509F6-D0D2-47FC-9FFA-9B1E2AE28429}" dt="2022-11-23T14:27:53.790" v="2133" actId="207"/>
          <ac:spMkLst>
            <pc:docMk/>
            <pc:sldMk cId="3365750931" sldId="272"/>
            <ac:spMk id="96" creationId="{3CB4B67B-BD10-257A-4B3B-8D4DC7EF052F}"/>
          </ac:spMkLst>
        </pc:spChg>
        <pc:spChg chg="mod">
          <ac:chgData name="Jazz Binding" userId="74e1742e-566f-4d18-bab9-8025d732ef9c" providerId="ADAL" clId="{B2F509F6-D0D2-47FC-9FFA-9B1E2AE28429}" dt="2022-11-23T14:27:53.790" v="2133" actId="207"/>
          <ac:spMkLst>
            <pc:docMk/>
            <pc:sldMk cId="3365750931" sldId="272"/>
            <ac:spMk id="97" creationId="{9B7A1487-510E-1C43-9E68-F9F096C6E8EC}"/>
          </ac:spMkLst>
        </pc:spChg>
        <pc:spChg chg="mod">
          <ac:chgData name="Jazz Binding" userId="74e1742e-566f-4d18-bab9-8025d732ef9c" providerId="ADAL" clId="{B2F509F6-D0D2-47FC-9FFA-9B1E2AE28429}" dt="2022-11-23T14:27:59.702" v="2134" actId="207"/>
          <ac:spMkLst>
            <pc:docMk/>
            <pc:sldMk cId="3365750931" sldId="272"/>
            <ac:spMk id="98" creationId="{BD3FDB5D-E039-38A0-CE6A-24D47A42CB1D}"/>
          </ac:spMkLst>
        </pc:spChg>
        <pc:spChg chg="mod">
          <ac:chgData name="Jazz Binding" userId="74e1742e-566f-4d18-bab9-8025d732ef9c" providerId="ADAL" clId="{B2F509F6-D0D2-47FC-9FFA-9B1E2AE28429}" dt="2022-11-23T14:27:59.702" v="2134" actId="207"/>
          <ac:spMkLst>
            <pc:docMk/>
            <pc:sldMk cId="3365750931" sldId="272"/>
            <ac:spMk id="99" creationId="{4D64AE3C-84F5-3E04-24B4-CF74E1C8E537}"/>
          </ac:spMkLst>
        </pc:spChg>
        <pc:spChg chg="mod">
          <ac:chgData name="Jazz Binding" userId="74e1742e-566f-4d18-bab9-8025d732ef9c" providerId="ADAL" clId="{B2F509F6-D0D2-47FC-9FFA-9B1E2AE28429}" dt="2022-11-23T14:29:49.798" v="2150" actId="207"/>
          <ac:spMkLst>
            <pc:docMk/>
            <pc:sldMk cId="3365750931" sldId="272"/>
            <ac:spMk id="100" creationId="{BC3D08ED-DC69-07BB-69EA-8997E9FF567F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1" creationId="{A52AF6E9-C0EC-9D5F-1D25-24D0B0C54199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2" creationId="{EC5CA075-E76A-BF21-D51F-787379B657A3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3" creationId="{2C32329D-3C2E-F0BD-8110-F7CF6DFCB64F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4" creationId="{A300F208-AE3E-650D-7CEE-E4990B764D38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5" creationId="{29609ABF-B2BE-F7C9-8F57-640F0C1DD6A8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6" creationId="{06ADC83D-EEF3-7E02-F5FC-1FF65292BEA0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7" creationId="{A3244D0D-80B3-E80A-6A26-B646B5430579}"/>
          </ac:spMkLst>
        </pc:spChg>
        <pc:spChg chg="mod">
          <ac:chgData name="Jazz Binding" userId="74e1742e-566f-4d18-bab9-8025d732ef9c" providerId="ADAL" clId="{B2F509F6-D0D2-47FC-9FFA-9B1E2AE28429}" dt="2022-11-23T14:29:05.110" v="2143" actId="207"/>
          <ac:spMkLst>
            <pc:docMk/>
            <pc:sldMk cId="3365750931" sldId="272"/>
            <ac:spMk id="108" creationId="{3591D87D-7BAD-6BE5-B9F5-E55B0135621C}"/>
          </ac:spMkLst>
        </pc:spChg>
        <pc:spChg chg="mod">
          <ac:chgData name="Jazz Binding" userId="74e1742e-566f-4d18-bab9-8025d732ef9c" providerId="ADAL" clId="{B2F509F6-D0D2-47FC-9FFA-9B1E2AE28429}" dt="2022-11-23T14:30:01.758" v="2152" actId="207"/>
          <ac:spMkLst>
            <pc:docMk/>
            <pc:sldMk cId="3365750931" sldId="272"/>
            <ac:spMk id="109" creationId="{14CC766E-2F90-6C1E-6644-EDC47BD95E3B}"/>
          </ac:spMkLst>
        </pc:spChg>
        <pc:spChg chg="mod">
          <ac:chgData name="Jazz Binding" userId="74e1742e-566f-4d18-bab9-8025d732ef9c" providerId="ADAL" clId="{B2F509F6-D0D2-47FC-9FFA-9B1E2AE28429}" dt="2022-11-23T14:30:16.781" v="2154" actId="207"/>
          <ac:spMkLst>
            <pc:docMk/>
            <pc:sldMk cId="3365750931" sldId="272"/>
            <ac:spMk id="110" creationId="{3855C37F-1042-422C-5E6C-F6D92D4770DB}"/>
          </ac:spMkLst>
        </pc:spChg>
        <pc:spChg chg="mod">
          <ac:chgData name="Jazz Binding" userId="74e1742e-566f-4d18-bab9-8025d732ef9c" providerId="ADAL" clId="{B2F509F6-D0D2-47FC-9FFA-9B1E2AE28429}" dt="2022-11-23T14:29:10.654" v="2144" actId="207"/>
          <ac:spMkLst>
            <pc:docMk/>
            <pc:sldMk cId="3365750931" sldId="272"/>
            <ac:spMk id="111" creationId="{809D4846-681D-12B7-6213-4A21D86A767D}"/>
          </ac:spMkLst>
        </pc:spChg>
        <pc:spChg chg="del mod">
          <ac:chgData name="Jazz Binding" userId="74e1742e-566f-4d18-bab9-8025d732ef9c" providerId="ADAL" clId="{B2F509F6-D0D2-47FC-9FFA-9B1E2AE28429}" dt="2022-11-24T12:07:56.587" v="2382" actId="478"/>
          <ac:spMkLst>
            <pc:docMk/>
            <pc:sldMk cId="3365750931" sldId="272"/>
            <ac:spMk id="113" creationId="{F2102C31-8340-F963-EE34-E68E4FE70B1F}"/>
          </ac:spMkLst>
        </pc:spChg>
        <pc:spChg chg="del mod">
          <ac:chgData name="Jazz Binding" userId="74e1742e-566f-4d18-bab9-8025d732ef9c" providerId="ADAL" clId="{B2F509F6-D0D2-47FC-9FFA-9B1E2AE28429}" dt="2022-11-24T12:07:56.587" v="2382" actId="478"/>
          <ac:spMkLst>
            <pc:docMk/>
            <pc:sldMk cId="3365750931" sldId="272"/>
            <ac:spMk id="114" creationId="{4D0EE559-BED6-87D6-1D2A-D82B147130C8}"/>
          </ac:spMkLst>
        </pc:spChg>
        <pc:spChg chg="mod ord">
          <ac:chgData name="Jazz Binding" userId="74e1742e-566f-4d18-bab9-8025d732ef9c" providerId="ADAL" clId="{B2F509F6-D0D2-47FC-9FFA-9B1E2AE28429}" dt="2022-11-24T12:09:47.066" v="2395"/>
          <ac:spMkLst>
            <pc:docMk/>
            <pc:sldMk cId="3365750931" sldId="272"/>
            <ac:spMk id="115" creationId="{A27FD4EB-C4D6-7702-0EB7-92AF39D50697}"/>
          </ac:spMkLst>
        </pc:spChg>
        <pc:spChg chg="mod">
          <ac:chgData name="Jazz Binding" userId="74e1742e-566f-4d18-bab9-8025d732ef9c" providerId="ADAL" clId="{B2F509F6-D0D2-47FC-9FFA-9B1E2AE28429}" dt="2022-11-24T12:07:45.620" v="2380" actId="207"/>
          <ac:spMkLst>
            <pc:docMk/>
            <pc:sldMk cId="3365750931" sldId="272"/>
            <ac:spMk id="116" creationId="{A382C826-1C8E-A34D-97C1-CECAE500602A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17" creationId="{C23A508A-8A27-180C-F28D-A7E9C834545B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18" creationId="{D25ADCC2-8891-2598-B437-827E44E56C7F}"/>
          </ac:spMkLst>
        </pc:spChg>
        <pc:spChg chg="mod ord">
          <ac:chgData name="Jazz Binding" userId="74e1742e-566f-4d18-bab9-8025d732ef9c" providerId="ADAL" clId="{B2F509F6-D0D2-47FC-9FFA-9B1E2AE28429}" dt="2022-11-24T12:12:34.837" v="2445"/>
          <ac:spMkLst>
            <pc:docMk/>
            <pc:sldMk cId="3365750931" sldId="272"/>
            <ac:spMk id="119" creationId="{77EDD769-94B1-EFA7-D397-8F35E77AB0E0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20" creationId="{C480666D-385D-B63C-9651-8F253FD6AAD6}"/>
          </ac:spMkLst>
        </pc:spChg>
        <pc:spChg chg="del mod">
          <ac:chgData name="Jazz Binding" userId="74e1742e-566f-4d18-bab9-8025d732ef9c" providerId="ADAL" clId="{B2F509F6-D0D2-47FC-9FFA-9B1E2AE28429}" dt="2022-11-24T12:07:21.315" v="2377" actId="478"/>
          <ac:spMkLst>
            <pc:docMk/>
            <pc:sldMk cId="3365750931" sldId="272"/>
            <ac:spMk id="121" creationId="{0D467D5A-5BF7-1DA2-F144-092FA69B6169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22" creationId="{7E8379BC-70E2-296E-2833-3F81BC7DF87D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23" creationId="{7440A875-FEFC-1B05-1955-5CBCC429EEE5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24" creationId="{D47FAB79-D683-7DA6-ADFE-6B319E63848B}"/>
          </ac:spMkLst>
        </pc:spChg>
        <pc:spChg chg="mod">
          <ac:chgData name="Jazz Binding" userId="74e1742e-566f-4d18-bab9-8025d732ef9c" providerId="ADAL" clId="{B2F509F6-D0D2-47FC-9FFA-9B1E2AE28429}" dt="2022-11-24T12:07:52.681" v="2381" actId="207"/>
          <ac:spMkLst>
            <pc:docMk/>
            <pc:sldMk cId="3365750931" sldId="272"/>
            <ac:spMk id="125" creationId="{C95D3690-CFE7-EB7E-5AFF-8627ED994FC1}"/>
          </ac:spMkLst>
        </pc:spChg>
        <pc:spChg chg="mod">
          <ac:chgData name="Jazz Binding" userId="74e1742e-566f-4d18-bab9-8025d732ef9c" providerId="ADAL" clId="{B2F509F6-D0D2-47FC-9FFA-9B1E2AE28429}" dt="2022-11-24T12:07:52.681" v="2381" actId="207"/>
          <ac:spMkLst>
            <pc:docMk/>
            <pc:sldMk cId="3365750931" sldId="272"/>
            <ac:spMk id="126" creationId="{92CA16CF-5AFC-DDED-B6CA-91C966514AD8}"/>
          </ac:spMkLst>
        </pc:spChg>
        <pc:spChg chg="mod">
          <ac:chgData name="Jazz Binding" userId="74e1742e-566f-4d18-bab9-8025d732ef9c" providerId="ADAL" clId="{B2F509F6-D0D2-47FC-9FFA-9B1E2AE28429}" dt="2022-11-24T12:07:45.620" v="2380" actId="207"/>
          <ac:spMkLst>
            <pc:docMk/>
            <pc:sldMk cId="3365750931" sldId="272"/>
            <ac:spMk id="127" creationId="{F9A9274B-8152-ABAD-FD59-AF84CD54A560}"/>
          </ac:spMkLst>
        </pc:spChg>
        <pc:spChg chg="del mod">
          <ac:chgData name="Jazz Binding" userId="74e1742e-566f-4d18-bab9-8025d732ef9c" providerId="ADAL" clId="{B2F509F6-D0D2-47FC-9FFA-9B1E2AE28429}" dt="2022-11-24T12:07:20.779" v="2376" actId="478"/>
          <ac:spMkLst>
            <pc:docMk/>
            <pc:sldMk cId="3365750931" sldId="272"/>
            <ac:spMk id="128" creationId="{570A1A63-BF4E-EB82-0F64-3FBD3D29EB02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3" creationId="{7325BC1D-EF75-39D1-B6EE-D26E68C17FAA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4" creationId="{B0F35F3E-E385-B08D-5D77-A02875A0FB0A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5" creationId="{C8305F34-FA82-8FDD-BF08-B957FFD9D7A7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6" creationId="{F8F70856-01E6-4DB9-1FA2-E1A9DC9D2B08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7" creationId="{EDF2626F-20AB-FD9C-9782-C87120B25DBB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8" creationId="{17514C44-6B51-B1A3-B2A3-816F689F8A05}"/>
          </ac:spMkLst>
        </pc:spChg>
        <pc:spChg chg="add mod or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39" creationId="{1C1470D3-9C6C-79F2-3BCE-7097282694EB}"/>
          </ac:spMkLst>
        </pc:spChg>
        <pc:spChg chg="add mod">
          <ac:chgData name="Jazz Binding" userId="74e1742e-566f-4d18-bab9-8025d732ef9c" providerId="ADAL" clId="{B2F509F6-D0D2-47FC-9FFA-9B1E2AE28429}" dt="2022-11-24T12:10:32.054" v="2408" actId="1076"/>
          <ac:spMkLst>
            <pc:docMk/>
            <pc:sldMk cId="3365750931" sldId="272"/>
            <ac:spMk id="141" creationId="{1EC5B724-9A56-CA9D-6216-2DAD7D916823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2" creationId="{615DBDFD-7A72-E5A0-1703-3B229D6A2A4E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3" creationId="{AE20850A-D79C-E757-D8C9-46549E9F19BA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4" creationId="{3240D561-FCB3-7D31-DB58-0DDCF939B0D9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5" creationId="{8FD48093-F628-F1F9-FF47-D5B3E20A49B3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6" creationId="{9C08A653-BE72-B427-0911-F888F204C599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7" creationId="{56F2BD4D-0888-C83F-8A40-00461F560C34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48" creationId="{83F3C3E8-EE5B-7389-7C98-EB1FE0DD5478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50" creationId="{30C3EEF5-0BB3-709D-C971-44939FCB2AF1}"/>
          </ac:spMkLst>
        </pc:spChg>
        <pc:spChg chg="add mod">
          <ac:chgData name="Jazz Binding" userId="74e1742e-566f-4d18-bab9-8025d732ef9c" providerId="ADAL" clId="{B2F509F6-D0D2-47FC-9FFA-9B1E2AE28429}" dt="2022-11-24T12:12:33.162" v="2443" actId="164"/>
          <ac:spMkLst>
            <pc:docMk/>
            <pc:sldMk cId="3365750931" sldId="272"/>
            <ac:spMk id="151" creationId="{DC31CFB6-1224-A768-89E8-66FFDB1516F4}"/>
          </ac:spMkLst>
        </pc:spChg>
        <pc:spChg chg="mod">
          <ac:chgData name="Jazz Binding" userId="74e1742e-566f-4d18-bab9-8025d732ef9c" providerId="ADAL" clId="{B2F509F6-D0D2-47FC-9FFA-9B1E2AE28429}" dt="2022-11-24T12:17:09.280" v="3090"/>
          <ac:spMkLst>
            <pc:docMk/>
            <pc:sldMk cId="3365750931" sldId="272"/>
            <ac:spMk id="156" creationId="{62FA8332-22FC-4462-4B8A-3F792C88C1ED}"/>
          </ac:spMkLst>
        </pc:spChg>
        <pc:spChg chg="mod">
          <ac:chgData name="Jazz Binding" userId="74e1742e-566f-4d18-bab9-8025d732ef9c" providerId="ADAL" clId="{B2F509F6-D0D2-47FC-9FFA-9B1E2AE28429}" dt="2022-11-24T12:17:13" v="3096"/>
          <ac:spMkLst>
            <pc:docMk/>
            <pc:sldMk cId="3365750931" sldId="272"/>
            <ac:spMk id="157" creationId="{1292EE0D-34FB-4568-F9CB-1A759DA2E33A}"/>
          </ac:spMkLst>
        </pc:spChg>
        <pc:spChg chg="mod">
          <ac:chgData name="Jazz Binding" userId="74e1742e-566f-4d18-bab9-8025d732ef9c" providerId="ADAL" clId="{B2F509F6-D0D2-47FC-9FFA-9B1E2AE28429}" dt="2022-11-24T12:17:11.112" v="3092"/>
          <ac:spMkLst>
            <pc:docMk/>
            <pc:sldMk cId="3365750931" sldId="272"/>
            <ac:spMk id="158" creationId="{50D364DD-3220-B9BF-D8FD-25A5A8F4DDA7}"/>
          </ac:spMkLst>
        </pc:spChg>
        <pc:spChg chg="mod">
          <ac:chgData name="Jazz Binding" userId="74e1742e-566f-4d18-bab9-8025d732ef9c" providerId="ADAL" clId="{B2F509F6-D0D2-47FC-9FFA-9B1E2AE28429}" dt="2022-11-24T12:17:12.097" v="3094"/>
          <ac:spMkLst>
            <pc:docMk/>
            <pc:sldMk cId="3365750931" sldId="272"/>
            <ac:spMk id="159" creationId="{62902E1B-BB11-0C4F-4B0B-7FCAD57124BD}"/>
          </ac:spMkLst>
        </pc:spChg>
        <pc:spChg chg="mod">
          <ac:chgData name="Jazz Binding" userId="74e1742e-566f-4d18-bab9-8025d732ef9c" providerId="ADAL" clId="{B2F509F6-D0D2-47FC-9FFA-9B1E2AE28429}" dt="2022-11-24T12:17:03.145" v="3086"/>
          <ac:spMkLst>
            <pc:docMk/>
            <pc:sldMk cId="3365750931" sldId="272"/>
            <ac:spMk id="160" creationId="{67DB44D1-E7BC-5A56-AD8D-BAFCC42BC7F0}"/>
          </ac:spMkLst>
        </pc:spChg>
        <pc:spChg chg="mod">
          <ac:chgData name="Jazz Binding" userId="74e1742e-566f-4d18-bab9-8025d732ef9c" providerId="ADAL" clId="{B2F509F6-D0D2-47FC-9FFA-9B1E2AE28429}" dt="2022-11-24T12:17:04.656" v="3088"/>
          <ac:spMkLst>
            <pc:docMk/>
            <pc:sldMk cId="3365750931" sldId="272"/>
            <ac:spMk id="161" creationId="{4CD33323-ECFE-5DEB-B524-256C304D98BF}"/>
          </ac:spMkLst>
        </pc:spChg>
        <pc:spChg chg="mod">
          <ac:chgData name="Jazz Binding" userId="74e1742e-566f-4d18-bab9-8025d732ef9c" providerId="ADAL" clId="{B2F509F6-D0D2-47FC-9FFA-9B1E2AE28429}" dt="2022-11-24T12:16:43.990" v="3078"/>
          <ac:spMkLst>
            <pc:docMk/>
            <pc:sldMk cId="3365750931" sldId="272"/>
            <ac:spMk id="162" creationId="{3300A7F0-2491-2A66-0D79-B19BBB3AE6FC}"/>
          </ac:spMkLst>
        </pc:spChg>
        <pc:spChg chg="mod">
          <ac:chgData name="Jazz Binding" userId="74e1742e-566f-4d18-bab9-8025d732ef9c" providerId="ADAL" clId="{B2F509F6-D0D2-47FC-9FFA-9B1E2AE28429}" dt="2022-11-24T12:16:43.990" v="3078"/>
          <ac:spMkLst>
            <pc:docMk/>
            <pc:sldMk cId="3365750931" sldId="272"/>
            <ac:spMk id="163" creationId="{33905B27-947F-3B18-8503-188C9941C374}"/>
          </ac:spMkLst>
        </pc:spChg>
        <pc:spChg chg="mod">
          <ac:chgData name="Jazz Binding" userId="74e1742e-566f-4d18-bab9-8025d732ef9c" providerId="ADAL" clId="{B2F509F6-D0D2-47FC-9FFA-9B1E2AE28429}" dt="2022-11-24T12:18:22.435" v="3122" actId="207"/>
          <ac:spMkLst>
            <pc:docMk/>
            <pc:sldMk cId="3365750931" sldId="272"/>
            <ac:spMk id="164" creationId="{DC9568B1-A376-B400-22AC-BAEFAD4C35E1}"/>
          </ac:spMkLst>
        </pc:spChg>
        <pc:spChg chg="mod">
          <ac:chgData name="Jazz Binding" userId="74e1742e-566f-4d18-bab9-8025d732ef9c" providerId="ADAL" clId="{B2F509F6-D0D2-47FC-9FFA-9B1E2AE28429}" dt="2022-11-24T12:16:47.381" v="3080"/>
          <ac:spMkLst>
            <pc:docMk/>
            <pc:sldMk cId="3365750931" sldId="272"/>
            <ac:spMk id="165" creationId="{B005C7A7-33DB-396E-0CEB-F84E34C1B26F}"/>
          </ac:spMkLst>
        </pc:spChg>
        <pc:spChg chg="mod">
          <ac:chgData name="Jazz Binding" userId="74e1742e-566f-4d18-bab9-8025d732ef9c" providerId="ADAL" clId="{B2F509F6-D0D2-47FC-9FFA-9B1E2AE28429}" dt="2022-11-24T12:16:54.595" v="3082"/>
          <ac:spMkLst>
            <pc:docMk/>
            <pc:sldMk cId="3365750931" sldId="272"/>
            <ac:spMk id="166" creationId="{1F532BA3-3BD0-E3F5-AF60-BC0EE36374E2}"/>
          </ac:spMkLst>
        </pc:spChg>
        <pc:spChg chg="mod">
          <ac:chgData name="Jazz Binding" userId="74e1742e-566f-4d18-bab9-8025d732ef9c" providerId="ADAL" clId="{B2F509F6-D0D2-47FC-9FFA-9B1E2AE28429}" dt="2022-11-24T12:16:54.595" v="3082"/>
          <ac:spMkLst>
            <pc:docMk/>
            <pc:sldMk cId="3365750931" sldId="272"/>
            <ac:spMk id="167" creationId="{DD490E1E-1A92-491A-9FC6-C57D5A961F25}"/>
          </ac:spMkLst>
        </pc:spChg>
        <pc:spChg chg="mod">
          <ac:chgData name="Jazz Binding" userId="74e1742e-566f-4d18-bab9-8025d732ef9c" providerId="ADAL" clId="{B2F509F6-D0D2-47FC-9FFA-9B1E2AE28429}" dt="2022-11-24T12:16:36.527" v="3076" actId="207"/>
          <ac:spMkLst>
            <pc:docMk/>
            <pc:sldMk cId="3365750931" sldId="272"/>
            <ac:spMk id="168" creationId="{95A2EA2A-B2AE-0FF1-0332-800BD2492D81}"/>
          </ac:spMkLst>
        </pc:spChg>
        <pc:spChg chg="add mod">
          <ac:chgData name="Jazz Binding" userId="74e1742e-566f-4d18-bab9-8025d732ef9c" providerId="ADAL" clId="{B2F509F6-D0D2-47FC-9FFA-9B1E2AE28429}" dt="2022-11-24T12:17:21.730" v="3098" actId="164"/>
          <ac:spMkLst>
            <pc:docMk/>
            <pc:sldMk cId="3365750931" sldId="272"/>
            <ac:spMk id="170" creationId="{319352AC-D1AF-7AB3-83EB-7CF82556E88E}"/>
          </ac:spMkLst>
        </pc:spChg>
        <pc:spChg chg="add mod">
          <ac:chgData name="Jazz Binding" userId="74e1742e-566f-4d18-bab9-8025d732ef9c" providerId="ADAL" clId="{B2F509F6-D0D2-47FC-9FFA-9B1E2AE28429}" dt="2022-11-24T12:18:03.626" v="3115" actId="207"/>
          <ac:spMkLst>
            <pc:docMk/>
            <pc:sldMk cId="3365750931" sldId="272"/>
            <ac:spMk id="171" creationId="{41FB9325-2424-B5D3-3361-6CB95D5E9781}"/>
          </ac:spMkLst>
        </pc:spChg>
        <pc:spChg chg="add del">
          <ac:chgData name="Jazz Binding" userId="74e1742e-566f-4d18-bab9-8025d732ef9c" providerId="ADAL" clId="{B2F509F6-D0D2-47FC-9FFA-9B1E2AE28429}" dt="2022-11-24T14:11:23.230" v="4555"/>
          <ac:spMkLst>
            <pc:docMk/>
            <pc:sldMk cId="3365750931" sldId="272"/>
            <ac:spMk id="175" creationId="{536D0397-ED32-0CA2-BC93-F49B9703F547}"/>
          </ac:spMkLst>
        </pc:spChg>
        <pc:spChg chg="add del">
          <ac:chgData name="Jazz Binding" userId="74e1742e-566f-4d18-bab9-8025d732ef9c" providerId="ADAL" clId="{B2F509F6-D0D2-47FC-9FFA-9B1E2AE28429}" dt="2022-11-24T14:11:31.862" v="4565"/>
          <ac:spMkLst>
            <pc:docMk/>
            <pc:sldMk cId="3365750931" sldId="272"/>
            <ac:spMk id="176" creationId="{1F1C58BA-C0FD-0782-C916-4A29F4D2F758}"/>
          </ac:spMkLst>
        </pc:spChg>
        <pc:grpChg chg="del mod">
          <ac:chgData name="Jazz Binding" userId="74e1742e-566f-4d18-bab9-8025d732ef9c" providerId="ADAL" clId="{B2F509F6-D0D2-47FC-9FFA-9B1E2AE28429}" dt="2022-11-24T12:07:17.448" v="2375" actId="27803"/>
          <ac:grpSpMkLst>
            <pc:docMk/>
            <pc:sldMk cId="3365750931" sldId="272"/>
            <ac:grpSpMk id="4" creationId="{306A2FE8-55E0-E3BC-0F33-93661021BA99}"/>
          </ac:grpSpMkLst>
        </pc:grpChg>
        <pc:grpChg chg="del mod">
          <ac:chgData name="Jazz Binding" userId="74e1742e-566f-4d18-bab9-8025d732ef9c" providerId="ADAL" clId="{B2F509F6-D0D2-47FC-9FFA-9B1E2AE28429}" dt="2022-11-23T14:21:46.407" v="2093" actId="27803"/>
          <ac:grpSpMkLst>
            <pc:docMk/>
            <pc:sldMk cId="3365750931" sldId="272"/>
            <ac:grpSpMk id="5" creationId="{86ED6683-FB7B-08CD-CFBF-76839F4E4F34}"/>
          </ac:grpSpMkLst>
        </pc:grpChg>
        <pc:grpChg chg="mod">
          <ac:chgData name="Jazz Binding" userId="74e1742e-566f-4d18-bab9-8025d732ef9c" providerId="ADAL" clId="{B2F509F6-D0D2-47FC-9FFA-9B1E2AE28429}" dt="2022-11-23T14:21:47.156" v="2094" actId="164"/>
          <ac:grpSpMkLst>
            <pc:docMk/>
            <pc:sldMk cId="3365750931" sldId="272"/>
            <ac:grpSpMk id="7" creationId="{64AC00E1-5A3D-B046-BADC-792E4B9FD63F}"/>
          </ac:grpSpMkLst>
        </pc:grpChg>
        <pc:grpChg chg="mod">
          <ac:chgData name="Jazz Binding" userId="74e1742e-566f-4d18-bab9-8025d732ef9c" providerId="ADAL" clId="{B2F509F6-D0D2-47FC-9FFA-9B1E2AE28429}" dt="2022-11-23T14:21:47.156" v="2094" actId="164"/>
          <ac:grpSpMkLst>
            <pc:docMk/>
            <pc:sldMk cId="3365750931" sldId="272"/>
            <ac:grpSpMk id="11" creationId="{F1F1DE5D-5765-382E-F071-DE876C597071}"/>
          </ac:grpSpMkLst>
        </pc:grpChg>
        <pc:grpChg chg="mod">
          <ac:chgData name="Jazz Binding" userId="74e1742e-566f-4d18-bab9-8025d732ef9c" providerId="ADAL" clId="{B2F509F6-D0D2-47FC-9FFA-9B1E2AE28429}" dt="2022-11-23T14:21:47.156" v="2094" actId="164"/>
          <ac:grpSpMkLst>
            <pc:docMk/>
            <pc:sldMk cId="3365750931" sldId="272"/>
            <ac:grpSpMk id="15" creationId="{3DF955DF-14CF-ABB0-89C1-FC94CB0B6A91}"/>
          </ac:grpSpMkLst>
        </pc:grpChg>
        <pc:grpChg chg="add mod">
          <ac:chgData name="Jazz Binding" userId="74e1742e-566f-4d18-bab9-8025d732ef9c" providerId="ADAL" clId="{B2F509F6-D0D2-47FC-9FFA-9B1E2AE28429}" dt="2022-11-24T12:07:09.299" v="2370" actId="1076"/>
          <ac:grpSpMkLst>
            <pc:docMk/>
            <pc:sldMk cId="3365750931" sldId="272"/>
            <ac:grpSpMk id="49" creationId="{5863CF0D-EE20-4428-FAE7-E6FD4A3472F6}"/>
          </ac:grpSpMkLst>
        </pc:grpChg>
        <pc:grpChg chg="del mod">
          <ac:chgData name="Jazz Binding" userId="74e1742e-566f-4d18-bab9-8025d732ef9c" providerId="ADAL" clId="{B2F509F6-D0D2-47FC-9FFA-9B1E2AE28429}" dt="2022-11-23T14:21:48.982" v="2095" actId="27803"/>
          <ac:grpSpMkLst>
            <pc:docMk/>
            <pc:sldMk cId="3365750931" sldId="272"/>
            <ac:grpSpMk id="50" creationId="{443C39D6-727C-3742-1FE5-11D7EEEC85DA}"/>
          </ac:grpSpMkLst>
        </pc:grpChg>
        <pc:grpChg chg="add mod">
          <ac:chgData name="Jazz Binding" userId="74e1742e-566f-4d18-bab9-8025d732ef9c" providerId="ADAL" clId="{B2F509F6-D0D2-47FC-9FFA-9B1E2AE28429}" dt="2022-11-24T12:16:22.642" v="3074" actId="1076"/>
          <ac:grpSpMkLst>
            <pc:docMk/>
            <pc:sldMk cId="3365750931" sldId="272"/>
            <ac:grpSpMk id="66" creationId="{03609ED8-9363-E7ED-A55B-C78E8990C4C3}"/>
          </ac:grpSpMkLst>
        </pc:grpChg>
        <pc:grpChg chg="del mod">
          <ac:chgData name="Jazz Binding" userId="74e1742e-566f-4d18-bab9-8025d732ef9c" providerId="ADAL" clId="{B2F509F6-D0D2-47FC-9FFA-9B1E2AE28429}" dt="2022-11-23T14:21:51.286" v="2097" actId="27803"/>
          <ac:grpSpMkLst>
            <pc:docMk/>
            <pc:sldMk cId="3365750931" sldId="272"/>
            <ac:grpSpMk id="67" creationId="{B5ADD483-0165-2DE5-540C-14C28D7C0055}"/>
          </ac:grpSpMkLst>
        </pc:grpChg>
        <pc:grpChg chg="add mod">
          <ac:chgData name="Jazz Binding" userId="74e1742e-566f-4d18-bab9-8025d732ef9c" providerId="ADAL" clId="{B2F509F6-D0D2-47FC-9FFA-9B1E2AE28429}" dt="2022-11-24T12:07:10.280" v="2371" actId="1076"/>
          <ac:grpSpMkLst>
            <pc:docMk/>
            <pc:sldMk cId="3365750931" sldId="272"/>
            <ac:grpSpMk id="112" creationId="{87E876D0-D166-A29C-CE73-427535FD72D5}"/>
          </ac:grpSpMkLst>
        </pc:grpChg>
        <pc:grpChg chg="add mod">
          <ac:chgData name="Jazz Binding" userId="74e1742e-566f-4d18-bab9-8025d732ef9c" providerId="ADAL" clId="{B2F509F6-D0D2-47FC-9FFA-9B1E2AE28429}" dt="2022-11-24T12:12:33.162" v="2443" actId="164"/>
          <ac:grpSpMkLst>
            <pc:docMk/>
            <pc:sldMk cId="3365750931" sldId="272"/>
            <ac:grpSpMk id="152" creationId="{1DB7A046-9D6C-A44C-088B-9BF8D53FD622}"/>
          </ac:grpSpMkLst>
        </pc:grpChg>
        <pc:grpChg chg="del mod">
          <ac:chgData name="Jazz Binding" userId="74e1742e-566f-4d18-bab9-8025d732ef9c" providerId="ADAL" clId="{B2F509F6-D0D2-47FC-9FFA-9B1E2AE28429}" dt="2022-11-24T12:16:19.607" v="3072" actId="27803"/>
          <ac:grpSpMkLst>
            <pc:docMk/>
            <pc:sldMk cId="3365750931" sldId="272"/>
            <ac:grpSpMk id="155" creationId="{154CE3D6-6908-EFF3-A171-4AAD23F022C7}"/>
          </ac:grpSpMkLst>
        </pc:grpChg>
        <pc:grpChg chg="add mod">
          <ac:chgData name="Jazz Binding" userId="74e1742e-566f-4d18-bab9-8025d732ef9c" providerId="ADAL" clId="{B2F509F6-D0D2-47FC-9FFA-9B1E2AE28429}" dt="2022-11-24T12:18:28.489" v="3124" actId="164"/>
          <ac:grpSpMkLst>
            <pc:docMk/>
            <pc:sldMk cId="3365750931" sldId="272"/>
            <ac:grpSpMk id="169" creationId="{73843EE7-FF0F-9108-7077-F93E0BED096F}"/>
          </ac:grpSpMkLst>
        </pc:grpChg>
        <pc:grpChg chg="add mod ord">
          <ac:chgData name="Jazz Binding" userId="74e1742e-566f-4d18-bab9-8025d732ef9c" providerId="ADAL" clId="{B2F509F6-D0D2-47FC-9FFA-9B1E2AE28429}" dt="2022-11-24T12:18:28.489" v="3124" actId="164"/>
          <ac:grpSpMkLst>
            <pc:docMk/>
            <pc:sldMk cId="3365750931" sldId="272"/>
            <ac:grpSpMk id="172" creationId="{1BA80124-1DB1-D672-36B9-3B879206D479}"/>
          </ac:grpSpMkLst>
        </pc:grpChg>
        <pc:grpChg chg="add mod">
          <ac:chgData name="Jazz Binding" userId="74e1742e-566f-4d18-bab9-8025d732ef9c" providerId="ADAL" clId="{B2F509F6-D0D2-47FC-9FFA-9B1E2AE28429}" dt="2022-11-24T12:18:28.489" v="3124" actId="164"/>
          <ac:grpSpMkLst>
            <pc:docMk/>
            <pc:sldMk cId="3365750931" sldId="272"/>
            <ac:grpSpMk id="173" creationId="{D5A06D57-2D06-CCE0-D4F9-97F1C21F9ED6}"/>
          </ac:grpSpMkLst>
        </pc:grpChg>
        <pc:picChg chg="add del mod">
          <ac:chgData name="Jazz Binding" userId="74e1742e-566f-4d18-bab9-8025d732ef9c" providerId="ADAL" clId="{B2F509F6-D0D2-47FC-9FFA-9B1E2AE28429}" dt="2022-11-23T14:21:51.286" v="2097" actId="27803"/>
          <ac:picMkLst>
            <pc:docMk/>
            <pc:sldMk cId="3365750931" sldId="272"/>
            <ac:picMk id="2" creationId="{391FF1AF-FAEF-EE3E-3156-4FDFA3E0601E}"/>
          </ac:picMkLst>
        </pc:picChg>
        <pc:picChg chg="add del mod">
          <ac:chgData name="Jazz Binding" userId="74e1742e-566f-4d18-bab9-8025d732ef9c" providerId="ADAL" clId="{B2F509F6-D0D2-47FC-9FFA-9B1E2AE28429}" dt="2022-11-23T14:21:46.407" v="2093" actId="27803"/>
          <ac:picMkLst>
            <pc:docMk/>
            <pc:sldMk cId="3365750931" sldId="272"/>
            <ac:picMk id="3" creationId="{2E92EE1A-FCEF-4FBA-AE41-5DA480ED2B7E}"/>
          </ac:picMkLst>
        </pc:picChg>
        <pc:picChg chg="add del mod">
          <ac:chgData name="Jazz Binding" userId="74e1742e-566f-4d18-bab9-8025d732ef9c" providerId="ADAL" clId="{B2F509F6-D0D2-47FC-9FFA-9B1E2AE28429}" dt="2022-11-24T12:07:17.448" v="2375" actId="27803"/>
          <ac:picMkLst>
            <pc:docMk/>
            <pc:sldMk cId="3365750931" sldId="272"/>
            <ac:picMk id="3" creationId="{B3D82B28-AF33-2638-AA01-3B52725CEC6F}"/>
          </ac:picMkLst>
        </pc:picChg>
        <pc:picChg chg="add del mod">
          <ac:chgData name="Jazz Binding" userId="74e1742e-566f-4d18-bab9-8025d732ef9c" providerId="ADAL" clId="{B2F509F6-D0D2-47FC-9FFA-9B1E2AE28429}" dt="2022-11-23T14:21:48.982" v="2095" actId="27803"/>
          <ac:picMkLst>
            <pc:docMk/>
            <pc:sldMk cId="3365750931" sldId="272"/>
            <ac:picMk id="4" creationId="{84E03CF3-55BA-6F2A-C59E-7994F63F0C7A}"/>
          </ac:picMkLst>
        </pc:picChg>
        <pc:picChg chg="add del">
          <ac:chgData name="Jazz Binding" userId="74e1742e-566f-4d18-bab9-8025d732ef9c" providerId="ADAL" clId="{B2F509F6-D0D2-47FC-9FFA-9B1E2AE28429}" dt="2022-11-24T12:09:35.825" v="2390" actId="478"/>
          <ac:picMkLst>
            <pc:docMk/>
            <pc:sldMk cId="3365750931" sldId="272"/>
            <ac:picMk id="130" creationId="{606DC609-CDAA-C667-ED85-9DC6C0FFD163}"/>
          </ac:picMkLst>
        </pc:picChg>
        <pc:picChg chg="add mod">
          <ac:chgData name="Jazz Binding" userId="74e1742e-566f-4d18-bab9-8025d732ef9c" providerId="ADAL" clId="{B2F509F6-D0D2-47FC-9FFA-9B1E2AE28429}" dt="2022-11-24T12:09:55.478" v="2397" actId="1076"/>
          <ac:picMkLst>
            <pc:docMk/>
            <pc:sldMk cId="3365750931" sldId="272"/>
            <ac:picMk id="132" creationId="{5B2A11A6-FDE2-3FFF-C289-6AC0F89B6527}"/>
          </ac:picMkLst>
        </pc:picChg>
        <pc:picChg chg="add mod">
          <ac:chgData name="Jazz Binding" userId="74e1742e-566f-4d18-bab9-8025d732ef9c" providerId="ADAL" clId="{B2F509F6-D0D2-47FC-9FFA-9B1E2AE28429}" dt="2022-11-24T12:10:32.054" v="2408" actId="1076"/>
          <ac:picMkLst>
            <pc:docMk/>
            <pc:sldMk cId="3365750931" sldId="272"/>
            <ac:picMk id="140" creationId="{B9A70072-3221-3181-4796-6C6E04618060}"/>
          </ac:picMkLst>
        </pc:picChg>
        <pc:picChg chg="add mod">
          <ac:chgData name="Jazz Binding" userId="74e1742e-566f-4d18-bab9-8025d732ef9c" providerId="ADAL" clId="{B2F509F6-D0D2-47FC-9FFA-9B1E2AE28429}" dt="2022-11-24T12:12:33.162" v="2443" actId="164"/>
          <ac:picMkLst>
            <pc:docMk/>
            <pc:sldMk cId="3365750931" sldId="272"/>
            <ac:picMk id="149" creationId="{48B87445-1398-57E8-CB87-6B1B8FFEA343}"/>
          </ac:picMkLst>
        </pc:picChg>
        <pc:picChg chg="add del mod">
          <ac:chgData name="Jazz Binding" userId="74e1742e-566f-4d18-bab9-8025d732ef9c" providerId="ADAL" clId="{B2F509F6-D0D2-47FC-9FFA-9B1E2AE28429}" dt="2022-11-24T12:16:19.607" v="3072" actId="27803"/>
          <ac:picMkLst>
            <pc:docMk/>
            <pc:sldMk cId="3365750931" sldId="272"/>
            <ac:picMk id="154" creationId="{82741346-2740-402D-7422-B6E58985B0F5}"/>
          </ac:picMkLst>
        </pc:picChg>
        <pc:picChg chg="add mod">
          <ac:chgData name="Jazz Binding" userId="74e1742e-566f-4d18-bab9-8025d732ef9c" providerId="ADAL" clId="{B2F509F6-D0D2-47FC-9FFA-9B1E2AE28429}" dt="2022-11-24T12:29:37" v="3697" actId="1076"/>
          <ac:picMkLst>
            <pc:docMk/>
            <pc:sldMk cId="3365750931" sldId="272"/>
            <ac:picMk id="174" creationId="{7292B1CC-8863-007A-7D7D-45DFCC4585F4}"/>
          </ac:picMkLst>
        </pc:picChg>
      </pc:sldChg>
      <pc:sldChg chg="addSp delSp modSp add mod modTransition delAnim modAnim">
        <pc:chgData name="Jazz Binding" userId="74e1742e-566f-4d18-bab9-8025d732ef9c" providerId="ADAL" clId="{B2F509F6-D0D2-47FC-9FFA-9B1E2AE28429}" dt="2022-12-01T09:57:56.941" v="11349" actId="478"/>
        <pc:sldMkLst>
          <pc:docMk/>
          <pc:sldMk cId="515234159" sldId="273"/>
        </pc:sldMkLst>
        <pc:spChg chg="del">
          <ac:chgData name="Jazz Binding" userId="74e1742e-566f-4d18-bab9-8025d732ef9c" providerId="ADAL" clId="{B2F509F6-D0D2-47FC-9FFA-9B1E2AE28429}" dt="2022-11-24T12:26:43.693" v="3686" actId="478"/>
          <ac:spMkLst>
            <pc:docMk/>
            <pc:sldMk cId="515234159" sldId="273"/>
            <ac:spMk id="2" creationId="{36C81921-C2F4-8F8F-18BE-4298182D3340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0" creationId="{8F149BEB-7AFC-E745-1B58-F6D01622D85A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1" creationId="{26BA2388-1E04-2D7B-0990-9DBEE982F170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2" creationId="{0111BAE6-34BB-0430-133C-C588F8FE4AE7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3" creationId="{BA1BCE4F-0D6C-B3BF-D43E-76A57B444C4D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4" creationId="{A06111F6-B4F7-32C7-7BBF-A7C8069DEC75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5" creationId="{85DDE62B-1028-6DFE-FBCB-1EB5C69CE005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6" creationId="{9557D402-6185-2604-1E9B-3262EE388659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8" creationId="{EC26BB76-9CC9-CD1B-B16F-45C63CCC01E6}"/>
          </ac:spMkLst>
        </pc:spChg>
        <pc:spChg chg="mod topLvl">
          <ac:chgData name="Jazz Binding" userId="74e1742e-566f-4d18-bab9-8025d732ef9c" providerId="ADAL" clId="{B2F509F6-D0D2-47FC-9FFA-9B1E2AE28429}" dt="2022-11-24T12:18:50.823" v="3403"/>
          <ac:spMkLst>
            <pc:docMk/>
            <pc:sldMk cId="515234159" sldId="273"/>
            <ac:spMk id="29" creationId="{302385F3-3BD5-E7E7-6298-F06E2CF970AC}"/>
          </ac:spMkLst>
        </pc:spChg>
        <pc:spChg chg="add mod topLvl">
          <ac:chgData name="Jazz Binding" userId="74e1742e-566f-4d18-bab9-8025d732ef9c" providerId="ADAL" clId="{B2F509F6-D0D2-47FC-9FFA-9B1E2AE28429}" dt="2022-11-24T12:19:06.940" v="3679" actId="14100"/>
          <ac:spMkLst>
            <pc:docMk/>
            <pc:sldMk cId="515234159" sldId="273"/>
            <ac:spMk id="33" creationId="{A05C630B-E1A8-DC1D-1B53-0AC8E1113D4B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38" creationId="{85CC7487-2E64-0CDA-BB66-9C9C3F11D264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39" creationId="{ABB19406-47D6-7A43-3028-104D6FC02752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0" creationId="{A7972A80-8B95-49F9-51C8-F07163F2CAAB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1" creationId="{3D228A41-41C8-4C86-016B-2B498AFAC814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2" creationId="{987DB29B-5113-205A-A888-ADA1A3684E2B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3" creationId="{67AE8D2C-2357-8824-DF99-C34F620A4C88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4" creationId="{96D92C76-A2A2-62C3-61D0-0A61DC786C01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5" creationId="{080364B7-C062-CD7C-2FFB-03D582B612C9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6" creationId="{BE04297A-E007-C995-1934-AF58AB35E3AC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7" creationId="{8F32E4D2-CE1E-37B2-CE62-9BAE4E69EB86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8" creationId="{E02F1A8E-8AAA-FEBE-AB06-E60BCF4DCD25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49" creationId="{24694982-4152-D3D0-5B7A-DD416AB06A23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50" creationId="{0029901C-3850-D264-4CED-C03275A2E804}"/>
          </ac:spMkLst>
        </pc:spChg>
        <pc:spChg chg="mod">
          <ac:chgData name="Jazz Binding" userId="74e1742e-566f-4d18-bab9-8025d732ef9c" providerId="ADAL" clId="{B2F509F6-D0D2-47FC-9FFA-9B1E2AE28429}" dt="2022-11-24T12:18:36.880" v="3125"/>
          <ac:spMkLst>
            <pc:docMk/>
            <pc:sldMk cId="515234159" sldId="273"/>
            <ac:spMk id="51" creationId="{06DC2CD4-8F4B-6E13-5E0F-C0ABA3ECBA56}"/>
          </ac:spMkLst>
        </pc:spChg>
        <pc:spChg chg="del mod">
          <ac:chgData name="Jazz Binding" userId="74e1742e-566f-4d18-bab9-8025d732ef9c" providerId="ADAL" clId="{B2F509F6-D0D2-47FC-9FFA-9B1E2AE28429}" dt="2022-11-24T12:20:03.556" v="3684" actId="478"/>
          <ac:spMkLst>
            <pc:docMk/>
            <pc:sldMk cId="515234159" sldId="273"/>
            <ac:spMk id="52" creationId="{21241D87-8423-112F-A05D-FB91C5BA6D66}"/>
          </ac:spMkLst>
        </pc:spChg>
        <pc:spChg chg="add mod">
          <ac:chgData name="Jazz Binding" userId="74e1742e-566f-4d18-bab9-8025d732ef9c" providerId="ADAL" clId="{B2F509F6-D0D2-47FC-9FFA-9B1E2AE28429}" dt="2022-11-24T16:31:59.637" v="9791"/>
          <ac:spMkLst>
            <pc:docMk/>
            <pc:sldMk cId="515234159" sldId="273"/>
            <ac:spMk id="57" creationId="{5F0AA484-F369-C765-D616-CD291A0EE4EE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58" creationId="{D1D6A5EF-64BA-E788-6DA5-52579149A5E3}"/>
          </ac:spMkLst>
        </pc:spChg>
        <pc:spChg chg="add del mod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59" creationId="{D7EF4DA7-D2D9-BA20-F920-189AA4799D0C}"/>
          </ac:spMkLst>
        </pc:spChg>
        <pc:spChg chg="add del mod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60" creationId="{9A075B39-2711-D38A-5231-F389B75BC9D1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61" creationId="{5F7141BB-56A5-2BA8-4F2F-D1B5814D5028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62" creationId="{9999D3F8-8875-A351-1C23-F09F209AA01E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63" creationId="{159D2DA4-B8AC-B047-4AC0-2123E37377C3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0" creationId="{8A92D620-91C0-8D58-5082-8B65F72B4C09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1" creationId="{ECD5D1A3-372D-F99F-EEB2-6C4FFCD62FFC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2" creationId="{6C01EEA4-DA82-BDA0-934D-3EE489E49E37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3" creationId="{34081A26-55D8-0E09-E427-2BBE0A5211AE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4" creationId="{2A29E761-67EB-2CE3-058A-C429D57B99D7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5" creationId="{05AC664C-B6F4-A4F7-6B09-1BE5C580A8ED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6" creationId="{A5899FEC-0A8B-81D6-E591-2CB2B994E338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7" creationId="{4352933D-92D7-77EC-C2E0-A9A957EEDCD1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8" creationId="{30189D8A-C240-12EF-C2B3-4F44D46F30AA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29" creationId="{6FDFDDDA-366D-726A-2D3B-E9C925848167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0" creationId="{0A2C60B2-88FD-436E-BAAF-F0F969F1AAD8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1" creationId="{CB5F8615-FF19-0BD3-0791-91E565A8EC24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2" creationId="{E46EFA41-D5EC-EEC5-7BFE-382687EAD188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3" creationId="{FA2DAAEE-160C-2A86-D61C-F894381B06E3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4" creationId="{5AAC6494-3D33-37A9-11E5-2C940BC70B5E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5" creationId="{8F3F8E4E-6442-1B7F-A114-1520FD5112A7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6" creationId="{07C6CF23-63DD-6B26-72A3-F606B1F23D84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7" creationId="{9D0BDF80-50C0-F56D-1E96-F5FFD42B6961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8" creationId="{16735EF3-F383-41CD-24DB-DE26B07950C9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39" creationId="{91355742-EF8F-07EF-EF6C-3686D8D0A0ED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0" creationId="{851416F3-B2C7-AA2D-7381-AA0CC1948E9B}"/>
          </ac:spMkLst>
        </pc:spChg>
        <pc:spChg chg="add del mod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341" creationId="{35B88220-5D6B-BE99-2E5D-A28FAE010D93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2" creationId="{92BD4CE7-7CDE-64F7-6D58-E399DA0030D7}"/>
          </ac:spMkLst>
        </pc:spChg>
        <pc:spChg chg="add del mod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343" creationId="{FE484EF8-F306-B424-2493-D04FE97866F7}"/>
          </ac:spMkLst>
        </pc:spChg>
        <pc:spChg chg="add del mod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344" creationId="{32352C9F-4835-E68B-F9F8-902CB87736BF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5" creationId="{295C44EC-826E-9511-BBCF-984BC6711EBC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6" creationId="{B00F8C6E-580B-AE71-6BA3-508F7665F895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7" creationId="{63F74F55-4AF6-6DA3-041C-6E0E651A9CB2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8" creationId="{2C322124-F402-463A-AAD5-F3A7BA3E94D1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49" creationId="{96FA1F27-927D-19CC-4E50-A70DEC764509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50" creationId="{CCBEA992-F5DD-3D8D-3EFC-266CAAED4667}"/>
          </ac:spMkLst>
        </pc:spChg>
        <pc:spChg chg="add del mod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351" creationId="{F32EBEBA-8284-D175-7B16-8E946A174D68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52" creationId="{CED24D31-7ED5-EF2F-766C-299808175B60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53" creationId="{0BC99B96-4106-C8C4-2F66-2836253F3C31}"/>
          </ac:spMkLst>
        </pc:spChg>
        <pc:spChg chg="add del mod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354" creationId="{BB25B140-F5DA-B5E7-3A45-933864FD9A78}"/>
          </ac:spMkLst>
        </pc:spChg>
        <pc:spChg chg="del mod topLvl">
          <ac:chgData name="Jazz Binding" userId="74e1742e-566f-4d18-bab9-8025d732ef9c" providerId="ADAL" clId="{B2F509F6-D0D2-47FC-9FFA-9B1E2AE28429}" dt="2022-11-30T16:51:43.525" v="10691" actId="478"/>
          <ac:spMkLst>
            <pc:docMk/>
            <pc:sldMk cId="515234159" sldId="273"/>
            <ac:spMk id="373" creationId="{DAF643BB-FFBC-7F7D-A295-9838E4DD8EF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374" creationId="{12678373-4F6E-067C-E635-D106F9E1D6EF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375" creationId="{135ACAEA-8481-73BE-4AC2-E54DA0D88FD5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376" creationId="{84E48BAE-9BEE-9EC4-110A-E8B9F3613EC6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377" creationId="{CFA6FF4F-DAD5-36BD-E989-A99E9BADF567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378" creationId="{6D7500DA-6E54-C756-A6BB-FF2A08B4567E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379" creationId="{25BEA271-A7BB-D16A-CBF7-1D0037EE25B6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380" creationId="{65CE3A70-EB8A-B868-2345-5B0596B7F139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381" creationId="{A2260571-6048-9FF6-DC88-66174A12C79C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382" creationId="{DA63CB6B-5807-685F-0A12-6BFECC0CF87E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383" creationId="{D5AB1DCD-AA21-1388-E1B6-D2EBF5A3325A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2" creationId="{889F24A9-D723-B0F7-58B3-15481E35B2E0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3" creationId="{2E20C9FE-41D4-B106-E6B8-23609EC9EE6C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4" creationId="{15D8A9F1-680B-97CF-CA38-A0D91129ADB8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5" creationId="{C6A63259-462E-4525-EAE5-3655B4AE819B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6" creationId="{0EA5E49A-0767-5DA3-A8BA-6A6117593B98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7" creationId="{912BD226-2CE2-7630-07CA-DACB4995051C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38" creationId="{38525DFC-41B4-F04B-C975-4E2740E51F4D}"/>
          </ac:spMkLst>
        </pc:spChg>
        <pc:spChg chg="add del mod topLvl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7239" creationId="{A6C44B1F-BC26-9E24-A80E-0D51EEBE3A83}"/>
          </ac:spMkLst>
        </pc:spChg>
        <pc:spChg chg="add del mod topLvl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7240" creationId="{DB3D6A6D-BBCF-92CF-0103-0268A6BB1C2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1" creationId="{3E4889BF-7973-8426-CCA7-F5C36741A748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2" creationId="{FD2F692B-C0F4-D392-9D2D-6EE348FFCE0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3" creationId="{E65A8993-A7FC-7D61-432A-8386EACB397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4" creationId="{EF058B90-7C94-0EBB-2E7B-BAB9FB11E676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5" creationId="{E463F9B9-5B2E-F51F-88A2-312D57146AD1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6" creationId="{8B7558DE-266C-9D05-C7F4-B5EF76385066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47" creationId="{9C78CA32-AC3F-E10D-B843-E76B40C36187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48" creationId="{EEB870DF-377B-C8E4-A85B-FFAA88BC13A6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49" creationId="{4602F338-4668-8A47-E3C8-56540CF6B17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50" creationId="{C1BBC04F-BC49-A486-1131-B5E3D5C6ECC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51" creationId="{4D766440-139C-0D39-C1EE-E470657C4D87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2" creationId="{FC68B20D-8F71-F6CB-1E57-839335FF70BF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3" creationId="{C3497744-EF56-6156-57B4-E692804E06A0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4" creationId="{35C3C3BB-F15B-F14F-B716-6A34D0756792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5" creationId="{41CC5074-0926-4088-43AF-9863EC2F9516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6" creationId="{68971166-419F-1528-EBF3-3B6510F6E4BE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7" creationId="{A050EB92-18BD-35F1-F4AE-F382B77FC5FB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58" creationId="{EED01381-460A-AF8C-F490-AB7E6200BA7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59" creationId="{0E2A8F92-B6CF-4670-6885-3ECECBC0C59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7260" creationId="{FF54517E-5183-251F-BA20-CFBE0F7193D6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61" creationId="{5F98E3D3-49F2-A5DF-8A49-18C23E3425AB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62" creationId="{4231707A-EA3F-72AE-F74E-D44E13869B79}"/>
          </ac:spMkLst>
        </pc:spChg>
        <pc:spChg chg="del mod topLvl">
          <ac:chgData name="Jazz Binding" userId="74e1742e-566f-4d18-bab9-8025d732ef9c" providerId="ADAL" clId="{B2F509F6-D0D2-47FC-9FFA-9B1E2AE28429}" dt="2022-12-01T09:43:24.700" v="11305" actId="478"/>
          <ac:spMkLst>
            <pc:docMk/>
            <pc:sldMk cId="515234159" sldId="273"/>
            <ac:spMk id="7263" creationId="{72C1F8F5-24B1-B289-A165-12F32442A8FF}"/>
          </ac:spMkLst>
        </pc:spChg>
        <pc:spChg chg="del mod topLvl">
          <ac:chgData name="Jazz Binding" userId="74e1742e-566f-4d18-bab9-8025d732ef9c" providerId="ADAL" clId="{B2F509F6-D0D2-47FC-9FFA-9B1E2AE28429}" dt="2022-12-01T09:43:23.559" v="11304" actId="478"/>
          <ac:spMkLst>
            <pc:docMk/>
            <pc:sldMk cId="515234159" sldId="273"/>
            <ac:spMk id="7264" creationId="{E12F79D4-766B-4D29-3AF2-2D5AF899AF8C}"/>
          </ac:spMkLst>
        </pc:spChg>
        <pc:spChg chg="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65" creationId="{1C448A41-0982-AAC1-D93B-47C4366D3164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7266" creationId="{5F3BD288-F2B8-5A23-745A-BF66171F82FA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7267" creationId="{DEBA9E02-D4A9-9311-179D-5569382AB05E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7268" creationId="{C54C8502-B027-B461-CEE4-CDF0D5EA4F0E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7269" creationId="{AC679EE6-2EB7-F94E-D61E-900043F29922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7270" creationId="{1A0E123C-5EDB-508B-D096-82BD59F3053B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7379" creationId="{2BD21B6A-7132-5AB2-FA01-98713DA09B6A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75" creationId="{53EF24DD-C9DF-3CEB-9A46-6F0A5AF24885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76" creationId="{1666E842-D5E7-1717-14B8-1AB8EFB3C9BE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77" creationId="{F56C21B3-50F0-12B8-9A88-45640D3D4DC7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78" creationId="{76FAD22C-FACF-8F7B-26A6-A11CE99FE7F1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79" creationId="{4048397F-B011-3DCF-7DF2-3F7ECFA3A845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80" creationId="{4E922224-9729-C250-51AE-021F16848195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81" creationId="{F57308BC-A012-6085-890E-68786D9F3E50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82" creationId="{76A48717-60FB-F85C-912C-D7192D0B30B8}"/>
          </ac:spMkLst>
        </pc:spChg>
        <pc:spChg chg="add del mod topLvl">
          <ac:chgData name="Jazz Binding" userId="74e1742e-566f-4d18-bab9-8025d732ef9c" providerId="ADAL" clId="{B2F509F6-D0D2-47FC-9FFA-9B1E2AE28429}" dt="2022-11-30T16:52:08.225" v="10696" actId="478"/>
          <ac:spMkLst>
            <pc:docMk/>
            <pc:sldMk cId="515234159" sldId="273"/>
            <ac:spMk id="8183" creationId="{E70740FE-A57C-4F0F-D7C1-2BCA63645271}"/>
          </ac:spMkLst>
        </pc:spChg>
        <pc:spChg chg="add del mod topLvl">
          <ac:chgData name="Jazz Binding" userId="74e1742e-566f-4d18-bab9-8025d732ef9c" providerId="ADAL" clId="{B2F509F6-D0D2-47FC-9FFA-9B1E2AE28429}" dt="2022-11-30T16:52:09.874" v="10698" actId="478"/>
          <ac:spMkLst>
            <pc:docMk/>
            <pc:sldMk cId="515234159" sldId="273"/>
            <ac:spMk id="8184" creationId="{1E35524A-1946-B141-1247-2EC402C742CC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85" creationId="{99B43647-D004-853C-C2C5-7C8199032897}"/>
          </ac:spMkLst>
        </pc:spChg>
        <pc:spChg chg="add del mod topLvl">
          <ac:chgData name="Jazz Binding" userId="74e1742e-566f-4d18-bab9-8025d732ef9c" providerId="ADAL" clId="{B2F509F6-D0D2-47FC-9FFA-9B1E2AE28429}" dt="2022-11-30T16:52:11.769" v="10699" actId="478"/>
          <ac:spMkLst>
            <pc:docMk/>
            <pc:sldMk cId="515234159" sldId="273"/>
            <ac:spMk id="8186" creationId="{3B504F2D-15AB-8579-C777-C83652370682}"/>
          </ac:spMkLst>
        </pc:spChg>
        <pc:spChg chg="add del mod topLvl">
          <ac:chgData name="Jazz Binding" userId="74e1742e-566f-4d18-bab9-8025d732ef9c" providerId="ADAL" clId="{B2F509F6-D0D2-47FC-9FFA-9B1E2AE28429}" dt="2022-11-30T16:52:09.151" v="10697" actId="478"/>
          <ac:spMkLst>
            <pc:docMk/>
            <pc:sldMk cId="515234159" sldId="273"/>
            <ac:spMk id="8187" creationId="{B5AF106B-FBDC-C77E-F05F-5C015644672A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88" creationId="{5AB330F6-18E4-7806-9302-8910399C4571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89" creationId="{1DF56D8B-5837-EB32-C8AF-6CF62A03E5D1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90" creationId="{039794A8-4035-5A63-FF16-5A48E456BD4E}"/>
          </ac:spMkLst>
        </pc:spChg>
        <pc:spChg chg="add del mod topLvl">
          <ac:chgData name="Jazz Binding" userId="74e1742e-566f-4d18-bab9-8025d732ef9c" providerId="ADAL" clId="{B2F509F6-D0D2-47FC-9FFA-9B1E2AE28429}" dt="2022-11-30T16:51:49.122" v="10693" actId="478"/>
          <ac:spMkLst>
            <pc:docMk/>
            <pc:sldMk cId="515234159" sldId="273"/>
            <ac:spMk id="8191" creationId="{9B68C6B7-3536-9848-D8E7-A05DC8D9E2D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192" creationId="{138697CD-51AE-00BF-E16C-75F7BC8B2829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3" creationId="{AAB38E01-3B3A-3615-F7BC-299D6B6AC3B8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4" creationId="{B6205653-0DD7-902D-2A4B-68B9B40E6013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5" creationId="{B6345F81-D600-B3DC-6ED8-BF54E310D4DC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6" creationId="{E556311B-5D7C-5B2D-3715-FB1833D4840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7" creationId="{BBC9B366-9DB9-E87F-46E2-120FBC900495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8" creationId="{0E230123-0818-E747-0BBA-4C735A315A23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199" creationId="{03C58032-70D2-EC65-BE19-E5E4F0D223A7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00" creationId="{E5E37B30-9128-CF65-62A5-79580AA1C4DF}"/>
          </ac:spMkLst>
        </pc:spChg>
        <pc:spChg chg="del mod topLvl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8201" creationId="{F839F9D3-56D1-2258-02A0-6914648342D7}"/>
          </ac:spMkLst>
        </pc:spChg>
        <pc:spChg chg="del mod topLvl">
          <ac:chgData name="Jazz Binding" userId="74e1742e-566f-4d18-bab9-8025d732ef9c" providerId="ADAL" clId="{B2F509F6-D0D2-47FC-9FFA-9B1E2AE28429}" dt="2022-11-30T16:52:22.322" v="10707" actId="478"/>
          <ac:spMkLst>
            <pc:docMk/>
            <pc:sldMk cId="515234159" sldId="273"/>
            <ac:spMk id="8202" creationId="{39EEC0EC-CD6C-034B-6576-3280757CD967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03" creationId="{7F3A9276-24D5-C0AB-FACE-9F50D87BE876}"/>
          </ac:spMkLst>
        </pc:spChg>
        <pc:spChg chg="del mod topLvl">
          <ac:chgData name="Jazz Binding" userId="74e1742e-566f-4d18-bab9-8025d732ef9c" providerId="ADAL" clId="{B2F509F6-D0D2-47FC-9FFA-9B1E2AE28429}" dt="2022-11-30T16:52:24.281" v="10709" actId="478"/>
          <ac:spMkLst>
            <pc:docMk/>
            <pc:sldMk cId="515234159" sldId="273"/>
            <ac:spMk id="8204" creationId="{52370AF8-6B8B-D646-32B6-53DEEC4C3D3A}"/>
          </ac:spMkLst>
        </pc:spChg>
        <pc:spChg chg="add del mod topLvl">
          <ac:chgData name="Jazz Binding" userId="74e1742e-566f-4d18-bab9-8025d732ef9c" providerId="ADAL" clId="{B2F509F6-D0D2-47FC-9FFA-9B1E2AE28429}" dt="2022-11-30T16:52:24.281" v="10709" actId="478"/>
          <ac:spMkLst>
            <pc:docMk/>
            <pc:sldMk cId="515234159" sldId="273"/>
            <ac:spMk id="8205" creationId="{B1321FB5-E7C7-A1F9-64FB-716E39548B96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06" creationId="{36AF0FDA-0C60-704A-ABAE-767F95A1EF21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07" creationId="{ED4215BF-F531-2C13-665F-4EDB5F3CC6A6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08" creationId="{EA37DA43-9857-BA11-5B7D-7FD53DBDCF4C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09" creationId="{F0C54CC6-EB63-8BD0-DB21-40D9D35AF50E}"/>
          </ac:spMkLst>
        </pc:spChg>
        <pc:spChg chg="add del mod topLvl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8210" creationId="{C3C5A2B4-BE39-DA80-D921-CC8BBE06E897}"/>
          </ac:spMkLst>
        </pc:spChg>
        <pc:spChg chg="add del mod topLvl">
          <ac:chgData name="Jazz Binding" userId="74e1742e-566f-4d18-bab9-8025d732ef9c" providerId="ADAL" clId="{B2F509F6-D0D2-47FC-9FFA-9B1E2AE28429}" dt="2022-11-30T16:52:22.777" v="10708" actId="478"/>
          <ac:spMkLst>
            <pc:docMk/>
            <pc:sldMk cId="515234159" sldId="273"/>
            <ac:spMk id="8211" creationId="{0FA29323-9E4B-2309-1866-B9D312685903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12" creationId="{A82E62D3-A645-D2BE-F0F8-66525C246C54}"/>
          </ac:spMkLst>
        </pc:spChg>
        <pc:spChg chg="add del mod topLvl">
          <ac:chgData name="Jazz Binding" userId="74e1742e-566f-4d18-bab9-8025d732ef9c" providerId="ADAL" clId="{B2F509F6-D0D2-47FC-9FFA-9B1E2AE28429}" dt="2022-11-30T16:52:24.281" v="10709" actId="478"/>
          <ac:spMkLst>
            <pc:docMk/>
            <pc:sldMk cId="515234159" sldId="273"/>
            <ac:spMk id="8213" creationId="{3E1778D5-31F1-5F05-0A9B-B3A39DE79FC2}"/>
          </ac:spMkLst>
        </pc:spChg>
        <pc:spChg chg="add del mod topLvl">
          <ac:chgData name="Jazz Binding" userId="74e1742e-566f-4d18-bab9-8025d732ef9c" providerId="ADAL" clId="{B2F509F6-D0D2-47FC-9FFA-9B1E2AE28429}" dt="2022-11-30T16:52:24.281" v="10709" actId="478"/>
          <ac:spMkLst>
            <pc:docMk/>
            <pc:sldMk cId="515234159" sldId="273"/>
            <ac:spMk id="8214" creationId="{C9A78CD8-0682-E259-032B-863DCCF3DA4F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15" creationId="{A8442BE6-143B-9E89-D273-48319291A1E2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16" creationId="{54965593-C51B-E0D0-2F0B-513874E0E082}"/>
          </ac:spMkLst>
        </pc:spChg>
        <pc:spChg chg="del mod topLvl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8217" creationId="{24258453-9DB8-B21A-A3FD-872921227A57}"/>
          </ac:spMkLst>
        </pc:spChg>
        <pc:spChg chg="del mod topLvl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8218" creationId="{CA82A87B-F9E7-1972-06B0-335E48B6729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19" creationId="{AA54B59D-F8E5-3FE5-19C4-03215EF624F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0" creationId="{BAD54DCB-4D10-1C9D-7713-0EC111BF30CC}"/>
          </ac:spMkLst>
        </pc:spChg>
        <pc:spChg chg="del mod topLvl">
          <ac:chgData name="Jazz Binding" userId="74e1742e-566f-4d18-bab9-8025d732ef9c" providerId="ADAL" clId="{B2F509F6-D0D2-47FC-9FFA-9B1E2AE28429}" dt="2022-12-01T09:42:49.927" v="11299" actId="478"/>
          <ac:spMkLst>
            <pc:docMk/>
            <pc:sldMk cId="515234159" sldId="273"/>
            <ac:spMk id="8221" creationId="{3AC70588-2F2F-F0B9-6FE6-599B6E10E11A}"/>
          </ac:spMkLst>
        </pc:spChg>
        <pc:spChg chg="del mod topLvl">
          <ac:chgData name="Jazz Binding" userId="74e1742e-566f-4d18-bab9-8025d732ef9c" providerId="ADAL" clId="{B2F509F6-D0D2-47FC-9FFA-9B1E2AE28429}" dt="2022-12-01T09:43:01.955" v="11300" actId="478"/>
          <ac:spMkLst>
            <pc:docMk/>
            <pc:sldMk cId="515234159" sldId="273"/>
            <ac:spMk id="8222" creationId="{489665E9-9D25-5E08-767F-BE685BBC845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3" creationId="{7880F0F3-E962-14DB-ABE1-D4C1B04C2231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4" creationId="{844A89E9-DDE6-02E0-7839-B65661EB8E09}"/>
          </ac:spMkLst>
        </pc:spChg>
        <pc:spChg chg="del mod topLvl">
          <ac:chgData name="Jazz Binding" userId="74e1742e-566f-4d18-bab9-8025d732ef9c" providerId="ADAL" clId="{B2F509F6-D0D2-47FC-9FFA-9B1E2AE28429}" dt="2022-12-01T09:43:04.684" v="11301" actId="478"/>
          <ac:spMkLst>
            <pc:docMk/>
            <pc:sldMk cId="515234159" sldId="273"/>
            <ac:spMk id="8225" creationId="{E82DB1B0-64CC-D66D-D5D8-8B05DFC6CC71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6" creationId="{CE29F23E-B955-00AF-F2A4-8B6E2F2D6B3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7" creationId="{F258C43D-77C7-B61E-CB9F-5F097C662AC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8" creationId="{AD1B865A-D90C-517A-B71C-65A9A5BA7675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29" creationId="{674A46D6-019F-E119-4024-1F010FFA7838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0" creationId="{B2ED26FF-DF1C-EAA5-748C-8653F5799258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1" creationId="{57687EF2-AA82-01FB-3FA7-4444158E2BF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2" creationId="{F2AB9115-B142-C6BE-D6DC-7F16E64938E2}"/>
          </ac:spMkLst>
        </pc:spChg>
        <pc:spChg chg="del mod topLvl">
          <ac:chgData name="Jazz Binding" userId="74e1742e-566f-4d18-bab9-8025d732ef9c" providerId="ADAL" clId="{B2F509F6-D0D2-47FC-9FFA-9B1E2AE28429}" dt="2022-12-01T09:43:13.495" v="11302" actId="478"/>
          <ac:spMkLst>
            <pc:docMk/>
            <pc:sldMk cId="515234159" sldId="273"/>
            <ac:spMk id="8233" creationId="{00BBECFF-FFBE-EEBF-16F2-A0F1AD6BFFCC}"/>
          </ac:spMkLst>
        </pc:spChg>
        <pc:spChg chg="del mod topLvl">
          <ac:chgData name="Jazz Binding" userId="74e1742e-566f-4d18-bab9-8025d732ef9c" providerId="ADAL" clId="{B2F509F6-D0D2-47FC-9FFA-9B1E2AE28429}" dt="2022-12-01T09:43:15.781" v="11303" actId="478"/>
          <ac:spMkLst>
            <pc:docMk/>
            <pc:sldMk cId="515234159" sldId="273"/>
            <ac:spMk id="8234" creationId="{B3720FC8-D0CA-33BA-B262-5705CD8AD6D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5" creationId="{3B168B56-CE77-D6A0-11C8-D6B7BFD9773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6" creationId="{6C92B2E3-6D14-7F81-634B-FC7225709D2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7" creationId="{5F2E8756-7561-89AE-B0F7-A1A6AED0942B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38" creationId="{9C62B8AF-B190-5DBC-F7B0-6DFDD33EDB85}"/>
          </ac:spMkLst>
        </pc:spChg>
        <pc:spChg chg="add del mod topLvl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8239" creationId="{0C67DD18-253D-0604-1ADA-B526235F6D95}"/>
          </ac:spMkLst>
        </pc:spChg>
        <pc:spChg chg="add del mod topLvl">
          <ac:chgData name="Jazz Binding" userId="74e1742e-566f-4d18-bab9-8025d732ef9c" providerId="ADAL" clId="{B2F509F6-D0D2-47FC-9FFA-9B1E2AE28429}" dt="2022-11-30T16:51:59.587" v="10695" actId="478"/>
          <ac:spMkLst>
            <pc:docMk/>
            <pc:sldMk cId="515234159" sldId="273"/>
            <ac:spMk id="8240" creationId="{B3D03B9F-3821-0CAB-FF37-891CEF28AFD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1" creationId="{5ECC6C8F-0EC2-A443-C01B-5E7A73A34A9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2" creationId="{0595ABA3-F004-5F8B-AA7F-6C18069BE70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3" creationId="{FD7F5A95-0394-F506-3D40-9A7F8BC60F3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4" creationId="{EC46BA30-7BFF-BD4D-58C8-98D43979517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5" creationId="{0B87C06F-4E1D-0189-ABCB-55C2AA58077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6" creationId="{1C139A2D-C66D-9BE2-8546-3D4670EEB4F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47" creationId="{67086171-1032-1FE0-EB87-EEF13D31583D}"/>
          </ac:spMkLst>
        </pc:spChg>
        <pc:spChg chg="del mod topLvl">
          <ac:chgData name="Jazz Binding" userId="74e1742e-566f-4d18-bab9-8025d732ef9c" providerId="ADAL" clId="{B2F509F6-D0D2-47FC-9FFA-9B1E2AE28429}" dt="2022-12-01T09:43:28.651" v="11308" actId="478"/>
          <ac:spMkLst>
            <pc:docMk/>
            <pc:sldMk cId="515234159" sldId="273"/>
            <ac:spMk id="8248" creationId="{8C0CBECF-58B8-AF46-E891-7C5CBFDDD55A}"/>
          </ac:spMkLst>
        </pc:spChg>
        <pc:spChg chg="del mod topLvl">
          <ac:chgData name="Jazz Binding" userId="74e1742e-566f-4d18-bab9-8025d732ef9c" providerId="ADAL" clId="{B2F509F6-D0D2-47FC-9FFA-9B1E2AE28429}" dt="2022-12-01T09:43:32.598" v="11309" actId="478"/>
          <ac:spMkLst>
            <pc:docMk/>
            <pc:sldMk cId="515234159" sldId="273"/>
            <ac:spMk id="8249" creationId="{2A9E4196-623E-221D-42E3-A3787F07C7C0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0" creationId="{3A032218-E289-8385-ABF8-703E0022BE72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1" creationId="{5128130C-6477-30A7-7E85-BB97B4E5884C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2" creationId="{4202EDE2-DE6F-3B37-B358-306467E0A33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3" creationId="{3BBF2473-673E-96E3-3F29-4FC7A2A5D821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4" creationId="{B8E7F21B-0097-2F8D-B65A-794AE7396C9F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5" creationId="{73C7DB86-9290-1633-44AE-3E1A8330E664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6" creationId="{F52D5585-E468-3060-A2B2-5193C824259F}"/>
          </ac:spMkLst>
        </pc:spChg>
        <pc:spChg chg="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257" creationId="{7B1BA6FB-F578-8A92-7859-3501D8619FA6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58" creationId="{F7B895F8-386E-D930-6115-4B67BA4CBB5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59" creationId="{031B8543-42A9-2E67-3FF9-A13D4F4BD4D5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0" creationId="{BC82D4CA-E91C-D1C1-3079-72AB90CC3A71}"/>
          </ac:spMkLst>
        </pc:spChg>
        <pc:spChg chg="mod topLvl">
          <ac:chgData name="Jazz Binding" userId="74e1742e-566f-4d18-bab9-8025d732ef9c" providerId="ADAL" clId="{B2F509F6-D0D2-47FC-9FFA-9B1E2AE28429}" dt="2022-11-24T16:32:59.174" v="9859" actId="207"/>
          <ac:spMkLst>
            <pc:docMk/>
            <pc:sldMk cId="515234159" sldId="273"/>
            <ac:spMk id="8261" creationId="{7C602267-606A-A866-2D15-221D3F37EA5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2" creationId="{E318D63D-5DEB-1706-E845-C189FA453AEF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3" creationId="{AC499C0D-7CBC-AF69-0370-8A6E26E9765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4" creationId="{20B9F9DA-E0FE-646E-12F4-20CF3EF52F7F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5" creationId="{1CB0A560-04E5-D999-1635-911A8A05FEA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8" creationId="{8A7612BA-643B-D506-81ED-54F2F08FDEE5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69" creationId="{E867EB0C-CD47-9B7F-1155-69F66FAB7D11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0" creationId="{A77BB34F-8EE8-B4C3-93C5-5465DE8806C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2" creationId="{6BB46B56-C6F8-88D5-CF78-EE6D08528FD6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3" creationId="{7E052EB9-60CC-0E05-A52E-7AD61B31289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4" creationId="{F102FA08-9E16-313E-B83F-0A3889EEFC58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5" creationId="{199E5ADC-84F4-3734-3B53-1662242B872B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6" creationId="{83469DEB-67AD-7933-9CCB-C9DA1A9C432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7" creationId="{EEFE30BE-C602-F97A-DE13-EEA08E63202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8" creationId="{09F5889F-83B2-0864-43E2-02B1A8A32AA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79" creationId="{5380FDED-8397-57BC-ED71-BB97C25ACA0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80" creationId="{4D426C4D-D192-2C35-9490-0551B0CD3BA3}"/>
          </ac:spMkLst>
        </pc:spChg>
        <pc:spChg chg="mod topLvl">
          <ac:chgData name="Jazz Binding" userId="74e1742e-566f-4d18-bab9-8025d732ef9c" providerId="ADAL" clId="{B2F509F6-D0D2-47FC-9FFA-9B1E2AE28429}" dt="2022-12-01T09:44:05.732" v="11314" actId="1076"/>
          <ac:spMkLst>
            <pc:docMk/>
            <pc:sldMk cId="515234159" sldId="273"/>
            <ac:spMk id="8281" creationId="{62E320F5-826E-E162-AA3E-5BB63B1C7B1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83" creationId="{23E2203C-D409-60BA-7574-6A95D5CA6FD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85" creationId="{31B4C507-0E00-BA5F-8BA2-0C2C58D9BB3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86" creationId="{CAA1D73A-059B-FB18-C6C2-7517AD8E511D}"/>
          </ac:spMkLst>
        </pc:spChg>
        <pc:spChg chg="add del mod topLvl">
          <ac:chgData name="Jazz Binding" userId="74e1742e-566f-4d18-bab9-8025d732ef9c" providerId="ADAL" clId="{B2F509F6-D0D2-47FC-9FFA-9B1E2AE28429}" dt="2022-12-01T09:44:56.141" v="11324" actId="207"/>
          <ac:spMkLst>
            <pc:docMk/>
            <pc:sldMk cId="515234159" sldId="273"/>
            <ac:spMk id="8287" creationId="{FFF03FCB-081A-EF5C-B350-B9C302B121E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89" creationId="{574A7834-2D02-2B28-DCA5-42B856F9023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0" creationId="{C0E09784-C5F1-52E9-4EDA-ECD3363464B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1" creationId="{63923B66-2D56-9AF9-3254-7E2FC0C4C64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2" creationId="{6AEFF45E-9D24-8181-9CE6-EA7199DC188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3" creationId="{8C13EC3A-F53D-54E8-46CE-5C8CF3D657F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4" creationId="{DC242D96-3C6F-655D-8CA6-6159BD4B25C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5" creationId="{9B9F66F2-8CCD-1066-FA1A-A1E98A2B45D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6" creationId="{9F1CC6DB-2A35-4F1D-D041-901012CA195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7" creationId="{6D049F29-CF5A-E5B0-1B0B-137338D7EA4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298" creationId="{AE3520E7-5D96-FCEB-7540-74A6FCCD54BC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299" creationId="{733764BE-5809-0710-F09A-7267F65DE969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01" creationId="{531AE48F-8279-F789-763C-120055916F3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03" creationId="{D655F869-81B7-2193-02A3-238E1E9979A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04" creationId="{4BC9CCE9-EDC0-5C37-1336-5C479FB1B3C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05" creationId="{09679083-6BBE-C915-BD09-C308980ED948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08" creationId="{691C2C39-D960-D91F-20E2-071821AAFD66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09" creationId="{A3E8CCEF-0234-90B6-269B-FF1B9E596C08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0" creationId="{88D92E7C-95FD-46CE-A23B-ED51443473EB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1" creationId="{6EC77269-721F-CDDA-4F0A-8C38BF7E792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12" creationId="{422649F1-1C06-6527-5B20-EA07B90F2D62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3" creationId="{7403C95C-84EE-D774-B6F1-B79EFA73C4DB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4" creationId="{020F3BE1-C71F-951D-A8C0-A7A6377678FA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5" creationId="{3F8628BB-09F5-4D61-1D4C-CD4F5E40E216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6" creationId="{41BCABE6-3180-C095-49F3-CD06189C1E80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7" creationId="{1658F349-F699-5066-65AF-7BAAFDAEBF64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8" creationId="{5C60037D-4EF0-8589-77C6-79250FFE39D0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19" creationId="{8E329088-6C5B-43E2-4C8C-F556C83F0621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21" creationId="{00F764CB-4E02-3EDB-7704-CBA34842C253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22" creationId="{0A2D3FAF-EE7F-62A4-4D43-988017D6D3E5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23" creationId="{E5886431-96F0-3C41-060E-C9D1EF7C99A8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25" creationId="{4178ABA7-B5C4-F929-D24F-C5090C799492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26" creationId="{5950C646-A852-A565-98DF-E2C656E492C2}"/>
          </ac:spMkLst>
        </pc:spChg>
        <pc:spChg chg="mod topLvl">
          <ac:chgData name="Jazz Binding" userId="74e1742e-566f-4d18-bab9-8025d732ef9c" providerId="ADAL" clId="{B2F509F6-D0D2-47FC-9FFA-9B1E2AE28429}" dt="2022-11-24T12:13:59.852" v="2479" actId="164"/>
          <ac:spMkLst>
            <pc:docMk/>
            <pc:sldMk cId="515234159" sldId="273"/>
            <ac:spMk id="8327" creationId="{D230479B-EECF-D7E4-2DB5-F12BE439C01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29" creationId="{F45F69FC-F78B-9557-1181-63F65C8F2FA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30" creationId="{7E1C5DCE-E6B4-0D8F-7FCB-C79A37760C4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31" creationId="{019C0381-71EC-6473-7A30-44D8EDB25F66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32" creationId="{4D10D300-95B3-979E-0929-190970E65CDB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33" creationId="{ADE2A60F-55D7-5ED0-5094-BF55B4D6D2F6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34" creationId="{344D934E-9ED1-79B4-4678-BD54A82922A5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35" creationId="{98B9396B-9DCC-7E50-0146-D68BB77FC782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36" creationId="{C6EEBB9B-8747-D2C5-C578-1F7E20EA7040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37" creationId="{3A88B04B-BAB9-E10B-AD3C-9B8765E67CBF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38" creationId="{D15B9349-39ED-238F-66CB-5DE44DABFE38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39" creationId="{223DD18F-17EF-453D-6E35-0AD9DCD72226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0" creationId="{7365E299-07AB-85B0-C752-8D043E5C9D8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1" creationId="{05B8246C-8B4F-53DF-2D52-F4AC63AAA2C5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2" creationId="{7B48D8CF-CBC1-869B-ECAA-F300D2D67CC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3" creationId="{B8CB79F8-F567-DB07-5EBA-0AE05AB19EC0}"/>
          </ac:spMkLst>
        </pc:spChg>
        <pc:spChg chg="del mod topLvl">
          <ac:chgData name="Jazz Binding" userId="74e1742e-566f-4d18-bab9-8025d732ef9c" providerId="ADAL" clId="{B2F509F6-D0D2-47FC-9FFA-9B1E2AE28429}" dt="2022-12-01T09:43:25.699" v="11306" actId="478"/>
          <ac:spMkLst>
            <pc:docMk/>
            <pc:sldMk cId="515234159" sldId="273"/>
            <ac:spMk id="8344" creationId="{0FD0474A-0B45-6635-1543-2F2B27861433}"/>
          </ac:spMkLst>
        </pc:spChg>
        <pc:spChg chg="mod topLvl">
          <ac:chgData name="Jazz Binding" userId="74e1742e-566f-4d18-bab9-8025d732ef9c" providerId="ADAL" clId="{B2F509F6-D0D2-47FC-9FFA-9B1E2AE28429}" dt="2022-12-01T09:43:42.262" v="11310" actId="14100"/>
          <ac:spMkLst>
            <pc:docMk/>
            <pc:sldMk cId="515234159" sldId="273"/>
            <ac:spMk id="8345" creationId="{94DC9AA2-17BA-A903-2995-BE2F8B3E960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46" creationId="{B5AC9E2A-94FB-0AAE-6FBA-510FC515D9A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7" creationId="{4BB35E8A-07AD-3F08-ABAC-FDA6E1F5B448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8" creationId="{8E4B0FAE-3277-5310-7127-9A2F656154D9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49" creationId="{1B14646E-5089-674F-D4D1-D97D82A090AC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51" creationId="{FFD860B9-E944-ADE5-3BDF-6EF170B33AFE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52" creationId="{12A8D91F-88F4-D8BF-22A4-0D7065A033A3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53" creationId="{467E630F-4E0D-F26A-3A38-A6A42BF4AFB7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54" creationId="{B121EB29-A315-6122-182F-7ECC2E5B180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55" creationId="{DBCA9230-8B77-E970-648C-480A9769BA4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56" creationId="{ECA2C949-1868-CC61-A714-35AB08D3967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57" creationId="{5D42A45D-DDFF-89CF-61CA-1A07A3790B6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59" creationId="{8E93F683-2D35-80BC-7339-C55D9DB1305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0" creationId="{E3AC9AD2-A7DA-CAD7-4B5E-41E7E5B721F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1" creationId="{20DD2C8E-A485-8144-7E9F-CD0D9B398D3F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2" creationId="{43904528-02D4-9660-AB2F-F9E4AFC15784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4" creationId="{ADA84E3D-F562-7268-2E07-0C8D4EA88A45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5" creationId="{37AD7F7C-F1F0-EEC0-3FC9-3E2AF97F789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6" creationId="{1F7AA36F-4A59-3D1C-28BB-80D5C574BDF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7" creationId="{0FEEDF52-AF5D-8C36-A93C-B778370B91C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69" creationId="{A82BBDD1-F34F-BEFB-61D8-765DD1C48C67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0" creationId="{39FA33C6-1EE6-2F33-8627-FE018FF519C3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1" creationId="{51018724-E400-B122-A68E-34D22B7CF543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2" creationId="{F0442A42-0C06-442D-B744-16135DD157C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4" creationId="{ECC5DF49-4260-E7E9-C6E3-264FFAFE7B24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5" creationId="{414D25A6-EE55-DE9B-A3A6-0E8E496D3EF1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6" creationId="{D1CB3ECC-5941-338D-CF20-155C64253FEE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7" creationId="{281A65BF-4EBD-CD3F-AB5C-F6CF86FA9F48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79" creationId="{F53A03F4-315D-D7E5-2D46-61D4C8CEF836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80" creationId="{EA4621D0-C160-7648-C8B6-5974943BA2B8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81" creationId="{C478CE01-5DD5-1164-1556-E14614C4F340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82" creationId="{2A724FAF-CBBA-FA75-66E0-5CD659854B93}"/>
          </ac:spMkLst>
        </pc:spChg>
        <pc:spChg chg="add del mod topLvl">
          <ac:chgData name="Jazz Binding" userId="74e1742e-566f-4d18-bab9-8025d732ef9c" providerId="ADAL" clId="{B2F509F6-D0D2-47FC-9FFA-9B1E2AE28429}" dt="2022-11-30T16:51:54.796" v="10694" actId="478"/>
          <ac:spMkLst>
            <pc:docMk/>
            <pc:sldMk cId="515234159" sldId="273"/>
            <ac:spMk id="8384" creationId="{DA9CE78C-3520-5C4A-66FF-1497718B2986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85" creationId="{ECB5C0F5-0F20-59DC-3B07-2A35F0C53B4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86" creationId="{B44E4C9D-3783-6E58-C060-E602746DB92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87" creationId="{82FED8B0-541C-7FF4-9F2D-843C4936658F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88" creationId="{38A68DC0-75EC-DC18-3B9B-9ED61800671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89" creationId="{5DC3F3A8-8CC3-62B3-3799-59CFCEF1C2AD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0" creationId="{16CBA845-C704-AE76-0B54-502E580A9A39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1" creationId="{C855C2D9-C213-5B45-914D-F55DBE4BE36B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2" creationId="{8938114B-9812-C8FC-9FD4-EAEFE0D1A632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3" creationId="{682BCC4A-DE2D-9DFC-C359-3AF9EF894BE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4" creationId="{819B7C48-6D39-6CBA-AD04-E2A5268DCE77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5" creationId="{842B78E0-D47A-84E5-2144-231C2F87AD9A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7" creationId="{E8F2F760-58A2-2B36-514D-0661999A3FC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398" creationId="{2BBCBFB2-F433-CE8A-4B9D-62C2C257D4F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00" creationId="{45E8D0F0-35F6-8C23-3B08-D06FFF23624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01" creationId="{7B3A1AEF-1790-DADF-D971-880A555F6BB8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02" creationId="{C06D8359-AE6B-2A0E-63B3-72D474E96253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03" creationId="{95011F09-4414-5D3D-7693-E3914960AAA0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04" creationId="{3AA286B6-D3E3-3CFE-E2F6-8FF4A28582CF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05" creationId="{2E315E94-F5B7-7A39-7A94-8DE01AFD4E17}"/>
          </ac:spMkLst>
        </pc:spChg>
        <pc:spChg chg="del mod topLvl">
          <ac:chgData name="Jazz Binding" userId="74e1742e-566f-4d18-bab9-8025d732ef9c" providerId="ADAL" clId="{B2F509F6-D0D2-47FC-9FFA-9B1E2AE28429}" dt="2022-12-01T09:43:27.451" v="11307" actId="478"/>
          <ac:spMkLst>
            <pc:docMk/>
            <pc:sldMk cId="515234159" sldId="273"/>
            <ac:spMk id="8407" creationId="{AAB49031-FD93-7A2C-49C2-F30D42B1EF88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12" creationId="{31F4E54D-3AA4-C658-AD73-68FA5325C89E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13" creationId="{FAB1769F-C287-C303-60B7-509B8104AFEC}"/>
          </ac:spMkLst>
        </pc:spChg>
        <pc:spChg chg="mod topLvl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14" creationId="{55EA1166-D8E9-7F17-AFD4-DC0DD556B465}"/>
          </ac:spMkLst>
        </pc:spChg>
        <pc:spChg chg="del mod topLvl">
          <ac:chgData name="Jazz Binding" userId="74e1742e-566f-4d18-bab9-8025d732ef9c" providerId="ADAL" clId="{B2F509F6-D0D2-47FC-9FFA-9B1E2AE28429}" dt="2022-12-01T09:42:43.576" v="11298" actId="478"/>
          <ac:spMkLst>
            <pc:docMk/>
            <pc:sldMk cId="515234159" sldId="273"/>
            <ac:spMk id="8415" creationId="{E85FC691-F8C5-5C35-F93B-23A00467F409}"/>
          </ac:spMkLst>
        </pc:spChg>
        <pc:spChg chg="del mod topLvl">
          <ac:chgData name="Jazz Binding" userId="74e1742e-566f-4d18-bab9-8025d732ef9c" providerId="ADAL" clId="{B2F509F6-D0D2-47FC-9FFA-9B1E2AE28429}" dt="2022-11-30T16:52:28.674" v="10710" actId="478"/>
          <ac:spMkLst>
            <pc:docMk/>
            <pc:sldMk cId="515234159" sldId="273"/>
            <ac:spMk id="8416" creationId="{46F46F0F-57E1-5EDA-14F3-8BCFC2A3E828}"/>
          </ac:spMkLst>
        </pc:spChg>
        <pc:spChg chg="del mod topLvl">
          <ac:chgData name="Jazz Binding" userId="74e1742e-566f-4d18-bab9-8025d732ef9c" providerId="ADAL" clId="{B2F509F6-D0D2-47FC-9FFA-9B1E2AE28429}" dt="2022-11-30T16:52:15.186" v="10702" actId="478"/>
          <ac:spMkLst>
            <pc:docMk/>
            <pc:sldMk cId="515234159" sldId="273"/>
            <ac:spMk id="8417" creationId="{17A47AB5-8C21-1A11-FA41-801E491964C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18" creationId="{ABD3613E-5E76-34FD-A6EE-14266A76D92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19" creationId="{3E7666B5-DEC5-8066-7D50-1D3F1C61FD5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0" creationId="{D4BA18AE-4CEF-4919-627D-06850312103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1" creationId="{D2F7361A-3592-C1A2-6071-5CB1975EA69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2" creationId="{7568C256-7ABA-B8E9-A022-C546E227A37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3" creationId="{818B9649-B607-B26E-3FB2-7FA3E724A1A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4" creationId="{0B41CDCE-AA22-CC90-412D-B5FDAB4D15D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5" creationId="{31E1454F-6670-E9A2-3A07-57307FCAA75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6" creationId="{4629CCA7-D401-7ABF-6C98-9BEB91BB24A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7" creationId="{6570E244-54F4-86B2-6E4D-9E397039022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8" creationId="{7A194415-A402-9DD9-00D3-7BFE32FD17F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29" creationId="{E4CA9E7F-1684-62E2-3AD4-FADA4B60F0E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0" creationId="{B0569216-6285-F87D-54AD-306CECE5938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1" creationId="{CF33B008-B7AE-85C5-CD7D-62E3776D029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2" creationId="{0DA53645-F092-B424-F567-92DA979BCE4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3" creationId="{F0D0F254-9266-4E9F-59ED-116F80B3BCD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4" creationId="{C38E1EA2-A560-B527-D4A8-74996F72025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5" creationId="{B5101216-560C-002D-FF05-BAE7FD6E8DA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6" creationId="{21CC35B1-4C2C-62D1-7BBB-A008FF89E54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7" creationId="{400A308F-4E0D-4F45-E39F-9295B3ACAE2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8" creationId="{4D1FD329-7153-7D20-2FD0-C6D6EF90477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39" creationId="{DE566719-C48B-A389-71C0-7C825031EC0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0" creationId="{82971729-2382-22D0-1043-B8D41207872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1" creationId="{CB89C4ED-E570-287F-15CC-3B4C9267665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2" creationId="{8CD3B538-C0C5-88C1-4712-4C0DCAAFC15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3" creationId="{A50F51B5-EBCA-A9F5-8B64-911A1CA8EC1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4" creationId="{05A1CB47-F47F-7C74-288F-940C96F99AB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5" creationId="{17F0DC8A-877A-3D6F-9C29-B6F67C99516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6" creationId="{563CBFF3-A80B-FC98-5144-E55D5DEB8D6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7" creationId="{499523D9-2493-4E04-74F8-B97DEB30FCA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8" creationId="{851282CD-09BB-FEFA-E784-982B8B1B1F6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49" creationId="{2E24F71D-D080-7F3E-45AC-E23BC42FEAA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0" creationId="{24228BB4-392F-7DA5-90BB-7F563922EDB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1" creationId="{646B8DC7-21F6-3537-EA40-BB9199F150E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2" creationId="{A15229BA-37C3-D0ED-B49B-0DE53D31AC6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3" creationId="{D38BB567-F7CF-0CE1-7B36-04E820E5E97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4" creationId="{CAF47E68-8E3A-A755-E188-8A49C5E03C0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5" creationId="{D45F817D-16CC-3EE1-2C17-D4E4BBFE1A5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6" creationId="{562227AC-63A9-A30F-B28F-6F80150960C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7" creationId="{DC64AFBE-966C-8697-4847-3DD740E71AC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8" creationId="{EE286CCF-9E88-B966-B4D7-557B8882A3B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59" creationId="{DFED5E5A-5535-24DE-692C-0B56F3E99D5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0" creationId="{87668A94-0F2C-C61B-40D3-E0AF6EF55EB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1" creationId="{32BED452-B6DF-1CE0-AB6F-F644DE27E0A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2" creationId="{9B8BF9E2-10C2-6E76-E843-7B99719B086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3" creationId="{AE666C7B-CD05-481C-B1A3-D8A10BE741D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4" creationId="{64D0135B-FE0C-E13F-C6AC-BDEA33A4FC5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5" creationId="{4C4448FF-5AAE-9CD2-34F4-A8BC6607E74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6" creationId="{1E975356-10D5-B56D-DDB7-80D91B9D730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7" creationId="{ABC6AA0B-E5E8-BEEC-957A-C1FFEDC0727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8" creationId="{1272DE79-252D-69A0-3897-DF385A422E9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69" creationId="{66057DC6-8B4F-6916-02B4-6952F39C663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0" creationId="{36C64493-43E6-F300-0FA0-5DC4C2FEA5F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1" creationId="{CF232175-EF5B-DD2C-A0B5-22AE816F6BC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2" creationId="{5C37ABA9-8B57-DF64-D475-C5B698C7DD2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3" creationId="{DA252267-4EB5-97D8-94EA-96F0680375B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4" creationId="{984DC0CF-7BB7-84DC-DF06-ACA2965BAB7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5" creationId="{8E8B05C3-031D-55ED-AA31-2C73229B8DB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6" creationId="{9EB121F1-7A71-8047-1466-875B1E0722A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7" creationId="{8AE7E6E1-769A-3349-E383-ECF63BB24C7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8" creationId="{3F567382-1FD2-1E2A-0270-417C0AD630C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79" creationId="{DBBFD5F7-F08C-B4A9-E4DE-95EF8E349B8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0" creationId="{4F0D46B3-F60D-B11B-648C-6A917FFC479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1" creationId="{15C213F5-83E2-AE73-13F3-0A047E2958C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2" creationId="{12F1C6B9-B2B1-D340-CB64-D8D8CA3542C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3" creationId="{01C0A31A-E0BE-5186-DA89-042882575BF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4" creationId="{7C13AD51-6FD2-9A0E-DE0E-D376AC3F2FB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5" creationId="{6902AF4B-937C-AB4E-7EAB-0CDC5D8ACAF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6" creationId="{F0FE49BF-29F8-BBF1-B9E2-720F7F0B226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7" creationId="{D5549D11-A867-DBC4-0605-1FA4773DE9E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8" creationId="{BB63015A-A07E-DEF3-C6BE-DF357BD4408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89" creationId="{E782121B-E4BE-7F1A-7479-AA731B3B9B8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0" creationId="{78CFD7A2-0A08-35CE-96DD-1BBF40F2F91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1" creationId="{54410BDF-04CB-C7B8-9930-593F683F8C4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2" creationId="{09A28950-D36B-233A-D535-B014669E572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3" creationId="{63AEC266-9A09-624F-122B-3E4ECBFFEA9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4" creationId="{764D360B-F14F-96F1-D272-8E6C91E7214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5" creationId="{FAA5D8A1-188A-31E3-C712-9412F6CBD60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6" creationId="{55751D31-B04A-FA3D-1748-28F33EAFFE9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7" creationId="{FAF1067A-DE66-6A43-7B12-3FC59CDB845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8" creationId="{B10322BF-ECCD-0CEA-BDD6-CD6DB0A5FA4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499" creationId="{F6072B43-3161-0D88-0237-CB4F390463E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0" creationId="{0F7B6EE3-C362-3F16-CCB1-B3AEB8D8D5A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1" creationId="{684F9B98-9490-48FA-A257-BFC8A735069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2" creationId="{FF9B1E6E-D992-01C3-E7C3-239E12297AF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3" creationId="{38FB2905-4729-7D8F-6336-86C82859B96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4" creationId="{7E12A322-8713-60DD-147D-27F4839FF36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5" creationId="{C3D8F76C-98D6-A821-8C7C-628F1EEB1D7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6" creationId="{500B7999-2A35-2249-7E51-1A8BC6A9835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7" creationId="{55B42623-D7B4-C587-09DA-1FD610AC051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8" creationId="{B7AA31F0-A421-7ADD-53C7-09FFA441071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09" creationId="{7444B400-0924-4A47-FD00-A5012639A39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0" creationId="{6C53E4A3-E2C5-D3A0-88FA-46E24AAC3A3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1" creationId="{F7055F37-A4E6-847D-172B-AB4E1BC143E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2" creationId="{2230E16B-C92F-EB56-445D-F6D78943871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3" creationId="{69C6D0E2-1BF4-9378-00EE-B715E72F239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4" creationId="{30198E50-8B10-962E-8151-DE9924E0BB4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5" creationId="{57D5BB7D-2B03-6B69-80C4-8355D9FFB91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6" creationId="{8AEEE868-A635-11A4-F5EE-C7D709A8900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7" creationId="{60D399B6-CC7C-A1A9-ED95-C09D99AE39F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8" creationId="{6D54EB5A-0C97-0435-FAAC-D8951E120FE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19" creationId="{7D8B9BF8-8869-58A1-12B6-7C5A83F9C3F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0" creationId="{4CA50AAE-2526-B298-4C65-96B413065E0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1" creationId="{3D30E799-4D08-DA22-9AE7-F1C2FF516C2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2" creationId="{F3AA5875-3156-B016-9B34-07B19D352F4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3" creationId="{318B5A5E-F4A1-05FF-D231-DD944EEB92C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4" creationId="{04ACB8ED-A1F6-31F3-7409-D13270BB842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5" creationId="{B704CE6B-FF52-BADD-CE2D-65B8FBCE1DC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6" creationId="{2C97529E-E3EB-FAA6-D285-36325227555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7" creationId="{97A259B6-5128-B64E-5EAA-5ECEE16BE6E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8" creationId="{E85FBBAD-2243-8189-C05B-02DE602ACFC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29" creationId="{A4E2487B-5E21-137C-996A-B93C299F069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0" creationId="{8A6CE108-359A-8FD8-C98B-C7BE8183334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1" creationId="{64A24453-9DA4-8077-4F53-9E970523348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2" creationId="{17152BE5-BFF1-DBF2-A683-22560580DF6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3" creationId="{5277B756-5437-4E56-0F2A-7A1085CB4A2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4" creationId="{C236B7BE-75D2-861F-C002-FDCD62861FD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5" creationId="{2DB2A3AF-75BC-FF58-363A-53BB0B63E77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6" creationId="{BEDD367F-5322-75D1-0FA6-5225D6D1819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7" creationId="{89BB356E-8FEF-9164-19BF-E8C9698DB85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8" creationId="{C4344D7A-BC9F-ACF9-E346-C96AAFC3132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39" creationId="{D4A6FBF1-0349-93FF-3BB6-FF75C582C3F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0" creationId="{295645A1-0369-30EA-31D3-599E37A52B4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1" creationId="{F3BFEE51-BE5E-0242-ADF1-2F10710BB93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2" creationId="{FA6BEBF5-C292-A6A6-C5F1-43E25F50768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3" creationId="{9B204001-0EDC-BC55-7DCD-05CEB6694F4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4" creationId="{E1855F15-EDB2-352A-1D03-52F0D1F0D6E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5" creationId="{ED60EA4F-E488-A823-698A-C469875D491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6" creationId="{96F28AD3-998E-0F3C-ED61-BCE38E06073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7" creationId="{19A0B65F-244C-BCF7-F38E-74E9A32A64F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8" creationId="{F5C9ADCB-6032-A74F-8216-20360716449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49" creationId="{98A5D5E3-A0B2-3C15-8558-6E728F5749B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0" creationId="{B3646A90-1258-5C69-4346-167DF0A9825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1" creationId="{590533FD-6313-BB04-399C-D1B3425104D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2" creationId="{CB6C4BBE-6C44-B7BB-1AE3-FA57E779B2E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3" creationId="{BFC5B3CB-9938-D3F7-8DEE-7D6EEEBC3A5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4" creationId="{F3A0D38D-5979-FB18-5621-B33EAC829A5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5" creationId="{F2C041C3-E77F-7895-74F1-DC64A8C0E75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6" creationId="{4FAFA422-37C1-3003-F684-15938DB5657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7" creationId="{8445EBB1-3EEB-2051-3FE3-B74EFDE9A8C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8" creationId="{0A17D15E-BE1C-9554-E8B1-D3110EBB2AF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59" creationId="{88798B4A-C8C0-E117-BA5F-65D948A9461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0" creationId="{503C426B-B19E-D843-5F31-599F872BE40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1" creationId="{C7E078B2-7CFE-63EA-EAB1-7F15F21E1F0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2" creationId="{E03CB3D2-1927-9522-BD5E-DB2592EE7F2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3" creationId="{FB4DD5DC-B7CB-92AE-F4C4-E45036FB062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4" creationId="{0286150E-4E98-F105-F310-B10F3BC3745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5" creationId="{D0D532FF-87DE-A936-202F-DD96F2C5745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6" creationId="{1E0DA45D-C749-BDC3-7EED-DC7D2783B37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7" creationId="{ECA5B77E-4094-0D89-5664-043A8C38F30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8" creationId="{AF1661FB-90A7-FA74-EED1-62D5C620D17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69" creationId="{3DF84B18-7B87-F170-A4B6-1846711AAF5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0" creationId="{046E811B-3CBE-1294-32AD-283ACA87F19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1" creationId="{3621455A-CE4D-530E-A160-64AEEF781AB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2" creationId="{022D6C46-8A9A-B950-6C73-EF6B8B8AB83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3" creationId="{0176CBB3-8CCC-E826-8380-F76E9E5600F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4" creationId="{26020E8F-7575-E936-4823-90CAC21AA9F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5" creationId="{68F88E02-8C94-3123-407F-854FD82705C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6" creationId="{5FB795A1-4D7A-D6B7-F3CC-FB32971EF4D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7" creationId="{60815291-5787-ABDF-3634-B70360416B5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8" creationId="{53ADE547-F5E8-699A-1071-27BD7F60C48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79" creationId="{8088EE28-A890-0AB6-37F9-DC8CEFE0C54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0" creationId="{37983656-6CD5-C2F8-CA02-6B125CDB421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1" creationId="{5EE52181-5F12-7E08-CEEB-B3A844C19DD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2" creationId="{DE7EE422-60EF-9E6C-1683-A65E1D9686E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3" creationId="{0703F3C3-D3AC-7DC9-E435-9095D9EB80E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4" creationId="{D083CEA1-0D1D-3EA3-AD42-83DD86B32C8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5" creationId="{031C50DE-9AD9-92AD-4D6E-753B37E59B4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6" creationId="{8E5BC185-D607-D915-DE24-3ABD117F98F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7" creationId="{840DC08A-DA3E-152A-D5CB-25AC7E2BE97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8" creationId="{1B657F1B-5D8C-797F-35EF-0990E256A14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89" creationId="{D70BFACF-FC76-8EDE-DAE2-967836C3D39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0" creationId="{B3D91723-C43E-9950-056C-EAC0FC39DB2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1" creationId="{5EE1EF88-E3E9-4BEB-300A-9DD2FF3CB78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2" creationId="{83ACA058-FAA1-09C3-620A-7458AD0CA90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3" creationId="{8AE910C8-E06F-C8E6-67E4-FC21BC20EC1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4" creationId="{AFA35DBD-0F80-C72E-122D-56B721C557C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5" creationId="{81B2CF4E-ABB5-E051-E5DE-837F096BBE6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6" creationId="{0366A3E4-6ADC-6F91-9B73-1ECD4533E37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7" creationId="{22122532-476E-4FB2-97F8-786387FE04A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8" creationId="{8347C4F1-F744-D066-132E-3CA9F867827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599" creationId="{2E19B274-9C05-35D5-B026-81F904137CF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0" creationId="{7466ABF4-BAD4-2C90-F5E8-568D215A340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1" creationId="{3B377A3F-67F7-59F9-2A26-0C92476D4B0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2" creationId="{8A7F812E-82D1-CC3D-B521-085145EBD39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3" creationId="{C8FE5911-281B-A5C3-2A9E-6419514C283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4" creationId="{2B70AE86-D8AE-FCA7-6CCB-2F886F45782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5" creationId="{C1805E77-9B52-CE32-7DBA-B32D9EC2738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6" creationId="{321745C3-276A-B201-CF3F-8C0AA2F4688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7" creationId="{6C2F2043-A1C1-DF94-4E42-F942F73B968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8" creationId="{9D4F1141-D1B0-9B4E-6812-B4B46EF437B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09" creationId="{F66AA022-038F-671E-AE01-0717F588E4F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0" creationId="{2CF86957-263F-FD51-95A0-C79CF4BD141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1" creationId="{0DAA202E-B9EF-42D0-C8D0-A59D1E5CB2F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2" creationId="{C0DB04F7-E958-D1B2-9AAA-6F12AF1DB2B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3" creationId="{D88469AB-D7EA-1B18-A3DB-FF984C515AC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4" creationId="{0EB03982-FCD3-06E6-CCEA-68AF68B0D43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5" creationId="{39BA1754-50C8-D548-A24F-9BCD60486FF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6" creationId="{6DDDDD66-E11E-D380-259D-AC3F29A00A1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7" creationId="{6395581F-69D3-EDF8-DEB0-708C0AF81EB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8" creationId="{C37B0181-6856-D8C8-0A55-B081E3D890A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19" creationId="{F567C619-0B7C-01B8-B2F9-8EC3188D32F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0" creationId="{00D81635-3582-F185-3B43-696D49F23F2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1" creationId="{320B631E-F934-12F8-C5EC-3B0E1D23906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2" creationId="{9B9CB6D1-F2A7-BE60-996E-14138FE2CFE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3" creationId="{5415A1F0-4915-D4A9-ACCE-244912B69AE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4" creationId="{5F6B410A-94CC-DD52-3976-443DF8102A8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5" creationId="{D2339F2A-4D95-1D49-7DF3-098EA07284A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6" creationId="{9BCBFD4A-207A-2814-C259-A95EB9FE6EF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7" creationId="{6A18AF05-6A4D-2CC2-25CA-603222E937F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8" creationId="{DCA57246-391E-8295-10A0-C5CB120C03E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29" creationId="{9C07D51D-0193-5F51-029A-77384AB5364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0" creationId="{601021C2-7D86-0D66-20CB-2AE596BE210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1" creationId="{4B3582DC-E2BA-FD56-9906-DC7599B6943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2" creationId="{CA303D76-5D47-93ED-D10E-F395B4E0438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3" creationId="{7F0B500E-AEC9-4548-118F-ED0AB75DCDD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4" creationId="{3E764D66-35D7-DCD7-A118-6297332F6C6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5" creationId="{6F799E8E-7700-4338-917C-C7E45E6178C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6" creationId="{E39691A4-4E3F-358E-2F61-A7D2F3F496E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7" creationId="{351A51E1-7BE1-8697-A3AC-17D3470068B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8" creationId="{9B4EFBE8-2EEF-599C-897D-CB60957657F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39" creationId="{449F84C3-02EC-B477-4CDC-A54888CAC77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0" creationId="{C7CF4C5D-753F-3620-31FA-DC6B02EF809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1" creationId="{7F00E8DB-E6D2-FCE4-54E8-D22F31652F7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2" creationId="{D9A40633-F27F-B65B-3ACA-AE17145BACA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3" creationId="{C6758789-2355-C6ED-D6D4-C3F05835B72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4" creationId="{08A9D349-7379-8616-72A2-7E2B839D0A7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5" creationId="{CA7E3180-66FE-5134-DFAE-63DA2905229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6" creationId="{80769EC7-06EE-51CD-0F95-00D9DDF9792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7" creationId="{3D10014B-6A61-F02C-4C41-F60ECD25721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8" creationId="{316BF2DF-EBA5-4A91-CB9E-9982585EF5C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49" creationId="{B0387035-5784-BF67-8D73-93E22681717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0" creationId="{2D277540-F75F-0A46-6FE9-5697F72AD96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1" creationId="{0D9C6181-6680-30A5-8B99-AA53127578B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2" creationId="{F399DB5D-A5DA-7B89-FC9F-1606F5716E1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3" creationId="{FF050725-A6F6-E786-2157-BCDA534B808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4" creationId="{0ED197A7-3C31-1718-74DC-6E04D7177D8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5" creationId="{F9C8CA0C-D600-770D-C2DC-80BA7F4A15C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6" creationId="{7DA3F44C-CC87-BB6B-A581-B3958728BDA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7" creationId="{7BA32138-7CB8-C28D-988D-9F8A2F1A0E6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8" creationId="{60D4078D-F78B-A287-D114-A8DFAF468F7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59" creationId="{3F003D40-1C71-90C7-51D3-F1842D37020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0" creationId="{85911F67-B973-F153-74BD-FD16825F5ED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1" creationId="{0ED478AD-6E7F-C2E8-ED0D-9765C752A7B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2" creationId="{83E0E414-0F90-FA56-95A2-4575A8C7E9C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3" creationId="{DCA1653F-706D-CAB8-B32F-B0AECEFB171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4" creationId="{0B5B934D-5F4F-926B-3B77-906A9446C96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5" creationId="{57CB6E6B-1F10-5C35-63E6-87B54E2A784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6" creationId="{55E0CB0E-690D-22D7-DBBE-33D76DCD285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7" creationId="{97970AEF-5F88-AE86-9941-A2A9D4449CB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8" creationId="{24BF1C67-55F1-27B0-47F6-0B05D08CD91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69" creationId="{3A468BD1-08AD-DF94-6BFB-93B99080A73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0" creationId="{665BE3AE-7F86-7323-2FAF-7ECEE02EB14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1" creationId="{F547433A-C502-9418-9B52-55E9588FB7F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2" creationId="{62B8B7B5-C597-FED7-204C-8FAFAF8EA1C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3" creationId="{93852FB1-E485-01FD-C653-AB7BD72F5B5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4" creationId="{11EDB515-BD55-0787-12E2-4E30035BA03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5" creationId="{0DC57CEF-05A4-66EC-F8F3-26747DA44D7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6" creationId="{565C6412-02A0-2507-EF02-A9F43CDD215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7" creationId="{A998A27A-36CA-634E-285C-1803CF7CF9F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8" creationId="{3B58F3DB-5AD4-0F0E-196F-7888C6D1454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79" creationId="{9B0E659C-3EEF-6954-92BA-E0ED3FB095F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0" creationId="{2986056D-87E7-13CE-9794-91F7AC4C7D9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1" creationId="{62AF10F2-61A2-6F63-FDBA-E225B792470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2" creationId="{4AF7561D-1A1E-6754-C7FB-A6D60F84768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3" creationId="{8CF448C8-17DC-BBBA-B96A-2ACE24123EA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4" creationId="{14C6F6E8-F41F-AD24-8C1E-091915CD7A3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5" creationId="{7A6C0299-B916-6969-9E4B-012E33018B9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6" creationId="{13F8CB69-D64E-7CD7-9877-F26B04637FA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7" creationId="{F78C740E-7BAF-61CC-0CB1-178513459D9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8" creationId="{7586579E-0D21-1952-7D4D-2E4719C0E03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89" creationId="{388C4053-91FB-B1A1-245B-4095C7788DE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0" creationId="{C5A0A1DA-E251-419F-C67F-323161B5BEF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1" creationId="{0FFA39EC-533B-77C9-0DB5-BA310B63275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2" creationId="{E1700432-94F0-BCBA-0AE4-0B0793450FB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3" creationId="{5293AD37-B8CB-222D-A5E9-488008E943E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4" creationId="{9F95AEA4-4035-B876-B92F-FDF782943D0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5" creationId="{560FFF0E-4DD3-F9BD-D4E9-7EB93FC512A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6" creationId="{93088660-101A-F045-A4A0-1DE851BE584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7" creationId="{DB211F10-D5FD-612E-CF44-713F825CF0A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8" creationId="{6463C804-2233-5F60-ACC6-FEDA149419E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699" creationId="{0A0198DB-F757-F0EA-1CF0-456408F5A69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0" creationId="{94D75537-B4DC-6803-152B-BAB19ECBB6D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1" creationId="{2DD1C58E-AEF8-99D4-CDD8-746BD406084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2" creationId="{49BA2915-66C0-4B48-407E-86756A15AFD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3" creationId="{E4053206-4870-098C-0FF4-3543C7D667C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4" creationId="{AEE9F7F9-F6B5-F5D7-90F2-776F5609549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5" creationId="{F6FDDB37-633C-E3F5-FA8E-A3FE81C7645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6" creationId="{778C6679-FB5A-50AC-7EA8-C0F3FB233A7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7" creationId="{26E3ED89-E6FC-4E8A-4FC4-C3DD746AF76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8" creationId="{566898F0-6299-54BD-977F-9232B850156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09" creationId="{8C8D0F89-5694-0CE8-425D-0ECD8493A28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0" creationId="{694CF06F-68DD-A72D-4C9F-03CC8BD5F4A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1" creationId="{449EF295-2D5A-8126-C148-6F66A89F681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2" creationId="{3315AAFD-B021-BFC8-4D57-2F7D4028365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3" creationId="{65113CC3-381F-A48C-8896-F86D2FD05EC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4" creationId="{480468D4-DF0E-CE78-F44C-A64EFB1AF9E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5" creationId="{D4E169AF-9826-B752-E160-6F0BD39626A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6" creationId="{0865EB16-2C77-5911-08E9-A172D622A58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7" creationId="{AE99E836-C6A9-A8E8-39B3-3D72503E20D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8" creationId="{9E9F50AE-13D9-991D-0006-AD546998C82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19" creationId="{7DAD11C3-31FC-D65C-32B9-A246407F122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0" creationId="{E2971652-0B7F-B1F1-B5FA-E4EC604408E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1" creationId="{E12ADAC2-E756-4AB4-AFDB-B0AE503E900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2" creationId="{3E272C11-812D-8745-FA80-B680DBEEFC2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3" creationId="{C930256D-0873-ABB5-B221-2AF155E7C11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4" creationId="{D399B2CE-07AF-AB4F-12CB-E09BBB8D6AD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5" creationId="{B737A5E0-41E6-5177-0807-F9404A7BDDC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6" creationId="{4FA3E0C0-3FEA-B9E9-C5DD-371086D42B1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7" creationId="{F759384D-B3A5-08F5-AA8B-57FFC01BF40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8" creationId="{0229E443-20C0-9E03-1176-62DCCBE9D25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29" creationId="{FEBB49CA-E40D-2E72-38EC-9B220504C04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0" creationId="{08F045EC-8A58-317B-3A09-ADF797C354C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1" creationId="{BFA24D7C-619D-A5FA-C4E1-08855AF1049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2" creationId="{0AE67294-8ED9-A256-A692-BAB547DC4A2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3" creationId="{C9F3CC22-BFD0-A69E-CEF4-FB362212352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4" creationId="{225EA53C-21D8-1233-20C7-0B8370F5476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5" creationId="{DB8E832C-72A4-9F3E-F0CD-D19F19C9715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6" creationId="{4DC05CE7-501F-869D-2363-1FD4FBDF5B7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7" creationId="{CCC2F8CA-6442-76CE-C7AA-77602015874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38" creationId="{A4E2B0E4-5C68-E103-A26C-CA9EFF253BE2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39" creationId="{8C0DFE30-3D4F-EB2C-93AF-F46C94753023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0" creationId="{04341A58-10ED-1F86-A290-3A7E1522F8FA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1" creationId="{A6D8EE42-835C-A816-9715-4F399E7F5046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2" creationId="{7B101601-FD65-3E22-502A-CEF8DE4D49EB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3" creationId="{76786171-822E-8465-0D49-B3A8F44F85DB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4" creationId="{697DA276-D277-8ED5-E1DB-B8C82BE24664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5" creationId="{37DBC1C7-CB2F-B334-363A-CE1E7CE207DD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6" creationId="{ADDE6308-8518-F925-0D5C-CEBF0CCAF533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7" creationId="{22A7ADF5-FB1D-BCEB-2B62-746C3D845750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8" creationId="{A0CF7DC5-5961-8B51-BC13-DD93B3F28EA8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49" creationId="{AEF021E0-4237-7ABD-C31F-AFAA146299E5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50" creationId="{0B357F74-4B61-5C39-3A0E-EA8B22537ED2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51" creationId="{90AC9CFB-D90C-E6A5-E1C3-1DF89887F4E8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52" creationId="{101617B0-A7C9-C615-636D-C7F13C9FB6A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53" creationId="{58CFE5B9-B31B-7E3A-862D-2713DE8C078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54" creationId="{26BD9EFA-1255-31EB-2440-01F5EE9886E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55" creationId="{D067AAA7-6362-1A88-EAA7-EDE0CB56CA9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56" creationId="{21663BF0-28C6-D9D0-C02F-01A7BF786741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57" creationId="{F989C27A-D000-27BD-81BF-0F12E463DF2F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58" creationId="{9802E6F3-285A-5215-B8DA-C8085E883BE5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59" creationId="{C6EB819D-B457-D243-E4BB-AACEA5E35E8E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60" creationId="{343A869A-C9D1-8925-2393-E281E2FE3EF4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61" creationId="{80AF538F-81B5-BC6B-89CA-50DE0B637C90}"/>
          </ac:spMkLst>
        </pc:spChg>
        <pc:spChg chg="mod">
          <ac:chgData name="Jazz Binding" userId="74e1742e-566f-4d18-bab9-8025d732ef9c" providerId="ADAL" clId="{B2F509F6-D0D2-47FC-9FFA-9B1E2AE28429}" dt="2022-11-24T12:13:58.228" v="2478" actId="164"/>
          <ac:spMkLst>
            <pc:docMk/>
            <pc:sldMk cId="515234159" sldId="273"/>
            <ac:spMk id="8762" creationId="{12FEE067-EA5C-6625-7603-DBF951B74FE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63" creationId="{7E1D20CA-0CF7-EC09-DF02-FC7D9D872AF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64" creationId="{56104CAB-5604-909B-73A2-003FB44B7E05}"/>
          </ac:spMkLst>
        </pc:spChg>
        <pc:spChg chg="mod topLvl">
          <ac:chgData name="Jazz Binding" userId="74e1742e-566f-4d18-bab9-8025d732ef9c" providerId="ADAL" clId="{B2F509F6-D0D2-47FC-9FFA-9B1E2AE28429}" dt="2022-12-01T09:44:17.652" v="11318" actId="478"/>
          <ac:spMkLst>
            <pc:docMk/>
            <pc:sldMk cId="515234159" sldId="273"/>
            <ac:spMk id="8765" creationId="{FA0C52B9-19C7-A526-D8E2-56EEDCD6D635}"/>
          </ac:spMkLst>
        </pc:spChg>
        <pc:spChg chg="del mod topLvl">
          <ac:chgData name="Jazz Binding" userId="74e1742e-566f-4d18-bab9-8025d732ef9c" providerId="ADAL" clId="{B2F509F6-D0D2-47FC-9FFA-9B1E2AE28429}" dt="2022-12-01T09:44:17.652" v="11318" actId="478"/>
          <ac:spMkLst>
            <pc:docMk/>
            <pc:sldMk cId="515234159" sldId="273"/>
            <ac:spMk id="8766" creationId="{2EE36D9D-A6A4-7822-0A1A-0AA4B56697B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67" creationId="{39F0F2D3-C083-47FF-1EBF-5989BD170F5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68" creationId="{8EE0070C-2E77-AFCD-564C-6F3AA66C5D2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69" creationId="{249C7E02-B48C-21A8-58D1-BC2C2C7F5D2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0" creationId="{6BB9AD14-0A12-8694-BDD6-CE9F27664DA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1" creationId="{18ADBEBA-3FF5-3D6C-130E-D743140ECB3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2" creationId="{3E4D3C77-2E2E-2018-EFBF-03CFBB0DBE5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3" creationId="{4482F6C3-1F18-CF19-16C6-39E7A2784AB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4" creationId="{ABF8B728-E400-807F-A2BA-F1332BC42BE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5" creationId="{3FEEE79A-9AB4-11CA-46A6-73D6BF5C5F7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6" creationId="{29C0BDB4-5F76-B095-BA66-52869E45215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7" creationId="{91F9D674-717A-326D-B4F9-F9DA5F8F96D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8" creationId="{45383171-6CAB-2448-DA3E-4E1ADF89FA0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79" creationId="{67CF4D3D-0B79-9297-B2F5-763E1CA804D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0" creationId="{8C8244A7-0AC9-8336-A053-B661C85C980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1" creationId="{6E00F172-F89D-899F-AC4D-D6213234A13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2" creationId="{D1F4AA20-2DB1-294F-D067-F8D39F1BD60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3" creationId="{69202699-3258-B79D-F16E-F5BE4DAE736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4" creationId="{B48ADEF4-035D-070B-2D2D-4CAB574E5F5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6" creationId="{CC636653-C609-3F15-3FF3-5F34F8AD009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7" creationId="{8017199C-F2F0-D178-48FD-96B0ED81602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8" creationId="{00DB71EE-CDF9-E3C8-A586-07BA272D422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89" creationId="{25F6BD3A-DAA5-6C35-047B-AF611050FB0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0" creationId="{2D878AA8-51F3-A637-016D-1E3DB4FBED4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1" creationId="{77089217-9320-D876-974A-A646DAC9858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2" creationId="{FD3A7997-9F69-915B-E85F-596449FA68E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3" creationId="{41C75D97-8CB3-5E88-BC41-0B96BE35A17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4" creationId="{2A49643D-7890-A617-78C7-7F7EBA6C455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5" creationId="{1BD0266F-627A-25E6-9629-1142B17A05C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6" creationId="{7B2D49F6-6BBE-8E18-5BCE-BAA0C13CD2F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7" creationId="{666D799C-9964-4101-00A0-DEA3DE5FDF2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799" creationId="{38BDFF7B-3B22-ECFB-A05B-E4273FCCC37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1" creationId="{CCC7EBD3-00D6-35A6-E032-8B18DABF7A0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2" creationId="{491B00DA-9D6B-F33B-5B02-4990EB9930F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3" creationId="{CF6B2CCA-B73D-B2F7-C8FB-76A72B260F5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4" creationId="{94A570A4-63B7-3B5E-A391-D034C781848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5" creationId="{B2CF729C-EF21-A3EF-90FD-6FD9EC36CB4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6" creationId="{976F6876-C589-BC63-3561-13E0FCE3CAC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7" creationId="{B23FB619-2024-F692-1E0D-EE476CFE953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8" creationId="{325DC6FE-DDF5-5236-2614-4238A7138AF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09" creationId="{7E852600-F83F-07F5-D877-5612771CDD9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0" creationId="{31F35CBC-C5BE-F19D-59A1-82EE542DF84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1" creationId="{F0A4D014-E9CD-3F7F-BCA7-BC74E0DBFABE}"/>
          </ac:spMkLst>
        </pc:spChg>
        <pc:spChg chg="del mod">
          <ac:chgData name="Jazz Binding" userId="74e1742e-566f-4d18-bab9-8025d732ef9c" providerId="ADAL" clId="{B2F509F6-D0D2-47FC-9FFA-9B1E2AE28429}" dt="2022-12-01T09:46:42.675" v="11340" actId="478"/>
          <ac:spMkLst>
            <pc:docMk/>
            <pc:sldMk cId="515234159" sldId="273"/>
            <ac:spMk id="8812" creationId="{03B42D1E-8DF1-DA84-BF2E-56EECC7DB09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3" creationId="{752D9CBC-14D7-8E42-400D-46A5293F984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4" creationId="{8A588896-3F73-BAEB-9B8F-46869667B5C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5" creationId="{60E76E57-F04D-827F-E7CA-53CFEFF25F1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6" creationId="{3876F307-584D-633F-A336-C921B61F148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7" creationId="{98573B70-5495-FF13-B31D-99C5D2BE2F2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18" creationId="{7E33C605-7CAD-EDD5-F4F6-3184CD67815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0" creationId="{F0D7C1A7-A235-4FDD-C318-9CF9B1F51D6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1" creationId="{3498FB1A-F29D-CB40-83E1-96472B35715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2" creationId="{4200DF38-9DBB-B499-8254-BB116C85884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3" creationId="{8C902313-83C5-D2F8-7957-879886C972B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4" creationId="{0DEE39FF-E6AF-8DA3-F922-E2788B0EA70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5" creationId="{37133103-F1AA-4CB8-9F8A-BB9E15A18EA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6" creationId="{4D240EDF-E1F0-D764-9472-5427D28C0CA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7" creationId="{6D7A40AF-66AE-7A45-1601-FBA2BD6808A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29" creationId="{7FE329F8-D4FB-EA1E-128F-F3001EB6541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0" creationId="{BD483B94-4D69-9BDC-8894-69D866B4525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2" creationId="{B4609323-9E04-6A88-1F74-4E96B3B0828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3" creationId="{975E8039-4958-1CCC-05A6-60C801ADC4F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4" creationId="{D4C22EE0-D039-D299-D9B1-B476790770C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5" creationId="{A1C6F7A2-7187-D340-C845-232737F3909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6" creationId="{E51D7175-30A4-22F1-3C2F-0117BD7D0F4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7" creationId="{6505B42D-2F80-CD6B-3B67-5E407A591B8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39" creationId="{D15621C1-6478-9830-E497-06584AF8698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0" creationId="{B9488F20-5F93-2E9D-215A-6A1E53C524F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1" creationId="{8FB59816-89BA-B86D-475F-35265B43257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2" creationId="{FAC315C1-E198-CFCB-BEFE-9B7524C0570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3" creationId="{D766D4D6-3624-95A0-C608-D96BB5AE4DB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4" creationId="{A78676C2-B11A-9E27-E58A-241DCADFED5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5" creationId="{C602B6B2-E277-1F9F-E6DD-1F3B7E3CF8A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6" creationId="{6FCCCDB1-3AC1-6924-C581-0C91C6AEDD8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8" creationId="{777CF0A2-1A0C-AE48-531D-611441D4817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49" creationId="{34DDF796-244D-F7E0-5BF6-8A83C0FA229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1" creationId="{AF2EA64D-ABE7-126E-7D50-DFCC72836AF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2" creationId="{D8B6C0E8-7842-23A9-273E-77E4B3AC08E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4" creationId="{43EBE03E-4472-5260-A7F9-9F457462303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5" creationId="{1B4A8FB6-495E-79C9-AC7D-EF0ECB35042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6" creationId="{2743B87C-4AB7-B843-B260-FAF936A9664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7" creationId="{668E0E99-88EE-AA46-A77A-200FE049AFF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8" creationId="{4C6B656A-51A7-D381-CCB7-BBC78DAD7CA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59" creationId="{1146BA13-7C3A-5EF5-20EF-D85C1F24EE2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0" creationId="{2FBA44C9-B0B1-B35B-EE07-17AD9CFE3FB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1" creationId="{5E180413-7C3B-69C8-AA3F-A0DE0CAAC4E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2" creationId="{6B7C9F71-AE27-2649-3F41-80B87A8B9AF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3" creationId="{2DF44C5A-18C5-33E7-BD14-A1928FA7C26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4" creationId="{B8984904-43A9-2EA2-19B8-C66FB8D46CE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5" creationId="{1749DCC8-D75C-AB00-5E37-3C2E0155277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6" creationId="{DA183720-B618-B41A-D05A-401A62E2571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7" creationId="{1CD628C0-8401-4497-D1F9-F1934C74B79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8" creationId="{E915DA36-C6B6-94A8-24B2-9C57A3C0367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69" creationId="{E481594A-A84A-894E-1291-6CDAB2955A2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70" creationId="{282E36B4-67B4-1919-0386-7936CD5243A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71" creationId="{2645E696-9DDB-1EF0-B3D6-E0515E52A4B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72" creationId="{1C294595-8923-98AF-D221-35BE97B82B3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73" creationId="{229C0E64-CDCE-FBE1-2A82-04108285805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874" creationId="{7FF752FD-21E4-FA7B-EF3F-63612BB98F13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75" creationId="{9B29F2E0-F4C3-A12E-9EF9-1A6F73327A28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76" creationId="{F717AFC1-6B05-A7C1-6863-20D1FAFD09C8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877" creationId="{19A929FC-9807-01CA-F967-245A2D6521BE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78" creationId="{5DB59561-F578-C66B-9C02-10312D22CD54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79" creationId="{E864708F-3C90-30B1-10A5-4098C26871F9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0" creationId="{80E54951-4F37-6916-2E4F-775B17834B64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1" creationId="{277ECD43-271D-0AF9-7228-F0D7DC30A6F9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2" creationId="{423DFC0C-313D-CB75-F595-283A0DD31442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3" creationId="{BE74CE1F-C10C-FF8F-0921-ADE76E841DE8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4" creationId="{8D1AE1CF-3E7E-C2C7-34F1-8F87E5F8F8EF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5" creationId="{3E71F3DC-F050-B72E-E5E8-405FAFC52839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6" creationId="{8689237A-1BDB-FEC8-BD80-2E35CB3F820E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7" creationId="{76516598-E946-309A-CD66-00FA00BF896B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8" creationId="{369CCDD9-6C07-83BB-2900-8CE634E42291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89" creationId="{AD450AB8-AA65-9D68-EFCE-4503990698BD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90" creationId="{EC6F0DC3-933B-5598-0B1D-15250CAB3FC1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91" creationId="{4F60588A-43A6-B738-D084-ECA5081883F8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92" creationId="{694BEA6D-CE23-5911-A019-4F5E7E428D99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893" creationId="{22AC4733-2D5A-94F8-1E75-682DCADDE59C}"/>
          </ac:spMkLst>
        </pc:spChg>
        <pc:spChg chg="del mod">
          <ac:chgData name="Jazz Binding" userId="74e1742e-566f-4d18-bab9-8025d732ef9c" providerId="ADAL" clId="{B2F509F6-D0D2-47FC-9FFA-9B1E2AE28429}" dt="2022-12-01T09:46:38.270" v="11339" actId="478"/>
          <ac:spMkLst>
            <pc:docMk/>
            <pc:sldMk cId="515234159" sldId="273"/>
            <ac:spMk id="8894" creationId="{5A77C557-D0A2-CACF-272E-DC5D451726A6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895" creationId="{3638C6B8-E3C2-39FF-8ABD-B9AE7E5F119B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896" creationId="{D2947FC3-0C80-07EE-4C3B-DB8E57B8FC71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897" creationId="{855CD7D1-E293-D61E-E326-A23E84CBF160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898" creationId="{51C6E287-0F53-5320-3829-103819FC219E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899" creationId="{43DC651F-41F5-CA12-6F92-1EF89993916C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0" creationId="{BE89DCF9-EF54-84D6-A0C2-17791C02AEAF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1" creationId="{995C02B9-0826-9693-0FF7-4A5689C926BA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2" creationId="{EE5D6BB6-BB06-F6BD-447C-EE7586C715CF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903" creationId="{C645D922-DFCC-64E1-2103-0DC5AB397045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4" creationId="{A99A1625-B517-7192-767F-EB39F72421D6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5" creationId="{4357FBAF-838B-860D-C97A-ED66ECBACE11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6" creationId="{9060B451-B0C2-27BA-E351-B9816C3DD4F8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7" creationId="{31C6E15C-CC86-4E1A-02D2-EEF0F912D219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8" creationId="{9B61ECC2-4C26-71DF-F55C-FC0B07D7726F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09" creationId="{FA6422DE-ECC1-A289-49BA-4A4B2451688D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10" creationId="{7493D3AB-4AF6-FE50-CF0B-D383565810E0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11" creationId="{F9DB4D3B-31CA-69F3-0A9F-C9C06CBDCDFB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12" creationId="{47BB7769-7C66-C0CB-0AB6-1B269607FA24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913" creationId="{212EF076-B023-6AB0-CE5F-B0AECA3E18E0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914" creationId="{7AD35E7F-D28E-067C-B12F-64C16C62EF46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915" creationId="{69952F2C-73B0-6B37-3821-70A2319708C5}"/>
          </ac:spMkLst>
        </pc:spChg>
        <pc:spChg chg="del mod">
          <ac:chgData name="Jazz Binding" userId="74e1742e-566f-4d18-bab9-8025d732ef9c" providerId="ADAL" clId="{B2F509F6-D0D2-47FC-9FFA-9B1E2AE28429}" dt="2022-12-01T09:46:35.092" v="11338" actId="478"/>
          <ac:spMkLst>
            <pc:docMk/>
            <pc:sldMk cId="515234159" sldId="273"/>
            <ac:spMk id="8916" creationId="{59460BE7-9AA3-C64C-2EBE-0A372A6FA449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17" creationId="{E01574D6-F152-B3C7-2CAF-C11ADEA128F2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18" creationId="{DD85EC51-D825-0C2A-4315-7923D74109FE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19" creationId="{8B48AA60-3C7B-C9E4-8F30-9242A4E4D0DC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20" creationId="{92F570C8-55AA-061C-6A58-4CDDA1FFB38C}"/>
          </ac:spMkLst>
        </pc:spChg>
        <pc:spChg chg="del mod">
          <ac:chgData name="Jazz Binding" userId="74e1742e-566f-4d18-bab9-8025d732ef9c" providerId="ADAL" clId="{B2F509F6-D0D2-47FC-9FFA-9B1E2AE28429}" dt="2022-12-01T09:46:30.158" v="11337" actId="478"/>
          <ac:spMkLst>
            <pc:docMk/>
            <pc:sldMk cId="515234159" sldId="273"/>
            <ac:spMk id="8921" creationId="{9F42601F-B80E-072C-6EB3-1E15134EE0E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2" creationId="{15E7D123-9426-A166-ECAB-C7097414C18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3" creationId="{8A02C5E3-4E5D-B0EE-7869-EE46E59E480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4" creationId="{A5D797E5-23F8-1018-5C96-07DDCF8CCE2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5" creationId="{25DD5D9B-DEC0-B2C4-28C7-8E9EF17098B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6" creationId="{901AA04D-92F2-82FC-5035-09E3106B613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7" creationId="{7F2EF214-22CE-D635-859D-59798CB1869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8" creationId="{2363D461-F712-CC24-717A-792B07D0C38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29" creationId="{133D93C0-0DCE-1060-FFF2-5280F688A20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0" creationId="{7F4241B2-C4B7-C079-6EBC-2D117AD08A4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1" creationId="{37F9C168-939D-DD4E-6395-132B949E340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3" creationId="{3B85FE3E-80DE-9E0D-2D2A-04286FA0467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4" creationId="{D1E0A733-FFC5-AE7F-04F8-AD87392BE50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5" creationId="{CDB8BC0B-BCE0-652D-2F9F-ABB1A79209F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6" creationId="{4BF04F7A-AD82-8E3C-A35B-D7E4B6F32C2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7" creationId="{E74C056E-157F-FB58-4ABD-BAFE87C421C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8" creationId="{9E33C84A-CA1C-DEA4-F20F-14248F0894D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39" creationId="{7A12B7FF-0212-0658-BF9A-7E43B126691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0" creationId="{F9EFB5FE-D8EC-9A47-7783-BD8ABA13BAD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1" creationId="{BE60F6B5-6E51-9686-085B-0439FE9390C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2" creationId="{240208F1-9774-95FA-5699-FDA293F6460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3" creationId="{D4A3474A-FCEB-FD67-CB40-749E25CEBE6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4" creationId="{EBFEAEED-00D9-0266-3103-5E4289C0FED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6" creationId="{E5D7B11C-FF2C-A2B3-D129-0124A35883B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8" creationId="{7DDAD409-BC23-0728-BA4B-60D19ADF16B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49" creationId="{AF57E37A-35FA-45D2-0E0D-3FC9B6FAA79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0" creationId="{91BB7194-CEB0-0B47-B39A-C3BA2F6A9112}"/>
          </ac:spMkLst>
        </pc:spChg>
        <pc:spChg chg="add del mod">
          <ac:chgData name="Jazz Binding" userId="74e1742e-566f-4d18-bab9-8025d732ef9c" providerId="ADAL" clId="{B2F509F6-D0D2-47FC-9FFA-9B1E2AE28429}" dt="2022-12-01T09:57:52.479" v="11348" actId="478"/>
          <ac:spMkLst>
            <pc:docMk/>
            <pc:sldMk cId="515234159" sldId="273"/>
            <ac:spMk id="8951" creationId="{34FA295B-8CCE-97F2-7615-96883CCA90C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2" creationId="{D1786977-9CE3-4F65-EF39-3A0DB729126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3" creationId="{995238A7-295E-C74B-1E1E-718DF5A14DD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4" creationId="{B13355FC-C042-FE4D-DCD7-B7FA7184972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5" creationId="{5BAF3BE1-E500-8BCB-35A9-B5BF6860F89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6" creationId="{B57F145A-7380-90B8-21B4-5DA726CC85B5}"/>
          </ac:spMkLst>
        </pc:spChg>
        <pc:spChg chg="mod">
          <ac:chgData name="Jazz Binding" userId="74e1742e-566f-4d18-bab9-8025d732ef9c" providerId="ADAL" clId="{B2F509F6-D0D2-47FC-9FFA-9B1E2AE28429}" dt="2022-12-01T09:45:26.158" v="11331" actId="1076"/>
          <ac:spMkLst>
            <pc:docMk/>
            <pc:sldMk cId="515234159" sldId="273"/>
            <ac:spMk id="8957" creationId="{A4301AA6-C08E-F1E2-EC67-5538A0850B6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58" creationId="{07986B30-3B9D-F4A2-8868-6A489F6C73D1}"/>
          </ac:spMkLst>
        </pc:spChg>
        <pc:spChg chg="del mod">
          <ac:chgData name="Jazz Binding" userId="74e1742e-566f-4d18-bab9-8025d732ef9c" providerId="ADAL" clId="{B2F509F6-D0D2-47FC-9FFA-9B1E2AE28429}" dt="2022-12-01T09:45:15.812" v="11327" actId="478"/>
          <ac:spMkLst>
            <pc:docMk/>
            <pc:sldMk cId="515234159" sldId="273"/>
            <ac:spMk id="8959" creationId="{8DA0A49A-3390-E01C-6BAE-32D3083EA00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0" creationId="{81E7F14B-8E8D-A87C-BD2A-7E307A19CE5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1" creationId="{E9D0ECE1-7B54-E662-0A9F-0514D432FC4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2" creationId="{B8DF2492-9E9F-FF0B-E65E-044FBF39536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3" creationId="{9E4848B1-A46E-3D77-2A75-B50A27609B0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4" creationId="{2EBB46A3-B676-733F-E766-8FFD2F52487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5" creationId="{6090EE92-A9AC-6861-DE9D-3F4B29258C2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7" creationId="{839E6478-1DD5-A0E4-B546-E0AC2BA0CC4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8" creationId="{13317BF5-DD61-9DD1-FB82-0DEF758FABC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69" creationId="{9559AE04-ABF2-F0A7-8848-594E42A3D6D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0" creationId="{F7DF31E7-D7C5-0781-5862-770937BF8EC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1" creationId="{5459A6D2-1EB3-BC5C-D38F-DFD648A074C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2" creationId="{5A6DAAC5-32E6-6B85-75E8-95B73929758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3" creationId="{5896C5E9-9862-EA1F-ED75-2CECF10179C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4" creationId="{6FBC4499-4141-90E9-C6B4-F122B7E6D5C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6" creationId="{1F67E234-8A40-819D-E6AE-4733B2DBF1D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7" creationId="{3AE127EF-3350-36CF-36BB-2E82853B815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79" creationId="{F3FEB64A-70F9-B8AD-82D0-86B6A1E3D1E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0" creationId="{FE1A3708-0C7A-E40F-F732-BA7B1007EA1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1" creationId="{81C0294E-9910-6D07-7810-1F30E56A826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2" creationId="{93CA508F-A3BF-B01C-EB74-B2D0E250CEF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3" creationId="{902FCFDF-FD60-9D93-D17D-B220FD318B5D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4" creationId="{AE3E7F2B-AAF7-D329-9A93-10092F1A2A2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6" creationId="{B80AAFDC-0B9B-F8DC-BB2F-0FBCF0F52AF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7" creationId="{4318F2E0-92D7-0669-65A7-82FA354D228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8" creationId="{71C8493C-4F0E-7EC8-2E89-AEC32577EBB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89" creationId="{E93062F2-2F26-8C6C-3133-BDA21306E65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0" creationId="{0C1B36AA-6F56-8D0E-F356-1B14F8C2B9C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1" creationId="{47703752-01C5-AB90-3C38-884C3C5151E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2" creationId="{2E16F3A8-D046-B114-7835-F1C0A8AB3D6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3" creationId="{6B3E557E-03F9-8C1E-A4FD-2789DBF8485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5" creationId="{04671754-A046-AA65-837E-EE9EC4E23DF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6" creationId="{3C19DEBA-E66A-7007-CF79-E428521E7FD9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8" creationId="{99912938-C1C3-6E3B-3662-A7B3F6C8044B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8999" creationId="{07B57996-1130-EC21-AF55-2A809D36F408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1" creationId="{45926D0B-AB93-E69C-34E9-A0DCC8A6534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2" creationId="{3A5B787B-0041-9D1A-E195-041D1BF896E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3" creationId="{B32E97B6-963C-2111-6201-B9A8FE99299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4" creationId="{984D5849-4005-2219-E5CF-62FAC61318B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5" creationId="{57D6E903-F72E-7AB7-4307-8D7976FEDE0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6" creationId="{F9B5F2AF-3E33-21E6-CF45-5489B37B6EB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7" creationId="{B2C0B40C-ABD3-0DF6-C98A-507EA8528C42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8" creationId="{7033AFA0-68BE-E17B-5AAB-95D25F4279F7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09" creationId="{95E4AEB9-B1D9-033A-A1D7-6389275B49A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0" creationId="{A56FA80C-388D-F5DB-D158-7B638FD3DC1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1" creationId="{38AB628D-75E2-CCB1-81AD-92CD839B05A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2" creationId="{6666607F-0975-C41E-9101-76B813B87F7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3" creationId="{85F3B387-0308-B433-3068-2F67245B94B0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4" creationId="{BA710949-EDAF-975F-35C3-9CC1CF913B4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5" creationId="{4DC087A6-FBF9-D176-5E14-BE8F234FA3A4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6" creationId="{3996B6B0-E808-992B-63DA-1BA4298852D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7" creationId="{9EDD8475-CD95-757B-C4F5-C226CA3D0FC1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8" creationId="{79AC73FB-ADCA-A667-F513-F72C4169990C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19" creationId="{B57FD79D-1624-D69F-2539-4E78157204E5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20" creationId="{D3D4FA72-992B-3B70-8AFE-392C14E6792A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21" creationId="{7DD6881E-8BD3-8CA0-C132-A9446C5C407A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2" creationId="{0820793B-589B-2870-3C5C-D91C9991F0A0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3" creationId="{09438D28-153D-23B3-FA4E-13A6442F5165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24" creationId="{018A1B43-085A-15C8-0B94-1037460BDE41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5" creationId="{A4E4CDB3-AF66-2534-834E-631E0AA5145F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6" creationId="{F4999D0B-5B27-BA2F-7B5E-4BF6BBBA6785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7" creationId="{ED2D0A51-D1AC-F40B-DA37-0ED31D159741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8" creationId="{4D381349-A4B4-4F5C-BAAE-DDB5EA3C9204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29" creationId="{4EF5596F-3257-EE29-E28C-3D5957BD0CF4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0" creationId="{68BE65B3-CC79-137C-4C4B-E33355F1F801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1" creationId="{EFA2DABA-4860-A275-1E98-A5D0143A9A94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2" creationId="{9A9C042E-DBB2-FCCD-0B43-ECCCED502A18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3" creationId="{EBAF9EBE-2CE0-6886-599E-781D2BD66694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4" creationId="{AE0D1ED4-7CEC-7F60-D1EB-45ADB8E292DB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5" creationId="{D802017F-55C3-E7AF-675E-CEA74D10AD59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6" creationId="{2CB331E8-C5D8-B39C-1729-5B77DE2683F1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7" creationId="{2F7D7153-DBFC-799F-6C8C-B127D1CBC7B6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8" creationId="{E6FAA471-31EB-C1D8-C091-2686AEE8DFE9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39" creationId="{3FAF660F-363F-B325-8E01-0799DD4ED48D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40" creationId="{514DE14F-BFA2-F65F-C0E4-BF1AE629085C}"/>
          </ac:spMkLst>
        </pc:spChg>
        <pc:spChg chg="mod">
          <ac:chgData name="Jazz Binding" userId="74e1742e-566f-4d18-bab9-8025d732ef9c" providerId="ADAL" clId="{B2F509F6-D0D2-47FC-9FFA-9B1E2AE28429}" dt="2022-12-01T09:57:52.479" v="11348" actId="478"/>
          <ac:spMkLst>
            <pc:docMk/>
            <pc:sldMk cId="515234159" sldId="273"/>
            <ac:spMk id="9041" creationId="{BEA5ECF2-9CC5-BEC9-9D18-D36C64B0F3E0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2" creationId="{5523FF4D-C2FD-2C64-D5FC-E4C35DBA4AA9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3" creationId="{EE40B4CF-E9FD-E85B-AAF5-E3399AB4A107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4" creationId="{B6D107A5-4D9E-3A86-EF6B-C942411D2B17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5" creationId="{7AC6E90D-3D8E-67DD-9736-D92911048E5A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6" creationId="{005B61E5-0DC6-E8EE-4D29-E23BAE555EB5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7" creationId="{9A651C04-E0D0-97D9-579B-C49DCD424362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8" creationId="{E5C2A066-76C8-E682-D20F-00E28F7E395F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49" creationId="{B856A607-8F3E-F7A0-EB4B-F30D57286E69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50" creationId="{C4B8D26B-C23C-5186-99AD-61B519566A50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1" creationId="{EC559ED6-BE17-C1C1-1311-F723D0D017CB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2" creationId="{89760F31-D989-7C29-5F7F-85C02D28E1E9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3" creationId="{D20D45E3-C647-5858-24AD-55B2605676C3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4" creationId="{2D5D60AA-ABC6-5013-72B9-94E8F5740B01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5" creationId="{B7E01F76-6F8F-B665-3D4A-7E7306EF6D6F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6" creationId="{AC79C7EB-DD73-2E5B-AA83-121BE3085FC9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7" creationId="{42E525F1-6360-5F87-70E1-38B2B9413B3E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8" creationId="{B75C99F2-567C-9B3B-32F3-B7EC8393F647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59" creationId="{32832CC8-7D3E-1A7C-C7C6-59BF664961C8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60" creationId="{9DB602F3-49A1-9024-2C10-720DF9AC90E6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61" creationId="{217375A8-AD6D-142D-6145-17902FC7A37D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62" creationId="{86EF08FF-44DB-60EF-F7F3-B7F04FEDD876}"/>
          </ac:spMkLst>
        </pc:spChg>
        <pc:spChg chg="add del mod">
          <ac:chgData name="Jazz Binding" userId="74e1742e-566f-4d18-bab9-8025d732ef9c" providerId="ADAL" clId="{B2F509F6-D0D2-47FC-9FFA-9B1E2AE28429}" dt="2022-12-01T09:57:56.941" v="11349" actId="478"/>
          <ac:spMkLst>
            <pc:docMk/>
            <pc:sldMk cId="515234159" sldId="273"/>
            <ac:spMk id="9063" creationId="{8690B9DF-BEC0-D6CA-7488-2E7C0B4234F1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64" creationId="{5FF67038-39D0-295B-05D7-90DDB342875C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65" creationId="{2F0A316F-81D7-9795-3A08-4A0C66AE12A6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66" creationId="{F0E4D5DC-66A9-FE8C-FE57-20552A9C9BBE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67" creationId="{266BE5BC-2DBE-E8A8-EB05-100A751F0408}"/>
          </ac:spMkLst>
        </pc:spChg>
        <pc:spChg chg="del mod">
          <ac:chgData name="Jazz Binding" userId="74e1742e-566f-4d18-bab9-8025d732ef9c" providerId="ADAL" clId="{B2F509F6-D0D2-47FC-9FFA-9B1E2AE28429}" dt="2022-12-01T09:45:33.311" v="11332" actId="478"/>
          <ac:spMkLst>
            <pc:docMk/>
            <pc:sldMk cId="515234159" sldId="273"/>
            <ac:spMk id="9068" creationId="{F4E6E5EF-9589-FCEA-535A-76B0E2B46DE6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69" creationId="{28729562-C02D-4DB3-A7AC-2AD6F65A323F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70" creationId="{F1DF359B-F769-A657-EE88-22DE34F563DE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71" creationId="{E8FB353D-2DC1-B6AA-2465-BCCC3E5BD1F3}"/>
          </ac:spMkLst>
        </pc:spChg>
        <pc:spChg chg="mod">
          <ac:chgData name="Jazz Binding" userId="74e1742e-566f-4d18-bab9-8025d732ef9c" providerId="ADAL" clId="{B2F509F6-D0D2-47FC-9FFA-9B1E2AE28429}" dt="2022-11-24T12:13:07.599" v="2467" actId="165"/>
          <ac:spMkLst>
            <pc:docMk/>
            <pc:sldMk cId="515234159" sldId="273"/>
            <ac:spMk id="9072" creationId="{FA31C14A-2F89-444B-7A94-CFF53E4AC495}"/>
          </ac:spMkLst>
        </pc:spChg>
        <pc:spChg chg="del">
          <ac:chgData name="Jazz Binding" userId="74e1742e-566f-4d18-bab9-8025d732ef9c" providerId="ADAL" clId="{B2F509F6-D0D2-47FC-9FFA-9B1E2AE28429}" dt="2022-11-30T16:52:16.170" v="10703" actId="478"/>
          <ac:spMkLst>
            <pc:docMk/>
            <pc:sldMk cId="515234159" sldId="273"/>
            <ac:spMk id="9162" creationId="{DB2B9AA4-DB41-A77C-EE61-ABECCFE18A89}"/>
          </ac:spMkLst>
        </pc:spChg>
        <pc:spChg chg="del">
          <ac:chgData name="Jazz Binding" userId="74e1742e-566f-4d18-bab9-8025d732ef9c" providerId="ADAL" clId="{B2F509F6-D0D2-47FC-9FFA-9B1E2AE28429}" dt="2022-11-30T16:52:16.170" v="10703" actId="478"/>
          <ac:spMkLst>
            <pc:docMk/>
            <pc:sldMk cId="515234159" sldId="273"/>
            <ac:spMk id="9163" creationId="{558AADC6-DF09-7DBA-D6A2-1C71423F12A6}"/>
          </ac:spMkLst>
        </pc:spChg>
        <pc:spChg chg="del">
          <ac:chgData name="Jazz Binding" userId="74e1742e-566f-4d18-bab9-8025d732ef9c" providerId="ADAL" clId="{B2F509F6-D0D2-47FC-9FFA-9B1E2AE28429}" dt="2022-11-30T16:52:14.145" v="10700" actId="478"/>
          <ac:spMkLst>
            <pc:docMk/>
            <pc:sldMk cId="515234159" sldId="273"/>
            <ac:spMk id="9164" creationId="{C5F2139A-E036-4C2E-CF84-DEB89B0B1CA2}"/>
          </ac:spMkLst>
        </pc:spChg>
        <pc:spChg chg="del">
          <ac:chgData name="Jazz Binding" userId="74e1742e-566f-4d18-bab9-8025d732ef9c" providerId="ADAL" clId="{B2F509F6-D0D2-47FC-9FFA-9B1E2AE28429}" dt="2022-11-30T16:52:19.378" v="10704" actId="478"/>
          <ac:spMkLst>
            <pc:docMk/>
            <pc:sldMk cId="515234159" sldId="273"/>
            <ac:spMk id="9165" creationId="{A57EBF0B-4320-58A1-E784-9F8FBFB1EE82}"/>
          </ac:spMkLst>
        </pc:spChg>
        <pc:grpChg chg="del">
          <ac:chgData name="Jazz Binding" userId="74e1742e-566f-4d18-bab9-8025d732ef9c" providerId="ADAL" clId="{B2F509F6-D0D2-47FC-9FFA-9B1E2AE28429}" dt="2022-11-24T12:13:02.859" v="2466" actId="478"/>
          <ac:grpSpMkLst>
            <pc:docMk/>
            <pc:sldMk cId="515234159" sldId="273"/>
            <ac:grpSpMk id="3" creationId="{36CC2194-174F-4A9B-F9CD-CAC48272B273}"/>
          </ac:grpSpMkLst>
        </pc:grpChg>
        <pc:grpChg chg="add del mod ord">
          <ac:chgData name="Jazz Binding" userId="74e1742e-566f-4d18-bab9-8025d732ef9c" providerId="ADAL" clId="{B2F509F6-D0D2-47FC-9FFA-9B1E2AE28429}" dt="2022-11-24T12:15:23.690" v="2789" actId="165"/>
          <ac:grpSpMkLst>
            <pc:docMk/>
            <pc:sldMk cId="515234159" sldId="273"/>
            <ac:grpSpMk id="19" creationId="{31808FAA-F9DC-7DCD-C345-37AC680FE5BF}"/>
          </ac:grpSpMkLst>
        </pc:grpChg>
        <pc:grpChg chg="add mod">
          <ac:chgData name="Jazz Binding" userId="74e1742e-566f-4d18-bab9-8025d732ef9c" providerId="ADAL" clId="{B2F509F6-D0D2-47FC-9FFA-9B1E2AE28429}" dt="2022-11-24T12:13:54.543" v="2476" actId="164"/>
          <ac:grpSpMkLst>
            <pc:docMk/>
            <pc:sldMk cId="515234159" sldId="273"/>
            <ac:grpSpMk id="30" creationId="{8561B60F-831B-BF2C-5E3D-2C942D7B62BC}"/>
          </ac:grpSpMkLst>
        </pc:grpChg>
        <pc:grpChg chg="add mod">
          <ac:chgData name="Jazz Binding" userId="74e1742e-566f-4d18-bab9-8025d732ef9c" providerId="ADAL" clId="{B2F509F6-D0D2-47FC-9FFA-9B1E2AE28429}" dt="2022-11-24T12:13:58.228" v="2478" actId="164"/>
          <ac:grpSpMkLst>
            <pc:docMk/>
            <pc:sldMk cId="515234159" sldId="273"/>
            <ac:grpSpMk id="31" creationId="{A8027EE2-CBDD-D365-8E8A-FE910C4B2CB1}"/>
          </ac:grpSpMkLst>
        </pc:grpChg>
        <pc:grpChg chg="add mod ord">
          <ac:chgData name="Jazz Binding" userId="74e1742e-566f-4d18-bab9-8025d732ef9c" providerId="ADAL" clId="{B2F509F6-D0D2-47FC-9FFA-9B1E2AE28429}" dt="2022-11-24T12:14:12.739" v="2486"/>
          <ac:grpSpMkLst>
            <pc:docMk/>
            <pc:sldMk cId="515234159" sldId="273"/>
            <ac:grpSpMk id="32" creationId="{11601F63-6262-18C7-7484-25DDADE8E788}"/>
          </ac:grpSpMkLst>
        </pc:grpChg>
        <pc:grpChg chg="add del mod ord">
          <ac:chgData name="Jazz Binding" userId="74e1742e-566f-4d18-bab9-8025d732ef9c" providerId="ADAL" clId="{B2F509F6-D0D2-47FC-9FFA-9B1E2AE28429}" dt="2022-11-24T12:18:50.815" v="3402" actId="165"/>
          <ac:grpSpMkLst>
            <pc:docMk/>
            <pc:sldMk cId="515234159" sldId="273"/>
            <ac:grpSpMk id="34" creationId="{3959011B-544F-0883-2863-C2D67CCDCCE7}"/>
          </ac:grpSpMkLst>
        </pc:grpChg>
        <pc:grpChg chg="add mod">
          <ac:chgData name="Jazz Binding" userId="74e1742e-566f-4d18-bab9-8025d732ef9c" providerId="ADAL" clId="{B2F509F6-D0D2-47FC-9FFA-9B1E2AE28429}" dt="2022-11-24T12:18:50.823" v="3403"/>
          <ac:grpSpMkLst>
            <pc:docMk/>
            <pc:sldMk cId="515234159" sldId="273"/>
            <ac:grpSpMk id="35" creationId="{F0E93D2B-A583-C426-9EFD-1DCB4568FFBE}"/>
          </ac:grpSpMkLst>
        </pc:grpChg>
        <pc:grpChg chg="del mod">
          <ac:chgData name="Jazz Binding" userId="74e1742e-566f-4d18-bab9-8025d732ef9c" providerId="ADAL" clId="{B2F509F6-D0D2-47FC-9FFA-9B1E2AE28429}" dt="2022-11-24T12:20:03.556" v="3684" actId="478"/>
          <ac:grpSpMkLst>
            <pc:docMk/>
            <pc:sldMk cId="515234159" sldId="273"/>
            <ac:grpSpMk id="36" creationId="{F4754286-0464-379E-4279-60D76605BABC}"/>
          </ac:grpSpMkLst>
        </pc:grpChg>
        <pc:grpChg chg="mod">
          <ac:chgData name="Jazz Binding" userId="74e1742e-566f-4d18-bab9-8025d732ef9c" providerId="ADAL" clId="{B2F509F6-D0D2-47FC-9FFA-9B1E2AE28429}" dt="2022-11-24T12:18:36.880" v="3125"/>
          <ac:grpSpMkLst>
            <pc:docMk/>
            <pc:sldMk cId="515234159" sldId="273"/>
            <ac:grpSpMk id="37" creationId="{49796824-69B5-5A3A-98AF-F3B7BF9761A7}"/>
          </ac:grpSpMkLst>
        </pc:grpChg>
        <pc:grpChg chg="add mod ord">
          <ac:chgData name="Jazz Binding" userId="74e1742e-566f-4d18-bab9-8025d732ef9c" providerId="ADAL" clId="{B2F509F6-D0D2-47FC-9FFA-9B1E2AE28429}" dt="2022-11-24T12:19:04.320" v="3678" actId="1076"/>
          <ac:grpSpMkLst>
            <pc:docMk/>
            <pc:sldMk cId="515234159" sldId="273"/>
            <ac:grpSpMk id="53" creationId="{FC4D5A5E-3215-B193-310D-D7526E260613}"/>
          </ac:grpSpMkLst>
        </pc:grpChg>
        <pc:grpChg chg="de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372" creationId="{DB500BFF-F2E1-7555-5F3A-FA83FE754B35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266" creationId="{FEB61A73-0520-AECF-BCFF-0C5992EDFE02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267" creationId="{AAF883BA-041D-9902-356B-D1DB92B75782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271" creationId="{06D71EEB-29F7-B202-BB1D-024DF9325416}"/>
          </ac:grpSpMkLst>
        </pc:grpChg>
        <pc:grpChg chg="mod topLvl">
          <ac:chgData name="Jazz Binding" userId="74e1742e-566f-4d18-bab9-8025d732ef9c" providerId="ADAL" clId="{B2F509F6-D0D2-47FC-9FFA-9B1E2AE28429}" dt="2022-12-01T09:44:08.578" v="11316" actId="1076"/>
          <ac:grpSpMkLst>
            <pc:docMk/>
            <pc:sldMk cId="515234159" sldId="273"/>
            <ac:grpSpMk id="8282" creationId="{5C3F971D-B615-0513-3FD1-F4CEE436AD35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284" creationId="{FD9EE985-E4D2-74CB-E30A-8C587410982C}"/>
          </ac:grpSpMkLst>
        </pc:grpChg>
        <pc:grpChg chg="del mod topLvl">
          <ac:chgData name="Jazz Binding" userId="74e1742e-566f-4d18-bab9-8025d732ef9c" providerId="ADAL" clId="{B2F509F6-D0D2-47FC-9FFA-9B1E2AE28429}" dt="2022-12-01T09:44:17.652" v="11318" actId="478"/>
          <ac:grpSpMkLst>
            <pc:docMk/>
            <pc:sldMk cId="515234159" sldId="273"/>
            <ac:grpSpMk id="8288" creationId="{3E430C19-310C-FC0D-B4F1-D2FB1C7CAE56}"/>
          </ac:grpSpMkLst>
        </pc:grpChg>
        <pc:grpChg chg="mod topLvl">
          <ac:chgData name="Jazz Binding" userId="74e1742e-566f-4d18-bab9-8025d732ef9c" providerId="ADAL" clId="{B2F509F6-D0D2-47FC-9FFA-9B1E2AE28429}" dt="2022-11-24T12:13:59.852" v="2479" actId="164"/>
          <ac:grpSpMkLst>
            <pc:docMk/>
            <pc:sldMk cId="515234159" sldId="273"/>
            <ac:grpSpMk id="8300" creationId="{6C5CF401-2960-8488-E226-4125856707EB}"/>
          </ac:grpSpMkLst>
        </pc:grpChg>
        <pc:grpChg chg="mod topLvl">
          <ac:chgData name="Jazz Binding" userId="74e1742e-566f-4d18-bab9-8025d732ef9c" providerId="ADAL" clId="{B2F509F6-D0D2-47FC-9FFA-9B1E2AE28429}" dt="2022-11-24T12:13:59.852" v="2479" actId="164"/>
          <ac:grpSpMkLst>
            <pc:docMk/>
            <pc:sldMk cId="515234159" sldId="273"/>
            <ac:grpSpMk id="8302" creationId="{F47A3FB5-2FA7-0A90-2016-2434C7B47BED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306" creationId="{0AE2B85F-DC54-6339-1F89-D3158D214E3B}"/>
          </ac:grpSpMkLst>
        </pc:grpChg>
        <pc:grpChg chg="mod topLvl">
          <ac:chgData name="Jazz Binding" userId="74e1742e-566f-4d18-bab9-8025d732ef9c" providerId="ADAL" clId="{B2F509F6-D0D2-47FC-9FFA-9B1E2AE28429}" dt="2022-11-24T12:13:59.852" v="2479" actId="164"/>
          <ac:grpSpMkLst>
            <pc:docMk/>
            <pc:sldMk cId="515234159" sldId="273"/>
            <ac:grpSpMk id="8307" creationId="{1B7B8D05-023D-9DF3-1D57-DDE613609180}"/>
          </ac:grpSpMkLst>
        </pc:grpChg>
        <pc:grpChg chg="mod topLvl">
          <ac:chgData name="Jazz Binding" userId="74e1742e-566f-4d18-bab9-8025d732ef9c" providerId="ADAL" clId="{B2F509F6-D0D2-47FC-9FFA-9B1E2AE28429}" dt="2022-11-24T12:13:59.852" v="2479" actId="164"/>
          <ac:grpSpMkLst>
            <pc:docMk/>
            <pc:sldMk cId="515234159" sldId="273"/>
            <ac:grpSpMk id="8320" creationId="{BC0F22AD-EB7E-957E-D2C7-3DE4CA624FE8}"/>
          </ac:grpSpMkLst>
        </pc:grpChg>
        <pc:grpChg chg="mod topLvl">
          <ac:chgData name="Jazz Binding" userId="74e1742e-566f-4d18-bab9-8025d732ef9c" providerId="ADAL" clId="{B2F509F6-D0D2-47FC-9FFA-9B1E2AE28429}" dt="2022-11-24T12:13:59.852" v="2479" actId="164"/>
          <ac:grpSpMkLst>
            <pc:docMk/>
            <pc:sldMk cId="515234159" sldId="273"/>
            <ac:grpSpMk id="8324" creationId="{D7C0BA0D-18F8-EF6E-1C45-97F1E011940C}"/>
          </ac:grpSpMkLst>
        </pc:grpChg>
        <pc:grpChg chg="mod topLvl">
          <ac:chgData name="Jazz Binding" userId="74e1742e-566f-4d18-bab9-8025d732ef9c" providerId="ADAL" clId="{B2F509F6-D0D2-47FC-9FFA-9B1E2AE28429}" dt="2022-11-24T12:13:59.852" v="2479" actId="164"/>
          <ac:grpSpMkLst>
            <pc:docMk/>
            <pc:sldMk cId="515234159" sldId="273"/>
            <ac:grpSpMk id="8328" creationId="{E5E61BD7-E248-311A-8ADD-604C2A09511E}"/>
          </ac:grpSpMkLst>
        </pc:grpChg>
        <pc:grpChg chg="add del mod topLvl">
          <ac:chgData name="Jazz Binding" userId="74e1742e-566f-4d18-bab9-8025d732ef9c" providerId="ADAL" clId="{B2F509F6-D0D2-47FC-9FFA-9B1E2AE28429}" dt="2022-11-30T16:51:54.796" v="10694" actId="478"/>
          <ac:grpSpMkLst>
            <pc:docMk/>
            <pc:sldMk cId="515234159" sldId="273"/>
            <ac:grpSpMk id="8350" creationId="{838F7B9C-1290-D69B-2A67-40278CF7E45E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358" creationId="{C182D27A-3D62-8111-42B2-74E21F053FE2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363" creationId="{9177D7FB-1B0A-D7EC-472E-45CFBD0A5A75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368" creationId="{8C5072AF-5C60-F6C9-0804-373C9A38BFDC}"/>
          </ac:grpSpMkLst>
        </pc:grpChg>
        <pc:grpChg chg="add del mod topLvl">
          <ac:chgData name="Jazz Binding" userId="74e1742e-566f-4d18-bab9-8025d732ef9c" providerId="ADAL" clId="{B2F509F6-D0D2-47FC-9FFA-9B1E2AE28429}" dt="2022-11-30T16:51:54.796" v="10694" actId="478"/>
          <ac:grpSpMkLst>
            <pc:docMk/>
            <pc:sldMk cId="515234159" sldId="273"/>
            <ac:grpSpMk id="8373" creationId="{E738833A-1CA6-B022-005E-90DF7A7592F6}"/>
          </ac:grpSpMkLst>
        </pc:grpChg>
        <pc:grpChg chg="add del mod topLvl">
          <ac:chgData name="Jazz Binding" userId="74e1742e-566f-4d18-bab9-8025d732ef9c" providerId="ADAL" clId="{B2F509F6-D0D2-47FC-9FFA-9B1E2AE28429}" dt="2022-11-30T16:51:54.796" v="10694" actId="478"/>
          <ac:grpSpMkLst>
            <pc:docMk/>
            <pc:sldMk cId="515234159" sldId="273"/>
            <ac:grpSpMk id="8378" creationId="{77010771-A66E-D36C-E9F3-AE7FB29D85D7}"/>
          </ac:grpSpMkLst>
        </pc:grpChg>
        <pc:grpChg chg="add del mod topLvl">
          <ac:chgData name="Jazz Binding" userId="74e1742e-566f-4d18-bab9-8025d732ef9c" providerId="ADAL" clId="{B2F509F6-D0D2-47FC-9FFA-9B1E2AE28429}" dt="2022-11-30T16:51:54.796" v="10694" actId="478"/>
          <ac:grpSpMkLst>
            <pc:docMk/>
            <pc:sldMk cId="515234159" sldId="273"/>
            <ac:grpSpMk id="8383" creationId="{FCEE88A3-9815-5C67-26ED-DB0F95FDCF69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396" creationId="{E32A566F-4938-6542-63E3-C6CA707FF907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399" creationId="{E049B8FB-CBEE-3176-8A0E-30273180BDE1}"/>
          </ac:grpSpMkLst>
        </pc:grpChg>
        <pc:grpChg chg="mod topLvl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406" creationId="{BAD67967-6315-3CE5-9650-867C26DDB032}"/>
          </ac:grpSpMkLst>
        </pc:grpChg>
        <pc:grpChg chg="del mod topLvl">
          <ac:chgData name="Jazz Binding" userId="74e1742e-566f-4d18-bab9-8025d732ef9c" providerId="ADAL" clId="{B2F509F6-D0D2-47FC-9FFA-9B1E2AE28429}" dt="2022-11-30T16:51:44.587" v="10692" actId="478"/>
          <ac:grpSpMkLst>
            <pc:docMk/>
            <pc:sldMk cId="515234159" sldId="273"/>
            <ac:grpSpMk id="8408" creationId="{2CBB5BD1-31AB-D0B4-25E4-5FC833230A3B}"/>
          </ac:grpSpMkLst>
        </pc:grpChg>
        <pc:grpChg chg="del mod topLvl">
          <ac:chgData name="Jazz Binding" userId="74e1742e-566f-4d18-bab9-8025d732ef9c" providerId="ADAL" clId="{B2F509F6-D0D2-47FC-9FFA-9B1E2AE28429}" dt="2022-11-30T16:52:21.624" v="10706" actId="478"/>
          <ac:grpSpMkLst>
            <pc:docMk/>
            <pc:sldMk cId="515234159" sldId="273"/>
            <ac:grpSpMk id="8409" creationId="{3C286331-25D7-0F92-A814-B6158B871569}"/>
          </ac:grpSpMkLst>
        </pc:grpChg>
        <pc:grpChg chg="del mod topLvl">
          <ac:chgData name="Jazz Binding" userId="74e1742e-566f-4d18-bab9-8025d732ef9c" providerId="ADAL" clId="{B2F509F6-D0D2-47FC-9FFA-9B1E2AE28429}" dt="2022-11-30T16:52:20.570" v="10705" actId="478"/>
          <ac:grpSpMkLst>
            <pc:docMk/>
            <pc:sldMk cId="515234159" sldId="273"/>
            <ac:grpSpMk id="8410" creationId="{CB02F566-1E8C-9A60-4D7A-281C52A0ED5F}"/>
          </ac:grpSpMkLst>
        </pc:grpChg>
        <pc:grpChg chg="del mod topLvl">
          <ac:chgData name="Jazz Binding" userId="74e1742e-566f-4d18-bab9-8025d732ef9c" providerId="ADAL" clId="{B2F509F6-D0D2-47FC-9FFA-9B1E2AE28429}" dt="2022-11-30T16:51:41.813" v="10690" actId="478"/>
          <ac:grpSpMkLst>
            <pc:docMk/>
            <pc:sldMk cId="515234159" sldId="273"/>
            <ac:grpSpMk id="8411" creationId="{BE50D80A-DC0D-2C99-ECE5-DD65C592A5F9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785" creationId="{25C46DE5-3ABA-CEB3-82B1-788E9CEA1F06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798" creationId="{FB682E6E-3FC5-215E-90F8-C77591640482}"/>
          </ac:grpSpMkLst>
        </pc:grpChg>
        <pc:grpChg chg="del mod">
          <ac:chgData name="Jazz Binding" userId="74e1742e-566f-4d18-bab9-8025d732ef9c" providerId="ADAL" clId="{B2F509F6-D0D2-47FC-9FFA-9B1E2AE28429}" dt="2022-12-01T09:46:35.092" v="11338" actId="478"/>
          <ac:grpSpMkLst>
            <pc:docMk/>
            <pc:sldMk cId="515234159" sldId="273"/>
            <ac:grpSpMk id="8800" creationId="{47ED3D0E-323D-7436-41D1-2AE296D35B52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19" creationId="{0AE00176-F58C-D722-C7EA-8BD797E1E820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28" creationId="{29108585-B55B-C255-D70B-96BBF0194C91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31" creationId="{6D6455CE-FB64-C233-CC9F-2F7C3C31A72E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38" creationId="{8A6F9FFE-D39C-1A8E-51D9-82136DA90AF2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47" creationId="{6735D352-4F8A-B49D-69A8-FAEF78D01F15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50" creationId="{96FF594B-6EC1-5F84-7A69-F9F2685FCCE6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853" creationId="{C6715B2D-05DD-9C17-5E35-A43065666CC0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32" creationId="{AE56544A-6158-8909-8B01-87A62F98CC2A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45" creationId="{82FD9E5B-92BB-90D1-201F-A4318AC957BD}"/>
          </ac:grpSpMkLst>
        </pc:grpChg>
        <pc:grpChg chg="add del mod">
          <ac:chgData name="Jazz Binding" userId="74e1742e-566f-4d18-bab9-8025d732ef9c" providerId="ADAL" clId="{B2F509F6-D0D2-47FC-9FFA-9B1E2AE28429}" dt="2022-12-01T09:57:56.941" v="11349" actId="478"/>
          <ac:grpSpMkLst>
            <pc:docMk/>
            <pc:sldMk cId="515234159" sldId="273"/>
            <ac:grpSpMk id="8947" creationId="{D0BC6662-73A6-E4FD-62B0-E2349DB5E51F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66" creationId="{060014E3-21FE-E4F0-F27B-23CF3BAEBC46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75" creationId="{9CC65584-1026-54E1-5A31-C22B491B1F3D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78" creationId="{5318DE92-B9F7-CE32-3C68-653A3DECD839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85" creationId="{9C2EE307-7171-ED47-0E5B-FC599430F53A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94" creationId="{A615DAC4-915A-2C8E-D77C-7F7611D57E92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8997" creationId="{670F82D5-3F29-548A-6524-E41C1E057F3E}"/>
          </ac:grpSpMkLst>
        </pc:grpChg>
        <pc:grpChg chg="mod">
          <ac:chgData name="Jazz Binding" userId="74e1742e-566f-4d18-bab9-8025d732ef9c" providerId="ADAL" clId="{B2F509F6-D0D2-47FC-9FFA-9B1E2AE28429}" dt="2022-11-24T12:13:07.599" v="2467" actId="165"/>
          <ac:grpSpMkLst>
            <pc:docMk/>
            <pc:sldMk cId="515234159" sldId="273"/>
            <ac:grpSpMk id="9000" creationId="{30080ED4-F367-1220-250F-6A5229E2F062}"/>
          </ac:grpSpMkLst>
        </pc:grpChg>
        <pc:grpChg chg="del">
          <ac:chgData name="Jazz Binding" userId="74e1742e-566f-4d18-bab9-8025d732ef9c" providerId="ADAL" clId="{B2F509F6-D0D2-47FC-9FFA-9B1E2AE28429}" dt="2022-11-30T16:52:14.619" v="10701" actId="478"/>
          <ac:grpSpMkLst>
            <pc:docMk/>
            <pc:sldMk cId="515234159" sldId="273"/>
            <ac:grpSpMk id="9118" creationId="{9AE9CD59-AF32-8887-B695-7AAE52735598}"/>
          </ac:grpSpMkLst>
        </pc:grpChg>
        <pc:picChg chg="mod topLvl">
          <ac:chgData name="Jazz Binding" userId="74e1742e-566f-4d18-bab9-8025d732ef9c" providerId="ADAL" clId="{B2F509F6-D0D2-47FC-9FFA-9B1E2AE28429}" dt="2022-11-24T12:18:50.823" v="3403"/>
          <ac:picMkLst>
            <pc:docMk/>
            <pc:sldMk cId="515234159" sldId="273"/>
            <ac:picMk id="27" creationId="{14AFFB67-0F40-DF86-07A2-B8C89D6BCF7D}"/>
          </ac:picMkLst>
        </pc:picChg>
        <pc:picChg chg="add del mod">
          <ac:chgData name="Jazz Binding" userId="74e1742e-566f-4d18-bab9-8025d732ef9c" providerId="ADAL" clId="{B2F509F6-D0D2-47FC-9FFA-9B1E2AE28429}" dt="2022-11-24T12:27:14.377" v="3691" actId="478"/>
          <ac:picMkLst>
            <pc:docMk/>
            <pc:sldMk cId="515234159" sldId="273"/>
            <ac:picMk id="55" creationId="{62DAFB00-3358-0D42-BFC8-365C6D6A8F19}"/>
          </ac:picMkLst>
        </pc:picChg>
        <pc:picChg chg="add mod">
          <ac:chgData name="Jazz Binding" userId="74e1742e-566f-4d18-bab9-8025d732ef9c" providerId="ADAL" clId="{B2F509F6-D0D2-47FC-9FFA-9B1E2AE28429}" dt="2022-11-24T16:31:59.638" v="9793"/>
          <ac:picMkLst>
            <pc:docMk/>
            <pc:sldMk cId="515234159" sldId="273"/>
            <ac:picMk id="56" creationId="{FA84A95B-7223-6859-2969-D1ADD2B61862}"/>
          </ac:picMkLst>
        </pc:picChg>
      </pc:sldChg>
      <pc:sldChg chg="addSp delSp modSp new del mod ord">
        <pc:chgData name="Jazz Binding" userId="74e1742e-566f-4d18-bab9-8025d732ef9c" providerId="ADAL" clId="{B2F509F6-D0D2-47FC-9FFA-9B1E2AE28429}" dt="2022-11-24T12:02:14.069" v="2363" actId="47"/>
        <pc:sldMkLst>
          <pc:docMk/>
          <pc:sldMk cId="2134219733" sldId="273"/>
        </pc:sldMkLst>
        <pc:spChg chg="add del mod">
          <ac:chgData name="Jazz Binding" userId="74e1742e-566f-4d18-bab9-8025d732ef9c" providerId="ADAL" clId="{B2F509F6-D0D2-47FC-9FFA-9B1E2AE28429}" dt="2022-11-23T17:02:25.975" v="2355" actId="207"/>
          <ac:spMkLst>
            <pc:docMk/>
            <pc:sldMk cId="2134219733" sldId="273"/>
            <ac:spMk id="2" creationId="{7D960685-7E87-50A6-F1BE-A0099D8F4454}"/>
          </ac:spMkLst>
        </pc:spChg>
        <pc:spChg chg="add mod">
          <ac:chgData name="Jazz Binding" userId="74e1742e-566f-4d18-bab9-8025d732ef9c" providerId="ADAL" clId="{B2F509F6-D0D2-47FC-9FFA-9B1E2AE28429}" dt="2022-11-23T17:02:44.385" v="2358" actId="20577"/>
          <ac:spMkLst>
            <pc:docMk/>
            <pc:sldMk cId="2134219733" sldId="273"/>
            <ac:spMk id="3" creationId="{8BF688FB-0A3A-CD45-2100-8F785228C239}"/>
          </ac:spMkLst>
        </pc:spChg>
      </pc:sldChg>
      <pc:sldChg chg="addSp delSp modSp add mod modTransition delAnim modAnim">
        <pc:chgData name="Jazz Binding" userId="74e1742e-566f-4d18-bab9-8025d732ef9c" providerId="ADAL" clId="{B2F509F6-D0D2-47FC-9FFA-9B1E2AE28429}" dt="2022-12-01T09:41:53.620" v="11296" actId="478"/>
        <pc:sldMkLst>
          <pc:docMk/>
          <pc:sldMk cId="3717324059" sldId="274"/>
        </pc:sldMkLst>
        <pc:spChg chg="mod">
          <ac:chgData name="Jazz Binding" userId="74e1742e-566f-4d18-bab9-8025d732ef9c" providerId="ADAL" clId="{B2F509F6-D0D2-47FC-9FFA-9B1E2AE28429}" dt="2022-11-24T12:36:49.420" v="3714" actId="571"/>
          <ac:spMkLst>
            <pc:docMk/>
            <pc:sldMk cId="3717324059" sldId="274"/>
            <ac:spMk id="3" creationId="{B3EAE721-22E8-A9A3-9667-0BD7D2FAEA50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5" creationId="{2881FA2C-0259-8FE8-7494-42ABF58C092C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6" creationId="{AB633564-E8E9-977B-8CBB-26FA95F63987}"/>
          </ac:spMkLst>
        </pc:spChg>
        <pc:spChg chg="del">
          <ac:chgData name="Jazz Binding" userId="74e1742e-566f-4d18-bab9-8025d732ef9c" providerId="ADAL" clId="{B2F509F6-D0D2-47FC-9FFA-9B1E2AE28429}" dt="2022-12-01T09:39:49.874" v="11263"/>
          <ac:spMkLst>
            <pc:docMk/>
            <pc:sldMk cId="3717324059" sldId="274"/>
            <ac:spMk id="10" creationId="{36867FDD-89EB-EFE5-6EE6-A4D08FD9D1E3}"/>
          </ac:spMkLst>
        </pc:spChg>
        <pc:spChg chg="del">
          <ac:chgData name="Jazz Binding" userId="74e1742e-566f-4d18-bab9-8025d732ef9c" providerId="ADAL" clId="{B2F509F6-D0D2-47FC-9FFA-9B1E2AE28429}" dt="2022-12-01T09:40:48.548" v="11284"/>
          <ac:spMkLst>
            <pc:docMk/>
            <pc:sldMk cId="3717324059" sldId="274"/>
            <ac:spMk id="18" creationId="{33C55910-B27D-DAF1-9A0E-DB1BEFBC256C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20" creationId="{8F34BC73-10B2-08BE-B8A9-8852DE06D444}"/>
          </ac:spMkLst>
        </pc:spChg>
        <pc:spChg chg="del">
          <ac:chgData name="Jazz Binding" userId="74e1742e-566f-4d18-bab9-8025d732ef9c" providerId="ADAL" clId="{B2F509F6-D0D2-47FC-9FFA-9B1E2AE28429}" dt="2022-12-01T09:40:48.548" v="11284"/>
          <ac:spMkLst>
            <pc:docMk/>
            <pc:sldMk cId="3717324059" sldId="274"/>
            <ac:spMk id="21" creationId="{C70A080D-89AC-ADAD-6837-0BD26A898FEE}"/>
          </ac:spMkLst>
        </pc:spChg>
        <pc:spChg chg="del">
          <ac:chgData name="Jazz Binding" userId="74e1742e-566f-4d18-bab9-8025d732ef9c" providerId="ADAL" clId="{B2F509F6-D0D2-47FC-9FFA-9B1E2AE28429}" dt="2022-12-01T09:40:31.615" v="11277"/>
          <ac:spMkLst>
            <pc:docMk/>
            <pc:sldMk cId="3717324059" sldId="274"/>
            <ac:spMk id="23" creationId="{CE46BF37-B01C-1D5B-1F1C-0B215EAEB5AF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24" creationId="{D1D3A8A9-3212-AE47-7FE8-AC020CC15AC5}"/>
          </ac:spMkLst>
        </pc:spChg>
        <pc:spChg chg="del">
          <ac:chgData name="Jazz Binding" userId="74e1742e-566f-4d18-bab9-8025d732ef9c" providerId="ADAL" clId="{B2F509F6-D0D2-47FC-9FFA-9B1E2AE28429}" dt="2022-12-01T09:40:48.548" v="11284"/>
          <ac:spMkLst>
            <pc:docMk/>
            <pc:sldMk cId="3717324059" sldId="274"/>
            <ac:spMk id="29" creationId="{2B36DAA8-BDB5-E0BD-B2CA-B69986CCCF4C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30" creationId="{DDC2E2B9-5884-64E4-0C48-C8C4FF50B920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33" creationId="{E3740C0B-0448-9983-E095-BA52C75F4ECF}"/>
          </ac:spMkLst>
        </pc:spChg>
        <pc:spChg chg="del">
          <ac:chgData name="Jazz Binding" userId="74e1742e-566f-4d18-bab9-8025d732ef9c" providerId="ADAL" clId="{B2F509F6-D0D2-47FC-9FFA-9B1E2AE28429}" dt="2022-12-01T09:40:31.615" v="11277"/>
          <ac:spMkLst>
            <pc:docMk/>
            <pc:sldMk cId="3717324059" sldId="274"/>
            <ac:spMk id="34" creationId="{7C89B60E-9410-AF22-D47B-191D2C70C2D2}"/>
          </ac:spMkLst>
        </pc:spChg>
        <pc:spChg chg="del">
          <ac:chgData name="Jazz Binding" userId="74e1742e-566f-4d18-bab9-8025d732ef9c" providerId="ADAL" clId="{B2F509F6-D0D2-47FC-9FFA-9B1E2AE28429}" dt="2022-12-01T09:39:49.874" v="11263"/>
          <ac:spMkLst>
            <pc:docMk/>
            <pc:sldMk cId="3717324059" sldId="274"/>
            <ac:spMk id="37" creationId="{9875F187-824B-0C62-972D-7ACA38633E47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40" creationId="{216B1D8D-D286-F49A-FF43-0D4D5FC5444D}"/>
          </ac:spMkLst>
        </pc:spChg>
        <pc:spChg chg="del">
          <ac:chgData name="Jazz Binding" userId="74e1742e-566f-4d18-bab9-8025d732ef9c" providerId="ADAL" clId="{B2F509F6-D0D2-47FC-9FFA-9B1E2AE28429}" dt="2022-12-01T09:40:31.615" v="11277"/>
          <ac:spMkLst>
            <pc:docMk/>
            <pc:sldMk cId="3717324059" sldId="274"/>
            <ac:spMk id="44" creationId="{1A7D22AA-61D7-D411-9956-AAAFAEE47950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48" creationId="{379BFC7D-DEA2-E01E-88B1-16FEE3475AF3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60" creationId="{FF89359B-3182-8DFE-F25F-A010E5193E90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64" creationId="{D78510F9-ABDA-0BE3-0DB1-1DC85156E68E}"/>
          </ac:spMkLst>
        </pc:spChg>
        <pc:spChg chg="mod ord">
          <ac:chgData name="Jazz Binding" userId="74e1742e-566f-4d18-bab9-8025d732ef9c" providerId="ADAL" clId="{B2F509F6-D0D2-47FC-9FFA-9B1E2AE28429}" dt="2022-12-01T09:39:55.215" v="11266" actId="170"/>
          <ac:spMkLst>
            <pc:docMk/>
            <pc:sldMk cId="3717324059" sldId="274"/>
            <ac:spMk id="67" creationId="{EEC711B6-D515-81B4-FBF0-340D20222F82}"/>
          </ac:spMkLst>
        </pc:spChg>
        <pc:spChg chg="mod topLvl">
          <ac:chgData name="Jazz Binding" userId="74e1742e-566f-4d18-bab9-8025d732ef9c" providerId="ADAL" clId="{B2F509F6-D0D2-47FC-9FFA-9B1E2AE28429}" dt="2022-11-30T17:16:47.001" v="11241" actId="1076"/>
          <ac:spMkLst>
            <pc:docMk/>
            <pc:sldMk cId="3717324059" sldId="274"/>
            <ac:spMk id="68" creationId="{00A8DBC3-2E8E-228C-FC05-A8AC270E9F0A}"/>
          </ac:spMkLst>
        </pc:spChg>
        <pc:spChg chg="mod topLvl">
          <ac:chgData name="Jazz Binding" userId="74e1742e-566f-4d18-bab9-8025d732ef9c" providerId="ADAL" clId="{B2F509F6-D0D2-47FC-9FFA-9B1E2AE28429}" dt="2022-11-24T12:39:13.839" v="3747" actId="165"/>
          <ac:spMkLst>
            <pc:docMk/>
            <pc:sldMk cId="3717324059" sldId="274"/>
            <ac:spMk id="69" creationId="{97EED8B0-D374-461F-348D-D05848AEDB72}"/>
          </ac:spMkLst>
        </pc:spChg>
        <pc:spChg chg="mod topLvl">
          <ac:chgData name="Jazz Binding" userId="74e1742e-566f-4d18-bab9-8025d732ef9c" providerId="ADAL" clId="{B2F509F6-D0D2-47FC-9FFA-9B1E2AE28429}" dt="2022-11-24T12:39:13.839" v="3747" actId="165"/>
          <ac:spMkLst>
            <pc:docMk/>
            <pc:sldMk cId="3717324059" sldId="274"/>
            <ac:spMk id="70" creationId="{D6E24080-B5BC-D72F-ED15-31F6CED6CC2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2" creationId="{E87C88B3-DB13-DFB6-1DD2-70FC569E609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4" creationId="{2A066D68-2041-3EAB-597F-312D259FC58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5" creationId="{5C788F1D-494D-6655-9BC9-5AE207088E1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6" creationId="{3507543C-448E-3F47-7529-90D34D33637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7" creationId="{69039AF9-0A0B-5708-503D-FB96794E50A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8" creationId="{5A2E43C9-00FB-890B-171D-A65CB038789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79" creationId="{CB2D6405-763F-E67A-BD26-F8F86125A60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0" creationId="{BA729F29-BB18-BA80-3179-C06920639DF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1" creationId="{DFF3E1FD-4639-AE6F-DA38-6198DF4E198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2" creationId="{93A66203-5D20-A346-F880-76D464BE6E1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3" creationId="{71D30158-2794-A285-8BCB-AEF4C98A2A2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4" creationId="{B648396B-FF1D-C5A4-A9A4-639C8CBE6D4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5" creationId="{9876BF91-313F-AC4A-2ADE-10B3F0E6786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6" creationId="{EFC34D29-E205-6D02-1A5F-211B83333FE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7" creationId="{D3134149-0623-FEA0-1D8B-23F10F6A934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8" creationId="{FC4A3B9B-E748-F8AF-EF20-562694EC942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89" creationId="{3F8A054C-BFB9-C15B-A457-37E32D5D592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0" creationId="{06670253-0D1B-6233-E856-74CC5C502AD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1" creationId="{3710147C-0065-284F-5DEB-0629F8C7E01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2" creationId="{C18AF4D4-1982-3923-B017-B0216225FE7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3" creationId="{20163496-E2C1-A0F7-3710-475F043BE9A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4" creationId="{C74E4874-B0EA-252B-2052-B08E8A8FA85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5" creationId="{F0DF0E07-A3CB-85F2-9469-92A655C84208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6" creationId="{B0F76DC8-DED8-C6F3-E62B-E18E7298762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7" creationId="{634FCFFF-751A-70B7-1EA5-BB7DA1A28A4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8" creationId="{DF487A90-0DAF-C47A-93BD-FACF74D6B98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99" creationId="{33B6B20C-FFCE-47C7-9B72-207F45DF4D1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0" creationId="{8173B23B-1C02-B0C1-489B-29642264905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1" creationId="{0CE37DA8-465B-A3A8-3CE0-E03A9BF2A44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2" creationId="{A0538B27-5B6D-298D-227C-97A7515B94B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3" creationId="{D9E160B8-CD7D-04B0-B84D-E3109ED0CE0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4" creationId="{F53D1022-8720-1D89-CE88-C633050B070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5" creationId="{F149217F-97B4-4A4E-54B7-490F366FB0A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6" creationId="{DEF3F617-9028-263D-C880-5B6F7B4F66F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7" creationId="{89BF669F-E463-BBD0-FA2B-F8B4155F42F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8" creationId="{8F6CBBA0-01A8-3AFE-2AB0-2E60F70D6608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09" creationId="{33D0769A-BFEE-BEBA-EE15-3E2FC047D61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0" creationId="{ECDBE66F-C4C4-8945-2C0B-7480A0A7D96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1" creationId="{96B716B7-ED46-E493-D543-9FDBDE776B8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2" creationId="{E0241B0E-D218-05B8-F4E1-D772B442611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3" creationId="{0065936D-0218-1245-DF51-AC18C49C8AE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4" creationId="{B2D14B3D-E36C-8452-49D1-1458E15E9A6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5" creationId="{8E2D7186-4DAA-72CB-D983-D0806FC66D8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6" creationId="{93180DFF-C8C7-D940-C608-0CBC5751FBC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7" creationId="{E225445D-558C-DDE0-8838-83A62133744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8" creationId="{5C286B75-1CD9-59FA-D356-DD443ED2D20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19" creationId="{0495BB2A-C001-4C39-BB3A-16B76326A6F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0" creationId="{45989E88-BAAE-C737-576D-F04E0BC94B8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1" creationId="{84522391-BAC9-5981-F43F-54EB52F2947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2" creationId="{62D691F0-AAE6-A5DF-266E-F55782B50A5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3" creationId="{ED164706-E1E7-4DD3-0D74-7AE1A5E35E5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4" creationId="{DD1129B4-E7E6-4BC4-215F-B4669C1EF9F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5" creationId="{5AAC34B8-76FC-4BA3-0762-586DEEF219D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6" creationId="{62D37AE7-0A81-B5D7-CEFF-EAD00D93A14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7" creationId="{16C5B82B-5ADB-2370-5578-9F9163A9B87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8" creationId="{D50B9586-E251-BE25-2337-72E532B8DC0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29" creationId="{062F97DF-4BD3-AB1E-22E2-DF8B3C3BA13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0" creationId="{EED4290D-631A-5CA6-21F8-3F7B18E73C2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1" creationId="{D1C32B86-9720-C830-4855-C874DC3C41E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2" creationId="{09040FB8-08EF-0BFE-9964-F361337236D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3" creationId="{B5497D51-231B-CB7C-B9AD-D617596E8B8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4" creationId="{10C480D5-7CAA-1826-1A27-D4749B59615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5" creationId="{4F751F69-417A-8318-8CD0-ADAE977B15C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6" creationId="{AD13C677-5705-0B14-CD88-C0AFCA4220F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7" creationId="{5F1047F4-57AA-C7DC-2DDE-6D47CFE66BB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8" creationId="{C4D26A75-8FFD-A214-642A-FD6FFA786D9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39" creationId="{190AFC45-51C1-1BBD-BFCB-AB3E68E12E2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0" creationId="{D2D55A3F-E58A-C672-0039-ECD1651F325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1" creationId="{30293A7E-C876-BF09-34FE-ED2A43570FB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2" creationId="{8CB799CD-B41C-68AD-A876-B854E7068EE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3" creationId="{BE3561B0-4E48-F4E8-4091-22083DFC886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4" creationId="{74569855-DF30-4EB8-AC10-9C3D8BDA584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5" creationId="{C6BACBE0-9C62-5422-B909-0E204AB3A9C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6" creationId="{D44FC918-60B2-4EF3-D550-435421062B1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7" creationId="{A465D337-E826-3FDF-C8B1-9AD3F9F7AAA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8" creationId="{8D43486D-954A-E81C-4A6C-4B8E4210E4D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49" creationId="{149B6A17-1C2A-F7F0-D095-F245871651A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0" creationId="{6F11EE77-D7D2-DA16-B72A-5C566E7212E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1" creationId="{904BE45C-4327-C234-1E32-9B0786B2575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2" creationId="{122116E2-B644-3DF6-1FCA-0F224288F3C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3" creationId="{4449909F-B392-2DDD-193F-F5C306FD0F7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4" creationId="{1FF22063-BEC8-6170-9183-34C4CD6D0EF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5" creationId="{F3456C54-FC86-BACB-E004-82FEA3A27D5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6" creationId="{7F9A6629-B724-615B-432E-C44E6E4ADEE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7" creationId="{3D9C4393-9558-5F3B-BFCF-8FEB9CF2DF8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8" creationId="{6C8D7C26-0311-6BDE-BB5F-292BB28F01A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59" creationId="{B3CC26CC-EC79-D85C-F3D3-CBE06482CA9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0" creationId="{AD954246-2607-9796-5115-E9035CE9103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1" creationId="{DE10BD94-65F3-4B17-1021-5EA073BD1C78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2" creationId="{35C5FA26-57DC-D21B-1F8C-E878569B989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3" creationId="{F44A103A-02F0-C95A-F7EE-9151CEEBF8F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4" creationId="{30A6EBC4-D775-7239-6B91-7FAE6DCFB8B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5" creationId="{17D54D21-B074-8786-CD68-44DA58718A2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6" creationId="{569A8008-B81A-21E0-81F9-AC740E29968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7" creationId="{06500DA7-5D16-CB2C-69E4-01038F4232F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8" creationId="{596284DB-BCD9-0F45-03FE-A4424B41005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69" creationId="{03D15C58-2684-8901-7E1B-C8B244FEB3F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0" creationId="{B579CD58-B866-973A-B459-7429ABAE333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1" creationId="{2C48D59D-C49D-9C57-0F9D-09BEE19EBEF8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2" creationId="{C48DDECA-2B0B-7AEB-1760-41E59C9E64D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3" creationId="{D9773A45-5CB6-B3D3-10A0-E893A7964AF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4" creationId="{3D25DE95-ACC0-9204-FE96-EB56635540B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5" creationId="{51C45B9C-22FD-7CBE-4000-E6E8538D915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6" creationId="{850227F7-9CC8-6327-2338-E6D71B5C022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7" creationId="{DC3BF7DA-3020-FB79-F685-255F15D61AD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8" creationId="{B753342B-4136-B2AB-D8E5-B908D414A91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79" creationId="{EFC9E633-CEE2-DC8A-D15D-FF23C617712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0" creationId="{0E727EAC-3D67-9839-72F7-ECAF6DF3965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1" creationId="{BD0ADE59-E352-7983-A91C-FC654821CA6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2" creationId="{CE0D5FBC-4E78-242F-B95F-0935BC82F48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3" creationId="{9D53D58C-269D-DA58-6EA4-41ACA8D6A8E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4" creationId="{9CCC82B3-672B-9F49-1B35-E66C481611E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5" creationId="{B5FD0009-462C-AE49-F940-8ED75D5F93A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6" creationId="{3B8E45C8-C2C1-B3F0-FF2A-7A6AE388BAD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7" creationId="{8A973C6A-C594-2DB1-5992-C66E1F44D7A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8" creationId="{8B1B7661-0332-EBBD-E63B-A3625C6A2A8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89" creationId="{4D026626-92EB-802A-DB25-0CC60CC0D81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0" creationId="{721DD5AE-ED08-8EF5-ACE3-D87C049E938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1" creationId="{231D2410-A53A-D85F-BB5A-B83938A5A14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2" creationId="{E14DE7F4-B976-9976-F57F-E6BDADF51E8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3" creationId="{19255D4C-8B5F-A52A-7BDF-D257F609A9B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4" creationId="{890B1998-6C66-F490-7EF4-C2400DE0F9A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5" creationId="{0EBC0BD8-1465-EE72-DFD6-EB0E7ED388A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6" creationId="{42DC53AA-A7F4-24B7-D957-B7CDD7D35F4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7" creationId="{AD97C384-669F-33F3-29A6-B6C53F6B8C4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8" creationId="{534BC748-69CF-4711-E727-4812CE49177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199" creationId="{F264CE39-E3D5-395A-6A85-5C4CB715DB8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0" creationId="{07DE7A03-28DD-2C56-A030-15AAD3BC6328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1" creationId="{3815C61D-7B70-644B-6E75-F52A6C31BBE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2" creationId="{1EFF6223-B11A-8341-27AD-E217B21ABCC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3" creationId="{97C8EBD9-F0A6-7EFB-F8D3-C105B24719E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4" creationId="{818CED2D-E124-7EEF-C79E-321303041E8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5" creationId="{726160D8-778D-4A8D-D3AC-536D74027434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6" creationId="{8E2DF135-DE6A-3A04-5A63-79FF8945F5B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7" creationId="{DE49DF79-7E36-F941-FF4D-4514AA781E9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8" creationId="{87A96024-D10E-C28F-EFE1-06C976CC88E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09" creationId="{FEF64B76-AD7D-31B1-B92C-AD42D54560E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0" creationId="{D3B06158-F5A0-4EB6-568B-6C7B47CB5EB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1" creationId="{B97057D1-01FC-220F-C84E-521A215ABFC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2" creationId="{15BF8CD8-F4AE-7F87-61B9-EF358B53D42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3" creationId="{063713D7-E98D-6A6D-0BB9-AC7319D2964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4" creationId="{FF139790-2AE1-2817-D5AB-D045E869F3A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5" creationId="{A3F76D57-B588-1094-9C83-2120FA6FE0E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6" creationId="{295585D3-191D-561E-D068-92DFE65EDC7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7" creationId="{3EABD253-4CAF-4F16-4AB4-91A2D9D5326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8" creationId="{55AB9208-7554-6273-AF20-F8CA2635B5E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19" creationId="{A29683DF-FFD6-DEA0-FF60-F67F5A96584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0" creationId="{E2902F5B-A929-27B5-2560-A24B12A5128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1" creationId="{3C929735-E0C5-BBD8-6B4B-4FB499BBB1A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2" creationId="{FF35CA0A-B6B7-64B0-B158-72C53D10D77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3" creationId="{9B54D9ED-F69A-56F3-B23C-060C3955A59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4" creationId="{C2D7586E-B7AF-E7BC-C988-BD461B6E054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5" creationId="{0607811B-74DF-A84E-FB56-EC1F380167E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6" creationId="{9FC01279-28D7-C35F-CDE1-75FF8BC45F3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7" creationId="{E73F9066-8C3D-E572-2593-C4A07953E8C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8" creationId="{C18FCA6B-F812-35EE-C2D1-430034546E2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29" creationId="{7CD3909D-905E-9CBC-04E9-D8A864AA5A5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0" creationId="{70EF8620-3B41-7FC6-8D65-790557BC131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1" creationId="{7B460BA6-CB07-C1DA-38AC-B9AC464CF0D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2" creationId="{6284C9AB-F9E0-C7DF-174A-FBA4D7C28C8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3" creationId="{C544C6FD-451B-C8E0-AB49-7F81D5C3C9F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4" creationId="{17112121-431F-5311-F45A-F9CF469B9142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5" creationId="{82A13EE7-D932-BC43-ADFB-2F080C571356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6" creationId="{F6E896EF-1F42-583C-C97C-C3CA0141055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7" creationId="{8EC44882-0467-197F-5B9B-D9E4D6FD162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8" creationId="{029E279F-A095-8DE8-29A2-C8912033AEA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39" creationId="{D225A2A0-08AB-366D-CF13-58359ECEB21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0" creationId="{83981EDF-8751-FC2B-2F32-3BB42CCC778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1" creationId="{A06A4C46-6C51-372E-89D4-FCAD24E300E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2" creationId="{948F368C-4116-592C-15AC-D398DA75B5AD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3" creationId="{C309B904-8CE2-D5F3-02E2-9C2A1825C9C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4" creationId="{B705CBCE-401A-F47C-AFFE-479E53789C7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5" creationId="{37C9FF18-88AE-FD84-55A3-54D8703FE029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6" creationId="{5FFF24A2-C1D6-D053-CBCC-DC9B299C60CC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7" creationId="{002F5F62-8955-7790-C8B4-4737BC780130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8" creationId="{1C6FCB75-E4E3-A80F-19B7-676E249F4B37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49" creationId="{98DB5256-5294-71CE-1486-37FEC8234F5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0" creationId="{1F7ADA15-1F48-6853-071B-FC3C875E818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1" creationId="{38746CD3-12AF-19FD-4875-A3E5BBEDD9EA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2" creationId="{C930F6B7-4021-D0D6-87DE-F44CA3F60BE8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3" creationId="{53132EFE-2817-C736-D10F-1CC904EAD095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4" creationId="{8E60E3DD-E330-9BA2-2520-3DEB7351C57B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5" creationId="{351A1163-9995-64B1-288B-6EC5DA8F86F3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6" creationId="{4C7EDFD3-7AEB-0535-2420-259539D943DF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7" creationId="{1E220E10-9182-A32B-3953-364EC8C87B6E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8" creationId="{04484942-F4AF-0184-DD2E-2B2D2D517AA1}"/>
          </ac:spMkLst>
        </pc:spChg>
        <pc:spChg chg="mod">
          <ac:chgData name="Jazz Binding" userId="74e1742e-566f-4d18-bab9-8025d732ef9c" providerId="ADAL" clId="{B2F509F6-D0D2-47FC-9FFA-9B1E2AE28429}" dt="2022-11-30T17:16:56.486" v="11250"/>
          <ac:spMkLst>
            <pc:docMk/>
            <pc:sldMk cId="3717324059" sldId="274"/>
            <ac:spMk id="259" creationId="{D19DD11F-61B7-D2DC-BF30-9E10AD214F2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3" creationId="{77A9DDF2-3FA9-5DDD-1EDE-67EE8167FED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4" creationId="{4B7403AD-E25F-3613-E8F1-4389FC982B4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5" creationId="{3EE61A69-E99B-9DDB-6BA8-511A694961B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6" creationId="{FDD9D9DC-645C-FC3A-527B-439C70B5439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7" creationId="{089D3076-9B32-1072-11E1-3FB93C77923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8" creationId="{0EB884DE-1633-026E-09AF-4C43516A466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59" creationId="{29B4E7D5-8E69-0A57-DBD7-6B7A440ED67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0" creationId="{11A123C0-CE59-DA99-C546-174161B1C4A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1" creationId="{3638FBFA-8D78-E121-B218-8664D2C658B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2" creationId="{D1CED046-4165-EE1F-0558-97469291890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3" creationId="{D6982898-8C41-1165-BFE6-41F4047A8D2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4" creationId="{902FFEFE-EA70-1264-EBDC-19D9DE3317B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5" creationId="{6C7E2AE3-6A11-1DD9-749A-B11C0F08D23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6" creationId="{18613EE2-951A-CAA9-F0D4-7484FDBC735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7" creationId="{488CD27B-29F6-8126-BAA6-AF4423DB494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8" creationId="{1220691E-14B9-922F-A54E-13A3C78DE06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69" creationId="{605523F4-CBC0-FDBE-D8EF-BF7A75D1005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0" creationId="{EE28C587-2C44-F1EA-FDEE-10E75B55274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1" creationId="{AE14B05F-9378-C89D-E7B3-D0234BC3A7B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2" creationId="{41FEA6E7-F415-4AFB-AE91-E5F54DBCD42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3" creationId="{C1D6073A-3295-E13B-A336-B5A026CF986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4" creationId="{2EA6092B-67A7-429F-6072-EDC794380C8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5" creationId="{224DC8FA-10EB-8821-01AD-1A14B59D307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6" creationId="{955607EB-959F-9F29-8087-E505EDF3A38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7" creationId="{81216EC8-250E-90BB-8C19-4E948EF3E0B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8" creationId="{B74D6050-21FA-D4A8-177C-69B6B43F6BB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79" creationId="{64E1C552-C17A-E26B-1ADC-A57E474E1E6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80" creationId="{8117D42F-D7E2-7AE9-86B5-D3300D7EABB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81" creationId="{23DD602E-7847-AB0E-09E3-C216A0CBFE9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82" creationId="{49D34A0D-4166-74CE-F4AD-BB61B28357E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383" creationId="{62934619-BA9E-5D6A-5CB2-108339F548B3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512" creationId="{FF497D5C-4E01-F0AE-E80B-9E002721108E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513" creationId="{5E0719CD-4632-FCDB-56CF-F570DDE230C9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514" creationId="{71C80C93-DDC1-A55E-59BE-432C2D4000BC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515" creationId="{4C82AD2B-D816-BEB6-A5A3-CBE2C1560608}"/>
          </ac:spMkLst>
        </pc:spChg>
        <pc:spChg chg="mod">
          <ac:chgData name="Jazz Binding" userId="74e1742e-566f-4d18-bab9-8025d732ef9c" providerId="ADAL" clId="{B2F509F6-D0D2-47FC-9FFA-9B1E2AE28429}" dt="2022-11-24T12:40:14.015" v="3769"/>
          <ac:spMkLst>
            <pc:docMk/>
            <pc:sldMk cId="3717324059" sldId="274"/>
            <ac:spMk id="516" creationId="{7B10E2FF-754A-2349-3764-4FDFCB223F1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18" creationId="{F0CB00F2-B7FE-37B4-5B70-CAEA3DC409C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19" creationId="{7B14DA44-F9C5-771E-981A-61FAC728D4C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0" creationId="{3A2B1D5D-0F7C-51E9-F1EB-2546406BC49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1" creationId="{D1D3975F-914A-65EC-EACE-D6C3B8F92C3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2" creationId="{16FFAEB3-0116-E6F3-6409-6E23D161BAD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3" creationId="{EF1E433D-3211-D67F-A306-88E3C997A34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4" creationId="{4C1D3007-6030-E3E2-FF04-4010A281F84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5" creationId="{EE1B2313-D1E3-9CCC-429C-3C7273AB158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6" creationId="{ED9447B3-02E3-927D-B789-3B35F5884FC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7" creationId="{A493631B-622D-5DC5-2927-7F028A89A99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8" creationId="{579F0011-8AA9-E91F-2F0D-C0121F4C2F1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29" creationId="{173B3C3F-6414-F9A9-A6D1-33FFE065CE1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0" creationId="{CD06E19F-C80B-54FB-BBFF-CDFC8D389AB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1" creationId="{602843B6-7539-7C85-E468-793F92CC4F8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2" creationId="{89BED03C-B793-82E3-86F0-F909355ADE3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3" creationId="{08C5BF8D-1120-5F06-BCF7-398F3949CD9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4" creationId="{E5821DA8-8EA8-4420-2443-FFDEE22776D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5" creationId="{48C989D9-A817-8FA4-C0C4-5F699E801EA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6" creationId="{AC3D2380-BE59-C383-921E-6704F7D0A78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7" creationId="{DF367C5D-8DA9-123C-DAEC-B5151BBEF81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8" creationId="{FAF8E4CC-F825-F842-8987-ED60E7DF4E2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39" creationId="{8ECBD6F8-E6E0-47AA-CB15-4652BF9A25A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0" creationId="{5140D548-9AEB-1E03-3FED-27EFB267F9A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1" creationId="{760A21D1-788F-99D5-BDA9-40B2860EDCF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2" creationId="{575040EA-AB7F-D94D-D143-13B816FCC4E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3" creationId="{B24FB121-3EFE-9176-4505-0CEC2CB4CAB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4" creationId="{B8F24110-6154-83A5-CF5B-A82DFA18BE2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5" creationId="{FE36E4C6-4D9F-08CC-8FE3-3C6E299CE11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6" creationId="{713AE5BA-76ED-B2F5-9D6D-4FD81369766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7" creationId="{BE544B80-888F-523E-7865-794E985FFC5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8" creationId="{C5FB1AA7-31ED-BEDF-F300-527159EC1A6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49" creationId="{DDCC9CF1-0CB1-7A28-9201-F82C3BCE5F1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0" creationId="{3C5AFDB4-71D2-2E28-CFD4-05012544E42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1" creationId="{A205856D-D852-D0A3-2094-BAE456A4E42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2" creationId="{2F46A1E1-B17B-CFCE-CFC3-461525B7C68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3" creationId="{DB21B72E-7643-7566-BADF-5440EE02F08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4" creationId="{399CF9C6-77C0-0AA7-7F0C-335107A4C4D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5" creationId="{E624942B-F3FD-D5FF-493E-E0D8C3C9257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6" creationId="{C3A514E1-B9CD-681F-B67F-B5B23F070FC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7" creationId="{3C71450F-1236-D249-7CC5-FE83E00E7D1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8" creationId="{B807460A-541E-C69F-C420-B67FC28A677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59" creationId="{00455966-E915-6A60-6756-4C9BF45DD00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60" creationId="{0B7D940C-2D68-29AA-4029-63F91E92ACA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61" creationId="{A81FBA2A-AD5A-20BF-4FF8-D5025B8B425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62" creationId="{26868862-FD11-F608-0860-C3ABFDC3375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563" creationId="{EE35921C-94A8-2978-FA9D-23E4D645283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08" creationId="{F733D44A-8301-3A69-FA12-B9951696541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09" creationId="{BA582A72-75B4-A27C-71F7-A2F42427770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0" creationId="{A9E8BC9C-5ADA-0B19-332A-A2C9C95845B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1" creationId="{3D294A03-E0BE-EB2B-C833-0E3F50B79EE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2" creationId="{99DA3350-B5F3-F539-71EA-89604A1640C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3" creationId="{DA67213C-9C23-F544-BDF6-415E1B42273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4" creationId="{4ECC346D-5C3D-157B-112E-B30457D558F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5" creationId="{1D34A05C-E027-247E-155D-A8971C1ED27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6" creationId="{936130CD-EFFA-38FD-9722-8F99816DBE9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7" creationId="{ABB62032-9DFD-F38D-A043-3A9A5DF2CB9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8" creationId="{7750E933-CB7B-74B4-C8AA-824A34E5F31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19" creationId="{32921BBD-B07D-502B-D538-CE4844C3265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20" creationId="{7ECFD242-3CC6-028D-3893-10CAB77BF1D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21" creationId="{C99AE956-BD57-BD27-3AA4-CDCA59C969D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23" creationId="{7D99C65F-E0B3-6D83-0295-AB866C8C9DF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29" creationId="{E1BA1B51-93E5-9EED-46DA-7377FC1C9A5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30" creationId="{5F11D89D-C201-0724-A589-7B2B8866560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31" creationId="{160E52CE-3083-1649-E31C-187CE0A53CA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35" creationId="{747D9525-DA65-30AE-1F0F-80D456F4228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37" creationId="{69B281E5-534C-F5EC-7BC6-8C0D887BF51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39" creationId="{C0DBE892-AD88-2738-92AF-C2C8643388A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40" creationId="{9E8BA8A2-1547-21AC-5C21-3EFD872B99C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41" creationId="{E4A0F272-5E47-2AA9-FAEA-BC349D862D2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42" creationId="{3377937A-6153-9CAD-3E66-D97DB42BA60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43" creationId="{484A0FC3-DDDB-6686-B635-78A58580F7D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47" creationId="{AA250312-C394-E9F6-1425-9E6E7C93A81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52" creationId="{7888341D-7474-B13C-33F2-B63ED143A8F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53" creationId="{ED519FE2-DDC6-A8CE-8F0D-A2EFCD9E37F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55" creationId="{8F19C409-AC55-76E1-79B7-9BED87D6F33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56" creationId="{C1200FAD-3597-D4C2-8695-89F7783C345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58" creationId="{1271C114-D026-C0D0-3271-0B8C015F275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59" creationId="{30FEBDFB-C21B-E4C3-2C68-5C59CB4B373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61" creationId="{51199CB3-3EFC-D787-ABCB-FBC3E0E65C5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62" creationId="{755EDF24-450E-97F1-9C50-A15488956BC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68" creationId="{04A805EE-0657-0E04-2CB9-816826CF4C2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69" creationId="{5FEE47E1-6D04-EEBE-6A97-92BC467DE2B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70" creationId="{55E32AEF-CE6E-6710-4B68-202A66A7C44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82" creationId="{34A1C626-B7FC-74C6-5734-51B9A2A958B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683" creationId="{D5E3B052-FF2A-B0E3-8264-C1549D7F3271}"/>
          </ac:spMkLst>
        </pc:spChg>
        <pc:spChg chg="del">
          <ac:chgData name="Jazz Binding" userId="74e1742e-566f-4d18-bab9-8025d732ef9c" providerId="ADAL" clId="{B2F509F6-D0D2-47FC-9FFA-9B1E2AE28429}" dt="2022-11-30T17:20:02.512" v="11261" actId="478"/>
          <ac:spMkLst>
            <pc:docMk/>
            <pc:sldMk cId="3717324059" sldId="274"/>
            <ac:spMk id="813" creationId="{684F1E90-E061-4C7E-8D81-F98CFE582A77}"/>
          </ac:spMkLst>
        </pc:spChg>
        <pc:spChg chg="mod ord">
          <ac:chgData name="Jazz Binding" userId="74e1742e-566f-4d18-bab9-8025d732ef9c" providerId="ADAL" clId="{B2F509F6-D0D2-47FC-9FFA-9B1E2AE28429}" dt="2022-12-01T09:40:34.267" v="11283" actId="170"/>
          <ac:spMkLst>
            <pc:docMk/>
            <pc:sldMk cId="3717324059" sldId="274"/>
            <ac:spMk id="813" creationId="{8F62728E-7E7E-F6D3-AA0B-28974E218B7E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39" creationId="{333877B3-3E2B-EC05-A793-FBF01B24DA28}"/>
          </ac:spMkLst>
        </pc:spChg>
        <pc:spChg chg="mod">
          <ac:chgData name="Jazz Binding" userId="74e1742e-566f-4d18-bab9-8025d732ef9c" providerId="ADAL" clId="{B2F509F6-D0D2-47FC-9FFA-9B1E2AE28429}" dt="2022-12-01T09:41:00.204" v="11285" actId="207"/>
          <ac:spMkLst>
            <pc:docMk/>
            <pc:sldMk cId="3717324059" sldId="274"/>
            <ac:spMk id="840" creationId="{5A86D68A-C19A-13E8-47E5-E60D6275E8A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842" creationId="{14D4DA34-6C6F-5E59-C311-59D4698121FB}"/>
          </ac:spMkLst>
        </pc:spChg>
        <pc:spChg chg="del">
          <ac:chgData name="Jazz Binding" userId="74e1742e-566f-4d18-bab9-8025d732ef9c" providerId="ADAL" clId="{B2F509F6-D0D2-47FC-9FFA-9B1E2AE28429}" dt="2022-11-24T16:22:02.260" v="9350" actId="478"/>
          <ac:spMkLst>
            <pc:docMk/>
            <pc:sldMk cId="3717324059" sldId="274"/>
            <ac:spMk id="842" creationId="{93DCA351-09CA-CEDE-31BD-5DABE021351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3" creationId="{1068242D-4890-6E78-D708-B8547BE4BB6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4" creationId="{4335B1F3-CE9C-1DF4-784D-F5DE01C0825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5" creationId="{74A51940-3A38-D1E4-3ADB-5858DD9CA67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6" creationId="{AB0EF2F6-525C-F344-2AB6-C32677F7507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7" creationId="{3E79C246-4485-838E-D531-CBA83AA0F55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8" creationId="{16D8114E-8D08-E5B1-DCB6-4C333D0AA5F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49" creationId="{9D95EE78-AAF3-09FE-0260-AE6D6EF70EE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0" creationId="{2C6B0A20-1AD5-CB75-DD41-5DD7E44EE46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1" creationId="{D50DD05B-1535-F6C4-238A-AFAEBD6EDEF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2" creationId="{BF9DC9C1-0F72-2762-FBC6-055E5805E4C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3" creationId="{EAAD2079-A5DE-502E-4EA9-2FAD7BD5E20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4" creationId="{30DF705A-1658-CB15-E446-B4C3ABF9616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5" creationId="{23027F79-D005-9CEE-2554-502C24A9DF4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6" creationId="{E8CF40E6-D207-2EB0-F6F8-2BC919B992A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7" creationId="{846C5896-2F19-1504-189E-29C2D7F1BBD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8" creationId="{C0C7E9B7-9B18-D2F7-3955-CE645D22105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59" creationId="{95F9EA24-1BFB-21E6-7379-8F9AA3E1EB5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0" creationId="{6189617D-E7F5-DD75-932A-16F0F1253CC3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1" creationId="{72D27769-5D73-2435-133A-1050F8F27D8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2" creationId="{852F23F0-A48E-7E21-38B6-BBB1FE6309C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3" creationId="{C571E562-A315-19DF-F067-923C0DDB7A1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4" creationId="{1D628D5B-F944-9CD0-E8BB-A4F91092F31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5" creationId="{4F0A0A11-A1AF-9CF5-F789-52ED7CF96F5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6" creationId="{8E0CC7A1-4E15-6A33-24E3-24A678DFD13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7" creationId="{C5B23242-E627-1CCF-C855-09FCEEE5ECD7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8" creationId="{D563C7B4-81AD-217D-E715-32D7C8B70DE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69" creationId="{64ADF32B-20C6-E250-A65C-F29B0DD0119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0" creationId="{5AE2BBE0-396B-0F0B-A503-0E0EE375620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1" creationId="{AE24FD1A-BCC8-6D23-EE62-6E7A98DF242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2" creationId="{622E0C41-9F97-4BCC-1988-1542A0CBD5C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3" creationId="{58F8B7E7-ACF3-D9E4-329F-69624957E28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4" creationId="{5E64A50C-9DE3-6541-B0A4-D7D9570C278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5" creationId="{0870B41E-0799-7BBC-48B0-3AC44521367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6" creationId="{1BF206A3-13C3-69B0-7CCB-B91B31BAC16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7" creationId="{35597483-5442-C469-413D-5E6A179093B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8" creationId="{9C0BAE5C-33AF-B4AC-D09C-2D65803F8B8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79" creationId="{960E10CE-AB07-A3C7-0EA8-19E8E24515A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0" creationId="{93992761-5F8D-366F-5139-82807A935D8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1" creationId="{DB41F65B-CFBD-265F-699B-B471CFDA7F0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2" creationId="{3452595C-94F2-8273-99C1-BDA74D0A956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3" creationId="{8C39D5F6-3901-D8F5-BAFC-0A41B97C928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4" creationId="{8A7F983F-CD93-3265-C900-5D86E8B682B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5" creationId="{AF7DCFF3-333A-F479-3E1F-3BB5D00B38D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6" creationId="{DF40A34E-2358-225F-6321-77C9705B17A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7" creationId="{0DA3055F-ABB8-846D-04A9-416D442F7E7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8" creationId="{1EBF8A55-ABA6-F4A6-C66B-D7B2DA0EB0B0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89" creationId="{2DB99E6B-A4AF-2528-B5F2-016012116D2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0" creationId="{EF9585D5-DEF8-3E1D-6234-A2ED0FD9B5A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1" creationId="{E3378C0F-864B-800F-86D6-2EB63095A1F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2" creationId="{E9AEA4E5-5242-4A6E-5C65-6AA1E0976F4D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3" creationId="{3FE3A184-E9AA-485E-8722-DAADBA03B75F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4" creationId="{3308581A-89FD-9137-25B5-1E8401EE3F0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5" creationId="{B1ED455C-F1AA-C84F-6B80-00B4CF375D76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6" creationId="{0FDE3382-5597-2826-F9BF-27CC3C7D168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7" creationId="{7C00C880-45E6-FA4C-940D-637EAA865632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8" creationId="{3529EF60-ECA7-AEBC-25E9-4CCD70BA4CF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899" creationId="{10FC4CEC-43CE-BA14-FA21-A5092462E62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0" creationId="{8DB0C17C-884B-9903-756B-4D52B4F71ECB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1" creationId="{C50F6300-9B7A-5EE4-9726-8FFEE6119CE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2" creationId="{0DEC260D-AC2E-FA46-9CDF-8F05622C38B8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3" creationId="{D323C3EB-103B-0A83-CB79-31655B3E3824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4" creationId="{982D48AC-0F89-A097-7FBA-FAE496DB677A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5" creationId="{FDE41068-AA70-3E81-A40B-2E3299C84B6C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6" creationId="{B013DC02-C8AE-F817-2238-6CC5C78AA02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7" creationId="{F6E0365E-67A4-4064-EB09-BD56981C0AA5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8" creationId="{FD8DA557-BB42-D2A6-CD45-0FE9A13EC85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09" creationId="{D233345A-972A-A31A-F062-07C11E129D29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10" creationId="{57AEFFF7-3A1F-4BA0-2786-865C07437391}"/>
          </ac:spMkLst>
        </pc:spChg>
        <pc:spChg chg="mod">
          <ac:chgData name="Jazz Binding" userId="74e1742e-566f-4d18-bab9-8025d732ef9c" providerId="ADAL" clId="{B2F509F6-D0D2-47FC-9FFA-9B1E2AE28429}" dt="2022-11-24T12:39:35.403" v="3750" actId="207"/>
          <ac:spMkLst>
            <pc:docMk/>
            <pc:sldMk cId="3717324059" sldId="274"/>
            <ac:spMk id="911" creationId="{C0C7EB7F-0738-4304-F9D3-E2C5945DAFE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2" creationId="{E6FAF83F-CCDB-CA71-5DC4-867FD8202E74}"/>
          </ac:spMkLst>
        </pc:spChg>
        <pc:spChg chg="mod topLvl">
          <ac:chgData name="Jazz Binding" userId="74e1742e-566f-4d18-bab9-8025d732ef9c" providerId="ADAL" clId="{B2F509F6-D0D2-47FC-9FFA-9B1E2AE28429}" dt="2022-11-24T12:39:04.421" v="3746" actId="14100"/>
          <ac:spMkLst>
            <pc:docMk/>
            <pc:sldMk cId="3717324059" sldId="274"/>
            <ac:spMk id="913" creationId="{6110BDA9-E8F1-B8F3-8D6F-36814286ABA0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4" creationId="{6BAB7AA4-8707-D874-5EE5-A8CD2ABE29AD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5" creationId="{262C2D18-72DD-0E4A-F781-091478547AEA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15" creationId="{C081C195-9551-A62A-4999-B909042C0294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6" creationId="{09146438-134B-626E-79DA-60E9922F87A4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16" creationId="{E104A292-5ECE-9CD3-0BC4-3695169D7BDB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17" creationId="{04866B71-F752-97F3-35D7-DD56D39053A2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7" creationId="{5FD37D23-EC97-6DCD-D199-398B6111702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8" creationId="{4C14AA41-1FDA-F327-75FA-891DF3A08660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18" creationId="{7D413F56-9A61-B197-0D42-5832A535D27E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19" creationId="{9FE5F729-89C8-C090-6465-6BC6E7125E10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19" creationId="{A1DFB542-2BFC-12ED-7AF0-5121D34E0B0F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20" creationId="{5504EFDE-78E1-8DC7-8DA8-8F6037616E37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20" creationId="{D329C8B0-AB6D-D9C0-8914-7B7F269132EB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21" creationId="{A0B6398E-0A7C-1F9F-0F42-A69137A3795F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21" creationId="{A3173182-74C6-3F45-5256-D27235A37EFD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22" creationId="{AAEA0A16-8F04-2345-EFD7-908A051D17A6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22" creationId="{C00776B2-ACF7-EE89-D610-7F7B5DDF07A0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23" creationId="{5E25BCC5-57B2-B6F6-94E3-5329D53BF026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23" creationId="{AB22FB92-1FA0-612B-24F6-364B20DA924F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24" creationId="{1C8A100E-585F-C9BF-E15D-552D0111255D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24" creationId="{46031572-2FAC-636E-AA50-52A0486E132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25" creationId="{3A262086-B626-368B-0416-15F1FEEB8156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925" creationId="{98EDB154-FB58-FE4B-97B8-CCE16ABD4198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26" creationId="{C15E3CC1-9D02-7EB3-45D3-2C811734E8D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27" creationId="{3C18126C-94AD-D301-2ACB-3A56C3FE0D5C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28" creationId="{DFB35EC0-0384-9B21-2B28-1DB769FCDAC6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29" creationId="{F70326FD-9C3D-C5ED-5AEF-ADEB33FDF34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0" creationId="{8D47DE9C-1C81-E761-8C37-5A389D2C97C4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1" creationId="{65A06E67-8971-8DA3-7387-18EC57951A70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2" creationId="{29AA4D22-EAFC-8758-23FE-0279F94E109C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3" creationId="{8453B093-595E-14A0-64AC-8D82988CAB7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4" creationId="{76D65785-62A6-1BF4-6672-C1E232FB8816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5" creationId="{375FFFCA-85D8-E9A6-8CB4-18D27310C51D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6" creationId="{8A1F6FF6-06E0-D68E-089B-3F4842960ECB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7" creationId="{B4289B3A-EF30-2451-F4AE-0EB2E30BF211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8" creationId="{DA18635A-D50E-CE53-96C1-7E567B458107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39" creationId="{F26D5EF3-D1F1-319A-D808-A1127EFED468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0" creationId="{1B6329A2-3719-1F5A-4200-FF49C745279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1" creationId="{929D401F-948F-F5F5-151B-3F703A66D80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2" creationId="{0C67C403-05B8-1ACD-31AF-0AFCEDC2AB53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3" creationId="{04AF9B71-0D7B-2FD7-55C5-C97662A38348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4" creationId="{712D7E19-0F96-ADD0-DB8F-673134021645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5" creationId="{DE498C1C-A659-01DF-0AB6-7B9689B29EA3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6" creationId="{1750A6E0-7A48-2175-FB9A-A9850AD5E314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7" creationId="{C4633747-4E7D-5A6D-E025-C484EBC7F78F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8" creationId="{2BCA01E5-4B9F-FFF9-772D-5509FB064701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49" creationId="{B571DCB2-BD8E-9EC8-0BC2-5EEB85E90E4C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0" creationId="{879F801B-4877-5DB9-381C-6082A2446CA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1" creationId="{42EE8B95-10C0-EA88-5E91-71E9E90F945B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2" creationId="{A225F741-42B7-8785-D3E7-111BBBAF4363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3" creationId="{4374B968-4B39-6435-EAEF-AD2306F3477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4" creationId="{717869FC-5CC2-D96B-58A5-B0EA9EBD56A4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5" creationId="{E7677812-BB4A-D0CF-82C9-35D020B009FB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6" creationId="{47244B19-94A3-C72A-9945-6C2AA2DB62A6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957" creationId="{3D582F12-74F5-90C8-1A26-D1108809635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58" creationId="{6A44B2E8-EA17-F035-961F-3F3F647D8D36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58" creationId="{EEEA6C8E-1C84-57E1-A59F-85AF45F16A52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59" creationId="{7B232F61-A9A8-C218-227C-24BF9D7FF92F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59" creationId="{AC7DF54B-9C36-8A2C-658E-94A544D7665B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0" creationId="{2EDC9C27-FECC-5810-09E2-903A79EB855F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0" creationId="{88A841D4-1BCE-04E3-7727-126DFBD4DE84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1" creationId="{30639378-CCEF-3378-2131-92B7D0BD693F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1" creationId="{C4EE12D2-786A-2B6A-BAFB-672064A3763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2" creationId="{02D78433-9B07-76CF-D7FA-9079B9B3BC7D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2" creationId="{40721D1E-67EE-1E87-B239-FE64F00CD11E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3" creationId="{D9B19AE9-A4FA-E9D6-92A7-0828AAD4CD1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3" creationId="{E5FA5ABD-F932-AD46-E1F0-87681BF9AAD6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4" creationId="{94A667C3-FD47-7C3C-EF75-4EE1ECBBB60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4" creationId="{FAF33166-5A7B-1084-1F0B-E2AC03E878B2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5" creationId="{8BD73A9F-FB0C-5F18-4293-D2B5784CD9E9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5" creationId="{96ECA13A-8989-D339-9EF3-907C8B6790D4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6" creationId="{4F758814-ECE2-B678-E387-630FAA4BCDC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6" creationId="{DF1133A1-C43A-806C-6396-CCD831D78EF7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7" creationId="{648F052D-423A-EF38-B980-15C4D1D8070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7" creationId="{CAE8A57A-6786-1836-FB95-26B038D5FF9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8" creationId="{71231252-CBC6-0AD4-622A-1595A11E506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8" creationId="{CAF63911-DF06-5C5F-9938-D1F6E689E41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69" creationId="{25CF963D-033D-FD76-48F5-6C603099F1E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69" creationId="{3A57D389-D8A0-17D1-C66C-AF1789A6BB2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0" creationId="{CCF8C606-E90E-A362-A41E-5ECBE49D0973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0" creationId="{E504A054-BC03-BDE6-6E5E-FB5547639F5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1" creationId="{32F3AB6E-86E2-DE4B-2353-6353362303C8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1" creationId="{6502786E-B8B9-493B-C055-31585ACF1505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2" creationId="{89AFC24F-F459-EA54-CE3A-85FE4872FD9F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2" creationId="{92598F00-C808-802A-11B5-38A68971CFF5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3" creationId="{1FC9BD85-4C08-26A7-D025-298F3DF294AB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3" creationId="{DE02281D-8168-31FA-559B-A0652E16C3B2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4" creationId="{C758FCEB-9529-F72B-91AA-55190107F8F1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4" creationId="{E480EF2F-1062-0A5B-24C5-381F34EBE286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5" creationId="{4D858E77-6C41-5508-C723-B99A5F02082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5" creationId="{AB9E19B6-856F-C410-FD40-E388A9822D4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6" creationId="{210F1366-37DA-3C97-4258-979351D17978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6" creationId="{4C62379F-B573-EB94-E07D-7C6B607AA905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7" creationId="{BA6FCA9C-4B31-C2B1-8BB6-095F0662CB2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7" creationId="{C0D834FE-73FD-B40B-5143-883DA9C0E41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8" creationId="{73DCA2B2-7EC3-3C9D-AFF5-BC43FC8456B5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8" creationId="{ADA502E9-2F45-500F-D266-37DE8E425076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79" creationId="{17296F0F-0C0B-88C3-781F-3B6202F35E02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79" creationId="{4C7CE4FE-6190-D746-4F51-D9C0EA698D6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0" creationId="{2125947A-B096-2482-E0C6-05B17111D53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0" creationId="{9CE3ADF8-68A6-FDAA-76E9-76754F4DC389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1" creationId="{94DC3D65-6582-DAED-C512-E9C689BC06C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1" creationId="{F2E5848C-9111-176D-B634-71419098276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2" creationId="{2E22EBE7-E647-5293-06B6-3E1A336B0BBF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2" creationId="{E84E1037-97F1-961C-F5D9-75A8458B0C7D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3" creationId="{21D9D543-1E19-AAE3-C6C0-053607CAC29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3" creationId="{560691FC-0240-B72D-EA0C-83F65D1E2CC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4" creationId="{A2E4111F-1C87-0960-805B-C18ACBF23E40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4" creationId="{C1CE2923-CDC9-E882-60DD-097AA4683AF8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5" creationId="{A1CD0440-CFF0-DF4B-F1F2-70DCA0F08D46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5" creationId="{F5897173-5FD5-9FCF-40CD-D1F33758F416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6" creationId="{80405180-5F72-57B6-F360-BCEB89376589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6" creationId="{B96684F4-D39E-32DA-AF37-EA147991AC37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7" creationId="{0112CF54-0DCE-16A1-B275-47C3BC2D2DF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7" creationId="{ED91EA9F-A003-9E70-B04E-809C93701F2B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8" creationId="{48CBF98F-49DF-4497-63D7-16613D8F0831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8" creationId="{CDE64CB3-44E6-3EF1-C79E-9A65BFD6EB62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89" creationId="{0CA6DD72-7997-831D-DB83-F58B1DEBC62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89" creationId="{94FE2E65-5842-26A7-3287-DBF64BC208FA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0" creationId="{1BDE3C33-76BA-84B1-B591-1F51FF247C0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0" creationId="{272C74B2-9AB7-B3B7-5FBA-25F58A0EFDF8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1" creationId="{5854F599-9CAD-9E43-7042-13204D2EBDD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1" creationId="{E01809E4-55F6-5447-645F-42DA71F20962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2" creationId="{00A1340D-DBB8-013D-AA8B-A0A8DF5CD688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2" creationId="{98474CFC-932F-62F3-E79F-7E0C5004EB9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3" creationId="{21C7A242-7D8F-0ACB-F057-C062888E6BC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3" creationId="{8E805491-E575-0423-4BFC-E956A0BD4043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4" creationId="{B5321241-7A22-EB2B-EC36-A9DF7AD1B01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4" creationId="{CAA1830D-0FED-9C48-792C-8A8899A55513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5" creationId="{0796B017-DFC4-7195-405A-BFBA0CCC13BF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5" creationId="{41740217-2ABC-CDF3-92A5-00B54941D5D6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6" creationId="{C5A0012C-927D-0E99-2EAF-FA70B8DA8C4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6" creationId="{FA16923F-DE22-F493-B4B4-5DDADA9394CA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7" creationId="{074D19AA-818B-1E18-E3EC-A79E78395FD7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7" creationId="{29CA8CD3-F64F-0835-E548-5B2D85D9DE8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8" creationId="{A4611BE0-5EF7-FC5C-ED66-D75FFDA1D2FB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8" creationId="{FCE9DB27-2176-DE9D-289C-911E8D6AB950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999" creationId="{7E9C5119-6F65-C163-115D-CE7176F9A94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999" creationId="{C564F072-405F-6673-2420-9B0C08D6710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00" creationId="{31398AC9-1CD6-2CD2-B3A1-7BE7B773FE4D}"/>
          </ac:spMkLst>
        </pc:spChg>
        <pc:spChg chg="mod">
          <ac:chgData name="Jazz Binding" userId="74e1742e-566f-4d18-bab9-8025d732ef9c" providerId="ADAL" clId="{B2F509F6-D0D2-47FC-9FFA-9B1E2AE28429}" dt="2022-11-30T17:16:56.482" v="11248"/>
          <ac:spMkLst>
            <pc:docMk/>
            <pc:sldMk cId="3717324059" sldId="274"/>
            <ac:spMk id="1000" creationId="{A1F83898-E356-A5F9-77C1-F9ADCDA31D22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01" creationId="{C8263363-65DC-43D4-EF31-2E5D730496A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02" creationId="{172C0659-7500-75EE-274D-FBB4F162E1A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03" creationId="{E82922A3-0169-5305-1CE7-24259C34A96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04" creationId="{8E1A2277-C760-91AB-786E-CCE7AF6485B4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05" creationId="{7B0512E8-580A-1879-3A6D-CEAFF605F371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06" creationId="{B3942A5F-81E5-F5C1-5910-2767BEBCF0CB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07" creationId="{1D820602-1080-F84F-49E4-1C7B1A74E08D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08" creationId="{AAFD7F2F-1DBF-99B5-A28C-2600585A0A99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09" creationId="{F264D8B4-8FDC-BDA8-FE8A-E9EBBB44734E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0" creationId="{DB5ABE32-008E-2FE6-122F-C8274D819869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1" creationId="{D6C39A2A-8430-4E2F-1F1A-890A95F2F88B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2" creationId="{FFE697C6-9473-FA67-4B9B-ECC251B75B72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3" creationId="{E416C97F-97C0-3632-F419-F4BC9DDCFF09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4" creationId="{F989D578-8CE1-9D27-9755-FDC5CF07AD49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5" creationId="{5A707A41-D2B7-916C-1F89-C813FA70EA6C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6" creationId="{A5C406BB-EC59-20B0-E77E-125DB5475496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7" creationId="{867C9044-28F2-11CC-8FA4-8DEC5D7678E0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8" creationId="{F5450C01-DD1A-03BE-B929-0F666A8A9406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19" creationId="{F47DD6EB-CA97-044E-D6F7-B5595C587EAC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20" creationId="{DEDC798A-6002-CDBB-2BE6-453705BE427C}"/>
          </ac:spMkLst>
        </pc:spChg>
        <pc:spChg chg="del mod topLvl">
          <ac:chgData name="Jazz Binding" userId="74e1742e-566f-4d18-bab9-8025d732ef9c" providerId="ADAL" clId="{B2F509F6-D0D2-47FC-9FFA-9B1E2AE28429}" dt="2022-11-24T12:38:54.425" v="3744" actId="478"/>
          <ac:spMkLst>
            <pc:docMk/>
            <pc:sldMk cId="3717324059" sldId="274"/>
            <ac:spMk id="1021" creationId="{1A434739-5081-5336-7184-C8D2489674D6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2" creationId="{9CDEE043-2824-1EE9-2FB0-DACFD021870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3" creationId="{A7B37E93-ED86-2106-4E30-2DE84A7F9FB7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4" creationId="{BCF10AF4-A56A-B622-A881-6C3F2E74224F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5" creationId="{D7706BFB-CFE0-D827-0CDB-49BCD80C7903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6" creationId="{BA0579B2-76F6-3A33-7670-A5C9B926A8CD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7" creationId="{D2084E1D-4C09-0248-2D98-3F0B5A4FD9E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8" creationId="{59B2F6FD-80AF-EEC3-93B7-D58B38954C90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29" creationId="{1FE666FE-020D-E503-4441-15AF2582CC3D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0" creationId="{6EE21CB4-EBB2-F7F3-E77B-B32B491B376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1" creationId="{0059A1BE-4C13-AA97-F9D0-EF3269678B09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2" creationId="{B8464216-09EF-3953-F549-AE96CB6CE819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3" creationId="{143A870E-CC84-BAE9-029F-8AFC2F5C604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4" creationId="{E228B093-1795-7015-A7D9-ABE41CE659C6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5" creationId="{955E883F-8AD0-E27E-F2C8-091A7264BA17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6" creationId="{BD2DAB8E-FB4E-25EA-6FE0-276C1829128E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7" creationId="{46CF85FF-644D-DBB5-0F1D-0E21989CC24D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8" creationId="{31A9044D-F581-2215-C979-4CE110375188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39" creationId="{C712E194-5A26-EAF1-F909-2B8F95E6C1B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0" creationId="{B9FB7E0D-ECE3-1746-8226-1E16342AB001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1" creationId="{D0E3E015-FD6A-6D82-936A-FFADD0087492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2" creationId="{B0BCB7C9-3207-E624-D7DA-DEB33EDB9033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3" creationId="{B52A79BA-CF33-3C26-84E4-374C6DDBD0FB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4" creationId="{87389B4A-1A04-5109-001F-62D4E9EB9F7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5" creationId="{B5DD9234-6408-182F-9CC7-7E221384C52A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6" creationId="{5CF18D4D-82D7-AC24-78F0-A65320D355D5}"/>
          </ac:spMkLst>
        </pc:spChg>
        <pc:spChg chg="mod topLvl">
          <ac:chgData name="Jazz Binding" userId="74e1742e-566f-4d18-bab9-8025d732ef9c" providerId="ADAL" clId="{B2F509F6-D0D2-47FC-9FFA-9B1E2AE28429}" dt="2022-11-24T12:38:50.363" v="3743" actId="165"/>
          <ac:spMkLst>
            <pc:docMk/>
            <pc:sldMk cId="3717324059" sldId="274"/>
            <ac:spMk id="1047" creationId="{C84A06BB-CFD3-8D0E-5FBC-EFA05C1A735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48" creationId="{A8FD68E9-11FF-9D92-3400-9E23A172B43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49" creationId="{F657EF22-A111-495C-4C45-9AC2B617CE6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0" creationId="{089F768D-7C21-6D21-3C0D-86F368E32E0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1" creationId="{13BF2E76-F069-A46F-ABA9-8B01D132AAB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2" creationId="{3F1058D8-7AA2-F07F-57CF-6E994B6FFDC4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3" creationId="{69192534-D51A-28CE-FE8E-3CFEA07410FF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4" creationId="{F9197920-FA94-3845-D3DA-AE845A87977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5" creationId="{B83F3B96-96FC-D985-9216-934C7B69CE75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6" creationId="{4A10EE75-6F27-EDBC-BB58-9D579D8EDB68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7" creationId="{C30B1BD3-DD0E-B82C-76AF-B786046F4785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8" creationId="{D23904E8-138F-96BD-9532-B18B817DDED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59" creationId="{A86BA8FB-1A8B-2723-9411-B2150476AD7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0" creationId="{85043800-89A8-8AF7-2A22-D8F59BF79E56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1" creationId="{0F48BBF2-7CB2-8F3C-A9A9-713F60B217E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2" creationId="{B8118F22-5B64-084E-3785-905A67EABB78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3" creationId="{2DE932E0-5F75-D3E2-48A8-9B2880FB9D6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4" creationId="{93F1E51C-B25A-CFC8-0AC9-5BA5A1A644F7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5" creationId="{295C77FD-5325-F31E-BCC9-CD279ACC5CDA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6" creationId="{28DF5F0F-DC3B-D198-2FDF-465607B118E8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7" creationId="{D96CF527-5930-6B60-D3DB-7F6492A803A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8" creationId="{84669D8D-DE61-C695-9A07-62A85435DB18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69" creationId="{D2DA2C51-7AEC-9E23-C7F7-63CF9554EBC4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0" creationId="{F8D0B118-F98F-9802-C7EA-8C960473A9B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1" creationId="{6B7DFE31-70B9-2D68-5429-100698A7EE44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2" creationId="{3575BA2C-68E7-EB1B-BCBF-F5CF0CD4D3C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3" creationId="{E1D248D6-DA53-CF95-F965-FD4FC11C288B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4" creationId="{27562D5D-1900-694C-B07C-A9F1B3DAD55B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5" creationId="{C57755E4-123C-7EAA-54E9-173FD4BA0DFC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6" creationId="{5A0D13A1-EABC-B8D5-8FE0-7C0DD497DD3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7" creationId="{B976D1C4-07C2-DA7D-3713-C1BBC3C9353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8" creationId="{CE30C68D-246D-8698-CCA1-B3BCBC9A8351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79" creationId="{173FB48B-3EAD-C72D-EF0E-C7A8EDDDE0EA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0" creationId="{C408120B-76C0-E0B1-4DEB-A8A6FAD7D535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1" creationId="{51077E6E-B9BF-55CD-3D8B-D104CCF7751B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2" creationId="{93CCC00D-10BF-C71B-B3C9-CAF06BB89401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3" creationId="{5E4A55B6-0947-35E3-6463-E9D66157394F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4" creationId="{8B6C1463-E1D5-189B-38A3-72E8CF92068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5" creationId="{5430A92D-C14C-59CF-4639-0DF96C4A639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6" creationId="{46881B82-E1AF-E034-5933-F7F1D69AA060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7" creationId="{48C40A22-A69A-5644-79AB-2252177008FE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8" creationId="{D1286361-F911-E9B5-F01E-53D80E005B17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89" creationId="{2EA0A55E-9A9B-E5D2-6860-05A59B4D9EB2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0" creationId="{BDA3338A-4C7D-45CD-A9E4-90A55F4D7EA4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1" creationId="{9BB1B503-45C9-A1E6-DD76-807D2BE54E53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2" creationId="{98805F75-59FF-C3DE-8631-D27549358675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3" creationId="{D915BF0D-5337-67EC-1865-353BC3C00101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4" creationId="{35D7D6D8-5EB0-25FC-9124-76BB1D2C3EDA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5" creationId="{26297EFB-9DDB-3073-CBFA-629EEEE7D39D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6" creationId="{EC800699-D6AE-3096-0E5D-42AA75AA79F1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7" creationId="{454EC5C4-EAAE-EB66-E9DB-016D5585151A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8" creationId="{5E1F1FCD-7865-CCF9-9765-DC7F34DE12D9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099" creationId="{AE1E8086-6D11-7095-7ADA-255987739F47}"/>
          </ac:spMkLst>
        </pc:spChg>
        <pc:spChg chg="mod topLvl">
          <ac:chgData name="Jazz Binding" userId="74e1742e-566f-4d18-bab9-8025d732ef9c" providerId="ADAL" clId="{B2F509F6-D0D2-47FC-9FFA-9B1E2AE28429}" dt="2022-11-24T12:37:48.428" v="3731" actId="164"/>
          <ac:spMkLst>
            <pc:docMk/>
            <pc:sldMk cId="3717324059" sldId="274"/>
            <ac:spMk id="1100" creationId="{F2C4252C-27BF-478D-1888-BAF646571ABC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04" creationId="{8A21695D-C832-45AB-D793-90B0DEC18B0E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05" creationId="{E8E66DBE-3981-A21B-DA48-03345423B5AB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06" creationId="{FD86D392-C34D-EAE7-3FDE-F0E853CBB4C1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07" creationId="{38F1EC43-7C13-6A00-4E9F-6B949E1A85C7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08" creationId="{04928FA6-E82E-B5D9-CA75-8EA08ED481EA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09" creationId="{840B71F9-AE51-D7FE-7A7D-3EAEB6E9C3B6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0" creationId="{D9A77F28-3964-E2AC-7509-D1232FC08F52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1" creationId="{1AE548FB-7394-1D41-7EB7-D2564DBFE661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2" creationId="{D98395A0-3206-9063-243C-5E1DC2356F64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3" creationId="{8149DDE9-E612-9EDF-5900-021FAB5D005F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4" creationId="{1D480505-1FDE-A546-6BDD-FA0F2BCAF7D0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5" creationId="{8BD20F77-7C59-D2D0-DC67-4AAA233B154A}"/>
          </ac:spMkLst>
        </pc:spChg>
        <pc:spChg chg="mod topLvl">
          <ac:chgData name="Jazz Binding" userId="74e1742e-566f-4d18-bab9-8025d732ef9c" providerId="ADAL" clId="{B2F509F6-D0D2-47FC-9FFA-9B1E2AE28429}" dt="2022-11-24T12:40:16.761" v="3770" actId="165"/>
          <ac:spMkLst>
            <pc:docMk/>
            <pc:sldMk cId="3717324059" sldId="274"/>
            <ac:spMk id="1116" creationId="{76E674BD-A9BB-0E06-D129-73CBF15B34DD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7" creationId="{DD36AE19-68B5-7C44-1BE6-BDAA051B0E7E}"/>
          </ac:spMkLst>
        </pc:spChg>
        <pc:spChg chg="del mod topLvl">
          <ac:chgData name="Jazz Binding" userId="74e1742e-566f-4d18-bab9-8025d732ef9c" providerId="ADAL" clId="{B2F509F6-D0D2-47FC-9FFA-9B1E2AE28429}" dt="2022-11-24T12:40:18.961" v="3771" actId="478"/>
          <ac:spMkLst>
            <pc:docMk/>
            <pc:sldMk cId="3717324059" sldId="274"/>
            <ac:spMk id="1118" creationId="{7071471B-6696-1185-B1EF-B3ADB710358E}"/>
          </ac:spMkLst>
        </pc:spChg>
        <pc:spChg chg="add mod ord">
          <ac:chgData name="Jazz Binding" userId="74e1742e-566f-4d18-bab9-8025d732ef9c" providerId="ADAL" clId="{B2F509F6-D0D2-47FC-9FFA-9B1E2AE28429}" dt="2022-11-24T12:43:31.363" v="3820" actId="1076"/>
          <ac:spMkLst>
            <pc:docMk/>
            <pc:sldMk cId="3717324059" sldId="274"/>
            <ac:spMk id="1122" creationId="{0256FFA2-2D7E-6E3C-5A41-33316B0077A9}"/>
          </ac:spMkLst>
        </pc:spChg>
        <pc:spChg chg="add mod">
          <ac:chgData name="Jazz Binding" userId="74e1742e-566f-4d18-bab9-8025d732ef9c" providerId="ADAL" clId="{B2F509F6-D0D2-47FC-9FFA-9B1E2AE28429}" dt="2022-11-24T12:43:31.363" v="3820" actId="1076"/>
          <ac:spMkLst>
            <pc:docMk/>
            <pc:sldMk cId="3717324059" sldId="274"/>
            <ac:spMk id="1123" creationId="{4B829727-FAB1-E4CE-31E3-EEA61045151C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25" creationId="{63F07F30-664D-8805-5F9B-20D937111228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26" creationId="{87521229-4CAD-0DA3-8243-3FB278A82D26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27" creationId="{B2E61564-FD62-F956-C283-2FA169247AF4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28" creationId="{37EFC1D9-B4A2-4AA1-8586-4C79CB004564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29" creationId="{1E62BFBB-CEA5-3AB6-BD28-217E47CEB2AF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0" creationId="{8DE9C26B-9053-775D-693A-C48FE53F20C3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1" creationId="{ABAFC6D0-C6DA-4026-10C8-78B4F77C57AD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2" creationId="{07406EAF-2345-F50E-4BCA-85B6086C2282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3" creationId="{003B0E39-227A-4672-29C8-D4E5B8FB7353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4" creationId="{83B5D4B7-5545-1E04-54F7-82DB91D0DD9F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5" creationId="{663C512C-D9EB-CF6D-7341-951F22C8B9D6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6" creationId="{A6D467F2-1BCC-22DF-4913-DACC4ED0E85B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7" creationId="{A5CF5835-3B57-FF0D-C11C-8B431B54EBC4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8" creationId="{93E0A24D-1CF7-27BC-F79F-C3844CA69E5B}"/>
          </ac:spMkLst>
        </pc:spChg>
        <pc:spChg chg="mod">
          <ac:chgData name="Jazz Binding" userId="74e1742e-566f-4d18-bab9-8025d732ef9c" providerId="ADAL" clId="{B2F509F6-D0D2-47FC-9FFA-9B1E2AE28429}" dt="2022-11-24T12:43:55.911" v="3821" actId="571"/>
          <ac:spMkLst>
            <pc:docMk/>
            <pc:sldMk cId="3717324059" sldId="274"/>
            <ac:spMk id="1139" creationId="{55358949-D075-B97B-08C5-EF50CF7D4FB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1" creationId="{335AB7F0-DA47-A8EE-48FD-A005E1D6E10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3" creationId="{3BA5C879-1D69-3953-472B-B844E935751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4" creationId="{648F2AFE-9B36-3962-FF30-F65B8EFD237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5" creationId="{F0894762-D4F9-C724-8309-3FE19935FF5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6" creationId="{6E57351A-11B0-E64F-E226-EDB09910A5D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7" creationId="{94317AB2-244B-AA07-9216-D89E18EC240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8" creationId="{58A3B1E9-4921-FB94-D6BF-255AE6F3745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49" creationId="{E2820FB6-551A-B8E9-2A46-6E5FA7939F8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0" creationId="{8858D5D0-2BFA-2343-9B1D-458EC24D827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1" creationId="{2EE33291-0B74-C5BE-5092-DEA682985BB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2" creationId="{694B0A0A-277C-59CE-7AFB-81F6FE01E47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3" creationId="{C3C115C6-331F-D37F-A770-428798E6A2D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4" creationId="{903D9C4F-64DE-5FE0-13BE-391E9A9E575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5" creationId="{1A42FF89-5B64-51EA-5270-194A7631368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6" creationId="{F332B173-69A0-F12D-FB5D-82338F49143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7" creationId="{2A8241E4-BFC5-80FC-2CEA-AE1514C51CA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8" creationId="{C6BCC896-21C7-72D7-AE65-9A649747838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59" creationId="{7F883E77-0753-71C6-9C21-BD0D84BE65F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0" creationId="{9E089A76-D700-7051-395C-A32BB5F0258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1" creationId="{1E250E75-4BA0-F0D6-968B-CCAC59CE22C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2" creationId="{322C9650-890E-40A0-A97A-C8619412CF7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3" creationId="{CD300530-E0AF-4144-8BE0-CFE90329012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4" creationId="{8D7BF526-8778-500B-6BE8-D16CB0F8F79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5" creationId="{824BFAC8-820E-753E-4636-FCF606B9F6D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6" creationId="{0B84E7AA-701B-62F0-D03A-92792A2ECCE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7" creationId="{71260296-99CE-1DF6-5894-4E374D16A97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8" creationId="{9A2B18CB-C569-6793-B266-0E9D7E1ED70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69" creationId="{66E6B109-701B-0F4F-01AF-54D31604B58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0" creationId="{2568F931-CC6A-10C3-A84C-7EB1D39BB49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1" creationId="{0D157810-8759-0BE4-6954-D18125DA0E8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2" creationId="{A3729BCB-34F2-042A-F369-79E757C73E7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3" creationId="{E311630D-8517-C1AE-D4C5-37CFE723BBB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4" creationId="{D817A096-D225-428F-C5D3-C6C06FC4FFC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5" creationId="{DD2D9B9E-9E2E-A50D-EA8F-A53181BE4EE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6" creationId="{9A609C87-3D3C-CD2E-4CBE-0935E9F3241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7" creationId="{976E7FB7-D567-32ED-9FBD-8AD767A3C77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8" creationId="{E01E6594-9F6B-E852-F44C-2F601EAA142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79" creationId="{51A166B4-EF2A-A72B-1F2A-147D5A6B1032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0" creationId="{69F577A7-3871-EF62-7E64-748A7F7053C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1" creationId="{C787F39C-2FDE-F4D6-C83E-E3285CCDEC9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2" creationId="{B00F62A9-ABC0-854C-4F6E-F7E05BB3FFA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3" creationId="{B8097861-6E3A-6D28-A823-2DACADBCE5A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4" creationId="{FD33346B-CD0F-680C-AA29-0B4CB261632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5" creationId="{89269CE6-630C-B1BF-9AFA-908629F67EB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6" creationId="{89B498E0-EFD7-E1AD-0C87-E1E116AF9AF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7" creationId="{9CF5AEDB-7B87-A59B-95F7-C9930A19CA1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8" creationId="{C6CCA6F6-96E5-84EE-5893-A48EB34E975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89" creationId="{31E6A7C8-2447-9B61-A4DA-20E1F2D712D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0" creationId="{B430E02E-934B-0673-9098-8B01A7D2166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1" creationId="{90B653F2-C095-4720-58AB-C866E68F7EE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2" creationId="{CC26C17B-EE67-A235-06C1-586361A6852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3" creationId="{EC8AEBC0-8338-D254-8950-0A692BC1ED8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4" creationId="{794A9B22-3E98-D980-11FD-36417DC0E6D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5" creationId="{2352400D-4B77-09EB-B38B-0CF4EFE98CB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6" creationId="{510C4515-7CEF-A488-BF23-25EF17103A9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7" creationId="{67B35819-0D94-71B2-B200-0AF48EADAC0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8" creationId="{162FF3B3-B4F1-3FEA-DE76-7C908D49D9D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199" creationId="{65CB0D77-14FC-AA6A-7C1D-10BF432AE5B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0" creationId="{40D3713C-A8E7-66CC-912F-A836FB8BEBB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1" creationId="{16DB44E5-EB9A-4F61-6A54-506BBE1060E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2" creationId="{A365F1D5-F289-A4AE-CA74-4FFCBC71C50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3" creationId="{EFCB23F5-F1F6-C541-8F3D-AB821BACD37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4" creationId="{D1C8651C-ECC2-701E-1D94-451C5AA5D21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5" creationId="{FD3EA724-8A5D-D340-8971-459B9D203AF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6" creationId="{7C1AA712-32D0-8C50-2232-E4729A82B78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7" creationId="{F2590950-B2AE-08AB-0064-9E3DF54D1BF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8" creationId="{83EED1A0-B149-FCE4-0460-68B27950705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09" creationId="{B23275A9-2885-5717-2A87-E9B709D272A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0" creationId="{4BCDC227-17E4-DACA-E136-903E8D91646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1" creationId="{42EC0F28-CB6B-C201-CE7F-F94FD17C577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2" creationId="{6810170D-90B0-B84E-AC09-543B4E126F7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3" creationId="{47825C8D-618D-D19C-BD75-BDB15BE647D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4" creationId="{CE051668-FA6A-EA78-B3A2-69EE9DBEE67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5" creationId="{1ECCF3E8-626A-CBE7-79C4-3E35CCABDBB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6" creationId="{E54507F3-180D-7715-CA13-587F720222A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7" creationId="{CDB7D4FD-7CCE-C21D-CBD4-27ED1BBC202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8" creationId="{10086DD1-9875-8CE1-0326-FE12826171F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19" creationId="{EB17CC2F-8D3A-613A-48EE-B97580796D6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0" creationId="{6D3CC510-8A15-6E70-BF31-4E6BD8130C3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1" creationId="{8106CB57-59AA-A002-C248-9A7D1FD2F1E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2" creationId="{85C61C22-7775-213D-9BD4-B652FB53590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3" creationId="{4EB0DB18-42A5-02A3-3DD8-A426932FEC6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4" creationId="{2A0779D7-B732-0AA8-347E-696B6C06494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5" creationId="{B57575F1-9660-7ACE-BF36-ECEFBC7F1FF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6" creationId="{B888355E-F21E-353A-D597-D82D8D0968E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7" creationId="{AE9D03E7-5DBE-4BA9-254E-B8B3FB687DF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8" creationId="{8C5C4F50-5393-F18B-AC4A-E4D0544672D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29" creationId="{8692DC12-5C91-0C3E-AF02-F8EA7E1EC05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0" creationId="{EE0073BC-F493-782B-3D95-E5BCDD54614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1" creationId="{3FC7D123-B437-D249-1FE4-123D02CF720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2" creationId="{E7B8FE1E-7ADE-BAF0-EAC1-5869F833D6B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3" creationId="{00CB60CE-D511-DC31-C9C6-964C51017A8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4" creationId="{F46BFECE-B511-9357-E31A-E7A19D15BB9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5" creationId="{794E0A5E-E248-F1E6-5D97-D36E403C524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6" creationId="{A32A809E-15EF-1B11-5B8A-BB498C5563E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7" creationId="{4500981F-4FBE-AD0B-AB7D-9AABC8ECDC8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8" creationId="{C0B15D69-AF57-2EBF-AB8E-9C5EAA577A9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39" creationId="{5D282BAF-6B32-3A95-4C87-2787F4F2856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0" creationId="{C2151481-E5B4-10D7-4100-151C8640264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1" creationId="{E116F565-0792-8615-0FCB-BBF82521B71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2" creationId="{698241A7-38B5-3298-ECDF-843D3289B49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3" creationId="{BF4FFD99-BDC3-4FD2-E751-96F9A9F3B26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4" creationId="{FCA41B65-A7D3-2AD2-8755-7E6A0618374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5" creationId="{A148102A-1E7D-E579-0F6F-8DC2F62FE14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6" creationId="{454EF64F-81F8-053D-7399-D58BD6E7AB7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7" creationId="{FD8560F0-3FDB-DE4A-45A0-BFE0E4CE76E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8" creationId="{768D4ED0-8BBE-F5A0-C60B-FFD566AF6A9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49" creationId="{42EBED58-DEC0-AF08-8968-CFDCD92E1B1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0" creationId="{0648F6AE-D273-C722-3CAE-1FB5D40AA06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1" creationId="{49721749-6429-E3E1-8ACB-CEE6CED01A0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2" creationId="{C5E91CAC-E818-AC7F-EE74-29F5BF931E2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3" creationId="{65CCB098-11BD-7680-9310-00D9132A530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4" creationId="{2E15900F-5452-E188-61D0-0AC5806C9BE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5" creationId="{A73E3D86-8338-E2C1-6A6E-78F68CF6896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6" creationId="{B0C55CCB-D8B9-F3AC-31FF-C8E545CC47A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7" creationId="{970D3C41-30F4-AEA7-C985-4E2E0EA73A3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8" creationId="{A2572827-77F0-CA23-7B86-6D32F23D5972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59" creationId="{6F9D770A-957D-87A8-7C1F-7A498B4671B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0" creationId="{4E316305-1790-B25D-D09D-31C9D526709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1" creationId="{C61CA22C-227F-2D73-792A-CD190074D3D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2" creationId="{1CD4F68C-36D6-51F0-1484-61218F5822E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3" creationId="{BA0C98F4-6F67-6E41-9953-C25274015B8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4" creationId="{D98CF3F2-351C-7EC1-2865-A023F82FB75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5" creationId="{B411914D-3BDC-FD91-8986-20E2653EB48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6" creationId="{DB3E9CF1-749F-2CB8-43B0-B04966C8068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7" creationId="{AD9671A6-0057-12B7-DE01-C08DD79F6B0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8" creationId="{28923476-07AB-DF3C-B91C-75993742933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69" creationId="{DCC9AF64-8B7D-2B21-2238-E48A2C612CC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0" creationId="{C27F8E5B-B56D-729A-96BC-177309EA495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1" creationId="{D3706D57-216B-0A09-3B15-2B7330A3F0A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2" creationId="{6F48EAC3-A5F7-AFA6-F15C-8BC67E35ECF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3" creationId="{863FE852-1231-8269-39CC-9D9E3CC4403A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4" creationId="{3E50560C-3FED-F5A4-2349-C121495BE28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5" creationId="{6865E31D-7F06-2C67-C061-27B02AF3140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6" creationId="{67AE2BEA-197F-5E7E-338B-F1E97D2A203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7" creationId="{9BC8C690-48A5-37E6-0AE2-565E4A94327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8" creationId="{A40BF3A3-0ED2-1EEF-7760-99C2139ED89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79" creationId="{A09A4537-3E78-EA87-F06B-3E618C013DF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0" creationId="{66D43B04-081B-7216-9731-62D6D121B18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1" creationId="{D63E060C-7838-4722-7223-9760F40728BF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2" creationId="{6050F2D8-869B-2F88-0AEC-B6EC4AED7CD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3" creationId="{C2CC3931-28DD-441A-2366-4BF513B5B69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4" creationId="{7E342060-6288-4F88-484C-F5E08B2C8E6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5" creationId="{FC30352A-5598-5950-6CB4-D7166D7AEF0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6" creationId="{58701745-868B-BEB1-8D86-56D9CC83D71D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7" creationId="{319ABB59-C53E-0D1C-7007-6276CB9892B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8" creationId="{0CBAF432-0047-535F-0ABB-A9D2326CF462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89" creationId="{959F50D3-D705-5717-D936-10608640214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0" creationId="{4E12A17F-7495-0047-54C4-59B71102EC4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1" creationId="{5CA30801-A413-3E4B-C48B-D6C098D0DF8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2" creationId="{504686EF-B9C0-40FB-EDD8-3CAB54A0E44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3" creationId="{2A7513E4-CE1F-334E-F9BB-07F8E5682A5E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4" creationId="{5497FDFD-FECC-BBE5-755B-7A8BA612965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5" creationId="{7CA70A22-F6F7-87BD-ED39-DE586C4DDAD2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6" creationId="{B5C0F2D0-2E5C-469A-C925-8046B9BB7FC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7" creationId="{9F8149F0-69A0-C131-E651-3FEC6BD6368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8" creationId="{F6B8CBCA-0A7C-7933-90A0-00823D6F394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299" creationId="{AEAD8F89-89D8-78EA-5C07-2EE22242AEE2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0" creationId="{D4938ECD-B500-ADD7-2830-8E72AB2F0892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1" creationId="{55E761DF-27B3-5A55-115E-B93AD6FB88B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2" creationId="{B884E475-2B53-AD1A-4619-F3AFEC6B659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3" creationId="{C80953EE-3A05-EF0E-BBBC-90B037FDECD6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4" creationId="{FAE55FBE-87A4-F500-6E9B-C62332BA742C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5" creationId="{2F747C20-46BB-5D83-EEB7-2575E92D4107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6" creationId="{1AF79946-D904-D426-921C-72AD8744C79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7" creationId="{F1DF9069-9CFE-05E2-1999-8D72E1C9A23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8" creationId="{98207A60-33BB-0D7C-B884-D137E3EC753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09" creationId="{4BF62BFD-66A7-1FC6-B261-8C493726893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0" creationId="{756E2347-D080-1A26-4F15-506F292952F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1" creationId="{25F5DB21-94B0-E869-64E0-B2781F4CBF9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2" creationId="{F4E5D68A-00D9-5E9E-EA18-97C711A603E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3" creationId="{C4D0F7AC-30C4-DD0D-64B1-E2A5056AC7B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4" creationId="{62F136D8-ED93-3BBB-19D0-533FF2679FE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5" creationId="{9700482D-0C67-CC04-4C11-915AC3609840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6" creationId="{C9E2A496-8258-AFAB-EF87-AAB8FC48F6B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7" creationId="{D52C2BDB-EE2D-3C05-C283-FB0BAC91434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8" creationId="{1C22EF14-A450-8291-397F-6D2D687B21E3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19" creationId="{11862AC0-1113-7FF2-E437-D4848F992FE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0" creationId="{CB52048F-4CE0-DBE7-D5CD-B24CCE036FC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1" creationId="{C5957513-7E28-58C2-55E9-65A779816AE5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2" creationId="{19500F26-9B1D-FD13-1B3B-B0A6A0A8BB18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3" creationId="{A40CED45-3C86-FEDF-0E50-F48FE4119F0B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4" creationId="{B09AA321-1A2F-8585-00B2-E932074FE679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5" creationId="{4944D72E-2B72-EB4A-5A87-2796CA9ADC2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6" creationId="{6F3582B2-0729-17DD-1B96-B24B7AF92954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7" creationId="{19256BC5-D533-DE51-4B09-B726B0F13241}"/>
          </ac:spMkLst>
        </pc:spChg>
        <pc:spChg chg="mod">
          <ac:chgData name="Jazz Binding" userId="74e1742e-566f-4d18-bab9-8025d732ef9c" providerId="ADAL" clId="{B2F509F6-D0D2-47FC-9FFA-9B1E2AE28429}" dt="2022-11-24T12:44:11.686" v="3825" actId="571"/>
          <ac:spMkLst>
            <pc:docMk/>
            <pc:sldMk cId="3717324059" sldId="274"/>
            <ac:spMk id="1328" creationId="{CFADBBD1-8D7C-A20D-BD59-014BCD396B91}"/>
          </ac:spMkLst>
        </pc:spChg>
        <pc:spChg chg="mod">
          <ac:chgData name="Jazz Binding" userId="74e1742e-566f-4d18-bab9-8025d732ef9c" providerId="ADAL" clId="{B2F509F6-D0D2-47FC-9FFA-9B1E2AE28429}" dt="2022-11-24T12:45:21.139" v="3896" actId="571"/>
          <ac:spMkLst>
            <pc:docMk/>
            <pc:sldMk cId="3717324059" sldId="274"/>
            <ac:spMk id="1330" creationId="{978C3752-0FB7-DBD6-E1D5-862EC1824FE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2" creationId="{DC590CFB-FB89-2C39-602A-59839120933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3" creationId="{75A7103D-AC98-55E2-598C-6275DB93B3F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4" creationId="{F2F754AA-20E9-11E6-F8E7-78971771E82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5" creationId="{F957A67A-17FB-8426-FB24-3C3405A7A28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6" creationId="{CEA42FC6-96CC-D98D-2445-F12CCFAE5C7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7" creationId="{8F8767AD-9768-4AB6-79CC-28D213AFAC84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8" creationId="{2BFC7DD7-D083-1FCC-3DDB-EB24C61E5FC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39" creationId="{02C6D151-2E0C-8D6F-7EED-531407E3B51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0" creationId="{04615290-03C1-D1FA-7327-22A009CC7DA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1" creationId="{8C85B76C-C4FB-3A71-B025-72A896A96EA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2" creationId="{0FADF59D-719E-7514-472A-3A47771AEC9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3" creationId="{7349F148-ACF6-0686-CC34-85B9AAAB8CD4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4" creationId="{FEF674F3-3B2B-83D8-ACA3-7CF2E5A2D49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5" creationId="{D47E1960-D057-D180-DC5F-BFA404E75CA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6" creationId="{1FB820BF-CEA7-E45F-B494-08FBE25A08A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7" creationId="{DBC0CD1B-5EE7-50AE-61E0-43041515FB9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8" creationId="{4E28720C-EDD8-D7F9-BBA1-65115682C53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49" creationId="{30B081D3-6FFF-20EC-5B49-3AAA317A3D6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0" creationId="{3FAED039-B823-6917-460C-64C0381BB5B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1" creationId="{167665F8-69B1-3926-9BB2-8A111631973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2" creationId="{2DB0399D-5260-9897-B827-014D6F8881D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3" creationId="{1856FA9C-A35E-357B-658E-5FE49304001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4" creationId="{D9CA471E-E935-F401-336A-AC17020FD55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5" creationId="{9EA0F3D0-4F10-EF8C-BDC3-193FD5D56B0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6" creationId="{16A03E34-1510-6F3D-D9B6-B5FCC35CD68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7" creationId="{ACE8995D-FD40-4E8B-EA16-F699E24BAB1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8" creationId="{16B70619-6241-E716-CB57-28C17DF41B1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59" creationId="{7B41043A-F5D3-5B4C-9CBA-F21D44BE98C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0" creationId="{E173C4D1-0E68-5598-77AF-A7DD515EC09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1" creationId="{F24D4A0D-0D50-D09A-4137-717A1838C8E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2" creationId="{EE7C2173-0119-41BF-42E1-1999B62302A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3" creationId="{960BBEBF-4468-79AE-4FEA-3417E866153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4" creationId="{B9B8E9FC-CDDF-4D06-481A-FC0FCC6F76C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5" creationId="{1E0277AF-5A8C-3DCE-A5EC-21B89A1A514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6" creationId="{84658A0A-76C5-59F9-D909-5BDE734F615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7" creationId="{D44DDA3B-6A36-56B1-AEB4-E73BFA0614F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8" creationId="{EECDF776-29AF-4E29-C73F-6BD96887E40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69" creationId="{61B9ABEC-CAC6-E8DE-CF08-87AC6FDE237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0" creationId="{0902AA4C-7745-BD5D-C1A1-132D1C008AE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1" creationId="{6C57ED39-1D0D-9130-4AB9-5606FBCF830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2" creationId="{D484826D-5C3D-3AE9-06C7-4F74332B745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3" creationId="{08E503D9-B83B-603B-065C-E43A511E538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4" creationId="{2F546491-47DE-DB33-D039-79BB170D4FE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5" creationId="{0A73A922-05DC-14B9-55AB-449EBDAEEBA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6" creationId="{35D832BB-3977-E85A-9593-3E5AA6EF3E6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7" creationId="{BF4EB481-CC2C-7256-3D58-66D986A2FCE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8" creationId="{56FC6AB9-9058-DC7F-1770-DDD57EE16AD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79" creationId="{E7F36950-C9F2-9ECE-BFCE-61FC3CBE9B6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0" creationId="{715591AF-7C07-8617-B736-D159969DA4D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1" creationId="{FF12104F-B3BF-404D-F879-4799AFACBFB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2" creationId="{4B9875CB-B03B-3E7E-B544-CA86CC889BE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3" creationId="{A6367832-E4DE-7F7C-BFE1-2FDA5F02003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4" creationId="{46E184A3-6428-23B5-FB1C-E658F1FE0EB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5" creationId="{05FF010E-C45E-90CF-B0D2-D3CAEBF2159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6" creationId="{3CAC890B-7207-B4A0-71DF-42407E1E096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7" creationId="{1022DF02-CAAF-67CA-21BC-6A9D1F4D963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8" creationId="{822F79DD-7C93-1878-37C2-97B231ED0B2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89" creationId="{FFA3B91D-AD72-E7BC-BDCF-1149678EBE0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0" creationId="{706D3BC5-63C4-C5BB-57F2-F70D8824712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1" creationId="{7BE421A5-C8D3-A0B9-5B7D-5AB213F74D2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2" creationId="{C5E0050E-D70A-A6BE-73DE-742724C4AC94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3" creationId="{BC23311F-61F1-EAB3-C87D-DB066945340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4" creationId="{7AB9FE0E-05C1-5506-E251-60041EF7E15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5" creationId="{DC56B80C-0C25-9AB1-1530-A7128E611A1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6" creationId="{FFB30BBE-8489-31EA-4C6E-2569E772D19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7" creationId="{0827ADB0-3D25-CB35-26E1-FC9FAFDD429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8" creationId="{C9F26855-F45D-A348-E789-74BC6A0C71F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399" creationId="{ADCAB682-4E3A-7118-5A5A-6E9E35B34F1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0" creationId="{4F79A0B7-8E86-EE25-FC0E-A3F6A81673D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1" creationId="{A94D2F03-3C3A-CF2F-D8BC-0F1A34E9E89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2" creationId="{196CEFE8-0DCF-B442-DAB0-0420970D3B3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3" creationId="{61B795E8-6F72-289A-871C-B8D6766F086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4" creationId="{9CE3C01C-ADA2-DDE5-3668-D1A5D7E497D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5" creationId="{10A19040-A495-AAA6-9F5C-0FCE3B297DC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6" creationId="{E96BF974-2C8C-C74E-06AA-A67F03838C1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7" creationId="{40AC6FDD-74C5-9A21-D863-1BF17FF7B97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8" creationId="{E232220F-A1B6-A9ED-EC51-8A0DB1BBDE4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09" creationId="{CE9D939C-1B38-77FB-4EF6-52E77C24159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0" creationId="{336E7982-F71B-38D8-7EA9-EF92E8A07F8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1" creationId="{E0BA082F-213B-C3FE-3772-B98933DFF28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2" creationId="{4A83AC59-FFA9-FB62-8684-F2ADE580295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3" creationId="{81123B03-60F1-D818-60FF-0921860D6EA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4" creationId="{374C66A8-EB69-8F6D-BE03-2FDFE2F9B744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5" creationId="{AB5BC9ED-C0C8-DD90-8D9C-2903A903D5A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6" creationId="{2525C3ED-6E21-3503-1754-FA6A94BF8B5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7" creationId="{188CDE89-51D5-E044-E4A0-338A13CED12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8" creationId="{94D734F4-483B-1014-F0D7-FB964441C9C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19" creationId="{34E829E9-89E7-9618-2C22-3407EC6834B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0" creationId="{868B629B-EEDF-E03B-B980-9335BAE2DC14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1" creationId="{D0257E9A-9C19-0F0D-DA7A-E1A58E7B3B0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2" creationId="{70003A44-1072-69C8-A318-2FCAE63D69D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3" creationId="{FE84F23B-B147-A066-4017-38A8F6E47C6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4" creationId="{84A8DB24-A105-392C-A9ED-4725164B989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5" creationId="{21FC180B-A007-E6F4-ECD1-E46DDAA0216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6" creationId="{DA1B12DC-CE28-F339-F649-C8C17A4CB3A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7" creationId="{549C4938-137F-FD46-5D6E-5435BD8B141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8" creationId="{54559C4F-41E9-D4F1-A3A7-0EEBFA24B4F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29" creationId="{B0D5F476-816F-8AA2-7046-4683E97FD86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0" creationId="{E8F0ED94-B1C8-3512-1CF6-53B0F07D63D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1" creationId="{B2961B0E-5C6A-005B-3663-E624803BFFE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2" creationId="{C2330447-848C-0352-C3A8-9534D8DF6FE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3" creationId="{B153FE1C-300C-8F7F-C5EA-19CF76476FB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4" creationId="{58E4A50E-6638-4D41-0105-480163B3ABC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5" creationId="{01D47F0E-8DEF-2823-9344-3E5524F3B89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6" creationId="{84BB6B95-E548-6349-2BD3-5AE5837A0A7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7" creationId="{FEDA72FF-45FF-95C5-E19F-4767EC40523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8" creationId="{9C721B66-19DB-3F5C-C648-BCBC4CB4EA9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39" creationId="{0C77569F-C48E-B741-9DCC-264F6D9CB85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0" creationId="{E5A5C5AD-DB90-7994-1D29-B4168C6CC72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1" creationId="{2EA92517-A78D-BE2D-0B8D-96E189B1CE3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2" creationId="{5EF76B54-AD3D-F6F0-9642-4D76A2BBA95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3" creationId="{E3964D00-D2BA-BF65-6800-C3C80BB689E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4" creationId="{9D0C06A1-4C3E-0752-65EE-224C5010207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5" creationId="{4825C204-FD7D-3511-FD6A-F828DA88D7A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6" creationId="{3469203C-96AC-61B8-FC2C-5EA7B899A77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7" creationId="{7BCDEFD9-001E-F920-4B83-8EEAED64A92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8" creationId="{60655984-CAE2-E9EB-6141-B22DFE5C4E7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49" creationId="{F9A25753-4A3E-0A09-A18A-66B3FF5B809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0" creationId="{06E6022B-0AE8-E231-9D7A-99F0EE6460D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1" creationId="{5DD73069-6BB8-045F-F635-2D839EF617B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2" creationId="{A06AFB06-914E-BD9B-32B2-D89B8380A20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3" creationId="{2A663F66-2D72-C1D0-701F-1EF553E20DD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4" creationId="{CC524A05-7C4F-2F96-205E-4A86C6FC0BE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5" creationId="{5B4852F6-5CA7-28CC-E6DB-CFC19B4D4F8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6" creationId="{5F7215A5-6CA9-0ACC-2F2B-59349184D8C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7" creationId="{E3943097-8D36-0961-C34E-A9FB62FA712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8" creationId="{9B860E37-3064-E33A-E2F6-01DB8FE631F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59" creationId="{4EE4DA78-00F2-1487-C8E4-80BC7A3D2E2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0" creationId="{690F617A-96C3-112F-2D47-42AE151C2E8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1" creationId="{BCD9EE50-944E-CB0D-12C8-6874CE014D7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2" creationId="{31CC00CB-190D-B00E-7EB1-C130025F6E6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3" creationId="{60E6C3B8-4D75-3E93-98E4-1BDB74FAF74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4" creationId="{50A62C9B-7E2A-638F-F9CF-08D272A7AF3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5" creationId="{A1895BDF-398B-22AB-06ED-8033996249E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6" creationId="{F0E2ACD2-89D3-48CF-D166-4CC0D814FAF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7" creationId="{E8CFD097-ED05-085F-2DE9-80BD349FE78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8" creationId="{47355A9E-5B6E-6988-5345-3BDCF636BB8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69" creationId="{146C27E6-C578-68C3-D81D-C25A686A688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0" creationId="{71C24876-822E-03D3-1999-BFCA36236DB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1" creationId="{7DC774F1-B1C7-6382-3459-118F86375B7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2" creationId="{DB94D9BB-A25C-E400-BAA4-DCC9B6A1E54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3" creationId="{94BA7ED5-7C37-B7F7-EEC4-EDEBFED43C9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4" creationId="{7F4A268C-C913-6670-D688-EC101B297C9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5" creationId="{A5A21541-C786-B915-C167-D190D10A649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6" creationId="{8770D258-A44F-11E7-1559-E0FEAB0682C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7" creationId="{29152E1C-C75E-A6C7-AAA9-CFDAD45746F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8" creationId="{EEA22D98-3087-CC04-BB99-F5276ABCEF2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79" creationId="{D37103FB-830B-B341-8EEF-B32BB5EB768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0" creationId="{7D084FD3-1FED-FFC0-D34A-3630D381284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1" creationId="{B7BE7B7E-6199-9636-A554-E827D313053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2" creationId="{AAD4CEB1-C353-BBF5-4DB1-C8D6FEB69E1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3" creationId="{A2DB66CA-C5E4-61CB-471C-99C150BDB7B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4" creationId="{79B92581-A90A-96E3-D1F3-21D9F567F5E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5" creationId="{F51CF081-8B85-1A36-B22D-7E53519F039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6" creationId="{47FFCA4E-D972-3C4E-8C82-854FEEC5FBE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7" creationId="{CD93C8CA-C712-39FB-AA71-718B64657DF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8" creationId="{5C056455-0F77-8CB2-F9E4-B79D39C65BB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89" creationId="{09E6D76B-BCE2-EC20-5046-3046135D859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0" creationId="{FDFD19CD-C5AF-555D-D672-E509C0FB8D4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1" creationId="{B5B13ECC-8C22-7521-539E-14D8D2D62A6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2" creationId="{231FF8EB-694B-E70F-7F13-43C5C274E78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3" creationId="{EC455113-3625-8F7B-6D1A-B2FF82B9E1B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4" creationId="{ED08FA3C-C79F-E13D-CADC-133EC5969296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5" creationId="{9DA15030-2D83-7BD7-5431-E2ED4724665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6" creationId="{4382F81E-093F-CDEC-9364-91412522DC15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7" creationId="{90291089-1A8C-934A-CC78-1985A02A514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8" creationId="{262356D0-3B5B-B8DA-8464-26BC93C2C0F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499" creationId="{2F9308C1-CB23-12C2-0D55-9C53C099227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0" creationId="{524999C1-E790-84CF-53DC-E3FA8FF5D94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1" creationId="{2E18B0D4-5D15-92DC-A2AE-4FAD621C1B5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2" creationId="{B1FA16F9-3F4D-58C0-DEDD-FA89945776AD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3" creationId="{5A79A2CF-95CB-14DC-3D42-1881BF92B4A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4" creationId="{FA3CF9A7-08E9-FB95-F31F-66FA3C4AFD22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5" creationId="{590DF5A5-682A-A2E2-F117-496BDC6181DF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6" creationId="{11E871A9-F6D0-1F9E-F565-608E4DC6A247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7" creationId="{59ABECB1-74A5-5D3A-71D2-75E7840714AA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8" creationId="{4FAA7860-0F6A-0C7B-9C33-0A4C1EAE1EB3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09" creationId="{E1508046-9214-CAE6-095B-37166C8CBF2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0" creationId="{24305B48-BF2A-DFA6-3D66-7218CB64830C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1" creationId="{2231A28D-4F88-7D76-D4B6-57580845A52B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2" creationId="{FF3B07C6-579E-BE13-7DF3-E8967882D711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3" creationId="{6AE5092E-E608-EF77-8E32-61EA6C17BD98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4" creationId="{86C99E74-636F-61B4-E15B-5B144D3C5689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5" creationId="{3F3EA5F7-4984-86BE-DC3A-66CC74DDABF0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6" creationId="{68ABFC9E-BFF8-4678-EDD9-E1DF48D59F9E}"/>
          </ac:spMkLst>
        </pc:spChg>
        <pc:spChg chg="mod">
          <ac:chgData name="Jazz Binding" userId="74e1742e-566f-4d18-bab9-8025d732ef9c" providerId="ADAL" clId="{B2F509F6-D0D2-47FC-9FFA-9B1E2AE28429}" dt="2022-11-24T12:45:36.020" v="3898" actId="207"/>
          <ac:spMkLst>
            <pc:docMk/>
            <pc:sldMk cId="3717324059" sldId="274"/>
            <ac:spMk id="1517" creationId="{4B5F70DD-A4AF-B8F4-4214-44A83DF68133}"/>
          </ac:spMkLst>
        </pc:spChg>
        <pc:spChg chg="add del">
          <ac:chgData name="Jazz Binding" userId="74e1742e-566f-4d18-bab9-8025d732ef9c" providerId="ADAL" clId="{B2F509F6-D0D2-47FC-9FFA-9B1E2AE28429}" dt="2022-11-24T12:48:15.284" v="3943" actId="478"/>
          <ac:spMkLst>
            <pc:docMk/>
            <pc:sldMk cId="3717324059" sldId="274"/>
            <ac:spMk id="1518" creationId="{B0573CC6-145F-8630-6E2A-660557C9A477}"/>
          </ac:spMkLst>
        </pc:spChg>
        <pc:spChg chg="add mod">
          <ac:chgData name="Jazz Binding" userId="74e1742e-566f-4d18-bab9-8025d732ef9c" providerId="ADAL" clId="{B2F509F6-D0D2-47FC-9FFA-9B1E2AE28429}" dt="2022-11-24T16:55:57.061" v="10259" actId="207"/>
          <ac:spMkLst>
            <pc:docMk/>
            <pc:sldMk cId="3717324059" sldId="274"/>
            <ac:spMk id="1521" creationId="{C78BD547-5CD0-9BB4-8FBF-B23B16D405EA}"/>
          </ac:spMkLst>
        </pc:spChg>
        <pc:grpChg chg="add mod ord">
          <ac:chgData name="Jazz Binding" userId="74e1742e-566f-4d18-bab9-8025d732ef9c" providerId="ADAL" clId="{B2F509F6-D0D2-47FC-9FFA-9B1E2AE28429}" dt="2022-11-24T12:39:42.612" v="3759" actId="170"/>
          <ac:grpSpMkLst>
            <pc:docMk/>
            <pc:sldMk cId="3717324059" sldId="274"/>
            <ac:grpSpMk id="2" creationId="{28907E70-9707-9CC2-1DFE-BCF68E483016}"/>
          </ac:grpSpMkLst>
        </pc:grpChg>
        <pc:grpChg chg="mod">
          <ac:chgData name="Jazz Binding" userId="74e1742e-566f-4d18-bab9-8025d732ef9c" providerId="ADAL" clId="{B2F509F6-D0D2-47FC-9FFA-9B1E2AE28429}" dt="2022-11-24T12:40:14.015" v="3769"/>
          <ac:grpSpMkLst>
            <pc:docMk/>
            <pc:sldMk cId="3717324059" sldId="274"/>
            <ac:grpSpMk id="4" creationId="{D96A696D-0F4B-D4A4-C625-BD9B486508E4}"/>
          </ac:grpSpMkLst>
        </pc:grpChg>
        <pc:grpChg chg="add del mod">
          <ac:chgData name="Jazz Binding" userId="74e1742e-566f-4d18-bab9-8025d732ef9c" providerId="ADAL" clId="{B2F509F6-D0D2-47FC-9FFA-9B1E2AE28429}" dt="2022-11-30T17:17:06.800" v="11253" actId="478"/>
          <ac:grpSpMkLst>
            <pc:docMk/>
            <pc:sldMk cId="3717324059" sldId="274"/>
            <ac:grpSpMk id="67" creationId="{5C79D6D8-CFEE-E8ED-D756-958D89AF9222}"/>
          </ac:grpSpMkLst>
        </pc:grpChg>
        <pc:grpChg chg="del">
          <ac:chgData name="Jazz Binding" userId="74e1742e-566f-4d18-bab9-8025d732ef9c" providerId="ADAL" clId="{B2F509F6-D0D2-47FC-9FFA-9B1E2AE28429}" dt="2022-11-24T12:39:13.839" v="3747" actId="165"/>
          <ac:grpSpMkLst>
            <pc:docMk/>
            <pc:sldMk cId="3717324059" sldId="274"/>
            <ac:grpSpMk id="67" creationId="{640688C0-BFB2-7F8C-AE74-28F108CA7758}"/>
          </ac:grpSpMkLst>
        </pc:grpChg>
        <pc:grpChg chg="mod">
          <ac:chgData name="Jazz Binding" userId="74e1742e-566f-4d18-bab9-8025d732ef9c" providerId="ADAL" clId="{B2F509F6-D0D2-47FC-9FFA-9B1E2AE28429}" dt="2022-11-30T17:16:59.648" v="11252" actId="1076"/>
          <ac:grpSpMkLst>
            <pc:docMk/>
            <pc:sldMk cId="3717324059" sldId="274"/>
            <ac:grpSpMk id="71" creationId="{5F0AEB1B-B09A-CCD0-E15B-255A6DE454CA}"/>
          </ac:grpSpMkLst>
        </pc:grpChg>
        <pc:grpChg chg="mod">
          <ac:chgData name="Jazz Binding" userId="74e1742e-566f-4d18-bab9-8025d732ef9c" providerId="ADAL" clId="{B2F509F6-D0D2-47FC-9FFA-9B1E2AE28429}" dt="2022-11-30T17:16:56.486" v="11250"/>
          <ac:grpSpMkLst>
            <pc:docMk/>
            <pc:sldMk cId="3717324059" sldId="274"/>
            <ac:grpSpMk id="73" creationId="{07E65F98-C730-4038-9F34-A370DBC845C5}"/>
          </ac:grpSpMkLst>
        </pc:grpChg>
        <pc:grpChg chg="mod">
          <ac:chgData name="Jazz Binding" userId="74e1742e-566f-4d18-bab9-8025d732ef9c" providerId="ADAL" clId="{B2F509F6-D0D2-47FC-9FFA-9B1E2AE28429}" dt="2022-11-24T12:36:49.420" v="3714" actId="571"/>
          <ac:grpSpMkLst>
            <pc:docMk/>
            <pc:sldMk cId="3717324059" sldId="274"/>
            <ac:grpSpMk id="517" creationId="{FC98E821-A0CE-C9E6-E604-ABB86B89514F}"/>
          </ac:grpSpMkLst>
        </pc:grpChg>
        <pc:grpChg chg="add del topLvl">
          <ac:chgData name="Jazz Binding" userId="74e1742e-566f-4d18-bab9-8025d732ef9c" providerId="ADAL" clId="{B2F509F6-D0D2-47FC-9FFA-9B1E2AE28429}" dt="2022-12-01T09:41:53.620" v="11296" actId="478"/>
          <ac:grpSpMkLst>
            <pc:docMk/>
            <pc:sldMk cId="3717324059" sldId="274"/>
            <ac:grpSpMk id="622" creationId="{D341CA67-038B-99D1-2A70-40AED2D59D70}"/>
          </ac:grpSpMkLst>
        </pc:grpChg>
        <pc:grpChg chg="del">
          <ac:chgData name="Jazz Binding" userId="74e1742e-566f-4d18-bab9-8025d732ef9c" providerId="ADAL" clId="{B2F509F6-D0D2-47FC-9FFA-9B1E2AE28429}" dt="2022-11-30T17:20:09.375" v="11262" actId="478"/>
          <ac:grpSpMkLst>
            <pc:docMk/>
            <pc:sldMk cId="3717324059" sldId="274"/>
            <ac:grpSpMk id="841" creationId="{2CF2AB62-1FF4-1BA7-5713-997F71DD4BB0}"/>
          </ac:grpSpMkLst>
        </pc:grpChg>
        <pc:grpChg chg="add del mod">
          <ac:chgData name="Jazz Binding" userId="74e1742e-566f-4d18-bab9-8025d732ef9c" providerId="ADAL" clId="{B2F509F6-D0D2-47FC-9FFA-9B1E2AE28429}" dt="2022-11-24T12:37:21.264" v="3723" actId="165"/>
          <ac:grpSpMkLst>
            <pc:docMk/>
            <pc:sldMk cId="3717324059" sldId="274"/>
            <ac:grpSpMk id="912" creationId="{0AAEFA58-15F9-AF2C-7FE5-AA672E59E1F8}"/>
          </ac:grpSpMkLst>
        </pc:grpChg>
        <pc:grpChg chg="del mod topLvl">
          <ac:chgData name="Jazz Binding" userId="74e1742e-566f-4d18-bab9-8025d732ef9c" providerId="ADAL" clId="{B2F509F6-D0D2-47FC-9FFA-9B1E2AE28429}" dt="2022-11-24T12:37:42.697" v="3730" actId="165"/>
          <ac:grpSpMkLst>
            <pc:docMk/>
            <pc:sldMk cId="3717324059" sldId="274"/>
            <ac:grpSpMk id="914" creationId="{A85E7BA9-9268-DCF3-917C-14521B7F56C4}"/>
          </ac:grpSpMkLst>
        </pc:grpChg>
        <pc:grpChg chg="add del mod">
          <ac:chgData name="Jazz Binding" userId="74e1742e-566f-4d18-bab9-8025d732ef9c" providerId="ADAL" clId="{B2F509F6-D0D2-47FC-9FFA-9B1E2AE28429}" dt="2022-11-24T12:37:49.766" v="3732" actId="478"/>
          <ac:grpSpMkLst>
            <pc:docMk/>
            <pc:sldMk cId="3717324059" sldId="274"/>
            <ac:grpSpMk id="1101" creationId="{F7E15AD6-F29C-7DDE-05AC-EDEEECE256AB}"/>
          </ac:grpSpMkLst>
        </pc:grpChg>
        <pc:grpChg chg="add del mod">
          <ac:chgData name="Jazz Binding" userId="74e1742e-566f-4d18-bab9-8025d732ef9c" providerId="ADAL" clId="{B2F509F6-D0D2-47FC-9FFA-9B1E2AE28429}" dt="2022-11-24T12:38:50.363" v="3743" actId="165"/>
          <ac:grpSpMkLst>
            <pc:docMk/>
            <pc:sldMk cId="3717324059" sldId="274"/>
            <ac:grpSpMk id="1102" creationId="{F63D76F9-8774-282D-1651-A0EAF0EA15B7}"/>
          </ac:grpSpMkLst>
        </pc:grpChg>
        <pc:grpChg chg="add del mod">
          <ac:chgData name="Jazz Binding" userId="74e1742e-566f-4d18-bab9-8025d732ef9c" providerId="ADAL" clId="{B2F509F6-D0D2-47FC-9FFA-9B1E2AE28429}" dt="2022-11-24T12:40:16.761" v="3770" actId="165"/>
          <ac:grpSpMkLst>
            <pc:docMk/>
            <pc:sldMk cId="3717324059" sldId="274"/>
            <ac:grpSpMk id="1103" creationId="{47C0309F-C95D-2459-5B65-8E01B438958C}"/>
          </ac:grpSpMkLst>
        </pc:grpChg>
        <pc:grpChg chg="add mod">
          <ac:chgData name="Jazz Binding" userId="74e1742e-566f-4d18-bab9-8025d732ef9c" providerId="ADAL" clId="{B2F509F6-D0D2-47FC-9FFA-9B1E2AE28429}" dt="2022-11-24T12:44:04.212" v="3824" actId="1076"/>
          <ac:grpSpMkLst>
            <pc:docMk/>
            <pc:sldMk cId="3717324059" sldId="274"/>
            <ac:grpSpMk id="1124" creationId="{418A22E8-4632-727A-49BF-B22A095F2ECA}"/>
          </ac:grpSpMkLst>
        </pc:grpChg>
        <pc:grpChg chg="add mod ord">
          <ac:chgData name="Jazz Binding" userId="74e1742e-566f-4d18-bab9-8025d732ef9c" providerId="ADAL" clId="{B2F509F6-D0D2-47FC-9FFA-9B1E2AE28429}" dt="2022-11-24T12:45:04.898" v="3895" actId="1076"/>
          <ac:grpSpMkLst>
            <pc:docMk/>
            <pc:sldMk cId="3717324059" sldId="274"/>
            <ac:grpSpMk id="1140" creationId="{362F0E0F-F029-D38F-CDFD-92739A21B2D6}"/>
          </ac:grpSpMkLst>
        </pc:grpChg>
        <pc:grpChg chg="mod">
          <ac:chgData name="Jazz Binding" userId="74e1742e-566f-4d18-bab9-8025d732ef9c" providerId="ADAL" clId="{B2F509F6-D0D2-47FC-9FFA-9B1E2AE28429}" dt="2022-11-24T12:44:11.686" v="3825" actId="571"/>
          <ac:grpSpMkLst>
            <pc:docMk/>
            <pc:sldMk cId="3717324059" sldId="274"/>
            <ac:grpSpMk id="1142" creationId="{346DD459-EB24-7972-8C55-40252B1EF99D}"/>
          </ac:grpSpMkLst>
        </pc:grpChg>
        <pc:grpChg chg="add mod ord">
          <ac:chgData name="Jazz Binding" userId="74e1742e-566f-4d18-bab9-8025d732ef9c" providerId="ADAL" clId="{B2F509F6-D0D2-47FC-9FFA-9B1E2AE28429}" dt="2022-11-24T12:46:09.106" v="3901" actId="1076"/>
          <ac:grpSpMkLst>
            <pc:docMk/>
            <pc:sldMk cId="3717324059" sldId="274"/>
            <ac:grpSpMk id="1329" creationId="{19357535-3F90-3432-A09A-6FD71F970A89}"/>
          </ac:grpSpMkLst>
        </pc:grpChg>
        <pc:grpChg chg="mod">
          <ac:chgData name="Jazz Binding" userId="74e1742e-566f-4d18-bab9-8025d732ef9c" providerId="ADAL" clId="{B2F509F6-D0D2-47FC-9FFA-9B1E2AE28429}" dt="2022-11-24T12:45:21.139" v="3896" actId="571"/>
          <ac:grpSpMkLst>
            <pc:docMk/>
            <pc:sldMk cId="3717324059" sldId="274"/>
            <ac:grpSpMk id="1331" creationId="{8B3CDA67-00F1-8BEF-FDCE-46E8C6F630E3}"/>
          </ac:grpSpMkLst>
        </pc:grpChg>
        <pc:graphicFrameChg chg="add mod modGraphic">
          <ac:chgData name="Jazz Binding" userId="74e1742e-566f-4d18-bab9-8025d732ef9c" providerId="ADAL" clId="{B2F509F6-D0D2-47FC-9FFA-9B1E2AE28429}" dt="2022-11-24T12:51:15.396" v="3977" actId="1076"/>
          <ac:graphicFrameMkLst>
            <pc:docMk/>
            <pc:sldMk cId="3717324059" sldId="274"/>
            <ac:graphicFrameMk id="1520" creationId="{2B592F63-403D-0C29-DBE8-A907421C7373}"/>
          </ac:graphicFrameMkLst>
        </pc:graphicFrameChg>
        <pc:picChg chg="del topLvl">
          <ac:chgData name="Jazz Binding" userId="74e1742e-566f-4d18-bab9-8025d732ef9c" providerId="ADAL" clId="{B2F509F6-D0D2-47FC-9FFA-9B1E2AE28429}" dt="2022-11-30T17:20:09.375" v="11262" actId="478"/>
          <ac:picMkLst>
            <pc:docMk/>
            <pc:sldMk cId="3717324059" sldId="274"/>
            <ac:picMk id="840" creationId="{AF8A332B-2F0B-AEDB-6E3D-456F63A7B886}"/>
          </ac:picMkLst>
        </pc:picChg>
        <pc:picChg chg="add del mod">
          <ac:chgData name="Jazz Binding" userId="74e1742e-566f-4d18-bab9-8025d732ef9c" providerId="ADAL" clId="{B2F509F6-D0D2-47FC-9FFA-9B1E2AE28429}" dt="2022-11-30T17:17:30.552" v="11256" actId="478"/>
          <ac:picMkLst>
            <pc:docMk/>
            <pc:sldMk cId="3717324059" sldId="274"/>
            <ac:picMk id="1002" creationId="{981F489B-4C14-785F-6A25-4DCCB2CEC47B}"/>
          </ac:picMkLst>
        </pc:picChg>
        <pc:picChg chg="add mod ord">
          <ac:chgData name="Jazz Binding" userId="74e1742e-566f-4d18-bab9-8025d732ef9c" providerId="ADAL" clId="{B2F509F6-D0D2-47FC-9FFA-9B1E2AE28429}" dt="2022-11-24T12:40:50.997" v="3781" actId="1076"/>
          <ac:picMkLst>
            <pc:docMk/>
            <pc:sldMk cId="3717324059" sldId="274"/>
            <ac:picMk id="1119" creationId="{1FE771A5-4447-7579-BEDC-29D8F076AD4A}"/>
          </ac:picMkLst>
        </pc:picChg>
        <pc:picChg chg="add del mod">
          <ac:chgData name="Jazz Binding" userId="74e1742e-566f-4d18-bab9-8025d732ef9c" providerId="ADAL" clId="{B2F509F6-D0D2-47FC-9FFA-9B1E2AE28429}" dt="2022-11-24T12:41:01.336" v="3784" actId="478"/>
          <ac:picMkLst>
            <pc:docMk/>
            <pc:sldMk cId="3717324059" sldId="274"/>
            <ac:picMk id="1120" creationId="{DBCF48B5-E2D7-70B9-7380-A4B91C303D55}"/>
          </ac:picMkLst>
        </pc:picChg>
        <pc:picChg chg="add del mod">
          <ac:chgData name="Jazz Binding" userId="74e1742e-566f-4d18-bab9-8025d732ef9c" providerId="ADAL" clId="{B2F509F6-D0D2-47FC-9FFA-9B1E2AE28429}" dt="2022-11-24T12:42:47.686" v="3809" actId="478"/>
          <ac:picMkLst>
            <pc:docMk/>
            <pc:sldMk cId="3717324059" sldId="274"/>
            <ac:picMk id="1121" creationId="{AEA044E4-D112-6AC3-9171-53FD36DE8A9E}"/>
          </ac:picMkLst>
        </pc:picChg>
      </pc:sldChg>
      <pc:sldChg chg="addSp delSp modSp add mod modTransition modClrScheme addAnim delAnim modAnim modShow chgLayout">
        <pc:chgData name="Jazz Binding" userId="74e1742e-566f-4d18-bab9-8025d732ef9c" providerId="ADAL" clId="{B2F509F6-D0D2-47FC-9FFA-9B1E2AE28429}" dt="2022-12-01T12:59:44.339" v="11524" actId="729"/>
        <pc:sldMkLst>
          <pc:docMk/>
          <pc:sldMk cId="3845387263" sldId="275"/>
        </pc:sldMkLst>
        <pc:spChg chg="add del">
          <ac:chgData name="Jazz Binding" userId="74e1742e-566f-4d18-bab9-8025d732ef9c" providerId="ADAL" clId="{B2F509F6-D0D2-47FC-9FFA-9B1E2AE28429}" dt="2022-11-24T13:48:45.516" v="4370" actId="478"/>
          <ac:spMkLst>
            <pc:docMk/>
            <pc:sldMk cId="3845387263" sldId="275"/>
            <ac:spMk id="2" creationId="{1F887161-5471-B328-C663-0D04EEEDE20D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" creationId="{70EFB722-0F60-72B3-12D1-15EC3DFE5CE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" creationId="{7545D497-B00C-C243-1B5C-D22572880DC8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" creationId="{2DE6536C-6514-27FC-4FCD-ADD0BE540012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" creationId="{3138F213-D580-45B6-97FB-C09D94B487D7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8" creationId="{15443D5C-BFA7-7D8E-1963-71CA3F457F7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10" creationId="{BD4D2EA7-B239-41F7-0D15-8DACCEA9F44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11" creationId="{B19A999E-C278-52AD-71A3-5BCFEEA43917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12" creationId="{8709EFD5-75D9-94B3-CF2D-3AF20F63BC4E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16" creationId="{CE2FCA8E-8EEE-D78B-754E-617BF90469A5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17" creationId="{814B0D39-15F8-DE41-3172-BD434B77EB39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18" creationId="{04134F28-62A9-7DA0-35E9-ADB2E543FAEF}"/>
          </ac:spMkLst>
        </pc:spChg>
        <pc:spChg chg="del">
          <ac:chgData name="Jazz Binding" userId="74e1742e-566f-4d18-bab9-8025d732ef9c" providerId="ADAL" clId="{B2F509F6-D0D2-47FC-9FFA-9B1E2AE28429}" dt="2022-11-24T13:48:39.702" v="4368" actId="478"/>
          <ac:spMkLst>
            <pc:docMk/>
            <pc:sldMk cId="3845387263" sldId="275"/>
            <ac:spMk id="20" creationId="{932938EF-E9AE-6526-C200-DC10154AC2E4}"/>
          </ac:spMkLst>
        </pc:spChg>
        <pc:spChg chg="del">
          <ac:chgData name="Jazz Binding" userId="74e1742e-566f-4d18-bab9-8025d732ef9c" providerId="ADAL" clId="{B2F509F6-D0D2-47FC-9FFA-9B1E2AE28429}" dt="2022-11-24T13:48:33.112" v="4361" actId="478"/>
          <ac:spMkLst>
            <pc:docMk/>
            <pc:sldMk cId="3845387263" sldId="275"/>
            <ac:spMk id="21" creationId="{DCF755CF-67A0-A06E-6B9A-9C5AD1B61A56}"/>
          </ac:spMkLst>
        </pc:spChg>
        <pc:spChg chg="del">
          <ac:chgData name="Jazz Binding" userId="74e1742e-566f-4d18-bab9-8025d732ef9c" providerId="ADAL" clId="{B2F509F6-D0D2-47FC-9FFA-9B1E2AE28429}" dt="2022-11-24T13:48:31.946" v="4360" actId="478"/>
          <ac:spMkLst>
            <pc:docMk/>
            <pc:sldMk cId="3845387263" sldId="275"/>
            <ac:spMk id="22" creationId="{67EDB2DC-BAE1-E608-1CAB-6D5D1396D27C}"/>
          </ac:spMkLst>
        </pc:spChg>
        <pc:spChg chg="del">
          <ac:chgData name="Jazz Binding" userId="74e1742e-566f-4d18-bab9-8025d732ef9c" providerId="ADAL" clId="{B2F509F6-D0D2-47FC-9FFA-9B1E2AE28429}" dt="2022-11-24T13:48:36.103" v="4365" actId="478"/>
          <ac:spMkLst>
            <pc:docMk/>
            <pc:sldMk cId="3845387263" sldId="275"/>
            <ac:spMk id="23" creationId="{63CB1489-F11D-97B7-622F-C45324C3A91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24" creationId="{83068442-9A85-A6EC-A2F3-50B330A11E5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25" creationId="{481067C1-12D6-CC40-A6F3-81D1DEC47441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26" creationId="{CE8A1589-24AC-BDD9-EC51-A1C672F96B4C}"/>
          </ac:spMkLst>
        </pc:spChg>
        <pc:spChg chg="del">
          <ac:chgData name="Jazz Binding" userId="74e1742e-566f-4d18-bab9-8025d732ef9c" providerId="ADAL" clId="{B2F509F6-D0D2-47FC-9FFA-9B1E2AE28429}" dt="2022-11-24T13:48:37.638" v="4367" actId="478"/>
          <ac:spMkLst>
            <pc:docMk/>
            <pc:sldMk cId="3845387263" sldId="275"/>
            <ac:spMk id="27" creationId="{15B45BFA-E59A-EF6C-DEC4-6CF74A8C69CD}"/>
          </ac:spMkLst>
        </pc:spChg>
        <pc:spChg chg="del">
          <ac:chgData name="Jazz Binding" userId="74e1742e-566f-4d18-bab9-8025d732ef9c" providerId="ADAL" clId="{B2F509F6-D0D2-47FC-9FFA-9B1E2AE28429}" dt="2022-11-24T13:48:31.946" v="4360" actId="478"/>
          <ac:spMkLst>
            <pc:docMk/>
            <pc:sldMk cId="3845387263" sldId="275"/>
            <ac:spMk id="28" creationId="{5E5B5AD0-DF52-126D-CFFD-069A20374F08}"/>
          </ac:spMkLst>
        </pc:spChg>
        <pc:spChg chg="del">
          <ac:chgData name="Jazz Binding" userId="74e1742e-566f-4d18-bab9-8025d732ef9c" providerId="ADAL" clId="{B2F509F6-D0D2-47FC-9FFA-9B1E2AE28429}" dt="2022-11-24T13:48:31.946" v="4360" actId="478"/>
          <ac:spMkLst>
            <pc:docMk/>
            <pc:sldMk cId="3845387263" sldId="275"/>
            <ac:spMk id="29" creationId="{E193721C-75D7-C288-AB4E-73185D637326}"/>
          </ac:spMkLst>
        </pc:spChg>
        <pc:spChg chg="del">
          <ac:chgData name="Jazz Binding" userId="74e1742e-566f-4d18-bab9-8025d732ef9c" providerId="ADAL" clId="{B2F509F6-D0D2-47FC-9FFA-9B1E2AE28429}" dt="2022-11-24T13:48:34.359" v="4363" actId="478"/>
          <ac:spMkLst>
            <pc:docMk/>
            <pc:sldMk cId="3845387263" sldId="275"/>
            <ac:spMk id="30" creationId="{42F896EA-BD82-8A3E-82F4-CBB88986BBD2}"/>
          </ac:spMkLst>
        </pc:spChg>
        <pc:spChg chg="del">
          <ac:chgData name="Jazz Binding" userId="74e1742e-566f-4d18-bab9-8025d732ef9c" providerId="ADAL" clId="{B2F509F6-D0D2-47FC-9FFA-9B1E2AE28429}" dt="2022-11-24T13:48:31.946" v="4360" actId="478"/>
          <ac:spMkLst>
            <pc:docMk/>
            <pc:sldMk cId="3845387263" sldId="275"/>
            <ac:spMk id="31" creationId="{CA854724-989E-45DB-E6BB-1B12391289E3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2" creationId="{AF855D06-7EDE-DEFC-D915-D163CB04FC0F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3" creationId="{B435657B-CC11-80E8-0BE5-33F36199A2BC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4" creationId="{23C07773-A02C-4397-0F0E-2A21D46E5C03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5" creationId="{E4FC0510-A009-736A-C12B-48A9A71D18E4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6" creationId="{BC8930CE-C290-42D8-0548-E301DF70CB57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7" creationId="{E662E472-49B4-BE4D-7607-81FC673EBA8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8" creationId="{9DDDF5D3-D07C-67E9-0FE3-0AC648A27508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39" creationId="{872EE2CA-9079-7776-9749-AA216421786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0" creationId="{E269C7E7-78B5-22FF-B5FF-1F6EEE3FF231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1" creationId="{C4A786B6-0FEF-F8BB-FB1D-6DABDF0189B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2" creationId="{E20574B3-6415-F9AB-75C1-00DF62870DA4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3" creationId="{BE9CC920-3FDB-5014-C7A5-5846E150AFD2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4" creationId="{CB63DFF9-F869-0855-D5AC-3E725EC7A14F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5" creationId="{A8C8B2F7-71D2-3EA3-04C7-797F79DD395A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6" creationId="{4F705866-BCA3-DFB6-C026-E1B6DBD7F877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7" creationId="{F66669A3-C856-43C3-7936-B74E0B17422F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8" creationId="{C1BA6B3A-EFFC-75BC-517A-9969B1FE8ECB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49" creationId="{8DD543A6-B442-9E56-D214-F4581A9F87FD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0" creationId="{E92F8169-516C-BBB7-3343-0A18CC7E431D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1" creationId="{5BBAA8B9-C476-AE23-E615-9323B917DFA4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2" creationId="{666F653B-9730-41C8-AB80-6E15898354C5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3" creationId="{D21824B2-6DAB-F61A-9B64-DC2DF22DF0EA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4" creationId="{EC556FD3-2782-0368-B664-E30791DADF62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5" creationId="{BF4B19C9-C9B1-D26E-62BA-3DA58ED6F18D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6" creationId="{D4AD1650-D397-0A87-A39F-5151E5272DEE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7" creationId="{3937C3EC-5B46-B7DE-80AA-738F951CB090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8" creationId="{FBD474A2-E714-E218-1F1A-511E875EE44E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59" creationId="{9A5501E6-5D9D-D92F-C7D9-25CAF5E1AFE3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0" creationId="{18C86E93-9992-B64A-C9D8-B1A4D7B816DB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1" creationId="{7D54A057-9F63-279F-D838-98E328AED4A6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2" creationId="{4354622B-28AE-68D5-CE7F-4D90450756CF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3" creationId="{A1CE1069-0586-5025-D084-27B7156DF61C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4" creationId="{2D69A967-34D6-72A4-A9D0-944CFF130DBF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5" creationId="{DAD7EF48-089B-7C04-3B37-A42E8A4B20A9}"/>
          </ac:spMkLst>
        </pc:spChg>
        <pc:spChg chg="add del mod ord">
          <ac:chgData name="Jazz Binding" userId="74e1742e-566f-4d18-bab9-8025d732ef9c" providerId="ADAL" clId="{B2F509F6-D0D2-47FC-9FFA-9B1E2AE28429}" dt="2022-11-24T13:49:33.463" v="4389" actId="478"/>
          <ac:spMkLst>
            <pc:docMk/>
            <pc:sldMk cId="3845387263" sldId="275"/>
            <ac:spMk id="66" creationId="{22438EED-D5FC-C342-2C95-F7AA697DF353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67" creationId="{2A4D6A19-63E3-EB35-DF82-9EBA7BC0B5A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68" creationId="{A5C502C8-3410-374B-886C-72AD2C7CC21F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69" creationId="{7A503E6F-A368-BD3C-EC2C-B45A60F25044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0" creationId="{19BBD455-0644-E3DE-F6BD-51639D803CAC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1" creationId="{70C0FCEE-2C5F-0451-C331-1EB832D40EC4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2" creationId="{398C7995-C6F3-F8FF-9EB3-B7CFF27BCAAF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3" creationId="{B0048CC7-CD5F-CE69-2A38-2F05BF5CD6FE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4" creationId="{712C15AA-6A29-DC85-CAA2-7D4246AF502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5" creationId="{AFB790B8-5113-A39C-95D8-9B9A2EE5E7D5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6" creationId="{C7673231-C1AA-88E0-4A65-317A2BD7CAF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7" creationId="{7AC59D4C-56F3-2672-D110-4F3E2A818228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8" creationId="{8A0A3891-3664-9438-2A60-315DCC0BCEB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79" creationId="{6A2E49A2-08BF-646D-87AA-17FE5899A18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0" creationId="{8944134D-C4DC-F94C-831F-AFB73FDA68E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1" creationId="{F151DD06-C72B-15D6-97BF-9B7D63ACF27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2" creationId="{27B1F4A7-9CF1-2899-9797-6572899FF898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3" creationId="{6171746C-7E7B-7546-49AC-637FB58E2AB9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4" creationId="{D0772A1D-09B0-9A84-4349-02AFD8D8B989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5" creationId="{C29E126A-0B3E-FFD9-AE7B-F641BAAE261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6" creationId="{84EA2B3B-EBDA-62EF-BE08-DAE90C80A300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7" creationId="{82D0F134-9780-12C0-214C-943C3D1F87F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8" creationId="{6D740458-720B-44E1-5F0C-5964657F15D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89" creationId="{272EFA65-F869-E675-3B00-E7B3F0DA7DB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0" creationId="{7C95465F-C0F7-89B3-2B3C-EC690FE40E7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1" creationId="{6859BACD-1F22-D023-81D9-FD6A901E1EC8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2" creationId="{54D4CE2D-C3C2-2492-5E5E-2150CF340D07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3" creationId="{EE48BFD5-4F5E-68EF-5296-6D8FF7B694F3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4" creationId="{6BC273A7-203A-8858-69AC-709C65CF5B3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5" creationId="{02CF48AC-1141-9106-3C6F-9CE588BBE69C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6" creationId="{815485B1-542C-F47A-9FAE-7474BE179493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7" creationId="{EF4384C9-8A59-9E16-5A78-EFD3CC7C31C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8" creationId="{80C6CD3E-7CB8-3C53-11D5-BDEC5A152F17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99" creationId="{6D359FFD-298E-987D-A0CA-D335B40200F8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0" creationId="{15A7A870-026B-5450-39DD-40B39A519F95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1" creationId="{1BB4F472-DF63-DA58-7720-CA0089787C19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2" creationId="{83F7F9FF-3769-0B07-E500-E919C0DFFBB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3" creationId="{1E3B713E-12BE-2962-62FA-BF025DFE2404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4" creationId="{5AC1B67E-97A1-D22B-34BD-D9B751D80F90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5" creationId="{49D5F5B9-C74D-690A-DAFD-9060EB208A09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6" creationId="{CA18151C-88F0-037A-3BAB-C590407B4E0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7" creationId="{A0FF51FB-56CD-58C1-960A-A9F76999B3C5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8" creationId="{5ED429FE-02BB-5C74-4ECE-061BBE2BDBB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09" creationId="{8CAFA66E-65D2-AFA5-67BB-90906ACF5F67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0" creationId="{62E8B4B2-D005-4A32-0F41-876DBC4B3D09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1" creationId="{F52E9793-3794-225E-5986-B4094C5A6005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2" creationId="{5C77F5B4-0287-0555-3606-0B9200931D04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3" creationId="{F2B0A846-1B48-99EC-8F34-F3555BF6F380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4" creationId="{A988E472-F0F9-4CB4-73F5-068EA43EC7D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5" creationId="{AECBB744-1331-5DF1-00A1-5EB07D21EE2D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6" creationId="{FAB7D160-7F30-4890-E1E5-ED1327C412E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7" creationId="{DEC27EF3-A55B-A408-C314-68C15B4E7B2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8" creationId="{3B642CA4-F2B0-59D1-F8B4-7DDC346AD2BC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19" creationId="{CA9B8EDB-C6F9-AE9E-B4C4-1148ECA53815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0" creationId="{F29DE6F5-236B-2ADB-B553-6E8B0F2D2757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1" creationId="{225B184D-CA74-B5A2-6672-FCD118C063A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2" creationId="{2977EF91-E16A-4F73-C1AB-E5928709C54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3" creationId="{5001D2A7-2DEB-800E-79A7-619228D5BAC0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4" creationId="{2CCEFB60-DB47-439A-66AB-A9137B380B5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5" creationId="{DD561951-A6E1-5324-563A-179754AE129D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6" creationId="{AD83F8A2-E00A-EC75-715B-2772F20961E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7" creationId="{9FF3CEC6-B769-57A1-1C99-6CAE3E15770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8" creationId="{471BEF58-68FD-8912-4374-2127E6DA728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29" creationId="{BFB67B05-EC95-DD7F-7E41-BCD8F8A9EAC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0" creationId="{D0A8D718-A814-57A4-012B-3DE3825BCC3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1" creationId="{719E0599-11AA-7A07-742F-F1F56DB782F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2" creationId="{68ABB964-E9E4-04F4-0582-AA0D43BD535D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3" creationId="{BE291D50-1A58-ED80-4249-FA1EA623ABA9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4" creationId="{E77901C9-9873-22B7-B840-000A5D7F930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5" creationId="{5757927E-69EF-B6D2-5699-A467ACB323E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6" creationId="{ACE034BD-64E1-6704-AFA4-492C23987B81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7" creationId="{D4BD165E-0A0F-7931-138F-BDE5F54FEA33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8" creationId="{B4EF158D-E708-53F9-0759-D9B080644FA0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39" creationId="{E4FB41C3-8AF2-C766-78B6-CCE29D30FBC7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0" creationId="{ABDB941D-589A-7840-3890-4F2BE11D1F0E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1" creationId="{45517B98-A2AC-EBEC-31E7-11E812B91AF5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2" creationId="{E7CA6A09-4AA8-99C9-0042-004D1066216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3" creationId="{9C0A3CB1-2113-A74F-759D-4CB748BBB572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4" creationId="{CAC09023-8D38-0442-690E-29BA89CF5BBD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5" creationId="{D16157E4-C142-E7F0-D6C0-F588259035F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6" creationId="{D12CDFDF-9AD1-B29C-70D8-1849FC4F9636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7" creationId="{9C52E84C-DD17-99B7-5428-7C39F604C5DA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8" creationId="{702CFAC8-DB7A-F6A2-3385-64C057897824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49" creationId="{DF68A624-27B5-A258-D3B3-A4995D635A8D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50" creationId="{A2D37124-6B4C-33C2-DB46-BA1A2CB2EDF3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51" creationId="{AD9C0DDE-847E-0DD1-B104-EEE9472AEFF7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52" creationId="{158B6721-89B0-72AE-D0D1-AE25A46749BB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53" creationId="{A70F1B09-BB16-A5B7-5C6F-21E70A279E8F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54" creationId="{8614DECC-C411-D502-58C6-79F8D666164E}"/>
          </ac:spMkLst>
        </pc:spChg>
        <pc:spChg chg="add mod ord">
          <ac:chgData name="Jazz Binding" userId="74e1742e-566f-4d18-bab9-8025d732ef9c" providerId="ADAL" clId="{B2F509F6-D0D2-47FC-9FFA-9B1E2AE28429}" dt="2022-11-24T13:50:25.287" v="4399" actId="164"/>
          <ac:spMkLst>
            <pc:docMk/>
            <pc:sldMk cId="3845387263" sldId="275"/>
            <ac:spMk id="155" creationId="{FA817767-0667-A31A-9C29-AC0950D835BC}"/>
          </ac:spMkLst>
        </pc:spChg>
        <pc:spChg chg="add del mod">
          <ac:chgData name="Jazz Binding" userId="74e1742e-566f-4d18-bab9-8025d732ef9c" providerId="ADAL" clId="{B2F509F6-D0D2-47FC-9FFA-9B1E2AE28429}" dt="2022-11-24T13:52:16.048" v="4421" actId="478"/>
          <ac:spMkLst>
            <pc:docMk/>
            <pc:sldMk cId="3845387263" sldId="275"/>
            <ac:spMk id="156" creationId="{B9EC64F5-1452-AE80-B5C7-4B607FD048C5}"/>
          </ac:spMkLst>
        </pc:spChg>
        <pc:spChg chg="add mod ord">
          <ac:chgData name="Jazz Binding" userId="74e1742e-566f-4d18-bab9-8025d732ef9c" providerId="ADAL" clId="{B2F509F6-D0D2-47FC-9FFA-9B1E2AE28429}" dt="2022-11-24T13:51:03.794" v="4413" actId="164"/>
          <ac:spMkLst>
            <pc:docMk/>
            <pc:sldMk cId="3845387263" sldId="275"/>
            <ac:spMk id="158" creationId="{5B65686A-4631-B25F-D06A-596EFBA95C47}"/>
          </ac:spMkLst>
        </pc:spChg>
        <pc:spChg chg="mod modVis">
          <ac:chgData name="Jazz Binding" userId="74e1742e-566f-4d18-bab9-8025d732ef9c" providerId="ADAL" clId="{B2F509F6-D0D2-47FC-9FFA-9B1E2AE28429}" dt="2022-11-24T14:21:47.963" v="4841"/>
          <ac:spMkLst>
            <pc:docMk/>
            <pc:sldMk cId="3845387263" sldId="275"/>
            <ac:spMk id="161" creationId="{1236F0C6-4484-470F-EBF2-709D16717433}"/>
          </ac:spMkLst>
        </pc:spChg>
        <pc:spChg chg="mod modVis">
          <ac:chgData name="Jazz Binding" userId="74e1742e-566f-4d18-bab9-8025d732ef9c" providerId="ADAL" clId="{B2F509F6-D0D2-47FC-9FFA-9B1E2AE28429}" dt="2022-11-24T14:21:47.964" v="4843"/>
          <ac:spMkLst>
            <pc:docMk/>
            <pc:sldMk cId="3845387263" sldId="275"/>
            <ac:spMk id="163" creationId="{004AA921-D563-71B2-1B8D-480082C15204}"/>
          </ac:spMkLst>
        </pc:spChg>
        <pc:spChg chg="mod modVis">
          <ac:chgData name="Jazz Binding" userId="74e1742e-566f-4d18-bab9-8025d732ef9c" providerId="ADAL" clId="{B2F509F6-D0D2-47FC-9FFA-9B1E2AE28429}" dt="2022-11-24T14:21:47.964" v="4845"/>
          <ac:spMkLst>
            <pc:docMk/>
            <pc:sldMk cId="3845387263" sldId="275"/>
            <ac:spMk id="164" creationId="{ACBF3A23-B661-8FBF-7D10-79309E5CDC7F}"/>
          </ac:spMkLst>
        </pc:spChg>
        <pc:spChg chg="mod modVis">
          <ac:chgData name="Jazz Binding" userId="74e1742e-566f-4d18-bab9-8025d732ef9c" providerId="ADAL" clId="{B2F509F6-D0D2-47FC-9FFA-9B1E2AE28429}" dt="2022-11-24T14:21:47.965" v="4847"/>
          <ac:spMkLst>
            <pc:docMk/>
            <pc:sldMk cId="3845387263" sldId="275"/>
            <ac:spMk id="165" creationId="{86C20BBC-AECB-79F3-94CC-391609FB083D}"/>
          </ac:spMkLst>
        </pc:spChg>
        <pc:spChg chg="mod modVis">
          <ac:chgData name="Jazz Binding" userId="74e1742e-566f-4d18-bab9-8025d732ef9c" providerId="ADAL" clId="{B2F509F6-D0D2-47FC-9FFA-9B1E2AE28429}" dt="2022-11-24T14:21:47.965" v="4849"/>
          <ac:spMkLst>
            <pc:docMk/>
            <pc:sldMk cId="3845387263" sldId="275"/>
            <ac:spMk id="166" creationId="{7011F486-63C2-7996-7B0A-EAB9C5819E6E}"/>
          </ac:spMkLst>
        </pc:spChg>
        <pc:spChg chg="mod modVis">
          <ac:chgData name="Jazz Binding" userId="74e1742e-566f-4d18-bab9-8025d732ef9c" providerId="ADAL" clId="{B2F509F6-D0D2-47FC-9FFA-9B1E2AE28429}" dt="2022-11-24T14:21:47.966" v="4851"/>
          <ac:spMkLst>
            <pc:docMk/>
            <pc:sldMk cId="3845387263" sldId="275"/>
            <ac:spMk id="167" creationId="{D168DE98-FF9F-C0A8-E2DD-4F12ECA0AB3F}"/>
          </ac:spMkLst>
        </pc:spChg>
        <pc:spChg chg="mod modVis">
          <ac:chgData name="Jazz Binding" userId="74e1742e-566f-4d18-bab9-8025d732ef9c" providerId="ADAL" clId="{B2F509F6-D0D2-47FC-9FFA-9B1E2AE28429}" dt="2022-11-24T14:21:47.966" v="4853"/>
          <ac:spMkLst>
            <pc:docMk/>
            <pc:sldMk cId="3845387263" sldId="275"/>
            <ac:spMk id="168" creationId="{4D8793A9-1D40-16EC-214A-4DA216DE3DB8}"/>
          </ac:spMkLst>
        </pc:spChg>
        <pc:spChg chg="mod modVis">
          <ac:chgData name="Jazz Binding" userId="74e1742e-566f-4d18-bab9-8025d732ef9c" providerId="ADAL" clId="{B2F509F6-D0D2-47FC-9FFA-9B1E2AE28429}" dt="2022-11-24T14:21:47.966" v="4855"/>
          <ac:spMkLst>
            <pc:docMk/>
            <pc:sldMk cId="3845387263" sldId="275"/>
            <ac:spMk id="169" creationId="{DE456743-25F3-8AFD-8B12-64E882E068E8}"/>
          </ac:spMkLst>
        </pc:spChg>
        <pc:spChg chg="mod modVis">
          <ac:chgData name="Jazz Binding" userId="74e1742e-566f-4d18-bab9-8025d732ef9c" providerId="ADAL" clId="{B2F509F6-D0D2-47FC-9FFA-9B1E2AE28429}" dt="2022-11-24T14:21:47.967" v="4857"/>
          <ac:spMkLst>
            <pc:docMk/>
            <pc:sldMk cId="3845387263" sldId="275"/>
            <ac:spMk id="170" creationId="{9E2D38DB-0868-ACE1-1C3C-6DBD3341FB00}"/>
          </ac:spMkLst>
        </pc:spChg>
        <pc:spChg chg="mod modVis">
          <ac:chgData name="Jazz Binding" userId="74e1742e-566f-4d18-bab9-8025d732ef9c" providerId="ADAL" clId="{B2F509F6-D0D2-47FC-9FFA-9B1E2AE28429}" dt="2022-11-24T14:21:47.967" v="4859"/>
          <ac:spMkLst>
            <pc:docMk/>
            <pc:sldMk cId="3845387263" sldId="275"/>
            <ac:spMk id="171" creationId="{35C3E534-0604-A982-5375-A7631B068D0D}"/>
          </ac:spMkLst>
        </pc:spChg>
        <pc:spChg chg="mod modVis">
          <ac:chgData name="Jazz Binding" userId="74e1742e-566f-4d18-bab9-8025d732ef9c" providerId="ADAL" clId="{B2F509F6-D0D2-47FC-9FFA-9B1E2AE28429}" dt="2022-11-24T14:21:47.968" v="4861"/>
          <ac:spMkLst>
            <pc:docMk/>
            <pc:sldMk cId="3845387263" sldId="275"/>
            <ac:spMk id="172" creationId="{F66265C3-40B2-0379-CB32-112C6D5782C9}"/>
          </ac:spMkLst>
        </pc:spChg>
        <pc:spChg chg="mod modVis">
          <ac:chgData name="Jazz Binding" userId="74e1742e-566f-4d18-bab9-8025d732ef9c" providerId="ADAL" clId="{B2F509F6-D0D2-47FC-9FFA-9B1E2AE28429}" dt="2022-11-24T14:21:47.968" v="4863"/>
          <ac:spMkLst>
            <pc:docMk/>
            <pc:sldMk cId="3845387263" sldId="275"/>
            <ac:spMk id="173" creationId="{F30082B7-80D7-9730-B886-21396958F36D}"/>
          </ac:spMkLst>
        </pc:spChg>
        <pc:spChg chg="mod modVis">
          <ac:chgData name="Jazz Binding" userId="74e1742e-566f-4d18-bab9-8025d732ef9c" providerId="ADAL" clId="{B2F509F6-D0D2-47FC-9FFA-9B1E2AE28429}" dt="2022-11-24T14:21:47.969" v="4865"/>
          <ac:spMkLst>
            <pc:docMk/>
            <pc:sldMk cId="3845387263" sldId="275"/>
            <ac:spMk id="174" creationId="{631D07E4-6A00-23D1-E0F4-58A05B050F65}"/>
          </ac:spMkLst>
        </pc:spChg>
        <pc:spChg chg="mod modVis">
          <ac:chgData name="Jazz Binding" userId="74e1742e-566f-4d18-bab9-8025d732ef9c" providerId="ADAL" clId="{B2F509F6-D0D2-47FC-9FFA-9B1E2AE28429}" dt="2022-11-24T14:21:47.969" v="4867"/>
          <ac:spMkLst>
            <pc:docMk/>
            <pc:sldMk cId="3845387263" sldId="275"/>
            <ac:spMk id="175" creationId="{EA934FEA-9D2D-7583-5E2C-D50ED43ADD1B}"/>
          </ac:spMkLst>
        </pc:spChg>
        <pc:spChg chg="mod modVis">
          <ac:chgData name="Jazz Binding" userId="74e1742e-566f-4d18-bab9-8025d732ef9c" providerId="ADAL" clId="{B2F509F6-D0D2-47FC-9FFA-9B1E2AE28429}" dt="2022-11-24T14:21:47.970" v="4869"/>
          <ac:spMkLst>
            <pc:docMk/>
            <pc:sldMk cId="3845387263" sldId="275"/>
            <ac:spMk id="176" creationId="{DAA9096D-3021-DE3E-9BD4-9C9558B71102}"/>
          </ac:spMkLst>
        </pc:spChg>
        <pc:spChg chg="mod modVis">
          <ac:chgData name="Jazz Binding" userId="74e1742e-566f-4d18-bab9-8025d732ef9c" providerId="ADAL" clId="{B2F509F6-D0D2-47FC-9FFA-9B1E2AE28429}" dt="2022-11-24T14:21:47.970" v="4871"/>
          <ac:spMkLst>
            <pc:docMk/>
            <pc:sldMk cId="3845387263" sldId="275"/>
            <ac:spMk id="177" creationId="{7E176055-529A-5364-EE47-25A4A720EA9A}"/>
          </ac:spMkLst>
        </pc:spChg>
        <pc:spChg chg="mod modVis">
          <ac:chgData name="Jazz Binding" userId="74e1742e-566f-4d18-bab9-8025d732ef9c" providerId="ADAL" clId="{B2F509F6-D0D2-47FC-9FFA-9B1E2AE28429}" dt="2022-11-24T14:21:47.970" v="4873"/>
          <ac:spMkLst>
            <pc:docMk/>
            <pc:sldMk cId="3845387263" sldId="275"/>
            <ac:spMk id="178" creationId="{781C2CEA-EC7E-BB82-3E06-4E34CEE1745B}"/>
          </ac:spMkLst>
        </pc:spChg>
        <pc:spChg chg="mod modVis">
          <ac:chgData name="Jazz Binding" userId="74e1742e-566f-4d18-bab9-8025d732ef9c" providerId="ADAL" clId="{B2F509F6-D0D2-47FC-9FFA-9B1E2AE28429}" dt="2022-11-24T14:21:47.971" v="4875"/>
          <ac:spMkLst>
            <pc:docMk/>
            <pc:sldMk cId="3845387263" sldId="275"/>
            <ac:spMk id="179" creationId="{787F97C3-F10A-562F-7A6F-02FF8C5AEE46}"/>
          </ac:spMkLst>
        </pc:spChg>
        <pc:spChg chg="mod modVis">
          <ac:chgData name="Jazz Binding" userId="74e1742e-566f-4d18-bab9-8025d732ef9c" providerId="ADAL" clId="{B2F509F6-D0D2-47FC-9FFA-9B1E2AE28429}" dt="2022-11-24T14:21:47.971" v="4877"/>
          <ac:spMkLst>
            <pc:docMk/>
            <pc:sldMk cId="3845387263" sldId="275"/>
            <ac:spMk id="180" creationId="{89C9492D-2B77-4D59-B33C-81CEF997D5AF}"/>
          </ac:spMkLst>
        </pc:spChg>
        <pc:spChg chg="del mod">
          <ac:chgData name="Jazz Binding" userId="74e1742e-566f-4d18-bab9-8025d732ef9c" providerId="ADAL" clId="{B2F509F6-D0D2-47FC-9FFA-9B1E2AE28429}" dt="2022-11-24T14:17:55.487" v="4712" actId="478"/>
          <ac:spMkLst>
            <pc:docMk/>
            <pc:sldMk cId="3845387263" sldId="275"/>
            <ac:spMk id="181" creationId="{BF5FA24E-E416-87E9-EC42-10A116013604}"/>
          </ac:spMkLst>
        </pc:spChg>
        <pc:spChg chg="del mod">
          <ac:chgData name="Jazz Binding" userId="74e1742e-566f-4d18-bab9-8025d732ef9c" providerId="ADAL" clId="{B2F509F6-D0D2-47FC-9FFA-9B1E2AE28429}" dt="2022-11-24T14:17:55.487" v="4712" actId="478"/>
          <ac:spMkLst>
            <pc:docMk/>
            <pc:sldMk cId="3845387263" sldId="275"/>
            <ac:spMk id="182" creationId="{5DF49FF2-3BEB-6F0A-373E-2B855B1B9ACB}"/>
          </ac:spMkLst>
        </pc:spChg>
        <pc:spChg chg="mod modVis">
          <ac:chgData name="Jazz Binding" userId="74e1742e-566f-4d18-bab9-8025d732ef9c" providerId="ADAL" clId="{B2F509F6-D0D2-47FC-9FFA-9B1E2AE28429}" dt="2022-11-24T14:21:47.972" v="4879"/>
          <ac:spMkLst>
            <pc:docMk/>
            <pc:sldMk cId="3845387263" sldId="275"/>
            <ac:spMk id="183" creationId="{0EEB52FB-8C18-91AE-19AD-E7383EACF87D}"/>
          </ac:spMkLst>
        </pc:spChg>
        <pc:spChg chg="mod modVis">
          <ac:chgData name="Jazz Binding" userId="74e1742e-566f-4d18-bab9-8025d732ef9c" providerId="ADAL" clId="{B2F509F6-D0D2-47FC-9FFA-9B1E2AE28429}" dt="2022-11-24T14:21:47.972" v="4881"/>
          <ac:spMkLst>
            <pc:docMk/>
            <pc:sldMk cId="3845387263" sldId="275"/>
            <ac:spMk id="184" creationId="{900CE807-94D0-6C45-CA98-B3C0A4516A92}"/>
          </ac:spMkLst>
        </pc:spChg>
        <pc:spChg chg="mod modVis">
          <ac:chgData name="Jazz Binding" userId="74e1742e-566f-4d18-bab9-8025d732ef9c" providerId="ADAL" clId="{B2F509F6-D0D2-47FC-9FFA-9B1E2AE28429}" dt="2022-11-24T14:21:47.973" v="4883"/>
          <ac:spMkLst>
            <pc:docMk/>
            <pc:sldMk cId="3845387263" sldId="275"/>
            <ac:spMk id="185" creationId="{8A87D362-7D92-05E5-48C3-758E778C9194}"/>
          </ac:spMkLst>
        </pc:spChg>
        <pc:spChg chg="mod modVis">
          <ac:chgData name="Jazz Binding" userId="74e1742e-566f-4d18-bab9-8025d732ef9c" providerId="ADAL" clId="{B2F509F6-D0D2-47FC-9FFA-9B1E2AE28429}" dt="2022-11-24T14:21:47.973" v="4885"/>
          <ac:spMkLst>
            <pc:docMk/>
            <pc:sldMk cId="3845387263" sldId="275"/>
            <ac:spMk id="186" creationId="{90BB747E-A946-E9EC-7F50-20E2C196F88E}"/>
          </ac:spMkLst>
        </pc:spChg>
        <pc:spChg chg="mod modVis">
          <ac:chgData name="Jazz Binding" userId="74e1742e-566f-4d18-bab9-8025d732ef9c" providerId="ADAL" clId="{B2F509F6-D0D2-47FC-9FFA-9B1E2AE28429}" dt="2022-11-24T14:21:47.974" v="4887"/>
          <ac:spMkLst>
            <pc:docMk/>
            <pc:sldMk cId="3845387263" sldId="275"/>
            <ac:spMk id="187" creationId="{00D045D8-DFA4-FCC0-DE26-0710CC9645D3}"/>
          </ac:spMkLst>
        </pc:spChg>
        <pc:spChg chg="mod modVis">
          <ac:chgData name="Jazz Binding" userId="74e1742e-566f-4d18-bab9-8025d732ef9c" providerId="ADAL" clId="{B2F509F6-D0D2-47FC-9FFA-9B1E2AE28429}" dt="2022-11-24T14:21:47.974" v="4889"/>
          <ac:spMkLst>
            <pc:docMk/>
            <pc:sldMk cId="3845387263" sldId="275"/>
            <ac:spMk id="188" creationId="{72A7F1B5-6C5B-09C7-F1B5-B4D115D5950B}"/>
          </ac:spMkLst>
        </pc:spChg>
        <pc:spChg chg="mod modVis">
          <ac:chgData name="Jazz Binding" userId="74e1742e-566f-4d18-bab9-8025d732ef9c" providerId="ADAL" clId="{B2F509F6-D0D2-47FC-9FFA-9B1E2AE28429}" dt="2022-11-24T14:21:47.974" v="4891"/>
          <ac:spMkLst>
            <pc:docMk/>
            <pc:sldMk cId="3845387263" sldId="275"/>
            <ac:spMk id="189" creationId="{300C0EFB-9C3E-9828-E7CD-13875322C6E7}"/>
          </ac:spMkLst>
        </pc:spChg>
        <pc:spChg chg="mod modVis">
          <ac:chgData name="Jazz Binding" userId="74e1742e-566f-4d18-bab9-8025d732ef9c" providerId="ADAL" clId="{B2F509F6-D0D2-47FC-9FFA-9B1E2AE28429}" dt="2022-11-24T14:21:47.975" v="4893"/>
          <ac:spMkLst>
            <pc:docMk/>
            <pc:sldMk cId="3845387263" sldId="275"/>
            <ac:spMk id="190" creationId="{E95550AD-1AC8-BC52-B2BA-CE53DEBD8A75}"/>
          </ac:spMkLst>
        </pc:spChg>
        <pc:spChg chg="mod modVis">
          <ac:chgData name="Jazz Binding" userId="74e1742e-566f-4d18-bab9-8025d732ef9c" providerId="ADAL" clId="{B2F509F6-D0D2-47FC-9FFA-9B1E2AE28429}" dt="2022-11-24T14:21:47.975" v="4895"/>
          <ac:spMkLst>
            <pc:docMk/>
            <pc:sldMk cId="3845387263" sldId="275"/>
            <ac:spMk id="191" creationId="{C7F383DA-2FF6-C190-909A-990423502517}"/>
          </ac:spMkLst>
        </pc:spChg>
        <pc:spChg chg="mod modVis">
          <ac:chgData name="Jazz Binding" userId="74e1742e-566f-4d18-bab9-8025d732ef9c" providerId="ADAL" clId="{B2F509F6-D0D2-47FC-9FFA-9B1E2AE28429}" dt="2022-11-24T14:21:47.976" v="4897"/>
          <ac:spMkLst>
            <pc:docMk/>
            <pc:sldMk cId="3845387263" sldId="275"/>
            <ac:spMk id="192" creationId="{CFEA4402-B594-1C6F-9DAE-2DF41B067D4C}"/>
          </ac:spMkLst>
        </pc:spChg>
        <pc:spChg chg="mod modVis">
          <ac:chgData name="Jazz Binding" userId="74e1742e-566f-4d18-bab9-8025d732ef9c" providerId="ADAL" clId="{B2F509F6-D0D2-47FC-9FFA-9B1E2AE28429}" dt="2022-11-24T14:21:47.976" v="4899"/>
          <ac:spMkLst>
            <pc:docMk/>
            <pc:sldMk cId="3845387263" sldId="275"/>
            <ac:spMk id="193" creationId="{E4BB0F81-5EA0-BAE1-9864-DB291319E442}"/>
          </ac:spMkLst>
        </pc:spChg>
        <pc:spChg chg="mod modVis">
          <ac:chgData name="Jazz Binding" userId="74e1742e-566f-4d18-bab9-8025d732ef9c" providerId="ADAL" clId="{B2F509F6-D0D2-47FC-9FFA-9B1E2AE28429}" dt="2022-11-24T14:21:47.977" v="4901"/>
          <ac:spMkLst>
            <pc:docMk/>
            <pc:sldMk cId="3845387263" sldId="275"/>
            <ac:spMk id="194" creationId="{116DD833-BEBB-CCC8-E1B3-F6631A38867F}"/>
          </ac:spMkLst>
        </pc:spChg>
        <pc:spChg chg="mod modVis">
          <ac:chgData name="Jazz Binding" userId="74e1742e-566f-4d18-bab9-8025d732ef9c" providerId="ADAL" clId="{B2F509F6-D0D2-47FC-9FFA-9B1E2AE28429}" dt="2022-11-24T14:21:47.977" v="4903"/>
          <ac:spMkLst>
            <pc:docMk/>
            <pc:sldMk cId="3845387263" sldId="275"/>
            <ac:spMk id="195" creationId="{4379B3D2-C215-5F81-3A1F-D8D41B4CC7FC}"/>
          </ac:spMkLst>
        </pc:spChg>
        <pc:spChg chg="mod modVis">
          <ac:chgData name="Jazz Binding" userId="74e1742e-566f-4d18-bab9-8025d732ef9c" providerId="ADAL" clId="{B2F509F6-D0D2-47FC-9FFA-9B1E2AE28429}" dt="2022-11-24T14:21:47.978" v="4905"/>
          <ac:spMkLst>
            <pc:docMk/>
            <pc:sldMk cId="3845387263" sldId="275"/>
            <ac:spMk id="196" creationId="{FE80ACA1-C10D-4290-6CB3-6A31DBE0BE2A}"/>
          </ac:spMkLst>
        </pc:spChg>
        <pc:spChg chg="mod modVis">
          <ac:chgData name="Jazz Binding" userId="74e1742e-566f-4d18-bab9-8025d732ef9c" providerId="ADAL" clId="{B2F509F6-D0D2-47FC-9FFA-9B1E2AE28429}" dt="2022-11-24T14:21:47.978" v="4907"/>
          <ac:spMkLst>
            <pc:docMk/>
            <pc:sldMk cId="3845387263" sldId="275"/>
            <ac:spMk id="197" creationId="{15156683-FE7A-B53D-C7E7-DAAFB1DE2706}"/>
          </ac:spMkLst>
        </pc:spChg>
        <pc:spChg chg="mod modVis">
          <ac:chgData name="Jazz Binding" userId="74e1742e-566f-4d18-bab9-8025d732ef9c" providerId="ADAL" clId="{B2F509F6-D0D2-47FC-9FFA-9B1E2AE28429}" dt="2022-11-24T14:21:47.979" v="4909"/>
          <ac:spMkLst>
            <pc:docMk/>
            <pc:sldMk cId="3845387263" sldId="275"/>
            <ac:spMk id="198" creationId="{95D1F922-43B5-7106-CBFF-02460EBDA60E}"/>
          </ac:spMkLst>
        </pc:spChg>
        <pc:spChg chg="mod modVis">
          <ac:chgData name="Jazz Binding" userId="74e1742e-566f-4d18-bab9-8025d732ef9c" providerId="ADAL" clId="{B2F509F6-D0D2-47FC-9FFA-9B1E2AE28429}" dt="2022-11-24T14:21:47.979" v="4911"/>
          <ac:spMkLst>
            <pc:docMk/>
            <pc:sldMk cId="3845387263" sldId="275"/>
            <ac:spMk id="199" creationId="{E1A887DC-A1C7-D20F-4661-E510BCA5F177}"/>
          </ac:spMkLst>
        </pc:spChg>
        <pc:spChg chg="mod modVis">
          <ac:chgData name="Jazz Binding" userId="74e1742e-566f-4d18-bab9-8025d732ef9c" providerId="ADAL" clId="{B2F509F6-D0D2-47FC-9FFA-9B1E2AE28429}" dt="2022-11-24T14:21:47.980" v="4913"/>
          <ac:spMkLst>
            <pc:docMk/>
            <pc:sldMk cId="3845387263" sldId="275"/>
            <ac:spMk id="200" creationId="{C7284708-E938-8508-3CC5-3C4DDD5334B1}"/>
          </ac:spMkLst>
        </pc:spChg>
        <pc:spChg chg="mod modVis">
          <ac:chgData name="Jazz Binding" userId="74e1742e-566f-4d18-bab9-8025d732ef9c" providerId="ADAL" clId="{B2F509F6-D0D2-47FC-9FFA-9B1E2AE28429}" dt="2022-11-24T14:21:47.980" v="4915"/>
          <ac:spMkLst>
            <pc:docMk/>
            <pc:sldMk cId="3845387263" sldId="275"/>
            <ac:spMk id="201" creationId="{514E697D-C2F0-B78F-044C-1D7EF934A0F1}"/>
          </ac:spMkLst>
        </pc:spChg>
        <pc:spChg chg="mod modVis">
          <ac:chgData name="Jazz Binding" userId="74e1742e-566f-4d18-bab9-8025d732ef9c" providerId="ADAL" clId="{B2F509F6-D0D2-47FC-9FFA-9B1E2AE28429}" dt="2022-11-24T14:21:47.981" v="4917"/>
          <ac:spMkLst>
            <pc:docMk/>
            <pc:sldMk cId="3845387263" sldId="275"/>
            <ac:spMk id="202" creationId="{CF34F20F-829B-3A2C-7B3A-FF40E25B9A1A}"/>
          </ac:spMkLst>
        </pc:spChg>
        <pc:spChg chg="mod modVis">
          <ac:chgData name="Jazz Binding" userId="74e1742e-566f-4d18-bab9-8025d732ef9c" providerId="ADAL" clId="{B2F509F6-D0D2-47FC-9FFA-9B1E2AE28429}" dt="2022-11-24T14:21:47.981" v="4919"/>
          <ac:spMkLst>
            <pc:docMk/>
            <pc:sldMk cId="3845387263" sldId="275"/>
            <ac:spMk id="203" creationId="{FABD494A-A76F-D942-980A-9689F3A89707}"/>
          </ac:spMkLst>
        </pc:spChg>
        <pc:spChg chg="mod modVis">
          <ac:chgData name="Jazz Binding" userId="74e1742e-566f-4d18-bab9-8025d732ef9c" providerId="ADAL" clId="{B2F509F6-D0D2-47FC-9FFA-9B1E2AE28429}" dt="2022-11-24T14:21:47.981" v="4921"/>
          <ac:spMkLst>
            <pc:docMk/>
            <pc:sldMk cId="3845387263" sldId="275"/>
            <ac:spMk id="204" creationId="{6AB78DC4-93E2-7E2D-687B-3F1BAE0D0ADD}"/>
          </ac:spMkLst>
        </pc:spChg>
        <pc:spChg chg="mod modVis">
          <ac:chgData name="Jazz Binding" userId="74e1742e-566f-4d18-bab9-8025d732ef9c" providerId="ADAL" clId="{B2F509F6-D0D2-47FC-9FFA-9B1E2AE28429}" dt="2022-11-24T14:21:47.982" v="4923"/>
          <ac:spMkLst>
            <pc:docMk/>
            <pc:sldMk cId="3845387263" sldId="275"/>
            <ac:spMk id="205" creationId="{B91A26BF-B512-3C65-3DD2-5CED16717524}"/>
          </ac:spMkLst>
        </pc:spChg>
        <pc:spChg chg="mod modVis">
          <ac:chgData name="Jazz Binding" userId="74e1742e-566f-4d18-bab9-8025d732ef9c" providerId="ADAL" clId="{B2F509F6-D0D2-47FC-9FFA-9B1E2AE28429}" dt="2022-11-24T14:21:47.982" v="4925"/>
          <ac:spMkLst>
            <pc:docMk/>
            <pc:sldMk cId="3845387263" sldId="275"/>
            <ac:spMk id="206" creationId="{0A31D306-BD7E-53C9-237E-9B28E8F59D1F}"/>
          </ac:spMkLst>
        </pc:spChg>
        <pc:spChg chg="mod modVis">
          <ac:chgData name="Jazz Binding" userId="74e1742e-566f-4d18-bab9-8025d732ef9c" providerId="ADAL" clId="{B2F509F6-D0D2-47FC-9FFA-9B1E2AE28429}" dt="2022-11-24T14:21:47.983" v="4927"/>
          <ac:spMkLst>
            <pc:docMk/>
            <pc:sldMk cId="3845387263" sldId="275"/>
            <ac:spMk id="207" creationId="{FF0637FA-0181-7F9B-EB4B-76FDA993CC50}"/>
          </ac:spMkLst>
        </pc:spChg>
        <pc:spChg chg="mod modVis">
          <ac:chgData name="Jazz Binding" userId="74e1742e-566f-4d18-bab9-8025d732ef9c" providerId="ADAL" clId="{B2F509F6-D0D2-47FC-9FFA-9B1E2AE28429}" dt="2022-11-24T14:21:47.983" v="4929"/>
          <ac:spMkLst>
            <pc:docMk/>
            <pc:sldMk cId="3845387263" sldId="275"/>
            <ac:spMk id="208" creationId="{6D520B9D-F16E-D948-C5AE-2F82F2E13F9F}"/>
          </ac:spMkLst>
        </pc:spChg>
        <pc:spChg chg="mod modVis">
          <ac:chgData name="Jazz Binding" userId="74e1742e-566f-4d18-bab9-8025d732ef9c" providerId="ADAL" clId="{B2F509F6-D0D2-47FC-9FFA-9B1E2AE28429}" dt="2022-11-24T14:21:47.984" v="4931"/>
          <ac:spMkLst>
            <pc:docMk/>
            <pc:sldMk cId="3845387263" sldId="275"/>
            <ac:spMk id="209" creationId="{4276F541-51EF-7FF2-7FA7-86FD8AA44DAC}"/>
          </ac:spMkLst>
        </pc:spChg>
        <pc:spChg chg="mod modVis">
          <ac:chgData name="Jazz Binding" userId="74e1742e-566f-4d18-bab9-8025d732ef9c" providerId="ADAL" clId="{B2F509F6-D0D2-47FC-9FFA-9B1E2AE28429}" dt="2022-11-24T14:21:47.984" v="4933"/>
          <ac:spMkLst>
            <pc:docMk/>
            <pc:sldMk cId="3845387263" sldId="275"/>
            <ac:spMk id="210" creationId="{5F63C501-6C9C-B4F7-8017-EADC075EB2EC}"/>
          </ac:spMkLst>
        </pc:spChg>
        <pc:spChg chg="mod modVis">
          <ac:chgData name="Jazz Binding" userId="74e1742e-566f-4d18-bab9-8025d732ef9c" providerId="ADAL" clId="{B2F509F6-D0D2-47FC-9FFA-9B1E2AE28429}" dt="2022-11-24T14:21:47.985" v="4935"/>
          <ac:spMkLst>
            <pc:docMk/>
            <pc:sldMk cId="3845387263" sldId="275"/>
            <ac:spMk id="211" creationId="{313CF81B-94DC-E524-02B2-C9AA7F72478E}"/>
          </ac:spMkLst>
        </pc:spChg>
        <pc:spChg chg="mod modVis">
          <ac:chgData name="Jazz Binding" userId="74e1742e-566f-4d18-bab9-8025d732ef9c" providerId="ADAL" clId="{B2F509F6-D0D2-47FC-9FFA-9B1E2AE28429}" dt="2022-11-24T14:21:47.985" v="4937"/>
          <ac:spMkLst>
            <pc:docMk/>
            <pc:sldMk cId="3845387263" sldId="275"/>
            <ac:spMk id="212" creationId="{ADA95EEF-C075-99FF-A848-E872A1ED1C0F}"/>
          </ac:spMkLst>
        </pc:spChg>
        <pc:spChg chg="mod modVis">
          <ac:chgData name="Jazz Binding" userId="74e1742e-566f-4d18-bab9-8025d732ef9c" providerId="ADAL" clId="{B2F509F6-D0D2-47FC-9FFA-9B1E2AE28429}" dt="2022-11-24T14:21:47.985" v="4939"/>
          <ac:spMkLst>
            <pc:docMk/>
            <pc:sldMk cId="3845387263" sldId="275"/>
            <ac:spMk id="213" creationId="{DDB3ED82-514B-4A92-B545-16E20470CAD7}"/>
          </ac:spMkLst>
        </pc:spChg>
        <pc:spChg chg="mod modVis">
          <ac:chgData name="Jazz Binding" userId="74e1742e-566f-4d18-bab9-8025d732ef9c" providerId="ADAL" clId="{B2F509F6-D0D2-47FC-9FFA-9B1E2AE28429}" dt="2022-11-24T14:21:47.986" v="4941"/>
          <ac:spMkLst>
            <pc:docMk/>
            <pc:sldMk cId="3845387263" sldId="275"/>
            <ac:spMk id="214" creationId="{2D261FF9-886E-55B6-2621-CA4EFE720D8A}"/>
          </ac:spMkLst>
        </pc:spChg>
        <pc:spChg chg="mod modVis">
          <ac:chgData name="Jazz Binding" userId="74e1742e-566f-4d18-bab9-8025d732ef9c" providerId="ADAL" clId="{B2F509F6-D0D2-47FC-9FFA-9B1E2AE28429}" dt="2022-11-24T14:21:47.986" v="4943"/>
          <ac:spMkLst>
            <pc:docMk/>
            <pc:sldMk cId="3845387263" sldId="275"/>
            <ac:spMk id="215" creationId="{3BD9B53E-0CB9-9AF6-1937-46224C9E15EE}"/>
          </ac:spMkLst>
        </pc:spChg>
        <pc:spChg chg="mod modVis">
          <ac:chgData name="Jazz Binding" userId="74e1742e-566f-4d18-bab9-8025d732ef9c" providerId="ADAL" clId="{B2F509F6-D0D2-47FC-9FFA-9B1E2AE28429}" dt="2022-11-24T14:21:47.987" v="4945"/>
          <ac:spMkLst>
            <pc:docMk/>
            <pc:sldMk cId="3845387263" sldId="275"/>
            <ac:spMk id="216" creationId="{907BC3A5-A683-7FA5-0C5E-0A3735DBCD50}"/>
          </ac:spMkLst>
        </pc:spChg>
        <pc:spChg chg="mod modVis">
          <ac:chgData name="Jazz Binding" userId="74e1742e-566f-4d18-bab9-8025d732ef9c" providerId="ADAL" clId="{B2F509F6-D0D2-47FC-9FFA-9B1E2AE28429}" dt="2022-11-24T14:21:47.987" v="4947"/>
          <ac:spMkLst>
            <pc:docMk/>
            <pc:sldMk cId="3845387263" sldId="275"/>
            <ac:spMk id="217" creationId="{4324B5EC-A1B9-4B74-CAD9-B7A8CF6429EB}"/>
          </ac:spMkLst>
        </pc:spChg>
        <pc:spChg chg="mod modVis">
          <ac:chgData name="Jazz Binding" userId="74e1742e-566f-4d18-bab9-8025d732ef9c" providerId="ADAL" clId="{B2F509F6-D0D2-47FC-9FFA-9B1E2AE28429}" dt="2022-11-24T14:21:47.988" v="4949"/>
          <ac:spMkLst>
            <pc:docMk/>
            <pc:sldMk cId="3845387263" sldId="275"/>
            <ac:spMk id="218" creationId="{8237FBE6-26EF-BD5B-2399-BCCB95B54246}"/>
          </ac:spMkLst>
        </pc:spChg>
        <pc:spChg chg="mod modVis">
          <ac:chgData name="Jazz Binding" userId="74e1742e-566f-4d18-bab9-8025d732ef9c" providerId="ADAL" clId="{B2F509F6-D0D2-47FC-9FFA-9B1E2AE28429}" dt="2022-11-24T14:21:47.988" v="4951"/>
          <ac:spMkLst>
            <pc:docMk/>
            <pc:sldMk cId="3845387263" sldId="275"/>
            <ac:spMk id="219" creationId="{B24EA964-1F3F-29E9-173F-543A64B0DB03}"/>
          </ac:spMkLst>
        </pc:spChg>
        <pc:spChg chg="mod modVis">
          <ac:chgData name="Jazz Binding" userId="74e1742e-566f-4d18-bab9-8025d732ef9c" providerId="ADAL" clId="{B2F509F6-D0D2-47FC-9FFA-9B1E2AE28429}" dt="2022-11-24T14:21:47.988" v="4953"/>
          <ac:spMkLst>
            <pc:docMk/>
            <pc:sldMk cId="3845387263" sldId="275"/>
            <ac:spMk id="220" creationId="{FEE3276D-34BA-974D-3F99-4561AA3C7A4C}"/>
          </ac:spMkLst>
        </pc:spChg>
        <pc:spChg chg="mod modVis">
          <ac:chgData name="Jazz Binding" userId="74e1742e-566f-4d18-bab9-8025d732ef9c" providerId="ADAL" clId="{B2F509F6-D0D2-47FC-9FFA-9B1E2AE28429}" dt="2022-11-24T14:21:47.989" v="4955"/>
          <ac:spMkLst>
            <pc:docMk/>
            <pc:sldMk cId="3845387263" sldId="275"/>
            <ac:spMk id="221" creationId="{A3FEEDAB-3FFF-7394-87DB-4765290CEC54}"/>
          </ac:spMkLst>
        </pc:spChg>
        <pc:spChg chg="mod modVis">
          <ac:chgData name="Jazz Binding" userId="74e1742e-566f-4d18-bab9-8025d732ef9c" providerId="ADAL" clId="{B2F509F6-D0D2-47FC-9FFA-9B1E2AE28429}" dt="2022-11-24T14:21:47.989" v="4957"/>
          <ac:spMkLst>
            <pc:docMk/>
            <pc:sldMk cId="3845387263" sldId="275"/>
            <ac:spMk id="222" creationId="{1CA11E04-0F4D-D151-4EA6-B18795BC9338}"/>
          </ac:spMkLst>
        </pc:spChg>
        <pc:spChg chg="mod modVis">
          <ac:chgData name="Jazz Binding" userId="74e1742e-566f-4d18-bab9-8025d732ef9c" providerId="ADAL" clId="{B2F509F6-D0D2-47FC-9FFA-9B1E2AE28429}" dt="2022-11-24T14:21:47.990" v="4959"/>
          <ac:spMkLst>
            <pc:docMk/>
            <pc:sldMk cId="3845387263" sldId="275"/>
            <ac:spMk id="223" creationId="{DAC02C04-3F03-2E09-FBF0-BCB003DC0E61}"/>
          </ac:spMkLst>
        </pc:spChg>
        <pc:spChg chg="mod modVis">
          <ac:chgData name="Jazz Binding" userId="74e1742e-566f-4d18-bab9-8025d732ef9c" providerId="ADAL" clId="{B2F509F6-D0D2-47FC-9FFA-9B1E2AE28429}" dt="2022-11-24T14:21:47.990" v="4961"/>
          <ac:spMkLst>
            <pc:docMk/>
            <pc:sldMk cId="3845387263" sldId="275"/>
            <ac:spMk id="224" creationId="{E64C070C-D1C1-5F61-9E85-1729EC7DF252}"/>
          </ac:spMkLst>
        </pc:spChg>
        <pc:spChg chg="mod modVis">
          <ac:chgData name="Jazz Binding" userId="74e1742e-566f-4d18-bab9-8025d732ef9c" providerId="ADAL" clId="{B2F509F6-D0D2-47FC-9FFA-9B1E2AE28429}" dt="2022-11-24T14:21:47.991" v="4963"/>
          <ac:spMkLst>
            <pc:docMk/>
            <pc:sldMk cId="3845387263" sldId="275"/>
            <ac:spMk id="225" creationId="{FDF59057-E884-1A01-D656-322BBF281615}"/>
          </ac:spMkLst>
        </pc:spChg>
        <pc:spChg chg="mod modVis">
          <ac:chgData name="Jazz Binding" userId="74e1742e-566f-4d18-bab9-8025d732ef9c" providerId="ADAL" clId="{B2F509F6-D0D2-47FC-9FFA-9B1E2AE28429}" dt="2022-11-24T14:21:47.991" v="4965"/>
          <ac:spMkLst>
            <pc:docMk/>
            <pc:sldMk cId="3845387263" sldId="275"/>
            <ac:spMk id="226" creationId="{9B1164DC-37AA-53A9-C2C0-F607189E0009}"/>
          </ac:spMkLst>
        </pc:spChg>
        <pc:spChg chg="mod modVis">
          <ac:chgData name="Jazz Binding" userId="74e1742e-566f-4d18-bab9-8025d732ef9c" providerId="ADAL" clId="{B2F509F6-D0D2-47FC-9FFA-9B1E2AE28429}" dt="2022-11-24T14:21:47.992" v="4967"/>
          <ac:spMkLst>
            <pc:docMk/>
            <pc:sldMk cId="3845387263" sldId="275"/>
            <ac:spMk id="227" creationId="{C5F91A6E-B175-0F73-C4DA-90A1A3DE6CBC}"/>
          </ac:spMkLst>
        </pc:spChg>
        <pc:spChg chg="mod modVis">
          <ac:chgData name="Jazz Binding" userId="74e1742e-566f-4d18-bab9-8025d732ef9c" providerId="ADAL" clId="{B2F509F6-D0D2-47FC-9FFA-9B1E2AE28429}" dt="2022-11-24T14:21:47.992" v="4969"/>
          <ac:spMkLst>
            <pc:docMk/>
            <pc:sldMk cId="3845387263" sldId="275"/>
            <ac:spMk id="228" creationId="{F4950A3F-3F94-4D14-98AF-4DE1C3DE129E}"/>
          </ac:spMkLst>
        </pc:spChg>
        <pc:spChg chg="mod modVis">
          <ac:chgData name="Jazz Binding" userId="74e1742e-566f-4d18-bab9-8025d732ef9c" providerId="ADAL" clId="{B2F509F6-D0D2-47FC-9FFA-9B1E2AE28429}" dt="2022-11-24T14:21:47.993" v="4971"/>
          <ac:spMkLst>
            <pc:docMk/>
            <pc:sldMk cId="3845387263" sldId="275"/>
            <ac:spMk id="229" creationId="{87180D24-6AB3-53C6-FAC5-05E7F0EE0C77}"/>
          </ac:spMkLst>
        </pc:spChg>
        <pc:spChg chg="mod modVis">
          <ac:chgData name="Jazz Binding" userId="74e1742e-566f-4d18-bab9-8025d732ef9c" providerId="ADAL" clId="{B2F509F6-D0D2-47FC-9FFA-9B1E2AE28429}" dt="2022-11-24T14:21:47.993" v="4973"/>
          <ac:spMkLst>
            <pc:docMk/>
            <pc:sldMk cId="3845387263" sldId="275"/>
            <ac:spMk id="230" creationId="{EE4F4E60-5A15-A96B-4E41-182C29B3DBDD}"/>
          </ac:spMkLst>
        </pc:spChg>
        <pc:spChg chg="mod modVis">
          <ac:chgData name="Jazz Binding" userId="74e1742e-566f-4d18-bab9-8025d732ef9c" providerId="ADAL" clId="{B2F509F6-D0D2-47FC-9FFA-9B1E2AE28429}" dt="2022-11-24T14:21:47.994" v="4975"/>
          <ac:spMkLst>
            <pc:docMk/>
            <pc:sldMk cId="3845387263" sldId="275"/>
            <ac:spMk id="231" creationId="{2490614F-BA3A-5E81-CF89-3F4E1654384A}"/>
          </ac:spMkLst>
        </pc:spChg>
        <pc:spChg chg="mod modVis">
          <ac:chgData name="Jazz Binding" userId="74e1742e-566f-4d18-bab9-8025d732ef9c" providerId="ADAL" clId="{B2F509F6-D0D2-47FC-9FFA-9B1E2AE28429}" dt="2022-11-24T14:21:47.994" v="4977"/>
          <ac:spMkLst>
            <pc:docMk/>
            <pc:sldMk cId="3845387263" sldId="275"/>
            <ac:spMk id="232" creationId="{E37D1DD0-89DC-183B-535E-CCE9B4A8352C}"/>
          </ac:spMkLst>
        </pc:spChg>
        <pc:spChg chg="mod modVis">
          <ac:chgData name="Jazz Binding" userId="74e1742e-566f-4d18-bab9-8025d732ef9c" providerId="ADAL" clId="{B2F509F6-D0D2-47FC-9FFA-9B1E2AE28429}" dt="2022-11-24T14:21:47.995" v="4979"/>
          <ac:spMkLst>
            <pc:docMk/>
            <pc:sldMk cId="3845387263" sldId="275"/>
            <ac:spMk id="233" creationId="{852CEECB-2ECE-5883-0830-89FEF167F07C}"/>
          </ac:spMkLst>
        </pc:spChg>
        <pc:spChg chg="mod modVis">
          <ac:chgData name="Jazz Binding" userId="74e1742e-566f-4d18-bab9-8025d732ef9c" providerId="ADAL" clId="{B2F509F6-D0D2-47FC-9FFA-9B1E2AE28429}" dt="2022-11-24T14:21:47.995" v="4981"/>
          <ac:spMkLst>
            <pc:docMk/>
            <pc:sldMk cId="3845387263" sldId="275"/>
            <ac:spMk id="234" creationId="{286B6EDC-0D3B-6332-4278-142CB8690A7A}"/>
          </ac:spMkLst>
        </pc:spChg>
        <pc:spChg chg="mod modVis">
          <ac:chgData name="Jazz Binding" userId="74e1742e-566f-4d18-bab9-8025d732ef9c" providerId="ADAL" clId="{B2F509F6-D0D2-47FC-9FFA-9B1E2AE28429}" dt="2022-11-24T14:21:47.996" v="4983"/>
          <ac:spMkLst>
            <pc:docMk/>
            <pc:sldMk cId="3845387263" sldId="275"/>
            <ac:spMk id="235" creationId="{A3049143-CC19-54E8-F1E6-261173856FEA}"/>
          </ac:spMkLst>
        </pc:spChg>
        <pc:spChg chg="mod modVis">
          <ac:chgData name="Jazz Binding" userId="74e1742e-566f-4d18-bab9-8025d732ef9c" providerId="ADAL" clId="{B2F509F6-D0D2-47FC-9FFA-9B1E2AE28429}" dt="2022-11-24T14:21:47.996" v="4985"/>
          <ac:spMkLst>
            <pc:docMk/>
            <pc:sldMk cId="3845387263" sldId="275"/>
            <ac:spMk id="236" creationId="{EDC1B46C-3D83-4D28-3655-0EE536D91C3B}"/>
          </ac:spMkLst>
        </pc:spChg>
        <pc:spChg chg="mod modVis">
          <ac:chgData name="Jazz Binding" userId="74e1742e-566f-4d18-bab9-8025d732ef9c" providerId="ADAL" clId="{B2F509F6-D0D2-47FC-9FFA-9B1E2AE28429}" dt="2022-11-24T14:21:47.996" v="4987"/>
          <ac:spMkLst>
            <pc:docMk/>
            <pc:sldMk cId="3845387263" sldId="275"/>
            <ac:spMk id="237" creationId="{B6B8D5C0-D9CC-F292-BE8B-F000B7DAC868}"/>
          </ac:spMkLst>
        </pc:spChg>
        <pc:spChg chg="mod modVis">
          <ac:chgData name="Jazz Binding" userId="74e1742e-566f-4d18-bab9-8025d732ef9c" providerId="ADAL" clId="{B2F509F6-D0D2-47FC-9FFA-9B1E2AE28429}" dt="2022-11-24T14:21:47.997" v="4989"/>
          <ac:spMkLst>
            <pc:docMk/>
            <pc:sldMk cId="3845387263" sldId="275"/>
            <ac:spMk id="238" creationId="{F77A627B-4C4E-6F8B-98F0-BDDD1081F823}"/>
          </ac:spMkLst>
        </pc:spChg>
        <pc:spChg chg="mod modVis">
          <ac:chgData name="Jazz Binding" userId="74e1742e-566f-4d18-bab9-8025d732ef9c" providerId="ADAL" clId="{B2F509F6-D0D2-47FC-9FFA-9B1E2AE28429}" dt="2022-11-24T14:21:47.997" v="4991"/>
          <ac:spMkLst>
            <pc:docMk/>
            <pc:sldMk cId="3845387263" sldId="275"/>
            <ac:spMk id="239" creationId="{C302BAF6-2902-5E96-3423-D1DFD97714BA}"/>
          </ac:spMkLst>
        </pc:spChg>
        <pc:spChg chg="mod modVis">
          <ac:chgData name="Jazz Binding" userId="74e1742e-566f-4d18-bab9-8025d732ef9c" providerId="ADAL" clId="{B2F509F6-D0D2-47FC-9FFA-9B1E2AE28429}" dt="2022-11-24T14:21:47.998" v="4993"/>
          <ac:spMkLst>
            <pc:docMk/>
            <pc:sldMk cId="3845387263" sldId="275"/>
            <ac:spMk id="240" creationId="{F1B8834F-BDC6-AA64-F0CC-7E04C75A6141}"/>
          </ac:spMkLst>
        </pc:spChg>
        <pc:spChg chg="mod modVis">
          <ac:chgData name="Jazz Binding" userId="74e1742e-566f-4d18-bab9-8025d732ef9c" providerId="ADAL" clId="{B2F509F6-D0D2-47FC-9FFA-9B1E2AE28429}" dt="2022-11-24T14:21:47.998" v="4995"/>
          <ac:spMkLst>
            <pc:docMk/>
            <pc:sldMk cId="3845387263" sldId="275"/>
            <ac:spMk id="241" creationId="{9A61668B-2525-CEF7-2ABE-46744C74DEBA}"/>
          </ac:spMkLst>
        </pc:spChg>
        <pc:spChg chg="mod modVis">
          <ac:chgData name="Jazz Binding" userId="74e1742e-566f-4d18-bab9-8025d732ef9c" providerId="ADAL" clId="{B2F509F6-D0D2-47FC-9FFA-9B1E2AE28429}" dt="2022-11-24T14:21:47.999" v="4997"/>
          <ac:spMkLst>
            <pc:docMk/>
            <pc:sldMk cId="3845387263" sldId="275"/>
            <ac:spMk id="242" creationId="{1382440D-949C-FC0D-D1CB-E133943EAD85}"/>
          </ac:spMkLst>
        </pc:spChg>
        <pc:spChg chg="mod modVis">
          <ac:chgData name="Jazz Binding" userId="74e1742e-566f-4d18-bab9-8025d732ef9c" providerId="ADAL" clId="{B2F509F6-D0D2-47FC-9FFA-9B1E2AE28429}" dt="2022-11-24T14:21:47.999" v="4999"/>
          <ac:spMkLst>
            <pc:docMk/>
            <pc:sldMk cId="3845387263" sldId="275"/>
            <ac:spMk id="243" creationId="{423D81AD-4E8A-8F4B-B4A5-035914DE13CF}"/>
          </ac:spMkLst>
        </pc:spChg>
        <pc:spChg chg="mod modVis">
          <ac:chgData name="Jazz Binding" userId="74e1742e-566f-4d18-bab9-8025d732ef9c" providerId="ADAL" clId="{B2F509F6-D0D2-47FC-9FFA-9B1E2AE28429}" dt="2022-11-24T14:21:47.999" v="5001"/>
          <ac:spMkLst>
            <pc:docMk/>
            <pc:sldMk cId="3845387263" sldId="275"/>
            <ac:spMk id="244" creationId="{3ECF813B-3FF2-DAAD-9DC6-7750EEA1D6F7}"/>
          </ac:spMkLst>
        </pc:spChg>
        <pc:spChg chg="mod modVis">
          <ac:chgData name="Jazz Binding" userId="74e1742e-566f-4d18-bab9-8025d732ef9c" providerId="ADAL" clId="{B2F509F6-D0D2-47FC-9FFA-9B1E2AE28429}" dt="2022-11-24T14:21:48" v="5003"/>
          <ac:spMkLst>
            <pc:docMk/>
            <pc:sldMk cId="3845387263" sldId="275"/>
            <ac:spMk id="245" creationId="{F31AA98A-2A5D-B700-5A27-B96ACF20AB57}"/>
          </ac:spMkLst>
        </pc:spChg>
        <pc:spChg chg="mod modVis">
          <ac:chgData name="Jazz Binding" userId="74e1742e-566f-4d18-bab9-8025d732ef9c" providerId="ADAL" clId="{B2F509F6-D0D2-47FC-9FFA-9B1E2AE28429}" dt="2022-11-24T14:21:48" v="5005"/>
          <ac:spMkLst>
            <pc:docMk/>
            <pc:sldMk cId="3845387263" sldId="275"/>
            <ac:spMk id="246" creationId="{043A7237-D4DB-B3E7-8BE9-82833404B4BE}"/>
          </ac:spMkLst>
        </pc:spChg>
        <pc:spChg chg="mod modVis">
          <ac:chgData name="Jazz Binding" userId="74e1742e-566f-4d18-bab9-8025d732ef9c" providerId="ADAL" clId="{B2F509F6-D0D2-47FC-9FFA-9B1E2AE28429}" dt="2022-11-24T14:21:48.001" v="5007"/>
          <ac:spMkLst>
            <pc:docMk/>
            <pc:sldMk cId="3845387263" sldId="275"/>
            <ac:spMk id="247" creationId="{9A4EFA89-C963-628D-5D99-9F629B87382C}"/>
          </ac:spMkLst>
        </pc:spChg>
        <pc:spChg chg="mod modVis">
          <ac:chgData name="Jazz Binding" userId="74e1742e-566f-4d18-bab9-8025d732ef9c" providerId="ADAL" clId="{B2F509F6-D0D2-47FC-9FFA-9B1E2AE28429}" dt="2022-11-24T14:21:48.001" v="5009"/>
          <ac:spMkLst>
            <pc:docMk/>
            <pc:sldMk cId="3845387263" sldId="275"/>
            <ac:spMk id="248" creationId="{8EC3F149-64D4-B1B2-E75C-C117425CC92A}"/>
          </ac:spMkLst>
        </pc:spChg>
        <pc:spChg chg="mod modVis">
          <ac:chgData name="Jazz Binding" userId="74e1742e-566f-4d18-bab9-8025d732ef9c" providerId="ADAL" clId="{B2F509F6-D0D2-47FC-9FFA-9B1E2AE28429}" dt="2022-11-24T14:21:48.002" v="5011"/>
          <ac:spMkLst>
            <pc:docMk/>
            <pc:sldMk cId="3845387263" sldId="275"/>
            <ac:spMk id="249" creationId="{6676B4A7-1327-9A12-9D87-9394B813CE1B}"/>
          </ac:spMkLst>
        </pc:spChg>
        <pc:spChg chg="mod modVis">
          <ac:chgData name="Jazz Binding" userId="74e1742e-566f-4d18-bab9-8025d732ef9c" providerId="ADAL" clId="{B2F509F6-D0D2-47FC-9FFA-9B1E2AE28429}" dt="2022-11-24T14:21:48.002" v="5013"/>
          <ac:spMkLst>
            <pc:docMk/>
            <pc:sldMk cId="3845387263" sldId="275"/>
            <ac:spMk id="250" creationId="{3DFDF9D4-6604-4F7A-0B4E-C1799E9C4FD6}"/>
          </ac:spMkLst>
        </pc:spChg>
        <pc:spChg chg="mod modVis">
          <ac:chgData name="Jazz Binding" userId="74e1742e-566f-4d18-bab9-8025d732ef9c" providerId="ADAL" clId="{B2F509F6-D0D2-47FC-9FFA-9B1E2AE28429}" dt="2022-11-24T14:21:48.003" v="5015"/>
          <ac:spMkLst>
            <pc:docMk/>
            <pc:sldMk cId="3845387263" sldId="275"/>
            <ac:spMk id="251" creationId="{7D1802F5-15E6-3E0E-59A4-98394A9F11A5}"/>
          </ac:spMkLst>
        </pc:spChg>
        <pc:spChg chg="add del mod modVis">
          <ac:chgData name="Jazz Binding" userId="74e1742e-566f-4d18-bab9-8025d732ef9c" providerId="ADAL" clId="{B2F509F6-D0D2-47FC-9FFA-9B1E2AE28429}" dt="2022-11-24T16:22:09.252" v="9353" actId="478"/>
          <ac:spMkLst>
            <pc:docMk/>
            <pc:sldMk cId="3845387263" sldId="275"/>
            <ac:spMk id="258" creationId="{75DC8DFD-2E92-BD96-D960-0E72D7C75BC3}"/>
          </ac:spMkLst>
        </pc:spChg>
        <pc:spChg chg="add mod">
          <ac:chgData name="Jazz Binding" userId="74e1742e-566f-4d18-bab9-8025d732ef9c" providerId="ADAL" clId="{B2F509F6-D0D2-47FC-9FFA-9B1E2AE28429}" dt="2022-11-24T16:45:13.940" v="10114" actId="20577"/>
          <ac:spMkLst>
            <pc:docMk/>
            <pc:sldMk cId="3845387263" sldId="275"/>
            <ac:spMk id="265" creationId="{E37712CD-BDBB-2EAB-1993-CC2552BD59BF}"/>
          </ac:spMkLst>
        </pc:spChg>
        <pc:grpChg chg="del">
          <ac:chgData name="Jazz Binding" userId="74e1742e-566f-4d18-bab9-8025d732ef9c" providerId="ADAL" clId="{B2F509F6-D0D2-47FC-9FFA-9B1E2AE28429}" dt="2022-11-24T13:48:37.111" v="4366" actId="478"/>
          <ac:grpSpMkLst>
            <pc:docMk/>
            <pc:sldMk cId="3845387263" sldId="275"/>
            <ac:grpSpMk id="15" creationId="{33B8BE8E-9B8E-2CA4-0C6F-5523329B1C88}"/>
          </ac:grpSpMkLst>
        </pc:grpChg>
        <pc:grpChg chg="add mod">
          <ac:chgData name="Jazz Binding" userId="74e1742e-566f-4d18-bab9-8025d732ef9c" providerId="ADAL" clId="{B2F509F6-D0D2-47FC-9FFA-9B1E2AE28429}" dt="2022-11-24T13:51:03.794" v="4413" actId="164"/>
          <ac:grpSpMkLst>
            <pc:docMk/>
            <pc:sldMk cId="3845387263" sldId="275"/>
            <ac:grpSpMk id="157" creationId="{4182DA12-8761-86A7-1EAC-5D8544B3E9D9}"/>
          </ac:grpSpMkLst>
        </pc:grpChg>
        <pc:grpChg chg="add del mod">
          <ac:chgData name="Jazz Binding" userId="74e1742e-566f-4d18-bab9-8025d732ef9c" providerId="ADAL" clId="{B2F509F6-D0D2-47FC-9FFA-9B1E2AE28429}" dt="2022-11-24T13:53:00.756" v="4430" actId="478"/>
          <ac:grpSpMkLst>
            <pc:docMk/>
            <pc:sldMk cId="3845387263" sldId="275"/>
            <ac:grpSpMk id="159" creationId="{48D972CE-CD51-B1BA-F2EC-029538CD863D}"/>
          </ac:grpSpMkLst>
        </pc:grpChg>
        <pc:grpChg chg="add mod topLvl modVis">
          <ac:chgData name="Jazz Binding" userId="74e1742e-566f-4d18-bab9-8025d732ef9c" providerId="ADAL" clId="{B2F509F6-D0D2-47FC-9FFA-9B1E2AE28429}" dt="2022-12-01T12:57:36.465" v="11506" actId="1076"/>
          <ac:grpSpMkLst>
            <pc:docMk/>
            <pc:sldMk cId="3845387263" sldId="275"/>
            <ac:grpSpMk id="160" creationId="{E8F7FC3A-232E-6F0C-DC31-AB6B0B5F63D9}"/>
          </ac:grpSpMkLst>
        </pc:grpChg>
        <pc:grpChg chg="mod modVis">
          <ac:chgData name="Jazz Binding" userId="74e1742e-566f-4d18-bab9-8025d732ef9c" providerId="ADAL" clId="{B2F509F6-D0D2-47FC-9FFA-9B1E2AE28429}" dt="2022-11-24T14:21:47.963" v="4839"/>
          <ac:grpSpMkLst>
            <pc:docMk/>
            <pc:sldMk cId="3845387263" sldId="275"/>
            <ac:grpSpMk id="162" creationId="{DB3B17EE-09EF-3C66-2275-12ABF846C5C5}"/>
          </ac:grpSpMkLst>
        </pc:grpChg>
        <pc:grpChg chg="add del mod ord">
          <ac:chgData name="Jazz Binding" userId="74e1742e-566f-4d18-bab9-8025d732ef9c" providerId="ADAL" clId="{B2F509F6-D0D2-47FC-9FFA-9B1E2AE28429}" dt="2022-11-24T13:53:13.526" v="4434" actId="165"/>
          <ac:grpSpMkLst>
            <pc:docMk/>
            <pc:sldMk cId="3845387263" sldId="275"/>
            <ac:grpSpMk id="253" creationId="{86FCE188-7DC8-5810-56A6-F0075264467A}"/>
          </ac:grpSpMkLst>
        </pc:grpChg>
        <pc:grpChg chg="add del mod">
          <ac:chgData name="Jazz Binding" userId="74e1742e-566f-4d18-bab9-8025d732ef9c" providerId="ADAL" clId="{B2F509F6-D0D2-47FC-9FFA-9B1E2AE28429}" dt="2022-11-24T13:54:02.854" v="4443" actId="165"/>
          <ac:grpSpMkLst>
            <pc:docMk/>
            <pc:sldMk cId="3845387263" sldId="275"/>
            <ac:grpSpMk id="255" creationId="{EAFDF3B2-BA9B-AAFF-01B5-CD149FA63AA6}"/>
          </ac:grpSpMkLst>
        </pc:grpChg>
        <pc:picChg chg="del mod">
          <ac:chgData name="Jazz Binding" userId="74e1742e-566f-4d18-bab9-8025d732ef9c" providerId="ADAL" clId="{B2F509F6-D0D2-47FC-9FFA-9B1E2AE28429}" dt="2022-11-24T13:53:00.756" v="4430" actId="478"/>
          <ac:picMkLst>
            <pc:docMk/>
            <pc:sldMk cId="3845387263" sldId="275"/>
            <ac:picMk id="7" creationId="{B591AF2E-DEE3-D91E-B379-87788B3C7500}"/>
          </ac:picMkLst>
        </pc:picChg>
        <pc:picChg chg="del">
          <ac:chgData name="Jazz Binding" userId="74e1742e-566f-4d18-bab9-8025d732ef9c" providerId="ADAL" clId="{B2F509F6-D0D2-47FC-9FFA-9B1E2AE28429}" dt="2022-11-24T13:48:33.727" v="4362" actId="478"/>
          <ac:picMkLst>
            <pc:docMk/>
            <pc:sldMk cId="3845387263" sldId="275"/>
            <ac:picMk id="9" creationId="{D51226DA-5572-C7A4-7D1A-122A21A58DA8}"/>
          </ac:picMkLst>
        </pc:picChg>
        <pc:picChg chg="del">
          <ac:chgData name="Jazz Binding" userId="74e1742e-566f-4d18-bab9-8025d732ef9c" providerId="ADAL" clId="{B2F509F6-D0D2-47FC-9FFA-9B1E2AE28429}" dt="2022-11-24T13:48:35.472" v="4364" actId="478"/>
          <ac:picMkLst>
            <pc:docMk/>
            <pc:sldMk cId="3845387263" sldId="275"/>
            <ac:picMk id="19" creationId="{F80EA038-4506-C1FD-CDEB-55A2A7ACD7BE}"/>
          </ac:picMkLst>
        </pc:picChg>
        <pc:picChg chg="add mod topLvl modVis">
          <ac:chgData name="Jazz Binding" userId="74e1742e-566f-4d18-bab9-8025d732ef9c" providerId="ADAL" clId="{B2F509F6-D0D2-47FC-9FFA-9B1E2AE28429}" dt="2022-11-24T14:21:48.003" v="5017"/>
          <ac:picMkLst>
            <pc:docMk/>
            <pc:sldMk cId="3845387263" sldId="275"/>
            <ac:picMk id="252" creationId="{49E93496-E05A-893F-F1C9-C0F2597AE5F5}"/>
          </ac:picMkLst>
        </pc:picChg>
        <pc:picChg chg="add del mod">
          <ac:chgData name="Jazz Binding" userId="74e1742e-566f-4d18-bab9-8025d732ef9c" providerId="ADAL" clId="{B2F509F6-D0D2-47FC-9FFA-9B1E2AE28429}" dt="2022-11-24T13:53:56.044" v="4442" actId="478"/>
          <ac:picMkLst>
            <pc:docMk/>
            <pc:sldMk cId="3845387263" sldId="275"/>
            <ac:picMk id="254" creationId="{B3A72D2A-D45B-BBEF-4EBD-3C2730C3D6D3}"/>
          </ac:picMkLst>
        </pc:picChg>
        <pc:picChg chg="add del mod modVis">
          <ac:chgData name="Jazz Binding" userId="74e1742e-566f-4d18-bab9-8025d732ef9c" providerId="ADAL" clId="{B2F509F6-D0D2-47FC-9FFA-9B1E2AE28429}" dt="2022-11-24T14:22:59.864" v="5040" actId="478"/>
          <ac:picMkLst>
            <pc:docMk/>
            <pc:sldMk cId="3845387263" sldId="275"/>
            <ac:picMk id="256" creationId="{1F66EA57-1AF7-1183-62AA-3E72688395A4}"/>
          </ac:picMkLst>
        </pc:picChg>
        <pc:picChg chg="add mod modVis">
          <ac:chgData name="Jazz Binding" userId="74e1742e-566f-4d18-bab9-8025d732ef9c" providerId="ADAL" clId="{B2F509F6-D0D2-47FC-9FFA-9B1E2AE28429}" dt="2022-11-24T14:21:48.004" v="5021"/>
          <ac:picMkLst>
            <pc:docMk/>
            <pc:sldMk cId="3845387263" sldId="275"/>
            <ac:picMk id="257" creationId="{1D312A7C-0557-DDC1-C45A-661A880404E6}"/>
          </ac:picMkLst>
        </pc:picChg>
        <pc:picChg chg="add mod modVis">
          <ac:chgData name="Jazz Binding" userId="74e1742e-566f-4d18-bab9-8025d732ef9c" providerId="ADAL" clId="{B2F509F6-D0D2-47FC-9FFA-9B1E2AE28429}" dt="2022-11-24T14:21:48.004" v="5025"/>
          <ac:picMkLst>
            <pc:docMk/>
            <pc:sldMk cId="3845387263" sldId="275"/>
            <ac:picMk id="260" creationId="{C5C892FC-797D-9408-6D09-3AEE52A10789}"/>
          </ac:picMkLst>
        </pc:picChg>
        <pc:picChg chg="add mod modVis">
          <ac:chgData name="Jazz Binding" userId="74e1742e-566f-4d18-bab9-8025d732ef9c" providerId="ADAL" clId="{B2F509F6-D0D2-47FC-9FFA-9B1E2AE28429}" dt="2022-11-24T14:21:48.004" v="5027"/>
          <ac:picMkLst>
            <pc:docMk/>
            <pc:sldMk cId="3845387263" sldId="275"/>
            <ac:picMk id="262" creationId="{AEF4A4B0-CAE7-14B3-52CC-4E3081030428}"/>
          </ac:picMkLst>
        </pc:picChg>
        <pc:picChg chg="add del mod">
          <ac:chgData name="Jazz Binding" userId="74e1742e-566f-4d18-bab9-8025d732ef9c" providerId="ADAL" clId="{B2F509F6-D0D2-47FC-9FFA-9B1E2AE28429}" dt="2022-11-24T14:20:59.418" v="4744" actId="478"/>
          <ac:picMkLst>
            <pc:docMk/>
            <pc:sldMk cId="3845387263" sldId="275"/>
            <ac:picMk id="263" creationId="{193AD4F2-CDC5-62E8-5AB5-ADED12CFDE71}"/>
          </ac:picMkLst>
        </pc:picChg>
        <pc:picChg chg="add del mod">
          <ac:chgData name="Jazz Binding" userId="74e1742e-566f-4d18-bab9-8025d732ef9c" providerId="ADAL" clId="{B2F509F6-D0D2-47FC-9FFA-9B1E2AE28429}" dt="2022-11-24T16:22:08.381" v="9352" actId="478"/>
          <ac:picMkLst>
            <pc:docMk/>
            <pc:sldMk cId="3845387263" sldId="275"/>
            <ac:picMk id="264" creationId="{AC78F58B-4576-F94C-A919-3223EDC91491}"/>
          </ac:picMkLst>
        </pc:picChg>
      </pc:sldChg>
      <pc:sldChg chg="addSp delSp modSp new del mod modAnim modShow">
        <pc:chgData name="Jazz Binding" userId="74e1742e-566f-4d18-bab9-8025d732ef9c" providerId="ADAL" clId="{B2F509F6-D0D2-47FC-9FFA-9B1E2AE28429}" dt="2022-11-30T15:41:08.186" v="10381" actId="47"/>
        <pc:sldMkLst>
          <pc:docMk/>
          <pc:sldMk cId="1033431892" sldId="276"/>
        </pc:sldMkLst>
        <pc:picChg chg="add del mod">
          <ac:chgData name="Jazz Binding" userId="74e1742e-566f-4d18-bab9-8025d732ef9c" providerId="ADAL" clId="{B2F509F6-D0D2-47FC-9FFA-9B1E2AE28429}" dt="2022-11-24T14:01:24.675" v="4455" actId="478"/>
          <ac:picMkLst>
            <pc:docMk/>
            <pc:sldMk cId="1033431892" sldId="276"/>
            <ac:picMk id="2" creationId="{EEB72262-BC6B-C0FE-972D-CBA5D59DCF10}"/>
          </ac:picMkLst>
        </pc:picChg>
        <pc:picChg chg="add del mod">
          <ac:chgData name="Jazz Binding" userId="74e1742e-566f-4d18-bab9-8025d732ef9c" providerId="ADAL" clId="{B2F509F6-D0D2-47FC-9FFA-9B1E2AE28429}" dt="2022-11-24T14:01:24.675" v="4455" actId="478"/>
          <ac:picMkLst>
            <pc:docMk/>
            <pc:sldMk cId="1033431892" sldId="276"/>
            <ac:picMk id="3" creationId="{3767BFE3-A070-C27A-CC4D-1038B55626E2}"/>
          </ac:picMkLst>
        </pc:picChg>
        <pc:picChg chg="add mod">
          <ac:chgData name="Jazz Binding" userId="74e1742e-566f-4d18-bab9-8025d732ef9c" providerId="ADAL" clId="{B2F509F6-D0D2-47FC-9FFA-9B1E2AE28429}" dt="2022-11-24T14:01:56.113" v="4464" actId="1076"/>
          <ac:picMkLst>
            <pc:docMk/>
            <pc:sldMk cId="1033431892" sldId="276"/>
            <ac:picMk id="5" creationId="{35E3A3C6-5794-C1DE-2CBD-058EA6DAE0E4}"/>
          </ac:picMkLst>
        </pc:picChg>
        <pc:picChg chg="add mod">
          <ac:chgData name="Jazz Binding" userId="74e1742e-566f-4d18-bab9-8025d732ef9c" providerId="ADAL" clId="{B2F509F6-D0D2-47FC-9FFA-9B1E2AE28429}" dt="2022-11-24T14:22:44.996" v="5036" actId="1076"/>
          <ac:picMkLst>
            <pc:docMk/>
            <pc:sldMk cId="1033431892" sldId="276"/>
            <ac:picMk id="7" creationId="{8D518438-E56D-21CC-DE8D-40EC06B71C2A}"/>
          </ac:picMkLst>
        </pc:picChg>
        <pc:picChg chg="add del mod">
          <ac:chgData name="Jazz Binding" userId="74e1742e-566f-4d18-bab9-8025d732ef9c" providerId="ADAL" clId="{B2F509F6-D0D2-47FC-9FFA-9B1E2AE28429}" dt="2022-11-24T14:03:55.420" v="4482" actId="478"/>
          <ac:picMkLst>
            <pc:docMk/>
            <pc:sldMk cId="1033431892" sldId="276"/>
            <ac:picMk id="9" creationId="{7CBD1A4D-5930-8562-A324-53340667C230}"/>
          </ac:picMkLst>
        </pc:picChg>
        <pc:picChg chg="add mod">
          <ac:chgData name="Jazz Binding" userId="74e1742e-566f-4d18-bab9-8025d732ef9c" providerId="ADAL" clId="{B2F509F6-D0D2-47FC-9FFA-9B1E2AE28429}" dt="2022-11-24T14:04:45.153" v="4490" actId="1076"/>
          <ac:picMkLst>
            <pc:docMk/>
            <pc:sldMk cId="1033431892" sldId="276"/>
            <ac:picMk id="11" creationId="{6DD47F24-47C4-9AF7-6491-54C464A0A96E}"/>
          </ac:picMkLst>
        </pc:picChg>
      </pc:sldChg>
      <pc:sldChg chg="addSp delSp modSp add del mod ord modTransition delAnim modAnim modShow">
        <pc:chgData name="Jazz Binding" userId="74e1742e-566f-4d18-bab9-8025d732ef9c" providerId="ADAL" clId="{B2F509F6-D0D2-47FC-9FFA-9B1E2AE28429}" dt="2022-11-30T15:41:08.186" v="10381" actId="47"/>
        <pc:sldMkLst>
          <pc:docMk/>
          <pc:sldMk cId="3316337233" sldId="277"/>
        </pc:sldMkLst>
        <pc:picChg chg="add mod">
          <ac:chgData name="Jazz Binding" userId="74e1742e-566f-4d18-bab9-8025d732ef9c" providerId="ADAL" clId="{B2F509F6-D0D2-47FC-9FFA-9B1E2AE28429}" dt="2022-11-24T14:05:42.057" v="4498" actId="1076"/>
          <ac:picMkLst>
            <pc:docMk/>
            <pc:sldMk cId="3316337233" sldId="277"/>
            <ac:picMk id="2" creationId="{F283813C-24FE-16E2-0D8A-C5CEAF166E51}"/>
          </ac:picMkLst>
        </pc:picChg>
        <pc:picChg chg="del">
          <ac:chgData name="Jazz Binding" userId="74e1742e-566f-4d18-bab9-8025d732ef9c" providerId="ADAL" clId="{B2F509F6-D0D2-47FC-9FFA-9B1E2AE28429}" dt="2022-11-24T14:05:36.328" v="4495" actId="478"/>
          <ac:picMkLst>
            <pc:docMk/>
            <pc:sldMk cId="3316337233" sldId="277"/>
            <ac:picMk id="3" creationId="{6B046D1F-AD40-CE7F-5D5D-4DEE38F54F6D}"/>
          </ac:picMkLst>
        </pc:picChg>
        <pc:picChg chg="del">
          <ac:chgData name="Jazz Binding" userId="74e1742e-566f-4d18-bab9-8025d732ef9c" providerId="ADAL" clId="{B2F509F6-D0D2-47FC-9FFA-9B1E2AE28429}" dt="2022-11-24T14:05:35.671" v="4494" actId="478"/>
          <ac:picMkLst>
            <pc:docMk/>
            <pc:sldMk cId="3316337233" sldId="277"/>
            <ac:picMk id="5" creationId="{74606E21-C99F-0C67-35F2-A48283C2268F}"/>
          </ac:picMkLst>
        </pc:picChg>
      </pc:sldChg>
      <pc:sldChg chg="addSp delSp modSp add del mod replId modTransition modAnim">
        <pc:chgData name="Jazz Binding" userId="74e1742e-566f-4d18-bab9-8025d732ef9c" providerId="ADAL" clId="{B2F509F6-D0D2-47FC-9FFA-9B1E2AE28429}" dt="2022-11-24T14:14:34.281" v="4647" actId="47"/>
        <pc:sldMkLst>
          <pc:docMk/>
          <pc:sldMk cId="2110259504" sldId="278"/>
        </pc:sldMkLst>
        <pc:picChg chg="add mod">
          <ac:chgData name="Jazz Binding" userId="74e1742e-566f-4d18-bab9-8025d732ef9c" providerId="ADAL" clId="{B2F509F6-D0D2-47FC-9FFA-9B1E2AE28429}" dt="2022-11-24T14:06:15.044" v="4510" actId="1076"/>
          <ac:picMkLst>
            <pc:docMk/>
            <pc:sldMk cId="2110259504" sldId="278"/>
            <ac:picMk id="2" creationId="{79A27B75-CD0C-F3B0-3E07-2C0F7C9AA021}"/>
          </ac:picMkLst>
        </pc:picChg>
        <pc:picChg chg="del">
          <ac:chgData name="Jazz Binding" userId="74e1742e-566f-4d18-bab9-8025d732ef9c" providerId="ADAL" clId="{B2F509F6-D0D2-47FC-9FFA-9B1E2AE28429}" dt="2022-11-24T14:06:07.564" v="4506" actId="478"/>
          <ac:picMkLst>
            <pc:docMk/>
            <pc:sldMk cId="2110259504" sldId="278"/>
            <ac:picMk id="138" creationId="{A796201C-5D36-D8DC-6BB4-694EDAA24FE3}"/>
          </ac:picMkLst>
        </pc:picChg>
        <pc:picChg chg="del">
          <ac:chgData name="Jazz Binding" userId="74e1742e-566f-4d18-bab9-8025d732ef9c" providerId="ADAL" clId="{B2F509F6-D0D2-47FC-9FFA-9B1E2AE28429}" dt="2022-11-24T14:06:06.950" v="4505" actId="478"/>
          <ac:picMkLst>
            <pc:docMk/>
            <pc:sldMk cId="2110259504" sldId="278"/>
            <ac:picMk id="139" creationId="{21F3CEFF-68C9-65E7-ECB9-7C6A62A66DCB}"/>
          </ac:picMkLst>
        </pc:picChg>
      </pc:sldChg>
      <pc:sldChg chg="delSp modSp add del">
        <pc:chgData name="Jazz Binding" userId="74e1742e-566f-4d18-bab9-8025d732ef9c" providerId="ADAL" clId="{B2F509F6-D0D2-47FC-9FFA-9B1E2AE28429}" dt="2022-11-24T14:10:47.085" v="4548" actId="47"/>
        <pc:sldMkLst>
          <pc:docMk/>
          <pc:sldMk cId="297070227" sldId="279"/>
        </pc:sldMkLst>
        <pc:spChg chg="mod topLvl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1" creationId="{1236F0C6-4484-470F-EBF2-709D16717433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3" creationId="{004AA921-D563-71B2-1B8D-480082C15204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4" creationId="{ACBF3A23-B661-8FBF-7D10-79309E5CDC7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5" creationId="{86C20BBC-AECB-79F3-94CC-391609FB083D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6" creationId="{7011F486-63C2-7996-7B0A-EAB9C5819E6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7" creationId="{D168DE98-FF9F-C0A8-E2DD-4F12ECA0AB3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8" creationId="{4D8793A9-1D40-16EC-214A-4DA216DE3DB8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69" creationId="{DE456743-25F3-8AFD-8B12-64E882E068E8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0" creationId="{9E2D38DB-0868-ACE1-1C3C-6DBD3341FB00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1" creationId="{35C3E534-0604-A982-5375-A7631B068D0D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2" creationId="{F66265C3-40B2-0379-CB32-112C6D5782C9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3" creationId="{F30082B7-80D7-9730-B886-21396958F36D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4" creationId="{631D07E4-6A00-23D1-E0F4-58A05B050F65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5" creationId="{EA934FEA-9D2D-7583-5E2C-D50ED43ADD1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6" creationId="{DAA9096D-3021-DE3E-9BD4-9C9558B71102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7" creationId="{7E176055-529A-5364-EE47-25A4A720EA9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8" creationId="{781C2CEA-EC7E-BB82-3E06-4E34CEE1745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79" creationId="{787F97C3-F10A-562F-7A6F-02FF8C5AEE46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0" creationId="{89C9492D-2B77-4D59-B33C-81CEF997D5A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1" creationId="{BF5FA24E-E416-87E9-EC42-10A116013604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2" creationId="{5DF49FF2-3BEB-6F0A-373E-2B855B1B9AC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3" creationId="{0EEB52FB-8C18-91AE-19AD-E7383EACF87D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4" creationId="{900CE807-94D0-6C45-CA98-B3C0A4516A92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5" creationId="{8A87D362-7D92-05E5-48C3-758E778C9194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6" creationId="{90BB747E-A946-E9EC-7F50-20E2C196F88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7" creationId="{00D045D8-DFA4-FCC0-DE26-0710CC9645D3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8" creationId="{72A7F1B5-6C5B-09C7-F1B5-B4D115D5950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89" creationId="{300C0EFB-9C3E-9828-E7CD-13875322C6E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0" creationId="{E95550AD-1AC8-BC52-B2BA-CE53DEBD8A75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1" creationId="{C7F383DA-2FF6-C190-909A-99042350251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2" creationId="{CFEA4402-B594-1C6F-9DAE-2DF41B067D4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3" creationId="{E4BB0F81-5EA0-BAE1-9864-DB291319E442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4" creationId="{116DD833-BEBB-CCC8-E1B3-F6631A38867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5" creationId="{4379B3D2-C215-5F81-3A1F-D8D41B4CC7F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6" creationId="{FE80ACA1-C10D-4290-6CB3-6A31DBE0BE2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7" creationId="{15156683-FE7A-B53D-C7E7-DAAFB1DE2706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8" creationId="{95D1F922-43B5-7106-CBFF-02460EBDA60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199" creationId="{E1A887DC-A1C7-D20F-4661-E510BCA5F17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0" creationId="{C7284708-E938-8508-3CC5-3C4DDD5334B1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1" creationId="{514E697D-C2F0-B78F-044C-1D7EF934A0F1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2" creationId="{CF34F20F-829B-3A2C-7B3A-FF40E25B9A1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3" creationId="{FABD494A-A76F-D942-980A-9689F3A8970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4" creationId="{6AB78DC4-93E2-7E2D-687B-3F1BAE0D0ADD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5" creationId="{B91A26BF-B512-3C65-3DD2-5CED16717524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6" creationId="{0A31D306-BD7E-53C9-237E-9B28E8F59D1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7" creationId="{FF0637FA-0181-7F9B-EB4B-76FDA993CC50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8" creationId="{6D520B9D-F16E-D948-C5AE-2F82F2E13F9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09" creationId="{4276F541-51EF-7FF2-7FA7-86FD8AA44DA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0" creationId="{5F63C501-6C9C-B4F7-8017-EADC075EB2E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1" creationId="{313CF81B-94DC-E524-02B2-C9AA7F72478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2" creationId="{ADA95EEF-C075-99FF-A848-E872A1ED1C0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3" creationId="{DDB3ED82-514B-4A92-B545-16E20470CAD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4" creationId="{2D261FF9-886E-55B6-2621-CA4EFE720D8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5" creationId="{3BD9B53E-0CB9-9AF6-1937-46224C9E15E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6" creationId="{907BC3A5-A683-7FA5-0C5E-0A3735DBCD50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7" creationId="{4324B5EC-A1B9-4B74-CAD9-B7A8CF6429E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8" creationId="{8237FBE6-26EF-BD5B-2399-BCCB95B54246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19" creationId="{B24EA964-1F3F-29E9-173F-543A64B0DB03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0" creationId="{FEE3276D-34BA-974D-3F99-4561AA3C7A4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1" creationId="{A3FEEDAB-3FFF-7394-87DB-4765290CEC54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2" creationId="{1CA11E04-0F4D-D151-4EA6-B18795BC9338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3" creationId="{DAC02C04-3F03-2E09-FBF0-BCB003DC0E61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4" creationId="{E64C070C-D1C1-5F61-9E85-1729EC7DF252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5" creationId="{FDF59057-E884-1A01-D656-322BBF281615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6" creationId="{9B1164DC-37AA-53A9-C2C0-F607189E0009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7" creationId="{C5F91A6E-B175-0F73-C4DA-90A1A3DE6CB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8" creationId="{F4950A3F-3F94-4D14-98AF-4DE1C3DE129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29" creationId="{87180D24-6AB3-53C6-FAC5-05E7F0EE0C7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0" creationId="{EE4F4E60-5A15-A96B-4E41-182C29B3DBDD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1" creationId="{2490614F-BA3A-5E81-CF89-3F4E1654384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2" creationId="{E37D1DD0-89DC-183B-535E-CCE9B4A8352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3" creationId="{852CEECB-2ECE-5883-0830-89FEF167F07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4" creationId="{286B6EDC-0D3B-6332-4278-142CB8690A7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5" creationId="{A3049143-CC19-54E8-F1E6-261173856FE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6" creationId="{EDC1B46C-3D83-4D28-3655-0EE536D91C3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7" creationId="{B6B8D5C0-D9CC-F292-BE8B-F000B7DAC868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8" creationId="{F77A627B-4C4E-6F8B-98F0-BDDD1081F823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39" creationId="{C302BAF6-2902-5E96-3423-D1DFD97714B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0" creationId="{F1B8834F-BDC6-AA64-F0CC-7E04C75A6141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1" creationId="{9A61668B-2525-CEF7-2ABE-46744C74DEB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2" creationId="{1382440D-949C-FC0D-D1CB-E133943EAD85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3" creationId="{423D81AD-4E8A-8F4B-B4A5-035914DE13CF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4" creationId="{3ECF813B-3FF2-DAAD-9DC6-7750EEA1D6F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5" creationId="{F31AA98A-2A5D-B700-5A27-B96ACF20AB57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6" creationId="{043A7237-D4DB-B3E7-8BE9-82833404B4BE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7" creationId="{9A4EFA89-C963-628D-5D99-9F629B87382C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8" creationId="{8EC3F149-64D4-B1B2-E75C-C117425CC92A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49" creationId="{6676B4A7-1327-9A12-9D87-9394B813CE1B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50" creationId="{3DFDF9D4-6604-4F7A-0B4E-C1799E9C4FD6}"/>
          </ac:spMkLst>
        </pc:spChg>
        <pc:spChg chg="mod">
          <ac:chgData name="Jazz Binding" userId="74e1742e-566f-4d18-bab9-8025d732ef9c" providerId="ADAL" clId="{B2F509F6-D0D2-47FC-9FFA-9B1E2AE28429}" dt="2022-11-24T14:10:41.453" v="4547" actId="165"/>
          <ac:spMkLst>
            <pc:docMk/>
            <pc:sldMk cId="297070227" sldId="279"/>
            <ac:spMk id="251" creationId="{7D1802F5-15E6-3E0E-59A4-98394A9F11A5}"/>
          </ac:spMkLst>
        </pc:spChg>
        <pc:grpChg chg="del">
          <ac:chgData name="Jazz Binding" userId="74e1742e-566f-4d18-bab9-8025d732ef9c" providerId="ADAL" clId="{B2F509F6-D0D2-47FC-9FFA-9B1E2AE28429}" dt="2022-11-24T14:10:41.453" v="4547" actId="165"/>
          <ac:grpSpMkLst>
            <pc:docMk/>
            <pc:sldMk cId="297070227" sldId="279"/>
            <ac:grpSpMk id="160" creationId="{E8F7FC3A-232E-6F0C-DC31-AB6B0B5F63D9}"/>
          </ac:grpSpMkLst>
        </pc:grpChg>
        <pc:grpChg chg="mod topLvl">
          <ac:chgData name="Jazz Binding" userId="74e1742e-566f-4d18-bab9-8025d732ef9c" providerId="ADAL" clId="{B2F509F6-D0D2-47FC-9FFA-9B1E2AE28429}" dt="2022-11-24T14:10:41.453" v="4547" actId="165"/>
          <ac:grpSpMkLst>
            <pc:docMk/>
            <pc:sldMk cId="297070227" sldId="279"/>
            <ac:grpSpMk id="162" creationId="{DB3B17EE-09EF-3C66-2275-12ABF846C5C5}"/>
          </ac:grpSpMkLst>
        </pc:grpChg>
      </pc:sldChg>
      <pc:sldChg chg="addSp delSp modSp add mod ord modTransition addAnim delAnim modAnim">
        <pc:chgData name="Jazz Binding" userId="74e1742e-566f-4d18-bab9-8025d732ef9c" providerId="ADAL" clId="{B2F509F6-D0D2-47FC-9FFA-9B1E2AE28429}" dt="2022-11-30T17:12:55.704" v="11208" actId="478"/>
        <pc:sldMkLst>
          <pc:docMk/>
          <pc:sldMk cId="2207106340" sldId="279"/>
        </pc:sldMkLst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" creationId="{5E5DC0FC-9F9D-5990-3218-8014C5EE687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" creationId="{315204FB-5844-9758-B1F1-E450E126D4C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" creationId="{7E17958A-B59F-3A6A-DBB4-042EA990042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" creationId="{5929643D-B1B0-0200-4F34-633C9EC71FD6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" creationId="{13C604F3-9FF0-C42A-17CA-9745CB1E980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9" creationId="{B32BF6AC-8B40-777C-9B71-4BFD0A004487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0" creationId="{74C578F1-D6F0-D01C-EDCA-354F05E9E4D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1" creationId="{52A0026C-8032-57BF-ACA3-FDBC2F2E6F1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2" creationId="{E24243FA-90EA-1BB9-ADA1-52FDE41CBD7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3" creationId="{C4DAE36E-914F-3EB5-BDC2-92B15A1363F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4" creationId="{5E32682C-74FD-202C-9894-43D7975D831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5" creationId="{3E719747-A425-05E6-C1E6-BB63B15BB959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6" creationId="{ACC71150-1D37-08DD-A8D6-B4D99A95EDE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7" creationId="{BE26EDFB-D746-4937-8FB8-DCA00C2502B2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8" creationId="{48F13BD0-FEC4-7FF9-7DB2-971158CB4D5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19" creationId="{AA7C4CB7-2C61-3646-C16F-5A61760586C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0" creationId="{D462A27A-948F-ED0E-F7BE-5250563BBEF6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1" creationId="{09B1C605-A9FE-BAB4-711F-05761D914F69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2" creationId="{3AD4E540-FFC5-D442-045C-2A0F308D5BD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" creationId="{C54D09C8-6301-C260-553F-6EF4178F6CB0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" creationId="{2EF53FE3-29A1-4582-0601-C268EADC7F7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" creationId="{0ECF3BEB-4987-D162-43D6-2D5D905D28A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" creationId="{3429B910-D3F1-2096-A016-48335DD7DED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7" creationId="{D0A4FA83-9F6D-9E04-BC27-7F4537B1D5D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8" creationId="{7C976531-4E99-ACD1-45AE-706B020F1C8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9" creationId="{D6A5A1EA-B4FA-2A72-1DDE-8DC4CE31398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0" creationId="{58B52A8D-A57C-FA47-877C-F4E3E0D87B6F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1" creationId="{410063B1-8B83-9277-14DE-C6BE2EF6C522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2" creationId="{DEE6BDA9-BBFC-0406-3DD9-CC0C02BE394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3" creationId="{9CB61094-56BE-6D58-0EC3-283BF680874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4" creationId="{6001EE3B-B600-37E3-B4E6-8A871165070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5" creationId="{6A08DA65-1AAF-D0BC-569E-1F073105DC72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6" creationId="{43EDC7BD-656E-E442-6561-9B1D77951890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7" creationId="{37FEE930-E553-9118-6B7B-F95D2DE4926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8" creationId="{013D0C76-AB29-1E1A-0072-9290E87E53B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39" creationId="{A0783076-14DE-81D3-F8BE-FEA62A08F6C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0" creationId="{00B22C23-5D12-FF35-0FCC-4A8DB473E5C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1" creationId="{F26EFD75-EF95-D6B3-8A33-18B3446C5EB7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2" creationId="{0D590D35-C0B4-3CF0-CFD6-AB5EE27DCB2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3" creationId="{E8E117BC-A248-476C-891C-ADA5EF32E07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4" creationId="{728FA3CC-E28B-2B4F-27E4-9CB9B39CCE0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5" creationId="{98DE92A9-D185-1A4F-41A1-1EA536F5F5F2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6" creationId="{A6191E07-165A-23AC-8590-8E2874344DE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7" creationId="{1AF3F83E-038D-BCF5-FA94-7C6E2B7A4A8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8" creationId="{AC2B6F98-3E19-1C53-FC9D-69EBC5E7897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49" creationId="{2890EAFE-DF6E-0640-238B-6FBD78D2931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0" creationId="{ABA6987C-3AE0-95D3-D284-885287A6676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1" creationId="{95105CFE-30E7-3525-7F53-8331992FE3B6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2" creationId="{4D68EB0A-2833-E4F7-802E-59C10827473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3" creationId="{D59F60D7-3DA1-2909-B03C-C76EE3EE44A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4" creationId="{51F92A72-FE61-0218-A9D2-D4CAA60C00A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5" creationId="{78274601-5C86-5221-B536-EF6955228D4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6" creationId="{31E993DE-5D2E-4D77-3B53-42362696751F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7" creationId="{BCB2133C-9741-5B8D-EFAB-05DB8137BD5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8" creationId="{DFACABF4-2F68-819B-ABEF-29F88060111F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59" creationId="{85A7016E-0F14-B2D4-EB6F-3A61C9C93D5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0" creationId="{2A4CF52D-88BB-9B36-8A24-DB524B7A32C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1" creationId="{58C4FF7A-7ED9-43FD-1248-ED7D6847AE78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2" creationId="{6C13E058-1A6A-1C12-0CA3-F9A55EC23FD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3" creationId="{E46AAC61-4E22-CE9F-8146-20B3476FA00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4" creationId="{DE2138A8-0AC0-716D-4A0C-921D8D8C7B0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5" creationId="{E0A72287-1231-D2E6-96D2-8CEEE6B6DFEF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6" creationId="{D5EAFF22-9571-D54F-6024-19ED5732AC07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7" creationId="{7B0E9657-CD55-905C-E233-43ABE227DB6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8" creationId="{D2FDEB6F-5548-9019-69BC-8922C2D0F76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69" creationId="{14EE15B2-3EB9-7E96-89E4-ACE2F8960DE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0" creationId="{5F9C7BD4-7065-3951-3D9E-2ACA6CFC96F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1" creationId="{208CEFD0-8E3F-C5C5-2004-C6C4FAA9027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2" creationId="{BEEB1B38-7A14-4970-0C82-85A0B9BFD54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3" creationId="{9BDBBD70-D75F-7389-A583-4FAFFFBE33E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4" creationId="{414F3B91-619E-BE7E-4F14-90379D1BE3F9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5" creationId="{36C5E22F-7E15-01AD-3900-F359E15F4240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6" creationId="{2CE4C478-A779-CCAA-D67A-504CF563FA19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7" creationId="{4D63DEF3-E553-7D3D-BC16-C758B7D9448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8" creationId="{5B838517-594D-07A1-2B29-2285712B9746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79" creationId="{F2914890-780E-AA69-8044-24B64047ADC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0" creationId="{57770138-BBD0-E055-53CA-CE68AF5F67D2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1" creationId="{17778A3A-949E-A050-6104-5B23C2984148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2" creationId="{2310C84C-B5F0-E3D8-7459-A117F20957A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3" creationId="{67C04451-FCA1-D19C-58BE-49F67EE6B8E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4" creationId="{165A2807-3589-5BEB-F511-5F09224CE80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5" creationId="{4EC12624-C666-BD9D-5B5E-318A3878263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6" creationId="{15439897-4F59-583E-396F-8E2E97C5A1E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7" creationId="{A3EBDADB-9114-E16B-FB27-1AFAC780C49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8" creationId="{B3081E10-9B49-8435-7047-7BFB635A03E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89" creationId="{938E0C6D-40FC-D83E-06B5-9C9A88DBD1E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90" creationId="{5F1949A1-FE49-D41C-FAFA-2AB30D15DC38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91" creationId="{A7D60C0F-1001-4935-B193-90B302569D1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95" creationId="{8DBFC92B-0D18-3A71-174E-B4902AFB72F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96" creationId="{2F10ACC2-C75E-C168-394E-94EACEA2604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98" creationId="{CF116C41-CB24-FBE2-BAD1-46695ED7A501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99" creationId="{B874E128-027D-B4D0-D71D-7C123847E58C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0" creationId="{A2536EBD-DB9E-9A67-8242-FF755990874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1" creationId="{EE26759D-6523-B001-32BB-CE181051866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2" creationId="{94CF8710-9016-8159-A7BB-D10B645A8536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3" creationId="{CB68CA1C-D63E-E521-B48E-2B59F9FB9D94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4" creationId="{A4697CC7-29A2-6532-EFE0-1F24E86449AE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5" creationId="{65D8C45F-9624-B3CD-D0B5-8DCB69772A5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6" creationId="{165C86E4-084A-884A-D463-6AFBCC5023D4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7" creationId="{B9CBE0DE-B93E-A4FD-200F-02F14F08330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8" creationId="{95C100E9-AC48-A397-C097-191540464FDF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09" creationId="{7A962C36-6D28-5322-CAB1-EDB2AB74E6A3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0" creationId="{2E43BE85-FAFB-1EFE-D07A-68785F4992C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1" creationId="{B002EFA5-5FF2-E0C9-9A95-8AC6F5F1695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2" creationId="{E5575E37-9DDB-2D4A-9EAD-037BE1B7DCC2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3" creationId="{4646082A-4B0E-B731-2BEE-51F7A47A866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4" creationId="{B35C50E8-8050-AB15-4B27-E69B24881DE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5" creationId="{938C77C1-7B0C-BA21-2595-E5C700EAE297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6" creationId="{CE239A16-9FD7-E6A5-CC94-A88C6F122CB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7" creationId="{BEB16703-CE42-7170-966D-F806FC2C55F6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8" creationId="{9920A208-0674-E2D7-CB4C-6763F5DDB282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19" creationId="{35CC0BA3-8451-11A5-FB87-2363AFB52674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0" creationId="{AF9B6CD1-11FE-E63F-3502-DB3E0C957EE2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1" creationId="{427E94D5-70DB-CCF3-8263-D77F3C431A8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2" creationId="{458ED71E-CAD7-7000-FDB5-CB530E3A9D22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3" creationId="{7B8166B1-5040-175E-2762-22F69DAD5396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4" creationId="{BF1CCAD7-4698-97DF-D5E6-D132D596D505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5" creationId="{7F902BE3-92EB-6532-3F33-B43D3B951C04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6" creationId="{852DAA4F-98CF-27E0-54CE-315844BA043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7" creationId="{C56B5B0D-2244-AE04-2308-3B64E40CFEF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28" creationId="{4963B3D9-5251-B14E-368F-C196E7C462C6}"/>
          </ac:spMkLst>
        </pc:spChg>
        <pc:spChg chg="del mod">
          <ac:chgData name="Jazz Binding" userId="74e1742e-566f-4d18-bab9-8025d732ef9c" providerId="ADAL" clId="{B2F509F6-D0D2-47FC-9FFA-9B1E2AE28429}" dt="2022-11-30T17:12:55.704" v="11208" actId="478"/>
          <ac:spMkLst>
            <pc:docMk/>
            <pc:sldMk cId="2207106340" sldId="279"/>
            <ac:spMk id="129" creationId="{472A990F-9F82-9B78-249C-5C303E564723}"/>
          </ac:spMkLst>
        </pc:spChg>
        <pc:spChg chg="del mod">
          <ac:chgData name="Jazz Binding" userId="74e1742e-566f-4d18-bab9-8025d732ef9c" providerId="ADAL" clId="{B2F509F6-D0D2-47FC-9FFA-9B1E2AE28429}" dt="2022-11-30T17:12:50.103" v="11206" actId="478"/>
          <ac:spMkLst>
            <pc:docMk/>
            <pc:sldMk cId="2207106340" sldId="279"/>
            <ac:spMk id="130" creationId="{ACDD4C38-B5A5-2A37-8A2D-9D162CADE3E5}"/>
          </ac:spMkLst>
        </pc:spChg>
        <pc:spChg chg="del mod">
          <ac:chgData name="Jazz Binding" userId="74e1742e-566f-4d18-bab9-8025d732ef9c" providerId="ADAL" clId="{B2F509F6-D0D2-47FC-9FFA-9B1E2AE28429}" dt="2022-11-30T17:12:52.296" v="11207" actId="478"/>
          <ac:spMkLst>
            <pc:docMk/>
            <pc:sldMk cId="2207106340" sldId="279"/>
            <ac:spMk id="131" creationId="{BA7BDF09-1205-B360-4C3D-46E26116D0B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2" creationId="{6BFEDDAE-02BB-99CF-714B-FE1F8973DC7F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3" creationId="{14CEBC43-A31D-1E76-862A-84BC3E8BAB31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4" creationId="{98B80128-BCD1-91AA-2ED9-2238E18A7A22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5" creationId="{948DD997-C564-F979-E134-43E7E5EE6C6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6" creationId="{7E7D98FB-9EA6-A821-591F-B2F673E72807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7" creationId="{C163636F-1D26-AF36-D669-5C2EA4D2EB62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8" creationId="{247AEDE9-56D1-9AEF-FB41-38C0E330F887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39" creationId="{EA09B484-C8B7-4047-DBF4-0E7D8415DD41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0" creationId="{86B12284-FA70-385F-B36B-A6B2A99330EF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1" creationId="{D7C3085A-6BFC-E5F1-FDA8-AB5C32D3BC53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2" creationId="{20401A2B-25DB-5516-965F-E86EA88411D6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3" creationId="{E44D330A-41B2-6F63-2F59-52BDA0B3CB5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4" creationId="{FDD0E53C-FF36-544E-ECA3-EAA04BF8DE1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5" creationId="{38973390-72DB-99BA-66DE-37A99B8AE1D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6" creationId="{51D3E81C-B169-F79B-ED34-19F344D9A438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7" creationId="{60C22948-4894-AC03-048A-E4D4BAC43CB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8" creationId="{9E02E56D-E9CB-695D-AE16-4518F3F4812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49" creationId="{4E7A4852-2DF2-39B9-7974-48483600C287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0" creationId="{C571275B-CA16-DC19-E38E-BE41756357CE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1" creationId="{86FC0E1F-ED09-4CF6-79CB-B0D2994A63A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2" creationId="{4E2B4AC3-A2FE-A3D5-5A99-555509EF2D5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3" creationId="{CCB6491D-DC3B-69B3-E72E-12B7210BA8D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4" creationId="{CB746587-8586-4B87-DEE1-DD54F10D80A1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5" creationId="{EAF1A00B-647F-8857-BC0E-9AA09BDF66C4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6" creationId="{58FF022D-2347-0C3F-0262-931CFCFE7B2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7" creationId="{8E15EB0E-9A65-E46B-CD97-2030CCDCED1C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8" creationId="{8F6BA868-1F04-1F33-6466-217D8D15FA43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59" creationId="{37804716-0E71-50D5-19C9-9A20937B5C7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0" creationId="{0914573B-0BC7-4731-DB7A-1C04BD6621BF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1" creationId="{B18D52EE-FEBF-68B3-49E0-8F69633AFD1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2" creationId="{26BE2BE5-3B66-E9B5-14B7-D302FE497DD6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3" creationId="{CE013C2A-8AED-0ADC-00B3-32B56E79669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4" creationId="{79F69B98-72EB-7A86-226A-9403919133A7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5" creationId="{1FEC9B25-6F30-29F8-8B0B-18CB716EC0BF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6" creationId="{B1869158-B39F-61C9-4CF4-DBCDAEB6263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7" creationId="{11F8FFE5-611C-5BF7-B205-77B27E0923A8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8" creationId="{2203861B-E1B1-C644-1BBC-D23B2476A0E5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69" creationId="{34F489BD-08C2-5C3A-6BE5-58C8ECE7C6DA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0" creationId="{E4585B1E-C487-6D8B-1CB0-8EA364124297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1" creationId="{5AC8DC59-8A70-B9DA-B780-8178ECB8AAFB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2" creationId="{4DC527D7-59EF-523E-B023-02FA96E88E2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3" creationId="{BA5BD5AD-AC53-3D37-0527-141CDA5A21C9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4" creationId="{F4F1B920-42E2-A1E5-2FA8-3C4EB15DAA14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5" creationId="{176A2265-D271-B2AE-62CF-A09CC5FF064E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6" creationId="{54B5776D-9004-6064-2900-DC50319CA35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7" creationId="{2D148585-7D74-1CB1-070E-A99978AFEEA0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8" creationId="{AF63F9B0-1C0D-DA10-6FBD-13BEC81720E8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79" creationId="{C80EE413-7DE5-666F-79B3-31EA386939FF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80" creationId="{191DB6FE-29EF-AF1C-8F11-1D1C13052BD1}"/>
          </ac:spMkLst>
        </pc:spChg>
        <pc:spChg chg="del mod">
          <ac:chgData name="Jazz Binding" userId="74e1742e-566f-4d18-bab9-8025d732ef9c" providerId="ADAL" clId="{B2F509F6-D0D2-47FC-9FFA-9B1E2AE28429}" dt="2022-11-30T17:12:46.435" v="11205" actId="478"/>
          <ac:spMkLst>
            <pc:docMk/>
            <pc:sldMk cId="2207106340" sldId="279"/>
            <ac:spMk id="181" creationId="{16ED80D5-BAE1-F163-3C71-5C279210B2AA}"/>
          </ac:spMkLst>
        </pc:spChg>
        <pc:spChg chg="del mod">
          <ac:chgData name="Jazz Binding" userId="74e1742e-566f-4d18-bab9-8025d732ef9c" providerId="ADAL" clId="{B2F509F6-D0D2-47FC-9FFA-9B1E2AE28429}" dt="2022-11-30T17:12:45.215" v="11204" actId="478"/>
          <ac:spMkLst>
            <pc:docMk/>
            <pc:sldMk cId="2207106340" sldId="279"/>
            <ac:spMk id="182" creationId="{FB78E2B9-336A-2B8C-545E-068FA3FD03F3}"/>
          </ac:spMkLst>
        </pc:spChg>
        <pc:spChg chg="del mod">
          <ac:chgData name="Jazz Binding" userId="74e1742e-566f-4d18-bab9-8025d732ef9c" providerId="ADAL" clId="{B2F509F6-D0D2-47FC-9FFA-9B1E2AE28429}" dt="2022-11-30T17:12:43.567" v="11203" actId="478"/>
          <ac:spMkLst>
            <pc:docMk/>
            <pc:sldMk cId="2207106340" sldId="279"/>
            <ac:spMk id="183" creationId="{E27880C1-E0E5-C496-4DCB-BF8DC1162A6D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84" creationId="{85717C89-4349-465C-22F7-D0085E826A65}"/>
          </ac:spMkLst>
        </pc:spChg>
        <pc:spChg chg="mod">
          <ac:chgData name="Jazz Binding" userId="74e1742e-566f-4d18-bab9-8025d732ef9c" providerId="ADAL" clId="{B2F509F6-D0D2-47FC-9FFA-9B1E2AE28429}" dt="2022-11-30T16:50:19.622" v="10679"/>
          <ac:spMkLst>
            <pc:docMk/>
            <pc:sldMk cId="2207106340" sldId="279"/>
            <ac:spMk id="185" creationId="{F75DE29A-994A-B1B2-C8CD-D55CBFBB4A67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1" creationId="{27603067-AE7B-51BC-B3C6-C93D87627BE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2" creationId="{F5FFC361-F54B-31DE-E633-D9D09AFBFDF8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3" creationId="{94B7EB29-29F0-48BF-AF51-4F1E024B2FE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4" creationId="{D0971FBA-3231-507D-0A75-0DBA8D98FAE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5" creationId="{8955C8F2-7449-1D02-8DF2-DA476A349FA2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7" creationId="{9FC4807B-DA7C-F189-3ACF-E6A7AA33AFD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8" creationId="{B857BC07-B202-5E75-B804-4ABD64BD012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39" creationId="{63CCA3A1-FAA6-AEB1-7EAE-544A0B67768F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0" creationId="{532867D7-F337-26B6-ACA8-C9D0FE693A3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1" creationId="{85D624DC-52E3-DBBA-C61F-836F0528EE18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2" creationId="{D6CD8F8A-99D9-D42E-C181-63A8D23F0C1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3" creationId="{5453DABC-8EF5-D979-F8AC-534C68151C8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4" creationId="{7270A3F2-DAD6-6CEC-1B50-14CC1485E76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5" creationId="{ABF853DF-4BCC-FD6D-C536-AE82C6C9F6A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6" creationId="{0530D5AE-4734-C6C4-C2EA-0CEFB5E842C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7" creationId="{90E07B3C-0230-0188-C8E6-E378D31E2D4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8" creationId="{A5A5B3AB-251D-80E2-9217-26EBDAEEBA3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49" creationId="{DF3FFDA1-E96A-C6A2-6B2E-15C36474A246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0" creationId="{A476490C-70DB-6A5A-F548-3A3E0F8DCC4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1" creationId="{A0425F01-F9D1-46F3-C5CC-73AA67D0BEA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2" creationId="{E7C9C215-0F4C-E4D6-BBB0-C7348F6B712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3" creationId="{61D60640-38FF-5A09-95EB-B1206FE0280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4" creationId="{B7645E88-74E2-B603-848C-DCD07F79F33A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5" creationId="{188DD6BE-D0BB-35F3-1CD0-D336108CD7B5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6" creationId="{767F1C6A-A2C4-E677-3285-D6DC6F9BA4A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7" creationId="{393B766B-7BED-8AAA-8EC7-F425F44D9B7C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8" creationId="{04484CE6-7D07-6127-B3AE-B01103F196D8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59" creationId="{CB813A38-8C14-A4FD-F97A-FC67CEE8CED0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0" creationId="{7664078E-54EF-B4D1-23B5-80317495025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1" creationId="{9B41E6B9-A260-35FA-5EC5-BA578B8C3EFB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2" creationId="{1B73F656-5C9C-7B4C-7C8C-79333BF494A3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3" creationId="{2498387E-6048-179D-4739-930141FBD470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4" creationId="{36A4E487-68BE-BE01-E47F-838A7D14049F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5" creationId="{D1481722-4627-73F2-1C78-868DC8F20101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6" creationId="{245EC0A5-C5F2-B129-FA8B-9263E329914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7" creationId="{B4817498-D03B-8FBE-B875-F27DD71F94CD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8" creationId="{CA124A62-BDE0-26D8-9B87-C1E77F8A0A24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69" creationId="{B7246F08-199E-C1B0-690E-4C4E41279E5E}"/>
          </ac:spMkLst>
        </pc:spChg>
        <pc:spChg chg="mod">
          <ac:chgData name="Jazz Binding" userId="74e1742e-566f-4d18-bab9-8025d732ef9c" providerId="ADAL" clId="{B2F509F6-D0D2-47FC-9FFA-9B1E2AE28429}" dt="2022-11-24T14:11:10.924" v="4552"/>
          <ac:spMkLst>
            <pc:docMk/>
            <pc:sldMk cId="2207106340" sldId="279"/>
            <ac:spMk id="270" creationId="{2DB74CC9-337A-F764-B492-69E70ECFFAF1}"/>
          </ac:spMkLst>
        </pc:spChg>
        <pc:grpChg chg="add del mod">
          <ac:chgData name="Jazz Binding" userId="74e1742e-566f-4d18-bab9-8025d732ef9c" providerId="ADAL" clId="{B2F509F6-D0D2-47FC-9FFA-9B1E2AE28429}" dt="2022-11-24T14:11:46.549" v="4574" actId="478"/>
          <ac:grpSpMkLst>
            <pc:docMk/>
            <pc:sldMk cId="2207106340" sldId="279"/>
            <ac:grpSpMk id="3" creationId="{062A9F8E-7F04-564F-4C32-DD0067B6AA8A}"/>
          </ac:grpSpMkLst>
        </pc:grpChg>
        <pc:grpChg chg="add mod">
          <ac:chgData name="Jazz Binding" userId="74e1742e-566f-4d18-bab9-8025d732ef9c" providerId="ADAL" clId="{B2F509F6-D0D2-47FC-9FFA-9B1E2AE28429}" dt="2022-11-24T14:11:10.924" v="4552"/>
          <ac:grpSpMkLst>
            <pc:docMk/>
            <pc:sldMk cId="2207106340" sldId="279"/>
            <ac:grpSpMk id="92" creationId="{5D8A07FA-C106-65B6-837D-54FD792E4FBB}"/>
          </ac:grpSpMkLst>
        </pc:grpChg>
        <pc:grpChg chg="mod">
          <ac:chgData name="Jazz Binding" userId="74e1742e-566f-4d18-bab9-8025d732ef9c" providerId="ADAL" clId="{B2F509F6-D0D2-47FC-9FFA-9B1E2AE28429}" dt="2022-11-24T14:11:10.924" v="4552"/>
          <ac:grpSpMkLst>
            <pc:docMk/>
            <pc:sldMk cId="2207106340" sldId="279"/>
            <ac:grpSpMk id="93" creationId="{05EB0EE9-A847-B024-6F29-EE785C9BFDB8}"/>
          </ac:grpSpMkLst>
        </pc:grpChg>
        <pc:grpChg chg="mod">
          <ac:chgData name="Jazz Binding" userId="74e1742e-566f-4d18-bab9-8025d732ef9c" providerId="ADAL" clId="{B2F509F6-D0D2-47FC-9FFA-9B1E2AE28429}" dt="2022-11-24T14:11:10.924" v="4552"/>
          <ac:grpSpMkLst>
            <pc:docMk/>
            <pc:sldMk cId="2207106340" sldId="279"/>
            <ac:grpSpMk id="94" creationId="{BF7F6672-0DC7-33A0-4354-A49530EBAB82}"/>
          </ac:grpSpMkLst>
        </pc:grpChg>
        <pc:grpChg chg="add del mod ord">
          <ac:chgData name="Jazz Binding" userId="74e1742e-566f-4d18-bab9-8025d732ef9c" providerId="ADAL" clId="{B2F509F6-D0D2-47FC-9FFA-9B1E2AE28429}" dt="2022-11-30T16:50:33.106" v="10684" actId="1076"/>
          <ac:grpSpMkLst>
            <pc:docMk/>
            <pc:sldMk cId="2207106340" sldId="279"/>
            <ac:grpSpMk id="97" creationId="{18DBE109-DA59-DAD4-06E5-BBB224110083}"/>
          </ac:grpSpMkLst>
        </pc:grpChg>
        <pc:grpChg chg="mod">
          <ac:chgData name="Jazz Binding" userId="74e1742e-566f-4d18-bab9-8025d732ef9c" providerId="ADAL" clId="{B2F509F6-D0D2-47FC-9FFA-9B1E2AE28429}" dt="2022-11-24T14:11:10.924" v="4552"/>
          <ac:grpSpMkLst>
            <pc:docMk/>
            <pc:sldMk cId="2207106340" sldId="279"/>
            <ac:grpSpMk id="236" creationId="{946EEE7B-274F-B4B9-5B1E-5C1E82DC7F42}"/>
          </ac:grpSpMkLst>
        </pc:grpChg>
        <pc:picChg chg="add del mod modCrop">
          <ac:chgData name="Jazz Binding" userId="74e1742e-566f-4d18-bab9-8025d732ef9c" providerId="ADAL" clId="{B2F509F6-D0D2-47FC-9FFA-9B1E2AE28429}" dt="2022-11-30T15:42:16.705" v="10398"/>
          <ac:picMkLst>
            <pc:docMk/>
            <pc:sldMk cId="2207106340" sldId="279"/>
            <ac:picMk id="3" creationId="{D1118127-6F5F-223E-9391-0E50A2538CE0}"/>
          </ac:picMkLst>
        </pc:picChg>
        <pc:picChg chg="add del mod ord">
          <ac:chgData name="Jazz Binding" userId="74e1742e-566f-4d18-bab9-8025d732ef9c" providerId="ADAL" clId="{B2F509F6-D0D2-47FC-9FFA-9B1E2AE28429}" dt="2022-11-30T16:50:34.758" v="10685" actId="478"/>
          <ac:picMkLst>
            <pc:docMk/>
            <pc:sldMk cId="2207106340" sldId="279"/>
            <ac:picMk id="4" creationId="{AE414797-3DF1-98EF-0719-F03AFD78B52F}"/>
          </ac:picMkLst>
        </pc:picChg>
        <pc:picChg chg="add del mod">
          <ac:chgData name="Jazz Binding" userId="74e1742e-566f-4d18-bab9-8025d732ef9c" providerId="ADAL" clId="{B2F509F6-D0D2-47FC-9FFA-9B1E2AE28429}" dt="2022-11-24T14:11:47.950" v="4575" actId="478"/>
          <ac:picMkLst>
            <pc:docMk/>
            <pc:sldMk cId="2207106340" sldId="279"/>
            <ac:picMk id="271" creationId="{B7768764-34D0-2FB8-F7F6-7ACEF1F7DE5B}"/>
          </ac:picMkLst>
        </pc:picChg>
        <pc:picChg chg="add mod">
          <ac:chgData name="Jazz Binding" userId="74e1742e-566f-4d18-bab9-8025d732ef9c" providerId="ADAL" clId="{B2F509F6-D0D2-47FC-9FFA-9B1E2AE28429}" dt="2022-11-24T14:15:11.235" v="4657" actId="1036"/>
          <ac:picMkLst>
            <pc:docMk/>
            <pc:sldMk cId="2207106340" sldId="279"/>
            <ac:picMk id="272" creationId="{8AFC89A5-EE04-85FE-F8B4-56F790780D3A}"/>
          </ac:picMkLst>
        </pc:picChg>
      </pc:sldChg>
      <pc:sldChg chg="addSp delSp modSp new del mod modClrScheme modAnim modShow chgLayout">
        <pc:chgData name="Jazz Binding" userId="74e1742e-566f-4d18-bab9-8025d732ef9c" providerId="ADAL" clId="{B2F509F6-D0D2-47FC-9FFA-9B1E2AE28429}" dt="2022-11-30T15:41:08.186" v="10381" actId="47"/>
        <pc:sldMkLst>
          <pc:docMk/>
          <pc:sldMk cId="2782660921" sldId="280"/>
        </pc:sldMkLst>
        <pc:graphicFrameChg chg="add del mod modGraphic">
          <ac:chgData name="Jazz Binding" userId="74e1742e-566f-4d18-bab9-8025d732ef9c" providerId="ADAL" clId="{B2F509F6-D0D2-47FC-9FFA-9B1E2AE28429}" dt="2022-11-24T15:33:34.629" v="5528" actId="478"/>
          <ac:graphicFrameMkLst>
            <pc:docMk/>
            <pc:sldMk cId="2782660921" sldId="280"/>
            <ac:graphicFrameMk id="2" creationId="{3CC9FB10-885A-7A21-EFFB-F0A70901CE58}"/>
          </ac:graphicFrameMkLst>
        </pc:graphicFrameChg>
        <pc:graphicFrameChg chg="add mod modGraphic">
          <ac:chgData name="Jazz Binding" userId="74e1742e-566f-4d18-bab9-8025d732ef9c" providerId="ADAL" clId="{B2F509F6-D0D2-47FC-9FFA-9B1E2AE28429}" dt="2022-11-24T15:38:54.073" v="5548"/>
          <ac:graphicFrameMkLst>
            <pc:docMk/>
            <pc:sldMk cId="2782660921" sldId="280"/>
            <ac:graphicFrameMk id="3" creationId="{C11FCCFE-4E64-D2B2-EAD0-807D68591324}"/>
          </ac:graphicFrameMkLst>
        </pc:graphicFrameChg>
      </pc:sldChg>
      <pc:sldChg chg="addSp delSp modSp add mod modTransition delAnim modAnim">
        <pc:chgData name="Jazz Binding" userId="74e1742e-566f-4d18-bab9-8025d732ef9c" providerId="ADAL" clId="{B2F509F6-D0D2-47FC-9FFA-9B1E2AE28429}" dt="2022-11-30T17:12:12.910" v="11093"/>
        <pc:sldMkLst>
          <pc:docMk/>
          <pc:sldMk cId="501729072" sldId="281"/>
        </pc:sldMkLst>
        <pc:spChg chg="del mod topLvl modVis">
          <ac:chgData name="Jazz Binding" userId="74e1742e-566f-4d18-bab9-8025d732ef9c" providerId="ADAL" clId="{B2F509F6-D0D2-47FC-9FFA-9B1E2AE28429}" dt="2022-11-24T15:57:42.432" v="6222" actId="478"/>
          <ac:spMkLst>
            <pc:docMk/>
            <pc:sldMk cId="501729072" sldId="281"/>
            <ac:spMk id="2" creationId="{DF8C3DD9-7923-EDDD-F90D-15F7741B7CDB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6" creationId="{940C24A3-EBF1-4058-BED5-EBF262617C69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7" creationId="{92B17CA9-04EE-69F1-6841-923258783AC9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8" creationId="{AA74B9BB-C70E-D819-0E0D-481986F44F62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9" creationId="{CB2048D6-2A74-61A6-099B-8266D666AB1D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0" creationId="{54E16046-3CC6-E843-2FB8-EC455133183F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1" creationId="{1C29CAD2-ED6C-91F7-F6B7-3B63F22B0388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2" creationId="{3FE32A24-B8A1-13C1-A97E-D04324B0937D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4" creationId="{0C32C236-5634-DC03-F6D8-B396516B8593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5" creationId="{FCDAB125-1DAC-EAA8-ECE3-4C7011423F4C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6" creationId="{F78F284B-C437-0FF9-F236-946AECF6B40F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7" creationId="{B034D9A9-1808-1ED5-ED8D-8163311412F9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8" creationId="{685E14EE-8E23-3C94-FFC0-F2A4CF0E2E26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19" creationId="{DC5414D3-A748-A6D1-3DFD-CA19A3B53AD6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0" creationId="{0D7714D8-A7E4-3504-9E63-79356B113C2C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1" creationId="{AC033E4C-AC86-374B-1AE5-9653037D29CD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2" creationId="{6C096086-C156-C795-EF6C-A6BDC5FD7A48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3" creationId="{9FB8B9C3-06DC-92B1-ADFE-F8B967D98935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4" creationId="{D57859BB-5AC6-8E1E-7BB4-058594DF0229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5" creationId="{EC4D0AC7-20E0-A102-3502-8A5A98DB9340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6" creationId="{E1F525B3-E65E-A61E-10AF-15FBEA0F60BD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7" creationId="{5778B840-704A-2DD6-6812-166DEEEDD2C1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8" creationId="{25DF2A8D-89B8-D5CD-38A9-6272B54D488A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29" creationId="{88959DCF-0D92-3311-092F-8E838D6919F1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0" creationId="{2DC813DE-AA94-022B-477F-E70C2E195793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1" creationId="{F7D4B8CA-4ED8-68F6-7B59-F78AD0CE5807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2" creationId="{4A454D0E-BCEA-33E9-D925-C3C02E60EDAE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3" creationId="{43CD712A-3F68-C1BD-21A0-110C0D5D8598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4" creationId="{15DAC7B8-4665-9D5A-9235-B1BEB3291944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5" creationId="{83F92827-9659-B8C8-60A4-17DDE65B9501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6" creationId="{0FD49572-5BEF-C3DC-AC5C-E40DD4437292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7" creationId="{CA202C9F-0711-8FAC-26A7-DDAF15B90774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8" creationId="{DE6EA3F1-CF9D-7DBB-0107-202E59045BF8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39" creationId="{A371CB97-B547-3E05-3016-DC0854E8724D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0" creationId="{85EBD9E9-80E2-C1DB-B7AE-A23F5EC232F6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1" creationId="{8A810DF2-9324-C21E-1201-D8FB56682313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2" creationId="{F0CDEC8F-D822-5E7D-B1DD-D28A3B0402AF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3" creationId="{88F5EAB9-560F-8A02-53CB-20D3EA91B851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4" creationId="{BFB4A21A-C2C7-9E57-E19B-5A2403CE7C0C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5" creationId="{4CF660AE-76DF-0B21-7A07-6D6525F533C3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6" creationId="{68CDA262-13C4-7F0B-FA76-DAD5B52A9A63}"/>
          </ac:spMkLst>
        </pc:spChg>
        <pc:spChg chg="mod modVis">
          <ac:chgData name="Jazz Binding" userId="74e1742e-566f-4d18-bab9-8025d732ef9c" providerId="ADAL" clId="{B2F509F6-D0D2-47FC-9FFA-9B1E2AE28429}" dt="2022-11-30T17:10:26.348" v="10749"/>
          <ac:spMkLst>
            <pc:docMk/>
            <pc:sldMk cId="501729072" sldId="281"/>
            <ac:spMk id="47" creationId="{452F2630-58A8-7ACF-C092-C03A471BF253}"/>
          </ac:spMkLst>
        </pc:spChg>
        <pc:spChg chg="add mod modVis">
          <ac:chgData name="Jazz Binding" userId="74e1742e-566f-4d18-bab9-8025d732ef9c" providerId="ADAL" clId="{B2F509F6-D0D2-47FC-9FFA-9B1E2AE28429}" dt="2022-11-24T16:11:08.463" v="8883" actId="1036"/>
          <ac:spMkLst>
            <pc:docMk/>
            <pc:sldMk cId="501729072" sldId="281"/>
            <ac:spMk id="50" creationId="{C9221CD8-CCA8-F4D1-23DB-87D2D8919350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1" creationId="{6C4210D2-9AE4-BB63-227E-68B2BD8205B2}"/>
          </ac:spMkLst>
        </pc:spChg>
        <pc:spChg chg="add del mod">
          <ac:chgData name="Jazz Binding" userId="74e1742e-566f-4d18-bab9-8025d732ef9c" providerId="ADAL" clId="{B2F509F6-D0D2-47FC-9FFA-9B1E2AE28429}" dt="2022-11-24T16:11:52.390" v="8912" actId="478"/>
          <ac:spMkLst>
            <pc:docMk/>
            <pc:sldMk cId="501729072" sldId="281"/>
            <ac:spMk id="51" creationId="{D5FDA09B-E3FE-1D8D-F391-E1DC84E2B0EF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2" creationId="{07761BDD-1070-A7E2-CB12-6BF29F598FEB}"/>
          </ac:spMkLst>
        </pc:spChg>
        <pc:spChg chg="add del mod">
          <ac:chgData name="Jazz Binding" userId="74e1742e-566f-4d18-bab9-8025d732ef9c" providerId="ADAL" clId="{B2F509F6-D0D2-47FC-9FFA-9B1E2AE28429}" dt="2022-11-24T16:21:43.948" v="9346" actId="478"/>
          <ac:spMkLst>
            <pc:docMk/>
            <pc:sldMk cId="501729072" sldId="281"/>
            <ac:spMk id="52" creationId="{4AF2BC8B-0F62-7B87-6AC9-B6B2E2524A2B}"/>
          </ac:spMkLst>
        </pc:spChg>
        <pc:spChg chg="add del mod">
          <ac:chgData name="Jazz Binding" userId="74e1742e-566f-4d18-bab9-8025d732ef9c" providerId="ADAL" clId="{B2F509F6-D0D2-47FC-9FFA-9B1E2AE28429}" dt="2022-11-24T16:27:34.887" v="9537"/>
          <ac:spMkLst>
            <pc:docMk/>
            <pc:sldMk cId="501729072" sldId="281"/>
            <ac:spMk id="53" creationId="{57D54C62-FE6B-12F5-3CE4-D96EAC3C99B4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3" creationId="{6294795E-873E-EC28-1A3F-CBF3149FE371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5" creationId="{885F74B5-26AC-0885-F625-71921540EBAB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6" creationId="{15810B7C-0850-987D-89FD-476F3D5EA310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7" creationId="{D0D37B61-9B5A-9B40-DD33-7A47C295A2ED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8" creationId="{9821E3F5-2CB5-CA73-3A63-77DF1E7B9DB5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59" creationId="{41218125-D586-59E4-0AD6-7DBC79F67F1B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60" creationId="{2B5616AE-A81B-78C1-096E-52769BE30A38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61" creationId="{E62381D0-B5C1-C716-E309-76B7B0F8C2DB}"/>
          </ac:spMkLst>
        </pc:spChg>
        <pc:spChg chg="mod">
          <ac:chgData name="Jazz Binding" userId="74e1742e-566f-4d18-bab9-8025d732ef9c" providerId="ADAL" clId="{B2F509F6-D0D2-47FC-9FFA-9B1E2AE28429}" dt="2022-11-30T17:10:26.346" v="10745"/>
          <ac:spMkLst>
            <pc:docMk/>
            <pc:sldMk cId="501729072" sldId="281"/>
            <ac:spMk id="62" creationId="{678283C4-725F-E1FB-9180-0544120A934F}"/>
          </ac:spMkLst>
        </pc:spChg>
        <pc:spChg chg="mod topLvl modVis">
          <ac:chgData name="Jazz Binding" userId="74e1742e-566f-4d18-bab9-8025d732ef9c" providerId="ADAL" clId="{B2F509F6-D0D2-47FC-9FFA-9B1E2AE28429}" dt="2022-11-24T16:11:08.463" v="8883" actId="1036"/>
          <ac:spMkLst>
            <pc:docMk/>
            <pc:sldMk cId="501729072" sldId="281"/>
            <ac:spMk id="87" creationId="{8E6E1ED0-C239-8F64-115A-1B652095448D}"/>
          </ac:spMkLst>
        </pc:spChg>
        <pc:spChg chg="mod topLvl modVis">
          <ac:chgData name="Jazz Binding" userId="74e1742e-566f-4d18-bab9-8025d732ef9c" providerId="ADAL" clId="{B2F509F6-D0D2-47FC-9FFA-9B1E2AE28429}" dt="2022-11-24T16:11:08.463" v="8883" actId="1036"/>
          <ac:spMkLst>
            <pc:docMk/>
            <pc:sldMk cId="501729072" sldId="281"/>
            <ac:spMk id="88" creationId="{7BEDDF60-8CB4-1751-4873-A147B4080845}"/>
          </ac:spMkLst>
        </pc:spChg>
        <pc:spChg chg="del mod topLvl modVis">
          <ac:chgData name="Jazz Binding" userId="74e1742e-566f-4d18-bab9-8025d732ef9c" providerId="ADAL" clId="{B2F509F6-D0D2-47FC-9FFA-9B1E2AE28429}" dt="2022-11-24T16:08:50.974" v="8029" actId="478"/>
          <ac:spMkLst>
            <pc:docMk/>
            <pc:sldMk cId="501729072" sldId="281"/>
            <ac:spMk id="89" creationId="{5A5C7BA8-D318-0E09-E6C8-2CBCDF3B83A3}"/>
          </ac:spMkLst>
        </pc:spChg>
        <pc:spChg chg="mod topLvl modVis">
          <ac:chgData name="Jazz Binding" userId="74e1742e-566f-4d18-bab9-8025d732ef9c" providerId="ADAL" clId="{B2F509F6-D0D2-47FC-9FFA-9B1E2AE28429}" dt="2022-11-24T16:11:08.463" v="8883" actId="1036"/>
          <ac:spMkLst>
            <pc:docMk/>
            <pc:sldMk cId="501729072" sldId="281"/>
            <ac:spMk id="90" creationId="{BBEADA46-AA18-4D8B-51A9-0809339608C9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0" creationId="{994AD1C0-81FF-3BC2-4E84-F23F47DEE376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1" creationId="{63F9CA3C-2BC7-1491-CFCF-7CEBF92D0959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2" creationId="{044309F3-B662-9A7E-349C-3781AA719749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3" creationId="{DD80E923-D47E-08F4-D6CE-E8D24104FFC8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4" creationId="{77372135-7413-D949-5E27-9AD1C8150E39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5" creationId="{F2050478-B9C9-4198-58F0-350FC9295695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6" creationId="{941E1F8D-6749-5920-7492-30C8398E15F9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7" creationId="{BA05E4F2-5976-E0D9-F222-ED408AA01FD4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8" creationId="{360A441D-F0A0-44EA-52A7-ED8F6015B75F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69" creationId="{492AA8A2-6E00-915B-8053-E8E8E7ADEE8F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70" creationId="{8056106F-0702-43A8-1E77-67BF776E434F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71" creationId="{355822BD-3AA2-3581-D49C-D25C884CE2C9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72" creationId="{822F611C-DCE1-1A97-459E-81D14893A33D}"/>
          </ac:spMkLst>
        </pc:spChg>
        <pc:spChg chg="mod">
          <ac:chgData name="Jazz Binding" userId="74e1742e-566f-4d18-bab9-8025d732ef9c" providerId="ADAL" clId="{B2F509F6-D0D2-47FC-9FFA-9B1E2AE28429}" dt="2022-11-30T17:12:12.314" v="11091"/>
          <ac:spMkLst>
            <pc:docMk/>
            <pc:sldMk cId="501729072" sldId="281"/>
            <ac:spMk id="973" creationId="{069B83AB-AEB7-94DE-D2F9-37D6B99694FF}"/>
          </ac:spMkLst>
        </pc:spChg>
        <pc:spChg chg="mod modVis">
          <ac:chgData name="Jazz Binding" userId="74e1742e-566f-4d18-bab9-8025d732ef9c" providerId="ADAL" clId="{B2F509F6-D0D2-47FC-9FFA-9B1E2AE28429}" dt="2022-11-24T16:08:58.716" v="8544"/>
          <ac:spMkLst>
            <pc:docMk/>
            <pc:sldMk cId="501729072" sldId="281"/>
            <ac:spMk id="979" creationId="{60E92F87-9822-2F4A-652C-7D48DB416C5B}"/>
          </ac:spMkLst>
        </pc:spChg>
        <pc:spChg chg="mod modVis">
          <ac:chgData name="Jazz Binding" userId="74e1742e-566f-4d18-bab9-8025d732ef9c" providerId="ADAL" clId="{B2F509F6-D0D2-47FC-9FFA-9B1E2AE28429}" dt="2022-11-24T16:08:58.716" v="8546"/>
          <ac:spMkLst>
            <pc:docMk/>
            <pc:sldMk cId="501729072" sldId="281"/>
            <ac:spMk id="980" creationId="{A9E9FCD0-3051-B611-943C-341F84AEA611}"/>
          </ac:spMkLst>
        </pc:spChg>
        <pc:spChg chg="mod modVis">
          <ac:chgData name="Jazz Binding" userId="74e1742e-566f-4d18-bab9-8025d732ef9c" providerId="ADAL" clId="{B2F509F6-D0D2-47FC-9FFA-9B1E2AE28429}" dt="2022-11-24T16:08:58.717" v="8548"/>
          <ac:spMkLst>
            <pc:docMk/>
            <pc:sldMk cId="501729072" sldId="281"/>
            <ac:spMk id="981" creationId="{92A89440-8D88-6838-6FB1-9E6666DE19C5}"/>
          </ac:spMkLst>
        </pc:spChg>
        <pc:spChg chg="mod modVis">
          <ac:chgData name="Jazz Binding" userId="74e1742e-566f-4d18-bab9-8025d732ef9c" providerId="ADAL" clId="{B2F509F6-D0D2-47FC-9FFA-9B1E2AE28429}" dt="2022-11-24T16:08:58.717" v="8550"/>
          <ac:spMkLst>
            <pc:docMk/>
            <pc:sldMk cId="501729072" sldId="281"/>
            <ac:spMk id="982" creationId="{06065F25-C622-F174-B0CA-957FB6F8C396}"/>
          </ac:spMkLst>
        </pc:spChg>
        <pc:spChg chg="mod modVis">
          <ac:chgData name="Jazz Binding" userId="74e1742e-566f-4d18-bab9-8025d732ef9c" providerId="ADAL" clId="{B2F509F6-D0D2-47FC-9FFA-9B1E2AE28429}" dt="2022-11-24T16:08:58.718" v="8552"/>
          <ac:spMkLst>
            <pc:docMk/>
            <pc:sldMk cId="501729072" sldId="281"/>
            <ac:spMk id="983" creationId="{BDC007FB-BF8F-32E3-8BAE-C2651BF09316}"/>
          </ac:spMkLst>
        </pc:spChg>
        <pc:spChg chg="mod modVis">
          <ac:chgData name="Jazz Binding" userId="74e1742e-566f-4d18-bab9-8025d732ef9c" providerId="ADAL" clId="{B2F509F6-D0D2-47FC-9FFA-9B1E2AE28429}" dt="2022-11-24T16:08:58.718" v="8554"/>
          <ac:spMkLst>
            <pc:docMk/>
            <pc:sldMk cId="501729072" sldId="281"/>
            <ac:spMk id="984" creationId="{DCE95DE5-2E55-3B80-CD44-E12751795C15}"/>
          </ac:spMkLst>
        </pc:spChg>
        <pc:spChg chg="mod modVis">
          <ac:chgData name="Jazz Binding" userId="74e1742e-566f-4d18-bab9-8025d732ef9c" providerId="ADAL" clId="{B2F509F6-D0D2-47FC-9FFA-9B1E2AE28429}" dt="2022-11-24T16:08:58.719" v="8556"/>
          <ac:spMkLst>
            <pc:docMk/>
            <pc:sldMk cId="501729072" sldId="281"/>
            <ac:spMk id="985" creationId="{19263562-CA90-095F-ED21-9A9831531E60}"/>
          </ac:spMkLst>
        </pc:spChg>
        <pc:spChg chg="mod modVis">
          <ac:chgData name="Jazz Binding" userId="74e1742e-566f-4d18-bab9-8025d732ef9c" providerId="ADAL" clId="{B2F509F6-D0D2-47FC-9FFA-9B1E2AE28429}" dt="2022-11-24T16:08:58.719" v="8558"/>
          <ac:spMkLst>
            <pc:docMk/>
            <pc:sldMk cId="501729072" sldId="281"/>
            <ac:spMk id="986" creationId="{4ED0C97C-6148-3BE2-F453-9A324FA731B4}"/>
          </ac:spMkLst>
        </pc:spChg>
        <pc:spChg chg="mod modVis">
          <ac:chgData name="Jazz Binding" userId="74e1742e-566f-4d18-bab9-8025d732ef9c" providerId="ADAL" clId="{B2F509F6-D0D2-47FC-9FFA-9B1E2AE28429}" dt="2022-11-24T16:08:58.720" v="8560"/>
          <ac:spMkLst>
            <pc:docMk/>
            <pc:sldMk cId="501729072" sldId="281"/>
            <ac:spMk id="987" creationId="{8D68BC9B-FE67-7AFC-74DA-17DFAC3FD0FD}"/>
          </ac:spMkLst>
        </pc:spChg>
        <pc:spChg chg="mod modVis">
          <ac:chgData name="Jazz Binding" userId="74e1742e-566f-4d18-bab9-8025d732ef9c" providerId="ADAL" clId="{B2F509F6-D0D2-47FC-9FFA-9B1E2AE28429}" dt="2022-11-24T16:08:58.720" v="8562"/>
          <ac:spMkLst>
            <pc:docMk/>
            <pc:sldMk cId="501729072" sldId="281"/>
            <ac:spMk id="988" creationId="{0174ACBA-7BB5-2327-9B98-9AAF1A698130}"/>
          </ac:spMkLst>
        </pc:spChg>
        <pc:spChg chg="mod modVis">
          <ac:chgData name="Jazz Binding" userId="74e1742e-566f-4d18-bab9-8025d732ef9c" providerId="ADAL" clId="{B2F509F6-D0D2-47FC-9FFA-9B1E2AE28429}" dt="2022-11-24T16:08:58.720" v="8564"/>
          <ac:spMkLst>
            <pc:docMk/>
            <pc:sldMk cId="501729072" sldId="281"/>
            <ac:spMk id="989" creationId="{A427D65A-2A5C-7F30-8A3F-72321D73DBF1}"/>
          </ac:spMkLst>
        </pc:spChg>
        <pc:spChg chg="mod modVis">
          <ac:chgData name="Jazz Binding" userId="74e1742e-566f-4d18-bab9-8025d732ef9c" providerId="ADAL" clId="{B2F509F6-D0D2-47FC-9FFA-9B1E2AE28429}" dt="2022-11-24T16:08:58.721" v="8566"/>
          <ac:spMkLst>
            <pc:docMk/>
            <pc:sldMk cId="501729072" sldId="281"/>
            <ac:spMk id="990" creationId="{C60C0920-08A2-7D0D-0CB3-2421157F99C7}"/>
          </ac:spMkLst>
        </pc:spChg>
        <pc:spChg chg="mod modVis">
          <ac:chgData name="Jazz Binding" userId="74e1742e-566f-4d18-bab9-8025d732ef9c" providerId="ADAL" clId="{B2F509F6-D0D2-47FC-9FFA-9B1E2AE28429}" dt="2022-11-24T16:08:58.721" v="8568"/>
          <ac:spMkLst>
            <pc:docMk/>
            <pc:sldMk cId="501729072" sldId="281"/>
            <ac:spMk id="991" creationId="{6611AE22-E321-4FF5-F235-B97A07AE428B}"/>
          </ac:spMkLst>
        </pc:spChg>
        <pc:spChg chg="mod modVis">
          <ac:chgData name="Jazz Binding" userId="74e1742e-566f-4d18-bab9-8025d732ef9c" providerId="ADAL" clId="{B2F509F6-D0D2-47FC-9FFA-9B1E2AE28429}" dt="2022-11-24T16:08:58.722" v="8570"/>
          <ac:spMkLst>
            <pc:docMk/>
            <pc:sldMk cId="501729072" sldId="281"/>
            <ac:spMk id="992" creationId="{155EFA2C-01C5-32D1-09B2-0473A2F11212}"/>
          </ac:spMkLst>
        </pc:spChg>
        <pc:spChg chg="mod modVis">
          <ac:chgData name="Jazz Binding" userId="74e1742e-566f-4d18-bab9-8025d732ef9c" providerId="ADAL" clId="{B2F509F6-D0D2-47FC-9FFA-9B1E2AE28429}" dt="2022-11-24T16:08:58.722" v="8572"/>
          <ac:spMkLst>
            <pc:docMk/>
            <pc:sldMk cId="501729072" sldId="281"/>
            <ac:spMk id="993" creationId="{72FB3740-2C44-92DC-FDA9-1B63F6C480F9}"/>
          </ac:spMkLst>
        </pc:spChg>
        <pc:spChg chg="mod modVis">
          <ac:chgData name="Jazz Binding" userId="74e1742e-566f-4d18-bab9-8025d732ef9c" providerId="ADAL" clId="{B2F509F6-D0D2-47FC-9FFA-9B1E2AE28429}" dt="2022-11-24T16:08:58.722" v="8574"/>
          <ac:spMkLst>
            <pc:docMk/>
            <pc:sldMk cId="501729072" sldId="281"/>
            <ac:spMk id="994" creationId="{668C3C3A-A519-33D4-BF7D-3D36B6970495}"/>
          </ac:spMkLst>
        </pc:spChg>
        <pc:spChg chg="mod modVis">
          <ac:chgData name="Jazz Binding" userId="74e1742e-566f-4d18-bab9-8025d732ef9c" providerId="ADAL" clId="{B2F509F6-D0D2-47FC-9FFA-9B1E2AE28429}" dt="2022-11-24T16:08:58.723" v="8576"/>
          <ac:spMkLst>
            <pc:docMk/>
            <pc:sldMk cId="501729072" sldId="281"/>
            <ac:spMk id="995" creationId="{8799566F-4870-58C9-BCDD-E7D4AC31C928}"/>
          </ac:spMkLst>
        </pc:spChg>
        <pc:spChg chg="mod modVis">
          <ac:chgData name="Jazz Binding" userId="74e1742e-566f-4d18-bab9-8025d732ef9c" providerId="ADAL" clId="{B2F509F6-D0D2-47FC-9FFA-9B1E2AE28429}" dt="2022-11-24T16:08:58.723" v="8578"/>
          <ac:spMkLst>
            <pc:docMk/>
            <pc:sldMk cId="501729072" sldId="281"/>
            <ac:spMk id="996" creationId="{29A56E65-596F-97E7-A7C2-F00741C246B5}"/>
          </ac:spMkLst>
        </pc:spChg>
        <pc:spChg chg="mod modVis">
          <ac:chgData name="Jazz Binding" userId="74e1742e-566f-4d18-bab9-8025d732ef9c" providerId="ADAL" clId="{B2F509F6-D0D2-47FC-9FFA-9B1E2AE28429}" dt="2022-11-24T16:08:58.724" v="8580"/>
          <ac:spMkLst>
            <pc:docMk/>
            <pc:sldMk cId="501729072" sldId="281"/>
            <ac:spMk id="997" creationId="{BAB10FF8-39D4-6766-197E-31663AEF9A30}"/>
          </ac:spMkLst>
        </pc:spChg>
        <pc:spChg chg="mod modVis">
          <ac:chgData name="Jazz Binding" userId="74e1742e-566f-4d18-bab9-8025d732ef9c" providerId="ADAL" clId="{B2F509F6-D0D2-47FC-9FFA-9B1E2AE28429}" dt="2022-11-24T16:08:58.724" v="8582"/>
          <ac:spMkLst>
            <pc:docMk/>
            <pc:sldMk cId="501729072" sldId="281"/>
            <ac:spMk id="998" creationId="{966075DF-1995-81D8-20C7-966151B34373}"/>
          </ac:spMkLst>
        </pc:spChg>
        <pc:spChg chg="mod modVis">
          <ac:chgData name="Jazz Binding" userId="74e1742e-566f-4d18-bab9-8025d732ef9c" providerId="ADAL" clId="{B2F509F6-D0D2-47FC-9FFA-9B1E2AE28429}" dt="2022-11-24T16:08:58.726" v="8584"/>
          <ac:spMkLst>
            <pc:docMk/>
            <pc:sldMk cId="501729072" sldId="281"/>
            <ac:spMk id="999" creationId="{3D39D6CE-AE05-D244-FF15-A07DFCE6951A}"/>
          </ac:spMkLst>
        </pc:spChg>
        <pc:spChg chg="mod modVis">
          <ac:chgData name="Jazz Binding" userId="74e1742e-566f-4d18-bab9-8025d732ef9c" providerId="ADAL" clId="{B2F509F6-D0D2-47FC-9FFA-9B1E2AE28429}" dt="2022-11-24T16:08:58.726" v="8586"/>
          <ac:spMkLst>
            <pc:docMk/>
            <pc:sldMk cId="501729072" sldId="281"/>
            <ac:spMk id="1000" creationId="{B14FAB8A-EB1F-54E7-A368-3D9B283073B1}"/>
          </ac:spMkLst>
        </pc:spChg>
        <pc:spChg chg="mod modVis">
          <ac:chgData name="Jazz Binding" userId="74e1742e-566f-4d18-bab9-8025d732ef9c" providerId="ADAL" clId="{B2F509F6-D0D2-47FC-9FFA-9B1E2AE28429}" dt="2022-11-24T16:08:58.727" v="8588"/>
          <ac:spMkLst>
            <pc:docMk/>
            <pc:sldMk cId="501729072" sldId="281"/>
            <ac:spMk id="1001" creationId="{18F43A2F-874D-E7D5-50F6-E1B94535991C}"/>
          </ac:spMkLst>
        </pc:spChg>
        <pc:spChg chg="mod modVis">
          <ac:chgData name="Jazz Binding" userId="74e1742e-566f-4d18-bab9-8025d732ef9c" providerId="ADAL" clId="{B2F509F6-D0D2-47FC-9FFA-9B1E2AE28429}" dt="2022-11-24T16:08:58.727" v="8590"/>
          <ac:spMkLst>
            <pc:docMk/>
            <pc:sldMk cId="501729072" sldId="281"/>
            <ac:spMk id="1002" creationId="{01F68CA1-2EE1-7BF1-FA7D-D81448358929}"/>
          </ac:spMkLst>
        </pc:spChg>
        <pc:spChg chg="mod modVis">
          <ac:chgData name="Jazz Binding" userId="74e1742e-566f-4d18-bab9-8025d732ef9c" providerId="ADAL" clId="{B2F509F6-D0D2-47FC-9FFA-9B1E2AE28429}" dt="2022-11-24T16:08:58.727" v="8592"/>
          <ac:spMkLst>
            <pc:docMk/>
            <pc:sldMk cId="501729072" sldId="281"/>
            <ac:spMk id="1003" creationId="{BFD8447C-08AB-A496-5D4D-04C34D880C7A}"/>
          </ac:spMkLst>
        </pc:spChg>
        <pc:spChg chg="mod modVis">
          <ac:chgData name="Jazz Binding" userId="74e1742e-566f-4d18-bab9-8025d732ef9c" providerId="ADAL" clId="{B2F509F6-D0D2-47FC-9FFA-9B1E2AE28429}" dt="2022-11-24T16:08:58.728" v="8594"/>
          <ac:spMkLst>
            <pc:docMk/>
            <pc:sldMk cId="501729072" sldId="281"/>
            <ac:spMk id="1004" creationId="{296F20C2-A3F4-5555-82B8-4A47A77FFE4A}"/>
          </ac:spMkLst>
        </pc:spChg>
        <pc:spChg chg="mod modVis">
          <ac:chgData name="Jazz Binding" userId="74e1742e-566f-4d18-bab9-8025d732ef9c" providerId="ADAL" clId="{B2F509F6-D0D2-47FC-9FFA-9B1E2AE28429}" dt="2022-11-24T16:08:58.728" v="8596"/>
          <ac:spMkLst>
            <pc:docMk/>
            <pc:sldMk cId="501729072" sldId="281"/>
            <ac:spMk id="1005" creationId="{FFB9B15B-7B5E-E6C5-3E20-3DC50ECE23A2}"/>
          </ac:spMkLst>
        </pc:spChg>
        <pc:spChg chg="mod modVis">
          <ac:chgData name="Jazz Binding" userId="74e1742e-566f-4d18-bab9-8025d732ef9c" providerId="ADAL" clId="{B2F509F6-D0D2-47FC-9FFA-9B1E2AE28429}" dt="2022-11-24T16:08:58.729" v="8598"/>
          <ac:spMkLst>
            <pc:docMk/>
            <pc:sldMk cId="501729072" sldId="281"/>
            <ac:spMk id="1006" creationId="{BD9E15FE-47DA-2914-8A44-E067752BC417}"/>
          </ac:spMkLst>
        </pc:spChg>
        <pc:spChg chg="mod modVis">
          <ac:chgData name="Jazz Binding" userId="74e1742e-566f-4d18-bab9-8025d732ef9c" providerId="ADAL" clId="{B2F509F6-D0D2-47FC-9FFA-9B1E2AE28429}" dt="2022-11-24T16:08:58.729" v="8600"/>
          <ac:spMkLst>
            <pc:docMk/>
            <pc:sldMk cId="501729072" sldId="281"/>
            <ac:spMk id="1007" creationId="{EB924CF2-D35A-7545-7DB8-845E72A0518B}"/>
          </ac:spMkLst>
        </pc:spChg>
        <pc:spChg chg="mod modVis">
          <ac:chgData name="Jazz Binding" userId="74e1742e-566f-4d18-bab9-8025d732ef9c" providerId="ADAL" clId="{B2F509F6-D0D2-47FC-9FFA-9B1E2AE28429}" dt="2022-11-24T16:08:58.729" v="8602"/>
          <ac:spMkLst>
            <pc:docMk/>
            <pc:sldMk cId="501729072" sldId="281"/>
            <ac:spMk id="1008" creationId="{1FA79B2F-2BB7-1377-D588-27FE4675E86B}"/>
          </ac:spMkLst>
        </pc:spChg>
        <pc:spChg chg="mod modVis">
          <ac:chgData name="Jazz Binding" userId="74e1742e-566f-4d18-bab9-8025d732ef9c" providerId="ADAL" clId="{B2F509F6-D0D2-47FC-9FFA-9B1E2AE28429}" dt="2022-11-24T16:08:58.730" v="8604"/>
          <ac:spMkLst>
            <pc:docMk/>
            <pc:sldMk cId="501729072" sldId="281"/>
            <ac:spMk id="1009" creationId="{4DDA0158-C333-EE92-1E5D-17A5853C999C}"/>
          </ac:spMkLst>
        </pc:spChg>
        <pc:spChg chg="mod modVis">
          <ac:chgData name="Jazz Binding" userId="74e1742e-566f-4d18-bab9-8025d732ef9c" providerId="ADAL" clId="{B2F509F6-D0D2-47FC-9FFA-9B1E2AE28429}" dt="2022-11-24T16:08:58.730" v="8606"/>
          <ac:spMkLst>
            <pc:docMk/>
            <pc:sldMk cId="501729072" sldId="281"/>
            <ac:spMk id="1010" creationId="{80711B33-8880-7166-E6BB-4E53B51C6A57}"/>
          </ac:spMkLst>
        </pc:spChg>
        <pc:spChg chg="mod modVis">
          <ac:chgData name="Jazz Binding" userId="74e1742e-566f-4d18-bab9-8025d732ef9c" providerId="ADAL" clId="{B2F509F6-D0D2-47FC-9FFA-9B1E2AE28429}" dt="2022-11-24T16:08:58.731" v="8608"/>
          <ac:spMkLst>
            <pc:docMk/>
            <pc:sldMk cId="501729072" sldId="281"/>
            <ac:spMk id="1011" creationId="{0E780891-F84D-800D-6FCB-F7ABD908ABE3}"/>
          </ac:spMkLst>
        </pc:spChg>
        <pc:spChg chg="mod modVis">
          <ac:chgData name="Jazz Binding" userId="74e1742e-566f-4d18-bab9-8025d732ef9c" providerId="ADAL" clId="{B2F509F6-D0D2-47FC-9FFA-9B1E2AE28429}" dt="2022-11-24T16:08:58.731" v="8610"/>
          <ac:spMkLst>
            <pc:docMk/>
            <pc:sldMk cId="501729072" sldId="281"/>
            <ac:spMk id="1012" creationId="{D0B2E75A-C746-ADA4-F2E8-67C082690784}"/>
          </ac:spMkLst>
        </pc:spChg>
        <pc:spChg chg="mod modVis">
          <ac:chgData name="Jazz Binding" userId="74e1742e-566f-4d18-bab9-8025d732ef9c" providerId="ADAL" clId="{B2F509F6-D0D2-47FC-9FFA-9B1E2AE28429}" dt="2022-11-24T16:08:58.731" v="8612"/>
          <ac:spMkLst>
            <pc:docMk/>
            <pc:sldMk cId="501729072" sldId="281"/>
            <ac:spMk id="1013" creationId="{1B4CE221-5A11-83E0-078A-908C92612BC1}"/>
          </ac:spMkLst>
        </pc:spChg>
        <pc:spChg chg="mod modVis">
          <ac:chgData name="Jazz Binding" userId="74e1742e-566f-4d18-bab9-8025d732ef9c" providerId="ADAL" clId="{B2F509F6-D0D2-47FC-9FFA-9B1E2AE28429}" dt="2022-11-24T16:08:58.732" v="8614"/>
          <ac:spMkLst>
            <pc:docMk/>
            <pc:sldMk cId="501729072" sldId="281"/>
            <ac:spMk id="1014" creationId="{265EC4A8-2EA2-6F3C-D770-A84F61373D8C}"/>
          </ac:spMkLst>
        </pc:spChg>
        <pc:spChg chg="mod modVis">
          <ac:chgData name="Jazz Binding" userId="74e1742e-566f-4d18-bab9-8025d732ef9c" providerId="ADAL" clId="{B2F509F6-D0D2-47FC-9FFA-9B1E2AE28429}" dt="2022-11-24T16:08:58.732" v="8616"/>
          <ac:spMkLst>
            <pc:docMk/>
            <pc:sldMk cId="501729072" sldId="281"/>
            <ac:spMk id="1015" creationId="{F129C1B8-E76C-CC17-8503-58ABA0E7A710}"/>
          </ac:spMkLst>
        </pc:spChg>
        <pc:spChg chg="mod modVis">
          <ac:chgData name="Jazz Binding" userId="74e1742e-566f-4d18-bab9-8025d732ef9c" providerId="ADAL" clId="{B2F509F6-D0D2-47FC-9FFA-9B1E2AE28429}" dt="2022-11-24T16:08:58.733" v="8618"/>
          <ac:spMkLst>
            <pc:docMk/>
            <pc:sldMk cId="501729072" sldId="281"/>
            <ac:spMk id="1016" creationId="{2670CCD9-3CFB-5B44-EF8A-E56561CD68FA}"/>
          </ac:spMkLst>
        </pc:spChg>
        <pc:spChg chg="mod modVis">
          <ac:chgData name="Jazz Binding" userId="74e1742e-566f-4d18-bab9-8025d732ef9c" providerId="ADAL" clId="{B2F509F6-D0D2-47FC-9FFA-9B1E2AE28429}" dt="2022-11-24T16:08:58.733" v="8620"/>
          <ac:spMkLst>
            <pc:docMk/>
            <pc:sldMk cId="501729072" sldId="281"/>
            <ac:spMk id="1017" creationId="{A320E059-1646-175F-5DE1-BAAC26887FA7}"/>
          </ac:spMkLst>
        </pc:spChg>
        <pc:spChg chg="mod modVis">
          <ac:chgData name="Jazz Binding" userId="74e1742e-566f-4d18-bab9-8025d732ef9c" providerId="ADAL" clId="{B2F509F6-D0D2-47FC-9FFA-9B1E2AE28429}" dt="2022-11-24T16:08:58.733" v="8622"/>
          <ac:spMkLst>
            <pc:docMk/>
            <pc:sldMk cId="501729072" sldId="281"/>
            <ac:spMk id="1018" creationId="{BD93EAB6-FA4C-7EA6-1138-1E05130AA1FA}"/>
          </ac:spMkLst>
        </pc:spChg>
        <pc:spChg chg="mod modVis">
          <ac:chgData name="Jazz Binding" userId="74e1742e-566f-4d18-bab9-8025d732ef9c" providerId="ADAL" clId="{B2F509F6-D0D2-47FC-9FFA-9B1E2AE28429}" dt="2022-11-24T16:08:58.734" v="8624"/>
          <ac:spMkLst>
            <pc:docMk/>
            <pc:sldMk cId="501729072" sldId="281"/>
            <ac:spMk id="1019" creationId="{FA5343BE-8F77-37BF-4FD3-96807D624127}"/>
          </ac:spMkLst>
        </pc:spChg>
        <pc:spChg chg="mod modVis">
          <ac:chgData name="Jazz Binding" userId="74e1742e-566f-4d18-bab9-8025d732ef9c" providerId="ADAL" clId="{B2F509F6-D0D2-47FC-9FFA-9B1E2AE28429}" dt="2022-11-24T16:08:58.734" v="8626"/>
          <ac:spMkLst>
            <pc:docMk/>
            <pc:sldMk cId="501729072" sldId="281"/>
            <ac:spMk id="1020" creationId="{3D219EFF-BCE2-FE7F-6379-296010509F31}"/>
          </ac:spMkLst>
        </pc:spChg>
        <pc:spChg chg="mod modVis">
          <ac:chgData name="Jazz Binding" userId="74e1742e-566f-4d18-bab9-8025d732ef9c" providerId="ADAL" clId="{B2F509F6-D0D2-47FC-9FFA-9B1E2AE28429}" dt="2022-11-24T16:08:58.734" v="8628"/>
          <ac:spMkLst>
            <pc:docMk/>
            <pc:sldMk cId="501729072" sldId="281"/>
            <ac:spMk id="1021" creationId="{4FB686BE-11A2-300E-02E9-8DE93665FA64}"/>
          </ac:spMkLst>
        </pc:spChg>
        <pc:spChg chg="mod modVis">
          <ac:chgData name="Jazz Binding" userId="74e1742e-566f-4d18-bab9-8025d732ef9c" providerId="ADAL" clId="{B2F509F6-D0D2-47FC-9FFA-9B1E2AE28429}" dt="2022-11-24T16:08:58.735" v="8630"/>
          <ac:spMkLst>
            <pc:docMk/>
            <pc:sldMk cId="501729072" sldId="281"/>
            <ac:spMk id="1022" creationId="{E968AD5D-9A4C-2578-9162-0139BB4C10D6}"/>
          </ac:spMkLst>
        </pc:spChg>
        <pc:spChg chg="mod modVis">
          <ac:chgData name="Jazz Binding" userId="74e1742e-566f-4d18-bab9-8025d732ef9c" providerId="ADAL" clId="{B2F509F6-D0D2-47FC-9FFA-9B1E2AE28429}" dt="2022-11-24T16:08:58.735" v="8632"/>
          <ac:spMkLst>
            <pc:docMk/>
            <pc:sldMk cId="501729072" sldId="281"/>
            <ac:spMk id="1023" creationId="{64D2A23A-F0BA-D2EA-B226-27604A59A920}"/>
          </ac:spMkLst>
        </pc:spChg>
        <pc:spChg chg="mod modVis">
          <ac:chgData name="Jazz Binding" userId="74e1742e-566f-4d18-bab9-8025d732ef9c" providerId="ADAL" clId="{B2F509F6-D0D2-47FC-9FFA-9B1E2AE28429}" dt="2022-11-24T16:08:58.736" v="8634"/>
          <ac:spMkLst>
            <pc:docMk/>
            <pc:sldMk cId="501729072" sldId="281"/>
            <ac:spMk id="1024" creationId="{7038DDB2-E75D-59EF-6431-CF939978892C}"/>
          </ac:spMkLst>
        </pc:spChg>
        <pc:spChg chg="mod modVis">
          <ac:chgData name="Jazz Binding" userId="74e1742e-566f-4d18-bab9-8025d732ef9c" providerId="ADAL" clId="{B2F509F6-D0D2-47FC-9FFA-9B1E2AE28429}" dt="2022-11-24T16:08:58.736" v="8636"/>
          <ac:spMkLst>
            <pc:docMk/>
            <pc:sldMk cId="501729072" sldId="281"/>
            <ac:spMk id="1025" creationId="{64C63623-599D-75BA-5F35-E7288891F105}"/>
          </ac:spMkLst>
        </pc:spChg>
        <pc:spChg chg="mod modVis">
          <ac:chgData name="Jazz Binding" userId="74e1742e-566f-4d18-bab9-8025d732ef9c" providerId="ADAL" clId="{B2F509F6-D0D2-47FC-9FFA-9B1E2AE28429}" dt="2022-11-24T16:08:58.736" v="8638"/>
          <ac:spMkLst>
            <pc:docMk/>
            <pc:sldMk cId="501729072" sldId="281"/>
            <ac:spMk id="1026" creationId="{4C1F4EA7-6A66-8AEC-9180-097E3A1D50C0}"/>
          </ac:spMkLst>
        </pc:spChg>
        <pc:spChg chg="mod modVis">
          <ac:chgData name="Jazz Binding" userId="74e1742e-566f-4d18-bab9-8025d732ef9c" providerId="ADAL" clId="{B2F509F6-D0D2-47FC-9FFA-9B1E2AE28429}" dt="2022-11-24T16:08:58.737" v="8640"/>
          <ac:spMkLst>
            <pc:docMk/>
            <pc:sldMk cId="501729072" sldId="281"/>
            <ac:spMk id="1027" creationId="{31B92269-F9E0-CBDF-8BEB-34E75EB013B4}"/>
          </ac:spMkLst>
        </pc:spChg>
        <pc:spChg chg="mod modVis">
          <ac:chgData name="Jazz Binding" userId="74e1742e-566f-4d18-bab9-8025d732ef9c" providerId="ADAL" clId="{B2F509F6-D0D2-47FC-9FFA-9B1E2AE28429}" dt="2022-11-24T16:08:58.737" v="8642"/>
          <ac:spMkLst>
            <pc:docMk/>
            <pc:sldMk cId="501729072" sldId="281"/>
            <ac:spMk id="1028" creationId="{19EDA7EB-6A66-37A6-5325-C3A92F298A95}"/>
          </ac:spMkLst>
        </pc:spChg>
        <pc:spChg chg="mod modVis">
          <ac:chgData name="Jazz Binding" userId="74e1742e-566f-4d18-bab9-8025d732ef9c" providerId="ADAL" clId="{B2F509F6-D0D2-47FC-9FFA-9B1E2AE28429}" dt="2022-11-24T16:08:58.738" v="8644"/>
          <ac:spMkLst>
            <pc:docMk/>
            <pc:sldMk cId="501729072" sldId="281"/>
            <ac:spMk id="1029" creationId="{CE28363E-CB24-84B9-45DD-8E689DA9EAD8}"/>
          </ac:spMkLst>
        </pc:spChg>
        <pc:spChg chg="mod modVis">
          <ac:chgData name="Jazz Binding" userId="74e1742e-566f-4d18-bab9-8025d732ef9c" providerId="ADAL" clId="{B2F509F6-D0D2-47FC-9FFA-9B1E2AE28429}" dt="2022-11-24T16:08:58.738" v="8646"/>
          <ac:spMkLst>
            <pc:docMk/>
            <pc:sldMk cId="501729072" sldId="281"/>
            <ac:spMk id="1030" creationId="{4A907194-2E5F-8EBB-8918-117E48CAB1F0}"/>
          </ac:spMkLst>
        </pc:spChg>
        <pc:spChg chg="mod modVis">
          <ac:chgData name="Jazz Binding" userId="74e1742e-566f-4d18-bab9-8025d732ef9c" providerId="ADAL" clId="{B2F509F6-D0D2-47FC-9FFA-9B1E2AE28429}" dt="2022-11-24T16:08:58.739" v="8648"/>
          <ac:spMkLst>
            <pc:docMk/>
            <pc:sldMk cId="501729072" sldId="281"/>
            <ac:spMk id="1031" creationId="{FE9D3E8E-5A1A-3B61-B4B9-CF6FD2E2FFCD}"/>
          </ac:spMkLst>
        </pc:spChg>
        <pc:spChg chg="mod modVis">
          <ac:chgData name="Jazz Binding" userId="74e1742e-566f-4d18-bab9-8025d732ef9c" providerId="ADAL" clId="{B2F509F6-D0D2-47FC-9FFA-9B1E2AE28429}" dt="2022-11-24T16:08:58.739" v="8650"/>
          <ac:spMkLst>
            <pc:docMk/>
            <pc:sldMk cId="501729072" sldId="281"/>
            <ac:spMk id="1032" creationId="{3D2501A8-26DA-2960-B9C1-D7A5B28BFD38}"/>
          </ac:spMkLst>
        </pc:spChg>
        <pc:spChg chg="mod modVis">
          <ac:chgData name="Jazz Binding" userId="74e1742e-566f-4d18-bab9-8025d732ef9c" providerId="ADAL" clId="{B2F509F6-D0D2-47FC-9FFA-9B1E2AE28429}" dt="2022-11-24T16:08:58.739" v="8652"/>
          <ac:spMkLst>
            <pc:docMk/>
            <pc:sldMk cId="501729072" sldId="281"/>
            <ac:spMk id="1033" creationId="{4EFAA0AF-21F8-6EC7-0B9F-9F9F975737BF}"/>
          </ac:spMkLst>
        </pc:spChg>
        <pc:spChg chg="mod modVis">
          <ac:chgData name="Jazz Binding" userId="74e1742e-566f-4d18-bab9-8025d732ef9c" providerId="ADAL" clId="{B2F509F6-D0D2-47FC-9FFA-9B1E2AE28429}" dt="2022-11-24T16:08:58.740" v="8654"/>
          <ac:spMkLst>
            <pc:docMk/>
            <pc:sldMk cId="501729072" sldId="281"/>
            <ac:spMk id="1034" creationId="{CB2A7D89-22A4-373E-8051-15220568B2FF}"/>
          </ac:spMkLst>
        </pc:spChg>
        <pc:spChg chg="mod modVis">
          <ac:chgData name="Jazz Binding" userId="74e1742e-566f-4d18-bab9-8025d732ef9c" providerId="ADAL" clId="{B2F509F6-D0D2-47FC-9FFA-9B1E2AE28429}" dt="2022-11-24T16:08:58.740" v="8656"/>
          <ac:spMkLst>
            <pc:docMk/>
            <pc:sldMk cId="501729072" sldId="281"/>
            <ac:spMk id="1035" creationId="{2B992ABD-55C5-1FD1-4E91-D5295A12DD1D}"/>
          </ac:spMkLst>
        </pc:spChg>
        <pc:spChg chg="mod modVis">
          <ac:chgData name="Jazz Binding" userId="74e1742e-566f-4d18-bab9-8025d732ef9c" providerId="ADAL" clId="{B2F509F6-D0D2-47FC-9FFA-9B1E2AE28429}" dt="2022-11-24T16:08:58.740" v="8658"/>
          <ac:spMkLst>
            <pc:docMk/>
            <pc:sldMk cId="501729072" sldId="281"/>
            <ac:spMk id="1036" creationId="{E9FD8C44-1626-CD71-4291-DFC0FB34C851}"/>
          </ac:spMkLst>
        </pc:spChg>
        <pc:spChg chg="mod modVis">
          <ac:chgData name="Jazz Binding" userId="74e1742e-566f-4d18-bab9-8025d732ef9c" providerId="ADAL" clId="{B2F509F6-D0D2-47FC-9FFA-9B1E2AE28429}" dt="2022-11-24T16:08:58.741" v="8660"/>
          <ac:spMkLst>
            <pc:docMk/>
            <pc:sldMk cId="501729072" sldId="281"/>
            <ac:spMk id="1037" creationId="{9F0A5D26-8843-B52A-ADBA-E8C8AE1DC18D}"/>
          </ac:spMkLst>
        </pc:spChg>
        <pc:spChg chg="mod modVis">
          <ac:chgData name="Jazz Binding" userId="74e1742e-566f-4d18-bab9-8025d732ef9c" providerId="ADAL" clId="{B2F509F6-D0D2-47FC-9FFA-9B1E2AE28429}" dt="2022-11-24T16:08:58.741" v="8662"/>
          <ac:spMkLst>
            <pc:docMk/>
            <pc:sldMk cId="501729072" sldId="281"/>
            <ac:spMk id="1038" creationId="{A18CC980-404E-4529-7B10-B0F88CA3F3E9}"/>
          </ac:spMkLst>
        </pc:spChg>
        <pc:spChg chg="mod modVis">
          <ac:chgData name="Jazz Binding" userId="74e1742e-566f-4d18-bab9-8025d732ef9c" providerId="ADAL" clId="{B2F509F6-D0D2-47FC-9FFA-9B1E2AE28429}" dt="2022-11-24T16:08:58.742" v="8664"/>
          <ac:spMkLst>
            <pc:docMk/>
            <pc:sldMk cId="501729072" sldId="281"/>
            <ac:spMk id="1039" creationId="{06AC4689-C855-8ECD-8D94-C3DC4BFFB900}"/>
          </ac:spMkLst>
        </pc:spChg>
        <pc:spChg chg="mod modVis">
          <ac:chgData name="Jazz Binding" userId="74e1742e-566f-4d18-bab9-8025d732ef9c" providerId="ADAL" clId="{B2F509F6-D0D2-47FC-9FFA-9B1E2AE28429}" dt="2022-11-24T16:08:58.742" v="8666"/>
          <ac:spMkLst>
            <pc:docMk/>
            <pc:sldMk cId="501729072" sldId="281"/>
            <ac:spMk id="1040" creationId="{2C85A355-68EA-9B9B-03CE-46EE29C9B5A0}"/>
          </ac:spMkLst>
        </pc:spChg>
        <pc:spChg chg="mod modVis">
          <ac:chgData name="Jazz Binding" userId="74e1742e-566f-4d18-bab9-8025d732ef9c" providerId="ADAL" clId="{B2F509F6-D0D2-47FC-9FFA-9B1E2AE28429}" dt="2022-11-24T16:08:58.743" v="8668"/>
          <ac:spMkLst>
            <pc:docMk/>
            <pc:sldMk cId="501729072" sldId="281"/>
            <ac:spMk id="1041" creationId="{6B3B1582-B3E8-1CE2-3421-6E960C15FA10}"/>
          </ac:spMkLst>
        </pc:spChg>
        <pc:spChg chg="mod modVis">
          <ac:chgData name="Jazz Binding" userId="74e1742e-566f-4d18-bab9-8025d732ef9c" providerId="ADAL" clId="{B2F509F6-D0D2-47FC-9FFA-9B1E2AE28429}" dt="2022-11-24T16:08:58.743" v="8670"/>
          <ac:spMkLst>
            <pc:docMk/>
            <pc:sldMk cId="501729072" sldId="281"/>
            <ac:spMk id="1042" creationId="{5FB4156F-0235-84E4-3FF1-B80C5E095419}"/>
          </ac:spMkLst>
        </pc:spChg>
        <pc:spChg chg="mod modVis">
          <ac:chgData name="Jazz Binding" userId="74e1742e-566f-4d18-bab9-8025d732ef9c" providerId="ADAL" clId="{B2F509F6-D0D2-47FC-9FFA-9B1E2AE28429}" dt="2022-11-24T16:08:58.743" v="8672"/>
          <ac:spMkLst>
            <pc:docMk/>
            <pc:sldMk cId="501729072" sldId="281"/>
            <ac:spMk id="1043" creationId="{D8B7F208-0583-3E70-81AB-A7AA3C3F95A3}"/>
          </ac:spMkLst>
        </pc:spChg>
        <pc:spChg chg="mod modVis">
          <ac:chgData name="Jazz Binding" userId="74e1742e-566f-4d18-bab9-8025d732ef9c" providerId="ADAL" clId="{B2F509F6-D0D2-47FC-9FFA-9B1E2AE28429}" dt="2022-11-24T16:08:58.744" v="8674"/>
          <ac:spMkLst>
            <pc:docMk/>
            <pc:sldMk cId="501729072" sldId="281"/>
            <ac:spMk id="1044" creationId="{70B52AFF-5D26-CCD8-AD2E-5E9FF993A477}"/>
          </ac:spMkLst>
        </pc:spChg>
        <pc:spChg chg="mod modVis">
          <ac:chgData name="Jazz Binding" userId="74e1742e-566f-4d18-bab9-8025d732ef9c" providerId="ADAL" clId="{B2F509F6-D0D2-47FC-9FFA-9B1E2AE28429}" dt="2022-11-24T16:08:58.744" v="8676"/>
          <ac:spMkLst>
            <pc:docMk/>
            <pc:sldMk cId="501729072" sldId="281"/>
            <ac:spMk id="1045" creationId="{9E91BED7-3914-0B03-D765-B17FD66786F1}"/>
          </ac:spMkLst>
        </pc:spChg>
        <pc:spChg chg="mod modVis">
          <ac:chgData name="Jazz Binding" userId="74e1742e-566f-4d18-bab9-8025d732ef9c" providerId="ADAL" clId="{B2F509F6-D0D2-47FC-9FFA-9B1E2AE28429}" dt="2022-11-24T16:08:58.744" v="8678"/>
          <ac:spMkLst>
            <pc:docMk/>
            <pc:sldMk cId="501729072" sldId="281"/>
            <ac:spMk id="1046" creationId="{5146DF29-0BD5-3F4C-F2A0-743D60E68BD8}"/>
          </ac:spMkLst>
        </pc:spChg>
        <pc:spChg chg="mod modVis">
          <ac:chgData name="Jazz Binding" userId="74e1742e-566f-4d18-bab9-8025d732ef9c" providerId="ADAL" clId="{B2F509F6-D0D2-47FC-9FFA-9B1E2AE28429}" dt="2022-11-24T16:08:58.745" v="8680"/>
          <ac:spMkLst>
            <pc:docMk/>
            <pc:sldMk cId="501729072" sldId="281"/>
            <ac:spMk id="1047" creationId="{CADB36DD-9D68-A7A6-D787-5DF254BDCA03}"/>
          </ac:spMkLst>
        </pc:spChg>
        <pc:spChg chg="mod modVis">
          <ac:chgData name="Jazz Binding" userId="74e1742e-566f-4d18-bab9-8025d732ef9c" providerId="ADAL" clId="{B2F509F6-D0D2-47FC-9FFA-9B1E2AE28429}" dt="2022-11-24T16:08:58.745" v="8682"/>
          <ac:spMkLst>
            <pc:docMk/>
            <pc:sldMk cId="501729072" sldId="281"/>
            <ac:spMk id="1048" creationId="{5CC90043-6E3C-0F39-DD85-83D85613D8A6}"/>
          </ac:spMkLst>
        </pc:spChg>
        <pc:spChg chg="mod modVis">
          <ac:chgData name="Jazz Binding" userId="74e1742e-566f-4d18-bab9-8025d732ef9c" providerId="ADAL" clId="{B2F509F6-D0D2-47FC-9FFA-9B1E2AE28429}" dt="2022-11-24T16:08:58.746" v="8684"/>
          <ac:spMkLst>
            <pc:docMk/>
            <pc:sldMk cId="501729072" sldId="281"/>
            <ac:spMk id="1049" creationId="{7339978E-7668-08FC-267C-13359BA4E5AD}"/>
          </ac:spMkLst>
        </pc:spChg>
        <pc:spChg chg="mod modVis">
          <ac:chgData name="Jazz Binding" userId="74e1742e-566f-4d18-bab9-8025d732ef9c" providerId="ADAL" clId="{B2F509F6-D0D2-47FC-9FFA-9B1E2AE28429}" dt="2022-11-24T16:08:58.746" v="8686"/>
          <ac:spMkLst>
            <pc:docMk/>
            <pc:sldMk cId="501729072" sldId="281"/>
            <ac:spMk id="1050" creationId="{28AA6FE0-56E0-4E7E-7CB3-A27864CECFE9}"/>
          </ac:spMkLst>
        </pc:spChg>
        <pc:spChg chg="mod modVis">
          <ac:chgData name="Jazz Binding" userId="74e1742e-566f-4d18-bab9-8025d732ef9c" providerId="ADAL" clId="{B2F509F6-D0D2-47FC-9FFA-9B1E2AE28429}" dt="2022-11-24T16:08:58.746" v="8688"/>
          <ac:spMkLst>
            <pc:docMk/>
            <pc:sldMk cId="501729072" sldId="281"/>
            <ac:spMk id="1051" creationId="{91EEB0FA-1571-E320-55F6-0E55C2225C98}"/>
          </ac:spMkLst>
        </pc:spChg>
        <pc:spChg chg="mod modVis">
          <ac:chgData name="Jazz Binding" userId="74e1742e-566f-4d18-bab9-8025d732ef9c" providerId="ADAL" clId="{B2F509F6-D0D2-47FC-9FFA-9B1E2AE28429}" dt="2022-11-24T16:08:58.746" v="8690"/>
          <ac:spMkLst>
            <pc:docMk/>
            <pc:sldMk cId="501729072" sldId="281"/>
            <ac:spMk id="1052" creationId="{6F41B799-2AD1-D04C-CC9C-449E25B2DFC1}"/>
          </ac:spMkLst>
        </pc:spChg>
        <pc:spChg chg="mod modVis">
          <ac:chgData name="Jazz Binding" userId="74e1742e-566f-4d18-bab9-8025d732ef9c" providerId="ADAL" clId="{B2F509F6-D0D2-47FC-9FFA-9B1E2AE28429}" dt="2022-11-24T16:08:58.747" v="8692"/>
          <ac:spMkLst>
            <pc:docMk/>
            <pc:sldMk cId="501729072" sldId="281"/>
            <ac:spMk id="1053" creationId="{6CD422C3-BE65-F087-4553-4E38E74C2B31}"/>
          </ac:spMkLst>
        </pc:spChg>
        <pc:spChg chg="mod modVis">
          <ac:chgData name="Jazz Binding" userId="74e1742e-566f-4d18-bab9-8025d732ef9c" providerId="ADAL" clId="{B2F509F6-D0D2-47FC-9FFA-9B1E2AE28429}" dt="2022-11-24T16:08:58.747" v="8694"/>
          <ac:spMkLst>
            <pc:docMk/>
            <pc:sldMk cId="501729072" sldId="281"/>
            <ac:spMk id="1054" creationId="{5E077B05-A7B2-E736-D9D7-0930AB2E0687}"/>
          </ac:spMkLst>
        </pc:spChg>
        <pc:spChg chg="mod modVis">
          <ac:chgData name="Jazz Binding" userId="74e1742e-566f-4d18-bab9-8025d732ef9c" providerId="ADAL" clId="{B2F509F6-D0D2-47FC-9FFA-9B1E2AE28429}" dt="2022-11-24T16:08:58.748" v="8696"/>
          <ac:spMkLst>
            <pc:docMk/>
            <pc:sldMk cId="501729072" sldId="281"/>
            <ac:spMk id="1055" creationId="{E884B9E0-9248-3F46-BF20-D333DF8B022A}"/>
          </ac:spMkLst>
        </pc:spChg>
        <pc:spChg chg="mod modVis">
          <ac:chgData name="Jazz Binding" userId="74e1742e-566f-4d18-bab9-8025d732ef9c" providerId="ADAL" clId="{B2F509F6-D0D2-47FC-9FFA-9B1E2AE28429}" dt="2022-11-24T16:08:58.749" v="8698"/>
          <ac:spMkLst>
            <pc:docMk/>
            <pc:sldMk cId="501729072" sldId="281"/>
            <ac:spMk id="1056" creationId="{206FEBCC-9BE2-26E2-B1BD-2F8C3EC6B007}"/>
          </ac:spMkLst>
        </pc:spChg>
        <pc:spChg chg="mod modVis">
          <ac:chgData name="Jazz Binding" userId="74e1742e-566f-4d18-bab9-8025d732ef9c" providerId="ADAL" clId="{B2F509F6-D0D2-47FC-9FFA-9B1E2AE28429}" dt="2022-11-24T16:08:58.749" v="8700"/>
          <ac:spMkLst>
            <pc:docMk/>
            <pc:sldMk cId="501729072" sldId="281"/>
            <ac:spMk id="1057" creationId="{06DE4CC4-7E64-240C-942A-420E83782FC8}"/>
          </ac:spMkLst>
        </pc:spChg>
        <pc:spChg chg="mod modVis">
          <ac:chgData name="Jazz Binding" userId="74e1742e-566f-4d18-bab9-8025d732ef9c" providerId="ADAL" clId="{B2F509F6-D0D2-47FC-9FFA-9B1E2AE28429}" dt="2022-11-24T16:08:58.749" v="8702"/>
          <ac:spMkLst>
            <pc:docMk/>
            <pc:sldMk cId="501729072" sldId="281"/>
            <ac:spMk id="1058" creationId="{E1F7D47F-3CE5-0196-33AB-9AD6A600B593}"/>
          </ac:spMkLst>
        </pc:spChg>
        <pc:spChg chg="mod modVis">
          <ac:chgData name="Jazz Binding" userId="74e1742e-566f-4d18-bab9-8025d732ef9c" providerId="ADAL" clId="{B2F509F6-D0D2-47FC-9FFA-9B1E2AE28429}" dt="2022-11-24T16:08:58.750" v="8704"/>
          <ac:spMkLst>
            <pc:docMk/>
            <pc:sldMk cId="501729072" sldId="281"/>
            <ac:spMk id="1059" creationId="{01ABD529-7A82-16EA-2804-B535A881352F}"/>
          </ac:spMkLst>
        </pc:spChg>
        <pc:spChg chg="mod modVis">
          <ac:chgData name="Jazz Binding" userId="74e1742e-566f-4d18-bab9-8025d732ef9c" providerId="ADAL" clId="{B2F509F6-D0D2-47FC-9FFA-9B1E2AE28429}" dt="2022-11-24T16:08:58.750" v="8706"/>
          <ac:spMkLst>
            <pc:docMk/>
            <pc:sldMk cId="501729072" sldId="281"/>
            <ac:spMk id="1060" creationId="{DAE04942-1078-A0D3-24B3-44C90FF8D8D9}"/>
          </ac:spMkLst>
        </pc:spChg>
        <pc:spChg chg="mod modVis">
          <ac:chgData name="Jazz Binding" userId="74e1742e-566f-4d18-bab9-8025d732ef9c" providerId="ADAL" clId="{B2F509F6-D0D2-47FC-9FFA-9B1E2AE28429}" dt="2022-11-24T16:08:58.751" v="8708"/>
          <ac:spMkLst>
            <pc:docMk/>
            <pc:sldMk cId="501729072" sldId="281"/>
            <ac:spMk id="1061" creationId="{B8026354-F910-05E5-C496-523E2CA4E398}"/>
          </ac:spMkLst>
        </pc:spChg>
        <pc:spChg chg="mod modVis">
          <ac:chgData name="Jazz Binding" userId="74e1742e-566f-4d18-bab9-8025d732ef9c" providerId="ADAL" clId="{B2F509F6-D0D2-47FC-9FFA-9B1E2AE28429}" dt="2022-11-24T16:08:58.751" v="8710"/>
          <ac:spMkLst>
            <pc:docMk/>
            <pc:sldMk cId="501729072" sldId="281"/>
            <ac:spMk id="1062" creationId="{388C17C5-D64A-1345-7EB7-C97C75BC0EA1}"/>
          </ac:spMkLst>
        </pc:spChg>
        <pc:spChg chg="mod modVis">
          <ac:chgData name="Jazz Binding" userId="74e1742e-566f-4d18-bab9-8025d732ef9c" providerId="ADAL" clId="{B2F509F6-D0D2-47FC-9FFA-9B1E2AE28429}" dt="2022-11-24T16:08:58.751" v="8712"/>
          <ac:spMkLst>
            <pc:docMk/>
            <pc:sldMk cId="501729072" sldId="281"/>
            <ac:spMk id="1063" creationId="{9402689B-6DBF-15FD-B4DF-905A31A041F5}"/>
          </ac:spMkLst>
        </pc:spChg>
        <pc:spChg chg="mod modVis">
          <ac:chgData name="Jazz Binding" userId="74e1742e-566f-4d18-bab9-8025d732ef9c" providerId="ADAL" clId="{B2F509F6-D0D2-47FC-9FFA-9B1E2AE28429}" dt="2022-11-24T16:08:58.752" v="8714"/>
          <ac:spMkLst>
            <pc:docMk/>
            <pc:sldMk cId="501729072" sldId="281"/>
            <ac:spMk id="1064" creationId="{F41D18BF-B87B-684A-F6D1-3726EBDA6E01}"/>
          </ac:spMkLst>
        </pc:spChg>
        <pc:spChg chg="mod modVis">
          <ac:chgData name="Jazz Binding" userId="74e1742e-566f-4d18-bab9-8025d732ef9c" providerId="ADAL" clId="{B2F509F6-D0D2-47FC-9FFA-9B1E2AE28429}" dt="2022-11-24T16:08:58.752" v="8716"/>
          <ac:spMkLst>
            <pc:docMk/>
            <pc:sldMk cId="501729072" sldId="281"/>
            <ac:spMk id="1065" creationId="{96EE4053-4F9E-5312-6983-9C5845C12D3B}"/>
          </ac:spMkLst>
        </pc:spChg>
        <pc:spChg chg="mod modVis">
          <ac:chgData name="Jazz Binding" userId="74e1742e-566f-4d18-bab9-8025d732ef9c" providerId="ADAL" clId="{B2F509F6-D0D2-47FC-9FFA-9B1E2AE28429}" dt="2022-11-24T16:08:58.752" v="8718"/>
          <ac:spMkLst>
            <pc:docMk/>
            <pc:sldMk cId="501729072" sldId="281"/>
            <ac:spMk id="1066" creationId="{CD04C8CF-43AD-E755-EF6C-07C32712522D}"/>
          </ac:spMkLst>
        </pc:spChg>
        <pc:spChg chg="del">
          <ac:chgData name="Jazz Binding" userId="74e1742e-566f-4d18-bab9-8025d732ef9c" providerId="ADAL" clId="{B2F509F6-D0D2-47FC-9FFA-9B1E2AE28429}" dt="2022-11-24T15:56:50.173" v="5789" actId="478"/>
          <ac:spMkLst>
            <pc:docMk/>
            <pc:sldMk cId="501729072" sldId="281"/>
            <ac:spMk id="1067" creationId="{12C61BBE-0EA9-9F46-069F-2B68F512EB75}"/>
          </ac:spMkLst>
        </pc:spChg>
        <pc:spChg chg="del">
          <ac:chgData name="Jazz Binding" userId="74e1742e-566f-4d18-bab9-8025d732ef9c" providerId="ADAL" clId="{B2F509F6-D0D2-47FC-9FFA-9B1E2AE28429}" dt="2022-11-24T15:56:58.696" v="5792" actId="478"/>
          <ac:spMkLst>
            <pc:docMk/>
            <pc:sldMk cId="501729072" sldId="281"/>
            <ac:spMk id="1070" creationId="{9D8029EF-CA86-BE82-7937-49FE9218D3F2}"/>
          </ac:spMkLst>
        </pc:spChg>
        <pc:grpChg chg="add mod ord">
          <ac:chgData name="Jazz Binding" userId="74e1742e-566f-4d18-bab9-8025d732ef9c" providerId="ADAL" clId="{B2F509F6-D0D2-47FC-9FFA-9B1E2AE28429}" dt="2022-11-30T17:10:26.355" v="10783"/>
          <ac:grpSpMkLst>
            <pc:docMk/>
            <pc:sldMk cId="501729072" sldId="281"/>
            <ac:grpSpMk id="2" creationId="{AEF57438-E6D8-04AF-5AA5-FC67431CC977}"/>
          </ac:grpSpMkLst>
        </pc:grpChg>
        <pc:grpChg chg="del mod ord topLvl modVis">
          <ac:chgData name="Jazz Binding" userId="74e1742e-566f-4d18-bab9-8025d732ef9c" providerId="ADAL" clId="{B2F509F6-D0D2-47FC-9FFA-9B1E2AE28429}" dt="2022-11-30T17:10:28.207" v="10788" actId="478"/>
          <ac:grpSpMkLst>
            <pc:docMk/>
            <pc:sldMk cId="501729072" sldId="281"/>
            <ac:grpSpMk id="3" creationId="{B06AA301-3F10-55BE-A5BE-531B1B8C76C1}"/>
          </ac:grpSpMkLst>
        </pc:grpChg>
        <pc:grpChg chg="mod modVis">
          <ac:chgData name="Jazz Binding" userId="74e1742e-566f-4d18-bab9-8025d732ef9c" providerId="ADAL" clId="{B2F509F6-D0D2-47FC-9FFA-9B1E2AE28429}" dt="2022-11-30T17:10:26.348" v="10749"/>
          <ac:grpSpMkLst>
            <pc:docMk/>
            <pc:sldMk cId="501729072" sldId="281"/>
            <ac:grpSpMk id="4" creationId="{1972AA99-17FF-96B0-2439-8E65A23173DA}"/>
          </ac:grpSpMkLst>
        </pc:grpChg>
        <pc:grpChg chg="mod modVis">
          <ac:chgData name="Jazz Binding" userId="74e1742e-566f-4d18-bab9-8025d732ef9c" providerId="ADAL" clId="{B2F509F6-D0D2-47FC-9FFA-9B1E2AE28429}" dt="2022-11-30T17:10:26.348" v="10749"/>
          <ac:grpSpMkLst>
            <pc:docMk/>
            <pc:sldMk cId="501729072" sldId="281"/>
            <ac:grpSpMk id="5" creationId="{148C6668-08B8-B783-5557-3F4871AA8EB2}"/>
          </ac:grpSpMkLst>
        </pc:grpChg>
        <pc:grpChg chg="mod modVis">
          <ac:chgData name="Jazz Binding" userId="74e1742e-566f-4d18-bab9-8025d732ef9c" providerId="ADAL" clId="{B2F509F6-D0D2-47FC-9FFA-9B1E2AE28429}" dt="2022-11-30T17:10:26.348" v="10749"/>
          <ac:grpSpMkLst>
            <pc:docMk/>
            <pc:sldMk cId="501729072" sldId="281"/>
            <ac:grpSpMk id="13" creationId="{DA4A1DD8-9B9C-17C2-37D1-A9618203FF7A}"/>
          </ac:grpSpMkLst>
        </pc:grpChg>
        <pc:grpChg chg="add del mod">
          <ac:chgData name="Jazz Binding" userId="74e1742e-566f-4d18-bab9-8025d732ef9c" providerId="ADAL" clId="{B2F509F6-D0D2-47FC-9FFA-9B1E2AE28429}" dt="2022-11-24T15:57:19.671" v="6211" actId="165"/>
          <ac:grpSpMkLst>
            <pc:docMk/>
            <pc:sldMk cId="501729072" sldId="281"/>
            <ac:grpSpMk id="48" creationId="{206ACA50-C83D-28CE-6834-2E64A35F450C}"/>
          </ac:grpSpMkLst>
        </pc:grpChg>
        <pc:grpChg chg="mod">
          <ac:chgData name="Jazz Binding" userId="74e1742e-566f-4d18-bab9-8025d732ef9c" providerId="ADAL" clId="{B2F509F6-D0D2-47FC-9FFA-9B1E2AE28429}" dt="2022-11-30T17:10:26.346" v="10745"/>
          <ac:grpSpMkLst>
            <pc:docMk/>
            <pc:sldMk cId="501729072" sldId="281"/>
            <ac:grpSpMk id="48" creationId="{E71A0569-AC34-2351-E1D3-3FA4D31ECA3F}"/>
          </ac:grpSpMkLst>
        </pc:grpChg>
        <pc:grpChg chg="add del mod">
          <ac:chgData name="Jazz Binding" userId="74e1742e-566f-4d18-bab9-8025d732ef9c" providerId="ADAL" clId="{B2F509F6-D0D2-47FC-9FFA-9B1E2AE28429}" dt="2022-11-24T15:57:53.108" v="6224" actId="165"/>
          <ac:grpSpMkLst>
            <pc:docMk/>
            <pc:sldMk cId="501729072" sldId="281"/>
            <ac:grpSpMk id="49" creationId="{8E0B26BC-4A97-0452-BB10-BC4781AA3E22}"/>
          </ac:grpSpMkLst>
        </pc:grpChg>
        <pc:grpChg chg="mod">
          <ac:chgData name="Jazz Binding" userId="74e1742e-566f-4d18-bab9-8025d732ef9c" providerId="ADAL" clId="{B2F509F6-D0D2-47FC-9FFA-9B1E2AE28429}" dt="2022-11-30T17:10:26.346" v="10745"/>
          <ac:grpSpMkLst>
            <pc:docMk/>
            <pc:sldMk cId="501729072" sldId="281"/>
            <ac:grpSpMk id="49" creationId="{B843CC83-A6CD-66A5-C068-41365B1A97F0}"/>
          </ac:grpSpMkLst>
        </pc:grpChg>
        <pc:grpChg chg="mod">
          <ac:chgData name="Jazz Binding" userId="74e1742e-566f-4d18-bab9-8025d732ef9c" providerId="ADAL" clId="{B2F509F6-D0D2-47FC-9FFA-9B1E2AE28429}" dt="2022-11-30T17:10:26.346" v="10745"/>
          <ac:grpSpMkLst>
            <pc:docMk/>
            <pc:sldMk cId="501729072" sldId="281"/>
            <ac:grpSpMk id="54" creationId="{58D384BE-FC65-9052-9353-F97E3222BC01}"/>
          </ac:grpSpMkLst>
        </pc:grpChg>
        <pc:grpChg chg="add mod ord">
          <ac:chgData name="Jazz Binding" userId="74e1742e-566f-4d18-bab9-8025d732ef9c" providerId="ADAL" clId="{B2F509F6-D0D2-47FC-9FFA-9B1E2AE28429}" dt="2022-11-30T17:12:12.910" v="11093"/>
          <ac:grpSpMkLst>
            <pc:docMk/>
            <pc:sldMk cId="501729072" sldId="281"/>
            <ac:grpSpMk id="63" creationId="{12DA5557-A87E-C063-203D-831450BD346E}"/>
          </ac:grpSpMkLst>
        </pc:grpChg>
        <pc:grpChg chg="del mod topLvl modVis">
          <ac:chgData name="Jazz Binding" userId="74e1742e-566f-4d18-bab9-8025d732ef9c" providerId="ADAL" clId="{B2F509F6-D0D2-47FC-9FFA-9B1E2AE28429}" dt="2022-11-30T17:11:22.610" v="10791" actId="478"/>
          <ac:grpSpMkLst>
            <pc:docMk/>
            <pc:sldMk cId="501729072" sldId="281"/>
            <ac:grpSpMk id="978" creationId="{0388A05D-D164-968F-F5C4-19A970256A58}"/>
          </ac:grpSpMkLst>
        </pc:grpChg>
        <pc:picChg chg="mod topLvl modVis">
          <ac:chgData name="Jazz Binding" userId="74e1742e-566f-4d18-bab9-8025d732ef9c" providerId="ADAL" clId="{B2F509F6-D0D2-47FC-9FFA-9B1E2AE28429}" dt="2022-11-24T16:11:08.463" v="8883" actId="1036"/>
          <ac:picMkLst>
            <pc:docMk/>
            <pc:sldMk cId="501729072" sldId="281"/>
            <ac:picMk id="70" creationId="{A389CBB2-59DF-25B2-FFA3-1D3BA8183D83}"/>
          </ac:picMkLst>
        </pc:picChg>
        <pc:picChg chg="mod topLvl modVis">
          <ac:chgData name="Jazz Binding" userId="74e1742e-566f-4d18-bab9-8025d732ef9c" providerId="ADAL" clId="{B2F509F6-D0D2-47FC-9FFA-9B1E2AE28429}" dt="2022-11-24T16:11:08.463" v="8883" actId="1036"/>
          <ac:picMkLst>
            <pc:docMk/>
            <pc:sldMk cId="501729072" sldId="281"/>
            <ac:picMk id="72" creationId="{7B544BA7-F5D7-48C4-ACDC-CB8FBB4FD4A5}"/>
          </ac:picMkLst>
        </pc:picChg>
        <pc:picChg chg="del">
          <ac:chgData name="Jazz Binding" userId="74e1742e-566f-4d18-bab9-8025d732ef9c" providerId="ADAL" clId="{B2F509F6-D0D2-47FC-9FFA-9B1E2AE28429}" dt="2022-11-24T15:56:41.253" v="5787" actId="478"/>
          <ac:picMkLst>
            <pc:docMk/>
            <pc:sldMk cId="501729072" sldId="281"/>
            <ac:picMk id="73" creationId="{B301A234-9F89-DFE1-FD10-4DBC081123F3}"/>
          </ac:picMkLst>
        </pc:picChg>
        <pc:picChg chg="del">
          <ac:chgData name="Jazz Binding" userId="74e1742e-566f-4d18-bab9-8025d732ef9c" providerId="ADAL" clId="{B2F509F6-D0D2-47FC-9FFA-9B1E2AE28429}" dt="2022-11-24T15:56:43.318" v="5788" actId="478"/>
          <ac:picMkLst>
            <pc:docMk/>
            <pc:sldMk cId="501729072" sldId="281"/>
            <ac:picMk id="74" creationId="{457BF0AD-5BA7-3DA0-A288-128A97F07BF1}"/>
          </ac:picMkLst>
        </pc:picChg>
        <pc:picChg chg="mod topLvl modVis">
          <ac:chgData name="Jazz Binding" userId="74e1742e-566f-4d18-bab9-8025d732ef9c" providerId="ADAL" clId="{B2F509F6-D0D2-47FC-9FFA-9B1E2AE28429}" dt="2022-11-24T16:11:08.463" v="8883" actId="1036"/>
          <ac:picMkLst>
            <pc:docMk/>
            <pc:sldMk cId="501729072" sldId="281"/>
            <ac:picMk id="1069" creationId="{F0CE0668-B718-E774-DDC7-0F76D1EC58A7}"/>
          </ac:picMkLst>
        </pc:picChg>
        <pc:picChg chg="mod topLvl modVis">
          <ac:chgData name="Jazz Binding" userId="74e1742e-566f-4d18-bab9-8025d732ef9c" providerId="ADAL" clId="{B2F509F6-D0D2-47FC-9FFA-9B1E2AE28429}" dt="2022-11-24T16:11:08.463" v="8883" actId="1036"/>
          <ac:picMkLst>
            <pc:docMk/>
            <pc:sldMk cId="501729072" sldId="281"/>
            <ac:picMk id="1073" creationId="{7B37ECF6-F3B5-D3B2-64CE-E6568B676003}"/>
          </ac:picMkLst>
        </pc:picChg>
        <pc:picChg chg="mod topLvl modVis">
          <ac:chgData name="Jazz Binding" userId="74e1742e-566f-4d18-bab9-8025d732ef9c" providerId="ADAL" clId="{B2F509F6-D0D2-47FC-9FFA-9B1E2AE28429}" dt="2022-11-24T16:11:08.463" v="8883" actId="1036"/>
          <ac:picMkLst>
            <pc:docMk/>
            <pc:sldMk cId="501729072" sldId="281"/>
            <ac:picMk id="1077" creationId="{68DCB52E-9B00-00F2-23A7-A4DE6BC38DDB}"/>
          </ac:picMkLst>
        </pc:picChg>
      </pc:sldChg>
      <pc:sldChg chg="addSp delSp modSp new add del mod modTransition delAnim modAnim">
        <pc:chgData name="Jazz Binding" userId="74e1742e-566f-4d18-bab9-8025d732ef9c" providerId="ADAL" clId="{B2F509F6-D0D2-47FC-9FFA-9B1E2AE28429}" dt="2022-11-30T17:19:24.998" v="11259" actId="47"/>
        <pc:sldMkLst>
          <pc:docMk/>
          <pc:sldMk cId="1023004018" sldId="282"/>
        </pc:sldMkLst>
        <pc:spChg chg="add mod">
          <ac:chgData name="Jazz Binding" userId="74e1742e-566f-4d18-bab9-8025d732ef9c" providerId="ADAL" clId="{B2F509F6-D0D2-47FC-9FFA-9B1E2AE28429}" dt="2022-11-24T16:53:36.451" v="10224" actId="20577"/>
          <ac:spMkLst>
            <pc:docMk/>
            <pc:sldMk cId="1023004018" sldId="282"/>
            <ac:spMk id="3" creationId="{ECE94FA6-D995-51A9-81FB-51099B9D3D1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" creationId="{A1BD20C1-1D41-6591-0CCD-F5FB88C45AD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" creationId="{B962BC30-9D41-A82D-9879-132E538950C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" creationId="{FF6AA843-7521-60B0-787A-A692617E3EA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" creationId="{C2949170-18AF-CACB-66DC-B68CC889EBB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" creationId="{1FD9472D-1B07-ED10-1368-7C0337744D0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" creationId="{230B0A29-612E-8160-1E50-49CCB3C929A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" creationId="{BF3C3370-E029-6BB4-B237-B24ED7B6E39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" creationId="{03FA15E6-0772-3EDB-C62B-33AAD395B7D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" creationId="{5B65E788-4444-E818-8F6A-76B1FA70DCB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" creationId="{D2102714-01E3-F929-11E3-0E0083C018B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" creationId="{42E3BE3F-DC52-C12B-6413-068D5569228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6" creationId="{5F034A7F-0629-993A-55C9-FD3327F9D8D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7" creationId="{6A4EFF1A-9D99-CD3C-2AAF-7A4D241AD78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8" creationId="{56753CF9-9153-257B-E660-17580DE03BD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9" creationId="{DD1D8C12-C971-3F8D-3DD9-E60BF24A433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0" creationId="{3DEBFDC3-EC08-1B4F-7712-675CE7EDD12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1" creationId="{249B63B7-0277-3995-F1B6-B4DB9FF14E8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2" creationId="{F1E9D1B8-1939-AFFF-F581-72B899518D7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3" creationId="{FD05C6BD-5DA9-8ABD-2C7B-2CF7D2097F1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4" creationId="{568EB574-6FD3-6F11-4B04-50253DF9C7BA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5" creationId="{2AE24444-115D-2270-8BA3-C9562275AAE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6" creationId="{1E9F483A-522B-D568-65E6-DE65659DD2BE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7" creationId="{69598B81-3CB9-171B-53CD-7345BB18169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8" creationId="{48D0D905-5911-E49C-7401-AFD0C99CBEF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29" creationId="{91089730-8DEF-24C7-2C77-4E0ACE20971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0" creationId="{9430A709-1BFD-7207-1628-E3400DA4CDE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1" creationId="{BD643109-2726-A871-8607-3D523F68EF1E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2" creationId="{3A7F6A40-0CF1-6663-7987-BCA8D83D9BE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3" creationId="{B57FB73E-C65F-7860-C39B-B00234CC1C7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4" creationId="{AAFB6E60-81FB-819A-1181-BB65AD2C489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5" creationId="{0EE64C70-3397-1DBC-FE53-A870053ACF3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6" creationId="{E0FB69CB-FB5F-8ECC-4FF4-EC30793ED82A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7" creationId="{7DCF1C27-951E-9DE8-9B91-BABA1F74D26E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8" creationId="{819B4CF0-D574-277D-F071-A4AACDB5E48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39" creationId="{3E5D2C80-BB79-46F1-67F4-BC08C60A83A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0" creationId="{0B735093-2AD3-FAF2-595B-2B6A4BFCD6B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1" creationId="{65F54F30-1709-FCC6-D7AE-7216B97FBE0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2" creationId="{27DA5574-95B1-2E08-2A51-E5D3FECE33E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3" creationId="{7935C5E0-F4A3-AE3A-6C2F-0CE8094B605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4" creationId="{87E0C876-1423-EABD-5718-FB7A2D1CECF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5" creationId="{950BB255-1FAE-7878-97D0-9EEA947C58F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6" creationId="{3FC980C5-403D-6D0B-4AB3-597DF7D218F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7" creationId="{FFA2D525-8210-C800-D43A-A2EFB9925DE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8" creationId="{812E40AC-5AAA-6D4F-D5FE-F97B4C1BF3C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49" creationId="{BCF9014C-BE9F-8E2A-B56B-1E7D264912A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0" creationId="{C0FEDE2D-3AA3-0025-FE52-9F19A5B0F10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1" creationId="{FB0E27C5-8086-FD1E-DD7C-16348F50BA1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2" creationId="{27096F47-894D-493B-9D66-8FB93A57D46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3" creationId="{9FFE7027-F8EA-3D5E-72D0-949A23617BF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4" creationId="{9AD96399-B0A2-2BE4-845A-61759AACD0B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5" creationId="{6E68D28D-BF1F-4E65-DFCA-E4DC8953A76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6" creationId="{37EB3F8B-BEE2-8824-F468-D878EFB3DA6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7" creationId="{141DED2E-CE07-7BE7-1FE3-960A99F83B9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8" creationId="{B8492487-24C9-8BAF-A753-E8B1A883D56E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59" creationId="{397F14F1-DF21-B844-B6DC-FEBC0854F1B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0" creationId="{57DDAFFE-28AF-EE6F-5BF6-1C54A3E9F46E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1" creationId="{24ADF5FD-DDC6-8E42-16E6-81E5F205EB1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2" creationId="{42BC3EF3-E233-8B5F-3A4F-3EF04E13069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3" creationId="{44C09EE1-D977-5899-60A8-9FBEA954782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4" creationId="{6C986F28-5432-6235-228D-580643E9AA8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5" creationId="{3658C5C8-5304-2A05-AA0A-3AEE286BC22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6" creationId="{617ABB43-08F0-CF90-F8CD-C1CB055C910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7" creationId="{65CFDBCE-3E35-7518-50D9-B163E33CB8E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8" creationId="{730C2657-C46A-7AD4-FA76-671E82AC9FE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69" creationId="{D6E4EF12-9674-EC2F-A5D6-3B262A3FB55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0" creationId="{A5A8CC1E-4661-328C-DBCD-06F7975F469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1" creationId="{3C8AC034-8953-07AE-7C2E-50F79BB70A5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2" creationId="{77E28823-7670-2FD3-C5DD-B76A58BC780A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3" creationId="{0FFE7F27-388A-C040-A1A8-DF6E3F7E159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4" creationId="{6199CB42-FAEB-43B6-EF74-17C2BE6F84B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5" creationId="{76D67CEC-66FB-22F3-703F-1A0D84C061F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6" creationId="{772C105E-37B0-DE2B-BB6A-54181AA1FB2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7" creationId="{0F563397-94C9-B962-4F34-48DDBDC5510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8" creationId="{B0FB9FC7-61C6-846D-468E-4181D0D806A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79" creationId="{F3ECE2C9-37CF-A8C3-D95A-65A8DDE4A7D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0" creationId="{1CA4ABAE-1239-3DC5-6EA9-BD88A0C0936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1" creationId="{DA3405FC-7238-441E-B942-4A13B2EBE66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2" creationId="{8596A4BD-DC75-EB01-2BF6-739F1DE61A9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3" creationId="{4476C506-4A94-988C-6AA7-96BA1AF666A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4" creationId="{C94DB290-977F-A5EE-3E20-04F905B52C4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5" creationId="{B1F74775-FE78-AE38-CD66-3A657CAEECC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6" creationId="{7B8B7529-7D04-8C40-985F-6EBF556CB28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7" creationId="{619F9D81-F9C8-45A0-1CAB-E0D8D882871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8" creationId="{3121565E-8B1B-B9F2-562E-B4F51E4536D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89" creationId="{EF353976-FCD5-6508-AC78-0A066E727DA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0" creationId="{DF224F6F-5865-47F0-3143-936AB6C4A83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1" creationId="{FABF923C-F451-74C2-4EC1-195979999C7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2" creationId="{20243BF2-9A72-3F93-B9E2-7BF134220E8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4" creationId="{689CB4B8-9A6B-18FB-B9F5-F72B587B08C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5" creationId="{F6621EF7-A01A-BFF1-E448-E37228BF1CA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6" creationId="{9139101B-8AC7-8F8C-67EF-FC31D126B76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7" creationId="{290D61A1-E7B0-AC26-BB10-E62675A2E99E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8" creationId="{FAABFC6F-02EB-9C4C-9EE7-92BE5741988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99" creationId="{402C6A4A-9355-9A1C-233C-EE9CE2BC655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0" creationId="{BB33CB62-9FF6-A9D8-306B-7F1BB13F41F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1" creationId="{075FA4B7-D3F5-BA76-3161-13900C2690C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2" creationId="{05B69B07-9BD4-83B7-57BA-9665363BB9A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4" creationId="{F50AD4AB-803A-DD52-46B9-027FB2CD540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5" creationId="{E8C498A1-A305-36BA-28F8-84722392A3E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6" creationId="{4A83E076-A0AC-E23A-BE4F-21BC31AB41BA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7" creationId="{FE761E5E-7268-A294-9230-E51464731AD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8" creationId="{4E227239-4D39-B983-5B3C-E141EFA276DA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09" creationId="{0DC894FE-FF80-3E5E-70B2-EFF6A7B38A2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0" creationId="{BB430EB1-D812-0A3F-9C37-F649DBBC996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1" creationId="{5B4FB501-75A3-956E-8452-3A13006AFC4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2" creationId="{935E1EA5-EADA-D5B2-F45D-4E4F4723EA5A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3" creationId="{3A3BF024-4DBB-BC19-42A2-5DEB33A4CCB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4" creationId="{8F8BF140-358A-9959-7BC1-847DE9C3456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5" creationId="{46114E9B-8D61-39FB-B739-98ADB3FC64E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6" creationId="{0BDD0F24-D285-E035-35F0-56FDBACB269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7" creationId="{32B369F2-177C-01FF-D99E-525388A38796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8" creationId="{266D4431-61ED-3D61-72FB-4E130996DB5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19" creationId="{EA45170A-F044-E751-D4A9-5FBEC01697A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0" creationId="{A149EB2B-49CE-58CC-DA6D-F5D74D4362C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1" creationId="{B61B48D6-3138-05DB-F423-F8A53FD1F57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2" creationId="{AC2255C1-B3A8-B3B1-9BA5-A8531DFE33B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3" creationId="{3BB511E4-C56B-8E85-D067-D03722FC11D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4" creationId="{DF489677-39C1-14BE-2848-C8AA37DD5F8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5" creationId="{8D9C4843-44F7-4AEB-1D7C-B6A7AF86A79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6" creationId="{6847AA07-BBDB-7A2C-2649-C86422B7F528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7" creationId="{BE993C7F-6560-D013-CB3E-97604C7A655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8" creationId="{FE089D97-F61F-2369-13E1-55A84F04E78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29" creationId="{51CD9FDF-22CD-F761-AB6A-23A62D0F5537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0" creationId="{05A6F067-4C09-1FD8-05DD-CAE0BA80463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1" creationId="{DAB65C3C-92A5-E327-AF50-6E8D63D9BBF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2" creationId="{9A4DBE8E-C169-D539-1A25-51485D6A4EE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3" creationId="{C6ADE0EE-241D-3CA8-6F17-DC15079825C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4" creationId="{DD6F83B6-1DB3-E8EF-189A-B3C325CEB9C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5" creationId="{3D83AAFE-BBD8-F3B5-FEF1-F26A3319F31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6" creationId="{235A3909-52A4-EF59-8B21-0CF62359036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7" creationId="{ACCC0A0E-C21F-249C-4250-FE51D7ED812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8" creationId="{A2589F0D-3193-EACE-1993-13076F005163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39" creationId="{4BACA28F-31D5-538E-AFAC-F4BF74CFF9EB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0" creationId="{EE039CA2-93FA-7B49-447D-C0B7FE8AB0C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1" creationId="{DD7BE4B7-4C1A-8095-C66F-9A9EF167026D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2" creationId="{7CC9B064-0736-B5A0-8037-C51DFBA5122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3" creationId="{B03AEDE6-DDC6-F365-CB9C-0699D7DDEFF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4" creationId="{346BFBC0-E6E5-FF43-EB9E-68DD5C8E5405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5" creationId="{7995F069-CFC0-B4D3-F3AC-80F59EE5CDF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6" creationId="{F16139FC-D679-C20F-F8F6-2676649FD030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7" creationId="{BA328585-E8FB-7E0F-2B5F-CF28CA729CB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8" creationId="{B4B89A4A-4944-3556-A462-0A0DCDDA8854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49" creationId="{68D8461F-C80D-EF69-D997-71840C5EA8A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0" creationId="{E4B674E8-8853-720C-CF14-5DB90E28CE9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1" creationId="{8420AAAC-927A-21F4-36C8-469E456AD849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2" creationId="{02B75E4C-B789-4EA8-F79D-879E87E3F1A1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3" creationId="{F5F81A40-CCBE-50B4-83F4-B1215C09595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4" creationId="{3638E319-50CD-D103-92B8-CEC9A8AD659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5" creationId="{6F70A5EF-45DA-0B76-F3BF-B0E8FB6FCEFC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6" creationId="{227C0DBE-9D33-CF84-A1E5-787FB78A716F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7" creationId="{4C065069-1545-2648-97BE-08092A4A3FB2}"/>
          </ac:spMkLst>
        </pc:spChg>
        <pc:spChg chg="mod">
          <ac:chgData name="Jazz Binding" userId="74e1742e-566f-4d18-bab9-8025d732ef9c" providerId="ADAL" clId="{B2F509F6-D0D2-47FC-9FFA-9B1E2AE28429}" dt="2022-11-24T16:15:23.031" v="8977"/>
          <ac:spMkLst>
            <pc:docMk/>
            <pc:sldMk cId="1023004018" sldId="282"/>
            <ac:spMk id="158" creationId="{650F33A2-8EDE-FAED-1CA4-56E630502307}"/>
          </ac:spMkLst>
        </pc:spChg>
        <pc:spChg chg="add mod ord">
          <ac:chgData name="Jazz Binding" userId="74e1742e-566f-4d18-bab9-8025d732ef9c" providerId="ADAL" clId="{B2F509F6-D0D2-47FC-9FFA-9B1E2AE28429}" dt="2022-11-24T16:16:06.590" v="8990" actId="1076"/>
          <ac:spMkLst>
            <pc:docMk/>
            <pc:sldMk cId="1023004018" sldId="282"/>
            <ac:spMk id="159" creationId="{7DD22D8F-41D3-6139-36DE-DA498F8F20ED}"/>
          </ac:spMkLst>
        </pc:spChg>
        <pc:spChg chg="add mod ord">
          <ac:chgData name="Jazz Binding" userId="74e1742e-566f-4d18-bab9-8025d732ef9c" providerId="ADAL" clId="{B2F509F6-D0D2-47FC-9FFA-9B1E2AE28429}" dt="2022-11-24T16:16:06.590" v="8990" actId="1076"/>
          <ac:spMkLst>
            <pc:docMk/>
            <pc:sldMk cId="1023004018" sldId="282"/>
            <ac:spMk id="160" creationId="{2DFA0CEF-9B27-EC94-EC7C-6B1FCC14D3F6}"/>
          </ac:spMkLst>
        </pc:spChg>
        <pc:spChg chg="add mod ord">
          <ac:chgData name="Jazz Binding" userId="74e1742e-566f-4d18-bab9-8025d732ef9c" providerId="ADAL" clId="{B2F509F6-D0D2-47FC-9FFA-9B1E2AE28429}" dt="2022-11-24T16:17:47.178" v="9081"/>
          <ac:spMkLst>
            <pc:docMk/>
            <pc:sldMk cId="1023004018" sldId="282"/>
            <ac:spMk id="161" creationId="{C047F310-558A-B1FA-33E5-72232A1E8BBB}"/>
          </ac:spMkLst>
        </pc:spChg>
        <pc:spChg chg="add del mod">
          <ac:chgData name="Jazz Binding" userId="74e1742e-566f-4d18-bab9-8025d732ef9c" providerId="ADAL" clId="{B2F509F6-D0D2-47FC-9FFA-9B1E2AE28429}" dt="2022-11-24T16:19:04.176" v="9093" actId="478"/>
          <ac:spMkLst>
            <pc:docMk/>
            <pc:sldMk cId="1023004018" sldId="282"/>
            <ac:spMk id="162" creationId="{FE3E521E-D037-700D-DC88-926CFE735F2C}"/>
          </ac:spMkLst>
        </pc:spChg>
        <pc:spChg chg="add del">
          <ac:chgData name="Jazz Binding" userId="74e1742e-566f-4d18-bab9-8025d732ef9c" providerId="ADAL" clId="{B2F509F6-D0D2-47FC-9FFA-9B1E2AE28429}" dt="2022-11-24T16:17:52.256" v="9083" actId="22"/>
          <ac:spMkLst>
            <pc:docMk/>
            <pc:sldMk cId="1023004018" sldId="282"/>
            <ac:spMk id="164" creationId="{921CDC03-B08B-BE73-8FC5-1E8B427BCB82}"/>
          </ac:spMkLst>
        </pc:spChg>
        <pc:spChg chg="mod">
          <ac:chgData name="Jazz Binding" userId="74e1742e-566f-4d18-bab9-8025d732ef9c" providerId="ADAL" clId="{B2F509F6-D0D2-47FC-9FFA-9B1E2AE28429}" dt="2022-11-24T16:18:59.512" v="9091" actId="1076"/>
          <ac:spMkLst>
            <pc:docMk/>
            <pc:sldMk cId="1023004018" sldId="282"/>
            <ac:spMk id="166" creationId="{8203CCEF-317E-74BC-73FB-A8FB72D09449}"/>
          </ac:spMkLst>
        </pc:spChg>
        <pc:spChg chg="mod">
          <ac:chgData name="Jazz Binding" userId="74e1742e-566f-4d18-bab9-8025d732ef9c" providerId="ADAL" clId="{B2F509F6-D0D2-47FC-9FFA-9B1E2AE28429}" dt="2022-11-24T16:18:59.512" v="9091" actId="1076"/>
          <ac:spMkLst>
            <pc:docMk/>
            <pc:sldMk cId="1023004018" sldId="282"/>
            <ac:spMk id="167" creationId="{D1EBE012-5133-5ADC-CD64-5ACA771F2C78}"/>
          </ac:spMkLst>
        </pc:spChg>
        <pc:spChg chg="mod">
          <ac:chgData name="Jazz Binding" userId="74e1742e-566f-4d18-bab9-8025d732ef9c" providerId="ADAL" clId="{B2F509F6-D0D2-47FC-9FFA-9B1E2AE28429}" dt="2022-11-24T16:18:59.512" v="9091" actId="1076"/>
          <ac:spMkLst>
            <pc:docMk/>
            <pc:sldMk cId="1023004018" sldId="282"/>
            <ac:spMk id="169" creationId="{2480266D-66CD-226D-C374-57A1ED3DA202}"/>
          </ac:spMkLst>
        </pc:spChg>
        <pc:spChg chg="mod">
          <ac:chgData name="Jazz Binding" userId="74e1742e-566f-4d18-bab9-8025d732ef9c" providerId="ADAL" clId="{B2F509F6-D0D2-47FC-9FFA-9B1E2AE28429}" dt="2022-11-24T16:18:59.512" v="9091" actId="1076"/>
          <ac:spMkLst>
            <pc:docMk/>
            <pc:sldMk cId="1023004018" sldId="282"/>
            <ac:spMk id="170" creationId="{BA9D52C3-37B3-0CB8-3B84-AEF514E4B18A}"/>
          </ac:spMkLst>
        </pc:spChg>
        <pc:spChg chg="mod">
          <ac:chgData name="Jazz Binding" userId="74e1742e-566f-4d18-bab9-8025d732ef9c" providerId="ADAL" clId="{B2F509F6-D0D2-47FC-9FFA-9B1E2AE28429}" dt="2022-11-24T16:18:59.512" v="9091" actId="1076"/>
          <ac:spMkLst>
            <pc:docMk/>
            <pc:sldMk cId="1023004018" sldId="282"/>
            <ac:spMk id="171" creationId="{4229907F-639D-1B88-CA87-A55C3738D5D3}"/>
          </ac:spMkLst>
        </pc:spChg>
        <pc:spChg chg="mod">
          <ac:chgData name="Jazz Binding" userId="74e1742e-566f-4d18-bab9-8025d732ef9c" providerId="ADAL" clId="{B2F509F6-D0D2-47FC-9FFA-9B1E2AE28429}" dt="2022-11-24T16:18:59.512" v="9091" actId="1076"/>
          <ac:spMkLst>
            <pc:docMk/>
            <pc:sldMk cId="1023004018" sldId="282"/>
            <ac:spMk id="172" creationId="{3F210A63-111F-1469-D34A-50521A7FA6B8}"/>
          </ac:spMkLst>
        </pc:spChg>
        <pc:spChg chg="add mod">
          <ac:chgData name="Jazz Binding" userId="74e1742e-566f-4d18-bab9-8025d732ef9c" providerId="ADAL" clId="{B2F509F6-D0D2-47FC-9FFA-9B1E2AE28429}" dt="2022-11-28T10:07:20.423" v="10262" actId="207"/>
          <ac:spMkLst>
            <pc:docMk/>
            <pc:sldMk cId="1023004018" sldId="282"/>
            <ac:spMk id="174" creationId="{0F7D898F-692F-C208-4922-9DDEF61991AE}"/>
          </ac:spMkLst>
        </pc:spChg>
        <pc:grpChg chg="add del mod ord">
          <ac:chgData name="Jazz Binding" userId="74e1742e-566f-4d18-bab9-8025d732ef9c" providerId="ADAL" clId="{B2F509F6-D0D2-47FC-9FFA-9B1E2AE28429}" dt="2022-11-24T16:15:49.278" v="8986" actId="478"/>
          <ac:grpSpMkLst>
            <pc:docMk/>
            <pc:sldMk cId="1023004018" sldId="282"/>
            <ac:grpSpMk id="4" creationId="{EDA91A24-3682-58C1-E337-B67390F3646C}"/>
          </ac:grpSpMkLst>
        </pc:grpChg>
        <pc:grpChg chg="mod">
          <ac:chgData name="Jazz Binding" userId="74e1742e-566f-4d18-bab9-8025d732ef9c" providerId="ADAL" clId="{B2F509F6-D0D2-47FC-9FFA-9B1E2AE28429}" dt="2022-11-24T16:15:23.031" v="8977"/>
          <ac:grpSpMkLst>
            <pc:docMk/>
            <pc:sldMk cId="1023004018" sldId="282"/>
            <ac:grpSpMk id="93" creationId="{3C220109-F581-0529-3BCB-D75B87D7522E}"/>
          </ac:grpSpMkLst>
        </pc:grpChg>
        <pc:grpChg chg="mod">
          <ac:chgData name="Jazz Binding" userId="74e1742e-566f-4d18-bab9-8025d732ef9c" providerId="ADAL" clId="{B2F509F6-D0D2-47FC-9FFA-9B1E2AE28429}" dt="2022-11-24T16:15:23.031" v="8977"/>
          <ac:grpSpMkLst>
            <pc:docMk/>
            <pc:sldMk cId="1023004018" sldId="282"/>
            <ac:grpSpMk id="103" creationId="{7BD45F94-3592-0B16-572B-87ED3A7CCCEC}"/>
          </ac:grpSpMkLst>
        </pc:grpChg>
        <pc:grpChg chg="add mod">
          <ac:chgData name="Jazz Binding" userId="74e1742e-566f-4d18-bab9-8025d732ef9c" providerId="ADAL" clId="{B2F509F6-D0D2-47FC-9FFA-9B1E2AE28429}" dt="2022-11-24T16:18:59.512" v="9091" actId="1076"/>
          <ac:grpSpMkLst>
            <pc:docMk/>
            <pc:sldMk cId="1023004018" sldId="282"/>
            <ac:grpSpMk id="165" creationId="{8B8319A1-59B0-1805-F088-934AF47AEE06}"/>
          </ac:grpSpMkLst>
        </pc:grpChg>
        <pc:grpChg chg="add mod">
          <ac:chgData name="Jazz Binding" userId="74e1742e-566f-4d18-bab9-8025d732ef9c" providerId="ADAL" clId="{B2F509F6-D0D2-47FC-9FFA-9B1E2AE28429}" dt="2022-11-24T16:18:59.512" v="9091" actId="1076"/>
          <ac:grpSpMkLst>
            <pc:docMk/>
            <pc:sldMk cId="1023004018" sldId="282"/>
            <ac:grpSpMk id="168" creationId="{DFAE52FF-5413-607D-17A1-EB437D07DE94}"/>
          </ac:grpSpMkLst>
        </pc:grpChg>
        <pc:grpChg chg="add del mod">
          <ac:chgData name="Jazz Binding" userId="74e1742e-566f-4d18-bab9-8025d732ef9c" providerId="ADAL" clId="{B2F509F6-D0D2-47FC-9FFA-9B1E2AE28429}" dt="2022-11-24T16:19:01.844" v="9092" actId="478"/>
          <ac:grpSpMkLst>
            <pc:docMk/>
            <pc:sldMk cId="1023004018" sldId="282"/>
            <ac:grpSpMk id="173" creationId="{66BBF878-E286-D1ED-B3FB-A8C7B1294CAF}"/>
          </ac:grpSpMkLst>
        </pc:grpChg>
        <pc:picChg chg="add mod">
          <ac:chgData name="Jazz Binding" userId="74e1742e-566f-4d18-bab9-8025d732ef9c" providerId="ADAL" clId="{B2F509F6-D0D2-47FC-9FFA-9B1E2AE28429}" dt="2022-11-24T16:12:07.669" v="8917" actId="1076"/>
          <ac:picMkLst>
            <pc:docMk/>
            <pc:sldMk cId="1023004018" sldId="282"/>
            <ac:picMk id="2" creationId="{C8F7A75C-214C-8868-63BE-01B48F18D079}"/>
          </ac:picMkLst>
        </pc:picChg>
      </pc:sldChg>
      <pc:sldChg chg="addSp modSp add del mod ord setBg modClrScheme modAnim chgLayout">
        <pc:chgData name="Jazz Binding" userId="74e1742e-566f-4d18-bab9-8025d732ef9c" providerId="ADAL" clId="{B2F509F6-D0D2-47FC-9FFA-9B1E2AE28429}" dt="2022-12-01T12:59:42.543" v="11523" actId="47"/>
        <pc:sldMkLst>
          <pc:docMk/>
          <pc:sldMk cId="2396211137" sldId="283"/>
        </pc:sldMkLst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" creationId="{49561691-CC4A-2C29-D2D6-BA5B653D62C6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" creationId="{F7000ABF-7D6A-5E77-FE46-EA899B5E0619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6" creationId="{86E04C25-70EB-117F-6F5F-755A6C83F7A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7" creationId="{952AE20D-0479-0DCA-CB2D-92E2AF218BAC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8" creationId="{224AACBB-1F22-8D64-FE86-AE63B91E879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9" creationId="{8AE99842-E2DE-4795-55F2-A40C0A96B83A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0" creationId="{64758484-09E5-1335-ACEA-9E9252D0686C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1" creationId="{A63CCE09-6FA4-048D-3A2B-92EB4DC3D2FF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2" creationId="{436BB258-8F51-49D8-7993-589FC08AF474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" creationId="{42436098-14DA-6D08-21DC-C5571F67F5E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" creationId="{6DE25A5D-57AB-5742-E158-65ABA9561C9D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" creationId="{E02A2AFD-9293-806C-3893-1B2A5861F2A3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6" creationId="{A34A4C89-9AD9-B768-F0F6-864112F3F9E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7" creationId="{66B9F990-6B79-5ACB-AA0F-3410D5C6FCFC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8" creationId="{788AF6E6-A120-2564-D497-0B18BB85DB05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9" creationId="{7D2F4545-57F5-AC2B-C18B-C167234C425A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0" creationId="{C653E58C-5D2C-DB5A-A4C1-90300E27F3FF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1" creationId="{FAAE9F6F-C035-4055-8F4A-24E08C4D7DC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2" creationId="{38677F0C-8576-6F28-00F4-798CF543865D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3" creationId="{C2B3D5DE-8F05-6883-C58C-339BBE6E3F62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4" creationId="{3FD4C0A2-791E-1AA4-D76E-4BD65535785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5" creationId="{8C72A8C5-AA37-276C-C34C-71B8AA271C84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6" creationId="{1D324344-5D76-2684-02D0-6583DB01F3C9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7" creationId="{1BFC3E09-04FC-2370-E378-43B51A58049A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8" creationId="{696A481D-933F-C1F5-42C8-FF850764A239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29" creationId="{C96E85C0-498B-958A-E0E4-D46DCEEDF50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0" creationId="{FC08341D-1AFE-EB0F-26D6-D5E57654E78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1" creationId="{126799F8-9915-83E1-8ECC-193AE4B62986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2" creationId="{4885E52D-2E1D-484E-EF0B-059091BBEB69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3" creationId="{6E4BD3EE-0DA0-2E3F-EC11-42AA938FAFF9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4" creationId="{DA637A00-E37B-84CA-1482-07CB5754E64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5" creationId="{7B3D3283-1602-8C2E-DF2C-22E2E731740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6" creationId="{C3B8DA3F-B9BE-E3BC-8ED2-1E7D9CEABE0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7" creationId="{45489AD0-3FA7-9FB7-A117-4201019FBE45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8" creationId="{D9F19C21-76CB-B58D-F64E-A2D9ECF0197B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39" creationId="{1601F22F-ECD3-62D0-B2E0-9F4A82EE26B4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0" creationId="{17899B52-FA31-8D10-87CA-B73E0643C2BB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1" creationId="{B8DE099F-A8A7-4AD7-5EB5-475D4ED41AE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2" creationId="{60736C23-972E-1D46-8E82-6DB90FF2CA7A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3" creationId="{F481A6A0-B073-B8F1-17F9-12478CB1D3DB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4" creationId="{295800D3-B45F-E86D-C882-639E89AE180C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5" creationId="{2D740DD2-DCD9-3897-1F23-2D7BB2E46E28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6" creationId="{7514CC8C-1609-1493-9505-D3ACABAB3972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7" creationId="{C32B9D20-03AC-446E-7E55-FBF39A4662A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8" creationId="{6D36D901-D678-8618-95B4-E2BA5D4DA03A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49" creationId="{C7A9BF73-07EE-4E11-0AA0-08BE9D56CE58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0" creationId="{8C81AC43-4D59-AB64-5082-3FE4B44327F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1" creationId="{026B5AAD-4C83-AF9E-7457-52DD3D2BA3E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2" creationId="{2ACE856A-40C6-829C-601E-33BCE4D12A42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3" creationId="{6D5C0F3A-7E2F-1792-268F-011CC5B53D9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4" creationId="{2EAEC39F-185A-8E59-C676-92C95A12A63B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5" creationId="{4A087022-835E-BE01-3EB1-737F3C2F3BD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6" creationId="{F541EADF-04EE-1FA3-4A3A-3A3BCD781E8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7" creationId="{25F3F8CF-BADD-DD43-63AA-0B2C5FBF71D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8" creationId="{481E280B-1A90-6160-C533-9EB0C5DAE06D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59" creationId="{51F954C4-B59B-83AB-58D5-58738DEF885E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60" creationId="{2CF32B1B-917A-C8F3-6538-D761AB3BE073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61" creationId="{49A22085-40D1-AFA7-05C1-B8AC4154CD35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62" creationId="{8EBFF3DE-A58D-EF77-5925-F2933CF6C2D3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63" creationId="{DC99F434-CE31-4ACA-9559-FD23E633684F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28" creationId="{FCA55058-6189-C9A3-8880-A79B6291EB2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29" creationId="{BB542167-2183-BC9D-CA1A-CBB1CD1440E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0" creationId="{7EB923D3-90CA-6589-53AC-4A9258079EF2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1" creationId="{19A8E08A-59FB-A6D6-3CA4-EBE88C62F9D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2" creationId="{30B73837-3838-092E-FD23-30B16C11243A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3" creationId="{64D6F856-1E79-BF29-7BCF-6BF0E8998ABC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4" creationId="{4F88A150-3475-8069-512A-03F95FE359DB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5" creationId="{5E9D1841-53E8-A2B2-EF54-ED960A084329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6" creationId="{7B40213A-7C4B-36AC-4C17-E147FE79913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7" creationId="{5397667B-E235-4105-1141-D251AFD364E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8" creationId="{F080BEEC-83D5-E31F-1730-A5F6B0C4C15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39" creationId="{618E6D90-D16C-7953-8A57-8AC1E58D4AF7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0" creationId="{901DDEC9-8E46-06DF-A16E-499860357FFB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1" creationId="{AB16730C-EED2-139B-9026-355D4727AC88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2" creationId="{0870A6BB-AAEB-895F-7550-17484CD67552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3" creationId="{3FB4A488-1205-5697-87FA-C67295851285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4" creationId="{5818A06F-628C-EDF7-B9B4-EAC110C76EE4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5" creationId="{5F295BE1-FBFC-92A9-0951-8DA8617E2923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6" creationId="{EC04C35C-52D4-E7D8-C3A0-B4E440C7DBC3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7" creationId="{195EB630-8C67-CDB7-9EA5-E685FA905813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8" creationId="{4A018732-20B9-09CF-4B37-7E35689F29CC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49" creationId="{3344FBB5-67EF-4B81-BA51-5FC6C5279C9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0" creationId="{E234BBAA-E15C-7D2A-FFFA-9A8FE9F7F786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1" creationId="{4201F286-AEB0-C13D-EB1F-C5C7D142FA88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2" creationId="{0D4CEB1A-A19C-7CE1-8805-46D331267B1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3" creationId="{05C3B625-D62D-8F7E-8C4C-E476856E3E00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4" creationId="{F85AD13E-EB02-7423-DFBF-463293F50E81}"/>
          </ac:spMkLst>
        </pc:spChg>
        <pc:spChg chg="mod">
          <ac:chgData name="Jazz Binding" userId="74e1742e-566f-4d18-bab9-8025d732ef9c" providerId="ADAL" clId="{B2F509F6-D0D2-47FC-9FFA-9B1E2AE28429}" dt="2022-12-01T12:58:00.113" v="11519"/>
          <ac:spMkLst>
            <pc:docMk/>
            <pc:sldMk cId="2396211137" sldId="283"/>
            <ac:spMk id="155" creationId="{090A26CC-BF76-3A06-C9C8-9A7B1E70A7A2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1" creationId="{1236F0C6-4484-470F-EBF2-709D16717433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3" creationId="{004AA921-D563-71B2-1B8D-480082C15204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4" creationId="{ACBF3A23-B661-8FBF-7D10-79309E5CDC7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5" creationId="{86C20BBC-AECB-79F3-94CC-391609FB083D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6" creationId="{7011F486-63C2-7996-7B0A-EAB9C5819E6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7" creationId="{D168DE98-FF9F-C0A8-E2DD-4F12ECA0AB3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8" creationId="{4D8793A9-1D40-16EC-214A-4DA216DE3DB8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69" creationId="{DE456743-25F3-8AFD-8B12-64E882E068E8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0" creationId="{9E2D38DB-0868-ACE1-1C3C-6DBD3341FB00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1" creationId="{35C3E534-0604-A982-5375-A7631B068D0D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2" creationId="{F66265C3-40B2-0379-CB32-112C6D5782C9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3" creationId="{F30082B7-80D7-9730-B886-21396958F36D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4" creationId="{631D07E4-6A00-23D1-E0F4-58A05B050F65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5" creationId="{EA934FEA-9D2D-7583-5E2C-D50ED43ADD1B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6" creationId="{DAA9096D-3021-DE3E-9BD4-9C9558B71102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7" creationId="{7E176055-529A-5364-EE47-25A4A720EA9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8" creationId="{781C2CEA-EC7E-BB82-3E06-4E34CEE1745B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79" creationId="{787F97C3-F10A-562F-7A6F-02FF8C5AEE46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0" creationId="{89C9492D-2B77-4D59-B33C-81CEF997D5A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3" creationId="{0EEB52FB-8C18-91AE-19AD-E7383EACF87D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4" creationId="{900CE807-94D0-6C45-CA98-B3C0A4516A92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5" creationId="{8A87D362-7D92-05E5-48C3-758E778C9194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6" creationId="{90BB747E-A946-E9EC-7F50-20E2C196F88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7" creationId="{00D045D8-DFA4-FCC0-DE26-0710CC9645D3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8" creationId="{72A7F1B5-6C5B-09C7-F1B5-B4D115D5950B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89" creationId="{300C0EFB-9C3E-9828-E7CD-13875322C6E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0" creationId="{E95550AD-1AC8-BC52-B2BA-CE53DEBD8A75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1" creationId="{C7F383DA-2FF6-C190-909A-99042350251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2" creationId="{CFEA4402-B594-1C6F-9DAE-2DF41B067D4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3" creationId="{E4BB0F81-5EA0-BAE1-9864-DB291319E442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4" creationId="{116DD833-BEBB-CCC8-E1B3-F6631A38867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5" creationId="{4379B3D2-C215-5F81-3A1F-D8D41B4CC7F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6" creationId="{FE80ACA1-C10D-4290-6CB3-6A31DBE0BE2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7" creationId="{15156683-FE7A-B53D-C7E7-DAAFB1DE2706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8" creationId="{95D1F922-43B5-7106-CBFF-02460EBDA60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199" creationId="{E1A887DC-A1C7-D20F-4661-E510BCA5F17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0" creationId="{C7284708-E938-8508-3CC5-3C4DDD5334B1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1" creationId="{514E697D-C2F0-B78F-044C-1D7EF934A0F1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2" creationId="{CF34F20F-829B-3A2C-7B3A-FF40E25B9A1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3" creationId="{FABD494A-A76F-D942-980A-9689F3A8970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4" creationId="{6AB78DC4-93E2-7E2D-687B-3F1BAE0D0ADD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5" creationId="{B91A26BF-B512-3C65-3DD2-5CED16717524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6" creationId="{0A31D306-BD7E-53C9-237E-9B28E8F59D1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7" creationId="{FF0637FA-0181-7F9B-EB4B-76FDA993CC50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8" creationId="{6D520B9D-F16E-D948-C5AE-2F82F2E13F9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09" creationId="{4276F541-51EF-7FF2-7FA7-86FD8AA44DA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0" creationId="{5F63C501-6C9C-B4F7-8017-EADC075EB2E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1" creationId="{313CF81B-94DC-E524-02B2-C9AA7F72478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2" creationId="{ADA95EEF-C075-99FF-A848-E872A1ED1C0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3" creationId="{DDB3ED82-514B-4A92-B545-16E20470CAD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4" creationId="{2D261FF9-886E-55B6-2621-CA4EFE720D8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5" creationId="{3BD9B53E-0CB9-9AF6-1937-46224C9E15E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6" creationId="{907BC3A5-A683-7FA5-0C5E-0A3735DBCD50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7" creationId="{4324B5EC-A1B9-4B74-CAD9-B7A8CF6429EB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8" creationId="{8237FBE6-26EF-BD5B-2399-BCCB95B54246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19" creationId="{B24EA964-1F3F-29E9-173F-543A64B0DB03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0" creationId="{FEE3276D-34BA-974D-3F99-4561AA3C7A4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1" creationId="{A3FEEDAB-3FFF-7394-87DB-4765290CEC54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2" creationId="{1CA11E04-0F4D-D151-4EA6-B18795BC9338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3" creationId="{DAC02C04-3F03-2E09-FBF0-BCB003DC0E61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4" creationId="{E64C070C-D1C1-5F61-9E85-1729EC7DF252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5" creationId="{FDF59057-E884-1A01-D656-322BBF281615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6" creationId="{9B1164DC-37AA-53A9-C2C0-F607189E0009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7" creationId="{C5F91A6E-B175-0F73-C4DA-90A1A3DE6CB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8" creationId="{F4950A3F-3F94-4D14-98AF-4DE1C3DE129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29" creationId="{87180D24-6AB3-53C6-FAC5-05E7F0EE0C7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0" creationId="{EE4F4E60-5A15-A96B-4E41-182C29B3DBDD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1" creationId="{2490614F-BA3A-5E81-CF89-3F4E1654384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2" creationId="{E37D1DD0-89DC-183B-535E-CCE9B4A8352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3" creationId="{852CEECB-2ECE-5883-0830-89FEF167F07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4" creationId="{286B6EDC-0D3B-6332-4278-142CB8690A7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5" creationId="{A3049143-CC19-54E8-F1E6-261173856FE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6" creationId="{EDC1B46C-3D83-4D28-3655-0EE536D91C3B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7" creationId="{B6B8D5C0-D9CC-F292-BE8B-F000B7DAC868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8" creationId="{F77A627B-4C4E-6F8B-98F0-BDDD1081F823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39" creationId="{C302BAF6-2902-5E96-3423-D1DFD97714B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0" creationId="{F1B8834F-BDC6-AA64-F0CC-7E04C75A6141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1" creationId="{9A61668B-2525-CEF7-2ABE-46744C74DEB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2" creationId="{1382440D-949C-FC0D-D1CB-E133943EAD85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3" creationId="{423D81AD-4E8A-8F4B-B4A5-035914DE13CF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4" creationId="{3ECF813B-3FF2-DAAD-9DC6-7750EEA1D6F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5" creationId="{F31AA98A-2A5D-B700-5A27-B96ACF20AB57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6" creationId="{043A7237-D4DB-B3E7-8BE9-82833404B4BE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7" creationId="{9A4EFA89-C963-628D-5D99-9F629B87382C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8" creationId="{8EC3F149-64D4-B1B2-E75C-C117425CC92A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49" creationId="{6676B4A7-1327-9A12-9D87-9394B813CE1B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50" creationId="{3DFDF9D4-6604-4F7A-0B4E-C1799E9C4FD6}"/>
          </ac:spMkLst>
        </pc:spChg>
        <pc:spChg chg="mod">
          <ac:chgData name="Jazz Binding" userId="74e1742e-566f-4d18-bab9-8025d732ef9c" providerId="ADAL" clId="{B2F509F6-D0D2-47FC-9FFA-9B1E2AE28429}" dt="2022-12-01T12:58:00.115" v="11521"/>
          <ac:spMkLst>
            <pc:docMk/>
            <pc:sldMk cId="2396211137" sldId="283"/>
            <ac:spMk id="251" creationId="{7D1802F5-15E6-3E0E-59A4-98394A9F11A5}"/>
          </ac:spMkLst>
        </pc:spChg>
        <pc:grpChg chg="add mod ord">
          <ac:chgData name="Jazz Binding" userId="74e1742e-566f-4d18-bab9-8025d732ef9c" providerId="ADAL" clId="{B2F509F6-D0D2-47FC-9FFA-9B1E2AE28429}" dt="2022-12-01T12:58:00.113" v="11519"/>
          <ac:grpSpMkLst>
            <pc:docMk/>
            <pc:sldMk cId="2396211137" sldId="283"/>
            <ac:grpSpMk id="2" creationId="{36D2DDA5-346D-1F6F-8C7E-BB48908E87A9}"/>
          </ac:grpSpMkLst>
        </pc:grpChg>
        <pc:grpChg chg="mod">
          <ac:chgData name="Jazz Binding" userId="74e1742e-566f-4d18-bab9-8025d732ef9c" providerId="ADAL" clId="{B2F509F6-D0D2-47FC-9FFA-9B1E2AE28429}" dt="2022-12-01T12:58:00.113" v="11519"/>
          <ac:grpSpMkLst>
            <pc:docMk/>
            <pc:sldMk cId="2396211137" sldId="283"/>
            <ac:grpSpMk id="4" creationId="{CD980910-EF7B-500A-4C09-C9CD62BCDEE1}"/>
          </ac:grpSpMkLst>
        </pc:grpChg>
        <pc:grpChg chg="mod">
          <ac:chgData name="Jazz Binding" userId="74e1742e-566f-4d18-bab9-8025d732ef9c" providerId="ADAL" clId="{B2F509F6-D0D2-47FC-9FFA-9B1E2AE28429}" dt="2022-12-01T12:58:00.115" v="11521"/>
          <ac:grpSpMkLst>
            <pc:docMk/>
            <pc:sldMk cId="2396211137" sldId="283"/>
            <ac:grpSpMk id="160" creationId="{E8F7FC3A-232E-6F0C-DC31-AB6B0B5F63D9}"/>
          </ac:grpSpMkLst>
        </pc:grpChg>
        <pc:grpChg chg="mod">
          <ac:chgData name="Jazz Binding" userId="74e1742e-566f-4d18-bab9-8025d732ef9c" providerId="ADAL" clId="{B2F509F6-D0D2-47FC-9FFA-9B1E2AE28429}" dt="2022-12-01T12:58:00.115" v="11521"/>
          <ac:grpSpMkLst>
            <pc:docMk/>
            <pc:sldMk cId="2396211137" sldId="283"/>
            <ac:grpSpMk id="162" creationId="{DB3B17EE-09EF-3C66-2275-12ABF846C5C5}"/>
          </ac:grpSpMkLst>
        </pc:grpChg>
        <pc:picChg chg="ord">
          <ac:chgData name="Jazz Binding" userId="74e1742e-566f-4d18-bab9-8025d732ef9c" providerId="ADAL" clId="{B2F509F6-D0D2-47FC-9FFA-9B1E2AE28429}" dt="2022-12-01T12:55:57.981" v="11499" actId="170"/>
          <ac:picMkLst>
            <pc:docMk/>
            <pc:sldMk cId="2396211137" sldId="283"/>
            <ac:picMk id="252" creationId="{49E93496-E05A-893F-F1C9-C0F2597AE5F5}"/>
          </ac:picMkLst>
        </pc:picChg>
      </pc:sldChg>
      <pc:sldChg chg="addSp delSp modSp new del mod">
        <pc:chgData name="Jazz Binding" userId="74e1742e-566f-4d18-bab9-8025d732ef9c" providerId="ADAL" clId="{B2F509F6-D0D2-47FC-9FFA-9B1E2AE28429}" dt="2022-11-30T17:18:40.819" v="11257" actId="47"/>
        <pc:sldMkLst>
          <pc:docMk/>
          <pc:sldMk cId="3020915326" sldId="283"/>
        </pc:sldMkLst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3" creationId="{1C77699E-4777-C5AF-34DD-3774B0E2BB4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" creationId="{7A3139E7-5CF0-838D-F7CE-B6321EFE37D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6" creationId="{4528DA0C-3F68-9D9B-1236-4DA58CC5F81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7" creationId="{F97B045F-A445-1228-C713-A5467F6CEE2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8" creationId="{970D6649-A610-FB45-9234-78F96C07654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9" creationId="{0E604000-A023-599F-9968-6B0555B2D488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" creationId="{EE7374EF-32FD-7D3F-B50C-41CDEA1AEC4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" creationId="{0B632911-9BC4-0827-BA9D-72AE68AFF24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" creationId="{C2A31F59-78C9-8462-4199-64896FC09A6F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" creationId="{D5A79EB5-8AD0-7C3F-2020-813D1A548CB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" creationId="{6A9FD2F7-78CF-D5C9-5E84-F7EDA956089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5" creationId="{FD7144E0-5559-868E-4C3D-19F71509311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6" creationId="{7579A00F-0C38-0B9F-B6D8-7011C92F6CB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7" creationId="{E9D81881-4102-BD13-AB53-C87CB27751B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8" creationId="{E9EBE0E1-E236-B6D4-41AC-C765215340C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9" creationId="{70BB2BB5-A626-9A52-38DC-B798BA388680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0" creationId="{7CBA0947-B67E-8082-2773-3500E18DCFC9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1" creationId="{6DA943C6-C2AD-934A-F1E3-7615546FEBF6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2" creationId="{518DE98A-8865-EBA2-9402-8C10C1F655C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3" creationId="{958421E9-325F-BCD7-BD4F-67875B492FE9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4" creationId="{0F5E6055-933E-EB3A-8936-7019F921C98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5" creationId="{F8BF996B-FD2F-75A4-C502-2F2D9F41F0C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6" creationId="{B8D18D6F-348D-432E-7FF5-AD94B6EB1F5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7" creationId="{2FDF7CFB-D993-A100-8E77-7088CE86525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8" creationId="{71C9742C-5746-BBD6-0443-AC2C9627FEA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29" creationId="{E4FE75A7-AEF9-8DBD-C7FD-A8E21005F62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0" creationId="{05B7C488-068E-37F6-D7A1-1E4A2C92685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1" creationId="{673DE982-46F2-393B-32EB-912F7B1F46E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2" creationId="{DFD081FF-13DF-77AB-E2DE-2447D0762C0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3" creationId="{8A07E9B2-DFDC-541C-2598-F38754542BC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4" creationId="{F4CD9A60-E35B-3853-C1BD-504E1A99CBF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5" creationId="{09765D55-9BE4-2BFC-0FFF-B77100B3F98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6" creationId="{F1DB4305-226B-E1DD-F813-128834596B67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7" creationId="{B74F9744-BDE1-0FDF-88F9-20FF21D3D1D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8" creationId="{3DBF4F7D-986A-D20D-3B02-732B98458A1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39" creationId="{156DB8E8-E794-117D-C1C9-649D640BEEB6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0" creationId="{FF776C32-9F3C-F977-2631-93D665A08E4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1" creationId="{A0F5206A-EA36-8CA4-4D1D-EE8CA9F8089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2" creationId="{E5E25947-016A-2682-CCF7-274244FC9CD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3" creationId="{104A6C4B-8712-DCC8-1708-AA1629A705C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4" creationId="{0F640453-30B8-02AE-AB73-8A3679F73ED5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5" creationId="{6D32534F-513D-2475-0119-344248B83727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6" creationId="{7AF35585-7570-6267-6D5B-E0FD9161566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7" creationId="{69960340-4929-4993-C5F6-426BF6CBF13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8" creationId="{5B3FA3FB-0DFF-86A0-F80D-59AEEE3F3C29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49" creationId="{7C46B6A0-4B25-3F9F-96ED-1BA76729FD9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0" creationId="{CD6AAF40-8A9E-21EB-6FA4-3A07A9B33A0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1" creationId="{3BC2D141-35AC-F47E-C973-A5F769DCC259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2" creationId="{BCC4F0E1-E125-80FD-8C81-25072DF2B51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3" creationId="{9678973E-6B18-54AA-D766-CD3A5A0F295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4" creationId="{90E8CC67-A777-B054-DE53-BF3EA57BA95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5" creationId="{F36FA1AE-836B-12E5-FE81-DBE9B0319ED5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56" creationId="{794202D7-B77E-696D-5327-F2248B0B3947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57" creationId="{479B89C8-E079-F674-2555-EDF3E5B7B5CA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58" creationId="{D2723F6B-B984-E068-56DB-3B41504E7D9C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59" creationId="{23EB77C5-6525-1354-4020-99103B339BB8}"/>
          </ac:spMkLst>
        </pc:spChg>
        <pc:spChg chg="del mod topLvl">
          <ac:chgData name="Jazz Binding" userId="74e1742e-566f-4d18-bab9-8025d732ef9c" providerId="ADAL" clId="{B2F509F6-D0D2-47FC-9FFA-9B1E2AE28429}" dt="2022-11-30T17:16:15.383" v="11223" actId="478"/>
          <ac:spMkLst>
            <pc:docMk/>
            <pc:sldMk cId="3020915326" sldId="283"/>
            <ac:spMk id="60" creationId="{55BA4DAA-4C8E-3238-D17E-AE29306E6915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1" creationId="{CABC3B02-6196-BF1C-1165-43C667390370}"/>
          </ac:spMkLst>
        </pc:spChg>
        <pc:spChg chg="del mod topLvl">
          <ac:chgData name="Jazz Binding" userId="74e1742e-566f-4d18-bab9-8025d732ef9c" providerId="ADAL" clId="{B2F509F6-D0D2-47FC-9FFA-9B1E2AE28429}" dt="2022-11-30T17:16:15.383" v="11223" actId="478"/>
          <ac:spMkLst>
            <pc:docMk/>
            <pc:sldMk cId="3020915326" sldId="283"/>
            <ac:spMk id="62" creationId="{38C498EE-871B-8485-AA77-CA391B30017B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3" creationId="{04AE1067-5D1D-3443-1886-3EF1F3A5F9A1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4" creationId="{7F302787-B761-A33F-42AF-DC1681ABB0B4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5" creationId="{1EE2B8CA-A072-811F-5FE4-D82C02CC874B}"/>
          </ac:spMkLst>
        </pc:spChg>
        <pc:spChg chg="del mod topLvl">
          <ac:chgData name="Jazz Binding" userId="74e1742e-566f-4d18-bab9-8025d732ef9c" providerId="ADAL" clId="{B2F509F6-D0D2-47FC-9FFA-9B1E2AE28429}" dt="2022-11-30T17:16:15.383" v="11223" actId="478"/>
          <ac:spMkLst>
            <pc:docMk/>
            <pc:sldMk cId="3020915326" sldId="283"/>
            <ac:spMk id="66" creationId="{BCDF8F15-520B-1A83-39EA-AFC6618131D0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7" creationId="{3125C1AF-3821-85EA-A4FA-51CD6F73D824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8" creationId="{DEA70297-38FD-930C-3A3E-57B99A535F1F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69" creationId="{F9DDC28C-7E21-C688-C3EE-6CF11F2FD188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0" creationId="{27543E0A-4C1B-21CB-8323-6F86CF2860D1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1" creationId="{99B9B175-6877-6FBD-305F-4DD4F0CD6F9F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2" creationId="{08A683A9-FB2D-FA5F-8809-B38096B3E451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3" creationId="{3FFB3CE0-E76F-B16C-9D76-16FAADDAB6BC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4" creationId="{DDDCAACF-68B4-5910-D8E9-E0957E27032B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5" creationId="{97BE0B04-318F-24AF-4F23-0BF961DD9ACE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6" creationId="{17871B6E-C933-D593-A43B-411A6D6D642E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7" creationId="{9E2CB8F5-22BA-4A8B-E138-DDF702DE7A47}"/>
          </ac:spMkLst>
        </pc:spChg>
        <pc:spChg chg="del mod topLvl">
          <ac:chgData name="Jazz Binding" userId="74e1742e-566f-4d18-bab9-8025d732ef9c" providerId="ADAL" clId="{B2F509F6-D0D2-47FC-9FFA-9B1E2AE28429}" dt="2022-11-30T17:16:15.383" v="11223" actId="478"/>
          <ac:spMkLst>
            <pc:docMk/>
            <pc:sldMk cId="3020915326" sldId="283"/>
            <ac:spMk id="78" creationId="{DF61C1A5-FA99-2616-81FA-F386F9EEDE6E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79" creationId="{CEA1F07E-DEB1-8F76-0068-2D393B52C04F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0" creationId="{1ED5BA59-96AF-E560-3709-0ED21A772C44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1" creationId="{6493797D-41AF-0C31-9DA6-3B58A1B19678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2" creationId="{7E9F3024-DCB7-F375-74E3-BF38FC01E68F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3" creationId="{5218D041-E551-0766-F611-FA88D90D2C6A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4" creationId="{B5832985-8DA8-C2A6-AF5A-A03D58D6B11E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5" creationId="{00D753B9-3534-724A-D4D0-4285D95DE9B8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6" creationId="{71DE92AC-2FCA-C34F-C299-CBFB68DE6F1C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7" creationId="{4C7EF8CB-0131-0578-DD99-0B71343B0088}"/>
          </ac:spMkLst>
        </pc:spChg>
        <pc:spChg chg="del mod topLvl">
          <ac:chgData name="Jazz Binding" userId="74e1742e-566f-4d18-bab9-8025d732ef9c" providerId="ADAL" clId="{B2F509F6-D0D2-47FC-9FFA-9B1E2AE28429}" dt="2022-11-30T17:16:15.383" v="11223" actId="478"/>
          <ac:spMkLst>
            <pc:docMk/>
            <pc:sldMk cId="3020915326" sldId="283"/>
            <ac:spMk id="88" creationId="{BFAAA749-B3F1-3808-3D31-210230978E81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89" creationId="{954C0293-E9E6-E2C3-1181-D419ADA5F82C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90" creationId="{BBF1260E-B900-DAB6-A40D-15A4D7065BA6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91" creationId="{CB3CDD8B-5B3C-20E7-2DE6-D0E313A60AA8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92" creationId="{634CEA82-6497-9F28-C735-00B6439E164D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93" creationId="{6E0EFFB0-FF13-19C4-8DDB-3DD3F1673682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94" creationId="{DB003F0A-13BE-447F-AC94-2445C3C48A06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95" creationId="{2BA74B19-0FFC-B112-1C66-70A53869795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96" creationId="{2E0E0029-1DA5-737E-64B3-D0A4431D5898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97" creationId="{3B02C950-0E3A-444B-E433-2043A4B059A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98" creationId="{8011EB98-D44E-67CB-D2BC-9FA8A8FDC9A8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99" creationId="{9205B9A8-28B5-29BD-A07F-7A7D411AC1D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0" creationId="{1CF4C33D-32ED-FEAE-32E2-270976D30ECD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1" creationId="{97A9C297-FFB4-BCCD-2A66-D0CB2D39C60F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2" creationId="{5F638DD0-06CD-822F-3F46-1C65550D9455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3" creationId="{D5885E49-81FB-78E6-BCB6-203234B144A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4" creationId="{056B06AE-A1A5-683D-A60B-0EFF5D5D5FC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5" creationId="{9D37971E-FB40-355A-4C77-AB9BBFDF1230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6" creationId="{8D1933F5-4B80-DF90-456D-8E65DE5A62C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7" creationId="{15E0C952-3ED7-E192-16D1-3DB23F2A1D06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8" creationId="{B000CBDB-32B5-9772-4679-76F7102009A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09" creationId="{DE0611B6-C4F3-262F-8A11-423969A714C5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0" creationId="{072C6317-40F3-A62F-528E-5C4075DADAC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1" creationId="{AB849DE4-359D-7666-4AEA-E2631B7DD9F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2" creationId="{1462DE70-589C-622C-F8E1-CA6DE80AE99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3" creationId="{B5AF0271-3BA2-0D18-FA9C-F3435F38D3BB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4" creationId="{FDF2C378-3277-A566-5193-8B378BD0C82F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5" creationId="{44AB8EC7-40D9-B742-7EAE-41AE22E0492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6" creationId="{9EF7F21B-8CEC-8510-F96A-7674F42C915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7" creationId="{D74C1F17-4D58-B851-BC6D-45199B022F9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8" creationId="{A9F95C62-D44E-B204-BC6A-AEEA147D65E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19" creationId="{64061C13-6AF5-778E-EAC3-DA40B833FBD5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0" creationId="{7DE81EBB-BF83-D784-5BDA-28BBCC52B5B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1" creationId="{43A49339-3EE8-041B-6B90-080D8882EFD9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2" creationId="{F725F2A1-88EA-72FE-3FEE-50DFF8D3823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3" creationId="{FDF9416D-3B1D-A7D8-4DB4-29457227B66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4" creationId="{1DD03858-479B-0AC6-51FE-2501BAB3EE5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5" creationId="{0DFBDF62-7F6C-284A-8E47-B502C73682C2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6" creationId="{F81732EF-D6DB-E114-7E6F-2738F26E80B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7" creationId="{DD43104D-3FB6-4DC4-D9C9-5A9192B26D6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8" creationId="{D5671087-A430-4B4F-CBB6-BF32629C63E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29" creationId="{17422067-953C-378C-5095-80DC106D013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0" creationId="{6D4AE2BF-9504-1F47-FD2C-C9347F0B1C76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1" creationId="{17298C9E-07C3-2830-CDA7-F49CDFAC14D4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2" creationId="{89722CF9-8D23-5B5D-7602-45911DA52D76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3" creationId="{DE39650F-0C13-33C5-B0E6-C14637CBBC0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4" creationId="{1B5C97EF-EBE3-9F44-70CE-E79C04439981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5" creationId="{9157DEFB-462D-0123-A8FD-6D4CCB70E777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6" creationId="{82F27BB5-0226-A87B-392D-BE0CB251263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7" creationId="{E919788E-C03B-1B7B-7C8F-E40187153CB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8" creationId="{CE2AC7FC-2C94-6358-1FDD-1F219AED670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39" creationId="{57652E9E-C223-5885-B73D-0AE399D5E09C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0" creationId="{3090E63D-2333-D9BB-B81F-81B83EEF9FE8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1" creationId="{63628AEC-BDE3-29CC-3C61-08E86B681D2A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2" creationId="{E509C107-279C-DF52-1F55-14A0BA04F267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3" creationId="{D5567429-E538-DB58-0CBD-1844D5A67CA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4" creationId="{9257E548-80AF-E158-D283-824BA3812F43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5" creationId="{F079FB2B-0CD7-058C-7810-654AB2866730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6" creationId="{36A2C315-239C-8F6D-CFD9-F78F74F3C457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7" creationId="{773B5769-E477-323C-2A49-CD41879415AE}"/>
          </ac:spMkLst>
        </pc:spChg>
        <pc:spChg chg="del mod topLvl">
          <ac:chgData name="Jazz Binding" userId="74e1742e-566f-4d18-bab9-8025d732ef9c" providerId="ADAL" clId="{B2F509F6-D0D2-47FC-9FFA-9B1E2AE28429}" dt="2022-11-30T17:15:18.121" v="11215" actId="478"/>
          <ac:spMkLst>
            <pc:docMk/>
            <pc:sldMk cId="3020915326" sldId="283"/>
            <ac:spMk id="148" creationId="{388C9F0E-349E-732C-C3DC-11E17D45A1EB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49" creationId="{A822555F-856B-47B5-F6EE-9F0A568F7D45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50" creationId="{44887AF1-A5D6-74FE-5F41-41225B67D996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51" creationId="{81A5190C-9954-64BC-DA5B-362B9DAB5714}"/>
          </ac:spMkLst>
        </pc:spChg>
        <pc:spChg chg="del mod topLvl">
          <ac:chgData name="Jazz Binding" userId="74e1742e-566f-4d18-bab9-8025d732ef9c" providerId="ADAL" clId="{B2F509F6-D0D2-47FC-9FFA-9B1E2AE28429}" dt="2022-11-30T17:16:18.126" v="11224" actId="478"/>
          <ac:spMkLst>
            <pc:docMk/>
            <pc:sldMk cId="3020915326" sldId="283"/>
            <ac:spMk id="152" creationId="{18D5633C-579A-79CB-7EFB-FD6E96B62839}"/>
          </ac:spMkLst>
        </pc:spChg>
        <pc:spChg chg="del mod topLvl">
          <ac:chgData name="Jazz Binding" userId="74e1742e-566f-4d18-bab9-8025d732ef9c" providerId="ADAL" clId="{B2F509F6-D0D2-47FC-9FFA-9B1E2AE28429}" dt="2022-11-30T17:16:18.623" v="11225" actId="478"/>
          <ac:spMkLst>
            <pc:docMk/>
            <pc:sldMk cId="3020915326" sldId="283"/>
            <ac:spMk id="153" creationId="{EC6AC685-C506-C604-25EE-6BA178ECAADC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54" creationId="{187F052D-9530-A17B-A571-AB64FE0DD097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55" creationId="{454A2B44-0213-4087-BAD4-F94F26DA0B80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56" creationId="{2DE7A608-393E-123A-6F56-859FA0951678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57" creationId="{7B5EEB7A-FCE4-1F3B-CF7D-D283E62C07BF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58" creationId="{08604619-6128-15C6-BB69-EF263CCF385C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59" creationId="{5FCA9FF4-27BE-05F6-F193-4A1C01B85B33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60" creationId="{480B89EC-542F-4599-3761-424E41C51B7E}"/>
          </ac:spMkLst>
        </pc:spChg>
        <pc:spChg chg="del mod topLvl">
          <ac:chgData name="Jazz Binding" userId="74e1742e-566f-4d18-bab9-8025d732ef9c" providerId="ADAL" clId="{B2F509F6-D0D2-47FC-9FFA-9B1E2AE28429}" dt="2022-11-30T17:16:24.247" v="11226" actId="478"/>
          <ac:spMkLst>
            <pc:docMk/>
            <pc:sldMk cId="3020915326" sldId="283"/>
            <ac:spMk id="161" creationId="{8D1CBD56-18DC-73D7-DEF2-87179BBB176D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62" creationId="{A4664A06-91FB-43FC-E796-B708AE41BF52}"/>
          </ac:spMkLst>
        </pc:spChg>
        <pc:spChg chg="del mod topLvl">
          <ac:chgData name="Jazz Binding" userId="74e1742e-566f-4d18-bab9-8025d732ef9c" providerId="ADAL" clId="{B2F509F6-D0D2-47FC-9FFA-9B1E2AE28429}" dt="2022-11-30T17:16:25.431" v="11228" actId="478"/>
          <ac:spMkLst>
            <pc:docMk/>
            <pc:sldMk cId="3020915326" sldId="283"/>
            <ac:spMk id="163" creationId="{7B9A4D8E-B8A1-AFA7-7A11-41D5515CA3E6}"/>
          </ac:spMkLst>
        </pc:spChg>
        <pc:spChg chg="del mod topLvl">
          <ac:chgData name="Jazz Binding" userId="74e1742e-566f-4d18-bab9-8025d732ef9c" providerId="ADAL" clId="{B2F509F6-D0D2-47FC-9FFA-9B1E2AE28429}" dt="2022-11-30T17:16:24.974" v="11227" actId="478"/>
          <ac:spMkLst>
            <pc:docMk/>
            <pc:sldMk cId="3020915326" sldId="283"/>
            <ac:spMk id="164" creationId="{49BEC104-8E26-B2B9-572E-0C5D56065311}"/>
          </ac:spMkLst>
        </pc:spChg>
        <pc:spChg chg="del mod topLvl">
          <ac:chgData name="Jazz Binding" userId="74e1742e-566f-4d18-bab9-8025d732ef9c" providerId="ADAL" clId="{B2F509F6-D0D2-47FC-9FFA-9B1E2AE28429}" dt="2022-11-30T17:16:25.990" v="11229" actId="478"/>
          <ac:spMkLst>
            <pc:docMk/>
            <pc:sldMk cId="3020915326" sldId="283"/>
            <ac:spMk id="165" creationId="{95483615-1B3E-7135-360F-505BA17BA32B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66" creationId="{ADE00834-B535-D925-A7A4-732AE3822734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67" creationId="{358702B5-1FF6-873A-BAFA-5210C698B41B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68" creationId="{7BAF6BC4-5434-2C39-E5D9-7CCF43B10049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69" creationId="{9A2A26AE-26B4-FE2D-7B00-3D187A9392A3}"/>
          </ac:spMkLst>
        </pc:spChg>
        <pc:spChg chg="del mod topLvl">
          <ac:chgData name="Jazz Binding" userId="74e1742e-566f-4d18-bab9-8025d732ef9c" providerId="ADAL" clId="{B2F509F6-D0D2-47FC-9FFA-9B1E2AE28429}" dt="2022-11-30T17:16:28.127" v="11230" actId="478"/>
          <ac:spMkLst>
            <pc:docMk/>
            <pc:sldMk cId="3020915326" sldId="283"/>
            <ac:spMk id="170" creationId="{B2510F6D-8BD2-9BEC-B4B6-C009226C5F47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1" creationId="{8BA0F387-806C-C1BE-C686-901962A3A80A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2" creationId="{BF9A2338-3DB1-B20C-FC6A-3ABE9F345E43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3" creationId="{20282BBE-7BDE-985A-E6B8-527F1187FACE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4" creationId="{CB7821C0-3EBA-E3AE-550A-DECE243D1800}"/>
          </ac:spMkLst>
        </pc:spChg>
        <pc:spChg chg="del mod topLvl">
          <ac:chgData name="Jazz Binding" userId="74e1742e-566f-4d18-bab9-8025d732ef9c" providerId="ADAL" clId="{B2F509F6-D0D2-47FC-9FFA-9B1E2AE28429}" dt="2022-11-30T17:16:31.150" v="11231" actId="478"/>
          <ac:spMkLst>
            <pc:docMk/>
            <pc:sldMk cId="3020915326" sldId="283"/>
            <ac:spMk id="175" creationId="{4620F359-F001-6F07-9732-57DAC34B9A46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6" creationId="{1EF6B065-4CC6-CFE3-CBDE-C9907ABAAA10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7" creationId="{79E32E7A-D73B-0CE2-E2F2-72F03B9BD51E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78" creationId="{43596CD5-BE9C-F4C0-5822-7018E916A280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79" creationId="{D5512D49-BF3B-7EDA-B4C9-A2794F80A1DA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80" creationId="{DAB55D5F-8E75-F55A-A627-00202C603DFE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81" creationId="{5B4A27CF-A95E-2C20-2F67-194BDE41EE1F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82" creationId="{6ABE7B4E-F4DD-6456-C271-00A13D104FB7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83" creationId="{2A1880EA-732A-BEDE-5F36-720E5924815E}"/>
          </ac:spMkLst>
        </pc:spChg>
        <pc:spChg chg="del mod topLvl">
          <ac:chgData name="Jazz Binding" userId="74e1742e-566f-4d18-bab9-8025d732ef9c" providerId="ADAL" clId="{B2F509F6-D0D2-47FC-9FFA-9B1E2AE28429}" dt="2022-11-30T17:16:33.784" v="11232" actId="478"/>
          <ac:spMkLst>
            <pc:docMk/>
            <pc:sldMk cId="3020915326" sldId="283"/>
            <ac:spMk id="184" creationId="{F865E1CE-C60A-6F3E-6126-43C67D8C1A99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85" creationId="{AC48CA21-4C9D-E3B9-0635-FA6225C7CC86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86" creationId="{F2905B0E-C323-F1FF-7CC5-2EFD4B96E29A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87" creationId="{A536AF93-5799-0C4E-4A72-F82F75C89273}"/>
          </ac:spMkLst>
        </pc:spChg>
        <pc:spChg chg="del mod topLvl">
          <ac:chgData name="Jazz Binding" userId="74e1742e-566f-4d18-bab9-8025d732ef9c" providerId="ADAL" clId="{B2F509F6-D0D2-47FC-9FFA-9B1E2AE28429}" dt="2022-11-30T17:16:35.110" v="11233" actId="478"/>
          <ac:spMkLst>
            <pc:docMk/>
            <pc:sldMk cId="3020915326" sldId="283"/>
            <ac:spMk id="188" creationId="{29BB8899-17C0-B736-8C8B-7613493CA2CB}"/>
          </ac:spMkLst>
        </pc:spChg>
        <pc:spChg chg="del mod topLvl">
          <ac:chgData name="Jazz Binding" userId="74e1742e-566f-4d18-bab9-8025d732ef9c" providerId="ADAL" clId="{B2F509F6-D0D2-47FC-9FFA-9B1E2AE28429}" dt="2022-11-30T17:16:11.271" v="11222" actId="478"/>
          <ac:spMkLst>
            <pc:docMk/>
            <pc:sldMk cId="3020915326" sldId="283"/>
            <ac:spMk id="189" creationId="{BD244195-C869-41BE-34F7-A70B5440AA69}"/>
          </ac:spMkLst>
        </pc:spChg>
        <pc:spChg chg="mod topLvl">
          <ac:chgData name="Jazz Binding" userId="74e1742e-566f-4d18-bab9-8025d732ef9c" providerId="ADAL" clId="{B2F509F6-D0D2-47FC-9FFA-9B1E2AE28429}" dt="2022-11-30T17:16:38.202" v="11234" actId="164"/>
          <ac:spMkLst>
            <pc:docMk/>
            <pc:sldMk cId="3020915326" sldId="283"/>
            <ac:spMk id="190" creationId="{AF1F3783-C836-F65C-0EA5-6DECA2516050}"/>
          </ac:spMkLst>
        </pc:spChg>
        <pc:grpChg chg="add del mod">
          <ac:chgData name="Jazz Binding" userId="74e1742e-566f-4d18-bab9-8025d732ef9c" providerId="ADAL" clId="{B2F509F6-D0D2-47FC-9FFA-9B1E2AE28429}" dt="2022-11-30T17:15:12.570" v="11213" actId="165"/>
          <ac:grpSpMkLst>
            <pc:docMk/>
            <pc:sldMk cId="3020915326" sldId="283"/>
            <ac:grpSpMk id="2" creationId="{45C67523-0577-C188-1D1D-1CDA700F0976}"/>
          </ac:grpSpMkLst>
        </pc:grpChg>
        <pc:grpChg chg="del mod topLvl">
          <ac:chgData name="Jazz Binding" userId="74e1742e-566f-4d18-bab9-8025d732ef9c" providerId="ADAL" clId="{B2F509F6-D0D2-47FC-9FFA-9B1E2AE28429}" dt="2022-11-30T17:15:15.477" v="11214" actId="165"/>
          <ac:grpSpMkLst>
            <pc:docMk/>
            <pc:sldMk cId="3020915326" sldId="283"/>
            <ac:grpSpMk id="4" creationId="{A1513C6E-70D7-2C24-3A1E-F143905F7544}"/>
          </ac:grpSpMkLst>
        </pc:grpChg>
        <pc:grpChg chg="add mod">
          <ac:chgData name="Jazz Binding" userId="74e1742e-566f-4d18-bab9-8025d732ef9c" providerId="ADAL" clId="{B2F509F6-D0D2-47FC-9FFA-9B1E2AE28429}" dt="2022-11-30T17:16:38.202" v="11234" actId="164"/>
          <ac:grpSpMkLst>
            <pc:docMk/>
            <pc:sldMk cId="3020915326" sldId="283"/>
            <ac:grpSpMk id="191" creationId="{5EDABA66-C2A8-B0A6-432E-940E3AAA160C}"/>
          </ac:grpSpMkLst>
        </pc:grpChg>
      </pc:sldChg>
      <pc:sldChg chg="addSp delSp modSp add del mod ord modShow">
        <pc:chgData name="Jazz Binding" userId="74e1742e-566f-4d18-bab9-8025d732ef9c" providerId="ADAL" clId="{B2F509F6-D0D2-47FC-9FFA-9B1E2AE28429}" dt="2022-11-30T15:48:41.031" v="10513" actId="47"/>
        <pc:sldMkLst>
          <pc:docMk/>
          <pc:sldMk cId="3434121037" sldId="283"/>
        </pc:sldMkLst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" creationId="{90DC21A7-F224-80EA-34BA-C3D0F428E9D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" creationId="{BC47928E-CB63-2A42-B3EB-38DEE853EC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" creationId="{881EF726-602A-3391-2BA3-AB4152FB577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6" creationId="{9C01AACC-D4AE-5275-13ED-665AC78B50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" creationId="{937EB4B7-BED3-90EB-5902-B835F3C1972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" creationId="{00834790-9DC3-C630-1AE1-394C83EA98C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9" creationId="{DD1B2ABC-6BAF-D2F3-1948-8A7EACECA0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0" creationId="{FE6369E7-F907-F26A-4BD0-AED14C048B5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1" creationId="{57B61F26-9E1C-DBCD-ACFF-5D7F86AF645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2" creationId="{B728100B-006C-F363-943A-8311E5260C8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3" creationId="{C1C15F18-49A8-BE35-8576-54B95C2769E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4" creationId="{9C5AE0AE-88CC-1E2D-5F07-C6F6438BBAC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5" creationId="{776224C2-72B0-87CB-72F2-C6652C409BE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6" creationId="{C6FB6F16-04A6-553F-17BC-D40F10CFC50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7" creationId="{F43B567C-6BA9-ED2E-685D-04040B3E38D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8" creationId="{D50551B5-7A3B-1DC8-DA34-5F82E95B50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19" creationId="{FE95F05B-DFF0-34CD-8279-1611BE61CCA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0" creationId="{84C552C7-244B-9366-DA3E-55AFA9420E3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1" creationId="{5C7AA46A-B030-CE42-D7BD-D702C9069C4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2" creationId="{3447DA2A-9D75-4F8A-608E-D32EA482F08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3" creationId="{9302D474-427F-881E-0317-24A3CD78057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4" creationId="{E98CEE10-DE54-B2FF-FA60-872ADB765C8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5" creationId="{4C1E4301-0230-32D0-8A1E-FA961F11FE0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6" creationId="{C283B519-0D0E-527C-9566-8A155A5C07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7" creationId="{CA0BF64B-EEDB-E7C4-EA7D-15943FF3484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8" creationId="{13AD6893-3776-C929-3ECB-090BF7129DC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29" creationId="{9F69AEAB-BD1E-B0C1-27D1-B3200819E7F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0" creationId="{89B06029-7F59-4BBC-B5D9-B13D41BEB54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1" creationId="{155181C3-E7FB-5D78-63F7-35BC0E4AC4F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" creationId="{254981AE-4D49-8E14-3003-A74C88145EF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" creationId="{54BD1227-799B-AA69-6E2D-2B0C773009F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" creationId="{4F86D40D-AACB-3396-E06F-51978BDA22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" creationId="{D4882AD7-92FD-5A13-985F-FB028BDB018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" creationId="{EB0BD6E3-6D3B-AC89-D20B-74888DA746A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7" creationId="{4227555D-672E-F96E-520A-D7412A9ED95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8" creationId="{6AFB1295-7D78-D79E-134C-E35FE1EB5DF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9" creationId="{5CF02DC5-78EF-28CB-BB4C-A4E0918BA05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0" creationId="{9AF8DE21-D48C-BEF6-890E-0432B6F82A9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1" creationId="{F61A412D-A58E-13E2-359B-92B54E53543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2" creationId="{C583C3E4-4CAE-73E4-6A16-6F247ADF85B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3" creationId="{E1C05E9F-82C0-5F34-E198-E7D4C5CF9E8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4" creationId="{B31DE7AC-E7D9-BEDD-1A46-29302841FBD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5" creationId="{157C01ED-8A98-BF74-BA49-3A0DC355E8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6" creationId="{6FADD495-E1B3-D2E1-8B1C-372CF87E9AE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7" creationId="{C6BCBD06-8F34-CF78-CECF-8592F038BA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8" creationId="{C345C900-F43F-CF4E-EED1-9563D24B627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49" creationId="{0314BD8D-88F8-3948-3B06-D8FFA10143A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0" creationId="{390C74CC-6951-AAC5-7547-92AEB5FEFD2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1" creationId="{0CB185CB-8CD8-EDB1-1700-1879B707E1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2" creationId="{D752D937-72CD-EF99-07DF-38EA54C37F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3" creationId="{565C38E6-9E13-53CC-E3E9-543B8810A13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4" creationId="{037D0A82-5FA8-4CC7-754E-A1B24DC79A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5" creationId="{AB514358-B465-EC11-8DBF-6F8F6BBC542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6" creationId="{70469EE7-2184-AFBC-6291-E07A2983073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7" creationId="{CCC89F62-3B5A-4247-DEC0-AACB3E97DB4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8" creationId="{6409D6B2-A74A-9E70-545F-872933FC609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59" creationId="{A5C289D6-9B74-2ED5-882D-48CD7A2DEB0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60" creationId="{2975078E-F485-F69E-1E2F-0D3F66A02CC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61" creationId="{60E7F3AD-83B5-48F8-E79E-A22841A408D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62" creationId="{1E48B9A5-0F54-7EAA-2674-427C8EA894E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63" creationId="{AFB2D09E-9685-E559-65A3-9ECF8F90FFC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0" creationId="{F6154194-C063-D909-30A6-DE0F3886129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1" creationId="{43CF9233-E84D-C571-EAEE-3846FC63A40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2" creationId="{724A585A-8E0E-3458-B73B-2F30D5F172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3" creationId="{FDB82EC5-6A56-B909-0511-FC2E348F7FE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4" creationId="{910CDB92-5D67-9208-C549-B70652BA096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5" creationId="{59E86405-C599-E51F-D31C-75116CAEE0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6" creationId="{16C0627F-B109-B2DE-2CC0-8C1FE465087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7" creationId="{1F1B94F5-6644-030A-EBCA-5773F95CDDA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8" creationId="{DC412FC8-76FA-8F50-A4E8-36C26B0A431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29" creationId="{8C3C4DC6-0ECA-EA23-080E-4FF4858728C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0" creationId="{F780679C-4A5D-88CE-95C0-C4B22E9F68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1" creationId="{1F1BAFBF-9083-3C05-F42E-3E2F003630C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2" creationId="{715898C8-F737-95BD-F033-F446366E35A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3" creationId="{51D8246C-698D-64DD-9005-B28D1F7FCE9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4" creationId="{5DDC557A-95C9-E156-676F-10B9873254E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5" creationId="{D2B1CCEA-F1DD-6996-AB40-38792CB34B0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6" creationId="{8F9AE08B-52D4-3A12-A137-4CA6FDA269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7" creationId="{4E2303E6-95D1-B521-514D-57615463F7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8" creationId="{EC125A6A-F735-9158-30AB-449A6EDBD57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39" creationId="{EA678270-B643-6147-59A9-A5E6A7E8FD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0" creationId="{89EBFCB2-EF38-674B-A07C-909082DA32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1" creationId="{45F39EA3-FB3C-8BB0-4D64-1F26A4A42E9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2" creationId="{3D52A1B8-729D-6E98-1557-95FF25E4A9F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3" creationId="{659AFA07-4852-9A5A-1AFC-36AAF5D91DA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4" creationId="{8A7C30DA-209A-0591-6FD8-2F5BD2CFD3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5" creationId="{82AB2BA7-D466-FFD3-198A-34ED34CF13C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6" creationId="{A5D54BA1-7EE7-1C6D-4FEF-7C91766374F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7" creationId="{DFD62F66-B85F-97AD-BECA-0D83D156BA2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8" creationId="{B59B7B3E-293E-C315-2489-F7B35222655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49" creationId="{09A940C0-7564-5DB6-E1C2-F1C3931E74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0" creationId="{7359FA86-EFB7-FF3F-20B7-94832FDF576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1" creationId="{F8466576-8E5E-2C7D-B9D9-3A256E25F0E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2" creationId="{0A53DC95-8AED-EE8D-787B-94AF7271A60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3" creationId="{82230C0B-D36D-5343-8B6B-CD09D79EE2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4" creationId="{D07A864A-A442-1A12-8787-7658B99A853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5" creationId="{A30AFEDA-E49D-8DD8-D8D3-681F00BE89A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6" creationId="{305E3A90-26D3-A14B-0707-DD8A00161D9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7" creationId="{C9029105-8CE4-EE46-7CFE-BFDA692A0BE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8" creationId="{C0F7103F-0BE8-4A67-F8D7-0710DC073C3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59" creationId="{54FB6753-0CD1-FD7D-8BA7-F50B7812874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0" creationId="{2011EE42-BB06-7145-B25E-BA7C91DEC50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1" creationId="{C45C98F7-C2B3-43CF-B5DC-D31FEE1CC70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2" creationId="{80BD47CA-981F-06D2-0F29-94D95966837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3" creationId="{78536F66-DB73-C9FD-CDCC-A29D6750A02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4" creationId="{EB08A8A1-2493-1643-A70D-9AEA63562F5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5" creationId="{DE2E75B4-4524-81F0-8B5E-CC93F01D15F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6" creationId="{D55DD533-8B2D-57C0-49C3-DB08869DD39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7" creationId="{6F5F145C-9BD1-9988-DCDF-ECED8DBAFA6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8" creationId="{EE41A60E-0F7D-5CD3-BA91-6A478E1751E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69" creationId="{D7E50EB8-8C48-4D33-C5C9-234E6896665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70" creationId="{E64B3DE9-A9EB-BD19-322B-2FC67F51462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371" creationId="{EF5894DB-1BC1-AE2B-5C49-D7DC925A60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1" creationId="{F8D4BFAE-E207-2272-2F4C-45CCE16A7DB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2" creationId="{8BDA7423-3974-B753-E639-173E2EC7ED2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3" creationId="{526559B5-4ECE-D136-C084-81D0383C131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4" creationId="{6DEA713E-3C95-A234-42D9-C2F47C54870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5" creationId="{0C73D938-C327-EB7C-0998-B34AC2E735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6" creationId="{7A32CE63-0AEA-DBFE-DD85-4BCCF03B740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7" creationId="{AA5F573A-BE2E-D706-30F0-5E87A12E1CF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8" creationId="{78692421-C3CC-6E9C-37B5-B58F2F15B83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79" creationId="{33D09B25-9969-E11B-A409-CB3F12535BF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0" creationId="{6401F635-7FE0-2646-AA99-3979806CC12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1" creationId="{E7BA9729-7D83-353D-D6C6-0E5174D4140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2" creationId="{4A67A264-83C1-06CA-323A-D6CBB29B1B2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3" creationId="{CBBD0490-17EF-77D4-147A-699B392D4CF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4" creationId="{3C09D007-8B8B-5217-FAC0-AC90320EFAF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5" creationId="{91C6A2CA-A8A0-BE23-DB53-9CB99F7923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6" creationId="{8F205A53-FAB6-8B5D-C07C-CB7AA2B9AE5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7" creationId="{D51873ED-D98B-8141-F00E-B175B35BD50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8" creationId="{914239A2-8CEB-FCF4-4A2A-2795A381EFF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89" creationId="{5CDED632-9C6B-8533-CF64-95E61273238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90" creationId="{9EE5E078-82E7-943F-2028-D64E25DB990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91" creationId="{BB34BABB-3C35-6CA9-23AF-E5A61188318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92" creationId="{566A7041-7ECF-C857-9F1D-B0CA14DD092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93" creationId="{EB7E8713-75CD-A795-9628-612CDBDED48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94" creationId="{0227D13A-E873-024A-ADBC-1FDC7C81450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295" creationId="{512A3CA4-4965-948A-537E-31C9CA51377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0" creationId="{9A1F4157-ACB9-9167-B7A5-D99F27AFD4B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1" creationId="{3B663213-BD4A-80CA-21E5-75B67C7F636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2" creationId="{DE882271-1336-E4BA-73E3-9782D002750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5" creationId="{F6BD7689-FB0A-731A-2721-EE2B331C661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6" creationId="{F58896D8-4E76-2BDC-2B24-77E74989FD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7" creationId="{07B43AD0-983E-ADA9-28D4-418964D354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69" creationId="{87419FB9-F2F1-98A4-D118-F46177F382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0" creationId="{82227C50-E376-0664-0601-FC4AAAF5CCB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1" creationId="{D02EF8A9-BEF0-284B-DB60-AA5410E0370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2" creationId="{810A792D-501D-708C-4333-9B43DA5F761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3" creationId="{99603011-4CB6-5C0A-6BFA-0F9E1CCEC9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4" creationId="{E5BC5E0E-1FEA-2D80-087B-37BA2A76F7B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5" creationId="{A3E8A3A5-ECFF-F1A5-8123-4CA33D7B549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6" creationId="{8659814E-4CA3-5393-01E1-BCEFCCED96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7" creationId="{8E35CB07-F066-1222-F987-5A6BCAB8AA4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78" creationId="{018AD1FD-E309-93D2-545B-0B945500D49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0" creationId="{99A4A3B9-8436-4185-06E7-B712061B82C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2" creationId="{573555B1-78F2-AA91-C84A-F89A5B37A26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4" creationId="{3229D44B-C45D-E1FD-3158-FA88F5F64F7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5" creationId="{C35FCDFB-3233-FF1F-CB61-58908DEA563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6" creationId="{3E0CE54E-FB53-075D-426E-80A097913BF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8" creationId="{676A8E89-C9B7-7596-F593-4A0D03E89DF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89" creationId="{04B9D12F-7D42-82F5-B567-013D5A63CB6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0" creationId="{9382D23D-8DC3-4628-1F7A-3179230F5E7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1" creationId="{C8A79B50-49C6-9091-78C8-BC9A9081C85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2" creationId="{9B5035B9-BD4D-4E97-A178-CB37C8089F1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3" creationId="{ADAA2833-99D0-7E0A-30EE-522508D4935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4" creationId="{2AFC53F1-0381-0BD7-6DC7-4CCE571170D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5" creationId="{C3B52A6C-9DB6-7C84-0980-F933FD8AD4C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6" creationId="{A4B538CF-2AD6-9F5D-CAE2-A5AC67DBABD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7" creationId="{8B12ED16-8DF9-E7A5-A098-80D533E53F5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398" creationId="{552FAD1D-65CC-4511-F8A5-BB40DEC7FB4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0" creationId="{A9F01C7E-857D-6A42-F2B7-7E16E58EF3B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2" creationId="{13F45918-A858-B6E8-29DA-F0E4A455918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3" creationId="{A58906A9-1EAC-A0E6-05E5-7E7125AA3D9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4" creationId="{CC4B7731-A8E5-D3BC-8455-FE844A46C18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7" creationId="{7F9AEA11-A293-1117-EBE3-114C45D6DBA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8" creationId="{5109808F-DEAE-961E-94ED-ED14675B53B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09" creationId="{2DFD2959-7D99-56AA-1329-B62508F51E3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0" creationId="{422FFCD3-37FC-9054-F426-2B654DC238D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1" creationId="{494F2545-D682-AD51-F93D-BCAE253F0E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2" creationId="{9D5E874D-09EF-D437-DE11-CF25BEE76F7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3" creationId="{6E9A1928-1F37-B1C8-3E5B-2402F4542FA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4" creationId="{F5440BD7-5B74-A0E3-38BD-DC69B9FD980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5" creationId="{4107D32C-8EBE-6004-20FC-78B04FA2602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6" creationId="{61D54B53-C40F-CE17-F68A-C87F54420DC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7" creationId="{CF21C980-6C96-374E-81DB-B1178BC297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18" creationId="{20B3EEB0-2D9F-DDA7-DAC6-909C924BD52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0" creationId="{1A856534-1E21-CC82-3857-BB374038FFB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1" creationId="{AC819FE1-D32C-14EF-F415-73A8098DDE5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2" creationId="{B43D07C2-7F79-3C23-4014-2B968860EA4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4" creationId="{F5E01AAC-5ABD-ADAA-C2EE-36CC2760454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5" creationId="{F9EF44F2-233C-655A-30CF-AE35DB2C3B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6" creationId="{760D2858-FF11-20E5-3636-8A5172D52E8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8" creationId="{18ECF1B4-BBDD-316E-B115-25F8CD675A7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29" creationId="{B14E4538-AA95-9949-B0C0-07A7A4C347E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0" creationId="{8385AC39-EF70-F827-9CC2-20E61D1594E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1" creationId="{9B762A4D-BA6E-56D2-549A-2C8FC5FCB41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2" creationId="{564C4312-9576-B6E7-CC66-D54156BCEB2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3" creationId="{6A8708E0-7995-E2E6-238A-0A997CBB301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4" creationId="{BAFDC07E-7440-1731-86A9-616F513BD64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5" creationId="{1E0F1477-AC08-140F-4BB5-05D7B672FD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6" creationId="{2C30C234-3312-BFED-4EEA-4E07C30752B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7" creationId="{6CDC80FB-3CBE-8B1E-2C57-54009D2FA12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8" creationId="{16859FDB-5CC5-5162-6EBF-65F5DCD885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39" creationId="{A70D5493-6E9F-9FCC-89B8-C777BF0B87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0" creationId="{39E37781-2B85-78D2-2560-CF8D2743CBE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1" creationId="{696095C3-CB92-4CA8-46CC-B2DCE800B40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2" creationId="{B3B9BDB6-B0CC-3AC9-4053-8E1159629BB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3" creationId="{9CFD3A1E-62C4-1A70-A617-6A18DF1420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4" creationId="{21AC9F24-1DEA-499A-CAB4-ED46111C590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5" creationId="{3907C40D-E9AB-E575-7E19-4F0390A200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6" creationId="{906F3ED7-855D-4769-604D-99A1E20CF91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7" creationId="{C4C3862F-01BD-E137-3EEA-1D269FCAFD4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8" creationId="{B072E4A5-D838-B3BA-43AC-C5B83805EE9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49" creationId="{627AFFB5-592F-6E7E-2968-E0E43359387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0" creationId="{C7E5BE9F-3197-D3FC-546C-54AE865D154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1" creationId="{611F0FD7-C01A-F368-0903-6E6FB920ACF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2" creationId="{23CD992D-53DC-2FFD-348C-59568DEE048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4" creationId="{35F66BAB-2A0D-1ACF-9ED9-1D8A2D062F8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5" creationId="{5177B675-3201-0E49-DBF2-F7A487569DA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6" creationId="{22A1295F-861F-8532-FD50-5AC4B0210E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7" creationId="{D4110AAB-F189-6A76-062D-4DED3950672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8" creationId="{463667AD-8C21-6BB1-2160-0BAB2603667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59" creationId="{F8D1F3B2-781B-3D3B-32C8-62D97F76DBA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0" creationId="{E8813142-B885-8A0D-A5CC-5D07B4DFD77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2" creationId="{FEC2604A-8ACD-BDFB-78D7-997DAC98526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3" creationId="{4D1EBFD5-82B9-E449-DCF7-EE13C3A5CB0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4" creationId="{77E02D3F-9ADB-D119-0AA0-8BBB1AE784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5" creationId="{DC69E78A-1860-C402-D87B-84B0E16C2B5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7" creationId="{312A4F8D-4517-369A-2820-81405427A1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8" creationId="{650A1CD4-5C5A-4663-4B1C-DFF3F9A460F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69" creationId="{2EB6AA73-31D8-5CCD-C41E-DD5C10F296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0" creationId="{03AB2CD5-CA20-592A-3D14-2B50BBFCA7C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2" creationId="{F0690922-1DFD-ED89-4DFA-9A7D41832CE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3" creationId="{DFB104D9-5F04-34B5-0065-5F7B73BF562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4" creationId="{314FC40F-FA6C-E9DF-1BC9-532254B6402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5" creationId="{039DF6D4-51D1-B864-3F26-E052D61DBB0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7" creationId="{CA6D8071-DBF5-31EF-2103-211567F04C3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8" creationId="{590C8173-E4A6-ADE6-93AD-EC8C278DC35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79" creationId="{8C0E3726-DC61-CE13-DD0B-9827C20E1E2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0" creationId="{0748B987-A3EE-734E-D841-90878A867C5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2" creationId="{354A5E5B-4F38-E077-A3E9-ED85DC98A78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3" creationId="{B63394D3-37AC-C6A5-AFCB-FB83E877D64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4" creationId="{11C7BB88-D3A2-92C1-D20B-82A7846935F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5" creationId="{033526B9-BC50-8BC8-E4C7-F0F23A8476D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7" creationId="{96BEFDC5-0464-D832-4AAD-BF7C3E126F3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8" creationId="{05010635-DF7F-A1D0-915D-93B5EBD60F0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89" creationId="{2DF41F41-F226-8F99-36E4-05BA33C634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0" creationId="{31D246FA-C57D-99BE-5F14-713EDB23AF7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1" creationId="{343E94B0-BFD6-AAB3-E783-9F61D6E9620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2" creationId="{335434B9-585E-D46C-ED87-88C57E02020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3" creationId="{4FF6F8DD-B1AF-DC85-83C8-CBF60A9526B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4" creationId="{75D50FE9-9F3F-8503-6D71-CE6C7C73F4C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5" creationId="{7EDBEA44-A596-01B7-F359-9C422244D7C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6" creationId="{C19329E5-C642-BCC3-C8C5-6897A72837E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7" creationId="{88BC4CFF-CF62-7CD7-4B9F-32189D18FC2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498" creationId="{7C3A1D05-87C9-C187-CA6F-0C0B54C4E43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0" creationId="{14B41C5A-A9F1-6355-34ED-BA0EFD56F13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1" creationId="{7807B04A-7E27-3428-6E7D-41FAB734A5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3" creationId="{7D094250-72DD-E73C-F064-1EF0124373B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4" creationId="{B0D16E50-F3B7-9A64-C914-57CD53802B4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5" creationId="{AAD18635-C10B-EEE3-8993-5B720E7FFFB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6" creationId="{60BEEE14-55CC-4BED-402C-8B54DA500AB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7" creationId="{117ECC52-049C-67FD-8438-C2E49D19F9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08" creationId="{69940BF2-F6C3-06C8-A0FC-0E25B94F2A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0" creationId="{C4E1DC6C-3793-859B-DA34-08F3045421B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1" creationId="{F92B86E5-CF0F-C31D-9D7E-44A81230C8B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2" creationId="{884B662C-38AD-0657-B999-4722C98023E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3" creationId="{1CD2B8C0-A2D0-A331-16D4-F140ED6898F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4" creationId="{C21D092A-2038-372B-2043-CB43ED67E0C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5" creationId="{0C0E49B8-D666-30F6-2AC6-2E98EAC1019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6" creationId="{55F773D7-DCAB-9D45-BF3B-66B894E2F68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7" creationId="{3860AB30-B663-7CFF-C296-C20F5C97D38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8" creationId="{A8658BA2-584B-C5F4-DC11-6BD6CCBBC14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19" creationId="{94FFF319-2858-81BF-8181-B26BBD71376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0" creationId="{5E0FEAE5-705A-C595-48AC-3E164978D8A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1" creationId="{5FE621C4-0B99-DEFD-0324-8CACBCAC190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2" creationId="{53BF6F08-4D8E-DC4F-3DB1-3955E7CA48E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3" creationId="{78652490-34D5-A9F0-E738-5109597AEDD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4" creationId="{B09846DB-629D-F79C-CEA8-89DCBC1F62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5" creationId="{F5D3DEAF-4891-0ED9-AC03-725428C9890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6" creationId="{A4A037F7-8867-6548-1862-E18658FDF83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7" creationId="{0DBDB1D3-AA34-666F-1DC0-91D12FA134B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8" creationId="{F53A8D37-1248-2F7F-2417-FE729E558DD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29" creationId="{0172D7C2-8AD7-A163-CAB4-51058B8DC45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0" creationId="{50407BC9-431E-08CC-A476-C702CCD90B5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1" creationId="{97613EBF-8798-4521-88BA-3FB03714E59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2" creationId="{ACB15D5E-C72D-E7EE-04F5-4C50F4B731F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3" creationId="{A7731CFF-CC08-C68A-8107-ADE93E20689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4" creationId="{47D00E22-6172-2D15-E9BA-9DA54DD00E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5" creationId="{ED06E747-01D3-61D4-1B35-D74C06B14F7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6" creationId="{8549ACCE-0D58-9382-04FA-5DF87168E1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7" creationId="{DCC5A8DA-0262-FCC3-56F7-F497017E88A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8" creationId="{24C148A3-FC61-68DD-7520-82A74E2FDB6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39" creationId="{25260147-8F47-F90C-0790-3C1600E9F4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0" creationId="{C22F05EA-27B5-3E0A-9DD0-3C07F1F252F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1" creationId="{4A067E71-BE8E-CFCD-8E3A-7F36A5F26DA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2" creationId="{AFDAB10D-1575-0A6A-7C6B-08B8A4DE563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3" creationId="{7DC02911-A8B9-E5A2-FF8D-5309829D28B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4" creationId="{7074202D-6180-CDDD-CADB-1B0A4DE6874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5" creationId="{9D9639C3-8A47-A6E3-FFF3-3BBDF69AB2F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6" creationId="{A8F04914-472F-2BD1-A00B-0CCCED7FC86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7" creationId="{CD7029C5-16A7-72B6-3D3D-0639B020EBB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8" creationId="{4E86D004-0518-159B-DFD2-088B97184A4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49" creationId="{5D92B8F3-49B5-D174-2ACA-AD938F88C2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0" creationId="{0B5398B4-E43D-3F4E-5B1F-6AE827B67B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1" creationId="{8C7821E7-0319-3142-AE47-39BE2C7605C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2" creationId="{3FEA20FB-F49C-D2B9-04F5-B9FA8905BB0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3" creationId="{AF0AE6EF-6A3A-6A1D-9875-6E2890FE1A3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4" creationId="{FF8339CC-AB9A-3A17-25BA-ABD4549B6E7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5" creationId="{87157A22-B6A6-2378-B3B5-3937341769C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6" creationId="{6E727951-5706-6CA1-90D7-F4A23BA03C0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7" creationId="{16DF2B29-A247-F657-9C6C-76355225929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8" creationId="{187F88D9-A381-4D56-B92B-E89CA84CD1E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59" creationId="{38489EC3-D408-5E61-B284-E0BFE20FCAC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0" creationId="{4C14A5B5-9091-FC53-A344-E4379DEF304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1" creationId="{A7483FBA-914D-3AFD-A120-C4526F20D29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2" creationId="{F33D4CDC-7E4A-3D3D-C834-0BFF50B0B54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3" creationId="{59F360C6-67CE-B046-BCDF-54D1DF29FA1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4" creationId="{BC34EB7C-1BBF-DBBF-983A-AB5DA43F181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5" creationId="{FC8AC459-BB85-D115-A8A4-C4DE2D7B2C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6" creationId="{B39CA82B-BA1E-3ABC-81E6-94D30D28D7F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7" creationId="{B7D47970-1AA4-234F-4015-0FF0F957AC3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8" creationId="{7BA3DB98-2423-CFEB-35D6-27147CD81E8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69" creationId="{0F079FAE-6398-B883-A453-3EC97034A85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0" creationId="{A4BC8CB8-026C-8FEB-7A2E-5D6F926B60C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1" creationId="{171B2F15-9ECC-AD29-5E2F-D71D82938E3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2" creationId="{5AE58E86-51D3-7762-9A02-60DB1A3CC3C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3" creationId="{5B9D0EEA-3754-6C71-6632-3059D4F5628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4" creationId="{2D1AD92F-ECB6-C93D-4E4C-B0F6E63A165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5" creationId="{0B363B32-ADB4-2BFE-E5C6-E185DCC6ACF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6" creationId="{E3BECA45-B0C4-9117-9D68-6E6C928D057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7" creationId="{99BAD836-62B2-33C7-76E3-D7187624DA0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8" creationId="{68FDD723-DAC0-E0AD-D99C-33B8C9E5A48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79" creationId="{62EAE78B-E4B7-C769-D85E-61F80C54471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0" creationId="{78964DF9-E60F-27CC-9267-237AD079705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1" creationId="{9EBCD067-0264-D521-6C00-074F72321AC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2" creationId="{7E129A32-93F6-58EC-118D-1844B2A85B2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3" creationId="{6F61BB72-928A-11B9-7550-6517D6AD9FB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4" creationId="{5FCC316F-DA51-127B-6A6C-A95E483792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5" creationId="{E3A802AB-ADCB-ED0E-73BC-09F03D238AC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6" creationId="{40AE33F8-D781-1257-9709-03AC440F1E1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7" creationId="{2C37C4AD-DD7F-F64C-0AB8-E649B4D91D7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8" creationId="{A901CA74-ABCB-CC4D-5935-C58F365A62E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89" creationId="{2CDA170F-9406-1D47-7232-C5F87BA7AEF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0" creationId="{E3334240-509D-A7DF-0D4E-F74F36DDC6E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1" creationId="{E459C706-407E-0672-DABE-76E6A83A44F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2" creationId="{0743EF6D-E0C8-1958-FDA2-8CB7308CA42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3" creationId="{92E4189B-A87C-A3C4-4731-7D56687FA5A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4" creationId="{1AE68623-EDA1-C9C4-C448-437FAB9A43F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5" creationId="{6B940D0B-7E91-E98F-3E71-5701297A42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6" creationId="{2CC2B8E9-74C4-0AD0-7AF2-62178F6BA89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7" creationId="{D85A0624-0FAC-CAEF-65B2-01AA55B0DA2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8" creationId="{48E7A94E-486D-3363-537B-411E108295E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599" creationId="{ECF9C056-623C-CF95-2FDC-13544C0BF61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0" creationId="{7A94DA18-ADEC-80F0-80D0-89084845940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1" creationId="{5B1B2517-D9FD-E185-A497-C692848D0D6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2" creationId="{DF537C78-E908-0658-6C42-C74531621CF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3" creationId="{7C09008C-41F6-359D-6D06-FE03A624FAF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4" creationId="{796D0709-AEFE-4447-BB5F-BDA7B3415CF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5" creationId="{071025DD-5DF9-D9D5-5BED-EFBF21F64C7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6" creationId="{56F942CF-D0A0-513A-8911-7A30162724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7" creationId="{72443342-D5E4-33D7-5982-482E21A946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8" creationId="{DEE0A236-7E62-20D8-9BCE-0B28BEB0284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09" creationId="{B887346A-2733-5551-DEAC-008FDF81882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0" creationId="{BAF46AA2-2B71-3D8A-76D1-32A541572E3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1" creationId="{C30467BC-F3FB-7460-ECA7-6933AA980D5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2" creationId="{567B9CD7-52FC-CB95-3369-76A84F87D17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3" creationId="{BD80B7AC-2F34-5DF1-F295-8100939DF1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5" creationId="{D1093498-A4BE-AA5B-C75C-82EFD5EEF9A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6" creationId="{5080B5CE-BD15-6126-9429-6851F0D345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7" creationId="{A4DAAA6F-9E2F-879A-B469-86E7CE1D394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8" creationId="{F93526FC-1529-F949-0FD6-8B415C3E299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19" creationId="{19E3807B-9370-3AF7-B342-617A03A18A4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0" creationId="{982E3700-A173-432F-0ED8-6AEB5E98635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1" creationId="{ACC1D155-308A-A47F-56D8-49D396763A0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2" creationId="{92974A54-E0A1-01D0-EA22-130A7BB545E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3" creationId="{D21B45F1-B18B-5054-9A2A-1FB9F651FB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4" creationId="{B33724B4-E9B7-E8D5-7F66-2B9C4F534C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5" creationId="{153A5DE3-EEAE-8DAE-84CD-6301DEE3D0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6" creationId="{B1DBF367-BFCB-D6F9-AE40-7765A7EF7E7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28" creationId="{B65FFFB1-32DC-43B2-B419-EBEA892A95D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0" creationId="{F3321B24-9931-30D8-A740-BE56134D3CF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1" creationId="{0315A6DF-70F5-0D93-F867-3655EAF1FAA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2" creationId="{1299290C-667F-808F-9003-C654CD2B7A6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3" creationId="{EEFE3C26-5B9D-B4F1-6BCC-6E44986368F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4" creationId="{859D016C-02C9-4451-3211-54EF7912432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5" creationId="{537203E2-82F0-2B93-3EED-2A02687841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6" creationId="{39DE46FE-7049-4796-5391-7307481DDE1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7" creationId="{19D1F663-14EC-7428-EC2E-4AD0518E018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8" creationId="{DBE54979-597B-573C-D688-BE452CE3C13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39" creationId="{710C206D-F074-7BF0-C5C0-31645873DBD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0" creationId="{419C8C30-CDEC-32A1-09E8-CBC8A2C2C7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1" creationId="{B88083EC-B726-C02E-FC6C-9EBA7EC1AB3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2" creationId="{02BCBBC6-822B-D716-8B62-58345C5D49A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3" creationId="{C3F4E110-DEE5-3FB4-D05D-087FD2D591D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4" creationId="{C18EDDB9-72A7-C2FE-F653-78E5F91063F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5" creationId="{231535F8-BB0E-EE2E-3A81-7D9AB4A3B6C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6" creationId="{430732CD-79BC-ECE1-6612-3E260354F04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7" creationId="{7D01A0CD-98BF-FD70-DA8B-17B25AE2BA3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49" creationId="{C16ECC7C-81D0-32F8-8D96-EAC1F7E001B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0" creationId="{991E701F-DA40-0B58-9880-EF5171A4712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1" creationId="{F5ADD1C3-84EF-5233-536D-B4CBF11EF5A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2" creationId="{CF9EB062-0471-3462-8EA1-725A730A054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3" creationId="{E9663A65-661F-61F0-366D-10214DD843B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4" creationId="{64041751-8944-8626-7F83-8E3737B66B7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5" creationId="{B5277214-5E20-52B6-078D-EBECC9D5040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6" creationId="{7363A6D4-2F41-DDE7-6393-2A439DB45E4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8" creationId="{A227D3B8-15CE-959C-9DD9-8CA658CE64E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59" creationId="{6730A591-AACC-9916-E8DF-1F2EB9E3CB9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1" creationId="{F2954B9C-8F07-17E1-C014-0EC70F229C8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2" creationId="{82DA2744-40BE-6C73-82F2-E1AFF9E3B9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3" creationId="{E869345E-EE0B-1743-418C-579F589EBE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4" creationId="{21AEAB53-4F84-A028-287A-1B82E04FECD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5" creationId="{ED41B17A-9373-1512-90A2-E879C8F2384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6" creationId="{DCA8D94E-F7B3-1CC1-D8BE-2CC2D2C1BF9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8" creationId="{B025B55D-89A7-AF92-7A95-45F4BEB7F05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69" creationId="{CBA0FD6C-2336-4060-AE82-5B121964E8F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0" creationId="{0251E308-E129-F58D-B06D-E2D676C9176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1" creationId="{6C35587C-6FF7-CC4D-A6B6-425FDA579A7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2" creationId="{68521078-B2F2-A04C-3DA9-024B67F8E14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3" creationId="{F23F5196-E331-4F73-ADDD-CB286E3AC17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4" creationId="{2EAD4CCA-C2B9-24AE-7719-61F4C72A337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5" creationId="{D18798EF-14AB-A135-D8B6-9626C0CD80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7" creationId="{19101E23-558C-9CEE-DD8D-BB6BD63E0A1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78" creationId="{8C377F79-F54C-6E61-7CC3-A864938BFE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0" creationId="{841985A7-24F6-7C06-96F9-221FB5DD7C7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1" creationId="{6977F147-6EC8-62D4-3F90-52C37DD6416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3" creationId="{44C83C4C-F0D5-C3F0-ACA7-0F2D8267F6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4" creationId="{B6A1A55B-1C86-D95C-2501-12C16209099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5" creationId="{75A30E46-8481-0889-B5A0-EB7F9225ACB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6" creationId="{359A9596-D1BE-12F2-91CB-C7156EF5DBA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7" creationId="{1490CDBC-E02B-B789-ACC4-4B197F9C2AF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8" creationId="{BD835A83-BEC0-9C85-3EC1-1B28BABAB97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89" creationId="{21994D38-73F0-4210-1232-241ADE65709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0" creationId="{1B0D3056-A99B-4BE3-017F-6735ED9703D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1" creationId="{CCE83835-08CD-62FF-2A72-3BCBF60FC0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2" creationId="{C0DB0B03-B149-89D0-C19B-2E1ECFD2AE4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3" creationId="{F8ADC043-3672-2C21-DEFB-CDAE9354749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4" creationId="{F07408A0-47A1-E7F2-C373-05CAE34E1EC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5" creationId="{F5FC3691-9B5D-2DC3-AF4C-610801E5AF5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6" creationId="{050B3DCC-24C7-C913-CE5E-8E92F7EB79C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7" creationId="{2A68F464-3256-D769-3E9E-E70D007AE28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8" creationId="{CAF16951-D848-68F4-FA8B-60A703D16C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699" creationId="{EE3956BB-A538-50D1-E88F-FECB35D3D44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0" creationId="{65AAA5B1-97A6-916F-A84E-8FEEE8F0883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1" creationId="{DCA9FFA4-33EA-2CF6-AD58-4BD50EEA4EF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2" creationId="{8D37B65D-B8FA-CC5F-F049-6BB1CD6BE52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3" creationId="{976EEE14-5BD1-859C-DDCC-564FD43676B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4" creationId="{B6FB13A6-CF4F-ABF1-F1F6-B7590F71D2A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5" creationId="{D4BD6FA3-5BF9-BE2C-BB7F-FC91B284A02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6" creationId="{6FE276C7-92A0-B8E0-4FF8-34A7B315488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7" creationId="{E840E4DF-73C2-CA66-8E25-3A029FF6D21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8" creationId="{84F3F8A0-2262-783B-A7C8-0CCC7B731E8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09" creationId="{530A3A5D-375B-CC55-1D74-F7BE05D1ED5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0" creationId="{A77903D5-F459-454C-1E0B-7BD0741402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1" creationId="{8F50695C-BCD0-7F09-429B-C557F648ECC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2" creationId="{F5173C69-2D86-6996-3BEF-EC3E0512B5D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3" creationId="{F7B93340-6B91-F9D3-9C24-E1A160C5F33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4" creationId="{0D4B6E8B-A59F-446F-FDEC-9AB2D8C02E8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5" creationId="{4F4B3989-063B-5824-1740-09CF0416D7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6" creationId="{F4DD3BD0-54AA-E5CE-5CA7-04A87D5438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7" creationId="{26405105-4B6F-87D3-2829-3DF07043FB6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8" creationId="{3439C8A6-2FA3-ED69-980F-4FF58EE8904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19" creationId="{D9F0DB7A-20B9-CD13-6156-4E718F2653C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0" creationId="{3437E5FE-0502-3520-7E84-90605FDA00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1" creationId="{DE27DEFB-BF7F-21CE-F29D-A38A4C2E0CE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2" creationId="{9ED03998-8D8F-E889-6124-54A8CE4F846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3" creationId="{E335567F-7858-A7CA-91A3-D1AA30B330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4" creationId="{65A2D549-760D-3FC0-1D8D-9D7843752D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5" creationId="{1DB6ACAF-A623-3837-3192-3450434B0A5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6" creationId="{27D5D713-F52E-F8AB-4588-7A18C916D37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7" creationId="{4C22ED49-F317-0296-B2E8-76A9F563B7C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8" creationId="{EF95E7A6-2025-9F2A-A543-0F55C451FC1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29" creationId="{9B835FD1-86B8-F125-0C3E-466EA7D117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0" creationId="{9D22CF33-DF5C-E830-38AB-5C78E94831E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1" creationId="{2F3D2C26-D8ED-50BB-5AD1-5DBF08B0A7C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2" creationId="{4BF388C3-C2A5-69F7-0C9B-680D5F8DF29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3" creationId="{9E59F207-28F1-8EB4-0BCD-2F0E55F148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4" creationId="{9DF27C81-5DF3-E95D-F59B-6341E9176A6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5" creationId="{B6B4BBC9-A50A-8286-8278-00BA60FEB5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6" creationId="{9151E6C1-4FBD-DF40-1CE3-24AFC72388D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7" creationId="{DA8755A5-31A6-B1FC-A2FA-4111125B16C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8" creationId="{86EA5CCD-327B-3733-42D5-3B540FD4D59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39" creationId="{5DDB5C3A-2EBE-7DF4-C9B9-795A52E5E21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0" creationId="{D6EB9189-F2F2-0C21-6A62-2DF0A645E84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1" creationId="{E9EAAD6C-85EE-E963-FE82-F559C1EE93A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2" creationId="{44247441-D9AA-72AC-4953-03BA83FD8E5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3" creationId="{42E9559E-EA82-D710-AC1B-2A76204919A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4" creationId="{1D6D8274-770E-2BD9-0321-79D8ED25E1E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5" creationId="{5AC53234-04CD-755C-4C20-E5A34E513C0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6" creationId="{B8AA9A51-68DB-F0AC-40B8-14EF11E1D70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7" creationId="{7FDA4101-1CA0-FEE9-CF3D-2C56C6F07CF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8" creationId="{D9A3EA89-AFF7-34A1-4016-60D898EE5B9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49" creationId="{0EBDCE0A-8D42-0EAB-A071-F83E4B6457D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0" creationId="{E5C4EB51-E8D2-AAD1-6149-236D076B95F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1" creationId="{C08F114C-8A7B-BA02-410C-555E9255DA6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2" creationId="{A6CFA881-F86E-FA1F-E793-2D4F7C32DF8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3" creationId="{98CDCB99-29ED-FE20-0DE3-48887B6F076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4" creationId="{35C3E66C-2A54-4CC6-40DF-4050C743525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5" creationId="{16E9463D-3D52-227C-94EC-0A32AC1BDE4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6" creationId="{43D81734-167D-3741-89AE-AD617CB0712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7" creationId="{0A34EE76-EBCC-6064-A7A5-0635133FD16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8" creationId="{27423339-C0C9-134D-1062-24141C0F651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59" creationId="{058ACAE6-70C3-3520-CEF5-875AC4321C5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0" creationId="{98B904AD-8268-CA4F-4855-1EF6DC6ADE2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2" creationId="{62FA8076-2961-6DC5-54A1-43C89718ABE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3" creationId="{9C716449-0FDF-FAD8-FABB-00972C0DD63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4" creationId="{3E5D181D-4342-393C-6FEB-D232919CF2C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5" creationId="{67C1587C-CEA2-0044-F735-2B66AC4E483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6" creationId="{8E987949-6CBB-885F-1A18-DC951C769B3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7" creationId="{C94BB030-1873-838F-C80B-705B417E00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8" creationId="{1B645CB1-54AD-C2F9-DAD3-F95C10B56C9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69" creationId="{A202BEC5-A119-38EE-6F80-C008124BB93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0" creationId="{D5969F27-789D-9271-0AFF-6BD4039706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1" creationId="{6872FBA9-DF67-CA4E-67D8-C4C748533E9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2" creationId="{5C4DD0B6-26DA-A1FF-0EE4-4258C119548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3" creationId="{53EF5CE0-1C3B-AC2B-312E-1BFB5127E8D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5" creationId="{DD32B611-DD4F-1CA5-2B6E-3E8F65DEA8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7" creationId="{0961E7BE-6D18-819E-9560-A43269D6F75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8" creationId="{7B79A2F6-D57D-5F2C-D202-913D647CF7E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79" creationId="{BD7E3B25-711F-6CA5-BF24-30FC5413FF3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0" creationId="{697EBEA8-15B1-F104-C462-0330A66FA49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1" creationId="{A85EAE62-A4AA-2936-27E3-B4316C744F0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2" creationId="{29A85A97-4E8A-6821-99E4-A535668C46F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3" creationId="{51CA1CD8-618B-B4D7-EE84-7A7E2003710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4" creationId="{1C921057-1A48-D7C3-F6A3-BE22FD87A2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5" creationId="{0420B784-8B51-1C14-D127-2F5546089B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6" creationId="{27103751-DAE3-3A0B-3462-DEC7CEAF109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7" creationId="{9B867D0B-0809-3C8C-7717-CF846F38677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8" creationId="{E508511B-BD02-A995-87BC-85AA1F9C66C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89" creationId="{3103E42F-76BB-640A-8965-417C1D7D986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0" creationId="{CB1BA81A-91A6-0A1C-6343-1871D8465AA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1" creationId="{A2572057-95D9-0B84-3766-4B32668ED08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2" creationId="{C1F14FCE-91DC-0362-58E0-2587E7D5E38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3" creationId="{6B2C7218-7B7B-F2E8-D36A-B18534210EE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4" creationId="{8D50E24C-777E-6CDD-0814-4214B1CDF7D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6" creationId="{69AB4861-D947-7DA1-F90B-4BD0572CA08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7" creationId="{F7420154-C260-DF7C-0298-920C137C9F8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8" creationId="{5054FD15-055C-2ED8-3BDE-C632378F504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799" creationId="{09547490-67CC-FB27-B482-E1BE27E8495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0" creationId="{4F7A1832-238F-0F11-4465-28D3F95408E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1" creationId="{9612EBA8-AB4F-EBCA-D3D5-D597874A981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2" creationId="{248C3C9E-352D-FEA0-0566-B7BD49D6E6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3" creationId="{0FB3CAED-7350-404E-814E-EA87A26BE12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5" creationId="{89EC2422-527B-55C7-D356-A8505F1F61F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6" creationId="{79D80DF2-FA96-8FCA-2A67-37E2E84FF1D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8" creationId="{745136CE-7F25-3BA1-3E26-2B52A08FD94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09" creationId="{96B83353-F01D-B476-DDF3-1E875D74BB9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0" creationId="{A04CFE38-E03B-ABC3-8BE0-65480E8292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1" creationId="{B488308F-A843-763C-4140-D5A757DBC7B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2" creationId="{F1EC1A33-3A83-4E9B-F15D-AAEF2534D9A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3" creationId="{E36C470B-3A65-3109-3204-B6D6A2C8C37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5" creationId="{11F9A613-B638-CB4A-E3ED-DAE39C91838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6" creationId="{4E03D29D-2EC0-6E5F-136A-4375A33BFD9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7" creationId="{30F8C0D2-02E6-1114-4D16-B613F53A83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8" creationId="{B8FB6774-3DE9-6AD3-FCEC-1FCD18856F7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19" creationId="{EE7C08D0-3F08-9142-C4C6-2B91298AFD1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0" creationId="{B6891E06-6B0F-35A9-EDB9-0656FC9D5A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1" creationId="{9DD3F56A-E816-B0C5-EE8C-5CDF4B8A624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2" creationId="{34F32639-F3D5-00CD-201F-8F0A6B1AA18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4" creationId="{B8B154EA-57B6-174C-F956-E4B9EB612A0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5" creationId="{2FCDE2A5-667A-0F2F-4AC0-B07BADE6B4F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7" creationId="{7BB26325-FD8C-86F5-A81F-F3392908652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28" creationId="{9D0D10DB-83B7-4405-AC24-2819A56708D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0" creationId="{85D816C9-84B7-2C50-EE6B-BA692B30903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1" creationId="{E43E6829-9080-81C0-1C1F-4AB020E198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2" creationId="{762BDF30-2368-47F3-D816-67C2B6863ED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3" creationId="{B6E09127-9D3F-394C-B76C-2ED92CDAC68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4" creationId="{F4612DF8-FD2C-02C1-632A-B95A2CEA829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5" creationId="{2238BF5D-59CC-1C16-0849-9E3FC93ACD3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6" creationId="{2B524FF5-3192-3A0F-8C49-D3E59A45E2F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7" creationId="{1E072AFB-A107-3706-0A14-5159814730A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8" creationId="{EB84F675-4D92-14B4-1D79-3D3E40B68F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39" creationId="{432CDBC3-797B-52AC-B8AC-EB5F3C6300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0" creationId="{EAAB41BA-A216-2284-1103-4EDE6A10872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1" creationId="{46530AED-B574-FE14-29BC-53008449496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2" creationId="{D33B4BD3-8863-16D6-AFD7-3D120BE5610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3" creationId="{471F1902-4900-91F0-5735-52B08D5915D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4" creationId="{3F0966FC-EEA6-BC58-2335-CC2717773B5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5" creationId="{88EC91D7-C05D-8661-9418-A3071503E62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6" creationId="{4F6C3CB2-C8E8-EF58-EFC2-B50EA074FA5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7" creationId="{2129DCA9-7B81-714F-DD54-183B3CA063E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8" creationId="{62A43377-EC86-4E1B-72AA-D8CC65C82A9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49" creationId="{4D9F5085-6240-50E1-0816-97A232DBCBE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0" creationId="{470D57AB-1298-BD18-933E-4A14BC04BF0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1" creationId="{CE144734-D9F3-AB50-17F3-526B082EAD8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2" creationId="{B68B365C-E682-6979-70B0-CC9EA2B896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3" creationId="{B6747AC9-0BD5-E4D5-435F-919926BB217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4" creationId="{90B58E56-E1C9-5A8B-050A-254E834E4CB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5" creationId="{2200B278-F33E-BCF1-1482-0E3F34690BB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6" creationId="{20E93D25-53F8-9094-AC20-CEB67A66EDB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7" creationId="{DBAB1AD7-AFC1-5183-6433-52951229D5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8" creationId="{1D6B3A85-62DB-7501-2E4D-43B03824B48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59" creationId="{3B058466-49FB-2295-A37C-FFDC7A0F59B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0" creationId="{B6AE9633-136B-8280-4108-7DDED410A76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1" creationId="{097B03CC-B10B-9236-4762-1CB49CDB80F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2" creationId="{22121DB7-F358-9911-AB1A-BDDBF00542E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3" creationId="{219B9B7E-1EB3-CC1D-0A7E-9000631A52B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4" creationId="{9E6B25F5-9C4E-67E4-CE43-D72EF9F1512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5" creationId="{5E170E1B-D78F-90E5-F184-9477BDF31D2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6" creationId="{A590004A-5923-1F73-8932-EFC6A08C68E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7" creationId="{5F7201C1-D53F-386E-F905-B8E373A5CD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8" creationId="{A82111A5-C6BB-72FB-8D0C-E8C321ED75E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69" creationId="{57C08CAE-1B8E-BFDF-DA85-D74C06E59A7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0" creationId="{9320854E-5368-A211-0AA8-585A4D87F11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1" creationId="{D350EA9A-1473-2819-780B-DABCFEC730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2" creationId="{FCBBEF6F-6636-3ED3-024A-E1CC16585D7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3" creationId="{7AF54328-7834-075D-ACA9-446F9348DDD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4" creationId="{45A8C95E-4DF5-E2BF-FEFD-42BDCA970E7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5" creationId="{1DBC0DFD-0040-5530-DF75-E1CFF21387B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6" creationId="{D16A2BBC-676E-1EBA-AA4F-AB2891B7575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7" creationId="{1BA0BD07-1122-62EA-232A-EE38F9B5C47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8" creationId="{3B83033D-5A36-9CD8-7CC3-1A9F6B5A5C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79" creationId="{465B7DB5-55CC-6E79-72AA-B533BCF72CF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0" creationId="{304D9D56-CD48-3D23-CAD9-232D86E10FE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1" creationId="{E6538B3D-A640-02A0-8D1E-B53761DE3F6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2" creationId="{7EE95B2D-1011-0B3F-2DB6-3CA1983E969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3" creationId="{EA48D50B-0DEE-7C0C-87B1-05DEFF2CD5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4" creationId="{058E33D7-8C2B-FB82-93A3-FDF7640325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5" creationId="{8E76DBE4-9754-9889-CC36-DC2716574F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6" creationId="{B81A63CE-3C8B-1EF2-DC08-71DB060CC3B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7" creationId="{C73149F8-996B-248B-6F65-D94FBAF32B9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8" creationId="{D03CE848-88BE-4E91-61C1-85CA2E67A61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89" creationId="{9CB8D79B-9178-850D-D2ED-4F61DD29DD3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0" creationId="{A95F4053-D7AA-790F-8CFE-E0ABDD88C1E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1" creationId="{26D65A93-263A-1EBD-92E0-AFB3E88FA0B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2" creationId="{2F01FD83-C34C-861A-E3EE-66CBB2F7DCE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3" creationId="{A20EE2AB-A536-2D79-500E-88A035CD9FF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4" creationId="{08A2874B-79A0-5E83-D2E9-F50365D1556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5" creationId="{EAFB3D2D-C472-E54D-D3B6-77536F5676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6" creationId="{F99247E0-A557-8439-DC66-1F32618A6EC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7" creationId="{9DAEDF11-D2D7-6502-246E-EF14163DD3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8" creationId="{36D0E380-9882-3F92-B8F1-186FB1C9A7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899" creationId="{1682D47A-0B86-0554-9E08-BE8A0B961B0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0" creationId="{222CF7AC-F257-4A9D-F7F9-39B35CF55B0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1" creationId="{B84E2A18-9823-3A50-D4F2-9A66D2B1E08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3" creationId="{0A3776FB-8AC3-914F-862C-1087AD75B8E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4" creationId="{9CFE892D-FAAE-2FC5-2C11-0865566C181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5" creationId="{8E76D887-D9F5-AB0E-D35A-6CF6DB9BE0E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6" creationId="{41C4141D-4A2C-72E8-6322-2C27699D770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7" creationId="{E8360925-BC50-2449-B659-569194A79FE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8" creationId="{F608D4C1-01BD-CBC7-9B02-7281037FB5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09" creationId="{E763D840-D1A2-421B-5264-C8E2BD7F014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0" creationId="{1D1E8E04-373A-CB15-D5D8-E070EAAB43E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1" creationId="{C52C02F9-0E7C-2C49-A5AD-F0E55D78138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2" creationId="{071D18A9-5042-B35C-CFC9-B5C3D8BADAA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3" creationId="{289405C9-F8FD-FE8D-02EF-3F6C803181E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4" creationId="{1E5FEFFE-EB4D-F77A-3852-A01105CEB1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5" creationId="{285DFA48-9272-AC54-CC0C-E6351998FFC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6" creationId="{A307C8EA-129A-C707-1727-05D349E388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7" creationId="{BCF7490C-CEEC-C763-9879-5D5952A8D94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8" creationId="{311E5B33-6FCF-4C05-0D11-B3B7330A958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19" creationId="{A5863C16-34E0-B1D0-7C8D-22D03138B3F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0" creationId="{043AFE9C-1342-80C4-422E-A9172C40EC9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1" creationId="{3B8B5345-32ED-9454-5AC8-4A8104920A4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2" creationId="{640DA6FE-A2A0-7B93-0468-FC278B736B5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3" creationId="{CD5B5857-7D03-BB26-2FE1-C691322514D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4" creationId="{F3A01608-CF09-D135-5DB8-97F4700A5D6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5" creationId="{C5255132-2342-9C14-62EC-6B8754E1F0C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6" creationId="{CFC7B2DA-DAAD-6634-CB33-ADF57A015F2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7" creationId="{29FD890A-4752-704A-EBAA-C596E27BB86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8" creationId="{B95EBEAF-AAB1-EF9D-6AD1-E1CA75F1161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29" creationId="{F4D9F222-756B-DAE8-065C-98151394D53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0" creationId="{5F88ECE1-383D-2593-705A-F908AE21554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1" creationId="{0AD29F29-01DD-6513-4FE7-A099BBFBFDB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2" creationId="{DAB14D65-29FF-4FEC-5FF1-E95532E477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3" creationId="{AD5C766A-FF91-2E6F-6E22-63692E36E88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4" creationId="{0772C0F2-517A-83E2-F181-A79531A7597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5" creationId="{0CAEC9E9-0608-EFF0-3949-5DF186B0DE5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6" creationId="{946AF732-A721-2070-1142-9FCC5684702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7" creationId="{21CC52EA-966D-5CA5-6A02-D1D6E50AB98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8" creationId="{CACEC9E3-9290-D436-6B2D-B8C22573EBB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39" creationId="{C7697544-EF17-EF08-1F5E-80D2F9402A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0" creationId="{AFE0B6BF-8E9B-51FC-F960-0C0810268B9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1" creationId="{E961EB27-FF6E-E66C-8050-3567734D8FE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2" creationId="{D2F78260-8F09-08C8-F4DD-1E5C11DB44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3" creationId="{0F176E49-62E2-A4FE-3E1E-3ECBAF0438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4" creationId="{E88A1D1A-2520-25B0-2DAD-8A13916F9E5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5" creationId="{3223F4A8-E7D4-AF1C-4224-01E6867201A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6" creationId="{0188DF88-981D-85FF-135B-94DADD8A50A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7" creationId="{D27925E4-6D43-C6E3-C347-0E9D01F0290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8" creationId="{D761D345-3985-93BC-A344-81C9E5C017B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49" creationId="{0A2E9B08-7B8F-2028-0037-49E1BFFAE14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0" creationId="{3FB212C0-E694-E369-0167-5C3FBD3B4BD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1" creationId="{51C154E2-F23F-69B4-FEB1-699A9905682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2" creationId="{1E6769A3-C1DF-BCE2-593F-06791D248C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3" creationId="{0082D451-8164-1C45-F3C9-F7E684A8FD9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4" creationId="{F427AC53-8775-E6C8-D767-1FB3A92AEFE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5" creationId="{E33C8465-5782-5FE2-B463-EFE254EAE82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6" creationId="{7454BF84-A6B9-D289-C08B-7F02C503678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7" creationId="{959EDE56-1928-71D9-BF8D-B6F46D3B37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8" creationId="{79535A37-195D-BEF8-B5A6-D68CD790C68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59" creationId="{737758B5-F8A0-2D98-A5BB-723776D377E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0" creationId="{4CCECEC2-3BBF-D484-7CB8-DABB471C65F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1" creationId="{F43C0EED-ADEF-E925-597F-A625FE5368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2" creationId="{D8165CDD-B45C-0AD4-6714-DCCBB113A6C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3" creationId="{3DE9D93B-55E8-6A83-6421-9D0B2E44D09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4" creationId="{7AF3C26F-B762-59EC-E998-5DD88E752DB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5" creationId="{826085A2-313F-BD19-248F-558B8A26F39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6" creationId="{C8B51602-58E5-EFB4-90A8-6499C4E488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7" creationId="{D6F94AB8-38E7-726E-69E1-E07D09448E0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68" creationId="{BD4D5ECF-F86E-F81B-C80B-1461813BBAE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0" creationId="{FCC0E41C-32AC-9BAE-D68C-E60CB074ACF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1" creationId="{B5D5F5C9-711F-9EB4-4CA6-A77D7FAEA51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2" creationId="{E3F904EF-CB11-8DC0-5A81-9059B5FE7EE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3" creationId="{574D62F0-18F8-A68C-9C76-67683632684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4" creationId="{1F636053-F3EE-9411-07A0-89924BDA52B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5" creationId="{7FC944DD-5B8E-5A8B-E71B-77EAB0338A8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6" creationId="{46C3FFC5-5959-C49C-4E6B-630CE10C929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7" creationId="{C1A3604F-9FF4-C62E-4A09-5F9CB032898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8" creationId="{461582AF-4888-8371-1A3D-E36944153DC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79" creationId="{50DD7F6C-9D8F-6634-11AF-F5DC9AAF81B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0" creationId="{F8FCA155-A365-4E97-87F4-868E6F946EC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1" creationId="{24380BD7-2376-9216-CF19-491DC335B55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2" creationId="{53D32174-A994-8AF6-6C3C-B16D7A7F9B6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3" creationId="{FBA2A77B-F1FB-56A2-19DC-407A29D81B3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4" creationId="{03AF97FA-426C-52F6-9F3D-3CEDEE09E8D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5" creationId="{5FF2781F-F81D-70BC-BAB2-2BC53F0183E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6" creationId="{8029F8E4-C4ED-C521-F92C-6C822912B1B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7" creationId="{83BD0445-6E72-FAEF-E769-8ED6B387E7E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8" creationId="{78F78181-B224-AA9D-D51E-B4D0D32BD6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89" creationId="{1064BC70-AE28-7158-CDB2-30A66C05271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0" creationId="{4F33AB1B-A79A-455C-DD9A-CA34DDBB084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1" creationId="{E13B41D0-7D2C-349B-9C35-29EA0BA30CB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2" creationId="{A80EFFD0-B0DF-B406-61EC-270A76766A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3" creationId="{7B5A4D63-3EB0-5D76-483B-B42CC1E3429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4" creationId="{E6AD3ECE-AD3C-D028-7C68-62EEB559BEA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5" creationId="{AE162FBF-85CF-2B28-A0C3-6685615E4D1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6" creationId="{B1ECD66C-A6D1-4F00-2EE3-0F64B3270F6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7" creationId="{52226217-8F9A-3803-7BD7-0A8772799DA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8" creationId="{B59AECEB-3CBD-CA3C-AD7C-F15CD9E61F2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7999" creationId="{77E82AAB-96B9-54D0-552A-EBC5926C07C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0" creationId="{BF4807B8-2EEB-C4FA-8BDE-8A28BA38638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1" creationId="{DD26BE6A-23C4-62C1-7A62-8222834E7E4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2" creationId="{7D296F90-5864-9621-0B4D-79DF8C95430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3" creationId="{717EF7EF-0985-EA3F-338E-1B114316288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4" creationId="{0470F97B-F19B-2C19-B2F3-B08949410EE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5" creationId="{1A9073CB-379F-7EFC-92D8-79AF4AA00F9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6" creationId="{93A645F1-D45B-B1AA-8814-AB5A6680932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7" creationId="{C9BC780B-7AF7-77E6-8DDF-EFCEEE2C230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8" creationId="{EBC4779A-5A49-04C4-8E51-A3B2D6E1D2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09" creationId="{7E26B261-B919-2ED0-A16B-A48BAC92DDB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0" creationId="{95187308-4A92-7309-3A23-5096FA70F83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1" creationId="{18031F54-7B35-D235-4830-67144D5A3E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2" creationId="{E000E358-6A48-122E-12BA-DA34DA4343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3" creationId="{5F4D7D80-FEDD-DCE6-656B-683790C6ED0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4" creationId="{7F172C83-1FF0-D783-6DFB-939C4A8129B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5" creationId="{397AD5D4-900E-9EBC-C8D4-02417CF0A3D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6" creationId="{C8FECED9-885A-31AB-4DBF-8C045D6C5E0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7" creationId="{DDF55035-4970-D865-D98E-EE228AB69A7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8" creationId="{03DD36D5-2114-3107-6B6D-F44F0362B24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19" creationId="{544819D1-C99B-62A8-C07A-2B97142BC83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0" creationId="{18E2E604-0CE1-A701-EF10-F4063B3FCB6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1" creationId="{140F6810-7B09-7A41-F101-C22D39ACD4C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2" creationId="{77409FC2-91A0-2AFF-A9DB-184761102C0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3" creationId="{AB3A6373-3A6F-772E-6F31-6E1809F4221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4" creationId="{BCFAFBAB-0AFD-18D9-E38E-D02C53A9E0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5" creationId="{963763F8-9CC5-FF77-E904-013ED4EEE8D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6" creationId="{D64EECAB-9773-1323-F78C-2C82C0F19EC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7" creationId="{E7E61E3F-2876-F22C-A868-23FF64337E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8" creationId="{18F6E490-A4FB-9EE9-2C46-0E0E9CA537E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29" creationId="{2A364897-9D45-182F-DDF7-B3144D58B4D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0" creationId="{15F67E3B-6E20-0C19-F175-D2C80EA49A0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1" creationId="{8C15A9D2-AFB4-1360-6C9B-BF5EB482A2B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2" creationId="{1238DE1B-1721-E0BF-9531-9E7F76D800F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3" creationId="{B4BE2514-8FEF-D3B9-080C-69BC686714E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4" creationId="{212F5371-DB04-5F01-D62A-1C4DC3C8CA2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5" creationId="{BBD5789F-92FD-B880-2754-1DD56F1D8E4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7" creationId="{5226A776-9073-27E2-61AF-FE512E6CA2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8" creationId="{E46EB09D-9953-3655-CFF9-AF69B2520D5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39" creationId="{B7777AEA-7720-0795-3A64-F4C66A1DD40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0" creationId="{67F2AB07-B478-CE81-E478-04CD8F58641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1" creationId="{1CDCF1E1-CE70-1BBA-7B29-F8AC6ADBF0C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2" creationId="{6B902304-A677-6F67-5F37-8AF3F970AD7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3" creationId="{C2C61144-B590-1983-7384-7BF1133A62B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4" creationId="{AEADC36B-2B4C-1129-DFE7-62AEFFADEB0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5" creationId="{5CDEDED9-B897-3DD2-C526-6F04DCAF985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6" creationId="{F1A85FDE-67C4-41F0-0D05-6D732183266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7" creationId="{F6723C14-E22E-94C7-3E90-7A0B4646642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8" creationId="{53639E03-EB9C-2D1D-061B-8DF7E982961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49" creationId="{7598742A-A376-FC88-D51C-0337127ED5D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0" creationId="{70C3C049-6160-24B9-452A-0792C2DDC00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1" creationId="{F44FDF92-5A82-3B35-E539-993751FA2F0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2" creationId="{C3B3EED3-11A7-CF78-85B4-EB86D5EC96D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3" creationId="{F2A8E055-39C9-4E67-D370-CAB83167C41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4" creationId="{4F919C28-A498-335E-CA26-D58E7FBECFF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5" creationId="{C2EF17E2-A823-55DA-B457-39FA2BDE1D2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6" creationId="{7AC478E7-E560-8AE7-821A-94E838CDE1A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7" creationId="{501B436E-6D91-EDCA-CCD6-47D19E19774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8" creationId="{C717B2E2-151A-1578-A0B9-9EC12A5102A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59" creationId="{FAF39BED-B465-C985-7F75-DCC08BC37B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0" creationId="{867BD897-B06F-C81C-3EB4-A3D84A228E4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1" creationId="{7C98C015-6E86-5796-5611-B78E1235F95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2" creationId="{1A53EC2A-1199-02C8-87D1-69B2854A6AD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3" creationId="{C5D590B8-3A61-6383-2BE9-84C90461982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4" creationId="{1B4181E9-5221-E6BF-FB36-D4110983DCD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5" creationId="{828EACB4-28B4-C414-759A-A7AAAA8FAA1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6" creationId="{BF73847A-36EF-BEE0-A19F-87438EF057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7" creationId="{21DFD9FE-7295-BE0D-27F1-2EBD25BCC1E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8" creationId="{EF28ECE2-3512-D0F1-2DB9-B725A0925F5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69" creationId="{49719903-5741-EB0C-315E-E2E1C3F6A6B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0" creationId="{132B68EA-28CD-A435-08D9-3671D69F35C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1" creationId="{3B0F6653-4317-2E47-CDAF-AF0B8677CAF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2" creationId="{6351FF0F-789C-AE55-174D-B982BF87E4D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3" creationId="{1DC42D63-9653-560E-364D-83D5F51CB68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4" creationId="{E8A9B23C-A3CA-8506-2D88-50AC1CD9F3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5" creationId="{B2DF42FB-5904-F087-ECAA-A54AFFF22E1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6" creationId="{11D7D3BD-FE5B-B24A-6274-19539E40399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7" creationId="{ED5BB0A8-91B2-7F3E-881C-62DEE24F7D7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8" creationId="{284695FC-53A4-DEE7-E27C-7D7E4DFDDBF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79" creationId="{323E884F-390A-15EA-9C23-6ED17F743F7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0" creationId="{340E53E7-0371-7C92-0003-47156C6F1C2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1" creationId="{D0E3DF04-09F9-D23C-4A96-F9368BEDA9F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2" creationId="{B16DCEA5-FA33-070E-6DED-9C4C49A7799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3" creationId="{6E963ABD-BFCE-7AE3-68C8-FC8ADE490850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4" creationId="{EA45C057-40C5-1534-16CE-5B6C37C472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5" creationId="{2589473D-30F3-6B85-8B1D-9C6DC55D847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6" creationId="{FA894E27-E912-0AFE-71B6-4399F1265E1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7" creationId="{A72A51E9-3645-232D-6D11-7BC15AC319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8" creationId="{D14DFD0A-39FA-8F3C-226F-71B810A708E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89" creationId="{0DFA5593-BA0D-1F19-353B-FE1A5B4795C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0" creationId="{70224CAE-1A71-ECB5-B0C5-CC387928598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1" creationId="{71FE76D3-FEC6-4E90-1156-8CB4CBDC09B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2" creationId="{B1557437-125A-9E69-C1F1-DA9B89D095F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3" creationId="{1B41CC1C-7772-DD1A-A97C-C964CBF0DE1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4" creationId="{9085483A-387D-D64F-75A0-4AFE73B859E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5" creationId="{015B2A20-F9A5-E62F-A9A0-1C4806FBD24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6" creationId="{C1EB2F6C-4E66-C18F-6C10-9BA61D07128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7" creationId="{BE76FEC2-3899-613C-E9B5-210912A53EF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8" creationId="{AB7EF91D-6C66-1E15-3420-1258D24B50B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099" creationId="{D4055AAC-15D4-CDC6-A7F9-7B95B10F941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0" creationId="{056527BC-AAC8-26CC-2A3C-0132F233BD8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1" creationId="{5E839604-F5CE-649B-666F-6D02815C260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2" creationId="{D0E7B117-14B2-D255-BDAA-A1687D76FA26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4" creationId="{200AB10D-1322-9E14-C155-3B722FD0D9A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5" creationId="{11329F60-A2F1-762B-6B39-EB48102BE6C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6" creationId="{EB410C1E-FB28-37DC-46BD-69737BE5817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7" creationId="{36505FEA-A50C-0143-A863-BE2D6DEF2C4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8" creationId="{C038328D-744D-521A-73C3-6A778A4EE68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09" creationId="{D8788AC5-A393-5607-4A1F-F49D911D550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0" creationId="{727F2367-A41E-ED97-1F37-CBF9712BCD7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1" creationId="{44D0F3FA-9494-EF26-6EBF-E0A0C92BC88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2" creationId="{11C7C6A4-EF68-E8ED-E148-A2C548873E5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3" creationId="{44A083D8-ACA7-D4AB-99BF-60834969DBE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4" creationId="{0E9D68BC-6BFE-60F6-4D23-D6681445E10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5" creationId="{D082F0C1-3AF2-D2D8-E420-691E6700E7A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6" creationId="{1FE76920-4041-A12A-8D6B-5AD445B5F6C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7" creationId="{2C5493FD-2143-0634-ED52-CE28A9F0FD9E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8" creationId="{255EAD41-6DF2-B26D-67A6-A8947866C3C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19" creationId="{C44F6079-F624-2D66-2D23-43B48D2A51C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0" creationId="{CCEDE15F-E56B-B8F3-774A-81E760C52C6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1" creationId="{620C197C-D462-5A0D-F3C7-8EA2B9B5D2F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2" creationId="{B502DB6B-D072-3FD6-22DF-C751D579EFD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3" creationId="{02205836-4E20-3317-F1FF-829081E19D4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4" creationId="{29376AE3-4511-5B3B-6687-CF7840667B7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5" creationId="{02FBBB05-38C7-CDAB-B91B-3B3FE0B8229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6" creationId="{F5324935-897C-3118-ACE5-720D9A1162F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7" creationId="{DB1255D9-C28A-AE82-8CEB-499F794D583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8" creationId="{CD9579BA-A718-74F2-AAA7-E6CCAE4534F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29" creationId="{31B7C1FB-02BB-EF36-1332-CBBC575EEB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0" creationId="{61229BEE-D2D1-9DC3-07B1-45E19D9CC64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1" creationId="{F18A908E-AD9D-B56F-3742-8AE055D7C6B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2" creationId="{14CB301B-9CAB-CA90-CE30-1D35ED414C7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3" creationId="{7353B009-F254-B215-C965-A51E5ED363F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4" creationId="{9200007C-394E-41B7-9D5E-96B3155C198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5" creationId="{F3AE0196-A5C1-6F55-5D8C-B4C3342CBCA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6" creationId="{EAD360A9-27ED-BA82-8C6D-7682CD891EA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7" creationId="{FC658E92-D24B-02ED-044C-E94ABA7481C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8" creationId="{76CFBF16-410E-86CE-769D-0E610DC873A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39" creationId="{EE7E9923-DB8F-3BEA-A9F9-792A10BC7FB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0" creationId="{E7A477C1-3DC9-55EF-3D21-7D13D2CDA53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1" creationId="{68FAFA82-3167-BA08-E1B8-74641227A3B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2" creationId="{09B23227-D95C-8591-B9E6-979098F9010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3" creationId="{A8E10ADC-D925-A101-C5E2-19E7BC215FE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4" creationId="{88BFD609-B32D-A39B-86BA-A3C45DDEF58C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5" creationId="{4583F76D-73E8-9C4E-A0A4-DA999D06758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6" creationId="{97D94B4E-997C-B55C-B1C9-5FECE6188C3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7" creationId="{DA373F50-ABD2-D0EE-507E-95D504CE93BA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8" creationId="{0579FB17-606F-D67A-DDC9-0D64D53ADD5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49" creationId="{6F28B4DE-D5C8-E0E3-CF67-1A20870336E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0" creationId="{FC80F467-62D1-4692-E51E-141FFDDFB20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1" creationId="{54F1CAD8-88F0-8709-61EB-7DC1C5DCB23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2" creationId="{0671AFB8-2399-353F-9440-2D6D959F848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3" creationId="{CC1FEBA1-FEFE-1010-2FEC-C126C4D67D7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4" creationId="{6A94C3D7-5124-2900-D827-AC0B301BCACF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5" creationId="{6D8120B1-1142-EC5F-4741-AFA13C0E84F5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6" creationId="{381B477D-4C96-6C4B-EE41-0B41EE638FF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7" creationId="{B0861D5F-116B-1EFF-23FF-C84753AF6FD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8" creationId="{11FF5EE2-627A-AB70-2539-1F3D9965611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59" creationId="{9805B9CA-4138-F581-AE11-3551D117FB5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0" creationId="{602D02A8-CC13-EDE3-02F8-6B264C8E1047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1" creationId="{6E594F1B-7C53-7CB0-8BAE-74583A8122D4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2" creationId="{922A0584-ABC6-54B9-D803-8CD76CDE32ED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3" creationId="{E096BB1E-32D4-815E-2D99-6DAB8AA912A8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4" creationId="{BD9FA372-C108-14CE-3087-A9DC9924AD0B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5" creationId="{00F00827-0262-BEE3-3206-4B614B19E661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6" creationId="{730F151A-BC07-7508-8C1D-7D2906232D79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7" creationId="{41137604-0ED3-3ECE-30B6-6D955DDE1BE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8" creationId="{1167B664-EB16-1473-1F41-EE7CF4559BF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69" creationId="{50A3DAA7-4A26-F18B-20FB-6D6736C9DB53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70" creationId="{DA335E3A-65FD-FD02-3DBC-349D9C262B72}"/>
          </ac:spMkLst>
        </pc:spChg>
        <pc:spChg chg="mod">
          <ac:chgData name="Jazz Binding" userId="74e1742e-566f-4d18-bab9-8025d732ef9c" providerId="ADAL" clId="{B2F509F6-D0D2-47FC-9FFA-9B1E2AE28429}" dt="2022-11-30T15:43:47.213" v="10418"/>
          <ac:spMkLst>
            <pc:docMk/>
            <pc:sldMk cId="3434121037" sldId="283"/>
            <ac:spMk id="8171" creationId="{4EAED454-DBF5-7F95-1368-BD4DF226ECC4}"/>
          </ac:spMkLst>
        </pc:s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63" creationId="{B46EBE82-A241-3759-394F-591FC96AAA8A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64" creationId="{CCB646B0-900B-DB3C-6A28-0D35E27589FD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68" creationId="{56E3433E-6138-6666-FA51-30EE15B08F02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81" creationId="{08462B7F-F677-8CE9-6356-F6E8FC5F2D19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83" creationId="{26EBE6C7-6D7A-5BCF-8163-671C8163C135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87" creationId="{D5B43E6B-0FD9-FFCE-F137-408A6BE416E7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399" creationId="{D475B53F-E6AD-3E71-EF41-C510EC6D2BFB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01" creationId="{118791F8-08CD-5628-1CCE-0528BD33E71A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05" creationId="{433B506E-983B-5715-B77E-E15EA44CA2D6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06" creationId="{B7146A6D-D2BD-5454-2E43-99920D3CAF3D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19" creationId="{A9C28B76-6491-DC43-959E-4AB3585EDBCF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23" creationId="{CF5203B8-0629-86DD-775A-77DDB4C89464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27" creationId="{63C38EF8-A68D-F2F4-950C-9120562BDA76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53" creationId="{28FA09FA-D278-90B7-75C1-B70D16544FE6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61" creationId="{1CBF47B2-01BC-80A1-156B-2D07649C532C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66" creationId="{51BB639E-AA47-177A-4E4C-1E13A907D1E0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71" creationId="{0129C056-0B12-4A26-5A00-3AD7B016456D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76" creationId="{0D520BEE-1E6F-A906-F08C-406C251A3478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81" creationId="{E2E8D72B-26BD-48FC-D295-58935E8B4B14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86" creationId="{D1F10484-3ED2-3E6C-0148-6974E46AF6B7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499" creationId="{2BF482F1-E254-AF00-9633-7FBCCE888902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502" creationId="{EAB86D42-2FE6-38EA-DE0D-5539A2361CAB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509" creationId="{860A0D6C-F524-C837-281D-A90355119813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14" creationId="{783B59FA-50FA-2978-7768-8EC3B688D760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27" creationId="{2349A333-CC4A-C4EC-80A2-8FD6B75F3A92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29" creationId="{6586CA9E-397A-41D8-33A5-A928BDD8472A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48" creationId="{03B951B7-4D13-0842-D285-62B564593CDB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57" creationId="{21094BE9-5261-40DF-9578-813F9D3B9348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60" creationId="{C5AD964A-469A-4442-7720-990AA93285DD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67" creationId="{88EB1D69-19F5-574C-1913-0C21C175EB31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76" creationId="{A2E23E81-D6A0-4C35-5E02-5F0F79F2520F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79" creationId="{B412CA35-D679-E306-8F38-746E21920C54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682" creationId="{88491BDF-214D-DE05-A273-BBA0E7C9AA9E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761" creationId="{D89DB69A-7E40-021D-CE34-CC8E45BAAA59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774" creationId="{B42645E8-173A-7F91-7697-DE9B2D52AFEC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776" creationId="{95B267AE-6AC4-1E99-B425-D559A3C95E3F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795" creationId="{61156A4F-1962-F311-5800-0A2B0E3D5B11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804" creationId="{78E7A2A0-864C-1FA8-EC42-20C225FCF847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807" creationId="{FE367201-604F-5641-30A2-BDAC70206786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814" creationId="{ECBCCB53-F745-4055-EAFB-99DDADF22F28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823" creationId="{DFA01F26-F984-C0B8-BC46-46D26C8F0A6B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826" creationId="{6D14C91E-B692-9799-E517-A189EDB04FA4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829" creationId="{874DBC00-15EE-8ECE-BF20-890A6EEE537D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902" creationId="{DF053207-144D-B0CF-9512-2021B4DE8AFB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7969" creationId="{97E2F5CD-7989-AD39-F0C0-AC30188B3550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8036" creationId="{453D49CE-F150-0551-04C9-3B6D6AADA387}"/>
          </ac:grpSpMkLst>
        </pc:grpChg>
        <pc:grpChg chg="mod">
          <ac:chgData name="Jazz Binding" userId="74e1742e-566f-4d18-bab9-8025d732ef9c" providerId="ADAL" clId="{B2F509F6-D0D2-47FC-9FFA-9B1E2AE28429}" dt="2022-11-30T15:43:47.213" v="10418"/>
          <ac:grpSpMkLst>
            <pc:docMk/>
            <pc:sldMk cId="3434121037" sldId="283"/>
            <ac:grpSpMk id="8103" creationId="{D1393D59-5DC4-0DB7-1277-C4454F5DE132}"/>
          </ac:grpSpMkLst>
        </pc:grpChg>
        <pc:grpChg chg="del mod ord">
          <ac:chgData name="Jazz Binding" userId="74e1742e-566f-4d18-bab9-8025d732ef9c" providerId="ADAL" clId="{B2F509F6-D0D2-47FC-9FFA-9B1E2AE28429}" dt="2022-11-30T15:43:59.424" v="10449" actId="478"/>
          <ac:grpSpMkLst>
            <pc:docMk/>
            <pc:sldMk cId="3434121037" sldId="283"/>
            <ac:grpSpMk id="8174" creationId="{4A6654A1-71D6-1F35-6EA3-9CD7E8D34C20}"/>
          </ac:grpSpMkLst>
        </pc:grpChg>
        <pc:picChg chg="add mod ord">
          <ac:chgData name="Jazz Binding" userId="74e1742e-566f-4d18-bab9-8025d732ef9c" providerId="ADAL" clId="{B2F509F6-D0D2-47FC-9FFA-9B1E2AE28429}" dt="2022-11-30T15:43:47.241" v="10444"/>
          <ac:picMkLst>
            <pc:docMk/>
            <pc:sldMk cId="3434121037" sldId="283"/>
            <ac:picMk id="373" creationId="{96B00354-4DA2-8A2F-0F50-3D69D59824F7}"/>
          </ac:picMkLst>
        </pc:picChg>
      </pc:sldChg>
      <pc:sldChg chg="addSp delSp modSp add del mod ord modShow">
        <pc:chgData name="Jazz Binding" userId="74e1742e-566f-4d18-bab9-8025d732ef9c" providerId="ADAL" clId="{B2F509F6-D0D2-47FC-9FFA-9B1E2AE28429}" dt="2022-11-30T15:48:41.031" v="10513" actId="47"/>
        <pc:sldMkLst>
          <pc:docMk/>
          <pc:sldMk cId="3056603162" sldId="284"/>
        </pc:sldMkLst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3" creationId="{DAF643BB-FFBC-7F7D-A295-9838E4DD8EF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4" creationId="{12678373-4F6E-067C-E635-D106F9E1D6E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5" creationId="{135ACAEA-8481-73BE-4AC2-E54DA0D88FD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6" creationId="{84E48BAE-9BEE-9EC4-110A-E8B9F3613EC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7" creationId="{CFA6FF4F-DAD5-36BD-E989-A99E9BADF56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8" creationId="{6D7500DA-6E54-C756-A6BB-FF2A08B4567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79" creationId="{25BEA271-A7BB-D16A-CBF7-1D0037EE25B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80" creationId="{65CE3A70-EB8A-B868-2345-5B0596B7F13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81" creationId="{A2260571-6048-9FF6-DC88-66174A12C79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82" creationId="{DA63CB6B-5807-685F-0A12-6BFECC0CF87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383" creationId="{D5AB1DCD-AA21-1388-E1B6-D2EBF5A3325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2" creationId="{889F24A9-D723-B0F7-58B3-15481E35B2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3" creationId="{2E20C9FE-41D4-B106-E6B8-23609EC9EE6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4" creationId="{15D8A9F1-680B-97CF-CA38-A0D91129ADB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5" creationId="{C6A63259-462E-4525-EAE5-3655B4AE819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6" creationId="{0EA5E49A-0767-5DA3-A8BA-6A6117593B9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7" creationId="{912BD226-2CE2-7630-07CA-DACB4995051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8" creationId="{38525DFC-41B4-F04B-C975-4E2740E51F4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39" creationId="{A6C44B1F-BC26-9E24-A80E-0D51EEBE3A8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0" creationId="{DB3D6A6D-BBCF-92CF-0103-0268A6BB1C2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1" creationId="{3E4889BF-7973-8426-CCA7-F5C36741A7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2" creationId="{FD2F692B-C0F4-D392-9D2D-6EE348FFCE0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3" creationId="{E65A8993-A7FC-7D61-432A-8386EACB397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4" creationId="{EF058B90-7C94-0EBB-2E7B-BAB9FB11E67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5" creationId="{E463F9B9-5B2E-F51F-88A2-312D57146AD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6" creationId="{8B7558DE-266C-9D05-C7F4-B5EF763850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7" creationId="{9C78CA32-AC3F-E10D-B843-E76B40C3618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8" creationId="{EEB870DF-377B-C8E4-A85B-FFAA88BC13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49" creationId="{4602F338-4668-8A47-E3C8-56540CF6B17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0" creationId="{C1BBC04F-BC49-A486-1131-B5E3D5C6ECC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1" creationId="{4D766440-139C-0D39-C1EE-E470657C4D8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2" creationId="{FC68B20D-8F71-F6CB-1E57-839335FF70B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3" creationId="{C3497744-EF56-6156-57B4-E692804E06A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4" creationId="{35C3C3BB-F15B-F14F-B716-6A34D075679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5" creationId="{41CC5074-0926-4088-43AF-9863EC2F951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6" creationId="{68971166-419F-1528-EBF3-3B6510F6E4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7" creationId="{A050EB92-18BD-35F1-F4AE-F382B77FC5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8" creationId="{EED01381-460A-AF8C-F490-AB7E6200BA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59" creationId="{0E2A8F92-B6CF-4670-6885-3ECECBC0C5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0" creationId="{FF54517E-5183-251F-BA20-CFBE0F7193D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1" creationId="{5F98E3D3-49F2-A5DF-8A49-18C23E3425A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2" creationId="{4231707A-EA3F-72AE-F74E-D44E13869B7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3" creationId="{72C1F8F5-24B1-B289-A165-12F32442A8F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4" creationId="{E12F79D4-766B-4D29-3AF2-2D5AF899AF8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5" creationId="{1C448A41-0982-AAC1-D93B-47C4366D316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6" creationId="{5F3BD288-F2B8-5A23-745A-BF66171F82F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7" creationId="{DEBA9E02-D4A9-9311-179D-5569382AB05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8" creationId="{C54C8502-B027-B461-CEE4-CDF0D5EA4F0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69" creationId="{AC679EE6-2EB7-F94E-D61E-900043F2992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270" creationId="{1A0E123C-5EDB-508B-D096-82BD59F3053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7379" creationId="{2BD21B6A-7132-5AB2-FA01-98713DA09B6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75" creationId="{53EF24DD-C9DF-3CEB-9A46-6F0A5AF2488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76" creationId="{1666E842-D5E7-1717-14B8-1AB8EFB3C9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77" creationId="{F56C21B3-50F0-12B8-9A88-45640D3D4DC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78" creationId="{76FAD22C-FACF-8F7B-26A6-A11CE99FE7F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79" creationId="{4048397F-B011-3DCF-7DF2-3F7ECFA3A84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0" creationId="{4E922224-9729-C250-51AE-021F168481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1" creationId="{F57308BC-A012-6085-890E-68786D9F3E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2" creationId="{76A48717-60FB-F85C-912C-D7192D0B30B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3" creationId="{E70740FE-A57C-4F0F-D7C1-2BCA6364527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4" creationId="{1E35524A-1946-B141-1247-2EC402C742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5" creationId="{99B43647-D004-853C-C2C5-7C819903289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6" creationId="{3B504F2D-15AB-8579-C777-C836523706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7" creationId="{B5AF106B-FBDC-C77E-F05F-5C015644672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8" creationId="{5AB330F6-18E4-7806-9302-8910399C457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89" creationId="{1DF56D8B-5837-EB32-C8AF-6CF62A03E5D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0" creationId="{039794A8-4035-5A63-FF16-5A48E456BD4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1" creationId="{9B68C6B7-3536-9848-D8E7-A05DC8D9E2D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2" creationId="{138697CD-51AE-00BF-E16C-75F7BC8B282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3" creationId="{AAB38E01-3B3A-3615-F7BC-299D6B6AC3B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4" creationId="{B6205653-0DD7-902D-2A4B-68B9B40E601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5" creationId="{B6345F81-D600-B3DC-6ED8-BF54E310D4D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6" creationId="{E556311B-5D7C-5B2D-3715-FB1833D4840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7" creationId="{BBC9B366-9DB9-E87F-46E2-120FBC9004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8" creationId="{0E230123-0818-E747-0BBA-4C735A315A2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199" creationId="{03C58032-70D2-EC65-BE19-E5E4F0D223A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0" creationId="{E5E37B30-9128-CF65-62A5-79580AA1C4D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1" creationId="{F839F9D3-56D1-2258-02A0-6914648342D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2" creationId="{39EEC0EC-CD6C-034B-6576-3280757CD96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3" creationId="{7F3A9276-24D5-C0AB-FACE-9F50D87BE87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4" creationId="{52370AF8-6B8B-D646-32B6-53DEEC4C3D3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5" creationId="{B1321FB5-E7C7-A1F9-64FB-716E39548B9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6" creationId="{36AF0FDA-0C60-704A-ABAE-767F95A1EF2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7" creationId="{ED4215BF-F531-2C13-665F-4EDB5F3CC6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8" creationId="{EA37DA43-9857-BA11-5B7D-7FD53DBDCF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09" creationId="{F0C54CC6-EB63-8BD0-DB21-40D9D35AF50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0" creationId="{C3C5A2B4-BE39-DA80-D921-CC8BBE06E89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1" creationId="{0FA29323-9E4B-2309-1866-B9D31268590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2" creationId="{A82E62D3-A645-D2BE-F0F8-66525C246C5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3" creationId="{3E1778D5-31F1-5F05-0A9B-B3A39DE79FC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4" creationId="{C9A78CD8-0682-E259-032B-863DCCF3DA4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5" creationId="{A8442BE6-143B-9E89-D273-48319291A1E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6" creationId="{54965593-C51B-E0D0-2F0B-513874E0E0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7" creationId="{24258453-9DB8-B21A-A3FD-872921227A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8" creationId="{CA82A87B-F9E7-1972-06B0-335E48B6729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19" creationId="{AA54B59D-F8E5-3FE5-19C4-03215EF624F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0" creationId="{BAD54DCB-4D10-1C9D-7713-0EC111BF30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1" creationId="{3AC70588-2F2F-F0B9-6FE6-599B6E10E11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2" creationId="{489665E9-9D25-5E08-767F-BE685BBC84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3" creationId="{7880F0F3-E962-14DB-ABE1-D4C1B04C223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4" creationId="{844A89E9-DDE6-02E0-7839-B65661EB8E0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5" creationId="{E82DB1B0-64CC-D66D-D5D8-8B05DFC6CC7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6" creationId="{CE29F23E-B955-00AF-F2A4-8B6E2F2D6B3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7" creationId="{F258C43D-77C7-B61E-CB9F-5F097C662AC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8" creationId="{AD1B865A-D90C-517A-B71C-65A9A5BA767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29" creationId="{674A46D6-019F-E119-4024-1F010FFA783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0" creationId="{B2ED26FF-DF1C-EAA5-748C-8653F579925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1" creationId="{57687EF2-AA82-01FB-3FA7-4444158E2BF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2" creationId="{F2AB9115-B142-C6BE-D6DC-7F16E64938E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3" creationId="{00BBECFF-FFBE-EEBF-16F2-A0F1AD6BFF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4" creationId="{B3720FC8-D0CA-33BA-B262-5705CD8AD6D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5" creationId="{3B168B56-CE77-D6A0-11C8-D6B7BFD9773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6" creationId="{6C92B2E3-6D14-7F81-634B-FC7225709D2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7" creationId="{5F2E8756-7561-89AE-B0F7-A1A6AED0942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8" creationId="{9C62B8AF-B190-5DBC-F7B0-6DFDD33EDB8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39" creationId="{0C67DD18-253D-0604-1ADA-B526235F6D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0" creationId="{B3D03B9F-3821-0CAB-FF37-891CEF28AFD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1" creationId="{5ECC6C8F-0EC2-A443-C01B-5E7A73A34A9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2" creationId="{0595ABA3-F004-5F8B-AA7F-6C18069BE70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3" creationId="{FD7F5A95-0394-F506-3D40-9A7F8BC60F3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4" creationId="{EC46BA30-7BFF-BD4D-58C8-98D43979517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5" creationId="{0B87C06F-4E1D-0189-ABCB-55C2AA5807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6" creationId="{1C139A2D-C66D-9BE2-8546-3D4670EEB4F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7" creationId="{67086171-1032-1FE0-EB87-EEF13D31583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8" creationId="{8C0CBECF-58B8-AF46-E891-7C5CBFDDD55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49" creationId="{2A9E4196-623E-221D-42E3-A3787F07C7C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0" creationId="{3A032218-E289-8385-ABF8-703E0022BE7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1" creationId="{5128130C-6477-30A7-7E85-BB97B4E588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2" creationId="{4202EDE2-DE6F-3B37-B358-306467E0A33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3" creationId="{3BBF2473-673E-96E3-3F29-4FC7A2A5D82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4" creationId="{B8E7F21B-0097-2F8D-B65A-794AE7396C9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5" creationId="{73C7DB86-9290-1633-44AE-3E1A8330E66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6" creationId="{F52D5585-E468-3060-A2B2-5193C824259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7" creationId="{7B1BA6FB-F578-8A92-7859-3501D8619F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8" creationId="{F7B895F8-386E-D930-6115-4B67BA4CBB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59" creationId="{031B8543-42A9-2E67-3FF9-A13D4F4BD4D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0" creationId="{BC82D4CA-E91C-D1C1-3079-72AB90CC3A7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1" creationId="{7C602267-606A-A866-2D15-221D3F37EA5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2" creationId="{E318D63D-5DEB-1706-E845-C189FA453AE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3" creationId="{AC499C0D-7CBC-AF69-0370-8A6E26E976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4" creationId="{20B9F9DA-E0FE-646E-12F4-20CF3EF52F7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5" creationId="{1CB0A560-04E5-D999-1635-911A8A05FE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8" creationId="{8A7612BA-643B-D506-81ED-54F2F08FDEE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69" creationId="{E867EB0C-CD47-9B7F-1155-69F66FAB7D1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0" creationId="{A77BB34F-8EE8-B4C3-93C5-5465DE8806C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2" creationId="{6BB46B56-C6F8-88D5-CF78-EE6D08528FD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3" creationId="{7E052EB9-60CC-0E05-A52E-7AD61B31289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4" creationId="{F102FA08-9E16-313E-B83F-0A3889EEFC5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5" creationId="{199E5ADC-84F4-3734-3B53-1662242B872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6" creationId="{83469DEB-67AD-7933-9CCB-C9DA1A9C432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7" creationId="{EEFE30BE-C602-F97A-DE13-EEA08E63202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8" creationId="{09F5889F-83B2-0864-43E2-02B1A8A32AA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79" creationId="{5380FDED-8397-57BC-ED71-BB97C25ACA0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0" creationId="{4D426C4D-D192-2C35-9490-0551B0CD3BA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1" creationId="{62E320F5-826E-E162-AA3E-5BB63B1C7B1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3" creationId="{23E2203C-D409-60BA-7574-6A95D5CA6FD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5" creationId="{31B4C507-0E00-BA5F-8BA2-0C2C58D9BB3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6" creationId="{CAA1D73A-059B-FB18-C6C2-7517AD8E511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7" creationId="{FFF03FCB-081A-EF5C-B350-B9C302B121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89" creationId="{574A7834-2D02-2B28-DCA5-42B856F9023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0" creationId="{C0E09784-C5F1-52E9-4EDA-ECD3363464B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1" creationId="{63923B66-2D56-9AF9-3254-7E2FC0C4C64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2" creationId="{6AEFF45E-9D24-8181-9CE6-EA7199DC188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3" creationId="{8C13EC3A-F53D-54E8-46CE-5C8CF3D657F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4" creationId="{DC242D96-3C6F-655D-8CA6-6159BD4B25C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5" creationId="{9B9F66F2-8CCD-1066-FA1A-A1E98A2B45D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6" creationId="{9F1CC6DB-2A35-4F1D-D041-901012CA19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7" creationId="{6D049F29-CF5A-E5B0-1B0B-137338D7EA4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8" creationId="{AE3520E7-5D96-FCEB-7540-74A6FCCD54B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299" creationId="{733764BE-5809-0710-F09A-7267F65DE96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01" creationId="{531AE48F-8279-F789-763C-120055916F3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03" creationId="{D655F869-81B7-2193-02A3-238E1E9979A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04" creationId="{4BC9CCE9-EDC0-5C37-1336-5C479FB1B3C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05" creationId="{09679083-6BBE-C915-BD09-C308980ED9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08" creationId="{691C2C39-D960-D91F-20E2-071821AAFD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09" creationId="{A3E8CCEF-0234-90B6-269B-FF1B9E596C0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0" creationId="{88D92E7C-95FD-46CE-A23B-ED51443473E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1" creationId="{6EC77269-721F-CDDA-4F0A-8C38BF7E792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2" creationId="{422649F1-1C06-6527-5B20-EA07B90F2D6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3" creationId="{7403C95C-84EE-D774-B6F1-B79EFA73C4D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4" creationId="{020F3BE1-C71F-951D-A8C0-A7A6377678F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5" creationId="{3F8628BB-09F5-4D61-1D4C-CD4F5E40E21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6" creationId="{41BCABE6-3180-C095-49F3-CD06189C1E8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7" creationId="{1658F349-F699-5066-65AF-7BAAFDAEBF6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8" creationId="{5C60037D-4EF0-8589-77C6-79250FFE39D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19" creationId="{8E329088-6C5B-43E2-4C8C-F556C83F062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1" creationId="{00F764CB-4E02-3EDB-7704-CBA34842C2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2" creationId="{0A2D3FAF-EE7F-62A4-4D43-988017D6D3E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3" creationId="{E5886431-96F0-3C41-060E-C9D1EF7C99A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5" creationId="{4178ABA7-B5C4-F929-D24F-C5090C79949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6" creationId="{5950C646-A852-A565-98DF-E2C656E492C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7" creationId="{D230479B-EECF-D7E4-2DB5-F12BE439C01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29" creationId="{F45F69FC-F78B-9557-1181-63F65C8F2F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0" creationId="{7E1C5DCE-E6B4-0D8F-7FCB-C79A37760C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1" creationId="{019C0381-71EC-6473-7A30-44D8EDB25F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2" creationId="{4D10D300-95B3-979E-0929-190970E65CD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3" creationId="{ADE2A60F-55D7-5ED0-5094-BF55B4D6D2F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4" creationId="{344D934E-9ED1-79B4-4678-BD54A82922A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5" creationId="{98B9396B-9DCC-7E50-0146-D68BB77FC7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6" creationId="{C6EEBB9B-8747-D2C5-C578-1F7E20EA704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7" creationId="{3A88B04B-BAB9-E10B-AD3C-9B8765E67CB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8" creationId="{D15B9349-39ED-238F-66CB-5DE44DABFE3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39" creationId="{223DD18F-17EF-453D-6E35-0AD9DCD7222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0" creationId="{7365E299-07AB-85B0-C752-8D043E5C9D8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1" creationId="{05B8246C-8B4F-53DF-2D52-F4AC63AAA2C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2" creationId="{7B48D8CF-CBC1-869B-ECAA-F300D2D67CC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3" creationId="{B8CB79F8-F567-DB07-5EBA-0AE05AB19EC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4" creationId="{0FD0474A-0B45-6635-1543-2F2B2786143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5" creationId="{94DC9AA2-17BA-A903-2995-BE2F8B3E960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6" creationId="{B5AC9E2A-94FB-0AAE-6FBA-510FC515D9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7" creationId="{4BB35E8A-07AD-3F08-ABAC-FDA6E1F5B4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8" creationId="{8E4B0FAE-3277-5310-7127-9A2F656154D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49" creationId="{1B14646E-5089-674F-D4D1-D97D82A090A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1" creationId="{FFD860B9-E944-ADE5-3BDF-6EF170B33A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2" creationId="{12A8D91F-88F4-D8BF-22A4-0D7065A033A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3" creationId="{467E630F-4E0D-F26A-3A38-A6A42BF4AF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4" creationId="{B121EB29-A315-6122-182F-7ECC2E5B180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5" creationId="{DBCA9230-8B77-E970-648C-480A9769BA4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6" creationId="{ECA2C949-1868-CC61-A714-35AB08D3967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7" creationId="{5D42A45D-DDFF-89CF-61CA-1A07A3790B6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59" creationId="{8E93F683-2D35-80BC-7339-C55D9DB130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0" creationId="{E3AC9AD2-A7DA-CAD7-4B5E-41E7E5B721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1" creationId="{20DD2C8E-A485-8144-7E9F-CD0D9B398D3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2" creationId="{43904528-02D4-9660-AB2F-F9E4AFC1578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4" creationId="{ADA84E3D-F562-7268-2E07-0C8D4EA88A4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5" creationId="{37AD7F7C-F1F0-EEC0-3FC9-3E2AF97F78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6" creationId="{1F7AA36F-4A59-3D1C-28BB-80D5C574BDF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7" creationId="{0FEEDF52-AF5D-8C36-A93C-B778370B91C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69" creationId="{A82BBDD1-F34F-BEFB-61D8-765DD1C48C6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0" creationId="{39FA33C6-1EE6-2F33-8627-FE018FF519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1" creationId="{51018724-E400-B122-A68E-34D22B7CF54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2" creationId="{F0442A42-0C06-442D-B744-16135DD157C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4" creationId="{ECC5DF49-4260-E7E9-C6E3-264FFAFE7B2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5" creationId="{414D25A6-EE55-DE9B-A3A6-0E8E496D3EF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6" creationId="{D1CB3ECC-5941-338D-CF20-155C64253FE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7" creationId="{281A65BF-4EBD-CD3F-AB5C-F6CF86FA9F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79" creationId="{F53A03F4-315D-D7E5-2D46-61D4C8CEF83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0" creationId="{EA4621D0-C160-7648-C8B6-5974943BA2B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1" creationId="{C478CE01-5DD5-1164-1556-E14614C4F34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2" creationId="{2A724FAF-CBBA-FA75-66E0-5CD659854B9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4" creationId="{DA9CE78C-3520-5C4A-66FF-1497718B298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5" creationId="{ECB5C0F5-0F20-59DC-3B07-2A35F0C53B4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6" creationId="{B44E4C9D-3783-6E58-C060-E602746DB92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7" creationId="{82FED8B0-541C-7FF4-9F2D-843C4936658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8" creationId="{38A68DC0-75EC-DC18-3B9B-9ED61800671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89" creationId="{5DC3F3A8-8CC3-62B3-3799-59CFCEF1C2A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0" creationId="{16CBA845-C704-AE76-0B54-502E580A9A3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1" creationId="{C855C2D9-C213-5B45-914D-F55DBE4BE36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2" creationId="{8938114B-9812-C8FC-9FD4-EAEFE0D1A63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3" creationId="{682BCC4A-DE2D-9DFC-C359-3AF9EF894BE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4" creationId="{819B7C48-6D39-6CBA-AD04-E2A5268DCE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5" creationId="{842B78E0-D47A-84E5-2144-231C2F87AD9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7" creationId="{E8F2F760-58A2-2B36-514D-0661999A3F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398" creationId="{2BBCBFB2-F433-CE8A-4B9D-62C2C257D4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0" creationId="{45E8D0F0-35F6-8C23-3B08-D06FFF23624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1" creationId="{7B3A1AEF-1790-DADF-D971-880A555F6BB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2" creationId="{C06D8359-AE6B-2A0E-63B3-72D474E962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3" creationId="{95011F09-4414-5D3D-7693-E3914960AAA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4" creationId="{3AA286B6-D3E3-3CFE-E2F6-8FF4A28582C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5" creationId="{2E315E94-F5B7-7A39-7A94-8DE01AFD4E1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07" creationId="{AAB49031-FD93-7A2C-49C2-F30D42B1EF8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2" creationId="{31F4E54D-3AA4-C658-AD73-68FA5325C8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3" creationId="{FAB1769F-C287-C303-60B7-509B8104AFE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4" creationId="{55EA1166-D8E9-7F17-AFD4-DC0DD556B46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5" creationId="{E85FC691-F8C5-5C35-F93B-23A00467F40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6" creationId="{46F46F0F-57E1-5EDA-14F3-8BCFC2A3E82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7" creationId="{17A47AB5-8C21-1A11-FA41-801E491964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8" creationId="{ABD3613E-5E76-34FD-A6EE-14266A76D92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19" creationId="{3E7666B5-DEC5-8066-7D50-1D3F1C61FD5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0" creationId="{D4BA18AE-4CEF-4919-627D-06850312103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1" creationId="{D2F7361A-3592-C1A2-6071-5CB1975EA69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2" creationId="{7568C256-7ABA-B8E9-A022-C546E227A37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3" creationId="{818B9649-B607-B26E-3FB2-7FA3E724A1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4" creationId="{0B41CDCE-AA22-CC90-412D-B5FDAB4D15D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5" creationId="{31E1454F-6670-E9A2-3A07-57307FCAA75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6" creationId="{4629CCA7-D401-7ABF-6C98-9BEB91BB24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7" creationId="{6570E244-54F4-86B2-6E4D-9E397039022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8" creationId="{7A194415-A402-9DD9-00D3-7BFE32FD17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29" creationId="{E4CA9E7F-1684-62E2-3AD4-FADA4B60F0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0" creationId="{B0569216-6285-F87D-54AD-306CECE5938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1" creationId="{CF33B008-B7AE-85C5-CD7D-62E3776D02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2" creationId="{0DA53645-F092-B424-F567-92DA979BCE4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3" creationId="{F0D0F254-9266-4E9F-59ED-116F80B3BCD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4" creationId="{C38E1EA2-A560-B527-D4A8-74996F72025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5" creationId="{B5101216-560C-002D-FF05-BAE7FD6E8DA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6" creationId="{21CC35B1-4C2C-62D1-7BBB-A008FF89E5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7" creationId="{400A308F-4E0D-4F45-E39F-9295B3ACAE2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8" creationId="{4D1FD329-7153-7D20-2FD0-C6D6EF90477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39" creationId="{DE566719-C48B-A389-71C0-7C825031EC0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0" creationId="{82971729-2382-22D0-1043-B8D41207872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1" creationId="{CB89C4ED-E570-287F-15CC-3B4C9267665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2" creationId="{8CD3B538-C0C5-88C1-4712-4C0DCAAFC15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3" creationId="{A50F51B5-EBCA-A9F5-8B64-911A1CA8EC1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4" creationId="{05A1CB47-F47F-7C74-288F-940C96F99AB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5" creationId="{17F0DC8A-877A-3D6F-9C29-B6F67C99516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6" creationId="{563CBFF3-A80B-FC98-5144-E55D5DEB8D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7" creationId="{499523D9-2493-4E04-74F8-B97DEB30FCA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8" creationId="{851282CD-09BB-FEFA-E784-982B8B1B1F6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49" creationId="{2E24F71D-D080-7F3E-45AC-E23BC42FEAA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0" creationId="{24228BB4-392F-7DA5-90BB-7F563922EDB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1" creationId="{646B8DC7-21F6-3537-EA40-BB9199F150E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2" creationId="{A15229BA-37C3-D0ED-B49B-0DE53D31AC6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3" creationId="{D38BB567-F7CF-0CE1-7B36-04E820E5E97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4" creationId="{CAF47E68-8E3A-A755-E188-8A49C5E03C0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5" creationId="{D45F817D-16CC-3EE1-2C17-D4E4BBFE1A5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6" creationId="{562227AC-63A9-A30F-B28F-6F80150960C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7" creationId="{DC64AFBE-966C-8697-4847-3DD740E71AC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8" creationId="{EE286CCF-9E88-B966-B4D7-557B8882A3B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59" creationId="{DFED5E5A-5535-24DE-692C-0B56F3E99D5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0" creationId="{87668A94-0F2C-C61B-40D3-E0AF6EF55E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1" creationId="{32BED452-B6DF-1CE0-AB6F-F644DE27E0A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2" creationId="{9B8BF9E2-10C2-6E76-E843-7B99719B086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3" creationId="{AE666C7B-CD05-481C-B1A3-D8A10BE741D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4" creationId="{64D0135B-FE0C-E13F-C6AC-BDEA33A4FC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5" creationId="{4C4448FF-5AAE-9CD2-34F4-A8BC6607E74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6" creationId="{1E975356-10D5-B56D-DDB7-80D91B9D730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7" creationId="{ABC6AA0B-E5E8-BEEC-957A-C1FFEDC0727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8" creationId="{1272DE79-252D-69A0-3897-DF385A422E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69" creationId="{66057DC6-8B4F-6916-02B4-6952F39C663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0" creationId="{36C64493-43E6-F300-0FA0-5DC4C2FEA5F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1" creationId="{CF232175-EF5B-DD2C-A0B5-22AE816F6B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2" creationId="{5C37ABA9-8B57-DF64-D475-C5B698C7DD2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3" creationId="{DA252267-4EB5-97D8-94EA-96F0680375B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4" creationId="{984DC0CF-7BB7-84DC-DF06-ACA2965BAB7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5" creationId="{8E8B05C3-031D-55ED-AA31-2C73229B8D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6" creationId="{9EB121F1-7A71-8047-1466-875B1E0722A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7" creationId="{8AE7E6E1-769A-3349-E383-ECF63BB24C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8" creationId="{3F567382-1FD2-1E2A-0270-417C0AD630C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79" creationId="{DBBFD5F7-F08C-B4A9-E4DE-95EF8E349B8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0" creationId="{4F0D46B3-F60D-B11B-648C-6A917FFC479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1" creationId="{15C213F5-83E2-AE73-13F3-0A047E2958C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2" creationId="{12F1C6B9-B2B1-D340-CB64-D8D8CA3542C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3" creationId="{01C0A31A-E0BE-5186-DA89-042882575B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4" creationId="{7C13AD51-6FD2-9A0E-DE0E-D376AC3F2FB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5" creationId="{6902AF4B-937C-AB4E-7EAB-0CDC5D8ACAF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6" creationId="{F0FE49BF-29F8-BBF1-B9E2-720F7F0B226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7" creationId="{D5549D11-A867-DBC4-0605-1FA4773DE9E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8" creationId="{BB63015A-A07E-DEF3-C6BE-DF357BD440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89" creationId="{E782121B-E4BE-7F1A-7479-AA731B3B9B8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0" creationId="{78CFD7A2-0A08-35CE-96DD-1BBF40F2F91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1" creationId="{54410BDF-04CB-C7B8-9930-593F683F8C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2" creationId="{09A28950-D36B-233A-D535-B014669E572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3" creationId="{63AEC266-9A09-624F-122B-3E4ECBFFEA9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4" creationId="{764D360B-F14F-96F1-D272-8E6C91E7214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5" creationId="{FAA5D8A1-188A-31E3-C712-9412F6CBD60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6" creationId="{55751D31-B04A-FA3D-1748-28F33EAFFE9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7" creationId="{FAF1067A-DE66-6A43-7B12-3FC59CDB84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8" creationId="{B10322BF-ECCD-0CEA-BDD6-CD6DB0A5FA4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499" creationId="{F6072B43-3161-0D88-0237-CB4F390463E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0" creationId="{0F7B6EE3-C362-3F16-CCB1-B3AEB8D8D5A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1" creationId="{684F9B98-9490-48FA-A257-BFC8A735069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2" creationId="{FF9B1E6E-D992-01C3-E7C3-239E12297AF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3" creationId="{38FB2905-4729-7D8F-6336-86C82859B96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4" creationId="{7E12A322-8713-60DD-147D-27F4839FF36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5" creationId="{C3D8F76C-98D6-A821-8C7C-628F1EEB1D7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6" creationId="{500B7999-2A35-2249-7E51-1A8BC6A9835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7" creationId="{55B42623-D7B4-C587-09DA-1FD610AC051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8" creationId="{B7AA31F0-A421-7ADD-53C7-09FFA441071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09" creationId="{7444B400-0924-4A47-FD00-A5012639A39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0" creationId="{6C53E4A3-E2C5-D3A0-88FA-46E24AAC3A3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1" creationId="{F7055F37-A4E6-847D-172B-AB4E1BC143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2" creationId="{2230E16B-C92F-EB56-445D-F6D78943871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3" creationId="{69C6D0E2-1BF4-9378-00EE-B715E72F239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4" creationId="{30198E50-8B10-962E-8151-DE9924E0BB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5" creationId="{57D5BB7D-2B03-6B69-80C4-8355D9FFB91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6" creationId="{8AEEE868-A635-11A4-F5EE-C7D709A8900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7" creationId="{60D399B6-CC7C-A1A9-ED95-C09D99AE39F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8" creationId="{6D54EB5A-0C97-0435-FAAC-D8951E120FE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19" creationId="{7D8B9BF8-8869-58A1-12B6-7C5A83F9C3F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0" creationId="{4CA50AAE-2526-B298-4C65-96B413065E0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1" creationId="{3D30E799-4D08-DA22-9AE7-F1C2FF516C2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2" creationId="{F3AA5875-3156-B016-9B34-07B19D352F4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3" creationId="{318B5A5E-F4A1-05FF-D231-DD944EEB92C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4" creationId="{04ACB8ED-A1F6-31F3-7409-D13270BB842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5" creationId="{B704CE6B-FF52-BADD-CE2D-65B8FBCE1DC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6" creationId="{2C97529E-E3EB-FAA6-D285-36325227555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7" creationId="{97A259B6-5128-B64E-5EAA-5ECEE16BE6E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8" creationId="{E85FBBAD-2243-8189-C05B-02DE602ACF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29" creationId="{A4E2487B-5E21-137C-996A-B93C299F06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0" creationId="{8A6CE108-359A-8FD8-C98B-C7BE8183334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1" creationId="{64A24453-9DA4-8077-4F53-9E970523348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2" creationId="{17152BE5-BFF1-DBF2-A683-22560580DF6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3" creationId="{5277B756-5437-4E56-0F2A-7A1085CB4A2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4" creationId="{C236B7BE-75D2-861F-C002-FDCD62861FD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5" creationId="{2DB2A3AF-75BC-FF58-363A-53BB0B63E77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6" creationId="{BEDD367F-5322-75D1-0FA6-5225D6D1819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7" creationId="{89BB356E-8FEF-9164-19BF-E8C9698DB85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8" creationId="{C4344D7A-BC9F-ACF9-E346-C96AAFC3132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39" creationId="{D4A6FBF1-0349-93FF-3BB6-FF75C582C3F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0" creationId="{295645A1-0369-30EA-31D3-599E37A52B4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1" creationId="{F3BFEE51-BE5E-0242-ADF1-2F10710BB93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2" creationId="{FA6BEBF5-C292-A6A6-C5F1-43E25F50768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3" creationId="{9B204001-0EDC-BC55-7DCD-05CEB6694F4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4" creationId="{E1855F15-EDB2-352A-1D03-52F0D1F0D6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5" creationId="{ED60EA4F-E488-A823-698A-C469875D491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6" creationId="{96F28AD3-998E-0F3C-ED61-BCE38E06073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7" creationId="{19A0B65F-244C-BCF7-F38E-74E9A32A64F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8" creationId="{F5C9ADCB-6032-A74F-8216-20360716449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49" creationId="{98A5D5E3-A0B2-3C15-8558-6E728F5749B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0" creationId="{B3646A90-1258-5C69-4346-167DF0A9825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1" creationId="{590533FD-6313-BB04-399C-D1B3425104D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2" creationId="{CB6C4BBE-6C44-B7BB-1AE3-FA57E779B2E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3" creationId="{BFC5B3CB-9938-D3F7-8DEE-7D6EEEBC3A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4" creationId="{F3A0D38D-5979-FB18-5621-B33EAC829A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5" creationId="{F2C041C3-E77F-7895-74F1-DC64A8C0E75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6" creationId="{4FAFA422-37C1-3003-F684-15938DB5657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7" creationId="{8445EBB1-3EEB-2051-3FE3-B74EFDE9A8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8" creationId="{0A17D15E-BE1C-9554-E8B1-D3110EBB2AF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59" creationId="{88798B4A-C8C0-E117-BA5F-65D948A9461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0" creationId="{503C426B-B19E-D843-5F31-599F872BE40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1" creationId="{C7E078B2-7CFE-63EA-EAB1-7F15F21E1F0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2" creationId="{E03CB3D2-1927-9522-BD5E-DB2592EE7F2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3" creationId="{FB4DD5DC-B7CB-92AE-F4C4-E45036FB062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4" creationId="{0286150E-4E98-F105-F310-B10F3BC3745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5" creationId="{D0D532FF-87DE-A936-202F-DD96F2C5745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6" creationId="{1E0DA45D-C749-BDC3-7EED-DC7D2783B37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7" creationId="{ECA5B77E-4094-0D89-5664-043A8C38F30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8" creationId="{AF1661FB-90A7-FA74-EED1-62D5C620D1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69" creationId="{3DF84B18-7B87-F170-A4B6-1846711AAF5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0" creationId="{046E811B-3CBE-1294-32AD-283ACA87F19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1" creationId="{3621455A-CE4D-530E-A160-64AEEF781AB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2" creationId="{022D6C46-8A9A-B950-6C73-EF6B8B8AB83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3" creationId="{0176CBB3-8CCC-E826-8380-F76E9E5600F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4" creationId="{26020E8F-7575-E936-4823-90CAC21AA9F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5" creationId="{68F88E02-8C94-3123-407F-854FD82705C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6" creationId="{5FB795A1-4D7A-D6B7-F3CC-FB32971EF4D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7" creationId="{60815291-5787-ABDF-3634-B70360416B5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8" creationId="{53ADE547-F5E8-699A-1071-27BD7F60C48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79" creationId="{8088EE28-A890-0AB6-37F9-DC8CEFE0C54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0" creationId="{37983656-6CD5-C2F8-CA02-6B125CDB421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1" creationId="{5EE52181-5F12-7E08-CEEB-B3A844C19DD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2" creationId="{DE7EE422-60EF-9E6C-1683-A65E1D9686E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3" creationId="{0703F3C3-D3AC-7DC9-E435-9095D9EB80E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4" creationId="{D083CEA1-0D1D-3EA3-AD42-83DD86B32C8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5" creationId="{031C50DE-9AD9-92AD-4D6E-753B37E59B4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6" creationId="{8E5BC185-D607-D915-DE24-3ABD117F98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7" creationId="{840DC08A-DA3E-152A-D5CB-25AC7E2BE97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8" creationId="{1B657F1B-5D8C-797F-35EF-0990E256A14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89" creationId="{D70BFACF-FC76-8EDE-DAE2-967836C3D3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0" creationId="{B3D91723-C43E-9950-056C-EAC0FC39DB2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1" creationId="{5EE1EF88-E3E9-4BEB-300A-9DD2FF3CB78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2" creationId="{83ACA058-FAA1-09C3-620A-7458AD0CA90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3" creationId="{8AE910C8-E06F-C8E6-67E4-FC21BC20EC1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4" creationId="{AFA35DBD-0F80-C72E-122D-56B721C557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5" creationId="{81B2CF4E-ABB5-E051-E5DE-837F096BBE6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6" creationId="{0366A3E4-6ADC-6F91-9B73-1ECD4533E3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7" creationId="{22122532-476E-4FB2-97F8-786387FE04A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8" creationId="{8347C4F1-F744-D066-132E-3CA9F867827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599" creationId="{2E19B274-9C05-35D5-B026-81F904137CF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0" creationId="{7466ABF4-BAD4-2C90-F5E8-568D215A340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1" creationId="{3B377A3F-67F7-59F9-2A26-0C92476D4B0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2" creationId="{8A7F812E-82D1-CC3D-B521-085145EBD3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3" creationId="{C8FE5911-281B-A5C3-2A9E-6419514C283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4" creationId="{2B70AE86-D8AE-FCA7-6CCB-2F886F45782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5" creationId="{C1805E77-9B52-CE32-7DBA-B32D9EC2738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6" creationId="{321745C3-276A-B201-CF3F-8C0AA2F4688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7" creationId="{6C2F2043-A1C1-DF94-4E42-F942F73B968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8" creationId="{9D4F1141-D1B0-9B4E-6812-B4B46EF437B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09" creationId="{F66AA022-038F-671E-AE01-0717F588E4F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0" creationId="{2CF86957-263F-FD51-95A0-C79CF4BD141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1" creationId="{0DAA202E-B9EF-42D0-C8D0-A59D1E5CB2F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2" creationId="{C0DB04F7-E958-D1B2-9AAA-6F12AF1DB2B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3" creationId="{D88469AB-D7EA-1B18-A3DB-FF984C515A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4" creationId="{0EB03982-FCD3-06E6-CCEA-68AF68B0D43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5" creationId="{39BA1754-50C8-D548-A24F-9BCD60486FF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6" creationId="{6DDDDD66-E11E-D380-259D-AC3F29A00A1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7" creationId="{6395581F-69D3-EDF8-DEB0-708C0AF81EB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8" creationId="{C37B0181-6856-D8C8-0A55-B081E3D890A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19" creationId="{F567C619-0B7C-01B8-B2F9-8EC3188D32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0" creationId="{00D81635-3582-F185-3B43-696D49F23F2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1" creationId="{320B631E-F934-12F8-C5EC-3B0E1D23906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2" creationId="{9B9CB6D1-F2A7-BE60-996E-14138FE2CF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3" creationId="{5415A1F0-4915-D4A9-ACCE-244912B69AE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4" creationId="{5F6B410A-94CC-DD52-3976-443DF8102A8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5" creationId="{D2339F2A-4D95-1D49-7DF3-098EA07284A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6" creationId="{9BCBFD4A-207A-2814-C259-A95EB9FE6EF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7" creationId="{6A18AF05-6A4D-2CC2-25CA-603222E937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8" creationId="{DCA57246-391E-8295-10A0-C5CB120C03E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29" creationId="{9C07D51D-0193-5F51-029A-77384AB536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0" creationId="{601021C2-7D86-0D66-20CB-2AE596BE210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1" creationId="{4B3582DC-E2BA-FD56-9906-DC7599B6943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2" creationId="{CA303D76-5D47-93ED-D10E-F395B4E0438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3" creationId="{7F0B500E-AEC9-4548-118F-ED0AB75DCDD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4" creationId="{3E764D66-35D7-DCD7-A118-6297332F6C6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5" creationId="{6F799E8E-7700-4338-917C-C7E45E6178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6" creationId="{E39691A4-4E3F-358E-2F61-A7D2F3F496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7" creationId="{351A51E1-7BE1-8697-A3AC-17D3470068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8" creationId="{9B4EFBE8-2EEF-599C-897D-CB60957657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39" creationId="{449F84C3-02EC-B477-4CDC-A54888CAC77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0" creationId="{C7CF4C5D-753F-3620-31FA-DC6B02EF80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1" creationId="{7F00E8DB-E6D2-FCE4-54E8-D22F31652F7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2" creationId="{D9A40633-F27F-B65B-3ACA-AE17145BAC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3" creationId="{C6758789-2355-C6ED-D6D4-C3F05835B72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4" creationId="{08A9D349-7379-8616-72A2-7E2B839D0A7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5" creationId="{CA7E3180-66FE-5134-DFAE-63DA2905229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6" creationId="{80769EC7-06EE-51CD-0F95-00D9DDF9792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7" creationId="{3D10014B-6A61-F02C-4C41-F60ECD25721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8" creationId="{316BF2DF-EBA5-4A91-CB9E-9982585EF5C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49" creationId="{B0387035-5784-BF67-8D73-93E2268171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0" creationId="{2D277540-F75F-0A46-6FE9-5697F72AD96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1" creationId="{0D9C6181-6680-30A5-8B99-AA53127578B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2" creationId="{F399DB5D-A5DA-7B89-FC9F-1606F5716E1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3" creationId="{FF050725-A6F6-E786-2157-BCDA534B808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4" creationId="{0ED197A7-3C31-1718-74DC-6E04D7177D8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5" creationId="{F9C8CA0C-D600-770D-C2DC-80BA7F4A15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6" creationId="{7DA3F44C-CC87-BB6B-A581-B3958728BDA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7" creationId="{7BA32138-7CB8-C28D-988D-9F8A2F1A0E6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8" creationId="{60D4078D-F78B-A287-D114-A8DFAF468F7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59" creationId="{3F003D40-1C71-90C7-51D3-F1842D37020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0" creationId="{85911F67-B973-F153-74BD-FD16825F5ED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1" creationId="{0ED478AD-6E7F-C2E8-ED0D-9765C752A7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2" creationId="{83E0E414-0F90-FA56-95A2-4575A8C7E9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3" creationId="{DCA1653F-706D-CAB8-B32F-B0AECEFB171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4" creationId="{0B5B934D-5F4F-926B-3B77-906A9446C96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5" creationId="{57CB6E6B-1F10-5C35-63E6-87B54E2A78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6" creationId="{55E0CB0E-690D-22D7-DBBE-33D76DCD28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7" creationId="{97970AEF-5F88-AE86-9941-A2A9D4449CB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8" creationId="{24BF1C67-55F1-27B0-47F6-0B05D08CD91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69" creationId="{3A468BD1-08AD-DF94-6BFB-93B99080A73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0" creationId="{665BE3AE-7F86-7323-2FAF-7ECEE02EB1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1" creationId="{F547433A-C502-9418-9B52-55E9588FB7F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2" creationId="{62B8B7B5-C597-FED7-204C-8FAFAF8EA1C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3" creationId="{93852FB1-E485-01FD-C653-AB7BD72F5B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4" creationId="{11EDB515-BD55-0787-12E2-4E30035BA03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5" creationId="{0DC57CEF-05A4-66EC-F8F3-26747DA44D7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6" creationId="{565C6412-02A0-2507-EF02-A9F43CDD21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7" creationId="{A998A27A-36CA-634E-285C-1803CF7CF9F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8" creationId="{3B58F3DB-5AD4-0F0E-196F-7888C6D1454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79" creationId="{9B0E659C-3EEF-6954-92BA-E0ED3FB095F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0" creationId="{2986056D-87E7-13CE-9794-91F7AC4C7D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1" creationId="{62AF10F2-61A2-6F63-FDBA-E225B792470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2" creationId="{4AF7561D-1A1E-6754-C7FB-A6D60F84768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3" creationId="{8CF448C8-17DC-BBBA-B96A-2ACE24123E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4" creationId="{14C6F6E8-F41F-AD24-8C1E-091915CD7A3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5" creationId="{7A6C0299-B916-6969-9E4B-012E33018B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6" creationId="{13F8CB69-D64E-7CD7-9877-F26B04637FA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7" creationId="{F78C740E-7BAF-61CC-0CB1-178513459D9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8" creationId="{7586579E-0D21-1952-7D4D-2E4719C0E03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89" creationId="{388C4053-91FB-B1A1-245B-4095C7788D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0" creationId="{C5A0A1DA-E251-419F-C67F-323161B5BEF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1" creationId="{0FFA39EC-533B-77C9-0DB5-BA310B63275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2" creationId="{E1700432-94F0-BCBA-0AE4-0B0793450F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3" creationId="{5293AD37-B8CB-222D-A5E9-488008E943E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4" creationId="{9F95AEA4-4035-B876-B92F-FDF782943D0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5" creationId="{560FFF0E-4DD3-F9BD-D4E9-7EB93FC512A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6" creationId="{93088660-101A-F045-A4A0-1DE851BE58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7" creationId="{DB211F10-D5FD-612E-CF44-713F825CF0A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8" creationId="{6463C804-2233-5F60-ACC6-FEDA149419E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699" creationId="{0A0198DB-F757-F0EA-1CF0-456408F5A69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0" creationId="{94D75537-B4DC-6803-152B-BAB19ECBB6D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1" creationId="{2DD1C58E-AEF8-99D4-CDD8-746BD406084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2" creationId="{49BA2915-66C0-4B48-407E-86756A15AFD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3" creationId="{E4053206-4870-098C-0FF4-3543C7D667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4" creationId="{AEE9F7F9-F6B5-F5D7-90F2-776F5609549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5" creationId="{F6FDDB37-633C-E3F5-FA8E-A3FE81C7645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6" creationId="{778C6679-FB5A-50AC-7EA8-C0F3FB233A7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7" creationId="{26E3ED89-E6FC-4E8A-4FC4-C3DD746AF76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8" creationId="{566898F0-6299-54BD-977F-9232B850156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09" creationId="{8C8D0F89-5694-0CE8-425D-0ECD8493A28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0" creationId="{694CF06F-68DD-A72D-4C9F-03CC8BD5F4A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1" creationId="{449EF295-2D5A-8126-C148-6F66A89F681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2" creationId="{3315AAFD-B021-BFC8-4D57-2F7D4028365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3" creationId="{65113CC3-381F-A48C-8896-F86D2FD05EC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4" creationId="{480468D4-DF0E-CE78-F44C-A64EFB1AF9E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5" creationId="{D4E169AF-9826-B752-E160-6F0BD39626A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6" creationId="{0865EB16-2C77-5911-08E9-A172D622A5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7" creationId="{AE99E836-C6A9-A8E8-39B3-3D72503E20D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8" creationId="{9E9F50AE-13D9-991D-0006-AD546998C82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19" creationId="{7DAD11C3-31FC-D65C-32B9-A246407F122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0" creationId="{E2971652-0B7F-B1F1-B5FA-E4EC604408E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1" creationId="{E12ADAC2-E756-4AB4-AFDB-B0AE503E900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2" creationId="{3E272C11-812D-8745-FA80-B680DBEEFC2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3" creationId="{C930256D-0873-ABB5-B221-2AF155E7C11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4" creationId="{D399B2CE-07AF-AB4F-12CB-E09BBB8D6AD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5" creationId="{B737A5E0-41E6-5177-0807-F9404A7BDD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6" creationId="{4FA3E0C0-3FEA-B9E9-C5DD-371086D42B1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7" creationId="{F759384D-B3A5-08F5-AA8B-57FFC01BF40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8" creationId="{0229E443-20C0-9E03-1176-62DCCBE9D25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29" creationId="{FEBB49CA-E40D-2E72-38EC-9B220504C0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0" creationId="{08F045EC-8A58-317B-3A09-ADF797C354C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1" creationId="{BFA24D7C-619D-A5FA-C4E1-08855AF1049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2" creationId="{0AE67294-8ED9-A256-A692-BAB547DC4A2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3" creationId="{C9F3CC22-BFD0-A69E-CEF4-FB362212352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4" creationId="{225EA53C-21D8-1233-20C7-0B8370F5476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5" creationId="{DB8E832C-72A4-9F3E-F0CD-D19F19C9715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6" creationId="{4DC05CE7-501F-869D-2363-1FD4FBDF5B7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7" creationId="{CCC2F8CA-6442-76CE-C7AA-77602015874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8" creationId="{A4E2B0E4-5C68-E103-A26C-CA9EFF253BE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39" creationId="{8C0DFE30-3D4F-EB2C-93AF-F46C9475302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0" creationId="{04341A58-10ED-1F86-A290-3A7E1522F8F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1" creationId="{A6D8EE42-835C-A816-9715-4F399E7F50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2" creationId="{7B101601-FD65-3E22-502A-CEF8DE4D49E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3" creationId="{76786171-822E-8465-0D49-B3A8F44F85D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4" creationId="{697DA276-D277-8ED5-E1DB-B8C82BE2466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5" creationId="{37DBC1C7-CB2F-B334-363A-CE1E7CE207D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6" creationId="{ADDE6308-8518-F925-0D5C-CEBF0CCAF53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7" creationId="{22A7ADF5-FB1D-BCEB-2B62-746C3D8457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8" creationId="{A0CF7DC5-5961-8B51-BC13-DD93B3F28EA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49" creationId="{AEF021E0-4237-7ABD-C31F-AFAA146299E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0" creationId="{0B357F74-4B61-5C39-3A0E-EA8B22537ED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1" creationId="{90AC9CFB-D90C-E6A5-E1C3-1DF89887F4E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2" creationId="{101617B0-A7C9-C615-636D-C7F13C9FB6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3" creationId="{58CFE5B9-B31B-7E3A-862D-2713DE8C078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4" creationId="{26BD9EFA-1255-31EB-2440-01F5EE9886E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5" creationId="{D067AAA7-6362-1A88-EAA7-EDE0CB56CA9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6" creationId="{21663BF0-28C6-D9D0-C02F-01A7BF78674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7" creationId="{F989C27A-D000-27BD-81BF-0F12E463DF2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8" creationId="{9802E6F3-285A-5215-B8DA-C8085E883BE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59" creationId="{C6EB819D-B457-D243-E4BB-AACEA5E35E8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0" creationId="{343A869A-C9D1-8925-2393-E281E2FE3EF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1" creationId="{80AF538F-81B5-BC6B-89CA-50DE0B637C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2" creationId="{12FEE067-EA5C-6625-7603-DBF951B74FE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3" creationId="{7E1D20CA-0CF7-EC09-DF02-FC7D9D872AF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4" creationId="{56104CAB-5604-909B-73A2-003FB44B7E0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5" creationId="{FA0C52B9-19C7-A526-D8E2-56EEDCD6D63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6" creationId="{2EE36D9D-A6A4-7822-0A1A-0AA4B56697B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7" creationId="{39F0F2D3-C083-47FF-1EBF-5989BD170F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8" creationId="{8EE0070C-2E77-AFCD-564C-6F3AA66C5D2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69" creationId="{249C7E02-B48C-21A8-58D1-BC2C2C7F5D2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0" creationId="{6BB9AD14-0A12-8694-BDD6-CE9F27664DA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1" creationId="{18ADBEBA-3FF5-3D6C-130E-D743140ECB3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2" creationId="{3E4D3C77-2E2E-2018-EFBF-03CFBB0DBE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3" creationId="{4482F6C3-1F18-CF19-16C6-39E7A2784A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4" creationId="{ABF8B728-E400-807F-A2BA-F1332BC42B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5" creationId="{3FEEE79A-9AB4-11CA-46A6-73D6BF5C5F7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6" creationId="{29C0BDB4-5F76-B095-BA66-52869E45215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7" creationId="{91F9D674-717A-326D-B4F9-F9DA5F8F96D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8" creationId="{45383171-6CAB-2448-DA3E-4E1ADF89FA0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79" creationId="{67CF4D3D-0B79-9297-B2F5-763E1CA804D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0" creationId="{8C8244A7-0AC9-8336-A053-B661C85C980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1" creationId="{6E00F172-F89D-899F-AC4D-D6213234A13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2" creationId="{D1F4AA20-2DB1-294F-D067-F8D39F1BD60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3" creationId="{69202699-3258-B79D-F16E-F5BE4DAE736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4" creationId="{B48ADEF4-035D-070B-2D2D-4CAB574E5F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6" creationId="{CC636653-C609-3F15-3FF3-5F34F8AD009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7" creationId="{8017199C-F2F0-D178-48FD-96B0ED81602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8" creationId="{00DB71EE-CDF9-E3C8-A586-07BA272D422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89" creationId="{25F6BD3A-DAA5-6C35-047B-AF611050FB0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0" creationId="{2D878AA8-51F3-A637-016D-1E3DB4FBED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1" creationId="{77089217-9320-D876-974A-A646DAC9858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2" creationId="{FD3A7997-9F69-915B-E85F-596449FA68E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3" creationId="{41C75D97-8CB3-5E88-BC41-0B96BE35A17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4" creationId="{2A49643D-7890-A617-78C7-7F7EBA6C455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5" creationId="{1BD0266F-627A-25E6-9629-1142B17A05C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6" creationId="{7B2D49F6-6BBE-8E18-5BCE-BAA0C13CD2F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7" creationId="{666D799C-9964-4101-00A0-DEA3DE5FDF2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799" creationId="{38BDFF7B-3B22-ECFB-A05B-E4273FCCC37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1" creationId="{CCC7EBD3-00D6-35A6-E032-8B18DABF7A0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2" creationId="{491B00DA-9D6B-F33B-5B02-4990EB9930F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3" creationId="{CF6B2CCA-B73D-B2F7-C8FB-76A72B260F5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4" creationId="{94A570A4-63B7-3B5E-A391-D034C781848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5" creationId="{B2CF729C-EF21-A3EF-90FD-6FD9EC36CB4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6" creationId="{976F6876-C589-BC63-3561-13E0FCE3CAC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7" creationId="{B23FB619-2024-F692-1E0D-EE476CFE953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8" creationId="{325DC6FE-DDF5-5236-2614-4238A7138AF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09" creationId="{7E852600-F83F-07F5-D877-5612771CDD9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0" creationId="{31F35CBC-C5BE-F19D-59A1-82EE542DF84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1" creationId="{F0A4D014-E9CD-3F7F-BCA7-BC74E0DBFA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2" creationId="{03B42D1E-8DF1-DA84-BF2E-56EECC7DB0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3" creationId="{752D9CBC-14D7-8E42-400D-46A5293F984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4" creationId="{8A588896-3F73-BAEB-9B8F-46869667B5C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5" creationId="{60E76E57-F04D-827F-E7CA-53CFEFF25F1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6" creationId="{3876F307-584D-633F-A336-C921B61F14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7" creationId="{98573B70-5495-FF13-B31D-99C5D2BE2F2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18" creationId="{7E33C605-7CAD-EDD5-F4F6-3184CD6781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0" creationId="{F0D7C1A7-A235-4FDD-C318-9CF9B1F51D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1" creationId="{3498FB1A-F29D-CB40-83E1-96472B3571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2" creationId="{4200DF38-9DBB-B499-8254-BB116C85884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3" creationId="{8C902313-83C5-D2F8-7957-879886C972B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4" creationId="{0DEE39FF-E6AF-8DA3-F922-E2788B0EA70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5" creationId="{37133103-F1AA-4CB8-9F8A-BB9E15A18EA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6" creationId="{4D240EDF-E1F0-D764-9472-5427D28C0CA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7" creationId="{6D7A40AF-66AE-7A45-1601-FBA2BD6808A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29" creationId="{7FE329F8-D4FB-EA1E-128F-F3001EB6541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0" creationId="{BD483B94-4D69-9BDC-8894-69D866B4525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2" creationId="{B4609323-9E04-6A88-1F74-4E96B3B082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3" creationId="{975E8039-4958-1CCC-05A6-60C801ADC4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4" creationId="{D4C22EE0-D039-D299-D9B1-B476790770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5" creationId="{A1C6F7A2-7187-D340-C845-232737F3909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6" creationId="{E51D7175-30A4-22F1-3C2F-0117BD7D0F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7" creationId="{6505B42D-2F80-CD6B-3B67-5E407A591B8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39" creationId="{D15621C1-6478-9830-E497-06584AF8698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0" creationId="{B9488F20-5F93-2E9D-215A-6A1E53C524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1" creationId="{8FB59816-89BA-B86D-475F-35265B43257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2" creationId="{FAC315C1-E198-CFCB-BEFE-9B7524C0570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3" creationId="{D766D4D6-3624-95A0-C608-D96BB5AE4DB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4" creationId="{A78676C2-B11A-9E27-E58A-241DCADFED5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5" creationId="{C602B6B2-E277-1F9F-E6DD-1F3B7E3CF8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6" creationId="{6FCCCDB1-3AC1-6924-C581-0C91C6AEDD8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8" creationId="{777CF0A2-1A0C-AE48-531D-611441D4817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49" creationId="{34DDF796-244D-F7E0-5BF6-8A83C0FA229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1" creationId="{AF2EA64D-ABE7-126E-7D50-DFCC72836AF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2" creationId="{D8B6C0E8-7842-23A9-273E-77E4B3AC08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4" creationId="{43EBE03E-4472-5260-A7F9-9F457462303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5" creationId="{1B4A8FB6-495E-79C9-AC7D-EF0ECB35042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6" creationId="{2743B87C-4AB7-B843-B260-FAF936A9664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7" creationId="{668E0E99-88EE-AA46-A77A-200FE049AFF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8" creationId="{4C6B656A-51A7-D381-CCB7-BBC78DAD7CA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59" creationId="{1146BA13-7C3A-5EF5-20EF-D85C1F24EE2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0" creationId="{2FBA44C9-B0B1-B35B-EE07-17AD9CFE3FB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1" creationId="{5E180413-7C3B-69C8-AA3F-A0DE0CAAC4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2" creationId="{6B7C9F71-AE27-2649-3F41-80B87A8B9AF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3" creationId="{2DF44C5A-18C5-33E7-BD14-A1928FA7C26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4" creationId="{B8984904-43A9-2EA2-19B8-C66FB8D46CE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5" creationId="{1749DCC8-D75C-AB00-5E37-3C2E0155277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6" creationId="{DA183720-B618-B41A-D05A-401A62E2571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7" creationId="{1CD628C0-8401-4497-D1F9-F1934C74B7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8" creationId="{E915DA36-C6B6-94A8-24B2-9C57A3C0367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69" creationId="{E481594A-A84A-894E-1291-6CDAB2955A2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0" creationId="{282E36B4-67B4-1919-0386-7936CD5243A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1" creationId="{2645E696-9DDB-1EF0-B3D6-E0515E52A4B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2" creationId="{1C294595-8923-98AF-D221-35BE97B82B3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3" creationId="{229C0E64-CDCE-FBE1-2A82-0410828580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4" creationId="{7FF752FD-21E4-FA7B-EF3F-63612BB98F1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5" creationId="{9B29F2E0-F4C3-A12E-9EF9-1A6F73327A2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6" creationId="{F717AFC1-6B05-A7C1-6863-20D1FAFD09C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7" creationId="{19A929FC-9807-01CA-F967-245A2D6521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8" creationId="{5DB59561-F578-C66B-9C02-10312D22CD5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79" creationId="{E864708F-3C90-30B1-10A5-4098C26871F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0" creationId="{80E54951-4F37-6916-2E4F-775B17834B6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1" creationId="{277ECD43-271D-0AF9-7228-F0D7DC30A6F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2" creationId="{423DFC0C-313D-CB75-F595-283A0DD3144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3" creationId="{BE74CE1F-C10C-FF8F-0921-ADE76E841DE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4" creationId="{8D1AE1CF-3E7E-C2C7-34F1-8F87E5F8F8E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5" creationId="{3E71F3DC-F050-B72E-E5E8-405FAFC5283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6" creationId="{8689237A-1BDB-FEC8-BD80-2E35CB3F820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7" creationId="{76516598-E946-309A-CD66-00FA00BF896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8" creationId="{369CCDD9-6C07-83BB-2900-8CE634E4229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89" creationId="{AD450AB8-AA65-9D68-EFCE-4503990698B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0" creationId="{EC6F0DC3-933B-5598-0B1D-15250CAB3F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1" creationId="{4F60588A-43A6-B738-D084-ECA5081883F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2" creationId="{694BEA6D-CE23-5911-A019-4F5E7E428D9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3" creationId="{22AC4733-2D5A-94F8-1E75-682DCADDE59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4" creationId="{5A77C557-D0A2-CACF-272E-DC5D451726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5" creationId="{3638C6B8-E3C2-39FF-8ABD-B9AE7E5F119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6" creationId="{D2947FC3-0C80-07EE-4C3B-DB8E57B8FC7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7" creationId="{855CD7D1-E293-D61E-E326-A23E84CBF16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8" creationId="{51C6E287-0F53-5320-3829-103819FC21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899" creationId="{43DC651F-41F5-CA12-6F92-1EF89993916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0" creationId="{BE89DCF9-EF54-84D6-A0C2-17791C02AEA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1" creationId="{995C02B9-0826-9693-0FF7-4A5689C926B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2" creationId="{EE5D6BB6-BB06-F6BD-447C-EE7586C715C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3" creationId="{C645D922-DFCC-64E1-2103-0DC5AB39704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4" creationId="{A99A1625-B517-7192-767F-EB39F72421D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5" creationId="{4357FBAF-838B-860D-C97A-ED66ECBACE1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6" creationId="{9060B451-B0C2-27BA-E351-B9816C3DD4F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7" creationId="{31C6E15C-CC86-4E1A-02D2-EEF0F912D21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8" creationId="{9B61ECC2-4C26-71DF-F55C-FC0B07D7726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09" creationId="{FA6422DE-ECC1-A289-49BA-4A4B2451688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0" creationId="{7493D3AB-4AF6-FE50-CF0B-D383565810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1" creationId="{F9DB4D3B-31CA-69F3-0A9F-C9C06CBDCDF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2" creationId="{47BB7769-7C66-C0CB-0AB6-1B269607FA2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3" creationId="{212EF076-B023-6AB0-CE5F-B0AECA3E18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4" creationId="{7AD35E7F-D28E-067C-B12F-64C16C62EF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5" creationId="{69952F2C-73B0-6B37-3821-70A2319708C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6" creationId="{59460BE7-9AA3-C64C-2EBE-0A372A6FA44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7" creationId="{E01574D6-F152-B3C7-2CAF-C11ADEA128F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8" creationId="{DD85EC51-D825-0C2A-4315-7923D74109F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19" creationId="{8B48AA60-3C7B-C9E4-8F30-9242A4E4D0D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0" creationId="{92F570C8-55AA-061C-6A58-4CDDA1FFB38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1" creationId="{9F42601F-B80E-072C-6EB3-1E15134EE0E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2" creationId="{15E7D123-9426-A166-ECAB-C7097414C18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3" creationId="{8A02C5E3-4E5D-B0EE-7869-EE46E59E480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4" creationId="{A5D797E5-23F8-1018-5C96-07DDCF8CCE2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5" creationId="{25DD5D9B-DEC0-B2C4-28C7-8E9EF17098B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6" creationId="{901AA04D-92F2-82FC-5035-09E3106B613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7" creationId="{7F2EF214-22CE-D635-859D-59798CB186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8" creationId="{2363D461-F712-CC24-717A-792B07D0C38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29" creationId="{133D93C0-0DCE-1060-FFF2-5280F688A20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0" creationId="{7F4241B2-C4B7-C079-6EBC-2D117AD08A4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1" creationId="{37F9C168-939D-DD4E-6395-132B949E340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3" creationId="{3B85FE3E-80DE-9E0D-2D2A-04286FA0467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4" creationId="{D1E0A733-FFC5-AE7F-04F8-AD87392BE50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5" creationId="{CDB8BC0B-BCE0-652D-2F9F-ABB1A79209F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6" creationId="{4BF04F7A-AD82-8E3C-A35B-D7E4B6F32C2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7" creationId="{E74C056E-157F-FB58-4ABD-BAFE87C421C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8" creationId="{9E33C84A-CA1C-DEA4-F20F-14248F0894D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39" creationId="{7A12B7FF-0212-0658-BF9A-7E43B126691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0" creationId="{F9EFB5FE-D8EC-9A47-7783-BD8ABA13BAD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1" creationId="{BE60F6B5-6E51-9686-085B-0439FE9390C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2" creationId="{240208F1-9774-95FA-5699-FDA293F6460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3" creationId="{D4A3474A-FCEB-FD67-CB40-749E25CEBE6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4" creationId="{EBFEAEED-00D9-0266-3103-5E4289C0FED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6" creationId="{E5D7B11C-FF2C-A2B3-D129-0124A35883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8" creationId="{7DDAD409-BC23-0728-BA4B-60D19ADF16B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49" creationId="{AF57E37A-35FA-45D2-0E0D-3FC9B6FAA79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0" creationId="{91BB7194-CEB0-0B47-B39A-C3BA2F6A911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1" creationId="{34FA295B-8CCE-97F2-7615-96883CCA90C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2" creationId="{D1786977-9CE3-4F65-EF39-3A0DB72912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3" creationId="{995238A7-295E-C74B-1E1E-718DF5A14DD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4" creationId="{B13355FC-C042-FE4D-DCD7-B7FA7184972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5" creationId="{5BAF3BE1-E500-8BCB-35A9-B5BF6860F89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6" creationId="{B57F145A-7380-90B8-21B4-5DA726CC85B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7" creationId="{A4301AA6-C08E-F1E2-EC67-5538A0850B6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8" creationId="{07986B30-3B9D-F4A2-8868-6A489F6C73D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59" creationId="{8DA0A49A-3390-E01C-6BAE-32D3083EA00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0" creationId="{81E7F14B-8E8D-A87C-BD2A-7E307A19CE5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1" creationId="{E9D0ECE1-7B54-E662-0A9F-0514D432FC4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2" creationId="{B8DF2492-9E9F-FF0B-E65E-044FBF39536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3" creationId="{9E4848B1-A46E-3D77-2A75-B50A27609B0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4" creationId="{2EBB46A3-B676-733F-E766-8FFD2F52487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5" creationId="{6090EE92-A9AC-6861-DE9D-3F4B29258C2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7" creationId="{839E6478-1DD5-A0E4-B546-E0AC2BA0CC4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8" creationId="{13317BF5-DD61-9DD1-FB82-0DEF758FABC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69" creationId="{9559AE04-ABF2-F0A7-8848-594E42A3D6D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0" creationId="{F7DF31E7-D7C5-0781-5862-770937BF8EC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1" creationId="{5459A6D2-1EB3-BC5C-D38F-DFD648A074C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2" creationId="{5A6DAAC5-32E6-6B85-75E8-95B73929758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3" creationId="{5896C5E9-9862-EA1F-ED75-2CECF10179C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4" creationId="{6FBC4499-4141-90E9-C6B4-F122B7E6D5C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6" creationId="{1F67E234-8A40-819D-E6AE-4733B2DBF1D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7" creationId="{3AE127EF-3350-36CF-36BB-2E82853B81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79" creationId="{F3FEB64A-70F9-B8AD-82D0-86B6A1E3D1E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0" creationId="{FE1A3708-0C7A-E40F-F732-BA7B1007EA1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1" creationId="{81C0294E-9910-6D07-7810-1F30E56A826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2" creationId="{93CA508F-A3BF-B01C-EB74-B2D0E250CEF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3" creationId="{902FCFDF-FD60-9D93-D17D-B220FD318B5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4" creationId="{AE3E7F2B-AAF7-D329-9A93-10092F1A2A2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6" creationId="{B80AAFDC-0B9B-F8DC-BB2F-0FBCF0F52AF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7" creationId="{4318F2E0-92D7-0669-65A7-82FA354D228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8" creationId="{71C8493C-4F0E-7EC8-2E89-AEC32577EB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89" creationId="{E93062F2-2F26-8C6C-3133-BDA21306E65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0" creationId="{0C1B36AA-6F56-8D0E-F356-1B14F8C2B9C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1" creationId="{47703752-01C5-AB90-3C38-884C3C5151E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2" creationId="{2E16F3A8-D046-B114-7835-F1C0A8AB3D6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3" creationId="{6B3E557E-03F9-8C1E-A4FD-2789DBF8485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5" creationId="{04671754-A046-AA65-837E-EE9EC4E23DF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6" creationId="{3C19DEBA-E66A-7007-CF79-E428521E7FD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8" creationId="{99912938-C1C3-6E3B-3662-A7B3F6C8044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8999" creationId="{07B57996-1130-EC21-AF55-2A809D36F40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1" creationId="{45926D0B-AB93-E69C-34E9-A0DCC8A6534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2" creationId="{3A5B787B-0041-9D1A-E195-041D1BF896E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3" creationId="{B32E97B6-963C-2111-6201-B9A8FE99299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4" creationId="{984D5849-4005-2219-E5CF-62FAC61318B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5" creationId="{57D6E903-F72E-7AB7-4307-8D7976FEDE0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6" creationId="{F9B5F2AF-3E33-21E6-CF45-5489B37B6EB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7" creationId="{B2C0B40C-ABD3-0DF6-C98A-507EA8528C4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8" creationId="{7033AFA0-68BE-E17B-5AAB-95D25F4279F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09" creationId="{95E4AEB9-B1D9-033A-A1D7-6389275B49A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0" creationId="{A56FA80C-388D-F5DB-D158-7B638FD3DC1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1" creationId="{38AB628D-75E2-CCB1-81AD-92CD839B05A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2" creationId="{6666607F-0975-C41E-9101-76B813B87F7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3" creationId="{85F3B387-0308-B433-3068-2F67245B94B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4" creationId="{BA710949-EDAF-975F-35C3-9CC1CF913B4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5" creationId="{4DC087A6-FBF9-D176-5E14-BE8F234FA3A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6" creationId="{3996B6B0-E808-992B-63DA-1BA4298852D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7" creationId="{9EDD8475-CD95-757B-C4F5-C226CA3D0FC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8" creationId="{79AC73FB-ADCA-A667-F513-F72C4169990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19" creationId="{B57FD79D-1624-D69F-2539-4E78157204E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0" creationId="{D3D4FA72-992B-3B70-8AFE-392C14E6792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1" creationId="{7DD6881E-8BD3-8CA0-C132-A9446C5C407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2" creationId="{0820793B-589B-2870-3C5C-D91C9991F0A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3" creationId="{09438D28-153D-23B3-FA4E-13A6442F516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4" creationId="{018A1B43-085A-15C8-0B94-1037460BDE4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5" creationId="{A4E4CDB3-AF66-2534-834E-631E0AA5145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6" creationId="{F4999D0B-5B27-BA2F-7B5E-4BF6BBBA678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7" creationId="{ED2D0A51-D1AC-F40B-DA37-0ED31D15974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8" creationId="{4D381349-A4B4-4F5C-BAAE-DDB5EA3C920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29" creationId="{4EF5596F-3257-EE29-E28C-3D5957BD0CF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0" creationId="{68BE65B3-CC79-137C-4C4B-E33355F1F80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1" creationId="{EFA2DABA-4860-A275-1E98-A5D0143A9A9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2" creationId="{9A9C042E-DBB2-FCCD-0B43-ECCCED502A1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3" creationId="{EBAF9EBE-2CE0-6886-599E-781D2BD66694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4" creationId="{AE0D1ED4-7CEC-7F60-D1EB-45ADB8E292D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5" creationId="{D802017F-55C3-E7AF-675E-CEA74D10AD5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6" creationId="{2CB331E8-C5D8-B39C-1729-5B77DE2683F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7" creationId="{2F7D7153-DBFC-799F-6C8C-B127D1CBC7B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8" creationId="{E6FAA471-31EB-C1D8-C091-2686AEE8DF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39" creationId="{3FAF660F-363F-B325-8E01-0799DD4ED48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0" creationId="{514DE14F-BFA2-F65F-C0E4-BF1AE62908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1" creationId="{BEA5ECF2-9CC5-BEC9-9D18-D36C64B0F3E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2" creationId="{5523FF4D-C2FD-2C64-D5FC-E4C35DBA4AA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3" creationId="{EE40B4CF-E9FD-E85B-AAF5-E3399AB4A10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4" creationId="{B6D107A5-4D9E-3A86-EF6B-C942411D2B1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5" creationId="{7AC6E90D-3D8E-67DD-9736-D92911048E5A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6" creationId="{005B61E5-0DC6-E8EE-4D29-E23BAE555EB5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7" creationId="{9A651C04-E0D0-97D9-579B-C49DCD424362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8" creationId="{E5C2A066-76C8-E682-D20F-00E28F7E395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49" creationId="{B856A607-8F3E-F7A0-EB4B-F30D57286E6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0" creationId="{C4B8D26B-C23C-5186-99AD-61B519566A50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1" creationId="{EC559ED6-BE17-C1C1-1311-F723D0D017CB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2" creationId="{89760F31-D989-7C29-5F7F-85C02D28E1E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3" creationId="{D20D45E3-C647-5858-24AD-55B2605676C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4" creationId="{2D5D60AA-ABC6-5013-72B9-94E8F5740B0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5" creationId="{B7E01F76-6F8F-B665-3D4A-7E7306EF6D6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6" creationId="{AC79C7EB-DD73-2E5B-AA83-121BE3085FC9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7" creationId="{42E525F1-6360-5F87-70E1-38B2B9413B3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8" creationId="{B75C99F2-567C-9B3B-32F3-B7EC8393F647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59" creationId="{32832CC8-7D3E-1A7C-C7C6-59BF664961C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0" creationId="{9DB602F3-49A1-9024-2C10-720DF9AC90E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1" creationId="{217375A8-AD6D-142D-6145-17902FC7A37D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2" creationId="{86EF08FF-44DB-60EF-F7F3-B7F04FEDD87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3" creationId="{8690B9DF-BEC0-D6CA-7488-2E7C0B4234F1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4" creationId="{5FF67038-39D0-295B-05D7-90DDB342875C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5" creationId="{2F0A316F-81D7-9795-3A08-4A0C66AE12A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6" creationId="{F0E4D5DC-66A9-FE8C-FE57-20552A9C9BB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7" creationId="{266BE5BC-2DBE-E8A8-EB05-100A751F0408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8" creationId="{F4E6E5EF-9589-FCEA-535A-76B0E2B46DE6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69" creationId="{28729562-C02D-4DB3-A7AC-2AD6F65A323F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70" creationId="{F1DF359B-F769-A657-EE88-22DE34F563DE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71" creationId="{E8FB353D-2DC1-B6AA-2465-BCCC3E5BD1F3}"/>
          </ac:spMkLst>
        </pc:spChg>
        <pc:spChg chg="mod">
          <ac:chgData name="Jazz Binding" userId="74e1742e-566f-4d18-bab9-8025d732ef9c" providerId="ADAL" clId="{B2F509F6-D0D2-47FC-9FFA-9B1E2AE28429}" dt="2022-11-30T15:44:06.401" v="10464"/>
          <ac:spMkLst>
            <pc:docMk/>
            <pc:sldMk cId="3056603162" sldId="284"/>
            <ac:spMk id="9072" creationId="{FA31C14A-2F89-444B-7A94-CFF53E4AC495}"/>
          </ac:spMkLst>
        </pc:spChg>
        <pc:grpChg chg="del mod ord">
          <ac:chgData name="Jazz Binding" userId="74e1742e-566f-4d18-bab9-8025d732ef9c" providerId="ADAL" clId="{B2F509F6-D0D2-47FC-9FFA-9B1E2AE28429}" dt="2022-11-30T15:44:15.165" v="10495" actId="478"/>
          <ac:grpSpMkLst>
            <pc:docMk/>
            <pc:sldMk cId="3056603162" sldId="284"/>
            <ac:grpSpMk id="372" creationId="{DB500BFF-F2E1-7555-5F3A-FA83FE754B35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266" creationId="{FEB61A73-0520-AECF-BCFF-0C5992EDFE0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267" creationId="{AAF883BA-041D-9902-356B-D1DB92B7578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271" creationId="{06D71EEB-29F7-B202-BB1D-024DF9325416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282" creationId="{5C3F971D-B615-0513-3FD1-F4CEE436AD35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284" creationId="{FD9EE985-E4D2-74CB-E30A-8C587410982C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288" creationId="{3E430C19-310C-FC0D-B4F1-D2FB1C7CAE56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00" creationId="{6C5CF401-2960-8488-E226-4125856707EB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02" creationId="{F47A3FB5-2FA7-0A90-2016-2434C7B47BED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06" creationId="{0AE2B85F-DC54-6339-1F89-D3158D214E3B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07" creationId="{1B7B8D05-023D-9DF3-1D57-DDE613609180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20" creationId="{BC0F22AD-EB7E-957E-D2C7-3DE4CA624FE8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24" creationId="{D7C0BA0D-18F8-EF6E-1C45-97F1E011940C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28" creationId="{E5E61BD7-E248-311A-8ADD-604C2A09511E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50" creationId="{838F7B9C-1290-D69B-2A67-40278CF7E45E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58" creationId="{C182D27A-3D62-8111-42B2-74E21F053FE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63" creationId="{9177D7FB-1B0A-D7EC-472E-45CFBD0A5A75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68" creationId="{8C5072AF-5C60-F6C9-0804-373C9A38BFDC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73" creationId="{E738833A-1CA6-B022-005E-90DF7A7592F6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78" creationId="{77010771-A66E-D36C-E9F3-AE7FB29D85D7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83" creationId="{FCEE88A3-9815-5C67-26ED-DB0F95FDCF69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96" creationId="{E32A566F-4938-6542-63E3-C6CA707FF907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399" creationId="{E049B8FB-CBEE-3176-8A0E-30273180BDE1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406" creationId="{BAD67967-6315-3CE5-9650-867C26DDB03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408" creationId="{2CBB5BD1-31AB-D0B4-25E4-5FC833230A3B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409" creationId="{3C286331-25D7-0F92-A814-B6158B871569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410" creationId="{CB02F566-1E8C-9A60-4D7A-281C52A0ED5F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411" creationId="{BE50D80A-DC0D-2C99-ECE5-DD65C592A5F9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785" creationId="{25C46DE5-3ABA-CEB3-82B1-788E9CEA1F06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798" creationId="{FB682E6E-3FC5-215E-90F8-C7759164048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00" creationId="{47ED3D0E-323D-7436-41D1-2AE296D35B5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19" creationId="{0AE00176-F58C-D722-C7EA-8BD797E1E820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28" creationId="{29108585-B55B-C255-D70B-96BBF0194C91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31" creationId="{6D6455CE-FB64-C233-CC9F-2F7C3C31A72E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38" creationId="{8A6F9FFE-D39C-1A8E-51D9-82136DA90AF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47" creationId="{6735D352-4F8A-B49D-69A8-FAEF78D01F15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50" creationId="{96FF594B-6EC1-5F84-7A69-F9F2685FCCE6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853" creationId="{C6715B2D-05DD-9C17-5E35-A43065666CC0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32" creationId="{AE56544A-6158-8909-8B01-87A62F98CC2A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45" creationId="{82FD9E5B-92BB-90D1-201F-A4318AC957BD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47" creationId="{D0BC6662-73A6-E4FD-62B0-E2349DB5E51F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66" creationId="{060014E3-21FE-E4F0-F27B-23CF3BAEBC46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75" creationId="{9CC65584-1026-54E1-5A31-C22B491B1F3D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78" creationId="{5318DE92-B9F7-CE32-3C68-653A3DECD839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85" creationId="{9C2EE307-7171-ED47-0E5B-FC599430F53A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94" creationId="{A615DAC4-915A-2C8E-D77C-7F7611D57E92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8997" creationId="{670F82D5-3F29-548A-6524-E41C1E057F3E}"/>
          </ac:grpSpMkLst>
        </pc:grpChg>
        <pc:grpChg chg="mod">
          <ac:chgData name="Jazz Binding" userId="74e1742e-566f-4d18-bab9-8025d732ef9c" providerId="ADAL" clId="{B2F509F6-D0D2-47FC-9FFA-9B1E2AE28429}" dt="2022-11-30T15:44:06.401" v="10464"/>
          <ac:grpSpMkLst>
            <pc:docMk/>
            <pc:sldMk cId="3056603162" sldId="284"/>
            <ac:grpSpMk id="9000" creationId="{30080ED4-F367-1220-250F-6A5229E2F062}"/>
          </ac:grpSpMkLst>
        </pc:grpChg>
        <pc:picChg chg="add mod ord">
          <ac:chgData name="Jazz Binding" userId="74e1742e-566f-4d18-bab9-8025d732ef9c" providerId="ADAL" clId="{B2F509F6-D0D2-47FC-9FFA-9B1E2AE28429}" dt="2022-11-30T15:44:06.431" v="10490"/>
          <ac:picMkLst>
            <pc:docMk/>
            <pc:sldMk cId="3056603162" sldId="284"/>
            <ac:picMk id="2" creationId="{812C81EB-CB94-A833-C060-713911264D54}"/>
          </ac:picMkLst>
        </pc:picChg>
      </pc:sldChg>
      <pc:sldChg chg="addSp delSp modSp add del mod ord modShow">
        <pc:chgData name="Jazz Binding" userId="74e1742e-566f-4d18-bab9-8025d732ef9c" providerId="ADAL" clId="{B2F509F6-D0D2-47FC-9FFA-9B1E2AE28429}" dt="2022-11-30T15:48:41.031" v="10513" actId="47"/>
        <pc:sldMkLst>
          <pc:docMk/>
          <pc:sldMk cId="1307398642" sldId="285"/>
        </pc:sldMkLst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58" creationId="{D1D6A5EF-64BA-E788-6DA5-52579149A5E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59" creationId="{D7EF4DA7-D2D9-BA20-F920-189AA4799D0C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60" creationId="{9A075B39-2711-D38A-5231-F389B75BC9D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61" creationId="{5F7141BB-56A5-2BA8-4F2F-D1B5814D502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62" creationId="{9999D3F8-8875-A351-1C23-F09F209AA01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63" creationId="{159D2DA4-B8AC-B047-4AC0-2123E37377C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0" creationId="{8A92D620-91C0-8D58-5082-8B65F72B4C09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1" creationId="{ECD5D1A3-372D-F99F-EEB2-6C4FFCD62FFC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2" creationId="{6C01EEA4-DA82-BDA0-934D-3EE489E49E3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3" creationId="{34081A26-55D8-0E09-E427-2BBE0A5211A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4" creationId="{2A29E761-67EB-2CE3-058A-C429D57B99D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5" creationId="{05AC664C-B6F4-A4F7-6B09-1BE5C580A8ED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6" creationId="{A5899FEC-0A8B-81D6-E591-2CB2B994E33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7" creationId="{4352933D-92D7-77EC-C2E0-A9A957EEDCD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8" creationId="{30189D8A-C240-12EF-C2B3-4F44D46F30AA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29" creationId="{6FDFDDDA-366D-726A-2D3B-E9C92584816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0" creationId="{0A2C60B2-88FD-436E-BAAF-F0F969F1AAD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1" creationId="{CB5F8615-FF19-0BD3-0791-91E565A8EC2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2" creationId="{E46EFA41-D5EC-EEC5-7BFE-382687EAD18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3" creationId="{FA2DAAEE-160C-2A86-D61C-F894381B06E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4" creationId="{5AAC6494-3D33-37A9-11E5-2C940BC70B5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5" creationId="{8F3F8E4E-6442-1B7F-A114-1520FD5112A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6" creationId="{07C6CF23-63DD-6B26-72A3-F606B1F23D8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7" creationId="{9D0BDF80-50C0-F56D-1E96-F5FFD42B696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8" creationId="{16735EF3-F383-41CD-24DB-DE26B07950C9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39" creationId="{91355742-EF8F-07EF-EF6C-3686D8D0A0ED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0" creationId="{851416F3-B2C7-AA2D-7381-AA0CC1948E9B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1" creationId="{35B88220-5D6B-BE99-2E5D-A28FAE010D9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2" creationId="{92BD4CE7-7CDE-64F7-6D58-E399DA0030D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3" creationId="{FE484EF8-F306-B424-2493-D04FE97866F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4" creationId="{32352C9F-4835-E68B-F9F8-902CB87736BF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5" creationId="{295C44EC-826E-9511-BBCF-984BC6711EBC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6" creationId="{B00F8C6E-580B-AE71-6BA3-508F7665F895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7" creationId="{63F74F55-4AF6-6DA3-041C-6E0E651A9CB2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8" creationId="{2C322124-F402-463A-AAD5-F3A7BA3E94D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49" creationId="{96FA1F27-927D-19CC-4E50-A70DEC764509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50" creationId="{CCBEA992-F5DD-3D8D-3EFC-266CAAED466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51" creationId="{F32EBEBA-8284-D175-7B16-8E946A174D6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52" creationId="{CED24D31-7ED5-EF2F-766C-299808175B60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53" creationId="{0BC99B96-4106-C8C4-2F66-2836253F3C3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354" creationId="{BB25B140-F5DA-B5E7-3A45-933864FD9A78}"/>
          </ac:spMkLst>
        </pc:spChg>
        <pc:spChg chg="add del">
          <ac:chgData name="Jazz Binding" userId="74e1742e-566f-4d18-bab9-8025d732ef9c" providerId="ADAL" clId="{B2F509F6-D0D2-47FC-9FFA-9B1E2AE28429}" dt="2022-11-30T15:45:02.030" v="10500" actId="478"/>
          <ac:spMkLst>
            <pc:docMk/>
            <pc:sldMk cId="1307398642" sldId="285"/>
            <ac:spMk id="373" creationId="{DAF643BB-FFBC-7F7D-A295-9838E4DD8EFD}"/>
          </ac:spMkLst>
        </pc:spChg>
        <pc:spChg chg="mod">
          <ac:chgData name="Jazz Binding" userId="74e1742e-566f-4d18-bab9-8025d732ef9c" providerId="ADAL" clId="{B2F509F6-D0D2-47FC-9FFA-9B1E2AE28429}" dt="2022-11-30T15:45:26.929" v="10511" actId="1076"/>
          <ac:spMkLst>
            <pc:docMk/>
            <pc:sldMk cId="1307398642" sldId="285"/>
            <ac:spMk id="374" creationId="{12678373-4F6E-067C-E635-D106F9E1D6EF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75" creationId="{135ACAEA-8481-73BE-4AC2-E54DA0D88FD5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76" creationId="{84E48BAE-9BEE-9EC4-110A-E8B9F3613EC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77" creationId="{CFA6FF4F-DAD5-36BD-E989-A99E9BADF567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78" creationId="{6D7500DA-6E54-C756-A6BB-FF2A08B4567E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79" creationId="{25BEA271-A7BB-D16A-CBF7-1D0037EE25B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80" creationId="{65CE3A70-EB8A-B868-2345-5B0596B7F139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81" creationId="{A2260571-6048-9FF6-DC88-66174A12C79C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382" creationId="{DA63CB6B-5807-685F-0A12-6BFECC0CF87E}"/>
          </ac:spMkLst>
        </pc:spChg>
        <pc:spChg chg="del">
          <ac:chgData name="Jazz Binding" userId="74e1742e-566f-4d18-bab9-8025d732ef9c" providerId="ADAL" clId="{B2F509F6-D0D2-47FC-9FFA-9B1E2AE28429}" dt="2022-11-30T15:45:29.326" v="10512" actId="478"/>
          <ac:spMkLst>
            <pc:docMk/>
            <pc:sldMk cId="1307398642" sldId="285"/>
            <ac:spMk id="383" creationId="{D5AB1DCD-AA21-1388-E1B6-D2EBF5A3325A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7239" creationId="{A6C44B1F-BC26-9E24-A80E-0D51EEBE3A8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7240" creationId="{DB3D6A6D-BBCF-92CF-0103-0268A6BB1C2D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7246" creationId="{8B7558DE-266C-9D05-C7F4-B5EF7638506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1" creationId="{5F98E3D3-49F2-A5DF-8A49-18C23E3425AB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2" creationId="{4231707A-EA3F-72AE-F74E-D44E13869B79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3" creationId="{72C1F8F5-24B1-B289-A165-12F32442A8FF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4" creationId="{E12F79D4-766B-4D29-3AF2-2D5AF899AF8C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5" creationId="{1C448A41-0982-AAC1-D93B-47C4366D3164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6" creationId="{5F3BD288-F2B8-5A23-745A-BF66171F82FA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7" creationId="{DEBA9E02-D4A9-9311-179D-5569382AB05E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8" creationId="{C54C8502-B027-B461-CEE4-CDF0D5EA4F0E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69" creationId="{AC679EE6-2EB7-F94E-D61E-900043F29922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270" creationId="{1A0E123C-5EDB-508B-D096-82BD59F3053B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7379" creationId="{2BD21B6A-7132-5AB2-FA01-98713DA09B6A}"/>
          </ac:spMkLst>
        </pc:spChg>
        <pc:spChg chg="del">
          <ac:chgData name="Jazz Binding" userId="74e1742e-566f-4d18-bab9-8025d732ef9c" providerId="ADAL" clId="{B2F509F6-D0D2-47FC-9FFA-9B1E2AE28429}" dt="2022-11-30T15:45:29.326" v="10512" actId="478"/>
          <ac:spMkLst>
            <pc:docMk/>
            <pc:sldMk cId="1307398642" sldId="285"/>
            <ac:spMk id="8175" creationId="{53EF24DD-C9DF-3CEB-9A46-6F0A5AF24885}"/>
          </ac:spMkLst>
        </pc:spChg>
        <pc:spChg chg="del">
          <ac:chgData name="Jazz Binding" userId="74e1742e-566f-4d18-bab9-8025d732ef9c" providerId="ADAL" clId="{B2F509F6-D0D2-47FC-9FFA-9B1E2AE28429}" dt="2022-11-30T15:45:29.326" v="10512" actId="478"/>
          <ac:spMkLst>
            <pc:docMk/>
            <pc:sldMk cId="1307398642" sldId="285"/>
            <ac:spMk id="8176" creationId="{1666E842-D5E7-1717-14B8-1AB8EFB3C9BE}"/>
          </ac:spMkLst>
        </pc:spChg>
        <pc:spChg chg="del">
          <ac:chgData name="Jazz Binding" userId="74e1742e-566f-4d18-bab9-8025d732ef9c" providerId="ADAL" clId="{B2F509F6-D0D2-47FC-9FFA-9B1E2AE28429}" dt="2022-11-30T15:45:29.326" v="10512" actId="478"/>
          <ac:spMkLst>
            <pc:docMk/>
            <pc:sldMk cId="1307398642" sldId="285"/>
            <ac:spMk id="8177" creationId="{F56C21B3-50F0-12B8-9A88-45640D3D4DC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78" creationId="{76FAD22C-FACF-8F7B-26A6-A11CE99FE7F1}"/>
          </ac:spMkLst>
        </pc:spChg>
        <pc:spChg chg="del">
          <ac:chgData name="Jazz Binding" userId="74e1742e-566f-4d18-bab9-8025d732ef9c" providerId="ADAL" clId="{B2F509F6-D0D2-47FC-9FFA-9B1E2AE28429}" dt="2022-11-30T15:45:29.326" v="10512" actId="478"/>
          <ac:spMkLst>
            <pc:docMk/>
            <pc:sldMk cId="1307398642" sldId="285"/>
            <ac:spMk id="8179" creationId="{4048397F-B011-3DCF-7DF2-3F7ECFA3A845}"/>
          </ac:spMkLst>
        </pc:spChg>
        <pc:spChg chg="del">
          <ac:chgData name="Jazz Binding" userId="74e1742e-566f-4d18-bab9-8025d732ef9c" providerId="ADAL" clId="{B2F509F6-D0D2-47FC-9FFA-9B1E2AE28429}" dt="2022-11-30T15:45:29.326" v="10512" actId="478"/>
          <ac:spMkLst>
            <pc:docMk/>
            <pc:sldMk cId="1307398642" sldId="285"/>
            <ac:spMk id="8180" creationId="{4E922224-9729-C250-51AE-021F16848195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81" creationId="{F57308BC-A012-6085-890E-68786D9F3E50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82" creationId="{76A48717-60FB-F85C-912C-D7192D0B30B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3" creationId="{E70740FE-A57C-4F0F-D7C1-2BCA6364527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4" creationId="{1E35524A-1946-B141-1247-2EC402C742CC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5" creationId="{99B43647-D004-853C-C2C5-7C819903289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6" creationId="{3B504F2D-15AB-8579-C777-C83652370682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7" creationId="{B5AF106B-FBDC-C77E-F05F-5C015644672A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8" creationId="{5AB330F6-18E4-7806-9302-8910399C457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189" creationId="{1DF56D8B-5837-EB32-C8AF-6CF62A03E5D1}"/>
          </ac:spMkLst>
        </pc:spChg>
        <pc:spChg chg="mod">
          <ac:chgData name="Jazz Binding" userId="74e1742e-566f-4d18-bab9-8025d732ef9c" providerId="ADAL" clId="{B2F509F6-D0D2-47FC-9FFA-9B1E2AE28429}" dt="2022-11-30T15:45:18.192" v="10506" actId="1076"/>
          <ac:spMkLst>
            <pc:docMk/>
            <pc:sldMk cId="1307398642" sldId="285"/>
            <ac:spMk id="8192" creationId="{138697CD-51AE-00BF-E16C-75F7BC8B2829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3" creationId="{AAB38E01-3B3A-3615-F7BC-299D6B6AC3B8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4" creationId="{B6205653-0DD7-902D-2A4B-68B9B40E6013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5" creationId="{B6345F81-D600-B3DC-6ED8-BF54E310D4DC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6" creationId="{E556311B-5D7C-5B2D-3715-FB1833D48404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7" creationId="{BBC9B366-9DB9-E87F-46E2-120FBC900495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8" creationId="{0E230123-0818-E747-0BBA-4C735A315A23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199" creationId="{03C58032-70D2-EC65-BE19-E5E4F0D223A7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00" creationId="{E5E37B30-9128-CF65-62A5-79580AA1C4DF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1" creationId="{F839F9D3-56D1-2258-02A0-6914648342D7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2" creationId="{39EEC0EC-CD6C-034B-6576-3280757CD967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3" creationId="{7F3A9276-24D5-C0AB-FACE-9F50D87BE876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4" creationId="{52370AF8-6B8B-D646-32B6-53DEEC4C3D3A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5" creationId="{B1321FB5-E7C7-A1F9-64FB-716E39548B96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6" creationId="{36AF0FDA-0C60-704A-ABAE-767F95A1EF21}"/>
          </ac:spMkLst>
        </pc:spChg>
        <pc:spChg chg="del">
          <ac:chgData name="Jazz Binding" userId="74e1742e-566f-4d18-bab9-8025d732ef9c" providerId="ADAL" clId="{B2F509F6-D0D2-47FC-9FFA-9B1E2AE28429}" dt="2022-11-30T15:45:14.321" v="10503" actId="478"/>
          <ac:spMkLst>
            <pc:docMk/>
            <pc:sldMk cId="1307398642" sldId="285"/>
            <ac:spMk id="8207" creationId="{ED4215BF-F531-2C13-665F-4EDB5F3CC6A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08" creationId="{EA37DA43-9857-BA11-5B7D-7FD53DBDCF4C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09" creationId="{F0C54CC6-EB63-8BD0-DB21-40D9D35AF50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0" creationId="{C3C5A2B4-BE39-DA80-D921-CC8BBE06E89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1" creationId="{0FA29323-9E4B-2309-1866-B9D31268590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2" creationId="{A82E62D3-A645-D2BE-F0F8-66525C246C5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3" creationId="{3E1778D5-31F1-5F05-0A9B-B3A39DE79FC2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4" creationId="{C9A78CD8-0682-E259-032B-863DCCF3DA4F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5" creationId="{A8442BE6-143B-9E89-D273-48319291A1E2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16" creationId="{54965593-C51B-E0D0-2F0B-513874E0E082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17" creationId="{24258453-9DB8-B21A-A3FD-872921227A57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18" creationId="{CA82A87B-F9E7-1972-06B0-335E48B6729A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19" creationId="{AA54B59D-F8E5-3FE5-19C4-03215EF624F7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0" creationId="{BAD54DCB-4D10-1C9D-7713-0EC111BF30CC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1" creationId="{3AC70588-2F2F-F0B9-6FE6-599B6E10E11A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2" creationId="{489665E9-9D25-5E08-767F-BE685BBC8450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3" creationId="{7880F0F3-E962-14DB-ABE1-D4C1B04C2231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4" creationId="{844A89E9-DDE6-02E0-7839-B65661EB8E09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5" creationId="{E82DB1B0-64CC-D66D-D5D8-8B05DFC6CC71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6" creationId="{CE29F23E-B955-00AF-F2A4-8B6E2F2D6B34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27" creationId="{F258C43D-77C7-B61E-CB9F-5F097C662AC7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0" creationId="{B2ED26FF-DF1C-EAA5-748C-8653F5799258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1" creationId="{57687EF2-AA82-01FB-3FA7-4444158E2BF9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2" creationId="{F2AB9115-B142-C6BE-D6DC-7F16E64938E2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3" creationId="{00BBECFF-FFBE-EEBF-16F2-A0F1AD6BFFCC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4" creationId="{B3720FC8-D0CA-33BA-B262-5705CD8AD6D9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5" creationId="{3B168B56-CE77-D6A0-11C8-D6B7BFD9773C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6" creationId="{6C92B2E3-6D14-7F81-634B-FC7225709D2C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38" creationId="{9C62B8AF-B190-5DBC-F7B0-6DFDD33EDB85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39" creationId="{0C67DD18-253D-0604-1ADA-B526235F6D95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40" creationId="{B3D03B9F-3821-0CAB-FF37-891CEF28AFD3}"/>
          </ac:spMkLst>
        </pc:spChg>
        <pc:spChg chg="add del">
          <ac:chgData name="Jazz Binding" userId="74e1742e-566f-4d18-bab9-8025d732ef9c" providerId="ADAL" clId="{B2F509F6-D0D2-47FC-9FFA-9B1E2AE28429}" dt="2022-11-30T15:45:18.881" v="10507" actId="478"/>
          <ac:spMkLst>
            <pc:docMk/>
            <pc:sldMk cId="1307398642" sldId="285"/>
            <ac:spMk id="8244" creationId="{EC46BA30-7BFF-BD4D-58C8-98D439795170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246" creationId="{1C139A2D-C66D-9BE2-8546-3D4670EEB4F3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48" creationId="{8C0CBECF-58B8-AF46-E891-7C5CBFDDD55A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49" creationId="{2A9E4196-623E-221D-42E3-A3787F07C7C0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0" creationId="{3A032218-E289-8385-ABF8-703E0022BE72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1" creationId="{5128130C-6477-30A7-7E85-BB97B4E5884C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2" creationId="{4202EDE2-DE6F-3B37-B358-306467E0A334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3" creationId="{3BBF2473-673E-96E3-3F29-4FC7A2A5D821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4" creationId="{B8E7F21B-0097-2F8D-B65A-794AE7396C9F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5" creationId="{73C7DB86-9290-1633-44AE-3E1A8330E664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6" creationId="{F52D5585-E468-3060-A2B2-5193C824259F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257" creationId="{7B1BA6FB-F578-8A92-7859-3501D8619FA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34" creationId="{344D934E-9ED1-79B4-4678-BD54A82922A5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35" creationId="{98B9396B-9DCC-7E50-0146-D68BB77FC782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36" creationId="{C6EEBB9B-8747-D2C5-C578-1F7E20EA7040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37" creationId="{3A88B04B-BAB9-E10B-AD3C-9B8765E67CBF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38" creationId="{D15B9349-39ED-238F-66CB-5DE44DABFE38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39" creationId="{223DD18F-17EF-453D-6E35-0AD9DCD7222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0" creationId="{7365E299-07AB-85B0-C752-8D043E5C9D84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1" creationId="{05B8246C-8B4F-53DF-2D52-F4AC63AAA2C5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2" creationId="{7B48D8CF-CBC1-869B-ECAA-F300D2D67CC4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3" creationId="{B8CB79F8-F567-DB07-5EBA-0AE05AB19EC0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4" creationId="{0FD0474A-0B45-6635-1543-2F2B27861433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7" creationId="{4BB35E8A-07AD-3F08-ABAC-FDA6E1F5B448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8" creationId="{8E4B0FAE-3277-5310-7127-9A2F656154D9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49" creationId="{1B14646E-5089-674F-D4D1-D97D82A090AC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51" creationId="{FFD860B9-E944-ADE5-3BDF-6EF170B33AFE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52" creationId="{12A8D91F-88F4-D8BF-22A4-0D7065A033A3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53" creationId="{467E630F-4E0D-F26A-3A38-A6A42BF4AFB7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354" creationId="{B121EB29-A315-6122-182F-7ECC2E5B180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55" creationId="{DBCA9230-8B77-E970-648C-480A9769BA47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56" creationId="{ECA2C949-1868-CC61-A714-35AB08D3967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57" creationId="{5D42A45D-DDFF-89CF-61CA-1A07A3790B6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60" creationId="{E3AC9AD2-A7DA-CAD7-4B5E-41E7E5B721F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61" creationId="{20DD2C8E-A485-8144-7E9F-CD0D9B398D3F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62" creationId="{43904528-02D4-9660-AB2F-F9E4AFC1578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65" creationId="{37AD7F7C-F1F0-EEC0-3FC9-3E2AF97F7890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66" creationId="{1F7AA36F-4A59-3D1C-28BB-80D5C574BDF9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67" creationId="{0FEEDF52-AF5D-8C36-A93C-B778370B91CD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0" creationId="{39FA33C6-1EE6-2F33-8627-FE018FF519C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1" creationId="{51018724-E400-B122-A68E-34D22B7CF54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2" creationId="{F0442A42-0C06-442D-B744-16135DD157C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4" creationId="{ECC5DF49-4260-E7E9-C6E3-264FFAFE7B24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5" creationId="{414D25A6-EE55-DE9B-A3A6-0E8E496D3EF1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6" creationId="{D1CB3ECC-5941-338D-CF20-155C64253FEE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7" creationId="{281A65BF-4EBD-CD3F-AB5C-F6CF86FA9F4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79" creationId="{F53A03F4-315D-D7E5-2D46-61D4C8CEF836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80" creationId="{EA4621D0-C160-7648-C8B6-5974943BA2B8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81" creationId="{C478CE01-5DD5-1164-1556-E14614C4F340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82" creationId="{2A724FAF-CBBA-FA75-66E0-5CD659854B93}"/>
          </ac:spMkLst>
        </pc:spChg>
        <pc:spChg chg="del">
          <ac:chgData name="Jazz Binding" userId="74e1742e-566f-4d18-bab9-8025d732ef9c" providerId="ADAL" clId="{B2F509F6-D0D2-47FC-9FFA-9B1E2AE28429}" dt="2022-11-30T15:45:12.603" v="10502" actId="478"/>
          <ac:spMkLst>
            <pc:docMk/>
            <pc:sldMk cId="1307398642" sldId="285"/>
            <ac:spMk id="8384" creationId="{DA9CE78C-3520-5C4A-66FF-1497718B2986}"/>
          </ac:spMkLst>
        </pc:spChg>
        <pc:spChg chg="del">
          <ac:chgData name="Jazz Binding" userId="74e1742e-566f-4d18-bab9-8025d732ef9c" providerId="ADAL" clId="{B2F509F6-D0D2-47FC-9FFA-9B1E2AE28429}" dt="2022-11-30T15:45:04.689" v="10501" actId="478"/>
          <ac:spMkLst>
            <pc:docMk/>
            <pc:sldMk cId="1307398642" sldId="285"/>
            <ac:spMk id="8407" creationId="{AAB49031-FD93-7A2C-49C2-F30D42B1EF88}"/>
          </ac:spMkLst>
        </pc:spChg>
        <pc:spChg chg="del">
          <ac:chgData name="Jazz Binding" userId="74e1742e-566f-4d18-bab9-8025d732ef9c" providerId="ADAL" clId="{B2F509F6-D0D2-47FC-9FFA-9B1E2AE28429}" dt="2022-11-30T15:44:57.514" v="10497" actId="478"/>
          <ac:spMkLst>
            <pc:docMk/>
            <pc:sldMk cId="1307398642" sldId="285"/>
            <ac:spMk id="8416" creationId="{46F46F0F-57E1-5EDA-14F3-8BCFC2A3E828}"/>
          </ac:spMkLst>
        </pc:spChg>
        <pc:spChg chg="del">
          <ac:chgData name="Jazz Binding" userId="74e1742e-566f-4d18-bab9-8025d732ef9c" providerId="ADAL" clId="{B2F509F6-D0D2-47FC-9FFA-9B1E2AE28429}" dt="2022-11-30T15:44:55.074" v="10496" actId="478"/>
          <ac:spMkLst>
            <pc:docMk/>
            <pc:sldMk cId="1307398642" sldId="285"/>
            <ac:spMk id="8417" creationId="{17A47AB5-8C21-1A11-FA41-801E491964CC}"/>
          </ac:spMkLst>
        </pc:spChg>
        <pc:spChg chg="del">
          <ac:chgData name="Jazz Binding" userId="74e1742e-566f-4d18-bab9-8025d732ef9c" providerId="ADAL" clId="{B2F509F6-D0D2-47FC-9FFA-9B1E2AE28429}" dt="2022-11-30T15:44:55.074" v="10496" actId="478"/>
          <ac:spMkLst>
            <pc:docMk/>
            <pc:sldMk cId="1307398642" sldId="285"/>
            <ac:spMk id="9162" creationId="{DB2B9AA4-DB41-A77C-EE61-ABECCFE18A89}"/>
          </ac:spMkLst>
        </pc:spChg>
        <pc:spChg chg="del">
          <ac:chgData name="Jazz Binding" userId="74e1742e-566f-4d18-bab9-8025d732ef9c" providerId="ADAL" clId="{B2F509F6-D0D2-47FC-9FFA-9B1E2AE28429}" dt="2022-11-30T15:44:55.074" v="10496" actId="478"/>
          <ac:spMkLst>
            <pc:docMk/>
            <pc:sldMk cId="1307398642" sldId="285"/>
            <ac:spMk id="9163" creationId="{558AADC6-DF09-7DBA-D6A2-1C71423F12A6}"/>
          </ac:spMkLst>
        </pc:spChg>
        <pc:spChg chg="del">
          <ac:chgData name="Jazz Binding" userId="74e1742e-566f-4d18-bab9-8025d732ef9c" providerId="ADAL" clId="{B2F509F6-D0D2-47FC-9FFA-9B1E2AE28429}" dt="2022-11-30T15:44:55.074" v="10496" actId="478"/>
          <ac:spMkLst>
            <pc:docMk/>
            <pc:sldMk cId="1307398642" sldId="285"/>
            <ac:spMk id="9164" creationId="{C5F2139A-E036-4C2E-CF84-DEB89B0B1CA2}"/>
          </ac:spMkLst>
        </pc:spChg>
        <pc:spChg chg="del">
          <ac:chgData name="Jazz Binding" userId="74e1742e-566f-4d18-bab9-8025d732ef9c" providerId="ADAL" clId="{B2F509F6-D0D2-47FC-9FFA-9B1E2AE28429}" dt="2022-11-30T15:44:57.514" v="10497" actId="478"/>
          <ac:spMkLst>
            <pc:docMk/>
            <pc:sldMk cId="1307398642" sldId="285"/>
            <ac:spMk id="9165" creationId="{A57EBF0B-4320-58A1-E784-9F8FBFB1EE82}"/>
          </ac:spMkLst>
        </pc:spChg>
        <pc:grpChg chg="del">
          <ac:chgData name="Jazz Binding" userId="74e1742e-566f-4d18-bab9-8025d732ef9c" providerId="ADAL" clId="{B2F509F6-D0D2-47FC-9FFA-9B1E2AE28429}" dt="2022-11-30T15:45:04.689" v="10501" actId="478"/>
          <ac:grpSpMkLst>
            <pc:docMk/>
            <pc:sldMk cId="1307398642" sldId="285"/>
            <ac:grpSpMk id="8350" creationId="{838F7B9C-1290-D69B-2A67-40278CF7E45E}"/>
          </ac:grpSpMkLst>
        </pc:grpChg>
        <pc:grpChg chg="del">
          <ac:chgData name="Jazz Binding" userId="74e1742e-566f-4d18-bab9-8025d732ef9c" providerId="ADAL" clId="{B2F509F6-D0D2-47FC-9FFA-9B1E2AE28429}" dt="2022-11-30T15:45:12.603" v="10502" actId="478"/>
          <ac:grpSpMkLst>
            <pc:docMk/>
            <pc:sldMk cId="1307398642" sldId="285"/>
            <ac:grpSpMk id="8358" creationId="{C182D27A-3D62-8111-42B2-74E21F053FE2}"/>
          </ac:grpSpMkLst>
        </pc:grpChg>
        <pc:grpChg chg="del">
          <ac:chgData name="Jazz Binding" userId="74e1742e-566f-4d18-bab9-8025d732ef9c" providerId="ADAL" clId="{B2F509F6-D0D2-47FC-9FFA-9B1E2AE28429}" dt="2022-11-30T15:45:12.603" v="10502" actId="478"/>
          <ac:grpSpMkLst>
            <pc:docMk/>
            <pc:sldMk cId="1307398642" sldId="285"/>
            <ac:grpSpMk id="8363" creationId="{9177D7FB-1B0A-D7EC-472E-45CFBD0A5A75}"/>
          </ac:grpSpMkLst>
        </pc:grpChg>
        <pc:grpChg chg="del">
          <ac:chgData name="Jazz Binding" userId="74e1742e-566f-4d18-bab9-8025d732ef9c" providerId="ADAL" clId="{B2F509F6-D0D2-47FC-9FFA-9B1E2AE28429}" dt="2022-11-30T15:45:12.603" v="10502" actId="478"/>
          <ac:grpSpMkLst>
            <pc:docMk/>
            <pc:sldMk cId="1307398642" sldId="285"/>
            <ac:grpSpMk id="8368" creationId="{8C5072AF-5C60-F6C9-0804-373C9A38BFDC}"/>
          </ac:grpSpMkLst>
        </pc:grpChg>
        <pc:grpChg chg="del">
          <ac:chgData name="Jazz Binding" userId="74e1742e-566f-4d18-bab9-8025d732ef9c" providerId="ADAL" clId="{B2F509F6-D0D2-47FC-9FFA-9B1E2AE28429}" dt="2022-11-30T15:45:12.603" v="10502" actId="478"/>
          <ac:grpSpMkLst>
            <pc:docMk/>
            <pc:sldMk cId="1307398642" sldId="285"/>
            <ac:grpSpMk id="8373" creationId="{E738833A-1CA6-B022-005E-90DF7A7592F6}"/>
          </ac:grpSpMkLst>
        </pc:grpChg>
        <pc:grpChg chg="del">
          <ac:chgData name="Jazz Binding" userId="74e1742e-566f-4d18-bab9-8025d732ef9c" providerId="ADAL" clId="{B2F509F6-D0D2-47FC-9FFA-9B1E2AE28429}" dt="2022-11-30T15:45:12.603" v="10502" actId="478"/>
          <ac:grpSpMkLst>
            <pc:docMk/>
            <pc:sldMk cId="1307398642" sldId="285"/>
            <ac:grpSpMk id="8378" creationId="{77010771-A66E-D36C-E9F3-AE7FB29D85D7}"/>
          </ac:grpSpMkLst>
        </pc:grpChg>
        <pc:grpChg chg="del">
          <ac:chgData name="Jazz Binding" userId="74e1742e-566f-4d18-bab9-8025d732ef9c" providerId="ADAL" clId="{B2F509F6-D0D2-47FC-9FFA-9B1E2AE28429}" dt="2022-11-30T15:45:12.603" v="10502" actId="478"/>
          <ac:grpSpMkLst>
            <pc:docMk/>
            <pc:sldMk cId="1307398642" sldId="285"/>
            <ac:grpSpMk id="8383" creationId="{FCEE88A3-9815-5C67-26ED-DB0F95FDCF69}"/>
          </ac:grpSpMkLst>
        </pc:grpChg>
        <pc:grpChg chg="del mod">
          <ac:chgData name="Jazz Binding" userId="74e1742e-566f-4d18-bab9-8025d732ef9c" providerId="ADAL" clId="{B2F509F6-D0D2-47FC-9FFA-9B1E2AE28429}" dt="2022-11-30T15:45:24.009" v="10509" actId="478"/>
          <ac:grpSpMkLst>
            <pc:docMk/>
            <pc:sldMk cId="1307398642" sldId="285"/>
            <ac:grpSpMk id="8408" creationId="{2CBB5BD1-31AB-D0B4-25E4-5FC833230A3B}"/>
          </ac:grpSpMkLst>
        </pc:grpChg>
        <pc:grpChg chg="del">
          <ac:chgData name="Jazz Binding" userId="74e1742e-566f-4d18-bab9-8025d732ef9c" providerId="ADAL" clId="{B2F509F6-D0D2-47FC-9FFA-9B1E2AE28429}" dt="2022-11-30T15:44:57.514" v="10497" actId="478"/>
          <ac:grpSpMkLst>
            <pc:docMk/>
            <pc:sldMk cId="1307398642" sldId="285"/>
            <ac:grpSpMk id="8409" creationId="{3C286331-25D7-0F92-A814-B6158B871569}"/>
          </ac:grpSpMkLst>
        </pc:grpChg>
        <pc:grpChg chg="del">
          <ac:chgData name="Jazz Binding" userId="74e1742e-566f-4d18-bab9-8025d732ef9c" providerId="ADAL" clId="{B2F509F6-D0D2-47FC-9FFA-9B1E2AE28429}" dt="2022-11-30T15:44:57.514" v="10497" actId="478"/>
          <ac:grpSpMkLst>
            <pc:docMk/>
            <pc:sldMk cId="1307398642" sldId="285"/>
            <ac:grpSpMk id="8410" creationId="{CB02F566-1E8C-9A60-4D7A-281C52A0ED5F}"/>
          </ac:grpSpMkLst>
        </pc:grpChg>
        <pc:grpChg chg="del">
          <ac:chgData name="Jazz Binding" userId="74e1742e-566f-4d18-bab9-8025d732ef9c" providerId="ADAL" clId="{B2F509F6-D0D2-47FC-9FFA-9B1E2AE28429}" dt="2022-11-30T15:44:55.074" v="10496" actId="478"/>
          <ac:grpSpMkLst>
            <pc:docMk/>
            <pc:sldMk cId="1307398642" sldId="285"/>
            <ac:grpSpMk id="8411" creationId="{BE50D80A-DC0D-2C99-ECE5-DD65C592A5F9}"/>
          </ac:grpSpMkLst>
        </pc:grpChg>
        <pc:grpChg chg="add del">
          <ac:chgData name="Jazz Binding" userId="74e1742e-566f-4d18-bab9-8025d732ef9c" providerId="ADAL" clId="{B2F509F6-D0D2-47FC-9FFA-9B1E2AE28429}" dt="2022-11-30T15:45:18.881" v="10507" actId="478"/>
          <ac:grpSpMkLst>
            <pc:docMk/>
            <pc:sldMk cId="1307398642" sldId="285"/>
            <ac:grpSpMk id="9073" creationId="{15401DBD-1DAF-94C1-4682-ABDD3A05EB12}"/>
          </ac:grpSpMkLst>
        </pc:grpChg>
        <pc:grpChg chg="del">
          <ac:chgData name="Jazz Binding" userId="74e1742e-566f-4d18-bab9-8025d732ef9c" providerId="ADAL" clId="{B2F509F6-D0D2-47FC-9FFA-9B1E2AE28429}" dt="2022-11-30T15:44:55.074" v="10496" actId="478"/>
          <ac:grpSpMkLst>
            <pc:docMk/>
            <pc:sldMk cId="1307398642" sldId="285"/>
            <ac:grpSpMk id="9118" creationId="{9AE9CD59-AF32-8887-B695-7AAE52735598}"/>
          </ac:grpSpMkLst>
        </pc:grpChg>
      </pc:sldChg>
      <pc:sldMasterChg chg="delSldLayout">
        <pc:chgData name="Jazz Binding" userId="74e1742e-566f-4d18-bab9-8025d732ef9c" providerId="ADAL" clId="{B2F509F6-D0D2-47FC-9FFA-9B1E2AE28429}" dt="2022-11-30T17:06:12.917" v="10711" actId="2696"/>
        <pc:sldMasterMkLst>
          <pc:docMk/>
          <pc:sldMasterMk cId="1154780491" sldId="2147483660"/>
        </pc:sldMasterMkLst>
        <pc:sldLayoutChg chg="del">
          <pc:chgData name="Jazz Binding" userId="74e1742e-566f-4d18-bab9-8025d732ef9c" providerId="ADAL" clId="{B2F509F6-D0D2-47FC-9FFA-9B1E2AE28429}" dt="2022-11-30T17:06:12.917" v="10711" actId="2696"/>
          <pc:sldLayoutMkLst>
            <pc:docMk/>
            <pc:sldMasterMk cId="1154780491" sldId="2147483660"/>
            <pc:sldLayoutMk cId="1983108229" sldId="2147483685"/>
          </pc:sldLayoutMkLst>
        </pc:sldLayoutChg>
      </pc:sldMaster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ree conten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7959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ree content">
    <p:bg>
      <p:bgPr>
        <a:solidFill>
          <a:schemeClr val="accent4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43CF1887-1D95-4911-C363-9D1A71507B41}"/>
              </a:ext>
            </a:extLst>
          </p:cNvPr>
          <p:cNvSpPr/>
          <p:nvPr userDrawn="1"/>
        </p:nvSpPr>
        <p:spPr>
          <a:xfrm>
            <a:off x="0" y="5132439"/>
            <a:ext cx="12192000" cy="172556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39403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10617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Marker">
            <a:extLst>
              <a:ext uri="{FF2B5EF4-FFF2-40B4-BE49-F238E27FC236}">
                <a16:creationId xmlns:a16="http://schemas.microsoft.com/office/drawing/2014/main" id="{177468D6-3548-46CA-8691-336AA6DB769A}"/>
              </a:ext>
            </a:extLst>
          </p:cNvPr>
          <p:cNvGrpSpPr/>
          <p:nvPr/>
        </p:nvGrpSpPr>
        <p:grpSpPr>
          <a:xfrm>
            <a:off x="-468854" y="-360000"/>
            <a:ext cx="13023340" cy="7578000"/>
            <a:chOff x="-468000" y="-360000"/>
            <a:chExt cx="12999600" cy="7578000"/>
          </a:xfrm>
        </p:grpSpPr>
        <p:cxnSp>
          <p:nvCxnSpPr>
            <p:cNvPr id="41" name="Gerade Verbindung 40"/>
            <p:cNvCxnSpPr/>
            <p:nvPr/>
          </p:nvCxnSpPr>
          <p:spPr>
            <a:xfrm>
              <a:off x="5400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Gerade Verbindung 42"/>
            <p:cNvCxnSpPr/>
            <p:nvPr/>
          </p:nvCxnSpPr>
          <p:spPr>
            <a:xfrm>
              <a:off x="5400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Gerade Verbindung 45"/>
            <p:cNvCxnSpPr/>
            <p:nvPr/>
          </p:nvCxnSpPr>
          <p:spPr>
            <a:xfrm>
              <a:off x="12996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Gerade Verbindung 46"/>
            <p:cNvCxnSpPr/>
            <p:nvPr/>
          </p:nvCxnSpPr>
          <p:spPr>
            <a:xfrm>
              <a:off x="12996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Gerade Verbindung 48"/>
            <p:cNvCxnSpPr/>
            <p:nvPr/>
          </p:nvCxnSpPr>
          <p:spPr>
            <a:xfrm>
              <a:off x="14796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Gerade Verbindung 49"/>
            <p:cNvCxnSpPr/>
            <p:nvPr/>
          </p:nvCxnSpPr>
          <p:spPr>
            <a:xfrm>
              <a:off x="14796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Gerade Verbindung 51"/>
            <p:cNvCxnSpPr/>
            <p:nvPr/>
          </p:nvCxnSpPr>
          <p:spPr>
            <a:xfrm>
              <a:off x="22392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Gerade Verbindung 52"/>
            <p:cNvCxnSpPr/>
            <p:nvPr/>
          </p:nvCxnSpPr>
          <p:spPr>
            <a:xfrm>
              <a:off x="22392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Gerade Verbindung 54"/>
            <p:cNvCxnSpPr/>
            <p:nvPr/>
          </p:nvCxnSpPr>
          <p:spPr>
            <a:xfrm>
              <a:off x="24192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Gerade Verbindung 55"/>
            <p:cNvCxnSpPr/>
            <p:nvPr/>
          </p:nvCxnSpPr>
          <p:spPr>
            <a:xfrm>
              <a:off x="24192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Gerade Verbindung 57"/>
            <p:cNvCxnSpPr/>
            <p:nvPr/>
          </p:nvCxnSpPr>
          <p:spPr>
            <a:xfrm>
              <a:off x="317817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Gerade Verbindung 58"/>
            <p:cNvCxnSpPr/>
            <p:nvPr/>
          </p:nvCxnSpPr>
          <p:spPr>
            <a:xfrm>
              <a:off x="317817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Gerade Verbindung 60"/>
            <p:cNvCxnSpPr/>
            <p:nvPr/>
          </p:nvCxnSpPr>
          <p:spPr>
            <a:xfrm>
              <a:off x="335915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 Verbindung 61"/>
            <p:cNvCxnSpPr/>
            <p:nvPr/>
          </p:nvCxnSpPr>
          <p:spPr>
            <a:xfrm>
              <a:off x="335915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Gerade Verbindung 63"/>
            <p:cNvCxnSpPr/>
            <p:nvPr/>
          </p:nvCxnSpPr>
          <p:spPr>
            <a:xfrm>
              <a:off x="41148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 Verbindung 64"/>
            <p:cNvCxnSpPr/>
            <p:nvPr/>
          </p:nvCxnSpPr>
          <p:spPr>
            <a:xfrm>
              <a:off x="41148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Gerade Verbindung 66"/>
            <p:cNvCxnSpPr/>
            <p:nvPr/>
          </p:nvCxnSpPr>
          <p:spPr>
            <a:xfrm>
              <a:off x="429577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Gerade Verbindung 67"/>
            <p:cNvCxnSpPr/>
            <p:nvPr/>
          </p:nvCxnSpPr>
          <p:spPr>
            <a:xfrm>
              <a:off x="429577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Gerade Verbindung 69"/>
            <p:cNvCxnSpPr/>
            <p:nvPr/>
          </p:nvCxnSpPr>
          <p:spPr>
            <a:xfrm>
              <a:off x="50546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Gerade Verbindung 70"/>
            <p:cNvCxnSpPr/>
            <p:nvPr/>
          </p:nvCxnSpPr>
          <p:spPr>
            <a:xfrm>
              <a:off x="50546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Gerade Verbindung 72"/>
            <p:cNvCxnSpPr/>
            <p:nvPr/>
          </p:nvCxnSpPr>
          <p:spPr>
            <a:xfrm>
              <a:off x="523557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Gerade Verbindung 73"/>
            <p:cNvCxnSpPr/>
            <p:nvPr/>
          </p:nvCxnSpPr>
          <p:spPr>
            <a:xfrm>
              <a:off x="523557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Gerade Verbindung 75"/>
            <p:cNvCxnSpPr/>
            <p:nvPr/>
          </p:nvCxnSpPr>
          <p:spPr>
            <a:xfrm>
              <a:off x="59944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Gerade Verbindung 76"/>
            <p:cNvCxnSpPr/>
            <p:nvPr/>
          </p:nvCxnSpPr>
          <p:spPr>
            <a:xfrm>
              <a:off x="59944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Gerade Verbindung 78"/>
            <p:cNvCxnSpPr/>
            <p:nvPr/>
          </p:nvCxnSpPr>
          <p:spPr>
            <a:xfrm>
              <a:off x="617537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 Verbindung 79"/>
            <p:cNvCxnSpPr/>
            <p:nvPr/>
          </p:nvCxnSpPr>
          <p:spPr>
            <a:xfrm>
              <a:off x="617537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Gerade Verbindung 81"/>
            <p:cNvCxnSpPr/>
            <p:nvPr/>
          </p:nvCxnSpPr>
          <p:spPr>
            <a:xfrm>
              <a:off x="69342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Gerade Verbindung 82"/>
            <p:cNvCxnSpPr/>
            <p:nvPr/>
          </p:nvCxnSpPr>
          <p:spPr>
            <a:xfrm>
              <a:off x="69342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Gerade Verbindung 84"/>
            <p:cNvCxnSpPr/>
            <p:nvPr/>
          </p:nvCxnSpPr>
          <p:spPr>
            <a:xfrm>
              <a:off x="7114826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Gerade Verbindung 85"/>
            <p:cNvCxnSpPr/>
            <p:nvPr/>
          </p:nvCxnSpPr>
          <p:spPr>
            <a:xfrm>
              <a:off x="7114826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Gerade Verbindung 87"/>
            <p:cNvCxnSpPr/>
            <p:nvPr/>
          </p:nvCxnSpPr>
          <p:spPr>
            <a:xfrm>
              <a:off x="78740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Gerade Verbindung 88"/>
            <p:cNvCxnSpPr/>
            <p:nvPr/>
          </p:nvCxnSpPr>
          <p:spPr>
            <a:xfrm>
              <a:off x="78740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Gerade Verbindung 90"/>
            <p:cNvCxnSpPr/>
            <p:nvPr/>
          </p:nvCxnSpPr>
          <p:spPr>
            <a:xfrm>
              <a:off x="805497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Gerade Verbindung 91"/>
            <p:cNvCxnSpPr/>
            <p:nvPr/>
          </p:nvCxnSpPr>
          <p:spPr>
            <a:xfrm>
              <a:off x="805497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Gerade Verbindung 93"/>
            <p:cNvCxnSpPr/>
            <p:nvPr/>
          </p:nvCxnSpPr>
          <p:spPr>
            <a:xfrm>
              <a:off x="8813800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Gerade Verbindung 94"/>
            <p:cNvCxnSpPr/>
            <p:nvPr/>
          </p:nvCxnSpPr>
          <p:spPr>
            <a:xfrm>
              <a:off x="8813800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Gerade Verbindung 96"/>
            <p:cNvCxnSpPr/>
            <p:nvPr/>
          </p:nvCxnSpPr>
          <p:spPr>
            <a:xfrm>
              <a:off x="899477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Gerade Verbindung 97"/>
            <p:cNvCxnSpPr/>
            <p:nvPr/>
          </p:nvCxnSpPr>
          <p:spPr>
            <a:xfrm>
              <a:off x="899477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Gerade Verbindung 99"/>
            <p:cNvCxnSpPr/>
            <p:nvPr/>
          </p:nvCxnSpPr>
          <p:spPr>
            <a:xfrm>
              <a:off x="9751003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Gerade Verbindung 100"/>
            <p:cNvCxnSpPr/>
            <p:nvPr/>
          </p:nvCxnSpPr>
          <p:spPr>
            <a:xfrm>
              <a:off x="9751003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Gerade Verbindung 102"/>
            <p:cNvCxnSpPr/>
            <p:nvPr/>
          </p:nvCxnSpPr>
          <p:spPr>
            <a:xfrm>
              <a:off x="992822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Gerade Verbindung 103"/>
            <p:cNvCxnSpPr/>
            <p:nvPr/>
          </p:nvCxnSpPr>
          <p:spPr>
            <a:xfrm>
              <a:off x="992822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Gerade Verbindung 105"/>
            <p:cNvCxnSpPr/>
            <p:nvPr/>
          </p:nvCxnSpPr>
          <p:spPr>
            <a:xfrm>
              <a:off x="1069022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Gerade Verbindung 106"/>
            <p:cNvCxnSpPr/>
            <p:nvPr/>
          </p:nvCxnSpPr>
          <p:spPr>
            <a:xfrm>
              <a:off x="1069022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Gerade Verbindung 108"/>
            <p:cNvCxnSpPr/>
            <p:nvPr/>
          </p:nvCxnSpPr>
          <p:spPr>
            <a:xfrm>
              <a:off x="10868025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Gerade Verbindung 109"/>
            <p:cNvCxnSpPr/>
            <p:nvPr/>
          </p:nvCxnSpPr>
          <p:spPr>
            <a:xfrm>
              <a:off x="10868025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Gerade Verbindung 111"/>
            <p:cNvCxnSpPr/>
            <p:nvPr/>
          </p:nvCxnSpPr>
          <p:spPr>
            <a:xfrm>
              <a:off x="11628438" y="-360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Gerade Verbindung 112"/>
            <p:cNvCxnSpPr/>
            <p:nvPr/>
          </p:nvCxnSpPr>
          <p:spPr>
            <a:xfrm>
              <a:off x="11628438" y="700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Gerade Verbindung 114"/>
            <p:cNvCxnSpPr/>
            <p:nvPr/>
          </p:nvCxnSpPr>
          <p:spPr>
            <a:xfrm rot="5400000">
              <a:off x="-360000" y="151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Gerade Verbindung 116"/>
            <p:cNvCxnSpPr/>
            <p:nvPr/>
          </p:nvCxnSpPr>
          <p:spPr>
            <a:xfrm rot="5400000">
              <a:off x="-360000" y="6084838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Gerade Verbindung 117"/>
            <p:cNvCxnSpPr/>
            <p:nvPr/>
          </p:nvCxnSpPr>
          <p:spPr>
            <a:xfrm rot="5400000">
              <a:off x="12423600" y="1512000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Gerade Verbindung 118"/>
            <p:cNvCxnSpPr/>
            <p:nvPr/>
          </p:nvCxnSpPr>
          <p:spPr>
            <a:xfrm rot="5400000">
              <a:off x="12423600" y="6084838"/>
              <a:ext cx="0" cy="216000"/>
            </a:xfrm>
            <a:prstGeom prst="line">
              <a:avLst/>
            </a:prstGeom>
            <a:ln w="952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547804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86" r:id="rId2"/>
    <p:sldLayoutId id="2147483684" r:id="rId3"/>
  </p:sldLayoutIdLst>
  <p:txStyles>
    <p:titleStyle>
      <a:lvl1pPr algn="l" defTabSz="914400" rtl="0" eaLnBrk="1" latinLnBrk="0" hangingPunct="1">
        <a:spcBef>
          <a:spcPct val="0"/>
        </a:spcBef>
        <a:buNone/>
        <a:defRPr sz="2800" b="1" kern="120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8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0" algn="l" defTabSz="914400" rtl="0" eaLnBrk="1" latinLnBrk="0" hangingPunct="1">
        <a:lnSpc>
          <a:spcPct val="100000"/>
        </a:lnSpc>
        <a:spcBef>
          <a:spcPts val="0"/>
        </a:spcBef>
        <a:buClr>
          <a:schemeClr val="bg2"/>
        </a:buClr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216000" indent="-216000" algn="l" defTabSz="914400" rtl="0" eaLnBrk="1" latinLnBrk="0" hangingPunct="1">
        <a:lnSpc>
          <a:spcPct val="100000"/>
        </a:lnSpc>
        <a:spcBef>
          <a:spcPts val="0"/>
        </a:spcBef>
        <a:buClr>
          <a:schemeClr val="tx1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432000" indent="-21600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648000" indent="-21600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864000" marR="0" indent="-216000" algn="l" defTabSz="914400" rtl="0" eaLnBrk="1" fontAlgn="auto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 typeface="Arial" panose="020B0604020202020204" pitchFamily="34" charset="0"/>
        <a:buChar char="•"/>
        <a:tabLst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1080000" indent="-216000" algn="l" defTabSz="914400" rtl="0" eaLnBrk="1" latinLnBrk="0" hangingPunct="1">
        <a:spcBef>
          <a:spcPts val="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1296000" marR="0" indent="-216000" algn="l" defTabSz="914400" rtl="0" eaLnBrk="1" fontAlgn="auto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 typeface="Arial" panose="020B0604020202020204" pitchFamily="34" charset="0"/>
        <a:buChar char="•"/>
        <a:tabLst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spcBef>
          <a:spcPts val="1600"/>
        </a:spcBef>
        <a:buFontTx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40">
          <p15:clr>
            <a:srgbClr val="F26B43"/>
          </p15:clr>
        </p15:guide>
        <p15:guide id="2" pos="819">
          <p15:clr>
            <a:srgbClr val="F26B43"/>
          </p15:clr>
        </p15:guide>
        <p15:guide id="3" pos="930">
          <p15:clr>
            <a:srgbClr val="F26B43"/>
          </p15:clr>
        </p15:guide>
        <p15:guide id="4" pos="1410">
          <p15:clr>
            <a:srgbClr val="F26B43"/>
          </p15:clr>
        </p15:guide>
        <p15:guide id="5" pos="1524">
          <p15:clr>
            <a:srgbClr val="F26B43"/>
          </p15:clr>
        </p15:guide>
        <p15:guide id="6" pos="2003">
          <p15:clr>
            <a:srgbClr val="F26B43"/>
          </p15:clr>
        </p15:guide>
        <p15:guide id="7" pos="2117">
          <p15:clr>
            <a:srgbClr val="F26B43"/>
          </p15:clr>
        </p15:guide>
        <p15:guide id="8" pos="2592">
          <p15:clr>
            <a:srgbClr val="F26B43"/>
          </p15:clr>
        </p15:guide>
        <p15:guide id="9" pos="2705">
          <p15:clr>
            <a:srgbClr val="F26B43"/>
          </p15:clr>
        </p15:guide>
        <p15:guide id="10" pos="3185">
          <p15:clr>
            <a:srgbClr val="F26B43"/>
          </p15:clr>
        </p15:guide>
        <p15:guide id="11" pos="3299">
          <p15:clr>
            <a:srgbClr val="F26B43"/>
          </p15:clr>
        </p15:guide>
        <p15:guide id="12" pos="3776">
          <p15:clr>
            <a:srgbClr val="F26B43"/>
          </p15:clr>
        </p15:guide>
        <p15:guide id="13" pos="3890">
          <p15:clr>
            <a:srgbClr val="F26B43"/>
          </p15:clr>
        </p15:guide>
        <p15:guide id="14" pos="4368">
          <p15:clr>
            <a:srgbClr val="F26B43"/>
          </p15:clr>
        </p15:guide>
        <p15:guide id="15" pos="4482">
          <p15:clr>
            <a:srgbClr val="F26B43"/>
          </p15:clr>
        </p15:guide>
        <p15:guide id="16" pos="4959">
          <p15:clr>
            <a:srgbClr val="F26B43"/>
          </p15:clr>
        </p15:guide>
        <p15:guide id="17" pos="5075">
          <p15:clr>
            <a:srgbClr val="F26B43"/>
          </p15:clr>
        </p15:guide>
        <p15:guide id="18" pos="5552">
          <p15:clr>
            <a:srgbClr val="F26B43"/>
          </p15:clr>
        </p15:guide>
        <p15:guide id="19" pos="5666">
          <p15:clr>
            <a:srgbClr val="F26B43"/>
          </p15:clr>
        </p15:guide>
        <p15:guide id="20" pos="6143">
          <p15:clr>
            <a:srgbClr val="F26B43"/>
          </p15:clr>
        </p15:guide>
        <p15:guide id="21" pos="6254">
          <p15:clr>
            <a:srgbClr val="F26B43"/>
          </p15:clr>
        </p15:guide>
        <p15:guide id="22" pos="6734">
          <p15:clr>
            <a:srgbClr val="F26B43"/>
          </p15:clr>
        </p15:guide>
        <p15:guide id="23" pos="6846">
          <p15:clr>
            <a:srgbClr val="F26B43"/>
          </p15:clr>
        </p15:guide>
        <p15:guide id="24" pos="7325">
          <p15:clr>
            <a:srgbClr val="F26B43"/>
          </p15:clr>
        </p15:guide>
        <p15:guide id="26" orient="horz" pos="3902">
          <p15:clr>
            <a:srgbClr val="F26B43"/>
          </p15:clr>
        </p15:guide>
        <p15:guide id="27" orient="horz" pos="663">
          <p15:clr>
            <a:srgbClr val="F26B43"/>
          </p15:clr>
        </p15:guide>
        <p15:guide id="28" orient="horz" pos="102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.svg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5" Type="http://schemas.openxmlformats.org/officeDocument/2006/relationships/slide" Target="slide6.xm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7" Type="http://schemas.openxmlformats.org/officeDocument/2006/relationships/image" Target="../media/image12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png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3.svg"/><Relationship Id="rId7" Type="http://schemas.openxmlformats.org/officeDocument/2006/relationships/image" Target="../media/image16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11" Type="http://schemas.openxmlformats.org/officeDocument/2006/relationships/image" Target="../media/image20.svg"/><Relationship Id="rId5" Type="http://schemas.openxmlformats.org/officeDocument/2006/relationships/image" Target="../media/image14.svg"/><Relationship Id="rId10" Type="http://schemas.openxmlformats.org/officeDocument/2006/relationships/image" Target="../media/image19.png"/><Relationship Id="rId4" Type="http://schemas.openxmlformats.org/officeDocument/2006/relationships/image" Target="../media/image13.png"/><Relationship Id="rId9" Type="http://schemas.openxmlformats.org/officeDocument/2006/relationships/image" Target="../media/image18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1.gi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13" Type="http://schemas.openxmlformats.org/officeDocument/2006/relationships/image" Target="../media/image3.svg"/><Relationship Id="rId3" Type="http://schemas.openxmlformats.org/officeDocument/2006/relationships/image" Target="../media/image23.svg"/><Relationship Id="rId7" Type="http://schemas.openxmlformats.org/officeDocument/2006/relationships/image" Target="../media/image14.svg"/><Relationship Id="rId12" Type="http://schemas.openxmlformats.org/officeDocument/2006/relationships/image" Target="../media/image2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27.svg"/><Relationship Id="rId5" Type="http://schemas.openxmlformats.org/officeDocument/2006/relationships/image" Target="../media/image18.svg"/><Relationship Id="rId15" Type="http://schemas.openxmlformats.org/officeDocument/2006/relationships/image" Target="../media/image29.svg"/><Relationship Id="rId10" Type="http://schemas.openxmlformats.org/officeDocument/2006/relationships/image" Target="../media/image26.png"/><Relationship Id="rId4" Type="http://schemas.openxmlformats.org/officeDocument/2006/relationships/image" Target="../media/image17.png"/><Relationship Id="rId9" Type="http://schemas.openxmlformats.org/officeDocument/2006/relationships/image" Target="../media/image25.svg"/><Relationship Id="rId14" Type="http://schemas.openxmlformats.org/officeDocument/2006/relationships/image" Target="../media/image28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3.svg"/><Relationship Id="rId7" Type="http://schemas.openxmlformats.org/officeDocument/2006/relationships/image" Target="../media/image25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png"/><Relationship Id="rId11" Type="http://schemas.openxmlformats.org/officeDocument/2006/relationships/image" Target="../media/image29.svg"/><Relationship Id="rId5" Type="http://schemas.openxmlformats.org/officeDocument/2006/relationships/image" Target="../media/image18.svg"/><Relationship Id="rId10" Type="http://schemas.openxmlformats.org/officeDocument/2006/relationships/image" Target="../media/image28.png"/><Relationship Id="rId4" Type="http://schemas.openxmlformats.org/officeDocument/2006/relationships/image" Target="../media/image17.png"/><Relationship Id="rId9" Type="http://schemas.openxmlformats.org/officeDocument/2006/relationships/image" Target="../media/image27.sv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95" name="Group 7594">
            <a:extLst>
              <a:ext uri="{FF2B5EF4-FFF2-40B4-BE49-F238E27FC236}">
                <a16:creationId xmlns:a16="http://schemas.microsoft.com/office/drawing/2014/main" id="{4515A81B-3431-BB14-11BE-82ECB96B67C4}"/>
              </a:ext>
            </a:extLst>
          </p:cNvPr>
          <p:cNvGrpSpPr>
            <a:grpSpLocks/>
          </p:cNvGrpSpPr>
          <p:nvPr/>
        </p:nvGrpSpPr>
        <p:grpSpPr>
          <a:xfrm>
            <a:off x="-582801" y="0"/>
            <a:ext cx="13927486" cy="6856871"/>
            <a:chOff x="-582801" y="0"/>
            <a:chExt cx="13927486" cy="6856871"/>
          </a:xfrm>
        </p:grpSpPr>
        <p:sp>
          <p:nvSpPr>
            <p:cNvPr id="7629" name="Freeform: Shape 7628">
              <a:extLst>
                <a:ext uri="{FF2B5EF4-FFF2-40B4-BE49-F238E27FC236}">
                  <a16:creationId xmlns:a16="http://schemas.microsoft.com/office/drawing/2014/main" id="{0864B884-DC18-F8B0-9398-0B86BEBD631D}"/>
                </a:ext>
              </a:extLst>
            </p:cNvPr>
            <p:cNvSpPr/>
            <p:nvPr/>
          </p:nvSpPr>
          <p:spPr>
            <a:xfrm>
              <a:off x="-81055" y="192798"/>
              <a:ext cx="13425740" cy="5309615"/>
            </a:xfrm>
            <a:custGeom>
              <a:avLst/>
              <a:gdLst>
                <a:gd name="connsiteX0" fmla="*/ 9581271 w 13425740"/>
                <a:gd name="connsiteY0" fmla="*/ 2062924 h 5309615"/>
                <a:gd name="connsiteX1" fmla="*/ 9581321 w 13425740"/>
                <a:gd name="connsiteY1" fmla="*/ 2062975 h 5309615"/>
                <a:gd name="connsiteX2" fmla="*/ 9581300 w 13425740"/>
                <a:gd name="connsiteY2" fmla="*/ 2062968 h 5309615"/>
                <a:gd name="connsiteX3" fmla="*/ 2958799 w 13425740"/>
                <a:gd name="connsiteY3" fmla="*/ 2062924 h 5309615"/>
                <a:gd name="connsiteX4" fmla="*/ 2958849 w 13425740"/>
                <a:gd name="connsiteY4" fmla="*/ 2062975 h 5309615"/>
                <a:gd name="connsiteX5" fmla="*/ 2958828 w 13425740"/>
                <a:gd name="connsiteY5" fmla="*/ 2062968 h 5309615"/>
                <a:gd name="connsiteX6" fmla="*/ 10539577 w 13425740"/>
                <a:gd name="connsiteY6" fmla="*/ 2050945 h 5309615"/>
                <a:gd name="connsiteX7" fmla="*/ 10539531 w 13425740"/>
                <a:gd name="connsiteY7" fmla="*/ 2050965 h 5309615"/>
                <a:gd name="connsiteX8" fmla="*/ 10520711 w 13425740"/>
                <a:gd name="connsiteY8" fmla="*/ 2066032 h 5309615"/>
                <a:gd name="connsiteX9" fmla="*/ 3917105 w 13425740"/>
                <a:gd name="connsiteY9" fmla="*/ 2050945 h 5309615"/>
                <a:gd name="connsiteX10" fmla="*/ 3917059 w 13425740"/>
                <a:gd name="connsiteY10" fmla="*/ 2050965 h 5309615"/>
                <a:gd name="connsiteX11" fmla="*/ 3898239 w 13425740"/>
                <a:gd name="connsiteY11" fmla="*/ 2066032 h 5309615"/>
                <a:gd name="connsiteX12" fmla="*/ 8323195 w 13425740"/>
                <a:gd name="connsiteY12" fmla="*/ 2048864 h 5309615"/>
                <a:gd name="connsiteX13" fmla="*/ 8319800 w 13425740"/>
                <a:gd name="connsiteY13" fmla="*/ 2058959 h 5309615"/>
                <a:gd name="connsiteX14" fmla="*/ 8306858 w 13425740"/>
                <a:gd name="connsiteY14" fmla="*/ 2085304 h 5309615"/>
                <a:gd name="connsiteX15" fmla="*/ 8301019 w 13425740"/>
                <a:gd name="connsiteY15" fmla="*/ 2093033 h 5309615"/>
                <a:gd name="connsiteX16" fmla="*/ 8295103 w 13425740"/>
                <a:gd name="connsiteY16" fmla="*/ 2098188 h 5309615"/>
                <a:gd name="connsiteX17" fmla="*/ 8293411 w 13425740"/>
                <a:gd name="connsiteY17" fmla="*/ 2098765 h 5309615"/>
                <a:gd name="connsiteX18" fmla="*/ 8292832 w 13425740"/>
                <a:gd name="connsiteY18" fmla="*/ 2098588 h 5309615"/>
                <a:gd name="connsiteX19" fmla="*/ 8292832 w 13425740"/>
                <a:gd name="connsiteY19" fmla="*/ 2098963 h 5309615"/>
                <a:gd name="connsiteX20" fmla="*/ 8293411 w 13425740"/>
                <a:gd name="connsiteY20" fmla="*/ 2098765 h 5309615"/>
                <a:gd name="connsiteX21" fmla="*/ 8294173 w 13425740"/>
                <a:gd name="connsiteY21" fmla="*/ 2098998 h 5309615"/>
                <a:gd name="connsiteX22" fmla="*/ 8295103 w 13425740"/>
                <a:gd name="connsiteY22" fmla="*/ 2098188 h 5309615"/>
                <a:gd name="connsiteX23" fmla="*/ 8297826 w 13425740"/>
                <a:gd name="connsiteY23" fmla="*/ 2097259 h 5309615"/>
                <a:gd name="connsiteX24" fmla="*/ 8301019 w 13425740"/>
                <a:gd name="connsiteY24" fmla="*/ 2093033 h 5309615"/>
                <a:gd name="connsiteX25" fmla="*/ 8304591 w 13425740"/>
                <a:gd name="connsiteY25" fmla="*/ 2089921 h 5309615"/>
                <a:gd name="connsiteX26" fmla="*/ 8306858 w 13425740"/>
                <a:gd name="connsiteY26" fmla="*/ 2085304 h 5309615"/>
                <a:gd name="connsiteX27" fmla="*/ 8310737 w 13425740"/>
                <a:gd name="connsiteY27" fmla="*/ 2080171 h 5309615"/>
                <a:gd name="connsiteX28" fmla="*/ 8323300 w 13425740"/>
                <a:gd name="connsiteY28" fmla="*/ 2048897 h 5309615"/>
                <a:gd name="connsiteX29" fmla="*/ 1700723 w 13425740"/>
                <a:gd name="connsiteY29" fmla="*/ 2048864 h 5309615"/>
                <a:gd name="connsiteX30" fmla="*/ 1697328 w 13425740"/>
                <a:gd name="connsiteY30" fmla="*/ 2058959 h 5309615"/>
                <a:gd name="connsiteX31" fmla="*/ 1684386 w 13425740"/>
                <a:gd name="connsiteY31" fmla="*/ 2085304 h 5309615"/>
                <a:gd name="connsiteX32" fmla="*/ 1678547 w 13425740"/>
                <a:gd name="connsiteY32" fmla="*/ 2093033 h 5309615"/>
                <a:gd name="connsiteX33" fmla="*/ 1672631 w 13425740"/>
                <a:gd name="connsiteY33" fmla="*/ 2098188 h 5309615"/>
                <a:gd name="connsiteX34" fmla="*/ 1670939 w 13425740"/>
                <a:gd name="connsiteY34" fmla="*/ 2098765 h 5309615"/>
                <a:gd name="connsiteX35" fmla="*/ 1670360 w 13425740"/>
                <a:gd name="connsiteY35" fmla="*/ 2098588 h 5309615"/>
                <a:gd name="connsiteX36" fmla="*/ 1670360 w 13425740"/>
                <a:gd name="connsiteY36" fmla="*/ 2098963 h 5309615"/>
                <a:gd name="connsiteX37" fmla="*/ 1670939 w 13425740"/>
                <a:gd name="connsiteY37" fmla="*/ 2098765 h 5309615"/>
                <a:gd name="connsiteX38" fmla="*/ 1671701 w 13425740"/>
                <a:gd name="connsiteY38" fmla="*/ 2098998 h 5309615"/>
                <a:gd name="connsiteX39" fmla="*/ 1672631 w 13425740"/>
                <a:gd name="connsiteY39" fmla="*/ 2098188 h 5309615"/>
                <a:gd name="connsiteX40" fmla="*/ 1675354 w 13425740"/>
                <a:gd name="connsiteY40" fmla="*/ 2097259 h 5309615"/>
                <a:gd name="connsiteX41" fmla="*/ 1678547 w 13425740"/>
                <a:gd name="connsiteY41" fmla="*/ 2093033 h 5309615"/>
                <a:gd name="connsiteX42" fmla="*/ 1682119 w 13425740"/>
                <a:gd name="connsiteY42" fmla="*/ 2089921 h 5309615"/>
                <a:gd name="connsiteX43" fmla="*/ 1684386 w 13425740"/>
                <a:gd name="connsiteY43" fmla="*/ 2085304 h 5309615"/>
                <a:gd name="connsiteX44" fmla="*/ 1688265 w 13425740"/>
                <a:gd name="connsiteY44" fmla="*/ 2080171 h 5309615"/>
                <a:gd name="connsiteX45" fmla="*/ 1700828 w 13425740"/>
                <a:gd name="connsiteY45" fmla="*/ 2048897 h 5309615"/>
                <a:gd name="connsiteX46" fmla="*/ 11765725 w 13425740"/>
                <a:gd name="connsiteY46" fmla="*/ 2003947 h 5309615"/>
                <a:gd name="connsiteX47" fmla="*/ 11756880 w 13425740"/>
                <a:gd name="connsiteY47" fmla="*/ 2006737 h 5309615"/>
                <a:gd name="connsiteX48" fmla="*/ 11748718 w 13425740"/>
                <a:gd name="connsiteY48" fmla="*/ 2009296 h 5309615"/>
                <a:gd name="connsiteX49" fmla="*/ 11745250 w 13425740"/>
                <a:gd name="connsiteY49" fmla="*/ 2010405 h 5309615"/>
                <a:gd name="connsiteX50" fmla="*/ 11741491 w 13425740"/>
                <a:gd name="connsiteY50" fmla="*/ 2011590 h 5309615"/>
                <a:gd name="connsiteX51" fmla="*/ 11754054 w 13425740"/>
                <a:gd name="connsiteY51" fmla="*/ 2043347 h 5309615"/>
                <a:gd name="connsiteX52" fmla="*/ 11765725 w 13425740"/>
                <a:gd name="connsiteY52" fmla="*/ 2059027 h 5309615"/>
                <a:gd name="connsiteX53" fmla="*/ 11765725 w 13425740"/>
                <a:gd name="connsiteY53" fmla="*/ 2058960 h 5309615"/>
                <a:gd name="connsiteX54" fmla="*/ 11754104 w 13425740"/>
                <a:gd name="connsiteY54" fmla="*/ 2043347 h 5309615"/>
                <a:gd name="connsiteX55" fmla="*/ 11741541 w 13425740"/>
                <a:gd name="connsiteY55" fmla="*/ 2011590 h 5309615"/>
                <a:gd name="connsiteX56" fmla="*/ 11745250 w 13425740"/>
                <a:gd name="connsiteY56" fmla="*/ 2010405 h 5309615"/>
                <a:gd name="connsiteX57" fmla="*/ 11756880 w 13425740"/>
                <a:gd name="connsiteY57" fmla="*/ 2006737 h 5309615"/>
                <a:gd name="connsiteX58" fmla="*/ 11765725 w 13425740"/>
                <a:gd name="connsiteY58" fmla="*/ 2003963 h 5309615"/>
                <a:gd name="connsiteX59" fmla="*/ 5143253 w 13425740"/>
                <a:gd name="connsiteY59" fmla="*/ 2003947 h 5309615"/>
                <a:gd name="connsiteX60" fmla="*/ 5134390 w 13425740"/>
                <a:gd name="connsiteY60" fmla="*/ 2006742 h 5309615"/>
                <a:gd name="connsiteX61" fmla="*/ 5126246 w 13425740"/>
                <a:gd name="connsiteY61" fmla="*/ 2009296 h 5309615"/>
                <a:gd name="connsiteX62" fmla="*/ 5122786 w 13425740"/>
                <a:gd name="connsiteY62" fmla="*/ 2010402 h 5309615"/>
                <a:gd name="connsiteX63" fmla="*/ 5119019 w 13425740"/>
                <a:gd name="connsiteY63" fmla="*/ 2011590 h 5309615"/>
                <a:gd name="connsiteX64" fmla="*/ 5131582 w 13425740"/>
                <a:gd name="connsiteY64" fmla="*/ 2043347 h 5309615"/>
                <a:gd name="connsiteX65" fmla="*/ 5143253 w 13425740"/>
                <a:gd name="connsiteY65" fmla="*/ 2059027 h 5309615"/>
                <a:gd name="connsiteX66" fmla="*/ 5143253 w 13425740"/>
                <a:gd name="connsiteY66" fmla="*/ 2058960 h 5309615"/>
                <a:gd name="connsiteX67" fmla="*/ 5131632 w 13425740"/>
                <a:gd name="connsiteY67" fmla="*/ 2043347 h 5309615"/>
                <a:gd name="connsiteX68" fmla="*/ 5119069 w 13425740"/>
                <a:gd name="connsiteY68" fmla="*/ 2011590 h 5309615"/>
                <a:gd name="connsiteX69" fmla="*/ 5122786 w 13425740"/>
                <a:gd name="connsiteY69" fmla="*/ 2010402 h 5309615"/>
                <a:gd name="connsiteX70" fmla="*/ 5134390 w 13425740"/>
                <a:gd name="connsiteY70" fmla="*/ 2006742 h 5309615"/>
                <a:gd name="connsiteX71" fmla="*/ 5143253 w 13425740"/>
                <a:gd name="connsiteY71" fmla="*/ 2003963 h 5309615"/>
                <a:gd name="connsiteX72" fmla="*/ 9386593 w 13425740"/>
                <a:gd name="connsiteY72" fmla="*/ 1834409 h 5309615"/>
                <a:gd name="connsiteX73" fmla="*/ 9379043 w 13425740"/>
                <a:gd name="connsiteY73" fmla="*/ 1838401 h 5309615"/>
                <a:gd name="connsiteX74" fmla="*/ 9371760 w 13425740"/>
                <a:gd name="connsiteY74" fmla="*/ 1835917 h 5309615"/>
                <a:gd name="connsiteX75" fmla="*/ 9371794 w 13425740"/>
                <a:gd name="connsiteY75" fmla="*/ 1835961 h 5309615"/>
                <a:gd name="connsiteX76" fmla="*/ 9386642 w 13425740"/>
                <a:gd name="connsiteY76" fmla="*/ 1834459 h 5309615"/>
                <a:gd name="connsiteX77" fmla="*/ 9386682 w 13425740"/>
                <a:gd name="connsiteY77" fmla="*/ 1834454 h 5309615"/>
                <a:gd name="connsiteX78" fmla="*/ 2764121 w 13425740"/>
                <a:gd name="connsiteY78" fmla="*/ 1834409 h 5309615"/>
                <a:gd name="connsiteX79" fmla="*/ 2756571 w 13425740"/>
                <a:gd name="connsiteY79" fmla="*/ 1838401 h 5309615"/>
                <a:gd name="connsiteX80" fmla="*/ 2749288 w 13425740"/>
                <a:gd name="connsiteY80" fmla="*/ 1835917 h 5309615"/>
                <a:gd name="connsiteX81" fmla="*/ 2749322 w 13425740"/>
                <a:gd name="connsiteY81" fmla="*/ 1835961 h 5309615"/>
                <a:gd name="connsiteX82" fmla="*/ 2764170 w 13425740"/>
                <a:gd name="connsiteY82" fmla="*/ 1834459 h 5309615"/>
                <a:gd name="connsiteX83" fmla="*/ 2764210 w 13425740"/>
                <a:gd name="connsiteY83" fmla="*/ 1834454 h 5309615"/>
                <a:gd name="connsiteX84" fmla="*/ 8146018 w 13425740"/>
                <a:gd name="connsiteY84" fmla="*/ 1820834 h 5309615"/>
                <a:gd name="connsiteX85" fmla="*/ 8160888 w 13425740"/>
                <a:gd name="connsiteY85" fmla="*/ 1854426 h 5309615"/>
                <a:gd name="connsiteX86" fmla="*/ 8164983 w 13425740"/>
                <a:gd name="connsiteY86" fmla="*/ 1859340 h 5309615"/>
                <a:gd name="connsiteX87" fmla="*/ 8168109 w 13425740"/>
                <a:gd name="connsiteY87" fmla="*/ 1865114 h 5309615"/>
                <a:gd name="connsiteX88" fmla="*/ 8173036 w 13425740"/>
                <a:gd name="connsiteY88" fmla="*/ 1869006 h 5309615"/>
                <a:gd name="connsiteX89" fmla="*/ 8176181 w 13425740"/>
                <a:gd name="connsiteY89" fmla="*/ 1872781 h 5309615"/>
                <a:gd name="connsiteX90" fmla="*/ 8178864 w 13425740"/>
                <a:gd name="connsiteY90" fmla="*/ 1873609 h 5309615"/>
                <a:gd name="connsiteX91" fmla="*/ 8180451 w 13425740"/>
                <a:gd name="connsiteY91" fmla="*/ 1874863 h 5309615"/>
                <a:gd name="connsiteX92" fmla="*/ 8181752 w 13425740"/>
                <a:gd name="connsiteY92" fmla="*/ 1874502 h 5309615"/>
                <a:gd name="connsiteX93" fmla="*/ 8184831 w 13425740"/>
                <a:gd name="connsiteY93" fmla="*/ 1875453 h 5309615"/>
                <a:gd name="connsiteX94" fmla="*/ 8193783 w 13425740"/>
                <a:gd name="connsiteY94" fmla="*/ 1871163 h 5309615"/>
                <a:gd name="connsiteX95" fmla="*/ 8193783 w 13425740"/>
                <a:gd name="connsiteY95" fmla="*/ 1871213 h 5309615"/>
                <a:gd name="connsiteX96" fmla="*/ 8292832 w 13425740"/>
                <a:gd name="connsiteY96" fmla="*/ 1919581 h 5309615"/>
                <a:gd name="connsiteX97" fmla="*/ 8292832 w 13425740"/>
                <a:gd name="connsiteY97" fmla="*/ 2039375 h 5309615"/>
                <a:gd name="connsiteX98" fmla="*/ 8307262 w 13425740"/>
                <a:gd name="connsiteY98" fmla="*/ 2043668 h 5309615"/>
                <a:gd name="connsiteX99" fmla="*/ 8307312 w 13425740"/>
                <a:gd name="connsiteY99" fmla="*/ 2043684 h 5309615"/>
                <a:gd name="connsiteX100" fmla="*/ 8307312 w 13425740"/>
                <a:gd name="connsiteY100" fmla="*/ 1924791 h 5309615"/>
                <a:gd name="connsiteX101" fmla="*/ 8301731 w 13425740"/>
                <a:gd name="connsiteY101" fmla="*/ 1932150 h 5309615"/>
                <a:gd name="connsiteX102" fmla="*/ 8292832 w 13425740"/>
                <a:gd name="connsiteY102" fmla="*/ 1919530 h 5309615"/>
                <a:gd name="connsiteX103" fmla="*/ 8193783 w 13425740"/>
                <a:gd name="connsiteY103" fmla="*/ 1871162 h 5309615"/>
                <a:gd name="connsiteX104" fmla="*/ 8181752 w 13425740"/>
                <a:gd name="connsiteY104" fmla="*/ 1874502 h 5309615"/>
                <a:gd name="connsiteX105" fmla="*/ 8178864 w 13425740"/>
                <a:gd name="connsiteY105" fmla="*/ 1873609 h 5309615"/>
                <a:gd name="connsiteX106" fmla="*/ 8173036 w 13425740"/>
                <a:gd name="connsiteY106" fmla="*/ 1869006 h 5309615"/>
                <a:gd name="connsiteX107" fmla="*/ 8164983 w 13425740"/>
                <a:gd name="connsiteY107" fmla="*/ 1859340 h 5309615"/>
                <a:gd name="connsiteX108" fmla="*/ 8150102 w 13425740"/>
                <a:gd name="connsiteY108" fmla="*/ 1831858 h 5309615"/>
                <a:gd name="connsiteX109" fmla="*/ 1523546 w 13425740"/>
                <a:gd name="connsiteY109" fmla="*/ 1820834 h 5309615"/>
                <a:gd name="connsiteX110" fmla="*/ 1538416 w 13425740"/>
                <a:gd name="connsiteY110" fmla="*/ 1854426 h 5309615"/>
                <a:gd name="connsiteX111" fmla="*/ 1542511 w 13425740"/>
                <a:gd name="connsiteY111" fmla="*/ 1859340 h 5309615"/>
                <a:gd name="connsiteX112" fmla="*/ 1545637 w 13425740"/>
                <a:gd name="connsiteY112" fmla="*/ 1865114 h 5309615"/>
                <a:gd name="connsiteX113" fmla="*/ 1550564 w 13425740"/>
                <a:gd name="connsiteY113" fmla="*/ 1869006 h 5309615"/>
                <a:gd name="connsiteX114" fmla="*/ 1553709 w 13425740"/>
                <a:gd name="connsiteY114" fmla="*/ 1872781 h 5309615"/>
                <a:gd name="connsiteX115" fmla="*/ 1556392 w 13425740"/>
                <a:gd name="connsiteY115" fmla="*/ 1873609 h 5309615"/>
                <a:gd name="connsiteX116" fmla="*/ 1557979 w 13425740"/>
                <a:gd name="connsiteY116" fmla="*/ 1874863 h 5309615"/>
                <a:gd name="connsiteX117" fmla="*/ 1559280 w 13425740"/>
                <a:gd name="connsiteY117" fmla="*/ 1874502 h 5309615"/>
                <a:gd name="connsiteX118" fmla="*/ 1562359 w 13425740"/>
                <a:gd name="connsiteY118" fmla="*/ 1875453 h 5309615"/>
                <a:gd name="connsiteX119" fmla="*/ 1571311 w 13425740"/>
                <a:gd name="connsiteY119" fmla="*/ 1871163 h 5309615"/>
                <a:gd name="connsiteX120" fmla="*/ 1571311 w 13425740"/>
                <a:gd name="connsiteY120" fmla="*/ 1871213 h 5309615"/>
                <a:gd name="connsiteX121" fmla="*/ 1670360 w 13425740"/>
                <a:gd name="connsiteY121" fmla="*/ 1919581 h 5309615"/>
                <a:gd name="connsiteX122" fmla="*/ 1670360 w 13425740"/>
                <a:gd name="connsiteY122" fmla="*/ 2039375 h 5309615"/>
                <a:gd name="connsiteX123" fmla="*/ 1684790 w 13425740"/>
                <a:gd name="connsiteY123" fmla="*/ 2043668 h 5309615"/>
                <a:gd name="connsiteX124" fmla="*/ 1684840 w 13425740"/>
                <a:gd name="connsiteY124" fmla="*/ 2043684 h 5309615"/>
                <a:gd name="connsiteX125" fmla="*/ 1684840 w 13425740"/>
                <a:gd name="connsiteY125" fmla="*/ 1924791 h 5309615"/>
                <a:gd name="connsiteX126" fmla="*/ 1679259 w 13425740"/>
                <a:gd name="connsiteY126" fmla="*/ 1932150 h 5309615"/>
                <a:gd name="connsiteX127" fmla="*/ 1670360 w 13425740"/>
                <a:gd name="connsiteY127" fmla="*/ 1919530 h 5309615"/>
                <a:gd name="connsiteX128" fmla="*/ 1571311 w 13425740"/>
                <a:gd name="connsiteY128" fmla="*/ 1871162 h 5309615"/>
                <a:gd name="connsiteX129" fmla="*/ 1559280 w 13425740"/>
                <a:gd name="connsiteY129" fmla="*/ 1874502 h 5309615"/>
                <a:gd name="connsiteX130" fmla="*/ 1556392 w 13425740"/>
                <a:gd name="connsiteY130" fmla="*/ 1873609 h 5309615"/>
                <a:gd name="connsiteX131" fmla="*/ 1550564 w 13425740"/>
                <a:gd name="connsiteY131" fmla="*/ 1869006 h 5309615"/>
                <a:gd name="connsiteX132" fmla="*/ 1542511 w 13425740"/>
                <a:gd name="connsiteY132" fmla="*/ 1859340 h 5309615"/>
                <a:gd name="connsiteX133" fmla="*/ 1527630 w 13425740"/>
                <a:gd name="connsiteY133" fmla="*/ 1831858 h 5309615"/>
                <a:gd name="connsiteX134" fmla="*/ 11756904 w 13425740"/>
                <a:gd name="connsiteY134" fmla="*/ 1820748 h 5309615"/>
                <a:gd name="connsiteX135" fmla="*/ 11756855 w 13425740"/>
                <a:gd name="connsiteY135" fmla="*/ 1820798 h 5309615"/>
                <a:gd name="connsiteX136" fmla="*/ 11765725 w 13425740"/>
                <a:gd name="connsiteY136" fmla="*/ 1830084 h 5309615"/>
                <a:gd name="connsiteX137" fmla="*/ 11765725 w 13425740"/>
                <a:gd name="connsiteY137" fmla="*/ 1829983 h 5309615"/>
                <a:gd name="connsiteX138" fmla="*/ 5134432 w 13425740"/>
                <a:gd name="connsiteY138" fmla="*/ 1820748 h 5309615"/>
                <a:gd name="connsiteX139" fmla="*/ 5134383 w 13425740"/>
                <a:gd name="connsiteY139" fmla="*/ 1820798 h 5309615"/>
                <a:gd name="connsiteX140" fmla="*/ 5143253 w 13425740"/>
                <a:gd name="connsiteY140" fmla="*/ 1830084 h 5309615"/>
                <a:gd name="connsiteX141" fmla="*/ 5143253 w 13425740"/>
                <a:gd name="connsiteY141" fmla="*/ 1829983 h 5309615"/>
                <a:gd name="connsiteX142" fmla="*/ 8173438 w 13425740"/>
                <a:gd name="connsiteY142" fmla="*/ 1813100 h 5309615"/>
                <a:gd name="connsiteX143" fmla="*/ 8154528 w 13425740"/>
                <a:gd name="connsiteY143" fmla="*/ 1818389 h 5309615"/>
                <a:gd name="connsiteX144" fmla="*/ 8146476 w 13425740"/>
                <a:gd name="connsiteY144" fmla="*/ 1820703 h 5309615"/>
                <a:gd name="connsiteX145" fmla="*/ 8154528 w 13425740"/>
                <a:gd name="connsiteY145" fmla="*/ 1818407 h 5309615"/>
                <a:gd name="connsiteX146" fmla="*/ 1550966 w 13425740"/>
                <a:gd name="connsiteY146" fmla="*/ 1813100 h 5309615"/>
                <a:gd name="connsiteX147" fmla="*/ 1532056 w 13425740"/>
                <a:gd name="connsiteY147" fmla="*/ 1818389 h 5309615"/>
                <a:gd name="connsiteX148" fmla="*/ 1524004 w 13425740"/>
                <a:gd name="connsiteY148" fmla="*/ 1820703 h 5309615"/>
                <a:gd name="connsiteX149" fmla="*/ 1532056 w 13425740"/>
                <a:gd name="connsiteY149" fmla="*/ 1818407 h 5309615"/>
                <a:gd name="connsiteX150" fmla="*/ 6812576 w 13425740"/>
                <a:gd name="connsiteY150" fmla="*/ 1806553 h 5309615"/>
                <a:gd name="connsiteX151" fmla="*/ 6808547 w 13425740"/>
                <a:gd name="connsiteY151" fmla="*/ 1817429 h 5309615"/>
                <a:gd name="connsiteX152" fmla="*/ 6793531 w 13425740"/>
                <a:gd name="connsiteY152" fmla="*/ 1845162 h 5309615"/>
                <a:gd name="connsiteX153" fmla="*/ 6785827 w 13425740"/>
                <a:gd name="connsiteY153" fmla="*/ 1854408 h 5309615"/>
                <a:gd name="connsiteX154" fmla="*/ 6779508 w 13425740"/>
                <a:gd name="connsiteY154" fmla="*/ 1859400 h 5309615"/>
                <a:gd name="connsiteX155" fmla="*/ 6777125 w 13425740"/>
                <a:gd name="connsiteY155" fmla="*/ 1860136 h 5309615"/>
                <a:gd name="connsiteX156" fmla="*/ 6764866 w 13425740"/>
                <a:gd name="connsiteY156" fmla="*/ 1856733 h 5309615"/>
                <a:gd name="connsiteX157" fmla="*/ 6764816 w 13425740"/>
                <a:gd name="connsiteY157" fmla="*/ 1856733 h 5309615"/>
                <a:gd name="connsiteX158" fmla="*/ 6760062 w 13425740"/>
                <a:gd name="connsiteY158" fmla="*/ 1855780 h 5309615"/>
                <a:gd name="connsiteX159" fmla="*/ 6760062 w 13425740"/>
                <a:gd name="connsiteY159" fmla="*/ 1855924 h 5309615"/>
                <a:gd name="connsiteX160" fmla="*/ 6764815 w 13425740"/>
                <a:gd name="connsiteY160" fmla="*/ 1856883 h 5309615"/>
                <a:gd name="connsiteX161" fmla="*/ 6773767 w 13425740"/>
                <a:gd name="connsiteY161" fmla="*/ 1861173 h 5309615"/>
                <a:gd name="connsiteX162" fmla="*/ 6777125 w 13425740"/>
                <a:gd name="connsiteY162" fmla="*/ 1860136 h 5309615"/>
                <a:gd name="connsiteX163" fmla="*/ 6778198 w 13425740"/>
                <a:gd name="connsiteY163" fmla="*/ 1860434 h 5309615"/>
                <a:gd name="connsiteX164" fmla="*/ 6779508 w 13425740"/>
                <a:gd name="connsiteY164" fmla="*/ 1859400 h 5309615"/>
                <a:gd name="connsiteX165" fmla="*/ 6782417 w 13425740"/>
                <a:gd name="connsiteY165" fmla="*/ 1858501 h 5309615"/>
                <a:gd name="connsiteX166" fmla="*/ 6785827 w 13425740"/>
                <a:gd name="connsiteY166" fmla="*/ 1854408 h 5309615"/>
                <a:gd name="connsiteX167" fmla="*/ 6790541 w 13425740"/>
                <a:gd name="connsiteY167" fmla="*/ 1850685 h 5309615"/>
                <a:gd name="connsiteX168" fmla="*/ 6793531 w 13425740"/>
                <a:gd name="connsiteY168" fmla="*/ 1845162 h 5309615"/>
                <a:gd name="connsiteX169" fmla="*/ 6797710 w 13425740"/>
                <a:gd name="connsiteY169" fmla="*/ 1840147 h 5309615"/>
                <a:gd name="connsiteX170" fmla="*/ 6812580 w 13425740"/>
                <a:gd name="connsiteY170" fmla="*/ 1806554 h 5309615"/>
                <a:gd name="connsiteX171" fmla="*/ 13319254 w 13425740"/>
                <a:gd name="connsiteY171" fmla="*/ 1788415 h 5309615"/>
                <a:gd name="connsiteX172" fmla="*/ 13331638 w 13425740"/>
                <a:gd name="connsiteY172" fmla="*/ 1793923 h 5309615"/>
                <a:gd name="connsiteX173" fmla="*/ 13331620 w 13425740"/>
                <a:gd name="connsiteY173" fmla="*/ 1793910 h 5309615"/>
                <a:gd name="connsiteX174" fmla="*/ 6696783 w 13425740"/>
                <a:gd name="connsiteY174" fmla="*/ 1788415 h 5309615"/>
                <a:gd name="connsiteX175" fmla="*/ 6707114 w 13425740"/>
                <a:gd name="connsiteY175" fmla="*/ 1793010 h 5309615"/>
                <a:gd name="connsiteX176" fmla="*/ 6707120 w 13425740"/>
                <a:gd name="connsiteY176" fmla="*/ 1793009 h 5309615"/>
                <a:gd name="connsiteX177" fmla="*/ 13303754 w 13425740"/>
                <a:gd name="connsiteY177" fmla="*/ 1781527 h 5309615"/>
                <a:gd name="connsiteX178" fmla="*/ 13283585 w 13425740"/>
                <a:gd name="connsiteY178" fmla="*/ 1784633 h 5309615"/>
                <a:gd name="connsiteX179" fmla="*/ 13279734 w 13425740"/>
                <a:gd name="connsiteY179" fmla="*/ 1785000 h 5309615"/>
                <a:gd name="connsiteX180" fmla="*/ 13283635 w 13425740"/>
                <a:gd name="connsiteY180" fmla="*/ 1784633 h 5309615"/>
                <a:gd name="connsiteX181" fmla="*/ 13303773 w 13425740"/>
                <a:gd name="connsiteY181" fmla="*/ 1781536 h 5309615"/>
                <a:gd name="connsiteX182" fmla="*/ 6681283 w 13425740"/>
                <a:gd name="connsiteY182" fmla="*/ 1781527 h 5309615"/>
                <a:gd name="connsiteX183" fmla="*/ 6661113 w 13425740"/>
                <a:gd name="connsiteY183" fmla="*/ 1784633 h 5309615"/>
                <a:gd name="connsiteX184" fmla="*/ 6657262 w 13425740"/>
                <a:gd name="connsiteY184" fmla="*/ 1785000 h 5309615"/>
                <a:gd name="connsiteX185" fmla="*/ 6661163 w 13425740"/>
                <a:gd name="connsiteY185" fmla="*/ 1784633 h 5309615"/>
                <a:gd name="connsiteX186" fmla="*/ 6681302 w 13425740"/>
                <a:gd name="connsiteY186" fmla="*/ 1781536 h 5309615"/>
                <a:gd name="connsiteX187" fmla="*/ 8426185 w 13425740"/>
                <a:gd name="connsiteY187" fmla="*/ 1774283 h 5309615"/>
                <a:gd name="connsiteX188" fmla="*/ 8422770 w 13425740"/>
                <a:gd name="connsiteY188" fmla="*/ 1784438 h 5309615"/>
                <a:gd name="connsiteX189" fmla="*/ 8409806 w 13425740"/>
                <a:gd name="connsiteY189" fmla="*/ 1810829 h 5309615"/>
                <a:gd name="connsiteX190" fmla="*/ 8404025 w 13425740"/>
                <a:gd name="connsiteY190" fmla="*/ 1818482 h 5309615"/>
                <a:gd name="connsiteX191" fmla="*/ 8398137 w 13425740"/>
                <a:gd name="connsiteY191" fmla="*/ 1823612 h 5309615"/>
                <a:gd name="connsiteX192" fmla="*/ 8396330 w 13425740"/>
                <a:gd name="connsiteY192" fmla="*/ 1824229 h 5309615"/>
                <a:gd name="connsiteX193" fmla="*/ 8385898 w 13425740"/>
                <a:gd name="connsiteY193" fmla="*/ 1821035 h 5309615"/>
                <a:gd name="connsiteX194" fmla="*/ 8385847 w 13425740"/>
                <a:gd name="connsiteY194" fmla="*/ 1821085 h 5309615"/>
                <a:gd name="connsiteX195" fmla="*/ 8349106 w 13425740"/>
                <a:gd name="connsiteY195" fmla="*/ 1827106 h 5309615"/>
                <a:gd name="connsiteX196" fmla="*/ 8320980 w 13425740"/>
                <a:gd name="connsiteY196" fmla="*/ 1849703 h 5309615"/>
                <a:gd name="connsiteX197" fmla="*/ 8321075 w 13425740"/>
                <a:gd name="connsiteY197" fmla="*/ 1849848 h 5309615"/>
                <a:gd name="connsiteX198" fmla="*/ 8349257 w 13425740"/>
                <a:gd name="connsiteY198" fmla="*/ 1827206 h 5309615"/>
                <a:gd name="connsiteX199" fmla="*/ 8385998 w 13425740"/>
                <a:gd name="connsiteY199" fmla="*/ 1821186 h 5309615"/>
                <a:gd name="connsiteX200" fmla="*/ 8393548 w 13425740"/>
                <a:gd name="connsiteY200" fmla="*/ 1825178 h 5309615"/>
                <a:gd name="connsiteX201" fmla="*/ 8396330 w 13425740"/>
                <a:gd name="connsiteY201" fmla="*/ 1824229 h 5309615"/>
                <a:gd name="connsiteX202" fmla="*/ 8397144 w 13425740"/>
                <a:gd name="connsiteY202" fmla="*/ 1824478 h 5309615"/>
                <a:gd name="connsiteX203" fmla="*/ 8398137 w 13425740"/>
                <a:gd name="connsiteY203" fmla="*/ 1823612 h 5309615"/>
                <a:gd name="connsiteX204" fmla="*/ 8400847 w 13425740"/>
                <a:gd name="connsiteY204" fmla="*/ 1822688 h 5309615"/>
                <a:gd name="connsiteX205" fmla="*/ 8404025 w 13425740"/>
                <a:gd name="connsiteY205" fmla="*/ 1818482 h 5309615"/>
                <a:gd name="connsiteX206" fmla="*/ 8407561 w 13425740"/>
                <a:gd name="connsiteY206" fmla="*/ 1815400 h 5309615"/>
                <a:gd name="connsiteX207" fmla="*/ 8409806 w 13425740"/>
                <a:gd name="connsiteY207" fmla="*/ 1810829 h 5309615"/>
                <a:gd name="connsiteX208" fmla="*/ 8413758 w 13425740"/>
                <a:gd name="connsiteY208" fmla="*/ 1805599 h 5309615"/>
                <a:gd name="connsiteX209" fmla="*/ 8426321 w 13425740"/>
                <a:gd name="connsiteY209" fmla="*/ 1774326 h 5309615"/>
                <a:gd name="connsiteX210" fmla="*/ 1803713 w 13425740"/>
                <a:gd name="connsiteY210" fmla="*/ 1774283 h 5309615"/>
                <a:gd name="connsiteX211" fmla="*/ 1800298 w 13425740"/>
                <a:gd name="connsiteY211" fmla="*/ 1784438 h 5309615"/>
                <a:gd name="connsiteX212" fmla="*/ 1787334 w 13425740"/>
                <a:gd name="connsiteY212" fmla="*/ 1810829 h 5309615"/>
                <a:gd name="connsiteX213" fmla="*/ 1781553 w 13425740"/>
                <a:gd name="connsiteY213" fmla="*/ 1818482 h 5309615"/>
                <a:gd name="connsiteX214" fmla="*/ 1775665 w 13425740"/>
                <a:gd name="connsiteY214" fmla="*/ 1823612 h 5309615"/>
                <a:gd name="connsiteX215" fmla="*/ 1773858 w 13425740"/>
                <a:gd name="connsiteY215" fmla="*/ 1824229 h 5309615"/>
                <a:gd name="connsiteX216" fmla="*/ 1763426 w 13425740"/>
                <a:gd name="connsiteY216" fmla="*/ 1821035 h 5309615"/>
                <a:gd name="connsiteX217" fmla="*/ 1763375 w 13425740"/>
                <a:gd name="connsiteY217" fmla="*/ 1821085 h 5309615"/>
                <a:gd name="connsiteX218" fmla="*/ 1726634 w 13425740"/>
                <a:gd name="connsiteY218" fmla="*/ 1827106 h 5309615"/>
                <a:gd name="connsiteX219" fmla="*/ 1698508 w 13425740"/>
                <a:gd name="connsiteY219" fmla="*/ 1849703 h 5309615"/>
                <a:gd name="connsiteX220" fmla="*/ 1698603 w 13425740"/>
                <a:gd name="connsiteY220" fmla="*/ 1849848 h 5309615"/>
                <a:gd name="connsiteX221" fmla="*/ 1726785 w 13425740"/>
                <a:gd name="connsiteY221" fmla="*/ 1827206 h 5309615"/>
                <a:gd name="connsiteX222" fmla="*/ 1763526 w 13425740"/>
                <a:gd name="connsiteY222" fmla="*/ 1821186 h 5309615"/>
                <a:gd name="connsiteX223" fmla="*/ 1771076 w 13425740"/>
                <a:gd name="connsiteY223" fmla="*/ 1825178 h 5309615"/>
                <a:gd name="connsiteX224" fmla="*/ 1773858 w 13425740"/>
                <a:gd name="connsiteY224" fmla="*/ 1824229 h 5309615"/>
                <a:gd name="connsiteX225" fmla="*/ 1774672 w 13425740"/>
                <a:gd name="connsiteY225" fmla="*/ 1824478 h 5309615"/>
                <a:gd name="connsiteX226" fmla="*/ 1775665 w 13425740"/>
                <a:gd name="connsiteY226" fmla="*/ 1823612 h 5309615"/>
                <a:gd name="connsiteX227" fmla="*/ 1778375 w 13425740"/>
                <a:gd name="connsiteY227" fmla="*/ 1822688 h 5309615"/>
                <a:gd name="connsiteX228" fmla="*/ 1781553 w 13425740"/>
                <a:gd name="connsiteY228" fmla="*/ 1818482 h 5309615"/>
                <a:gd name="connsiteX229" fmla="*/ 1785089 w 13425740"/>
                <a:gd name="connsiteY229" fmla="*/ 1815400 h 5309615"/>
                <a:gd name="connsiteX230" fmla="*/ 1787334 w 13425740"/>
                <a:gd name="connsiteY230" fmla="*/ 1810829 h 5309615"/>
                <a:gd name="connsiteX231" fmla="*/ 1791286 w 13425740"/>
                <a:gd name="connsiteY231" fmla="*/ 1805599 h 5309615"/>
                <a:gd name="connsiteX232" fmla="*/ 1803849 w 13425740"/>
                <a:gd name="connsiteY232" fmla="*/ 1774326 h 5309615"/>
                <a:gd name="connsiteX233" fmla="*/ 11651002 w 13425740"/>
                <a:gd name="connsiteY233" fmla="*/ 1764528 h 5309615"/>
                <a:gd name="connsiteX234" fmla="*/ 11651033 w 13425740"/>
                <a:gd name="connsiteY234" fmla="*/ 1764603 h 5309615"/>
                <a:gd name="connsiteX235" fmla="*/ 11678793 w 13425740"/>
                <a:gd name="connsiteY235" fmla="*/ 1780409 h 5309615"/>
                <a:gd name="connsiteX236" fmla="*/ 11697241 w 13425740"/>
                <a:gd name="connsiteY236" fmla="*/ 1777919 h 5309615"/>
                <a:gd name="connsiteX237" fmla="*/ 11716367 w 13425740"/>
                <a:gd name="connsiteY237" fmla="*/ 1787850 h 5309615"/>
                <a:gd name="connsiteX238" fmla="*/ 11716284 w 13425740"/>
                <a:gd name="connsiteY238" fmla="*/ 1787732 h 5309615"/>
                <a:gd name="connsiteX239" fmla="*/ 11697290 w 13425740"/>
                <a:gd name="connsiteY239" fmla="*/ 1777869 h 5309615"/>
                <a:gd name="connsiteX240" fmla="*/ 11678843 w 13425740"/>
                <a:gd name="connsiteY240" fmla="*/ 1780359 h 5309615"/>
                <a:gd name="connsiteX241" fmla="*/ 11678743 w 13425740"/>
                <a:gd name="connsiteY241" fmla="*/ 1780309 h 5309615"/>
                <a:gd name="connsiteX242" fmla="*/ 11663894 w 13425740"/>
                <a:gd name="connsiteY242" fmla="*/ 1781850 h 5309615"/>
                <a:gd name="connsiteX243" fmla="*/ 5028530 w 13425740"/>
                <a:gd name="connsiteY243" fmla="*/ 1764528 h 5309615"/>
                <a:gd name="connsiteX244" fmla="*/ 5028561 w 13425740"/>
                <a:gd name="connsiteY244" fmla="*/ 1764603 h 5309615"/>
                <a:gd name="connsiteX245" fmla="*/ 5056321 w 13425740"/>
                <a:gd name="connsiteY245" fmla="*/ 1780409 h 5309615"/>
                <a:gd name="connsiteX246" fmla="*/ 5074769 w 13425740"/>
                <a:gd name="connsiteY246" fmla="*/ 1777919 h 5309615"/>
                <a:gd name="connsiteX247" fmla="*/ 5093895 w 13425740"/>
                <a:gd name="connsiteY247" fmla="*/ 1787850 h 5309615"/>
                <a:gd name="connsiteX248" fmla="*/ 5093812 w 13425740"/>
                <a:gd name="connsiteY248" fmla="*/ 1787732 h 5309615"/>
                <a:gd name="connsiteX249" fmla="*/ 5074818 w 13425740"/>
                <a:gd name="connsiteY249" fmla="*/ 1777869 h 5309615"/>
                <a:gd name="connsiteX250" fmla="*/ 5056371 w 13425740"/>
                <a:gd name="connsiteY250" fmla="*/ 1780359 h 5309615"/>
                <a:gd name="connsiteX251" fmla="*/ 5056271 w 13425740"/>
                <a:gd name="connsiteY251" fmla="*/ 1780309 h 5309615"/>
                <a:gd name="connsiteX252" fmla="*/ 5041422 w 13425740"/>
                <a:gd name="connsiteY252" fmla="*/ 1781850 h 5309615"/>
                <a:gd name="connsiteX253" fmla="*/ 13252789 w 13425740"/>
                <a:gd name="connsiteY253" fmla="*/ 1728144 h 5309615"/>
                <a:gd name="connsiteX254" fmla="*/ 13244431 w 13425740"/>
                <a:gd name="connsiteY254" fmla="*/ 1730539 h 5309615"/>
                <a:gd name="connsiteX255" fmla="*/ 13240963 w 13425740"/>
                <a:gd name="connsiteY255" fmla="*/ 1731561 h 5309615"/>
                <a:gd name="connsiteX256" fmla="*/ 13244400 w 13425740"/>
                <a:gd name="connsiteY256" fmla="*/ 1730559 h 5309615"/>
                <a:gd name="connsiteX257" fmla="*/ 6630317 w 13425740"/>
                <a:gd name="connsiteY257" fmla="*/ 1728144 h 5309615"/>
                <a:gd name="connsiteX258" fmla="*/ 6621959 w 13425740"/>
                <a:gd name="connsiteY258" fmla="*/ 1730539 h 5309615"/>
                <a:gd name="connsiteX259" fmla="*/ 6618491 w 13425740"/>
                <a:gd name="connsiteY259" fmla="*/ 1731561 h 5309615"/>
                <a:gd name="connsiteX260" fmla="*/ 6621928 w 13425740"/>
                <a:gd name="connsiteY260" fmla="*/ 1730559 h 5309615"/>
                <a:gd name="connsiteX261" fmla="*/ 10718367 w 13425740"/>
                <a:gd name="connsiteY261" fmla="*/ 1719186 h 5309615"/>
                <a:gd name="connsiteX262" fmla="*/ 10714921 w 13425740"/>
                <a:gd name="connsiteY262" fmla="*/ 1729593 h 5309615"/>
                <a:gd name="connsiteX263" fmla="*/ 10706922 w 13425740"/>
                <a:gd name="connsiteY263" fmla="*/ 1748321 h 5309615"/>
                <a:gd name="connsiteX264" fmla="*/ 10703833 w 13425740"/>
                <a:gd name="connsiteY264" fmla="*/ 1753582 h 5309615"/>
                <a:gd name="connsiteX265" fmla="*/ 10695386 w 13425740"/>
                <a:gd name="connsiteY265" fmla="*/ 1764930 h 5309615"/>
                <a:gd name="connsiteX266" fmla="*/ 10686019 w 13425740"/>
                <a:gd name="connsiteY266" fmla="*/ 1770650 h 5309615"/>
                <a:gd name="connsiteX267" fmla="*/ 10685603 w 13425740"/>
                <a:gd name="connsiteY267" fmla="*/ 1770794 h 5309615"/>
                <a:gd name="connsiteX268" fmla="*/ 10685699 w 13425740"/>
                <a:gd name="connsiteY268" fmla="*/ 1770846 h 5309615"/>
                <a:gd name="connsiteX269" fmla="*/ 10686019 w 13425740"/>
                <a:gd name="connsiteY269" fmla="*/ 1770650 h 5309615"/>
                <a:gd name="connsiteX270" fmla="*/ 10692897 w 13425740"/>
                <a:gd name="connsiteY270" fmla="*/ 1768274 h 5309615"/>
                <a:gd name="connsiteX271" fmla="*/ 10695386 w 13425740"/>
                <a:gd name="connsiteY271" fmla="*/ 1764930 h 5309615"/>
                <a:gd name="connsiteX272" fmla="*/ 10698166 w 13425740"/>
                <a:gd name="connsiteY272" fmla="*/ 1763232 h 5309615"/>
                <a:gd name="connsiteX273" fmla="*/ 10703833 w 13425740"/>
                <a:gd name="connsiteY273" fmla="*/ 1753582 h 5309615"/>
                <a:gd name="connsiteX274" fmla="*/ 10705808 w 13425740"/>
                <a:gd name="connsiteY274" fmla="*/ 1750927 h 5309615"/>
                <a:gd name="connsiteX275" fmla="*/ 10706922 w 13425740"/>
                <a:gd name="connsiteY275" fmla="*/ 1748321 h 5309615"/>
                <a:gd name="connsiteX276" fmla="*/ 10708616 w 13425740"/>
                <a:gd name="connsiteY276" fmla="*/ 1745435 h 5309615"/>
                <a:gd name="connsiteX277" fmla="*/ 10718472 w 13425740"/>
                <a:gd name="connsiteY277" fmla="*/ 1719220 h 5309615"/>
                <a:gd name="connsiteX278" fmla="*/ 4095895 w 13425740"/>
                <a:gd name="connsiteY278" fmla="*/ 1719186 h 5309615"/>
                <a:gd name="connsiteX279" fmla="*/ 4092449 w 13425740"/>
                <a:gd name="connsiteY279" fmla="*/ 1729593 h 5309615"/>
                <a:gd name="connsiteX280" fmla="*/ 4084450 w 13425740"/>
                <a:gd name="connsiteY280" fmla="*/ 1748321 h 5309615"/>
                <a:gd name="connsiteX281" fmla="*/ 4081361 w 13425740"/>
                <a:gd name="connsiteY281" fmla="*/ 1753582 h 5309615"/>
                <a:gd name="connsiteX282" fmla="*/ 4072914 w 13425740"/>
                <a:gd name="connsiteY282" fmla="*/ 1764930 h 5309615"/>
                <a:gd name="connsiteX283" fmla="*/ 4063547 w 13425740"/>
                <a:gd name="connsiteY283" fmla="*/ 1770650 h 5309615"/>
                <a:gd name="connsiteX284" fmla="*/ 4063131 w 13425740"/>
                <a:gd name="connsiteY284" fmla="*/ 1770794 h 5309615"/>
                <a:gd name="connsiteX285" fmla="*/ 4063227 w 13425740"/>
                <a:gd name="connsiteY285" fmla="*/ 1770846 h 5309615"/>
                <a:gd name="connsiteX286" fmla="*/ 4063547 w 13425740"/>
                <a:gd name="connsiteY286" fmla="*/ 1770650 h 5309615"/>
                <a:gd name="connsiteX287" fmla="*/ 4070425 w 13425740"/>
                <a:gd name="connsiteY287" fmla="*/ 1768274 h 5309615"/>
                <a:gd name="connsiteX288" fmla="*/ 4072914 w 13425740"/>
                <a:gd name="connsiteY288" fmla="*/ 1764930 h 5309615"/>
                <a:gd name="connsiteX289" fmla="*/ 4075694 w 13425740"/>
                <a:gd name="connsiteY289" fmla="*/ 1763232 h 5309615"/>
                <a:gd name="connsiteX290" fmla="*/ 4081361 w 13425740"/>
                <a:gd name="connsiteY290" fmla="*/ 1753582 h 5309615"/>
                <a:gd name="connsiteX291" fmla="*/ 4083336 w 13425740"/>
                <a:gd name="connsiteY291" fmla="*/ 1750927 h 5309615"/>
                <a:gd name="connsiteX292" fmla="*/ 4084450 w 13425740"/>
                <a:gd name="connsiteY292" fmla="*/ 1748321 h 5309615"/>
                <a:gd name="connsiteX293" fmla="*/ 4086144 w 13425740"/>
                <a:gd name="connsiteY293" fmla="*/ 1745435 h 5309615"/>
                <a:gd name="connsiteX294" fmla="*/ 4096000 w 13425740"/>
                <a:gd name="connsiteY294" fmla="*/ 1719220 h 5309615"/>
                <a:gd name="connsiteX295" fmla="*/ 11904343 w 13425740"/>
                <a:gd name="connsiteY295" fmla="*/ 1718265 h 5309615"/>
                <a:gd name="connsiteX296" fmla="*/ 11856629 w 13425740"/>
                <a:gd name="connsiteY296" fmla="*/ 1769851 h 5309615"/>
                <a:gd name="connsiteX297" fmla="*/ 11856679 w 13425740"/>
                <a:gd name="connsiteY297" fmla="*/ 1769851 h 5309615"/>
                <a:gd name="connsiteX298" fmla="*/ 11839060 w 13425740"/>
                <a:gd name="connsiteY298" fmla="*/ 1766218 h 5309615"/>
                <a:gd name="connsiteX299" fmla="*/ 11839052 w 13425740"/>
                <a:gd name="connsiteY299" fmla="*/ 1766221 h 5309615"/>
                <a:gd name="connsiteX300" fmla="*/ 11856629 w 13425740"/>
                <a:gd name="connsiteY300" fmla="*/ 1769851 h 5309615"/>
                <a:gd name="connsiteX301" fmla="*/ 11904343 w 13425740"/>
                <a:gd name="connsiteY301" fmla="*/ 1718265 h 5309615"/>
                <a:gd name="connsiteX302" fmla="*/ 5281871 w 13425740"/>
                <a:gd name="connsiteY302" fmla="*/ 1718265 h 5309615"/>
                <a:gd name="connsiteX303" fmla="*/ 5234157 w 13425740"/>
                <a:gd name="connsiteY303" fmla="*/ 1769851 h 5309615"/>
                <a:gd name="connsiteX304" fmla="*/ 5234207 w 13425740"/>
                <a:gd name="connsiteY304" fmla="*/ 1769851 h 5309615"/>
                <a:gd name="connsiteX305" fmla="*/ 5216588 w 13425740"/>
                <a:gd name="connsiteY305" fmla="*/ 1766218 h 5309615"/>
                <a:gd name="connsiteX306" fmla="*/ 5216580 w 13425740"/>
                <a:gd name="connsiteY306" fmla="*/ 1766221 h 5309615"/>
                <a:gd name="connsiteX307" fmla="*/ 5234157 w 13425740"/>
                <a:gd name="connsiteY307" fmla="*/ 1769851 h 5309615"/>
                <a:gd name="connsiteX308" fmla="*/ 5281871 w 13425740"/>
                <a:gd name="connsiteY308" fmla="*/ 1718265 h 5309615"/>
                <a:gd name="connsiteX309" fmla="*/ 10711255 w 13425740"/>
                <a:gd name="connsiteY309" fmla="*/ 1716896 h 5309615"/>
                <a:gd name="connsiteX310" fmla="*/ 10711748 w 13425740"/>
                <a:gd name="connsiteY310" fmla="*/ 1717052 h 5309615"/>
                <a:gd name="connsiteX311" fmla="*/ 10712230 w 13425740"/>
                <a:gd name="connsiteY311" fmla="*/ 1717206 h 5309615"/>
                <a:gd name="connsiteX312" fmla="*/ 10711848 w 13425740"/>
                <a:gd name="connsiteY312" fmla="*/ 1717083 h 5309615"/>
                <a:gd name="connsiteX313" fmla="*/ 4088783 w 13425740"/>
                <a:gd name="connsiteY313" fmla="*/ 1716896 h 5309615"/>
                <a:gd name="connsiteX314" fmla="*/ 4089276 w 13425740"/>
                <a:gd name="connsiteY314" fmla="*/ 1717052 h 5309615"/>
                <a:gd name="connsiteX315" fmla="*/ 4089758 w 13425740"/>
                <a:gd name="connsiteY315" fmla="*/ 1717206 h 5309615"/>
                <a:gd name="connsiteX316" fmla="*/ 4089376 w 13425740"/>
                <a:gd name="connsiteY316" fmla="*/ 1717083 h 5309615"/>
                <a:gd name="connsiteX317" fmla="*/ 9372514 w 13425740"/>
                <a:gd name="connsiteY317" fmla="*/ 1502526 h 5309615"/>
                <a:gd name="connsiteX318" fmla="*/ 9377089 w 13425740"/>
                <a:gd name="connsiteY318" fmla="*/ 1502526 h 5309615"/>
                <a:gd name="connsiteX319" fmla="*/ 9377089 w 13425740"/>
                <a:gd name="connsiteY319" fmla="*/ 1508710 h 5309615"/>
                <a:gd name="connsiteX320" fmla="*/ 9372514 w 13425740"/>
                <a:gd name="connsiteY320" fmla="*/ 1502526 h 5309615"/>
                <a:gd name="connsiteX321" fmla="*/ 2750042 w 13425740"/>
                <a:gd name="connsiteY321" fmla="*/ 1502526 h 5309615"/>
                <a:gd name="connsiteX322" fmla="*/ 2754617 w 13425740"/>
                <a:gd name="connsiteY322" fmla="*/ 1502526 h 5309615"/>
                <a:gd name="connsiteX323" fmla="*/ 2754617 w 13425740"/>
                <a:gd name="connsiteY323" fmla="*/ 1508710 h 5309615"/>
                <a:gd name="connsiteX324" fmla="*/ 2750042 w 13425740"/>
                <a:gd name="connsiteY324" fmla="*/ 1502526 h 5309615"/>
                <a:gd name="connsiteX325" fmla="*/ 11604029 w 13425740"/>
                <a:gd name="connsiteY325" fmla="*/ 1486757 h 5309615"/>
                <a:gd name="connsiteX326" fmla="*/ 11621837 w 13425740"/>
                <a:gd name="connsiteY326" fmla="*/ 1500299 h 5309615"/>
                <a:gd name="connsiteX327" fmla="*/ 11608932 w 13425740"/>
                <a:gd name="connsiteY327" fmla="*/ 1489711 h 5309615"/>
                <a:gd name="connsiteX328" fmla="*/ 4981557 w 13425740"/>
                <a:gd name="connsiteY328" fmla="*/ 1486757 h 5309615"/>
                <a:gd name="connsiteX329" fmla="*/ 4999365 w 13425740"/>
                <a:gd name="connsiteY329" fmla="*/ 1500299 h 5309615"/>
                <a:gd name="connsiteX330" fmla="*/ 4986460 w 13425740"/>
                <a:gd name="connsiteY330" fmla="*/ 1489711 h 5309615"/>
                <a:gd name="connsiteX331" fmla="*/ 11563157 w 13425740"/>
                <a:gd name="connsiteY331" fmla="*/ 1463099 h 5309615"/>
                <a:gd name="connsiteX332" fmla="*/ 11580810 w 13425740"/>
                <a:gd name="connsiteY332" fmla="*/ 1472762 h 5309615"/>
                <a:gd name="connsiteX333" fmla="*/ 11566306 w 13425740"/>
                <a:gd name="connsiteY333" fmla="*/ 1464020 h 5309615"/>
                <a:gd name="connsiteX334" fmla="*/ 4940685 w 13425740"/>
                <a:gd name="connsiteY334" fmla="*/ 1463099 h 5309615"/>
                <a:gd name="connsiteX335" fmla="*/ 4958338 w 13425740"/>
                <a:gd name="connsiteY335" fmla="*/ 1472762 h 5309615"/>
                <a:gd name="connsiteX336" fmla="*/ 4943834 w 13425740"/>
                <a:gd name="connsiteY336" fmla="*/ 1464020 h 5309615"/>
                <a:gd name="connsiteX337" fmla="*/ 11548785 w 13425740"/>
                <a:gd name="connsiteY337" fmla="*/ 1458893 h 5309615"/>
                <a:gd name="connsiteX338" fmla="*/ 11547926 w 13425740"/>
                <a:gd name="connsiteY338" fmla="*/ 1459111 h 5309615"/>
                <a:gd name="connsiteX339" fmla="*/ 11555105 w 13425740"/>
                <a:gd name="connsiteY339" fmla="*/ 1460743 h 5309615"/>
                <a:gd name="connsiteX340" fmla="*/ 4926313 w 13425740"/>
                <a:gd name="connsiteY340" fmla="*/ 1458893 h 5309615"/>
                <a:gd name="connsiteX341" fmla="*/ 4925454 w 13425740"/>
                <a:gd name="connsiteY341" fmla="*/ 1459111 h 5309615"/>
                <a:gd name="connsiteX342" fmla="*/ 4932633 w 13425740"/>
                <a:gd name="connsiteY342" fmla="*/ 1460743 h 5309615"/>
                <a:gd name="connsiteX343" fmla="*/ 11493316 w 13425740"/>
                <a:gd name="connsiteY343" fmla="*/ 1443241 h 5309615"/>
                <a:gd name="connsiteX344" fmla="*/ 11493316 w 13425740"/>
                <a:gd name="connsiteY344" fmla="*/ 1443343 h 5309615"/>
                <a:gd name="connsiteX345" fmla="*/ 11500707 w 13425740"/>
                <a:gd name="connsiteY345" fmla="*/ 1443343 h 5309615"/>
                <a:gd name="connsiteX346" fmla="*/ 11536756 w 13425740"/>
                <a:gd name="connsiteY346" fmla="*/ 1462047 h 5309615"/>
                <a:gd name="connsiteX347" fmla="*/ 11538537 w 13425740"/>
                <a:gd name="connsiteY347" fmla="*/ 1461493 h 5309615"/>
                <a:gd name="connsiteX348" fmla="*/ 11536756 w 13425740"/>
                <a:gd name="connsiteY348" fmla="*/ 1461945 h 5309615"/>
                <a:gd name="connsiteX349" fmla="*/ 11500707 w 13425740"/>
                <a:gd name="connsiteY349" fmla="*/ 1443241 h 5309615"/>
                <a:gd name="connsiteX350" fmla="*/ 4870844 w 13425740"/>
                <a:gd name="connsiteY350" fmla="*/ 1443241 h 5309615"/>
                <a:gd name="connsiteX351" fmla="*/ 4870844 w 13425740"/>
                <a:gd name="connsiteY351" fmla="*/ 1443343 h 5309615"/>
                <a:gd name="connsiteX352" fmla="*/ 4878235 w 13425740"/>
                <a:gd name="connsiteY352" fmla="*/ 1443343 h 5309615"/>
                <a:gd name="connsiteX353" fmla="*/ 4914284 w 13425740"/>
                <a:gd name="connsiteY353" fmla="*/ 1462047 h 5309615"/>
                <a:gd name="connsiteX354" fmla="*/ 4916065 w 13425740"/>
                <a:gd name="connsiteY354" fmla="*/ 1461493 h 5309615"/>
                <a:gd name="connsiteX355" fmla="*/ 4914284 w 13425740"/>
                <a:gd name="connsiteY355" fmla="*/ 1461945 h 5309615"/>
                <a:gd name="connsiteX356" fmla="*/ 4878235 w 13425740"/>
                <a:gd name="connsiteY356" fmla="*/ 1443241 h 5309615"/>
                <a:gd name="connsiteX357" fmla="*/ 13114096 w 13425740"/>
                <a:gd name="connsiteY357" fmla="*/ 1430731 h 5309615"/>
                <a:gd name="connsiteX358" fmla="*/ 13115325 w 13425740"/>
                <a:gd name="connsiteY358" fmla="*/ 1434132 h 5309615"/>
                <a:gd name="connsiteX359" fmla="*/ 13114097 w 13425740"/>
                <a:gd name="connsiteY359" fmla="*/ 1430731 h 5309615"/>
                <a:gd name="connsiteX360" fmla="*/ 6491624 w 13425740"/>
                <a:gd name="connsiteY360" fmla="*/ 1430731 h 5309615"/>
                <a:gd name="connsiteX361" fmla="*/ 6492853 w 13425740"/>
                <a:gd name="connsiteY361" fmla="*/ 1434132 h 5309615"/>
                <a:gd name="connsiteX362" fmla="*/ 6491625 w 13425740"/>
                <a:gd name="connsiteY362" fmla="*/ 1430731 h 5309615"/>
                <a:gd name="connsiteX363" fmla="*/ 13147464 w 13425740"/>
                <a:gd name="connsiteY363" fmla="*/ 1421136 h 5309615"/>
                <a:gd name="connsiteX364" fmla="*/ 13125283 w 13425740"/>
                <a:gd name="connsiteY364" fmla="*/ 1427444 h 5309615"/>
                <a:gd name="connsiteX365" fmla="*/ 13115442 w 13425740"/>
                <a:gd name="connsiteY365" fmla="*/ 1430336 h 5309615"/>
                <a:gd name="connsiteX366" fmla="*/ 13125283 w 13425740"/>
                <a:gd name="connsiteY366" fmla="*/ 1427461 h 5309615"/>
                <a:gd name="connsiteX367" fmla="*/ 6524992 w 13425740"/>
                <a:gd name="connsiteY367" fmla="*/ 1421136 h 5309615"/>
                <a:gd name="connsiteX368" fmla="*/ 6502811 w 13425740"/>
                <a:gd name="connsiteY368" fmla="*/ 1427444 h 5309615"/>
                <a:gd name="connsiteX369" fmla="*/ 6492970 w 13425740"/>
                <a:gd name="connsiteY369" fmla="*/ 1430336 h 5309615"/>
                <a:gd name="connsiteX370" fmla="*/ 6502811 w 13425740"/>
                <a:gd name="connsiteY370" fmla="*/ 1427461 h 5309615"/>
                <a:gd name="connsiteX371" fmla="*/ 11478120 w 13425740"/>
                <a:gd name="connsiteY371" fmla="*/ 1403004 h 5309615"/>
                <a:gd name="connsiteX372" fmla="*/ 11478031 w 13425740"/>
                <a:gd name="connsiteY372" fmla="*/ 1403020 h 5309615"/>
                <a:gd name="connsiteX373" fmla="*/ 11493316 w 13425740"/>
                <a:gd name="connsiteY373" fmla="*/ 1431980 h 5309615"/>
                <a:gd name="connsiteX374" fmla="*/ 11493316 w 13425740"/>
                <a:gd name="connsiteY374" fmla="*/ 1431879 h 5309615"/>
                <a:gd name="connsiteX375" fmla="*/ 11493316 w 13425740"/>
                <a:gd name="connsiteY375" fmla="*/ 1431778 h 5309615"/>
                <a:gd name="connsiteX376" fmla="*/ 11482298 w 13425740"/>
                <a:gd name="connsiteY376" fmla="*/ 1411736 h 5309615"/>
                <a:gd name="connsiteX377" fmla="*/ 4855648 w 13425740"/>
                <a:gd name="connsiteY377" fmla="*/ 1403004 h 5309615"/>
                <a:gd name="connsiteX378" fmla="*/ 4855559 w 13425740"/>
                <a:gd name="connsiteY378" fmla="*/ 1403020 h 5309615"/>
                <a:gd name="connsiteX379" fmla="*/ 4870844 w 13425740"/>
                <a:gd name="connsiteY379" fmla="*/ 1431980 h 5309615"/>
                <a:gd name="connsiteX380" fmla="*/ 4870844 w 13425740"/>
                <a:gd name="connsiteY380" fmla="*/ 1431879 h 5309615"/>
                <a:gd name="connsiteX381" fmla="*/ 4870844 w 13425740"/>
                <a:gd name="connsiteY381" fmla="*/ 1431778 h 5309615"/>
                <a:gd name="connsiteX382" fmla="*/ 4859826 w 13425740"/>
                <a:gd name="connsiteY382" fmla="*/ 1411736 h 5309615"/>
                <a:gd name="connsiteX383" fmla="*/ 10886586 w 13425740"/>
                <a:gd name="connsiteY383" fmla="*/ 1389332 h 5309615"/>
                <a:gd name="connsiteX384" fmla="*/ 10882469 w 13425740"/>
                <a:gd name="connsiteY384" fmla="*/ 1397955 h 5309615"/>
                <a:gd name="connsiteX385" fmla="*/ 10871772 w 13425740"/>
                <a:gd name="connsiteY385" fmla="*/ 1417551 h 5309615"/>
                <a:gd name="connsiteX386" fmla="*/ 10871772 w 13425740"/>
                <a:gd name="connsiteY386" fmla="*/ 1443293 h 5309615"/>
                <a:gd name="connsiteX387" fmla="*/ 10852565 w 13425740"/>
                <a:gd name="connsiteY387" fmla="*/ 1443293 h 5309615"/>
                <a:gd name="connsiteX388" fmla="*/ 10827929 w 13425740"/>
                <a:gd name="connsiteY388" fmla="*/ 1448371 h 5309615"/>
                <a:gd name="connsiteX389" fmla="*/ 10827879 w 13425740"/>
                <a:gd name="connsiteY389" fmla="*/ 1448371 h 5309615"/>
                <a:gd name="connsiteX390" fmla="*/ 10817713 w 13425740"/>
                <a:gd name="connsiteY390" fmla="*/ 1445192 h 5309615"/>
                <a:gd name="connsiteX391" fmla="*/ 10816412 w 13425740"/>
                <a:gd name="connsiteY391" fmla="*/ 1445487 h 5309615"/>
                <a:gd name="connsiteX392" fmla="*/ 10815951 w 13425740"/>
                <a:gd name="connsiteY392" fmla="*/ 1445370 h 5309615"/>
                <a:gd name="connsiteX393" fmla="*/ 10812600 w 13425740"/>
                <a:gd name="connsiteY393" fmla="*/ 1446350 h 5309615"/>
                <a:gd name="connsiteX394" fmla="*/ 10803123 w 13425740"/>
                <a:gd name="connsiteY394" fmla="*/ 1448496 h 5309615"/>
                <a:gd name="connsiteX395" fmla="*/ 10800659 w 13425740"/>
                <a:gd name="connsiteY395" fmla="*/ 1449844 h 5309615"/>
                <a:gd name="connsiteX396" fmla="*/ 10798430 w 13425740"/>
                <a:gd name="connsiteY396" fmla="*/ 1450497 h 5309615"/>
                <a:gd name="connsiteX397" fmla="*/ 10788228 w 13425740"/>
                <a:gd name="connsiteY397" fmla="*/ 1456644 h 5309615"/>
                <a:gd name="connsiteX398" fmla="*/ 10766634 w 13425740"/>
                <a:gd name="connsiteY398" fmla="*/ 1468456 h 5309615"/>
                <a:gd name="connsiteX399" fmla="*/ 10759021 w 13425740"/>
                <a:gd name="connsiteY399" fmla="*/ 1474244 h 5309615"/>
                <a:gd name="connsiteX400" fmla="*/ 10755804 w 13425740"/>
                <a:gd name="connsiteY400" fmla="*/ 1476182 h 5309615"/>
                <a:gd name="connsiteX401" fmla="*/ 10747308 w 13425740"/>
                <a:gd name="connsiteY401" fmla="*/ 1483149 h 5309615"/>
                <a:gd name="connsiteX402" fmla="*/ 10730339 w 13425740"/>
                <a:gd name="connsiteY402" fmla="*/ 1496050 h 5309615"/>
                <a:gd name="connsiteX403" fmla="*/ 10722707 w 13425740"/>
                <a:gd name="connsiteY403" fmla="*/ 1503322 h 5309615"/>
                <a:gd name="connsiteX404" fmla="*/ 10717893 w 13425740"/>
                <a:gd name="connsiteY404" fmla="*/ 1507269 h 5309615"/>
                <a:gd name="connsiteX405" fmla="*/ 10708602 w 13425740"/>
                <a:gd name="connsiteY405" fmla="*/ 1516760 h 5309615"/>
                <a:gd name="connsiteX406" fmla="*/ 10706165 w 13425740"/>
                <a:gd name="connsiteY406" fmla="*/ 1519082 h 5309615"/>
                <a:gd name="connsiteX407" fmla="*/ 10702413 w 13425740"/>
                <a:gd name="connsiteY407" fmla="*/ 1525448 h 5309615"/>
                <a:gd name="connsiteX408" fmla="*/ 10702484 w 13425740"/>
                <a:gd name="connsiteY408" fmla="*/ 1525550 h 5309615"/>
                <a:gd name="connsiteX409" fmla="*/ 10706264 w 13425740"/>
                <a:gd name="connsiteY409" fmla="*/ 1519148 h 5309615"/>
                <a:gd name="connsiteX410" fmla="*/ 10708602 w 13425740"/>
                <a:gd name="connsiteY410" fmla="*/ 1516760 h 5309615"/>
                <a:gd name="connsiteX411" fmla="*/ 10722707 w 13425740"/>
                <a:gd name="connsiteY411" fmla="*/ 1503322 h 5309615"/>
                <a:gd name="connsiteX412" fmla="*/ 10747308 w 13425740"/>
                <a:gd name="connsiteY412" fmla="*/ 1483149 h 5309615"/>
                <a:gd name="connsiteX413" fmla="*/ 10759021 w 13425740"/>
                <a:gd name="connsiteY413" fmla="*/ 1474244 h 5309615"/>
                <a:gd name="connsiteX414" fmla="*/ 10788228 w 13425740"/>
                <a:gd name="connsiteY414" fmla="*/ 1456644 h 5309615"/>
                <a:gd name="connsiteX415" fmla="*/ 10800659 w 13425740"/>
                <a:gd name="connsiteY415" fmla="*/ 1449844 h 5309615"/>
                <a:gd name="connsiteX416" fmla="*/ 10812600 w 13425740"/>
                <a:gd name="connsiteY416" fmla="*/ 1446350 h 5309615"/>
                <a:gd name="connsiteX417" fmla="*/ 10816412 w 13425740"/>
                <a:gd name="connsiteY417" fmla="*/ 1445487 h 5309615"/>
                <a:gd name="connsiteX418" fmla="*/ 10827979 w 13425740"/>
                <a:gd name="connsiteY418" fmla="*/ 1448422 h 5309615"/>
                <a:gd name="connsiteX419" fmla="*/ 10852616 w 13425740"/>
                <a:gd name="connsiteY419" fmla="*/ 1443343 h 5309615"/>
                <a:gd name="connsiteX420" fmla="*/ 10871822 w 13425740"/>
                <a:gd name="connsiteY420" fmla="*/ 1443343 h 5309615"/>
                <a:gd name="connsiteX421" fmla="*/ 10871822 w 13425740"/>
                <a:gd name="connsiteY421" fmla="*/ 1417600 h 5309615"/>
                <a:gd name="connsiteX422" fmla="*/ 10886654 w 13425740"/>
                <a:gd name="connsiteY422" fmla="*/ 1389344 h 5309615"/>
                <a:gd name="connsiteX423" fmla="*/ 4264114 w 13425740"/>
                <a:gd name="connsiteY423" fmla="*/ 1389332 h 5309615"/>
                <a:gd name="connsiteX424" fmla="*/ 4259997 w 13425740"/>
                <a:gd name="connsiteY424" fmla="*/ 1397955 h 5309615"/>
                <a:gd name="connsiteX425" fmla="*/ 4249300 w 13425740"/>
                <a:gd name="connsiteY425" fmla="*/ 1417551 h 5309615"/>
                <a:gd name="connsiteX426" fmla="*/ 4249300 w 13425740"/>
                <a:gd name="connsiteY426" fmla="*/ 1443293 h 5309615"/>
                <a:gd name="connsiteX427" fmla="*/ 4230093 w 13425740"/>
                <a:gd name="connsiteY427" fmla="*/ 1443293 h 5309615"/>
                <a:gd name="connsiteX428" fmla="*/ 4205457 w 13425740"/>
                <a:gd name="connsiteY428" fmla="*/ 1448371 h 5309615"/>
                <a:gd name="connsiteX429" fmla="*/ 4205407 w 13425740"/>
                <a:gd name="connsiteY429" fmla="*/ 1448371 h 5309615"/>
                <a:gd name="connsiteX430" fmla="*/ 4195241 w 13425740"/>
                <a:gd name="connsiteY430" fmla="*/ 1445192 h 5309615"/>
                <a:gd name="connsiteX431" fmla="*/ 4193940 w 13425740"/>
                <a:gd name="connsiteY431" fmla="*/ 1445487 h 5309615"/>
                <a:gd name="connsiteX432" fmla="*/ 4193479 w 13425740"/>
                <a:gd name="connsiteY432" fmla="*/ 1445370 h 5309615"/>
                <a:gd name="connsiteX433" fmla="*/ 4190128 w 13425740"/>
                <a:gd name="connsiteY433" fmla="*/ 1446350 h 5309615"/>
                <a:gd name="connsiteX434" fmla="*/ 4180651 w 13425740"/>
                <a:gd name="connsiteY434" fmla="*/ 1448496 h 5309615"/>
                <a:gd name="connsiteX435" fmla="*/ 4178187 w 13425740"/>
                <a:gd name="connsiteY435" fmla="*/ 1449844 h 5309615"/>
                <a:gd name="connsiteX436" fmla="*/ 4175958 w 13425740"/>
                <a:gd name="connsiteY436" fmla="*/ 1450497 h 5309615"/>
                <a:gd name="connsiteX437" fmla="*/ 4165756 w 13425740"/>
                <a:gd name="connsiteY437" fmla="*/ 1456644 h 5309615"/>
                <a:gd name="connsiteX438" fmla="*/ 4144162 w 13425740"/>
                <a:gd name="connsiteY438" fmla="*/ 1468456 h 5309615"/>
                <a:gd name="connsiteX439" fmla="*/ 4136549 w 13425740"/>
                <a:gd name="connsiteY439" fmla="*/ 1474244 h 5309615"/>
                <a:gd name="connsiteX440" fmla="*/ 4133332 w 13425740"/>
                <a:gd name="connsiteY440" fmla="*/ 1476182 h 5309615"/>
                <a:gd name="connsiteX441" fmla="*/ 4124836 w 13425740"/>
                <a:gd name="connsiteY441" fmla="*/ 1483149 h 5309615"/>
                <a:gd name="connsiteX442" fmla="*/ 4107867 w 13425740"/>
                <a:gd name="connsiteY442" fmla="*/ 1496050 h 5309615"/>
                <a:gd name="connsiteX443" fmla="*/ 4100235 w 13425740"/>
                <a:gd name="connsiteY443" fmla="*/ 1503322 h 5309615"/>
                <a:gd name="connsiteX444" fmla="*/ 4095421 w 13425740"/>
                <a:gd name="connsiteY444" fmla="*/ 1507269 h 5309615"/>
                <a:gd name="connsiteX445" fmla="*/ 4086130 w 13425740"/>
                <a:gd name="connsiteY445" fmla="*/ 1516760 h 5309615"/>
                <a:gd name="connsiteX446" fmla="*/ 4083693 w 13425740"/>
                <a:gd name="connsiteY446" fmla="*/ 1519082 h 5309615"/>
                <a:gd name="connsiteX447" fmla="*/ 4079941 w 13425740"/>
                <a:gd name="connsiteY447" fmla="*/ 1525448 h 5309615"/>
                <a:gd name="connsiteX448" fmla="*/ 4080012 w 13425740"/>
                <a:gd name="connsiteY448" fmla="*/ 1525550 h 5309615"/>
                <a:gd name="connsiteX449" fmla="*/ 4083792 w 13425740"/>
                <a:gd name="connsiteY449" fmla="*/ 1519148 h 5309615"/>
                <a:gd name="connsiteX450" fmla="*/ 4086130 w 13425740"/>
                <a:gd name="connsiteY450" fmla="*/ 1516760 h 5309615"/>
                <a:gd name="connsiteX451" fmla="*/ 4100235 w 13425740"/>
                <a:gd name="connsiteY451" fmla="*/ 1503322 h 5309615"/>
                <a:gd name="connsiteX452" fmla="*/ 4124836 w 13425740"/>
                <a:gd name="connsiteY452" fmla="*/ 1483149 h 5309615"/>
                <a:gd name="connsiteX453" fmla="*/ 4136549 w 13425740"/>
                <a:gd name="connsiteY453" fmla="*/ 1474244 h 5309615"/>
                <a:gd name="connsiteX454" fmla="*/ 4165756 w 13425740"/>
                <a:gd name="connsiteY454" fmla="*/ 1456644 h 5309615"/>
                <a:gd name="connsiteX455" fmla="*/ 4178187 w 13425740"/>
                <a:gd name="connsiteY455" fmla="*/ 1449844 h 5309615"/>
                <a:gd name="connsiteX456" fmla="*/ 4190128 w 13425740"/>
                <a:gd name="connsiteY456" fmla="*/ 1446350 h 5309615"/>
                <a:gd name="connsiteX457" fmla="*/ 4193940 w 13425740"/>
                <a:gd name="connsiteY457" fmla="*/ 1445487 h 5309615"/>
                <a:gd name="connsiteX458" fmla="*/ 4205507 w 13425740"/>
                <a:gd name="connsiteY458" fmla="*/ 1448422 h 5309615"/>
                <a:gd name="connsiteX459" fmla="*/ 4230144 w 13425740"/>
                <a:gd name="connsiteY459" fmla="*/ 1443343 h 5309615"/>
                <a:gd name="connsiteX460" fmla="*/ 4249350 w 13425740"/>
                <a:gd name="connsiteY460" fmla="*/ 1443343 h 5309615"/>
                <a:gd name="connsiteX461" fmla="*/ 4249350 w 13425740"/>
                <a:gd name="connsiteY461" fmla="*/ 1417600 h 5309615"/>
                <a:gd name="connsiteX462" fmla="*/ 4264182 w 13425740"/>
                <a:gd name="connsiteY462" fmla="*/ 1389344 h 5309615"/>
                <a:gd name="connsiteX463" fmla="*/ 9079752 w 13425740"/>
                <a:gd name="connsiteY463" fmla="*/ 1273036 h 5309615"/>
                <a:gd name="connsiteX464" fmla="*/ 9081633 w 13425740"/>
                <a:gd name="connsiteY464" fmla="*/ 1273762 h 5309615"/>
                <a:gd name="connsiteX465" fmla="*/ 9081635 w 13425740"/>
                <a:gd name="connsiteY465" fmla="*/ 1273761 h 5309615"/>
                <a:gd name="connsiteX466" fmla="*/ 2457280 w 13425740"/>
                <a:gd name="connsiteY466" fmla="*/ 1273036 h 5309615"/>
                <a:gd name="connsiteX467" fmla="*/ 2459161 w 13425740"/>
                <a:gd name="connsiteY467" fmla="*/ 1273762 h 5309615"/>
                <a:gd name="connsiteX468" fmla="*/ 2459163 w 13425740"/>
                <a:gd name="connsiteY468" fmla="*/ 1273761 h 5309615"/>
                <a:gd name="connsiteX469" fmla="*/ 9111060 w 13425740"/>
                <a:gd name="connsiteY469" fmla="*/ 1268920 h 5309615"/>
                <a:gd name="connsiteX470" fmla="*/ 9090753 w 13425740"/>
                <a:gd name="connsiteY470" fmla="*/ 1270237 h 5309615"/>
                <a:gd name="connsiteX471" fmla="*/ 9090790 w 13425740"/>
                <a:gd name="connsiteY471" fmla="*/ 1270237 h 5309615"/>
                <a:gd name="connsiteX472" fmla="*/ 9111066 w 13425740"/>
                <a:gd name="connsiteY472" fmla="*/ 1268923 h 5309615"/>
                <a:gd name="connsiteX473" fmla="*/ 2488588 w 13425740"/>
                <a:gd name="connsiteY473" fmla="*/ 1268920 h 5309615"/>
                <a:gd name="connsiteX474" fmla="*/ 2468281 w 13425740"/>
                <a:gd name="connsiteY474" fmla="*/ 1270237 h 5309615"/>
                <a:gd name="connsiteX475" fmla="*/ 2468318 w 13425740"/>
                <a:gd name="connsiteY475" fmla="*/ 1270237 h 5309615"/>
                <a:gd name="connsiteX476" fmla="*/ 2488594 w 13425740"/>
                <a:gd name="connsiteY476" fmla="*/ 1268923 h 5309615"/>
                <a:gd name="connsiteX477" fmla="*/ 7983949 w 13425740"/>
                <a:gd name="connsiteY477" fmla="*/ 1266086 h 5309615"/>
                <a:gd name="connsiteX478" fmla="*/ 8002517 w 13425740"/>
                <a:gd name="connsiteY478" fmla="*/ 1278698 h 5309615"/>
                <a:gd name="connsiteX479" fmla="*/ 7989030 w 13425740"/>
                <a:gd name="connsiteY479" fmla="*/ 1268821 h 5309615"/>
                <a:gd name="connsiteX480" fmla="*/ 1361477 w 13425740"/>
                <a:gd name="connsiteY480" fmla="*/ 1266086 h 5309615"/>
                <a:gd name="connsiteX481" fmla="*/ 1380045 w 13425740"/>
                <a:gd name="connsiteY481" fmla="*/ 1278698 h 5309615"/>
                <a:gd name="connsiteX482" fmla="*/ 1366558 w 13425740"/>
                <a:gd name="connsiteY482" fmla="*/ 1268821 h 5309615"/>
                <a:gd name="connsiteX483" fmla="*/ 7935225 w 13425740"/>
                <a:gd name="connsiteY483" fmla="*/ 1240788 h 5309615"/>
                <a:gd name="connsiteX484" fmla="*/ 7953845 w 13425740"/>
                <a:gd name="connsiteY484" fmla="*/ 1249886 h 5309615"/>
                <a:gd name="connsiteX485" fmla="*/ 7938556 w 13425740"/>
                <a:gd name="connsiteY485" fmla="*/ 1241659 h 5309615"/>
                <a:gd name="connsiteX486" fmla="*/ 1312753 w 13425740"/>
                <a:gd name="connsiteY486" fmla="*/ 1240788 h 5309615"/>
                <a:gd name="connsiteX487" fmla="*/ 1331373 w 13425740"/>
                <a:gd name="connsiteY487" fmla="*/ 1249886 h 5309615"/>
                <a:gd name="connsiteX488" fmla="*/ 1316084 w 13425740"/>
                <a:gd name="connsiteY488" fmla="*/ 1241659 h 5309615"/>
                <a:gd name="connsiteX489" fmla="*/ 7917812 w 13425740"/>
                <a:gd name="connsiteY489" fmla="*/ 1236238 h 5309615"/>
                <a:gd name="connsiteX490" fmla="*/ 7916965 w 13425740"/>
                <a:gd name="connsiteY490" fmla="*/ 1236430 h 5309615"/>
                <a:gd name="connsiteX491" fmla="*/ 7923978 w 13425740"/>
                <a:gd name="connsiteY491" fmla="*/ 1237849 h 5309615"/>
                <a:gd name="connsiteX492" fmla="*/ 1295340 w 13425740"/>
                <a:gd name="connsiteY492" fmla="*/ 1236238 h 5309615"/>
                <a:gd name="connsiteX493" fmla="*/ 1294493 w 13425740"/>
                <a:gd name="connsiteY493" fmla="*/ 1236430 h 5309615"/>
                <a:gd name="connsiteX494" fmla="*/ 1301506 w 13425740"/>
                <a:gd name="connsiteY494" fmla="*/ 1237849 h 5309615"/>
                <a:gd name="connsiteX495" fmla="*/ 7852140 w 13425740"/>
                <a:gd name="connsiteY495" fmla="*/ 1219655 h 5309615"/>
                <a:gd name="connsiteX496" fmla="*/ 7852140 w 13425740"/>
                <a:gd name="connsiteY496" fmla="*/ 1219707 h 5309615"/>
                <a:gd name="connsiteX497" fmla="*/ 7860939 w 13425740"/>
                <a:gd name="connsiteY497" fmla="*/ 1219707 h 5309615"/>
                <a:gd name="connsiteX498" fmla="*/ 7903575 w 13425740"/>
                <a:gd name="connsiteY498" fmla="*/ 1239517 h 5309615"/>
                <a:gd name="connsiteX499" fmla="*/ 7904580 w 13425740"/>
                <a:gd name="connsiteY499" fmla="*/ 1239237 h 5309615"/>
                <a:gd name="connsiteX500" fmla="*/ 7903575 w 13425740"/>
                <a:gd name="connsiteY500" fmla="*/ 1239465 h 5309615"/>
                <a:gd name="connsiteX501" fmla="*/ 7860939 w 13425740"/>
                <a:gd name="connsiteY501" fmla="*/ 1219655 h 5309615"/>
                <a:gd name="connsiteX502" fmla="*/ 1229668 w 13425740"/>
                <a:gd name="connsiteY502" fmla="*/ 1219655 h 5309615"/>
                <a:gd name="connsiteX503" fmla="*/ 1229668 w 13425740"/>
                <a:gd name="connsiteY503" fmla="*/ 1219707 h 5309615"/>
                <a:gd name="connsiteX504" fmla="*/ 1238467 w 13425740"/>
                <a:gd name="connsiteY504" fmla="*/ 1219707 h 5309615"/>
                <a:gd name="connsiteX505" fmla="*/ 1281103 w 13425740"/>
                <a:gd name="connsiteY505" fmla="*/ 1239517 h 5309615"/>
                <a:gd name="connsiteX506" fmla="*/ 1282108 w 13425740"/>
                <a:gd name="connsiteY506" fmla="*/ 1239237 h 5309615"/>
                <a:gd name="connsiteX507" fmla="*/ 1281103 w 13425740"/>
                <a:gd name="connsiteY507" fmla="*/ 1239465 h 5309615"/>
                <a:gd name="connsiteX508" fmla="*/ 1238467 w 13425740"/>
                <a:gd name="connsiteY508" fmla="*/ 1219655 h 5309615"/>
                <a:gd name="connsiteX509" fmla="*/ 8740416 w 13425740"/>
                <a:gd name="connsiteY509" fmla="*/ 1198785 h 5309615"/>
                <a:gd name="connsiteX510" fmla="*/ 8734668 w 13425740"/>
                <a:gd name="connsiteY510" fmla="*/ 1210444 h 5309615"/>
                <a:gd name="connsiteX511" fmla="*/ 8720200 w 13425740"/>
                <a:gd name="connsiteY511" fmla="*/ 1234942 h 5309615"/>
                <a:gd name="connsiteX512" fmla="*/ 8720200 w 13425740"/>
                <a:gd name="connsiteY512" fmla="*/ 1235044 h 5309615"/>
                <a:gd name="connsiteX513" fmla="*/ 8740462 w 13425740"/>
                <a:gd name="connsiteY513" fmla="*/ 1198793 h 5309615"/>
                <a:gd name="connsiteX514" fmla="*/ 2117944 w 13425740"/>
                <a:gd name="connsiteY514" fmla="*/ 1198785 h 5309615"/>
                <a:gd name="connsiteX515" fmla="*/ 2112196 w 13425740"/>
                <a:gd name="connsiteY515" fmla="*/ 1210444 h 5309615"/>
                <a:gd name="connsiteX516" fmla="*/ 2097728 w 13425740"/>
                <a:gd name="connsiteY516" fmla="*/ 1234942 h 5309615"/>
                <a:gd name="connsiteX517" fmla="*/ 2097728 w 13425740"/>
                <a:gd name="connsiteY517" fmla="*/ 1235044 h 5309615"/>
                <a:gd name="connsiteX518" fmla="*/ 2117990 w 13425740"/>
                <a:gd name="connsiteY518" fmla="*/ 1198793 h 5309615"/>
                <a:gd name="connsiteX519" fmla="*/ 13116863 w 13425740"/>
                <a:gd name="connsiteY519" fmla="*/ 1195474 h 5309615"/>
                <a:gd name="connsiteX520" fmla="*/ 13137643 w 13425740"/>
                <a:gd name="connsiteY520" fmla="*/ 1213633 h 5309615"/>
                <a:gd name="connsiteX521" fmla="*/ 13123960 w 13425740"/>
                <a:gd name="connsiteY521" fmla="*/ 1200812 h 5309615"/>
                <a:gd name="connsiteX522" fmla="*/ 6494391 w 13425740"/>
                <a:gd name="connsiteY522" fmla="*/ 1195474 h 5309615"/>
                <a:gd name="connsiteX523" fmla="*/ 6515171 w 13425740"/>
                <a:gd name="connsiteY523" fmla="*/ 1213633 h 5309615"/>
                <a:gd name="connsiteX524" fmla="*/ 6501488 w 13425740"/>
                <a:gd name="connsiteY524" fmla="*/ 1200812 h 5309615"/>
                <a:gd name="connsiteX525" fmla="*/ 7834065 w 13425740"/>
                <a:gd name="connsiteY525" fmla="*/ 1177066 h 5309615"/>
                <a:gd name="connsiteX526" fmla="*/ 7834040 w 13425740"/>
                <a:gd name="connsiteY526" fmla="*/ 1177070 h 5309615"/>
                <a:gd name="connsiteX527" fmla="*/ 7852140 w 13425740"/>
                <a:gd name="connsiteY527" fmla="*/ 1207690 h 5309615"/>
                <a:gd name="connsiteX528" fmla="*/ 7852140 w 13425740"/>
                <a:gd name="connsiteY528" fmla="*/ 1207638 h 5309615"/>
                <a:gd name="connsiteX529" fmla="*/ 7839093 w 13425740"/>
                <a:gd name="connsiteY529" fmla="*/ 1186446 h 5309615"/>
                <a:gd name="connsiteX530" fmla="*/ 1211593 w 13425740"/>
                <a:gd name="connsiteY530" fmla="*/ 1177066 h 5309615"/>
                <a:gd name="connsiteX531" fmla="*/ 1211568 w 13425740"/>
                <a:gd name="connsiteY531" fmla="*/ 1177070 h 5309615"/>
                <a:gd name="connsiteX532" fmla="*/ 1229668 w 13425740"/>
                <a:gd name="connsiteY532" fmla="*/ 1207690 h 5309615"/>
                <a:gd name="connsiteX533" fmla="*/ 1229668 w 13425740"/>
                <a:gd name="connsiteY533" fmla="*/ 1207638 h 5309615"/>
                <a:gd name="connsiteX534" fmla="*/ 1216621 w 13425740"/>
                <a:gd name="connsiteY534" fmla="*/ 1186446 h 5309615"/>
                <a:gd name="connsiteX535" fmla="*/ 13074167 w 13425740"/>
                <a:gd name="connsiteY535" fmla="*/ 1164353 h 5309615"/>
                <a:gd name="connsiteX536" fmla="*/ 13092180 w 13425740"/>
                <a:gd name="connsiteY536" fmla="*/ 1176912 h 5309615"/>
                <a:gd name="connsiteX537" fmla="*/ 13079115 w 13425740"/>
                <a:gd name="connsiteY537" fmla="*/ 1167087 h 5309615"/>
                <a:gd name="connsiteX538" fmla="*/ 6451695 w 13425740"/>
                <a:gd name="connsiteY538" fmla="*/ 1164353 h 5309615"/>
                <a:gd name="connsiteX539" fmla="*/ 6469708 w 13425740"/>
                <a:gd name="connsiteY539" fmla="*/ 1176912 h 5309615"/>
                <a:gd name="connsiteX540" fmla="*/ 6456643 w 13425740"/>
                <a:gd name="connsiteY540" fmla="*/ 1167087 h 5309615"/>
                <a:gd name="connsiteX541" fmla="*/ 13025411 w 13425740"/>
                <a:gd name="connsiteY541" fmla="*/ 1138351 h 5309615"/>
                <a:gd name="connsiteX542" fmla="*/ 13043844 w 13425740"/>
                <a:gd name="connsiteY542" fmla="*/ 1147598 h 5309615"/>
                <a:gd name="connsiteX543" fmla="*/ 13028707 w 13425740"/>
                <a:gd name="connsiteY543" fmla="*/ 1139235 h 5309615"/>
                <a:gd name="connsiteX544" fmla="*/ 6402939 w 13425740"/>
                <a:gd name="connsiteY544" fmla="*/ 1138351 h 5309615"/>
                <a:gd name="connsiteX545" fmla="*/ 6421372 w 13425740"/>
                <a:gd name="connsiteY545" fmla="*/ 1147598 h 5309615"/>
                <a:gd name="connsiteX546" fmla="*/ 6406235 w 13425740"/>
                <a:gd name="connsiteY546" fmla="*/ 1139235 h 5309615"/>
                <a:gd name="connsiteX547" fmla="*/ 11032568 w 13425740"/>
                <a:gd name="connsiteY547" fmla="*/ 1134775 h 5309615"/>
                <a:gd name="connsiteX548" fmla="*/ 11026819 w 13425740"/>
                <a:gd name="connsiteY548" fmla="*/ 1146617 h 5309615"/>
                <a:gd name="connsiteX549" fmla="*/ 11012351 w 13425740"/>
                <a:gd name="connsiteY549" fmla="*/ 1171487 h 5309615"/>
                <a:gd name="connsiteX550" fmla="*/ 11012351 w 13425740"/>
                <a:gd name="connsiteY550" fmla="*/ 1171587 h 5309615"/>
                <a:gd name="connsiteX551" fmla="*/ 11032613 w 13425740"/>
                <a:gd name="connsiteY551" fmla="*/ 1134783 h 5309615"/>
                <a:gd name="connsiteX552" fmla="*/ 4410096 w 13425740"/>
                <a:gd name="connsiteY552" fmla="*/ 1134775 h 5309615"/>
                <a:gd name="connsiteX553" fmla="*/ 4404347 w 13425740"/>
                <a:gd name="connsiteY553" fmla="*/ 1146617 h 5309615"/>
                <a:gd name="connsiteX554" fmla="*/ 4389879 w 13425740"/>
                <a:gd name="connsiteY554" fmla="*/ 1171487 h 5309615"/>
                <a:gd name="connsiteX555" fmla="*/ 4389879 w 13425740"/>
                <a:gd name="connsiteY555" fmla="*/ 1171587 h 5309615"/>
                <a:gd name="connsiteX556" fmla="*/ 4410141 w 13425740"/>
                <a:gd name="connsiteY556" fmla="*/ 1134783 h 5309615"/>
                <a:gd name="connsiteX557" fmla="*/ 12141470 w 13425740"/>
                <a:gd name="connsiteY557" fmla="*/ 1118901 h 5309615"/>
                <a:gd name="connsiteX558" fmla="*/ 12141252 w 13425740"/>
                <a:gd name="connsiteY558" fmla="*/ 1118973 h 5309615"/>
                <a:gd name="connsiteX559" fmla="*/ 12120808 w 13425740"/>
                <a:gd name="connsiteY559" fmla="*/ 1124454 h 5309615"/>
                <a:gd name="connsiteX560" fmla="*/ 12113783 w 13425740"/>
                <a:gd name="connsiteY560" fmla="*/ 1128119 h 5309615"/>
                <a:gd name="connsiteX561" fmla="*/ 12108775 w 13425740"/>
                <a:gd name="connsiteY561" fmla="*/ 1129787 h 5309615"/>
                <a:gd name="connsiteX562" fmla="*/ 12094020 w 13425740"/>
                <a:gd name="connsiteY562" fmla="*/ 1138430 h 5309615"/>
                <a:gd name="connsiteX563" fmla="*/ 12083303 w 13425740"/>
                <a:gd name="connsiteY563" fmla="*/ 1144021 h 5309615"/>
                <a:gd name="connsiteX564" fmla="*/ 12076517 w 13425740"/>
                <a:gd name="connsiteY564" fmla="*/ 1148682 h 5309615"/>
                <a:gd name="connsiteX565" fmla="*/ 12070332 w 13425740"/>
                <a:gd name="connsiteY565" fmla="*/ 1152306 h 5309615"/>
                <a:gd name="connsiteX566" fmla="*/ 12056230 w 13425740"/>
                <a:gd name="connsiteY566" fmla="*/ 1162619 h 5309615"/>
                <a:gd name="connsiteX567" fmla="*/ 12045968 w 13425740"/>
                <a:gd name="connsiteY567" fmla="*/ 1169669 h 5309615"/>
                <a:gd name="connsiteX568" fmla="*/ 12041213 w 13425740"/>
                <a:gd name="connsiteY568" fmla="*/ 1173601 h 5309615"/>
                <a:gd name="connsiteX569" fmla="*/ 12035022 w 13425740"/>
                <a:gd name="connsiteY569" fmla="*/ 1178129 h 5309615"/>
                <a:gd name="connsiteX570" fmla="*/ 12025999 w 13425740"/>
                <a:gd name="connsiteY570" fmla="*/ 1186185 h 5309615"/>
                <a:gd name="connsiteX571" fmla="*/ 12017679 w 13425740"/>
                <a:gd name="connsiteY571" fmla="*/ 1193066 h 5309615"/>
                <a:gd name="connsiteX572" fmla="*/ 12016089 w 13425740"/>
                <a:gd name="connsiteY572" fmla="*/ 1195033 h 5309615"/>
                <a:gd name="connsiteX573" fmla="*/ 12011729 w 13425740"/>
                <a:gd name="connsiteY573" fmla="*/ 1198926 h 5309615"/>
                <a:gd name="connsiteX574" fmla="*/ 12007286 w 13425740"/>
                <a:gd name="connsiteY574" fmla="*/ 1205848 h 5309615"/>
                <a:gd name="connsiteX575" fmla="*/ 12007314 w 13425740"/>
                <a:gd name="connsiteY575" fmla="*/ 1205884 h 5309615"/>
                <a:gd name="connsiteX576" fmla="*/ 12016089 w 13425740"/>
                <a:gd name="connsiteY576" fmla="*/ 1195033 h 5309615"/>
                <a:gd name="connsiteX577" fmla="*/ 12025999 w 13425740"/>
                <a:gd name="connsiteY577" fmla="*/ 1186185 h 5309615"/>
                <a:gd name="connsiteX578" fmla="*/ 12041213 w 13425740"/>
                <a:gd name="connsiteY578" fmla="*/ 1173601 h 5309615"/>
                <a:gd name="connsiteX579" fmla="*/ 12056230 w 13425740"/>
                <a:gd name="connsiteY579" fmla="*/ 1162619 h 5309615"/>
                <a:gd name="connsiteX580" fmla="*/ 12076517 w 13425740"/>
                <a:gd name="connsiteY580" fmla="*/ 1148682 h 5309615"/>
                <a:gd name="connsiteX581" fmla="*/ 12094020 w 13425740"/>
                <a:gd name="connsiteY581" fmla="*/ 1138430 h 5309615"/>
                <a:gd name="connsiteX582" fmla="*/ 12113783 w 13425740"/>
                <a:gd name="connsiteY582" fmla="*/ 1128119 h 5309615"/>
                <a:gd name="connsiteX583" fmla="*/ 12141252 w 13425740"/>
                <a:gd name="connsiteY583" fmla="*/ 1118973 h 5309615"/>
                <a:gd name="connsiteX584" fmla="*/ 12141498 w 13425740"/>
                <a:gd name="connsiteY584" fmla="*/ 1118907 h 5309615"/>
                <a:gd name="connsiteX585" fmla="*/ 5518998 w 13425740"/>
                <a:gd name="connsiteY585" fmla="*/ 1118901 h 5309615"/>
                <a:gd name="connsiteX586" fmla="*/ 5518780 w 13425740"/>
                <a:gd name="connsiteY586" fmla="*/ 1118973 h 5309615"/>
                <a:gd name="connsiteX587" fmla="*/ 5498336 w 13425740"/>
                <a:gd name="connsiteY587" fmla="*/ 1124454 h 5309615"/>
                <a:gd name="connsiteX588" fmla="*/ 5491311 w 13425740"/>
                <a:gd name="connsiteY588" fmla="*/ 1128119 h 5309615"/>
                <a:gd name="connsiteX589" fmla="*/ 5486303 w 13425740"/>
                <a:gd name="connsiteY589" fmla="*/ 1129787 h 5309615"/>
                <a:gd name="connsiteX590" fmla="*/ 5471548 w 13425740"/>
                <a:gd name="connsiteY590" fmla="*/ 1138430 h 5309615"/>
                <a:gd name="connsiteX591" fmla="*/ 5460831 w 13425740"/>
                <a:gd name="connsiteY591" fmla="*/ 1144021 h 5309615"/>
                <a:gd name="connsiteX592" fmla="*/ 5454045 w 13425740"/>
                <a:gd name="connsiteY592" fmla="*/ 1148682 h 5309615"/>
                <a:gd name="connsiteX593" fmla="*/ 5447860 w 13425740"/>
                <a:gd name="connsiteY593" fmla="*/ 1152306 h 5309615"/>
                <a:gd name="connsiteX594" fmla="*/ 5433758 w 13425740"/>
                <a:gd name="connsiteY594" fmla="*/ 1162619 h 5309615"/>
                <a:gd name="connsiteX595" fmla="*/ 5423496 w 13425740"/>
                <a:gd name="connsiteY595" fmla="*/ 1169669 h 5309615"/>
                <a:gd name="connsiteX596" fmla="*/ 5418741 w 13425740"/>
                <a:gd name="connsiteY596" fmla="*/ 1173601 h 5309615"/>
                <a:gd name="connsiteX597" fmla="*/ 5412550 w 13425740"/>
                <a:gd name="connsiteY597" fmla="*/ 1178129 h 5309615"/>
                <a:gd name="connsiteX598" fmla="*/ 5403527 w 13425740"/>
                <a:gd name="connsiteY598" fmla="*/ 1186185 h 5309615"/>
                <a:gd name="connsiteX599" fmla="*/ 5395207 w 13425740"/>
                <a:gd name="connsiteY599" fmla="*/ 1193066 h 5309615"/>
                <a:gd name="connsiteX600" fmla="*/ 5393617 w 13425740"/>
                <a:gd name="connsiteY600" fmla="*/ 1195033 h 5309615"/>
                <a:gd name="connsiteX601" fmla="*/ 5389257 w 13425740"/>
                <a:gd name="connsiteY601" fmla="*/ 1198926 h 5309615"/>
                <a:gd name="connsiteX602" fmla="*/ 5384814 w 13425740"/>
                <a:gd name="connsiteY602" fmla="*/ 1205848 h 5309615"/>
                <a:gd name="connsiteX603" fmla="*/ 5384842 w 13425740"/>
                <a:gd name="connsiteY603" fmla="*/ 1205884 h 5309615"/>
                <a:gd name="connsiteX604" fmla="*/ 5393617 w 13425740"/>
                <a:gd name="connsiteY604" fmla="*/ 1195033 h 5309615"/>
                <a:gd name="connsiteX605" fmla="*/ 5403527 w 13425740"/>
                <a:gd name="connsiteY605" fmla="*/ 1186185 h 5309615"/>
                <a:gd name="connsiteX606" fmla="*/ 5418741 w 13425740"/>
                <a:gd name="connsiteY606" fmla="*/ 1173601 h 5309615"/>
                <a:gd name="connsiteX607" fmla="*/ 5433758 w 13425740"/>
                <a:gd name="connsiteY607" fmla="*/ 1162619 h 5309615"/>
                <a:gd name="connsiteX608" fmla="*/ 5454045 w 13425740"/>
                <a:gd name="connsiteY608" fmla="*/ 1148682 h 5309615"/>
                <a:gd name="connsiteX609" fmla="*/ 5471548 w 13425740"/>
                <a:gd name="connsiteY609" fmla="*/ 1138430 h 5309615"/>
                <a:gd name="connsiteX610" fmla="*/ 5491311 w 13425740"/>
                <a:gd name="connsiteY610" fmla="*/ 1128119 h 5309615"/>
                <a:gd name="connsiteX611" fmla="*/ 5518780 w 13425740"/>
                <a:gd name="connsiteY611" fmla="*/ 1118973 h 5309615"/>
                <a:gd name="connsiteX612" fmla="*/ 5519026 w 13425740"/>
                <a:gd name="connsiteY612" fmla="*/ 1118907 h 5309615"/>
                <a:gd name="connsiteX613" fmla="*/ 13145068 w 13425740"/>
                <a:gd name="connsiteY613" fmla="*/ 1116740 h 5309615"/>
                <a:gd name="connsiteX614" fmla="*/ 13150498 w 13425740"/>
                <a:gd name="connsiteY614" fmla="*/ 1116740 h 5309615"/>
                <a:gd name="connsiteX615" fmla="*/ 13150498 w 13425740"/>
                <a:gd name="connsiteY615" fmla="*/ 1123528 h 5309615"/>
                <a:gd name="connsiteX616" fmla="*/ 13145068 w 13425740"/>
                <a:gd name="connsiteY616" fmla="*/ 1116740 h 5309615"/>
                <a:gd name="connsiteX617" fmla="*/ 6522596 w 13425740"/>
                <a:gd name="connsiteY617" fmla="*/ 1116740 h 5309615"/>
                <a:gd name="connsiteX618" fmla="*/ 6528026 w 13425740"/>
                <a:gd name="connsiteY618" fmla="*/ 1116740 h 5309615"/>
                <a:gd name="connsiteX619" fmla="*/ 6528026 w 13425740"/>
                <a:gd name="connsiteY619" fmla="*/ 1123528 h 5309615"/>
                <a:gd name="connsiteX620" fmla="*/ 6522596 w 13425740"/>
                <a:gd name="connsiteY620" fmla="*/ 1116740 h 5309615"/>
                <a:gd name="connsiteX621" fmla="*/ 12184848 w 13425740"/>
                <a:gd name="connsiteY621" fmla="*/ 1116690 h 5309615"/>
                <a:gd name="connsiteX622" fmla="*/ 12155713 w 13425740"/>
                <a:gd name="connsiteY622" fmla="*/ 1122215 h 5309615"/>
                <a:gd name="connsiteX623" fmla="*/ 12155736 w 13425740"/>
                <a:gd name="connsiteY623" fmla="*/ 1122220 h 5309615"/>
                <a:gd name="connsiteX624" fmla="*/ 12184897 w 13425740"/>
                <a:gd name="connsiteY624" fmla="*/ 1116690 h 5309615"/>
                <a:gd name="connsiteX625" fmla="*/ 5562376 w 13425740"/>
                <a:gd name="connsiteY625" fmla="*/ 1116690 h 5309615"/>
                <a:gd name="connsiteX626" fmla="*/ 5533241 w 13425740"/>
                <a:gd name="connsiteY626" fmla="*/ 1122215 h 5309615"/>
                <a:gd name="connsiteX627" fmla="*/ 5533264 w 13425740"/>
                <a:gd name="connsiteY627" fmla="*/ 1122220 h 5309615"/>
                <a:gd name="connsiteX628" fmla="*/ 5562425 w 13425740"/>
                <a:gd name="connsiteY628" fmla="*/ 1116690 h 5309615"/>
                <a:gd name="connsiteX629" fmla="*/ 12942495 w 13425740"/>
                <a:gd name="connsiteY629" fmla="*/ 1116689 h 5309615"/>
                <a:gd name="connsiteX630" fmla="*/ 12942495 w 13425740"/>
                <a:gd name="connsiteY630" fmla="*/ 1116740 h 5309615"/>
                <a:gd name="connsiteX631" fmla="*/ 12951244 w 13425740"/>
                <a:gd name="connsiteY631" fmla="*/ 1116740 h 5309615"/>
                <a:gd name="connsiteX632" fmla="*/ 12993830 w 13425740"/>
                <a:gd name="connsiteY632" fmla="*/ 1137053 h 5309615"/>
                <a:gd name="connsiteX633" fmla="*/ 13021085 w 13425740"/>
                <a:gd name="connsiteY633" fmla="*/ 1137191 h 5309615"/>
                <a:gd name="connsiteX634" fmla="*/ 13007993 w 13425740"/>
                <a:gd name="connsiteY634" fmla="*/ 1133681 h 5309615"/>
                <a:gd name="connsiteX635" fmla="*/ 12993779 w 13425740"/>
                <a:gd name="connsiteY635" fmla="*/ 1137001 h 5309615"/>
                <a:gd name="connsiteX636" fmla="*/ 12951194 w 13425740"/>
                <a:gd name="connsiteY636" fmla="*/ 1116689 h 5309615"/>
                <a:gd name="connsiteX637" fmla="*/ 6320023 w 13425740"/>
                <a:gd name="connsiteY637" fmla="*/ 1116689 h 5309615"/>
                <a:gd name="connsiteX638" fmla="*/ 6320023 w 13425740"/>
                <a:gd name="connsiteY638" fmla="*/ 1116740 h 5309615"/>
                <a:gd name="connsiteX639" fmla="*/ 6328772 w 13425740"/>
                <a:gd name="connsiteY639" fmla="*/ 1116740 h 5309615"/>
                <a:gd name="connsiteX640" fmla="*/ 6371358 w 13425740"/>
                <a:gd name="connsiteY640" fmla="*/ 1137053 h 5309615"/>
                <a:gd name="connsiteX641" fmla="*/ 6398613 w 13425740"/>
                <a:gd name="connsiteY641" fmla="*/ 1137191 h 5309615"/>
                <a:gd name="connsiteX642" fmla="*/ 6385521 w 13425740"/>
                <a:gd name="connsiteY642" fmla="*/ 1133681 h 5309615"/>
                <a:gd name="connsiteX643" fmla="*/ 6371307 w 13425740"/>
                <a:gd name="connsiteY643" fmla="*/ 1137001 h 5309615"/>
                <a:gd name="connsiteX644" fmla="*/ 6328722 w 13425740"/>
                <a:gd name="connsiteY644" fmla="*/ 1116689 h 5309615"/>
                <a:gd name="connsiteX645" fmla="*/ 12835950 w 13425740"/>
                <a:gd name="connsiteY645" fmla="*/ 859404 h 5309615"/>
                <a:gd name="connsiteX646" fmla="*/ 12811922 w 13425740"/>
                <a:gd name="connsiteY646" fmla="*/ 860870 h 5309615"/>
                <a:gd name="connsiteX647" fmla="*/ 12789647 w 13425740"/>
                <a:gd name="connsiteY647" fmla="*/ 860598 h 5309615"/>
                <a:gd name="connsiteX648" fmla="*/ 12789647 w 13425740"/>
                <a:gd name="connsiteY648" fmla="*/ 860599 h 5309615"/>
                <a:gd name="connsiteX649" fmla="*/ 12811972 w 13425740"/>
                <a:gd name="connsiteY649" fmla="*/ 860871 h 5309615"/>
                <a:gd name="connsiteX650" fmla="*/ 12835957 w 13425740"/>
                <a:gd name="connsiteY650" fmla="*/ 859406 h 5309615"/>
                <a:gd name="connsiteX651" fmla="*/ 6213478 w 13425740"/>
                <a:gd name="connsiteY651" fmla="*/ 859404 h 5309615"/>
                <a:gd name="connsiteX652" fmla="*/ 6189450 w 13425740"/>
                <a:gd name="connsiteY652" fmla="*/ 860870 h 5309615"/>
                <a:gd name="connsiteX653" fmla="*/ 6167175 w 13425740"/>
                <a:gd name="connsiteY653" fmla="*/ 860598 h 5309615"/>
                <a:gd name="connsiteX654" fmla="*/ 6167175 w 13425740"/>
                <a:gd name="connsiteY654" fmla="*/ 860599 h 5309615"/>
                <a:gd name="connsiteX655" fmla="*/ 6189500 w 13425740"/>
                <a:gd name="connsiteY655" fmla="*/ 860871 h 5309615"/>
                <a:gd name="connsiteX656" fmla="*/ 6213485 w 13425740"/>
                <a:gd name="connsiteY656" fmla="*/ 859406 h 5309615"/>
                <a:gd name="connsiteX657" fmla="*/ 12465725 w 13425740"/>
                <a:gd name="connsiteY657" fmla="*/ 493703 h 5309615"/>
                <a:gd name="connsiteX658" fmla="*/ 12465722 w 13425740"/>
                <a:gd name="connsiteY658" fmla="*/ 493704 h 5309615"/>
                <a:gd name="connsiteX659" fmla="*/ 12484960 w 13425740"/>
                <a:gd name="connsiteY659" fmla="*/ 495748 h 5309615"/>
                <a:gd name="connsiteX660" fmla="*/ 12484960 w 13425740"/>
                <a:gd name="connsiteY660" fmla="*/ 495747 h 5309615"/>
                <a:gd name="connsiteX661" fmla="*/ 12465725 w 13425740"/>
                <a:gd name="connsiteY661" fmla="*/ 493703 h 5309615"/>
                <a:gd name="connsiteX662" fmla="*/ 5843253 w 13425740"/>
                <a:gd name="connsiteY662" fmla="*/ 493703 h 5309615"/>
                <a:gd name="connsiteX663" fmla="*/ 5843250 w 13425740"/>
                <a:gd name="connsiteY663" fmla="*/ 493704 h 5309615"/>
                <a:gd name="connsiteX664" fmla="*/ 5862488 w 13425740"/>
                <a:gd name="connsiteY664" fmla="*/ 495748 h 5309615"/>
                <a:gd name="connsiteX665" fmla="*/ 5862488 w 13425740"/>
                <a:gd name="connsiteY665" fmla="*/ 495747 h 5309615"/>
                <a:gd name="connsiteX666" fmla="*/ 5843253 w 13425740"/>
                <a:gd name="connsiteY666" fmla="*/ 493703 h 5309615"/>
                <a:gd name="connsiteX667" fmla="*/ 8873298 w 13425740"/>
                <a:gd name="connsiteY667" fmla="*/ 488606 h 5309615"/>
                <a:gd name="connsiteX668" fmla="*/ 8960984 w 13425740"/>
                <a:gd name="connsiteY668" fmla="*/ 502433 h 5309615"/>
                <a:gd name="connsiteX669" fmla="*/ 9023480 w 13425740"/>
                <a:gd name="connsiteY669" fmla="*/ 549341 h 5309615"/>
                <a:gd name="connsiteX670" fmla="*/ 8955805 w 13425740"/>
                <a:gd name="connsiteY670" fmla="*/ 578454 h 5309615"/>
                <a:gd name="connsiteX671" fmla="*/ 8944895 w 13425740"/>
                <a:gd name="connsiteY671" fmla="*/ 570257 h 5309615"/>
                <a:gd name="connsiteX672" fmla="*/ 8944945 w 13425740"/>
                <a:gd name="connsiteY672" fmla="*/ 570257 h 5309615"/>
                <a:gd name="connsiteX673" fmla="*/ 8825081 w 13425740"/>
                <a:gd name="connsiteY673" fmla="*/ 567894 h 5309615"/>
                <a:gd name="connsiteX674" fmla="*/ 8801802 w 13425740"/>
                <a:gd name="connsiteY674" fmla="*/ 575889 h 5309615"/>
                <a:gd name="connsiteX675" fmla="*/ 8798936 w 13425740"/>
                <a:gd name="connsiteY675" fmla="*/ 527319 h 5309615"/>
                <a:gd name="connsiteX676" fmla="*/ 8873298 w 13425740"/>
                <a:gd name="connsiteY676" fmla="*/ 488606 h 5309615"/>
                <a:gd name="connsiteX677" fmla="*/ 2250826 w 13425740"/>
                <a:gd name="connsiteY677" fmla="*/ 488606 h 5309615"/>
                <a:gd name="connsiteX678" fmla="*/ 2338512 w 13425740"/>
                <a:gd name="connsiteY678" fmla="*/ 502433 h 5309615"/>
                <a:gd name="connsiteX679" fmla="*/ 2401008 w 13425740"/>
                <a:gd name="connsiteY679" fmla="*/ 549341 h 5309615"/>
                <a:gd name="connsiteX680" fmla="*/ 2333333 w 13425740"/>
                <a:gd name="connsiteY680" fmla="*/ 578454 h 5309615"/>
                <a:gd name="connsiteX681" fmla="*/ 2322423 w 13425740"/>
                <a:gd name="connsiteY681" fmla="*/ 570257 h 5309615"/>
                <a:gd name="connsiteX682" fmla="*/ 2322473 w 13425740"/>
                <a:gd name="connsiteY682" fmla="*/ 570257 h 5309615"/>
                <a:gd name="connsiteX683" fmla="*/ 2202609 w 13425740"/>
                <a:gd name="connsiteY683" fmla="*/ 567894 h 5309615"/>
                <a:gd name="connsiteX684" fmla="*/ 2179330 w 13425740"/>
                <a:gd name="connsiteY684" fmla="*/ 575889 h 5309615"/>
                <a:gd name="connsiteX685" fmla="*/ 2176464 w 13425740"/>
                <a:gd name="connsiteY685" fmla="*/ 527319 h 5309615"/>
                <a:gd name="connsiteX686" fmla="*/ 2250826 w 13425740"/>
                <a:gd name="connsiteY686" fmla="*/ 488606 h 5309615"/>
                <a:gd name="connsiteX687" fmla="*/ 11165449 w 13425740"/>
                <a:gd name="connsiteY687" fmla="*/ 413536 h 5309615"/>
                <a:gd name="connsiteX688" fmla="*/ 11253135 w 13425740"/>
                <a:gd name="connsiteY688" fmla="*/ 427564 h 5309615"/>
                <a:gd name="connsiteX689" fmla="*/ 11315631 w 13425740"/>
                <a:gd name="connsiteY689" fmla="*/ 475228 h 5309615"/>
                <a:gd name="connsiteX690" fmla="*/ 11247956 w 13425740"/>
                <a:gd name="connsiteY690" fmla="*/ 504792 h 5309615"/>
                <a:gd name="connsiteX691" fmla="*/ 11237046 w 13425740"/>
                <a:gd name="connsiteY691" fmla="*/ 496496 h 5309615"/>
                <a:gd name="connsiteX692" fmla="*/ 11237096 w 13425740"/>
                <a:gd name="connsiteY692" fmla="*/ 496496 h 5309615"/>
                <a:gd name="connsiteX693" fmla="*/ 11117232 w 13425740"/>
                <a:gd name="connsiteY693" fmla="*/ 494082 h 5309615"/>
                <a:gd name="connsiteX694" fmla="*/ 11093953 w 13425740"/>
                <a:gd name="connsiteY694" fmla="*/ 502177 h 5309615"/>
                <a:gd name="connsiteX695" fmla="*/ 11091087 w 13425740"/>
                <a:gd name="connsiteY695" fmla="*/ 452854 h 5309615"/>
                <a:gd name="connsiteX696" fmla="*/ 11165449 w 13425740"/>
                <a:gd name="connsiteY696" fmla="*/ 413536 h 5309615"/>
                <a:gd name="connsiteX697" fmla="*/ 4542977 w 13425740"/>
                <a:gd name="connsiteY697" fmla="*/ 413536 h 5309615"/>
                <a:gd name="connsiteX698" fmla="*/ 4630663 w 13425740"/>
                <a:gd name="connsiteY698" fmla="*/ 427564 h 5309615"/>
                <a:gd name="connsiteX699" fmla="*/ 4693159 w 13425740"/>
                <a:gd name="connsiteY699" fmla="*/ 475228 h 5309615"/>
                <a:gd name="connsiteX700" fmla="*/ 4625484 w 13425740"/>
                <a:gd name="connsiteY700" fmla="*/ 504792 h 5309615"/>
                <a:gd name="connsiteX701" fmla="*/ 4614574 w 13425740"/>
                <a:gd name="connsiteY701" fmla="*/ 496496 h 5309615"/>
                <a:gd name="connsiteX702" fmla="*/ 4614624 w 13425740"/>
                <a:gd name="connsiteY702" fmla="*/ 496496 h 5309615"/>
                <a:gd name="connsiteX703" fmla="*/ 4494760 w 13425740"/>
                <a:gd name="connsiteY703" fmla="*/ 494082 h 5309615"/>
                <a:gd name="connsiteX704" fmla="*/ 4471481 w 13425740"/>
                <a:gd name="connsiteY704" fmla="*/ 502177 h 5309615"/>
                <a:gd name="connsiteX705" fmla="*/ 4468615 w 13425740"/>
                <a:gd name="connsiteY705" fmla="*/ 452854 h 5309615"/>
                <a:gd name="connsiteX706" fmla="*/ 4542977 w 13425740"/>
                <a:gd name="connsiteY706" fmla="*/ 413536 h 5309615"/>
                <a:gd name="connsiteX707" fmla="*/ 7463888 w 13425740"/>
                <a:gd name="connsiteY707" fmla="*/ 130420 h 5309615"/>
                <a:gd name="connsiteX708" fmla="*/ 7567714 w 13425740"/>
                <a:gd name="connsiteY708" fmla="*/ 145252 h 5309615"/>
                <a:gd name="connsiteX709" fmla="*/ 7641724 w 13425740"/>
                <a:gd name="connsiteY709" fmla="*/ 195631 h 5309615"/>
                <a:gd name="connsiteX710" fmla="*/ 7561580 w 13425740"/>
                <a:gd name="connsiteY710" fmla="*/ 226905 h 5309615"/>
                <a:gd name="connsiteX711" fmla="*/ 7548708 w 13425740"/>
                <a:gd name="connsiteY711" fmla="*/ 218106 h 5309615"/>
                <a:gd name="connsiteX712" fmla="*/ 7548658 w 13425740"/>
                <a:gd name="connsiteY712" fmla="*/ 218106 h 5309615"/>
                <a:gd name="connsiteX713" fmla="*/ 7406722 w 13425740"/>
                <a:gd name="connsiteY713" fmla="*/ 215592 h 5309615"/>
                <a:gd name="connsiteX714" fmla="*/ 7379169 w 13425740"/>
                <a:gd name="connsiteY714" fmla="*/ 224190 h 5309615"/>
                <a:gd name="connsiteX715" fmla="*/ 7375800 w 13425740"/>
                <a:gd name="connsiteY715" fmla="*/ 172000 h 5309615"/>
                <a:gd name="connsiteX716" fmla="*/ 7463888 w 13425740"/>
                <a:gd name="connsiteY716" fmla="*/ 130420 h 5309615"/>
                <a:gd name="connsiteX717" fmla="*/ 841416 w 13425740"/>
                <a:gd name="connsiteY717" fmla="*/ 130420 h 5309615"/>
                <a:gd name="connsiteX718" fmla="*/ 945242 w 13425740"/>
                <a:gd name="connsiteY718" fmla="*/ 145252 h 5309615"/>
                <a:gd name="connsiteX719" fmla="*/ 1019252 w 13425740"/>
                <a:gd name="connsiteY719" fmla="*/ 195631 h 5309615"/>
                <a:gd name="connsiteX720" fmla="*/ 939108 w 13425740"/>
                <a:gd name="connsiteY720" fmla="*/ 226905 h 5309615"/>
                <a:gd name="connsiteX721" fmla="*/ 926236 w 13425740"/>
                <a:gd name="connsiteY721" fmla="*/ 218106 h 5309615"/>
                <a:gd name="connsiteX722" fmla="*/ 926186 w 13425740"/>
                <a:gd name="connsiteY722" fmla="*/ 218106 h 5309615"/>
                <a:gd name="connsiteX723" fmla="*/ 784250 w 13425740"/>
                <a:gd name="connsiteY723" fmla="*/ 215592 h 5309615"/>
                <a:gd name="connsiteX724" fmla="*/ 756697 w 13425740"/>
                <a:gd name="connsiteY724" fmla="*/ 224190 h 5309615"/>
                <a:gd name="connsiteX725" fmla="*/ 753328 w 13425740"/>
                <a:gd name="connsiteY725" fmla="*/ 172000 h 5309615"/>
                <a:gd name="connsiteX726" fmla="*/ 841416 w 13425740"/>
                <a:gd name="connsiteY726" fmla="*/ 130420 h 5309615"/>
                <a:gd name="connsiteX727" fmla="*/ 5932325 w 13425740"/>
                <a:gd name="connsiteY727" fmla="*/ 0 h 5309615"/>
                <a:gd name="connsiteX728" fmla="*/ 6036000 w 13425740"/>
                <a:gd name="connsiteY728" fmla="*/ 15234 h 5309615"/>
                <a:gd name="connsiteX729" fmla="*/ 6109909 w 13425740"/>
                <a:gd name="connsiteY729" fmla="*/ 66921 h 5309615"/>
                <a:gd name="connsiteX730" fmla="*/ 6029866 w 13425740"/>
                <a:gd name="connsiteY730" fmla="*/ 98948 h 5309615"/>
                <a:gd name="connsiteX731" fmla="*/ 6029866 w 13425740"/>
                <a:gd name="connsiteY731" fmla="*/ 440090 h 5309615"/>
                <a:gd name="connsiteX732" fmla="*/ 5965811 w 13425740"/>
                <a:gd name="connsiteY732" fmla="*/ 449542 h 5309615"/>
                <a:gd name="connsiteX733" fmla="*/ 5965861 w 13425740"/>
                <a:gd name="connsiteY733" fmla="*/ 449633 h 5309615"/>
                <a:gd name="connsiteX734" fmla="*/ 5971945 w 13425740"/>
                <a:gd name="connsiteY734" fmla="*/ 448666 h 5309615"/>
                <a:gd name="connsiteX735" fmla="*/ 6029866 w 13425740"/>
                <a:gd name="connsiteY735" fmla="*/ 440188 h 5309615"/>
                <a:gd name="connsiteX736" fmla="*/ 6059279 w 13425740"/>
                <a:gd name="connsiteY736" fmla="*/ 437674 h 5309615"/>
                <a:gd name="connsiteX737" fmla="*/ 6157573 w 13425740"/>
                <a:gd name="connsiteY737" fmla="*/ 470405 h 5309615"/>
                <a:gd name="connsiteX738" fmla="*/ 6209109 w 13425740"/>
                <a:gd name="connsiteY738" fmla="*/ 546125 h 5309615"/>
                <a:gd name="connsiteX739" fmla="*/ 6175523 w 13425740"/>
                <a:gd name="connsiteY739" fmla="*/ 590823 h 5309615"/>
                <a:gd name="connsiteX740" fmla="*/ 6170030 w 13425740"/>
                <a:gd name="connsiteY740" fmla="*/ 583036 h 5309615"/>
                <a:gd name="connsiteX741" fmla="*/ 6153802 w 13425740"/>
                <a:gd name="connsiteY741" fmla="*/ 568544 h 5309615"/>
                <a:gd name="connsiteX742" fmla="*/ 6153802 w 13425740"/>
                <a:gd name="connsiteY742" fmla="*/ 791176 h 5309615"/>
                <a:gd name="connsiteX743" fmla="*/ 6193742 w 13425740"/>
                <a:gd name="connsiteY743" fmla="*/ 785176 h 5309615"/>
                <a:gd name="connsiteX744" fmla="*/ 6218159 w 13425740"/>
                <a:gd name="connsiteY744" fmla="*/ 783089 h 5309615"/>
                <a:gd name="connsiteX745" fmla="*/ 6320727 w 13425740"/>
                <a:gd name="connsiteY745" fmla="*/ 816776 h 5309615"/>
                <a:gd name="connsiteX746" fmla="*/ 6373671 w 13425740"/>
                <a:gd name="connsiteY746" fmla="*/ 896669 h 5309615"/>
                <a:gd name="connsiteX747" fmla="*/ 6337873 w 13425740"/>
                <a:gd name="connsiteY747" fmla="*/ 944534 h 5309615"/>
                <a:gd name="connsiteX748" fmla="*/ 6333486 w 13425740"/>
                <a:gd name="connsiteY748" fmla="*/ 937677 h 5309615"/>
                <a:gd name="connsiteX749" fmla="*/ 6320023 w 13425740"/>
                <a:gd name="connsiteY749" fmla="*/ 925022 h 5309615"/>
                <a:gd name="connsiteX750" fmla="*/ 6320023 w 13425740"/>
                <a:gd name="connsiteY750" fmla="*/ 1069931 h 5309615"/>
                <a:gd name="connsiteX751" fmla="*/ 6301974 w 13425740"/>
                <a:gd name="connsiteY751" fmla="*/ 1072997 h 5309615"/>
                <a:gd name="connsiteX752" fmla="*/ 6301989 w 13425740"/>
                <a:gd name="connsiteY752" fmla="*/ 1073026 h 5309615"/>
                <a:gd name="connsiteX753" fmla="*/ 6306882 w 13425740"/>
                <a:gd name="connsiteY753" fmla="*/ 1072173 h 5309615"/>
                <a:gd name="connsiteX754" fmla="*/ 6319923 w 13425740"/>
                <a:gd name="connsiteY754" fmla="*/ 1069980 h 5309615"/>
                <a:gd name="connsiteX755" fmla="*/ 6399967 w 13425740"/>
                <a:gd name="connsiteY755" fmla="*/ 1059321 h 5309615"/>
                <a:gd name="connsiteX756" fmla="*/ 6502535 w 13425740"/>
                <a:gd name="connsiteY756" fmla="*/ 1093008 h 5309615"/>
                <a:gd name="connsiteX757" fmla="*/ 6522546 w 13425740"/>
                <a:gd name="connsiteY757" fmla="*/ 1116739 h 5309615"/>
                <a:gd name="connsiteX758" fmla="*/ 6527976 w 13425740"/>
                <a:gd name="connsiteY758" fmla="*/ 1123527 h 5309615"/>
                <a:gd name="connsiteX759" fmla="*/ 6555528 w 13425740"/>
                <a:gd name="connsiteY759" fmla="*/ 1172850 h 5309615"/>
                <a:gd name="connsiteX760" fmla="*/ 6527976 w 13425740"/>
                <a:gd name="connsiteY760" fmla="*/ 1209855 h 5309615"/>
                <a:gd name="connsiteX761" fmla="*/ 6519739 w 13425740"/>
                <a:gd name="connsiteY761" fmla="*/ 1220653 h 5309615"/>
                <a:gd name="connsiteX762" fmla="*/ 6519780 w 13425740"/>
                <a:gd name="connsiteY762" fmla="*/ 1220716 h 5309615"/>
                <a:gd name="connsiteX763" fmla="*/ 6528026 w 13425740"/>
                <a:gd name="connsiteY763" fmla="*/ 1209906 h 5309615"/>
                <a:gd name="connsiteX764" fmla="*/ 6528026 w 13425740"/>
                <a:gd name="connsiteY764" fmla="*/ 1420271 h 5309615"/>
                <a:gd name="connsiteX765" fmla="*/ 6570511 w 13425740"/>
                <a:gd name="connsiteY765" fmla="*/ 1410115 h 5309615"/>
                <a:gd name="connsiteX766" fmla="*/ 6647689 w 13425740"/>
                <a:gd name="connsiteY766" fmla="*/ 1431634 h 5309615"/>
                <a:gd name="connsiteX767" fmla="*/ 6680672 w 13425740"/>
                <a:gd name="connsiteY767" fmla="*/ 1498857 h 5309615"/>
                <a:gd name="connsiteX768" fmla="*/ 6647186 w 13425740"/>
                <a:gd name="connsiteY768" fmla="*/ 1544861 h 5309615"/>
                <a:gd name="connsiteX769" fmla="*/ 6642158 w 13425740"/>
                <a:gd name="connsiteY769" fmla="*/ 1536215 h 5309615"/>
                <a:gd name="connsiteX770" fmla="*/ 6539338 w 13425740"/>
                <a:gd name="connsiteY770" fmla="*/ 1482315 h 5309615"/>
                <a:gd name="connsiteX771" fmla="*/ 6537260 w 13425740"/>
                <a:gd name="connsiteY771" fmla="*/ 1482513 h 5309615"/>
                <a:gd name="connsiteX772" fmla="*/ 6539339 w 13425740"/>
                <a:gd name="connsiteY772" fmla="*/ 1482318 h 5309615"/>
                <a:gd name="connsiteX773" fmla="*/ 6642158 w 13425740"/>
                <a:gd name="connsiteY773" fmla="*/ 1536216 h 5309615"/>
                <a:gd name="connsiteX774" fmla="*/ 6642158 w 13425740"/>
                <a:gd name="connsiteY774" fmla="*/ 1724738 h 5309615"/>
                <a:gd name="connsiteX775" fmla="*/ 6673495 w 13425740"/>
                <a:gd name="connsiteY775" fmla="*/ 1716217 h 5309615"/>
                <a:gd name="connsiteX776" fmla="*/ 6692286 w 13425740"/>
                <a:gd name="connsiteY776" fmla="*/ 1712433 h 5309615"/>
                <a:gd name="connsiteX777" fmla="*/ 6769464 w 13425740"/>
                <a:gd name="connsiteY777" fmla="*/ 1733952 h 5309615"/>
                <a:gd name="connsiteX778" fmla="*/ 6769414 w 13425740"/>
                <a:gd name="connsiteY778" fmla="*/ 1733952 h 5309615"/>
                <a:gd name="connsiteX779" fmla="*/ 6788620 w 13425740"/>
                <a:gd name="connsiteY779" fmla="*/ 1763397 h 5309615"/>
                <a:gd name="connsiteX780" fmla="*/ 6793625 w 13425740"/>
                <a:gd name="connsiteY780" fmla="*/ 1773078 h 5309615"/>
                <a:gd name="connsiteX781" fmla="*/ 6793625 w 13425740"/>
                <a:gd name="connsiteY781" fmla="*/ 1604641 h 5309615"/>
                <a:gd name="connsiteX782" fmla="*/ 6886791 w 13425740"/>
                <a:gd name="connsiteY782" fmla="*/ 1561954 h 5309615"/>
                <a:gd name="connsiteX783" fmla="*/ 6919686 w 13425740"/>
                <a:gd name="connsiteY783" fmla="*/ 1545218 h 5309615"/>
                <a:gd name="connsiteX784" fmla="*/ 6919733 w 13425740"/>
                <a:gd name="connsiteY784" fmla="*/ 1545118 h 5309615"/>
                <a:gd name="connsiteX785" fmla="*/ 6904443 w 13425740"/>
                <a:gd name="connsiteY785" fmla="*/ 1563469 h 5309615"/>
                <a:gd name="connsiteX786" fmla="*/ 6886841 w 13425740"/>
                <a:gd name="connsiteY786" fmla="*/ 1561852 h 5309615"/>
                <a:gd name="connsiteX787" fmla="*/ 6886791 w 13425740"/>
                <a:gd name="connsiteY787" fmla="*/ 1561801 h 5309615"/>
                <a:gd name="connsiteX788" fmla="*/ 6793624 w 13425740"/>
                <a:gd name="connsiteY788" fmla="*/ 1604488 h 5309615"/>
                <a:gd name="connsiteX789" fmla="*/ 6778842 w 13425740"/>
                <a:gd name="connsiteY789" fmla="*/ 1622840 h 5309615"/>
                <a:gd name="connsiteX790" fmla="*/ 6745307 w 13425740"/>
                <a:gd name="connsiteY790" fmla="*/ 1577991 h 5309615"/>
                <a:gd name="connsiteX791" fmla="*/ 6778340 w 13425740"/>
                <a:gd name="connsiteY791" fmla="*/ 1512428 h 5309615"/>
                <a:gd name="connsiteX792" fmla="*/ 6855618 w 13425740"/>
                <a:gd name="connsiteY792" fmla="*/ 1491411 h 5309615"/>
                <a:gd name="connsiteX793" fmla="*/ 6875396 w 13425740"/>
                <a:gd name="connsiteY793" fmla="*/ 1495320 h 5309615"/>
                <a:gd name="connsiteX794" fmla="*/ 6907908 w 13425740"/>
                <a:gd name="connsiteY794" fmla="*/ 1503967 h 5309615"/>
                <a:gd name="connsiteX795" fmla="*/ 6907908 w 13425740"/>
                <a:gd name="connsiteY795" fmla="*/ 1296834 h 5309615"/>
                <a:gd name="connsiteX796" fmla="*/ 6915651 w 13425740"/>
                <a:gd name="connsiteY796" fmla="*/ 1306740 h 5309615"/>
                <a:gd name="connsiteX797" fmla="*/ 6915704 w 13425740"/>
                <a:gd name="connsiteY797" fmla="*/ 1306659 h 5309615"/>
                <a:gd name="connsiteX798" fmla="*/ 6920138 w 13425740"/>
                <a:gd name="connsiteY798" fmla="*/ 1299952 h 5309615"/>
                <a:gd name="connsiteX799" fmla="*/ 6941742 w 13425740"/>
                <a:gd name="connsiteY799" fmla="*/ 1281573 h 5309615"/>
                <a:gd name="connsiteX800" fmla="*/ 6964281 w 13425740"/>
                <a:gd name="connsiteY800" fmla="*/ 1265061 h 5309615"/>
                <a:gd name="connsiteX801" fmla="*/ 6984308 w 13425740"/>
                <a:gd name="connsiteY801" fmla="*/ 1251461 h 5309615"/>
                <a:gd name="connsiteX802" fmla="*/ 7012991 w 13425740"/>
                <a:gd name="connsiteY802" fmla="*/ 1236027 h 5309615"/>
                <a:gd name="connsiteX803" fmla="*/ 7032814 w 13425740"/>
                <a:gd name="connsiteY803" fmla="*/ 1226339 h 5309615"/>
                <a:gd name="connsiteX804" fmla="*/ 7043305 w 13425740"/>
                <a:gd name="connsiteY804" fmla="*/ 1223601 h 5309615"/>
                <a:gd name="connsiteX805" fmla="*/ 7050943 w 13425740"/>
                <a:gd name="connsiteY805" fmla="*/ 1222052 h 5309615"/>
                <a:gd name="connsiteX806" fmla="*/ 7063258 w 13425740"/>
                <a:gd name="connsiteY806" fmla="*/ 1224855 h 5309615"/>
                <a:gd name="connsiteX807" fmla="*/ 7064275 w 13425740"/>
                <a:gd name="connsiteY807" fmla="*/ 1225137 h 5309615"/>
                <a:gd name="connsiteX808" fmla="*/ 7093486 w 13425740"/>
                <a:gd name="connsiteY808" fmla="*/ 1219757 h 5309615"/>
                <a:gd name="connsiteX809" fmla="*/ 7116263 w 13425740"/>
                <a:gd name="connsiteY809" fmla="*/ 1219757 h 5309615"/>
                <a:gd name="connsiteX810" fmla="*/ 7116263 w 13425740"/>
                <a:gd name="connsiteY810" fmla="*/ 1192556 h 5309615"/>
                <a:gd name="connsiteX811" fmla="*/ 7133810 w 13425740"/>
                <a:gd name="connsiteY811" fmla="*/ 1162691 h 5309615"/>
                <a:gd name="connsiteX812" fmla="*/ 7133759 w 13425740"/>
                <a:gd name="connsiteY812" fmla="*/ 1162683 h 5309615"/>
                <a:gd name="connsiteX813" fmla="*/ 7128919 w 13425740"/>
                <a:gd name="connsiteY813" fmla="*/ 1171753 h 5309615"/>
                <a:gd name="connsiteX814" fmla="*/ 7116262 w 13425740"/>
                <a:gd name="connsiteY814" fmla="*/ 1192456 h 5309615"/>
                <a:gd name="connsiteX815" fmla="*/ 7116262 w 13425740"/>
                <a:gd name="connsiteY815" fmla="*/ 1219656 h 5309615"/>
                <a:gd name="connsiteX816" fmla="*/ 7093486 w 13425740"/>
                <a:gd name="connsiteY816" fmla="*/ 1219656 h 5309615"/>
                <a:gd name="connsiteX817" fmla="*/ 7064274 w 13425740"/>
                <a:gd name="connsiteY817" fmla="*/ 1225036 h 5309615"/>
                <a:gd name="connsiteX818" fmla="*/ 7064274 w 13425740"/>
                <a:gd name="connsiteY818" fmla="*/ 1225086 h 5309615"/>
                <a:gd name="connsiteX819" fmla="*/ 7063258 w 13425740"/>
                <a:gd name="connsiteY819" fmla="*/ 1224855 h 5309615"/>
                <a:gd name="connsiteX820" fmla="*/ 7052227 w 13425740"/>
                <a:gd name="connsiteY820" fmla="*/ 1221791 h 5309615"/>
                <a:gd name="connsiteX821" fmla="*/ 7050943 w 13425740"/>
                <a:gd name="connsiteY821" fmla="*/ 1222052 h 5309615"/>
                <a:gd name="connsiteX822" fmla="*/ 7050035 w 13425740"/>
                <a:gd name="connsiteY822" fmla="*/ 1221845 h 5309615"/>
                <a:gd name="connsiteX823" fmla="*/ 7043305 w 13425740"/>
                <a:gd name="connsiteY823" fmla="*/ 1223601 h 5309615"/>
                <a:gd name="connsiteX824" fmla="*/ 7034946 w 13425740"/>
                <a:gd name="connsiteY824" fmla="*/ 1225297 h 5309615"/>
                <a:gd name="connsiteX825" fmla="*/ 7032814 w 13425740"/>
                <a:gd name="connsiteY825" fmla="*/ 1226339 h 5309615"/>
                <a:gd name="connsiteX826" fmla="*/ 7029286 w 13425740"/>
                <a:gd name="connsiteY826" fmla="*/ 1227259 h 5309615"/>
                <a:gd name="connsiteX827" fmla="*/ 7012991 w 13425740"/>
                <a:gd name="connsiteY827" fmla="*/ 1236027 h 5309615"/>
                <a:gd name="connsiteX828" fmla="*/ 6991739 w 13425740"/>
                <a:gd name="connsiteY828" fmla="*/ 1246415 h 5309615"/>
                <a:gd name="connsiteX829" fmla="*/ 6984308 w 13425740"/>
                <a:gd name="connsiteY829" fmla="*/ 1251461 h 5309615"/>
                <a:gd name="connsiteX830" fmla="*/ 6978800 w 13425740"/>
                <a:gd name="connsiteY830" fmla="*/ 1254424 h 5309615"/>
                <a:gd name="connsiteX831" fmla="*/ 6964281 w 13425740"/>
                <a:gd name="connsiteY831" fmla="*/ 1265061 h 5309615"/>
                <a:gd name="connsiteX832" fmla="*/ 6948766 w 13425740"/>
                <a:gd name="connsiteY832" fmla="*/ 1275597 h 5309615"/>
                <a:gd name="connsiteX833" fmla="*/ 6941742 w 13425740"/>
                <a:gd name="connsiteY833" fmla="*/ 1281573 h 5309615"/>
                <a:gd name="connsiteX834" fmla="*/ 6933896 w 13425740"/>
                <a:gd name="connsiteY834" fmla="*/ 1287321 h 5309615"/>
                <a:gd name="connsiteX835" fmla="*/ 6915651 w 13425740"/>
                <a:gd name="connsiteY835" fmla="*/ 1306689 h 5309615"/>
                <a:gd name="connsiteX836" fmla="*/ 6907908 w 13425740"/>
                <a:gd name="connsiteY836" fmla="*/ 1296784 h 5309615"/>
                <a:gd name="connsiteX837" fmla="*/ 6879802 w 13425740"/>
                <a:gd name="connsiteY837" fmla="*/ 1260030 h 5309615"/>
                <a:gd name="connsiteX838" fmla="*/ 6932846 w 13425740"/>
                <a:gd name="connsiteY838" fmla="*/ 1182098 h 5309615"/>
                <a:gd name="connsiteX839" fmla="*/ 7035565 w 13425740"/>
                <a:gd name="connsiteY839" fmla="*/ 1149266 h 5309615"/>
                <a:gd name="connsiteX840" fmla="*/ 7116262 w 13425740"/>
                <a:gd name="connsiteY840" fmla="*/ 1159724 h 5309615"/>
                <a:gd name="connsiteX841" fmla="*/ 7116263 w 13425740"/>
                <a:gd name="connsiteY841" fmla="*/ 1159724 h 5309615"/>
                <a:gd name="connsiteX842" fmla="*/ 7116263 w 13425740"/>
                <a:gd name="connsiteY842" fmla="*/ 1010447 h 5309615"/>
                <a:gd name="connsiteX843" fmla="*/ 7237183 w 13425740"/>
                <a:gd name="connsiteY843" fmla="*/ 955794 h 5309615"/>
                <a:gd name="connsiteX844" fmla="*/ 7275294 w 13425740"/>
                <a:gd name="connsiteY844" fmla="*/ 941415 h 5309615"/>
                <a:gd name="connsiteX845" fmla="*/ 7282685 w 13425740"/>
                <a:gd name="connsiteY845" fmla="*/ 941415 h 5309615"/>
                <a:gd name="connsiteX846" fmla="*/ 7282685 w 13425740"/>
                <a:gd name="connsiteY846" fmla="*/ 932263 h 5309615"/>
                <a:gd name="connsiteX847" fmla="*/ 7285188 w 13425740"/>
                <a:gd name="connsiteY847" fmla="*/ 928417 h 5309615"/>
                <a:gd name="connsiteX848" fmla="*/ 7296282 w 13425740"/>
                <a:gd name="connsiteY848" fmla="*/ 911829 h 5309615"/>
                <a:gd name="connsiteX849" fmla="*/ 7298315 w 13425740"/>
                <a:gd name="connsiteY849" fmla="*/ 908249 h 5309615"/>
                <a:gd name="connsiteX850" fmla="*/ 7299805 w 13425740"/>
                <a:gd name="connsiteY850" fmla="*/ 905961 h 5309615"/>
                <a:gd name="connsiteX851" fmla="*/ 7306668 w 13425740"/>
                <a:gd name="connsiteY851" fmla="*/ 893347 h 5309615"/>
                <a:gd name="connsiteX852" fmla="*/ 7306618 w 13425740"/>
                <a:gd name="connsiteY852" fmla="*/ 893339 h 5309615"/>
                <a:gd name="connsiteX853" fmla="*/ 7304843 w 13425740"/>
                <a:gd name="connsiteY853" fmla="*/ 896760 h 5309615"/>
                <a:gd name="connsiteX854" fmla="*/ 7298315 w 13425740"/>
                <a:gd name="connsiteY854" fmla="*/ 908249 h 5309615"/>
                <a:gd name="connsiteX855" fmla="*/ 7285188 w 13425740"/>
                <a:gd name="connsiteY855" fmla="*/ 928417 h 5309615"/>
                <a:gd name="connsiteX856" fmla="*/ 7282684 w 13425740"/>
                <a:gd name="connsiteY856" fmla="*/ 932162 h 5309615"/>
                <a:gd name="connsiteX857" fmla="*/ 7282684 w 13425740"/>
                <a:gd name="connsiteY857" fmla="*/ 941313 h 5309615"/>
                <a:gd name="connsiteX858" fmla="*/ 7275294 w 13425740"/>
                <a:gd name="connsiteY858" fmla="*/ 941313 h 5309615"/>
                <a:gd name="connsiteX859" fmla="*/ 7237182 w 13425740"/>
                <a:gd name="connsiteY859" fmla="*/ 955692 h 5309615"/>
                <a:gd name="connsiteX860" fmla="*/ 7237132 w 13425740"/>
                <a:gd name="connsiteY860" fmla="*/ 955743 h 5309615"/>
                <a:gd name="connsiteX861" fmla="*/ 7116212 w 13425740"/>
                <a:gd name="connsiteY861" fmla="*/ 1010395 h 5309615"/>
                <a:gd name="connsiteX862" fmla="*/ 7088509 w 13425740"/>
                <a:gd name="connsiteY862" fmla="*/ 1037345 h 5309615"/>
                <a:gd name="connsiteX863" fmla="*/ 7052660 w 13425740"/>
                <a:gd name="connsiteY863" fmla="*/ 990686 h 5309615"/>
                <a:gd name="connsiteX864" fmla="*/ 7105704 w 13425740"/>
                <a:gd name="connsiteY864" fmla="*/ 912754 h 5309615"/>
                <a:gd name="connsiteX865" fmla="*/ 7208423 w 13425740"/>
                <a:gd name="connsiteY865" fmla="*/ 879872 h 5309615"/>
                <a:gd name="connsiteX866" fmla="*/ 7282684 w 13425740"/>
                <a:gd name="connsiteY866" fmla="*/ 889325 h 5309615"/>
                <a:gd name="connsiteX867" fmla="*/ 7282685 w 13425740"/>
                <a:gd name="connsiteY867" fmla="*/ 889325 h 5309615"/>
                <a:gd name="connsiteX868" fmla="*/ 7282685 w 13425740"/>
                <a:gd name="connsiteY868" fmla="*/ 663021 h 5309615"/>
                <a:gd name="connsiteX869" fmla="*/ 7393951 w 13425740"/>
                <a:gd name="connsiteY869" fmla="*/ 614100 h 5309615"/>
                <a:gd name="connsiteX870" fmla="*/ 7404214 w 13425740"/>
                <a:gd name="connsiteY870" fmla="*/ 617564 h 5309615"/>
                <a:gd name="connsiteX871" fmla="*/ 7411494 w 13425740"/>
                <a:gd name="connsiteY871" fmla="*/ 614992 h 5309615"/>
                <a:gd name="connsiteX872" fmla="*/ 7412529 w 13425740"/>
                <a:gd name="connsiteY872" fmla="*/ 615053 h 5309615"/>
                <a:gd name="connsiteX873" fmla="*/ 7413386 w 13425740"/>
                <a:gd name="connsiteY873" fmla="*/ 614323 h 5309615"/>
                <a:gd name="connsiteX874" fmla="*/ 7415286 w 13425740"/>
                <a:gd name="connsiteY874" fmla="*/ 613652 h 5309615"/>
                <a:gd name="connsiteX875" fmla="*/ 7422765 w 13425740"/>
                <a:gd name="connsiteY875" fmla="*/ 606329 h 5309615"/>
                <a:gd name="connsiteX876" fmla="*/ 7431993 w 13425740"/>
                <a:gd name="connsiteY876" fmla="*/ 598463 h 5309615"/>
                <a:gd name="connsiteX877" fmla="*/ 7435058 w 13425740"/>
                <a:gd name="connsiteY877" fmla="*/ 594293 h 5309615"/>
                <a:gd name="connsiteX878" fmla="*/ 7437172 w 13425740"/>
                <a:gd name="connsiteY878" fmla="*/ 592223 h 5309615"/>
                <a:gd name="connsiteX879" fmla="*/ 7443618 w 13425740"/>
                <a:gd name="connsiteY879" fmla="*/ 582645 h 5309615"/>
                <a:gd name="connsiteX880" fmla="*/ 7448796 w 13425740"/>
                <a:gd name="connsiteY880" fmla="*/ 575600 h 5309615"/>
                <a:gd name="connsiteX881" fmla="*/ 7452134 w 13425740"/>
                <a:gd name="connsiteY881" fmla="*/ 569993 h 5309615"/>
                <a:gd name="connsiteX882" fmla="*/ 7454240 w 13425740"/>
                <a:gd name="connsiteY882" fmla="*/ 566863 h 5309615"/>
                <a:gd name="connsiteX883" fmla="*/ 7461123 w 13425740"/>
                <a:gd name="connsiteY883" fmla="*/ 554621 h 5309615"/>
                <a:gd name="connsiteX884" fmla="*/ 7461095 w 13425740"/>
                <a:gd name="connsiteY884" fmla="*/ 554617 h 5309615"/>
                <a:gd name="connsiteX885" fmla="*/ 7459341 w 13425740"/>
                <a:gd name="connsiteY885" fmla="*/ 557885 h 5309615"/>
                <a:gd name="connsiteX886" fmla="*/ 7452134 w 13425740"/>
                <a:gd name="connsiteY886" fmla="*/ 569993 h 5309615"/>
                <a:gd name="connsiteX887" fmla="*/ 7443618 w 13425740"/>
                <a:gd name="connsiteY887" fmla="*/ 582645 h 5309615"/>
                <a:gd name="connsiteX888" fmla="*/ 7435058 w 13425740"/>
                <a:gd name="connsiteY888" fmla="*/ 594293 h 5309615"/>
                <a:gd name="connsiteX889" fmla="*/ 7422765 w 13425740"/>
                <a:gd name="connsiteY889" fmla="*/ 606329 h 5309615"/>
                <a:gd name="connsiteX890" fmla="*/ 7413386 w 13425740"/>
                <a:gd name="connsiteY890" fmla="*/ 614323 h 5309615"/>
                <a:gd name="connsiteX891" fmla="*/ 7411494 w 13425740"/>
                <a:gd name="connsiteY891" fmla="*/ 614992 h 5309615"/>
                <a:gd name="connsiteX892" fmla="*/ 7394002 w 13425740"/>
                <a:gd name="connsiteY892" fmla="*/ 613949 h 5309615"/>
                <a:gd name="connsiteX893" fmla="*/ 7394052 w 13425740"/>
                <a:gd name="connsiteY893" fmla="*/ 613949 h 5309615"/>
                <a:gd name="connsiteX894" fmla="*/ 7282786 w 13425740"/>
                <a:gd name="connsiteY894" fmla="*/ 662870 h 5309615"/>
                <a:gd name="connsiteX895" fmla="*/ 7251211 w 13425740"/>
                <a:gd name="connsiteY895" fmla="*/ 692182 h 5309615"/>
                <a:gd name="connsiteX896" fmla="*/ 7217574 w 13425740"/>
                <a:gd name="connsiteY896" fmla="*/ 648591 h 5309615"/>
                <a:gd name="connsiteX897" fmla="*/ 7269160 w 13425740"/>
                <a:gd name="connsiteY897" fmla="*/ 574732 h 5309615"/>
                <a:gd name="connsiteX898" fmla="*/ 7367606 w 13425740"/>
                <a:gd name="connsiteY898" fmla="*/ 542805 h 5309615"/>
                <a:gd name="connsiteX899" fmla="*/ 7381671 w 13425740"/>
                <a:gd name="connsiteY899" fmla="*/ 543477 h 5309615"/>
                <a:gd name="connsiteX900" fmla="*/ 7406772 w 13425740"/>
                <a:gd name="connsiteY900" fmla="*/ 546519 h 5309615"/>
                <a:gd name="connsiteX901" fmla="*/ 7406772 w 13425740"/>
                <a:gd name="connsiteY901" fmla="*/ 215693 h 5309615"/>
                <a:gd name="connsiteX902" fmla="*/ 7548709 w 13425740"/>
                <a:gd name="connsiteY902" fmla="*/ 218206 h 5309615"/>
                <a:gd name="connsiteX903" fmla="*/ 7561580 w 13425740"/>
                <a:gd name="connsiteY903" fmla="*/ 227005 h 5309615"/>
                <a:gd name="connsiteX904" fmla="*/ 7561580 w 13425740"/>
                <a:gd name="connsiteY904" fmla="*/ 559748 h 5309615"/>
                <a:gd name="connsiteX905" fmla="*/ 7591044 w 13425740"/>
                <a:gd name="connsiteY905" fmla="*/ 557284 h 5309615"/>
                <a:gd name="connsiteX906" fmla="*/ 7689489 w 13425740"/>
                <a:gd name="connsiteY906" fmla="*/ 589211 h 5309615"/>
                <a:gd name="connsiteX907" fmla="*/ 7741075 w 13425740"/>
                <a:gd name="connsiteY907" fmla="*/ 663070 h 5309615"/>
                <a:gd name="connsiteX908" fmla="*/ 7707439 w 13425740"/>
                <a:gd name="connsiteY908" fmla="*/ 706662 h 5309615"/>
                <a:gd name="connsiteX909" fmla="*/ 7685668 w 13425740"/>
                <a:gd name="connsiteY909" fmla="*/ 684891 h 5309615"/>
                <a:gd name="connsiteX910" fmla="*/ 7564597 w 13425740"/>
                <a:gd name="connsiteY910" fmla="*/ 628378 h 5309615"/>
                <a:gd name="connsiteX911" fmla="*/ 7564597 w 13425740"/>
                <a:gd name="connsiteY911" fmla="*/ 628428 h 5309615"/>
                <a:gd name="connsiteX912" fmla="*/ 7547303 w 13425740"/>
                <a:gd name="connsiteY912" fmla="*/ 629460 h 5309615"/>
                <a:gd name="connsiteX913" fmla="*/ 7545049 w 13425740"/>
                <a:gd name="connsiteY913" fmla="*/ 628663 h 5309615"/>
                <a:gd name="connsiteX914" fmla="*/ 7536228 w 13425740"/>
                <a:gd name="connsiteY914" fmla="*/ 621144 h 5309615"/>
                <a:gd name="connsiteX915" fmla="*/ 7523410 w 13425740"/>
                <a:gd name="connsiteY915" fmla="*/ 608594 h 5309615"/>
                <a:gd name="connsiteX916" fmla="*/ 7515173 w 13425740"/>
                <a:gd name="connsiteY916" fmla="*/ 597387 h 5309615"/>
                <a:gd name="connsiteX917" fmla="*/ 7506341 w 13425740"/>
                <a:gd name="connsiteY917" fmla="*/ 584264 h 5309615"/>
                <a:gd name="connsiteX918" fmla="*/ 7499257 w 13425740"/>
                <a:gd name="connsiteY918" fmla="*/ 572365 h 5309615"/>
                <a:gd name="connsiteX919" fmla="*/ 7497450 w 13425740"/>
                <a:gd name="connsiteY919" fmla="*/ 568996 h 5309615"/>
                <a:gd name="connsiteX920" fmla="*/ 7497425 w 13425740"/>
                <a:gd name="connsiteY920" fmla="*/ 569000 h 5309615"/>
                <a:gd name="connsiteX921" fmla="*/ 7504307 w 13425740"/>
                <a:gd name="connsiteY921" fmla="*/ 581242 h 5309615"/>
                <a:gd name="connsiteX922" fmla="*/ 7506341 w 13425740"/>
                <a:gd name="connsiteY922" fmla="*/ 584264 h 5309615"/>
                <a:gd name="connsiteX923" fmla="*/ 7509803 w 13425740"/>
                <a:gd name="connsiteY923" fmla="*/ 590080 h 5309615"/>
                <a:gd name="connsiteX924" fmla="*/ 7515173 w 13425740"/>
                <a:gd name="connsiteY924" fmla="*/ 597387 h 5309615"/>
                <a:gd name="connsiteX925" fmla="*/ 7521376 w 13425740"/>
                <a:gd name="connsiteY925" fmla="*/ 606602 h 5309615"/>
                <a:gd name="connsiteX926" fmla="*/ 7523410 w 13425740"/>
                <a:gd name="connsiteY926" fmla="*/ 608594 h 5309615"/>
                <a:gd name="connsiteX927" fmla="*/ 7526606 w 13425740"/>
                <a:gd name="connsiteY927" fmla="*/ 612943 h 5309615"/>
                <a:gd name="connsiteX928" fmla="*/ 7536228 w 13425740"/>
                <a:gd name="connsiteY928" fmla="*/ 621144 h 5309615"/>
                <a:gd name="connsiteX929" fmla="*/ 7543262 w 13425740"/>
                <a:gd name="connsiteY929" fmla="*/ 628031 h 5309615"/>
                <a:gd name="connsiteX930" fmla="*/ 7545049 w 13425740"/>
                <a:gd name="connsiteY930" fmla="*/ 628663 h 5309615"/>
                <a:gd name="connsiteX931" fmla="*/ 7546070 w 13425740"/>
                <a:gd name="connsiteY931" fmla="*/ 629533 h 5309615"/>
                <a:gd name="connsiteX932" fmla="*/ 7547303 w 13425740"/>
                <a:gd name="connsiteY932" fmla="*/ 629460 h 5309615"/>
                <a:gd name="connsiteX933" fmla="*/ 7554334 w 13425740"/>
                <a:gd name="connsiteY933" fmla="*/ 631944 h 5309615"/>
                <a:gd name="connsiteX934" fmla="*/ 7564597 w 13425740"/>
                <a:gd name="connsiteY934" fmla="*/ 628480 h 5309615"/>
                <a:gd name="connsiteX935" fmla="*/ 7685668 w 13425740"/>
                <a:gd name="connsiteY935" fmla="*/ 684993 h 5309615"/>
                <a:gd name="connsiteX936" fmla="*/ 7685668 w 13425740"/>
                <a:gd name="connsiteY936" fmla="*/ 902087 h 5309615"/>
                <a:gd name="connsiteX937" fmla="*/ 7725677 w 13425740"/>
                <a:gd name="connsiteY937" fmla="*/ 896243 h 5309615"/>
                <a:gd name="connsiteX938" fmla="*/ 7750125 w 13425740"/>
                <a:gd name="connsiteY938" fmla="*/ 894200 h 5309615"/>
                <a:gd name="connsiteX939" fmla="*/ 7852844 w 13425740"/>
                <a:gd name="connsiteY939" fmla="*/ 927083 h 5309615"/>
                <a:gd name="connsiteX940" fmla="*/ 7905888 w 13425740"/>
                <a:gd name="connsiteY940" fmla="*/ 1005015 h 5309615"/>
                <a:gd name="connsiteX941" fmla="*/ 7870039 w 13425740"/>
                <a:gd name="connsiteY941" fmla="*/ 1051674 h 5309615"/>
                <a:gd name="connsiteX942" fmla="*/ 7852140 w 13425740"/>
                <a:gd name="connsiteY942" fmla="*/ 1032617 h 5309615"/>
                <a:gd name="connsiteX943" fmla="*/ 7721416 w 13425740"/>
                <a:gd name="connsiteY943" fmla="*/ 970071 h 5309615"/>
                <a:gd name="connsiteX944" fmla="*/ 7721365 w 13425740"/>
                <a:gd name="connsiteY944" fmla="*/ 970021 h 5309615"/>
                <a:gd name="connsiteX945" fmla="*/ 7718202 w 13425740"/>
                <a:gd name="connsiteY945" fmla="*/ 971299 h 5309615"/>
                <a:gd name="connsiteX946" fmla="*/ 7711390 w 13425740"/>
                <a:gd name="connsiteY946" fmla="*/ 973683 h 5309615"/>
                <a:gd name="connsiteX947" fmla="*/ 7706356 w 13425740"/>
                <a:gd name="connsiteY947" fmla="*/ 972472 h 5309615"/>
                <a:gd name="connsiteX948" fmla="*/ 7700981 w 13425740"/>
                <a:gd name="connsiteY948" fmla="*/ 970593 h 5309615"/>
                <a:gd name="connsiteX949" fmla="*/ 7691537 w 13425740"/>
                <a:gd name="connsiteY949" fmla="*/ 962436 h 5309615"/>
                <a:gd name="connsiteX950" fmla="*/ 7678548 w 13425740"/>
                <a:gd name="connsiteY950" fmla="*/ 949507 h 5309615"/>
                <a:gd name="connsiteX951" fmla="*/ 7669976 w 13425740"/>
                <a:gd name="connsiteY951" fmla="*/ 937545 h 5309615"/>
                <a:gd name="connsiteX952" fmla="*/ 7661002 w 13425740"/>
                <a:gd name="connsiteY952" fmla="*/ 923843 h 5309615"/>
                <a:gd name="connsiteX953" fmla="*/ 7653700 w 13425740"/>
                <a:gd name="connsiteY953" fmla="*/ 911184 h 5309615"/>
                <a:gd name="connsiteX954" fmla="*/ 7651907 w 13425740"/>
                <a:gd name="connsiteY954" fmla="*/ 907723 h 5309615"/>
                <a:gd name="connsiteX955" fmla="*/ 7651880 w 13425740"/>
                <a:gd name="connsiteY955" fmla="*/ 907728 h 5309615"/>
                <a:gd name="connsiteX956" fmla="*/ 7658913 w 13425740"/>
                <a:gd name="connsiteY956" fmla="*/ 920652 h 5309615"/>
                <a:gd name="connsiteX957" fmla="*/ 7661002 w 13425740"/>
                <a:gd name="connsiteY957" fmla="*/ 923843 h 5309615"/>
                <a:gd name="connsiteX958" fmla="*/ 7664491 w 13425740"/>
                <a:gd name="connsiteY958" fmla="*/ 929891 h 5309615"/>
                <a:gd name="connsiteX959" fmla="*/ 7669976 w 13425740"/>
                <a:gd name="connsiteY959" fmla="*/ 937545 h 5309615"/>
                <a:gd name="connsiteX960" fmla="*/ 7676429 w 13425740"/>
                <a:gd name="connsiteY960" fmla="*/ 947398 h 5309615"/>
                <a:gd name="connsiteX961" fmla="*/ 7678548 w 13425740"/>
                <a:gd name="connsiteY961" fmla="*/ 949507 h 5309615"/>
                <a:gd name="connsiteX962" fmla="*/ 7681765 w 13425740"/>
                <a:gd name="connsiteY962" fmla="*/ 953997 h 5309615"/>
                <a:gd name="connsiteX963" fmla="*/ 7691537 w 13425740"/>
                <a:gd name="connsiteY963" fmla="*/ 962436 h 5309615"/>
                <a:gd name="connsiteX964" fmla="*/ 7699054 w 13425740"/>
                <a:gd name="connsiteY964" fmla="*/ 969919 h 5309615"/>
                <a:gd name="connsiteX965" fmla="*/ 7700981 w 13425740"/>
                <a:gd name="connsiteY965" fmla="*/ 970593 h 5309615"/>
                <a:gd name="connsiteX966" fmla="*/ 7701923 w 13425740"/>
                <a:gd name="connsiteY966" fmla="*/ 971407 h 5309615"/>
                <a:gd name="connsiteX967" fmla="*/ 7706356 w 13425740"/>
                <a:gd name="connsiteY967" fmla="*/ 972472 h 5309615"/>
                <a:gd name="connsiteX968" fmla="*/ 7710604 w 13425740"/>
                <a:gd name="connsiteY968" fmla="*/ 973958 h 5309615"/>
                <a:gd name="connsiteX969" fmla="*/ 7711390 w 13425740"/>
                <a:gd name="connsiteY969" fmla="*/ 973683 h 5309615"/>
                <a:gd name="connsiteX970" fmla="*/ 7711959 w 13425740"/>
                <a:gd name="connsiteY970" fmla="*/ 973819 h 5309615"/>
                <a:gd name="connsiteX971" fmla="*/ 7718202 w 13425740"/>
                <a:gd name="connsiteY971" fmla="*/ 971299 h 5309615"/>
                <a:gd name="connsiteX972" fmla="*/ 7721416 w 13425740"/>
                <a:gd name="connsiteY972" fmla="*/ 970174 h 5309615"/>
                <a:gd name="connsiteX973" fmla="*/ 7852140 w 13425740"/>
                <a:gd name="connsiteY973" fmla="*/ 1032721 h 5309615"/>
                <a:gd name="connsiteX974" fmla="*/ 7852140 w 13425740"/>
                <a:gd name="connsiteY974" fmla="*/ 1174052 h 5309615"/>
                <a:gd name="connsiteX975" fmla="*/ 7932335 w 13425740"/>
                <a:gd name="connsiteY975" fmla="*/ 1163644 h 5309615"/>
                <a:gd name="connsiteX976" fmla="*/ 8035054 w 13425740"/>
                <a:gd name="connsiteY976" fmla="*/ 1196476 h 5309615"/>
                <a:gd name="connsiteX977" fmla="*/ 8055065 w 13425740"/>
                <a:gd name="connsiteY977" fmla="*/ 1219655 h 5309615"/>
                <a:gd name="connsiteX978" fmla="*/ 8055066 w 13425740"/>
                <a:gd name="connsiteY978" fmla="*/ 1219656 h 5309615"/>
                <a:gd name="connsiteX979" fmla="*/ 8060444 w 13425740"/>
                <a:gd name="connsiteY979" fmla="*/ 1219656 h 5309615"/>
                <a:gd name="connsiteX980" fmla="*/ 8060444 w 13425740"/>
                <a:gd name="connsiteY980" fmla="*/ 1226230 h 5309615"/>
                <a:gd name="connsiteX981" fmla="*/ 8060495 w 13425740"/>
                <a:gd name="connsiteY981" fmla="*/ 1226292 h 5309615"/>
                <a:gd name="connsiteX982" fmla="*/ 8088098 w 13425740"/>
                <a:gd name="connsiteY982" fmla="*/ 1274408 h 5309615"/>
                <a:gd name="connsiteX983" fmla="*/ 8060495 w 13425740"/>
                <a:gd name="connsiteY983" fmla="*/ 1310508 h 5309615"/>
                <a:gd name="connsiteX984" fmla="*/ 8052199 w 13425740"/>
                <a:gd name="connsiteY984" fmla="*/ 1321067 h 5309615"/>
                <a:gd name="connsiteX985" fmla="*/ 8033933 w 13425740"/>
                <a:gd name="connsiteY985" fmla="*/ 1301706 h 5309615"/>
                <a:gd name="connsiteX986" fmla="*/ 8026518 w 13425740"/>
                <a:gd name="connsiteY986" fmla="*/ 1296275 h 5309615"/>
                <a:gd name="connsiteX987" fmla="*/ 8047726 w 13425740"/>
                <a:gd name="connsiteY987" fmla="*/ 1314330 h 5309615"/>
                <a:gd name="connsiteX988" fmla="*/ 8052192 w 13425740"/>
                <a:gd name="connsiteY988" fmla="*/ 1321109 h 5309615"/>
                <a:gd name="connsiteX989" fmla="*/ 8052199 w 13425740"/>
                <a:gd name="connsiteY989" fmla="*/ 1321119 h 5309615"/>
                <a:gd name="connsiteX990" fmla="*/ 8060495 w 13425740"/>
                <a:gd name="connsiteY990" fmla="*/ 1310560 h 5309615"/>
                <a:gd name="connsiteX991" fmla="*/ 8060495 w 13425740"/>
                <a:gd name="connsiteY991" fmla="*/ 1515731 h 5309615"/>
                <a:gd name="connsiteX992" fmla="*/ 8087463 w 13425740"/>
                <a:gd name="connsiteY992" fmla="*/ 1508718 h 5309615"/>
                <a:gd name="connsiteX993" fmla="*/ 8102980 w 13425740"/>
                <a:gd name="connsiteY993" fmla="*/ 1505840 h 5309615"/>
                <a:gd name="connsiteX994" fmla="*/ 8180258 w 13425740"/>
                <a:gd name="connsiteY994" fmla="*/ 1526857 h 5309615"/>
                <a:gd name="connsiteX995" fmla="*/ 8213291 w 13425740"/>
                <a:gd name="connsiteY995" fmla="*/ 1592420 h 5309615"/>
                <a:gd name="connsiteX996" fmla="*/ 8179755 w 13425740"/>
                <a:gd name="connsiteY996" fmla="*/ 1637269 h 5309615"/>
                <a:gd name="connsiteX997" fmla="*/ 8174727 w 13425740"/>
                <a:gd name="connsiteY997" fmla="*/ 1628822 h 5309615"/>
                <a:gd name="connsiteX998" fmla="*/ 8071807 w 13425740"/>
                <a:gd name="connsiteY998" fmla="*/ 1576281 h 5309615"/>
                <a:gd name="connsiteX999" fmla="*/ 8071757 w 13425740"/>
                <a:gd name="connsiteY999" fmla="*/ 1576281 h 5309615"/>
                <a:gd name="connsiteX1000" fmla="*/ 8062820 w 13425740"/>
                <a:gd name="connsiteY1000" fmla="*/ 1580563 h 5309615"/>
                <a:gd name="connsiteX1001" fmla="*/ 8062855 w 13425740"/>
                <a:gd name="connsiteY1001" fmla="*/ 1580574 h 5309615"/>
                <a:gd name="connsiteX1002" fmla="*/ 8071807 w 13425740"/>
                <a:gd name="connsiteY1002" fmla="*/ 1576284 h 5309615"/>
                <a:gd name="connsiteX1003" fmla="*/ 8174728 w 13425740"/>
                <a:gd name="connsiteY1003" fmla="*/ 1628825 h 5309615"/>
                <a:gd name="connsiteX1004" fmla="*/ 8174728 w 13425740"/>
                <a:gd name="connsiteY1004" fmla="*/ 1812738 h 5309615"/>
                <a:gd name="connsiteX1005" fmla="*/ 8206139 w 13425740"/>
                <a:gd name="connsiteY1005" fmla="*/ 1804411 h 5309615"/>
                <a:gd name="connsiteX1006" fmla="*/ 8224955 w 13425740"/>
                <a:gd name="connsiteY1006" fmla="*/ 1800721 h 5309615"/>
                <a:gd name="connsiteX1007" fmla="*/ 8266272 w 13425740"/>
                <a:gd name="connsiteY1007" fmla="*/ 1811494 h 5309615"/>
                <a:gd name="connsiteX1008" fmla="*/ 8272471 w 13425740"/>
                <a:gd name="connsiteY1008" fmla="*/ 1813252 h 5309615"/>
                <a:gd name="connsiteX1009" fmla="*/ 8278006 w 13425740"/>
                <a:gd name="connsiteY1009" fmla="*/ 1801759 h 5309615"/>
                <a:gd name="connsiteX1010" fmla="*/ 8294240 w 13425740"/>
                <a:gd name="connsiteY1010" fmla="*/ 1775030 h 5309615"/>
                <a:gd name="connsiteX1011" fmla="*/ 8359501 w 13425740"/>
                <a:gd name="connsiteY1011" fmla="*/ 1755471 h 5309615"/>
                <a:gd name="connsiteX1012" fmla="*/ 8403696 w 13425740"/>
                <a:gd name="connsiteY1012" fmla="*/ 1767186 h 5309615"/>
                <a:gd name="connsiteX1013" fmla="*/ 8403796 w 13425740"/>
                <a:gd name="connsiteY1013" fmla="*/ 1767217 h 5309615"/>
                <a:gd name="connsiteX1014" fmla="*/ 8403796 w 13425740"/>
                <a:gd name="connsiteY1014" fmla="*/ 1574425 h 5309615"/>
                <a:gd name="connsiteX1015" fmla="*/ 8410283 w 13425740"/>
                <a:gd name="connsiteY1015" fmla="*/ 1583607 h 5309615"/>
                <a:gd name="connsiteX1016" fmla="*/ 8410333 w 13425740"/>
                <a:gd name="connsiteY1016" fmla="*/ 1583678 h 5309615"/>
                <a:gd name="connsiteX1017" fmla="*/ 8535828 w 13425740"/>
                <a:gd name="connsiteY1017" fmla="*/ 1507705 h 5309615"/>
                <a:gd name="connsiteX1018" fmla="*/ 8560465 w 13425740"/>
                <a:gd name="connsiteY1018" fmla="*/ 1502677 h 5309615"/>
                <a:gd name="connsiteX1019" fmla="*/ 8579671 w 13425740"/>
                <a:gd name="connsiteY1019" fmla="*/ 1502677 h 5309615"/>
                <a:gd name="connsiteX1020" fmla="*/ 8579671 w 13425740"/>
                <a:gd name="connsiteY1020" fmla="*/ 1477337 h 5309615"/>
                <a:gd name="connsiteX1021" fmla="*/ 8594503 w 13425740"/>
                <a:gd name="connsiteY1021" fmla="*/ 1449533 h 5309615"/>
                <a:gd name="connsiteX1022" fmla="*/ 8594390 w 13425740"/>
                <a:gd name="connsiteY1022" fmla="*/ 1449512 h 5309615"/>
                <a:gd name="connsiteX1023" fmla="*/ 8590318 w 13425740"/>
                <a:gd name="connsiteY1023" fmla="*/ 1457910 h 5309615"/>
                <a:gd name="connsiteX1024" fmla="*/ 8579621 w 13425740"/>
                <a:gd name="connsiteY1024" fmla="*/ 1477186 h 5309615"/>
                <a:gd name="connsiteX1025" fmla="*/ 8579621 w 13425740"/>
                <a:gd name="connsiteY1025" fmla="*/ 1502526 h 5309615"/>
                <a:gd name="connsiteX1026" fmla="*/ 8560414 w 13425740"/>
                <a:gd name="connsiteY1026" fmla="*/ 1502526 h 5309615"/>
                <a:gd name="connsiteX1027" fmla="*/ 8535778 w 13425740"/>
                <a:gd name="connsiteY1027" fmla="*/ 1507554 h 5309615"/>
                <a:gd name="connsiteX1028" fmla="*/ 8535728 w 13425740"/>
                <a:gd name="connsiteY1028" fmla="*/ 1507504 h 5309615"/>
                <a:gd name="connsiteX1029" fmla="*/ 8410232 w 13425740"/>
                <a:gd name="connsiteY1029" fmla="*/ 1583475 h 5309615"/>
                <a:gd name="connsiteX1030" fmla="*/ 8403696 w 13425740"/>
                <a:gd name="connsiteY1030" fmla="*/ 1574224 h 5309615"/>
                <a:gd name="connsiteX1031" fmla="*/ 8379965 w 13425740"/>
                <a:gd name="connsiteY1031" fmla="*/ 1539984 h 5309615"/>
                <a:gd name="connsiteX1032" fmla="*/ 8424763 w 13425740"/>
                <a:gd name="connsiteY1032" fmla="*/ 1467482 h 5309615"/>
                <a:gd name="connsiteX1033" fmla="*/ 8511493 w 13425740"/>
                <a:gd name="connsiteY1033" fmla="*/ 1436913 h 5309615"/>
                <a:gd name="connsiteX1034" fmla="*/ 8579621 w 13425740"/>
                <a:gd name="connsiteY1034" fmla="*/ 1446667 h 5309615"/>
                <a:gd name="connsiteX1035" fmla="*/ 8579671 w 13425740"/>
                <a:gd name="connsiteY1035" fmla="*/ 1446676 h 5309615"/>
                <a:gd name="connsiteX1036" fmla="*/ 8579671 w 13425740"/>
                <a:gd name="connsiteY1036" fmla="*/ 1307798 h 5309615"/>
                <a:gd name="connsiteX1037" fmla="*/ 8681787 w 13425740"/>
                <a:gd name="connsiteY1037" fmla="*/ 1256915 h 5309615"/>
                <a:gd name="connsiteX1038" fmla="*/ 8713965 w 13425740"/>
                <a:gd name="connsiteY1038" fmla="*/ 1243541 h 5309615"/>
                <a:gd name="connsiteX1039" fmla="*/ 8720200 w 13425740"/>
                <a:gd name="connsiteY1039" fmla="*/ 1243541 h 5309615"/>
                <a:gd name="connsiteX1040" fmla="*/ 8720200 w 13425740"/>
                <a:gd name="connsiteY1040" fmla="*/ 1243440 h 5309615"/>
                <a:gd name="connsiteX1041" fmla="*/ 8713965 w 13425740"/>
                <a:gd name="connsiteY1041" fmla="*/ 1243440 h 5309615"/>
                <a:gd name="connsiteX1042" fmla="*/ 8681787 w 13425740"/>
                <a:gd name="connsiteY1042" fmla="*/ 1256814 h 5309615"/>
                <a:gd name="connsiteX1043" fmla="*/ 8681737 w 13425740"/>
                <a:gd name="connsiteY1043" fmla="*/ 1256763 h 5309615"/>
                <a:gd name="connsiteX1044" fmla="*/ 8579621 w 13425740"/>
                <a:gd name="connsiteY1044" fmla="*/ 1307645 h 5309615"/>
                <a:gd name="connsiteX1045" fmla="*/ 8556241 w 13425740"/>
                <a:gd name="connsiteY1045" fmla="*/ 1332734 h 5309615"/>
                <a:gd name="connsiteX1046" fmla="*/ 8525974 w 13425740"/>
                <a:gd name="connsiteY1046" fmla="*/ 1289294 h 5309615"/>
                <a:gd name="connsiteX1047" fmla="*/ 8570772 w 13425740"/>
                <a:gd name="connsiteY1047" fmla="*/ 1216792 h 5309615"/>
                <a:gd name="connsiteX1048" fmla="*/ 8657502 w 13425740"/>
                <a:gd name="connsiteY1048" fmla="*/ 1186222 h 5309615"/>
                <a:gd name="connsiteX1049" fmla="*/ 8720200 w 13425740"/>
                <a:gd name="connsiteY1049" fmla="*/ 1195021 h 5309615"/>
                <a:gd name="connsiteX1050" fmla="*/ 8720200 w 13425740"/>
                <a:gd name="connsiteY1050" fmla="*/ 984404 h 5309615"/>
                <a:gd name="connsiteX1051" fmla="*/ 8814170 w 13425740"/>
                <a:gd name="connsiteY1051" fmla="*/ 938851 h 5309615"/>
                <a:gd name="connsiteX1052" fmla="*/ 8832195 w 13425740"/>
                <a:gd name="connsiteY1052" fmla="*/ 938432 h 5309615"/>
                <a:gd name="connsiteX1053" fmla="*/ 8832285 w 13425740"/>
                <a:gd name="connsiteY1053" fmla="*/ 938336 h 5309615"/>
                <a:gd name="connsiteX1054" fmla="*/ 8822944 w 13425740"/>
                <a:gd name="connsiteY1054" fmla="*/ 941973 h 5309615"/>
                <a:gd name="connsiteX1055" fmla="*/ 8814271 w 13425740"/>
                <a:gd name="connsiteY1055" fmla="*/ 938751 h 5309615"/>
                <a:gd name="connsiteX1056" fmla="*/ 8720300 w 13425740"/>
                <a:gd name="connsiteY1056" fmla="*/ 984303 h 5309615"/>
                <a:gd name="connsiteX1057" fmla="*/ 8693653 w 13425740"/>
                <a:gd name="connsiteY1057" fmla="*/ 1011605 h 5309615"/>
                <a:gd name="connsiteX1058" fmla="*/ 8665245 w 13425740"/>
                <a:gd name="connsiteY1058" fmla="*/ 971030 h 5309615"/>
                <a:gd name="connsiteX1059" fmla="*/ 8708837 w 13425740"/>
                <a:gd name="connsiteY1059" fmla="*/ 902249 h 5309615"/>
                <a:gd name="connsiteX1060" fmla="*/ 8791947 w 13425740"/>
                <a:gd name="connsiteY1060" fmla="*/ 872533 h 5309615"/>
                <a:gd name="connsiteX1061" fmla="*/ 8803838 w 13425740"/>
                <a:gd name="connsiteY1061" fmla="*/ 873156 h 5309615"/>
                <a:gd name="connsiteX1062" fmla="*/ 8824980 w 13425740"/>
                <a:gd name="connsiteY1062" fmla="*/ 875989 h 5309615"/>
                <a:gd name="connsiteX1063" fmla="*/ 8824980 w 13425740"/>
                <a:gd name="connsiteY1063" fmla="*/ 567997 h 5309615"/>
                <a:gd name="connsiteX1064" fmla="*/ 8944844 w 13425740"/>
                <a:gd name="connsiteY1064" fmla="*/ 570360 h 5309615"/>
                <a:gd name="connsiteX1065" fmla="*/ 8955755 w 13425740"/>
                <a:gd name="connsiteY1065" fmla="*/ 578555 h 5309615"/>
                <a:gd name="connsiteX1066" fmla="*/ 8955755 w 13425740"/>
                <a:gd name="connsiteY1066" fmla="*/ 888227 h 5309615"/>
                <a:gd name="connsiteX1067" fmla="*/ 8955805 w 13425740"/>
                <a:gd name="connsiteY1067" fmla="*/ 888220 h 5309615"/>
                <a:gd name="connsiteX1068" fmla="*/ 8980693 w 13425740"/>
                <a:gd name="connsiteY1068" fmla="*/ 885957 h 5309615"/>
                <a:gd name="connsiteX1069" fmla="*/ 9063804 w 13425740"/>
                <a:gd name="connsiteY1069" fmla="*/ 915672 h 5309615"/>
                <a:gd name="connsiteX1070" fmla="*/ 9107395 w 13425740"/>
                <a:gd name="connsiteY1070" fmla="*/ 984453 h 5309615"/>
                <a:gd name="connsiteX1071" fmla="*/ 9078988 w 13425740"/>
                <a:gd name="connsiteY1071" fmla="*/ 1025028 h 5309615"/>
                <a:gd name="connsiteX1072" fmla="*/ 9060586 w 13425740"/>
                <a:gd name="connsiteY1072" fmla="*/ 1004766 h 5309615"/>
                <a:gd name="connsiteX1073" fmla="*/ 8958319 w 13425740"/>
                <a:gd name="connsiteY1073" fmla="*/ 952174 h 5309615"/>
                <a:gd name="connsiteX1074" fmla="*/ 8958319 w 13425740"/>
                <a:gd name="connsiteY1074" fmla="*/ 952124 h 5309615"/>
                <a:gd name="connsiteX1075" fmla="*/ 8946098 w 13425740"/>
                <a:gd name="connsiteY1075" fmla="*/ 954086 h 5309615"/>
                <a:gd name="connsiteX1076" fmla="*/ 8943505 w 13425740"/>
                <a:gd name="connsiteY1076" fmla="*/ 953076 h 5309615"/>
                <a:gd name="connsiteX1077" fmla="*/ 8935973 w 13425740"/>
                <a:gd name="connsiteY1077" fmla="*/ 947197 h 5309615"/>
                <a:gd name="connsiteX1078" fmla="*/ 8927138 w 13425740"/>
                <a:gd name="connsiteY1078" fmla="*/ 937661 h 5309615"/>
                <a:gd name="connsiteX1079" fmla="*/ 8907412 w 13425740"/>
                <a:gd name="connsiteY1079" fmla="*/ 908160 h 5309615"/>
                <a:gd name="connsiteX1080" fmla="*/ 8901649 w 13425740"/>
                <a:gd name="connsiteY1080" fmla="*/ 896853 h 5309615"/>
                <a:gd name="connsiteX1081" fmla="*/ 8901555 w 13425740"/>
                <a:gd name="connsiteY1081" fmla="*/ 896869 h 5309615"/>
                <a:gd name="connsiteX1082" fmla="*/ 8921767 w 13425740"/>
                <a:gd name="connsiteY1082" fmla="*/ 931863 h 5309615"/>
                <a:gd name="connsiteX1083" fmla="*/ 8927138 w 13425740"/>
                <a:gd name="connsiteY1083" fmla="*/ 937661 h 5309615"/>
                <a:gd name="connsiteX1084" fmla="*/ 8930829 w 13425740"/>
                <a:gd name="connsiteY1084" fmla="*/ 943181 h 5309615"/>
                <a:gd name="connsiteX1085" fmla="*/ 8935973 w 13425740"/>
                <a:gd name="connsiteY1085" fmla="*/ 947197 h 5309615"/>
                <a:gd name="connsiteX1086" fmla="*/ 8940244 w 13425740"/>
                <a:gd name="connsiteY1086" fmla="*/ 951807 h 5309615"/>
                <a:gd name="connsiteX1087" fmla="*/ 8943505 w 13425740"/>
                <a:gd name="connsiteY1087" fmla="*/ 953076 h 5309615"/>
                <a:gd name="connsiteX1088" fmla="*/ 8945020 w 13425740"/>
                <a:gd name="connsiteY1088" fmla="*/ 954259 h 5309615"/>
                <a:gd name="connsiteX1089" fmla="*/ 8946098 w 13425740"/>
                <a:gd name="connsiteY1089" fmla="*/ 954086 h 5309615"/>
                <a:gd name="connsiteX1090" fmla="*/ 8949596 w 13425740"/>
                <a:gd name="connsiteY1090" fmla="*/ 955449 h 5309615"/>
                <a:gd name="connsiteX1091" fmla="*/ 8958269 w 13425740"/>
                <a:gd name="connsiteY1091" fmla="*/ 952226 h 5309615"/>
                <a:gd name="connsiteX1092" fmla="*/ 9060535 w 13425740"/>
                <a:gd name="connsiteY1092" fmla="*/ 1004817 h 5309615"/>
                <a:gd name="connsiteX1093" fmla="*/ 9060535 w 13425740"/>
                <a:gd name="connsiteY1093" fmla="*/ 1207038 h 5309615"/>
                <a:gd name="connsiteX1094" fmla="*/ 9032027 w 13425740"/>
                <a:gd name="connsiteY1094" fmla="*/ 1212117 h 5309615"/>
                <a:gd name="connsiteX1095" fmla="*/ 9035478 w 13425740"/>
                <a:gd name="connsiteY1095" fmla="*/ 1219278 h 5309615"/>
                <a:gd name="connsiteX1096" fmla="*/ 9036985 w 13425740"/>
                <a:gd name="connsiteY1096" fmla="*/ 1222063 h 5309615"/>
                <a:gd name="connsiteX1097" fmla="*/ 9038016 w 13425740"/>
                <a:gd name="connsiteY1097" fmla="*/ 1224152 h 5309615"/>
                <a:gd name="connsiteX1098" fmla="*/ 9039153 w 13425740"/>
                <a:gd name="connsiteY1098" fmla="*/ 1226067 h 5309615"/>
                <a:gd name="connsiteX1099" fmla="*/ 9044550 w 13425740"/>
                <a:gd name="connsiteY1099" fmla="*/ 1236036 h 5309615"/>
                <a:gd name="connsiteX1100" fmla="*/ 9049564 w 13425740"/>
                <a:gd name="connsiteY1100" fmla="*/ 1243598 h 5309615"/>
                <a:gd name="connsiteX1101" fmla="*/ 9052805 w 13425740"/>
                <a:gd name="connsiteY1101" fmla="*/ 1249057 h 5309615"/>
                <a:gd name="connsiteX1102" fmla="*/ 9054189 w 13425740"/>
                <a:gd name="connsiteY1102" fmla="*/ 1250575 h 5309615"/>
                <a:gd name="connsiteX1103" fmla="*/ 9057325 w 13425740"/>
                <a:gd name="connsiteY1103" fmla="*/ 1255306 h 5309615"/>
                <a:gd name="connsiteX1104" fmla="*/ 9071884 w 13425740"/>
                <a:gd name="connsiteY1104" fmla="*/ 1270003 h 5309615"/>
                <a:gd name="connsiteX1105" fmla="*/ 9071902 w 13425740"/>
                <a:gd name="connsiteY1105" fmla="*/ 1270010 h 5309615"/>
                <a:gd name="connsiteX1106" fmla="*/ 9054189 w 13425740"/>
                <a:gd name="connsiteY1106" fmla="*/ 1250575 h 5309615"/>
                <a:gd name="connsiteX1107" fmla="*/ 9049564 w 13425740"/>
                <a:gd name="connsiteY1107" fmla="*/ 1243598 h 5309615"/>
                <a:gd name="connsiteX1108" fmla="*/ 9039153 w 13425740"/>
                <a:gd name="connsiteY1108" fmla="*/ 1226067 h 5309615"/>
                <a:gd name="connsiteX1109" fmla="*/ 9036985 w 13425740"/>
                <a:gd name="connsiteY1109" fmla="*/ 1222063 h 5309615"/>
                <a:gd name="connsiteX1110" fmla="*/ 9032078 w 13425740"/>
                <a:gd name="connsiteY1110" fmla="*/ 1212115 h 5309615"/>
                <a:gd name="connsiteX1111" fmla="*/ 9060586 w 13425740"/>
                <a:gd name="connsiteY1111" fmla="*/ 1207037 h 5309615"/>
                <a:gd name="connsiteX1112" fmla="*/ 9115038 w 13425740"/>
                <a:gd name="connsiteY1112" fmla="*/ 1199696 h 5309615"/>
                <a:gd name="connsiteX1113" fmla="*/ 9201768 w 13425740"/>
                <a:gd name="connsiteY1113" fmla="*/ 1230265 h 5309615"/>
                <a:gd name="connsiteX1114" fmla="*/ 9246566 w 13425740"/>
                <a:gd name="connsiteY1114" fmla="*/ 1302767 h 5309615"/>
                <a:gd name="connsiteX1115" fmla="*/ 9216299 w 13425740"/>
                <a:gd name="connsiteY1115" fmla="*/ 1346208 h 5309615"/>
                <a:gd name="connsiteX1116" fmla="*/ 9201165 w 13425740"/>
                <a:gd name="connsiteY1116" fmla="*/ 1328460 h 5309615"/>
                <a:gd name="connsiteX1117" fmla="*/ 9193467 w 13425740"/>
                <a:gd name="connsiteY1117" fmla="*/ 1322033 h 5309615"/>
                <a:gd name="connsiteX1118" fmla="*/ 9201165 w 13425740"/>
                <a:gd name="connsiteY1118" fmla="*/ 1328462 h 5309615"/>
                <a:gd name="connsiteX1119" fmla="*/ 9201165 w 13425740"/>
                <a:gd name="connsiteY1119" fmla="*/ 1460041 h 5309615"/>
                <a:gd name="connsiteX1120" fmla="*/ 9185880 w 13425740"/>
                <a:gd name="connsiteY1120" fmla="*/ 1462807 h 5309615"/>
                <a:gd name="connsiteX1121" fmla="*/ 9185902 w 13425740"/>
                <a:gd name="connsiteY1121" fmla="*/ 1462852 h 5309615"/>
                <a:gd name="connsiteX1122" fmla="*/ 9201165 w 13425740"/>
                <a:gd name="connsiteY1122" fmla="*/ 1460091 h 5309615"/>
                <a:gd name="connsiteX1123" fmla="*/ 9268890 w 13425740"/>
                <a:gd name="connsiteY1123" fmla="*/ 1450436 h 5309615"/>
                <a:gd name="connsiteX1124" fmla="*/ 9355620 w 13425740"/>
                <a:gd name="connsiteY1124" fmla="*/ 1481006 h 5309615"/>
                <a:gd name="connsiteX1125" fmla="*/ 9372514 w 13425740"/>
                <a:gd name="connsiteY1125" fmla="*/ 1502576 h 5309615"/>
                <a:gd name="connsiteX1126" fmla="*/ 9377089 w 13425740"/>
                <a:gd name="connsiteY1126" fmla="*/ 1508760 h 5309615"/>
                <a:gd name="connsiteX1127" fmla="*/ 9400368 w 13425740"/>
                <a:gd name="connsiteY1127" fmla="*/ 1553558 h 5309615"/>
                <a:gd name="connsiteX1128" fmla="*/ 9377089 w 13425740"/>
                <a:gd name="connsiteY1128" fmla="*/ 1587145 h 5309615"/>
                <a:gd name="connsiteX1129" fmla="*/ 9377089 w 13425740"/>
                <a:gd name="connsiteY1129" fmla="*/ 1778032 h 5309615"/>
                <a:gd name="connsiteX1130" fmla="*/ 9399897 w 13425740"/>
                <a:gd name="connsiteY1130" fmla="*/ 1771523 h 5309615"/>
                <a:gd name="connsiteX1131" fmla="*/ 9412989 w 13425740"/>
                <a:gd name="connsiteY1131" fmla="*/ 1768845 h 5309615"/>
                <a:gd name="connsiteX1132" fmla="*/ 9478250 w 13425740"/>
                <a:gd name="connsiteY1132" fmla="*/ 1788404 h 5309615"/>
                <a:gd name="connsiteX1133" fmla="*/ 9506155 w 13425740"/>
                <a:gd name="connsiteY1133" fmla="*/ 1849442 h 5309615"/>
                <a:gd name="connsiteX1134" fmla="*/ 9477848 w 13425740"/>
                <a:gd name="connsiteY1134" fmla="*/ 1891224 h 5309615"/>
                <a:gd name="connsiteX1135" fmla="*/ 9473625 w 13425740"/>
                <a:gd name="connsiteY1135" fmla="*/ 1883380 h 5309615"/>
                <a:gd name="connsiteX1136" fmla="*/ 9472906 w 13425740"/>
                <a:gd name="connsiteY1136" fmla="*/ 1882691 h 5309615"/>
                <a:gd name="connsiteX1137" fmla="*/ 9455692 w 13425740"/>
                <a:gd name="connsiteY1137" fmla="*/ 1864940 h 5309615"/>
                <a:gd name="connsiteX1138" fmla="*/ 9448130 w 13425740"/>
                <a:gd name="connsiteY1138" fmla="*/ 1858954 h 5309615"/>
                <a:gd name="connsiteX1139" fmla="*/ 9443609 w 13425740"/>
                <a:gd name="connsiteY1139" fmla="*/ 1854622 h 5309615"/>
                <a:gd name="connsiteX1140" fmla="*/ 9434963 w 13425740"/>
                <a:gd name="connsiteY1140" fmla="*/ 1848531 h 5309615"/>
                <a:gd name="connsiteX1141" fmla="*/ 9430485 w 13425740"/>
                <a:gd name="connsiteY1141" fmla="*/ 1844986 h 5309615"/>
                <a:gd name="connsiteX1142" fmla="*/ 9428466 w 13425740"/>
                <a:gd name="connsiteY1142" fmla="*/ 1843954 h 5309615"/>
                <a:gd name="connsiteX1143" fmla="*/ 9423926 w 13425740"/>
                <a:gd name="connsiteY1143" fmla="*/ 1840755 h 5309615"/>
                <a:gd name="connsiteX1144" fmla="*/ 9405141 w 13425740"/>
                <a:gd name="connsiteY1144" fmla="*/ 1831999 h 5309615"/>
                <a:gd name="connsiteX1145" fmla="*/ 9405100 w 13425740"/>
                <a:gd name="connsiteY1145" fmla="*/ 1832005 h 5309615"/>
                <a:gd name="connsiteX1146" fmla="*/ 9428466 w 13425740"/>
                <a:gd name="connsiteY1146" fmla="*/ 1843954 h 5309615"/>
                <a:gd name="connsiteX1147" fmla="*/ 9434963 w 13425740"/>
                <a:gd name="connsiteY1147" fmla="*/ 1848531 h 5309615"/>
                <a:gd name="connsiteX1148" fmla="*/ 9448130 w 13425740"/>
                <a:gd name="connsiteY1148" fmla="*/ 1858954 h 5309615"/>
                <a:gd name="connsiteX1149" fmla="*/ 9472906 w 13425740"/>
                <a:gd name="connsiteY1149" fmla="*/ 1882691 h 5309615"/>
                <a:gd name="connsiteX1150" fmla="*/ 9473574 w 13425740"/>
                <a:gd name="connsiteY1150" fmla="*/ 1883380 h 5309615"/>
                <a:gd name="connsiteX1151" fmla="*/ 9473574 w 13425740"/>
                <a:gd name="connsiteY1151" fmla="*/ 2054579 h 5309615"/>
                <a:gd name="connsiteX1152" fmla="*/ 9449340 w 13425740"/>
                <a:gd name="connsiteY1152" fmla="*/ 2062121 h 5309615"/>
                <a:gd name="connsiteX1153" fmla="*/ 9452012 w 13425740"/>
                <a:gd name="connsiteY1153" fmla="*/ 2070213 h 5309615"/>
                <a:gd name="connsiteX1154" fmla="*/ 9454030 w 13425740"/>
                <a:gd name="connsiteY1154" fmla="*/ 2075190 h 5309615"/>
                <a:gd name="connsiteX1155" fmla="*/ 9456806 w 13425740"/>
                <a:gd name="connsiteY1155" fmla="*/ 2082462 h 5309615"/>
                <a:gd name="connsiteX1156" fmla="*/ 9457701 w 13425740"/>
                <a:gd name="connsiteY1156" fmla="*/ 2084248 h 5309615"/>
                <a:gd name="connsiteX1157" fmla="*/ 9459196 w 13425740"/>
                <a:gd name="connsiteY1157" fmla="*/ 2087936 h 5309615"/>
                <a:gd name="connsiteX1158" fmla="*/ 9461417 w 13425740"/>
                <a:gd name="connsiteY1158" fmla="*/ 2091661 h 5309615"/>
                <a:gd name="connsiteX1159" fmla="*/ 9464898 w 13425740"/>
                <a:gd name="connsiteY1159" fmla="*/ 2098606 h 5309615"/>
                <a:gd name="connsiteX1160" fmla="*/ 9467173 w 13425740"/>
                <a:gd name="connsiteY1160" fmla="*/ 2101317 h 5309615"/>
                <a:gd name="connsiteX1161" fmla="*/ 9469646 w 13425740"/>
                <a:gd name="connsiteY1161" fmla="*/ 2105465 h 5309615"/>
                <a:gd name="connsiteX1162" fmla="*/ 9471685 w 13425740"/>
                <a:gd name="connsiteY1162" fmla="*/ 2106693 h 5309615"/>
                <a:gd name="connsiteX1163" fmla="*/ 9474865 w 13425740"/>
                <a:gd name="connsiteY1163" fmla="*/ 2110482 h 5309615"/>
                <a:gd name="connsiteX1164" fmla="*/ 9482046 w 13425740"/>
                <a:gd name="connsiteY1164" fmla="*/ 2112931 h 5309615"/>
                <a:gd name="connsiteX1165" fmla="*/ 9482113 w 13425740"/>
                <a:gd name="connsiteY1165" fmla="*/ 2112972 h 5309615"/>
                <a:gd name="connsiteX1166" fmla="*/ 9482133 w 13425740"/>
                <a:gd name="connsiteY1166" fmla="*/ 2112961 h 5309615"/>
                <a:gd name="connsiteX1167" fmla="*/ 9482046 w 13425740"/>
                <a:gd name="connsiteY1167" fmla="*/ 2112931 h 5309615"/>
                <a:gd name="connsiteX1168" fmla="*/ 9471685 w 13425740"/>
                <a:gd name="connsiteY1168" fmla="*/ 2106693 h 5309615"/>
                <a:gd name="connsiteX1169" fmla="*/ 9467173 w 13425740"/>
                <a:gd name="connsiteY1169" fmla="*/ 2101317 h 5309615"/>
                <a:gd name="connsiteX1170" fmla="*/ 9461417 w 13425740"/>
                <a:gd name="connsiteY1170" fmla="*/ 2091661 h 5309615"/>
                <a:gd name="connsiteX1171" fmla="*/ 9457701 w 13425740"/>
                <a:gd name="connsiteY1171" fmla="*/ 2084248 h 5309615"/>
                <a:gd name="connsiteX1172" fmla="*/ 9454030 w 13425740"/>
                <a:gd name="connsiteY1172" fmla="*/ 2075190 h 5309615"/>
                <a:gd name="connsiteX1173" fmla="*/ 9451375 w 13425740"/>
                <a:gd name="connsiteY1173" fmla="*/ 2068237 h 5309615"/>
                <a:gd name="connsiteX1174" fmla="*/ 9449390 w 13425740"/>
                <a:gd name="connsiteY1174" fmla="*/ 2062120 h 5309615"/>
                <a:gd name="connsiteX1175" fmla="*/ 9473624 w 13425740"/>
                <a:gd name="connsiteY1175" fmla="*/ 2054578 h 5309615"/>
                <a:gd name="connsiteX1176" fmla="*/ 9516059 w 13425740"/>
                <a:gd name="connsiteY1176" fmla="*/ 2043416 h 5309615"/>
                <a:gd name="connsiteX1177" fmla="*/ 9571972 w 13425740"/>
                <a:gd name="connsiteY1177" fmla="*/ 2060011 h 5309615"/>
                <a:gd name="connsiteX1178" fmla="*/ 9581300 w 13425740"/>
                <a:gd name="connsiteY1178" fmla="*/ 2062968 h 5309615"/>
                <a:gd name="connsiteX1179" fmla="*/ 9586487 w 13425740"/>
                <a:gd name="connsiteY1179" fmla="*/ 2071040 h 5309615"/>
                <a:gd name="connsiteX1180" fmla="*/ 9609176 w 13425740"/>
                <a:gd name="connsiteY1180" fmla="*/ 2123962 h 5309615"/>
                <a:gd name="connsiteX1181" fmla="*/ 9580869 w 13425740"/>
                <a:gd name="connsiteY1181" fmla="*/ 2165744 h 5309615"/>
                <a:gd name="connsiteX1182" fmla="*/ 9573377 w 13425740"/>
                <a:gd name="connsiteY1182" fmla="*/ 2154029 h 5309615"/>
                <a:gd name="connsiteX1183" fmla="*/ 9489714 w 13425740"/>
                <a:gd name="connsiteY1183" fmla="*/ 2108980 h 5309615"/>
                <a:gd name="connsiteX1184" fmla="*/ 9573377 w 13425740"/>
                <a:gd name="connsiteY1184" fmla="*/ 2154030 h 5309615"/>
                <a:gd name="connsiteX1185" fmla="*/ 9573377 w 13425740"/>
                <a:gd name="connsiteY1185" fmla="*/ 2757724 h 5309615"/>
                <a:gd name="connsiteX1186" fmla="*/ 10498252 w 13425740"/>
                <a:gd name="connsiteY1186" fmla="*/ 2757724 h 5309615"/>
                <a:gd name="connsiteX1187" fmla="*/ 10498252 w 13425740"/>
                <a:gd name="connsiteY1187" fmla="*/ 2084012 h 5309615"/>
                <a:gd name="connsiteX1188" fmla="*/ 10498152 w 13425740"/>
                <a:gd name="connsiteY1188" fmla="*/ 2084092 h 5309615"/>
                <a:gd name="connsiteX1189" fmla="*/ 10483822 w 13425740"/>
                <a:gd name="connsiteY1189" fmla="*/ 2103248 h 5309615"/>
                <a:gd name="connsiteX1190" fmla="*/ 10455515 w 13425740"/>
                <a:gd name="connsiteY1190" fmla="*/ 2060813 h 5309615"/>
                <a:gd name="connsiteX1191" fmla="*/ 10483420 w 13425740"/>
                <a:gd name="connsiteY1191" fmla="*/ 1998819 h 5309615"/>
                <a:gd name="connsiteX1192" fmla="*/ 10548681 w 13425740"/>
                <a:gd name="connsiteY1192" fmla="*/ 1978959 h 5309615"/>
                <a:gd name="connsiteX1193" fmla="*/ 10599362 w 13425740"/>
                <a:gd name="connsiteY1193" fmla="*/ 1992886 h 5309615"/>
                <a:gd name="connsiteX1194" fmla="*/ 10615351 w 13425740"/>
                <a:gd name="connsiteY1194" fmla="*/ 1997964 h 5309615"/>
                <a:gd name="connsiteX1195" fmla="*/ 10613366 w 13425740"/>
                <a:gd name="connsiteY1195" fmla="*/ 2004176 h 5309615"/>
                <a:gd name="connsiteX1196" fmla="*/ 10609902 w 13425740"/>
                <a:gd name="connsiteY1196" fmla="*/ 2013389 h 5309615"/>
                <a:gd name="connsiteX1197" fmla="*/ 10607301 w 13425740"/>
                <a:gd name="connsiteY1197" fmla="*/ 2019906 h 5309615"/>
                <a:gd name="connsiteX1198" fmla="*/ 10603061 w 13425740"/>
                <a:gd name="connsiteY1198" fmla="*/ 2028496 h 5309615"/>
                <a:gd name="connsiteX1199" fmla="*/ 10597740 w 13425740"/>
                <a:gd name="connsiteY1199" fmla="*/ 2037558 h 5309615"/>
                <a:gd name="connsiteX1200" fmla="*/ 10593006 w 13425740"/>
                <a:gd name="connsiteY1200" fmla="*/ 2043283 h 5309615"/>
                <a:gd name="connsiteX1201" fmla="*/ 10582809 w 13425740"/>
                <a:gd name="connsiteY1201" fmla="*/ 2049511 h 5309615"/>
                <a:gd name="connsiteX1202" fmla="*/ 10582639 w 13425740"/>
                <a:gd name="connsiteY1202" fmla="*/ 2049569 h 5309615"/>
                <a:gd name="connsiteX1203" fmla="*/ 10582678 w 13425740"/>
                <a:gd name="connsiteY1203" fmla="*/ 2049591 h 5309615"/>
                <a:gd name="connsiteX1204" fmla="*/ 10582809 w 13425740"/>
                <a:gd name="connsiteY1204" fmla="*/ 2049511 h 5309615"/>
                <a:gd name="connsiteX1205" fmla="*/ 10589876 w 13425740"/>
                <a:gd name="connsiteY1205" fmla="*/ 2047069 h 5309615"/>
                <a:gd name="connsiteX1206" fmla="*/ 10593006 w 13425740"/>
                <a:gd name="connsiteY1206" fmla="*/ 2043283 h 5309615"/>
                <a:gd name="connsiteX1207" fmla="*/ 10595145 w 13425740"/>
                <a:gd name="connsiteY1207" fmla="*/ 2041977 h 5309615"/>
                <a:gd name="connsiteX1208" fmla="*/ 10597740 w 13425740"/>
                <a:gd name="connsiteY1208" fmla="*/ 2037558 h 5309615"/>
                <a:gd name="connsiteX1209" fmla="*/ 10599843 w 13425740"/>
                <a:gd name="connsiteY1209" fmla="*/ 2035014 h 5309615"/>
                <a:gd name="connsiteX1210" fmla="*/ 10603061 w 13425740"/>
                <a:gd name="connsiteY1210" fmla="*/ 2028496 h 5309615"/>
                <a:gd name="connsiteX1211" fmla="*/ 10605595 w 13425740"/>
                <a:gd name="connsiteY1211" fmla="*/ 2024180 h 5309615"/>
                <a:gd name="connsiteX1212" fmla="*/ 10607301 w 13425740"/>
                <a:gd name="connsiteY1212" fmla="*/ 2019906 h 5309615"/>
                <a:gd name="connsiteX1213" fmla="*/ 10607935 w 13425740"/>
                <a:gd name="connsiteY1213" fmla="*/ 2018622 h 5309615"/>
                <a:gd name="connsiteX1214" fmla="*/ 10609902 w 13425740"/>
                <a:gd name="connsiteY1214" fmla="*/ 2013389 h 5309615"/>
                <a:gd name="connsiteX1215" fmla="*/ 10612779 w 13425740"/>
                <a:gd name="connsiteY1215" fmla="*/ 2006182 h 5309615"/>
                <a:gd name="connsiteX1216" fmla="*/ 10615451 w 13425740"/>
                <a:gd name="connsiteY1216" fmla="*/ 1997964 h 5309615"/>
                <a:gd name="connsiteX1217" fmla="*/ 10599463 w 13425740"/>
                <a:gd name="connsiteY1217" fmla="*/ 1992886 h 5309615"/>
                <a:gd name="connsiteX1218" fmla="*/ 10599463 w 13425740"/>
                <a:gd name="connsiteY1218" fmla="*/ 1807107 h 5309615"/>
                <a:gd name="connsiteX1219" fmla="*/ 10602616 w 13425740"/>
                <a:gd name="connsiteY1219" fmla="*/ 1804361 h 5309615"/>
                <a:gd name="connsiteX1220" fmla="*/ 10635025 w 13425740"/>
                <a:gd name="connsiteY1220" fmla="*/ 1777915 h 5309615"/>
                <a:gd name="connsiteX1221" fmla="*/ 10662743 w 13425740"/>
                <a:gd name="connsiteY1221" fmla="*/ 1763525 h 5309615"/>
                <a:gd name="connsiteX1222" fmla="*/ 10678136 w 13425740"/>
                <a:gd name="connsiteY1222" fmla="*/ 1766780 h 5309615"/>
                <a:gd name="connsiteX1223" fmla="*/ 10678048 w 13425740"/>
                <a:gd name="connsiteY1223" fmla="*/ 1766733 h 5309615"/>
                <a:gd name="connsiteX1224" fmla="*/ 10677998 w 13425740"/>
                <a:gd name="connsiteY1224" fmla="*/ 1766733 h 5309615"/>
                <a:gd name="connsiteX1225" fmla="*/ 10641257 w 13425740"/>
                <a:gd name="connsiteY1225" fmla="*/ 1772830 h 5309615"/>
                <a:gd name="connsiteX1226" fmla="*/ 10635025 w 13425740"/>
                <a:gd name="connsiteY1226" fmla="*/ 1777915 h 5309615"/>
                <a:gd name="connsiteX1227" fmla="*/ 10629963 w 13425740"/>
                <a:gd name="connsiteY1227" fmla="*/ 1780543 h 5309615"/>
                <a:gd name="connsiteX1228" fmla="*/ 10602616 w 13425740"/>
                <a:gd name="connsiteY1228" fmla="*/ 1804361 h 5309615"/>
                <a:gd name="connsiteX1229" fmla="*/ 10599312 w 13425740"/>
                <a:gd name="connsiteY1229" fmla="*/ 1807057 h 5309615"/>
                <a:gd name="connsiteX1230" fmla="*/ 10586793 w 13425740"/>
                <a:gd name="connsiteY1230" fmla="*/ 1824403 h 5309615"/>
                <a:gd name="connsiteX1231" fmla="*/ 10558486 w 13425740"/>
                <a:gd name="connsiteY1231" fmla="*/ 1781968 h 5309615"/>
                <a:gd name="connsiteX1232" fmla="*/ 10586391 w 13425740"/>
                <a:gd name="connsiteY1232" fmla="*/ 1719974 h 5309615"/>
                <a:gd name="connsiteX1233" fmla="*/ 10651652 w 13425740"/>
                <a:gd name="connsiteY1233" fmla="*/ 1700114 h 5309615"/>
                <a:gd name="connsiteX1234" fmla="*/ 10695847 w 13425740"/>
                <a:gd name="connsiteY1234" fmla="*/ 1712030 h 5309615"/>
                <a:gd name="connsiteX1235" fmla="*/ 10695947 w 13425740"/>
                <a:gd name="connsiteY1235" fmla="*/ 1712062 h 5309615"/>
                <a:gd name="connsiteX1236" fmla="*/ 10695947 w 13425740"/>
                <a:gd name="connsiteY1236" fmla="*/ 1516290 h 5309615"/>
                <a:gd name="connsiteX1237" fmla="*/ 10695847 w 13425740"/>
                <a:gd name="connsiteY1237" fmla="*/ 1516147 h 5309615"/>
                <a:gd name="connsiteX1238" fmla="*/ 10672116 w 13425740"/>
                <a:gd name="connsiteY1238" fmla="*/ 1481404 h 5309615"/>
                <a:gd name="connsiteX1239" fmla="*/ 10716914 w 13425740"/>
                <a:gd name="connsiteY1239" fmla="*/ 1407746 h 5309615"/>
                <a:gd name="connsiteX1240" fmla="*/ 10803644 w 13425740"/>
                <a:gd name="connsiteY1240" fmla="*/ 1376674 h 5309615"/>
                <a:gd name="connsiteX1241" fmla="*/ 10871772 w 13425740"/>
                <a:gd name="connsiteY1241" fmla="*/ 1386579 h 5309615"/>
                <a:gd name="connsiteX1242" fmla="*/ 10871822 w 13425740"/>
                <a:gd name="connsiteY1242" fmla="*/ 1386588 h 5309615"/>
                <a:gd name="connsiteX1243" fmla="*/ 10871822 w 13425740"/>
                <a:gd name="connsiteY1243" fmla="*/ 1245447 h 5309615"/>
                <a:gd name="connsiteX1244" fmla="*/ 10973938 w 13425740"/>
                <a:gd name="connsiteY1244" fmla="*/ 1193810 h 5309615"/>
                <a:gd name="connsiteX1245" fmla="*/ 11006116 w 13425740"/>
                <a:gd name="connsiteY1245" fmla="*/ 1180235 h 5309615"/>
                <a:gd name="connsiteX1246" fmla="*/ 11012351 w 13425740"/>
                <a:gd name="connsiteY1246" fmla="*/ 1180235 h 5309615"/>
                <a:gd name="connsiteX1247" fmla="*/ 11012351 w 13425740"/>
                <a:gd name="connsiteY1247" fmla="*/ 1180135 h 5309615"/>
                <a:gd name="connsiteX1248" fmla="*/ 11006116 w 13425740"/>
                <a:gd name="connsiteY1248" fmla="*/ 1180135 h 5309615"/>
                <a:gd name="connsiteX1249" fmla="*/ 10973938 w 13425740"/>
                <a:gd name="connsiteY1249" fmla="*/ 1193710 h 5309615"/>
                <a:gd name="connsiteX1250" fmla="*/ 10973888 w 13425740"/>
                <a:gd name="connsiteY1250" fmla="*/ 1193760 h 5309615"/>
                <a:gd name="connsiteX1251" fmla="*/ 10871772 w 13425740"/>
                <a:gd name="connsiteY1251" fmla="*/ 1245396 h 5309615"/>
                <a:gd name="connsiteX1252" fmla="*/ 10848392 w 13425740"/>
                <a:gd name="connsiteY1252" fmla="*/ 1270888 h 5309615"/>
                <a:gd name="connsiteX1253" fmla="*/ 10818125 w 13425740"/>
                <a:gd name="connsiteY1253" fmla="*/ 1226743 h 5309615"/>
                <a:gd name="connsiteX1254" fmla="*/ 10862923 w 13425740"/>
                <a:gd name="connsiteY1254" fmla="*/ 1153085 h 5309615"/>
                <a:gd name="connsiteX1255" fmla="*/ 10949654 w 13425740"/>
                <a:gd name="connsiteY1255" fmla="*/ 1122013 h 5309615"/>
                <a:gd name="connsiteX1256" fmla="*/ 11012351 w 13425740"/>
                <a:gd name="connsiteY1256" fmla="*/ 1130962 h 5309615"/>
                <a:gd name="connsiteX1257" fmla="*/ 11012351 w 13425740"/>
                <a:gd name="connsiteY1257" fmla="*/ 917077 h 5309615"/>
                <a:gd name="connsiteX1258" fmla="*/ 11106321 w 13425740"/>
                <a:gd name="connsiteY1258" fmla="*/ 870821 h 5309615"/>
                <a:gd name="connsiteX1259" fmla="*/ 11114994 w 13425740"/>
                <a:gd name="connsiteY1259" fmla="*/ 874093 h 5309615"/>
                <a:gd name="connsiteX1260" fmla="*/ 11118607 w 13425740"/>
                <a:gd name="connsiteY1260" fmla="*/ 872665 h 5309615"/>
                <a:gd name="connsiteX1261" fmla="*/ 11119671 w 13425740"/>
                <a:gd name="connsiteY1261" fmla="*/ 872838 h 5309615"/>
                <a:gd name="connsiteX1262" fmla="*/ 11121167 w 13425740"/>
                <a:gd name="connsiteY1262" fmla="*/ 871652 h 5309615"/>
                <a:gd name="connsiteX1263" fmla="*/ 11124346 w 13425740"/>
                <a:gd name="connsiteY1263" fmla="*/ 870395 h 5309615"/>
                <a:gd name="connsiteX1264" fmla="*/ 11128511 w 13425740"/>
                <a:gd name="connsiteY1264" fmla="*/ 865831 h 5309615"/>
                <a:gd name="connsiteX1265" fmla="*/ 11133862 w 13425740"/>
                <a:gd name="connsiteY1265" fmla="*/ 861589 h 5309615"/>
                <a:gd name="connsiteX1266" fmla="*/ 11137702 w 13425740"/>
                <a:gd name="connsiteY1266" fmla="*/ 855757 h 5309615"/>
                <a:gd name="connsiteX1267" fmla="*/ 11142824 w 13425740"/>
                <a:gd name="connsiteY1267" fmla="*/ 850143 h 5309615"/>
                <a:gd name="connsiteX1268" fmla="*/ 11163036 w 13425740"/>
                <a:gd name="connsiteY1268" fmla="*/ 814609 h 5309615"/>
                <a:gd name="connsiteX1269" fmla="*/ 11163012 w 13425740"/>
                <a:gd name="connsiteY1269" fmla="*/ 814605 h 5309615"/>
                <a:gd name="connsiteX1270" fmla="*/ 11157279 w 13425740"/>
                <a:gd name="connsiteY1270" fmla="*/ 826027 h 5309615"/>
                <a:gd name="connsiteX1271" fmla="*/ 11137702 w 13425740"/>
                <a:gd name="connsiteY1271" fmla="*/ 855757 h 5309615"/>
                <a:gd name="connsiteX1272" fmla="*/ 11128511 w 13425740"/>
                <a:gd name="connsiteY1272" fmla="*/ 865831 h 5309615"/>
                <a:gd name="connsiteX1273" fmla="*/ 11121167 w 13425740"/>
                <a:gd name="connsiteY1273" fmla="*/ 871652 h 5309615"/>
                <a:gd name="connsiteX1274" fmla="*/ 11118607 w 13425740"/>
                <a:gd name="connsiteY1274" fmla="*/ 872665 h 5309615"/>
                <a:gd name="connsiteX1275" fmla="*/ 11106371 w 13425740"/>
                <a:gd name="connsiteY1275" fmla="*/ 870669 h 5309615"/>
                <a:gd name="connsiteX1276" fmla="*/ 11106371 w 13425740"/>
                <a:gd name="connsiteY1276" fmla="*/ 870720 h 5309615"/>
                <a:gd name="connsiteX1277" fmla="*/ 11012401 w 13425740"/>
                <a:gd name="connsiteY1277" fmla="*/ 916976 h 5309615"/>
                <a:gd name="connsiteX1278" fmla="*/ 10985753 w 13425740"/>
                <a:gd name="connsiteY1278" fmla="*/ 944679 h 5309615"/>
                <a:gd name="connsiteX1279" fmla="*/ 10957345 w 13425740"/>
                <a:gd name="connsiteY1279" fmla="*/ 903451 h 5309615"/>
                <a:gd name="connsiteX1280" fmla="*/ 11000937 w 13425740"/>
                <a:gd name="connsiteY1280" fmla="*/ 833614 h 5309615"/>
                <a:gd name="connsiteX1281" fmla="*/ 11084048 w 13425740"/>
                <a:gd name="connsiteY1281" fmla="*/ 803447 h 5309615"/>
                <a:gd name="connsiteX1282" fmla="*/ 11095938 w 13425740"/>
                <a:gd name="connsiteY1282" fmla="*/ 804075 h 5309615"/>
                <a:gd name="connsiteX1283" fmla="*/ 11117131 w 13425740"/>
                <a:gd name="connsiteY1283" fmla="*/ 806959 h 5309615"/>
                <a:gd name="connsiteX1284" fmla="*/ 11117131 w 13425740"/>
                <a:gd name="connsiteY1284" fmla="*/ 494234 h 5309615"/>
                <a:gd name="connsiteX1285" fmla="*/ 11236995 w 13425740"/>
                <a:gd name="connsiteY1285" fmla="*/ 496648 h 5309615"/>
                <a:gd name="connsiteX1286" fmla="*/ 11247906 w 13425740"/>
                <a:gd name="connsiteY1286" fmla="*/ 504943 h 5309615"/>
                <a:gd name="connsiteX1287" fmla="*/ 11247906 w 13425740"/>
                <a:gd name="connsiteY1287" fmla="*/ 819392 h 5309615"/>
                <a:gd name="connsiteX1288" fmla="*/ 11247956 w 13425740"/>
                <a:gd name="connsiteY1288" fmla="*/ 819385 h 5309615"/>
                <a:gd name="connsiteX1289" fmla="*/ 11272844 w 13425740"/>
                <a:gd name="connsiteY1289" fmla="*/ 817072 h 5309615"/>
                <a:gd name="connsiteX1290" fmla="*/ 11355955 w 13425740"/>
                <a:gd name="connsiteY1290" fmla="*/ 847239 h 5309615"/>
                <a:gd name="connsiteX1291" fmla="*/ 11399546 w 13425740"/>
                <a:gd name="connsiteY1291" fmla="*/ 917077 h 5309615"/>
                <a:gd name="connsiteX1292" fmla="*/ 11371139 w 13425740"/>
                <a:gd name="connsiteY1292" fmla="*/ 958304 h 5309615"/>
                <a:gd name="connsiteX1293" fmla="*/ 11352737 w 13425740"/>
                <a:gd name="connsiteY1293" fmla="*/ 937741 h 5309615"/>
                <a:gd name="connsiteX1294" fmla="*/ 11250470 w 13425740"/>
                <a:gd name="connsiteY1294" fmla="*/ 884344 h 5309615"/>
                <a:gd name="connsiteX1295" fmla="*/ 11250470 w 13425740"/>
                <a:gd name="connsiteY1295" fmla="*/ 884294 h 5309615"/>
                <a:gd name="connsiteX1296" fmla="*/ 11238164 w 13425740"/>
                <a:gd name="connsiteY1296" fmla="*/ 886301 h 5309615"/>
                <a:gd name="connsiteX1297" fmla="*/ 11235774 w 13425740"/>
                <a:gd name="connsiteY1297" fmla="*/ 885357 h 5309615"/>
                <a:gd name="connsiteX1298" fmla="*/ 11227969 w 13425740"/>
                <a:gd name="connsiteY1298" fmla="*/ 879169 h 5309615"/>
                <a:gd name="connsiteX1299" fmla="*/ 11219400 w 13425740"/>
                <a:gd name="connsiteY1299" fmla="*/ 869777 h 5309615"/>
                <a:gd name="connsiteX1300" fmla="*/ 11199563 w 13425740"/>
                <a:gd name="connsiteY1300" fmla="*/ 839652 h 5309615"/>
                <a:gd name="connsiteX1301" fmla="*/ 11193822 w 13425740"/>
                <a:gd name="connsiteY1301" fmla="*/ 828215 h 5309615"/>
                <a:gd name="connsiteX1302" fmla="*/ 11193706 w 13425740"/>
                <a:gd name="connsiteY1302" fmla="*/ 828235 h 5309615"/>
                <a:gd name="connsiteX1303" fmla="*/ 11213918 w 13425740"/>
                <a:gd name="connsiteY1303" fmla="*/ 863769 h 5309615"/>
                <a:gd name="connsiteX1304" fmla="*/ 11219400 w 13425740"/>
                <a:gd name="connsiteY1304" fmla="*/ 869777 h 5309615"/>
                <a:gd name="connsiteX1305" fmla="*/ 11222980 w 13425740"/>
                <a:gd name="connsiteY1305" fmla="*/ 875215 h 5309615"/>
                <a:gd name="connsiteX1306" fmla="*/ 11227969 w 13425740"/>
                <a:gd name="connsiteY1306" fmla="*/ 879169 h 5309615"/>
                <a:gd name="connsiteX1307" fmla="*/ 11232395 w 13425740"/>
                <a:gd name="connsiteY1307" fmla="*/ 884020 h 5309615"/>
                <a:gd name="connsiteX1308" fmla="*/ 11235774 w 13425740"/>
                <a:gd name="connsiteY1308" fmla="*/ 885357 h 5309615"/>
                <a:gd name="connsiteX1309" fmla="*/ 11237171 w 13425740"/>
                <a:gd name="connsiteY1309" fmla="*/ 886463 h 5309615"/>
                <a:gd name="connsiteX1310" fmla="*/ 11238164 w 13425740"/>
                <a:gd name="connsiteY1310" fmla="*/ 886301 h 5309615"/>
                <a:gd name="connsiteX1311" fmla="*/ 11241747 w 13425740"/>
                <a:gd name="connsiteY1311" fmla="*/ 887718 h 5309615"/>
                <a:gd name="connsiteX1312" fmla="*/ 11250420 w 13425740"/>
                <a:gd name="connsiteY1312" fmla="*/ 884446 h 5309615"/>
                <a:gd name="connsiteX1313" fmla="*/ 11352686 w 13425740"/>
                <a:gd name="connsiteY1313" fmla="*/ 937842 h 5309615"/>
                <a:gd name="connsiteX1314" fmla="*/ 11352686 w 13425740"/>
                <a:gd name="connsiteY1314" fmla="*/ 1143088 h 5309615"/>
                <a:gd name="connsiteX1315" fmla="*/ 11352737 w 13425740"/>
                <a:gd name="connsiteY1315" fmla="*/ 1143079 h 5309615"/>
                <a:gd name="connsiteX1316" fmla="*/ 11407189 w 13425740"/>
                <a:gd name="connsiteY1316" fmla="*/ 1135638 h 5309615"/>
                <a:gd name="connsiteX1317" fmla="*/ 11493919 w 13425740"/>
                <a:gd name="connsiteY1317" fmla="*/ 1166710 h 5309615"/>
                <a:gd name="connsiteX1318" fmla="*/ 11538717 w 13425740"/>
                <a:gd name="connsiteY1318" fmla="*/ 1240368 h 5309615"/>
                <a:gd name="connsiteX1319" fmla="*/ 11508450 w 13425740"/>
                <a:gd name="connsiteY1319" fmla="*/ 1284513 h 5309615"/>
                <a:gd name="connsiteX1320" fmla="*/ 11493316 w 13425740"/>
                <a:gd name="connsiteY1320" fmla="*/ 1266463 h 5309615"/>
                <a:gd name="connsiteX1321" fmla="*/ 11382904 w 13425740"/>
                <a:gd name="connsiteY1321" fmla="*/ 1207335 h 5309615"/>
                <a:gd name="connsiteX1322" fmla="*/ 11382954 w 13425740"/>
                <a:gd name="connsiteY1322" fmla="*/ 1207285 h 5309615"/>
                <a:gd name="connsiteX1323" fmla="*/ 11367386 w 13425740"/>
                <a:gd name="connsiteY1323" fmla="*/ 1208518 h 5309615"/>
                <a:gd name="connsiteX1324" fmla="*/ 11365830 w 13425740"/>
                <a:gd name="connsiteY1324" fmla="*/ 1207909 h 5309615"/>
                <a:gd name="connsiteX1325" fmla="*/ 11357028 w 13425740"/>
                <a:gd name="connsiteY1325" fmla="*/ 1199401 h 5309615"/>
                <a:gd name="connsiteX1326" fmla="*/ 11347029 w 13425740"/>
                <a:gd name="connsiteY1326" fmla="*/ 1188261 h 5309615"/>
                <a:gd name="connsiteX1327" fmla="*/ 11338494 w 13425740"/>
                <a:gd name="connsiteY1327" fmla="*/ 1174931 h 5309615"/>
                <a:gd name="connsiteX1328" fmla="*/ 11332660 w 13425740"/>
                <a:gd name="connsiteY1328" fmla="*/ 1164963 h 5309615"/>
                <a:gd name="connsiteX1329" fmla="*/ 11325808 w 13425740"/>
                <a:gd name="connsiteY1329" fmla="*/ 1151668 h 5309615"/>
                <a:gd name="connsiteX1330" fmla="*/ 11324290 w 13425740"/>
                <a:gd name="connsiteY1330" fmla="*/ 1148388 h 5309615"/>
                <a:gd name="connsiteX1331" fmla="*/ 11324179 w 13425740"/>
                <a:gd name="connsiteY1331" fmla="*/ 1148409 h 5309615"/>
                <a:gd name="connsiteX1332" fmla="*/ 11330124 w 13425740"/>
                <a:gd name="connsiteY1332" fmla="*/ 1160630 h 5309615"/>
                <a:gd name="connsiteX1333" fmla="*/ 11332660 w 13425740"/>
                <a:gd name="connsiteY1333" fmla="*/ 1164963 h 5309615"/>
                <a:gd name="connsiteX1334" fmla="*/ 11334919 w 13425740"/>
                <a:gd name="connsiteY1334" fmla="*/ 1169346 h 5309615"/>
                <a:gd name="connsiteX1335" fmla="*/ 11338494 w 13425740"/>
                <a:gd name="connsiteY1335" fmla="*/ 1174931 h 5309615"/>
                <a:gd name="connsiteX1336" fmla="*/ 11344925 w 13425740"/>
                <a:gd name="connsiteY1336" fmla="*/ 1185917 h 5309615"/>
                <a:gd name="connsiteX1337" fmla="*/ 11347029 w 13425740"/>
                <a:gd name="connsiteY1337" fmla="*/ 1188261 h 5309615"/>
                <a:gd name="connsiteX1338" fmla="*/ 11349506 w 13425740"/>
                <a:gd name="connsiteY1338" fmla="*/ 1192129 h 5309615"/>
                <a:gd name="connsiteX1339" fmla="*/ 11357028 w 13425740"/>
                <a:gd name="connsiteY1339" fmla="*/ 1199401 h 5309615"/>
                <a:gd name="connsiteX1340" fmla="*/ 11364035 w 13425740"/>
                <a:gd name="connsiteY1340" fmla="*/ 1207207 h 5309615"/>
                <a:gd name="connsiteX1341" fmla="*/ 11365830 w 13425740"/>
                <a:gd name="connsiteY1341" fmla="*/ 1207909 h 5309615"/>
                <a:gd name="connsiteX1342" fmla="*/ 11366530 w 13425740"/>
                <a:gd name="connsiteY1342" fmla="*/ 1208585 h 5309615"/>
                <a:gd name="connsiteX1343" fmla="*/ 11367386 w 13425740"/>
                <a:gd name="connsiteY1343" fmla="*/ 1208518 h 5309615"/>
                <a:gd name="connsiteX1344" fmla="*/ 11373784 w 13425740"/>
                <a:gd name="connsiteY1344" fmla="*/ 1211021 h 5309615"/>
                <a:gd name="connsiteX1345" fmla="*/ 11382904 w 13425740"/>
                <a:gd name="connsiteY1345" fmla="*/ 1207436 h 5309615"/>
                <a:gd name="connsiteX1346" fmla="*/ 11493316 w 13425740"/>
                <a:gd name="connsiteY1346" fmla="*/ 1266564 h 5309615"/>
                <a:gd name="connsiteX1347" fmla="*/ 11493316 w 13425740"/>
                <a:gd name="connsiteY1347" fmla="*/ 1400002 h 5309615"/>
                <a:gd name="connsiteX1348" fmla="*/ 11561041 w 13425740"/>
                <a:gd name="connsiteY1348" fmla="*/ 1390198 h 5309615"/>
                <a:gd name="connsiteX1349" fmla="*/ 11647772 w 13425740"/>
                <a:gd name="connsiteY1349" fmla="*/ 1421270 h 5309615"/>
                <a:gd name="connsiteX1350" fmla="*/ 11664665 w 13425740"/>
                <a:gd name="connsiteY1350" fmla="*/ 1443191 h 5309615"/>
                <a:gd name="connsiteX1351" fmla="*/ 11664703 w 13425740"/>
                <a:gd name="connsiteY1351" fmla="*/ 1443243 h 5309615"/>
                <a:gd name="connsiteX1352" fmla="*/ 11669241 w 13425740"/>
                <a:gd name="connsiteY1352" fmla="*/ 1443243 h 5309615"/>
                <a:gd name="connsiteX1353" fmla="*/ 11669241 w 13425740"/>
                <a:gd name="connsiteY1353" fmla="*/ 1449476 h 5309615"/>
                <a:gd name="connsiteX1354" fmla="*/ 11692520 w 13425740"/>
                <a:gd name="connsiteY1354" fmla="*/ 1494978 h 5309615"/>
                <a:gd name="connsiteX1355" fmla="*/ 11669241 w 13425740"/>
                <a:gd name="connsiteY1355" fmla="*/ 1529117 h 5309615"/>
                <a:gd name="connsiteX1356" fmla="*/ 11662252 w 13425740"/>
                <a:gd name="connsiteY1356" fmla="*/ 1539123 h 5309615"/>
                <a:gd name="connsiteX1357" fmla="*/ 11646843 w 13425740"/>
                <a:gd name="connsiteY1357" fmla="*/ 1520814 h 5309615"/>
                <a:gd name="connsiteX1358" fmla="*/ 11639933 w 13425740"/>
                <a:gd name="connsiteY1358" fmla="*/ 1515145 h 5309615"/>
                <a:gd name="connsiteX1359" fmla="*/ 11658470 w 13425740"/>
                <a:gd name="connsiteY1359" fmla="*/ 1532807 h 5309615"/>
                <a:gd name="connsiteX1360" fmla="*/ 11662202 w 13425740"/>
                <a:gd name="connsiteY1360" fmla="*/ 1539140 h 5309615"/>
                <a:gd name="connsiteX1361" fmla="*/ 11662252 w 13425740"/>
                <a:gd name="connsiteY1361" fmla="*/ 1539225 h 5309615"/>
                <a:gd name="connsiteX1362" fmla="*/ 11669241 w 13425740"/>
                <a:gd name="connsiteY1362" fmla="*/ 1529219 h 5309615"/>
                <a:gd name="connsiteX1363" fmla="*/ 11669241 w 13425740"/>
                <a:gd name="connsiteY1363" fmla="*/ 1723077 h 5309615"/>
                <a:gd name="connsiteX1364" fmla="*/ 11692047 w 13425740"/>
                <a:gd name="connsiteY1364" fmla="*/ 1716455 h 5309615"/>
                <a:gd name="connsiteX1365" fmla="*/ 11705139 w 13425740"/>
                <a:gd name="connsiteY1365" fmla="*/ 1713740 h 5309615"/>
                <a:gd name="connsiteX1366" fmla="*/ 11740032 w 13425740"/>
                <a:gd name="connsiteY1366" fmla="*/ 1723915 h 5309615"/>
                <a:gd name="connsiteX1367" fmla="*/ 11744154 w 13425740"/>
                <a:gd name="connsiteY1367" fmla="*/ 1725224 h 5309615"/>
                <a:gd name="connsiteX1368" fmla="*/ 11748328 w 13425740"/>
                <a:gd name="connsiteY1368" fmla="*/ 1719170 h 5309615"/>
                <a:gd name="connsiteX1369" fmla="*/ 11825506 w 13425740"/>
                <a:gd name="connsiteY1369" fmla="*/ 1697651 h 5309615"/>
                <a:gd name="connsiteX1370" fmla="*/ 11885438 w 13425740"/>
                <a:gd name="connsiteY1370" fmla="*/ 1712734 h 5309615"/>
                <a:gd name="connsiteX1371" fmla="*/ 11885438 w 13425740"/>
                <a:gd name="connsiteY1371" fmla="*/ 1511277 h 5309615"/>
                <a:gd name="connsiteX1372" fmla="*/ 11978454 w 13425740"/>
                <a:gd name="connsiteY1372" fmla="*/ 1467536 h 5309615"/>
                <a:gd name="connsiteX1373" fmla="*/ 11996027 w 13425740"/>
                <a:gd name="connsiteY1373" fmla="*/ 1469211 h 5309615"/>
                <a:gd name="connsiteX1374" fmla="*/ 12002019 w 13425740"/>
                <a:gd name="connsiteY1374" fmla="*/ 1461832 h 5309615"/>
                <a:gd name="connsiteX1375" fmla="*/ 12004090 w 13425740"/>
                <a:gd name="connsiteY1375" fmla="*/ 1461331 h 5309615"/>
                <a:gd name="connsiteX1376" fmla="*/ 12007182 w 13425740"/>
                <a:gd name="connsiteY1376" fmla="*/ 1455474 h 5309615"/>
                <a:gd name="connsiteX1377" fmla="*/ 12011305 w 13425740"/>
                <a:gd name="connsiteY1377" fmla="*/ 1450397 h 5309615"/>
                <a:gd name="connsiteX1378" fmla="*/ 12026168 w 13425740"/>
                <a:gd name="connsiteY1378" fmla="*/ 1415950 h 5309615"/>
                <a:gd name="connsiteX1379" fmla="*/ 12026168 w 13425740"/>
                <a:gd name="connsiteY1379" fmla="*/ 1415949 h 5309615"/>
                <a:gd name="connsiteX1380" fmla="*/ 12022085 w 13425740"/>
                <a:gd name="connsiteY1380" fmla="*/ 1427246 h 5309615"/>
                <a:gd name="connsiteX1381" fmla="*/ 12007182 w 13425740"/>
                <a:gd name="connsiteY1381" fmla="*/ 1455474 h 5309615"/>
                <a:gd name="connsiteX1382" fmla="*/ 12002019 w 13425740"/>
                <a:gd name="connsiteY1382" fmla="*/ 1461832 h 5309615"/>
                <a:gd name="connsiteX1383" fmla="*/ 11978453 w 13425740"/>
                <a:gd name="connsiteY1383" fmla="*/ 1467533 h 5309615"/>
                <a:gd name="connsiteX1384" fmla="*/ 11978453 w 13425740"/>
                <a:gd name="connsiteY1384" fmla="*/ 1467483 h 5309615"/>
                <a:gd name="connsiteX1385" fmla="*/ 11885438 w 13425740"/>
                <a:gd name="connsiteY1385" fmla="*/ 1511225 h 5309615"/>
                <a:gd name="connsiteX1386" fmla="*/ 11870656 w 13425740"/>
                <a:gd name="connsiteY1386" fmla="*/ 1530031 h 5309615"/>
                <a:gd name="connsiteX1387" fmla="*/ 11837171 w 13425740"/>
                <a:gd name="connsiteY1387" fmla="*/ 1484025 h 5309615"/>
                <a:gd name="connsiteX1388" fmla="*/ 11870153 w 13425740"/>
                <a:gd name="connsiteY1388" fmla="*/ 1416802 h 5309615"/>
                <a:gd name="connsiteX1389" fmla="*/ 11947331 w 13425740"/>
                <a:gd name="connsiteY1389" fmla="*/ 1395283 h 5309615"/>
                <a:gd name="connsiteX1390" fmla="*/ 11999570 w 13425740"/>
                <a:gd name="connsiteY1390" fmla="*/ 1408205 h 5309615"/>
                <a:gd name="connsiteX1391" fmla="*/ 11999570 w 13425740"/>
                <a:gd name="connsiteY1391" fmla="*/ 1195794 h 5309615"/>
                <a:gd name="connsiteX1392" fmla="*/ 11999520 w 13425740"/>
                <a:gd name="connsiteY1392" fmla="*/ 1195728 h 5309615"/>
                <a:gd name="connsiteX1393" fmla="*/ 11971465 w 13425740"/>
                <a:gd name="connsiteY1393" fmla="*/ 1158019 h 5309615"/>
                <a:gd name="connsiteX1394" fmla="*/ 12024408 w 13425740"/>
                <a:gd name="connsiteY1394" fmla="*/ 1078126 h 5309615"/>
                <a:gd name="connsiteX1395" fmla="*/ 12126977 w 13425740"/>
                <a:gd name="connsiteY1395" fmla="*/ 1044439 h 5309615"/>
                <a:gd name="connsiteX1396" fmla="*/ 12207573 w 13425740"/>
                <a:gd name="connsiteY1396" fmla="*/ 1055198 h 5309615"/>
                <a:gd name="connsiteX1397" fmla="*/ 12225120 w 13425740"/>
                <a:gd name="connsiteY1397" fmla="*/ 1058165 h 5309615"/>
                <a:gd name="connsiteX1398" fmla="*/ 12207573 w 13425740"/>
                <a:gd name="connsiteY1398" fmla="*/ 1088785 h 5309615"/>
                <a:gd name="connsiteX1399" fmla="*/ 12207573 w 13425740"/>
                <a:gd name="connsiteY1399" fmla="*/ 1116690 h 5309615"/>
                <a:gd name="connsiteX1400" fmla="*/ 12207623 w 13425740"/>
                <a:gd name="connsiteY1400" fmla="*/ 1116690 h 5309615"/>
                <a:gd name="connsiteX1401" fmla="*/ 12207623 w 13425740"/>
                <a:gd name="connsiteY1401" fmla="*/ 1088785 h 5309615"/>
                <a:gd name="connsiteX1402" fmla="*/ 12225170 w 13425740"/>
                <a:gd name="connsiteY1402" fmla="*/ 1058165 h 5309615"/>
                <a:gd name="connsiteX1403" fmla="*/ 12207623 w 13425740"/>
                <a:gd name="connsiteY1403" fmla="*/ 1055198 h 5309615"/>
                <a:gd name="connsiteX1404" fmla="*/ 12207623 w 13425740"/>
                <a:gd name="connsiteY1404" fmla="*/ 902100 h 5309615"/>
                <a:gd name="connsiteX1405" fmla="*/ 12208740 w 13425740"/>
                <a:gd name="connsiteY1405" fmla="*/ 901276 h 5309615"/>
                <a:gd name="connsiteX1406" fmla="*/ 12250152 w 13425740"/>
                <a:gd name="connsiteY1406" fmla="*/ 872082 h 5309615"/>
                <a:gd name="connsiteX1407" fmla="*/ 12262363 w 13425740"/>
                <a:gd name="connsiteY1407" fmla="*/ 864659 h 5309615"/>
                <a:gd name="connsiteX1408" fmla="*/ 12306557 w 13425740"/>
                <a:gd name="connsiteY1408" fmla="*/ 844137 h 5309615"/>
                <a:gd name="connsiteX1409" fmla="*/ 12307001 w 13425740"/>
                <a:gd name="connsiteY1409" fmla="*/ 843957 h 5309615"/>
                <a:gd name="connsiteX1410" fmla="*/ 12306955 w 13425740"/>
                <a:gd name="connsiteY1410" fmla="*/ 843952 h 5309615"/>
                <a:gd name="connsiteX1411" fmla="*/ 12306557 w 13425740"/>
                <a:gd name="connsiteY1411" fmla="*/ 844137 h 5309615"/>
                <a:gd name="connsiteX1412" fmla="*/ 12275192 w 13425740"/>
                <a:gd name="connsiteY1412" fmla="*/ 856861 h 5309615"/>
                <a:gd name="connsiteX1413" fmla="*/ 12262363 w 13425740"/>
                <a:gd name="connsiteY1413" fmla="*/ 864659 h 5309615"/>
                <a:gd name="connsiteX1414" fmla="*/ 12257433 w 13425740"/>
                <a:gd name="connsiteY1414" fmla="*/ 866949 h 5309615"/>
                <a:gd name="connsiteX1415" fmla="*/ 12250152 w 13425740"/>
                <a:gd name="connsiteY1415" fmla="*/ 872082 h 5309615"/>
                <a:gd name="connsiteX1416" fmla="*/ 12239779 w 13425740"/>
                <a:gd name="connsiteY1416" fmla="*/ 878387 h 5309615"/>
                <a:gd name="connsiteX1417" fmla="*/ 12208740 w 13425740"/>
                <a:gd name="connsiteY1417" fmla="*/ 901276 h 5309615"/>
                <a:gd name="connsiteX1418" fmla="*/ 12207572 w 13425740"/>
                <a:gd name="connsiteY1418" fmla="*/ 902100 h 5309615"/>
                <a:gd name="connsiteX1419" fmla="*/ 12179919 w 13425740"/>
                <a:gd name="connsiteY1419" fmla="*/ 929753 h 5309615"/>
                <a:gd name="connsiteX1420" fmla="*/ 12144121 w 13425740"/>
                <a:gd name="connsiteY1420" fmla="*/ 881888 h 5309615"/>
                <a:gd name="connsiteX1421" fmla="*/ 12197064 w 13425740"/>
                <a:gd name="connsiteY1421" fmla="*/ 801994 h 5309615"/>
                <a:gd name="connsiteX1422" fmla="*/ 12299633 w 13425740"/>
                <a:gd name="connsiteY1422" fmla="*/ 768308 h 5309615"/>
                <a:gd name="connsiteX1423" fmla="*/ 12373794 w 13425740"/>
                <a:gd name="connsiteY1423" fmla="*/ 778011 h 5309615"/>
                <a:gd name="connsiteX1424" fmla="*/ 12397777 w 13425740"/>
                <a:gd name="connsiteY1424" fmla="*/ 782034 h 5309615"/>
                <a:gd name="connsiteX1425" fmla="*/ 12373794 w 13425740"/>
                <a:gd name="connsiteY1425" fmla="*/ 821955 h 5309615"/>
                <a:gd name="connsiteX1426" fmla="*/ 12373794 w 13425740"/>
                <a:gd name="connsiteY1426" fmla="*/ 831357 h 5309615"/>
                <a:gd name="connsiteX1427" fmla="*/ 12366403 w 13425740"/>
                <a:gd name="connsiteY1427" fmla="*/ 831357 h 5309615"/>
                <a:gd name="connsiteX1428" fmla="*/ 12346977 w 13425740"/>
                <a:gd name="connsiteY1428" fmla="*/ 847849 h 5309615"/>
                <a:gd name="connsiteX1429" fmla="*/ 12333574 w 13425740"/>
                <a:gd name="connsiteY1429" fmla="*/ 846583 h 5309615"/>
                <a:gd name="connsiteX1430" fmla="*/ 12347027 w 13425740"/>
                <a:gd name="connsiteY1430" fmla="*/ 847868 h 5309615"/>
                <a:gd name="connsiteX1431" fmla="*/ 12366454 w 13425740"/>
                <a:gd name="connsiteY1431" fmla="*/ 831358 h 5309615"/>
                <a:gd name="connsiteX1432" fmla="*/ 12373845 w 13425740"/>
                <a:gd name="connsiteY1432" fmla="*/ 831358 h 5309615"/>
                <a:gd name="connsiteX1433" fmla="*/ 12373845 w 13425740"/>
                <a:gd name="connsiteY1433" fmla="*/ 821956 h 5309615"/>
                <a:gd name="connsiteX1434" fmla="*/ 12397828 w 13425740"/>
                <a:gd name="connsiteY1434" fmla="*/ 782034 h 5309615"/>
                <a:gd name="connsiteX1435" fmla="*/ 12373845 w 13425740"/>
                <a:gd name="connsiteY1435" fmla="*/ 778012 h 5309615"/>
                <a:gd name="connsiteX1436" fmla="*/ 12373845 w 13425740"/>
                <a:gd name="connsiteY1436" fmla="*/ 545926 h 5309615"/>
                <a:gd name="connsiteX1437" fmla="*/ 12376006 w 13425740"/>
                <a:gd name="connsiteY1437" fmla="*/ 544383 h 5309615"/>
                <a:gd name="connsiteX1438" fmla="*/ 12373844 w 13425740"/>
                <a:gd name="connsiteY1438" fmla="*/ 545925 h 5309615"/>
                <a:gd name="connsiteX1439" fmla="*/ 12342319 w 13425740"/>
                <a:gd name="connsiteY1439" fmla="*/ 575992 h 5309615"/>
                <a:gd name="connsiteX1440" fmla="*/ 12308733 w 13425740"/>
                <a:gd name="connsiteY1440" fmla="*/ 531294 h 5309615"/>
                <a:gd name="connsiteX1441" fmla="*/ 12360269 w 13425740"/>
                <a:gd name="connsiteY1441" fmla="*/ 455575 h 5309615"/>
                <a:gd name="connsiteX1442" fmla="*/ 12458564 w 13425740"/>
                <a:gd name="connsiteY1442" fmla="*/ 422843 h 5309615"/>
                <a:gd name="connsiteX1443" fmla="*/ 12497731 w 13425740"/>
                <a:gd name="connsiteY1443" fmla="*/ 426664 h 5309615"/>
                <a:gd name="connsiteX1444" fmla="*/ 12526060 w 13425740"/>
                <a:gd name="connsiteY1444" fmla="*/ 430768 h 5309615"/>
                <a:gd name="connsiteX1445" fmla="*/ 12526202 w 13425740"/>
                <a:gd name="connsiteY1445" fmla="*/ 430789 h 5309615"/>
                <a:gd name="connsiteX1446" fmla="*/ 12526232 w 13425740"/>
                <a:gd name="connsiteY1446" fmla="*/ 430793 h 5309615"/>
                <a:gd name="connsiteX1447" fmla="*/ 12547160 w 13425740"/>
                <a:gd name="connsiteY1447" fmla="*/ 434032 h 5309615"/>
                <a:gd name="connsiteX1448" fmla="*/ 12552007 w 13425740"/>
                <a:gd name="connsiteY1448" fmla="*/ 434805 h 5309615"/>
                <a:gd name="connsiteX1449" fmla="*/ 12552032 w 13425740"/>
                <a:gd name="connsiteY1449" fmla="*/ 434760 h 5309615"/>
                <a:gd name="connsiteX1450" fmla="*/ 12534516 w 13425740"/>
                <a:gd name="connsiteY1450" fmla="*/ 432008 h 5309615"/>
                <a:gd name="connsiteX1451" fmla="*/ 12526232 w 13425740"/>
                <a:gd name="connsiteY1451" fmla="*/ 430793 h 5309615"/>
                <a:gd name="connsiteX1452" fmla="*/ 12526060 w 13425740"/>
                <a:gd name="connsiteY1452" fmla="*/ 430768 h 5309615"/>
                <a:gd name="connsiteX1453" fmla="*/ 12497731 w 13425740"/>
                <a:gd name="connsiteY1453" fmla="*/ 426615 h 5309615"/>
                <a:gd name="connsiteX1454" fmla="*/ 12497731 w 13425740"/>
                <a:gd name="connsiteY1454" fmla="*/ 87334 h 5309615"/>
                <a:gd name="connsiteX1455" fmla="*/ 12470228 w 13425740"/>
                <a:gd name="connsiteY1455" fmla="*/ 96133 h 5309615"/>
                <a:gd name="connsiteX1456" fmla="*/ 12466860 w 13425740"/>
                <a:gd name="connsiteY1456" fmla="*/ 42636 h 5309615"/>
                <a:gd name="connsiteX1457" fmla="*/ 12554797 w 13425740"/>
                <a:gd name="connsiteY1457" fmla="*/ 0 h 5309615"/>
                <a:gd name="connsiteX1458" fmla="*/ 12658472 w 13425740"/>
                <a:gd name="connsiteY1458" fmla="*/ 15234 h 5309615"/>
                <a:gd name="connsiteX1459" fmla="*/ 12732381 w 13425740"/>
                <a:gd name="connsiteY1459" fmla="*/ 66921 h 5309615"/>
                <a:gd name="connsiteX1460" fmla="*/ 12652338 w 13425740"/>
                <a:gd name="connsiteY1460" fmla="*/ 98948 h 5309615"/>
                <a:gd name="connsiteX1461" fmla="*/ 12652338 w 13425740"/>
                <a:gd name="connsiteY1461" fmla="*/ 440090 h 5309615"/>
                <a:gd name="connsiteX1462" fmla="*/ 12588283 w 13425740"/>
                <a:gd name="connsiteY1462" fmla="*/ 449542 h 5309615"/>
                <a:gd name="connsiteX1463" fmla="*/ 12588333 w 13425740"/>
                <a:gd name="connsiteY1463" fmla="*/ 449633 h 5309615"/>
                <a:gd name="connsiteX1464" fmla="*/ 12594417 w 13425740"/>
                <a:gd name="connsiteY1464" fmla="*/ 448666 h 5309615"/>
                <a:gd name="connsiteX1465" fmla="*/ 12652338 w 13425740"/>
                <a:gd name="connsiteY1465" fmla="*/ 440188 h 5309615"/>
                <a:gd name="connsiteX1466" fmla="*/ 12681751 w 13425740"/>
                <a:gd name="connsiteY1466" fmla="*/ 437674 h 5309615"/>
                <a:gd name="connsiteX1467" fmla="*/ 12780045 w 13425740"/>
                <a:gd name="connsiteY1467" fmla="*/ 470405 h 5309615"/>
                <a:gd name="connsiteX1468" fmla="*/ 12831581 w 13425740"/>
                <a:gd name="connsiteY1468" fmla="*/ 546125 h 5309615"/>
                <a:gd name="connsiteX1469" fmla="*/ 12797995 w 13425740"/>
                <a:gd name="connsiteY1469" fmla="*/ 590823 h 5309615"/>
                <a:gd name="connsiteX1470" fmla="*/ 12792502 w 13425740"/>
                <a:gd name="connsiteY1470" fmla="*/ 583036 h 5309615"/>
                <a:gd name="connsiteX1471" fmla="*/ 12776274 w 13425740"/>
                <a:gd name="connsiteY1471" fmla="*/ 568544 h 5309615"/>
                <a:gd name="connsiteX1472" fmla="*/ 12776274 w 13425740"/>
                <a:gd name="connsiteY1472" fmla="*/ 791176 h 5309615"/>
                <a:gd name="connsiteX1473" fmla="*/ 12816214 w 13425740"/>
                <a:gd name="connsiteY1473" fmla="*/ 785176 h 5309615"/>
                <a:gd name="connsiteX1474" fmla="*/ 12840631 w 13425740"/>
                <a:gd name="connsiteY1474" fmla="*/ 783089 h 5309615"/>
                <a:gd name="connsiteX1475" fmla="*/ 12943199 w 13425740"/>
                <a:gd name="connsiteY1475" fmla="*/ 816776 h 5309615"/>
                <a:gd name="connsiteX1476" fmla="*/ 12996143 w 13425740"/>
                <a:gd name="connsiteY1476" fmla="*/ 896669 h 5309615"/>
                <a:gd name="connsiteX1477" fmla="*/ 12960345 w 13425740"/>
                <a:gd name="connsiteY1477" fmla="*/ 944534 h 5309615"/>
                <a:gd name="connsiteX1478" fmla="*/ 12955958 w 13425740"/>
                <a:gd name="connsiteY1478" fmla="*/ 937677 h 5309615"/>
                <a:gd name="connsiteX1479" fmla="*/ 12942495 w 13425740"/>
                <a:gd name="connsiteY1479" fmla="*/ 925022 h 5309615"/>
                <a:gd name="connsiteX1480" fmla="*/ 12942495 w 13425740"/>
                <a:gd name="connsiteY1480" fmla="*/ 1069931 h 5309615"/>
                <a:gd name="connsiteX1481" fmla="*/ 12924446 w 13425740"/>
                <a:gd name="connsiteY1481" fmla="*/ 1072997 h 5309615"/>
                <a:gd name="connsiteX1482" fmla="*/ 12924461 w 13425740"/>
                <a:gd name="connsiteY1482" fmla="*/ 1073026 h 5309615"/>
                <a:gd name="connsiteX1483" fmla="*/ 12929354 w 13425740"/>
                <a:gd name="connsiteY1483" fmla="*/ 1072173 h 5309615"/>
                <a:gd name="connsiteX1484" fmla="*/ 12942395 w 13425740"/>
                <a:gd name="connsiteY1484" fmla="*/ 1069980 h 5309615"/>
                <a:gd name="connsiteX1485" fmla="*/ 13022439 w 13425740"/>
                <a:gd name="connsiteY1485" fmla="*/ 1059321 h 5309615"/>
                <a:gd name="connsiteX1486" fmla="*/ 13125007 w 13425740"/>
                <a:gd name="connsiteY1486" fmla="*/ 1093008 h 5309615"/>
                <a:gd name="connsiteX1487" fmla="*/ 13145018 w 13425740"/>
                <a:gd name="connsiteY1487" fmla="*/ 1116739 h 5309615"/>
                <a:gd name="connsiteX1488" fmla="*/ 13150448 w 13425740"/>
                <a:gd name="connsiteY1488" fmla="*/ 1123527 h 5309615"/>
                <a:gd name="connsiteX1489" fmla="*/ 13178000 w 13425740"/>
                <a:gd name="connsiteY1489" fmla="*/ 1172850 h 5309615"/>
                <a:gd name="connsiteX1490" fmla="*/ 13150448 w 13425740"/>
                <a:gd name="connsiteY1490" fmla="*/ 1209855 h 5309615"/>
                <a:gd name="connsiteX1491" fmla="*/ 13142211 w 13425740"/>
                <a:gd name="connsiteY1491" fmla="*/ 1220653 h 5309615"/>
                <a:gd name="connsiteX1492" fmla="*/ 13142252 w 13425740"/>
                <a:gd name="connsiteY1492" fmla="*/ 1220716 h 5309615"/>
                <a:gd name="connsiteX1493" fmla="*/ 13150498 w 13425740"/>
                <a:gd name="connsiteY1493" fmla="*/ 1209906 h 5309615"/>
                <a:gd name="connsiteX1494" fmla="*/ 13150498 w 13425740"/>
                <a:gd name="connsiteY1494" fmla="*/ 1420271 h 5309615"/>
                <a:gd name="connsiteX1495" fmla="*/ 13192983 w 13425740"/>
                <a:gd name="connsiteY1495" fmla="*/ 1410115 h 5309615"/>
                <a:gd name="connsiteX1496" fmla="*/ 13270161 w 13425740"/>
                <a:gd name="connsiteY1496" fmla="*/ 1431634 h 5309615"/>
                <a:gd name="connsiteX1497" fmla="*/ 13303143 w 13425740"/>
                <a:gd name="connsiteY1497" fmla="*/ 1498857 h 5309615"/>
                <a:gd name="connsiteX1498" fmla="*/ 13269658 w 13425740"/>
                <a:gd name="connsiteY1498" fmla="*/ 1544861 h 5309615"/>
                <a:gd name="connsiteX1499" fmla="*/ 13264630 w 13425740"/>
                <a:gd name="connsiteY1499" fmla="*/ 1536215 h 5309615"/>
                <a:gd name="connsiteX1500" fmla="*/ 13161810 w 13425740"/>
                <a:gd name="connsiteY1500" fmla="*/ 1482315 h 5309615"/>
                <a:gd name="connsiteX1501" fmla="*/ 13159732 w 13425740"/>
                <a:gd name="connsiteY1501" fmla="*/ 1482513 h 5309615"/>
                <a:gd name="connsiteX1502" fmla="*/ 13161811 w 13425740"/>
                <a:gd name="connsiteY1502" fmla="*/ 1482318 h 5309615"/>
                <a:gd name="connsiteX1503" fmla="*/ 13264630 w 13425740"/>
                <a:gd name="connsiteY1503" fmla="*/ 1536216 h 5309615"/>
                <a:gd name="connsiteX1504" fmla="*/ 13264630 w 13425740"/>
                <a:gd name="connsiteY1504" fmla="*/ 1724738 h 5309615"/>
                <a:gd name="connsiteX1505" fmla="*/ 13295967 w 13425740"/>
                <a:gd name="connsiteY1505" fmla="*/ 1716217 h 5309615"/>
                <a:gd name="connsiteX1506" fmla="*/ 13314758 w 13425740"/>
                <a:gd name="connsiteY1506" fmla="*/ 1712433 h 5309615"/>
                <a:gd name="connsiteX1507" fmla="*/ 13391936 w 13425740"/>
                <a:gd name="connsiteY1507" fmla="*/ 1733952 h 5309615"/>
                <a:gd name="connsiteX1508" fmla="*/ 13391886 w 13425740"/>
                <a:gd name="connsiteY1508" fmla="*/ 1733952 h 5309615"/>
                <a:gd name="connsiteX1509" fmla="*/ 13424868 w 13425740"/>
                <a:gd name="connsiteY1509" fmla="*/ 1801175 h 5309615"/>
                <a:gd name="connsiteX1510" fmla="*/ 13391383 w 13425740"/>
                <a:gd name="connsiteY1510" fmla="*/ 1847180 h 5309615"/>
                <a:gd name="connsiteX1511" fmla="*/ 13382534 w 13425740"/>
                <a:gd name="connsiteY1511" fmla="*/ 1834331 h 5309615"/>
                <a:gd name="connsiteX1512" fmla="*/ 13382534 w 13425740"/>
                <a:gd name="connsiteY1512" fmla="*/ 5309414 h 5309615"/>
                <a:gd name="connsiteX1513" fmla="*/ 13307016 w 13425740"/>
                <a:gd name="connsiteY1513" fmla="*/ 5309414 h 5309615"/>
                <a:gd name="connsiteX1514" fmla="*/ 13307016 w 13425740"/>
                <a:gd name="connsiteY1514" fmla="*/ 5309614 h 5309615"/>
                <a:gd name="connsiteX1515" fmla="*/ 9573377 w 13425740"/>
                <a:gd name="connsiteY1515" fmla="*/ 5309614 h 5309615"/>
                <a:gd name="connsiteX1516" fmla="*/ 9573377 w 13425740"/>
                <a:gd name="connsiteY1516" fmla="*/ 5309615 h 5309615"/>
                <a:gd name="connsiteX1517" fmla="*/ 8206101 w 13425740"/>
                <a:gd name="connsiteY1517" fmla="*/ 5309615 h 5309615"/>
                <a:gd name="connsiteX1518" fmla="*/ 8206101 w 13425740"/>
                <a:gd name="connsiteY1518" fmla="*/ 5309614 h 5309615"/>
                <a:gd name="connsiteX1519" fmla="*/ 6755514 w 13425740"/>
                <a:gd name="connsiteY1519" fmla="*/ 5309614 h 5309615"/>
                <a:gd name="connsiteX1520" fmla="*/ 6755514 w 13425740"/>
                <a:gd name="connsiteY1520" fmla="*/ 5309565 h 5309615"/>
                <a:gd name="connsiteX1521" fmla="*/ 6684544 w 13425740"/>
                <a:gd name="connsiteY1521" fmla="*/ 5309565 h 5309615"/>
                <a:gd name="connsiteX1522" fmla="*/ 6684544 w 13425740"/>
                <a:gd name="connsiteY1522" fmla="*/ 5309614 h 5309615"/>
                <a:gd name="connsiteX1523" fmla="*/ 2950905 w 13425740"/>
                <a:gd name="connsiteY1523" fmla="*/ 5309614 h 5309615"/>
                <a:gd name="connsiteX1524" fmla="*/ 2950905 w 13425740"/>
                <a:gd name="connsiteY1524" fmla="*/ 5309615 h 5309615"/>
                <a:gd name="connsiteX1525" fmla="*/ 1583629 w 13425740"/>
                <a:gd name="connsiteY1525" fmla="*/ 5309615 h 5309615"/>
                <a:gd name="connsiteX1526" fmla="*/ 1583629 w 13425740"/>
                <a:gd name="connsiteY1526" fmla="*/ 5309614 h 5309615"/>
                <a:gd name="connsiteX1527" fmla="*/ 133042 w 13425740"/>
                <a:gd name="connsiteY1527" fmla="*/ 5309614 h 5309615"/>
                <a:gd name="connsiteX1528" fmla="*/ 133042 w 13425740"/>
                <a:gd name="connsiteY1528" fmla="*/ 5309565 h 5309615"/>
                <a:gd name="connsiteX1529" fmla="*/ 51339 w 13425740"/>
                <a:gd name="connsiteY1529" fmla="*/ 5309565 h 5309615"/>
                <a:gd name="connsiteX1530" fmla="*/ 51339 w 13425740"/>
                <a:gd name="connsiteY1530" fmla="*/ 1897609 h 5309615"/>
                <a:gd name="connsiteX1531" fmla="*/ 142343 w 13425740"/>
                <a:gd name="connsiteY1531" fmla="*/ 1856883 h 5309615"/>
                <a:gd name="connsiteX1532" fmla="*/ 151295 w 13425740"/>
                <a:gd name="connsiteY1532" fmla="*/ 1861173 h 5309615"/>
                <a:gd name="connsiteX1533" fmla="*/ 154653 w 13425740"/>
                <a:gd name="connsiteY1533" fmla="*/ 1860136 h 5309615"/>
                <a:gd name="connsiteX1534" fmla="*/ 155726 w 13425740"/>
                <a:gd name="connsiteY1534" fmla="*/ 1860434 h 5309615"/>
                <a:gd name="connsiteX1535" fmla="*/ 157036 w 13425740"/>
                <a:gd name="connsiteY1535" fmla="*/ 1859400 h 5309615"/>
                <a:gd name="connsiteX1536" fmla="*/ 159945 w 13425740"/>
                <a:gd name="connsiteY1536" fmla="*/ 1858501 h 5309615"/>
                <a:gd name="connsiteX1537" fmla="*/ 163355 w 13425740"/>
                <a:gd name="connsiteY1537" fmla="*/ 1854408 h 5309615"/>
                <a:gd name="connsiteX1538" fmla="*/ 168069 w 13425740"/>
                <a:gd name="connsiteY1538" fmla="*/ 1850685 h 5309615"/>
                <a:gd name="connsiteX1539" fmla="*/ 171059 w 13425740"/>
                <a:gd name="connsiteY1539" fmla="*/ 1845162 h 5309615"/>
                <a:gd name="connsiteX1540" fmla="*/ 175238 w 13425740"/>
                <a:gd name="connsiteY1540" fmla="*/ 1840147 h 5309615"/>
                <a:gd name="connsiteX1541" fmla="*/ 190108 w 13425740"/>
                <a:gd name="connsiteY1541" fmla="*/ 1806554 h 5309615"/>
                <a:gd name="connsiteX1542" fmla="*/ 190104 w 13425740"/>
                <a:gd name="connsiteY1542" fmla="*/ 1806553 h 5309615"/>
                <a:gd name="connsiteX1543" fmla="*/ 186075 w 13425740"/>
                <a:gd name="connsiteY1543" fmla="*/ 1817429 h 5309615"/>
                <a:gd name="connsiteX1544" fmla="*/ 171059 w 13425740"/>
                <a:gd name="connsiteY1544" fmla="*/ 1845162 h 5309615"/>
                <a:gd name="connsiteX1545" fmla="*/ 163355 w 13425740"/>
                <a:gd name="connsiteY1545" fmla="*/ 1854408 h 5309615"/>
                <a:gd name="connsiteX1546" fmla="*/ 157036 w 13425740"/>
                <a:gd name="connsiteY1546" fmla="*/ 1859400 h 5309615"/>
                <a:gd name="connsiteX1547" fmla="*/ 154653 w 13425740"/>
                <a:gd name="connsiteY1547" fmla="*/ 1860136 h 5309615"/>
                <a:gd name="connsiteX1548" fmla="*/ 142394 w 13425740"/>
                <a:gd name="connsiteY1548" fmla="*/ 1856733 h 5309615"/>
                <a:gd name="connsiteX1549" fmla="*/ 142344 w 13425740"/>
                <a:gd name="connsiteY1549" fmla="*/ 1856733 h 5309615"/>
                <a:gd name="connsiteX1550" fmla="*/ 51339 w 13425740"/>
                <a:gd name="connsiteY1550" fmla="*/ 1897458 h 5309615"/>
                <a:gd name="connsiteX1551" fmla="*/ 34395 w 13425740"/>
                <a:gd name="connsiteY1551" fmla="*/ 1917721 h 5309615"/>
                <a:gd name="connsiteX1552" fmla="*/ 860 w 13425740"/>
                <a:gd name="connsiteY1552" fmla="*/ 1872872 h 5309615"/>
                <a:gd name="connsiteX1553" fmla="*/ 33893 w 13425740"/>
                <a:gd name="connsiteY1553" fmla="*/ 1807309 h 5309615"/>
                <a:gd name="connsiteX1554" fmla="*/ 111171 w 13425740"/>
                <a:gd name="connsiteY1554" fmla="*/ 1786292 h 5309615"/>
                <a:gd name="connsiteX1555" fmla="*/ 134795 w 13425740"/>
                <a:gd name="connsiteY1555" fmla="*/ 1791188 h 5309615"/>
                <a:gd name="connsiteX1556" fmla="*/ 171153 w 13425740"/>
                <a:gd name="connsiteY1556" fmla="*/ 1801011 h 5309615"/>
                <a:gd name="connsiteX1557" fmla="*/ 171153 w 13425740"/>
                <a:gd name="connsiteY1557" fmla="*/ 1604641 h 5309615"/>
                <a:gd name="connsiteX1558" fmla="*/ 264319 w 13425740"/>
                <a:gd name="connsiteY1558" fmla="*/ 1561954 h 5309615"/>
                <a:gd name="connsiteX1559" fmla="*/ 297214 w 13425740"/>
                <a:gd name="connsiteY1559" fmla="*/ 1545218 h 5309615"/>
                <a:gd name="connsiteX1560" fmla="*/ 297261 w 13425740"/>
                <a:gd name="connsiteY1560" fmla="*/ 1545118 h 5309615"/>
                <a:gd name="connsiteX1561" fmla="*/ 281971 w 13425740"/>
                <a:gd name="connsiteY1561" fmla="*/ 1563469 h 5309615"/>
                <a:gd name="connsiteX1562" fmla="*/ 264369 w 13425740"/>
                <a:gd name="connsiteY1562" fmla="*/ 1561852 h 5309615"/>
                <a:gd name="connsiteX1563" fmla="*/ 264319 w 13425740"/>
                <a:gd name="connsiteY1563" fmla="*/ 1561801 h 5309615"/>
                <a:gd name="connsiteX1564" fmla="*/ 171152 w 13425740"/>
                <a:gd name="connsiteY1564" fmla="*/ 1604488 h 5309615"/>
                <a:gd name="connsiteX1565" fmla="*/ 156370 w 13425740"/>
                <a:gd name="connsiteY1565" fmla="*/ 1622840 h 5309615"/>
                <a:gd name="connsiteX1566" fmla="*/ 122835 w 13425740"/>
                <a:gd name="connsiteY1566" fmla="*/ 1577991 h 5309615"/>
                <a:gd name="connsiteX1567" fmla="*/ 155868 w 13425740"/>
                <a:gd name="connsiteY1567" fmla="*/ 1512428 h 5309615"/>
                <a:gd name="connsiteX1568" fmla="*/ 233146 w 13425740"/>
                <a:gd name="connsiteY1568" fmla="*/ 1491411 h 5309615"/>
                <a:gd name="connsiteX1569" fmla="*/ 252924 w 13425740"/>
                <a:gd name="connsiteY1569" fmla="*/ 1495320 h 5309615"/>
                <a:gd name="connsiteX1570" fmla="*/ 285436 w 13425740"/>
                <a:gd name="connsiteY1570" fmla="*/ 1503967 h 5309615"/>
                <a:gd name="connsiteX1571" fmla="*/ 285436 w 13425740"/>
                <a:gd name="connsiteY1571" fmla="*/ 1296834 h 5309615"/>
                <a:gd name="connsiteX1572" fmla="*/ 293179 w 13425740"/>
                <a:gd name="connsiteY1572" fmla="*/ 1306740 h 5309615"/>
                <a:gd name="connsiteX1573" fmla="*/ 293232 w 13425740"/>
                <a:gd name="connsiteY1573" fmla="*/ 1306659 h 5309615"/>
                <a:gd name="connsiteX1574" fmla="*/ 297666 w 13425740"/>
                <a:gd name="connsiteY1574" fmla="*/ 1299952 h 5309615"/>
                <a:gd name="connsiteX1575" fmla="*/ 319270 w 13425740"/>
                <a:gd name="connsiteY1575" fmla="*/ 1281573 h 5309615"/>
                <a:gd name="connsiteX1576" fmla="*/ 341809 w 13425740"/>
                <a:gd name="connsiteY1576" fmla="*/ 1265061 h 5309615"/>
                <a:gd name="connsiteX1577" fmla="*/ 361836 w 13425740"/>
                <a:gd name="connsiteY1577" fmla="*/ 1251461 h 5309615"/>
                <a:gd name="connsiteX1578" fmla="*/ 390519 w 13425740"/>
                <a:gd name="connsiteY1578" fmla="*/ 1236027 h 5309615"/>
                <a:gd name="connsiteX1579" fmla="*/ 410342 w 13425740"/>
                <a:gd name="connsiteY1579" fmla="*/ 1226339 h 5309615"/>
                <a:gd name="connsiteX1580" fmla="*/ 420833 w 13425740"/>
                <a:gd name="connsiteY1580" fmla="*/ 1223601 h 5309615"/>
                <a:gd name="connsiteX1581" fmla="*/ 428471 w 13425740"/>
                <a:gd name="connsiteY1581" fmla="*/ 1222052 h 5309615"/>
                <a:gd name="connsiteX1582" fmla="*/ 440786 w 13425740"/>
                <a:gd name="connsiteY1582" fmla="*/ 1224855 h 5309615"/>
                <a:gd name="connsiteX1583" fmla="*/ 441803 w 13425740"/>
                <a:gd name="connsiteY1583" fmla="*/ 1225137 h 5309615"/>
                <a:gd name="connsiteX1584" fmla="*/ 471014 w 13425740"/>
                <a:gd name="connsiteY1584" fmla="*/ 1219757 h 5309615"/>
                <a:gd name="connsiteX1585" fmla="*/ 493791 w 13425740"/>
                <a:gd name="connsiteY1585" fmla="*/ 1219757 h 5309615"/>
                <a:gd name="connsiteX1586" fmla="*/ 493791 w 13425740"/>
                <a:gd name="connsiteY1586" fmla="*/ 1192556 h 5309615"/>
                <a:gd name="connsiteX1587" fmla="*/ 511338 w 13425740"/>
                <a:gd name="connsiteY1587" fmla="*/ 1162691 h 5309615"/>
                <a:gd name="connsiteX1588" fmla="*/ 511287 w 13425740"/>
                <a:gd name="connsiteY1588" fmla="*/ 1162683 h 5309615"/>
                <a:gd name="connsiteX1589" fmla="*/ 506447 w 13425740"/>
                <a:gd name="connsiteY1589" fmla="*/ 1171753 h 5309615"/>
                <a:gd name="connsiteX1590" fmla="*/ 493790 w 13425740"/>
                <a:gd name="connsiteY1590" fmla="*/ 1192456 h 5309615"/>
                <a:gd name="connsiteX1591" fmla="*/ 493790 w 13425740"/>
                <a:gd name="connsiteY1591" fmla="*/ 1219656 h 5309615"/>
                <a:gd name="connsiteX1592" fmla="*/ 471014 w 13425740"/>
                <a:gd name="connsiteY1592" fmla="*/ 1219656 h 5309615"/>
                <a:gd name="connsiteX1593" fmla="*/ 441802 w 13425740"/>
                <a:gd name="connsiteY1593" fmla="*/ 1225036 h 5309615"/>
                <a:gd name="connsiteX1594" fmla="*/ 441802 w 13425740"/>
                <a:gd name="connsiteY1594" fmla="*/ 1225086 h 5309615"/>
                <a:gd name="connsiteX1595" fmla="*/ 440786 w 13425740"/>
                <a:gd name="connsiteY1595" fmla="*/ 1224855 h 5309615"/>
                <a:gd name="connsiteX1596" fmla="*/ 429755 w 13425740"/>
                <a:gd name="connsiteY1596" fmla="*/ 1221791 h 5309615"/>
                <a:gd name="connsiteX1597" fmla="*/ 428471 w 13425740"/>
                <a:gd name="connsiteY1597" fmla="*/ 1222052 h 5309615"/>
                <a:gd name="connsiteX1598" fmla="*/ 427563 w 13425740"/>
                <a:gd name="connsiteY1598" fmla="*/ 1221845 h 5309615"/>
                <a:gd name="connsiteX1599" fmla="*/ 420833 w 13425740"/>
                <a:gd name="connsiteY1599" fmla="*/ 1223601 h 5309615"/>
                <a:gd name="connsiteX1600" fmla="*/ 412474 w 13425740"/>
                <a:gd name="connsiteY1600" fmla="*/ 1225297 h 5309615"/>
                <a:gd name="connsiteX1601" fmla="*/ 410342 w 13425740"/>
                <a:gd name="connsiteY1601" fmla="*/ 1226339 h 5309615"/>
                <a:gd name="connsiteX1602" fmla="*/ 406814 w 13425740"/>
                <a:gd name="connsiteY1602" fmla="*/ 1227259 h 5309615"/>
                <a:gd name="connsiteX1603" fmla="*/ 390519 w 13425740"/>
                <a:gd name="connsiteY1603" fmla="*/ 1236027 h 5309615"/>
                <a:gd name="connsiteX1604" fmla="*/ 369267 w 13425740"/>
                <a:gd name="connsiteY1604" fmla="*/ 1246415 h 5309615"/>
                <a:gd name="connsiteX1605" fmla="*/ 361836 w 13425740"/>
                <a:gd name="connsiteY1605" fmla="*/ 1251461 h 5309615"/>
                <a:gd name="connsiteX1606" fmla="*/ 356328 w 13425740"/>
                <a:gd name="connsiteY1606" fmla="*/ 1254424 h 5309615"/>
                <a:gd name="connsiteX1607" fmla="*/ 341809 w 13425740"/>
                <a:gd name="connsiteY1607" fmla="*/ 1265061 h 5309615"/>
                <a:gd name="connsiteX1608" fmla="*/ 326294 w 13425740"/>
                <a:gd name="connsiteY1608" fmla="*/ 1275597 h 5309615"/>
                <a:gd name="connsiteX1609" fmla="*/ 319270 w 13425740"/>
                <a:gd name="connsiteY1609" fmla="*/ 1281573 h 5309615"/>
                <a:gd name="connsiteX1610" fmla="*/ 311424 w 13425740"/>
                <a:gd name="connsiteY1610" fmla="*/ 1287321 h 5309615"/>
                <a:gd name="connsiteX1611" fmla="*/ 293179 w 13425740"/>
                <a:gd name="connsiteY1611" fmla="*/ 1306689 h 5309615"/>
                <a:gd name="connsiteX1612" fmla="*/ 285436 w 13425740"/>
                <a:gd name="connsiteY1612" fmla="*/ 1296784 h 5309615"/>
                <a:gd name="connsiteX1613" fmla="*/ 257330 w 13425740"/>
                <a:gd name="connsiteY1613" fmla="*/ 1260030 h 5309615"/>
                <a:gd name="connsiteX1614" fmla="*/ 310374 w 13425740"/>
                <a:gd name="connsiteY1614" fmla="*/ 1182098 h 5309615"/>
                <a:gd name="connsiteX1615" fmla="*/ 413093 w 13425740"/>
                <a:gd name="connsiteY1615" fmla="*/ 1149266 h 5309615"/>
                <a:gd name="connsiteX1616" fmla="*/ 493790 w 13425740"/>
                <a:gd name="connsiteY1616" fmla="*/ 1159724 h 5309615"/>
                <a:gd name="connsiteX1617" fmla="*/ 493791 w 13425740"/>
                <a:gd name="connsiteY1617" fmla="*/ 1159724 h 5309615"/>
                <a:gd name="connsiteX1618" fmla="*/ 493791 w 13425740"/>
                <a:gd name="connsiteY1618" fmla="*/ 1010447 h 5309615"/>
                <a:gd name="connsiteX1619" fmla="*/ 614711 w 13425740"/>
                <a:gd name="connsiteY1619" fmla="*/ 955794 h 5309615"/>
                <a:gd name="connsiteX1620" fmla="*/ 652822 w 13425740"/>
                <a:gd name="connsiteY1620" fmla="*/ 941415 h 5309615"/>
                <a:gd name="connsiteX1621" fmla="*/ 660213 w 13425740"/>
                <a:gd name="connsiteY1621" fmla="*/ 941415 h 5309615"/>
                <a:gd name="connsiteX1622" fmla="*/ 660213 w 13425740"/>
                <a:gd name="connsiteY1622" fmla="*/ 932263 h 5309615"/>
                <a:gd name="connsiteX1623" fmla="*/ 662716 w 13425740"/>
                <a:gd name="connsiteY1623" fmla="*/ 928417 h 5309615"/>
                <a:gd name="connsiteX1624" fmla="*/ 673810 w 13425740"/>
                <a:gd name="connsiteY1624" fmla="*/ 911829 h 5309615"/>
                <a:gd name="connsiteX1625" fmla="*/ 675843 w 13425740"/>
                <a:gd name="connsiteY1625" fmla="*/ 908249 h 5309615"/>
                <a:gd name="connsiteX1626" fmla="*/ 677333 w 13425740"/>
                <a:gd name="connsiteY1626" fmla="*/ 905961 h 5309615"/>
                <a:gd name="connsiteX1627" fmla="*/ 684196 w 13425740"/>
                <a:gd name="connsiteY1627" fmla="*/ 893347 h 5309615"/>
                <a:gd name="connsiteX1628" fmla="*/ 684146 w 13425740"/>
                <a:gd name="connsiteY1628" fmla="*/ 893339 h 5309615"/>
                <a:gd name="connsiteX1629" fmla="*/ 682371 w 13425740"/>
                <a:gd name="connsiteY1629" fmla="*/ 896760 h 5309615"/>
                <a:gd name="connsiteX1630" fmla="*/ 675843 w 13425740"/>
                <a:gd name="connsiteY1630" fmla="*/ 908249 h 5309615"/>
                <a:gd name="connsiteX1631" fmla="*/ 662716 w 13425740"/>
                <a:gd name="connsiteY1631" fmla="*/ 928417 h 5309615"/>
                <a:gd name="connsiteX1632" fmla="*/ 660212 w 13425740"/>
                <a:gd name="connsiteY1632" fmla="*/ 932162 h 5309615"/>
                <a:gd name="connsiteX1633" fmla="*/ 660212 w 13425740"/>
                <a:gd name="connsiteY1633" fmla="*/ 941313 h 5309615"/>
                <a:gd name="connsiteX1634" fmla="*/ 652822 w 13425740"/>
                <a:gd name="connsiteY1634" fmla="*/ 941313 h 5309615"/>
                <a:gd name="connsiteX1635" fmla="*/ 614710 w 13425740"/>
                <a:gd name="connsiteY1635" fmla="*/ 955692 h 5309615"/>
                <a:gd name="connsiteX1636" fmla="*/ 614660 w 13425740"/>
                <a:gd name="connsiteY1636" fmla="*/ 955743 h 5309615"/>
                <a:gd name="connsiteX1637" fmla="*/ 493740 w 13425740"/>
                <a:gd name="connsiteY1637" fmla="*/ 1010395 h 5309615"/>
                <a:gd name="connsiteX1638" fmla="*/ 466037 w 13425740"/>
                <a:gd name="connsiteY1638" fmla="*/ 1037345 h 5309615"/>
                <a:gd name="connsiteX1639" fmla="*/ 430188 w 13425740"/>
                <a:gd name="connsiteY1639" fmla="*/ 990686 h 5309615"/>
                <a:gd name="connsiteX1640" fmla="*/ 483232 w 13425740"/>
                <a:gd name="connsiteY1640" fmla="*/ 912754 h 5309615"/>
                <a:gd name="connsiteX1641" fmla="*/ 585951 w 13425740"/>
                <a:gd name="connsiteY1641" fmla="*/ 879872 h 5309615"/>
                <a:gd name="connsiteX1642" fmla="*/ 660212 w 13425740"/>
                <a:gd name="connsiteY1642" fmla="*/ 889325 h 5309615"/>
                <a:gd name="connsiteX1643" fmla="*/ 660213 w 13425740"/>
                <a:gd name="connsiteY1643" fmla="*/ 889325 h 5309615"/>
                <a:gd name="connsiteX1644" fmla="*/ 660213 w 13425740"/>
                <a:gd name="connsiteY1644" fmla="*/ 663021 h 5309615"/>
                <a:gd name="connsiteX1645" fmla="*/ 771479 w 13425740"/>
                <a:gd name="connsiteY1645" fmla="*/ 614100 h 5309615"/>
                <a:gd name="connsiteX1646" fmla="*/ 781742 w 13425740"/>
                <a:gd name="connsiteY1646" fmla="*/ 617564 h 5309615"/>
                <a:gd name="connsiteX1647" fmla="*/ 789022 w 13425740"/>
                <a:gd name="connsiteY1647" fmla="*/ 614992 h 5309615"/>
                <a:gd name="connsiteX1648" fmla="*/ 790057 w 13425740"/>
                <a:gd name="connsiteY1648" fmla="*/ 615053 h 5309615"/>
                <a:gd name="connsiteX1649" fmla="*/ 790914 w 13425740"/>
                <a:gd name="connsiteY1649" fmla="*/ 614323 h 5309615"/>
                <a:gd name="connsiteX1650" fmla="*/ 792814 w 13425740"/>
                <a:gd name="connsiteY1650" fmla="*/ 613652 h 5309615"/>
                <a:gd name="connsiteX1651" fmla="*/ 800293 w 13425740"/>
                <a:gd name="connsiteY1651" fmla="*/ 606329 h 5309615"/>
                <a:gd name="connsiteX1652" fmla="*/ 809521 w 13425740"/>
                <a:gd name="connsiteY1652" fmla="*/ 598463 h 5309615"/>
                <a:gd name="connsiteX1653" fmla="*/ 812586 w 13425740"/>
                <a:gd name="connsiteY1653" fmla="*/ 594293 h 5309615"/>
                <a:gd name="connsiteX1654" fmla="*/ 814700 w 13425740"/>
                <a:gd name="connsiteY1654" fmla="*/ 592223 h 5309615"/>
                <a:gd name="connsiteX1655" fmla="*/ 821146 w 13425740"/>
                <a:gd name="connsiteY1655" fmla="*/ 582645 h 5309615"/>
                <a:gd name="connsiteX1656" fmla="*/ 826324 w 13425740"/>
                <a:gd name="connsiteY1656" fmla="*/ 575600 h 5309615"/>
                <a:gd name="connsiteX1657" fmla="*/ 829662 w 13425740"/>
                <a:gd name="connsiteY1657" fmla="*/ 569993 h 5309615"/>
                <a:gd name="connsiteX1658" fmla="*/ 831768 w 13425740"/>
                <a:gd name="connsiteY1658" fmla="*/ 566863 h 5309615"/>
                <a:gd name="connsiteX1659" fmla="*/ 838651 w 13425740"/>
                <a:gd name="connsiteY1659" fmla="*/ 554621 h 5309615"/>
                <a:gd name="connsiteX1660" fmla="*/ 838623 w 13425740"/>
                <a:gd name="connsiteY1660" fmla="*/ 554617 h 5309615"/>
                <a:gd name="connsiteX1661" fmla="*/ 836869 w 13425740"/>
                <a:gd name="connsiteY1661" fmla="*/ 557885 h 5309615"/>
                <a:gd name="connsiteX1662" fmla="*/ 829662 w 13425740"/>
                <a:gd name="connsiteY1662" fmla="*/ 569993 h 5309615"/>
                <a:gd name="connsiteX1663" fmla="*/ 821146 w 13425740"/>
                <a:gd name="connsiteY1663" fmla="*/ 582645 h 5309615"/>
                <a:gd name="connsiteX1664" fmla="*/ 812586 w 13425740"/>
                <a:gd name="connsiteY1664" fmla="*/ 594293 h 5309615"/>
                <a:gd name="connsiteX1665" fmla="*/ 800293 w 13425740"/>
                <a:gd name="connsiteY1665" fmla="*/ 606329 h 5309615"/>
                <a:gd name="connsiteX1666" fmla="*/ 790914 w 13425740"/>
                <a:gd name="connsiteY1666" fmla="*/ 614323 h 5309615"/>
                <a:gd name="connsiteX1667" fmla="*/ 789022 w 13425740"/>
                <a:gd name="connsiteY1667" fmla="*/ 614992 h 5309615"/>
                <a:gd name="connsiteX1668" fmla="*/ 771530 w 13425740"/>
                <a:gd name="connsiteY1668" fmla="*/ 613949 h 5309615"/>
                <a:gd name="connsiteX1669" fmla="*/ 771580 w 13425740"/>
                <a:gd name="connsiteY1669" fmla="*/ 613949 h 5309615"/>
                <a:gd name="connsiteX1670" fmla="*/ 660314 w 13425740"/>
                <a:gd name="connsiteY1670" fmla="*/ 662870 h 5309615"/>
                <a:gd name="connsiteX1671" fmla="*/ 628739 w 13425740"/>
                <a:gd name="connsiteY1671" fmla="*/ 692182 h 5309615"/>
                <a:gd name="connsiteX1672" fmla="*/ 595102 w 13425740"/>
                <a:gd name="connsiteY1672" fmla="*/ 648591 h 5309615"/>
                <a:gd name="connsiteX1673" fmla="*/ 646688 w 13425740"/>
                <a:gd name="connsiteY1673" fmla="*/ 574732 h 5309615"/>
                <a:gd name="connsiteX1674" fmla="*/ 745134 w 13425740"/>
                <a:gd name="connsiteY1674" fmla="*/ 542805 h 5309615"/>
                <a:gd name="connsiteX1675" fmla="*/ 759199 w 13425740"/>
                <a:gd name="connsiteY1675" fmla="*/ 543477 h 5309615"/>
                <a:gd name="connsiteX1676" fmla="*/ 784300 w 13425740"/>
                <a:gd name="connsiteY1676" fmla="*/ 546519 h 5309615"/>
                <a:gd name="connsiteX1677" fmla="*/ 784300 w 13425740"/>
                <a:gd name="connsiteY1677" fmla="*/ 215693 h 5309615"/>
                <a:gd name="connsiteX1678" fmla="*/ 926237 w 13425740"/>
                <a:gd name="connsiteY1678" fmla="*/ 218206 h 5309615"/>
                <a:gd name="connsiteX1679" fmla="*/ 939108 w 13425740"/>
                <a:gd name="connsiteY1679" fmla="*/ 227005 h 5309615"/>
                <a:gd name="connsiteX1680" fmla="*/ 939108 w 13425740"/>
                <a:gd name="connsiteY1680" fmla="*/ 559748 h 5309615"/>
                <a:gd name="connsiteX1681" fmla="*/ 968572 w 13425740"/>
                <a:gd name="connsiteY1681" fmla="*/ 557284 h 5309615"/>
                <a:gd name="connsiteX1682" fmla="*/ 1067017 w 13425740"/>
                <a:gd name="connsiteY1682" fmla="*/ 589211 h 5309615"/>
                <a:gd name="connsiteX1683" fmla="*/ 1118603 w 13425740"/>
                <a:gd name="connsiteY1683" fmla="*/ 663070 h 5309615"/>
                <a:gd name="connsiteX1684" fmla="*/ 1084967 w 13425740"/>
                <a:gd name="connsiteY1684" fmla="*/ 706662 h 5309615"/>
                <a:gd name="connsiteX1685" fmla="*/ 1063196 w 13425740"/>
                <a:gd name="connsiteY1685" fmla="*/ 684891 h 5309615"/>
                <a:gd name="connsiteX1686" fmla="*/ 942125 w 13425740"/>
                <a:gd name="connsiteY1686" fmla="*/ 628378 h 5309615"/>
                <a:gd name="connsiteX1687" fmla="*/ 942125 w 13425740"/>
                <a:gd name="connsiteY1687" fmla="*/ 628428 h 5309615"/>
                <a:gd name="connsiteX1688" fmla="*/ 924831 w 13425740"/>
                <a:gd name="connsiteY1688" fmla="*/ 629460 h 5309615"/>
                <a:gd name="connsiteX1689" fmla="*/ 922577 w 13425740"/>
                <a:gd name="connsiteY1689" fmla="*/ 628663 h 5309615"/>
                <a:gd name="connsiteX1690" fmla="*/ 913756 w 13425740"/>
                <a:gd name="connsiteY1690" fmla="*/ 621144 h 5309615"/>
                <a:gd name="connsiteX1691" fmla="*/ 900938 w 13425740"/>
                <a:gd name="connsiteY1691" fmla="*/ 608594 h 5309615"/>
                <a:gd name="connsiteX1692" fmla="*/ 892701 w 13425740"/>
                <a:gd name="connsiteY1692" fmla="*/ 597387 h 5309615"/>
                <a:gd name="connsiteX1693" fmla="*/ 883869 w 13425740"/>
                <a:gd name="connsiteY1693" fmla="*/ 584264 h 5309615"/>
                <a:gd name="connsiteX1694" fmla="*/ 876785 w 13425740"/>
                <a:gd name="connsiteY1694" fmla="*/ 572365 h 5309615"/>
                <a:gd name="connsiteX1695" fmla="*/ 874978 w 13425740"/>
                <a:gd name="connsiteY1695" fmla="*/ 568996 h 5309615"/>
                <a:gd name="connsiteX1696" fmla="*/ 874953 w 13425740"/>
                <a:gd name="connsiteY1696" fmla="*/ 569000 h 5309615"/>
                <a:gd name="connsiteX1697" fmla="*/ 881835 w 13425740"/>
                <a:gd name="connsiteY1697" fmla="*/ 581242 h 5309615"/>
                <a:gd name="connsiteX1698" fmla="*/ 883869 w 13425740"/>
                <a:gd name="connsiteY1698" fmla="*/ 584264 h 5309615"/>
                <a:gd name="connsiteX1699" fmla="*/ 887331 w 13425740"/>
                <a:gd name="connsiteY1699" fmla="*/ 590080 h 5309615"/>
                <a:gd name="connsiteX1700" fmla="*/ 892701 w 13425740"/>
                <a:gd name="connsiteY1700" fmla="*/ 597387 h 5309615"/>
                <a:gd name="connsiteX1701" fmla="*/ 898904 w 13425740"/>
                <a:gd name="connsiteY1701" fmla="*/ 606602 h 5309615"/>
                <a:gd name="connsiteX1702" fmla="*/ 900938 w 13425740"/>
                <a:gd name="connsiteY1702" fmla="*/ 608594 h 5309615"/>
                <a:gd name="connsiteX1703" fmla="*/ 904134 w 13425740"/>
                <a:gd name="connsiteY1703" fmla="*/ 612943 h 5309615"/>
                <a:gd name="connsiteX1704" fmla="*/ 913756 w 13425740"/>
                <a:gd name="connsiteY1704" fmla="*/ 621144 h 5309615"/>
                <a:gd name="connsiteX1705" fmla="*/ 920790 w 13425740"/>
                <a:gd name="connsiteY1705" fmla="*/ 628031 h 5309615"/>
                <a:gd name="connsiteX1706" fmla="*/ 922577 w 13425740"/>
                <a:gd name="connsiteY1706" fmla="*/ 628663 h 5309615"/>
                <a:gd name="connsiteX1707" fmla="*/ 923598 w 13425740"/>
                <a:gd name="connsiteY1707" fmla="*/ 629533 h 5309615"/>
                <a:gd name="connsiteX1708" fmla="*/ 924831 w 13425740"/>
                <a:gd name="connsiteY1708" fmla="*/ 629460 h 5309615"/>
                <a:gd name="connsiteX1709" fmla="*/ 931862 w 13425740"/>
                <a:gd name="connsiteY1709" fmla="*/ 631944 h 5309615"/>
                <a:gd name="connsiteX1710" fmla="*/ 942125 w 13425740"/>
                <a:gd name="connsiteY1710" fmla="*/ 628480 h 5309615"/>
                <a:gd name="connsiteX1711" fmla="*/ 1063196 w 13425740"/>
                <a:gd name="connsiteY1711" fmla="*/ 684993 h 5309615"/>
                <a:gd name="connsiteX1712" fmla="*/ 1063196 w 13425740"/>
                <a:gd name="connsiteY1712" fmla="*/ 902087 h 5309615"/>
                <a:gd name="connsiteX1713" fmla="*/ 1103205 w 13425740"/>
                <a:gd name="connsiteY1713" fmla="*/ 896243 h 5309615"/>
                <a:gd name="connsiteX1714" fmla="*/ 1127653 w 13425740"/>
                <a:gd name="connsiteY1714" fmla="*/ 894200 h 5309615"/>
                <a:gd name="connsiteX1715" fmla="*/ 1230372 w 13425740"/>
                <a:gd name="connsiteY1715" fmla="*/ 927083 h 5309615"/>
                <a:gd name="connsiteX1716" fmla="*/ 1283416 w 13425740"/>
                <a:gd name="connsiteY1716" fmla="*/ 1005015 h 5309615"/>
                <a:gd name="connsiteX1717" fmla="*/ 1247567 w 13425740"/>
                <a:gd name="connsiteY1717" fmla="*/ 1051674 h 5309615"/>
                <a:gd name="connsiteX1718" fmla="*/ 1229668 w 13425740"/>
                <a:gd name="connsiteY1718" fmla="*/ 1032617 h 5309615"/>
                <a:gd name="connsiteX1719" fmla="*/ 1098944 w 13425740"/>
                <a:gd name="connsiteY1719" fmla="*/ 970071 h 5309615"/>
                <a:gd name="connsiteX1720" fmla="*/ 1098893 w 13425740"/>
                <a:gd name="connsiteY1720" fmla="*/ 970021 h 5309615"/>
                <a:gd name="connsiteX1721" fmla="*/ 1095730 w 13425740"/>
                <a:gd name="connsiteY1721" fmla="*/ 971299 h 5309615"/>
                <a:gd name="connsiteX1722" fmla="*/ 1088918 w 13425740"/>
                <a:gd name="connsiteY1722" fmla="*/ 973683 h 5309615"/>
                <a:gd name="connsiteX1723" fmla="*/ 1083884 w 13425740"/>
                <a:gd name="connsiteY1723" fmla="*/ 972472 h 5309615"/>
                <a:gd name="connsiteX1724" fmla="*/ 1078509 w 13425740"/>
                <a:gd name="connsiteY1724" fmla="*/ 970593 h 5309615"/>
                <a:gd name="connsiteX1725" fmla="*/ 1069065 w 13425740"/>
                <a:gd name="connsiteY1725" fmla="*/ 962436 h 5309615"/>
                <a:gd name="connsiteX1726" fmla="*/ 1056076 w 13425740"/>
                <a:gd name="connsiteY1726" fmla="*/ 949507 h 5309615"/>
                <a:gd name="connsiteX1727" fmla="*/ 1047504 w 13425740"/>
                <a:gd name="connsiteY1727" fmla="*/ 937545 h 5309615"/>
                <a:gd name="connsiteX1728" fmla="*/ 1038530 w 13425740"/>
                <a:gd name="connsiteY1728" fmla="*/ 923843 h 5309615"/>
                <a:gd name="connsiteX1729" fmla="*/ 1031228 w 13425740"/>
                <a:gd name="connsiteY1729" fmla="*/ 911184 h 5309615"/>
                <a:gd name="connsiteX1730" fmla="*/ 1029435 w 13425740"/>
                <a:gd name="connsiteY1730" fmla="*/ 907723 h 5309615"/>
                <a:gd name="connsiteX1731" fmla="*/ 1029408 w 13425740"/>
                <a:gd name="connsiteY1731" fmla="*/ 907728 h 5309615"/>
                <a:gd name="connsiteX1732" fmla="*/ 1036441 w 13425740"/>
                <a:gd name="connsiteY1732" fmla="*/ 920652 h 5309615"/>
                <a:gd name="connsiteX1733" fmla="*/ 1038530 w 13425740"/>
                <a:gd name="connsiteY1733" fmla="*/ 923843 h 5309615"/>
                <a:gd name="connsiteX1734" fmla="*/ 1042019 w 13425740"/>
                <a:gd name="connsiteY1734" fmla="*/ 929891 h 5309615"/>
                <a:gd name="connsiteX1735" fmla="*/ 1047504 w 13425740"/>
                <a:gd name="connsiteY1735" fmla="*/ 937545 h 5309615"/>
                <a:gd name="connsiteX1736" fmla="*/ 1053957 w 13425740"/>
                <a:gd name="connsiteY1736" fmla="*/ 947398 h 5309615"/>
                <a:gd name="connsiteX1737" fmla="*/ 1056076 w 13425740"/>
                <a:gd name="connsiteY1737" fmla="*/ 949507 h 5309615"/>
                <a:gd name="connsiteX1738" fmla="*/ 1059293 w 13425740"/>
                <a:gd name="connsiteY1738" fmla="*/ 953997 h 5309615"/>
                <a:gd name="connsiteX1739" fmla="*/ 1069065 w 13425740"/>
                <a:gd name="connsiteY1739" fmla="*/ 962436 h 5309615"/>
                <a:gd name="connsiteX1740" fmla="*/ 1076582 w 13425740"/>
                <a:gd name="connsiteY1740" fmla="*/ 969919 h 5309615"/>
                <a:gd name="connsiteX1741" fmla="*/ 1078509 w 13425740"/>
                <a:gd name="connsiteY1741" fmla="*/ 970593 h 5309615"/>
                <a:gd name="connsiteX1742" fmla="*/ 1079451 w 13425740"/>
                <a:gd name="connsiteY1742" fmla="*/ 971407 h 5309615"/>
                <a:gd name="connsiteX1743" fmla="*/ 1083884 w 13425740"/>
                <a:gd name="connsiteY1743" fmla="*/ 972472 h 5309615"/>
                <a:gd name="connsiteX1744" fmla="*/ 1088132 w 13425740"/>
                <a:gd name="connsiteY1744" fmla="*/ 973958 h 5309615"/>
                <a:gd name="connsiteX1745" fmla="*/ 1088918 w 13425740"/>
                <a:gd name="connsiteY1745" fmla="*/ 973683 h 5309615"/>
                <a:gd name="connsiteX1746" fmla="*/ 1089487 w 13425740"/>
                <a:gd name="connsiteY1746" fmla="*/ 973819 h 5309615"/>
                <a:gd name="connsiteX1747" fmla="*/ 1095730 w 13425740"/>
                <a:gd name="connsiteY1747" fmla="*/ 971299 h 5309615"/>
                <a:gd name="connsiteX1748" fmla="*/ 1098944 w 13425740"/>
                <a:gd name="connsiteY1748" fmla="*/ 970174 h 5309615"/>
                <a:gd name="connsiteX1749" fmla="*/ 1229668 w 13425740"/>
                <a:gd name="connsiteY1749" fmla="*/ 1032721 h 5309615"/>
                <a:gd name="connsiteX1750" fmla="*/ 1229668 w 13425740"/>
                <a:gd name="connsiteY1750" fmla="*/ 1174052 h 5309615"/>
                <a:gd name="connsiteX1751" fmla="*/ 1309863 w 13425740"/>
                <a:gd name="connsiteY1751" fmla="*/ 1163644 h 5309615"/>
                <a:gd name="connsiteX1752" fmla="*/ 1412582 w 13425740"/>
                <a:gd name="connsiteY1752" fmla="*/ 1196476 h 5309615"/>
                <a:gd name="connsiteX1753" fmla="*/ 1432593 w 13425740"/>
                <a:gd name="connsiteY1753" fmla="*/ 1219655 h 5309615"/>
                <a:gd name="connsiteX1754" fmla="*/ 1432594 w 13425740"/>
                <a:gd name="connsiteY1754" fmla="*/ 1219656 h 5309615"/>
                <a:gd name="connsiteX1755" fmla="*/ 1437972 w 13425740"/>
                <a:gd name="connsiteY1755" fmla="*/ 1219656 h 5309615"/>
                <a:gd name="connsiteX1756" fmla="*/ 1437972 w 13425740"/>
                <a:gd name="connsiteY1756" fmla="*/ 1226230 h 5309615"/>
                <a:gd name="connsiteX1757" fmla="*/ 1438023 w 13425740"/>
                <a:gd name="connsiteY1757" fmla="*/ 1226292 h 5309615"/>
                <a:gd name="connsiteX1758" fmla="*/ 1465626 w 13425740"/>
                <a:gd name="connsiteY1758" fmla="*/ 1274408 h 5309615"/>
                <a:gd name="connsiteX1759" fmla="*/ 1438023 w 13425740"/>
                <a:gd name="connsiteY1759" fmla="*/ 1310508 h 5309615"/>
                <a:gd name="connsiteX1760" fmla="*/ 1429727 w 13425740"/>
                <a:gd name="connsiteY1760" fmla="*/ 1321067 h 5309615"/>
                <a:gd name="connsiteX1761" fmla="*/ 1411461 w 13425740"/>
                <a:gd name="connsiteY1761" fmla="*/ 1301706 h 5309615"/>
                <a:gd name="connsiteX1762" fmla="*/ 1404046 w 13425740"/>
                <a:gd name="connsiteY1762" fmla="*/ 1296275 h 5309615"/>
                <a:gd name="connsiteX1763" fmla="*/ 1425254 w 13425740"/>
                <a:gd name="connsiteY1763" fmla="*/ 1314330 h 5309615"/>
                <a:gd name="connsiteX1764" fmla="*/ 1429720 w 13425740"/>
                <a:gd name="connsiteY1764" fmla="*/ 1321109 h 5309615"/>
                <a:gd name="connsiteX1765" fmla="*/ 1429727 w 13425740"/>
                <a:gd name="connsiteY1765" fmla="*/ 1321119 h 5309615"/>
                <a:gd name="connsiteX1766" fmla="*/ 1438023 w 13425740"/>
                <a:gd name="connsiteY1766" fmla="*/ 1310560 h 5309615"/>
                <a:gd name="connsiteX1767" fmla="*/ 1438023 w 13425740"/>
                <a:gd name="connsiteY1767" fmla="*/ 1515731 h 5309615"/>
                <a:gd name="connsiteX1768" fmla="*/ 1464991 w 13425740"/>
                <a:gd name="connsiteY1768" fmla="*/ 1508718 h 5309615"/>
                <a:gd name="connsiteX1769" fmla="*/ 1480508 w 13425740"/>
                <a:gd name="connsiteY1769" fmla="*/ 1505840 h 5309615"/>
                <a:gd name="connsiteX1770" fmla="*/ 1557786 w 13425740"/>
                <a:gd name="connsiteY1770" fmla="*/ 1526857 h 5309615"/>
                <a:gd name="connsiteX1771" fmla="*/ 1590819 w 13425740"/>
                <a:gd name="connsiteY1771" fmla="*/ 1592420 h 5309615"/>
                <a:gd name="connsiteX1772" fmla="*/ 1557283 w 13425740"/>
                <a:gd name="connsiteY1772" fmla="*/ 1637269 h 5309615"/>
                <a:gd name="connsiteX1773" fmla="*/ 1552255 w 13425740"/>
                <a:gd name="connsiteY1773" fmla="*/ 1628822 h 5309615"/>
                <a:gd name="connsiteX1774" fmla="*/ 1449335 w 13425740"/>
                <a:gd name="connsiteY1774" fmla="*/ 1576281 h 5309615"/>
                <a:gd name="connsiteX1775" fmla="*/ 1449285 w 13425740"/>
                <a:gd name="connsiteY1775" fmla="*/ 1576281 h 5309615"/>
                <a:gd name="connsiteX1776" fmla="*/ 1440348 w 13425740"/>
                <a:gd name="connsiteY1776" fmla="*/ 1580563 h 5309615"/>
                <a:gd name="connsiteX1777" fmla="*/ 1440383 w 13425740"/>
                <a:gd name="connsiteY1777" fmla="*/ 1580574 h 5309615"/>
                <a:gd name="connsiteX1778" fmla="*/ 1449335 w 13425740"/>
                <a:gd name="connsiteY1778" fmla="*/ 1576284 h 5309615"/>
                <a:gd name="connsiteX1779" fmla="*/ 1552256 w 13425740"/>
                <a:gd name="connsiteY1779" fmla="*/ 1628825 h 5309615"/>
                <a:gd name="connsiteX1780" fmla="*/ 1552256 w 13425740"/>
                <a:gd name="connsiteY1780" fmla="*/ 1812738 h 5309615"/>
                <a:gd name="connsiteX1781" fmla="*/ 1583667 w 13425740"/>
                <a:gd name="connsiteY1781" fmla="*/ 1804411 h 5309615"/>
                <a:gd name="connsiteX1782" fmla="*/ 1602483 w 13425740"/>
                <a:gd name="connsiteY1782" fmla="*/ 1800721 h 5309615"/>
                <a:gd name="connsiteX1783" fmla="*/ 1643800 w 13425740"/>
                <a:gd name="connsiteY1783" fmla="*/ 1811494 h 5309615"/>
                <a:gd name="connsiteX1784" fmla="*/ 1649999 w 13425740"/>
                <a:gd name="connsiteY1784" fmla="*/ 1813252 h 5309615"/>
                <a:gd name="connsiteX1785" fmla="*/ 1655534 w 13425740"/>
                <a:gd name="connsiteY1785" fmla="*/ 1801759 h 5309615"/>
                <a:gd name="connsiteX1786" fmla="*/ 1671768 w 13425740"/>
                <a:gd name="connsiteY1786" fmla="*/ 1775030 h 5309615"/>
                <a:gd name="connsiteX1787" fmla="*/ 1737029 w 13425740"/>
                <a:gd name="connsiteY1787" fmla="*/ 1755471 h 5309615"/>
                <a:gd name="connsiteX1788" fmla="*/ 1781224 w 13425740"/>
                <a:gd name="connsiteY1788" fmla="*/ 1767186 h 5309615"/>
                <a:gd name="connsiteX1789" fmla="*/ 1781324 w 13425740"/>
                <a:gd name="connsiteY1789" fmla="*/ 1767217 h 5309615"/>
                <a:gd name="connsiteX1790" fmla="*/ 1781324 w 13425740"/>
                <a:gd name="connsiteY1790" fmla="*/ 1574425 h 5309615"/>
                <a:gd name="connsiteX1791" fmla="*/ 1787811 w 13425740"/>
                <a:gd name="connsiteY1791" fmla="*/ 1583607 h 5309615"/>
                <a:gd name="connsiteX1792" fmla="*/ 1787861 w 13425740"/>
                <a:gd name="connsiteY1792" fmla="*/ 1583678 h 5309615"/>
                <a:gd name="connsiteX1793" fmla="*/ 1913356 w 13425740"/>
                <a:gd name="connsiteY1793" fmla="*/ 1507705 h 5309615"/>
                <a:gd name="connsiteX1794" fmla="*/ 1937993 w 13425740"/>
                <a:gd name="connsiteY1794" fmla="*/ 1502677 h 5309615"/>
                <a:gd name="connsiteX1795" fmla="*/ 1957199 w 13425740"/>
                <a:gd name="connsiteY1795" fmla="*/ 1502677 h 5309615"/>
                <a:gd name="connsiteX1796" fmla="*/ 1957199 w 13425740"/>
                <a:gd name="connsiteY1796" fmla="*/ 1477337 h 5309615"/>
                <a:gd name="connsiteX1797" fmla="*/ 1972031 w 13425740"/>
                <a:gd name="connsiteY1797" fmla="*/ 1449533 h 5309615"/>
                <a:gd name="connsiteX1798" fmla="*/ 1971918 w 13425740"/>
                <a:gd name="connsiteY1798" fmla="*/ 1449512 h 5309615"/>
                <a:gd name="connsiteX1799" fmla="*/ 1967846 w 13425740"/>
                <a:gd name="connsiteY1799" fmla="*/ 1457910 h 5309615"/>
                <a:gd name="connsiteX1800" fmla="*/ 1957149 w 13425740"/>
                <a:gd name="connsiteY1800" fmla="*/ 1477186 h 5309615"/>
                <a:gd name="connsiteX1801" fmla="*/ 1957149 w 13425740"/>
                <a:gd name="connsiteY1801" fmla="*/ 1502526 h 5309615"/>
                <a:gd name="connsiteX1802" fmla="*/ 1937942 w 13425740"/>
                <a:gd name="connsiteY1802" fmla="*/ 1502526 h 5309615"/>
                <a:gd name="connsiteX1803" fmla="*/ 1913306 w 13425740"/>
                <a:gd name="connsiteY1803" fmla="*/ 1507554 h 5309615"/>
                <a:gd name="connsiteX1804" fmla="*/ 1913256 w 13425740"/>
                <a:gd name="connsiteY1804" fmla="*/ 1507504 h 5309615"/>
                <a:gd name="connsiteX1805" fmla="*/ 1787760 w 13425740"/>
                <a:gd name="connsiteY1805" fmla="*/ 1583475 h 5309615"/>
                <a:gd name="connsiteX1806" fmla="*/ 1781224 w 13425740"/>
                <a:gd name="connsiteY1806" fmla="*/ 1574224 h 5309615"/>
                <a:gd name="connsiteX1807" fmla="*/ 1757493 w 13425740"/>
                <a:gd name="connsiteY1807" fmla="*/ 1539984 h 5309615"/>
                <a:gd name="connsiteX1808" fmla="*/ 1802291 w 13425740"/>
                <a:gd name="connsiteY1808" fmla="*/ 1467482 h 5309615"/>
                <a:gd name="connsiteX1809" fmla="*/ 1889021 w 13425740"/>
                <a:gd name="connsiteY1809" fmla="*/ 1436913 h 5309615"/>
                <a:gd name="connsiteX1810" fmla="*/ 1957149 w 13425740"/>
                <a:gd name="connsiteY1810" fmla="*/ 1446667 h 5309615"/>
                <a:gd name="connsiteX1811" fmla="*/ 1957199 w 13425740"/>
                <a:gd name="connsiteY1811" fmla="*/ 1446676 h 5309615"/>
                <a:gd name="connsiteX1812" fmla="*/ 1957199 w 13425740"/>
                <a:gd name="connsiteY1812" fmla="*/ 1307798 h 5309615"/>
                <a:gd name="connsiteX1813" fmla="*/ 2059315 w 13425740"/>
                <a:gd name="connsiteY1813" fmla="*/ 1256915 h 5309615"/>
                <a:gd name="connsiteX1814" fmla="*/ 2091493 w 13425740"/>
                <a:gd name="connsiteY1814" fmla="*/ 1243541 h 5309615"/>
                <a:gd name="connsiteX1815" fmla="*/ 2097728 w 13425740"/>
                <a:gd name="connsiteY1815" fmla="*/ 1243541 h 5309615"/>
                <a:gd name="connsiteX1816" fmla="*/ 2097728 w 13425740"/>
                <a:gd name="connsiteY1816" fmla="*/ 1243440 h 5309615"/>
                <a:gd name="connsiteX1817" fmla="*/ 2091493 w 13425740"/>
                <a:gd name="connsiteY1817" fmla="*/ 1243440 h 5309615"/>
                <a:gd name="connsiteX1818" fmla="*/ 2059315 w 13425740"/>
                <a:gd name="connsiteY1818" fmla="*/ 1256814 h 5309615"/>
                <a:gd name="connsiteX1819" fmla="*/ 2059265 w 13425740"/>
                <a:gd name="connsiteY1819" fmla="*/ 1256763 h 5309615"/>
                <a:gd name="connsiteX1820" fmla="*/ 1957149 w 13425740"/>
                <a:gd name="connsiteY1820" fmla="*/ 1307645 h 5309615"/>
                <a:gd name="connsiteX1821" fmla="*/ 1933769 w 13425740"/>
                <a:gd name="connsiteY1821" fmla="*/ 1332734 h 5309615"/>
                <a:gd name="connsiteX1822" fmla="*/ 1903502 w 13425740"/>
                <a:gd name="connsiteY1822" fmla="*/ 1289294 h 5309615"/>
                <a:gd name="connsiteX1823" fmla="*/ 1948300 w 13425740"/>
                <a:gd name="connsiteY1823" fmla="*/ 1216792 h 5309615"/>
                <a:gd name="connsiteX1824" fmla="*/ 2035030 w 13425740"/>
                <a:gd name="connsiteY1824" fmla="*/ 1186222 h 5309615"/>
                <a:gd name="connsiteX1825" fmla="*/ 2097728 w 13425740"/>
                <a:gd name="connsiteY1825" fmla="*/ 1195021 h 5309615"/>
                <a:gd name="connsiteX1826" fmla="*/ 2097728 w 13425740"/>
                <a:gd name="connsiteY1826" fmla="*/ 984404 h 5309615"/>
                <a:gd name="connsiteX1827" fmla="*/ 2191698 w 13425740"/>
                <a:gd name="connsiteY1827" fmla="*/ 938851 h 5309615"/>
                <a:gd name="connsiteX1828" fmla="*/ 2209723 w 13425740"/>
                <a:gd name="connsiteY1828" fmla="*/ 938432 h 5309615"/>
                <a:gd name="connsiteX1829" fmla="*/ 2209813 w 13425740"/>
                <a:gd name="connsiteY1829" fmla="*/ 938336 h 5309615"/>
                <a:gd name="connsiteX1830" fmla="*/ 2200472 w 13425740"/>
                <a:gd name="connsiteY1830" fmla="*/ 941973 h 5309615"/>
                <a:gd name="connsiteX1831" fmla="*/ 2191799 w 13425740"/>
                <a:gd name="connsiteY1831" fmla="*/ 938751 h 5309615"/>
                <a:gd name="connsiteX1832" fmla="*/ 2097828 w 13425740"/>
                <a:gd name="connsiteY1832" fmla="*/ 984303 h 5309615"/>
                <a:gd name="connsiteX1833" fmla="*/ 2071181 w 13425740"/>
                <a:gd name="connsiteY1833" fmla="*/ 1011605 h 5309615"/>
                <a:gd name="connsiteX1834" fmla="*/ 2042773 w 13425740"/>
                <a:gd name="connsiteY1834" fmla="*/ 971030 h 5309615"/>
                <a:gd name="connsiteX1835" fmla="*/ 2086365 w 13425740"/>
                <a:gd name="connsiteY1835" fmla="*/ 902249 h 5309615"/>
                <a:gd name="connsiteX1836" fmla="*/ 2169475 w 13425740"/>
                <a:gd name="connsiteY1836" fmla="*/ 872533 h 5309615"/>
                <a:gd name="connsiteX1837" fmla="*/ 2181366 w 13425740"/>
                <a:gd name="connsiteY1837" fmla="*/ 873156 h 5309615"/>
                <a:gd name="connsiteX1838" fmla="*/ 2202508 w 13425740"/>
                <a:gd name="connsiteY1838" fmla="*/ 875989 h 5309615"/>
                <a:gd name="connsiteX1839" fmla="*/ 2202508 w 13425740"/>
                <a:gd name="connsiteY1839" fmla="*/ 567997 h 5309615"/>
                <a:gd name="connsiteX1840" fmla="*/ 2322372 w 13425740"/>
                <a:gd name="connsiteY1840" fmla="*/ 570360 h 5309615"/>
                <a:gd name="connsiteX1841" fmla="*/ 2333283 w 13425740"/>
                <a:gd name="connsiteY1841" fmla="*/ 578555 h 5309615"/>
                <a:gd name="connsiteX1842" fmla="*/ 2333283 w 13425740"/>
                <a:gd name="connsiteY1842" fmla="*/ 888227 h 5309615"/>
                <a:gd name="connsiteX1843" fmla="*/ 2333333 w 13425740"/>
                <a:gd name="connsiteY1843" fmla="*/ 888220 h 5309615"/>
                <a:gd name="connsiteX1844" fmla="*/ 2358221 w 13425740"/>
                <a:gd name="connsiteY1844" fmla="*/ 885957 h 5309615"/>
                <a:gd name="connsiteX1845" fmla="*/ 2441332 w 13425740"/>
                <a:gd name="connsiteY1845" fmla="*/ 915672 h 5309615"/>
                <a:gd name="connsiteX1846" fmla="*/ 2484923 w 13425740"/>
                <a:gd name="connsiteY1846" fmla="*/ 984453 h 5309615"/>
                <a:gd name="connsiteX1847" fmla="*/ 2456516 w 13425740"/>
                <a:gd name="connsiteY1847" fmla="*/ 1025028 h 5309615"/>
                <a:gd name="connsiteX1848" fmla="*/ 2438114 w 13425740"/>
                <a:gd name="connsiteY1848" fmla="*/ 1004766 h 5309615"/>
                <a:gd name="connsiteX1849" fmla="*/ 2335847 w 13425740"/>
                <a:gd name="connsiteY1849" fmla="*/ 952174 h 5309615"/>
                <a:gd name="connsiteX1850" fmla="*/ 2335847 w 13425740"/>
                <a:gd name="connsiteY1850" fmla="*/ 952124 h 5309615"/>
                <a:gd name="connsiteX1851" fmla="*/ 2323626 w 13425740"/>
                <a:gd name="connsiteY1851" fmla="*/ 954086 h 5309615"/>
                <a:gd name="connsiteX1852" fmla="*/ 2321033 w 13425740"/>
                <a:gd name="connsiteY1852" fmla="*/ 953076 h 5309615"/>
                <a:gd name="connsiteX1853" fmla="*/ 2313501 w 13425740"/>
                <a:gd name="connsiteY1853" fmla="*/ 947197 h 5309615"/>
                <a:gd name="connsiteX1854" fmla="*/ 2304666 w 13425740"/>
                <a:gd name="connsiteY1854" fmla="*/ 937661 h 5309615"/>
                <a:gd name="connsiteX1855" fmla="*/ 2284940 w 13425740"/>
                <a:gd name="connsiteY1855" fmla="*/ 908160 h 5309615"/>
                <a:gd name="connsiteX1856" fmla="*/ 2279177 w 13425740"/>
                <a:gd name="connsiteY1856" fmla="*/ 896853 h 5309615"/>
                <a:gd name="connsiteX1857" fmla="*/ 2279083 w 13425740"/>
                <a:gd name="connsiteY1857" fmla="*/ 896869 h 5309615"/>
                <a:gd name="connsiteX1858" fmla="*/ 2299295 w 13425740"/>
                <a:gd name="connsiteY1858" fmla="*/ 931863 h 5309615"/>
                <a:gd name="connsiteX1859" fmla="*/ 2304666 w 13425740"/>
                <a:gd name="connsiteY1859" fmla="*/ 937661 h 5309615"/>
                <a:gd name="connsiteX1860" fmla="*/ 2308357 w 13425740"/>
                <a:gd name="connsiteY1860" fmla="*/ 943181 h 5309615"/>
                <a:gd name="connsiteX1861" fmla="*/ 2313501 w 13425740"/>
                <a:gd name="connsiteY1861" fmla="*/ 947197 h 5309615"/>
                <a:gd name="connsiteX1862" fmla="*/ 2317772 w 13425740"/>
                <a:gd name="connsiteY1862" fmla="*/ 951807 h 5309615"/>
                <a:gd name="connsiteX1863" fmla="*/ 2321033 w 13425740"/>
                <a:gd name="connsiteY1863" fmla="*/ 953076 h 5309615"/>
                <a:gd name="connsiteX1864" fmla="*/ 2322548 w 13425740"/>
                <a:gd name="connsiteY1864" fmla="*/ 954259 h 5309615"/>
                <a:gd name="connsiteX1865" fmla="*/ 2323626 w 13425740"/>
                <a:gd name="connsiteY1865" fmla="*/ 954086 h 5309615"/>
                <a:gd name="connsiteX1866" fmla="*/ 2327124 w 13425740"/>
                <a:gd name="connsiteY1866" fmla="*/ 955449 h 5309615"/>
                <a:gd name="connsiteX1867" fmla="*/ 2335797 w 13425740"/>
                <a:gd name="connsiteY1867" fmla="*/ 952226 h 5309615"/>
                <a:gd name="connsiteX1868" fmla="*/ 2438063 w 13425740"/>
                <a:gd name="connsiteY1868" fmla="*/ 1004817 h 5309615"/>
                <a:gd name="connsiteX1869" fmla="*/ 2438063 w 13425740"/>
                <a:gd name="connsiteY1869" fmla="*/ 1207038 h 5309615"/>
                <a:gd name="connsiteX1870" fmla="*/ 2409555 w 13425740"/>
                <a:gd name="connsiteY1870" fmla="*/ 1212117 h 5309615"/>
                <a:gd name="connsiteX1871" fmla="*/ 2413006 w 13425740"/>
                <a:gd name="connsiteY1871" fmla="*/ 1219278 h 5309615"/>
                <a:gd name="connsiteX1872" fmla="*/ 2414513 w 13425740"/>
                <a:gd name="connsiteY1872" fmla="*/ 1222063 h 5309615"/>
                <a:gd name="connsiteX1873" fmla="*/ 2415544 w 13425740"/>
                <a:gd name="connsiteY1873" fmla="*/ 1224152 h 5309615"/>
                <a:gd name="connsiteX1874" fmla="*/ 2416681 w 13425740"/>
                <a:gd name="connsiteY1874" fmla="*/ 1226067 h 5309615"/>
                <a:gd name="connsiteX1875" fmla="*/ 2422078 w 13425740"/>
                <a:gd name="connsiteY1875" fmla="*/ 1236036 h 5309615"/>
                <a:gd name="connsiteX1876" fmla="*/ 2427092 w 13425740"/>
                <a:gd name="connsiteY1876" fmla="*/ 1243598 h 5309615"/>
                <a:gd name="connsiteX1877" fmla="*/ 2430333 w 13425740"/>
                <a:gd name="connsiteY1877" fmla="*/ 1249057 h 5309615"/>
                <a:gd name="connsiteX1878" fmla="*/ 2431717 w 13425740"/>
                <a:gd name="connsiteY1878" fmla="*/ 1250575 h 5309615"/>
                <a:gd name="connsiteX1879" fmla="*/ 2434853 w 13425740"/>
                <a:gd name="connsiteY1879" fmla="*/ 1255306 h 5309615"/>
                <a:gd name="connsiteX1880" fmla="*/ 2449412 w 13425740"/>
                <a:gd name="connsiteY1880" fmla="*/ 1270003 h 5309615"/>
                <a:gd name="connsiteX1881" fmla="*/ 2449430 w 13425740"/>
                <a:gd name="connsiteY1881" fmla="*/ 1270010 h 5309615"/>
                <a:gd name="connsiteX1882" fmla="*/ 2431717 w 13425740"/>
                <a:gd name="connsiteY1882" fmla="*/ 1250575 h 5309615"/>
                <a:gd name="connsiteX1883" fmla="*/ 2427092 w 13425740"/>
                <a:gd name="connsiteY1883" fmla="*/ 1243598 h 5309615"/>
                <a:gd name="connsiteX1884" fmla="*/ 2416681 w 13425740"/>
                <a:gd name="connsiteY1884" fmla="*/ 1226067 h 5309615"/>
                <a:gd name="connsiteX1885" fmla="*/ 2414513 w 13425740"/>
                <a:gd name="connsiteY1885" fmla="*/ 1222063 h 5309615"/>
                <a:gd name="connsiteX1886" fmla="*/ 2409606 w 13425740"/>
                <a:gd name="connsiteY1886" fmla="*/ 1212115 h 5309615"/>
                <a:gd name="connsiteX1887" fmla="*/ 2438114 w 13425740"/>
                <a:gd name="connsiteY1887" fmla="*/ 1207037 h 5309615"/>
                <a:gd name="connsiteX1888" fmla="*/ 2492566 w 13425740"/>
                <a:gd name="connsiteY1888" fmla="*/ 1199696 h 5309615"/>
                <a:gd name="connsiteX1889" fmla="*/ 2579296 w 13425740"/>
                <a:gd name="connsiteY1889" fmla="*/ 1230265 h 5309615"/>
                <a:gd name="connsiteX1890" fmla="*/ 2624094 w 13425740"/>
                <a:gd name="connsiteY1890" fmla="*/ 1302767 h 5309615"/>
                <a:gd name="connsiteX1891" fmla="*/ 2593827 w 13425740"/>
                <a:gd name="connsiteY1891" fmla="*/ 1346208 h 5309615"/>
                <a:gd name="connsiteX1892" fmla="*/ 2578693 w 13425740"/>
                <a:gd name="connsiteY1892" fmla="*/ 1328460 h 5309615"/>
                <a:gd name="connsiteX1893" fmla="*/ 2570995 w 13425740"/>
                <a:gd name="connsiteY1893" fmla="*/ 1322033 h 5309615"/>
                <a:gd name="connsiteX1894" fmla="*/ 2578693 w 13425740"/>
                <a:gd name="connsiteY1894" fmla="*/ 1328462 h 5309615"/>
                <a:gd name="connsiteX1895" fmla="*/ 2578693 w 13425740"/>
                <a:gd name="connsiteY1895" fmla="*/ 1460041 h 5309615"/>
                <a:gd name="connsiteX1896" fmla="*/ 2563408 w 13425740"/>
                <a:gd name="connsiteY1896" fmla="*/ 1462807 h 5309615"/>
                <a:gd name="connsiteX1897" fmla="*/ 2563430 w 13425740"/>
                <a:gd name="connsiteY1897" fmla="*/ 1462852 h 5309615"/>
                <a:gd name="connsiteX1898" fmla="*/ 2578693 w 13425740"/>
                <a:gd name="connsiteY1898" fmla="*/ 1460091 h 5309615"/>
                <a:gd name="connsiteX1899" fmla="*/ 2646418 w 13425740"/>
                <a:gd name="connsiteY1899" fmla="*/ 1450436 h 5309615"/>
                <a:gd name="connsiteX1900" fmla="*/ 2733148 w 13425740"/>
                <a:gd name="connsiteY1900" fmla="*/ 1481006 h 5309615"/>
                <a:gd name="connsiteX1901" fmla="*/ 2750042 w 13425740"/>
                <a:gd name="connsiteY1901" fmla="*/ 1502576 h 5309615"/>
                <a:gd name="connsiteX1902" fmla="*/ 2754617 w 13425740"/>
                <a:gd name="connsiteY1902" fmla="*/ 1508760 h 5309615"/>
                <a:gd name="connsiteX1903" fmla="*/ 2777896 w 13425740"/>
                <a:gd name="connsiteY1903" fmla="*/ 1553558 h 5309615"/>
                <a:gd name="connsiteX1904" fmla="*/ 2754617 w 13425740"/>
                <a:gd name="connsiteY1904" fmla="*/ 1587145 h 5309615"/>
                <a:gd name="connsiteX1905" fmla="*/ 2754617 w 13425740"/>
                <a:gd name="connsiteY1905" fmla="*/ 1778032 h 5309615"/>
                <a:gd name="connsiteX1906" fmla="*/ 2777425 w 13425740"/>
                <a:gd name="connsiteY1906" fmla="*/ 1771523 h 5309615"/>
                <a:gd name="connsiteX1907" fmla="*/ 2790517 w 13425740"/>
                <a:gd name="connsiteY1907" fmla="*/ 1768845 h 5309615"/>
                <a:gd name="connsiteX1908" fmla="*/ 2855778 w 13425740"/>
                <a:gd name="connsiteY1908" fmla="*/ 1788404 h 5309615"/>
                <a:gd name="connsiteX1909" fmla="*/ 2883683 w 13425740"/>
                <a:gd name="connsiteY1909" fmla="*/ 1849442 h 5309615"/>
                <a:gd name="connsiteX1910" fmla="*/ 2855376 w 13425740"/>
                <a:gd name="connsiteY1910" fmla="*/ 1891224 h 5309615"/>
                <a:gd name="connsiteX1911" fmla="*/ 2851153 w 13425740"/>
                <a:gd name="connsiteY1911" fmla="*/ 1883380 h 5309615"/>
                <a:gd name="connsiteX1912" fmla="*/ 2850434 w 13425740"/>
                <a:gd name="connsiteY1912" fmla="*/ 1882691 h 5309615"/>
                <a:gd name="connsiteX1913" fmla="*/ 2833220 w 13425740"/>
                <a:gd name="connsiteY1913" fmla="*/ 1864940 h 5309615"/>
                <a:gd name="connsiteX1914" fmla="*/ 2825658 w 13425740"/>
                <a:gd name="connsiteY1914" fmla="*/ 1858954 h 5309615"/>
                <a:gd name="connsiteX1915" fmla="*/ 2821137 w 13425740"/>
                <a:gd name="connsiteY1915" fmla="*/ 1854622 h 5309615"/>
                <a:gd name="connsiteX1916" fmla="*/ 2812491 w 13425740"/>
                <a:gd name="connsiteY1916" fmla="*/ 1848531 h 5309615"/>
                <a:gd name="connsiteX1917" fmla="*/ 2808013 w 13425740"/>
                <a:gd name="connsiteY1917" fmla="*/ 1844986 h 5309615"/>
                <a:gd name="connsiteX1918" fmla="*/ 2805994 w 13425740"/>
                <a:gd name="connsiteY1918" fmla="*/ 1843954 h 5309615"/>
                <a:gd name="connsiteX1919" fmla="*/ 2801454 w 13425740"/>
                <a:gd name="connsiteY1919" fmla="*/ 1840755 h 5309615"/>
                <a:gd name="connsiteX1920" fmla="*/ 2782669 w 13425740"/>
                <a:gd name="connsiteY1920" fmla="*/ 1831999 h 5309615"/>
                <a:gd name="connsiteX1921" fmla="*/ 2782628 w 13425740"/>
                <a:gd name="connsiteY1921" fmla="*/ 1832005 h 5309615"/>
                <a:gd name="connsiteX1922" fmla="*/ 2805994 w 13425740"/>
                <a:gd name="connsiteY1922" fmla="*/ 1843954 h 5309615"/>
                <a:gd name="connsiteX1923" fmla="*/ 2812491 w 13425740"/>
                <a:gd name="connsiteY1923" fmla="*/ 1848531 h 5309615"/>
                <a:gd name="connsiteX1924" fmla="*/ 2825658 w 13425740"/>
                <a:gd name="connsiteY1924" fmla="*/ 1858954 h 5309615"/>
                <a:gd name="connsiteX1925" fmla="*/ 2850434 w 13425740"/>
                <a:gd name="connsiteY1925" fmla="*/ 1882691 h 5309615"/>
                <a:gd name="connsiteX1926" fmla="*/ 2851102 w 13425740"/>
                <a:gd name="connsiteY1926" fmla="*/ 1883380 h 5309615"/>
                <a:gd name="connsiteX1927" fmla="*/ 2851102 w 13425740"/>
                <a:gd name="connsiteY1927" fmla="*/ 2054579 h 5309615"/>
                <a:gd name="connsiteX1928" fmla="*/ 2826868 w 13425740"/>
                <a:gd name="connsiteY1928" fmla="*/ 2062121 h 5309615"/>
                <a:gd name="connsiteX1929" fmla="*/ 2829540 w 13425740"/>
                <a:gd name="connsiteY1929" fmla="*/ 2070213 h 5309615"/>
                <a:gd name="connsiteX1930" fmla="*/ 2831558 w 13425740"/>
                <a:gd name="connsiteY1930" fmla="*/ 2075190 h 5309615"/>
                <a:gd name="connsiteX1931" fmla="*/ 2834334 w 13425740"/>
                <a:gd name="connsiteY1931" fmla="*/ 2082462 h 5309615"/>
                <a:gd name="connsiteX1932" fmla="*/ 2835229 w 13425740"/>
                <a:gd name="connsiteY1932" fmla="*/ 2084248 h 5309615"/>
                <a:gd name="connsiteX1933" fmla="*/ 2836724 w 13425740"/>
                <a:gd name="connsiteY1933" fmla="*/ 2087936 h 5309615"/>
                <a:gd name="connsiteX1934" fmla="*/ 2838945 w 13425740"/>
                <a:gd name="connsiteY1934" fmla="*/ 2091661 h 5309615"/>
                <a:gd name="connsiteX1935" fmla="*/ 2842426 w 13425740"/>
                <a:gd name="connsiteY1935" fmla="*/ 2098606 h 5309615"/>
                <a:gd name="connsiteX1936" fmla="*/ 2844701 w 13425740"/>
                <a:gd name="connsiteY1936" fmla="*/ 2101317 h 5309615"/>
                <a:gd name="connsiteX1937" fmla="*/ 2847174 w 13425740"/>
                <a:gd name="connsiteY1937" fmla="*/ 2105465 h 5309615"/>
                <a:gd name="connsiteX1938" fmla="*/ 2849213 w 13425740"/>
                <a:gd name="connsiteY1938" fmla="*/ 2106693 h 5309615"/>
                <a:gd name="connsiteX1939" fmla="*/ 2852393 w 13425740"/>
                <a:gd name="connsiteY1939" fmla="*/ 2110482 h 5309615"/>
                <a:gd name="connsiteX1940" fmla="*/ 2859574 w 13425740"/>
                <a:gd name="connsiteY1940" fmla="*/ 2112931 h 5309615"/>
                <a:gd name="connsiteX1941" fmla="*/ 2859641 w 13425740"/>
                <a:gd name="connsiteY1941" fmla="*/ 2112972 h 5309615"/>
                <a:gd name="connsiteX1942" fmla="*/ 2859661 w 13425740"/>
                <a:gd name="connsiteY1942" fmla="*/ 2112961 h 5309615"/>
                <a:gd name="connsiteX1943" fmla="*/ 2859574 w 13425740"/>
                <a:gd name="connsiteY1943" fmla="*/ 2112931 h 5309615"/>
                <a:gd name="connsiteX1944" fmla="*/ 2849213 w 13425740"/>
                <a:gd name="connsiteY1944" fmla="*/ 2106693 h 5309615"/>
                <a:gd name="connsiteX1945" fmla="*/ 2844701 w 13425740"/>
                <a:gd name="connsiteY1945" fmla="*/ 2101317 h 5309615"/>
                <a:gd name="connsiteX1946" fmla="*/ 2838945 w 13425740"/>
                <a:gd name="connsiteY1946" fmla="*/ 2091661 h 5309615"/>
                <a:gd name="connsiteX1947" fmla="*/ 2835229 w 13425740"/>
                <a:gd name="connsiteY1947" fmla="*/ 2084248 h 5309615"/>
                <a:gd name="connsiteX1948" fmla="*/ 2831558 w 13425740"/>
                <a:gd name="connsiteY1948" fmla="*/ 2075190 h 5309615"/>
                <a:gd name="connsiteX1949" fmla="*/ 2828903 w 13425740"/>
                <a:gd name="connsiteY1949" fmla="*/ 2068237 h 5309615"/>
                <a:gd name="connsiteX1950" fmla="*/ 2826918 w 13425740"/>
                <a:gd name="connsiteY1950" fmla="*/ 2062120 h 5309615"/>
                <a:gd name="connsiteX1951" fmla="*/ 2851152 w 13425740"/>
                <a:gd name="connsiteY1951" fmla="*/ 2054578 h 5309615"/>
                <a:gd name="connsiteX1952" fmla="*/ 2893587 w 13425740"/>
                <a:gd name="connsiteY1952" fmla="*/ 2043416 h 5309615"/>
                <a:gd name="connsiteX1953" fmla="*/ 2949500 w 13425740"/>
                <a:gd name="connsiteY1953" fmla="*/ 2060011 h 5309615"/>
                <a:gd name="connsiteX1954" fmla="*/ 2958828 w 13425740"/>
                <a:gd name="connsiteY1954" fmla="*/ 2062968 h 5309615"/>
                <a:gd name="connsiteX1955" fmla="*/ 2964015 w 13425740"/>
                <a:gd name="connsiteY1955" fmla="*/ 2071040 h 5309615"/>
                <a:gd name="connsiteX1956" fmla="*/ 2986704 w 13425740"/>
                <a:gd name="connsiteY1956" fmla="*/ 2123962 h 5309615"/>
                <a:gd name="connsiteX1957" fmla="*/ 2958397 w 13425740"/>
                <a:gd name="connsiteY1957" fmla="*/ 2165744 h 5309615"/>
                <a:gd name="connsiteX1958" fmla="*/ 2950905 w 13425740"/>
                <a:gd name="connsiteY1958" fmla="*/ 2154029 h 5309615"/>
                <a:gd name="connsiteX1959" fmla="*/ 2867242 w 13425740"/>
                <a:gd name="connsiteY1959" fmla="*/ 2108980 h 5309615"/>
                <a:gd name="connsiteX1960" fmla="*/ 2950905 w 13425740"/>
                <a:gd name="connsiteY1960" fmla="*/ 2154030 h 5309615"/>
                <a:gd name="connsiteX1961" fmla="*/ 2950905 w 13425740"/>
                <a:gd name="connsiteY1961" fmla="*/ 2757724 h 5309615"/>
                <a:gd name="connsiteX1962" fmla="*/ 3875780 w 13425740"/>
                <a:gd name="connsiteY1962" fmla="*/ 2757724 h 5309615"/>
                <a:gd name="connsiteX1963" fmla="*/ 3875780 w 13425740"/>
                <a:gd name="connsiteY1963" fmla="*/ 2084012 h 5309615"/>
                <a:gd name="connsiteX1964" fmla="*/ 3875680 w 13425740"/>
                <a:gd name="connsiteY1964" fmla="*/ 2084092 h 5309615"/>
                <a:gd name="connsiteX1965" fmla="*/ 3861350 w 13425740"/>
                <a:gd name="connsiteY1965" fmla="*/ 2103248 h 5309615"/>
                <a:gd name="connsiteX1966" fmla="*/ 3833043 w 13425740"/>
                <a:gd name="connsiteY1966" fmla="*/ 2060813 h 5309615"/>
                <a:gd name="connsiteX1967" fmla="*/ 3860948 w 13425740"/>
                <a:gd name="connsiteY1967" fmla="*/ 1998819 h 5309615"/>
                <a:gd name="connsiteX1968" fmla="*/ 3926209 w 13425740"/>
                <a:gd name="connsiteY1968" fmla="*/ 1978959 h 5309615"/>
                <a:gd name="connsiteX1969" fmla="*/ 3976890 w 13425740"/>
                <a:gd name="connsiteY1969" fmla="*/ 1992886 h 5309615"/>
                <a:gd name="connsiteX1970" fmla="*/ 3992879 w 13425740"/>
                <a:gd name="connsiteY1970" fmla="*/ 1997964 h 5309615"/>
                <a:gd name="connsiteX1971" fmla="*/ 3990894 w 13425740"/>
                <a:gd name="connsiteY1971" fmla="*/ 2004176 h 5309615"/>
                <a:gd name="connsiteX1972" fmla="*/ 3987430 w 13425740"/>
                <a:gd name="connsiteY1972" fmla="*/ 2013389 h 5309615"/>
                <a:gd name="connsiteX1973" fmla="*/ 3984829 w 13425740"/>
                <a:gd name="connsiteY1973" fmla="*/ 2019906 h 5309615"/>
                <a:gd name="connsiteX1974" fmla="*/ 3980589 w 13425740"/>
                <a:gd name="connsiteY1974" fmla="*/ 2028496 h 5309615"/>
                <a:gd name="connsiteX1975" fmla="*/ 3975268 w 13425740"/>
                <a:gd name="connsiteY1975" fmla="*/ 2037558 h 5309615"/>
                <a:gd name="connsiteX1976" fmla="*/ 3970534 w 13425740"/>
                <a:gd name="connsiteY1976" fmla="*/ 2043283 h 5309615"/>
                <a:gd name="connsiteX1977" fmla="*/ 3960337 w 13425740"/>
                <a:gd name="connsiteY1977" fmla="*/ 2049511 h 5309615"/>
                <a:gd name="connsiteX1978" fmla="*/ 3960167 w 13425740"/>
                <a:gd name="connsiteY1978" fmla="*/ 2049569 h 5309615"/>
                <a:gd name="connsiteX1979" fmla="*/ 3960206 w 13425740"/>
                <a:gd name="connsiteY1979" fmla="*/ 2049591 h 5309615"/>
                <a:gd name="connsiteX1980" fmla="*/ 3960337 w 13425740"/>
                <a:gd name="connsiteY1980" fmla="*/ 2049511 h 5309615"/>
                <a:gd name="connsiteX1981" fmla="*/ 3967404 w 13425740"/>
                <a:gd name="connsiteY1981" fmla="*/ 2047069 h 5309615"/>
                <a:gd name="connsiteX1982" fmla="*/ 3970534 w 13425740"/>
                <a:gd name="connsiteY1982" fmla="*/ 2043283 h 5309615"/>
                <a:gd name="connsiteX1983" fmla="*/ 3972673 w 13425740"/>
                <a:gd name="connsiteY1983" fmla="*/ 2041977 h 5309615"/>
                <a:gd name="connsiteX1984" fmla="*/ 3975268 w 13425740"/>
                <a:gd name="connsiteY1984" fmla="*/ 2037558 h 5309615"/>
                <a:gd name="connsiteX1985" fmla="*/ 3977371 w 13425740"/>
                <a:gd name="connsiteY1985" fmla="*/ 2035014 h 5309615"/>
                <a:gd name="connsiteX1986" fmla="*/ 3980589 w 13425740"/>
                <a:gd name="connsiteY1986" fmla="*/ 2028496 h 5309615"/>
                <a:gd name="connsiteX1987" fmla="*/ 3983123 w 13425740"/>
                <a:gd name="connsiteY1987" fmla="*/ 2024180 h 5309615"/>
                <a:gd name="connsiteX1988" fmla="*/ 3984829 w 13425740"/>
                <a:gd name="connsiteY1988" fmla="*/ 2019906 h 5309615"/>
                <a:gd name="connsiteX1989" fmla="*/ 3985463 w 13425740"/>
                <a:gd name="connsiteY1989" fmla="*/ 2018622 h 5309615"/>
                <a:gd name="connsiteX1990" fmla="*/ 3987430 w 13425740"/>
                <a:gd name="connsiteY1990" fmla="*/ 2013389 h 5309615"/>
                <a:gd name="connsiteX1991" fmla="*/ 3990307 w 13425740"/>
                <a:gd name="connsiteY1991" fmla="*/ 2006182 h 5309615"/>
                <a:gd name="connsiteX1992" fmla="*/ 3992979 w 13425740"/>
                <a:gd name="connsiteY1992" fmla="*/ 1997964 h 5309615"/>
                <a:gd name="connsiteX1993" fmla="*/ 3976991 w 13425740"/>
                <a:gd name="connsiteY1993" fmla="*/ 1992886 h 5309615"/>
                <a:gd name="connsiteX1994" fmla="*/ 3976991 w 13425740"/>
                <a:gd name="connsiteY1994" fmla="*/ 1807107 h 5309615"/>
                <a:gd name="connsiteX1995" fmla="*/ 3980144 w 13425740"/>
                <a:gd name="connsiteY1995" fmla="*/ 1804361 h 5309615"/>
                <a:gd name="connsiteX1996" fmla="*/ 4012553 w 13425740"/>
                <a:gd name="connsiteY1996" fmla="*/ 1777915 h 5309615"/>
                <a:gd name="connsiteX1997" fmla="*/ 4040271 w 13425740"/>
                <a:gd name="connsiteY1997" fmla="*/ 1763525 h 5309615"/>
                <a:gd name="connsiteX1998" fmla="*/ 4055664 w 13425740"/>
                <a:gd name="connsiteY1998" fmla="*/ 1766780 h 5309615"/>
                <a:gd name="connsiteX1999" fmla="*/ 4055576 w 13425740"/>
                <a:gd name="connsiteY1999" fmla="*/ 1766733 h 5309615"/>
                <a:gd name="connsiteX2000" fmla="*/ 4055526 w 13425740"/>
                <a:gd name="connsiteY2000" fmla="*/ 1766733 h 5309615"/>
                <a:gd name="connsiteX2001" fmla="*/ 4018785 w 13425740"/>
                <a:gd name="connsiteY2001" fmla="*/ 1772830 h 5309615"/>
                <a:gd name="connsiteX2002" fmla="*/ 4012553 w 13425740"/>
                <a:gd name="connsiteY2002" fmla="*/ 1777915 h 5309615"/>
                <a:gd name="connsiteX2003" fmla="*/ 4007491 w 13425740"/>
                <a:gd name="connsiteY2003" fmla="*/ 1780543 h 5309615"/>
                <a:gd name="connsiteX2004" fmla="*/ 3980144 w 13425740"/>
                <a:gd name="connsiteY2004" fmla="*/ 1804361 h 5309615"/>
                <a:gd name="connsiteX2005" fmla="*/ 3976840 w 13425740"/>
                <a:gd name="connsiteY2005" fmla="*/ 1807057 h 5309615"/>
                <a:gd name="connsiteX2006" fmla="*/ 3964321 w 13425740"/>
                <a:gd name="connsiteY2006" fmla="*/ 1824403 h 5309615"/>
                <a:gd name="connsiteX2007" fmla="*/ 3936014 w 13425740"/>
                <a:gd name="connsiteY2007" fmla="*/ 1781968 h 5309615"/>
                <a:gd name="connsiteX2008" fmla="*/ 3963919 w 13425740"/>
                <a:gd name="connsiteY2008" fmla="*/ 1719974 h 5309615"/>
                <a:gd name="connsiteX2009" fmla="*/ 4029180 w 13425740"/>
                <a:gd name="connsiteY2009" fmla="*/ 1700114 h 5309615"/>
                <a:gd name="connsiteX2010" fmla="*/ 4073375 w 13425740"/>
                <a:gd name="connsiteY2010" fmla="*/ 1712030 h 5309615"/>
                <a:gd name="connsiteX2011" fmla="*/ 4073475 w 13425740"/>
                <a:gd name="connsiteY2011" fmla="*/ 1712062 h 5309615"/>
                <a:gd name="connsiteX2012" fmla="*/ 4073475 w 13425740"/>
                <a:gd name="connsiteY2012" fmla="*/ 1516290 h 5309615"/>
                <a:gd name="connsiteX2013" fmla="*/ 4073375 w 13425740"/>
                <a:gd name="connsiteY2013" fmla="*/ 1516147 h 5309615"/>
                <a:gd name="connsiteX2014" fmla="*/ 4049644 w 13425740"/>
                <a:gd name="connsiteY2014" fmla="*/ 1481404 h 5309615"/>
                <a:gd name="connsiteX2015" fmla="*/ 4094442 w 13425740"/>
                <a:gd name="connsiteY2015" fmla="*/ 1407746 h 5309615"/>
                <a:gd name="connsiteX2016" fmla="*/ 4181172 w 13425740"/>
                <a:gd name="connsiteY2016" fmla="*/ 1376674 h 5309615"/>
                <a:gd name="connsiteX2017" fmla="*/ 4249300 w 13425740"/>
                <a:gd name="connsiteY2017" fmla="*/ 1386579 h 5309615"/>
                <a:gd name="connsiteX2018" fmla="*/ 4249350 w 13425740"/>
                <a:gd name="connsiteY2018" fmla="*/ 1386588 h 5309615"/>
                <a:gd name="connsiteX2019" fmla="*/ 4249350 w 13425740"/>
                <a:gd name="connsiteY2019" fmla="*/ 1245447 h 5309615"/>
                <a:gd name="connsiteX2020" fmla="*/ 4351466 w 13425740"/>
                <a:gd name="connsiteY2020" fmla="*/ 1193810 h 5309615"/>
                <a:gd name="connsiteX2021" fmla="*/ 4383644 w 13425740"/>
                <a:gd name="connsiteY2021" fmla="*/ 1180235 h 5309615"/>
                <a:gd name="connsiteX2022" fmla="*/ 4389879 w 13425740"/>
                <a:gd name="connsiteY2022" fmla="*/ 1180235 h 5309615"/>
                <a:gd name="connsiteX2023" fmla="*/ 4389879 w 13425740"/>
                <a:gd name="connsiteY2023" fmla="*/ 1180135 h 5309615"/>
                <a:gd name="connsiteX2024" fmla="*/ 4383644 w 13425740"/>
                <a:gd name="connsiteY2024" fmla="*/ 1180135 h 5309615"/>
                <a:gd name="connsiteX2025" fmla="*/ 4351466 w 13425740"/>
                <a:gd name="connsiteY2025" fmla="*/ 1193710 h 5309615"/>
                <a:gd name="connsiteX2026" fmla="*/ 4351416 w 13425740"/>
                <a:gd name="connsiteY2026" fmla="*/ 1193760 h 5309615"/>
                <a:gd name="connsiteX2027" fmla="*/ 4249300 w 13425740"/>
                <a:gd name="connsiteY2027" fmla="*/ 1245396 h 5309615"/>
                <a:gd name="connsiteX2028" fmla="*/ 4225920 w 13425740"/>
                <a:gd name="connsiteY2028" fmla="*/ 1270888 h 5309615"/>
                <a:gd name="connsiteX2029" fmla="*/ 4195653 w 13425740"/>
                <a:gd name="connsiteY2029" fmla="*/ 1226743 h 5309615"/>
                <a:gd name="connsiteX2030" fmla="*/ 4240451 w 13425740"/>
                <a:gd name="connsiteY2030" fmla="*/ 1153085 h 5309615"/>
                <a:gd name="connsiteX2031" fmla="*/ 4327182 w 13425740"/>
                <a:gd name="connsiteY2031" fmla="*/ 1122013 h 5309615"/>
                <a:gd name="connsiteX2032" fmla="*/ 4389879 w 13425740"/>
                <a:gd name="connsiteY2032" fmla="*/ 1130962 h 5309615"/>
                <a:gd name="connsiteX2033" fmla="*/ 4389879 w 13425740"/>
                <a:gd name="connsiteY2033" fmla="*/ 917077 h 5309615"/>
                <a:gd name="connsiteX2034" fmla="*/ 4483849 w 13425740"/>
                <a:gd name="connsiteY2034" fmla="*/ 870821 h 5309615"/>
                <a:gd name="connsiteX2035" fmla="*/ 4492522 w 13425740"/>
                <a:gd name="connsiteY2035" fmla="*/ 874093 h 5309615"/>
                <a:gd name="connsiteX2036" fmla="*/ 4496135 w 13425740"/>
                <a:gd name="connsiteY2036" fmla="*/ 872665 h 5309615"/>
                <a:gd name="connsiteX2037" fmla="*/ 4497199 w 13425740"/>
                <a:gd name="connsiteY2037" fmla="*/ 872838 h 5309615"/>
                <a:gd name="connsiteX2038" fmla="*/ 4498695 w 13425740"/>
                <a:gd name="connsiteY2038" fmla="*/ 871652 h 5309615"/>
                <a:gd name="connsiteX2039" fmla="*/ 4501874 w 13425740"/>
                <a:gd name="connsiteY2039" fmla="*/ 870395 h 5309615"/>
                <a:gd name="connsiteX2040" fmla="*/ 4506039 w 13425740"/>
                <a:gd name="connsiteY2040" fmla="*/ 865831 h 5309615"/>
                <a:gd name="connsiteX2041" fmla="*/ 4511390 w 13425740"/>
                <a:gd name="connsiteY2041" fmla="*/ 861589 h 5309615"/>
                <a:gd name="connsiteX2042" fmla="*/ 4515230 w 13425740"/>
                <a:gd name="connsiteY2042" fmla="*/ 855757 h 5309615"/>
                <a:gd name="connsiteX2043" fmla="*/ 4520352 w 13425740"/>
                <a:gd name="connsiteY2043" fmla="*/ 850143 h 5309615"/>
                <a:gd name="connsiteX2044" fmla="*/ 4540564 w 13425740"/>
                <a:gd name="connsiteY2044" fmla="*/ 814609 h 5309615"/>
                <a:gd name="connsiteX2045" fmla="*/ 4540540 w 13425740"/>
                <a:gd name="connsiteY2045" fmla="*/ 814605 h 5309615"/>
                <a:gd name="connsiteX2046" fmla="*/ 4534807 w 13425740"/>
                <a:gd name="connsiteY2046" fmla="*/ 826027 h 5309615"/>
                <a:gd name="connsiteX2047" fmla="*/ 4515230 w 13425740"/>
                <a:gd name="connsiteY2047" fmla="*/ 855757 h 5309615"/>
                <a:gd name="connsiteX2048" fmla="*/ 4506039 w 13425740"/>
                <a:gd name="connsiteY2048" fmla="*/ 865831 h 5309615"/>
                <a:gd name="connsiteX2049" fmla="*/ 4498695 w 13425740"/>
                <a:gd name="connsiteY2049" fmla="*/ 871652 h 5309615"/>
                <a:gd name="connsiteX2050" fmla="*/ 4496135 w 13425740"/>
                <a:gd name="connsiteY2050" fmla="*/ 872665 h 5309615"/>
                <a:gd name="connsiteX2051" fmla="*/ 4483899 w 13425740"/>
                <a:gd name="connsiteY2051" fmla="*/ 870669 h 5309615"/>
                <a:gd name="connsiteX2052" fmla="*/ 4483899 w 13425740"/>
                <a:gd name="connsiteY2052" fmla="*/ 870720 h 5309615"/>
                <a:gd name="connsiteX2053" fmla="*/ 4389929 w 13425740"/>
                <a:gd name="connsiteY2053" fmla="*/ 916976 h 5309615"/>
                <a:gd name="connsiteX2054" fmla="*/ 4363281 w 13425740"/>
                <a:gd name="connsiteY2054" fmla="*/ 944679 h 5309615"/>
                <a:gd name="connsiteX2055" fmla="*/ 4334873 w 13425740"/>
                <a:gd name="connsiteY2055" fmla="*/ 903451 h 5309615"/>
                <a:gd name="connsiteX2056" fmla="*/ 4378465 w 13425740"/>
                <a:gd name="connsiteY2056" fmla="*/ 833614 h 5309615"/>
                <a:gd name="connsiteX2057" fmla="*/ 4461576 w 13425740"/>
                <a:gd name="connsiteY2057" fmla="*/ 803447 h 5309615"/>
                <a:gd name="connsiteX2058" fmla="*/ 4473466 w 13425740"/>
                <a:gd name="connsiteY2058" fmla="*/ 804075 h 5309615"/>
                <a:gd name="connsiteX2059" fmla="*/ 4494659 w 13425740"/>
                <a:gd name="connsiteY2059" fmla="*/ 806959 h 5309615"/>
                <a:gd name="connsiteX2060" fmla="*/ 4494659 w 13425740"/>
                <a:gd name="connsiteY2060" fmla="*/ 494234 h 5309615"/>
                <a:gd name="connsiteX2061" fmla="*/ 4614523 w 13425740"/>
                <a:gd name="connsiteY2061" fmla="*/ 496648 h 5309615"/>
                <a:gd name="connsiteX2062" fmla="*/ 4625434 w 13425740"/>
                <a:gd name="connsiteY2062" fmla="*/ 504943 h 5309615"/>
                <a:gd name="connsiteX2063" fmla="*/ 4625434 w 13425740"/>
                <a:gd name="connsiteY2063" fmla="*/ 819392 h 5309615"/>
                <a:gd name="connsiteX2064" fmla="*/ 4625484 w 13425740"/>
                <a:gd name="connsiteY2064" fmla="*/ 819385 h 5309615"/>
                <a:gd name="connsiteX2065" fmla="*/ 4650372 w 13425740"/>
                <a:gd name="connsiteY2065" fmla="*/ 817072 h 5309615"/>
                <a:gd name="connsiteX2066" fmla="*/ 4733483 w 13425740"/>
                <a:gd name="connsiteY2066" fmla="*/ 847239 h 5309615"/>
                <a:gd name="connsiteX2067" fmla="*/ 4777074 w 13425740"/>
                <a:gd name="connsiteY2067" fmla="*/ 917077 h 5309615"/>
                <a:gd name="connsiteX2068" fmla="*/ 4748667 w 13425740"/>
                <a:gd name="connsiteY2068" fmla="*/ 958304 h 5309615"/>
                <a:gd name="connsiteX2069" fmla="*/ 4730265 w 13425740"/>
                <a:gd name="connsiteY2069" fmla="*/ 937741 h 5309615"/>
                <a:gd name="connsiteX2070" fmla="*/ 4627998 w 13425740"/>
                <a:gd name="connsiteY2070" fmla="*/ 884344 h 5309615"/>
                <a:gd name="connsiteX2071" fmla="*/ 4627998 w 13425740"/>
                <a:gd name="connsiteY2071" fmla="*/ 884294 h 5309615"/>
                <a:gd name="connsiteX2072" fmla="*/ 4615692 w 13425740"/>
                <a:gd name="connsiteY2072" fmla="*/ 886301 h 5309615"/>
                <a:gd name="connsiteX2073" fmla="*/ 4613302 w 13425740"/>
                <a:gd name="connsiteY2073" fmla="*/ 885357 h 5309615"/>
                <a:gd name="connsiteX2074" fmla="*/ 4605497 w 13425740"/>
                <a:gd name="connsiteY2074" fmla="*/ 879169 h 5309615"/>
                <a:gd name="connsiteX2075" fmla="*/ 4596928 w 13425740"/>
                <a:gd name="connsiteY2075" fmla="*/ 869777 h 5309615"/>
                <a:gd name="connsiteX2076" fmla="*/ 4577091 w 13425740"/>
                <a:gd name="connsiteY2076" fmla="*/ 839652 h 5309615"/>
                <a:gd name="connsiteX2077" fmla="*/ 4571350 w 13425740"/>
                <a:gd name="connsiteY2077" fmla="*/ 828215 h 5309615"/>
                <a:gd name="connsiteX2078" fmla="*/ 4571234 w 13425740"/>
                <a:gd name="connsiteY2078" fmla="*/ 828235 h 5309615"/>
                <a:gd name="connsiteX2079" fmla="*/ 4591446 w 13425740"/>
                <a:gd name="connsiteY2079" fmla="*/ 863769 h 5309615"/>
                <a:gd name="connsiteX2080" fmla="*/ 4596928 w 13425740"/>
                <a:gd name="connsiteY2080" fmla="*/ 869777 h 5309615"/>
                <a:gd name="connsiteX2081" fmla="*/ 4600508 w 13425740"/>
                <a:gd name="connsiteY2081" fmla="*/ 875215 h 5309615"/>
                <a:gd name="connsiteX2082" fmla="*/ 4605497 w 13425740"/>
                <a:gd name="connsiteY2082" fmla="*/ 879169 h 5309615"/>
                <a:gd name="connsiteX2083" fmla="*/ 4609923 w 13425740"/>
                <a:gd name="connsiteY2083" fmla="*/ 884020 h 5309615"/>
                <a:gd name="connsiteX2084" fmla="*/ 4613302 w 13425740"/>
                <a:gd name="connsiteY2084" fmla="*/ 885357 h 5309615"/>
                <a:gd name="connsiteX2085" fmla="*/ 4614699 w 13425740"/>
                <a:gd name="connsiteY2085" fmla="*/ 886463 h 5309615"/>
                <a:gd name="connsiteX2086" fmla="*/ 4615692 w 13425740"/>
                <a:gd name="connsiteY2086" fmla="*/ 886301 h 5309615"/>
                <a:gd name="connsiteX2087" fmla="*/ 4619275 w 13425740"/>
                <a:gd name="connsiteY2087" fmla="*/ 887718 h 5309615"/>
                <a:gd name="connsiteX2088" fmla="*/ 4627948 w 13425740"/>
                <a:gd name="connsiteY2088" fmla="*/ 884446 h 5309615"/>
                <a:gd name="connsiteX2089" fmla="*/ 4730214 w 13425740"/>
                <a:gd name="connsiteY2089" fmla="*/ 937842 h 5309615"/>
                <a:gd name="connsiteX2090" fmla="*/ 4730214 w 13425740"/>
                <a:gd name="connsiteY2090" fmla="*/ 1143088 h 5309615"/>
                <a:gd name="connsiteX2091" fmla="*/ 4730265 w 13425740"/>
                <a:gd name="connsiteY2091" fmla="*/ 1143079 h 5309615"/>
                <a:gd name="connsiteX2092" fmla="*/ 4784717 w 13425740"/>
                <a:gd name="connsiteY2092" fmla="*/ 1135638 h 5309615"/>
                <a:gd name="connsiteX2093" fmla="*/ 4871447 w 13425740"/>
                <a:gd name="connsiteY2093" fmla="*/ 1166710 h 5309615"/>
                <a:gd name="connsiteX2094" fmla="*/ 4916245 w 13425740"/>
                <a:gd name="connsiteY2094" fmla="*/ 1240368 h 5309615"/>
                <a:gd name="connsiteX2095" fmla="*/ 4885978 w 13425740"/>
                <a:gd name="connsiteY2095" fmla="*/ 1284513 h 5309615"/>
                <a:gd name="connsiteX2096" fmla="*/ 4870844 w 13425740"/>
                <a:gd name="connsiteY2096" fmla="*/ 1266463 h 5309615"/>
                <a:gd name="connsiteX2097" fmla="*/ 4760432 w 13425740"/>
                <a:gd name="connsiteY2097" fmla="*/ 1207335 h 5309615"/>
                <a:gd name="connsiteX2098" fmla="*/ 4760482 w 13425740"/>
                <a:gd name="connsiteY2098" fmla="*/ 1207285 h 5309615"/>
                <a:gd name="connsiteX2099" fmla="*/ 4744914 w 13425740"/>
                <a:gd name="connsiteY2099" fmla="*/ 1208518 h 5309615"/>
                <a:gd name="connsiteX2100" fmla="*/ 4743358 w 13425740"/>
                <a:gd name="connsiteY2100" fmla="*/ 1207909 h 5309615"/>
                <a:gd name="connsiteX2101" fmla="*/ 4734556 w 13425740"/>
                <a:gd name="connsiteY2101" fmla="*/ 1199401 h 5309615"/>
                <a:gd name="connsiteX2102" fmla="*/ 4724557 w 13425740"/>
                <a:gd name="connsiteY2102" fmla="*/ 1188261 h 5309615"/>
                <a:gd name="connsiteX2103" fmla="*/ 4716022 w 13425740"/>
                <a:gd name="connsiteY2103" fmla="*/ 1174931 h 5309615"/>
                <a:gd name="connsiteX2104" fmla="*/ 4710188 w 13425740"/>
                <a:gd name="connsiteY2104" fmla="*/ 1164963 h 5309615"/>
                <a:gd name="connsiteX2105" fmla="*/ 4703336 w 13425740"/>
                <a:gd name="connsiteY2105" fmla="*/ 1151668 h 5309615"/>
                <a:gd name="connsiteX2106" fmla="*/ 4701818 w 13425740"/>
                <a:gd name="connsiteY2106" fmla="*/ 1148388 h 5309615"/>
                <a:gd name="connsiteX2107" fmla="*/ 4701707 w 13425740"/>
                <a:gd name="connsiteY2107" fmla="*/ 1148409 h 5309615"/>
                <a:gd name="connsiteX2108" fmla="*/ 4707652 w 13425740"/>
                <a:gd name="connsiteY2108" fmla="*/ 1160630 h 5309615"/>
                <a:gd name="connsiteX2109" fmla="*/ 4710188 w 13425740"/>
                <a:gd name="connsiteY2109" fmla="*/ 1164963 h 5309615"/>
                <a:gd name="connsiteX2110" fmla="*/ 4712447 w 13425740"/>
                <a:gd name="connsiteY2110" fmla="*/ 1169346 h 5309615"/>
                <a:gd name="connsiteX2111" fmla="*/ 4716022 w 13425740"/>
                <a:gd name="connsiteY2111" fmla="*/ 1174931 h 5309615"/>
                <a:gd name="connsiteX2112" fmla="*/ 4722453 w 13425740"/>
                <a:gd name="connsiteY2112" fmla="*/ 1185917 h 5309615"/>
                <a:gd name="connsiteX2113" fmla="*/ 4724557 w 13425740"/>
                <a:gd name="connsiteY2113" fmla="*/ 1188261 h 5309615"/>
                <a:gd name="connsiteX2114" fmla="*/ 4727034 w 13425740"/>
                <a:gd name="connsiteY2114" fmla="*/ 1192129 h 5309615"/>
                <a:gd name="connsiteX2115" fmla="*/ 4734556 w 13425740"/>
                <a:gd name="connsiteY2115" fmla="*/ 1199401 h 5309615"/>
                <a:gd name="connsiteX2116" fmla="*/ 4741563 w 13425740"/>
                <a:gd name="connsiteY2116" fmla="*/ 1207207 h 5309615"/>
                <a:gd name="connsiteX2117" fmla="*/ 4743358 w 13425740"/>
                <a:gd name="connsiteY2117" fmla="*/ 1207909 h 5309615"/>
                <a:gd name="connsiteX2118" fmla="*/ 4744058 w 13425740"/>
                <a:gd name="connsiteY2118" fmla="*/ 1208585 h 5309615"/>
                <a:gd name="connsiteX2119" fmla="*/ 4744914 w 13425740"/>
                <a:gd name="connsiteY2119" fmla="*/ 1208518 h 5309615"/>
                <a:gd name="connsiteX2120" fmla="*/ 4751312 w 13425740"/>
                <a:gd name="connsiteY2120" fmla="*/ 1211021 h 5309615"/>
                <a:gd name="connsiteX2121" fmla="*/ 4760432 w 13425740"/>
                <a:gd name="connsiteY2121" fmla="*/ 1207436 h 5309615"/>
                <a:gd name="connsiteX2122" fmla="*/ 4870844 w 13425740"/>
                <a:gd name="connsiteY2122" fmla="*/ 1266564 h 5309615"/>
                <a:gd name="connsiteX2123" fmla="*/ 4870844 w 13425740"/>
                <a:gd name="connsiteY2123" fmla="*/ 1400002 h 5309615"/>
                <a:gd name="connsiteX2124" fmla="*/ 4938569 w 13425740"/>
                <a:gd name="connsiteY2124" fmla="*/ 1390198 h 5309615"/>
                <a:gd name="connsiteX2125" fmla="*/ 5025300 w 13425740"/>
                <a:gd name="connsiteY2125" fmla="*/ 1421270 h 5309615"/>
                <a:gd name="connsiteX2126" fmla="*/ 5042193 w 13425740"/>
                <a:gd name="connsiteY2126" fmla="*/ 1443191 h 5309615"/>
                <a:gd name="connsiteX2127" fmla="*/ 5042231 w 13425740"/>
                <a:gd name="connsiteY2127" fmla="*/ 1443243 h 5309615"/>
                <a:gd name="connsiteX2128" fmla="*/ 5046769 w 13425740"/>
                <a:gd name="connsiteY2128" fmla="*/ 1443243 h 5309615"/>
                <a:gd name="connsiteX2129" fmla="*/ 5046769 w 13425740"/>
                <a:gd name="connsiteY2129" fmla="*/ 1449476 h 5309615"/>
                <a:gd name="connsiteX2130" fmla="*/ 5070048 w 13425740"/>
                <a:gd name="connsiteY2130" fmla="*/ 1494978 h 5309615"/>
                <a:gd name="connsiteX2131" fmla="*/ 5046769 w 13425740"/>
                <a:gd name="connsiteY2131" fmla="*/ 1529117 h 5309615"/>
                <a:gd name="connsiteX2132" fmla="*/ 5039780 w 13425740"/>
                <a:gd name="connsiteY2132" fmla="*/ 1539123 h 5309615"/>
                <a:gd name="connsiteX2133" fmla="*/ 5024371 w 13425740"/>
                <a:gd name="connsiteY2133" fmla="*/ 1520814 h 5309615"/>
                <a:gd name="connsiteX2134" fmla="*/ 5017461 w 13425740"/>
                <a:gd name="connsiteY2134" fmla="*/ 1515145 h 5309615"/>
                <a:gd name="connsiteX2135" fmla="*/ 5035998 w 13425740"/>
                <a:gd name="connsiteY2135" fmla="*/ 1532807 h 5309615"/>
                <a:gd name="connsiteX2136" fmla="*/ 5039730 w 13425740"/>
                <a:gd name="connsiteY2136" fmla="*/ 1539140 h 5309615"/>
                <a:gd name="connsiteX2137" fmla="*/ 5039780 w 13425740"/>
                <a:gd name="connsiteY2137" fmla="*/ 1539225 h 5309615"/>
                <a:gd name="connsiteX2138" fmla="*/ 5046769 w 13425740"/>
                <a:gd name="connsiteY2138" fmla="*/ 1529219 h 5309615"/>
                <a:gd name="connsiteX2139" fmla="*/ 5046769 w 13425740"/>
                <a:gd name="connsiteY2139" fmla="*/ 1723077 h 5309615"/>
                <a:gd name="connsiteX2140" fmla="*/ 5069575 w 13425740"/>
                <a:gd name="connsiteY2140" fmla="*/ 1716455 h 5309615"/>
                <a:gd name="connsiteX2141" fmla="*/ 5082667 w 13425740"/>
                <a:gd name="connsiteY2141" fmla="*/ 1713740 h 5309615"/>
                <a:gd name="connsiteX2142" fmla="*/ 5117560 w 13425740"/>
                <a:gd name="connsiteY2142" fmla="*/ 1723915 h 5309615"/>
                <a:gd name="connsiteX2143" fmla="*/ 5121682 w 13425740"/>
                <a:gd name="connsiteY2143" fmla="*/ 1725224 h 5309615"/>
                <a:gd name="connsiteX2144" fmla="*/ 5125856 w 13425740"/>
                <a:gd name="connsiteY2144" fmla="*/ 1719170 h 5309615"/>
                <a:gd name="connsiteX2145" fmla="*/ 5203034 w 13425740"/>
                <a:gd name="connsiteY2145" fmla="*/ 1697651 h 5309615"/>
                <a:gd name="connsiteX2146" fmla="*/ 5262966 w 13425740"/>
                <a:gd name="connsiteY2146" fmla="*/ 1712734 h 5309615"/>
                <a:gd name="connsiteX2147" fmla="*/ 5262966 w 13425740"/>
                <a:gd name="connsiteY2147" fmla="*/ 1511277 h 5309615"/>
                <a:gd name="connsiteX2148" fmla="*/ 5355982 w 13425740"/>
                <a:gd name="connsiteY2148" fmla="*/ 1467536 h 5309615"/>
                <a:gd name="connsiteX2149" fmla="*/ 5373555 w 13425740"/>
                <a:gd name="connsiteY2149" fmla="*/ 1469211 h 5309615"/>
                <a:gd name="connsiteX2150" fmla="*/ 5379547 w 13425740"/>
                <a:gd name="connsiteY2150" fmla="*/ 1461832 h 5309615"/>
                <a:gd name="connsiteX2151" fmla="*/ 5381618 w 13425740"/>
                <a:gd name="connsiteY2151" fmla="*/ 1461331 h 5309615"/>
                <a:gd name="connsiteX2152" fmla="*/ 5384710 w 13425740"/>
                <a:gd name="connsiteY2152" fmla="*/ 1455474 h 5309615"/>
                <a:gd name="connsiteX2153" fmla="*/ 5388833 w 13425740"/>
                <a:gd name="connsiteY2153" fmla="*/ 1450397 h 5309615"/>
                <a:gd name="connsiteX2154" fmla="*/ 5403696 w 13425740"/>
                <a:gd name="connsiteY2154" fmla="*/ 1415950 h 5309615"/>
                <a:gd name="connsiteX2155" fmla="*/ 5403696 w 13425740"/>
                <a:gd name="connsiteY2155" fmla="*/ 1415949 h 5309615"/>
                <a:gd name="connsiteX2156" fmla="*/ 5399613 w 13425740"/>
                <a:gd name="connsiteY2156" fmla="*/ 1427246 h 5309615"/>
                <a:gd name="connsiteX2157" fmla="*/ 5384710 w 13425740"/>
                <a:gd name="connsiteY2157" fmla="*/ 1455474 h 5309615"/>
                <a:gd name="connsiteX2158" fmla="*/ 5379547 w 13425740"/>
                <a:gd name="connsiteY2158" fmla="*/ 1461832 h 5309615"/>
                <a:gd name="connsiteX2159" fmla="*/ 5355981 w 13425740"/>
                <a:gd name="connsiteY2159" fmla="*/ 1467533 h 5309615"/>
                <a:gd name="connsiteX2160" fmla="*/ 5355981 w 13425740"/>
                <a:gd name="connsiteY2160" fmla="*/ 1467483 h 5309615"/>
                <a:gd name="connsiteX2161" fmla="*/ 5262966 w 13425740"/>
                <a:gd name="connsiteY2161" fmla="*/ 1511225 h 5309615"/>
                <a:gd name="connsiteX2162" fmla="*/ 5248184 w 13425740"/>
                <a:gd name="connsiteY2162" fmla="*/ 1530031 h 5309615"/>
                <a:gd name="connsiteX2163" fmla="*/ 5214699 w 13425740"/>
                <a:gd name="connsiteY2163" fmla="*/ 1484025 h 5309615"/>
                <a:gd name="connsiteX2164" fmla="*/ 5247681 w 13425740"/>
                <a:gd name="connsiteY2164" fmla="*/ 1416802 h 5309615"/>
                <a:gd name="connsiteX2165" fmla="*/ 5324859 w 13425740"/>
                <a:gd name="connsiteY2165" fmla="*/ 1395283 h 5309615"/>
                <a:gd name="connsiteX2166" fmla="*/ 5377098 w 13425740"/>
                <a:gd name="connsiteY2166" fmla="*/ 1408205 h 5309615"/>
                <a:gd name="connsiteX2167" fmla="*/ 5377098 w 13425740"/>
                <a:gd name="connsiteY2167" fmla="*/ 1195794 h 5309615"/>
                <a:gd name="connsiteX2168" fmla="*/ 5377048 w 13425740"/>
                <a:gd name="connsiteY2168" fmla="*/ 1195728 h 5309615"/>
                <a:gd name="connsiteX2169" fmla="*/ 5348993 w 13425740"/>
                <a:gd name="connsiteY2169" fmla="*/ 1158019 h 5309615"/>
                <a:gd name="connsiteX2170" fmla="*/ 5401936 w 13425740"/>
                <a:gd name="connsiteY2170" fmla="*/ 1078126 h 5309615"/>
                <a:gd name="connsiteX2171" fmla="*/ 5504505 w 13425740"/>
                <a:gd name="connsiteY2171" fmla="*/ 1044439 h 5309615"/>
                <a:gd name="connsiteX2172" fmla="*/ 5585101 w 13425740"/>
                <a:gd name="connsiteY2172" fmla="*/ 1055198 h 5309615"/>
                <a:gd name="connsiteX2173" fmla="*/ 5602648 w 13425740"/>
                <a:gd name="connsiteY2173" fmla="*/ 1058165 h 5309615"/>
                <a:gd name="connsiteX2174" fmla="*/ 5585101 w 13425740"/>
                <a:gd name="connsiteY2174" fmla="*/ 1088785 h 5309615"/>
                <a:gd name="connsiteX2175" fmla="*/ 5585101 w 13425740"/>
                <a:gd name="connsiteY2175" fmla="*/ 1116690 h 5309615"/>
                <a:gd name="connsiteX2176" fmla="*/ 5585151 w 13425740"/>
                <a:gd name="connsiteY2176" fmla="*/ 1116690 h 5309615"/>
                <a:gd name="connsiteX2177" fmla="*/ 5585151 w 13425740"/>
                <a:gd name="connsiteY2177" fmla="*/ 1088785 h 5309615"/>
                <a:gd name="connsiteX2178" fmla="*/ 5602698 w 13425740"/>
                <a:gd name="connsiteY2178" fmla="*/ 1058165 h 5309615"/>
                <a:gd name="connsiteX2179" fmla="*/ 5585151 w 13425740"/>
                <a:gd name="connsiteY2179" fmla="*/ 1055198 h 5309615"/>
                <a:gd name="connsiteX2180" fmla="*/ 5585151 w 13425740"/>
                <a:gd name="connsiteY2180" fmla="*/ 902100 h 5309615"/>
                <a:gd name="connsiteX2181" fmla="*/ 5586268 w 13425740"/>
                <a:gd name="connsiteY2181" fmla="*/ 901276 h 5309615"/>
                <a:gd name="connsiteX2182" fmla="*/ 5627680 w 13425740"/>
                <a:gd name="connsiteY2182" fmla="*/ 872082 h 5309615"/>
                <a:gd name="connsiteX2183" fmla="*/ 5639891 w 13425740"/>
                <a:gd name="connsiteY2183" fmla="*/ 864659 h 5309615"/>
                <a:gd name="connsiteX2184" fmla="*/ 5684085 w 13425740"/>
                <a:gd name="connsiteY2184" fmla="*/ 844137 h 5309615"/>
                <a:gd name="connsiteX2185" fmla="*/ 5684529 w 13425740"/>
                <a:gd name="connsiteY2185" fmla="*/ 843957 h 5309615"/>
                <a:gd name="connsiteX2186" fmla="*/ 5684483 w 13425740"/>
                <a:gd name="connsiteY2186" fmla="*/ 843952 h 5309615"/>
                <a:gd name="connsiteX2187" fmla="*/ 5684085 w 13425740"/>
                <a:gd name="connsiteY2187" fmla="*/ 844137 h 5309615"/>
                <a:gd name="connsiteX2188" fmla="*/ 5652720 w 13425740"/>
                <a:gd name="connsiteY2188" fmla="*/ 856861 h 5309615"/>
                <a:gd name="connsiteX2189" fmla="*/ 5639891 w 13425740"/>
                <a:gd name="connsiteY2189" fmla="*/ 864659 h 5309615"/>
                <a:gd name="connsiteX2190" fmla="*/ 5634961 w 13425740"/>
                <a:gd name="connsiteY2190" fmla="*/ 866949 h 5309615"/>
                <a:gd name="connsiteX2191" fmla="*/ 5627680 w 13425740"/>
                <a:gd name="connsiteY2191" fmla="*/ 872082 h 5309615"/>
                <a:gd name="connsiteX2192" fmla="*/ 5617307 w 13425740"/>
                <a:gd name="connsiteY2192" fmla="*/ 878387 h 5309615"/>
                <a:gd name="connsiteX2193" fmla="*/ 5586268 w 13425740"/>
                <a:gd name="connsiteY2193" fmla="*/ 901276 h 5309615"/>
                <a:gd name="connsiteX2194" fmla="*/ 5585100 w 13425740"/>
                <a:gd name="connsiteY2194" fmla="*/ 902100 h 5309615"/>
                <a:gd name="connsiteX2195" fmla="*/ 5557447 w 13425740"/>
                <a:gd name="connsiteY2195" fmla="*/ 929753 h 5309615"/>
                <a:gd name="connsiteX2196" fmla="*/ 5521649 w 13425740"/>
                <a:gd name="connsiteY2196" fmla="*/ 881888 h 5309615"/>
                <a:gd name="connsiteX2197" fmla="*/ 5574592 w 13425740"/>
                <a:gd name="connsiteY2197" fmla="*/ 801994 h 5309615"/>
                <a:gd name="connsiteX2198" fmla="*/ 5677161 w 13425740"/>
                <a:gd name="connsiteY2198" fmla="*/ 768308 h 5309615"/>
                <a:gd name="connsiteX2199" fmla="*/ 5751322 w 13425740"/>
                <a:gd name="connsiteY2199" fmla="*/ 778011 h 5309615"/>
                <a:gd name="connsiteX2200" fmla="*/ 5775305 w 13425740"/>
                <a:gd name="connsiteY2200" fmla="*/ 782034 h 5309615"/>
                <a:gd name="connsiteX2201" fmla="*/ 5751322 w 13425740"/>
                <a:gd name="connsiteY2201" fmla="*/ 821955 h 5309615"/>
                <a:gd name="connsiteX2202" fmla="*/ 5751322 w 13425740"/>
                <a:gd name="connsiteY2202" fmla="*/ 831357 h 5309615"/>
                <a:gd name="connsiteX2203" fmla="*/ 5743931 w 13425740"/>
                <a:gd name="connsiteY2203" fmla="*/ 831357 h 5309615"/>
                <a:gd name="connsiteX2204" fmla="*/ 5724505 w 13425740"/>
                <a:gd name="connsiteY2204" fmla="*/ 847849 h 5309615"/>
                <a:gd name="connsiteX2205" fmla="*/ 5711102 w 13425740"/>
                <a:gd name="connsiteY2205" fmla="*/ 846583 h 5309615"/>
                <a:gd name="connsiteX2206" fmla="*/ 5724555 w 13425740"/>
                <a:gd name="connsiteY2206" fmla="*/ 847868 h 5309615"/>
                <a:gd name="connsiteX2207" fmla="*/ 5743982 w 13425740"/>
                <a:gd name="connsiteY2207" fmla="*/ 831358 h 5309615"/>
                <a:gd name="connsiteX2208" fmla="*/ 5751373 w 13425740"/>
                <a:gd name="connsiteY2208" fmla="*/ 831358 h 5309615"/>
                <a:gd name="connsiteX2209" fmla="*/ 5751373 w 13425740"/>
                <a:gd name="connsiteY2209" fmla="*/ 821956 h 5309615"/>
                <a:gd name="connsiteX2210" fmla="*/ 5775356 w 13425740"/>
                <a:gd name="connsiteY2210" fmla="*/ 782034 h 5309615"/>
                <a:gd name="connsiteX2211" fmla="*/ 5751373 w 13425740"/>
                <a:gd name="connsiteY2211" fmla="*/ 778012 h 5309615"/>
                <a:gd name="connsiteX2212" fmla="*/ 5751373 w 13425740"/>
                <a:gd name="connsiteY2212" fmla="*/ 545926 h 5309615"/>
                <a:gd name="connsiteX2213" fmla="*/ 5753534 w 13425740"/>
                <a:gd name="connsiteY2213" fmla="*/ 544383 h 5309615"/>
                <a:gd name="connsiteX2214" fmla="*/ 5751372 w 13425740"/>
                <a:gd name="connsiteY2214" fmla="*/ 545925 h 5309615"/>
                <a:gd name="connsiteX2215" fmla="*/ 5719847 w 13425740"/>
                <a:gd name="connsiteY2215" fmla="*/ 575992 h 5309615"/>
                <a:gd name="connsiteX2216" fmla="*/ 5686261 w 13425740"/>
                <a:gd name="connsiteY2216" fmla="*/ 531294 h 5309615"/>
                <a:gd name="connsiteX2217" fmla="*/ 5737797 w 13425740"/>
                <a:gd name="connsiteY2217" fmla="*/ 455575 h 5309615"/>
                <a:gd name="connsiteX2218" fmla="*/ 5836092 w 13425740"/>
                <a:gd name="connsiteY2218" fmla="*/ 422843 h 5309615"/>
                <a:gd name="connsiteX2219" fmla="*/ 5875259 w 13425740"/>
                <a:gd name="connsiteY2219" fmla="*/ 426664 h 5309615"/>
                <a:gd name="connsiteX2220" fmla="*/ 5903588 w 13425740"/>
                <a:gd name="connsiteY2220" fmla="*/ 430768 h 5309615"/>
                <a:gd name="connsiteX2221" fmla="*/ 5903730 w 13425740"/>
                <a:gd name="connsiteY2221" fmla="*/ 430789 h 5309615"/>
                <a:gd name="connsiteX2222" fmla="*/ 5903760 w 13425740"/>
                <a:gd name="connsiteY2222" fmla="*/ 430793 h 5309615"/>
                <a:gd name="connsiteX2223" fmla="*/ 5924688 w 13425740"/>
                <a:gd name="connsiteY2223" fmla="*/ 434032 h 5309615"/>
                <a:gd name="connsiteX2224" fmla="*/ 5929535 w 13425740"/>
                <a:gd name="connsiteY2224" fmla="*/ 434805 h 5309615"/>
                <a:gd name="connsiteX2225" fmla="*/ 5929560 w 13425740"/>
                <a:gd name="connsiteY2225" fmla="*/ 434760 h 5309615"/>
                <a:gd name="connsiteX2226" fmla="*/ 5912044 w 13425740"/>
                <a:gd name="connsiteY2226" fmla="*/ 432008 h 5309615"/>
                <a:gd name="connsiteX2227" fmla="*/ 5903760 w 13425740"/>
                <a:gd name="connsiteY2227" fmla="*/ 430793 h 5309615"/>
                <a:gd name="connsiteX2228" fmla="*/ 5903588 w 13425740"/>
                <a:gd name="connsiteY2228" fmla="*/ 430768 h 5309615"/>
                <a:gd name="connsiteX2229" fmla="*/ 5875259 w 13425740"/>
                <a:gd name="connsiteY2229" fmla="*/ 426615 h 5309615"/>
                <a:gd name="connsiteX2230" fmla="*/ 5875259 w 13425740"/>
                <a:gd name="connsiteY2230" fmla="*/ 87334 h 5309615"/>
                <a:gd name="connsiteX2231" fmla="*/ 5847756 w 13425740"/>
                <a:gd name="connsiteY2231" fmla="*/ 96133 h 5309615"/>
                <a:gd name="connsiteX2232" fmla="*/ 5844388 w 13425740"/>
                <a:gd name="connsiteY2232" fmla="*/ 42636 h 5309615"/>
                <a:gd name="connsiteX2233" fmla="*/ 5932325 w 13425740"/>
                <a:gd name="connsiteY2233" fmla="*/ 0 h 530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</a:cxnLst>
              <a:rect l="l" t="t" r="r" b="b"/>
              <a:pathLst>
                <a:path w="13425740" h="5309615">
                  <a:moveTo>
                    <a:pt x="9581271" y="2062924"/>
                  </a:moveTo>
                  <a:lnTo>
                    <a:pt x="9581321" y="2062975"/>
                  </a:lnTo>
                  <a:lnTo>
                    <a:pt x="9581300" y="2062968"/>
                  </a:lnTo>
                  <a:close/>
                  <a:moveTo>
                    <a:pt x="2958799" y="2062924"/>
                  </a:moveTo>
                  <a:lnTo>
                    <a:pt x="2958849" y="2062975"/>
                  </a:lnTo>
                  <a:lnTo>
                    <a:pt x="2958828" y="2062968"/>
                  </a:lnTo>
                  <a:close/>
                  <a:moveTo>
                    <a:pt x="10539577" y="2050945"/>
                  </a:moveTo>
                  <a:lnTo>
                    <a:pt x="10539531" y="2050965"/>
                  </a:lnTo>
                  <a:lnTo>
                    <a:pt x="10520711" y="2066032"/>
                  </a:lnTo>
                  <a:close/>
                  <a:moveTo>
                    <a:pt x="3917105" y="2050945"/>
                  </a:moveTo>
                  <a:lnTo>
                    <a:pt x="3917059" y="2050965"/>
                  </a:lnTo>
                  <a:lnTo>
                    <a:pt x="3898239" y="2066032"/>
                  </a:lnTo>
                  <a:close/>
                  <a:moveTo>
                    <a:pt x="8323195" y="2048864"/>
                  </a:moveTo>
                  <a:lnTo>
                    <a:pt x="8319800" y="2058959"/>
                  </a:lnTo>
                  <a:lnTo>
                    <a:pt x="8306858" y="2085304"/>
                  </a:lnTo>
                  <a:lnTo>
                    <a:pt x="8301019" y="2093033"/>
                  </a:lnTo>
                  <a:lnTo>
                    <a:pt x="8295103" y="2098188"/>
                  </a:lnTo>
                  <a:lnTo>
                    <a:pt x="8293411" y="2098765"/>
                  </a:lnTo>
                  <a:lnTo>
                    <a:pt x="8292832" y="2098588"/>
                  </a:lnTo>
                  <a:lnTo>
                    <a:pt x="8292832" y="2098963"/>
                  </a:lnTo>
                  <a:lnTo>
                    <a:pt x="8293411" y="2098765"/>
                  </a:lnTo>
                  <a:lnTo>
                    <a:pt x="8294173" y="2098998"/>
                  </a:lnTo>
                  <a:lnTo>
                    <a:pt x="8295103" y="2098188"/>
                  </a:lnTo>
                  <a:lnTo>
                    <a:pt x="8297826" y="2097259"/>
                  </a:lnTo>
                  <a:lnTo>
                    <a:pt x="8301019" y="2093033"/>
                  </a:lnTo>
                  <a:lnTo>
                    <a:pt x="8304591" y="2089921"/>
                  </a:lnTo>
                  <a:lnTo>
                    <a:pt x="8306858" y="2085304"/>
                  </a:lnTo>
                  <a:lnTo>
                    <a:pt x="8310737" y="2080171"/>
                  </a:lnTo>
                  <a:cubicBezTo>
                    <a:pt x="8318285" y="2065841"/>
                    <a:pt x="8323300" y="2048897"/>
                    <a:pt x="8323300" y="2048897"/>
                  </a:cubicBezTo>
                  <a:close/>
                  <a:moveTo>
                    <a:pt x="1700723" y="2048864"/>
                  </a:moveTo>
                  <a:lnTo>
                    <a:pt x="1697328" y="2058959"/>
                  </a:lnTo>
                  <a:lnTo>
                    <a:pt x="1684386" y="2085304"/>
                  </a:lnTo>
                  <a:lnTo>
                    <a:pt x="1678547" y="2093033"/>
                  </a:lnTo>
                  <a:lnTo>
                    <a:pt x="1672631" y="2098188"/>
                  </a:lnTo>
                  <a:lnTo>
                    <a:pt x="1670939" y="2098765"/>
                  </a:lnTo>
                  <a:lnTo>
                    <a:pt x="1670360" y="2098588"/>
                  </a:lnTo>
                  <a:lnTo>
                    <a:pt x="1670360" y="2098963"/>
                  </a:lnTo>
                  <a:lnTo>
                    <a:pt x="1670939" y="2098765"/>
                  </a:lnTo>
                  <a:lnTo>
                    <a:pt x="1671701" y="2098998"/>
                  </a:lnTo>
                  <a:lnTo>
                    <a:pt x="1672631" y="2098188"/>
                  </a:lnTo>
                  <a:lnTo>
                    <a:pt x="1675354" y="2097259"/>
                  </a:lnTo>
                  <a:lnTo>
                    <a:pt x="1678547" y="2093033"/>
                  </a:lnTo>
                  <a:lnTo>
                    <a:pt x="1682119" y="2089921"/>
                  </a:lnTo>
                  <a:lnTo>
                    <a:pt x="1684386" y="2085304"/>
                  </a:lnTo>
                  <a:lnTo>
                    <a:pt x="1688265" y="2080171"/>
                  </a:lnTo>
                  <a:cubicBezTo>
                    <a:pt x="1695813" y="2065841"/>
                    <a:pt x="1700828" y="2048897"/>
                    <a:pt x="1700828" y="2048897"/>
                  </a:cubicBezTo>
                  <a:close/>
                  <a:moveTo>
                    <a:pt x="11765725" y="2003947"/>
                  </a:moveTo>
                  <a:lnTo>
                    <a:pt x="11756880" y="2006737"/>
                  </a:lnTo>
                  <a:lnTo>
                    <a:pt x="11748718" y="2009296"/>
                  </a:lnTo>
                  <a:lnTo>
                    <a:pt x="11745250" y="2010405"/>
                  </a:lnTo>
                  <a:lnTo>
                    <a:pt x="11741491" y="2011590"/>
                  </a:lnTo>
                  <a:cubicBezTo>
                    <a:pt x="11741491" y="2011590"/>
                    <a:pt x="11746506" y="2028798"/>
                    <a:pt x="11754054" y="2043347"/>
                  </a:cubicBezTo>
                  <a:lnTo>
                    <a:pt x="11765725" y="2059027"/>
                  </a:lnTo>
                  <a:lnTo>
                    <a:pt x="11765725" y="2058960"/>
                  </a:lnTo>
                  <a:lnTo>
                    <a:pt x="11754104" y="2043347"/>
                  </a:lnTo>
                  <a:cubicBezTo>
                    <a:pt x="11746556" y="2028798"/>
                    <a:pt x="11741541" y="2011590"/>
                    <a:pt x="11741541" y="2011590"/>
                  </a:cubicBezTo>
                  <a:lnTo>
                    <a:pt x="11745250" y="2010405"/>
                  </a:lnTo>
                  <a:lnTo>
                    <a:pt x="11756880" y="2006737"/>
                  </a:lnTo>
                  <a:lnTo>
                    <a:pt x="11765725" y="2003963"/>
                  </a:lnTo>
                  <a:close/>
                  <a:moveTo>
                    <a:pt x="5143253" y="2003947"/>
                  </a:moveTo>
                  <a:lnTo>
                    <a:pt x="5134390" y="2006742"/>
                  </a:lnTo>
                  <a:lnTo>
                    <a:pt x="5126246" y="2009296"/>
                  </a:lnTo>
                  <a:lnTo>
                    <a:pt x="5122786" y="2010402"/>
                  </a:lnTo>
                  <a:lnTo>
                    <a:pt x="5119019" y="2011590"/>
                  </a:lnTo>
                  <a:cubicBezTo>
                    <a:pt x="5119019" y="2011590"/>
                    <a:pt x="5124034" y="2028798"/>
                    <a:pt x="5131582" y="2043347"/>
                  </a:cubicBezTo>
                  <a:lnTo>
                    <a:pt x="5143253" y="2059027"/>
                  </a:lnTo>
                  <a:lnTo>
                    <a:pt x="5143253" y="2058960"/>
                  </a:lnTo>
                  <a:lnTo>
                    <a:pt x="5131632" y="2043347"/>
                  </a:lnTo>
                  <a:cubicBezTo>
                    <a:pt x="5124084" y="2028798"/>
                    <a:pt x="5119069" y="2011590"/>
                    <a:pt x="5119069" y="2011590"/>
                  </a:cubicBezTo>
                  <a:lnTo>
                    <a:pt x="5122786" y="2010402"/>
                  </a:lnTo>
                  <a:lnTo>
                    <a:pt x="5134390" y="2006742"/>
                  </a:lnTo>
                  <a:lnTo>
                    <a:pt x="5143253" y="2003963"/>
                  </a:lnTo>
                  <a:close/>
                  <a:moveTo>
                    <a:pt x="9386593" y="1834409"/>
                  </a:moveTo>
                  <a:cubicBezTo>
                    <a:pt x="9384060" y="1837024"/>
                    <a:pt x="9381531" y="1838252"/>
                    <a:pt x="9379043" y="1838401"/>
                  </a:cubicBezTo>
                  <a:lnTo>
                    <a:pt x="9371760" y="1835917"/>
                  </a:lnTo>
                  <a:lnTo>
                    <a:pt x="9371794" y="1835961"/>
                  </a:lnTo>
                  <a:cubicBezTo>
                    <a:pt x="9376524" y="1839374"/>
                    <a:pt x="9381577" y="1839688"/>
                    <a:pt x="9386642" y="1834459"/>
                  </a:cubicBezTo>
                  <a:lnTo>
                    <a:pt x="9386682" y="1834454"/>
                  </a:lnTo>
                  <a:close/>
                  <a:moveTo>
                    <a:pt x="2764121" y="1834409"/>
                  </a:moveTo>
                  <a:cubicBezTo>
                    <a:pt x="2761588" y="1837024"/>
                    <a:pt x="2759059" y="1838252"/>
                    <a:pt x="2756571" y="1838401"/>
                  </a:cubicBezTo>
                  <a:lnTo>
                    <a:pt x="2749288" y="1835917"/>
                  </a:lnTo>
                  <a:lnTo>
                    <a:pt x="2749322" y="1835961"/>
                  </a:lnTo>
                  <a:cubicBezTo>
                    <a:pt x="2754052" y="1839374"/>
                    <a:pt x="2759105" y="1839688"/>
                    <a:pt x="2764170" y="1834459"/>
                  </a:cubicBezTo>
                  <a:lnTo>
                    <a:pt x="2764210" y="1834454"/>
                  </a:lnTo>
                  <a:close/>
                  <a:moveTo>
                    <a:pt x="8146018" y="1820834"/>
                  </a:moveTo>
                  <a:cubicBezTo>
                    <a:pt x="8146018" y="1820834"/>
                    <a:pt x="8151951" y="1839035"/>
                    <a:pt x="8160888" y="1854426"/>
                  </a:cubicBezTo>
                  <a:lnTo>
                    <a:pt x="8164983" y="1859340"/>
                  </a:lnTo>
                  <a:lnTo>
                    <a:pt x="8168109" y="1865114"/>
                  </a:lnTo>
                  <a:lnTo>
                    <a:pt x="8173036" y="1869006"/>
                  </a:lnTo>
                  <a:lnTo>
                    <a:pt x="8176181" y="1872781"/>
                  </a:lnTo>
                  <a:lnTo>
                    <a:pt x="8178864" y="1873609"/>
                  </a:lnTo>
                  <a:lnTo>
                    <a:pt x="8180451" y="1874863"/>
                  </a:lnTo>
                  <a:lnTo>
                    <a:pt x="8181752" y="1874502"/>
                  </a:lnTo>
                  <a:lnTo>
                    <a:pt x="8184831" y="1875453"/>
                  </a:lnTo>
                  <a:cubicBezTo>
                    <a:pt x="8187780" y="1875293"/>
                    <a:pt x="8190779" y="1873972"/>
                    <a:pt x="8193783" y="1871163"/>
                  </a:cubicBezTo>
                  <a:lnTo>
                    <a:pt x="8193783" y="1871213"/>
                  </a:lnTo>
                  <a:cubicBezTo>
                    <a:pt x="8212437" y="1853716"/>
                    <a:pt x="8270357" y="1896654"/>
                    <a:pt x="8292832" y="1919581"/>
                  </a:cubicBezTo>
                  <a:lnTo>
                    <a:pt x="8292832" y="2039375"/>
                  </a:lnTo>
                  <a:lnTo>
                    <a:pt x="8307262" y="2043668"/>
                  </a:lnTo>
                  <a:lnTo>
                    <a:pt x="8307312" y="2043684"/>
                  </a:lnTo>
                  <a:lnTo>
                    <a:pt x="8307312" y="1924791"/>
                  </a:lnTo>
                  <a:lnTo>
                    <a:pt x="8301731" y="1932150"/>
                  </a:lnTo>
                  <a:cubicBezTo>
                    <a:pt x="8302384" y="1930490"/>
                    <a:pt x="8298966" y="1925764"/>
                    <a:pt x="8292832" y="1919530"/>
                  </a:cubicBezTo>
                  <a:cubicBezTo>
                    <a:pt x="8270357" y="1896653"/>
                    <a:pt x="8212436" y="1853715"/>
                    <a:pt x="8193783" y="1871162"/>
                  </a:cubicBezTo>
                  <a:lnTo>
                    <a:pt x="8181752" y="1874502"/>
                  </a:lnTo>
                  <a:lnTo>
                    <a:pt x="8178864" y="1873609"/>
                  </a:lnTo>
                  <a:lnTo>
                    <a:pt x="8173036" y="1869006"/>
                  </a:lnTo>
                  <a:lnTo>
                    <a:pt x="8164983" y="1859340"/>
                  </a:lnTo>
                  <a:lnTo>
                    <a:pt x="8150102" y="1831858"/>
                  </a:lnTo>
                  <a:close/>
                  <a:moveTo>
                    <a:pt x="1523546" y="1820834"/>
                  </a:moveTo>
                  <a:cubicBezTo>
                    <a:pt x="1523546" y="1820834"/>
                    <a:pt x="1529479" y="1839035"/>
                    <a:pt x="1538416" y="1854426"/>
                  </a:cubicBezTo>
                  <a:lnTo>
                    <a:pt x="1542511" y="1859340"/>
                  </a:lnTo>
                  <a:lnTo>
                    <a:pt x="1545637" y="1865114"/>
                  </a:lnTo>
                  <a:lnTo>
                    <a:pt x="1550564" y="1869006"/>
                  </a:lnTo>
                  <a:lnTo>
                    <a:pt x="1553709" y="1872781"/>
                  </a:lnTo>
                  <a:lnTo>
                    <a:pt x="1556392" y="1873609"/>
                  </a:lnTo>
                  <a:lnTo>
                    <a:pt x="1557979" y="1874863"/>
                  </a:lnTo>
                  <a:lnTo>
                    <a:pt x="1559280" y="1874502"/>
                  </a:lnTo>
                  <a:lnTo>
                    <a:pt x="1562359" y="1875453"/>
                  </a:lnTo>
                  <a:cubicBezTo>
                    <a:pt x="1565308" y="1875293"/>
                    <a:pt x="1568307" y="1873972"/>
                    <a:pt x="1571311" y="1871163"/>
                  </a:cubicBezTo>
                  <a:lnTo>
                    <a:pt x="1571311" y="1871213"/>
                  </a:lnTo>
                  <a:cubicBezTo>
                    <a:pt x="1589965" y="1853716"/>
                    <a:pt x="1647885" y="1896654"/>
                    <a:pt x="1670360" y="1919581"/>
                  </a:cubicBezTo>
                  <a:lnTo>
                    <a:pt x="1670360" y="2039375"/>
                  </a:lnTo>
                  <a:lnTo>
                    <a:pt x="1684790" y="2043668"/>
                  </a:lnTo>
                  <a:lnTo>
                    <a:pt x="1684840" y="2043684"/>
                  </a:lnTo>
                  <a:lnTo>
                    <a:pt x="1684840" y="1924791"/>
                  </a:lnTo>
                  <a:lnTo>
                    <a:pt x="1679259" y="1932150"/>
                  </a:lnTo>
                  <a:cubicBezTo>
                    <a:pt x="1679912" y="1930490"/>
                    <a:pt x="1676494" y="1925764"/>
                    <a:pt x="1670360" y="1919530"/>
                  </a:cubicBezTo>
                  <a:cubicBezTo>
                    <a:pt x="1647885" y="1896653"/>
                    <a:pt x="1589964" y="1853715"/>
                    <a:pt x="1571311" y="1871162"/>
                  </a:cubicBezTo>
                  <a:lnTo>
                    <a:pt x="1559280" y="1874502"/>
                  </a:lnTo>
                  <a:lnTo>
                    <a:pt x="1556392" y="1873609"/>
                  </a:lnTo>
                  <a:lnTo>
                    <a:pt x="1550564" y="1869006"/>
                  </a:lnTo>
                  <a:lnTo>
                    <a:pt x="1542511" y="1859340"/>
                  </a:lnTo>
                  <a:lnTo>
                    <a:pt x="1527630" y="1831858"/>
                  </a:lnTo>
                  <a:close/>
                  <a:moveTo>
                    <a:pt x="11756904" y="1820748"/>
                  </a:moveTo>
                  <a:lnTo>
                    <a:pt x="11756855" y="1820798"/>
                  </a:lnTo>
                  <a:lnTo>
                    <a:pt x="11765725" y="1830084"/>
                  </a:lnTo>
                  <a:lnTo>
                    <a:pt x="11765725" y="1829983"/>
                  </a:lnTo>
                  <a:close/>
                  <a:moveTo>
                    <a:pt x="5134432" y="1820748"/>
                  </a:moveTo>
                  <a:lnTo>
                    <a:pt x="5134383" y="1820798"/>
                  </a:lnTo>
                  <a:lnTo>
                    <a:pt x="5143253" y="1830084"/>
                  </a:lnTo>
                  <a:lnTo>
                    <a:pt x="5143253" y="1829983"/>
                  </a:lnTo>
                  <a:close/>
                  <a:moveTo>
                    <a:pt x="8173438" y="1813100"/>
                  </a:moveTo>
                  <a:lnTo>
                    <a:pt x="8154528" y="1818389"/>
                  </a:lnTo>
                  <a:lnTo>
                    <a:pt x="8146476" y="1820703"/>
                  </a:lnTo>
                  <a:lnTo>
                    <a:pt x="8154528" y="1818407"/>
                  </a:lnTo>
                  <a:close/>
                  <a:moveTo>
                    <a:pt x="1550966" y="1813100"/>
                  </a:moveTo>
                  <a:lnTo>
                    <a:pt x="1532056" y="1818389"/>
                  </a:lnTo>
                  <a:lnTo>
                    <a:pt x="1524004" y="1820703"/>
                  </a:lnTo>
                  <a:lnTo>
                    <a:pt x="1532056" y="1818407"/>
                  </a:lnTo>
                  <a:close/>
                  <a:moveTo>
                    <a:pt x="6812576" y="1806553"/>
                  </a:moveTo>
                  <a:lnTo>
                    <a:pt x="6808547" y="1817429"/>
                  </a:lnTo>
                  <a:lnTo>
                    <a:pt x="6793531" y="1845162"/>
                  </a:lnTo>
                  <a:lnTo>
                    <a:pt x="6785827" y="1854408"/>
                  </a:lnTo>
                  <a:lnTo>
                    <a:pt x="6779508" y="1859400"/>
                  </a:lnTo>
                  <a:lnTo>
                    <a:pt x="6777125" y="1860136"/>
                  </a:lnTo>
                  <a:lnTo>
                    <a:pt x="6764866" y="1856733"/>
                  </a:lnTo>
                  <a:lnTo>
                    <a:pt x="6764816" y="1856733"/>
                  </a:lnTo>
                  <a:lnTo>
                    <a:pt x="6760062" y="1855780"/>
                  </a:lnTo>
                  <a:lnTo>
                    <a:pt x="6760062" y="1855924"/>
                  </a:lnTo>
                  <a:lnTo>
                    <a:pt x="6764815" y="1856883"/>
                  </a:lnTo>
                  <a:cubicBezTo>
                    <a:pt x="6767819" y="1859693"/>
                    <a:pt x="6770818" y="1861013"/>
                    <a:pt x="6773767" y="1861173"/>
                  </a:cubicBezTo>
                  <a:lnTo>
                    <a:pt x="6777125" y="1860136"/>
                  </a:lnTo>
                  <a:lnTo>
                    <a:pt x="6778198" y="1860434"/>
                  </a:lnTo>
                  <a:lnTo>
                    <a:pt x="6779508" y="1859400"/>
                  </a:lnTo>
                  <a:lnTo>
                    <a:pt x="6782417" y="1858501"/>
                  </a:lnTo>
                  <a:lnTo>
                    <a:pt x="6785827" y="1854408"/>
                  </a:lnTo>
                  <a:lnTo>
                    <a:pt x="6790541" y="1850685"/>
                  </a:lnTo>
                  <a:lnTo>
                    <a:pt x="6793531" y="1845162"/>
                  </a:lnTo>
                  <a:lnTo>
                    <a:pt x="6797710" y="1840147"/>
                  </a:lnTo>
                  <a:cubicBezTo>
                    <a:pt x="6806647" y="1824755"/>
                    <a:pt x="6812580" y="1806554"/>
                    <a:pt x="6812580" y="1806554"/>
                  </a:cubicBezTo>
                  <a:close/>
                  <a:moveTo>
                    <a:pt x="13319254" y="1788415"/>
                  </a:moveTo>
                  <a:lnTo>
                    <a:pt x="13331638" y="1793923"/>
                  </a:lnTo>
                  <a:lnTo>
                    <a:pt x="13331620" y="1793910"/>
                  </a:lnTo>
                  <a:close/>
                  <a:moveTo>
                    <a:pt x="6696783" y="1788415"/>
                  </a:moveTo>
                  <a:lnTo>
                    <a:pt x="6707114" y="1793010"/>
                  </a:lnTo>
                  <a:lnTo>
                    <a:pt x="6707120" y="1793009"/>
                  </a:lnTo>
                  <a:close/>
                  <a:moveTo>
                    <a:pt x="13303754" y="1781527"/>
                  </a:moveTo>
                  <a:cubicBezTo>
                    <a:pt x="13295360" y="1779552"/>
                    <a:pt x="13288248" y="1780158"/>
                    <a:pt x="13283585" y="1784633"/>
                  </a:cubicBezTo>
                  <a:lnTo>
                    <a:pt x="13279734" y="1785000"/>
                  </a:lnTo>
                  <a:lnTo>
                    <a:pt x="13283635" y="1784633"/>
                  </a:lnTo>
                  <a:lnTo>
                    <a:pt x="13303773" y="1781536"/>
                  </a:lnTo>
                  <a:close/>
                  <a:moveTo>
                    <a:pt x="6681283" y="1781527"/>
                  </a:moveTo>
                  <a:cubicBezTo>
                    <a:pt x="6672888" y="1779552"/>
                    <a:pt x="6665777" y="1780158"/>
                    <a:pt x="6661113" y="1784633"/>
                  </a:cubicBezTo>
                  <a:lnTo>
                    <a:pt x="6657262" y="1785000"/>
                  </a:lnTo>
                  <a:lnTo>
                    <a:pt x="6661163" y="1784633"/>
                  </a:lnTo>
                  <a:lnTo>
                    <a:pt x="6681302" y="1781536"/>
                  </a:lnTo>
                  <a:close/>
                  <a:moveTo>
                    <a:pt x="8426185" y="1774283"/>
                  </a:moveTo>
                  <a:lnTo>
                    <a:pt x="8422770" y="1784438"/>
                  </a:lnTo>
                  <a:lnTo>
                    <a:pt x="8409806" y="1810829"/>
                  </a:lnTo>
                  <a:lnTo>
                    <a:pt x="8404025" y="1818482"/>
                  </a:lnTo>
                  <a:lnTo>
                    <a:pt x="8398137" y="1823612"/>
                  </a:lnTo>
                  <a:lnTo>
                    <a:pt x="8396330" y="1824229"/>
                  </a:lnTo>
                  <a:lnTo>
                    <a:pt x="8385898" y="1821035"/>
                  </a:lnTo>
                  <a:lnTo>
                    <a:pt x="8385847" y="1821085"/>
                  </a:lnTo>
                  <a:cubicBezTo>
                    <a:pt x="8378582" y="1813594"/>
                    <a:pt x="8364278" y="1818043"/>
                    <a:pt x="8349106" y="1827106"/>
                  </a:cubicBezTo>
                  <a:lnTo>
                    <a:pt x="8320980" y="1849703"/>
                  </a:lnTo>
                  <a:lnTo>
                    <a:pt x="8321075" y="1849848"/>
                  </a:lnTo>
                  <a:lnTo>
                    <a:pt x="8349257" y="1827206"/>
                  </a:lnTo>
                  <a:cubicBezTo>
                    <a:pt x="8364428" y="1818144"/>
                    <a:pt x="8378733" y="1813694"/>
                    <a:pt x="8385998" y="1821186"/>
                  </a:cubicBezTo>
                  <a:cubicBezTo>
                    <a:pt x="8388531" y="1823801"/>
                    <a:pt x="8391060" y="1825029"/>
                    <a:pt x="8393548" y="1825178"/>
                  </a:cubicBezTo>
                  <a:lnTo>
                    <a:pt x="8396330" y="1824229"/>
                  </a:lnTo>
                  <a:lnTo>
                    <a:pt x="8397144" y="1824478"/>
                  </a:lnTo>
                  <a:lnTo>
                    <a:pt x="8398137" y="1823612"/>
                  </a:lnTo>
                  <a:lnTo>
                    <a:pt x="8400847" y="1822688"/>
                  </a:lnTo>
                  <a:lnTo>
                    <a:pt x="8404025" y="1818482"/>
                  </a:lnTo>
                  <a:lnTo>
                    <a:pt x="8407561" y="1815400"/>
                  </a:lnTo>
                  <a:lnTo>
                    <a:pt x="8409806" y="1810829"/>
                  </a:lnTo>
                  <a:lnTo>
                    <a:pt x="8413758" y="1805599"/>
                  </a:lnTo>
                  <a:cubicBezTo>
                    <a:pt x="8421306" y="1791270"/>
                    <a:pt x="8426321" y="1774326"/>
                    <a:pt x="8426321" y="1774326"/>
                  </a:cubicBezTo>
                  <a:close/>
                  <a:moveTo>
                    <a:pt x="1803713" y="1774283"/>
                  </a:moveTo>
                  <a:lnTo>
                    <a:pt x="1800298" y="1784438"/>
                  </a:lnTo>
                  <a:lnTo>
                    <a:pt x="1787334" y="1810829"/>
                  </a:lnTo>
                  <a:lnTo>
                    <a:pt x="1781553" y="1818482"/>
                  </a:lnTo>
                  <a:lnTo>
                    <a:pt x="1775665" y="1823612"/>
                  </a:lnTo>
                  <a:lnTo>
                    <a:pt x="1773858" y="1824229"/>
                  </a:lnTo>
                  <a:lnTo>
                    <a:pt x="1763426" y="1821035"/>
                  </a:lnTo>
                  <a:lnTo>
                    <a:pt x="1763375" y="1821085"/>
                  </a:lnTo>
                  <a:cubicBezTo>
                    <a:pt x="1756110" y="1813594"/>
                    <a:pt x="1741806" y="1818043"/>
                    <a:pt x="1726634" y="1827106"/>
                  </a:cubicBezTo>
                  <a:lnTo>
                    <a:pt x="1698508" y="1849703"/>
                  </a:lnTo>
                  <a:lnTo>
                    <a:pt x="1698603" y="1849848"/>
                  </a:lnTo>
                  <a:lnTo>
                    <a:pt x="1726785" y="1827206"/>
                  </a:lnTo>
                  <a:cubicBezTo>
                    <a:pt x="1741956" y="1818144"/>
                    <a:pt x="1756261" y="1813694"/>
                    <a:pt x="1763526" y="1821186"/>
                  </a:cubicBezTo>
                  <a:cubicBezTo>
                    <a:pt x="1766059" y="1823801"/>
                    <a:pt x="1768588" y="1825029"/>
                    <a:pt x="1771076" y="1825178"/>
                  </a:cubicBezTo>
                  <a:lnTo>
                    <a:pt x="1773858" y="1824229"/>
                  </a:lnTo>
                  <a:lnTo>
                    <a:pt x="1774672" y="1824478"/>
                  </a:lnTo>
                  <a:lnTo>
                    <a:pt x="1775665" y="1823612"/>
                  </a:lnTo>
                  <a:lnTo>
                    <a:pt x="1778375" y="1822688"/>
                  </a:lnTo>
                  <a:lnTo>
                    <a:pt x="1781553" y="1818482"/>
                  </a:lnTo>
                  <a:lnTo>
                    <a:pt x="1785089" y="1815400"/>
                  </a:lnTo>
                  <a:lnTo>
                    <a:pt x="1787334" y="1810829"/>
                  </a:lnTo>
                  <a:lnTo>
                    <a:pt x="1791286" y="1805599"/>
                  </a:lnTo>
                  <a:cubicBezTo>
                    <a:pt x="1798834" y="1791270"/>
                    <a:pt x="1803849" y="1774326"/>
                    <a:pt x="1803849" y="1774326"/>
                  </a:cubicBezTo>
                  <a:close/>
                  <a:moveTo>
                    <a:pt x="11651002" y="1764528"/>
                  </a:moveTo>
                  <a:lnTo>
                    <a:pt x="11651033" y="1764603"/>
                  </a:lnTo>
                  <a:cubicBezTo>
                    <a:pt x="11658581" y="1779152"/>
                    <a:pt x="11668662" y="1791043"/>
                    <a:pt x="11678793" y="1780409"/>
                  </a:cubicBezTo>
                  <a:cubicBezTo>
                    <a:pt x="11682991" y="1776010"/>
                    <a:pt x="11689537" y="1775658"/>
                    <a:pt x="11697241" y="1777919"/>
                  </a:cubicBezTo>
                  <a:lnTo>
                    <a:pt x="11716367" y="1787850"/>
                  </a:lnTo>
                  <a:lnTo>
                    <a:pt x="11716284" y="1787732"/>
                  </a:lnTo>
                  <a:lnTo>
                    <a:pt x="11697290" y="1777869"/>
                  </a:lnTo>
                  <a:cubicBezTo>
                    <a:pt x="11689587" y="1775608"/>
                    <a:pt x="11683041" y="1775960"/>
                    <a:pt x="11678843" y="1780359"/>
                  </a:cubicBezTo>
                  <a:lnTo>
                    <a:pt x="11678743" y="1780309"/>
                  </a:lnTo>
                  <a:cubicBezTo>
                    <a:pt x="11673677" y="1785626"/>
                    <a:pt x="11668624" y="1785312"/>
                    <a:pt x="11663894" y="1781850"/>
                  </a:cubicBezTo>
                  <a:close/>
                  <a:moveTo>
                    <a:pt x="5028530" y="1764528"/>
                  </a:moveTo>
                  <a:lnTo>
                    <a:pt x="5028561" y="1764603"/>
                  </a:lnTo>
                  <a:cubicBezTo>
                    <a:pt x="5036109" y="1779152"/>
                    <a:pt x="5046190" y="1791043"/>
                    <a:pt x="5056321" y="1780409"/>
                  </a:cubicBezTo>
                  <a:cubicBezTo>
                    <a:pt x="5060519" y="1776010"/>
                    <a:pt x="5067065" y="1775658"/>
                    <a:pt x="5074769" y="1777919"/>
                  </a:cubicBezTo>
                  <a:lnTo>
                    <a:pt x="5093895" y="1787850"/>
                  </a:lnTo>
                  <a:lnTo>
                    <a:pt x="5093812" y="1787732"/>
                  </a:lnTo>
                  <a:lnTo>
                    <a:pt x="5074818" y="1777869"/>
                  </a:lnTo>
                  <a:cubicBezTo>
                    <a:pt x="5067115" y="1775608"/>
                    <a:pt x="5060569" y="1775960"/>
                    <a:pt x="5056371" y="1780359"/>
                  </a:cubicBezTo>
                  <a:lnTo>
                    <a:pt x="5056271" y="1780309"/>
                  </a:lnTo>
                  <a:cubicBezTo>
                    <a:pt x="5051205" y="1785626"/>
                    <a:pt x="5046152" y="1785312"/>
                    <a:pt x="5041422" y="1781850"/>
                  </a:cubicBezTo>
                  <a:close/>
                  <a:moveTo>
                    <a:pt x="13252789" y="1728144"/>
                  </a:moveTo>
                  <a:lnTo>
                    <a:pt x="13244431" y="1730539"/>
                  </a:lnTo>
                  <a:lnTo>
                    <a:pt x="13240963" y="1731561"/>
                  </a:lnTo>
                  <a:lnTo>
                    <a:pt x="13244400" y="1730559"/>
                  </a:lnTo>
                  <a:close/>
                  <a:moveTo>
                    <a:pt x="6630317" y="1728144"/>
                  </a:moveTo>
                  <a:lnTo>
                    <a:pt x="6621959" y="1730539"/>
                  </a:lnTo>
                  <a:lnTo>
                    <a:pt x="6618491" y="1731561"/>
                  </a:lnTo>
                  <a:lnTo>
                    <a:pt x="6621928" y="1730559"/>
                  </a:lnTo>
                  <a:close/>
                  <a:moveTo>
                    <a:pt x="10718367" y="1719186"/>
                  </a:moveTo>
                  <a:lnTo>
                    <a:pt x="10714921" y="1729593"/>
                  </a:lnTo>
                  <a:lnTo>
                    <a:pt x="10706922" y="1748321"/>
                  </a:lnTo>
                  <a:lnTo>
                    <a:pt x="10703833" y="1753582"/>
                  </a:lnTo>
                  <a:lnTo>
                    <a:pt x="10695386" y="1764930"/>
                  </a:lnTo>
                  <a:lnTo>
                    <a:pt x="10686019" y="1770650"/>
                  </a:lnTo>
                  <a:lnTo>
                    <a:pt x="10685603" y="1770794"/>
                  </a:lnTo>
                  <a:lnTo>
                    <a:pt x="10685699" y="1770846"/>
                  </a:lnTo>
                  <a:lnTo>
                    <a:pt x="10686019" y="1770650"/>
                  </a:lnTo>
                  <a:lnTo>
                    <a:pt x="10692897" y="1768274"/>
                  </a:lnTo>
                  <a:lnTo>
                    <a:pt x="10695386" y="1764930"/>
                  </a:lnTo>
                  <a:lnTo>
                    <a:pt x="10698166" y="1763232"/>
                  </a:lnTo>
                  <a:lnTo>
                    <a:pt x="10703833" y="1753582"/>
                  </a:lnTo>
                  <a:lnTo>
                    <a:pt x="10705808" y="1750927"/>
                  </a:lnTo>
                  <a:lnTo>
                    <a:pt x="10706922" y="1748321"/>
                  </a:lnTo>
                  <a:lnTo>
                    <a:pt x="10708616" y="1745435"/>
                  </a:lnTo>
                  <a:cubicBezTo>
                    <a:pt x="10714632" y="1732395"/>
                    <a:pt x="10718472" y="1719220"/>
                    <a:pt x="10718472" y="1719220"/>
                  </a:cubicBezTo>
                  <a:close/>
                  <a:moveTo>
                    <a:pt x="4095895" y="1719186"/>
                  </a:moveTo>
                  <a:lnTo>
                    <a:pt x="4092449" y="1729593"/>
                  </a:lnTo>
                  <a:lnTo>
                    <a:pt x="4084450" y="1748321"/>
                  </a:lnTo>
                  <a:lnTo>
                    <a:pt x="4081361" y="1753582"/>
                  </a:lnTo>
                  <a:lnTo>
                    <a:pt x="4072914" y="1764930"/>
                  </a:lnTo>
                  <a:lnTo>
                    <a:pt x="4063547" y="1770650"/>
                  </a:lnTo>
                  <a:lnTo>
                    <a:pt x="4063131" y="1770794"/>
                  </a:lnTo>
                  <a:lnTo>
                    <a:pt x="4063227" y="1770846"/>
                  </a:lnTo>
                  <a:lnTo>
                    <a:pt x="4063547" y="1770650"/>
                  </a:lnTo>
                  <a:lnTo>
                    <a:pt x="4070425" y="1768274"/>
                  </a:lnTo>
                  <a:lnTo>
                    <a:pt x="4072914" y="1764930"/>
                  </a:lnTo>
                  <a:lnTo>
                    <a:pt x="4075694" y="1763232"/>
                  </a:lnTo>
                  <a:lnTo>
                    <a:pt x="4081361" y="1753582"/>
                  </a:lnTo>
                  <a:lnTo>
                    <a:pt x="4083336" y="1750927"/>
                  </a:lnTo>
                  <a:lnTo>
                    <a:pt x="4084450" y="1748321"/>
                  </a:lnTo>
                  <a:lnTo>
                    <a:pt x="4086144" y="1745435"/>
                  </a:lnTo>
                  <a:cubicBezTo>
                    <a:pt x="4092160" y="1732395"/>
                    <a:pt x="4096000" y="1719220"/>
                    <a:pt x="4096000" y="1719220"/>
                  </a:cubicBezTo>
                  <a:close/>
                  <a:moveTo>
                    <a:pt x="11904343" y="1718265"/>
                  </a:moveTo>
                  <a:cubicBezTo>
                    <a:pt x="11904343" y="1718265"/>
                    <a:pt x="11880612" y="1792878"/>
                    <a:pt x="11856629" y="1769851"/>
                  </a:cubicBezTo>
                  <a:lnTo>
                    <a:pt x="11856679" y="1769851"/>
                  </a:lnTo>
                  <a:cubicBezTo>
                    <a:pt x="11852493" y="1765841"/>
                    <a:pt x="11846340" y="1764940"/>
                    <a:pt x="11839060" y="1766218"/>
                  </a:cubicBezTo>
                  <a:lnTo>
                    <a:pt x="11839052" y="1766221"/>
                  </a:lnTo>
                  <a:lnTo>
                    <a:pt x="11856629" y="1769851"/>
                  </a:lnTo>
                  <a:cubicBezTo>
                    <a:pt x="11880612" y="1792929"/>
                    <a:pt x="11904343" y="1718265"/>
                    <a:pt x="11904343" y="1718265"/>
                  </a:cubicBezTo>
                  <a:close/>
                  <a:moveTo>
                    <a:pt x="5281871" y="1718265"/>
                  </a:moveTo>
                  <a:cubicBezTo>
                    <a:pt x="5281871" y="1718265"/>
                    <a:pt x="5258140" y="1792878"/>
                    <a:pt x="5234157" y="1769851"/>
                  </a:cubicBezTo>
                  <a:lnTo>
                    <a:pt x="5234207" y="1769851"/>
                  </a:lnTo>
                  <a:cubicBezTo>
                    <a:pt x="5230021" y="1765841"/>
                    <a:pt x="5223868" y="1764940"/>
                    <a:pt x="5216588" y="1766218"/>
                  </a:cubicBezTo>
                  <a:lnTo>
                    <a:pt x="5216580" y="1766221"/>
                  </a:lnTo>
                  <a:lnTo>
                    <a:pt x="5234157" y="1769851"/>
                  </a:lnTo>
                  <a:cubicBezTo>
                    <a:pt x="5258140" y="1792929"/>
                    <a:pt x="5281871" y="1718265"/>
                    <a:pt x="5281871" y="1718265"/>
                  </a:cubicBezTo>
                  <a:close/>
                  <a:moveTo>
                    <a:pt x="10711255" y="1716896"/>
                  </a:moveTo>
                  <a:lnTo>
                    <a:pt x="10711748" y="1717052"/>
                  </a:lnTo>
                  <a:lnTo>
                    <a:pt x="10712230" y="1717206"/>
                  </a:lnTo>
                  <a:lnTo>
                    <a:pt x="10711848" y="1717083"/>
                  </a:lnTo>
                  <a:close/>
                  <a:moveTo>
                    <a:pt x="4088783" y="1716896"/>
                  </a:moveTo>
                  <a:lnTo>
                    <a:pt x="4089276" y="1717052"/>
                  </a:lnTo>
                  <a:lnTo>
                    <a:pt x="4089758" y="1717206"/>
                  </a:lnTo>
                  <a:lnTo>
                    <a:pt x="4089376" y="1717083"/>
                  </a:lnTo>
                  <a:close/>
                  <a:moveTo>
                    <a:pt x="9372514" y="1502526"/>
                  </a:moveTo>
                  <a:lnTo>
                    <a:pt x="9377089" y="1502526"/>
                  </a:lnTo>
                  <a:lnTo>
                    <a:pt x="9377089" y="1508710"/>
                  </a:lnTo>
                  <a:cubicBezTo>
                    <a:pt x="9375531" y="1506599"/>
                    <a:pt x="9374022" y="1504537"/>
                    <a:pt x="9372514" y="1502526"/>
                  </a:cubicBezTo>
                  <a:close/>
                  <a:moveTo>
                    <a:pt x="2750042" y="1502526"/>
                  </a:moveTo>
                  <a:lnTo>
                    <a:pt x="2754617" y="1502526"/>
                  </a:lnTo>
                  <a:lnTo>
                    <a:pt x="2754617" y="1508710"/>
                  </a:lnTo>
                  <a:cubicBezTo>
                    <a:pt x="2753059" y="1506599"/>
                    <a:pt x="2751550" y="1504537"/>
                    <a:pt x="2750042" y="1502526"/>
                  </a:cubicBezTo>
                  <a:close/>
                  <a:moveTo>
                    <a:pt x="11604029" y="1486757"/>
                  </a:moveTo>
                  <a:lnTo>
                    <a:pt x="11621837" y="1500299"/>
                  </a:lnTo>
                  <a:lnTo>
                    <a:pt x="11608932" y="1489711"/>
                  </a:lnTo>
                  <a:close/>
                  <a:moveTo>
                    <a:pt x="4981557" y="1486757"/>
                  </a:moveTo>
                  <a:lnTo>
                    <a:pt x="4999365" y="1500299"/>
                  </a:lnTo>
                  <a:lnTo>
                    <a:pt x="4986460" y="1489711"/>
                  </a:lnTo>
                  <a:close/>
                  <a:moveTo>
                    <a:pt x="11563157" y="1463099"/>
                  </a:moveTo>
                  <a:lnTo>
                    <a:pt x="11580810" y="1472762"/>
                  </a:lnTo>
                  <a:lnTo>
                    <a:pt x="11566306" y="1464020"/>
                  </a:lnTo>
                  <a:close/>
                  <a:moveTo>
                    <a:pt x="4940685" y="1463099"/>
                  </a:moveTo>
                  <a:lnTo>
                    <a:pt x="4958338" y="1472762"/>
                  </a:lnTo>
                  <a:lnTo>
                    <a:pt x="4943834" y="1464020"/>
                  </a:lnTo>
                  <a:close/>
                  <a:moveTo>
                    <a:pt x="11548785" y="1458893"/>
                  </a:moveTo>
                  <a:lnTo>
                    <a:pt x="11547926" y="1459111"/>
                  </a:lnTo>
                  <a:lnTo>
                    <a:pt x="11555105" y="1460743"/>
                  </a:lnTo>
                  <a:close/>
                  <a:moveTo>
                    <a:pt x="4926313" y="1458893"/>
                  </a:moveTo>
                  <a:lnTo>
                    <a:pt x="4925454" y="1459111"/>
                  </a:lnTo>
                  <a:lnTo>
                    <a:pt x="4932633" y="1460743"/>
                  </a:lnTo>
                  <a:close/>
                  <a:moveTo>
                    <a:pt x="11493316" y="1443241"/>
                  </a:moveTo>
                  <a:lnTo>
                    <a:pt x="11493316" y="1443343"/>
                  </a:lnTo>
                  <a:lnTo>
                    <a:pt x="11500707" y="1443343"/>
                  </a:lnTo>
                  <a:cubicBezTo>
                    <a:pt x="11512170" y="1459484"/>
                    <a:pt x="11525896" y="1472103"/>
                    <a:pt x="11536756" y="1462047"/>
                  </a:cubicBezTo>
                  <a:lnTo>
                    <a:pt x="11538537" y="1461493"/>
                  </a:lnTo>
                  <a:lnTo>
                    <a:pt x="11536756" y="1461945"/>
                  </a:lnTo>
                  <a:cubicBezTo>
                    <a:pt x="11525846" y="1472051"/>
                    <a:pt x="11512170" y="1459381"/>
                    <a:pt x="11500707" y="1443241"/>
                  </a:cubicBezTo>
                  <a:close/>
                  <a:moveTo>
                    <a:pt x="4870844" y="1443241"/>
                  </a:moveTo>
                  <a:lnTo>
                    <a:pt x="4870844" y="1443343"/>
                  </a:lnTo>
                  <a:lnTo>
                    <a:pt x="4878235" y="1443343"/>
                  </a:lnTo>
                  <a:cubicBezTo>
                    <a:pt x="4889698" y="1459484"/>
                    <a:pt x="4903424" y="1472103"/>
                    <a:pt x="4914284" y="1462047"/>
                  </a:cubicBezTo>
                  <a:lnTo>
                    <a:pt x="4916065" y="1461493"/>
                  </a:lnTo>
                  <a:lnTo>
                    <a:pt x="4914284" y="1461945"/>
                  </a:lnTo>
                  <a:cubicBezTo>
                    <a:pt x="4903374" y="1472051"/>
                    <a:pt x="4889698" y="1459381"/>
                    <a:pt x="4878235" y="1443241"/>
                  </a:cubicBezTo>
                  <a:close/>
                  <a:moveTo>
                    <a:pt x="13114096" y="1430731"/>
                  </a:moveTo>
                  <a:lnTo>
                    <a:pt x="13115325" y="1434132"/>
                  </a:lnTo>
                  <a:lnTo>
                    <a:pt x="13114097" y="1430731"/>
                  </a:lnTo>
                  <a:close/>
                  <a:moveTo>
                    <a:pt x="6491624" y="1430731"/>
                  </a:moveTo>
                  <a:lnTo>
                    <a:pt x="6492853" y="1434132"/>
                  </a:lnTo>
                  <a:lnTo>
                    <a:pt x="6491625" y="1430731"/>
                  </a:lnTo>
                  <a:close/>
                  <a:moveTo>
                    <a:pt x="13147464" y="1421136"/>
                  </a:moveTo>
                  <a:lnTo>
                    <a:pt x="13125283" y="1427444"/>
                  </a:lnTo>
                  <a:lnTo>
                    <a:pt x="13115442" y="1430336"/>
                  </a:lnTo>
                  <a:lnTo>
                    <a:pt x="13125283" y="1427461"/>
                  </a:lnTo>
                  <a:close/>
                  <a:moveTo>
                    <a:pt x="6524992" y="1421136"/>
                  </a:moveTo>
                  <a:lnTo>
                    <a:pt x="6502811" y="1427444"/>
                  </a:lnTo>
                  <a:lnTo>
                    <a:pt x="6492970" y="1430336"/>
                  </a:lnTo>
                  <a:lnTo>
                    <a:pt x="6502811" y="1427461"/>
                  </a:lnTo>
                  <a:close/>
                  <a:moveTo>
                    <a:pt x="11478120" y="1403004"/>
                  </a:moveTo>
                  <a:lnTo>
                    <a:pt x="11478031" y="1403020"/>
                  </a:lnTo>
                  <a:cubicBezTo>
                    <a:pt x="11478031" y="1403020"/>
                    <a:pt x="11484316" y="1417148"/>
                    <a:pt x="11493316" y="1431980"/>
                  </a:cubicBezTo>
                  <a:lnTo>
                    <a:pt x="11493316" y="1431879"/>
                  </a:lnTo>
                  <a:lnTo>
                    <a:pt x="11493316" y="1431778"/>
                  </a:lnTo>
                  <a:cubicBezTo>
                    <a:pt x="11488816" y="1424362"/>
                    <a:pt x="11484995" y="1417122"/>
                    <a:pt x="11482298" y="1411736"/>
                  </a:cubicBezTo>
                  <a:close/>
                  <a:moveTo>
                    <a:pt x="4855648" y="1403004"/>
                  </a:moveTo>
                  <a:lnTo>
                    <a:pt x="4855559" y="1403020"/>
                  </a:lnTo>
                  <a:cubicBezTo>
                    <a:pt x="4855559" y="1403020"/>
                    <a:pt x="4861844" y="1417148"/>
                    <a:pt x="4870844" y="1431980"/>
                  </a:cubicBezTo>
                  <a:lnTo>
                    <a:pt x="4870844" y="1431879"/>
                  </a:lnTo>
                  <a:lnTo>
                    <a:pt x="4870844" y="1431778"/>
                  </a:lnTo>
                  <a:cubicBezTo>
                    <a:pt x="4866344" y="1424362"/>
                    <a:pt x="4862523" y="1417122"/>
                    <a:pt x="4859826" y="1411736"/>
                  </a:cubicBezTo>
                  <a:close/>
                  <a:moveTo>
                    <a:pt x="10886586" y="1389332"/>
                  </a:moveTo>
                  <a:lnTo>
                    <a:pt x="10882469" y="1397955"/>
                  </a:lnTo>
                  <a:cubicBezTo>
                    <a:pt x="10879854" y="1403196"/>
                    <a:pt x="10876146" y="1410261"/>
                    <a:pt x="10871772" y="1417551"/>
                  </a:cubicBezTo>
                  <a:lnTo>
                    <a:pt x="10871772" y="1443293"/>
                  </a:lnTo>
                  <a:lnTo>
                    <a:pt x="10852565" y="1443293"/>
                  </a:lnTo>
                  <a:cubicBezTo>
                    <a:pt x="10844119" y="1451489"/>
                    <a:pt x="10835370" y="1455259"/>
                    <a:pt x="10827929" y="1448371"/>
                  </a:cubicBezTo>
                  <a:lnTo>
                    <a:pt x="10827879" y="1448371"/>
                  </a:lnTo>
                  <a:cubicBezTo>
                    <a:pt x="10825393" y="1446061"/>
                    <a:pt x="10821922" y="1445087"/>
                    <a:pt x="10817713" y="1445192"/>
                  </a:cubicBezTo>
                  <a:lnTo>
                    <a:pt x="10816412" y="1445487"/>
                  </a:lnTo>
                  <a:lnTo>
                    <a:pt x="10815951" y="1445370"/>
                  </a:lnTo>
                  <a:lnTo>
                    <a:pt x="10812600" y="1446350"/>
                  </a:lnTo>
                  <a:lnTo>
                    <a:pt x="10803123" y="1448496"/>
                  </a:lnTo>
                  <a:lnTo>
                    <a:pt x="10800659" y="1449844"/>
                  </a:lnTo>
                  <a:lnTo>
                    <a:pt x="10798430" y="1450497"/>
                  </a:lnTo>
                  <a:lnTo>
                    <a:pt x="10788228" y="1456644"/>
                  </a:lnTo>
                  <a:lnTo>
                    <a:pt x="10766634" y="1468456"/>
                  </a:lnTo>
                  <a:lnTo>
                    <a:pt x="10759021" y="1474244"/>
                  </a:lnTo>
                  <a:lnTo>
                    <a:pt x="10755804" y="1476182"/>
                  </a:lnTo>
                  <a:lnTo>
                    <a:pt x="10747308" y="1483149"/>
                  </a:lnTo>
                  <a:lnTo>
                    <a:pt x="10730339" y="1496050"/>
                  </a:lnTo>
                  <a:lnTo>
                    <a:pt x="10722707" y="1503322"/>
                  </a:lnTo>
                  <a:lnTo>
                    <a:pt x="10717893" y="1507269"/>
                  </a:lnTo>
                  <a:lnTo>
                    <a:pt x="10708602" y="1516760"/>
                  </a:lnTo>
                  <a:lnTo>
                    <a:pt x="10706165" y="1519082"/>
                  </a:lnTo>
                  <a:lnTo>
                    <a:pt x="10702413" y="1525448"/>
                  </a:lnTo>
                  <a:lnTo>
                    <a:pt x="10702484" y="1525550"/>
                  </a:lnTo>
                  <a:cubicBezTo>
                    <a:pt x="10702189" y="1524582"/>
                    <a:pt x="10703572" y="1522322"/>
                    <a:pt x="10706264" y="1519148"/>
                  </a:cubicBezTo>
                  <a:lnTo>
                    <a:pt x="10708602" y="1516760"/>
                  </a:lnTo>
                  <a:lnTo>
                    <a:pt x="10722707" y="1503322"/>
                  </a:lnTo>
                  <a:lnTo>
                    <a:pt x="10747308" y="1483149"/>
                  </a:lnTo>
                  <a:lnTo>
                    <a:pt x="10759021" y="1474244"/>
                  </a:lnTo>
                  <a:lnTo>
                    <a:pt x="10788228" y="1456644"/>
                  </a:lnTo>
                  <a:lnTo>
                    <a:pt x="10800659" y="1449844"/>
                  </a:lnTo>
                  <a:lnTo>
                    <a:pt x="10812600" y="1446350"/>
                  </a:lnTo>
                  <a:lnTo>
                    <a:pt x="10816412" y="1445487"/>
                  </a:lnTo>
                  <a:lnTo>
                    <a:pt x="10827979" y="1448422"/>
                  </a:lnTo>
                  <a:cubicBezTo>
                    <a:pt x="10835420" y="1455309"/>
                    <a:pt x="10844169" y="1451539"/>
                    <a:pt x="10852616" y="1443343"/>
                  </a:cubicBezTo>
                  <a:lnTo>
                    <a:pt x="10871822" y="1443343"/>
                  </a:lnTo>
                  <a:lnTo>
                    <a:pt x="10871822" y="1417600"/>
                  </a:lnTo>
                  <a:cubicBezTo>
                    <a:pt x="10880571" y="1403020"/>
                    <a:pt x="10886654" y="1389344"/>
                    <a:pt x="10886654" y="1389344"/>
                  </a:cubicBezTo>
                  <a:close/>
                  <a:moveTo>
                    <a:pt x="4264114" y="1389332"/>
                  </a:moveTo>
                  <a:lnTo>
                    <a:pt x="4259997" y="1397955"/>
                  </a:lnTo>
                  <a:cubicBezTo>
                    <a:pt x="4257382" y="1403196"/>
                    <a:pt x="4253674" y="1410261"/>
                    <a:pt x="4249300" y="1417551"/>
                  </a:cubicBezTo>
                  <a:lnTo>
                    <a:pt x="4249300" y="1443293"/>
                  </a:lnTo>
                  <a:lnTo>
                    <a:pt x="4230093" y="1443293"/>
                  </a:lnTo>
                  <a:cubicBezTo>
                    <a:pt x="4221647" y="1451489"/>
                    <a:pt x="4212898" y="1455259"/>
                    <a:pt x="4205457" y="1448371"/>
                  </a:cubicBezTo>
                  <a:lnTo>
                    <a:pt x="4205407" y="1448371"/>
                  </a:lnTo>
                  <a:cubicBezTo>
                    <a:pt x="4202921" y="1446061"/>
                    <a:pt x="4199450" y="1445087"/>
                    <a:pt x="4195241" y="1445192"/>
                  </a:cubicBezTo>
                  <a:lnTo>
                    <a:pt x="4193940" y="1445487"/>
                  </a:lnTo>
                  <a:lnTo>
                    <a:pt x="4193479" y="1445370"/>
                  </a:lnTo>
                  <a:lnTo>
                    <a:pt x="4190128" y="1446350"/>
                  </a:lnTo>
                  <a:lnTo>
                    <a:pt x="4180651" y="1448496"/>
                  </a:lnTo>
                  <a:lnTo>
                    <a:pt x="4178187" y="1449844"/>
                  </a:lnTo>
                  <a:lnTo>
                    <a:pt x="4175958" y="1450497"/>
                  </a:lnTo>
                  <a:lnTo>
                    <a:pt x="4165756" y="1456644"/>
                  </a:lnTo>
                  <a:lnTo>
                    <a:pt x="4144162" y="1468456"/>
                  </a:lnTo>
                  <a:lnTo>
                    <a:pt x="4136549" y="1474244"/>
                  </a:lnTo>
                  <a:lnTo>
                    <a:pt x="4133332" y="1476182"/>
                  </a:lnTo>
                  <a:lnTo>
                    <a:pt x="4124836" y="1483149"/>
                  </a:lnTo>
                  <a:lnTo>
                    <a:pt x="4107867" y="1496050"/>
                  </a:lnTo>
                  <a:lnTo>
                    <a:pt x="4100235" y="1503322"/>
                  </a:lnTo>
                  <a:lnTo>
                    <a:pt x="4095421" y="1507269"/>
                  </a:lnTo>
                  <a:lnTo>
                    <a:pt x="4086130" y="1516760"/>
                  </a:lnTo>
                  <a:lnTo>
                    <a:pt x="4083693" y="1519082"/>
                  </a:lnTo>
                  <a:lnTo>
                    <a:pt x="4079941" y="1525448"/>
                  </a:lnTo>
                  <a:lnTo>
                    <a:pt x="4080012" y="1525550"/>
                  </a:lnTo>
                  <a:cubicBezTo>
                    <a:pt x="4079717" y="1524582"/>
                    <a:pt x="4081100" y="1522322"/>
                    <a:pt x="4083792" y="1519148"/>
                  </a:cubicBezTo>
                  <a:lnTo>
                    <a:pt x="4086130" y="1516760"/>
                  </a:lnTo>
                  <a:lnTo>
                    <a:pt x="4100235" y="1503322"/>
                  </a:lnTo>
                  <a:lnTo>
                    <a:pt x="4124836" y="1483149"/>
                  </a:lnTo>
                  <a:lnTo>
                    <a:pt x="4136549" y="1474244"/>
                  </a:lnTo>
                  <a:lnTo>
                    <a:pt x="4165756" y="1456644"/>
                  </a:lnTo>
                  <a:lnTo>
                    <a:pt x="4178187" y="1449844"/>
                  </a:lnTo>
                  <a:lnTo>
                    <a:pt x="4190128" y="1446350"/>
                  </a:lnTo>
                  <a:lnTo>
                    <a:pt x="4193940" y="1445487"/>
                  </a:lnTo>
                  <a:lnTo>
                    <a:pt x="4205507" y="1448422"/>
                  </a:lnTo>
                  <a:cubicBezTo>
                    <a:pt x="4212948" y="1455309"/>
                    <a:pt x="4221697" y="1451539"/>
                    <a:pt x="4230144" y="1443343"/>
                  </a:cubicBezTo>
                  <a:lnTo>
                    <a:pt x="4249350" y="1443343"/>
                  </a:lnTo>
                  <a:lnTo>
                    <a:pt x="4249350" y="1417600"/>
                  </a:lnTo>
                  <a:cubicBezTo>
                    <a:pt x="4258099" y="1403020"/>
                    <a:pt x="4264182" y="1389344"/>
                    <a:pt x="4264182" y="1389344"/>
                  </a:cubicBezTo>
                  <a:close/>
                  <a:moveTo>
                    <a:pt x="9079752" y="1273036"/>
                  </a:moveTo>
                  <a:lnTo>
                    <a:pt x="9081633" y="1273762"/>
                  </a:lnTo>
                  <a:lnTo>
                    <a:pt x="9081635" y="1273761"/>
                  </a:lnTo>
                  <a:close/>
                  <a:moveTo>
                    <a:pt x="2457280" y="1273036"/>
                  </a:moveTo>
                  <a:lnTo>
                    <a:pt x="2459161" y="1273762"/>
                  </a:lnTo>
                  <a:lnTo>
                    <a:pt x="2459163" y="1273761"/>
                  </a:lnTo>
                  <a:close/>
                  <a:moveTo>
                    <a:pt x="9111060" y="1268920"/>
                  </a:moveTo>
                  <a:cubicBezTo>
                    <a:pt x="9102217" y="1266325"/>
                    <a:pt x="9095027" y="1266341"/>
                    <a:pt x="9090753" y="1270237"/>
                  </a:cubicBezTo>
                  <a:lnTo>
                    <a:pt x="9090790" y="1270237"/>
                  </a:lnTo>
                  <a:lnTo>
                    <a:pt x="9111066" y="1268923"/>
                  </a:lnTo>
                  <a:close/>
                  <a:moveTo>
                    <a:pt x="2488588" y="1268920"/>
                  </a:moveTo>
                  <a:cubicBezTo>
                    <a:pt x="2479745" y="1266325"/>
                    <a:pt x="2472555" y="1266341"/>
                    <a:pt x="2468281" y="1270237"/>
                  </a:cubicBezTo>
                  <a:lnTo>
                    <a:pt x="2468318" y="1270237"/>
                  </a:lnTo>
                  <a:lnTo>
                    <a:pt x="2488594" y="1268923"/>
                  </a:lnTo>
                  <a:close/>
                  <a:moveTo>
                    <a:pt x="7983949" y="1266086"/>
                  </a:moveTo>
                  <a:lnTo>
                    <a:pt x="8002517" y="1278698"/>
                  </a:lnTo>
                  <a:lnTo>
                    <a:pt x="7989030" y="1268821"/>
                  </a:lnTo>
                  <a:close/>
                  <a:moveTo>
                    <a:pt x="1361477" y="1266086"/>
                  </a:moveTo>
                  <a:lnTo>
                    <a:pt x="1380045" y="1278698"/>
                  </a:lnTo>
                  <a:lnTo>
                    <a:pt x="1366558" y="1268821"/>
                  </a:lnTo>
                  <a:close/>
                  <a:moveTo>
                    <a:pt x="7935225" y="1240788"/>
                  </a:moveTo>
                  <a:lnTo>
                    <a:pt x="7953845" y="1249886"/>
                  </a:lnTo>
                  <a:lnTo>
                    <a:pt x="7938556" y="1241659"/>
                  </a:lnTo>
                  <a:close/>
                  <a:moveTo>
                    <a:pt x="1312753" y="1240788"/>
                  </a:moveTo>
                  <a:lnTo>
                    <a:pt x="1331373" y="1249886"/>
                  </a:lnTo>
                  <a:lnTo>
                    <a:pt x="1316084" y="1241659"/>
                  </a:lnTo>
                  <a:close/>
                  <a:moveTo>
                    <a:pt x="7917812" y="1236238"/>
                  </a:moveTo>
                  <a:lnTo>
                    <a:pt x="7916965" y="1236430"/>
                  </a:lnTo>
                  <a:lnTo>
                    <a:pt x="7923978" y="1237849"/>
                  </a:lnTo>
                  <a:close/>
                  <a:moveTo>
                    <a:pt x="1295340" y="1236238"/>
                  </a:moveTo>
                  <a:lnTo>
                    <a:pt x="1294493" y="1236430"/>
                  </a:lnTo>
                  <a:lnTo>
                    <a:pt x="1301506" y="1237849"/>
                  </a:lnTo>
                  <a:close/>
                  <a:moveTo>
                    <a:pt x="7852140" y="1219655"/>
                  </a:moveTo>
                  <a:lnTo>
                    <a:pt x="7852140" y="1219707"/>
                  </a:lnTo>
                  <a:lnTo>
                    <a:pt x="7860939" y="1219707"/>
                  </a:lnTo>
                  <a:cubicBezTo>
                    <a:pt x="7874464" y="1236801"/>
                    <a:pt x="7890704" y="1250176"/>
                    <a:pt x="7903575" y="1239517"/>
                  </a:cubicBezTo>
                  <a:lnTo>
                    <a:pt x="7904580" y="1239237"/>
                  </a:lnTo>
                  <a:lnTo>
                    <a:pt x="7903575" y="1239465"/>
                  </a:lnTo>
                  <a:cubicBezTo>
                    <a:pt x="7890704" y="1250124"/>
                    <a:pt x="7874464" y="1236750"/>
                    <a:pt x="7860939" y="1219655"/>
                  </a:cubicBezTo>
                  <a:close/>
                  <a:moveTo>
                    <a:pt x="1229668" y="1219655"/>
                  </a:moveTo>
                  <a:lnTo>
                    <a:pt x="1229668" y="1219707"/>
                  </a:lnTo>
                  <a:lnTo>
                    <a:pt x="1238467" y="1219707"/>
                  </a:lnTo>
                  <a:cubicBezTo>
                    <a:pt x="1251992" y="1236801"/>
                    <a:pt x="1268232" y="1250176"/>
                    <a:pt x="1281103" y="1239517"/>
                  </a:cubicBezTo>
                  <a:lnTo>
                    <a:pt x="1282108" y="1239237"/>
                  </a:lnTo>
                  <a:lnTo>
                    <a:pt x="1281103" y="1239465"/>
                  </a:lnTo>
                  <a:cubicBezTo>
                    <a:pt x="1268232" y="1250124"/>
                    <a:pt x="1251992" y="1236750"/>
                    <a:pt x="1238467" y="1219655"/>
                  </a:cubicBezTo>
                  <a:close/>
                  <a:moveTo>
                    <a:pt x="8740416" y="1198785"/>
                  </a:moveTo>
                  <a:lnTo>
                    <a:pt x="8734668" y="1210444"/>
                  </a:lnTo>
                  <a:cubicBezTo>
                    <a:pt x="8731048" y="1217382"/>
                    <a:pt x="8725982" y="1226445"/>
                    <a:pt x="8720200" y="1234942"/>
                  </a:cubicBezTo>
                  <a:lnTo>
                    <a:pt x="8720200" y="1235044"/>
                  </a:lnTo>
                  <a:cubicBezTo>
                    <a:pt x="8731764" y="1218049"/>
                    <a:pt x="8740462" y="1198793"/>
                    <a:pt x="8740462" y="1198793"/>
                  </a:cubicBezTo>
                  <a:close/>
                  <a:moveTo>
                    <a:pt x="2117944" y="1198785"/>
                  </a:moveTo>
                  <a:lnTo>
                    <a:pt x="2112196" y="1210444"/>
                  </a:lnTo>
                  <a:cubicBezTo>
                    <a:pt x="2108576" y="1217382"/>
                    <a:pt x="2103510" y="1226445"/>
                    <a:pt x="2097728" y="1234942"/>
                  </a:cubicBezTo>
                  <a:lnTo>
                    <a:pt x="2097728" y="1235044"/>
                  </a:lnTo>
                  <a:cubicBezTo>
                    <a:pt x="2109292" y="1218049"/>
                    <a:pt x="2117990" y="1198793"/>
                    <a:pt x="2117990" y="1198793"/>
                  </a:cubicBezTo>
                  <a:close/>
                  <a:moveTo>
                    <a:pt x="13116863" y="1195474"/>
                  </a:moveTo>
                  <a:lnTo>
                    <a:pt x="13137643" y="1213633"/>
                  </a:lnTo>
                  <a:lnTo>
                    <a:pt x="13123960" y="1200812"/>
                  </a:lnTo>
                  <a:close/>
                  <a:moveTo>
                    <a:pt x="6494391" y="1195474"/>
                  </a:moveTo>
                  <a:lnTo>
                    <a:pt x="6515171" y="1213633"/>
                  </a:lnTo>
                  <a:lnTo>
                    <a:pt x="6501488" y="1200812"/>
                  </a:lnTo>
                  <a:close/>
                  <a:moveTo>
                    <a:pt x="7834065" y="1177066"/>
                  </a:moveTo>
                  <a:lnTo>
                    <a:pt x="7834040" y="1177070"/>
                  </a:lnTo>
                  <a:cubicBezTo>
                    <a:pt x="7834040" y="1177070"/>
                    <a:pt x="7841481" y="1192003"/>
                    <a:pt x="7852140" y="1207690"/>
                  </a:cubicBezTo>
                  <a:lnTo>
                    <a:pt x="7852140" y="1207638"/>
                  </a:lnTo>
                  <a:cubicBezTo>
                    <a:pt x="7846811" y="1199794"/>
                    <a:pt x="7842286" y="1192140"/>
                    <a:pt x="7839093" y="1186446"/>
                  </a:cubicBezTo>
                  <a:close/>
                  <a:moveTo>
                    <a:pt x="1211593" y="1177066"/>
                  </a:moveTo>
                  <a:lnTo>
                    <a:pt x="1211568" y="1177070"/>
                  </a:lnTo>
                  <a:cubicBezTo>
                    <a:pt x="1211568" y="1177070"/>
                    <a:pt x="1219009" y="1192003"/>
                    <a:pt x="1229668" y="1207690"/>
                  </a:cubicBezTo>
                  <a:lnTo>
                    <a:pt x="1229668" y="1207638"/>
                  </a:lnTo>
                  <a:cubicBezTo>
                    <a:pt x="1224339" y="1199794"/>
                    <a:pt x="1219814" y="1192140"/>
                    <a:pt x="1216621" y="1186446"/>
                  </a:cubicBezTo>
                  <a:close/>
                  <a:moveTo>
                    <a:pt x="13074167" y="1164353"/>
                  </a:moveTo>
                  <a:lnTo>
                    <a:pt x="13092180" y="1176912"/>
                  </a:lnTo>
                  <a:lnTo>
                    <a:pt x="13079115" y="1167087"/>
                  </a:lnTo>
                  <a:close/>
                  <a:moveTo>
                    <a:pt x="6451695" y="1164353"/>
                  </a:moveTo>
                  <a:lnTo>
                    <a:pt x="6469708" y="1176912"/>
                  </a:lnTo>
                  <a:lnTo>
                    <a:pt x="6456643" y="1167087"/>
                  </a:lnTo>
                  <a:close/>
                  <a:moveTo>
                    <a:pt x="13025411" y="1138351"/>
                  </a:moveTo>
                  <a:lnTo>
                    <a:pt x="13043844" y="1147598"/>
                  </a:lnTo>
                  <a:lnTo>
                    <a:pt x="13028707" y="1139235"/>
                  </a:lnTo>
                  <a:close/>
                  <a:moveTo>
                    <a:pt x="6402939" y="1138351"/>
                  </a:moveTo>
                  <a:lnTo>
                    <a:pt x="6421372" y="1147598"/>
                  </a:lnTo>
                  <a:lnTo>
                    <a:pt x="6406235" y="1139235"/>
                  </a:lnTo>
                  <a:close/>
                  <a:moveTo>
                    <a:pt x="11032568" y="1134775"/>
                  </a:moveTo>
                  <a:lnTo>
                    <a:pt x="11026819" y="1146617"/>
                  </a:lnTo>
                  <a:cubicBezTo>
                    <a:pt x="11023199" y="1153663"/>
                    <a:pt x="11018133" y="1162864"/>
                    <a:pt x="11012351" y="1171487"/>
                  </a:cubicBezTo>
                  <a:lnTo>
                    <a:pt x="11012351" y="1171587"/>
                  </a:lnTo>
                  <a:cubicBezTo>
                    <a:pt x="11023915" y="1154342"/>
                    <a:pt x="11032613" y="1134783"/>
                    <a:pt x="11032613" y="1134783"/>
                  </a:cubicBezTo>
                  <a:close/>
                  <a:moveTo>
                    <a:pt x="4410096" y="1134775"/>
                  </a:moveTo>
                  <a:lnTo>
                    <a:pt x="4404347" y="1146617"/>
                  </a:lnTo>
                  <a:cubicBezTo>
                    <a:pt x="4400727" y="1153663"/>
                    <a:pt x="4395661" y="1162864"/>
                    <a:pt x="4389879" y="1171487"/>
                  </a:cubicBezTo>
                  <a:lnTo>
                    <a:pt x="4389879" y="1171587"/>
                  </a:lnTo>
                  <a:cubicBezTo>
                    <a:pt x="4401443" y="1154342"/>
                    <a:pt x="4410141" y="1134783"/>
                    <a:pt x="4410141" y="1134783"/>
                  </a:cubicBezTo>
                  <a:close/>
                  <a:moveTo>
                    <a:pt x="12141470" y="1118901"/>
                  </a:moveTo>
                  <a:lnTo>
                    <a:pt x="12141252" y="1118973"/>
                  </a:lnTo>
                  <a:lnTo>
                    <a:pt x="12120808" y="1124454"/>
                  </a:lnTo>
                  <a:lnTo>
                    <a:pt x="12113783" y="1128119"/>
                  </a:lnTo>
                  <a:lnTo>
                    <a:pt x="12108775" y="1129787"/>
                  </a:lnTo>
                  <a:lnTo>
                    <a:pt x="12094020" y="1138430"/>
                  </a:lnTo>
                  <a:lnTo>
                    <a:pt x="12083303" y="1144021"/>
                  </a:lnTo>
                  <a:lnTo>
                    <a:pt x="12076517" y="1148682"/>
                  </a:lnTo>
                  <a:lnTo>
                    <a:pt x="12070332" y="1152306"/>
                  </a:lnTo>
                  <a:lnTo>
                    <a:pt x="12056230" y="1162619"/>
                  </a:lnTo>
                  <a:lnTo>
                    <a:pt x="12045968" y="1169669"/>
                  </a:lnTo>
                  <a:lnTo>
                    <a:pt x="12041213" y="1173601"/>
                  </a:lnTo>
                  <a:lnTo>
                    <a:pt x="12035022" y="1178129"/>
                  </a:lnTo>
                  <a:lnTo>
                    <a:pt x="12025999" y="1186185"/>
                  </a:lnTo>
                  <a:lnTo>
                    <a:pt x="12017679" y="1193066"/>
                  </a:lnTo>
                  <a:lnTo>
                    <a:pt x="12016089" y="1195033"/>
                  </a:lnTo>
                  <a:lnTo>
                    <a:pt x="12011729" y="1198926"/>
                  </a:lnTo>
                  <a:lnTo>
                    <a:pt x="12007286" y="1205848"/>
                  </a:lnTo>
                  <a:lnTo>
                    <a:pt x="12007314" y="1205884"/>
                  </a:lnTo>
                  <a:lnTo>
                    <a:pt x="12016089" y="1195033"/>
                  </a:lnTo>
                  <a:lnTo>
                    <a:pt x="12025999" y="1186185"/>
                  </a:lnTo>
                  <a:lnTo>
                    <a:pt x="12041213" y="1173601"/>
                  </a:lnTo>
                  <a:lnTo>
                    <a:pt x="12056230" y="1162619"/>
                  </a:lnTo>
                  <a:lnTo>
                    <a:pt x="12076517" y="1148682"/>
                  </a:lnTo>
                  <a:lnTo>
                    <a:pt x="12094020" y="1138430"/>
                  </a:lnTo>
                  <a:lnTo>
                    <a:pt x="12113783" y="1128119"/>
                  </a:lnTo>
                  <a:lnTo>
                    <a:pt x="12141252" y="1118973"/>
                  </a:lnTo>
                  <a:lnTo>
                    <a:pt x="12141498" y="1118907"/>
                  </a:lnTo>
                  <a:close/>
                  <a:moveTo>
                    <a:pt x="5518998" y="1118901"/>
                  </a:moveTo>
                  <a:lnTo>
                    <a:pt x="5518780" y="1118973"/>
                  </a:lnTo>
                  <a:lnTo>
                    <a:pt x="5498336" y="1124454"/>
                  </a:lnTo>
                  <a:lnTo>
                    <a:pt x="5491311" y="1128119"/>
                  </a:lnTo>
                  <a:lnTo>
                    <a:pt x="5486303" y="1129787"/>
                  </a:lnTo>
                  <a:lnTo>
                    <a:pt x="5471548" y="1138430"/>
                  </a:lnTo>
                  <a:lnTo>
                    <a:pt x="5460831" y="1144021"/>
                  </a:lnTo>
                  <a:lnTo>
                    <a:pt x="5454045" y="1148682"/>
                  </a:lnTo>
                  <a:lnTo>
                    <a:pt x="5447860" y="1152306"/>
                  </a:lnTo>
                  <a:lnTo>
                    <a:pt x="5433758" y="1162619"/>
                  </a:lnTo>
                  <a:lnTo>
                    <a:pt x="5423496" y="1169669"/>
                  </a:lnTo>
                  <a:lnTo>
                    <a:pt x="5418741" y="1173601"/>
                  </a:lnTo>
                  <a:lnTo>
                    <a:pt x="5412550" y="1178129"/>
                  </a:lnTo>
                  <a:lnTo>
                    <a:pt x="5403527" y="1186185"/>
                  </a:lnTo>
                  <a:lnTo>
                    <a:pt x="5395207" y="1193066"/>
                  </a:lnTo>
                  <a:lnTo>
                    <a:pt x="5393617" y="1195033"/>
                  </a:lnTo>
                  <a:lnTo>
                    <a:pt x="5389257" y="1198926"/>
                  </a:lnTo>
                  <a:lnTo>
                    <a:pt x="5384814" y="1205848"/>
                  </a:lnTo>
                  <a:lnTo>
                    <a:pt x="5384842" y="1205884"/>
                  </a:lnTo>
                  <a:lnTo>
                    <a:pt x="5393617" y="1195033"/>
                  </a:lnTo>
                  <a:lnTo>
                    <a:pt x="5403527" y="1186185"/>
                  </a:lnTo>
                  <a:lnTo>
                    <a:pt x="5418741" y="1173601"/>
                  </a:lnTo>
                  <a:lnTo>
                    <a:pt x="5433758" y="1162619"/>
                  </a:lnTo>
                  <a:lnTo>
                    <a:pt x="5454045" y="1148682"/>
                  </a:lnTo>
                  <a:lnTo>
                    <a:pt x="5471548" y="1138430"/>
                  </a:lnTo>
                  <a:lnTo>
                    <a:pt x="5491311" y="1128119"/>
                  </a:lnTo>
                  <a:lnTo>
                    <a:pt x="5518780" y="1118973"/>
                  </a:lnTo>
                  <a:lnTo>
                    <a:pt x="5519026" y="1118907"/>
                  </a:lnTo>
                  <a:close/>
                  <a:moveTo>
                    <a:pt x="13145068" y="1116740"/>
                  </a:moveTo>
                  <a:lnTo>
                    <a:pt x="13150498" y="1116740"/>
                  </a:lnTo>
                  <a:lnTo>
                    <a:pt x="13150498" y="1123528"/>
                  </a:lnTo>
                  <a:cubicBezTo>
                    <a:pt x="13148638" y="1121215"/>
                    <a:pt x="13146828" y="1118952"/>
                    <a:pt x="13145068" y="1116740"/>
                  </a:cubicBezTo>
                  <a:close/>
                  <a:moveTo>
                    <a:pt x="6522596" y="1116740"/>
                  </a:moveTo>
                  <a:lnTo>
                    <a:pt x="6528026" y="1116740"/>
                  </a:lnTo>
                  <a:lnTo>
                    <a:pt x="6528026" y="1123528"/>
                  </a:lnTo>
                  <a:cubicBezTo>
                    <a:pt x="6526166" y="1121215"/>
                    <a:pt x="6524356" y="1118952"/>
                    <a:pt x="6522596" y="1116740"/>
                  </a:cubicBezTo>
                  <a:close/>
                  <a:moveTo>
                    <a:pt x="12184848" y="1116690"/>
                  </a:moveTo>
                  <a:lnTo>
                    <a:pt x="12155713" y="1122215"/>
                  </a:lnTo>
                  <a:lnTo>
                    <a:pt x="12155736" y="1122220"/>
                  </a:lnTo>
                  <a:cubicBezTo>
                    <a:pt x="12164535" y="1129662"/>
                    <a:pt x="12174892" y="1125589"/>
                    <a:pt x="12184897" y="1116690"/>
                  </a:cubicBezTo>
                  <a:close/>
                  <a:moveTo>
                    <a:pt x="5562376" y="1116690"/>
                  </a:moveTo>
                  <a:lnTo>
                    <a:pt x="5533241" y="1122215"/>
                  </a:lnTo>
                  <a:lnTo>
                    <a:pt x="5533264" y="1122220"/>
                  </a:lnTo>
                  <a:cubicBezTo>
                    <a:pt x="5542063" y="1129662"/>
                    <a:pt x="5552420" y="1125589"/>
                    <a:pt x="5562425" y="1116690"/>
                  </a:cubicBezTo>
                  <a:close/>
                  <a:moveTo>
                    <a:pt x="12942495" y="1116689"/>
                  </a:moveTo>
                  <a:lnTo>
                    <a:pt x="12942495" y="1116740"/>
                  </a:lnTo>
                  <a:lnTo>
                    <a:pt x="12951244" y="1116740"/>
                  </a:lnTo>
                  <a:cubicBezTo>
                    <a:pt x="12964769" y="1134237"/>
                    <a:pt x="12980959" y="1147963"/>
                    <a:pt x="12993830" y="1137053"/>
                  </a:cubicBezTo>
                  <a:lnTo>
                    <a:pt x="13021085" y="1137191"/>
                  </a:lnTo>
                  <a:lnTo>
                    <a:pt x="13007993" y="1133681"/>
                  </a:lnTo>
                  <a:cubicBezTo>
                    <a:pt x="13002026" y="1133172"/>
                    <a:pt x="12997141" y="1134141"/>
                    <a:pt x="12993779" y="1137001"/>
                  </a:cubicBezTo>
                  <a:cubicBezTo>
                    <a:pt x="12980959" y="1147912"/>
                    <a:pt x="12964719" y="1134186"/>
                    <a:pt x="12951194" y="1116689"/>
                  </a:cubicBezTo>
                  <a:close/>
                  <a:moveTo>
                    <a:pt x="6320023" y="1116689"/>
                  </a:moveTo>
                  <a:lnTo>
                    <a:pt x="6320023" y="1116740"/>
                  </a:lnTo>
                  <a:lnTo>
                    <a:pt x="6328772" y="1116740"/>
                  </a:lnTo>
                  <a:cubicBezTo>
                    <a:pt x="6342297" y="1134237"/>
                    <a:pt x="6358487" y="1147963"/>
                    <a:pt x="6371358" y="1137053"/>
                  </a:cubicBezTo>
                  <a:lnTo>
                    <a:pt x="6398613" y="1137191"/>
                  </a:lnTo>
                  <a:lnTo>
                    <a:pt x="6385521" y="1133681"/>
                  </a:lnTo>
                  <a:cubicBezTo>
                    <a:pt x="6379554" y="1133172"/>
                    <a:pt x="6374669" y="1134141"/>
                    <a:pt x="6371307" y="1137001"/>
                  </a:cubicBezTo>
                  <a:cubicBezTo>
                    <a:pt x="6358487" y="1147912"/>
                    <a:pt x="6342247" y="1134186"/>
                    <a:pt x="6328722" y="1116689"/>
                  </a:cubicBezTo>
                  <a:close/>
                  <a:moveTo>
                    <a:pt x="12835950" y="859404"/>
                  </a:moveTo>
                  <a:cubicBezTo>
                    <a:pt x="12825494" y="856549"/>
                    <a:pt x="12816987" y="856571"/>
                    <a:pt x="12811922" y="860870"/>
                  </a:cubicBezTo>
                  <a:lnTo>
                    <a:pt x="12789647" y="860598"/>
                  </a:lnTo>
                  <a:lnTo>
                    <a:pt x="12789647" y="860599"/>
                  </a:lnTo>
                  <a:cubicBezTo>
                    <a:pt x="12797432" y="865522"/>
                    <a:pt x="12805172" y="866640"/>
                    <a:pt x="12811972" y="860871"/>
                  </a:cubicBezTo>
                  <a:lnTo>
                    <a:pt x="12835957" y="859406"/>
                  </a:lnTo>
                  <a:close/>
                  <a:moveTo>
                    <a:pt x="6213478" y="859404"/>
                  </a:moveTo>
                  <a:cubicBezTo>
                    <a:pt x="6203022" y="856549"/>
                    <a:pt x="6194515" y="856571"/>
                    <a:pt x="6189450" y="860870"/>
                  </a:cubicBezTo>
                  <a:lnTo>
                    <a:pt x="6167175" y="860598"/>
                  </a:lnTo>
                  <a:lnTo>
                    <a:pt x="6167175" y="860599"/>
                  </a:lnTo>
                  <a:cubicBezTo>
                    <a:pt x="6174960" y="865522"/>
                    <a:pt x="6182700" y="866640"/>
                    <a:pt x="6189500" y="860871"/>
                  </a:cubicBezTo>
                  <a:lnTo>
                    <a:pt x="6213485" y="859406"/>
                  </a:lnTo>
                  <a:close/>
                  <a:moveTo>
                    <a:pt x="12465725" y="493703"/>
                  </a:moveTo>
                  <a:lnTo>
                    <a:pt x="12465722" y="493704"/>
                  </a:lnTo>
                  <a:lnTo>
                    <a:pt x="12484960" y="495748"/>
                  </a:lnTo>
                  <a:lnTo>
                    <a:pt x="12484960" y="495747"/>
                  </a:lnTo>
                  <a:cubicBezTo>
                    <a:pt x="12480787" y="492253"/>
                    <a:pt x="12474053" y="491870"/>
                    <a:pt x="12465725" y="493703"/>
                  </a:cubicBezTo>
                  <a:close/>
                  <a:moveTo>
                    <a:pt x="5843253" y="493703"/>
                  </a:moveTo>
                  <a:lnTo>
                    <a:pt x="5843250" y="493704"/>
                  </a:lnTo>
                  <a:lnTo>
                    <a:pt x="5862488" y="495748"/>
                  </a:lnTo>
                  <a:lnTo>
                    <a:pt x="5862488" y="495747"/>
                  </a:lnTo>
                  <a:cubicBezTo>
                    <a:pt x="5858315" y="492253"/>
                    <a:pt x="5851581" y="491870"/>
                    <a:pt x="5843253" y="493703"/>
                  </a:cubicBezTo>
                  <a:close/>
                  <a:moveTo>
                    <a:pt x="8873298" y="488606"/>
                  </a:moveTo>
                  <a:cubicBezTo>
                    <a:pt x="8873298" y="488606"/>
                    <a:pt x="8953694" y="500170"/>
                    <a:pt x="8960984" y="502433"/>
                  </a:cubicBezTo>
                  <a:cubicBezTo>
                    <a:pt x="8968274" y="504694"/>
                    <a:pt x="9023480" y="549341"/>
                    <a:pt x="9023480" y="549341"/>
                  </a:cubicBezTo>
                  <a:cubicBezTo>
                    <a:pt x="9023480" y="549341"/>
                    <a:pt x="8977878" y="580565"/>
                    <a:pt x="8955805" y="578454"/>
                  </a:cubicBezTo>
                  <a:cubicBezTo>
                    <a:pt x="8950476" y="577950"/>
                    <a:pt x="8946504" y="575537"/>
                    <a:pt x="8944895" y="570257"/>
                  </a:cubicBezTo>
                  <a:lnTo>
                    <a:pt x="8944945" y="570257"/>
                  </a:lnTo>
                  <a:cubicBezTo>
                    <a:pt x="8938861" y="550297"/>
                    <a:pt x="8864097" y="559096"/>
                    <a:pt x="8825081" y="567894"/>
                  </a:cubicBezTo>
                  <a:cubicBezTo>
                    <a:pt x="8811506" y="570961"/>
                    <a:pt x="8802305" y="574028"/>
                    <a:pt x="8801802" y="575889"/>
                  </a:cubicBezTo>
                  <a:cubicBezTo>
                    <a:pt x="8801500" y="570108"/>
                    <a:pt x="8798785" y="536973"/>
                    <a:pt x="8798936" y="527319"/>
                  </a:cubicBezTo>
                  <a:cubicBezTo>
                    <a:pt x="8799087" y="515906"/>
                    <a:pt x="8873298" y="488606"/>
                    <a:pt x="8873298" y="488606"/>
                  </a:cubicBezTo>
                  <a:close/>
                  <a:moveTo>
                    <a:pt x="2250826" y="488606"/>
                  </a:moveTo>
                  <a:cubicBezTo>
                    <a:pt x="2250826" y="488606"/>
                    <a:pt x="2331222" y="500170"/>
                    <a:pt x="2338512" y="502433"/>
                  </a:cubicBezTo>
                  <a:cubicBezTo>
                    <a:pt x="2345802" y="504694"/>
                    <a:pt x="2401008" y="549341"/>
                    <a:pt x="2401008" y="549341"/>
                  </a:cubicBezTo>
                  <a:cubicBezTo>
                    <a:pt x="2401008" y="549341"/>
                    <a:pt x="2355406" y="580565"/>
                    <a:pt x="2333333" y="578454"/>
                  </a:cubicBezTo>
                  <a:cubicBezTo>
                    <a:pt x="2328004" y="577950"/>
                    <a:pt x="2324032" y="575537"/>
                    <a:pt x="2322423" y="570257"/>
                  </a:cubicBezTo>
                  <a:lnTo>
                    <a:pt x="2322473" y="570257"/>
                  </a:lnTo>
                  <a:cubicBezTo>
                    <a:pt x="2316389" y="550297"/>
                    <a:pt x="2241625" y="559096"/>
                    <a:pt x="2202609" y="567894"/>
                  </a:cubicBezTo>
                  <a:cubicBezTo>
                    <a:pt x="2189034" y="570961"/>
                    <a:pt x="2179833" y="574028"/>
                    <a:pt x="2179330" y="575889"/>
                  </a:cubicBezTo>
                  <a:cubicBezTo>
                    <a:pt x="2179028" y="570108"/>
                    <a:pt x="2176313" y="536973"/>
                    <a:pt x="2176464" y="527319"/>
                  </a:cubicBezTo>
                  <a:cubicBezTo>
                    <a:pt x="2176615" y="515906"/>
                    <a:pt x="2250826" y="488606"/>
                    <a:pt x="2250826" y="488606"/>
                  </a:cubicBezTo>
                  <a:close/>
                  <a:moveTo>
                    <a:pt x="11165449" y="413536"/>
                  </a:moveTo>
                  <a:cubicBezTo>
                    <a:pt x="11165449" y="413536"/>
                    <a:pt x="11245844" y="425301"/>
                    <a:pt x="11253135" y="427564"/>
                  </a:cubicBezTo>
                  <a:cubicBezTo>
                    <a:pt x="11260425" y="429877"/>
                    <a:pt x="11315631" y="475228"/>
                    <a:pt x="11315631" y="475228"/>
                  </a:cubicBezTo>
                  <a:cubicBezTo>
                    <a:pt x="11315631" y="475228"/>
                    <a:pt x="11270028" y="506954"/>
                    <a:pt x="11247956" y="504792"/>
                  </a:cubicBezTo>
                  <a:cubicBezTo>
                    <a:pt x="11242627" y="504289"/>
                    <a:pt x="11238655" y="501825"/>
                    <a:pt x="11237046" y="496496"/>
                  </a:cubicBezTo>
                  <a:lnTo>
                    <a:pt x="11237096" y="496496"/>
                  </a:lnTo>
                  <a:cubicBezTo>
                    <a:pt x="11231012" y="476233"/>
                    <a:pt x="11156248" y="485133"/>
                    <a:pt x="11117232" y="494082"/>
                  </a:cubicBezTo>
                  <a:cubicBezTo>
                    <a:pt x="11103657" y="497149"/>
                    <a:pt x="11094456" y="500267"/>
                    <a:pt x="11093953" y="502177"/>
                  </a:cubicBezTo>
                  <a:cubicBezTo>
                    <a:pt x="11093651" y="496295"/>
                    <a:pt x="11090936" y="462658"/>
                    <a:pt x="11091087" y="452854"/>
                  </a:cubicBezTo>
                  <a:cubicBezTo>
                    <a:pt x="11091238" y="441290"/>
                    <a:pt x="11165449" y="413536"/>
                    <a:pt x="11165449" y="413536"/>
                  </a:cubicBezTo>
                  <a:close/>
                  <a:moveTo>
                    <a:pt x="4542977" y="413536"/>
                  </a:moveTo>
                  <a:cubicBezTo>
                    <a:pt x="4542977" y="413536"/>
                    <a:pt x="4623372" y="425301"/>
                    <a:pt x="4630663" y="427564"/>
                  </a:cubicBezTo>
                  <a:cubicBezTo>
                    <a:pt x="4637953" y="429877"/>
                    <a:pt x="4693159" y="475228"/>
                    <a:pt x="4693159" y="475228"/>
                  </a:cubicBezTo>
                  <a:cubicBezTo>
                    <a:pt x="4693159" y="475228"/>
                    <a:pt x="4647556" y="506954"/>
                    <a:pt x="4625484" y="504792"/>
                  </a:cubicBezTo>
                  <a:cubicBezTo>
                    <a:pt x="4620155" y="504289"/>
                    <a:pt x="4616183" y="501825"/>
                    <a:pt x="4614574" y="496496"/>
                  </a:cubicBezTo>
                  <a:lnTo>
                    <a:pt x="4614624" y="496496"/>
                  </a:lnTo>
                  <a:cubicBezTo>
                    <a:pt x="4608540" y="476233"/>
                    <a:pt x="4533776" y="485133"/>
                    <a:pt x="4494760" y="494082"/>
                  </a:cubicBezTo>
                  <a:cubicBezTo>
                    <a:pt x="4481185" y="497149"/>
                    <a:pt x="4471984" y="500267"/>
                    <a:pt x="4471481" y="502177"/>
                  </a:cubicBezTo>
                  <a:cubicBezTo>
                    <a:pt x="4471179" y="496295"/>
                    <a:pt x="4468464" y="462658"/>
                    <a:pt x="4468615" y="452854"/>
                  </a:cubicBezTo>
                  <a:cubicBezTo>
                    <a:pt x="4468766" y="441290"/>
                    <a:pt x="4542977" y="413536"/>
                    <a:pt x="4542977" y="413536"/>
                  </a:cubicBezTo>
                  <a:close/>
                  <a:moveTo>
                    <a:pt x="7463888" y="130420"/>
                  </a:moveTo>
                  <a:cubicBezTo>
                    <a:pt x="7463888" y="130420"/>
                    <a:pt x="7559066" y="142839"/>
                    <a:pt x="7567714" y="145252"/>
                  </a:cubicBezTo>
                  <a:cubicBezTo>
                    <a:pt x="7576362" y="147666"/>
                    <a:pt x="7641724" y="195631"/>
                    <a:pt x="7641724" y="195631"/>
                  </a:cubicBezTo>
                  <a:cubicBezTo>
                    <a:pt x="7641724" y="195631"/>
                    <a:pt x="7587724" y="229167"/>
                    <a:pt x="7561580" y="226905"/>
                  </a:cubicBezTo>
                  <a:cubicBezTo>
                    <a:pt x="7555295" y="226352"/>
                    <a:pt x="7550619" y="223787"/>
                    <a:pt x="7548708" y="218106"/>
                  </a:cubicBezTo>
                  <a:lnTo>
                    <a:pt x="7548658" y="218106"/>
                  </a:lnTo>
                  <a:cubicBezTo>
                    <a:pt x="7541418" y="196687"/>
                    <a:pt x="7452928" y="206140"/>
                    <a:pt x="7406722" y="215592"/>
                  </a:cubicBezTo>
                  <a:cubicBezTo>
                    <a:pt x="7390683" y="218910"/>
                    <a:pt x="7379772" y="222178"/>
                    <a:pt x="7379169" y="224190"/>
                  </a:cubicBezTo>
                  <a:cubicBezTo>
                    <a:pt x="7378817" y="217955"/>
                    <a:pt x="7375649" y="182358"/>
                    <a:pt x="7375800" y="172000"/>
                  </a:cubicBezTo>
                  <a:cubicBezTo>
                    <a:pt x="7376001" y="159783"/>
                    <a:pt x="7463888" y="130420"/>
                    <a:pt x="7463888" y="130420"/>
                  </a:cubicBezTo>
                  <a:close/>
                  <a:moveTo>
                    <a:pt x="841416" y="130420"/>
                  </a:moveTo>
                  <a:cubicBezTo>
                    <a:pt x="841416" y="130420"/>
                    <a:pt x="936594" y="142839"/>
                    <a:pt x="945242" y="145252"/>
                  </a:cubicBezTo>
                  <a:cubicBezTo>
                    <a:pt x="953890" y="147666"/>
                    <a:pt x="1019252" y="195631"/>
                    <a:pt x="1019252" y="195631"/>
                  </a:cubicBezTo>
                  <a:cubicBezTo>
                    <a:pt x="1019252" y="195631"/>
                    <a:pt x="965252" y="229167"/>
                    <a:pt x="939108" y="226905"/>
                  </a:cubicBezTo>
                  <a:cubicBezTo>
                    <a:pt x="932823" y="226352"/>
                    <a:pt x="928147" y="223787"/>
                    <a:pt x="926236" y="218106"/>
                  </a:cubicBezTo>
                  <a:lnTo>
                    <a:pt x="926186" y="218106"/>
                  </a:lnTo>
                  <a:cubicBezTo>
                    <a:pt x="918946" y="196687"/>
                    <a:pt x="830456" y="206140"/>
                    <a:pt x="784250" y="215592"/>
                  </a:cubicBezTo>
                  <a:cubicBezTo>
                    <a:pt x="768211" y="218910"/>
                    <a:pt x="757300" y="222178"/>
                    <a:pt x="756697" y="224190"/>
                  </a:cubicBezTo>
                  <a:cubicBezTo>
                    <a:pt x="756345" y="217955"/>
                    <a:pt x="753177" y="182358"/>
                    <a:pt x="753328" y="172000"/>
                  </a:cubicBezTo>
                  <a:cubicBezTo>
                    <a:pt x="753529" y="159783"/>
                    <a:pt x="841416" y="130420"/>
                    <a:pt x="841416" y="130420"/>
                  </a:cubicBezTo>
                  <a:close/>
                  <a:moveTo>
                    <a:pt x="5932325" y="0"/>
                  </a:moveTo>
                  <a:cubicBezTo>
                    <a:pt x="5932325" y="0"/>
                    <a:pt x="6027352" y="12771"/>
                    <a:pt x="6036000" y="15234"/>
                  </a:cubicBezTo>
                  <a:cubicBezTo>
                    <a:pt x="6044648" y="17748"/>
                    <a:pt x="6109909" y="66921"/>
                    <a:pt x="6109909" y="66921"/>
                  </a:cubicBezTo>
                  <a:cubicBezTo>
                    <a:pt x="6109909" y="66921"/>
                    <a:pt x="6055960" y="101261"/>
                    <a:pt x="6029866" y="98948"/>
                  </a:cubicBezTo>
                  <a:lnTo>
                    <a:pt x="6029866" y="440090"/>
                  </a:lnTo>
                  <a:cubicBezTo>
                    <a:pt x="6002313" y="443659"/>
                    <a:pt x="5965811" y="449542"/>
                    <a:pt x="5965811" y="449542"/>
                  </a:cubicBezTo>
                  <a:lnTo>
                    <a:pt x="5965861" y="449633"/>
                  </a:lnTo>
                  <a:lnTo>
                    <a:pt x="5971945" y="448666"/>
                  </a:lnTo>
                  <a:cubicBezTo>
                    <a:pt x="5983503" y="446844"/>
                    <a:pt x="6009201" y="442866"/>
                    <a:pt x="6029866" y="440188"/>
                  </a:cubicBezTo>
                  <a:cubicBezTo>
                    <a:pt x="6044296" y="438328"/>
                    <a:pt x="6056212" y="437121"/>
                    <a:pt x="6059279" y="437674"/>
                  </a:cubicBezTo>
                  <a:cubicBezTo>
                    <a:pt x="6068178" y="439383"/>
                    <a:pt x="6157573" y="470405"/>
                    <a:pt x="6157573" y="470405"/>
                  </a:cubicBezTo>
                  <a:cubicBezTo>
                    <a:pt x="6157573" y="470405"/>
                    <a:pt x="6216148" y="535214"/>
                    <a:pt x="6209109" y="546125"/>
                  </a:cubicBezTo>
                  <a:cubicBezTo>
                    <a:pt x="6203126" y="555376"/>
                    <a:pt x="6179445" y="585493"/>
                    <a:pt x="6175523" y="590823"/>
                  </a:cubicBezTo>
                  <a:cubicBezTo>
                    <a:pt x="6175875" y="589717"/>
                    <a:pt x="6173851" y="586939"/>
                    <a:pt x="6170030" y="583036"/>
                  </a:cubicBezTo>
                  <a:lnTo>
                    <a:pt x="6153802" y="568544"/>
                  </a:lnTo>
                  <a:lnTo>
                    <a:pt x="6153802" y="791176"/>
                  </a:lnTo>
                  <a:lnTo>
                    <a:pt x="6193742" y="785176"/>
                  </a:lnTo>
                  <a:cubicBezTo>
                    <a:pt x="6205891" y="783554"/>
                    <a:pt x="6215444" y="782586"/>
                    <a:pt x="6218159" y="783089"/>
                  </a:cubicBezTo>
                  <a:cubicBezTo>
                    <a:pt x="6227460" y="784799"/>
                    <a:pt x="6320727" y="816776"/>
                    <a:pt x="6320727" y="816776"/>
                  </a:cubicBezTo>
                  <a:cubicBezTo>
                    <a:pt x="6320727" y="816776"/>
                    <a:pt x="6381213" y="885004"/>
                    <a:pt x="6373671" y="896669"/>
                  </a:cubicBezTo>
                  <a:cubicBezTo>
                    <a:pt x="6367336" y="906574"/>
                    <a:pt x="6342096" y="938802"/>
                    <a:pt x="6337873" y="944534"/>
                  </a:cubicBezTo>
                  <a:cubicBezTo>
                    <a:pt x="6338199" y="943478"/>
                    <a:pt x="6336603" y="941064"/>
                    <a:pt x="6333486" y="937677"/>
                  </a:cubicBezTo>
                  <a:lnTo>
                    <a:pt x="6320023" y="925022"/>
                  </a:lnTo>
                  <a:lnTo>
                    <a:pt x="6320023" y="1069931"/>
                  </a:lnTo>
                  <a:cubicBezTo>
                    <a:pt x="6309364" y="1071741"/>
                    <a:pt x="6301974" y="1072997"/>
                    <a:pt x="6301974" y="1072997"/>
                  </a:cubicBezTo>
                  <a:lnTo>
                    <a:pt x="6301989" y="1073026"/>
                  </a:lnTo>
                  <a:lnTo>
                    <a:pt x="6306882" y="1072173"/>
                  </a:lnTo>
                  <a:cubicBezTo>
                    <a:pt x="6310055" y="1071627"/>
                    <a:pt x="6314568" y="1070860"/>
                    <a:pt x="6319923" y="1069980"/>
                  </a:cubicBezTo>
                  <a:cubicBezTo>
                    <a:pt x="6346369" y="1065606"/>
                    <a:pt x="6393329" y="1058113"/>
                    <a:pt x="6399967" y="1059321"/>
                  </a:cubicBezTo>
                  <a:cubicBezTo>
                    <a:pt x="6409268" y="1061030"/>
                    <a:pt x="6502535" y="1093008"/>
                    <a:pt x="6502535" y="1093008"/>
                  </a:cubicBezTo>
                  <a:cubicBezTo>
                    <a:pt x="6502535" y="1093008"/>
                    <a:pt x="6511786" y="1103415"/>
                    <a:pt x="6522546" y="1116739"/>
                  </a:cubicBezTo>
                  <a:cubicBezTo>
                    <a:pt x="6524356" y="1118901"/>
                    <a:pt x="6526166" y="1121214"/>
                    <a:pt x="6527976" y="1123527"/>
                  </a:cubicBezTo>
                  <a:cubicBezTo>
                    <a:pt x="6543512" y="1143286"/>
                    <a:pt x="6559651" y="1166465"/>
                    <a:pt x="6555528" y="1172850"/>
                  </a:cubicBezTo>
                  <a:cubicBezTo>
                    <a:pt x="6551053" y="1179788"/>
                    <a:pt x="6537277" y="1197738"/>
                    <a:pt x="6527976" y="1209855"/>
                  </a:cubicBezTo>
                  <a:lnTo>
                    <a:pt x="6519739" y="1220653"/>
                  </a:lnTo>
                  <a:lnTo>
                    <a:pt x="6519780" y="1220716"/>
                  </a:lnTo>
                  <a:cubicBezTo>
                    <a:pt x="6521037" y="1219057"/>
                    <a:pt x="6524104" y="1215035"/>
                    <a:pt x="6528026" y="1209906"/>
                  </a:cubicBezTo>
                  <a:lnTo>
                    <a:pt x="6528026" y="1420271"/>
                  </a:lnTo>
                  <a:cubicBezTo>
                    <a:pt x="6546981" y="1414992"/>
                    <a:pt x="6566941" y="1409763"/>
                    <a:pt x="6570511" y="1410115"/>
                  </a:cubicBezTo>
                  <a:cubicBezTo>
                    <a:pt x="6577651" y="1410819"/>
                    <a:pt x="6647689" y="1431634"/>
                    <a:pt x="6647689" y="1431634"/>
                  </a:cubicBezTo>
                  <a:cubicBezTo>
                    <a:pt x="6647689" y="1431634"/>
                    <a:pt x="6687912" y="1487745"/>
                    <a:pt x="6680672" y="1498857"/>
                  </a:cubicBezTo>
                  <a:cubicBezTo>
                    <a:pt x="6674589" y="1508259"/>
                    <a:pt x="6651108" y="1539381"/>
                    <a:pt x="6647186" y="1544861"/>
                  </a:cubicBezTo>
                  <a:cubicBezTo>
                    <a:pt x="6647689" y="1543605"/>
                    <a:pt x="6645778" y="1540488"/>
                    <a:pt x="6642158" y="1536215"/>
                  </a:cubicBezTo>
                  <a:cubicBezTo>
                    <a:pt x="6623505" y="1514394"/>
                    <a:pt x="6559198" y="1463259"/>
                    <a:pt x="6539338" y="1482315"/>
                  </a:cubicBezTo>
                  <a:lnTo>
                    <a:pt x="6537260" y="1482513"/>
                  </a:lnTo>
                  <a:lnTo>
                    <a:pt x="6539339" y="1482318"/>
                  </a:lnTo>
                  <a:cubicBezTo>
                    <a:pt x="6559198" y="1463262"/>
                    <a:pt x="6623505" y="1514395"/>
                    <a:pt x="6642158" y="1536216"/>
                  </a:cubicBezTo>
                  <a:lnTo>
                    <a:pt x="6642158" y="1724738"/>
                  </a:lnTo>
                  <a:lnTo>
                    <a:pt x="6673495" y="1716217"/>
                  </a:lnTo>
                  <a:cubicBezTo>
                    <a:pt x="6682922" y="1713829"/>
                    <a:pt x="6690250" y="1712232"/>
                    <a:pt x="6692286" y="1712433"/>
                  </a:cubicBezTo>
                  <a:cubicBezTo>
                    <a:pt x="6699426" y="1713137"/>
                    <a:pt x="6769464" y="1733952"/>
                    <a:pt x="6769464" y="1733952"/>
                  </a:cubicBezTo>
                  <a:lnTo>
                    <a:pt x="6769414" y="1733952"/>
                  </a:lnTo>
                  <a:cubicBezTo>
                    <a:pt x="6769414" y="1733952"/>
                    <a:pt x="6779470" y="1747980"/>
                    <a:pt x="6788620" y="1763397"/>
                  </a:cubicBezTo>
                  <a:lnTo>
                    <a:pt x="6793625" y="1773078"/>
                  </a:lnTo>
                  <a:lnTo>
                    <a:pt x="6793625" y="1604641"/>
                  </a:lnTo>
                  <a:cubicBezTo>
                    <a:pt x="6819066" y="1581060"/>
                    <a:pt x="6869596" y="1545865"/>
                    <a:pt x="6886791" y="1561954"/>
                  </a:cubicBezTo>
                  <a:cubicBezTo>
                    <a:pt x="6898807" y="1573192"/>
                    <a:pt x="6910749" y="1560609"/>
                    <a:pt x="6919686" y="1545218"/>
                  </a:cubicBezTo>
                  <a:lnTo>
                    <a:pt x="6919733" y="1545118"/>
                  </a:lnTo>
                  <a:lnTo>
                    <a:pt x="6904443" y="1563469"/>
                  </a:lnTo>
                  <a:cubicBezTo>
                    <a:pt x="6898839" y="1567134"/>
                    <a:pt x="6892849" y="1567470"/>
                    <a:pt x="6886841" y="1561852"/>
                  </a:cubicBezTo>
                  <a:lnTo>
                    <a:pt x="6886791" y="1561801"/>
                  </a:lnTo>
                  <a:cubicBezTo>
                    <a:pt x="6869595" y="1545712"/>
                    <a:pt x="6819015" y="1580907"/>
                    <a:pt x="6793624" y="1604488"/>
                  </a:cubicBezTo>
                  <a:cubicBezTo>
                    <a:pt x="6783971" y="1613488"/>
                    <a:pt x="6777988" y="1620728"/>
                    <a:pt x="6778842" y="1622840"/>
                  </a:cubicBezTo>
                  <a:cubicBezTo>
                    <a:pt x="6774921" y="1617510"/>
                    <a:pt x="6751441" y="1587192"/>
                    <a:pt x="6745307" y="1577991"/>
                  </a:cubicBezTo>
                  <a:cubicBezTo>
                    <a:pt x="6738117" y="1567131"/>
                    <a:pt x="6778340" y="1512428"/>
                    <a:pt x="6778340" y="1512428"/>
                  </a:cubicBezTo>
                  <a:cubicBezTo>
                    <a:pt x="6778340" y="1512428"/>
                    <a:pt x="6848478" y="1492115"/>
                    <a:pt x="6855618" y="1491411"/>
                  </a:cubicBezTo>
                  <a:cubicBezTo>
                    <a:pt x="6857729" y="1491184"/>
                    <a:pt x="6865497" y="1492857"/>
                    <a:pt x="6875396" y="1495320"/>
                  </a:cubicBezTo>
                  <a:lnTo>
                    <a:pt x="6907908" y="1503967"/>
                  </a:lnTo>
                  <a:lnTo>
                    <a:pt x="6907908" y="1296834"/>
                  </a:lnTo>
                  <a:cubicBezTo>
                    <a:pt x="6911578" y="1301510"/>
                    <a:pt x="6914444" y="1305130"/>
                    <a:pt x="6915651" y="1306740"/>
                  </a:cubicBezTo>
                  <a:lnTo>
                    <a:pt x="6915704" y="1306659"/>
                  </a:lnTo>
                  <a:lnTo>
                    <a:pt x="6920138" y="1299952"/>
                  </a:lnTo>
                  <a:lnTo>
                    <a:pt x="6941742" y="1281573"/>
                  </a:lnTo>
                  <a:lnTo>
                    <a:pt x="6964281" y="1265061"/>
                  </a:lnTo>
                  <a:lnTo>
                    <a:pt x="6984308" y="1251461"/>
                  </a:lnTo>
                  <a:lnTo>
                    <a:pt x="7012991" y="1236027"/>
                  </a:lnTo>
                  <a:lnTo>
                    <a:pt x="7032814" y="1226339"/>
                  </a:lnTo>
                  <a:lnTo>
                    <a:pt x="7043305" y="1223601"/>
                  </a:lnTo>
                  <a:lnTo>
                    <a:pt x="7050943" y="1222052"/>
                  </a:lnTo>
                  <a:lnTo>
                    <a:pt x="7063258" y="1224855"/>
                  </a:lnTo>
                  <a:lnTo>
                    <a:pt x="7064275" y="1225137"/>
                  </a:lnTo>
                  <a:cubicBezTo>
                    <a:pt x="7073073" y="1232427"/>
                    <a:pt x="7083481" y="1228455"/>
                    <a:pt x="7093486" y="1219757"/>
                  </a:cubicBezTo>
                  <a:lnTo>
                    <a:pt x="7116263" y="1219757"/>
                  </a:lnTo>
                  <a:lnTo>
                    <a:pt x="7116263" y="1192556"/>
                  </a:lnTo>
                  <a:cubicBezTo>
                    <a:pt x="7126620" y="1177171"/>
                    <a:pt x="7133810" y="1162691"/>
                    <a:pt x="7133810" y="1162691"/>
                  </a:cubicBezTo>
                  <a:lnTo>
                    <a:pt x="7133759" y="1162683"/>
                  </a:lnTo>
                  <a:lnTo>
                    <a:pt x="7128919" y="1171753"/>
                  </a:lnTo>
                  <a:cubicBezTo>
                    <a:pt x="7125827" y="1177297"/>
                    <a:pt x="7121440" y="1184763"/>
                    <a:pt x="7116262" y="1192456"/>
                  </a:cubicBezTo>
                  <a:lnTo>
                    <a:pt x="7116262" y="1219656"/>
                  </a:lnTo>
                  <a:lnTo>
                    <a:pt x="7093486" y="1219656"/>
                  </a:lnTo>
                  <a:cubicBezTo>
                    <a:pt x="7083430" y="1228355"/>
                    <a:pt x="7073073" y="1232327"/>
                    <a:pt x="7064274" y="1225036"/>
                  </a:cubicBezTo>
                  <a:lnTo>
                    <a:pt x="7064274" y="1225086"/>
                  </a:lnTo>
                  <a:lnTo>
                    <a:pt x="7063258" y="1224855"/>
                  </a:lnTo>
                  <a:lnTo>
                    <a:pt x="7052227" y="1221791"/>
                  </a:lnTo>
                  <a:lnTo>
                    <a:pt x="7050943" y="1222052"/>
                  </a:lnTo>
                  <a:lnTo>
                    <a:pt x="7050035" y="1221845"/>
                  </a:lnTo>
                  <a:lnTo>
                    <a:pt x="7043305" y="1223601"/>
                  </a:lnTo>
                  <a:lnTo>
                    <a:pt x="7034946" y="1225297"/>
                  </a:lnTo>
                  <a:lnTo>
                    <a:pt x="7032814" y="1226339"/>
                  </a:lnTo>
                  <a:lnTo>
                    <a:pt x="7029286" y="1227259"/>
                  </a:lnTo>
                  <a:lnTo>
                    <a:pt x="7012991" y="1236027"/>
                  </a:lnTo>
                  <a:lnTo>
                    <a:pt x="6991739" y="1246415"/>
                  </a:lnTo>
                  <a:lnTo>
                    <a:pt x="6984308" y="1251461"/>
                  </a:lnTo>
                  <a:lnTo>
                    <a:pt x="6978800" y="1254424"/>
                  </a:lnTo>
                  <a:lnTo>
                    <a:pt x="6964281" y="1265061"/>
                  </a:lnTo>
                  <a:lnTo>
                    <a:pt x="6948766" y="1275597"/>
                  </a:lnTo>
                  <a:lnTo>
                    <a:pt x="6941742" y="1281573"/>
                  </a:lnTo>
                  <a:lnTo>
                    <a:pt x="6933896" y="1287321"/>
                  </a:lnTo>
                  <a:cubicBezTo>
                    <a:pt x="6922199" y="1297102"/>
                    <a:pt x="6914947" y="1304628"/>
                    <a:pt x="6915651" y="1306689"/>
                  </a:cubicBezTo>
                  <a:cubicBezTo>
                    <a:pt x="6914444" y="1305130"/>
                    <a:pt x="6911628" y="1301460"/>
                    <a:pt x="6907908" y="1296784"/>
                  </a:cubicBezTo>
                  <a:cubicBezTo>
                    <a:pt x="6898606" y="1285019"/>
                    <a:pt x="6884377" y="1266918"/>
                    <a:pt x="6879802" y="1260030"/>
                  </a:cubicBezTo>
                  <a:cubicBezTo>
                    <a:pt x="6872260" y="1248617"/>
                    <a:pt x="6932846" y="1182098"/>
                    <a:pt x="6932846" y="1182098"/>
                  </a:cubicBezTo>
                  <a:cubicBezTo>
                    <a:pt x="6932846" y="1182098"/>
                    <a:pt x="7026263" y="1150926"/>
                    <a:pt x="7035565" y="1149266"/>
                  </a:cubicBezTo>
                  <a:cubicBezTo>
                    <a:pt x="7042252" y="1148060"/>
                    <a:pt x="7089816" y="1155451"/>
                    <a:pt x="7116262" y="1159724"/>
                  </a:cubicBezTo>
                  <a:lnTo>
                    <a:pt x="7116263" y="1159724"/>
                  </a:lnTo>
                  <a:lnTo>
                    <a:pt x="7116263" y="1010447"/>
                  </a:lnTo>
                  <a:cubicBezTo>
                    <a:pt x="7153921" y="980984"/>
                    <a:pt x="7218630" y="940459"/>
                    <a:pt x="7237183" y="955794"/>
                  </a:cubicBezTo>
                  <a:cubicBezTo>
                    <a:pt x="7248646" y="965297"/>
                    <a:pt x="7262774" y="955694"/>
                    <a:pt x="7275294" y="941415"/>
                  </a:cubicBezTo>
                  <a:lnTo>
                    <a:pt x="7282685" y="941415"/>
                  </a:lnTo>
                  <a:lnTo>
                    <a:pt x="7282685" y="932263"/>
                  </a:lnTo>
                  <a:lnTo>
                    <a:pt x="7285188" y="928417"/>
                  </a:lnTo>
                  <a:lnTo>
                    <a:pt x="7296282" y="911829"/>
                  </a:lnTo>
                  <a:lnTo>
                    <a:pt x="7298315" y="908249"/>
                  </a:lnTo>
                  <a:lnTo>
                    <a:pt x="7299805" y="905961"/>
                  </a:lnTo>
                  <a:cubicBezTo>
                    <a:pt x="7304091" y="898514"/>
                    <a:pt x="7306668" y="893347"/>
                    <a:pt x="7306668" y="893347"/>
                  </a:cubicBezTo>
                  <a:lnTo>
                    <a:pt x="7306618" y="893339"/>
                  </a:lnTo>
                  <a:lnTo>
                    <a:pt x="7304843" y="896760"/>
                  </a:lnTo>
                  <a:lnTo>
                    <a:pt x="7298315" y="908249"/>
                  </a:lnTo>
                  <a:lnTo>
                    <a:pt x="7285188" y="928417"/>
                  </a:lnTo>
                  <a:lnTo>
                    <a:pt x="7282684" y="932162"/>
                  </a:lnTo>
                  <a:lnTo>
                    <a:pt x="7282684" y="941313"/>
                  </a:lnTo>
                  <a:lnTo>
                    <a:pt x="7275294" y="941313"/>
                  </a:lnTo>
                  <a:cubicBezTo>
                    <a:pt x="7262774" y="955592"/>
                    <a:pt x="7248646" y="965195"/>
                    <a:pt x="7237182" y="955692"/>
                  </a:cubicBezTo>
                  <a:lnTo>
                    <a:pt x="7237132" y="955743"/>
                  </a:lnTo>
                  <a:cubicBezTo>
                    <a:pt x="7218579" y="940408"/>
                    <a:pt x="7153871" y="980932"/>
                    <a:pt x="7116212" y="1010395"/>
                  </a:cubicBezTo>
                  <a:cubicBezTo>
                    <a:pt x="7099117" y="1023719"/>
                    <a:pt x="7087654" y="1034782"/>
                    <a:pt x="7088509" y="1037345"/>
                  </a:cubicBezTo>
                  <a:cubicBezTo>
                    <a:pt x="7084335" y="1031764"/>
                    <a:pt x="7059045" y="1000340"/>
                    <a:pt x="7052660" y="990686"/>
                  </a:cubicBezTo>
                  <a:cubicBezTo>
                    <a:pt x="7045118" y="979273"/>
                    <a:pt x="7105704" y="912754"/>
                    <a:pt x="7105704" y="912754"/>
                  </a:cubicBezTo>
                  <a:cubicBezTo>
                    <a:pt x="7105704" y="912754"/>
                    <a:pt x="7199121" y="881531"/>
                    <a:pt x="7208423" y="879872"/>
                  </a:cubicBezTo>
                  <a:cubicBezTo>
                    <a:pt x="7214557" y="878816"/>
                    <a:pt x="7255635" y="885001"/>
                    <a:pt x="7282684" y="889325"/>
                  </a:cubicBezTo>
                  <a:lnTo>
                    <a:pt x="7282685" y="889325"/>
                  </a:lnTo>
                  <a:lnTo>
                    <a:pt x="7282685" y="663021"/>
                  </a:lnTo>
                  <a:cubicBezTo>
                    <a:pt x="7319438" y="635368"/>
                    <a:pt x="7377208" y="600424"/>
                    <a:pt x="7393951" y="614100"/>
                  </a:cubicBezTo>
                  <a:cubicBezTo>
                    <a:pt x="7397162" y="616721"/>
                    <a:pt x="7400621" y="617757"/>
                    <a:pt x="7404214" y="617564"/>
                  </a:cubicBezTo>
                  <a:lnTo>
                    <a:pt x="7411494" y="614992"/>
                  </a:lnTo>
                  <a:lnTo>
                    <a:pt x="7412529" y="615053"/>
                  </a:lnTo>
                  <a:lnTo>
                    <a:pt x="7413386" y="614323"/>
                  </a:lnTo>
                  <a:lnTo>
                    <a:pt x="7415286" y="613652"/>
                  </a:lnTo>
                  <a:lnTo>
                    <a:pt x="7422765" y="606329"/>
                  </a:lnTo>
                  <a:lnTo>
                    <a:pt x="7431993" y="598463"/>
                  </a:lnTo>
                  <a:lnTo>
                    <a:pt x="7435058" y="594293"/>
                  </a:lnTo>
                  <a:lnTo>
                    <a:pt x="7437172" y="592223"/>
                  </a:lnTo>
                  <a:lnTo>
                    <a:pt x="7443618" y="582645"/>
                  </a:lnTo>
                  <a:lnTo>
                    <a:pt x="7448796" y="575600"/>
                  </a:lnTo>
                  <a:lnTo>
                    <a:pt x="7452134" y="569993"/>
                  </a:lnTo>
                  <a:lnTo>
                    <a:pt x="7454240" y="566863"/>
                  </a:lnTo>
                  <a:cubicBezTo>
                    <a:pt x="7458530" y="559649"/>
                    <a:pt x="7461123" y="554621"/>
                    <a:pt x="7461123" y="554621"/>
                  </a:cubicBezTo>
                  <a:lnTo>
                    <a:pt x="7461095" y="554617"/>
                  </a:lnTo>
                  <a:lnTo>
                    <a:pt x="7459341" y="557885"/>
                  </a:lnTo>
                  <a:lnTo>
                    <a:pt x="7452134" y="569993"/>
                  </a:lnTo>
                  <a:lnTo>
                    <a:pt x="7443618" y="582645"/>
                  </a:lnTo>
                  <a:lnTo>
                    <a:pt x="7435058" y="594293"/>
                  </a:lnTo>
                  <a:lnTo>
                    <a:pt x="7422765" y="606329"/>
                  </a:lnTo>
                  <a:lnTo>
                    <a:pt x="7413386" y="614323"/>
                  </a:lnTo>
                  <a:lnTo>
                    <a:pt x="7411494" y="614992"/>
                  </a:lnTo>
                  <a:lnTo>
                    <a:pt x="7394002" y="613949"/>
                  </a:lnTo>
                  <a:lnTo>
                    <a:pt x="7394052" y="613949"/>
                  </a:lnTo>
                  <a:cubicBezTo>
                    <a:pt x="7377309" y="600273"/>
                    <a:pt x="7319590" y="635217"/>
                    <a:pt x="7282786" y="662870"/>
                  </a:cubicBezTo>
                  <a:cubicBezTo>
                    <a:pt x="7263680" y="677199"/>
                    <a:pt x="7250356" y="689517"/>
                    <a:pt x="7251211" y="692182"/>
                  </a:cubicBezTo>
                  <a:cubicBezTo>
                    <a:pt x="7247239" y="687003"/>
                    <a:pt x="7223557" y="657590"/>
                    <a:pt x="7217574" y="648591"/>
                  </a:cubicBezTo>
                  <a:cubicBezTo>
                    <a:pt x="7210485" y="637981"/>
                    <a:pt x="7269160" y="574732"/>
                    <a:pt x="7269160" y="574732"/>
                  </a:cubicBezTo>
                  <a:cubicBezTo>
                    <a:pt x="7269160" y="574732"/>
                    <a:pt x="7358706" y="544464"/>
                    <a:pt x="7367606" y="542805"/>
                  </a:cubicBezTo>
                  <a:cubicBezTo>
                    <a:pt x="7369466" y="542453"/>
                    <a:pt x="7374644" y="542767"/>
                    <a:pt x="7381671" y="543477"/>
                  </a:cubicBezTo>
                  <a:lnTo>
                    <a:pt x="7406772" y="546519"/>
                  </a:lnTo>
                  <a:lnTo>
                    <a:pt x="7406772" y="215693"/>
                  </a:lnTo>
                  <a:cubicBezTo>
                    <a:pt x="7452978" y="206191"/>
                    <a:pt x="7541469" y="196789"/>
                    <a:pt x="7548709" y="218206"/>
                  </a:cubicBezTo>
                  <a:cubicBezTo>
                    <a:pt x="7550619" y="223888"/>
                    <a:pt x="7555295" y="226452"/>
                    <a:pt x="7561580" y="227005"/>
                  </a:cubicBezTo>
                  <a:lnTo>
                    <a:pt x="7561580" y="559748"/>
                  </a:lnTo>
                  <a:cubicBezTo>
                    <a:pt x="7576010" y="557938"/>
                    <a:pt x="7587977" y="556731"/>
                    <a:pt x="7591044" y="557284"/>
                  </a:cubicBezTo>
                  <a:cubicBezTo>
                    <a:pt x="7599943" y="558943"/>
                    <a:pt x="7689489" y="589211"/>
                    <a:pt x="7689489" y="589211"/>
                  </a:cubicBezTo>
                  <a:cubicBezTo>
                    <a:pt x="7689489" y="589211"/>
                    <a:pt x="7748114" y="652411"/>
                    <a:pt x="7741075" y="663070"/>
                  </a:cubicBezTo>
                  <a:cubicBezTo>
                    <a:pt x="7735092" y="672070"/>
                    <a:pt x="7711360" y="701433"/>
                    <a:pt x="7707439" y="706662"/>
                  </a:cubicBezTo>
                  <a:cubicBezTo>
                    <a:pt x="7708193" y="704500"/>
                    <a:pt x="7699344" y="695852"/>
                    <a:pt x="7685668" y="684891"/>
                  </a:cubicBezTo>
                  <a:cubicBezTo>
                    <a:pt x="7650322" y="656635"/>
                    <a:pt x="7582899" y="613445"/>
                    <a:pt x="7564597" y="628378"/>
                  </a:cubicBezTo>
                  <a:lnTo>
                    <a:pt x="7564597" y="628428"/>
                  </a:lnTo>
                  <a:lnTo>
                    <a:pt x="7547303" y="629460"/>
                  </a:lnTo>
                  <a:lnTo>
                    <a:pt x="7545049" y="628663"/>
                  </a:lnTo>
                  <a:lnTo>
                    <a:pt x="7536228" y="621144"/>
                  </a:lnTo>
                  <a:lnTo>
                    <a:pt x="7523410" y="608594"/>
                  </a:lnTo>
                  <a:lnTo>
                    <a:pt x="7515173" y="597387"/>
                  </a:lnTo>
                  <a:lnTo>
                    <a:pt x="7506341" y="584264"/>
                  </a:lnTo>
                  <a:lnTo>
                    <a:pt x="7499257" y="572365"/>
                  </a:lnTo>
                  <a:lnTo>
                    <a:pt x="7497450" y="568996"/>
                  </a:lnTo>
                  <a:lnTo>
                    <a:pt x="7497425" y="569000"/>
                  </a:lnTo>
                  <a:cubicBezTo>
                    <a:pt x="7497425" y="569000"/>
                    <a:pt x="7500017" y="574028"/>
                    <a:pt x="7504307" y="581242"/>
                  </a:cubicBezTo>
                  <a:lnTo>
                    <a:pt x="7506341" y="584264"/>
                  </a:lnTo>
                  <a:lnTo>
                    <a:pt x="7509803" y="590080"/>
                  </a:lnTo>
                  <a:lnTo>
                    <a:pt x="7515173" y="597387"/>
                  </a:lnTo>
                  <a:lnTo>
                    <a:pt x="7521376" y="606602"/>
                  </a:lnTo>
                  <a:lnTo>
                    <a:pt x="7523410" y="608594"/>
                  </a:lnTo>
                  <a:lnTo>
                    <a:pt x="7526606" y="612943"/>
                  </a:lnTo>
                  <a:lnTo>
                    <a:pt x="7536228" y="621144"/>
                  </a:lnTo>
                  <a:lnTo>
                    <a:pt x="7543262" y="628031"/>
                  </a:lnTo>
                  <a:lnTo>
                    <a:pt x="7545049" y="628663"/>
                  </a:lnTo>
                  <a:lnTo>
                    <a:pt x="7546070" y="629533"/>
                  </a:lnTo>
                  <a:lnTo>
                    <a:pt x="7547303" y="629460"/>
                  </a:lnTo>
                  <a:lnTo>
                    <a:pt x="7554334" y="631944"/>
                  </a:lnTo>
                  <a:cubicBezTo>
                    <a:pt x="7557927" y="632137"/>
                    <a:pt x="7561385" y="631101"/>
                    <a:pt x="7564597" y="628480"/>
                  </a:cubicBezTo>
                  <a:cubicBezTo>
                    <a:pt x="7582898" y="613547"/>
                    <a:pt x="7650372" y="656787"/>
                    <a:pt x="7685668" y="684993"/>
                  </a:cubicBezTo>
                  <a:lnTo>
                    <a:pt x="7685668" y="902087"/>
                  </a:lnTo>
                  <a:lnTo>
                    <a:pt x="7725677" y="896243"/>
                  </a:lnTo>
                  <a:cubicBezTo>
                    <a:pt x="7737844" y="894665"/>
                    <a:pt x="7747410" y="893723"/>
                    <a:pt x="7750125" y="894200"/>
                  </a:cubicBezTo>
                  <a:cubicBezTo>
                    <a:pt x="7759426" y="895860"/>
                    <a:pt x="7852844" y="927083"/>
                    <a:pt x="7852844" y="927083"/>
                  </a:cubicBezTo>
                  <a:cubicBezTo>
                    <a:pt x="7852844" y="927083"/>
                    <a:pt x="7913430" y="993652"/>
                    <a:pt x="7905888" y="1005015"/>
                  </a:cubicBezTo>
                  <a:cubicBezTo>
                    <a:pt x="7899502" y="1014618"/>
                    <a:pt x="7874263" y="1046093"/>
                    <a:pt x="7870039" y="1051674"/>
                  </a:cubicBezTo>
                  <a:cubicBezTo>
                    <a:pt x="7870743" y="1049662"/>
                    <a:pt x="7863654" y="1042272"/>
                    <a:pt x="7852140" y="1032617"/>
                  </a:cubicBezTo>
                  <a:cubicBezTo>
                    <a:pt x="7817146" y="1003306"/>
                    <a:pt x="7741678" y="953278"/>
                    <a:pt x="7721416" y="970071"/>
                  </a:cubicBezTo>
                  <a:lnTo>
                    <a:pt x="7721365" y="970021"/>
                  </a:lnTo>
                  <a:lnTo>
                    <a:pt x="7718202" y="971299"/>
                  </a:lnTo>
                  <a:lnTo>
                    <a:pt x="7711390" y="973683"/>
                  </a:lnTo>
                  <a:lnTo>
                    <a:pt x="7706356" y="972472"/>
                  </a:lnTo>
                  <a:lnTo>
                    <a:pt x="7700981" y="970593"/>
                  </a:lnTo>
                  <a:lnTo>
                    <a:pt x="7691537" y="962436"/>
                  </a:lnTo>
                  <a:lnTo>
                    <a:pt x="7678548" y="949507"/>
                  </a:lnTo>
                  <a:lnTo>
                    <a:pt x="7669976" y="937545"/>
                  </a:lnTo>
                  <a:lnTo>
                    <a:pt x="7661002" y="923843"/>
                  </a:lnTo>
                  <a:lnTo>
                    <a:pt x="7653700" y="911184"/>
                  </a:lnTo>
                  <a:lnTo>
                    <a:pt x="7651907" y="907723"/>
                  </a:lnTo>
                  <a:lnTo>
                    <a:pt x="7651880" y="907728"/>
                  </a:lnTo>
                  <a:cubicBezTo>
                    <a:pt x="7651880" y="907728"/>
                    <a:pt x="7654523" y="913038"/>
                    <a:pt x="7658913" y="920652"/>
                  </a:cubicBezTo>
                  <a:lnTo>
                    <a:pt x="7661002" y="923843"/>
                  </a:lnTo>
                  <a:lnTo>
                    <a:pt x="7664491" y="929891"/>
                  </a:lnTo>
                  <a:lnTo>
                    <a:pt x="7669976" y="937545"/>
                  </a:lnTo>
                  <a:lnTo>
                    <a:pt x="7676429" y="947398"/>
                  </a:lnTo>
                  <a:lnTo>
                    <a:pt x="7678548" y="949507"/>
                  </a:lnTo>
                  <a:lnTo>
                    <a:pt x="7681765" y="953997"/>
                  </a:lnTo>
                  <a:lnTo>
                    <a:pt x="7691537" y="962436"/>
                  </a:lnTo>
                  <a:lnTo>
                    <a:pt x="7699054" y="969919"/>
                  </a:lnTo>
                  <a:lnTo>
                    <a:pt x="7700981" y="970593"/>
                  </a:lnTo>
                  <a:lnTo>
                    <a:pt x="7701923" y="971407"/>
                  </a:lnTo>
                  <a:lnTo>
                    <a:pt x="7706356" y="972472"/>
                  </a:lnTo>
                  <a:lnTo>
                    <a:pt x="7710604" y="973958"/>
                  </a:lnTo>
                  <a:lnTo>
                    <a:pt x="7711390" y="973683"/>
                  </a:lnTo>
                  <a:lnTo>
                    <a:pt x="7711959" y="973819"/>
                  </a:lnTo>
                  <a:lnTo>
                    <a:pt x="7718202" y="971299"/>
                  </a:lnTo>
                  <a:lnTo>
                    <a:pt x="7721416" y="970174"/>
                  </a:lnTo>
                  <a:cubicBezTo>
                    <a:pt x="7741678" y="953430"/>
                    <a:pt x="7817146" y="1003408"/>
                    <a:pt x="7852140" y="1032721"/>
                  </a:cubicBezTo>
                  <a:lnTo>
                    <a:pt x="7852140" y="1174052"/>
                  </a:lnTo>
                  <a:cubicBezTo>
                    <a:pt x="7878687" y="1169728"/>
                    <a:pt x="7925698" y="1162488"/>
                    <a:pt x="7932335" y="1163644"/>
                  </a:cubicBezTo>
                  <a:cubicBezTo>
                    <a:pt x="7941636" y="1165253"/>
                    <a:pt x="8035054" y="1196476"/>
                    <a:pt x="8035054" y="1196476"/>
                  </a:cubicBezTo>
                  <a:cubicBezTo>
                    <a:pt x="8035054" y="1196476"/>
                    <a:pt x="8044255" y="1206633"/>
                    <a:pt x="8055065" y="1219655"/>
                  </a:cubicBezTo>
                  <a:lnTo>
                    <a:pt x="8055066" y="1219656"/>
                  </a:lnTo>
                  <a:lnTo>
                    <a:pt x="8060444" y="1219656"/>
                  </a:lnTo>
                  <a:lnTo>
                    <a:pt x="8060444" y="1226230"/>
                  </a:lnTo>
                  <a:lnTo>
                    <a:pt x="8060495" y="1226292"/>
                  </a:lnTo>
                  <a:cubicBezTo>
                    <a:pt x="8076031" y="1245599"/>
                    <a:pt x="8092221" y="1268174"/>
                    <a:pt x="8088098" y="1274408"/>
                  </a:cubicBezTo>
                  <a:cubicBezTo>
                    <a:pt x="8083623" y="1281146"/>
                    <a:pt x="8069796" y="1298693"/>
                    <a:pt x="8060495" y="1310508"/>
                  </a:cubicBezTo>
                  <a:cubicBezTo>
                    <a:pt x="8056523" y="1315486"/>
                    <a:pt x="8053456" y="1319408"/>
                    <a:pt x="8052199" y="1321067"/>
                  </a:cubicBezTo>
                  <a:cubicBezTo>
                    <a:pt x="8052890" y="1319006"/>
                    <a:pt x="8045631" y="1311483"/>
                    <a:pt x="8033933" y="1301706"/>
                  </a:cubicBezTo>
                  <a:lnTo>
                    <a:pt x="8026518" y="1296275"/>
                  </a:lnTo>
                  <a:lnTo>
                    <a:pt x="8047726" y="1314330"/>
                  </a:lnTo>
                  <a:lnTo>
                    <a:pt x="8052192" y="1321109"/>
                  </a:lnTo>
                  <a:lnTo>
                    <a:pt x="8052199" y="1321119"/>
                  </a:lnTo>
                  <a:cubicBezTo>
                    <a:pt x="8053455" y="1319460"/>
                    <a:pt x="8056573" y="1315538"/>
                    <a:pt x="8060495" y="1310560"/>
                  </a:cubicBezTo>
                  <a:lnTo>
                    <a:pt x="8060495" y="1515731"/>
                  </a:lnTo>
                  <a:lnTo>
                    <a:pt x="8087463" y="1508718"/>
                  </a:lnTo>
                  <a:cubicBezTo>
                    <a:pt x="8095275" y="1506845"/>
                    <a:pt x="8101170" y="1505664"/>
                    <a:pt x="8102980" y="1505840"/>
                  </a:cubicBezTo>
                  <a:cubicBezTo>
                    <a:pt x="8110119" y="1506544"/>
                    <a:pt x="8180258" y="1526857"/>
                    <a:pt x="8180258" y="1526857"/>
                  </a:cubicBezTo>
                  <a:cubicBezTo>
                    <a:pt x="8180258" y="1526857"/>
                    <a:pt x="8220531" y="1581560"/>
                    <a:pt x="8213291" y="1592420"/>
                  </a:cubicBezTo>
                  <a:cubicBezTo>
                    <a:pt x="8207157" y="1601571"/>
                    <a:pt x="8183727" y="1631889"/>
                    <a:pt x="8179755" y="1637269"/>
                  </a:cubicBezTo>
                  <a:cubicBezTo>
                    <a:pt x="8180258" y="1636012"/>
                    <a:pt x="8178347" y="1632945"/>
                    <a:pt x="8174727" y="1628822"/>
                  </a:cubicBezTo>
                  <a:cubicBezTo>
                    <a:pt x="8156074" y="1607554"/>
                    <a:pt x="8091667" y="1557678"/>
                    <a:pt x="8071807" y="1576281"/>
                  </a:cubicBezTo>
                  <a:lnTo>
                    <a:pt x="8071757" y="1576281"/>
                  </a:lnTo>
                  <a:lnTo>
                    <a:pt x="8062820" y="1580563"/>
                  </a:lnTo>
                  <a:lnTo>
                    <a:pt x="8062855" y="1580574"/>
                  </a:lnTo>
                  <a:cubicBezTo>
                    <a:pt x="8065804" y="1580414"/>
                    <a:pt x="8068803" y="1579093"/>
                    <a:pt x="8071807" y="1576284"/>
                  </a:cubicBezTo>
                  <a:cubicBezTo>
                    <a:pt x="8091667" y="1557680"/>
                    <a:pt x="8156074" y="1607557"/>
                    <a:pt x="8174728" y="1628825"/>
                  </a:cubicBezTo>
                  <a:lnTo>
                    <a:pt x="8174728" y="1812738"/>
                  </a:lnTo>
                  <a:lnTo>
                    <a:pt x="8206139" y="1804411"/>
                  </a:lnTo>
                  <a:cubicBezTo>
                    <a:pt x="8215579" y="1802079"/>
                    <a:pt x="8222919" y="1800520"/>
                    <a:pt x="8224955" y="1800721"/>
                  </a:cubicBezTo>
                  <a:cubicBezTo>
                    <a:pt x="8228525" y="1801073"/>
                    <a:pt x="8247845" y="1806327"/>
                    <a:pt x="8266272" y="1811494"/>
                  </a:cubicBezTo>
                  <a:lnTo>
                    <a:pt x="8272471" y="1813252"/>
                  </a:lnTo>
                  <a:lnTo>
                    <a:pt x="8278006" y="1801759"/>
                  </a:lnTo>
                  <a:cubicBezTo>
                    <a:pt x="8285743" y="1787763"/>
                    <a:pt x="8294240" y="1775030"/>
                    <a:pt x="8294240" y="1775030"/>
                  </a:cubicBezTo>
                  <a:cubicBezTo>
                    <a:pt x="8294240" y="1775030"/>
                    <a:pt x="8353468" y="1756125"/>
                    <a:pt x="8359501" y="1755471"/>
                  </a:cubicBezTo>
                  <a:cubicBezTo>
                    <a:pt x="8363071" y="1755069"/>
                    <a:pt x="8385747" y="1761706"/>
                    <a:pt x="8403696" y="1767186"/>
                  </a:cubicBezTo>
                  <a:lnTo>
                    <a:pt x="8403796" y="1767217"/>
                  </a:lnTo>
                  <a:lnTo>
                    <a:pt x="8403796" y="1574425"/>
                  </a:lnTo>
                  <a:lnTo>
                    <a:pt x="8410283" y="1583607"/>
                  </a:lnTo>
                  <a:lnTo>
                    <a:pt x="8410333" y="1583678"/>
                  </a:lnTo>
                  <a:cubicBezTo>
                    <a:pt x="8407970" y="1575985"/>
                    <a:pt x="8513052" y="1486940"/>
                    <a:pt x="8535828" y="1507705"/>
                  </a:cubicBezTo>
                  <a:cubicBezTo>
                    <a:pt x="8543269" y="1514493"/>
                    <a:pt x="8552018" y="1510773"/>
                    <a:pt x="8560465" y="1502677"/>
                  </a:cubicBezTo>
                  <a:lnTo>
                    <a:pt x="8579671" y="1502677"/>
                  </a:lnTo>
                  <a:lnTo>
                    <a:pt x="8579671" y="1477337"/>
                  </a:lnTo>
                  <a:cubicBezTo>
                    <a:pt x="8588419" y="1463008"/>
                    <a:pt x="8594503" y="1449533"/>
                    <a:pt x="8594503" y="1449533"/>
                  </a:cubicBezTo>
                  <a:lnTo>
                    <a:pt x="8594390" y="1449512"/>
                  </a:lnTo>
                  <a:lnTo>
                    <a:pt x="8590318" y="1457910"/>
                  </a:lnTo>
                  <a:cubicBezTo>
                    <a:pt x="8587703" y="1463070"/>
                    <a:pt x="8583995" y="1470021"/>
                    <a:pt x="8579621" y="1477186"/>
                  </a:cubicBezTo>
                  <a:lnTo>
                    <a:pt x="8579621" y="1502526"/>
                  </a:lnTo>
                  <a:lnTo>
                    <a:pt x="8560414" y="1502526"/>
                  </a:lnTo>
                  <a:cubicBezTo>
                    <a:pt x="8551968" y="1510621"/>
                    <a:pt x="8543219" y="1514342"/>
                    <a:pt x="8535778" y="1507554"/>
                  </a:cubicBezTo>
                  <a:lnTo>
                    <a:pt x="8535728" y="1507504"/>
                  </a:lnTo>
                  <a:cubicBezTo>
                    <a:pt x="8513002" y="1486739"/>
                    <a:pt x="8407869" y="1575832"/>
                    <a:pt x="8410232" y="1583475"/>
                  </a:cubicBezTo>
                  <a:cubicBezTo>
                    <a:pt x="8409227" y="1581966"/>
                    <a:pt x="8406813" y="1578598"/>
                    <a:pt x="8403696" y="1574224"/>
                  </a:cubicBezTo>
                  <a:cubicBezTo>
                    <a:pt x="8395853" y="1563213"/>
                    <a:pt x="8383836" y="1546419"/>
                    <a:pt x="8379965" y="1539984"/>
                  </a:cubicBezTo>
                  <a:cubicBezTo>
                    <a:pt x="8373630" y="1529425"/>
                    <a:pt x="8424763" y="1467482"/>
                    <a:pt x="8424763" y="1467482"/>
                  </a:cubicBezTo>
                  <a:cubicBezTo>
                    <a:pt x="8424763" y="1467482"/>
                    <a:pt x="8503650" y="1438421"/>
                    <a:pt x="8511493" y="1436913"/>
                  </a:cubicBezTo>
                  <a:cubicBezTo>
                    <a:pt x="8517125" y="1435806"/>
                    <a:pt x="8557297" y="1442695"/>
                    <a:pt x="8579621" y="1446667"/>
                  </a:cubicBezTo>
                  <a:lnTo>
                    <a:pt x="8579671" y="1446676"/>
                  </a:lnTo>
                  <a:lnTo>
                    <a:pt x="8579671" y="1307798"/>
                  </a:lnTo>
                  <a:cubicBezTo>
                    <a:pt x="8611497" y="1280346"/>
                    <a:pt x="8666150" y="1242636"/>
                    <a:pt x="8681787" y="1256915"/>
                  </a:cubicBezTo>
                  <a:cubicBezTo>
                    <a:pt x="8691440" y="1265764"/>
                    <a:pt x="8703407" y="1256814"/>
                    <a:pt x="8713965" y="1243541"/>
                  </a:cubicBezTo>
                  <a:lnTo>
                    <a:pt x="8720200" y="1243541"/>
                  </a:lnTo>
                  <a:lnTo>
                    <a:pt x="8720200" y="1243440"/>
                  </a:lnTo>
                  <a:lnTo>
                    <a:pt x="8713965" y="1243440"/>
                  </a:lnTo>
                  <a:cubicBezTo>
                    <a:pt x="8703407" y="1256713"/>
                    <a:pt x="8691491" y="1265663"/>
                    <a:pt x="8681787" y="1256814"/>
                  </a:cubicBezTo>
                  <a:lnTo>
                    <a:pt x="8681737" y="1256763"/>
                  </a:lnTo>
                  <a:cubicBezTo>
                    <a:pt x="8666100" y="1242484"/>
                    <a:pt x="8611447" y="1280243"/>
                    <a:pt x="8579621" y="1307645"/>
                  </a:cubicBezTo>
                  <a:cubicBezTo>
                    <a:pt x="8565191" y="1320064"/>
                    <a:pt x="8555487" y="1330321"/>
                    <a:pt x="8556241" y="1332734"/>
                  </a:cubicBezTo>
                  <a:cubicBezTo>
                    <a:pt x="8552722" y="1327556"/>
                    <a:pt x="8531353" y="1298243"/>
                    <a:pt x="8525974" y="1289294"/>
                  </a:cubicBezTo>
                  <a:cubicBezTo>
                    <a:pt x="8519638" y="1278735"/>
                    <a:pt x="8570772" y="1216792"/>
                    <a:pt x="8570772" y="1216792"/>
                  </a:cubicBezTo>
                  <a:cubicBezTo>
                    <a:pt x="8570772" y="1216792"/>
                    <a:pt x="8649659" y="1187731"/>
                    <a:pt x="8657502" y="1186222"/>
                  </a:cubicBezTo>
                  <a:cubicBezTo>
                    <a:pt x="8662681" y="1185217"/>
                    <a:pt x="8697323" y="1190999"/>
                    <a:pt x="8720200" y="1195021"/>
                  </a:cubicBezTo>
                  <a:lnTo>
                    <a:pt x="8720200" y="984404"/>
                  </a:lnTo>
                  <a:cubicBezTo>
                    <a:pt x="8751272" y="958661"/>
                    <a:pt x="8800042" y="926131"/>
                    <a:pt x="8814170" y="938851"/>
                  </a:cubicBezTo>
                  <a:cubicBezTo>
                    <a:pt x="8819600" y="943729"/>
                    <a:pt x="8825860" y="942707"/>
                    <a:pt x="8832195" y="938432"/>
                  </a:cubicBezTo>
                  <a:lnTo>
                    <a:pt x="8832285" y="938336"/>
                  </a:lnTo>
                  <a:lnTo>
                    <a:pt x="8822944" y="941973"/>
                  </a:lnTo>
                  <a:cubicBezTo>
                    <a:pt x="8819909" y="942153"/>
                    <a:pt x="8816986" y="941189"/>
                    <a:pt x="8814271" y="938751"/>
                  </a:cubicBezTo>
                  <a:cubicBezTo>
                    <a:pt x="8800143" y="926031"/>
                    <a:pt x="8751373" y="958561"/>
                    <a:pt x="8720300" y="984303"/>
                  </a:cubicBezTo>
                  <a:cubicBezTo>
                    <a:pt x="8704211" y="997678"/>
                    <a:pt x="8692899" y="1009141"/>
                    <a:pt x="8693653" y="1011605"/>
                  </a:cubicBezTo>
                  <a:cubicBezTo>
                    <a:pt x="8690284" y="1006778"/>
                    <a:pt x="8670273" y="979426"/>
                    <a:pt x="8665245" y="971030"/>
                  </a:cubicBezTo>
                  <a:cubicBezTo>
                    <a:pt x="8659312" y="961125"/>
                    <a:pt x="8708837" y="902249"/>
                    <a:pt x="8708837" y="902249"/>
                  </a:cubicBezTo>
                  <a:cubicBezTo>
                    <a:pt x="8708837" y="902249"/>
                    <a:pt x="8784456" y="874041"/>
                    <a:pt x="8791947" y="872533"/>
                  </a:cubicBezTo>
                  <a:cubicBezTo>
                    <a:pt x="8793531" y="872206"/>
                    <a:pt x="8797905" y="872496"/>
                    <a:pt x="8803838" y="873156"/>
                  </a:cubicBezTo>
                  <a:lnTo>
                    <a:pt x="8824980" y="875989"/>
                  </a:lnTo>
                  <a:lnTo>
                    <a:pt x="8824980" y="567997"/>
                  </a:lnTo>
                  <a:cubicBezTo>
                    <a:pt x="8863996" y="559198"/>
                    <a:pt x="8938710" y="550399"/>
                    <a:pt x="8944844" y="570360"/>
                  </a:cubicBezTo>
                  <a:cubicBezTo>
                    <a:pt x="8946504" y="575639"/>
                    <a:pt x="8950425" y="578052"/>
                    <a:pt x="8955755" y="578555"/>
                  </a:cubicBezTo>
                  <a:lnTo>
                    <a:pt x="8955755" y="888227"/>
                  </a:lnTo>
                  <a:lnTo>
                    <a:pt x="8955805" y="888220"/>
                  </a:lnTo>
                  <a:cubicBezTo>
                    <a:pt x="8968023" y="886561"/>
                    <a:pt x="8978129" y="885454"/>
                    <a:pt x="8980693" y="885957"/>
                  </a:cubicBezTo>
                  <a:cubicBezTo>
                    <a:pt x="8988185" y="887466"/>
                    <a:pt x="9063804" y="915672"/>
                    <a:pt x="9063804" y="915672"/>
                  </a:cubicBezTo>
                  <a:cubicBezTo>
                    <a:pt x="9063804" y="915672"/>
                    <a:pt x="9113328" y="974548"/>
                    <a:pt x="9107395" y="984453"/>
                  </a:cubicBezTo>
                  <a:cubicBezTo>
                    <a:pt x="9102368" y="992799"/>
                    <a:pt x="9082306" y="1020151"/>
                    <a:pt x="9078988" y="1025028"/>
                  </a:cubicBezTo>
                  <a:cubicBezTo>
                    <a:pt x="9079591" y="1023017"/>
                    <a:pt x="9072150" y="1014972"/>
                    <a:pt x="9060586" y="1004766"/>
                  </a:cubicBezTo>
                  <a:cubicBezTo>
                    <a:pt x="9030721" y="978520"/>
                    <a:pt x="8973805" y="938247"/>
                    <a:pt x="8958319" y="952174"/>
                  </a:cubicBezTo>
                  <a:lnTo>
                    <a:pt x="8958319" y="952124"/>
                  </a:lnTo>
                  <a:lnTo>
                    <a:pt x="8946098" y="954086"/>
                  </a:lnTo>
                  <a:lnTo>
                    <a:pt x="8943505" y="953076"/>
                  </a:lnTo>
                  <a:lnTo>
                    <a:pt x="8935973" y="947197"/>
                  </a:lnTo>
                  <a:lnTo>
                    <a:pt x="8927138" y="937661"/>
                  </a:lnTo>
                  <a:lnTo>
                    <a:pt x="8907412" y="908160"/>
                  </a:lnTo>
                  <a:lnTo>
                    <a:pt x="8901649" y="896853"/>
                  </a:lnTo>
                  <a:lnTo>
                    <a:pt x="8901555" y="896869"/>
                  </a:lnTo>
                  <a:cubicBezTo>
                    <a:pt x="8901555" y="896869"/>
                    <a:pt x="8910303" y="915586"/>
                    <a:pt x="8921767" y="931863"/>
                  </a:cubicBezTo>
                  <a:lnTo>
                    <a:pt x="8927138" y="937661"/>
                  </a:lnTo>
                  <a:lnTo>
                    <a:pt x="8930829" y="943181"/>
                  </a:lnTo>
                  <a:lnTo>
                    <a:pt x="8935973" y="947197"/>
                  </a:lnTo>
                  <a:lnTo>
                    <a:pt x="8940244" y="951807"/>
                  </a:lnTo>
                  <a:lnTo>
                    <a:pt x="8943505" y="953076"/>
                  </a:lnTo>
                  <a:lnTo>
                    <a:pt x="8945020" y="954259"/>
                  </a:lnTo>
                  <a:lnTo>
                    <a:pt x="8946098" y="954086"/>
                  </a:lnTo>
                  <a:lnTo>
                    <a:pt x="8949596" y="955449"/>
                  </a:lnTo>
                  <a:cubicBezTo>
                    <a:pt x="8952631" y="955629"/>
                    <a:pt x="8955554" y="954665"/>
                    <a:pt x="8958269" y="952226"/>
                  </a:cubicBezTo>
                  <a:cubicBezTo>
                    <a:pt x="8973754" y="938298"/>
                    <a:pt x="9030720" y="978521"/>
                    <a:pt x="9060535" y="1004817"/>
                  </a:cubicBezTo>
                  <a:lnTo>
                    <a:pt x="9060535" y="1207038"/>
                  </a:lnTo>
                  <a:cubicBezTo>
                    <a:pt x="9044899" y="1209703"/>
                    <a:pt x="9032027" y="1212117"/>
                    <a:pt x="9032027" y="1212117"/>
                  </a:cubicBezTo>
                  <a:cubicBezTo>
                    <a:pt x="9032027" y="1212117"/>
                    <a:pt x="9033284" y="1214898"/>
                    <a:pt x="9035478" y="1219278"/>
                  </a:cubicBezTo>
                  <a:lnTo>
                    <a:pt x="9036985" y="1222063"/>
                  </a:lnTo>
                  <a:lnTo>
                    <a:pt x="9038016" y="1224152"/>
                  </a:lnTo>
                  <a:lnTo>
                    <a:pt x="9039153" y="1226067"/>
                  </a:lnTo>
                  <a:lnTo>
                    <a:pt x="9044550" y="1236036"/>
                  </a:lnTo>
                  <a:lnTo>
                    <a:pt x="9049564" y="1243598"/>
                  </a:lnTo>
                  <a:lnTo>
                    <a:pt x="9052805" y="1249057"/>
                  </a:lnTo>
                  <a:lnTo>
                    <a:pt x="9054189" y="1250575"/>
                  </a:lnTo>
                  <a:lnTo>
                    <a:pt x="9057325" y="1255306"/>
                  </a:lnTo>
                  <a:cubicBezTo>
                    <a:pt x="9061988" y="1261361"/>
                    <a:pt x="9066947" y="1266653"/>
                    <a:pt x="9071884" y="1270003"/>
                  </a:cubicBezTo>
                  <a:lnTo>
                    <a:pt x="9071902" y="1270010"/>
                  </a:lnTo>
                  <a:lnTo>
                    <a:pt x="9054189" y="1250575"/>
                  </a:lnTo>
                  <a:lnTo>
                    <a:pt x="9049564" y="1243598"/>
                  </a:lnTo>
                  <a:lnTo>
                    <a:pt x="9039153" y="1226067"/>
                  </a:lnTo>
                  <a:lnTo>
                    <a:pt x="9036985" y="1222063"/>
                  </a:lnTo>
                  <a:lnTo>
                    <a:pt x="9032078" y="1212115"/>
                  </a:lnTo>
                  <a:cubicBezTo>
                    <a:pt x="9032078" y="1212115"/>
                    <a:pt x="9044949" y="1209752"/>
                    <a:pt x="9060586" y="1207037"/>
                  </a:cubicBezTo>
                  <a:cubicBezTo>
                    <a:pt x="9082709" y="1203216"/>
                    <a:pt x="9110412" y="1198791"/>
                    <a:pt x="9115038" y="1199696"/>
                  </a:cubicBezTo>
                  <a:cubicBezTo>
                    <a:pt x="9122881" y="1201204"/>
                    <a:pt x="9201768" y="1230265"/>
                    <a:pt x="9201768" y="1230265"/>
                  </a:cubicBezTo>
                  <a:cubicBezTo>
                    <a:pt x="9201768" y="1230265"/>
                    <a:pt x="9252952" y="1292159"/>
                    <a:pt x="9246566" y="1302767"/>
                  </a:cubicBezTo>
                  <a:cubicBezTo>
                    <a:pt x="9241187" y="1311717"/>
                    <a:pt x="9219868" y="1341029"/>
                    <a:pt x="9216299" y="1346208"/>
                  </a:cubicBezTo>
                  <a:cubicBezTo>
                    <a:pt x="9216852" y="1344297"/>
                    <a:pt x="9210919" y="1337459"/>
                    <a:pt x="9201165" y="1328460"/>
                  </a:cubicBezTo>
                  <a:lnTo>
                    <a:pt x="9193467" y="1322033"/>
                  </a:lnTo>
                  <a:lnTo>
                    <a:pt x="9201165" y="1328462"/>
                  </a:lnTo>
                  <a:lnTo>
                    <a:pt x="9201165" y="1460041"/>
                  </a:lnTo>
                  <a:cubicBezTo>
                    <a:pt x="9192114" y="1461650"/>
                    <a:pt x="9185880" y="1462807"/>
                    <a:pt x="9185880" y="1462807"/>
                  </a:cubicBezTo>
                  <a:lnTo>
                    <a:pt x="9185902" y="1462852"/>
                  </a:lnTo>
                  <a:lnTo>
                    <a:pt x="9201165" y="1460091"/>
                  </a:lnTo>
                  <a:cubicBezTo>
                    <a:pt x="9223589" y="1456119"/>
                    <a:pt x="9263309" y="1449331"/>
                    <a:pt x="9268890" y="1450436"/>
                  </a:cubicBezTo>
                  <a:cubicBezTo>
                    <a:pt x="9276733" y="1451946"/>
                    <a:pt x="9355620" y="1481006"/>
                    <a:pt x="9355620" y="1481006"/>
                  </a:cubicBezTo>
                  <a:cubicBezTo>
                    <a:pt x="9355620" y="1481006"/>
                    <a:pt x="9363414" y="1490459"/>
                    <a:pt x="9372514" y="1502576"/>
                  </a:cubicBezTo>
                  <a:cubicBezTo>
                    <a:pt x="9374023" y="1504587"/>
                    <a:pt x="9375531" y="1506649"/>
                    <a:pt x="9377089" y="1508760"/>
                  </a:cubicBezTo>
                  <a:cubicBezTo>
                    <a:pt x="9390212" y="1526710"/>
                    <a:pt x="9403838" y="1547777"/>
                    <a:pt x="9400368" y="1553558"/>
                  </a:cubicBezTo>
                  <a:cubicBezTo>
                    <a:pt x="9396598" y="1559843"/>
                    <a:pt x="9384933" y="1576184"/>
                    <a:pt x="9377089" y="1587145"/>
                  </a:cubicBezTo>
                  <a:lnTo>
                    <a:pt x="9377089" y="1778032"/>
                  </a:lnTo>
                  <a:lnTo>
                    <a:pt x="9399897" y="1771523"/>
                  </a:lnTo>
                  <a:cubicBezTo>
                    <a:pt x="9406503" y="1769775"/>
                    <a:pt x="9411481" y="1768669"/>
                    <a:pt x="9412989" y="1768845"/>
                  </a:cubicBezTo>
                  <a:cubicBezTo>
                    <a:pt x="9419022" y="1769499"/>
                    <a:pt x="9478250" y="1788404"/>
                    <a:pt x="9478250" y="1788404"/>
                  </a:cubicBezTo>
                  <a:cubicBezTo>
                    <a:pt x="9478250" y="1788404"/>
                    <a:pt x="9512239" y="1839336"/>
                    <a:pt x="9506155" y="1849442"/>
                  </a:cubicBezTo>
                  <a:cubicBezTo>
                    <a:pt x="9501027" y="1857989"/>
                    <a:pt x="9481167" y="1886246"/>
                    <a:pt x="9477848" y="1891224"/>
                  </a:cubicBezTo>
                  <a:cubicBezTo>
                    <a:pt x="9478301" y="1890067"/>
                    <a:pt x="9476692" y="1887252"/>
                    <a:pt x="9473625" y="1883380"/>
                  </a:cubicBezTo>
                  <a:lnTo>
                    <a:pt x="9472906" y="1882691"/>
                  </a:lnTo>
                  <a:lnTo>
                    <a:pt x="9455692" y="1864940"/>
                  </a:lnTo>
                  <a:lnTo>
                    <a:pt x="9448130" y="1858954"/>
                  </a:lnTo>
                  <a:lnTo>
                    <a:pt x="9443609" y="1854622"/>
                  </a:lnTo>
                  <a:lnTo>
                    <a:pt x="9434963" y="1848531"/>
                  </a:lnTo>
                  <a:lnTo>
                    <a:pt x="9430485" y="1844986"/>
                  </a:lnTo>
                  <a:lnTo>
                    <a:pt x="9428466" y="1843954"/>
                  </a:lnTo>
                  <a:lnTo>
                    <a:pt x="9423926" y="1840755"/>
                  </a:lnTo>
                  <a:cubicBezTo>
                    <a:pt x="9417348" y="1836786"/>
                    <a:pt x="9410919" y="1833669"/>
                    <a:pt x="9405141" y="1831999"/>
                  </a:cubicBezTo>
                  <a:lnTo>
                    <a:pt x="9405100" y="1832005"/>
                  </a:lnTo>
                  <a:lnTo>
                    <a:pt x="9428466" y="1843954"/>
                  </a:lnTo>
                  <a:lnTo>
                    <a:pt x="9434963" y="1848531"/>
                  </a:lnTo>
                  <a:lnTo>
                    <a:pt x="9448130" y="1858954"/>
                  </a:lnTo>
                  <a:lnTo>
                    <a:pt x="9472906" y="1882691"/>
                  </a:lnTo>
                  <a:lnTo>
                    <a:pt x="9473574" y="1883380"/>
                  </a:lnTo>
                  <a:lnTo>
                    <a:pt x="9473574" y="2054579"/>
                  </a:lnTo>
                  <a:cubicBezTo>
                    <a:pt x="9460451" y="2058551"/>
                    <a:pt x="9449340" y="2062121"/>
                    <a:pt x="9449340" y="2062121"/>
                  </a:cubicBezTo>
                  <a:cubicBezTo>
                    <a:pt x="9449340" y="2062121"/>
                    <a:pt x="9450300" y="2065364"/>
                    <a:pt x="9452012" y="2070213"/>
                  </a:cubicBezTo>
                  <a:lnTo>
                    <a:pt x="9454030" y="2075190"/>
                  </a:lnTo>
                  <a:lnTo>
                    <a:pt x="9456806" y="2082462"/>
                  </a:lnTo>
                  <a:lnTo>
                    <a:pt x="9457701" y="2084248"/>
                  </a:lnTo>
                  <a:lnTo>
                    <a:pt x="9459196" y="2087936"/>
                  </a:lnTo>
                  <a:lnTo>
                    <a:pt x="9461417" y="2091661"/>
                  </a:lnTo>
                  <a:lnTo>
                    <a:pt x="9464898" y="2098606"/>
                  </a:lnTo>
                  <a:lnTo>
                    <a:pt x="9467173" y="2101317"/>
                  </a:lnTo>
                  <a:lnTo>
                    <a:pt x="9469646" y="2105465"/>
                  </a:lnTo>
                  <a:lnTo>
                    <a:pt x="9471685" y="2106693"/>
                  </a:lnTo>
                  <a:lnTo>
                    <a:pt x="9474865" y="2110482"/>
                  </a:lnTo>
                  <a:lnTo>
                    <a:pt x="9482046" y="2112931"/>
                  </a:lnTo>
                  <a:lnTo>
                    <a:pt x="9482113" y="2112972"/>
                  </a:lnTo>
                  <a:lnTo>
                    <a:pt x="9482133" y="2112961"/>
                  </a:lnTo>
                  <a:lnTo>
                    <a:pt x="9482046" y="2112931"/>
                  </a:lnTo>
                  <a:lnTo>
                    <a:pt x="9471685" y="2106693"/>
                  </a:lnTo>
                  <a:lnTo>
                    <a:pt x="9467173" y="2101317"/>
                  </a:lnTo>
                  <a:lnTo>
                    <a:pt x="9461417" y="2091661"/>
                  </a:lnTo>
                  <a:lnTo>
                    <a:pt x="9457701" y="2084248"/>
                  </a:lnTo>
                  <a:lnTo>
                    <a:pt x="9454030" y="2075190"/>
                  </a:lnTo>
                  <a:lnTo>
                    <a:pt x="9451375" y="2068237"/>
                  </a:lnTo>
                  <a:cubicBezTo>
                    <a:pt x="9450095" y="2064503"/>
                    <a:pt x="9449390" y="2062120"/>
                    <a:pt x="9449390" y="2062120"/>
                  </a:cubicBezTo>
                  <a:cubicBezTo>
                    <a:pt x="9449390" y="2062120"/>
                    <a:pt x="9460451" y="2058600"/>
                    <a:pt x="9473624" y="2054578"/>
                  </a:cubicBezTo>
                  <a:cubicBezTo>
                    <a:pt x="9491272" y="2049249"/>
                    <a:pt x="9512590" y="2043064"/>
                    <a:pt x="9516059" y="2043416"/>
                  </a:cubicBezTo>
                  <a:cubicBezTo>
                    <a:pt x="9520585" y="2043907"/>
                    <a:pt x="9555032" y="2054663"/>
                    <a:pt x="9571972" y="2060011"/>
                  </a:cubicBezTo>
                  <a:lnTo>
                    <a:pt x="9581300" y="2062968"/>
                  </a:lnTo>
                  <a:lnTo>
                    <a:pt x="9586487" y="2071040"/>
                  </a:lnTo>
                  <a:cubicBezTo>
                    <a:pt x="9595761" y="2085839"/>
                    <a:pt x="9613738" y="2116383"/>
                    <a:pt x="9609176" y="2123962"/>
                  </a:cubicBezTo>
                  <a:cubicBezTo>
                    <a:pt x="9604047" y="2132510"/>
                    <a:pt x="9584187" y="2160766"/>
                    <a:pt x="9580869" y="2165744"/>
                  </a:cubicBezTo>
                  <a:cubicBezTo>
                    <a:pt x="9581472" y="2164236"/>
                    <a:pt x="9578556" y="2159861"/>
                    <a:pt x="9573377" y="2154029"/>
                  </a:cubicBezTo>
                  <a:cubicBezTo>
                    <a:pt x="9554422" y="2132711"/>
                    <a:pt x="9505501" y="2092740"/>
                    <a:pt x="9489714" y="2108980"/>
                  </a:cubicBezTo>
                  <a:cubicBezTo>
                    <a:pt x="9505501" y="2092740"/>
                    <a:pt x="9554422" y="2132712"/>
                    <a:pt x="9573377" y="2154030"/>
                  </a:cubicBezTo>
                  <a:lnTo>
                    <a:pt x="9573377" y="2757724"/>
                  </a:lnTo>
                  <a:lnTo>
                    <a:pt x="10498252" y="2757724"/>
                  </a:lnTo>
                  <a:lnTo>
                    <a:pt x="10498252" y="2084012"/>
                  </a:lnTo>
                  <a:lnTo>
                    <a:pt x="10498152" y="2084092"/>
                  </a:lnTo>
                  <a:cubicBezTo>
                    <a:pt x="10488900" y="2093393"/>
                    <a:pt x="10483018" y="2101136"/>
                    <a:pt x="10483822" y="2103248"/>
                  </a:cubicBezTo>
                  <a:cubicBezTo>
                    <a:pt x="10480504" y="2098170"/>
                    <a:pt x="10460694" y="2069511"/>
                    <a:pt x="10455515" y="2060813"/>
                  </a:cubicBezTo>
                  <a:cubicBezTo>
                    <a:pt x="10449432" y="2050556"/>
                    <a:pt x="10483420" y="1998819"/>
                    <a:pt x="10483420" y="1998819"/>
                  </a:cubicBezTo>
                  <a:cubicBezTo>
                    <a:pt x="10483420" y="1998819"/>
                    <a:pt x="10542648" y="1979613"/>
                    <a:pt x="10548681" y="1978959"/>
                  </a:cubicBezTo>
                  <a:cubicBezTo>
                    <a:pt x="10552704" y="1978507"/>
                    <a:pt x="10580960" y="1987104"/>
                    <a:pt x="10599362" y="1992886"/>
                  </a:cubicBezTo>
                  <a:cubicBezTo>
                    <a:pt x="10608563" y="1995752"/>
                    <a:pt x="10615351" y="1997964"/>
                    <a:pt x="10615351" y="1997964"/>
                  </a:cubicBezTo>
                  <a:cubicBezTo>
                    <a:pt x="10615351" y="1997964"/>
                    <a:pt x="10614646" y="2000384"/>
                    <a:pt x="10613366" y="2004176"/>
                  </a:cubicBezTo>
                  <a:lnTo>
                    <a:pt x="10609902" y="2013389"/>
                  </a:lnTo>
                  <a:lnTo>
                    <a:pt x="10607301" y="2019906"/>
                  </a:lnTo>
                  <a:lnTo>
                    <a:pt x="10603061" y="2028496"/>
                  </a:lnTo>
                  <a:lnTo>
                    <a:pt x="10597740" y="2037558"/>
                  </a:lnTo>
                  <a:lnTo>
                    <a:pt x="10593006" y="2043283"/>
                  </a:lnTo>
                  <a:lnTo>
                    <a:pt x="10582809" y="2049511"/>
                  </a:lnTo>
                  <a:lnTo>
                    <a:pt x="10582639" y="2049569"/>
                  </a:lnTo>
                  <a:lnTo>
                    <a:pt x="10582678" y="2049591"/>
                  </a:lnTo>
                  <a:lnTo>
                    <a:pt x="10582809" y="2049511"/>
                  </a:lnTo>
                  <a:lnTo>
                    <a:pt x="10589876" y="2047069"/>
                  </a:lnTo>
                  <a:lnTo>
                    <a:pt x="10593006" y="2043283"/>
                  </a:lnTo>
                  <a:lnTo>
                    <a:pt x="10595145" y="2041977"/>
                  </a:lnTo>
                  <a:lnTo>
                    <a:pt x="10597740" y="2037558"/>
                  </a:lnTo>
                  <a:lnTo>
                    <a:pt x="10599843" y="2035014"/>
                  </a:lnTo>
                  <a:lnTo>
                    <a:pt x="10603061" y="2028496"/>
                  </a:lnTo>
                  <a:lnTo>
                    <a:pt x="10605595" y="2024180"/>
                  </a:lnTo>
                  <a:lnTo>
                    <a:pt x="10607301" y="2019906"/>
                  </a:lnTo>
                  <a:lnTo>
                    <a:pt x="10607935" y="2018622"/>
                  </a:lnTo>
                  <a:lnTo>
                    <a:pt x="10609902" y="2013389"/>
                  </a:lnTo>
                  <a:lnTo>
                    <a:pt x="10612779" y="2006182"/>
                  </a:lnTo>
                  <a:cubicBezTo>
                    <a:pt x="10614491" y="2001258"/>
                    <a:pt x="10615451" y="1997964"/>
                    <a:pt x="10615451" y="1997964"/>
                  </a:cubicBezTo>
                  <a:cubicBezTo>
                    <a:pt x="10615451" y="1997964"/>
                    <a:pt x="10608664" y="1995752"/>
                    <a:pt x="10599463" y="1992886"/>
                  </a:cubicBezTo>
                  <a:lnTo>
                    <a:pt x="10599463" y="1807107"/>
                  </a:lnTo>
                  <a:lnTo>
                    <a:pt x="10602616" y="1804361"/>
                  </a:lnTo>
                  <a:lnTo>
                    <a:pt x="10635025" y="1777915"/>
                  </a:lnTo>
                  <a:lnTo>
                    <a:pt x="10662743" y="1763525"/>
                  </a:lnTo>
                  <a:lnTo>
                    <a:pt x="10678136" y="1766780"/>
                  </a:lnTo>
                  <a:lnTo>
                    <a:pt x="10678048" y="1766733"/>
                  </a:lnTo>
                  <a:lnTo>
                    <a:pt x="10677998" y="1766733"/>
                  </a:lnTo>
                  <a:cubicBezTo>
                    <a:pt x="10670733" y="1759116"/>
                    <a:pt x="10656429" y="1763629"/>
                    <a:pt x="10641257" y="1772830"/>
                  </a:cubicBezTo>
                  <a:lnTo>
                    <a:pt x="10635025" y="1777915"/>
                  </a:lnTo>
                  <a:lnTo>
                    <a:pt x="10629963" y="1780543"/>
                  </a:lnTo>
                  <a:lnTo>
                    <a:pt x="10602616" y="1804361"/>
                  </a:lnTo>
                  <a:lnTo>
                    <a:pt x="10599312" y="1807057"/>
                  </a:lnTo>
                  <a:cubicBezTo>
                    <a:pt x="10591117" y="1815554"/>
                    <a:pt x="10586039" y="1822392"/>
                    <a:pt x="10586793" y="1824403"/>
                  </a:cubicBezTo>
                  <a:cubicBezTo>
                    <a:pt x="10583474" y="1819325"/>
                    <a:pt x="10563665" y="1790666"/>
                    <a:pt x="10558486" y="1781968"/>
                  </a:cubicBezTo>
                  <a:cubicBezTo>
                    <a:pt x="10552402" y="1771711"/>
                    <a:pt x="10586391" y="1719974"/>
                    <a:pt x="10586391" y="1719974"/>
                  </a:cubicBezTo>
                  <a:cubicBezTo>
                    <a:pt x="10586391" y="1719974"/>
                    <a:pt x="10645619" y="1700768"/>
                    <a:pt x="10651652" y="1700114"/>
                  </a:cubicBezTo>
                  <a:cubicBezTo>
                    <a:pt x="10655222" y="1699762"/>
                    <a:pt x="10677898" y="1706449"/>
                    <a:pt x="10695847" y="1712030"/>
                  </a:cubicBezTo>
                  <a:lnTo>
                    <a:pt x="10695947" y="1712062"/>
                  </a:lnTo>
                  <a:lnTo>
                    <a:pt x="10695947" y="1516290"/>
                  </a:lnTo>
                  <a:lnTo>
                    <a:pt x="10695847" y="1516147"/>
                  </a:lnTo>
                  <a:cubicBezTo>
                    <a:pt x="10688003" y="1504985"/>
                    <a:pt x="10675987" y="1487941"/>
                    <a:pt x="10672116" y="1481404"/>
                  </a:cubicBezTo>
                  <a:cubicBezTo>
                    <a:pt x="10665780" y="1470645"/>
                    <a:pt x="10716914" y="1407746"/>
                    <a:pt x="10716914" y="1407746"/>
                  </a:cubicBezTo>
                  <a:cubicBezTo>
                    <a:pt x="10716914" y="1407746"/>
                    <a:pt x="10795801" y="1378233"/>
                    <a:pt x="10803644" y="1376674"/>
                  </a:cubicBezTo>
                  <a:cubicBezTo>
                    <a:pt x="10809275" y="1375568"/>
                    <a:pt x="10849448" y="1382557"/>
                    <a:pt x="10871772" y="1386579"/>
                  </a:cubicBezTo>
                  <a:lnTo>
                    <a:pt x="10871822" y="1386588"/>
                  </a:lnTo>
                  <a:lnTo>
                    <a:pt x="10871822" y="1245447"/>
                  </a:lnTo>
                  <a:cubicBezTo>
                    <a:pt x="10903648" y="1217592"/>
                    <a:pt x="10958301" y="1179330"/>
                    <a:pt x="10973938" y="1193810"/>
                  </a:cubicBezTo>
                  <a:cubicBezTo>
                    <a:pt x="10983591" y="1202810"/>
                    <a:pt x="10995558" y="1193710"/>
                    <a:pt x="11006116" y="1180235"/>
                  </a:cubicBezTo>
                  <a:lnTo>
                    <a:pt x="11012351" y="1180235"/>
                  </a:lnTo>
                  <a:lnTo>
                    <a:pt x="11012351" y="1180135"/>
                  </a:lnTo>
                  <a:lnTo>
                    <a:pt x="11006116" y="1180135"/>
                  </a:lnTo>
                  <a:cubicBezTo>
                    <a:pt x="10995558" y="1193610"/>
                    <a:pt x="10983642" y="1202660"/>
                    <a:pt x="10973938" y="1193710"/>
                  </a:cubicBezTo>
                  <a:lnTo>
                    <a:pt x="10973888" y="1193760"/>
                  </a:lnTo>
                  <a:cubicBezTo>
                    <a:pt x="10958251" y="1179230"/>
                    <a:pt x="10903598" y="1217542"/>
                    <a:pt x="10871772" y="1245396"/>
                  </a:cubicBezTo>
                  <a:cubicBezTo>
                    <a:pt x="10857342" y="1258016"/>
                    <a:pt x="10847638" y="1268474"/>
                    <a:pt x="10848392" y="1270888"/>
                  </a:cubicBezTo>
                  <a:cubicBezTo>
                    <a:pt x="10844873" y="1265609"/>
                    <a:pt x="10823504" y="1235844"/>
                    <a:pt x="10818125" y="1226743"/>
                  </a:cubicBezTo>
                  <a:cubicBezTo>
                    <a:pt x="10811789" y="1215983"/>
                    <a:pt x="10862923" y="1153085"/>
                    <a:pt x="10862923" y="1153085"/>
                  </a:cubicBezTo>
                  <a:cubicBezTo>
                    <a:pt x="10862923" y="1153085"/>
                    <a:pt x="10941810" y="1123571"/>
                    <a:pt x="10949654" y="1122013"/>
                  </a:cubicBezTo>
                  <a:cubicBezTo>
                    <a:pt x="10954832" y="1121007"/>
                    <a:pt x="10989474" y="1126890"/>
                    <a:pt x="11012351" y="1130962"/>
                  </a:cubicBezTo>
                  <a:lnTo>
                    <a:pt x="11012351" y="917077"/>
                  </a:lnTo>
                  <a:cubicBezTo>
                    <a:pt x="11043423" y="890932"/>
                    <a:pt x="11092193" y="857899"/>
                    <a:pt x="11106321" y="870821"/>
                  </a:cubicBezTo>
                  <a:cubicBezTo>
                    <a:pt x="11109036" y="873297"/>
                    <a:pt x="11111959" y="874276"/>
                    <a:pt x="11114994" y="874093"/>
                  </a:cubicBezTo>
                  <a:lnTo>
                    <a:pt x="11118607" y="872665"/>
                  </a:lnTo>
                  <a:lnTo>
                    <a:pt x="11119671" y="872838"/>
                  </a:lnTo>
                  <a:lnTo>
                    <a:pt x="11121167" y="871652"/>
                  </a:lnTo>
                  <a:lnTo>
                    <a:pt x="11124346" y="870395"/>
                  </a:lnTo>
                  <a:lnTo>
                    <a:pt x="11128511" y="865831"/>
                  </a:lnTo>
                  <a:lnTo>
                    <a:pt x="11133862" y="861589"/>
                  </a:lnTo>
                  <a:lnTo>
                    <a:pt x="11137702" y="855757"/>
                  </a:lnTo>
                  <a:lnTo>
                    <a:pt x="11142824" y="850143"/>
                  </a:lnTo>
                  <a:cubicBezTo>
                    <a:pt x="11154287" y="833614"/>
                    <a:pt x="11163036" y="814609"/>
                    <a:pt x="11163036" y="814609"/>
                  </a:cubicBezTo>
                  <a:lnTo>
                    <a:pt x="11163012" y="814605"/>
                  </a:lnTo>
                  <a:lnTo>
                    <a:pt x="11157279" y="826027"/>
                  </a:lnTo>
                  <a:lnTo>
                    <a:pt x="11137702" y="855757"/>
                  </a:lnTo>
                  <a:lnTo>
                    <a:pt x="11128511" y="865831"/>
                  </a:lnTo>
                  <a:lnTo>
                    <a:pt x="11121167" y="871652"/>
                  </a:lnTo>
                  <a:lnTo>
                    <a:pt x="11118607" y="872665"/>
                  </a:lnTo>
                  <a:lnTo>
                    <a:pt x="11106371" y="870669"/>
                  </a:lnTo>
                  <a:lnTo>
                    <a:pt x="11106371" y="870720"/>
                  </a:lnTo>
                  <a:cubicBezTo>
                    <a:pt x="11092243" y="857798"/>
                    <a:pt x="11043473" y="890831"/>
                    <a:pt x="11012401" y="916976"/>
                  </a:cubicBezTo>
                  <a:cubicBezTo>
                    <a:pt x="10996311" y="930501"/>
                    <a:pt x="10984999" y="942166"/>
                    <a:pt x="10985753" y="944679"/>
                  </a:cubicBezTo>
                  <a:cubicBezTo>
                    <a:pt x="10982384" y="939752"/>
                    <a:pt x="10962373" y="911948"/>
                    <a:pt x="10957345" y="903451"/>
                  </a:cubicBezTo>
                  <a:cubicBezTo>
                    <a:pt x="10951413" y="893395"/>
                    <a:pt x="11000937" y="833614"/>
                    <a:pt x="11000937" y="833614"/>
                  </a:cubicBezTo>
                  <a:cubicBezTo>
                    <a:pt x="11000937" y="833614"/>
                    <a:pt x="11076556" y="805006"/>
                    <a:pt x="11084048" y="803447"/>
                  </a:cubicBezTo>
                  <a:cubicBezTo>
                    <a:pt x="11085631" y="803120"/>
                    <a:pt x="11090005" y="803409"/>
                    <a:pt x="11095938" y="804075"/>
                  </a:cubicBezTo>
                  <a:lnTo>
                    <a:pt x="11117131" y="806959"/>
                  </a:lnTo>
                  <a:lnTo>
                    <a:pt x="11117131" y="494234"/>
                  </a:lnTo>
                  <a:cubicBezTo>
                    <a:pt x="11156148" y="485285"/>
                    <a:pt x="11230861" y="476385"/>
                    <a:pt x="11236995" y="496648"/>
                  </a:cubicBezTo>
                  <a:cubicBezTo>
                    <a:pt x="11238655" y="501977"/>
                    <a:pt x="11242576" y="504441"/>
                    <a:pt x="11247906" y="504943"/>
                  </a:cubicBezTo>
                  <a:lnTo>
                    <a:pt x="11247906" y="819392"/>
                  </a:lnTo>
                  <a:lnTo>
                    <a:pt x="11247956" y="819385"/>
                  </a:lnTo>
                  <a:cubicBezTo>
                    <a:pt x="11260174" y="817675"/>
                    <a:pt x="11270280" y="816520"/>
                    <a:pt x="11272844" y="817072"/>
                  </a:cubicBezTo>
                  <a:cubicBezTo>
                    <a:pt x="11280336" y="818631"/>
                    <a:pt x="11355955" y="847239"/>
                    <a:pt x="11355955" y="847239"/>
                  </a:cubicBezTo>
                  <a:cubicBezTo>
                    <a:pt x="11355955" y="847239"/>
                    <a:pt x="11405479" y="907021"/>
                    <a:pt x="11399546" y="917077"/>
                  </a:cubicBezTo>
                  <a:cubicBezTo>
                    <a:pt x="11394518" y="925573"/>
                    <a:pt x="11374457" y="953377"/>
                    <a:pt x="11371139" y="958304"/>
                  </a:cubicBezTo>
                  <a:cubicBezTo>
                    <a:pt x="11371742" y="956243"/>
                    <a:pt x="11364301" y="948099"/>
                    <a:pt x="11352737" y="937741"/>
                  </a:cubicBezTo>
                  <a:cubicBezTo>
                    <a:pt x="11322871" y="911094"/>
                    <a:pt x="11265956" y="870217"/>
                    <a:pt x="11250470" y="884344"/>
                  </a:cubicBezTo>
                  <a:lnTo>
                    <a:pt x="11250470" y="884294"/>
                  </a:lnTo>
                  <a:lnTo>
                    <a:pt x="11238164" y="886301"/>
                  </a:lnTo>
                  <a:lnTo>
                    <a:pt x="11235774" y="885357"/>
                  </a:lnTo>
                  <a:lnTo>
                    <a:pt x="11227969" y="879169"/>
                  </a:lnTo>
                  <a:lnTo>
                    <a:pt x="11219400" y="869777"/>
                  </a:lnTo>
                  <a:lnTo>
                    <a:pt x="11199563" y="839652"/>
                  </a:lnTo>
                  <a:lnTo>
                    <a:pt x="11193822" y="828215"/>
                  </a:lnTo>
                  <a:lnTo>
                    <a:pt x="11193706" y="828235"/>
                  </a:lnTo>
                  <a:cubicBezTo>
                    <a:pt x="11193706" y="828235"/>
                    <a:pt x="11202455" y="847240"/>
                    <a:pt x="11213918" y="863769"/>
                  </a:cubicBezTo>
                  <a:lnTo>
                    <a:pt x="11219400" y="869777"/>
                  </a:lnTo>
                  <a:lnTo>
                    <a:pt x="11222980" y="875215"/>
                  </a:lnTo>
                  <a:lnTo>
                    <a:pt x="11227969" y="879169"/>
                  </a:lnTo>
                  <a:lnTo>
                    <a:pt x="11232395" y="884020"/>
                  </a:lnTo>
                  <a:lnTo>
                    <a:pt x="11235774" y="885357"/>
                  </a:lnTo>
                  <a:lnTo>
                    <a:pt x="11237171" y="886463"/>
                  </a:lnTo>
                  <a:lnTo>
                    <a:pt x="11238164" y="886301"/>
                  </a:lnTo>
                  <a:lnTo>
                    <a:pt x="11241747" y="887718"/>
                  </a:lnTo>
                  <a:cubicBezTo>
                    <a:pt x="11244783" y="887901"/>
                    <a:pt x="11247705" y="886922"/>
                    <a:pt x="11250420" y="884446"/>
                  </a:cubicBezTo>
                  <a:cubicBezTo>
                    <a:pt x="11265905" y="870318"/>
                    <a:pt x="11322871" y="911144"/>
                    <a:pt x="11352686" y="937842"/>
                  </a:cubicBezTo>
                  <a:lnTo>
                    <a:pt x="11352686" y="1143088"/>
                  </a:lnTo>
                  <a:lnTo>
                    <a:pt x="11352737" y="1143079"/>
                  </a:lnTo>
                  <a:cubicBezTo>
                    <a:pt x="11374860" y="1139208"/>
                    <a:pt x="11402563" y="1134733"/>
                    <a:pt x="11407189" y="1135638"/>
                  </a:cubicBezTo>
                  <a:cubicBezTo>
                    <a:pt x="11415032" y="1137197"/>
                    <a:pt x="11493919" y="1166710"/>
                    <a:pt x="11493919" y="1166710"/>
                  </a:cubicBezTo>
                  <a:cubicBezTo>
                    <a:pt x="11493919" y="1166710"/>
                    <a:pt x="11545103" y="1229609"/>
                    <a:pt x="11538717" y="1240368"/>
                  </a:cubicBezTo>
                  <a:cubicBezTo>
                    <a:pt x="11533337" y="1249519"/>
                    <a:pt x="11512019" y="1279234"/>
                    <a:pt x="11508450" y="1284513"/>
                  </a:cubicBezTo>
                  <a:cubicBezTo>
                    <a:pt x="11509003" y="1282552"/>
                    <a:pt x="11503070" y="1275614"/>
                    <a:pt x="11493316" y="1266463"/>
                  </a:cubicBezTo>
                  <a:cubicBezTo>
                    <a:pt x="11463752" y="1238759"/>
                    <a:pt x="11399999" y="1191497"/>
                    <a:pt x="11382904" y="1207335"/>
                  </a:cubicBezTo>
                  <a:lnTo>
                    <a:pt x="11382954" y="1207285"/>
                  </a:lnTo>
                  <a:lnTo>
                    <a:pt x="11367386" y="1208518"/>
                  </a:lnTo>
                  <a:lnTo>
                    <a:pt x="11365830" y="1207909"/>
                  </a:lnTo>
                  <a:lnTo>
                    <a:pt x="11357028" y="1199401"/>
                  </a:lnTo>
                  <a:lnTo>
                    <a:pt x="11347029" y="1188261"/>
                  </a:lnTo>
                  <a:lnTo>
                    <a:pt x="11338494" y="1174931"/>
                  </a:lnTo>
                  <a:lnTo>
                    <a:pt x="11332660" y="1164963"/>
                  </a:lnTo>
                  <a:lnTo>
                    <a:pt x="11325808" y="1151668"/>
                  </a:lnTo>
                  <a:lnTo>
                    <a:pt x="11324290" y="1148388"/>
                  </a:lnTo>
                  <a:lnTo>
                    <a:pt x="11324179" y="1148409"/>
                  </a:lnTo>
                  <a:cubicBezTo>
                    <a:pt x="11324179" y="1148409"/>
                    <a:pt x="11326413" y="1153431"/>
                    <a:pt x="11330124" y="1160630"/>
                  </a:cubicBezTo>
                  <a:lnTo>
                    <a:pt x="11332660" y="1164963"/>
                  </a:lnTo>
                  <a:lnTo>
                    <a:pt x="11334919" y="1169346"/>
                  </a:lnTo>
                  <a:lnTo>
                    <a:pt x="11338494" y="1174931"/>
                  </a:lnTo>
                  <a:lnTo>
                    <a:pt x="11344925" y="1185917"/>
                  </a:lnTo>
                  <a:lnTo>
                    <a:pt x="11347029" y="1188261"/>
                  </a:lnTo>
                  <a:lnTo>
                    <a:pt x="11349506" y="1192129"/>
                  </a:lnTo>
                  <a:lnTo>
                    <a:pt x="11357028" y="1199401"/>
                  </a:lnTo>
                  <a:lnTo>
                    <a:pt x="11364035" y="1207207"/>
                  </a:lnTo>
                  <a:lnTo>
                    <a:pt x="11365830" y="1207909"/>
                  </a:lnTo>
                  <a:lnTo>
                    <a:pt x="11366530" y="1208585"/>
                  </a:lnTo>
                  <a:lnTo>
                    <a:pt x="11367386" y="1208518"/>
                  </a:lnTo>
                  <a:lnTo>
                    <a:pt x="11373784" y="1211021"/>
                  </a:lnTo>
                  <a:cubicBezTo>
                    <a:pt x="11376960" y="1211177"/>
                    <a:pt x="11380032" y="1210101"/>
                    <a:pt x="11382904" y="1207436"/>
                  </a:cubicBezTo>
                  <a:cubicBezTo>
                    <a:pt x="11400049" y="1191598"/>
                    <a:pt x="11463752" y="1238860"/>
                    <a:pt x="11493316" y="1266564"/>
                  </a:cubicBezTo>
                  <a:lnTo>
                    <a:pt x="11493316" y="1400002"/>
                  </a:lnTo>
                  <a:cubicBezTo>
                    <a:pt x="11515740" y="1395980"/>
                    <a:pt x="11555460" y="1389092"/>
                    <a:pt x="11561041" y="1390198"/>
                  </a:cubicBezTo>
                  <a:cubicBezTo>
                    <a:pt x="11568884" y="1391756"/>
                    <a:pt x="11647772" y="1421270"/>
                    <a:pt x="11647772" y="1421270"/>
                  </a:cubicBezTo>
                  <a:cubicBezTo>
                    <a:pt x="11647772" y="1421270"/>
                    <a:pt x="11655565" y="1430873"/>
                    <a:pt x="11664665" y="1443191"/>
                  </a:cubicBezTo>
                  <a:lnTo>
                    <a:pt x="11664703" y="1443243"/>
                  </a:lnTo>
                  <a:lnTo>
                    <a:pt x="11669241" y="1443243"/>
                  </a:lnTo>
                  <a:lnTo>
                    <a:pt x="11669241" y="1449476"/>
                  </a:lnTo>
                  <a:cubicBezTo>
                    <a:pt x="11682363" y="1467727"/>
                    <a:pt x="11695989" y="1489096"/>
                    <a:pt x="11692520" y="1494978"/>
                  </a:cubicBezTo>
                  <a:cubicBezTo>
                    <a:pt x="11688749" y="1501364"/>
                    <a:pt x="11677084" y="1517956"/>
                    <a:pt x="11669241" y="1529117"/>
                  </a:cubicBezTo>
                  <a:cubicBezTo>
                    <a:pt x="11665922" y="1533843"/>
                    <a:pt x="11663308" y="1537564"/>
                    <a:pt x="11662252" y="1539123"/>
                  </a:cubicBezTo>
                  <a:cubicBezTo>
                    <a:pt x="11662843" y="1537175"/>
                    <a:pt x="11656718" y="1530060"/>
                    <a:pt x="11646843" y="1520814"/>
                  </a:cubicBezTo>
                  <a:lnTo>
                    <a:pt x="11639933" y="1515145"/>
                  </a:lnTo>
                  <a:lnTo>
                    <a:pt x="11658470" y="1532807"/>
                  </a:lnTo>
                  <a:lnTo>
                    <a:pt x="11662202" y="1539140"/>
                  </a:lnTo>
                  <a:lnTo>
                    <a:pt x="11662252" y="1539225"/>
                  </a:lnTo>
                  <a:cubicBezTo>
                    <a:pt x="11663308" y="1537615"/>
                    <a:pt x="11665922" y="1533946"/>
                    <a:pt x="11669241" y="1529219"/>
                  </a:cubicBezTo>
                  <a:lnTo>
                    <a:pt x="11669241" y="1723077"/>
                  </a:lnTo>
                  <a:lnTo>
                    <a:pt x="11692047" y="1716455"/>
                  </a:lnTo>
                  <a:cubicBezTo>
                    <a:pt x="11698653" y="1714683"/>
                    <a:pt x="11703630" y="1713564"/>
                    <a:pt x="11705139" y="1713740"/>
                  </a:cubicBezTo>
                  <a:cubicBezTo>
                    <a:pt x="11708155" y="1714067"/>
                    <a:pt x="11724471" y="1719032"/>
                    <a:pt x="11740032" y="1723915"/>
                  </a:cubicBezTo>
                  <a:lnTo>
                    <a:pt x="11744154" y="1725224"/>
                  </a:lnTo>
                  <a:lnTo>
                    <a:pt x="11748328" y="1719170"/>
                  </a:lnTo>
                  <a:cubicBezTo>
                    <a:pt x="11748328" y="1719170"/>
                    <a:pt x="11818367" y="1698355"/>
                    <a:pt x="11825506" y="1697651"/>
                  </a:cubicBezTo>
                  <a:cubicBezTo>
                    <a:pt x="11830232" y="1697148"/>
                    <a:pt x="11863668" y="1706449"/>
                    <a:pt x="11885438" y="1712734"/>
                  </a:cubicBezTo>
                  <a:lnTo>
                    <a:pt x="11885438" y="1511277"/>
                  </a:lnTo>
                  <a:cubicBezTo>
                    <a:pt x="11910779" y="1487144"/>
                    <a:pt x="11961258" y="1451043"/>
                    <a:pt x="11978454" y="1467536"/>
                  </a:cubicBezTo>
                  <a:cubicBezTo>
                    <a:pt x="11984450" y="1473305"/>
                    <a:pt x="11990430" y="1472965"/>
                    <a:pt x="11996027" y="1469211"/>
                  </a:cubicBezTo>
                  <a:lnTo>
                    <a:pt x="12002019" y="1461832"/>
                  </a:lnTo>
                  <a:lnTo>
                    <a:pt x="12004090" y="1461331"/>
                  </a:lnTo>
                  <a:lnTo>
                    <a:pt x="12007182" y="1455474"/>
                  </a:lnTo>
                  <a:lnTo>
                    <a:pt x="12011305" y="1450397"/>
                  </a:lnTo>
                  <a:cubicBezTo>
                    <a:pt x="12020235" y="1434615"/>
                    <a:pt x="12026168" y="1415950"/>
                    <a:pt x="12026168" y="1415950"/>
                  </a:cubicBezTo>
                  <a:lnTo>
                    <a:pt x="12026168" y="1415949"/>
                  </a:lnTo>
                  <a:lnTo>
                    <a:pt x="12022085" y="1427246"/>
                  </a:lnTo>
                  <a:lnTo>
                    <a:pt x="12007182" y="1455474"/>
                  </a:lnTo>
                  <a:lnTo>
                    <a:pt x="12002019" y="1461832"/>
                  </a:lnTo>
                  <a:lnTo>
                    <a:pt x="11978453" y="1467533"/>
                  </a:lnTo>
                  <a:lnTo>
                    <a:pt x="11978453" y="1467483"/>
                  </a:lnTo>
                  <a:cubicBezTo>
                    <a:pt x="11961308" y="1450992"/>
                    <a:pt x="11910829" y="1487092"/>
                    <a:pt x="11885438" y="1511225"/>
                  </a:cubicBezTo>
                  <a:cubicBezTo>
                    <a:pt x="11875784" y="1520427"/>
                    <a:pt x="11869801" y="1527869"/>
                    <a:pt x="11870656" y="1530031"/>
                  </a:cubicBezTo>
                  <a:cubicBezTo>
                    <a:pt x="11866734" y="1524550"/>
                    <a:pt x="11843304" y="1493427"/>
                    <a:pt x="11837171" y="1484025"/>
                  </a:cubicBezTo>
                  <a:cubicBezTo>
                    <a:pt x="11829981" y="1472913"/>
                    <a:pt x="11870153" y="1416802"/>
                    <a:pt x="11870153" y="1416802"/>
                  </a:cubicBezTo>
                  <a:cubicBezTo>
                    <a:pt x="11870153" y="1416802"/>
                    <a:pt x="11940191" y="1395987"/>
                    <a:pt x="11947331" y="1395283"/>
                  </a:cubicBezTo>
                  <a:cubicBezTo>
                    <a:pt x="11951554" y="1394881"/>
                    <a:pt x="11978353" y="1402171"/>
                    <a:pt x="11999570" y="1408205"/>
                  </a:cubicBezTo>
                  <a:lnTo>
                    <a:pt x="11999570" y="1195794"/>
                  </a:lnTo>
                  <a:lnTo>
                    <a:pt x="11999520" y="1195728"/>
                  </a:lnTo>
                  <a:cubicBezTo>
                    <a:pt x="11990269" y="1183610"/>
                    <a:pt x="11976040" y="1165108"/>
                    <a:pt x="11971465" y="1158019"/>
                  </a:cubicBezTo>
                  <a:cubicBezTo>
                    <a:pt x="11963923" y="1146354"/>
                    <a:pt x="12024408" y="1078126"/>
                    <a:pt x="12024408" y="1078126"/>
                  </a:cubicBezTo>
                  <a:cubicBezTo>
                    <a:pt x="12024408" y="1078126"/>
                    <a:pt x="12117675" y="1046099"/>
                    <a:pt x="12126977" y="1044439"/>
                  </a:cubicBezTo>
                  <a:cubicBezTo>
                    <a:pt x="12133664" y="1043233"/>
                    <a:pt x="12181177" y="1050825"/>
                    <a:pt x="12207573" y="1055198"/>
                  </a:cubicBezTo>
                  <a:cubicBezTo>
                    <a:pt x="12217981" y="1056908"/>
                    <a:pt x="12225120" y="1058165"/>
                    <a:pt x="12225120" y="1058165"/>
                  </a:cubicBezTo>
                  <a:cubicBezTo>
                    <a:pt x="12225120" y="1058165"/>
                    <a:pt x="12217931" y="1072997"/>
                    <a:pt x="12207573" y="1088785"/>
                  </a:cubicBezTo>
                  <a:lnTo>
                    <a:pt x="12207573" y="1116690"/>
                  </a:lnTo>
                  <a:lnTo>
                    <a:pt x="12207623" y="1116690"/>
                  </a:lnTo>
                  <a:lnTo>
                    <a:pt x="12207623" y="1088785"/>
                  </a:lnTo>
                  <a:cubicBezTo>
                    <a:pt x="12217981" y="1072997"/>
                    <a:pt x="12225170" y="1058165"/>
                    <a:pt x="12225170" y="1058165"/>
                  </a:cubicBezTo>
                  <a:cubicBezTo>
                    <a:pt x="12225170" y="1058165"/>
                    <a:pt x="12218031" y="1056908"/>
                    <a:pt x="12207623" y="1055198"/>
                  </a:cubicBezTo>
                  <a:lnTo>
                    <a:pt x="12207623" y="902100"/>
                  </a:lnTo>
                  <a:lnTo>
                    <a:pt x="12208740" y="901276"/>
                  </a:lnTo>
                  <a:lnTo>
                    <a:pt x="12250152" y="872082"/>
                  </a:lnTo>
                  <a:lnTo>
                    <a:pt x="12262363" y="864659"/>
                  </a:lnTo>
                  <a:lnTo>
                    <a:pt x="12306557" y="844137"/>
                  </a:lnTo>
                  <a:lnTo>
                    <a:pt x="12307001" y="843957"/>
                  </a:lnTo>
                  <a:lnTo>
                    <a:pt x="12306955" y="843952"/>
                  </a:lnTo>
                  <a:lnTo>
                    <a:pt x="12306557" y="844137"/>
                  </a:lnTo>
                  <a:lnTo>
                    <a:pt x="12275192" y="856861"/>
                  </a:lnTo>
                  <a:lnTo>
                    <a:pt x="12262363" y="864659"/>
                  </a:lnTo>
                  <a:lnTo>
                    <a:pt x="12257433" y="866949"/>
                  </a:lnTo>
                  <a:lnTo>
                    <a:pt x="12250152" y="872082"/>
                  </a:lnTo>
                  <a:lnTo>
                    <a:pt x="12239779" y="878387"/>
                  </a:lnTo>
                  <a:lnTo>
                    <a:pt x="12208740" y="901276"/>
                  </a:lnTo>
                  <a:lnTo>
                    <a:pt x="12207572" y="902100"/>
                  </a:lnTo>
                  <a:cubicBezTo>
                    <a:pt x="12190478" y="915776"/>
                    <a:pt x="12179065" y="927139"/>
                    <a:pt x="12179919" y="929753"/>
                  </a:cubicBezTo>
                  <a:cubicBezTo>
                    <a:pt x="12175746" y="924021"/>
                    <a:pt x="12150506" y="891742"/>
                    <a:pt x="12144121" y="881888"/>
                  </a:cubicBezTo>
                  <a:cubicBezTo>
                    <a:pt x="12136579" y="870223"/>
                    <a:pt x="12197064" y="801994"/>
                    <a:pt x="12197064" y="801994"/>
                  </a:cubicBezTo>
                  <a:cubicBezTo>
                    <a:pt x="12197064" y="801994"/>
                    <a:pt x="12290331" y="770018"/>
                    <a:pt x="12299633" y="768308"/>
                  </a:cubicBezTo>
                  <a:cubicBezTo>
                    <a:pt x="12305767" y="767202"/>
                    <a:pt x="12346794" y="773587"/>
                    <a:pt x="12373794" y="778011"/>
                  </a:cubicBezTo>
                  <a:cubicBezTo>
                    <a:pt x="12387620" y="780274"/>
                    <a:pt x="12397777" y="782034"/>
                    <a:pt x="12397777" y="782034"/>
                  </a:cubicBezTo>
                  <a:cubicBezTo>
                    <a:pt x="12397777" y="782034"/>
                    <a:pt x="12387469" y="803251"/>
                    <a:pt x="12373794" y="821955"/>
                  </a:cubicBezTo>
                  <a:lnTo>
                    <a:pt x="12373794" y="831357"/>
                  </a:lnTo>
                  <a:lnTo>
                    <a:pt x="12366403" y="831357"/>
                  </a:lnTo>
                  <a:cubicBezTo>
                    <a:pt x="12360144" y="838673"/>
                    <a:pt x="12353494" y="844782"/>
                    <a:pt x="12346977" y="847849"/>
                  </a:cubicBezTo>
                  <a:lnTo>
                    <a:pt x="12333574" y="846583"/>
                  </a:lnTo>
                  <a:lnTo>
                    <a:pt x="12347027" y="847868"/>
                  </a:lnTo>
                  <a:cubicBezTo>
                    <a:pt x="12353545" y="844795"/>
                    <a:pt x="12360194" y="838673"/>
                    <a:pt x="12366454" y="831358"/>
                  </a:cubicBezTo>
                  <a:lnTo>
                    <a:pt x="12373845" y="831358"/>
                  </a:lnTo>
                  <a:lnTo>
                    <a:pt x="12373845" y="821956"/>
                  </a:lnTo>
                  <a:cubicBezTo>
                    <a:pt x="12387520" y="803252"/>
                    <a:pt x="12397828" y="782034"/>
                    <a:pt x="12397828" y="782034"/>
                  </a:cubicBezTo>
                  <a:cubicBezTo>
                    <a:pt x="12397828" y="782034"/>
                    <a:pt x="12387621" y="780274"/>
                    <a:pt x="12373845" y="778012"/>
                  </a:cubicBezTo>
                  <a:lnTo>
                    <a:pt x="12373845" y="545926"/>
                  </a:lnTo>
                  <a:lnTo>
                    <a:pt x="12376006" y="544383"/>
                  </a:lnTo>
                  <a:lnTo>
                    <a:pt x="12373844" y="545925"/>
                  </a:lnTo>
                  <a:cubicBezTo>
                    <a:pt x="12354788" y="560657"/>
                    <a:pt x="12341464" y="573277"/>
                    <a:pt x="12342319" y="575992"/>
                  </a:cubicBezTo>
                  <a:cubicBezTo>
                    <a:pt x="12338347" y="570662"/>
                    <a:pt x="12314666" y="540545"/>
                    <a:pt x="12308733" y="531294"/>
                  </a:cubicBezTo>
                  <a:cubicBezTo>
                    <a:pt x="12301695" y="520384"/>
                    <a:pt x="12360269" y="455575"/>
                    <a:pt x="12360269" y="455575"/>
                  </a:cubicBezTo>
                  <a:cubicBezTo>
                    <a:pt x="12360269" y="455575"/>
                    <a:pt x="12449664" y="424502"/>
                    <a:pt x="12458564" y="422843"/>
                  </a:cubicBezTo>
                  <a:cubicBezTo>
                    <a:pt x="12462284" y="422139"/>
                    <a:pt x="12479228" y="424150"/>
                    <a:pt x="12497731" y="426664"/>
                  </a:cubicBezTo>
                  <a:lnTo>
                    <a:pt x="12526060" y="430768"/>
                  </a:lnTo>
                  <a:lnTo>
                    <a:pt x="12526202" y="430789"/>
                  </a:lnTo>
                  <a:lnTo>
                    <a:pt x="12526232" y="430793"/>
                  </a:lnTo>
                  <a:lnTo>
                    <a:pt x="12547160" y="434032"/>
                  </a:lnTo>
                  <a:lnTo>
                    <a:pt x="12552007" y="434805"/>
                  </a:lnTo>
                  <a:lnTo>
                    <a:pt x="12552032" y="434760"/>
                  </a:lnTo>
                  <a:cubicBezTo>
                    <a:pt x="12552032" y="434760"/>
                    <a:pt x="12544880" y="433604"/>
                    <a:pt x="12534516" y="432008"/>
                  </a:cubicBezTo>
                  <a:lnTo>
                    <a:pt x="12526232" y="430793"/>
                  </a:lnTo>
                  <a:lnTo>
                    <a:pt x="12526060" y="430768"/>
                  </a:lnTo>
                  <a:lnTo>
                    <a:pt x="12497731" y="426615"/>
                  </a:lnTo>
                  <a:lnTo>
                    <a:pt x="12497731" y="87334"/>
                  </a:lnTo>
                  <a:cubicBezTo>
                    <a:pt x="12481692" y="90703"/>
                    <a:pt x="12470832" y="94071"/>
                    <a:pt x="12470228" y="96133"/>
                  </a:cubicBezTo>
                  <a:cubicBezTo>
                    <a:pt x="12469877" y="89747"/>
                    <a:pt x="12466709" y="53245"/>
                    <a:pt x="12466860" y="42636"/>
                  </a:cubicBezTo>
                  <a:cubicBezTo>
                    <a:pt x="12467011" y="30067"/>
                    <a:pt x="12554797" y="0"/>
                    <a:pt x="12554797" y="0"/>
                  </a:cubicBezTo>
                  <a:cubicBezTo>
                    <a:pt x="12554797" y="0"/>
                    <a:pt x="12649824" y="12771"/>
                    <a:pt x="12658472" y="15234"/>
                  </a:cubicBezTo>
                  <a:cubicBezTo>
                    <a:pt x="12667120" y="17748"/>
                    <a:pt x="12732381" y="66921"/>
                    <a:pt x="12732381" y="66921"/>
                  </a:cubicBezTo>
                  <a:cubicBezTo>
                    <a:pt x="12732381" y="66921"/>
                    <a:pt x="12678432" y="101261"/>
                    <a:pt x="12652338" y="98948"/>
                  </a:cubicBezTo>
                  <a:lnTo>
                    <a:pt x="12652338" y="440090"/>
                  </a:lnTo>
                  <a:cubicBezTo>
                    <a:pt x="12624785" y="443659"/>
                    <a:pt x="12588283" y="449542"/>
                    <a:pt x="12588283" y="449542"/>
                  </a:cubicBezTo>
                  <a:lnTo>
                    <a:pt x="12588333" y="449633"/>
                  </a:lnTo>
                  <a:lnTo>
                    <a:pt x="12594417" y="448666"/>
                  </a:lnTo>
                  <a:cubicBezTo>
                    <a:pt x="12605975" y="446844"/>
                    <a:pt x="12631673" y="442866"/>
                    <a:pt x="12652338" y="440188"/>
                  </a:cubicBezTo>
                  <a:cubicBezTo>
                    <a:pt x="12666768" y="438328"/>
                    <a:pt x="12678684" y="437121"/>
                    <a:pt x="12681751" y="437674"/>
                  </a:cubicBezTo>
                  <a:cubicBezTo>
                    <a:pt x="12690650" y="439383"/>
                    <a:pt x="12780045" y="470405"/>
                    <a:pt x="12780045" y="470405"/>
                  </a:cubicBezTo>
                  <a:cubicBezTo>
                    <a:pt x="12780045" y="470405"/>
                    <a:pt x="12838620" y="535214"/>
                    <a:pt x="12831581" y="546125"/>
                  </a:cubicBezTo>
                  <a:cubicBezTo>
                    <a:pt x="12825598" y="555376"/>
                    <a:pt x="12801917" y="585493"/>
                    <a:pt x="12797995" y="590823"/>
                  </a:cubicBezTo>
                  <a:cubicBezTo>
                    <a:pt x="12798347" y="589717"/>
                    <a:pt x="12796323" y="586939"/>
                    <a:pt x="12792502" y="583036"/>
                  </a:cubicBezTo>
                  <a:lnTo>
                    <a:pt x="12776274" y="568544"/>
                  </a:lnTo>
                  <a:lnTo>
                    <a:pt x="12776274" y="791176"/>
                  </a:lnTo>
                  <a:lnTo>
                    <a:pt x="12816214" y="785176"/>
                  </a:lnTo>
                  <a:cubicBezTo>
                    <a:pt x="12828363" y="783554"/>
                    <a:pt x="12837916" y="782586"/>
                    <a:pt x="12840631" y="783089"/>
                  </a:cubicBezTo>
                  <a:cubicBezTo>
                    <a:pt x="12849932" y="784799"/>
                    <a:pt x="12943199" y="816776"/>
                    <a:pt x="12943199" y="816776"/>
                  </a:cubicBezTo>
                  <a:cubicBezTo>
                    <a:pt x="12943199" y="816776"/>
                    <a:pt x="13003685" y="885004"/>
                    <a:pt x="12996143" y="896669"/>
                  </a:cubicBezTo>
                  <a:cubicBezTo>
                    <a:pt x="12989808" y="906574"/>
                    <a:pt x="12964568" y="938802"/>
                    <a:pt x="12960345" y="944534"/>
                  </a:cubicBezTo>
                  <a:cubicBezTo>
                    <a:pt x="12960671" y="943478"/>
                    <a:pt x="12959075" y="941064"/>
                    <a:pt x="12955958" y="937677"/>
                  </a:cubicBezTo>
                  <a:lnTo>
                    <a:pt x="12942495" y="925022"/>
                  </a:lnTo>
                  <a:lnTo>
                    <a:pt x="12942495" y="1069931"/>
                  </a:lnTo>
                  <a:cubicBezTo>
                    <a:pt x="12931836" y="1071741"/>
                    <a:pt x="12924446" y="1072997"/>
                    <a:pt x="12924446" y="1072997"/>
                  </a:cubicBezTo>
                  <a:lnTo>
                    <a:pt x="12924461" y="1073026"/>
                  </a:lnTo>
                  <a:lnTo>
                    <a:pt x="12929354" y="1072173"/>
                  </a:lnTo>
                  <a:cubicBezTo>
                    <a:pt x="12932527" y="1071627"/>
                    <a:pt x="12937040" y="1070860"/>
                    <a:pt x="12942395" y="1069980"/>
                  </a:cubicBezTo>
                  <a:cubicBezTo>
                    <a:pt x="12968841" y="1065606"/>
                    <a:pt x="13015801" y="1058113"/>
                    <a:pt x="13022439" y="1059321"/>
                  </a:cubicBezTo>
                  <a:cubicBezTo>
                    <a:pt x="13031740" y="1061030"/>
                    <a:pt x="13125007" y="1093008"/>
                    <a:pt x="13125007" y="1093008"/>
                  </a:cubicBezTo>
                  <a:cubicBezTo>
                    <a:pt x="13125007" y="1093008"/>
                    <a:pt x="13134258" y="1103415"/>
                    <a:pt x="13145018" y="1116739"/>
                  </a:cubicBezTo>
                  <a:cubicBezTo>
                    <a:pt x="13146828" y="1118901"/>
                    <a:pt x="13148638" y="1121214"/>
                    <a:pt x="13150448" y="1123527"/>
                  </a:cubicBezTo>
                  <a:cubicBezTo>
                    <a:pt x="13165984" y="1143286"/>
                    <a:pt x="13182123" y="1166465"/>
                    <a:pt x="13178000" y="1172850"/>
                  </a:cubicBezTo>
                  <a:cubicBezTo>
                    <a:pt x="13173525" y="1179788"/>
                    <a:pt x="13159749" y="1197738"/>
                    <a:pt x="13150448" y="1209855"/>
                  </a:cubicBezTo>
                  <a:lnTo>
                    <a:pt x="13142211" y="1220653"/>
                  </a:lnTo>
                  <a:lnTo>
                    <a:pt x="13142252" y="1220716"/>
                  </a:lnTo>
                  <a:cubicBezTo>
                    <a:pt x="13143509" y="1219057"/>
                    <a:pt x="13146576" y="1215035"/>
                    <a:pt x="13150498" y="1209906"/>
                  </a:cubicBezTo>
                  <a:lnTo>
                    <a:pt x="13150498" y="1420271"/>
                  </a:lnTo>
                  <a:cubicBezTo>
                    <a:pt x="13169453" y="1414992"/>
                    <a:pt x="13189413" y="1409763"/>
                    <a:pt x="13192983" y="1410115"/>
                  </a:cubicBezTo>
                  <a:cubicBezTo>
                    <a:pt x="13200123" y="1410819"/>
                    <a:pt x="13270161" y="1431634"/>
                    <a:pt x="13270161" y="1431634"/>
                  </a:cubicBezTo>
                  <a:cubicBezTo>
                    <a:pt x="13270161" y="1431634"/>
                    <a:pt x="13310384" y="1487745"/>
                    <a:pt x="13303143" y="1498857"/>
                  </a:cubicBezTo>
                  <a:cubicBezTo>
                    <a:pt x="13297060" y="1508259"/>
                    <a:pt x="13273580" y="1539381"/>
                    <a:pt x="13269658" y="1544861"/>
                  </a:cubicBezTo>
                  <a:cubicBezTo>
                    <a:pt x="13270161" y="1543605"/>
                    <a:pt x="13268250" y="1540488"/>
                    <a:pt x="13264630" y="1536215"/>
                  </a:cubicBezTo>
                  <a:cubicBezTo>
                    <a:pt x="13245977" y="1514394"/>
                    <a:pt x="13181670" y="1463259"/>
                    <a:pt x="13161810" y="1482315"/>
                  </a:cubicBezTo>
                  <a:lnTo>
                    <a:pt x="13159732" y="1482513"/>
                  </a:lnTo>
                  <a:lnTo>
                    <a:pt x="13161811" y="1482318"/>
                  </a:lnTo>
                  <a:cubicBezTo>
                    <a:pt x="13181670" y="1463262"/>
                    <a:pt x="13245977" y="1514395"/>
                    <a:pt x="13264630" y="1536216"/>
                  </a:cubicBezTo>
                  <a:lnTo>
                    <a:pt x="13264630" y="1724738"/>
                  </a:lnTo>
                  <a:lnTo>
                    <a:pt x="13295967" y="1716217"/>
                  </a:lnTo>
                  <a:cubicBezTo>
                    <a:pt x="13305394" y="1713829"/>
                    <a:pt x="13312722" y="1712232"/>
                    <a:pt x="13314758" y="1712433"/>
                  </a:cubicBezTo>
                  <a:cubicBezTo>
                    <a:pt x="13321898" y="1713137"/>
                    <a:pt x="13391936" y="1733952"/>
                    <a:pt x="13391936" y="1733952"/>
                  </a:cubicBezTo>
                  <a:lnTo>
                    <a:pt x="13391886" y="1733952"/>
                  </a:lnTo>
                  <a:cubicBezTo>
                    <a:pt x="13391886" y="1733952"/>
                    <a:pt x="13432108" y="1790063"/>
                    <a:pt x="13424868" y="1801175"/>
                  </a:cubicBezTo>
                  <a:cubicBezTo>
                    <a:pt x="13418785" y="1810577"/>
                    <a:pt x="13395305" y="1841699"/>
                    <a:pt x="13391383" y="1847180"/>
                  </a:cubicBezTo>
                  <a:lnTo>
                    <a:pt x="13382534" y="1834331"/>
                  </a:lnTo>
                  <a:lnTo>
                    <a:pt x="13382534" y="5309414"/>
                  </a:lnTo>
                  <a:lnTo>
                    <a:pt x="13307016" y="5309414"/>
                  </a:lnTo>
                  <a:lnTo>
                    <a:pt x="13307016" y="5309614"/>
                  </a:lnTo>
                  <a:lnTo>
                    <a:pt x="9573377" y="5309614"/>
                  </a:lnTo>
                  <a:lnTo>
                    <a:pt x="9573377" y="5309615"/>
                  </a:lnTo>
                  <a:lnTo>
                    <a:pt x="8206101" y="5309615"/>
                  </a:lnTo>
                  <a:lnTo>
                    <a:pt x="8206101" y="5309614"/>
                  </a:lnTo>
                  <a:lnTo>
                    <a:pt x="6755514" y="5309614"/>
                  </a:lnTo>
                  <a:lnTo>
                    <a:pt x="6755514" y="5309565"/>
                  </a:lnTo>
                  <a:lnTo>
                    <a:pt x="6684544" y="5309565"/>
                  </a:lnTo>
                  <a:lnTo>
                    <a:pt x="6684544" y="5309614"/>
                  </a:lnTo>
                  <a:lnTo>
                    <a:pt x="2950905" y="5309614"/>
                  </a:lnTo>
                  <a:lnTo>
                    <a:pt x="2950905" y="5309615"/>
                  </a:lnTo>
                  <a:lnTo>
                    <a:pt x="1583629" y="5309615"/>
                  </a:lnTo>
                  <a:lnTo>
                    <a:pt x="1583629" y="5309614"/>
                  </a:lnTo>
                  <a:lnTo>
                    <a:pt x="133042" y="5309614"/>
                  </a:lnTo>
                  <a:lnTo>
                    <a:pt x="133042" y="5309565"/>
                  </a:lnTo>
                  <a:lnTo>
                    <a:pt x="51339" y="5309565"/>
                  </a:lnTo>
                  <a:lnTo>
                    <a:pt x="51339" y="1897609"/>
                  </a:lnTo>
                  <a:cubicBezTo>
                    <a:pt x="77333" y="1874129"/>
                    <a:pt x="125600" y="1841196"/>
                    <a:pt x="142343" y="1856883"/>
                  </a:cubicBezTo>
                  <a:cubicBezTo>
                    <a:pt x="145347" y="1859693"/>
                    <a:pt x="148346" y="1861013"/>
                    <a:pt x="151295" y="1861173"/>
                  </a:cubicBezTo>
                  <a:lnTo>
                    <a:pt x="154653" y="1860136"/>
                  </a:lnTo>
                  <a:lnTo>
                    <a:pt x="155726" y="1860434"/>
                  </a:lnTo>
                  <a:lnTo>
                    <a:pt x="157036" y="1859400"/>
                  </a:lnTo>
                  <a:lnTo>
                    <a:pt x="159945" y="1858501"/>
                  </a:lnTo>
                  <a:lnTo>
                    <a:pt x="163355" y="1854408"/>
                  </a:lnTo>
                  <a:lnTo>
                    <a:pt x="168069" y="1850685"/>
                  </a:lnTo>
                  <a:lnTo>
                    <a:pt x="171059" y="1845162"/>
                  </a:lnTo>
                  <a:lnTo>
                    <a:pt x="175238" y="1840147"/>
                  </a:lnTo>
                  <a:cubicBezTo>
                    <a:pt x="184175" y="1824755"/>
                    <a:pt x="190108" y="1806554"/>
                    <a:pt x="190108" y="1806554"/>
                  </a:cubicBezTo>
                  <a:lnTo>
                    <a:pt x="190104" y="1806553"/>
                  </a:lnTo>
                  <a:lnTo>
                    <a:pt x="186075" y="1817429"/>
                  </a:lnTo>
                  <a:lnTo>
                    <a:pt x="171059" y="1845162"/>
                  </a:lnTo>
                  <a:lnTo>
                    <a:pt x="163355" y="1854408"/>
                  </a:lnTo>
                  <a:lnTo>
                    <a:pt x="157036" y="1859400"/>
                  </a:lnTo>
                  <a:lnTo>
                    <a:pt x="154653" y="1860136"/>
                  </a:lnTo>
                  <a:lnTo>
                    <a:pt x="142394" y="1856733"/>
                  </a:lnTo>
                  <a:lnTo>
                    <a:pt x="142344" y="1856733"/>
                  </a:lnTo>
                  <a:cubicBezTo>
                    <a:pt x="125601" y="1841096"/>
                    <a:pt x="77333" y="1873978"/>
                    <a:pt x="51339" y="1897458"/>
                  </a:cubicBezTo>
                  <a:cubicBezTo>
                    <a:pt x="40429" y="1907313"/>
                    <a:pt x="33490" y="1915458"/>
                    <a:pt x="34395" y="1917721"/>
                  </a:cubicBezTo>
                  <a:cubicBezTo>
                    <a:pt x="30474" y="1912391"/>
                    <a:pt x="6994" y="1882073"/>
                    <a:pt x="860" y="1872872"/>
                  </a:cubicBezTo>
                  <a:cubicBezTo>
                    <a:pt x="-6330" y="1862012"/>
                    <a:pt x="33893" y="1807309"/>
                    <a:pt x="33893" y="1807309"/>
                  </a:cubicBezTo>
                  <a:cubicBezTo>
                    <a:pt x="33893" y="1807309"/>
                    <a:pt x="104031" y="1786996"/>
                    <a:pt x="111171" y="1786292"/>
                  </a:cubicBezTo>
                  <a:cubicBezTo>
                    <a:pt x="113559" y="1786066"/>
                    <a:pt x="123112" y="1788216"/>
                    <a:pt x="134795" y="1791188"/>
                  </a:cubicBezTo>
                  <a:lnTo>
                    <a:pt x="171153" y="1801011"/>
                  </a:lnTo>
                  <a:lnTo>
                    <a:pt x="171153" y="1604641"/>
                  </a:lnTo>
                  <a:cubicBezTo>
                    <a:pt x="196594" y="1581060"/>
                    <a:pt x="247124" y="1545865"/>
                    <a:pt x="264319" y="1561954"/>
                  </a:cubicBezTo>
                  <a:cubicBezTo>
                    <a:pt x="276335" y="1573192"/>
                    <a:pt x="288277" y="1560609"/>
                    <a:pt x="297214" y="1545218"/>
                  </a:cubicBezTo>
                  <a:lnTo>
                    <a:pt x="297261" y="1545118"/>
                  </a:lnTo>
                  <a:lnTo>
                    <a:pt x="281971" y="1563469"/>
                  </a:lnTo>
                  <a:cubicBezTo>
                    <a:pt x="276367" y="1567134"/>
                    <a:pt x="270377" y="1567470"/>
                    <a:pt x="264369" y="1561852"/>
                  </a:cubicBezTo>
                  <a:lnTo>
                    <a:pt x="264319" y="1561801"/>
                  </a:lnTo>
                  <a:cubicBezTo>
                    <a:pt x="247123" y="1545712"/>
                    <a:pt x="196543" y="1580907"/>
                    <a:pt x="171152" y="1604488"/>
                  </a:cubicBezTo>
                  <a:cubicBezTo>
                    <a:pt x="161499" y="1613488"/>
                    <a:pt x="155516" y="1620728"/>
                    <a:pt x="156370" y="1622840"/>
                  </a:cubicBezTo>
                  <a:cubicBezTo>
                    <a:pt x="152449" y="1617510"/>
                    <a:pt x="128969" y="1587192"/>
                    <a:pt x="122835" y="1577991"/>
                  </a:cubicBezTo>
                  <a:cubicBezTo>
                    <a:pt x="115645" y="1567131"/>
                    <a:pt x="155868" y="1512428"/>
                    <a:pt x="155868" y="1512428"/>
                  </a:cubicBezTo>
                  <a:cubicBezTo>
                    <a:pt x="155868" y="1512428"/>
                    <a:pt x="226006" y="1492115"/>
                    <a:pt x="233146" y="1491411"/>
                  </a:cubicBezTo>
                  <a:cubicBezTo>
                    <a:pt x="235257" y="1491184"/>
                    <a:pt x="243025" y="1492857"/>
                    <a:pt x="252924" y="1495320"/>
                  </a:cubicBezTo>
                  <a:lnTo>
                    <a:pt x="285436" y="1503967"/>
                  </a:lnTo>
                  <a:lnTo>
                    <a:pt x="285436" y="1296834"/>
                  </a:lnTo>
                  <a:cubicBezTo>
                    <a:pt x="289106" y="1301510"/>
                    <a:pt x="291972" y="1305130"/>
                    <a:pt x="293179" y="1306740"/>
                  </a:cubicBezTo>
                  <a:lnTo>
                    <a:pt x="293232" y="1306659"/>
                  </a:lnTo>
                  <a:lnTo>
                    <a:pt x="297666" y="1299952"/>
                  </a:lnTo>
                  <a:lnTo>
                    <a:pt x="319270" y="1281573"/>
                  </a:lnTo>
                  <a:lnTo>
                    <a:pt x="341809" y="1265061"/>
                  </a:lnTo>
                  <a:lnTo>
                    <a:pt x="361836" y="1251461"/>
                  </a:lnTo>
                  <a:lnTo>
                    <a:pt x="390519" y="1236027"/>
                  </a:lnTo>
                  <a:lnTo>
                    <a:pt x="410342" y="1226339"/>
                  </a:lnTo>
                  <a:lnTo>
                    <a:pt x="420833" y="1223601"/>
                  </a:lnTo>
                  <a:lnTo>
                    <a:pt x="428471" y="1222052"/>
                  </a:lnTo>
                  <a:lnTo>
                    <a:pt x="440786" y="1224855"/>
                  </a:lnTo>
                  <a:lnTo>
                    <a:pt x="441803" y="1225137"/>
                  </a:lnTo>
                  <a:cubicBezTo>
                    <a:pt x="450601" y="1232427"/>
                    <a:pt x="461009" y="1228455"/>
                    <a:pt x="471014" y="1219757"/>
                  </a:cubicBezTo>
                  <a:lnTo>
                    <a:pt x="493791" y="1219757"/>
                  </a:lnTo>
                  <a:lnTo>
                    <a:pt x="493791" y="1192556"/>
                  </a:lnTo>
                  <a:cubicBezTo>
                    <a:pt x="504148" y="1177171"/>
                    <a:pt x="511338" y="1162691"/>
                    <a:pt x="511338" y="1162691"/>
                  </a:cubicBezTo>
                  <a:lnTo>
                    <a:pt x="511287" y="1162683"/>
                  </a:lnTo>
                  <a:lnTo>
                    <a:pt x="506447" y="1171753"/>
                  </a:lnTo>
                  <a:cubicBezTo>
                    <a:pt x="503355" y="1177297"/>
                    <a:pt x="498968" y="1184763"/>
                    <a:pt x="493790" y="1192456"/>
                  </a:cubicBezTo>
                  <a:lnTo>
                    <a:pt x="493790" y="1219656"/>
                  </a:lnTo>
                  <a:lnTo>
                    <a:pt x="471014" y="1219656"/>
                  </a:lnTo>
                  <a:cubicBezTo>
                    <a:pt x="460958" y="1228355"/>
                    <a:pt x="450601" y="1232327"/>
                    <a:pt x="441802" y="1225036"/>
                  </a:cubicBezTo>
                  <a:lnTo>
                    <a:pt x="441802" y="1225086"/>
                  </a:lnTo>
                  <a:lnTo>
                    <a:pt x="440786" y="1224855"/>
                  </a:lnTo>
                  <a:lnTo>
                    <a:pt x="429755" y="1221791"/>
                  </a:lnTo>
                  <a:lnTo>
                    <a:pt x="428471" y="1222052"/>
                  </a:lnTo>
                  <a:lnTo>
                    <a:pt x="427563" y="1221845"/>
                  </a:lnTo>
                  <a:lnTo>
                    <a:pt x="420833" y="1223601"/>
                  </a:lnTo>
                  <a:lnTo>
                    <a:pt x="412474" y="1225297"/>
                  </a:lnTo>
                  <a:lnTo>
                    <a:pt x="410342" y="1226339"/>
                  </a:lnTo>
                  <a:lnTo>
                    <a:pt x="406814" y="1227259"/>
                  </a:lnTo>
                  <a:lnTo>
                    <a:pt x="390519" y="1236027"/>
                  </a:lnTo>
                  <a:lnTo>
                    <a:pt x="369267" y="1246415"/>
                  </a:lnTo>
                  <a:lnTo>
                    <a:pt x="361836" y="1251461"/>
                  </a:lnTo>
                  <a:lnTo>
                    <a:pt x="356328" y="1254424"/>
                  </a:lnTo>
                  <a:lnTo>
                    <a:pt x="341809" y="1265061"/>
                  </a:lnTo>
                  <a:lnTo>
                    <a:pt x="326294" y="1275597"/>
                  </a:lnTo>
                  <a:lnTo>
                    <a:pt x="319270" y="1281573"/>
                  </a:lnTo>
                  <a:lnTo>
                    <a:pt x="311424" y="1287321"/>
                  </a:lnTo>
                  <a:cubicBezTo>
                    <a:pt x="299727" y="1297102"/>
                    <a:pt x="292475" y="1304628"/>
                    <a:pt x="293179" y="1306689"/>
                  </a:cubicBezTo>
                  <a:cubicBezTo>
                    <a:pt x="291972" y="1305130"/>
                    <a:pt x="289156" y="1301460"/>
                    <a:pt x="285436" y="1296784"/>
                  </a:cubicBezTo>
                  <a:cubicBezTo>
                    <a:pt x="276134" y="1285019"/>
                    <a:pt x="261905" y="1266918"/>
                    <a:pt x="257330" y="1260030"/>
                  </a:cubicBezTo>
                  <a:cubicBezTo>
                    <a:pt x="249788" y="1248617"/>
                    <a:pt x="310374" y="1182098"/>
                    <a:pt x="310374" y="1182098"/>
                  </a:cubicBezTo>
                  <a:cubicBezTo>
                    <a:pt x="310374" y="1182098"/>
                    <a:pt x="403791" y="1150926"/>
                    <a:pt x="413093" y="1149266"/>
                  </a:cubicBezTo>
                  <a:cubicBezTo>
                    <a:pt x="419780" y="1148060"/>
                    <a:pt x="467344" y="1155451"/>
                    <a:pt x="493790" y="1159724"/>
                  </a:cubicBezTo>
                  <a:lnTo>
                    <a:pt x="493791" y="1159724"/>
                  </a:lnTo>
                  <a:lnTo>
                    <a:pt x="493791" y="1010447"/>
                  </a:lnTo>
                  <a:cubicBezTo>
                    <a:pt x="531449" y="980984"/>
                    <a:pt x="596158" y="940459"/>
                    <a:pt x="614711" y="955794"/>
                  </a:cubicBezTo>
                  <a:cubicBezTo>
                    <a:pt x="626174" y="965297"/>
                    <a:pt x="640302" y="955694"/>
                    <a:pt x="652822" y="941415"/>
                  </a:cubicBezTo>
                  <a:lnTo>
                    <a:pt x="660213" y="941415"/>
                  </a:lnTo>
                  <a:lnTo>
                    <a:pt x="660213" y="932263"/>
                  </a:lnTo>
                  <a:lnTo>
                    <a:pt x="662716" y="928417"/>
                  </a:lnTo>
                  <a:lnTo>
                    <a:pt x="673810" y="911829"/>
                  </a:lnTo>
                  <a:lnTo>
                    <a:pt x="675843" y="908249"/>
                  </a:lnTo>
                  <a:lnTo>
                    <a:pt x="677333" y="905961"/>
                  </a:lnTo>
                  <a:cubicBezTo>
                    <a:pt x="681619" y="898514"/>
                    <a:pt x="684196" y="893347"/>
                    <a:pt x="684196" y="893347"/>
                  </a:cubicBezTo>
                  <a:lnTo>
                    <a:pt x="684146" y="893339"/>
                  </a:lnTo>
                  <a:lnTo>
                    <a:pt x="682371" y="896760"/>
                  </a:lnTo>
                  <a:lnTo>
                    <a:pt x="675843" y="908249"/>
                  </a:lnTo>
                  <a:lnTo>
                    <a:pt x="662716" y="928417"/>
                  </a:lnTo>
                  <a:lnTo>
                    <a:pt x="660212" y="932162"/>
                  </a:lnTo>
                  <a:lnTo>
                    <a:pt x="660212" y="941313"/>
                  </a:lnTo>
                  <a:lnTo>
                    <a:pt x="652822" y="941313"/>
                  </a:lnTo>
                  <a:cubicBezTo>
                    <a:pt x="640302" y="955592"/>
                    <a:pt x="626174" y="965195"/>
                    <a:pt x="614710" y="955692"/>
                  </a:cubicBezTo>
                  <a:lnTo>
                    <a:pt x="614660" y="955743"/>
                  </a:lnTo>
                  <a:cubicBezTo>
                    <a:pt x="596107" y="940408"/>
                    <a:pt x="531399" y="980932"/>
                    <a:pt x="493740" y="1010395"/>
                  </a:cubicBezTo>
                  <a:cubicBezTo>
                    <a:pt x="476645" y="1023719"/>
                    <a:pt x="465182" y="1034782"/>
                    <a:pt x="466037" y="1037345"/>
                  </a:cubicBezTo>
                  <a:cubicBezTo>
                    <a:pt x="461863" y="1031764"/>
                    <a:pt x="436573" y="1000340"/>
                    <a:pt x="430188" y="990686"/>
                  </a:cubicBezTo>
                  <a:cubicBezTo>
                    <a:pt x="422646" y="979273"/>
                    <a:pt x="483232" y="912754"/>
                    <a:pt x="483232" y="912754"/>
                  </a:cubicBezTo>
                  <a:cubicBezTo>
                    <a:pt x="483232" y="912754"/>
                    <a:pt x="576649" y="881531"/>
                    <a:pt x="585951" y="879872"/>
                  </a:cubicBezTo>
                  <a:cubicBezTo>
                    <a:pt x="592085" y="878816"/>
                    <a:pt x="633163" y="885001"/>
                    <a:pt x="660212" y="889325"/>
                  </a:cubicBezTo>
                  <a:lnTo>
                    <a:pt x="660213" y="889325"/>
                  </a:lnTo>
                  <a:lnTo>
                    <a:pt x="660213" y="663021"/>
                  </a:lnTo>
                  <a:cubicBezTo>
                    <a:pt x="696966" y="635368"/>
                    <a:pt x="754736" y="600424"/>
                    <a:pt x="771479" y="614100"/>
                  </a:cubicBezTo>
                  <a:cubicBezTo>
                    <a:pt x="774690" y="616721"/>
                    <a:pt x="778149" y="617757"/>
                    <a:pt x="781742" y="617564"/>
                  </a:cubicBezTo>
                  <a:lnTo>
                    <a:pt x="789022" y="614992"/>
                  </a:lnTo>
                  <a:lnTo>
                    <a:pt x="790057" y="615053"/>
                  </a:lnTo>
                  <a:lnTo>
                    <a:pt x="790914" y="614323"/>
                  </a:lnTo>
                  <a:lnTo>
                    <a:pt x="792814" y="613652"/>
                  </a:lnTo>
                  <a:lnTo>
                    <a:pt x="800293" y="606329"/>
                  </a:lnTo>
                  <a:lnTo>
                    <a:pt x="809521" y="598463"/>
                  </a:lnTo>
                  <a:lnTo>
                    <a:pt x="812586" y="594293"/>
                  </a:lnTo>
                  <a:lnTo>
                    <a:pt x="814700" y="592223"/>
                  </a:lnTo>
                  <a:lnTo>
                    <a:pt x="821146" y="582645"/>
                  </a:lnTo>
                  <a:lnTo>
                    <a:pt x="826324" y="575600"/>
                  </a:lnTo>
                  <a:lnTo>
                    <a:pt x="829662" y="569993"/>
                  </a:lnTo>
                  <a:lnTo>
                    <a:pt x="831768" y="566863"/>
                  </a:lnTo>
                  <a:cubicBezTo>
                    <a:pt x="836058" y="559649"/>
                    <a:pt x="838651" y="554621"/>
                    <a:pt x="838651" y="554621"/>
                  </a:cubicBezTo>
                  <a:lnTo>
                    <a:pt x="838623" y="554617"/>
                  </a:lnTo>
                  <a:lnTo>
                    <a:pt x="836869" y="557885"/>
                  </a:lnTo>
                  <a:lnTo>
                    <a:pt x="829662" y="569993"/>
                  </a:lnTo>
                  <a:lnTo>
                    <a:pt x="821146" y="582645"/>
                  </a:lnTo>
                  <a:lnTo>
                    <a:pt x="812586" y="594293"/>
                  </a:lnTo>
                  <a:lnTo>
                    <a:pt x="800293" y="606329"/>
                  </a:lnTo>
                  <a:lnTo>
                    <a:pt x="790914" y="614323"/>
                  </a:lnTo>
                  <a:lnTo>
                    <a:pt x="789022" y="614992"/>
                  </a:lnTo>
                  <a:lnTo>
                    <a:pt x="771530" y="613949"/>
                  </a:lnTo>
                  <a:lnTo>
                    <a:pt x="771580" y="613949"/>
                  </a:lnTo>
                  <a:cubicBezTo>
                    <a:pt x="754837" y="600273"/>
                    <a:pt x="697118" y="635217"/>
                    <a:pt x="660314" y="662870"/>
                  </a:cubicBezTo>
                  <a:cubicBezTo>
                    <a:pt x="641208" y="677199"/>
                    <a:pt x="627884" y="689517"/>
                    <a:pt x="628739" y="692182"/>
                  </a:cubicBezTo>
                  <a:cubicBezTo>
                    <a:pt x="624767" y="687003"/>
                    <a:pt x="601085" y="657590"/>
                    <a:pt x="595102" y="648591"/>
                  </a:cubicBezTo>
                  <a:cubicBezTo>
                    <a:pt x="588013" y="637981"/>
                    <a:pt x="646688" y="574732"/>
                    <a:pt x="646688" y="574732"/>
                  </a:cubicBezTo>
                  <a:cubicBezTo>
                    <a:pt x="646688" y="574732"/>
                    <a:pt x="736234" y="544464"/>
                    <a:pt x="745134" y="542805"/>
                  </a:cubicBezTo>
                  <a:cubicBezTo>
                    <a:pt x="746994" y="542453"/>
                    <a:pt x="752172" y="542767"/>
                    <a:pt x="759199" y="543477"/>
                  </a:cubicBezTo>
                  <a:lnTo>
                    <a:pt x="784300" y="546519"/>
                  </a:lnTo>
                  <a:lnTo>
                    <a:pt x="784300" y="215693"/>
                  </a:lnTo>
                  <a:cubicBezTo>
                    <a:pt x="830506" y="206191"/>
                    <a:pt x="918997" y="196789"/>
                    <a:pt x="926237" y="218206"/>
                  </a:cubicBezTo>
                  <a:cubicBezTo>
                    <a:pt x="928147" y="223888"/>
                    <a:pt x="932823" y="226452"/>
                    <a:pt x="939108" y="227005"/>
                  </a:cubicBezTo>
                  <a:lnTo>
                    <a:pt x="939108" y="559748"/>
                  </a:lnTo>
                  <a:cubicBezTo>
                    <a:pt x="953538" y="557938"/>
                    <a:pt x="965505" y="556731"/>
                    <a:pt x="968572" y="557284"/>
                  </a:cubicBezTo>
                  <a:cubicBezTo>
                    <a:pt x="977471" y="558943"/>
                    <a:pt x="1067017" y="589211"/>
                    <a:pt x="1067017" y="589211"/>
                  </a:cubicBezTo>
                  <a:cubicBezTo>
                    <a:pt x="1067017" y="589211"/>
                    <a:pt x="1125642" y="652411"/>
                    <a:pt x="1118603" y="663070"/>
                  </a:cubicBezTo>
                  <a:cubicBezTo>
                    <a:pt x="1112620" y="672070"/>
                    <a:pt x="1088888" y="701433"/>
                    <a:pt x="1084967" y="706662"/>
                  </a:cubicBezTo>
                  <a:cubicBezTo>
                    <a:pt x="1085721" y="704500"/>
                    <a:pt x="1076872" y="695852"/>
                    <a:pt x="1063196" y="684891"/>
                  </a:cubicBezTo>
                  <a:cubicBezTo>
                    <a:pt x="1027850" y="656635"/>
                    <a:pt x="960427" y="613445"/>
                    <a:pt x="942125" y="628378"/>
                  </a:cubicBezTo>
                  <a:lnTo>
                    <a:pt x="942125" y="628428"/>
                  </a:lnTo>
                  <a:lnTo>
                    <a:pt x="924831" y="629460"/>
                  </a:lnTo>
                  <a:lnTo>
                    <a:pt x="922577" y="628663"/>
                  </a:lnTo>
                  <a:lnTo>
                    <a:pt x="913756" y="621144"/>
                  </a:lnTo>
                  <a:lnTo>
                    <a:pt x="900938" y="608594"/>
                  </a:lnTo>
                  <a:lnTo>
                    <a:pt x="892701" y="597387"/>
                  </a:lnTo>
                  <a:lnTo>
                    <a:pt x="883869" y="584264"/>
                  </a:lnTo>
                  <a:lnTo>
                    <a:pt x="876785" y="572365"/>
                  </a:lnTo>
                  <a:lnTo>
                    <a:pt x="874978" y="568996"/>
                  </a:lnTo>
                  <a:lnTo>
                    <a:pt x="874953" y="569000"/>
                  </a:lnTo>
                  <a:cubicBezTo>
                    <a:pt x="874953" y="569000"/>
                    <a:pt x="877545" y="574028"/>
                    <a:pt x="881835" y="581242"/>
                  </a:cubicBezTo>
                  <a:lnTo>
                    <a:pt x="883869" y="584264"/>
                  </a:lnTo>
                  <a:lnTo>
                    <a:pt x="887331" y="590080"/>
                  </a:lnTo>
                  <a:lnTo>
                    <a:pt x="892701" y="597387"/>
                  </a:lnTo>
                  <a:lnTo>
                    <a:pt x="898904" y="606602"/>
                  </a:lnTo>
                  <a:lnTo>
                    <a:pt x="900938" y="608594"/>
                  </a:lnTo>
                  <a:lnTo>
                    <a:pt x="904134" y="612943"/>
                  </a:lnTo>
                  <a:lnTo>
                    <a:pt x="913756" y="621144"/>
                  </a:lnTo>
                  <a:lnTo>
                    <a:pt x="920790" y="628031"/>
                  </a:lnTo>
                  <a:lnTo>
                    <a:pt x="922577" y="628663"/>
                  </a:lnTo>
                  <a:lnTo>
                    <a:pt x="923598" y="629533"/>
                  </a:lnTo>
                  <a:lnTo>
                    <a:pt x="924831" y="629460"/>
                  </a:lnTo>
                  <a:lnTo>
                    <a:pt x="931862" y="631944"/>
                  </a:lnTo>
                  <a:cubicBezTo>
                    <a:pt x="935455" y="632137"/>
                    <a:pt x="938913" y="631101"/>
                    <a:pt x="942125" y="628480"/>
                  </a:cubicBezTo>
                  <a:cubicBezTo>
                    <a:pt x="960426" y="613547"/>
                    <a:pt x="1027900" y="656787"/>
                    <a:pt x="1063196" y="684993"/>
                  </a:cubicBezTo>
                  <a:lnTo>
                    <a:pt x="1063196" y="902087"/>
                  </a:lnTo>
                  <a:lnTo>
                    <a:pt x="1103205" y="896243"/>
                  </a:lnTo>
                  <a:cubicBezTo>
                    <a:pt x="1115372" y="894665"/>
                    <a:pt x="1124938" y="893723"/>
                    <a:pt x="1127653" y="894200"/>
                  </a:cubicBezTo>
                  <a:cubicBezTo>
                    <a:pt x="1136954" y="895860"/>
                    <a:pt x="1230372" y="927083"/>
                    <a:pt x="1230372" y="927083"/>
                  </a:cubicBezTo>
                  <a:cubicBezTo>
                    <a:pt x="1230372" y="927083"/>
                    <a:pt x="1290958" y="993652"/>
                    <a:pt x="1283416" y="1005015"/>
                  </a:cubicBezTo>
                  <a:cubicBezTo>
                    <a:pt x="1277030" y="1014618"/>
                    <a:pt x="1251791" y="1046093"/>
                    <a:pt x="1247567" y="1051674"/>
                  </a:cubicBezTo>
                  <a:cubicBezTo>
                    <a:pt x="1248271" y="1049662"/>
                    <a:pt x="1241182" y="1042272"/>
                    <a:pt x="1229668" y="1032617"/>
                  </a:cubicBezTo>
                  <a:cubicBezTo>
                    <a:pt x="1194674" y="1003306"/>
                    <a:pt x="1119206" y="953278"/>
                    <a:pt x="1098944" y="970071"/>
                  </a:cubicBezTo>
                  <a:lnTo>
                    <a:pt x="1098893" y="970021"/>
                  </a:lnTo>
                  <a:lnTo>
                    <a:pt x="1095730" y="971299"/>
                  </a:lnTo>
                  <a:lnTo>
                    <a:pt x="1088918" y="973683"/>
                  </a:lnTo>
                  <a:lnTo>
                    <a:pt x="1083884" y="972472"/>
                  </a:lnTo>
                  <a:lnTo>
                    <a:pt x="1078509" y="970593"/>
                  </a:lnTo>
                  <a:lnTo>
                    <a:pt x="1069065" y="962436"/>
                  </a:lnTo>
                  <a:lnTo>
                    <a:pt x="1056076" y="949507"/>
                  </a:lnTo>
                  <a:lnTo>
                    <a:pt x="1047504" y="937545"/>
                  </a:lnTo>
                  <a:lnTo>
                    <a:pt x="1038530" y="923843"/>
                  </a:lnTo>
                  <a:lnTo>
                    <a:pt x="1031228" y="911184"/>
                  </a:lnTo>
                  <a:lnTo>
                    <a:pt x="1029435" y="907723"/>
                  </a:lnTo>
                  <a:lnTo>
                    <a:pt x="1029408" y="907728"/>
                  </a:lnTo>
                  <a:cubicBezTo>
                    <a:pt x="1029408" y="907728"/>
                    <a:pt x="1032051" y="913038"/>
                    <a:pt x="1036441" y="920652"/>
                  </a:cubicBezTo>
                  <a:lnTo>
                    <a:pt x="1038530" y="923843"/>
                  </a:lnTo>
                  <a:lnTo>
                    <a:pt x="1042019" y="929891"/>
                  </a:lnTo>
                  <a:lnTo>
                    <a:pt x="1047504" y="937545"/>
                  </a:lnTo>
                  <a:lnTo>
                    <a:pt x="1053957" y="947398"/>
                  </a:lnTo>
                  <a:lnTo>
                    <a:pt x="1056076" y="949507"/>
                  </a:lnTo>
                  <a:lnTo>
                    <a:pt x="1059293" y="953997"/>
                  </a:lnTo>
                  <a:lnTo>
                    <a:pt x="1069065" y="962436"/>
                  </a:lnTo>
                  <a:lnTo>
                    <a:pt x="1076582" y="969919"/>
                  </a:lnTo>
                  <a:lnTo>
                    <a:pt x="1078509" y="970593"/>
                  </a:lnTo>
                  <a:lnTo>
                    <a:pt x="1079451" y="971407"/>
                  </a:lnTo>
                  <a:lnTo>
                    <a:pt x="1083884" y="972472"/>
                  </a:lnTo>
                  <a:lnTo>
                    <a:pt x="1088132" y="973958"/>
                  </a:lnTo>
                  <a:lnTo>
                    <a:pt x="1088918" y="973683"/>
                  </a:lnTo>
                  <a:lnTo>
                    <a:pt x="1089487" y="973819"/>
                  </a:lnTo>
                  <a:lnTo>
                    <a:pt x="1095730" y="971299"/>
                  </a:lnTo>
                  <a:lnTo>
                    <a:pt x="1098944" y="970174"/>
                  </a:lnTo>
                  <a:cubicBezTo>
                    <a:pt x="1119206" y="953430"/>
                    <a:pt x="1194674" y="1003408"/>
                    <a:pt x="1229668" y="1032721"/>
                  </a:cubicBezTo>
                  <a:lnTo>
                    <a:pt x="1229668" y="1174052"/>
                  </a:lnTo>
                  <a:cubicBezTo>
                    <a:pt x="1256215" y="1169728"/>
                    <a:pt x="1303226" y="1162488"/>
                    <a:pt x="1309863" y="1163644"/>
                  </a:cubicBezTo>
                  <a:cubicBezTo>
                    <a:pt x="1319164" y="1165253"/>
                    <a:pt x="1412582" y="1196476"/>
                    <a:pt x="1412582" y="1196476"/>
                  </a:cubicBezTo>
                  <a:cubicBezTo>
                    <a:pt x="1412582" y="1196476"/>
                    <a:pt x="1421783" y="1206633"/>
                    <a:pt x="1432593" y="1219655"/>
                  </a:cubicBezTo>
                  <a:lnTo>
                    <a:pt x="1432594" y="1219656"/>
                  </a:lnTo>
                  <a:lnTo>
                    <a:pt x="1437972" y="1219656"/>
                  </a:lnTo>
                  <a:lnTo>
                    <a:pt x="1437972" y="1226230"/>
                  </a:lnTo>
                  <a:lnTo>
                    <a:pt x="1438023" y="1226292"/>
                  </a:lnTo>
                  <a:cubicBezTo>
                    <a:pt x="1453559" y="1245599"/>
                    <a:pt x="1469749" y="1268174"/>
                    <a:pt x="1465626" y="1274408"/>
                  </a:cubicBezTo>
                  <a:cubicBezTo>
                    <a:pt x="1461151" y="1281146"/>
                    <a:pt x="1447324" y="1298693"/>
                    <a:pt x="1438023" y="1310508"/>
                  </a:cubicBezTo>
                  <a:cubicBezTo>
                    <a:pt x="1434051" y="1315486"/>
                    <a:pt x="1430984" y="1319408"/>
                    <a:pt x="1429727" y="1321067"/>
                  </a:cubicBezTo>
                  <a:cubicBezTo>
                    <a:pt x="1430418" y="1319006"/>
                    <a:pt x="1423159" y="1311483"/>
                    <a:pt x="1411461" y="1301706"/>
                  </a:cubicBezTo>
                  <a:lnTo>
                    <a:pt x="1404046" y="1296275"/>
                  </a:lnTo>
                  <a:lnTo>
                    <a:pt x="1425254" y="1314330"/>
                  </a:lnTo>
                  <a:lnTo>
                    <a:pt x="1429720" y="1321109"/>
                  </a:lnTo>
                  <a:lnTo>
                    <a:pt x="1429727" y="1321119"/>
                  </a:lnTo>
                  <a:cubicBezTo>
                    <a:pt x="1430983" y="1319460"/>
                    <a:pt x="1434101" y="1315538"/>
                    <a:pt x="1438023" y="1310560"/>
                  </a:cubicBezTo>
                  <a:lnTo>
                    <a:pt x="1438023" y="1515731"/>
                  </a:lnTo>
                  <a:lnTo>
                    <a:pt x="1464991" y="1508718"/>
                  </a:lnTo>
                  <a:cubicBezTo>
                    <a:pt x="1472803" y="1506845"/>
                    <a:pt x="1478698" y="1505664"/>
                    <a:pt x="1480508" y="1505840"/>
                  </a:cubicBezTo>
                  <a:cubicBezTo>
                    <a:pt x="1487647" y="1506544"/>
                    <a:pt x="1557786" y="1526857"/>
                    <a:pt x="1557786" y="1526857"/>
                  </a:cubicBezTo>
                  <a:cubicBezTo>
                    <a:pt x="1557786" y="1526857"/>
                    <a:pt x="1598059" y="1581560"/>
                    <a:pt x="1590819" y="1592420"/>
                  </a:cubicBezTo>
                  <a:cubicBezTo>
                    <a:pt x="1584685" y="1601571"/>
                    <a:pt x="1561255" y="1631889"/>
                    <a:pt x="1557283" y="1637269"/>
                  </a:cubicBezTo>
                  <a:cubicBezTo>
                    <a:pt x="1557786" y="1636012"/>
                    <a:pt x="1555875" y="1632945"/>
                    <a:pt x="1552255" y="1628822"/>
                  </a:cubicBezTo>
                  <a:cubicBezTo>
                    <a:pt x="1533602" y="1607554"/>
                    <a:pt x="1469195" y="1557678"/>
                    <a:pt x="1449335" y="1576281"/>
                  </a:cubicBezTo>
                  <a:lnTo>
                    <a:pt x="1449285" y="1576281"/>
                  </a:lnTo>
                  <a:lnTo>
                    <a:pt x="1440348" y="1580563"/>
                  </a:lnTo>
                  <a:lnTo>
                    <a:pt x="1440383" y="1580574"/>
                  </a:lnTo>
                  <a:cubicBezTo>
                    <a:pt x="1443332" y="1580414"/>
                    <a:pt x="1446331" y="1579093"/>
                    <a:pt x="1449335" y="1576284"/>
                  </a:cubicBezTo>
                  <a:cubicBezTo>
                    <a:pt x="1469195" y="1557680"/>
                    <a:pt x="1533602" y="1607557"/>
                    <a:pt x="1552256" y="1628825"/>
                  </a:cubicBezTo>
                  <a:lnTo>
                    <a:pt x="1552256" y="1812738"/>
                  </a:lnTo>
                  <a:lnTo>
                    <a:pt x="1583667" y="1804411"/>
                  </a:lnTo>
                  <a:cubicBezTo>
                    <a:pt x="1593107" y="1802079"/>
                    <a:pt x="1600447" y="1800520"/>
                    <a:pt x="1602483" y="1800721"/>
                  </a:cubicBezTo>
                  <a:cubicBezTo>
                    <a:pt x="1606053" y="1801073"/>
                    <a:pt x="1625373" y="1806327"/>
                    <a:pt x="1643800" y="1811494"/>
                  </a:cubicBezTo>
                  <a:lnTo>
                    <a:pt x="1649999" y="1813252"/>
                  </a:lnTo>
                  <a:lnTo>
                    <a:pt x="1655534" y="1801759"/>
                  </a:lnTo>
                  <a:cubicBezTo>
                    <a:pt x="1663271" y="1787763"/>
                    <a:pt x="1671768" y="1775030"/>
                    <a:pt x="1671768" y="1775030"/>
                  </a:cubicBezTo>
                  <a:cubicBezTo>
                    <a:pt x="1671768" y="1775030"/>
                    <a:pt x="1730996" y="1756125"/>
                    <a:pt x="1737029" y="1755471"/>
                  </a:cubicBezTo>
                  <a:cubicBezTo>
                    <a:pt x="1740599" y="1755069"/>
                    <a:pt x="1763275" y="1761706"/>
                    <a:pt x="1781224" y="1767186"/>
                  </a:cubicBezTo>
                  <a:lnTo>
                    <a:pt x="1781324" y="1767217"/>
                  </a:lnTo>
                  <a:lnTo>
                    <a:pt x="1781324" y="1574425"/>
                  </a:lnTo>
                  <a:lnTo>
                    <a:pt x="1787811" y="1583607"/>
                  </a:lnTo>
                  <a:lnTo>
                    <a:pt x="1787861" y="1583678"/>
                  </a:lnTo>
                  <a:cubicBezTo>
                    <a:pt x="1785498" y="1575985"/>
                    <a:pt x="1890580" y="1486940"/>
                    <a:pt x="1913356" y="1507705"/>
                  </a:cubicBezTo>
                  <a:cubicBezTo>
                    <a:pt x="1920797" y="1514493"/>
                    <a:pt x="1929546" y="1510773"/>
                    <a:pt x="1937993" y="1502677"/>
                  </a:cubicBezTo>
                  <a:lnTo>
                    <a:pt x="1957199" y="1502677"/>
                  </a:lnTo>
                  <a:lnTo>
                    <a:pt x="1957199" y="1477337"/>
                  </a:lnTo>
                  <a:cubicBezTo>
                    <a:pt x="1965947" y="1463008"/>
                    <a:pt x="1972031" y="1449533"/>
                    <a:pt x="1972031" y="1449533"/>
                  </a:cubicBezTo>
                  <a:lnTo>
                    <a:pt x="1971918" y="1449512"/>
                  </a:lnTo>
                  <a:lnTo>
                    <a:pt x="1967846" y="1457910"/>
                  </a:lnTo>
                  <a:cubicBezTo>
                    <a:pt x="1965231" y="1463070"/>
                    <a:pt x="1961523" y="1470021"/>
                    <a:pt x="1957149" y="1477186"/>
                  </a:cubicBezTo>
                  <a:lnTo>
                    <a:pt x="1957149" y="1502526"/>
                  </a:lnTo>
                  <a:lnTo>
                    <a:pt x="1937942" y="1502526"/>
                  </a:lnTo>
                  <a:cubicBezTo>
                    <a:pt x="1929496" y="1510621"/>
                    <a:pt x="1920747" y="1514342"/>
                    <a:pt x="1913306" y="1507554"/>
                  </a:cubicBezTo>
                  <a:lnTo>
                    <a:pt x="1913256" y="1507504"/>
                  </a:lnTo>
                  <a:cubicBezTo>
                    <a:pt x="1890530" y="1486739"/>
                    <a:pt x="1785397" y="1575832"/>
                    <a:pt x="1787760" y="1583475"/>
                  </a:cubicBezTo>
                  <a:cubicBezTo>
                    <a:pt x="1786755" y="1581966"/>
                    <a:pt x="1784341" y="1578598"/>
                    <a:pt x="1781224" y="1574224"/>
                  </a:cubicBezTo>
                  <a:cubicBezTo>
                    <a:pt x="1773381" y="1563213"/>
                    <a:pt x="1761364" y="1546419"/>
                    <a:pt x="1757493" y="1539984"/>
                  </a:cubicBezTo>
                  <a:cubicBezTo>
                    <a:pt x="1751158" y="1529425"/>
                    <a:pt x="1802291" y="1467482"/>
                    <a:pt x="1802291" y="1467482"/>
                  </a:cubicBezTo>
                  <a:cubicBezTo>
                    <a:pt x="1802291" y="1467482"/>
                    <a:pt x="1881178" y="1438421"/>
                    <a:pt x="1889021" y="1436913"/>
                  </a:cubicBezTo>
                  <a:cubicBezTo>
                    <a:pt x="1894653" y="1435806"/>
                    <a:pt x="1934825" y="1442695"/>
                    <a:pt x="1957149" y="1446667"/>
                  </a:cubicBezTo>
                  <a:lnTo>
                    <a:pt x="1957199" y="1446676"/>
                  </a:lnTo>
                  <a:lnTo>
                    <a:pt x="1957199" y="1307798"/>
                  </a:lnTo>
                  <a:cubicBezTo>
                    <a:pt x="1989025" y="1280346"/>
                    <a:pt x="2043678" y="1242636"/>
                    <a:pt x="2059315" y="1256915"/>
                  </a:cubicBezTo>
                  <a:cubicBezTo>
                    <a:pt x="2068968" y="1265764"/>
                    <a:pt x="2080935" y="1256814"/>
                    <a:pt x="2091493" y="1243541"/>
                  </a:cubicBezTo>
                  <a:lnTo>
                    <a:pt x="2097728" y="1243541"/>
                  </a:lnTo>
                  <a:lnTo>
                    <a:pt x="2097728" y="1243440"/>
                  </a:lnTo>
                  <a:lnTo>
                    <a:pt x="2091493" y="1243440"/>
                  </a:lnTo>
                  <a:cubicBezTo>
                    <a:pt x="2080935" y="1256713"/>
                    <a:pt x="2069019" y="1265663"/>
                    <a:pt x="2059315" y="1256814"/>
                  </a:cubicBezTo>
                  <a:lnTo>
                    <a:pt x="2059265" y="1256763"/>
                  </a:lnTo>
                  <a:cubicBezTo>
                    <a:pt x="2043628" y="1242484"/>
                    <a:pt x="1988975" y="1280243"/>
                    <a:pt x="1957149" y="1307645"/>
                  </a:cubicBezTo>
                  <a:cubicBezTo>
                    <a:pt x="1942719" y="1320064"/>
                    <a:pt x="1933015" y="1330321"/>
                    <a:pt x="1933769" y="1332734"/>
                  </a:cubicBezTo>
                  <a:cubicBezTo>
                    <a:pt x="1930250" y="1327556"/>
                    <a:pt x="1908881" y="1298243"/>
                    <a:pt x="1903502" y="1289294"/>
                  </a:cubicBezTo>
                  <a:cubicBezTo>
                    <a:pt x="1897166" y="1278735"/>
                    <a:pt x="1948300" y="1216792"/>
                    <a:pt x="1948300" y="1216792"/>
                  </a:cubicBezTo>
                  <a:cubicBezTo>
                    <a:pt x="1948300" y="1216792"/>
                    <a:pt x="2027187" y="1187731"/>
                    <a:pt x="2035030" y="1186222"/>
                  </a:cubicBezTo>
                  <a:cubicBezTo>
                    <a:pt x="2040209" y="1185217"/>
                    <a:pt x="2074851" y="1190999"/>
                    <a:pt x="2097728" y="1195021"/>
                  </a:cubicBezTo>
                  <a:lnTo>
                    <a:pt x="2097728" y="984404"/>
                  </a:lnTo>
                  <a:cubicBezTo>
                    <a:pt x="2128800" y="958661"/>
                    <a:pt x="2177570" y="926131"/>
                    <a:pt x="2191698" y="938851"/>
                  </a:cubicBezTo>
                  <a:cubicBezTo>
                    <a:pt x="2197128" y="943729"/>
                    <a:pt x="2203388" y="942707"/>
                    <a:pt x="2209723" y="938432"/>
                  </a:cubicBezTo>
                  <a:lnTo>
                    <a:pt x="2209813" y="938336"/>
                  </a:lnTo>
                  <a:lnTo>
                    <a:pt x="2200472" y="941973"/>
                  </a:lnTo>
                  <a:cubicBezTo>
                    <a:pt x="2197437" y="942153"/>
                    <a:pt x="2194514" y="941189"/>
                    <a:pt x="2191799" y="938751"/>
                  </a:cubicBezTo>
                  <a:cubicBezTo>
                    <a:pt x="2177671" y="926031"/>
                    <a:pt x="2128901" y="958561"/>
                    <a:pt x="2097828" y="984303"/>
                  </a:cubicBezTo>
                  <a:cubicBezTo>
                    <a:pt x="2081739" y="997678"/>
                    <a:pt x="2070427" y="1009141"/>
                    <a:pt x="2071181" y="1011605"/>
                  </a:cubicBezTo>
                  <a:cubicBezTo>
                    <a:pt x="2067812" y="1006778"/>
                    <a:pt x="2047801" y="979426"/>
                    <a:pt x="2042773" y="971030"/>
                  </a:cubicBezTo>
                  <a:cubicBezTo>
                    <a:pt x="2036840" y="961125"/>
                    <a:pt x="2086365" y="902249"/>
                    <a:pt x="2086365" y="902249"/>
                  </a:cubicBezTo>
                  <a:cubicBezTo>
                    <a:pt x="2086365" y="902249"/>
                    <a:pt x="2161984" y="874041"/>
                    <a:pt x="2169475" y="872533"/>
                  </a:cubicBezTo>
                  <a:cubicBezTo>
                    <a:pt x="2171059" y="872206"/>
                    <a:pt x="2175433" y="872496"/>
                    <a:pt x="2181366" y="873156"/>
                  </a:cubicBezTo>
                  <a:lnTo>
                    <a:pt x="2202508" y="875989"/>
                  </a:lnTo>
                  <a:lnTo>
                    <a:pt x="2202508" y="567997"/>
                  </a:lnTo>
                  <a:cubicBezTo>
                    <a:pt x="2241524" y="559198"/>
                    <a:pt x="2316238" y="550399"/>
                    <a:pt x="2322372" y="570360"/>
                  </a:cubicBezTo>
                  <a:cubicBezTo>
                    <a:pt x="2324032" y="575639"/>
                    <a:pt x="2327953" y="578052"/>
                    <a:pt x="2333283" y="578555"/>
                  </a:cubicBezTo>
                  <a:lnTo>
                    <a:pt x="2333283" y="888227"/>
                  </a:lnTo>
                  <a:lnTo>
                    <a:pt x="2333333" y="888220"/>
                  </a:lnTo>
                  <a:cubicBezTo>
                    <a:pt x="2345551" y="886561"/>
                    <a:pt x="2355657" y="885454"/>
                    <a:pt x="2358221" y="885957"/>
                  </a:cubicBezTo>
                  <a:cubicBezTo>
                    <a:pt x="2365713" y="887466"/>
                    <a:pt x="2441332" y="915672"/>
                    <a:pt x="2441332" y="915672"/>
                  </a:cubicBezTo>
                  <a:cubicBezTo>
                    <a:pt x="2441332" y="915672"/>
                    <a:pt x="2490856" y="974548"/>
                    <a:pt x="2484923" y="984453"/>
                  </a:cubicBezTo>
                  <a:cubicBezTo>
                    <a:pt x="2479896" y="992799"/>
                    <a:pt x="2459834" y="1020151"/>
                    <a:pt x="2456516" y="1025028"/>
                  </a:cubicBezTo>
                  <a:cubicBezTo>
                    <a:pt x="2457119" y="1023017"/>
                    <a:pt x="2449678" y="1014972"/>
                    <a:pt x="2438114" y="1004766"/>
                  </a:cubicBezTo>
                  <a:cubicBezTo>
                    <a:pt x="2408249" y="978520"/>
                    <a:pt x="2351333" y="938247"/>
                    <a:pt x="2335847" y="952174"/>
                  </a:cubicBezTo>
                  <a:lnTo>
                    <a:pt x="2335847" y="952124"/>
                  </a:lnTo>
                  <a:lnTo>
                    <a:pt x="2323626" y="954086"/>
                  </a:lnTo>
                  <a:lnTo>
                    <a:pt x="2321033" y="953076"/>
                  </a:lnTo>
                  <a:lnTo>
                    <a:pt x="2313501" y="947197"/>
                  </a:lnTo>
                  <a:lnTo>
                    <a:pt x="2304666" y="937661"/>
                  </a:lnTo>
                  <a:lnTo>
                    <a:pt x="2284940" y="908160"/>
                  </a:lnTo>
                  <a:lnTo>
                    <a:pt x="2279177" y="896853"/>
                  </a:lnTo>
                  <a:lnTo>
                    <a:pt x="2279083" y="896869"/>
                  </a:lnTo>
                  <a:cubicBezTo>
                    <a:pt x="2279083" y="896869"/>
                    <a:pt x="2287831" y="915586"/>
                    <a:pt x="2299295" y="931863"/>
                  </a:cubicBezTo>
                  <a:lnTo>
                    <a:pt x="2304666" y="937661"/>
                  </a:lnTo>
                  <a:lnTo>
                    <a:pt x="2308357" y="943181"/>
                  </a:lnTo>
                  <a:lnTo>
                    <a:pt x="2313501" y="947197"/>
                  </a:lnTo>
                  <a:lnTo>
                    <a:pt x="2317772" y="951807"/>
                  </a:lnTo>
                  <a:lnTo>
                    <a:pt x="2321033" y="953076"/>
                  </a:lnTo>
                  <a:lnTo>
                    <a:pt x="2322548" y="954259"/>
                  </a:lnTo>
                  <a:lnTo>
                    <a:pt x="2323626" y="954086"/>
                  </a:lnTo>
                  <a:lnTo>
                    <a:pt x="2327124" y="955449"/>
                  </a:lnTo>
                  <a:cubicBezTo>
                    <a:pt x="2330159" y="955629"/>
                    <a:pt x="2333082" y="954665"/>
                    <a:pt x="2335797" y="952226"/>
                  </a:cubicBezTo>
                  <a:cubicBezTo>
                    <a:pt x="2351282" y="938298"/>
                    <a:pt x="2408248" y="978521"/>
                    <a:pt x="2438063" y="1004817"/>
                  </a:cubicBezTo>
                  <a:lnTo>
                    <a:pt x="2438063" y="1207038"/>
                  </a:lnTo>
                  <a:cubicBezTo>
                    <a:pt x="2422427" y="1209703"/>
                    <a:pt x="2409555" y="1212117"/>
                    <a:pt x="2409555" y="1212117"/>
                  </a:cubicBezTo>
                  <a:cubicBezTo>
                    <a:pt x="2409555" y="1212117"/>
                    <a:pt x="2410812" y="1214898"/>
                    <a:pt x="2413006" y="1219278"/>
                  </a:cubicBezTo>
                  <a:lnTo>
                    <a:pt x="2414513" y="1222063"/>
                  </a:lnTo>
                  <a:lnTo>
                    <a:pt x="2415544" y="1224152"/>
                  </a:lnTo>
                  <a:lnTo>
                    <a:pt x="2416681" y="1226067"/>
                  </a:lnTo>
                  <a:lnTo>
                    <a:pt x="2422078" y="1236036"/>
                  </a:lnTo>
                  <a:lnTo>
                    <a:pt x="2427092" y="1243598"/>
                  </a:lnTo>
                  <a:lnTo>
                    <a:pt x="2430333" y="1249057"/>
                  </a:lnTo>
                  <a:lnTo>
                    <a:pt x="2431717" y="1250575"/>
                  </a:lnTo>
                  <a:lnTo>
                    <a:pt x="2434853" y="1255306"/>
                  </a:lnTo>
                  <a:cubicBezTo>
                    <a:pt x="2439516" y="1261361"/>
                    <a:pt x="2444475" y="1266653"/>
                    <a:pt x="2449412" y="1270003"/>
                  </a:cubicBezTo>
                  <a:lnTo>
                    <a:pt x="2449430" y="1270010"/>
                  </a:lnTo>
                  <a:lnTo>
                    <a:pt x="2431717" y="1250575"/>
                  </a:lnTo>
                  <a:lnTo>
                    <a:pt x="2427092" y="1243598"/>
                  </a:lnTo>
                  <a:lnTo>
                    <a:pt x="2416681" y="1226067"/>
                  </a:lnTo>
                  <a:lnTo>
                    <a:pt x="2414513" y="1222063"/>
                  </a:lnTo>
                  <a:lnTo>
                    <a:pt x="2409606" y="1212115"/>
                  </a:lnTo>
                  <a:cubicBezTo>
                    <a:pt x="2409606" y="1212115"/>
                    <a:pt x="2422477" y="1209752"/>
                    <a:pt x="2438114" y="1207037"/>
                  </a:cubicBezTo>
                  <a:cubicBezTo>
                    <a:pt x="2460237" y="1203216"/>
                    <a:pt x="2487940" y="1198791"/>
                    <a:pt x="2492566" y="1199696"/>
                  </a:cubicBezTo>
                  <a:cubicBezTo>
                    <a:pt x="2500409" y="1201204"/>
                    <a:pt x="2579296" y="1230265"/>
                    <a:pt x="2579296" y="1230265"/>
                  </a:cubicBezTo>
                  <a:cubicBezTo>
                    <a:pt x="2579296" y="1230265"/>
                    <a:pt x="2630480" y="1292159"/>
                    <a:pt x="2624094" y="1302767"/>
                  </a:cubicBezTo>
                  <a:cubicBezTo>
                    <a:pt x="2618715" y="1311717"/>
                    <a:pt x="2597396" y="1341029"/>
                    <a:pt x="2593827" y="1346208"/>
                  </a:cubicBezTo>
                  <a:cubicBezTo>
                    <a:pt x="2594380" y="1344297"/>
                    <a:pt x="2588447" y="1337459"/>
                    <a:pt x="2578693" y="1328460"/>
                  </a:cubicBezTo>
                  <a:lnTo>
                    <a:pt x="2570995" y="1322033"/>
                  </a:lnTo>
                  <a:lnTo>
                    <a:pt x="2578693" y="1328462"/>
                  </a:lnTo>
                  <a:lnTo>
                    <a:pt x="2578693" y="1460041"/>
                  </a:lnTo>
                  <a:cubicBezTo>
                    <a:pt x="2569642" y="1461650"/>
                    <a:pt x="2563408" y="1462807"/>
                    <a:pt x="2563408" y="1462807"/>
                  </a:cubicBezTo>
                  <a:lnTo>
                    <a:pt x="2563430" y="1462852"/>
                  </a:lnTo>
                  <a:lnTo>
                    <a:pt x="2578693" y="1460091"/>
                  </a:lnTo>
                  <a:cubicBezTo>
                    <a:pt x="2601117" y="1456119"/>
                    <a:pt x="2640837" y="1449331"/>
                    <a:pt x="2646418" y="1450436"/>
                  </a:cubicBezTo>
                  <a:cubicBezTo>
                    <a:pt x="2654261" y="1451946"/>
                    <a:pt x="2733148" y="1481006"/>
                    <a:pt x="2733148" y="1481006"/>
                  </a:cubicBezTo>
                  <a:cubicBezTo>
                    <a:pt x="2733148" y="1481006"/>
                    <a:pt x="2740942" y="1490459"/>
                    <a:pt x="2750042" y="1502576"/>
                  </a:cubicBezTo>
                  <a:cubicBezTo>
                    <a:pt x="2751551" y="1504587"/>
                    <a:pt x="2753059" y="1506649"/>
                    <a:pt x="2754617" y="1508760"/>
                  </a:cubicBezTo>
                  <a:cubicBezTo>
                    <a:pt x="2767740" y="1526710"/>
                    <a:pt x="2781366" y="1547777"/>
                    <a:pt x="2777896" y="1553558"/>
                  </a:cubicBezTo>
                  <a:cubicBezTo>
                    <a:pt x="2774126" y="1559843"/>
                    <a:pt x="2762461" y="1576184"/>
                    <a:pt x="2754617" y="1587145"/>
                  </a:cubicBezTo>
                  <a:lnTo>
                    <a:pt x="2754617" y="1778032"/>
                  </a:lnTo>
                  <a:lnTo>
                    <a:pt x="2777425" y="1771523"/>
                  </a:lnTo>
                  <a:cubicBezTo>
                    <a:pt x="2784031" y="1769775"/>
                    <a:pt x="2789009" y="1768669"/>
                    <a:pt x="2790517" y="1768845"/>
                  </a:cubicBezTo>
                  <a:cubicBezTo>
                    <a:pt x="2796550" y="1769499"/>
                    <a:pt x="2855778" y="1788404"/>
                    <a:pt x="2855778" y="1788404"/>
                  </a:cubicBezTo>
                  <a:cubicBezTo>
                    <a:pt x="2855778" y="1788404"/>
                    <a:pt x="2889767" y="1839336"/>
                    <a:pt x="2883683" y="1849442"/>
                  </a:cubicBezTo>
                  <a:cubicBezTo>
                    <a:pt x="2878555" y="1857989"/>
                    <a:pt x="2858695" y="1886246"/>
                    <a:pt x="2855376" y="1891224"/>
                  </a:cubicBezTo>
                  <a:cubicBezTo>
                    <a:pt x="2855829" y="1890067"/>
                    <a:pt x="2854220" y="1887252"/>
                    <a:pt x="2851153" y="1883380"/>
                  </a:cubicBezTo>
                  <a:lnTo>
                    <a:pt x="2850434" y="1882691"/>
                  </a:lnTo>
                  <a:lnTo>
                    <a:pt x="2833220" y="1864940"/>
                  </a:lnTo>
                  <a:lnTo>
                    <a:pt x="2825658" y="1858954"/>
                  </a:lnTo>
                  <a:lnTo>
                    <a:pt x="2821137" y="1854622"/>
                  </a:lnTo>
                  <a:lnTo>
                    <a:pt x="2812491" y="1848531"/>
                  </a:lnTo>
                  <a:lnTo>
                    <a:pt x="2808013" y="1844986"/>
                  </a:lnTo>
                  <a:lnTo>
                    <a:pt x="2805994" y="1843954"/>
                  </a:lnTo>
                  <a:lnTo>
                    <a:pt x="2801454" y="1840755"/>
                  </a:lnTo>
                  <a:cubicBezTo>
                    <a:pt x="2794876" y="1836786"/>
                    <a:pt x="2788447" y="1833669"/>
                    <a:pt x="2782669" y="1831999"/>
                  </a:cubicBezTo>
                  <a:lnTo>
                    <a:pt x="2782628" y="1832005"/>
                  </a:lnTo>
                  <a:lnTo>
                    <a:pt x="2805994" y="1843954"/>
                  </a:lnTo>
                  <a:lnTo>
                    <a:pt x="2812491" y="1848531"/>
                  </a:lnTo>
                  <a:lnTo>
                    <a:pt x="2825658" y="1858954"/>
                  </a:lnTo>
                  <a:lnTo>
                    <a:pt x="2850434" y="1882691"/>
                  </a:lnTo>
                  <a:lnTo>
                    <a:pt x="2851102" y="1883380"/>
                  </a:lnTo>
                  <a:lnTo>
                    <a:pt x="2851102" y="2054579"/>
                  </a:lnTo>
                  <a:cubicBezTo>
                    <a:pt x="2837979" y="2058551"/>
                    <a:pt x="2826868" y="2062121"/>
                    <a:pt x="2826868" y="2062121"/>
                  </a:cubicBezTo>
                  <a:cubicBezTo>
                    <a:pt x="2826868" y="2062121"/>
                    <a:pt x="2827828" y="2065364"/>
                    <a:pt x="2829540" y="2070213"/>
                  </a:cubicBezTo>
                  <a:lnTo>
                    <a:pt x="2831558" y="2075190"/>
                  </a:lnTo>
                  <a:lnTo>
                    <a:pt x="2834334" y="2082462"/>
                  </a:lnTo>
                  <a:lnTo>
                    <a:pt x="2835229" y="2084248"/>
                  </a:lnTo>
                  <a:lnTo>
                    <a:pt x="2836724" y="2087936"/>
                  </a:lnTo>
                  <a:lnTo>
                    <a:pt x="2838945" y="2091661"/>
                  </a:lnTo>
                  <a:lnTo>
                    <a:pt x="2842426" y="2098606"/>
                  </a:lnTo>
                  <a:lnTo>
                    <a:pt x="2844701" y="2101317"/>
                  </a:lnTo>
                  <a:lnTo>
                    <a:pt x="2847174" y="2105465"/>
                  </a:lnTo>
                  <a:lnTo>
                    <a:pt x="2849213" y="2106693"/>
                  </a:lnTo>
                  <a:lnTo>
                    <a:pt x="2852393" y="2110482"/>
                  </a:lnTo>
                  <a:lnTo>
                    <a:pt x="2859574" y="2112931"/>
                  </a:lnTo>
                  <a:lnTo>
                    <a:pt x="2859641" y="2112972"/>
                  </a:lnTo>
                  <a:lnTo>
                    <a:pt x="2859661" y="2112961"/>
                  </a:lnTo>
                  <a:lnTo>
                    <a:pt x="2859574" y="2112931"/>
                  </a:lnTo>
                  <a:lnTo>
                    <a:pt x="2849213" y="2106693"/>
                  </a:lnTo>
                  <a:lnTo>
                    <a:pt x="2844701" y="2101317"/>
                  </a:lnTo>
                  <a:lnTo>
                    <a:pt x="2838945" y="2091661"/>
                  </a:lnTo>
                  <a:lnTo>
                    <a:pt x="2835229" y="2084248"/>
                  </a:lnTo>
                  <a:lnTo>
                    <a:pt x="2831558" y="2075190"/>
                  </a:lnTo>
                  <a:lnTo>
                    <a:pt x="2828903" y="2068237"/>
                  </a:lnTo>
                  <a:cubicBezTo>
                    <a:pt x="2827623" y="2064503"/>
                    <a:pt x="2826918" y="2062120"/>
                    <a:pt x="2826918" y="2062120"/>
                  </a:cubicBezTo>
                  <a:cubicBezTo>
                    <a:pt x="2826918" y="2062120"/>
                    <a:pt x="2837979" y="2058600"/>
                    <a:pt x="2851152" y="2054578"/>
                  </a:cubicBezTo>
                  <a:cubicBezTo>
                    <a:pt x="2868800" y="2049249"/>
                    <a:pt x="2890118" y="2043064"/>
                    <a:pt x="2893587" y="2043416"/>
                  </a:cubicBezTo>
                  <a:cubicBezTo>
                    <a:pt x="2898113" y="2043907"/>
                    <a:pt x="2932560" y="2054663"/>
                    <a:pt x="2949500" y="2060011"/>
                  </a:cubicBezTo>
                  <a:lnTo>
                    <a:pt x="2958828" y="2062968"/>
                  </a:lnTo>
                  <a:lnTo>
                    <a:pt x="2964015" y="2071040"/>
                  </a:lnTo>
                  <a:cubicBezTo>
                    <a:pt x="2973289" y="2085839"/>
                    <a:pt x="2991266" y="2116383"/>
                    <a:pt x="2986704" y="2123962"/>
                  </a:cubicBezTo>
                  <a:cubicBezTo>
                    <a:pt x="2981575" y="2132510"/>
                    <a:pt x="2961715" y="2160766"/>
                    <a:pt x="2958397" y="2165744"/>
                  </a:cubicBezTo>
                  <a:cubicBezTo>
                    <a:pt x="2959000" y="2164236"/>
                    <a:pt x="2956084" y="2159861"/>
                    <a:pt x="2950905" y="2154029"/>
                  </a:cubicBezTo>
                  <a:cubicBezTo>
                    <a:pt x="2931950" y="2132711"/>
                    <a:pt x="2883029" y="2092740"/>
                    <a:pt x="2867242" y="2108980"/>
                  </a:cubicBezTo>
                  <a:cubicBezTo>
                    <a:pt x="2883029" y="2092740"/>
                    <a:pt x="2931950" y="2132712"/>
                    <a:pt x="2950905" y="2154030"/>
                  </a:cubicBezTo>
                  <a:lnTo>
                    <a:pt x="2950905" y="2757724"/>
                  </a:lnTo>
                  <a:lnTo>
                    <a:pt x="3875780" y="2757724"/>
                  </a:lnTo>
                  <a:lnTo>
                    <a:pt x="3875780" y="2084012"/>
                  </a:lnTo>
                  <a:lnTo>
                    <a:pt x="3875680" y="2084092"/>
                  </a:lnTo>
                  <a:cubicBezTo>
                    <a:pt x="3866428" y="2093393"/>
                    <a:pt x="3860546" y="2101136"/>
                    <a:pt x="3861350" y="2103248"/>
                  </a:cubicBezTo>
                  <a:cubicBezTo>
                    <a:pt x="3858032" y="2098170"/>
                    <a:pt x="3838222" y="2069511"/>
                    <a:pt x="3833043" y="2060813"/>
                  </a:cubicBezTo>
                  <a:cubicBezTo>
                    <a:pt x="3826960" y="2050556"/>
                    <a:pt x="3860948" y="1998819"/>
                    <a:pt x="3860948" y="1998819"/>
                  </a:cubicBezTo>
                  <a:cubicBezTo>
                    <a:pt x="3860948" y="1998819"/>
                    <a:pt x="3920176" y="1979613"/>
                    <a:pt x="3926209" y="1978959"/>
                  </a:cubicBezTo>
                  <a:cubicBezTo>
                    <a:pt x="3930232" y="1978507"/>
                    <a:pt x="3958488" y="1987104"/>
                    <a:pt x="3976890" y="1992886"/>
                  </a:cubicBezTo>
                  <a:cubicBezTo>
                    <a:pt x="3986091" y="1995752"/>
                    <a:pt x="3992879" y="1997964"/>
                    <a:pt x="3992879" y="1997964"/>
                  </a:cubicBezTo>
                  <a:cubicBezTo>
                    <a:pt x="3992879" y="1997964"/>
                    <a:pt x="3992174" y="2000384"/>
                    <a:pt x="3990894" y="2004176"/>
                  </a:cubicBezTo>
                  <a:lnTo>
                    <a:pt x="3987430" y="2013389"/>
                  </a:lnTo>
                  <a:lnTo>
                    <a:pt x="3984829" y="2019906"/>
                  </a:lnTo>
                  <a:lnTo>
                    <a:pt x="3980589" y="2028496"/>
                  </a:lnTo>
                  <a:lnTo>
                    <a:pt x="3975268" y="2037558"/>
                  </a:lnTo>
                  <a:lnTo>
                    <a:pt x="3970534" y="2043283"/>
                  </a:lnTo>
                  <a:lnTo>
                    <a:pt x="3960337" y="2049511"/>
                  </a:lnTo>
                  <a:lnTo>
                    <a:pt x="3960167" y="2049569"/>
                  </a:lnTo>
                  <a:lnTo>
                    <a:pt x="3960206" y="2049591"/>
                  </a:lnTo>
                  <a:lnTo>
                    <a:pt x="3960337" y="2049511"/>
                  </a:lnTo>
                  <a:lnTo>
                    <a:pt x="3967404" y="2047069"/>
                  </a:lnTo>
                  <a:lnTo>
                    <a:pt x="3970534" y="2043283"/>
                  </a:lnTo>
                  <a:lnTo>
                    <a:pt x="3972673" y="2041977"/>
                  </a:lnTo>
                  <a:lnTo>
                    <a:pt x="3975268" y="2037558"/>
                  </a:lnTo>
                  <a:lnTo>
                    <a:pt x="3977371" y="2035014"/>
                  </a:lnTo>
                  <a:lnTo>
                    <a:pt x="3980589" y="2028496"/>
                  </a:lnTo>
                  <a:lnTo>
                    <a:pt x="3983123" y="2024180"/>
                  </a:lnTo>
                  <a:lnTo>
                    <a:pt x="3984829" y="2019906"/>
                  </a:lnTo>
                  <a:lnTo>
                    <a:pt x="3985463" y="2018622"/>
                  </a:lnTo>
                  <a:lnTo>
                    <a:pt x="3987430" y="2013389"/>
                  </a:lnTo>
                  <a:lnTo>
                    <a:pt x="3990307" y="2006182"/>
                  </a:lnTo>
                  <a:cubicBezTo>
                    <a:pt x="3992019" y="2001258"/>
                    <a:pt x="3992979" y="1997964"/>
                    <a:pt x="3992979" y="1997964"/>
                  </a:cubicBezTo>
                  <a:cubicBezTo>
                    <a:pt x="3992979" y="1997964"/>
                    <a:pt x="3986192" y="1995752"/>
                    <a:pt x="3976991" y="1992886"/>
                  </a:cubicBezTo>
                  <a:lnTo>
                    <a:pt x="3976991" y="1807107"/>
                  </a:lnTo>
                  <a:lnTo>
                    <a:pt x="3980144" y="1804361"/>
                  </a:lnTo>
                  <a:lnTo>
                    <a:pt x="4012553" y="1777915"/>
                  </a:lnTo>
                  <a:lnTo>
                    <a:pt x="4040271" y="1763525"/>
                  </a:lnTo>
                  <a:lnTo>
                    <a:pt x="4055664" y="1766780"/>
                  </a:lnTo>
                  <a:lnTo>
                    <a:pt x="4055576" y="1766733"/>
                  </a:lnTo>
                  <a:lnTo>
                    <a:pt x="4055526" y="1766733"/>
                  </a:lnTo>
                  <a:cubicBezTo>
                    <a:pt x="4048261" y="1759116"/>
                    <a:pt x="4033957" y="1763629"/>
                    <a:pt x="4018785" y="1772830"/>
                  </a:cubicBezTo>
                  <a:lnTo>
                    <a:pt x="4012553" y="1777915"/>
                  </a:lnTo>
                  <a:lnTo>
                    <a:pt x="4007491" y="1780543"/>
                  </a:lnTo>
                  <a:lnTo>
                    <a:pt x="3980144" y="1804361"/>
                  </a:lnTo>
                  <a:lnTo>
                    <a:pt x="3976840" y="1807057"/>
                  </a:lnTo>
                  <a:cubicBezTo>
                    <a:pt x="3968645" y="1815554"/>
                    <a:pt x="3963567" y="1822392"/>
                    <a:pt x="3964321" y="1824403"/>
                  </a:cubicBezTo>
                  <a:cubicBezTo>
                    <a:pt x="3961002" y="1819325"/>
                    <a:pt x="3941193" y="1790666"/>
                    <a:pt x="3936014" y="1781968"/>
                  </a:cubicBezTo>
                  <a:cubicBezTo>
                    <a:pt x="3929930" y="1771711"/>
                    <a:pt x="3963919" y="1719974"/>
                    <a:pt x="3963919" y="1719974"/>
                  </a:cubicBezTo>
                  <a:cubicBezTo>
                    <a:pt x="3963919" y="1719974"/>
                    <a:pt x="4023147" y="1700768"/>
                    <a:pt x="4029180" y="1700114"/>
                  </a:cubicBezTo>
                  <a:cubicBezTo>
                    <a:pt x="4032750" y="1699762"/>
                    <a:pt x="4055426" y="1706449"/>
                    <a:pt x="4073375" y="1712030"/>
                  </a:cubicBezTo>
                  <a:lnTo>
                    <a:pt x="4073475" y="1712062"/>
                  </a:lnTo>
                  <a:lnTo>
                    <a:pt x="4073475" y="1516290"/>
                  </a:lnTo>
                  <a:lnTo>
                    <a:pt x="4073375" y="1516147"/>
                  </a:lnTo>
                  <a:cubicBezTo>
                    <a:pt x="4065531" y="1504985"/>
                    <a:pt x="4053515" y="1487941"/>
                    <a:pt x="4049644" y="1481404"/>
                  </a:cubicBezTo>
                  <a:cubicBezTo>
                    <a:pt x="4043308" y="1470645"/>
                    <a:pt x="4094442" y="1407746"/>
                    <a:pt x="4094442" y="1407746"/>
                  </a:cubicBezTo>
                  <a:cubicBezTo>
                    <a:pt x="4094442" y="1407746"/>
                    <a:pt x="4173329" y="1378233"/>
                    <a:pt x="4181172" y="1376674"/>
                  </a:cubicBezTo>
                  <a:cubicBezTo>
                    <a:pt x="4186803" y="1375568"/>
                    <a:pt x="4226976" y="1382557"/>
                    <a:pt x="4249300" y="1386579"/>
                  </a:cubicBezTo>
                  <a:lnTo>
                    <a:pt x="4249350" y="1386588"/>
                  </a:lnTo>
                  <a:lnTo>
                    <a:pt x="4249350" y="1245447"/>
                  </a:lnTo>
                  <a:cubicBezTo>
                    <a:pt x="4281176" y="1217592"/>
                    <a:pt x="4335829" y="1179330"/>
                    <a:pt x="4351466" y="1193810"/>
                  </a:cubicBezTo>
                  <a:cubicBezTo>
                    <a:pt x="4361119" y="1202810"/>
                    <a:pt x="4373086" y="1193710"/>
                    <a:pt x="4383644" y="1180235"/>
                  </a:cubicBezTo>
                  <a:lnTo>
                    <a:pt x="4389879" y="1180235"/>
                  </a:lnTo>
                  <a:lnTo>
                    <a:pt x="4389879" y="1180135"/>
                  </a:lnTo>
                  <a:lnTo>
                    <a:pt x="4383644" y="1180135"/>
                  </a:lnTo>
                  <a:cubicBezTo>
                    <a:pt x="4373086" y="1193610"/>
                    <a:pt x="4361170" y="1202660"/>
                    <a:pt x="4351466" y="1193710"/>
                  </a:cubicBezTo>
                  <a:lnTo>
                    <a:pt x="4351416" y="1193760"/>
                  </a:lnTo>
                  <a:cubicBezTo>
                    <a:pt x="4335779" y="1179230"/>
                    <a:pt x="4281126" y="1217542"/>
                    <a:pt x="4249300" y="1245396"/>
                  </a:cubicBezTo>
                  <a:cubicBezTo>
                    <a:pt x="4234870" y="1258016"/>
                    <a:pt x="4225166" y="1268474"/>
                    <a:pt x="4225920" y="1270888"/>
                  </a:cubicBezTo>
                  <a:cubicBezTo>
                    <a:pt x="4222401" y="1265609"/>
                    <a:pt x="4201032" y="1235844"/>
                    <a:pt x="4195653" y="1226743"/>
                  </a:cubicBezTo>
                  <a:cubicBezTo>
                    <a:pt x="4189317" y="1215983"/>
                    <a:pt x="4240451" y="1153085"/>
                    <a:pt x="4240451" y="1153085"/>
                  </a:cubicBezTo>
                  <a:cubicBezTo>
                    <a:pt x="4240451" y="1153085"/>
                    <a:pt x="4319338" y="1123571"/>
                    <a:pt x="4327182" y="1122013"/>
                  </a:cubicBezTo>
                  <a:cubicBezTo>
                    <a:pt x="4332360" y="1121007"/>
                    <a:pt x="4367002" y="1126890"/>
                    <a:pt x="4389879" y="1130962"/>
                  </a:cubicBezTo>
                  <a:lnTo>
                    <a:pt x="4389879" y="917077"/>
                  </a:lnTo>
                  <a:cubicBezTo>
                    <a:pt x="4420951" y="890932"/>
                    <a:pt x="4469721" y="857899"/>
                    <a:pt x="4483849" y="870821"/>
                  </a:cubicBezTo>
                  <a:cubicBezTo>
                    <a:pt x="4486564" y="873297"/>
                    <a:pt x="4489487" y="874276"/>
                    <a:pt x="4492522" y="874093"/>
                  </a:cubicBezTo>
                  <a:lnTo>
                    <a:pt x="4496135" y="872665"/>
                  </a:lnTo>
                  <a:lnTo>
                    <a:pt x="4497199" y="872838"/>
                  </a:lnTo>
                  <a:lnTo>
                    <a:pt x="4498695" y="871652"/>
                  </a:lnTo>
                  <a:lnTo>
                    <a:pt x="4501874" y="870395"/>
                  </a:lnTo>
                  <a:lnTo>
                    <a:pt x="4506039" y="865831"/>
                  </a:lnTo>
                  <a:lnTo>
                    <a:pt x="4511390" y="861589"/>
                  </a:lnTo>
                  <a:lnTo>
                    <a:pt x="4515230" y="855757"/>
                  </a:lnTo>
                  <a:lnTo>
                    <a:pt x="4520352" y="850143"/>
                  </a:lnTo>
                  <a:cubicBezTo>
                    <a:pt x="4531815" y="833614"/>
                    <a:pt x="4540564" y="814609"/>
                    <a:pt x="4540564" y="814609"/>
                  </a:cubicBezTo>
                  <a:lnTo>
                    <a:pt x="4540540" y="814605"/>
                  </a:lnTo>
                  <a:lnTo>
                    <a:pt x="4534807" y="826027"/>
                  </a:lnTo>
                  <a:lnTo>
                    <a:pt x="4515230" y="855757"/>
                  </a:lnTo>
                  <a:lnTo>
                    <a:pt x="4506039" y="865831"/>
                  </a:lnTo>
                  <a:lnTo>
                    <a:pt x="4498695" y="871652"/>
                  </a:lnTo>
                  <a:lnTo>
                    <a:pt x="4496135" y="872665"/>
                  </a:lnTo>
                  <a:lnTo>
                    <a:pt x="4483899" y="870669"/>
                  </a:lnTo>
                  <a:lnTo>
                    <a:pt x="4483899" y="870720"/>
                  </a:lnTo>
                  <a:cubicBezTo>
                    <a:pt x="4469771" y="857798"/>
                    <a:pt x="4421001" y="890831"/>
                    <a:pt x="4389929" y="916976"/>
                  </a:cubicBezTo>
                  <a:cubicBezTo>
                    <a:pt x="4373839" y="930501"/>
                    <a:pt x="4362527" y="942166"/>
                    <a:pt x="4363281" y="944679"/>
                  </a:cubicBezTo>
                  <a:cubicBezTo>
                    <a:pt x="4359912" y="939752"/>
                    <a:pt x="4339901" y="911948"/>
                    <a:pt x="4334873" y="903451"/>
                  </a:cubicBezTo>
                  <a:cubicBezTo>
                    <a:pt x="4328941" y="893395"/>
                    <a:pt x="4378465" y="833614"/>
                    <a:pt x="4378465" y="833614"/>
                  </a:cubicBezTo>
                  <a:cubicBezTo>
                    <a:pt x="4378465" y="833614"/>
                    <a:pt x="4454084" y="805006"/>
                    <a:pt x="4461576" y="803447"/>
                  </a:cubicBezTo>
                  <a:cubicBezTo>
                    <a:pt x="4463159" y="803120"/>
                    <a:pt x="4467533" y="803409"/>
                    <a:pt x="4473466" y="804075"/>
                  </a:cubicBezTo>
                  <a:lnTo>
                    <a:pt x="4494659" y="806959"/>
                  </a:lnTo>
                  <a:lnTo>
                    <a:pt x="4494659" y="494234"/>
                  </a:lnTo>
                  <a:cubicBezTo>
                    <a:pt x="4533676" y="485285"/>
                    <a:pt x="4608389" y="476385"/>
                    <a:pt x="4614523" y="496648"/>
                  </a:cubicBezTo>
                  <a:cubicBezTo>
                    <a:pt x="4616183" y="501977"/>
                    <a:pt x="4620104" y="504441"/>
                    <a:pt x="4625434" y="504943"/>
                  </a:cubicBezTo>
                  <a:lnTo>
                    <a:pt x="4625434" y="819392"/>
                  </a:lnTo>
                  <a:lnTo>
                    <a:pt x="4625484" y="819385"/>
                  </a:lnTo>
                  <a:cubicBezTo>
                    <a:pt x="4637702" y="817675"/>
                    <a:pt x="4647808" y="816520"/>
                    <a:pt x="4650372" y="817072"/>
                  </a:cubicBezTo>
                  <a:cubicBezTo>
                    <a:pt x="4657864" y="818631"/>
                    <a:pt x="4733483" y="847239"/>
                    <a:pt x="4733483" y="847239"/>
                  </a:cubicBezTo>
                  <a:cubicBezTo>
                    <a:pt x="4733483" y="847239"/>
                    <a:pt x="4783007" y="907021"/>
                    <a:pt x="4777074" y="917077"/>
                  </a:cubicBezTo>
                  <a:cubicBezTo>
                    <a:pt x="4772046" y="925573"/>
                    <a:pt x="4751985" y="953377"/>
                    <a:pt x="4748667" y="958304"/>
                  </a:cubicBezTo>
                  <a:cubicBezTo>
                    <a:pt x="4749270" y="956243"/>
                    <a:pt x="4741829" y="948099"/>
                    <a:pt x="4730265" y="937741"/>
                  </a:cubicBezTo>
                  <a:cubicBezTo>
                    <a:pt x="4700399" y="911094"/>
                    <a:pt x="4643484" y="870217"/>
                    <a:pt x="4627998" y="884344"/>
                  </a:cubicBezTo>
                  <a:lnTo>
                    <a:pt x="4627998" y="884294"/>
                  </a:lnTo>
                  <a:lnTo>
                    <a:pt x="4615692" y="886301"/>
                  </a:lnTo>
                  <a:lnTo>
                    <a:pt x="4613302" y="885357"/>
                  </a:lnTo>
                  <a:lnTo>
                    <a:pt x="4605497" y="879169"/>
                  </a:lnTo>
                  <a:lnTo>
                    <a:pt x="4596928" y="869777"/>
                  </a:lnTo>
                  <a:lnTo>
                    <a:pt x="4577091" y="839652"/>
                  </a:lnTo>
                  <a:lnTo>
                    <a:pt x="4571350" y="828215"/>
                  </a:lnTo>
                  <a:lnTo>
                    <a:pt x="4571234" y="828235"/>
                  </a:lnTo>
                  <a:cubicBezTo>
                    <a:pt x="4571234" y="828235"/>
                    <a:pt x="4579983" y="847240"/>
                    <a:pt x="4591446" y="863769"/>
                  </a:cubicBezTo>
                  <a:lnTo>
                    <a:pt x="4596928" y="869777"/>
                  </a:lnTo>
                  <a:lnTo>
                    <a:pt x="4600508" y="875215"/>
                  </a:lnTo>
                  <a:lnTo>
                    <a:pt x="4605497" y="879169"/>
                  </a:lnTo>
                  <a:lnTo>
                    <a:pt x="4609923" y="884020"/>
                  </a:lnTo>
                  <a:lnTo>
                    <a:pt x="4613302" y="885357"/>
                  </a:lnTo>
                  <a:lnTo>
                    <a:pt x="4614699" y="886463"/>
                  </a:lnTo>
                  <a:lnTo>
                    <a:pt x="4615692" y="886301"/>
                  </a:lnTo>
                  <a:lnTo>
                    <a:pt x="4619275" y="887718"/>
                  </a:lnTo>
                  <a:cubicBezTo>
                    <a:pt x="4622311" y="887901"/>
                    <a:pt x="4625233" y="886922"/>
                    <a:pt x="4627948" y="884446"/>
                  </a:cubicBezTo>
                  <a:cubicBezTo>
                    <a:pt x="4643433" y="870318"/>
                    <a:pt x="4700399" y="911144"/>
                    <a:pt x="4730214" y="937842"/>
                  </a:cubicBezTo>
                  <a:lnTo>
                    <a:pt x="4730214" y="1143088"/>
                  </a:lnTo>
                  <a:lnTo>
                    <a:pt x="4730265" y="1143079"/>
                  </a:lnTo>
                  <a:cubicBezTo>
                    <a:pt x="4752388" y="1139208"/>
                    <a:pt x="4780091" y="1134733"/>
                    <a:pt x="4784717" y="1135638"/>
                  </a:cubicBezTo>
                  <a:cubicBezTo>
                    <a:pt x="4792560" y="1137197"/>
                    <a:pt x="4871447" y="1166710"/>
                    <a:pt x="4871447" y="1166710"/>
                  </a:cubicBezTo>
                  <a:cubicBezTo>
                    <a:pt x="4871447" y="1166710"/>
                    <a:pt x="4922631" y="1229609"/>
                    <a:pt x="4916245" y="1240368"/>
                  </a:cubicBezTo>
                  <a:cubicBezTo>
                    <a:pt x="4910865" y="1249519"/>
                    <a:pt x="4889547" y="1279234"/>
                    <a:pt x="4885978" y="1284513"/>
                  </a:cubicBezTo>
                  <a:cubicBezTo>
                    <a:pt x="4886531" y="1282552"/>
                    <a:pt x="4880598" y="1275614"/>
                    <a:pt x="4870844" y="1266463"/>
                  </a:cubicBezTo>
                  <a:cubicBezTo>
                    <a:pt x="4841280" y="1238759"/>
                    <a:pt x="4777527" y="1191497"/>
                    <a:pt x="4760432" y="1207335"/>
                  </a:cubicBezTo>
                  <a:lnTo>
                    <a:pt x="4760482" y="1207285"/>
                  </a:lnTo>
                  <a:lnTo>
                    <a:pt x="4744914" y="1208518"/>
                  </a:lnTo>
                  <a:lnTo>
                    <a:pt x="4743358" y="1207909"/>
                  </a:lnTo>
                  <a:lnTo>
                    <a:pt x="4734556" y="1199401"/>
                  </a:lnTo>
                  <a:lnTo>
                    <a:pt x="4724557" y="1188261"/>
                  </a:lnTo>
                  <a:lnTo>
                    <a:pt x="4716022" y="1174931"/>
                  </a:lnTo>
                  <a:lnTo>
                    <a:pt x="4710188" y="1164963"/>
                  </a:lnTo>
                  <a:lnTo>
                    <a:pt x="4703336" y="1151668"/>
                  </a:lnTo>
                  <a:lnTo>
                    <a:pt x="4701818" y="1148388"/>
                  </a:lnTo>
                  <a:lnTo>
                    <a:pt x="4701707" y="1148409"/>
                  </a:lnTo>
                  <a:cubicBezTo>
                    <a:pt x="4701707" y="1148409"/>
                    <a:pt x="4703941" y="1153431"/>
                    <a:pt x="4707652" y="1160630"/>
                  </a:cubicBezTo>
                  <a:lnTo>
                    <a:pt x="4710188" y="1164963"/>
                  </a:lnTo>
                  <a:lnTo>
                    <a:pt x="4712447" y="1169346"/>
                  </a:lnTo>
                  <a:lnTo>
                    <a:pt x="4716022" y="1174931"/>
                  </a:lnTo>
                  <a:lnTo>
                    <a:pt x="4722453" y="1185917"/>
                  </a:lnTo>
                  <a:lnTo>
                    <a:pt x="4724557" y="1188261"/>
                  </a:lnTo>
                  <a:lnTo>
                    <a:pt x="4727034" y="1192129"/>
                  </a:lnTo>
                  <a:lnTo>
                    <a:pt x="4734556" y="1199401"/>
                  </a:lnTo>
                  <a:lnTo>
                    <a:pt x="4741563" y="1207207"/>
                  </a:lnTo>
                  <a:lnTo>
                    <a:pt x="4743358" y="1207909"/>
                  </a:lnTo>
                  <a:lnTo>
                    <a:pt x="4744058" y="1208585"/>
                  </a:lnTo>
                  <a:lnTo>
                    <a:pt x="4744914" y="1208518"/>
                  </a:lnTo>
                  <a:lnTo>
                    <a:pt x="4751312" y="1211021"/>
                  </a:lnTo>
                  <a:cubicBezTo>
                    <a:pt x="4754488" y="1211177"/>
                    <a:pt x="4757560" y="1210101"/>
                    <a:pt x="4760432" y="1207436"/>
                  </a:cubicBezTo>
                  <a:cubicBezTo>
                    <a:pt x="4777577" y="1191598"/>
                    <a:pt x="4841280" y="1238860"/>
                    <a:pt x="4870844" y="1266564"/>
                  </a:cubicBezTo>
                  <a:lnTo>
                    <a:pt x="4870844" y="1400002"/>
                  </a:lnTo>
                  <a:cubicBezTo>
                    <a:pt x="4893268" y="1395980"/>
                    <a:pt x="4932988" y="1389092"/>
                    <a:pt x="4938569" y="1390198"/>
                  </a:cubicBezTo>
                  <a:cubicBezTo>
                    <a:pt x="4946412" y="1391756"/>
                    <a:pt x="5025300" y="1421270"/>
                    <a:pt x="5025300" y="1421270"/>
                  </a:cubicBezTo>
                  <a:cubicBezTo>
                    <a:pt x="5025300" y="1421270"/>
                    <a:pt x="5033093" y="1430873"/>
                    <a:pt x="5042193" y="1443191"/>
                  </a:cubicBezTo>
                  <a:lnTo>
                    <a:pt x="5042231" y="1443243"/>
                  </a:lnTo>
                  <a:lnTo>
                    <a:pt x="5046769" y="1443243"/>
                  </a:lnTo>
                  <a:lnTo>
                    <a:pt x="5046769" y="1449476"/>
                  </a:lnTo>
                  <a:cubicBezTo>
                    <a:pt x="5059891" y="1467727"/>
                    <a:pt x="5073517" y="1489096"/>
                    <a:pt x="5070048" y="1494978"/>
                  </a:cubicBezTo>
                  <a:cubicBezTo>
                    <a:pt x="5066277" y="1501364"/>
                    <a:pt x="5054612" y="1517956"/>
                    <a:pt x="5046769" y="1529117"/>
                  </a:cubicBezTo>
                  <a:cubicBezTo>
                    <a:pt x="5043450" y="1533843"/>
                    <a:pt x="5040836" y="1537564"/>
                    <a:pt x="5039780" y="1539123"/>
                  </a:cubicBezTo>
                  <a:cubicBezTo>
                    <a:pt x="5040371" y="1537175"/>
                    <a:pt x="5034246" y="1530060"/>
                    <a:pt x="5024371" y="1520814"/>
                  </a:cubicBezTo>
                  <a:lnTo>
                    <a:pt x="5017461" y="1515145"/>
                  </a:lnTo>
                  <a:lnTo>
                    <a:pt x="5035998" y="1532807"/>
                  </a:lnTo>
                  <a:lnTo>
                    <a:pt x="5039730" y="1539140"/>
                  </a:lnTo>
                  <a:lnTo>
                    <a:pt x="5039780" y="1539225"/>
                  </a:lnTo>
                  <a:cubicBezTo>
                    <a:pt x="5040836" y="1537615"/>
                    <a:pt x="5043450" y="1533946"/>
                    <a:pt x="5046769" y="1529219"/>
                  </a:cubicBezTo>
                  <a:lnTo>
                    <a:pt x="5046769" y="1723077"/>
                  </a:lnTo>
                  <a:lnTo>
                    <a:pt x="5069575" y="1716455"/>
                  </a:lnTo>
                  <a:cubicBezTo>
                    <a:pt x="5076181" y="1714683"/>
                    <a:pt x="5081158" y="1713564"/>
                    <a:pt x="5082667" y="1713740"/>
                  </a:cubicBezTo>
                  <a:cubicBezTo>
                    <a:pt x="5085683" y="1714067"/>
                    <a:pt x="5101999" y="1719032"/>
                    <a:pt x="5117560" y="1723915"/>
                  </a:cubicBezTo>
                  <a:lnTo>
                    <a:pt x="5121682" y="1725224"/>
                  </a:lnTo>
                  <a:lnTo>
                    <a:pt x="5125856" y="1719170"/>
                  </a:lnTo>
                  <a:cubicBezTo>
                    <a:pt x="5125856" y="1719170"/>
                    <a:pt x="5195895" y="1698355"/>
                    <a:pt x="5203034" y="1697651"/>
                  </a:cubicBezTo>
                  <a:cubicBezTo>
                    <a:pt x="5207760" y="1697148"/>
                    <a:pt x="5241196" y="1706449"/>
                    <a:pt x="5262966" y="1712734"/>
                  </a:cubicBezTo>
                  <a:lnTo>
                    <a:pt x="5262966" y="1511277"/>
                  </a:lnTo>
                  <a:cubicBezTo>
                    <a:pt x="5288307" y="1487144"/>
                    <a:pt x="5338786" y="1451043"/>
                    <a:pt x="5355982" y="1467536"/>
                  </a:cubicBezTo>
                  <a:cubicBezTo>
                    <a:pt x="5361978" y="1473305"/>
                    <a:pt x="5367958" y="1472965"/>
                    <a:pt x="5373555" y="1469211"/>
                  </a:cubicBezTo>
                  <a:lnTo>
                    <a:pt x="5379547" y="1461832"/>
                  </a:lnTo>
                  <a:lnTo>
                    <a:pt x="5381618" y="1461331"/>
                  </a:lnTo>
                  <a:lnTo>
                    <a:pt x="5384710" y="1455474"/>
                  </a:lnTo>
                  <a:lnTo>
                    <a:pt x="5388833" y="1450397"/>
                  </a:lnTo>
                  <a:cubicBezTo>
                    <a:pt x="5397763" y="1434615"/>
                    <a:pt x="5403696" y="1415950"/>
                    <a:pt x="5403696" y="1415950"/>
                  </a:cubicBezTo>
                  <a:lnTo>
                    <a:pt x="5403696" y="1415949"/>
                  </a:lnTo>
                  <a:lnTo>
                    <a:pt x="5399613" y="1427246"/>
                  </a:lnTo>
                  <a:lnTo>
                    <a:pt x="5384710" y="1455474"/>
                  </a:lnTo>
                  <a:lnTo>
                    <a:pt x="5379547" y="1461832"/>
                  </a:lnTo>
                  <a:lnTo>
                    <a:pt x="5355981" y="1467533"/>
                  </a:lnTo>
                  <a:lnTo>
                    <a:pt x="5355981" y="1467483"/>
                  </a:lnTo>
                  <a:cubicBezTo>
                    <a:pt x="5338836" y="1450992"/>
                    <a:pt x="5288357" y="1487092"/>
                    <a:pt x="5262966" y="1511225"/>
                  </a:cubicBezTo>
                  <a:cubicBezTo>
                    <a:pt x="5253312" y="1520427"/>
                    <a:pt x="5247329" y="1527869"/>
                    <a:pt x="5248184" y="1530031"/>
                  </a:cubicBezTo>
                  <a:cubicBezTo>
                    <a:pt x="5244262" y="1524550"/>
                    <a:pt x="5220832" y="1493427"/>
                    <a:pt x="5214699" y="1484025"/>
                  </a:cubicBezTo>
                  <a:cubicBezTo>
                    <a:pt x="5207509" y="1472913"/>
                    <a:pt x="5247681" y="1416802"/>
                    <a:pt x="5247681" y="1416802"/>
                  </a:cubicBezTo>
                  <a:cubicBezTo>
                    <a:pt x="5247681" y="1416802"/>
                    <a:pt x="5317719" y="1395987"/>
                    <a:pt x="5324859" y="1395283"/>
                  </a:cubicBezTo>
                  <a:cubicBezTo>
                    <a:pt x="5329082" y="1394881"/>
                    <a:pt x="5355881" y="1402171"/>
                    <a:pt x="5377098" y="1408205"/>
                  </a:cubicBezTo>
                  <a:lnTo>
                    <a:pt x="5377098" y="1195794"/>
                  </a:lnTo>
                  <a:lnTo>
                    <a:pt x="5377048" y="1195728"/>
                  </a:lnTo>
                  <a:cubicBezTo>
                    <a:pt x="5367797" y="1183610"/>
                    <a:pt x="5353568" y="1165108"/>
                    <a:pt x="5348993" y="1158019"/>
                  </a:cubicBezTo>
                  <a:cubicBezTo>
                    <a:pt x="5341451" y="1146354"/>
                    <a:pt x="5401936" y="1078126"/>
                    <a:pt x="5401936" y="1078126"/>
                  </a:cubicBezTo>
                  <a:cubicBezTo>
                    <a:pt x="5401936" y="1078126"/>
                    <a:pt x="5495203" y="1046099"/>
                    <a:pt x="5504505" y="1044439"/>
                  </a:cubicBezTo>
                  <a:cubicBezTo>
                    <a:pt x="5511192" y="1043233"/>
                    <a:pt x="5558705" y="1050825"/>
                    <a:pt x="5585101" y="1055198"/>
                  </a:cubicBezTo>
                  <a:cubicBezTo>
                    <a:pt x="5595509" y="1056908"/>
                    <a:pt x="5602648" y="1058165"/>
                    <a:pt x="5602648" y="1058165"/>
                  </a:cubicBezTo>
                  <a:cubicBezTo>
                    <a:pt x="5602648" y="1058165"/>
                    <a:pt x="5595459" y="1072997"/>
                    <a:pt x="5585101" y="1088785"/>
                  </a:cubicBezTo>
                  <a:lnTo>
                    <a:pt x="5585101" y="1116690"/>
                  </a:lnTo>
                  <a:lnTo>
                    <a:pt x="5585151" y="1116690"/>
                  </a:lnTo>
                  <a:lnTo>
                    <a:pt x="5585151" y="1088785"/>
                  </a:lnTo>
                  <a:cubicBezTo>
                    <a:pt x="5595509" y="1072997"/>
                    <a:pt x="5602698" y="1058165"/>
                    <a:pt x="5602698" y="1058165"/>
                  </a:cubicBezTo>
                  <a:cubicBezTo>
                    <a:pt x="5602698" y="1058165"/>
                    <a:pt x="5595559" y="1056908"/>
                    <a:pt x="5585151" y="1055198"/>
                  </a:cubicBezTo>
                  <a:lnTo>
                    <a:pt x="5585151" y="902100"/>
                  </a:lnTo>
                  <a:lnTo>
                    <a:pt x="5586268" y="901276"/>
                  </a:lnTo>
                  <a:lnTo>
                    <a:pt x="5627680" y="872082"/>
                  </a:lnTo>
                  <a:lnTo>
                    <a:pt x="5639891" y="864659"/>
                  </a:lnTo>
                  <a:lnTo>
                    <a:pt x="5684085" y="844137"/>
                  </a:lnTo>
                  <a:lnTo>
                    <a:pt x="5684529" y="843957"/>
                  </a:lnTo>
                  <a:lnTo>
                    <a:pt x="5684483" y="843952"/>
                  </a:lnTo>
                  <a:lnTo>
                    <a:pt x="5684085" y="844137"/>
                  </a:lnTo>
                  <a:lnTo>
                    <a:pt x="5652720" y="856861"/>
                  </a:lnTo>
                  <a:lnTo>
                    <a:pt x="5639891" y="864659"/>
                  </a:lnTo>
                  <a:lnTo>
                    <a:pt x="5634961" y="866949"/>
                  </a:lnTo>
                  <a:lnTo>
                    <a:pt x="5627680" y="872082"/>
                  </a:lnTo>
                  <a:lnTo>
                    <a:pt x="5617307" y="878387"/>
                  </a:lnTo>
                  <a:lnTo>
                    <a:pt x="5586268" y="901276"/>
                  </a:lnTo>
                  <a:lnTo>
                    <a:pt x="5585100" y="902100"/>
                  </a:lnTo>
                  <a:cubicBezTo>
                    <a:pt x="5568006" y="915776"/>
                    <a:pt x="5556593" y="927139"/>
                    <a:pt x="5557447" y="929753"/>
                  </a:cubicBezTo>
                  <a:cubicBezTo>
                    <a:pt x="5553274" y="924021"/>
                    <a:pt x="5528034" y="891742"/>
                    <a:pt x="5521649" y="881888"/>
                  </a:cubicBezTo>
                  <a:cubicBezTo>
                    <a:pt x="5514107" y="870223"/>
                    <a:pt x="5574592" y="801994"/>
                    <a:pt x="5574592" y="801994"/>
                  </a:cubicBezTo>
                  <a:cubicBezTo>
                    <a:pt x="5574592" y="801994"/>
                    <a:pt x="5667859" y="770018"/>
                    <a:pt x="5677161" y="768308"/>
                  </a:cubicBezTo>
                  <a:cubicBezTo>
                    <a:pt x="5683295" y="767202"/>
                    <a:pt x="5724322" y="773587"/>
                    <a:pt x="5751322" y="778011"/>
                  </a:cubicBezTo>
                  <a:cubicBezTo>
                    <a:pt x="5765148" y="780274"/>
                    <a:pt x="5775305" y="782034"/>
                    <a:pt x="5775305" y="782034"/>
                  </a:cubicBezTo>
                  <a:cubicBezTo>
                    <a:pt x="5775305" y="782034"/>
                    <a:pt x="5764997" y="803251"/>
                    <a:pt x="5751322" y="821955"/>
                  </a:cubicBezTo>
                  <a:lnTo>
                    <a:pt x="5751322" y="831357"/>
                  </a:lnTo>
                  <a:lnTo>
                    <a:pt x="5743931" y="831357"/>
                  </a:lnTo>
                  <a:cubicBezTo>
                    <a:pt x="5737672" y="838673"/>
                    <a:pt x="5731022" y="844782"/>
                    <a:pt x="5724505" y="847849"/>
                  </a:cubicBezTo>
                  <a:lnTo>
                    <a:pt x="5711102" y="846583"/>
                  </a:lnTo>
                  <a:lnTo>
                    <a:pt x="5724555" y="847868"/>
                  </a:lnTo>
                  <a:cubicBezTo>
                    <a:pt x="5731073" y="844795"/>
                    <a:pt x="5737722" y="838673"/>
                    <a:pt x="5743982" y="831358"/>
                  </a:cubicBezTo>
                  <a:lnTo>
                    <a:pt x="5751373" y="831358"/>
                  </a:lnTo>
                  <a:lnTo>
                    <a:pt x="5751373" y="821956"/>
                  </a:lnTo>
                  <a:cubicBezTo>
                    <a:pt x="5765048" y="803252"/>
                    <a:pt x="5775356" y="782034"/>
                    <a:pt x="5775356" y="782034"/>
                  </a:cubicBezTo>
                  <a:cubicBezTo>
                    <a:pt x="5775356" y="782034"/>
                    <a:pt x="5765149" y="780274"/>
                    <a:pt x="5751373" y="778012"/>
                  </a:cubicBezTo>
                  <a:lnTo>
                    <a:pt x="5751373" y="545926"/>
                  </a:lnTo>
                  <a:lnTo>
                    <a:pt x="5753534" y="544383"/>
                  </a:lnTo>
                  <a:lnTo>
                    <a:pt x="5751372" y="545925"/>
                  </a:lnTo>
                  <a:cubicBezTo>
                    <a:pt x="5732316" y="560657"/>
                    <a:pt x="5718992" y="573277"/>
                    <a:pt x="5719847" y="575992"/>
                  </a:cubicBezTo>
                  <a:cubicBezTo>
                    <a:pt x="5715875" y="570662"/>
                    <a:pt x="5692194" y="540545"/>
                    <a:pt x="5686261" y="531294"/>
                  </a:cubicBezTo>
                  <a:cubicBezTo>
                    <a:pt x="5679223" y="520384"/>
                    <a:pt x="5737797" y="455575"/>
                    <a:pt x="5737797" y="455575"/>
                  </a:cubicBezTo>
                  <a:cubicBezTo>
                    <a:pt x="5737797" y="455575"/>
                    <a:pt x="5827192" y="424502"/>
                    <a:pt x="5836092" y="422843"/>
                  </a:cubicBezTo>
                  <a:cubicBezTo>
                    <a:pt x="5839812" y="422139"/>
                    <a:pt x="5856756" y="424150"/>
                    <a:pt x="5875259" y="426664"/>
                  </a:cubicBezTo>
                  <a:lnTo>
                    <a:pt x="5903588" y="430768"/>
                  </a:lnTo>
                  <a:lnTo>
                    <a:pt x="5903730" y="430789"/>
                  </a:lnTo>
                  <a:lnTo>
                    <a:pt x="5903760" y="430793"/>
                  </a:lnTo>
                  <a:lnTo>
                    <a:pt x="5924688" y="434032"/>
                  </a:lnTo>
                  <a:lnTo>
                    <a:pt x="5929535" y="434805"/>
                  </a:lnTo>
                  <a:lnTo>
                    <a:pt x="5929560" y="434760"/>
                  </a:lnTo>
                  <a:cubicBezTo>
                    <a:pt x="5929560" y="434760"/>
                    <a:pt x="5922408" y="433604"/>
                    <a:pt x="5912044" y="432008"/>
                  </a:cubicBezTo>
                  <a:lnTo>
                    <a:pt x="5903760" y="430793"/>
                  </a:lnTo>
                  <a:lnTo>
                    <a:pt x="5903588" y="430768"/>
                  </a:lnTo>
                  <a:lnTo>
                    <a:pt x="5875259" y="426615"/>
                  </a:lnTo>
                  <a:lnTo>
                    <a:pt x="5875259" y="87334"/>
                  </a:lnTo>
                  <a:cubicBezTo>
                    <a:pt x="5859220" y="90703"/>
                    <a:pt x="5848360" y="94071"/>
                    <a:pt x="5847756" y="96133"/>
                  </a:cubicBezTo>
                  <a:cubicBezTo>
                    <a:pt x="5847405" y="89747"/>
                    <a:pt x="5844237" y="53245"/>
                    <a:pt x="5844388" y="42636"/>
                  </a:cubicBezTo>
                  <a:cubicBezTo>
                    <a:pt x="5844539" y="30067"/>
                    <a:pt x="5932325" y="0"/>
                    <a:pt x="5932325" y="0"/>
                  </a:cubicBezTo>
                  <a:close/>
                </a:path>
              </a:pathLst>
            </a:custGeom>
            <a:solidFill>
              <a:schemeClr val="accent5"/>
            </a:solidFill>
            <a:ln w="50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1" name="Freeform: Shape 7640">
              <a:extLst>
                <a:ext uri="{FF2B5EF4-FFF2-40B4-BE49-F238E27FC236}">
                  <a16:creationId xmlns:a16="http://schemas.microsoft.com/office/drawing/2014/main" id="{3EEAB8FD-9B47-147F-2F0F-78EA602AD2C9}"/>
                </a:ext>
              </a:extLst>
            </p:cNvPr>
            <p:cNvSpPr/>
            <p:nvPr/>
          </p:nvSpPr>
          <p:spPr>
            <a:xfrm>
              <a:off x="2930334" y="64186"/>
              <a:ext cx="1706959" cy="6318444"/>
            </a:xfrm>
            <a:custGeom>
              <a:avLst/>
              <a:gdLst>
                <a:gd name="connsiteX0" fmla="*/ 1582446 w 1706959"/>
                <a:gd name="connsiteY0" fmla="*/ 2022012 h 6318444"/>
                <a:gd name="connsiteX1" fmla="*/ 1582446 w 1706959"/>
                <a:gd name="connsiteY1" fmla="*/ 1680715 h 6318444"/>
                <a:gd name="connsiteX2" fmla="*/ 1461971 w 1706959"/>
                <a:gd name="connsiteY2" fmla="*/ 1680715 h 6318444"/>
                <a:gd name="connsiteX3" fmla="*/ 1461971 w 1706959"/>
                <a:gd name="connsiteY3" fmla="*/ 1278201 h 6318444"/>
                <a:gd name="connsiteX4" fmla="*/ 1242337 w 1706959"/>
                <a:gd name="connsiteY4" fmla="*/ 1278201 h 6318444"/>
                <a:gd name="connsiteX5" fmla="*/ 1242337 w 1706959"/>
                <a:gd name="connsiteY5" fmla="*/ 935122 h 6318444"/>
                <a:gd name="connsiteX6" fmla="*/ 1066820 w 1706959"/>
                <a:gd name="connsiteY6" fmla="*/ 935122 h 6318444"/>
                <a:gd name="connsiteX7" fmla="*/ 1066820 w 1706959"/>
                <a:gd name="connsiteY7" fmla="*/ 519070 h 6318444"/>
                <a:gd name="connsiteX8" fmla="*/ 936013 w 1706959"/>
                <a:gd name="connsiteY8" fmla="*/ 519070 h 6318444"/>
                <a:gd name="connsiteX9" fmla="*/ 936013 w 1706959"/>
                <a:gd name="connsiteY9" fmla="*/ 0 h 6318444"/>
                <a:gd name="connsiteX10" fmla="*/ 772787 w 1706959"/>
                <a:gd name="connsiteY10" fmla="*/ 0 h 6318444"/>
                <a:gd name="connsiteX11" fmla="*/ 772787 w 1706959"/>
                <a:gd name="connsiteY11" fmla="*/ 519070 h 6318444"/>
                <a:gd name="connsiteX12" fmla="*/ 641980 w 1706959"/>
                <a:gd name="connsiteY12" fmla="*/ 519070 h 6318444"/>
                <a:gd name="connsiteX13" fmla="*/ 641980 w 1706959"/>
                <a:gd name="connsiteY13" fmla="*/ 935122 h 6318444"/>
                <a:gd name="connsiteX14" fmla="*/ 466463 w 1706959"/>
                <a:gd name="connsiteY14" fmla="*/ 935122 h 6318444"/>
                <a:gd name="connsiteX15" fmla="*/ 466463 w 1706959"/>
                <a:gd name="connsiteY15" fmla="*/ 1278201 h 6318444"/>
                <a:gd name="connsiteX16" fmla="*/ 246769 w 1706959"/>
                <a:gd name="connsiteY16" fmla="*/ 1278201 h 6318444"/>
                <a:gd name="connsiteX17" fmla="*/ 246769 w 1706959"/>
                <a:gd name="connsiteY17" fmla="*/ 1680715 h 6318444"/>
                <a:gd name="connsiteX18" fmla="*/ 126294 w 1706959"/>
                <a:gd name="connsiteY18" fmla="*/ 1680715 h 6318444"/>
                <a:gd name="connsiteX19" fmla="*/ 126294 w 1706959"/>
                <a:gd name="connsiteY19" fmla="*/ 2022012 h 6318444"/>
                <a:gd name="connsiteX20" fmla="*/ 0 w 1706959"/>
                <a:gd name="connsiteY20" fmla="*/ 2022012 h 6318444"/>
                <a:gd name="connsiteX21" fmla="*/ 0 w 1706959"/>
                <a:gd name="connsiteY21" fmla="*/ 6318445 h 6318444"/>
                <a:gd name="connsiteX22" fmla="*/ 1706959 w 1706959"/>
                <a:gd name="connsiteY22" fmla="*/ 6318445 h 6318444"/>
                <a:gd name="connsiteX23" fmla="*/ 1706959 w 1706959"/>
                <a:gd name="connsiteY23" fmla="*/ 2022012 h 6318444"/>
                <a:gd name="connsiteX24" fmla="*/ 1582446 w 1706959"/>
                <a:gd name="connsiteY24" fmla="*/ 2022012 h 631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6959" h="6318444">
                  <a:moveTo>
                    <a:pt x="1582446" y="2022012"/>
                  </a:moveTo>
                  <a:lnTo>
                    <a:pt x="1582446" y="1680715"/>
                  </a:lnTo>
                  <a:lnTo>
                    <a:pt x="1461971" y="1680715"/>
                  </a:lnTo>
                  <a:lnTo>
                    <a:pt x="1461971" y="1278201"/>
                  </a:lnTo>
                  <a:lnTo>
                    <a:pt x="1242337" y="1278201"/>
                  </a:lnTo>
                  <a:lnTo>
                    <a:pt x="1242337" y="935122"/>
                  </a:lnTo>
                  <a:lnTo>
                    <a:pt x="1066820" y="935122"/>
                  </a:lnTo>
                  <a:lnTo>
                    <a:pt x="1066820" y="519070"/>
                  </a:lnTo>
                  <a:lnTo>
                    <a:pt x="936013" y="519070"/>
                  </a:lnTo>
                  <a:lnTo>
                    <a:pt x="936013" y="0"/>
                  </a:lnTo>
                  <a:lnTo>
                    <a:pt x="772787" y="0"/>
                  </a:lnTo>
                  <a:lnTo>
                    <a:pt x="772787" y="519070"/>
                  </a:lnTo>
                  <a:lnTo>
                    <a:pt x="641980" y="519070"/>
                  </a:lnTo>
                  <a:lnTo>
                    <a:pt x="641980" y="935122"/>
                  </a:lnTo>
                  <a:lnTo>
                    <a:pt x="466463" y="935122"/>
                  </a:lnTo>
                  <a:lnTo>
                    <a:pt x="466463" y="1278201"/>
                  </a:lnTo>
                  <a:lnTo>
                    <a:pt x="246769" y="1278201"/>
                  </a:lnTo>
                  <a:lnTo>
                    <a:pt x="246769" y="1680715"/>
                  </a:lnTo>
                  <a:lnTo>
                    <a:pt x="126294" y="1680715"/>
                  </a:lnTo>
                  <a:lnTo>
                    <a:pt x="126294" y="2022012"/>
                  </a:lnTo>
                  <a:lnTo>
                    <a:pt x="0" y="2022012"/>
                  </a:lnTo>
                  <a:lnTo>
                    <a:pt x="0" y="6318445"/>
                  </a:lnTo>
                  <a:lnTo>
                    <a:pt x="1706959" y="6318445"/>
                  </a:lnTo>
                  <a:lnTo>
                    <a:pt x="1706959" y="2022012"/>
                  </a:lnTo>
                  <a:lnTo>
                    <a:pt x="1582446" y="202201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4" name="Freeform: Shape 7703">
              <a:extLst>
                <a:ext uri="{FF2B5EF4-FFF2-40B4-BE49-F238E27FC236}">
                  <a16:creationId xmlns:a16="http://schemas.microsoft.com/office/drawing/2014/main" id="{1167F02A-C53C-C189-EC27-535EB736801F}"/>
                </a:ext>
              </a:extLst>
            </p:cNvPr>
            <p:cNvSpPr/>
            <p:nvPr/>
          </p:nvSpPr>
          <p:spPr>
            <a:xfrm>
              <a:off x="3535738" y="1241184"/>
              <a:ext cx="497932" cy="925409"/>
            </a:xfrm>
            <a:custGeom>
              <a:avLst/>
              <a:gdLst>
                <a:gd name="connsiteX0" fmla="*/ 497932 w 497932"/>
                <a:gd name="connsiteY0" fmla="*/ 216750 h 925409"/>
                <a:gd name="connsiteX1" fmla="*/ 490035 w 497932"/>
                <a:gd name="connsiteY1" fmla="*/ 925410 h 925409"/>
                <a:gd name="connsiteX2" fmla="*/ 0 w 497932"/>
                <a:gd name="connsiteY2" fmla="*/ 925410 h 925409"/>
                <a:gd name="connsiteX3" fmla="*/ 5641 w 497932"/>
                <a:gd name="connsiteY3" fmla="*/ 203212 h 925409"/>
                <a:gd name="connsiteX4" fmla="*/ 497932 w 497932"/>
                <a:gd name="connsiteY4" fmla="*/ 216750 h 92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932" h="925409">
                  <a:moveTo>
                    <a:pt x="497932" y="216750"/>
                  </a:moveTo>
                  <a:cubicBezTo>
                    <a:pt x="496092" y="448378"/>
                    <a:pt x="493420" y="684697"/>
                    <a:pt x="490035" y="925410"/>
                  </a:cubicBezTo>
                  <a:lnTo>
                    <a:pt x="0" y="925410"/>
                  </a:lnTo>
                  <a:cubicBezTo>
                    <a:pt x="2613" y="689209"/>
                    <a:pt x="4453" y="448378"/>
                    <a:pt x="5641" y="203212"/>
                  </a:cubicBezTo>
                  <a:cubicBezTo>
                    <a:pt x="124216" y="-72177"/>
                    <a:pt x="383989" y="-67664"/>
                    <a:pt x="497932" y="21675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5" name="Freeform: Shape 7704">
              <a:extLst>
                <a:ext uri="{FF2B5EF4-FFF2-40B4-BE49-F238E27FC236}">
                  <a16:creationId xmlns:a16="http://schemas.microsoft.com/office/drawing/2014/main" id="{7DFD78B2-EAFC-F593-8780-7E2E0F5B806E}"/>
                </a:ext>
              </a:extLst>
            </p:cNvPr>
            <p:cNvSpPr/>
            <p:nvPr/>
          </p:nvSpPr>
          <p:spPr>
            <a:xfrm>
              <a:off x="3583893" y="1411610"/>
              <a:ext cx="402989" cy="689965"/>
            </a:xfrm>
            <a:custGeom>
              <a:avLst/>
              <a:gdLst>
                <a:gd name="connsiteX0" fmla="*/ 402989 w 402989"/>
                <a:gd name="connsiteY0" fmla="*/ 104809 h 689965"/>
                <a:gd name="connsiteX1" fmla="*/ 402989 w 402989"/>
                <a:gd name="connsiteY1" fmla="*/ 689966 h 689965"/>
                <a:gd name="connsiteX2" fmla="*/ 0 w 402989"/>
                <a:gd name="connsiteY2" fmla="*/ 689966 h 689965"/>
                <a:gd name="connsiteX3" fmla="*/ 0 w 402989"/>
                <a:gd name="connsiteY3" fmla="*/ 104809 h 689965"/>
                <a:gd name="connsiteX4" fmla="*/ 138644 w 402989"/>
                <a:gd name="connsiteY4" fmla="*/ 8856 h 689965"/>
                <a:gd name="connsiteX5" fmla="*/ 280614 w 402989"/>
                <a:gd name="connsiteY5" fmla="*/ 14022 h 689965"/>
                <a:gd name="connsiteX6" fmla="*/ 317130 w 402989"/>
                <a:gd name="connsiteY6" fmla="*/ 30766 h 689965"/>
                <a:gd name="connsiteX7" fmla="*/ 368076 w 402989"/>
                <a:gd name="connsiteY7" fmla="*/ 67461 h 689965"/>
                <a:gd name="connsiteX8" fmla="*/ 400139 w 402989"/>
                <a:gd name="connsiteY8" fmla="*/ 101365 h 689965"/>
                <a:gd name="connsiteX9" fmla="*/ 402989 w 402989"/>
                <a:gd name="connsiteY9" fmla="*/ 104750 h 689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2989" h="689965">
                  <a:moveTo>
                    <a:pt x="402989" y="104809"/>
                  </a:moveTo>
                  <a:lnTo>
                    <a:pt x="402989" y="689966"/>
                  </a:lnTo>
                  <a:lnTo>
                    <a:pt x="0" y="689966"/>
                  </a:lnTo>
                  <a:lnTo>
                    <a:pt x="0" y="104809"/>
                  </a:lnTo>
                  <a:cubicBezTo>
                    <a:pt x="39545" y="55170"/>
                    <a:pt x="87818" y="23047"/>
                    <a:pt x="138644" y="8856"/>
                  </a:cubicBezTo>
                  <a:cubicBezTo>
                    <a:pt x="185493" y="-4503"/>
                    <a:pt x="234419" y="-2722"/>
                    <a:pt x="280614" y="14022"/>
                  </a:cubicBezTo>
                  <a:cubicBezTo>
                    <a:pt x="293024" y="18416"/>
                    <a:pt x="305255" y="23997"/>
                    <a:pt x="317130" y="30766"/>
                  </a:cubicBezTo>
                  <a:cubicBezTo>
                    <a:pt x="334943" y="40564"/>
                    <a:pt x="351925" y="52914"/>
                    <a:pt x="368076" y="67461"/>
                  </a:cubicBezTo>
                  <a:cubicBezTo>
                    <a:pt x="379179" y="77436"/>
                    <a:pt x="389986" y="88777"/>
                    <a:pt x="400139" y="101365"/>
                  </a:cubicBezTo>
                  <a:cubicBezTo>
                    <a:pt x="401089" y="102375"/>
                    <a:pt x="402039" y="103562"/>
                    <a:pt x="402989" y="104750"/>
                  </a:cubicBez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6" name="Freeform: Shape 7705">
              <a:extLst>
                <a:ext uri="{FF2B5EF4-FFF2-40B4-BE49-F238E27FC236}">
                  <a16:creationId xmlns:a16="http://schemas.microsoft.com/office/drawing/2014/main" id="{ECB28E5D-D1ED-1B0B-3C32-ED360B48C19C}"/>
                </a:ext>
              </a:extLst>
            </p:cNvPr>
            <p:cNvSpPr/>
            <p:nvPr/>
          </p:nvSpPr>
          <p:spPr>
            <a:xfrm>
              <a:off x="3665417" y="1408354"/>
              <a:ext cx="38179" cy="751708"/>
            </a:xfrm>
            <a:custGeom>
              <a:avLst/>
              <a:gdLst>
                <a:gd name="connsiteX0" fmla="*/ 0 w 38179"/>
                <a:gd name="connsiteY0" fmla="*/ 0 h 751708"/>
                <a:gd name="connsiteX1" fmla="*/ 38179 w 38179"/>
                <a:gd name="connsiteY1" fmla="*/ 0 h 751708"/>
                <a:gd name="connsiteX2" fmla="*/ 38179 w 38179"/>
                <a:gd name="connsiteY2" fmla="*/ 751708 h 751708"/>
                <a:gd name="connsiteX3" fmla="*/ 0 w 38179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79" h="751708">
                  <a:moveTo>
                    <a:pt x="0" y="0"/>
                  </a:moveTo>
                  <a:lnTo>
                    <a:pt x="38179" y="0"/>
                  </a:lnTo>
                  <a:lnTo>
                    <a:pt x="38179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7" name="Freeform: Shape 7706">
              <a:extLst>
                <a:ext uri="{FF2B5EF4-FFF2-40B4-BE49-F238E27FC236}">
                  <a16:creationId xmlns:a16="http://schemas.microsoft.com/office/drawing/2014/main" id="{7333CA3F-F1C2-B8C5-303C-525203B9606B}"/>
                </a:ext>
              </a:extLst>
            </p:cNvPr>
            <p:cNvSpPr/>
            <p:nvPr/>
          </p:nvSpPr>
          <p:spPr>
            <a:xfrm>
              <a:off x="3862547" y="1408354"/>
              <a:ext cx="38179" cy="751708"/>
            </a:xfrm>
            <a:custGeom>
              <a:avLst/>
              <a:gdLst>
                <a:gd name="connsiteX0" fmla="*/ 0 w 38179"/>
                <a:gd name="connsiteY0" fmla="*/ 0 h 751708"/>
                <a:gd name="connsiteX1" fmla="*/ 38179 w 38179"/>
                <a:gd name="connsiteY1" fmla="*/ 0 h 751708"/>
                <a:gd name="connsiteX2" fmla="*/ 38179 w 38179"/>
                <a:gd name="connsiteY2" fmla="*/ 751708 h 751708"/>
                <a:gd name="connsiteX3" fmla="*/ 0 w 38179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79" h="751708">
                  <a:moveTo>
                    <a:pt x="0" y="0"/>
                  </a:moveTo>
                  <a:lnTo>
                    <a:pt x="38179" y="0"/>
                  </a:lnTo>
                  <a:lnTo>
                    <a:pt x="38179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8" name="Freeform: Shape 7707">
              <a:extLst>
                <a:ext uri="{FF2B5EF4-FFF2-40B4-BE49-F238E27FC236}">
                  <a16:creationId xmlns:a16="http://schemas.microsoft.com/office/drawing/2014/main" id="{54435272-A70C-D530-3A14-1DAC6C649D69}"/>
                </a:ext>
              </a:extLst>
            </p:cNvPr>
            <p:cNvSpPr/>
            <p:nvPr/>
          </p:nvSpPr>
          <p:spPr>
            <a:xfrm>
              <a:off x="3543576" y="1639863"/>
              <a:ext cx="483681" cy="28975"/>
            </a:xfrm>
            <a:custGeom>
              <a:avLst/>
              <a:gdLst>
                <a:gd name="connsiteX0" fmla="*/ 0 w 483681"/>
                <a:gd name="connsiteY0" fmla="*/ 0 h 28975"/>
                <a:gd name="connsiteX1" fmla="*/ 483682 w 483681"/>
                <a:gd name="connsiteY1" fmla="*/ 0 h 28975"/>
                <a:gd name="connsiteX2" fmla="*/ 483682 w 483681"/>
                <a:gd name="connsiteY2" fmla="*/ 28976 h 28975"/>
                <a:gd name="connsiteX3" fmla="*/ 0 w 483681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681" h="28975">
                  <a:moveTo>
                    <a:pt x="0" y="0"/>
                  </a:moveTo>
                  <a:lnTo>
                    <a:pt x="483682" y="0"/>
                  </a:lnTo>
                  <a:lnTo>
                    <a:pt x="483682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9" name="Freeform: Shape 7708">
              <a:extLst>
                <a:ext uri="{FF2B5EF4-FFF2-40B4-BE49-F238E27FC236}">
                  <a16:creationId xmlns:a16="http://schemas.microsoft.com/office/drawing/2014/main" id="{EB25E17F-EC19-0DEB-ED30-C47327F49A1F}"/>
                </a:ext>
              </a:extLst>
            </p:cNvPr>
            <p:cNvSpPr/>
            <p:nvPr/>
          </p:nvSpPr>
          <p:spPr>
            <a:xfrm>
              <a:off x="3543576" y="1883842"/>
              <a:ext cx="483681" cy="28975"/>
            </a:xfrm>
            <a:custGeom>
              <a:avLst/>
              <a:gdLst>
                <a:gd name="connsiteX0" fmla="*/ 0 w 483681"/>
                <a:gd name="connsiteY0" fmla="*/ 0 h 28975"/>
                <a:gd name="connsiteX1" fmla="*/ 483682 w 483681"/>
                <a:gd name="connsiteY1" fmla="*/ 0 h 28975"/>
                <a:gd name="connsiteX2" fmla="*/ 483682 w 483681"/>
                <a:gd name="connsiteY2" fmla="*/ 28976 h 28975"/>
                <a:gd name="connsiteX3" fmla="*/ 0 w 483681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681" h="28975">
                  <a:moveTo>
                    <a:pt x="0" y="0"/>
                  </a:moveTo>
                  <a:lnTo>
                    <a:pt x="483682" y="0"/>
                  </a:lnTo>
                  <a:lnTo>
                    <a:pt x="483682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0" name="Freeform: Shape 7709">
              <a:extLst>
                <a:ext uri="{FF2B5EF4-FFF2-40B4-BE49-F238E27FC236}">
                  <a16:creationId xmlns:a16="http://schemas.microsoft.com/office/drawing/2014/main" id="{1AB13B85-7C68-948F-FB57-D2F3D3062A05}"/>
                </a:ext>
              </a:extLst>
            </p:cNvPr>
            <p:cNvSpPr/>
            <p:nvPr/>
          </p:nvSpPr>
          <p:spPr>
            <a:xfrm>
              <a:off x="3025396" y="2268127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8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8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1" name="Freeform: Shape 7710">
              <a:extLst>
                <a:ext uri="{FF2B5EF4-FFF2-40B4-BE49-F238E27FC236}">
                  <a16:creationId xmlns:a16="http://schemas.microsoft.com/office/drawing/2014/main" id="{87F3E5E2-800D-5E82-4770-315786BF490F}"/>
                </a:ext>
              </a:extLst>
            </p:cNvPr>
            <p:cNvSpPr/>
            <p:nvPr/>
          </p:nvSpPr>
          <p:spPr>
            <a:xfrm>
              <a:off x="3048434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2" name="Freeform: Shape 7711">
              <a:extLst>
                <a:ext uri="{FF2B5EF4-FFF2-40B4-BE49-F238E27FC236}">
                  <a16:creationId xmlns:a16="http://schemas.microsoft.com/office/drawing/2014/main" id="{20EF150D-1530-F9FA-80E5-AC2C1D7B8E90}"/>
                </a:ext>
              </a:extLst>
            </p:cNvPr>
            <p:cNvSpPr/>
            <p:nvPr/>
          </p:nvSpPr>
          <p:spPr>
            <a:xfrm>
              <a:off x="3009721" y="3352819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3" name="Freeform: Shape 7712">
              <a:extLst>
                <a:ext uri="{FF2B5EF4-FFF2-40B4-BE49-F238E27FC236}">
                  <a16:creationId xmlns:a16="http://schemas.microsoft.com/office/drawing/2014/main" id="{3F1D8D1E-81D5-48A2-68E0-20C11F8E6DC8}"/>
                </a:ext>
              </a:extLst>
            </p:cNvPr>
            <p:cNvSpPr/>
            <p:nvPr/>
          </p:nvSpPr>
          <p:spPr>
            <a:xfrm>
              <a:off x="3009721" y="2471611"/>
              <a:ext cx="713172" cy="942544"/>
            </a:xfrm>
            <a:custGeom>
              <a:avLst/>
              <a:gdLst>
                <a:gd name="connsiteX0" fmla="*/ 713173 w 713172"/>
                <a:gd name="connsiteY0" fmla="*/ 0 h 942544"/>
                <a:gd name="connsiteX1" fmla="*/ 701832 w 713172"/>
                <a:gd name="connsiteY1" fmla="*/ 942544 h 942544"/>
                <a:gd name="connsiteX2" fmla="*/ 0 w 713172"/>
                <a:gd name="connsiteY2" fmla="*/ 942544 h 942544"/>
                <a:gd name="connsiteX3" fmla="*/ 11341 w 713172"/>
                <a:gd name="connsiteY3" fmla="*/ 0 h 942544"/>
                <a:gd name="connsiteX4" fmla="*/ 713173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71317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7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4" name="Freeform: Shape 7713">
              <a:extLst>
                <a:ext uri="{FF2B5EF4-FFF2-40B4-BE49-F238E27FC236}">
                  <a16:creationId xmlns:a16="http://schemas.microsoft.com/office/drawing/2014/main" id="{81C8B699-0045-185F-EC3A-B569E2BA6941}"/>
                </a:ext>
              </a:extLst>
            </p:cNvPr>
            <p:cNvSpPr/>
            <p:nvPr/>
          </p:nvSpPr>
          <p:spPr>
            <a:xfrm>
              <a:off x="3078657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5" name="Freeform: Shape 7714">
              <a:extLst>
                <a:ext uri="{FF2B5EF4-FFF2-40B4-BE49-F238E27FC236}">
                  <a16:creationId xmlns:a16="http://schemas.microsoft.com/office/drawing/2014/main" id="{34AFBA34-CE74-C59F-89CD-CBCE23423C49}"/>
                </a:ext>
              </a:extLst>
            </p:cNvPr>
            <p:cNvSpPr/>
            <p:nvPr/>
          </p:nvSpPr>
          <p:spPr>
            <a:xfrm>
              <a:off x="3195392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6" name="Freeform: Shape 7715">
              <a:extLst>
                <a:ext uri="{FF2B5EF4-FFF2-40B4-BE49-F238E27FC236}">
                  <a16:creationId xmlns:a16="http://schemas.microsoft.com/office/drawing/2014/main" id="{FF57E31A-726D-7672-7AF1-5B6C8E064119}"/>
                </a:ext>
              </a:extLst>
            </p:cNvPr>
            <p:cNvSpPr/>
            <p:nvPr/>
          </p:nvSpPr>
          <p:spPr>
            <a:xfrm>
              <a:off x="3477727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7" name="Freeform: Shape 7716">
              <a:extLst>
                <a:ext uri="{FF2B5EF4-FFF2-40B4-BE49-F238E27FC236}">
                  <a16:creationId xmlns:a16="http://schemas.microsoft.com/office/drawing/2014/main" id="{91C483DC-5983-53DC-E730-21ECEC5F071A}"/>
                </a:ext>
              </a:extLst>
            </p:cNvPr>
            <p:cNvSpPr/>
            <p:nvPr/>
          </p:nvSpPr>
          <p:spPr>
            <a:xfrm>
              <a:off x="3020884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8" name="Freeform: Shape 7717">
              <a:extLst>
                <a:ext uri="{FF2B5EF4-FFF2-40B4-BE49-F238E27FC236}">
                  <a16:creationId xmlns:a16="http://schemas.microsoft.com/office/drawing/2014/main" id="{A8FD0191-E550-B2DF-3EF5-B27B7A8DA202}"/>
                </a:ext>
              </a:extLst>
            </p:cNvPr>
            <p:cNvSpPr/>
            <p:nvPr/>
          </p:nvSpPr>
          <p:spPr>
            <a:xfrm>
              <a:off x="3020884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9" name="Freeform: Shape 7718">
              <a:extLst>
                <a:ext uri="{FF2B5EF4-FFF2-40B4-BE49-F238E27FC236}">
                  <a16:creationId xmlns:a16="http://schemas.microsoft.com/office/drawing/2014/main" id="{3828D166-D947-B37B-AE9A-FC82B372469C}"/>
                </a:ext>
              </a:extLst>
            </p:cNvPr>
            <p:cNvSpPr/>
            <p:nvPr/>
          </p:nvSpPr>
          <p:spPr>
            <a:xfrm>
              <a:off x="3837787" y="2268127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77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77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0" name="Freeform: Shape 7719">
              <a:extLst>
                <a:ext uri="{FF2B5EF4-FFF2-40B4-BE49-F238E27FC236}">
                  <a16:creationId xmlns:a16="http://schemas.microsoft.com/office/drawing/2014/main" id="{2CDD6B5B-37DF-FBCD-F28D-152807EE054D}"/>
                </a:ext>
              </a:extLst>
            </p:cNvPr>
            <p:cNvSpPr/>
            <p:nvPr/>
          </p:nvSpPr>
          <p:spPr>
            <a:xfrm>
              <a:off x="3860825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1" name="Freeform: Shape 7720">
              <a:extLst>
                <a:ext uri="{FF2B5EF4-FFF2-40B4-BE49-F238E27FC236}">
                  <a16:creationId xmlns:a16="http://schemas.microsoft.com/office/drawing/2014/main" id="{5B299B3F-25A6-0F78-7C44-81C92A52AB5C}"/>
                </a:ext>
              </a:extLst>
            </p:cNvPr>
            <p:cNvSpPr/>
            <p:nvPr/>
          </p:nvSpPr>
          <p:spPr>
            <a:xfrm>
              <a:off x="3822112" y="3352819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2" name="Freeform: Shape 7721">
              <a:extLst>
                <a:ext uri="{FF2B5EF4-FFF2-40B4-BE49-F238E27FC236}">
                  <a16:creationId xmlns:a16="http://schemas.microsoft.com/office/drawing/2014/main" id="{B8180D37-D4DA-5564-C6DB-C5500E36A940}"/>
                </a:ext>
              </a:extLst>
            </p:cNvPr>
            <p:cNvSpPr/>
            <p:nvPr/>
          </p:nvSpPr>
          <p:spPr>
            <a:xfrm>
              <a:off x="3822112" y="2471611"/>
              <a:ext cx="713113" cy="942544"/>
            </a:xfrm>
            <a:custGeom>
              <a:avLst/>
              <a:gdLst>
                <a:gd name="connsiteX0" fmla="*/ 713113 w 713113"/>
                <a:gd name="connsiteY0" fmla="*/ 0 h 942544"/>
                <a:gd name="connsiteX1" fmla="*/ 701832 w 713113"/>
                <a:gd name="connsiteY1" fmla="*/ 942544 h 942544"/>
                <a:gd name="connsiteX2" fmla="*/ 0 w 713113"/>
                <a:gd name="connsiteY2" fmla="*/ 942544 h 942544"/>
                <a:gd name="connsiteX3" fmla="*/ 11341 w 713113"/>
                <a:gd name="connsiteY3" fmla="*/ 0 h 942544"/>
                <a:gd name="connsiteX4" fmla="*/ 713113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71311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4" name="Freeform: Shape 7723">
              <a:extLst>
                <a:ext uri="{FF2B5EF4-FFF2-40B4-BE49-F238E27FC236}">
                  <a16:creationId xmlns:a16="http://schemas.microsoft.com/office/drawing/2014/main" id="{DEE6F369-7FDE-036E-F028-7F0F9EE65036}"/>
                </a:ext>
              </a:extLst>
            </p:cNvPr>
            <p:cNvSpPr/>
            <p:nvPr/>
          </p:nvSpPr>
          <p:spPr>
            <a:xfrm>
              <a:off x="3890989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5" name="Freeform: Shape 7724">
              <a:extLst>
                <a:ext uri="{FF2B5EF4-FFF2-40B4-BE49-F238E27FC236}">
                  <a16:creationId xmlns:a16="http://schemas.microsoft.com/office/drawing/2014/main" id="{C6CF9A59-5E28-E6E7-4462-1FFE13ABE93D}"/>
                </a:ext>
              </a:extLst>
            </p:cNvPr>
            <p:cNvSpPr/>
            <p:nvPr/>
          </p:nvSpPr>
          <p:spPr>
            <a:xfrm>
              <a:off x="4007783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6" name="Freeform: Shape 7725">
              <a:extLst>
                <a:ext uri="{FF2B5EF4-FFF2-40B4-BE49-F238E27FC236}">
                  <a16:creationId xmlns:a16="http://schemas.microsoft.com/office/drawing/2014/main" id="{F5DC542E-112F-38EA-3902-30C8C44D1E29}"/>
                </a:ext>
              </a:extLst>
            </p:cNvPr>
            <p:cNvSpPr/>
            <p:nvPr/>
          </p:nvSpPr>
          <p:spPr>
            <a:xfrm>
              <a:off x="4290118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7" name="Freeform: Shape 7726">
              <a:extLst>
                <a:ext uri="{FF2B5EF4-FFF2-40B4-BE49-F238E27FC236}">
                  <a16:creationId xmlns:a16="http://schemas.microsoft.com/office/drawing/2014/main" id="{DAF75675-C5B1-46E8-D4DF-5A938EDD1A78}"/>
                </a:ext>
              </a:extLst>
            </p:cNvPr>
            <p:cNvSpPr/>
            <p:nvPr/>
          </p:nvSpPr>
          <p:spPr>
            <a:xfrm>
              <a:off x="3833275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8" name="Freeform: Shape 7727">
              <a:extLst>
                <a:ext uri="{FF2B5EF4-FFF2-40B4-BE49-F238E27FC236}">
                  <a16:creationId xmlns:a16="http://schemas.microsoft.com/office/drawing/2014/main" id="{8840833D-67B6-E414-BCFA-7C35094D062B}"/>
                </a:ext>
              </a:extLst>
            </p:cNvPr>
            <p:cNvSpPr/>
            <p:nvPr/>
          </p:nvSpPr>
          <p:spPr>
            <a:xfrm>
              <a:off x="3833275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9" name="Freeform: Shape 7728">
              <a:extLst>
                <a:ext uri="{FF2B5EF4-FFF2-40B4-BE49-F238E27FC236}">
                  <a16:creationId xmlns:a16="http://schemas.microsoft.com/office/drawing/2014/main" id="{6B34A6F3-AE7C-CAB7-A672-3EC6B12D0C86}"/>
                </a:ext>
              </a:extLst>
            </p:cNvPr>
            <p:cNvSpPr/>
            <p:nvPr/>
          </p:nvSpPr>
          <p:spPr>
            <a:xfrm>
              <a:off x="3025396" y="3687822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8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8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0" name="Freeform: Shape 7729">
              <a:extLst>
                <a:ext uri="{FF2B5EF4-FFF2-40B4-BE49-F238E27FC236}">
                  <a16:creationId xmlns:a16="http://schemas.microsoft.com/office/drawing/2014/main" id="{074E96AA-3636-526E-F0E9-CAE3F5608713}"/>
                </a:ext>
              </a:extLst>
            </p:cNvPr>
            <p:cNvSpPr/>
            <p:nvPr/>
          </p:nvSpPr>
          <p:spPr>
            <a:xfrm>
              <a:off x="3048434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1" name="Freeform: Shape 7730">
              <a:extLst>
                <a:ext uri="{FF2B5EF4-FFF2-40B4-BE49-F238E27FC236}">
                  <a16:creationId xmlns:a16="http://schemas.microsoft.com/office/drawing/2014/main" id="{3971DC64-1C43-5FA3-C3DC-B6C940816319}"/>
                </a:ext>
              </a:extLst>
            </p:cNvPr>
            <p:cNvSpPr/>
            <p:nvPr/>
          </p:nvSpPr>
          <p:spPr>
            <a:xfrm>
              <a:off x="3009721" y="4772455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2" name="Freeform: Shape 7731">
              <a:extLst>
                <a:ext uri="{FF2B5EF4-FFF2-40B4-BE49-F238E27FC236}">
                  <a16:creationId xmlns:a16="http://schemas.microsoft.com/office/drawing/2014/main" id="{4398FFF5-1AE0-2D07-563F-D866BEB066B6}"/>
                </a:ext>
              </a:extLst>
            </p:cNvPr>
            <p:cNvSpPr/>
            <p:nvPr/>
          </p:nvSpPr>
          <p:spPr>
            <a:xfrm>
              <a:off x="3009721" y="3891306"/>
              <a:ext cx="713172" cy="942544"/>
            </a:xfrm>
            <a:custGeom>
              <a:avLst/>
              <a:gdLst>
                <a:gd name="connsiteX0" fmla="*/ 713173 w 713172"/>
                <a:gd name="connsiteY0" fmla="*/ 0 h 942544"/>
                <a:gd name="connsiteX1" fmla="*/ 701832 w 713172"/>
                <a:gd name="connsiteY1" fmla="*/ 942544 h 942544"/>
                <a:gd name="connsiteX2" fmla="*/ 0 w 713172"/>
                <a:gd name="connsiteY2" fmla="*/ 942544 h 942544"/>
                <a:gd name="connsiteX3" fmla="*/ 11341 w 713172"/>
                <a:gd name="connsiteY3" fmla="*/ 0 h 942544"/>
                <a:gd name="connsiteX4" fmla="*/ 713173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71317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7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3" name="Freeform: Shape 7732">
              <a:extLst>
                <a:ext uri="{FF2B5EF4-FFF2-40B4-BE49-F238E27FC236}">
                  <a16:creationId xmlns:a16="http://schemas.microsoft.com/office/drawing/2014/main" id="{5C12DB07-AB4F-B8A5-A385-59A6325B96D3}"/>
                </a:ext>
              </a:extLst>
            </p:cNvPr>
            <p:cNvSpPr/>
            <p:nvPr/>
          </p:nvSpPr>
          <p:spPr>
            <a:xfrm>
              <a:off x="3078657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4" name="Freeform: Shape 7733">
              <a:extLst>
                <a:ext uri="{FF2B5EF4-FFF2-40B4-BE49-F238E27FC236}">
                  <a16:creationId xmlns:a16="http://schemas.microsoft.com/office/drawing/2014/main" id="{12217E79-0C7B-D10A-E69B-E1E9F4EBA54F}"/>
                </a:ext>
              </a:extLst>
            </p:cNvPr>
            <p:cNvSpPr/>
            <p:nvPr/>
          </p:nvSpPr>
          <p:spPr>
            <a:xfrm>
              <a:off x="3195392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5" name="Freeform: Shape 7734">
              <a:extLst>
                <a:ext uri="{FF2B5EF4-FFF2-40B4-BE49-F238E27FC236}">
                  <a16:creationId xmlns:a16="http://schemas.microsoft.com/office/drawing/2014/main" id="{AC533AE5-CEDB-05F6-DE62-9AC233DEA8FA}"/>
                </a:ext>
              </a:extLst>
            </p:cNvPr>
            <p:cNvSpPr/>
            <p:nvPr/>
          </p:nvSpPr>
          <p:spPr>
            <a:xfrm>
              <a:off x="3477727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6" name="Freeform: Shape 7735">
              <a:extLst>
                <a:ext uri="{FF2B5EF4-FFF2-40B4-BE49-F238E27FC236}">
                  <a16:creationId xmlns:a16="http://schemas.microsoft.com/office/drawing/2014/main" id="{027ABB13-C5EA-C79C-547D-DEC7F4DB64DE}"/>
                </a:ext>
              </a:extLst>
            </p:cNvPr>
            <p:cNvSpPr/>
            <p:nvPr/>
          </p:nvSpPr>
          <p:spPr>
            <a:xfrm>
              <a:off x="3020884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7" name="Freeform: Shape 7736">
              <a:extLst>
                <a:ext uri="{FF2B5EF4-FFF2-40B4-BE49-F238E27FC236}">
                  <a16:creationId xmlns:a16="http://schemas.microsoft.com/office/drawing/2014/main" id="{EF8363F9-A934-0025-59EF-B57C6B3F4B81}"/>
                </a:ext>
              </a:extLst>
            </p:cNvPr>
            <p:cNvSpPr/>
            <p:nvPr/>
          </p:nvSpPr>
          <p:spPr>
            <a:xfrm>
              <a:off x="3020884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8" name="Freeform: Shape 7737">
              <a:extLst>
                <a:ext uri="{FF2B5EF4-FFF2-40B4-BE49-F238E27FC236}">
                  <a16:creationId xmlns:a16="http://schemas.microsoft.com/office/drawing/2014/main" id="{5D55F5FF-10BF-FC70-6A52-528079EECA38}"/>
                </a:ext>
              </a:extLst>
            </p:cNvPr>
            <p:cNvSpPr/>
            <p:nvPr/>
          </p:nvSpPr>
          <p:spPr>
            <a:xfrm>
              <a:off x="3837787" y="3687822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77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77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9" name="Freeform: Shape 7738">
              <a:extLst>
                <a:ext uri="{FF2B5EF4-FFF2-40B4-BE49-F238E27FC236}">
                  <a16:creationId xmlns:a16="http://schemas.microsoft.com/office/drawing/2014/main" id="{704F0583-0F66-6149-85F1-EC4CE1666F65}"/>
                </a:ext>
              </a:extLst>
            </p:cNvPr>
            <p:cNvSpPr/>
            <p:nvPr/>
          </p:nvSpPr>
          <p:spPr>
            <a:xfrm>
              <a:off x="3860825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0" name="Freeform: Shape 7739">
              <a:extLst>
                <a:ext uri="{FF2B5EF4-FFF2-40B4-BE49-F238E27FC236}">
                  <a16:creationId xmlns:a16="http://schemas.microsoft.com/office/drawing/2014/main" id="{F467B89D-6C60-9051-7B28-906F4AA13027}"/>
                </a:ext>
              </a:extLst>
            </p:cNvPr>
            <p:cNvSpPr/>
            <p:nvPr/>
          </p:nvSpPr>
          <p:spPr>
            <a:xfrm>
              <a:off x="3822112" y="4772455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1" name="Freeform: Shape 7740">
              <a:extLst>
                <a:ext uri="{FF2B5EF4-FFF2-40B4-BE49-F238E27FC236}">
                  <a16:creationId xmlns:a16="http://schemas.microsoft.com/office/drawing/2014/main" id="{E7E9A34C-B3C6-FF7C-AE6B-57005007898D}"/>
                </a:ext>
              </a:extLst>
            </p:cNvPr>
            <p:cNvSpPr/>
            <p:nvPr/>
          </p:nvSpPr>
          <p:spPr>
            <a:xfrm>
              <a:off x="3822112" y="3891306"/>
              <a:ext cx="713113" cy="942544"/>
            </a:xfrm>
            <a:custGeom>
              <a:avLst/>
              <a:gdLst>
                <a:gd name="connsiteX0" fmla="*/ 713113 w 713113"/>
                <a:gd name="connsiteY0" fmla="*/ 0 h 942544"/>
                <a:gd name="connsiteX1" fmla="*/ 701832 w 713113"/>
                <a:gd name="connsiteY1" fmla="*/ 942544 h 942544"/>
                <a:gd name="connsiteX2" fmla="*/ 0 w 713113"/>
                <a:gd name="connsiteY2" fmla="*/ 942544 h 942544"/>
                <a:gd name="connsiteX3" fmla="*/ 11341 w 713113"/>
                <a:gd name="connsiteY3" fmla="*/ 0 h 942544"/>
                <a:gd name="connsiteX4" fmla="*/ 713113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71311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2" name="Freeform: Shape 7741">
              <a:extLst>
                <a:ext uri="{FF2B5EF4-FFF2-40B4-BE49-F238E27FC236}">
                  <a16:creationId xmlns:a16="http://schemas.microsoft.com/office/drawing/2014/main" id="{80911830-B4CF-F164-AC55-F26939051721}"/>
                </a:ext>
              </a:extLst>
            </p:cNvPr>
            <p:cNvSpPr/>
            <p:nvPr/>
          </p:nvSpPr>
          <p:spPr>
            <a:xfrm>
              <a:off x="3890989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3" name="Freeform: Shape 7742">
              <a:extLst>
                <a:ext uri="{FF2B5EF4-FFF2-40B4-BE49-F238E27FC236}">
                  <a16:creationId xmlns:a16="http://schemas.microsoft.com/office/drawing/2014/main" id="{57146D38-3984-E66F-BE80-C5CB719D0245}"/>
                </a:ext>
              </a:extLst>
            </p:cNvPr>
            <p:cNvSpPr/>
            <p:nvPr/>
          </p:nvSpPr>
          <p:spPr>
            <a:xfrm>
              <a:off x="4007783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3BA7CB66-44CD-BE3E-1967-56E70DDAA8BF}"/>
                </a:ext>
              </a:extLst>
            </p:cNvPr>
            <p:cNvSpPr/>
            <p:nvPr/>
          </p:nvSpPr>
          <p:spPr>
            <a:xfrm>
              <a:off x="4290118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376311A-2DD6-07E0-F7FF-ADEFB3373AC7}"/>
                </a:ext>
              </a:extLst>
            </p:cNvPr>
            <p:cNvSpPr/>
            <p:nvPr/>
          </p:nvSpPr>
          <p:spPr>
            <a:xfrm>
              <a:off x="3833275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BA9195B9-E2D3-15B2-BF5E-F1B1E917A8D0}"/>
                </a:ext>
              </a:extLst>
            </p:cNvPr>
            <p:cNvSpPr/>
            <p:nvPr/>
          </p:nvSpPr>
          <p:spPr>
            <a:xfrm>
              <a:off x="3833275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4" name="Freeform: Shape 7743">
              <a:extLst>
                <a:ext uri="{FF2B5EF4-FFF2-40B4-BE49-F238E27FC236}">
                  <a16:creationId xmlns:a16="http://schemas.microsoft.com/office/drawing/2014/main" id="{1853DCF5-D1CF-CBB6-7037-9721890655E7}"/>
                </a:ext>
              </a:extLst>
            </p:cNvPr>
            <p:cNvSpPr/>
            <p:nvPr/>
          </p:nvSpPr>
          <p:spPr>
            <a:xfrm>
              <a:off x="3025396" y="5044934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8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8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5" name="Freeform: Shape 7744">
              <a:extLst>
                <a:ext uri="{FF2B5EF4-FFF2-40B4-BE49-F238E27FC236}">
                  <a16:creationId xmlns:a16="http://schemas.microsoft.com/office/drawing/2014/main" id="{CC21F7FA-2749-D321-AFFF-2AFA35553A49}"/>
                </a:ext>
              </a:extLst>
            </p:cNvPr>
            <p:cNvSpPr/>
            <p:nvPr/>
          </p:nvSpPr>
          <p:spPr>
            <a:xfrm>
              <a:off x="3048434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6" name="Freeform: Shape 7745">
              <a:extLst>
                <a:ext uri="{FF2B5EF4-FFF2-40B4-BE49-F238E27FC236}">
                  <a16:creationId xmlns:a16="http://schemas.microsoft.com/office/drawing/2014/main" id="{64E72E93-919D-C1AA-FAE9-16C82F1F31FF}"/>
                </a:ext>
              </a:extLst>
            </p:cNvPr>
            <p:cNvSpPr/>
            <p:nvPr/>
          </p:nvSpPr>
          <p:spPr>
            <a:xfrm>
              <a:off x="3842478" y="5044934"/>
              <a:ext cx="688175" cy="199208"/>
            </a:xfrm>
            <a:custGeom>
              <a:avLst/>
              <a:gdLst>
                <a:gd name="connsiteX0" fmla="*/ 34877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77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778" y="53736"/>
                  </a:moveTo>
                  <a:cubicBezTo>
                    <a:pt x="453103" y="53736"/>
                    <a:pt x="541693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35" y="0"/>
                    <a:pt x="348778" y="0"/>
                  </a:cubicBezTo>
                  <a:cubicBezTo>
                    <a:pt x="211321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77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7" name="Freeform: Shape 7746">
              <a:extLst>
                <a:ext uri="{FF2B5EF4-FFF2-40B4-BE49-F238E27FC236}">
                  <a16:creationId xmlns:a16="http://schemas.microsoft.com/office/drawing/2014/main" id="{08012B23-CDFB-C69F-A91A-166D7651A59E}"/>
                </a:ext>
              </a:extLst>
            </p:cNvPr>
            <p:cNvSpPr/>
            <p:nvPr/>
          </p:nvSpPr>
          <p:spPr>
            <a:xfrm>
              <a:off x="3865397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284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8" name="Freeform: Shape 7747">
              <a:extLst>
                <a:ext uri="{FF2B5EF4-FFF2-40B4-BE49-F238E27FC236}">
                  <a16:creationId xmlns:a16="http://schemas.microsoft.com/office/drawing/2014/main" id="{E0A4C256-BCEC-ACC4-6C19-FAC2690D7513}"/>
                </a:ext>
              </a:extLst>
            </p:cNvPr>
            <p:cNvSpPr/>
            <p:nvPr/>
          </p:nvSpPr>
          <p:spPr>
            <a:xfrm>
              <a:off x="3009721" y="6129626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9" name="Freeform: Shape 7748">
              <a:extLst>
                <a:ext uri="{FF2B5EF4-FFF2-40B4-BE49-F238E27FC236}">
                  <a16:creationId xmlns:a16="http://schemas.microsoft.com/office/drawing/2014/main" id="{6B812CC4-E834-7C64-C97B-D2D95F9A6D99}"/>
                </a:ext>
              </a:extLst>
            </p:cNvPr>
            <p:cNvSpPr/>
            <p:nvPr/>
          </p:nvSpPr>
          <p:spPr>
            <a:xfrm>
              <a:off x="3009721" y="5248418"/>
              <a:ext cx="713172" cy="942544"/>
            </a:xfrm>
            <a:custGeom>
              <a:avLst/>
              <a:gdLst>
                <a:gd name="connsiteX0" fmla="*/ 713173 w 713172"/>
                <a:gd name="connsiteY0" fmla="*/ 0 h 942544"/>
                <a:gd name="connsiteX1" fmla="*/ 701832 w 713172"/>
                <a:gd name="connsiteY1" fmla="*/ 942545 h 942544"/>
                <a:gd name="connsiteX2" fmla="*/ 0 w 713172"/>
                <a:gd name="connsiteY2" fmla="*/ 942545 h 942544"/>
                <a:gd name="connsiteX3" fmla="*/ 11341 w 713172"/>
                <a:gd name="connsiteY3" fmla="*/ 0 h 942544"/>
                <a:gd name="connsiteX4" fmla="*/ 713173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713173" y="0"/>
                  </a:moveTo>
                  <a:lnTo>
                    <a:pt x="701832" y="942545"/>
                  </a:lnTo>
                  <a:lnTo>
                    <a:pt x="0" y="942545"/>
                  </a:lnTo>
                  <a:lnTo>
                    <a:pt x="11341" y="0"/>
                  </a:lnTo>
                  <a:lnTo>
                    <a:pt x="71317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0" name="Freeform: Shape 7749">
              <a:extLst>
                <a:ext uri="{FF2B5EF4-FFF2-40B4-BE49-F238E27FC236}">
                  <a16:creationId xmlns:a16="http://schemas.microsoft.com/office/drawing/2014/main" id="{B61DA65E-9D70-02A6-A1F6-2EBC4A7FC70B}"/>
                </a:ext>
              </a:extLst>
            </p:cNvPr>
            <p:cNvSpPr/>
            <p:nvPr/>
          </p:nvSpPr>
          <p:spPr>
            <a:xfrm>
              <a:off x="3078657" y="5326261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6" name="Freeform: Shape 7775">
              <a:extLst>
                <a:ext uri="{FF2B5EF4-FFF2-40B4-BE49-F238E27FC236}">
                  <a16:creationId xmlns:a16="http://schemas.microsoft.com/office/drawing/2014/main" id="{B3180110-09B9-2A9D-0D19-A764BDD02E66}"/>
                </a:ext>
              </a:extLst>
            </p:cNvPr>
            <p:cNvSpPr/>
            <p:nvPr/>
          </p:nvSpPr>
          <p:spPr>
            <a:xfrm>
              <a:off x="3195392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8" name="Freeform: Shape 7787">
              <a:extLst>
                <a:ext uri="{FF2B5EF4-FFF2-40B4-BE49-F238E27FC236}">
                  <a16:creationId xmlns:a16="http://schemas.microsoft.com/office/drawing/2014/main" id="{FA9FE25A-E231-515B-EFAC-BB01D12B78AB}"/>
                </a:ext>
              </a:extLst>
            </p:cNvPr>
            <p:cNvSpPr/>
            <p:nvPr/>
          </p:nvSpPr>
          <p:spPr>
            <a:xfrm>
              <a:off x="3477727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1" name="Freeform: Shape 7850">
              <a:extLst>
                <a:ext uri="{FF2B5EF4-FFF2-40B4-BE49-F238E27FC236}">
                  <a16:creationId xmlns:a16="http://schemas.microsoft.com/office/drawing/2014/main" id="{155FB22A-768C-CFAA-2835-A8F303CE1B01}"/>
                </a:ext>
              </a:extLst>
            </p:cNvPr>
            <p:cNvSpPr/>
            <p:nvPr/>
          </p:nvSpPr>
          <p:spPr>
            <a:xfrm>
              <a:off x="3020884" y="5490378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2" name="Freeform: Shape 7851">
              <a:extLst>
                <a:ext uri="{FF2B5EF4-FFF2-40B4-BE49-F238E27FC236}">
                  <a16:creationId xmlns:a16="http://schemas.microsoft.com/office/drawing/2014/main" id="{02B6AB3F-63AC-B8DF-21C2-278D56AE4244}"/>
                </a:ext>
              </a:extLst>
            </p:cNvPr>
            <p:cNvSpPr/>
            <p:nvPr/>
          </p:nvSpPr>
          <p:spPr>
            <a:xfrm>
              <a:off x="3020884" y="58149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3" name="Freeform: Shape 7852">
              <a:extLst>
                <a:ext uri="{FF2B5EF4-FFF2-40B4-BE49-F238E27FC236}">
                  <a16:creationId xmlns:a16="http://schemas.microsoft.com/office/drawing/2014/main" id="{E793B30D-3593-71A0-BED9-2539332A45AE}"/>
                </a:ext>
              </a:extLst>
            </p:cNvPr>
            <p:cNvSpPr/>
            <p:nvPr/>
          </p:nvSpPr>
          <p:spPr>
            <a:xfrm>
              <a:off x="3879767" y="5304707"/>
              <a:ext cx="588541" cy="1084692"/>
            </a:xfrm>
            <a:custGeom>
              <a:avLst/>
              <a:gdLst>
                <a:gd name="connsiteX0" fmla="*/ 0 w 588541"/>
                <a:gd name="connsiteY0" fmla="*/ 0 h 1084692"/>
                <a:gd name="connsiteX1" fmla="*/ 588541 w 588541"/>
                <a:gd name="connsiteY1" fmla="*/ 0 h 1084692"/>
                <a:gd name="connsiteX2" fmla="*/ 588541 w 588541"/>
                <a:gd name="connsiteY2" fmla="*/ 1084693 h 1084692"/>
                <a:gd name="connsiteX3" fmla="*/ 0 w 588541"/>
                <a:gd name="connsiteY3" fmla="*/ 1084693 h 108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41" h="1084692">
                  <a:moveTo>
                    <a:pt x="0" y="0"/>
                  </a:moveTo>
                  <a:lnTo>
                    <a:pt x="588541" y="0"/>
                  </a:lnTo>
                  <a:lnTo>
                    <a:pt x="588541" y="1084693"/>
                  </a:lnTo>
                  <a:lnTo>
                    <a:pt x="0" y="1084693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4" name="Freeform: Shape 7853">
              <a:extLst>
                <a:ext uri="{FF2B5EF4-FFF2-40B4-BE49-F238E27FC236}">
                  <a16:creationId xmlns:a16="http://schemas.microsoft.com/office/drawing/2014/main" id="{7BCDF0D0-D1BF-1AA7-76AD-3C80E997A53F}"/>
                </a:ext>
              </a:extLst>
            </p:cNvPr>
            <p:cNvSpPr/>
            <p:nvPr/>
          </p:nvSpPr>
          <p:spPr>
            <a:xfrm>
              <a:off x="3896036" y="5784767"/>
              <a:ext cx="81227" cy="81227"/>
            </a:xfrm>
            <a:custGeom>
              <a:avLst/>
              <a:gdLst>
                <a:gd name="connsiteX0" fmla="*/ 81227 w 81227"/>
                <a:gd name="connsiteY0" fmla="*/ 40614 h 81227"/>
                <a:gd name="connsiteX1" fmla="*/ 40614 w 81227"/>
                <a:gd name="connsiteY1" fmla="*/ 81227 h 81227"/>
                <a:gd name="connsiteX2" fmla="*/ 0 w 81227"/>
                <a:gd name="connsiteY2" fmla="*/ 40614 h 81227"/>
                <a:gd name="connsiteX3" fmla="*/ 40614 w 81227"/>
                <a:gd name="connsiteY3" fmla="*/ 0 h 81227"/>
                <a:gd name="connsiteX4" fmla="*/ 81227 w 81227"/>
                <a:gd name="connsiteY4" fmla="*/ 40614 h 8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27" h="81227">
                  <a:moveTo>
                    <a:pt x="81227" y="40614"/>
                  </a:moveTo>
                  <a:cubicBezTo>
                    <a:pt x="81227" y="63058"/>
                    <a:pt x="63058" y="81227"/>
                    <a:pt x="40614" y="81227"/>
                  </a:cubicBezTo>
                  <a:cubicBezTo>
                    <a:pt x="18169" y="81227"/>
                    <a:pt x="0" y="63058"/>
                    <a:pt x="0" y="40614"/>
                  </a:cubicBezTo>
                  <a:cubicBezTo>
                    <a:pt x="0" y="18169"/>
                    <a:pt x="18169" y="0"/>
                    <a:pt x="40614" y="0"/>
                  </a:cubicBezTo>
                  <a:cubicBezTo>
                    <a:pt x="63058" y="0"/>
                    <a:pt x="81227" y="18169"/>
                    <a:pt x="81227" y="4061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5" name="Freeform: Shape 7854">
              <a:extLst>
                <a:ext uri="{FF2B5EF4-FFF2-40B4-BE49-F238E27FC236}">
                  <a16:creationId xmlns:a16="http://schemas.microsoft.com/office/drawing/2014/main" id="{90DC1AA1-4CDC-05E6-55A9-1DF7739289D5}"/>
                </a:ext>
              </a:extLst>
            </p:cNvPr>
            <p:cNvSpPr/>
            <p:nvPr/>
          </p:nvSpPr>
          <p:spPr>
            <a:xfrm>
              <a:off x="3146789" y="1255423"/>
              <a:ext cx="268533" cy="195367"/>
            </a:xfrm>
            <a:custGeom>
              <a:avLst/>
              <a:gdLst>
                <a:gd name="connsiteX0" fmla="*/ 268534 w 268533"/>
                <a:gd name="connsiteY0" fmla="*/ 16602 h 195367"/>
                <a:gd name="connsiteX1" fmla="*/ 195204 w 268533"/>
                <a:gd name="connsiteY1" fmla="*/ 93613 h 195367"/>
                <a:gd name="connsiteX2" fmla="*/ 38568 w 268533"/>
                <a:gd name="connsiteY2" fmla="*/ 194553 h 195367"/>
                <a:gd name="connsiteX3" fmla="*/ 686 w 268533"/>
                <a:gd name="connsiteY3" fmla="*/ 136661 h 195367"/>
                <a:gd name="connsiteX4" fmla="*/ 56619 w 268533"/>
                <a:gd name="connsiteY4" fmla="*/ 40649 h 195367"/>
                <a:gd name="connsiteX5" fmla="*/ 164922 w 268533"/>
                <a:gd name="connsiteY5" fmla="*/ 154 h 195367"/>
                <a:gd name="connsiteX6" fmla="*/ 268534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268534" y="16602"/>
                  </a:moveTo>
                  <a:cubicBezTo>
                    <a:pt x="268534" y="16602"/>
                    <a:pt x="223942" y="121342"/>
                    <a:pt x="195204" y="93613"/>
                  </a:cubicBezTo>
                  <a:cubicBezTo>
                    <a:pt x="166465" y="65825"/>
                    <a:pt x="32631" y="186656"/>
                    <a:pt x="38568" y="194553"/>
                  </a:cubicBezTo>
                  <a:cubicBezTo>
                    <a:pt x="44506" y="202450"/>
                    <a:pt x="8642" y="150674"/>
                    <a:pt x="686" y="136661"/>
                  </a:cubicBezTo>
                  <a:cubicBezTo>
                    <a:pt x="-7271" y="122648"/>
                    <a:pt x="56619" y="40649"/>
                    <a:pt x="56619" y="40649"/>
                  </a:cubicBezTo>
                  <a:cubicBezTo>
                    <a:pt x="56619" y="40649"/>
                    <a:pt x="155124" y="2173"/>
                    <a:pt x="164922" y="154"/>
                  </a:cubicBezTo>
                  <a:cubicBezTo>
                    <a:pt x="174719" y="-1865"/>
                    <a:pt x="268534" y="16602"/>
                    <a:pt x="268534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6" name="Freeform: Shape 7855">
              <a:extLst>
                <a:ext uri="{FF2B5EF4-FFF2-40B4-BE49-F238E27FC236}">
                  <a16:creationId xmlns:a16="http://schemas.microsoft.com/office/drawing/2014/main" id="{F3BE6C89-4C4A-BB31-08E8-881747A4A07F}"/>
                </a:ext>
              </a:extLst>
            </p:cNvPr>
            <p:cNvSpPr/>
            <p:nvPr/>
          </p:nvSpPr>
          <p:spPr>
            <a:xfrm>
              <a:off x="3329075" y="923449"/>
              <a:ext cx="268533" cy="195367"/>
            </a:xfrm>
            <a:custGeom>
              <a:avLst/>
              <a:gdLst>
                <a:gd name="connsiteX0" fmla="*/ 268534 w 268533"/>
                <a:gd name="connsiteY0" fmla="*/ 16602 h 195367"/>
                <a:gd name="connsiteX1" fmla="*/ 195204 w 268533"/>
                <a:gd name="connsiteY1" fmla="*/ 93613 h 195367"/>
                <a:gd name="connsiteX2" fmla="*/ 38568 w 268533"/>
                <a:gd name="connsiteY2" fmla="*/ 194553 h 195367"/>
                <a:gd name="connsiteX3" fmla="*/ 686 w 268533"/>
                <a:gd name="connsiteY3" fmla="*/ 136661 h 195367"/>
                <a:gd name="connsiteX4" fmla="*/ 56619 w 268533"/>
                <a:gd name="connsiteY4" fmla="*/ 40649 h 195367"/>
                <a:gd name="connsiteX5" fmla="*/ 164922 w 268533"/>
                <a:gd name="connsiteY5" fmla="*/ 154 h 195367"/>
                <a:gd name="connsiteX6" fmla="*/ 268534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268534" y="16602"/>
                  </a:moveTo>
                  <a:cubicBezTo>
                    <a:pt x="268534" y="16602"/>
                    <a:pt x="223942" y="121342"/>
                    <a:pt x="195204" y="93613"/>
                  </a:cubicBezTo>
                  <a:cubicBezTo>
                    <a:pt x="166465" y="65825"/>
                    <a:pt x="32631" y="186656"/>
                    <a:pt x="38568" y="194553"/>
                  </a:cubicBezTo>
                  <a:cubicBezTo>
                    <a:pt x="44506" y="202450"/>
                    <a:pt x="8642" y="150674"/>
                    <a:pt x="686" y="136661"/>
                  </a:cubicBezTo>
                  <a:cubicBezTo>
                    <a:pt x="-7271" y="122648"/>
                    <a:pt x="56619" y="40649"/>
                    <a:pt x="56619" y="40649"/>
                  </a:cubicBezTo>
                  <a:cubicBezTo>
                    <a:pt x="56619" y="40649"/>
                    <a:pt x="155125" y="2173"/>
                    <a:pt x="164922" y="154"/>
                  </a:cubicBezTo>
                  <a:cubicBezTo>
                    <a:pt x="174719" y="-1865"/>
                    <a:pt x="268534" y="16602"/>
                    <a:pt x="268534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7" name="Freeform: Shape 7856">
              <a:extLst>
                <a:ext uri="{FF2B5EF4-FFF2-40B4-BE49-F238E27FC236}">
                  <a16:creationId xmlns:a16="http://schemas.microsoft.com/office/drawing/2014/main" id="{140B7DA1-0EC9-8C89-C6ED-CE089693A23F}"/>
                </a:ext>
              </a:extLst>
            </p:cNvPr>
            <p:cNvSpPr/>
            <p:nvPr/>
          </p:nvSpPr>
          <p:spPr>
            <a:xfrm>
              <a:off x="3502938" y="508150"/>
              <a:ext cx="257481" cy="185354"/>
            </a:xfrm>
            <a:custGeom>
              <a:avLst/>
              <a:gdLst>
                <a:gd name="connsiteX0" fmla="*/ 257482 w 257481"/>
                <a:gd name="connsiteY0" fmla="*/ 14482 h 185354"/>
                <a:gd name="connsiteX1" fmla="*/ 186705 w 257481"/>
                <a:gd name="connsiteY1" fmla="*/ 87812 h 185354"/>
                <a:gd name="connsiteX2" fmla="*/ 36126 w 257481"/>
                <a:gd name="connsiteY2" fmla="*/ 184596 h 185354"/>
                <a:gd name="connsiteX3" fmla="*/ 619 w 257481"/>
                <a:gd name="connsiteY3" fmla="*/ 130504 h 185354"/>
                <a:gd name="connsiteX4" fmla="*/ 55008 w 257481"/>
                <a:gd name="connsiteY4" fmla="*/ 39480 h 185354"/>
                <a:gd name="connsiteX5" fmla="*/ 158798 w 257481"/>
                <a:gd name="connsiteY5" fmla="*/ 172 h 185354"/>
                <a:gd name="connsiteX6" fmla="*/ 257482 w 257481"/>
                <a:gd name="connsiteY6" fmla="*/ 14541 h 18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481" h="185354">
                  <a:moveTo>
                    <a:pt x="257482" y="14482"/>
                  </a:moveTo>
                  <a:cubicBezTo>
                    <a:pt x="257482" y="14482"/>
                    <a:pt x="213781" y="113641"/>
                    <a:pt x="186705" y="87812"/>
                  </a:cubicBezTo>
                  <a:cubicBezTo>
                    <a:pt x="159629" y="61983"/>
                    <a:pt x="30544" y="177233"/>
                    <a:pt x="36126" y="184596"/>
                  </a:cubicBezTo>
                  <a:cubicBezTo>
                    <a:pt x="41707" y="191959"/>
                    <a:pt x="8041" y="143626"/>
                    <a:pt x="619" y="130504"/>
                  </a:cubicBezTo>
                  <a:cubicBezTo>
                    <a:pt x="-6803" y="117382"/>
                    <a:pt x="55008" y="39480"/>
                    <a:pt x="55008" y="39480"/>
                  </a:cubicBezTo>
                  <a:cubicBezTo>
                    <a:pt x="55008" y="39480"/>
                    <a:pt x="149417" y="2191"/>
                    <a:pt x="158798" y="172"/>
                  </a:cubicBezTo>
                  <a:cubicBezTo>
                    <a:pt x="168179" y="-1847"/>
                    <a:pt x="257482" y="14541"/>
                    <a:pt x="257482" y="14541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8" name="Freeform: Shape 7857">
              <a:extLst>
                <a:ext uri="{FF2B5EF4-FFF2-40B4-BE49-F238E27FC236}">
                  <a16:creationId xmlns:a16="http://schemas.microsoft.com/office/drawing/2014/main" id="{F60279F3-8B1D-50BA-8FFF-B5B419F0313D}"/>
                </a:ext>
              </a:extLst>
            </p:cNvPr>
            <p:cNvSpPr/>
            <p:nvPr/>
          </p:nvSpPr>
          <p:spPr>
            <a:xfrm>
              <a:off x="3670459" y="0"/>
              <a:ext cx="280381" cy="119085"/>
            </a:xfrm>
            <a:custGeom>
              <a:avLst/>
              <a:gdLst>
                <a:gd name="connsiteX0" fmla="*/ 280381 w 280381"/>
                <a:gd name="connsiteY0" fmla="*/ 80396 h 119085"/>
                <a:gd name="connsiteX1" fmla="*/ 182291 w 280381"/>
                <a:gd name="connsiteY1" fmla="*/ 108065 h 119085"/>
                <a:gd name="connsiteX2" fmla="*/ 3449 w 280381"/>
                <a:gd name="connsiteY2" fmla="*/ 115844 h 119085"/>
                <a:gd name="connsiteX3" fmla="*/ 5 w 280381"/>
                <a:gd name="connsiteY3" fmla="*/ 51242 h 119085"/>
                <a:gd name="connsiteX4" fmla="*/ 92870 w 280381"/>
                <a:gd name="connsiteY4" fmla="*/ 0 h 119085"/>
                <a:gd name="connsiteX5" fmla="*/ 202360 w 280381"/>
                <a:gd name="connsiteY5" fmla="*/ 18288 h 119085"/>
                <a:gd name="connsiteX6" fmla="*/ 280381 w 280381"/>
                <a:gd name="connsiteY6" fmla="*/ 80396 h 1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381" h="119085">
                  <a:moveTo>
                    <a:pt x="280381" y="80396"/>
                  </a:moveTo>
                  <a:cubicBezTo>
                    <a:pt x="280381" y="80396"/>
                    <a:pt x="192682" y="144048"/>
                    <a:pt x="182291" y="108065"/>
                  </a:cubicBezTo>
                  <a:cubicBezTo>
                    <a:pt x="171900" y="72083"/>
                    <a:pt x="2321" y="106700"/>
                    <a:pt x="3449" y="115844"/>
                  </a:cubicBezTo>
                  <a:cubicBezTo>
                    <a:pt x="4577" y="124988"/>
                    <a:pt x="-173" y="66324"/>
                    <a:pt x="5" y="51242"/>
                  </a:cubicBezTo>
                  <a:cubicBezTo>
                    <a:pt x="183" y="36160"/>
                    <a:pt x="92870" y="0"/>
                    <a:pt x="92870" y="0"/>
                  </a:cubicBezTo>
                  <a:cubicBezTo>
                    <a:pt x="92870" y="0"/>
                    <a:pt x="193216" y="15319"/>
                    <a:pt x="202360" y="18288"/>
                  </a:cubicBezTo>
                  <a:cubicBezTo>
                    <a:pt x="211504" y="21257"/>
                    <a:pt x="280381" y="80396"/>
                    <a:pt x="280381" y="80396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9" name="Freeform: Shape 7858">
              <a:extLst>
                <a:ext uri="{FF2B5EF4-FFF2-40B4-BE49-F238E27FC236}">
                  <a16:creationId xmlns:a16="http://schemas.microsoft.com/office/drawing/2014/main" id="{F82DD9B1-BCF7-7E63-5532-0925D71306AE}"/>
                </a:ext>
              </a:extLst>
            </p:cNvPr>
            <p:cNvSpPr/>
            <p:nvPr/>
          </p:nvSpPr>
          <p:spPr>
            <a:xfrm>
              <a:off x="2876161" y="2040751"/>
              <a:ext cx="200476" cy="163152"/>
            </a:xfrm>
            <a:custGeom>
              <a:avLst/>
              <a:gdLst>
                <a:gd name="connsiteX0" fmla="*/ 200477 w 200476"/>
                <a:gd name="connsiteY0" fmla="*/ 24783 h 163152"/>
                <a:gd name="connsiteX1" fmla="*/ 150125 w 200476"/>
                <a:gd name="connsiteY1" fmla="*/ 86831 h 163152"/>
                <a:gd name="connsiteX2" fmla="*/ 36360 w 200476"/>
                <a:gd name="connsiteY2" fmla="*/ 162358 h 163152"/>
                <a:gd name="connsiteX3" fmla="*/ 912 w 200476"/>
                <a:gd name="connsiteY3" fmla="*/ 106722 h 163152"/>
                <a:gd name="connsiteX4" fmla="*/ 35707 w 200476"/>
                <a:gd name="connsiteY4" fmla="*/ 25911 h 163152"/>
                <a:gd name="connsiteX5" fmla="*/ 117172 w 200476"/>
                <a:gd name="connsiteY5" fmla="*/ 23 h 163152"/>
                <a:gd name="connsiteX6" fmla="*/ 200418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200477" y="24783"/>
                  </a:moveTo>
                  <a:cubicBezTo>
                    <a:pt x="200477" y="24783"/>
                    <a:pt x="175420" y="114501"/>
                    <a:pt x="150125" y="86831"/>
                  </a:cubicBezTo>
                  <a:cubicBezTo>
                    <a:pt x="124831" y="59102"/>
                    <a:pt x="30957" y="154699"/>
                    <a:pt x="36360" y="162358"/>
                  </a:cubicBezTo>
                  <a:cubicBezTo>
                    <a:pt x="41823" y="170018"/>
                    <a:pt x="8512" y="120082"/>
                    <a:pt x="912" y="106722"/>
                  </a:cubicBezTo>
                  <a:cubicBezTo>
                    <a:pt x="-6688" y="93363"/>
                    <a:pt x="35707" y="25911"/>
                    <a:pt x="35707" y="25911"/>
                  </a:cubicBezTo>
                  <a:cubicBezTo>
                    <a:pt x="35707" y="25911"/>
                    <a:pt x="109631" y="913"/>
                    <a:pt x="117172" y="23"/>
                  </a:cubicBezTo>
                  <a:cubicBezTo>
                    <a:pt x="124712" y="-868"/>
                    <a:pt x="200418" y="24842"/>
                    <a:pt x="200418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0" name="Freeform: Shape 7859">
              <a:extLst>
                <a:ext uri="{FF2B5EF4-FFF2-40B4-BE49-F238E27FC236}">
                  <a16:creationId xmlns:a16="http://schemas.microsoft.com/office/drawing/2014/main" id="{83544174-ADD8-3AFD-6820-BE5933812F36}"/>
                </a:ext>
              </a:extLst>
            </p:cNvPr>
            <p:cNvSpPr/>
            <p:nvPr/>
          </p:nvSpPr>
          <p:spPr>
            <a:xfrm>
              <a:off x="3004771" y="1677307"/>
              <a:ext cx="200476" cy="163152"/>
            </a:xfrm>
            <a:custGeom>
              <a:avLst/>
              <a:gdLst>
                <a:gd name="connsiteX0" fmla="*/ 200477 w 200476"/>
                <a:gd name="connsiteY0" fmla="*/ 24783 h 163152"/>
                <a:gd name="connsiteX1" fmla="*/ 150126 w 200476"/>
                <a:gd name="connsiteY1" fmla="*/ 86831 h 163152"/>
                <a:gd name="connsiteX2" fmla="*/ 36360 w 200476"/>
                <a:gd name="connsiteY2" fmla="*/ 162358 h 163152"/>
                <a:gd name="connsiteX3" fmla="*/ 912 w 200476"/>
                <a:gd name="connsiteY3" fmla="*/ 106722 h 163152"/>
                <a:gd name="connsiteX4" fmla="*/ 35707 w 200476"/>
                <a:gd name="connsiteY4" fmla="*/ 25911 h 163152"/>
                <a:gd name="connsiteX5" fmla="*/ 117172 w 200476"/>
                <a:gd name="connsiteY5" fmla="*/ 23 h 163152"/>
                <a:gd name="connsiteX6" fmla="*/ 200418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200477" y="24783"/>
                  </a:moveTo>
                  <a:cubicBezTo>
                    <a:pt x="200477" y="24783"/>
                    <a:pt x="175420" y="114501"/>
                    <a:pt x="150126" y="86831"/>
                  </a:cubicBezTo>
                  <a:cubicBezTo>
                    <a:pt x="124831" y="59102"/>
                    <a:pt x="30957" y="154699"/>
                    <a:pt x="36360" y="162358"/>
                  </a:cubicBezTo>
                  <a:cubicBezTo>
                    <a:pt x="41823" y="170018"/>
                    <a:pt x="8512" y="120082"/>
                    <a:pt x="912" y="106722"/>
                  </a:cubicBezTo>
                  <a:cubicBezTo>
                    <a:pt x="-6688" y="93363"/>
                    <a:pt x="35707" y="25911"/>
                    <a:pt x="35707" y="25911"/>
                  </a:cubicBezTo>
                  <a:cubicBezTo>
                    <a:pt x="35707" y="25911"/>
                    <a:pt x="109631" y="913"/>
                    <a:pt x="117172" y="23"/>
                  </a:cubicBezTo>
                  <a:cubicBezTo>
                    <a:pt x="124712" y="-868"/>
                    <a:pt x="200418" y="24842"/>
                    <a:pt x="200418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1" name="Freeform: Shape 7860">
              <a:extLst>
                <a:ext uri="{FF2B5EF4-FFF2-40B4-BE49-F238E27FC236}">
                  <a16:creationId xmlns:a16="http://schemas.microsoft.com/office/drawing/2014/main" id="{5813A6FC-5247-0A6C-2CBC-A38BBE501F59}"/>
                </a:ext>
              </a:extLst>
            </p:cNvPr>
            <p:cNvSpPr/>
            <p:nvPr/>
          </p:nvSpPr>
          <p:spPr>
            <a:xfrm>
              <a:off x="4153612" y="1273236"/>
              <a:ext cx="268533" cy="195367"/>
            </a:xfrm>
            <a:custGeom>
              <a:avLst/>
              <a:gdLst>
                <a:gd name="connsiteX0" fmla="*/ 0 w 268533"/>
                <a:gd name="connsiteY0" fmla="*/ 16602 h 195367"/>
                <a:gd name="connsiteX1" fmla="*/ 73330 w 268533"/>
                <a:gd name="connsiteY1" fmla="*/ 93613 h 195367"/>
                <a:gd name="connsiteX2" fmla="*/ 229966 w 268533"/>
                <a:gd name="connsiteY2" fmla="*/ 194553 h 195367"/>
                <a:gd name="connsiteX3" fmla="*/ 267848 w 268533"/>
                <a:gd name="connsiteY3" fmla="*/ 136661 h 195367"/>
                <a:gd name="connsiteX4" fmla="*/ 211915 w 268533"/>
                <a:gd name="connsiteY4" fmla="*/ 40649 h 195367"/>
                <a:gd name="connsiteX5" fmla="*/ 103612 w 268533"/>
                <a:gd name="connsiteY5" fmla="*/ 154 h 195367"/>
                <a:gd name="connsiteX6" fmla="*/ 0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0" y="16602"/>
                  </a:moveTo>
                  <a:cubicBezTo>
                    <a:pt x="0" y="16602"/>
                    <a:pt x="44592" y="121342"/>
                    <a:pt x="73330" y="93613"/>
                  </a:cubicBezTo>
                  <a:cubicBezTo>
                    <a:pt x="102068" y="65825"/>
                    <a:pt x="235903" y="186656"/>
                    <a:pt x="229966" y="194553"/>
                  </a:cubicBezTo>
                  <a:cubicBezTo>
                    <a:pt x="224028" y="202450"/>
                    <a:pt x="259892" y="150674"/>
                    <a:pt x="267848" y="136661"/>
                  </a:cubicBezTo>
                  <a:cubicBezTo>
                    <a:pt x="275805" y="122648"/>
                    <a:pt x="211915" y="40649"/>
                    <a:pt x="211915" y="40649"/>
                  </a:cubicBezTo>
                  <a:cubicBezTo>
                    <a:pt x="211915" y="40649"/>
                    <a:pt x="113409" y="2173"/>
                    <a:pt x="103612" y="154"/>
                  </a:cubicBezTo>
                  <a:cubicBezTo>
                    <a:pt x="93815" y="-1865"/>
                    <a:pt x="0" y="16602"/>
                    <a:pt x="0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2" name="Freeform: Shape 7861">
              <a:extLst>
                <a:ext uri="{FF2B5EF4-FFF2-40B4-BE49-F238E27FC236}">
                  <a16:creationId xmlns:a16="http://schemas.microsoft.com/office/drawing/2014/main" id="{4EC591C1-19B1-0AD9-BC2A-8C58498EE791}"/>
                </a:ext>
              </a:extLst>
            </p:cNvPr>
            <p:cNvSpPr/>
            <p:nvPr/>
          </p:nvSpPr>
          <p:spPr>
            <a:xfrm>
              <a:off x="3961528" y="941262"/>
              <a:ext cx="268533" cy="195367"/>
            </a:xfrm>
            <a:custGeom>
              <a:avLst/>
              <a:gdLst>
                <a:gd name="connsiteX0" fmla="*/ 0 w 268533"/>
                <a:gd name="connsiteY0" fmla="*/ 16602 h 195367"/>
                <a:gd name="connsiteX1" fmla="*/ 73330 w 268533"/>
                <a:gd name="connsiteY1" fmla="*/ 93613 h 195367"/>
                <a:gd name="connsiteX2" fmla="*/ 229966 w 268533"/>
                <a:gd name="connsiteY2" fmla="*/ 194553 h 195367"/>
                <a:gd name="connsiteX3" fmla="*/ 267848 w 268533"/>
                <a:gd name="connsiteY3" fmla="*/ 136661 h 195367"/>
                <a:gd name="connsiteX4" fmla="*/ 211915 w 268533"/>
                <a:gd name="connsiteY4" fmla="*/ 40649 h 195367"/>
                <a:gd name="connsiteX5" fmla="*/ 103612 w 268533"/>
                <a:gd name="connsiteY5" fmla="*/ 154 h 195367"/>
                <a:gd name="connsiteX6" fmla="*/ 0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0" y="16602"/>
                  </a:moveTo>
                  <a:cubicBezTo>
                    <a:pt x="0" y="16602"/>
                    <a:pt x="44592" y="121342"/>
                    <a:pt x="73330" y="93613"/>
                  </a:cubicBezTo>
                  <a:cubicBezTo>
                    <a:pt x="102068" y="65825"/>
                    <a:pt x="235903" y="186656"/>
                    <a:pt x="229966" y="194553"/>
                  </a:cubicBezTo>
                  <a:cubicBezTo>
                    <a:pt x="224028" y="202450"/>
                    <a:pt x="259892" y="150674"/>
                    <a:pt x="267848" y="136661"/>
                  </a:cubicBezTo>
                  <a:cubicBezTo>
                    <a:pt x="275805" y="122648"/>
                    <a:pt x="211915" y="40649"/>
                    <a:pt x="211915" y="40649"/>
                  </a:cubicBezTo>
                  <a:cubicBezTo>
                    <a:pt x="211915" y="40649"/>
                    <a:pt x="113409" y="2173"/>
                    <a:pt x="103612" y="154"/>
                  </a:cubicBezTo>
                  <a:cubicBezTo>
                    <a:pt x="93815" y="-1865"/>
                    <a:pt x="0" y="16602"/>
                    <a:pt x="0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3" name="Freeform: Shape 7862">
              <a:extLst>
                <a:ext uri="{FF2B5EF4-FFF2-40B4-BE49-F238E27FC236}">
                  <a16:creationId xmlns:a16="http://schemas.microsoft.com/office/drawing/2014/main" id="{6B5A99FA-DC91-3F06-6A90-90A052C31AAA}"/>
                </a:ext>
              </a:extLst>
            </p:cNvPr>
            <p:cNvSpPr/>
            <p:nvPr/>
          </p:nvSpPr>
          <p:spPr>
            <a:xfrm>
              <a:off x="3798718" y="525904"/>
              <a:ext cx="257481" cy="185354"/>
            </a:xfrm>
            <a:custGeom>
              <a:avLst/>
              <a:gdLst>
                <a:gd name="connsiteX0" fmla="*/ 0 w 257481"/>
                <a:gd name="connsiteY0" fmla="*/ 14482 h 185354"/>
                <a:gd name="connsiteX1" fmla="*/ 70777 w 257481"/>
                <a:gd name="connsiteY1" fmla="*/ 87812 h 185354"/>
                <a:gd name="connsiteX2" fmla="*/ 221356 w 257481"/>
                <a:gd name="connsiteY2" fmla="*/ 184596 h 185354"/>
                <a:gd name="connsiteX3" fmla="*/ 256863 w 257481"/>
                <a:gd name="connsiteY3" fmla="*/ 130504 h 185354"/>
                <a:gd name="connsiteX4" fmla="*/ 202474 w 257481"/>
                <a:gd name="connsiteY4" fmla="*/ 39480 h 185354"/>
                <a:gd name="connsiteX5" fmla="*/ 98684 w 257481"/>
                <a:gd name="connsiteY5" fmla="*/ 172 h 185354"/>
                <a:gd name="connsiteX6" fmla="*/ 0 w 257481"/>
                <a:gd name="connsiteY6" fmla="*/ 14541 h 18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481" h="185354">
                  <a:moveTo>
                    <a:pt x="0" y="14482"/>
                  </a:moveTo>
                  <a:cubicBezTo>
                    <a:pt x="0" y="14482"/>
                    <a:pt x="43701" y="113641"/>
                    <a:pt x="70777" y="87812"/>
                  </a:cubicBezTo>
                  <a:cubicBezTo>
                    <a:pt x="97853" y="61983"/>
                    <a:pt x="226937" y="177233"/>
                    <a:pt x="221356" y="184596"/>
                  </a:cubicBezTo>
                  <a:cubicBezTo>
                    <a:pt x="215775" y="191959"/>
                    <a:pt x="249441" y="143626"/>
                    <a:pt x="256863" y="130504"/>
                  </a:cubicBezTo>
                  <a:cubicBezTo>
                    <a:pt x="264285" y="117382"/>
                    <a:pt x="202474" y="39480"/>
                    <a:pt x="202474" y="39480"/>
                  </a:cubicBezTo>
                  <a:cubicBezTo>
                    <a:pt x="202474" y="39480"/>
                    <a:pt x="108065" y="2191"/>
                    <a:pt x="98684" y="172"/>
                  </a:cubicBezTo>
                  <a:cubicBezTo>
                    <a:pt x="89302" y="-1846"/>
                    <a:pt x="0" y="14541"/>
                    <a:pt x="0" y="14541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4" name="Freeform: Shape 7863">
              <a:extLst>
                <a:ext uri="{FF2B5EF4-FFF2-40B4-BE49-F238E27FC236}">
                  <a16:creationId xmlns:a16="http://schemas.microsoft.com/office/drawing/2014/main" id="{623A2E74-D525-42DD-F57E-8BD37106640D}"/>
                </a:ext>
              </a:extLst>
            </p:cNvPr>
            <p:cNvSpPr/>
            <p:nvPr/>
          </p:nvSpPr>
          <p:spPr>
            <a:xfrm>
              <a:off x="4482499" y="2058505"/>
              <a:ext cx="200476" cy="163152"/>
            </a:xfrm>
            <a:custGeom>
              <a:avLst/>
              <a:gdLst>
                <a:gd name="connsiteX0" fmla="*/ 0 w 200476"/>
                <a:gd name="connsiteY0" fmla="*/ 24783 h 163152"/>
                <a:gd name="connsiteX1" fmla="*/ 50351 w 200476"/>
                <a:gd name="connsiteY1" fmla="*/ 86831 h 163152"/>
                <a:gd name="connsiteX2" fmla="*/ 164117 w 200476"/>
                <a:gd name="connsiteY2" fmla="*/ 162358 h 163152"/>
                <a:gd name="connsiteX3" fmla="*/ 199565 w 200476"/>
                <a:gd name="connsiteY3" fmla="*/ 106722 h 163152"/>
                <a:gd name="connsiteX4" fmla="*/ 164770 w 200476"/>
                <a:gd name="connsiteY4" fmla="*/ 25911 h 163152"/>
                <a:gd name="connsiteX5" fmla="*/ 83305 w 200476"/>
                <a:gd name="connsiteY5" fmla="*/ 23 h 163152"/>
                <a:gd name="connsiteX6" fmla="*/ 59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0" y="24783"/>
                  </a:moveTo>
                  <a:cubicBezTo>
                    <a:pt x="0" y="24783"/>
                    <a:pt x="25057" y="114501"/>
                    <a:pt x="50351" y="86831"/>
                  </a:cubicBezTo>
                  <a:cubicBezTo>
                    <a:pt x="75646" y="59102"/>
                    <a:pt x="169520" y="154699"/>
                    <a:pt x="164117" y="162358"/>
                  </a:cubicBezTo>
                  <a:cubicBezTo>
                    <a:pt x="158654" y="170018"/>
                    <a:pt x="191965" y="120082"/>
                    <a:pt x="199565" y="106722"/>
                  </a:cubicBezTo>
                  <a:cubicBezTo>
                    <a:pt x="207165" y="93363"/>
                    <a:pt x="164770" y="25911"/>
                    <a:pt x="164770" y="25911"/>
                  </a:cubicBezTo>
                  <a:cubicBezTo>
                    <a:pt x="164770" y="25911"/>
                    <a:pt x="90846" y="913"/>
                    <a:pt x="83305" y="23"/>
                  </a:cubicBezTo>
                  <a:cubicBezTo>
                    <a:pt x="75764" y="-868"/>
                    <a:pt x="59" y="24842"/>
                    <a:pt x="59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5" name="Freeform: Shape 7864">
              <a:extLst>
                <a:ext uri="{FF2B5EF4-FFF2-40B4-BE49-F238E27FC236}">
                  <a16:creationId xmlns:a16="http://schemas.microsoft.com/office/drawing/2014/main" id="{224AECD9-627F-33C5-BC87-A4B8AF0F61A9}"/>
                </a:ext>
              </a:extLst>
            </p:cNvPr>
            <p:cNvSpPr/>
            <p:nvPr/>
          </p:nvSpPr>
          <p:spPr>
            <a:xfrm>
              <a:off x="4353889" y="1695061"/>
              <a:ext cx="200476" cy="163152"/>
            </a:xfrm>
            <a:custGeom>
              <a:avLst/>
              <a:gdLst>
                <a:gd name="connsiteX0" fmla="*/ 0 w 200476"/>
                <a:gd name="connsiteY0" fmla="*/ 24783 h 163152"/>
                <a:gd name="connsiteX1" fmla="*/ 50351 w 200476"/>
                <a:gd name="connsiteY1" fmla="*/ 86831 h 163152"/>
                <a:gd name="connsiteX2" fmla="*/ 164117 w 200476"/>
                <a:gd name="connsiteY2" fmla="*/ 162358 h 163152"/>
                <a:gd name="connsiteX3" fmla="*/ 199565 w 200476"/>
                <a:gd name="connsiteY3" fmla="*/ 106722 h 163152"/>
                <a:gd name="connsiteX4" fmla="*/ 164770 w 200476"/>
                <a:gd name="connsiteY4" fmla="*/ 25911 h 163152"/>
                <a:gd name="connsiteX5" fmla="*/ 83305 w 200476"/>
                <a:gd name="connsiteY5" fmla="*/ 23 h 163152"/>
                <a:gd name="connsiteX6" fmla="*/ 59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0" y="24783"/>
                  </a:moveTo>
                  <a:cubicBezTo>
                    <a:pt x="0" y="24783"/>
                    <a:pt x="25057" y="114501"/>
                    <a:pt x="50351" y="86831"/>
                  </a:cubicBezTo>
                  <a:cubicBezTo>
                    <a:pt x="75646" y="59102"/>
                    <a:pt x="169520" y="154699"/>
                    <a:pt x="164117" y="162358"/>
                  </a:cubicBezTo>
                  <a:cubicBezTo>
                    <a:pt x="158654" y="170018"/>
                    <a:pt x="191965" y="120082"/>
                    <a:pt x="199565" y="106722"/>
                  </a:cubicBezTo>
                  <a:cubicBezTo>
                    <a:pt x="207165" y="93363"/>
                    <a:pt x="164770" y="25911"/>
                    <a:pt x="164770" y="25911"/>
                  </a:cubicBezTo>
                  <a:cubicBezTo>
                    <a:pt x="164770" y="25911"/>
                    <a:pt x="90846" y="913"/>
                    <a:pt x="83305" y="23"/>
                  </a:cubicBezTo>
                  <a:cubicBezTo>
                    <a:pt x="75764" y="-868"/>
                    <a:pt x="59" y="24842"/>
                    <a:pt x="59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6" name="Freeform: Shape 7865">
              <a:extLst>
                <a:ext uri="{FF2B5EF4-FFF2-40B4-BE49-F238E27FC236}">
                  <a16:creationId xmlns:a16="http://schemas.microsoft.com/office/drawing/2014/main" id="{2BE162D6-EC02-D7CE-18A7-9B0607C70400}"/>
                </a:ext>
              </a:extLst>
            </p:cNvPr>
            <p:cNvSpPr/>
            <p:nvPr/>
          </p:nvSpPr>
          <p:spPr>
            <a:xfrm>
              <a:off x="7685511" y="64186"/>
              <a:ext cx="1707018" cy="6318444"/>
            </a:xfrm>
            <a:custGeom>
              <a:avLst/>
              <a:gdLst>
                <a:gd name="connsiteX0" fmla="*/ 1580665 w 1707018"/>
                <a:gd name="connsiteY0" fmla="*/ 2022012 h 6318444"/>
                <a:gd name="connsiteX1" fmla="*/ 1580665 w 1707018"/>
                <a:gd name="connsiteY1" fmla="*/ 1680715 h 6318444"/>
                <a:gd name="connsiteX2" fmla="*/ 1460190 w 1707018"/>
                <a:gd name="connsiteY2" fmla="*/ 1680715 h 6318444"/>
                <a:gd name="connsiteX3" fmla="*/ 1460190 w 1707018"/>
                <a:gd name="connsiteY3" fmla="*/ 1278201 h 6318444"/>
                <a:gd name="connsiteX4" fmla="*/ 1240556 w 1707018"/>
                <a:gd name="connsiteY4" fmla="*/ 1278201 h 6318444"/>
                <a:gd name="connsiteX5" fmla="*/ 1240556 w 1707018"/>
                <a:gd name="connsiteY5" fmla="*/ 935122 h 6318444"/>
                <a:gd name="connsiteX6" fmla="*/ 1065038 w 1707018"/>
                <a:gd name="connsiteY6" fmla="*/ 935122 h 6318444"/>
                <a:gd name="connsiteX7" fmla="*/ 1065038 w 1707018"/>
                <a:gd name="connsiteY7" fmla="*/ 519070 h 6318444"/>
                <a:gd name="connsiteX8" fmla="*/ 934232 w 1707018"/>
                <a:gd name="connsiteY8" fmla="*/ 519070 h 6318444"/>
                <a:gd name="connsiteX9" fmla="*/ 934232 w 1707018"/>
                <a:gd name="connsiteY9" fmla="*/ 0 h 6318444"/>
                <a:gd name="connsiteX10" fmla="*/ 771006 w 1707018"/>
                <a:gd name="connsiteY10" fmla="*/ 0 h 6318444"/>
                <a:gd name="connsiteX11" fmla="*/ 771006 w 1707018"/>
                <a:gd name="connsiteY11" fmla="*/ 519070 h 6318444"/>
                <a:gd name="connsiteX12" fmla="*/ 640139 w 1707018"/>
                <a:gd name="connsiteY12" fmla="*/ 519070 h 6318444"/>
                <a:gd name="connsiteX13" fmla="*/ 640139 w 1707018"/>
                <a:gd name="connsiteY13" fmla="*/ 935122 h 6318444"/>
                <a:gd name="connsiteX14" fmla="*/ 464681 w 1707018"/>
                <a:gd name="connsiteY14" fmla="*/ 935122 h 6318444"/>
                <a:gd name="connsiteX15" fmla="*/ 464681 w 1707018"/>
                <a:gd name="connsiteY15" fmla="*/ 1278201 h 6318444"/>
                <a:gd name="connsiteX16" fmla="*/ 244988 w 1707018"/>
                <a:gd name="connsiteY16" fmla="*/ 1278201 h 6318444"/>
                <a:gd name="connsiteX17" fmla="*/ 244988 w 1707018"/>
                <a:gd name="connsiteY17" fmla="*/ 1680715 h 6318444"/>
                <a:gd name="connsiteX18" fmla="*/ 124513 w 1707018"/>
                <a:gd name="connsiteY18" fmla="*/ 1680715 h 6318444"/>
                <a:gd name="connsiteX19" fmla="*/ 124513 w 1707018"/>
                <a:gd name="connsiteY19" fmla="*/ 2022012 h 6318444"/>
                <a:gd name="connsiteX20" fmla="*/ 0 w 1707018"/>
                <a:gd name="connsiteY20" fmla="*/ 2022012 h 6318444"/>
                <a:gd name="connsiteX21" fmla="*/ 0 w 1707018"/>
                <a:gd name="connsiteY21" fmla="*/ 6318445 h 6318444"/>
                <a:gd name="connsiteX22" fmla="*/ 1707018 w 1707018"/>
                <a:gd name="connsiteY22" fmla="*/ 6318445 h 6318444"/>
                <a:gd name="connsiteX23" fmla="*/ 1707018 w 1707018"/>
                <a:gd name="connsiteY23" fmla="*/ 2022012 h 6318444"/>
                <a:gd name="connsiteX24" fmla="*/ 1580665 w 1707018"/>
                <a:gd name="connsiteY24" fmla="*/ 2022012 h 631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018" h="6318444">
                  <a:moveTo>
                    <a:pt x="1580665" y="2022012"/>
                  </a:moveTo>
                  <a:lnTo>
                    <a:pt x="1580665" y="1680715"/>
                  </a:lnTo>
                  <a:lnTo>
                    <a:pt x="1460190" y="1680715"/>
                  </a:lnTo>
                  <a:lnTo>
                    <a:pt x="1460190" y="1278201"/>
                  </a:lnTo>
                  <a:lnTo>
                    <a:pt x="1240556" y="1278201"/>
                  </a:lnTo>
                  <a:lnTo>
                    <a:pt x="1240556" y="935122"/>
                  </a:lnTo>
                  <a:lnTo>
                    <a:pt x="1065038" y="935122"/>
                  </a:lnTo>
                  <a:lnTo>
                    <a:pt x="1065038" y="519070"/>
                  </a:lnTo>
                  <a:lnTo>
                    <a:pt x="934232" y="519070"/>
                  </a:lnTo>
                  <a:lnTo>
                    <a:pt x="934232" y="0"/>
                  </a:lnTo>
                  <a:lnTo>
                    <a:pt x="771006" y="0"/>
                  </a:lnTo>
                  <a:lnTo>
                    <a:pt x="771006" y="519070"/>
                  </a:lnTo>
                  <a:lnTo>
                    <a:pt x="640139" y="519070"/>
                  </a:lnTo>
                  <a:lnTo>
                    <a:pt x="640139" y="935122"/>
                  </a:lnTo>
                  <a:lnTo>
                    <a:pt x="464681" y="935122"/>
                  </a:lnTo>
                  <a:lnTo>
                    <a:pt x="464681" y="1278201"/>
                  </a:lnTo>
                  <a:lnTo>
                    <a:pt x="244988" y="1278201"/>
                  </a:lnTo>
                  <a:lnTo>
                    <a:pt x="244988" y="1680715"/>
                  </a:lnTo>
                  <a:lnTo>
                    <a:pt x="124513" y="1680715"/>
                  </a:lnTo>
                  <a:lnTo>
                    <a:pt x="124513" y="2022012"/>
                  </a:lnTo>
                  <a:lnTo>
                    <a:pt x="0" y="2022012"/>
                  </a:lnTo>
                  <a:lnTo>
                    <a:pt x="0" y="6318445"/>
                  </a:lnTo>
                  <a:lnTo>
                    <a:pt x="1707018" y="6318445"/>
                  </a:lnTo>
                  <a:lnTo>
                    <a:pt x="1707018" y="2022012"/>
                  </a:lnTo>
                  <a:lnTo>
                    <a:pt x="1580665" y="202201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7" name="Freeform: Shape 7866">
              <a:extLst>
                <a:ext uri="{FF2B5EF4-FFF2-40B4-BE49-F238E27FC236}">
                  <a16:creationId xmlns:a16="http://schemas.microsoft.com/office/drawing/2014/main" id="{137D8C2B-CFA5-850D-D10A-14B911DFDFE6}"/>
                </a:ext>
              </a:extLst>
            </p:cNvPr>
            <p:cNvSpPr/>
            <p:nvPr/>
          </p:nvSpPr>
          <p:spPr>
            <a:xfrm>
              <a:off x="8283909" y="1241184"/>
              <a:ext cx="508442" cy="925409"/>
            </a:xfrm>
            <a:custGeom>
              <a:avLst/>
              <a:gdLst>
                <a:gd name="connsiteX0" fmla="*/ 0 w 508442"/>
                <a:gd name="connsiteY0" fmla="*/ 216750 h 925409"/>
                <a:gd name="connsiteX1" fmla="*/ 8075 w 508442"/>
                <a:gd name="connsiteY1" fmla="*/ 925410 h 925409"/>
                <a:gd name="connsiteX2" fmla="*/ 508442 w 508442"/>
                <a:gd name="connsiteY2" fmla="*/ 925410 h 925409"/>
                <a:gd name="connsiteX3" fmla="*/ 502683 w 508442"/>
                <a:gd name="connsiteY3" fmla="*/ 203212 h 925409"/>
                <a:gd name="connsiteX4" fmla="*/ 0 w 508442"/>
                <a:gd name="connsiteY4" fmla="*/ 216750 h 92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8442" h="925409">
                  <a:moveTo>
                    <a:pt x="0" y="216750"/>
                  </a:moveTo>
                  <a:cubicBezTo>
                    <a:pt x="1900" y="448378"/>
                    <a:pt x="4632" y="684697"/>
                    <a:pt x="8075" y="925410"/>
                  </a:cubicBezTo>
                  <a:lnTo>
                    <a:pt x="508442" y="925410"/>
                  </a:lnTo>
                  <a:cubicBezTo>
                    <a:pt x="505770" y="689209"/>
                    <a:pt x="503870" y="448378"/>
                    <a:pt x="502683" y="203212"/>
                  </a:cubicBezTo>
                  <a:cubicBezTo>
                    <a:pt x="381554" y="-72177"/>
                    <a:pt x="116378" y="-67664"/>
                    <a:pt x="0" y="21675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8" name="Freeform: Shape 7867">
              <a:extLst>
                <a:ext uri="{FF2B5EF4-FFF2-40B4-BE49-F238E27FC236}">
                  <a16:creationId xmlns:a16="http://schemas.microsoft.com/office/drawing/2014/main" id="{62120C75-88F9-ED99-0D7F-63BDB906C7BC}"/>
                </a:ext>
              </a:extLst>
            </p:cNvPr>
            <p:cNvSpPr/>
            <p:nvPr/>
          </p:nvSpPr>
          <p:spPr>
            <a:xfrm>
              <a:off x="8331707" y="1411610"/>
              <a:ext cx="411538" cy="689965"/>
            </a:xfrm>
            <a:custGeom>
              <a:avLst/>
              <a:gdLst>
                <a:gd name="connsiteX0" fmla="*/ 0 w 411538"/>
                <a:gd name="connsiteY0" fmla="*/ 104809 h 689965"/>
                <a:gd name="connsiteX1" fmla="*/ 0 w 411538"/>
                <a:gd name="connsiteY1" fmla="*/ 689966 h 689965"/>
                <a:gd name="connsiteX2" fmla="*/ 411539 w 411538"/>
                <a:gd name="connsiteY2" fmla="*/ 689966 h 689965"/>
                <a:gd name="connsiteX3" fmla="*/ 411539 w 411538"/>
                <a:gd name="connsiteY3" fmla="*/ 104809 h 689965"/>
                <a:gd name="connsiteX4" fmla="*/ 269985 w 411538"/>
                <a:gd name="connsiteY4" fmla="*/ 8856 h 689965"/>
                <a:gd name="connsiteX5" fmla="*/ 125047 w 411538"/>
                <a:gd name="connsiteY5" fmla="*/ 14022 h 689965"/>
                <a:gd name="connsiteX6" fmla="*/ 87759 w 411538"/>
                <a:gd name="connsiteY6" fmla="*/ 30766 h 689965"/>
                <a:gd name="connsiteX7" fmla="*/ 35685 w 411538"/>
                <a:gd name="connsiteY7" fmla="*/ 67461 h 689965"/>
                <a:gd name="connsiteX8" fmla="*/ 2909 w 411538"/>
                <a:gd name="connsiteY8" fmla="*/ 101365 h 689965"/>
                <a:gd name="connsiteX9" fmla="*/ 0 w 411538"/>
                <a:gd name="connsiteY9" fmla="*/ 104750 h 689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538" h="689965">
                  <a:moveTo>
                    <a:pt x="0" y="104809"/>
                  </a:moveTo>
                  <a:lnTo>
                    <a:pt x="0" y="689966"/>
                  </a:lnTo>
                  <a:lnTo>
                    <a:pt x="411539" y="689966"/>
                  </a:lnTo>
                  <a:lnTo>
                    <a:pt x="411539" y="104809"/>
                  </a:lnTo>
                  <a:cubicBezTo>
                    <a:pt x="371163" y="55170"/>
                    <a:pt x="321880" y="23047"/>
                    <a:pt x="269985" y="8856"/>
                  </a:cubicBezTo>
                  <a:cubicBezTo>
                    <a:pt x="222127" y="-4503"/>
                    <a:pt x="172192" y="-2722"/>
                    <a:pt x="125047" y="14022"/>
                  </a:cubicBezTo>
                  <a:cubicBezTo>
                    <a:pt x="112400" y="18416"/>
                    <a:pt x="99931" y="23997"/>
                    <a:pt x="87759" y="30766"/>
                  </a:cubicBezTo>
                  <a:cubicBezTo>
                    <a:pt x="69589" y="40564"/>
                    <a:pt x="52251" y="52914"/>
                    <a:pt x="35685" y="67461"/>
                  </a:cubicBezTo>
                  <a:cubicBezTo>
                    <a:pt x="24344" y="77436"/>
                    <a:pt x="13300" y="88777"/>
                    <a:pt x="2909" y="101365"/>
                  </a:cubicBezTo>
                  <a:cubicBezTo>
                    <a:pt x="1959" y="102375"/>
                    <a:pt x="950" y="103562"/>
                    <a:pt x="0" y="104750"/>
                  </a:cubicBez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9" name="Freeform: Shape 7868">
              <a:extLst>
                <a:ext uri="{FF2B5EF4-FFF2-40B4-BE49-F238E27FC236}">
                  <a16:creationId xmlns:a16="http://schemas.microsoft.com/office/drawing/2014/main" id="{9A21FD3D-8CDF-905A-4826-C95CA36330E3}"/>
                </a:ext>
              </a:extLst>
            </p:cNvPr>
            <p:cNvSpPr/>
            <p:nvPr/>
          </p:nvSpPr>
          <p:spPr>
            <a:xfrm>
              <a:off x="8620990" y="1408354"/>
              <a:ext cx="38951" cy="751708"/>
            </a:xfrm>
            <a:custGeom>
              <a:avLst/>
              <a:gdLst>
                <a:gd name="connsiteX0" fmla="*/ 0 w 38951"/>
                <a:gd name="connsiteY0" fmla="*/ 0 h 751708"/>
                <a:gd name="connsiteX1" fmla="*/ 38951 w 38951"/>
                <a:gd name="connsiteY1" fmla="*/ 0 h 751708"/>
                <a:gd name="connsiteX2" fmla="*/ 38951 w 38951"/>
                <a:gd name="connsiteY2" fmla="*/ 751708 h 751708"/>
                <a:gd name="connsiteX3" fmla="*/ 0 w 38951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51" h="751708">
                  <a:moveTo>
                    <a:pt x="0" y="0"/>
                  </a:moveTo>
                  <a:lnTo>
                    <a:pt x="38951" y="0"/>
                  </a:lnTo>
                  <a:lnTo>
                    <a:pt x="38951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1" name="Freeform: Shape 7870">
              <a:extLst>
                <a:ext uri="{FF2B5EF4-FFF2-40B4-BE49-F238E27FC236}">
                  <a16:creationId xmlns:a16="http://schemas.microsoft.com/office/drawing/2014/main" id="{9444EB75-12C3-11CA-7A6B-9A1348DCEBBA}"/>
                </a:ext>
              </a:extLst>
            </p:cNvPr>
            <p:cNvSpPr/>
            <p:nvPr/>
          </p:nvSpPr>
          <p:spPr>
            <a:xfrm>
              <a:off x="8419703" y="1408354"/>
              <a:ext cx="38951" cy="751708"/>
            </a:xfrm>
            <a:custGeom>
              <a:avLst/>
              <a:gdLst>
                <a:gd name="connsiteX0" fmla="*/ 0 w 38951"/>
                <a:gd name="connsiteY0" fmla="*/ 0 h 751708"/>
                <a:gd name="connsiteX1" fmla="*/ 38951 w 38951"/>
                <a:gd name="connsiteY1" fmla="*/ 0 h 751708"/>
                <a:gd name="connsiteX2" fmla="*/ 38951 w 38951"/>
                <a:gd name="connsiteY2" fmla="*/ 751708 h 751708"/>
                <a:gd name="connsiteX3" fmla="*/ 0 w 38951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51" h="751708">
                  <a:moveTo>
                    <a:pt x="0" y="0"/>
                  </a:moveTo>
                  <a:lnTo>
                    <a:pt x="38951" y="0"/>
                  </a:lnTo>
                  <a:lnTo>
                    <a:pt x="38951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2" name="Freeform: Shape 7871">
              <a:extLst>
                <a:ext uri="{FF2B5EF4-FFF2-40B4-BE49-F238E27FC236}">
                  <a16:creationId xmlns:a16="http://schemas.microsoft.com/office/drawing/2014/main" id="{46040CF2-7CD4-C11B-9731-02A3C2527EEA}"/>
                </a:ext>
              </a:extLst>
            </p:cNvPr>
            <p:cNvSpPr/>
            <p:nvPr/>
          </p:nvSpPr>
          <p:spPr>
            <a:xfrm>
              <a:off x="8290500" y="1639863"/>
              <a:ext cx="493894" cy="28975"/>
            </a:xfrm>
            <a:custGeom>
              <a:avLst/>
              <a:gdLst>
                <a:gd name="connsiteX0" fmla="*/ 0 w 493894"/>
                <a:gd name="connsiteY0" fmla="*/ 0 h 28975"/>
                <a:gd name="connsiteX1" fmla="*/ 493895 w 493894"/>
                <a:gd name="connsiteY1" fmla="*/ 0 h 28975"/>
                <a:gd name="connsiteX2" fmla="*/ 493895 w 493894"/>
                <a:gd name="connsiteY2" fmla="*/ 28976 h 28975"/>
                <a:gd name="connsiteX3" fmla="*/ 0 w 493894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894" h="28975">
                  <a:moveTo>
                    <a:pt x="0" y="0"/>
                  </a:moveTo>
                  <a:lnTo>
                    <a:pt x="493895" y="0"/>
                  </a:lnTo>
                  <a:lnTo>
                    <a:pt x="493895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3" name="Freeform: Shape 7872">
              <a:extLst>
                <a:ext uri="{FF2B5EF4-FFF2-40B4-BE49-F238E27FC236}">
                  <a16:creationId xmlns:a16="http://schemas.microsoft.com/office/drawing/2014/main" id="{62F84E37-67D2-EE4F-B28D-6D6C4B8B4E7D}"/>
                </a:ext>
              </a:extLst>
            </p:cNvPr>
            <p:cNvSpPr/>
            <p:nvPr/>
          </p:nvSpPr>
          <p:spPr>
            <a:xfrm>
              <a:off x="8290500" y="1883842"/>
              <a:ext cx="493894" cy="28975"/>
            </a:xfrm>
            <a:custGeom>
              <a:avLst/>
              <a:gdLst>
                <a:gd name="connsiteX0" fmla="*/ 0 w 493894"/>
                <a:gd name="connsiteY0" fmla="*/ 0 h 28975"/>
                <a:gd name="connsiteX1" fmla="*/ 493895 w 493894"/>
                <a:gd name="connsiteY1" fmla="*/ 0 h 28975"/>
                <a:gd name="connsiteX2" fmla="*/ 493895 w 493894"/>
                <a:gd name="connsiteY2" fmla="*/ 28976 h 28975"/>
                <a:gd name="connsiteX3" fmla="*/ 0 w 493894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894" h="28975">
                  <a:moveTo>
                    <a:pt x="0" y="0"/>
                  </a:moveTo>
                  <a:lnTo>
                    <a:pt x="493895" y="0"/>
                  </a:lnTo>
                  <a:lnTo>
                    <a:pt x="493895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4" name="Freeform: Shape 7873">
              <a:extLst>
                <a:ext uri="{FF2B5EF4-FFF2-40B4-BE49-F238E27FC236}">
                  <a16:creationId xmlns:a16="http://schemas.microsoft.com/office/drawing/2014/main" id="{6D803E82-C814-9459-DF3F-30DA264E8C3C}"/>
                </a:ext>
              </a:extLst>
            </p:cNvPr>
            <p:cNvSpPr/>
            <p:nvPr/>
          </p:nvSpPr>
          <p:spPr>
            <a:xfrm>
              <a:off x="8609233" y="2268127"/>
              <a:ext cx="688175" cy="199208"/>
            </a:xfrm>
            <a:custGeom>
              <a:avLst/>
              <a:gdLst>
                <a:gd name="connsiteX0" fmla="*/ 339338 w 688175"/>
                <a:gd name="connsiteY0" fmla="*/ 53736 h 199208"/>
                <a:gd name="connsiteX1" fmla="*/ 114478 w 688175"/>
                <a:gd name="connsiteY1" fmla="*/ 199209 h 199208"/>
                <a:gd name="connsiteX2" fmla="*/ 0 w 688175"/>
                <a:gd name="connsiteY2" fmla="*/ 199209 h 199208"/>
                <a:gd name="connsiteX3" fmla="*/ 339397 w 688175"/>
                <a:gd name="connsiteY3" fmla="*/ 0 h 199208"/>
                <a:gd name="connsiteX4" fmla="*/ 688175 w 688175"/>
                <a:gd name="connsiteY4" fmla="*/ 199209 h 199208"/>
                <a:gd name="connsiteX5" fmla="*/ 564256 w 688175"/>
                <a:gd name="connsiteY5" fmla="*/ 199209 h 199208"/>
                <a:gd name="connsiteX6" fmla="*/ 3393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39338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5" name="Freeform: Shape 7874">
              <a:extLst>
                <a:ext uri="{FF2B5EF4-FFF2-40B4-BE49-F238E27FC236}">
                  <a16:creationId xmlns:a16="http://schemas.microsoft.com/office/drawing/2014/main" id="{06B0D860-5D32-6103-A728-E18889B788C6}"/>
                </a:ext>
              </a:extLst>
            </p:cNvPr>
            <p:cNvSpPr/>
            <p:nvPr/>
          </p:nvSpPr>
          <p:spPr>
            <a:xfrm>
              <a:off x="8622949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1 w 651480"/>
                <a:gd name="connsiteY4" fmla="*/ 199209 h 199208"/>
                <a:gd name="connsiteX5" fmla="*/ 581001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60" y="114597"/>
                    <a:pt x="70480" y="199209"/>
                  </a:cubicBezTo>
                  <a:lnTo>
                    <a:pt x="0" y="199209"/>
                  </a:lnTo>
                  <a:cubicBezTo>
                    <a:pt x="38477" y="84493"/>
                    <a:pt x="169699" y="0"/>
                    <a:pt x="325740" y="0"/>
                  </a:cubicBezTo>
                  <a:cubicBezTo>
                    <a:pt x="481782" y="0"/>
                    <a:pt x="613004" y="84493"/>
                    <a:pt x="651481" y="199209"/>
                  </a:cubicBezTo>
                  <a:lnTo>
                    <a:pt x="581001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6" name="Freeform: Shape 7875">
              <a:extLst>
                <a:ext uri="{FF2B5EF4-FFF2-40B4-BE49-F238E27FC236}">
                  <a16:creationId xmlns:a16="http://schemas.microsoft.com/office/drawing/2014/main" id="{58570E80-97DE-C359-F1B7-95E1D7B6175B}"/>
                </a:ext>
              </a:extLst>
            </p:cNvPr>
            <p:cNvSpPr/>
            <p:nvPr/>
          </p:nvSpPr>
          <p:spPr>
            <a:xfrm rot="10800000">
              <a:off x="8609233" y="3352760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7" name="Freeform: Shape 7876">
              <a:extLst>
                <a:ext uri="{FF2B5EF4-FFF2-40B4-BE49-F238E27FC236}">
                  <a16:creationId xmlns:a16="http://schemas.microsoft.com/office/drawing/2014/main" id="{7B0CDEC6-04EA-436B-BD84-C6A69B2AD214}"/>
                </a:ext>
              </a:extLst>
            </p:cNvPr>
            <p:cNvSpPr/>
            <p:nvPr/>
          </p:nvSpPr>
          <p:spPr>
            <a:xfrm>
              <a:off x="8599970" y="2471611"/>
              <a:ext cx="713113" cy="942544"/>
            </a:xfrm>
            <a:custGeom>
              <a:avLst/>
              <a:gdLst>
                <a:gd name="connsiteX0" fmla="*/ 0 w 713113"/>
                <a:gd name="connsiteY0" fmla="*/ 0 h 942544"/>
                <a:gd name="connsiteX1" fmla="*/ 11282 w 713113"/>
                <a:gd name="connsiteY1" fmla="*/ 942544 h 942544"/>
                <a:gd name="connsiteX2" fmla="*/ 713114 w 713113"/>
                <a:gd name="connsiteY2" fmla="*/ 942544 h 942544"/>
                <a:gd name="connsiteX3" fmla="*/ 701832 w 713113"/>
                <a:gd name="connsiteY3" fmla="*/ 0 h 942544"/>
                <a:gd name="connsiteX4" fmla="*/ 0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0" y="0"/>
                  </a:moveTo>
                  <a:lnTo>
                    <a:pt x="11282" y="942544"/>
                  </a:lnTo>
                  <a:lnTo>
                    <a:pt x="713114" y="942544"/>
                  </a:lnTo>
                  <a:lnTo>
                    <a:pt x="701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8" name="Freeform: Shape 7877">
              <a:extLst>
                <a:ext uri="{FF2B5EF4-FFF2-40B4-BE49-F238E27FC236}">
                  <a16:creationId xmlns:a16="http://schemas.microsoft.com/office/drawing/2014/main" id="{6A03D555-746F-70BC-D4B2-2329FFF5C7FD}"/>
                </a:ext>
              </a:extLst>
            </p:cNvPr>
            <p:cNvSpPr/>
            <p:nvPr/>
          </p:nvSpPr>
          <p:spPr>
            <a:xfrm>
              <a:off x="8666947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9" name="Freeform: Shape 7878">
              <a:extLst>
                <a:ext uri="{FF2B5EF4-FFF2-40B4-BE49-F238E27FC236}">
                  <a16:creationId xmlns:a16="http://schemas.microsoft.com/office/drawing/2014/main" id="{F6DCFFB8-C51B-79FC-A73B-FF769945ACF4}"/>
                </a:ext>
              </a:extLst>
            </p:cNvPr>
            <p:cNvSpPr/>
            <p:nvPr/>
          </p:nvSpPr>
          <p:spPr>
            <a:xfrm>
              <a:off x="9072787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5 w 54685"/>
                <a:gd name="connsiteY1" fmla="*/ 0 h 890708"/>
                <a:gd name="connsiteX2" fmla="*/ 54685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5" y="0"/>
                  </a:lnTo>
                  <a:lnTo>
                    <a:pt x="54685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0" name="Freeform: Shape 7879">
              <a:extLst>
                <a:ext uri="{FF2B5EF4-FFF2-40B4-BE49-F238E27FC236}">
                  <a16:creationId xmlns:a16="http://schemas.microsoft.com/office/drawing/2014/main" id="{16A79F68-6F8A-4DCD-CDEE-D3A292F4529C}"/>
                </a:ext>
              </a:extLst>
            </p:cNvPr>
            <p:cNvSpPr/>
            <p:nvPr/>
          </p:nvSpPr>
          <p:spPr>
            <a:xfrm>
              <a:off x="8790451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1" name="Freeform: Shape 7880">
              <a:extLst>
                <a:ext uri="{FF2B5EF4-FFF2-40B4-BE49-F238E27FC236}">
                  <a16:creationId xmlns:a16="http://schemas.microsoft.com/office/drawing/2014/main" id="{E7628397-0582-512E-8C5E-F98994BE1CF6}"/>
                </a:ext>
              </a:extLst>
            </p:cNvPr>
            <p:cNvSpPr/>
            <p:nvPr/>
          </p:nvSpPr>
          <p:spPr>
            <a:xfrm>
              <a:off x="8609174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2" name="Freeform: Shape 7881">
              <a:extLst>
                <a:ext uri="{FF2B5EF4-FFF2-40B4-BE49-F238E27FC236}">
                  <a16:creationId xmlns:a16="http://schemas.microsoft.com/office/drawing/2014/main" id="{7EFB7A53-68C7-C552-3A14-3343833F6A98}"/>
                </a:ext>
              </a:extLst>
            </p:cNvPr>
            <p:cNvSpPr/>
            <p:nvPr/>
          </p:nvSpPr>
          <p:spPr>
            <a:xfrm>
              <a:off x="8609174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3" name="Freeform: Shape 7882">
              <a:extLst>
                <a:ext uri="{FF2B5EF4-FFF2-40B4-BE49-F238E27FC236}">
                  <a16:creationId xmlns:a16="http://schemas.microsoft.com/office/drawing/2014/main" id="{FFDB5BB2-6FF9-01A5-9888-3C75799F102D}"/>
                </a:ext>
              </a:extLst>
            </p:cNvPr>
            <p:cNvSpPr/>
            <p:nvPr/>
          </p:nvSpPr>
          <p:spPr>
            <a:xfrm>
              <a:off x="7796902" y="2268127"/>
              <a:ext cx="688174" cy="199208"/>
            </a:xfrm>
            <a:custGeom>
              <a:avLst/>
              <a:gdLst>
                <a:gd name="connsiteX0" fmla="*/ 339337 w 688174"/>
                <a:gd name="connsiteY0" fmla="*/ 53736 h 199208"/>
                <a:gd name="connsiteX1" fmla="*/ 114478 w 688174"/>
                <a:gd name="connsiteY1" fmla="*/ 199209 h 199208"/>
                <a:gd name="connsiteX2" fmla="*/ 0 w 688174"/>
                <a:gd name="connsiteY2" fmla="*/ 199209 h 199208"/>
                <a:gd name="connsiteX3" fmla="*/ 339397 w 688174"/>
                <a:gd name="connsiteY3" fmla="*/ 0 h 199208"/>
                <a:gd name="connsiteX4" fmla="*/ 688175 w 688174"/>
                <a:gd name="connsiteY4" fmla="*/ 199209 h 199208"/>
                <a:gd name="connsiteX5" fmla="*/ 564256 w 688174"/>
                <a:gd name="connsiteY5" fmla="*/ 199209 h 199208"/>
                <a:gd name="connsiteX6" fmla="*/ 339397 w 688174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4" h="199208">
                  <a:moveTo>
                    <a:pt x="339337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97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4" name="Freeform: Shape 7883">
              <a:extLst>
                <a:ext uri="{FF2B5EF4-FFF2-40B4-BE49-F238E27FC236}">
                  <a16:creationId xmlns:a16="http://schemas.microsoft.com/office/drawing/2014/main" id="{77F1EE78-BD6C-B7F8-AE21-058249AA9853}"/>
                </a:ext>
              </a:extLst>
            </p:cNvPr>
            <p:cNvSpPr/>
            <p:nvPr/>
          </p:nvSpPr>
          <p:spPr>
            <a:xfrm>
              <a:off x="7810558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0 w 651480"/>
                <a:gd name="connsiteY4" fmla="*/ 199209 h 199208"/>
                <a:gd name="connsiteX5" fmla="*/ 58100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59" y="114597"/>
                    <a:pt x="70480" y="199209"/>
                  </a:cubicBezTo>
                  <a:lnTo>
                    <a:pt x="0" y="199209"/>
                  </a:lnTo>
                  <a:cubicBezTo>
                    <a:pt x="38476" y="84493"/>
                    <a:pt x="169698" y="0"/>
                    <a:pt x="325740" y="0"/>
                  </a:cubicBezTo>
                  <a:cubicBezTo>
                    <a:pt x="481782" y="0"/>
                    <a:pt x="613004" y="84493"/>
                    <a:pt x="651480" y="199209"/>
                  </a:cubicBezTo>
                  <a:lnTo>
                    <a:pt x="581000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5" name="Freeform: Shape 7884">
              <a:extLst>
                <a:ext uri="{FF2B5EF4-FFF2-40B4-BE49-F238E27FC236}">
                  <a16:creationId xmlns:a16="http://schemas.microsoft.com/office/drawing/2014/main" id="{40862094-005D-F736-4788-A9B3660D7CAD}"/>
                </a:ext>
              </a:extLst>
            </p:cNvPr>
            <p:cNvSpPr/>
            <p:nvPr/>
          </p:nvSpPr>
          <p:spPr>
            <a:xfrm rot="10800000">
              <a:off x="7796783" y="3352760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6" name="Freeform: Shape 7885">
              <a:extLst>
                <a:ext uri="{FF2B5EF4-FFF2-40B4-BE49-F238E27FC236}">
                  <a16:creationId xmlns:a16="http://schemas.microsoft.com/office/drawing/2014/main" id="{D4EFA212-17C6-DFD3-7E94-8660C69971AA}"/>
                </a:ext>
              </a:extLst>
            </p:cNvPr>
            <p:cNvSpPr/>
            <p:nvPr/>
          </p:nvSpPr>
          <p:spPr>
            <a:xfrm>
              <a:off x="7787580" y="2471611"/>
              <a:ext cx="713172" cy="942544"/>
            </a:xfrm>
            <a:custGeom>
              <a:avLst/>
              <a:gdLst>
                <a:gd name="connsiteX0" fmla="*/ 0 w 713172"/>
                <a:gd name="connsiteY0" fmla="*/ 0 h 942544"/>
                <a:gd name="connsiteX1" fmla="*/ 11341 w 713172"/>
                <a:gd name="connsiteY1" fmla="*/ 942544 h 942544"/>
                <a:gd name="connsiteX2" fmla="*/ 713173 w 713172"/>
                <a:gd name="connsiteY2" fmla="*/ 942544 h 942544"/>
                <a:gd name="connsiteX3" fmla="*/ 701831 w 713172"/>
                <a:gd name="connsiteY3" fmla="*/ 0 h 942544"/>
                <a:gd name="connsiteX4" fmla="*/ 0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0" y="0"/>
                  </a:moveTo>
                  <a:lnTo>
                    <a:pt x="11341" y="942544"/>
                  </a:lnTo>
                  <a:lnTo>
                    <a:pt x="713173" y="942544"/>
                  </a:lnTo>
                  <a:lnTo>
                    <a:pt x="7018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7" name="Freeform: Shape 7886">
              <a:extLst>
                <a:ext uri="{FF2B5EF4-FFF2-40B4-BE49-F238E27FC236}">
                  <a16:creationId xmlns:a16="http://schemas.microsoft.com/office/drawing/2014/main" id="{A4D6076C-E56A-CE5D-D17E-903DF84952F1}"/>
                </a:ext>
              </a:extLst>
            </p:cNvPr>
            <p:cNvSpPr/>
            <p:nvPr/>
          </p:nvSpPr>
          <p:spPr>
            <a:xfrm>
              <a:off x="7854556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8" name="Freeform: Shape 7887">
              <a:extLst>
                <a:ext uri="{FF2B5EF4-FFF2-40B4-BE49-F238E27FC236}">
                  <a16:creationId xmlns:a16="http://schemas.microsoft.com/office/drawing/2014/main" id="{EE187EC3-58A4-AE10-5723-B3482A594839}"/>
                </a:ext>
              </a:extLst>
            </p:cNvPr>
            <p:cNvSpPr/>
            <p:nvPr/>
          </p:nvSpPr>
          <p:spPr>
            <a:xfrm>
              <a:off x="8260396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9" name="Freeform: Shape 7888">
              <a:extLst>
                <a:ext uri="{FF2B5EF4-FFF2-40B4-BE49-F238E27FC236}">
                  <a16:creationId xmlns:a16="http://schemas.microsoft.com/office/drawing/2014/main" id="{B15E27DC-B09B-7B9B-46D1-0170F671FA19}"/>
                </a:ext>
              </a:extLst>
            </p:cNvPr>
            <p:cNvSpPr/>
            <p:nvPr/>
          </p:nvSpPr>
          <p:spPr>
            <a:xfrm>
              <a:off x="7978060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0" name="Freeform: Shape 7889">
              <a:extLst>
                <a:ext uri="{FF2B5EF4-FFF2-40B4-BE49-F238E27FC236}">
                  <a16:creationId xmlns:a16="http://schemas.microsoft.com/office/drawing/2014/main" id="{80BA0B6F-89A7-481E-723B-E6C56DBA88EF}"/>
                </a:ext>
              </a:extLst>
            </p:cNvPr>
            <p:cNvSpPr/>
            <p:nvPr/>
          </p:nvSpPr>
          <p:spPr>
            <a:xfrm>
              <a:off x="7796842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1" name="Freeform: Shape 7890">
              <a:extLst>
                <a:ext uri="{FF2B5EF4-FFF2-40B4-BE49-F238E27FC236}">
                  <a16:creationId xmlns:a16="http://schemas.microsoft.com/office/drawing/2014/main" id="{CFD5329F-5368-EC41-D536-48558989FE92}"/>
                </a:ext>
              </a:extLst>
            </p:cNvPr>
            <p:cNvSpPr/>
            <p:nvPr/>
          </p:nvSpPr>
          <p:spPr>
            <a:xfrm>
              <a:off x="7796842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2" name="Freeform: Shape 7891">
              <a:extLst>
                <a:ext uri="{FF2B5EF4-FFF2-40B4-BE49-F238E27FC236}">
                  <a16:creationId xmlns:a16="http://schemas.microsoft.com/office/drawing/2014/main" id="{0E5A9648-7E92-4238-4F8C-4A7ED7CBA574}"/>
                </a:ext>
              </a:extLst>
            </p:cNvPr>
            <p:cNvSpPr/>
            <p:nvPr/>
          </p:nvSpPr>
          <p:spPr>
            <a:xfrm>
              <a:off x="8609233" y="3687822"/>
              <a:ext cx="688175" cy="199208"/>
            </a:xfrm>
            <a:custGeom>
              <a:avLst/>
              <a:gdLst>
                <a:gd name="connsiteX0" fmla="*/ 339338 w 688175"/>
                <a:gd name="connsiteY0" fmla="*/ 53736 h 199208"/>
                <a:gd name="connsiteX1" fmla="*/ 114478 w 688175"/>
                <a:gd name="connsiteY1" fmla="*/ 199209 h 199208"/>
                <a:gd name="connsiteX2" fmla="*/ 0 w 688175"/>
                <a:gd name="connsiteY2" fmla="*/ 199209 h 199208"/>
                <a:gd name="connsiteX3" fmla="*/ 339397 w 688175"/>
                <a:gd name="connsiteY3" fmla="*/ 0 h 199208"/>
                <a:gd name="connsiteX4" fmla="*/ 688175 w 688175"/>
                <a:gd name="connsiteY4" fmla="*/ 199209 h 199208"/>
                <a:gd name="connsiteX5" fmla="*/ 564256 w 688175"/>
                <a:gd name="connsiteY5" fmla="*/ 199209 h 199208"/>
                <a:gd name="connsiteX6" fmla="*/ 3393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39338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3" name="Freeform: Shape 7892">
              <a:extLst>
                <a:ext uri="{FF2B5EF4-FFF2-40B4-BE49-F238E27FC236}">
                  <a16:creationId xmlns:a16="http://schemas.microsoft.com/office/drawing/2014/main" id="{3D6CAC56-DA0F-B4D3-9C79-612AF845E073}"/>
                </a:ext>
              </a:extLst>
            </p:cNvPr>
            <p:cNvSpPr/>
            <p:nvPr/>
          </p:nvSpPr>
          <p:spPr>
            <a:xfrm>
              <a:off x="8622949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1 w 651480"/>
                <a:gd name="connsiteY4" fmla="*/ 199209 h 199208"/>
                <a:gd name="connsiteX5" fmla="*/ 581001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60" y="114597"/>
                    <a:pt x="70480" y="199209"/>
                  </a:cubicBezTo>
                  <a:lnTo>
                    <a:pt x="0" y="199209"/>
                  </a:lnTo>
                  <a:cubicBezTo>
                    <a:pt x="38477" y="84493"/>
                    <a:pt x="169699" y="0"/>
                    <a:pt x="325740" y="0"/>
                  </a:cubicBezTo>
                  <a:cubicBezTo>
                    <a:pt x="481782" y="0"/>
                    <a:pt x="613004" y="84493"/>
                    <a:pt x="651481" y="199209"/>
                  </a:cubicBezTo>
                  <a:lnTo>
                    <a:pt x="581001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4" name="Freeform: Shape 7893">
              <a:extLst>
                <a:ext uri="{FF2B5EF4-FFF2-40B4-BE49-F238E27FC236}">
                  <a16:creationId xmlns:a16="http://schemas.microsoft.com/office/drawing/2014/main" id="{138DA4A8-477B-A440-1632-70AF87A36049}"/>
                </a:ext>
              </a:extLst>
            </p:cNvPr>
            <p:cNvSpPr/>
            <p:nvPr/>
          </p:nvSpPr>
          <p:spPr>
            <a:xfrm rot="10800000">
              <a:off x="8609233" y="4772514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5" name="Freeform: Shape 7894">
              <a:extLst>
                <a:ext uri="{FF2B5EF4-FFF2-40B4-BE49-F238E27FC236}">
                  <a16:creationId xmlns:a16="http://schemas.microsoft.com/office/drawing/2014/main" id="{AF5E880F-330F-C6C4-640F-3568D2FABD23}"/>
                </a:ext>
              </a:extLst>
            </p:cNvPr>
            <p:cNvSpPr/>
            <p:nvPr/>
          </p:nvSpPr>
          <p:spPr>
            <a:xfrm>
              <a:off x="8599970" y="3891306"/>
              <a:ext cx="713113" cy="942544"/>
            </a:xfrm>
            <a:custGeom>
              <a:avLst/>
              <a:gdLst>
                <a:gd name="connsiteX0" fmla="*/ 0 w 713113"/>
                <a:gd name="connsiteY0" fmla="*/ 0 h 942544"/>
                <a:gd name="connsiteX1" fmla="*/ 11282 w 713113"/>
                <a:gd name="connsiteY1" fmla="*/ 942544 h 942544"/>
                <a:gd name="connsiteX2" fmla="*/ 713114 w 713113"/>
                <a:gd name="connsiteY2" fmla="*/ 942544 h 942544"/>
                <a:gd name="connsiteX3" fmla="*/ 701832 w 713113"/>
                <a:gd name="connsiteY3" fmla="*/ 0 h 942544"/>
                <a:gd name="connsiteX4" fmla="*/ 0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0" y="0"/>
                  </a:moveTo>
                  <a:lnTo>
                    <a:pt x="11282" y="942544"/>
                  </a:lnTo>
                  <a:lnTo>
                    <a:pt x="713114" y="942544"/>
                  </a:lnTo>
                  <a:lnTo>
                    <a:pt x="701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6" name="Freeform: Shape 7895">
              <a:extLst>
                <a:ext uri="{FF2B5EF4-FFF2-40B4-BE49-F238E27FC236}">
                  <a16:creationId xmlns:a16="http://schemas.microsoft.com/office/drawing/2014/main" id="{CD95D5C3-2E40-A5BE-97DC-967BF323274B}"/>
                </a:ext>
              </a:extLst>
            </p:cNvPr>
            <p:cNvSpPr/>
            <p:nvPr/>
          </p:nvSpPr>
          <p:spPr>
            <a:xfrm>
              <a:off x="8666947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7" name="Freeform: Shape 7896">
              <a:extLst>
                <a:ext uri="{FF2B5EF4-FFF2-40B4-BE49-F238E27FC236}">
                  <a16:creationId xmlns:a16="http://schemas.microsoft.com/office/drawing/2014/main" id="{2B91CC72-4D63-EEE7-CF2F-B1DE91DB7DC5}"/>
                </a:ext>
              </a:extLst>
            </p:cNvPr>
            <p:cNvSpPr/>
            <p:nvPr/>
          </p:nvSpPr>
          <p:spPr>
            <a:xfrm>
              <a:off x="9072787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5 w 54685"/>
                <a:gd name="connsiteY1" fmla="*/ 0 h 890708"/>
                <a:gd name="connsiteX2" fmla="*/ 54685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5" y="0"/>
                  </a:lnTo>
                  <a:lnTo>
                    <a:pt x="54685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2" name="Freeform: Shape 8171">
              <a:extLst>
                <a:ext uri="{FF2B5EF4-FFF2-40B4-BE49-F238E27FC236}">
                  <a16:creationId xmlns:a16="http://schemas.microsoft.com/office/drawing/2014/main" id="{9DC29957-5E1D-C419-99C3-F94AEBFA185E}"/>
                </a:ext>
              </a:extLst>
            </p:cNvPr>
            <p:cNvSpPr/>
            <p:nvPr/>
          </p:nvSpPr>
          <p:spPr>
            <a:xfrm>
              <a:off x="8790451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3" name="Freeform: Shape 8172">
              <a:extLst>
                <a:ext uri="{FF2B5EF4-FFF2-40B4-BE49-F238E27FC236}">
                  <a16:creationId xmlns:a16="http://schemas.microsoft.com/office/drawing/2014/main" id="{E5DD93AC-0FC8-AA80-50A3-053FF32CA705}"/>
                </a:ext>
              </a:extLst>
            </p:cNvPr>
            <p:cNvSpPr/>
            <p:nvPr/>
          </p:nvSpPr>
          <p:spPr>
            <a:xfrm>
              <a:off x="8609174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5" name="Freeform: Shape 8174">
              <a:extLst>
                <a:ext uri="{FF2B5EF4-FFF2-40B4-BE49-F238E27FC236}">
                  <a16:creationId xmlns:a16="http://schemas.microsoft.com/office/drawing/2014/main" id="{BC384423-7D45-4BDD-A61D-C9A7A2EC43B9}"/>
                </a:ext>
              </a:extLst>
            </p:cNvPr>
            <p:cNvSpPr/>
            <p:nvPr/>
          </p:nvSpPr>
          <p:spPr>
            <a:xfrm>
              <a:off x="8609174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0" name="Freeform: Shape 8219">
              <a:extLst>
                <a:ext uri="{FF2B5EF4-FFF2-40B4-BE49-F238E27FC236}">
                  <a16:creationId xmlns:a16="http://schemas.microsoft.com/office/drawing/2014/main" id="{A405664C-526A-B63C-6740-186625F16383}"/>
                </a:ext>
              </a:extLst>
            </p:cNvPr>
            <p:cNvSpPr/>
            <p:nvPr/>
          </p:nvSpPr>
          <p:spPr>
            <a:xfrm>
              <a:off x="8609233" y="5044934"/>
              <a:ext cx="688175" cy="199208"/>
            </a:xfrm>
            <a:custGeom>
              <a:avLst/>
              <a:gdLst>
                <a:gd name="connsiteX0" fmla="*/ 339338 w 688175"/>
                <a:gd name="connsiteY0" fmla="*/ 53736 h 199208"/>
                <a:gd name="connsiteX1" fmla="*/ 114478 w 688175"/>
                <a:gd name="connsiteY1" fmla="*/ 199209 h 199208"/>
                <a:gd name="connsiteX2" fmla="*/ 0 w 688175"/>
                <a:gd name="connsiteY2" fmla="*/ 199209 h 199208"/>
                <a:gd name="connsiteX3" fmla="*/ 339397 w 688175"/>
                <a:gd name="connsiteY3" fmla="*/ 0 h 199208"/>
                <a:gd name="connsiteX4" fmla="*/ 688175 w 688175"/>
                <a:gd name="connsiteY4" fmla="*/ 199209 h 199208"/>
                <a:gd name="connsiteX5" fmla="*/ 564256 w 688175"/>
                <a:gd name="connsiteY5" fmla="*/ 199209 h 199208"/>
                <a:gd name="connsiteX6" fmla="*/ 3393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39338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1" name="Freeform: Shape 8220">
              <a:extLst>
                <a:ext uri="{FF2B5EF4-FFF2-40B4-BE49-F238E27FC236}">
                  <a16:creationId xmlns:a16="http://schemas.microsoft.com/office/drawing/2014/main" id="{1EA5E241-43C9-F319-890F-DA6F02301587}"/>
                </a:ext>
              </a:extLst>
            </p:cNvPr>
            <p:cNvSpPr/>
            <p:nvPr/>
          </p:nvSpPr>
          <p:spPr>
            <a:xfrm>
              <a:off x="8622949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1 w 651480"/>
                <a:gd name="connsiteY4" fmla="*/ 199209 h 199208"/>
                <a:gd name="connsiteX5" fmla="*/ 581001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60" y="114597"/>
                    <a:pt x="70480" y="199209"/>
                  </a:cubicBezTo>
                  <a:lnTo>
                    <a:pt x="0" y="199209"/>
                  </a:lnTo>
                  <a:cubicBezTo>
                    <a:pt x="38477" y="84493"/>
                    <a:pt x="169699" y="0"/>
                    <a:pt x="325740" y="0"/>
                  </a:cubicBezTo>
                  <a:cubicBezTo>
                    <a:pt x="481782" y="0"/>
                    <a:pt x="613004" y="84493"/>
                    <a:pt x="651481" y="199209"/>
                  </a:cubicBezTo>
                  <a:lnTo>
                    <a:pt x="581001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2" name="Freeform: Shape 8221">
              <a:extLst>
                <a:ext uri="{FF2B5EF4-FFF2-40B4-BE49-F238E27FC236}">
                  <a16:creationId xmlns:a16="http://schemas.microsoft.com/office/drawing/2014/main" id="{B782E797-489B-AB02-9C21-FF9B88A77850}"/>
                </a:ext>
              </a:extLst>
            </p:cNvPr>
            <p:cNvSpPr/>
            <p:nvPr/>
          </p:nvSpPr>
          <p:spPr>
            <a:xfrm>
              <a:off x="7792211" y="5044934"/>
              <a:ext cx="688174" cy="199208"/>
            </a:xfrm>
            <a:custGeom>
              <a:avLst/>
              <a:gdLst>
                <a:gd name="connsiteX0" fmla="*/ 339397 w 688174"/>
                <a:gd name="connsiteY0" fmla="*/ 53736 h 199208"/>
                <a:gd name="connsiteX1" fmla="*/ 114478 w 688174"/>
                <a:gd name="connsiteY1" fmla="*/ 199209 h 199208"/>
                <a:gd name="connsiteX2" fmla="*/ 0 w 688174"/>
                <a:gd name="connsiteY2" fmla="*/ 199209 h 199208"/>
                <a:gd name="connsiteX3" fmla="*/ 339397 w 688174"/>
                <a:gd name="connsiteY3" fmla="*/ 0 h 199208"/>
                <a:gd name="connsiteX4" fmla="*/ 688175 w 688174"/>
                <a:gd name="connsiteY4" fmla="*/ 199209 h 199208"/>
                <a:gd name="connsiteX5" fmla="*/ 564256 w 688174"/>
                <a:gd name="connsiteY5" fmla="*/ 199209 h 199208"/>
                <a:gd name="connsiteX6" fmla="*/ 339397 w 688174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4" h="199208">
                  <a:moveTo>
                    <a:pt x="339397" y="53736"/>
                  </a:moveTo>
                  <a:cubicBezTo>
                    <a:pt x="235072" y="53736"/>
                    <a:pt x="146482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940" y="0"/>
                    <a:pt x="339397" y="0"/>
                  </a:cubicBezTo>
                  <a:cubicBezTo>
                    <a:pt x="476854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3" y="114597"/>
                    <a:pt x="443722" y="53736"/>
                    <a:pt x="339397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3" name="Freeform: Shape 8222">
              <a:extLst>
                <a:ext uri="{FF2B5EF4-FFF2-40B4-BE49-F238E27FC236}">
                  <a16:creationId xmlns:a16="http://schemas.microsoft.com/office/drawing/2014/main" id="{B74E5D9C-1F2E-F6D7-6095-AA6570D0164C}"/>
                </a:ext>
              </a:extLst>
            </p:cNvPr>
            <p:cNvSpPr/>
            <p:nvPr/>
          </p:nvSpPr>
          <p:spPr>
            <a:xfrm>
              <a:off x="7805927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0 w 651480"/>
                <a:gd name="connsiteY4" fmla="*/ 199209 h 199208"/>
                <a:gd name="connsiteX5" fmla="*/ 58100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59" y="114597"/>
                    <a:pt x="70480" y="199209"/>
                  </a:cubicBezTo>
                  <a:lnTo>
                    <a:pt x="0" y="199209"/>
                  </a:lnTo>
                  <a:cubicBezTo>
                    <a:pt x="38476" y="84493"/>
                    <a:pt x="169698" y="0"/>
                    <a:pt x="325740" y="0"/>
                  </a:cubicBezTo>
                  <a:cubicBezTo>
                    <a:pt x="481782" y="0"/>
                    <a:pt x="613004" y="84493"/>
                    <a:pt x="651480" y="199209"/>
                  </a:cubicBezTo>
                  <a:lnTo>
                    <a:pt x="581000" y="199209"/>
                  </a:lnTo>
                  <a:cubicBezTo>
                    <a:pt x="544721" y="114597"/>
                    <a:pt x="44419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4" name="Freeform: Shape 8223">
              <a:extLst>
                <a:ext uri="{FF2B5EF4-FFF2-40B4-BE49-F238E27FC236}">
                  <a16:creationId xmlns:a16="http://schemas.microsoft.com/office/drawing/2014/main" id="{5085A9E4-4D32-3A99-5E4B-4B4A784E3E35}"/>
                </a:ext>
              </a:extLst>
            </p:cNvPr>
            <p:cNvSpPr/>
            <p:nvPr/>
          </p:nvSpPr>
          <p:spPr>
            <a:xfrm rot="10800000">
              <a:off x="8609233" y="6129567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5" name="Freeform: Shape 8224">
              <a:extLst>
                <a:ext uri="{FF2B5EF4-FFF2-40B4-BE49-F238E27FC236}">
                  <a16:creationId xmlns:a16="http://schemas.microsoft.com/office/drawing/2014/main" id="{08CA71B4-2CAC-D4F3-3A3B-C6D5188D68E5}"/>
                </a:ext>
              </a:extLst>
            </p:cNvPr>
            <p:cNvSpPr/>
            <p:nvPr/>
          </p:nvSpPr>
          <p:spPr>
            <a:xfrm>
              <a:off x="8599970" y="5248418"/>
              <a:ext cx="713113" cy="942544"/>
            </a:xfrm>
            <a:custGeom>
              <a:avLst/>
              <a:gdLst>
                <a:gd name="connsiteX0" fmla="*/ 0 w 713113"/>
                <a:gd name="connsiteY0" fmla="*/ 0 h 942544"/>
                <a:gd name="connsiteX1" fmla="*/ 11282 w 713113"/>
                <a:gd name="connsiteY1" fmla="*/ 942545 h 942544"/>
                <a:gd name="connsiteX2" fmla="*/ 713114 w 713113"/>
                <a:gd name="connsiteY2" fmla="*/ 942545 h 942544"/>
                <a:gd name="connsiteX3" fmla="*/ 701832 w 713113"/>
                <a:gd name="connsiteY3" fmla="*/ 0 h 942544"/>
                <a:gd name="connsiteX4" fmla="*/ 0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0" y="0"/>
                  </a:moveTo>
                  <a:lnTo>
                    <a:pt x="11282" y="942545"/>
                  </a:lnTo>
                  <a:lnTo>
                    <a:pt x="713114" y="942545"/>
                  </a:lnTo>
                  <a:lnTo>
                    <a:pt x="701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6" name="Freeform: Shape 8225">
              <a:extLst>
                <a:ext uri="{FF2B5EF4-FFF2-40B4-BE49-F238E27FC236}">
                  <a16:creationId xmlns:a16="http://schemas.microsoft.com/office/drawing/2014/main" id="{5D11B09E-783B-FA9A-470F-5ADF0B4EA3DC}"/>
                </a:ext>
              </a:extLst>
            </p:cNvPr>
            <p:cNvSpPr/>
            <p:nvPr/>
          </p:nvSpPr>
          <p:spPr>
            <a:xfrm>
              <a:off x="8666947" y="5326261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7" name="Freeform: Shape 8226">
              <a:extLst>
                <a:ext uri="{FF2B5EF4-FFF2-40B4-BE49-F238E27FC236}">
                  <a16:creationId xmlns:a16="http://schemas.microsoft.com/office/drawing/2014/main" id="{E65ACF4A-0B16-9D92-994E-71758541595D}"/>
                </a:ext>
              </a:extLst>
            </p:cNvPr>
            <p:cNvSpPr/>
            <p:nvPr/>
          </p:nvSpPr>
          <p:spPr>
            <a:xfrm>
              <a:off x="9072787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5 w 54685"/>
                <a:gd name="connsiteY1" fmla="*/ 0 h 890708"/>
                <a:gd name="connsiteX2" fmla="*/ 54685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5" y="0"/>
                  </a:lnTo>
                  <a:lnTo>
                    <a:pt x="54685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8" name="Freeform: Shape 8227">
              <a:extLst>
                <a:ext uri="{FF2B5EF4-FFF2-40B4-BE49-F238E27FC236}">
                  <a16:creationId xmlns:a16="http://schemas.microsoft.com/office/drawing/2014/main" id="{CD5F41CB-709C-9D2C-7F11-A462E71EF0FC}"/>
                </a:ext>
              </a:extLst>
            </p:cNvPr>
            <p:cNvSpPr/>
            <p:nvPr/>
          </p:nvSpPr>
          <p:spPr>
            <a:xfrm>
              <a:off x="8790451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9" name="Freeform: Shape 8228">
              <a:extLst>
                <a:ext uri="{FF2B5EF4-FFF2-40B4-BE49-F238E27FC236}">
                  <a16:creationId xmlns:a16="http://schemas.microsoft.com/office/drawing/2014/main" id="{2365E099-F5A1-5D7B-BD42-28539BBC5913}"/>
                </a:ext>
              </a:extLst>
            </p:cNvPr>
            <p:cNvSpPr/>
            <p:nvPr/>
          </p:nvSpPr>
          <p:spPr>
            <a:xfrm>
              <a:off x="8609174" y="5490378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0" name="Freeform: Shape 8229">
              <a:extLst>
                <a:ext uri="{FF2B5EF4-FFF2-40B4-BE49-F238E27FC236}">
                  <a16:creationId xmlns:a16="http://schemas.microsoft.com/office/drawing/2014/main" id="{8FF2E410-A7D4-F434-9A65-0657832E50BC}"/>
                </a:ext>
              </a:extLst>
            </p:cNvPr>
            <p:cNvSpPr/>
            <p:nvPr/>
          </p:nvSpPr>
          <p:spPr>
            <a:xfrm>
              <a:off x="8609174" y="58149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1" name="Freeform: Shape 8230">
              <a:extLst>
                <a:ext uri="{FF2B5EF4-FFF2-40B4-BE49-F238E27FC236}">
                  <a16:creationId xmlns:a16="http://schemas.microsoft.com/office/drawing/2014/main" id="{E868F9B0-92DA-443C-DCF7-AA8C4F8A7B6B}"/>
                </a:ext>
              </a:extLst>
            </p:cNvPr>
            <p:cNvSpPr/>
            <p:nvPr/>
          </p:nvSpPr>
          <p:spPr>
            <a:xfrm rot="10800000">
              <a:off x="7854556" y="5304648"/>
              <a:ext cx="588541" cy="1084692"/>
            </a:xfrm>
            <a:custGeom>
              <a:avLst/>
              <a:gdLst>
                <a:gd name="connsiteX0" fmla="*/ 0 w 588541"/>
                <a:gd name="connsiteY0" fmla="*/ 0 h 1084692"/>
                <a:gd name="connsiteX1" fmla="*/ 588541 w 588541"/>
                <a:gd name="connsiteY1" fmla="*/ 0 h 1084692"/>
                <a:gd name="connsiteX2" fmla="*/ 588541 w 588541"/>
                <a:gd name="connsiteY2" fmla="*/ 1084693 h 1084692"/>
                <a:gd name="connsiteX3" fmla="*/ 0 w 588541"/>
                <a:gd name="connsiteY3" fmla="*/ 1084693 h 108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41" h="1084692">
                  <a:moveTo>
                    <a:pt x="0" y="0"/>
                  </a:moveTo>
                  <a:lnTo>
                    <a:pt x="588541" y="0"/>
                  </a:lnTo>
                  <a:lnTo>
                    <a:pt x="588541" y="1084693"/>
                  </a:lnTo>
                  <a:lnTo>
                    <a:pt x="0" y="1084693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2" name="Freeform: Shape 8231">
              <a:extLst>
                <a:ext uri="{FF2B5EF4-FFF2-40B4-BE49-F238E27FC236}">
                  <a16:creationId xmlns:a16="http://schemas.microsoft.com/office/drawing/2014/main" id="{DF5E00D3-5D12-D989-E782-B29DC3833EAD}"/>
                </a:ext>
              </a:extLst>
            </p:cNvPr>
            <p:cNvSpPr/>
            <p:nvPr/>
          </p:nvSpPr>
          <p:spPr>
            <a:xfrm>
              <a:off x="8345601" y="5784767"/>
              <a:ext cx="81227" cy="81227"/>
            </a:xfrm>
            <a:custGeom>
              <a:avLst/>
              <a:gdLst>
                <a:gd name="connsiteX0" fmla="*/ 0 w 81227"/>
                <a:gd name="connsiteY0" fmla="*/ 40614 h 81227"/>
                <a:gd name="connsiteX1" fmla="*/ 40613 w 81227"/>
                <a:gd name="connsiteY1" fmla="*/ 81227 h 81227"/>
                <a:gd name="connsiteX2" fmla="*/ 81228 w 81227"/>
                <a:gd name="connsiteY2" fmla="*/ 40614 h 81227"/>
                <a:gd name="connsiteX3" fmla="*/ 40613 w 81227"/>
                <a:gd name="connsiteY3" fmla="*/ 0 h 81227"/>
                <a:gd name="connsiteX4" fmla="*/ 0 w 81227"/>
                <a:gd name="connsiteY4" fmla="*/ 40614 h 8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27" h="81227">
                  <a:moveTo>
                    <a:pt x="0" y="40614"/>
                  </a:moveTo>
                  <a:cubicBezTo>
                    <a:pt x="0" y="63058"/>
                    <a:pt x="18170" y="81227"/>
                    <a:pt x="40613" y="81227"/>
                  </a:cubicBezTo>
                  <a:cubicBezTo>
                    <a:pt x="63058" y="81227"/>
                    <a:pt x="81228" y="63058"/>
                    <a:pt x="81228" y="40614"/>
                  </a:cubicBezTo>
                  <a:cubicBezTo>
                    <a:pt x="81228" y="18169"/>
                    <a:pt x="63058" y="0"/>
                    <a:pt x="40613" y="0"/>
                  </a:cubicBezTo>
                  <a:cubicBezTo>
                    <a:pt x="18170" y="0"/>
                    <a:pt x="0" y="18169"/>
                    <a:pt x="0" y="4061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3" name="Freeform: Shape 8232">
              <a:extLst>
                <a:ext uri="{FF2B5EF4-FFF2-40B4-BE49-F238E27FC236}">
                  <a16:creationId xmlns:a16="http://schemas.microsoft.com/office/drawing/2014/main" id="{607E1809-798F-6E33-E1F2-E547DF59BB94}"/>
                </a:ext>
              </a:extLst>
            </p:cNvPr>
            <p:cNvSpPr/>
            <p:nvPr/>
          </p:nvSpPr>
          <p:spPr>
            <a:xfrm>
              <a:off x="7796902" y="3687822"/>
              <a:ext cx="688174" cy="199208"/>
            </a:xfrm>
            <a:custGeom>
              <a:avLst/>
              <a:gdLst>
                <a:gd name="connsiteX0" fmla="*/ 339337 w 688174"/>
                <a:gd name="connsiteY0" fmla="*/ 53736 h 199208"/>
                <a:gd name="connsiteX1" fmla="*/ 114478 w 688174"/>
                <a:gd name="connsiteY1" fmla="*/ 199209 h 199208"/>
                <a:gd name="connsiteX2" fmla="*/ 0 w 688174"/>
                <a:gd name="connsiteY2" fmla="*/ 199209 h 199208"/>
                <a:gd name="connsiteX3" fmla="*/ 339397 w 688174"/>
                <a:gd name="connsiteY3" fmla="*/ 0 h 199208"/>
                <a:gd name="connsiteX4" fmla="*/ 688175 w 688174"/>
                <a:gd name="connsiteY4" fmla="*/ 199209 h 199208"/>
                <a:gd name="connsiteX5" fmla="*/ 564256 w 688174"/>
                <a:gd name="connsiteY5" fmla="*/ 199209 h 199208"/>
                <a:gd name="connsiteX6" fmla="*/ 339397 w 688174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4" h="199208">
                  <a:moveTo>
                    <a:pt x="339337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97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4" name="Freeform: Shape 8233">
              <a:extLst>
                <a:ext uri="{FF2B5EF4-FFF2-40B4-BE49-F238E27FC236}">
                  <a16:creationId xmlns:a16="http://schemas.microsoft.com/office/drawing/2014/main" id="{D2C125A5-8F4E-8241-54AD-81C5181A0FE5}"/>
                </a:ext>
              </a:extLst>
            </p:cNvPr>
            <p:cNvSpPr/>
            <p:nvPr/>
          </p:nvSpPr>
          <p:spPr>
            <a:xfrm>
              <a:off x="7810558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0 w 651480"/>
                <a:gd name="connsiteY4" fmla="*/ 199209 h 199208"/>
                <a:gd name="connsiteX5" fmla="*/ 58100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59" y="114597"/>
                    <a:pt x="70480" y="199209"/>
                  </a:cubicBezTo>
                  <a:lnTo>
                    <a:pt x="0" y="199209"/>
                  </a:lnTo>
                  <a:cubicBezTo>
                    <a:pt x="38476" y="84493"/>
                    <a:pt x="169698" y="0"/>
                    <a:pt x="325740" y="0"/>
                  </a:cubicBezTo>
                  <a:cubicBezTo>
                    <a:pt x="481782" y="0"/>
                    <a:pt x="613004" y="84493"/>
                    <a:pt x="651480" y="199209"/>
                  </a:cubicBezTo>
                  <a:lnTo>
                    <a:pt x="581000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5" name="Freeform: Shape 8234">
              <a:extLst>
                <a:ext uri="{FF2B5EF4-FFF2-40B4-BE49-F238E27FC236}">
                  <a16:creationId xmlns:a16="http://schemas.microsoft.com/office/drawing/2014/main" id="{3A996CA4-7D78-99B3-D723-FE31F6134AF8}"/>
                </a:ext>
              </a:extLst>
            </p:cNvPr>
            <p:cNvSpPr/>
            <p:nvPr/>
          </p:nvSpPr>
          <p:spPr>
            <a:xfrm rot="10800000">
              <a:off x="7796783" y="4772514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6" name="Freeform: Shape 8235">
              <a:extLst>
                <a:ext uri="{FF2B5EF4-FFF2-40B4-BE49-F238E27FC236}">
                  <a16:creationId xmlns:a16="http://schemas.microsoft.com/office/drawing/2014/main" id="{68A31EBA-4BB7-66E5-92DB-BDF2623F625D}"/>
                </a:ext>
              </a:extLst>
            </p:cNvPr>
            <p:cNvSpPr/>
            <p:nvPr/>
          </p:nvSpPr>
          <p:spPr>
            <a:xfrm>
              <a:off x="7787580" y="3891306"/>
              <a:ext cx="713172" cy="942544"/>
            </a:xfrm>
            <a:custGeom>
              <a:avLst/>
              <a:gdLst>
                <a:gd name="connsiteX0" fmla="*/ 0 w 713172"/>
                <a:gd name="connsiteY0" fmla="*/ 0 h 942544"/>
                <a:gd name="connsiteX1" fmla="*/ 11341 w 713172"/>
                <a:gd name="connsiteY1" fmla="*/ 942544 h 942544"/>
                <a:gd name="connsiteX2" fmla="*/ 713173 w 713172"/>
                <a:gd name="connsiteY2" fmla="*/ 942544 h 942544"/>
                <a:gd name="connsiteX3" fmla="*/ 701831 w 713172"/>
                <a:gd name="connsiteY3" fmla="*/ 0 h 942544"/>
                <a:gd name="connsiteX4" fmla="*/ 0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0" y="0"/>
                  </a:moveTo>
                  <a:lnTo>
                    <a:pt x="11341" y="942544"/>
                  </a:lnTo>
                  <a:lnTo>
                    <a:pt x="713173" y="942544"/>
                  </a:lnTo>
                  <a:lnTo>
                    <a:pt x="7018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7" name="Freeform: Shape 8236">
              <a:extLst>
                <a:ext uri="{FF2B5EF4-FFF2-40B4-BE49-F238E27FC236}">
                  <a16:creationId xmlns:a16="http://schemas.microsoft.com/office/drawing/2014/main" id="{B0424125-5E1C-6F01-1DB6-7D5A89084894}"/>
                </a:ext>
              </a:extLst>
            </p:cNvPr>
            <p:cNvSpPr/>
            <p:nvPr/>
          </p:nvSpPr>
          <p:spPr>
            <a:xfrm>
              <a:off x="7854556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8" name="Freeform: Shape 8237">
              <a:extLst>
                <a:ext uri="{FF2B5EF4-FFF2-40B4-BE49-F238E27FC236}">
                  <a16:creationId xmlns:a16="http://schemas.microsoft.com/office/drawing/2014/main" id="{DCA8240C-AA2D-7C82-E606-1B65F3095BBA}"/>
                </a:ext>
              </a:extLst>
            </p:cNvPr>
            <p:cNvSpPr/>
            <p:nvPr/>
          </p:nvSpPr>
          <p:spPr>
            <a:xfrm>
              <a:off x="8260396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9" name="Freeform: Shape 8238">
              <a:extLst>
                <a:ext uri="{FF2B5EF4-FFF2-40B4-BE49-F238E27FC236}">
                  <a16:creationId xmlns:a16="http://schemas.microsoft.com/office/drawing/2014/main" id="{6688CEF7-B92B-5B0B-5068-E21AFF7DBA07}"/>
                </a:ext>
              </a:extLst>
            </p:cNvPr>
            <p:cNvSpPr/>
            <p:nvPr/>
          </p:nvSpPr>
          <p:spPr>
            <a:xfrm>
              <a:off x="7978060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0" name="Freeform: Shape 8239">
              <a:extLst>
                <a:ext uri="{FF2B5EF4-FFF2-40B4-BE49-F238E27FC236}">
                  <a16:creationId xmlns:a16="http://schemas.microsoft.com/office/drawing/2014/main" id="{2E33B80A-AF1D-F747-8C0F-68FA43E321B9}"/>
                </a:ext>
              </a:extLst>
            </p:cNvPr>
            <p:cNvSpPr/>
            <p:nvPr/>
          </p:nvSpPr>
          <p:spPr>
            <a:xfrm>
              <a:off x="7796842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1" name="Freeform: Shape 8240">
              <a:extLst>
                <a:ext uri="{FF2B5EF4-FFF2-40B4-BE49-F238E27FC236}">
                  <a16:creationId xmlns:a16="http://schemas.microsoft.com/office/drawing/2014/main" id="{D3D8113D-6276-CDC8-C091-2C80E9570678}"/>
                </a:ext>
              </a:extLst>
            </p:cNvPr>
            <p:cNvSpPr/>
            <p:nvPr/>
          </p:nvSpPr>
          <p:spPr>
            <a:xfrm>
              <a:off x="7796842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2" name="Freeform: Shape 8241">
              <a:extLst>
                <a:ext uri="{FF2B5EF4-FFF2-40B4-BE49-F238E27FC236}">
                  <a16:creationId xmlns:a16="http://schemas.microsoft.com/office/drawing/2014/main" id="{15F0ECB0-9C31-E1AE-84E7-C8806AC3C9D9}"/>
                </a:ext>
              </a:extLst>
            </p:cNvPr>
            <p:cNvSpPr/>
            <p:nvPr/>
          </p:nvSpPr>
          <p:spPr>
            <a:xfrm>
              <a:off x="8611426" y="472341"/>
              <a:ext cx="182824" cy="183927"/>
            </a:xfrm>
            <a:custGeom>
              <a:avLst/>
              <a:gdLst>
                <a:gd name="connsiteX0" fmla="*/ 182765 w 182824"/>
                <a:gd name="connsiteY0" fmla="*/ 150163 h 183927"/>
                <a:gd name="connsiteX1" fmla="*/ 116560 w 182824"/>
                <a:gd name="connsiteY1" fmla="*/ 164770 h 183927"/>
                <a:gd name="connsiteX2" fmla="*/ 4 w 182824"/>
                <a:gd name="connsiteY2" fmla="*/ 134429 h 183927"/>
                <a:gd name="connsiteX3" fmla="*/ 3983 w 182824"/>
                <a:gd name="connsiteY3" fmla="*/ 47323 h 183927"/>
                <a:gd name="connsiteX4" fmla="*/ 69059 w 182824"/>
                <a:gd name="connsiteY4" fmla="*/ 0 h 183927"/>
                <a:gd name="connsiteX5" fmla="*/ 138233 w 182824"/>
                <a:gd name="connsiteY5" fmla="*/ 49401 h 183927"/>
                <a:gd name="connsiteX6" fmla="*/ 182825 w 182824"/>
                <a:gd name="connsiteY6" fmla="*/ 150163 h 18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824" h="183927">
                  <a:moveTo>
                    <a:pt x="182765" y="150163"/>
                  </a:moveTo>
                  <a:cubicBezTo>
                    <a:pt x="182765" y="150163"/>
                    <a:pt x="119885" y="215181"/>
                    <a:pt x="116560" y="164770"/>
                  </a:cubicBezTo>
                  <a:cubicBezTo>
                    <a:pt x="113294" y="114359"/>
                    <a:pt x="123" y="121900"/>
                    <a:pt x="4" y="134429"/>
                  </a:cubicBezTo>
                  <a:cubicBezTo>
                    <a:pt x="-115" y="146957"/>
                    <a:pt x="2439" y="67452"/>
                    <a:pt x="3983" y="47323"/>
                  </a:cubicBezTo>
                  <a:cubicBezTo>
                    <a:pt x="5526" y="27194"/>
                    <a:pt x="69059" y="0"/>
                    <a:pt x="69059" y="0"/>
                  </a:cubicBezTo>
                  <a:cubicBezTo>
                    <a:pt x="69059" y="0"/>
                    <a:pt x="132592" y="43345"/>
                    <a:pt x="138233" y="49401"/>
                  </a:cubicBezTo>
                  <a:cubicBezTo>
                    <a:pt x="143873" y="55458"/>
                    <a:pt x="182825" y="150163"/>
                    <a:pt x="182825" y="15016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3" name="Freeform: Shape 8242">
              <a:extLst>
                <a:ext uri="{FF2B5EF4-FFF2-40B4-BE49-F238E27FC236}">
                  <a16:creationId xmlns:a16="http://schemas.microsoft.com/office/drawing/2014/main" id="{95B2AE2A-2661-1266-C55F-BD9DBC97CB35}"/>
                </a:ext>
              </a:extLst>
            </p:cNvPr>
            <p:cNvSpPr/>
            <p:nvPr/>
          </p:nvSpPr>
          <p:spPr>
            <a:xfrm>
              <a:off x="8303444" y="463375"/>
              <a:ext cx="163849" cy="181760"/>
            </a:xfrm>
            <a:custGeom>
              <a:avLst/>
              <a:gdLst>
                <a:gd name="connsiteX0" fmla="*/ 0 w 163849"/>
                <a:gd name="connsiteY0" fmla="*/ 147017 h 181760"/>
                <a:gd name="connsiteX1" fmla="*/ 59792 w 163849"/>
                <a:gd name="connsiteY1" fmla="*/ 162989 h 181760"/>
                <a:gd name="connsiteX2" fmla="*/ 163820 w 163849"/>
                <a:gd name="connsiteY2" fmla="*/ 135319 h 181760"/>
                <a:gd name="connsiteX3" fmla="*/ 158357 w 163849"/>
                <a:gd name="connsiteY3" fmla="*/ 48511 h 181760"/>
                <a:gd name="connsiteX4" fmla="*/ 98862 w 163849"/>
                <a:gd name="connsiteY4" fmla="*/ 0 h 181760"/>
                <a:gd name="connsiteX5" fmla="*/ 37823 w 163849"/>
                <a:gd name="connsiteY5" fmla="*/ 47620 h 181760"/>
                <a:gd name="connsiteX6" fmla="*/ 0 w 163849"/>
                <a:gd name="connsiteY6" fmla="*/ 146957 h 18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49" h="181760">
                  <a:moveTo>
                    <a:pt x="0" y="147017"/>
                  </a:moveTo>
                  <a:cubicBezTo>
                    <a:pt x="0" y="147017"/>
                    <a:pt x="57952" y="213103"/>
                    <a:pt x="59792" y="162989"/>
                  </a:cubicBezTo>
                  <a:cubicBezTo>
                    <a:pt x="61633" y="112875"/>
                    <a:pt x="163405" y="122850"/>
                    <a:pt x="163820" y="135319"/>
                  </a:cubicBezTo>
                  <a:cubicBezTo>
                    <a:pt x="164236" y="147788"/>
                    <a:pt x="160198" y="68580"/>
                    <a:pt x="158357" y="48511"/>
                  </a:cubicBezTo>
                  <a:cubicBezTo>
                    <a:pt x="156517" y="28441"/>
                    <a:pt x="98862" y="0"/>
                    <a:pt x="98862" y="0"/>
                  </a:cubicBezTo>
                  <a:cubicBezTo>
                    <a:pt x="98862" y="0"/>
                    <a:pt x="42751" y="41742"/>
                    <a:pt x="37823" y="47620"/>
                  </a:cubicBezTo>
                  <a:cubicBezTo>
                    <a:pt x="32895" y="53558"/>
                    <a:pt x="0" y="146957"/>
                    <a:pt x="0" y="146957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4" name="Freeform: Shape 8243">
              <a:extLst>
                <a:ext uri="{FF2B5EF4-FFF2-40B4-BE49-F238E27FC236}">
                  <a16:creationId xmlns:a16="http://schemas.microsoft.com/office/drawing/2014/main" id="{5E6DB5A3-721B-B3F5-564B-867767EB0870}"/>
                </a:ext>
              </a:extLst>
            </p:cNvPr>
            <p:cNvSpPr/>
            <p:nvPr/>
          </p:nvSpPr>
          <p:spPr>
            <a:xfrm>
              <a:off x="8100791" y="860545"/>
              <a:ext cx="253664" cy="192145"/>
            </a:xfrm>
            <a:custGeom>
              <a:avLst/>
              <a:gdLst>
                <a:gd name="connsiteX0" fmla="*/ 0 w 253664"/>
                <a:gd name="connsiteY0" fmla="*/ 161920 h 192145"/>
                <a:gd name="connsiteX1" fmla="*/ 89659 w 253664"/>
                <a:gd name="connsiteY1" fmla="*/ 171480 h 192145"/>
                <a:gd name="connsiteX2" fmla="*/ 252053 w 253664"/>
                <a:gd name="connsiteY2" fmla="*/ 131222 h 192145"/>
                <a:gd name="connsiteX3" fmla="*/ 253597 w 253664"/>
                <a:gd name="connsiteY3" fmla="*/ 42929 h 192145"/>
                <a:gd name="connsiteX4" fmla="*/ 168095 w 253664"/>
                <a:gd name="connsiteY4" fmla="*/ 0 h 192145"/>
                <a:gd name="connsiteX5" fmla="*/ 69293 w 253664"/>
                <a:gd name="connsiteY5" fmla="*/ 55814 h 192145"/>
                <a:gd name="connsiteX6" fmla="*/ 59 w 253664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4" h="192145">
                  <a:moveTo>
                    <a:pt x="0" y="161920"/>
                  </a:moveTo>
                  <a:cubicBezTo>
                    <a:pt x="0" y="161920"/>
                    <a:pt x="81109" y="223019"/>
                    <a:pt x="89659" y="171480"/>
                  </a:cubicBezTo>
                  <a:cubicBezTo>
                    <a:pt x="98209" y="119941"/>
                    <a:pt x="252825" y="118516"/>
                    <a:pt x="252053" y="131222"/>
                  </a:cubicBezTo>
                  <a:cubicBezTo>
                    <a:pt x="251282" y="143929"/>
                    <a:pt x="254132" y="63236"/>
                    <a:pt x="253597" y="42929"/>
                  </a:cubicBezTo>
                  <a:cubicBezTo>
                    <a:pt x="253063" y="22623"/>
                    <a:pt x="168095" y="0"/>
                    <a:pt x="168095" y="0"/>
                  </a:cubicBezTo>
                  <a:cubicBezTo>
                    <a:pt x="168095" y="0"/>
                    <a:pt x="77486" y="49164"/>
                    <a:pt x="69293" y="55814"/>
                  </a:cubicBezTo>
                  <a:cubicBezTo>
                    <a:pt x="61099" y="62405"/>
                    <a:pt x="59" y="161920"/>
                    <a:pt x="59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5" name="Freeform: Shape 8244">
              <a:extLst>
                <a:ext uri="{FF2B5EF4-FFF2-40B4-BE49-F238E27FC236}">
                  <a16:creationId xmlns:a16="http://schemas.microsoft.com/office/drawing/2014/main" id="{6D59AB59-7B4C-B328-30DB-CA549023AF34}"/>
                </a:ext>
              </a:extLst>
            </p:cNvPr>
            <p:cNvSpPr/>
            <p:nvPr/>
          </p:nvSpPr>
          <p:spPr>
            <a:xfrm>
              <a:off x="7883651" y="1218467"/>
              <a:ext cx="253664" cy="192145"/>
            </a:xfrm>
            <a:custGeom>
              <a:avLst/>
              <a:gdLst>
                <a:gd name="connsiteX0" fmla="*/ 0 w 253664"/>
                <a:gd name="connsiteY0" fmla="*/ 161920 h 192145"/>
                <a:gd name="connsiteX1" fmla="*/ 89659 w 253664"/>
                <a:gd name="connsiteY1" fmla="*/ 171480 h 192145"/>
                <a:gd name="connsiteX2" fmla="*/ 252054 w 253664"/>
                <a:gd name="connsiteY2" fmla="*/ 131222 h 192145"/>
                <a:gd name="connsiteX3" fmla="*/ 253598 w 253664"/>
                <a:gd name="connsiteY3" fmla="*/ 42929 h 192145"/>
                <a:gd name="connsiteX4" fmla="*/ 168095 w 253664"/>
                <a:gd name="connsiteY4" fmla="*/ 0 h 192145"/>
                <a:gd name="connsiteX5" fmla="*/ 69292 w 253664"/>
                <a:gd name="connsiteY5" fmla="*/ 55814 h 192145"/>
                <a:gd name="connsiteX6" fmla="*/ 59 w 253664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4" h="192145">
                  <a:moveTo>
                    <a:pt x="0" y="161920"/>
                  </a:moveTo>
                  <a:cubicBezTo>
                    <a:pt x="0" y="161920"/>
                    <a:pt x="81108" y="223019"/>
                    <a:pt x="89659" y="171480"/>
                  </a:cubicBezTo>
                  <a:cubicBezTo>
                    <a:pt x="98209" y="119941"/>
                    <a:pt x="252826" y="118516"/>
                    <a:pt x="252054" y="131222"/>
                  </a:cubicBezTo>
                  <a:cubicBezTo>
                    <a:pt x="251282" y="143929"/>
                    <a:pt x="254132" y="63236"/>
                    <a:pt x="253598" y="42929"/>
                  </a:cubicBezTo>
                  <a:cubicBezTo>
                    <a:pt x="253063" y="22622"/>
                    <a:pt x="168095" y="0"/>
                    <a:pt x="168095" y="0"/>
                  </a:cubicBezTo>
                  <a:cubicBezTo>
                    <a:pt x="168095" y="0"/>
                    <a:pt x="77486" y="49164"/>
                    <a:pt x="69292" y="55814"/>
                  </a:cubicBezTo>
                  <a:cubicBezTo>
                    <a:pt x="61098" y="62405"/>
                    <a:pt x="59" y="161920"/>
                    <a:pt x="59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6" name="Freeform: Shape 8245">
              <a:extLst>
                <a:ext uri="{FF2B5EF4-FFF2-40B4-BE49-F238E27FC236}">
                  <a16:creationId xmlns:a16="http://schemas.microsoft.com/office/drawing/2014/main" id="{4D2952DF-7A9B-6DFE-FE34-E7718505A607}"/>
                </a:ext>
              </a:extLst>
            </p:cNvPr>
            <p:cNvSpPr/>
            <p:nvPr/>
          </p:nvSpPr>
          <p:spPr>
            <a:xfrm>
              <a:off x="7771726" y="1636954"/>
              <a:ext cx="170547" cy="182494"/>
            </a:xfrm>
            <a:custGeom>
              <a:avLst/>
              <a:gdLst>
                <a:gd name="connsiteX0" fmla="*/ 0 w 170547"/>
                <a:gd name="connsiteY0" fmla="*/ 148085 h 182494"/>
                <a:gd name="connsiteX1" fmla="*/ 62049 w 170547"/>
                <a:gd name="connsiteY1" fmla="*/ 163583 h 182494"/>
                <a:gd name="connsiteX2" fmla="*/ 170530 w 170547"/>
                <a:gd name="connsiteY2" fmla="*/ 134963 h 182494"/>
                <a:gd name="connsiteX3" fmla="*/ 165601 w 170547"/>
                <a:gd name="connsiteY3" fmla="*/ 48095 h 182494"/>
                <a:gd name="connsiteX4" fmla="*/ 104147 w 170547"/>
                <a:gd name="connsiteY4" fmla="*/ 0 h 182494"/>
                <a:gd name="connsiteX5" fmla="*/ 40258 w 170547"/>
                <a:gd name="connsiteY5" fmla="*/ 48273 h 182494"/>
                <a:gd name="connsiteX6" fmla="*/ 59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0" y="148085"/>
                  </a:moveTo>
                  <a:cubicBezTo>
                    <a:pt x="0" y="148085"/>
                    <a:pt x="59674" y="213815"/>
                    <a:pt x="62049" y="163583"/>
                  </a:cubicBezTo>
                  <a:cubicBezTo>
                    <a:pt x="64424" y="113350"/>
                    <a:pt x="170233" y="122494"/>
                    <a:pt x="170530" y="134963"/>
                  </a:cubicBezTo>
                  <a:cubicBezTo>
                    <a:pt x="170827" y="147432"/>
                    <a:pt x="167324" y="68105"/>
                    <a:pt x="165601" y="48095"/>
                  </a:cubicBezTo>
                  <a:cubicBezTo>
                    <a:pt x="163880" y="28085"/>
                    <a:pt x="104147" y="0"/>
                    <a:pt x="104147" y="0"/>
                  </a:cubicBezTo>
                  <a:cubicBezTo>
                    <a:pt x="104147" y="0"/>
                    <a:pt x="45423" y="42276"/>
                    <a:pt x="40258" y="48273"/>
                  </a:cubicBezTo>
                  <a:cubicBezTo>
                    <a:pt x="35092" y="54211"/>
                    <a:pt x="59" y="148085"/>
                    <a:pt x="59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7" name="Freeform: Shape 8246">
              <a:extLst>
                <a:ext uri="{FF2B5EF4-FFF2-40B4-BE49-F238E27FC236}">
                  <a16:creationId xmlns:a16="http://schemas.microsoft.com/office/drawing/2014/main" id="{66FD2A47-4C03-78FE-85D9-3C0E703191ED}"/>
                </a:ext>
              </a:extLst>
            </p:cNvPr>
            <p:cNvSpPr/>
            <p:nvPr/>
          </p:nvSpPr>
          <p:spPr>
            <a:xfrm>
              <a:off x="7631241" y="1986741"/>
              <a:ext cx="170547" cy="182494"/>
            </a:xfrm>
            <a:custGeom>
              <a:avLst/>
              <a:gdLst>
                <a:gd name="connsiteX0" fmla="*/ 0 w 170547"/>
                <a:gd name="connsiteY0" fmla="*/ 148085 h 182494"/>
                <a:gd name="connsiteX1" fmla="*/ 62049 w 170547"/>
                <a:gd name="connsiteY1" fmla="*/ 163583 h 182494"/>
                <a:gd name="connsiteX2" fmla="*/ 170530 w 170547"/>
                <a:gd name="connsiteY2" fmla="*/ 134963 h 182494"/>
                <a:gd name="connsiteX3" fmla="*/ 165601 w 170547"/>
                <a:gd name="connsiteY3" fmla="*/ 48095 h 182494"/>
                <a:gd name="connsiteX4" fmla="*/ 104146 w 170547"/>
                <a:gd name="connsiteY4" fmla="*/ 0 h 182494"/>
                <a:gd name="connsiteX5" fmla="*/ 40258 w 170547"/>
                <a:gd name="connsiteY5" fmla="*/ 48273 h 182494"/>
                <a:gd name="connsiteX6" fmla="*/ 59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0" y="148085"/>
                  </a:moveTo>
                  <a:cubicBezTo>
                    <a:pt x="0" y="148085"/>
                    <a:pt x="59673" y="213815"/>
                    <a:pt x="62049" y="163583"/>
                  </a:cubicBezTo>
                  <a:cubicBezTo>
                    <a:pt x="64423" y="113350"/>
                    <a:pt x="170233" y="122494"/>
                    <a:pt x="170530" y="134963"/>
                  </a:cubicBezTo>
                  <a:cubicBezTo>
                    <a:pt x="170827" y="147432"/>
                    <a:pt x="167323" y="68105"/>
                    <a:pt x="165601" y="48095"/>
                  </a:cubicBezTo>
                  <a:cubicBezTo>
                    <a:pt x="163879" y="28085"/>
                    <a:pt x="104146" y="0"/>
                    <a:pt x="104146" y="0"/>
                  </a:cubicBezTo>
                  <a:cubicBezTo>
                    <a:pt x="104146" y="0"/>
                    <a:pt x="45423" y="42276"/>
                    <a:pt x="40258" y="48273"/>
                  </a:cubicBezTo>
                  <a:cubicBezTo>
                    <a:pt x="35091" y="54270"/>
                    <a:pt x="59" y="148085"/>
                    <a:pt x="59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8" name="Freeform: Shape 8247">
              <a:extLst>
                <a:ext uri="{FF2B5EF4-FFF2-40B4-BE49-F238E27FC236}">
                  <a16:creationId xmlns:a16="http://schemas.microsoft.com/office/drawing/2014/main" id="{D3015C55-F049-8088-AE40-E2FC7CB1D0D0}"/>
                </a:ext>
              </a:extLst>
            </p:cNvPr>
            <p:cNvSpPr/>
            <p:nvPr/>
          </p:nvSpPr>
          <p:spPr>
            <a:xfrm>
              <a:off x="8713491" y="896052"/>
              <a:ext cx="253665" cy="192145"/>
            </a:xfrm>
            <a:custGeom>
              <a:avLst/>
              <a:gdLst>
                <a:gd name="connsiteX0" fmla="*/ 253665 w 253665"/>
                <a:gd name="connsiteY0" fmla="*/ 161920 h 192145"/>
                <a:gd name="connsiteX1" fmla="*/ 164006 w 253665"/>
                <a:gd name="connsiteY1" fmla="*/ 171480 h 192145"/>
                <a:gd name="connsiteX2" fmla="*/ 1611 w 253665"/>
                <a:gd name="connsiteY2" fmla="*/ 131222 h 192145"/>
                <a:gd name="connsiteX3" fmla="*/ 67 w 253665"/>
                <a:gd name="connsiteY3" fmla="*/ 42929 h 192145"/>
                <a:gd name="connsiteX4" fmla="*/ 85570 w 253665"/>
                <a:gd name="connsiteY4" fmla="*/ 0 h 192145"/>
                <a:gd name="connsiteX5" fmla="*/ 184372 w 253665"/>
                <a:gd name="connsiteY5" fmla="*/ 55814 h 192145"/>
                <a:gd name="connsiteX6" fmla="*/ 253606 w 253665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5" h="192145">
                  <a:moveTo>
                    <a:pt x="253665" y="161920"/>
                  </a:moveTo>
                  <a:cubicBezTo>
                    <a:pt x="253665" y="161920"/>
                    <a:pt x="172557" y="223019"/>
                    <a:pt x="164006" y="171480"/>
                  </a:cubicBezTo>
                  <a:cubicBezTo>
                    <a:pt x="155456" y="119941"/>
                    <a:pt x="839" y="118516"/>
                    <a:pt x="1611" y="131222"/>
                  </a:cubicBezTo>
                  <a:cubicBezTo>
                    <a:pt x="2383" y="143929"/>
                    <a:pt x="-467" y="63236"/>
                    <a:pt x="67" y="42929"/>
                  </a:cubicBezTo>
                  <a:cubicBezTo>
                    <a:pt x="602" y="22622"/>
                    <a:pt x="85570" y="0"/>
                    <a:pt x="85570" y="0"/>
                  </a:cubicBezTo>
                  <a:cubicBezTo>
                    <a:pt x="85570" y="0"/>
                    <a:pt x="176178" y="49164"/>
                    <a:pt x="184372" y="55814"/>
                  </a:cubicBezTo>
                  <a:cubicBezTo>
                    <a:pt x="192566" y="62405"/>
                    <a:pt x="253606" y="161920"/>
                    <a:pt x="253606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9" name="Freeform: Shape 8248">
              <a:extLst>
                <a:ext uri="{FF2B5EF4-FFF2-40B4-BE49-F238E27FC236}">
                  <a16:creationId xmlns:a16="http://schemas.microsoft.com/office/drawing/2014/main" id="{1C61059E-E5C1-0FBD-7D8A-2972BDA1D17F}"/>
                </a:ext>
              </a:extLst>
            </p:cNvPr>
            <p:cNvSpPr/>
            <p:nvPr/>
          </p:nvSpPr>
          <p:spPr>
            <a:xfrm>
              <a:off x="8930631" y="1253974"/>
              <a:ext cx="253664" cy="192145"/>
            </a:xfrm>
            <a:custGeom>
              <a:avLst/>
              <a:gdLst>
                <a:gd name="connsiteX0" fmla="*/ 253665 w 253664"/>
                <a:gd name="connsiteY0" fmla="*/ 161920 h 192145"/>
                <a:gd name="connsiteX1" fmla="*/ 164006 w 253664"/>
                <a:gd name="connsiteY1" fmla="*/ 171480 h 192145"/>
                <a:gd name="connsiteX2" fmla="*/ 1611 w 253664"/>
                <a:gd name="connsiteY2" fmla="*/ 131222 h 192145"/>
                <a:gd name="connsiteX3" fmla="*/ 67 w 253664"/>
                <a:gd name="connsiteY3" fmla="*/ 42929 h 192145"/>
                <a:gd name="connsiteX4" fmla="*/ 85570 w 253664"/>
                <a:gd name="connsiteY4" fmla="*/ 0 h 192145"/>
                <a:gd name="connsiteX5" fmla="*/ 184372 w 253664"/>
                <a:gd name="connsiteY5" fmla="*/ 55814 h 192145"/>
                <a:gd name="connsiteX6" fmla="*/ 253605 w 253664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4" h="192145">
                  <a:moveTo>
                    <a:pt x="253665" y="161920"/>
                  </a:moveTo>
                  <a:cubicBezTo>
                    <a:pt x="253665" y="161920"/>
                    <a:pt x="172556" y="223019"/>
                    <a:pt x="164006" y="171480"/>
                  </a:cubicBezTo>
                  <a:cubicBezTo>
                    <a:pt x="155456" y="119941"/>
                    <a:pt x="839" y="118516"/>
                    <a:pt x="1611" y="131222"/>
                  </a:cubicBezTo>
                  <a:cubicBezTo>
                    <a:pt x="2383" y="143929"/>
                    <a:pt x="-468" y="63236"/>
                    <a:pt x="67" y="42929"/>
                  </a:cubicBezTo>
                  <a:cubicBezTo>
                    <a:pt x="602" y="22622"/>
                    <a:pt x="85570" y="0"/>
                    <a:pt x="85570" y="0"/>
                  </a:cubicBezTo>
                  <a:cubicBezTo>
                    <a:pt x="85570" y="0"/>
                    <a:pt x="176178" y="49164"/>
                    <a:pt x="184372" y="55814"/>
                  </a:cubicBezTo>
                  <a:cubicBezTo>
                    <a:pt x="192566" y="62405"/>
                    <a:pt x="253605" y="161920"/>
                    <a:pt x="253605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0" name="Freeform: Shape 8249">
              <a:extLst>
                <a:ext uri="{FF2B5EF4-FFF2-40B4-BE49-F238E27FC236}">
                  <a16:creationId xmlns:a16="http://schemas.microsoft.com/office/drawing/2014/main" id="{FD02486B-CED4-E777-C703-B03D21DADF7D}"/>
                </a:ext>
              </a:extLst>
            </p:cNvPr>
            <p:cNvSpPr/>
            <p:nvPr/>
          </p:nvSpPr>
          <p:spPr>
            <a:xfrm>
              <a:off x="9125673" y="1672461"/>
              <a:ext cx="170547" cy="182494"/>
            </a:xfrm>
            <a:custGeom>
              <a:avLst/>
              <a:gdLst>
                <a:gd name="connsiteX0" fmla="*/ 170547 w 170547"/>
                <a:gd name="connsiteY0" fmla="*/ 148085 h 182494"/>
                <a:gd name="connsiteX1" fmla="*/ 108499 w 170547"/>
                <a:gd name="connsiteY1" fmla="*/ 163583 h 182494"/>
                <a:gd name="connsiteX2" fmla="*/ 18 w 170547"/>
                <a:gd name="connsiteY2" fmla="*/ 134963 h 182494"/>
                <a:gd name="connsiteX3" fmla="*/ 4946 w 170547"/>
                <a:gd name="connsiteY3" fmla="*/ 48095 h 182494"/>
                <a:gd name="connsiteX4" fmla="*/ 66401 w 170547"/>
                <a:gd name="connsiteY4" fmla="*/ 0 h 182494"/>
                <a:gd name="connsiteX5" fmla="*/ 130290 w 170547"/>
                <a:gd name="connsiteY5" fmla="*/ 48273 h 182494"/>
                <a:gd name="connsiteX6" fmla="*/ 170488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170547" y="148085"/>
                  </a:moveTo>
                  <a:cubicBezTo>
                    <a:pt x="170547" y="148085"/>
                    <a:pt x="110874" y="213815"/>
                    <a:pt x="108499" y="163583"/>
                  </a:cubicBezTo>
                  <a:cubicBezTo>
                    <a:pt x="106124" y="113350"/>
                    <a:pt x="315" y="122494"/>
                    <a:pt x="18" y="134963"/>
                  </a:cubicBezTo>
                  <a:cubicBezTo>
                    <a:pt x="-279" y="147432"/>
                    <a:pt x="3224" y="68105"/>
                    <a:pt x="4946" y="48095"/>
                  </a:cubicBezTo>
                  <a:cubicBezTo>
                    <a:pt x="6727" y="28026"/>
                    <a:pt x="66401" y="0"/>
                    <a:pt x="66401" y="0"/>
                  </a:cubicBezTo>
                  <a:cubicBezTo>
                    <a:pt x="66401" y="0"/>
                    <a:pt x="125124" y="42276"/>
                    <a:pt x="130290" y="48273"/>
                  </a:cubicBezTo>
                  <a:cubicBezTo>
                    <a:pt x="135456" y="54270"/>
                    <a:pt x="170488" y="148085"/>
                    <a:pt x="170488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1" name="Freeform: Shape 8250">
              <a:extLst>
                <a:ext uri="{FF2B5EF4-FFF2-40B4-BE49-F238E27FC236}">
                  <a16:creationId xmlns:a16="http://schemas.microsoft.com/office/drawing/2014/main" id="{975C6789-A964-8969-DFF0-33B530A8E3AF}"/>
                </a:ext>
              </a:extLst>
            </p:cNvPr>
            <p:cNvSpPr/>
            <p:nvPr/>
          </p:nvSpPr>
          <p:spPr>
            <a:xfrm>
              <a:off x="9266159" y="2022248"/>
              <a:ext cx="170547" cy="182494"/>
            </a:xfrm>
            <a:custGeom>
              <a:avLst/>
              <a:gdLst>
                <a:gd name="connsiteX0" fmla="*/ 170547 w 170547"/>
                <a:gd name="connsiteY0" fmla="*/ 148085 h 182494"/>
                <a:gd name="connsiteX1" fmla="*/ 108499 w 170547"/>
                <a:gd name="connsiteY1" fmla="*/ 163583 h 182494"/>
                <a:gd name="connsiteX2" fmla="*/ 18 w 170547"/>
                <a:gd name="connsiteY2" fmla="*/ 134963 h 182494"/>
                <a:gd name="connsiteX3" fmla="*/ 4946 w 170547"/>
                <a:gd name="connsiteY3" fmla="*/ 48095 h 182494"/>
                <a:gd name="connsiteX4" fmla="*/ 66400 w 170547"/>
                <a:gd name="connsiteY4" fmla="*/ 0 h 182494"/>
                <a:gd name="connsiteX5" fmla="*/ 130290 w 170547"/>
                <a:gd name="connsiteY5" fmla="*/ 48273 h 182494"/>
                <a:gd name="connsiteX6" fmla="*/ 170488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170547" y="148085"/>
                  </a:moveTo>
                  <a:cubicBezTo>
                    <a:pt x="170547" y="148085"/>
                    <a:pt x="110873" y="213815"/>
                    <a:pt x="108499" y="163583"/>
                  </a:cubicBezTo>
                  <a:cubicBezTo>
                    <a:pt x="106124" y="113350"/>
                    <a:pt x="314" y="122494"/>
                    <a:pt x="18" y="134963"/>
                  </a:cubicBezTo>
                  <a:cubicBezTo>
                    <a:pt x="-279" y="147432"/>
                    <a:pt x="3224" y="68105"/>
                    <a:pt x="4946" y="48095"/>
                  </a:cubicBezTo>
                  <a:cubicBezTo>
                    <a:pt x="6727" y="28026"/>
                    <a:pt x="66400" y="0"/>
                    <a:pt x="66400" y="0"/>
                  </a:cubicBezTo>
                  <a:cubicBezTo>
                    <a:pt x="66400" y="0"/>
                    <a:pt x="125124" y="42276"/>
                    <a:pt x="130290" y="48273"/>
                  </a:cubicBezTo>
                  <a:cubicBezTo>
                    <a:pt x="135455" y="54270"/>
                    <a:pt x="170488" y="148085"/>
                    <a:pt x="170488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2" name="Freeform: Shape 8251">
              <a:extLst>
                <a:ext uri="{FF2B5EF4-FFF2-40B4-BE49-F238E27FC236}">
                  <a16:creationId xmlns:a16="http://schemas.microsoft.com/office/drawing/2014/main" id="{8D9F5A5F-C1A4-0CB6-CE6F-465EEC046157}"/>
                </a:ext>
              </a:extLst>
            </p:cNvPr>
            <p:cNvSpPr/>
            <p:nvPr/>
          </p:nvSpPr>
          <p:spPr>
            <a:xfrm>
              <a:off x="4595730" y="634261"/>
              <a:ext cx="3110325" cy="3746011"/>
            </a:xfrm>
            <a:custGeom>
              <a:avLst/>
              <a:gdLst>
                <a:gd name="connsiteX0" fmla="*/ 2881785 w 3110325"/>
                <a:gd name="connsiteY0" fmla="*/ 1631610 h 3746011"/>
                <a:gd name="connsiteX1" fmla="*/ 2881785 w 3110325"/>
                <a:gd name="connsiteY1" fmla="*/ 1308542 h 3746011"/>
                <a:gd name="connsiteX2" fmla="*/ 2662270 w 3110325"/>
                <a:gd name="connsiteY2" fmla="*/ 1308542 h 3746011"/>
                <a:gd name="connsiteX3" fmla="*/ 2662270 w 3110325"/>
                <a:gd name="connsiteY3" fmla="*/ 927522 h 3746011"/>
                <a:gd name="connsiteX4" fmla="*/ 2262012 w 3110325"/>
                <a:gd name="connsiteY4" fmla="*/ 927522 h 3746011"/>
                <a:gd name="connsiteX5" fmla="*/ 2262012 w 3110325"/>
                <a:gd name="connsiteY5" fmla="*/ 602791 h 3746011"/>
                <a:gd name="connsiteX6" fmla="*/ 1942269 w 3110325"/>
                <a:gd name="connsiteY6" fmla="*/ 602791 h 3746011"/>
                <a:gd name="connsiteX7" fmla="*/ 1942269 w 3110325"/>
                <a:gd name="connsiteY7" fmla="*/ 208887 h 3746011"/>
                <a:gd name="connsiteX8" fmla="*/ 1709275 w 3110325"/>
                <a:gd name="connsiteY8" fmla="*/ 208887 h 3746011"/>
                <a:gd name="connsiteX9" fmla="*/ 1709275 w 3110325"/>
                <a:gd name="connsiteY9" fmla="*/ 0 h 3746011"/>
                <a:gd name="connsiteX10" fmla="*/ 1401051 w 3110325"/>
                <a:gd name="connsiteY10" fmla="*/ 0 h 3746011"/>
                <a:gd name="connsiteX11" fmla="*/ 1401051 w 3110325"/>
                <a:gd name="connsiteY11" fmla="*/ 208887 h 3746011"/>
                <a:gd name="connsiteX12" fmla="*/ 1168057 w 3110325"/>
                <a:gd name="connsiteY12" fmla="*/ 208887 h 3746011"/>
                <a:gd name="connsiteX13" fmla="*/ 1168057 w 3110325"/>
                <a:gd name="connsiteY13" fmla="*/ 602791 h 3746011"/>
                <a:gd name="connsiteX14" fmla="*/ 848255 w 3110325"/>
                <a:gd name="connsiteY14" fmla="*/ 602791 h 3746011"/>
                <a:gd name="connsiteX15" fmla="*/ 848255 w 3110325"/>
                <a:gd name="connsiteY15" fmla="*/ 927522 h 3746011"/>
                <a:gd name="connsiteX16" fmla="*/ 448056 w 3110325"/>
                <a:gd name="connsiteY16" fmla="*/ 927522 h 3746011"/>
                <a:gd name="connsiteX17" fmla="*/ 448056 w 3110325"/>
                <a:gd name="connsiteY17" fmla="*/ 1308542 h 3746011"/>
                <a:gd name="connsiteX18" fmla="*/ 228541 w 3110325"/>
                <a:gd name="connsiteY18" fmla="*/ 1308542 h 3746011"/>
                <a:gd name="connsiteX19" fmla="*/ 228541 w 3110325"/>
                <a:gd name="connsiteY19" fmla="*/ 1631610 h 3746011"/>
                <a:gd name="connsiteX20" fmla="*/ 0 w 3110325"/>
                <a:gd name="connsiteY20" fmla="*/ 1631610 h 3746011"/>
                <a:gd name="connsiteX21" fmla="*/ 0 w 3110325"/>
                <a:gd name="connsiteY21" fmla="*/ 3746012 h 3746011"/>
                <a:gd name="connsiteX22" fmla="*/ 3110326 w 3110325"/>
                <a:gd name="connsiteY22" fmla="*/ 3746012 h 3746011"/>
                <a:gd name="connsiteX23" fmla="*/ 3110326 w 3110325"/>
                <a:gd name="connsiteY23" fmla="*/ 1631610 h 3746011"/>
                <a:gd name="connsiteX24" fmla="*/ 2881785 w 3110325"/>
                <a:gd name="connsiteY24" fmla="*/ 1631610 h 374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10325" h="3746011">
                  <a:moveTo>
                    <a:pt x="2881785" y="1631610"/>
                  </a:moveTo>
                  <a:lnTo>
                    <a:pt x="2881785" y="1308542"/>
                  </a:lnTo>
                  <a:lnTo>
                    <a:pt x="2662270" y="1308542"/>
                  </a:lnTo>
                  <a:lnTo>
                    <a:pt x="2662270" y="927522"/>
                  </a:lnTo>
                  <a:lnTo>
                    <a:pt x="2262012" y="927522"/>
                  </a:lnTo>
                  <a:lnTo>
                    <a:pt x="2262012" y="602791"/>
                  </a:lnTo>
                  <a:lnTo>
                    <a:pt x="1942269" y="602791"/>
                  </a:lnTo>
                  <a:lnTo>
                    <a:pt x="1942269" y="208887"/>
                  </a:lnTo>
                  <a:lnTo>
                    <a:pt x="1709275" y="208887"/>
                  </a:lnTo>
                  <a:lnTo>
                    <a:pt x="1709275" y="0"/>
                  </a:lnTo>
                  <a:lnTo>
                    <a:pt x="1401051" y="0"/>
                  </a:lnTo>
                  <a:lnTo>
                    <a:pt x="1401051" y="208887"/>
                  </a:lnTo>
                  <a:lnTo>
                    <a:pt x="1168057" y="208887"/>
                  </a:lnTo>
                  <a:lnTo>
                    <a:pt x="1168057" y="602791"/>
                  </a:lnTo>
                  <a:lnTo>
                    <a:pt x="848255" y="602791"/>
                  </a:lnTo>
                  <a:lnTo>
                    <a:pt x="848255" y="927522"/>
                  </a:lnTo>
                  <a:lnTo>
                    <a:pt x="448056" y="927522"/>
                  </a:lnTo>
                  <a:lnTo>
                    <a:pt x="448056" y="1308542"/>
                  </a:lnTo>
                  <a:lnTo>
                    <a:pt x="228541" y="1308542"/>
                  </a:lnTo>
                  <a:lnTo>
                    <a:pt x="228541" y="1631610"/>
                  </a:lnTo>
                  <a:lnTo>
                    <a:pt x="0" y="1631610"/>
                  </a:lnTo>
                  <a:lnTo>
                    <a:pt x="0" y="3746012"/>
                  </a:lnTo>
                  <a:lnTo>
                    <a:pt x="3110326" y="3746012"/>
                  </a:lnTo>
                  <a:lnTo>
                    <a:pt x="3110326" y="1631610"/>
                  </a:lnTo>
                  <a:lnTo>
                    <a:pt x="2881785" y="1631610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3" name="Freeform: Shape 8252">
              <a:extLst>
                <a:ext uri="{FF2B5EF4-FFF2-40B4-BE49-F238E27FC236}">
                  <a16:creationId xmlns:a16="http://schemas.microsoft.com/office/drawing/2014/main" id="{0FB332E8-F144-AF68-8CC1-E4F639FA40D2}"/>
                </a:ext>
              </a:extLst>
            </p:cNvPr>
            <p:cNvSpPr/>
            <p:nvPr/>
          </p:nvSpPr>
          <p:spPr>
            <a:xfrm>
              <a:off x="4528041" y="4831119"/>
              <a:ext cx="3184012" cy="1526632"/>
            </a:xfrm>
            <a:custGeom>
              <a:avLst/>
              <a:gdLst>
                <a:gd name="connsiteX0" fmla="*/ 0 w 3184012"/>
                <a:gd name="connsiteY0" fmla="*/ 0 h 1526632"/>
                <a:gd name="connsiteX1" fmla="*/ 3184012 w 3184012"/>
                <a:gd name="connsiteY1" fmla="*/ 0 h 1526632"/>
                <a:gd name="connsiteX2" fmla="*/ 3184012 w 3184012"/>
                <a:gd name="connsiteY2" fmla="*/ 1526632 h 1526632"/>
                <a:gd name="connsiteX3" fmla="*/ 0 w 3184012"/>
                <a:gd name="connsiteY3" fmla="*/ 1526632 h 1526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4012" h="1526632">
                  <a:moveTo>
                    <a:pt x="0" y="0"/>
                  </a:moveTo>
                  <a:lnTo>
                    <a:pt x="3184012" y="0"/>
                  </a:lnTo>
                  <a:lnTo>
                    <a:pt x="3184012" y="1526632"/>
                  </a:lnTo>
                  <a:lnTo>
                    <a:pt x="0" y="1526632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4" name="Freeform: Shape 8253">
              <a:extLst>
                <a:ext uri="{FF2B5EF4-FFF2-40B4-BE49-F238E27FC236}">
                  <a16:creationId xmlns:a16="http://schemas.microsoft.com/office/drawing/2014/main" id="{E1C061AC-8A3F-334C-D6B3-09B2BFEFC27F}"/>
                </a:ext>
              </a:extLst>
            </p:cNvPr>
            <p:cNvSpPr/>
            <p:nvPr/>
          </p:nvSpPr>
          <p:spPr>
            <a:xfrm>
              <a:off x="6585500" y="5368181"/>
              <a:ext cx="1031134" cy="951510"/>
            </a:xfrm>
            <a:custGeom>
              <a:avLst/>
              <a:gdLst>
                <a:gd name="connsiteX0" fmla="*/ 0 w 1031134"/>
                <a:gd name="connsiteY0" fmla="*/ 0 h 951510"/>
                <a:gd name="connsiteX1" fmla="*/ 1031134 w 1031134"/>
                <a:gd name="connsiteY1" fmla="*/ 0 h 951510"/>
                <a:gd name="connsiteX2" fmla="*/ 1031134 w 1031134"/>
                <a:gd name="connsiteY2" fmla="*/ 951511 h 951510"/>
                <a:gd name="connsiteX3" fmla="*/ 0 w 1031134"/>
                <a:gd name="connsiteY3" fmla="*/ 951511 h 95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134" h="951510">
                  <a:moveTo>
                    <a:pt x="0" y="0"/>
                  </a:moveTo>
                  <a:lnTo>
                    <a:pt x="1031134" y="0"/>
                  </a:lnTo>
                  <a:lnTo>
                    <a:pt x="1031134" y="951511"/>
                  </a:lnTo>
                  <a:lnTo>
                    <a:pt x="0" y="951511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5" name="Freeform: Shape 8254">
              <a:extLst>
                <a:ext uri="{FF2B5EF4-FFF2-40B4-BE49-F238E27FC236}">
                  <a16:creationId xmlns:a16="http://schemas.microsoft.com/office/drawing/2014/main" id="{841A14A7-4E5C-8784-8966-EC64B38636EC}"/>
                </a:ext>
              </a:extLst>
            </p:cNvPr>
            <p:cNvSpPr/>
            <p:nvPr/>
          </p:nvSpPr>
          <p:spPr>
            <a:xfrm>
              <a:off x="4531484" y="4446299"/>
              <a:ext cx="3177777" cy="384819"/>
            </a:xfrm>
            <a:custGeom>
              <a:avLst/>
              <a:gdLst>
                <a:gd name="connsiteX0" fmla="*/ 0 w 3177777"/>
                <a:gd name="connsiteY0" fmla="*/ 0 h 384819"/>
                <a:gd name="connsiteX1" fmla="*/ 3177778 w 3177777"/>
                <a:gd name="connsiteY1" fmla="*/ 0 h 384819"/>
                <a:gd name="connsiteX2" fmla="*/ 3177778 w 3177777"/>
                <a:gd name="connsiteY2" fmla="*/ 384820 h 384819"/>
                <a:gd name="connsiteX3" fmla="*/ 0 w 3177777"/>
                <a:gd name="connsiteY3" fmla="*/ 384820 h 384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7777" h="384819">
                  <a:moveTo>
                    <a:pt x="0" y="0"/>
                  </a:moveTo>
                  <a:lnTo>
                    <a:pt x="3177778" y="0"/>
                  </a:lnTo>
                  <a:lnTo>
                    <a:pt x="3177778" y="384820"/>
                  </a:lnTo>
                  <a:lnTo>
                    <a:pt x="0" y="384820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>
                  <a:ln>
                    <a:noFill/>
                  </a:ln>
                  <a:solidFill>
                    <a:srgbClr val="38406E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Book Antiqua"/>
                  <a:ea typeface="+mn-ea"/>
                  <a:cs typeface="+mn-cs"/>
                </a:rPr>
                <a:t>Ye Olde Gift Shoppe</a:t>
              </a:r>
            </a:p>
          </p:txBody>
        </p:sp>
        <p:sp>
          <p:nvSpPr>
            <p:cNvPr id="7387" name="Freeform: Shape 7386">
              <a:extLst>
                <a:ext uri="{FF2B5EF4-FFF2-40B4-BE49-F238E27FC236}">
                  <a16:creationId xmlns:a16="http://schemas.microsoft.com/office/drawing/2014/main" id="{A27F4CC7-CD86-D37F-E8FB-F98AB14D00FE}"/>
                </a:ext>
              </a:extLst>
            </p:cNvPr>
            <p:cNvSpPr/>
            <p:nvPr/>
          </p:nvSpPr>
          <p:spPr>
            <a:xfrm>
              <a:off x="4534453" y="4429377"/>
              <a:ext cx="3172374" cy="73983"/>
            </a:xfrm>
            <a:custGeom>
              <a:avLst/>
              <a:gdLst>
                <a:gd name="connsiteX0" fmla="*/ 0 w 3172374"/>
                <a:gd name="connsiteY0" fmla="*/ 0 h 73983"/>
                <a:gd name="connsiteX1" fmla="*/ 3172375 w 3172374"/>
                <a:gd name="connsiteY1" fmla="*/ 0 h 73983"/>
                <a:gd name="connsiteX2" fmla="*/ 3172375 w 3172374"/>
                <a:gd name="connsiteY2" fmla="*/ 73983 h 73983"/>
                <a:gd name="connsiteX3" fmla="*/ 0 w 3172374"/>
                <a:gd name="connsiteY3" fmla="*/ 73983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2374" h="73983">
                  <a:moveTo>
                    <a:pt x="0" y="0"/>
                  </a:moveTo>
                  <a:lnTo>
                    <a:pt x="3172375" y="0"/>
                  </a:lnTo>
                  <a:lnTo>
                    <a:pt x="3172375" y="73983"/>
                  </a:lnTo>
                  <a:lnTo>
                    <a:pt x="0" y="73983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6" name="Freeform: Shape 8255">
              <a:extLst>
                <a:ext uri="{FF2B5EF4-FFF2-40B4-BE49-F238E27FC236}">
                  <a16:creationId xmlns:a16="http://schemas.microsoft.com/office/drawing/2014/main" id="{A2ADFDC8-7954-586C-C03F-ACE6AD33BEFC}"/>
                </a:ext>
              </a:extLst>
            </p:cNvPr>
            <p:cNvSpPr/>
            <p:nvPr/>
          </p:nvSpPr>
          <p:spPr>
            <a:xfrm>
              <a:off x="4534453" y="4818531"/>
              <a:ext cx="3172374" cy="73983"/>
            </a:xfrm>
            <a:custGeom>
              <a:avLst/>
              <a:gdLst>
                <a:gd name="connsiteX0" fmla="*/ 0 w 3172374"/>
                <a:gd name="connsiteY0" fmla="*/ 0 h 73983"/>
                <a:gd name="connsiteX1" fmla="*/ 3172375 w 3172374"/>
                <a:gd name="connsiteY1" fmla="*/ 0 h 73983"/>
                <a:gd name="connsiteX2" fmla="*/ 3172375 w 3172374"/>
                <a:gd name="connsiteY2" fmla="*/ 73984 h 73983"/>
                <a:gd name="connsiteX3" fmla="*/ 0 w 3172374"/>
                <a:gd name="connsiteY3" fmla="*/ 73984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2374" h="73983">
                  <a:moveTo>
                    <a:pt x="0" y="0"/>
                  </a:moveTo>
                  <a:lnTo>
                    <a:pt x="3172375" y="0"/>
                  </a:lnTo>
                  <a:lnTo>
                    <a:pt x="3172375" y="73984"/>
                  </a:lnTo>
                  <a:lnTo>
                    <a:pt x="0" y="73984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7" name="Freeform: Shape 8256">
              <a:extLst>
                <a:ext uri="{FF2B5EF4-FFF2-40B4-BE49-F238E27FC236}">
                  <a16:creationId xmlns:a16="http://schemas.microsoft.com/office/drawing/2014/main" id="{C601F4DB-6587-9EA5-4AF2-D9A2E19451E9}"/>
                </a:ext>
              </a:extLst>
            </p:cNvPr>
            <p:cNvSpPr/>
            <p:nvPr/>
          </p:nvSpPr>
          <p:spPr>
            <a:xfrm>
              <a:off x="4434047" y="4323746"/>
              <a:ext cx="3373245" cy="113943"/>
            </a:xfrm>
            <a:custGeom>
              <a:avLst/>
              <a:gdLst>
                <a:gd name="connsiteX0" fmla="*/ 0 w 3373245"/>
                <a:gd name="connsiteY0" fmla="*/ 0 h 113943"/>
                <a:gd name="connsiteX1" fmla="*/ 0 w 3373245"/>
                <a:gd name="connsiteY1" fmla="*/ 49520 h 113943"/>
                <a:gd name="connsiteX2" fmla="*/ 116319 w 3373245"/>
                <a:gd name="connsiteY2" fmla="*/ 113944 h 113943"/>
                <a:gd name="connsiteX3" fmla="*/ 3256927 w 3373245"/>
                <a:gd name="connsiteY3" fmla="*/ 113944 h 113943"/>
                <a:gd name="connsiteX4" fmla="*/ 3373246 w 3373245"/>
                <a:gd name="connsiteY4" fmla="*/ 49520 h 113943"/>
                <a:gd name="connsiteX5" fmla="*/ 3373246 w 3373245"/>
                <a:gd name="connsiteY5" fmla="*/ 0 h 113943"/>
                <a:gd name="connsiteX6" fmla="*/ 0 w 3373245"/>
                <a:gd name="connsiteY6" fmla="*/ 0 h 11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73245" h="113943">
                  <a:moveTo>
                    <a:pt x="0" y="0"/>
                  </a:moveTo>
                  <a:lnTo>
                    <a:pt x="0" y="49520"/>
                  </a:lnTo>
                  <a:cubicBezTo>
                    <a:pt x="0" y="85087"/>
                    <a:pt x="52073" y="113944"/>
                    <a:pt x="116319" y="113944"/>
                  </a:cubicBezTo>
                  <a:lnTo>
                    <a:pt x="3256927" y="113944"/>
                  </a:lnTo>
                  <a:cubicBezTo>
                    <a:pt x="3321172" y="113944"/>
                    <a:pt x="3373246" y="85087"/>
                    <a:pt x="3373246" y="49520"/>
                  </a:cubicBezTo>
                  <a:lnTo>
                    <a:pt x="33732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8" name="Freeform: Shape 8257">
              <a:extLst>
                <a:ext uri="{FF2B5EF4-FFF2-40B4-BE49-F238E27FC236}">
                  <a16:creationId xmlns:a16="http://schemas.microsoft.com/office/drawing/2014/main" id="{C29C79A8-5FEB-3BE3-C5BF-5AB74AE1AFAA}"/>
                </a:ext>
              </a:extLst>
            </p:cNvPr>
            <p:cNvSpPr/>
            <p:nvPr/>
          </p:nvSpPr>
          <p:spPr>
            <a:xfrm>
              <a:off x="4712702" y="5368181"/>
              <a:ext cx="1032915" cy="951510"/>
            </a:xfrm>
            <a:custGeom>
              <a:avLst/>
              <a:gdLst>
                <a:gd name="connsiteX0" fmla="*/ 0 w 1032915"/>
                <a:gd name="connsiteY0" fmla="*/ 0 h 951510"/>
                <a:gd name="connsiteX1" fmla="*/ 1032916 w 1032915"/>
                <a:gd name="connsiteY1" fmla="*/ 0 h 951510"/>
                <a:gd name="connsiteX2" fmla="*/ 1032916 w 1032915"/>
                <a:gd name="connsiteY2" fmla="*/ 951511 h 951510"/>
                <a:gd name="connsiteX3" fmla="*/ 0 w 1032915"/>
                <a:gd name="connsiteY3" fmla="*/ 951511 h 95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2915" h="951510">
                  <a:moveTo>
                    <a:pt x="0" y="0"/>
                  </a:moveTo>
                  <a:lnTo>
                    <a:pt x="1032916" y="0"/>
                  </a:lnTo>
                  <a:lnTo>
                    <a:pt x="1032916" y="951511"/>
                  </a:lnTo>
                  <a:lnTo>
                    <a:pt x="0" y="951511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59" name="Group 8258">
              <a:extLst>
                <a:ext uri="{FF2B5EF4-FFF2-40B4-BE49-F238E27FC236}">
                  <a16:creationId xmlns:a16="http://schemas.microsoft.com/office/drawing/2014/main" id="{AA0E8EB2-F00C-4EE1-1E2E-41B0E7DFD480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32059" y="5367468"/>
              <a:ext cx="991351" cy="297657"/>
              <a:chOff x="966470" y="1276301"/>
              <a:chExt cx="8526188" cy="2560025"/>
            </a:xfrm>
          </p:grpSpPr>
          <p:sp>
            <p:nvSpPr>
              <p:cNvPr id="8868" name="Freeform: Shape 8867">
                <a:extLst>
                  <a:ext uri="{FF2B5EF4-FFF2-40B4-BE49-F238E27FC236}">
                    <a16:creationId xmlns:a16="http://schemas.microsoft.com/office/drawing/2014/main" id="{883FC39F-95EB-67B1-C6C2-757AF974919C}"/>
                  </a:ext>
                </a:extLst>
              </p:cNvPr>
              <p:cNvSpPr/>
              <p:nvPr/>
            </p:nvSpPr>
            <p:spPr>
              <a:xfrm>
                <a:off x="5534327" y="2090312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3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2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3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2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1"/>
                      <a:pt x="140854" y="7304"/>
                    </a:cubicBezTo>
                    <a:cubicBezTo>
                      <a:pt x="131650" y="7897"/>
                      <a:pt x="122387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9" name="Freeform: Shape 8868">
                <a:extLst>
                  <a:ext uri="{FF2B5EF4-FFF2-40B4-BE49-F238E27FC236}">
                    <a16:creationId xmlns:a16="http://schemas.microsoft.com/office/drawing/2014/main" id="{62FC1E02-7185-93CB-46E7-D91695215B64}"/>
                  </a:ext>
                </a:extLst>
              </p:cNvPr>
              <p:cNvSpPr/>
              <p:nvPr/>
            </p:nvSpPr>
            <p:spPr>
              <a:xfrm>
                <a:off x="7311465" y="2036180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2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3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2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3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0"/>
                      <a:pt x="140854" y="7304"/>
                    </a:cubicBezTo>
                    <a:cubicBezTo>
                      <a:pt x="131650" y="7897"/>
                      <a:pt x="122388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0" name="Freeform: Shape 8869">
                <a:extLst>
                  <a:ext uri="{FF2B5EF4-FFF2-40B4-BE49-F238E27FC236}">
                    <a16:creationId xmlns:a16="http://schemas.microsoft.com/office/drawing/2014/main" id="{1E61B806-E191-BF44-1012-5B9FA37F70A7}"/>
                  </a:ext>
                </a:extLst>
              </p:cNvPr>
              <p:cNvSpPr/>
              <p:nvPr/>
            </p:nvSpPr>
            <p:spPr>
              <a:xfrm>
                <a:off x="7046000" y="2178666"/>
                <a:ext cx="1544940" cy="456029"/>
              </a:xfrm>
              <a:custGeom>
                <a:avLst/>
                <a:gdLst>
                  <a:gd name="connsiteX0" fmla="*/ 1606 w 179632"/>
                  <a:gd name="connsiteY0" fmla="*/ 0 h 53023"/>
                  <a:gd name="connsiteX1" fmla="*/ 24110 w 179632"/>
                  <a:gd name="connsiteY1" fmla="*/ 3028 h 53023"/>
                  <a:gd name="connsiteX2" fmla="*/ 46732 w 179632"/>
                  <a:gd name="connsiteY2" fmla="*/ 6888 h 53023"/>
                  <a:gd name="connsiteX3" fmla="*/ 92095 w 179632"/>
                  <a:gd name="connsiteY3" fmla="*/ 16803 h 53023"/>
                  <a:gd name="connsiteX4" fmla="*/ 103437 w 179632"/>
                  <a:gd name="connsiteY4" fmla="*/ 19772 h 53023"/>
                  <a:gd name="connsiteX5" fmla="*/ 114777 w 179632"/>
                  <a:gd name="connsiteY5" fmla="*/ 22979 h 53023"/>
                  <a:gd name="connsiteX6" fmla="*/ 126059 w 179632"/>
                  <a:gd name="connsiteY6" fmla="*/ 26423 h 53023"/>
                  <a:gd name="connsiteX7" fmla="*/ 137281 w 179632"/>
                  <a:gd name="connsiteY7" fmla="*/ 30222 h 53023"/>
                  <a:gd name="connsiteX8" fmla="*/ 142863 w 179632"/>
                  <a:gd name="connsiteY8" fmla="*/ 32241 h 53023"/>
                  <a:gd name="connsiteX9" fmla="*/ 145653 w 179632"/>
                  <a:gd name="connsiteY9" fmla="*/ 33310 h 53023"/>
                  <a:gd name="connsiteX10" fmla="*/ 148444 w 179632"/>
                  <a:gd name="connsiteY10" fmla="*/ 34379 h 53023"/>
                  <a:gd name="connsiteX11" fmla="*/ 159369 w 179632"/>
                  <a:gd name="connsiteY11" fmla="*/ 39129 h 53023"/>
                  <a:gd name="connsiteX12" fmla="*/ 164654 w 179632"/>
                  <a:gd name="connsiteY12" fmla="*/ 41742 h 53023"/>
                  <a:gd name="connsiteX13" fmla="*/ 167266 w 179632"/>
                  <a:gd name="connsiteY13" fmla="*/ 43107 h 53023"/>
                  <a:gd name="connsiteX14" fmla="*/ 169820 w 179632"/>
                  <a:gd name="connsiteY14" fmla="*/ 44592 h 53023"/>
                  <a:gd name="connsiteX15" fmla="*/ 179082 w 179632"/>
                  <a:gd name="connsiteY15" fmla="*/ 51123 h 53023"/>
                  <a:gd name="connsiteX16" fmla="*/ 179023 w 179632"/>
                  <a:gd name="connsiteY16" fmla="*/ 52904 h 53023"/>
                  <a:gd name="connsiteX17" fmla="*/ 176351 w 179632"/>
                  <a:gd name="connsiteY17" fmla="*/ 52429 h 53023"/>
                  <a:gd name="connsiteX18" fmla="*/ 176351 w 179632"/>
                  <a:gd name="connsiteY18" fmla="*/ 52429 h 53023"/>
                  <a:gd name="connsiteX19" fmla="*/ 167207 w 179632"/>
                  <a:gd name="connsiteY19" fmla="*/ 47086 h 53023"/>
                  <a:gd name="connsiteX20" fmla="*/ 157113 w 179632"/>
                  <a:gd name="connsiteY20" fmla="*/ 42573 h 53023"/>
                  <a:gd name="connsiteX21" fmla="*/ 146544 w 179632"/>
                  <a:gd name="connsiteY21" fmla="*/ 38595 h 53023"/>
                  <a:gd name="connsiteX22" fmla="*/ 135738 w 179632"/>
                  <a:gd name="connsiteY22" fmla="*/ 34973 h 53023"/>
                  <a:gd name="connsiteX23" fmla="*/ 113768 w 179632"/>
                  <a:gd name="connsiteY23" fmla="*/ 28560 h 53023"/>
                  <a:gd name="connsiteX24" fmla="*/ 91561 w 179632"/>
                  <a:gd name="connsiteY24" fmla="*/ 22860 h 53023"/>
                  <a:gd name="connsiteX25" fmla="*/ 46910 w 179632"/>
                  <a:gd name="connsiteY25" fmla="*/ 12588 h 53023"/>
                  <a:gd name="connsiteX26" fmla="*/ 24466 w 179632"/>
                  <a:gd name="connsiteY26" fmla="*/ 7659 h 53023"/>
                  <a:gd name="connsiteX27" fmla="*/ 2021 w 179632"/>
                  <a:gd name="connsiteY27" fmla="*/ 2731 h 53023"/>
                  <a:gd name="connsiteX28" fmla="*/ 2021 w 179632"/>
                  <a:gd name="connsiteY28" fmla="*/ 2731 h 53023"/>
                  <a:gd name="connsiteX29" fmla="*/ 3 w 179632"/>
                  <a:gd name="connsiteY29" fmla="*/ 1009 h 53023"/>
                  <a:gd name="connsiteX30" fmla="*/ 1724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606" y="0"/>
                    </a:moveTo>
                    <a:cubicBezTo>
                      <a:pt x="9087" y="772"/>
                      <a:pt x="16569" y="1841"/>
                      <a:pt x="24110" y="3028"/>
                    </a:cubicBezTo>
                    <a:cubicBezTo>
                      <a:pt x="31650" y="4216"/>
                      <a:pt x="39191" y="5522"/>
                      <a:pt x="46732" y="6888"/>
                    </a:cubicBezTo>
                    <a:cubicBezTo>
                      <a:pt x="61814" y="9738"/>
                      <a:pt x="76955" y="13003"/>
                      <a:pt x="92095" y="16803"/>
                    </a:cubicBezTo>
                    <a:cubicBezTo>
                      <a:pt x="95896" y="17754"/>
                      <a:pt x="99636" y="18763"/>
                      <a:pt x="103437" y="19772"/>
                    </a:cubicBezTo>
                    <a:cubicBezTo>
                      <a:pt x="107237" y="20782"/>
                      <a:pt x="110977" y="21851"/>
                      <a:pt x="114777" y="22979"/>
                    </a:cubicBezTo>
                    <a:cubicBezTo>
                      <a:pt x="118578" y="24107"/>
                      <a:pt x="122318" y="25235"/>
                      <a:pt x="126059" y="26423"/>
                    </a:cubicBezTo>
                    <a:cubicBezTo>
                      <a:pt x="129800" y="27610"/>
                      <a:pt x="133600" y="28857"/>
                      <a:pt x="137281" y="30222"/>
                    </a:cubicBezTo>
                    <a:cubicBezTo>
                      <a:pt x="139122" y="30876"/>
                      <a:pt x="141022" y="31588"/>
                      <a:pt x="142863" y="32241"/>
                    </a:cubicBezTo>
                    <a:lnTo>
                      <a:pt x="145653" y="33310"/>
                    </a:lnTo>
                    <a:cubicBezTo>
                      <a:pt x="146603" y="33666"/>
                      <a:pt x="147494" y="34023"/>
                      <a:pt x="148444" y="34379"/>
                    </a:cubicBezTo>
                    <a:cubicBezTo>
                      <a:pt x="152126" y="35863"/>
                      <a:pt x="155807" y="37407"/>
                      <a:pt x="159369" y="39129"/>
                    </a:cubicBezTo>
                    <a:cubicBezTo>
                      <a:pt x="161151" y="39960"/>
                      <a:pt x="162932" y="40851"/>
                      <a:pt x="164654" y="41742"/>
                    </a:cubicBezTo>
                    <a:cubicBezTo>
                      <a:pt x="165544" y="42217"/>
                      <a:pt x="166376" y="42632"/>
                      <a:pt x="167266" y="43107"/>
                    </a:cubicBezTo>
                    <a:cubicBezTo>
                      <a:pt x="168098" y="43582"/>
                      <a:pt x="168988" y="44057"/>
                      <a:pt x="169820" y="44592"/>
                    </a:cubicBezTo>
                    <a:cubicBezTo>
                      <a:pt x="173145" y="46551"/>
                      <a:pt x="176351" y="48748"/>
                      <a:pt x="179082" y="51123"/>
                    </a:cubicBezTo>
                    <a:cubicBezTo>
                      <a:pt x="179854" y="51776"/>
                      <a:pt x="179795" y="52608"/>
                      <a:pt x="179023" y="52904"/>
                    </a:cubicBezTo>
                    <a:cubicBezTo>
                      <a:pt x="178251" y="53201"/>
                      <a:pt x="177123" y="52904"/>
                      <a:pt x="176351" y="52429"/>
                    </a:cubicBezTo>
                    <a:lnTo>
                      <a:pt x="176351" y="52429"/>
                    </a:lnTo>
                    <a:cubicBezTo>
                      <a:pt x="173560" y="50470"/>
                      <a:pt x="170473" y="48689"/>
                      <a:pt x="167207" y="47086"/>
                    </a:cubicBezTo>
                    <a:cubicBezTo>
                      <a:pt x="163941" y="45482"/>
                      <a:pt x="160557" y="43938"/>
                      <a:pt x="157113" y="42573"/>
                    </a:cubicBezTo>
                    <a:cubicBezTo>
                      <a:pt x="153669" y="41148"/>
                      <a:pt x="150107" y="39841"/>
                      <a:pt x="146544" y="38595"/>
                    </a:cubicBezTo>
                    <a:cubicBezTo>
                      <a:pt x="142981" y="37348"/>
                      <a:pt x="139359" y="36160"/>
                      <a:pt x="135738" y="34973"/>
                    </a:cubicBezTo>
                    <a:cubicBezTo>
                      <a:pt x="128493" y="32657"/>
                      <a:pt x="121131" y="30579"/>
                      <a:pt x="113768" y="28560"/>
                    </a:cubicBezTo>
                    <a:cubicBezTo>
                      <a:pt x="106405" y="26541"/>
                      <a:pt x="98983" y="24641"/>
                      <a:pt x="91561" y="22860"/>
                    </a:cubicBezTo>
                    <a:cubicBezTo>
                      <a:pt x="76717" y="19238"/>
                      <a:pt x="61814" y="15853"/>
                      <a:pt x="46910" y="12588"/>
                    </a:cubicBezTo>
                    <a:cubicBezTo>
                      <a:pt x="39428" y="10925"/>
                      <a:pt x="31947" y="9322"/>
                      <a:pt x="24466" y="7659"/>
                    </a:cubicBezTo>
                    <a:cubicBezTo>
                      <a:pt x="16984" y="6056"/>
                      <a:pt x="9503" y="4394"/>
                      <a:pt x="2021" y="2731"/>
                    </a:cubicBezTo>
                    <a:lnTo>
                      <a:pt x="2021" y="2731"/>
                    </a:lnTo>
                    <a:cubicBezTo>
                      <a:pt x="893" y="2494"/>
                      <a:pt x="-57" y="1722"/>
                      <a:pt x="3" y="1009"/>
                    </a:cubicBezTo>
                    <a:cubicBezTo>
                      <a:pt x="3" y="416"/>
                      <a:pt x="774" y="59"/>
                      <a:pt x="1724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1" name="Freeform: Shape 8870">
                <a:extLst>
                  <a:ext uri="{FF2B5EF4-FFF2-40B4-BE49-F238E27FC236}">
                    <a16:creationId xmlns:a16="http://schemas.microsoft.com/office/drawing/2014/main" id="{65BBBE85-CD8C-8471-79DC-9C6A66EC2CB4}"/>
                  </a:ext>
                </a:extLst>
              </p:cNvPr>
              <p:cNvSpPr/>
              <p:nvPr/>
            </p:nvSpPr>
            <p:spPr>
              <a:xfrm>
                <a:off x="6387763" y="2265919"/>
                <a:ext cx="917484" cy="369068"/>
              </a:xfrm>
              <a:custGeom>
                <a:avLst/>
                <a:gdLst>
                  <a:gd name="connsiteX0" fmla="*/ 1009 w 106677"/>
                  <a:gd name="connsiteY0" fmla="*/ 126 h 42912"/>
                  <a:gd name="connsiteX1" fmla="*/ 14369 w 106677"/>
                  <a:gd name="connsiteY1" fmla="*/ 2561 h 42912"/>
                  <a:gd name="connsiteX2" fmla="*/ 27788 w 106677"/>
                  <a:gd name="connsiteY2" fmla="*/ 5708 h 42912"/>
                  <a:gd name="connsiteX3" fmla="*/ 54745 w 106677"/>
                  <a:gd name="connsiteY3" fmla="*/ 13723 h 42912"/>
                  <a:gd name="connsiteX4" fmla="*/ 61455 w 106677"/>
                  <a:gd name="connsiteY4" fmla="*/ 16099 h 42912"/>
                  <a:gd name="connsiteX5" fmla="*/ 68164 w 106677"/>
                  <a:gd name="connsiteY5" fmla="*/ 18652 h 42912"/>
                  <a:gd name="connsiteX6" fmla="*/ 74874 w 106677"/>
                  <a:gd name="connsiteY6" fmla="*/ 21443 h 42912"/>
                  <a:gd name="connsiteX7" fmla="*/ 81524 w 106677"/>
                  <a:gd name="connsiteY7" fmla="*/ 24471 h 42912"/>
                  <a:gd name="connsiteX8" fmla="*/ 84849 w 106677"/>
                  <a:gd name="connsiteY8" fmla="*/ 26133 h 42912"/>
                  <a:gd name="connsiteX9" fmla="*/ 86512 w 106677"/>
                  <a:gd name="connsiteY9" fmla="*/ 26965 h 42912"/>
                  <a:gd name="connsiteX10" fmla="*/ 88174 w 106677"/>
                  <a:gd name="connsiteY10" fmla="*/ 27855 h 42912"/>
                  <a:gd name="connsiteX11" fmla="*/ 94646 w 106677"/>
                  <a:gd name="connsiteY11" fmla="*/ 31655 h 42912"/>
                  <a:gd name="connsiteX12" fmla="*/ 97793 w 106677"/>
                  <a:gd name="connsiteY12" fmla="*/ 33793 h 42912"/>
                  <a:gd name="connsiteX13" fmla="*/ 99337 w 106677"/>
                  <a:gd name="connsiteY13" fmla="*/ 34921 h 42912"/>
                  <a:gd name="connsiteX14" fmla="*/ 100821 w 106677"/>
                  <a:gd name="connsiteY14" fmla="*/ 36109 h 42912"/>
                  <a:gd name="connsiteX15" fmla="*/ 106343 w 106677"/>
                  <a:gd name="connsiteY15" fmla="*/ 41393 h 42912"/>
                  <a:gd name="connsiteX16" fmla="*/ 106343 w 106677"/>
                  <a:gd name="connsiteY16" fmla="*/ 42818 h 42912"/>
                  <a:gd name="connsiteX17" fmla="*/ 104740 w 106677"/>
                  <a:gd name="connsiteY17" fmla="*/ 42402 h 42912"/>
                  <a:gd name="connsiteX18" fmla="*/ 104740 w 106677"/>
                  <a:gd name="connsiteY18" fmla="*/ 42402 h 42912"/>
                  <a:gd name="connsiteX19" fmla="*/ 99337 w 106677"/>
                  <a:gd name="connsiteY19" fmla="*/ 38068 h 42912"/>
                  <a:gd name="connsiteX20" fmla="*/ 93340 w 106677"/>
                  <a:gd name="connsiteY20" fmla="*/ 34387 h 42912"/>
                  <a:gd name="connsiteX21" fmla="*/ 87046 w 106677"/>
                  <a:gd name="connsiteY21" fmla="*/ 31180 h 42912"/>
                  <a:gd name="connsiteX22" fmla="*/ 80633 w 106677"/>
                  <a:gd name="connsiteY22" fmla="*/ 28271 h 42912"/>
                  <a:gd name="connsiteX23" fmla="*/ 67571 w 106677"/>
                  <a:gd name="connsiteY23" fmla="*/ 23046 h 42912"/>
                  <a:gd name="connsiteX24" fmla="*/ 54389 w 106677"/>
                  <a:gd name="connsiteY24" fmla="*/ 18414 h 42912"/>
                  <a:gd name="connsiteX25" fmla="*/ 27848 w 106677"/>
                  <a:gd name="connsiteY25" fmla="*/ 10102 h 42912"/>
                  <a:gd name="connsiteX26" fmla="*/ 14547 w 106677"/>
                  <a:gd name="connsiteY26" fmla="*/ 6123 h 42912"/>
                  <a:gd name="connsiteX27" fmla="*/ 1188 w 106677"/>
                  <a:gd name="connsiteY27" fmla="*/ 2145 h 42912"/>
                  <a:gd name="connsiteX28" fmla="*/ 1188 w 106677"/>
                  <a:gd name="connsiteY28" fmla="*/ 2145 h 42912"/>
                  <a:gd name="connsiteX29" fmla="*/ 0 w 106677"/>
                  <a:gd name="connsiteY29" fmla="*/ 720 h 42912"/>
                  <a:gd name="connsiteX30" fmla="*/ 1009 w 106677"/>
                  <a:gd name="connsiteY30" fmla="*/ 7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7" h="42912">
                    <a:moveTo>
                      <a:pt x="1009" y="126"/>
                    </a:moveTo>
                    <a:cubicBezTo>
                      <a:pt x="5463" y="779"/>
                      <a:pt x="9916" y="1611"/>
                      <a:pt x="14369" y="2561"/>
                    </a:cubicBezTo>
                    <a:cubicBezTo>
                      <a:pt x="18822" y="3511"/>
                      <a:pt x="23276" y="4580"/>
                      <a:pt x="27788" y="5708"/>
                    </a:cubicBezTo>
                    <a:cubicBezTo>
                      <a:pt x="36754" y="8024"/>
                      <a:pt x="45720" y="10636"/>
                      <a:pt x="54745" y="13723"/>
                    </a:cubicBezTo>
                    <a:cubicBezTo>
                      <a:pt x="57001" y="14495"/>
                      <a:pt x="59258" y="15327"/>
                      <a:pt x="61455" y="16099"/>
                    </a:cubicBezTo>
                    <a:cubicBezTo>
                      <a:pt x="63711" y="16930"/>
                      <a:pt x="65967" y="17761"/>
                      <a:pt x="68164" y="18652"/>
                    </a:cubicBezTo>
                    <a:cubicBezTo>
                      <a:pt x="70421" y="19543"/>
                      <a:pt x="72617" y="20492"/>
                      <a:pt x="74874" y="21443"/>
                    </a:cubicBezTo>
                    <a:cubicBezTo>
                      <a:pt x="77130" y="22393"/>
                      <a:pt x="79327" y="23402"/>
                      <a:pt x="81524" y="24471"/>
                    </a:cubicBezTo>
                    <a:cubicBezTo>
                      <a:pt x="82652" y="25005"/>
                      <a:pt x="83721" y="25540"/>
                      <a:pt x="84849" y="26133"/>
                    </a:cubicBezTo>
                    <a:lnTo>
                      <a:pt x="86512" y="26965"/>
                    </a:lnTo>
                    <a:cubicBezTo>
                      <a:pt x="87046" y="27261"/>
                      <a:pt x="87581" y="27558"/>
                      <a:pt x="88174" y="27855"/>
                    </a:cubicBezTo>
                    <a:cubicBezTo>
                      <a:pt x="90371" y="29043"/>
                      <a:pt x="92509" y="30290"/>
                      <a:pt x="94646" y="31655"/>
                    </a:cubicBezTo>
                    <a:cubicBezTo>
                      <a:pt x="95715" y="32308"/>
                      <a:pt x="96784" y="33021"/>
                      <a:pt x="97793" y="33793"/>
                    </a:cubicBezTo>
                    <a:cubicBezTo>
                      <a:pt x="98328" y="34149"/>
                      <a:pt x="98803" y="34505"/>
                      <a:pt x="99337" y="34921"/>
                    </a:cubicBezTo>
                    <a:cubicBezTo>
                      <a:pt x="99872" y="35337"/>
                      <a:pt x="100346" y="35693"/>
                      <a:pt x="100821" y="36109"/>
                    </a:cubicBezTo>
                    <a:cubicBezTo>
                      <a:pt x="102781" y="37712"/>
                      <a:pt x="104681" y="39434"/>
                      <a:pt x="106343" y="41393"/>
                    </a:cubicBezTo>
                    <a:cubicBezTo>
                      <a:pt x="106818" y="41927"/>
                      <a:pt x="106759" y="42581"/>
                      <a:pt x="106343" y="42818"/>
                    </a:cubicBezTo>
                    <a:cubicBezTo>
                      <a:pt x="105868" y="43056"/>
                      <a:pt x="105215" y="42818"/>
                      <a:pt x="104740" y="42402"/>
                    </a:cubicBezTo>
                    <a:lnTo>
                      <a:pt x="104740" y="42402"/>
                    </a:lnTo>
                    <a:cubicBezTo>
                      <a:pt x="103078" y="40799"/>
                      <a:pt x="101237" y="39374"/>
                      <a:pt x="99337" y="38068"/>
                    </a:cubicBezTo>
                    <a:cubicBezTo>
                      <a:pt x="97437" y="36762"/>
                      <a:pt x="95418" y="35515"/>
                      <a:pt x="93340" y="34387"/>
                    </a:cubicBezTo>
                    <a:cubicBezTo>
                      <a:pt x="91262" y="33259"/>
                      <a:pt x="89183" y="32190"/>
                      <a:pt x="87046" y="31180"/>
                    </a:cubicBezTo>
                    <a:cubicBezTo>
                      <a:pt x="84909" y="30171"/>
                      <a:pt x="82771" y="29162"/>
                      <a:pt x="80633" y="28271"/>
                    </a:cubicBezTo>
                    <a:cubicBezTo>
                      <a:pt x="76299" y="26430"/>
                      <a:pt x="71964" y="24708"/>
                      <a:pt x="67571" y="23046"/>
                    </a:cubicBezTo>
                    <a:cubicBezTo>
                      <a:pt x="63177" y="21443"/>
                      <a:pt x="58783" y="19899"/>
                      <a:pt x="54389" y="18414"/>
                    </a:cubicBezTo>
                    <a:cubicBezTo>
                      <a:pt x="45601" y="15505"/>
                      <a:pt x="36754" y="12774"/>
                      <a:pt x="27848" y="10102"/>
                    </a:cubicBezTo>
                    <a:cubicBezTo>
                      <a:pt x="23394" y="8736"/>
                      <a:pt x="19001" y="7430"/>
                      <a:pt x="14547" y="6123"/>
                    </a:cubicBezTo>
                    <a:cubicBezTo>
                      <a:pt x="10094" y="4817"/>
                      <a:pt x="5641" y="3511"/>
                      <a:pt x="1188" y="2145"/>
                    </a:cubicBezTo>
                    <a:lnTo>
                      <a:pt x="1188" y="2145"/>
                    </a:lnTo>
                    <a:cubicBezTo>
                      <a:pt x="534" y="1908"/>
                      <a:pt x="0" y="1314"/>
                      <a:pt x="0" y="720"/>
                    </a:cubicBezTo>
                    <a:cubicBezTo>
                      <a:pt x="0" y="245"/>
                      <a:pt x="475" y="-52"/>
                      <a:pt x="1009" y="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2" name="Freeform: Shape 8871">
                <a:extLst>
                  <a:ext uri="{FF2B5EF4-FFF2-40B4-BE49-F238E27FC236}">
                    <a16:creationId xmlns:a16="http://schemas.microsoft.com/office/drawing/2014/main" id="{E0F5D6B4-17AB-E7B7-2C29-72BEF26BC10A}"/>
                  </a:ext>
                </a:extLst>
              </p:cNvPr>
              <p:cNvSpPr/>
              <p:nvPr/>
            </p:nvSpPr>
            <p:spPr>
              <a:xfrm>
                <a:off x="8844614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3" name="Freeform: Shape 8872">
                <a:extLst>
                  <a:ext uri="{FF2B5EF4-FFF2-40B4-BE49-F238E27FC236}">
                    <a16:creationId xmlns:a16="http://schemas.microsoft.com/office/drawing/2014/main" id="{E0952F4E-38B4-6D18-9CB4-86E71B140DD1}"/>
                  </a:ext>
                </a:extLst>
              </p:cNvPr>
              <p:cNvSpPr/>
              <p:nvPr/>
            </p:nvSpPr>
            <p:spPr>
              <a:xfrm>
                <a:off x="9021313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0 w 22919"/>
                  <a:gd name="connsiteY1" fmla="*/ 6175 h 12350"/>
                  <a:gd name="connsiteX2" fmla="*/ 11460 w 22919"/>
                  <a:gd name="connsiteY2" fmla="*/ 12350 h 12350"/>
                  <a:gd name="connsiteX3" fmla="*/ 22919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5106" y="0"/>
                      <a:pt x="0" y="2731"/>
                      <a:pt x="0" y="6175"/>
                    </a:cubicBezTo>
                    <a:cubicBezTo>
                      <a:pt x="0" y="9619"/>
                      <a:pt x="5166" y="12350"/>
                      <a:pt x="11460" y="12350"/>
                    </a:cubicBezTo>
                    <a:cubicBezTo>
                      <a:pt x="17754" y="12350"/>
                      <a:pt x="22919" y="9619"/>
                      <a:pt x="22919" y="6175"/>
                    </a:cubicBezTo>
                    <a:cubicBezTo>
                      <a:pt x="22919" y="2731"/>
                      <a:pt x="17754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74" name="Graphic 4">
                <a:extLst>
                  <a:ext uri="{FF2B5EF4-FFF2-40B4-BE49-F238E27FC236}">
                    <a16:creationId xmlns:a16="http://schemas.microsoft.com/office/drawing/2014/main" id="{ADB3A9EA-5E08-5350-1AAE-ED231C62DE6A}"/>
                  </a:ext>
                </a:extLst>
              </p:cNvPr>
              <p:cNvGrpSpPr/>
              <p:nvPr/>
            </p:nvGrpSpPr>
            <p:grpSpPr>
              <a:xfrm>
                <a:off x="9057341" y="1956426"/>
                <a:ext cx="91123" cy="256960"/>
                <a:chOff x="7524990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8965" name="Freeform: Shape 8964">
                  <a:extLst>
                    <a:ext uri="{FF2B5EF4-FFF2-40B4-BE49-F238E27FC236}">
                      <a16:creationId xmlns:a16="http://schemas.microsoft.com/office/drawing/2014/main" id="{528DC233-4240-01D9-9E37-118590F88DE3}"/>
                    </a:ext>
                  </a:extLst>
                </p:cNvPr>
                <p:cNvSpPr/>
                <p:nvPr/>
              </p:nvSpPr>
              <p:spPr>
                <a:xfrm>
                  <a:off x="7527939" y="5449349"/>
                  <a:ext cx="5033" cy="21672"/>
                </a:xfrm>
                <a:custGeom>
                  <a:avLst/>
                  <a:gdLst>
                    <a:gd name="connsiteX0" fmla="*/ 3727 w 5033"/>
                    <a:gd name="connsiteY0" fmla="*/ 14606 h 21672"/>
                    <a:gd name="connsiteX1" fmla="*/ 4025 w 5033"/>
                    <a:gd name="connsiteY1" fmla="*/ 9441 h 21672"/>
                    <a:gd name="connsiteX2" fmla="*/ 2540 w 5033"/>
                    <a:gd name="connsiteY2" fmla="*/ 4275 h 21672"/>
                    <a:gd name="connsiteX3" fmla="*/ 3074 w 5033"/>
                    <a:gd name="connsiteY3" fmla="*/ 0 h 21672"/>
                    <a:gd name="connsiteX4" fmla="*/ 3074 w 5033"/>
                    <a:gd name="connsiteY4" fmla="*/ 0 h 21672"/>
                    <a:gd name="connsiteX5" fmla="*/ 1115 w 5033"/>
                    <a:gd name="connsiteY5" fmla="*/ 772 h 21672"/>
                    <a:gd name="connsiteX6" fmla="*/ 4321 w 5033"/>
                    <a:gd name="connsiteY6" fmla="*/ 21672 h 21672"/>
                    <a:gd name="connsiteX7" fmla="*/ 5034 w 5033"/>
                    <a:gd name="connsiteY7" fmla="*/ 19891 h 21672"/>
                    <a:gd name="connsiteX8" fmla="*/ 3727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3727" y="14606"/>
                      </a:moveTo>
                      <a:cubicBezTo>
                        <a:pt x="4143" y="13003"/>
                        <a:pt x="4202" y="11400"/>
                        <a:pt x="4025" y="9441"/>
                      </a:cubicBezTo>
                      <a:cubicBezTo>
                        <a:pt x="3846" y="8075"/>
                        <a:pt x="3193" y="5938"/>
                        <a:pt x="2540" y="4275"/>
                      </a:cubicBezTo>
                      <a:cubicBezTo>
                        <a:pt x="1946" y="2850"/>
                        <a:pt x="2243" y="1306"/>
                        <a:pt x="3074" y="0"/>
                      </a:cubicBezTo>
                      <a:cubicBezTo>
                        <a:pt x="3074" y="0"/>
                        <a:pt x="3074" y="0"/>
                        <a:pt x="3074" y="0"/>
                      </a:cubicBezTo>
                      <a:cubicBezTo>
                        <a:pt x="1946" y="0"/>
                        <a:pt x="1412" y="416"/>
                        <a:pt x="1115" y="772"/>
                      </a:cubicBezTo>
                      <a:cubicBezTo>
                        <a:pt x="-1557" y="3741"/>
                        <a:pt x="996" y="13775"/>
                        <a:pt x="4321" y="21672"/>
                      </a:cubicBezTo>
                      <a:cubicBezTo>
                        <a:pt x="4559" y="21079"/>
                        <a:pt x="4796" y="20485"/>
                        <a:pt x="5034" y="19891"/>
                      </a:cubicBezTo>
                      <a:cubicBezTo>
                        <a:pt x="3727" y="18466"/>
                        <a:pt x="3253" y="16507"/>
                        <a:pt x="3727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66" name="Freeform: Shape 8965">
                  <a:extLst>
                    <a:ext uri="{FF2B5EF4-FFF2-40B4-BE49-F238E27FC236}">
                      <a16:creationId xmlns:a16="http://schemas.microsoft.com/office/drawing/2014/main" id="{98AE9098-61DF-D7EA-8D1C-63E313CB6AA2}"/>
                    </a:ext>
                  </a:extLst>
                </p:cNvPr>
                <p:cNvSpPr/>
                <p:nvPr/>
              </p:nvSpPr>
              <p:spPr>
                <a:xfrm>
                  <a:off x="7524990" y="5446547"/>
                  <a:ext cx="10595" cy="29877"/>
                </a:xfrm>
                <a:custGeom>
                  <a:avLst/>
                  <a:gdLst>
                    <a:gd name="connsiteX0" fmla="*/ 10596 w 10595"/>
                    <a:gd name="connsiteY0" fmla="*/ 24415 h 29877"/>
                    <a:gd name="connsiteX1" fmla="*/ 8042 w 10595"/>
                    <a:gd name="connsiteY1" fmla="*/ 22693 h 29877"/>
                    <a:gd name="connsiteX2" fmla="*/ 7330 w 10595"/>
                    <a:gd name="connsiteY2" fmla="*/ 24474 h 29877"/>
                    <a:gd name="connsiteX3" fmla="*/ 4123 w 10595"/>
                    <a:gd name="connsiteY3" fmla="*/ 3573 h 29877"/>
                    <a:gd name="connsiteX4" fmla="*/ 6083 w 10595"/>
                    <a:gd name="connsiteY4" fmla="*/ 2801 h 29877"/>
                    <a:gd name="connsiteX5" fmla="*/ 6083 w 10595"/>
                    <a:gd name="connsiteY5" fmla="*/ 2801 h 29877"/>
                    <a:gd name="connsiteX6" fmla="*/ 9408 w 10595"/>
                    <a:gd name="connsiteY6" fmla="*/ 70 h 29877"/>
                    <a:gd name="connsiteX7" fmla="*/ 7330 w 10595"/>
                    <a:gd name="connsiteY7" fmla="*/ 70 h 29877"/>
                    <a:gd name="connsiteX8" fmla="*/ 1748 w 10595"/>
                    <a:gd name="connsiteY8" fmla="*/ 1792 h 29877"/>
                    <a:gd name="connsiteX9" fmla="*/ 5667 w 10595"/>
                    <a:gd name="connsiteY9" fmla="*/ 28037 h 29877"/>
                    <a:gd name="connsiteX10" fmla="*/ 5370 w 10595"/>
                    <a:gd name="connsiteY10" fmla="*/ 28690 h 29877"/>
                    <a:gd name="connsiteX11" fmla="*/ 6142 w 10595"/>
                    <a:gd name="connsiteY11" fmla="*/ 29046 h 29877"/>
                    <a:gd name="connsiteX12" fmla="*/ 6558 w 10595"/>
                    <a:gd name="connsiteY12" fmla="*/ 29877 h 29877"/>
                    <a:gd name="connsiteX13" fmla="*/ 7330 w 10595"/>
                    <a:gd name="connsiteY13" fmla="*/ 29521 h 29877"/>
                    <a:gd name="connsiteX14" fmla="*/ 8102 w 10595"/>
                    <a:gd name="connsiteY14" fmla="*/ 29877 h 29877"/>
                    <a:gd name="connsiteX15" fmla="*/ 8517 w 10595"/>
                    <a:gd name="connsiteY15" fmla="*/ 29046 h 29877"/>
                    <a:gd name="connsiteX16" fmla="*/ 9289 w 10595"/>
                    <a:gd name="connsiteY16" fmla="*/ 28690 h 29877"/>
                    <a:gd name="connsiteX17" fmla="*/ 8992 w 10595"/>
                    <a:gd name="connsiteY17" fmla="*/ 28037 h 29877"/>
                    <a:gd name="connsiteX18" fmla="*/ 10596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10596" y="24415"/>
                      </a:moveTo>
                      <a:cubicBezTo>
                        <a:pt x="9586" y="24058"/>
                        <a:pt x="8695" y="23464"/>
                        <a:pt x="8042" y="22693"/>
                      </a:cubicBezTo>
                      <a:cubicBezTo>
                        <a:pt x="7805" y="23286"/>
                        <a:pt x="7567" y="23880"/>
                        <a:pt x="7330" y="24474"/>
                      </a:cubicBezTo>
                      <a:cubicBezTo>
                        <a:pt x="4005" y="16577"/>
                        <a:pt x="1451" y="6542"/>
                        <a:pt x="4123" y="3573"/>
                      </a:cubicBezTo>
                      <a:cubicBezTo>
                        <a:pt x="4420" y="3217"/>
                        <a:pt x="4955" y="2801"/>
                        <a:pt x="6083" y="2801"/>
                      </a:cubicBezTo>
                      <a:cubicBezTo>
                        <a:pt x="6083" y="2801"/>
                        <a:pt x="6083" y="2801"/>
                        <a:pt x="6083" y="2801"/>
                      </a:cubicBezTo>
                      <a:cubicBezTo>
                        <a:pt x="6855" y="1614"/>
                        <a:pt x="8042" y="605"/>
                        <a:pt x="9408" y="70"/>
                      </a:cubicBezTo>
                      <a:cubicBezTo>
                        <a:pt x="8814" y="11"/>
                        <a:pt x="8102" y="11"/>
                        <a:pt x="7330" y="70"/>
                      </a:cubicBezTo>
                      <a:cubicBezTo>
                        <a:pt x="4361" y="-286"/>
                        <a:pt x="2639" y="783"/>
                        <a:pt x="1748" y="1792"/>
                      </a:cubicBezTo>
                      <a:cubicBezTo>
                        <a:pt x="-2764" y="6839"/>
                        <a:pt x="2520" y="21327"/>
                        <a:pt x="5667" y="28037"/>
                      </a:cubicBezTo>
                      <a:cubicBezTo>
                        <a:pt x="5548" y="28274"/>
                        <a:pt x="5430" y="28452"/>
                        <a:pt x="5370" y="28690"/>
                      </a:cubicBezTo>
                      <a:lnTo>
                        <a:pt x="6142" y="29046"/>
                      </a:lnTo>
                      <a:cubicBezTo>
                        <a:pt x="6261" y="29343"/>
                        <a:pt x="6439" y="29640"/>
                        <a:pt x="6558" y="29877"/>
                      </a:cubicBezTo>
                      <a:lnTo>
                        <a:pt x="7330" y="29521"/>
                      </a:lnTo>
                      <a:lnTo>
                        <a:pt x="8102" y="29877"/>
                      </a:lnTo>
                      <a:cubicBezTo>
                        <a:pt x="8102" y="29877"/>
                        <a:pt x="8399" y="29343"/>
                        <a:pt x="8517" y="29046"/>
                      </a:cubicBezTo>
                      <a:lnTo>
                        <a:pt x="9289" y="28690"/>
                      </a:lnTo>
                      <a:cubicBezTo>
                        <a:pt x="9289" y="28690"/>
                        <a:pt x="9052" y="28274"/>
                        <a:pt x="8992" y="28037"/>
                      </a:cubicBezTo>
                      <a:cubicBezTo>
                        <a:pt x="9467" y="26968"/>
                        <a:pt x="10061" y="25721"/>
                        <a:pt x="10596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75" name="Freeform: Shape 8874">
                <a:extLst>
                  <a:ext uri="{FF2B5EF4-FFF2-40B4-BE49-F238E27FC236}">
                    <a16:creationId xmlns:a16="http://schemas.microsoft.com/office/drawing/2014/main" id="{F9E1977A-6232-7E85-0B82-F54A733BE752}"/>
                  </a:ext>
                </a:extLst>
              </p:cNvPr>
              <p:cNvSpPr/>
              <p:nvPr/>
            </p:nvSpPr>
            <p:spPr>
              <a:xfrm>
                <a:off x="4999198" y="3489559"/>
                <a:ext cx="463735" cy="175676"/>
              </a:xfrm>
              <a:custGeom>
                <a:avLst/>
                <a:gdLst>
                  <a:gd name="connsiteX0" fmla="*/ 1787 w 53919"/>
                  <a:gd name="connsiteY0" fmla="*/ 831 h 20426"/>
                  <a:gd name="connsiteX1" fmla="*/ 1074 w 53919"/>
                  <a:gd name="connsiteY1" fmla="*/ 9144 h 20426"/>
                  <a:gd name="connsiteX2" fmla="*/ 6 w 53919"/>
                  <a:gd name="connsiteY2" fmla="*/ 16447 h 20426"/>
                  <a:gd name="connsiteX3" fmla="*/ 6 w 53919"/>
                  <a:gd name="connsiteY3" fmla="*/ 17457 h 20426"/>
                  <a:gd name="connsiteX4" fmla="*/ 53920 w 53919"/>
                  <a:gd name="connsiteY4" fmla="*/ 16625 h 20426"/>
                  <a:gd name="connsiteX5" fmla="*/ 53920 w 53919"/>
                  <a:gd name="connsiteY5" fmla="*/ 15913 h 20426"/>
                  <a:gd name="connsiteX6" fmla="*/ 52851 w 53919"/>
                  <a:gd name="connsiteY6" fmla="*/ 9085 h 20426"/>
                  <a:gd name="connsiteX7" fmla="*/ 52257 w 53919"/>
                  <a:gd name="connsiteY7" fmla="*/ 0 h 20426"/>
                  <a:gd name="connsiteX8" fmla="*/ 1727 w 53919"/>
                  <a:gd name="connsiteY8" fmla="*/ 831 h 2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919" h="20426">
                    <a:moveTo>
                      <a:pt x="1787" y="831"/>
                    </a:moveTo>
                    <a:cubicBezTo>
                      <a:pt x="2143" y="3622"/>
                      <a:pt x="1906" y="6413"/>
                      <a:pt x="1074" y="9144"/>
                    </a:cubicBezTo>
                    <a:cubicBezTo>
                      <a:pt x="362" y="11460"/>
                      <a:pt x="-54" y="13894"/>
                      <a:pt x="6" y="16447"/>
                    </a:cubicBezTo>
                    <a:cubicBezTo>
                      <a:pt x="6" y="16804"/>
                      <a:pt x="6" y="17100"/>
                      <a:pt x="6" y="17457"/>
                    </a:cubicBezTo>
                    <a:cubicBezTo>
                      <a:pt x="14790" y="21019"/>
                      <a:pt x="33138" y="22088"/>
                      <a:pt x="53920" y="16625"/>
                    </a:cubicBezTo>
                    <a:cubicBezTo>
                      <a:pt x="53920" y="16388"/>
                      <a:pt x="53920" y="16151"/>
                      <a:pt x="53920" y="15913"/>
                    </a:cubicBezTo>
                    <a:cubicBezTo>
                      <a:pt x="53920" y="13538"/>
                      <a:pt x="53563" y="11282"/>
                      <a:pt x="52851" y="9085"/>
                    </a:cubicBezTo>
                    <a:cubicBezTo>
                      <a:pt x="51901" y="6116"/>
                      <a:pt x="51722" y="2969"/>
                      <a:pt x="52257" y="0"/>
                    </a:cubicBezTo>
                    <a:cubicBezTo>
                      <a:pt x="32960" y="4809"/>
                      <a:pt x="15800" y="3978"/>
                      <a:pt x="1727" y="8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6" name="Freeform: Shape 8875">
                <a:extLst>
                  <a:ext uri="{FF2B5EF4-FFF2-40B4-BE49-F238E27FC236}">
                    <a16:creationId xmlns:a16="http://schemas.microsoft.com/office/drawing/2014/main" id="{796F9C0A-9066-E049-E292-E0AA64FDE36F}"/>
                  </a:ext>
                </a:extLst>
              </p:cNvPr>
              <p:cNvSpPr/>
              <p:nvPr/>
            </p:nvSpPr>
            <p:spPr>
              <a:xfrm>
                <a:off x="4999757" y="3632552"/>
                <a:ext cx="463683" cy="126024"/>
              </a:xfrm>
              <a:custGeom>
                <a:avLst/>
                <a:gdLst>
                  <a:gd name="connsiteX0" fmla="*/ 0 w 53913"/>
                  <a:gd name="connsiteY0" fmla="*/ 891 h 14653"/>
                  <a:gd name="connsiteX1" fmla="*/ 4394 w 53913"/>
                  <a:gd name="connsiteY1" fmla="*/ 12647 h 14653"/>
                  <a:gd name="connsiteX2" fmla="*/ 50173 w 53913"/>
                  <a:gd name="connsiteY2" fmla="*/ 11757 h 14653"/>
                  <a:gd name="connsiteX3" fmla="*/ 53914 w 53913"/>
                  <a:gd name="connsiteY3" fmla="*/ 0 h 14653"/>
                  <a:gd name="connsiteX4" fmla="*/ 0 w 53913"/>
                  <a:gd name="connsiteY4" fmla="*/ 831 h 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13" h="14653">
                    <a:moveTo>
                      <a:pt x="0" y="891"/>
                    </a:moveTo>
                    <a:cubicBezTo>
                      <a:pt x="297" y="5225"/>
                      <a:pt x="1900" y="9203"/>
                      <a:pt x="4394" y="12647"/>
                    </a:cubicBezTo>
                    <a:cubicBezTo>
                      <a:pt x="17457" y="15200"/>
                      <a:pt x="32895" y="15735"/>
                      <a:pt x="50173" y="11757"/>
                    </a:cubicBezTo>
                    <a:cubicBezTo>
                      <a:pt x="52429" y="8313"/>
                      <a:pt x="53795" y="4275"/>
                      <a:pt x="53914" y="0"/>
                    </a:cubicBezTo>
                    <a:cubicBezTo>
                      <a:pt x="33132" y="5522"/>
                      <a:pt x="14785" y="4394"/>
                      <a:pt x="0" y="831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7" name="Freeform: Shape 8876">
                <a:extLst>
                  <a:ext uri="{FF2B5EF4-FFF2-40B4-BE49-F238E27FC236}">
                    <a16:creationId xmlns:a16="http://schemas.microsoft.com/office/drawing/2014/main" id="{6DFF7A8B-702A-C9CD-89E2-F97074A7F453}"/>
                  </a:ext>
                </a:extLst>
              </p:cNvPr>
              <p:cNvSpPr/>
              <p:nvPr/>
            </p:nvSpPr>
            <p:spPr>
              <a:xfrm>
                <a:off x="5037539" y="3733669"/>
                <a:ext cx="393726" cy="102657"/>
              </a:xfrm>
              <a:custGeom>
                <a:avLst/>
                <a:gdLst>
                  <a:gd name="connsiteX0" fmla="*/ 0 w 45779"/>
                  <a:gd name="connsiteY0" fmla="*/ 890 h 11936"/>
                  <a:gd name="connsiteX1" fmla="*/ 22147 w 45779"/>
                  <a:gd name="connsiteY1" fmla="*/ 11934 h 11936"/>
                  <a:gd name="connsiteX2" fmla="*/ 45779 w 45779"/>
                  <a:gd name="connsiteY2" fmla="*/ 0 h 11936"/>
                  <a:gd name="connsiteX3" fmla="*/ 0 w 45779"/>
                  <a:gd name="connsiteY3" fmla="*/ 890 h 11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779" h="11936">
                    <a:moveTo>
                      <a:pt x="0" y="890"/>
                    </a:moveTo>
                    <a:cubicBezTo>
                      <a:pt x="4750" y="7422"/>
                      <a:pt x="12944" y="11816"/>
                      <a:pt x="22147" y="11934"/>
                    </a:cubicBezTo>
                    <a:cubicBezTo>
                      <a:pt x="32182" y="12053"/>
                      <a:pt x="40970" y="7244"/>
                      <a:pt x="45779" y="0"/>
                    </a:cubicBezTo>
                    <a:cubicBezTo>
                      <a:pt x="28501" y="3978"/>
                      <a:pt x="13063" y="3444"/>
                      <a:pt x="0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8" name="Freeform: Shape 8877">
                <a:extLst>
                  <a:ext uri="{FF2B5EF4-FFF2-40B4-BE49-F238E27FC236}">
                    <a16:creationId xmlns:a16="http://schemas.microsoft.com/office/drawing/2014/main" id="{FC7EF659-9CC2-70EA-0511-4161379A464A}"/>
                  </a:ext>
                </a:extLst>
              </p:cNvPr>
              <p:cNvSpPr/>
              <p:nvPr/>
            </p:nvSpPr>
            <p:spPr>
              <a:xfrm>
                <a:off x="4949710" y="2541714"/>
                <a:ext cx="557146" cy="164925"/>
              </a:xfrm>
              <a:custGeom>
                <a:avLst/>
                <a:gdLst>
                  <a:gd name="connsiteX0" fmla="*/ 64780 w 64780"/>
                  <a:gd name="connsiteY0" fmla="*/ 13957 h 19176"/>
                  <a:gd name="connsiteX1" fmla="*/ 33311 w 64780"/>
                  <a:gd name="connsiteY1" fmla="*/ 4 h 19176"/>
                  <a:gd name="connsiteX2" fmla="*/ 0 w 64780"/>
                  <a:gd name="connsiteY2" fmla="*/ 14670 h 19176"/>
                  <a:gd name="connsiteX3" fmla="*/ 64780 w 64780"/>
                  <a:gd name="connsiteY3" fmla="*/ 13898 h 1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80" h="19176">
                    <a:moveTo>
                      <a:pt x="64780" y="13957"/>
                    </a:moveTo>
                    <a:cubicBezTo>
                      <a:pt x="57358" y="5585"/>
                      <a:pt x="46017" y="182"/>
                      <a:pt x="33311" y="4"/>
                    </a:cubicBezTo>
                    <a:cubicBezTo>
                      <a:pt x="19713" y="-174"/>
                      <a:pt x="7600" y="5645"/>
                      <a:pt x="0" y="14670"/>
                    </a:cubicBezTo>
                    <a:cubicBezTo>
                      <a:pt x="16804" y="19658"/>
                      <a:pt x="39070" y="21914"/>
                      <a:pt x="64780" y="138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9" name="Freeform: Shape 8878">
                <a:extLst>
                  <a:ext uri="{FF2B5EF4-FFF2-40B4-BE49-F238E27FC236}">
                    <a16:creationId xmlns:a16="http://schemas.microsoft.com/office/drawing/2014/main" id="{5C9DF799-9756-B526-BA44-D10711C416F1}"/>
                  </a:ext>
                </a:extLst>
              </p:cNvPr>
              <p:cNvSpPr/>
              <p:nvPr/>
            </p:nvSpPr>
            <p:spPr>
              <a:xfrm>
                <a:off x="4925706" y="3225030"/>
                <a:ext cx="611785" cy="201107"/>
              </a:xfrm>
              <a:custGeom>
                <a:avLst/>
                <a:gdLst>
                  <a:gd name="connsiteX0" fmla="*/ 119 w 71133"/>
                  <a:gd name="connsiteY0" fmla="*/ 950 h 23383"/>
                  <a:gd name="connsiteX1" fmla="*/ 0 w 71133"/>
                  <a:gd name="connsiteY1" fmla="*/ 3681 h 23383"/>
                  <a:gd name="connsiteX2" fmla="*/ 4513 w 71133"/>
                  <a:gd name="connsiteY2" fmla="*/ 19357 h 23383"/>
                  <a:gd name="connsiteX3" fmla="*/ 67274 w 71133"/>
                  <a:gd name="connsiteY3" fmla="*/ 18229 h 23383"/>
                  <a:gd name="connsiteX4" fmla="*/ 71133 w 71133"/>
                  <a:gd name="connsiteY4" fmla="*/ 3681 h 23383"/>
                  <a:gd name="connsiteX5" fmla="*/ 70896 w 71133"/>
                  <a:gd name="connsiteY5" fmla="*/ 0 h 23383"/>
                  <a:gd name="connsiteX6" fmla="*/ 119 w 71133"/>
                  <a:gd name="connsiteY6" fmla="*/ 1009 h 23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133" h="23383">
                    <a:moveTo>
                      <a:pt x="119" y="950"/>
                    </a:moveTo>
                    <a:cubicBezTo>
                      <a:pt x="59" y="1841"/>
                      <a:pt x="0" y="2731"/>
                      <a:pt x="0" y="3681"/>
                    </a:cubicBezTo>
                    <a:cubicBezTo>
                      <a:pt x="0" y="9382"/>
                      <a:pt x="1662" y="14725"/>
                      <a:pt x="4513" y="19357"/>
                    </a:cubicBezTo>
                    <a:cubicBezTo>
                      <a:pt x="21019" y="23988"/>
                      <a:pt x="42514" y="25829"/>
                      <a:pt x="67274" y="18229"/>
                    </a:cubicBezTo>
                    <a:cubicBezTo>
                      <a:pt x="69708" y="13894"/>
                      <a:pt x="71133" y="8906"/>
                      <a:pt x="71133" y="3681"/>
                    </a:cubicBezTo>
                    <a:cubicBezTo>
                      <a:pt x="71133" y="2434"/>
                      <a:pt x="71074" y="1188"/>
                      <a:pt x="70896" y="0"/>
                    </a:cubicBezTo>
                    <a:cubicBezTo>
                      <a:pt x="42336" y="9738"/>
                      <a:pt x="17932" y="6769"/>
                      <a:pt x="119" y="100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0" name="Freeform: Shape 8879">
                <a:extLst>
                  <a:ext uri="{FF2B5EF4-FFF2-40B4-BE49-F238E27FC236}">
                    <a16:creationId xmlns:a16="http://schemas.microsoft.com/office/drawing/2014/main" id="{A077CB92-7F4D-D318-3FDD-C3B5CC80365E}"/>
                  </a:ext>
                </a:extLst>
              </p:cNvPr>
              <p:cNvSpPr/>
              <p:nvPr/>
            </p:nvSpPr>
            <p:spPr>
              <a:xfrm>
                <a:off x="4964520" y="3380787"/>
                <a:ext cx="540289" cy="137498"/>
              </a:xfrm>
              <a:custGeom>
                <a:avLst/>
                <a:gdLst>
                  <a:gd name="connsiteX0" fmla="*/ 0 w 62820"/>
                  <a:gd name="connsiteY0" fmla="*/ 1188 h 15987"/>
                  <a:gd name="connsiteX1" fmla="*/ 1781 w 62820"/>
                  <a:gd name="connsiteY1" fmla="*/ 3741 h 15987"/>
                  <a:gd name="connsiteX2" fmla="*/ 5878 w 62820"/>
                  <a:gd name="connsiteY2" fmla="*/ 13419 h 15987"/>
                  <a:gd name="connsiteX3" fmla="*/ 56408 w 62820"/>
                  <a:gd name="connsiteY3" fmla="*/ 12588 h 15987"/>
                  <a:gd name="connsiteX4" fmla="*/ 60386 w 62820"/>
                  <a:gd name="connsiteY4" fmla="*/ 3741 h 15987"/>
                  <a:gd name="connsiteX5" fmla="*/ 62820 w 62820"/>
                  <a:gd name="connsiteY5" fmla="*/ 0 h 15987"/>
                  <a:gd name="connsiteX6" fmla="*/ 59 w 62820"/>
                  <a:gd name="connsiteY6" fmla="*/ 1128 h 15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820" h="15987">
                    <a:moveTo>
                      <a:pt x="0" y="1188"/>
                    </a:moveTo>
                    <a:cubicBezTo>
                      <a:pt x="534" y="2078"/>
                      <a:pt x="1128" y="2909"/>
                      <a:pt x="1781" y="3741"/>
                    </a:cubicBezTo>
                    <a:cubicBezTo>
                      <a:pt x="4038" y="6650"/>
                      <a:pt x="5403" y="9975"/>
                      <a:pt x="5878" y="13419"/>
                    </a:cubicBezTo>
                    <a:cubicBezTo>
                      <a:pt x="19950" y="16566"/>
                      <a:pt x="37110" y="17397"/>
                      <a:pt x="56408" y="12588"/>
                    </a:cubicBezTo>
                    <a:cubicBezTo>
                      <a:pt x="56942" y="9441"/>
                      <a:pt x="58308" y="6413"/>
                      <a:pt x="60386" y="3741"/>
                    </a:cubicBezTo>
                    <a:cubicBezTo>
                      <a:pt x="61277" y="2553"/>
                      <a:pt x="62108" y="1306"/>
                      <a:pt x="62820" y="0"/>
                    </a:cubicBezTo>
                    <a:cubicBezTo>
                      <a:pt x="38060" y="7659"/>
                      <a:pt x="16566" y="5760"/>
                      <a:pt x="59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1" name="Freeform: Shape 8880">
                <a:extLst>
                  <a:ext uri="{FF2B5EF4-FFF2-40B4-BE49-F238E27FC236}">
                    <a16:creationId xmlns:a16="http://schemas.microsoft.com/office/drawing/2014/main" id="{E70A3529-BF8A-76E5-C306-2832E6F26766}"/>
                  </a:ext>
                </a:extLst>
              </p:cNvPr>
              <p:cNvSpPr/>
              <p:nvPr/>
            </p:nvSpPr>
            <p:spPr>
              <a:xfrm>
                <a:off x="4926213" y="3138732"/>
                <a:ext cx="608715" cy="140688"/>
              </a:xfrm>
              <a:custGeom>
                <a:avLst/>
                <a:gdLst>
                  <a:gd name="connsiteX0" fmla="*/ 2494 w 70776"/>
                  <a:gd name="connsiteY0" fmla="*/ 950 h 16358"/>
                  <a:gd name="connsiteX1" fmla="*/ 1722 w 70776"/>
                  <a:gd name="connsiteY1" fmla="*/ 3503 h 16358"/>
                  <a:gd name="connsiteX2" fmla="*/ 0 w 70776"/>
                  <a:gd name="connsiteY2" fmla="*/ 10985 h 16358"/>
                  <a:gd name="connsiteX3" fmla="*/ 70777 w 70776"/>
                  <a:gd name="connsiteY3" fmla="*/ 9975 h 16358"/>
                  <a:gd name="connsiteX4" fmla="*/ 69174 w 70776"/>
                  <a:gd name="connsiteY4" fmla="*/ 3503 h 16358"/>
                  <a:gd name="connsiteX5" fmla="*/ 68224 w 70776"/>
                  <a:gd name="connsiteY5" fmla="*/ 0 h 16358"/>
                  <a:gd name="connsiteX6" fmla="*/ 2434 w 70776"/>
                  <a:gd name="connsiteY6" fmla="*/ 950 h 1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776" h="16358">
                    <a:moveTo>
                      <a:pt x="2494" y="950"/>
                    </a:moveTo>
                    <a:cubicBezTo>
                      <a:pt x="2315" y="1781"/>
                      <a:pt x="2078" y="2672"/>
                      <a:pt x="1722" y="3503"/>
                    </a:cubicBezTo>
                    <a:cubicBezTo>
                      <a:pt x="831" y="5878"/>
                      <a:pt x="237" y="8372"/>
                      <a:pt x="0" y="10985"/>
                    </a:cubicBezTo>
                    <a:cubicBezTo>
                      <a:pt x="17754" y="16804"/>
                      <a:pt x="42217" y="19773"/>
                      <a:pt x="70777" y="9975"/>
                    </a:cubicBezTo>
                    <a:cubicBezTo>
                      <a:pt x="70480" y="7719"/>
                      <a:pt x="69945" y="5581"/>
                      <a:pt x="69174" y="3503"/>
                    </a:cubicBezTo>
                    <a:cubicBezTo>
                      <a:pt x="68758" y="2375"/>
                      <a:pt x="68461" y="1188"/>
                      <a:pt x="68224" y="0"/>
                    </a:cubicBezTo>
                    <a:cubicBezTo>
                      <a:pt x="42038" y="8313"/>
                      <a:pt x="19416" y="6057"/>
                      <a:pt x="2434" y="95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2" name="Freeform: Shape 8881">
                <a:extLst>
                  <a:ext uri="{FF2B5EF4-FFF2-40B4-BE49-F238E27FC236}">
                    <a16:creationId xmlns:a16="http://schemas.microsoft.com/office/drawing/2014/main" id="{CD7AE5CE-1E04-E163-27B5-A875489B0A78}"/>
                  </a:ext>
                </a:extLst>
              </p:cNvPr>
              <p:cNvSpPr/>
              <p:nvPr/>
            </p:nvSpPr>
            <p:spPr>
              <a:xfrm>
                <a:off x="4901702" y="2661761"/>
                <a:ext cx="655192" cy="138349"/>
              </a:xfrm>
              <a:custGeom>
                <a:avLst/>
                <a:gdLst>
                  <a:gd name="connsiteX0" fmla="*/ 5581 w 76180"/>
                  <a:gd name="connsiteY0" fmla="*/ 772 h 16086"/>
                  <a:gd name="connsiteX1" fmla="*/ 0 w 76180"/>
                  <a:gd name="connsiteY1" fmla="*/ 9738 h 16086"/>
                  <a:gd name="connsiteX2" fmla="*/ 76180 w 76180"/>
                  <a:gd name="connsiteY2" fmla="*/ 8847 h 16086"/>
                  <a:gd name="connsiteX3" fmla="*/ 70362 w 76180"/>
                  <a:gd name="connsiteY3" fmla="*/ 0 h 16086"/>
                  <a:gd name="connsiteX4" fmla="*/ 5581 w 76180"/>
                  <a:gd name="connsiteY4" fmla="*/ 772 h 1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80" h="16086">
                    <a:moveTo>
                      <a:pt x="5581" y="772"/>
                    </a:moveTo>
                    <a:cubicBezTo>
                      <a:pt x="3266" y="3503"/>
                      <a:pt x="1425" y="6532"/>
                      <a:pt x="0" y="9738"/>
                    </a:cubicBezTo>
                    <a:cubicBezTo>
                      <a:pt x="18466" y="16329"/>
                      <a:pt x="44948" y="20248"/>
                      <a:pt x="76180" y="8847"/>
                    </a:cubicBezTo>
                    <a:cubicBezTo>
                      <a:pt x="74696" y="5641"/>
                      <a:pt x="72736" y="2672"/>
                      <a:pt x="70362" y="0"/>
                    </a:cubicBezTo>
                    <a:cubicBezTo>
                      <a:pt x="44592" y="8016"/>
                      <a:pt x="22385" y="5760"/>
                      <a:pt x="5581" y="772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3" name="Freeform: Shape 8882">
                <a:extLst>
                  <a:ext uri="{FF2B5EF4-FFF2-40B4-BE49-F238E27FC236}">
                    <a16:creationId xmlns:a16="http://schemas.microsoft.com/office/drawing/2014/main" id="{0F85F896-660D-87D0-DC4B-A67E17930DBC}"/>
                  </a:ext>
                </a:extLst>
              </p:cNvPr>
              <p:cNvSpPr/>
              <p:nvPr/>
            </p:nvSpPr>
            <p:spPr>
              <a:xfrm>
                <a:off x="4877706" y="2737343"/>
                <a:ext cx="706839" cy="209355"/>
              </a:xfrm>
              <a:custGeom>
                <a:avLst/>
                <a:gdLst>
                  <a:gd name="connsiteX0" fmla="*/ 2791 w 82185"/>
                  <a:gd name="connsiteY0" fmla="*/ 950 h 24342"/>
                  <a:gd name="connsiteX1" fmla="*/ 0 w 82185"/>
                  <a:gd name="connsiteY1" fmla="*/ 14369 h 24342"/>
                  <a:gd name="connsiteX2" fmla="*/ 119 w 82185"/>
                  <a:gd name="connsiteY2" fmla="*/ 16982 h 24342"/>
                  <a:gd name="connsiteX3" fmla="*/ 82177 w 82185"/>
                  <a:gd name="connsiteY3" fmla="*/ 15853 h 24342"/>
                  <a:gd name="connsiteX4" fmla="*/ 82177 w 82185"/>
                  <a:gd name="connsiteY4" fmla="*/ 14963 h 24342"/>
                  <a:gd name="connsiteX5" fmla="*/ 78971 w 82185"/>
                  <a:gd name="connsiteY5" fmla="*/ 0 h 24342"/>
                  <a:gd name="connsiteX6" fmla="*/ 2791 w 82185"/>
                  <a:gd name="connsiteY6" fmla="*/ 890 h 24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185" h="24342">
                    <a:moveTo>
                      <a:pt x="2791" y="950"/>
                    </a:moveTo>
                    <a:cubicBezTo>
                      <a:pt x="1009" y="5106"/>
                      <a:pt x="0" y="9678"/>
                      <a:pt x="0" y="14369"/>
                    </a:cubicBezTo>
                    <a:cubicBezTo>
                      <a:pt x="0" y="15260"/>
                      <a:pt x="0" y="16091"/>
                      <a:pt x="119" y="16982"/>
                    </a:cubicBezTo>
                    <a:cubicBezTo>
                      <a:pt x="19297" y="24404"/>
                      <a:pt x="48035" y="29392"/>
                      <a:pt x="82177" y="15853"/>
                    </a:cubicBezTo>
                    <a:cubicBezTo>
                      <a:pt x="82177" y="15557"/>
                      <a:pt x="82177" y="15260"/>
                      <a:pt x="82177" y="14963"/>
                    </a:cubicBezTo>
                    <a:cubicBezTo>
                      <a:pt x="82296" y="9678"/>
                      <a:pt x="81108" y="4631"/>
                      <a:pt x="78971" y="0"/>
                    </a:cubicBezTo>
                    <a:cubicBezTo>
                      <a:pt x="47739" y="11400"/>
                      <a:pt x="21257" y="7482"/>
                      <a:pt x="2791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4" name="Freeform: Shape 8883">
                <a:extLst>
                  <a:ext uri="{FF2B5EF4-FFF2-40B4-BE49-F238E27FC236}">
                    <a16:creationId xmlns:a16="http://schemas.microsoft.com/office/drawing/2014/main" id="{E2200DE7-3B2F-04B6-3366-7D87CD6C15E9}"/>
                  </a:ext>
                </a:extLst>
              </p:cNvPr>
              <p:cNvSpPr/>
              <p:nvPr/>
            </p:nvSpPr>
            <p:spPr>
              <a:xfrm>
                <a:off x="4906303" y="2975829"/>
                <a:ext cx="655192" cy="210568"/>
              </a:xfrm>
              <a:custGeom>
                <a:avLst/>
                <a:gdLst>
                  <a:gd name="connsiteX0" fmla="*/ 0 w 76180"/>
                  <a:gd name="connsiteY0" fmla="*/ 1247 h 24483"/>
                  <a:gd name="connsiteX1" fmla="*/ 2197 w 76180"/>
                  <a:gd name="connsiteY1" fmla="*/ 5225 h 24483"/>
                  <a:gd name="connsiteX2" fmla="*/ 4809 w 76180"/>
                  <a:gd name="connsiteY2" fmla="*/ 19891 h 24483"/>
                  <a:gd name="connsiteX3" fmla="*/ 70599 w 76180"/>
                  <a:gd name="connsiteY3" fmla="*/ 18941 h 24483"/>
                  <a:gd name="connsiteX4" fmla="*/ 73449 w 76180"/>
                  <a:gd name="connsiteY4" fmla="*/ 5166 h 24483"/>
                  <a:gd name="connsiteX5" fmla="*/ 76180 w 76180"/>
                  <a:gd name="connsiteY5" fmla="*/ 0 h 24483"/>
                  <a:gd name="connsiteX6" fmla="*/ 0 w 76180"/>
                  <a:gd name="connsiteY6" fmla="*/ 1247 h 2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80" h="24483">
                    <a:moveTo>
                      <a:pt x="0" y="1247"/>
                    </a:moveTo>
                    <a:cubicBezTo>
                      <a:pt x="653" y="2613"/>
                      <a:pt x="1366" y="3919"/>
                      <a:pt x="2197" y="5225"/>
                    </a:cubicBezTo>
                    <a:cubicBezTo>
                      <a:pt x="5047" y="9678"/>
                      <a:pt x="5938" y="14904"/>
                      <a:pt x="4809" y="19891"/>
                    </a:cubicBezTo>
                    <a:cubicBezTo>
                      <a:pt x="21791" y="24998"/>
                      <a:pt x="44414" y="27313"/>
                      <a:pt x="70599" y="18941"/>
                    </a:cubicBezTo>
                    <a:cubicBezTo>
                      <a:pt x="69768" y="14191"/>
                      <a:pt x="70777" y="9322"/>
                      <a:pt x="73449" y="5166"/>
                    </a:cubicBezTo>
                    <a:cubicBezTo>
                      <a:pt x="74518" y="3503"/>
                      <a:pt x="75408" y="1781"/>
                      <a:pt x="76180" y="0"/>
                    </a:cubicBezTo>
                    <a:cubicBezTo>
                      <a:pt x="45008" y="11519"/>
                      <a:pt x="18585" y="7778"/>
                      <a:pt x="0" y="124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5" name="Freeform: Shape 8884">
                <a:extLst>
                  <a:ext uri="{FF2B5EF4-FFF2-40B4-BE49-F238E27FC236}">
                    <a16:creationId xmlns:a16="http://schemas.microsoft.com/office/drawing/2014/main" id="{0B68A708-D4FE-2278-437A-0C0698F4745F}"/>
                  </a:ext>
                </a:extLst>
              </p:cNvPr>
              <p:cNvSpPr/>
              <p:nvPr/>
            </p:nvSpPr>
            <p:spPr>
              <a:xfrm>
                <a:off x="4878721" y="2874204"/>
                <a:ext cx="705747" cy="165475"/>
              </a:xfrm>
              <a:custGeom>
                <a:avLst/>
                <a:gdLst>
                  <a:gd name="connsiteX0" fmla="*/ 0 w 82058"/>
                  <a:gd name="connsiteY0" fmla="*/ 1069 h 19240"/>
                  <a:gd name="connsiteX1" fmla="*/ 3206 w 82058"/>
                  <a:gd name="connsiteY1" fmla="*/ 13063 h 19240"/>
                  <a:gd name="connsiteX2" fmla="*/ 79387 w 82058"/>
                  <a:gd name="connsiteY2" fmla="*/ 11816 h 19240"/>
                  <a:gd name="connsiteX3" fmla="*/ 82058 w 82058"/>
                  <a:gd name="connsiteY3" fmla="*/ 0 h 19240"/>
                  <a:gd name="connsiteX4" fmla="*/ 0 w 82058"/>
                  <a:gd name="connsiteY4" fmla="*/ 1128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058" h="19240">
                    <a:moveTo>
                      <a:pt x="0" y="1069"/>
                    </a:moveTo>
                    <a:cubicBezTo>
                      <a:pt x="297" y="5285"/>
                      <a:pt x="1425" y="9322"/>
                      <a:pt x="3206" y="13063"/>
                    </a:cubicBezTo>
                    <a:cubicBezTo>
                      <a:pt x="21791" y="19594"/>
                      <a:pt x="48214" y="23335"/>
                      <a:pt x="79387" y="11816"/>
                    </a:cubicBezTo>
                    <a:cubicBezTo>
                      <a:pt x="80989" y="8135"/>
                      <a:pt x="81880" y="4156"/>
                      <a:pt x="82058" y="0"/>
                    </a:cubicBezTo>
                    <a:cubicBezTo>
                      <a:pt x="47858" y="13479"/>
                      <a:pt x="19119" y="8550"/>
                      <a:pt x="0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6" name="Freeform: Shape 8885">
                <a:extLst>
                  <a:ext uri="{FF2B5EF4-FFF2-40B4-BE49-F238E27FC236}">
                    <a16:creationId xmlns:a16="http://schemas.microsoft.com/office/drawing/2014/main" id="{857E06F0-BFD1-D433-E78C-CEECD6C4FDDD}"/>
                  </a:ext>
                </a:extLst>
              </p:cNvPr>
              <p:cNvSpPr/>
              <p:nvPr/>
            </p:nvSpPr>
            <p:spPr>
              <a:xfrm>
                <a:off x="5104951" y="2473829"/>
                <a:ext cx="253287" cy="135838"/>
              </a:xfrm>
              <a:custGeom>
                <a:avLst/>
                <a:gdLst>
                  <a:gd name="connsiteX0" fmla="*/ 29451 w 29450"/>
                  <a:gd name="connsiteY0" fmla="*/ 7897 h 15794"/>
                  <a:gd name="connsiteX1" fmla="*/ 14725 w 29450"/>
                  <a:gd name="connsiteY1" fmla="*/ 15794 h 15794"/>
                  <a:gd name="connsiteX2" fmla="*/ 0 w 29450"/>
                  <a:gd name="connsiteY2" fmla="*/ 7897 h 15794"/>
                  <a:gd name="connsiteX3" fmla="*/ 14725 w 29450"/>
                  <a:gd name="connsiteY3" fmla="*/ 0 h 15794"/>
                  <a:gd name="connsiteX4" fmla="*/ 29451 w 29450"/>
                  <a:gd name="connsiteY4" fmla="*/ 7897 h 15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50" h="15794">
                    <a:moveTo>
                      <a:pt x="29451" y="7897"/>
                    </a:moveTo>
                    <a:cubicBezTo>
                      <a:pt x="29451" y="12232"/>
                      <a:pt x="22860" y="15794"/>
                      <a:pt x="14725" y="15794"/>
                    </a:cubicBezTo>
                    <a:cubicBezTo>
                      <a:pt x="6591" y="15794"/>
                      <a:pt x="0" y="12232"/>
                      <a:pt x="0" y="7897"/>
                    </a:cubicBezTo>
                    <a:cubicBezTo>
                      <a:pt x="0" y="3563"/>
                      <a:pt x="6591" y="0"/>
                      <a:pt x="14725" y="0"/>
                    </a:cubicBezTo>
                    <a:cubicBezTo>
                      <a:pt x="22860" y="0"/>
                      <a:pt x="29451" y="3563"/>
                      <a:pt x="29451" y="7897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87" name="Graphic 4">
                <a:extLst>
                  <a:ext uri="{FF2B5EF4-FFF2-40B4-BE49-F238E27FC236}">
                    <a16:creationId xmlns:a16="http://schemas.microsoft.com/office/drawing/2014/main" id="{8F4BFF7C-A9EE-704A-61C6-F60C379BEA15}"/>
                  </a:ext>
                </a:extLst>
              </p:cNvPr>
              <p:cNvGrpSpPr/>
              <p:nvPr/>
            </p:nvGrpSpPr>
            <p:grpSpPr>
              <a:xfrm>
                <a:off x="5150439" y="2203883"/>
                <a:ext cx="162327" cy="330211"/>
                <a:chOff x="7070730" y="5475319"/>
                <a:chExt cx="18874" cy="38394"/>
              </a:xfrm>
            </p:grpSpPr>
            <p:sp>
              <p:nvSpPr>
                <p:cNvPr id="8963" name="Freeform: Shape 8962">
                  <a:extLst>
                    <a:ext uri="{FF2B5EF4-FFF2-40B4-BE49-F238E27FC236}">
                      <a16:creationId xmlns:a16="http://schemas.microsoft.com/office/drawing/2014/main" id="{AB3B9FC1-FD2C-83BB-9B50-341DDFB9EFC7}"/>
                    </a:ext>
                  </a:extLst>
                </p:cNvPr>
                <p:cNvSpPr/>
                <p:nvPr/>
              </p:nvSpPr>
              <p:spPr>
                <a:xfrm>
                  <a:off x="7074606" y="5478918"/>
                  <a:ext cx="11121" cy="27847"/>
                </a:xfrm>
                <a:custGeom>
                  <a:avLst/>
                  <a:gdLst>
                    <a:gd name="connsiteX0" fmla="*/ 9717 w 11121"/>
                    <a:gd name="connsiteY0" fmla="*/ 1009 h 27847"/>
                    <a:gd name="connsiteX1" fmla="*/ 7164 w 11121"/>
                    <a:gd name="connsiteY1" fmla="*/ 0 h 27847"/>
                    <a:gd name="connsiteX2" fmla="*/ 6867 w 11121"/>
                    <a:gd name="connsiteY2" fmla="*/ 475 h 27847"/>
                    <a:gd name="connsiteX3" fmla="*/ 5917 w 11121"/>
                    <a:gd name="connsiteY3" fmla="*/ 238 h 27847"/>
                    <a:gd name="connsiteX4" fmla="*/ 5561 w 11121"/>
                    <a:gd name="connsiteY4" fmla="*/ 178 h 27847"/>
                    <a:gd name="connsiteX5" fmla="*/ 5204 w 11121"/>
                    <a:gd name="connsiteY5" fmla="*/ 238 h 27847"/>
                    <a:gd name="connsiteX6" fmla="*/ 4255 w 11121"/>
                    <a:gd name="connsiteY6" fmla="*/ 475 h 27847"/>
                    <a:gd name="connsiteX7" fmla="*/ 3957 w 11121"/>
                    <a:gd name="connsiteY7" fmla="*/ 0 h 27847"/>
                    <a:gd name="connsiteX8" fmla="*/ 1404 w 11121"/>
                    <a:gd name="connsiteY8" fmla="*/ 1009 h 27847"/>
                    <a:gd name="connsiteX9" fmla="*/ 5561 w 11121"/>
                    <a:gd name="connsiteY9" fmla="*/ 27848 h 27847"/>
                    <a:gd name="connsiteX10" fmla="*/ 9717 w 11121"/>
                    <a:gd name="connsiteY10" fmla="*/ 1009 h 27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1" h="27847">
                      <a:moveTo>
                        <a:pt x="9717" y="1009"/>
                      </a:moveTo>
                      <a:cubicBezTo>
                        <a:pt x="9301" y="535"/>
                        <a:pt x="8648" y="0"/>
                        <a:pt x="7164" y="0"/>
                      </a:cubicBezTo>
                      <a:cubicBezTo>
                        <a:pt x="7045" y="178"/>
                        <a:pt x="6926" y="297"/>
                        <a:pt x="6867" y="475"/>
                      </a:cubicBezTo>
                      <a:cubicBezTo>
                        <a:pt x="6570" y="356"/>
                        <a:pt x="6273" y="297"/>
                        <a:pt x="5917" y="238"/>
                      </a:cubicBezTo>
                      <a:cubicBezTo>
                        <a:pt x="5798" y="238"/>
                        <a:pt x="5679" y="238"/>
                        <a:pt x="5561" y="178"/>
                      </a:cubicBezTo>
                      <a:cubicBezTo>
                        <a:pt x="5442" y="178"/>
                        <a:pt x="5323" y="178"/>
                        <a:pt x="5204" y="238"/>
                      </a:cubicBezTo>
                      <a:cubicBezTo>
                        <a:pt x="4848" y="297"/>
                        <a:pt x="4551" y="416"/>
                        <a:pt x="4255" y="475"/>
                      </a:cubicBezTo>
                      <a:cubicBezTo>
                        <a:pt x="4136" y="297"/>
                        <a:pt x="4017" y="178"/>
                        <a:pt x="3957" y="0"/>
                      </a:cubicBezTo>
                      <a:cubicBezTo>
                        <a:pt x="2532" y="0"/>
                        <a:pt x="1820" y="535"/>
                        <a:pt x="1404" y="1009"/>
                      </a:cubicBezTo>
                      <a:cubicBezTo>
                        <a:pt x="-1980" y="4809"/>
                        <a:pt x="1286" y="17694"/>
                        <a:pt x="5561" y="27848"/>
                      </a:cubicBezTo>
                      <a:cubicBezTo>
                        <a:pt x="9836" y="17694"/>
                        <a:pt x="13102" y="4869"/>
                        <a:pt x="9717" y="1009"/>
                      </a:cubicBezTo>
                      <a:close/>
                    </a:path>
                  </a:pathLst>
                </a:custGeom>
                <a:no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64" name="Freeform: Shape 8963">
                  <a:extLst>
                    <a:ext uri="{FF2B5EF4-FFF2-40B4-BE49-F238E27FC236}">
                      <a16:creationId xmlns:a16="http://schemas.microsoft.com/office/drawing/2014/main" id="{C13F0D57-8AA8-593D-02EE-A5DE543DF578}"/>
                    </a:ext>
                  </a:extLst>
                </p:cNvPr>
                <p:cNvSpPr/>
                <p:nvPr/>
              </p:nvSpPr>
              <p:spPr>
                <a:xfrm>
                  <a:off x="7070730" y="5475319"/>
                  <a:ext cx="18874" cy="38394"/>
                </a:xfrm>
                <a:custGeom>
                  <a:avLst/>
                  <a:gdLst>
                    <a:gd name="connsiteX0" fmla="*/ 11574 w 18874"/>
                    <a:gd name="connsiteY0" fmla="*/ 36079 h 38394"/>
                    <a:gd name="connsiteX1" fmla="*/ 16622 w 18874"/>
                    <a:gd name="connsiteY1" fmla="*/ 2353 h 38394"/>
                    <a:gd name="connsiteX2" fmla="*/ 9437 w 18874"/>
                    <a:gd name="connsiteY2" fmla="*/ 96 h 38394"/>
                    <a:gd name="connsiteX3" fmla="*/ 2252 w 18874"/>
                    <a:gd name="connsiteY3" fmla="*/ 2353 h 38394"/>
                    <a:gd name="connsiteX4" fmla="*/ 7300 w 18874"/>
                    <a:gd name="connsiteY4" fmla="*/ 36079 h 38394"/>
                    <a:gd name="connsiteX5" fmla="*/ 6884 w 18874"/>
                    <a:gd name="connsiteY5" fmla="*/ 36910 h 38394"/>
                    <a:gd name="connsiteX6" fmla="*/ 7893 w 18874"/>
                    <a:gd name="connsiteY6" fmla="*/ 37325 h 38394"/>
                    <a:gd name="connsiteX7" fmla="*/ 8428 w 18874"/>
                    <a:gd name="connsiteY7" fmla="*/ 38394 h 38394"/>
                    <a:gd name="connsiteX8" fmla="*/ 9437 w 18874"/>
                    <a:gd name="connsiteY8" fmla="*/ 37979 h 38394"/>
                    <a:gd name="connsiteX9" fmla="*/ 10446 w 18874"/>
                    <a:gd name="connsiteY9" fmla="*/ 38394 h 38394"/>
                    <a:gd name="connsiteX10" fmla="*/ 10981 w 18874"/>
                    <a:gd name="connsiteY10" fmla="*/ 37325 h 38394"/>
                    <a:gd name="connsiteX11" fmla="*/ 11990 w 18874"/>
                    <a:gd name="connsiteY11" fmla="*/ 36910 h 38394"/>
                    <a:gd name="connsiteX12" fmla="*/ 11574 w 18874"/>
                    <a:gd name="connsiteY12" fmla="*/ 36079 h 38394"/>
                    <a:gd name="connsiteX13" fmla="*/ 5281 w 18874"/>
                    <a:gd name="connsiteY13" fmla="*/ 4609 h 38394"/>
                    <a:gd name="connsiteX14" fmla="*/ 7834 w 18874"/>
                    <a:gd name="connsiteY14" fmla="*/ 3599 h 38394"/>
                    <a:gd name="connsiteX15" fmla="*/ 8131 w 18874"/>
                    <a:gd name="connsiteY15" fmla="*/ 4075 h 38394"/>
                    <a:gd name="connsiteX16" fmla="*/ 9081 w 18874"/>
                    <a:gd name="connsiteY16" fmla="*/ 3837 h 38394"/>
                    <a:gd name="connsiteX17" fmla="*/ 9437 w 18874"/>
                    <a:gd name="connsiteY17" fmla="*/ 3778 h 38394"/>
                    <a:gd name="connsiteX18" fmla="*/ 9793 w 18874"/>
                    <a:gd name="connsiteY18" fmla="*/ 3837 h 38394"/>
                    <a:gd name="connsiteX19" fmla="*/ 10743 w 18874"/>
                    <a:gd name="connsiteY19" fmla="*/ 4075 h 38394"/>
                    <a:gd name="connsiteX20" fmla="*/ 11040 w 18874"/>
                    <a:gd name="connsiteY20" fmla="*/ 3599 h 38394"/>
                    <a:gd name="connsiteX21" fmla="*/ 13593 w 18874"/>
                    <a:gd name="connsiteY21" fmla="*/ 4609 h 38394"/>
                    <a:gd name="connsiteX22" fmla="*/ 9437 w 18874"/>
                    <a:gd name="connsiteY22" fmla="*/ 31447 h 38394"/>
                    <a:gd name="connsiteX23" fmla="*/ 5281 w 18874"/>
                    <a:gd name="connsiteY23" fmla="*/ 4609 h 38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8874" h="38394">
                      <a:moveTo>
                        <a:pt x="11574" y="36079"/>
                      </a:moveTo>
                      <a:cubicBezTo>
                        <a:pt x="15612" y="27409"/>
                        <a:pt x="22441" y="8884"/>
                        <a:pt x="16622" y="2353"/>
                      </a:cubicBezTo>
                      <a:cubicBezTo>
                        <a:pt x="15434" y="1046"/>
                        <a:pt x="13237" y="-319"/>
                        <a:pt x="9437" y="96"/>
                      </a:cubicBezTo>
                      <a:cubicBezTo>
                        <a:pt x="5577" y="-379"/>
                        <a:pt x="3440" y="987"/>
                        <a:pt x="2252" y="2353"/>
                      </a:cubicBezTo>
                      <a:cubicBezTo>
                        <a:pt x="-3566" y="8884"/>
                        <a:pt x="3262" y="27409"/>
                        <a:pt x="7300" y="36079"/>
                      </a:cubicBezTo>
                      <a:cubicBezTo>
                        <a:pt x="7181" y="36375"/>
                        <a:pt x="7003" y="36613"/>
                        <a:pt x="6884" y="36910"/>
                      </a:cubicBezTo>
                      <a:lnTo>
                        <a:pt x="7893" y="37325"/>
                      </a:lnTo>
                      <a:cubicBezTo>
                        <a:pt x="8071" y="37682"/>
                        <a:pt x="8249" y="38097"/>
                        <a:pt x="8428" y="38394"/>
                      </a:cubicBezTo>
                      <a:lnTo>
                        <a:pt x="9437" y="37979"/>
                      </a:lnTo>
                      <a:lnTo>
                        <a:pt x="10446" y="38394"/>
                      </a:lnTo>
                      <a:cubicBezTo>
                        <a:pt x="10625" y="38097"/>
                        <a:pt x="10803" y="37682"/>
                        <a:pt x="10981" y="37325"/>
                      </a:cubicBezTo>
                      <a:lnTo>
                        <a:pt x="11990" y="36910"/>
                      </a:lnTo>
                      <a:cubicBezTo>
                        <a:pt x="11990" y="36910"/>
                        <a:pt x="11693" y="36375"/>
                        <a:pt x="11574" y="36079"/>
                      </a:cubicBezTo>
                      <a:close/>
                      <a:moveTo>
                        <a:pt x="5281" y="4609"/>
                      </a:moveTo>
                      <a:cubicBezTo>
                        <a:pt x="5696" y="4134"/>
                        <a:pt x="6349" y="3599"/>
                        <a:pt x="7834" y="3599"/>
                      </a:cubicBezTo>
                      <a:cubicBezTo>
                        <a:pt x="7953" y="3778"/>
                        <a:pt x="8071" y="3896"/>
                        <a:pt x="8131" y="4075"/>
                      </a:cubicBezTo>
                      <a:cubicBezTo>
                        <a:pt x="8428" y="3956"/>
                        <a:pt x="8725" y="3896"/>
                        <a:pt x="9081" y="3837"/>
                      </a:cubicBezTo>
                      <a:cubicBezTo>
                        <a:pt x="9200" y="3837"/>
                        <a:pt x="9318" y="3837"/>
                        <a:pt x="9437" y="3778"/>
                      </a:cubicBezTo>
                      <a:cubicBezTo>
                        <a:pt x="9556" y="3778"/>
                        <a:pt x="9674" y="3778"/>
                        <a:pt x="9793" y="3837"/>
                      </a:cubicBezTo>
                      <a:cubicBezTo>
                        <a:pt x="10149" y="3896"/>
                        <a:pt x="10446" y="4015"/>
                        <a:pt x="10743" y="4075"/>
                      </a:cubicBezTo>
                      <a:cubicBezTo>
                        <a:pt x="10862" y="3896"/>
                        <a:pt x="10981" y="3778"/>
                        <a:pt x="11040" y="3599"/>
                      </a:cubicBezTo>
                      <a:cubicBezTo>
                        <a:pt x="12465" y="3599"/>
                        <a:pt x="13178" y="4134"/>
                        <a:pt x="13593" y="4609"/>
                      </a:cubicBezTo>
                      <a:cubicBezTo>
                        <a:pt x="16978" y="8409"/>
                        <a:pt x="13712" y="21294"/>
                        <a:pt x="9437" y="31447"/>
                      </a:cubicBezTo>
                      <a:cubicBezTo>
                        <a:pt x="5162" y="21294"/>
                        <a:pt x="1896" y="8468"/>
                        <a:pt x="5281" y="4609"/>
                      </a:cubicBezTo>
                      <a:close/>
                    </a:path>
                  </a:pathLst>
                </a:custGeom>
                <a:solidFill>
                  <a:srgbClr val="E02014"/>
                </a:solidFill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88" name="Freeform: Shape 8887">
                <a:extLst>
                  <a:ext uri="{FF2B5EF4-FFF2-40B4-BE49-F238E27FC236}">
                    <a16:creationId xmlns:a16="http://schemas.microsoft.com/office/drawing/2014/main" id="{6F8DDEFB-F1DB-8561-D1F5-C4310ADD885E}"/>
                  </a:ext>
                </a:extLst>
              </p:cNvPr>
              <p:cNvSpPr/>
              <p:nvPr/>
            </p:nvSpPr>
            <p:spPr>
              <a:xfrm>
                <a:off x="5607965" y="1376394"/>
                <a:ext cx="396857" cy="597044"/>
              </a:xfrm>
              <a:custGeom>
                <a:avLst/>
                <a:gdLst>
                  <a:gd name="connsiteX0" fmla="*/ 0 w 46143"/>
                  <a:gd name="connsiteY0" fmla="*/ 68223 h 69419"/>
                  <a:gd name="connsiteX1" fmla="*/ 3147 w 46143"/>
                  <a:gd name="connsiteY1" fmla="*/ 58604 h 69419"/>
                  <a:gd name="connsiteX2" fmla="*/ 6947 w 46143"/>
                  <a:gd name="connsiteY2" fmla="*/ 49164 h 69419"/>
                  <a:gd name="connsiteX3" fmla="*/ 16091 w 46143"/>
                  <a:gd name="connsiteY3" fmla="*/ 30816 h 69419"/>
                  <a:gd name="connsiteX4" fmla="*/ 18704 w 46143"/>
                  <a:gd name="connsiteY4" fmla="*/ 26363 h 69419"/>
                  <a:gd name="connsiteX5" fmla="*/ 21494 w 46143"/>
                  <a:gd name="connsiteY5" fmla="*/ 21969 h 69419"/>
                  <a:gd name="connsiteX6" fmla="*/ 24523 w 46143"/>
                  <a:gd name="connsiteY6" fmla="*/ 17694 h 69419"/>
                  <a:gd name="connsiteX7" fmla="*/ 27729 w 46143"/>
                  <a:gd name="connsiteY7" fmla="*/ 13538 h 69419"/>
                  <a:gd name="connsiteX8" fmla="*/ 29451 w 46143"/>
                  <a:gd name="connsiteY8" fmla="*/ 11519 h 69419"/>
                  <a:gd name="connsiteX9" fmla="*/ 30341 w 46143"/>
                  <a:gd name="connsiteY9" fmla="*/ 10510 h 69419"/>
                  <a:gd name="connsiteX10" fmla="*/ 31232 w 46143"/>
                  <a:gd name="connsiteY10" fmla="*/ 9559 h 69419"/>
                  <a:gd name="connsiteX11" fmla="*/ 35151 w 46143"/>
                  <a:gd name="connsiteY11" fmla="*/ 5819 h 69419"/>
                  <a:gd name="connsiteX12" fmla="*/ 37289 w 46143"/>
                  <a:gd name="connsiteY12" fmla="*/ 4097 h 69419"/>
                  <a:gd name="connsiteX13" fmla="*/ 38417 w 46143"/>
                  <a:gd name="connsiteY13" fmla="*/ 3265 h 69419"/>
                  <a:gd name="connsiteX14" fmla="*/ 39604 w 46143"/>
                  <a:gd name="connsiteY14" fmla="*/ 2493 h 69419"/>
                  <a:gd name="connsiteX15" fmla="*/ 44770 w 46143"/>
                  <a:gd name="connsiteY15" fmla="*/ 59 h 69419"/>
                  <a:gd name="connsiteX16" fmla="*/ 46076 w 46143"/>
                  <a:gd name="connsiteY16" fmla="*/ 594 h 69419"/>
                  <a:gd name="connsiteX17" fmla="*/ 45601 w 46143"/>
                  <a:gd name="connsiteY17" fmla="*/ 1722 h 69419"/>
                  <a:gd name="connsiteX18" fmla="*/ 45601 w 46143"/>
                  <a:gd name="connsiteY18" fmla="*/ 1722 h 69419"/>
                  <a:gd name="connsiteX19" fmla="*/ 41326 w 46143"/>
                  <a:gd name="connsiteY19" fmla="*/ 4453 h 69419"/>
                  <a:gd name="connsiteX20" fmla="*/ 37586 w 46143"/>
                  <a:gd name="connsiteY20" fmla="*/ 7838 h 69419"/>
                  <a:gd name="connsiteX21" fmla="*/ 34201 w 46143"/>
                  <a:gd name="connsiteY21" fmla="*/ 11638 h 69419"/>
                  <a:gd name="connsiteX22" fmla="*/ 31113 w 46143"/>
                  <a:gd name="connsiteY22" fmla="*/ 15616 h 69419"/>
                  <a:gd name="connsiteX23" fmla="*/ 25472 w 46143"/>
                  <a:gd name="connsiteY23" fmla="*/ 24047 h 69419"/>
                  <a:gd name="connsiteX24" fmla="*/ 20366 w 46143"/>
                  <a:gd name="connsiteY24" fmla="*/ 32776 h 69419"/>
                  <a:gd name="connsiteX25" fmla="*/ 10985 w 46143"/>
                  <a:gd name="connsiteY25" fmla="*/ 50707 h 69419"/>
                  <a:gd name="connsiteX26" fmla="*/ 6472 w 46143"/>
                  <a:gd name="connsiteY26" fmla="*/ 59792 h 69419"/>
                  <a:gd name="connsiteX27" fmla="*/ 1960 w 46143"/>
                  <a:gd name="connsiteY27" fmla="*/ 68877 h 69419"/>
                  <a:gd name="connsiteX28" fmla="*/ 1960 w 46143"/>
                  <a:gd name="connsiteY28" fmla="*/ 68877 h 69419"/>
                  <a:gd name="connsiteX29" fmla="*/ 594 w 46143"/>
                  <a:gd name="connsiteY29" fmla="*/ 69352 h 69419"/>
                  <a:gd name="connsiteX30" fmla="*/ 59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0" y="68223"/>
                    </a:moveTo>
                    <a:cubicBezTo>
                      <a:pt x="891" y="64958"/>
                      <a:pt x="2019" y="61752"/>
                      <a:pt x="3147" y="58604"/>
                    </a:cubicBezTo>
                    <a:cubicBezTo>
                      <a:pt x="4334" y="55458"/>
                      <a:pt x="5581" y="52311"/>
                      <a:pt x="6947" y="49164"/>
                    </a:cubicBezTo>
                    <a:cubicBezTo>
                      <a:pt x="9678" y="42929"/>
                      <a:pt x="12707" y="36813"/>
                      <a:pt x="16091" y="30816"/>
                    </a:cubicBezTo>
                    <a:cubicBezTo>
                      <a:pt x="16922" y="29332"/>
                      <a:pt x="17813" y="27847"/>
                      <a:pt x="18704" y="26363"/>
                    </a:cubicBezTo>
                    <a:cubicBezTo>
                      <a:pt x="19594" y="24879"/>
                      <a:pt x="20544" y="23454"/>
                      <a:pt x="21494" y="21969"/>
                    </a:cubicBezTo>
                    <a:cubicBezTo>
                      <a:pt x="22445" y="20544"/>
                      <a:pt x="23454" y="19119"/>
                      <a:pt x="24523" y="17694"/>
                    </a:cubicBezTo>
                    <a:cubicBezTo>
                      <a:pt x="25532" y="16269"/>
                      <a:pt x="26660" y="14903"/>
                      <a:pt x="27729" y="13538"/>
                    </a:cubicBezTo>
                    <a:cubicBezTo>
                      <a:pt x="28263" y="12884"/>
                      <a:pt x="28857" y="12172"/>
                      <a:pt x="29451" y="11519"/>
                    </a:cubicBezTo>
                    <a:lnTo>
                      <a:pt x="30341" y="10510"/>
                    </a:lnTo>
                    <a:cubicBezTo>
                      <a:pt x="30639" y="10153"/>
                      <a:pt x="30935" y="9856"/>
                      <a:pt x="31232" y="9559"/>
                    </a:cubicBezTo>
                    <a:cubicBezTo>
                      <a:pt x="32479" y="8253"/>
                      <a:pt x="33785" y="7006"/>
                      <a:pt x="35151" y="5819"/>
                    </a:cubicBezTo>
                    <a:cubicBezTo>
                      <a:pt x="35863" y="5225"/>
                      <a:pt x="36576" y="4631"/>
                      <a:pt x="37289" y="4097"/>
                    </a:cubicBezTo>
                    <a:cubicBezTo>
                      <a:pt x="37645" y="3800"/>
                      <a:pt x="38001" y="3563"/>
                      <a:pt x="38417" y="3265"/>
                    </a:cubicBezTo>
                    <a:cubicBezTo>
                      <a:pt x="38832" y="3028"/>
                      <a:pt x="39188" y="2731"/>
                      <a:pt x="39604" y="2493"/>
                    </a:cubicBezTo>
                    <a:cubicBezTo>
                      <a:pt x="41207" y="1484"/>
                      <a:pt x="42929" y="653"/>
                      <a:pt x="44770" y="59"/>
                    </a:cubicBezTo>
                    <a:cubicBezTo>
                      <a:pt x="45304" y="-119"/>
                      <a:pt x="45898" y="119"/>
                      <a:pt x="46076" y="594"/>
                    </a:cubicBezTo>
                    <a:cubicBezTo>
                      <a:pt x="46254" y="1009"/>
                      <a:pt x="46076" y="1484"/>
                      <a:pt x="45601" y="1722"/>
                    </a:cubicBezTo>
                    <a:lnTo>
                      <a:pt x="45601" y="1722"/>
                    </a:lnTo>
                    <a:cubicBezTo>
                      <a:pt x="44057" y="2493"/>
                      <a:pt x="42632" y="3384"/>
                      <a:pt x="41326" y="4453"/>
                    </a:cubicBezTo>
                    <a:cubicBezTo>
                      <a:pt x="40020" y="5522"/>
                      <a:pt x="38773" y="6650"/>
                      <a:pt x="37586" y="7838"/>
                    </a:cubicBezTo>
                    <a:cubicBezTo>
                      <a:pt x="36398" y="9025"/>
                      <a:pt x="35270" y="10331"/>
                      <a:pt x="34201" y="11638"/>
                    </a:cubicBezTo>
                    <a:cubicBezTo>
                      <a:pt x="33132" y="12944"/>
                      <a:pt x="32123" y="14250"/>
                      <a:pt x="31113" y="15616"/>
                    </a:cubicBezTo>
                    <a:cubicBezTo>
                      <a:pt x="29154" y="18347"/>
                      <a:pt x="27254" y="21138"/>
                      <a:pt x="25472" y="24047"/>
                    </a:cubicBezTo>
                    <a:cubicBezTo>
                      <a:pt x="23691" y="26898"/>
                      <a:pt x="21969" y="29807"/>
                      <a:pt x="20366" y="32776"/>
                    </a:cubicBezTo>
                    <a:cubicBezTo>
                      <a:pt x="17100" y="38654"/>
                      <a:pt x="14013" y="44651"/>
                      <a:pt x="10985" y="50707"/>
                    </a:cubicBezTo>
                    <a:cubicBezTo>
                      <a:pt x="9441" y="53736"/>
                      <a:pt x="7957" y="56764"/>
                      <a:pt x="6472" y="59792"/>
                    </a:cubicBezTo>
                    <a:cubicBezTo>
                      <a:pt x="4988" y="62820"/>
                      <a:pt x="3444" y="65849"/>
                      <a:pt x="1960" y="68877"/>
                    </a:cubicBezTo>
                    <a:lnTo>
                      <a:pt x="1960" y="68877"/>
                    </a:lnTo>
                    <a:cubicBezTo>
                      <a:pt x="1722" y="69352"/>
                      <a:pt x="1128" y="69530"/>
                      <a:pt x="594" y="69352"/>
                    </a:cubicBezTo>
                    <a:cubicBezTo>
                      <a:pt x="119" y="69174"/>
                      <a:pt x="-59" y="68699"/>
                      <a:pt x="59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9" name="Freeform: Shape 8888">
                <a:extLst>
                  <a:ext uri="{FF2B5EF4-FFF2-40B4-BE49-F238E27FC236}">
                    <a16:creationId xmlns:a16="http://schemas.microsoft.com/office/drawing/2014/main" id="{11712E93-8BA0-D0B6-F547-5E1AD1870C3A}"/>
                  </a:ext>
                </a:extLst>
              </p:cNvPr>
              <p:cNvSpPr/>
              <p:nvPr/>
            </p:nvSpPr>
            <p:spPr>
              <a:xfrm>
                <a:off x="5314555" y="2298441"/>
                <a:ext cx="760868" cy="114964"/>
              </a:xfrm>
              <a:custGeom>
                <a:avLst/>
                <a:gdLst>
                  <a:gd name="connsiteX0" fmla="*/ 561 w 88467"/>
                  <a:gd name="connsiteY0" fmla="*/ 11504 h 13367"/>
                  <a:gd name="connsiteX1" fmla="*/ 11070 w 88467"/>
                  <a:gd name="connsiteY1" fmla="*/ 8179 h 13367"/>
                  <a:gd name="connsiteX2" fmla="*/ 21758 w 88467"/>
                  <a:gd name="connsiteY2" fmla="*/ 5448 h 13367"/>
                  <a:gd name="connsiteX3" fmla="*/ 43609 w 88467"/>
                  <a:gd name="connsiteY3" fmla="*/ 1470 h 13367"/>
                  <a:gd name="connsiteX4" fmla="*/ 49131 w 88467"/>
                  <a:gd name="connsiteY4" fmla="*/ 817 h 13367"/>
                  <a:gd name="connsiteX5" fmla="*/ 54712 w 88467"/>
                  <a:gd name="connsiteY5" fmla="*/ 341 h 13367"/>
                  <a:gd name="connsiteX6" fmla="*/ 60294 w 88467"/>
                  <a:gd name="connsiteY6" fmla="*/ 45 h 13367"/>
                  <a:gd name="connsiteX7" fmla="*/ 65934 w 88467"/>
                  <a:gd name="connsiteY7" fmla="*/ 45 h 13367"/>
                  <a:gd name="connsiteX8" fmla="*/ 68785 w 88467"/>
                  <a:gd name="connsiteY8" fmla="*/ 104 h 13367"/>
                  <a:gd name="connsiteX9" fmla="*/ 70210 w 88467"/>
                  <a:gd name="connsiteY9" fmla="*/ 104 h 13367"/>
                  <a:gd name="connsiteX10" fmla="*/ 71635 w 88467"/>
                  <a:gd name="connsiteY10" fmla="*/ 282 h 13367"/>
                  <a:gd name="connsiteX11" fmla="*/ 77275 w 88467"/>
                  <a:gd name="connsiteY11" fmla="*/ 995 h 13367"/>
                  <a:gd name="connsiteX12" fmla="*/ 80066 w 88467"/>
                  <a:gd name="connsiteY12" fmla="*/ 1588 h 13367"/>
                  <a:gd name="connsiteX13" fmla="*/ 81432 w 88467"/>
                  <a:gd name="connsiteY13" fmla="*/ 1945 h 13367"/>
                  <a:gd name="connsiteX14" fmla="*/ 82797 w 88467"/>
                  <a:gd name="connsiteY14" fmla="*/ 2360 h 13367"/>
                  <a:gd name="connsiteX15" fmla="*/ 88023 w 88467"/>
                  <a:gd name="connsiteY15" fmla="*/ 4736 h 13367"/>
                  <a:gd name="connsiteX16" fmla="*/ 88260 w 88467"/>
                  <a:gd name="connsiteY16" fmla="*/ 5982 h 13367"/>
                  <a:gd name="connsiteX17" fmla="*/ 87013 w 88467"/>
                  <a:gd name="connsiteY17" fmla="*/ 6279 h 13367"/>
                  <a:gd name="connsiteX18" fmla="*/ 87013 w 88467"/>
                  <a:gd name="connsiteY18" fmla="*/ 6279 h 13367"/>
                  <a:gd name="connsiteX19" fmla="*/ 82085 w 88467"/>
                  <a:gd name="connsiteY19" fmla="*/ 4736 h 13367"/>
                  <a:gd name="connsiteX20" fmla="*/ 76860 w 88467"/>
                  <a:gd name="connsiteY20" fmla="*/ 3964 h 13367"/>
                  <a:gd name="connsiteX21" fmla="*/ 71516 w 88467"/>
                  <a:gd name="connsiteY21" fmla="*/ 3726 h 13367"/>
                  <a:gd name="connsiteX22" fmla="*/ 66113 w 88467"/>
                  <a:gd name="connsiteY22" fmla="*/ 3785 h 13367"/>
                  <a:gd name="connsiteX23" fmla="*/ 55247 w 88467"/>
                  <a:gd name="connsiteY23" fmla="*/ 4557 h 13367"/>
                  <a:gd name="connsiteX24" fmla="*/ 44440 w 88467"/>
                  <a:gd name="connsiteY24" fmla="*/ 5863 h 13367"/>
                  <a:gd name="connsiteX25" fmla="*/ 22827 w 88467"/>
                  <a:gd name="connsiteY25" fmla="*/ 9426 h 13367"/>
                  <a:gd name="connsiteX26" fmla="*/ 12021 w 88467"/>
                  <a:gd name="connsiteY26" fmla="*/ 11386 h 13367"/>
                  <a:gd name="connsiteX27" fmla="*/ 1214 w 88467"/>
                  <a:gd name="connsiteY27" fmla="*/ 13345 h 13367"/>
                  <a:gd name="connsiteX28" fmla="*/ 1214 w 88467"/>
                  <a:gd name="connsiteY28" fmla="*/ 13345 h 13367"/>
                  <a:gd name="connsiteX29" fmla="*/ 26 w 88467"/>
                  <a:gd name="connsiteY29" fmla="*/ 12632 h 13367"/>
                  <a:gd name="connsiteX30" fmla="*/ 620 w 88467"/>
                  <a:gd name="connsiteY30" fmla="*/ 11623 h 1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467" h="13367">
                    <a:moveTo>
                      <a:pt x="561" y="11504"/>
                    </a:moveTo>
                    <a:cubicBezTo>
                      <a:pt x="4005" y="10258"/>
                      <a:pt x="7508" y="9189"/>
                      <a:pt x="11070" y="8179"/>
                    </a:cubicBezTo>
                    <a:cubicBezTo>
                      <a:pt x="14633" y="7170"/>
                      <a:pt x="18196" y="6279"/>
                      <a:pt x="21758" y="5448"/>
                    </a:cubicBezTo>
                    <a:cubicBezTo>
                      <a:pt x="28943" y="3785"/>
                      <a:pt x="36246" y="2479"/>
                      <a:pt x="43609" y="1470"/>
                    </a:cubicBezTo>
                    <a:cubicBezTo>
                      <a:pt x="45450" y="1232"/>
                      <a:pt x="47290" y="995"/>
                      <a:pt x="49131" y="817"/>
                    </a:cubicBezTo>
                    <a:cubicBezTo>
                      <a:pt x="50972" y="639"/>
                      <a:pt x="52812" y="460"/>
                      <a:pt x="54712" y="341"/>
                    </a:cubicBezTo>
                    <a:cubicBezTo>
                      <a:pt x="56553" y="223"/>
                      <a:pt x="58453" y="104"/>
                      <a:pt x="60294" y="45"/>
                    </a:cubicBezTo>
                    <a:cubicBezTo>
                      <a:pt x="62194" y="-15"/>
                      <a:pt x="64034" y="-15"/>
                      <a:pt x="65934" y="45"/>
                    </a:cubicBezTo>
                    <a:cubicBezTo>
                      <a:pt x="66885" y="45"/>
                      <a:pt x="67834" y="45"/>
                      <a:pt x="68785" y="104"/>
                    </a:cubicBezTo>
                    <a:lnTo>
                      <a:pt x="70210" y="104"/>
                    </a:lnTo>
                    <a:cubicBezTo>
                      <a:pt x="70685" y="223"/>
                      <a:pt x="71160" y="223"/>
                      <a:pt x="71635" y="282"/>
                    </a:cubicBezTo>
                    <a:cubicBezTo>
                      <a:pt x="73535" y="460"/>
                      <a:pt x="75375" y="639"/>
                      <a:pt x="77275" y="995"/>
                    </a:cubicBezTo>
                    <a:cubicBezTo>
                      <a:pt x="78225" y="1173"/>
                      <a:pt x="79116" y="1351"/>
                      <a:pt x="80066" y="1588"/>
                    </a:cubicBezTo>
                    <a:cubicBezTo>
                      <a:pt x="80541" y="1707"/>
                      <a:pt x="81016" y="1826"/>
                      <a:pt x="81432" y="1945"/>
                    </a:cubicBezTo>
                    <a:cubicBezTo>
                      <a:pt x="81907" y="2064"/>
                      <a:pt x="82322" y="2182"/>
                      <a:pt x="82797" y="2360"/>
                    </a:cubicBezTo>
                    <a:cubicBezTo>
                      <a:pt x="84638" y="2954"/>
                      <a:pt x="86360" y="3726"/>
                      <a:pt x="88023" y="4736"/>
                    </a:cubicBezTo>
                    <a:cubicBezTo>
                      <a:pt x="88498" y="5032"/>
                      <a:pt x="88616" y="5567"/>
                      <a:pt x="88260" y="5982"/>
                    </a:cubicBezTo>
                    <a:cubicBezTo>
                      <a:pt x="87963" y="6338"/>
                      <a:pt x="87429" y="6457"/>
                      <a:pt x="87013" y="6279"/>
                    </a:cubicBezTo>
                    <a:lnTo>
                      <a:pt x="87013" y="6279"/>
                    </a:lnTo>
                    <a:cubicBezTo>
                      <a:pt x="85469" y="5567"/>
                      <a:pt x="83807" y="5092"/>
                      <a:pt x="82085" y="4736"/>
                    </a:cubicBezTo>
                    <a:cubicBezTo>
                      <a:pt x="80363" y="4379"/>
                      <a:pt x="78641" y="4142"/>
                      <a:pt x="76860" y="3964"/>
                    </a:cubicBezTo>
                    <a:cubicBezTo>
                      <a:pt x="75079" y="3785"/>
                      <a:pt x="73297" y="3726"/>
                      <a:pt x="71516" y="3726"/>
                    </a:cubicBezTo>
                    <a:cubicBezTo>
                      <a:pt x="69735" y="3726"/>
                      <a:pt x="67894" y="3726"/>
                      <a:pt x="66113" y="3785"/>
                    </a:cubicBezTo>
                    <a:cubicBezTo>
                      <a:pt x="62491" y="3904"/>
                      <a:pt x="58869" y="4201"/>
                      <a:pt x="55247" y="4557"/>
                    </a:cubicBezTo>
                    <a:cubicBezTo>
                      <a:pt x="51625" y="4914"/>
                      <a:pt x="48003" y="5389"/>
                      <a:pt x="44440" y="5863"/>
                    </a:cubicBezTo>
                    <a:cubicBezTo>
                      <a:pt x="37256" y="6873"/>
                      <a:pt x="30071" y="8120"/>
                      <a:pt x="22827" y="9426"/>
                    </a:cubicBezTo>
                    <a:cubicBezTo>
                      <a:pt x="19205" y="10079"/>
                      <a:pt x="15643" y="10732"/>
                      <a:pt x="12021" y="11386"/>
                    </a:cubicBezTo>
                    <a:cubicBezTo>
                      <a:pt x="8398" y="12039"/>
                      <a:pt x="4836" y="12692"/>
                      <a:pt x="1214" y="13345"/>
                    </a:cubicBezTo>
                    <a:lnTo>
                      <a:pt x="1214" y="13345"/>
                    </a:lnTo>
                    <a:cubicBezTo>
                      <a:pt x="679" y="13464"/>
                      <a:pt x="145" y="13108"/>
                      <a:pt x="26" y="12632"/>
                    </a:cubicBezTo>
                    <a:cubicBezTo>
                      <a:pt x="-92" y="12217"/>
                      <a:pt x="204" y="11742"/>
                      <a:pt x="620" y="11623"/>
                    </a:cubicBezTo>
                    <a:close/>
                  </a:path>
                </a:pathLst>
              </a:custGeom>
              <a:solidFill>
                <a:srgbClr val="66140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0" name="Freeform: Shape 8889">
                <a:extLst>
                  <a:ext uri="{FF2B5EF4-FFF2-40B4-BE49-F238E27FC236}">
                    <a16:creationId xmlns:a16="http://schemas.microsoft.com/office/drawing/2014/main" id="{DA43BFB6-2265-8304-CC0B-394BD68160C3}"/>
                  </a:ext>
                </a:extLst>
              </p:cNvPr>
              <p:cNvSpPr/>
              <p:nvPr/>
            </p:nvSpPr>
            <p:spPr>
              <a:xfrm>
                <a:off x="5849925" y="1752025"/>
                <a:ext cx="601586" cy="98348"/>
              </a:xfrm>
              <a:custGeom>
                <a:avLst/>
                <a:gdLst>
                  <a:gd name="connsiteX0" fmla="*/ 427 w 69947"/>
                  <a:gd name="connsiteY0" fmla="*/ 9942 h 11435"/>
                  <a:gd name="connsiteX1" fmla="*/ 8740 w 69947"/>
                  <a:gd name="connsiteY1" fmla="*/ 7092 h 11435"/>
                  <a:gd name="connsiteX2" fmla="*/ 17231 w 69947"/>
                  <a:gd name="connsiteY2" fmla="*/ 4717 h 11435"/>
                  <a:gd name="connsiteX3" fmla="*/ 34509 w 69947"/>
                  <a:gd name="connsiteY3" fmla="*/ 1273 h 11435"/>
                  <a:gd name="connsiteX4" fmla="*/ 38903 w 69947"/>
                  <a:gd name="connsiteY4" fmla="*/ 680 h 11435"/>
                  <a:gd name="connsiteX5" fmla="*/ 43297 w 69947"/>
                  <a:gd name="connsiteY5" fmla="*/ 264 h 11435"/>
                  <a:gd name="connsiteX6" fmla="*/ 47750 w 69947"/>
                  <a:gd name="connsiteY6" fmla="*/ 26 h 11435"/>
                  <a:gd name="connsiteX7" fmla="*/ 52204 w 69947"/>
                  <a:gd name="connsiteY7" fmla="*/ 26 h 11435"/>
                  <a:gd name="connsiteX8" fmla="*/ 54460 w 69947"/>
                  <a:gd name="connsiteY8" fmla="*/ 86 h 11435"/>
                  <a:gd name="connsiteX9" fmla="*/ 55588 w 69947"/>
                  <a:gd name="connsiteY9" fmla="*/ 86 h 11435"/>
                  <a:gd name="connsiteX10" fmla="*/ 56716 w 69947"/>
                  <a:gd name="connsiteY10" fmla="*/ 264 h 11435"/>
                  <a:gd name="connsiteX11" fmla="*/ 61169 w 69947"/>
                  <a:gd name="connsiteY11" fmla="*/ 858 h 11435"/>
                  <a:gd name="connsiteX12" fmla="*/ 63366 w 69947"/>
                  <a:gd name="connsiteY12" fmla="*/ 1333 h 11435"/>
                  <a:gd name="connsiteX13" fmla="*/ 64435 w 69947"/>
                  <a:gd name="connsiteY13" fmla="*/ 1630 h 11435"/>
                  <a:gd name="connsiteX14" fmla="*/ 65504 w 69947"/>
                  <a:gd name="connsiteY14" fmla="*/ 1986 h 11435"/>
                  <a:gd name="connsiteX15" fmla="*/ 69601 w 69947"/>
                  <a:gd name="connsiteY15" fmla="*/ 4005 h 11435"/>
                  <a:gd name="connsiteX16" fmla="*/ 69779 w 69947"/>
                  <a:gd name="connsiteY16" fmla="*/ 5133 h 11435"/>
                  <a:gd name="connsiteX17" fmla="*/ 68769 w 69947"/>
                  <a:gd name="connsiteY17" fmla="*/ 5370 h 11435"/>
                  <a:gd name="connsiteX18" fmla="*/ 68769 w 69947"/>
                  <a:gd name="connsiteY18" fmla="*/ 5370 h 11435"/>
                  <a:gd name="connsiteX19" fmla="*/ 64851 w 69947"/>
                  <a:gd name="connsiteY19" fmla="*/ 4005 h 11435"/>
                  <a:gd name="connsiteX20" fmla="*/ 60694 w 69947"/>
                  <a:gd name="connsiteY20" fmla="*/ 3351 h 11435"/>
                  <a:gd name="connsiteX21" fmla="*/ 56478 w 69947"/>
                  <a:gd name="connsiteY21" fmla="*/ 3114 h 11435"/>
                  <a:gd name="connsiteX22" fmla="*/ 52204 w 69947"/>
                  <a:gd name="connsiteY22" fmla="*/ 3114 h 11435"/>
                  <a:gd name="connsiteX23" fmla="*/ 43653 w 69947"/>
                  <a:gd name="connsiteY23" fmla="*/ 3767 h 11435"/>
                  <a:gd name="connsiteX24" fmla="*/ 35103 w 69947"/>
                  <a:gd name="connsiteY24" fmla="*/ 4895 h 11435"/>
                  <a:gd name="connsiteX25" fmla="*/ 18062 w 69947"/>
                  <a:gd name="connsiteY25" fmla="*/ 7983 h 11435"/>
                  <a:gd name="connsiteX26" fmla="*/ 9512 w 69947"/>
                  <a:gd name="connsiteY26" fmla="*/ 9705 h 11435"/>
                  <a:gd name="connsiteX27" fmla="*/ 961 w 69947"/>
                  <a:gd name="connsiteY27" fmla="*/ 11427 h 11435"/>
                  <a:gd name="connsiteX28" fmla="*/ 961 w 69947"/>
                  <a:gd name="connsiteY28" fmla="*/ 11427 h 11435"/>
                  <a:gd name="connsiteX29" fmla="*/ 11 w 69947"/>
                  <a:gd name="connsiteY29" fmla="*/ 10773 h 11435"/>
                  <a:gd name="connsiteX30" fmla="*/ 486 w 69947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7" h="11435">
                    <a:moveTo>
                      <a:pt x="427" y="9942"/>
                    </a:moveTo>
                    <a:cubicBezTo>
                      <a:pt x="3158" y="8874"/>
                      <a:pt x="5949" y="7923"/>
                      <a:pt x="8740" y="7092"/>
                    </a:cubicBezTo>
                    <a:cubicBezTo>
                      <a:pt x="11530" y="6202"/>
                      <a:pt x="14381" y="5430"/>
                      <a:pt x="17231" y="4717"/>
                    </a:cubicBezTo>
                    <a:cubicBezTo>
                      <a:pt x="22931" y="3292"/>
                      <a:pt x="28690" y="2105"/>
                      <a:pt x="34509" y="1273"/>
                    </a:cubicBezTo>
                    <a:cubicBezTo>
                      <a:pt x="35993" y="1036"/>
                      <a:pt x="37418" y="858"/>
                      <a:pt x="38903" y="680"/>
                    </a:cubicBezTo>
                    <a:cubicBezTo>
                      <a:pt x="40387" y="501"/>
                      <a:pt x="41813" y="382"/>
                      <a:pt x="43297" y="264"/>
                    </a:cubicBezTo>
                    <a:cubicBezTo>
                      <a:pt x="44781" y="145"/>
                      <a:pt x="46266" y="86"/>
                      <a:pt x="47750" y="26"/>
                    </a:cubicBezTo>
                    <a:cubicBezTo>
                      <a:pt x="49235" y="26"/>
                      <a:pt x="50719" y="-33"/>
                      <a:pt x="52204" y="26"/>
                    </a:cubicBezTo>
                    <a:cubicBezTo>
                      <a:pt x="52975" y="26"/>
                      <a:pt x="53688" y="26"/>
                      <a:pt x="54460" y="86"/>
                    </a:cubicBezTo>
                    <a:lnTo>
                      <a:pt x="55588" y="86"/>
                    </a:lnTo>
                    <a:cubicBezTo>
                      <a:pt x="55944" y="205"/>
                      <a:pt x="56360" y="205"/>
                      <a:pt x="56716" y="264"/>
                    </a:cubicBezTo>
                    <a:cubicBezTo>
                      <a:pt x="58200" y="382"/>
                      <a:pt x="59685" y="561"/>
                      <a:pt x="61169" y="858"/>
                    </a:cubicBezTo>
                    <a:cubicBezTo>
                      <a:pt x="61882" y="976"/>
                      <a:pt x="62654" y="1154"/>
                      <a:pt x="63366" y="1333"/>
                    </a:cubicBezTo>
                    <a:cubicBezTo>
                      <a:pt x="63723" y="1452"/>
                      <a:pt x="64079" y="1511"/>
                      <a:pt x="64435" y="1630"/>
                    </a:cubicBezTo>
                    <a:cubicBezTo>
                      <a:pt x="64791" y="1748"/>
                      <a:pt x="65148" y="1867"/>
                      <a:pt x="65504" y="1986"/>
                    </a:cubicBezTo>
                    <a:cubicBezTo>
                      <a:pt x="66929" y="2520"/>
                      <a:pt x="68354" y="3173"/>
                      <a:pt x="69601" y="4005"/>
                    </a:cubicBezTo>
                    <a:cubicBezTo>
                      <a:pt x="69957" y="4242"/>
                      <a:pt x="70076" y="4777"/>
                      <a:pt x="69779" y="5133"/>
                    </a:cubicBezTo>
                    <a:cubicBezTo>
                      <a:pt x="69541" y="5430"/>
                      <a:pt x="69126" y="5548"/>
                      <a:pt x="68769" y="5370"/>
                    </a:cubicBezTo>
                    <a:lnTo>
                      <a:pt x="68769" y="5370"/>
                    </a:lnTo>
                    <a:cubicBezTo>
                      <a:pt x="67522" y="4777"/>
                      <a:pt x="66216" y="4302"/>
                      <a:pt x="64851" y="4005"/>
                    </a:cubicBezTo>
                    <a:cubicBezTo>
                      <a:pt x="63485" y="3708"/>
                      <a:pt x="62119" y="3470"/>
                      <a:pt x="60694" y="3351"/>
                    </a:cubicBezTo>
                    <a:cubicBezTo>
                      <a:pt x="59269" y="3233"/>
                      <a:pt x="57903" y="3114"/>
                      <a:pt x="56478" y="3114"/>
                    </a:cubicBezTo>
                    <a:cubicBezTo>
                      <a:pt x="55054" y="3114"/>
                      <a:pt x="53629" y="3114"/>
                      <a:pt x="52204" y="3114"/>
                    </a:cubicBezTo>
                    <a:cubicBezTo>
                      <a:pt x="49353" y="3233"/>
                      <a:pt x="46503" y="3470"/>
                      <a:pt x="43653" y="3767"/>
                    </a:cubicBezTo>
                    <a:cubicBezTo>
                      <a:pt x="40803" y="4064"/>
                      <a:pt x="37953" y="4480"/>
                      <a:pt x="35103" y="4895"/>
                    </a:cubicBezTo>
                    <a:cubicBezTo>
                      <a:pt x="29403" y="5786"/>
                      <a:pt x="23702" y="6855"/>
                      <a:pt x="18062" y="7983"/>
                    </a:cubicBezTo>
                    <a:cubicBezTo>
                      <a:pt x="15212" y="8517"/>
                      <a:pt x="12362" y="9111"/>
                      <a:pt x="9512" y="9705"/>
                    </a:cubicBezTo>
                    <a:cubicBezTo>
                      <a:pt x="6661" y="10299"/>
                      <a:pt x="3811" y="10833"/>
                      <a:pt x="961" y="11427"/>
                    </a:cubicBezTo>
                    <a:lnTo>
                      <a:pt x="961" y="11427"/>
                    </a:lnTo>
                    <a:cubicBezTo>
                      <a:pt x="546" y="11486"/>
                      <a:pt x="130" y="11249"/>
                      <a:pt x="11" y="10773"/>
                    </a:cubicBezTo>
                    <a:cubicBezTo>
                      <a:pt x="-48" y="10417"/>
                      <a:pt x="130" y="10001"/>
                      <a:pt x="486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1" name="Freeform: Shape 8890">
                <a:extLst>
                  <a:ext uri="{FF2B5EF4-FFF2-40B4-BE49-F238E27FC236}">
                    <a16:creationId xmlns:a16="http://schemas.microsoft.com/office/drawing/2014/main" id="{4681A7FE-E0B0-B3B7-5B31-3D725EDB8096}"/>
                  </a:ext>
                </a:extLst>
              </p:cNvPr>
              <p:cNvSpPr/>
              <p:nvPr/>
            </p:nvSpPr>
            <p:spPr>
              <a:xfrm>
                <a:off x="5139095" y="1750717"/>
                <a:ext cx="990779" cy="785672"/>
              </a:xfrm>
              <a:custGeom>
                <a:avLst/>
                <a:gdLst>
                  <a:gd name="connsiteX0" fmla="*/ 187 w 115199"/>
                  <a:gd name="connsiteY0" fmla="*/ 88887 h 91351"/>
                  <a:gd name="connsiteX1" fmla="*/ 11053 w 115199"/>
                  <a:gd name="connsiteY1" fmla="*/ 74755 h 91351"/>
                  <a:gd name="connsiteX2" fmla="*/ 22809 w 115199"/>
                  <a:gd name="connsiteY2" fmla="*/ 61277 h 91351"/>
                  <a:gd name="connsiteX3" fmla="*/ 48579 w 115199"/>
                  <a:gd name="connsiteY3" fmla="*/ 35982 h 91351"/>
                  <a:gd name="connsiteX4" fmla="*/ 55526 w 115199"/>
                  <a:gd name="connsiteY4" fmla="*/ 30045 h 91351"/>
                  <a:gd name="connsiteX5" fmla="*/ 62651 w 115199"/>
                  <a:gd name="connsiteY5" fmla="*/ 24285 h 91351"/>
                  <a:gd name="connsiteX6" fmla="*/ 70073 w 115199"/>
                  <a:gd name="connsiteY6" fmla="*/ 18763 h 91351"/>
                  <a:gd name="connsiteX7" fmla="*/ 77792 w 115199"/>
                  <a:gd name="connsiteY7" fmla="*/ 13597 h 91351"/>
                  <a:gd name="connsiteX8" fmla="*/ 81770 w 115199"/>
                  <a:gd name="connsiteY8" fmla="*/ 11163 h 91351"/>
                  <a:gd name="connsiteX9" fmla="*/ 83789 w 115199"/>
                  <a:gd name="connsiteY9" fmla="*/ 9975 h 91351"/>
                  <a:gd name="connsiteX10" fmla="*/ 85867 w 115199"/>
                  <a:gd name="connsiteY10" fmla="*/ 8847 h 91351"/>
                  <a:gd name="connsiteX11" fmla="*/ 94418 w 115199"/>
                  <a:gd name="connsiteY11" fmla="*/ 4691 h 91351"/>
                  <a:gd name="connsiteX12" fmla="*/ 98930 w 115199"/>
                  <a:gd name="connsiteY12" fmla="*/ 2909 h 91351"/>
                  <a:gd name="connsiteX13" fmla="*/ 101246 w 115199"/>
                  <a:gd name="connsiteY13" fmla="*/ 2137 h 91351"/>
                  <a:gd name="connsiteX14" fmla="*/ 103621 w 115199"/>
                  <a:gd name="connsiteY14" fmla="*/ 1484 h 91351"/>
                  <a:gd name="connsiteX15" fmla="*/ 113418 w 115199"/>
                  <a:gd name="connsiteY15" fmla="*/ 0 h 91351"/>
                  <a:gd name="connsiteX16" fmla="*/ 115199 w 115199"/>
                  <a:gd name="connsiteY16" fmla="*/ 1544 h 91351"/>
                  <a:gd name="connsiteX17" fmla="*/ 113774 w 115199"/>
                  <a:gd name="connsiteY17" fmla="*/ 3088 h 91351"/>
                  <a:gd name="connsiteX18" fmla="*/ 113774 w 115199"/>
                  <a:gd name="connsiteY18" fmla="*/ 3088 h 91351"/>
                  <a:gd name="connsiteX19" fmla="*/ 105224 w 115199"/>
                  <a:gd name="connsiteY19" fmla="*/ 5403 h 91351"/>
                  <a:gd name="connsiteX20" fmla="*/ 97149 w 115199"/>
                  <a:gd name="connsiteY20" fmla="*/ 9144 h 91351"/>
                  <a:gd name="connsiteX21" fmla="*/ 89430 w 115199"/>
                  <a:gd name="connsiteY21" fmla="*/ 13657 h 91351"/>
                  <a:gd name="connsiteX22" fmla="*/ 82008 w 115199"/>
                  <a:gd name="connsiteY22" fmla="*/ 18644 h 91351"/>
                  <a:gd name="connsiteX23" fmla="*/ 67876 w 115199"/>
                  <a:gd name="connsiteY23" fmla="*/ 29569 h 91351"/>
                  <a:gd name="connsiteX24" fmla="*/ 54397 w 115199"/>
                  <a:gd name="connsiteY24" fmla="*/ 41267 h 91351"/>
                  <a:gd name="connsiteX25" fmla="*/ 28509 w 115199"/>
                  <a:gd name="connsiteY25" fmla="*/ 65789 h 91351"/>
                  <a:gd name="connsiteX26" fmla="*/ 15744 w 115199"/>
                  <a:gd name="connsiteY26" fmla="*/ 78318 h 91351"/>
                  <a:gd name="connsiteX27" fmla="*/ 2978 w 115199"/>
                  <a:gd name="connsiteY27" fmla="*/ 90846 h 91351"/>
                  <a:gd name="connsiteX28" fmla="*/ 2978 w 115199"/>
                  <a:gd name="connsiteY28" fmla="*/ 90846 h 91351"/>
                  <a:gd name="connsiteX29" fmla="*/ 543 w 115199"/>
                  <a:gd name="connsiteY29" fmla="*/ 90965 h 91351"/>
                  <a:gd name="connsiteX30" fmla="*/ 246 w 115199"/>
                  <a:gd name="connsiteY30" fmla="*/ 89006 h 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1">
                    <a:moveTo>
                      <a:pt x="187" y="88887"/>
                    </a:moveTo>
                    <a:cubicBezTo>
                      <a:pt x="3571" y="84018"/>
                      <a:pt x="7252" y="79387"/>
                      <a:pt x="11053" y="74755"/>
                    </a:cubicBezTo>
                    <a:cubicBezTo>
                      <a:pt x="14853" y="70183"/>
                      <a:pt x="18772" y="65671"/>
                      <a:pt x="22809" y="61277"/>
                    </a:cubicBezTo>
                    <a:cubicBezTo>
                      <a:pt x="30885" y="52489"/>
                      <a:pt x="39494" y="43998"/>
                      <a:pt x="48579" y="35982"/>
                    </a:cubicBezTo>
                    <a:cubicBezTo>
                      <a:pt x="50835" y="33963"/>
                      <a:pt x="53151" y="32004"/>
                      <a:pt x="55526" y="30045"/>
                    </a:cubicBezTo>
                    <a:cubicBezTo>
                      <a:pt x="57901" y="28085"/>
                      <a:pt x="60276" y="26185"/>
                      <a:pt x="62651" y="24285"/>
                    </a:cubicBezTo>
                    <a:cubicBezTo>
                      <a:pt x="65086" y="22444"/>
                      <a:pt x="67579" y="20604"/>
                      <a:pt x="70073" y="18763"/>
                    </a:cubicBezTo>
                    <a:cubicBezTo>
                      <a:pt x="72567" y="16982"/>
                      <a:pt x="75179" y="15260"/>
                      <a:pt x="77792" y="13597"/>
                    </a:cubicBezTo>
                    <a:cubicBezTo>
                      <a:pt x="79098" y="12766"/>
                      <a:pt x="80464" y="11935"/>
                      <a:pt x="81770" y="11163"/>
                    </a:cubicBezTo>
                    <a:lnTo>
                      <a:pt x="83789" y="9975"/>
                    </a:lnTo>
                    <a:cubicBezTo>
                      <a:pt x="84442" y="9560"/>
                      <a:pt x="85155" y="9203"/>
                      <a:pt x="85867" y="8847"/>
                    </a:cubicBezTo>
                    <a:cubicBezTo>
                      <a:pt x="88658" y="7363"/>
                      <a:pt x="91508" y="5938"/>
                      <a:pt x="94418" y="4691"/>
                    </a:cubicBezTo>
                    <a:cubicBezTo>
                      <a:pt x="95902" y="4038"/>
                      <a:pt x="97386" y="3444"/>
                      <a:pt x="98930" y="2909"/>
                    </a:cubicBezTo>
                    <a:cubicBezTo>
                      <a:pt x="99702" y="2672"/>
                      <a:pt x="100474" y="2375"/>
                      <a:pt x="101246" y="2137"/>
                    </a:cubicBezTo>
                    <a:cubicBezTo>
                      <a:pt x="102018" y="1900"/>
                      <a:pt x="102790" y="1662"/>
                      <a:pt x="103621" y="1484"/>
                    </a:cubicBezTo>
                    <a:cubicBezTo>
                      <a:pt x="106768" y="653"/>
                      <a:pt x="110093" y="59"/>
                      <a:pt x="113418" y="0"/>
                    </a:cubicBezTo>
                    <a:cubicBezTo>
                      <a:pt x="114368" y="0"/>
                      <a:pt x="115140" y="653"/>
                      <a:pt x="115199" y="1544"/>
                    </a:cubicBezTo>
                    <a:cubicBezTo>
                      <a:pt x="115199" y="2316"/>
                      <a:pt x="114605" y="2969"/>
                      <a:pt x="113774" y="3088"/>
                    </a:cubicBezTo>
                    <a:lnTo>
                      <a:pt x="113774" y="3088"/>
                    </a:lnTo>
                    <a:cubicBezTo>
                      <a:pt x="110865" y="3562"/>
                      <a:pt x="108015" y="4394"/>
                      <a:pt x="105224" y="5403"/>
                    </a:cubicBezTo>
                    <a:cubicBezTo>
                      <a:pt x="102433" y="6472"/>
                      <a:pt x="99761" y="7719"/>
                      <a:pt x="97149" y="9144"/>
                    </a:cubicBezTo>
                    <a:cubicBezTo>
                      <a:pt x="94536" y="10569"/>
                      <a:pt x="91924" y="12053"/>
                      <a:pt x="89430" y="13657"/>
                    </a:cubicBezTo>
                    <a:cubicBezTo>
                      <a:pt x="86936" y="15260"/>
                      <a:pt x="84442" y="16922"/>
                      <a:pt x="82008" y="18644"/>
                    </a:cubicBezTo>
                    <a:cubicBezTo>
                      <a:pt x="77139" y="22088"/>
                      <a:pt x="72448" y="25769"/>
                      <a:pt x="67876" y="29569"/>
                    </a:cubicBezTo>
                    <a:cubicBezTo>
                      <a:pt x="63304" y="33370"/>
                      <a:pt x="58792" y="37288"/>
                      <a:pt x="54397" y="41267"/>
                    </a:cubicBezTo>
                    <a:cubicBezTo>
                      <a:pt x="45550" y="49223"/>
                      <a:pt x="37000" y="57477"/>
                      <a:pt x="28509" y="65789"/>
                    </a:cubicBezTo>
                    <a:cubicBezTo>
                      <a:pt x="24234" y="69945"/>
                      <a:pt x="20019" y="74102"/>
                      <a:pt x="15744" y="78318"/>
                    </a:cubicBezTo>
                    <a:cubicBezTo>
                      <a:pt x="11528" y="82474"/>
                      <a:pt x="7252" y="86690"/>
                      <a:pt x="2978" y="90846"/>
                    </a:cubicBezTo>
                    <a:lnTo>
                      <a:pt x="2978" y="90846"/>
                    </a:lnTo>
                    <a:cubicBezTo>
                      <a:pt x="2324" y="91499"/>
                      <a:pt x="1256" y="91499"/>
                      <a:pt x="543" y="90965"/>
                    </a:cubicBezTo>
                    <a:cubicBezTo>
                      <a:pt x="-51" y="90430"/>
                      <a:pt x="-170" y="89599"/>
                      <a:pt x="246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2" name="Freeform: Shape 8891">
                <a:extLst>
                  <a:ext uri="{FF2B5EF4-FFF2-40B4-BE49-F238E27FC236}">
                    <a16:creationId xmlns:a16="http://schemas.microsoft.com/office/drawing/2014/main" id="{B4A49E86-100C-B916-1EA2-1E7C22AC07F0}"/>
                  </a:ext>
                </a:extLst>
              </p:cNvPr>
              <p:cNvSpPr/>
              <p:nvPr/>
            </p:nvSpPr>
            <p:spPr>
              <a:xfrm>
                <a:off x="2979583" y="2102060"/>
                <a:ext cx="1944686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4 w 226111"/>
                  <a:gd name="connsiteY3" fmla="*/ 2672 h 22003"/>
                  <a:gd name="connsiteX4" fmla="*/ 100993 w 226111"/>
                  <a:gd name="connsiteY4" fmla="*/ 1544 h 22003"/>
                  <a:gd name="connsiteX5" fmla="*/ 86742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0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6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0 w 226111"/>
                  <a:gd name="connsiteY19" fmla="*/ 7244 h 22003"/>
                  <a:gd name="connsiteX20" fmla="*/ 29919 w 226111"/>
                  <a:gd name="connsiteY20" fmla="*/ 6116 h 22003"/>
                  <a:gd name="connsiteX21" fmla="*/ 43694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2 w 226111"/>
                  <a:gd name="connsiteY27" fmla="*/ 21969 h 22003"/>
                  <a:gd name="connsiteX28" fmla="*/ 222952 w 226111"/>
                  <a:gd name="connsiteY28" fmla="*/ 21969 h 22003"/>
                  <a:gd name="connsiteX29" fmla="*/ 226040 w 226111"/>
                  <a:gd name="connsiteY29" fmla="*/ 20841 h 22003"/>
                  <a:gd name="connsiteX30" fmla="*/ 224555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4" y="10628"/>
                      <a:pt x="170760" y="9263"/>
                    </a:cubicBezTo>
                    <a:cubicBezTo>
                      <a:pt x="152472" y="6531"/>
                      <a:pt x="133888" y="4334"/>
                      <a:pt x="115124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2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0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6"/>
                    </a:cubicBezTo>
                    <a:cubicBezTo>
                      <a:pt x="20656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6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0" y="7244"/>
                    </a:cubicBezTo>
                    <a:cubicBezTo>
                      <a:pt x="20894" y="6710"/>
                      <a:pt x="25406" y="6353"/>
                      <a:pt x="29919" y="6116"/>
                    </a:cubicBezTo>
                    <a:cubicBezTo>
                      <a:pt x="34491" y="5878"/>
                      <a:pt x="39063" y="5759"/>
                      <a:pt x="43694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5" y="6650"/>
                      <a:pt x="85258" y="7303"/>
                    </a:cubicBezTo>
                    <a:cubicBezTo>
                      <a:pt x="94461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2" y="21969"/>
                    </a:cubicBezTo>
                    <a:lnTo>
                      <a:pt x="222952" y="21969"/>
                    </a:lnTo>
                    <a:cubicBezTo>
                      <a:pt x="224377" y="22147"/>
                      <a:pt x="225743" y="21613"/>
                      <a:pt x="226040" y="20841"/>
                    </a:cubicBezTo>
                    <a:cubicBezTo>
                      <a:pt x="226337" y="20129"/>
                      <a:pt x="225684" y="19475"/>
                      <a:pt x="224555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3" name="Freeform: Shape 8892">
                <a:extLst>
                  <a:ext uri="{FF2B5EF4-FFF2-40B4-BE49-F238E27FC236}">
                    <a16:creationId xmlns:a16="http://schemas.microsoft.com/office/drawing/2014/main" id="{92D98716-4AFB-5190-F8F4-7DFAEEEFA5C5}"/>
                  </a:ext>
                </a:extLst>
              </p:cNvPr>
              <p:cNvSpPr/>
              <p:nvPr/>
            </p:nvSpPr>
            <p:spPr>
              <a:xfrm>
                <a:off x="966470" y="1276301"/>
                <a:ext cx="8526188" cy="1476866"/>
              </a:xfrm>
              <a:custGeom>
                <a:avLst/>
                <a:gdLst>
                  <a:gd name="connsiteX0" fmla="*/ 2281679 w 8526188"/>
                  <a:gd name="connsiteY0" fmla="*/ 1298137 h 1476866"/>
                  <a:gd name="connsiteX1" fmla="*/ 2171378 w 8526188"/>
                  <a:gd name="connsiteY1" fmla="*/ 1344099 h 1476866"/>
                  <a:gd name="connsiteX2" fmla="*/ 2061074 w 8526188"/>
                  <a:gd name="connsiteY2" fmla="*/ 1360947 h 1476866"/>
                  <a:gd name="connsiteX3" fmla="*/ 2171378 w 8526188"/>
                  <a:gd name="connsiteY3" fmla="*/ 1314986 h 1476866"/>
                  <a:gd name="connsiteX4" fmla="*/ 2281679 w 8526188"/>
                  <a:gd name="connsiteY4" fmla="*/ 1298137 h 1476866"/>
                  <a:gd name="connsiteX5" fmla="*/ 6243989 w 8526188"/>
                  <a:gd name="connsiteY5" fmla="*/ 1286389 h 1476866"/>
                  <a:gd name="connsiteX6" fmla="*/ 6354292 w 8526188"/>
                  <a:gd name="connsiteY6" fmla="*/ 1303246 h 1476866"/>
                  <a:gd name="connsiteX7" fmla="*/ 6464603 w 8526188"/>
                  <a:gd name="connsiteY7" fmla="*/ 1349208 h 1476866"/>
                  <a:gd name="connsiteX8" fmla="*/ 6354292 w 8526188"/>
                  <a:gd name="connsiteY8" fmla="*/ 1332351 h 1476866"/>
                  <a:gd name="connsiteX9" fmla="*/ 6243989 w 8526188"/>
                  <a:gd name="connsiteY9" fmla="*/ 1286389 h 1476866"/>
                  <a:gd name="connsiteX10" fmla="*/ 1061183 w 8526188"/>
                  <a:gd name="connsiteY10" fmla="*/ 1279749 h 1476866"/>
                  <a:gd name="connsiteX11" fmla="*/ 874782 w 8526188"/>
                  <a:gd name="connsiteY11" fmla="*/ 1336435 h 1476866"/>
                  <a:gd name="connsiteX12" fmla="*/ 688898 w 8526188"/>
                  <a:gd name="connsiteY12" fmla="*/ 1357369 h 1476866"/>
                  <a:gd name="connsiteX13" fmla="*/ 875298 w 8526188"/>
                  <a:gd name="connsiteY13" fmla="*/ 1300683 h 1476866"/>
                  <a:gd name="connsiteX14" fmla="*/ 1061183 w 8526188"/>
                  <a:gd name="connsiteY14" fmla="*/ 1279749 h 1476866"/>
                  <a:gd name="connsiteX15" fmla="*/ 7464498 w 8526188"/>
                  <a:gd name="connsiteY15" fmla="*/ 1268001 h 1476866"/>
                  <a:gd name="connsiteX16" fmla="*/ 7650382 w 8526188"/>
                  <a:gd name="connsiteY16" fmla="*/ 1288943 h 1476866"/>
                  <a:gd name="connsiteX17" fmla="*/ 7836774 w 8526188"/>
                  <a:gd name="connsiteY17" fmla="*/ 1345621 h 1476866"/>
                  <a:gd name="connsiteX18" fmla="*/ 7650890 w 8526188"/>
                  <a:gd name="connsiteY18" fmla="*/ 1324687 h 1476866"/>
                  <a:gd name="connsiteX19" fmla="*/ 7464498 w 8526188"/>
                  <a:gd name="connsiteY19" fmla="*/ 1268001 h 1476866"/>
                  <a:gd name="connsiteX20" fmla="*/ 2311308 w 8526188"/>
                  <a:gd name="connsiteY20" fmla="*/ 1268000 h 1476866"/>
                  <a:gd name="connsiteX21" fmla="*/ 2264839 w 8526188"/>
                  <a:gd name="connsiteY21" fmla="*/ 1366563 h 1476866"/>
                  <a:gd name="connsiteX22" fmla="*/ 2189766 w 8526188"/>
                  <a:gd name="connsiteY22" fmla="*/ 1457970 h 1476866"/>
                  <a:gd name="connsiteX23" fmla="*/ 2236235 w 8526188"/>
                  <a:gd name="connsiteY23" fmla="*/ 1359416 h 1476866"/>
                  <a:gd name="connsiteX24" fmla="*/ 2311308 w 8526188"/>
                  <a:gd name="connsiteY24" fmla="*/ 1268000 h 1476866"/>
                  <a:gd name="connsiteX25" fmla="*/ 6214369 w 8526188"/>
                  <a:gd name="connsiteY25" fmla="*/ 1256261 h 1476866"/>
                  <a:gd name="connsiteX26" fmla="*/ 6289444 w 8526188"/>
                  <a:gd name="connsiteY26" fmla="*/ 1347668 h 1476866"/>
                  <a:gd name="connsiteX27" fmla="*/ 6335913 w 8526188"/>
                  <a:gd name="connsiteY27" fmla="*/ 1446231 h 1476866"/>
                  <a:gd name="connsiteX28" fmla="*/ 6260838 w 8526188"/>
                  <a:gd name="connsiteY28" fmla="*/ 1354824 h 1476866"/>
                  <a:gd name="connsiteX29" fmla="*/ 6214369 w 8526188"/>
                  <a:gd name="connsiteY29" fmla="*/ 1256261 h 1476866"/>
                  <a:gd name="connsiteX30" fmla="*/ 1110714 w 8526188"/>
                  <a:gd name="connsiteY30" fmla="*/ 1241958 h 1476866"/>
                  <a:gd name="connsiteX31" fmla="*/ 1032586 w 8526188"/>
                  <a:gd name="connsiteY31" fmla="*/ 1364009 h 1476866"/>
                  <a:gd name="connsiteX32" fmla="*/ 905934 w 8526188"/>
                  <a:gd name="connsiteY32" fmla="*/ 1476866 h 1476866"/>
                  <a:gd name="connsiteX33" fmla="*/ 984070 w 8526188"/>
                  <a:gd name="connsiteY33" fmla="*/ 1354815 h 1476866"/>
                  <a:gd name="connsiteX34" fmla="*/ 1110714 w 8526188"/>
                  <a:gd name="connsiteY34" fmla="*/ 1241958 h 1476866"/>
                  <a:gd name="connsiteX35" fmla="*/ 7414958 w 8526188"/>
                  <a:gd name="connsiteY35" fmla="*/ 1230210 h 1476866"/>
                  <a:gd name="connsiteX36" fmla="*/ 7541602 w 8526188"/>
                  <a:gd name="connsiteY36" fmla="*/ 1343067 h 1476866"/>
                  <a:gd name="connsiteX37" fmla="*/ 7619738 w 8526188"/>
                  <a:gd name="connsiteY37" fmla="*/ 1465118 h 1476866"/>
                  <a:gd name="connsiteX38" fmla="*/ 7493094 w 8526188"/>
                  <a:gd name="connsiteY38" fmla="*/ 1352261 h 1476866"/>
                  <a:gd name="connsiteX39" fmla="*/ 7414958 w 8526188"/>
                  <a:gd name="connsiteY39" fmla="*/ 1230210 h 1476866"/>
                  <a:gd name="connsiteX40" fmla="*/ 2470129 w 8526188"/>
                  <a:gd name="connsiteY40" fmla="*/ 1197020 h 1476866"/>
                  <a:gd name="connsiteX41" fmla="*/ 2430291 w 8526188"/>
                  <a:gd name="connsiteY41" fmla="*/ 1297621 h 1476866"/>
                  <a:gd name="connsiteX42" fmla="*/ 2348584 w 8526188"/>
                  <a:gd name="connsiteY42" fmla="*/ 1386990 h 1476866"/>
                  <a:gd name="connsiteX43" fmla="*/ 2388424 w 8526188"/>
                  <a:gd name="connsiteY43" fmla="*/ 1286389 h 1476866"/>
                  <a:gd name="connsiteX44" fmla="*/ 2470129 w 8526188"/>
                  <a:gd name="connsiteY44" fmla="*/ 1197020 h 1476866"/>
                  <a:gd name="connsiteX45" fmla="*/ 2348075 w 8526188"/>
                  <a:gd name="connsiteY45" fmla="*/ 1190897 h 1476866"/>
                  <a:gd name="connsiteX46" fmla="*/ 2439484 w 8526188"/>
                  <a:gd name="connsiteY46" fmla="*/ 1220517 h 1476866"/>
                  <a:gd name="connsiteX47" fmla="*/ 2404890 w 8526188"/>
                  <a:gd name="connsiteY47" fmla="*/ 1229708 h 1476866"/>
                  <a:gd name="connsiteX48" fmla="*/ 2379900 w 8526188"/>
                  <a:gd name="connsiteY48" fmla="*/ 1233535 h 1476866"/>
                  <a:gd name="connsiteX49" fmla="*/ 2378746 w 8526188"/>
                  <a:gd name="connsiteY49" fmla="*/ 1237199 h 1476866"/>
                  <a:gd name="connsiteX50" fmla="*/ 2334799 w 8526188"/>
                  <a:gd name="connsiteY50" fmla="*/ 1327758 h 1476866"/>
                  <a:gd name="connsiteX51" fmla="*/ 2259723 w 8526188"/>
                  <a:gd name="connsiteY51" fmla="*/ 1419165 h 1476866"/>
                  <a:gd name="connsiteX52" fmla="*/ 2306192 w 8526188"/>
                  <a:gd name="connsiteY52" fmla="*/ 1320611 h 1476866"/>
                  <a:gd name="connsiteX53" fmla="*/ 2356369 w 8526188"/>
                  <a:gd name="connsiteY53" fmla="*/ 1255178 h 1476866"/>
                  <a:gd name="connsiteX54" fmla="*/ 2367459 w 8526188"/>
                  <a:gd name="connsiteY54" fmla="*/ 1243353 h 1476866"/>
                  <a:gd name="connsiteX55" fmla="*/ 2345015 w 8526188"/>
                  <a:gd name="connsiteY55" fmla="*/ 1252680 h 1476866"/>
                  <a:gd name="connsiteX56" fmla="*/ 2268418 w 8526188"/>
                  <a:gd name="connsiteY56" fmla="*/ 1275664 h 1476866"/>
                  <a:gd name="connsiteX57" fmla="*/ 2163216 w 8526188"/>
                  <a:gd name="connsiteY57" fmla="*/ 1282303 h 1476866"/>
                  <a:gd name="connsiteX58" fmla="*/ 2271987 w 8526188"/>
                  <a:gd name="connsiteY58" fmla="*/ 1245528 h 1476866"/>
                  <a:gd name="connsiteX59" fmla="*/ 2346802 w 8526188"/>
                  <a:gd name="connsiteY59" fmla="*/ 1237805 h 1476866"/>
                  <a:gd name="connsiteX60" fmla="*/ 2371826 w 8526188"/>
                  <a:gd name="connsiteY60" fmla="*/ 1238697 h 1476866"/>
                  <a:gd name="connsiteX61" fmla="*/ 2374279 w 8526188"/>
                  <a:gd name="connsiteY61" fmla="*/ 1236082 h 1476866"/>
                  <a:gd name="connsiteX62" fmla="*/ 2376306 w 8526188"/>
                  <a:gd name="connsiteY62" fmla="*/ 1234085 h 1476866"/>
                  <a:gd name="connsiteX63" fmla="*/ 2369254 w 8526188"/>
                  <a:gd name="connsiteY63" fmla="*/ 1235165 h 1476866"/>
                  <a:gd name="connsiteX64" fmla="*/ 2328157 w 8526188"/>
                  <a:gd name="connsiteY64" fmla="*/ 1235835 h 1476866"/>
                  <a:gd name="connsiteX65" fmla="*/ 2236750 w 8526188"/>
                  <a:gd name="connsiteY65" fmla="*/ 1206214 h 1476866"/>
                  <a:gd name="connsiteX66" fmla="*/ 2348075 w 8526188"/>
                  <a:gd name="connsiteY66" fmla="*/ 1190897 h 1476866"/>
                  <a:gd name="connsiteX67" fmla="*/ 6055550 w 8526188"/>
                  <a:gd name="connsiteY67" fmla="*/ 1185788 h 1476866"/>
                  <a:gd name="connsiteX68" fmla="*/ 6137256 w 8526188"/>
                  <a:gd name="connsiteY68" fmla="*/ 1275157 h 1476866"/>
                  <a:gd name="connsiteX69" fmla="*/ 6177094 w 8526188"/>
                  <a:gd name="connsiteY69" fmla="*/ 1375758 h 1476866"/>
                  <a:gd name="connsiteX70" fmla="*/ 6095388 w 8526188"/>
                  <a:gd name="connsiteY70" fmla="*/ 1286389 h 1476866"/>
                  <a:gd name="connsiteX71" fmla="*/ 6055550 w 8526188"/>
                  <a:gd name="connsiteY71" fmla="*/ 1185788 h 1476866"/>
                  <a:gd name="connsiteX72" fmla="*/ 6177602 w 8526188"/>
                  <a:gd name="connsiteY72" fmla="*/ 1179149 h 1476866"/>
                  <a:gd name="connsiteX73" fmla="*/ 6288928 w 8526188"/>
                  <a:gd name="connsiteY73" fmla="*/ 1194466 h 1476866"/>
                  <a:gd name="connsiteX74" fmla="*/ 6197512 w 8526188"/>
                  <a:gd name="connsiteY74" fmla="*/ 1224087 h 1476866"/>
                  <a:gd name="connsiteX75" fmla="*/ 6156421 w 8526188"/>
                  <a:gd name="connsiteY75" fmla="*/ 1223417 h 1476866"/>
                  <a:gd name="connsiteX76" fmla="*/ 6149366 w 8526188"/>
                  <a:gd name="connsiteY76" fmla="*/ 1222337 h 1476866"/>
                  <a:gd name="connsiteX77" fmla="*/ 6151393 w 8526188"/>
                  <a:gd name="connsiteY77" fmla="*/ 1224334 h 1476866"/>
                  <a:gd name="connsiteX78" fmla="*/ 6153854 w 8526188"/>
                  <a:gd name="connsiteY78" fmla="*/ 1226958 h 1476866"/>
                  <a:gd name="connsiteX79" fmla="*/ 6178883 w 8526188"/>
                  <a:gd name="connsiteY79" fmla="*/ 1226066 h 1476866"/>
                  <a:gd name="connsiteX80" fmla="*/ 6253699 w 8526188"/>
                  <a:gd name="connsiteY80" fmla="*/ 1233789 h 1476866"/>
                  <a:gd name="connsiteX81" fmla="*/ 6362471 w 8526188"/>
                  <a:gd name="connsiteY81" fmla="*/ 1270556 h 1476866"/>
                  <a:gd name="connsiteX82" fmla="*/ 6257269 w 8526188"/>
                  <a:gd name="connsiteY82" fmla="*/ 1263917 h 1476866"/>
                  <a:gd name="connsiteX83" fmla="*/ 6180668 w 8526188"/>
                  <a:gd name="connsiteY83" fmla="*/ 1240937 h 1476866"/>
                  <a:gd name="connsiteX84" fmla="*/ 6158213 w 8526188"/>
                  <a:gd name="connsiteY84" fmla="*/ 1231607 h 1476866"/>
                  <a:gd name="connsiteX85" fmla="*/ 6169298 w 8526188"/>
                  <a:gd name="connsiteY85" fmla="*/ 1243428 h 1476866"/>
                  <a:gd name="connsiteX86" fmla="*/ 6219478 w 8526188"/>
                  <a:gd name="connsiteY86" fmla="*/ 1308854 h 1476866"/>
                  <a:gd name="connsiteX87" fmla="*/ 6265947 w 8526188"/>
                  <a:gd name="connsiteY87" fmla="*/ 1407417 h 1476866"/>
                  <a:gd name="connsiteX88" fmla="*/ 6190872 w 8526188"/>
                  <a:gd name="connsiteY88" fmla="*/ 1316010 h 1476866"/>
                  <a:gd name="connsiteX89" fmla="*/ 6146924 w 8526188"/>
                  <a:gd name="connsiteY89" fmla="*/ 1225451 h 1476866"/>
                  <a:gd name="connsiteX90" fmla="*/ 6145770 w 8526188"/>
                  <a:gd name="connsiteY90" fmla="*/ 1221786 h 1476866"/>
                  <a:gd name="connsiteX91" fmla="*/ 6120785 w 8526188"/>
                  <a:gd name="connsiteY91" fmla="*/ 1217960 h 1476866"/>
                  <a:gd name="connsiteX92" fmla="*/ 6086186 w 8526188"/>
                  <a:gd name="connsiteY92" fmla="*/ 1208769 h 1476866"/>
                  <a:gd name="connsiteX93" fmla="*/ 6177602 w 8526188"/>
                  <a:gd name="connsiteY93" fmla="*/ 1179149 h 1476866"/>
                  <a:gd name="connsiteX94" fmla="*/ 4223763 w 8526188"/>
                  <a:gd name="connsiteY94" fmla="*/ 1162291 h 1476866"/>
                  <a:gd name="connsiteX95" fmla="*/ 4367264 w 8526188"/>
                  <a:gd name="connsiteY95" fmla="*/ 1187826 h 1476866"/>
                  <a:gd name="connsiteX96" fmla="*/ 4493400 w 8526188"/>
                  <a:gd name="connsiteY96" fmla="*/ 1254721 h 1476866"/>
                  <a:gd name="connsiteX97" fmla="*/ 4349899 w 8526188"/>
                  <a:gd name="connsiteY97" fmla="*/ 1229186 h 1476866"/>
                  <a:gd name="connsiteX98" fmla="*/ 4273877 w 8526188"/>
                  <a:gd name="connsiteY98" fmla="*/ 1193255 h 1476866"/>
                  <a:gd name="connsiteX99" fmla="*/ 4266791 w 8526188"/>
                  <a:gd name="connsiteY99" fmla="*/ 1197912 h 1476866"/>
                  <a:gd name="connsiteX100" fmla="*/ 4175764 w 8526188"/>
                  <a:gd name="connsiteY100" fmla="*/ 1240935 h 1476866"/>
                  <a:gd name="connsiteX101" fmla="*/ 4032263 w 8526188"/>
                  <a:gd name="connsiteY101" fmla="*/ 1266470 h 1476866"/>
                  <a:gd name="connsiteX102" fmla="*/ 4158399 w 8526188"/>
                  <a:gd name="connsiteY102" fmla="*/ 1199575 h 1476866"/>
                  <a:gd name="connsiteX103" fmla="*/ 4212276 w 8526188"/>
                  <a:gd name="connsiteY103" fmla="*/ 1184813 h 1476866"/>
                  <a:gd name="connsiteX104" fmla="*/ 4247861 w 8526188"/>
                  <a:gd name="connsiteY104" fmla="*/ 1178927 h 1476866"/>
                  <a:gd name="connsiteX105" fmla="*/ 4232987 w 8526188"/>
                  <a:gd name="connsiteY105" fmla="*/ 1169153 h 1476866"/>
                  <a:gd name="connsiteX106" fmla="*/ 4223763 w 8526188"/>
                  <a:gd name="connsiteY106" fmla="*/ 1162291 h 1476866"/>
                  <a:gd name="connsiteX107" fmla="*/ 1377798 w 8526188"/>
                  <a:gd name="connsiteY107" fmla="*/ 1155144 h 1476866"/>
                  <a:gd name="connsiteX108" fmla="*/ 1310901 w 8526188"/>
                  <a:gd name="connsiteY108" fmla="*/ 1279234 h 1476866"/>
                  <a:gd name="connsiteX109" fmla="*/ 1173018 w 8526188"/>
                  <a:gd name="connsiteY109" fmla="*/ 1389545 h 1476866"/>
                  <a:gd name="connsiteX110" fmla="*/ 1239913 w 8526188"/>
                  <a:gd name="connsiteY110" fmla="*/ 1265447 h 1476866"/>
                  <a:gd name="connsiteX111" fmla="*/ 1377798 w 8526188"/>
                  <a:gd name="connsiteY111" fmla="*/ 1155144 h 1476866"/>
                  <a:gd name="connsiteX112" fmla="*/ 1173026 w 8526188"/>
                  <a:gd name="connsiteY112" fmla="*/ 1146974 h 1476866"/>
                  <a:gd name="connsiteX113" fmla="*/ 1327242 w 8526188"/>
                  <a:gd name="connsiteY113" fmla="*/ 1183233 h 1476866"/>
                  <a:gd name="connsiteX114" fmla="*/ 1268705 w 8526188"/>
                  <a:gd name="connsiteY114" fmla="*/ 1194403 h 1476866"/>
                  <a:gd name="connsiteX115" fmla="*/ 1225953 w 8526188"/>
                  <a:gd name="connsiteY115" fmla="*/ 1199171 h 1476866"/>
                  <a:gd name="connsiteX116" fmla="*/ 1223936 w 8526188"/>
                  <a:gd name="connsiteY116" fmla="*/ 1203908 h 1476866"/>
                  <a:gd name="connsiteX117" fmla="*/ 1150036 w 8526188"/>
                  <a:gd name="connsiteY117" fmla="*/ 1316009 h 1476866"/>
                  <a:gd name="connsiteX118" fmla="*/ 1023392 w 8526188"/>
                  <a:gd name="connsiteY118" fmla="*/ 1428866 h 1476866"/>
                  <a:gd name="connsiteX119" fmla="*/ 1101520 w 8526188"/>
                  <a:gd name="connsiteY119" fmla="*/ 1306815 h 1476866"/>
                  <a:gd name="connsiteX120" fmla="*/ 1186105 w 8526188"/>
                  <a:gd name="connsiteY120" fmla="*/ 1226065 h 1476866"/>
                  <a:gd name="connsiteX121" fmla="*/ 1203653 w 8526188"/>
                  <a:gd name="connsiteY121" fmla="*/ 1212379 h 1476866"/>
                  <a:gd name="connsiteX122" fmla="*/ 1167717 w 8526188"/>
                  <a:gd name="connsiteY122" fmla="*/ 1223383 h 1476866"/>
                  <a:gd name="connsiteX123" fmla="*/ 1038710 w 8526188"/>
                  <a:gd name="connsiteY123" fmla="*/ 1251659 h 1476866"/>
                  <a:gd name="connsiteX124" fmla="*/ 861503 w 8526188"/>
                  <a:gd name="connsiteY124" fmla="*/ 1259830 h 1476866"/>
                  <a:gd name="connsiteX125" fmla="*/ 1044833 w 8526188"/>
                  <a:gd name="connsiteY125" fmla="*/ 1214376 h 1476866"/>
                  <a:gd name="connsiteX126" fmla="*/ 1170783 w 8526188"/>
                  <a:gd name="connsiteY126" fmla="*/ 1204744 h 1476866"/>
                  <a:gd name="connsiteX127" fmla="*/ 1211929 w 8526188"/>
                  <a:gd name="connsiteY127" fmla="*/ 1205924 h 1476866"/>
                  <a:gd name="connsiteX128" fmla="*/ 1216355 w 8526188"/>
                  <a:gd name="connsiteY128" fmla="*/ 1202472 h 1476866"/>
                  <a:gd name="connsiteX129" fmla="*/ 1220019 w 8526188"/>
                  <a:gd name="connsiteY129" fmla="*/ 1199833 h 1476866"/>
                  <a:gd name="connsiteX130" fmla="*/ 1208532 w 8526188"/>
                  <a:gd name="connsiteY130" fmla="*/ 1201114 h 1476866"/>
                  <a:gd name="connsiteX131" fmla="*/ 1139311 w 8526188"/>
                  <a:gd name="connsiteY131" fmla="*/ 1202129 h 1476866"/>
                  <a:gd name="connsiteX132" fmla="*/ 985092 w 8526188"/>
                  <a:gd name="connsiteY132" fmla="*/ 1165869 h 1476866"/>
                  <a:gd name="connsiteX133" fmla="*/ 1173026 w 8526188"/>
                  <a:gd name="connsiteY133" fmla="*/ 1146974 h 1476866"/>
                  <a:gd name="connsiteX134" fmla="*/ 2380760 w 8526188"/>
                  <a:gd name="connsiteY134" fmla="*/ 1145263 h 1476866"/>
                  <a:gd name="connsiteX135" fmla="*/ 2420081 w 8526188"/>
                  <a:gd name="connsiteY135" fmla="*/ 1149011 h 1476866"/>
                  <a:gd name="connsiteX136" fmla="*/ 2503316 w 8526188"/>
                  <a:gd name="connsiteY136" fmla="*/ 1189357 h 1476866"/>
                  <a:gd name="connsiteX137" fmla="*/ 2395055 w 8526188"/>
                  <a:gd name="connsiteY137" fmla="*/ 1192935 h 1476866"/>
                  <a:gd name="connsiteX138" fmla="*/ 2311816 w 8526188"/>
                  <a:gd name="connsiteY138" fmla="*/ 1152589 h 1476866"/>
                  <a:gd name="connsiteX139" fmla="*/ 2380760 w 8526188"/>
                  <a:gd name="connsiteY139" fmla="*/ 1145263 h 1476866"/>
                  <a:gd name="connsiteX140" fmla="*/ 7147885 w 8526188"/>
                  <a:gd name="connsiteY140" fmla="*/ 1143396 h 1476866"/>
                  <a:gd name="connsiteX141" fmla="*/ 7285770 w 8526188"/>
                  <a:gd name="connsiteY141" fmla="*/ 1253707 h 1476866"/>
                  <a:gd name="connsiteX142" fmla="*/ 7352665 w 8526188"/>
                  <a:gd name="connsiteY142" fmla="*/ 1377796 h 1476866"/>
                  <a:gd name="connsiteX143" fmla="*/ 7214781 w 8526188"/>
                  <a:gd name="connsiteY143" fmla="*/ 1267485 h 1476866"/>
                  <a:gd name="connsiteX144" fmla="*/ 7147885 w 8526188"/>
                  <a:gd name="connsiteY144" fmla="*/ 1143396 h 1476866"/>
                  <a:gd name="connsiteX145" fmla="*/ 7353163 w 8526188"/>
                  <a:gd name="connsiteY145" fmla="*/ 1135226 h 1476866"/>
                  <a:gd name="connsiteX146" fmla="*/ 7541094 w 8526188"/>
                  <a:gd name="connsiteY146" fmla="*/ 1154121 h 1476866"/>
                  <a:gd name="connsiteX147" fmla="*/ 7386877 w 8526188"/>
                  <a:gd name="connsiteY147" fmla="*/ 1190381 h 1476866"/>
                  <a:gd name="connsiteX148" fmla="*/ 7317656 w 8526188"/>
                  <a:gd name="connsiteY148" fmla="*/ 1189366 h 1476866"/>
                  <a:gd name="connsiteX149" fmla="*/ 7305571 w 8526188"/>
                  <a:gd name="connsiteY149" fmla="*/ 1188018 h 1476866"/>
                  <a:gd name="connsiteX150" fmla="*/ 7309327 w 8526188"/>
                  <a:gd name="connsiteY150" fmla="*/ 1190724 h 1476866"/>
                  <a:gd name="connsiteX151" fmla="*/ 7313744 w 8526188"/>
                  <a:gd name="connsiteY151" fmla="*/ 1194169 h 1476866"/>
                  <a:gd name="connsiteX152" fmla="*/ 7354892 w 8526188"/>
                  <a:gd name="connsiteY152" fmla="*/ 1192993 h 1476866"/>
                  <a:gd name="connsiteX153" fmla="*/ 7480839 w 8526188"/>
                  <a:gd name="connsiteY153" fmla="*/ 1202637 h 1476866"/>
                  <a:gd name="connsiteX154" fmla="*/ 7664170 w 8526188"/>
                  <a:gd name="connsiteY154" fmla="*/ 1248082 h 1476866"/>
                  <a:gd name="connsiteX155" fmla="*/ 7486963 w 8526188"/>
                  <a:gd name="connsiteY155" fmla="*/ 1239911 h 1476866"/>
                  <a:gd name="connsiteX156" fmla="*/ 7357957 w 8526188"/>
                  <a:gd name="connsiteY156" fmla="*/ 1211631 h 1476866"/>
                  <a:gd name="connsiteX157" fmla="*/ 7322020 w 8526188"/>
                  <a:gd name="connsiteY157" fmla="*/ 1200624 h 1476866"/>
                  <a:gd name="connsiteX158" fmla="*/ 7339577 w 8526188"/>
                  <a:gd name="connsiteY158" fmla="*/ 1214317 h 1476866"/>
                  <a:gd name="connsiteX159" fmla="*/ 7424153 w 8526188"/>
                  <a:gd name="connsiteY159" fmla="*/ 1295067 h 1476866"/>
                  <a:gd name="connsiteX160" fmla="*/ 7502289 w 8526188"/>
                  <a:gd name="connsiteY160" fmla="*/ 1417118 h 1476866"/>
                  <a:gd name="connsiteX161" fmla="*/ 7375637 w 8526188"/>
                  <a:gd name="connsiteY161" fmla="*/ 1304261 h 1476866"/>
                  <a:gd name="connsiteX162" fmla="*/ 7301746 w 8526188"/>
                  <a:gd name="connsiteY162" fmla="*/ 1192160 h 1476866"/>
                  <a:gd name="connsiteX163" fmla="*/ 7299704 w 8526188"/>
                  <a:gd name="connsiteY163" fmla="*/ 1187364 h 1476866"/>
                  <a:gd name="connsiteX164" fmla="*/ 7257483 w 8526188"/>
                  <a:gd name="connsiteY164" fmla="*/ 1182655 h 1476866"/>
                  <a:gd name="connsiteX165" fmla="*/ 7198946 w 8526188"/>
                  <a:gd name="connsiteY165" fmla="*/ 1171485 h 1476866"/>
                  <a:gd name="connsiteX166" fmla="*/ 7353163 w 8526188"/>
                  <a:gd name="connsiteY166" fmla="*/ 1135226 h 1476866"/>
                  <a:gd name="connsiteX167" fmla="*/ 6144914 w 8526188"/>
                  <a:gd name="connsiteY167" fmla="*/ 1133521 h 1476866"/>
                  <a:gd name="connsiteX168" fmla="*/ 6213853 w 8526188"/>
                  <a:gd name="connsiteY168" fmla="*/ 1140850 h 1476866"/>
                  <a:gd name="connsiteX169" fmla="*/ 6130617 w 8526188"/>
                  <a:gd name="connsiteY169" fmla="*/ 1181187 h 1476866"/>
                  <a:gd name="connsiteX170" fmla="*/ 6022352 w 8526188"/>
                  <a:gd name="connsiteY170" fmla="*/ 1177618 h 1476866"/>
                  <a:gd name="connsiteX171" fmla="*/ 6105589 w 8526188"/>
                  <a:gd name="connsiteY171" fmla="*/ 1137272 h 1476866"/>
                  <a:gd name="connsiteX172" fmla="*/ 6144914 w 8526188"/>
                  <a:gd name="connsiteY172" fmla="*/ 1133521 h 1476866"/>
                  <a:gd name="connsiteX173" fmla="*/ 2444086 w 8526188"/>
                  <a:gd name="connsiteY173" fmla="*/ 1116158 h 1476866"/>
                  <a:gd name="connsiteX174" fmla="*/ 2483406 w 8526188"/>
                  <a:gd name="connsiteY174" fmla="*/ 1119907 h 1476866"/>
                  <a:gd name="connsiteX175" fmla="*/ 2566644 w 8526188"/>
                  <a:gd name="connsiteY175" fmla="*/ 1160253 h 1476866"/>
                  <a:gd name="connsiteX176" fmla="*/ 2553063 w 8526188"/>
                  <a:gd name="connsiteY176" fmla="*/ 1162482 h 1476866"/>
                  <a:gd name="connsiteX177" fmla="*/ 2553052 w 8526188"/>
                  <a:gd name="connsiteY177" fmla="*/ 1162721 h 1476866"/>
                  <a:gd name="connsiteX178" fmla="*/ 2533454 w 8526188"/>
                  <a:gd name="connsiteY178" fmla="*/ 1245020 h 1476866"/>
                  <a:gd name="connsiteX179" fmla="*/ 2481361 w 8526188"/>
                  <a:gd name="connsiteY179" fmla="*/ 1333365 h 1476866"/>
                  <a:gd name="connsiteX180" fmla="*/ 2489765 w 8526188"/>
                  <a:gd name="connsiteY180" fmla="*/ 1278642 h 1476866"/>
                  <a:gd name="connsiteX181" fmla="*/ 2492887 w 8526188"/>
                  <a:gd name="connsiteY181" fmla="*/ 1269241 h 1476866"/>
                  <a:gd name="connsiteX182" fmla="*/ 2470727 w 8526188"/>
                  <a:gd name="connsiteY182" fmla="*/ 1300388 h 1476866"/>
                  <a:gd name="connsiteX183" fmla="*/ 2421612 w 8526188"/>
                  <a:gd name="connsiteY183" fmla="*/ 1355322 h 1476866"/>
                  <a:gd name="connsiteX184" fmla="*/ 2468082 w 8526188"/>
                  <a:gd name="connsiteY184" fmla="*/ 1256768 h 1476866"/>
                  <a:gd name="connsiteX185" fmla="*/ 2543153 w 8526188"/>
                  <a:gd name="connsiteY185" fmla="*/ 1165352 h 1476866"/>
                  <a:gd name="connsiteX186" fmla="*/ 2540775 w 8526188"/>
                  <a:gd name="connsiteY186" fmla="*/ 1172899 h 1476866"/>
                  <a:gd name="connsiteX187" fmla="*/ 2547433 w 8526188"/>
                  <a:gd name="connsiteY187" fmla="*/ 1163406 h 1476866"/>
                  <a:gd name="connsiteX188" fmla="*/ 2532427 w 8526188"/>
                  <a:gd name="connsiteY188" fmla="*/ 1165869 h 1476866"/>
                  <a:gd name="connsiteX189" fmla="*/ 2458379 w 8526188"/>
                  <a:gd name="connsiteY189" fmla="*/ 1163822 h 1476866"/>
                  <a:gd name="connsiteX190" fmla="*/ 2375144 w 8526188"/>
                  <a:gd name="connsiteY190" fmla="*/ 1123476 h 1476866"/>
                  <a:gd name="connsiteX191" fmla="*/ 2444086 w 8526188"/>
                  <a:gd name="connsiteY191" fmla="*/ 1116158 h 1476866"/>
                  <a:gd name="connsiteX192" fmla="*/ 6081597 w 8526188"/>
                  <a:gd name="connsiteY192" fmla="*/ 1104408 h 1476866"/>
                  <a:gd name="connsiteX193" fmla="*/ 6150536 w 8526188"/>
                  <a:gd name="connsiteY193" fmla="*/ 1111737 h 1476866"/>
                  <a:gd name="connsiteX194" fmla="*/ 6067300 w 8526188"/>
                  <a:gd name="connsiteY194" fmla="*/ 1152083 h 1476866"/>
                  <a:gd name="connsiteX195" fmla="*/ 5993252 w 8526188"/>
                  <a:gd name="connsiteY195" fmla="*/ 1154122 h 1476866"/>
                  <a:gd name="connsiteX196" fmla="*/ 5978238 w 8526188"/>
                  <a:gd name="connsiteY196" fmla="*/ 1151657 h 1476866"/>
                  <a:gd name="connsiteX197" fmla="*/ 5984899 w 8526188"/>
                  <a:gd name="connsiteY197" fmla="*/ 1161156 h 1476866"/>
                  <a:gd name="connsiteX198" fmla="*/ 5982523 w 8526188"/>
                  <a:gd name="connsiteY198" fmla="*/ 1153613 h 1476866"/>
                  <a:gd name="connsiteX199" fmla="*/ 6057589 w 8526188"/>
                  <a:gd name="connsiteY199" fmla="*/ 1245020 h 1476866"/>
                  <a:gd name="connsiteX200" fmla="*/ 6104067 w 8526188"/>
                  <a:gd name="connsiteY200" fmla="*/ 1343583 h 1476866"/>
                  <a:gd name="connsiteX201" fmla="*/ 6054942 w 8526188"/>
                  <a:gd name="connsiteY201" fmla="*/ 1288649 h 1476866"/>
                  <a:gd name="connsiteX202" fmla="*/ 6032807 w 8526188"/>
                  <a:gd name="connsiteY202" fmla="*/ 1257538 h 1476866"/>
                  <a:gd name="connsiteX203" fmla="*/ 6035919 w 8526188"/>
                  <a:gd name="connsiteY203" fmla="*/ 1266903 h 1476866"/>
                  <a:gd name="connsiteX204" fmla="*/ 6044318 w 8526188"/>
                  <a:gd name="connsiteY204" fmla="*/ 1321626 h 1476866"/>
                  <a:gd name="connsiteX205" fmla="*/ 5992233 w 8526188"/>
                  <a:gd name="connsiteY205" fmla="*/ 1233281 h 1476866"/>
                  <a:gd name="connsiteX206" fmla="*/ 5972625 w 8526188"/>
                  <a:gd name="connsiteY206" fmla="*/ 1150982 h 1476866"/>
                  <a:gd name="connsiteX207" fmla="*/ 5972614 w 8526188"/>
                  <a:gd name="connsiteY207" fmla="*/ 1150734 h 1476866"/>
                  <a:gd name="connsiteX208" fmla="*/ 5959035 w 8526188"/>
                  <a:gd name="connsiteY208" fmla="*/ 1148505 h 1476866"/>
                  <a:gd name="connsiteX209" fmla="*/ 6042272 w 8526188"/>
                  <a:gd name="connsiteY209" fmla="*/ 1108159 h 1476866"/>
                  <a:gd name="connsiteX210" fmla="*/ 6081597 w 8526188"/>
                  <a:gd name="connsiteY210" fmla="*/ 1104408 h 1476866"/>
                  <a:gd name="connsiteX211" fmla="*/ 2469610 w 8526188"/>
                  <a:gd name="connsiteY211" fmla="*/ 1067315 h 1476866"/>
                  <a:gd name="connsiteX212" fmla="*/ 2567149 w 8526188"/>
                  <a:gd name="connsiteY212" fmla="*/ 1087741 h 1476866"/>
                  <a:gd name="connsiteX213" fmla="*/ 2614766 w 8526188"/>
                  <a:gd name="connsiteY213" fmla="*/ 1126805 h 1476866"/>
                  <a:gd name="connsiteX214" fmla="*/ 2624091 w 8526188"/>
                  <a:gd name="connsiteY214" fmla="*/ 1140051 h 1476866"/>
                  <a:gd name="connsiteX215" fmla="*/ 2624116 w 8526188"/>
                  <a:gd name="connsiteY215" fmla="*/ 1140031 h 1476866"/>
                  <a:gd name="connsiteX216" fmla="*/ 2631497 w 8526188"/>
                  <a:gd name="connsiteY216" fmla="*/ 1134717 h 1476866"/>
                  <a:gd name="connsiteX217" fmla="*/ 2602385 w 8526188"/>
                  <a:gd name="connsiteY217" fmla="*/ 1220000 h 1476866"/>
                  <a:gd name="connsiteX218" fmla="*/ 2529875 w 8526188"/>
                  <a:gd name="connsiteY218" fmla="*/ 1293535 h 1476866"/>
                  <a:gd name="connsiteX219" fmla="*/ 2558987 w 8526188"/>
                  <a:gd name="connsiteY219" fmla="*/ 1208252 h 1476866"/>
                  <a:gd name="connsiteX220" fmla="*/ 2605772 w 8526188"/>
                  <a:gd name="connsiteY220" fmla="*/ 1155017 h 1476866"/>
                  <a:gd name="connsiteX221" fmla="*/ 2614150 w 8526188"/>
                  <a:gd name="connsiteY221" fmla="*/ 1148173 h 1476866"/>
                  <a:gd name="connsiteX222" fmla="*/ 2597149 w 8526188"/>
                  <a:gd name="connsiteY222" fmla="*/ 1147231 h 1476866"/>
                  <a:gd name="connsiteX223" fmla="*/ 2531913 w 8526188"/>
                  <a:gd name="connsiteY223" fmla="*/ 1128594 h 1476866"/>
                  <a:gd name="connsiteX224" fmla="*/ 2469610 w 8526188"/>
                  <a:gd name="connsiteY224" fmla="*/ 1067315 h 1476866"/>
                  <a:gd name="connsiteX225" fmla="*/ 6056058 w 8526188"/>
                  <a:gd name="connsiteY225" fmla="*/ 1055567 h 1476866"/>
                  <a:gd name="connsiteX226" fmla="*/ 5993755 w 8526188"/>
                  <a:gd name="connsiteY226" fmla="*/ 1116846 h 1476866"/>
                  <a:gd name="connsiteX227" fmla="*/ 5928515 w 8526188"/>
                  <a:gd name="connsiteY227" fmla="*/ 1135483 h 1476866"/>
                  <a:gd name="connsiteX228" fmla="*/ 5911524 w 8526188"/>
                  <a:gd name="connsiteY228" fmla="*/ 1136424 h 1476866"/>
                  <a:gd name="connsiteX229" fmla="*/ 5919904 w 8526188"/>
                  <a:gd name="connsiteY229" fmla="*/ 1143270 h 1476866"/>
                  <a:gd name="connsiteX230" fmla="*/ 5966690 w 8526188"/>
                  <a:gd name="connsiteY230" fmla="*/ 1196505 h 1476866"/>
                  <a:gd name="connsiteX231" fmla="*/ 5995803 w 8526188"/>
                  <a:gd name="connsiteY231" fmla="*/ 1281788 h 1476866"/>
                  <a:gd name="connsiteX232" fmla="*/ 5923283 w 8526188"/>
                  <a:gd name="connsiteY232" fmla="*/ 1208253 h 1476866"/>
                  <a:gd name="connsiteX233" fmla="*/ 5894178 w 8526188"/>
                  <a:gd name="connsiteY233" fmla="*/ 1122970 h 1476866"/>
                  <a:gd name="connsiteX234" fmla="*/ 5901559 w 8526188"/>
                  <a:gd name="connsiteY234" fmla="*/ 1128284 h 1476866"/>
                  <a:gd name="connsiteX235" fmla="*/ 5901575 w 8526188"/>
                  <a:gd name="connsiteY235" fmla="*/ 1128298 h 1476866"/>
                  <a:gd name="connsiteX236" fmla="*/ 5910896 w 8526188"/>
                  <a:gd name="connsiteY236" fmla="*/ 1115056 h 1476866"/>
                  <a:gd name="connsiteX237" fmla="*/ 5958519 w 8526188"/>
                  <a:gd name="connsiteY237" fmla="*/ 1075984 h 1476866"/>
                  <a:gd name="connsiteX238" fmla="*/ 6056058 w 8526188"/>
                  <a:gd name="connsiteY238" fmla="*/ 1055567 h 1476866"/>
                  <a:gd name="connsiteX239" fmla="*/ 1334077 w 8526188"/>
                  <a:gd name="connsiteY239" fmla="*/ 1054468 h 1476866"/>
                  <a:gd name="connsiteX240" fmla="*/ 1400262 w 8526188"/>
                  <a:gd name="connsiteY240" fmla="*/ 1059135 h 1476866"/>
                  <a:gd name="connsiteX241" fmla="*/ 1540699 w 8526188"/>
                  <a:gd name="connsiteY241" fmla="*/ 1109182 h 1476866"/>
                  <a:gd name="connsiteX242" fmla="*/ 1518050 w 8526188"/>
                  <a:gd name="connsiteY242" fmla="*/ 1112382 h 1476866"/>
                  <a:gd name="connsiteX243" fmla="*/ 1514530 w 8526188"/>
                  <a:gd name="connsiteY243" fmla="*/ 1135163 h 1476866"/>
                  <a:gd name="connsiteX244" fmla="*/ 1485045 w 8526188"/>
                  <a:gd name="connsiteY244" fmla="*/ 1213361 h 1476866"/>
                  <a:gd name="connsiteX245" fmla="*/ 1397209 w 8526188"/>
                  <a:gd name="connsiteY245" fmla="*/ 1322640 h 1476866"/>
                  <a:gd name="connsiteX246" fmla="*/ 1411427 w 8526188"/>
                  <a:gd name="connsiteY246" fmla="*/ 1254782 h 1476866"/>
                  <a:gd name="connsiteX247" fmla="*/ 1416336 w 8526188"/>
                  <a:gd name="connsiteY247" fmla="*/ 1243962 h 1476866"/>
                  <a:gd name="connsiteX248" fmla="*/ 1379040 w 8526188"/>
                  <a:gd name="connsiteY248" fmla="*/ 1282362 h 1476866"/>
                  <a:gd name="connsiteX249" fmla="*/ 1296090 w 8526188"/>
                  <a:gd name="connsiteY249" fmla="*/ 1350223 h 1476866"/>
                  <a:gd name="connsiteX250" fmla="*/ 1374228 w 8526188"/>
                  <a:gd name="connsiteY250" fmla="*/ 1228172 h 1476866"/>
                  <a:gd name="connsiteX251" fmla="*/ 1500870 w 8526188"/>
                  <a:gd name="connsiteY251" fmla="*/ 1115315 h 1476866"/>
                  <a:gd name="connsiteX252" fmla="*/ 1496987 w 8526188"/>
                  <a:gd name="connsiteY252" fmla="*/ 1124434 h 1476866"/>
                  <a:gd name="connsiteX253" fmla="*/ 1507016 w 8526188"/>
                  <a:gd name="connsiteY253" fmla="*/ 1113941 h 1476866"/>
                  <a:gd name="connsiteX254" fmla="*/ 1506579 w 8526188"/>
                  <a:gd name="connsiteY254" fmla="*/ 1114003 h 1476866"/>
                  <a:gd name="connsiteX255" fmla="*/ 1424578 w 8526188"/>
                  <a:gd name="connsiteY255" fmla="*/ 1118445 h 1476866"/>
                  <a:gd name="connsiteX256" fmla="*/ 1368876 w 8526188"/>
                  <a:gd name="connsiteY256" fmla="*/ 1114514 h 1476866"/>
                  <a:gd name="connsiteX257" fmla="*/ 1397261 w 8526188"/>
                  <a:gd name="connsiteY257" fmla="*/ 1125206 h 1476866"/>
                  <a:gd name="connsiteX258" fmla="*/ 1433967 w 8526188"/>
                  <a:gd name="connsiteY258" fmla="*/ 1145443 h 1476866"/>
                  <a:gd name="connsiteX259" fmla="*/ 1251661 w 8526188"/>
                  <a:gd name="connsiteY259" fmla="*/ 1150036 h 1476866"/>
                  <a:gd name="connsiteX260" fmla="*/ 1111220 w 8526188"/>
                  <a:gd name="connsiteY260" fmla="*/ 1099989 h 1476866"/>
                  <a:gd name="connsiteX261" fmla="*/ 1227344 w 8526188"/>
                  <a:gd name="connsiteY261" fmla="*/ 1090726 h 1476866"/>
                  <a:gd name="connsiteX262" fmla="*/ 1283047 w 8526188"/>
                  <a:gd name="connsiteY262" fmla="*/ 1094657 h 1476866"/>
                  <a:gd name="connsiteX263" fmla="*/ 1254661 w 8526188"/>
                  <a:gd name="connsiteY263" fmla="*/ 1083965 h 1476866"/>
                  <a:gd name="connsiteX264" fmla="*/ 1217956 w 8526188"/>
                  <a:gd name="connsiteY264" fmla="*/ 1063728 h 1476866"/>
                  <a:gd name="connsiteX265" fmla="*/ 1334077 w 8526188"/>
                  <a:gd name="connsiteY265" fmla="*/ 1054468 h 1476866"/>
                  <a:gd name="connsiteX266" fmla="*/ 3887744 w 8526188"/>
                  <a:gd name="connsiteY266" fmla="*/ 1048656 h 1476866"/>
                  <a:gd name="connsiteX267" fmla="*/ 3900275 w 8526188"/>
                  <a:gd name="connsiteY267" fmla="*/ 1080345 h 1476866"/>
                  <a:gd name="connsiteX268" fmla="*/ 3903059 w 8526188"/>
                  <a:gd name="connsiteY268" fmla="*/ 1078417 h 1476866"/>
                  <a:gd name="connsiteX269" fmla="*/ 3923109 w 8526188"/>
                  <a:gd name="connsiteY269" fmla="*/ 1068988 h 1476866"/>
                  <a:gd name="connsiteX270" fmla="*/ 3917867 w 8526188"/>
                  <a:gd name="connsiteY270" fmla="*/ 1062207 h 1476866"/>
                  <a:gd name="connsiteX271" fmla="*/ 3912500 w 8526188"/>
                  <a:gd name="connsiteY271" fmla="*/ 1048938 h 1476866"/>
                  <a:gd name="connsiteX272" fmla="*/ 3960477 w 8526188"/>
                  <a:gd name="connsiteY272" fmla="*/ 1045278 h 1476866"/>
                  <a:gd name="connsiteX273" fmla="*/ 3940699 w 8526188"/>
                  <a:gd name="connsiteY273" fmla="*/ 1046962 h 1476866"/>
                  <a:gd name="connsiteX274" fmla="*/ 3943402 w 8526188"/>
                  <a:gd name="connsiteY274" fmla="*/ 1050459 h 1476866"/>
                  <a:gd name="connsiteX275" fmla="*/ 3959021 w 8526188"/>
                  <a:gd name="connsiteY275" fmla="*/ 1089066 h 1476866"/>
                  <a:gd name="connsiteX276" fmla="*/ 3960579 w 8526188"/>
                  <a:gd name="connsiteY276" fmla="*/ 1088439 h 1476866"/>
                  <a:gd name="connsiteX277" fmla="*/ 3962839 w 8526188"/>
                  <a:gd name="connsiteY277" fmla="*/ 1087871 h 1476866"/>
                  <a:gd name="connsiteX278" fmla="*/ 3972007 w 8526188"/>
                  <a:gd name="connsiteY278" fmla="*/ 1083141 h 1476866"/>
                  <a:gd name="connsiteX279" fmla="*/ 3970346 w 8526188"/>
                  <a:gd name="connsiteY279" fmla="*/ 1085983 h 1476866"/>
                  <a:gd name="connsiteX280" fmla="*/ 3984685 w 8526188"/>
                  <a:gd name="connsiteY280" fmla="*/ 1082378 h 1476866"/>
                  <a:gd name="connsiteX281" fmla="*/ 3981046 w 8526188"/>
                  <a:gd name="connsiteY281" fmla="*/ 1078004 h 1476866"/>
                  <a:gd name="connsiteX282" fmla="*/ 3962813 w 8526188"/>
                  <a:gd name="connsiteY282" fmla="*/ 1050451 h 1476866"/>
                  <a:gd name="connsiteX283" fmla="*/ 7191595 w 8526188"/>
                  <a:gd name="connsiteY283" fmla="*/ 1042726 h 1476866"/>
                  <a:gd name="connsiteX284" fmla="*/ 7307717 w 8526188"/>
                  <a:gd name="connsiteY284" fmla="*/ 1051989 h 1476866"/>
                  <a:gd name="connsiteX285" fmla="*/ 7271011 w 8526188"/>
                  <a:gd name="connsiteY285" fmla="*/ 1072226 h 1476866"/>
                  <a:gd name="connsiteX286" fmla="*/ 7242655 w 8526188"/>
                  <a:gd name="connsiteY286" fmla="*/ 1082907 h 1476866"/>
                  <a:gd name="connsiteX287" fmla="*/ 7298329 w 8526188"/>
                  <a:gd name="connsiteY287" fmla="*/ 1078978 h 1476866"/>
                  <a:gd name="connsiteX288" fmla="*/ 7414451 w 8526188"/>
                  <a:gd name="connsiteY288" fmla="*/ 1088241 h 1476866"/>
                  <a:gd name="connsiteX289" fmla="*/ 7274013 w 8526188"/>
                  <a:gd name="connsiteY289" fmla="*/ 1138288 h 1476866"/>
                  <a:gd name="connsiteX290" fmla="*/ 7091706 w 8526188"/>
                  <a:gd name="connsiteY290" fmla="*/ 1133695 h 1476866"/>
                  <a:gd name="connsiteX291" fmla="*/ 7128412 w 8526188"/>
                  <a:gd name="connsiteY291" fmla="*/ 1113458 h 1476866"/>
                  <a:gd name="connsiteX292" fmla="*/ 7156768 w 8526188"/>
                  <a:gd name="connsiteY292" fmla="*/ 1102778 h 1476866"/>
                  <a:gd name="connsiteX293" fmla="*/ 7101095 w 8526188"/>
                  <a:gd name="connsiteY293" fmla="*/ 1106706 h 1476866"/>
                  <a:gd name="connsiteX294" fmla="*/ 7019093 w 8526188"/>
                  <a:gd name="connsiteY294" fmla="*/ 1102264 h 1476866"/>
                  <a:gd name="connsiteX295" fmla="*/ 7018107 w 8526188"/>
                  <a:gd name="connsiteY295" fmla="*/ 1102124 h 1476866"/>
                  <a:gd name="connsiteX296" fmla="*/ 7029104 w 8526188"/>
                  <a:gd name="connsiteY296" fmla="*/ 1113628 h 1476866"/>
                  <a:gd name="connsiteX297" fmla="*/ 7029048 w 8526188"/>
                  <a:gd name="connsiteY297" fmla="*/ 1113517 h 1476866"/>
                  <a:gd name="connsiteX298" fmla="*/ 7024810 w 8526188"/>
                  <a:gd name="connsiteY298" fmla="*/ 1103567 h 1476866"/>
                  <a:gd name="connsiteX299" fmla="*/ 7151463 w 8526188"/>
                  <a:gd name="connsiteY299" fmla="*/ 1216424 h 1476866"/>
                  <a:gd name="connsiteX300" fmla="*/ 7229590 w 8526188"/>
                  <a:gd name="connsiteY300" fmla="*/ 1338475 h 1476866"/>
                  <a:gd name="connsiteX301" fmla="*/ 7146649 w 8526188"/>
                  <a:gd name="connsiteY301" fmla="*/ 1270614 h 1476866"/>
                  <a:gd name="connsiteX302" fmla="*/ 7108921 w 8526188"/>
                  <a:gd name="connsiteY302" fmla="*/ 1231769 h 1476866"/>
                  <a:gd name="connsiteX303" fmla="*/ 7114262 w 8526188"/>
                  <a:gd name="connsiteY303" fmla="*/ 1243543 h 1476866"/>
                  <a:gd name="connsiteX304" fmla="*/ 7128482 w 8526188"/>
                  <a:gd name="connsiteY304" fmla="*/ 1311408 h 1476866"/>
                  <a:gd name="connsiteX305" fmla="*/ 7040644 w 8526188"/>
                  <a:gd name="connsiteY305" fmla="*/ 1202129 h 1476866"/>
                  <a:gd name="connsiteX306" fmla="*/ 7011151 w 8526188"/>
                  <a:gd name="connsiteY306" fmla="*/ 1123931 h 1476866"/>
                  <a:gd name="connsiteX307" fmla="*/ 7007550 w 8526188"/>
                  <a:gd name="connsiteY307" fmla="*/ 1100633 h 1476866"/>
                  <a:gd name="connsiteX308" fmla="*/ 6984972 w 8526188"/>
                  <a:gd name="connsiteY308" fmla="*/ 1097443 h 1476866"/>
                  <a:gd name="connsiteX309" fmla="*/ 7125411 w 8526188"/>
                  <a:gd name="connsiteY309" fmla="*/ 1047396 h 1476866"/>
                  <a:gd name="connsiteX310" fmla="*/ 7191595 w 8526188"/>
                  <a:gd name="connsiteY310" fmla="*/ 1042726 h 1476866"/>
                  <a:gd name="connsiteX311" fmla="*/ 4013641 w 8526188"/>
                  <a:gd name="connsiteY311" fmla="*/ 1035139 h 1476866"/>
                  <a:gd name="connsiteX312" fmla="*/ 3989436 w 8526188"/>
                  <a:gd name="connsiteY312" fmla="*/ 1040972 h 1476866"/>
                  <a:gd name="connsiteX313" fmla="*/ 4002584 w 8526188"/>
                  <a:gd name="connsiteY313" fmla="*/ 1068095 h 1476866"/>
                  <a:gd name="connsiteX314" fmla="*/ 4005754 w 8526188"/>
                  <a:gd name="connsiteY314" fmla="*/ 1077081 h 1476866"/>
                  <a:gd name="connsiteX315" fmla="*/ 4030125 w 8526188"/>
                  <a:gd name="connsiteY315" fmla="*/ 1070953 h 1476866"/>
                  <a:gd name="connsiteX316" fmla="*/ 4026638 w 8526188"/>
                  <a:gd name="connsiteY316" fmla="*/ 1066293 h 1476866"/>
                  <a:gd name="connsiteX317" fmla="*/ 3461111 w 8526188"/>
                  <a:gd name="connsiteY317" fmla="*/ 1018979 h 1476866"/>
                  <a:gd name="connsiteX318" fmla="*/ 3457245 w 8526188"/>
                  <a:gd name="connsiteY318" fmla="*/ 1021354 h 1476866"/>
                  <a:gd name="connsiteX319" fmla="*/ 3431808 w 8526188"/>
                  <a:gd name="connsiteY319" fmla="*/ 1033320 h 1476866"/>
                  <a:gd name="connsiteX320" fmla="*/ 3477608 w 8526188"/>
                  <a:gd name="connsiteY320" fmla="*/ 1047199 h 1476866"/>
                  <a:gd name="connsiteX321" fmla="*/ 3488091 w 8526188"/>
                  <a:gd name="connsiteY321" fmla="*/ 1051893 h 1476866"/>
                  <a:gd name="connsiteX322" fmla="*/ 3513362 w 8526188"/>
                  <a:gd name="connsiteY322" fmla="*/ 1036603 h 1476866"/>
                  <a:gd name="connsiteX323" fmla="*/ 3496567 w 8526188"/>
                  <a:gd name="connsiteY323" fmla="*/ 1033610 h 1476866"/>
                  <a:gd name="connsiteX324" fmla="*/ 3661995 w 8526188"/>
                  <a:gd name="connsiteY324" fmla="*/ 1013970 h 1476866"/>
                  <a:gd name="connsiteX325" fmla="*/ 3677213 w 8526188"/>
                  <a:gd name="connsiteY325" fmla="*/ 1030863 h 1476866"/>
                  <a:gd name="connsiteX326" fmla="*/ 3678056 w 8526188"/>
                  <a:gd name="connsiteY326" fmla="*/ 1032302 h 1476866"/>
                  <a:gd name="connsiteX327" fmla="*/ 3685113 w 8526188"/>
                  <a:gd name="connsiteY327" fmla="*/ 1027238 h 1476866"/>
                  <a:gd name="connsiteX328" fmla="*/ 1574702 w 8526188"/>
                  <a:gd name="connsiteY328" fmla="*/ 1012305 h 1476866"/>
                  <a:gd name="connsiteX329" fmla="*/ 1557106 w 8526188"/>
                  <a:gd name="connsiteY329" fmla="*/ 1018856 h 1476866"/>
                  <a:gd name="connsiteX330" fmla="*/ 1546443 w 8526188"/>
                  <a:gd name="connsiteY330" fmla="*/ 1022145 h 1476866"/>
                  <a:gd name="connsiteX331" fmla="*/ 1620204 w 8526188"/>
                  <a:gd name="connsiteY331" fmla="*/ 1066493 h 1476866"/>
                  <a:gd name="connsiteX332" fmla="*/ 1620709 w 8526188"/>
                  <a:gd name="connsiteY332" fmla="*/ 1065990 h 1476866"/>
                  <a:gd name="connsiteX333" fmla="*/ 1631159 w 8526188"/>
                  <a:gd name="connsiteY333" fmla="*/ 1056806 h 1476866"/>
                  <a:gd name="connsiteX334" fmla="*/ 1592794 w 8526188"/>
                  <a:gd name="connsiteY334" fmla="*/ 1032078 h 1476866"/>
                  <a:gd name="connsiteX335" fmla="*/ 6950970 w 8526188"/>
                  <a:gd name="connsiteY335" fmla="*/ 1000565 h 1476866"/>
                  <a:gd name="connsiteX336" fmla="*/ 6932887 w 8526188"/>
                  <a:gd name="connsiteY336" fmla="*/ 1020330 h 1476866"/>
                  <a:gd name="connsiteX337" fmla="*/ 6894442 w 8526188"/>
                  <a:gd name="connsiteY337" fmla="*/ 1045106 h 1476866"/>
                  <a:gd name="connsiteX338" fmla="*/ 6904891 w 8526188"/>
                  <a:gd name="connsiteY338" fmla="*/ 1054250 h 1476866"/>
                  <a:gd name="connsiteX339" fmla="*/ 6905426 w 8526188"/>
                  <a:gd name="connsiteY339" fmla="*/ 1054778 h 1476866"/>
                  <a:gd name="connsiteX340" fmla="*/ 6979235 w 8526188"/>
                  <a:gd name="connsiteY340" fmla="*/ 1010406 h 1476866"/>
                  <a:gd name="connsiteX341" fmla="*/ 6968567 w 8526188"/>
                  <a:gd name="connsiteY341" fmla="*/ 1007116 h 1476866"/>
                  <a:gd name="connsiteX342" fmla="*/ 3510599 w 8526188"/>
                  <a:gd name="connsiteY342" fmla="*/ 988584 h 1476866"/>
                  <a:gd name="connsiteX343" fmla="*/ 3484274 w 8526188"/>
                  <a:gd name="connsiteY343" fmla="*/ 1004753 h 1476866"/>
                  <a:gd name="connsiteX344" fmla="*/ 3505761 w 8526188"/>
                  <a:gd name="connsiteY344" fmla="*/ 1008582 h 1476866"/>
                  <a:gd name="connsiteX345" fmla="*/ 3538439 w 8526188"/>
                  <a:gd name="connsiteY345" fmla="*/ 1021959 h 1476866"/>
                  <a:gd name="connsiteX346" fmla="*/ 3545049 w 8526188"/>
                  <a:gd name="connsiteY346" fmla="*/ 1018817 h 1476866"/>
                  <a:gd name="connsiteX347" fmla="*/ 3838093 w 8526188"/>
                  <a:gd name="connsiteY347" fmla="*/ 976263 h 1476866"/>
                  <a:gd name="connsiteX348" fmla="*/ 3844015 w 8526188"/>
                  <a:gd name="connsiteY348" fmla="*/ 981767 h 1476866"/>
                  <a:gd name="connsiteX349" fmla="*/ 3876138 w 8526188"/>
                  <a:gd name="connsiteY349" fmla="*/ 1023525 h 1476866"/>
                  <a:gd name="connsiteX350" fmla="*/ 3899904 w 8526188"/>
                  <a:gd name="connsiteY350" fmla="*/ 1017798 h 1476866"/>
                  <a:gd name="connsiteX351" fmla="*/ 3898656 w 8526188"/>
                  <a:gd name="connsiteY351" fmla="*/ 1014713 h 1476866"/>
                  <a:gd name="connsiteX352" fmla="*/ 3894378 w 8526188"/>
                  <a:gd name="connsiteY352" fmla="*/ 993265 h 1476866"/>
                  <a:gd name="connsiteX353" fmla="*/ 3911230 w 8526188"/>
                  <a:gd name="connsiteY353" fmla="*/ 1008842 h 1476866"/>
                  <a:gd name="connsiteX354" fmla="*/ 3915289 w 8526188"/>
                  <a:gd name="connsiteY354" fmla="*/ 1014092 h 1476866"/>
                  <a:gd name="connsiteX355" fmla="*/ 3943396 w 8526188"/>
                  <a:gd name="connsiteY355" fmla="*/ 1007319 h 1476866"/>
                  <a:gd name="connsiteX356" fmla="*/ 3935016 w 8526188"/>
                  <a:gd name="connsiteY356" fmla="*/ 977994 h 1476866"/>
                  <a:gd name="connsiteX357" fmla="*/ 3934919 w 8526188"/>
                  <a:gd name="connsiteY357" fmla="*/ 977497 h 1476866"/>
                  <a:gd name="connsiteX358" fmla="*/ 3897634 w 8526188"/>
                  <a:gd name="connsiteY358" fmla="*/ 980164 h 1476866"/>
                  <a:gd name="connsiteX359" fmla="*/ 3854035 w 8526188"/>
                  <a:gd name="connsiteY359" fmla="*/ 978455 h 1476866"/>
                  <a:gd name="connsiteX360" fmla="*/ 2864367 w 8526188"/>
                  <a:gd name="connsiteY360" fmla="*/ 975533 h 1476866"/>
                  <a:gd name="connsiteX361" fmla="*/ 2822250 w 8526188"/>
                  <a:gd name="connsiteY361" fmla="*/ 993582 h 1476866"/>
                  <a:gd name="connsiteX362" fmla="*/ 2851596 w 8526188"/>
                  <a:gd name="connsiteY362" fmla="*/ 1009088 h 1476866"/>
                  <a:gd name="connsiteX363" fmla="*/ 2859602 w 8526188"/>
                  <a:gd name="connsiteY363" fmla="*/ 1017095 h 1476866"/>
                  <a:gd name="connsiteX364" fmla="*/ 2884615 w 8526188"/>
                  <a:gd name="connsiteY364" fmla="*/ 996985 h 1476866"/>
                  <a:gd name="connsiteX365" fmla="*/ 2865194 w 8526188"/>
                  <a:gd name="connsiteY365" fmla="*/ 976858 h 1476866"/>
                  <a:gd name="connsiteX366" fmla="*/ 3703059 w 8526188"/>
                  <a:gd name="connsiteY366" fmla="*/ 971522 h 1476866"/>
                  <a:gd name="connsiteX367" fmla="*/ 3698842 w 8526188"/>
                  <a:gd name="connsiteY367" fmla="*/ 975227 h 1476866"/>
                  <a:gd name="connsiteX368" fmla="*/ 3700323 w 8526188"/>
                  <a:gd name="connsiteY368" fmla="*/ 982033 h 1476866"/>
                  <a:gd name="connsiteX369" fmla="*/ 3694693 w 8526188"/>
                  <a:gd name="connsiteY369" fmla="*/ 978874 h 1476866"/>
                  <a:gd name="connsiteX370" fmla="*/ 3692344 w 8526188"/>
                  <a:gd name="connsiteY370" fmla="*/ 980938 h 1476866"/>
                  <a:gd name="connsiteX371" fmla="*/ 3687616 w 8526188"/>
                  <a:gd name="connsiteY371" fmla="*/ 984464 h 1476866"/>
                  <a:gd name="connsiteX372" fmla="*/ 3689599 w 8526188"/>
                  <a:gd name="connsiteY372" fmla="*/ 985602 h 1476866"/>
                  <a:gd name="connsiteX373" fmla="*/ 3710618 w 8526188"/>
                  <a:gd name="connsiteY373" fmla="*/ 1008935 h 1476866"/>
                  <a:gd name="connsiteX374" fmla="*/ 3711038 w 8526188"/>
                  <a:gd name="connsiteY374" fmla="*/ 1008633 h 1476866"/>
                  <a:gd name="connsiteX375" fmla="*/ 3719683 w 8526188"/>
                  <a:gd name="connsiteY375" fmla="*/ 1003695 h 1476866"/>
                  <a:gd name="connsiteX376" fmla="*/ 1853163 w 8526188"/>
                  <a:gd name="connsiteY376" fmla="*/ 970290 h 1476866"/>
                  <a:gd name="connsiteX377" fmla="*/ 1812835 w 8526188"/>
                  <a:gd name="connsiteY377" fmla="*/ 994690 h 1476866"/>
                  <a:gd name="connsiteX378" fmla="*/ 1848698 w 8526188"/>
                  <a:gd name="connsiteY378" fmla="*/ 1022737 h 1476866"/>
                  <a:gd name="connsiteX379" fmla="*/ 1881157 w 8526188"/>
                  <a:gd name="connsiteY379" fmla="*/ 991888 h 1476866"/>
                  <a:gd name="connsiteX380" fmla="*/ 1678631 w 8526188"/>
                  <a:gd name="connsiteY380" fmla="*/ 967405 h 1476866"/>
                  <a:gd name="connsiteX381" fmla="*/ 1650774 w 8526188"/>
                  <a:gd name="connsiteY381" fmla="*/ 980509 h 1476866"/>
                  <a:gd name="connsiteX382" fmla="*/ 1665813 w 8526188"/>
                  <a:gd name="connsiteY382" fmla="*/ 990202 h 1476866"/>
                  <a:gd name="connsiteX383" fmla="*/ 1686707 w 8526188"/>
                  <a:gd name="connsiteY383" fmla="*/ 1013035 h 1476866"/>
                  <a:gd name="connsiteX384" fmla="*/ 1694552 w 8526188"/>
                  <a:gd name="connsiteY384" fmla="*/ 1007184 h 1476866"/>
                  <a:gd name="connsiteX385" fmla="*/ 1713932 w 8526188"/>
                  <a:gd name="connsiteY385" fmla="*/ 995458 h 1476866"/>
                  <a:gd name="connsiteX386" fmla="*/ 1679732 w 8526188"/>
                  <a:gd name="connsiteY386" fmla="*/ 968809 h 1476866"/>
                  <a:gd name="connsiteX387" fmla="*/ 2119513 w 8526188"/>
                  <a:gd name="connsiteY387" fmla="*/ 967397 h 1476866"/>
                  <a:gd name="connsiteX388" fmla="*/ 2095177 w 8526188"/>
                  <a:gd name="connsiteY388" fmla="*/ 978969 h 1476866"/>
                  <a:gd name="connsiteX389" fmla="*/ 2098837 w 8526188"/>
                  <a:gd name="connsiteY389" fmla="*/ 982943 h 1476866"/>
                  <a:gd name="connsiteX390" fmla="*/ 5661307 w 8526188"/>
                  <a:gd name="connsiteY390" fmla="*/ 963788 h 1476866"/>
                  <a:gd name="connsiteX391" fmla="*/ 5660481 w 8526188"/>
                  <a:gd name="connsiteY391" fmla="*/ 965111 h 1476866"/>
                  <a:gd name="connsiteX392" fmla="*/ 5641290 w 8526188"/>
                  <a:gd name="connsiteY392" fmla="*/ 985004 h 1476866"/>
                  <a:gd name="connsiteX393" fmla="*/ 5666872 w 8526188"/>
                  <a:gd name="connsiteY393" fmla="*/ 1005572 h 1476866"/>
                  <a:gd name="connsiteX394" fmla="*/ 5674588 w 8526188"/>
                  <a:gd name="connsiteY394" fmla="*/ 997856 h 1476866"/>
                  <a:gd name="connsiteX395" fmla="*/ 5704360 w 8526188"/>
                  <a:gd name="connsiteY395" fmla="*/ 982125 h 1476866"/>
                  <a:gd name="connsiteX396" fmla="*/ 5703543 w 8526188"/>
                  <a:gd name="connsiteY396" fmla="*/ 981891 h 1476866"/>
                  <a:gd name="connsiteX397" fmla="*/ 1992637 w 8526188"/>
                  <a:gd name="connsiteY397" fmla="*/ 962778 h 1476866"/>
                  <a:gd name="connsiteX398" fmla="*/ 1984759 w 8526188"/>
                  <a:gd name="connsiteY398" fmla="*/ 973160 h 1476866"/>
                  <a:gd name="connsiteX399" fmla="*/ 1966278 w 8526188"/>
                  <a:gd name="connsiteY399" fmla="*/ 990726 h 1476866"/>
                  <a:gd name="connsiteX400" fmla="*/ 1985311 w 8526188"/>
                  <a:gd name="connsiteY400" fmla="*/ 1005412 h 1476866"/>
                  <a:gd name="connsiteX401" fmla="*/ 1992941 w 8526188"/>
                  <a:gd name="connsiteY401" fmla="*/ 998557 h 1476866"/>
                  <a:gd name="connsiteX402" fmla="*/ 2022154 w 8526188"/>
                  <a:gd name="connsiteY402" fmla="*/ 976061 h 1476866"/>
                  <a:gd name="connsiteX403" fmla="*/ 6672506 w 8526188"/>
                  <a:gd name="connsiteY403" fmla="*/ 958546 h 1476866"/>
                  <a:gd name="connsiteX404" fmla="*/ 6644516 w 8526188"/>
                  <a:gd name="connsiteY404" fmla="*/ 980139 h 1476866"/>
                  <a:gd name="connsiteX405" fmla="*/ 6676980 w 8526188"/>
                  <a:gd name="connsiteY405" fmla="*/ 1010996 h 1476866"/>
                  <a:gd name="connsiteX406" fmla="*/ 6712843 w 8526188"/>
                  <a:gd name="connsiteY406" fmla="*/ 982951 h 1476866"/>
                  <a:gd name="connsiteX407" fmla="*/ 6847041 w 8526188"/>
                  <a:gd name="connsiteY407" fmla="*/ 955664 h 1476866"/>
                  <a:gd name="connsiteX408" fmla="*/ 6845941 w 8526188"/>
                  <a:gd name="connsiteY408" fmla="*/ 957067 h 1476866"/>
                  <a:gd name="connsiteX409" fmla="*/ 6811672 w 8526188"/>
                  <a:gd name="connsiteY409" fmla="*/ 983766 h 1476866"/>
                  <a:gd name="connsiteX410" fmla="*/ 6830905 w 8526188"/>
                  <a:gd name="connsiteY410" fmla="*/ 995444 h 1476866"/>
                  <a:gd name="connsiteX411" fmla="*/ 6838879 w 8526188"/>
                  <a:gd name="connsiteY411" fmla="*/ 1001388 h 1476866"/>
                  <a:gd name="connsiteX412" fmla="*/ 6859868 w 8526188"/>
                  <a:gd name="connsiteY412" fmla="*/ 978454 h 1476866"/>
                  <a:gd name="connsiteX413" fmla="*/ 6874895 w 8526188"/>
                  <a:gd name="connsiteY413" fmla="*/ 968768 h 1476866"/>
                  <a:gd name="connsiteX414" fmla="*/ 6406114 w 8526188"/>
                  <a:gd name="connsiteY414" fmla="*/ 955625 h 1476866"/>
                  <a:gd name="connsiteX415" fmla="*/ 6426829 w 8526188"/>
                  <a:gd name="connsiteY415" fmla="*/ 971200 h 1476866"/>
                  <a:gd name="connsiteX416" fmla="*/ 6430497 w 8526188"/>
                  <a:gd name="connsiteY416" fmla="*/ 967219 h 1476866"/>
                  <a:gd name="connsiteX417" fmla="*/ 3557883 w 8526188"/>
                  <a:gd name="connsiteY417" fmla="*/ 952445 h 1476866"/>
                  <a:gd name="connsiteX418" fmla="*/ 3555483 w 8526188"/>
                  <a:gd name="connsiteY418" fmla="*/ 954647 h 1476866"/>
                  <a:gd name="connsiteX419" fmla="*/ 3546513 w 8526188"/>
                  <a:gd name="connsiteY419" fmla="*/ 961541 h 1476866"/>
                  <a:gd name="connsiteX420" fmla="*/ 3547628 w 8526188"/>
                  <a:gd name="connsiteY420" fmla="*/ 965682 h 1476866"/>
                  <a:gd name="connsiteX421" fmla="*/ 3543953 w 8526188"/>
                  <a:gd name="connsiteY421" fmla="*/ 963508 h 1476866"/>
                  <a:gd name="connsiteX422" fmla="*/ 3530962 w 8526188"/>
                  <a:gd name="connsiteY422" fmla="*/ 973494 h 1476866"/>
                  <a:gd name="connsiteX423" fmla="*/ 3573679 w 8526188"/>
                  <a:gd name="connsiteY423" fmla="*/ 992241 h 1476866"/>
                  <a:gd name="connsiteX424" fmla="*/ 3583261 w 8526188"/>
                  <a:gd name="connsiteY424" fmla="*/ 1000649 h 1476866"/>
                  <a:gd name="connsiteX425" fmla="*/ 3592600 w 8526188"/>
                  <a:gd name="connsiteY425" fmla="*/ 996209 h 1476866"/>
                  <a:gd name="connsiteX426" fmla="*/ 3566656 w 8526188"/>
                  <a:gd name="connsiteY426" fmla="*/ 967411 h 1476866"/>
                  <a:gd name="connsiteX427" fmla="*/ 6533033 w 8526188"/>
                  <a:gd name="connsiteY427" fmla="*/ 951030 h 1476866"/>
                  <a:gd name="connsiteX428" fmla="*/ 6503522 w 8526188"/>
                  <a:gd name="connsiteY428" fmla="*/ 964311 h 1476866"/>
                  <a:gd name="connsiteX429" fmla="*/ 6532736 w 8526188"/>
                  <a:gd name="connsiteY429" fmla="*/ 986808 h 1476866"/>
                  <a:gd name="connsiteX430" fmla="*/ 6540364 w 8526188"/>
                  <a:gd name="connsiteY430" fmla="*/ 993661 h 1476866"/>
                  <a:gd name="connsiteX431" fmla="*/ 6559390 w 8526188"/>
                  <a:gd name="connsiteY431" fmla="*/ 978981 h 1476866"/>
                  <a:gd name="connsiteX432" fmla="*/ 6540915 w 8526188"/>
                  <a:gd name="connsiteY432" fmla="*/ 961421 h 1476866"/>
                  <a:gd name="connsiteX433" fmla="*/ 1538085 w 8526188"/>
                  <a:gd name="connsiteY433" fmla="*/ 946078 h 1476866"/>
                  <a:gd name="connsiteX434" fmla="*/ 1511598 w 8526188"/>
                  <a:gd name="connsiteY434" fmla="*/ 962104 h 1476866"/>
                  <a:gd name="connsiteX435" fmla="*/ 1441397 w 8526188"/>
                  <a:gd name="connsiteY435" fmla="*/ 995484 h 1476866"/>
                  <a:gd name="connsiteX436" fmla="*/ 1437009 w 8526188"/>
                  <a:gd name="connsiteY436" fmla="*/ 997170 h 1476866"/>
                  <a:gd name="connsiteX437" fmla="*/ 1484654 w 8526188"/>
                  <a:gd name="connsiteY437" fmla="*/ 1003760 h 1476866"/>
                  <a:gd name="connsiteX438" fmla="*/ 1521874 w 8526188"/>
                  <a:gd name="connsiteY438" fmla="*/ 1013900 h 1476866"/>
                  <a:gd name="connsiteX439" fmla="*/ 1532336 w 8526188"/>
                  <a:gd name="connsiteY439" fmla="*/ 1004303 h 1476866"/>
                  <a:gd name="connsiteX440" fmla="*/ 1555481 w 8526188"/>
                  <a:gd name="connsiteY440" fmla="*/ 986512 h 1476866"/>
                  <a:gd name="connsiteX441" fmla="*/ 1544404 w 8526188"/>
                  <a:gd name="connsiteY441" fmla="*/ 966007 h 1476866"/>
                  <a:gd name="connsiteX442" fmla="*/ 4714006 w 8526188"/>
                  <a:gd name="connsiteY442" fmla="*/ 944748 h 1476866"/>
                  <a:gd name="connsiteX443" fmla="*/ 4867208 w 8526188"/>
                  <a:gd name="connsiteY443" fmla="*/ 1034624 h 1476866"/>
                  <a:gd name="connsiteX444" fmla="*/ 4960155 w 8526188"/>
                  <a:gd name="connsiteY444" fmla="*/ 1146973 h 1476866"/>
                  <a:gd name="connsiteX445" fmla="*/ 4806953 w 8526188"/>
                  <a:gd name="connsiteY445" fmla="*/ 1057097 h 1476866"/>
                  <a:gd name="connsiteX446" fmla="*/ 4714006 w 8526188"/>
                  <a:gd name="connsiteY446" fmla="*/ 944748 h 1476866"/>
                  <a:gd name="connsiteX447" fmla="*/ 4075785 w 8526188"/>
                  <a:gd name="connsiteY447" fmla="*/ 937777 h 1476866"/>
                  <a:gd name="connsiteX448" fmla="*/ 4069393 w 8526188"/>
                  <a:gd name="connsiteY448" fmla="*/ 940937 h 1476866"/>
                  <a:gd name="connsiteX449" fmla="*/ 4042216 w 8526188"/>
                  <a:gd name="connsiteY449" fmla="*/ 952411 h 1476866"/>
                  <a:gd name="connsiteX450" fmla="*/ 4016926 w 8526188"/>
                  <a:gd name="connsiteY450" fmla="*/ 958997 h 1476866"/>
                  <a:gd name="connsiteX451" fmla="*/ 4010813 w 8526188"/>
                  <a:gd name="connsiteY451" fmla="*/ 968744 h 1476866"/>
                  <a:gd name="connsiteX452" fmla="*/ 4009002 w 8526188"/>
                  <a:gd name="connsiteY452" fmla="*/ 961061 h 1476866"/>
                  <a:gd name="connsiteX453" fmla="*/ 3950041 w 8526188"/>
                  <a:gd name="connsiteY453" fmla="*/ 976416 h 1476866"/>
                  <a:gd name="connsiteX454" fmla="*/ 3939961 w 8526188"/>
                  <a:gd name="connsiteY454" fmla="*/ 977137 h 1476866"/>
                  <a:gd name="connsiteX455" fmla="*/ 3952402 w 8526188"/>
                  <a:gd name="connsiteY455" fmla="*/ 989875 h 1476866"/>
                  <a:gd name="connsiteX456" fmla="*/ 3962987 w 8526188"/>
                  <a:gd name="connsiteY456" fmla="*/ 1002599 h 1476866"/>
                  <a:gd name="connsiteX457" fmla="*/ 3969960 w 8526188"/>
                  <a:gd name="connsiteY457" fmla="*/ 1000918 h 1476866"/>
                  <a:gd name="connsiteX458" fmla="*/ 4001444 w 8526188"/>
                  <a:gd name="connsiteY458" fmla="*/ 998237 h 1476866"/>
                  <a:gd name="connsiteX459" fmla="*/ 4000595 w 8526188"/>
                  <a:gd name="connsiteY459" fmla="*/ 993265 h 1476866"/>
                  <a:gd name="connsiteX460" fmla="*/ 4005630 w 8526188"/>
                  <a:gd name="connsiteY460" fmla="*/ 997598 h 1476866"/>
                  <a:gd name="connsiteX461" fmla="*/ 4005897 w 8526188"/>
                  <a:gd name="connsiteY461" fmla="*/ 997858 h 1476866"/>
                  <a:gd name="connsiteX462" fmla="*/ 4030675 w 8526188"/>
                  <a:gd name="connsiteY462" fmla="*/ 995748 h 1476866"/>
                  <a:gd name="connsiteX463" fmla="*/ 4074258 w 8526188"/>
                  <a:gd name="connsiteY463" fmla="*/ 996955 h 1476866"/>
                  <a:gd name="connsiteX464" fmla="*/ 4073016 w 8526188"/>
                  <a:gd name="connsiteY464" fmla="*/ 969086 h 1476866"/>
                  <a:gd name="connsiteX465" fmla="*/ 6987594 w 8526188"/>
                  <a:gd name="connsiteY465" fmla="*/ 934336 h 1476866"/>
                  <a:gd name="connsiteX466" fmla="*/ 6981277 w 8526188"/>
                  <a:gd name="connsiteY466" fmla="*/ 954256 h 1476866"/>
                  <a:gd name="connsiteX467" fmla="*/ 6970191 w 8526188"/>
                  <a:gd name="connsiteY467" fmla="*/ 974775 h 1476866"/>
                  <a:gd name="connsiteX468" fmla="*/ 6993334 w 8526188"/>
                  <a:gd name="connsiteY468" fmla="*/ 992563 h 1476866"/>
                  <a:gd name="connsiteX469" fmla="*/ 7003799 w 8526188"/>
                  <a:gd name="connsiteY469" fmla="*/ 1002162 h 1476866"/>
                  <a:gd name="connsiteX470" fmla="*/ 7041026 w 8526188"/>
                  <a:gd name="connsiteY470" fmla="*/ 992020 h 1476866"/>
                  <a:gd name="connsiteX471" fmla="*/ 7088673 w 8526188"/>
                  <a:gd name="connsiteY471" fmla="*/ 985430 h 1476866"/>
                  <a:gd name="connsiteX472" fmla="*/ 7084285 w 8526188"/>
                  <a:gd name="connsiteY472" fmla="*/ 983744 h 1476866"/>
                  <a:gd name="connsiteX473" fmla="*/ 7014085 w 8526188"/>
                  <a:gd name="connsiteY473" fmla="*/ 950364 h 1476866"/>
                  <a:gd name="connsiteX474" fmla="*/ 1924842 w 8526188"/>
                  <a:gd name="connsiteY474" fmla="*/ 917839 h 1476866"/>
                  <a:gd name="connsiteX475" fmla="*/ 1921723 w 8526188"/>
                  <a:gd name="connsiteY475" fmla="*/ 920581 h 1476866"/>
                  <a:gd name="connsiteX476" fmla="*/ 1923203 w 8526188"/>
                  <a:gd name="connsiteY476" fmla="*/ 927384 h 1476866"/>
                  <a:gd name="connsiteX477" fmla="*/ 1917576 w 8526188"/>
                  <a:gd name="connsiteY477" fmla="*/ 924226 h 1476866"/>
                  <a:gd name="connsiteX478" fmla="*/ 1915218 w 8526188"/>
                  <a:gd name="connsiteY478" fmla="*/ 926298 h 1476866"/>
                  <a:gd name="connsiteX479" fmla="*/ 1887486 w 8526188"/>
                  <a:gd name="connsiteY479" fmla="*/ 946982 h 1476866"/>
                  <a:gd name="connsiteX480" fmla="*/ 1893382 w 8526188"/>
                  <a:gd name="connsiteY480" fmla="*/ 948736 h 1476866"/>
                  <a:gd name="connsiteX481" fmla="*/ 1923025 w 8526188"/>
                  <a:gd name="connsiteY481" fmla="*/ 961802 h 1476866"/>
                  <a:gd name="connsiteX482" fmla="*/ 1933918 w 8526188"/>
                  <a:gd name="connsiteY482" fmla="*/ 953984 h 1476866"/>
                  <a:gd name="connsiteX483" fmla="*/ 1956832 w 8526188"/>
                  <a:gd name="connsiteY483" fmla="*/ 941387 h 1476866"/>
                  <a:gd name="connsiteX484" fmla="*/ 6600827 w 8526188"/>
                  <a:gd name="connsiteY484" fmla="*/ 906095 h 1476866"/>
                  <a:gd name="connsiteX485" fmla="*/ 6568838 w 8526188"/>
                  <a:gd name="connsiteY485" fmla="*/ 929641 h 1476866"/>
                  <a:gd name="connsiteX486" fmla="*/ 6591763 w 8526188"/>
                  <a:gd name="connsiteY486" fmla="*/ 942245 h 1476866"/>
                  <a:gd name="connsiteX487" fmla="*/ 6602645 w 8526188"/>
                  <a:gd name="connsiteY487" fmla="*/ 950054 h 1476866"/>
                  <a:gd name="connsiteX488" fmla="*/ 6632290 w 8526188"/>
                  <a:gd name="connsiteY488" fmla="*/ 936988 h 1476866"/>
                  <a:gd name="connsiteX489" fmla="*/ 6638181 w 8526188"/>
                  <a:gd name="connsiteY489" fmla="*/ 935236 h 1476866"/>
                  <a:gd name="connsiteX490" fmla="*/ 6610457 w 8526188"/>
                  <a:gd name="connsiteY490" fmla="*/ 914558 h 1476866"/>
                  <a:gd name="connsiteX491" fmla="*/ 6608101 w 8526188"/>
                  <a:gd name="connsiteY491" fmla="*/ 912488 h 1476866"/>
                  <a:gd name="connsiteX492" fmla="*/ 6602478 w 8526188"/>
                  <a:gd name="connsiteY492" fmla="*/ 915644 h 1476866"/>
                  <a:gd name="connsiteX493" fmla="*/ 6603956 w 8526188"/>
                  <a:gd name="connsiteY493" fmla="*/ 908845 h 1476866"/>
                  <a:gd name="connsiteX494" fmla="*/ 2646315 w 8526188"/>
                  <a:gd name="connsiteY494" fmla="*/ 848740 h 1476866"/>
                  <a:gd name="connsiteX495" fmla="*/ 2512011 w 8526188"/>
                  <a:gd name="connsiteY495" fmla="*/ 962105 h 1476866"/>
                  <a:gd name="connsiteX496" fmla="*/ 2304674 w 8526188"/>
                  <a:gd name="connsiteY496" fmla="*/ 1032578 h 1476866"/>
                  <a:gd name="connsiteX497" fmla="*/ 2438984 w 8526188"/>
                  <a:gd name="connsiteY497" fmla="*/ 919214 h 1476866"/>
                  <a:gd name="connsiteX498" fmla="*/ 2646315 w 8526188"/>
                  <a:gd name="connsiteY498" fmla="*/ 848740 h 1476866"/>
                  <a:gd name="connsiteX499" fmla="*/ 5879368 w 8526188"/>
                  <a:gd name="connsiteY499" fmla="*/ 836992 h 1476866"/>
                  <a:gd name="connsiteX500" fmla="*/ 6086702 w 8526188"/>
                  <a:gd name="connsiteY500" fmla="*/ 907465 h 1476866"/>
                  <a:gd name="connsiteX501" fmla="*/ 6221009 w 8526188"/>
                  <a:gd name="connsiteY501" fmla="*/ 1020838 h 1476866"/>
                  <a:gd name="connsiteX502" fmla="*/ 6013675 w 8526188"/>
                  <a:gd name="connsiteY502" fmla="*/ 950365 h 1476866"/>
                  <a:gd name="connsiteX503" fmla="*/ 5879368 w 8526188"/>
                  <a:gd name="connsiteY503" fmla="*/ 836992 h 1476866"/>
                  <a:gd name="connsiteX504" fmla="*/ 1879368 w 8526188"/>
                  <a:gd name="connsiteY504" fmla="*/ 833237 h 1476866"/>
                  <a:gd name="connsiteX505" fmla="*/ 1894115 w 8526188"/>
                  <a:gd name="connsiteY505" fmla="*/ 853702 h 1476866"/>
                  <a:gd name="connsiteX506" fmla="*/ 1907835 w 8526188"/>
                  <a:gd name="connsiteY506" fmla="*/ 881762 h 1476866"/>
                  <a:gd name="connsiteX507" fmla="*/ 1925493 w 8526188"/>
                  <a:gd name="connsiteY507" fmla="*/ 885831 h 1476866"/>
                  <a:gd name="connsiteX508" fmla="*/ 1948629 w 8526188"/>
                  <a:gd name="connsiteY508" fmla="*/ 893340 h 1476866"/>
                  <a:gd name="connsiteX509" fmla="*/ 1952816 w 8526188"/>
                  <a:gd name="connsiteY509" fmla="*/ 892147 h 1476866"/>
                  <a:gd name="connsiteX510" fmla="*/ 1950883 w 8526188"/>
                  <a:gd name="connsiteY510" fmla="*/ 894071 h 1476866"/>
                  <a:gd name="connsiteX511" fmla="*/ 1970704 w 8526188"/>
                  <a:gd name="connsiteY511" fmla="*/ 900504 h 1476866"/>
                  <a:gd name="connsiteX512" fmla="*/ 2003966 w 8526188"/>
                  <a:gd name="connsiteY512" fmla="*/ 915474 h 1476866"/>
                  <a:gd name="connsiteX513" fmla="*/ 2034529 w 8526188"/>
                  <a:gd name="connsiteY513" fmla="*/ 901848 h 1476866"/>
                  <a:gd name="connsiteX514" fmla="*/ 2023029 w 8526188"/>
                  <a:gd name="connsiteY514" fmla="*/ 922719 h 1476866"/>
                  <a:gd name="connsiteX515" fmla="*/ 2021989 w 8526188"/>
                  <a:gd name="connsiteY515" fmla="*/ 924090 h 1476866"/>
                  <a:gd name="connsiteX516" fmla="*/ 2058417 w 8526188"/>
                  <a:gd name="connsiteY516" fmla="*/ 950905 h 1476866"/>
                  <a:gd name="connsiteX517" fmla="*/ 2100511 w 8526188"/>
                  <a:gd name="connsiteY517" fmla="*/ 925096 h 1476866"/>
                  <a:gd name="connsiteX518" fmla="*/ 2044544 w 8526188"/>
                  <a:gd name="connsiteY518" fmla="*/ 882640 h 1476866"/>
                  <a:gd name="connsiteX519" fmla="*/ 2029231 w 8526188"/>
                  <a:gd name="connsiteY519" fmla="*/ 864551 h 1476866"/>
                  <a:gd name="connsiteX520" fmla="*/ 2025059 w 8526188"/>
                  <a:gd name="connsiteY520" fmla="*/ 858512 h 1476866"/>
                  <a:gd name="connsiteX521" fmla="*/ 1995717 w 8526188"/>
                  <a:gd name="connsiteY521" fmla="*/ 855888 h 1476866"/>
                  <a:gd name="connsiteX522" fmla="*/ 6646308 w 8526188"/>
                  <a:gd name="connsiteY522" fmla="*/ 821490 h 1476866"/>
                  <a:gd name="connsiteX523" fmla="*/ 6529968 w 8526188"/>
                  <a:gd name="connsiteY523" fmla="*/ 844139 h 1476866"/>
                  <a:gd name="connsiteX524" fmla="*/ 6500621 w 8526188"/>
                  <a:gd name="connsiteY524" fmla="*/ 846764 h 1476866"/>
                  <a:gd name="connsiteX525" fmla="*/ 6496447 w 8526188"/>
                  <a:gd name="connsiteY525" fmla="*/ 852803 h 1476866"/>
                  <a:gd name="connsiteX526" fmla="*/ 6481135 w 8526188"/>
                  <a:gd name="connsiteY526" fmla="*/ 870892 h 1476866"/>
                  <a:gd name="connsiteX527" fmla="*/ 6425167 w 8526188"/>
                  <a:gd name="connsiteY527" fmla="*/ 913349 h 1476866"/>
                  <a:gd name="connsiteX528" fmla="*/ 6467256 w 8526188"/>
                  <a:gd name="connsiteY528" fmla="*/ 939155 h 1476866"/>
                  <a:gd name="connsiteX529" fmla="*/ 6503683 w 8526188"/>
                  <a:gd name="connsiteY529" fmla="*/ 912342 h 1476866"/>
                  <a:gd name="connsiteX530" fmla="*/ 6502650 w 8526188"/>
                  <a:gd name="connsiteY530" fmla="*/ 910980 h 1476866"/>
                  <a:gd name="connsiteX531" fmla="*/ 6491152 w 8526188"/>
                  <a:gd name="connsiteY531" fmla="*/ 890109 h 1476866"/>
                  <a:gd name="connsiteX532" fmla="*/ 6521701 w 8526188"/>
                  <a:gd name="connsiteY532" fmla="*/ 903728 h 1476866"/>
                  <a:gd name="connsiteX533" fmla="*/ 6554971 w 8526188"/>
                  <a:gd name="connsiteY533" fmla="*/ 888756 h 1476866"/>
                  <a:gd name="connsiteX534" fmla="*/ 6574786 w 8526188"/>
                  <a:gd name="connsiteY534" fmla="*/ 882325 h 1476866"/>
                  <a:gd name="connsiteX535" fmla="*/ 6572858 w 8526188"/>
                  <a:gd name="connsiteY535" fmla="*/ 880407 h 1476866"/>
                  <a:gd name="connsiteX536" fmla="*/ 6577033 w 8526188"/>
                  <a:gd name="connsiteY536" fmla="*/ 881596 h 1476866"/>
                  <a:gd name="connsiteX537" fmla="*/ 6600182 w 8526188"/>
                  <a:gd name="connsiteY537" fmla="*/ 874083 h 1476866"/>
                  <a:gd name="connsiteX538" fmla="*/ 6617846 w 8526188"/>
                  <a:gd name="connsiteY538" fmla="*/ 870012 h 1476866"/>
                  <a:gd name="connsiteX539" fmla="*/ 6631560 w 8526188"/>
                  <a:gd name="connsiteY539" fmla="*/ 841959 h 1476866"/>
                  <a:gd name="connsiteX540" fmla="*/ 4325904 w 8526188"/>
                  <a:gd name="connsiteY540" fmla="*/ 799209 h 1476866"/>
                  <a:gd name="connsiteX541" fmla="*/ 4373388 w 8526188"/>
                  <a:gd name="connsiteY541" fmla="*/ 935047 h 1476866"/>
                  <a:gd name="connsiteX542" fmla="*/ 4378115 w 8526188"/>
                  <a:gd name="connsiteY542" fmla="*/ 1035012 h 1476866"/>
                  <a:gd name="connsiteX543" fmla="*/ 4376621 w 8526188"/>
                  <a:gd name="connsiteY543" fmla="*/ 1049104 h 1476866"/>
                  <a:gd name="connsiteX544" fmla="*/ 4411217 w 8526188"/>
                  <a:gd name="connsiteY544" fmla="*/ 1047565 h 1476866"/>
                  <a:gd name="connsiteX545" fmla="*/ 4466842 w 8526188"/>
                  <a:gd name="connsiteY545" fmla="*/ 1051988 h 1476866"/>
                  <a:gd name="connsiteX546" fmla="*/ 4604727 w 8526188"/>
                  <a:gd name="connsiteY546" fmla="*/ 1093349 h 1476866"/>
                  <a:gd name="connsiteX547" fmla="*/ 4459695 w 8526188"/>
                  <a:gd name="connsiteY547" fmla="*/ 1095395 h 1476866"/>
                  <a:gd name="connsiteX548" fmla="*/ 4373525 w 8526188"/>
                  <a:gd name="connsiteY548" fmla="*/ 1073725 h 1476866"/>
                  <a:gd name="connsiteX549" fmla="*/ 4372881 w 8526188"/>
                  <a:gd name="connsiteY549" fmla="*/ 1077524 h 1476866"/>
                  <a:gd name="connsiteX550" fmla="*/ 4370433 w 8526188"/>
                  <a:gd name="connsiteY550" fmla="*/ 1072948 h 1476866"/>
                  <a:gd name="connsiteX551" fmla="*/ 4361452 w 8526188"/>
                  <a:gd name="connsiteY551" fmla="*/ 1070689 h 1476866"/>
                  <a:gd name="connsiteX552" fmla="*/ 4321810 w 8526188"/>
                  <a:gd name="connsiteY552" fmla="*/ 1054027 h 1476866"/>
                  <a:gd name="connsiteX553" fmla="*/ 4347097 w 8526188"/>
                  <a:gd name="connsiteY553" fmla="*/ 1050418 h 1476866"/>
                  <a:gd name="connsiteX554" fmla="*/ 4359354 w 8526188"/>
                  <a:gd name="connsiteY554" fmla="*/ 1049872 h 1476866"/>
                  <a:gd name="connsiteX555" fmla="*/ 4354114 w 8526188"/>
                  <a:gd name="connsiteY555" fmla="*/ 1038523 h 1476866"/>
                  <a:gd name="connsiteX556" fmla="*/ 4325388 w 8526188"/>
                  <a:gd name="connsiteY556" fmla="*/ 941686 h 1476866"/>
                  <a:gd name="connsiteX557" fmla="*/ 4325904 w 8526188"/>
                  <a:gd name="connsiteY557" fmla="*/ 799209 h 1476866"/>
                  <a:gd name="connsiteX558" fmla="*/ 869168 w 8526188"/>
                  <a:gd name="connsiteY558" fmla="*/ 794100 h 1476866"/>
                  <a:gd name="connsiteX559" fmla="*/ 734862 w 8526188"/>
                  <a:gd name="connsiteY559" fmla="*/ 907465 h 1476866"/>
                  <a:gd name="connsiteX560" fmla="*/ 527528 w 8526188"/>
                  <a:gd name="connsiteY560" fmla="*/ 977938 h 1476866"/>
                  <a:gd name="connsiteX561" fmla="*/ 661834 w 8526188"/>
                  <a:gd name="connsiteY561" fmla="*/ 864574 h 1476866"/>
                  <a:gd name="connsiteX562" fmla="*/ 869168 w 8526188"/>
                  <a:gd name="connsiteY562" fmla="*/ 794100 h 1476866"/>
                  <a:gd name="connsiteX563" fmla="*/ 528035 w 8526188"/>
                  <a:gd name="connsiteY563" fmla="*/ 787461 h 1476866"/>
                  <a:gd name="connsiteX564" fmla="*/ 381980 w 8526188"/>
                  <a:gd name="connsiteY564" fmla="*/ 893678 h 1476866"/>
                  <a:gd name="connsiteX565" fmla="*/ 186394 w 8526188"/>
                  <a:gd name="connsiteY565" fmla="*/ 970791 h 1476866"/>
                  <a:gd name="connsiteX566" fmla="*/ 332449 w 8526188"/>
                  <a:gd name="connsiteY566" fmla="*/ 864574 h 1476866"/>
                  <a:gd name="connsiteX567" fmla="*/ 528035 w 8526188"/>
                  <a:gd name="connsiteY567" fmla="*/ 787461 h 1476866"/>
                  <a:gd name="connsiteX568" fmla="*/ 7656514 w 8526188"/>
                  <a:gd name="connsiteY568" fmla="*/ 782352 h 1476866"/>
                  <a:gd name="connsiteX569" fmla="*/ 7863848 w 8526188"/>
                  <a:gd name="connsiteY569" fmla="*/ 852825 h 1476866"/>
                  <a:gd name="connsiteX570" fmla="*/ 7998155 w 8526188"/>
                  <a:gd name="connsiteY570" fmla="*/ 966198 h 1476866"/>
                  <a:gd name="connsiteX571" fmla="*/ 7790821 w 8526188"/>
                  <a:gd name="connsiteY571" fmla="*/ 895725 h 1476866"/>
                  <a:gd name="connsiteX572" fmla="*/ 7656514 w 8526188"/>
                  <a:gd name="connsiteY572" fmla="*/ 782352 h 1476866"/>
                  <a:gd name="connsiteX573" fmla="*/ 7997639 w 8526188"/>
                  <a:gd name="connsiteY573" fmla="*/ 775713 h 1476866"/>
                  <a:gd name="connsiteX574" fmla="*/ 8193225 w 8526188"/>
                  <a:gd name="connsiteY574" fmla="*/ 852826 h 1476866"/>
                  <a:gd name="connsiteX575" fmla="*/ 8339280 w 8526188"/>
                  <a:gd name="connsiteY575" fmla="*/ 959043 h 1476866"/>
                  <a:gd name="connsiteX576" fmla="*/ 8143694 w 8526188"/>
                  <a:gd name="connsiteY576" fmla="*/ 881930 h 1476866"/>
                  <a:gd name="connsiteX577" fmla="*/ 7997639 w 8526188"/>
                  <a:gd name="connsiteY577" fmla="*/ 775713 h 1476866"/>
                  <a:gd name="connsiteX578" fmla="*/ 3671468 w 8526188"/>
                  <a:gd name="connsiteY578" fmla="*/ 771359 h 1476866"/>
                  <a:gd name="connsiteX579" fmla="*/ 3613567 w 8526188"/>
                  <a:gd name="connsiteY579" fmla="*/ 776290 h 1476866"/>
                  <a:gd name="connsiteX580" fmla="*/ 3563145 w 8526188"/>
                  <a:gd name="connsiteY580" fmla="*/ 775716 h 1476866"/>
                  <a:gd name="connsiteX581" fmla="*/ 3522300 w 8526188"/>
                  <a:gd name="connsiteY581" fmla="*/ 771737 h 1476866"/>
                  <a:gd name="connsiteX582" fmla="*/ 3526378 w 8526188"/>
                  <a:gd name="connsiteY582" fmla="*/ 774025 h 1476866"/>
                  <a:gd name="connsiteX583" fmla="*/ 3577483 w 8526188"/>
                  <a:gd name="connsiteY583" fmla="*/ 808029 h 1476866"/>
                  <a:gd name="connsiteX584" fmla="*/ 3586939 w 8526188"/>
                  <a:gd name="connsiteY584" fmla="*/ 816651 h 1476866"/>
                  <a:gd name="connsiteX585" fmla="*/ 3587241 w 8526188"/>
                  <a:gd name="connsiteY585" fmla="*/ 816423 h 1476866"/>
                  <a:gd name="connsiteX586" fmla="*/ 3612488 w 8526188"/>
                  <a:gd name="connsiteY586" fmla="*/ 799587 h 1476866"/>
                  <a:gd name="connsiteX587" fmla="*/ 4855393 w 8526188"/>
                  <a:gd name="connsiteY587" fmla="*/ 760228 h 1476866"/>
                  <a:gd name="connsiteX588" fmla="*/ 4912978 w 8526188"/>
                  <a:gd name="connsiteY588" fmla="*/ 787846 h 1476866"/>
                  <a:gd name="connsiteX589" fmla="*/ 4938343 w 8526188"/>
                  <a:gd name="connsiteY589" fmla="*/ 804682 h 1476866"/>
                  <a:gd name="connsiteX590" fmla="*/ 4938683 w 8526188"/>
                  <a:gd name="connsiteY590" fmla="*/ 804937 h 1476866"/>
                  <a:gd name="connsiteX591" fmla="*/ 4948177 w 8526188"/>
                  <a:gd name="connsiteY591" fmla="*/ 796280 h 1476866"/>
                  <a:gd name="connsiteX592" fmla="*/ 4999284 w 8526188"/>
                  <a:gd name="connsiteY592" fmla="*/ 762276 h 1476866"/>
                  <a:gd name="connsiteX593" fmla="*/ 5002249 w 8526188"/>
                  <a:gd name="connsiteY593" fmla="*/ 760612 h 1476866"/>
                  <a:gd name="connsiteX594" fmla="*/ 4962520 w 8526188"/>
                  <a:gd name="connsiteY594" fmla="*/ 764483 h 1476866"/>
                  <a:gd name="connsiteX595" fmla="*/ 4912098 w 8526188"/>
                  <a:gd name="connsiteY595" fmla="*/ 765057 h 1476866"/>
                  <a:gd name="connsiteX596" fmla="*/ 70858 w 8526188"/>
                  <a:gd name="connsiteY596" fmla="*/ 750630 h 1476866"/>
                  <a:gd name="connsiteX597" fmla="*/ 235933 w 8526188"/>
                  <a:gd name="connsiteY597" fmla="*/ 760911 h 1476866"/>
                  <a:gd name="connsiteX598" fmla="*/ 454500 w 8526188"/>
                  <a:gd name="connsiteY598" fmla="*/ 809934 h 1476866"/>
                  <a:gd name="connsiteX599" fmla="*/ 218569 w 8526188"/>
                  <a:gd name="connsiteY599" fmla="*/ 801248 h 1476866"/>
                  <a:gd name="connsiteX600" fmla="*/ 0 w 8526188"/>
                  <a:gd name="connsiteY600" fmla="*/ 752224 h 1476866"/>
                  <a:gd name="connsiteX601" fmla="*/ 70858 w 8526188"/>
                  <a:gd name="connsiteY601" fmla="*/ 750630 h 1476866"/>
                  <a:gd name="connsiteX602" fmla="*/ 8455333 w 8526188"/>
                  <a:gd name="connsiteY602" fmla="*/ 738882 h 1476866"/>
                  <a:gd name="connsiteX603" fmla="*/ 8526188 w 8526188"/>
                  <a:gd name="connsiteY603" fmla="*/ 740476 h 1476866"/>
                  <a:gd name="connsiteX604" fmla="*/ 8307621 w 8526188"/>
                  <a:gd name="connsiteY604" fmla="*/ 789500 h 1476866"/>
                  <a:gd name="connsiteX605" fmla="*/ 8071690 w 8526188"/>
                  <a:gd name="connsiteY605" fmla="*/ 798186 h 1476866"/>
                  <a:gd name="connsiteX606" fmla="*/ 8290257 w 8526188"/>
                  <a:gd name="connsiteY606" fmla="*/ 749163 h 1476866"/>
                  <a:gd name="connsiteX607" fmla="*/ 8455333 w 8526188"/>
                  <a:gd name="connsiteY607" fmla="*/ 738882 h 1476866"/>
                  <a:gd name="connsiteX608" fmla="*/ 5181782 w 8526188"/>
                  <a:gd name="connsiteY608" fmla="*/ 719542 h 1476866"/>
                  <a:gd name="connsiteX609" fmla="*/ 5112840 w 8526188"/>
                  <a:gd name="connsiteY609" fmla="*/ 846186 h 1476866"/>
                  <a:gd name="connsiteX610" fmla="*/ 5024369 w 8526188"/>
                  <a:gd name="connsiteY610" fmla="*/ 924195 h 1476866"/>
                  <a:gd name="connsiteX611" fmla="*/ 5009767 w 8526188"/>
                  <a:gd name="connsiteY611" fmla="*/ 933860 h 1476866"/>
                  <a:gd name="connsiteX612" fmla="*/ 5053220 w 8526188"/>
                  <a:gd name="connsiteY612" fmla="*/ 950037 h 1476866"/>
                  <a:gd name="connsiteX613" fmla="*/ 5117958 w 8526188"/>
                  <a:gd name="connsiteY613" fmla="*/ 980493 h 1476866"/>
                  <a:gd name="connsiteX614" fmla="*/ 5249710 w 8526188"/>
                  <a:gd name="connsiteY614" fmla="*/ 1079056 h 1476866"/>
                  <a:gd name="connsiteX615" fmla="*/ 5068418 w 8526188"/>
                  <a:gd name="connsiteY615" fmla="*/ 1009606 h 1476866"/>
                  <a:gd name="connsiteX616" fmla="*/ 5011421 w 8526188"/>
                  <a:gd name="connsiteY616" fmla="*/ 974601 h 1476866"/>
                  <a:gd name="connsiteX617" fmla="*/ 4981710 w 8526188"/>
                  <a:gd name="connsiteY617" fmla="*/ 951763 h 1476866"/>
                  <a:gd name="connsiteX618" fmla="*/ 4978026 w 8526188"/>
                  <a:gd name="connsiteY618" fmla="*/ 953942 h 1476866"/>
                  <a:gd name="connsiteX619" fmla="*/ 4979144 w 8526188"/>
                  <a:gd name="connsiteY619" fmla="*/ 949791 h 1476866"/>
                  <a:gd name="connsiteX620" fmla="*/ 4970177 w 8526188"/>
                  <a:gd name="connsiteY620" fmla="*/ 942899 h 1476866"/>
                  <a:gd name="connsiteX621" fmla="*/ 4936666 w 8526188"/>
                  <a:gd name="connsiteY621" fmla="*/ 911043 h 1476866"/>
                  <a:gd name="connsiteX622" fmla="*/ 4952856 w 8526188"/>
                  <a:gd name="connsiteY622" fmla="*/ 915360 h 1476866"/>
                  <a:gd name="connsiteX623" fmla="*/ 4987322 w 8526188"/>
                  <a:gd name="connsiteY623" fmla="*/ 925990 h 1476866"/>
                  <a:gd name="connsiteX624" fmla="*/ 4991430 w 8526188"/>
                  <a:gd name="connsiteY624" fmla="*/ 914938 h 1476866"/>
                  <a:gd name="connsiteX625" fmla="*/ 5046968 w 8526188"/>
                  <a:gd name="connsiteY625" fmla="*/ 827290 h 1476866"/>
                  <a:gd name="connsiteX626" fmla="*/ 5181782 w 8526188"/>
                  <a:gd name="connsiteY626" fmla="*/ 719542 h 1476866"/>
                  <a:gd name="connsiteX627" fmla="*/ 3065579 w 8526188"/>
                  <a:gd name="connsiteY627" fmla="*/ 719542 h 1476866"/>
                  <a:gd name="connsiteX628" fmla="*/ 3200909 w 8526188"/>
                  <a:gd name="connsiteY628" fmla="*/ 820651 h 1476866"/>
                  <a:gd name="connsiteX629" fmla="*/ 3232762 w 8526188"/>
                  <a:gd name="connsiteY629" fmla="*/ 865951 h 1476866"/>
                  <a:gd name="connsiteX630" fmla="*/ 3249787 w 8526188"/>
                  <a:gd name="connsiteY630" fmla="*/ 903546 h 1476866"/>
                  <a:gd name="connsiteX631" fmla="*/ 3257628 w 8526188"/>
                  <a:gd name="connsiteY631" fmla="*/ 900704 h 1476866"/>
                  <a:gd name="connsiteX632" fmla="*/ 3297756 w 8526188"/>
                  <a:gd name="connsiteY632" fmla="*/ 888878 h 1476866"/>
                  <a:gd name="connsiteX633" fmla="*/ 3308627 w 8526188"/>
                  <a:gd name="connsiteY633" fmla="*/ 886153 h 1476866"/>
                  <a:gd name="connsiteX634" fmla="*/ 3296887 w 8526188"/>
                  <a:gd name="connsiteY634" fmla="*/ 874783 h 1476866"/>
                  <a:gd name="connsiteX635" fmla="*/ 3242247 w 8526188"/>
                  <a:gd name="connsiteY635" fmla="*/ 764480 h 1476866"/>
                  <a:gd name="connsiteX636" fmla="*/ 3362767 w 8526188"/>
                  <a:gd name="connsiteY636" fmla="*/ 856403 h 1476866"/>
                  <a:gd name="connsiteX637" fmla="*/ 3391773 w 8526188"/>
                  <a:gd name="connsiteY637" fmla="*/ 897121 h 1476866"/>
                  <a:gd name="connsiteX638" fmla="*/ 3402394 w 8526188"/>
                  <a:gd name="connsiteY638" fmla="*/ 919832 h 1476866"/>
                  <a:gd name="connsiteX639" fmla="*/ 3417424 w 8526188"/>
                  <a:gd name="connsiteY639" fmla="*/ 914959 h 1476866"/>
                  <a:gd name="connsiteX640" fmla="*/ 3434771 w 8526188"/>
                  <a:gd name="connsiteY640" fmla="*/ 910019 h 1476866"/>
                  <a:gd name="connsiteX641" fmla="*/ 3425236 w 8526188"/>
                  <a:gd name="connsiteY641" fmla="*/ 919506 h 1476866"/>
                  <a:gd name="connsiteX642" fmla="*/ 3408751 w 8526188"/>
                  <a:gd name="connsiteY642" fmla="*/ 933994 h 1476866"/>
                  <a:gd name="connsiteX643" fmla="*/ 3415699 w 8526188"/>
                  <a:gd name="connsiteY643" fmla="*/ 957299 h 1476866"/>
                  <a:gd name="connsiteX644" fmla="*/ 3417415 w 8526188"/>
                  <a:gd name="connsiteY644" fmla="*/ 966706 h 1476866"/>
                  <a:gd name="connsiteX645" fmla="*/ 3405405 w 8526188"/>
                  <a:gd name="connsiteY645" fmla="*/ 960243 h 1476866"/>
                  <a:gd name="connsiteX646" fmla="*/ 3389059 w 8526188"/>
                  <a:gd name="connsiteY646" fmla="*/ 950221 h 1476866"/>
                  <a:gd name="connsiteX647" fmla="*/ 3351395 w 8526188"/>
                  <a:gd name="connsiteY647" fmla="*/ 978312 h 1476866"/>
                  <a:gd name="connsiteX648" fmla="*/ 3288716 w 8526188"/>
                  <a:gd name="connsiteY648" fmla="*/ 1016236 h 1476866"/>
                  <a:gd name="connsiteX649" fmla="*/ 3093151 w 8526188"/>
                  <a:gd name="connsiteY649" fmla="*/ 1093349 h 1476866"/>
                  <a:gd name="connsiteX650" fmla="*/ 3239185 w 8526188"/>
                  <a:gd name="connsiteY650" fmla="*/ 987132 h 1476866"/>
                  <a:gd name="connsiteX651" fmla="*/ 3309385 w 8526188"/>
                  <a:gd name="connsiteY651" fmla="*/ 953755 h 1476866"/>
                  <a:gd name="connsiteX652" fmla="*/ 3363424 w 8526188"/>
                  <a:gd name="connsiteY652" fmla="*/ 932994 h 1476866"/>
                  <a:gd name="connsiteX653" fmla="*/ 3336187 w 8526188"/>
                  <a:gd name="connsiteY653" fmla="*/ 912847 h 1476866"/>
                  <a:gd name="connsiteX654" fmla="*/ 3310543 w 8526188"/>
                  <a:gd name="connsiteY654" fmla="*/ 888010 h 1476866"/>
                  <a:gd name="connsiteX655" fmla="*/ 3305576 w 8526188"/>
                  <a:gd name="connsiteY655" fmla="*/ 893577 h 1476866"/>
                  <a:gd name="connsiteX656" fmla="*/ 3282652 w 8526188"/>
                  <a:gd name="connsiteY656" fmla="*/ 915703 h 1476866"/>
                  <a:gd name="connsiteX657" fmla="*/ 3258657 w 8526188"/>
                  <a:gd name="connsiteY657" fmla="*/ 934739 h 1476866"/>
                  <a:gd name="connsiteX658" fmla="*/ 3260119 w 8526188"/>
                  <a:gd name="connsiteY658" fmla="*/ 943725 h 1476866"/>
                  <a:gd name="connsiteX659" fmla="*/ 3252409 w 8526188"/>
                  <a:gd name="connsiteY659" fmla="*/ 939696 h 1476866"/>
                  <a:gd name="connsiteX660" fmla="*/ 3244503 w 8526188"/>
                  <a:gd name="connsiteY660" fmla="*/ 945967 h 1476866"/>
                  <a:gd name="connsiteX661" fmla="*/ 3191199 w 8526188"/>
                  <a:gd name="connsiteY661" fmla="*/ 978961 h 1476866"/>
                  <a:gd name="connsiteX662" fmla="*/ 3034572 w 8526188"/>
                  <a:gd name="connsiteY662" fmla="*/ 1039433 h 1476866"/>
                  <a:gd name="connsiteX663" fmla="*/ 3024479 w 8526188"/>
                  <a:gd name="connsiteY663" fmla="*/ 1041962 h 1476866"/>
                  <a:gd name="connsiteX664" fmla="*/ 3019241 w 8526188"/>
                  <a:gd name="connsiteY664" fmla="*/ 1066211 h 1476866"/>
                  <a:gd name="connsiteX665" fmla="*/ 3007352 w 8526188"/>
                  <a:gd name="connsiteY665" fmla="*/ 1101528 h 1476866"/>
                  <a:gd name="connsiteX666" fmla="*/ 2954245 w 8526188"/>
                  <a:gd name="connsiteY666" fmla="*/ 1191404 h 1476866"/>
                  <a:gd name="connsiteX667" fmla="*/ 2975178 w 8526188"/>
                  <a:gd name="connsiteY667" fmla="*/ 1100504 h 1476866"/>
                  <a:gd name="connsiteX668" fmla="*/ 3028294 w 8526188"/>
                  <a:gd name="connsiteY668" fmla="*/ 1010628 h 1476866"/>
                  <a:gd name="connsiteX669" fmla="*/ 3027894 w 8526188"/>
                  <a:gd name="connsiteY669" fmla="*/ 1017793 h 1476866"/>
                  <a:gd name="connsiteX670" fmla="*/ 3025648 w 8526188"/>
                  <a:gd name="connsiteY670" fmla="*/ 1035968 h 1476866"/>
                  <a:gd name="connsiteX671" fmla="*/ 3026752 w 8526188"/>
                  <a:gd name="connsiteY671" fmla="*/ 1034732 h 1476866"/>
                  <a:gd name="connsiteX672" fmla="*/ 3141152 w 8526188"/>
                  <a:gd name="connsiteY672" fmla="*/ 949350 h 1476866"/>
                  <a:gd name="connsiteX673" fmla="*/ 3202298 w 8526188"/>
                  <a:gd name="connsiteY673" fmla="*/ 920765 h 1476866"/>
                  <a:gd name="connsiteX674" fmla="*/ 3213310 w 8526188"/>
                  <a:gd name="connsiteY674" fmla="*/ 916773 h 1476866"/>
                  <a:gd name="connsiteX675" fmla="*/ 3212586 w 8526188"/>
                  <a:gd name="connsiteY675" fmla="*/ 916341 h 1476866"/>
                  <a:gd name="connsiteX676" fmla="*/ 3124818 w 8526188"/>
                  <a:gd name="connsiteY676" fmla="*/ 842617 h 1476866"/>
                  <a:gd name="connsiteX677" fmla="*/ 3065579 w 8526188"/>
                  <a:gd name="connsiteY677" fmla="*/ 719542 h 1476866"/>
                  <a:gd name="connsiteX678" fmla="*/ 5460097 w 8526188"/>
                  <a:gd name="connsiteY678" fmla="*/ 707794 h 1476866"/>
                  <a:gd name="connsiteX679" fmla="*/ 5400865 w 8526188"/>
                  <a:gd name="connsiteY679" fmla="*/ 830868 h 1476866"/>
                  <a:gd name="connsiteX680" fmla="*/ 5313091 w 8526188"/>
                  <a:gd name="connsiteY680" fmla="*/ 904592 h 1476866"/>
                  <a:gd name="connsiteX681" fmla="*/ 5312365 w 8526188"/>
                  <a:gd name="connsiteY681" fmla="*/ 905025 h 1476866"/>
                  <a:gd name="connsiteX682" fmla="*/ 5323379 w 8526188"/>
                  <a:gd name="connsiteY682" fmla="*/ 909017 h 1476866"/>
                  <a:gd name="connsiteX683" fmla="*/ 5384525 w 8526188"/>
                  <a:gd name="connsiteY683" fmla="*/ 937602 h 1476866"/>
                  <a:gd name="connsiteX684" fmla="*/ 5498924 w 8526188"/>
                  <a:gd name="connsiteY684" fmla="*/ 1022984 h 1476866"/>
                  <a:gd name="connsiteX685" fmla="*/ 5500621 w 8526188"/>
                  <a:gd name="connsiteY685" fmla="*/ 1024887 h 1476866"/>
                  <a:gd name="connsiteX686" fmla="*/ 5498296 w 8526188"/>
                  <a:gd name="connsiteY686" fmla="*/ 1006045 h 1476866"/>
                  <a:gd name="connsiteX687" fmla="*/ 5497897 w 8526188"/>
                  <a:gd name="connsiteY687" fmla="*/ 998880 h 1476866"/>
                  <a:gd name="connsiteX688" fmla="*/ 5551006 w 8526188"/>
                  <a:gd name="connsiteY688" fmla="*/ 1088756 h 1476866"/>
                  <a:gd name="connsiteX689" fmla="*/ 5571948 w 8526188"/>
                  <a:gd name="connsiteY689" fmla="*/ 1179656 h 1476866"/>
                  <a:gd name="connsiteX690" fmla="*/ 5518831 w 8526188"/>
                  <a:gd name="connsiteY690" fmla="*/ 1089780 h 1476866"/>
                  <a:gd name="connsiteX691" fmla="*/ 5506943 w 8526188"/>
                  <a:gd name="connsiteY691" fmla="*/ 1054463 h 1476866"/>
                  <a:gd name="connsiteX692" fmla="*/ 5501738 w 8526188"/>
                  <a:gd name="connsiteY692" fmla="*/ 1030350 h 1476866"/>
                  <a:gd name="connsiteX693" fmla="*/ 5491104 w 8526188"/>
                  <a:gd name="connsiteY693" fmla="*/ 1027685 h 1476866"/>
                  <a:gd name="connsiteX694" fmla="*/ 5334478 w 8526188"/>
                  <a:gd name="connsiteY694" fmla="*/ 967213 h 1476866"/>
                  <a:gd name="connsiteX695" fmla="*/ 5281152 w 8526188"/>
                  <a:gd name="connsiteY695" fmla="*/ 934219 h 1476866"/>
                  <a:gd name="connsiteX696" fmla="*/ 5273246 w 8526188"/>
                  <a:gd name="connsiteY696" fmla="*/ 927947 h 1476866"/>
                  <a:gd name="connsiteX697" fmla="*/ 5265535 w 8526188"/>
                  <a:gd name="connsiteY697" fmla="*/ 931976 h 1476866"/>
                  <a:gd name="connsiteX698" fmla="*/ 5266998 w 8526188"/>
                  <a:gd name="connsiteY698" fmla="*/ 922990 h 1476866"/>
                  <a:gd name="connsiteX699" fmla="*/ 5243004 w 8526188"/>
                  <a:gd name="connsiteY699" fmla="*/ 903955 h 1476866"/>
                  <a:gd name="connsiteX700" fmla="*/ 5220079 w 8526188"/>
                  <a:gd name="connsiteY700" fmla="*/ 881829 h 1476866"/>
                  <a:gd name="connsiteX701" fmla="*/ 5215112 w 8526188"/>
                  <a:gd name="connsiteY701" fmla="*/ 876261 h 1476866"/>
                  <a:gd name="connsiteX702" fmla="*/ 5189470 w 8526188"/>
                  <a:gd name="connsiteY702" fmla="*/ 901095 h 1476866"/>
                  <a:gd name="connsiteX703" fmla="*/ 5161770 w 8526188"/>
                  <a:gd name="connsiteY703" fmla="*/ 921586 h 1476866"/>
                  <a:gd name="connsiteX704" fmla="*/ 5216269 w 8526188"/>
                  <a:gd name="connsiteY704" fmla="*/ 942523 h 1476866"/>
                  <a:gd name="connsiteX705" fmla="*/ 5286469 w 8526188"/>
                  <a:gd name="connsiteY705" fmla="*/ 975900 h 1476866"/>
                  <a:gd name="connsiteX706" fmla="*/ 5432524 w 8526188"/>
                  <a:gd name="connsiteY706" fmla="*/ 1082117 h 1476866"/>
                  <a:gd name="connsiteX707" fmla="*/ 5236938 w 8526188"/>
                  <a:gd name="connsiteY707" fmla="*/ 1005004 h 1476866"/>
                  <a:gd name="connsiteX708" fmla="*/ 5174259 w 8526188"/>
                  <a:gd name="connsiteY708" fmla="*/ 967080 h 1476866"/>
                  <a:gd name="connsiteX709" fmla="*/ 5136216 w 8526188"/>
                  <a:gd name="connsiteY709" fmla="*/ 938706 h 1476866"/>
                  <a:gd name="connsiteX710" fmla="*/ 5120257 w 8526188"/>
                  <a:gd name="connsiteY710" fmla="*/ 948494 h 1476866"/>
                  <a:gd name="connsiteX711" fmla="*/ 5108248 w 8526188"/>
                  <a:gd name="connsiteY711" fmla="*/ 954958 h 1476866"/>
                  <a:gd name="connsiteX712" fmla="*/ 5109963 w 8526188"/>
                  <a:gd name="connsiteY712" fmla="*/ 945550 h 1476866"/>
                  <a:gd name="connsiteX713" fmla="*/ 5116785 w 8526188"/>
                  <a:gd name="connsiteY713" fmla="*/ 922658 h 1476866"/>
                  <a:gd name="connsiteX714" fmla="*/ 5100418 w 8526188"/>
                  <a:gd name="connsiteY714" fmla="*/ 908274 h 1476866"/>
                  <a:gd name="connsiteX715" fmla="*/ 5090883 w 8526188"/>
                  <a:gd name="connsiteY715" fmla="*/ 898787 h 1476866"/>
                  <a:gd name="connsiteX716" fmla="*/ 5108230 w 8526188"/>
                  <a:gd name="connsiteY716" fmla="*/ 903727 h 1476866"/>
                  <a:gd name="connsiteX717" fmla="*/ 5123054 w 8526188"/>
                  <a:gd name="connsiteY717" fmla="*/ 908533 h 1476866"/>
                  <a:gd name="connsiteX718" fmla="*/ 5133883 w 8526188"/>
                  <a:gd name="connsiteY718" fmla="*/ 885373 h 1476866"/>
                  <a:gd name="connsiteX719" fmla="*/ 5162888 w 8526188"/>
                  <a:gd name="connsiteY719" fmla="*/ 844655 h 1476866"/>
                  <a:gd name="connsiteX720" fmla="*/ 5283408 w 8526188"/>
                  <a:gd name="connsiteY720" fmla="*/ 752732 h 1476866"/>
                  <a:gd name="connsiteX721" fmla="*/ 5228769 w 8526188"/>
                  <a:gd name="connsiteY721" fmla="*/ 863035 h 1476866"/>
                  <a:gd name="connsiteX722" fmla="*/ 5217028 w 8526188"/>
                  <a:gd name="connsiteY722" fmla="*/ 874405 h 1476866"/>
                  <a:gd name="connsiteX723" fmla="*/ 5227899 w 8526188"/>
                  <a:gd name="connsiteY723" fmla="*/ 877130 h 1476866"/>
                  <a:gd name="connsiteX724" fmla="*/ 5268027 w 8526188"/>
                  <a:gd name="connsiteY724" fmla="*/ 888956 h 1476866"/>
                  <a:gd name="connsiteX725" fmla="*/ 5275868 w 8526188"/>
                  <a:gd name="connsiteY725" fmla="*/ 891798 h 1476866"/>
                  <a:gd name="connsiteX726" fmla="*/ 5292897 w 8526188"/>
                  <a:gd name="connsiteY726" fmla="*/ 854202 h 1476866"/>
                  <a:gd name="connsiteX727" fmla="*/ 5324776 w 8526188"/>
                  <a:gd name="connsiteY727" fmla="*/ 808902 h 1476866"/>
                  <a:gd name="connsiteX728" fmla="*/ 5460097 w 8526188"/>
                  <a:gd name="connsiteY728" fmla="*/ 707794 h 1476866"/>
                  <a:gd name="connsiteX729" fmla="*/ 4469912 w 8526188"/>
                  <a:gd name="connsiteY729" fmla="*/ 690945 h 1476866"/>
                  <a:gd name="connsiteX730" fmla="*/ 4520466 w 8526188"/>
                  <a:gd name="connsiteY730" fmla="*/ 820143 h 1476866"/>
                  <a:gd name="connsiteX731" fmla="*/ 4522253 w 8526188"/>
                  <a:gd name="connsiteY731" fmla="*/ 916149 h 1476866"/>
                  <a:gd name="connsiteX732" fmla="*/ 4522035 w 8526188"/>
                  <a:gd name="connsiteY732" fmla="*/ 917504 h 1476866"/>
                  <a:gd name="connsiteX733" fmla="*/ 4530869 w 8526188"/>
                  <a:gd name="connsiteY733" fmla="*/ 916993 h 1476866"/>
                  <a:gd name="connsiteX734" fmla="*/ 4583276 w 8526188"/>
                  <a:gd name="connsiteY734" fmla="*/ 920744 h 1476866"/>
                  <a:gd name="connsiteX735" fmla="*/ 4712474 w 8526188"/>
                  <a:gd name="connsiteY735" fmla="*/ 961090 h 1476866"/>
                  <a:gd name="connsiteX736" fmla="*/ 4575613 w 8526188"/>
                  <a:gd name="connsiteY736" fmla="*/ 964659 h 1476866"/>
                  <a:gd name="connsiteX737" fmla="*/ 4516661 w 8526188"/>
                  <a:gd name="connsiteY737" fmla="*/ 949311 h 1476866"/>
                  <a:gd name="connsiteX738" fmla="*/ 4514849 w 8526188"/>
                  <a:gd name="connsiteY738" fmla="*/ 957004 h 1476866"/>
                  <a:gd name="connsiteX739" fmla="*/ 4508728 w 8526188"/>
                  <a:gd name="connsiteY739" fmla="*/ 947246 h 1476866"/>
                  <a:gd name="connsiteX740" fmla="*/ 4483439 w 8526188"/>
                  <a:gd name="connsiteY740" fmla="*/ 940662 h 1476866"/>
                  <a:gd name="connsiteX741" fmla="*/ 4456262 w 8526188"/>
                  <a:gd name="connsiteY741" fmla="*/ 929189 h 1476866"/>
                  <a:gd name="connsiteX742" fmla="*/ 4449877 w 8526188"/>
                  <a:gd name="connsiteY742" fmla="*/ 926033 h 1476866"/>
                  <a:gd name="connsiteX743" fmla="*/ 4452642 w 8526188"/>
                  <a:gd name="connsiteY743" fmla="*/ 957338 h 1476866"/>
                  <a:gd name="connsiteX744" fmla="*/ 4451399 w 8526188"/>
                  <a:gd name="connsiteY744" fmla="*/ 985207 h 1476866"/>
                  <a:gd name="connsiteX745" fmla="*/ 4494988 w 8526188"/>
                  <a:gd name="connsiteY745" fmla="*/ 984000 h 1476866"/>
                  <a:gd name="connsiteX746" fmla="*/ 4555703 w 8526188"/>
                  <a:gd name="connsiteY746" fmla="*/ 989170 h 1476866"/>
                  <a:gd name="connsiteX747" fmla="*/ 4706351 w 8526188"/>
                  <a:gd name="connsiteY747" fmla="*/ 1032070 h 1476866"/>
                  <a:gd name="connsiteX748" fmla="*/ 4548040 w 8526188"/>
                  <a:gd name="connsiteY748" fmla="*/ 1032070 h 1476866"/>
                  <a:gd name="connsiteX749" fmla="*/ 4449229 w 8526188"/>
                  <a:gd name="connsiteY749" fmla="*/ 1008261 h 1476866"/>
                  <a:gd name="connsiteX750" fmla="*/ 4447023 w 8526188"/>
                  <a:gd name="connsiteY750" fmla="*/ 1023634 h 1476866"/>
                  <a:gd name="connsiteX751" fmla="*/ 4444885 w 8526188"/>
                  <a:gd name="connsiteY751" fmla="*/ 1033610 h 1476866"/>
                  <a:gd name="connsiteX752" fmla="*/ 4439523 w 8526188"/>
                  <a:gd name="connsiteY752" fmla="*/ 1024672 h 1476866"/>
                  <a:gd name="connsiteX753" fmla="*/ 4427497 w 8526188"/>
                  <a:gd name="connsiteY753" fmla="*/ 1001221 h 1476866"/>
                  <a:gd name="connsiteX754" fmla="*/ 4408938 w 8526188"/>
                  <a:gd name="connsiteY754" fmla="*/ 994221 h 1476866"/>
                  <a:gd name="connsiteX755" fmla="*/ 4397392 w 8526188"/>
                  <a:gd name="connsiteY755" fmla="*/ 989170 h 1476866"/>
                  <a:gd name="connsiteX756" fmla="*/ 4421450 w 8526188"/>
                  <a:gd name="connsiteY756" fmla="*/ 986354 h 1476866"/>
                  <a:gd name="connsiteX757" fmla="*/ 4412142 w 8526188"/>
                  <a:gd name="connsiteY757" fmla="*/ 962940 h 1476866"/>
                  <a:gd name="connsiteX758" fmla="*/ 4400463 w 8526188"/>
                  <a:gd name="connsiteY758" fmla="*/ 916659 h 1476866"/>
                  <a:gd name="connsiteX759" fmla="*/ 4404032 w 8526188"/>
                  <a:gd name="connsiteY759" fmla="*/ 793077 h 1476866"/>
                  <a:gd name="connsiteX760" fmla="*/ 4448463 w 8526188"/>
                  <a:gd name="connsiteY760" fmla="*/ 910019 h 1476866"/>
                  <a:gd name="connsiteX761" fmla="*/ 4449680 w 8526188"/>
                  <a:gd name="connsiteY761" fmla="*/ 923800 h 1476866"/>
                  <a:gd name="connsiteX762" fmla="*/ 4470330 w 8526188"/>
                  <a:gd name="connsiteY762" fmla="*/ 920496 h 1476866"/>
                  <a:gd name="connsiteX763" fmla="*/ 4493818 w 8526188"/>
                  <a:gd name="connsiteY763" fmla="*/ 919137 h 1476866"/>
                  <a:gd name="connsiteX764" fmla="*/ 4477358 w 8526188"/>
                  <a:gd name="connsiteY764" fmla="*/ 879016 h 1476866"/>
                  <a:gd name="connsiteX765" fmla="*/ 4464287 w 8526188"/>
                  <a:gd name="connsiteY765" fmla="*/ 827806 h 1476866"/>
                  <a:gd name="connsiteX766" fmla="*/ 4469912 w 8526188"/>
                  <a:gd name="connsiteY766" fmla="*/ 690945 h 1476866"/>
                  <a:gd name="connsiteX767" fmla="*/ 2374126 w 8526188"/>
                  <a:gd name="connsiteY767" fmla="*/ 682775 h 1476866"/>
                  <a:gd name="connsiteX768" fmla="*/ 2508992 w 8526188"/>
                  <a:gd name="connsiteY768" fmla="*/ 718108 h 1476866"/>
                  <a:gd name="connsiteX769" fmla="*/ 2569439 w 8526188"/>
                  <a:gd name="connsiteY769" fmla="*/ 744194 h 1476866"/>
                  <a:gd name="connsiteX770" fmla="*/ 2542392 w 8526188"/>
                  <a:gd name="connsiteY770" fmla="*/ 720816 h 1476866"/>
                  <a:gd name="connsiteX771" fmla="*/ 2510985 w 8526188"/>
                  <a:gd name="connsiteY771" fmla="*/ 683790 h 1476866"/>
                  <a:gd name="connsiteX772" fmla="*/ 2717805 w 8526188"/>
                  <a:gd name="connsiteY772" fmla="*/ 750178 h 1476866"/>
                  <a:gd name="connsiteX773" fmla="*/ 2851096 w 8526188"/>
                  <a:gd name="connsiteY773" fmla="*/ 860997 h 1476866"/>
                  <a:gd name="connsiteX774" fmla="*/ 2824106 w 8526188"/>
                  <a:gd name="connsiteY774" fmla="*/ 855634 h 1476866"/>
                  <a:gd name="connsiteX775" fmla="*/ 2808840 w 8526188"/>
                  <a:gd name="connsiteY775" fmla="*/ 880404 h 1476866"/>
                  <a:gd name="connsiteX776" fmla="*/ 2738749 w 8526188"/>
                  <a:gd name="connsiteY776" fmla="*/ 956497 h 1476866"/>
                  <a:gd name="connsiteX777" fmla="*/ 2638526 w 8526188"/>
                  <a:gd name="connsiteY777" fmla="*/ 1021349 h 1476866"/>
                  <a:gd name="connsiteX778" fmla="*/ 2606721 w 8526188"/>
                  <a:gd name="connsiteY778" fmla="*/ 1036665 h 1476866"/>
                  <a:gd name="connsiteX779" fmla="*/ 2615413 w 8526188"/>
                  <a:gd name="connsiteY779" fmla="*/ 1041602 h 1476866"/>
                  <a:gd name="connsiteX780" fmla="*/ 2640684 w 8526188"/>
                  <a:gd name="connsiteY780" fmla="*/ 1063728 h 1476866"/>
                  <a:gd name="connsiteX781" fmla="*/ 2673935 w 8526188"/>
                  <a:gd name="connsiteY781" fmla="*/ 1136766 h 1476866"/>
                  <a:gd name="connsiteX782" fmla="*/ 2674275 w 8526188"/>
                  <a:gd name="connsiteY782" fmla="*/ 1139453 h 1476866"/>
                  <a:gd name="connsiteX783" fmla="*/ 2682182 w 8526188"/>
                  <a:gd name="connsiteY783" fmla="*/ 1130506 h 1476866"/>
                  <a:gd name="connsiteX784" fmla="*/ 2707590 w 8526188"/>
                  <a:gd name="connsiteY784" fmla="*/ 1106120 h 1476866"/>
                  <a:gd name="connsiteX785" fmla="*/ 2666222 w 8526188"/>
                  <a:gd name="connsiteY785" fmla="*/ 1201105 h 1476866"/>
                  <a:gd name="connsiteX786" fmla="*/ 2591661 w 8526188"/>
                  <a:gd name="connsiteY786" fmla="*/ 1287412 h 1476866"/>
                  <a:gd name="connsiteX787" fmla="*/ 2633020 w 8526188"/>
                  <a:gd name="connsiteY787" fmla="*/ 1192427 h 1476866"/>
                  <a:gd name="connsiteX788" fmla="*/ 2658032 w 8526188"/>
                  <a:gd name="connsiteY788" fmla="*/ 1157828 h 1476866"/>
                  <a:gd name="connsiteX789" fmla="*/ 2671120 w 8526188"/>
                  <a:gd name="connsiteY789" fmla="*/ 1143022 h 1476866"/>
                  <a:gd name="connsiteX790" fmla="*/ 2647771 w 8526188"/>
                  <a:gd name="connsiteY790" fmla="*/ 1134394 h 1476866"/>
                  <a:gd name="connsiteX791" fmla="*/ 2597279 w 8526188"/>
                  <a:gd name="connsiteY791" fmla="*/ 1097941 h 1476866"/>
                  <a:gd name="connsiteX792" fmla="*/ 2563067 w 8526188"/>
                  <a:gd name="connsiteY792" fmla="*/ 1017259 h 1476866"/>
                  <a:gd name="connsiteX793" fmla="*/ 2590193 w 8526188"/>
                  <a:gd name="connsiteY793" fmla="*/ 1027280 h 1476866"/>
                  <a:gd name="connsiteX794" fmla="*/ 2595755 w 8526188"/>
                  <a:gd name="connsiteY794" fmla="*/ 1030438 h 1476866"/>
                  <a:gd name="connsiteX795" fmla="*/ 2599194 w 8526188"/>
                  <a:gd name="connsiteY795" fmla="*/ 1024321 h 1476866"/>
                  <a:gd name="connsiteX796" fmla="*/ 2636357 w 8526188"/>
                  <a:gd name="connsiteY796" fmla="*/ 974607 h 1476866"/>
                  <a:gd name="connsiteX797" fmla="*/ 2648652 w 8526188"/>
                  <a:gd name="connsiteY797" fmla="*/ 962765 h 1476866"/>
                  <a:gd name="connsiteX798" fmla="*/ 2587349 w 8526188"/>
                  <a:gd name="connsiteY798" fmla="*/ 991915 h 1476866"/>
                  <a:gd name="connsiteX799" fmla="*/ 2461964 w 8526188"/>
                  <a:gd name="connsiteY799" fmla="*/ 1035648 h 1476866"/>
                  <a:gd name="connsiteX800" fmla="*/ 2608017 w 8526188"/>
                  <a:gd name="connsiteY800" fmla="*/ 929431 h 1476866"/>
                  <a:gd name="connsiteX801" fmla="*/ 2803605 w 8526188"/>
                  <a:gd name="connsiteY801" fmla="*/ 852318 h 1476866"/>
                  <a:gd name="connsiteX802" fmla="*/ 2794132 w 8526188"/>
                  <a:gd name="connsiteY802" fmla="*/ 861742 h 1476866"/>
                  <a:gd name="connsiteX803" fmla="*/ 2811869 w 8526188"/>
                  <a:gd name="connsiteY803" fmla="*/ 853203 h 1476866"/>
                  <a:gd name="connsiteX804" fmla="*/ 2810431 w 8526188"/>
                  <a:gd name="connsiteY804" fmla="*/ 852917 h 1476866"/>
                  <a:gd name="connsiteX805" fmla="*/ 2716227 w 8526188"/>
                  <a:gd name="connsiteY805" fmla="*/ 825664 h 1476866"/>
                  <a:gd name="connsiteX806" fmla="*/ 2655782 w 8526188"/>
                  <a:gd name="connsiteY806" fmla="*/ 799578 h 1476866"/>
                  <a:gd name="connsiteX807" fmla="*/ 2682831 w 8526188"/>
                  <a:gd name="connsiteY807" fmla="*/ 822956 h 1476866"/>
                  <a:gd name="connsiteX808" fmla="*/ 2714237 w 8526188"/>
                  <a:gd name="connsiteY808" fmla="*/ 859982 h 1476866"/>
                  <a:gd name="connsiteX809" fmla="*/ 2507418 w 8526188"/>
                  <a:gd name="connsiteY809" fmla="*/ 793594 h 1476866"/>
                  <a:gd name="connsiteX810" fmla="*/ 2374126 w 8526188"/>
                  <a:gd name="connsiteY810" fmla="*/ 682775 h 1476866"/>
                  <a:gd name="connsiteX811" fmla="*/ 6151560 w 8526188"/>
                  <a:gd name="connsiteY811" fmla="*/ 671027 h 1476866"/>
                  <a:gd name="connsiteX812" fmla="*/ 6018268 w 8526188"/>
                  <a:gd name="connsiteY812" fmla="*/ 781846 h 1476866"/>
                  <a:gd name="connsiteX813" fmla="*/ 5811449 w 8526188"/>
                  <a:gd name="connsiteY813" fmla="*/ 848234 h 1476866"/>
                  <a:gd name="connsiteX814" fmla="*/ 5842855 w 8526188"/>
                  <a:gd name="connsiteY814" fmla="*/ 811208 h 1476866"/>
                  <a:gd name="connsiteX815" fmla="*/ 5869884 w 8526188"/>
                  <a:gd name="connsiteY815" fmla="*/ 787845 h 1476866"/>
                  <a:gd name="connsiteX816" fmla="*/ 5809455 w 8526188"/>
                  <a:gd name="connsiteY816" fmla="*/ 813924 h 1476866"/>
                  <a:gd name="connsiteX817" fmla="*/ 5715252 w 8526188"/>
                  <a:gd name="connsiteY817" fmla="*/ 841177 h 1476866"/>
                  <a:gd name="connsiteX818" fmla="*/ 5713825 w 8526188"/>
                  <a:gd name="connsiteY818" fmla="*/ 841461 h 1476866"/>
                  <a:gd name="connsiteX819" fmla="*/ 5731557 w 8526188"/>
                  <a:gd name="connsiteY819" fmla="*/ 849999 h 1476866"/>
                  <a:gd name="connsiteX820" fmla="*/ 5722080 w 8526188"/>
                  <a:gd name="connsiteY820" fmla="*/ 840570 h 1476866"/>
                  <a:gd name="connsiteX821" fmla="*/ 5917666 w 8526188"/>
                  <a:gd name="connsiteY821" fmla="*/ 917683 h 1476866"/>
                  <a:gd name="connsiteX822" fmla="*/ 6063721 w 8526188"/>
                  <a:gd name="connsiteY822" fmla="*/ 1023900 h 1476866"/>
                  <a:gd name="connsiteX823" fmla="*/ 5938335 w 8526188"/>
                  <a:gd name="connsiteY823" fmla="*/ 980167 h 1476866"/>
                  <a:gd name="connsiteX824" fmla="*/ 5877030 w 8526188"/>
                  <a:gd name="connsiteY824" fmla="*/ 951017 h 1476866"/>
                  <a:gd name="connsiteX825" fmla="*/ 5889324 w 8526188"/>
                  <a:gd name="connsiteY825" fmla="*/ 962859 h 1476866"/>
                  <a:gd name="connsiteX826" fmla="*/ 5926489 w 8526188"/>
                  <a:gd name="connsiteY826" fmla="*/ 1012573 h 1476866"/>
                  <a:gd name="connsiteX827" fmla="*/ 5929928 w 8526188"/>
                  <a:gd name="connsiteY827" fmla="*/ 1018691 h 1476866"/>
                  <a:gd name="connsiteX828" fmla="*/ 5935476 w 8526188"/>
                  <a:gd name="connsiteY828" fmla="*/ 1015541 h 1476866"/>
                  <a:gd name="connsiteX829" fmla="*/ 5962604 w 8526188"/>
                  <a:gd name="connsiteY829" fmla="*/ 1005520 h 1476866"/>
                  <a:gd name="connsiteX830" fmla="*/ 5928391 w 8526188"/>
                  <a:gd name="connsiteY830" fmla="*/ 1086211 h 1476866"/>
                  <a:gd name="connsiteX831" fmla="*/ 5877900 w 8526188"/>
                  <a:gd name="connsiteY831" fmla="*/ 1122659 h 1476866"/>
                  <a:gd name="connsiteX832" fmla="*/ 5854561 w 8526188"/>
                  <a:gd name="connsiteY832" fmla="*/ 1131280 h 1476866"/>
                  <a:gd name="connsiteX833" fmla="*/ 5867641 w 8526188"/>
                  <a:gd name="connsiteY833" fmla="*/ 1146081 h 1476866"/>
                  <a:gd name="connsiteX834" fmla="*/ 5892647 w 8526188"/>
                  <a:gd name="connsiteY834" fmla="*/ 1180680 h 1476866"/>
                  <a:gd name="connsiteX835" fmla="*/ 5934016 w 8526188"/>
                  <a:gd name="connsiteY835" fmla="*/ 1275665 h 1476866"/>
                  <a:gd name="connsiteX836" fmla="*/ 5859449 w 8526188"/>
                  <a:gd name="connsiteY836" fmla="*/ 1189358 h 1476866"/>
                  <a:gd name="connsiteX837" fmla="*/ 5818088 w 8526188"/>
                  <a:gd name="connsiteY837" fmla="*/ 1094373 h 1476866"/>
                  <a:gd name="connsiteX838" fmla="*/ 5843496 w 8526188"/>
                  <a:gd name="connsiteY838" fmla="*/ 1118759 h 1476866"/>
                  <a:gd name="connsiteX839" fmla="*/ 5851399 w 8526188"/>
                  <a:gd name="connsiteY839" fmla="*/ 1127702 h 1476866"/>
                  <a:gd name="connsiteX840" fmla="*/ 5851736 w 8526188"/>
                  <a:gd name="connsiteY840" fmla="*/ 1125027 h 1476866"/>
                  <a:gd name="connsiteX841" fmla="*/ 5884984 w 8526188"/>
                  <a:gd name="connsiteY841" fmla="*/ 1051989 h 1476866"/>
                  <a:gd name="connsiteX842" fmla="*/ 5910254 w 8526188"/>
                  <a:gd name="connsiteY842" fmla="*/ 1029863 h 1476866"/>
                  <a:gd name="connsiteX843" fmla="*/ 5918963 w 8526188"/>
                  <a:gd name="connsiteY843" fmla="*/ 1024917 h 1476866"/>
                  <a:gd name="connsiteX844" fmla="*/ 5887152 w 8526188"/>
                  <a:gd name="connsiteY844" fmla="*/ 1009601 h 1476866"/>
                  <a:gd name="connsiteX845" fmla="*/ 5786929 w 8526188"/>
                  <a:gd name="connsiteY845" fmla="*/ 944748 h 1476866"/>
                  <a:gd name="connsiteX846" fmla="*/ 5716845 w 8526188"/>
                  <a:gd name="connsiteY846" fmla="*/ 868656 h 1476866"/>
                  <a:gd name="connsiteX847" fmla="*/ 5701582 w 8526188"/>
                  <a:gd name="connsiteY847" fmla="*/ 843893 h 1476866"/>
                  <a:gd name="connsiteX848" fmla="*/ 5674588 w 8526188"/>
                  <a:gd name="connsiteY848" fmla="*/ 849257 h 1476866"/>
                  <a:gd name="connsiteX849" fmla="*/ 5807880 w 8526188"/>
                  <a:gd name="connsiteY849" fmla="*/ 738438 h 1476866"/>
                  <a:gd name="connsiteX850" fmla="*/ 6014698 w 8526188"/>
                  <a:gd name="connsiteY850" fmla="*/ 672050 h 1476866"/>
                  <a:gd name="connsiteX851" fmla="*/ 5983292 w 8526188"/>
                  <a:gd name="connsiteY851" fmla="*/ 709076 h 1476866"/>
                  <a:gd name="connsiteX852" fmla="*/ 5956264 w 8526188"/>
                  <a:gd name="connsiteY852" fmla="*/ 732438 h 1476866"/>
                  <a:gd name="connsiteX853" fmla="*/ 6016689 w 8526188"/>
                  <a:gd name="connsiteY853" fmla="*/ 706360 h 1476866"/>
                  <a:gd name="connsiteX854" fmla="*/ 6151560 w 8526188"/>
                  <a:gd name="connsiteY854" fmla="*/ 671027 h 1476866"/>
                  <a:gd name="connsiteX855" fmla="*/ 1288429 w 8526188"/>
                  <a:gd name="connsiteY855" fmla="*/ 664894 h 1476866"/>
                  <a:gd name="connsiteX856" fmla="*/ 1423759 w 8526188"/>
                  <a:gd name="connsiteY856" fmla="*/ 766003 h 1476866"/>
                  <a:gd name="connsiteX857" fmla="*/ 1455633 w 8526188"/>
                  <a:gd name="connsiteY857" fmla="*/ 811303 h 1476866"/>
                  <a:gd name="connsiteX858" fmla="*/ 1472661 w 8526188"/>
                  <a:gd name="connsiteY858" fmla="*/ 848901 h 1476866"/>
                  <a:gd name="connsiteX859" fmla="*/ 1480509 w 8526188"/>
                  <a:gd name="connsiteY859" fmla="*/ 846056 h 1476866"/>
                  <a:gd name="connsiteX860" fmla="*/ 1520637 w 8526188"/>
                  <a:gd name="connsiteY860" fmla="*/ 834230 h 1476866"/>
                  <a:gd name="connsiteX861" fmla="*/ 1531077 w 8526188"/>
                  <a:gd name="connsiteY861" fmla="*/ 831613 h 1476866"/>
                  <a:gd name="connsiteX862" fmla="*/ 1519759 w 8526188"/>
                  <a:gd name="connsiteY862" fmla="*/ 820651 h 1476866"/>
                  <a:gd name="connsiteX863" fmla="*/ 1465121 w 8526188"/>
                  <a:gd name="connsiteY863" fmla="*/ 710348 h 1476866"/>
                  <a:gd name="connsiteX864" fmla="*/ 1585639 w 8526188"/>
                  <a:gd name="connsiteY864" fmla="*/ 802271 h 1476866"/>
                  <a:gd name="connsiteX865" fmla="*/ 1614645 w 8526188"/>
                  <a:gd name="connsiteY865" fmla="*/ 842989 h 1476866"/>
                  <a:gd name="connsiteX866" fmla="*/ 1625264 w 8526188"/>
                  <a:gd name="connsiteY866" fmla="*/ 865703 h 1476866"/>
                  <a:gd name="connsiteX867" fmla="*/ 1640302 w 8526188"/>
                  <a:gd name="connsiteY867" fmla="*/ 860827 h 1476866"/>
                  <a:gd name="connsiteX868" fmla="*/ 1657650 w 8526188"/>
                  <a:gd name="connsiteY868" fmla="*/ 855887 h 1476866"/>
                  <a:gd name="connsiteX869" fmla="*/ 1648114 w 8526188"/>
                  <a:gd name="connsiteY869" fmla="*/ 865374 h 1476866"/>
                  <a:gd name="connsiteX870" fmla="*/ 1631622 w 8526188"/>
                  <a:gd name="connsiteY870" fmla="*/ 879870 h 1476866"/>
                  <a:gd name="connsiteX871" fmla="*/ 1638563 w 8526188"/>
                  <a:gd name="connsiteY871" fmla="*/ 903167 h 1476866"/>
                  <a:gd name="connsiteX872" fmla="*/ 1640277 w 8526188"/>
                  <a:gd name="connsiteY872" fmla="*/ 912574 h 1476866"/>
                  <a:gd name="connsiteX873" fmla="*/ 1628271 w 8526188"/>
                  <a:gd name="connsiteY873" fmla="*/ 906111 h 1476866"/>
                  <a:gd name="connsiteX874" fmla="*/ 1611934 w 8526188"/>
                  <a:gd name="connsiteY874" fmla="*/ 896094 h 1476866"/>
                  <a:gd name="connsiteX875" fmla="*/ 1574276 w 8526188"/>
                  <a:gd name="connsiteY875" fmla="*/ 924180 h 1476866"/>
                  <a:gd name="connsiteX876" fmla="*/ 1553251 w 8526188"/>
                  <a:gd name="connsiteY876" fmla="*/ 936901 h 1476866"/>
                  <a:gd name="connsiteX877" fmla="*/ 1580916 w 8526188"/>
                  <a:gd name="connsiteY877" fmla="*/ 945069 h 1476866"/>
                  <a:gd name="connsiteX878" fmla="*/ 1603203 w 8526188"/>
                  <a:gd name="connsiteY878" fmla="*/ 954406 h 1476866"/>
                  <a:gd name="connsiteX879" fmla="*/ 1630577 w 8526188"/>
                  <a:gd name="connsiteY879" fmla="*/ 937593 h 1476866"/>
                  <a:gd name="connsiteX880" fmla="*/ 1695316 w 8526188"/>
                  <a:gd name="connsiteY880" fmla="*/ 907137 h 1476866"/>
                  <a:gd name="connsiteX881" fmla="*/ 1738764 w 8526188"/>
                  <a:gd name="connsiteY881" fmla="*/ 890961 h 1476866"/>
                  <a:gd name="connsiteX882" fmla="*/ 1724161 w 8526188"/>
                  <a:gd name="connsiteY882" fmla="*/ 881296 h 1476866"/>
                  <a:gd name="connsiteX883" fmla="*/ 1635685 w 8526188"/>
                  <a:gd name="connsiteY883" fmla="*/ 803294 h 1476866"/>
                  <a:gd name="connsiteX884" fmla="*/ 1566744 w 8526188"/>
                  <a:gd name="connsiteY884" fmla="*/ 676642 h 1476866"/>
                  <a:gd name="connsiteX885" fmla="*/ 1701567 w 8526188"/>
                  <a:gd name="connsiteY885" fmla="*/ 784399 h 1476866"/>
                  <a:gd name="connsiteX886" fmla="*/ 1757100 w 8526188"/>
                  <a:gd name="connsiteY886" fmla="*/ 872039 h 1476866"/>
                  <a:gd name="connsiteX887" fmla="*/ 1761209 w 8526188"/>
                  <a:gd name="connsiteY887" fmla="*/ 883091 h 1476866"/>
                  <a:gd name="connsiteX888" fmla="*/ 1795679 w 8526188"/>
                  <a:gd name="connsiteY888" fmla="*/ 872460 h 1476866"/>
                  <a:gd name="connsiteX889" fmla="*/ 1811869 w 8526188"/>
                  <a:gd name="connsiteY889" fmla="*/ 868143 h 1476866"/>
                  <a:gd name="connsiteX890" fmla="*/ 1778353 w 8526188"/>
                  <a:gd name="connsiteY890" fmla="*/ 899999 h 1476866"/>
                  <a:gd name="connsiteX891" fmla="*/ 1769388 w 8526188"/>
                  <a:gd name="connsiteY891" fmla="*/ 906889 h 1476866"/>
                  <a:gd name="connsiteX892" fmla="*/ 1770507 w 8526188"/>
                  <a:gd name="connsiteY892" fmla="*/ 911042 h 1476866"/>
                  <a:gd name="connsiteX893" fmla="*/ 1766821 w 8526188"/>
                  <a:gd name="connsiteY893" fmla="*/ 908862 h 1476866"/>
                  <a:gd name="connsiteX894" fmla="*/ 1737110 w 8526188"/>
                  <a:gd name="connsiteY894" fmla="*/ 931701 h 1476866"/>
                  <a:gd name="connsiteX895" fmla="*/ 1706637 w 8526188"/>
                  <a:gd name="connsiteY895" fmla="*/ 950417 h 1476866"/>
                  <a:gd name="connsiteX896" fmla="*/ 1750603 w 8526188"/>
                  <a:gd name="connsiteY896" fmla="*/ 963009 h 1476866"/>
                  <a:gd name="connsiteX897" fmla="*/ 1761008 w 8526188"/>
                  <a:gd name="connsiteY897" fmla="*/ 967463 h 1476866"/>
                  <a:gd name="connsiteX898" fmla="*/ 1819856 w 8526188"/>
                  <a:gd name="connsiteY898" fmla="*/ 939486 h 1476866"/>
                  <a:gd name="connsiteX899" fmla="*/ 1816842 w 8526188"/>
                  <a:gd name="connsiteY899" fmla="*/ 935768 h 1476866"/>
                  <a:gd name="connsiteX900" fmla="*/ 1812375 w 8526188"/>
                  <a:gd name="connsiteY900" fmla="*/ 928914 h 1476866"/>
                  <a:gd name="connsiteX901" fmla="*/ 1834465 w 8526188"/>
                  <a:gd name="connsiteY901" fmla="*/ 933181 h 1476866"/>
                  <a:gd name="connsiteX902" fmla="*/ 1890260 w 8526188"/>
                  <a:gd name="connsiteY902" fmla="*/ 911746 h 1476866"/>
                  <a:gd name="connsiteX903" fmla="*/ 1894787 w 8526188"/>
                  <a:gd name="connsiteY903" fmla="*/ 910278 h 1476866"/>
                  <a:gd name="connsiteX904" fmla="*/ 1879474 w 8526188"/>
                  <a:gd name="connsiteY904" fmla="*/ 900571 h 1476866"/>
                  <a:gd name="connsiteX905" fmla="*/ 1797058 w 8526188"/>
                  <a:gd name="connsiteY905" fmla="*/ 829328 h 1476866"/>
                  <a:gd name="connsiteX906" fmla="*/ 1782027 w 8526188"/>
                  <a:gd name="connsiteY906" fmla="*/ 808473 h 1476866"/>
                  <a:gd name="connsiteX907" fmla="*/ 1777147 w 8526188"/>
                  <a:gd name="connsiteY907" fmla="*/ 806864 h 1476866"/>
                  <a:gd name="connsiteX908" fmla="*/ 1780808 w 8526188"/>
                  <a:gd name="connsiteY908" fmla="*/ 806782 h 1476866"/>
                  <a:gd name="connsiteX909" fmla="*/ 1765883 w 8526188"/>
                  <a:gd name="connsiteY909" fmla="*/ 786067 h 1476866"/>
                  <a:gd name="connsiteX910" fmla="*/ 1736802 w 8526188"/>
                  <a:gd name="connsiteY910" fmla="*/ 712386 h 1476866"/>
                  <a:gd name="connsiteX911" fmla="*/ 1821472 w 8526188"/>
                  <a:gd name="connsiteY911" fmla="*/ 770128 h 1476866"/>
                  <a:gd name="connsiteX912" fmla="*/ 1857927 w 8526188"/>
                  <a:gd name="connsiteY912" fmla="*/ 805566 h 1476866"/>
                  <a:gd name="connsiteX913" fmla="*/ 1923219 w 8526188"/>
                  <a:gd name="connsiteY913" fmla="*/ 807514 h 1476866"/>
                  <a:gd name="connsiteX914" fmla="*/ 2013082 w 8526188"/>
                  <a:gd name="connsiteY914" fmla="*/ 815551 h 1476866"/>
                  <a:gd name="connsiteX915" fmla="*/ 2231647 w 8526188"/>
                  <a:gd name="connsiteY915" fmla="*/ 864574 h 1476866"/>
                  <a:gd name="connsiteX916" fmla="*/ 2085581 w 8526188"/>
                  <a:gd name="connsiteY916" fmla="*/ 863925 h 1476866"/>
                  <a:gd name="connsiteX917" fmla="*/ 2032986 w 8526188"/>
                  <a:gd name="connsiteY917" fmla="*/ 859221 h 1476866"/>
                  <a:gd name="connsiteX918" fmla="*/ 2067202 w 8526188"/>
                  <a:gd name="connsiteY918" fmla="*/ 866299 h 1476866"/>
                  <a:gd name="connsiteX919" fmla="*/ 2109192 w 8526188"/>
                  <a:gd name="connsiteY919" fmla="*/ 879185 h 1476866"/>
                  <a:gd name="connsiteX920" fmla="*/ 2153211 w 8526188"/>
                  <a:gd name="connsiteY920" fmla="*/ 898717 h 1476866"/>
                  <a:gd name="connsiteX921" fmla="*/ 2180307 w 8526188"/>
                  <a:gd name="connsiteY921" fmla="*/ 885834 h 1476866"/>
                  <a:gd name="connsiteX922" fmla="*/ 2305689 w 8526188"/>
                  <a:gd name="connsiteY922" fmla="*/ 842101 h 1476866"/>
                  <a:gd name="connsiteX923" fmla="*/ 2222315 w 8526188"/>
                  <a:gd name="connsiteY923" fmla="*/ 910394 h 1476866"/>
                  <a:gd name="connsiteX924" fmla="*/ 2192741 w 8526188"/>
                  <a:gd name="connsiteY924" fmla="*/ 928289 h 1476866"/>
                  <a:gd name="connsiteX925" fmla="*/ 2212236 w 8526188"/>
                  <a:gd name="connsiteY925" fmla="*/ 943078 h 1476866"/>
                  <a:gd name="connsiteX926" fmla="*/ 2264328 w 8526188"/>
                  <a:gd name="connsiteY926" fmla="*/ 911559 h 1476866"/>
                  <a:gd name="connsiteX927" fmla="*/ 2397363 w 8526188"/>
                  <a:gd name="connsiteY927" fmla="*/ 854045 h 1476866"/>
                  <a:gd name="connsiteX928" fmla="*/ 2422617 w 8526188"/>
                  <a:gd name="connsiteY928" fmla="*/ 845856 h 1476866"/>
                  <a:gd name="connsiteX929" fmla="*/ 2377961 w 8526188"/>
                  <a:gd name="connsiteY929" fmla="*/ 844143 h 1476866"/>
                  <a:gd name="connsiteX930" fmla="*/ 2219908 w 8526188"/>
                  <a:gd name="connsiteY930" fmla="*/ 825252 h 1476866"/>
                  <a:gd name="connsiteX931" fmla="*/ 2017168 w 8526188"/>
                  <a:gd name="connsiteY931" fmla="*/ 765504 h 1476866"/>
                  <a:gd name="connsiteX932" fmla="*/ 2244419 w 8526188"/>
                  <a:gd name="connsiteY932" fmla="*/ 786438 h 1476866"/>
                  <a:gd name="connsiteX933" fmla="*/ 2432210 w 8526188"/>
                  <a:gd name="connsiteY933" fmla="*/ 840009 h 1476866"/>
                  <a:gd name="connsiteX934" fmla="*/ 2435920 w 8526188"/>
                  <a:gd name="connsiteY934" fmla="*/ 841542 h 1476866"/>
                  <a:gd name="connsiteX935" fmla="*/ 2442569 w 8526188"/>
                  <a:gd name="connsiteY935" fmla="*/ 839386 h 1476866"/>
                  <a:gd name="connsiteX936" fmla="*/ 2447879 w 8526188"/>
                  <a:gd name="connsiteY936" fmla="*/ 837874 h 1476866"/>
                  <a:gd name="connsiteX937" fmla="*/ 2434805 w 8526188"/>
                  <a:gd name="connsiteY937" fmla="*/ 834927 h 1476866"/>
                  <a:gd name="connsiteX938" fmla="*/ 2356761 w 8526188"/>
                  <a:gd name="connsiteY938" fmla="*/ 808903 h 1476866"/>
                  <a:gd name="connsiteX939" fmla="*/ 2201004 w 8526188"/>
                  <a:gd name="connsiteY939" fmla="*/ 707794 h 1476866"/>
                  <a:gd name="connsiteX940" fmla="*/ 2420596 w 8526188"/>
                  <a:gd name="connsiteY940" fmla="*/ 759879 h 1476866"/>
                  <a:gd name="connsiteX941" fmla="*/ 2576349 w 8526188"/>
                  <a:gd name="connsiteY941" fmla="*/ 860997 h 1476866"/>
                  <a:gd name="connsiteX942" fmla="*/ 2505428 w 8526188"/>
                  <a:gd name="connsiteY942" fmla="*/ 850847 h 1476866"/>
                  <a:gd name="connsiteX943" fmla="*/ 2454884 w 8526188"/>
                  <a:gd name="connsiteY943" fmla="*/ 839453 h 1476866"/>
                  <a:gd name="connsiteX944" fmla="*/ 2450382 w 8526188"/>
                  <a:gd name="connsiteY944" fmla="*/ 843933 h 1476866"/>
                  <a:gd name="connsiteX945" fmla="*/ 2401593 w 8526188"/>
                  <a:gd name="connsiteY945" fmla="*/ 884839 h 1476866"/>
                  <a:gd name="connsiteX946" fmla="*/ 2316716 w 8526188"/>
                  <a:gd name="connsiteY946" fmla="*/ 938846 h 1476866"/>
                  <a:gd name="connsiteX947" fmla="*/ 2313671 w 8526188"/>
                  <a:gd name="connsiteY947" fmla="*/ 956808 h 1476866"/>
                  <a:gd name="connsiteX948" fmla="*/ 2283221 w 8526188"/>
                  <a:gd name="connsiteY948" fmla="*/ 1036156 h 1476866"/>
                  <a:gd name="connsiteX949" fmla="*/ 2193853 w 8526188"/>
                  <a:gd name="connsiteY949" fmla="*/ 1147482 h 1476866"/>
                  <a:gd name="connsiteX950" fmla="*/ 2229089 w 8526188"/>
                  <a:gd name="connsiteY950" fmla="*/ 1035132 h 1476866"/>
                  <a:gd name="connsiteX951" fmla="*/ 2286603 w 8526188"/>
                  <a:gd name="connsiteY951" fmla="*/ 956299 h 1476866"/>
                  <a:gd name="connsiteX952" fmla="*/ 2291277 w 8526188"/>
                  <a:gd name="connsiteY952" fmla="*/ 951401 h 1476866"/>
                  <a:gd name="connsiteX953" fmla="*/ 2243661 w 8526188"/>
                  <a:gd name="connsiteY953" fmla="*/ 974043 h 1476866"/>
                  <a:gd name="connsiteX954" fmla="*/ 2230594 w 8526188"/>
                  <a:gd name="connsiteY954" fmla="*/ 979064 h 1476866"/>
                  <a:gd name="connsiteX955" fmla="*/ 2209038 w 8526188"/>
                  <a:gd name="connsiteY955" fmla="*/ 1013727 h 1476866"/>
                  <a:gd name="connsiteX956" fmla="*/ 2172919 w 8526188"/>
                  <a:gd name="connsiteY956" fmla="*/ 1060159 h 1476866"/>
                  <a:gd name="connsiteX957" fmla="*/ 2046267 w 8526188"/>
                  <a:gd name="connsiteY957" fmla="*/ 1173016 h 1476866"/>
                  <a:gd name="connsiteX958" fmla="*/ 2124406 w 8526188"/>
                  <a:gd name="connsiteY958" fmla="*/ 1050965 h 1476866"/>
                  <a:gd name="connsiteX959" fmla="*/ 2168105 w 8526188"/>
                  <a:gd name="connsiteY959" fmla="*/ 1005970 h 1476866"/>
                  <a:gd name="connsiteX960" fmla="*/ 2174759 w 8526188"/>
                  <a:gd name="connsiteY960" fmla="*/ 1000150 h 1476866"/>
                  <a:gd name="connsiteX961" fmla="*/ 2135623 w 8526188"/>
                  <a:gd name="connsiteY961" fmla="*/ 1012838 h 1476866"/>
                  <a:gd name="connsiteX962" fmla="*/ 2118279 w 8526188"/>
                  <a:gd name="connsiteY962" fmla="*/ 1017776 h 1476866"/>
                  <a:gd name="connsiteX963" fmla="*/ 2155874 w 8526188"/>
                  <a:gd name="connsiteY963" fmla="*/ 983625 h 1476866"/>
                  <a:gd name="connsiteX964" fmla="*/ 2185543 w 8526188"/>
                  <a:gd name="connsiteY964" fmla="*/ 961497 h 1476866"/>
                  <a:gd name="connsiteX965" fmla="*/ 2154932 w 8526188"/>
                  <a:gd name="connsiteY965" fmla="*/ 952101 h 1476866"/>
                  <a:gd name="connsiteX966" fmla="*/ 2153249 w 8526188"/>
                  <a:gd name="connsiteY966" fmla="*/ 951355 h 1476866"/>
                  <a:gd name="connsiteX967" fmla="*/ 2132061 w 8526188"/>
                  <a:gd name="connsiteY967" fmla="*/ 961431 h 1476866"/>
                  <a:gd name="connsiteX968" fmla="*/ 2129993 w 8526188"/>
                  <a:gd name="connsiteY968" fmla="*/ 966735 h 1476866"/>
                  <a:gd name="connsiteX969" fmla="*/ 2122000 w 8526188"/>
                  <a:gd name="connsiteY969" fmla="*/ 984073 h 1476866"/>
                  <a:gd name="connsiteX970" fmla="*/ 2113516 w 8526188"/>
                  <a:gd name="connsiteY970" fmla="*/ 999612 h 1476866"/>
                  <a:gd name="connsiteX971" fmla="*/ 2115716 w 8526188"/>
                  <a:gd name="connsiteY971" fmla="*/ 1002458 h 1476866"/>
                  <a:gd name="connsiteX972" fmla="*/ 2112378 w 8526188"/>
                  <a:gd name="connsiteY972" fmla="*/ 1001689 h 1476866"/>
                  <a:gd name="connsiteX973" fmla="*/ 2108782 w 8526188"/>
                  <a:gd name="connsiteY973" fmla="*/ 1008279 h 1476866"/>
                  <a:gd name="connsiteX974" fmla="*/ 2064139 w 8526188"/>
                  <a:gd name="connsiteY974" fmla="*/ 1069861 h 1476866"/>
                  <a:gd name="connsiteX975" fmla="*/ 1946173 w 8526188"/>
                  <a:gd name="connsiteY975" fmla="*/ 1172509 h 1476866"/>
                  <a:gd name="connsiteX976" fmla="*/ 2015623 w 8526188"/>
                  <a:gd name="connsiteY976" fmla="*/ 1060159 h 1476866"/>
                  <a:gd name="connsiteX977" fmla="*/ 2055814 w 8526188"/>
                  <a:gd name="connsiteY977" fmla="*/ 1019128 h 1476866"/>
                  <a:gd name="connsiteX978" fmla="*/ 2083955 w 8526188"/>
                  <a:gd name="connsiteY978" fmla="*/ 995138 h 1476866"/>
                  <a:gd name="connsiteX979" fmla="*/ 2070012 w 8526188"/>
                  <a:gd name="connsiteY979" fmla="*/ 991925 h 1476866"/>
                  <a:gd name="connsiteX980" fmla="*/ 2066110 w 8526188"/>
                  <a:gd name="connsiteY980" fmla="*/ 990659 h 1476866"/>
                  <a:gd name="connsiteX981" fmla="*/ 2026608 w 8526188"/>
                  <a:gd name="connsiteY981" fmla="*/ 1005836 h 1476866"/>
                  <a:gd name="connsiteX982" fmla="*/ 1997904 w 8526188"/>
                  <a:gd name="connsiteY982" fmla="*/ 1015142 h 1476866"/>
                  <a:gd name="connsiteX983" fmla="*/ 1997794 w 8526188"/>
                  <a:gd name="connsiteY983" fmla="*/ 1015359 h 1476866"/>
                  <a:gd name="connsiteX984" fmla="*/ 2011155 w 8526188"/>
                  <a:gd name="connsiteY984" fmla="*/ 1031855 h 1476866"/>
                  <a:gd name="connsiteX985" fmla="*/ 2015623 w 8526188"/>
                  <a:gd name="connsiteY985" fmla="*/ 1038709 h 1476866"/>
                  <a:gd name="connsiteX986" fmla="*/ 1987869 w 8526188"/>
                  <a:gd name="connsiteY986" fmla="*/ 1033348 h 1476866"/>
                  <a:gd name="connsiteX987" fmla="*/ 1967995 w 8526188"/>
                  <a:gd name="connsiteY987" fmla="*/ 1065305 h 1476866"/>
                  <a:gd name="connsiteX988" fmla="*/ 1931872 w 8526188"/>
                  <a:gd name="connsiteY988" fmla="*/ 1111737 h 1476866"/>
                  <a:gd name="connsiteX989" fmla="*/ 1805228 w 8526188"/>
                  <a:gd name="connsiteY989" fmla="*/ 1224594 h 1476866"/>
                  <a:gd name="connsiteX990" fmla="*/ 1883356 w 8526188"/>
                  <a:gd name="connsiteY990" fmla="*/ 1102543 h 1476866"/>
                  <a:gd name="connsiteX991" fmla="*/ 1927060 w 8526188"/>
                  <a:gd name="connsiteY991" fmla="*/ 1057548 h 1476866"/>
                  <a:gd name="connsiteX992" fmla="*/ 1961962 w 8526188"/>
                  <a:gd name="connsiteY992" fmla="*/ 1027021 h 1476866"/>
                  <a:gd name="connsiteX993" fmla="*/ 1934922 w 8526188"/>
                  <a:gd name="connsiteY993" fmla="*/ 1018977 h 1476866"/>
                  <a:gd name="connsiteX994" fmla="*/ 1888993 w 8526188"/>
                  <a:gd name="connsiteY994" fmla="*/ 1051938 h 1476866"/>
                  <a:gd name="connsiteX995" fmla="*/ 1881556 w 8526188"/>
                  <a:gd name="connsiteY995" fmla="*/ 1056186 h 1476866"/>
                  <a:gd name="connsiteX996" fmla="*/ 1881432 w 8526188"/>
                  <a:gd name="connsiteY996" fmla="*/ 1056397 h 1476866"/>
                  <a:gd name="connsiteX997" fmla="*/ 1885412 w 8526188"/>
                  <a:gd name="connsiteY997" fmla="*/ 1062714 h 1476866"/>
                  <a:gd name="connsiteX998" fmla="*/ 1878493 w 8526188"/>
                  <a:gd name="connsiteY998" fmla="*/ 1061439 h 1476866"/>
                  <a:gd name="connsiteX999" fmla="*/ 1873978 w 8526188"/>
                  <a:gd name="connsiteY999" fmla="*/ 1069183 h 1476866"/>
                  <a:gd name="connsiteX1000" fmla="*/ 1843536 w 8526188"/>
                  <a:gd name="connsiteY1000" fmla="*/ 1109183 h 1476866"/>
                  <a:gd name="connsiteX1001" fmla="*/ 1731184 w 8526188"/>
                  <a:gd name="connsiteY1001" fmla="*/ 1205698 h 1476866"/>
                  <a:gd name="connsiteX1002" fmla="*/ 1764576 w 8526188"/>
                  <a:gd name="connsiteY1002" fmla="*/ 1140206 h 1476866"/>
                  <a:gd name="connsiteX1003" fmla="*/ 1793618 w 8526188"/>
                  <a:gd name="connsiteY1003" fmla="*/ 1101837 h 1476866"/>
                  <a:gd name="connsiteX1004" fmla="*/ 1788379 w 8526188"/>
                  <a:gd name="connsiteY1004" fmla="*/ 1104074 h 1476866"/>
                  <a:gd name="connsiteX1005" fmla="*/ 1809382 w 8526188"/>
                  <a:gd name="connsiteY1005" fmla="*/ 1068773 h 1476866"/>
                  <a:gd name="connsiteX1006" fmla="*/ 1824416 w 8526188"/>
                  <a:gd name="connsiteY1006" fmla="*/ 1049953 h 1476866"/>
                  <a:gd name="connsiteX1007" fmla="*/ 1794489 w 8526188"/>
                  <a:gd name="connsiteY1007" fmla="*/ 1041383 h 1476866"/>
                  <a:gd name="connsiteX1008" fmla="*/ 1753340 w 8526188"/>
                  <a:gd name="connsiteY1008" fmla="*/ 1023765 h 1476866"/>
                  <a:gd name="connsiteX1009" fmla="*/ 1736560 w 8526188"/>
                  <a:gd name="connsiteY1009" fmla="*/ 1031744 h 1476866"/>
                  <a:gd name="connsiteX1010" fmla="*/ 1707074 w 8526188"/>
                  <a:gd name="connsiteY1010" fmla="*/ 1043073 h 1476866"/>
                  <a:gd name="connsiteX1011" fmla="*/ 1714203 w 8526188"/>
                  <a:gd name="connsiteY1011" fmla="*/ 1056268 h 1476866"/>
                  <a:gd name="connsiteX1012" fmla="*/ 1721831 w 8526188"/>
                  <a:gd name="connsiteY1012" fmla="*/ 1080324 h 1476866"/>
                  <a:gd name="connsiteX1013" fmla="*/ 1722373 w 8526188"/>
                  <a:gd name="connsiteY1013" fmla="*/ 1083351 h 1476866"/>
                  <a:gd name="connsiteX1014" fmla="*/ 1735455 w 8526188"/>
                  <a:gd name="connsiteY1014" fmla="*/ 1072481 h 1476866"/>
                  <a:gd name="connsiteX1015" fmla="*/ 1778159 w 8526188"/>
                  <a:gd name="connsiteY1015" fmla="*/ 1042287 h 1476866"/>
                  <a:gd name="connsiteX1016" fmla="*/ 1708712 w 8526188"/>
                  <a:gd name="connsiteY1016" fmla="*/ 1159745 h 1476866"/>
                  <a:gd name="connsiteX1017" fmla="*/ 1583083 w 8526188"/>
                  <a:gd name="connsiteY1017" fmla="*/ 1266470 h 1476866"/>
                  <a:gd name="connsiteX1018" fmla="*/ 1652531 w 8526188"/>
                  <a:gd name="connsiteY1018" fmla="*/ 1149020 h 1476866"/>
                  <a:gd name="connsiteX1019" fmla="*/ 1694785 w 8526188"/>
                  <a:gd name="connsiteY1019" fmla="*/ 1106273 h 1476866"/>
                  <a:gd name="connsiteX1020" fmla="*/ 1716512 w 8526188"/>
                  <a:gd name="connsiteY1020" fmla="*/ 1088221 h 1476866"/>
                  <a:gd name="connsiteX1021" fmla="*/ 1710421 w 8526188"/>
                  <a:gd name="connsiteY1021" fmla="*/ 1086867 h 1476866"/>
                  <a:gd name="connsiteX1022" fmla="*/ 1677691 w 8526188"/>
                  <a:gd name="connsiteY1022" fmla="*/ 1077206 h 1476866"/>
                  <a:gd name="connsiteX1023" fmla="*/ 1647263 w 8526188"/>
                  <a:gd name="connsiteY1023" fmla="*/ 1064462 h 1476866"/>
                  <a:gd name="connsiteX1024" fmla="*/ 1628521 w 8526188"/>
                  <a:gd name="connsiteY1024" fmla="*/ 1070539 h 1476866"/>
                  <a:gd name="connsiteX1025" fmla="*/ 1625692 w 8526188"/>
                  <a:gd name="connsiteY1025" fmla="*/ 1071344 h 1476866"/>
                  <a:gd name="connsiteX1026" fmla="*/ 1637887 w 8526188"/>
                  <a:gd name="connsiteY1026" fmla="*/ 1083922 h 1476866"/>
                  <a:gd name="connsiteX1027" fmla="*/ 1649985 w 8526188"/>
                  <a:gd name="connsiteY1027" fmla="*/ 1077524 h 1476866"/>
                  <a:gd name="connsiteX1028" fmla="*/ 1648932 w 8526188"/>
                  <a:gd name="connsiteY1028" fmla="*/ 1086350 h 1476866"/>
                  <a:gd name="connsiteX1029" fmla="*/ 1646836 w 8526188"/>
                  <a:gd name="connsiteY1029" fmla="*/ 1094778 h 1476866"/>
                  <a:gd name="connsiteX1030" fmla="*/ 1646913 w 8526188"/>
                  <a:gd name="connsiteY1030" fmla="*/ 1094880 h 1476866"/>
                  <a:gd name="connsiteX1031" fmla="*/ 1646811 w 8526188"/>
                  <a:gd name="connsiteY1031" fmla="*/ 1094876 h 1476866"/>
                  <a:gd name="connsiteX1032" fmla="*/ 1643092 w 8526188"/>
                  <a:gd name="connsiteY1032" fmla="*/ 1109826 h 1476866"/>
                  <a:gd name="connsiteX1033" fmla="*/ 1600963 w 8526188"/>
                  <a:gd name="connsiteY1033" fmla="*/ 1182726 h 1476866"/>
                  <a:gd name="connsiteX1034" fmla="*/ 1478913 w 8526188"/>
                  <a:gd name="connsiteY1034" fmla="*/ 1273617 h 1476866"/>
                  <a:gd name="connsiteX1035" fmla="*/ 1527936 w 8526188"/>
                  <a:gd name="connsiteY1035" fmla="*/ 1168424 h 1476866"/>
                  <a:gd name="connsiteX1036" fmla="*/ 1606581 w 8526188"/>
                  <a:gd name="connsiteY1036" fmla="*/ 1102674 h 1476866"/>
                  <a:gd name="connsiteX1037" fmla="*/ 1621291 w 8526188"/>
                  <a:gd name="connsiteY1037" fmla="*/ 1093850 h 1476866"/>
                  <a:gd name="connsiteX1038" fmla="*/ 1592912 w 8526188"/>
                  <a:gd name="connsiteY1038" fmla="*/ 1092710 h 1476866"/>
                  <a:gd name="connsiteX1039" fmla="*/ 1482997 w 8526188"/>
                  <a:gd name="connsiteY1039" fmla="*/ 1069861 h 1476866"/>
                  <a:gd name="connsiteX1040" fmla="*/ 1402627 w 8526188"/>
                  <a:gd name="connsiteY1040" fmla="*/ 1021537 h 1476866"/>
                  <a:gd name="connsiteX1041" fmla="*/ 1394745 w 8526188"/>
                  <a:gd name="connsiteY1041" fmla="*/ 1013407 h 1476866"/>
                  <a:gd name="connsiteX1042" fmla="*/ 1378570 w 8526188"/>
                  <a:gd name="connsiteY1042" fmla="*/ 1019622 h 1476866"/>
                  <a:gd name="connsiteX1043" fmla="*/ 1316012 w 8526188"/>
                  <a:gd name="connsiteY1043" fmla="*/ 1039217 h 1476866"/>
                  <a:gd name="connsiteX1044" fmla="*/ 1462068 w 8526188"/>
                  <a:gd name="connsiteY1044" fmla="*/ 933000 h 1476866"/>
                  <a:gd name="connsiteX1045" fmla="*/ 1532267 w 8526188"/>
                  <a:gd name="connsiteY1045" fmla="*/ 899623 h 1476866"/>
                  <a:gd name="connsiteX1046" fmla="*/ 1586298 w 8526188"/>
                  <a:gd name="connsiteY1046" fmla="*/ 878865 h 1476866"/>
                  <a:gd name="connsiteX1047" fmla="*/ 1559058 w 8526188"/>
                  <a:gd name="connsiteY1047" fmla="*/ 858714 h 1476866"/>
                  <a:gd name="connsiteX1048" fmla="*/ 1533173 w 8526188"/>
                  <a:gd name="connsiteY1048" fmla="*/ 833643 h 1476866"/>
                  <a:gd name="connsiteX1049" fmla="*/ 1528457 w 8526188"/>
                  <a:gd name="connsiteY1049" fmla="*/ 838929 h 1476866"/>
                  <a:gd name="connsiteX1050" fmla="*/ 1505533 w 8526188"/>
                  <a:gd name="connsiteY1050" fmla="*/ 861055 h 1476866"/>
                  <a:gd name="connsiteX1051" fmla="*/ 1481529 w 8526188"/>
                  <a:gd name="connsiteY1051" fmla="*/ 880098 h 1476866"/>
                  <a:gd name="connsiteX1052" fmla="*/ 1482990 w 8526188"/>
                  <a:gd name="connsiteY1052" fmla="*/ 889077 h 1476866"/>
                  <a:gd name="connsiteX1053" fmla="*/ 1475287 w 8526188"/>
                  <a:gd name="connsiteY1053" fmla="*/ 885051 h 1476866"/>
                  <a:gd name="connsiteX1054" fmla="*/ 1467385 w 8526188"/>
                  <a:gd name="connsiteY1054" fmla="*/ 891319 h 1476866"/>
                  <a:gd name="connsiteX1055" fmla="*/ 1414060 w 8526188"/>
                  <a:gd name="connsiteY1055" fmla="*/ 924313 h 1476866"/>
                  <a:gd name="connsiteX1056" fmla="*/ 1241960 w 8526188"/>
                  <a:gd name="connsiteY1056" fmla="*/ 988663 h 1476866"/>
                  <a:gd name="connsiteX1057" fmla="*/ 1364012 w 8526188"/>
                  <a:gd name="connsiteY1057" fmla="*/ 894702 h 1476866"/>
                  <a:gd name="connsiteX1058" fmla="*/ 1425158 w 8526188"/>
                  <a:gd name="connsiteY1058" fmla="*/ 866117 h 1476866"/>
                  <a:gd name="connsiteX1059" fmla="*/ 1436164 w 8526188"/>
                  <a:gd name="connsiteY1059" fmla="*/ 862128 h 1476866"/>
                  <a:gd name="connsiteX1060" fmla="*/ 1435436 w 8526188"/>
                  <a:gd name="connsiteY1060" fmla="*/ 861693 h 1476866"/>
                  <a:gd name="connsiteX1061" fmla="*/ 1347669 w 8526188"/>
                  <a:gd name="connsiteY1061" fmla="*/ 787969 h 1476866"/>
                  <a:gd name="connsiteX1062" fmla="*/ 1288429 w 8526188"/>
                  <a:gd name="connsiteY1062" fmla="*/ 664894 h 1476866"/>
                  <a:gd name="connsiteX1063" fmla="*/ 2929224 w 8526188"/>
                  <a:gd name="connsiteY1063" fmla="*/ 660301 h 1476866"/>
                  <a:gd name="connsiteX1064" fmla="*/ 3048721 w 8526188"/>
                  <a:gd name="connsiteY1064" fmla="*/ 776220 h 1476866"/>
                  <a:gd name="connsiteX1065" fmla="*/ 3068186 w 8526188"/>
                  <a:gd name="connsiteY1065" fmla="*/ 899237 h 1476866"/>
                  <a:gd name="connsiteX1066" fmla="*/ 3067336 w 8526188"/>
                  <a:gd name="connsiteY1066" fmla="*/ 902921 h 1476866"/>
                  <a:gd name="connsiteX1067" fmla="*/ 3087976 w 8526188"/>
                  <a:gd name="connsiteY1067" fmla="*/ 895598 h 1476866"/>
                  <a:gd name="connsiteX1068" fmla="*/ 3150346 w 8526188"/>
                  <a:gd name="connsiteY1068" fmla="*/ 878361 h 1476866"/>
                  <a:gd name="connsiteX1069" fmla="*/ 3016037 w 8526188"/>
                  <a:gd name="connsiteY1069" fmla="*/ 983048 h 1476866"/>
                  <a:gd name="connsiteX1070" fmla="*/ 2951773 w 8526188"/>
                  <a:gd name="connsiteY1070" fmla="*/ 1012502 h 1476866"/>
                  <a:gd name="connsiteX1071" fmla="*/ 2969241 w 8526188"/>
                  <a:gd name="connsiteY1071" fmla="*/ 1030607 h 1476866"/>
                  <a:gd name="connsiteX1072" fmla="*/ 2973621 w 8526188"/>
                  <a:gd name="connsiteY1072" fmla="*/ 1037622 h 1476866"/>
                  <a:gd name="connsiteX1073" fmla="*/ 2981467 w 8526188"/>
                  <a:gd name="connsiteY1073" fmla="*/ 1029255 h 1476866"/>
                  <a:gd name="connsiteX1074" fmla="*/ 2988457 w 8526188"/>
                  <a:gd name="connsiteY1074" fmla="*/ 1022368 h 1476866"/>
                  <a:gd name="connsiteX1075" fmla="*/ 2985936 w 8526188"/>
                  <a:gd name="connsiteY1075" fmla="*/ 1030372 h 1476866"/>
                  <a:gd name="connsiteX1076" fmla="*/ 2979523 w 8526188"/>
                  <a:gd name="connsiteY1076" fmla="*/ 1047485 h 1476866"/>
                  <a:gd name="connsiteX1077" fmla="*/ 2981309 w 8526188"/>
                  <a:gd name="connsiteY1077" fmla="*/ 1050974 h 1476866"/>
                  <a:gd name="connsiteX1078" fmla="*/ 2978517 w 8526188"/>
                  <a:gd name="connsiteY1078" fmla="*/ 1050167 h 1476866"/>
                  <a:gd name="connsiteX1079" fmla="*/ 2977859 w 8526188"/>
                  <a:gd name="connsiteY1079" fmla="*/ 1051924 h 1476866"/>
                  <a:gd name="connsiteX1080" fmla="*/ 2941990 w 8526188"/>
                  <a:gd name="connsiteY1080" fmla="*/ 1120931 h 1476866"/>
                  <a:gd name="connsiteX1081" fmla="*/ 2866914 w 8526188"/>
                  <a:gd name="connsiteY1081" fmla="*/ 1212338 h 1476866"/>
                  <a:gd name="connsiteX1082" fmla="*/ 2913383 w 8526188"/>
                  <a:gd name="connsiteY1082" fmla="*/ 1113784 h 1476866"/>
                  <a:gd name="connsiteX1083" fmla="*/ 2963560 w 8526188"/>
                  <a:gd name="connsiteY1083" fmla="*/ 1048351 h 1476866"/>
                  <a:gd name="connsiteX1084" fmla="*/ 2965410 w 8526188"/>
                  <a:gd name="connsiteY1084" fmla="*/ 1046379 h 1476866"/>
                  <a:gd name="connsiteX1085" fmla="*/ 2955903 w 8526188"/>
                  <a:gd name="connsiteY1085" fmla="*/ 1043632 h 1476866"/>
                  <a:gd name="connsiteX1086" fmla="*/ 2918890 w 8526188"/>
                  <a:gd name="connsiteY1086" fmla="*/ 1024577 h 1476866"/>
                  <a:gd name="connsiteX1087" fmla="*/ 2885879 w 8526188"/>
                  <a:gd name="connsiteY1087" fmla="*/ 1036288 h 1476866"/>
                  <a:gd name="connsiteX1088" fmla="*/ 2880381 w 8526188"/>
                  <a:gd name="connsiteY1088" fmla="*/ 1037873 h 1476866"/>
                  <a:gd name="connsiteX1089" fmla="*/ 2894495 w 8526188"/>
                  <a:gd name="connsiteY1089" fmla="*/ 1051987 h 1476866"/>
                  <a:gd name="connsiteX1090" fmla="*/ 2898409 w 8526188"/>
                  <a:gd name="connsiteY1090" fmla="*/ 1057796 h 1476866"/>
                  <a:gd name="connsiteX1091" fmla="*/ 2911870 w 8526188"/>
                  <a:gd name="connsiteY1091" fmla="*/ 1043941 h 1476866"/>
                  <a:gd name="connsiteX1092" fmla="*/ 2918493 w 8526188"/>
                  <a:gd name="connsiteY1092" fmla="*/ 1037685 h 1476866"/>
                  <a:gd name="connsiteX1093" fmla="*/ 2909300 w 8526188"/>
                  <a:gd name="connsiteY1093" fmla="*/ 1065135 h 1476866"/>
                  <a:gd name="connsiteX1094" fmla="*/ 2906801 w 8526188"/>
                  <a:gd name="connsiteY1094" fmla="*/ 1070807 h 1476866"/>
                  <a:gd name="connsiteX1095" fmla="*/ 2908282 w 8526188"/>
                  <a:gd name="connsiteY1095" fmla="*/ 1073438 h 1476866"/>
                  <a:gd name="connsiteX1096" fmla="*/ 2905965 w 8526188"/>
                  <a:gd name="connsiteY1096" fmla="*/ 1072700 h 1476866"/>
                  <a:gd name="connsiteX1097" fmla="*/ 2896519 w 8526188"/>
                  <a:gd name="connsiteY1097" fmla="*/ 1094132 h 1476866"/>
                  <a:gd name="connsiteX1098" fmla="*/ 2877133 w 8526188"/>
                  <a:gd name="connsiteY1098" fmla="*/ 1128585 h 1476866"/>
                  <a:gd name="connsiteX1099" fmla="*/ 2807167 w 8526188"/>
                  <a:gd name="connsiteY1099" fmla="*/ 1211830 h 1476866"/>
                  <a:gd name="connsiteX1100" fmla="*/ 2848527 w 8526188"/>
                  <a:gd name="connsiteY1100" fmla="*/ 1120922 h 1476866"/>
                  <a:gd name="connsiteX1101" fmla="*/ 2872386 w 8526188"/>
                  <a:gd name="connsiteY1101" fmla="*/ 1087666 h 1476866"/>
                  <a:gd name="connsiteX1102" fmla="*/ 2889674 w 8526188"/>
                  <a:gd name="connsiteY1102" fmla="*/ 1067512 h 1476866"/>
                  <a:gd name="connsiteX1103" fmla="*/ 2881216 w 8526188"/>
                  <a:gd name="connsiteY1103" fmla="*/ 1064819 h 1476866"/>
                  <a:gd name="connsiteX1104" fmla="*/ 2847929 w 8526188"/>
                  <a:gd name="connsiteY1104" fmla="*/ 1047230 h 1476866"/>
                  <a:gd name="connsiteX1105" fmla="*/ 2840885 w 8526188"/>
                  <a:gd name="connsiteY1105" fmla="*/ 1049261 h 1476866"/>
                  <a:gd name="connsiteX1106" fmla="*/ 2823515 w 8526188"/>
                  <a:gd name="connsiteY1106" fmla="*/ 1053521 h 1476866"/>
                  <a:gd name="connsiteX1107" fmla="*/ 2831789 w 8526188"/>
                  <a:gd name="connsiteY1107" fmla="*/ 1043986 h 1476866"/>
                  <a:gd name="connsiteX1108" fmla="*/ 2835280 w 8526188"/>
                  <a:gd name="connsiteY1108" fmla="*/ 1040547 h 1476866"/>
                  <a:gd name="connsiteX1109" fmla="*/ 2825047 w 8526188"/>
                  <a:gd name="connsiteY1109" fmla="*/ 1035139 h 1476866"/>
                  <a:gd name="connsiteX1110" fmla="*/ 2792041 w 8526188"/>
                  <a:gd name="connsiteY1110" fmla="*/ 1002281 h 1476866"/>
                  <a:gd name="connsiteX1111" fmla="*/ 2763702 w 8526188"/>
                  <a:gd name="connsiteY1111" fmla="*/ 1010427 h 1476866"/>
                  <a:gd name="connsiteX1112" fmla="*/ 2734371 w 8526188"/>
                  <a:gd name="connsiteY1112" fmla="*/ 1016381 h 1476866"/>
                  <a:gd name="connsiteX1113" fmla="*/ 2752337 w 8526188"/>
                  <a:gd name="connsiteY1113" fmla="*/ 1021097 h 1476866"/>
                  <a:gd name="connsiteX1114" fmla="*/ 2801551 w 8526188"/>
                  <a:gd name="connsiteY1114" fmla="*/ 1045864 h 1476866"/>
                  <a:gd name="connsiteX1115" fmla="*/ 2831579 w 8526188"/>
                  <a:gd name="connsiteY1115" fmla="*/ 1077436 h 1476866"/>
                  <a:gd name="connsiteX1116" fmla="*/ 2837967 w 8526188"/>
                  <a:gd name="connsiteY1116" fmla="*/ 1070624 h 1476866"/>
                  <a:gd name="connsiteX1117" fmla="*/ 2844958 w 8526188"/>
                  <a:gd name="connsiteY1117" fmla="*/ 1063737 h 1476866"/>
                  <a:gd name="connsiteX1118" fmla="*/ 2842435 w 8526188"/>
                  <a:gd name="connsiteY1118" fmla="*/ 1071740 h 1476866"/>
                  <a:gd name="connsiteX1119" fmla="*/ 2837787 w 8526188"/>
                  <a:gd name="connsiteY1119" fmla="*/ 1084145 h 1476866"/>
                  <a:gd name="connsiteX1120" fmla="*/ 2845862 w 8526188"/>
                  <a:gd name="connsiteY1120" fmla="*/ 1097569 h 1476866"/>
                  <a:gd name="connsiteX1121" fmla="*/ 2848534 w 8526188"/>
                  <a:gd name="connsiteY1121" fmla="*/ 1103058 h 1476866"/>
                  <a:gd name="connsiteX1122" fmla="*/ 2831887 w 8526188"/>
                  <a:gd name="connsiteY1122" fmla="*/ 1098689 h 1476866"/>
                  <a:gd name="connsiteX1123" fmla="*/ 2819965 w 8526188"/>
                  <a:gd name="connsiteY1123" fmla="*/ 1124708 h 1476866"/>
                  <a:gd name="connsiteX1124" fmla="*/ 2798489 w 8526188"/>
                  <a:gd name="connsiteY1124" fmla="*/ 1162300 h 1476866"/>
                  <a:gd name="connsiteX1125" fmla="*/ 2723414 w 8526188"/>
                  <a:gd name="connsiteY1125" fmla="*/ 1253707 h 1476866"/>
                  <a:gd name="connsiteX1126" fmla="*/ 2769883 w 8526188"/>
                  <a:gd name="connsiteY1126" fmla="*/ 1155153 h 1476866"/>
                  <a:gd name="connsiteX1127" fmla="*/ 2795833 w 8526188"/>
                  <a:gd name="connsiteY1127" fmla="*/ 1118678 h 1476866"/>
                  <a:gd name="connsiteX1128" fmla="*/ 2817196 w 8526188"/>
                  <a:gd name="connsiteY1128" fmla="*/ 1093143 h 1476866"/>
                  <a:gd name="connsiteX1129" fmla="*/ 2783717 w 8526188"/>
                  <a:gd name="connsiteY1129" fmla="*/ 1076294 h 1476866"/>
                  <a:gd name="connsiteX1130" fmla="*/ 2782375 w 8526188"/>
                  <a:gd name="connsiteY1130" fmla="*/ 1081547 h 1476866"/>
                  <a:gd name="connsiteX1131" fmla="*/ 2776208 w 8526188"/>
                  <a:gd name="connsiteY1131" fmla="*/ 1100505 h 1476866"/>
                  <a:gd name="connsiteX1132" fmla="*/ 2768944 w 8526188"/>
                  <a:gd name="connsiteY1132" fmla="*/ 1117615 h 1476866"/>
                  <a:gd name="connsiteX1133" fmla="*/ 2771423 w 8526188"/>
                  <a:gd name="connsiteY1133" fmla="*/ 1122978 h 1476866"/>
                  <a:gd name="connsiteX1134" fmla="*/ 2767131 w 8526188"/>
                  <a:gd name="connsiteY1134" fmla="*/ 1121884 h 1476866"/>
                  <a:gd name="connsiteX1135" fmla="*/ 2764582 w 8526188"/>
                  <a:gd name="connsiteY1135" fmla="*/ 1127889 h 1476866"/>
                  <a:gd name="connsiteX1136" fmla="*/ 2746396 w 8526188"/>
                  <a:gd name="connsiteY1136" fmla="*/ 1160252 h 1476866"/>
                  <a:gd name="connsiteX1137" fmla="*/ 2679501 w 8526188"/>
                  <a:gd name="connsiteY1137" fmla="*/ 1238388 h 1476866"/>
                  <a:gd name="connsiteX1138" fmla="*/ 2717291 w 8526188"/>
                  <a:gd name="connsiteY1138" fmla="*/ 1152589 h 1476866"/>
                  <a:gd name="connsiteX1139" fmla="*/ 2740022 w 8526188"/>
                  <a:gd name="connsiteY1139" fmla="*/ 1121209 h 1476866"/>
                  <a:gd name="connsiteX1140" fmla="*/ 2744479 w 8526188"/>
                  <a:gd name="connsiteY1140" fmla="*/ 1116113 h 1476866"/>
                  <a:gd name="connsiteX1141" fmla="*/ 2744100 w 8526188"/>
                  <a:gd name="connsiteY1141" fmla="*/ 1116017 h 1476866"/>
                  <a:gd name="connsiteX1142" fmla="*/ 2689202 w 8526188"/>
                  <a:gd name="connsiteY1142" fmla="*/ 1088756 h 1476866"/>
                  <a:gd name="connsiteX1143" fmla="*/ 2637621 w 8526188"/>
                  <a:gd name="connsiteY1143" fmla="*/ 1024415 h 1476866"/>
                  <a:gd name="connsiteX1144" fmla="*/ 2719846 w 8526188"/>
                  <a:gd name="connsiteY1144" fmla="*/ 1058628 h 1476866"/>
                  <a:gd name="connsiteX1145" fmla="*/ 2758554 w 8526188"/>
                  <a:gd name="connsiteY1145" fmla="*/ 1100025 h 1476866"/>
                  <a:gd name="connsiteX1146" fmla="*/ 2761653 w 8526188"/>
                  <a:gd name="connsiteY1146" fmla="*/ 1096483 h 1476866"/>
                  <a:gd name="connsiteX1147" fmla="*/ 2777827 w 8526188"/>
                  <a:gd name="connsiteY1147" fmla="*/ 1080278 h 1476866"/>
                  <a:gd name="connsiteX1148" fmla="*/ 2782727 w 8526188"/>
                  <a:gd name="connsiteY1148" fmla="*/ 1075796 h 1476866"/>
                  <a:gd name="connsiteX1149" fmla="*/ 2775000 w 8526188"/>
                  <a:gd name="connsiteY1149" fmla="*/ 1071907 h 1476866"/>
                  <a:gd name="connsiteX1150" fmla="*/ 2730689 w 8526188"/>
                  <a:gd name="connsiteY1150" fmla="*/ 1020203 h 1476866"/>
                  <a:gd name="connsiteX1151" fmla="*/ 2729326 w 8526188"/>
                  <a:gd name="connsiteY1151" fmla="*/ 1017405 h 1476866"/>
                  <a:gd name="connsiteX1152" fmla="*/ 2720110 w 8526188"/>
                  <a:gd name="connsiteY1152" fmla="*/ 1019276 h 1476866"/>
                  <a:gd name="connsiteX1153" fmla="*/ 2702995 w 8526188"/>
                  <a:gd name="connsiteY1153" fmla="*/ 1021853 h 1476866"/>
                  <a:gd name="connsiteX1154" fmla="*/ 2808197 w 8526188"/>
                  <a:gd name="connsiteY1154" fmla="*/ 922783 h 1476866"/>
                  <a:gd name="connsiteX1155" fmla="*/ 2928267 w 8526188"/>
                  <a:gd name="connsiteY1155" fmla="*/ 879569 h 1476866"/>
                  <a:gd name="connsiteX1156" fmla="*/ 2949206 w 8526188"/>
                  <a:gd name="connsiteY1156" fmla="*/ 875318 h 1476866"/>
                  <a:gd name="connsiteX1157" fmla="*/ 2917922 w 8526188"/>
                  <a:gd name="connsiteY1157" fmla="*/ 862404 h 1476866"/>
                  <a:gd name="connsiteX1158" fmla="*/ 2805644 w 8526188"/>
                  <a:gd name="connsiteY1158" fmla="*/ 793593 h 1476866"/>
                  <a:gd name="connsiteX1159" fmla="*/ 2723422 w 8526188"/>
                  <a:gd name="connsiteY1159" fmla="*/ 667964 h 1476866"/>
                  <a:gd name="connsiteX1160" fmla="*/ 2895518 w 8526188"/>
                  <a:gd name="connsiteY1160" fmla="*/ 760395 h 1476866"/>
                  <a:gd name="connsiteX1161" fmla="*/ 2963054 w 8526188"/>
                  <a:gd name="connsiteY1161" fmla="*/ 845808 h 1476866"/>
                  <a:gd name="connsiteX1162" fmla="*/ 2973048 w 8526188"/>
                  <a:gd name="connsiteY1162" fmla="*/ 870541 h 1476866"/>
                  <a:gd name="connsiteX1163" fmla="*/ 2988973 w 8526188"/>
                  <a:gd name="connsiteY1163" fmla="*/ 868143 h 1476866"/>
                  <a:gd name="connsiteX1164" fmla="*/ 2983594 w 8526188"/>
                  <a:gd name="connsiteY1164" fmla="*/ 877663 h 1476866"/>
                  <a:gd name="connsiteX1165" fmla="*/ 2977656 w 8526188"/>
                  <a:gd name="connsiteY1165" fmla="*/ 885739 h 1476866"/>
                  <a:gd name="connsiteX1166" fmla="*/ 2977733 w 8526188"/>
                  <a:gd name="connsiteY1166" fmla="*/ 886024 h 1476866"/>
                  <a:gd name="connsiteX1167" fmla="*/ 2977506 w 8526188"/>
                  <a:gd name="connsiteY1167" fmla="*/ 885945 h 1476866"/>
                  <a:gd name="connsiteX1168" fmla="*/ 2965864 w 8526188"/>
                  <a:gd name="connsiteY1168" fmla="*/ 901784 h 1476866"/>
                  <a:gd name="connsiteX1169" fmla="*/ 2933389 w 8526188"/>
                  <a:gd name="connsiteY1169" fmla="*/ 933853 h 1476866"/>
                  <a:gd name="connsiteX1170" fmla="*/ 2884347 w 8526188"/>
                  <a:gd name="connsiteY1170" fmla="*/ 966830 h 1476866"/>
                  <a:gd name="connsiteX1171" fmla="*/ 2908761 w 8526188"/>
                  <a:gd name="connsiteY1171" fmla="*/ 979394 h 1476866"/>
                  <a:gd name="connsiteX1172" fmla="*/ 2957821 w 8526188"/>
                  <a:gd name="connsiteY1172" fmla="*/ 948835 h 1476866"/>
                  <a:gd name="connsiteX1173" fmla="*/ 3026032 w 8526188"/>
                  <a:gd name="connsiteY1173" fmla="*/ 917573 h 1476866"/>
                  <a:gd name="connsiteX1174" fmla="*/ 3058488 w 8526188"/>
                  <a:gd name="connsiteY1174" fmla="*/ 906060 h 1476866"/>
                  <a:gd name="connsiteX1175" fmla="*/ 3052220 w 8526188"/>
                  <a:gd name="connsiteY1175" fmla="*/ 902110 h 1476866"/>
                  <a:gd name="connsiteX1176" fmla="*/ 2946083 w 8526188"/>
                  <a:gd name="connsiteY1176" fmla="*/ 794608 h 1476866"/>
                  <a:gd name="connsiteX1177" fmla="*/ 2929224 w 8526188"/>
                  <a:gd name="connsiteY1177" fmla="*/ 660301 h 1476866"/>
                  <a:gd name="connsiteX1178" fmla="*/ 3643312 w 8526188"/>
                  <a:gd name="connsiteY1178" fmla="*/ 656000 h 1476866"/>
                  <a:gd name="connsiteX1179" fmla="*/ 3742200 w 8526188"/>
                  <a:gd name="connsiteY1179" fmla="*/ 670002 h 1476866"/>
                  <a:gd name="connsiteX1180" fmla="*/ 3593083 w 8526188"/>
                  <a:gd name="connsiteY1180" fmla="*/ 723111 h 1476866"/>
                  <a:gd name="connsiteX1181" fmla="*/ 3433241 w 8526188"/>
                  <a:gd name="connsiteY1181" fmla="*/ 712386 h 1476866"/>
                  <a:gd name="connsiteX1182" fmla="*/ 3582358 w 8526188"/>
                  <a:gd name="connsiteY1182" fmla="*/ 659277 h 1476866"/>
                  <a:gd name="connsiteX1183" fmla="*/ 3643312 w 8526188"/>
                  <a:gd name="connsiteY1183" fmla="*/ 656000 h 1476866"/>
                  <a:gd name="connsiteX1184" fmla="*/ 7237244 w 8526188"/>
                  <a:gd name="connsiteY1184" fmla="*/ 653662 h 1476866"/>
                  <a:gd name="connsiteX1185" fmla="*/ 7178012 w 8526188"/>
                  <a:gd name="connsiteY1185" fmla="*/ 776736 h 1476866"/>
                  <a:gd name="connsiteX1186" fmla="*/ 7090238 w 8526188"/>
                  <a:gd name="connsiteY1186" fmla="*/ 850460 h 1476866"/>
                  <a:gd name="connsiteX1187" fmla="*/ 7090041 w 8526188"/>
                  <a:gd name="connsiteY1187" fmla="*/ 850577 h 1476866"/>
                  <a:gd name="connsiteX1188" fmla="*/ 7100525 w 8526188"/>
                  <a:gd name="connsiteY1188" fmla="*/ 854377 h 1476866"/>
                  <a:gd name="connsiteX1189" fmla="*/ 7161671 w 8526188"/>
                  <a:gd name="connsiteY1189" fmla="*/ 882962 h 1476866"/>
                  <a:gd name="connsiteX1190" fmla="*/ 7283722 w 8526188"/>
                  <a:gd name="connsiteY1190" fmla="*/ 976923 h 1476866"/>
                  <a:gd name="connsiteX1191" fmla="*/ 7111624 w 8526188"/>
                  <a:gd name="connsiteY1191" fmla="*/ 912573 h 1476866"/>
                  <a:gd name="connsiteX1192" fmla="*/ 7058298 w 8526188"/>
                  <a:gd name="connsiteY1192" fmla="*/ 879580 h 1476866"/>
                  <a:gd name="connsiteX1193" fmla="*/ 7050778 w 8526188"/>
                  <a:gd name="connsiteY1193" fmla="*/ 873613 h 1476866"/>
                  <a:gd name="connsiteX1194" fmla="*/ 7042682 w 8526188"/>
                  <a:gd name="connsiteY1194" fmla="*/ 877844 h 1476866"/>
                  <a:gd name="connsiteX1195" fmla="*/ 7044218 w 8526188"/>
                  <a:gd name="connsiteY1195" fmla="*/ 868409 h 1476866"/>
                  <a:gd name="connsiteX1196" fmla="*/ 7020149 w 8526188"/>
                  <a:gd name="connsiteY1196" fmla="*/ 849315 h 1476866"/>
                  <a:gd name="connsiteX1197" fmla="*/ 6997225 w 8526188"/>
                  <a:gd name="connsiteY1197" fmla="*/ 827189 h 1476866"/>
                  <a:gd name="connsiteX1198" fmla="*/ 6992501 w 8526188"/>
                  <a:gd name="connsiteY1198" fmla="*/ 821894 h 1476866"/>
                  <a:gd name="connsiteX1199" fmla="*/ 6966617 w 8526188"/>
                  <a:gd name="connsiteY1199" fmla="*/ 846963 h 1476866"/>
                  <a:gd name="connsiteX1200" fmla="*/ 6939369 w 8526188"/>
                  <a:gd name="connsiteY1200" fmla="*/ 867119 h 1476866"/>
                  <a:gd name="connsiteX1201" fmla="*/ 6993416 w 8526188"/>
                  <a:gd name="connsiteY1201" fmla="*/ 887883 h 1476866"/>
                  <a:gd name="connsiteX1202" fmla="*/ 7063616 w 8526188"/>
                  <a:gd name="connsiteY1202" fmla="*/ 921260 h 1476866"/>
                  <a:gd name="connsiteX1203" fmla="*/ 7209671 w 8526188"/>
                  <a:gd name="connsiteY1203" fmla="*/ 1027477 h 1476866"/>
                  <a:gd name="connsiteX1204" fmla="*/ 7147113 w 8526188"/>
                  <a:gd name="connsiteY1204" fmla="*/ 1007882 h 1476866"/>
                  <a:gd name="connsiteX1205" fmla="*/ 7130936 w 8526188"/>
                  <a:gd name="connsiteY1205" fmla="*/ 1001667 h 1476866"/>
                  <a:gd name="connsiteX1206" fmla="*/ 7123053 w 8526188"/>
                  <a:gd name="connsiteY1206" fmla="*/ 1009797 h 1476866"/>
                  <a:gd name="connsiteX1207" fmla="*/ 7042682 w 8526188"/>
                  <a:gd name="connsiteY1207" fmla="*/ 1058121 h 1476866"/>
                  <a:gd name="connsiteX1208" fmla="*/ 6932759 w 8526188"/>
                  <a:gd name="connsiteY1208" fmla="*/ 1080970 h 1476866"/>
                  <a:gd name="connsiteX1209" fmla="*/ 6904402 w 8526188"/>
                  <a:gd name="connsiteY1209" fmla="*/ 1082110 h 1476866"/>
                  <a:gd name="connsiteX1210" fmla="*/ 6919103 w 8526188"/>
                  <a:gd name="connsiteY1210" fmla="*/ 1090926 h 1476866"/>
                  <a:gd name="connsiteX1211" fmla="*/ 6997744 w 8526188"/>
                  <a:gd name="connsiteY1211" fmla="*/ 1156676 h 1476866"/>
                  <a:gd name="connsiteX1212" fmla="*/ 7046767 w 8526188"/>
                  <a:gd name="connsiteY1212" fmla="*/ 1261869 h 1476866"/>
                  <a:gd name="connsiteX1213" fmla="*/ 6924717 w 8526188"/>
                  <a:gd name="connsiteY1213" fmla="*/ 1170978 h 1476866"/>
                  <a:gd name="connsiteX1214" fmla="*/ 6882586 w 8526188"/>
                  <a:gd name="connsiteY1214" fmla="*/ 1098078 h 1476866"/>
                  <a:gd name="connsiteX1215" fmla="*/ 6878869 w 8526188"/>
                  <a:gd name="connsiteY1215" fmla="*/ 1083135 h 1476866"/>
                  <a:gd name="connsiteX1216" fmla="*/ 6878755 w 8526188"/>
                  <a:gd name="connsiteY1216" fmla="*/ 1083140 h 1476866"/>
                  <a:gd name="connsiteX1217" fmla="*/ 6878842 w 8526188"/>
                  <a:gd name="connsiteY1217" fmla="*/ 1083027 h 1476866"/>
                  <a:gd name="connsiteX1218" fmla="*/ 6876746 w 8526188"/>
                  <a:gd name="connsiteY1218" fmla="*/ 1074602 h 1476866"/>
                  <a:gd name="connsiteX1219" fmla="*/ 6875693 w 8526188"/>
                  <a:gd name="connsiteY1219" fmla="*/ 1065776 h 1476866"/>
                  <a:gd name="connsiteX1220" fmla="*/ 6887792 w 8526188"/>
                  <a:gd name="connsiteY1220" fmla="*/ 1072174 h 1476866"/>
                  <a:gd name="connsiteX1221" fmla="*/ 6899980 w 8526188"/>
                  <a:gd name="connsiteY1221" fmla="*/ 1059604 h 1476866"/>
                  <a:gd name="connsiteX1222" fmla="*/ 6897152 w 8526188"/>
                  <a:gd name="connsiteY1222" fmla="*/ 1058799 h 1476866"/>
                  <a:gd name="connsiteX1223" fmla="*/ 6878397 w 8526188"/>
                  <a:gd name="connsiteY1223" fmla="*/ 1052719 h 1476866"/>
                  <a:gd name="connsiteX1224" fmla="*/ 6847991 w 8526188"/>
                  <a:gd name="connsiteY1224" fmla="*/ 1065455 h 1476866"/>
                  <a:gd name="connsiteX1225" fmla="*/ 6815260 w 8526188"/>
                  <a:gd name="connsiteY1225" fmla="*/ 1075118 h 1476866"/>
                  <a:gd name="connsiteX1226" fmla="*/ 6809161 w 8526188"/>
                  <a:gd name="connsiteY1226" fmla="*/ 1076474 h 1476866"/>
                  <a:gd name="connsiteX1227" fmla="*/ 6830887 w 8526188"/>
                  <a:gd name="connsiteY1227" fmla="*/ 1094525 h 1476866"/>
                  <a:gd name="connsiteX1228" fmla="*/ 6873139 w 8526188"/>
                  <a:gd name="connsiteY1228" fmla="*/ 1137272 h 1476866"/>
                  <a:gd name="connsiteX1229" fmla="*/ 6942589 w 8526188"/>
                  <a:gd name="connsiteY1229" fmla="*/ 1254722 h 1476866"/>
                  <a:gd name="connsiteX1230" fmla="*/ 6816960 w 8526188"/>
                  <a:gd name="connsiteY1230" fmla="*/ 1147997 h 1476866"/>
                  <a:gd name="connsiteX1231" fmla="*/ 6747510 w 8526188"/>
                  <a:gd name="connsiteY1231" fmla="*/ 1030539 h 1476866"/>
                  <a:gd name="connsiteX1232" fmla="*/ 6790215 w 8526188"/>
                  <a:gd name="connsiteY1232" fmla="*/ 1060733 h 1476866"/>
                  <a:gd name="connsiteX1233" fmla="*/ 6803307 w 8526188"/>
                  <a:gd name="connsiteY1233" fmla="*/ 1071610 h 1476866"/>
                  <a:gd name="connsiteX1234" fmla="*/ 6803850 w 8526188"/>
                  <a:gd name="connsiteY1234" fmla="*/ 1068575 h 1476866"/>
                  <a:gd name="connsiteX1235" fmla="*/ 6811478 w 8526188"/>
                  <a:gd name="connsiteY1235" fmla="*/ 1044517 h 1476866"/>
                  <a:gd name="connsiteX1236" fmla="*/ 6818602 w 8526188"/>
                  <a:gd name="connsiteY1236" fmla="*/ 1031333 h 1476866"/>
                  <a:gd name="connsiteX1237" fmla="*/ 6789113 w 8526188"/>
                  <a:gd name="connsiteY1237" fmla="*/ 1020004 h 1476866"/>
                  <a:gd name="connsiteX1238" fmla="*/ 6772323 w 8526188"/>
                  <a:gd name="connsiteY1238" fmla="*/ 1012021 h 1476866"/>
                  <a:gd name="connsiteX1239" fmla="*/ 6731183 w 8526188"/>
                  <a:gd name="connsiteY1239" fmla="*/ 1029638 h 1476866"/>
                  <a:gd name="connsiteX1240" fmla="*/ 6701257 w 8526188"/>
                  <a:gd name="connsiteY1240" fmla="*/ 1038209 h 1476866"/>
                  <a:gd name="connsiteX1241" fmla="*/ 6716293 w 8526188"/>
                  <a:gd name="connsiteY1241" fmla="*/ 1057034 h 1476866"/>
                  <a:gd name="connsiteX1242" fmla="*/ 6737292 w 8526188"/>
                  <a:gd name="connsiteY1242" fmla="*/ 1092335 h 1476866"/>
                  <a:gd name="connsiteX1243" fmla="*/ 6732064 w 8526188"/>
                  <a:gd name="connsiteY1243" fmla="*/ 1090102 h 1476866"/>
                  <a:gd name="connsiteX1244" fmla="*/ 6761100 w 8526188"/>
                  <a:gd name="connsiteY1244" fmla="*/ 1128467 h 1476866"/>
                  <a:gd name="connsiteX1245" fmla="*/ 6794495 w 8526188"/>
                  <a:gd name="connsiteY1245" fmla="*/ 1193959 h 1476866"/>
                  <a:gd name="connsiteX1246" fmla="*/ 6682146 w 8526188"/>
                  <a:gd name="connsiteY1246" fmla="*/ 1097443 h 1476866"/>
                  <a:gd name="connsiteX1247" fmla="*/ 6651704 w 8526188"/>
                  <a:gd name="connsiteY1247" fmla="*/ 1057443 h 1476866"/>
                  <a:gd name="connsiteX1248" fmla="*/ 6647184 w 8526188"/>
                  <a:gd name="connsiteY1248" fmla="*/ 1049692 h 1476866"/>
                  <a:gd name="connsiteX1249" fmla="*/ 6640270 w 8526188"/>
                  <a:gd name="connsiteY1249" fmla="*/ 1050965 h 1476866"/>
                  <a:gd name="connsiteX1250" fmla="*/ 6644246 w 8526188"/>
                  <a:gd name="connsiteY1250" fmla="*/ 1044653 h 1476866"/>
                  <a:gd name="connsiteX1251" fmla="*/ 6644129 w 8526188"/>
                  <a:gd name="connsiteY1251" fmla="*/ 1044453 h 1476866"/>
                  <a:gd name="connsiteX1252" fmla="*/ 6636681 w 8526188"/>
                  <a:gd name="connsiteY1252" fmla="*/ 1040199 h 1476866"/>
                  <a:gd name="connsiteX1253" fmla="*/ 6590741 w 8526188"/>
                  <a:gd name="connsiteY1253" fmla="*/ 1007232 h 1476866"/>
                  <a:gd name="connsiteX1254" fmla="*/ 6563709 w 8526188"/>
                  <a:gd name="connsiteY1254" fmla="*/ 1015273 h 1476866"/>
                  <a:gd name="connsiteX1255" fmla="*/ 6598609 w 8526188"/>
                  <a:gd name="connsiteY1255" fmla="*/ 1045800 h 1476866"/>
                  <a:gd name="connsiteX1256" fmla="*/ 6642308 w 8526188"/>
                  <a:gd name="connsiteY1256" fmla="*/ 1090795 h 1476866"/>
                  <a:gd name="connsiteX1257" fmla="*/ 6720444 w 8526188"/>
                  <a:gd name="connsiteY1257" fmla="*/ 1212846 h 1476866"/>
                  <a:gd name="connsiteX1258" fmla="*/ 6593792 w 8526188"/>
                  <a:gd name="connsiteY1258" fmla="*/ 1099989 h 1476866"/>
                  <a:gd name="connsiteX1259" fmla="*/ 6557674 w 8526188"/>
                  <a:gd name="connsiteY1259" fmla="*/ 1053557 h 1476866"/>
                  <a:gd name="connsiteX1260" fmla="*/ 6537801 w 8526188"/>
                  <a:gd name="connsiteY1260" fmla="*/ 1021601 h 1476866"/>
                  <a:gd name="connsiteX1261" fmla="*/ 6510048 w 8526188"/>
                  <a:gd name="connsiteY1261" fmla="*/ 1026961 h 1476866"/>
                  <a:gd name="connsiteX1262" fmla="*/ 6514517 w 8526188"/>
                  <a:gd name="connsiteY1262" fmla="*/ 1020107 h 1476866"/>
                  <a:gd name="connsiteX1263" fmla="*/ 6527878 w 8526188"/>
                  <a:gd name="connsiteY1263" fmla="*/ 1003611 h 1476866"/>
                  <a:gd name="connsiteX1264" fmla="*/ 6527766 w 8526188"/>
                  <a:gd name="connsiteY1264" fmla="*/ 1003390 h 1476866"/>
                  <a:gd name="connsiteX1265" fmla="*/ 6499068 w 8526188"/>
                  <a:gd name="connsiteY1265" fmla="*/ 994087 h 1476866"/>
                  <a:gd name="connsiteX1266" fmla="*/ 6459564 w 8526188"/>
                  <a:gd name="connsiteY1266" fmla="*/ 978910 h 1476866"/>
                  <a:gd name="connsiteX1267" fmla="*/ 6455660 w 8526188"/>
                  <a:gd name="connsiteY1267" fmla="*/ 980177 h 1476866"/>
                  <a:gd name="connsiteX1268" fmla="*/ 6441708 w 8526188"/>
                  <a:gd name="connsiteY1268" fmla="*/ 983392 h 1476866"/>
                  <a:gd name="connsiteX1269" fmla="*/ 6469857 w 8526188"/>
                  <a:gd name="connsiteY1269" fmla="*/ 1007389 h 1476866"/>
                  <a:gd name="connsiteX1270" fmla="*/ 6510049 w 8526188"/>
                  <a:gd name="connsiteY1270" fmla="*/ 1048420 h 1476866"/>
                  <a:gd name="connsiteX1271" fmla="*/ 6579498 w 8526188"/>
                  <a:gd name="connsiteY1271" fmla="*/ 1160770 h 1476866"/>
                  <a:gd name="connsiteX1272" fmla="*/ 6461533 w 8526188"/>
                  <a:gd name="connsiteY1272" fmla="*/ 1058122 h 1476866"/>
                  <a:gd name="connsiteX1273" fmla="*/ 6416893 w 8526188"/>
                  <a:gd name="connsiteY1273" fmla="*/ 996540 h 1476866"/>
                  <a:gd name="connsiteX1274" fmla="*/ 6413289 w 8526188"/>
                  <a:gd name="connsiteY1274" fmla="*/ 989942 h 1476866"/>
                  <a:gd name="connsiteX1275" fmla="*/ 6409955 w 8526188"/>
                  <a:gd name="connsiteY1275" fmla="*/ 990710 h 1476866"/>
                  <a:gd name="connsiteX1276" fmla="*/ 6412156 w 8526188"/>
                  <a:gd name="connsiteY1276" fmla="*/ 987867 h 1476866"/>
                  <a:gd name="connsiteX1277" fmla="*/ 6403672 w 8526188"/>
                  <a:gd name="connsiteY1277" fmla="*/ 972334 h 1476866"/>
                  <a:gd name="connsiteX1278" fmla="*/ 6395682 w 8526188"/>
                  <a:gd name="connsiteY1278" fmla="*/ 954996 h 1476866"/>
                  <a:gd name="connsiteX1279" fmla="*/ 6393607 w 8526188"/>
                  <a:gd name="connsiteY1279" fmla="*/ 949677 h 1476866"/>
                  <a:gd name="connsiteX1280" fmla="*/ 6372430 w 8526188"/>
                  <a:gd name="connsiteY1280" fmla="*/ 939608 h 1476866"/>
                  <a:gd name="connsiteX1281" fmla="*/ 6370748 w 8526188"/>
                  <a:gd name="connsiteY1281" fmla="*/ 940353 h 1476866"/>
                  <a:gd name="connsiteX1282" fmla="*/ 6340140 w 8526188"/>
                  <a:gd name="connsiteY1282" fmla="*/ 949748 h 1476866"/>
                  <a:gd name="connsiteX1283" fmla="*/ 6369810 w 8526188"/>
                  <a:gd name="connsiteY1283" fmla="*/ 971877 h 1476866"/>
                  <a:gd name="connsiteX1284" fmla="*/ 6407409 w 8526188"/>
                  <a:gd name="connsiteY1284" fmla="*/ 1006028 h 1476866"/>
                  <a:gd name="connsiteX1285" fmla="*/ 6390062 w 8526188"/>
                  <a:gd name="connsiteY1285" fmla="*/ 1001090 h 1476866"/>
                  <a:gd name="connsiteX1286" fmla="*/ 6350916 w 8526188"/>
                  <a:gd name="connsiteY1286" fmla="*/ 988399 h 1476866"/>
                  <a:gd name="connsiteX1287" fmla="*/ 6357574 w 8526188"/>
                  <a:gd name="connsiteY1287" fmla="*/ 994222 h 1476866"/>
                  <a:gd name="connsiteX1288" fmla="*/ 6401278 w 8526188"/>
                  <a:gd name="connsiteY1288" fmla="*/ 1039217 h 1476866"/>
                  <a:gd name="connsiteX1289" fmla="*/ 6479405 w 8526188"/>
                  <a:gd name="connsiteY1289" fmla="*/ 1161268 h 1476866"/>
                  <a:gd name="connsiteX1290" fmla="*/ 6352762 w 8526188"/>
                  <a:gd name="connsiteY1290" fmla="*/ 1048411 h 1476866"/>
                  <a:gd name="connsiteX1291" fmla="*/ 6316638 w 8526188"/>
                  <a:gd name="connsiteY1291" fmla="*/ 1001979 h 1476866"/>
                  <a:gd name="connsiteX1292" fmla="*/ 6295077 w 8526188"/>
                  <a:gd name="connsiteY1292" fmla="*/ 967310 h 1476866"/>
                  <a:gd name="connsiteX1293" fmla="*/ 6282023 w 8526188"/>
                  <a:gd name="connsiteY1293" fmla="*/ 962295 h 1476866"/>
                  <a:gd name="connsiteX1294" fmla="*/ 6235319 w 8526188"/>
                  <a:gd name="connsiteY1294" fmla="*/ 940087 h 1476866"/>
                  <a:gd name="connsiteX1295" fmla="*/ 6239584 w 8526188"/>
                  <a:gd name="connsiteY1295" fmla="*/ 944556 h 1476866"/>
                  <a:gd name="connsiteX1296" fmla="*/ 6297098 w 8526188"/>
                  <a:gd name="connsiteY1296" fmla="*/ 1023392 h 1476866"/>
                  <a:gd name="connsiteX1297" fmla="*/ 6332335 w 8526188"/>
                  <a:gd name="connsiteY1297" fmla="*/ 1135742 h 1476866"/>
                  <a:gd name="connsiteX1298" fmla="*/ 6242966 w 8526188"/>
                  <a:gd name="connsiteY1298" fmla="*/ 1024416 h 1476866"/>
                  <a:gd name="connsiteX1299" fmla="*/ 6212518 w 8526188"/>
                  <a:gd name="connsiteY1299" fmla="*/ 945068 h 1476866"/>
                  <a:gd name="connsiteX1300" fmla="*/ 6209531 w 8526188"/>
                  <a:gd name="connsiteY1300" fmla="*/ 927457 h 1476866"/>
                  <a:gd name="connsiteX1301" fmla="*/ 6124092 w 8526188"/>
                  <a:gd name="connsiteY1301" fmla="*/ 873091 h 1476866"/>
                  <a:gd name="connsiteX1302" fmla="*/ 6075303 w 8526188"/>
                  <a:gd name="connsiteY1302" fmla="*/ 832185 h 1476866"/>
                  <a:gd name="connsiteX1303" fmla="*/ 6070802 w 8526188"/>
                  <a:gd name="connsiteY1303" fmla="*/ 827707 h 1476866"/>
                  <a:gd name="connsiteX1304" fmla="*/ 6020256 w 8526188"/>
                  <a:gd name="connsiteY1304" fmla="*/ 839099 h 1476866"/>
                  <a:gd name="connsiteX1305" fmla="*/ 5949334 w 8526188"/>
                  <a:gd name="connsiteY1305" fmla="*/ 849248 h 1476866"/>
                  <a:gd name="connsiteX1306" fmla="*/ 6105091 w 8526188"/>
                  <a:gd name="connsiteY1306" fmla="*/ 748140 h 1476866"/>
                  <a:gd name="connsiteX1307" fmla="*/ 6324681 w 8526188"/>
                  <a:gd name="connsiteY1307" fmla="*/ 696046 h 1476866"/>
                  <a:gd name="connsiteX1308" fmla="*/ 6168925 w 8526188"/>
                  <a:gd name="connsiteY1308" fmla="*/ 797163 h 1476866"/>
                  <a:gd name="connsiteX1309" fmla="*/ 6090881 w 8526188"/>
                  <a:gd name="connsiteY1309" fmla="*/ 823182 h 1476866"/>
                  <a:gd name="connsiteX1310" fmla="*/ 6077812 w 8526188"/>
                  <a:gd name="connsiteY1310" fmla="*/ 826127 h 1476866"/>
                  <a:gd name="connsiteX1311" fmla="*/ 6083115 w 8526188"/>
                  <a:gd name="connsiteY1311" fmla="*/ 827637 h 1476866"/>
                  <a:gd name="connsiteX1312" fmla="*/ 6089801 w 8526188"/>
                  <a:gd name="connsiteY1312" fmla="*/ 829804 h 1476866"/>
                  <a:gd name="connsiteX1313" fmla="*/ 6093549 w 8526188"/>
                  <a:gd name="connsiteY1313" fmla="*/ 828263 h 1476866"/>
                  <a:gd name="connsiteX1314" fmla="*/ 6281265 w 8526188"/>
                  <a:gd name="connsiteY1314" fmla="*/ 774690 h 1476866"/>
                  <a:gd name="connsiteX1315" fmla="*/ 6508518 w 8526188"/>
                  <a:gd name="connsiteY1315" fmla="*/ 753756 h 1476866"/>
                  <a:gd name="connsiteX1316" fmla="*/ 6305785 w 8526188"/>
                  <a:gd name="connsiteY1316" fmla="*/ 813504 h 1476866"/>
                  <a:gd name="connsiteX1317" fmla="*/ 6147728 w 8526188"/>
                  <a:gd name="connsiteY1317" fmla="*/ 832395 h 1476866"/>
                  <a:gd name="connsiteX1318" fmla="*/ 6101961 w 8526188"/>
                  <a:gd name="connsiteY1318" fmla="*/ 833746 h 1476866"/>
                  <a:gd name="connsiteX1319" fmla="*/ 6128326 w 8526188"/>
                  <a:gd name="connsiteY1319" fmla="*/ 842293 h 1476866"/>
                  <a:gd name="connsiteX1320" fmla="*/ 6261354 w 8526188"/>
                  <a:gd name="connsiteY1320" fmla="*/ 899811 h 1476866"/>
                  <a:gd name="connsiteX1321" fmla="*/ 6313443 w 8526188"/>
                  <a:gd name="connsiteY1321" fmla="*/ 931328 h 1476866"/>
                  <a:gd name="connsiteX1322" fmla="*/ 6332937 w 8526188"/>
                  <a:gd name="connsiteY1322" fmla="*/ 916540 h 1476866"/>
                  <a:gd name="connsiteX1323" fmla="*/ 6303362 w 8526188"/>
                  <a:gd name="connsiteY1323" fmla="*/ 898645 h 1476866"/>
                  <a:gd name="connsiteX1324" fmla="*/ 6219985 w 8526188"/>
                  <a:gd name="connsiteY1324" fmla="*/ 830352 h 1476866"/>
                  <a:gd name="connsiteX1325" fmla="*/ 6345371 w 8526188"/>
                  <a:gd name="connsiteY1325" fmla="*/ 874088 h 1476866"/>
                  <a:gd name="connsiteX1326" fmla="*/ 6372465 w 8526188"/>
                  <a:gd name="connsiteY1326" fmla="*/ 886971 h 1476866"/>
                  <a:gd name="connsiteX1327" fmla="*/ 6416489 w 8526188"/>
                  <a:gd name="connsiteY1327" fmla="*/ 867438 h 1476866"/>
                  <a:gd name="connsiteX1328" fmla="*/ 6458475 w 8526188"/>
                  <a:gd name="connsiteY1328" fmla="*/ 854551 h 1476866"/>
                  <a:gd name="connsiteX1329" fmla="*/ 6492696 w 8526188"/>
                  <a:gd name="connsiteY1329" fmla="*/ 847472 h 1476866"/>
                  <a:gd name="connsiteX1330" fmla="*/ 6440107 w 8526188"/>
                  <a:gd name="connsiteY1330" fmla="*/ 852176 h 1476866"/>
                  <a:gd name="connsiteX1331" fmla="*/ 6294036 w 8526188"/>
                  <a:gd name="connsiteY1331" fmla="*/ 852825 h 1476866"/>
                  <a:gd name="connsiteX1332" fmla="*/ 6512603 w 8526188"/>
                  <a:gd name="connsiteY1332" fmla="*/ 803802 h 1476866"/>
                  <a:gd name="connsiteX1333" fmla="*/ 6602467 w 8526188"/>
                  <a:gd name="connsiteY1333" fmla="*/ 795765 h 1476866"/>
                  <a:gd name="connsiteX1334" fmla="*/ 6667750 w 8526188"/>
                  <a:gd name="connsiteY1334" fmla="*/ 793817 h 1476866"/>
                  <a:gd name="connsiteX1335" fmla="*/ 6704202 w 8526188"/>
                  <a:gd name="connsiteY1335" fmla="*/ 758385 h 1476866"/>
                  <a:gd name="connsiteX1336" fmla="*/ 6788870 w 8526188"/>
                  <a:gd name="connsiteY1336" fmla="*/ 700647 h 1476866"/>
                  <a:gd name="connsiteX1337" fmla="*/ 6759789 w 8526188"/>
                  <a:gd name="connsiteY1337" fmla="*/ 774328 h 1476866"/>
                  <a:gd name="connsiteX1338" fmla="*/ 6744869 w 8526188"/>
                  <a:gd name="connsiteY1338" fmla="*/ 795033 h 1476866"/>
                  <a:gd name="connsiteX1339" fmla="*/ 6748534 w 8526188"/>
                  <a:gd name="connsiteY1339" fmla="*/ 795115 h 1476866"/>
                  <a:gd name="connsiteX1340" fmla="*/ 6743649 w 8526188"/>
                  <a:gd name="connsiteY1340" fmla="*/ 796726 h 1476866"/>
                  <a:gd name="connsiteX1341" fmla="*/ 6728615 w 8526188"/>
                  <a:gd name="connsiteY1341" fmla="*/ 817589 h 1476866"/>
                  <a:gd name="connsiteX1342" fmla="*/ 6646205 w 8526188"/>
                  <a:gd name="connsiteY1342" fmla="*/ 888831 h 1476866"/>
                  <a:gd name="connsiteX1343" fmla="*/ 6630894 w 8526188"/>
                  <a:gd name="connsiteY1343" fmla="*/ 898537 h 1476866"/>
                  <a:gd name="connsiteX1344" fmla="*/ 6635416 w 8526188"/>
                  <a:gd name="connsiteY1344" fmla="*/ 900002 h 1476866"/>
                  <a:gd name="connsiteX1345" fmla="*/ 6691201 w 8526188"/>
                  <a:gd name="connsiteY1345" fmla="*/ 921434 h 1476866"/>
                  <a:gd name="connsiteX1346" fmla="*/ 6713297 w 8526188"/>
                  <a:gd name="connsiteY1346" fmla="*/ 917166 h 1476866"/>
                  <a:gd name="connsiteX1347" fmla="*/ 6708828 w 8526188"/>
                  <a:gd name="connsiteY1347" fmla="*/ 924020 h 1476866"/>
                  <a:gd name="connsiteX1348" fmla="*/ 6705815 w 8526188"/>
                  <a:gd name="connsiteY1348" fmla="*/ 927740 h 1476866"/>
                  <a:gd name="connsiteX1349" fmla="*/ 6764664 w 8526188"/>
                  <a:gd name="connsiteY1349" fmla="*/ 955722 h 1476866"/>
                  <a:gd name="connsiteX1350" fmla="*/ 6775072 w 8526188"/>
                  <a:gd name="connsiteY1350" fmla="*/ 951266 h 1476866"/>
                  <a:gd name="connsiteX1351" fmla="*/ 6819032 w 8526188"/>
                  <a:gd name="connsiteY1351" fmla="*/ 938675 h 1476866"/>
                  <a:gd name="connsiteX1352" fmla="*/ 6788563 w 8526188"/>
                  <a:gd name="connsiteY1352" fmla="*/ 919961 h 1476866"/>
                  <a:gd name="connsiteX1353" fmla="*/ 6758848 w 8526188"/>
                  <a:gd name="connsiteY1353" fmla="*/ 897121 h 1476866"/>
                  <a:gd name="connsiteX1354" fmla="*/ 6755173 w 8526188"/>
                  <a:gd name="connsiteY1354" fmla="*/ 899294 h 1476866"/>
                  <a:gd name="connsiteX1355" fmla="*/ 6756288 w 8526188"/>
                  <a:gd name="connsiteY1355" fmla="*/ 895153 h 1476866"/>
                  <a:gd name="connsiteX1356" fmla="*/ 6747319 w 8526188"/>
                  <a:gd name="connsiteY1356" fmla="*/ 888259 h 1476866"/>
                  <a:gd name="connsiteX1357" fmla="*/ 6713804 w 8526188"/>
                  <a:gd name="connsiteY1357" fmla="*/ 856403 h 1476866"/>
                  <a:gd name="connsiteX1358" fmla="*/ 6729994 w 8526188"/>
                  <a:gd name="connsiteY1358" fmla="*/ 860720 h 1476866"/>
                  <a:gd name="connsiteX1359" fmla="*/ 6764465 w 8526188"/>
                  <a:gd name="connsiteY1359" fmla="*/ 871352 h 1476866"/>
                  <a:gd name="connsiteX1360" fmla="*/ 6768577 w 8526188"/>
                  <a:gd name="connsiteY1360" fmla="*/ 860290 h 1476866"/>
                  <a:gd name="connsiteX1361" fmla="*/ 6824115 w 8526188"/>
                  <a:gd name="connsiteY1361" fmla="*/ 772642 h 1476866"/>
                  <a:gd name="connsiteX1362" fmla="*/ 6958929 w 8526188"/>
                  <a:gd name="connsiteY1362" fmla="*/ 664894 h 1476866"/>
                  <a:gd name="connsiteX1363" fmla="*/ 6889996 w 8526188"/>
                  <a:gd name="connsiteY1363" fmla="*/ 791537 h 1476866"/>
                  <a:gd name="connsiteX1364" fmla="*/ 6801517 w 8526188"/>
                  <a:gd name="connsiteY1364" fmla="*/ 869547 h 1476866"/>
                  <a:gd name="connsiteX1365" fmla="*/ 6786904 w 8526188"/>
                  <a:gd name="connsiteY1365" fmla="*/ 879219 h 1476866"/>
                  <a:gd name="connsiteX1366" fmla="*/ 6830358 w 8526188"/>
                  <a:gd name="connsiteY1366" fmla="*/ 895397 h 1476866"/>
                  <a:gd name="connsiteX1367" fmla="*/ 6895096 w 8526188"/>
                  <a:gd name="connsiteY1367" fmla="*/ 925853 h 1476866"/>
                  <a:gd name="connsiteX1368" fmla="*/ 6922464 w 8526188"/>
                  <a:gd name="connsiteY1368" fmla="*/ 942664 h 1476866"/>
                  <a:gd name="connsiteX1369" fmla="*/ 6944764 w 8526188"/>
                  <a:gd name="connsiteY1369" fmla="*/ 933321 h 1476866"/>
                  <a:gd name="connsiteX1370" fmla="*/ 6972421 w 8526188"/>
                  <a:gd name="connsiteY1370" fmla="*/ 925155 h 1476866"/>
                  <a:gd name="connsiteX1371" fmla="*/ 6951406 w 8526188"/>
                  <a:gd name="connsiteY1371" fmla="*/ 912440 h 1476866"/>
                  <a:gd name="connsiteX1372" fmla="*/ 6913737 w 8526188"/>
                  <a:gd name="connsiteY1372" fmla="*/ 884345 h 1476866"/>
                  <a:gd name="connsiteX1373" fmla="*/ 6897404 w 8526188"/>
                  <a:gd name="connsiteY1373" fmla="*/ 894362 h 1476866"/>
                  <a:gd name="connsiteX1374" fmla="*/ 6885395 w 8526188"/>
                  <a:gd name="connsiteY1374" fmla="*/ 900826 h 1476866"/>
                  <a:gd name="connsiteX1375" fmla="*/ 6887110 w 8526188"/>
                  <a:gd name="connsiteY1375" fmla="*/ 891418 h 1476866"/>
                  <a:gd name="connsiteX1376" fmla="*/ 6894052 w 8526188"/>
                  <a:gd name="connsiteY1376" fmla="*/ 868124 h 1476866"/>
                  <a:gd name="connsiteX1377" fmla="*/ 6877565 w 8526188"/>
                  <a:gd name="connsiteY1377" fmla="*/ 853634 h 1476866"/>
                  <a:gd name="connsiteX1378" fmla="*/ 6868030 w 8526188"/>
                  <a:gd name="connsiteY1378" fmla="*/ 844147 h 1476866"/>
                  <a:gd name="connsiteX1379" fmla="*/ 6885377 w 8526188"/>
                  <a:gd name="connsiteY1379" fmla="*/ 849087 h 1476866"/>
                  <a:gd name="connsiteX1380" fmla="*/ 6900407 w 8526188"/>
                  <a:gd name="connsiteY1380" fmla="*/ 853960 h 1476866"/>
                  <a:gd name="connsiteX1381" fmla="*/ 6911030 w 8526188"/>
                  <a:gd name="connsiteY1381" fmla="*/ 831241 h 1476866"/>
                  <a:gd name="connsiteX1382" fmla="*/ 6940035 w 8526188"/>
                  <a:gd name="connsiteY1382" fmla="*/ 790523 h 1476866"/>
                  <a:gd name="connsiteX1383" fmla="*/ 7060555 w 8526188"/>
                  <a:gd name="connsiteY1383" fmla="*/ 698600 h 1476866"/>
                  <a:gd name="connsiteX1384" fmla="*/ 7005916 w 8526188"/>
                  <a:gd name="connsiteY1384" fmla="*/ 808903 h 1476866"/>
                  <a:gd name="connsiteX1385" fmla="*/ 6994591 w 8526188"/>
                  <a:gd name="connsiteY1385" fmla="*/ 819870 h 1476866"/>
                  <a:gd name="connsiteX1386" fmla="*/ 7005045 w 8526188"/>
                  <a:gd name="connsiteY1386" fmla="*/ 822490 h 1476866"/>
                  <a:gd name="connsiteX1387" fmla="*/ 7045173 w 8526188"/>
                  <a:gd name="connsiteY1387" fmla="*/ 834316 h 1476866"/>
                  <a:gd name="connsiteX1388" fmla="*/ 7053213 w 8526188"/>
                  <a:gd name="connsiteY1388" fmla="*/ 837230 h 1476866"/>
                  <a:gd name="connsiteX1389" fmla="*/ 7070044 w 8526188"/>
                  <a:gd name="connsiteY1389" fmla="*/ 800070 h 1476866"/>
                  <a:gd name="connsiteX1390" fmla="*/ 7101923 w 8526188"/>
                  <a:gd name="connsiteY1390" fmla="*/ 754770 h 1476866"/>
                  <a:gd name="connsiteX1391" fmla="*/ 7237244 w 8526188"/>
                  <a:gd name="connsiteY1391" fmla="*/ 653662 h 1476866"/>
                  <a:gd name="connsiteX1392" fmla="*/ 423864 w 8526188"/>
                  <a:gd name="connsiteY1392" fmla="*/ 653154 h 1476866"/>
                  <a:gd name="connsiteX1393" fmla="*/ 643456 w 8526188"/>
                  <a:gd name="connsiteY1393" fmla="*/ 705248 h 1476866"/>
                  <a:gd name="connsiteX1394" fmla="*/ 799212 w 8526188"/>
                  <a:gd name="connsiteY1394" fmla="*/ 806357 h 1476866"/>
                  <a:gd name="connsiteX1395" fmla="*/ 728290 w 8526188"/>
                  <a:gd name="connsiteY1395" fmla="*/ 796207 h 1476866"/>
                  <a:gd name="connsiteX1396" fmla="*/ 677730 w 8526188"/>
                  <a:gd name="connsiteY1396" fmla="*/ 784810 h 1476866"/>
                  <a:gd name="connsiteX1397" fmla="*/ 673233 w 8526188"/>
                  <a:gd name="connsiteY1397" fmla="*/ 789284 h 1476866"/>
                  <a:gd name="connsiteX1398" fmla="*/ 536714 w 8526188"/>
                  <a:gd name="connsiteY1398" fmla="*/ 886014 h 1476866"/>
                  <a:gd name="connsiteX1399" fmla="*/ 341127 w 8526188"/>
                  <a:gd name="connsiteY1399" fmla="*/ 963127 h 1476866"/>
                  <a:gd name="connsiteX1400" fmla="*/ 487182 w 8526188"/>
                  <a:gd name="connsiteY1400" fmla="*/ 856910 h 1476866"/>
                  <a:gd name="connsiteX1401" fmla="*/ 620210 w 8526188"/>
                  <a:gd name="connsiteY1401" fmla="*/ 799396 h 1476866"/>
                  <a:gd name="connsiteX1402" fmla="*/ 646556 w 8526188"/>
                  <a:gd name="connsiteY1402" fmla="*/ 790854 h 1476866"/>
                  <a:gd name="connsiteX1403" fmla="*/ 600810 w 8526188"/>
                  <a:gd name="connsiteY1403" fmla="*/ 789503 h 1476866"/>
                  <a:gd name="connsiteX1404" fmla="*/ 442761 w 8526188"/>
                  <a:gd name="connsiteY1404" fmla="*/ 770612 h 1476866"/>
                  <a:gd name="connsiteX1405" fmla="*/ 240019 w 8526188"/>
                  <a:gd name="connsiteY1405" fmla="*/ 710864 h 1476866"/>
                  <a:gd name="connsiteX1406" fmla="*/ 467272 w 8526188"/>
                  <a:gd name="connsiteY1406" fmla="*/ 731798 h 1476866"/>
                  <a:gd name="connsiteX1407" fmla="*/ 655061 w 8526188"/>
                  <a:gd name="connsiteY1407" fmla="*/ 785369 h 1476866"/>
                  <a:gd name="connsiteX1408" fmla="*/ 658758 w 8526188"/>
                  <a:gd name="connsiteY1408" fmla="*/ 786897 h 1476866"/>
                  <a:gd name="connsiteX1409" fmla="*/ 665421 w 8526188"/>
                  <a:gd name="connsiteY1409" fmla="*/ 784737 h 1476866"/>
                  <a:gd name="connsiteX1410" fmla="*/ 670716 w 8526188"/>
                  <a:gd name="connsiteY1410" fmla="*/ 783229 h 1476866"/>
                  <a:gd name="connsiteX1411" fmla="*/ 657665 w 8526188"/>
                  <a:gd name="connsiteY1411" fmla="*/ 780287 h 1476866"/>
                  <a:gd name="connsiteX1412" fmla="*/ 579621 w 8526188"/>
                  <a:gd name="connsiteY1412" fmla="*/ 754263 h 1476866"/>
                  <a:gd name="connsiteX1413" fmla="*/ 423864 w 8526188"/>
                  <a:gd name="connsiteY1413" fmla="*/ 653154 h 1476866"/>
                  <a:gd name="connsiteX1414" fmla="*/ 5596460 w 8526188"/>
                  <a:gd name="connsiteY1414" fmla="*/ 648553 h 1476866"/>
                  <a:gd name="connsiteX1415" fmla="*/ 5579603 w 8526188"/>
                  <a:gd name="connsiteY1415" fmla="*/ 782860 h 1476866"/>
                  <a:gd name="connsiteX1416" fmla="*/ 5473465 w 8526188"/>
                  <a:gd name="connsiteY1416" fmla="*/ 890368 h 1476866"/>
                  <a:gd name="connsiteX1417" fmla="*/ 5467387 w 8526188"/>
                  <a:gd name="connsiteY1417" fmla="*/ 894199 h 1476866"/>
                  <a:gd name="connsiteX1418" fmla="*/ 5500155 w 8526188"/>
                  <a:gd name="connsiteY1418" fmla="*/ 905824 h 1476866"/>
                  <a:gd name="connsiteX1419" fmla="*/ 5568371 w 8526188"/>
                  <a:gd name="connsiteY1419" fmla="*/ 937085 h 1476866"/>
                  <a:gd name="connsiteX1420" fmla="*/ 5617197 w 8526188"/>
                  <a:gd name="connsiteY1420" fmla="*/ 967498 h 1476866"/>
                  <a:gd name="connsiteX1421" fmla="*/ 5641324 w 8526188"/>
                  <a:gd name="connsiteY1421" fmla="*/ 955082 h 1476866"/>
                  <a:gd name="connsiteX1422" fmla="*/ 5592286 w 8526188"/>
                  <a:gd name="connsiteY1422" fmla="*/ 922113 h 1476866"/>
                  <a:gd name="connsiteX1423" fmla="*/ 5559810 w 8526188"/>
                  <a:gd name="connsiteY1423" fmla="*/ 890044 h 1476866"/>
                  <a:gd name="connsiteX1424" fmla="*/ 5548465 w 8526188"/>
                  <a:gd name="connsiteY1424" fmla="*/ 874608 h 1476866"/>
                  <a:gd name="connsiteX1425" fmla="*/ 5547944 w 8526188"/>
                  <a:gd name="connsiteY1425" fmla="*/ 874791 h 1476866"/>
                  <a:gd name="connsiteX1426" fmla="*/ 5548117 w 8526188"/>
                  <a:gd name="connsiteY1426" fmla="*/ 874135 h 1476866"/>
                  <a:gd name="connsiteX1427" fmla="*/ 5542081 w 8526188"/>
                  <a:gd name="connsiteY1427" fmla="*/ 865923 h 1476866"/>
                  <a:gd name="connsiteX1428" fmla="*/ 5536703 w 8526188"/>
                  <a:gd name="connsiteY1428" fmla="*/ 856403 h 1476866"/>
                  <a:gd name="connsiteX1429" fmla="*/ 5552823 w 8526188"/>
                  <a:gd name="connsiteY1429" fmla="*/ 858830 h 1476866"/>
                  <a:gd name="connsiteX1430" fmla="*/ 5562628 w 8526188"/>
                  <a:gd name="connsiteY1430" fmla="*/ 834576 h 1476866"/>
                  <a:gd name="connsiteX1431" fmla="*/ 5630166 w 8526188"/>
                  <a:gd name="connsiteY1431" fmla="*/ 749162 h 1476866"/>
                  <a:gd name="connsiteX1432" fmla="*/ 5802255 w 8526188"/>
                  <a:gd name="connsiteY1432" fmla="*/ 656732 h 1476866"/>
                  <a:gd name="connsiteX1433" fmla="*/ 5720042 w 8526188"/>
                  <a:gd name="connsiteY1433" fmla="*/ 782352 h 1476866"/>
                  <a:gd name="connsiteX1434" fmla="*/ 5607756 w 8526188"/>
                  <a:gd name="connsiteY1434" fmla="*/ 851170 h 1476866"/>
                  <a:gd name="connsiteX1435" fmla="*/ 5577293 w 8526188"/>
                  <a:gd name="connsiteY1435" fmla="*/ 863745 h 1476866"/>
                  <a:gd name="connsiteX1436" fmla="*/ 5597409 w 8526188"/>
                  <a:gd name="connsiteY1436" fmla="*/ 867829 h 1476866"/>
                  <a:gd name="connsiteX1437" fmla="*/ 5717479 w 8526188"/>
                  <a:gd name="connsiteY1437" fmla="*/ 911042 h 1476866"/>
                  <a:gd name="connsiteX1438" fmla="*/ 5822681 w 8526188"/>
                  <a:gd name="connsiteY1438" fmla="*/ 1010112 h 1476866"/>
                  <a:gd name="connsiteX1439" fmla="*/ 5805565 w 8526188"/>
                  <a:gd name="connsiteY1439" fmla="*/ 1007535 h 1476866"/>
                  <a:gd name="connsiteX1440" fmla="*/ 5796348 w 8526188"/>
                  <a:gd name="connsiteY1440" fmla="*/ 1005664 h 1476866"/>
                  <a:gd name="connsiteX1441" fmla="*/ 5794989 w 8526188"/>
                  <a:gd name="connsiteY1441" fmla="*/ 1008456 h 1476866"/>
                  <a:gd name="connsiteX1442" fmla="*/ 5750677 w 8526188"/>
                  <a:gd name="connsiteY1442" fmla="*/ 1060160 h 1476866"/>
                  <a:gd name="connsiteX1443" fmla="*/ 5742945 w 8526188"/>
                  <a:gd name="connsiteY1443" fmla="*/ 1064051 h 1476866"/>
                  <a:gd name="connsiteX1444" fmla="*/ 5747843 w 8526188"/>
                  <a:gd name="connsiteY1444" fmla="*/ 1068531 h 1476866"/>
                  <a:gd name="connsiteX1445" fmla="*/ 5764017 w 8526188"/>
                  <a:gd name="connsiteY1445" fmla="*/ 1084736 h 1476866"/>
                  <a:gd name="connsiteX1446" fmla="*/ 5767119 w 8526188"/>
                  <a:gd name="connsiteY1446" fmla="*/ 1088282 h 1476866"/>
                  <a:gd name="connsiteX1447" fmla="*/ 5805833 w 8526188"/>
                  <a:gd name="connsiteY1447" fmla="*/ 1046880 h 1476866"/>
                  <a:gd name="connsiteX1448" fmla="*/ 5888054 w 8526188"/>
                  <a:gd name="connsiteY1448" fmla="*/ 1012667 h 1476866"/>
                  <a:gd name="connsiteX1449" fmla="*/ 5836477 w 8526188"/>
                  <a:gd name="connsiteY1449" fmla="*/ 1077017 h 1476866"/>
                  <a:gd name="connsiteX1450" fmla="*/ 5781578 w 8526188"/>
                  <a:gd name="connsiteY1450" fmla="*/ 1104273 h 1476866"/>
                  <a:gd name="connsiteX1451" fmla="*/ 5781194 w 8526188"/>
                  <a:gd name="connsiteY1451" fmla="*/ 1104371 h 1476866"/>
                  <a:gd name="connsiteX1452" fmla="*/ 5785648 w 8526188"/>
                  <a:gd name="connsiteY1452" fmla="*/ 1109462 h 1476866"/>
                  <a:gd name="connsiteX1453" fmla="*/ 5808378 w 8526188"/>
                  <a:gd name="connsiteY1453" fmla="*/ 1140842 h 1476866"/>
                  <a:gd name="connsiteX1454" fmla="*/ 5846169 w 8526188"/>
                  <a:gd name="connsiteY1454" fmla="*/ 1226641 h 1476866"/>
                  <a:gd name="connsiteX1455" fmla="*/ 5779274 w 8526188"/>
                  <a:gd name="connsiteY1455" fmla="*/ 1148505 h 1476866"/>
                  <a:gd name="connsiteX1456" fmla="*/ 5761091 w 8526188"/>
                  <a:gd name="connsiteY1456" fmla="*/ 1116142 h 1476866"/>
                  <a:gd name="connsiteX1457" fmla="*/ 5758542 w 8526188"/>
                  <a:gd name="connsiteY1457" fmla="*/ 1110138 h 1476866"/>
                  <a:gd name="connsiteX1458" fmla="*/ 5754255 w 8526188"/>
                  <a:gd name="connsiteY1458" fmla="*/ 1111230 h 1476866"/>
                  <a:gd name="connsiteX1459" fmla="*/ 5756731 w 8526188"/>
                  <a:gd name="connsiteY1459" fmla="*/ 1105874 h 1476866"/>
                  <a:gd name="connsiteX1460" fmla="*/ 5749465 w 8526188"/>
                  <a:gd name="connsiteY1460" fmla="*/ 1088758 h 1476866"/>
                  <a:gd name="connsiteX1461" fmla="*/ 5743295 w 8526188"/>
                  <a:gd name="connsiteY1461" fmla="*/ 1069800 h 1476866"/>
                  <a:gd name="connsiteX1462" fmla="*/ 5741953 w 8526188"/>
                  <a:gd name="connsiteY1462" fmla="*/ 1064551 h 1476866"/>
                  <a:gd name="connsiteX1463" fmla="*/ 5708477 w 8526188"/>
                  <a:gd name="connsiteY1463" fmla="*/ 1081398 h 1476866"/>
                  <a:gd name="connsiteX1464" fmla="*/ 5729836 w 8526188"/>
                  <a:gd name="connsiteY1464" fmla="*/ 1106926 h 1476866"/>
                  <a:gd name="connsiteX1465" fmla="*/ 5755786 w 8526188"/>
                  <a:gd name="connsiteY1465" fmla="*/ 1143396 h 1476866"/>
                  <a:gd name="connsiteX1466" fmla="*/ 5802255 w 8526188"/>
                  <a:gd name="connsiteY1466" fmla="*/ 1241959 h 1476866"/>
                  <a:gd name="connsiteX1467" fmla="*/ 5727180 w 8526188"/>
                  <a:gd name="connsiteY1467" fmla="*/ 1150552 h 1476866"/>
                  <a:gd name="connsiteX1468" fmla="*/ 5705700 w 8526188"/>
                  <a:gd name="connsiteY1468" fmla="*/ 1112960 h 1476866"/>
                  <a:gd name="connsiteX1469" fmla="*/ 5693780 w 8526188"/>
                  <a:gd name="connsiteY1469" fmla="*/ 1086944 h 1476866"/>
                  <a:gd name="connsiteX1470" fmla="*/ 5677142 w 8526188"/>
                  <a:gd name="connsiteY1470" fmla="*/ 1091311 h 1476866"/>
                  <a:gd name="connsiteX1471" fmla="*/ 5679815 w 8526188"/>
                  <a:gd name="connsiteY1471" fmla="*/ 1085822 h 1476866"/>
                  <a:gd name="connsiteX1472" fmla="*/ 5687883 w 8526188"/>
                  <a:gd name="connsiteY1472" fmla="*/ 1072408 h 1476866"/>
                  <a:gd name="connsiteX1473" fmla="*/ 5683232 w 8526188"/>
                  <a:gd name="connsiteY1473" fmla="*/ 1059993 h 1476866"/>
                  <a:gd name="connsiteX1474" fmla="*/ 5680711 w 8526188"/>
                  <a:gd name="connsiteY1474" fmla="*/ 1051989 h 1476866"/>
                  <a:gd name="connsiteX1475" fmla="*/ 5687702 w 8526188"/>
                  <a:gd name="connsiteY1475" fmla="*/ 1058876 h 1476866"/>
                  <a:gd name="connsiteX1476" fmla="*/ 5694095 w 8526188"/>
                  <a:gd name="connsiteY1476" fmla="*/ 1065693 h 1476866"/>
                  <a:gd name="connsiteX1477" fmla="*/ 5724127 w 8526188"/>
                  <a:gd name="connsiteY1477" fmla="*/ 1034117 h 1476866"/>
                  <a:gd name="connsiteX1478" fmla="*/ 5773341 w 8526188"/>
                  <a:gd name="connsiteY1478" fmla="*/ 1009350 h 1476866"/>
                  <a:gd name="connsiteX1479" fmla="*/ 5791293 w 8526188"/>
                  <a:gd name="connsiteY1479" fmla="*/ 1004638 h 1476866"/>
                  <a:gd name="connsiteX1480" fmla="*/ 5761975 w 8526188"/>
                  <a:gd name="connsiteY1480" fmla="*/ 998686 h 1476866"/>
                  <a:gd name="connsiteX1481" fmla="*/ 5734309 w 8526188"/>
                  <a:gd name="connsiteY1481" fmla="*/ 990734 h 1476866"/>
                  <a:gd name="connsiteX1482" fmla="*/ 5701138 w 8526188"/>
                  <a:gd name="connsiteY1482" fmla="*/ 1023907 h 1476866"/>
                  <a:gd name="connsiteX1483" fmla="*/ 5691252 w 8526188"/>
                  <a:gd name="connsiteY1483" fmla="*/ 1029131 h 1476866"/>
                  <a:gd name="connsiteX1484" fmla="*/ 5694404 w 8526188"/>
                  <a:gd name="connsiteY1484" fmla="*/ 1032236 h 1476866"/>
                  <a:gd name="connsiteX1485" fmla="*/ 5702678 w 8526188"/>
                  <a:gd name="connsiteY1485" fmla="*/ 1041771 h 1476866"/>
                  <a:gd name="connsiteX1486" fmla="*/ 5685308 w 8526188"/>
                  <a:gd name="connsiteY1486" fmla="*/ 1037511 h 1476866"/>
                  <a:gd name="connsiteX1487" fmla="*/ 5678893 w 8526188"/>
                  <a:gd name="connsiteY1487" fmla="*/ 1035661 h 1476866"/>
                  <a:gd name="connsiteX1488" fmla="*/ 5644967 w 8526188"/>
                  <a:gd name="connsiteY1488" fmla="*/ 1053587 h 1476866"/>
                  <a:gd name="connsiteX1489" fmla="*/ 5636446 w 8526188"/>
                  <a:gd name="connsiteY1489" fmla="*/ 1056300 h 1476866"/>
                  <a:gd name="connsiteX1490" fmla="*/ 5653282 w 8526188"/>
                  <a:gd name="connsiteY1490" fmla="*/ 1075927 h 1476866"/>
                  <a:gd name="connsiteX1491" fmla="*/ 5677142 w 8526188"/>
                  <a:gd name="connsiteY1491" fmla="*/ 1109183 h 1476866"/>
                  <a:gd name="connsiteX1492" fmla="*/ 5718502 w 8526188"/>
                  <a:gd name="connsiteY1492" fmla="*/ 1200082 h 1476866"/>
                  <a:gd name="connsiteX1493" fmla="*/ 5648536 w 8526188"/>
                  <a:gd name="connsiteY1493" fmla="*/ 1116846 h 1476866"/>
                  <a:gd name="connsiteX1494" fmla="*/ 5629150 w 8526188"/>
                  <a:gd name="connsiteY1494" fmla="*/ 1082393 h 1476866"/>
                  <a:gd name="connsiteX1495" fmla="*/ 5619962 w 8526188"/>
                  <a:gd name="connsiteY1495" fmla="*/ 1061549 h 1476866"/>
                  <a:gd name="connsiteX1496" fmla="*/ 5617901 w 8526188"/>
                  <a:gd name="connsiteY1496" fmla="*/ 1062206 h 1476866"/>
                  <a:gd name="connsiteX1497" fmla="*/ 5619220 w 8526188"/>
                  <a:gd name="connsiteY1497" fmla="*/ 1059865 h 1476866"/>
                  <a:gd name="connsiteX1498" fmla="*/ 5616368 w 8526188"/>
                  <a:gd name="connsiteY1498" fmla="*/ 1053396 h 1476866"/>
                  <a:gd name="connsiteX1499" fmla="*/ 5607176 w 8526188"/>
                  <a:gd name="connsiteY1499" fmla="*/ 1025946 h 1476866"/>
                  <a:gd name="connsiteX1500" fmla="*/ 5613799 w 8526188"/>
                  <a:gd name="connsiteY1500" fmla="*/ 1032202 h 1476866"/>
                  <a:gd name="connsiteX1501" fmla="*/ 5627766 w 8526188"/>
                  <a:gd name="connsiteY1501" fmla="*/ 1046577 h 1476866"/>
                  <a:gd name="connsiteX1502" fmla="*/ 5631689 w 8526188"/>
                  <a:gd name="connsiteY1502" fmla="*/ 1040755 h 1476866"/>
                  <a:gd name="connsiteX1503" fmla="*/ 5646207 w 8526188"/>
                  <a:gd name="connsiteY1503" fmla="*/ 1026237 h 1476866"/>
                  <a:gd name="connsiteX1504" fmla="*/ 5640313 w 8526188"/>
                  <a:gd name="connsiteY1504" fmla="*/ 1024538 h 1476866"/>
                  <a:gd name="connsiteX1505" fmla="*/ 5607007 w 8526188"/>
                  <a:gd name="connsiteY1505" fmla="*/ 1012722 h 1476866"/>
                  <a:gd name="connsiteX1506" fmla="*/ 5569772 w 8526188"/>
                  <a:gd name="connsiteY1506" fmla="*/ 1031885 h 1476866"/>
                  <a:gd name="connsiteX1507" fmla="*/ 5560260 w 8526188"/>
                  <a:gd name="connsiteY1507" fmla="*/ 1034633 h 1476866"/>
                  <a:gd name="connsiteX1508" fmla="*/ 5562114 w 8526188"/>
                  <a:gd name="connsiteY1508" fmla="*/ 1036610 h 1476866"/>
                  <a:gd name="connsiteX1509" fmla="*/ 5612294 w 8526188"/>
                  <a:gd name="connsiteY1509" fmla="*/ 1102036 h 1476866"/>
                  <a:gd name="connsiteX1510" fmla="*/ 5658763 w 8526188"/>
                  <a:gd name="connsiteY1510" fmla="*/ 1200599 h 1476866"/>
                  <a:gd name="connsiteX1511" fmla="*/ 5583688 w 8526188"/>
                  <a:gd name="connsiteY1511" fmla="*/ 1109192 h 1476866"/>
                  <a:gd name="connsiteX1512" fmla="*/ 5547814 w 8526188"/>
                  <a:gd name="connsiteY1512" fmla="*/ 1040185 h 1476866"/>
                  <a:gd name="connsiteX1513" fmla="*/ 5547153 w 8526188"/>
                  <a:gd name="connsiteY1513" fmla="*/ 1038420 h 1476866"/>
                  <a:gd name="connsiteX1514" fmla="*/ 5544366 w 8526188"/>
                  <a:gd name="connsiteY1514" fmla="*/ 1039226 h 1476866"/>
                  <a:gd name="connsiteX1515" fmla="*/ 5546149 w 8526188"/>
                  <a:gd name="connsiteY1515" fmla="*/ 1035741 h 1476866"/>
                  <a:gd name="connsiteX1516" fmla="*/ 5539740 w 8526188"/>
                  <a:gd name="connsiteY1516" fmla="*/ 1018633 h 1476866"/>
                  <a:gd name="connsiteX1517" fmla="*/ 5537219 w 8526188"/>
                  <a:gd name="connsiteY1517" fmla="*/ 1010629 h 1476866"/>
                  <a:gd name="connsiteX1518" fmla="*/ 5544209 w 8526188"/>
                  <a:gd name="connsiteY1518" fmla="*/ 1017516 h 1476866"/>
                  <a:gd name="connsiteX1519" fmla="*/ 5552050 w 8526188"/>
                  <a:gd name="connsiteY1519" fmla="*/ 1025878 h 1476866"/>
                  <a:gd name="connsiteX1520" fmla="*/ 5556430 w 8526188"/>
                  <a:gd name="connsiteY1520" fmla="*/ 1018863 h 1476866"/>
                  <a:gd name="connsiteX1521" fmla="*/ 5574059 w 8526188"/>
                  <a:gd name="connsiteY1521" fmla="*/ 1000587 h 1476866"/>
                  <a:gd name="connsiteX1522" fmla="*/ 5510154 w 8526188"/>
                  <a:gd name="connsiteY1522" fmla="*/ 971298 h 1476866"/>
                  <a:gd name="connsiteX1523" fmla="*/ 5375847 w 8526188"/>
                  <a:gd name="connsiteY1523" fmla="*/ 866612 h 1476866"/>
                  <a:gd name="connsiteX1524" fmla="*/ 5438212 w 8526188"/>
                  <a:gd name="connsiteY1524" fmla="*/ 883849 h 1476866"/>
                  <a:gd name="connsiteX1525" fmla="*/ 5458303 w 8526188"/>
                  <a:gd name="connsiteY1525" fmla="*/ 890976 h 1476866"/>
                  <a:gd name="connsiteX1526" fmla="*/ 5457498 w 8526188"/>
                  <a:gd name="connsiteY1526" fmla="*/ 887495 h 1476866"/>
                  <a:gd name="connsiteX1527" fmla="*/ 5476964 w 8526188"/>
                  <a:gd name="connsiteY1527" fmla="*/ 764480 h 1476866"/>
                  <a:gd name="connsiteX1528" fmla="*/ 5596460 w 8526188"/>
                  <a:gd name="connsiteY1528" fmla="*/ 648553 h 1476866"/>
                  <a:gd name="connsiteX1529" fmla="*/ 4882352 w 8526188"/>
                  <a:gd name="connsiteY1529" fmla="*/ 644257 h 1476866"/>
                  <a:gd name="connsiteX1530" fmla="*/ 4943306 w 8526188"/>
                  <a:gd name="connsiteY1530" fmla="*/ 647537 h 1476866"/>
                  <a:gd name="connsiteX1531" fmla="*/ 5092423 w 8526188"/>
                  <a:gd name="connsiteY1531" fmla="*/ 700646 h 1476866"/>
                  <a:gd name="connsiteX1532" fmla="*/ 4932581 w 8526188"/>
                  <a:gd name="connsiteY1532" fmla="*/ 711371 h 1476866"/>
                  <a:gd name="connsiteX1533" fmla="*/ 4783464 w 8526188"/>
                  <a:gd name="connsiteY1533" fmla="*/ 658262 h 1476866"/>
                  <a:gd name="connsiteX1534" fmla="*/ 4882352 w 8526188"/>
                  <a:gd name="connsiteY1534" fmla="*/ 644257 h 1476866"/>
                  <a:gd name="connsiteX1535" fmla="*/ 8101819 w 8526188"/>
                  <a:gd name="connsiteY1535" fmla="*/ 641406 h 1476866"/>
                  <a:gd name="connsiteX1536" fmla="*/ 7946062 w 8526188"/>
                  <a:gd name="connsiteY1536" fmla="*/ 742514 h 1476866"/>
                  <a:gd name="connsiteX1537" fmla="*/ 7868015 w 8526188"/>
                  <a:gd name="connsiteY1537" fmla="*/ 768538 h 1476866"/>
                  <a:gd name="connsiteX1538" fmla="*/ 7854941 w 8526188"/>
                  <a:gd name="connsiteY1538" fmla="*/ 771485 h 1476866"/>
                  <a:gd name="connsiteX1539" fmla="*/ 7860253 w 8526188"/>
                  <a:gd name="connsiteY1539" fmla="*/ 772998 h 1476866"/>
                  <a:gd name="connsiteX1540" fmla="*/ 7866911 w 8526188"/>
                  <a:gd name="connsiteY1540" fmla="*/ 775157 h 1476866"/>
                  <a:gd name="connsiteX1541" fmla="*/ 7870623 w 8526188"/>
                  <a:gd name="connsiteY1541" fmla="*/ 773622 h 1476866"/>
                  <a:gd name="connsiteX1542" fmla="*/ 8058419 w 8526188"/>
                  <a:gd name="connsiteY1542" fmla="*/ 720050 h 1476866"/>
                  <a:gd name="connsiteX1543" fmla="*/ 8285664 w 8526188"/>
                  <a:gd name="connsiteY1543" fmla="*/ 699116 h 1476866"/>
                  <a:gd name="connsiteX1544" fmla="*/ 8082931 w 8526188"/>
                  <a:gd name="connsiteY1544" fmla="*/ 758864 h 1476866"/>
                  <a:gd name="connsiteX1545" fmla="*/ 7924874 w 8526188"/>
                  <a:gd name="connsiteY1545" fmla="*/ 777755 h 1476866"/>
                  <a:gd name="connsiteX1546" fmla="*/ 7879094 w 8526188"/>
                  <a:gd name="connsiteY1546" fmla="*/ 779107 h 1476866"/>
                  <a:gd name="connsiteX1547" fmla="*/ 7905463 w 8526188"/>
                  <a:gd name="connsiteY1547" fmla="*/ 787657 h 1476866"/>
                  <a:gd name="connsiteX1548" fmla="*/ 8038492 w 8526188"/>
                  <a:gd name="connsiteY1548" fmla="*/ 845171 h 1476866"/>
                  <a:gd name="connsiteX1549" fmla="*/ 8184547 w 8526188"/>
                  <a:gd name="connsiteY1549" fmla="*/ 951388 h 1476866"/>
                  <a:gd name="connsiteX1550" fmla="*/ 7988961 w 8526188"/>
                  <a:gd name="connsiteY1550" fmla="*/ 874275 h 1476866"/>
                  <a:gd name="connsiteX1551" fmla="*/ 7852441 w 8526188"/>
                  <a:gd name="connsiteY1551" fmla="*/ 777545 h 1476866"/>
                  <a:gd name="connsiteX1552" fmla="*/ 7847937 w 8526188"/>
                  <a:gd name="connsiteY1552" fmla="*/ 773064 h 1476866"/>
                  <a:gd name="connsiteX1553" fmla="*/ 7797390 w 8526188"/>
                  <a:gd name="connsiteY1553" fmla="*/ 784458 h 1476866"/>
                  <a:gd name="connsiteX1554" fmla="*/ 7726472 w 8526188"/>
                  <a:gd name="connsiteY1554" fmla="*/ 794608 h 1476866"/>
                  <a:gd name="connsiteX1555" fmla="*/ 7882229 w 8526188"/>
                  <a:gd name="connsiteY1555" fmla="*/ 693491 h 1476866"/>
                  <a:gd name="connsiteX1556" fmla="*/ 8101819 w 8526188"/>
                  <a:gd name="connsiteY1556" fmla="*/ 641406 h 1476866"/>
                  <a:gd name="connsiteX1557" fmla="*/ 3780015 w 8526188"/>
                  <a:gd name="connsiteY1557" fmla="*/ 630333 h 1476866"/>
                  <a:gd name="connsiteX1558" fmla="*/ 3779724 w 8526188"/>
                  <a:gd name="connsiteY1558" fmla="*/ 639031 h 1476866"/>
                  <a:gd name="connsiteX1559" fmla="*/ 3782885 w 8526188"/>
                  <a:gd name="connsiteY1559" fmla="*/ 638555 h 1476866"/>
                  <a:gd name="connsiteX1560" fmla="*/ 596978 w 8526188"/>
                  <a:gd name="connsiteY1560" fmla="*/ 628126 h 1476866"/>
                  <a:gd name="connsiteX1561" fmla="*/ 731840 w 8526188"/>
                  <a:gd name="connsiteY1561" fmla="*/ 663459 h 1476866"/>
                  <a:gd name="connsiteX1562" fmla="*/ 791115 w 8526188"/>
                  <a:gd name="connsiteY1562" fmla="*/ 689041 h 1476866"/>
                  <a:gd name="connsiteX1563" fmla="*/ 765246 w 8526188"/>
                  <a:gd name="connsiteY1563" fmla="*/ 666683 h 1476866"/>
                  <a:gd name="connsiteX1564" fmla="*/ 733839 w 8526188"/>
                  <a:gd name="connsiteY1564" fmla="*/ 629657 h 1476866"/>
                  <a:gd name="connsiteX1565" fmla="*/ 940667 w 8526188"/>
                  <a:gd name="connsiteY1565" fmla="*/ 696045 h 1476866"/>
                  <a:gd name="connsiteX1566" fmla="*/ 1073949 w 8526188"/>
                  <a:gd name="connsiteY1566" fmla="*/ 806864 h 1476866"/>
                  <a:gd name="connsiteX1567" fmla="*/ 1046679 w 8526188"/>
                  <a:gd name="connsiteY1567" fmla="*/ 801445 h 1476866"/>
                  <a:gd name="connsiteX1568" fmla="*/ 1031689 w 8526188"/>
                  <a:gd name="connsiteY1568" fmla="*/ 825764 h 1476866"/>
                  <a:gd name="connsiteX1569" fmla="*/ 961598 w 8526188"/>
                  <a:gd name="connsiteY1569" fmla="*/ 901857 h 1476866"/>
                  <a:gd name="connsiteX1570" fmla="*/ 810950 w 8526188"/>
                  <a:gd name="connsiteY1570" fmla="*/ 990202 h 1476866"/>
                  <a:gd name="connsiteX1571" fmla="*/ 859211 w 8526188"/>
                  <a:gd name="connsiteY1571" fmla="*/ 919967 h 1476866"/>
                  <a:gd name="connsiteX1572" fmla="*/ 871507 w 8526188"/>
                  <a:gd name="connsiteY1572" fmla="*/ 908124 h 1476866"/>
                  <a:gd name="connsiteX1573" fmla="*/ 810200 w 8526188"/>
                  <a:gd name="connsiteY1573" fmla="*/ 937272 h 1476866"/>
                  <a:gd name="connsiteX1574" fmla="*/ 684815 w 8526188"/>
                  <a:gd name="connsiteY1574" fmla="*/ 981008 h 1476866"/>
                  <a:gd name="connsiteX1575" fmla="*/ 830869 w 8526188"/>
                  <a:gd name="connsiteY1575" fmla="*/ 874791 h 1476866"/>
                  <a:gd name="connsiteX1576" fmla="*/ 1026455 w 8526188"/>
                  <a:gd name="connsiteY1576" fmla="*/ 797678 h 1476866"/>
                  <a:gd name="connsiteX1577" fmla="*/ 1016983 w 8526188"/>
                  <a:gd name="connsiteY1577" fmla="*/ 807102 h 1476866"/>
                  <a:gd name="connsiteX1578" fmla="*/ 1033975 w 8526188"/>
                  <a:gd name="connsiteY1578" fmla="*/ 798921 h 1476866"/>
                  <a:gd name="connsiteX1579" fmla="*/ 1033286 w 8526188"/>
                  <a:gd name="connsiteY1579" fmla="*/ 798784 h 1476866"/>
                  <a:gd name="connsiteX1580" fmla="*/ 939087 w 8526188"/>
                  <a:gd name="connsiteY1580" fmla="*/ 771531 h 1476866"/>
                  <a:gd name="connsiteX1581" fmla="*/ 879813 w 8526188"/>
                  <a:gd name="connsiteY1581" fmla="*/ 745949 h 1476866"/>
                  <a:gd name="connsiteX1582" fmla="*/ 905680 w 8526188"/>
                  <a:gd name="connsiteY1582" fmla="*/ 768307 h 1476866"/>
                  <a:gd name="connsiteX1583" fmla="*/ 937089 w 8526188"/>
                  <a:gd name="connsiteY1583" fmla="*/ 805333 h 1476866"/>
                  <a:gd name="connsiteX1584" fmla="*/ 730269 w 8526188"/>
                  <a:gd name="connsiteY1584" fmla="*/ 738945 h 1476866"/>
                  <a:gd name="connsiteX1585" fmla="*/ 596978 w 8526188"/>
                  <a:gd name="connsiteY1585" fmla="*/ 628126 h 1476866"/>
                  <a:gd name="connsiteX1586" fmla="*/ 4745641 w 8526188"/>
                  <a:gd name="connsiteY1586" fmla="*/ 618600 h 1476866"/>
                  <a:gd name="connsiteX1587" fmla="*/ 4742782 w 8526188"/>
                  <a:gd name="connsiteY1587" fmla="*/ 626790 h 1476866"/>
                  <a:gd name="connsiteX1588" fmla="*/ 4745929 w 8526188"/>
                  <a:gd name="connsiteY1588" fmla="*/ 627254 h 1476866"/>
                  <a:gd name="connsiteX1589" fmla="*/ 7928707 w 8526188"/>
                  <a:gd name="connsiteY1589" fmla="*/ 616387 h 1476866"/>
                  <a:gd name="connsiteX1590" fmla="*/ 7795415 w 8526188"/>
                  <a:gd name="connsiteY1590" fmla="*/ 727206 h 1476866"/>
                  <a:gd name="connsiteX1591" fmla="*/ 7588596 w 8526188"/>
                  <a:gd name="connsiteY1591" fmla="*/ 793594 h 1476866"/>
                  <a:gd name="connsiteX1592" fmla="*/ 7620002 w 8526188"/>
                  <a:gd name="connsiteY1592" fmla="*/ 756568 h 1476866"/>
                  <a:gd name="connsiteX1593" fmla="*/ 7645865 w 8526188"/>
                  <a:gd name="connsiteY1593" fmla="*/ 734213 h 1476866"/>
                  <a:gd name="connsiteX1594" fmla="*/ 7586597 w 8526188"/>
                  <a:gd name="connsiteY1594" fmla="*/ 759792 h 1476866"/>
                  <a:gd name="connsiteX1595" fmla="*/ 7492398 w 8526188"/>
                  <a:gd name="connsiteY1595" fmla="*/ 787045 h 1476866"/>
                  <a:gd name="connsiteX1596" fmla="*/ 7491719 w 8526188"/>
                  <a:gd name="connsiteY1596" fmla="*/ 787180 h 1476866"/>
                  <a:gd name="connsiteX1597" fmla="*/ 7508703 w 8526188"/>
                  <a:gd name="connsiteY1597" fmla="*/ 795359 h 1476866"/>
                  <a:gd name="connsiteX1598" fmla="*/ 7499227 w 8526188"/>
                  <a:gd name="connsiteY1598" fmla="*/ 785930 h 1476866"/>
                  <a:gd name="connsiteX1599" fmla="*/ 7694813 w 8526188"/>
                  <a:gd name="connsiteY1599" fmla="*/ 863043 h 1476866"/>
                  <a:gd name="connsiteX1600" fmla="*/ 7840868 w 8526188"/>
                  <a:gd name="connsiteY1600" fmla="*/ 969260 h 1476866"/>
                  <a:gd name="connsiteX1601" fmla="*/ 7715482 w 8526188"/>
                  <a:gd name="connsiteY1601" fmla="*/ 925527 h 1476866"/>
                  <a:gd name="connsiteX1602" fmla="*/ 7654178 w 8526188"/>
                  <a:gd name="connsiteY1602" fmla="*/ 896377 h 1476866"/>
                  <a:gd name="connsiteX1603" fmla="*/ 7666471 w 8526188"/>
                  <a:gd name="connsiteY1603" fmla="*/ 908219 h 1476866"/>
                  <a:gd name="connsiteX1604" fmla="*/ 7714732 w 8526188"/>
                  <a:gd name="connsiteY1604" fmla="*/ 978453 h 1476866"/>
                  <a:gd name="connsiteX1605" fmla="*/ 7564075 w 8526188"/>
                  <a:gd name="connsiteY1605" fmla="*/ 890108 h 1476866"/>
                  <a:gd name="connsiteX1606" fmla="*/ 7493991 w 8526188"/>
                  <a:gd name="connsiteY1606" fmla="*/ 814016 h 1476866"/>
                  <a:gd name="connsiteX1607" fmla="*/ 7479008 w 8526188"/>
                  <a:gd name="connsiteY1607" fmla="*/ 789706 h 1476866"/>
                  <a:gd name="connsiteX1608" fmla="*/ 7451734 w 8526188"/>
                  <a:gd name="connsiteY1608" fmla="*/ 795125 h 1476866"/>
                  <a:gd name="connsiteX1609" fmla="*/ 7585017 w 8526188"/>
                  <a:gd name="connsiteY1609" fmla="*/ 684306 h 1476866"/>
                  <a:gd name="connsiteX1610" fmla="*/ 7791845 w 8526188"/>
                  <a:gd name="connsiteY1610" fmla="*/ 617918 h 1476866"/>
                  <a:gd name="connsiteX1611" fmla="*/ 7760438 w 8526188"/>
                  <a:gd name="connsiteY1611" fmla="*/ 654944 h 1476866"/>
                  <a:gd name="connsiteX1612" fmla="*/ 7734579 w 8526188"/>
                  <a:gd name="connsiteY1612" fmla="*/ 677294 h 1476866"/>
                  <a:gd name="connsiteX1613" fmla="*/ 7793840 w 8526188"/>
                  <a:gd name="connsiteY1613" fmla="*/ 651720 h 1476866"/>
                  <a:gd name="connsiteX1614" fmla="*/ 7928707 w 8526188"/>
                  <a:gd name="connsiteY1614" fmla="*/ 616387 h 1476866"/>
                  <a:gd name="connsiteX1615" fmla="*/ 946281 w 8526188"/>
                  <a:gd name="connsiteY1615" fmla="*/ 613832 h 1476866"/>
                  <a:gd name="connsiteX1616" fmla="*/ 1118378 w 8526188"/>
                  <a:gd name="connsiteY1616" fmla="*/ 706263 h 1476866"/>
                  <a:gd name="connsiteX1617" fmla="*/ 1185914 w 8526188"/>
                  <a:gd name="connsiteY1617" fmla="*/ 791676 h 1476866"/>
                  <a:gd name="connsiteX1618" fmla="*/ 1195715 w 8526188"/>
                  <a:gd name="connsiteY1618" fmla="*/ 815930 h 1476866"/>
                  <a:gd name="connsiteX1619" fmla="*/ 1211833 w 8526188"/>
                  <a:gd name="connsiteY1619" fmla="*/ 813503 h 1476866"/>
                  <a:gd name="connsiteX1620" fmla="*/ 1206455 w 8526188"/>
                  <a:gd name="connsiteY1620" fmla="*/ 823023 h 1476866"/>
                  <a:gd name="connsiteX1621" fmla="*/ 1200419 w 8526188"/>
                  <a:gd name="connsiteY1621" fmla="*/ 831234 h 1476866"/>
                  <a:gd name="connsiteX1622" fmla="*/ 1200593 w 8526188"/>
                  <a:gd name="connsiteY1622" fmla="*/ 831892 h 1476866"/>
                  <a:gd name="connsiteX1623" fmla="*/ 1200071 w 8526188"/>
                  <a:gd name="connsiteY1623" fmla="*/ 831709 h 1476866"/>
                  <a:gd name="connsiteX1624" fmla="*/ 1188725 w 8526188"/>
                  <a:gd name="connsiteY1624" fmla="*/ 847144 h 1476866"/>
                  <a:gd name="connsiteX1625" fmla="*/ 1106638 w 8526188"/>
                  <a:gd name="connsiteY1625" fmla="*/ 912573 h 1476866"/>
                  <a:gd name="connsiteX1626" fmla="*/ 925855 w 8526188"/>
                  <a:gd name="connsiteY1626" fmla="*/ 967213 h 1476866"/>
                  <a:gd name="connsiteX1627" fmla="*/ 1031057 w 8526188"/>
                  <a:gd name="connsiteY1627" fmla="*/ 868143 h 1476866"/>
                  <a:gd name="connsiteX1628" fmla="*/ 1151126 w 8526188"/>
                  <a:gd name="connsiteY1628" fmla="*/ 824929 h 1476866"/>
                  <a:gd name="connsiteX1629" fmla="*/ 1171242 w 8526188"/>
                  <a:gd name="connsiteY1629" fmla="*/ 820846 h 1476866"/>
                  <a:gd name="connsiteX1630" fmla="*/ 1140782 w 8526188"/>
                  <a:gd name="connsiteY1630" fmla="*/ 808272 h 1476866"/>
                  <a:gd name="connsiteX1631" fmla="*/ 1028502 w 8526188"/>
                  <a:gd name="connsiteY1631" fmla="*/ 739461 h 1476866"/>
                  <a:gd name="connsiteX1632" fmla="*/ 946281 w 8526188"/>
                  <a:gd name="connsiteY1632" fmla="*/ 613832 h 1476866"/>
                  <a:gd name="connsiteX1633" fmla="*/ 1152079 w 8526188"/>
                  <a:gd name="connsiteY1633" fmla="*/ 605661 h 1476866"/>
                  <a:gd name="connsiteX1634" fmla="*/ 1271584 w 8526188"/>
                  <a:gd name="connsiteY1634" fmla="*/ 721580 h 1476866"/>
                  <a:gd name="connsiteX1635" fmla="*/ 1291041 w 8526188"/>
                  <a:gd name="connsiteY1635" fmla="*/ 844597 h 1476866"/>
                  <a:gd name="connsiteX1636" fmla="*/ 1290108 w 8526188"/>
                  <a:gd name="connsiteY1636" fmla="*/ 848636 h 1476866"/>
                  <a:gd name="connsiteX1637" fmla="*/ 1310322 w 8526188"/>
                  <a:gd name="connsiteY1637" fmla="*/ 841465 h 1476866"/>
                  <a:gd name="connsiteX1638" fmla="*/ 1372691 w 8526188"/>
                  <a:gd name="connsiteY1638" fmla="*/ 824228 h 1476866"/>
                  <a:gd name="connsiteX1639" fmla="*/ 1238383 w 8526188"/>
                  <a:gd name="connsiteY1639" fmla="*/ 928915 h 1476866"/>
                  <a:gd name="connsiteX1640" fmla="*/ 1045858 w 8526188"/>
                  <a:gd name="connsiteY1640" fmla="*/ 999388 h 1476866"/>
                  <a:gd name="connsiteX1641" fmla="*/ 1180167 w 8526188"/>
                  <a:gd name="connsiteY1641" fmla="*/ 894702 h 1476866"/>
                  <a:gd name="connsiteX1642" fmla="*/ 1248377 w 8526188"/>
                  <a:gd name="connsiteY1642" fmla="*/ 863440 h 1476866"/>
                  <a:gd name="connsiteX1643" fmla="*/ 1281674 w 8526188"/>
                  <a:gd name="connsiteY1643" fmla="*/ 851628 h 1476866"/>
                  <a:gd name="connsiteX1644" fmla="*/ 1275075 w 8526188"/>
                  <a:gd name="connsiteY1644" fmla="*/ 847470 h 1476866"/>
                  <a:gd name="connsiteX1645" fmla="*/ 1168938 w 8526188"/>
                  <a:gd name="connsiteY1645" fmla="*/ 739968 h 1476866"/>
                  <a:gd name="connsiteX1646" fmla="*/ 1152079 w 8526188"/>
                  <a:gd name="connsiteY1646" fmla="*/ 605661 h 1476866"/>
                  <a:gd name="connsiteX1647" fmla="*/ 4022046 w 8526188"/>
                  <a:gd name="connsiteY1647" fmla="*/ 603107 h 1476866"/>
                  <a:gd name="connsiteX1648" fmla="*/ 4008766 w 8526188"/>
                  <a:gd name="connsiteY1648" fmla="*/ 747115 h 1476866"/>
                  <a:gd name="connsiteX1649" fmla="*/ 3936600 w 8526188"/>
                  <a:gd name="connsiteY1649" fmla="*/ 862664 h 1476866"/>
                  <a:gd name="connsiteX1650" fmla="*/ 3933571 w 8526188"/>
                  <a:gd name="connsiteY1650" fmla="*/ 865704 h 1476866"/>
                  <a:gd name="connsiteX1651" fmla="*/ 3950109 w 8526188"/>
                  <a:gd name="connsiteY1651" fmla="*/ 866485 h 1476866"/>
                  <a:gd name="connsiteX1652" fmla="*/ 3995495 w 8526188"/>
                  <a:gd name="connsiteY1652" fmla="*/ 873252 h 1476866"/>
                  <a:gd name="connsiteX1653" fmla="*/ 3851994 w 8526188"/>
                  <a:gd name="connsiteY1653" fmla="*/ 918706 h 1476866"/>
                  <a:gd name="connsiteX1654" fmla="*/ 3700323 w 8526188"/>
                  <a:gd name="connsiteY1654" fmla="*/ 913597 h 1476866"/>
                  <a:gd name="connsiteX1655" fmla="*/ 3843824 w 8526188"/>
                  <a:gd name="connsiteY1655" fmla="*/ 868143 h 1476866"/>
                  <a:gd name="connsiteX1656" fmla="*/ 3901778 w 8526188"/>
                  <a:gd name="connsiteY1656" fmla="*/ 864203 h 1476866"/>
                  <a:gd name="connsiteX1657" fmla="*/ 3926744 w 8526188"/>
                  <a:gd name="connsiteY1657" fmla="*/ 865382 h 1476866"/>
                  <a:gd name="connsiteX1658" fmla="*/ 3925988 w 8526188"/>
                  <a:gd name="connsiteY1658" fmla="*/ 859632 h 1476866"/>
                  <a:gd name="connsiteX1659" fmla="*/ 3940856 w 8526188"/>
                  <a:gd name="connsiteY1659" fmla="*/ 727712 h 1476866"/>
                  <a:gd name="connsiteX1660" fmla="*/ 4022046 w 8526188"/>
                  <a:gd name="connsiteY1660" fmla="*/ 603107 h 1476866"/>
                  <a:gd name="connsiteX1661" fmla="*/ 7579402 w 8526188"/>
                  <a:gd name="connsiteY1661" fmla="*/ 602084 h 1476866"/>
                  <a:gd name="connsiteX1662" fmla="*/ 7497180 w 8526188"/>
                  <a:gd name="connsiteY1662" fmla="*/ 727704 h 1476866"/>
                  <a:gd name="connsiteX1663" fmla="*/ 7384894 w 8526188"/>
                  <a:gd name="connsiteY1663" fmla="*/ 796522 h 1476866"/>
                  <a:gd name="connsiteX1664" fmla="*/ 7354601 w 8526188"/>
                  <a:gd name="connsiteY1664" fmla="*/ 809027 h 1476866"/>
                  <a:gd name="connsiteX1665" fmla="*/ 7375063 w 8526188"/>
                  <a:gd name="connsiteY1665" fmla="*/ 813181 h 1476866"/>
                  <a:gd name="connsiteX1666" fmla="*/ 7495132 w 8526188"/>
                  <a:gd name="connsiteY1666" fmla="*/ 856394 h 1476866"/>
                  <a:gd name="connsiteX1667" fmla="*/ 7600335 w 8526188"/>
                  <a:gd name="connsiteY1667" fmla="*/ 955464 h 1476866"/>
                  <a:gd name="connsiteX1668" fmla="*/ 7419559 w 8526188"/>
                  <a:gd name="connsiteY1668" fmla="*/ 900825 h 1476866"/>
                  <a:gd name="connsiteX1669" fmla="*/ 7337464 w 8526188"/>
                  <a:gd name="connsiteY1669" fmla="*/ 835396 h 1476866"/>
                  <a:gd name="connsiteX1670" fmla="*/ 7326013 w 8526188"/>
                  <a:gd name="connsiteY1670" fmla="*/ 819817 h 1476866"/>
                  <a:gd name="connsiteX1671" fmla="*/ 7325082 w 8526188"/>
                  <a:gd name="connsiteY1671" fmla="*/ 820143 h 1476866"/>
                  <a:gd name="connsiteX1672" fmla="*/ 7325391 w 8526188"/>
                  <a:gd name="connsiteY1672" fmla="*/ 818970 h 1476866"/>
                  <a:gd name="connsiteX1673" fmla="*/ 7319735 w 8526188"/>
                  <a:gd name="connsiteY1673" fmla="*/ 811275 h 1476866"/>
                  <a:gd name="connsiteX1674" fmla="*/ 7314357 w 8526188"/>
                  <a:gd name="connsiteY1674" fmla="*/ 801755 h 1476866"/>
                  <a:gd name="connsiteX1675" fmla="*/ 7329991 w 8526188"/>
                  <a:gd name="connsiteY1675" fmla="*/ 804109 h 1476866"/>
                  <a:gd name="connsiteX1676" fmla="*/ 7339766 w 8526188"/>
                  <a:gd name="connsiteY1676" fmla="*/ 779928 h 1476866"/>
                  <a:gd name="connsiteX1677" fmla="*/ 7407304 w 8526188"/>
                  <a:gd name="connsiteY1677" fmla="*/ 694514 h 1476866"/>
                  <a:gd name="connsiteX1678" fmla="*/ 7579402 w 8526188"/>
                  <a:gd name="connsiteY1678" fmla="*/ 602084 h 1476866"/>
                  <a:gd name="connsiteX1679" fmla="*/ 7373598 w 8526188"/>
                  <a:gd name="connsiteY1679" fmla="*/ 593914 h 1476866"/>
                  <a:gd name="connsiteX1680" fmla="*/ 7356741 w 8526188"/>
                  <a:gd name="connsiteY1680" fmla="*/ 728221 h 1476866"/>
                  <a:gd name="connsiteX1681" fmla="*/ 7250602 w 8526188"/>
                  <a:gd name="connsiteY1681" fmla="*/ 835729 h 1476866"/>
                  <a:gd name="connsiteX1682" fmla="*/ 7244010 w 8526188"/>
                  <a:gd name="connsiteY1682" fmla="*/ 839884 h 1476866"/>
                  <a:gd name="connsiteX1683" fmla="*/ 7277293 w 8526188"/>
                  <a:gd name="connsiteY1683" fmla="*/ 851692 h 1476866"/>
                  <a:gd name="connsiteX1684" fmla="*/ 7345509 w 8526188"/>
                  <a:gd name="connsiteY1684" fmla="*/ 882953 h 1476866"/>
                  <a:gd name="connsiteX1685" fmla="*/ 7479816 w 8526188"/>
                  <a:gd name="connsiteY1685" fmla="*/ 987639 h 1476866"/>
                  <a:gd name="connsiteX1686" fmla="*/ 7287292 w 8526188"/>
                  <a:gd name="connsiteY1686" fmla="*/ 917166 h 1476866"/>
                  <a:gd name="connsiteX1687" fmla="*/ 7152985 w 8526188"/>
                  <a:gd name="connsiteY1687" fmla="*/ 812480 h 1476866"/>
                  <a:gd name="connsiteX1688" fmla="*/ 7215350 w 8526188"/>
                  <a:gd name="connsiteY1688" fmla="*/ 829717 h 1476866"/>
                  <a:gd name="connsiteX1689" fmla="*/ 7235568 w 8526188"/>
                  <a:gd name="connsiteY1689" fmla="*/ 836889 h 1476866"/>
                  <a:gd name="connsiteX1690" fmla="*/ 7234636 w 8526188"/>
                  <a:gd name="connsiteY1690" fmla="*/ 832856 h 1476866"/>
                  <a:gd name="connsiteX1691" fmla="*/ 7254102 w 8526188"/>
                  <a:gd name="connsiteY1691" fmla="*/ 709841 h 1476866"/>
                  <a:gd name="connsiteX1692" fmla="*/ 7373598 w 8526188"/>
                  <a:gd name="connsiteY1692" fmla="*/ 593914 h 1476866"/>
                  <a:gd name="connsiteX1693" fmla="*/ 4503618 w 8526188"/>
                  <a:gd name="connsiteY1693" fmla="*/ 591359 h 1476866"/>
                  <a:gd name="connsiteX1694" fmla="*/ 4584816 w 8526188"/>
                  <a:gd name="connsiteY1694" fmla="*/ 715964 h 1476866"/>
                  <a:gd name="connsiteX1695" fmla="*/ 4599683 w 8526188"/>
                  <a:gd name="connsiteY1695" fmla="*/ 847884 h 1476866"/>
                  <a:gd name="connsiteX1696" fmla="*/ 4598928 w 8526188"/>
                  <a:gd name="connsiteY1696" fmla="*/ 853633 h 1476866"/>
                  <a:gd name="connsiteX1697" fmla="*/ 4623886 w 8526188"/>
                  <a:gd name="connsiteY1697" fmla="*/ 852454 h 1476866"/>
                  <a:gd name="connsiteX1698" fmla="*/ 4681840 w 8526188"/>
                  <a:gd name="connsiteY1698" fmla="*/ 856394 h 1476866"/>
                  <a:gd name="connsiteX1699" fmla="*/ 4825341 w 8526188"/>
                  <a:gd name="connsiteY1699" fmla="*/ 901848 h 1476866"/>
                  <a:gd name="connsiteX1700" fmla="*/ 4673669 w 8526188"/>
                  <a:gd name="connsiteY1700" fmla="*/ 906957 h 1476866"/>
                  <a:gd name="connsiteX1701" fmla="*/ 4530168 w 8526188"/>
                  <a:gd name="connsiteY1701" fmla="*/ 861503 h 1476866"/>
                  <a:gd name="connsiteX1702" fmla="*/ 4575555 w 8526188"/>
                  <a:gd name="connsiteY1702" fmla="*/ 854736 h 1476866"/>
                  <a:gd name="connsiteX1703" fmla="*/ 4592099 w 8526188"/>
                  <a:gd name="connsiteY1703" fmla="*/ 853955 h 1476866"/>
                  <a:gd name="connsiteX1704" fmla="*/ 4589070 w 8526188"/>
                  <a:gd name="connsiteY1704" fmla="*/ 850916 h 1476866"/>
                  <a:gd name="connsiteX1705" fmla="*/ 4516897 w 8526188"/>
                  <a:gd name="connsiteY1705" fmla="*/ 735367 h 1476866"/>
                  <a:gd name="connsiteX1706" fmla="*/ 4503618 w 8526188"/>
                  <a:gd name="connsiteY1706" fmla="*/ 591359 h 1476866"/>
                  <a:gd name="connsiteX1707" fmla="*/ 3475814 w 8526188"/>
                  <a:gd name="connsiteY1707" fmla="*/ 572119 h 1476866"/>
                  <a:gd name="connsiteX1708" fmla="*/ 3443548 w 8526188"/>
                  <a:gd name="connsiteY1708" fmla="*/ 579893 h 1476866"/>
                  <a:gd name="connsiteX1709" fmla="*/ 3436302 w 8526188"/>
                  <a:gd name="connsiteY1709" fmla="*/ 588804 h 1476866"/>
                  <a:gd name="connsiteX1710" fmla="*/ 3406036 w 8526188"/>
                  <a:gd name="connsiteY1710" fmla="*/ 612571 h 1476866"/>
                  <a:gd name="connsiteX1711" fmla="*/ 3450722 w 8526188"/>
                  <a:gd name="connsiteY1711" fmla="*/ 601804 h 1476866"/>
                  <a:gd name="connsiteX1712" fmla="*/ 3472046 w 8526188"/>
                  <a:gd name="connsiteY1712" fmla="*/ 575017 h 1476866"/>
                  <a:gd name="connsiteX1713" fmla="*/ 3593355 w 8526188"/>
                  <a:gd name="connsiteY1713" fmla="*/ 566664 h 1476866"/>
                  <a:gd name="connsiteX1714" fmla="*/ 3591105 w 8526188"/>
                  <a:gd name="connsiteY1714" fmla="*/ 573490 h 1476866"/>
                  <a:gd name="connsiteX1715" fmla="*/ 3584130 w 8526188"/>
                  <a:gd name="connsiteY1715" fmla="*/ 587567 h 1476866"/>
                  <a:gd name="connsiteX1716" fmla="*/ 3621752 w 8526188"/>
                  <a:gd name="connsiteY1716" fmla="*/ 588609 h 1476866"/>
                  <a:gd name="connsiteX1717" fmla="*/ 3599402 w 8526188"/>
                  <a:gd name="connsiteY1717" fmla="*/ 571954 h 1476866"/>
                  <a:gd name="connsiteX1718" fmla="*/ 5049838 w 8526188"/>
                  <a:gd name="connsiteY1718" fmla="*/ 560369 h 1476866"/>
                  <a:gd name="connsiteX1719" fmla="*/ 5053609 w 8526188"/>
                  <a:gd name="connsiteY1719" fmla="*/ 563270 h 1476866"/>
                  <a:gd name="connsiteX1720" fmla="*/ 5074938 w 8526188"/>
                  <a:gd name="connsiteY1720" fmla="*/ 590063 h 1476866"/>
                  <a:gd name="connsiteX1721" fmla="*/ 5119614 w 8526188"/>
                  <a:gd name="connsiteY1721" fmla="*/ 600829 h 1476866"/>
                  <a:gd name="connsiteX1722" fmla="*/ 5089352 w 8526188"/>
                  <a:gd name="connsiteY1722" fmla="*/ 577064 h 1476866"/>
                  <a:gd name="connsiteX1723" fmla="*/ 5082096 w 8526188"/>
                  <a:gd name="connsiteY1723" fmla="*/ 568141 h 1476866"/>
                  <a:gd name="connsiteX1724" fmla="*/ 4932179 w 8526188"/>
                  <a:gd name="connsiteY1724" fmla="*/ 555032 h 1476866"/>
                  <a:gd name="connsiteX1725" fmla="*/ 4926255 w 8526188"/>
                  <a:gd name="connsiteY1725" fmla="*/ 560214 h 1476866"/>
                  <a:gd name="connsiteX1726" fmla="*/ 4903164 w 8526188"/>
                  <a:gd name="connsiteY1726" fmla="*/ 577420 h 1476866"/>
                  <a:gd name="connsiteX1727" fmla="*/ 4922561 w 8526188"/>
                  <a:gd name="connsiteY1727" fmla="*/ 575530 h 1476866"/>
                  <a:gd name="connsiteX1728" fmla="*/ 4941035 w 8526188"/>
                  <a:gd name="connsiteY1728" fmla="*/ 575320 h 1476866"/>
                  <a:gd name="connsiteX1729" fmla="*/ 4934559 w 8526188"/>
                  <a:gd name="connsiteY1729" fmla="*/ 562249 h 1476866"/>
                  <a:gd name="connsiteX1730" fmla="*/ 3690047 w 8526188"/>
                  <a:gd name="connsiteY1730" fmla="*/ 552584 h 1476866"/>
                  <a:gd name="connsiteX1731" fmla="*/ 3693574 w 8526188"/>
                  <a:gd name="connsiteY1731" fmla="*/ 565945 h 1476866"/>
                  <a:gd name="connsiteX1732" fmla="*/ 3695963 w 8526188"/>
                  <a:gd name="connsiteY1732" fmla="*/ 591388 h 1476866"/>
                  <a:gd name="connsiteX1733" fmla="*/ 3706004 w 8526188"/>
                  <a:gd name="connsiteY1733" fmla="*/ 590531 h 1476866"/>
                  <a:gd name="connsiteX1734" fmla="*/ 3709758 w 8526188"/>
                  <a:gd name="connsiteY1734" fmla="*/ 590727 h 1476866"/>
                  <a:gd name="connsiteX1735" fmla="*/ 3703385 w 8526188"/>
                  <a:gd name="connsiteY1735" fmla="*/ 572472 h 1476866"/>
                  <a:gd name="connsiteX1736" fmla="*/ 3701334 w 8526188"/>
                  <a:gd name="connsiteY1736" fmla="*/ 556938 h 1476866"/>
                  <a:gd name="connsiteX1737" fmla="*/ 3697834 w 8526188"/>
                  <a:gd name="connsiteY1737" fmla="*/ 555992 h 1476866"/>
                  <a:gd name="connsiteX1738" fmla="*/ 3547111 w 8526188"/>
                  <a:gd name="connsiteY1738" fmla="*/ 550985 h 1476866"/>
                  <a:gd name="connsiteX1739" fmla="*/ 3518081 w 8526188"/>
                  <a:gd name="connsiteY1739" fmla="*/ 561934 h 1476866"/>
                  <a:gd name="connsiteX1740" fmla="*/ 3509829 w 8526188"/>
                  <a:gd name="connsiteY1740" fmla="*/ 563923 h 1476866"/>
                  <a:gd name="connsiteX1741" fmla="*/ 3488387 w 8526188"/>
                  <a:gd name="connsiteY1741" fmla="*/ 590851 h 1476866"/>
                  <a:gd name="connsiteX1742" fmla="*/ 3484833 w 8526188"/>
                  <a:gd name="connsiteY1742" fmla="*/ 593585 h 1476866"/>
                  <a:gd name="connsiteX1743" fmla="*/ 3491966 w 8526188"/>
                  <a:gd name="connsiteY1743" fmla="*/ 591866 h 1476866"/>
                  <a:gd name="connsiteX1744" fmla="*/ 3514877 w 8526188"/>
                  <a:gd name="connsiteY1744" fmla="*/ 589915 h 1476866"/>
                  <a:gd name="connsiteX1745" fmla="*/ 3552545 w 8526188"/>
                  <a:gd name="connsiteY1745" fmla="*/ 560335 h 1476866"/>
                  <a:gd name="connsiteX1746" fmla="*/ 3554199 w 8526188"/>
                  <a:gd name="connsiteY1746" fmla="*/ 559394 h 1476866"/>
                  <a:gd name="connsiteX1747" fmla="*/ 3549101 w 8526188"/>
                  <a:gd name="connsiteY1747" fmla="*/ 553886 h 1476866"/>
                  <a:gd name="connsiteX1748" fmla="*/ 4836341 w 8526188"/>
                  <a:gd name="connsiteY1748" fmla="*/ 540527 h 1476866"/>
                  <a:gd name="connsiteX1749" fmla="*/ 4827830 w 8526188"/>
                  <a:gd name="connsiteY1749" fmla="*/ 544252 h 1476866"/>
                  <a:gd name="connsiteX1750" fmla="*/ 4824320 w 8526188"/>
                  <a:gd name="connsiteY1750" fmla="*/ 545201 h 1476866"/>
                  <a:gd name="connsiteX1751" fmla="*/ 4822269 w 8526188"/>
                  <a:gd name="connsiteY1751" fmla="*/ 560723 h 1476866"/>
                  <a:gd name="connsiteX1752" fmla="*/ 4815897 w 8526188"/>
                  <a:gd name="connsiteY1752" fmla="*/ 578976 h 1476866"/>
                  <a:gd name="connsiteX1753" fmla="*/ 4819656 w 8526188"/>
                  <a:gd name="connsiteY1753" fmla="*/ 578779 h 1476866"/>
                  <a:gd name="connsiteX1754" fmla="*/ 4830250 w 8526188"/>
                  <a:gd name="connsiteY1754" fmla="*/ 579684 h 1476866"/>
                  <a:gd name="connsiteX1755" fmla="*/ 4832595 w 8526188"/>
                  <a:gd name="connsiteY1755" fmla="*/ 554713 h 1476866"/>
                  <a:gd name="connsiteX1756" fmla="*/ 4978831 w 8526188"/>
                  <a:gd name="connsiteY1756" fmla="*/ 539342 h 1476866"/>
                  <a:gd name="connsiteX1757" fmla="*/ 4976559 w 8526188"/>
                  <a:gd name="connsiteY1757" fmla="*/ 542654 h 1476866"/>
                  <a:gd name="connsiteX1758" fmla="*/ 4971770 w 8526188"/>
                  <a:gd name="connsiteY1758" fmla="*/ 547829 h 1476866"/>
                  <a:gd name="connsiteX1759" fmla="*/ 4973117 w 8526188"/>
                  <a:gd name="connsiteY1759" fmla="*/ 548595 h 1476866"/>
                  <a:gd name="connsiteX1760" fmla="*/ 5010785 w 8526188"/>
                  <a:gd name="connsiteY1760" fmla="*/ 578175 h 1476866"/>
                  <a:gd name="connsiteX1761" fmla="*/ 5033698 w 8526188"/>
                  <a:gd name="connsiteY1761" fmla="*/ 580126 h 1476866"/>
                  <a:gd name="connsiteX1762" fmla="*/ 5040831 w 8526188"/>
                  <a:gd name="connsiteY1762" fmla="*/ 581845 h 1476866"/>
                  <a:gd name="connsiteX1763" fmla="*/ 5037268 w 8526188"/>
                  <a:gd name="connsiteY1763" fmla="*/ 579103 h 1476866"/>
                  <a:gd name="connsiteX1764" fmla="*/ 5015825 w 8526188"/>
                  <a:gd name="connsiteY1764" fmla="*/ 552174 h 1476866"/>
                  <a:gd name="connsiteX1765" fmla="*/ 5007582 w 8526188"/>
                  <a:gd name="connsiteY1765" fmla="*/ 550189 h 1476866"/>
                  <a:gd name="connsiteX1766" fmla="*/ 3550610 w 8526188"/>
                  <a:gd name="connsiteY1766" fmla="*/ 526427 h 1476866"/>
                  <a:gd name="connsiteX1767" fmla="*/ 3557412 w 8526188"/>
                  <a:gd name="connsiteY1767" fmla="*/ 544420 h 1476866"/>
                  <a:gd name="connsiteX1768" fmla="*/ 3561424 w 8526188"/>
                  <a:gd name="connsiteY1768" fmla="*/ 544890 h 1476866"/>
                  <a:gd name="connsiteX1769" fmla="*/ 3558134 w 8526188"/>
                  <a:gd name="connsiteY1769" fmla="*/ 546330 h 1476866"/>
                  <a:gd name="connsiteX1770" fmla="*/ 3559060 w 8526188"/>
                  <a:gd name="connsiteY1770" fmla="*/ 548780 h 1476866"/>
                  <a:gd name="connsiteX1771" fmla="*/ 3560570 w 8526188"/>
                  <a:gd name="connsiteY1771" fmla="*/ 555772 h 1476866"/>
                  <a:gd name="connsiteX1772" fmla="*/ 3571632 w 8526188"/>
                  <a:gd name="connsiteY1772" fmla="*/ 549483 h 1476866"/>
                  <a:gd name="connsiteX1773" fmla="*/ 3568800 w 8526188"/>
                  <a:gd name="connsiteY1773" fmla="*/ 554629 h 1476866"/>
                  <a:gd name="connsiteX1774" fmla="*/ 3562422 w 8526188"/>
                  <a:gd name="connsiteY1774" fmla="*/ 564900 h 1476866"/>
                  <a:gd name="connsiteX1775" fmla="*/ 3562955 w 8526188"/>
                  <a:gd name="connsiteY1775" fmla="*/ 568378 h 1476866"/>
                  <a:gd name="connsiteX1776" fmla="*/ 3561268 w 8526188"/>
                  <a:gd name="connsiteY1776" fmla="*/ 566759 h 1476866"/>
                  <a:gd name="connsiteX1777" fmla="*/ 3560462 w 8526188"/>
                  <a:gd name="connsiteY1777" fmla="*/ 568058 h 1476866"/>
                  <a:gd name="connsiteX1778" fmla="*/ 3544757 w 8526188"/>
                  <a:gd name="connsiteY1778" fmla="*/ 587371 h 1476866"/>
                  <a:gd name="connsiteX1779" fmla="*/ 3552681 w 8526188"/>
                  <a:gd name="connsiteY1779" fmla="*/ 586696 h 1476866"/>
                  <a:gd name="connsiteX1780" fmla="*/ 3565213 w 8526188"/>
                  <a:gd name="connsiteY1780" fmla="*/ 587043 h 1476866"/>
                  <a:gd name="connsiteX1781" fmla="*/ 3581847 w 8526188"/>
                  <a:gd name="connsiteY1781" fmla="*/ 567361 h 1476866"/>
                  <a:gd name="connsiteX1782" fmla="*/ 3588029 w 8526188"/>
                  <a:gd name="connsiteY1782" fmla="*/ 562004 h 1476866"/>
                  <a:gd name="connsiteX1783" fmla="*/ 3564159 w 8526188"/>
                  <a:gd name="connsiteY1783" fmla="*/ 541120 h 1476866"/>
                  <a:gd name="connsiteX1784" fmla="*/ 3760919 w 8526188"/>
                  <a:gd name="connsiteY1784" fmla="*/ 523607 h 1476866"/>
                  <a:gd name="connsiteX1785" fmla="*/ 3769657 w 8526188"/>
                  <a:gd name="connsiteY1785" fmla="*/ 548636 h 1476866"/>
                  <a:gd name="connsiteX1786" fmla="*/ 3770309 w 8526188"/>
                  <a:gd name="connsiteY1786" fmla="*/ 548812 h 1476866"/>
                  <a:gd name="connsiteX1787" fmla="*/ 3771132 w 8526188"/>
                  <a:gd name="connsiteY1787" fmla="*/ 524140 h 1476866"/>
                  <a:gd name="connsiteX1788" fmla="*/ 3441106 w 8526188"/>
                  <a:gd name="connsiteY1788" fmla="*/ 518515 h 1476866"/>
                  <a:gd name="connsiteX1789" fmla="*/ 3439700 w 8526188"/>
                  <a:gd name="connsiteY1789" fmla="*/ 521483 h 1476866"/>
                  <a:gd name="connsiteX1790" fmla="*/ 3432980 w 8526188"/>
                  <a:gd name="connsiteY1790" fmla="*/ 533587 h 1476866"/>
                  <a:gd name="connsiteX1791" fmla="*/ 3425608 w 8526188"/>
                  <a:gd name="connsiteY1791" fmla="*/ 542974 h 1476866"/>
                  <a:gd name="connsiteX1792" fmla="*/ 3456446 w 8526188"/>
                  <a:gd name="connsiteY1792" fmla="*/ 540348 h 1476866"/>
                  <a:gd name="connsiteX1793" fmla="*/ 4975378 w 8526188"/>
                  <a:gd name="connsiteY1793" fmla="*/ 514338 h 1476866"/>
                  <a:gd name="connsiteX1794" fmla="*/ 4961500 w 8526188"/>
                  <a:gd name="connsiteY1794" fmla="*/ 529383 h 1476866"/>
                  <a:gd name="connsiteX1795" fmla="*/ 4937345 w 8526188"/>
                  <a:gd name="connsiteY1795" fmla="*/ 550513 h 1476866"/>
                  <a:gd name="connsiteX1796" fmla="*/ 4943816 w 8526188"/>
                  <a:gd name="connsiteY1796" fmla="*/ 556121 h 1476866"/>
                  <a:gd name="connsiteX1797" fmla="*/ 4959858 w 8526188"/>
                  <a:gd name="connsiteY1797" fmla="*/ 575105 h 1476866"/>
                  <a:gd name="connsiteX1798" fmla="*/ 4972983 w 8526188"/>
                  <a:gd name="connsiteY1798" fmla="*/ 574956 h 1476866"/>
                  <a:gd name="connsiteX1799" fmla="*/ 4980905 w 8526188"/>
                  <a:gd name="connsiteY1799" fmla="*/ 575630 h 1476866"/>
                  <a:gd name="connsiteX1800" fmla="*/ 4965200 w 8526188"/>
                  <a:gd name="connsiteY1800" fmla="*/ 556318 h 1476866"/>
                  <a:gd name="connsiteX1801" fmla="*/ 4964592 w 8526188"/>
                  <a:gd name="connsiteY1801" fmla="*/ 555338 h 1476866"/>
                  <a:gd name="connsiteX1802" fmla="*/ 4962708 w 8526188"/>
                  <a:gd name="connsiteY1802" fmla="*/ 557146 h 1476866"/>
                  <a:gd name="connsiteX1803" fmla="*/ 4963303 w 8526188"/>
                  <a:gd name="connsiteY1803" fmla="*/ 553262 h 1476866"/>
                  <a:gd name="connsiteX1804" fmla="*/ 4956862 w 8526188"/>
                  <a:gd name="connsiteY1804" fmla="*/ 542889 h 1476866"/>
                  <a:gd name="connsiteX1805" fmla="*/ 4954030 w 8526188"/>
                  <a:gd name="connsiteY1805" fmla="*/ 537743 h 1476866"/>
                  <a:gd name="connsiteX1806" fmla="*/ 4965191 w 8526188"/>
                  <a:gd name="connsiteY1806" fmla="*/ 544088 h 1476866"/>
                  <a:gd name="connsiteX1807" fmla="*/ 4966603 w 8526188"/>
                  <a:gd name="connsiteY1807" fmla="*/ 537548 h 1476866"/>
                  <a:gd name="connsiteX1808" fmla="*/ 4967697 w 8526188"/>
                  <a:gd name="connsiteY1808" fmla="*/ 534654 h 1476866"/>
                  <a:gd name="connsiteX1809" fmla="*/ 4964239 w 8526188"/>
                  <a:gd name="connsiteY1809" fmla="*/ 533141 h 1476866"/>
                  <a:gd name="connsiteX1810" fmla="*/ 4968423 w 8526188"/>
                  <a:gd name="connsiteY1810" fmla="*/ 532733 h 1476866"/>
                  <a:gd name="connsiteX1811" fmla="*/ 4764739 w 8526188"/>
                  <a:gd name="connsiteY1811" fmla="*/ 511858 h 1476866"/>
                  <a:gd name="connsiteX1812" fmla="*/ 4754535 w 8526188"/>
                  <a:gd name="connsiteY1812" fmla="*/ 512391 h 1476866"/>
                  <a:gd name="connsiteX1813" fmla="*/ 4755359 w 8526188"/>
                  <a:gd name="connsiteY1813" fmla="*/ 537069 h 1476866"/>
                  <a:gd name="connsiteX1814" fmla="*/ 4755995 w 8526188"/>
                  <a:gd name="connsiteY1814" fmla="*/ 536897 h 1476866"/>
                  <a:gd name="connsiteX1815" fmla="*/ 3460292 w 8526188"/>
                  <a:gd name="connsiteY1815" fmla="*/ 511147 h 1476866"/>
                  <a:gd name="connsiteX1816" fmla="*/ 3469554 w 8526188"/>
                  <a:gd name="connsiteY1816" fmla="*/ 536360 h 1476866"/>
                  <a:gd name="connsiteX1817" fmla="*/ 3479709 w 8526188"/>
                  <a:gd name="connsiteY1817" fmla="*/ 530587 h 1476866"/>
                  <a:gd name="connsiteX1818" fmla="*/ 3476877 w 8526188"/>
                  <a:gd name="connsiteY1818" fmla="*/ 535733 h 1476866"/>
                  <a:gd name="connsiteX1819" fmla="*/ 3474223 w 8526188"/>
                  <a:gd name="connsiteY1819" fmla="*/ 540008 h 1476866"/>
                  <a:gd name="connsiteX1820" fmla="*/ 3498379 w 8526188"/>
                  <a:gd name="connsiteY1820" fmla="*/ 540677 h 1476866"/>
                  <a:gd name="connsiteX1821" fmla="*/ 3491975 w 8526188"/>
                  <a:gd name="connsiteY1821" fmla="*/ 531142 h 1476866"/>
                  <a:gd name="connsiteX1822" fmla="*/ 3466176 w 8526188"/>
                  <a:gd name="connsiteY1822" fmla="*/ 515393 h 1476866"/>
                  <a:gd name="connsiteX1823" fmla="*/ 3678860 w 8526188"/>
                  <a:gd name="connsiteY1823" fmla="*/ 511135 h 1476866"/>
                  <a:gd name="connsiteX1824" fmla="*/ 3679390 w 8526188"/>
                  <a:gd name="connsiteY1824" fmla="*/ 512207 h 1476866"/>
                  <a:gd name="connsiteX1825" fmla="*/ 3687918 w 8526188"/>
                  <a:gd name="connsiteY1825" fmla="*/ 544516 h 1476866"/>
                  <a:gd name="connsiteX1826" fmla="*/ 3699531 w 8526188"/>
                  <a:gd name="connsiteY1826" fmla="*/ 543288 h 1476866"/>
                  <a:gd name="connsiteX1827" fmla="*/ 3696164 w 8526188"/>
                  <a:gd name="connsiteY1827" fmla="*/ 517790 h 1476866"/>
                  <a:gd name="connsiteX1828" fmla="*/ 3696237 w 8526188"/>
                  <a:gd name="connsiteY1828" fmla="*/ 515611 h 1476866"/>
                  <a:gd name="connsiteX1829" fmla="*/ 5084555 w 8526188"/>
                  <a:gd name="connsiteY1829" fmla="*/ 506790 h 1476866"/>
                  <a:gd name="connsiteX1830" fmla="*/ 5069227 w 8526188"/>
                  <a:gd name="connsiteY1830" fmla="*/ 528600 h 1476866"/>
                  <a:gd name="connsiteX1831" fmla="*/ 5100036 w 8526188"/>
                  <a:gd name="connsiteY1831" fmla="*/ 531224 h 1476866"/>
                  <a:gd name="connsiteX1832" fmla="*/ 5092674 w 8526188"/>
                  <a:gd name="connsiteY1832" fmla="*/ 521851 h 1476866"/>
                  <a:gd name="connsiteX1833" fmla="*/ 5085955 w 8526188"/>
                  <a:gd name="connsiteY1833" fmla="*/ 509746 h 1476866"/>
                  <a:gd name="connsiteX1834" fmla="*/ 5065376 w 8526188"/>
                  <a:gd name="connsiteY1834" fmla="*/ 499400 h 1476866"/>
                  <a:gd name="connsiteX1835" fmla="*/ 5059480 w 8526188"/>
                  <a:gd name="connsiteY1835" fmla="*/ 503654 h 1476866"/>
                  <a:gd name="connsiteX1836" fmla="*/ 5033690 w 8526188"/>
                  <a:gd name="connsiteY1836" fmla="*/ 519397 h 1476866"/>
                  <a:gd name="connsiteX1837" fmla="*/ 5027669 w 8526188"/>
                  <a:gd name="connsiteY1837" fmla="*/ 528360 h 1476866"/>
                  <a:gd name="connsiteX1838" fmla="*/ 5051323 w 8526188"/>
                  <a:gd name="connsiteY1838" fmla="*/ 528090 h 1476866"/>
                  <a:gd name="connsiteX1839" fmla="*/ 5048779 w 8526188"/>
                  <a:gd name="connsiteY1839" fmla="*/ 523993 h 1476866"/>
                  <a:gd name="connsiteX1840" fmla="*/ 5045945 w 8526188"/>
                  <a:gd name="connsiteY1840" fmla="*/ 518847 h 1476866"/>
                  <a:gd name="connsiteX1841" fmla="*/ 5056110 w 8526188"/>
                  <a:gd name="connsiteY1841" fmla="*/ 524626 h 1476866"/>
                  <a:gd name="connsiteX1842" fmla="*/ 4847678 w 8526188"/>
                  <a:gd name="connsiteY1842" fmla="*/ 499158 h 1476866"/>
                  <a:gd name="connsiteX1843" fmla="*/ 4829421 w 8526188"/>
                  <a:gd name="connsiteY1843" fmla="*/ 503862 h 1476866"/>
                  <a:gd name="connsiteX1844" fmla="*/ 4829494 w 8526188"/>
                  <a:gd name="connsiteY1844" fmla="*/ 506041 h 1476866"/>
                  <a:gd name="connsiteX1845" fmla="*/ 4826124 w 8526188"/>
                  <a:gd name="connsiteY1845" fmla="*/ 531547 h 1476866"/>
                  <a:gd name="connsiteX1846" fmla="*/ 4838369 w 8526188"/>
                  <a:gd name="connsiteY1846" fmla="*/ 532842 h 1476866"/>
                  <a:gd name="connsiteX1847" fmla="*/ 4846781 w 8526188"/>
                  <a:gd name="connsiteY1847" fmla="*/ 500975 h 1476866"/>
                  <a:gd name="connsiteX1848" fmla="*/ 3235616 w 8526188"/>
                  <a:gd name="connsiteY1848" fmla="*/ 498421 h 1476866"/>
                  <a:gd name="connsiteX1849" fmla="*/ 3195780 w 8526188"/>
                  <a:gd name="connsiteY1849" fmla="*/ 560723 h 1476866"/>
                  <a:gd name="connsiteX1850" fmla="*/ 3132970 w 8526188"/>
                  <a:gd name="connsiteY1850" fmla="*/ 599538 h 1476866"/>
                  <a:gd name="connsiteX1851" fmla="*/ 3172800 w 8526188"/>
                  <a:gd name="connsiteY1851" fmla="*/ 537235 h 1476866"/>
                  <a:gd name="connsiteX1852" fmla="*/ 3235616 w 8526188"/>
                  <a:gd name="connsiteY1852" fmla="*/ 498421 h 1476866"/>
                  <a:gd name="connsiteX1853" fmla="*/ 3130416 w 8526188"/>
                  <a:gd name="connsiteY1853" fmla="*/ 496374 h 1476866"/>
                  <a:gd name="connsiteX1854" fmla="*/ 3087009 w 8526188"/>
                  <a:gd name="connsiteY1854" fmla="*/ 554591 h 1476866"/>
                  <a:gd name="connsiteX1855" fmla="*/ 3027769 w 8526188"/>
                  <a:gd name="connsiteY1855" fmla="*/ 596975 h 1476866"/>
                  <a:gd name="connsiteX1856" fmla="*/ 3071175 w 8526188"/>
                  <a:gd name="connsiteY1856" fmla="*/ 538758 h 1476866"/>
                  <a:gd name="connsiteX1857" fmla="*/ 3130416 w 8526188"/>
                  <a:gd name="connsiteY1857" fmla="*/ 496374 h 1476866"/>
                  <a:gd name="connsiteX1858" fmla="*/ 5290047 w 8526188"/>
                  <a:gd name="connsiteY1858" fmla="*/ 486673 h 1476866"/>
                  <a:gd name="connsiteX1859" fmla="*/ 5352857 w 8526188"/>
                  <a:gd name="connsiteY1859" fmla="*/ 525488 h 1476866"/>
                  <a:gd name="connsiteX1860" fmla="*/ 5392695 w 8526188"/>
                  <a:gd name="connsiteY1860" fmla="*/ 587782 h 1476866"/>
                  <a:gd name="connsiteX1861" fmla="*/ 5329876 w 8526188"/>
                  <a:gd name="connsiteY1861" fmla="*/ 548976 h 1476866"/>
                  <a:gd name="connsiteX1862" fmla="*/ 5290047 w 8526188"/>
                  <a:gd name="connsiteY1862" fmla="*/ 486673 h 1476866"/>
                  <a:gd name="connsiteX1863" fmla="*/ 5395249 w 8526188"/>
                  <a:gd name="connsiteY1863" fmla="*/ 484634 h 1476866"/>
                  <a:gd name="connsiteX1864" fmla="*/ 5454490 w 8526188"/>
                  <a:gd name="connsiteY1864" fmla="*/ 527018 h 1476866"/>
                  <a:gd name="connsiteX1865" fmla="*/ 5497897 w 8526188"/>
                  <a:gd name="connsiteY1865" fmla="*/ 585235 h 1476866"/>
                  <a:gd name="connsiteX1866" fmla="*/ 5438656 w 8526188"/>
                  <a:gd name="connsiteY1866" fmla="*/ 542851 h 1476866"/>
                  <a:gd name="connsiteX1867" fmla="*/ 5395249 w 8526188"/>
                  <a:gd name="connsiteY1867" fmla="*/ 484634 h 1476866"/>
                  <a:gd name="connsiteX1868" fmla="*/ 3740781 w 8526188"/>
                  <a:gd name="connsiteY1868" fmla="*/ 480357 h 1476866"/>
                  <a:gd name="connsiteX1869" fmla="*/ 3753368 w 8526188"/>
                  <a:gd name="connsiteY1869" fmla="*/ 503613 h 1476866"/>
                  <a:gd name="connsiteX1870" fmla="*/ 3773090 w 8526188"/>
                  <a:gd name="connsiteY1870" fmla="*/ 508695 h 1476866"/>
                  <a:gd name="connsiteX1871" fmla="*/ 3776136 w 8526188"/>
                  <a:gd name="connsiteY1871" fmla="*/ 488853 h 1476866"/>
                  <a:gd name="connsiteX1872" fmla="*/ 3778027 w 8526188"/>
                  <a:gd name="connsiteY1872" fmla="*/ 480919 h 1476866"/>
                  <a:gd name="connsiteX1873" fmla="*/ 3773352 w 8526188"/>
                  <a:gd name="connsiteY1873" fmla="*/ 481503 h 1476866"/>
                  <a:gd name="connsiteX1874" fmla="*/ 3758060 w 8526188"/>
                  <a:gd name="connsiteY1874" fmla="*/ 480965 h 1476866"/>
                  <a:gd name="connsiteX1875" fmla="*/ 3757788 w 8526188"/>
                  <a:gd name="connsiteY1875" fmla="*/ 481221 h 1476866"/>
                  <a:gd name="connsiteX1876" fmla="*/ 3752417 w 8526188"/>
                  <a:gd name="connsiteY1876" fmla="*/ 485658 h 1476866"/>
                  <a:gd name="connsiteX1877" fmla="*/ 3753024 w 8526188"/>
                  <a:gd name="connsiteY1877" fmla="*/ 480788 h 1476866"/>
                  <a:gd name="connsiteX1878" fmla="*/ 3794990 w 8526188"/>
                  <a:gd name="connsiteY1878" fmla="*/ 478798 h 1476866"/>
                  <a:gd name="connsiteX1879" fmla="*/ 3781812 w 8526188"/>
                  <a:gd name="connsiteY1879" fmla="*/ 480446 h 1476866"/>
                  <a:gd name="connsiteX1880" fmla="*/ 3786996 w 8526188"/>
                  <a:gd name="connsiteY1880" fmla="*/ 486778 h 1476866"/>
                  <a:gd name="connsiteX1881" fmla="*/ 3790055 w 8526188"/>
                  <a:gd name="connsiteY1881" fmla="*/ 491162 h 1476866"/>
                  <a:gd name="connsiteX1882" fmla="*/ 2988448 w 8526188"/>
                  <a:gd name="connsiteY1882" fmla="*/ 477481 h 1476866"/>
                  <a:gd name="connsiteX1883" fmla="*/ 3039517 w 8526188"/>
                  <a:gd name="connsiteY1883" fmla="*/ 482588 h 1476866"/>
                  <a:gd name="connsiteX1884" fmla="*/ 3107944 w 8526188"/>
                  <a:gd name="connsiteY1884" fmla="*/ 508630 h 1476866"/>
                  <a:gd name="connsiteX1885" fmla="*/ 3034916 w 8526188"/>
                  <a:gd name="connsiteY1885" fmla="*/ 504545 h 1476866"/>
                  <a:gd name="connsiteX1886" fmla="*/ 2966490 w 8526188"/>
                  <a:gd name="connsiteY1886" fmla="*/ 478502 h 1476866"/>
                  <a:gd name="connsiteX1887" fmla="*/ 2988448 w 8526188"/>
                  <a:gd name="connsiteY1887" fmla="*/ 477481 h 1476866"/>
                  <a:gd name="connsiteX1888" fmla="*/ 4784862 w 8526188"/>
                  <a:gd name="connsiteY1888" fmla="*/ 468635 h 1476866"/>
                  <a:gd name="connsiteX1889" fmla="*/ 4772643 w 8526188"/>
                  <a:gd name="connsiteY1889" fmla="*/ 469066 h 1476866"/>
                  <a:gd name="connsiteX1890" fmla="*/ 4773246 w 8526188"/>
                  <a:gd name="connsiteY1890" fmla="*/ 473909 h 1476866"/>
                  <a:gd name="connsiteX1891" fmla="*/ 4767877 w 8526188"/>
                  <a:gd name="connsiteY1891" fmla="*/ 469472 h 1476866"/>
                  <a:gd name="connsiteX1892" fmla="*/ 4767633 w 8526188"/>
                  <a:gd name="connsiteY1892" fmla="*/ 469242 h 1476866"/>
                  <a:gd name="connsiteX1893" fmla="*/ 4752824 w 8526188"/>
                  <a:gd name="connsiteY1893" fmla="*/ 469763 h 1476866"/>
                  <a:gd name="connsiteX1894" fmla="*/ 4747624 w 8526188"/>
                  <a:gd name="connsiteY1894" fmla="*/ 469113 h 1476866"/>
                  <a:gd name="connsiteX1895" fmla="*/ 4749529 w 8526188"/>
                  <a:gd name="connsiteY1895" fmla="*/ 477102 h 1476866"/>
                  <a:gd name="connsiteX1896" fmla="*/ 4752577 w 8526188"/>
                  <a:gd name="connsiteY1896" fmla="*/ 496945 h 1476866"/>
                  <a:gd name="connsiteX1897" fmla="*/ 4772290 w 8526188"/>
                  <a:gd name="connsiteY1897" fmla="*/ 491866 h 1476866"/>
                  <a:gd name="connsiteX1898" fmla="*/ 4730641 w 8526188"/>
                  <a:gd name="connsiteY1898" fmla="*/ 466989 h 1476866"/>
                  <a:gd name="connsiteX1899" fmla="*/ 4735604 w 8526188"/>
                  <a:gd name="connsiteY1899" fmla="*/ 479420 h 1476866"/>
                  <a:gd name="connsiteX1900" fmla="*/ 4738669 w 8526188"/>
                  <a:gd name="connsiteY1900" fmla="*/ 475028 h 1476866"/>
                  <a:gd name="connsiteX1901" fmla="*/ 4743893 w 8526188"/>
                  <a:gd name="connsiteY1901" fmla="*/ 468646 h 1476866"/>
                  <a:gd name="connsiteX1902" fmla="*/ 5537409 w 8526188"/>
                  <a:gd name="connsiteY1902" fmla="*/ 465741 h 1476866"/>
                  <a:gd name="connsiteX1903" fmla="*/ 5559177 w 8526188"/>
                  <a:gd name="connsiteY1903" fmla="*/ 466762 h 1476866"/>
                  <a:gd name="connsiteX1904" fmla="*/ 5490751 w 8526188"/>
                  <a:gd name="connsiteY1904" fmla="*/ 492805 h 1476866"/>
                  <a:gd name="connsiteX1905" fmla="*/ 5417723 w 8526188"/>
                  <a:gd name="connsiteY1905" fmla="*/ 496890 h 1476866"/>
                  <a:gd name="connsiteX1906" fmla="*/ 5486150 w 8526188"/>
                  <a:gd name="connsiteY1906" fmla="*/ 470848 h 1476866"/>
                  <a:gd name="connsiteX1907" fmla="*/ 5537409 w 8526188"/>
                  <a:gd name="connsiteY1907" fmla="*/ 465741 h 1476866"/>
                  <a:gd name="connsiteX1908" fmla="*/ 3653264 w 8526188"/>
                  <a:gd name="connsiteY1908" fmla="*/ 460094 h 1476866"/>
                  <a:gd name="connsiteX1909" fmla="*/ 3654587 w 8526188"/>
                  <a:gd name="connsiteY1909" fmla="*/ 461951 h 1476866"/>
                  <a:gd name="connsiteX1910" fmla="*/ 3669951 w 8526188"/>
                  <a:gd name="connsiteY1910" fmla="*/ 493082 h 1476866"/>
                  <a:gd name="connsiteX1911" fmla="*/ 3696941 w 8526188"/>
                  <a:gd name="connsiteY1911" fmla="*/ 494490 h 1476866"/>
                  <a:gd name="connsiteX1912" fmla="*/ 3697620 w 8526188"/>
                  <a:gd name="connsiteY1912" fmla="*/ 474147 h 1476866"/>
                  <a:gd name="connsiteX1913" fmla="*/ 3663556 w 8526188"/>
                  <a:gd name="connsiteY1913" fmla="*/ 464780 h 1476866"/>
                  <a:gd name="connsiteX1914" fmla="*/ 4873443 w 8526188"/>
                  <a:gd name="connsiteY1914" fmla="*/ 448111 h 1476866"/>
                  <a:gd name="connsiteX1915" fmla="*/ 4862620 w 8526188"/>
                  <a:gd name="connsiteY1915" fmla="*/ 453040 h 1476866"/>
                  <a:gd name="connsiteX1916" fmla="*/ 4828043 w 8526188"/>
                  <a:gd name="connsiteY1916" fmla="*/ 462548 h 1476866"/>
                  <a:gd name="connsiteX1917" fmla="*/ 4828717 w 8526188"/>
                  <a:gd name="connsiteY1917" fmla="*/ 482740 h 1476866"/>
                  <a:gd name="connsiteX1918" fmla="*/ 4856497 w 8526188"/>
                  <a:gd name="connsiteY1918" fmla="*/ 481289 h 1476866"/>
                  <a:gd name="connsiteX1919" fmla="*/ 4871583 w 8526188"/>
                  <a:gd name="connsiteY1919" fmla="*/ 450722 h 1476866"/>
                  <a:gd name="connsiteX1920" fmla="*/ 3096194 w 8526188"/>
                  <a:gd name="connsiteY1920" fmla="*/ 422839 h 1476866"/>
                  <a:gd name="connsiteX1921" fmla="*/ 3164629 w 8526188"/>
                  <a:gd name="connsiteY1921" fmla="*/ 450928 h 1476866"/>
                  <a:gd name="connsiteX1922" fmla="*/ 3214160 w 8526188"/>
                  <a:gd name="connsiteY1922" fmla="*/ 505568 h 1476866"/>
                  <a:gd name="connsiteX1923" fmla="*/ 3192202 w 8526188"/>
                  <a:gd name="connsiteY1923" fmla="*/ 500141 h 1476866"/>
                  <a:gd name="connsiteX1924" fmla="*/ 3177306 w 8526188"/>
                  <a:gd name="connsiteY1924" fmla="*/ 492876 h 1476866"/>
                  <a:gd name="connsiteX1925" fmla="*/ 3175075 w 8526188"/>
                  <a:gd name="connsiteY1925" fmla="*/ 496927 h 1476866"/>
                  <a:gd name="connsiteX1926" fmla="*/ 3134502 w 8526188"/>
                  <a:gd name="connsiteY1926" fmla="*/ 549998 h 1476866"/>
                  <a:gd name="connsiteX1927" fmla="*/ 3075261 w 8526188"/>
                  <a:gd name="connsiteY1927" fmla="*/ 592382 h 1476866"/>
                  <a:gd name="connsiteX1928" fmla="*/ 3118668 w 8526188"/>
                  <a:gd name="connsiteY1928" fmla="*/ 534165 h 1476866"/>
                  <a:gd name="connsiteX1929" fmla="*/ 3158822 w 8526188"/>
                  <a:gd name="connsiteY1929" fmla="*/ 502633 h 1476866"/>
                  <a:gd name="connsiteX1930" fmla="*/ 3167661 w 8526188"/>
                  <a:gd name="connsiteY1930" fmla="*/ 497607 h 1476866"/>
                  <a:gd name="connsiteX1931" fmla="*/ 3152882 w 8526188"/>
                  <a:gd name="connsiteY1931" fmla="*/ 496948 h 1476866"/>
                  <a:gd name="connsiteX1932" fmla="*/ 3103858 w 8526188"/>
                  <a:gd name="connsiteY1932" fmla="*/ 487180 h 1476866"/>
                  <a:gd name="connsiteX1933" fmla="*/ 3040532 w 8526188"/>
                  <a:gd name="connsiteY1933" fmla="*/ 455014 h 1476866"/>
                  <a:gd name="connsiteX1934" fmla="*/ 3111005 w 8526188"/>
                  <a:gd name="connsiteY1934" fmla="*/ 465739 h 1476866"/>
                  <a:gd name="connsiteX1935" fmla="*/ 3169607 w 8526188"/>
                  <a:gd name="connsiteY1935" fmla="*/ 494530 h 1476866"/>
                  <a:gd name="connsiteX1936" fmla="*/ 3171144 w 8526188"/>
                  <a:gd name="connsiteY1936" fmla="*/ 495627 h 1476866"/>
                  <a:gd name="connsiteX1937" fmla="*/ 3176594 w 8526188"/>
                  <a:gd name="connsiteY1937" fmla="*/ 492528 h 1476866"/>
                  <a:gd name="connsiteX1938" fmla="*/ 3145733 w 8526188"/>
                  <a:gd name="connsiteY1938" fmla="*/ 477478 h 1476866"/>
                  <a:gd name="connsiteX1939" fmla="*/ 3096194 w 8526188"/>
                  <a:gd name="connsiteY1939" fmla="*/ 422839 h 1476866"/>
                  <a:gd name="connsiteX1940" fmla="*/ 3620207 w 8526188"/>
                  <a:gd name="connsiteY1940" fmla="*/ 415620 h 1476866"/>
                  <a:gd name="connsiteX1941" fmla="*/ 3626912 w 8526188"/>
                  <a:gd name="connsiteY1941" fmla="*/ 423091 h 1476866"/>
                  <a:gd name="connsiteX1942" fmla="*/ 3649030 w 8526188"/>
                  <a:gd name="connsiteY1942" fmla="*/ 454148 h 1476866"/>
                  <a:gd name="connsiteX1943" fmla="*/ 3666109 w 8526188"/>
                  <a:gd name="connsiteY1943" fmla="*/ 452012 h 1476866"/>
                  <a:gd name="connsiteX1944" fmla="*/ 3700536 w 8526188"/>
                  <a:gd name="connsiteY1944" fmla="*/ 453224 h 1476866"/>
                  <a:gd name="connsiteX1945" fmla="*/ 3702592 w 8526188"/>
                  <a:gd name="connsiteY1945" fmla="*/ 439830 h 1476866"/>
                  <a:gd name="connsiteX1946" fmla="*/ 3704473 w 8526188"/>
                  <a:gd name="connsiteY1946" fmla="*/ 431938 h 1476866"/>
                  <a:gd name="connsiteX1947" fmla="*/ 3674272 w 8526188"/>
                  <a:gd name="connsiteY1947" fmla="*/ 431009 h 1476866"/>
                  <a:gd name="connsiteX1948" fmla="*/ 5429463 w 8526188"/>
                  <a:gd name="connsiteY1948" fmla="*/ 411091 h 1476866"/>
                  <a:gd name="connsiteX1949" fmla="*/ 5379932 w 8526188"/>
                  <a:gd name="connsiteY1949" fmla="*/ 465730 h 1476866"/>
                  <a:gd name="connsiteX1950" fmla="*/ 5349070 w 8526188"/>
                  <a:gd name="connsiteY1950" fmla="*/ 480779 h 1476866"/>
                  <a:gd name="connsiteX1951" fmla="*/ 5354528 w 8526188"/>
                  <a:gd name="connsiteY1951" fmla="*/ 483883 h 1476866"/>
                  <a:gd name="connsiteX1952" fmla="*/ 5356058 w 8526188"/>
                  <a:gd name="connsiteY1952" fmla="*/ 482790 h 1476866"/>
                  <a:gd name="connsiteX1953" fmla="*/ 5414661 w 8526188"/>
                  <a:gd name="connsiteY1953" fmla="*/ 453990 h 1476866"/>
                  <a:gd name="connsiteX1954" fmla="*/ 5485135 w 8526188"/>
                  <a:gd name="connsiteY1954" fmla="*/ 443274 h 1476866"/>
                  <a:gd name="connsiteX1955" fmla="*/ 5421809 w 8526188"/>
                  <a:gd name="connsiteY1955" fmla="*/ 475440 h 1476866"/>
                  <a:gd name="connsiteX1956" fmla="*/ 5372784 w 8526188"/>
                  <a:gd name="connsiteY1956" fmla="*/ 485208 h 1476866"/>
                  <a:gd name="connsiteX1957" fmla="*/ 5358018 w 8526188"/>
                  <a:gd name="connsiteY1957" fmla="*/ 485867 h 1476866"/>
                  <a:gd name="connsiteX1958" fmla="*/ 5366844 w 8526188"/>
                  <a:gd name="connsiteY1958" fmla="*/ 490885 h 1476866"/>
                  <a:gd name="connsiteX1959" fmla="*/ 5406998 w 8526188"/>
                  <a:gd name="connsiteY1959" fmla="*/ 522417 h 1476866"/>
                  <a:gd name="connsiteX1960" fmla="*/ 5450405 w 8526188"/>
                  <a:gd name="connsiteY1960" fmla="*/ 580634 h 1476866"/>
                  <a:gd name="connsiteX1961" fmla="*/ 5391164 w 8526188"/>
                  <a:gd name="connsiteY1961" fmla="*/ 538250 h 1476866"/>
                  <a:gd name="connsiteX1962" fmla="*/ 5350590 w 8526188"/>
                  <a:gd name="connsiteY1962" fmla="*/ 485179 h 1476866"/>
                  <a:gd name="connsiteX1963" fmla="*/ 5348359 w 8526188"/>
                  <a:gd name="connsiteY1963" fmla="*/ 481126 h 1476866"/>
                  <a:gd name="connsiteX1964" fmla="*/ 5333456 w 8526188"/>
                  <a:gd name="connsiteY1964" fmla="*/ 488393 h 1476866"/>
                  <a:gd name="connsiteX1965" fmla="*/ 5311497 w 8526188"/>
                  <a:gd name="connsiteY1965" fmla="*/ 493820 h 1476866"/>
                  <a:gd name="connsiteX1966" fmla="*/ 5361037 w 8526188"/>
                  <a:gd name="connsiteY1966" fmla="*/ 439180 h 1476866"/>
                  <a:gd name="connsiteX1967" fmla="*/ 5429463 w 8526188"/>
                  <a:gd name="connsiteY1967" fmla="*/ 411091 h 1476866"/>
                  <a:gd name="connsiteX1968" fmla="*/ 3149311 w 8526188"/>
                  <a:gd name="connsiteY1968" fmla="*/ 409052 h 1476866"/>
                  <a:gd name="connsiteX1969" fmla="*/ 3170632 w 8526188"/>
                  <a:gd name="connsiteY1969" fmla="*/ 416968 h 1476866"/>
                  <a:gd name="connsiteX1970" fmla="*/ 3213702 w 8526188"/>
                  <a:gd name="connsiteY1970" fmla="*/ 444498 h 1476866"/>
                  <a:gd name="connsiteX1971" fmla="*/ 3201522 w 8526188"/>
                  <a:gd name="connsiteY1971" fmla="*/ 429668 h 1476866"/>
                  <a:gd name="connsiteX1972" fmla="*/ 3191180 w 8526188"/>
                  <a:gd name="connsiteY1972" fmla="*/ 409560 h 1476866"/>
                  <a:gd name="connsiteX1973" fmla="*/ 3256034 w 8526188"/>
                  <a:gd name="connsiteY1973" fmla="*/ 445304 h 1476866"/>
                  <a:gd name="connsiteX1974" fmla="*/ 3298934 w 8526188"/>
                  <a:gd name="connsiteY1974" fmla="*/ 505052 h 1476866"/>
                  <a:gd name="connsiteX1975" fmla="*/ 3290429 w 8526188"/>
                  <a:gd name="connsiteY1975" fmla="*/ 501895 h 1476866"/>
                  <a:gd name="connsiteX1976" fmla="*/ 3286227 w 8526188"/>
                  <a:gd name="connsiteY1976" fmla="*/ 515459 h 1476866"/>
                  <a:gd name="connsiteX1977" fmla="*/ 3265736 w 8526188"/>
                  <a:gd name="connsiteY1977" fmla="*/ 557146 h 1476866"/>
                  <a:gd name="connsiteX1978" fmla="*/ 3220799 w 8526188"/>
                  <a:gd name="connsiteY1978" fmla="*/ 605662 h 1476866"/>
                  <a:gd name="connsiteX1979" fmla="*/ 3226350 w 8526188"/>
                  <a:gd name="connsiteY1979" fmla="*/ 586574 h 1476866"/>
                  <a:gd name="connsiteX1980" fmla="*/ 3239647 w 8526188"/>
                  <a:gd name="connsiteY1980" fmla="*/ 559523 h 1476866"/>
                  <a:gd name="connsiteX1981" fmla="*/ 3200573 w 8526188"/>
                  <a:gd name="connsiteY1981" fmla="*/ 590208 h 1476866"/>
                  <a:gd name="connsiteX1982" fmla="*/ 3181486 w 8526188"/>
                  <a:gd name="connsiteY1982" fmla="*/ 601060 h 1476866"/>
                  <a:gd name="connsiteX1983" fmla="*/ 3224893 w 8526188"/>
                  <a:gd name="connsiteY1983" fmla="*/ 542843 h 1476866"/>
                  <a:gd name="connsiteX1984" fmla="*/ 3284123 w 8526188"/>
                  <a:gd name="connsiteY1984" fmla="*/ 500459 h 1476866"/>
                  <a:gd name="connsiteX1985" fmla="*/ 3281588 w 8526188"/>
                  <a:gd name="connsiteY1985" fmla="*/ 505066 h 1476866"/>
                  <a:gd name="connsiteX1986" fmla="*/ 3286859 w 8526188"/>
                  <a:gd name="connsiteY1986" fmla="*/ 500571 h 1476866"/>
                  <a:gd name="connsiteX1987" fmla="*/ 3277613 w 8526188"/>
                  <a:gd name="connsiteY1987" fmla="*/ 497139 h 1476866"/>
                  <a:gd name="connsiteX1988" fmla="*/ 3234535 w 8526188"/>
                  <a:gd name="connsiteY1988" fmla="*/ 469601 h 1476866"/>
                  <a:gd name="connsiteX1989" fmla="*/ 3246720 w 8526188"/>
                  <a:gd name="connsiteY1989" fmla="*/ 484439 h 1476866"/>
                  <a:gd name="connsiteX1990" fmla="*/ 3257057 w 8526188"/>
                  <a:gd name="connsiteY1990" fmla="*/ 504544 h 1476866"/>
                  <a:gd name="connsiteX1991" fmla="*/ 3192202 w 8526188"/>
                  <a:gd name="connsiteY1991" fmla="*/ 468800 h 1476866"/>
                  <a:gd name="connsiteX1992" fmla="*/ 3149311 w 8526188"/>
                  <a:gd name="connsiteY1992" fmla="*/ 409052 h 1476866"/>
                  <a:gd name="connsiteX1993" fmla="*/ 4906762 w 8526188"/>
                  <a:gd name="connsiteY1993" fmla="*/ 403497 h 1476866"/>
                  <a:gd name="connsiteX1994" fmla="*/ 4851374 w 8526188"/>
                  <a:gd name="connsiteY1994" fmla="*/ 419261 h 1476866"/>
                  <a:gd name="connsiteX1995" fmla="*/ 4821182 w 8526188"/>
                  <a:gd name="connsiteY1995" fmla="*/ 420190 h 1476866"/>
                  <a:gd name="connsiteX1996" fmla="*/ 4823064 w 8526188"/>
                  <a:gd name="connsiteY1996" fmla="*/ 428081 h 1476866"/>
                  <a:gd name="connsiteX1997" fmla="*/ 4825125 w 8526188"/>
                  <a:gd name="connsiteY1997" fmla="*/ 441502 h 1476866"/>
                  <a:gd name="connsiteX1998" fmla="*/ 4860065 w 8526188"/>
                  <a:gd name="connsiteY1998" fmla="*/ 440272 h 1476866"/>
                  <a:gd name="connsiteX1999" fmla="*/ 4877474 w 8526188"/>
                  <a:gd name="connsiteY1999" fmla="*/ 442449 h 1476866"/>
                  <a:gd name="connsiteX2000" fmla="*/ 4899255 w 8526188"/>
                  <a:gd name="connsiteY2000" fmla="*/ 411863 h 1476866"/>
                  <a:gd name="connsiteX2001" fmla="*/ 5376354 w 8526188"/>
                  <a:gd name="connsiteY2001" fmla="*/ 397304 h 1476866"/>
                  <a:gd name="connsiteX2002" fmla="*/ 5333463 w 8526188"/>
                  <a:gd name="connsiteY2002" fmla="*/ 457052 h 1476866"/>
                  <a:gd name="connsiteX2003" fmla="*/ 5268606 w 8526188"/>
                  <a:gd name="connsiteY2003" fmla="*/ 492796 h 1476866"/>
                  <a:gd name="connsiteX2004" fmla="*/ 5278944 w 8526188"/>
                  <a:gd name="connsiteY2004" fmla="*/ 472691 h 1476866"/>
                  <a:gd name="connsiteX2005" fmla="*/ 5291119 w 8526188"/>
                  <a:gd name="connsiteY2005" fmla="*/ 457865 h 1476866"/>
                  <a:gd name="connsiteX2006" fmla="*/ 5248050 w 8526188"/>
                  <a:gd name="connsiteY2006" fmla="*/ 485206 h 1476866"/>
                  <a:gd name="connsiteX2007" fmla="*/ 5238711 w 8526188"/>
                  <a:gd name="connsiteY2007" fmla="*/ 488757 h 1476866"/>
                  <a:gd name="connsiteX2008" fmla="*/ 5244090 w 8526188"/>
                  <a:gd name="connsiteY2008" fmla="*/ 493343 h 1476866"/>
                  <a:gd name="connsiteX2009" fmla="*/ 5241540 w 8526188"/>
                  <a:gd name="connsiteY2009" fmla="*/ 488711 h 1476866"/>
                  <a:gd name="connsiteX2010" fmla="*/ 5300781 w 8526188"/>
                  <a:gd name="connsiteY2010" fmla="*/ 531095 h 1476866"/>
                  <a:gd name="connsiteX2011" fmla="*/ 5344188 w 8526188"/>
                  <a:gd name="connsiteY2011" fmla="*/ 589312 h 1476866"/>
                  <a:gd name="connsiteX2012" fmla="*/ 5325101 w 8526188"/>
                  <a:gd name="connsiteY2012" fmla="*/ 578460 h 1476866"/>
                  <a:gd name="connsiteX2013" fmla="*/ 5285997 w 8526188"/>
                  <a:gd name="connsiteY2013" fmla="*/ 547753 h 1476866"/>
                  <a:gd name="connsiteX2014" fmla="*/ 5299306 w 8526188"/>
                  <a:gd name="connsiteY2014" fmla="*/ 574828 h 1476866"/>
                  <a:gd name="connsiteX2015" fmla="*/ 5304857 w 8526188"/>
                  <a:gd name="connsiteY2015" fmla="*/ 593913 h 1476866"/>
                  <a:gd name="connsiteX2016" fmla="*/ 5259919 w 8526188"/>
                  <a:gd name="connsiteY2016" fmla="*/ 545406 h 1476866"/>
                  <a:gd name="connsiteX2017" fmla="*/ 5239431 w 8526188"/>
                  <a:gd name="connsiteY2017" fmla="*/ 503719 h 1476866"/>
                  <a:gd name="connsiteX2018" fmla="*/ 5235207 w 8526188"/>
                  <a:gd name="connsiteY2018" fmla="*/ 490089 h 1476866"/>
                  <a:gd name="connsiteX2019" fmla="*/ 5226729 w 8526188"/>
                  <a:gd name="connsiteY2019" fmla="*/ 493312 h 1476866"/>
                  <a:gd name="connsiteX2020" fmla="*/ 5269620 w 8526188"/>
                  <a:gd name="connsiteY2020" fmla="*/ 433564 h 1476866"/>
                  <a:gd name="connsiteX2021" fmla="*/ 5334477 w 8526188"/>
                  <a:gd name="connsiteY2021" fmla="*/ 397820 h 1476866"/>
                  <a:gd name="connsiteX2022" fmla="*/ 5324139 w 8526188"/>
                  <a:gd name="connsiteY2022" fmla="*/ 417928 h 1476866"/>
                  <a:gd name="connsiteX2023" fmla="*/ 5311972 w 8526188"/>
                  <a:gd name="connsiteY2023" fmla="*/ 432744 h 1476866"/>
                  <a:gd name="connsiteX2024" fmla="*/ 5355033 w 8526188"/>
                  <a:gd name="connsiteY2024" fmla="*/ 405220 h 1476866"/>
                  <a:gd name="connsiteX2025" fmla="*/ 5376354 w 8526188"/>
                  <a:gd name="connsiteY2025" fmla="*/ 397304 h 1476866"/>
                  <a:gd name="connsiteX2026" fmla="*/ 3833099 w 8526188"/>
                  <a:gd name="connsiteY2026" fmla="*/ 284447 h 1476866"/>
                  <a:gd name="connsiteX2027" fmla="*/ 3796331 w 8526188"/>
                  <a:gd name="connsiteY2027" fmla="*/ 362067 h 1476866"/>
                  <a:gd name="connsiteX2028" fmla="*/ 3749987 w 8526188"/>
                  <a:gd name="connsiteY2028" fmla="*/ 403694 h 1476866"/>
                  <a:gd name="connsiteX2029" fmla="*/ 3729624 w 8526188"/>
                  <a:gd name="connsiteY2029" fmla="*/ 415547 h 1476866"/>
                  <a:gd name="connsiteX2030" fmla="*/ 3739320 w 8526188"/>
                  <a:gd name="connsiteY2030" fmla="*/ 418307 h 1476866"/>
                  <a:gd name="connsiteX2031" fmla="*/ 3763133 w 8526188"/>
                  <a:gd name="connsiteY2031" fmla="*/ 429478 h 1476866"/>
                  <a:gd name="connsiteX2032" fmla="*/ 3736512 w 8526188"/>
                  <a:gd name="connsiteY2032" fmla="*/ 432924 h 1476866"/>
                  <a:gd name="connsiteX2033" fmla="*/ 3708799 w 8526188"/>
                  <a:gd name="connsiteY2033" fmla="*/ 432071 h 1476866"/>
                  <a:gd name="connsiteX2034" fmla="*/ 3713452 w 8526188"/>
                  <a:gd name="connsiteY2034" fmla="*/ 437755 h 1476866"/>
                  <a:gd name="connsiteX2035" fmla="*/ 3725375 w 8526188"/>
                  <a:gd name="connsiteY2035" fmla="*/ 454841 h 1476866"/>
                  <a:gd name="connsiteX2036" fmla="*/ 3756355 w 8526188"/>
                  <a:gd name="connsiteY2036" fmla="*/ 463360 h 1476866"/>
                  <a:gd name="connsiteX2037" fmla="*/ 3756693 w 8526188"/>
                  <a:gd name="connsiteY2037" fmla="*/ 461653 h 1476866"/>
                  <a:gd name="connsiteX2038" fmla="*/ 3777436 w 8526188"/>
                  <a:gd name="connsiteY2038" fmla="*/ 408545 h 1476866"/>
                  <a:gd name="connsiteX2039" fmla="*/ 3831568 w 8526188"/>
                  <a:gd name="connsiteY2039" fmla="*/ 345219 h 1476866"/>
                  <a:gd name="connsiteX2040" fmla="*/ 3806549 w 8526188"/>
                  <a:gd name="connsiteY2040" fmla="*/ 422332 h 1476866"/>
                  <a:gd name="connsiteX2041" fmla="*/ 3771940 w 8526188"/>
                  <a:gd name="connsiteY2041" fmla="*/ 467646 h 1476866"/>
                  <a:gd name="connsiteX2042" fmla="*/ 3775905 w 8526188"/>
                  <a:gd name="connsiteY2042" fmla="*/ 468736 h 1476866"/>
                  <a:gd name="connsiteX2043" fmla="*/ 3795454 w 8526188"/>
                  <a:gd name="connsiteY2043" fmla="*/ 477636 h 1476866"/>
                  <a:gd name="connsiteX2044" fmla="*/ 3798370 w 8526188"/>
                  <a:gd name="connsiteY2044" fmla="*/ 470332 h 1476866"/>
                  <a:gd name="connsiteX2045" fmla="*/ 3846886 w 8526188"/>
                  <a:gd name="connsiteY2045" fmla="*/ 413138 h 1476866"/>
                  <a:gd name="connsiteX2046" fmla="*/ 3823905 w 8526188"/>
                  <a:gd name="connsiteY2046" fmla="*/ 482080 h 1476866"/>
                  <a:gd name="connsiteX2047" fmla="*/ 3802924 w 8526188"/>
                  <a:gd name="connsiteY2047" fmla="*/ 509603 h 1476866"/>
                  <a:gd name="connsiteX2048" fmla="*/ 3806035 w 8526188"/>
                  <a:gd name="connsiteY2048" fmla="*/ 514060 h 1476866"/>
                  <a:gd name="connsiteX2049" fmla="*/ 3810394 w 8526188"/>
                  <a:gd name="connsiteY2049" fmla="*/ 522116 h 1476866"/>
                  <a:gd name="connsiteX2050" fmla="*/ 3811142 w 8526188"/>
                  <a:gd name="connsiteY2050" fmla="*/ 522425 h 1476866"/>
                  <a:gd name="connsiteX2051" fmla="*/ 3810587 w 8526188"/>
                  <a:gd name="connsiteY2051" fmla="*/ 522472 h 1476866"/>
                  <a:gd name="connsiteX2052" fmla="*/ 3817619 w 8526188"/>
                  <a:gd name="connsiteY2052" fmla="*/ 535465 h 1476866"/>
                  <a:gd name="connsiteX2053" fmla="*/ 3820974 w 8526188"/>
                  <a:gd name="connsiteY2053" fmla="*/ 525759 h 1476866"/>
                  <a:gd name="connsiteX2054" fmla="*/ 3835137 w 8526188"/>
                  <a:gd name="connsiteY2054" fmla="*/ 496375 h 1476866"/>
                  <a:gd name="connsiteX2055" fmla="*/ 3889269 w 8526188"/>
                  <a:gd name="connsiteY2055" fmla="*/ 428963 h 1476866"/>
                  <a:gd name="connsiteX2056" fmla="*/ 3860672 w 8526188"/>
                  <a:gd name="connsiteY2056" fmla="*/ 508114 h 1476866"/>
                  <a:gd name="connsiteX2057" fmla="*/ 3842519 w 8526188"/>
                  <a:gd name="connsiteY2057" fmla="*/ 535668 h 1476866"/>
                  <a:gd name="connsiteX2058" fmla="*/ 3827558 w 8526188"/>
                  <a:gd name="connsiteY2058" fmla="*/ 553831 h 1476866"/>
                  <a:gd name="connsiteX2059" fmla="*/ 3828520 w 8526188"/>
                  <a:gd name="connsiteY2059" fmla="*/ 555609 h 1476866"/>
                  <a:gd name="connsiteX2060" fmla="*/ 3833021 w 8526188"/>
                  <a:gd name="connsiteY2060" fmla="*/ 568500 h 1476866"/>
                  <a:gd name="connsiteX2061" fmla="*/ 3839739 w 8526188"/>
                  <a:gd name="connsiteY2061" fmla="*/ 571439 h 1476866"/>
                  <a:gd name="connsiteX2062" fmla="*/ 3834250 w 8526188"/>
                  <a:gd name="connsiteY2062" fmla="*/ 572021 h 1476866"/>
                  <a:gd name="connsiteX2063" fmla="*/ 3841351 w 8526188"/>
                  <a:gd name="connsiteY2063" fmla="*/ 592362 h 1476866"/>
                  <a:gd name="connsiteX2064" fmla="*/ 3857610 w 8526188"/>
                  <a:gd name="connsiteY2064" fmla="*/ 552037 h 1476866"/>
                  <a:gd name="connsiteX2065" fmla="*/ 3908173 w 8526188"/>
                  <a:gd name="connsiteY2065" fmla="*/ 490758 h 1476866"/>
                  <a:gd name="connsiteX2066" fmla="*/ 3883145 w 8526188"/>
                  <a:gd name="connsiteY2066" fmla="*/ 563786 h 1476866"/>
                  <a:gd name="connsiteX2067" fmla="*/ 3850018 w 8526188"/>
                  <a:gd name="connsiteY2067" fmla="*/ 608404 h 1476866"/>
                  <a:gd name="connsiteX2068" fmla="*/ 3847270 w 8526188"/>
                  <a:gd name="connsiteY2068" fmla="*/ 611121 h 1476866"/>
                  <a:gd name="connsiteX2069" fmla="*/ 3847919 w 8526188"/>
                  <a:gd name="connsiteY2069" fmla="*/ 616039 h 1476866"/>
                  <a:gd name="connsiteX2070" fmla="*/ 3858635 w 8526188"/>
                  <a:gd name="connsiteY2070" fmla="*/ 620472 h 1476866"/>
                  <a:gd name="connsiteX2071" fmla="*/ 3848618 w 8526188"/>
                  <a:gd name="connsiteY2071" fmla="*/ 621328 h 1476866"/>
                  <a:gd name="connsiteX2072" fmla="*/ 3851478 w 8526188"/>
                  <a:gd name="connsiteY2072" fmla="*/ 642983 h 1476866"/>
                  <a:gd name="connsiteX2073" fmla="*/ 3869266 w 8526188"/>
                  <a:gd name="connsiteY2073" fmla="*/ 646851 h 1476866"/>
                  <a:gd name="connsiteX2074" fmla="*/ 3872354 w 8526188"/>
                  <a:gd name="connsiteY2074" fmla="*/ 623057 h 1476866"/>
                  <a:gd name="connsiteX2075" fmla="*/ 3905104 w 8526188"/>
                  <a:gd name="connsiteY2075" fmla="*/ 537743 h 1476866"/>
                  <a:gd name="connsiteX2076" fmla="*/ 3936247 w 8526188"/>
                  <a:gd name="connsiteY2076" fmla="*/ 679713 h 1476866"/>
                  <a:gd name="connsiteX2077" fmla="*/ 3915568 w 8526188"/>
                  <a:gd name="connsiteY2077" fmla="*/ 778782 h 1476866"/>
                  <a:gd name="connsiteX2078" fmla="*/ 3904302 w 8526188"/>
                  <a:gd name="connsiteY2078" fmla="*/ 804281 h 1476866"/>
                  <a:gd name="connsiteX2079" fmla="*/ 3914298 w 8526188"/>
                  <a:gd name="connsiteY2079" fmla="*/ 807379 h 1476866"/>
                  <a:gd name="connsiteX2080" fmla="*/ 3905041 w 8526188"/>
                  <a:gd name="connsiteY2080" fmla="*/ 813914 h 1476866"/>
                  <a:gd name="connsiteX2081" fmla="*/ 3896941 w 8526188"/>
                  <a:gd name="connsiteY2081" fmla="*/ 818670 h 1476866"/>
                  <a:gd name="connsiteX2082" fmla="*/ 3896417 w 8526188"/>
                  <a:gd name="connsiteY2082" fmla="*/ 819636 h 1476866"/>
                  <a:gd name="connsiteX2083" fmla="*/ 3896177 w 8526188"/>
                  <a:gd name="connsiteY2083" fmla="*/ 819118 h 1476866"/>
                  <a:gd name="connsiteX2084" fmla="*/ 3879315 w 8526188"/>
                  <a:gd name="connsiteY2084" fmla="*/ 829018 h 1476866"/>
                  <a:gd name="connsiteX2085" fmla="*/ 3790716 w 8526188"/>
                  <a:gd name="connsiteY2085" fmla="*/ 857934 h 1476866"/>
                  <a:gd name="connsiteX2086" fmla="*/ 3655893 w 8526188"/>
                  <a:gd name="connsiteY2086" fmla="*/ 843123 h 1476866"/>
                  <a:gd name="connsiteX2087" fmla="*/ 3779475 w 8526188"/>
                  <a:gd name="connsiteY2087" fmla="*/ 792569 h 1476866"/>
                  <a:gd name="connsiteX2088" fmla="*/ 3830704 w 8526188"/>
                  <a:gd name="connsiteY2088" fmla="*/ 790573 h 1476866"/>
                  <a:gd name="connsiteX2089" fmla="*/ 3887951 w 8526188"/>
                  <a:gd name="connsiteY2089" fmla="*/ 799599 h 1476866"/>
                  <a:gd name="connsiteX2090" fmla="*/ 3879884 w 8526188"/>
                  <a:gd name="connsiteY2090" fmla="*/ 777762 h 1476866"/>
                  <a:gd name="connsiteX2091" fmla="*/ 3865266 w 8526188"/>
                  <a:gd name="connsiteY2091" fmla="*/ 677666 h 1476866"/>
                  <a:gd name="connsiteX2092" fmla="*/ 3869044 w 8526188"/>
                  <a:gd name="connsiteY2092" fmla="*/ 648560 h 1476866"/>
                  <a:gd name="connsiteX2093" fmla="*/ 3852861 w 8526188"/>
                  <a:gd name="connsiteY2093" fmla="*/ 653461 h 1476866"/>
                  <a:gd name="connsiteX2094" fmla="*/ 3854108 w 8526188"/>
                  <a:gd name="connsiteY2094" fmla="*/ 662898 h 1476866"/>
                  <a:gd name="connsiteX2095" fmla="*/ 3844848 w 8526188"/>
                  <a:gd name="connsiteY2095" fmla="*/ 752741 h 1476866"/>
                  <a:gd name="connsiteX2096" fmla="*/ 3840155 w 8526188"/>
                  <a:gd name="connsiteY2096" fmla="*/ 747149 h 1476866"/>
                  <a:gd name="connsiteX2097" fmla="*/ 3833633 w 8526188"/>
                  <a:gd name="connsiteY2097" fmla="*/ 738486 h 1476866"/>
                  <a:gd name="connsiteX2098" fmla="*/ 3808903 w 8526188"/>
                  <a:gd name="connsiteY2098" fmla="*/ 754900 h 1476866"/>
                  <a:gd name="connsiteX2099" fmla="*/ 3719726 w 8526188"/>
                  <a:gd name="connsiteY2099" fmla="*/ 797670 h 1476866"/>
                  <a:gd name="connsiteX2100" fmla="*/ 3621424 w 8526188"/>
                  <a:gd name="connsiteY2100" fmla="*/ 820013 h 1476866"/>
                  <a:gd name="connsiteX2101" fmla="*/ 3592938 w 8526188"/>
                  <a:gd name="connsiteY2101" fmla="*/ 822120 h 1476866"/>
                  <a:gd name="connsiteX2102" fmla="*/ 3640059 w 8526188"/>
                  <a:gd name="connsiteY2102" fmla="*/ 865082 h 1476866"/>
                  <a:gd name="connsiteX2103" fmla="*/ 3689532 w 8526188"/>
                  <a:gd name="connsiteY2103" fmla="*/ 945773 h 1476866"/>
                  <a:gd name="connsiteX2104" fmla="*/ 3693513 w 8526188"/>
                  <a:gd name="connsiteY2104" fmla="*/ 957914 h 1476866"/>
                  <a:gd name="connsiteX2105" fmla="*/ 3696083 w 8526188"/>
                  <a:gd name="connsiteY2105" fmla="*/ 957081 h 1476866"/>
                  <a:gd name="connsiteX2106" fmla="*/ 3691502 w 8526188"/>
                  <a:gd name="connsiteY2106" fmla="*/ 940998 h 1476866"/>
                  <a:gd name="connsiteX2107" fmla="*/ 3690106 w 8526188"/>
                  <a:gd name="connsiteY2107" fmla="*/ 934024 h 1476866"/>
                  <a:gd name="connsiteX2108" fmla="*/ 3713853 w 8526188"/>
                  <a:gd name="connsiteY2108" fmla="*/ 948450 h 1476866"/>
                  <a:gd name="connsiteX2109" fmla="*/ 3716225 w 8526188"/>
                  <a:gd name="connsiteY2109" fmla="*/ 950693 h 1476866"/>
                  <a:gd name="connsiteX2110" fmla="*/ 3729943 w 8526188"/>
                  <a:gd name="connsiteY2110" fmla="*/ 946787 h 1476866"/>
                  <a:gd name="connsiteX2111" fmla="*/ 3721244 w 8526188"/>
                  <a:gd name="connsiteY2111" fmla="*/ 955443 h 1476866"/>
                  <a:gd name="connsiteX2112" fmla="*/ 3752454 w 8526188"/>
                  <a:gd name="connsiteY2112" fmla="*/ 984977 h 1476866"/>
                  <a:gd name="connsiteX2113" fmla="*/ 3760517 w 8526188"/>
                  <a:gd name="connsiteY2113" fmla="*/ 980371 h 1476866"/>
                  <a:gd name="connsiteX2114" fmla="*/ 3770357 w 8526188"/>
                  <a:gd name="connsiteY2114" fmla="*/ 975624 h 1476866"/>
                  <a:gd name="connsiteX2115" fmla="*/ 3768440 w 8526188"/>
                  <a:gd name="connsiteY2115" fmla="*/ 954260 h 1476866"/>
                  <a:gd name="connsiteX2116" fmla="*/ 3769782 w 8526188"/>
                  <a:gd name="connsiteY2116" fmla="*/ 928408 h 1476866"/>
                  <a:gd name="connsiteX2117" fmla="*/ 3788356 w 8526188"/>
                  <a:gd name="connsiteY2117" fmla="*/ 948133 h 1476866"/>
                  <a:gd name="connsiteX2118" fmla="*/ 3798324 w 8526188"/>
                  <a:gd name="connsiteY2118" fmla="*/ 962188 h 1476866"/>
                  <a:gd name="connsiteX2119" fmla="*/ 3811649 w 8526188"/>
                  <a:gd name="connsiteY2119" fmla="*/ 956497 h 1476866"/>
                  <a:gd name="connsiteX2120" fmla="*/ 3806677 w 8526188"/>
                  <a:gd name="connsiteY2120" fmla="*/ 966224 h 1476866"/>
                  <a:gd name="connsiteX2121" fmla="*/ 3804101 w 8526188"/>
                  <a:gd name="connsiteY2121" fmla="*/ 970334 h 1476866"/>
                  <a:gd name="connsiteX2122" fmla="*/ 3804466 w 8526188"/>
                  <a:gd name="connsiteY2122" fmla="*/ 970849 h 1476866"/>
                  <a:gd name="connsiteX2123" fmla="*/ 3818805 w 8526188"/>
                  <a:gd name="connsiteY2123" fmla="*/ 1000412 h 1476866"/>
                  <a:gd name="connsiteX2124" fmla="*/ 3827406 w 8526188"/>
                  <a:gd name="connsiteY2124" fmla="*/ 1040277 h 1476866"/>
                  <a:gd name="connsiteX2125" fmla="*/ 3830858 w 8526188"/>
                  <a:gd name="connsiteY2125" fmla="*/ 1038767 h 1476866"/>
                  <a:gd name="connsiteX2126" fmla="*/ 3846886 w 8526188"/>
                  <a:gd name="connsiteY2126" fmla="*/ 1032722 h 1476866"/>
                  <a:gd name="connsiteX2127" fmla="*/ 3829463 w 8526188"/>
                  <a:gd name="connsiteY2127" fmla="*/ 988660 h 1476866"/>
                  <a:gd name="connsiteX2128" fmla="*/ 3826546 w 8526188"/>
                  <a:gd name="connsiteY2128" fmla="*/ 974676 h 1476866"/>
                  <a:gd name="connsiteX2129" fmla="*/ 3813180 w 8526188"/>
                  <a:gd name="connsiteY2129" fmla="*/ 972838 h 1476866"/>
                  <a:gd name="connsiteX2130" fmla="*/ 3823027 w 8526188"/>
                  <a:gd name="connsiteY2130" fmla="*/ 967971 h 1476866"/>
                  <a:gd name="connsiteX2131" fmla="*/ 3825254 w 8526188"/>
                  <a:gd name="connsiteY2131" fmla="*/ 967030 h 1476866"/>
                  <a:gd name="connsiteX2132" fmla="*/ 3824929 w 8526188"/>
                  <a:gd name="connsiteY2132" fmla="*/ 964659 h 1476866"/>
                  <a:gd name="connsiteX2133" fmla="*/ 3826958 w 8526188"/>
                  <a:gd name="connsiteY2133" fmla="*/ 966311 h 1476866"/>
                  <a:gd name="connsiteX2134" fmla="*/ 3850204 w 8526188"/>
                  <a:gd name="connsiteY2134" fmla="*/ 956497 h 1476866"/>
                  <a:gd name="connsiteX2135" fmla="*/ 3942378 w 8526188"/>
                  <a:gd name="connsiteY2135" fmla="*/ 932492 h 1476866"/>
                  <a:gd name="connsiteX2136" fmla="*/ 3994785 w 8526188"/>
                  <a:gd name="connsiteY2136" fmla="*/ 928744 h 1476866"/>
                  <a:gd name="connsiteX2137" fmla="*/ 4003624 w 8526188"/>
                  <a:gd name="connsiteY2137" fmla="*/ 929256 h 1476866"/>
                  <a:gd name="connsiteX2138" fmla="*/ 4003405 w 8526188"/>
                  <a:gd name="connsiteY2138" fmla="*/ 927892 h 1476866"/>
                  <a:gd name="connsiteX2139" fmla="*/ 4005188 w 8526188"/>
                  <a:gd name="connsiteY2139" fmla="*/ 831883 h 1476866"/>
                  <a:gd name="connsiteX2140" fmla="*/ 4055750 w 8526188"/>
                  <a:gd name="connsiteY2140" fmla="*/ 702685 h 1476866"/>
                  <a:gd name="connsiteX2141" fmla="*/ 4061367 w 8526188"/>
                  <a:gd name="connsiteY2141" fmla="*/ 839546 h 1476866"/>
                  <a:gd name="connsiteX2142" fmla="*/ 4048297 w 8526188"/>
                  <a:gd name="connsiteY2142" fmla="*/ 890756 h 1476866"/>
                  <a:gd name="connsiteX2143" fmla="*/ 4031836 w 8526188"/>
                  <a:gd name="connsiteY2143" fmla="*/ 930888 h 1476866"/>
                  <a:gd name="connsiteX2144" fmla="*/ 4055324 w 8526188"/>
                  <a:gd name="connsiteY2144" fmla="*/ 932246 h 1476866"/>
                  <a:gd name="connsiteX2145" fmla="*/ 4075982 w 8526188"/>
                  <a:gd name="connsiteY2145" fmla="*/ 935549 h 1476866"/>
                  <a:gd name="connsiteX2146" fmla="*/ 4077201 w 8526188"/>
                  <a:gd name="connsiteY2146" fmla="*/ 921767 h 1476866"/>
                  <a:gd name="connsiteX2147" fmla="*/ 4121623 w 8526188"/>
                  <a:gd name="connsiteY2147" fmla="*/ 804825 h 1476866"/>
                  <a:gd name="connsiteX2148" fmla="*/ 4125201 w 8526188"/>
                  <a:gd name="connsiteY2148" fmla="*/ 928407 h 1476866"/>
                  <a:gd name="connsiteX2149" fmla="*/ 4113516 w 8526188"/>
                  <a:gd name="connsiteY2149" fmla="*/ 974688 h 1476866"/>
                  <a:gd name="connsiteX2150" fmla="*/ 4104208 w 8526188"/>
                  <a:gd name="connsiteY2150" fmla="*/ 998101 h 1476866"/>
                  <a:gd name="connsiteX2151" fmla="*/ 4128271 w 8526188"/>
                  <a:gd name="connsiteY2151" fmla="*/ 1000918 h 1476866"/>
                  <a:gd name="connsiteX2152" fmla="*/ 4116724 w 8526188"/>
                  <a:gd name="connsiteY2152" fmla="*/ 1005969 h 1476866"/>
                  <a:gd name="connsiteX2153" fmla="*/ 4098158 w 8526188"/>
                  <a:gd name="connsiteY2153" fmla="*/ 1012972 h 1476866"/>
                  <a:gd name="connsiteX2154" fmla="*/ 4086131 w 8526188"/>
                  <a:gd name="connsiteY2154" fmla="*/ 1036420 h 1476866"/>
                  <a:gd name="connsiteX2155" fmla="*/ 4080770 w 8526188"/>
                  <a:gd name="connsiteY2155" fmla="*/ 1045358 h 1476866"/>
                  <a:gd name="connsiteX2156" fmla="*/ 4078631 w 8526188"/>
                  <a:gd name="connsiteY2156" fmla="*/ 1035382 h 1476866"/>
                  <a:gd name="connsiteX2157" fmla="*/ 4076427 w 8526188"/>
                  <a:gd name="connsiteY2157" fmla="*/ 1020010 h 1476866"/>
                  <a:gd name="connsiteX2158" fmla="*/ 4033554 w 8526188"/>
                  <a:gd name="connsiteY2158" fmla="*/ 1030341 h 1476866"/>
                  <a:gd name="connsiteX2159" fmla="*/ 4051665 w 8526188"/>
                  <a:gd name="connsiteY2159" fmla="*/ 1054544 h 1476866"/>
                  <a:gd name="connsiteX2160" fmla="*/ 4055815 w 8526188"/>
                  <a:gd name="connsiteY2160" fmla="*/ 1064493 h 1476866"/>
                  <a:gd name="connsiteX2161" fmla="*/ 4058822 w 8526188"/>
                  <a:gd name="connsiteY2161" fmla="*/ 1063737 h 1476866"/>
                  <a:gd name="connsiteX2162" fmla="*/ 4114444 w 8526188"/>
                  <a:gd name="connsiteY2162" fmla="*/ 1059317 h 1476866"/>
                  <a:gd name="connsiteX2163" fmla="*/ 4148970 w 8526188"/>
                  <a:gd name="connsiteY2163" fmla="*/ 1060234 h 1476866"/>
                  <a:gd name="connsiteX2164" fmla="*/ 4147541 w 8526188"/>
                  <a:gd name="connsiteY2164" fmla="*/ 1046752 h 1476866"/>
                  <a:gd name="connsiteX2165" fmla="*/ 4152267 w 8526188"/>
                  <a:gd name="connsiteY2165" fmla="*/ 946787 h 1476866"/>
                  <a:gd name="connsiteX2166" fmla="*/ 4199760 w 8526188"/>
                  <a:gd name="connsiteY2166" fmla="*/ 810949 h 1476866"/>
                  <a:gd name="connsiteX2167" fmla="*/ 4200267 w 8526188"/>
                  <a:gd name="connsiteY2167" fmla="*/ 953426 h 1476866"/>
                  <a:gd name="connsiteX2168" fmla="*/ 4171541 w 8526188"/>
                  <a:gd name="connsiteY2168" fmla="*/ 1050263 h 1476866"/>
                  <a:gd name="connsiteX2169" fmla="*/ 4166469 w 8526188"/>
                  <a:gd name="connsiteY2169" fmla="*/ 1061250 h 1476866"/>
                  <a:gd name="connsiteX2170" fmla="*/ 4203854 w 8526188"/>
                  <a:gd name="connsiteY2170" fmla="*/ 1065776 h 1476866"/>
                  <a:gd name="connsiteX2171" fmla="*/ 4164213 w 8526188"/>
                  <a:gd name="connsiteY2171" fmla="*/ 1082438 h 1476866"/>
                  <a:gd name="connsiteX2172" fmla="*/ 4155216 w 8526188"/>
                  <a:gd name="connsiteY2172" fmla="*/ 1084701 h 1476866"/>
                  <a:gd name="connsiteX2173" fmla="*/ 4152775 w 8526188"/>
                  <a:gd name="connsiteY2173" fmla="*/ 1089264 h 1476866"/>
                  <a:gd name="connsiteX2174" fmla="*/ 4152133 w 8526188"/>
                  <a:gd name="connsiteY2174" fmla="*/ 1085476 h 1476866"/>
                  <a:gd name="connsiteX2175" fmla="*/ 4072819 w 8526188"/>
                  <a:gd name="connsiteY2175" fmla="*/ 1105422 h 1476866"/>
                  <a:gd name="connsiteX2176" fmla="*/ 4074414 w 8526188"/>
                  <a:gd name="connsiteY2176" fmla="*/ 1112069 h 1476866"/>
                  <a:gd name="connsiteX2177" fmla="*/ 4087926 w 8526188"/>
                  <a:gd name="connsiteY2177" fmla="*/ 1105098 h 1476866"/>
                  <a:gd name="connsiteX2178" fmla="*/ 4084415 w 8526188"/>
                  <a:gd name="connsiteY2178" fmla="*/ 1111107 h 1476866"/>
                  <a:gd name="connsiteX2179" fmla="*/ 4076839 w 8526188"/>
                  <a:gd name="connsiteY2179" fmla="*/ 1122488 h 1476866"/>
                  <a:gd name="connsiteX2180" fmla="*/ 4077708 w 8526188"/>
                  <a:gd name="connsiteY2180" fmla="*/ 1127572 h 1476866"/>
                  <a:gd name="connsiteX2181" fmla="*/ 4075004 w 8526188"/>
                  <a:gd name="connsiteY2181" fmla="*/ 1125246 h 1476866"/>
                  <a:gd name="connsiteX2182" fmla="*/ 4074010 w 8526188"/>
                  <a:gd name="connsiteY2182" fmla="*/ 1126738 h 1476866"/>
                  <a:gd name="connsiteX2183" fmla="*/ 4053991 w 8526188"/>
                  <a:gd name="connsiteY2183" fmla="*/ 1149239 h 1476866"/>
                  <a:gd name="connsiteX2184" fmla="*/ 4087232 w 8526188"/>
                  <a:gd name="connsiteY2184" fmla="*/ 1141230 h 1476866"/>
                  <a:gd name="connsiteX2185" fmla="*/ 4101075 w 8526188"/>
                  <a:gd name="connsiteY2185" fmla="*/ 1126360 h 1476866"/>
                  <a:gd name="connsiteX2186" fmla="*/ 4120607 w 8526188"/>
                  <a:gd name="connsiteY2186" fmla="*/ 1111230 h 1476866"/>
                  <a:gd name="connsiteX2187" fmla="*/ 4113077 w 8526188"/>
                  <a:gd name="connsiteY2187" fmla="*/ 1133507 h 1476866"/>
                  <a:gd name="connsiteX2188" fmla="*/ 4111565 w 8526188"/>
                  <a:gd name="connsiteY2188" fmla="*/ 1136265 h 1476866"/>
                  <a:gd name="connsiteX2189" fmla="*/ 4166513 w 8526188"/>
                  <a:gd name="connsiteY2189" fmla="*/ 1131586 h 1476866"/>
                  <a:gd name="connsiteX2190" fmla="*/ 4220425 w 8526188"/>
                  <a:gd name="connsiteY2190" fmla="*/ 1133079 h 1476866"/>
                  <a:gd name="connsiteX2191" fmla="*/ 4218592 w 8526188"/>
                  <a:gd name="connsiteY2191" fmla="*/ 1118694 h 1476866"/>
                  <a:gd name="connsiteX2192" fmla="*/ 4221725 w 8526188"/>
                  <a:gd name="connsiteY2192" fmla="*/ 1026454 h 1476866"/>
                  <a:gd name="connsiteX2193" fmla="*/ 4249104 w 8526188"/>
                  <a:gd name="connsiteY2193" fmla="*/ 937723 h 1476866"/>
                  <a:gd name="connsiteX2194" fmla="*/ 4252218 w 8526188"/>
                  <a:gd name="connsiteY2194" fmla="*/ 931442 h 1476866"/>
                  <a:gd name="connsiteX2195" fmla="*/ 4252297 w 8526188"/>
                  <a:gd name="connsiteY2195" fmla="*/ 929109 h 1476866"/>
                  <a:gd name="connsiteX2196" fmla="*/ 4257977 w 8526188"/>
                  <a:gd name="connsiteY2196" fmla="*/ 890108 h 1476866"/>
                  <a:gd name="connsiteX2197" fmla="*/ 4263507 w 8526188"/>
                  <a:gd name="connsiteY2197" fmla="*/ 899667 h 1476866"/>
                  <a:gd name="connsiteX2198" fmla="*/ 4266014 w 8526188"/>
                  <a:gd name="connsiteY2198" fmla="*/ 904724 h 1476866"/>
                  <a:gd name="connsiteX2199" fmla="*/ 4267678 w 8526188"/>
                  <a:gd name="connsiteY2199" fmla="*/ 901848 h 1476866"/>
                  <a:gd name="connsiteX2200" fmla="*/ 4269679 w 8526188"/>
                  <a:gd name="connsiteY2200" fmla="*/ 912114 h 1476866"/>
                  <a:gd name="connsiteX2201" fmla="*/ 4276555 w 8526188"/>
                  <a:gd name="connsiteY2201" fmla="*/ 925983 h 1476866"/>
                  <a:gd name="connsiteX2202" fmla="*/ 4303938 w 8526188"/>
                  <a:gd name="connsiteY2202" fmla="*/ 1014714 h 1476866"/>
                  <a:gd name="connsiteX2203" fmla="*/ 4307071 w 8526188"/>
                  <a:gd name="connsiteY2203" fmla="*/ 1106950 h 1476866"/>
                  <a:gd name="connsiteX2204" fmla="*/ 4305238 w 8526188"/>
                  <a:gd name="connsiteY2204" fmla="*/ 1121330 h 1476866"/>
                  <a:gd name="connsiteX2205" fmla="*/ 4359150 w 8526188"/>
                  <a:gd name="connsiteY2205" fmla="*/ 1119837 h 1476866"/>
                  <a:gd name="connsiteX2206" fmla="*/ 4419865 w 8526188"/>
                  <a:gd name="connsiteY2206" fmla="*/ 1125007 h 1476866"/>
                  <a:gd name="connsiteX2207" fmla="*/ 4570513 w 8526188"/>
                  <a:gd name="connsiteY2207" fmla="*/ 1167907 h 1476866"/>
                  <a:gd name="connsiteX2208" fmla="*/ 4412202 w 8526188"/>
                  <a:gd name="connsiteY2208" fmla="*/ 1167907 h 1476866"/>
                  <a:gd name="connsiteX2209" fmla="*/ 4304897 w 8526188"/>
                  <a:gd name="connsiteY2209" fmla="*/ 1142052 h 1476866"/>
                  <a:gd name="connsiteX2210" fmla="*/ 4302340 w 8526188"/>
                  <a:gd name="connsiteY2210" fmla="*/ 1141087 h 1476866"/>
                  <a:gd name="connsiteX2211" fmla="*/ 4301392 w 8526188"/>
                  <a:gd name="connsiteY2211" fmla="*/ 1145950 h 1476866"/>
                  <a:gd name="connsiteX2212" fmla="*/ 4297529 w 8526188"/>
                  <a:gd name="connsiteY2212" fmla="*/ 1139272 h 1476866"/>
                  <a:gd name="connsiteX2213" fmla="*/ 4273100 w 8526188"/>
                  <a:gd name="connsiteY2213" fmla="*/ 1130058 h 1476866"/>
                  <a:gd name="connsiteX2214" fmla="*/ 4261554 w 8526188"/>
                  <a:gd name="connsiteY2214" fmla="*/ 1125007 h 1476866"/>
                  <a:gd name="connsiteX2215" fmla="*/ 4288645 w 8526188"/>
                  <a:gd name="connsiteY2215" fmla="*/ 1121836 h 1476866"/>
                  <a:gd name="connsiteX2216" fmla="*/ 4282813 w 8526188"/>
                  <a:gd name="connsiteY2216" fmla="*/ 1110075 h 1476866"/>
                  <a:gd name="connsiteX2217" fmla="*/ 4267562 w 8526188"/>
                  <a:gd name="connsiteY2217" fmla="*/ 1070545 h 1476866"/>
                  <a:gd name="connsiteX2218" fmla="*/ 4264278 w 8526188"/>
                  <a:gd name="connsiteY2218" fmla="*/ 1057236 h 1476866"/>
                  <a:gd name="connsiteX2219" fmla="*/ 4258098 w 8526188"/>
                  <a:gd name="connsiteY2219" fmla="*/ 1082294 h 1476866"/>
                  <a:gd name="connsiteX2220" fmla="*/ 4242849 w 8526188"/>
                  <a:gd name="connsiteY2220" fmla="*/ 1121823 h 1476866"/>
                  <a:gd name="connsiteX2221" fmla="*/ 4237018 w 8526188"/>
                  <a:gd name="connsiteY2221" fmla="*/ 1133585 h 1476866"/>
                  <a:gd name="connsiteX2222" fmla="*/ 4264109 w 8526188"/>
                  <a:gd name="connsiteY2222" fmla="*/ 1136756 h 1476866"/>
                  <a:gd name="connsiteX2223" fmla="*/ 4252563 w 8526188"/>
                  <a:gd name="connsiteY2223" fmla="*/ 1141809 h 1476866"/>
                  <a:gd name="connsiteX2224" fmla="*/ 4228132 w 8526188"/>
                  <a:gd name="connsiteY2224" fmla="*/ 1151025 h 1476866"/>
                  <a:gd name="connsiteX2225" fmla="*/ 4224271 w 8526188"/>
                  <a:gd name="connsiteY2225" fmla="*/ 1157699 h 1476866"/>
                  <a:gd name="connsiteX2226" fmla="*/ 4223324 w 8526188"/>
                  <a:gd name="connsiteY2226" fmla="*/ 1152839 h 1476866"/>
                  <a:gd name="connsiteX2227" fmla="*/ 4220766 w 8526188"/>
                  <a:gd name="connsiteY2227" fmla="*/ 1153804 h 1476866"/>
                  <a:gd name="connsiteX2228" fmla="*/ 4113461 w 8526188"/>
                  <a:gd name="connsiteY2228" fmla="*/ 1179656 h 1476866"/>
                  <a:gd name="connsiteX2229" fmla="*/ 4086538 w 8526188"/>
                  <a:gd name="connsiteY2229" fmla="*/ 1181949 h 1476866"/>
                  <a:gd name="connsiteX2230" fmla="*/ 4086394 w 8526188"/>
                  <a:gd name="connsiteY2230" fmla="*/ 1182211 h 1476866"/>
                  <a:gd name="connsiteX2231" fmla="*/ 4028177 w 8526188"/>
                  <a:gd name="connsiteY2231" fmla="*/ 1238897 h 1476866"/>
                  <a:gd name="connsiteX2232" fmla="*/ 4035711 w 8526188"/>
                  <a:gd name="connsiteY2232" fmla="*/ 1216621 h 1476866"/>
                  <a:gd name="connsiteX2233" fmla="*/ 4053146 w 8526188"/>
                  <a:gd name="connsiteY2233" fmla="*/ 1184792 h 1476866"/>
                  <a:gd name="connsiteX2234" fmla="*/ 4052746 w 8526188"/>
                  <a:gd name="connsiteY2234" fmla="*/ 1184826 h 1476866"/>
                  <a:gd name="connsiteX2235" fmla="*/ 4016704 w 8526188"/>
                  <a:gd name="connsiteY2235" fmla="*/ 1184416 h 1476866"/>
                  <a:gd name="connsiteX2236" fmla="*/ 3982342 w 8526188"/>
                  <a:gd name="connsiteY2236" fmla="*/ 1209087 h 1476866"/>
                  <a:gd name="connsiteX2237" fmla="*/ 3958212 w 8526188"/>
                  <a:gd name="connsiteY2237" fmla="*/ 1221533 h 1476866"/>
                  <a:gd name="connsiteX2238" fmla="*/ 3972128 w 8526188"/>
                  <a:gd name="connsiteY2238" fmla="*/ 1199893 h 1476866"/>
                  <a:gd name="connsiteX2239" fmla="*/ 3987343 w 8526188"/>
                  <a:gd name="connsiteY2239" fmla="*/ 1182792 h 1476866"/>
                  <a:gd name="connsiteX2240" fmla="*/ 3955150 w 8526188"/>
                  <a:gd name="connsiteY2240" fmla="*/ 1179656 h 1476866"/>
                  <a:gd name="connsiteX2241" fmla="*/ 3998493 w 8526188"/>
                  <a:gd name="connsiteY2241" fmla="*/ 1162612 h 1476866"/>
                  <a:gd name="connsiteX2242" fmla="*/ 4007155 w 8526188"/>
                  <a:gd name="connsiteY2242" fmla="*/ 1160525 h 1476866"/>
                  <a:gd name="connsiteX2243" fmla="*/ 4012852 w 8526188"/>
                  <a:gd name="connsiteY2243" fmla="*/ 1154122 h 1476866"/>
                  <a:gd name="connsiteX2244" fmla="*/ 4063796 w 8526188"/>
                  <a:gd name="connsiteY2244" fmla="*/ 1117548 h 1476866"/>
                  <a:gd name="connsiteX2245" fmla="*/ 4065781 w 8526188"/>
                  <a:gd name="connsiteY2245" fmla="*/ 1116523 h 1476866"/>
                  <a:gd name="connsiteX2246" fmla="*/ 4060026 w 8526188"/>
                  <a:gd name="connsiteY2246" fmla="*/ 1110914 h 1476866"/>
                  <a:gd name="connsiteX2247" fmla="*/ 4057697 w 8526188"/>
                  <a:gd name="connsiteY2247" fmla="*/ 1107802 h 1476866"/>
                  <a:gd name="connsiteX2248" fmla="*/ 4020305 w 8526188"/>
                  <a:gd name="connsiteY2248" fmla="*/ 1110772 h 1476866"/>
                  <a:gd name="connsiteX2249" fmla="*/ 4020256 w 8526188"/>
                  <a:gd name="connsiteY2249" fmla="*/ 1110848 h 1476866"/>
                  <a:gd name="connsiteX2250" fmla="*/ 4016840 w 8526188"/>
                  <a:gd name="connsiteY2250" fmla="*/ 1114747 h 1476866"/>
                  <a:gd name="connsiteX2251" fmla="*/ 4017453 w 8526188"/>
                  <a:gd name="connsiteY2251" fmla="*/ 1117862 h 1476866"/>
                  <a:gd name="connsiteX2252" fmla="*/ 4015598 w 8526188"/>
                  <a:gd name="connsiteY2252" fmla="*/ 1116164 h 1476866"/>
                  <a:gd name="connsiteX2253" fmla="*/ 3983231 w 8526188"/>
                  <a:gd name="connsiteY2253" fmla="*/ 1153107 h 1476866"/>
                  <a:gd name="connsiteX2254" fmla="*/ 3913781 w 8526188"/>
                  <a:gd name="connsiteY2254" fmla="*/ 1197021 h 1476866"/>
                  <a:gd name="connsiteX2255" fmla="*/ 3963320 w 8526188"/>
                  <a:gd name="connsiteY2255" fmla="*/ 1134719 h 1476866"/>
                  <a:gd name="connsiteX2256" fmla="*/ 3996926 w 8526188"/>
                  <a:gd name="connsiteY2256" fmla="*/ 1111206 h 1476866"/>
                  <a:gd name="connsiteX2257" fmla="*/ 3965332 w 8526188"/>
                  <a:gd name="connsiteY2257" fmla="*/ 1110365 h 1476866"/>
                  <a:gd name="connsiteX2258" fmla="*/ 3966021 w 8526188"/>
                  <a:gd name="connsiteY2258" fmla="*/ 1113513 h 1476866"/>
                  <a:gd name="connsiteX2259" fmla="*/ 3966890 w 8526188"/>
                  <a:gd name="connsiteY2259" fmla="*/ 1119401 h 1476866"/>
                  <a:gd name="connsiteX2260" fmla="*/ 3962103 w 8526188"/>
                  <a:gd name="connsiteY2260" fmla="*/ 1115348 h 1476866"/>
                  <a:gd name="connsiteX2261" fmla="*/ 3955791 w 8526188"/>
                  <a:gd name="connsiteY2261" fmla="*/ 1109320 h 1476866"/>
                  <a:gd name="connsiteX2262" fmla="*/ 3954222 w 8526188"/>
                  <a:gd name="connsiteY2262" fmla="*/ 1109130 h 1476866"/>
                  <a:gd name="connsiteX2263" fmla="*/ 3917368 w 8526188"/>
                  <a:gd name="connsiteY2263" fmla="*/ 1150553 h 1476866"/>
                  <a:gd name="connsiteX2264" fmla="*/ 3842293 w 8526188"/>
                  <a:gd name="connsiteY2264" fmla="*/ 1199576 h 1476866"/>
                  <a:gd name="connsiteX2265" fmla="*/ 3896933 w 8526188"/>
                  <a:gd name="connsiteY2265" fmla="*/ 1132165 h 1476866"/>
                  <a:gd name="connsiteX2266" fmla="*/ 3932657 w 8526188"/>
                  <a:gd name="connsiteY2266" fmla="*/ 1106517 h 1476866"/>
                  <a:gd name="connsiteX2267" fmla="*/ 3920937 w 8526188"/>
                  <a:gd name="connsiteY2267" fmla="*/ 1105098 h 1476866"/>
                  <a:gd name="connsiteX2268" fmla="*/ 3931494 w 8526188"/>
                  <a:gd name="connsiteY2268" fmla="*/ 1100143 h 1476866"/>
                  <a:gd name="connsiteX2269" fmla="*/ 3943466 w 8526188"/>
                  <a:gd name="connsiteY2269" fmla="*/ 1095325 h 1476866"/>
                  <a:gd name="connsiteX2270" fmla="*/ 3923728 w 8526188"/>
                  <a:gd name="connsiteY2270" fmla="*/ 1069789 h 1476866"/>
                  <a:gd name="connsiteX2271" fmla="*/ 3921634 w 8526188"/>
                  <a:gd name="connsiteY2271" fmla="*/ 1073709 h 1476866"/>
                  <a:gd name="connsiteX2272" fmla="*/ 3913017 w 8526188"/>
                  <a:gd name="connsiteY2272" fmla="*/ 1087608 h 1476866"/>
                  <a:gd name="connsiteX2273" fmla="*/ 3904088 w 8526188"/>
                  <a:gd name="connsiteY2273" fmla="*/ 1097960 h 1476866"/>
                  <a:gd name="connsiteX2274" fmla="*/ 3904202 w 8526188"/>
                  <a:gd name="connsiteY2274" fmla="*/ 1098506 h 1476866"/>
                  <a:gd name="connsiteX2275" fmla="*/ 3905104 w 8526188"/>
                  <a:gd name="connsiteY2275" fmla="*/ 1105098 h 1476866"/>
                  <a:gd name="connsiteX2276" fmla="*/ 3900890 w 8526188"/>
                  <a:gd name="connsiteY2276" fmla="*/ 1101667 h 1476866"/>
                  <a:gd name="connsiteX2277" fmla="*/ 3878545 w 8526188"/>
                  <a:gd name="connsiteY2277" fmla="*/ 1127572 h 1476866"/>
                  <a:gd name="connsiteX2278" fmla="*/ 3812673 w 8526188"/>
                  <a:gd name="connsiteY2278" fmla="*/ 1168425 h 1476866"/>
                  <a:gd name="connsiteX2279" fmla="*/ 3858635 w 8526188"/>
                  <a:gd name="connsiteY2279" fmla="*/ 1109184 h 1476866"/>
                  <a:gd name="connsiteX2280" fmla="*/ 3887393 w 8526188"/>
                  <a:gd name="connsiteY2280" fmla="*/ 1089267 h 1476866"/>
                  <a:gd name="connsiteX2281" fmla="*/ 3886018 w 8526188"/>
                  <a:gd name="connsiteY2281" fmla="*/ 1087990 h 1476866"/>
                  <a:gd name="connsiteX2282" fmla="*/ 3854690 w 8526188"/>
                  <a:gd name="connsiteY2282" fmla="*/ 1047265 h 1476866"/>
                  <a:gd name="connsiteX2283" fmla="*/ 3828360 w 8526188"/>
                  <a:gd name="connsiteY2283" fmla="*/ 1044699 h 1476866"/>
                  <a:gd name="connsiteX2284" fmla="*/ 3828673 w 8526188"/>
                  <a:gd name="connsiteY2284" fmla="*/ 1046148 h 1476866"/>
                  <a:gd name="connsiteX2285" fmla="*/ 3828789 w 8526188"/>
                  <a:gd name="connsiteY2285" fmla="*/ 1077611 h 1476866"/>
                  <a:gd name="connsiteX2286" fmla="*/ 3828358 w 8526188"/>
                  <a:gd name="connsiteY2286" fmla="*/ 1081467 h 1476866"/>
                  <a:gd name="connsiteX2287" fmla="*/ 3836735 w 8526188"/>
                  <a:gd name="connsiteY2287" fmla="*/ 1075731 h 1476866"/>
                  <a:gd name="connsiteX2288" fmla="*/ 3860672 w 8526188"/>
                  <a:gd name="connsiteY2288" fmla="*/ 1064753 h 1476866"/>
                  <a:gd name="connsiteX2289" fmla="*/ 3810118 w 8526188"/>
                  <a:gd name="connsiteY2289" fmla="*/ 1130625 h 1476866"/>
                  <a:gd name="connsiteX2290" fmla="*/ 3736583 w 8526188"/>
                  <a:gd name="connsiteY2290" fmla="*/ 1175572 h 1476866"/>
                  <a:gd name="connsiteX2291" fmla="*/ 3787137 w 8526188"/>
                  <a:gd name="connsiteY2291" fmla="*/ 1109691 h 1476866"/>
                  <a:gd name="connsiteX2292" fmla="*/ 3826185 w 8526188"/>
                  <a:gd name="connsiteY2292" fmla="*/ 1082954 h 1476866"/>
                  <a:gd name="connsiteX2293" fmla="*/ 3822565 w 8526188"/>
                  <a:gd name="connsiteY2293" fmla="*/ 1079526 h 1476866"/>
                  <a:gd name="connsiteX2294" fmla="*/ 3778967 w 8526188"/>
                  <a:gd name="connsiteY2294" fmla="*/ 1012668 h 1476866"/>
                  <a:gd name="connsiteX2295" fmla="*/ 3777749 w 8526188"/>
                  <a:gd name="connsiteY2295" fmla="*/ 1007942 h 1476866"/>
                  <a:gd name="connsiteX2296" fmla="*/ 3771641 w 8526188"/>
                  <a:gd name="connsiteY2296" fmla="*/ 1015589 h 1476866"/>
                  <a:gd name="connsiteX2297" fmla="*/ 3786688 w 8526188"/>
                  <a:gd name="connsiteY2297" fmla="*/ 1044712 h 1476866"/>
                  <a:gd name="connsiteX2298" fmla="*/ 3791248 w 8526188"/>
                  <a:gd name="connsiteY2298" fmla="*/ 1060720 h 1476866"/>
                  <a:gd name="connsiteX2299" fmla="*/ 3797863 w 8526188"/>
                  <a:gd name="connsiteY2299" fmla="*/ 1058629 h 1476866"/>
                  <a:gd name="connsiteX2300" fmla="*/ 3758541 w 8526188"/>
                  <a:gd name="connsiteY2300" fmla="*/ 1120932 h 1476866"/>
                  <a:gd name="connsiteX2301" fmla="*/ 3689091 w 8526188"/>
                  <a:gd name="connsiteY2301" fmla="*/ 1155652 h 1476866"/>
                  <a:gd name="connsiteX2302" fmla="*/ 3728413 w 8526188"/>
                  <a:gd name="connsiteY2302" fmla="*/ 1093358 h 1476866"/>
                  <a:gd name="connsiteX2303" fmla="*/ 3774436 w 8526188"/>
                  <a:gd name="connsiteY2303" fmla="*/ 1066034 h 1476866"/>
                  <a:gd name="connsiteX2304" fmla="*/ 3782674 w 8526188"/>
                  <a:gd name="connsiteY2304" fmla="*/ 1063430 h 1476866"/>
                  <a:gd name="connsiteX2305" fmla="*/ 3769514 w 8526188"/>
                  <a:gd name="connsiteY2305" fmla="*/ 1055437 h 1476866"/>
                  <a:gd name="connsiteX2306" fmla="*/ 3751123 w 8526188"/>
                  <a:gd name="connsiteY2306" fmla="*/ 1038033 h 1476866"/>
                  <a:gd name="connsiteX2307" fmla="*/ 3740594 w 8526188"/>
                  <a:gd name="connsiteY2307" fmla="*/ 1048040 h 1476866"/>
                  <a:gd name="connsiteX2308" fmla="*/ 3743722 w 8526188"/>
                  <a:gd name="connsiteY2308" fmla="*/ 1054544 h 1476866"/>
                  <a:gd name="connsiteX2309" fmla="*/ 3736372 w 8526188"/>
                  <a:gd name="connsiteY2309" fmla="*/ 1052053 h 1476866"/>
                  <a:gd name="connsiteX2310" fmla="*/ 3731300 w 8526188"/>
                  <a:gd name="connsiteY2310" fmla="*/ 1056874 h 1476866"/>
                  <a:gd name="connsiteX2311" fmla="*/ 3727839 w 8526188"/>
                  <a:gd name="connsiteY2311" fmla="*/ 1066802 h 1476866"/>
                  <a:gd name="connsiteX2312" fmla="*/ 3701854 w 8526188"/>
                  <a:gd name="connsiteY2312" fmla="*/ 1114808 h 1476866"/>
                  <a:gd name="connsiteX2313" fmla="*/ 3644660 w 8526188"/>
                  <a:gd name="connsiteY2313" fmla="*/ 1170471 h 1476866"/>
                  <a:gd name="connsiteX2314" fmla="*/ 3651874 w 8526188"/>
                  <a:gd name="connsiteY2314" fmla="*/ 1148511 h 1476866"/>
                  <a:gd name="connsiteX2315" fmla="*/ 3668717 w 8526188"/>
                  <a:gd name="connsiteY2315" fmla="*/ 1117395 h 1476866"/>
                  <a:gd name="connsiteX2316" fmla="*/ 3619250 w 8526188"/>
                  <a:gd name="connsiteY2316" fmla="*/ 1152917 h 1476866"/>
                  <a:gd name="connsiteX2317" fmla="*/ 3595121 w 8526188"/>
                  <a:gd name="connsiteY2317" fmla="*/ 1165363 h 1476866"/>
                  <a:gd name="connsiteX2318" fmla="*/ 3609037 w 8526188"/>
                  <a:gd name="connsiteY2318" fmla="*/ 1143723 h 1476866"/>
                  <a:gd name="connsiteX2319" fmla="*/ 3617243 w 8526188"/>
                  <a:gd name="connsiteY2319" fmla="*/ 1134499 h 1476866"/>
                  <a:gd name="connsiteX2320" fmla="*/ 3616632 w 8526188"/>
                  <a:gd name="connsiteY2320" fmla="*/ 1134849 h 1476866"/>
                  <a:gd name="connsiteX2321" fmla="*/ 3565500 w 8526188"/>
                  <a:gd name="connsiteY2321" fmla="*/ 1158723 h 1476866"/>
                  <a:gd name="connsiteX2322" fmla="*/ 3570471 w 8526188"/>
                  <a:gd name="connsiteY2322" fmla="*/ 1148996 h 1476866"/>
                  <a:gd name="connsiteX2323" fmla="*/ 3573146 w 8526188"/>
                  <a:gd name="connsiteY2323" fmla="*/ 1144727 h 1476866"/>
                  <a:gd name="connsiteX2324" fmla="*/ 3560269 w 8526188"/>
                  <a:gd name="connsiteY2324" fmla="*/ 1152972 h 1476866"/>
                  <a:gd name="connsiteX2325" fmla="*/ 3533842 w 8526188"/>
                  <a:gd name="connsiteY2325" fmla="*/ 1163316 h 1476866"/>
                  <a:gd name="connsiteX2326" fmla="*/ 3583889 w 8526188"/>
                  <a:gd name="connsiteY2326" fmla="*/ 1091819 h 1476866"/>
                  <a:gd name="connsiteX2327" fmla="*/ 3637126 w 8526188"/>
                  <a:gd name="connsiteY2327" fmla="*/ 1057728 h 1476866"/>
                  <a:gd name="connsiteX2328" fmla="*/ 3653057 w 8526188"/>
                  <a:gd name="connsiteY2328" fmla="*/ 1051495 h 1476866"/>
                  <a:gd name="connsiteX2329" fmla="*/ 3658447 w 8526188"/>
                  <a:gd name="connsiteY2329" fmla="*/ 1046373 h 1476866"/>
                  <a:gd name="connsiteX2330" fmla="*/ 3661681 w 8526188"/>
                  <a:gd name="connsiteY2330" fmla="*/ 1044053 h 1476866"/>
                  <a:gd name="connsiteX2331" fmla="*/ 3629350 w 8526188"/>
                  <a:gd name="connsiteY2331" fmla="*/ 1025498 h 1476866"/>
                  <a:gd name="connsiteX2332" fmla="*/ 3618831 w 8526188"/>
                  <a:gd name="connsiteY2332" fmla="*/ 1031862 h 1476866"/>
                  <a:gd name="connsiteX2333" fmla="*/ 3620598 w 8526188"/>
                  <a:gd name="connsiteY2333" fmla="*/ 1033412 h 1476866"/>
                  <a:gd name="connsiteX2334" fmla="*/ 3636489 w 8526188"/>
                  <a:gd name="connsiteY2334" fmla="*/ 1055051 h 1476866"/>
                  <a:gd name="connsiteX2335" fmla="*/ 3608596 w 8526188"/>
                  <a:gd name="connsiteY2335" fmla="*/ 1048729 h 1476866"/>
                  <a:gd name="connsiteX2336" fmla="*/ 3598370 w 8526188"/>
                  <a:gd name="connsiteY2336" fmla="*/ 1044242 h 1476866"/>
                  <a:gd name="connsiteX2337" fmla="*/ 3583888 w 8526188"/>
                  <a:gd name="connsiteY2337" fmla="*/ 1053004 h 1476866"/>
                  <a:gd name="connsiteX2338" fmla="*/ 3580396 w 8526188"/>
                  <a:gd name="connsiteY2338" fmla="*/ 1054665 h 1476866"/>
                  <a:gd name="connsiteX2339" fmla="*/ 3576611 w 8526188"/>
                  <a:gd name="connsiteY2339" fmla="*/ 1060350 h 1476866"/>
                  <a:gd name="connsiteX2340" fmla="*/ 3535880 w 8526188"/>
                  <a:gd name="connsiteY2340" fmla="*/ 1106122 h 1476866"/>
                  <a:gd name="connsiteX2341" fmla="*/ 3460814 w 8526188"/>
                  <a:gd name="connsiteY2341" fmla="*/ 1155145 h 1476866"/>
                  <a:gd name="connsiteX2342" fmla="*/ 3515454 w 8526188"/>
                  <a:gd name="connsiteY2342" fmla="*/ 1087734 h 1476866"/>
                  <a:gd name="connsiteX2343" fmla="*/ 3524483 w 8526188"/>
                  <a:gd name="connsiteY2343" fmla="*/ 1081251 h 1476866"/>
                  <a:gd name="connsiteX2344" fmla="*/ 3513688 w 8526188"/>
                  <a:gd name="connsiteY2344" fmla="*/ 1086384 h 1476866"/>
                  <a:gd name="connsiteX2345" fmla="*/ 3489903 w 8526188"/>
                  <a:gd name="connsiteY2345" fmla="*/ 1095186 h 1476866"/>
                  <a:gd name="connsiteX2346" fmla="*/ 3475625 w 8526188"/>
                  <a:gd name="connsiteY2346" fmla="*/ 1111231 h 1476866"/>
                  <a:gd name="connsiteX2347" fmla="*/ 3400559 w 8526188"/>
                  <a:gd name="connsiteY2347" fmla="*/ 1160254 h 1476866"/>
                  <a:gd name="connsiteX2348" fmla="*/ 3414475 w 8526188"/>
                  <a:gd name="connsiteY2348" fmla="*/ 1138614 h 1476866"/>
                  <a:gd name="connsiteX2349" fmla="*/ 3435057 w 8526188"/>
                  <a:gd name="connsiteY2349" fmla="*/ 1115481 h 1476866"/>
                  <a:gd name="connsiteX2350" fmla="*/ 3425412 w 8526188"/>
                  <a:gd name="connsiteY2350" fmla="*/ 1119050 h 1476866"/>
                  <a:gd name="connsiteX2351" fmla="*/ 3388302 w 8526188"/>
                  <a:gd name="connsiteY2351" fmla="*/ 1130117 h 1476866"/>
                  <a:gd name="connsiteX2352" fmla="*/ 3471679 w 8526188"/>
                  <a:gd name="connsiteY2352" fmla="*/ 1061824 h 1476866"/>
                  <a:gd name="connsiteX2353" fmla="*/ 3475211 w 8526188"/>
                  <a:gd name="connsiteY2353" fmla="*/ 1059687 h 1476866"/>
                  <a:gd name="connsiteX2354" fmla="*/ 3474543 w 8526188"/>
                  <a:gd name="connsiteY2354" fmla="*/ 1059713 h 1476866"/>
                  <a:gd name="connsiteX2355" fmla="*/ 3409753 w 8526188"/>
                  <a:gd name="connsiteY2355" fmla="*/ 1053520 h 1476866"/>
                  <a:gd name="connsiteX2356" fmla="*/ 3397051 w 8526188"/>
                  <a:gd name="connsiteY2356" fmla="*/ 1049671 h 1476866"/>
                  <a:gd name="connsiteX2357" fmla="*/ 3392507 w 8526188"/>
                  <a:gd name="connsiteY2357" fmla="*/ 1051809 h 1476866"/>
                  <a:gd name="connsiteX2358" fmla="*/ 3275953 w 8526188"/>
                  <a:gd name="connsiteY2358" fmla="*/ 1090803 h 1476866"/>
                  <a:gd name="connsiteX2359" fmla="*/ 3309468 w 8526188"/>
                  <a:gd name="connsiteY2359" fmla="*/ 1058951 h 1476866"/>
                  <a:gd name="connsiteX2360" fmla="*/ 3343501 w 8526188"/>
                  <a:gd name="connsiteY2360" fmla="*/ 1032792 h 1476866"/>
                  <a:gd name="connsiteX2361" fmla="*/ 3329965 w 8526188"/>
                  <a:gd name="connsiteY2361" fmla="*/ 1026734 h 1476866"/>
                  <a:gd name="connsiteX2362" fmla="*/ 3323446 w 8526188"/>
                  <a:gd name="connsiteY2362" fmla="*/ 1023392 h 1476866"/>
                  <a:gd name="connsiteX2363" fmla="*/ 3351088 w 8526188"/>
                  <a:gd name="connsiteY2363" fmla="*/ 1022304 h 1476866"/>
                  <a:gd name="connsiteX2364" fmla="*/ 3357729 w 8526188"/>
                  <a:gd name="connsiteY2364" fmla="*/ 1022939 h 1476866"/>
                  <a:gd name="connsiteX2365" fmla="*/ 3407705 w 8526188"/>
                  <a:gd name="connsiteY2365" fmla="*/ 992241 h 1476866"/>
                  <a:gd name="connsiteX2366" fmla="*/ 3472443 w 8526188"/>
                  <a:gd name="connsiteY2366" fmla="*/ 961785 h 1476866"/>
                  <a:gd name="connsiteX2367" fmla="*/ 3515897 w 8526188"/>
                  <a:gd name="connsiteY2367" fmla="*/ 945607 h 1476866"/>
                  <a:gd name="connsiteX2368" fmla="*/ 3501285 w 8526188"/>
                  <a:gd name="connsiteY2368" fmla="*/ 935936 h 1476866"/>
                  <a:gd name="connsiteX2369" fmla="*/ 3412814 w 8526188"/>
                  <a:gd name="connsiteY2369" fmla="*/ 857934 h 1476866"/>
                  <a:gd name="connsiteX2370" fmla="*/ 3343872 w 8526188"/>
                  <a:gd name="connsiteY2370" fmla="*/ 731282 h 1476866"/>
                  <a:gd name="connsiteX2371" fmla="*/ 3478686 w 8526188"/>
                  <a:gd name="connsiteY2371" fmla="*/ 839039 h 1476866"/>
                  <a:gd name="connsiteX2372" fmla="*/ 3534224 w 8526188"/>
                  <a:gd name="connsiteY2372" fmla="*/ 926679 h 1476866"/>
                  <a:gd name="connsiteX2373" fmla="*/ 3538336 w 8526188"/>
                  <a:gd name="connsiteY2373" fmla="*/ 937740 h 1476866"/>
                  <a:gd name="connsiteX2374" fmla="*/ 3572807 w 8526188"/>
                  <a:gd name="connsiteY2374" fmla="*/ 927108 h 1476866"/>
                  <a:gd name="connsiteX2375" fmla="*/ 3588997 w 8526188"/>
                  <a:gd name="connsiteY2375" fmla="*/ 922791 h 1476866"/>
                  <a:gd name="connsiteX2376" fmla="*/ 3580546 w 8526188"/>
                  <a:gd name="connsiteY2376" fmla="*/ 931657 h 1476866"/>
                  <a:gd name="connsiteX2377" fmla="*/ 3563302 w 8526188"/>
                  <a:gd name="connsiteY2377" fmla="*/ 947474 h 1476866"/>
                  <a:gd name="connsiteX2378" fmla="*/ 3580701 w 8526188"/>
                  <a:gd name="connsiteY2378" fmla="*/ 953370 h 1476866"/>
                  <a:gd name="connsiteX2379" fmla="*/ 3629048 w 8526188"/>
                  <a:gd name="connsiteY2379" fmla="*/ 981114 h 1476866"/>
                  <a:gd name="connsiteX2380" fmla="*/ 3631358 w 8526188"/>
                  <a:gd name="connsiteY2380" fmla="*/ 980227 h 1476866"/>
                  <a:gd name="connsiteX2381" fmla="*/ 3620272 w 8526188"/>
                  <a:gd name="connsiteY2381" fmla="*/ 967922 h 1476866"/>
                  <a:gd name="connsiteX2382" fmla="*/ 3607377 w 8526188"/>
                  <a:gd name="connsiteY2382" fmla="*/ 944749 h 1476866"/>
                  <a:gd name="connsiteX2383" fmla="*/ 3634317 w 8526188"/>
                  <a:gd name="connsiteY2383" fmla="*/ 953878 h 1476866"/>
                  <a:gd name="connsiteX2384" fmla="*/ 3660633 w 8526188"/>
                  <a:gd name="connsiteY2384" fmla="*/ 968980 h 1476866"/>
                  <a:gd name="connsiteX2385" fmla="*/ 3667385 w 8526188"/>
                  <a:gd name="connsiteY2385" fmla="*/ 966386 h 1476866"/>
                  <a:gd name="connsiteX2386" fmla="*/ 3671899 w 8526188"/>
                  <a:gd name="connsiteY2386" fmla="*/ 964922 h 1476866"/>
                  <a:gd name="connsiteX2387" fmla="*/ 3656592 w 8526188"/>
                  <a:gd name="connsiteY2387" fmla="*/ 955220 h 1476866"/>
                  <a:gd name="connsiteX2388" fmla="*/ 3574178 w 8526188"/>
                  <a:gd name="connsiteY2388" fmla="*/ 883977 h 1476866"/>
                  <a:gd name="connsiteX2389" fmla="*/ 3513922 w 8526188"/>
                  <a:gd name="connsiteY2389" fmla="*/ 767035 h 1476866"/>
                  <a:gd name="connsiteX2390" fmla="*/ 3518910 w 8526188"/>
                  <a:gd name="connsiteY2390" fmla="*/ 769834 h 1476866"/>
                  <a:gd name="connsiteX2391" fmla="*/ 3527516 w 8526188"/>
                  <a:gd name="connsiteY2391" fmla="*/ 766069 h 1476866"/>
                  <a:gd name="connsiteX2392" fmla="*/ 3666618 w 8526188"/>
                  <a:gd name="connsiteY2392" fmla="*/ 728220 h 1476866"/>
                  <a:gd name="connsiteX2393" fmla="*/ 3727333 w 8526188"/>
                  <a:gd name="connsiteY2393" fmla="*/ 723050 h 1476866"/>
                  <a:gd name="connsiteX2394" fmla="*/ 3824929 w 8526188"/>
                  <a:gd name="connsiteY2394" fmla="*/ 728220 h 1476866"/>
                  <a:gd name="connsiteX2395" fmla="*/ 3813382 w 8526188"/>
                  <a:gd name="connsiteY2395" fmla="*/ 733272 h 1476866"/>
                  <a:gd name="connsiteX2396" fmla="*/ 3812645 w 8526188"/>
                  <a:gd name="connsiteY2396" fmla="*/ 733550 h 1476866"/>
                  <a:gd name="connsiteX2397" fmla="*/ 3829005 w 8526188"/>
                  <a:gd name="connsiteY2397" fmla="*/ 732340 h 1476866"/>
                  <a:gd name="connsiteX2398" fmla="*/ 3828204 w 8526188"/>
                  <a:gd name="connsiteY2398" fmla="*/ 731277 h 1476866"/>
                  <a:gd name="connsiteX2399" fmla="*/ 3795295 w 8526188"/>
                  <a:gd name="connsiteY2399" fmla="*/ 674103 h 1476866"/>
                  <a:gd name="connsiteX2400" fmla="*/ 3791573 w 8526188"/>
                  <a:gd name="connsiteY2400" fmla="*/ 663441 h 1476866"/>
                  <a:gd name="connsiteX2401" fmla="*/ 3788669 w 8526188"/>
                  <a:gd name="connsiteY2401" fmla="*/ 663878 h 1476866"/>
                  <a:gd name="connsiteX2402" fmla="*/ 3778539 w 8526188"/>
                  <a:gd name="connsiteY2402" fmla="*/ 663154 h 1476866"/>
                  <a:gd name="connsiteX2403" fmla="*/ 3774136 w 8526188"/>
                  <a:gd name="connsiteY2403" fmla="*/ 691836 h 1476866"/>
                  <a:gd name="connsiteX2404" fmla="*/ 3771304 w 8526188"/>
                  <a:gd name="connsiteY2404" fmla="*/ 703718 h 1476866"/>
                  <a:gd name="connsiteX2405" fmla="*/ 3744237 w 8526188"/>
                  <a:gd name="connsiteY2405" fmla="*/ 666629 h 1476866"/>
                  <a:gd name="connsiteX2406" fmla="*/ 3740900 w 8526188"/>
                  <a:gd name="connsiteY2406" fmla="*/ 660463 h 1476866"/>
                  <a:gd name="connsiteX2407" fmla="*/ 3728859 w 8526188"/>
                  <a:gd name="connsiteY2407" fmla="*/ 659602 h 1476866"/>
                  <a:gd name="connsiteX2408" fmla="*/ 3703901 w 8526188"/>
                  <a:gd name="connsiteY2408" fmla="*/ 654177 h 1476866"/>
                  <a:gd name="connsiteX2409" fmla="*/ 3728349 w 8526188"/>
                  <a:gd name="connsiteY2409" fmla="*/ 646771 h 1476866"/>
                  <a:gd name="connsiteX2410" fmla="*/ 3733103 w 8526188"/>
                  <a:gd name="connsiteY2410" fmla="*/ 646055 h 1476866"/>
                  <a:gd name="connsiteX2411" fmla="*/ 3721751 w 8526188"/>
                  <a:gd name="connsiteY2411" fmla="*/ 625080 h 1476866"/>
                  <a:gd name="connsiteX2412" fmla="*/ 3715197 w 8526188"/>
                  <a:gd name="connsiteY2412" fmla="*/ 606305 h 1476866"/>
                  <a:gd name="connsiteX2413" fmla="*/ 3703518 w 8526188"/>
                  <a:gd name="connsiteY2413" fmla="*/ 603296 h 1476866"/>
                  <a:gd name="connsiteX2414" fmla="*/ 3696821 w 8526188"/>
                  <a:gd name="connsiteY2414" fmla="*/ 600525 h 1476866"/>
                  <a:gd name="connsiteX2415" fmla="*/ 3697896 w 8526188"/>
                  <a:gd name="connsiteY2415" fmla="*/ 611978 h 1476866"/>
                  <a:gd name="connsiteX2416" fmla="*/ 3695722 w 8526188"/>
                  <a:gd name="connsiteY2416" fmla="*/ 656216 h 1476866"/>
                  <a:gd name="connsiteX2417" fmla="*/ 3663936 w 8526188"/>
                  <a:gd name="connsiteY2417" fmla="*/ 622254 h 1476866"/>
                  <a:gd name="connsiteX2418" fmla="*/ 3644192 w 8526188"/>
                  <a:gd name="connsiteY2418" fmla="*/ 594528 h 1476866"/>
                  <a:gd name="connsiteX2419" fmla="*/ 3638732 w 8526188"/>
                  <a:gd name="connsiteY2419" fmla="*/ 596917 h 1476866"/>
                  <a:gd name="connsiteX2420" fmla="*/ 3584774 w 8526188"/>
                  <a:gd name="connsiteY2420" fmla="*/ 616029 h 1476866"/>
                  <a:gd name="connsiteX2421" fmla="*/ 3566594 w 8526188"/>
                  <a:gd name="connsiteY2421" fmla="*/ 620030 h 1476866"/>
                  <a:gd name="connsiteX2422" fmla="*/ 3539461 w 8526188"/>
                  <a:gd name="connsiteY2422" fmla="*/ 652133 h 1476866"/>
                  <a:gd name="connsiteX2423" fmla="*/ 3524140 w 8526188"/>
                  <a:gd name="connsiteY2423" fmla="*/ 665410 h 1476866"/>
                  <a:gd name="connsiteX2424" fmla="*/ 3530204 w 8526188"/>
                  <a:gd name="connsiteY2424" fmla="*/ 646004 h 1476866"/>
                  <a:gd name="connsiteX2425" fmla="*/ 3540195 w 8526188"/>
                  <a:gd name="connsiteY2425" fmla="*/ 625839 h 1476866"/>
                  <a:gd name="connsiteX2426" fmla="*/ 3499629 w 8526188"/>
                  <a:gd name="connsiteY2426" fmla="*/ 634766 h 1476866"/>
                  <a:gd name="connsiteX2427" fmla="*/ 3493045 w 8526188"/>
                  <a:gd name="connsiteY2427" fmla="*/ 635327 h 1476866"/>
                  <a:gd name="connsiteX2428" fmla="*/ 3488071 w 8526188"/>
                  <a:gd name="connsiteY2428" fmla="*/ 639232 h 1476866"/>
                  <a:gd name="connsiteX2429" fmla="*/ 3468984 w 8526188"/>
                  <a:gd name="connsiteY2429" fmla="*/ 650084 h 1476866"/>
                  <a:gd name="connsiteX2430" fmla="*/ 3471818 w 8526188"/>
                  <a:gd name="connsiteY2430" fmla="*/ 644938 h 1476866"/>
                  <a:gd name="connsiteX2431" fmla="*/ 3476935 w 8526188"/>
                  <a:gd name="connsiteY2431" fmla="*/ 636699 h 1476866"/>
                  <a:gd name="connsiteX2432" fmla="*/ 3438914 w 8526188"/>
                  <a:gd name="connsiteY2432" fmla="*/ 639936 h 1476866"/>
                  <a:gd name="connsiteX2433" fmla="*/ 3341318 w 8526188"/>
                  <a:gd name="connsiteY2433" fmla="*/ 634766 h 1476866"/>
                  <a:gd name="connsiteX2434" fmla="*/ 3384661 w 8526188"/>
                  <a:gd name="connsiteY2434" fmla="*/ 617722 h 1476866"/>
                  <a:gd name="connsiteX2435" fmla="*/ 3385129 w 8526188"/>
                  <a:gd name="connsiteY2435" fmla="*/ 617609 h 1476866"/>
                  <a:gd name="connsiteX2436" fmla="*/ 3388231 w 8526188"/>
                  <a:gd name="connsiteY2436" fmla="*/ 612613 h 1476866"/>
                  <a:gd name="connsiteX2437" fmla="*/ 3408242 w 8526188"/>
                  <a:gd name="connsiteY2437" fmla="*/ 588006 h 1476866"/>
                  <a:gd name="connsiteX2438" fmla="*/ 3375806 w 8526188"/>
                  <a:gd name="connsiteY2438" fmla="*/ 590768 h 1476866"/>
                  <a:gd name="connsiteX2439" fmla="*/ 3370424 w 8526188"/>
                  <a:gd name="connsiteY2439" fmla="*/ 594804 h 1476866"/>
                  <a:gd name="connsiteX2440" fmla="*/ 3353573 w 8526188"/>
                  <a:gd name="connsiteY2440" fmla="*/ 603615 h 1476866"/>
                  <a:gd name="connsiteX2441" fmla="*/ 3355792 w 8526188"/>
                  <a:gd name="connsiteY2441" fmla="*/ 598931 h 1476866"/>
                  <a:gd name="connsiteX2442" fmla="*/ 3359556 w 8526188"/>
                  <a:gd name="connsiteY2442" fmla="*/ 592152 h 1476866"/>
                  <a:gd name="connsiteX2443" fmla="*/ 3350062 w 8526188"/>
                  <a:gd name="connsiteY2443" fmla="*/ 592960 h 1476866"/>
                  <a:gd name="connsiteX2444" fmla="*/ 3323176 w 8526188"/>
                  <a:gd name="connsiteY2444" fmla="*/ 592654 h 1476866"/>
                  <a:gd name="connsiteX2445" fmla="*/ 3312277 w 8526188"/>
                  <a:gd name="connsiteY2445" fmla="*/ 600807 h 1476866"/>
                  <a:gd name="connsiteX2446" fmla="*/ 3293318 w 8526188"/>
                  <a:gd name="connsiteY2446" fmla="*/ 610255 h 1476866"/>
                  <a:gd name="connsiteX2447" fmla="*/ 3295736 w 8526188"/>
                  <a:gd name="connsiteY2447" fmla="*/ 605052 h 1476866"/>
                  <a:gd name="connsiteX2448" fmla="*/ 3302644 w 8526188"/>
                  <a:gd name="connsiteY2448" fmla="*/ 592420 h 1476866"/>
                  <a:gd name="connsiteX2449" fmla="*/ 3299640 w 8526188"/>
                  <a:gd name="connsiteY2449" fmla="*/ 592386 h 1476866"/>
                  <a:gd name="connsiteX2450" fmla="*/ 3266699 w 8526188"/>
                  <a:gd name="connsiteY2450" fmla="*/ 589176 h 1476866"/>
                  <a:gd name="connsiteX2451" fmla="*/ 3256034 w 8526188"/>
                  <a:gd name="connsiteY2451" fmla="*/ 592890 h 1476866"/>
                  <a:gd name="connsiteX2452" fmla="*/ 3257435 w 8526188"/>
                  <a:gd name="connsiteY2452" fmla="*/ 588274 h 1476866"/>
                  <a:gd name="connsiteX2453" fmla="*/ 3252465 w 8526188"/>
                  <a:gd name="connsiteY2453" fmla="*/ 587790 h 1476866"/>
                  <a:gd name="connsiteX2454" fmla="*/ 3258652 w 8526188"/>
                  <a:gd name="connsiteY2454" fmla="*/ 585083 h 1476866"/>
                  <a:gd name="connsiteX2455" fmla="*/ 3262802 w 8526188"/>
                  <a:gd name="connsiteY2455" fmla="*/ 574632 h 1476866"/>
                  <a:gd name="connsiteX2456" fmla="*/ 3287186 w 8526188"/>
                  <a:gd name="connsiteY2456" fmla="*/ 538758 h 1476866"/>
                  <a:gd name="connsiteX2457" fmla="*/ 3323314 w 8526188"/>
                  <a:gd name="connsiteY2457" fmla="*/ 515076 h 1476866"/>
                  <a:gd name="connsiteX2458" fmla="*/ 3329499 w 8526188"/>
                  <a:gd name="connsiteY2458" fmla="*/ 512922 h 1476866"/>
                  <a:gd name="connsiteX2459" fmla="*/ 3319360 w 8526188"/>
                  <a:gd name="connsiteY2459" fmla="*/ 506072 h 1476866"/>
                  <a:gd name="connsiteX2460" fmla="*/ 3283616 w 8526188"/>
                  <a:gd name="connsiteY2460" fmla="*/ 468801 h 1476866"/>
                  <a:gd name="connsiteX2461" fmla="*/ 3256550 w 8526188"/>
                  <a:gd name="connsiteY2461" fmla="*/ 400366 h 1476866"/>
                  <a:gd name="connsiteX2462" fmla="*/ 3311189 w 8526188"/>
                  <a:gd name="connsiteY2462" fmla="*/ 450413 h 1476866"/>
                  <a:gd name="connsiteX2463" fmla="*/ 3333150 w 8526188"/>
                  <a:gd name="connsiteY2463" fmla="*/ 496882 h 1476866"/>
                  <a:gd name="connsiteX2464" fmla="*/ 3336603 w 8526188"/>
                  <a:gd name="connsiteY2464" fmla="*/ 510449 h 1476866"/>
                  <a:gd name="connsiteX2465" fmla="*/ 3341825 w 8526188"/>
                  <a:gd name="connsiteY2465" fmla="*/ 508630 h 1476866"/>
                  <a:gd name="connsiteX2466" fmla="*/ 3310674 w 8526188"/>
                  <a:gd name="connsiteY2466" fmla="*/ 562762 h 1476866"/>
                  <a:gd name="connsiteX2467" fmla="*/ 3300056 w 8526188"/>
                  <a:gd name="connsiteY2467" fmla="*/ 569722 h 1476866"/>
                  <a:gd name="connsiteX2468" fmla="*/ 3324813 w 8526188"/>
                  <a:gd name="connsiteY2468" fmla="*/ 563757 h 1476866"/>
                  <a:gd name="connsiteX2469" fmla="*/ 3333156 w 8526188"/>
                  <a:gd name="connsiteY2469" fmla="*/ 553060 h 1476866"/>
                  <a:gd name="connsiteX2470" fmla="*/ 3364464 w 8526188"/>
                  <a:gd name="connsiteY2470" fmla="*/ 529641 h 1476866"/>
                  <a:gd name="connsiteX2471" fmla="*/ 3361561 w 8526188"/>
                  <a:gd name="connsiteY2471" fmla="*/ 526531 h 1476866"/>
                  <a:gd name="connsiteX2472" fmla="*/ 3327015 w 8526188"/>
                  <a:gd name="connsiteY2472" fmla="*/ 468293 h 1476866"/>
                  <a:gd name="connsiteX2473" fmla="*/ 3319868 w 8526188"/>
                  <a:gd name="connsiteY2473" fmla="*/ 395266 h 1476866"/>
                  <a:gd name="connsiteX2474" fmla="*/ 3358682 w 8526188"/>
                  <a:gd name="connsiteY2474" fmla="*/ 458076 h 1476866"/>
                  <a:gd name="connsiteX2475" fmla="*/ 3366508 w 8526188"/>
                  <a:gd name="connsiteY2475" fmla="*/ 524935 h 1476866"/>
                  <a:gd name="connsiteX2476" fmla="*/ 3366127 w 8526188"/>
                  <a:gd name="connsiteY2476" fmla="*/ 528397 h 1476866"/>
                  <a:gd name="connsiteX2477" fmla="*/ 3372415 w 8526188"/>
                  <a:gd name="connsiteY2477" fmla="*/ 523694 h 1476866"/>
                  <a:gd name="connsiteX2478" fmla="*/ 3391374 w 8526188"/>
                  <a:gd name="connsiteY2478" fmla="*/ 514246 h 1476866"/>
                  <a:gd name="connsiteX2479" fmla="*/ 3381605 w 8526188"/>
                  <a:gd name="connsiteY2479" fmla="*/ 532887 h 1476866"/>
                  <a:gd name="connsiteX2480" fmla="*/ 3365099 w 8526188"/>
                  <a:gd name="connsiteY2480" fmla="*/ 554050 h 1476866"/>
                  <a:gd name="connsiteX2481" fmla="*/ 3397586 w 8526188"/>
                  <a:gd name="connsiteY2481" fmla="*/ 546222 h 1476866"/>
                  <a:gd name="connsiteX2482" fmla="*/ 3412107 w 8526188"/>
                  <a:gd name="connsiteY2482" fmla="*/ 535331 h 1476866"/>
                  <a:gd name="connsiteX2483" fmla="*/ 3410897 w 8526188"/>
                  <a:gd name="connsiteY2483" fmla="*/ 534105 h 1476866"/>
                  <a:gd name="connsiteX2484" fmla="*/ 3382677 w 8526188"/>
                  <a:gd name="connsiteY2484" fmla="*/ 494335 h 1476866"/>
                  <a:gd name="connsiteX2485" fmla="*/ 3362767 w 8526188"/>
                  <a:gd name="connsiteY2485" fmla="*/ 427440 h 1476866"/>
                  <a:gd name="connsiteX2486" fmla="*/ 3406174 w 8526188"/>
                  <a:gd name="connsiteY2486" fmla="*/ 482080 h 1476866"/>
                  <a:gd name="connsiteX2487" fmla="*/ 3422437 w 8526188"/>
                  <a:gd name="connsiteY2487" fmla="*/ 527584 h 1476866"/>
                  <a:gd name="connsiteX2488" fmla="*/ 3425068 w 8526188"/>
                  <a:gd name="connsiteY2488" fmla="*/ 525610 h 1476866"/>
                  <a:gd name="connsiteX2489" fmla="*/ 3440443 w 8526188"/>
                  <a:gd name="connsiteY2489" fmla="*/ 517571 h 1476866"/>
                  <a:gd name="connsiteX2490" fmla="*/ 3436311 w 8526188"/>
                  <a:gd name="connsiteY2490" fmla="*/ 511691 h 1476866"/>
                  <a:gd name="connsiteX2491" fmla="*/ 3427383 w 8526188"/>
                  <a:gd name="connsiteY2491" fmla="*/ 487397 h 1476866"/>
                  <a:gd name="connsiteX2492" fmla="*/ 3426902 w 8526188"/>
                  <a:gd name="connsiteY2492" fmla="*/ 487050 h 1476866"/>
                  <a:gd name="connsiteX2493" fmla="*/ 3383702 w 8526188"/>
                  <a:gd name="connsiteY2493" fmla="*/ 448366 h 1476866"/>
                  <a:gd name="connsiteX2494" fmla="*/ 3297911 w 8526188"/>
                  <a:gd name="connsiteY2494" fmla="*/ 328362 h 1476866"/>
                  <a:gd name="connsiteX2495" fmla="*/ 3419962 w 8526188"/>
                  <a:gd name="connsiteY2495" fmla="*/ 418745 h 1476866"/>
                  <a:gd name="connsiteX2496" fmla="*/ 3456172 w 8526188"/>
                  <a:gd name="connsiteY2496" fmla="*/ 460289 h 1476866"/>
                  <a:gd name="connsiteX2497" fmla="*/ 3453669 w 8526188"/>
                  <a:gd name="connsiteY2497" fmla="*/ 453798 h 1476866"/>
                  <a:gd name="connsiteX2498" fmla="*/ 3449074 w 8526188"/>
                  <a:gd name="connsiteY2498" fmla="*/ 432541 h 1476866"/>
                  <a:gd name="connsiteX2499" fmla="*/ 3492481 w 8526188"/>
                  <a:gd name="connsiteY2499" fmla="*/ 491266 h 1476866"/>
                  <a:gd name="connsiteX2500" fmla="*/ 3510864 w 8526188"/>
                  <a:gd name="connsiteY2500" fmla="*/ 538951 h 1476866"/>
                  <a:gd name="connsiteX2501" fmla="*/ 3511349 w 8526188"/>
                  <a:gd name="connsiteY2501" fmla="*/ 541036 h 1476866"/>
                  <a:gd name="connsiteX2502" fmla="*/ 3518787 w 8526188"/>
                  <a:gd name="connsiteY2502" fmla="*/ 541242 h 1476866"/>
                  <a:gd name="connsiteX2503" fmla="*/ 3527201 w 8526188"/>
                  <a:gd name="connsiteY2503" fmla="*/ 536719 h 1476866"/>
                  <a:gd name="connsiteX2504" fmla="*/ 3524886 w 8526188"/>
                  <a:gd name="connsiteY2504" fmla="*/ 541411 h 1476866"/>
                  <a:gd name="connsiteX2505" fmla="*/ 3533820 w 8526188"/>
                  <a:gd name="connsiteY2505" fmla="*/ 541659 h 1476866"/>
                  <a:gd name="connsiteX2506" fmla="*/ 3541315 w 8526188"/>
                  <a:gd name="connsiteY2506" fmla="*/ 542536 h 1476866"/>
                  <a:gd name="connsiteX2507" fmla="*/ 3522610 w 8526188"/>
                  <a:gd name="connsiteY2507" fmla="*/ 515269 h 1476866"/>
                  <a:gd name="connsiteX2508" fmla="*/ 3506078 w 8526188"/>
                  <a:gd name="connsiteY2508" fmla="*/ 471540 h 1476866"/>
                  <a:gd name="connsiteX2509" fmla="*/ 3506023 w 8526188"/>
                  <a:gd name="connsiteY2509" fmla="*/ 471283 h 1476866"/>
                  <a:gd name="connsiteX2510" fmla="*/ 3494357 w 8526188"/>
                  <a:gd name="connsiteY2510" fmla="*/ 454702 h 1476866"/>
                  <a:gd name="connsiteX2511" fmla="*/ 3456222 w 8526188"/>
                  <a:gd name="connsiteY2511" fmla="*/ 375854 h 1476866"/>
                  <a:gd name="connsiteX2512" fmla="*/ 3565510 w 8526188"/>
                  <a:gd name="connsiteY2512" fmla="*/ 473901 h 1476866"/>
                  <a:gd name="connsiteX2513" fmla="*/ 3631502 w 8526188"/>
                  <a:gd name="connsiteY2513" fmla="*/ 587226 h 1476866"/>
                  <a:gd name="connsiteX2514" fmla="*/ 3632441 w 8526188"/>
                  <a:gd name="connsiteY2514" fmla="*/ 589778 h 1476866"/>
                  <a:gd name="connsiteX2515" fmla="*/ 3641571 w 8526188"/>
                  <a:gd name="connsiteY2515" fmla="*/ 590847 h 1476866"/>
                  <a:gd name="connsiteX2516" fmla="*/ 3636264 w 8526188"/>
                  <a:gd name="connsiteY2516" fmla="*/ 583394 h 1476866"/>
                  <a:gd name="connsiteX2517" fmla="*/ 3611462 w 8526188"/>
                  <a:gd name="connsiteY2517" fmla="*/ 533141 h 1476866"/>
                  <a:gd name="connsiteX2518" fmla="*/ 3592952 w 8526188"/>
                  <a:gd name="connsiteY2518" fmla="*/ 433371 h 1476866"/>
                  <a:gd name="connsiteX2519" fmla="*/ 3593716 w 8526188"/>
                  <a:gd name="connsiteY2519" fmla="*/ 404323 h 1476866"/>
                  <a:gd name="connsiteX2520" fmla="*/ 3591035 w 8526188"/>
                  <a:gd name="connsiteY2520" fmla="*/ 402920 h 1476866"/>
                  <a:gd name="connsiteX2521" fmla="*/ 3593762 w 8526188"/>
                  <a:gd name="connsiteY2521" fmla="*/ 402567 h 1476866"/>
                  <a:gd name="connsiteX2522" fmla="*/ 3593797 w 8526188"/>
                  <a:gd name="connsiteY2522" fmla="*/ 401222 h 1476866"/>
                  <a:gd name="connsiteX2523" fmla="*/ 3595121 w 8526188"/>
                  <a:gd name="connsiteY2523" fmla="*/ 389133 h 1476866"/>
                  <a:gd name="connsiteX2524" fmla="*/ 3604410 w 8526188"/>
                  <a:gd name="connsiteY2524" fmla="*/ 398021 h 1476866"/>
                  <a:gd name="connsiteX2525" fmla="*/ 3606957 w 8526188"/>
                  <a:gd name="connsiteY2525" fmla="*/ 400859 h 1476866"/>
                  <a:gd name="connsiteX2526" fmla="*/ 3617652 w 8526188"/>
                  <a:gd name="connsiteY2526" fmla="*/ 399474 h 1476866"/>
                  <a:gd name="connsiteX2527" fmla="*/ 3679888 w 8526188"/>
                  <a:gd name="connsiteY2527" fmla="*/ 401389 h 1476866"/>
                  <a:gd name="connsiteX2528" fmla="*/ 3726554 w 8526188"/>
                  <a:gd name="connsiteY2528" fmla="*/ 414673 h 1476866"/>
                  <a:gd name="connsiteX2529" fmla="*/ 3727438 w 8526188"/>
                  <a:gd name="connsiteY2529" fmla="*/ 410779 h 1476866"/>
                  <a:gd name="connsiteX2530" fmla="*/ 3762626 w 8526188"/>
                  <a:gd name="connsiteY2530" fmla="*/ 340110 h 1476866"/>
                  <a:gd name="connsiteX2531" fmla="*/ 3833099 w 8526188"/>
                  <a:gd name="connsiteY2531" fmla="*/ 284447 h 1476866"/>
                  <a:gd name="connsiteX2532" fmla="*/ 4692564 w 8526188"/>
                  <a:gd name="connsiteY2532" fmla="*/ 272698 h 1476866"/>
                  <a:gd name="connsiteX2533" fmla="*/ 4763037 w 8526188"/>
                  <a:gd name="connsiteY2533" fmla="*/ 328361 h 1476866"/>
                  <a:gd name="connsiteX2534" fmla="*/ 4798225 w 8526188"/>
                  <a:gd name="connsiteY2534" fmla="*/ 399023 h 1476866"/>
                  <a:gd name="connsiteX2535" fmla="*/ 4799110 w 8526188"/>
                  <a:gd name="connsiteY2535" fmla="*/ 402921 h 1476866"/>
                  <a:gd name="connsiteX2536" fmla="*/ 4845758 w 8526188"/>
                  <a:gd name="connsiteY2536" fmla="*/ 389641 h 1476866"/>
                  <a:gd name="connsiteX2537" fmla="*/ 4907998 w 8526188"/>
                  <a:gd name="connsiteY2537" fmla="*/ 387726 h 1476866"/>
                  <a:gd name="connsiteX2538" fmla="*/ 4919570 w 8526188"/>
                  <a:gd name="connsiteY2538" fmla="*/ 389224 h 1476866"/>
                  <a:gd name="connsiteX2539" fmla="*/ 4921754 w 8526188"/>
                  <a:gd name="connsiteY2539" fmla="*/ 386790 h 1476866"/>
                  <a:gd name="connsiteX2540" fmla="*/ 4931041 w 8526188"/>
                  <a:gd name="connsiteY2540" fmla="*/ 377901 h 1476866"/>
                  <a:gd name="connsiteX2541" fmla="*/ 4932367 w 8526188"/>
                  <a:gd name="connsiteY2541" fmla="*/ 389990 h 1476866"/>
                  <a:gd name="connsiteX2542" fmla="*/ 4932390 w 8526188"/>
                  <a:gd name="connsiteY2542" fmla="*/ 390883 h 1476866"/>
                  <a:gd name="connsiteX2543" fmla="*/ 4934619 w 8526188"/>
                  <a:gd name="connsiteY2543" fmla="*/ 391172 h 1476866"/>
                  <a:gd name="connsiteX2544" fmla="*/ 4932428 w 8526188"/>
                  <a:gd name="connsiteY2544" fmla="*/ 392319 h 1476866"/>
                  <a:gd name="connsiteX2545" fmla="*/ 4933214 w 8526188"/>
                  <a:gd name="connsiteY2545" fmla="*/ 422139 h 1476866"/>
                  <a:gd name="connsiteX2546" fmla="*/ 4914700 w 8526188"/>
                  <a:gd name="connsiteY2546" fmla="*/ 521909 h 1476866"/>
                  <a:gd name="connsiteX2547" fmla="*/ 4889902 w 8526188"/>
                  <a:gd name="connsiteY2547" fmla="*/ 572380 h 1476866"/>
                  <a:gd name="connsiteX2548" fmla="*/ 4885054 w 8526188"/>
                  <a:gd name="connsiteY2548" fmla="*/ 579184 h 1476866"/>
                  <a:gd name="connsiteX2549" fmla="*/ 4893080 w 8526188"/>
                  <a:gd name="connsiteY2549" fmla="*/ 578402 h 1476866"/>
                  <a:gd name="connsiteX2550" fmla="*/ 4894154 w 8526188"/>
                  <a:gd name="connsiteY2550" fmla="*/ 575485 h 1476866"/>
                  <a:gd name="connsiteX2551" fmla="*/ 4960154 w 8526188"/>
                  <a:gd name="connsiteY2551" fmla="*/ 462169 h 1476866"/>
                  <a:gd name="connsiteX2552" fmla="*/ 5069433 w 8526188"/>
                  <a:gd name="connsiteY2552" fmla="*/ 364114 h 1476866"/>
                  <a:gd name="connsiteX2553" fmla="*/ 5031303 w 8526188"/>
                  <a:gd name="connsiteY2553" fmla="*/ 442969 h 1476866"/>
                  <a:gd name="connsiteX2554" fmla="*/ 5019802 w 8526188"/>
                  <a:gd name="connsiteY2554" fmla="*/ 459318 h 1476866"/>
                  <a:gd name="connsiteX2555" fmla="*/ 5019588 w 8526188"/>
                  <a:gd name="connsiteY2555" fmla="*/ 460309 h 1476866"/>
                  <a:gd name="connsiteX2556" fmla="*/ 5003054 w 8526188"/>
                  <a:gd name="connsiteY2556" fmla="*/ 504037 h 1476866"/>
                  <a:gd name="connsiteX2557" fmla="*/ 4984436 w 8526188"/>
                  <a:gd name="connsiteY2557" fmla="*/ 531173 h 1476866"/>
                  <a:gd name="connsiteX2558" fmla="*/ 5000730 w 8526188"/>
                  <a:gd name="connsiteY2558" fmla="*/ 529586 h 1476866"/>
                  <a:gd name="connsiteX2559" fmla="*/ 4998453 w 8526188"/>
                  <a:gd name="connsiteY2559" fmla="*/ 524971 h 1476866"/>
                  <a:gd name="connsiteX2560" fmla="*/ 5006071 w 8526188"/>
                  <a:gd name="connsiteY2560" fmla="*/ 529066 h 1476866"/>
                  <a:gd name="connsiteX2561" fmla="*/ 5011413 w 8526188"/>
                  <a:gd name="connsiteY2561" fmla="*/ 528545 h 1476866"/>
                  <a:gd name="connsiteX2562" fmla="*/ 5014494 w 8526188"/>
                  <a:gd name="connsiteY2562" fmla="*/ 528510 h 1476866"/>
                  <a:gd name="connsiteX2563" fmla="*/ 5014796 w 8526188"/>
                  <a:gd name="connsiteY2563" fmla="*/ 527211 h 1476866"/>
                  <a:gd name="connsiteX2564" fmla="*/ 5033182 w 8526188"/>
                  <a:gd name="connsiteY2564" fmla="*/ 479526 h 1476866"/>
                  <a:gd name="connsiteX2565" fmla="*/ 5076589 w 8526188"/>
                  <a:gd name="connsiteY2565" fmla="*/ 420801 h 1476866"/>
                  <a:gd name="connsiteX2566" fmla="*/ 5071991 w 8526188"/>
                  <a:gd name="connsiteY2566" fmla="*/ 442058 h 1476866"/>
                  <a:gd name="connsiteX2567" fmla="*/ 5069485 w 8526188"/>
                  <a:gd name="connsiteY2567" fmla="*/ 448559 h 1476866"/>
                  <a:gd name="connsiteX2568" fmla="*/ 5105693 w 8526188"/>
                  <a:gd name="connsiteY2568" fmla="*/ 407014 h 1476866"/>
                  <a:gd name="connsiteX2569" fmla="*/ 5227744 w 8526188"/>
                  <a:gd name="connsiteY2569" fmla="*/ 316622 h 1476866"/>
                  <a:gd name="connsiteX2570" fmla="*/ 5141953 w 8526188"/>
                  <a:gd name="connsiteY2570" fmla="*/ 436634 h 1476866"/>
                  <a:gd name="connsiteX2571" fmla="*/ 5098754 w 8526188"/>
                  <a:gd name="connsiteY2571" fmla="*/ 475314 h 1476866"/>
                  <a:gd name="connsiteX2572" fmla="*/ 5098288 w 8526188"/>
                  <a:gd name="connsiteY2572" fmla="*/ 475650 h 1476866"/>
                  <a:gd name="connsiteX2573" fmla="*/ 5089361 w 8526188"/>
                  <a:gd name="connsiteY2573" fmla="*/ 499952 h 1476866"/>
                  <a:gd name="connsiteX2574" fmla="*/ 5085224 w 8526188"/>
                  <a:gd name="connsiteY2574" fmla="*/ 505839 h 1476866"/>
                  <a:gd name="connsiteX2575" fmla="*/ 5100587 w 8526188"/>
                  <a:gd name="connsiteY2575" fmla="*/ 513871 h 1476866"/>
                  <a:gd name="connsiteX2576" fmla="*/ 5103223 w 8526188"/>
                  <a:gd name="connsiteY2576" fmla="*/ 515848 h 1476866"/>
                  <a:gd name="connsiteX2577" fmla="*/ 5119481 w 8526188"/>
                  <a:gd name="connsiteY2577" fmla="*/ 470332 h 1476866"/>
                  <a:gd name="connsiteX2578" fmla="*/ 5162897 w 8526188"/>
                  <a:gd name="connsiteY2578" fmla="*/ 415692 h 1476866"/>
                  <a:gd name="connsiteX2579" fmla="*/ 5142978 w 8526188"/>
                  <a:gd name="connsiteY2579" fmla="*/ 482587 h 1476866"/>
                  <a:gd name="connsiteX2580" fmla="*/ 5114762 w 8526188"/>
                  <a:gd name="connsiteY2580" fmla="*/ 522361 h 1476866"/>
                  <a:gd name="connsiteX2581" fmla="*/ 5113548 w 8526188"/>
                  <a:gd name="connsiteY2581" fmla="*/ 523592 h 1476866"/>
                  <a:gd name="connsiteX2582" fmla="*/ 5128045 w 8526188"/>
                  <a:gd name="connsiteY2582" fmla="*/ 534465 h 1476866"/>
                  <a:gd name="connsiteX2583" fmla="*/ 5160561 w 8526188"/>
                  <a:gd name="connsiteY2583" fmla="*/ 542300 h 1476866"/>
                  <a:gd name="connsiteX2584" fmla="*/ 5144064 w 8526188"/>
                  <a:gd name="connsiteY2584" fmla="*/ 521143 h 1476866"/>
                  <a:gd name="connsiteX2585" fmla="*/ 5134299 w 8526188"/>
                  <a:gd name="connsiteY2585" fmla="*/ 502506 h 1476866"/>
                  <a:gd name="connsiteX2586" fmla="*/ 5153258 w 8526188"/>
                  <a:gd name="connsiteY2586" fmla="*/ 511954 h 1476866"/>
                  <a:gd name="connsiteX2587" fmla="*/ 5159528 w 8526188"/>
                  <a:gd name="connsiteY2587" fmla="*/ 516644 h 1476866"/>
                  <a:gd name="connsiteX2588" fmla="*/ 5159148 w 8526188"/>
                  <a:gd name="connsiteY2588" fmla="*/ 513188 h 1476866"/>
                  <a:gd name="connsiteX2589" fmla="*/ 5166973 w 8526188"/>
                  <a:gd name="connsiteY2589" fmla="*/ 446336 h 1476866"/>
                  <a:gd name="connsiteX2590" fmla="*/ 5205787 w 8526188"/>
                  <a:gd name="connsiteY2590" fmla="*/ 383517 h 1476866"/>
                  <a:gd name="connsiteX2591" fmla="*/ 5198640 w 8526188"/>
                  <a:gd name="connsiteY2591" fmla="*/ 456545 h 1476866"/>
                  <a:gd name="connsiteX2592" fmla="*/ 5164095 w 8526188"/>
                  <a:gd name="connsiteY2592" fmla="*/ 514784 h 1476866"/>
                  <a:gd name="connsiteX2593" fmla="*/ 5161194 w 8526188"/>
                  <a:gd name="connsiteY2593" fmla="*/ 517890 h 1476866"/>
                  <a:gd name="connsiteX2594" fmla="*/ 5192517 w 8526188"/>
                  <a:gd name="connsiteY2594" fmla="*/ 541320 h 1476866"/>
                  <a:gd name="connsiteX2595" fmla="*/ 5200851 w 8526188"/>
                  <a:gd name="connsiteY2595" fmla="*/ 552008 h 1476866"/>
                  <a:gd name="connsiteX2596" fmla="*/ 5225574 w 8526188"/>
                  <a:gd name="connsiteY2596" fmla="*/ 557965 h 1476866"/>
                  <a:gd name="connsiteX2597" fmla="*/ 5214982 w 8526188"/>
                  <a:gd name="connsiteY2597" fmla="*/ 551022 h 1476866"/>
                  <a:gd name="connsiteX2598" fmla="*/ 5183830 w 8526188"/>
                  <a:gd name="connsiteY2598" fmla="*/ 496890 h 1476866"/>
                  <a:gd name="connsiteX2599" fmla="*/ 5189062 w 8526188"/>
                  <a:gd name="connsiteY2599" fmla="*/ 498712 h 1476866"/>
                  <a:gd name="connsiteX2600" fmla="*/ 5192517 w 8526188"/>
                  <a:gd name="connsiteY2600" fmla="*/ 485142 h 1476866"/>
                  <a:gd name="connsiteX2601" fmla="*/ 5214474 w 8526188"/>
                  <a:gd name="connsiteY2601" fmla="*/ 438673 h 1476866"/>
                  <a:gd name="connsiteX2602" fmla="*/ 5269114 w 8526188"/>
                  <a:gd name="connsiteY2602" fmla="*/ 388626 h 1476866"/>
                  <a:gd name="connsiteX2603" fmla="*/ 5242048 w 8526188"/>
                  <a:gd name="connsiteY2603" fmla="*/ 457052 h 1476866"/>
                  <a:gd name="connsiteX2604" fmla="*/ 5206304 w 8526188"/>
                  <a:gd name="connsiteY2604" fmla="*/ 494331 h 1476866"/>
                  <a:gd name="connsiteX2605" fmla="*/ 5196162 w 8526188"/>
                  <a:gd name="connsiteY2605" fmla="*/ 501184 h 1476866"/>
                  <a:gd name="connsiteX2606" fmla="*/ 5202342 w 8526188"/>
                  <a:gd name="connsiteY2606" fmla="*/ 503336 h 1476866"/>
                  <a:gd name="connsiteX2607" fmla="*/ 5238470 w 8526188"/>
                  <a:gd name="connsiteY2607" fmla="*/ 527018 h 1476866"/>
                  <a:gd name="connsiteX2608" fmla="*/ 5262857 w 8526188"/>
                  <a:gd name="connsiteY2608" fmla="*/ 562892 h 1476866"/>
                  <a:gd name="connsiteX2609" fmla="*/ 5267000 w 8526188"/>
                  <a:gd name="connsiteY2609" fmla="*/ 573330 h 1476866"/>
                  <a:gd name="connsiteX2610" fmla="*/ 5273198 w 8526188"/>
                  <a:gd name="connsiteY2610" fmla="*/ 576041 h 1476866"/>
                  <a:gd name="connsiteX2611" fmla="*/ 5268219 w 8526188"/>
                  <a:gd name="connsiteY2611" fmla="*/ 576526 h 1476866"/>
                  <a:gd name="connsiteX2612" fmla="*/ 5269621 w 8526188"/>
                  <a:gd name="connsiteY2612" fmla="*/ 581150 h 1476866"/>
                  <a:gd name="connsiteX2613" fmla="*/ 5258939 w 8526188"/>
                  <a:gd name="connsiteY2613" fmla="*/ 577430 h 1476866"/>
                  <a:gd name="connsiteX2614" fmla="*/ 5226024 w 8526188"/>
                  <a:gd name="connsiteY2614" fmla="*/ 580637 h 1476866"/>
                  <a:gd name="connsiteX2615" fmla="*/ 5223017 w 8526188"/>
                  <a:gd name="connsiteY2615" fmla="*/ 580671 h 1476866"/>
                  <a:gd name="connsiteX2616" fmla="*/ 5229929 w 8526188"/>
                  <a:gd name="connsiteY2616" fmla="*/ 593312 h 1476866"/>
                  <a:gd name="connsiteX2617" fmla="*/ 5232346 w 8526188"/>
                  <a:gd name="connsiteY2617" fmla="*/ 598515 h 1476866"/>
                  <a:gd name="connsiteX2618" fmla="*/ 5213387 w 8526188"/>
                  <a:gd name="connsiteY2618" fmla="*/ 589067 h 1476866"/>
                  <a:gd name="connsiteX2619" fmla="*/ 5202476 w 8526188"/>
                  <a:gd name="connsiteY2619" fmla="*/ 580905 h 1476866"/>
                  <a:gd name="connsiteX2620" fmla="*/ 5175602 w 8526188"/>
                  <a:gd name="connsiteY2620" fmla="*/ 581211 h 1476866"/>
                  <a:gd name="connsiteX2621" fmla="*/ 5166093 w 8526188"/>
                  <a:gd name="connsiteY2621" fmla="*/ 580401 h 1476866"/>
                  <a:gd name="connsiteX2622" fmla="*/ 5169863 w 8526188"/>
                  <a:gd name="connsiteY2622" fmla="*/ 587192 h 1476866"/>
                  <a:gd name="connsiteX2623" fmla="*/ 5172081 w 8526188"/>
                  <a:gd name="connsiteY2623" fmla="*/ 591875 h 1476866"/>
                  <a:gd name="connsiteX2624" fmla="*/ 5155227 w 8526188"/>
                  <a:gd name="connsiteY2624" fmla="*/ 583068 h 1476866"/>
                  <a:gd name="connsiteX2625" fmla="*/ 5149826 w 8526188"/>
                  <a:gd name="connsiteY2625" fmla="*/ 579016 h 1476866"/>
                  <a:gd name="connsiteX2626" fmla="*/ 5117404 w 8526188"/>
                  <a:gd name="connsiteY2626" fmla="*/ 576255 h 1476866"/>
                  <a:gd name="connsiteX2627" fmla="*/ 5137423 w 8526188"/>
                  <a:gd name="connsiteY2627" fmla="*/ 600873 h 1476866"/>
                  <a:gd name="connsiteX2628" fmla="*/ 5140523 w 8526188"/>
                  <a:gd name="connsiteY2628" fmla="*/ 605867 h 1476866"/>
                  <a:gd name="connsiteX2629" fmla="*/ 5141000 w 8526188"/>
                  <a:gd name="connsiteY2629" fmla="*/ 605982 h 1476866"/>
                  <a:gd name="connsiteX2630" fmla="*/ 5184346 w 8526188"/>
                  <a:gd name="connsiteY2630" fmla="*/ 623026 h 1476866"/>
                  <a:gd name="connsiteX2631" fmla="*/ 5086750 w 8526188"/>
                  <a:gd name="connsiteY2631" fmla="*/ 628196 h 1476866"/>
                  <a:gd name="connsiteX2632" fmla="*/ 5048730 w 8526188"/>
                  <a:gd name="connsiteY2632" fmla="*/ 624959 h 1476866"/>
                  <a:gd name="connsiteX2633" fmla="*/ 5053845 w 8526188"/>
                  <a:gd name="connsiteY2633" fmla="*/ 633198 h 1476866"/>
                  <a:gd name="connsiteX2634" fmla="*/ 5056678 w 8526188"/>
                  <a:gd name="connsiteY2634" fmla="*/ 638344 h 1476866"/>
                  <a:gd name="connsiteX2635" fmla="*/ 5037591 w 8526188"/>
                  <a:gd name="connsiteY2635" fmla="*/ 627492 h 1476866"/>
                  <a:gd name="connsiteX2636" fmla="*/ 5032617 w 8526188"/>
                  <a:gd name="connsiteY2636" fmla="*/ 623586 h 1476866"/>
                  <a:gd name="connsiteX2637" fmla="*/ 5026035 w 8526188"/>
                  <a:gd name="connsiteY2637" fmla="*/ 623026 h 1476866"/>
                  <a:gd name="connsiteX2638" fmla="*/ 4984708 w 8526188"/>
                  <a:gd name="connsiteY2638" fmla="*/ 613068 h 1476866"/>
                  <a:gd name="connsiteX2639" fmla="*/ 4995459 w 8526188"/>
                  <a:gd name="connsiteY2639" fmla="*/ 634764 h 1476866"/>
                  <a:gd name="connsiteX2640" fmla="*/ 5001523 w 8526188"/>
                  <a:gd name="connsiteY2640" fmla="*/ 654169 h 1476866"/>
                  <a:gd name="connsiteX2641" fmla="*/ 4986202 w 8526188"/>
                  <a:gd name="connsiteY2641" fmla="*/ 640892 h 1476866"/>
                  <a:gd name="connsiteX2642" fmla="*/ 4957054 w 8526188"/>
                  <a:gd name="connsiteY2642" fmla="*/ 606405 h 1476866"/>
                  <a:gd name="connsiteX2643" fmla="*/ 4918730 w 8526188"/>
                  <a:gd name="connsiteY2643" fmla="*/ 597170 h 1476866"/>
                  <a:gd name="connsiteX2644" fmla="*/ 4886933 w 8526188"/>
                  <a:gd name="connsiteY2644" fmla="*/ 585177 h 1476866"/>
                  <a:gd name="connsiteX2645" fmla="*/ 4882245 w 8526188"/>
                  <a:gd name="connsiteY2645" fmla="*/ 583126 h 1476866"/>
                  <a:gd name="connsiteX2646" fmla="*/ 4862230 w 8526188"/>
                  <a:gd name="connsiteY2646" fmla="*/ 611216 h 1476866"/>
                  <a:gd name="connsiteX2647" fmla="*/ 4830440 w 8526188"/>
                  <a:gd name="connsiteY2647" fmla="*/ 644984 h 1476866"/>
                  <a:gd name="connsiteX2648" fmla="*/ 4828271 w 8526188"/>
                  <a:gd name="connsiteY2648" fmla="*/ 600745 h 1476866"/>
                  <a:gd name="connsiteX2649" fmla="*/ 4829418 w 8526188"/>
                  <a:gd name="connsiteY2649" fmla="*/ 588538 h 1476866"/>
                  <a:gd name="connsiteX2650" fmla="*/ 4822146 w 8526188"/>
                  <a:gd name="connsiteY2650" fmla="*/ 591547 h 1476866"/>
                  <a:gd name="connsiteX2651" fmla="*/ 4810457 w 8526188"/>
                  <a:gd name="connsiteY2651" fmla="*/ 594559 h 1476866"/>
                  <a:gd name="connsiteX2652" fmla="*/ 4803903 w 8526188"/>
                  <a:gd name="connsiteY2652" fmla="*/ 613331 h 1476866"/>
                  <a:gd name="connsiteX2653" fmla="*/ 4792641 w 8526188"/>
                  <a:gd name="connsiteY2653" fmla="*/ 634142 h 1476866"/>
                  <a:gd name="connsiteX2654" fmla="*/ 4797321 w 8526188"/>
                  <a:gd name="connsiteY2654" fmla="*/ 634832 h 1476866"/>
                  <a:gd name="connsiteX2655" fmla="*/ 4821771 w 8526188"/>
                  <a:gd name="connsiteY2655" fmla="*/ 642428 h 1476866"/>
                  <a:gd name="connsiteX2656" fmla="*/ 4796809 w 8526188"/>
                  <a:gd name="connsiteY2656" fmla="*/ 647853 h 1476866"/>
                  <a:gd name="connsiteX2657" fmla="*/ 4784754 w 8526188"/>
                  <a:gd name="connsiteY2657" fmla="*/ 648715 h 1476866"/>
                  <a:gd name="connsiteX2658" fmla="*/ 4781418 w 8526188"/>
                  <a:gd name="connsiteY2658" fmla="*/ 654880 h 1476866"/>
                  <a:gd name="connsiteX2659" fmla="*/ 4754351 w 8526188"/>
                  <a:gd name="connsiteY2659" fmla="*/ 691969 h 1476866"/>
                  <a:gd name="connsiteX2660" fmla="*/ 4751519 w 8526188"/>
                  <a:gd name="connsiteY2660" fmla="*/ 680087 h 1476866"/>
                  <a:gd name="connsiteX2661" fmla="*/ 4747116 w 8526188"/>
                  <a:gd name="connsiteY2661" fmla="*/ 651406 h 1476866"/>
                  <a:gd name="connsiteX2662" fmla="*/ 4736995 w 8526188"/>
                  <a:gd name="connsiteY2662" fmla="*/ 652129 h 1476866"/>
                  <a:gd name="connsiteX2663" fmla="*/ 4734089 w 8526188"/>
                  <a:gd name="connsiteY2663" fmla="*/ 651692 h 1476866"/>
                  <a:gd name="connsiteX2664" fmla="*/ 4730368 w 8526188"/>
                  <a:gd name="connsiteY2664" fmla="*/ 662349 h 1476866"/>
                  <a:gd name="connsiteX2665" fmla="*/ 4697460 w 8526188"/>
                  <a:gd name="connsiteY2665" fmla="*/ 719521 h 1476866"/>
                  <a:gd name="connsiteX2666" fmla="*/ 4696647 w 8526188"/>
                  <a:gd name="connsiteY2666" fmla="*/ 720600 h 1476866"/>
                  <a:gd name="connsiteX2667" fmla="*/ 4711506 w 8526188"/>
                  <a:gd name="connsiteY2667" fmla="*/ 721699 h 1476866"/>
                  <a:gd name="connsiteX2668" fmla="*/ 4700735 w 8526188"/>
                  <a:gd name="connsiteY2668" fmla="*/ 716987 h 1476866"/>
                  <a:gd name="connsiteX2669" fmla="*/ 4798331 w 8526188"/>
                  <a:gd name="connsiteY2669" fmla="*/ 711817 h 1476866"/>
                  <a:gd name="connsiteX2670" fmla="*/ 4859046 w 8526188"/>
                  <a:gd name="connsiteY2670" fmla="*/ 716987 h 1476866"/>
                  <a:gd name="connsiteX2671" fmla="*/ 4998147 w 8526188"/>
                  <a:gd name="connsiteY2671" fmla="*/ 754836 h 1476866"/>
                  <a:gd name="connsiteX2672" fmla="*/ 5006237 w 8526188"/>
                  <a:gd name="connsiteY2672" fmla="*/ 758375 h 1476866"/>
                  <a:gd name="connsiteX2673" fmla="*/ 5011741 w 8526188"/>
                  <a:gd name="connsiteY2673" fmla="*/ 755286 h 1476866"/>
                  <a:gd name="connsiteX2674" fmla="*/ 4951477 w 8526188"/>
                  <a:gd name="connsiteY2674" fmla="*/ 872228 h 1476866"/>
                  <a:gd name="connsiteX2675" fmla="*/ 4869067 w 8526188"/>
                  <a:gd name="connsiteY2675" fmla="*/ 943466 h 1476866"/>
                  <a:gd name="connsiteX2676" fmla="*/ 4853749 w 8526188"/>
                  <a:gd name="connsiteY2676" fmla="*/ 953174 h 1476866"/>
                  <a:gd name="connsiteX2677" fmla="*/ 4858278 w 8526188"/>
                  <a:gd name="connsiteY2677" fmla="*/ 954642 h 1476866"/>
                  <a:gd name="connsiteX2678" fmla="*/ 4991306 w 8526188"/>
                  <a:gd name="connsiteY2678" fmla="*/ 1012160 h 1476866"/>
                  <a:gd name="connsiteX2679" fmla="*/ 5137361 w 8526188"/>
                  <a:gd name="connsiteY2679" fmla="*/ 1118377 h 1476866"/>
                  <a:gd name="connsiteX2680" fmla="*/ 4941775 w 8526188"/>
                  <a:gd name="connsiteY2680" fmla="*/ 1041264 h 1476866"/>
                  <a:gd name="connsiteX2681" fmla="*/ 4833319 w 8526188"/>
                  <a:gd name="connsiteY2681" fmla="*/ 969198 h 1476866"/>
                  <a:gd name="connsiteX2682" fmla="*/ 4830957 w 8526188"/>
                  <a:gd name="connsiteY2682" fmla="*/ 967122 h 1476866"/>
                  <a:gd name="connsiteX2683" fmla="*/ 4825340 w 8526188"/>
                  <a:gd name="connsiteY2683" fmla="*/ 970274 h 1476866"/>
                  <a:gd name="connsiteX2684" fmla="*/ 4826818 w 8526188"/>
                  <a:gd name="connsiteY2684" fmla="*/ 963484 h 1476866"/>
                  <a:gd name="connsiteX2685" fmla="*/ 4805255 w 8526188"/>
                  <a:gd name="connsiteY2685" fmla="*/ 944534 h 1476866"/>
                  <a:gd name="connsiteX2686" fmla="*/ 4795720 w 8526188"/>
                  <a:gd name="connsiteY2686" fmla="*/ 935047 h 1476866"/>
                  <a:gd name="connsiteX2687" fmla="*/ 4813067 w 8526188"/>
                  <a:gd name="connsiteY2687" fmla="*/ 939986 h 1476866"/>
                  <a:gd name="connsiteX2688" fmla="*/ 4832146 w 8526188"/>
                  <a:gd name="connsiteY2688" fmla="*/ 946171 h 1476866"/>
                  <a:gd name="connsiteX2689" fmla="*/ 4836131 w 8526188"/>
                  <a:gd name="connsiteY2689" fmla="*/ 934019 h 1476866"/>
                  <a:gd name="connsiteX2690" fmla="*/ 4885605 w 8526188"/>
                  <a:gd name="connsiteY2690" fmla="*/ 853332 h 1476866"/>
                  <a:gd name="connsiteX2691" fmla="*/ 4932714 w 8526188"/>
                  <a:gd name="connsiteY2691" fmla="*/ 810379 h 1476866"/>
                  <a:gd name="connsiteX2692" fmla="*/ 4904235 w 8526188"/>
                  <a:gd name="connsiteY2692" fmla="*/ 808273 h 1476866"/>
                  <a:gd name="connsiteX2693" fmla="*/ 4805929 w 8526188"/>
                  <a:gd name="connsiteY2693" fmla="*/ 785930 h 1476866"/>
                  <a:gd name="connsiteX2694" fmla="*/ 4716753 w 8526188"/>
                  <a:gd name="connsiteY2694" fmla="*/ 743160 h 1476866"/>
                  <a:gd name="connsiteX2695" fmla="*/ 4692021 w 8526188"/>
                  <a:gd name="connsiteY2695" fmla="*/ 726744 h 1476866"/>
                  <a:gd name="connsiteX2696" fmla="*/ 4685509 w 8526188"/>
                  <a:gd name="connsiteY2696" fmla="*/ 735392 h 1476866"/>
                  <a:gd name="connsiteX2697" fmla="*/ 4680816 w 8526188"/>
                  <a:gd name="connsiteY2697" fmla="*/ 740983 h 1476866"/>
                  <a:gd name="connsiteX2698" fmla="*/ 4671556 w 8526188"/>
                  <a:gd name="connsiteY2698" fmla="*/ 651148 h 1476866"/>
                  <a:gd name="connsiteX2699" fmla="*/ 4672802 w 8526188"/>
                  <a:gd name="connsiteY2699" fmla="*/ 641713 h 1476866"/>
                  <a:gd name="connsiteX2700" fmla="*/ 4656605 w 8526188"/>
                  <a:gd name="connsiteY2700" fmla="*/ 636807 h 1476866"/>
                  <a:gd name="connsiteX2701" fmla="*/ 4660381 w 8526188"/>
                  <a:gd name="connsiteY2701" fmla="*/ 665917 h 1476866"/>
                  <a:gd name="connsiteX2702" fmla="*/ 4645767 w 8526188"/>
                  <a:gd name="connsiteY2702" fmla="*/ 766013 h 1476866"/>
                  <a:gd name="connsiteX2703" fmla="*/ 4637499 w 8526188"/>
                  <a:gd name="connsiteY2703" fmla="*/ 788401 h 1476866"/>
                  <a:gd name="connsiteX2704" fmla="*/ 4694957 w 8526188"/>
                  <a:gd name="connsiteY2704" fmla="*/ 779341 h 1476866"/>
                  <a:gd name="connsiteX2705" fmla="*/ 4746180 w 8526188"/>
                  <a:gd name="connsiteY2705" fmla="*/ 781337 h 1476866"/>
                  <a:gd name="connsiteX2706" fmla="*/ 4869771 w 8526188"/>
                  <a:gd name="connsiteY2706" fmla="*/ 831891 h 1476866"/>
                  <a:gd name="connsiteX2707" fmla="*/ 4734948 w 8526188"/>
                  <a:gd name="connsiteY2707" fmla="*/ 846702 h 1476866"/>
                  <a:gd name="connsiteX2708" fmla="*/ 4646346 w 8526188"/>
                  <a:gd name="connsiteY2708" fmla="*/ 817786 h 1476866"/>
                  <a:gd name="connsiteX2709" fmla="*/ 4629291 w 8526188"/>
                  <a:gd name="connsiteY2709" fmla="*/ 807772 h 1476866"/>
                  <a:gd name="connsiteX2710" fmla="*/ 4629238 w 8526188"/>
                  <a:gd name="connsiteY2710" fmla="*/ 807887 h 1476866"/>
                  <a:gd name="connsiteX2711" fmla="*/ 4629122 w 8526188"/>
                  <a:gd name="connsiteY2711" fmla="*/ 807673 h 1476866"/>
                  <a:gd name="connsiteX2712" fmla="*/ 4620622 w 8526188"/>
                  <a:gd name="connsiteY2712" fmla="*/ 802682 h 1476866"/>
                  <a:gd name="connsiteX2713" fmla="*/ 4611366 w 8526188"/>
                  <a:gd name="connsiteY2713" fmla="*/ 796147 h 1476866"/>
                  <a:gd name="connsiteX2714" fmla="*/ 4621556 w 8526188"/>
                  <a:gd name="connsiteY2714" fmla="*/ 792989 h 1476866"/>
                  <a:gd name="connsiteX2715" fmla="*/ 4610086 w 8526188"/>
                  <a:gd name="connsiteY2715" fmla="*/ 767033 h 1476866"/>
                  <a:gd name="connsiteX2716" fmla="*/ 4589400 w 8526188"/>
                  <a:gd name="connsiteY2716" fmla="*/ 667964 h 1476866"/>
                  <a:gd name="connsiteX2717" fmla="*/ 4620551 w 8526188"/>
                  <a:gd name="connsiteY2717" fmla="*/ 525994 h 1476866"/>
                  <a:gd name="connsiteX2718" fmla="*/ 4653298 w 8526188"/>
                  <a:gd name="connsiteY2718" fmla="*/ 611308 h 1476866"/>
                  <a:gd name="connsiteX2719" fmla="*/ 4656384 w 8526188"/>
                  <a:gd name="connsiteY2719" fmla="*/ 635106 h 1476866"/>
                  <a:gd name="connsiteX2720" fmla="*/ 4674186 w 8526188"/>
                  <a:gd name="connsiteY2720" fmla="*/ 631237 h 1476866"/>
                  <a:gd name="connsiteX2721" fmla="*/ 4677046 w 8526188"/>
                  <a:gd name="connsiteY2721" fmla="*/ 609579 h 1476866"/>
                  <a:gd name="connsiteX2722" fmla="*/ 4667029 w 8526188"/>
                  <a:gd name="connsiteY2722" fmla="*/ 608723 h 1476866"/>
                  <a:gd name="connsiteX2723" fmla="*/ 4677744 w 8526188"/>
                  <a:gd name="connsiteY2723" fmla="*/ 604290 h 1476866"/>
                  <a:gd name="connsiteX2724" fmla="*/ 4678394 w 8526188"/>
                  <a:gd name="connsiteY2724" fmla="*/ 599368 h 1476866"/>
                  <a:gd name="connsiteX2725" fmla="*/ 4675652 w 8526188"/>
                  <a:gd name="connsiteY2725" fmla="*/ 596658 h 1476866"/>
                  <a:gd name="connsiteX2726" fmla="*/ 4642517 w 8526188"/>
                  <a:gd name="connsiteY2726" fmla="*/ 552037 h 1476866"/>
                  <a:gd name="connsiteX2727" fmla="*/ 4617498 w 8526188"/>
                  <a:gd name="connsiteY2727" fmla="*/ 479009 h 1476866"/>
                  <a:gd name="connsiteX2728" fmla="*/ 4668052 w 8526188"/>
                  <a:gd name="connsiteY2728" fmla="*/ 540288 h 1476866"/>
                  <a:gd name="connsiteX2729" fmla="*/ 4684315 w 8526188"/>
                  <a:gd name="connsiteY2729" fmla="*/ 580607 h 1476866"/>
                  <a:gd name="connsiteX2730" fmla="*/ 4691412 w 8526188"/>
                  <a:gd name="connsiteY2730" fmla="*/ 560280 h 1476866"/>
                  <a:gd name="connsiteX2731" fmla="*/ 4685924 w 8526188"/>
                  <a:gd name="connsiteY2731" fmla="*/ 559699 h 1476866"/>
                  <a:gd name="connsiteX2732" fmla="*/ 4692642 w 8526188"/>
                  <a:gd name="connsiteY2732" fmla="*/ 556760 h 1476866"/>
                  <a:gd name="connsiteX2733" fmla="*/ 4697147 w 8526188"/>
                  <a:gd name="connsiteY2733" fmla="*/ 543856 h 1476866"/>
                  <a:gd name="connsiteX2734" fmla="*/ 4698100 w 8526188"/>
                  <a:gd name="connsiteY2734" fmla="*/ 542095 h 1476866"/>
                  <a:gd name="connsiteX2735" fmla="*/ 4683135 w 8526188"/>
                  <a:gd name="connsiteY2735" fmla="*/ 523927 h 1476866"/>
                  <a:gd name="connsiteX2736" fmla="*/ 4664982 w 8526188"/>
                  <a:gd name="connsiteY2736" fmla="*/ 496374 h 1476866"/>
                  <a:gd name="connsiteX2737" fmla="*/ 4636385 w 8526188"/>
                  <a:gd name="connsiteY2737" fmla="*/ 417223 h 1476866"/>
                  <a:gd name="connsiteX2738" fmla="*/ 4690517 w 8526188"/>
                  <a:gd name="connsiteY2738" fmla="*/ 484634 h 1476866"/>
                  <a:gd name="connsiteX2739" fmla="*/ 4704681 w 8526188"/>
                  <a:gd name="connsiteY2739" fmla="*/ 514018 h 1476866"/>
                  <a:gd name="connsiteX2740" fmla="*/ 4708038 w 8526188"/>
                  <a:gd name="connsiteY2740" fmla="*/ 523731 h 1476866"/>
                  <a:gd name="connsiteX2741" fmla="*/ 4715078 w 8526188"/>
                  <a:gd name="connsiteY2741" fmla="*/ 510723 h 1476866"/>
                  <a:gd name="connsiteX2742" fmla="*/ 4714521 w 8526188"/>
                  <a:gd name="connsiteY2742" fmla="*/ 510676 h 1476866"/>
                  <a:gd name="connsiteX2743" fmla="*/ 4715271 w 8526188"/>
                  <a:gd name="connsiteY2743" fmla="*/ 510366 h 1476866"/>
                  <a:gd name="connsiteX2744" fmla="*/ 4719632 w 8526188"/>
                  <a:gd name="connsiteY2744" fmla="*/ 502308 h 1476866"/>
                  <a:gd name="connsiteX2745" fmla="*/ 4722737 w 8526188"/>
                  <a:gd name="connsiteY2745" fmla="*/ 497859 h 1476866"/>
                  <a:gd name="connsiteX2746" fmla="*/ 4701750 w 8526188"/>
                  <a:gd name="connsiteY2746" fmla="*/ 470331 h 1476866"/>
                  <a:gd name="connsiteX2747" fmla="*/ 4678769 w 8526188"/>
                  <a:gd name="connsiteY2747" fmla="*/ 401389 h 1476866"/>
                  <a:gd name="connsiteX2748" fmla="*/ 4727285 w 8526188"/>
                  <a:gd name="connsiteY2748" fmla="*/ 458583 h 1476866"/>
                  <a:gd name="connsiteX2749" fmla="*/ 4730285 w 8526188"/>
                  <a:gd name="connsiteY2749" fmla="*/ 466097 h 1476866"/>
                  <a:gd name="connsiteX2750" fmla="*/ 4750273 w 8526188"/>
                  <a:gd name="connsiteY2750" fmla="*/ 456996 h 1476866"/>
                  <a:gd name="connsiteX2751" fmla="*/ 4753821 w 8526188"/>
                  <a:gd name="connsiteY2751" fmla="*/ 456020 h 1476866"/>
                  <a:gd name="connsiteX2752" fmla="*/ 4719114 w 8526188"/>
                  <a:gd name="connsiteY2752" fmla="*/ 410583 h 1476866"/>
                  <a:gd name="connsiteX2753" fmla="*/ 4694095 w 8526188"/>
                  <a:gd name="connsiteY2753" fmla="*/ 333470 h 1476866"/>
                  <a:gd name="connsiteX2754" fmla="*/ 4748227 w 8526188"/>
                  <a:gd name="connsiteY2754" fmla="*/ 396796 h 1476866"/>
                  <a:gd name="connsiteX2755" fmla="*/ 4768971 w 8526188"/>
                  <a:gd name="connsiteY2755" fmla="*/ 449904 h 1476866"/>
                  <a:gd name="connsiteX2756" fmla="*/ 4769337 w 8526188"/>
                  <a:gd name="connsiteY2756" fmla="*/ 451753 h 1476866"/>
                  <a:gd name="connsiteX2757" fmla="*/ 4800152 w 8526188"/>
                  <a:gd name="connsiteY2757" fmla="*/ 443278 h 1476866"/>
                  <a:gd name="connsiteX2758" fmla="*/ 4812204 w 8526188"/>
                  <a:gd name="connsiteY2758" fmla="*/ 426006 h 1476866"/>
                  <a:gd name="connsiteX2759" fmla="*/ 4816856 w 8526188"/>
                  <a:gd name="connsiteY2759" fmla="*/ 420323 h 1476866"/>
                  <a:gd name="connsiteX2760" fmla="*/ 4789138 w 8526188"/>
                  <a:gd name="connsiteY2760" fmla="*/ 421176 h 1476866"/>
                  <a:gd name="connsiteX2761" fmla="*/ 4762521 w 8526188"/>
                  <a:gd name="connsiteY2761" fmla="*/ 417730 h 1476866"/>
                  <a:gd name="connsiteX2762" fmla="*/ 4786330 w 8526188"/>
                  <a:gd name="connsiteY2762" fmla="*/ 406559 h 1476866"/>
                  <a:gd name="connsiteX2763" fmla="*/ 4796046 w 8526188"/>
                  <a:gd name="connsiteY2763" fmla="*/ 403793 h 1476866"/>
                  <a:gd name="connsiteX2764" fmla="*/ 4775676 w 8526188"/>
                  <a:gd name="connsiteY2764" fmla="*/ 391937 h 1476866"/>
                  <a:gd name="connsiteX2765" fmla="*/ 4729332 w 8526188"/>
                  <a:gd name="connsiteY2765" fmla="*/ 350318 h 1476866"/>
                  <a:gd name="connsiteX2766" fmla="*/ 4692564 w 8526188"/>
                  <a:gd name="connsiteY2766" fmla="*/ 272698 h 1476866"/>
                  <a:gd name="connsiteX2767" fmla="*/ 3511437 w 8526188"/>
                  <a:gd name="connsiteY2767" fmla="*/ 242510 h 1476866"/>
                  <a:gd name="connsiteX2768" fmla="*/ 3576741 w 8526188"/>
                  <a:gd name="connsiteY2768" fmla="*/ 243087 h 1476866"/>
                  <a:gd name="connsiteX2769" fmla="*/ 3663556 w 8526188"/>
                  <a:gd name="connsiteY2769" fmla="*/ 275253 h 1476866"/>
                  <a:gd name="connsiteX2770" fmla="*/ 3570102 w 8526188"/>
                  <a:gd name="connsiteY2770" fmla="*/ 279855 h 1476866"/>
                  <a:gd name="connsiteX2771" fmla="*/ 3483287 w 8526188"/>
                  <a:gd name="connsiteY2771" fmla="*/ 247680 h 1476866"/>
                  <a:gd name="connsiteX2772" fmla="*/ 3511437 w 8526188"/>
                  <a:gd name="connsiteY2772" fmla="*/ 242510 h 1476866"/>
                  <a:gd name="connsiteX2773" fmla="*/ 5014223 w 8526188"/>
                  <a:gd name="connsiteY2773" fmla="*/ 230761 h 1476866"/>
                  <a:gd name="connsiteX2774" fmla="*/ 5042376 w 8526188"/>
                  <a:gd name="connsiteY2774" fmla="*/ 235931 h 1476866"/>
                  <a:gd name="connsiteX2775" fmla="*/ 4955561 w 8526188"/>
                  <a:gd name="connsiteY2775" fmla="*/ 268106 h 1476866"/>
                  <a:gd name="connsiteX2776" fmla="*/ 4862107 w 8526188"/>
                  <a:gd name="connsiteY2776" fmla="*/ 263513 h 1476866"/>
                  <a:gd name="connsiteX2777" fmla="*/ 4948922 w 8526188"/>
                  <a:gd name="connsiteY2777" fmla="*/ 231338 h 1476866"/>
                  <a:gd name="connsiteX2778" fmla="*/ 5014223 w 8526188"/>
                  <a:gd name="connsiteY2778" fmla="*/ 230761 h 1476866"/>
                  <a:gd name="connsiteX2779" fmla="*/ 3781014 w 8526188"/>
                  <a:gd name="connsiteY2779" fmla="*/ 228784 h 1476866"/>
                  <a:gd name="connsiteX2780" fmla="*/ 3769773 w 8526188"/>
                  <a:gd name="connsiteY2780" fmla="*/ 312537 h 1476866"/>
                  <a:gd name="connsiteX2781" fmla="*/ 3738178 w 8526188"/>
                  <a:gd name="connsiteY2781" fmla="*/ 364111 h 1476866"/>
                  <a:gd name="connsiteX2782" fmla="*/ 3726664 w 8526188"/>
                  <a:gd name="connsiteY2782" fmla="*/ 376412 h 1476866"/>
                  <a:gd name="connsiteX2783" fmla="*/ 3731475 w 8526188"/>
                  <a:gd name="connsiteY2783" fmla="*/ 379939 h 1476866"/>
                  <a:gd name="connsiteX2784" fmla="*/ 3719864 w 8526188"/>
                  <a:gd name="connsiteY2784" fmla="*/ 382928 h 1476866"/>
                  <a:gd name="connsiteX2785" fmla="*/ 3719219 w 8526188"/>
                  <a:gd name="connsiteY2785" fmla="*/ 383518 h 1476866"/>
                  <a:gd name="connsiteX2786" fmla="*/ 3719179 w 8526188"/>
                  <a:gd name="connsiteY2786" fmla="*/ 383104 h 1476866"/>
                  <a:gd name="connsiteX2787" fmla="*/ 3707663 w 8526188"/>
                  <a:gd name="connsiteY2787" fmla="*/ 386067 h 1476866"/>
                  <a:gd name="connsiteX2788" fmla="*/ 3652831 w 8526188"/>
                  <a:gd name="connsiteY2788" fmla="*/ 387603 h 1476866"/>
                  <a:gd name="connsiteX2789" fmla="*/ 3581334 w 8526188"/>
                  <a:gd name="connsiteY2789" fmla="*/ 356958 h 1476866"/>
                  <a:gd name="connsiteX2790" fmla="*/ 3659978 w 8526188"/>
                  <a:gd name="connsiteY2790" fmla="*/ 349304 h 1476866"/>
                  <a:gd name="connsiteX2791" fmla="*/ 3711240 w 8526188"/>
                  <a:gd name="connsiteY2791" fmla="*/ 366918 h 1476866"/>
                  <a:gd name="connsiteX2792" fmla="*/ 3718475 w 8526188"/>
                  <a:gd name="connsiteY2792" fmla="*/ 371340 h 1476866"/>
                  <a:gd name="connsiteX2793" fmla="*/ 3718323 w 8526188"/>
                  <a:gd name="connsiteY2793" fmla="*/ 357729 h 1476866"/>
                  <a:gd name="connsiteX2794" fmla="*/ 3730451 w 8526188"/>
                  <a:gd name="connsiteY2794" fmla="*/ 299765 h 1476866"/>
                  <a:gd name="connsiteX2795" fmla="*/ 3781014 w 8526188"/>
                  <a:gd name="connsiteY2795" fmla="*/ 228784 h 1476866"/>
                  <a:gd name="connsiteX2796" fmla="*/ 4744650 w 8526188"/>
                  <a:gd name="connsiteY2796" fmla="*/ 217035 h 1476866"/>
                  <a:gd name="connsiteX2797" fmla="*/ 4795204 w 8526188"/>
                  <a:gd name="connsiteY2797" fmla="*/ 288016 h 1476866"/>
                  <a:gd name="connsiteX2798" fmla="*/ 4807332 w 8526188"/>
                  <a:gd name="connsiteY2798" fmla="*/ 345979 h 1476866"/>
                  <a:gd name="connsiteX2799" fmla="*/ 4807180 w 8526188"/>
                  <a:gd name="connsiteY2799" fmla="*/ 359606 h 1476866"/>
                  <a:gd name="connsiteX2800" fmla="*/ 4814424 w 8526188"/>
                  <a:gd name="connsiteY2800" fmla="*/ 355178 h 1476866"/>
                  <a:gd name="connsiteX2801" fmla="*/ 4865686 w 8526188"/>
                  <a:gd name="connsiteY2801" fmla="*/ 337564 h 1476866"/>
                  <a:gd name="connsiteX2802" fmla="*/ 4944330 w 8526188"/>
                  <a:gd name="connsiteY2802" fmla="*/ 345218 h 1476866"/>
                  <a:gd name="connsiteX2803" fmla="*/ 4872833 w 8526188"/>
                  <a:gd name="connsiteY2803" fmla="*/ 375863 h 1476866"/>
                  <a:gd name="connsiteX2804" fmla="*/ 4818001 w 8526188"/>
                  <a:gd name="connsiteY2804" fmla="*/ 374327 h 1476866"/>
                  <a:gd name="connsiteX2805" fmla="*/ 4806475 w 8526188"/>
                  <a:gd name="connsiteY2805" fmla="*/ 371361 h 1476866"/>
                  <a:gd name="connsiteX2806" fmla="*/ 4806436 w 8526188"/>
                  <a:gd name="connsiteY2806" fmla="*/ 371768 h 1476866"/>
                  <a:gd name="connsiteX2807" fmla="*/ 4805802 w 8526188"/>
                  <a:gd name="connsiteY2807" fmla="*/ 371188 h 1476866"/>
                  <a:gd name="connsiteX2808" fmla="*/ 4794189 w 8526188"/>
                  <a:gd name="connsiteY2808" fmla="*/ 368199 h 1476866"/>
                  <a:gd name="connsiteX2809" fmla="*/ 4799000 w 8526188"/>
                  <a:gd name="connsiteY2809" fmla="*/ 364672 h 1476866"/>
                  <a:gd name="connsiteX2810" fmla="*/ 4787480 w 8526188"/>
                  <a:gd name="connsiteY2810" fmla="*/ 352365 h 1476866"/>
                  <a:gd name="connsiteX2811" fmla="*/ 4755882 w 8526188"/>
                  <a:gd name="connsiteY2811" fmla="*/ 300787 h 1476866"/>
                  <a:gd name="connsiteX2812" fmla="*/ 4744650 w 8526188"/>
                  <a:gd name="connsiteY2812" fmla="*/ 217035 h 1476866"/>
                  <a:gd name="connsiteX2813" fmla="*/ 3436371 w 8526188"/>
                  <a:gd name="connsiteY2813" fmla="*/ 145215 h 1476866"/>
                  <a:gd name="connsiteX2814" fmla="*/ 3501160 w 8526188"/>
                  <a:gd name="connsiteY2814" fmla="*/ 148601 h 1476866"/>
                  <a:gd name="connsiteX2815" fmla="*/ 3588997 w 8526188"/>
                  <a:gd name="connsiteY2815" fmla="*/ 175159 h 1476866"/>
                  <a:gd name="connsiteX2816" fmla="*/ 3496567 w 8526188"/>
                  <a:gd name="connsiteY2816" fmla="*/ 174135 h 1476866"/>
                  <a:gd name="connsiteX2817" fmla="*/ 3408729 w 8526188"/>
                  <a:gd name="connsiteY2817" fmla="*/ 147577 h 1476866"/>
                  <a:gd name="connsiteX2818" fmla="*/ 3436371 w 8526188"/>
                  <a:gd name="connsiteY2818" fmla="*/ 145215 h 1476866"/>
                  <a:gd name="connsiteX2819" fmla="*/ 3693176 w 8526188"/>
                  <a:gd name="connsiteY2819" fmla="*/ 134814 h 1476866"/>
                  <a:gd name="connsiteX2820" fmla="*/ 3704594 w 8526188"/>
                  <a:gd name="connsiteY2820" fmla="*/ 186304 h 1476866"/>
                  <a:gd name="connsiteX2821" fmla="*/ 3704009 w 8526188"/>
                  <a:gd name="connsiteY2821" fmla="*/ 213514 h 1476866"/>
                  <a:gd name="connsiteX2822" fmla="*/ 3710600 w 8526188"/>
                  <a:gd name="connsiteY2822" fmla="*/ 197190 h 1476866"/>
                  <a:gd name="connsiteX2823" fmla="*/ 3723812 w 8526188"/>
                  <a:gd name="connsiteY2823" fmla="*/ 174145 h 1476866"/>
                  <a:gd name="connsiteX2824" fmla="*/ 3734537 w 8526188"/>
                  <a:gd name="connsiteY2824" fmla="*/ 257897 h 1476866"/>
                  <a:gd name="connsiteX2825" fmla="*/ 3703901 w 8526188"/>
                  <a:gd name="connsiteY2825" fmla="*/ 338072 h 1476866"/>
                  <a:gd name="connsiteX2826" fmla="*/ 3702430 w 8526188"/>
                  <a:gd name="connsiteY2826" fmla="*/ 334238 h 1476866"/>
                  <a:gd name="connsiteX2827" fmla="*/ 3700442 w 8526188"/>
                  <a:gd name="connsiteY2827" fmla="*/ 327996 h 1476866"/>
                  <a:gd name="connsiteX2828" fmla="*/ 3683598 w 8526188"/>
                  <a:gd name="connsiteY2828" fmla="*/ 333219 h 1476866"/>
                  <a:gd name="connsiteX2829" fmla="*/ 3625249 w 8526188"/>
                  <a:gd name="connsiteY2829" fmla="*/ 342157 h 1476866"/>
                  <a:gd name="connsiteX2830" fmla="*/ 3541505 w 8526188"/>
                  <a:gd name="connsiteY2830" fmla="*/ 332963 h 1476866"/>
                  <a:gd name="connsiteX2831" fmla="*/ 3565381 w 8526188"/>
                  <a:gd name="connsiteY2831" fmla="*/ 325560 h 1476866"/>
                  <a:gd name="connsiteX2832" fmla="*/ 3604744 w 8526188"/>
                  <a:gd name="connsiteY2832" fmla="*/ 319530 h 1476866"/>
                  <a:gd name="connsiteX2833" fmla="*/ 3542652 w 8526188"/>
                  <a:gd name="connsiteY2833" fmla="*/ 303531 h 1476866"/>
                  <a:gd name="connsiteX2834" fmla="*/ 3517500 w 8526188"/>
                  <a:gd name="connsiteY2834" fmla="*/ 293125 h 1476866"/>
                  <a:gd name="connsiteX2835" fmla="*/ 3545142 w 8526188"/>
                  <a:gd name="connsiteY2835" fmla="*/ 290766 h 1476866"/>
                  <a:gd name="connsiteX2836" fmla="*/ 3609931 w 8526188"/>
                  <a:gd name="connsiteY2836" fmla="*/ 294149 h 1476866"/>
                  <a:gd name="connsiteX2837" fmla="*/ 3697768 w 8526188"/>
                  <a:gd name="connsiteY2837" fmla="*/ 320707 h 1476866"/>
                  <a:gd name="connsiteX2838" fmla="*/ 3687884 w 8526188"/>
                  <a:gd name="connsiteY2838" fmla="*/ 321551 h 1476866"/>
                  <a:gd name="connsiteX2839" fmla="*/ 3699171 w 8526188"/>
                  <a:gd name="connsiteY2839" fmla="*/ 324009 h 1476866"/>
                  <a:gd name="connsiteX2840" fmla="*/ 3699027 w 8526188"/>
                  <a:gd name="connsiteY2840" fmla="*/ 323557 h 1476866"/>
                  <a:gd name="connsiteX2841" fmla="*/ 3692483 w 8526188"/>
                  <a:gd name="connsiteY2841" fmla="*/ 286582 h 1476866"/>
                  <a:gd name="connsiteX2842" fmla="*/ 3693068 w 8526188"/>
                  <a:gd name="connsiteY2842" fmla="*/ 259365 h 1476866"/>
                  <a:gd name="connsiteX2843" fmla="*/ 3686473 w 8526188"/>
                  <a:gd name="connsiteY2843" fmla="*/ 275696 h 1476866"/>
                  <a:gd name="connsiteX2844" fmla="*/ 3673257 w 8526188"/>
                  <a:gd name="connsiteY2844" fmla="*/ 298741 h 1476866"/>
                  <a:gd name="connsiteX2845" fmla="*/ 3662541 w 8526188"/>
                  <a:gd name="connsiteY2845" fmla="*/ 214989 h 1476866"/>
                  <a:gd name="connsiteX2846" fmla="*/ 3693176 w 8526188"/>
                  <a:gd name="connsiteY2846" fmla="*/ 134814 h 1476866"/>
                  <a:gd name="connsiteX2847" fmla="*/ 5089294 w 8526188"/>
                  <a:gd name="connsiteY2847" fmla="*/ 133475 h 1476866"/>
                  <a:gd name="connsiteX2848" fmla="*/ 5116935 w 8526188"/>
                  <a:gd name="connsiteY2848" fmla="*/ 135837 h 1476866"/>
                  <a:gd name="connsiteX2849" fmla="*/ 5029097 w 8526188"/>
                  <a:gd name="connsiteY2849" fmla="*/ 162395 h 1476866"/>
                  <a:gd name="connsiteX2850" fmla="*/ 4936666 w 8526188"/>
                  <a:gd name="connsiteY2850" fmla="*/ 163419 h 1476866"/>
                  <a:gd name="connsiteX2851" fmla="*/ 5024504 w 8526188"/>
                  <a:gd name="connsiteY2851" fmla="*/ 136861 h 1476866"/>
                  <a:gd name="connsiteX2852" fmla="*/ 5089294 w 8526188"/>
                  <a:gd name="connsiteY2852" fmla="*/ 133475 h 1476866"/>
                  <a:gd name="connsiteX2853" fmla="*/ 4832479 w 8526188"/>
                  <a:gd name="connsiteY2853" fmla="*/ 123074 h 1476866"/>
                  <a:gd name="connsiteX2854" fmla="*/ 4863123 w 8526188"/>
                  <a:gd name="connsiteY2854" fmla="*/ 203249 h 1476866"/>
                  <a:gd name="connsiteX2855" fmla="*/ 4852398 w 8526188"/>
                  <a:gd name="connsiteY2855" fmla="*/ 287001 h 1476866"/>
                  <a:gd name="connsiteX2856" fmla="*/ 4839186 w 8526188"/>
                  <a:gd name="connsiteY2856" fmla="*/ 263956 h 1476866"/>
                  <a:gd name="connsiteX2857" fmla="*/ 4832597 w 8526188"/>
                  <a:gd name="connsiteY2857" fmla="*/ 247635 h 1476866"/>
                  <a:gd name="connsiteX2858" fmla="*/ 4833181 w 8526188"/>
                  <a:gd name="connsiteY2858" fmla="*/ 274829 h 1476866"/>
                  <a:gd name="connsiteX2859" fmla="*/ 4826637 w 8526188"/>
                  <a:gd name="connsiteY2859" fmla="*/ 311806 h 1476866"/>
                  <a:gd name="connsiteX2860" fmla="*/ 4826492 w 8526188"/>
                  <a:gd name="connsiteY2860" fmla="*/ 312260 h 1476866"/>
                  <a:gd name="connsiteX2861" fmla="*/ 4836079 w 8526188"/>
                  <a:gd name="connsiteY2861" fmla="*/ 310173 h 1476866"/>
                  <a:gd name="connsiteX2862" fmla="*/ 4827894 w 8526188"/>
                  <a:gd name="connsiteY2862" fmla="*/ 309474 h 1476866"/>
                  <a:gd name="connsiteX2863" fmla="*/ 4915732 w 8526188"/>
                  <a:gd name="connsiteY2863" fmla="*/ 282916 h 1476866"/>
                  <a:gd name="connsiteX2864" fmla="*/ 4980522 w 8526188"/>
                  <a:gd name="connsiteY2864" fmla="*/ 279530 h 1476866"/>
                  <a:gd name="connsiteX2865" fmla="*/ 5008163 w 8526188"/>
                  <a:gd name="connsiteY2865" fmla="*/ 281892 h 1476866"/>
                  <a:gd name="connsiteX2866" fmla="*/ 4983011 w 8526188"/>
                  <a:gd name="connsiteY2866" fmla="*/ 292298 h 1476866"/>
                  <a:gd name="connsiteX2867" fmla="*/ 4922178 w 8526188"/>
                  <a:gd name="connsiteY2867" fmla="*/ 307973 h 1476866"/>
                  <a:gd name="connsiteX2868" fmla="*/ 4960287 w 8526188"/>
                  <a:gd name="connsiteY2868" fmla="*/ 313808 h 1476866"/>
                  <a:gd name="connsiteX2869" fmla="*/ 4984159 w 8526188"/>
                  <a:gd name="connsiteY2869" fmla="*/ 321214 h 1476866"/>
                  <a:gd name="connsiteX2870" fmla="*/ 4900415 w 8526188"/>
                  <a:gd name="connsiteY2870" fmla="*/ 330408 h 1476866"/>
                  <a:gd name="connsiteX2871" fmla="*/ 4842069 w 8526188"/>
                  <a:gd name="connsiteY2871" fmla="*/ 321470 h 1476866"/>
                  <a:gd name="connsiteX2872" fmla="*/ 4825222 w 8526188"/>
                  <a:gd name="connsiteY2872" fmla="*/ 316247 h 1476866"/>
                  <a:gd name="connsiteX2873" fmla="*/ 4823234 w 8526188"/>
                  <a:gd name="connsiteY2873" fmla="*/ 322488 h 1476866"/>
                  <a:gd name="connsiteX2874" fmla="*/ 4821763 w 8526188"/>
                  <a:gd name="connsiteY2874" fmla="*/ 326323 h 1476866"/>
                  <a:gd name="connsiteX2875" fmla="*/ 4791128 w 8526188"/>
                  <a:gd name="connsiteY2875" fmla="*/ 246140 h 1476866"/>
                  <a:gd name="connsiteX2876" fmla="*/ 4801852 w 8526188"/>
                  <a:gd name="connsiteY2876" fmla="*/ 162396 h 1476866"/>
                  <a:gd name="connsiteX2877" fmla="*/ 4815064 w 8526188"/>
                  <a:gd name="connsiteY2877" fmla="*/ 185441 h 1476866"/>
                  <a:gd name="connsiteX2878" fmla="*/ 4821653 w 8526188"/>
                  <a:gd name="connsiteY2878" fmla="*/ 201761 h 1476866"/>
                  <a:gd name="connsiteX2879" fmla="*/ 4821064 w 8526188"/>
                  <a:gd name="connsiteY2879" fmla="*/ 174564 h 1476866"/>
                  <a:gd name="connsiteX2880" fmla="*/ 4832479 w 8526188"/>
                  <a:gd name="connsiteY2880" fmla="*/ 123074 h 1476866"/>
                  <a:gd name="connsiteX2881" fmla="*/ 3565500 w 8526188"/>
                  <a:gd name="connsiteY2881" fmla="*/ 63834 h 1476866"/>
                  <a:gd name="connsiteX2882" fmla="*/ 3606353 w 8526188"/>
                  <a:gd name="connsiteY2882" fmla="*/ 136354 h 1476866"/>
                  <a:gd name="connsiteX2883" fmla="*/ 3619640 w 8526188"/>
                  <a:gd name="connsiteY2883" fmla="*/ 210390 h 1476866"/>
                  <a:gd name="connsiteX2884" fmla="*/ 3619637 w 8526188"/>
                  <a:gd name="connsiteY2884" fmla="*/ 212726 h 1476866"/>
                  <a:gd name="connsiteX2885" fmla="*/ 3624381 w 8526188"/>
                  <a:gd name="connsiteY2885" fmla="*/ 214689 h 1476866"/>
                  <a:gd name="connsiteX2886" fmla="*/ 3622984 w 8526188"/>
                  <a:gd name="connsiteY2886" fmla="*/ 209737 h 1476866"/>
                  <a:gd name="connsiteX2887" fmla="*/ 3619633 w 8526188"/>
                  <a:gd name="connsiteY2887" fmla="*/ 177714 h 1476866"/>
                  <a:gd name="connsiteX2888" fmla="*/ 3639552 w 8526188"/>
                  <a:gd name="connsiteY2888" fmla="*/ 94985 h 1476866"/>
                  <a:gd name="connsiteX2889" fmla="*/ 3661001 w 8526188"/>
                  <a:gd name="connsiteY2889" fmla="*/ 177207 h 1476866"/>
                  <a:gd name="connsiteX2890" fmla="*/ 3641082 w 8526188"/>
                  <a:gd name="connsiteY2890" fmla="*/ 259936 h 1476866"/>
                  <a:gd name="connsiteX2891" fmla="*/ 3630358 w 8526188"/>
                  <a:gd name="connsiteY2891" fmla="*/ 235870 h 1476866"/>
                  <a:gd name="connsiteX2892" fmla="*/ 3624993 w 8526188"/>
                  <a:gd name="connsiteY2892" fmla="*/ 216855 h 1476866"/>
                  <a:gd name="connsiteX2893" fmla="*/ 3601186 w 8526188"/>
                  <a:gd name="connsiteY2893" fmla="*/ 218890 h 1476866"/>
                  <a:gd name="connsiteX2894" fmla="*/ 3536396 w 8526188"/>
                  <a:gd name="connsiteY2894" fmla="*/ 215504 h 1476866"/>
                  <a:gd name="connsiteX2895" fmla="*/ 3448558 w 8526188"/>
                  <a:gd name="connsiteY2895" fmla="*/ 188946 h 1476866"/>
                  <a:gd name="connsiteX2896" fmla="*/ 3476196 w 8526188"/>
                  <a:gd name="connsiteY2896" fmla="*/ 186584 h 1476866"/>
                  <a:gd name="connsiteX2897" fmla="*/ 3540989 w 8526188"/>
                  <a:gd name="connsiteY2897" fmla="*/ 189970 h 1476866"/>
                  <a:gd name="connsiteX2898" fmla="*/ 3603675 w 8526188"/>
                  <a:gd name="connsiteY2898" fmla="*/ 206122 h 1476866"/>
                  <a:gd name="connsiteX2899" fmla="*/ 3614613 w 8526188"/>
                  <a:gd name="connsiteY2899" fmla="*/ 210647 h 1476866"/>
                  <a:gd name="connsiteX2900" fmla="*/ 3604760 w 8526188"/>
                  <a:gd name="connsiteY2900" fmla="*/ 196675 h 1476866"/>
                  <a:gd name="connsiteX2901" fmla="*/ 3578780 w 8526188"/>
                  <a:gd name="connsiteY2901" fmla="*/ 144525 h 1476866"/>
                  <a:gd name="connsiteX2902" fmla="*/ 3565500 w 8526188"/>
                  <a:gd name="connsiteY2902" fmla="*/ 63834 h 1476866"/>
                  <a:gd name="connsiteX2903" fmla="*/ 4960154 w 8526188"/>
                  <a:gd name="connsiteY2903" fmla="*/ 52085 h 1476866"/>
                  <a:gd name="connsiteX2904" fmla="*/ 4946875 w 8526188"/>
                  <a:gd name="connsiteY2904" fmla="*/ 132776 h 1476866"/>
                  <a:gd name="connsiteX2905" fmla="*/ 4920895 w 8526188"/>
                  <a:gd name="connsiteY2905" fmla="*/ 184926 h 1476866"/>
                  <a:gd name="connsiteX2906" fmla="*/ 4911042 w 8526188"/>
                  <a:gd name="connsiteY2906" fmla="*/ 198899 h 1476866"/>
                  <a:gd name="connsiteX2907" fmla="*/ 4921980 w 8526188"/>
                  <a:gd name="connsiteY2907" fmla="*/ 194373 h 1476866"/>
                  <a:gd name="connsiteX2908" fmla="*/ 4984666 w 8526188"/>
                  <a:gd name="connsiteY2908" fmla="*/ 178221 h 1476866"/>
                  <a:gd name="connsiteX2909" fmla="*/ 5049455 w 8526188"/>
                  <a:gd name="connsiteY2909" fmla="*/ 174835 h 1476866"/>
                  <a:gd name="connsiteX2910" fmla="*/ 5077096 w 8526188"/>
                  <a:gd name="connsiteY2910" fmla="*/ 177197 h 1476866"/>
                  <a:gd name="connsiteX2911" fmla="*/ 4989259 w 8526188"/>
                  <a:gd name="connsiteY2911" fmla="*/ 203755 h 1476866"/>
                  <a:gd name="connsiteX2912" fmla="*/ 4924469 w 8526188"/>
                  <a:gd name="connsiteY2912" fmla="*/ 207141 h 1476866"/>
                  <a:gd name="connsiteX2913" fmla="*/ 4900670 w 8526188"/>
                  <a:gd name="connsiteY2913" fmla="*/ 205107 h 1476866"/>
                  <a:gd name="connsiteX2914" fmla="*/ 4895306 w 8526188"/>
                  <a:gd name="connsiteY2914" fmla="*/ 224121 h 1476866"/>
                  <a:gd name="connsiteX2915" fmla="*/ 4884581 w 8526188"/>
                  <a:gd name="connsiteY2915" fmla="*/ 248187 h 1476866"/>
                  <a:gd name="connsiteX2916" fmla="*/ 4864662 w 8526188"/>
                  <a:gd name="connsiteY2916" fmla="*/ 165458 h 1476866"/>
                  <a:gd name="connsiteX2917" fmla="*/ 4886111 w 8526188"/>
                  <a:gd name="connsiteY2917" fmla="*/ 83236 h 1476866"/>
                  <a:gd name="connsiteX2918" fmla="*/ 4906030 w 8526188"/>
                  <a:gd name="connsiteY2918" fmla="*/ 165965 h 1476866"/>
                  <a:gd name="connsiteX2919" fmla="*/ 4902679 w 8526188"/>
                  <a:gd name="connsiteY2919" fmla="*/ 197988 h 1476866"/>
                  <a:gd name="connsiteX2920" fmla="*/ 4901283 w 8526188"/>
                  <a:gd name="connsiteY2920" fmla="*/ 202936 h 1476866"/>
                  <a:gd name="connsiteX2921" fmla="*/ 4906017 w 8526188"/>
                  <a:gd name="connsiteY2921" fmla="*/ 200977 h 1476866"/>
                  <a:gd name="connsiteX2922" fmla="*/ 4906014 w 8526188"/>
                  <a:gd name="connsiteY2922" fmla="*/ 198641 h 1476866"/>
                  <a:gd name="connsiteX2923" fmla="*/ 4919302 w 8526188"/>
                  <a:gd name="connsiteY2923" fmla="*/ 124597 h 1476866"/>
                  <a:gd name="connsiteX2924" fmla="*/ 4960154 w 8526188"/>
                  <a:gd name="connsiteY2924" fmla="*/ 52085 h 1476866"/>
                  <a:gd name="connsiteX2925" fmla="*/ 3486865 w 8526188"/>
                  <a:gd name="connsiteY2925" fmla="*/ 11748 h 1476866"/>
                  <a:gd name="connsiteX2926" fmla="*/ 3536396 w 8526188"/>
                  <a:gd name="connsiteY2926" fmla="*/ 82221 h 1476866"/>
                  <a:gd name="connsiteX2927" fmla="*/ 3559376 w 8526188"/>
                  <a:gd name="connsiteY2927" fmla="*/ 162903 h 1476866"/>
                  <a:gd name="connsiteX2928" fmla="*/ 3509846 w 8526188"/>
                  <a:gd name="connsiteY2928" fmla="*/ 92438 h 1476866"/>
                  <a:gd name="connsiteX2929" fmla="*/ 3486865 w 8526188"/>
                  <a:gd name="connsiteY2929" fmla="*/ 11748 h 1476866"/>
                  <a:gd name="connsiteX2930" fmla="*/ 5038807 w 8526188"/>
                  <a:gd name="connsiteY2930" fmla="*/ 0 h 1476866"/>
                  <a:gd name="connsiteX2931" fmla="*/ 5015826 w 8526188"/>
                  <a:gd name="connsiteY2931" fmla="*/ 80690 h 1476866"/>
                  <a:gd name="connsiteX2932" fmla="*/ 4966286 w 8526188"/>
                  <a:gd name="connsiteY2932" fmla="*/ 151164 h 1476866"/>
                  <a:gd name="connsiteX2933" fmla="*/ 4989267 w 8526188"/>
                  <a:gd name="connsiteY2933" fmla="*/ 70473 h 1476866"/>
                  <a:gd name="connsiteX2934" fmla="*/ 5038807 w 8526188"/>
                  <a:gd name="connsiteY2934" fmla="*/ 0 h 1476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</a:cxnLst>
                <a:rect l="l" t="t" r="r" b="b"/>
                <a:pathLst>
                  <a:path w="8526188" h="1476866">
                    <a:moveTo>
                      <a:pt x="2281679" y="1298137"/>
                    </a:moveTo>
                    <a:cubicBezTo>
                      <a:pt x="2281679" y="1298137"/>
                      <a:pt x="2232150" y="1326734"/>
                      <a:pt x="2171378" y="1344099"/>
                    </a:cubicBezTo>
                    <a:cubicBezTo>
                      <a:pt x="2110606" y="1360947"/>
                      <a:pt x="2061074" y="1360947"/>
                      <a:pt x="2061074" y="1360947"/>
                    </a:cubicBezTo>
                    <a:cubicBezTo>
                      <a:pt x="2061074" y="1360947"/>
                      <a:pt x="2110606" y="1332350"/>
                      <a:pt x="2171378" y="1314986"/>
                    </a:cubicBezTo>
                    <a:cubicBezTo>
                      <a:pt x="2232150" y="1298137"/>
                      <a:pt x="2281679" y="1298137"/>
                      <a:pt x="2281679" y="1298137"/>
                    </a:cubicBezTo>
                    <a:close/>
                    <a:moveTo>
                      <a:pt x="6243989" y="1286389"/>
                    </a:moveTo>
                    <a:cubicBezTo>
                      <a:pt x="6243989" y="1286389"/>
                      <a:pt x="6293520" y="1286389"/>
                      <a:pt x="6354292" y="1303246"/>
                    </a:cubicBezTo>
                    <a:cubicBezTo>
                      <a:pt x="6415063" y="1320602"/>
                      <a:pt x="6464603" y="1349208"/>
                      <a:pt x="6464603" y="1349208"/>
                    </a:cubicBezTo>
                    <a:cubicBezTo>
                      <a:pt x="6464603" y="1349208"/>
                      <a:pt x="6415063" y="1349208"/>
                      <a:pt x="6354292" y="1332351"/>
                    </a:cubicBezTo>
                    <a:cubicBezTo>
                      <a:pt x="6293520" y="1314986"/>
                      <a:pt x="6243989" y="1286389"/>
                      <a:pt x="6243989" y="1286389"/>
                    </a:cubicBezTo>
                    <a:close/>
                    <a:moveTo>
                      <a:pt x="1061183" y="1279749"/>
                    </a:moveTo>
                    <a:cubicBezTo>
                      <a:pt x="1061183" y="1279749"/>
                      <a:pt x="977430" y="1314986"/>
                      <a:pt x="874782" y="1336435"/>
                    </a:cubicBezTo>
                    <a:cubicBezTo>
                      <a:pt x="772134" y="1357369"/>
                      <a:pt x="688898" y="1357369"/>
                      <a:pt x="688898" y="1357369"/>
                    </a:cubicBezTo>
                    <a:cubicBezTo>
                      <a:pt x="688898" y="1357369"/>
                      <a:pt x="772650" y="1322133"/>
                      <a:pt x="875298" y="1300683"/>
                    </a:cubicBezTo>
                    <a:cubicBezTo>
                      <a:pt x="977937" y="1279749"/>
                      <a:pt x="1061183" y="1279749"/>
                      <a:pt x="1061183" y="1279749"/>
                    </a:cubicBezTo>
                    <a:close/>
                    <a:moveTo>
                      <a:pt x="7464498" y="1268001"/>
                    </a:moveTo>
                    <a:cubicBezTo>
                      <a:pt x="7464498" y="1268001"/>
                      <a:pt x="7547734" y="1268001"/>
                      <a:pt x="7650382" y="1288943"/>
                    </a:cubicBezTo>
                    <a:cubicBezTo>
                      <a:pt x="7753030" y="1310385"/>
                      <a:pt x="7836774" y="1345621"/>
                      <a:pt x="7836774" y="1345621"/>
                    </a:cubicBezTo>
                    <a:cubicBezTo>
                      <a:pt x="7836774" y="1345621"/>
                      <a:pt x="7753538" y="1345621"/>
                      <a:pt x="7650890" y="1324687"/>
                    </a:cubicBezTo>
                    <a:cubicBezTo>
                      <a:pt x="7548242" y="1303238"/>
                      <a:pt x="7464498" y="1268001"/>
                      <a:pt x="7464498" y="1268001"/>
                    </a:cubicBezTo>
                    <a:close/>
                    <a:moveTo>
                      <a:pt x="2311308" y="1268000"/>
                    </a:moveTo>
                    <a:cubicBezTo>
                      <a:pt x="2311308" y="1268000"/>
                      <a:pt x="2298536" y="1313962"/>
                      <a:pt x="2264839" y="1366563"/>
                    </a:cubicBezTo>
                    <a:cubicBezTo>
                      <a:pt x="2231125" y="1419164"/>
                      <a:pt x="2189766" y="1457970"/>
                      <a:pt x="2189766" y="1457970"/>
                    </a:cubicBezTo>
                    <a:cubicBezTo>
                      <a:pt x="2189766" y="1457970"/>
                      <a:pt x="2202529" y="1412009"/>
                      <a:pt x="2236235" y="1359416"/>
                    </a:cubicBezTo>
                    <a:cubicBezTo>
                      <a:pt x="2269940" y="1306815"/>
                      <a:pt x="2311308" y="1268000"/>
                      <a:pt x="2311308" y="1268000"/>
                    </a:cubicBezTo>
                    <a:close/>
                    <a:moveTo>
                      <a:pt x="6214369" y="1256261"/>
                    </a:moveTo>
                    <a:cubicBezTo>
                      <a:pt x="6214369" y="1256261"/>
                      <a:pt x="6255730" y="1295076"/>
                      <a:pt x="6289444" y="1347668"/>
                    </a:cubicBezTo>
                    <a:cubicBezTo>
                      <a:pt x="6323141" y="1400269"/>
                      <a:pt x="6335913" y="1446231"/>
                      <a:pt x="6335913" y="1446231"/>
                    </a:cubicBezTo>
                    <a:cubicBezTo>
                      <a:pt x="6335913" y="1446231"/>
                      <a:pt x="6294544" y="1407425"/>
                      <a:pt x="6260838" y="1354824"/>
                    </a:cubicBezTo>
                    <a:cubicBezTo>
                      <a:pt x="6227133" y="1302223"/>
                      <a:pt x="6214369" y="1256261"/>
                      <a:pt x="6214369" y="1256261"/>
                    </a:cubicBezTo>
                    <a:close/>
                    <a:moveTo>
                      <a:pt x="1110714" y="1241958"/>
                    </a:moveTo>
                    <a:cubicBezTo>
                      <a:pt x="1110714" y="1241958"/>
                      <a:pt x="1089264" y="1299152"/>
                      <a:pt x="1032586" y="1364009"/>
                    </a:cubicBezTo>
                    <a:cubicBezTo>
                      <a:pt x="975900" y="1428866"/>
                      <a:pt x="905934" y="1476866"/>
                      <a:pt x="905934" y="1476866"/>
                    </a:cubicBezTo>
                    <a:cubicBezTo>
                      <a:pt x="905934" y="1476866"/>
                      <a:pt x="927385" y="1419672"/>
                      <a:pt x="984070" y="1354815"/>
                    </a:cubicBezTo>
                    <a:cubicBezTo>
                      <a:pt x="1040757" y="1289958"/>
                      <a:pt x="1110714" y="1241958"/>
                      <a:pt x="1110714" y="1241958"/>
                    </a:cubicBezTo>
                    <a:close/>
                    <a:moveTo>
                      <a:pt x="7414958" y="1230210"/>
                    </a:moveTo>
                    <a:cubicBezTo>
                      <a:pt x="7414958" y="1230210"/>
                      <a:pt x="7484924" y="1278210"/>
                      <a:pt x="7541602" y="1343067"/>
                    </a:cubicBezTo>
                    <a:cubicBezTo>
                      <a:pt x="7598288" y="1407924"/>
                      <a:pt x="7619738" y="1465118"/>
                      <a:pt x="7619738" y="1465118"/>
                    </a:cubicBezTo>
                    <a:cubicBezTo>
                      <a:pt x="7619738" y="1465118"/>
                      <a:pt x="7549781" y="1417118"/>
                      <a:pt x="7493094" y="1352261"/>
                    </a:cubicBezTo>
                    <a:cubicBezTo>
                      <a:pt x="7436408" y="1287404"/>
                      <a:pt x="7414958" y="1230210"/>
                      <a:pt x="7414958" y="1230210"/>
                    </a:cubicBezTo>
                    <a:close/>
                    <a:moveTo>
                      <a:pt x="2470129" y="1197020"/>
                    </a:moveTo>
                    <a:cubicBezTo>
                      <a:pt x="2470129" y="1197020"/>
                      <a:pt x="2463995" y="1245020"/>
                      <a:pt x="2430291" y="1297621"/>
                    </a:cubicBezTo>
                    <a:cubicBezTo>
                      <a:pt x="2396586" y="1350223"/>
                      <a:pt x="2348584" y="1386990"/>
                      <a:pt x="2348584" y="1386990"/>
                    </a:cubicBezTo>
                    <a:cubicBezTo>
                      <a:pt x="2348584" y="1386990"/>
                      <a:pt x="2354716" y="1338990"/>
                      <a:pt x="2388424" y="1286389"/>
                    </a:cubicBezTo>
                    <a:cubicBezTo>
                      <a:pt x="2422121" y="1233788"/>
                      <a:pt x="2470129" y="1197020"/>
                      <a:pt x="2470129" y="1197020"/>
                    </a:cubicBezTo>
                    <a:close/>
                    <a:moveTo>
                      <a:pt x="2348075" y="1190897"/>
                    </a:moveTo>
                    <a:cubicBezTo>
                      <a:pt x="2403741" y="1194982"/>
                      <a:pt x="2439484" y="1220517"/>
                      <a:pt x="2439484" y="1220517"/>
                    </a:cubicBezTo>
                    <a:cubicBezTo>
                      <a:pt x="2439484" y="1220517"/>
                      <a:pt x="2425697" y="1225368"/>
                      <a:pt x="2404890" y="1229708"/>
                    </a:cubicBezTo>
                    <a:lnTo>
                      <a:pt x="2379900" y="1233535"/>
                    </a:lnTo>
                    <a:lnTo>
                      <a:pt x="2378746" y="1237199"/>
                    </a:lnTo>
                    <a:cubicBezTo>
                      <a:pt x="2373574" y="1252591"/>
                      <a:pt x="2360072" y="1288307"/>
                      <a:pt x="2334799" y="1327758"/>
                    </a:cubicBezTo>
                    <a:cubicBezTo>
                      <a:pt x="2301083" y="1380359"/>
                      <a:pt x="2259723" y="1419165"/>
                      <a:pt x="2259723" y="1419165"/>
                    </a:cubicBezTo>
                    <a:cubicBezTo>
                      <a:pt x="2259723" y="1419165"/>
                      <a:pt x="2272487" y="1373204"/>
                      <a:pt x="2306192" y="1320611"/>
                    </a:cubicBezTo>
                    <a:cubicBezTo>
                      <a:pt x="2323045" y="1294310"/>
                      <a:pt x="2341814" y="1271456"/>
                      <a:pt x="2356369" y="1255178"/>
                    </a:cubicBezTo>
                    <a:lnTo>
                      <a:pt x="2367459" y="1243353"/>
                    </a:lnTo>
                    <a:lnTo>
                      <a:pt x="2345015" y="1252680"/>
                    </a:lnTo>
                    <a:cubicBezTo>
                      <a:pt x="2325226" y="1260342"/>
                      <a:pt x="2298033" y="1269536"/>
                      <a:pt x="2268418" y="1275664"/>
                    </a:cubicBezTo>
                    <a:cubicBezTo>
                      <a:pt x="2209177" y="1287403"/>
                      <a:pt x="2163216" y="1282303"/>
                      <a:pt x="2163216" y="1282303"/>
                    </a:cubicBezTo>
                    <a:cubicBezTo>
                      <a:pt x="2163216" y="1282303"/>
                      <a:pt x="2212746" y="1257783"/>
                      <a:pt x="2271987" y="1245528"/>
                    </a:cubicBezTo>
                    <a:cubicBezTo>
                      <a:pt x="2301607" y="1239658"/>
                      <a:pt x="2327908" y="1237998"/>
                      <a:pt x="2346802" y="1237805"/>
                    </a:cubicBezTo>
                    <a:lnTo>
                      <a:pt x="2371826" y="1238697"/>
                    </a:lnTo>
                    <a:lnTo>
                      <a:pt x="2374279" y="1236082"/>
                    </a:lnTo>
                    <a:lnTo>
                      <a:pt x="2376306" y="1234085"/>
                    </a:lnTo>
                    <a:lnTo>
                      <a:pt x="2369254" y="1235165"/>
                    </a:lnTo>
                    <a:cubicBezTo>
                      <a:pt x="2356183" y="1236410"/>
                      <a:pt x="2342201" y="1236856"/>
                      <a:pt x="2328157" y="1235835"/>
                    </a:cubicBezTo>
                    <a:cubicBezTo>
                      <a:pt x="2272492" y="1231750"/>
                      <a:pt x="2236750" y="1206214"/>
                      <a:pt x="2236750" y="1206214"/>
                    </a:cubicBezTo>
                    <a:cubicBezTo>
                      <a:pt x="2236750" y="1206214"/>
                      <a:pt x="2291897" y="1186811"/>
                      <a:pt x="2348075" y="1190897"/>
                    </a:cubicBezTo>
                    <a:close/>
                    <a:moveTo>
                      <a:pt x="6055550" y="1185788"/>
                    </a:moveTo>
                    <a:cubicBezTo>
                      <a:pt x="6055550" y="1185788"/>
                      <a:pt x="6103550" y="1222556"/>
                      <a:pt x="6137256" y="1275157"/>
                    </a:cubicBezTo>
                    <a:cubicBezTo>
                      <a:pt x="6170962" y="1327758"/>
                      <a:pt x="6177094" y="1375758"/>
                      <a:pt x="6177094" y="1375758"/>
                    </a:cubicBezTo>
                    <a:cubicBezTo>
                      <a:pt x="6177094" y="1375758"/>
                      <a:pt x="6129085" y="1338990"/>
                      <a:pt x="6095388" y="1286389"/>
                    </a:cubicBezTo>
                    <a:cubicBezTo>
                      <a:pt x="6061674" y="1233788"/>
                      <a:pt x="6055550" y="1185788"/>
                      <a:pt x="6055550" y="1185788"/>
                    </a:cubicBezTo>
                    <a:close/>
                    <a:moveTo>
                      <a:pt x="6177602" y="1179149"/>
                    </a:moveTo>
                    <a:cubicBezTo>
                      <a:pt x="6233772" y="1175063"/>
                      <a:pt x="6288928" y="1194466"/>
                      <a:pt x="6288928" y="1194466"/>
                    </a:cubicBezTo>
                    <a:cubicBezTo>
                      <a:pt x="6288928" y="1194466"/>
                      <a:pt x="6253175" y="1220002"/>
                      <a:pt x="6197512" y="1224087"/>
                    </a:cubicBezTo>
                    <a:cubicBezTo>
                      <a:pt x="6183470" y="1225108"/>
                      <a:pt x="6169490" y="1224662"/>
                      <a:pt x="6156421" y="1223417"/>
                    </a:cubicBezTo>
                    <a:lnTo>
                      <a:pt x="6149366" y="1222337"/>
                    </a:lnTo>
                    <a:lnTo>
                      <a:pt x="6151393" y="1224334"/>
                    </a:lnTo>
                    <a:lnTo>
                      <a:pt x="6153854" y="1226958"/>
                    </a:lnTo>
                    <a:lnTo>
                      <a:pt x="6178883" y="1226066"/>
                    </a:lnTo>
                    <a:cubicBezTo>
                      <a:pt x="6197778" y="1226259"/>
                      <a:pt x="6224079" y="1227919"/>
                      <a:pt x="6253699" y="1233789"/>
                    </a:cubicBezTo>
                    <a:cubicBezTo>
                      <a:pt x="6312932" y="1246045"/>
                      <a:pt x="6362471" y="1270556"/>
                      <a:pt x="6362471" y="1270556"/>
                    </a:cubicBezTo>
                    <a:cubicBezTo>
                      <a:pt x="6362471" y="1270556"/>
                      <a:pt x="6316509" y="1275665"/>
                      <a:pt x="6257269" y="1263917"/>
                    </a:cubicBezTo>
                    <a:cubicBezTo>
                      <a:pt x="6227648" y="1257789"/>
                      <a:pt x="6200455" y="1248597"/>
                      <a:pt x="6180668" y="1240937"/>
                    </a:cubicBezTo>
                    <a:lnTo>
                      <a:pt x="6158213" y="1231607"/>
                    </a:lnTo>
                    <a:lnTo>
                      <a:pt x="6169298" y="1243428"/>
                    </a:lnTo>
                    <a:cubicBezTo>
                      <a:pt x="6183852" y="1259706"/>
                      <a:pt x="6202621" y="1282558"/>
                      <a:pt x="6219478" y="1308854"/>
                    </a:cubicBezTo>
                    <a:cubicBezTo>
                      <a:pt x="6253175" y="1361456"/>
                      <a:pt x="6265947" y="1407417"/>
                      <a:pt x="6265947" y="1407417"/>
                    </a:cubicBezTo>
                    <a:cubicBezTo>
                      <a:pt x="6265947" y="1407417"/>
                      <a:pt x="6224578" y="1368611"/>
                      <a:pt x="6190872" y="1316010"/>
                    </a:cubicBezTo>
                    <a:cubicBezTo>
                      <a:pt x="6165593" y="1276559"/>
                      <a:pt x="6152094" y="1240843"/>
                      <a:pt x="6146924" y="1225451"/>
                    </a:cubicBezTo>
                    <a:lnTo>
                      <a:pt x="6145770" y="1221786"/>
                    </a:lnTo>
                    <a:lnTo>
                      <a:pt x="6120785" y="1217960"/>
                    </a:lnTo>
                    <a:cubicBezTo>
                      <a:pt x="6099975" y="1213620"/>
                      <a:pt x="6086186" y="1208769"/>
                      <a:pt x="6086186" y="1208769"/>
                    </a:cubicBezTo>
                    <a:cubicBezTo>
                      <a:pt x="6086186" y="1208769"/>
                      <a:pt x="6121930" y="1183234"/>
                      <a:pt x="6177602" y="1179149"/>
                    </a:cubicBezTo>
                    <a:close/>
                    <a:moveTo>
                      <a:pt x="4223763" y="1162291"/>
                    </a:moveTo>
                    <a:cubicBezTo>
                      <a:pt x="4223763" y="1162291"/>
                      <a:pt x="4292705" y="1162291"/>
                      <a:pt x="4367264" y="1187826"/>
                    </a:cubicBezTo>
                    <a:cubicBezTo>
                      <a:pt x="4441822" y="1213361"/>
                      <a:pt x="4493400" y="1254721"/>
                      <a:pt x="4493400" y="1254721"/>
                    </a:cubicBezTo>
                    <a:cubicBezTo>
                      <a:pt x="4493400" y="1254721"/>
                      <a:pt x="4424458" y="1254721"/>
                      <a:pt x="4349899" y="1229186"/>
                    </a:cubicBezTo>
                    <a:lnTo>
                      <a:pt x="4273877" y="1193255"/>
                    </a:lnTo>
                    <a:lnTo>
                      <a:pt x="4266791" y="1197912"/>
                    </a:lnTo>
                    <a:cubicBezTo>
                      <a:pt x="4244577" y="1211444"/>
                      <a:pt x="4213043" y="1228168"/>
                      <a:pt x="4175764" y="1240935"/>
                    </a:cubicBezTo>
                    <a:cubicBezTo>
                      <a:pt x="4101205" y="1266470"/>
                      <a:pt x="4032263" y="1266470"/>
                      <a:pt x="4032263" y="1266470"/>
                    </a:cubicBezTo>
                    <a:cubicBezTo>
                      <a:pt x="4032263" y="1266470"/>
                      <a:pt x="4083841" y="1225110"/>
                      <a:pt x="4158399" y="1199575"/>
                    </a:cubicBezTo>
                    <a:cubicBezTo>
                      <a:pt x="4177039" y="1193191"/>
                      <a:pt x="4195328" y="1188404"/>
                      <a:pt x="4212276" y="1184813"/>
                    </a:cubicBezTo>
                    <a:lnTo>
                      <a:pt x="4247861" y="1178927"/>
                    </a:lnTo>
                    <a:lnTo>
                      <a:pt x="4232987" y="1169153"/>
                    </a:lnTo>
                    <a:cubicBezTo>
                      <a:pt x="4226987" y="1164876"/>
                      <a:pt x="4223763" y="1162291"/>
                      <a:pt x="4223763" y="1162291"/>
                    </a:cubicBezTo>
                    <a:close/>
                    <a:moveTo>
                      <a:pt x="1377798" y="1155144"/>
                    </a:moveTo>
                    <a:cubicBezTo>
                      <a:pt x="1377798" y="1155144"/>
                      <a:pt x="1367579" y="1214385"/>
                      <a:pt x="1310901" y="1279234"/>
                    </a:cubicBezTo>
                    <a:cubicBezTo>
                      <a:pt x="1254214" y="1343583"/>
                      <a:pt x="1173018" y="1389545"/>
                      <a:pt x="1173018" y="1389545"/>
                    </a:cubicBezTo>
                    <a:cubicBezTo>
                      <a:pt x="1173018" y="1389545"/>
                      <a:pt x="1183235" y="1330304"/>
                      <a:pt x="1239913" y="1265447"/>
                    </a:cubicBezTo>
                    <a:cubicBezTo>
                      <a:pt x="1296599" y="1201106"/>
                      <a:pt x="1377798" y="1155144"/>
                      <a:pt x="1377798" y="1155144"/>
                    </a:cubicBezTo>
                    <a:close/>
                    <a:moveTo>
                      <a:pt x="1173026" y="1146974"/>
                    </a:moveTo>
                    <a:cubicBezTo>
                      <a:pt x="1267494" y="1151575"/>
                      <a:pt x="1327242" y="1183233"/>
                      <a:pt x="1327242" y="1183233"/>
                    </a:cubicBezTo>
                    <a:cubicBezTo>
                      <a:pt x="1327242" y="1183233"/>
                      <a:pt x="1303878" y="1189105"/>
                      <a:pt x="1268705" y="1194403"/>
                    </a:cubicBezTo>
                    <a:lnTo>
                      <a:pt x="1225953" y="1199171"/>
                    </a:lnTo>
                    <a:lnTo>
                      <a:pt x="1223936" y="1203908"/>
                    </a:lnTo>
                    <a:cubicBezTo>
                      <a:pt x="1215247" y="1223034"/>
                      <a:pt x="1192552" y="1267366"/>
                      <a:pt x="1150036" y="1316009"/>
                    </a:cubicBezTo>
                    <a:cubicBezTo>
                      <a:pt x="1093358" y="1380866"/>
                      <a:pt x="1023392" y="1428866"/>
                      <a:pt x="1023392" y="1428866"/>
                    </a:cubicBezTo>
                    <a:cubicBezTo>
                      <a:pt x="1023392" y="1428866"/>
                      <a:pt x="1044842" y="1371672"/>
                      <a:pt x="1101520" y="1306815"/>
                    </a:cubicBezTo>
                    <a:cubicBezTo>
                      <a:pt x="1129864" y="1274387"/>
                      <a:pt x="1161528" y="1246172"/>
                      <a:pt x="1186105" y="1226065"/>
                    </a:cubicBezTo>
                    <a:lnTo>
                      <a:pt x="1203653" y="1212379"/>
                    </a:lnTo>
                    <a:lnTo>
                      <a:pt x="1167717" y="1223383"/>
                    </a:lnTo>
                    <a:cubicBezTo>
                      <a:pt x="1134332" y="1232893"/>
                      <a:pt x="1088498" y="1244254"/>
                      <a:pt x="1038710" y="1251659"/>
                    </a:cubicBezTo>
                    <a:cubicBezTo>
                      <a:pt x="939124" y="1266469"/>
                      <a:pt x="861503" y="1259830"/>
                      <a:pt x="861503" y="1259830"/>
                    </a:cubicBezTo>
                    <a:cubicBezTo>
                      <a:pt x="861503" y="1259830"/>
                      <a:pt x="945256" y="1229186"/>
                      <a:pt x="1044833" y="1214376"/>
                    </a:cubicBezTo>
                    <a:cubicBezTo>
                      <a:pt x="1094626" y="1206975"/>
                      <a:pt x="1138929" y="1204935"/>
                      <a:pt x="1170783" y="1204744"/>
                    </a:cubicBezTo>
                    <a:lnTo>
                      <a:pt x="1211929" y="1205924"/>
                    </a:lnTo>
                    <a:lnTo>
                      <a:pt x="1216355" y="1202472"/>
                    </a:lnTo>
                    <a:lnTo>
                      <a:pt x="1220019" y="1199833"/>
                    </a:lnTo>
                    <a:lnTo>
                      <a:pt x="1208532" y="1201114"/>
                    </a:lnTo>
                    <a:cubicBezTo>
                      <a:pt x="1186486" y="1202670"/>
                      <a:pt x="1162930" y="1203277"/>
                      <a:pt x="1139311" y="1202129"/>
                    </a:cubicBezTo>
                    <a:cubicBezTo>
                      <a:pt x="1044840" y="1197527"/>
                      <a:pt x="985092" y="1165869"/>
                      <a:pt x="985092" y="1165869"/>
                    </a:cubicBezTo>
                    <a:cubicBezTo>
                      <a:pt x="985092" y="1165869"/>
                      <a:pt x="1078546" y="1142381"/>
                      <a:pt x="1173026" y="1146974"/>
                    </a:cubicBezTo>
                    <a:close/>
                    <a:moveTo>
                      <a:pt x="2380760" y="1145263"/>
                    </a:moveTo>
                    <a:cubicBezTo>
                      <a:pt x="2393399" y="1145406"/>
                      <a:pt x="2406805" y="1146459"/>
                      <a:pt x="2420081" y="1149011"/>
                    </a:cubicBezTo>
                    <a:cubicBezTo>
                      <a:pt x="2473189" y="1159229"/>
                      <a:pt x="2503316" y="1189357"/>
                      <a:pt x="2503316" y="1189357"/>
                    </a:cubicBezTo>
                    <a:cubicBezTo>
                      <a:pt x="2503316" y="1189357"/>
                      <a:pt x="2448162" y="1203144"/>
                      <a:pt x="2395055" y="1192935"/>
                    </a:cubicBezTo>
                    <a:cubicBezTo>
                      <a:pt x="2341942" y="1182717"/>
                      <a:pt x="2311816" y="1152589"/>
                      <a:pt x="2311816" y="1152589"/>
                    </a:cubicBezTo>
                    <a:cubicBezTo>
                      <a:pt x="2311816" y="1152589"/>
                      <a:pt x="2342841" y="1144834"/>
                      <a:pt x="2380760" y="1145263"/>
                    </a:cubicBezTo>
                    <a:close/>
                    <a:moveTo>
                      <a:pt x="7147885" y="1143396"/>
                    </a:moveTo>
                    <a:cubicBezTo>
                      <a:pt x="7147885" y="1143396"/>
                      <a:pt x="7229083" y="1189358"/>
                      <a:pt x="7285770" y="1253707"/>
                    </a:cubicBezTo>
                    <a:cubicBezTo>
                      <a:pt x="7342448" y="1318555"/>
                      <a:pt x="7352665" y="1377796"/>
                      <a:pt x="7352665" y="1377796"/>
                    </a:cubicBezTo>
                    <a:cubicBezTo>
                      <a:pt x="7352665" y="1377796"/>
                      <a:pt x="7271467" y="1331835"/>
                      <a:pt x="7214781" y="1267485"/>
                    </a:cubicBezTo>
                    <a:cubicBezTo>
                      <a:pt x="7158103" y="1202637"/>
                      <a:pt x="7147885" y="1143396"/>
                      <a:pt x="7147885" y="1143396"/>
                    </a:cubicBezTo>
                    <a:close/>
                    <a:moveTo>
                      <a:pt x="7353163" y="1135226"/>
                    </a:moveTo>
                    <a:cubicBezTo>
                      <a:pt x="7447640" y="1130633"/>
                      <a:pt x="7541094" y="1154121"/>
                      <a:pt x="7541094" y="1154121"/>
                    </a:cubicBezTo>
                    <a:cubicBezTo>
                      <a:pt x="7541094" y="1154121"/>
                      <a:pt x="7481346" y="1185788"/>
                      <a:pt x="7386877" y="1190381"/>
                    </a:cubicBezTo>
                    <a:cubicBezTo>
                      <a:pt x="7363258" y="1191529"/>
                      <a:pt x="7339703" y="1190922"/>
                      <a:pt x="7317656" y="1189366"/>
                    </a:cubicBezTo>
                    <a:lnTo>
                      <a:pt x="7305571" y="1188018"/>
                    </a:lnTo>
                    <a:lnTo>
                      <a:pt x="7309327" y="1190724"/>
                    </a:lnTo>
                    <a:lnTo>
                      <a:pt x="7313744" y="1194169"/>
                    </a:lnTo>
                    <a:lnTo>
                      <a:pt x="7354892" y="1192993"/>
                    </a:lnTo>
                    <a:cubicBezTo>
                      <a:pt x="7386745" y="1193187"/>
                      <a:pt x="7431046" y="1195232"/>
                      <a:pt x="7480839" y="1202637"/>
                    </a:cubicBezTo>
                    <a:cubicBezTo>
                      <a:pt x="7580417" y="1217447"/>
                      <a:pt x="7664170" y="1248082"/>
                      <a:pt x="7664170" y="1248082"/>
                    </a:cubicBezTo>
                    <a:cubicBezTo>
                      <a:pt x="7664170" y="1248082"/>
                      <a:pt x="7586549" y="1254721"/>
                      <a:pt x="7486963" y="1239911"/>
                    </a:cubicBezTo>
                    <a:cubicBezTo>
                      <a:pt x="7437174" y="1232506"/>
                      <a:pt x="7391342" y="1221143"/>
                      <a:pt x="7357957" y="1211631"/>
                    </a:cubicBezTo>
                    <a:lnTo>
                      <a:pt x="7322020" y="1200624"/>
                    </a:lnTo>
                    <a:lnTo>
                      <a:pt x="7339577" y="1214317"/>
                    </a:lnTo>
                    <a:cubicBezTo>
                      <a:pt x="7364153" y="1234424"/>
                      <a:pt x="7395814" y="1262639"/>
                      <a:pt x="7424153" y="1295067"/>
                    </a:cubicBezTo>
                    <a:cubicBezTo>
                      <a:pt x="7480839" y="1359924"/>
                      <a:pt x="7502289" y="1417118"/>
                      <a:pt x="7502289" y="1417118"/>
                    </a:cubicBezTo>
                    <a:cubicBezTo>
                      <a:pt x="7502289" y="1417118"/>
                      <a:pt x="7432332" y="1369118"/>
                      <a:pt x="7375637" y="1304261"/>
                    </a:cubicBezTo>
                    <a:cubicBezTo>
                      <a:pt x="7333129" y="1255618"/>
                      <a:pt x="7310436" y="1211286"/>
                      <a:pt x="7301746" y="1192160"/>
                    </a:cubicBezTo>
                    <a:lnTo>
                      <a:pt x="7299704" y="1187364"/>
                    </a:lnTo>
                    <a:lnTo>
                      <a:pt x="7257483" y="1182655"/>
                    </a:lnTo>
                    <a:cubicBezTo>
                      <a:pt x="7222310" y="1177357"/>
                      <a:pt x="7198946" y="1171485"/>
                      <a:pt x="7198946" y="1171485"/>
                    </a:cubicBezTo>
                    <a:cubicBezTo>
                      <a:pt x="7198946" y="1171485"/>
                      <a:pt x="7258694" y="1139827"/>
                      <a:pt x="7353163" y="1135226"/>
                    </a:cubicBezTo>
                    <a:close/>
                    <a:moveTo>
                      <a:pt x="6144914" y="1133521"/>
                    </a:moveTo>
                    <a:cubicBezTo>
                      <a:pt x="6182833" y="1133090"/>
                      <a:pt x="6213853" y="1140850"/>
                      <a:pt x="6213853" y="1140850"/>
                    </a:cubicBezTo>
                    <a:cubicBezTo>
                      <a:pt x="6213853" y="1140850"/>
                      <a:pt x="6183725" y="1170978"/>
                      <a:pt x="6130617" y="1181187"/>
                    </a:cubicBezTo>
                    <a:cubicBezTo>
                      <a:pt x="6077508" y="1191405"/>
                      <a:pt x="6022352" y="1177618"/>
                      <a:pt x="6022352" y="1177618"/>
                    </a:cubicBezTo>
                    <a:cubicBezTo>
                      <a:pt x="6022352" y="1177618"/>
                      <a:pt x="6052480" y="1147490"/>
                      <a:pt x="6105589" y="1137272"/>
                    </a:cubicBezTo>
                    <a:cubicBezTo>
                      <a:pt x="6118868" y="1134718"/>
                      <a:pt x="6132274" y="1133664"/>
                      <a:pt x="6144914" y="1133521"/>
                    </a:cubicBezTo>
                    <a:close/>
                    <a:moveTo>
                      <a:pt x="2444086" y="1116158"/>
                    </a:moveTo>
                    <a:cubicBezTo>
                      <a:pt x="2456726" y="1116302"/>
                      <a:pt x="2470129" y="1117355"/>
                      <a:pt x="2483406" y="1119907"/>
                    </a:cubicBezTo>
                    <a:cubicBezTo>
                      <a:pt x="2536515" y="1130116"/>
                      <a:pt x="2566644" y="1160253"/>
                      <a:pt x="2566644" y="1160253"/>
                    </a:cubicBezTo>
                    <a:lnTo>
                      <a:pt x="2553063" y="1162482"/>
                    </a:lnTo>
                    <a:lnTo>
                      <a:pt x="2553052" y="1162721"/>
                    </a:lnTo>
                    <a:cubicBezTo>
                      <a:pt x="2552119" y="1176366"/>
                      <a:pt x="2548385" y="1208252"/>
                      <a:pt x="2533454" y="1245020"/>
                    </a:cubicBezTo>
                    <a:cubicBezTo>
                      <a:pt x="2513533" y="1294043"/>
                      <a:pt x="2481361" y="1333365"/>
                      <a:pt x="2481361" y="1333365"/>
                    </a:cubicBezTo>
                    <a:cubicBezTo>
                      <a:pt x="2481361" y="1333365"/>
                      <a:pt x="2481361" y="1310671"/>
                      <a:pt x="2489765" y="1278642"/>
                    </a:cubicBezTo>
                    <a:lnTo>
                      <a:pt x="2492887" y="1269241"/>
                    </a:lnTo>
                    <a:lnTo>
                      <a:pt x="2470727" y="1300388"/>
                    </a:lnTo>
                    <a:cubicBezTo>
                      <a:pt x="2444876" y="1333494"/>
                      <a:pt x="2421612" y="1355322"/>
                      <a:pt x="2421612" y="1355322"/>
                    </a:cubicBezTo>
                    <a:cubicBezTo>
                      <a:pt x="2421612" y="1355322"/>
                      <a:pt x="2434374" y="1309361"/>
                      <a:pt x="2468082" y="1256768"/>
                    </a:cubicBezTo>
                    <a:cubicBezTo>
                      <a:pt x="2501787" y="1204167"/>
                      <a:pt x="2543153" y="1165352"/>
                      <a:pt x="2543153" y="1165352"/>
                    </a:cubicBezTo>
                    <a:lnTo>
                      <a:pt x="2540775" y="1172899"/>
                    </a:lnTo>
                    <a:lnTo>
                      <a:pt x="2547433" y="1163406"/>
                    </a:lnTo>
                    <a:lnTo>
                      <a:pt x="2532427" y="1165869"/>
                    </a:lnTo>
                    <a:cubicBezTo>
                      <a:pt x="2511999" y="1168039"/>
                      <a:pt x="2484933" y="1168931"/>
                      <a:pt x="2458379" y="1163822"/>
                    </a:cubicBezTo>
                    <a:cubicBezTo>
                      <a:pt x="2405274" y="1153613"/>
                      <a:pt x="2375144" y="1123476"/>
                      <a:pt x="2375144" y="1123476"/>
                    </a:cubicBezTo>
                    <a:cubicBezTo>
                      <a:pt x="2375144" y="1123476"/>
                      <a:pt x="2406169" y="1115726"/>
                      <a:pt x="2444086" y="1116158"/>
                    </a:cubicBezTo>
                    <a:close/>
                    <a:moveTo>
                      <a:pt x="6081597" y="1104408"/>
                    </a:moveTo>
                    <a:cubicBezTo>
                      <a:pt x="6119516" y="1103977"/>
                      <a:pt x="6150536" y="1111737"/>
                      <a:pt x="6150536" y="1111737"/>
                    </a:cubicBezTo>
                    <a:cubicBezTo>
                      <a:pt x="6150536" y="1111737"/>
                      <a:pt x="6120408" y="1141865"/>
                      <a:pt x="6067300" y="1152083"/>
                    </a:cubicBezTo>
                    <a:cubicBezTo>
                      <a:pt x="6040745" y="1157187"/>
                      <a:pt x="6013679" y="1156293"/>
                      <a:pt x="5993252" y="1154122"/>
                    </a:cubicBezTo>
                    <a:lnTo>
                      <a:pt x="5978238" y="1151657"/>
                    </a:lnTo>
                    <a:lnTo>
                      <a:pt x="5984899" y="1161156"/>
                    </a:lnTo>
                    <a:lnTo>
                      <a:pt x="5982523" y="1153613"/>
                    </a:lnTo>
                    <a:cubicBezTo>
                      <a:pt x="5982523" y="1153613"/>
                      <a:pt x="6023884" y="1192428"/>
                      <a:pt x="6057589" y="1245020"/>
                    </a:cubicBezTo>
                    <a:cubicBezTo>
                      <a:pt x="6091295" y="1297622"/>
                      <a:pt x="6104067" y="1343583"/>
                      <a:pt x="6104067" y="1343583"/>
                    </a:cubicBezTo>
                    <a:cubicBezTo>
                      <a:pt x="6104067" y="1343583"/>
                      <a:pt x="6080797" y="1321755"/>
                      <a:pt x="6054942" y="1288649"/>
                    </a:cubicBezTo>
                    <a:lnTo>
                      <a:pt x="6032807" y="1257538"/>
                    </a:lnTo>
                    <a:lnTo>
                      <a:pt x="6035919" y="1266903"/>
                    </a:lnTo>
                    <a:cubicBezTo>
                      <a:pt x="6044318" y="1298931"/>
                      <a:pt x="6044318" y="1321626"/>
                      <a:pt x="6044318" y="1321626"/>
                    </a:cubicBezTo>
                    <a:cubicBezTo>
                      <a:pt x="6044318" y="1321626"/>
                      <a:pt x="6012152" y="1282304"/>
                      <a:pt x="5992233" y="1233281"/>
                    </a:cubicBezTo>
                    <a:cubicBezTo>
                      <a:pt x="5977294" y="1196513"/>
                      <a:pt x="5973559" y="1164627"/>
                      <a:pt x="5972625" y="1150982"/>
                    </a:cubicBezTo>
                    <a:lnTo>
                      <a:pt x="5972614" y="1150734"/>
                    </a:lnTo>
                    <a:lnTo>
                      <a:pt x="5959035" y="1148505"/>
                    </a:lnTo>
                    <a:cubicBezTo>
                      <a:pt x="5959035" y="1148505"/>
                      <a:pt x="5989163" y="1118377"/>
                      <a:pt x="6042272" y="1108159"/>
                    </a:cubicBezTo>
                    <a:cubicBezTo>
                      <a:pt x="6055551" y="1105605"/>
                      <a:pt x="6068957" y="1104551"/>
                      <a:pt x="6081597" y="1104408"/>
                    </a:cubicBezTo>
                    <a:close/>
                    <a:moveTo>
                      <a:pt x="2469610" y="1067315"/>
                    </a:moveTo>
                    <a:cubicBezTo>
                      <a:pt x="2469610" y="1067315"/>
                      <a:pt x="2523226" y="1065268"/>
                      <a:pt x="2567149" y="1087741"/>
                    </a:cubicBezTo>
                    <a:cubicBezTo>
                      <a:pt x="2589105" y="1098974"/>
                      <a:pt x="2604681" y="1114293"/>
                      <a:pt x="2614766" y="1126805"/>
                    </a:cubicBezTo>
                    <a:lnTo>
                      <a:pt x="2624091" y="1140051"/>
                    </a:lnTo>
                    <a:lnTo>
                      <a:pt x="2624116" y="1140031"/>
                    </a:lnTo>
                    <a:cubicBezTo>
                      <a:pt x="2628721" y="1136568"/>
                      <a:pt x="2631497" y="1134717"/>
                      <a:pt x="2631497" y="1134717"/>
                    </a:cubicBezTo>
                    <a:cubicBezTo>
                      <a:pt x="2631497" y="1134717"/>
                      <a:pt x="2630474" y="1176077"/>
                      <a:pt x="2602385" y="1220000"/>
                    </a:cubicBezTo>
                    <a:cubicBezTo>
                      <a:pt x="2574305" y="1263915"/>
                      <a:pt x="2529875" y="1293535"/>
                      <a:pt x="2529875" y="1293535"/>
                    </a:cubicBezTo>
                    <a:cubicBezTo>
                      <a:pt x="2529875" y="1293535"/>
                      <a:pt x="2530898" y="1252175"/>
                      <a:pt x="2558987" y="1208252"/>
                    </a:cubicBezTo>
                    <a:cubicBezTo>
                      <a:pt x="2573029" y="1186295"/>
                      <a:pt x="2591156" y="1167911"/>
                      <a:pt x="2605772" y="1155017"/>
                    </a:cubicBezTo>
                    <a:lnTo>
                      <a:pt x="2614150" y="1148173"/>
                    </a:lnTo>
                    <a:lnTo>
                      <a:pt x="2597149" y="1147231"/>
                    </a:lnTo>
                    <a:cubicBezTo>
                      <a:pt x="2578254" y="1144933"/>
                      <a:pt x="2553869" y="1139826"/>
                      <a:pt x="2531913" y="1128594"/>
                    </a:cubicBezTo>
                    <a:cubicBezTo>
                      <a:pt x="2487991" y="1106120"/>
                      <a:pt x="2469610" y="1067315"/>
                      <a:pt x="2469610" y="1067315"/>
                    </a:cubicBezTo>
                    <a:close/>
                    <a:moveTo>
                      <a:pt x="6056058" y="1055567"/>
                    </a:moveTo>
                    <a:cubicBezTo>
                      <a:pt x="6056058" y="1055567"/>
                      <a:pt x="6037670" y="1094372"/>
                      <a:pt x="5993755" y="1116846"/>
                    </a:cubicBezTo>
                    <a:cubicBezTo>
                      <a:pt x="5971794" y="1128078"/>
                      <a:pt x="5947409" y="1133185"/>
                      <a:pt x="5928515" y="1135483"/>
                    </a:cubicBezTo>
                    <a:lnTo>
                      <a:pt x="5911524" y="1136424"/>
                    </a:lnTo>
                    <a:lnTo>
                      <a:pt x="5919904" y="1143270"/>
                    </a:lnTo>
                    <a:cubicBezTo>
                      <a:pt x="5934521" y="1156164"/>
                      <a:pt x="5952649" y="1174548"/>
                      <a:pt x="5966690" y="1196505"/>
                    </a:cubicBezTo>
                    <a:cubicBezTo>
                      <a:pt x="5994779" y="1240428"/>
                      <a:pt x="5995803" y="1281788"/>
                      <a:pt x="5995803" y="1281788"/>
                    </a:cubicBezTo>
                    <a:cubicBezTo>
                      <a:pt x="5995803" y="1281788"/>
                      <a:pt x="5951372" y="1252168"/>
                      <a:pt x="5923283" y="1208253"/>
                    </a:cubicBezTo>
                    <a:cubicBezTo>
                      <a:pt x="5895202" y="1164330"/>
                      <a:pt x="5894178" y="1122970"/>
                      <a:pt x="5894178" y="1122970"/>
                    </a:cubicBezTo>
                    <a:cubicBezTo>
                      <a:pt x="5894178" y="1122970"/>
                      <a:pt x="5896955" y="1124821"/>
                      <a:pt x="5901559" y="1128284"/>
                    </a:cubicBezTo>
                    <a:lnTo>
                      <a:pt x="5901575" y="1128298"/>
                    </a:lnTo>
                    <a:lnTo>
                      <a:pt x="5910896" y="1115056"/>
                    </a:lnTo>
                    <a:cubicBezTo>
                      <a:pt x="5920982" y="1102543"/>
                      <a:pt x="5936557" y="1087221"/>
                      <a:pt x="5958519" y="1075984"/>
                    </a:cubicBezTo>
                    <a:cubicBezTo>
                      <a:pt x="6002433" y="1053520"/>
                      <a:pt x="6056058" y="1055567"/>
                      <a:pt x="6056058" y="1055567"/>
                    </a:cubicBezTo>
                    <a:close/>
                    <a:moveTo>
                      <a:pt x="1334077" y="1054468"/>
                    </a:moveTo>
                    <a:cubicBezTo>
                      <a:pt x="1355357" y="1054636"/>
                      <a:pt x="1377923" y="1055945"/>
                      <a:pt x="1400262" y="1059135"/>
                    </a:cubicBezTo>
                    <a:cubicBezTo>
                      <a:pt x="1489630" y="1071899"/>
                      <a:pt x="1540699" y="1109182"/>
                      <a:pt x="1540699" y="1109182"/>
                    </a:cubicBezTo>
                    <a:lnTo>
                      <a:pt x="1518050" y="1112382"/>
                    </a:lnTo>
                    <a:lnTo>
                      <a:pt x="1514530" y="1135163"/>
                    </a:lnTo>
                    <a:cubicBezTo>
                      <a:pt x="1510318" y="1155271"/>
                      <a:pt x="1501893" y="1182976"/>
                      <a:pt x="1485045" y="1213361"/>
                    </a:cubicBezTo>
                    <a:cubicBezTo>
                      <a:pt x="1451341" y="1274124"/>
                      <a:pt x="1397209" y="1322640"/>
                      <a:pt x="1397209" y="1322640"/>
                    </a:cubicBezTo>
                    <a:cubicBezTo>
                      <a:pt x="1397209" y="1322640"/>
                      <a:pt x="1397209" y="1294494"/>
                      <a:pt x="1411427" y="1254782"/>
                    </a:cubicBezTo>
                    <a:lnTo>
                      <a:pt x="1416336" y="1243962"/>
                    </a:lnTo>
                    <a:lnTo>
                      <a:pt x="1379040" y="1282362"/>
                    </a:lnTo>
                    <a:cubicBezTo>
                      <a:pt x="1335445" y="1323223"/>
                      <a:pt x="1296090" y="1350223"/>
                      <a:pt x="1296090" y="1350223"/>
                    </a:cubicBezTo>
                    <a:cubicBezTo>
                      <a:pt x="1296090" y="1350223"/>
                      <a:pt x="1317539" y="1293029"/>
                      <a:pt x="1374228" y="1228172"/>
                    </a:cubicBezTo>
                    <a:cubicBezTo>
                      <a:pt x="1430913" y="1163315"/>
                      <a:pt x="1500870" y="1115315"/>
                      <a:pt x="1500870" y="1115315"/>
                    </a:cubicBezTo>
                    <a:lnTo>
                      <a:pt x="1496987" y="1124434"/>
                    </a:lnTo>
                    <a:lnTo>
                      <a:pt x="1507016" y="1113941"/>
                    </a:lnTo>
                    <a:lnTo>
                      <a:pt x="1506579" y="1114003"/>
                    </a:lnTo>
                    <a:cubicBezTo>
                      <a:pt x="1485528" y="1116382"/>
                      <a:pt x="1456499" y="1118698"/>
                      <a:pt x="1424578" y="1118445"/>
                    </a:cubicBezTo>
                    <a:lnTo>
                      <a:pt x="1368876" y="1114514"/>
                    </a:lnTo>
                    <a:lnTo>
                      <a:pt x="1397261" y="1125206"/>
                    </a:lnTo>
                    <a:cubicBezTo>
                      <a:pt x="1421200" y="1136122"/>
                      <a:pt x="1433967" y="1145443"/>
                      <a:pt x="1433967" y="1145443"/>
                    </a:cubicBezTo>
                    <a:cubicBezTo>
                      <a:pt x="1433967" y="1145443"/>
                      <a:pt x="1341020" y="1162808"/>
                      <a:pt x="1251661" y="1150036"/>
                    </a:cubicBezTo>
                    <a:cubicBezTo>
                      <a:pt x="1162293" y="1137273"/>
                      <a:pt x="1111220" y="1099989"/>
                      <a:pt x="1111220" y="1099989"/>
                    </a:cubicBezTo>
                    <a:cubicBezTo>
                      <a:pt x="1111220" y="1099989"/>
                      <a:pt x="1163505" y="1090222"/>
                      <a:pt x="1227344" y="1090726"/>
                    </a:cubicBezTo>
                    <a:lnTo>
                      <a:pt x="1283047" y="1094657"/>
                    </a:lnTo>
                    <a:lnTo>
                      <a:pt x="1254661" y="1083965"/>
                    </a:lnTo>
                    <a:cubicBezTo>
                      <a:pt x="1230723" y="1073049"/>
                      <a:pt x="1217956" y="1063728"/>
                      <a:pt x="1217956" y="1063728"/>
                    </a:cubicBezTo>
                    <a:cubicBezTo>
                      <a:pt x="1217956" y="1063728"/>
                      <a:pt x="1270239" y="1053965"/>
                      <a:pt x="1334077" y="1054468"/>
                    </a:cubicBezTo>
                    <a:close/>
                    <a:moveTo>
                      <a:pt x="3887744" y="1048656"/>
                    </a:moveTo>
                    <a:lnTo>
                      <a:pt x="3900275" y="1080345"/>
                    </a:lnTo>
                    <a:lnTo>
                      <a:pt x="3903059" y="1078417"/>
                    </a:lnTo>
                    <a:lnTo>
                      <a:pt x="3923109" y="1068988"/>
                    </a:lnTo>
                    <a:lnTo>
                      <a:pt x="3917867" y="1062207"/>
                    </a:lnTo>
                    <a:lnTo>
                      <a:pt x="3912500" y="1048938"/>
                    </a:lnTo>
                    <a:close/>
                    <a:moveTo>
                      <a:pt x="3960477" y="1045278"/>
                    </a:moveTo>
                    <a:lnTo>
                      <a:pt x="3940699" y="1046962"/>
                    </a:lnTo>
                    <a:lnTo>
                      <a:pt x="3943402" y="1050459"/>
                    </a:lnTo>
                    <a:lnTo>
                      <a:pt x="3959021" y="1089066"/>
                    </a:lnTo>
                    <a:lnTo>
                      <a:pt x="3960579" y="1088439"/>
                    </a:lnTo>
                    <a:lnTo>
                      <a:pt x="3962839" y="1087871"/>
                    </a:lnTo>
                    <a:lnTo>
                      <a:pt x="3972007" y="1083141"/>
                    </a:lnTo>
                    <a:lnTo>
                      <a:pt x="3970346" y="1085983"/>
                    </a:lnTo>
                    <a:lnTo>
                      <a:pt x="3984685" y="1082378"/>
                    </a:lnTo>
                    <a:lnTo>
                      <a:pt x="3981046" y="1078004"/>
                    </a:lnTo>
                    <a:cubicBezTo>
                      <a:pt x="3974846" y="1069793"/>
                      <a:pt x="3968559" y="1060537"/>
                      <a:pt x="3962813" y="1050451"/>
                    </a:cubicBezTo>
                    <a:close/>
                    <a:moveTo>
                      <a:pt x="7191595" y="1042726"/>
                    </a:moveTo>
                    <a:cubicBezTo>
                      <a:pt x="7255435" y="1042222"/>
                      <a:pt x="7307717" y="1051989"/>
                      <a:pt x="7307717" y="1051989"/>
                    </a:cubicBezTo>
                    <a:cubicBezTo>
                      <a:pt x="7307717" y="1051989"/>
                      <a:pt x="7294950" y="1061310"/>
                      <a:pt x="7271011" y="1072226"/>
                    </a:cubicBezTo>
                    <a:lnTo>
                      <a:pt x="7242655" y="1082907"/>
                    </a:lnTo>
                    <a:lnTo>
                      <a:pt x="7298329" y="1078978"/>
                    </a:lnTo>
                    <a:cubicBezTo>
                      <a:pt x="7362169" y="1078474"/>
                      <a:pt x="7414451" y="1088241"/>
                      <a:pt x="7414451" y="1088241"/>
                    </a:cubicBezTo>
                    <a:cubicBezTo>
                      <a:pt x="7414451" y="1088241"/>
                      <a:pt x="7363381" y="1125525"/>
                      <a:pt x="7274013" y="1138288"/>
                    </a:cubicBezTo>
                    <a:cubicBezTo>
                      <a:pt x="7184653" y="1151060"/>
                      <a:pt x="7091706" y="1133695"/>
                      <a:pt x="7091706" y="1133695"/>
                    </a:cubicBezTo>
                    <a:cubicBezTo>
                      <a:pt x="7091706" y="1133695"/>
                      <a:pt x="7104474" y="1124374"/>
                      <a:pt x="7128412" y="1113458"/>
                    </a:cubicBezTo>
                    <a:lnTo>
                      <a:pt x="7156768" y="1102778"/>
                    </a:lnTo>
                    <a:lnTo>
                      <a:pt x="7101095" y="1106706"/>
                    </a:lnTo>
                    <a:cubicBezTo>
                      <a:pt x="7069175" y="1106958"/>
                      <a:pt x="7040144" y="1104643"/>
                      <a:pt x="7019093" y="1102264"/>
                    </a:cubicBezTo>
                    <a:lnTo>
                      <a:pt x="7018107" y="1102124"/>
                    </a:lnTo>
                    <a:lnTo>
                      <a:pt x="7029104" y="1113628"/>
                    </a:lnTo>
                    <a:lnTo>
                      <a:pt x="7029048" y="1113517"/>
                    </a:lnTo>
                    <a:cubicBezTo>
                      <a:pt x="7026151" y="1107142"/>
                      <a:pt x="7024810" y="1103567"/>
                      <a:pt x="7024810" y="1103567"/>
                    </a:cubicBezTo>
                    <a:cubicBezTo>
                      <a:pt x="7024810" y="1103567"/>
                      <a:pt x="7094776" y="1151567"/>
                      <a:pt x="7151463" y="1216424"/>
                    </a:cubicBezTo>
                    <a:cubicBezTo>
                      <a:pt x="7208140" y="1281281"/>
                      <a:pt x="7229590" y="1338475"/>
                      <a:pt x="7229590" y="1338475"/>
                    </a:cubicBezTo>
                    <a:cubicBezTo>
                      <a:pt x="7229590" y="1338475"/>
                      <a:pt x="7190239" y="1311475"/>
                      <a:pt x="7146649" y="1270614"/>
                    </a:cubicBezTo>
                    <a:lnTo>
                      <a:pt x="7108921" y="1231769"/>
                    </a:lnTo>
                    <a:lnTo>
                      <a:pt x="7114262" y="1243543"/>
                    </a:lnTo>
                    <a:cubicBezTo>
                      <a:pt x="7128482" y="1283257"/>
                      <a:pt x="7128482" y="1311408"/>
                      <a:pt x="7128482" y="1311408"/>
                    </a:cubicBezTo>
                    <a:cubicBezTo>
                      <a:pt x="7128482" y="1311408"/>
                      <a:pt x="7074350" y="1262892"/>
                      <a:pt x="7040644" y="1202129"/>
                    </a:cubicBezTo>
                    <a:cubicBezTo>
                      <a:pt x="7023791" y="1171744"/>
                      <a:pt x="7015365" y="1144039"/>
                      <a:pt x="7011151" y="1123931"/>
                    </a:cubicBezTo>
                    <a:lnTo>
                      <a:pt x="7007550" y="1100633"/>
                    </a:lnTo>
                    <a:lnTo>
                      <a:pt x="6984972" y="1097443"/>
                    </a:lnTo>
                    <a:cubicBezTo>
                      <a:pt x="6984972" y="1097443"/>
                      <a:pt x="7036042" y="1060160"/>
                      <a:pt x="7125411" y="1047396"/>
                    </a:cubicBezTo>
                    <a:cubicBezTo>
                      <a:pt x="7147751" y="1044203"/>
                      <a:pt x="7170315" y="1042894"/>
                      <a:pt x="7191595" y="1042726"/>
                    </a:cubicBezTo>
                    <a:close/>
                    <a:moveTo>
                      <a:pt x="4013641" y="1035139"/>
                    </a:moveTo>
                    <a:lnTo>
                      <a:pt x="3989436" y="1040972"/>
                    </a:lnTo>
                    <a:lnTo>
                      <a:pt x="4002584" y="1068095"/>
                    </a:lnTo>
                    <a:lnTo>
                      <a:pt x="4005754" y="1077081"/>
                    </a:lnTo>
                    <a:lnTo>
                      <a:pt x="4030125" y="1070953"/>
                    </a:lnTo>
                    <a:lnTo>
                      <a:pt x="4026638" y="1066293"/>
                    </a:lnTo>
                    <a:close/>
                    <a:moveTo>
                      <a:pt x="3461111" y="1018979"/>
                    </a:moveTo>
                    <a:lnTo>
                      <a:pt x="3457245" y="1021354"/>
                    </a:lnTo>
                    <a:lnTo>
                      <a:pt x="3431808" y="1033320"/>
                    </a:lnTo>
                    <a:lnTo>
                      <a:pt x="3477608" y="1047199"/>
                    </a:lnTo>
                    <a:lnTo>
                      <a:pt x="3488091" y="1051893"/>
                    </a:lnTo>
                    <a:lnTo>
                      <a:pt x="3513362" y="1036603"/>
                    </a:lnTo>
                    <a:lnTo>
                      <a:pt x="3496567" y="1033610"/>
                    </a:lnTo>
                    <a:close/>
                    <a:moveTo>
                      <a:pt x="3661995" y="1013970"/>
                    </a:moveTo>
                    <a:lnTo>
                      <a:pt x="3677213" y="1030863"/>
                    </a:lnTo>
                    <a:lnTo>
                      <a:pt x="3678056" y="1032302"/>
                    </a:lnTo>
                    <a:lnTo>
                      <a:pt x="3685113" y="1027238"/>
                    </a:lnTo>
                    <a:close/>
                    <a:moveTo>
                      <a:pt x="1574702" y="1012305"/>
                    </a:moveTo>
                    <a:lnTo>
                      <a:pt x="1557106" y="1018856"/>
                    </a:lnTo>
                    <a:lnTo>
                      <a:pt x="1546443" y="1022145"/>
                    </a:lnTo>
                    <a:lnTo>
                      <a:pt x="1620204" y="1066493"/>
                    </a:lnTo>
                    <a:lnTo>
                      <a:pt x="1620709" y="1065990"/>
                    </a:lnTo>
                    <a:lnTo>
                      <a:pt x="1631159" y="1056806"/>
                    </a:lnTo>
                    <a:lnTo>
                      <a:pt x="1592794" y="1032078"/>
                    </a:lnTo>
                    <a:close/>
                    <a:moveTo>
                      <a:pt x="6950970" y="1000565"/>
                    </a:moveTo>
                    <a:lnTo>
                      <a:pt x="6932887" y="1020330"/>
                    </a:lnTo>
                    <a:lnTo>
                      <a:pt x="6894442" y="1045106"/>
                    </a:lnTo>
                    <a:lnTo>
                      <a:pt x="6904891" y="1054250"/>
                    </a:lnTo>
                    <a:lnTo>
                      <a:pt x="6905426" y="1054778"/>
                    </a:lnTo>
                    <a:lnTo>
                      <a:pt x="6979235" y="1010406"/>
                    </a:lnTo>
                    <a:lnTo>
                      <a:pt x="6968567" y="1007116"/>
                    </a:lnTo>
                    <a:close/>
                    <a:moveTo>
                      <a:pt x="3510599" y="988584"/>
                    </a:moveTo>
                    <a:lnTo>
                      <a:pt x="3484274" y="1004753"/>
                    </a:lnTo>
                    <a:lnTo>
                      <a:pt x="3505761" y="1008582"/>
                    </a:lnTo>
                    <a:lnTo>
                      <a:pt x="3538439" y="1021959"/>
                    </a:lnTo>
                    <a:lnTo>
                      <a:pt x="3545049" y="1018817"/>
                    </a:lnTo>
                    <a:close/>
                    <a:moveTo>
                      <a:pt x="3838093" y="976263"/>
                    </a:moveTo>
                    <a:lnTo>
                      <a:pt x="3844015" y="981767"/>
                    </a:lnTo>
                    <a:lnTo>
                      <a:pt x="3876138" y="1023525"/>
                    </a:lnTo>
                    <a:lnTo>
                      <a:pt x="3899904" y="1017798"/>
                    </a:lnTo>
                    <a:lnTo>
                      <a:pt x="3898656" y="1014713"/>
                    </a:lnTo>
                    <a:cubicBezTo>
                      <a:pt x="3895273" y="1001818"/>
                      <a:pt x="3894378" y="993265"/>
                      <a:pt x="3894378" y="993265"/>
                    </a:cubicBezTo>
                    <a:cubicBezTo>
                      <a:pt x="3894378" y="993265"/>
                      <a:pt x="3901528" y="998883"/>
                      <a:pt x="3911230" y="1008842"/>
                    </a:cubicBezTo>
                    <a:lnTo>
                      <a:pt x="3915289" y="1014092"/>
                    </a:lnTo>
                    <a:lnTo>
                      <a:pt x="3943396" y="1007319"/>
                    </a:lnTo>
                    <a:lnTo>
                      <a:pt x="3935016" y="977994"/>
                    </a:lnTo>
                    <a:lnTo>
                      <a:pt x="3934919" y="977497"/>
                    </a:lnTo>
                    <a:lnTo>
                      <a:pt x="3897634" y="980164"/>
                    </a:lnTo>
                    <a:cubicBezTo>
                      <a:pt x="3881357" y="980307"/>
                      <a:pt x="3866547" y="979540"/>
                      <a:pt x="3854035" y="978455"/>
                    </a:cubicBezTo>
                    <a:close/>
                    <a:moveTo>
                      <a:pt x="2864367" y="975533"/>
                    </a:moveTo>
                    <a:lnTo>
                      <a:pt x="2822250" y="993582"/>
                    </a:lnTo>
                    <a:lnTo>
                      <a:pt x="2851596" y="1009088"/>
                    </a:lnTo>
                    <a:lnTo>
                      <a:pt x="2859602" y="1017095"/>
                    </a:lnTo>
                    <a:lnTo>
                      <a:pt x="2884615" y="996985"/>
                    </a:lnTo>
                    <a:lnTo>
                      <a:pt x="2865194" y="976858"/>
                    </a:lnTo>
                    <a:close/>
                    <a:moveTo>
                      <a:pt x="3703059" y="971522"/>
                    </a:moveTo>
                    <a:lnTo>
                      <a:pt x="3698842" y="975227"/>
                    </a:lnTo>
                    <a:lnTo>
                      <a:pt x="3700323" y="982033"/>
                    </a:lnTo>
                    <a:lnTo>
                      <a:pt x="3694693" y="978874"/>
                    </a:lnTo>
                    <a:lnTo>
                      <a:pt x="3692344" y="980938"/>
                    </a:lnTo>
                    <a:lnTo>
                      <a:pt x="3687616" y="984464"/>
                    </a:lnTo>
                    <a:lnTo>
                      <a:pt x="3689599" y="985602"/>
                    </a:lnTo>
                    <a:lnTo>
                      <a:pt x="3710618" y="1008935"/>
                    </a:lnTo>
                    <a:lnTo>
                      <a:pt x="3711038" y="1008633"/>
                    </a:lnTo>
                    <a:lnTo>
                      <a:pt x="3719683" y="1003695"/>
                    </a:lnTo>
                    <a:close/>
                    <a:moveTo>
                      <a:pt x="1853163" y="970290"/>
                    </a:moveTo>
                    <a:lnTo>
                      <a:pt x="1812835" y="994690"/>
                    </a:lnTo>
                    <a:lnTo>
                      <a:pt x="1848698" y="1022737"/>
                    </a:lnTo>
                    <a:lnTo>
                      <a:pt x="1881157" y="991888"/>
                    </a:lnTo>
                    <a:close/>
                    <a:moveTo>
                      <a:pt x="1678631" y="967405"/>
                    </a:moveTo>
                    <a:lnTo>
                      <a:pt x="1650774" y="980509"/>
                    </a:lnTo>
                    <a:lnTo>
                      <a:pt x="1665813" y="990202"/>
                    </a:lnTo>
                    <a:lnTo>
                      <a:pt x="1686707" y="1013035"/>
                    </a:lnTo>
                    <a:lnTo>
                      <a:pt x="1694552" y="1007184"/>
                    </a:lnTo>
                    <a:lnTo>
                      <a:pt x="1713932" y="995458"/>
                    </a:lnTo>
                    <a:lnTo>
                      <a:pt x="1679732" y="968809"/>
                    </a:lnTo>
                    <a:close/>
                    <a:moveTo>
                      <a:pt x="2119513" y="967397"/>
                    </a:moveTo>
                    <a:lnTo>
                      <a:pt x="2095177" y="978969"/>
                    </a:lnTo>
                    <a:lnTo>
                      <a:pt x="2098837" y="982943"/>
                    </a:lnTo>
                    <a:close/>
                    <a:moveTo>
                      <a:pt x="5661307" y="963788"/>
                    </a:moveTo>
                    <a:lnTo>
                      <a:pt x="5660481" y="965111"/>
                    </a:lnTo>
                    <a:lnTo>
                      <a:pt x="5641290" y="985004"/>
                    </a:lnTo>
                    <a:lnTo>
                      <a:pt x="5666872" y="1005572"/>
                    </a:lnTo>
                    <a:lnTo>
                      <a:pt x="5674588" y="997856"/>
                    </a:lnTo>
                    <a:lnTo>
                      <a:pt x="5704360" y="982125"/>
                    </a:lnTo>
                    <a:lnTo>
                      <a:pt x="5703543" y="981891"/>
                    </a:lnTo>
                    <a:close/>
                    <a:moveTo>
                      <a:pt x="1992637" y="962778"/>
                    </a:moveTo>
                    <a:lnTo>
                      <a:pt x="1984759" y="973160"/>
                    </a:lnTo>
                    <a:lnTo>
                      <a:pt x="1966278" y="990726"/>
                    </a:lnTo>
                    <a:lnTo>
                      <a:pt x="1985311" y="1005412"/>
                    </a:lnTo>
                    <a:lnTo>
                      <a:pt x="1992941" y="998557"/>
                    </a:lnTo>
                    <a:lnTo>
                      <a:pt x="2022154" y="976061"/>
                    </a:lnTo>
                    <a:close/>
                    <a:moveTo>
                      <a:pt x="6672506" y="958546"/>
                    </a:moveTo>
                    <a:lnTo>
                      <a:pt x="6644516" y="980139"/>
                    </a:lnTo>
                    <a:lnTo>
                      <a:pt x="6676980" y="1010996"/>
                    </a:lnTo>
                    <a:lnTo>
                      <a:pt x="6712843" y="982951"/>
                    </a:lnTo>
                    <a:close/>
                    <a:moveTo>
                      <a:pt x="6847041" y="955664"/>
                    </a:moveTo>
                    <a:lnTo>
                      <a:pt x="6845941" y="957067"/>
                    </a:lnTo>
                    <a:lnTo>
                      <a:pt x="6811672" y="983766"/>
                    </a:lnTo>
                    <a:lnTo>
                      <a:pt x="6830905" y="995444"/>
                    </a:lnTo>
                    <a:lnTo>
                      <a:pt x="6838879" y="1001388"/>
                    </a:lnTo>
                    <a:lnTo>
                      <a:pt x="6859868" y="978454"/>
                    </a:lnTo>
                    <a:lnTo>
                      <a:pt x="6874895" y="968768"/>
                    </a:lnTo>
                    <a:close/>
                    <a:moveTo>
                      <a:pt x="6406114" y="955625"/>
                    </a:moveTo>
                    <a:lnTo>
                      <a:pt x="6426829" y="971200"/>
                    </a:lnTo>
                    <a:lnTo>
                      <a:pt x="6430497" y="967219"/>
                    </a:lnTo>
                    <a:close/>
                    <a:moveTo>
                      <a:pt x="3557883" y="952445"/>
                    </a:moveTo>
                    <a:lnTo>
                      <a:pt x="3555483" y="954647"/>
                    </a:lnTo>
                    <a:lnTo>
                      <a:pt x="3546513" y="961541"/>
                    </a:lnTo>
                    <a:lnTo>
                      <a:pt x="3547628" y="965682"/>
                    </a:lnTo>
                    <a:lnTo>
                      <a:pt x="3543953" y="963508"/>
                    </a:lnTo>
                    <a:lnTo>
                      <a:pt x="3530962" y="973494"/>
                    </a:lnTo>
                    <a:lnTo>
                      <a:pt x="3573679" y="992241"/>
                    </a:lnTo>
                    <a:lnTo>
                      <a:pt x="3583261" y="1000649"/>
                    </a:lnTo>
                    <a:lnTo>
                      <a:pt x="3592600" y="996209"/>
                    </a:lnTo>
                    <a:lnTo>
                      <a:pt x="3566656" y="967411"/>
                    </a:lnTo>
                    <a:close/>
                    <a:moveTo>
                      <a:pt x="6533033" y="951030"/>
                    </a:moveTo>
                    <a:lnTo>
                      <a:pt x="6503522" y="964311"/>
                    </a:lnTo>
                    <a:lnTo>
                      <a:pt x="6532736" y="986808"/>
                    </a:lnTo>
                    <a:lnTo>
                      <a:pt x="6540364" y="993661"/>
                    </a:lnTo>
                    <a:lnTo>
                      <a:pt x="6559390" y="978981"/>
                    </a:lnTo>
                    <a:lnTo>
                      <a:pt x="6540915" y="961421"/>
                    </a:lnTo>
                    <a:close/>
                    <a:moveTo>
                      <a:pt x="1538085" y="946078"/>
                    </a:moveTo>
                    <a:lnTo>
                      <a:pt x="1511598" y="962104"/>
                    </a:lnTo>
                    <a:cubicBezTo>
                      <a:pt x="1488107" y="974745"/>
                      <a:pt x="1464138" y="985885"/>
                      <a:pt x="1441397" y="995484"/>
                    </a:cubicBezTo>
                    <a:lnTo>
                      <a:pt x="1437009" y="997170"/>
                    </a:lnTo>
                    <a:lnTo>
                      <a:pt x="1484654" y="1003760"/>
                    </a:lnTo>
                    <a:lnTo>
                      <a:pt x="1521874" y="1013900"/>
                    </a:lnTo>
                    <a:lnTo>
                      <a:pt x="1532336" y="1004303"/>
                    </a:lnTo>
                    <a:lnTo>
                      <a:pt x="1555481" y="986512"/>
                    </a:lnTo>
                    <a:lnTo>
                      <a:pt x="1544404" y="966007"/>
                    </a:lnTo>
                    <a:close/>
                    <a:moveTo>
                      <a:pt x="4714006" y="944748"/>
                    </a:moveTo>
                    <a:cubicBezTo>
                      <a:pt x="4714006" y="944748"/>
                      <a:pt x="4799290" y="978454"/>
                      <a:pt x="4867208" y="1034624"/>
                    </a:cubicBezTo>
                    <a:cubicBezTo>
                      <a:pt x="4935127" y="1090295"/>
                      <a:pt x="4960155" y="1146973"/>
                      <a:pt x="4960155" y="1146973"/>
                    </a:cubicBezTo>
                    <a:cubicBezTo>
                      <a:pt x="4960155" y="1146973"/>
                      <a:pt x="4874871" y="1113276"/>
                      <a:pt x="4806953" y="1057097"/>
                    </a:cubicBezTo>
                    <a:cubicBezTo>
                      <a:pt x="4739034" y="1001434"/>
                      <a:pt x="4714006" y="944748"/>
                      <a:pt x="4714006" y="944748"/>
                    </a:cubicBezTo>
                    <a:close/>
                    <a:moveTo>
                      <a:pt x="4075785" y="937777"/>
                    </a:moveTo>
                    <a:lnTo>
                      <a:pt x="4069393" y="940937"/>
                    </a:lnTo>
                    <a:cubicBezTo>
                      <a:pt x="4063025" y="943921"/>
                      <a:pt x="4053770" y="948007"/>
                      <a:pt x="4042216" y="952411"/>
                    </a:cubicBezTo>
                    <a:lnTo>
                      <a:pt x="4016926" y="958997"/>
                    </a:lnTo>
                    <a:lnTo>
                      <a:pt x="4010813" y="968744"/>
                    </a:lnTo>
                    <a:lnTo>
                      <a:pt x="4009002" y="961061"/>
                    </a:lnTo>
                    <a:lnTo>
                      <a:pt x="3950041" y="976416"/>
                    </a:lnTo>
                    <a:lnTo>
                      <a:pt x="3939961" y="977137"/>
                    </a:lnTo>
                    <a:lnTo>
                      <a:pt x="3952402" y="989875"/>
                    </a:lnTo>
                    <a:lnTo>
                      <a:pt x="3962987" y="1002599"/>
                    </a:lnTo>
                    <a:lnTo>
                      <a:pt x="3969960" y="1000918"/>
                    </a:lnTo>
                    <a:lnTo>
                      <a:pt x="4001444" y="998237"/>
                    </a:lnTo>
                    <a:lnTo>
                      <a:pt x="4000595" y="993265"/>
                    </a:lnTo>
                    <a:cubicBezTo>
                      <a:pt x="4000595" y="993265"/>
                      <a:pt x="4002478" y="994765"/>
                      <a:pt x="4005630" y="997598"/>
                    </a:cubicBezTo>
                    <a:lnTo>
                      <a:pt x="4005897" y="997858"/>
                    </a:lnTo>
                    <a:lnTo>
                      <a:pt x="4030675" y="995748"/>
                    </a:lnTo>
                    <a:lnTo>
                      <a:pt x="4074258" y="996955"/>
                    </a:lnTo>
                    <a:lnTo>
                      <a:pt x="4073016" y="969086"/>
                    </a:lnTo>
                    <a:close/>
                    <a:moveTo>
                      <a:pt x="6987594" y="934336"/>
                    </a:moveTo>
                    <a:lnTo>
                      <a:pt x="6981277" y="954256"/>
                    </a:lnTo>
                    <a:lnTo>
                      <a:pt x="6970191" y="974775"/>
                    </a:lnTo>
                    <a:lnTo>
                      <a:pt x="6993334" y="992563"/>
                    </a:lnTo>
                    <a:lnTo>
                      <a:pt x="7003799" y="1002162"/>
                    </a:lnTo>
                    <a:lnTo>
                      <a:pt x="7041026" y="992020"/>
                    </a:lnTo>
                    <a:lnTo>
                      <a:pt x="7088673" y="985430"/>
                    </a:lnTo>
                    <a:lnTo>
                      <a:pt x="7084285" y="983744"/>
                    </a:lnTo>
                    <a:cubicBezTo>
                      <a:pt x="7061545" y="974145"/>
                      <a:pt x="7037575" y="963005"/>
                      <a:pt x="7014085" y="950364"/>
                    </a:cubicBezTo>
                    <a:close/>
                    <a:moveTo>
                      <a:pt x="1924842" y="917839"/>
                    </a:moveTo>
                    <a:lnTo>
                      <a:pt x="1921723" y="920581"/>
                    </a:lnTo>
                    <a:lnTo>
                      <a:pt x="1923203" y="927384"/>
                    </a:lnTo>
                    <a:lnTo>
                      <a:pt x="1917576" y="924226"/>
                    </a:lnTo>
                    <a:lnTo>
                      <a:pt x="1915218" y="926298"/>
                    </a:lnTo>
                    <a:lnTo>
                      <a:pt x="1887486" y="946982"/>
                    </a:lnTo>
                    <a:lnTo>
                      <a:pt x="1893382" y="948736"/>
                    </a:lnTo>
                    <a:lnTo>
                      <a:pt x="1923025" y="961802"/>
                    </a:lnTo>
                    <a:lnTo>
                      <a:pt x="1933918" y="953984"/>
                    </a:lnTo>
                    <a:lnTo>
                      <a:pt x="1956832" y="941387"/>
                    </a:lnTo>
                    <a:close/>
                    <a:moveTo>
                      <a:pt x="6600827" y="906095"/>
                    </a:moveTo>
                    <a:lnTo>
                      <a:pt x="6568838" y="929641"/>
                    </a:lnTo>
                    <a:lnTo>
                      <a:pt x="6591763" y="942245"/>
                    </a:lnTo>
                    <a:lnTo>
                      <a:pt x="6602645" y="950054"/>
                    </a:lnTo>
                    <a:lnTo>
                      <a:pt x="6632290" y="936988"/>
                    </a:lnTo>
                    <a:lnTo>
                      <a:pt x="6638181" y="935236"/>
                    </a:lnTo>
                    <a:lnTo>
                      <a:pt x="6610457" y="914558"/>
                    </a:lnTo>
                    <a:lnTo>
                      <a:pt x="6608101" y="912488"/>
                    </a:lnTo>
                    <a:lnTo>
                      <a:pt x="6602478" y="915644"/>
                    </a:lnTo>
                    <a:lnTo>
                      <a:pt x="6603956" y="908845"/>
                    </a:lnTo>
                    <a:close/>
                    <a:moveTo>
                      <a:pt x="2646315" y="848740"/>
                    </a:moveTo>
                    <a:cubicBezTo>
                      <a:pt x="2646315" y="848740"/>
                      <a:pt x="2606485" y="911550"/>
                      <a:pt x="2512011" y="962105"/>
                    </a:cubicBezTo>
                    <a:cubicBezTo>
                      <a:pt x="2417533" y="1013175"/>
                      <a:pt x="2304674" y="1032578"/>
                      <a:pt x="2304674" y="1032578"/>
                    </a:cubicBezTo>
                    <a:cubicBezTo>
                      <a:pt x="2304674" y="1032578"/>
                      <a:pt x="2344512" y="969768"/>
                      <a:pt x="2438984" y="919214"/>
                    </a:cubicBezTo>
                    <a:cubicBezTo>
                      <a:pt x="2533461" y="868143"/>
                      <a:pt x="2646315" y="848740"/>
                      <a:pt x="2646315" y="848740"/>
                    </a:cubicBezTo>
                    <a:close/>
                    <a:moveTo>
                      <a:pt x="5879368" y="836992"/>
                    </a:moveTo>
                    <a:cubicBezTo>
                      <a:pt x="5879368" y="836992"/>
                      <a:pt x="5992225" y="856395"/>
                      <a:pt x="6086702" y="907465"/>
                    </a:cubicBezTo>
                    <a:cubicBezTo>
                      <a:pt x="6181180" y="958019"/>
                      <a:pt x="6221009" y="1020838"/>
                      <a:pt x="6221009" y="1020838"/>
                    </a:cubicBezTo>
                    <a:cubicBezTo>
                      <a:pt x="6221009" y="1020838"/>
                      <a:pt x="6108152" y="1001426"/>
                      <a:pt x="6013675" y="950365"/>
                    </a:cubicBezTo>
                    <a:cubicBezTo>
                      <a:pt x="5919206" y="899811"/>
                      <a:pt x="5879368" y="836992"/>
                      <a:pt x="5879368" y="836992"/>
                    </a:cubicBezTo>
                    <a:close/>
                    <a:moveTo>
                      <a:pt x="1879368" y="833237"/>
                    </a:moveTo>
                    <a:lnTo>
                      <a:pt x="1894115" y="853702"/>
                    </a:lnTo>
                    <a:lnTo>
                      <a:pt x="1907835" y="881762"/>
                    </a:lnTo>
                    <a:lnTo>
                      <a:pt x="1925493" y="885831"/>
                    </a:lnTo>
                    <a:lnTo>
                      <a:pt x="1948629" y="893340"/>
                    </a:lnTo>
                    <a:lnTo>
                      <a:pt x="1952816" y="892147"/>
                    </a:lnTo>
                    <a:lnTo>
                      <a:pt x="1950883" y="894071"/>
                    </a:lnTo>
                    <a:lnTo>
                      <a:pt x="1970704" y="900504"/>
                    </a:lnTo>
                    <a:lnTo>
                      <a:pt x="2003966" y="915474"/>
                    </a:lnTo>
                    <a:lnTo>
                      <a:pt x="2034529" y="901848"/>
                    </a:lnTo>
                    <a:cubicBezTo>
                      <a:pt x="2034529" y="901848"/>
                      <a:pt x="2031010" y="909820"/>
                      <a:pt x="2023029" y="922719"/>
                    </a:cubicBezTo>
                    <a:lnTo>
                      <a:pt x="2021989" y="924090"/>
                    </a:lnTo>
                    <a:lnTo>
                      <a:pt x="2058417" y="950905"/>
                    </a:lnTo>
                    <a:lnTo>
                      <a:pt x="2100511" y="925096"/>
                    </a:lnTo>
                    <a:lnTo>
                      <a:pt x="2044544" y="882640"/>
                    </a:lnTo>
                    <a:cubicBezTo>
                      <a:pt x="2037618" y="875331"/>
                      <a:pt x="2032559" y="869028"/>
                      <a:pt x="2029231" y="864551"/>
                    </a:cubicBezTo>
                    <a:lnTo>
                      <a:pt x="2025059" y="858512"/>
                    </a:lnTo>
                    <a:lnTo>
                      <a:pt x="1995717" y="855888"/>
                    </a:lnTo>
                    <a:close/>
                    <a:moveTo>
                      <a:pt x="6646308" y="821490"/>
                    </a:moveTo>
                    <a:lnTo>
                      <a:pt x="6529968" y="844139"/>
                    </a:lnTo>
                    <a:lnTo>
                      <a:pt x="6500621" y="846764"/>
                    </a:lnTo>
                    <a:lnTo>
                      <a:pt x="6496447" y="852803"/>
                    </a:lnTo>
                    <a:cubicBezTo>
                      <a:pt x="6493120" y="857280"/>
                      <a:pt x="6488061" y="863583"/>
                      <a:pt x="6481135" y="870892"/>
                    </a:cubicBezTo>
                    <a:lnTo>
                      <a:pt x="6425167" y="913349"/>
                    </a:lnTo>
                    <a:lnTo>
                      <a:pt x="6467256" y="939155"/>
                    </a:lnTo>
                    <a:lnTo>
                      <a:pt x="6503683" y="912342"/>
                    </a:lnTo>
                    <a:lnTo>
                      <a:pt x="6502650" y="910980"/>
                    </a:lnTo>
                    <a:cubicBezTo>
                      <a:pt x="6494670" y="898081"/>
                      <a:pt x="6491152" y="890109"/>
                      <a:pt x="6491152" y="890109"/>
                    </a:cubicBezTo>
                    <a:lnTo>
                      <a:pt x="6521701" y="903728"/>
                    </a:lnTo>
                    <a:lnTo>
                      <a:pt x="6554971" y="888756"/>
                    </a:lnTo>
                    <a:lnTo>
                      <a:pt x="6574786" y="882325"/>
                    </a:lnTo>
                    <a:lnTo>
                      <a:pt x="6572858" y="880407"/>
                    </a:lnTo>
                    <a:lnTo>
                      <a:pt x="6577033" y="881596"/>
                    </a:lnTo>
                    <a:lnTo>
                      <a:pt x="6600182" y="874083"/>
                    </a:lnTo>
                    <a:lnTo>
                      <a:pt x="6617846" y="870012"/>
                    </a:lnTo>
                    <a:lnTo>
                      <a:pt x="6631560" y="841959"/>
                    </a:lnTo>
                    <a:close/>
                    <a:moveTo>
                      <a:pt x="4325904" y="799209"/>
                    </a:moveTo>
                    <a:cubicBezTo>
                      <a:pt x="4325904" y="799209"/>
                      <a:pt x="4360118" y="857934"/>
                      <a:pt x="4373388" y="935047"/>
                    </a:cubicBezTo>
                    <a:cubicBezTo>
                      <a:pt x="4380028" y="973350"/>
                      <a:pt x="4379901" y="1008969"/>
                      <a:pt x="4378115" y="1035012"/>
                    </a:cubicBezTo>
                    <a:lnTo>
                      <a:pt x="4376621" y="1049104"/>
                    </a:lnTo>
                    <a:lnTo>
                      <a:pt x="4411217" y="1047565"/>
                    </a:lnTo>
                    <a:cubicBezTo>
                      <a:pt x="4428477" y="1047900"/>
                      <a:pt x="4447308" y="1049178"/>
                      <a:pt x="4466842" y="1051988"/>
                    </a:cubicBezTo>
                    <a:cubicBezTo>
                      <a:pt x="4544979" y="1062713"/>
                      <a:pt x="4604727" y="1093349"/>
                      <a:pt x="4604727" y="1093349"/>
                    </a:cubicBezTo>
                    <a:cubicBezTo>
                      <a:pt x="4604727" y="1093349"/>
                      <a:pt x="4537831" y="1106628"/>
                      <a:pt x="4459695" y="1095395"/>
                    </a:cubicBezTo>
                    <a:lnTo>
                      <a:pt x="4373525" y="1073725"/>
                    </a:lnTo>
                    <a:lnTo>
                      <a:pt x="4372881" y="1077524"/>
                    </a:lnTo>
                    <a:lnTo>
                      <a:pt x="4370433" y="1072948"/>
                    </a:lnTo>
                    <a:lnTo>
                      <a:pt x="4361452" y="1070689"/>
                    </a:lnTo>
                    <a:cubicBezTo>
                      <a:pt x="4336747" y="1061688"/>
                      <a:pt x="4321810" y="1054027"/>
                      <a:pt x="4321810" y="1054027"/>
                    </a:cubicBezTo>
                    <a:cubicBezTo>
                      <a:pt x="4321810" y="1054027"/>
                      <a:pt x="4331218" y="1052159"/>
                      <a:pt x="4347097" y="1050418"/>
                    </a:cubicBezTo>
                    <a:lnTo>
                      <a:pt x="4359354" y="1049872"/>
                    </a:lnTo>
                    <a:lnTo>
                      <a:pt x="4354114" y="1038523"/>
                    </a:lnTo>
                    <a:cubicBezTo>
                      <a:pt x="4343901" y="1014202"/>
                      <a:pt x="4332028" y="980243"/>
                      <a:pt x="4325388" y="941686"/>
                    </a:cubicBezTo>
                    <a:cubicBezTo>
                      <a:pt x="4312109" y="865081"/>
                      <a:pt x="4325904" y="799209"/>
                      <a:pt x="4325904" y="799209"/>
                    </a:cubicBezTo>
                    <a:close/>
                    <a:moveTo>
                      <a:pt x="869168" y="794100"/>
                    </a:moveTo>
                    <a:cubicBezTo>
                      <a:pt x="869168" y="794100"/>
                      <a:pt x="829330" y="856910"/>
                      <a:pt x="734862" y="907465"/>
                    </a:cubicBezTo>
                    <a:cubicBezTo>
                      <a:pt x="640385" y="958535"/>
                      <a:pt x="527528" y="977938"/>
                      <a:pt x="527528" y="977938"/>
                    </a:cubicBezTo>
                    <a:cubicBezTo>
                      <a:pt x="527528" y="977938"/>
                      <a:pt x="567366" y="915128"/>
                      <a:pt x="661834" y="864574"/>
                    </a:cubicBezTo>
                    <a:cubicBezTo>
                      <a:pt x="756312" y="813503"/>
                      <a:pt x="869168" y="794100"/>
                      <a:pt x="869168" y="794100"/>
                    </a:cubicBezTo>
                    <a:close/>
                    <a:moveTo>
                      <a:pt x="528035" y="787461"/>
                    </a:moveTo>
                    <a:cubicBezTo>
                      <a:pt x="528035" y="787461"/>
                      <a:pt x="476457" y="843124"/>
                      <a:pt x="381980" y="893678"/>
                    </a:cubicBezTo>
                    <a:cubicBezTo>
                      <a:pt x="288019" y="944241"/>
                      <a:pt x="186394" y="970791"/>
                      <a:pt x="186394" y="970791"/>
                    </a:cubicBezTo>
                    <a:cubicBezTo>
                      <a:pt x="186394" y="970791"/>
                      <a:pt x="237972" y="915128"/>
                      <a:pt x="332449" y="864574"/>
                    </a:cubicBezTo>
                    <a:cubicBezTo>
                      <a:pt x="426410" y="814011"/>
                      <a:pt x="528035" y="787461"/>
                      <a:pt x="528035" y="787461"/>
                    </a:cubicBezTo>
                    <a:close/>
                    <a:moveTo>
                      <a:pt x="7656514" y="782352"/>
                    </a:moveTo>
                    <a:cubicBezTo>
                      <a:pt x="7656514" y="782352"/>
                      <a:pt x="7769371" y="801755"/>
                      <a:pt x="7863848" y="852825"/>
                    </a:cubicBezTo>
                    <a:cubicBezTo>
                      <a:pt x="7958325" y="903379"/>
                      <a:pt x="7998155" y="966198"/>
                      <a:pt x="7998155" y="966198"/>
                    </a:cubicBezTo>
                    <a:cubicBezTo>
                      <a:pt x="7998155" y="966198"/>
                      <a:pt x="7885298" y="946786"/>
                      <a:pt x="7790821" y="895725"/>
                    </a:cubicBezTo>
                    <a:cubicBezTo>
                      <a:pt x="7696352" y="845171"/>
                      <a:pt x="7656514" y="782352"/>
                      <a:pt x="7656514" y="782352"/>
                    </a:cubicBezTo>
                    <a:close/>
                    <a:moveTo>
                      <a:pt x="7997639" y="775713"/>
                    </a:moveTo>
                    <a:cubicBezTo>
                      <a:pt x="7997639" y="775713"/>
                      <a:pt x="8099263" y="802272"/>
                      <a:pt x="8193225" y="852826"/>
                    </a:cubicBezTo>
                    <a:cubicBezTo>
                      <a:pt x="8287702" y="903380"/>
                      <a:pt x="8339280" y="959043"/>
                      <a:pt x="8339280" y="959043"/>
                    </a:cubicBezTo>
                    <a:cubicBezTo>
                      <a:pt x="8339280" y="959043"/>
                      <a:pt x="8237655" y="932493"/>
                      <a:pt x="8143694" y="881930"/>
                    </a:cubicBezTo>
                    <a:cubicBezTo>
                      <a:pt x="8049217" y="831376"/>
                      <a:pt x="7997639" y="775713"/>
                      <a:pt x="7997639" y="775713"/>
                    </a:cubicBezTo>
                    <a:close/>
                    <a:moveTo>
                      <a:pt x="3671468" y="771359"/>
                    </a:moveTo>
                    <a:lnTo>
                      <a:pt x="3613567" y="776290"/>
                    </a:lnTo>
                    <a:cubicBezTo>
                      <a:pt x="3594727" y="776865"/>
                      <a:pt x="3577603" y="776482"/>
                      <a:pt x="3563145" y="775716"/>
                    </a:cubicBezTo>
                    <a:lnTo>
                      <a:pt x="3522300" y="771737"/>
                    </a:lnTo>
                    <a:lnTo>
                      <a:pt x="3526378" y="774025"/>
                    </a:lnTo>
                    <a:cubicBezTo>
                      <a:pt x="3538072" y="780872"/>
                      <a:pt x="3556821" y="792530"/>
                      <a:pt x="3577483" y="808029"/>
                    </a:cubicBezTo>
                    <a:lnTo>
                      <a:pt x="3586939" y="816651"/>
                    </a:lnTo>
                    <a:lnTo>
                      <a:pt x="3587241" y="816423"/>
                    </a:lnTo>
                    <a:cubicBezTo>
                      <a:pt x="3593082" y="812194"/>
                      <a:pt x="3601636" y="806289"/>
                      <a:pt x="3612488" y="799587"/>
                    </a:cubicBezTo>
                    <a:close/>
                    <a:moveTo>
                      <a:pt x="4855393" y="760228"/>
                    </a:moveTo>
                    <a:lnTo>
                      <a:pt x="4912978" y="787846"/>
                    </a:lnTo>
                    <a:cubicBezTo>
                      <a:pt x="4923861" y="794549"/>
                      <a:pt x="4932463" y="800454"/>
                      <a:pt x="4938343" y="804682"/>
                    </a:cubicBezTo>
                    <a:lnTo>
                      <a:pt x="4938683" y="804937"/>
                    </a:lnTo>
                    <a:lnTo>
                      <a:pt x="4948177" y="796280"/>
                    </a:lnTo>
                    <a:cubicBezTo>
                      <a:pt x="4968839" y="780781"/>
                      <a:pt x="4987589" y="769123"/>
                      <a:pt x="4999284" y="762276"/>
                    </a:cubicBezTo>
                    <a:lnTo>
                      <a:pt x="5002249" y="760612"/>
                    </a:lnTo>
                    <a:lnTo>
                      <a:pt x="4962520" y="764483"/>
                    </a:lnTo>
                    <a:cubicBezTo>
                      <a:pt x="4948061" y="765249"/>
                      <a:pt x="4930937" y="765632"/>
                      <a:pt x="4912098" y="765057"/>
                    </a:cubicBezTo>
                    <a:close/>
                    <a:moveTo>
                      <a:pt x="70858" y="750630"/>
                    </a:moveTo>
                    <a:cubicBezTo>
                      <a:pt x="114140" y="750822"/>
                      <a:pt x="173123" y="752994"/>
                      <a:pt x="235933" y="760911"/>
                    </a:cubicBezTo>
                    <a:cubicBezTo>
                      <a:pt x="361562" y="776736"/>
                      <a:pt x="454500" y="809934"/>
                      <a:pt x="454500" y="809934"/>
                    </a:cubicBezTo>
                    <a:cubicBezTo>
                      <a:pt x="454500" y="809934"/>
                      <a:pt x="344197" y="817081"/>
                      <a:pt x="218569" y="801248"/>
                    </a:cubicBezTo>
                    <a:cubicBezTo>
                      <a:pt x="92948" y="785423"/>
                      <a:pt x="0" y="752224"/>
                      <a:pt x="0" y="752224"/>
                    </a:cubicBezTo>
                    <a:cubicBezTo>
                      <a:pt x="0" y="752224"/>
                      <a:pt x="27578" y="750438"/>
                      <a:pt x="70858" y="750630"/>
                    </a:cubicBezTo>
                    <a:close/>
                    <a:moveTo>
                      <a:pt x="8455333" y="738882"/>
                    </a:moveTo>
                    <a:cubicBezTo>
                      <a:pt x="8498612" y="738690"/>
                      <a:pt x="8526188" y="740476"/>
                      <a:pt x="8526188" y="740476"/>
                    </a:cubicBezTo>
                    <a:cubicBezTo>
                      <a:pt x="8526188" y="740476"/>
                      <a:pt x="8433250" y="773675"/>
                      <a:pt x="8307621" y="789500"/>
                    </a:cubicBezTo>
                    <a:cubicBezTo>
                      <a:pt x="8182001" y="805333"/>
                      <a:pt x="8071690" y="798186"/>
                      <a:pt x="8071690" y="798186"/>
                    </a:cubicBezTo>
                    <a:cubicBezTo>
                      <a:pt x="8071690" y="798186"/>
                      <a:pt x="8164637" y="764988"/>
                      <a:pt x="8290257" y="749163"/>
                    </a:cubicBezTo>
                    <a:cubicBezTo>
                      <a:pt x="8353071" y="741246"/>
                      <a:pt x="8412054" y="739074"/>
                      <a:pt x="8455333" y="738882"/>
                    </a:cubicBezTo>
                    <a:close/>
                    <a:moveTo>
                      <a:pt x="5181782" y="719542"/>
                    </a:moveTo>
                    <a:cubicBezTo>
                      <a:pt x="5181782" y="719542"/>
                      <a:pt x="5169019" y="781337"/>
                      <a:pt x="5112840" y="846186"/>
                    </a:cubicBezTo>
                    <a:cubicBezTo>
                      <a:pt x="5084755" y="878360"/>
                      <a:pt x="5051051" y="905300"/>
                      <a:pt x="5024369" y="924195"/>
                    </a:cubicBezTo>
                    <a:lnTo>
                      <a:pt x="5009767" y="933860"/>
                    </a:lnTo>
                    <a:lnTo>
                      <a:pt x="5053220" y="950037"/>
                    </a:lnTo>
                    <a:cubicBezTo>
                      <a:pt x="5074262" y="958726"/>
                      <a:pt x="5096381" y="968876"/>
                      <a:pt x="5117958" y="980493"/>
                    </a:cubicBezTo>
                    <a:cubicBezTo>
                      <a:pt x="5204256" y="1026971"/>
                      <a:pt x="5249710" y="1079056"/>
                      <a:pt x="5249710" y="1079056"/>
                    </a:cubicBezTo>
                    <a:cubicBezTo>
                      <a:pt x="5249710" y="1079056"/>
                      <a:pt x="5154725" y="1056075"/>
                      <a:pt x="5068418" y="1009606"/>
                    </a:cubicBezTo>
                    <a:cubicBezTo>
                      <a:pt x="5046842" y="997989"/>
                      <a:pt x="5027819" y="986020"/>
                      <a:pt x="5011421" y="974601"/>
                    </a:cubicBezTo>
                    <a:lnTo>
                      <a:pt x="4981710" y="951763"/>
                    </a:lnTo>
                    <a:lnTo>
                      <a:pt x="4978026" y="953942"/>
                    </a:lnTo>
                    <a:lnTo>
                      <a:pt x="4979144" y="949791"/>
                    </a:lnTo>
                    <a:lnTo>
                      <a:pt x="4970177" y="942899"/>
                    </a:lnTo>
                    <a:cubicBezTo>
                      <a:pt x="4948028" y="924067"/>
                      <a:pt x="4936666" y="911043"/>
                      <a:pt x="4936666" y="911043"/>
                    </a:cubicBezTo>
                    <a:cubicBezTo>
                      <a:pt x="4936666" y="911043"/>
                      <a:pt x="4942603" y="912479"/>
                      <a:pt x="4952856" y="915360"/>
                    </a:cubicBezTo>
                    <a:lnTo>
                      <a:pt x="4987322" y="925990"/>
                    </a:lnTo>
                    <a:lnTo>
                      <a:pt x="4991430" y="914938"/>
                    </a:lnTo>
                    <a:cubicBezTo>
                      <a:pt x="5001643" y="891382"/>
                      <a:pt x="5018879" y="859719"/>
                      <a:pt x="5046968" y="827290"/>
                    </a:cubicBezTo>
                    <a:cubicBezTo>
                      <a:pt x="5103139" y="762949"/>
                      <a:pt x="5181782" y="719542"/>
                      <a:pt x="5181782" y="719542"/>
                    </a:cubicBezTo>
                    <a:close/>
                    <a:moveTo>
                      <a:pt x="3065579" y="719542"/>
                    </a:moveTo>
                    <a:cubicBezTo>
                      <a:pt x="3065579" y="719542"/>
                      <a:pt x="3147284" y="758864"/>
                      <a:pt x="3200909" y="820651"/>
                    </a:cubicBezTo>
                    <a:cubicBezTo>
                      <a:pt x="3214313" y="836099"/>
                      <a:pt x="3224716" y="851516"/>
                      <a:pt x="3232762" y="865951"/>
                    </a:cubicBezTo>
                    <a:lnTo>
                      <a:pt x="3249787" y="903546"/>
                    </a:lnTo>
                    <a:lnTo>
                      <a:pt x="3257628" y="900704"/>
                    </a:lnTo>
                    <a:cubicBezTo>
                      <a:pt x="3274066" y="895405"/>
                      <a:pt x="3287966" y="891479"/>
                      <a:pt x="3297756" y="888878"/>
                    </a:cubicBezTo>
                    <a:lnTo>
                      <a:pt x="3308627" y="886153"/>
                    </a:lnTo>
                    <a:lnTo>
                      <a:pt x="3296887" y="874783"/>
                    </a:lnTo>
                    <a:cubicBezTo>
                      <a:pt x="3248379" y="819120"/>
                      <a:pt x="3242247" y="764480"/>
                      <a:pt x="3242247" y="764480"/>
                    </a:cubicBezTo>
                    <a:cubicBezTo>
                      <a:pt x="3242247" y="764480"/>
                      <a:pt x="3314251" y="800224"/>
                      <a:pt x="3362767" y="856403"/>
                    </a:cubicBezTo>
                    <a:cubicBezTo>
                      <a:pt x="3374896" y="870319"/>
                      <a:pt x="3384376" y="884171"/>
                      <a:pt x="3391773" y="897121"/>
                    </a:cubicBezTo>
                    <a:lnTo>
                      <a:pt x="3402394" y="919832"/>
                    </a:lnTo>
                    <a:lnTo>
                      <a:pt x="3417424" y="914959"/>
                    </a:lnTo>
                    <a:cubicBezTo>
                      <a:pt x="3428419" y="911679"/>
                      <a:pt x="3434771" y="910019"/>
                      <a:pt x="3434771" y="910019"/>
                    </a:cubicBezTo>
                    <a:cubicBezTo>
                      <a:pt x="3434771" y="910019"/>
                      <a:pt x="3431547" y="913498"/>
                      <a:pt x="3425236" y="919506"/>
                    </a:cubicBezTo>
                    <a:lnTo>
                      <a:pt x="3408751" y="933994"/>
                    </a:lnTo>
                    <a:lnTo>
                      <a:pt x="3415699" y="957299"/>
                    </a:lnTo>
                    <a:cubicBezTo>
                      <a:pt x="3417032" y="963291"/>
                      <a:pt x="3417415" y="966706"/>
                      <a:pt x="3417415" y="966706"/>
                    </a:cubicBezTo>
                    <a:cubicBezTo>
                      <a:pt x="3417415" y="966706"/>
                      <a:pt x="3412914" y="964472"/>
                      <a:pt x="3405405" y="960243"/>
                    </a:cubicBezTo>
                    <a:lnTo>
                      <a:pt x="3389059" y="950221"/>
                    </a:lnTo>
                    <a:lnTo>
                      <a:pt x="3351395" y="978312"/>
                    </a:lnTo>
                    <a:cubicBezTo>
                      <a:pt x="3333273" y="990640"/>
                      <a:pt x="3312335" y="1003598"/>
                      <a:pt x="3288716" y="1016236"/>
                    </a:cubicBezTo>
                    <a:cubicBezTo>
                      <a:pt x="3194777" y="1066799"/>
                      <a:pt x="3093151" y="1093349"/>
                      <a:pt x="3093151" y="1093349"/>
                    </a:cubicBezTo>
                    <a:cubicBezTo>
                      <a:pt x="3093151" y="1093349"/>
                      <a:pt x="3144730" y="1037686"/>
                      <a:pt x="3239185" y="987132"/>
                    </a:cubicBezTo>
                    <a:cubicBezTo>
                      <a:pt x="3262676" y="974493"/>
                      <a:pt x="3286645" y="963354"/>
                      <a:pt x="3309385" y="953755"/>
                    </a:cubicBezTo>
                    <a:lnTo>
                      <a:pt x="3363424" y="932994"/>
                    </a:lnTo>
                    <a:lnTo>
                      <a:pt x="3336187" y="912847"/>
                    </a:lnTo>
                    <a:lnTo>
                      <a:pt x="3310543" y="888010"/>
                    </a:lnTo>
                    <a:lnTo>
                      <a:pt x="3305576" y="893577"/>
                    </a:lnTo>
                    <a:cubicBezTo>
                      <a:pt x="3300477" y="898995"/>
                      <a:pt x="3292833" y="906671"/>
                      <a:pt x="3282652" y="915703"/>
                    </a:cubicBezTo>
                    <a:lnTo>
                      <a:pt x="3258657" y="934739"/>
                    </a:lnTo>
                    <a:lnTo>
                      <a:pt x="3260119" y="943725"/>
                    </a:lnTo>
                    <a:lnTo>
                      <a:pt x="3252409" y="939696"/>
                    </a:lnTo>
                    <a:lnTo>
                      <a:pt x="3244503" y="945967"/>
                    </a:lnTo>
                    <a:cubicBezTo>
                      <a:pt x="3229255" y="956811"/>
                      <a:pt x="3211498" y="968110"/>
                      <a:pt x="3191199" y="978961"/>
                    </a:cubicBezTo>
                    <a:cubicBezTo>
                      <a:pt x="3130300" y="1011904"/>
                      <a:pt x="3063944" y="1031629"/>
                      <a:pt x="3034572" y="1039433"/>
                    </a:cubicBezTo>
                    <a:lnTo>
                      <a:pt x="3024479" y="1041962"/>
                    </a:lnTo>
                    <a:lnTo>
                      <a:pt x="3019241" y="1066211"/>
                    </a:lnTo>
                    <a:cubicBezTo>
                      <a:pt x="3016321" y="1077079"/>
                      <a:pt x="3012458" y="1089016"/>
                      <a:pt x="3007352" y="1101528"/>
                    </a:cubicBezTo>
                    <a:cubicBezTo>
                      <a:pt x="2986926" y="1151575"/>
                      <a:pt x="2954245" y="1191404"/>
                      <a:pt x="2954245" y="1191404"/>
                    </a:cubicBezTo>
                    <a:cubicBezTo>
                      <a:pt x="2954245" y="1191404"/>
                      <a:pt x="2954752" y="1150551"/>
                      <a:pt x="2975178" y="1100504"/>
                    </a:cubicBezTo>
                    <a:cubicBezTo>
                      <a:pt x="2995603" y="1050458"/>
                      <a:pt x="3028294" y="1010628"/>
                      <a:pt x="3028294" y="1010628"/>
                    </a:cubicBezTo>
                    <a:cubicBezTo>
                      <a:pt x="3028294" y="1010628"/>
                      <a:pt x="3028262" y="1013181"/>
                      <a:pt x="3027894" y="1017793"/>
                    </a:cubicBezTo>
                    <a:lnTo>
                      <a:pt x="3025648" y="1035968"/>
                    </a:lnTo>
                    <a:lnTo>
                      <a:pt x="3026752" y="1034732"/>
                    </a:lnTo>
                    <a:cubicBezTo>
                      <a:pt x="3042048" y="1018477"/>
                      <a:pt x="3080252" y="981899"/>
                      <a:pt x="3141152" y="949350"/>
                    </a:cubicBezTo>
                    <a:cubicBezTo>
                      <a:pt x="3161452" y="938369"/>
                      <a:pt x="3182356" y="928857"/>
                      <a:pt x="3202298" y="920765"/>
                    </a:cubicBezTo>
                    <a:lnTo>
                      <a:pt x="3213310" y="916773"/>
                    </a:lnTo>
                    <a:lnTo>
                      <a:pt x="3212586" y="916341"/>
                    </a:lnTo>
                    <a:cubicBezTo>
                      <a:pt x="3185457" y="898787"/>
                      <a:pt x="3151628" y="873510"/>
                      <a:pt x="3124818" y="842617"/>
                    </a:cubicBezTo>
                    <a:cubicBezTo>
                      <a:pt x="3071195" y="780821"/>
                      <a:pt x="3065579" y="719542"/>
                      <a:pt x="3065579" y="719542"/>
                    </a:cubicBezTo>
                    <a:close/>
                    <a:moveTo>
                      <a:pt x="5460097" y="707794"/>
                    </a:moveTo>
                    <a:cubicBezTo>
                      <a:pt x="5460097" y="707794"/>
                      <a:pt x="5454481" y="769073"/>
                      <a:pt x="5400865" y="830868"/>
                    </a:cubicBezTo>
                    <a:cubicBezTo>
                      <a:pt x="5374053" y="861761"/>
                      <a:pt x="5340220" y="887038"/>
                      <a:pt x="5313091" y="904592"/>
                    </a:cubicBezTo>
                    <a:lnTo>
                      <a:pt x="5312365" y="905025"/>
                    </a:lnTo>
                    <a:lnTo>
                      <a:pt x="5323379" y="909017"/>
                    </a:lnTo>
                    <a:cubicBezTo>
                      <a:pt x="5343319" y="917109"/>
                      <a:pt x="5364225" y="926621"/>
                      <a:pt x="5384525" y="937602"/>
                    </a:cubicBezTo>
                    <a:cubicBezTo>
                      <a:pt x="5445424" y="970151"/>
                      <a:pt x="5483628" y="1006729"/>
                      <a:pt x="5498924" y="1022984"/>
                    </a:cubicBezTo>
                    <a:lnTo>
                      <a:pt x="5500621" y="1024887"/>
                    </a:lnTo>
                    <a:lnTo>
                      <a:pt x="5498296" y="1006045"/>
                    </a:lnTo>
                    <a:cubicBezTo>
                      <a:pt x="5497929" y="1001433"/>
                      <a:pt x="5497897" y="998880"/>
                      <a:pt x="5497897" y="998880"/>
                    </a:cubicBezTo>
                    <a:cubicBezTo>
                      <a:pt x="5497897" y="998880"/>
                      <a:pt x="5530579" y="1038710"/>
                      <a:pt x="5551006" y="1088756"/>
                    </a:cubicBezTo>
                    <a:cubicBezTo>
                      <a:pt x="5571432" y="1138803"/>
                      <a:pt x="5571948" y="1179656"/>
                      <a:pt x="5571948" y="1179656"/>
                    </a:cubicBezTo>
                    <a:cubicBezTo>
                      <a:pt x="5571948" y="1179656"/>
                      <a:pt x="5539257" y="1139827"/>
                      <a:pt x="5518831" y="1089780"/>
                    </a:cubicBezTo>
                    <a:cubicBezTo>
                      <a:pt x="5513724" y="1077268"/>
                      <a:pt x="5509863" y="1065331"/>
                      <a:pt x="5506943" y="1054463"/>
                    </a:cubicBezTo>
                    <a:lnTo>
                      <a:pt x="5501738" y="1030350"/>
                    </a:lnTo>
                    <a:lnTo>
                      <a:pt x="5491104" y="1027685"/>
                    </a:lnTo>
                    <a:cubicBezTo>
                      <a:pt x="5461732" y="1019881"/>
                      <a:pt x="5395377" y="1000156"/>
                      <a:pt x="5334478" y="967213"/>
                    </a:cubicBezTo>
                    <a:cubicBezTo>
                      <a:pt x="5314179" y="956362"/>
                      <a:pt x="5296401" y="945063"/>
                      <a:pt x="5281152" y="934219"/>
                    </a:cubicBezTo>
                    <a:lnTo>
                      <a:pt x="5273246" y="927947"/>
                    </a:lnTo>
                    <a:lnTo>
                      <a:pt x="5265535" y="931976"/>
                    </a:lnTo>
                    <a:lnTo>
                      <a:pt x="5266998" y="922990"/>
                    </a:lnTo>
                    <a:lnTo>
                      <a:pt x="5243004" y="903955"/>
                    </a:lnTo>
                    <a:cubicBezTo>
                      <a:pt x="5232822" y="894923"/>
                      <a:pt x="5225178" y="887247"/>
                      <a:pt x="5220079" y="881829"/>
                    </a:cubicBezTo>
                    <a:lnTo>
                      <a:pt x="5215112" y="876261"/>
                    </a:lnTo>
                    <a:lnTo>
                      <a:pt x="5189470" y="901095"/>
                    </a:lnTo>
                    <a:lnTo>
                      <a:pt x="5161770" y="921586"/>
                    </a:lnTo>
                    <a:lnTo>
                      <a:pt x="5216269" y="942523"/>
                    </a:lnTo>
                    <a:cubicBezTo>
                      <a:pt x="5239009" y="952122"/>
                      <a:pt x="5262978" y="963261"/>
                      <a:pt x="5286469" y="975900"/>
                    </a:cubicBezTo>
                    <a:cubicBezTo>
                      <a:pt x="5380946" y="1026454"/>
                      <a:pt x="5432524" y="1082117"/>
                      <a:pt x="5432524" y="1082117"/>
                    </a:cubicBezTo>
                    <a:cubicBezTo>
                      <a:pt x="5432524" y="1082117"/>
                      <a:pt x="5330899" y="1055567"/>
                      <a:pt x="5236938" y="1005004"/>
                    </a:cubicBezTo>
                    <a:cubicBezTo>
                      <a:pt x="5213319" y="992366"/>
                      <a:pt x="5192381" y="979408"/>
                      <a:pt x="5174259" y="967080"/>
                    </a:cubicBezTo>
                    <a:lnTo>
                      <a:pt x="5136216" y="938706"/>
                    </a:lnTo>
                    <a:lnTo>
                      <a:pt x="5120257" y="948494"/>
                    </a:lnTo>
                    <a:cubicBezTo>
                      <a:pt x="5112749" y="952723"/>
                      <a:pt x="5108248" y="954958"/>
                      <a:pt x="5108248" y="954958"/>
                    </a:cubicBezTo>
                    <a:cubicBezTo>
                      <a:pt x="5108248" y="954958"/>
                      <a:pt x="5108631" y="951543"/>
                      <a:pt x="5109963" y="945550"/>
                    </a:cubicBezTo>
                    <a:lnTo>
                      <a:pt x="5116785" y="922658"/>
                    </a:lnTo>
                    <a:lnTo>
                      <a:pt x="5100418" y="908274"/>
                    </a:lnTo>
                    <a:cubicBezTo>
                      <a:pt x="5094107" y="902266"/>
                      <a:pt x="5090883" y="898787"/>
                      <a:pt x="5090883" y="898787"/>
                    </a:cubicBezTo>
                    <a:cubicBezTo>
                      <a:pt x="5090883" y="898787"/>
                      <a:pt x="5097235" y="900447"/>
                      <a:pt x="5108230" y="903727"/>
                    </a:cubicBezTo>
                    <a:lnTo>
                      <a:pt x="5123054" y="908533"/>
                    </a:lnTo>
                    <a:lnTo>
                      <a:pt x="5133883" y="885373"/>
                    </a:lnTo>
                    <a:cubicBezTo>
                      <a:pt x="5141279" y="872423"/>
                      <a:pt x="5150759" y="858571"/>
                      <a:pt x="5162888" y="844655"/>
                    </a:cubicBezTo>
                    <a:cubicBezTo>
                      <a:pt x="5211404" y="788476"/>
                      <a:pt x="5283408" y="752732"/>
                      <a:pt x="5283408" y="752732"/>
                    </a:cubicBezTo>
                    <a:cubicBezTo>
                      <a:pt x="5283408" y="752732"/>
                      <a:pt x="5277285" y="806864"/>
                      <a:pt x="5228769" y="863035"/>
                    </a:cubicBezTo>
                    <a:lnTo>
                      <a:pt x="5217028" y="874405"/>
                    </a:lnTo>
                    <a:lnTo>
                      <a:pt x="5227899" y="877130"/>
                    </a:lnTo>
                    <a:cubicBezTo>
                      <a:pt x="5237690" y="879731"/>
                      <a:pt x="5251590" y="883657"/>
                      <a:pt x="5268027" y="888956"/>
                    </a:cubicBezTo>
                    <a:lnTo>
                      <a:pt x="5275868" y="891798"/>
                    </a:lnTo>
                    <a:lnTo>
                      <a:pt x="5292897" y="854202"/>
                    </a:lnTo>
                    <a:cubicBezTo>
                      <a:pt x="5300964" y="839767"/>
                      <a:pt x="5311370" y="824351"/>
                      <a:pt x="5324776" y="808902"/>
                    </a:cubicBezTo>
                    <a:cubicBezTo>
                      <a:pt x="5378392" y="747116"/>
                      <a:pt x="5460097" y="707794"/>
                      <a:pt x="5460097" y="707794"/>
                    </a:cubicBezTo>
                    <a:close/>
                    <a:moveTo>
                      <a:pt x="4469912" y="690945"/>
                    </a:moveTo>
                    <a:cubicBezTo>
                      <a:pt x="4469912" y="690945"/>
                      <a:pt x="4508210" y="746608"/>
                      <a:pt x="4520466" y="820143"/>
                    </a:cubicBezTo>
                    <a:cubicBezTo>
                      <a:pt x="4526594" y="856911"/>
                      <a:pt x="4525189" y="891126"/>
                      <a:pt x="4522253" y="916149"/>
                    </a:cubicBezTo>
                    <a:lnTo>
                      <a:pt x="4522035" y="917504"/>
                    </a:lnTo>
                    <a:lnTo>
                      <a:pt x="4530869" y="916993"/>
                    </a:lnTo>
                    <a:cubicBezTo>
                      <a:pt x="4547147" y="917136"/>
                      <a:pt x="4564893" y="918190"/>
                      <a:pt x="4583276" y="920744"/>
                    </a:cubicBezTo>
                    <a:cubicBezTo>
                      <a:pt x="4656811" y="930962"/>
                      <a:pt x="4712474" y="961090"/>
                      <a:pt x="4712474" y="961090"/>
                    </a:cubicBezTo>
                    <a:cubicBezTo>
                      <a:pt x="4712474" y="961090"/>
                      <a:pt x="4649157" y="974877"/>
                      <a:pt x="4575613" y="964659"/>
                    </a:cubicBezTo>
                    <a:lnTo>
                      <a:pt x="4516661" y="949311"/>
                    </a:lnTo>
                    <a:lnTo>
                      <a:pt x="4514849" y="957004"/>
                    </a:lnTo>
                    <a:lnTo>
                      <a:pt x="4508728" y="947246"/>
                    </a:lnTo>
                    <a:lnTo>
                      <a:pt x="4483439" y="940662"/>
                    </a:lnTo>
                    <a:cubicBezTo>
                      <a:pt x="4471885" y="936258"/>
                      <a:pt x="4462629" y="932173"/>
                      <a:pt x="4456262" y="929189"/>
                    </a:cubicBezTo>
                    <a:lnTo>
                      <a:pt x="4449877" y="926033"/>
                    </a:lnTo>
                    <a:lnTo>
                      <a:pt x="4452642" y="957338"/>
                    </a:lnTo>
                    <a:lnTo>
                      <a:pt x="4451399" y="985207"/>
                    </a:lnTo>
                    <a:lnTo>
                      <a:pt x="4494988" y="984000"/>
                    </a:lnTo>
                    <a:cubicBezTo>
                      <a:pt x="4513828" y="984574"/>
                      <a:pt x="4534383" y="986106"/>
                      <a:pt x="4555703" y="989170"/>
                    </a:cubicBezTo>
                    <a:cubicBezTo>
                      <a:pt x="4640978" y="1000919"/>
                      <a:pt x="4706351" y="1032070"/>
                      <a:pt x="4706351" y="1032070"/>
                    </a:cubicBezTo>
                    <a:cubicBezTo>
                      <a:pt x="4706351" y="1032070"/>
                      <a:pt x="4633323" y="1044326"/>
                      <a:pt x="4548040" y="1032070"/>
                    </a:cubicBezTo>
                    <a:lnTo>
                      <a:pt x="4449229" y="1008261"/>
                    </a:lnTo>
                    <a:lnTo>
                      <a:pt x="4447023" y="1023634"/>
                    </a:lnTo>
                    <a:cubicBezTo>
                      <a:pt x="4445810" y="1030034"/>
                      <a:pt x="4444885" y="1033610"/>
                      <a:pt x="4444885" y="1033610"/>
                    </a:cubicBezTo>
                    <a:cubicBezTo>
                      <a:pt x="4444885" y="1033610"/>
                      <a:pt x="4442810" y="1030449"/>
                      <a:pt x="4439523" y="1024672"/>
                    </a:cubicBezTo>
                    <a:lnTo>
                      <a:pt x="4427497" y="1001221"/>
                    </a:lnTo>
                    <a:lnTo>
                      <a:pt x="4408938" y="994221"/>
                    </a:lnTo>
                    <a:cubicBezTo>
                      <a:pt x="4401478" y="991117"/>
                      <a:pt x="4397392" y="989170"/>
                      <a:pt x="4397392" y="989170"/>
                    </a:cubicBezTo>
                    <a:lnTo>
                      <a:pt x="4421450" y="986354"/>
                    </a:lnTo>
                    <a:lnTo>
                      <a:pt x="4412142" y="962940"/>
                    </a:lnTo>
                    <a:cubicBezTo>
                      <a:pt x="4407451" y="948864"/>
                      <a:pt x="4403271" y="933256"/>
                      <a:pt x="4400463" y="916659"/>
                    </a:cubicBezTo>
                    <a:cubicBezTo>
                      <a:pt x="4389222" y="850271"/>
                      <a:pt x="4404032" y="793077"/>
                      <a:pt x="4404032" y="793077"/>
                    </a:cubicBezTo>
                    <a:cubicBezTo>
                      <a:pt x="4404032" y="793077"/>
                      <a:pt x="4437230" y="843631"/>
                      <a:pt x="4448463" y="910019"/>
                    </a:cubicBezTo>
                    <a:lnTo>
                      <a:pt x="4449680" y="923800"/>
                    </a:lnTo>
                    <a:lnTo>
                      <a:pt x="4470330" y="920496"/>
                    </a:lnTo>
                    <a:lnTo>
                      <a:pt x="4493818" y="919137"/>
                    </a:lnTo>
                    <a:lnTo>
                      <a:pt x="4477358" y="879016"/>
                    </a:lnTo>
                    <a:cubicBezTo>
                      <a:pt x="4472043" y="863457"/>
                      <a:pt x="4467351" y="846190"/>
                      <a:pt x="4464287" y="827806"/>
                    </a:cubicBezTo>
                    <a:cubicBezTo>
                      <a:pt x="4452031" y="754271"/>
                      <a:pt x="4469912" y="690945"/>
                      <a:pt x="4469912" y="690945"/>
                    </a:cubicBezTo>
                    <a:close/>
                    <a:moveTo>
                      <a:pt x="2374126" y="682775"/>
                    </a:moveTo>
                    <a:cubicBezTo>
                      <a:pt x="2374126" y="682775"/>
                      <a:pt x="2437609" y="692543"/>
                      <a:pt x="2508992" y="718108"/>
                    </a:cubicBezTo>
                    <a:lnTo>
                      <a:pt x="2569439" y="744194"/>
                    </a:lnTo>
                    <a:lnTo>
                      <a:pt x="2542392" y="720816"/>
                    </a:lnTo>
                    <a:cubicBezTo>
                      <a:pt x="2520818" y="699239"/>
                      <a:pt x="2510985" y="683790"/>
                      <a:pt x="2510985" y="683790"/>
                    </a:cubicBezTo>
                    <a:cubicBezTo>
                      <a:pt x="2510985" y="683790"/>
                      <a:pt x="2623839" y="701155"/>
                      <a:pt x="2717805" y="750178"/>
                    </a:cubicBezTo>
                    <a:cubicBezTo>
                      <a:pt x="2811775" y="799201"/>
                      <a:pt x="2851096" y="860997"/>
                      <a:pt x="2851096" y="860997"/>
                    </a:cubicBezTo>
                    <a:lnTo>
                      <a:pt x="2824106" y="855634"/>
                    </a:lnTo>
                    <a:lnTo>
                      <a:pt x="2808840" y="880404"/>
                    </a:lnTo>
                    <a:cubicBezTo>
                      <a:pt x="2794539" y="901214"/>
                      <a:pt x="2771942" y="928919"/>
                      <a:pt x="2738749" y="956497"/>
                    </a:cubicBezTo>
                    <a:cubicBezTo>
                      <a:pt x="2705555" y="984070"/>
                      <a:pt x="2667892" y="1006156"/>
                      <a:pt x="2638526" y="1021349"/>
                    </a:cubicBezTo>
                    <a:lnTo>
                      <a:pt x="2606721" y="1036665"/>
                    </a:lnTo>
                    <a:lnTo>
                      <a:pt x="2615413" y="1041602"/>
                    </a:lnTo>
                    <a:cubicBezTo>
                      <a:pt x="2624150" y="1047610"/>
                      <a:pt x="2632896" y="1054919"/>
                      <a:pt x="2640684" y="1063728"/>
                    </a:cubicBezTo>
                    <a:cubicBezTo>
                      <a:pt x="2664049" y="1090156"/>
                      <a:pt x="2671615" y="1122330"/>
                      <a:pt x="2673935" y="1136766"/>
                    </a:cubicBezTo>
                    <a:lnTo>
                      <a:pt x="2674275" y="1139453"/>
                    </a:lnTo>
                    <a:lnTo>
                      <a:pt x="2682182" y="1130506"/>
                    </a:lnTo>
                    <a:cubicBezTo>
                      <a:pt x="2696865" y="1115185"/>
                      <a:pt x="2707590" y="1106120"/>
                      <a:pt x="2707590" y="1106120"/>
                    </a:cubicBezTo>
                    <a:cubicBezTo>
                      <a:pt x="2707590" y="1106120"/>
                      <a:pt x="2698397" y="1151058"/>
                      <a:pt x="2666222" y="1201105"/>
                    </a:cubicBezTo>
                    <a:cubicBezTo>
                      <a:pt x="2634560" y="1251152"/>
                      <a:pt x="2591661" y="1287412"/>
                      <a:pt x="2591661" y="1287412"/>
                    </a:cubicBezTo>
                    <a:cubicBezTo>
                      <a:pt x="2591661" y="1287412"/>
                      <a:pt x="2600855" y="1242465"/>
                      <a:pt x="2633020" y="1192427"/>
                    </a:cubicBezTo>
                    <a:cubicBezTo>
                      <a:pt x="2640937" y="1179915"/>
                      <a:pt x="2649557" y="1168265"/>
                      <a:pt x="2658032" y="1157828"/>
                    </a:cubicBezTo>
                    <a:lnTo>
                      <a:pt x="2671120" y="1143022"/>
                    </a:lnTo>
                    <a:lnTo>
                      <a:pt x="2647771" y="1134394"/>
                    </a:lnTo>
                    <a:cubicBezTo>
                      <a:pt x="2632257" y="1127179"/>
                      <a:pt x="2612854" y="1115559"/>
                      <a:pt x="2597279" y="1097941"/>
                    </a:cubicBezTo>
                    <a:cubicBezTo>
                      <a:pt x="2566128" y="1062713"/>
                      <a:pt x="2563067" y="1017259"/>
                      <a:pt x="2563067" y="1017259"/>
                    </a:cubicBezTo>
                    <a:cubicBezTo>
                      <a:pt x="2563067" y="1017259"/>
                      <a:pt x="2574683" y="1020067"/>
                      <a:pt x="2590193" y="1027280"/>
                    </a:cubicBezTo>
                    <a:lnTo>
                      <a:pt x="2595755" y="1030438"/>
                    </a:lnTo>
                    <a:lnTo>
                      <a:pt x="2599194" y="1024321"/>
                    </a:lnTo>
                    <a:cubicBezTo>
                      <a:pt x="2606914" y="1011628"/>
                      <a:pt x="2618977" y="994069"/>
                      <a:pt x="2636357" y="974607"/>
                    </a:cubicBezTo>
                    <a:lnTo>
                      <a:pt x="2648652" y="962765"/>
                    </a:lnTo>
                    <a:lnTo>
                      <a:pt x="2587349" y="991915"/>
                    </a:lnTo>
                    <a:cubicBezTo>
                      <a:pt x="2519128" y="1020714"/>
                      <a:pt x="2461964" y="1035648"/>
                      <a:pt x="2461964" y="1035648"/>
                    </a:cubicBezTo>
                    <a:cubicBezTo>
                      <a:pt x="2461964" y="1035648"/>
                      <a:pt x="2513540" y="979985"/>
                      <a:pt x="2608017" y="929431"/>
                    </a:cubicBezTo>
                    <a:cubicBezTo>
                      <a:pt x="2701981" y="878877"/>
                      <a:pt x="2803605" y="852318"/>
                      <a:pt x="2803605" y="852318"/>
                    </a:cubicBezTo>
                    <a:lnTo>
                      <a:pt x="2794132" y="861742"/>
                    </a:lnTo>
                    <a:lnTo>
                      <a:pt x="2811869" y="853203"/>
                    </a:lnTo>
                    <a:lnTo>
                      <a:pt x="2810431" y="852917"/>
                    </a:lnTo>
                    <a:cubicBezTo>
                      <a:pt x="2785635" y="847280"/>
                      <a:pt x="2751920" y="838446"/>
                      <a:pt x="2716227" y="825664"/>
                    </a:cubicBezTo>
                    <a:lnTo>
                      <a:pt x="2655782" y="799578"/>
                    </a:lnTo>
                    <a:lnTo>
                      <a:pt x="2682831" y="822956"/>
                    </a:lnTo>
                    <a:cubicBezTo>
                      <a:pt x="2704407" y="844533"/>
                      <a:pt x="2714237" y="859982"/>
                      <a:pt x="2714237" y="859982"/>
                    </a:cubicBezTo>
                    <a:cubicBezTo>
                      <a:pt x="2714237" y="859982"/>
                      <a:pt x="2601377" y="842617"/>
                      <a:pt x="2507418" y="793594"/>
                    </a:cubicBezTo>
                    <a:cubicBezTo>
                      <a:pt x="2413449" y="744562"/>
                      <a:pt x="2374126" y="682775"/>
                      <a:pt x="2374126" y="682775"/>
                    </a:cubicBezTo>
                    <a:close/>
                    <a:moveTo>
                      <a:pt x="6151560" y="671027"/>
                    </a:moveTo>
                    <a:cubicBezTo>
                      <a:pt x="6151560" y="671027"/>
                      <a:pt x="6112238" y="732822"/>
                      <a:pt x="6018268" y="781846"/>
                    </a:cubicBezTo>
                    <a:cubicBezTo>
                      <a:pt x="5924306" y="830869"/>
                      <a:pt x="5811449" y="848234"/>
                      <a:pt x="5811449" y="848234"/>
                    </a:cubicBezTo>
                    <a:cubicBezTo>
                      <a:pt x="5811449" y="848234"/>
                      <a:pt x="5821280" y="832785"/>
                      <a:pt x="5842855" y="811208"/>
                    </a:cubicBezTo>
                    <a:lnTo>
                      <a:pt x="5869884" y="787845"/>
                    </a:lnTo>
                    <a:lnTo>
                      <a:pt x="5809455" y="813924"/>
                    </a:lnTo>
                    <a:cubicBezTo>
                      <a:pt x="5773762" y="826706"/>
                      <a:pt x="5740046" y="835540"/>
                      <a:pt x="5715252" y="841177"/>
                    </a:cubicBezTo>
                    <a:lnTo>
                      <a:pt x="5713825" y="841461"/>
                    </a:lnTo>
                    <a:lnTo>
                      <a:pt x="5731557" y="849999"/>
                    </a:lnTo>
                    <a:lnTo>
                      <a:pt x="5722080" y="840570"/>
                    </a:lnTo>
                    <a:cubicBezTo>
                      <a:pt x="5722080" y="840570"/>
                      <a:pt x="5823705" y="867129"/>
                      <a:pt x="5917666" y="917683"/>
                    </a:cubicBezTo>
                    <a:cubicBezTo>
                      <a:pt x="6012143" y="968237"/>
                      <a:pt x="6063721" y="1023900"/>
                      <a:pt x="6063721" y="1023900"/>
                    </a:cubicBezTo>
                    <a:cubicBezTo>
                      <a:pt x="6063721" y="1023900"/>
                      <a:pt x="6006557" y="1008966"/>
                      <a:pt x="5938335" y="980167"/>
                    </a:cubicBezTo>
                    <a:lnTo>
                      <a:pt x="5877030" y="951017"/>
                    </a:lnTo>
                    <a:lnTo>
                      <a:pt x="5889324" y="962859"/>
                    </a:lnTo>
                    <a:cubicBezTo>
                      <a:pt x="5906703" y="982321"/>
                      <a:pt x="5918769" y="999880"/>
                      <a:pt x="5926489" y="1012573"/>
                    </a:cubicBezTo>
                    <a:lnTo>
                      <a:pt x="5929928" y="1018691"/>
                    </a:lnTo>
                    <a:lnTo>
                      <a:pt x="5935476" y="1015541"/>
                    </a:lnTo>
                    <a:cubicBezTo>
                      <a:pt x="5950987" y="1008328"/>
                      <a:pt x="5962604" y="1005520"/>
                      <a:pt x="5962604" y="1005520"/>
                    </a:cubicBezTo>
                    <a:cubicBezTo>
                      <a:pt x="5962604" y="1005520"/>
                      <a:pt x="5959542" y="1050974"/>
                      <a:pt x="5928391" y="1086211"/>
                    </a:cubicBezTo>
                    <a:cubicBezTo>
                      <a:pt x="5912816" y="1103829"/>
                      <a:pt x="5893411" y="1115447"/>
                      <a:pt x="5877900" y="1122659"/>
                    </a:cubicBezTo>
                    <a:lnTo>
                      <a:pt x="5854561" y="1131280"/>
                    </a:lnTo>
                    <a:lnTo>
                      <a:pt x="5867641" y="1146081"/>
                    </a:lnTo>
                    <a:cubicBezTo>
                      <a:pt x="5876115" y="1156518"/>
                      <a:pt x="5884732" y="1168168"/>
                      <a:pt x="5892647" y="1180680"/>
                    </a:cubicBezTo>
                    <a:cubicBezTo>
                      <a:pt x="5924822" y="1230718"/>
                      <a:pt x="5934016" y="1275665"/>
                      <a:pt x="5934016" y="1275665"/>
                    </a:cubicBezTo>
                    <a:cubicBezTo>
                      <a:pt x="5934016" y="1275665"/>
                      <a:pt x="5891116" y="1239405"/>
                      <a:pt x="5859449" y="1189358"/>
                    </a:cubicBezTo>
                    <a:cubicBezTo>
                      <a:pt x="5827282" y="1139311"/>
                      <a:pt x="5818088" y="1094373"/>
                      <a:pt x="5818088" y="1094373"/>
                    </a:cubicBezTo>
                    <a:cubicBezTo>
                      <a:pt x="5818088" y="1094373"/>
                      <a:pt x="5828813" y="1103438"/>
                      <a:pt x="5843496" y="1118759"/>
                    </a:cubicBezTo>
                    <a:lnTo>
                      <a:pt x="5851399" y="1127702"/>
                    </a:lnTo>
                    <a:lnTo>
                      <a:pt x="5851736" y="1125027"/>
                    </a:lnTo>
                    <a:cubicBezTo>
                      <a:pt x="5854058" y="1110592"/>
                      <a:pt x="5861621" y="1078417"/>
                      <a:pt x="5884984" y="1051989"/>
                    </a:cubicBezTo>
                    <a:cubicBezTo>
                      <a:pt x="5892772" y="1043180"/>
                      <a:pt x="5901517" y="1035871"/>
                      <a:pt x="5910254" y="1029863"/>
                    </a:cubicBezTo>
                    <a:lnTo>
                      <a:pt x="5918963" y="1024917"/>
                    </a:lnTo>
                    <a:lnTo>
                      <a:pt x="5887152" y="1009601"/>
                    </a:lnTo>
                    <a:cubicBezTo>
                      <a:pt x="5857786" y="994408"/>
                      <a:pt x="5820122" y="972322"/>
                      <a:pt x="5786929" y="944748"/>
                    </a:cubicBezTo>
                    <a:cubicBezTo>
                      <a:pt x="5753739" y="917170"/>
                      <a:pt x="5731143" y="889466"/>
                      <a:pt x="5716845" y="868656"/>
                    </a:cubicBezTo>
                    <a:lnTo>
                      <a:pt x="5701582" y="843893"/>
                    </a:lnTo>
                    <a:lnTo>
                      <a:pt x="5674588" y="849257"/>
                    </a:lnTo>
                    <a:cubicBezTo>
                      <a:pt x="5674588" y="849257"/>
                      <a:pt x="5713910" y="787461"/>
                      <a:pt x="5807880" y="738438"/>
                    </a:cubicBezTo>
                    <a:cubicBezTo>
                      <a:pt x="5901841" y="689415"/>
                      <a:pt x="6014698" y="672050"/>
                      <a:pt x="6014698" y="672050"/>
                    </a:cubicBezTo>
                    <a:cubicBezTo>
                      <a:pt x="6014698" y="672050"/>
                      <a:pt x="6004868" y="687499"/>
                      <a:pt x="5983292" y="709076"/>
                    </a:cubicBezTo>
                    <a:lnTo>
                      <a:pt x="5956264" y="732438"/>
                    </a:lnTo>
                    <a:lnTo>
                      <a:pt x="6016689" y="706360"/>
                    </a:lnTo>
                    <a:cubicBezTo>
                      <a:pt x="6088073" y="680795"/>
                      <a:pt x="6151560" y="671027"/>
                      <a:pt x="6151560" y="671027"/>
                    </a:cubicBezTo>
                    <a:close/>
                    <a:moveTo>
                      <a:pt x="1288429" y="664894"/>
                    </a:moveTo>
                    <a:cubicBezTo>
                      <a:pt x="1288429" y="664894"/>
                      <a:pt x="1370134" y="704216"/>
                      <a:pt x="1423759" y="766003"/>
                    </a:cubicBezTo>
                    <a:cubicBezTo>
                      <a:pt x="1437163" y="781451"/>
                      <a:pt x="1447568" y="796868"/>
                      <a:pt x="1455633" y="811303"/>
                    </a:cubicBezTo>
                    <a:lnTo>
                      <a:pt x="1472661" y="848901"/>
                    </a:lnTo>
                    <a:lnTo>
                      <a:pt x="1480509" y="846056"/>
                    </a:lnTo>
                    <a:cubicBezTo>
                      <a:pt x="1496947" y="840757"/>
                      <a:pt x="1510847" y="836831"/>
                      <a:pt x="1520637" y="834230"/>
                    </a:cubicBezTo>
                    <a:lnTo>
                      <a:pt x="1531077" y="831613"/>
                    </a:lnTo>
                    <a:lnTo>
                      <a:pt x="1519759" y="820651"/>
                    </a:lnTo>
                    <a:cubicBezTo>
                      <a:pt x="1471243" y="764988"/>
                      <a:pt x="1465121" y="710348"/>
                      <a:pt x="1465121" y="710348"/>
                    </a:cubicBezTo>
                    <a:cubicBezTo>
                      <a:pt x="1465121" y="710348"/>
                      <a:pt x="1537124" y="746092"/>
                      <a:pt x="1585639" y="802271"/>
                    </a:cubicBezTo>
                    <a:cubicBezTo>
                      <a:pt x="1597769" y="816187"/>
                      <a:pt x="1607247" y="830039"/>
                      <a:pt x="1614645" y="842989"/>
                    </a:cubicBezTo>
                    <a:lnTo>
                      <a:pt x="1625264" y="865703"/>
                    </a:lnTo>
                    <a:lnTo>
                      <a:pt x="1640302" y="860827"/>
                    </a:lnTo>
                    <a:cubicBezTo>
                      <a:pt x="1651298" y="857547"/>
                      <a:pt x="1657650" y="855887"/>
                      <a:pt x="1657650" y="855887"/>
                    </a:cubicBezTo>
                    <a:cubicBezTo>
                      <a:pt x="1657650" y="855887"/>
                      <a:pt x="1654426" y="859366"/>
                      <a:pt x="1648114" y="865374"/>
                    </a:cubicBezTo>
                    <a:lnTo>
                      <a:pt x="1631622" y="879870"/>
                    </a:lnTo>
                    <a:lnTo>
                      <a:pt x="1638563" y="903167"/>
                    </a:lnTo>
                    <a:cubicBezTo>
                      <a:pt x="1639896" y="909159"/>
                      <a:pt x="1640277" y="912574"/>
                      <a:pt x="1640277" y="912574"/>
                    </a:cubicBezTo>
                    <a:cubicBezTo>
                      <a:pt x="1640277" y="912574"/>
                      <a:pt x="1635778" y="910340"/>
                      <a:pt x="1628271" y="906111"/>
                    </a:cubicBezTo>
                    <a:lnTo>
                      <a:pt x="1611934" y="896094"/>
                    </a:lnTo>
                    <a:lnTo>
                      <a:pt x="1574276" y="924180"/>
                    </a:lnTo>
                    <a:lnTo>
                      <a:pt x="1553251" y="936901"/>
                    </a:lnTo>
                    <a:lnTo>
                      <a:pt x="1580916" y="945069"/>
                    </a:lnTo>
                    <a:lnTo>
                      <a:pt x="1603203" y="954406"/>
                    </a:lnTo>
                    <a:lnTo>
                      <a:pt x="1630577" y="937593"/>
                    </a:lnTo>
                    <a:cubicBezTo>
                      <a:pt x="1652152" y="925975"/>
                      <a:pt x="1674274" y="915826"/>
                      <a:pt x="1695316" y="907137"/>
                    </a:cubicBezTo>
                    <a:lnTo>
                      <a:pt x="1738764" y="890961"/>
                    </a:lnTo>
                    <a:lnTo>
                      <a:pt x="1724161" y="881296"/>
                    </a:lnTo>
                    <a:cubicBezTo>
                      <a:pt x="1697477" y="862402"/>
                      <a:pt x="1663770" y="835465"/>
                      <a:pt x="1635685" y="803294"/>
                    </a:cubicBezTo>
                    <a:cubicBezTo>
                      <a:pt x="1579507" y="738437"/>
                      <a:pt x="1566744" y="676642"/>
                      <a:pt x="1566744" y="676642"/>
                    </a:cubicBezTo>
                    <a:cubicBezTo>
                      <a:pt x="1566744" y="676642"/>
                      <a:pt x="1645384" y="720049"/>
                      <a:pt x="1701567" y="784399"/>
                    </a:cubicBezTo>
                    <a:cubicBezTo>
                      <a:pt x="1729650" y="816823"/>
                      <a:pt x="1746886" y="848484"/>
                      <a:pt x="1757100" y="872039"/>
                    </a:cubicBezTo>
                    <a:lnTo>
                      <a:pt x="1761209" y="883091"/>
                    </a:lnTo>
                    <a:lnTo>
                      <a:pt x="1795679" y="872460"/>
                    </a:lnTo>
                    <a:cubicBezTo>
                      <a:pt x="1805932" y="869579"/>
                      <a:pt x="1811869" y="868143"/>
                      <a:pt x="1811869" y="868143"/>
                    </a:cubicBezTo>
                    <a:cubicBezTo>
                      <a:pt x="1811869" y="868143"/>
                      <a:pt x="1800505" y="881167"/>
                      <a:pt x="1778353" y="899999"/>
                    </a:cubicBezTo>
                    <a:lnTo>
                      <a:pt x="1769388" y="906889"/>
                    </a:lnTo>
                    <a:lnTo>
                      <a:pt x="1770507" y="911042"/>
                    </a:lnTo>
                    <a:lnTo>
                      <a:pt x="1766821" y="908862"/>
                    </a:lnTo>
                    <a:lnTo>
                      <a:pt x="1737110" y="931701"/>
                    </a:lnTo>
                    <a:lnTo>
                      <a:pt x="1706637" y="950417"/>
                    </a:lnTo>
                    <a:lnTo>
                      <a:pt x="1750603" y="963009"/>
                    </a:lnTo>
                    <a:lnTo>
                      <a:pt x="1761008" y="967463"/>
                    </a:lnTo>
                    <a:lnTo>
                      <a:pt x="1819856" y="939486"/>
                    </a:lnTo>
                    <a:lnTo>
                      <a:pt x="1816842" y="935768"/>
                    </a:lnTo>
                    <a:cubicBezTo>
                      <a:pt x="1813811" y="931467"/>
                      <a:pt x="1812375" y="928914"/>
                      <a:pt x="1812375" y="928914"/>
                    </a:cubicBezTo>
                    <a:lnTo>
                      <a:pt x="1834465" y="933181"/>
                    </a:lnTo>
                    <a:lnTo>
                      <a:pt x="1890260" y="911746"/>
                    </a:lnTo>
                    <a:lnTo>
                      <a:pt x="1894787" y="910278"/>
                    </a:lnTo>
                    <a:lnTo>
                      <a:pt x="1879474" y="900571"/>
                    </a:lnTo>
                    <a:cubicBezTo>
                      <a:pt x="1854387" y="883463"/>
                      <a:pt x="1822848" y="858949"/>
                      <a:pt x="1797058" y="829328"/>
                    </a:cubicBezTo>
                    <a:lnTo>
                      <a:pt x="1782027" y="808473"/>
                    </a:lnTo>
                    <a:lnTo>
                      <a:pt x="1777147" y="806864"/>
                    </a:lnTo>
                    <a:lnTo>
                      <a:pt x="1780808" y="806782"/>
                    </a:lnTo>
                    <a:lnTo>
                      <a:pt x="1765883" y="786067"/>
                    </a:lnTo>
                    <a:cubicBezTo>
                      <a:pt x="1741683" y="744848"/>
                      <a:pt x="1736802" y="712386"/>
                      <a:pt x="1736802" y="712386"/>
                    </a:cubicBezTo>
                    <a:cubicBezTo>
                      <a:pt x="1736802" y="712386"/>
                      <a:pt x="1778740" y="734219"/>
                      <a:pt x="1821472" y="770128"/>
                    </a:cubicBezTo>
                    <a:lnTo>
                      <a:pt x="1857927" y="805566"/>
                    </a:lnTo>
                    <a:lnTo>
                      <a:pt x="1923219" y="807514"/>
                    </a:lnTo>
                    <a:cubicBezTo>
                      <a:pt x="1951226" y="809070"/>
                      <a:pt x="1981673" y="811593"/>
                      <a:pt x="2013082" y="815551"/>
                    </a:cubicBezTo>
                    <a:cubicBezTo>
                      <a:pt x="2138703" y="831376"/>
                      <a:pt x="2231647" y="864574"/>
                      <a:pt x="2231647" y="864574"/>
                    </a:cubicBezTo>
                    <a:cubicBezTo>
                      <a:pt x="2231647" y="864574"/>
                      <a:pt x="2169603" y="868595"/>
                      <a:pt x="2085581" y="863925"/>
                    </a:cubicBezTo>
                    <a:lnTo>
                      <a:pt x="2032986" y="859221"/>
                    </a:lnTo>
                    <a:lnTo>
                      <a:pt x="2067202" y="866299"/>
                    </a:lnTo>
                    <a:cubicBezTo>
                      <a:pt x="2079779" y="869522"/>
                      <a:pt x="2094205" y="873751"/>
                      <a:pt x="2109192" y="879185"/>
                    </a:cubicBezTo>
                    <a:lnTo>
                      <a:pt x="2153211" y="898717"/>
                    </a:lnTo>
                    <a:lnTo>
                      <a:pt x="2180307" y="885834"/>
                    </a:lnTo>
                    <a:cubicBezTo>
                      <a:pt x="2248527" y="857036"/>
                      <a:pt x="2305689" y="842101"/>
                      <a:pt x="2305689" y="842101"/>
                    </a:cubicBezTo>
                    <a:cubicBezTo>
                      <a:pt x="2305689" y="842101"/>
                      <a:pt x="2276678" y="873412"/>
                      <a:pt x="2222315" y="910394"/>
                    </a:cubicBezTo>
                    <a:lnTo>
                      <a:pt x="2192741" y="928289"/>
                    </a:lnTo>
                    <a:lnTo>
                      <a:pt x="2212236" y="943078"/>
                    </a:lnTo>
                    <a:lnTo>
                      <a:pt x="2264328" y="911559"/>
                    </a:lnTo>
                    <a:cubicBezTo>
                      <a:pt x="2311310" y="886282"/>
                      <a:pt x="2360208" y="867004"/>
                      <a:pt x="2397363" y="854045"/>
                    </a:cubicBezTo>
                    <a:lnTo>
                      <a:pt x="2422617" y="845856"/>
                    </a:lnTo>
                    <a:lnTo>
                      <a:pt x="2377961" y="844143"/>
                    </a:lnTo>
                    <a:cubicBezTo>
                      <a:pt x="2335954" y="841718"/>
                      <a:pt x="2279146" y="836485"/>
                      <a:pt x="2219908" y="825252"/>
                    </a:cubicBezTo>
                    <a:cubicBezTo>
                      <a:pt x="2100920" y="802779"/>
                      <a:pt x="2017168" y="765504"/>
                      <a:pt x="2017168" y="765504"/>
                    </a:cubicBezTo>
                    <a:cubicBezTo>
                      <a:pt x="2017168" y="765504"/>
                      <a:pt x="2125941" y="763964"/>
                      <a:pt x="2244419" y="786438"/>
                    </a:cubicBezTo>
                    <a:cubicBezTo>
                      <a:pt x="2333662" y="803286"/>
                      <a:pt x="2403081" y="828470"/>
                      <a:pt x="2432210" y="840009"/>
                    </a:cubicBezTo>
                    <a:lnTo>
                      <a:pt x="2435920" y="841542"/>
                    </a:lnTo>
                    <a:lnTo>
                      <a:pt x="2442569" y="839386"/>
                    </a:lnTo>
                    <a:lnTo>
                      <a:pt x="2447879" y="837874"/>
                    </a:lnTo>
                    <a:lnTo>
                      <a:pt x="2434805" y="834927"/>
                    </a:lnTo>
                    <a:cubicBezTo>
                      <a:pt x="2409360" y="828056"/>
                      <a:pt x="2382678" y="819501"/>
                      <a:pt x="2356761" y="808903"/>
                    </a:cubicBezTo>
                    <a:cubicBezTo>
                      <a:pt x="2253088" y="766519"/>
                      <a:pt x="2201004" y="707794"/>
                      <a:pt x="2201004" y="707794"/>
                    </a:cubicBezTo>
                    <a:cubicBezTo>
                      <a:pt x="2201004" y="707794"/>
                      <a:pt x="2316924" y="717496"/>
                      <a:pt x="2420596" y="759879"/>
                    </a:cubicBezTo>
                    <a:cubicBezTo>
                      <a:pt x="2524259" y="802272"/>
                      <a:pt x="2576349" y="860997"/>
                      <a:pt x="2576349" y="860997"/>
                    </a:cubicBezTo>
                    <a:cubicBezTo>
                      <a:pt x="2576349" y="860997"/>
                      <a:pt x="2547368" y="858571"/>
                      <a:pt x="2505428" y="850847"/>
                    </a:cubicBezTo>
                    <a:lnTo>
                      <a:pt x="2454884" y="839453"/>
                    </a:lnTo>
                    <a:lnTo>
                      <a:pt x="2450382" y="843933"/>
                    </a:lnTo>
                    <a:cubicBezTo>
                      <a:pt x="2440914" y="852946"/>
                      <a:pt x="2424498" y="867649"/>
                      <a:pt x="2401593" y="884839"/>
                    </a:cubicBezTo>
                    <a:lnTo>
                      <a:pt x="2316716" y="938846"/>
                    </a:lnTo>
                    <a:lnTo>
                      <a:pt x="2313671" y="956808"/>
                    </a:lnTo>
                    <a:cubicBezTo>
                      <a:pt x="2309137" y="977171"/>
                      <a:pt x="2300328" y="1005258"/>
                      <a:pt x="2283221" y="1036156"/>
                    </a:cubicBezTo>
                    <a:cubicBezTo>
                      <a:pt x="2249009" y="1097942"/>
                      <a:pt x="2193853" y="1147482"/>
                      <a:pt x="2193853" y="1147482"/>
                    </a:cubicBezTo>
                    <a:cubicBezTo>
                      <a:pt x="2193853" y="1147482"/>
                      <a:pt x="2194877" y="1096927"/>
                      <a:pt x="2229089" y="1035132"/>
                    </a:cubicBezTo>
                    <a:cubicBezTo>
                      <a:pt x="2246197" y="1004239"/>
                      <a:pt x="2268538" y="976407"/>
                      <a:pt x="2286603" y="956299"/>
                    </a:cubicBezTo>
                    <a:lnTo>
                      <a:pt x="2291277" y="951401"/>
                    </a:lnTo>
                    <a:lnTo>
                      <a:pt x="2243661" y="974043"/>
                    </a:lnTo>
                    <a:lnTo>
                      <a:pt x="2230594" y="979064"/>
                    </a:lnTo>
                    <a:lnTo>
                      <a:pt x="2209038" y="1013727"/>
                    </a:lnTo>
                    <a:cubicBezTo>
                      <a:pt x="2199056" y="1028210"/>
                      <a:pt x="2187090" y="1043945"/>
                      <a:pt x="2172919" y="1060159"/>
                    </a:cubicBezTo>
                    <a:cubicBezTo>
                      <a:pt x="2116235" y="1125016"/>
                      <a:pt x="2046267" y="1173016"/>
                      <a:pt x="2046267" y="1173016"/>
                    </a:cubicBezTo>
                    <a:cubicBezTo>
                      <a:pt x="2046267" y="1173016"/>
                      <a:pt x="2067717" y="1115822"/>
                      <a:pt x="2124406" y="1050965"/>
                    </a:cubicBezTo>
                    <a:cubicBezTo>
                      <a:pt x="2138576" y="1034751"/>
                      <a:pt x="2153577" y="1019590"/>
                      <a:pt x="2168105" y="1005970"/>
                    </a:cubicBezTo>
                    <a:lnTo>
                      <a:pt x="2174759" y="1000150"/>
                    </a:lnTo>
                    <a:lnTo>
                      <a:pt x="2135623" y="1012838"/>
                    </a:lnTo>
                    <a:cubicBezTo>
                      <a:pt x="2124631" y="1016117"/>
                      <a:pt x="2118279" y="1017776"/>
                      <a:pt x="2118279" y="1017776"/>
                    </a:cubicBezTo>
                    <a:cubicBezTo>
                      <a:pt x="2118279" y="1017776"/>
                      <a:pt x="2131170" y="1003860"/>
                      <a:pt x="2155874" y="983625"/>
                    </a:cubicBezTo>
                    <a:lnTo>
                      <a:pt x="2185543" y="961497"/>
                    </a:lnTo>
                    <a:lnTo>
                      <a:pt x="2154932" y="952101"/>
                    </a:lnTo>
                    <a:lnTo>
                      <a:pt x="2153249" y="951355"/>
                    </a:lnTo>
                    <a:lnTo>
                      <a:pt x="2132061" y="961431"/>
                    </a:lnTo>
                    <a:lnTo>
                      <a:pt x="2129993" y="966735"/>
                    </a:lnTo>
                    <a:cubicBezTo>
                      <a:pt x="2128132" y="971164"/>
                      <a:pt x="2125500" y="977046"/>
                      <a:pt x="2122000" y="984073"/>
                    </a:cubicBezTo>
                    <a:lnTo>
                      <a:pt x="2113516" y="999612"/>
                    </a:lnTo>
                    <a:lnTo>
                      <a:pt x="2115716" y="1002458"/>
                    </a:lnTo>
                    <a:lnTo>
                      <a:pt x="2112378" y="1001689"/>
                    </a:lnTo>
                    <a:lnTo>
                      <a:pt x="2108782" y="1008279"/>
                    </a:lnTo>
                    <a:cubicBezTo>
                      <a:pt x="2098084" y="1026292"/>
                      <a:pt x="2083480" y="1047645"/>
                      <a:pt x="2064139" y="1069861"/>
                    </a:cubicBezTo>
                    <a:cubicBezTo>
                      <a:pt x="2012561" y="1129102"/>
                      <a:pt x="1946173" y="1172509"/>
                      <a:pt x="1946173" y="1172509"/>
                    </a:cubicBezTo>
                    <a:cubicBezTo>
                      <a:pt x="1946173" y="1172509"/>
                      <a:pt x="1964045" y="1119400"/>
                      <a:pt x="2015623" y="1060159"/>
                    </a:cubicBezTo>
                    <a:cubicBezTo>
                      <a:pt x="2028517" y="1045349"/>
                      <a:pt x="2042336" y="1031528"/>
                      <a:pt x="2055814" y="1019128"/>
                    </a:cubicBezTo>
                    <a:lnTo>
                      <a:pt x="2083955" y="995138"/>
                    </a:lnTo>
                    <a:lnTo>
                      <a:pt x="2070012" y="991925"/>
                    </a:lnTo>
                    <a:lnTo>
                      <a:pt x="2066110" y="990659"/>
                    </a:lnTo>
                    <a:lnTo>
                      <a:pt x="2026608" y="1005836"/>
                    </a:lnTo>
                    <a:lnTo>
                      <a:pt x="1997904" y="1015142"/>
                    </a:lnTo>
                    <a:lnTo>
                      <a:pt x="1997794" y="1015359"/>
                    </a:lnTo>
                    <a:lnTo>
                      <a:pt x="2011155" y="1031855"/>
                    </a:lnTo>
                    <a:cubicBezTo>
                      <a:pt x="2014187" y="1036156"/>
                      <a:pt x="2015623" y="1038709"/>
                      <a:pt x="2015623" y="1038709"/>
                    </a:cubicBezTo>
                    <a:lnTo>
                      <a:pt x="1987869" y="1033348"/>
                    </a:lnTo>
                    <a:lnTo>
                      <a:pt x="1967995" y="1065305"/>
                    </a:lnTo>
                    <a:cubicBezTo>
                      <a:pt x="1958013" y="1079788"/>
                      <a:pt x="1946044" y="1095523"/>
                      <a:pt x="1931872" y="1111737"/>
                    </a:cubicBezTo>
                    <a:cubicBezTo>
                      <a:pt x="1875194" y="1176594"/>
                      <a:pt x="1805228" y="1224594"/>
                      <a:pt x="1805228" y="1224594"/>
                    </a:cubicBezTo>
                    <a:cubicBezTo>
                      <a:pt x="1805228" y="1224594"/>
                      <a:pt x="1826678" y="1167400"/>
                      <a:pt x="1883356" y="1102543"/>
                    </a:cubicBezTo>
                    <a:cubicBezTo>
                      <a:pt x="1897528" y="1086329"/>
                      <a:pt x="1912530" y="1071168"/>
                      <a:pt x="1927060" y="1057548"/>
                    </a:cubicBezTo>
                    <a:lnTo>
                      <a:pt x="1961962" y="1027021"/>
                    </a:lnTo>
                    <a:lnTo>
                      <a:pt x="1934922" y="1018977"/>
                    </a:lnTo>
                    <a:lnTo>
                      <a:pt x="1888993" y="1051938"/>
                    </a:lnTo>
                    <a:lnTo>
                      <a:pt x="1881556" y="1056186"/>
                    </a:lnTo>
                    <a:lnTo>
                      <a:pt x="1881432" y="1056397"/>
                    </a:lnTo>
                    <a:lnTo>
                      <a:pt x="1885412" y="1062714"/>
                    </a:lnTo>
                    <a:lnTo>
                      <a:pt x="1878493" y="1061439"/>
                    </a:lnTo>
                    <a:lnTo>
                      <a:pt x="1873978" y="1069183"/>
                    </a:lnTo>
                    <a:cubicBezTo>
                      <a:pt x="1865719" y="1081702"/>
                      <a:pt x="1855665" y="1095267"/>
                      <a:pt x="1843536" y="1109183"/>
                    </a:cubicBezTo>
                    <a:cubicBezTo>
                      <a:pt x="1795018" y="1165353"/>
                      <a:pt x="1731184" y="1205698"/>
                      <a:pt x="1731184" y="1205698"/>
                    </a:cubicBezTo>
                    <a:cubicBezTo>
                      <a:pt x="1731184" y="1205698"/>
                      <a:pt x="1739801" y="1177837"/>
                      <a:pt x="1764576" y="1140206"/>
                    </a:cubicBezTo>
                    <a:lnTo>
                      <a:pt x="1793618" y="1101837"/>
                    </a:lnTo>
                    <a:lnTo>
                      <a:pt x="1788379" y="1104074"/>
                    </a:lnTo>
                    <a:cubicBezTo>
                      <a:pt x="1788379" y="1104074"/>
                      <a:pt x="1794636" y="1089903"/>
                      <a:pt x="1809382" y="1068773"/>
                    </a:cubicBezTo>
                    <a:lnTo>
                      <a:pt x="1824416" y="1049953"/>
                    </a:lnTo>
                    <a:lnTo>
                      <a:pt x="1794489" y="1041383"/>
                    </a:lnTo>
                    <a:lnTo>
                      <a:pt x="1753340" y="1023765"/>
                    </a:lnTo>
                    <a:lnTo>
                      <a:pt x="1736560" y="1031744"/>
                    </a:lnTo>
                    <a:lnTo>
                      <a:pt x="1707074" y="1043073"/>
                    </a:lnTo>
                    <a:lnTo>
                      <a:pt x="1714203" y="1056268"/>
                    </a:lnTo>
                    <a:cubicBezTo>
                      <a:pt x="1718160" y="1066002"/>
                      <a:pt x="1720491" y="1074380"/>
                      <a:pt x="1721831" y="1080324"/>
                    </a:cubicBezTo>
                    <a:lnTo>
                      <a:pt x="1722373" y="1083351"/>
                    </a:lnTo>
                    <a:lnTo>
                      <a:pt x="1735455" y="1072481"/>
                    </a:lnTo>
                    <a:cubicBezTo>
                      <a:pt x="1760159" y="1053522"/>
                      <a:pt x="1778159" y="1042287"/>
                      <a:pt x="1778159" y="1042287"/>
                    </a:cubicBezTo>
                    <a:cubicBezTo>
                      <a:pt x="1778159" y="1042287"/>
                      <a:pt x="1762842" y="1097950"/>
                      <a:pt x="1708712" y="1159745"/>
                    </a:cubicBezTo>
                    <a:cubicBezTo>
                      <a:pt x="1655086" y="1221532"/>
                      <a:pt x="1583083" y="1266470"/>
                      <a:pt x="1583083" y="1266470"/>
                    </a:cubicBezTo>
                    <a:cubicBezTo>
                      <a:pt x="1583083" y="1266470"/>
                      <a:pt x="1598409" y="1210807"/>
                      <a:pt x="1652531" y="1149020"/>
                    </a:cubicBezTo>
                    <a:cubicBezTo>
                      <a:pt x="1665938" y="1133572"/>
                      <a:pt x="1680494" y="1119176"/>
                      <a:pt x="1694785" y="1106273"/>
                    </a:cubicBezTo>
                    <a:lnTo>
                      <a:pt x="1716512" y="1088221"/>
                    </a:lnTo>
                    <a:lnTo>
                      <a:pt x="1710421" y="1086867"/>
                    </a:lnTo>
                    <a:cubicBezTo>
                      <a:pt x="1702235" y="1084849"/>
                      <a:pt x="1690776" y="1081706"/>
                      <a:pt x="1677691" y="1077206"/>
                    </a:cubicBezTo>
                    <a:lnTo>
                      <a:pt x="1647263" y="1064462"/>
                    </a:lnTo>
                    <a:lnTo>
                      <a:pt x="1628521" y="1070539"/>
                    </a:lnTo>
                    <a:lnTo>
                      <a:pt x="1625692" y="1071344"/>
                    </a:lnTo>
                    <a:lnTo>
                      <a:pt x="1637887" y="1083922"/>
                    </a:lnTo>
                    <a:lnTo>
                      <a:pt x="1649985" y="1077524"/>
                    </a:lnTo>
                    <a:cubicBezTo>
                      <a:pt x="1649985" y="1077524"/>
                      <a:pt x="1649857" y="1080716"/>
                      <a:pt x="1648932" y="1086350"/>
                    </a:cubicBezTo>
                    <a:lnTo>
                      <a:pt x="1646836" y="1094778"/>
                    </a:lnTo>
                    <a:lnTo>
                      <a:pt x="1646913" y="1094880"/>
                    </a:lnTo>
                    <a:lnTo>
                      <a:pt x="1646811" y="1094876"/>
                    </a:lnTo>
                    <a:lnTo>
                      <a:pt x="1643092" y="1109826"/>
                    </a:lnTo>
                    <a:cubicBezTo>
                      <a:pt x="1636709" y="1129360"/>
                      <a:pt x="1624455" y="1155660"/>
                      <a:pt x="1600963" y="1182726"/>
                    </a:cubicBezTo>
                    <a:cubicBezTo>
                      <a:pt x="1553978" y="1236850"/>
                      <a:pt x="1478913" y="1273617"/>
                      <a:pt x="1478913" y="1273617"/>
                    </a:cubicBezTo>
                    <a:cubicBezTo>
                      <a:pt x="1478913" y="1273617"/>
                      <a:pt x="1480951" y="1222556"/>
                      <a:pt x="1527936" y="1168424"/>
                    </a:cubicBezTo>
                    <a:cubicBezTo>
                      <a:pt x="1551427" y="1141358"/>
                      <a:pt x="1581941" y="1118633"/>
                      <a:pt x="1606581" y="1102674"/>
                    </a:cubicBezTo>
                    <a:lnTo>
                      <a:pt x="1621291" y="1093850"/>
                    </a:lnTo>
                    <a:lnTo>
                      <a:pt x="1592912" y="1092710"/>
                    </a:lnTo>
                    <a:cubicBezTo>
                      <a:pt x="1561252" y="1089902"/>
                      <a:pt x="1520272" y="1083648"/>
                      <a:pt x="1482997" y="1069861"/>
                    </a:cubicBezTo>
                    <a:cubicBezTo>
                      <a:pt x="1445971" y="1055816"/>
                      <a:pt x="1419672" y="1036921"/>
                      <a:pt x="1402627" y="1021537"/>
                    </a:cubicBezTo>
                    <a:lnTo>
                      <a:pt x="1394745" y="1013407"/>
                    </a:lnTo>
                    <a:lnTo>
                      <a:pt x="1378570" y="1019622"/>
                    </a:lnTo>
                    <a:cubicBezTo>
                      <a:pt x="1341417" y="1032580"/>
                      <a:pt x="1316012" y="1039217"/>
                      <a:pt x="1316012" y="1039217"/>
                    </a:cubicBezTo>
                    <a:cubicBezTo>
                      <a:pt x="1316012" y="1039217"/>
                      <a:pt x="1367590" y="983554"/>
                      <a:pt x="1462068" y="933000"/>
                    </a:cubicBezTo>
                    <a:cubicBezTo>
                      <a:pt x="1485556" y="920361"/>
                      <a:pt x="1509526" y="909222"/>
                      <a:pt x="1532267" y="899623"/>
                    </a:cubicBezTo>
                    <a:lnTo>
                      <a:pt x="1586298" y="878865"/>
                    </a:lnTo>
                    <a:lnTo>
                      <a:pt x="1559058" y="858714"/>
                    </a:lnTo>
                    <a:lnTo>
                      <a:pt x="1533173" y="833643"/>
                    </a:lnTo>
                    <a:lnTo>
                      <a:pt x="1528457" y="838929"/>
                    </a:lnTo>
                    <a:cubicBezTo>
                      <a:pt x="1523359" y="844347"/>
                      <a:pt x="1515715" y="852023"/>
                      <a:pt x="1505533" y="861055"/>
                    </a:cubicBezTo>
                    <a:lnTo>
                      <a:pt x="1481529" y="880098"/>
                    </a:lnTo>
                    <a:lnTo>
                      <a:pt x="1482990" y="889077"/>
                    </a:lnTo>
                    <a:lnTo>
                      <a:pt x="1475287" y="885051"/>
                    </a:lnTo>
                    <a:lnTo>
                      <a:pt x="1467385" y="891319"/>
                    </a:lnTo>
                    <a:cubicBezTo>
                      <a:pt x="1452137" y="902163"/>
                      <a:pt x="1434358" y="913462"/>
                      <a:pt x="1414060" y="924313"/>
                    </a:cubicBezTo>
                    <a:cubicBezTo>
                      <a:pt x="1332859" y="968236"/>
                      <a:pt x="1241960" y="988663"/>
                      <a:pt x="1241960" y="988663"/>
                    </a:cubicBezTo>
                    <a:cubicBezTo>
                      <a:pt x="1241960" y="988663"/>
                      <a:pt x="1282814" y="938109"/>
                      <a:pt x="1364012" y="894702"/>
                    </a:cubicBezTo>
                    <a:cubicBezTo>
                      <a:pt x="1384312" y="883721"/>
                      <a:pt x="1405219" y="874209"/>
                      <a:pt x="1425158" y="866117"/>
                    </a:cubicBezTo>
                    <a:lnTo>
                      <a:pt x="1436164" y="862128"/>
                    </a:lnTo>
                    <a:lnTo>
                      <a:pt x="1435436" y="861693"/>
                    </a:lnTo>
                    <a:cubicBezTo>
                      <a:pt x="1408309" y="844139"/>
                      <a:pt x="1374478" y="818862"/>
                      <a:pt x="1347669" y="787969"/>
                    </a:cubicBezTo>
                    <a:cubicBezTo>
                      <a:pt x="1294045" y="726173"/>
                      <a:pt x="1288429" y="664894"/>
                      <a:pt x="1288429" y="664894"/>
                    </a:cubicBezTo>
                    <a:close/>
                    <a:moveTo>
                      <a:pt x="2929224" y="660301"/>
                    </a:moveTo>
                    <a:cubicBezTo>
                      <a:pt x="2929224" y="660301"/>
                      <a:pt x="3010937" y="707286"/>
                      <a:pt x="3048721" y="776220"/>
                    </a:cubicBezTo>
                    <a:cubicBezTo>
                      <a:pt x="3076683" y="827927"/>
                      <a:pt x="3072185" y="877621"/>
                      <a:pt x="3068186" y="899237"/>
                    </a:cubicBezTo>
                    <a:lnTo>
                      <a:pt x="3067336" y="902921"/>
                    </a:lnTo>
                    <a:lnTo>
                      <a:pt x="3087976" y="895598"/>
                    </a:lnTo>
                    <a:cubicBezTo>
                      <a:pt x="3124810" y="883979"/>
                      <a:pt x="3150346" y="878361"/>
                      <a:pt x="3150346" y="878361"/>
                    </a:cubicBezTo>
                    <a:cubicBezTo>
                      <a:pt x="3150346" y="878361"/>
                      <a:pt x="3106430" y="934540"/>
                      <a:pt x="3016037" y="983048"/>
                    </a:cubicBezTo>
                    <a:lnTo>
                      <a:pt x="2951773" y="1012502"/>
                    </a:lnTo>
                    <a:lnTo>
                      <a:pt x="2969241" y="1030607"/>
                    </a:lnTo>
                    <a:lnTo>
                      <a:pt x="2973621" y="1037622"/>
                    </a:lnTo>
                    <a:lnTo>
                      <a:pt x="2981467" y="1029255"/>
                    </a:lnTo>
                    <a:cubicBezTo>
                      <a:pt x="2985873" y="1024794"/>
                      <a:pt x="2988457" y="1022368"/>
                      <a:pt x="2988457" y="1022368"/>
                    </a:cubicBezTo>
                    <a:cubicBezTo>
                      <a:pt x="2988457" y="1022368"/>
                      <a:pt x="2987659" y="1025241"/>
                      <a:pt x="2985936" y="1030372"/>
                    </a:cubicBezTo>
                    <a:lnTo>
                      <a:pt x="2979523" y="1047485"/>
                    </a:lnTo>
                    <a:lnTo>
                      <a:pt x="2981309" y="1050974"/>
                    </a:lnTo>
                    <a:lnTo>
                      <a:pt x="2978517" y="1050167"/>
                    </a:lnTo>
                    <a:lnTo>
                      <a:pt x="2977859" y="1051924"/>
                    </a:lnTo>
                    <a:cubicBezTo>
                      <a:pt x="2970454" y="1069990"/>
                      <a:pt x="2958838" y="1094630"/>
                      <a:pt x="2941990" y="1120931"/>
                    </a:cubicBezTo>
                    <a:cubicBezTo>
                      <a:pt x="2908274" y="1173532"/>
                      <a:pt x="2866914" y="1212338"/>
                      <a:pt x="2866914" y="1212338"/>
                    </a:cubicBezTo>
                    <a:cubicBezTo>
                      <a:pt x="2866914" y="1212338"/>
                      <a:pt x="2879677" y="1166377"/>
                      <a:pt x="2913383" y="1113784"/>
                    </a:cubicBezTo>
                    <a:cubicBezTo>
                      <a:pt x="2930236" y="1087483"/>
                      <a:pt x="2949005" y="1064629"/>
                      <a:pt x="2963560" y="1048351"/>
                    </a:cubicBezTo>
                    <a:lnTo>
                      <a:pt x="2965410" y="1046379"/>
                    </a:lnTo>
                    <a:lnTo>
                      <a:pt x="2955903" y="1043632"/>
                    </a:lnTo>
                    <a:lnTo>
                      <a:pt x="2918890" y="1024577"/>
                    </a:lnTo>
                    <a:lnTo>
                      <a:pt x="2885879" y="1036288"/>
                    </a:lnTo>
                    <a:lnTo>
                      <a:pt x="2880381" y="1037873"/>
                    </a:lnTo>
                    <a:lnTo>
                      <a:pt x="2894495" y="1051987"/>
                    </a:lnTo>
                    <a:lnTo>
                      <a:pt x="2898409" y="1057796"/>
                    </a:lnTo>
                    <a:lnTo>
                      <a:pt x="2911870" y="1043941"/>
                    </a:lnTo>
                    <a:cubicBezTo>
                      <a:pt x="2916035" y="1039887"/>
                      <a:pt x="2918493" y="1037685"/>
                      <a:pt x="2918493" y="1037685"/>
                    </a:cubicBezTo>
                    <a:cubicBezTo>
                      <a:pt x="2918493" y="1037685"/>
                      <a:pt x="2915811" y="1048410"/>
                      <a:pt x="2909300" y="1065135"/>
                    </a:cubicBezTo>
                    <a:lnTo>
                      <a:pt x="2906801" y="1070807"/>
                    </a:lnTo>
                    <a:lnTo>
                      <a:pt x="2908282" y="1073438"/>
                    </a:lnTo>
                    <a:lnTo>
                      <a:pt x="2905965" y="1072700"/>
                    </a:lnTo>
                    <a:lnTo>
                      <a:pt x="2896519" y="1094132"/>
                    </a:lnTo>
                    <a:cubicBezTo>
                      <a:pt x="2891205" y="1104904"/>
                      <a:pt x="2884790" y="1116585"/>
                      <a:pt x="2877133" y="1128585"/>
                    </a:cubicBezTo>
                    <a:cubicBezTo>
                      <a:pt x="2846489" y="1176593"/>
                      <a:pt x="2807167" y="1211830"/>
                      <a:pt x="2807167" y="1211830"/>
                    </a:cubicBezTo>
                    <a:cubicBezTo>
                      <a:pt x="2807167" y="1211830"/>
                      <a:pt x="2817892" y="1168930"/>
                      <a:pt x="2848527" y="1120922"/>
                    </a:cubicBezTo>
                    <a:cubicBezTo>
                      <a:pt x="2856187" y="1108922"/>
                      <a:pt x="2864391" y="1097719"/>
                      <a:pt x="2872386" y="1087666"/>
                    </a:cubicBezTo>
                    <a:lnTo>
                      <a:pt x="2889674" y="1067512"/>
                    </a:lnTo>
                    <a:lnTo>
                      <a:pt x="2881216" y="1064819"/>
                    </a:lnTo>
                    <a:lnTo>
                      <a:pt x="2847929" y="1047230"/>
                    </a:lnTo>
                    <a:lnTo>
                      <a:pt x="2840885" y="1049261"/>
                    </a:lnTo>
                    <a:cubicBezTo>
                      <a:pt x="2829898" y="1052117"/>
                      <a:pt x="2823515" y="1053521"/>
                      <a:pt x="2823515" y="1053521"/>
                    </a:cubicBezTo>
                    <a:cubicBezTo>
                      <a:pt x="2823515" y="1053521"/>
                      <a:pt x="2826260" y="1050010"/>
                      <a:pt x="2831789" y="1043986"/>
                    </a:cubicBezTo>
                    <a:lnTo>
                      <a:pt x="2835280" y="1040547"/>
                    </a:lnTo>
                    <a:lnTo>
                      <a:pt x="2825047" y="1035139"/>
                    </a:lnTo>
                    <a:lnTo>
                      <a:pt x="2792041" y="1002281"/>
                    </a:lnTo>
                    <a:lnTo>
                      <a:pt x="2763702" y="1010427"/>
                    </a:lnTo>
                    <a:lnTo>
                      <a:pt x="2734371" y="1016381"/>
                    </a:lnTo>
                    <a:lnTo>
                      <a:pt x="2752337" y="1021097"/>
                    </a:lnTo>
                    <a:cubicBezTo>
                      <a:pt x="2766571" y="1025821"/>
                      <a:pt x="2784956" y="1033609"/>
                      <a:pt x="2801551" y="1045864"/>
                    </a:cubicBezTo>
                    <a:lnTo>
                      <a:pt x="2831579" y="1077436"/>
                    </a:lnTo>
                    <a:lnTo>
                      <a:pt x="2837967" y="1070624"/>
                    </a:lnTo>
                    <a:cubicBezTo>
                      <a:pt x="2842372" y="1066163"/>
                      <a:pt x="2844958" y="1063737"/>
                      <a:pt x="2844958" y="1063737"/>
                    </a:cubicBezTo>
                    <a:cubicBezTo>
                      <a:pt x="2844958" y="1063737"/>
                      <a:pt x="2844159" y="1066610"/>
                      <a:pt x="2842435" y="1071740"/>
                    </a:cubicBezTo>
                    <a:lnTo>
                      <a:pt x="2837787" y="1084145"/>
                    </a:lnTo>
                    <a:lnTo>
                      <a:pt x="2845862" y="1097569"/>
                    </a:lnTo>
                    <a:cubicBezTo>
                      <a:pt x="2847673" y="1101015"/>
                      <a:pt x="2848534" y="1103058"/>
                      <a:pt x="2848534" y="1103058"/>
                    </a:cubicBezTo>
                    <a:lnTo>
                      <a:pt x="2831887" y="1098689"/>
                    </a:lnTo>
                    <a:lnTo>
                      <a:pt x="2819965" y="1124708"/>
                    </a:lnTo>
                    <a:cubicBezTo>
                      <a:pt x="2814029" y="1136414"/>
                      <a:pt x="2806913" y="1149150"/>
                      <a:pt x="2798489" y="1162300"/>
                    </a:cubicBezTo>
                    <a:cubicBezTo>
                      <a:pt x="2764774" y="1214901"/>
                      <a:pt x="2723414" y="1253707"/>
                      <a:pt x="2723414" y="1253707"/>
                    </a:cubicBezTo>
                    <a:cubicBezTo>
                      <a:pt x="2723414" y="1253707"/>
                      <a:pt x="2736177" y="1207746"/>
                      <a:pt x="2769883" y="1155153"/>
                    </a:cubicBezTo>
                    <a:cubicBezTo>
                      <a:pt x="2778310" y="1142003"/>
                      <a:pt x="2787214" y="1129714"/>
                      <a:pt x="2795833" y="1118678"/>
                    </a:cubicBezTo>
                    <a:lnTo>
                      <a:pt x="2817196" y="1093143"/>
                    </a:lnTo>
                    <a:lnTo>
                      <a:pt x="2783717" y="1076294"/>
                    </a:lnTo>
                    <a:lnTo>
                      <a:pt x="2782375" y="1081547"/>
                    </a:lnTo>
                    <a:cubicBezTo>
                      <a:pt x="2781107" y="1086079"/>
                      <a:pt x="2779113" y="1092589"/>
                      <a:pt x="2776208" y="1100505"/>
                    </a:cubicBezTo>
                    <a:lnTo>
                      <a:pt x="2768944" y="1117615"/>
                    </a:lnTo>
                    <a:lnTo>
                      <a:pt x="2771423" y="1122978"/>
                    </a:lnTo>
                    <a:lnTo>
                      <a:pt x="2767131" y="1121884"/>
                    </a:lnTo>
                    <a:lnTo>
                      <a:pt x="2764582" y="1127889"/>
                    </a:lnTo>
                    <a:cubicBezTo>
                      <a:pt x="2759675" y="1138038"/>
                      <a:pt x="2753673" y="1149017"/>
                      <a:pt x="2746396" y="1160252"/>
                    </a:cubicBezTo>
                    <a:cubicBezTo>
                      <a:pt x="2717291" y="1205706"/>
                      <a:pt x="2679501" y="1238388"/>
                      <a:pt x="2679501" y="1238388"/>
                    </a:cubicBezTo>
                    <a:cubicBezTo>
                      <a:pt x="2679501" y="1238388"/>
                      <a:pt x="2688179" y="1197535"/>
                      <a:pt x="2717291" y="1152589"/>
                    </a:cubicBezTo>
                    <a:cubicBezTo>
                      <a:pt x="2724566" y="1141227"/>
                      <a:pt x="2732386" y="1130664"/>
                      <a:pt x="2740022" y="1121209"/>
                    </a:cubicBezTo>
                    <a:lnTo>
                      <a:pt x="2744479" y="1116113"/>
                    </a:lnTo>
                    <a:lnTo>
                      <a:pt x="2744100" y="1116017"/>
                    </a:lnTo>
                    <a:cubicBezTo>
                      <a:pt x="2728141" y="1110844"/>
                      <a:pt x="2707585" y="1102289"/>
                      <a:pt x="2689202" y="1088756"/>
                    </a:cubicBezTo>
                    <a:cubicBezTo>
                      <a:pt x="2652433" y="1061690"/>
                      <a:pt x="2637621" y="1024415"/>
                      <a:pt x="2637621" y="1024415"/>
                    </a:cubicBezTo>
                    <a:cubicBezTo>
                      <a:pt x="2637621" y="1024415"/>
                      <a:pt x="2683078" y="1031562"/>
                      <a:pt x="2719846" y="1058628"/>
                    </a:cubicBezTo>
                    <a:lnTo>
                      <a:pt x="2758554" y="1100025"/>
                    </a:lnTo>
                    <a:lnTo>
                      <a:pt x="2761653" y="1096483"/>
                    </a:lnTo>
                    <a:cubicBezTo>
                      <a:pt x="2768196" y="1089557"/>
                      <a:pt x="2773829" y="1084052"/>
                      <a:pt x="2777827" y="1080278"/>
                    </a:cubicBezTo>
                    <a:lnTo>
                      <a:pt x="2782727" y="1075796"/>
                    </a:lnTo>
                    <a:lnTo>
                      <a:pt x="2775000" y="1071907"/>
                    </a:lnTo>
                    <a:cubicBezTo>
                      <a:pt x="2750101" y="1053523"/>
                      <a:pt x="2736122" y="1030544"/>
                      <a:pt x="2730689" y="1020203"/>
                    </a:cubicBezTo>
                    <a:lnTo>
                      <a:pt x="2729326" y="1017405"/>
                    </a:lnTo>
                    <a:lnTo>
                      <a:pt x="2720110" y="1019276"/>
                    </a:lnTo>
                    <a:cubicBezTo>
                      <a:pt x="2709346" y="1021087"/>
                      <a:pt x="2702995" y="1021853"/>
                      <a:pt x="2702995" y="1021853"/>
                    </a:cubicBezTo>
                    <a:cubicBezTo>
                      <a:pt x="2702995" y="1021853"/>
                      <a:pt x="2729553" y="965175"/>
                      <a:pt x="2808197" y="922783"/>
                    </a:cubicBezTo>
                    <a:cubicBezTo>
                      <a:pt x="2847774" y="901591"/>
                      <a:pt x="2892965" y="887931"/>
                      <a:pt x="2928267" y="879569"/>
                    </a:cubicBezTo>
                    <a:lnTo>
                      <a:pt x="2949206" y="875318"/>
                    </a:lnTo>
                    <a:lnTo>
                      <a:pt x="2917922" y="862404"/>
                    </a:lnTo>
                    <a:cubicBezTo>
                      <a:pt x="2883644" y="846829"/>
                      <a:pt x="2840623" y="823721"/>
                      <a:pt x="2805644" y="793593"/>
                    </a:cubicBezTo>
                    <a:cubicBezTo>
                      <a:pt x="2735170" y="733329"/>
                      <a:pt x="2723422" y="667964"/>
                      <a:pt x="2723422" y="667964"/>
                    </a:cubicBezTo>
                    <a:cubicBezTo>
                      <a:pt x="2723422" y="667964"/>
                      <a:pt x="2825554" y="700139"/>
                      <a:pt x="2895518" y="760395"/>
                    </a:cubicBezTo>
                    <a:cubicBezTo>
                      <a:pt x="2930756" y="790527"/>
                      <a:pt x="2951310" y="821934"/>
                      <a:pt x="2963054" y="845808"/>
                    </a:cubicBezTo>
                    <a:lnTo>
                      <a:pt x="2973048" y="870541"/>
                    </a:lnTo>
                    <a:lnTo>
                      <a:pt x="2988973" y="868143"/>
                    </a:lnTo>
                    <a:cubicBezTo>
                      <a:pt x="2988973" y="868143"/>
                      <a:pt x="2987312" y="871686"/>
                      <a:pt x="2983594" y="877663"/>
                    </a:cubicBezTo>
                    <a:lnTo>
                      <a:pt x="2977656" y="885739"/>
                    </a:lnTo>
                    <a:lnTo>
                      <a:pt x="2977733" y="886024"/>
                    </a:lnTo>
                    <a:lnTo>
                      <a:pt x="2977506" y="885945"/>
                    </a:lnTo>
                    <a:lnTo>
                      <a:pt x="2965864" y="901784"/>
                    </a:lnTo>
                    <a:cubicBezTo>
                      <a:pt x="2957629" y="911519"/>
                      <a:pt x="2946937" y="922578"/>
                      <a:pt x="2933389" y="933853"/>
                    </a:cubicBezTo>
                    <a:lnTo>
                      <a:pt x="2884347" y="966830"/>
                    </a:lnTo>
                    <a:lnTo>
                      <a:pt x="2908761" y="979394"/>
                    </a:lnTo>
                    <a:lnTo>
                      <a:pt x="2957821" y="948835"/>
                    </a:lnTo>
                    <a:cubicBezTo>
                      <a:pt x="2980416" y="936835"/>
                      <a:pt x="3003747" y="926430"/>
                      <a:pt x="3026032" y="917573"/>
                    </a:cubicBezTo>
                    <a:lnTo>
                      <a:pt x="3058488" y="906060"/>
                    </a:lnTo>
                    <a:lnTo>
                      <a:pt x="3052220" y="902110"/>
                    </a:lnTo>
                    <a:cubicBezTo>
                      <a:pt x="3027465" y="885666"/>
                      <a:pt x="2974418" y="846315"/>
                      <a:pt x="2946083" y="794608"/>
                    </a:cubicBezTo>
                    <a:cubicBezTo>
                      <a:pt x="2908797" y="725666"/>
                      <a:pt x="2929224" y="660301"/>
                      <a:pt x="2929224" y="660301"/>
                    </a:cubicBezTo>
                    <a:close/>
                    <a:moveTo>
                      <a:pt x="3643312" y="656000"/>
                    </a:moveTo>
                    <a:cubicBezTo>
                      <a:pt x="3700261" y="657366"/>
                      <a:pt x="3742200" y="670002"/>
                      <a:pt x="3742200" y="670002"/>
                    </a:cubicBezTo>
                    <a:cubicBezTo>
                      <a:pt x="3742200" y="670002"/>
                      <a:pt x="3678366" y="711371"/>
                      <a:pt x="3593083" y="723111"/>
                    </a:cubicBezTo>
                    <a:cubicBezTo>
                      <a:pt x="3507800" y="734859"/>
                      <a:pt x="3433241" y="712386"/>
                      <a:pt x="3433241" y="712386"/>
                    </a:cubicBezTo>
                    <a:cubicBezTo>
                      <a:pt x="3433241" y="712386"/>
                      <a:pt x="3497075" y="671026"/>
                      <a:pt x="3582358" y="659277"/>
                    </a:cubicBezTo>
                    <a:cubicBezTo>
                      <a:pt x="3603679" y="656342"/>
                      <a:pt x="3624330" y="655545"/>
                      <a:pt x="3643312" y="656000"/>
                    </a:cubicBezTo>
                    <a:close/>
                    <a:moveTo>
                      <a:pt x="7237244" y="653662"/>
                    </a:moveTo>
                    <a:cubicBezTo>
                      <a:pt x="7237244" y="653662"/>
                      <a:pt x="7231628" y="714941"/>
                      <a:pt x="7178012" y="776736"/>
                    </a:cubicBezTo>
                    <a:cubicBezTo>
                      <a:pt x="7151200" y="807629"/>
                      <a:pt x="7117367" y="832906"/>
                      <a:pt x="7090238" y="850460"/>
                    </a:cubicBezTo>
                    <a:lnTo>
                      <a:pt x="7090041" y="850577"/>
                    </a:lnTo>
                    <a:lnTo>
                      <a:pt x="7100525" y="854377"/>
                    </a:lnTo>
                    <a:cubicBezTo>
                      <a:pt x="7120465" y="862469"/>
                      <a:pt x="7141371" y="871981"/>
                      <a:pt x="7161671" y="882962"/>
                    </a:cubicBezTo>
                    <a:cubicBezTo>
                      <a:pt x="7242869" y="926360"/>
                      <a:pt x="7283722" y="976923"/>
                      <a:pt x="7283722" y="976923"/>
                    </a:cubicBezTo>
                    <a:cubicBezTo>
                      <a:pt x="7283722" y="976923"/>
                      <a:pt x="7192822" y="956496"/>
                      <a:pt x="7111624" y="912573"/>
                    </a:cubicBezTo>
                    <a:cubicBezTo>
                      <a:pt x="7091325" y="901722"/>
                      <a:pt x="7073547" y="890423"/>
                      <a:pt x="7058298" y="879580"/>
                    </a:cubicBezTo>
                    <a:lnTo>
                      <a:pt x="7050778" y="873613"/>
                    </a:lnTo>
                    <a:lnTo>
                      <a:pt x="7042682" y="877844"/>
                    </a:lnTo>
                    <a:lnTo>
                      <a:pt x="7044218" y="868409"/>
                    </a:lnTo>
                    <a:lnTo>
                      <a:pt x="7020149" y="849315"/>
                    </a:lnTo>
                    <a:cubicBezTo>
                      <a:pt x="7009968" y="840283"/>
                      <a:pt x="7002324" y="832607"/>
                      <a:pt x="6997225" y="827189"/>
                    </a:cubicBezTo>
                    <a:lnTo>
                      <a:pt x="6992501" y="821894"/>
                    </a:lnTo>
                    <a:lnTo>
                      <a:pt x="6966617" y="846963"/>
                    </a:lnTo>
                    <a:lnTo>
                      <a:pt x="6939369" y="867119"/>
                    </a:lnTo>
                    <a:lnTo>
                      <a:pt x="6993416" y="887883"/>
                    </a:lnTo>
                    <a:cubicBezTo>
                      <a:pt x="7016156" y="897482"/>
                      <a:pt x="7040126" y="908621"/>
                      <a:pt x="7063616" y="921260"/>
                    </a:cubicBezTo>
                    <a:cubicBezTo>
                      <a:pt x="7158093" y="971814"/>
                      <a:pt x="7209671" y="1027477"/>
                      <a:pt x="7209671" y="1027477"/>
                    </a:cubicBezTo>
                    <a:cubicBezTo>
                      <a:pt x="7209671" y="1027477"/>
                      <a:pt x="7184265" y="1020840"/>
                      <a:pt x="7147113" y="1007882"/>
                    </a:cubicBezTo>
                    <a:lnTo>
                      <a:pt x="7130936" y="1001667"/>
                    </a:lnTo>
                    <a:lnTo>
                      <a:pt x="7123053" y="1009797"/>
                    </a:lnTo>
                    <a:cubicBezTo>
                      <a:pt x="7106009" y="1025181"/>
                      <a:pt x="7079708" y="1044076"/>
                      <a:pt x="7042682" y="1058121"/>
                    </a:cubicBezTo>
                    <a:cubicBezTo>
                      <a:pt x="7005403" y="1071908"/>
                      <a:pt x="6964421" y="1078162"/>
                      <a:pt x="6932759" y="1080970"/>
                    </a:cubicBezTo>
                    <a:lnTo>
                      <a:pt x="6904402" y="1082110"/>
                    </a:lnTo>
                    <a:lnTo>
                      <a:pt x="6919103" y="1090926"/>
                    </a:lnTo>
                    <a:cubicBezTo>
                      <a:pt x="6943743" y="1106885"/>
                      <a:pt x="6974256" y="1129610"/>
                      <a:pt x="6997744" y="1156676"/>
                    </a:cubicBezTo>
                    <a:cubicBezTo>
                      <a:pt x="7044729" y="1210808"/>
                      <a:pt x="7046767" y="1261869"/>
                      <a:pt x="7046767" y="1261869"/>
                    </a:cubicBezTo>
                    <a:cubicBezTo>
                      <a:pt x="7046767" y="1261869"/>
                      <a:pt x="6971701" y="1225102"/>
                      <a:pt x="6924717" y="1170978"/>
                    </a:cubicBezTo>
                    <a:cubicBezTo>
                      <a:pt x="6901224" y="1143912"/>
                      <a:pt x="6888968" y="1117612"/>
                      <a:pt x="6882586" y="1098078"/>
                    </a:cubicBezTo>
                    <a:lnTo>
                      <a:pt x="6878869" y="1083135"/>
                    </a:lnTo>
                    <a:lnTo>
                      <a:pt x="6878755" y="1083140"/>
                    </a:lnTo>
                    <a:lnTo>
                      <a:pt x="6878842" y="1083027"/>
                    </a:lnTo>
                    <a:lnTo>
                      <a:pt x="6876746" y="1074602"/>
                    </a:lnTo>
                    <a:cubicBezTo>
                      <a:pt x="6875821" y="1068968"/>
                      <a:pt x="6875693" y="1065776"/>
                      <a:pt x="6875693" y="1065776"/>
                    </a:cubicBezTo>
                    <a:lnTo>
                      <a:pt x="6887792" y="1072174"/>
                    </a:lnTo>
                    <a:lnTo>
                      <a:pt x="6899980" y="1059604"/>
                    </a:lnTo>
                    <a:lnTo>
                      <a:pt x="6897152" y="1058799"/>
                    </a:lnTo>
                    <a:lnTo>
                      <a:pt x="6878397" y="1052719"/>
                    </a:lnTo>
                    <a:lnTo>
                      <a:pt x="6847991" y="1065455"/>
                    </a:lnTo>
                    <a:cubicBezTo>
                      <a:pt x="6834905" y="1069955"/>
                      <a:pt x="6823447" y="1073099"/>
                      <a:pt x="6815260" y="1075118"/>
                    </a:cubicBezTo>
                    <a:lnTo>
                      <a:pt x="6809161" y="1076474"/>
                    </a:lnTo>
                    <a:lnTo>
                      <a:pt x="6830887" y="1094525"/>
                    </a:lnTo>
                    <a:cubicBezTo>
                      <a:pt x="6845178" y="1107428"/>
                      <a:pt x="6859733" y="1121824"/>
                      <a:pt x="6873139" y="1137272"/>
                    </a:cubicBezTo>
                    <a:cubicBezTo>
                      <a:pt x="6927271" y="1199059"/>
                      <a:pt x="6942589" y="1254722"/>
                      <a:pt x="6942589" y="1254722"/>
                    </a:cubicBezTo>
                    <a:cubicBezTo>
                      <a:pt x="6942589" y="1254722"/>
                      <a:pt x="6870585" y="1209784"/>
                      <a:pt x="6816960" y="1147997"/>
                    </a:cubicBezTo>
                    <a:cubicBezTo>
                      <a:pt x="6762828" y="1086202"/>
                      <a:pt x="6747510" y="1030539"/>
                      <a:pt x="6747510" y="1030539"/>
                    </a:cubicBezTo>
                    <a:cubicBezTo>
                      <a:pt x="6747510" y="1030539"/>
                      <a:pt x="6765511" y="1041774"/>
                      <a:pt x="6790215" y="1060733"/>
                    </a:cubicBezTo>
                    <a:lnTo>
                      <a:pt x="6803307" y="1071610"/>
                    </a:lnTo>
                    <a:lnTo>
                      <a:pt x="6803850" y="1068575"/>
                    </a:lnTo>
                    <a:cubicBezTo>
                      <a:pt x="6805190" y="1062630"/>
                      <a:pt x="6807520" y="1054252"/>
                      <a:pt x="6811478" y="1044517"/>
                    </a:cubicBezTo>
                    <a:lnTo>
                      <a:pt x="6818602" y="1031333"/>
                    </a:lnTo>
                    <a:lnTo>
                      <a:pt x="6789113" y="1020004"/>
                    </a:lnTo>
                    <a:lnTo>
                      <a:pt x="6772323" y="1012021"/>
                    </a:lnTo>
                    <a:lnTo>
                      <a:pt x="6731183" y="1029638"/>
                    </a:lnTo>
                    <a:lnTo>
                      <a:pt x="6701257" y="1038209"/>
                    </a:lnTo>
                    <a:lnTo>
                      <a:pt x="6716293" y="1057034"/>
                    </a:lnTo>
                    <a:cubicBezTo>
                      <a:pt x="6731037" y="1078163"/>
                      <a:pt x="6737292" y="1092335"/>
                      <a:pt x="6737292" y="1092335"/>
                    </a:cubicBezTo>
                    <a:lnTo>
                      <a:pt x="6732064" y="1090102"/>
                    </a:lnTo>
                    <a:lnTo>
                      <a:pt x="6761100" y="1128467"/>
                    </a:lnTo>
                    <a:cubicBezTo>
                      <a:pt x="6785874" y="1166098"/>
                      <a:pt x="6794495" y="1193959"/>
                      <a:pt x="6794495" y="1193959"/>
                    </a:cubicBezTo>
                    <a:cubicBezTo>
                      <a:pt x="6794495" y="1193959"/>
                      <a:pt x="6730662" y="1153613"/>
                      <a:pt x="6682146" y="1097443"/>
                    </a:cubicBezTo>
                    <a:cubicBezTo>
                      <a:pt x="6670017" y="1083527"/>
                      <a:pt x="6659963" y="1069962"/>
                      <a:pt x="6651704" y="1057443"/>
                    </a:cubicBezTo>
                    <a:lnTo>
                      <a:pt x="6647184" y="1049692"/>
                    </a:lnTo>
                    <a:lnTo>
                      <a:pt x="6640270" y="1050965"/>
                    </a:lnTo>
                    <a:lnTo>
                      <a:pt x="6644246" y="1044653"/>
                    </a:lnTo>
                    <a:lnTo>
                      <a:pt x="6644129" y="1044453"/>
                    </a:lnTo>
                    <a:lnTo>
                      <a:pt x="6636681" y="1040199"/>
                    </a:lnTo>
                    <a:lnTo>
                      <a:pt x="6590741" y="1007232"/>
                    </a:lnTo>
                    <a:lnTo>
                      <a:pt x="6563709" y="1015273"/>
                    </a:lnTo>
                    <a:lnTo>
                      <a:pt x="6598609" y="1045800"/>
                    </a:lnTo>
                    <a:cubicBezTo>
                      <a:pt x="6613138" y="1059420"/>
                      <a:pt x="6628138" y="1074581"/>
                      <a:pt x="6642308" y="1090795"/>
                    </a:cubicBezTo>
                    <a:cubicBezTo>
                      <a:pt x="6698994" y="1155652"/>
                      <a:pt x="6720444" y="1212846"/>
                      <a:pt x="6720444" y="1212846"/>
                    </a:cubicBezTo>
                    <a:cubicBezTo>
                      <a:pt x="6720444" y="1212846"/>
                      <a:pt x="6650487" y="1164846"/>
                      <a:pt x="6593792" y="1099989"/>
                    </a:cubicBezTo>
                    <a:cubicBezTo>
                      <a:pt x="6579623" y="1083775"/>
                      <a:pt x="6567655" y="1068040"/>
                      <a:pt x="6557674" y="1053557"/>
                    </a:cubicBezTo>
                    <a:lnTo>
                      <a:pt x="6537801" y="1021601"/>
                    </a:lnTo>
                    <a:lnTo>
                      <a:pt x="6510048" y="1026961"/>
                    </a:lnTo>
                    <a:cubicBezTo>
                      <a:pt x="6510048" y="1026961"/>
                      <a:pt x="6511485" y="1024408"/>
                      <a:pt x="6514517" y="1020107"/>
                    </a:cubicBezTo>
                    <a:lnTo>
                      <a:pt x="6527878" y="1003611"/>
                    </a:lnTo>
                    <a:lnTo>
                      <a:pt x="6527766" y="1003390"/>
                    </a:lnTo>
                    <a:lnTo>
                      <a:pt x="6499068" y="994087"/>
                    </a:lnTo>
                    <a:lnTo>
                      <a:pt x="6459564" y="978910"/>
                    </a:lnTo>
                    <a:lnTo>
                      <a:pt x="6455660" y="980177"/>
                    </a:lnTo>
                    <a:lnTo>
                      <a:pt x="6441708" y="983392"/>
                    </a:lnTo>
                    <a:lnTo>
                      <a:pt x="6469857" y="1007389"/>
                    </a:lnTo>
                    <a:cubicBezTo>
                      <a:pt x="6483334" y="1019789"/>
                      <a:pt x="6497154" y="1033610"/>
                      <a:pt x="6510049" y="1048420"/>
                    </a:cubicBezTo>
                    <a:cubicBezTo>
                      <a:pt x="6561626" y="1107652"/>
                      <a:pt x="6579498" y="1160770"/>
                      <a:pt x="6579498" y="1160770"/>
                    </a:cubicBezTo>
                    <a:cubicBezTo>
                      <a:pt x="6579498" y="1160770"/>
                      <a:pt x="6513110" y="1117354"/>
                      <a:pt x="6461533" y="1058122"/>
                    </a:cubicBezTo>
                    <a:cubicBezTo>
                      <a:pt x="6442191" y="1035906"/>
                      <a:pt x="6427589" y="1014553"/>
                      <a:pt x="6416893" y="996540"/>
                    </a:cubicBezTo>
                    <a:lnTo>
                      <a:pt x="6413289" y="989942"/>
                    </a:lnTo>
                    <a:lnTo>
                      <a:pt x="6409955" y="990710"/>
                    </a:lnTo>
                    <a:lnTo>
                      <a:pt x="6412156" y="987867"/>
                    </a:lnTo>
                    <a:lnTo>
                      <a:pt x="6403672" y="972334"/>
                    </a:lnTo>
                    <a:cubicBezTo>
                      <a:pt x="6400171" y="965307"/>
                      <a:pt x="6397543" y="959425"/>
                      <a:pt x="6395682" y="954996"/>
                    </a:cubicBezTo>
                    <a:lnTo>
                      <a:pt x="6393607" y="949677"/>
                    </a:lnTo>
                    <a:lnTo>
                      <a:pt x="6372430" y="939608"/>
                    </a:lnTo>
                    <a:lnTo>
                      <a:pt x="6370748" y="940353"/>
                    </a:lnTo>
                    <a:lnTo>
                      <a:pt x="6340140" y="949748"/>
                    </a:lnTo>
                    <a:lnTo>
                      <a:pt x="6369810" y="971877"/>
                    </a:lnTo>
                    <a:cubicBezTo>
                      <a:pt x="6394514" y="992112"/>
                      <a:pt x="6407409" y="1006028"/>
                      <a:pt x="6407409" y="1006028"/>
                    </a:cubicBezTo>
                    <a:cubicBezTo>
                      <a:pt x="6407409" y="1006028"/>
                      <a:pt x="6401057" y="1004369"/>
                      <a:pt x="6390062" y="1001090"/>
                    </a:cubicBezTo>
                    <a:lnTo>
                      <a:pt x="6350916" y="988399"/>
                    </a:lnTo>
                    <a:lnTo>
                      <a:pt x="6357574" y="994222"/>
                    </a:lnTo>
                    <a:cubicBezTo>
                      <a:pt x="6372105" y="1007842"/>
                      <a:pt x="6387106" y="1023003"/>
                      <a:pt x="6401278" y="1039217"/>
                    </a:cubicBezTo>
                    <a:cubicBezTo>
                      <a:pt x="6457955" y="1104074"/>
                      <a:pt x="6479405" y="1161268"/>
                      <a:pt x="6479405" y="1161268"/>
                    </a:cubicBezTo>
                    <a:cubicBezTo>
                      <a:pt x="6479405" y="1161268"/>
                      <a:pt x="6409448" y="1113268"/>
                      <a:pt x="6352762" y="1048411"/>
                    </a:cubicBezTo>
                    <a:cubicBezTo>
                      <a:pt x="6338590" y="1032197"/>
                      <a:pt x="6326621" y="1016462"/>
                      <a:pt x="6316638" y="1001979"/>
                    </a:cubicBezTo>
                    <a:lnTo>
                      <a:pt x="6295077" y="967310"/>
                    </a:lnTo>
                    <a:lnTo>
                      <a:pt x="6282023" y="962295"/>
                    </a:lnTo>
                    <a:lnTo>
                      <a:pt x="6235319" y="940087"/>
                    </a:lnTo>
                    <a:lnTo>
                      <a:pt x="6239584" y="944556"/>
                    </a:lnTo>
                    <a:cubicBezTo>
                      <a:pt x="6257649" y="964663"/>
                      <a:pt x="6279992" y="992495"/>
                      <a:pt x="6297098" y="1023392"/>
                    </a:cubicBezTo>
                    <a:cubicBezTo>
                      <a:pt x="6331311" y="1085179"/>
                      <a:pt x="6332335" y="1135742"/>
                      <a:pt x="6332335" y="1135742"/>
                    </a:cubicBezTo>
                    <a:cubicBezTo>
                      <a:pt x="6332335" y="1135742"/>
                      <a:pt x="6277179" y="1086202"/>
                      <a:pt x="6242966" y="1024416"/>
                    </a:cubicBezTo>
                    <a:cubicBezTo>
                      <a:pt x="6225859" y="993518"/>
                      <a:pt x="6217050" y="965431"/>
                      <a:pt x="6212518" y="945068"/>
                    </a:cubicBezTo>
                    <a:lnTo>
                      <a:pt x="6209531" y="927457"/>
                    </a:lnTo>
                    <a:lnTo>
                      <a:pt x="6124092" y="873091"/>
                    </a:lnTo>
                    <a:cubicBezTo>
                      <a:pt x="6101186" y="855901"/>
                      <a:pt x="6084771" y="841198"/>
                      <a:pt x="6075303" y="832185"/>
                    </a:cubicBezTo>
                    <a:lnTo>
                      <a:pt x="6070802" y="827707"/>
                    </a:lnTo>
                    <a:lnTo>
                      <a:pt x="6020256" y="839099"/>
                    </a:lnTo>
                    <a:cubicBezTo>
                      <a:pt x="5978316" y="846822"/>
                      <a:pt x="5949334" y="849248"/>
                      <a:pt x="5949334" y="849248"/>
                    </a:cubicBezTo>
                    <a:cubicBezTo>
                      <a:pt x="5949334" y="849248"/>
                      <a:pt x="6001428" y="790523"/>
                      <a:pt x="6105091" y="748140"/>
                    </a:cubicBezTo>
                    <a:cubicBezTo>
                      <a:pt x="6208754" y="705747"/>
                      <a:pt x="6324681" y="696046"/>
                      <a:pt x="6324681" y="696046"/>
                    </a:cubicBezTo>
                    <a:cubicBezTo>
                      <a:pt x="6324681" y="696046"/>
                      <a:pt x="6272596" y="754771"/>
                      <a:pt x="6168925" y="797163"/>
                    </a:cubicBezTo>
                    <a:cubicBezTo>
                      <a:pt x="6143009" y="807759"/>
                      <a:pt x="6116327" y="816312"/>
                      <a:pt x="6090881" y="823182"/>
                    </a:cubicBezTo>
                    <a:lnTo>
                      <a:pt x="6077812" y="826127"/>
                    </a:lnTo>
                    <a:lnTo>
                      <a:pt x="6083115" y="827637"/>
                    </a:lnTo>
                    <a:lnTo>
                      <a:pt x="6089801" y="829804"/>
                    </a:lnTo>
                    <a:lnTo>
                      <a:pt x="6093549" y="828263"/>
                    </a:lnTo>
                    <a:cubicBezTo>
                      <a:pt x="6122801" y="816725"/>
                      <a:pt x="6192411" y="791545"/>
                      <a:pt x="6281265" y="774690"/>
                    </a:cubicBezTo>
                    <a:cubicBezTo>
                      <a:pt x="6399747" y="752225"/>
                      <a:pt x="6508518" y="753756"/>
                      <a:pt x="6508518" y="753756"/>
                    </a:cubicBezTo>
                    <a:cubicBezTo>
                      <a:pt x="6508518" y="753756"/>
                      <a:pt x="6424766" y="791031"/>
                      <a:pt x="6305785" y="813504"/>
                    </a:cubicBezTo>
                    <a:cubicBezTo>
                      <a:pt x="6246544" y="824737"/>
                      <a:pt x="6189731" y="829970"/>
                      <a:pt x="6147728" y="832395"/>
                    </a:cubicBezTo>
                    <a:lnTo>
                      <a:pt x="6101961" y="833746"/>
                    </a:lnTo>
                    <a:lnTo>
                      <a:pt x="6128326" y="842293"/>
                    </a:lnTo>
                    <a:cubicBezTo>
                      <a:pt x="6165477" y="855251"/>
                      <a:pt x="6214373" y="874530"/>
                      <a:pt x="6261354" y="899811"/>
                    </a:cubicBezTo>
                    <a:lnTo>
                      <a:pt x="6313443" y="931328"/>
                    </a:lnTo>
                    <a:lnTo>
                      <a:pt x="6332937" y="916540"/>
                    </a:lnTo>
                    <a:lnTo>
                      <a:pt x="6303362" y="898645"/>
                    </a:lnTo>
                    <a:cubicBezTo>
                      <a:pt x="6248998" y="861663"/>
                      <a:pt x="6219985" y="830352"/>
                      <a:pt x="6219985" y="830352"/>
                    </a:cubicBezTo>
                    <a:cubicBezTo>
                      <a:pt x="6219985" y="830352"/>
                      <a:pt x="6277149" y="845291"/>
                      <a:pt x="6345371" y="874088"/>
                    </a:cubicBezTo>
                    <a:lnTo>
                      <a:pt x="6372465" y="886971"/>
                    </a:lnTo>
                    <a:lnTo>
                      <a:pt x="6416489" y="867438"/>
                    </a:lnTo>
                    <a:cubicBezTo>
                      <a:pt x="6431474" y="862003"/>
                      <a:pt x="6445900" y="857774"/>
                      <a:pt x="6458475" y="854551"/>
                    </a:cubicBezTo>
                    <a:lnTo>
                      <a:pt x="6492696" y="847472"/>
                    </a:lnTo>
                    <a:lnTo>
                      <a:pt x="6440107" y="852176"/>
                    </a:lnTo>
                    <a:cubicBezTo>
                      <a:pt x="6356086" y="856846"/>
                      <a:pt x="6294036" y="852825"/>
                      <a:pt x="6294036" y="852825"/>
                    </a:cubicBezTo>
                    <a:cubicBezTo>
                      <a:pt x="6294036" y="852825"/>
                      <a:pt x="6386983" y="819627"/>
                      <a:pt x="6512603" y="803802"/>
                    </a:cubicBezTo>
                    <a:cubicBezTo>
                      <a:pt x="6544010" y="799844"/>
                      <a:pt x="6574459" y="797321"/>
                      <a:pt x="6602467" y="795765"/>
                    </a:cubicBezTo>
                    <a:lnTo>
                      <a:pt x="6667750" y="793817"/>
                    </a:lnTo>
                    <a:lnTo>
                      <a:pt x="6704202" y="758385"/>
                    </a:lnTo>
                    <a:cubicBezTo>
                      <a:pt x="6746931" y="722480"/>
                      <a:pt x="6788870" y="700647"/>
                      <a:pt x="6788870" y="700647"/>
                    </a:cubicBezTo>
                    <a:cubicBezTo>
                      <a:pt x="6788870" y="700647"/>
                      <a:pt x="6783989" y="733109"/>
                      <a:pt x="6759789" y="774328"/>
                    </a:cubicBezTo>
                    <a:lnTo>
                      <a:pt x="6744869" y="795033"/>
                    </a:lnTo>
                    <a:lnTo>
                      <a:pt x="6748534" y="795115"/>
                    </a:lnTo>
                    <a:lnTo>
                      <a:pt x="6743649" y="796726"/>
                    </a:lnTo>
                    <a:lnTo>
                      <a:pt x="6728615" y="817589"/>
                    </a:lnTo>
                    <a:cubicBezTo>
                      <a:pt x="6702826" y="847209"/>
                      <a:pt x="6671292" y="871723"/>
                      <a:pt x="6646205" y="888831"/>
                    </a:cubicBezTo>
                    <a:lnTo>
                      <a:pt x="6630894" y="898537"/>
                    </a:lnTo>
                    <a:lnTo>
                      <a:pt x="6635416" y="900002"/>
                    </a:lnTo>
                    <a:lnTo>
                      <a:pt x="6691201" y="921434"/>
                    </a:lnTo>
                    <a:lnTo>
                      <a:pt x="6713297" y="917166"/>
                    </a:lnTo>
                    <a:cubicBezTo>
                      <a:pt x="6713297" y="917166"/>
                      <a:pt x="6711860" y="919719"/>
                      <a:pt x="6708828" y="924020"/>
                    </a:cubicBezTo>
                    <a:lnTo>
                      <a:pt x="6705815" y="927740"/>
                    </a:lnTo>
                    <a:lnTo>
                      <a:pt x="6764664" y="955722"/>
                    </a:lnTo>
                    <a:lnTo>
                      <a:pt x="6775072" y="951266"/>
                    </a:lnTo>
                    <a:lnTo>
                      <a:pt x="6819032" y="938675"/>
                    </a:lnTo>
                    <a:lnTo>
                      <a:pt x="6788563" y="919961"/>
                    </a:lnTo>
                    <a:lnTo>
                      <a:pt x="6758848" y="897121"/>
                    </a:lnTo>
                    <a:lnTo>
                      <a:pt x="6755173" y="899294"/>
                    </a:lnTo>
                    <a:lnTo>
                      <a:pt x="6756288" y="895153"/>
                    </a:lnTo>
                    <a:lnTo>
                      <a:pt x="6747319" y="888259"/>
                    </a:lnTo>
                    <a:cubicBezTo>
                      <a:pt x="6725168" y="869427"/>
                      <a:pt x="6713804" y="856403"/>
                      <a:pt x="6713804" y="856403"/>
                    </a:cubicBezTo>
                    <a:cubicBezTo>
                      <a:pt x="6713804" y="856403"/>
                      <a:pt x="6719741" y="857839"/>
                      <a:pt x="6729994" y="860720"/>
                    </a:cubicBezTo>
                    <a:lnTo>
                      <a:pt x="6764465" y="871352"/>
                    </a:lnTo>
                    <a:lnTo>
                      <a:pt x="6768577" y="860290"/>
                    </a:lnTo>
                    <a:cubicBezTo>
                      <a:pt x="6778790" y="836734"/>
                      <a:pt x="6796026" y="805071"/>
                      <a:pt x="6824115" y="772642"/>
                    </a:cubicBezTo>
                    <a:cubicBezTo>
                      <a:pt x="6880286" y="708301"/>
                      <a:pt x="6958929" y="664894"/>
                      <a:pt x="6958929" y="664894"/>
                    </a:cubicBezTo>
                    <a:cubicBezTo>
                      <a:pt x="6958929" y="664894"/>
                      <a:pt x="6946166" y="726689"/>
                      <a:pt x="6889996" y="791537"/>
                    </a:cubicBezTo>
                    <a:cubicBezTo>
                      <a:pt x="6861906" y="823712"/>
                      <a:pt x="6828201" y="850651"/>
                      <a:pt x="6801517" y="869547"/>
                    </a:cubicBezTo>
                    <a:lnTo>
                      <a:pt x="6786904" y="879219"/>
                    </a:lnTo>
                    <a:lnTo>
                      <a:pt x="6830358" y="895397"/>
                    </a:lnTo>
                    <a:cubicBezTo>
                      <a:pt x="6851400" y="904086"/>
                      <a:pt x="6873519" y="914235"/>
                      <a:pt x="6895096" y="925853"/>
                    </a:cubicBezTo>
                    <a:lnTo>
                      <a:pt x="6922464" y="942664"/>
                    </a:lnTo>
                    <a:lnTo>
                      <a:pt x="6944764" y="933321"/>
                    </a:lnTo>
                    <a:lnTo>
                      <a:pt x="6972421" y="925155"/>
                    </a:lnTo>
                    <a:lnTo>
                      <a:pt x="6951406" y="912440"/>
                    </a:lnTo>
                    <a:lnTo>
                      <a:pt x="6913737" y="884345"/>
                    </a:lnTo>
                    <a:lnTo>
                      <a:pt x="6897404" y="894362"/>
                    </a:lnTo>
                    <a:cubicBezTo>
                      <a:pt x="6889895" y="898591"/>
                      <a:pt x="6885395" y="900826"/>
                      <a:pt x="6885395" y="900826"/>
                    </a:cubicBezTo>
                    <a:cubicBezTo>
                      <a:pt x="6885395" y="900826"/>
                      <a:pt x="6885778" y="897411"/>
                      <a:pt x="6887110" y="891418"/>
                    </a:cubicBezTo>
                    <a:lnTo>
                      <a:pt x="6894052" y="868124"/>
                    </a:lnTo>
                    <a:lnTo>
                      <a:pt x="6877565" y="853634"/>
                    </a:lnTo>
                    <a:cubicBezTo>
                      <a:pt x="6871254" y="847626"/>
                      <a:pt x="6868030" y="844147"/>
                      <a:pt x="6868030" y="844147"/>
                    </a:cubicBezTo>
                    <a:cubicBezTo>
                      <a:pt x="6868030" y="844147"/>
                      <a:pt x="6874382" y="845807"/>
                      <a:pt x="6885377" y="849087"/>
                    </a:cubicBezTo>
                    <a:lnTo>
                      <a:pt x="6900407" y="853960"/>
                    </a:lnTo>
                    <a:lnTo>
                      <a:pt x="6911030" y="831241"/>
                    </a:lnTo>
                    <a:cubicBezTo>
                      <a:pt x="6918426" y="818291"/>
                      <a:pt x="6927906" y="804439"/>
                      <a:pt x="6940035" y="790523"/>
                    </a:cubicBezTo>
                    <a:cubicBezTo>
                      <a:pt x="6988551" y="734344"/>
                      <a:pt x="7060555" y="698600"/>
                      <a:pt x="7060555" y="698600"/>
                    </a:cubicBezTo>
                    <a:cubicBezTo>
                      <a:pt x="7060555" y="698600"/>
                      <a:pt x="7054432" y="753240"/>
                      <a:pt x="7005916" y="808903"/>
                    </a:cubicBezTo>
                    <a:lnTo>
                      <a:pt x="6994591" y="819870"/>
                    </a:lnTo>
                    <a:lnTo>
                      <a:pt x="7005045" y="822490"/>
                    </a:lnTo>
                    <a:cubicBezTo>
                      <a:pt x="7014836" y="825091"/>
                      <a:pt x="7028735" y="829017"/>
                      <a:pt x="7045173" y="834316"/>
                    </a:cubicBezTo>
                    <a:lnTo>
                      <a:pt x="7053213" y="837230"/>
                    </a:lnTo>
                    <a:lnTo>
                      <a:pt x="7070044" y="800070"/>
                    </a:lnTo>
                    <a:cubicBezTo>
                      <a:pt x="7078111" y="785635"/>
                      <a:pt x="7088517" y="770219"/>
                      <a:pt x="7101923" y="754770"/>
                    </a:cubicBezTo>
                    <a:cubicBezTo>
                      <a:pt x="7155539" y="692984"/>
                      <a:pt x="7237244" y="653662"/>
                      <a:pt x="7237244" y="653662"/>
                    </a:cubicBezTo>
                    <a:close/>
                    <a:moveTo>
                      <a:pt x="423864" y="653154"/>
                    </a:moveTo>
                    <a:cubicBezTo>
                      <a:pt x="423864" y="653154"/>
                      <a:pt x="539783" y="662856"/>
                      <a:pt x="643456" y="705248"/>
                    </a:cubicBezTo>
                    <a:cubicBezTo>
                      <a:pt x="747117" y="747632"/>
                      <a:pt x="799212" y="806357"/>
                      <a:pt x="799212" y="806357"/>
                    </a:cubicBezTo>
                    <a:cubicBezTo>
                      <a:pt x="799212" y="806357"/>
                      <a:pt x="770230" y="803931"/>
                      <a:pt x="728290" y="796207"/>
                    </a:cubicBezTo>
                    <a:lnTo>
                      <a:pt x="677730" y="784810"/>
                    </a:lnTo>
                    <a:lnTo>
                      <a:pt x="673233" y="789284"/>
                    </a:lnTo>
                    <a:cubicBezTo>
                      <a:pt x="654298" y="807309"/>
                      <a:pt x="607571" y="848099"/>
                      <a:pt x="536714" y="886014"/>
                    </a:cubicBezTo>
                    <a:cubicBezTo>
                      <a:pt x="442752" y="936577"/>
                      <a:pt x="341127" y="963127"/>
                      <a:pt x="341127" y="963127"/>
                    </a:cubicBezTo>
                    <a:cubicBezTo>
                      <a:pt x="341127" y="963127"/>
                      <a:pt x="392705" y="907464"/>
                      <a:pt x="487182" y="856910"/>
                    </a:cubicBezTo>
                    <a:cubicBezTo>
                      <a:pt x="534163" y="831633"/>
                      <a:pt x="583059" y="812355"/>
                      <a:pt x="620210" y="799396"/>
                    </a:cubicBezTo>
                    <a:lnTo>
                      <a:pt x="646556" y="790854"/>
                    </a:lnTo>
                    <a:lnTo>
                      <a:pt x="600810" y="789503"/>
                    </a:lnTo>
                    <a:cubicBezTo>
                      <a:pt x="558809" y="787078"/>
                      <a:pt x="501997" y="781844"/>
                      <a:pt x="442761" y="770612"/>
                    </a:cubicBezTo>
                    <a:cubicBezTo>
                      <a:pt x="323772" y="748139"/>
                      <a:pt x="240019" y="710864"/>
                      <a:pt x="240019" y="710864"/>
                    </a:cubicBezTo>
                    <a:cubicBezTo>
                      <a:pt x="240019" y="710864"/>
                      <a:pt x="348791" y="709324"/>
                      <a:pt x="467272" y="731798"/>
                    </a:cubicBezTo>
                    <a:cubicBezTo>
                      <a:pt x="556514" y="748646"/>
                      <a:pt x="625930" y="773830"/>
                      <a:pt x="655061" y="785369"/>
                    </a:cubicBezTo>
                    <a:lnTo>
                      <a:pt x="658758" y="786897"/>
                    </a:lnTo>
                    <a:lnTo>
                      <a:pt x="665421" y="784737"/>
                    </a:lnTo>
                    <a:lnTo>
                      <a:pt x="670716" y="783229"/>
                    </a:lnTo>
                    <a:lnTo>
                      <a:pt x="657665" y="780287"/>
                    </a:lnTo>
                    <a:cubicBezTo>
                      <a:pt x="632219" y="773416"/>
                      <a:pt x="605537" y="764861"/>
                      <a:pt x="579621" y="754263"/>
                    </a:cubicBezTo>
                    <a:cubicBezTo>
                      <a:pt x="475950" y="711879"/>
                      <a:pt x="423864" y="653154"/>
                      <a:pt x="423864" y="653154"/>
                    </a:cubicBezTo>
                    <a:close/>
                    <a:moveTo>
                      <a:pt x="5596460" y="648553"/>
                    </a:moveTo>
                    <a:cubicBezTo>
                      <a:pt x="5596460" y="648553"/>
                      <a:pt x="5616887" y="713917"/>
                      <a:pt x="5579603" y="782860"/>
                    </a:cubicBezTo>
                    <a:cubicBezTo>
                      <a:pt x="5551267" y="834566"/>
                      <a:pt x="5498219" y="873922"/>
                      <a:pt x="5473465" y="890368"/>
                    </a:cubicBezTo>
                    <a:lnTo>
                      <a:pt x="5467387" y="894199"/>
                    </a:lnTo>
                    <a:lnTo>
                      <a:pt x="5500155" y="905824"/>
                    </a:lnTo>
                    <a:cubicBezTo>
                      <a:pt x="5522442" y="914681"/>
                      <a:pt x="5545773" y="925085"/>
                      <a:pt x="5568371" y="937085"/>
                    </a:cubicBezTo>
                    <a:lnTo>
                      <a:pt x="5617197" y="967498"/>
                    </a:lnTo>
                    <a:lnTo>
                      <a:pt x="5641324" y="955082"/>
                    </a:lnTo>
                    <a:lnTo>
                      <a:pt x="5592286" y="922113"/>
                    </a:lnTo>
                    <a:cubicBezTo>
                      <a:pt x="5578737" y="910838"/>
                      <a:pt x="5568044" y="899779"/>
                      <a:pt x="5559810" y="890044"/>
                    </a:cubicBezTo>
                    <a:lnTo>
                      <a:pt x="5548465" y="874608"/>
                    </a:lnTo>
                    <a:lnTo>
                      <a:pt x="5547944" y="874791"/>
                    </a:lnTo>
                    <a:lnTo>
                      <a:pt x="5548117" y="874135"/>
                    </a:lnTo>
                    <a:lnTo>
                      <a:pt x="5542081" y="865923"/>
                    </a:lnTo>
                    <a:cubicBezTo>
                      <a:pt x="5538363" y="859946"/>
                      <a:pt x="5536703" y="856403"/>
                      <a:pt x="5536703" y="856403"/>
                    </a:cubicBezTo>
                    <a:lnTo>
                      <a:pt x="5552823" y="858830"/>
                    </a:lnTo>
                    <a:lnTo>
                      <a:pt x="5562628" y="834576"/>
                    </a:lnTo>
                    <a:cubicBezTo>
                      <a:pt x="5574374" y="810701"/>
                      <a:pt x="5594929" y="779294"/>
                      <a:pt x="5630166" y="749162"/>
                    </a:cubicBezTo>
                    <a:cubicBezTo>
                      <a:pt x="5700123" y="688907"/>
                      <a:pt x="5802255" y="656732"/>
                      <a:pt x="5802255" y="656732"/>
                    </a:cubicBezTo>
                    <a:cubicBezTo>
                      <a:pt x="5802255" y="656732"/>
                      <a:pt x="5790515" y="722096"/>
                      <a:pt x="5720042" y="782352"/>
                    </a:cubicBezTo>
                    <a:cubicBezTo>
                      <a:pt x="5685059" y="812484"/>
                      <a:pt x="5642035" y="835594"/>
                      <a:pt x="5607756" y="851170"/>
                    </a:cubicBezTo>
                    <a:lnTo>
                      <a:pt x="5577293" y="863745"/>
                    </a:lnTo>
                    <a:lnTo>
                      <a:pt x="5597409" y="867829"/>
                    </a:lnTo>
                    <a:cubicBezTo>
                      <a:pt x="5632709" y="876191"/>
                      <a:pt x="5677903" y="889851"/>
                      <a:pt x="5717479" y="911042"/>
                    </a:cubicBezTo>
                    <a:cubicBezTo>
                      <a:pt x="5796122" y="953435"/>
                      <a:pt x="5822681" y="1010112"/>
                      <a:pt x="5822681" y="1010112"/>
                    </a:cubicBezTo>
                    <a:cubicBezTo>
                      <a:pt x="5822681" y="1010112"/>
                      <a:pt x="5816329" y="1009346"/>
                      <a:pt x="5805565" y="1007535"/>
                    </a:cubicBezTo>
                    <a:lnTo>
                      <a:pt x="5796348" y="1005664"/>
                    </a:lnTo>
                    <a:lnTo>
                      <a:pt x="5794989" y="1008456"/>
                    </a:lnTo>
                    <a:cubicBezTo>
                      <a:pt x="5789555" y="1018797"/>
                      <a:pt x="5775576" y="1041776"/>
                      <a:pt x="5750677" y="1060160"/>
                    </a:cubicBezTo>
                    <a:lnTo>
                      <a:pt x="5742945" y="1064051"/>
                    </a:lnTo>
                    <a:lnTo>
                      <a:pt x="5747843" y="1068531"/>
                    </a:lnTo>
                    <a:cubicBezTo>
                      <a:pt x="5751841" y="1072305"/>
                      <a:pt x="5757474" y="1077810"/>
                      <a:pt x="5764017" y="1084736"/>
                    </a:cubicBezTo>
                    <a:lnTo>
                      <a:pt x="5767119" y="1088282"/>
                    </a:lnTo>
                    <a:lnTo>
                      <a:pt x="5805833" y="1046880"/>
                    </a:lnTo>
                    <a:cubicBezTo>
                      <a:pt x="5842600" y="1019814"/>
                      <a:pt x="5888054" y="1012667"/>
                      <a:pt x="5888054" y="1012667"/>
                    </a:cubicBezTo>
                    <a:cubicBezTo>
                      <a:pt x="5888054" y="1012667"/>
                      <a:pt x="5873244" y="1049951"/>
                      <a:pt x="5836477" y="1077017"/>
                    </a:cubicBezTo>
                    <a:cubicBezTo>
                      <a:pt x="5818093" y="1090550"/>
                      <a:pt x="5797538" y="1099103"/>
                      <a:pt x="5781578" y="1104273"/>
                    </a:cubicBezTo>
                    <a:lnTo>
                      <a:pt x="5781194" y="1104371"/>
                    </a:lnTo>
                    <a:lnTo>
                      <a:pt x="5785648" y="1109462"/>
                    </a:lnTo>
                    <a:cubicBezTo>
                      <a:pt x="5793283" y="1118917"/>
                      <a:pt x="5801102" y="1129480"/>
                      <a:pt x="5808378" y="1140842"/>
                    </a:cubicBezTo>
                    <a:cubicBezTo>
                      <a:pt x="5837491" y="1185788"/>
                      <a:pt x="5846169" y="1226641"/>
                      <a:pt x="5846169" y="1226641"/>
                    </a:cubicBezTo>
                    <a:cubicBezTo>
                      <a:pt x="5846169" y="1226641"/>
                      <a:pt x="5808378" y="1193950"/>
                      <a:pt x="5779274" y="1148505"/>
                    </a:cubicBezTo>
                    <a:cubicBezTo>
                      <a:pt x="5771998" y="1137270"/>
                      <a:pt x="5765998" y="1126291"/>
                      <a:pt x="5761091" y="1116142"/>
                    </a:cubicBezTo>
                    <a:lnTo>
                      <a:pt x="5758542" y="1110138"/>
                    </a:lnTo>
                    <a:lnTo>
                      <a:pt x="5754255" y="1111230"/>
                    </a:lnTo>
                    <a:lnTo>
                      <a:pt x="5756731" y="1105874"/>
                    </a:lnTo>
                    <a:lnTo>
                      <a:pt x="5749465" y="1088758"/>
                    </a:lnTo>
                    <a:cubicBezTo>
                      <a:pt x="5746560" y="1080843"/>
                      <a:pt x="5744564" y="1074332"/>
                      <a:pt x="5743295" y="1069800"/>
                    </a:cubicBezTo>
                    <a:lnTo>
                      <a:pt x="5741953" y="1064551"/>
                    </a:lnTo>
                    <a:lnTo>
                      <a:pt x="5708477" y="1081398"/>
                    </a:lnTo>
                    <a:lnTo>
                      <a:pt x="5729836" y="1106926"/>
                    </a:lnTo>
                    <a:cubicBezTo>
                      <a:pt x="5738454" y="1117961"/>
                      <a:pt x="5747359" y="1130248"/>
                      <a:pt x="5755786" y="1143396"/>
                    </a:cubicBezTo>
                    <a:cubicBezTo>
                      <a:pt x="5789483" y="1195997"/>
                      <a:pt x="5802255" y="1241959"/>
                      <a:pt x="5802255" y="1241959"/>
                    </a:cubicBezTo>
                    <a:cubicBezTo>
                      <a:pt x="5802255" y="1241959"/>
                      <a:pt x="5760886" y="1203153"/>
                      <a:pt x="5727180" y="1150552"/>
                    </a:cubicBezTo>
                    <a:cubicBezTo>
                      <a:pt x="5718754" y="1137402"/>
                      <a:pt x="5711636" y="1124666"/>
                      <a:pt x="5705700" y="1112960"/>
                    </a:cubicBezTo>
                    <a:lnTo>
                      <a:pt x="5693780" y="1086944"/>
                    </a:lnTo>
                    <a:lnTo>
                      <a:pt x="5677142" y="1091311"/>
                    </a:lnTo>
                    <a:cubicBezTo>
                      <a:pt x="5677142" y="1091311"/>
                      <a:pt x="5678004" y="1089268"/>
                      <a:pt x="5679815" y="1085822"/>
                    </a:cubicBezTo>
                    <a:lnTo>
                      <a:pt x="5687883" y="1072408"/>
                    </a:lnTo>
                    <a:lnTo>
                      <a:pt x="5683232" y="1059993"/>
                    </a:lnTo>
                    <a:cubicBezTo>
                      <a:pt x="5681509" y="1054862"/>
                      <a:pt x="5680711" y="1051989"/>
                      <a:pt x="5680711" y="1051989"/>
                    </a:cubicBezTo>
                    <a:cubicBezTo>
                      <a:pt x="5680711" y="1051989"/>
                      <a:pt x="5683297" y="1054415"/>
                      <a:pt x="5687702" y="1058876"/>
                    </a:cubicBezTo>
                    <a:lnTo>
                      <a:pt x="5694095" y="1065693"/>
                    </a:lnTo>
                    <a:lnTo>
                      <a:pt x="5724127" y="1034117"/>
                    </a:lnTo>
                    <a:cubicBezTo>
                      <a:pt x="5740722" y="1021862"/>
                      <a:pt x="5759106" y="1014074"/>
                      <a:pt x="5773341" y="1009350"/>
                    </a:cubicBezTo>
                    <a:lnTo>
                      <a:pt x="5791293" y="1004638"/>
                    </a:lnTo>
                    <a:lnTo>
                      <a:pt x="5761975" y="998686"/>
                    </a:lnTo>
                    <a:lnTo>
                      <a:pt x="5734309" y="990734"/>
                    </a:lnTo>
                    <a:lnTo>
                      <a:pt x="5701138" y="1023907"/>
                    </a:lnTo>
                    <a:lnTo>
                      <a:pt x="5691252" y="1029131"/>
                    </a:lnTo>
                    <a:lnTo>
                      <a:pt x="5694404" y="1032236"/>
                    </a:lnTo>
                    <a:cubicBezTo>
                      <a:pt x="5699934" y="1038260"/>
                      <a:pt x="5702678" y="1041771"/>
                      <a:pt x="5702678" y="1041771"/>
                    </a:cubicBezTo>
                    <a:cubicBezTo>
                      <a:pt x="5702678" y="1041771"/>
                      <a:pt x="5696295" y="1040367"/>
                      <a:pt x="5685308" y="1037511"/>
                    </a:cubicBezTo>
                    <a:lnTo>
                      <a:pt x="5678893" y="1035661"/>
                    </a:lnTo>
                    <a:lnTo>
                      <a:pt x="5644967" y="1053587"/>
                    </a:lnTo>
                    <a:lnTo>
                      <a:pt x="5636446" y="1056300"/>
                    </a:lnTo>
                    <a:lnTo>
                      <a:pt x="5653282" y="1075927"/>
                    </a:lnTo>
                    <a:cubicBezTo>
                      <a:pt x="5661278" y="1085980"/>
                      <a:pt x="5669481" y="1097183"/>
                      <a:pt x="5677142" y="1109183"/>
                    </a:cubicBezTo>
                    <a:cubicBezTo>
                      <a:pt x="5707777" y="1157191"/>
                      <a:pt x="5718502" y="1200082"/>
                      <a:pt x="5718502" y="1200082"/>
                    </a:cubicBezTo>
                    <a:cubicBezTo>
                      <a:pt x="5718502" y="1200082"/>
                      <a:pt x="5679180" y="1164854"/>
                      <a:pt x="5648536" y="1116846"/>
                    </a:cubicBezTo>
                    <a:cubicBezTo>
                      <a:pt x="5640877" y="1104846"/>
                      <a:pt x="5634463" y="1093165"/>
                      <a:pt x="5629150" y="1082393"/>
                    </a:cubicBezTo>
                    <a:lnTo>
                      <a:pt x="5619962" y="1061549"/>
                    </a:lnTo>
                    <a:lnTo>
                      <a:pt x="5617901" y="1062206"/>
                    </a:lnTo>
                    <a:lnTo>
                      <a:pt x="5619220" y="1059865"/>
                    </a:lnTo>
                    <a:lnTo>
                      <a:pt x="5616368" y="1053396"/>
                    </a:lnTo>
                    <a:cubicBezTo>
                      <a:pt x="5609857" y="1036671"/>
                      <a:pt x="5607176" y="1025946"/>
                      <a:pt x="5607176" y="1025946"/>
                    </a:cubicBezTo>
                    <a:cubicBezTo>
                      <a:pt x="5607176" y="1025946"/>
                      <a:pt x="5609634" y="1028148"/>
                      <a:pt x="5613799" y="1032202"/>
                    </a:cubicBezTo>
                    <a:lnTo>
                      <a:pt x="5627766" y="1046577"/>
                    </a:lnTo>
                    <a:lnTo>
                      <a:pt x="5631689" y="1040755"/>
                    </a:lnTo>
                    <a:lnTo>
                      <a:pt x="5646207" y="1026237"/>
                    </a:lnTo>
                    <a:lnTo>
                      <a:pt x="5640313" y="1024538"/>
                    </a:lnTo>
                    <a:lnTo>
                      <a:pt x="5607007" y="1012722"/>
                    </a:lnTo>
                    <a:lnTo>
                      <a:pt x="5569772" y="1031885"/>
                    </a:lnTo>
                    <a:lnTo>
                      <a:pt x="5560260" y="1034633"/>
                    </a:lnTo>
                    <a:lnTo>
                      <a:pt x="5562114" y="1036610"/>
                    </a:lnTo>
                    <a:cubicBezTo>
                      <a:pt x="5576668" y="1052888"/>
                      <a:pt x="5595437" y="1075740"/>
                      <a:pt x="5612294" y="1102036"/>
                    </a:cubicBezTo>
                    <a:cubicBezTo>
                      <a:pt x="5645991" y="1154637"/>
                      <a:pt x="5658763" y="1200599"/>
                      <a:pt x="5658763" y="1200599"/>
                    </a:cubicBezTo>
                    <a:cubicBezTo>
                      <a:pt x="5658763" y="1200599"/>
                      <a:pt x="5617394" y="1161784"/>
                      <a:pt x="5583688" y="1109192"/>
                    </a:cubicBezTo>
                    <a:cubicBezTo>
                      <a:pt x="5566836" y="1082891"/>
                      <a:pt x="5555218" y="1058251"/>
                      <a:pt x="5547814" y="1040185"/>
                    </a:cubicBezTo>
                    <a:lnTo>
                      <a:pt x="5547153" y="1038420"/>
                    </a:lnTo>
                    <a:lnTo>
                      <a:pt x="5544366" y="1039226"/>
                    </a:lnTo>
                    <a:lnTo>
                      <a:pt x="5546149" y="1035741"/>
                    </a:lnTo>
                    <a:lnTo>
                      <a:pt x="5539740" y="1018633"/>
                    </a:lnTo>
                    <a:cubicBezTo>
                      <a:pt x="5538017" y="1013502"/>
                      <a:pt x="5537219" y="1010629"/>
                      <a:pt x="5537219" y="1010629"/>
                    </a:cubicBezTo>
                    <a:cubicBezTo>
                      <a:pt x="5537219" y="1010629"/>
                      <a:pt x="5539804" y="1013055"/>
                      <a:pt x="5544209" y="1017516"/>
                    </a:cubicBezTo>
                    <a:lnTo>
                      <a:pt x="5552050" y="1025878"/>
                    </a:lnTo>
                    <a:lnTo>
                      <a:pt x="5556430" y="1018863"/>
                    </a:lnTo>
                    <a:lnTo>
                      <a:pt x="5574059" y="1000587"/>
                    </a:lnTo>
                    <a:lnTo>
                      <a:pt x="5510154" y="971298"/>
                    </a:lnTo>
                    <a:cubicBezTo>
                      <a:pt x="5419762" y="922782"/>
                      <a:pt x="5375847" y="866612"/>
                      <a:pt x="5375847" y="866612"/>
                    </a:cubicBezTo>
                    <a:cubicBezTo>
                      <a:pt x="5375847" y="866612"/>
                      <a:pt x="5401380" y="872230"/>
                      <a:pt x="5438212" y="883849"/>
                    </a:cubicBezTo>
                    <a:lnTo>
                      <a:pt x="5458303" y="890976"/>
                    </a:lnTo>
                    <a:lnTo>
                      <a:pt x="5457498" y="887495"/>
                    </a:lnTo>
                    <a:cubicBezTo>
                      <a:pt x="5453501" y="865878"/>
                      <a:pt x="5449002" y="816180"/>
                      <a:pt x="5476964" y="764480"/>
                    </a:cubicBezTo>
                    <a:cubicBezTo>
                      <a:pt x="5514746" y="695538"/>
                      <a:pt x="5596460" y="648553"/>
                      <a:pt x="5596460" y="648553"/>
                    </a:cubicBezTo>
                    <a:close/>
                    <a:moveTo>
                      <a:pt x="4882352" y="644257"/>
                    </a:moveTo>
                    <a:cubicBezTo>
                      <a:pt x="4901335" y="643802"/>
                      <a:pt x="4921985" y="644600"/>
                      <a:pt x="4943306" y="647537"/>
                    </a:cubicBezTo>
                    <a:cubicBezTo>
                      <a:pt x="5028589" y="659286"/>
                      <a:pt x="5092423" y="700646"/>
                      <a:pt x="5092423" y="700646"/>
                    </a:cubicBezTo>
                    <a:cubicBezTo>
                      <a:pt x="5092423" y="700646"/>
                      <a:pt x="5017864" y="723119"/>
                      <a:pt x="4932581" y="711371"/>
                    </a:cubicBezTo>
                    <a:cubicBezTo>
                      <a:pt x="4847298" y="699622"/>
                      <a:pt x="4783464" y="658262"/>
                      <a:pt x="4783464" y="658262"/>
                    </a:cubicBezTo>
                    <a:cubicBezTo>
                      <a:pt x="4783464" y="658262"/>
                      <a:pt x="4825403" y="645621"/>
                      <a:pt x="4882352" y="644257"/>
                    </a:cubicBezTo>
                    <a:close/>
                    <a:moveTo>
                      <a:pt x="8101819" y="641406"/>
                    </a:moveTo>
                    <a:cubicBezTo>
                      <a:pt x="8101819" y="641406"/>
                      <a:pt x="8049725" y="700131"/>
                      <a:pt x="7946062" y="742514"/>
                    </a:cubicBezTo>
                    <a:cubicBezTo>
                      <a:pt x="7920144" y="753112"/>
                      <a:pt x="7893461" y="761667"/>
                      <a:pt x="7868015" y="768538"/>
                    </a:cubicBezTo>
                    <a:lnTo>
                      <a:pt x="7854941" y="771485"/>
                    </a:lnTo>
                    <a:lnTo>
                      <a:pt x="7860253" y="772998"/>
                    </a:lnTo>
                    <a:lnTo>
                      <a:pt x="7866911" y="775157"/>
                    </a:lnTo>
                    <a:lnTo>
                      <a:pt x="7870623" y="773622"/>
                    </a:lnTo>
                    <a:cubicBezTo>
                      <a:pt x="7899756" y="762085"/>
                      <a:pt x="7969177" y="736905"/>
                      <a:pt x="8058419" y="720050"/>
                    </a:cubicBezTo>
                    <a:cubicBezTo>
                      <a:pt x="8176892" y="697585"/>
                      <a:pt x="8285664" y="699116"/>
                      <a:pt x="8285664" y="699116"/>
                    </a:cubicBezTo>
                    <a:cubicBezTo>
                      <a:pt x="8285664" y="699116"/>
                      <a:pt x="8201920" y="736391"/>
                      <a:pt x="8082931" y="758864"/>
                    </a:cubicBezTo>
                    <a:cubicBezTo>
                      <a:pt x="8023691" y="770096"/>
                      <a:pt x="7966877" y="775330"/>
                      <a:pt x="7924874" y="777755"/>
                    </a:cubicBezTo>
                    <a:lnTo>
                      <a:pt x="7879094" y="779107"/>
                    </a:lnTo>
                    <a:lnTo>
                      <a:pt x="7905463" y="787657"/>
                    </a:lnTo>
                    <a:cubicBezTo>
                      <a:pt x="7942614" y="800616"/>
                      <a:pt x="7991511" y="819894"/>
                      <a:pt x="8038492" y="845171"/>
                    </a:cubicBezTo>
                    <a:cubicBezTo>
                      <a:pt x="8132969" y="895725"/>
                      <a:pt x="8184547" y="951388"/>
                      <a:pt x="8184547" y="951388"/>
                    </a:cubicBezTo>
                    <a:cubicBezTo>
                      <a:pt x="8184547" y="951388"/>
                      <a:pt x="8082922" y="924838"/>
                      <a:pt x="7988961" y="874275"/>
                    </a:cubicBezTo>
                    <a:cubicBezTo>
                      <a:pt x="7918103" y="836360"/>
                      <a:pt x="7871376" y="795570"/>
                      <a:pt x="7852441" y="777545"/>
                    </a:cubicBezTo>
                    <a:lnTo>
                      <a:pt x="7847937" y="773064"/>
                    </a:lnTo>
                    <a:lnTo>
                      <a:pt x="7797390" y="784458"/>
                    </a:lnTo>
                    <a:cubicBezTo>
                      <a:pt x="7755452" y="792182"/>
                      <a:pt x="7726472" y="794608"/>
                      <a:pt x="7726472" y="794608"/>
                    </a:cubicBezTo>
                    <a:cubicBezTo>
                      <a:pt x="7726472" y="794608"/>
                      <a:pt x="7778557" y="735883"/>
                      <a:pt x="7882229" y="693491"/>
                    </a:cubicBezTo>
                    <a:cubicBezTo>
                      <a:pt x="7985891" y="651107"/>
                      <a:pt x="8101819" y="641406"/>
                      <a:pt x="8101819" y="641406"/>
                    </a:cubicBezTo>
                    <a:close/>
                    <a:moveTo>
                      <a:pt x="3780015" y="630333"/>
                    </a:moveTo>
                    <a:lnTo>
                      <a:pt x="3779724" y="639031"/>
                    </a:lnTo>
                    <a:lnTo>
                      <a:pt x="3782885" y="638555"/>
                    </a:lnTo>
                    <a:close/>
                    <a:moveTo>
                      <a:pt x="596978" y="628126"/>
                    </a:moveTo>
                    <a:cubicBezTo>
                      <a:pt x="596978" y="628126"/>
                      <a:pt x="660460" y="637894"/>
                      <a:pt x="731840" y="663459"/>
                    </a:cubicBezTo>
                    <a:lnTo>
                      <a:pt x="791115" y="689041"/>
                    </a:lnTo>
                    <a:lnTo>
                      <a:pt x="765246" y="666683"/>
                    </a:lnTo>
                    <a:cubicBezTo>
                      <a:pt x="743670" y="645106"/>
                      <a:pt x="733839" y="629657"/>
                      <a:pt x="733839" y="629657"/>
                    </a:cubicBezTo>
                    <a:cubicBezTo>
                      <a:pt x="733839" y="629657"/>
                      <a:pt x="846696" y="647022"/>
                      <a:pt x="940667" y="696045"/>
                    </a:cubicBezTo>
                    <a:cubicBezTo>
                      <a:pt x="1034627" y="745068"/>
                      <a:pt x="1073949" y="806864"/>
                      <a:pt x="1073949" y="806864"/>
                    </a:cubicBezTo>
                    <a:lnTo>
                      <a:pt x="1046679" y="801445"/>
                    </a:lnTo>
                    <a:lnTo>
                      <a:pt x="1031689" y="825764"/>
                    </a:lnTo>
                    <a:cubicBezTo>
                      <a:pt x="1017390" y="846574"/>
                      <a:pt x="994792" y="874279"/>
                      <a:pt x="961598" y="901857"/>
                    </a:cubicBezTo>
                    <a:cubicBezTo>
                      <a:pt x="895210" y="957003"/>
                      <a:pt x="810950" y="990202"/>
                      <a:pt x="810950" y="990202"/>
                    </a:cubicBezTo>
                    <a:cubicBezTo>
                      <a:pt x="810950" y="990202"/>
                      <a:pt x="824453" y="958891"/>
                      <a:pt x="859211" y="919967"/>
                    </a:cubicBezTo>
                    <a:lnTo>
                      <a:pt x="871507" y="908124"/>
                    </a:lnTo>
                    <a:lnTo>
                      <a:pt x="810200" y="937272"/>
                    </a:lnTo>
                    <a:cubicBezTo>
                      <a:pt x="741978" y="966069"/>
                      <a:pt x="684815" y="981008"/>
                      <a:pt x="684815" y="981008"/>
                    </a:cubicBezTo>
                    <a:cubicBezTo>
                      <a:pt x="684815" y="981008"/>
                      <a:pt x="736392" y="925345"/>
                      <a:pt x="830869" y="874791"/>
                    </a:cubicBezTo>
                    <a:cubicBezTo>
                      <a:pt x="924831" y="824228"/>
                      <a:pt x="1026455" y="797678"/>
                      <a:pt x="1026455" y="797678"/>
                    </a:cubicBezTo>
                    <a:lnTo>
                      <a:pt x="1016983" y="807102"/>
                    </a:lnTo>
                    <a:lnTo>
                      <a:pt x="1033975" y="798921"/>
                    </a:lnTo>
                    <a:lnTo>
                      <a:pt x="1033286" y="798784"/>
                    </a:lnTo>
                    <a:cubicBezTo>
                      <a:pt x="1008493" y="793147"/>
                      <a:pt x="974777" y="784313"/>
                      <a:pt x="939087" y="771531"/>
                    </a:cubicBezTo>
                    <a:lnTo>
                      <a:pt x="879813" y="745949"/>
                    </a:lnTo>
                    <a:lnTo>
                      <a:pt x="905680" y="768307"/>
                    </a:lnTo>
                    <a:cubicBezTo>
                      <a:pt x="927257" y="789884"/>
                      <a:pt x="937089" y="805333"/>
                      <a:pt x="937089" y="805333"/>
                    </a:cubicBezTo>
                    <a:cubicBezTo>
                      <a:pt x="937089" y="805333"/>
                      <a:pt x="824231" y="787968"/>
                      <a:pt x="730269" y="738945"/>
                    </a:cubicBezTo>
                    <a:cubicBezTo>
                      <a:pt x="636300" y="689913"/>
                      <a:pt x="596978" y="628126"/>
                      <a:pt x="596978" y="628126"/>
                    </a:cubicBezTo>
                    <a:close/>
                    <a:moveTo>
                      <a:pt x="4745641" y="618600"/>
                    </a:moveTo>
                    <a:lnTo>
                      <a:pt x="4742782" y="626790"/>
                    </a:lnTo>
                    <a:lnTo>
                      <a:pt x="4745929" y="627254"/>
                    </a:lnTo>
                    <a:close/>
                    <a:moveTo>
                      <a:pt x="7928707" y="616387"/>
                    </a:moveTo>
                    <a:cubicBezTo>
                      <a:pt x="7928707" y="616387"/>
                      <a:pt x="7889385" y="678182"/>
                      <a:pt x="7795415" y="727206"/>
                    </a:cubicBezTo>
                    <a:cubicBezTo>
                      <a:pt x="7701453" y="776229"/>
                      <a:pt x="7588596" y="793594"/>
                      <a:pt x="7588596" y="793594"/>
                    </a:cubicBezTo>
                    <a:cubicBezTo>
                      <a:pt x="7588596" y="793594"/>
                      <a:pt x="7598426" y="778145"/>
                      <a:pt x="7620002" y="756568"/>
                    </a:cubicBezTo>
                    <a:lnTo>
                      <a:pt x="7645865" y="734213"/>
                    </a:lnTo>
                    <a:lnTo>
                      <a:pt x="7586597" y="759792"/>
                    </a:lnTo>
                    <a:cubicBezTo>
                      <a:pt x="7550907" y="772574"/>
                      <a:pt x="7517191" y="781408"/>
                      <a:pt x="7492398" y="787045"/>
                    </a:cubicBezTo>
                    <a:lnTo>
                      <a:pt x="7491719" y="787180"/>
                    </a:lnTo>
                    <a:lnTo>
                      <a:pt x="7508703" y="795359"/>
                    </a:lnTo>
                    <a:lnTo>
                      <a:pt x="7499227" y="785930"/>
                    </a:lnTo>
                    <a:cubicBezTo>
                      <a:pt x="7499227" y="785930"/>
                      <a:pt x="7600851" y="812489"/>
                      <a:pt x="7694813" y="863043"/>
                    </a:cubicBezTo>
                    <a:cubicBezTo>
                      <a:pt x="7789290" y="913597"/>
                      <a:pt x="7840868" y="969260"/>
                      <a:pt x="7840868" y="969260"/>
                    </a:cubicBezTo>
                    <a:cubicBezTo>
                      <a:pt x="7840868" y="969260"/>
                      <a:pt x="7783704" y="954326"/>
                      <a:pt x="7715482" y="925527"/>
                    </a:cubicBezTo>
                    <a:lnTo>
                      <a:pt x="7654178" y="896377"/>
                    </a:lnTo>
                    <a:lnTo>
                      <a:pt x="7666471" y="908219"/>
                    </a:lnTo>
                    <a:cubicBezTo>
                      <a:pt x="7701229" y="947143"/>
                      <a:pt x="7714732" y="978453"/>
                      <a:pt x="7714732" y="978453"/>
                    </a:cubicBezTo>
                    <a:cubicBezTo>
                      <a:pt x="7714732" y="978453"/>
                      <a:pt x="7630472" y="945255"/>
                      <a:pt x="7564075" y="890108"/>
                    </a:cubicBezTo>
                    <a:cubicBezTo>
                      <a:pt x="7530886" y="862531"/>
                      <a:pt x="7508290" y="834826"/>
                      <a:pt x="7493991" y="814016"/>
                    </a:cubicBezTo>
                    <a:lnTo>
                      <a:pt x="7479008" y="789706"/>
                    </a:lnTo>
                    <a:lnTo>
                      <a:pt x="7451734" y="795125"/>
                    </a:lnTo>
                    <a:cubicBezTo>
                      <a:pt x="7451734" y="795125"/>
                      <a:pt x="7491056" y="733329"/>
                      <a:pt x="7585017" y="684306"/>
                    </a:cubicBezTo>
                    <a:cubicBezTo>
                      <a:pt x="7678979" y="635283"/>
                      <a:pt x="7791845" y="617918"/>
                      <a:pt x="7791845" y="617918"/>
                    </a:cubicBezTo>
                    <a:cubicBezTo>
                      <a:pt x="7791845" y="617918"/>
                      <a:pt x="7782014" y="633367"/>
                      <a:pt x="7760438" y="654944"/>
                    </a:cubicBezTo>
                    <a:lnTo>
                      <a:pt x="7734579" y="677294"/>
                    </a:lnTo>
                    <a:lnTo>
                      <a:pt x="7793840" y="651720"/>
                    </a:lnTo>
                    <a:cubicBezTo>
                      <a:pt x="7865225" y="626155"/>
                      <a:pt x="7928707" y="616387"/>
                      <a:pt x="7928707" y="616387"/>
                    </a:cubicBezTo>
                    <a:close/>
                    <a:moveTo>
                      <a:pt x="946281" y="613832"/>
                    </a:moveTo>
                    <a:cubicBezTo>
                      <a:pt x="946281" y="613832"/>
                      <a:pt x="1048413" y="646007"/>
                      <a:pt x="1118378" y="706263"/>
                    </a:cubicBezTo>
                    <a:cubicBezTo>
                      <a:pt x="1153615" y="736395"/>
                      <a:pt x="1174170" y="767802"/>
                      <a:pt x="1185914" y="791676"/>
                    </a:cubicBezTo>
                    <a:lnTo>
                      <a:pt x="1195715" y="815930"/>
                    </a:lnTo>
                    <a:lnTo>
                      <a:pt x="1211833" y="813503"/>
                    </a:lnTo>
                    <a:cubicBezTo>
                      <a:pt x="1211833" y="813503"/>
                      <a:pt x="1210174" y="817046"/>
                      <a:pt x="1206455" y="823023"/>
                    </a:cubicBezTo>
                    <a:lnTo>
                      <a:pt x="1200419" y="831234"/>
                    </a:lnTo>
                    <a:lnTo>
                      <a:pt x="1200593" y="831892"/>
                    </a:lnTo>
                    <a:lnTo>
                      <a:pt x="1200071" y="831709"/>
                    </a:lnTo>
                    <a:lnTo>
                      <a:pt x="1188725" y="847144"/>
                    </a:lnTo>
                    <a:cubicBezTo>
                      <a:pt x="1172257" y="866614"/>
                      <a:pt x="1145957" y="891382"/>
                      <a:pt x="1106638" y="912573"/>
                    </a:cubicBezTo>
                    <a:cubicBezTo>
                      <a:pt x="1027479" y="954957"/>
                      <a:pt x="925855" y="967213"/>
                      <a:pt x="925855" y="967213"/>
                    </a:cubicBezTo>
                    <a:cubicBezTo>
                      <a:pt x="925855" y="967213"/>
                      <a:pt x="952413" y="910527"/>
                      <a:pt x="1031057" y="868143"/>
                    </a:cubicBezTo>
                    <a:cubicBezTo>
                      <a:pt x="1070632" y="846951"/>
                      <a:pt x="1115826" y="833291"/>
                      <a:pt x="1151126" y="824929"/>
                    </a:cubicBezTo>
                    <a:lnTo>
                      <a:pt x="1171242" y="820846"/>
                    </a:lnTo>
                    <a:lnTo>
                      <a:pt x="1140782" y="808272"/>
                    </a:lnTo>
                    <a:cubicBezTo>
                      <a:pt x="1106502" y="792697"/>
                      <a:pt x="1063481" y="769589"/>
                      <a:pt x="1028502" y="739461"/>
                    </a:cubicBezTo>
                    <a:cubicBezTo>
                      <a:pt x="958028" y="679197"/>
                      <a:pt x="946281" y="613832"/>
                      <a:pt x="946281" y="613832"/>
                    </a:cubicBezTo>
                    <a:close/>
                    <a:moveTo>
                      <a:pt x="1152079" y="605661"/>
                    </a:moveTo>
                    <a:cubicBezTo>
                      <a:pt x="1152079" y="605661"/>
                      <a:pt x="1233793" y="652646"/>
                      <a:pt x="1271584" y="721580"/>
                    </a:cubicBezTo>
                    <a:cubicBezTo>
                      <a:pt x="1299539" y="773287"/>
                      <a:pt x="1295039" y="822981"/>
                      <a:pt x="1291041" y="844597"/>
                    </a:cubicBezTo>
                    <a:lnTo>
                      <a:pt x="1290108" y="848636"/>
                    </a:lnTo>
                    <a:lnTo>
                      <a:pt x="1310322" y="841465"/>
                    </a:lnTo>
                    <a:cubicBezTo>
                      <a:pt x="1347154" y="829846"/>
                      <a:pt x="1372691" y="824228"/>
                      <a:pt x="1372691" y="824228"/>
                    </a:cubicBezTo>
                    <a:cubicBezTo>
                      <a:pt x="1372691" y="824228"/>
                      <a:pt x="1328776" y="880407"/>
                      <a:pt x="1238383" y="928915"/>
                    </a:cubicBezTo>
                    <a:cubicBezTo>
                      <a:pt x="1147991" y="976923"/>
                      <a:pt x="1045858" y="999388"/>
                      <a:pt x="1045858" y="999388"/>
                    </a:cubicBezTo>
                    <a:cubicBezTo>
                      <a:pt x="1045858" y="999388"/>
                      <a:pt x="1089772" y="943218"/>
                      <a:pt x="1180167" y="894702"/>
                    </a:cubicBezTo>
                    <a:cubicBezTo>
                      <a:pt x="1202762" y="882702"/>
                      <a:pt x="1226093" y="872297"/>
                      <a:pt x="1248377" y="863440"/>
                    </a:cubicBezTo>
                    <a:lnTo>
                      <a:pt x="1281674" y="851628"/>
                    </a:lnTo>
                    <a:lnTo>
                      <a:pt x="1275075" y="847470"/>
                    </a:lnTo>
                    <a:cubicBezTo>
                      <a:pt x="1250323" y="831026"/>
                      <a:pt x="1197279" y="791675"/>
                      <a:pt x="1168938" y="739968"/>
                    </a:cubicBezTo>
                    <a:cubicBezTo>
                      <a:pt x="1131653" y="671026"/>
                      <a:pt x="1152079" y="605661"/>
                      <a:pt x="1152079" y="605661"/>
                    </a:cubicBezTo>
                    <a:close/>
                    <a:moveTo>
                      <a:pt x="4022046" y="603107"/>
                    </a:moveTo>
                    <a:cubicBezTo>
                      <a:pt x="4022046" y="603107"/>
                      <a:pt x="4034817" y="673073"/>
                      <a:pt x="4008766" y="747115"/>
                    </a:cubicBezTo>
                    <a:cubicBezTo>
                      <a:pt x="3989234" y="802654"/>
                      <a:pt x="3953331" y="844975"/>
                      <a:pt x="3936600" y="862664"/>
                    </a:cubicBezTo>
                    <a:lnTo>
                      <a:pt x="3933571" y="865704"/>
                    </a:lnTo>
                    <a:lnTo>
                      <a:pt x="3950109" y="866485"/>
                    </a:lnTo>
                    <a:cubicBezTo>
                      <a:pt x="3977877" y="869167"/>
                      <a:pt x="3995495" y="873252"/>
                      <a:pt x="3995495" y="873252"/>
                    </a:cubicBezTo>
                    <a:cubicBezTo>
                      <a:pt x="3995495" y="873252"/>
                      <a:pt x="3933700" y="907474"/>
                      <a:pt x="3851994" y="918706"/>
                    </a:cubicBezTo>
                    <a:cubicBezTo>
                      <a:pt x="3770796" y="929938"/>
                      <a:pt x="3700323" y="913597"/>
                      <a:pt x="3700323" y="913597"/>
                    </a:cubicBezTo>
                    <a:cubicBezTo>
                      <a:pt x="3700323" y="913597"/>
                      <a:pt x="3762118" y="879384"/>
                      <a:pt x="3843824" y="868143"/>
                    </a:cubicBezTo>
                    <a:cubicBezTo>
                      <a:pt x="3864123" y="865335"/>
                      <a:pt x="3883753" y="864250"/>
                      <a:pt x="3901778" y="864203"/>
                    </a:cubicBezTo>
                    <a:lnTo>
                      <a:pt x="3926744" y="865382"/>
                    </a:lnTo>
                    <a:lnTo>
                      <a:pt x="3925988" y="859632"/>
                    </a:lnTo>
                    <a:cubicBezTo>
                      <a:pt x="3923617" y="836483"/>
                      <a:pt x="3921318" y="783244"/>
                      <a:pt x="3940856" y="727712"/>
                    </a:cubicBezTo>
                    <a:cubicBezTo>
                      <a:pt x="3966899" y="653661"/>
                      <a:pt x="4022046" y="603107"/>
                      <a:pt x="4022046" y="603107"/>
                    </a:cubicBezTo>
                    <a:close/>
                    <a:moveTo>
                      <a:pt x="7579402" y="602084"/>
                    </a:moveTo>
                    <a:cubicBezTo>
                      <a:pt x="7579402" y="602084"/>
                      <a:pt x="7567653" y="667448"/>
                      <a:pt x="7497180" y="727704"/>
                    </a:cubicBezTo>
                    <a:cubicBezTo>
                      <a:pt x="7462197" y="757836"/>
                      <a:pt x="7419173" y="780946"/>
                      <a:pt x="7384894" y="796522"/>
                    </a:cubicBezTo>
                    <a:lnTo>
                      <a:pt x="7354601" y="809027"/>
                    </a:lnTo>
                    <a:lnTo>
                      <a:pt x="7375063" y="813181"/>
                    </a:lnTo>
                    <a:cubicBezTo>
                      <a:pt x="7410363" y="821543"/>
                      <a:pt x="7455557" y="835203"/>
                      <a:pt x="7495132" y="856394"/>
                    </a:cubicBezTo>
                    <a:cubicBezTo>
                      <a:pt x="7573776" y="898787"/>
                      <a:pt x="7600335" y="955464"/>
                      <a:pt x="7600335" y="955464"/>
                    </a:cubicBezTo>
                    <a:cubicBezTo>
                      <a:pt x="7600335" y="955464"/>
                      <a:pt x="7498710" y="943208"/>
                      <a:pt x="7419559" y="900825"/>
                    </a:cubicBezTo>
                    <a:cubicBezTo>
                      <a:pt x="7380233" y="879633"/>
                      <a:pt x="7353933" y="854866"/>
                      <a:pt x="7337464" y="835396"/>
                    </a:cubicBezTo>
                    <a:lnTo>
                      <a:pt x="7326013" y="819817"/>
                    </a:lnTo>
                    <a:lnTo>
                      <a:pt x="7325082" y="820143"/>
                    </a:lnTo>
                    <a:lnTo>
                      <a:pt x="7325391" y="818970"/>
                    </a:lnTo>
                    <a:lnTo>
                      <a:pt x="7319735" y="811275"/>
                    </a:lnTo>
                    <a:cubicBezTo>
                      <a:pt x="7316017" y="805298"/>
                      <a:pt x="7314357" y="801755"/>
                      <a:pt x="7314357" y="801755"/>
                    </a:cubicBezTo>
                    <a:lnTo>
                      <a:pt x="7329991" y="804109"/>
                    </a:lnTo>
                    <a:lnTo>
                      <a:pt x="7339766" y="779928"/>
                    </a:lnTo>
                    <a:cubicBezTo>
                      <a:pt x="7351512" y="756053"/>
                      <a:pt x="7372067" y="724646"/>
                      <a:pt x="7407304" y="694514"/>
                    </a:cubicBezTo>
                    <a:cubicBezTo>
                      <a:pt x="7477261" y="634259"/>
                      <a:pt x="7579402" y="602084"/>
                      <a:pt x="7579402" y="602084"/>
                    </a:cubicBezTo>
                    <a:close/>
                    <a:moveTo>
                      <a:pt x="7373598" y="593914"/>
                    </a:moveTo>
                    <a:cubicBezTo>
                      <a:pt x="7373598" y="593914"/>
                      <a:pt x="7394025" y="659278"/>
                      <a:pt x="7356741" y="728221"/>
                    </a:cubicBezTo>
                    <a:cubicBezTo>
                      <a:pt x="7328398" y="779927"/>
                      <a:pt x="7275353" y="819283"/>
                      <a:pt x="7250602" y="835729"/>
                    </a:cubicBezTo>
                    <a:lnTo>
                      <a:pt x="7244010" y="839884"/>
                    </a:lnTo>
                    <a:lnTo>
                      <a:pt x="7277293" y="851692"/>
                    </a:lnTo>
                    <a:cubicBezTo>
                      <a:pt x="7299579" y="860549"/>
                      <a:pt x="7322911" y="870953"/>
                      <a:pt x="7345509" y="882953"/>
                    </a:cubicBezTo>
                    <a:cubicBezTo>
                      <a:pt x="7435901" y="931469"/>
                      <a:pt x="7479816" y="987639"/>
                      <a:pt x="7479816" y="987639"/>
                    </a:cubicBezTo>
                    <a:cubicBezTo>
                      <a:pt x="7479816" y="987639"/>
                      <a:pt x="7377684" y="965174"/>
                      <a:pt x="7287292" y="917166"/>
                    </a:cubicBezTo>
                    <a:cubicBezTo>
                      <a:pt x="7196900" y="868650"/>
                      <a:pt x="7152985" y="812480"/>
                      <a:pt x="7152985" y="812480"/>
                    </a:cubicBezTo>
                    <a:cubicBezTo>
                      <a:pt x="7152985" y="812480"/>
                      <a:pt x="7178518" y="818098"/>
                      <a:pt x="7215350" y="829717"/>
                    </a:cubicBezTo>
                    <a:lnTo>
                      <a:pt x="7235568" y="836889"/>
                    </a:lnTo>
                    <a:lnTo>
                      <a:pt x="7234636" y="832856"/>
                    </a:lnTo>
                    <a:cubicBezTo>
                      <a:pt x="7230639" y="811239"/>
                      <a:pt x="7226140" y="761541"/>
                      <a:pt x="7254102" y="709841"/>
                    </a:cubicBezTo>
                    <a:cubicBezTo>
                      <a:pt x="7291893" y="640899"/>
                      <a:pt x="7373598" y="593914"/>
                      <a:pt x="7373598" y="593914"/>
                    </a:cubicBezTo>
                    <a:close/>
                    <a:moveTo>
                      <a:pt x="4503618" y="591359"/>
                    </a:moveTo>
                    <a:cubicBezTo>
                      <a:pt x="4503618" y="591359"/>
                      <a:pt x="4558773" y="641913"/>
                      <a:pt x="4584816" y="715964"/>
                    </a:cubicBezTo>
                    <a:cubicBezTo>
                      <a:pt x="4604348" y="771502"/>
                      <a:pt x="4602052" y="824738"/>
                      <a:pt x="4599683" y="847884"/>
                    </a:cubicBezTo>
                    <a:lnTo>
                      <a:pt x="4598928" y="853633"/>
                    </a:lnTo>
                    <a:lnTo>
                      <a:pt x="4623886" y="852454"/>
                    </a:lnTo>
                    <a:cubicBezTo>
                      <a:pt x="4641911" y="852501"/>
                      <a:pt x="4661540" y="853586"/>
                      <a:pt x="4681840" y="856394"/>
                    </a:cubicBezTo>
                    <a:cubicBezTo>
                      <a:pt x="4763546" y="867635"/>
                      <a:pt x="4825341" y="901848"/>
                      <a:pt x="4825341" y="901848"/>
                    </a:cubicBezTo>
                    <a:cubicBezTo>
                      <a:pt x="4825341" y="901848"/>
                      <a:pt x="4754868" y="918189"/>
                      <a:pt x="4673669" y="906957"/>
                    </a:cubicBezTo>
                    <a:cubicBezTo>
                      <a:pt x="4591964" y="895725"/>
                      <a:pt x="4530168" y="861503"/>
                      <a:pt x="4530168" y="861503"/>
                    </a:cubicBezTo>
                    <a:cubicBezTo>
                      <a:pt x="4530168" y="861503"/>
                      <a:pt x="4547787" y="857418"/>
                      <a:pt x="4575555" y="854736"/>
                    </a:cubicBezTo>
                    <a:lnTo>
                      <a:pt x="4592099" y="853955"/>
                    </a:lnTo>
                    <a:lnTo>
                      <a:pt x="4589070" y="850916"/>
                    </a:lnTo>
                    <a:cubicBezTo>
                      <a:pt x="4572337" y="833227"/>
                      <a:pt x="4536429" y="790905"/>
                      <a:pt x="4516897" y="735367"/>
                    </a:cubicBezTo>
                    <a:cubicBezTo>
                      <a:pt x="4490846" y="661325"/>
                      <a:pt x="4503618" y="591359"/>
                      <a:pt x="4503618" y="591359"/>
                    </a:cubicBezTo>
                    <a:close/>
                    <a:moveTo>
                      <a:pt x="3475814" y="572119"/>
                    </a:moveTo>
                    <a:lnTo>
                      <a:pt x="3443548" y="579893"/>
                    </a:lnTo>
                    <a:lnTo>
                      <a:pt x="3436302" y="588804"/>
                    </a:lnTo>
                    <a:lnTo>
                      <a:pt x="3406036" y="612571"/>
                    </a:lnTo>
                    <a:lnTo>
                      <a:pt x="3450722" y="601804"/>
                    </a:lnTo>
                    <a:lnTo>
                      <a:pt x="3472046" y="575017"/>
                    </a:lnTo>
                    <a:close/>
                    <a:moveTo>
                      <a:pt x="3593355" y="566664"/>
                    </a:moveTo>
                    <a:lnTo>
                      <a:pt x="3591105" y="573490"/>
                    </a:lnTo>
                    <a:lnTo>
                      <a:pt x="3584130" y="587567"/>
                    </a:lnTo>
                    <a:lnTo>
                      <a:pt x="3621752" y="588609"/>
                    </a:lnTo>
                    <a:lnTo>
                      <a:pt x="3599402" y="571954"/>
                    </a:lnTo>
                    <a:close/>
                    <a:moveTo>
                      <a:pt x="5049838" y="560369"/>
                    </a:moveTo>
                    <a:lnTo>
                      <a:pt x="5053609" y="563270"/>
                    </a:lnTo>
                    <a:lnTo>
                      <a:pt x="5074938" y="590063"/>
                    </a:lnTo>
                    <a:lnTo>
                      <a:pt x="5119614" y="600829"/>
                    </a:lnTo>
                    <a:lnTo>
                      <a:pt x="5089352" y="577064"/>
                    </a:lnTo>
                    <a:lnTo>
                      <a:pt x="5082096" y="568141"/>
                    </a:lnTo>
                    <a:close/>
                    <a:moveTo>
                      <a:pt x="4932179" y="555032"/>
                    </a:moveTo>
                    <a:lnTo>
                      <a:pt x="4926255" y="560214"/>
                    </a:lnTo>
                    <a:lnTo>
                      <a:pt x="4903164" y="577420"/>
                    </a:lnTo>
                    <a:lnTo>
                      <a:pt x="4922561" y="575530"/>
                    </a:lnTo>
                    <a:lnTo>
                      <a:pt x="4941035" y="575320"/>
                    </a:lnTo>
                    <a:lnTo>
                      <a:pt x="4934559" y="562249"/>
                    </a:lnTo>
                    <a:close/>
                    <a:moveTo>
                      <a:pt x="3690047" y="552584"/>
                    </a:moveTo>
                    <a:lnTo>
                      <a:pt x="3693574" y="565945"/>
                    </a:lnTo>
                    <a:lnTo>
                      <a:pt x="3695963" y="591388"/>
                    </a:lnTo>
                    <a:lnTo>
                      <a:pt x="3706004" y="590531"/>
                    </a:lnTo>
                    <a:lnTo>
                      <a:pt x="3709758" y="590727"/>
                    </a:lnTo>
                    <a:lnTo>
                      <a:pt x="3703385" y="572472"/>
                    </a:lnTo>
                    <a:lnTo>
                      <a:pt x="3701334" y="556938"/>
                    </a:lnTo>
                    <a:lnTo>
                      <a:pt x="3697834" y="555992"/>
                    </a:lnTo>
                    <a:close/>
                    <a:moveTo>
                      <a:pt x="3547111" y="550985"/>
                    </a:moveTo>
                    <a:lnTo>
                      <a:pt x="3518081" y="561934"/>
                    </a:lnTo>
                    <a:lnTo>
                      <a:pt x="3509829" y="563923"/>
                    </a:lnTo>
                    <a:lnTo>
                      <a:pt x="3488387" y="590851"/>
                    </a:lnTo>
                    <a:lnTo>
                      <a:pt x="3484833" y="593585"/>
                    </a:lnTo>
                    <a:lnTo>
                      <a:pt x="3491966" y="591866"/>
                    </a:lnTo>
                    <a:lnTo>
                      <a:pt x="3514877" y="589915"/>
                    </a:lnTo>
                    <a:lnTo>
                      <a:pt x="3552545" y="560335"/>
                    </a:lnTo>
                    <a:lnTo>
                      <a:pt x="3554199" y="559394"/>
                    </a:lnTo>
                    <a:lnTo>
                      <a:pt x="3549101" y="553886"/>
                    </a:lnTo>
                    <a:close/>
                    <a:moveTo>
                      <a:pt x="4836341" y="540527"/>
                    </a:moveTo>
                    <a:lnTo>
                      <a:pt x="4827830" y="544252"/>
                    </a:lnTo>
                    <a:lnTo>
                      <a:pt x="4824320" y="545201"/>
                    </a:lnTo>
                    <a:lnTo>
                      <a:pt x="4822269" y="560723"/>
                    </a:lnTo>
                    <a:lnTo>
                      <a:pt x="4815897" y="578976"/>
                    </a:lnTo>
                    <a:lnTo>
                      <a:pt x="4819656" y="578779"/>
                    </a:lnTo>
                    <a:lnTo>
                      <a:pt x="4830250" y="579684"/>
                    </a:lnTo>
                    <a:lnTo>
                      <a:pt x="4832595" y="554713"/>
                    </a:lnTo>
                    <a:close/>
                    <a:moveTo>
                      <a:pt x="4978831" y="539342"/>
                    </a:moveTo>
                    <a:lnTo>
                      <a:pt x="4976559" y="542654"/>
                    </a:lnTo>
                    <a:lnTo>
                      <a:pt x="4971770" y="547829"/>
                    </a:lnTo>
                    <a:lnTo>
                      <a:pt x="4973117" y="548595"/>
                    </a:lnTo>
                    <a:lnTo>
                      <a:pt x="5010785" y="578175"/>
                    </a:lnTo>
                    <a:lnTo>
                      <a:pt x="5033698" y="580126"/>
                    </a:lnTo>
                    <a:lnTo>
                      <a:pt x="5040831" y="581845"/>
                    </a:lnTo>
                    <a:lnTo>
                      <a:pt x="5037268" y="579103"/>
                    </a:lnTo>
                    <a:lnTo>
                      <a:pt x="5015825" y="552174"/>
                    </a:lnTo>
                    <a:lnTo>
                      <a:pt x="5007582" y="550189"/>
                    </a:lnTo>
                    <a:close/>
                    <a:moveTo>
                      <a:pt x="3550610" y="526427"/>
                    </a:moveTo>
                    <a:lnTo>
                      <a:pt x="3557412" y="544420"/>
                    </a:lnTo>
                    <a:lnTo>
                      <a:pt x="3561424" y="544890"/>
                    </a:lnTo>
                    <a:lnTo>
                      <a:pt x="3558134" y="546330"/>
                    </a:lnTo>
                    <a:lnTo>
                      <a:pt x="3559060" y="548780"/>
                    </a:lnTo>
                    <a:lnTo>
                      <a:pt x="3560570" y="555772"/>
                    </a:lnTo>
                    <a:lnTo>
                      <a:pt x="3571632" y="549483"/>
                    </a:lnTo>
                    <a:cubicBezTo>
                      <a:pt x="3571632" y="549483"/>
                      <a:pt x="3570674" y="551366"/>
                      <a:pt x="3568800" y="554629"/>
                    </a:cubicBezTo>
                    <a:lnTo>
                      <a:pt x="3562422" y="564900"/>
                    </a:lnTo>
                    <a:lnTo>
                      <a:pt x="3562955" y="568378"/>
                    </a:lnTo>
                    <a:lnTo>
                      <a:pt x="3561268" y="566759"/>
                    </a:lnTo>
                    <a:lnTo>
                      <a:pt x="3560462" y="568058"/>
                    </a:lnTo>
                    <a:lnTo>
                      <a:pt x="3544757" y="587371"/>
                    </a:lnTo>
                    <a:lnTo>
                      <a:pt x="3552681" y="586696"/>
                    </a:lnTo>
                    <a:lnTo>
                      <a:pt x="3565213" y="587043"/>
                    </a:lnTo>
                    <a:lnTo>
                      <a:pt x="3581847" y="567361"/>
                    </a:lnTo>
                    <a:lnTo>
                      <a:pt x="3588029" y="562004"/>
                    </a:lnTo>
                    <a:lnTo>
                      <a:pt x="3564159" y="541120"/>
                    </a:lnTo>
                    <a:close/>
                    <a:moveTo>
                      <a:pt x="3760919" y="523607"/>
                    </a:moveTo>
                    <a:lnTo>
                      <a:pt x="3769657" y="548636"/>
                    </a:lnTo>
                    <a:lnTo>
                      <a:pt x="3770309" y="548812"/>
                    </a:lnTo>
                    <a:lnTo>
                      <a:pt x="3771132" y="524140"/>
                    </a:lnTo>
                    <a:close/>
                    <a:moveTo>
                      <a:pt x="3441106" y="518515"/>
                    </a:moveTo>
                    <a:lnTo>
                      <a:pt x="3439700" y="521483"/>
                    </a:lnTo>
                    <a:cubicBezTo>
                      <a:pt x="3438215" y="524443"/>
                      <a:pt x="3435981" y="528640"/>
                      <a:pt x="3432980" y="533587"/>
                    </a:cubicBezTo>
                    <a:lnTo>
                      <a:pt x="3425608" y="542974"/>
                    </a:lnTo>
                    <a:lnTo>
                      <a:pt x="3456446" y="540348"/>
                    </a:lnTo>
                    <a:close/>
                    <a:moveTo>
                      <a:pt x="4975378" y="514338"/>
                    </a:moveTo>
                    <a:lnTo>
                      <a:pt x="4961500" y="529383"/>
                    </a:lnTo>
                    <a:lnTo>
                      <a:pt x="4937345" y="550513"/>
                    </a:lnTo>
                    <a:lnTo>
                      <a:pt x="4943816" y="556121"/>
                    </a:lnTo>
                    <a:lnTo>
                      <a:pt x="4959858" y="575105"/>
                    </a:lnTo>
                    <a:lnTo>
                      <a:pt x="4972983" y="574956"/>
                    </a:lnTo>
                    <a:lnTo>
                      <a:pt x="4980905" y="575630"/>
                    </a:lnTo>
                    <a:lnTo>
                      <a:pt x="4965200" y="556318"/>
                    </a:lnTo>
                    <a:lnTo>
                      <a:pt x="4964592" y="555338"/>
                    </a:lnTo>
                    <a:lnTo>
                      <a:pt x="4962708" y="557146"/>
                    </a:lnTo>
                    <a:lnTo>
                      <a:pt x="4963303" y="553262"/>
                    </a:lnTo>
                    <a:lnTo>
                      <a:pt x="4956862" y="542889"/>
                    </a:lnTo>
                    <a:cubicBezTo>
                      <a:pt x="4954988" y="539626"/>
                      <a:pt x="4954030" y="537743"/>
                      <a:pt x="4954030" y="537743"/>
                    </a:cubicBezTo>
                    <a:lnTo>
                      <a:pt x="4965191" y="544088"/>
                    </a:lnTo>
                    <a:lnTo>
                      <a:pt x="4966603" y="537548"/>
                    </a:lnTo>
                    <a:lnTo>
                      <a:pt x="4967697" y="534654"/>
                    </a:lnTo>
                    <a:lnTo>
                      <a:pt x="4964239" y="533141"/>
                    </a:lnTo>
                    <a:lnTo>
                      <a:pt x="4968423" y="532733"/>
                    </a:lnTo>
                    <a:close/>
                    <a:moveTo>
                      <a:pt x="4764739" y="511858"/>
                    </a:moveTo>
                    <a:lnTo>
                      <a:pt x="4754535" y="512391"/>
                    </a:lnTo>
                    <a:lnTo>
                      <a:pt x="4755359" y="537069"/>
                    </a:lnTo>
                    <a:lnTo>
                      <a:pt x="4755995" y="536897"/>
                    </a:lnTo>
                    <a:close/>
                    <a:moveTo>
                      <a:pt x="3460292" y="511147"/>
                    </a:moveTo>
                    <a:lnTo>
                      <a:pt x="3469554" y="536360"/>
                    </a:lnTo>
                    <a:lnTo>
                      <a:pt x="3479709" y="530587"/>
                    </a:lnTo>
                    <a:cubicBezTo>
                      <a:pt x="3479709" y="530587"/>
                      <a:pt x="3478751" y="532470"/>
                      <a:pt x="3476877" y="535733"/>
                    </a:cubicBezTo>
                    <a:lnTo>
                      <a:pt x="3474223" y="540008"/>
                    </a:lnTo>
                    <a:lnTo>
                      <a:pt x="3498379" y="540677"/>
                    </a:lnTo>
                    <a:lnTo>
                      <a:pt x="3491975" y="531142"/>
                    </a:lnTo>
                    <a:lnTo>
                      <a:pt x="3466176" y="515393"/>
                    </a:lnTo>
                    <a:close/>
                    <a:moveTo>
                      <a:pt x="3678860" y="511135"/>
                    </a:moveTo>
                    <a:lnTo>
                      <a:pt x="3679390" y="512207"/>
                    </a:lnTo>
                    <a:lnTo>
                      <a:pt x="3687918" y="544516"/>
                    </a:lnTo>
                    <a:lnTo>
                      <a:pt x="3699531" y="543288"/>
                    </a:lnTo>
                    <a:lnTo>
                      <a:pt x="3696164" y="517790"/>
                    </a:lnTo>
                    <a:lnTo>
                      <a:pt x="3696237" y="515611"/>
                    </a:lnTo>
                    <a:close/>
                    <a:moveTo>
                      <a:pt x="5084555" y="506790"/>
                    </a:moveTo>
                    <a:lnTo>
                      <a:pt x="5069227" y="528600"/>
                    </a:lnTo>
                    <a:lnTo>
                      <a:pt x="5100036" y="531224"/>
                    </a:lnTo>
                    <a:lnTo>
                      <a:pt x="5092674" y="521851"/>
                    </a:lnTo>
                    <a:cubicBezTo>
                      <a:pt x="5089674" y="516904"/>
                      <a:pt x="5087439" y="512706"/>
                      <a:pt x="5085955" y="509746"/>
                    </a:cubicBezTo>
                    <a:close/>
                    <a:moveTo>
                      <a:pt x="5065376" y="499400"/>
                    </a:moveTo>
                    <a:lnTo>
                      <a:pt x="5059480" y="503654"/>
                    </a:lnTo>
                    <a:lnTo>
                      <a:pt x="5033690" y="519397"/>
                    </a:lnTo>
                    <a:lnTo>
                      <a:pt x="5027669" y="528360"/>
                    </a:lnTo>
                    <a:lnTo>
                      <a:pt x="5051323" y="528090"/>
                    </a:lnTo>
                    <a:lnTo>
                      <a:pt x="5048779" y="523993"/>
                    </a:lnTo>
                    <a:cubicBezTo>
                      <a:pt x="5046903" y="520730"/>
                      <a:pt x="5045945" y="518847"/>
                      <a:pt x="5045945" y="518847"/>
                    </a:cubicBezTo>
                    <a:lnTo>
                      <a:pt x="5056110" y="524626"/>
                    </a:lnTo>
                    <a:close/>
                    <a:moveTo>
                      <a:pt x="4847678" y="499158"/>
                    </a:moveTo>
                    <a:lnTo>
                      <a:pt x="4829421" y="503862"/>
                    </a:lnTo>
                    <a:lnTo>
                      <a:pt x="4829494" y="506041"/>
                    </a:lnTo>
                    <a:lnTo>
                      <a:pt x="4826124" y="531547"/>
                    </a:lnTo>
                    <a:lnTo>
                      <a:pt x="4838369" y="532842"/>
                    </a:lnTo>
                    <a:lnTo>
                      <a:pt x="4846781" y="500975"/>
                    </a:lnTo>
                    <a:close/>
                    <a:moveTo>
                      <a:pt x="3235616" y="498421"/>
                    </a:moveTo>
                    <a:cubicBezTo>
                      <a:pt x="3235616" y="498421"/>
                      <a:pt x="3223870" y="532634"/>
                      <a:pt x="3195780" y="560723"/>
                    </a:cubicBezTo>
                    <a:cubicBezTo>
                      <a:pt x="3167700" y="588813"/>
                      <a:pt x="3132970" y="599538"/>
                      <a:pt x="3132970" y="599538"/>
                    </a:cubicBezTo>
                    <a:cubicBezTo>
                      <a:pt x="3132970" y="599538"/>
                      <a:pt x="3144719" y="565316"/>
                      <a:pt x="3172800" y="537235"/>
                    </a:cubicBezTo>
                    <a:cubicBezTo>
                      <a:pt x="3200889" y="509146"/>
                      <a:pt x="3235616" y="498421"/>
                      <a:pt x="3235616" y="498421"/>
                    </a:cubicBezTo>
                    <a:close/>
                    <a:moveTo>
                      <a:pt x="3130416" y="496374"/>
                    </a:moveTo>
                    <a:cubicBezTo>
                      <a:pt x="3130416" y="496374"/>
                      <a:pt x="3115090" y="526502"/>
                      <a:pt x="3087009" y="554591"/>
                    </a:cubicBezTo>
                    <a:cubicBezTo>
                      <a:pt x="3058920" y="582165"/>
                      <a:pt x="3027769" y="596975"/>
                      <a:pt x="3027769" y="596975"/>
                    </a:cubicBezTo>
                    <a:cubicBezTo>
                      <a:pt x="3027769" y="596975"/>
                      <a:pt x="3043086" y="566847"/>
                      <a:pt x="3071175" y="538758"/>
                    </a:cubicBezTo>
                    <a:cubicBezTo>
                      <a:pt x="3099265" y="511184"/>
                      <a:pt x="3130416" y="496374"/>
                      <a:pt x="3130416" y="496374"/>
                    </a:cubicBezTo>
                    <a:close/>
                    <a:moveTo>
                      <a:pt x="5290047" y="486673"/>
                    </a:moveTo>
                    <a:cubicBezTo>
                      <a:pt x="5290047" y="486673"/>
                      <a:pt x="5324776" y="497398"/>
                      <a:pt x="5352857" y="525488"/>
                    </a:cubicBezTo>
                    <a:cubicBezTo>
                      <a:pt x="5380946" y="553569"/>
                      <a:pt x="5392695" y="587782"/>
                      <a:pt x="5392695" y="587782"/>
                    </a:cubicBezTo>
                    <a:cubicBezTo>
                      <a:pt x="5392695" y="587782"/>
                      <a:pt x="5357966" y="577066"/>
                      <a:pt x="5329876" y="548976"/>
                    </a:cubicBezTo>
                    <a:cubicBezTo>
                      <a:pt x="5301796" y="520886"/>
                      <a:pt x="5290047" y="486673"/>
                      <a:pt x="5290047" y="486673"/>
                    </a:cubicBezTo>
                    <a:close/>
                    <a:moveTo>
                      <a:pt x="5395249" y="484634"/>
                    </a:moveTo>
                    <a:cubicBezTo>
                      <a:pt x="5395249" y="484634"/>
                      <a:pt x="5426400" y="499444"/>
                      <a:pt x="5454490" y="527018"/>
                    </a:cubicBezTo>
                    <a:cubicBezTo>
                      <a:pt x="5482579" y="555107"/>
                      <a:pt x="5497897" y="585235"/>
                      <a:pt x="5497897" y="585235"/>
                    </a:cubicBezTo>
                    <a:cubicBezTo>
                      <a:pt x="5497897" y="585235"/>
                      <a:pt x="5466746" y="570425"/>
                      <a:pt x="5438656" y="542851"/>
                    </a:cubicBezTo>
                    <a:cubicBezTo>
                      <a:pt x="5410567" y="514762"/>
                      <a:pt x="5395249" y="484634"/>
                      <a:pt x="5395249" y="484634"/>
                    </a:cubicBezTo>
                    <a:close/>
                    <a:moveTo>
                      <a:pt x="3740781" y="480357"/>
                    </a:moveTo>
                    <a:lnTo>
                      <a:pt x="3753368" y="503613"/>
                    </a:lnTo>
                    <a:lnTo>
                      <a:pt x="3773090" y="508695"/>
                    </a:lnTo>
                    <a:lnTo>
                      <a:pt x="3776136" y="488853"/>
                    </a:lnTo>
                    <a:lnTo>
                      <a:pt x="3778027" y="480919"/>
                    </a:lnTo>
                    <a:lnTo>
                      <a:pt x="3773352" y="481503"/>
                    </a:lnTo>
                    <a:lnTo>
                      <a:pt x="3758060" y="480965"/>
                    </a:lnTo>
                    <a:lnTo>
                      <a:pt x="3757788" y="481221"/>
                    </a:lnTo>
                    <a:cubicBezTo>
                      <a:pt x="3754428" y="484126"/>
                      <a:pt x="3752417" y="485658"/>
                      <a:pt x="3752417" y="485658"/>
                    </a:cubicBezTo>
                    <a:lnTo>
                      <a:pt x="3753024" y="480788"/>
                    </a:lnTo>
                    <a:close/>
                    <a:moveTo>
                      <a:pt x="3794990" y="478798"/>
                    </a:moveTo>
                    <a:lnTo>
                      <a:pt x="3781812" y="480446"/>
                    </a:lnTo>
                    <a:lnTo>
                      <a:pt x="3786996" y="486778"/>
                    </a:lnTo>
                    <a:lnTo>
                      <a:pt x="3790055" y="491162"/>
                    </a:lnTo>
                    <a:close/>
                    <a:moveTo>
                      <a:pt x="2988448" y="477481"/>
                    </a:moveTo>
                    <a:cubicBezTo>
                      <a:pt x="3001853" y="477481"/>
                      <a:pt x="3020110" y="478502"/>
                      <a:pt x="3039517" y="482588"/>
                    </a:cubicBezTo>
                    <a:cubicBezTo>
                      <a:pt x="3078839" y="490758"/>
                      <a:pt x="3107944" y="508630"/>
                      <a:pt x="3107944" y="508630"/>
                    </a:cubicBezTo>
                    <a:cubicBezTo>
                      <a:pt x="3107944" y="508630"/>
                      <a:pt x="3073731" y="512715"/>
                      <a:pt x="3034916" y="504545"/>
                    </a:cubicBezTo>
                    <a:cubicBezTo>
                      <a:pt x="2995603" y="496374"/>
                      <a:pt x="2966490" y="478502"/>
                      <a:pt x="2966490" y="478502"/>
                    </a:cubicBezTo>
                    <a:cubicBezTo>
                      <a:pt x="2966490" y="478502"/>
                      <a:pt x="2975043" y="477481"/>
                      <a:pt x="2988448" y="477481"/>
                    </a:cubicBezTo>
                    <a:close/>
                    <a:moveTo>
                      <a:pt x="4784862" y="468635"/>
                    </a:moveTo>
                    <a:lnTo>
                      <a:pt x="4772643" y="469066"/>
                    </a:lnTo>
                    <a:lnTo>
                      <a:pt x="4773246" y="473909"/>
                    </a:lnTo>
                    <a:cubicBezTo>
                      <a:pt x="4773246" y="473909"/>
                      <a:pt x="4771236" y="472377"/>
                      <a:pt x="4767877" y="469472"/>
                    </a:cubicBezTo>
                    <a:lnTo>
                      <a:pt x="4767633" y="469242"/>
                    </a:lnTo>
                    <a:lnTo>
                      <a:pt x="4752824" y="469763"/>
                    </a:lnTo>
                    <a:lnTo>
                      <a:pt x="4747624" y="469113"/>
                    </a:lnTo>
                    <a:lnTo>
                      <a:pt x="4749529" y="477102"/>
                    </a:lnTo>
                    <a:lnTo>
                      <a:pt x="4752577" y="496945"/>
                    </a:lnTo>
                    <a:lnTo>
                      <a:pt x="4772290" y="491866"/>
                    </a:lnTo>
                    <a:close/>
                    <a:moveTo>
                      <a:pt x="4730641" y="466989"/>
                    </a:moveTo>
                    <a:lnTo>
                      <a:pt x="4735604" y="479420"/>
                    </a:lnTo>
                    <a:lnTo>
                      <a:pt x="4738669" y="475028"/>
                    </a:lnTo>
                    <a:lnTo>
                      <a:pt x="4743893" y="468646"/>
                    </a:lnTo>
                    <a:close/>
                    <a:moveTo>
                      <a:pt x="5537409" y="465741"/>
                    </a:moveTo>
                    <a:cubicBezTo>
                      <a:pt x="5550751" y="465741"/>
                      <a:pt x="5559177" y="466762"/>
                      <a:pt x="5559177" y="466762"/>
                    </a:cubicBezTo>
                    <a:cubicBezTo>
                      <a:pt x="5559177" y="466762"/>
                      <a:pt x="5530073" y="484634"/>
                      <a:pt x="5490751" y="492805"/>
                    </a:cubicBezTo>
                    <a:cubicBezTo>
                      <a:pt x="5451936" y="500975"/>
                      <a:pt x="5417723" y="496890"/>
                      <a:pt x="5417723" y="496890"/>
                    </a:cubicBezTo>
                    <a:cubicBezTo>
                      <a:pt x="5417723" y="496890"/>
                      <a:pt x="5446836" y="479018"/>
                      <a:pt x="5486150" y="470848"/>
                    </a:cubicBezTo>
                    <a:cubicBezTo>
                      <a:pt x="5505811" y="466762"/>
                      <a:pt x="5524068" y="465741"/>
                      <a:pt x="5537409" y="465741"/>
                    </a:cubicBezTo>
                    <a:close/>
                    <a:moveTo>
                      <a:pt x="3653264" y="460094"/>
                    </a:moveTo>
                    <a:lnTo>
                      <a:pt x="3654587" y="461951"/>
                    </a:lnTo>
                    <a:lnTo>
                      <a:pt x="3669951" y="493082"/>
                    </a:lnTo>
                    <a:lnTo>
                      <a:pt x="3696941" y="494490"/>
                    </a:lnTo>
                    <a:lnTo>
                      <a:pt x="3697620" y="474147"/>
                    </a:lnTo>
                    <a:lnTo>
                      <a:pt x="3663556" y="464780"/>
                    </a:lnTo>
                    <a:close/>
                    <a:moveTo>
                      <a:pt x="4873443" y="448111"/>
                    </a:moveTo>
                    <a:lnTo>
                      <a:pt x="4862620" y="453040"/>
                    </a:lnTo>
                    <a:lnTo>
                      <a:pt x="4828043" y="462548"/>
                    </a:lnTo>
                    <a:lnTo>
                      <a:pt x="4828717" y="482740"/>
                    </a:lnTo>
                    <a:lnTo>
                      <a:pt x="4856497" y="481289"/>
                    </a:lnTo>
                    <a:lnTo>
                      <a:pt x="4871583" y="450722"/>
                    </a:lnTo>
                    <a:close/>
                    <a:moveTo>
                      <a:pt x="3096194" y="422839"/>
                    </a:moveTo>
                    <a:cubicBezTo>
                      <a:pt x="3096194" y="422839"/>
                      <a:pt x="3131938" y="427948"/>
                      <a:pt x="3164629" y="450928"/>
                    </a:cubicBezTo>
                    <a:cubicBezTo>
                      <a:pt x="3197311" y="473909"/>
                      <a:pt x="3214160" y="505568"/>
                      <a:pt x="3214160" y="505568"/>
                    </a:cubicBezTo>
                    <a:cubicBezTo>
                      <a:pt x="3214160" y="505568"/>
                      <a:pt x="3205224" y="504290"/>
                      <a:pt x="3192202" y="500141"/>
                    </a:cubicBezTo>
                    <a:lnTo>
                      <a:pt x="3177306" y="492876"/>
                    </a:lnTo>
                    <a:lnTo>
                      <a:pt x="3175075" y="496927"/>
                    </a:lnTo>
                    <a:cubicBezTo>
                      <a:pt x="3169448" y="506717"/>
                      <a:pt x="3155562" y="528931"/>
                      <a:pt x="3134502" y="549998"/>
                    </a:cubicBezTo>
                    <a:cubicBezTo>
                      <a:pt x="3106413" y="577580"/>
                      <a:pt x="3075261" y="592382"/>
                      <a:pt x="3075261" y="592382"/>
                    </a:cubicBezTo>
                    <a:cubicBezTo>
                      <a:pt x="3075261" y="592382"/>
                      <a:pt x="3090579" y="562254"/>
                      <a:pt x="3118668" y="534165"/>
                    </a:cubicBezTo>
                    <a:cubicBezTo>
                      <a:pt x="3132713" y="520378"/>
                      <a:pt x="3147523" y="509782"/>
                      <a:pt x="3158822" y="502633"/>
                    </a:cubicBezTo>
                    <a:lnTo>
                      <a:pt x="3167661" y="497607"/>
                    </a:lnTo>
                    <a:lnTo>
                      <a:pt x="3152882" y="496948"/>
                    </a:lnTo>
                    <a:cubicBezTo>
                      <a:pt x="3139860" y="495735"/>
                      <a:pt x="3122241" y="493054"/>
                      <a:pt x="3103858" y="487180"/>
                    </a:cubicBezTo>
                    <a:cubicBezTo>
                      <a:pt x="3067082" y="475440"/>
                      <a:pt x="3040532" y="455014"/>
                      <a:pt x="3040532" y="455014"/>
                    </a:cubicBezTo>
                    <a:cubicBezTo>
                      <a:pt x="3040532" y="455014"/>
                      <a:pt x="3074238" y="453990"/>
                      <a:pt x="3111005" y="465739"/>
                    </a:cubicBezTo>
                    <a:cubicBezTo>
                      <a:pt x="3138581" y="474544"/>
                      <a:pt x="3160414" y="488234"/>
                      <a:pt x="3169607" y="494530"/>
                    </a:cubicBezTo>
                    <a:lnTo>
                      <a:pt x="3171144" y="495627"/>
                    </a:lnTo>
                    <a:lnTo>
                      <a:pt x="3176594" y="492528"/>
                    </a:lnTo>
                    <a:lnTo>
                      <a:pt x="3145733" y="477478"/>
                    </a:lnTo>
                    <a:cubicBezTo>
                      <a:pt x="3113051" y="454498"/>
                      <a:pt x="3096194" y="422839"/>
                      <a:pt x="3096194" y="422839"/>
                    </a:cubicBezTo>
                    <a:close/>
                    <a:moveTo>
                      <a:pt x="3620207" y="415620"/>
                    </a:moveTo>
                    <a:lnTo>
                      <a:pt x="3626912" y="423091"/>
                    </a:lnTo>
                    <a:lnTo>
                      <a:pt x="3649030" y="454148"/>
                    </a:lnTo>
                    <a:lnTo>
                      <a:pt x="3666109" y="452012"/>
                    </a:lnTo>
                    <a:lnTo>
                      <a:pt x="3700536" y="453224"/>
                    </a:lnTo>
                    <a:lnTo>
                      <a:pt x="3702592" y="439830"/>
                    </a:lnTo>
                    <a:lnTo>
                      <a:pt x="3704473" y="431938"/>
                    </a:lnTo>
                    <a:lnTo>
                      <a:pt x="3674272" y="431009"/>
                    </a:lnTo>
                    <a:close/>
                    <a:moveTo>
                      <a:pt x="5429463" y="411091"/>
                    </a:moveTo>
                    <a:cubicBezTo>
                      <a:pt x="5429463" y="411091"/>
                      <a:pt x="5412606" y="442750"/>
                      <a:pt x="5379932" y="465730"/>
                    </a:cubicBezTo>
                    <a:lnTo>
                      <a:pt x="5349070" y="480779"/>
                    </a:lnTo>
                    <a:lnTo>
                      <a:pt x="5354528" y="483883"/>
                    </a:lnTo>
                    <a:lnTo>
                      <a:pt x="5356058" y="482790"/>
                    </a:lnTo>
                    <a:cubicBezTo>
                      <a:pt x="5365249" y="476494"/>
                      <a:pt x="5387079" y="462801"/>
                      <a:pt x="5414661" y="453990"/>
                    </a:cubicBezTo>
                    <a:cubicBezTo>
                      <a:pt x="5451429" y="442250"/>
                      <a:pt x="5485135" y="443274"/>
                      <a:pt x="5485135" y="443274"/>
                    </a:cubicBezTo>
                    <a:cubicBezTo>
                      <a:pt x="5485135" y="443274"/>
                      <a:pt x="5458576" y="463691"/>
                      <a:pt x="5421809" y="475440"/>
                    </a:cubicBezTo>
                    <a:cubicBezTo>
                      <a:pt x="5403425" y="481314"/>
                      <a:pt x="5385807" y="483995"/>
                      <a:pt x="5372784" y="485208"/>
                    </a:cubicBezTo>
                    <a:lnTo>
                      <a:pt x="5358018" y="485867"/>
                    </a:lnTo>
                    <a:lnTo>
                      <a:pt x="5366844" y="490885"/>
                    </a:lnTo>
                    <a:cubicBezTo>
                      <a:pt x="5378143" y="498034"/>
                      <a:pt x="5392953" y="508630"/>
                      <a:pt x="5406998" y="522417"/>
                    </a:cubicBezTo>
                    <a:cubicBezTo>
                      <a:pt x="5435079" y="550506"/>
                      <a:pt x="5450405" y="580634"/>
                      <a:pt x="5450405" y="580634"/>
                    </a:cubicBezTo>
                    <a:cubicBezTo>
                      <a:pt x="5450405" y="580634"/>
                      <a:pt x="5419254" y="565824"/>
                      <a:pt x="5391164" y="538250"/>
                    </a:cubicBezTo>
                    <a:cubicBezTo>
                      <a:pt x="5370097" y="517183"/>
                      <a:pt x="5356214" y="494969"/>
                      <a:pt x="5350590" y="485179"/>
                    </a:cubicBezTo>
                    <a:lnTo>
                      <a:pt x="5348359" y="481126"/>
                    </a:lnTo>
                    <a:lnTo>
                      <a:pt x="5333456" y="488393"/>
                    </a:lnTo>
                    <a:cubicBezTo>
                      <a:pt x="5320433" y="492542"/>
                      <a:pt x="5311497" y="493820"/>
                      <a:pt x="5311497" y="493820"/>
                    </a:cubicBezTo>
                    <a:cubicBezTo>
                      <a:pt x="5311497" y="493820"/>
                      <a:pt x="5328354" y="462161"/>
                      <a:pt x="5361037" y="439180"/>
                    </a:cubicBezTo>
                    <a:cubicBezTo>
                      <a:pt x="5393719" y="416200"/>
                      <a:pt x="5429463" y="411091"/>
                      <a:pt x="5429463" y="411091"/>
                    </a:cubicBezTo>
                    <a:close/>
                    <a:moveTo>
                      <a:pt x="3149311" y="409052"/>
                    </a:moveTo>
                    <a:cubicBezTo>
                      <a:pt x="3149311" y="409052"/>
                      <a:pt x="3158120" y="411350"/>
                      <a:pt x="3170632" y="416968"/>
                    </a:cubicBezTo>
                    <a:lnTo>
                      <a:pt x="3213702" y="444498"/>
                    </a:lnTo>
                    <a:lnTo>
                      <a:pt x="3201522" y="429668"/>
                    </a:lnTo>
                    <a:cubicBezTo>
                      <a:pt x="3194500" y="417986"/>
                      <a:pt x="3191180" y="409560"/>
                      <a:pt x="3191180" y="409560"/>
                    </a:cubicBezTo>
                    <a:cubicBezTo>
                      <a:pt x="3191180" y="409560"/>
                      <a:pt x="3226417" y="418754"/>
                      <a:pt x="3256034" y="445304"/>
                    </a:cubicBezTo>
                    <a:cubicBezTo>
                      <a:pt x="3285655" y="471355"/>
                      <a:pt x="3298934" y="505052"/>
                      <a:pt x="3298934" y="505052"/>
                    </a:cubicBezTo>
                    <a:lnTo>
                      <a:pt x="3290429" y="501895"/>
                    </a:lnTo>
                    <a:lnTo>
                      <a:pt x="3286227" y="515459"/>
                    </a:lnTo>
                    <a:cubicBezTo>
                      <a:pt x="3282206" y="526885"/>
                      <a:pt x="3275695" y="542077"/>
                      <a:pt x="3265736" y="557146"/>
                    </a:cubicBezTo>
                    <a:cubicBezTo>
                      <a:pt x="3246333" y="587273"/>
                      <a:pt x="3220799" y="605662"/>
                      <a:pt x="3220799" y="605662"/>
                    </a:cubicBezTo>
                    <a:cubicBezTo>
                      <a:pt x="3220799" y="605662"/>
                      <a:pt x="3222330" y="598001"/>
                      <a:pt x="3226350" y="586574"/>
                    </a:cubicBezTo>
                    <a:lnTo>
                      <a:pt x="3239647" y="559523"/>
                    </a:lnTo>
                    <a:lnTo>
                      <a:pt x="3200573" y="590208"/>
                    </a:lnTo>
                    <a:cubicBezTo>
                      <a:pt x="3189274" y="597357"/>
                      <a:pt x="3181486" y="601060"/>
                      <a:pt x="3181486" y="601060"/>
                    </a:cubicBezTo>
                    <a:cubicBezTo>
                      <a:pt x="3181486" y="601060"/>
                      <a:pt x="3196804" y="570932"/>
                      <a:pt x="3224893" y="542843"/>
                    </a:cubicBezTo>
                    <a:cubicBezTo>
                      <a:pt x="3252981" y="515269"/>
                      <a:pt x="3284123" y="500459"/>
                      <a:pt x="3284123" y="500459"/>
                    </a:cubicBezTo>
                    <a:lnTo>
                      <a:pt x="3281588" y="505066"/>
                    </a:lnTo>
                    <a:lnTo>
                      <a:pt x="3286859" y="500571"/>
                    </a:lnTo>
                    <a:lnTo>
                      <a:pt x="3277613" y="497139"/>
                    </a:lnTo>
                    <a:lnTo>
                      <a:pt x="3234535" y="469601"/>
                    </a:lnTo>
                    <a:lnTo>
                      <a:pt x="3246720" y="484439"/>
                    </a:lnTo>
                    <a:cubicBezTo>
                      <a:pt x="3253740" y="496120"/>
                      <a:pt x="3257057" y="504544"/>
                      <a:pt x="3257057" y="504544"/>
                    </a:cubicBezTo>
                    <a:cubicBezTo>
                      <a:pt x="3257057" y="504544"/>
                      <a:pt x="3221823" y="494843"/>
                      <a:pt x="3192202" y="468800"/>
                    </a:cubicBezTo>
                    <a:cubicBezTo>
                      <a:pt x="3162582" y="442758"/>
                      <a:pt x="3149311" y="409052"/>
                      <a:pt x="3149311" y="409052"/>
                    </a:cubicBezTo>
                    <a:close/>
                    <a:moveTo>
                      <a:pt x="4906762" y="403497"/>
                    </a:moveTo>
                    <a:lnTo>
                      <a:pt x="4851374" y="419261"/>
                    </a:lnTo>
                    <a:lnTo>
                      <a:pt x="4821182" y="420190"/>
                    </a:lnTo>
                    <a:lnTo>
                      <a:pt x="4823064" y="428081"/>
                    </a:lnTo>
                    <a:lnTo>
                      <a:pt x="4825125" y="441502"/>
                    </a:lnTo>
                    <a:lnTo>
                      <a:pt x="4860065" y="440272"/>
                    </a:lnTo>
                    <a:lnTo>
                      <a:pt x="4877474" y="442449"/>
                    </a:lnTo>
                    <a:lnTo>
                      <a:pt x="4899255" y="411863"/>
                    </a:lnTo>
                    <a:close/>
                    <a:moveTo>
                      <a:pt x="5376354" y="397304"/>
                    </a:moveTo>
                    <a:cubicBezTo>
                      <a:pt x="5376354" y="397304"/>
                      <a:pt x="5363084" y="431010"/>
                      <a:pt x="5333463" y="457052"/>
                    </a:cubicBezTo>
                    <a:cubicBezTo>
                      <a:pt x="5303843" y="483611"/>
                      <a:pt x="5268606" y="492796"/>
                      <a:pt x="5268606" y="492796"/>
                    </a:cubicBezTo>
                    <a:cubicBezTo>
                      <a:pt x="5268606" y="492796"/>
                      <a:pt x="5271924" y="484372"/>
                      <a:pt x="5278944" y="472691"/>
                    </a:cubicBezTo>
                    <a:lnTo>
                      <a:pt x="5291119" y="457865"/>
                    </a:lnTo>
                    <a:lnTo>
                      <a:pt x="5248050" y="485206"/>
                    </a:lnTo>
                    <a:lnTo>
                      <a:pt x="5238711" y="488757"/>
                    </a:lnTo>
                    <a:lnTo>
                      <a:pt x="5244090" y="493343"/>
                    </a:lnTo>
                    <a:lnTo>
                      <a:pt x="5241540" y="488711"/>
                    </a:lnTo>
                    <a:cubicBezTo>
                      <a:pt x="5241540" y="488711"/>
                      <a:pt x="5272691" y="503521"/>
                      <a:pt x="5300781" y="531095"/>
                    </a:cubicBezTo>
                    <a:cubicBezTo>
                      <a:pt x="5328870" y="559184"/>
                      <a:pt x="5344188" y="589312"/>
                      <a:pt x="5344188" y="589312"/>
                    </a:cubicBezTo>
                    <a:cubicBezTo>
                      <a:pt x="5344188" y="589312"/>
                      <a:pt x="5336400" y="585609"/>
                      <a:pt x="5325101" y="578460"/>
                    </a:cubicBezTo>
                    <a:lnTo>
                      <a:pt x="5285997" y="547753"/>
                    </a:lnTo>
                    <a:lnTo>
                      <a:pt x="5299306" y="574828"/>
                    </a:lnTo>
                    <a:cubicBezTo>
                      <a:pt x="5303326" y="586254"/>
                      <a:pt x="5304857" y="593913"/>
                      <a:pt x="5304857" y="593913"/>
                    </a:cubicBezTo>
                    <a:cubicBezTo>
                      <a:pt x="5304857" y="593913"/>
                      <a:pt x="5279331" y="575533"/>
                      <a:pt x="5259919" y="545406"/>
                    </a:cubicBezTo>
                    <a:cubicBezTo>
                      <a:pt x="5249964" y="530337"/>
                      <a:pt x="5243453" y="515145"/>
                      <a:pt x="5239431" y="503719"/>
                    </a:cubicBezTo>
                    <a:lnTo>
                      <a:pt x="5235207" y="490089"/>
                    </a:lnTo>
                    <a:lnTo>
                      <a:pt x="5226729" y="493312"/>
                    </a:lnTo>
                    <a:cubicBezTo>
                      <a:pt x="5226729" y="493312"/>
                      <a:pt x="5240009" y="459606"/>
                      <a:pt x="5269620" y="433564"/>
                    </a:cubicBezTo>
                    <a:cubicBezTo>
                      <a:pt x="5299241" y="407014"/>
                      <a:pt x="5334477" y="397820"/>
                      <a:pt x="5334477" y="397820"/>
                    </a:cubicBezTo>
                    <a:cubicBezTo>
                      <a:pt x="5334477" y="397820"/>
                      <a:pt x="5331160" y="406246"/>
                      <a:pt x="5324139" y="417928"/>
                    </a:cubicBezTo>
                    <a:lnTo>
                      <a:pt x="5311972" y="432744"/>
                    </a:lnTo>
                    <a:lnTo>
                      <a:pt x="5355033" y="405220"/>
                    </a:lnTo>
                    <a:cubicBezTo>
                      <a:pt x="5367545" y="399602"/>
                      <a:pt x="5376354" y="397304"/>
                      <a:pt x="5376354" y="397304"/>
                    </a:cubicBezTo>
                    <a:close/>
                    <a:moveTo>
                      <a:pt x="3833099" y="284447"/>
                    </a:moveTo>
                    <a:cubicBezTo>
                      <a:pt x="3833099" y="284447"/>
                      <a:pt x="3825952" y="325300"/>
                      <a:pt x="3796331" y="362067"/>
                    </a:cubicBezTo>
                    <a:cubicBezTo>
                      <a:pt x="3781521" y="380455"/>
                      <a:pt x="3763903" y="394373"/>
                      <a:pt x="3749987" y="403694"/>
                    </a:cubicBezTo>
                    <a:lnTo>
                      <a:pt x="3729624" y="415547"/>
                    </a:lnTo>
                    <a:lnTo>
                      <a:pt x="3739320" y="418307"/>
                    </a:lnTo>
                    <a:cubicBezTo>
                      <a:pt x="3754195" y="424372"/>
                      <a:pt x="3763133" y="429478"/>
                      <a:pt x="3763133" y="429478"/>
                    </a:cubicBezTo>
                    <a:cubicBezTo>
                      <a:pt x="3763133" y="429478"/>
                      <a:pt x="3752791" y="431648"/>
                      <a:pt x="3736512" y="432924"/>
                    </a:cubicBezTo>
                    <a:lnTo>
                      <a:pt x="3708799" y="432071"/>
                    </a:lnTo>
                    <a:lnTo>
                      <a:pt x="3713452" y="437755"/>
                    </a:lnTo>
                    <a:lnTo>
                      <a:pt x="3725375" y="454841"/>
                    </a:lnTo>
                    <a:lnTo>
                      <a:pt x="3756355" y="463360"/>
                    </a:lnTo>
                    <a:lnTo>
                      <a:pt x="3756693" y="461653"/>
                    </a:lnTo>
                    <a:cubicBezTo>
                      <a:pt x="3760203" y="447226"/>
                      <a:pt x="3766458" y="427948"/>
                      <a:pt x="3777436" y="408545"/>
                    </a:cubicBezTo>
                    <a:cubicBezTo>
                      <a:pt x="3799402" y="369731"/>
                      <a:pt x="3831568" y="345219"/>
                      <a:pt x="3831568" y="345219"/>
                    </a:cubicBezTo>
                    <a:cubicBezTo>
                      <a:pt x="3831568" y="345219"/>
                      <a:pt x="3828506" y="383517"/>
                      <a:pt x="3806549" y="422332"/>
                    </a:cubicBezTo>
                    <a:lnTo>
                      <a:pt x="3771940" y="467646"/>
                    </a:lnTo>
                    <a:lnTo>
                      <a:pt x="3775905" y="468736"/>
                    </a:lnTo>
                    <a:lnTo>
                      <a:pt x="3795454" y="477636"/>
                    </a:lnTo>
                    <a:lnTo>
                      <a:pt x="3798370" y="470332"/>
                    </a:lnTo>
                    <a:cubicBezTo>
                      <a:pt x="3818289" y="435611"/>
                      <a:pt x="3846886" y="413138"/>
                      <a:pt x="3846886" y="413138"/>
                    </a:cubicBezTo>
                    <a:cubicBezTo>
                      <a:pt x="3846886" y="413138"/>
                      <a:pt x="3843824" y="447351"/>
                      <a:pt x="3823905" y="482080"/>
                    </a:cubicBezTo>
                    <a:lnTo>
                      <a:pt x="3802924" y="509603"/>
                    </a:lnTo>
                    <a:lnTo>
                      <a:pt x="3806035" y="514060"/>
                    </a:lnTo>
                    <a:lnTo>
                      <a:pt x="3810394" y="522116"/>
                    </a:lnTo>
                    <a:lnTo>
                      <a:pt x="3811142" y="522425"/>
                    </a:lnTo>
                    <a:lnTo>
                      <a:pt x="3810587" y="522472"/>
                    </a:lnTo>
                    <a:lnTo>
                      <a:pt x="3817619" y="535465"/>
                    </a:lnTo>
                    <a:lnTo>
                      <a:pt x="3820974" y="525759"/>
                    </a:lnTo>
                    <a:cubicBezTo>
                      <a:pt x="3824732" y="516448"/>
                      <a:pt x="3829392" y="506459"/>
                      <a:pt x="3835137" y="496375"/>
                    </a:cubicBezTo>
                    <a:cubicBezTo>
                      <a:pt x="3858118" y="456029"/>
                      <a:pt x="3889269" y="428963"/>
                      <a:pt x="3889269" y="428963"/>
                    </a:cubicBezTo>
                    <a:cubicBezTo>
                      <a:pt x="3889269" y="428963"/>
                      <a:pt x="3883653" y="467777"/>
                      <a:pt x="3860672" y="508114"/>
                    </a:cubicBezTo>
                    <a:cubicBezTo>
                      <a:pt x="3854927" y="518201"/>
                      <a:pt x="3848671" y="527457"/>
                      <a:pt x="3842519" y="535668"/>
                    </a:cubicBezTo>
                    <a:lnTo>
                      <a:pt x="3827558" y="553831"/>
                    </a:lnTo>
                    <a:lnTo>
                      <a:pt x="3828520" y="555609"/>
                    </a:lnTo>
                    <a:lnTo>
                      <a:pt x="3833021" y="568500"/>
                    </a:lnTo>
                    <a:lnTo>
                      <a:pt x="3839739" y="571439"/>
                    </a:lnTo>
                    <a:lnTo>
                      <a:pt x="3834250" y="572021"/>
                    </a:lnTo>
                    <a:lnTo>
                      <a:pt x="3841351" y="592362"/>
                    </a:lnTo>
                    <a:lnTo>
                      <a:pt x="3857610" y="552037"/>
                    </a:lnTo>
                    <a:cubicBezTo>
                      <a:pt x="3878553" y="514762"/>
                      <a:pt x="3908173" y="490758"/>
                      <a:pt x="3908173" y="490758"/>
                    </a:cubicBezTo>
                    <a:cubicBezTo>
                      <a:pt x="3908173" y="490758"/>
                      <a:pt x="3904088" y="526502"/>
                      <a:pt x="3883145" y="563786"/>
                    </a:cubicBezTo>
                    <a:cubicBezTo>
                      <a:pt x="3872679" y="582423"/>
                      <a:pt x="3860040" y="597743"/>
                      <a:pt x="3850018" y="608404"/>
                    </a:cubicBezTo>
                    <a:lnTo>
                      <a:pt x="3847270" y="611121"/>
                    </a:lnTo>
                    <a:lnTo>
                      <a:pt x="3847919" y="616039"/>
                    </a:lnTo>
                    <a:lnTo>
                      <a:pt x="3858635" y="620472"/>
                    </a:lnTo>
                    <a:lnTo>
                      <a:pt x="3848618" y="621328"/>
                    </a:lnTo>
                    <a:lnTo>
                      <a:pt x="3851478" y="642983"/>
                    </a:lnTo>
                    <a:lnTo>
                      <a:pt x="3869266" y="646851"/>
                    </a:lnTo>
                    <a:lnTo>
                      <a:pt x="3872354" y="623057"/>
                    </a:lnTo>
                    <a:cubicBezTo>
                      <a:pt x="3883846" y="572788"/>
                      <a:pt x="3905104" y="537743"/>
                      <a:pt x="3905104" y="537743"/>
                    </a:cubicBezTo>
                    <a:cubicBezTo>
                      <a:pt x="3905104" y="537743"/>
                      <a:pt x="3938801" y="602093"/>
                      <a:pt x="3936247" y="679713"/>
                    </a:cubicBezTo>
                    <a:cubicBezTo>
                      <a:pt x="3935228" y="718523"/>
                      <a:pt x="3925270" y="753504"/>
                      <a:pt x="3915568" y="778782"/>
                    </a:cubicBezTo>
                    <a:lnTo>
                      <a:pt x="3904302" y="804281"/>
                    </a:lnTo>
                    <a:lnTo>
                      <a:pt x="3914298" y="807379"/>
                    </a:lnTo>
                    <a:cubicBezTo>
                      <a:pt x="3914298" y="807379"/>
                      <a:pt x="3911042" y="809933"/>
                      <a:pt x="3905041" y="813914"/>
                    </a:cubicBezTo>
                    <a:lnTo>
                      <a:pt x="3896941" y="818670"/>
                    </a:lnTo>
                    <a:lnTo>
                      <a:pt x="3896417" y="819636"/>
                    </a:lnTo>
                    <a:lnTo>
                      <a:pt x="3896177" y="819118"/>
                    </a:lnTo>
                    <a:lnTo>
                      <a:pt x="3879315" y="829018"/>
                    </a:lnTo>
                    <a:cubicBezTo>
                      <a:pt x="3857356" y="840444"/>
                      <a:pt x="3826460" y="853083"/>
                      <a:pt x="3790716" y="857934"/>
                    </a:cubicBezTo>
                    <a:cubicBezTo>
                      <a:pt x="3719219" y="868142"/>
                      <a:pt x="3655893" y="843123"/>
                      <a:pt x="3655893" y="843123"/>
                    </a:cubicBezTo>
                    <a:cubicBezTo>
                      <a:pt x="3655893" y="843123"/>
                      <a:pt x="3707987" y="802778"/>
                      <a:pt x="3779475" y="792569"/>
                    </a:cubicBezTo>
                    <a:cubicBezTo>
                      <a:pt x="3797350" y="790015"/>
                      <a:pt x="3814713" y="789663"/>
                      <a:pt x="3830704" y="790573"/>
                    </a:cubicBezTo>
                    <a:lnTo>
                      <a:pt x="3887951" y="799599"/>
                    </a:lnTo>
                    <a:lnTo>
                      <a:pt x="3879884" y="777762"/>
                    </a:lnTo>
                    <a:cubicBezTo>
                      <a:pt x="3871776" y="751973"/>
                      <a:pt x="3863989" y="716481"/>
                      <a:pt x="3865266" y="677666"/>
                    </a:cubicBezTo>
                    <a:lnTo>
                      <a:pt x="3869044" y="648560"/>
                    </a:lnTo>
                    <a:lnTo>
                      <a:pt x="3852861" y="653461"/>
                    </a:lnTo>
                    <a:lnTo>
                      <a:pt x="3854108" y="662898"/>
                    </a:lnTo>
                    <a:cubicBezTo>
                      <a:pt x="3856047" y="714246"/>
                      <a:pt x="3844848" y="752741"/>
                      <a:pt x="3844848" y="752741"/>
                    </a:cubicBezTo>
                    <a:cubicBezTo>
                      <a:pt x="3844848" y="752741"/>
                      <a:pt x="3843106" y="750802"/>
                      <a:pt x="3840155" y="747149"/>
                    </a:cubicBezTo>
                    <a:lnTo>
                      <a:pt x="3833633" y="738486"/>
                    </a:lnTo>
                    <a:lnTo>
                      <a:pt x="3808903" y="754900"/>
                    </a:lnTo>
                    <a:cubicBezTo>
                      <a:pt x="3787136" y="768305"/>
                      <a:pt x="3756240" y="784902"/>
                      <a:pt x="3719726" y="797670"/>
                    </a:cubicBezTo>
                    <a:cubicBezTo>
                      <a:pt x="3682959" y="810437"/>
                      <a:pt x="3647595" y="816821"/>
                      <a:pt x="3621424" y="820013"/>
                    </a:cubicBezTo>
                    <a:lnTo>
                      <a:pt x="3592938" y="822120"/>
                    </a:lnTo>
                    <a:lnTo>
                      <a:pt x="3640059" y="865082"/>
                    </a:lnTo>
                    <a:cubicBezTo>
                      <a:pt x="3665848" y="894702"/>
                      <a:pt x="3680914" y="923940"/>
                      <a:pt x="3689532" y="945773"/>
                    </a:cubicBezTo>
                    <a:lnTo>
                      <a:pt x="3693513" y="957914"/>
                    </a:lnTo>
                    <a:lnTo>
                      <a:pt x="3696083" y="957081"/>
                    </a:lnTo>
                    <a:lnTo>
                      <a:pt x="3691502" y="940998"/>
                    </a:lnTo>
                    <a:cubicBezTo>
                      <a:pt x="3690489" y="936577"/>
                      <a:pt x="3690106" y="934024"/>
                      <a:pt x="3690106" y="934024"/>
                    </a:cubicBezTo>
                    <a:cubicBezTo>
                      <a:pt x="3690106" y="934024"/>
                      <a:pt x="3700193" y="938875"/>
                      <a:pt x="3713853" y="948450"/>
                    </a:cubicBezTo>
                    <a:lnTo>
                      <a:pt x="3716225" y="950693"/>
                    </a:lnTo>
                    <a:lnTo>
                      <a:pt x="3729943" y="946787"/>
                    </a:lnTo>
                    <a:lnTo>
                      <a:pt x="3721244" y="955443"/>
                    </a:lnTo>
                    <a:lnTo>
                      <a:pt x="3752454" y="984977"/>
                    </a:lnTo>
                    <a:lnTo>
                      <a:pt x="3760517" y="980371"/>
                    </a:lnTo>
                    <a:lnTo>
                      <a:pt x="3770357" y="975624"/>
                    </a:lnTo>
                    <a:lnTo>
                      <a:pt x="3768440" y="954260"/>
                    </a:lnTo>
                    <a:cubicBezTo>
                      <a:pt x="3768122" y="938621"/>
                      <a:pt x="3769782" y="928408"/>
                      <a:pt x="3769782" y="928408"/>
                    </a:cubicBezTo>
                    <a:cubicBezTo>
                      <a:pt x="3769782" y="928408"/>
                      <a:pt x="3778079" y="935557"/>
                      <a:pt x="3788356" y="948133"/>
                    </a:cubicBezTo>
                    <a:lnTo>
                      <a:pt x="3798324" y="962188"/>
                    </a:lnTo>
                    <a:lnTo>
                      <a:pt x="3811649" y="956497"/>
                    </a:lnTo>
                    <a:cubicBezTo>
                      <a:pt x="3811649" y="956497"/>
                      <a:pt x="3810085" y="960040"/>
                      <a:pt x="3806677" y="966224"/>
                    </a:cubicBezTo>
                    <a:lnTo>
                      <a:pt x="3804101" y="970334"/>
                    </a:lnTo>
                    <a:lnTo>
                      <a:pt x="3804466" y="970849"/>
                    </a:lnTo>
                    <a:cubicBezTo>
                      <a:pt x="3809804" y="979634"/>
                      <a:pt x="3814847" y="989560"/>
                      <a:pt x="3818805" y="1000412"/>
                    </a:cubicBezTo>
                    <a:lnTo>
                      <a:pt x="3827406" y="1040277"/>
                    </a:lnTo>
                    <a:lnTo>
                      <a:pt x="3830858" y="1038767"/>
                    </a:lnTo>
                    <a:lnTo>
                      <a:pt x="3846886" y="1032722"/>
                    </a:lnTo>
                    <a:lnTo>
                      <a:pt x="3829463" y="988660"/>
                    </a:lnTo>
                    <a:lnTo>
                      <a:pt x="3826546" y="974676"/>
                    </a:lnTo>
                    <a:lnTo>
                      <a:pt x="3813180" y="972838"/>
                    </a:lnTo>
                    <a:cubicBezTo>
                      <a:pt x="3813180" y="972838"/>
                      <a:pt x="3816659" y="970955"/>
                      <a:pt x="3823027" y="967971"/>
                    </a:cubicBezTo>
                    <a:lnTo>
                      <a:pt x="3825254" y="967030"/>
                    </a:lnTo>
                    <a:lnTo>
                      <a:pt x="3824929" y="964659"/>
                    </a:lnTo>
                    <a:lnTo>
                      <a:pt x="3826958" y="966311"/>
                    </a:lnTo>
                    <a:lnTo>
                      <a:pt x="3850204" y="956497"/>
                    </a:lnTo>
                    <a:cubicBezTo>
                      <a:pt x="3873311" y="947687"/>
                      <a:pt x="3905611" y="937601"/>
                      <a:pt x="3942378" y="932492"/>
                    </a:cubicBezTo>
                    <a:cubicBezTo>
                      <a:pt x="3960762" y="929940"/>
                      <a:pt x="3978508" y="928887"/>
                      <a:pt x="3994785" y="928744"/>
                    </a:cubicBezTo>
                    <a:lnTo>
                      <a:pt x="4003624" y="929256"/>
                    </a:lnTo>
                    <a:lnTo>
                      <a:pt x="4003405" y="927892"/>
                    </a:lnTo>
                    <a:cubicBezTo>
                      <a:pt x="4000466" y="902870"/>
                      <a:pt x="3999060" y="868655"/>
                      <a:pt x="4005188" y="831883"/>
                    </a:cubicBezTo>
                    <a:cubicBezTo>
                      <a:pt x="4017452" y="758348"/>
                      <a:pt x="4055750" y="702685"/>
                      <a:pt x="4055750" y="702685"/>
                    </a:cubicBezTo>
                    <a:cubicBezTo>
                      <a:pt x="4055750" y="702685"/>
                      <a:pt x="4073622" y="766011"/>
                      <a:pt x="4061367" y="839546"/>
                    </a:cubicBezTo>
                    <a:cubicBezTo>
                      <a:pt x="4058303" y="857930"/>
                      <a:pt x="4053611" y="875197"/>
                      <a:pt x="4048297" y="890756"/>
                    </a:cubicBezTo>
                    <a:lnTo>
                      <a:pt x="4031836" y="930888"/>
                    </a:lnTo>
                    <a:lnTo>
                      <a:pt x="4055324" y="932246"/>
                    </a:lnTo>
                    <a:lnTo>
                      <a:pt x="4075982" y="935549"/>
                    </a:lnTo>
                    <a:lnTo>
                      <a:pt x="4077201" y="921767"/>
                    </a:lnTo>
                    <a:cubicBezTo>
                      <a:pt x="4088433" y="855379"/>
                      <a:pt x="4121623" y="804825"/>
                      <a:pt x="4121623" y="804825"/>
                    </a:cubicBezTo>
                    <a:cubicBezTo>
                      <a:pt x="4121623" y="804825"/>
                      <a:pt x="4136433" y="862019"/>
                      <a:pt x="4125201" y="928407"/>
                    </a:cubicBezTo>
                    <a:cubicBezTo>
                      <a:pt x="4122391" y="945004"/>
                      <a:pt x="4118209" y="960612"/>
                      <a:pt x="4113516" y="974688"/>
                    </a:cubicBezTo>
                    <a:lnTo>
                      <a:pt x="4104208" y="998101"/>
                    </a:lnTo>
                    <a:lnTo>
                      <a:pt x="4128271" y="1000918"/>
                    </a:lnTo>
                    <a:cubicBezTo>
                      <a:pt x="4128271" y="1000918"/>
                      <a:pt x="4124185" y="1002865"/>
                      <a:pt x="4116724" y="1005969"/>
                    </a:cubicBezTo>
                    <a:lnTo>
                      <a:pt x="4098158" y="1012972"/>
                    </a:lnTo>
                    <a:lnTo>
                      <a:pt x="4086131" y="1036420"/>
                    </a:lnTo>
                    <a:cubicBezTo>
                      <a:pt x="4082844" y="1042197"/>
                      <a:pt x="4080770" y="1045358"/>
                      <a:pt x="4080770" y="1045358"/>
                    </a:cubicBezTo>
                    <a:cubicBezTo>
                      <a:pt x="4080770" y="1045358"/>
                      <a:pt x="4079844" y="1041782"/>
                      <a:pt x="4078631" y="1035382"/>
                    </a:cubicBezTo>
                    <a:lnTo>
                      <a:pt x="4076427" y="1020010"/>
                    </a:lnTo>
                    <a:lnTo>
                      <a:pt x="4033554" y="1030341"/>
                    </a:lnTo>
                    <a:lnTo>
                      <a:pt x="4051665" y="1054544"/>
                    </a:lnTo>
                    <a:lnTo>
                      <a:pt x="4055815" y="1064493"/>
                    </a:lnTo>
                    <a:lnTo>
                      <a:pt x="4058822" y="1063737"/>
                    </a:lnTo>
                    <a:cubicBezTo>
                      <a:pt x="4078354" y="1060929"/>
                      <a:pt x="4097185" y="1059653"/>
                      <a:pt x="4114444" y="1059317"/>
                    </a:cubicBezTo>
                    <a:lnTo>
                      <a:pt x="4148970" y="1060234"/>
                    </a:lnTo>
                    <a:lnTo>
                      <a:pt x="4147541" y="1046752"/>
                    </a:lnTo>
                    <a:cubicBezTo>
                      <a:pt x="4145754" y="1020709"/>
                      <a:pt x="4145628" y="985090"/>
                      <a:pt x="4152267" y="946787"/>
                    </a:cubicBezTo>
                    <a:cubicBezTo>
                      <a:pt x="4165547" y="869674"/>
                      <a:pt x="4199760" y="810949"/>
                      <a:pt x="4199760" y="810949"/>
                    </a:cubicBezTo>
                    <a:cubicBezTo>
                      <a:pt x="4199760" y="810949"/>
                      <a:pt x="4213547" y="876830"/>
                      <a:pt x="4200267" y="953426"/>
                    </a:cubicBezTo>
                    <a:cubicBezTo>
                      <a:pt x="4193628" y="991983"/>
                      <a:pt x="4181755" y="1025942"/>
                      <a:pt x="4171541" y="1050263"/>
                    </a:cubicBezTo>
                    <a:lnTo>
                      <a:pt x="4166469" y="1061250"/>
                    </a:lnTo>
                    <a:lnTo>
                      <a:pt x="4203854" y="1065776"/>
                    </a:lnTo>
                    <a:cubicBezTo>
                      <a:pt x="4203854" y="1065776"/>
                      <a:pt x="4188917" y="1073437"/>
                      <a:pt x="4164213" y="1082438"/>
                    </a:cubicBezTo>
                    <a:lnTo>
                      <a:pt x="4155216" y="1084701"/>
                    </a:lnTo>
                    <a:lnTo>
                      <a:pt x="4152775" y="1089264"/>
                    </a:lnTo>
                    <a:lnTo>
                      <a:pt x="4152133" y="1085476"/>
                    </a:lnTo>
                    <a:lnTo>
                      <a:pt x="4072819" y="1105422"/>
                    </a:lnTo>
                    <a:lnTo>
                      <a:pt x="4074414" y="1112069"/>
                    </a:lnTo>
                    <a:lnTo>
                      <a:pt x="4087926" y="1105098"/>
                    </a:lnTo>
                    <a:cubicBezTo>
                      <a:pt x="4087926" y="1105098"/>
                      <a:pt x="4086745" y="1107300"/>
                      <a:pt x="4084415" y="1111107"/>
                    </a:cubicBezTo>
                    <a:lnTo>
                      <a:pt x="4076839" y="1122488"/>
                    </a:lnTo>
                    <a:lnTo>
                      <a:pt x="4077708" y="1127572"/>
                    </a:lnTo>
                    <a:lnTo>
                      <a:pt x="4075004" y="1125246"/>
                    </a:lnTo>
                    <a:lnTo>
                      <a:pt x="4074010" y="1126738"/>
                    </a:lnTo>
                    <a:lnTo>
                      <a:pt x="4053991" y="1149239"/>
                    </a:lnTo>
                    <a:lnTo>
                      <a:pt x="4087232" y="1141230"/>
                    </a:lnTo>
                    <a:lnTo>
                      <a:pt x="4101075" y="1126360"/>
                    </a:lnTo>
                    <a:cubicBezTo>
                      <a:pt x="4112437" y="1116593"/>
                      <a:pt x="4120607" y="1111230"/>
                      <a:pt x="4120607" y="1111230"/>
                    </a:cubicBezTo>
                    <a:cubicBezTo>
                      <a:pt x="4120607" y="1111230"/>
                      <a:pt x="4118438" y="1120166"/>
                      <a:pt x="4113077" y="1133507"/>
                    </a:cubicBezTo>
                    <a:lnTo>
                      <a:pt x="4111565" y="1136265"/>
                    </a:lnTo>
                    <a:lnTo>
                      <a:pt x="4166513" y="1131586"/>
                    </a:lnTo>
                    <a:lnTo>
                      <a:pt x="4220425" y="1133079"/>
                    </a:lnTo>
                    <a:lnTo>
                      <a:pt x="4218592" y="1118694"/>
                    </a:lnTo>
                    <a:cubicBezTo>
                      <a:pt x="4216487" y="1094755"/>
                      <a:pt x="4215851" y="1061944"/>
                      <a:pt x="4221725" y="1026454"/>
                    </a:cubicBezTo>
                    <a:cubicBezTo>
                      <a:pt x="4227595" y="991217"/>
                      <a:pt x="4239083" y="960066"/>
                      <a:pt x="4249104" y="937723"/>
                    </a:cubicBezTo>
                    <a:lnTo>
                      <a:pt x="4252218" y="931442"/>
                    </a:lnTo>
                    <a:lnTo>
                      <a:pt x="4252297" y="929109"/>
                    </a:lnTo>
                    <a:cubicBezTo>
                      <a:pt x="4254403" y="905172"/>
                      <a:pt x="4257977" y="890108"/>
                      <a:pt x="4257977" y="890108"/>
                    </a:cubicBezTo>
                    <a:cubicBezTo>
                      <a:pt x="4257977" y="890108"/>
                      <a:pt x="4260116" y="893491"/>
                      <a:pt x="4263507" y="899667"/>
                    </a:cubicBezTo>
                    <a:lnTo>
                      <a:pt x="4266014" y="904724"/>
                    </a:lnTo>
                    <a:lnTo>
                      <a:pt x="4267678" y="901848"/>
                    </a:lnTo>
                    <a:lnTo>
                      <a:pt x="4269679" y="912114"/>
                    </a:lnTo>
                    <a:lnTo>
                      <a:pt x="4276555" y="925983"/>
                    </a:lnTo>
                    <a:cubicBezTo>
                      <a:pt x="4286578" y="948326"/>
                      <a:pt x="4298068" y="979477"/>
                      <a:pt x="4303938" y="1014714"/>
                    </a:cubicBezTo>
                    <a:cubicBezTo>
                      <a:pt x="4309813" y="1050204"/>
                      <a:pt x="4309176" y="1083013"/>
                      <a:pt x="4307071" y="1106950"/>
                    </a:cubicBezTo>
                    <a:lnTo>
                      <a:pt x="4305238" y="1121330"/>
                    </a:lnTo>
                    <a:lnTo>
                      <a:pt x="4359150" y="1119837"/>
                    </a:lnTo>
                    <a:cubicBezTo>
                      <a:pt x="4377990" y="1120411"/>
                      <a:pt x="4398544" y="1121943"/>
                      <a:pt x="4419865" y="1125007"/>
                    </a:cubicBezTo>
                    <a:cubicBezTo>
                      <a:pt x="4505148" y="1136756"/>
                      <a:pt x="4570513" y="1167907"/>
                      <a:pt x="4570513" y="1167907"/>
                    </a:cubicBezTo>
                    <a:cubicBezTo>
                      <a:pt x="4570513" y="1167907"/>
                      <a:pt x="4497485" y="1180163"/>
                      <a:pt x="4412202" y="1167907"/>
                    </a:cubicBezTo>
                    <a:cubicBezTo>
                      <a:pt x="4369561" y="1162033"/>
                      <a:pt x="4331899" y="1151308"/>
                      <a:pt x="4304897" y="1142052"/>
                    </a:cubicBezTo>
                    <a:lnTo>
                      <a:pt x="4302340" y="1141087"/>
                    </a:lnTo>
                    <a:lnTo>
                      <a:pt x="4301392" y="1145950"/>
                    </a:lnTo>
                    <a:lnTo>
                      <a:pt x="4297529" y="1139272"/>
                    </a:lnTo>
                    <a:lnTo>
                      <a:pt x="4273100" y="1130058"/>
                    </a:lnTo>
                    <a:cubicBezTo>
                      <a:pt x="4265640" y="1126954"/>
                      <a:pt x="4261554" y="1125007"/>
                      <a:pt x="4261554" y="1125007"/>
                    </a:cubicBezTo>
                    <a:lnTo>
                      <a:pt x="4288645" y="1121836"/>
                    </a:lnTo>
                    <a:lnTo>
                      <a:pt x="4282813" y="1110075"/>
                    </a:lnTo>
                    <a:cubicBezTo>
                      <a:pt x="4277801" y="1098904"/>
                      <a:pt x="4272422" y="1085530"/>
                      <a:pt x="4267562" y="1070545"/>
                    </a:cubicBezTo>
                    <a:lnTo>
                      <a:pt x="4264278" y="1057236"/>
                    </a:lnTo>
                    <a:lnTo>
                      <a:pt x="4258098" y="1082294"/>
                    </a:lnTo>
                    <a:cubicBezTo>
                      <a:pt x="4253239" y="1097279"/>
                      <a:pt x="4247861" y="1110652"/>
                      <a:pt x="4242849" y="1121823"/>
                    </a:cubicBezTo>
                    <a:lnTo>
                      <a:pt x="4237018" y="1133585"/>
                    </a:lnTo>
                    <a:lnTo>
                      <a:pt x="4264109" y="1136756"/>
                    </a:lnTo>
                    <a:cubicBezTo>
                      <a:pt x="4264109" y="1136756"/>
                      <a:pt x="4260024" y="1138704"/>
                      <a:pt x="4252563" y="1141809"/>
                    </a:cubicBezTo>
                    <a:lnTo>
                      <a:pt x="4228132" y="1151025"/>
                    </a:lnTo>
                    <a:lnTo>
                      <a:pt x="4224271" y="1157699"/>
                    </a:lnTo>
                    <a:lnTo>
                      <a:pt x="4223324" y="1152839"/>
                    </a:lnTo>
                    <a:lnTo>
                      <a:pt x="4220766" y="1153804"/>
                    </a:lnTo>
                    <a:cubicBezTo>
                      <a:pt x="4193765" y="1163061"/>
                      <a:pt x="4156103" y="1173786"/>
                      <a:pt x="4113461" y="1179656"/>
                    </a:cubicBezTo>
                    <a:lnTo>
                      <a:pt x="4086538" y="1181949"/>
                    </a:lnTo>
                    <a:lnTo>
                      <a:pt x="4086394" y="1182211"/>
                    </a:lnTo>
                    <a:cubicBezTo>
                      <a:pt x="4060859" y="1217447"/>
                      <a:pt x="4028177" y="1238897"/>
                      <a:pt x="4028177" y="1238897"/>
                    </a:cubicBezTo>
                    <a:cubicBezTo>
                      <a:pt x="4028177" y="1238897"/>
                      <a:pt x="4030349" y="1229961"/>
                      <a:pt x="4035711" y="1216621"/>
                    </a:cubicBezTo>
                    <a:lnTo>
                      <a:pt x="4053146" y="1184792"/>
                    </a:lnTo>
                    <a:lnTo>
                      <a:pt x="4052746" y="1184826"/>
                    </a:lnTo>
                    <a:lnTo>
                      <a:pt x="4016704" y="1184416"/>
                    </a:lnTo>
                    <a:lnTo>
                      <a:pt x="3982342" y="1209087"/>
                    </a:lnTo>
                    <a:cubicBezTo>
                      <a:pt x="3968043" y="1217321"/>
                      <a:pt x="3958212" y="1221533"/>
                      <a:pt x="3958212" y="1221533"/>
                    </a:cubicBezTo>
                    <a:cubicBezTo>
                      <a:pt x="3958212" y="1221533"/>
                      <a:pt x="3962936" y="1212724"/>
                      <a:pt x="3972128" y="1199893"/>
                    </a:cubicBezTo>
                    <a:lnTo>
                      <a:pt x="3987343" y="1182792"/>
                    </a:lnTo>
                    <a:lnTo>
                      <a:pt x="3955150" y="1179656"/>
                    </a:lnTo>
                    <a:cubicBezTo>
                      <a:pt x="3955150" y="1179656"/>
                      <a:pt x="3971492" y="1171868"/>
                      <a:pt x="3998493" y="1162612"/>
                    </a:cubicBezTo>
                    <a:lnTo>
                      <a:pt x="4007155" y="1160525"/>
                    </a:lnTo>
                    <a:lnTo>
                      <a:pt x="4012852" y="1154122"/>
                    </a:lnTo>
                    <a:cubicBezTo>
                      <a:pt x="4030728" y="1138038"/>
                      <a:pt x="4049497" y="1125783"/>
                      <a:pt x="4063796" y="1117548"/>
                    </a:cubicBezTo>
                    <a:lnTo>
                      <a:pt x="4065781" y="1116523"/>
                    </a:lnTo>
                    <a:lnTo>
                      <a:pt x="4060026" y="1110914"/>
                    </a:lnTo>
                    <a:lnTo>
                      <a:pt x="4057697" y="1107802"/>
                    </a:lnTo>
                    <a:lnTo>
                      <a:pt x="4020305" y="1110772"/>
                    </a:lnTo>
                    <a:lnTo>
                      <a:pt x="4020256" y="1110848"/>
                    </a:lnTo>
                    <a:lnTo>
                      <a:pt x="4016840" y="1114747"/>
                    </a:lnTo>
                    <a:lnTo>
                      <a:pt x="4017453" y="1117862"/>
                    </a:lnTo>
                    <a:lnTo>
                      <a:pt x="4015598" y="1116164"/>
                    </a:lnTo>
                    <a:lnTo>
                      <a:pt x="3983231" y="1153107"/>
                    </a:lnTo>
                    <a:cubicBezTo>
                      <a:pt x="3950549" y="1182211"/>
                      <a:pt x="3913781" y="1197021"/>
                      <a:pt x="3913781" y="1197021"/>
                    </a:cubicBezTo>
                    <a:cubicBezTo>
                      <a:pt x="3913781" y="1197021"/>
                      <a:pt x="3930638" y="1164339"/>
                      <a:pt x="3963320" y="1134719"/>
                    </a:cubicBezTo>
                    <a:lnTo>
                      <a:pt x="3996926" y="1111206"/>
                    </a:lnTo>
                    <a:lnTo>
                      <a:pt x="3965332" y="1110365"/>
                    </a:lnTo>
                    <a:lnTo>
                      <a:pt x="3966021" y="1113513"/>
                    </a:lnTo>
                    <a:cubicBezTo>
                      <a:pt x="3966667" y="1117263"/>
                      <a:pt x="3966890" y="1119401"/>
                      <a:pt x="3966890" y="1119401"/>
                    </a:cubicBezTo>
                    <a:cubicBezTo>
                      <a:pt x="3966890" y="1119401"/>
                      <a:pt x="3965103" y="1117997"/>
                      <a:pt x="3962103" y="1115348"/>
                    </a:cubicBezTo>
                    <a:lnTo>
                      <a:pt x="3955791" y="1109320"/>
                    </a:lnTo>
                    <a:lnTo>
                      <a:pt x="3954222" y="1109130"/>
                    </a:lnTo>
                    <a:lnTo>
                      <a:pt x="3917368" y="1150553"/>
                    </a:lnTo>
                    <a:cubicBezTo>
                      <a:pt x="3881615" y="1182728"/>
                      <a:pt x="3842293" y="1199576"/>
                      <a:pt x="3842293" y="1199576"/>
                    </a:cubicBezTo>
                    <a:cubicBezTo>
                      <a:pt x="3842293" y="1199576"/>
                      <a:pt x="3861189" y="1164339"/>
                      <a:pt x="3896933" y="1132165"/>
                    </a:cubicBezTo>
                    <a:lnTo>
                      <a:pt x="3932657" y="1106517"/>
                    </a:lnTo>
                    <a:lnTo>
                      <a:pt x="3920937" y="1105098"/>
                    </a:lnTo>
                    <a:cubicBezTo>
                      <a:pt x="3920937" y="1105098"/>
                      <a:pt x="3924672" y="1103183"/>
                      <a:pt x="3931494" y="1100143"/>
                    </a:cubicBezTo>
                    <a:lnTo>
                      <a:pt x="3943466" y="1095325"/>
                    </a:lnTo>
                    <a:lnTo>
                      <a:pt x="3923728" y="1069789"/>
                    </a:lnTo>
                    <a:lnTo>
                      <a:pt x="3921634" y="1073709"/>
                    </a:lnTo>
                    <a:cubicBezTo>
                      <a:pt x="3919719" y="1077108"/>
                      <a:pt x="3916847" y="1081927"/>
                      <a:pt x="3913017" y="1087608"/>
                    </a:cubicBezTo>
                    <a:lnTo>
                      <a:pt x="3904088" y="1097960"/>
                    </a:lnTo>
                    <a:lnTo>
                      <a:pt x="3904202" y="1098506"/>
                    </a:lnTo>
                    <a:cubicBezTo>
                      <a:pt x="3904881" y="1102703"/>
                      <a:pt x="3905104" y="1105098"/>
                      <a:pt x="3905104" y="1105098"/>
                    </a:cubicBezTo>
                    <a:lnTo>
                      <a:pt x="3900890" y="1101667"/>
                    </a:lnTo>
                    <a:lnTo>
                      <a:pt x="3878545" y="1127572"/>
                    </a:lnTo>
                    <a:cubicBezTo>
                      <a:pt x="3847910" y="1155145"/>
                      <a:pt x="3812673" y="1168425"/>
                      <a:pt x="3812673" y="1168425"/>
                    </a:cubicBezTo>
                    <a:cubicBezTo>
                      <a:pt x="3812673" y="1168425"/>
                      <a:pt x="3827991" y="1136757"/>
                      <a:pt x="3858635" y="1109184"/>
                    </a:cubicBezTo>
                    <a:lnTo>
                      <a:pt x="3887393" y="1089267"/>
                    </a:lnTo>
                    <a:lnTo>
                      <a:pt x="3886018" y="1087990"/>
                    </a:lnTo>
                    <a:lnTo>
                      <a:pt x="3854690" y="1047265"/>
                    </a:lnTo>
                    <a:lnTo>
                      <a:pt x="3828360" y="1044699"/>
                    </a:lnTo>
                    <a:lnTo>
                      <a:pt x="3828673" y="1046148"/>
                    </a:lnTo>
                    <a:cubicBezTo>
                      <a:pt x="3829825" y="1059688"/>
                      <a:pt x="3829352" y="1070848"/>
                      <a:pt x="3828789" y="1077611"/>
                    </a:cubicBezTo>
                    <a:lnTo>
                      <a:pt x="3828358" y="1081467"/>
                    </a:lnTo>
                    <a:lnTo>
                      <a:pt x="3836735" y="1075731"/>
                    </a:lnTo>
                    <a:cubicBezTo>
                      <a:pt x="3850842" y="1068327"/>
                      <a:pt x="3860672" y="1064753"/>
                      <a:pt x="3860672" y="1064753"/>
                    </a:cubicBezTo>
                    <a:cubicBezTo>
                      <a:pt x="3860672" y="1064753"/>
                      <a:pt x="3844331" y="1099990"/>
                      <a:pt x="3810118" y="1130625"/>
                    </a:cubicBezTo>
                    <a:cubicBezTo>
                      <a:pt x="3775905" y="1161269"/>
                      <a:pt x="3736583" y="1175572"/>
                      <a:pt x="3736583" y="1175572"/>
                    </a:cubicBezTo>
                    <a:cubicBezTo>
                      <a:pt x="3736583" y="1175572"/>
                      <a:pt x="3752924" y="1140335"/>
                      <a:pt x="3787137" y="1109691"/>
                    </a:cubicBezTo>
                    <a:lnTo>
                      <a:pt x="3826185" y="1082954"/>
                    </a:lnTo>
                    <a:lnTo>
                      <a:pt x="3822565" y="1079526"/>
                    </a:lnTo>
                    <a:cubicBezTo>
                      <a:pt x="3812485" y="1069448"/>
                      <a:pt x="3790842" y="1045223"/>
                      <a:pt x="3778967" y="1012668"/>
                    </a:cubicBezTo>
                    <a:lnTo>
                      <a:pt x="3777749" y="1007942"/>
                    </a:lnTo>
                    <a:lnTo>
                      <a:pt x="3771641" y="1015589"/>
                    </a:lnTo>
                    <a:lnTo>
                      <a:pt x="3786688" y="1044712"/>
                    </a:lnTo>
                    <a:lnTo>
                      <a:pt x="3791248" y="1060720"/>
                    </a:lnTo>
                    <a:lnTo>
                      <a:pt x="3797863" y="1058629"/>
                    </a:lnTo>
                    <a:cubicBezTo>
                      <a:pt x="3797863" y="1058629"/>
                      <a:pt x="3788678" y="1094373"/>
                      <a:pt x="3758541" y="1120932"/>
                    </a:cubicBezTo>
                    <a:cubicBezTo>
                      <a:pt x="3728413" y="1147482"/>
                      <a:pt x="3689091" y="1155652"/>
                      <a:pt x="3689091" y="1155652"/>
                    </a:cubicBezTo>
                    <a:cubicBezTo>
                      <a:pt x="3689091" y="1155652"/>
                      <a:pt x="3698285" y="1119908"/>
                      <a:pt x="3728413" y="1093358"/>
                    </a:cubicBezTo>
                    <a:cubicBezTo>
                      <a:pt x="3743477" y="1080079"/>
                      <a:pt x="3760840" y="1071397"/>
                      <a:pt x="3774436" y="1066034"/>
                    </a:cubicBezTo>
                    <a:lnTo>
                      <a:pt x="3782674" y="1063430"/>
                    </a:lnTo>
                    <a:lnTo>
                      <a:pt x="3769514" y="1055437"/>
                    </a:lnTo>
                    <a:lnTo>
                      <a:pt x="3751123" y="1038033"/>
                    </a:lnTo>
                    <a:lnTo>
                      <a:pt x="3740594" y="1048040"/>
                    </a:lnTo>
                    <a:lnTo>
                      <a:pt x="3743722" y="1054544"/>
                    </a:lnTo>
                    <a:lnTo>
                      <a:pt x="3736372" y="1052053"/>
                    </a:lnTo>
                    <a:lnTo>
                      <a:pt x="3731300" y="1056874"/>
                    </a:lnTo>
                    <a:lnTo>
                      <a:pt x="3727839" y="1066802"/>
                    </a:lnTo>
                    <a:cubicBezTo>
                      <a:pt x="3722668" y="1079952"/>
                      <a:pt x="3714368" y="1097443"/>
                      <a:pt x="3701854" y="1114808"/>
                    </a:cubicBezTo>
                    <a:cubicBezTo>
                      <a:pt x="3676835" y="1149528"/>
                      <a:pt x="3644660" y="1170471"/>
                      <a:pt x="3644660" y="1170471"/>
                    </a:cubicBezTo>
                    <a:cubicBezTo>
                      <a:pt x="3644660" y="1170471"/>
                      <a:pt x="3646703" y="1161662"/>
                      <a:pt x="3651874" y="1148511"/>
                    </a:cubicBezTo>
                    <a:lnTo>
                      <a:pt x="3668717" y="1117395"/>
                    </a:lnTo>
                    <a:lnTo>
                      <a:pt x="3619250" y="1152917"/>
                    </a:lnTo>
                    <a:cubicBezTo>
                      <a:pt x="3604952" y="1161150"/>
                      <a:pt x="3595121" y="1165363"/>
                      <a:pt x="3595121" y="1165363"/>
                    </a:cubicBezTo>
                    <a:cubicBezTo>
                      <a:pt x="3595121" y="1165363"/>
                      <a:pt x="3599845" y="1156554"/>
                      <a:pt x="3609037" y="1143723"/>
                    </a:cubicBezTo>
                    <a:lnTo>
                      <a:pt x="3617243" y="1134499"/>
                    </a:lnTo>
                    <a:lnTo>
                      <a:pt x="3616632" y="1134849"/>
                    </a:lnTo>
                    <a:cubicBezTo>
                      <a:pt x="3586821" y="1150296"/>
                      <a:pt x="3565500" y="1158723"/>
                      <a:pt x="3565500" y="1158723"/>
                    </a:cubicBezTo>
                    <a:cubicBezTo>
                      <a:pt x="3565500" y="1158723"/>
                      <a:pt x="3567064" y="1155180"/>
                      <a:pt x="3570471" y="1148996"/>
                    </a:cubicBezTo>
                    <a:lnTo>
                      <a:pt x="3573146" y="1144727"/>
                    </a:lnTo>
                    <a:lnTo>
                      <a:pt x="3560269" y="1152972"/>
                    </a:lnTo>
                    <a:cubicBezTo>
                      <a:pt x="3544821" y="1160123"/>
                      <a:pt x="3533842" y="1163316"/>
                      <a:pt x="3533842" y="1163316"/>
                    </a:cubicBezTo>
                    <a:cubicBezTo>
                      <a:pt x="3533842" y="1163316"/>
                      <a:pt x="3548145" y="1123985"/>
                      <a:pt x="3583889" y="1091819"/>
                    </a:cubicBezTo>
                    <a:cubicBezTo>
                      <a:pt x="3601761" y="1075985"/>
                      <a:pt x="3621678" y="1064877"/>
                      <a:pt x="3637126" y="1057728"/>
                    </a:cubicBezTo>
                    <a:lnTo>
                      <a:pt x="3653057" y="1051495"/>
                    </a:lnTo>
                    <a:lnTo>
                      <a:pt x="3658447" y="1046373"/>
                    </a:lnTo>
                    <a:lnTo>
                      <a:pt x="3661681" y="1044053"/>
                    </a:lnTo>
                    <a:lnTo>
                      <a:pt x="3629350" y="1025498"/>
                    </a:lnTo>
                    <a:lnTo>
                      <a:pt x="3618831" y="1031862"/>
                    </a:lnTo>
                    <a:lnTo>
                      <a:pt x="3620598" y="1033412"/>
                    </a:lnTo>
                    <a:cubicBezTo>
                      <a:pt x="3631129" y="1045859"/>
                      <a:pt x="3636489" y="1055051"/>
                      <a:pt x="3636489" y="1055051"/>
                    </a:cubicBezTo>
                    <a:cubicBezTo>
                      <a:pt x="3636489" y="1055051"/>
                      <a:pt x="3625128" y="1053518"/>
                      <a:pt x="3608596" y="1048729"/>
                    </a:cubicBezTo>
                    <a:lnTo>
                      <a:pt x="3598370" y="1044242"/>
                    </a:lnTo>
                    <a:lnTo>
                      <a:pt x="3583888" y="1053004"/>
                    </a:lnTo>
                    <a:lnTo>
                      <a:pt x="3580396" y="1054665"/>
                    </a:lnTo>
                    <a:lnTo>
                      <a:pt x="3576611" y="1060350"/>
                    </a:lnTo>
                    <a:cubicBezTo>
                      <a:pt x="3567418" y="1073181"/>
                      <a:pt x="3553756" y="1090034"/>
                      <a:pt x="3535880" y="1106122"/>
                    </a:cubicBezTo>
                    <a:cubicBezTo>
                      <a:pt x="3500136" y="1138297"/>
                      <a:pt x="3460814" y="1155145"/>
                      <a:pt x="3460814" y="1155145"/>
                    </a:cubicBezTo>
                    <a:cubicBezTo>
                      <a:pt x="3460814" y="1155145"/>
                      <a:pt x="3479710" y="1119908"/>
                      <a:pt x="3515454" y="1087734"/>
                    </a:cubicBezTo>
                    <a:lnTo>
                      <a:pt x="3524483" y="1081251"/>
                    </a:lnTo>
                    <a:lnTo>
                      <a:pt x="3513688" y="1086384"/>
                    </a:lnTo>
                    <a:lnTo>
                      <a:pt x="3489903" y="1095186"/>
                    </a:lnTo>
                    <a:lnTo>
                      <a:pt x="3475625" y="1111231"/>
                    </a:lnTo>
                    <a:cubicBezTo>
                      <a:pt x="3439881" y="1143406"/>
                      <a:pt x="3400559" y="1160254"/>
                      <a:pt x="3400559" y="1160254"/>
                    </a:cubicBezTo>
                    <a:cubicBezTo>
                      <a:pt x="3400559" y="1160254"/>
                      <a:pt x="3405283" y="1151445"/>
                      <a:pt x="3414475" y="1138614"/>
                    </a:cubicBezTo>
                    <a:lnTo>
                      <a:pt x="3435057" y="1115481"/>
                    </a:lnTo>
                    <a:lnTo>
                      <a:pt x="3425412" y="1119050"/>
                    </a:lnTo>
                    <a:cubicBezTo>
                      <a:pt x="3402593" y="1126384"/>
                      <a:pt x="3388302" y="1130117"/>
                      <a:pt x="3388302" y="1130117"/>
                    </a:cubicBezTo>
                    <a:cubicBezTo>
                      <a:pt x="3388302" y="1130117"/>
                      <a:pt x="3417315" y="1098807"/>
                      <a:pt x="3471679" y="1061824"/>
                    </a:cubicBezTo>
                    <a:lnTo>
                      <a:pt x="3475211" y="1059687"/>
                    </a:lnTo>
                    <a:lnTo>
                      <a:pt x="3474543" y="1059713"/>
                    </a:lnTo>
                    <a:cubicBezTo>
                      <a:pt x="3457627" y="1059648"/>
                      <a:pt x="3434519" y="1058371"/>
                      <a:pt x="3409753" y="1053520"/>
                    </a:cubicBezTo>
                    <a:lnTo>
                      <a:pt x="3397051" y="1049671"/>
                    </a:lnTo>
                    <a:lnTo>
                      <a:pt x="3392507" y="1051809"/>
                    </a:lnTo>
                    <a:cubicBezTo>
                      <a:pt x="3329382" y="1077876"/>
                      <a:pt x="3275953" y="1090803"/>
                      <a:pt x="3275953" y="1090803"/>
                    </a:cubicBezTo>
                    <a:cubicBezTo>
                      <a:pt x="3275953" y="1090803"/>
                      <a:pt x="3287317" y="1077782"/>
                      <a:pt x="3309468" y="1058951"/>
                    </a:cubicBezTo>
                    <a:lnTo>
                      <a:pt x="3343501" y="1032792"/>
                    </a:lnTo>
                    <a:lnTo>
                      <a:pt x="3329965" y="1026734"/>
                    </a:lnTo>
                    <a:cubicBezTo>
                      <a:pt x="3325744" y="1024668"/>
                      <a:pt x="3323446" y="1023392"/>
                      <a:pt x="3323446" y="1023392"/>
                    </a:cubicBezTo>
                    <a:cubicBezTo>
                      <a:pt x="3323446" y="1023392"/>
                      <a:pt x="3334171" y="1022242"/>
                      <a:pt x="3351088" y="1022304"/>
                    </a:cubicBezTo>
                    <a:lnTo>
                      <a:pt x="3357729" y="1022939"/>
                    </a:lnTo>
                    <a:lnTo>
                      <a:pt x="3407705" y="992241"/>
                    </a:lnTo>
                    <a:cubicBezTo>
                      <a:pt x="3429282" y="980623"/>
                      <a:pt x="3451401" y="970474"/>
                      <a:pt x="3472443" y="961785"/>
                    </a:cubicBezTo>
                    <a:lnTo>
                      <a:pt x="3515897" y="945607"/>
                    </a:lnTo>
                    <a:lnTo>
                      <a:pt x="3501285" y="935936"/>
                    </a:lnTo>
                    <a:cubicBezTo>
                      <a:pt x="3474603" y="917042"/>
                      <a:pt x="3440900" y="890105"/>
                      <a:pt x="3412814" y="857934"/>
                    </a:cubicBezTo>
                    <a:cubicBezTo>
                      <a:pt x="3356635" y="793077"/>
                      <a:pt x="3343872" y="731282"/>
                      <a:pt x="3343872" y="731282"/>
                    </a:cubicBezTo>
                    <a:cubicBezTo>
                      <a:pt x="3343872" y="731282"/>
                      <a:pt x="3422516" y="774689"/>
                      <a:pt x="3478686" y="839039"/>
                    </a:cubicBezTo>
                    <a:cubicBezTo>
                      <a:pt x="3506776" y="871463"/>
                      <a:pt x="3524011" y="903124"/>
                      <a:pt x="3534224" y="926679"/>
                    </a:cubicBezTo>
                    <a:lnTo>
                      <a:pt x="3538336" y="937740"/>
                    </a:lnTo>
                    <a:lnTo>
                      <a:pt x="3572807" y="927108"/>
                    </a:lnTo>
                    <a:cubicBezTo>
                      <a:pt x="3583060" y="924227"/>
                      <a:pt x="3588997" y="922791"/>
                      <a:pt x="3588997" y="922791"/>
                    </a:cubicBezTo>
                    <a:cubicBezTo>
                      <a:pt x="3588997" y="922791"/>
                      <a:pt x="3586156" y="926047"/>
                      <a:pt x="3580546" y="931657"/>
                    </a:cubicBezTo>
                    <a:lnTo>
                      <a:pt x="3563302" y="947474"/>
                    </a:lnTo>
                    <a:lnTo>
                      <a:pt x="3580701" y="953370"/>
                    </a:lnTo>
                    <a:lnTo>
                      <a:pt x="3629048" y="981114"/>
                    </a:lnTo>
                    <a:lnTo>
                      <a:pt x="3631358" y="980227"/>
                    </a:lnTo>
                    <a:lnTo>
                      <a:pt x="3620272" y="967922"/>
                    </a:lnTo>
                    <a:cubicBezTo>
                      <a:pt x="3611463" y="954453"/>
                      <a:pt x="3607377" y="944749"/>
                      <a:pt x="3607377" y="944749"/>
                    </a:cubicBezTo>
                    <a:cubicBezTo>
                      <a:pt x="3607377" y="944749"/>
                      <a:pt x="3618485" y="947430"/>
                      <a:pt x="3634317" y="953878"/>
                    </a:cubicBezTo>
                    <a:lnTo>
                      <a:pt x="3660633" y="968980"/>
                    </a:lnTo>
                    <a:lnTo>
                      <a:pt x="3667385" y="966386"/>
                    </a:lnTo>
                    <a:lnTo>
                      <a:pt x="3671899" y="964922"/>
                    </a:lnTo>
                    <a:lnTo>
                      <a:pt x="3656592" y="955220"/>
                    </a:lnTo>
                    <a:cubicBezTo>
                      <a:pt x="3631503" y="938112"/>
                      <a:pt x="3599967" y="913598"/>
                      <a:pt x="3574178" y="883977"/>
                    </a:cubicBezTo>
                    <a:cubicBezTo>
                      <a:pt x="3522609" y="824745"/>
                      <a:pt x="3513922" y="767035"/>
                      <a:pt x="3513922" y="767035"/>
                    </a:cubicBezTo>
                    <a:lnTo>
                      <a:pt x="3518910" y="769834"/>
                    </a:lnTo>
                    <a:lnTo>
                      <a:pt x="3527516" y="766069"/>
                    </a:lnTo>
                    <a:cubicBezTo>
                      <a:pt x="3549898" y="756757"/>
                      <a:pt x="3602656" y="737031"/>
                      <a:pt x="3666618" y="728220"/>
                    </a:cubicBezTo>
                    <a:cubicBezTo>
                      <a:pt x="3687939" y="725156"/>
                      <a:pt x="3708494" y="723624"/>
                      <a:pt x="3727333" y="723050"/>
                    </a:cubicBezTo>
                    <a:cubicBezTo>
                      <a:pt x="3783851" y="721326"/>
                      <a:pt x="3824929" y="728220"/>
                      <a:pt x="3824929" y="728220"/>
                    </a:cubicBezTo>
                    <a:cubicBezTo>
                      <a:pt x="3824929" y="728220"/>
                      <a:pt x="3820843" y="730168"/>
                      <a:pt x="3813382" y="733272"/>
                    </a:cubicBezTo>
                    <a:lnTo>
                      <a:pt x="3812645" y="733550"/>
                    </a:lnTo>
                    <a:lnTo>
                      <a:pt x="3829005" y="732340"/>
                    </a:lnTo>
                    <a:lnTo>
                      <a:pt x="3828204" y="731277"/>
                    </a:lnTo>
                    <a:cubicBezTo>
                      <a:pt x="3818527" y="717569"/>
                      <a:pt x="3806139" y="697909"/>
                      <a:pt x="3795295" y="674103"/>
                    </a:cubicBezTo>
                    <a:lnTo>
                      <a:pt x="3791573" y="663441"/>
                    </a:lnTo>
                    <a:lnTo>
                      <a:pt x="3788669" y="663878"/>
                    </a:lnTo>
                    <a:lnTo>
                      <a:pt x="3778539" y="663154"/>
                    </a:lnTo>
                    <a:lnTo>
                      <a:pt x="3774136" y="691836"/>
                    </a:lnTo>
                    <a:cubicBezTo>
                      <a:pt x="3772548" y="699441"/>
                      <a:pt x="3771304" y="703718"/>
                      <a:pt x="3771304" y="703718"/>
                    </a:cubicBezTo>
                    <a:cubicBezTo>
                      <a:pt x="3771304" y="703718"/>
                      <a:pt x="3758919" y="689929"/>
                      <a:pt x="3744237" y="666629"/>
                    </a:cubicBezTo>
                    <a:lnTo>
                      <a:pt x="3740900" y="660463"/>
                    </a:lnTo>
                    <a:lnTo>
                      <a:pt x="3728859" y="659602"/>
                    </a:lnTo>
                    <a:cubicBezTo>
                      <a:pt x="3713476" y="656985"/>
                      <a:pt x="3703901" y="654177"/>
                      <a:pt x="3703901" y="654177"/>
                    </a:cubicBezTo>
                    <a:cubicBezTo>
                      <a:pt x="3703901" y="654177"/>
                      <a:pt x="3713220" y="650602"/>
                      <a:pt x="3728349" y="646771"/>
                    </a:cubicBezTo>
                    <a:lnTo>
                      <a:pt x="3733103" y="646055"/>
                    </a:lnTo>
                    <a:lnTo>
                      <a:pt x="3721751" y="625080"/>
                    </a:lnTo>
                    <a:lnTo>
                      <a:pt x="3715197" y="606305"/>
                    </a:lnTo>
                    <a:lnTo>
                      <a:pt x="3703518" y="603296"/>
                    </a:lnTo>
                    <a:lnTo>
                      <a:pt x="3696821" y="600525"/>
                    </a:lnTo>
                    <a:lnTo>
                      <a:pt x="3697896" y="611978"/>
                    </a:lnTo>
                    <a:cubicBezTo>
                      <a:pt x="3698533" y="638724"/>
                      <a:pt x="3695722" y="656216"/>
                      <a:pt x="3695722" y="656216"/>
                    </a:cubicBezTo>
                    <a:cubicBezTo>
                      <a:pt x="3695722" y="656216"/>
                      <a:pt x="3681553" y="643831"/>
                      <a:pt x="3663936" y="622254"/>
                    </a:cubicBezTo>
                    <a:lnTo>
                      <a:pt x="3644192" y="594528"/>
                    </a:lnTo>
                    <a:lnTo>
                      <a:pt x="3638732" y="596917"/>
                    </a:lnTo>
                    <a:cubicBezTo>
                      <a:pt x="3627541" y="601573"/>
                      <a:pt x="3608756" y="608833"/>
                      <a:pt x="3584774" y="616029"/>
                    </a:cubicBezTo>
                    <a:lnTo>
                      <a:pt x="3566594" y="620030"/>
                    </a:lnTo>
                    <a:lnTo>
                      <a:pt x="3539461" y="652133"/>
                    </a:lnTo>
                    <a:cubicBezTo>
                      <a:pt x="3530524" y="660686"/>
                      <a:pt x="3524140" y="665410"/>
                      <a:pt x="3524140" y="665410"/>
                    </a:cubicBezTo>
                    <a:cubicBezTo>
                      <a:pt x="3524140" y="665410"/>
                      <a:pt x="3525927" y="657622"/>
                      <a:pt x="3530204" y="646004"/>
                    </a:cubicBezTo>
                    <a:lnTo>
                      <a:pt x="3540195" y="625839"/>
                    </a:lnTo>
                    <a:lnTo>
                      <a:pt x="3499629" y="634766"/>
                    </a:lnTo>
                    <a:lnTo>
                      <a:pt x="3493045" y="635327"/>
                    </a:lnTo>
                    <a:lnTo>
                      <a:pt x="3488071" y="639232"/>
                    </a:lnTo>
                    <a:cubicBezTo>
                      <a:pt x="3476772" y="646382"/>
                      <a:pt x="3468984" y="650084"/>
                      <a:pt x="3468984" y="650084"/>
                    </a:cubicBezTo>
                    <a:cubicBezTo>
                      <a:pt x="3468984" y="650084"/>
                      <a:pt x="3469942" y="648201"/>
                      <a:pt x="3471818" y="644938"/>
                    </a:cubicBezTo>
                    <a:lnTo>
                      <a:pt x="3476935" y="636699"/>
                    </a:lnTo>
                    <a:lnTo>
                      <a:pt x="3438914" y="639936"/>
                    </a:lnTo>
                    <a:cubicBezTo>
                      <a:pt x="3382396" y="641660"/>
                      <a:pt x="3341318" y="634766"/>
                      <a:pt x="3341318" y="634766"/>
                    </a:cubicBezTo>
                    <a:cubicBezTo>
                      <a:pt x="3341318" y="634766"/>
                      <a:pt x="3357659" y="626978"/>
                      <a:pt x="3384661" y="617722"/>
                    </a:cubicBezTo>
                    <a:lnTo>
                      <a:pt x="3385129" y="617609"/>
                    </a:lnTo>
                    <a:lnTo>
                      <a:pt x="3388231" y="612613"/>
                    </a:lnTo>
                    <a:lnTo>
                      <a:pt x="3408242" y="588006"/>
                    </a:lnTo>
                    <a:lnTo>
                      <a:pt x="3375806" y="590768"/>
                    </a:lnTo>
                    <a:lnTo>
                      <a:pt x="3370424" y="594804"/>
                    </a:lnTo>
                    <a:cubicBezTo>
                      <a:pt x="3360467" y="600677"/>
                      <a:pt x="3353573" y="603615"/>
                      <a:pt x="3353573" y="603615"/>
                    </a:cubicBezTo>
                    <a:cubicBezTo>
                      <a:pt x="3353573" y="603615"/>
                      <a:pt x="3354308" y="601891"/>
                      <a:pt x="3355792" y="598931"/>
                    </a:cubicBezTo>
                    <a:lnTo>
                      <a:pt x="3359556" y="592152"/>
                    </a:lnTo>
                    <a:lnTo>
                      <a:pt x="3350062" y="592960"/>
                    </a:lnTo>
                    <a:lnTo>
                      <a:pt x="3323176" y="592654"/>
                    </a:lnTo>
                    <a:lnTo>
                      <a:pt x="3312277" y="600807"/>
                    </a:lnTo>
                    <a:cubicBezTo>
                      <a:pt x="3301106" y="607191"/>
                      <a:pt x="3293318" y="610255"/>
                      <a:pt x="3293318" y="610255"/>
                    </a:cubicBezTo>
                    <a:cubicBezTo>
                      <a:pt x="3293318" y="610255"/>
                      <a:pt x="3294116" y="608339"/>
                      <a:pt x="3295736" y="605052"/>
                    </a:cubicBezTo>
                    <a:lnTo>
                      <a:pt x="3302644" y="592420"/>
                    </a:lnTo>
                    <a:lnTo>
                      <a:pt x="3299640" y="592386"/>
                    </a:lnTo>
                    <a:lnTo>
                      <a:pt x="3266699" y="589176"/>
                    </a:lnTo>
                    <a:lnTo>
                      <a:pt x="3256034" y="592890"/>
                    </a:lnTo>
                    <a:lnTo>
                      <a:pt x="3257435" y="588274"/>
                    </a:lnTo>
                    <a:lnTo>
                      <a:pt x="3252465" y="587790"/>
                    </a:lnTo>
                    <a:lnTo>
                      <a:pt x="3258652" y="585083"/>
                    </a:lnTo>
                    <a:lnTo>
                      <a:pt x="3262802" y="574632"/>
                    </a:lnTo>
                    <a:cubicBezTo>
                      <a:pt x="3267654" y="564035"/>
                      <a:pt x="3275442" y="550502"/>
                      <a:pt x="3287186" y="538758"/>
                    </a:cubicBezTo>
                    <a:cubicBezTo>
                      <a:pt x="3298930" y="527267"/>
                      <a:pt x="3312590" y="519735"/>
                      <a:pt x="3323314" y="515076"/>
                    </a:cubicBezTo>
                    <a:lnTo>
                      <a:pt x="3329499" y="512922"/>
                    </a:lnTo>
                    <a:lnTo>
                      <a:pt x="3319360" y="506072"/>
                    </a:lnTo>
                    <a:cubicBezTo>
                      <a:pt x="3308508" y="497647"/>
                      <a:pt x="3294849" y="485138"/>
                      <a:pt x="3283616" y="468801"/>
                    </a:cubicBezTo>
                    <a:cubicBezTo>
                      <a:pt x="3261152" y="436110"/>
                      <a:pt x="3256550" y="400366"/>
                      <a:pt x="3256550" y="400366"/>
                    </a:cubicBezTo>
                    <a:cubicBezTo>
                      <a:pt x="3256550" y="400366"/>
                      <a:pt x="3288725" y="417731"/>
                      <a:pt x="3311189" y="450413"/>
                    </a:cubicBezTo>
                    <a:cubicBezTo>
                      <a:pt x="3322426" y="466754"/>
                      <a:pt x="3329193" y="483860"/>
                      <a:pt x="3333150" y="496882"/>
                    </a:cubicBezTo>
                    <a:lnTo>
                      <a:pt x="3336603" y="510449"/>
                    </a:lnTo>
                    <a:lnTo>
                      <a:pt x="3341825" y="508630"/>
                    </a:lnTo>
                    <a:cubicBezTo>
                      <a:pt x="3341825" y="508630"/>
                      <a:pt x="3334171" y="539274"/>
                      <a:pt x="3310674" y="562762"/>
                    </a:cubicBezTo>
                    <a:lnTo>
                      <a:pt x="3300056" y="569722"/>
                    </a:lnTo>
                    <a:lnTo>
                      <a:pt x="3324813" y="563757"/>
                    </a:lnTo>
                    <a:lnTo>
                      <a:pt x="3333156" y="553060"/>
                    </a:lnTo>
                    <a:lnTo>
                      <a:pt x="3364464" y="529641"/>
                    </a:lnTo>
                    <a:lnTo>
                      <a:pt x="3361561" y="526531"/>
                    </a:lnTo>
                    <a:cubicBezTo>
                      <a:pt x="3353638" y="517602"/>
                      <a:pt x="3336594" y="496249"/>
                      <a:pt x="3327015" y="468293"/>
                    </a:cubicBezTo>
                    <a:cubicBezTo>
                      <a:pt x="3314252" y="431010"/>
                      <a:pt x="3319868" y="395266"/>
                      <a:pt x="3319868" y="395266"/>
                    </a:cubicBezTo>
                    <a:cubicBezTo>
                      <a:pt x="3319868" y="395266"/>
                      <a:pt x="3345911" y="420801"/>
                      <a:pt x="3358682" y="458076"/>
                    </a:cubicBezTo>
                    <a:cubicBezTo>
                      <a:pt x="3368255" y="486038"/>
                      <a:pt x="3367489" y="513135"/>
                      <a:pt x="3366508" y="524935"/>
                    </a:cubicBezTo>
                    <a:lnTo>
                      <a:pt x="3366127" y="528397"/>
                    </a:lnTo>
                    <a:lnTo>
                      <a:pt x="3372415" y="523694"/>
                    </a:lnTo>
                    <a:cubicBezTo>
                      <a:pt x="3383586" y="517310"/>
                      <a:pt x="3391374" y="514246"/>
                      <a:pt x="3391374" y="514246"/>
                    </a:cubicBezTo>
                    <a:cubicBezTo>
                      <a:pt x="3391374" y="514246"/>
                      <a:pt x="3388181" y="521907"/>
                      <a:pt x="3381605" y="532887"/>
                    </a:cubicBezTo>
                    <a:lnTo>
                      <a:pt x="3365099" y="554050"/>
                    </a:lnTo>
                    <a:lnTo>
                      <a:pt x="3397586" y="546222"/>
                    </a:lnTo>
                    <a:lnTo>
                      <a:pt x="3412107" y="535331"/>
                    </a:lnTo>
                    <a:lnTo>
                      <a:pt x="3410897" y="534105"/>
                    </a:lnTo>
                    <a:cubicBezTo>
                      <a:pt x="3402214" y="524594"/>
                      <a:pt x="3391360" y="510935"/>
                      <a:pt x="3382677" y="494335"/>
                    </a:cubicBezTo>
                    <a:cubicBezTo>
                      <a:pt x="3365322" y="461146"/>
                      <a:pt x="3362767" y="427440"/>
                      <a:pt x="3362767" y="427440"/>
                    </a:cubicBezTo>
                    <a:cubicBezTo>
                      <a:pt x="3362767" y="427440"/>
                      <a:pt x="3388810" y="448890"/>
                      <a:pt x="3406174" y="482080"/>
                    </a:cubicBezTo>
                    <a:lnTo>
                      <a:pt x="3422437" y="527584"/>
                    </a:lnTo>
                    <a:lnTo>
                      <a:pt x="3425068" y="525610"/>
                    </a:lnTo>
                    <a:lnTo>
                      <a:pt x="3440443" y="517571"/>
                    </a:lnTo>
                    <a:lnTo>
                      <a:pt x="3436311" y="511691"/>
                    </a:lnTo>
                    <a:lnTo>
                      <a:pt x="3427383" y="487397"/>
                    </a:lnTo>
                    <a:lnTo>
                      <a:pt x="3426902" y="487050"/>
                    </a:lnTo>
                    <a:cubicBezTo>
                      <a:pt x="3412778" y="475847"/>
                      <a:pt x="3398001" y="462920"/>
                      <a:pt x="3383702" y="448366"/>
                    </a:cubicBezTo>
                    <a:cubicBezTo>
                      <a:pt x="3326001" y="390149"/>
                      <a:pt x="3297911" y="328362"/>
                      <a:pt x="3297911" y="328362"/>
                    </a:cubicBezTo>
                    <a:cubicBezTo>
                      <a:pt x="3297911" y="328362"/>
                      <a:pt x="3362768" y="360537"/>
                      <a:pt x="3419962" y="418745"/>
                    </a:cubicBezTo>
                    <a:lnTo>
                      <a:pt x="3456172" y="460289"/>
                    </a:lnTo>
                    <a:lnTo>
                      <a:pt x="3453669" y="453798"/>
                    </a:lnTo>
                    <a:cubicBezTo>
                      <a:pt x="3450222" y="440967"/>
                      <a:pt x="3449074" y="432541"/>
                      <a:pt x="3449074" y="432541"/>
                    </a:cubicBezTo>
                    <a:cubicBezTo>
                      <a:pt x="3449074" y="432541"/>
                      <a:pt x="3474093" y="456029"/>
                      <a:pt x="3492481" y="491266"/>
                    </a:cubicBezTo>
                    <a:cubicBezTo>
                      <a:pt x="3501671" y="508884"/>
                      <a:pt x="3507416" y="526120"/>
                      <a:pt x="3510864" y="538951"/>
                    </a:cubicBezTo>
                    <a:lnTo>
                      <a:pt x="3511349" y="541036"/>
                    </a:lnTo>
                    <a:lnTo>
                      <a:pt x="3518787" y="541242"/>
                    </a:lnTo>
                    <a:lnTo>
                      <a:pt x="3527201" y="536719"/>
                    </a:lnTo>
                    <a:lnTo>
                      <a:pt x="3524886" y="541411"/>
                    </a:lnTo>
                    <a:lnTo>
                      <a:pt x="3533820" y="541659"/>
                    </a:lnTo>
                    <a:lnTo>
                      <a:pt x="3541315" y="542536"/>
                    </a:lnTo>
                    <a:lnTo>
                      <a:pt x="3522610" y="515269"/>
                    </a:lnTo>
                    <a:cubicBezTo>
                      <a:pt x="3514186" y="499182"/>
                      <a:pt x="3509079" y="483350"/>
                      <a:pt x="3506078" y="471540"/>
                    </a:cubicBezTo>
                    <a:lnTo>
                      <a:pt x="3506023" y="471283"/>
                    </a:lnTo>
                    <a:lnTo>
                      <a:pt x="3494357" y="454702"/>
                    </a:lnTo>
                    <a:cubicBezTo>
                      <a:pt x="3467712" y="411185"/>
                      <a:pt x="3456222" y="375854"/>
                      <a:pt x="3456222" y="375854"/>
                    </a:cubicBezTo>
                    <a:cubicBezTo>
                      <a:pt x="3456222" y="375854"/>
                      <a:pt x="3515971" y="412621"/>
                      <a:pt x="3565510" y="473901"/>
                    </a:cubicBezTo>
                    <a:cubicBezTo>
                      <a:pt x="3602658" y="519860"/>
                      <a:pt x="3623435" y="566685"/>
                      <a:pt x="3631502" y="587226"/>
                    </a:cubicBezTo>
                    <a:lnTo>
                      <a:pt x="3632441" y="589778"/>
                    </a:lnTo>
                    <a:lnTo>
                      <a:pt x="3641571" y="590847"/>
                    </a:lnTo>
                    <a:lnTo>
                      <a:pt x="3636264" y="583394"/>
                    </a:lnTo>
                    <a:cubicBezTo>
                      <a:pt x="3627072" y="568409"/>
                      <a:pt x="3618358" y="551525"/>
                      <a:pt x="3611462" y="533141"/>
                    </a:cubicBezTo>
                    <a:cubicBezTo>
                      <a:pt x="3597676" y="496120"/>
                      <a:pt x="3593590" y="460118"/>
                      <a:pt x="3592952" y="433371"/>
                    </a:cubicBezTo>
                    <a:lnTo>
                      <a:pt x="3593716" y="404323"/>
                    </a:lnTo>
                    <a:lnTo>
                      <a:pt x="3591035" y="402920"/>
                    </a:lnTo>
                    <a:lnTo>
                      <a:pt x="3593762" y="402567"/>
                    </a:lnTo>
                    <a:lnTo>
                      <a:pt x="3593797" y="401222"/>
                    </a:lnTo>
                    <a:cubicBezTo>
                      <a:pt x="3594419" y="393506"/>
                      <a:pt x="3595121" y="389133"/>
                      <a:pt x="3595121" y="389133"/>
                    </a:cubicBezTo>
                    <a:cubicBezTo>
                      <a:pt x="3595121" y="389133"/>
                      <a:pt x="3598664" y="392229"/>
                      <a:pt x="3604410" y="398021"/>
                    </a:cubicBezTo>
                    <a:lnTo>
                      <a:pt x="3606957" y="400859"/>
                    </a:lnTo>
                    <a:lnTo>
                      <a:pt x="3617652" y="399474"/>
                    </a:lnTo>
                    <a:cubicBezTo>
                      <a:pt x="3633928" y="398198"/>
                      <a:pt x="3656142" y="397815"/>
                      <a:pt x="3679888" y="401389"/>
                    </a:cubicBezTo>
                    <a:lnTo>
                      <a:pt x="3726554" y="414673"/>
                    </a:lnTo>
                    <a:lnTo>
                      <a:pt x="3727438" y="410779"/>
                    </a:lnTo>
                    <a:cubicBezTo>
                      <a:pt x="3730836" y="397564"/>
                      <a:pt x="3740410" y="367685"/>
                      <a:pt x="3762626" y="340110"/>
                    </a:cubicBezTo>
                    <a:cubicBezTo>
                      <a:pt x="3792246" y="303342"/>
                      <a:pt x="3833099" y="284447"/>
                      <a:pt x="3833099" y="284447"/>
                    </a:cubicBezTo>
                    <a:close/>
                    <a:moveTo>
                      <a:pt x="4692564" y="272698"/>
                    </a:moveTo>
                    <a:cubicBezTo>
                      <a:pt x="4692564" y="272698"/>
                      <a:pt x="4733417" y="291593"/>
                      <a:pt x="4763037" y="328361"/>
                    </a:cubicBezTo>
                    <a:cubicBezTo>
                      <a:pt x="4785253" y="355936"/>
                      <a:pt x="4794827" y="385810"/>
                      <a:pt x="4798225" y="399023"/>
                    </a:cubicBezTo>
                    <a:lnTo>
                      <a:pt x="4799110" y="402921"/>
                    </a:lnTo>
                    <a:lnTo>
                      <a:pt x="4845758" y="389641"/>
                    </a:lnTo>
                    <a:cubicBezTo>
                      <a:pt x="4869504" y="386067"/>
                      <a:pt x="4891719" y="386450"/>
                      <a:pt x="4907998" y="387726"/>
                    </a:cubicBezTo>
                    <a:lnTo>
                      <a:pt x="4919570" y="389224"/>
                    </a:lnTo>
                    <a:lnTo>
                      <a:pt x="4921754" y="386790"/>
                    </a:lnTo>
                    <a:cubicBezTo>
                      <a:pt x="4927499" y="380997"/>
                      <a:pt x="4931041" y="377901"/>
                      <a:pt x="4931041" y="377901"/>
                    </a:cubicBezTo>
                    <a:cubicBezTo>
                      <a:pt x="4931041" y="377901"/>
                      <a:pt x="4931744" y="382274"/>
                      <a:pt x="4932367" y="389990"/>
                    </a:cubicBezTo>
                    <a:lnTo>
                      <a:pt x="4932390" y="390883"/>
                    </a:lnTo>
                    <a:lnTo>
                      <a:pt x="4934619" y="391172"/>
                    </a:lnTo>
                    <a:lnTo>
                      <a:pt x="4932428" y="392319"/>
                    </a:lnTo>
                    <a:lnTo>
                      <a:pt x="4933214" y="422139"/>
                    </a:lnTo>
                    <a:cubicBezTo>
                      <a:pt x="4932577" y="448886"/>
                      <a:pt x="4928491" y="484888"/>
                      <a:pt x="4914700" y="521909"/>
                    </a:cubicBezTo>
                    <a:cubicBezTo>
                      <a:pt x="4907807" y="540422"/>
                      <a:pt x="4899094" y="557370"/>
                      <a:pt x="4889902" y="572380"/>
                    </a:cubicBezTo>
                    <a:lnTo>
                      <a:pt x="4885054" y="579184"/>
                    </a:lnTo>
                    <a:lnTo>
                      <a:pt x="4893080" y="578402"/>
                    </a:lnTo>
                    <a:lnTo>
                      <a:pt x="4894154" y="575485"/>
                    </a:lnTo>
                    <a:cubicBezTo>
                      <a:pt x="4902221" y="554945"/>
                      <a:pt x="4923000" y="508122"/>
                      <a:pt x="4960154" y="462169"/>
                    </a:cubicBezTo>
                    <a:cubicBezTo>
                      <a:pt x="5009685" y="400881"/>
                      <a:pt x="5069433" y="364114"/>
                      <a:pt x="5069433" y="364114"/>
                    </a:cubicBezTo>
                    <a:cubicBezTo>
                      <a:pt x="5069433" y="364114"/>
                      <a:pt x="5057943" y="399449"/>
                      <a:pt x="5031303" y="442969"/>
                    </a:cubicBezTo>
                    <a:lnTo>
                      <a:pt x="5019802" y="459318"/>
                    </a:lnTo>
                    <a:lnTo>
                      <a:pt x="5019588" y="460309"/>
                    </a:lnTo>
                    <a:cubicBezTo>
                      <a:pt x="5016589" y="472118"/>
                      <a:pt x="5011482" y="487950"/>
                      <a:pt x="5003054" y="504037"/>
                    </a:cubicBezTo>
                    <a:lnTo>
                      <a:pt x="4984436" y="531173"/>
                    </a:lnTo>
                    <a:lnTo>
                      <a:pt x="5000730" y="529586"/>
                    </a:lnTo>
                    <a:lnTo>
                      <a:pt x="4998453" y="524971"/>
                    </a:lnTo>
                    <a:lnTo>
                      <a:pt x="5006071" y="529066"/>
                    </a:lnTo>
                    <a:lnTo>
                      <a:pt x="5011413" y="528545"/>
                    </a:lnTo>
                    <a:lnTo>
                      <a:pt x="5014494" y="528510"/>
                    </a:lnTo>
                    <a:lnTo>
                      <a:pt x="5014796" y="527211"/>
                    </a:lnTo>
                    <a:cubicBezTo>
                      <a:pt x="5018243" y="514380"/>
                      <a:pt x="5023988" y="497144"/>
                      <a:pt x="5033182" y="479526"/>
                    </a:cubicBezTo>
                    <a:cubicBezTo>
                      <a:pt x="5051561" y="444289"/>
                      <a:pt x="5076589" y="420801"/>
                      <a:pt x="5076589" y="420801"/>
                    </a:cubicBezTo>
                    <a:cubicBezTo>
                      <a:pt x="5076589" y="420801"/>
                      <a:pt x="5075439" y="429227"/>
                      <a:pt x="5071991" y="442058"/>
                    </a:cubicBezTo>
                    <a:lnTo>
                      <a:pt x="5069485" y="448559"/>
                    </a:lnTo>
                    <a:lnTo>
                      <a:pt x="5105693" y="407014"/>
                    </a:lnTo>
                    <a:cubicBezTo>
                      <a:pt x="5163403" y="348797"/>
                      <a:pt x="5227744" y="316622"/>
                      <a:pt x="5227744" y="316622"/>
                    </a:cubicBezTo>
                    <a:cubicBezTo>
                      <a:pt x="5227744" y="316622"/>
                      <a:pt x="5199654" y="378417"/>
                      <a:pt x="5141953" y="436634"/>
                    </a:cubicBezTo>
                    <a:cubicBezTo>
                      <a:pt x="5127655" y="451187"/>
                      <a:pt x="5112877" y="464112"/>
                      <a:pt x="5098754" y="475314"/>
                    </a:cubicBezTo>
                    <a:lnTo>
                      <a:pt x="5098288" y="475650"/>
                    </a:lnTo>
                    <a:lnTo>
                      <a:pt x="5089361" y="499952"/>
                    </a:lnTo>
                    <a:lnTo>
                      <a:pt x="5085224" y="505839"/>
                    </a:lnTo>
                    <a:lnTo>
                      <a:pt x="5100587" y="513871"/>
                    </a:lnTo>
                    <a:lnTo>
                      <a:pt x="5103223" y="515848"/>
                    </a:lnTo>
                    <a:lnTo>
                      <a:pt x="5119481" y="470332"/>
                    </a:lnTo>
                    <a:cubicBezTo>
                      <a:pt x="5136845" y="437142"/>
                      <a:pt x="5162897" y="415692"/>
                      <a:pt x="5162897" y="415692"/>
                    </a:cubicBezTo>
                    <a:cubicBezTo>
                      <a:pt x="5162897" y="415692"/>
                      <a:pt x="5160342" y="448890"/>
                      <a:pt x="5142978" y="482587"/>
                    </a:cubicBezTo>
                    <a:cubicBezTo>
                      <a:pt x="5134296" y="499187"/>
                      <a:pt x="5123444" y="512849"/>
                      <a:pt x="5114762" y="522361"/>
                    </a:cubicBezTo>
                    <a:lnTo>
                      <a:pt x="5113548" y="523592"/>
                    </a:lnTo>
                    <a:lnTo>
                      <a:pt x="5128045" y="534465"/>
                    </a:lnTo>
                    <a:lnTo>
                      <a:pt x="5160561" y="542300"/>
                    </a:lnTo>
                    <a:lnTo>
                      <a:pt x="5144064" y="521143"/>
                    </a:lnTo>
                    <a:cubicBezTo>
                      <a:pt x="5137490" y="510165"/>
                      <a:pt x="5134299" y="502506"/>
                      <a:pt x="5134299" y="502506"/>
                    </a:cubicBezTo>
                    <a:cubicBezTo>
                      <a:pt x="5134299" y="502506"/>
                      <a:pt x="5142087" y="505570"/>
                      <a:pt x="5153258" y="511954"/>
                    </a:cubicBezTo>
                    <a:lnTo>
                      <a:pt x="5159528" y="516644"/>
                    </a:lnTo>
                    <a:lnTo>
                      <a:pt x="5159148" y="513188"/>
                    </a:lnTo>
                    <a:cubicBezTo>
                      <a:pt x="5158167" y="501387"/>
                      <a:pt x="5157401" y="474292"/>
                      <a:pt x="5166973" y="446336"/>
                    </a:cubicBezTo>
                    <a:cubicBezTo>
                      <a:pt x="5179745" y="409052"/>
                      <a:pt x="5205787" y="383517"/>
                      <a:pt x="5205787" y="383517"/>
                    </a:cubicBezTo>
                    <a:cubicBezTo>
                      <a:pt x="5205787" y="383517"/>
                      <a:pt x="5211404" y="419261"/>
                      <a:pt x="5198640" y="456545"/>
                    </a:cubicBezTo>
                    <a:cubicBezTo>
                      <a:pt x="5189062" y="484507"/>
                      <a:pt x="5172018" y="505857"/>
                      <a:pt x="5164095" y="514784"/>
                    </a:cubicBezTo>
                    <a:lnTo>
                      <a:pt x="5161194" y="517890"/>
                    </a:lnTo>
                    <a:lnTo>
                      <a:pt x="5192517" y="541320"/>
                    </a:lnTo>
                    <a:lnTo>
                      <a:pt x="5200851" y="552008"/>
                    </a:lnTo>
                    <a:lnTo>
                      <a:pt x="5225574" y="557965"/>
                    </a:lnTo>
                    <a:lnTo>
                      <a:pt x="5214982" y="551022"/>
                    </a:lnTo>
                    <a:cubicBezTo>
                      <a:pt x="5191493" y="527525"/>
                      <a:pt x="5183830" y="496890"/>
                      <a:pt x="5183830" y="496890"/>
                    </a:cubicBezTo>
                    <a:lnTo>
                      <a:pt x="5189062" y="498712"/>
                    </a:lnTo>
                    <a:lnTo>
                      <a:pt x="5192517" y="485142"/>
                    </a:lnTo>
                    <a:cubicBezTo>
                      <a:pt x="5196475" y="472120"/>
                      <a:pt x="5203242" y="455014"/>
                      <a:pt x="5214474" y="438673"/>
                    </a:cubicBezTo>
                    <a:cubicBezTo>
                      <a:pt x="5236948" y="405991"/>
                      <a:pt x="5269114" y="388626"/>
                      <a:pt x="5269114" y="388626"/>
                    </a:cubicBezTo>
                    <a:cubicBezTo>
                      <a:pt x="5269114" y="388626"/>
                      <a:pt x="5264522" y="424370"/>
                      <a:pt x="5242048" y="457052"/>
                    </a:cubicBezTo>
                    <a:cubicBezTo>
                      <a:pt x="5230816" y="473393"/>
                      <a:pt x="5217156" y="485905"/>
                      <a:pt x="5206304" y="494331"/>
                    </a:cubicBezTo>
                    <a:lnTo>
                      <a:pt x="5196162" y="501184"/>
                    </a:lnTo>
                    <a:lnTo>
                      <a:pt x="5202342" y="503336"/>
                    </a:lnTo>
                    <a:cubicBezTo>
                      <a:pt x="5213066" y="507995"/>
                      <a:pt x="5226726" y="515527"/>
                      <a:pt x="5238470" y="527018"/>
                    </a:cubicBezTo>
                    <a:cubicBezTo>
                      <a:pt x="5250218" y="538762"/>
                      <a:pt x="5258006" y="552295"/>
                      <a:pt x="5262857" y="562892"/>
                    </a:cubicBezTo>
                    <a:lnTo>
                      <a:pt x="5267000" y="573330"/>
                    </a:lnTo>
                    <a:lnTo>
                      <a:pt x="5273198" y="576041"/>
                    </a:lnTo>
                    <a:lnTo>
                      <a:pt x="5268219" y="576526"/>
                    </a:lnTo>
                    <a:lnTo>
                      <a:pt x="5269621" y="581150"/>
                    </a:lnTo>
                    <a:lnTo>
                      <a:pt x="5258939" y="577430"/>
                    </a:lnTo>
                    <a:lnTo>
                      <a:pt x="5226024" y="580637"/>
                    </a:lnTo>
                    <a:lnTo>
                      <a:pt x="5223017" y="580671"/>
                    </a:lnTo>
                    <a:lnTo>
                      <a:pt x="5229929" y="593312"/>
                    </a:lnTo>
                    <a:cubicBezTo>
                      <a:pt x="5231549" y="596599"/>
                      <a:pt x="5232346" y="598515"/>
                      <a:pt x="5232346" y="598515"/>
                    </a:cubicBezTo>
                    <a:cubicBezTo>
                      <a:pt x="5232346" y="598515"/>
                      <a:pt x="5224558" y="595451"/>
                      <a:pt x="5213387" y="589067"/>
                    </a:cubicBezTo>
                    <a:lnTo>
                      <a:pt x="5202476" y="580905"/>
                    </a:lnTo>
                    <a:lnTo>
                      <a:pt x="5175602" y="581211"/>
                    </a:lnTo>
                    <a:lnTo>
                      <a:pt x="5166093" y="580401"/>
                    </a:lnTo>
                    <a:lnTo>
                      <a:pt x="5169863" y="587192"/>
                    </a:lnTo>
                    <a:cubicBezTo>
                      <a:pt x="5171347" y="590152"/>
                      <a:pt x="5172081" y="591875"/>
                      <a:pt x="5172081" y="591875"/>
                    </a:cubicBezTo>
                    <a:cubicBezTo>
                      <a:pt x="5172081" y="591875"/>
                      <a:pt x="5165186" y="588940"/>
                      <a:pt x="5155227" y="583068"/>
                    </a:cubicBezTo>
                    <a:lnTo>
                      <a:pt x="5149826" y="579016"/>
                    </a:lnTo>
                    <a:lnTo>
                      <a:pt x="5117404" y="576255"/>
                    </a:lnTo>
                    <a:lnTo>
                      <a:pt x="5137423" y="600873"/>
                    </a:lnTo>
                    <a:lnTo>
                      <a:pt x="5140523" y="605867"/>
                    </a:lnTo>
                    <a:lnTo>
                      <a:pt x="5141000" y="605982"/>
                    </a:lnTo>
                    <a:cubicBezTo>
                      <a:pt x="5168002" y="615238"/>
                      <a:pt x="5184346" y="623026"/>
                      <a:pt x="5184346" y="623026"/>
                    </a:cubicBezTo>
                    <a:cubicBezTo>
                      <a:pt x="5184346" y="623026"/>
                      <a:pt x="5143268" y="629920"/>
                      <a:pt x="5086750" y="628196"/>
                    </a:cubicBezTo>
                    <a:lnTo>
                      <a:pt x="5048730" y="624959"/>
                    </a:lnTo>
                    <a:lnTo>
                      <a:pt x="5053845" y="633198"/>
                    </a:lnTo>
                    <a:cubicBezTo>
                      <a:pt x="5055720" y="636461"/>
                      <a:pt x="5056678" y="638344"/>
                      <a:pt x="5056678" y="638344"/>
                    </a:cubicBezTo>
                    <a:cubicBezTo>
                      <a:pt x="5056678" y="638344"/>
                      <a:pt x="5048890" y="634642"/>
                      <a:pt x="5037591" y="627492"/>
                    </a:cubicBezTo>
                    <a:lnTo>
                      <a:pt x="5032617" y="623586"/>
                    </a:lnTo>
                    <a:lnTo>
                      <a:pt x="5026035" y="623026"/>
                    </a:lnTo>
                    <a:lnTo>
                      <a:pt x="4984708" y="613068"/>
                    </a:lnTo>
                    <a:lnTo>
                      <a:pt x="4995459" y="634764"/>
                    </a:lnTo>
                    <a:cubicBezTo>
                      <a:pt x="4999736" y="646381"/>
                      <a:pt x="5001523" y="654169"/>
                      <a:pt x="5001523" y="654169"/>
                    </a:cubicBezTo>
                    <a:cubicBezTo>
                      <a:pt x="5001523" y="654169"/>
                      <a:pt x="4995139" y="649445"/>
                      <a:pt x="4986202" y="640892"/>
                    </a:cubicBezTo>
                    <a:lnTo>
                      <a:pt x="4957054" y="606405"/>
                    </a:lnTo>
                    <a:lnTo>
                      <a:pt x="4918730" y="597170"/>
                    </a:lnTo>
                    <a:cubicBezTo>
                      <a:pt x="4905229" y="592542"/>
                      <a:pt x="4894393" y="588281"/>
                      <a:pt x="4886933" y="585177"/>
                    </a:cubicBezTo>
                    <a:lnTo>
                      <a:pt x="4882245" y="583126"/>
                    </a:lnTo>
                    <a:lnTo>
                      <a:pt x="4862230" y="611216"/>
                    </a:lnTo>
                    <a:cubicBezTo>
                      <a:pt x="4844612" y="632728"/>
                      <a:pt x="4830440" y="644984"/>
                      <a:pt x="4830440" y="644984"/>
                    </a:cubicBezTo>
                    <a:cubicBezTo>
                      <a:pt x="4830440" y="644984"/>
                      <a:pt x="4827632" y="627492"/>
                      <a:pt x="4828271" y="600745"/>
                    </a:cubicBezTo>
                    <a:lnTo>
                      <a:pt x="4829418" y="588538"/>
                    </a:lnTo>
                    <a:lnTo>
                      <a:pt x="4822146" y="591547"/>
                    </a:lnTo>
                    <a:lnTo>
                      <a:pt x="4810457" y="594559"/>
                    </a:lnTo>
                    <a:lnTo>
                      <a:pt x="4803903" y="613331"/>
                    </a:lnTo>
                    <a:lnTo>
                      <a:pt x="4792641" y="634142"/>
                    </a:lnTo>
                    <a:lnTo>
                      <a:pt x="4797321" y="634832"/>
                    </a:lnTo>
                    <a:cubicBezTo>
                      <a:pt x="4812450" y="638726"/>
                      <a:pt x="4821771" y="642428"/>
                      <a:pt x="4821771" y="642428"/>
                    </a:cubicBezTo>
                    <a:cubicBezTo>
                      <a:pt x="4821771" y="642428"/>
                      <a:pt x="4812194" y="645236"/>
                      <a:pt x="4796809" y="647853"/>
                    </a:cubicBezTo>
                    <a:lnTo>
                      <a:pt x="4784754" y="648715"/>
                    </a:lnTo>
                    <a:lnTo>
                      <a:pt x="4781418" y="654880"/>
                    </a:lnTo>
                    <a:cubicBezTo>
                      <a:pt x="4766736" y="678180"/>
                      <a:pt x="4754351" y="691969"/>
                      <a:pt x="4754351" y="691969"/>
                    </a:cubicBezTo>
                    <a:cubicBezTo>
                      <a:pt x="4754351" y="691969"/>
                      <a:pt x="4753106" y="687692"/>
                      <a:pt x="4751519" y="680087"/>
                    </a:cubicBezTo>
                    <a:lnTo>
                      <a:pt x="4747116" y="651406"/>
                    </a:lnTo>
                    <a:lnTo>
                      <a:pt x="4736995" y="652129"/>
                    </a:lnTo>
                    <a:lnTo>
                      <a:pt x="4734089" y="651692"/>
                    </a:lnTo>
                    <a:lnTo>
                      <a:pt x="4730368" y="662349"/>
                    </a:lnTo>
                    <a:cubicBezTo>
                      <a:pt x="4719525" y="686156"/>
                      <a:pt x="4707137" y="705814"/>
                      <a:pt x="4697460" y="719521"/>
                    </a:cubicBezTo>
                    <a:lnTo>
                      <a:pt x="4696647" y="720600"/>
                    </a:lnTo>
                    <a:lnTo>
                      <a:pt x="4711506" y="721699"/>
                    </a:lnTo>
                    <a:lnTo>
                      <a:pt x="4700735" y="716987"/>
                    </a:lnTo>
                    <a:cubicBezTo>
                      <a:pt x="4700735" y="716987"/>
                      <a:pt x="4741813" y="710093"/>
                      <a:pt x="4798331" y="711817"/>
                    </a:cubicBezTo>
                    <a:cubicBezTo>
                      <a:pt x="4817171" y="712391"/>
                      <a:pt x="4837725" y="713923"/>
                      <a:pt x="4859046" y="716987"/>
                    </a:cubicBezTo>
                    <a:cubicBezTo>
                      <a:pt x="4923002" y="725798"/>
                      <a:pt x="4975763" y="745524"/>
                      <a:pt x="4998147" y="754836"/>
                    </a:cubicBezTo>
                    <a:lnTo>
                      <a:pt x="5006237" y="758375"/>
                    </a:lnTo>
                    <a:lnTo>
                      <a:pt x="5011741" y="755286"/>
                    </a:lnTo>
                    <a:cubicBezTo>
                      <a:pt x="5011741" y="755286"/>
                      <a:pt x="5003054" y="812996"/>
                      <a:pt x="4951477" y="872228"/>
                    </a:cubicBezTo>
                    <a:cubicBezTo>
                      <a:pt x="4925688" y="901848"/>
                      <a:pt x="4894154" y="926360"/>
                      <a:pt x="4869067" y="943466"/>
                    </a:cubicBezTo>
                    <a:lnTo>
                      <a:pt x="4853749" y="953174"/>
                    </a:lnTo>
                    <a:lnTo>
                      <a:pt x="4858278" y="954642"/>
                    </a:lnTo>
                    <a:cubicBezTo>
                      <a:pt x="4895429" y="967600"/>
                      <a:pt x="4944325" y="986878"/>
                      <a:pt x="4991306" y="1012160"/>
                    </a:cubicBezTo>
                    <a:cubicBezTo>
                      <a:pt x="5085267" y="1062714"/>
                      <a:pt x="5137361" y="1118377"/>
                      <a:pt x="5137361" y="1118377"/>
                    </a:cubicBezTo>
                    <a:cubicBezTo>
                      <a:pt x="5137361" y="1118377"/>
                      <a:pt x="5035736" y="1091819"/>
                      <a:pt x="4941775" y="1041264"/>
                    </a:cubicBezTo>
                    <a:cubicBezTo>
                      <a:pt x="4894537" y="1015987"/>
                      <a:pt x="4858023" y="989433"/>
                      <a:pt x="4833319" y="969198"/>
                    </a:cubicBezTo>
                    <a:lnTo>
                      <a:pt x="4830957" y="967122"/>
                    </a:lnTo>
                    <a:lnTo>
                      <a:pt x="4825340" y="970274"/>
                    </a:lnTo>
                    <a:lnTo>
                      <a:pt x="4826818" y="963484"/>
                    </a:lnTo>
                    <a:lnTo>
                      <a:pt x="4805255" y="944534"/>
                    </a:lnTo>
                    <a:cubicBezTo>
                      <a:pt x="4798944" y="938526"/>
                      <a:pt x="4795720" y="935047"/>
                      <a:pt x="4795720" y="935047"/>
                    </a:cubicBezTo>
                    <a:cubicBezTo>
                      <a:pt x="4795720" y="935047"/>
                      <a:pt x="4802072" y="936707"/>
                      <a:pt x="4813067" y="939986"/>
                    </a:cubicBezTo>
                    <a:lnTo>
                      <a:pt x="4832146" y="946171"/>
                    </a:lnTo>
                    <a:lnTo>
                      <a:pt x="4836131" y="934019"/>
                    </a:lnTo>
                    <a:cubicBezTo>
                      <a:pt x="4844750" y="912188"/>
                      <a:pt x="4859816" y="882953"/>
                      <a:pt x="4885605" y="853332"/>
                    </a:cubicBezTo>
                    <a:lnTo>
                      <a:pt x="4932714" y="810379"/>
                    </a:lnTo>
                    <a:lnTo>
                      <a:pt x="4904235" y="808273"/>
                    </a:lnTo>
                    <a:cubicBezTo>
                      <a:pt x="4878065" y="805081"/>
                      <a:pt x="4842701" y="798697"/>
                      <a:pt x="4805929" y="785930"/>
                    </a:cubicBezTo>
                    <a:cubicBezTo>
                      <a:pt x="4769416" y="773162"/>
                      <a:pt x="4738520" y="756565"/>
                      <a:pt x="4716753" y="743160"/>
                    </a:cubicBezTo>
                    <a:lnTo>
                      <a:pt x="4692021" y="726744"/>
                    </a:lnTo>
                    <a:lnTo>
                      <a:pt x="4685509" y="735392"/>
                    </a:lnTo>
                    <a:cubicBezTo>
                      <a:pt x="4682557" y="739044"/>
                      <a:pt x="4680816" y="740983"/>
                      <a:pt x="4680816" y="740983"/>
                    </a:cubicBezTo>
                    <a:cubicBezTo>
                      <a:pt x="4680816" y="740983"/>
                      <a:pt x="4669616" y="702493"/>
                      <a:pt x="4671556" y="651148"/>
                    </a:cubicBezTo>
                    <a:lnTo>
                      <a:pt x="4672802" y="641713"/>
                    </a:lnTo>
                    <a:lnTo>
                      <a:pt x="4656605" y="636807"/>
                    </a:lnTo>
                    <a:lnTo>
                      <a:pt x="4660381" y="665917"/>
                    </a:lnTo>
                    <a:cubicBezTo>
                      <a:pt x="4661658" y="704731"/>
                      <a:pt x="4653872" y="740224"/>
                      <a:pt x="4645767" y="766013"/>
                    </a:cubicBezTo>
                    <a:lnTo>
                      <a:pt x="4637499" y="788401"/>
                    </a:lnTo>
                    <a:lnTo>
                      <a:pt x="4694957" y="779341"/>
                    </a:lnTo>
                    <a:cubicBezTo>
                      <a:pt x="4710946" y="778431"/>
                      <a:pt x="4728308" y="778783"/>
                      <a:pt x="4746180" y="781337"/>
                    </a:cubicBezTo>
                    <a:cubicBezTo>
                      <a:pt x="4817677" y="791039"/>
                      <a:pt x="4869771" y="831891"/>
                      <a:pt x="4869771" y="831891"/>
                    </a:cubicBezTo>
                    <a:cubicBezTo>
                      <a:pt x="4869771" y="831891"/>
                      <a:pt x="4806445" y="856919"/>
                      <a:pt x="4734948" y="846702"/>
                    </a:cubicBezTo>
                    <a:cubicBezTo>
                      <a:pt x="4699200" y="841851"/>
                      <a:pt x="4668304" y="829212"/>
                      <a:pt x="4646346" y="817786"/>
                    </a:cubicBezTo>
                    <a:lnTo>
                      <a:pt x="4629291" y="807772"/>
                    </a:lnTo>
                    <a:lnTo>
                      <a:pt x="4629238" y="807887"/>
                    </a:lnTo>
                    <a:lnTo>
                      <a:pt x="4629122" y="807673"/>
                    </a:lnTo>
                    <a:lnTo>
                      <a:pt x="4620622" y="802682"/>
                    </a:lnTo>
                    <a:cubicBezTo>
                      <a:pt x="4614622" y="798701"/>
                      <a:pt x="4611366" y="796147"/>
                      <a:pt x="4611366" y="796147"/>
                    </a:cubicBezTo>
                    <a:lnTo>
                      <a:pt x="4621556" y="792989"/>
                    </a:lnTo>
                    <a:lnTo>
                      <a:pt x="4610086" y="767033"/>
                    </a:lnTo>
                    <a:cubicBezTo>
                      <a:pt x="4600383" y="741755"/>
                      <a:pt x="4590423" y="706774"/>
                      <a:pt x="4589400" y="667964"/>
                    </a:cubicBezTo>
                    <a:cubicBezTo>
                      <a:pt x="4586845" y="590343"/>
                      <a:pt x="4620551" y="525994"/>
                      <a:pt x="4620551" y="525994"/>
                    </a:cubicBezTo>
                    <a:cubicBezTo>
                      <a:pt x="4620551" y="525994"/>
                      <a:pt x="4641809" y="561039"/>
                      <a:pt x="4653298" y="611308"/>
                    </a:cubicBezTo>
                    <a:lnTo>
                      <a:pt x="4656384" y="635106"/>
                    </a:lnTo>
                    <a:lnTo>
                      <a:pt x="4674186" y="631237"/>
                    </a:lnTo>
                    <a:lnTo>
                      <a:pt x="4677046" y="609579"/>
                    </a:lnTo>
                    <a:lnTo>
                      <a:pt x="4667029" y="608723"/>
                    </a:lnTo>
                    <a:lnTo>
                      <a:pt x="4677744" y="604290"/>
                    </a:lnTo>
                    <a:lnTo>
                      <a:pt x="4678394" y="599368"/>
                    </a:lnTo>
                    <a:lnTo>
                      <a:pt x="4675652" y="596658"/>
                    </a:lnTo>
                    <a:cubicBezTo>
                      <a:pt x="4665629" y="585998"/>
                      <a:pt x="4652989" y="570679"/>
                      <a:pt x="4642517" y="552037"/>
                    </a:cubicBezTo>
                    <a:cubicBezTo>
                      <a:pt x="4621584" y="514753"/>
                      <a:pt x="4617498" y="479009"/>
                      <a:pt x="4617498" y="479009"/>
                    </a:cubicBezTo>
                    <a:cubicBezTo>
                      <a:pt x="4617498" y="479009"/>
                      <a:pt x="4647119" y="503013"/>
                      <a:pt x="4668052" y="540288"/>
                    </a:cubicBezTo>
                    <a:lnTo>
                      <a:pt x="4684315" y="580607"/>
                    </a:lnTo>
                    <a:lnTo>
                      <a:pt x="4691412" y="560280"/>
                    </a:lnTo>
                    <a:lnTo>
                      <a:pt x="4685924" y="559699"/>
                    </a:lnTo>
                    <a:lnTo>
                      <a:pt x="4692642" y="556760"/>
                    </a:lnTo>
                    <a:lnTo>
                      <a:pt x="4697147" y="543856"/>
                    </a:lnTo>
                    <a:lnTo>
                      <a:pt x="4698100" y="542095"/>
                    </a:lnTo>
                    <a:lnTo>
                      <a:pt x="4683135" y="523927"/>
                    </a:lnTo>
                    <a:cubicBezTo>
                      <a:pt x="4676983" y="515716"/>
                      <a:pt x="4670728" y="506460"/>
                      <a:pt x="4664982" y="496374"/>
                    </a:cubicBezTo>
                    <a:cubicBezTo>
                      <a:pt x="4642001" y="456037"/>
                      <a:pt x="4636385" y="417223"/>
                      <a:pt x="4636385" y="417223"/>
                    </a:cubicBezTo>
                    <a:cubicBezTo>
                      <a:pt x="4636385" y="417223"/>
                      <a:pt x="4667536" y="444289"/>
                      <a:pt x="4690517" y="484634"/>
                    </a:cubicBezTo>
                    <a:cubicBezTo>
                      <a:pt x="4696263" y="494718"/>
                      <a:pt x="4700922" y="504707"/>
                      <a:pt x="4704681" y="514018"/>
                    </a:cubicBezTo>
                    <a:lnTo>
                      <a:pt x="4708038" y="523731"/>
                    </a:lnTo>
                    <a:lnTo>
                      <a:pt x="4715078" y="510723"/>
                    </a:lnTo>
                    <a:lnTo>
                      <a:pt x="4714521" y="510676"/>
                    </a:lnTo>
                    <a:lnTo>
                      <a:pt x="4715271" y="510366"/>
                    </a:lnTo>
                    <a:lnTo>
                      <a:pt x="4719632" y="502308"/>
                    </a:lnTo>
                    <a:lnTo>
                      <a:pt x="4722737" y="497859"/>
                    </a:lnTo>
                    <a:lnTo>
                      <a:pt x="4701750" y="470331"/>
                    </a:lnTo>
                    <a:cubicBezTo>
                      <a:pt x="4681831" y="435602"/>
                      <a:pt x="4678769" y="401389"/>
                      <a:pt x="4678769" y="401389"/>
                    </a:cubicBezTo>
                    <a:cubicBezTo>
                      <a:pt x="4678769" y="401389"/>
                      <a:pt x="4707366" y="423862"/>
                      <a:pt x="4727285" y="458583"/>
                    </a:cubicBezTo>
                    <a:lnTo>
                      <a:pt x="4730285" y="466097"/>
                    </a:lnTo>
                    <a:lnTo>
                      <a:pt x="4750273" y="456996"/>
                    </a:lnTo>
                    <a:lnTo>
                      <a:pt x="4753821" y="456020"/>
                    </a:lnTo>
                    <a:lnTo>
                      <a:pt x="4719114" y="410583"/>
                    </a:lnTo>
                    <a:cubicBezTo>
                      <a:pt x="4697157" y="371768"/>
                      <a:pt x="4694095" y="333470"/>
                      <a:pt x="4694095" y="333470"/>
                    </a:cubicBezTo>
                    <a:cubicBezTo>
                      <a:pt x="4694095" y="333470"/>
                      <a:pt x="4726270" y="357982"/>
                      <a:pt x="4748227" y="396796"/>
                    </a:cubicBezTo>
                    <a:cubicBezTo>
                      <a:pt x="4759206" y="416199"/>
                      <a:pt x="4765461" y="435477"/>
                      <a:pt x="4768971" y="449904"/>
                    </a:cubicBezTo>
                    <a:lnTo>
                      <a:pt x="4769337" y="451753"/>
                    </a:lnTo>
                    <a:lnTo>
                      <a:pt x="4800152" y="443278"/>
                    </a:lnTo>
                    <a:lnTo>
                      <a:pt x="4812204" y="426006"/>
                    </a:lnTo>
                    <a:lnTo>
                      <a:pt x="4816856" y="420323"/>
                    </a:lnTo>
                    <a:lnTo>
                      <a:pt x="4789138" y="421176"/>
                    </a:lnTo>
                    <a:cubicBezTo>
                      <a:pt x="4772861" y="419900"/>
                      <a:pt x="4762521" y="417730"/>
                      <a:pt x="4762521" y="417730"/>
                    </a:cubicBezTo>
                    <a:cubicBezTo>
                      <a:pt x="4762521" y="417730"/>
                      <a:pt x="4771457" y="412624"/>
                      <a:pt x="4786330" y="406559"/>
                    </a:cubicBezTo>
                    <a:lnTo>
                      <a:pt x="4796046" y="403793"/>
                    </a:lnTo>
                    <a:lnTo>
                      <a:pt x="4775676" y="391937"/>
                    </a:lnTo>
                    <a:cubicBezTo>
                      <a:pt x="4761760" y="382617"/>
                      <a:pt x="4744142" y="368702"/>
                      <a:pt x="4729332" y="350318"/>
                    </a:cubicBezTo>
                    <a:cubicBezTo>
                      <a:pt x="4699711" y="313551"/>
                      <a:pt x="4692564" y="272698"/>
                      <a:pt x="4692564" y="272698"/>
                    </a:cubicBezTo>
                    <a:close/>
                    <a:moveTo>
                      <a:pt x="3511437" y="242510"/>
                    </a:moveTo>
                    <a:cubicBezTo>
                      <a:pt x="3528608" y="240404"/>
                      <a:pt x="3551972" y="239255"/>
                      <a:pt x="3576741" y="243087"/>
                    </a:cubicBezTo>
                    <a:cubicBezTo>
                      <a:pt x="3626788" y="250750"/>
                      <a:pt x="3663556" y="275253"/>
                      <a:pt x="3663556" y="275253"/>
                    </a:cubicBezTo>
                    <a:cubicBezTo>
                      <a:pt x="3663556" y="275253"/>
                      <a:pt x="3619633" y="287509"/>
                      <a:pt x="3570102" y="279855"/>
                    </a:cubicBezTo>
                    <a:cubicBezTo>
                      <a:pt x="3520055" y="272191"/>
                      <a:pt x="3483287" y="247680"/>
                      <a:pt x="3483287" y="247680"/>
                    </a:cubicBezTo>
                    <a:cubicBezTo>
                      <a:pt x="3483287" y="247680"/>
                      <a:pt x="3494266" y="244616"/>
                      <a:pt x="3511437" y="242510"/>
                    </a:cubicBezTo>
                    <a:close/>
                    <a:moveTo>
                      <a:pt x="5014223" y="230761"/>
                    </a:moveTo>
                    <a:cubicBezTo>
                      <a:pt x="5031395" y="232867"/>
                      <a:pt x="5042376" y="235931"/>
                      <a:pt x="5042376" y="235931"/>
                    </a:cubicBezTo>
                    <a:cubicBezTo>
                      <a:pt x="5042376" y="235931"/>
                      <a:pt x="5005608" y="260442"/>
                      <a:pt x="4955561" y="268106"/>
                    </a:cubicBezTo>
                    <a:cubicBezTo>
                      <a:pt x="4906022" y="275769"/>
                      <a:pt x="4862107" y="263513"/>
                      <a:pt x="4862107" y="263513"/>
                    </a:cubicBezTo>
                    <a:cubicBezTo>
                      <a:pt x="4862107" y="263513"/>
                      <a:pt x="4898875" y="239001"/>
                      <a:pt x="4948922" y="231338"/>
                    </a:cubicBezTo>
                    <a:cubicBezTo>
                      <a:pt x="4973687" y="227506"/>
                      <a:pt x="4997051" y="228655"/>
                      <a:pt x="5014223" y="230761"/>
                    </a:cubicBezTo>
                    <a:close/>
                    <a:moveTo>
                      <a:pt x="3781014" y="228784"/>
                    </a:moveTo>
                    <a:cubicBezTo>
                      <a:pt x="3781014" y="228784"/>
                      <a:pt x="3787137" y="269637"/>
                      <a:pt x="3769773" y="312537"/>
                    </a:cubicBezTo>
                    <a:cubicBezTo>
                      <a:pt x="3761349" y="333982"/>
                      <a:pt x="3748710" y="351728"/>
                      <a:pt x="3738178" y="364111"/>
                    </a:cubicBezTo>
                    <a:lnTo>
                      <a:pt x="3726664" y="376412"/>
                    </a:lnTo>
                    <a:lnTo>
                      <a:pt x="3731475" y="379939"/>
                    </a:lnTo>
                    <a:lnTo>
                      <a:pt x="3719864" y="382928"/>
                    </a:lnTo>
                    <a:lnTo>
                      <a:pt x="3719219" y="383518"/>
                    </a:lnTo>
                    <a:lnTo>
                      <a:pt x="3719179" y="383104"/>
                    </a:lnTo>
                    <a:lnTo>
                      <a:pt x="3707663" y="386067"/>
                    </a:lnTo>
                    <a:cubicBezTo>
                      <a:pt x="3693172" y="388749"/>
                      <a:pt x="3673511" y="390664"/>
                      <a:pt x="3652831" y="387603"/>
                    </a:cubicBezTo>
                    <a:cubicBezTo>
                      <a:pt x="3611462" y="381470"/>
                      <a:pt x="3581334" y="356958"/>
                      <a:pt x="3581334" y="356958"/>
                    </a:cubicBezTo>
                    <a:cubicBezTo>
                      <a:pt x="3581334" y="356958"/>
                      <a:pt x="3618618" y="343172"/>
                      <a:pt x="3659978" y="349304"/>
                    </a:cubicBezTo>
                    <a:cubicBezTo>
                      <a:pt x="3680663" y="352366"/>
                      <a:pt x="3698537" y="360025"/>
                      <a:pt x="3711240" y="366918"/>
                    </a:cubicBezTo>
                    <a:lnTo>
                      <a:pt x="3718475" y="371340"/>
                    </a:lnTo>
                    <a:lnTo>
                      <a:pt x="3718323" y="357729"/>
                    </a:lnTo>
                    <a:cubicBezTo>
                      <a:pt x="3718961" y="342153"/>
                      <a:pt x="3721769" y="321215"/>
                      <a:pt x="3730451" y="299765"/>
                    </a:cubicBezTo>
                    <a:cubicBezTo>
                      <a:pt x="3747308" y="256874"/>
                      <a:pt x="3781014" y="228784"/>
                      <a:pt x="3781014" y="228784"/>
                    </a:cubicBezTo>
                    <a:close/>
                    <a:moveTo>
                      <a:pt x="4744650" y="217035"/>
                    </a:moveTo>
                    <a:cubicBezTo>
                      <a:pt x="4744650" y="217035"/>
                      <a:pt x="4778355" y="245124"/>
                      <a:pt x="4795204" y="288016"/>
                    </a:cubicBezTo>
                    <a:cubicBezTo>
                      <a:pt x="4803886" y="309465"/>
                      <a:pt x="4806694" y="330403"/>
                      <a:pt x="4807332" y="345979"/>
                    </a:cubicBezTo>
                    <a:lnTo>
                      <a:pt x="4807180" y="359606"/>
                    </a:lnTo>
                    <a:lnTo>
                      <a:pt x="4814424" y="355178"/>
                    </a:lnTo>
                    <a:cubicBezTo>
                      <a:pt x="4827128" y="348285"/>
                      <a:pt x="4845002" y="340626"/>
                      <a:pt x="4865686" y="337564"/>
                    </a:cubicBezTo>
                    <a:cubicBezTo>
                      <a:pt x="4907046" y="331432"/>
                      <a:pt x="4944330" y="345218"/>
                      <a:pt x="4944330" y="345218"/>
                    </a:cubicBezTo>
                    <a:cubicBezTo>
                      <a:pt x="4944330" y="345218"/>
                      <a:pt x="4914202" y="369730"/>
                      <a:pt x="4872833" y="375863"/>
                    </a:cubicBezTo>
                    <a:cubicBezTo>
                      <a:pt x="4852153" y="378924"/>
                      <a:pt x="4832492" y="377009"/>
                      <a:pt x="4818001" y="374327"/>
                    </a:cubicBezTo>
                    <a:lnTo>
                      <a:pt x="4806475" y="371361"/>
                    </a:lnTo>
                    <a:lnTo>
                      <a:pt x="4806436" y="371768"/>
                    </a:lnTo>
                    <a:lnTo>
                      <a:pt x="4805802" y="371188"/>
                    </a:lnTo>
                    <a:lnTo>
                      <a:pt x="4794189" y="368199"/>
                    </a:lnTo>
                    <a:lnTo>
                      <a:pt x="4799000" y="364672"/>
                    </a:lnTo>
                    <a:lnTo>
                      <a:pt x="4787480" y="352365"/>
                    </a:lnTo>
                    <a:cubicBezTo>
                      <a:pt x="4776949" y="339982"/>
                      <a:pt x="4764310" y="322237"/>
                      <a:pt x="4755882" y="300787"/>
                    </a:cubicBezTo>
                    <a:cubicBezTo>
                      <a:pt x="4738526" y="257888"/>
                      <a:pt x="4744650" y="217035"/>
                      <a:pt x="4744650" y="217035"/>
                    </a:cubicBezTo>
                    <a:close/>
                    <a:moveTo>
                      <a:pt x="3436371" y="145215"/>
                    </a:moveTo>
                    <a:cubicBezTo>
                      <a:pt x="3453287" y="144513"/>
                      <a:pt x="3476394" y="144769"/>
                      <a:pt x="3501160" y="148601"/>
                    </a:cubicBezTo>
                    <a:cubicBezTo>
                      <a:pt x="3551206" y="156264"/>
                      <a:pt x="3588997" y="175159"/>
                      <a:pt x="3588997" y="175159"/>
                    </a:cubicBezTo>
                    <a:cubicBezTo>
                      <a:pt x="3588997" y="175159"/>
                      <a:pt x="3546098" y="181798"/>
                      <a:pt x="3496567" y="174135"/>
                    </a:cubicBezTo>
                    <a:cubicBezTo>
                      <a:pt x="3446520" y="166472"/>
                      <a:pt x="3408729" y="147577"/>
                      <a:pt x="3408729" y="147577"/>
                    </a:cubicBezTo>
                    <a:cubicBezTo>
                      <a:pt x="3408729" y="147577"/>
                      <a:pt x="3419454" y="145917"/>
                      <a:pt x="3436371" y="145215"/>
                    </a:cubicBezTo>
                    <a:close/>
                    <a:moveTo>
                      <a:pt x="3693176" y="134814"/>
                    </a:moveTo>
                    <a:cubicBezTo>
                      <a:pt x="3693176" y="134814"/>
                      <a:pt x="3702368" y="156357"/>
                      <a:pt x="3704594" y="186304"/>
                    </a:cubicBezTo>
                    <a:lnTo>
                      <a:pt x="3704009" y="213514"/>
                    </a:lnTo>
                    <a:lnTo>
                      <a:pt x="3710600" y="197190"/>
                    </a:lnTo>
                    <a:cubicBezTo>
                      <a:pt x="3717557" y="182827"/>
                      <a:pt x="3723812" y="174145"/>
                      <a:pt x="3723812" y="174145"/>
                    </a:cubicBezTo>
                    <a:cubicBezTo>
                      <a:pt x="3723812" y="174145"/>
                      <a:pt x="3740153" y="212443"/>
                      <a:pt x="3734537" y="257897"/>
                    </a:cubicBezTo>
                    <a:cubicBezTo>
                      <a:pt x="3728920" y="303343"/>
                      <a:pt x="3703901" y="338072"/>
                      <a:pt x="3703901" y="338072"/>
                    </a:cubicBezTo>
                    <a:cubicBezTo>
                      <a:pt x="3703901" y="338072"/>
                      <a:pt x="3703327" y="336726"/>
                      <a:pt x="3702430" y="334238"/>
                    </a:cubicBezTo>
                    <a:lnTo>
                      <a:pt x="3700442" y="327996"/>
                    </a:lnTo>
                    <a:lnTo>
                      <a:pt x="3683598" y="333219"/>
                    </a:lnTo>
                    <a:cubicBezTo>
                      <a:pt x="3668789" y="337048"/>
                      <a:pt x="3648234" y="341134"/>
                      <a:pt x="3625249" y="342157"/>
                    </a:cubicBezTo>
                    <a:cubicBezTo>
                      <a:pt x="3579296" y="344195"/>
                      <a:pt x="3541505" y="332963"/>
                      <a:pt x="3541505" y="332963"/>
                    </a:cubicBezTo>
                    <a:cubicBezTo>
                      <a:pt x="3541505" y="332963"/>
                      <a:pt x="3550570" y="329390"/>
                      <a:pt x="3565381" y="325560"/>
                    </a:cubicBezTo>
                    <a:lnTo>
                      <a:pt x="3604744" y="319530"/>
                    </a:lnTo>
                    <a:lnTo>
                      <a:pt x="3542652" y="303531"/>
                    </a:lnTo>
                    <a:cubicBezTo>
                      <a:pt x="3526948" y="297849"/>
                      <a:pt x="3517500" y="293125"/>
                      <a:pt x="3517500" y="293125"/>
                    </a:cubicBezTo>
                    <a:cubicBezTo>
                      <a:pt x="3517500" y="293125"/>
                      <a:pt x="3528225" y="291467"/>
                      <a:pt x="3545142" y="290766"/>
                    </a:cubicBezTo>
                    <a:cubicBezTo>
                      <a:pt x="3562058" y="290065"/>
                      <a:pt x="3585165" y="290321"/>
                      <a:pt x="3609931" y="294149"/>
                    </a:cubicBezTo>
                    <a:cubicBezTo>
                      <a:pt x="3659977" y="301812"/>
                      <a:pt x="3697768" y="320707"/>
                      <a:pt x="3697768" y="320707"/>
                    </a:cubicBezTo>
                    <a:lnTo>
                      <a:pt x="3687884" y="321551"/>
                    </a:lnTo>
                    <a:lnTo>
                      <a:pt x="3699171" y="324009"/>
                    </a:lnTo>
                    <a:lnTo>
                      <a:pt x="3699027" y="323557"/>
                    </a:lnTo>
                    <a:cubicBezTo>
                      <a:pt x="3696451" y="314428"/>
                      <a:pt x="3693597" y="301556"/>
                      <a:pt x="3692483" y="286582"/>
                    </a:cubicBezTo>
                    <a:lnTo>
                      <a:pt x="3693068" y="259365"/>
                    </a:lnTo>
                    <a:lnTo>
                      <a:pt x="3686473" y="275696"/>
                    </a:lnTo>
                    <a:cubicBezTo>
                      <a:pt x="3679514" y="290059"/>
                      <a:pt x="3673257" y="298741"/>
                      <a:pt x="3673257" y="298741"/>
                    </a:cubicBezTo>
                    <a:cubicBezTo>
                      <a:pt x="3673257" y="298741"/>
                      <a:pt x="3656924" y="260443"/>
                      <a:pt x="3662541" y="214989"/>
                    </a:cubicBezTo>
                    <a:cubicBezTo>
                      <a:pt x="3668157" y="169543"/>
                      <a:pt x="3693176" y="134814"/>
                      <a:pt x="3693176" y="134814"/>
                    </a:cubicBezTo>
                    <a:close/>
                    <a:moveTo>
                      <a:pt x="5089294" y="133475"/>
                    </a:moveTo>
                    <a:cubicBezTo>
                      <a:pt x="5106210" y="134177"/>
                      <a:pt x="5116935" y="135837"/>
                      <a:pt x="5116935" y="135837"/>
                    </a:cubicBezTo>
                    <a:cubicBezTo>
                      <a:pt x="5116935" y="135837"/>
                      <a:pt x="5079144" y="154732"/>
                      <a:pt x="5029097" y="162395"/>
                    </a:cubicBezTo>
                    <a:cubicBezTo>
                      <a:pt x="4979557" y="170058"/>
                      <a:pt x="4936666" y="163419"/>
                      <a:pt x="4936666" y="163419"/>
                    </a:cubicBezTo>
                    <a:cubicBezTo>
                      <a:pt x="4936666" y="163419"/>
                      <a:pt x="4974457" y="144524"/>
                      <a:pt x="5024504" y="136861"/>
                    </a:cubicBezTo>
                    <a:cubicBezTo>
                      <a:pt x="5049270" y="133029"/>
                      <a:pt x="5072377" y="132773"/>
                      <a:pt x="5089294" y="133475"/>
                    </a:cubicBezTo>
                    <a:close/>
                    <a:moveTo>
                      <a:pt x="4832479" y="123074"/>
                    </a:moveTo>
                    <a:cubicBezTo>
                      <a:pt x="4832479" y="123074"/>
                      <a:pt x="4857506" y="157803"/>
                      <a:pt x="4863123" y="203249"/>
                    </a:cubicBezTo>
                    <a:cubicBezTo>
                      <a:pt x="4868739" y="248703"/>
                      <a:pt x="4852398" y="287001"/>
                      <a:pt x="4852398" y="287001"/>
                    </a:cubicBezTo>
                    <a:cubicBezTo>
                      <a:pt x="4852398" y="287001"/>
                      <a:pt x="4846143" y="278319"/>
                      <a:pt x="4839186" y="263956"/>
                    </a:cubicBezTo>
                    <a:lnTo>
                      <a:pt x="4832597" y="247635"/>
                    </a:lnTo>
                    <a:lnTo>
                      <a:pt x="4833181" y="274829"/>
                    </a:lnTo>
                    <a:cubicBezTo>
                      <a:pt x="4832068" y="289802"/>
                      <a:pt x="4829214" y="302675"/>
                      <a:pt x="4826637" y="311806"/>
                    </a:cubicBezTo>
                    <a:lnTo>
                      <a:pt x="4826492" y="312260"/>
                    </a:lnTo>
                    <a:lnTo>
                      <a:pt x="4836079" y="310173"/>
                    </a:lnTo>
                    <a:lnTo>
                      <a:pt x="4827894" y="309474"/>
                    </a:lnTo>
                    <a:cubicBezTo>
                      <a:pt x="4827894" y="309474"/>
                      <a:pt x="4865685" y="290579"/>
                      <a:pt x="4915732" y="282916"/>
                    </a:cubicBezTo>
                    <a:cubicBezTo>
                      <a:pt x="4940498" y="279084"/>
                      <a:pt x="4963605" y="278828"/>
                      <a:pt x="4980522" y="279530"/>
                    </a:cubicBezTo>
                    <a:cubicBezTo>
                      <a:pt x="4997438" y="280232"/>
                      <a:pt x="5008163" y="281892"/>
                      <a:pt x="5008163" y="281892"/>
                    </a:cubicBezTo>
                    <a:cubicBezTo>
                      <a:pt x="5008163" y="281892"/>
                      <a:pt x="4998715" y="286616"/>
                      <a:pt x="4983011" y="292298"/>
                    </a:cubicBezTo>
                    <a:lnTo>
                      <a:pt x="4922178" y="307973"/>
                    </a:lnTo>
                    <a:lnTo>
                      <a:pt x="4960287" y="313808"/>
                    </a:lnTo>
                    <a:cubicBezTo>
                      <a:pt x="4975096" y="317639"/>
                      <a:pt x="4984159" y="321214"/>
                      <a:pt x="4984159" y="321214"/>
                    </a:cubicBezTo>
                    <a:cubicBezTo>
                      <a:pt x="4984159" y="321214"/>
                      <a:pt x="4946377" y="332446"/>
                      <a:pt x="4900415" y="330408"/>
                    </a:cubicBezTo>
                    <a:cubicBezTo>
                      <a:pt x="4877434" y="329385"/>
                      <a:pt x="4856879" y="325299"/>
                      <a:pt x="4842069" y="321470"/>
                    </a:cubicBezTo>
                    <a:lnTo>
                      <a:pt x="4825222" y="316247"/>
                    </a:lnTo>
                    <a:lnTo>
                      <a:pt x="4823234" y="322488"/>
                    </a:lnTo>
                    <a:cubicBezTo>
                      <a:pt x="4822337" y="324976"/>
                      <a:pt x="4821763" y="326323"/>
                      <a:pt x="4821763" y="326323"/>
                    </a:cubicBezTo>
                    <a:cubicBezTo>
                      <a:pt x="4821763" y="326323"/>
                      <a:pt x="4796744" y="291593"/>
                      <a:pt x="4791128" y="246140"/>
                    </a:cubicBezTo>
                    <a:cubicBezTo>
                      <a:pt x="4785511" y="200694"/>
                      <a:pt x="4801852" y="162396"/>
                      <a:pt x="4801852" y="162396"/>
                    </a:cubicBezTo>
                    <a:cubicBezTo>
                      <a:pt x="4801852" y="162396"/>
                      <a:pt x="4808107" y="171078"/>
                      <a:pt x="4815064" y="185441"/>
                    </a:cubicBezTo>
                    <a:lnTo>
                      <a:pt x="4821653" y="201761"/>
                    </a:lnTo>
                    <a:lnTo>
                      <a:pt x="4821064" y="174564"/>
                    </a:lnTo>
                    <a:cubicBezTo>
                      <a:pt x="4823287" y="144617"/>
                      <a:pt x="4832479" y="123074"/>
                      <a:pt x="4832479" y="123074"/>
                    </a:cubicBezTo>
                    <a:close/>
                    <a:moveTo>
                      <a:pt x="3565500" y="63834"/>
                    </a:moveTo>
                    <a:cubicBezTo>
                      <a:pt x="3565500" y="63834"/>
                      <a:pt x="3591543" y="93962"/>
                      <a:pt x="3606353" y="136354"/>
                    </a:cubicBezTo>
                    <a:cubicBezTo>
                      <a:pt x="3617461" y="168142"/>
                      <a:pt x="3619377" y="197632"/>
                      <a:pt x="3619640" y="210390"/>
                    </a:cubicBezTo>
                    <a:lnTo>
                      <a:pt x="3619637" y="212726"/>
                    </a:lnTo>
                    <a:lnTo>
                      <a:pt x="3624381" y="214689"/>
                    </a:lnTo>
                    <a:lnTo>
                      <a:pt x="3622984" y="209737"/>
                    </a:lnTo>
                    <a:cubicBezTo>
                      <a:pt x="3620973" y="199898"/>
                      <a:pt x="3619633" y="189077"/>
                      <a:pt x="3619633" y="177714"/>
                    </a:cubicBezTo>
                    <a:cubicBezTo>
                      <a:pt x="3619125" y="132260"/>
                      <a:pt x="3639552" y="94985"/>
                      <a:pt x="3639552" y="94985"/>
                    </a:cubicBezTo>
                    <a:cubicBezTo>
                      <a:pt x="3639552" y="94985"/>
                      <a:pt x="3661001" y="131752"/>
                      <a:pt x="3661001" y="177207"/>
                    </a:cubicBezTo>
                    <a:cubicBezTo>
                      <a:pt x="3661509" y="222652"/>
                      <a:pt x="3641082" y="259936"/>
                      <a:pt x="3641082" y="259936"/>
                    </a:cubicBezTo>
                    <a:cubicBezTo>
                      <a:pt x="3641082" y="259936"/>
                      <a:pt x="3635720" y="250744"/>
                      <a:pt x="3630358" y="235870"/>
                    </a:cubicBezTo>
                    <a:lnTo>
                      <a:pt x="3624993" y="216855"/>
                    </a:lnTo>
                    <a:lnTo>
                      <a:pt x="3601186" y="218890"/>
                    </a:lnTo>
                    <a:cubicBezTo>
                      <a:pt x="3584270" y="219592"/>
                      <a:pt x="3561162" y="219336"/>
                      <a:pt x="3536396" y="215504"/>
                    </a:cubicBezTo>
                    <a:cubicBezTo>
                      <a:pt x="3486349" y="207841"/>
                      <a:pt x="3448558" y="188946"/>
                      <a:pt x="3448558" y="188946"/>
                    </a:cubicBezTo>
                    <a:cubicBezTo>
                      <a:pt x="3448558" y="188946"/>
                      <a:pt x="3459281" y="187286"/>
                      <a:pt x="3476196" y="186584"/>
                    </a:cubicBezTo>
                    <a:cubicBezTo>
                      <a:pt x="3493112" y="185882"/>
                      <a:pt x="3516219" y="186138"/>
                      <a:pt x="3540989" y="189970"/>
                    </a:cubicBezTo>
                    <a:cubicBezTo>
                      <a:pt x="3566012" y="193801"/>
                      <a:pt x="3587972" y="200441"/>
                      <a:pt x="3603675" y="206122"/>
                    </a:cubicBezTo>
                    <a:lnTo>
                      <a:pt x="3614613" y="210647"/>
                    </a:lnTo>
                    <a:lnTo>
                      <a:pt x="3604760" y="196675"/>
                    </a:lnTo>
                    <a:cubicBezTo>
                      <a:pt x="3596398" y="183845"/>
                      <a:pt x="3586185" y="165717"/>
                      <a:pt x="3578780" y="144525"/>
                    </a:cubicBezTo>
                    <a:cubicBezTo>
                      <a:pt x="3563969" y="102132"/>
                      <a:pt x="3565500" y="63834"/>
                      <a:pt x="3565500" y="63834"/>
                    </a:cubicBezTo>
                    <a:close/>
                    <a:moveTo>
                      <a:pt x="4960154" y="52085"/>
                    </a:moveTo>
                    <a:cubicBezTo>
                      <a:pt x="4960154" y="52085"/>
                      <a:pt x="4961685" y="90383"/>
                      <a:pt x="4946875" y="132776"/>
                    </a:cubicBezTo>
                    <a:cubicBezTo>
                      <a:pt x="4939470" y="153968"/>
                      <a:pt x="4929257" y="172096"/>
                      <a:pt x="4920895" y="184926"/>
                    </a:cubicBezTo>
                    <a:lnTo>
                      <a:pt x="4911042" y="198899"/>
                    </a:lnTo>
                    <a:lnTo>
                      <a:pt x="4921980" y="194373"/>
                    </a:lnTo>
                    <a:cubicBezTo>
                      <a:pt x="4937683" y="188692"/>
                      <a:pt x="4959642" y="182052"/>
                      <a:pt x="4984666" y="178221"/>
                    </a:cubicBezTo>
                    <a:cubicBezTo>
                      <a:pt x="5009431" y="174389"/>
                      <a:pt x="5032539" y="174133"/>
                      <a:pt x="5049455" y="174835"/>
                    </a:cubicBezTo>
                    <a:cubicBezTo>
                      <a:pt x="5066371" y="175537"/>
                      <a:pt x="5077096" y="177197"/>
                      <a:pt x="5077096" y="177197"/>
                    </a:cubicBezTo>
                    <a:cubicBezTo>
                      <a:pt x="5077096" y="177197"/>
                      <a:pt x="5039305" y="196092"/>
                      <a:pt x="4989259" y="203755"/>
                    </a:cubicBezTo>
                    <a:cubicBezTo>
                      <a:pt x="4964493" y="207587"/>
                      <a:pt x="4941386" y="207843"/>
                      <a:pt x="4924469" y="207141"/>
                    </a:cubicBezTo>
                    <a:lnTo>
                      <a:pt x="4900670" y="205107"/>
                    </a:lnTo>
                    <a:lnTo>
                      <a:pt x="4895306" y="224121"/>
                    </a:lnTo>
                    <a:cubicBezTo>
                      <a:pt x="4889943" y="238995"/>
                      <a:pt x="4884581" y="248187"/>
                      <a:pt x="4884581" y="248187"/>
                    </a:cubicBezTo>
                    <a:cubicBezTo>
                      <a:pt x="4884581" y="248187"/>
                      <a:pt x="4864154" y="210903"/>
                      <a:pt x="4864662" y="165458"/>
                    </a:cubicBezTo>
                    <a:cubicBezTo>
                      <a:pt x="4864662" y="120003"/>
                      <a:pt x="4886111" y="83236"/>
                      <a:pt x="4886111" y="83236"/>
                    </a:cubicBezTo>
                    <a:cubicBezTo>
                      <a:pt x="4886111" y="83236"/>
                      <a:pt x="4906538" y="120519"/>
                      <a:pt x="4906030" y="165965"/>
                    </a:cubicBezTo>
                    <a:cubicBezTo>
                      <a:pt x="4906030" y="177328"/>
                      <a:pt x="4904690" y="188149"/>
                      <a:pt x="4902679" y="197988"/>
                    </a:cubicBezTo>
                    <a:lnTo>
                      <a:pt x="4901283" y="202936"/>
                    </a:lnTo>
                    <a:lnTo>
                      <a:pt x="4906017" y="200977"/>
                    </a:lnTo>
                    <a:lnTo>
                      <a:pt x="4906014" y="198641"/>
                    </a:lnTo>
                    <a:cubicBezTo>
                      <a:pt x="4906278" y="185882"/>
                      <a:pt x="4908194" y="156391"/>
                      <a:pt x="4919302" y="124597"/>
                    </a:cubicBezTo>
                    <a:cubicBezTo>
                      <a:pt x="4934112" y="82213"/>
                      <a:pt x="4960154" y="52085"/>
                      <a:pt x="4960154" y="52085"/>
                    </a:cubicBezTo>
                    <a:close/>
                    <a:moveTo>
                      <a:pt x="3486865" y="11748"/>
                    </a:moveTo>
                    <a:cubicBezTo>
                      <a:pt x="3486865" y="11748"/>
                      <a:pt x="3516485" y="40345"/>
                      <a:pt x="3536396" y="82221"/>
                    </a:cubicBezTo>
                    <a:cubicBezTo>
                      <a:pt x="3556314" y="124097"/>
                      <a:pt x="3559376" y="162903"/>
                      <a:pt x="3559376" y="162903"/>
                    </a:cubicBezTo>
                    <a:cubicBezTo>
                      <a:pt x="3559376" y="162903"/>
                      <a:pt x="3529756" y="134306"/>
                      <a:pt x="3509846" y="92438"/>
                    </a:cubicBezTo>
                    <a:cubicBezTo>
                      <a:pt x="3489927" y="50562"/>
                      <a:pt x="3486865" y="11748"/>
                      <a:pt x="3486865" y="11748"/>
                    </a:cubicBezTo>
                    <a:close/>
                    <a:moveTo>
                      <a:pt x="5038807" y="0"/>
                    </a:moveTo>
                    <a:cubicBezTo>
                      <a:pt x="5038807" y="0"/>
                      <a:pt x="5035736" y="38814"/>
                      <a:pt x="5015826" y="80690"/>
                    </a:cubicBezTo>
                    <a:cubicBezTo>
                      <a:pt x="4995907" y="122567"/>
                      <a:pt x="4966286" y="151164"/>
                      <a:pt x="4966286" y="151164"/>
                    </a:cubicBezTo>
                    <a:cubicBezTo>
                      <a:pt x="4966286" y="151164"/>
                      <a:pt x="4969348" y="112349"/>
                      <a:pt x="4989267" y="70473"/>
                    </a:cubicBezTo>
                    <a:cubicBezTo>
                      <a:pt x="5009186" y="28597"/>
                      <a:pt x="5038807" y="0"/>
                      <a:pt x="5038807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4" name="Freeform: Shape 8893">
                <a:extLst>
                  <a:ext uri="{FF2B5EF4-FFF2-40B4-BE49-F238E27FC236}">
                    <a16:creationId xmlns:a16="http://schemas.microsoft.com/office/drawing/2014/main" id="{35372A41-83CD-DE11-8575-D52EB6231443}"/>
                  </a:ext>
                </a:extLst>
              </p:cNvPr>
              <p:cNvSpPr/>
              <p:nvPr/>
            </p:nvSpPr>
            <p:spPr>
              <a:xfrm>
                <a:off x="1202445" y="2047928"/>
                <a:ext cx="1944687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5 w 226111"/>
                  <a:gd name="connsiteY3" fmla="*/ 2672 h 22003"/>
                  <a:gd name="connsiteX4" fmla="*/ 100993 w 226111"/>
                  <a:gd name="connsiteY4" fmla="*/ 1544 h 22003"/>
                  <a:gd name="connsiteX5" fmla="*/ 86743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1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5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1 w 226111"/>
                  <a:gd name="connsiteY19" fmla="*/ 7244 h 22003"/>
                  <a:gd name="connsiteX20" fmla="*/ 29919 w 226111"/>
                  <a:gd name="connsiteY20" fmla="*/ 6116 h 22003"/>
                  <a:gd name="connsiteX21" fmla="*/ 43695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3 w 226111"/>
                  <a:gd name="connsiteY27" fmla="*/ 21969 h 22003"/>
                  <a:gd name="connsiteX28" fmla="*/ 222953 w 226111"/>
                  <a:gd name="connsiteY28" fmla="*/ 21969 h 22003"/>
                  <a:gd name="connsiteX29" fmla="*/ 226040 w 226111"/>
                  <a:gd name="connsiteY29" fmla="*/ 20841 h 22003"/>
                  <a:gd name="connsiteX30" fmla="*/ 224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5" y="10628"/>
                      <a:pt x="170760" y="9263"/>
                    </a:cubicBezTo>
                    <a:cubicBezTo>
                      <a:pt x="152473" y="6531"/>
                      <a:pt x="133888" y="4334"/>
                      <a:pt x="115125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3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1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5"/>
                    </a:cubicBezTo>
                    <a:cubicBezTo>
                      <a:pt x="20657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7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1" y="7244"/>
                    </a:cubicBezTo>
                    <a:cubicBezTo>
                      <a:pt x="20894" y="6710"/>
                      <a:pt x="25407" y="6353"/>
                      <a:pt x="29919" y="6116"/>
                    </a:cubicBezTo>
                    <a:cubicBezTo>
                      <a:pt x="34491" y="5878"/>
                      <a:pt x="39063" y="5759"/>
                      <a:pt x="43695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6" y="6650"/>
                      <a:pt x="85258" y="7303"/>
                    </a:cubicBezTo>
                    <a:cubicBezTo>
                      <a:pt x="94462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3" y="21969"/>
                    </a:cubicBezTo>
                    <a:lnTo>
                      <a:pt x="222953" y="21969"/>
                    </a:lnTo>
                    <a:cubicBezTo>
                      <a:pt x="224378" y="22147"/>
                      <a:pt x="225743" y="21613"/>
                      <a:pt x="226040" y="20841"/>
                    </a:cubicBezTo>
                    <a:cubicBezTo>
                      <a:pt x="226337" y="20128"/>
                      <a:pt x="225684" y="19475"/>
                      <a:pt x="224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5" name="Freeform: Shape 8894">
                <a:extLst>
                  <a:ext uri="{FF2B5EF4-FFF2-40B4-BE49-F238E27FC236}">
                    <a16:creationId xmlns:a16="http://schemas.microsoft.com/office/drawing/2014/main" id="{EDD96F89-8843-C85C-5F73-4B00E2E45904}"/>
                  </a:ext>
                </a:extLst>
              </p:cNvPr>
              <p:cNvSpPr/>
              <p:nvPr/>
            </p:nvSpPr>
            <p:spPr>
              <a:xfrm>
                <a:off x="1867657" y="2190405"/>
                <a:ext cx="1544940" cy="456029"/>
              </a:xfrm>
              <a:custGeom>
                <a:avLst/>
                <a:gdLst>
                  <a:gd name="connsiteX0" fmla="*/ 178027 w 179632"/>
                  <a:gd name="connsiteY0" fmla="*/ 0 h 53023"/>
                  <a:gd name="connsiteX1" fmla="*/ 155523 w 179632"/>
                  <a:gd name="connsiteY1" fmla="*/ 3028 h 53023"/>
                  <a:gd name="connsiteX2" fmla="*/ 132901 w 179632"/>
                  <a:gd name="connsiteY2" fmla="*/ 6888 h 53023"/>
                  <a:gd name="connsiteX3" fmla="*/ 87537 w 179632"/>
                  <a:gd name="connsiteY3" fmla="*/ 16804 h 53023"/>
                  <a:gd name="connsiteX4" fmla="*/ 76196 w 179632"/>
                  <a:gd name="connsiteY4" fmla="*/ 19773 h 53023"/>
                  <a:gd name="connsiteX5" fmla="*/ 64855 w 179632"/>
                  <a:gd name="connsiteY5" fmla="*/ 22979 h 53023"/>
                  <a:gd name="connsiteX6" fmla="*/ 53574 w 179632"/>
                  <a:gd name="connsiteY6" fmla="*/ 26423 h 53023"/>
                  <a:gd name="connsiteX7" fmla="*/ 42351 w 179632"/>
                  <a:gd name="connsiteY7" fmla="*/ 30223 h 53023"/>
                  <a:gd name="connsiteX8" fmla="*/ 36770 w 179632"/>
                  <a:gd name="connsiteY8" fmla="*/ 32241 h 53023"/>
                  <a:gd name="connsiteX9" fmla="*/ 33979 w 179632"/>
                  <a:gd name="connsiteY9" fmla="*/ 33310 h 53023"/>
                  <a:gd name="connsiteX10" fmla="*/ 31188 w 179632"/>
                  <a:gd name="connsiteY10" fmla="*/ 34379 h 53023"/>
                  <a:gd name="connsiteX11" fmla="*/ 20263 w 179632"/>
                  <a:gd name="connsiteY11" fmla="*/ 39129 h 53023"/>
                  <a:gd name="connsiteX12" fmla="*/ 14979 w 179632"/>
                  <a:gd name="connsiteY12" fmla="*/ 41742 h 53023"/>
                  <a:gd name="connsiteX13" fmla="*/ 12366 w 179632"/>
                  <a:gd name="connsiteY13" fmla="*/ 43107 h 53023"/>
                  <a:gd name="connsiteX14" fmla="*/ 9813 w 179632"/>
                  <a:gd name="connsiteY14" fmla="*/ 44592 h 53023"/>
                  <a:gd name="connsiteX15" fmla="*/ 550 w 179632"/>
                  <a:gd name="connsiteY15" fmla="*/ 51123 h 53023"/>
                  <a:gd name="connsiteX16" fmla="*/ 609 w 179632"/>
                  <a:gd name="connsiteY16" fmla="*/ 52905 h 53023"/>
                  <a:gd name="connsiteX17" fmla="*/ 3281 w 179632"/>
                  <a:gd name="connsiteY17" fmla="*/ 52430 h 53023"/>
                  <a:gd name="connsiteX18" fmla="*/ 3281 w 179632"/>
                  <a:gd name="connsiteY18" fmla="*/ 52430 h 53023"/>
                  <a:gd name="connsiteX19" fmla="*/ 12425 w 179632"/>
                  <a:gd name="connsiteY19" fmla="*/ 47086 h 53023"/>
                  <a:gd name="connsiteX20" fmla="*/ 22519 w 179632"/>
                  <a:gd name="connsiteY20" fmla="*/ 42573 h 53023"/>
                  <a:gd name="connsiteX21" fmla="*/ 33089 w 179632"/>
                  <a:gd name="connsiteY21" fmla="*/ 38595 h 53023"/>
                  <a:gd name="connsiteX22" fmla="*/ 43895 w 179632"/>
                  <a:gd name="connsiteY22" fmla="*/ 34973 h 53023"/>
                  <a:gd name="connsiteX23" fmla="*/ 65864 w 179632"/>
                  <a:gd name="connsiteY23" fmla="*/ 28560 h 53023"/>
                  <a:gd name="connsiteX24" fmla="*/ 88071 w 179632"/>
                  <a:gd name="connsiteY24" fmla="*/ 22860 h 53023"/>
                  <a:gd name="connsiteX25" fmla="*/ 132722 w 179632"/>
                  <a:gd name="connsiteY25" fmla="*/ 12588 h 53023"/>
                  <a:gd name="connsiteX26" fmla="*/ 155167 w 179632"/>
                  <a:gd name="connsiteY26" fmla="*/ 7659 h 53023"/>
                  <a:gd name="connsiteX27" fmla="*/ 177611 w 179632"/>
                  <a:gd name="connsiteY27" fmla="*/ 2731 h 53023"/>
                  <a:gd name="connsiteX28" fmla="*/ 177611 w 179632"/>
                  <a:gd name="connsiteY28" fmla="*/ 2731 h 53023"/>
                  <a:gd name="connsiteX29" fmla="*/ 179630 w 179632"/>
                  <a:gd name="connsiteY29" fmla="*/ 1009 h 53023"/>
                  <a:gd name="connsiteX30" fmla="*/ 177908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78027" y="0"/>
                    </a:moveTo>
                    <a:cubicBezTo>
                      <a:pt x="170545" y="772"/>
                      <a:pt x="163064" y="1841"/>
                      <a:pt x="155523" y="3028"/>
                    </a:cubicBezTo>
                    <a:cubicBezTo>
                      <a:pt x="147982" y="4216"/>
                      <a:pt x="140442" y="5522"/>
                      <a:pt x="132901" y="6888"/>
                    </a:cubicBezTo>
                    <a:cubicBezTo>
                      <a:pt x="117819" y="9738"/>
                      <a:pt x="102678" y="13003"/>
                      <a:pt x="87537" y="16804"/>
                    </a:cubicBezTo>
                    <a:cubicBezTo>
                      <a:pt x="83737" y="17754"/>
                      <a:pt x="79996" y="18763"/>
                      <a:pt x="76196" y="19773"/>
                    </a:cubicBezTo>
                    <a:cubicBezTo>
                      <a:pt x="72396" y="20782"/>
                      <a:pt x="68655" y="21851"/>
                      <a:pt x="64855" y="22979"/>
                    </a:cubicBezTo>
                    <a:cubicBezTo>
                      <a:pt x="61055" y="24107"/>
                      <a:pt x="57314" y="25235"/>
                      <a:pt x="53574" y="26423"/>
                    </a:cubicBezTo>
                    <a:cubicBezTo>
                      <a:pt x="49833" y="27610"/>
                      <a:pt x="46033" y="28857"/>
                      <a:pt x="42351" y="30223"/>
                    </a:cubicBezTo>
                    <a:cubicBezTo>
                      <a:pt x="40511" y="30876"/>
                      <a:pt x="38611" y="31588"/>
                      <a:pt x="36770" y="32241"/>
                    </a:cubicBezTo>
                    <a:lnTo>
                      <a:pt x="33979" y="33310"/>
                    </a:lnTo>
                    <a:cubicBezTo>
                      <a:pt x="33029" y="33666"/>
                      <a:pt x="32138" y="34023"/>
                      <a:pt x="31188" y="34379"/>
                    </a:cubicBezTo>
                    <a:cubicBezTo>
                      <a:pt x="27507" y="35863"/>
                      <a:pt x="23826" y="37407"/>
                      <a:pt x="20263" y="39129"/>
                    </a:cubicBezTo>
                    <a:cubicBezTo>
                      <a:pt x="18482" y="39960"/>
                      <a:pt x="16701" y="40851"/>
                      <a:pt x="14979" y="41742"/>
                    </a:cubicBezTo>
                    <a:cubicBezTo>
                      <a:pt x="14088" y="42217"/>
                      <a:pt x="13257" y="42632"/>
                      <a:pt x="12366" y="43107"/>
                    </a:cubicBezTo>
                    <a:cubicBezTo>
                      <a:pt x="11535" y="43583"/>
                      <a:pt x="10644" y="44057"/>
                      <a:pt x="9813" y="44592"/>
                    </a:cubicBezTo>
                    <a:cubicBezTo>
                      <a:pt x="6488" y="46551"/>
                      <a:pt x="3281" y="48748"/>
                      <a:pt x="550" y="51123"/>
                    </a:cubicBezTo>
                    <a:cubicBezTo>
                      <a:pt x="-222" y="51777"/>
                      <a:pt x="-163" y="52608"/>
                      <a:pt x="609" y="52905"/>
                    </a:cubicBezTo>
                    <a:cubicBezTo>
                      <a:pt x="1381" y="53202"/>
                      <a:pt x="2509" y="52905"/>
                      <a:pt x="3281" y="52430"/>
                    </a:cubicBezTo>
                    <a:lnTo>
                      <a:pt x="3281" y="52430"/>
                    </a:lnTo>
                    <a:cubicBezTo>
                      <a:pt x="6072" y="50470"/>
                      <a:pt x="9160" y="48689"/>
                      <a:pt x="12425" y="47086"/>
                    </a:cubicBezTo>
                    <a:cubicBezTo>
                      <a:pt x="15691" y="45483"/>
                      <a:pt x="19076" y="43939"/>
                      <a:pt x="22519" y="42573"/>
                    </a:cubicBezTo>
                    <a:cubicBezTo>
                      <a:pt x="25963" y="41148"/>
                      <a:pt x="29526" y="39842"/>
                      <a:pt x="33089" y="38595"/>
                    </a:cubicBezTo>
                    <a:cubicBezTo>
                      <a:pt x="36651" y="37348"/>
                      <a:pt x="40273" y="36161"/>
                      <a:pt x="43895" y="34973"/>
                    </a:cubicBezTo>
                    <a:cubicBezTo>
                      <a:pt x="51139" y="32657"/>
                      <a:pt x="58502" y="30579"/>
                      <a:pt x="65864" y="28560"/>
                    </a:cubicBezTo>
                    <a:cubicBezTo>
                      <a:pt x="73227" y="26542"/>
                      <a:pt x="80649" y="24641"/>
                      <a:pt x="88071" y="22860"/>
                    </a:cubicBezTo>
                    <a:cubicBezTo>
                      <a:pt x="102916" y="19238"/>
                      <a:pt x="117819" y="15853"/>
                      <a:pt x="132722" y="12588"/>
                    </a:cubicBezTo>
                    <a:cubicBezTo>
                      <a:pt x="140204" y="10925"/>
                      <a:pt x="147685" y="9322"/>
                      <a:pt x="155167" y="7659"/>
                    </a:cubicBezTo>
                    <a:cubicBezTo>
                      <a:pt x="162648" y="6057"/>
                      <a:pt x="170130" y="4394"/>
                      <a:pt x="177611" y="2731"/>
                    </a:cubicBezTo>
                    <a:lnTo>
                      <a:pt x="177611" y="2731"/>
                    </a:lnTo>
                    <a:cubicBezTo>
                      <a:pt x="178739" y="2494"/>
                      <a:pt x="179689" y="1722"/>
                      <a:pt x="179630" y="1009"/>
                    </a:cubicBezTo>
                    <a:cubicBezTo>
                      <a:pt x="179630" y="416"/>
                      <a:pt x="178858" y="59"/>
                      <a:pt x="177908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6" name="Freeform: Shape 8895">
                <a:extLst>
                  <a:ext uri="{FF2B5EF4-FFF2-40B4-BE49-F238E27FC236}">
                    <a16:creationId xmlns:a16="http://schemas.microsoft.com/office/drawing/2014/main" id="{7F5EB9D7-89B6-1F3E-0803-05A8AFCC4613}"/>
                  </a:ext>
                </a:extLst>
              </p:cNvPr>
              <p:cNvSpPr/>
              <p:nvPr/>
            </p:nvSpPr>
            <p:spPr>
              <a:xfrm>
                <a:off x="3153350" y="2277666"/>
                <a:ext cx="917493" cy="369068"/>
              </a:xfrm>
              <a:custGeom>
                <a:avLst/>
                <a:gdLst>
                  <a:gd name="connsiteX0" fmla="*/ 105668 w 106678"/>
                  <a:gd name="connsiteY0" fmla="*/ 126 h 42912"/>
                  <a:gd name="connsiteX1" fmla="*/ 92309 w 106678"/>
                  <a:gd name="connsiteY1" fmla="*/ 2561 h 42912"/>
                  <a:gd name="connsiteX2" fmla="*/ 78890 w 106678"/>
                  <a:gd name="connsiteY2" fmla="*/ 5707 h 42912"/>
                  <a:gd name="connsiteX3" fmla="*/ 51933 w 106678"/>
                  <a:gd name="connsiteY3" fmla="*/ 13724 h 42912"/>
                  <a:gd name="connsiteX4" fmla="*/ 45223 w 106678"/>
                  <a:gd name="connsiteY4" fmla="*/ 16098 h 42912"/>
                  <a:gd name="connsiteX5" fmla="*/ 38513 w 106678"/>
                  <a:gd name="connsiteY5" fmla="*/ 18652 h 42912"/>
                  <a:gd name="connsiteX6" fmla="*/ 31804 w 106678"/>
                  <a:gd name="connsiteY6" fmla="*/ 21442 h 42912"/>
                  <a:gd name="connsiteX7" fmla="*/ 25154 w 106678"/>
                  <a:gd name="connsiteY7" fmla="*/ 24471 h 42912"/>
                  <a:gd name="connsiteX8" fmla="*/ 21829 w 106678"/>
                  <a:gd name="connsiteY8" fmla="*/ 26133 h 42912"/>
                  <a:gd name="connsiteX9" fmla="*/ 20166 w 106678"/>
                  <a:gd name="connsiteY9" fmla="*/ 26964 h 42912"/>
                  <a:gd name="connsiteX10" fmla="*/ 18504 w 106678"/>
                  <a:gd name="connsiteY10" fmla="*/ 27855 h 42912"/>
                  <a:gd name="connsiteX11" fmla="*/ 12032 w 106678"/>
                  <a:gd name="connsiteY11" fmla="*/ 31655 h 42912"/>
                  <a:gd name="connsiteX12" fmla="*/ 8885 w 106678"/>
                  <a:gd name="connsiteY12" fmla="*/ 33793 h 42912"/>
                  <a:gd name="connsiteX13" fmla="*/ 7341 w 106678"/>
                  <a:gd name="connsiteY13" fmla="*/ 34921 h 42912"/>
                  <a:gd name="connsiteX14" fmla="*/ 5856 w 106678"/>
                  <a:gd name="connsiteY14" fmla="*/ 36108 h 42912"/>
                  <a:gd name="connsiteX15" fmla="*/ 334 w 106678"/>
                  <a:gd name="connsiteY15" fmla="*/ 41393 h 42912"/>
                  <a:gd name="connsiteX16" fmla="*/ 334 w 106678"/>
                  <a:gd name="connsiteY16" fmla="*/ 42818 h 42912"/>
                  <a:gd name="connsiteX17" fmla="*/ 1938 w 106678"/>
                  <a:gd name="connsiteY17" fmla="*/ 42402 h 42912"/>
                  <a:gd name="connsiteX18" fmla="*/ 1938 w 106678"/>
                  <a:gd name="connsiteY18" fmla="*/ 42402 h 42912"/>
                  <a:gd name="connsiteX19" fmla="*/ 7341 w 106678"/>
                  <a:gd name="connsiteY19" fmla="*/ 38068 h 42912"/>
                  <a:gd name="connsiteX20" fmla="*/ 13338 w 106678"/>
                  <a:gd name="connsiteY20" fmla="*/ 34386 h 42912"/>
                  <a:gd name="connsiteX21" fmla="*/ 19632 w 106678"/>
                  <a:gd name="connsiteY21" fmla="*/ 31180 h 42912"/>
                  <a:gd name="connsiteX22" fmla="*/ 26044 w 106678"/>
                  <a:gd name="connsiteY22" fmla="*/ 28271 h 42912"/>
                  <a:gd name="connsiteX23" fmla="*/ 39107 w 106678"/>
                  <a:gd name="connsiteY23" fmla="*/ 23046 h 42912"/>
                  <a:gd name="connsiteX24" fmla="*/ 52289 w 106678"/>
                  <a:gd name="connsiteY24" fmla="*/ 18414 h 42912"/>
                  <a:gd name="connsiteX25" fmla="*/ 78830 w 106678"/>
                  <a:gd name="connsiteY25" fmla="*/ 10102 h 42912"/>
                  <a:gd name="connsiteX26" fmla="*/ 92131 w 106678"/>
                  <a:gd name="connsiteY26" fmla="*/ 6123 h 42912"/>
                  <a:gd name="connsiteX27" fmla="*/ 105490 w 106678"/>
                  <a:gd name="connsiteY27" fmla="*/ 2145 h 42912"/>
                  <a:gd name="connsiteX28" fmla="*/ 105490 w 106678"/>
                  <a:gd name="connsiteY28" fmla="*/ 2145 h 42912"/>
                  <a:gd name="connsiteX29" fmla="*/ 106678 w 106678"/>
                  <a:gd name="connsiteY29" fmla="*/ 720 h 42912"/>
                  <a:gd name="connsiteX30" fmla="*/ 105668 w 106678"/>
                  <a:gd name="connsiteY30" fmla="*/ 8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8" h="42912">
                    <a:moveTo>
                      <a:pt x="105668" y="126"/>
                    </a:moveTo>
                    <a:cubicBezTo>
                      <a:pt x="101215" y="779"/>
                      <a:pt x="96762" y="1610"/>
                      <a:pt x="92309" y="2561"/>
                    </a:cubicBezTo>
                    <a:cubicBezTo>
                      <a:pt x="87855" y="3511"/>
                      <a:pt x="83402" y="4579"/>
                      <a:pt x="78890" y="5707"/>
                    </a:cubicBezTo>
                    <a:cubicBezTo>
                      <a:pt x="69924" y="8023"/>
                      <a:pt x="60958" y="10636"/>
                      <a:pt x="51933" y="13724"/>
                    </a:cubicBezTo>
                    <a:cubicBezTo>
                      <a:pt x="49676" y="14495"/>
                      <a:pt x="47420" y="15326"/>
                      <a:pt x="45223" y="16098"/>
                    </a:cubicBezTo>
                    <a:cubicBezTo>
                      <a:pt x="42967" y="16930"/>
                      <a:pt x="40710" y="17761"/>
                      <a:pt x="38513" y="18652"/>
                    </a:cubicBezTo>
                    <a:cubicBezTo>
                      <a:pt x="36257" y="19542"/>
                      <a:pt x="34060" y="20493"/>
                      <a:pt x="31804" y="21442"/>
                    </a:cubicBezTo>
                    <a:cubicBezTo>
                      <a:pt x="29548" y="22392"/>
                      <a:pt x="27351" y="23402"/>
                      <a:pt x="25154" y="24471"/>
                    </a:cubicBezTo>
                    <a:cubicBezTo>
                      <a:pt x="24025" y="25005"/>
                      <a:pt x="22957" y="25539"/>
                      <a:pt x="21829" y="26133"/>
                    </a:cubicBezTo>
                    <a:lnTo>
                      <a:pt x="20166" y="26964"/>
                    </a:lnTo>
                    <a:cubicBezTo>
                      <a:pt x="19632" y="27261"/>
                      <a:pt x="19097" y="27558"/>
                      <a:pt x="18504" y="27855"/>
                    </a:cubicBezTo>
                    <a:cubicBezTo>
                      <a:pt x="16307" y="29042"/>
                      <a:pt x="14169" y="30289"/>
                      <a:pt x="12032" y="31655"/>
                    </a:cubicBezTo>
                    <a:cubicBezTo>
                      <a:pt x="10963" y="32308"/>
                      <a:pt x="9894" y="33021"/>
                      <a:pt x="8885" y="33793"/>
                    </a:cubicBezTo>
                    <a:cubicBezTo>
                      <a:pt x="8350" y="34149"/>
                      <a:pt x="7875" y="34505"/>
                      <a:pt x="7341" y="34921"/>
                    </a:cubicBezTo>
                    <a:cubicBezTo>
                      <a:pt x="6806" y="35337"/>
                      <a:pt x="6331" y="35693"/>
                      <a:pt x="5856" y="36108"/>
                    </a:cubicBezTo>
                    <a:cubicBezTo>
                      <a:pt x="3897" y="37712"/>
                      <a:pt x="1997" y="39433"/>
                      <a:pt x="334" y="41393"/>
                    </a:cubicBezTo>
                    <a:cubicBezTo>
                      <a:pt x="-140" y="41927"/>
                      <a:pt x="-81" y="42580"/>
                      <a:pt x="334" y="42818"/>
                    </a:cubicBezTo>
                    <a:cubicBezTo>
                      <a:pt x="809" y="43056"/>
                      <a:pt x="1462" y="42818"/>
                      <a:pt x="1938" y="42402"/>
                    </a:cubicBezTo>
                    <a:lnTo>
                      <a:pt x="1938" y="42402"/>
                    </a:lnTo>
                    <a:cubicBezTo>
                      <a:pt x="3600" y="40799"/>
                      <a:pt x="5441" y="39374"/>
                      <a:pt x="7341" y="38068"/>
                    </a:cubicBezTo>
                    <a:cubicBezTo>
                      <a:pt x="9241" y="36762"/>
                      <a:pt x="11260" y="35515"/>
                      <a:pt x="13338" y="34386"/>
                    </a:cubicBezTo>
                    <a:cubicBezTo>
                      <a:pt x="15416" y="33258"/>
                      <a:pt x="17494" y="32190"/>
                      <a:pt x="19632" y="31180"/>
                    </a:cubicBezTo>
                    <a:cubicBezTo>
                      <a:pt x="21769" y="30171"/>
                      <a:pt x="23907" y="29161"/>
                      <a:pt x="26044" y="28271"/>
                    </a:cubicBezTo>
                    <a:cubicBezTo>
                      <a:pt x="30379" y="26430"/>
                      <a:pt x="34714" y="24708"/>
                      <a:pt x="39107" y="23046"/>
                    </a:cubicBezTo>
                    <a:cubicBezTo>
                      <a:pt x="43501" y="21442"/>
                      <a:pt x="47895" y="19899"/>
                      <a:pt x="52289" y="18414"/>
                    </a:cubicBezTo>
                    <a:cubicBezTo>
                      <a:pt x="61077" y="15505"/>
                      <a:pt x="69924" y="12773"/>
                      <a:pt x="78830" y="10102"/>
                    </a:cubicBezTo>
                    <a:cubicBezTo>
                      <a:pt x="83284" y="8736"/>
                      <a:pt x="87677" y="7430"/>
                      <a:pt x="92131" y="6123"/>
                    </a:cubicBezTo>
                    <a:cubicBezTo>
                      <a:pt x="96584" y="4817"/>
                      <a:pt x="101037" y="3511"/>
                      <a:pt x="105490" y="2145"/>
                    </a:cubicBezTo>
                    <a:lnTo>
                      <a:pt x="105490" y="2145"/>
                    </a:lnTo>
                    <a:cubicBezTo>
                      <a:pt x="106143" y="1908"/>
                      <a:pt x="106678" y="1314"/>
                      <a:pt x="106678" y="720"/>
                    </a:cubicBezTo>
                    <a:cubicBezTo>
                      <a:pt x="106678" y="245"/>
                      <a:pt x="106203" y="-52"/>
                      <a:pt x="105668" y="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7" name="Freeform: Shape 8896">
                <a:extLst>
                  <a:ext uri="{FF2B5EF4-FFF2-40B4-BE49-F238E27FC236}">
                    <a16:creationId xmlns:a16="http://schemas.microsoft.com/office/drawing/2014/main" id="{21CBE2AE-299C-E828-CA96-DAF3B67B578B}"/>
                  </a:ext>
                </a:extLst>
              </p:cNvPr>
              <p:cNvSpPr/>
              <p:nvPr/>
            </p:nvSpPr>
            <p:spPr>
              <a:xfrm>
                <a:off x="4453775" y="1387627"/>
                <a:ext cx="396857" cy="597044"/>
              </a:xfrm>
              <a:custGeom>
                <a:avLst/>
                <a:gdLst>
                  <a:gd name="connsiteX0" fmla="*/ 46144 w 46143"/>
                  <a:gd name="connsiteY0" fmla="*/ 68224 h 69419"/>
                  <a:gd name="connsiteX1" fmla="*/ 42997 w 46143"/>
                  <a:gd name="connsiteY1" fmla="*/ 58605 h 69419"/>
                  <a:gd name="connsiteX2" fmla="*/ 39197 w 46143"/>
                  <a:gd name="connsiteY2" fmla="*/ 49164 h 69419"/>
                  <a:gd name="connsiteX3" fmla="*/ 30053 w 46143"/>
                  <a:gd name="connsiteY3" fmla="*/ 30816 h 69419"/>
                  <a:gd name="connsiteX4" fmla="*/ 27440 w 46143"/>
                  <a:gd name="connsiteY4" fmla="*/ 26363 h 69419"/>
                  <a:gd name="connsiteX5" fmla="*/ 24649 w 46143"/>
                  <a:gd name="connsiteY5" fmla="*/ 21969 h 69419"/>
                  <a:gd name="connsiteX6" fmla="*/ 21621 w 46143"/>
                  <a:gd name="connsiteY6" fmla="*/ 17694 h 69419"/>
                  <a:gd name="connsiteX7" fmla="*/ 18415 w 46143"/>
                  <a:gd name="connsiteY7" fmla="*/ 13538 h 69419"/>
                  <a:gd name="connsiteX8" fmla="*/ 16693 w 46143"/>
                  <a:gd name="connsiteY8" fmla="*/ 11519 h 69419"/>
                  <a:gd name="connsiteX9" fmla="*/ 15802 w 46143"/>
                  <a:gd name="connsiteY9" fmla="*/ 10509 h 69419"/>
                  <a:gd name="connsiteX10" fmla="*/ 14912 w 46143"/>
                  <a:gd name="connsiteY10" fmla="*/ 9560 h 69419"/>
                  <a:gd name="connsiteX11" fmla="*/ 10993 w 46143"/>
                  <a:gd name="connsiteY11" fmla="*/ 5819 h 69419"/>
                  <a:gd name="connsiteX12" fmla="*/ 8855 w 46143"/>
                  <a:gd name="connsiteY12" fmla="*/ 4097 h 69419"/>
                  <a:gd name="connsiteX13" fmla="*/ 7727 w 46143"/>
                  <a:gd name="connsiteY13" fmla="*/ 3266 h 69419"/>
                  <a:gd name="connsiteX14" fmla="*/ 6540 w 46143"/>
                  <a:gd name="connsiteY14" fmla="*/ 2494 h 69419"/>
                  <a:gd name="connsiteX15" fmla="*/ 1374 w 46143"/>
                  <a:gd name="connsiteY15" fmla="*/ 59 h 69419"/>
                  <a:gd name="connsiteX16" fmla="*/ 68 w 46143"/>
                  <a:gd name="connsiteY16" fmla="*/ 594 h 69419"/>
                  <a:gd name="connsiteX17" fmla="*/ 543 w 46143"/>
                  <a:gd name="connsiteY17" fmla="*/ 1722 h 69419"/>
                  <a:gd name="connsiteX18" fmla="*/ 543 w 46143"/>
                  <a:gd name="connsiteY18" fmla="*/ 1722 h 69419"/>
                  <a:gd name="connsiteX19" fmla="*/ 4818 w 46143"/>
                  <a:gd name="connsiteY19" fmla="*/ 4453 h 69419"/>
                  <a:gd name="connsiteX20" fmla="*/ 8559 w 46143"/>
                  <a:gd name="connsiteY20" fmla="*/ 7837 h 69419"/>
                  <a:gd name="connsiteX21" fmla="*/ 11943 w 46143"/>
                  <a:gd name="connsiteY21" fmla="*/ 11638 h 69419"/>
                  <a:gd name="connsiteX22" fmla="*/ 15030 w 46143"/>
                  <a:gd name="connsiteY22" fmla="*/ 15616 h 69419"/>
                  <a:gd name="connsiteX23" fmla="*/ 20671 w 46143"/>
                  <a:gd name="connsiteY23" fmla="*/ 24047 h 69419"/>
                  <a:gd name="connsiteX24" fmla="*/ 25778 w 46143"/>
                  <a:gd name="connsiteY24" fmla="*/ 32776 h 69419"/>
                  <a:gd name="connsiteX25" fmla="*/ 35159 w 46143"/>
                  <a:gd name="connsiteY25" fmla="*/ 50707 h 69419"/>
                  <a:gd name="connsiteX26" fmla="*/ 39672 w 46143"/>
                  <a:gd name="connsiteY26" fmla="*/ 59792 h 69419"/>
                  <a:gd name="connsiteX27" fmla="*/ 44185 w 46143"/>
                  <a:gd name="connsiteY27" fmla="*/ 68877 h 69419"/>
                  <a:gd name="connsiteX28" fmla="*/ 44185 w 46143"/>
                  <a:gd name="connsiteY28" fmla="*/ 68877 h 69419"/>
                  <a:gd name="connsiteX29" fmla="*/ 45550 w 46143"/>
                  <a:gd name="connsiteY29" fmla="*/ 69352 h 69419"/>
                  <a:gd name="connsiteX30" fmla="*/ 46085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46144" y="68224"/>
                    </a:moveTo>
                    <a:cubicBezTo>
                      <a:pt x="45253" y="64958"/>
                      <a:pt x="44125" y="61751"/>
                      <a:pt x="42997" y="58605"/>
                    </a:cubicBezTo>
                    <a:cubicBezTo>
                      <a:pt x="41809" y="55458"/>
                      <a:pt x="40562" y="52311"/>
                      <a:pt x="39197" y="49164"/>
                    </a:cubicBezTo>
                    <a:cubicBezTo>
                      <a:pt x="36465" y="42929"/>
                      <a:pt x="33437" y="36813"/>
                      <a:pt x="30053" y="30816"/>
                    </a:cubicBezTo>
                    <a:cubicBezTo>
                      <a:pt x="29222" y="29332"/>
                      <a:pt x="28331" y="27848"/>
                      <a:pt x="27440" y="26363"/>
                    </a:cubicBezTo>
                    <a:cubicBezTo>
                      <a:pt x="26550" y="24879"/>
                      <a:pt x="25600" y="23453"/>
                      <a:pt x="24649" y="21969"/>
                    </a:cubicBezTo>
                    <a:cubicBezTo>
                      <a:pt x="23700" y="20544"/>
                      <a:pt x="22690" y="19119"/>
                      <a:pt x="21621" y="17694"/>
                    </a:cubicBezTo>
                    <a:cubicBezTo>
                      <a:pt x="20612" y="16269"/>
                      <a:pt x="19484" y="14903"/>
                      <a:pt x="18415" y="13538"/>
                    </a:cubicBezTo>
                    <a:cubicBezTo>
                      <a:pt x="17881" y="12885"/>
                      <a:pt x="17287" y="12172"/>
                      <a:pt x="16693" y="11519"/>
                    </a:cubicBezTo>
                    <a:lnTo>
                      <a:pt x="15802" y="10509"/>
                    </a:lnTo>
                    <a:cubicBezTo>
                      <a:pt x="15506" y="10153"/>
                      <a:pt x="15209" y="9856"/>
                      <a:pt x="14912" y="9560"/>
                    </a:cubicBezTo>
                    <a:cubicBezTo>
                      <a:pt x="13665" y="8253"/>
                      <a:pt x="12358" y="7006"/>
                      <a:pt x="10993" y="5819"/>
                    </a:cubicBezTo>
                    <a:cubicBezTo>
                      <a:pt x="10280" y="5225"/>
                      <a:pt x="9568" y="4631"/>
                      <a:pt x="8855" y="4097"/>
                    </a:cubicBezTo>
                    <a:cubicBezTo>
                      <a:pt x="8499" y="3800"/>
                      <a:pt x="8143" y="3562"/>
                      <a:pt x="7727" y="3266"/>
                    </a:cubicBezTo>
                    <a:cubicBezTo>
                      <a:pt x="7312" y="3028"/>
                      <a:pt x="6955" y="2731"/>
                      <a:pt x="6540" y="2494"/>
                    </a:cubicBezTo>
                    <a:cubicBezTo>
                      <a:pt x="4936" y="1484"/>
                      <a:pt x="3215" y="653"/>
                      <a:pt x="1374" y="59"/>
                    </a:cubicBezTo>
                    <a:cubicBezTo>
                      <a:pt x="839" y="-119"/>
                      <a:pt x="246" y="118"/>
                      <a:pt x="68" y="594"/>
                    </a:cubicBezTo>
                    <a:cubicBezTo>
                      <a:pt x="-110" y="1009"/>
                      <a:pt x="68" y="1484"/>
                      <a:pt x="543" y="1722"/>
                    </a:cubicBezTo>
                    <a:lnTo>
                      <a:pt x="543" y="1722"/>
                    </a:lnTo>
                    <a:cubicBezTo>
                      <a:pt x="2086" y="2494"/>
                      <a:pt x="3511" y="3384"/>
                      <a:pt x="4818" y="4453"/>
                    </a:cubicBezTo>
                    <a:cubicBezTo>
                      <a:pt x="6124" y="5522"/>
                      <a:pt x="7371" y="6650"/>
                      <a:pt x="8559" y="7837"/>
                    </a:cubicBezTo>
                    <a:cubicBezTo>
                      <a:pt x="9746" y="9025"/>
                      <a:pt x="10874" y="10331"/>
                      <a:pt x="11943" y="11638"/>
                    </a:cubicBezTo>
                    <a:cubicBezTo>
                      <a:pt x="13012" y="12944"/>
                      <a:pt x="14021" y="14250"/>
                      <a:pt x="15030" y="15616"/>
                    </a:cubicBezTo>
                    <a:cubicBezTo>
                      <a:pt x="16990" y="18347"/>
                      <a:pt x="18890" y="21138"/>
                      <a:pt x="20671" y="24047"/>
                    </a:cubicBezTo>
                    <a:cubicBezTo>
                      <a:pt x="22453" y="26897"/>
                      <a:pt x="24175" y="29807"/>
                      <a:pt x="25778" y="32776"/>
                    </a:cubicBezTo>
                    <a:cubicBezTo>
                      <a:pt x="29043" y="38654"/>
                      <a:pt x="32131" y="44651"/>
                      <a:pt x="35159" y="50707"/>
                    </a:cubicBezTo>
                    <a:cubicBezTo>
                      <a:pt x="36703" y="53736"/>
                      <a:pt x="38188" y="56764"/>
                      <a:pt x="39672" y="59792"/>
                    </a:cubicBezTo>
                    <a:cubicBezTo>
                      <a:pt x="41156" y="62820"/>
                      <a:pt x="42700" y="65848"/>
                      <a:pt x="44185" y="68877"/>
                    </a:cubicBezTo>
                    <a:lnTo>
                      <a:pt x="44185" y="68877"/>
                    </a:lnTo>
                    <a:cubicBezTo>
                      <a:pt x="44422" y="69352"/>
                      <a:pt x="45016" y="69530"/>
                      <a:pt x="45550" y="69352"/>
                    </a:cubicBezTo>
                    <a:cubicBezTo>
                      <a:pt x="46025" y="69174"/>
                      <a:pt x="46203" y="68698"/>
                      <a:pt x="46085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8" name="Freeform: Shape 8897">
                <a:extLst>
                  <a:ext uri="{FF2B5EF4-FFF2-40B4-BE49-F238E27FC236}">
                    <a16:creationId xmlns:a16="http://schemas.microsoft.com/office/drawing/2014/main" id="{01A7FA3E-B1D2-5C6C-BEEE-9652AE8C1EBB}"/>
                  </a:ext>
                </a:extLst>
              </p:cNvPr>
              <p:cNvSpPr/>
              <p:nvPr/>
            </p:nvSpPr>
            <p:spPr>
              <a:xfrm>
                <a:off x="4383121" y="2310031"/>
                <a:ext cx="760868" cy="114964"/>
              </a:xfrm>
              <a:custGeom>
                <a:avLst/>
                <a:gdLst>
                  <a:gd name="connsiteX0" fmla="*/ 87906 w 88467"/>
                  <a:gd name="connsiteY0" fmla="*/ 11504 h 13367"/>
                  <a:gd name="connsiteX1" fmla="*/ 77397 w 88467"/>
                  <a:gd name="connsiteY1" fmla="*/ 8179 h 13367"/>
                  <a:gd name="connsiteX2" fmla="*/ 66709 w 88467"/>
                  <a:gd name="connsiteY2" fmla="*/ 5448 h 13367"/>
                  <a:gd name="connsiteX3" fmla="*/ 44858 w 88467"/>
                  <a:gd name="connsiteY3" fmla="*/ 1470 h 13367"/>
                  <a:gd name="connsiteX4" fmla="*/ 39336 w 88467"/>
                  <a:gd name="connsiteY4" fmla="*/ 816 h 13367"/>
                  <a:gd name="connsiteX5" fmla="*/ 33755 w 88467"/>
                  <a:gd name="connsiteY5" fmla="*/ 341 h 13367"/>
                  <a:gd name="connsiteX6" fmla="*/ 28174 w 88467"/>
                  <a:gd name="connsiteY6" fmla="*/ 44 h 13367"/>
                  <a:gd name="connsiteX7" fmla="*/ 22533 w 88467"/>
                  <a:gd name="connsiteY7" fmla="*/ 44 h 13367"/>
                  <a:gd name="connsiteX8" fmla="*/ 19683 w 88467"/>
                  <a:gd name="connsiteY8" fmla="*/ 104 h 13367"/>
                  <a:gd name="connsiteX9" fmla="*/ 18258 w 88467"/>
                  <a:gd name="connsiteY9" fmla="*/ 104 h 13367"/>
                  <a:gd name="connsiteX10" fmla="*/ 16832 w 88467"/>
                  <a:gd name="connsiteY10" fmla="*/ 282 h 13367"/>
                  <a:gd name="connsiteX11" fmla="*/ 11192 w 88467"/>
                  <a:gd name="connsiteY11" fmla="*/ 995 h 13367"/>
                  <a:gd name="connsiteX12" fmla="*/ 8401 w 88467"/>
                  <a:gd name="connsiteY12" fmla="*/ 1588 h 13367"/>
                  <a:gd name="connsiteX13" fmla="*/ 7036 w 88467"/>
                  <a:gd name="connsiteY13" fmla="*/ 1944 h 13367"/>
                  <a:gd name="connsiteX14" fmla="*/ 5670 w 88467"/>
                  <a:gd name="connsiteY14" fmla="*/ 2360 h 13367"/>
                  <a:gd name="connsiteX15" fmla="*/ 445 w 88467"/>
                  <a:gd name="connsiteY15" fmla="*/ 4735 h 13367"/>
                  <a:gd name="connsiteX16" fmla="*/ 207 w 88467"/>
                  <a:gd name="connsiteY16" fmla="*/ 5982 h 13367"/>
                  <a:gd name="connsiteX17" fmla="*/ 1454 w 88467"/>
                  <a:gd name="connsiteY17" fmla="*/ 6279 h 13367"/>
                  <a:gd name="connsiteX18" fmla="*/ 1454 w 88467"/>
                  <a:gd name="connsiteY18" fmla="*/ 6279 h 13367"/>
                  <a:gd name="connsiteX19" fmla="*/ 6382 w 88467"/>
                  <a:gd name="connsiteY19" fmla="*/ 4735 h 13367"/>
                  <a:gd name="connsiteX20" fmla="*/ 11608 w 88467"/>
                  <a:gd name="connsiteY20" fmla="*/ 3963 h 13367"/>
                  <a:gd name="connsiteX21" fmla="*/ 16951 w 88467"/>
                  <a:gd name="connsiteY21" fmla="*/ 3726 h 13367"/>
                  <a:gd name="connsiteX22" fmla="*/ 22355 w 88467"/>
                  <a:gd name="connsiteY22" fmla="*/ 3785 h 13367"/>
                  <a:gd name="connsiteX23" fmla="*/ 33220 w 88467"/>
                  <a:gd name="connsiteY23" fmla="*/ 4557 h 13367"/>
                  <a:gd name="connsiteX24" fmla="*/ 44027 w 88467"/>
                  <a:gd name="connsiteY24" fmla="*/ 5863 h 13367"/>
                  <a:gd name="connsiteX25" fmla="*/ 65640 w 88467"/>
                  <a:gd name="connsiteY25" fmla="*/ 9426 h 13367"/>
                  <a:gd name="connsiteX26" fmla="*/ 76447 w 88467"/>
                  <a:gd name="connsiteY26" fmla="*/ 11385 h 13367"/>
                  <a:gd name="connsiteX27" fmla="*/ 87253 w 88467"/>
                  <a:gd name="connsiteY27" fmla="*/ 13345 h 13367"/>
                  <a:gd name="connsiteX28" fmla="*/ 87253 w 88467"/>
                  <a:gd name="connsiteY28" fmla="*/ 13345 h 13367"/>
                  <a:gd name="connsiteX29" fmla="*/ 88441 w 88467"/>
                  <a:gd name="connsiteY29" fmla="*/ 12632 h 13367"/>
                  <a:gd name="connsiteX30" fmla="*/ 87847 w 88467"/>
                  <a:gd name="connsiteY30" fmla="*/ 11623 h 1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467" h="13367">
                    <a:moveTo>
                      <a:pt x="87906" y="11504"/>
                    </a:moveTo>
                    <a:cubicBezTo>
                      <a:pt x="84463" y="10257"/>
                      <a:pt x="80960" y="9189"/>
                      <a:pt x="77397" y="8179"/>
                    </a:cubicBezTo>
                    <a:cubicBezTo>
                      <a:pt x="73834" y="7170"/>
                      <a:pt x="70271" y="6279"/>
                      <a:pt x="66709" y="5448"/>
                    </a:cubicBezTo>
                    <a:cubicBezTo>
                      <a:pt x="59524" y="3785"/>
                      <a:pt x="52221" y="2479"/>
                      <a:pt x="44858" y="1470"/>
                    </a:cubicBezTo>
                    <a:cubicBezTo>
                      <a:pt x="43018" y="1232"/>
                      <a:pt x="41177" y="995"/>
                      <a:pt x="39336" y="816"/>
                    </a:cubicBezTo>
                    <a:cubicBezTo>
                      <a:pt x="37496" y="638"/>
                      <a:pt x="35655" y="460"/>
                      <a:pt x="33755" y="341"/>
                    </a:cubicBezTo>
                    <a:cubicBezTo>
                      <a:pt x="31914" y="223"/>
                      <a:pt x="30014" y="104"/>
                      <a:pt x="28174" y="44"/>
                    </a:cubicBezTo>
                    <a:cubicBezTo>
                      <a:pt x="26274" y="-15"/>
                      <a:pt x="24433" y="-15"/>
                      <a:pt x="22533" y="44"/>
                    </a:cubicBezTo>
                    <a:cubicBezTo>
                      <a:pt x="21583" y="44"/>
                      <a:pt x="20633" y="44"/>
                      <a:pt x="19683" y="104"/>
                    </a:cubicBezTo>
                    <a:lnTo>
                      <a:pt x="18258" y="104"/>
                    </a:lnTo>
                    <a:cubicBezTo>
                      <a:pt x="17783" y="223"/>
                      <a:pt x="17308" y="223"/>
                      <a:pt x="16832" y="282"/>
                    </a:cubicBezTo>
                    <a:cubicBezTo>
                      <a:pt x="14933" y="460"/>
                      <a:pt x="13092" y="638"/>
                      <a:pt x="11192" y="995"/>
                    </a:cubicBezTo>
                    <a:cubicBezTo>
                      <a:pt x="10242" y="1172"/>
                      <a:pt x="9351" y="1351"/>
                      <a:pt x="8401" y="1588"/>
                    </a:cubicBezTo>
                    <a:cubicBezTo>
                      <a:pt x="7926" y="1707"/>
                      <a:pt x="7451" y="1826"/>
                      <a:pt x="7036" y="1944"/>
                    </a:cubicBezTo>
                    <a:cubicBezTo>
                      <a:pt x="6560" y="2063"/>
                      <a:pt x="6145" y="2182"/>
                      <a:pt x="5670" y="2360"/>
                    </a:cubicBezTo>
                    <a:cubicBezTo>
                      <a:pt x="3829" y="2954"/>
                      <a:pt x="2048" y="3726"/>
                      <a:pt x="445" y="4735"/>
                    </a:cubicBezTo>
                    <a:cubicBezTo>
                      <a:pt x="-30" y="5032"/>
                      <a:pt x="-149" y="5567"/>
                      <a:pt x="207" y="5982"/>
                    </a:cubicBezTo>
                    <a:cubicBezTo>
                      <a:pt x="504" y="6339"/>
                      <a:pt x="1038" y="6457"/>
                      <a:pt x="1454" y="6279"/>
                    </a:cubicBezTo>
                    <a:lnTo>
                      <a:pt x="1454" y="6279"/>
                    </a:lnTo>
                    <a:cubicBezTo>
                      <a:pt x="2998" y="5567"/>
                      <a:pt x="4660" y="5092"/>
                      <a:pt x="6382" y="4735"/>
                    </a:cubicBezTo>
                    <a:cubicBezTo>
                      <a:pt x="8104" y="4379"/>
                      <a:pt x="9826" y="4141"/>
                      <a:pt x="11608" y="3963"/>
                    </a:cubicBezTo>
                    <a:cubicBezTo>
                      <a:pt x="13389" y="3785"/>
                      <a:pt x="15170" y="3726"/>
                      <a:pt x="16951" y="3726"/>
                    </a:cubicBezTo>
                    <a:cubicBezTo>
                      <a:pt x="18733" y="3726"/>
                      <a:pt x="20573" y="3726"/>
                      <a:pt x="22355" y="3785"/>
                    </a:cubicBezTo>
                    <a:cubicBezTo>
                      <a:pt x="25977" y="3904"/>
                      <a:pt x="29599" y="4201"/>
                      <a:pt x="33220" y="4557"/>
                    </a:cubicBezTo>
                    <a:cubicBezTo>
                      <a:pt x="36843" y="4913"/>
                      <a:pt x="40465" y="5388"/>
                      <a:pt x="44027" y="5863"/>
                    </a:cubicBezTo>
                    <a:cubicBezTo>
                      <a:pt x="51212" y="6873"/>
                      <a:pt x="58396" y="8120"/>
                      <a:pt x="65640" y="9426"/>
                    </a:cubicBezTo>
                    <a:cubicBezTo>
                      <a:pt x="69262" y="10079"/>
                      <a:pt x="72825" y="10732"/>
                      <a:pt x="76447" y="11385"/>
                    </a:cubicBezTo>
                    <a:cubicBezTo>
                      <a:pt x="80069" y="12038"/>
                      <a:pt x="83631" y="12692"/>
                      <a:pt x="87253" y="13345"/>
                    </a:cubicBezTo>
                    <a:lnTo>
                      <a:pt x="87253" y="13345"/>
                    </a:lnTo>
                    <a:cubicBezTo>
                      <a:pt x="87788" y="13463"/>
                      <a:pt x="88322" y="13107"/>
                      <a:pt x="88441" y="12632"/>
                    </a:cubicBezTo>
                    <a:cubicBezTo>
                      <a:pt x="88560" y="12217"/>
                      <a:pt x="88263" y="11742"/>
                      <a:pt x="87847" y="1162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9" name="Freeform: Shape 8898">
                <a:extLst>
                  <a:ext uri="{FF2B5EF4-FFF2-40B4-BE49-F238E27FC236}">
                    <a16:creationId xmlns:a16="http://schemas.microsoft.com/office/drawing/2014/main" id="{CCF664A2-2728-BC41-13F5-E22D29CAF6EB}"/>
                  </a:ext>
                </a:extLst>
              </p:cNvPr>
              <p:cNvSpPr/>
              <p:nvPr/>
            </p:nvSpPr>
            <p:spPr>
              <a:xfrm>
                <a:off x="4328731" y="1762466"/>
                <a:ext cx="990778" cy="785681"/>
              </a:xfrm>
              <a:custGeom>
                <a:avLst/>
                <a:gdLst>
                  <a:gd name="connsiteX0" fmla="*/ 115012 w 115199"/>
                  <a:gd name="connsiteY0" fmla="*/ 88887 h 91352"/>
                  <a:gd name="connsiteX1" fmla="*/ 104146 w 115199"/>
                  <a:gd name="connsiteY1" fmla="*/ 74755 h 91352"/>
                  <a:gd name="connsiteX2" fmla="*/ 92390 w 115199"/>
                  <a:gd name="connsiteY2" fmla="*/ 61277 h 91352"/>
                  <a:gd name="connsiteX3" fmla="*/ 66620 w 115199"/>
                  <a:gd name="connsiteY3" fmla="*/ 35982 h 91352"/>
                  <a:gd name="connsiteX4" fmla="*/ 59673 w 115199"/>
                  <a:gd name="connsiteY4" fmla="*/ 30045 h 91352"/>
                  <a:gd name="connsiteX5" fmla="*/ 52548 w 115199"/>
                  <a:gd name="connsiteY5" fmla="*/ 24285 h 91352"/>
                  <a:gd name="connsiteX6" fmla="*/ 45126 w 115199"/>
                  <a:gd name="connsiteY6" fmla="*/ 18763 h 91352"/>
                  <a:gd name="connsiteX7" fmla="*/ 37407 w 115199"/>
                  <a:gd name="connsiteY7" fmla="*/ 13597 h 91352"/>
                  <a:gd name="connsiteX8" fmla="*/ 33429 w 115199"/>
                  <a:gd name="connsiteY8" fmla="*/ 11163 h 91352"/>
                  <a:gd name="connsiteX9" fmla="*/ 31410 w 115199"/>
                  <a:gd name="connsiteY9" fmla="*/ 9975 h 91352"/>
                  <a:gd name="connsiteX10" fmla="*/ 29332 w 115199"/>
                  <a:gd name="connsiteY10" fmla="*/ 8847 h 91352"/>
                  <a:gd name="connsiteX11" fmla="*/ 20782 w 115199"/>
                  <a:gd name="connsiteY11" fmla="*/ 4691 h 91352"/>
                  <a:gd name="connsiteX12" fmla="*/ 16269 w 115199"/>
                  <a:gd name="connsiteY12" fmla="*/ 2909 h 91352"/>
                  <a:gd name="connsiteX13" fmla="*/ 13953 w 115199"/>
                  <a:gd name="connsiteY13" fmla="*/ 2137 h 91352"/>
                  <a:gd name="connsiteX14" fmla="*/ 11579 w 115199"/>
                  <a:gd name="connsiteY14" fmla="*/ 1484 h 91352"/>
                  <a:gd name="connsiteX15" fmla="*/ 1781 w 115199"/>
                  <a:gd name="connsiteY15" fmla="*/ 0 h 91352"/>
                  <a:gd name="connsiteX16" fmla="*/ 0 w 115199"/>
                  <a:gd name="connsiteY16" fmla="*/ 1544 h 91352"/>
                  <a:gd name="connsiteX17" fmla="*/ 1425 w 115199"/>
                  <a:gd name="connsiteY17" fmla="*/ 3088 h 91352"/>
                  <a:gd name="connsiteX18" fmla="*/ 1425 w 115199"/>
                  <a:gd name="connsiteY18" fmla="*/ 3088 h 91352"/>
                  <a:gd name="connsiteX19" fmla="*/ 9975 w 115199"/>
                  <a:gd name="connsiteY19" fmla="*/ 5403 h 91352"/>
                  <a:gd name="connsiteX20" fmla="*/ 18050 w 115199"/>
                  <a:gd name="connsiteY20" fmla="*/ 9144 h 91352"/>
                  <a:gd name="connsiteX21" fmla="*/ 25769 w 115199"/>
                  <a:gd name="connsiteY21" fmla="*/ 13657 h 91352"/>
                  <a:gd name="connsiteX22" fmla="*/ 33191 w 115199"/>
                  <a:gd name="connsiteY22" fmla="*/ 18644 h 91352"/>
                  <a:gd name="connsiteX23" fmla="*/ 47323 w 115199"/>
                  <a:gd name="connsiteY23" fmla="*/ 29569 h 91352"/>
                  <a:gd name="connsiteX24" fmla="*/ 60802 w 115199"/>
                  <a:gd name="connsiteY24" fmla="*/ 41267 h 91352"/>
                  <a:gd name="connsiteX25" fmla="*/ 86690 w 115199"/>
                  <a:gd name="connsiteY25" fmla="*/ 65789 h 91352"/>
                  <a:gd name="connsiteX26" fmla="*/ 99456 w 115199"/>
                  <a:gd name="connsiteY26" fmla="*/ 78318 h 91352"/>
                  <a:gd name="connsiteX27" fmla="*/ 112222 w 115199"/>
                  <a:gd name="connsiteY27" fmla="*/ 90846 h 91352"/>
                  <a:gd name="connsiteX28" fmla="*/ 112222 w 115199"/>
                  <a:gd name="connsiteY28" fmla="*/ 90846 h 91352"/>
                  <a:gd name="connsiteX29" fmla="*/ 114656 w 115199"/>
                  <a:gd name="connsiteY29" fmla="*/ 90965 h 91352"/>
                  <a:gd name="connsiteX30" fmla="*/ 114953 w 115199"/>
                  <a:gd name="connsiteY30" fmla="*/ 89006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2">
                    <a:moveTo>
                      <a:pt x="115012" y="88887"/>
                    </a:moveTo>
                    <a:cubicBezTo>
                      <a:pt x="111628" y="84018"/>
                      <a:pt x="107947" y="79387"/>
                      <a:pt x="104146" y="74755"/>
                    </a:cubicBezTo>
                    <a:cubicBezTo>
                      <a:pt x="100346" y="70183"/>
                      <a:pt x="96428" y="65671"/>
                      <a:pt x="92390" y="61277"/>
                    </a:cubicBezTo>
                    <a:cubicBezTo>
                      <a:pt x="84315" y="52489"/>
                      <a:pt x="75705" y="43998"/>
                      <a:pt x="66620" y="35982"/>
                    </a:cubicBezTo>
                    <a:cubicBezTo>
                      <a:pt x="64364" y="33964"/>
                      <a:pt x="62049" y="32004"/>
                      <a:pt x="59673" y="30045"/>
                    </a:cubicBezTo>
                    <a:cubicBezTo>
                      <a:pt x="57298" y="28085"/>
                      <a:pt x="54923" y="26185"/>
                      <a:pt x="52548" y="24285"/>
                    </a:cubicBezTo>
                    <a:cubicBezTo>
                      <a:pt x="50114" y="22445"/>
                      <a:pt x="47620" y="20604"/>
                      <a:pt x="45126" y="18763"/>
                    </a:cubicBezTo>
                    <a:cubicBezTo>
                      <a:pt x="42632" y="16982"/>
                      <a:pt x="40020" y="15260"/>
                      <a:pt x="37407" y="13597"/>
                    </a:cubicBezTo>
                    <a:cubicBezTo>
                      <a:pt x="36101" y="12766"/>
                      <a:pt x="34735" y="11935"/>
                      <a:pt x="33429" y="11163"/>
                    </a:cubicBezTo>
                    <a:lnTo>
                      <a:pt x="31410" y="9975"/>
                    </a:lnTo>
                    <a:cubicBezTo>
                      <a:pt x="30757" y="9560"/>
                      <a:pt x="30045" y="9203"/>
                      <a:pt x="29332" y="8847"/>
                    </a:cubicBezTo>
                    <a:cubicBezTo>
                      <a:pt x="26541" y="7363"/>
                      <a:pt x="23691" y="5938"/>
                      <a:pt x="20782" y="4691"/>
                    </a:cubicBezTo>
                    <a:cubicBezTo>
                      <a:pt x="19297" y="4038"/>
                      <a:pt x="17813" y="3444"/>
                      <a:pt x="16269" y="2909"/>
                    </a:cubicBezTo>
                    <a:cubicBezTo>
                      <a:pt x="15497" y="2672"/>
                      <a:pt x="14725" y="2375"/>
                      <a:pt x="13953" y="2137"/>
                    </a:cubicBezTo>
                    <a:cubicBezTo>
                      <a:pt x="13181" y="1900"/>
                      <a:pt x="12410" y="1663"/>
                      <a:pt x="11579" y="1484"/>
                    </a:cubicBezTo>
                    <a:cubicBezTo>
                      <a:pt x="8431" y="653"/>
                      <a:pt x="5106" y="59"/>
                      <a:pt x="1781" y="0"/>
                    </a:cubicBezTo>
                    <a:cubicBezTo>
                      <a:pt x="831" y="0"/>
                      <a:pt x="59" y="653"/>
                      <a:pt x="0" y="1544"/>
                    </a:cubicBezTo>
                    <a:cubicBezTo>
                      <a:pt x="0" y="2316"/>
                      <a:pt x="594" y="2969"/>
                      <a:pt x="1425" y="3088"/>
                    </a:cubicBezTo>
                    <a:lnTo>
                      <a:pt x="1425" y="3088"/>
                    </a:lnTo>
                    <a:cubicBezTo>
                      <a:pt x="4334" y="3563"/>
                      <a:pt x="7185" y="4394"/>
                      <a:pt x="9975" y="5403"/>
                    </a:cubicBezTo>
                    <a:cubicBezTo>
                      <a:pt x="12766" y="6472"/>
                      <a:pt x="15438" y="7719"/>
                      <a:pt x="18050" y="9144"/>
                    </a:cubicBezTo>
                    <a:cubicBezTo>
                      <a:pt x="20663" y="10569"/>
                      <a:pt x="23276" y="12054"/>
                      <a:pt x="25769" y="13657"/>
                    </a:cubicBezTo>
                    <a:cubicBezTo>
                      <a:pt x="28263" y="15260"/>
                      <a:pt x="30757" y="16923"/>
                      <a:pt x="33191" y="18644"/>
                    </a:cubicBezTo>
                    <a:cubicBezTo>
                      <a:pt x="38060" y="22088"/>
                      <a:pt x="42751" y="25770"/>
                      <a:pt x="47323" y="29569"/>
                    </a:cubicBezTo>
                    <a:cubicBezTo>
                      <a:pt x="51895" y="33370"/>
                      <a:pt x="56408" y="37289"/>
                      <a:pt x="60802" y="41267"/>
                    </a:cubicBezTo>
                    <a:cubicBezTo>
                      <a:pt x="69649" y="49223"/>
                      <a:pt x="78199" y="57477"/>
                      <a:pt x="86690" y="65789"/>
                    </a:cubicBezTo>
                    <a:cubicBezTo>
                      <a:pt x="90965" y="69946"/>
                      <a:pt x="95181" y="74102"/>
                      <a:pt x="99456" y="78318"/>
                    </a:cubicBezTo>
                    <a:cubicBezTo>
                      <a:pt x="103672" y="82474"/>
                      <a:pt x="107947" y="86690"/>
                      <a:pt x="112222" y="90846"/>
                    </a:cubicBezTo>
                    <a:lnTo>
                      <a:pt x="112222" y="90846"/>
                    </a:lnTo>
                    <a:cubicBezTo>
                      <a:pt x="112875" y="91500"/>
                      <a:pt x="113944" y="91500"/>
                      <a:pt x="114656" y="90965"/>
                    </a:cubicBezTo>
                    <a:cubicBezTo>
                      <a:pt x="115250" y="90430"/>
                      <a:pt x="115369" y="89599"/>
                      <a:pt x="114953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0" name="Freeform: Shape 8899">
                <a:extLst>
                  <a:ext uri="{FF2B5EF4-FFF2-40B4-BE49-F238E27FC236}">
                    <a16:creationId xmlns:a16="http://schemas.microsoft.com/office/drawing/2014/main" id="{B55FF4B8-8FE5-D791-9A77-8387DD91F68B}"/>
                  </a:ext>
                </a:extLst>
              </p:cNvPr>
              <p:cNvSpPr/>
              <p:nvPr/>
            </p:nvSpPr>
            <p:spPr>
              <a:xfrm>
                <a:off x="4007086" y="1763765"/>
                <a:ext cx="601576" cy="98348"/>
              </a:xfrm>
              <a:custGeom>
                <a:avLst/>
                <a:gdLst>
                  <a:gd name="connsiteX0" fmla="*/ 69520 w 69946"/>
                  <a:gd name="connsiteY0" fmla="*/ 9942 h 11435"/>
                  <a:gd name="connsiteX1" fmla="*/ 61208 w 69946"/>
                  <a:gd name="connsiteY1" fmla="*/ 7092 h 11435"/>
                  <a:gd name="connsiteX2" fmla="*/ 52717 w 69946"/>
                  <a:gd name="connsiteY2" fmla="*/ 4717 h 11435"/>
                  <a:gd name="connsiteX3" fmla="*/ 35438 w 69946"/>
                  <a:gd name="connsiteY3" fmla="*/ 1273 h 11435"/>
                  <a:gd name="connsiteX4" fmla="*/ 31044 w 69946"/>
                  <a:gd name="connsiteY4" fmla="*/ 679 h 11435"/>
                  <a:gd name="connsiteX5" fmla="*/ 26650 w 69946"/>
                  <a:gd name="connsiteY5" fmla="*/ 264 h 11435"/>
                  <a:gd name="connsiteX6" fmla="*/ 22197 w 69946"/>
                  <a:gd name="connsiteY6" fmla="*/ 26 h 11435"/>
                  <a:gd name="connsiteX7" fmla="*/ 17744 w 69946"/>
                  <a:gd name="connsiteY7" fmla="*/ 26 h 11435"/>
                  <a:gd name="connsiteX8" fmla="*/ 15487 w 69946"/>
                  <a:gd name="connsiteY8" fmla="*/ 86 h 11435"/>
                  <a:gd name="connsiteX9" fmla="*/ 14359 w 69946"/>
                  <a:gd name="connsiteY9" fmla="*/ 86 h 11435"/>
                  <a:gd name="connsiteX10" fmla="*/ 13231 w 69946"/>
                  <a:gd name="connsiteY10" fmla="*/ 264 h 11435"/>
                  <a:gd name="connsiteX11" fmla="*/ 8778 w 69946"/>
                  <a:gd name="connsiteY11" fmla="*/ 857 h 11435"/>
                  <a:gd name="connsiteX12" fmla="*/ 6581 w 69946"/>
                  <a:gd name="connsiteY12" fmla="*/ 1333 h 11435"/>
                  <a:gd name="connsiteX13" fmla="*/ 5512 w 69946"/>
                  <a:gd name="connsiteY13" fmla="*/ 1629 h 11435"/>
                  <a:gd name="connsiteX14" fmla="*/ 4443 w 69946"/>
                  <a:gd name="connsiteY14" fmla="*/ 1986 h 11435"/>
                  <a:gd name="connsiteX15" fmla="*/ 346 w 69946"/>
                  <a:gd name="connsiteY15" fmla="*/ 4005 h 11435"/>
                  <a:gd name="connsiteX16" fmla="*/ 168 w 69946"/>
                  <a:gd name="connsiteY16" fmla="*/ 5133 h 11435"/>
                  <a:gd name="connsiteX17" fmla="*/ 1177 w 69946"/>
                  <a:gd name="connsiteY17" fmla="*/ 5370 h 11435"/>
                  <a:gd name="connsiteX18" fmla="*/ 1177 w 69946"/>
                  <a:gd name="connsiteY18" fmla="*/ 5370 h 11435"/>
                  <a:gd name="connsiteX19" fmla="*/ 5097 w 69946"/>
                  <a:gd name="connsiteY19" fmla="*/ 4005 h 11435"/>
                  <a:gd name="connsiteX20" fmla="*/ 9253 w 69946"/>
                  <a:gd name="connsiteY20" fmla="*/ 3351 h 11435"/>
                  <a:gd name="connsiteX21" fmla="*/ 13468 w 69946"/>
                  <a:gd name="connsiteY21" fmla="*/ 3114 h 11435"/>
                  <a:gd name="connsiteX22" fmla="*/ 17744 w 69946"/>
                  <a:gd name="connsiteY22" fmla="*/ 3114 h 11435"/>
                  <a:gd name="connsiteX23" fmla="*/ 26294 w 69946"/>
                  <a:gd name="connsiteY23" fmla="*/ 3767 h 11435"/>
                  <a:gd name="connsiteX24" fmla="*/ 34844 w 69946"/>
                  <a:gd name="connsiteY24" fmla="*/ 4895 h 11435"/>
                  <a:gd name="connsiteX25" fmla="*/ 51885 w 69946"/>
                  <a:gd name="connsiteY25" fmla="*/ 7983 h 11435"/>
                  <a:gd name="connsiteX26" fmla="*/ 60436 w 69946"/>
                  <a:gd name="connsiteY26" fmla="*/ 9705 h 11435"/>
                  <a:gd name="connsiteX27" fmla="*/ 68986 w 69946"/>
                  <a:gd name="connsiteY27" fmla="*/ 11427 h 11435"/>
                  <a:gd name="connsiteX28" fmla="*/ 68986 w 69946"/>
                  <a:gd name="connsiteY28" fmla="*/ 11427 h 11435"/>
                  <a:gd name="connsiteX29" fmla="*/ 69936 w 69946"/>
                  <a:gd name="connsiteY29" fmla="*/ 10774 h 11435"/>
                  <a:gd name="connsiteX30" fmla="*/ 69461 w 69946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6" h="11435">
                    <a:moveTo>
                      <a:pt x="69520" y="9942"/>
                    </a:moveTo>
                    <a:cubicBezTo>
                      <a:pt x="66789" y="8873"/>
                      <a:pt x="63998" y="7923"/>
                      <a:pt x="61208" y="7092"/>
                    </a:cubicBezTo>
                    <a:cubicBezTo>
                      <a:pt x="58417" y="6201"/>
                      <a:pt x="55567" y="5430"/>
                      <a:pt x="52717" y="4717"/>
                    </a:cubicBezTo>
                    <a:cubicBezTo>
                      <a:pt x="47016" y="3292"/>
                      <a:pt x="41257" y="2104"/>
                      <a:pt x="35438" y="1273"/>
                    </a:cubicBezTo>
                    <a:cubicBezTo>
                      <a:pt x="33953" y="1036"/>
                      <a:pt x="32529" y="857"/>
                      <a:pt x="31044" y="679"/>
                    </a:cubicBezTo>
                    <a:cubicBezTo>
                      <a:pt x="29560" y="501"/>
                      <a:pt x="28135" y="383"/>
                      <a:pt x="26650" y="264"/>
                    </a:cubicBezTo>
                    <a:cubicBezTo>
                      <a:pt x="25166" y="145"/>
                      <a:pt x="23681" y="86"/>
                      <a:pt x="22197" y="26"/>
                    </a:cubicBezTo>
                    <a:cubicBezTo>
                      <a:pt x="20713" y="26"/>
                      <a:pt x="19228" y="-33"/>
                      <a:pt x="17744" y="26"/>
                    </a:cubicBezTo>
                    <a:cubicBezTo>
                      <a:pt x="16972" y="26"/>
                      <a:pt x="16259" y="26"/>
                      <a:pt x="15487" y="86"/>
                    </a:cubicBezTo>
                    <a:lnTo>
                      <a:pt x="14359" y="86"/>
                    </a:lnTo>
                    <a:cubicBezTo>
                      <a:pt x="14003" y="204"/>
                      <a:pt x="13587" y="204"/>
                      <a:pt x="13231" y="264"/>
                    </a:cubicBezTo>
                    <a:cubicBezTo>
                      <a:pt x="11747" y="383"/>
                      <a:pt x="10262" y="561"/>
                      <a:pt x="8778" y="857"/>
                    </a:cubicBezTo>
                    <a:cubicBezTo>
                      <a:pt x="8065" y="976"/>
                      <a:pt x="7293" y="1155"/>
                      <a:pt x="6581" y="1333"/>
                    </a:cubicBezTo>
                    <a:cubicBezTo>
                      <a:pt x="6225" y="1451"/>
                      <a:pt x="5868" y="1511"/>
                      <a:pt x="5512" y="1629"/>
                    </a:cubicBezTo>
                    <a:cubicBezTo>
                      <a:pt x="5156" y="1748"/>
                      <a:pt x="4800" y="1867"/>
                      <a:pt x="4443" y="1986"/>
                    </a:cubicBezTo>
                    <a:cubicBezTo>
                      <a:pt x="3018" y="2520"/>
                      <a:pt x="1593" y="3173"/>
                      <a:pt x="346" y="4005"/>
                    </a:cubicBezTo>
                    <a:cubicBezTo>
                      <a:pt x="-10" y="4242"/>
                      <a:pt x="-129" y="4776"/>
                      <a:pt x="168" y="5133"/>
                    </a:cubicBezTo>
                    <a:cubicBezTo>
                      <a:pt x="406" y="5430"/>
                      <a:pt x="821" y="5548"/>
                      <a:pt x="1177" y="5370"/>
                    </a:cubicBezTo>
                    <a:lnTo>
                      <a:pt x="1177" y="5370"/>
                    </a:lnTo>
                    <a:cubicBezTo>
                      <a:pt x="2425" y="4776"/>
                      <a:pt x="3731" y="4301"/>
                      <a:pt x="5097" y="4005"/>
                    </a:cubicBezTo>
                    <a:cubicBezTo>
                      <a:pt x="6462" y="3708"/>
                      <a:pt x="7828" y="3470"/>
                      <a:pt x="9253" y="3351"/>
                    </a:cubicBezTo>
                    <a:cubicBezTo>
                      <a:pt x="10678" y="3233"/>
                      <a:pt x="12043" y="3114"/>
                      <a:pt x="13468" y="3114"/>
                    </a:cubicBezTo>
                    <a:cubicBezTo>
                      <a:pt x="14894" y="3114"/>
                      <a:pt x="16319" y="3114"/>
                      <a:pt x="17744" y="3114"/>
                    </a:cubicBezTo>
                    <a:cubicBezTo>
                      <a:pt x="20594" y="3233"/>
                      <a:pt x="23444" y="3470"/>
                      <a:pt x="26294" y="3767"/>
                    </a:cubicBezTo>
                    <a:cubicBezTo>
                      <a:pt x="29144" y="4064"/>
                      <a:pt x="31994" y="4480"/>
                      <a:pt x="34844" y="4895"/>
                    </a:cubicBezTo>
                    <a:cubicBezTo>
                      <a:pt x="40544" y="5786"/>
                      <a:pt x="46244" y="6855"/>
                      <a:pt x="51885" y="7983"/>
                    </a:cubicBezTo>
                    <a:cubicBezTo>
                      <a:pt x="54735" y="8517"/>
                      <a:pt x="57585" y="9111"/>
                      <a:pt x="60436" y="9705"/>
                    </a:cubicBezTo>
                    <a:cubicBezTo>
                      <a:pt x="63286" y="10298"/>
                      <a:pt x="66136" y="10833"/>
                      <a:pt x="68986" y="11427"/>
                    </a:cubicBezTo>
                    <a:lnTo>
                      <a:pt x="68986" y="11427"/>
                    </a:lnTo>
                    <a:cubicBezTo>
                      <a:pt x="69402" y="11486"/>
                      <a:pt x="69817" y="11248"/>
                      <a:pt x="69936" y="10774"/>
                    </a:cubicBezTo>
                    <a:cubicBezTo>
                      <a:pt x="69995" y="10417"/>
                      <a:pt x="69817" y="10002"/>
                      <a:pt x="69461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1" name="Freeform: Shape 8900">
                <a:extLst>
                  <a:ext uri="{FF2B5EF4-FFF2-40B4-BE49-F238E27FC236}">
                    <a16:creationId xmlns:a16="http://schemas.microsoft.com/office/drawing/2014/main" id="{F726CE34-A775-25EB-6D39-F4FB0605C155}"/>
                  </a:ext>
                </a:extLst>
              </p:cNvPr>
              <p:cNvSpPr/>
              <p:nvPr/>
            </p:nvSpPr>
            <p:spPr>
              <a:xfrm>
                <a:off x="4207695" y="1963161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8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8"/>
                      <a:pt x="15438" y="27788"/>
                    </a:cubicBezTo>
                    <a:cubicBezTo>
                      <a:pt x="6912" y="27788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2" name="Freeform: Shape 8901">
                <a:extLst>
                  <a:ext uri="{FF2B5EF4-FFF2-40B4-BE49-F238E27FC236}">
                    <a16:creationId xmlns:a16="http://schemas.microsoft.com/office/drawing/2014/main" id="{2AD89DD7-C48A-D9A5-68D4-DF753F592F05}"/>
                  </a:ext>
                </a:extLst>
              </p:cNvPr>
              <p:cNvSpPr/>
              <p:nvPr/>
            </p:nvSpPr>
            <p:spPr>
              <a:xfrm>
                <a:off x="3988105" y="2073971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3" name="Freeform: Shape 8902">
                <a:extLst>
                  <a:ext uri="{FF2B5EF4-FFF2-40B4-BE49-F238E27FC236}">
                    <a16:creationId xmlns:a16="http://schemas.microsoft.com/office/drawing/2014/main" id="{32B0F391-A656-3003-A2D7-3F6BCEE03F0A}"/>
                  </a:ext>
                </a:extLst>
              </p:cNvPr>
              <p:cNvSpPr/>
              <p:nvPr/>
            </p:nvSpPr>
            <p:spPr>
              <a:xfrm>
                <a:off x="3882911" y="2255779"/>
                <a:ext cx="403935" cy="350319"/>
              </a:xfrm>
              <a:custGeom>
                <a:avLst/>
                <a:gdLst>
                  <a:gd name="connsiteX0" fmla="*/ 38832 w 46966"/>
                  <a:gd name="connsiteY0" fmla="*/ 39901 h 40732"/>
                  <a:gd name="connsiteX1" fmla="*/ 24107 w 46966"/>
                  <a:gd name="connsiteY1" fmla="*/ 33429 h 40732"/>
                  <a:gd name="connsiteX2" fmla="*/ 9797 w 46966"/>
                  <a:gd name="connsiteY2" fmla="*/ 40732 h 40732"/>
                  <a:gd name="connsiteX3" fmla="*/ 12053 w 46966"/>
                  <a:gd name="connsiteY3" fmla="*/ 26066 h 40732"/>
                  <a:gd name="connsiteX4" fmla="*/ 0 w 46966"/>
                  <a:gd name="connsiteY4" fmla="*/ 16091 h 40732"/>
                  <a:gd name="connsiteX5" fmla="*/ 16150 w 46966"/>
                  <a:gd name="connsiteY5" fmla="*/ 13478 h 40732"/>
                  <a:gd name="connsiteX6" fmla="*/ 22919 w 46966"/>
                  <a:gd name="connsiteY6" fmla="*/ 0 h 40732"/>
                  <a:gd name="connsiteX7" fmla="*/ 30638 w 46966"/>
                  <a:gd name="connsiteY7" fmla="*/ 13063 h 40732"/>
                  <a:gd name="connsiteX8" fmla="*/ 46967 w 46966"/>
                  <a:gd name="connsiteY8" fmla="*/ 14725 h 40732"/>
                  <a:gd name="connsiteX9" fmla="*/ 35567 w 46966"/>
                  <a:gd name="connsiteY9" fmla="*/ 25413 h 40732"/>
                  <a:gd name="connsiteX10" fmla="*/ 38832 w 46966"/>
                  <a:gd name="connsiteY10" fmla="*/ 39901 h 4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32">
                    <a:moveTo>
                      <a:pt x="38832" y="39901"/>
                    </a:moveTo>
                    <a:lnTo>
                      <a:pt x="24107" y="33429"/>
                    </a:lnTo>
                    <a:lnTo>
                      <a:pt x="9797" y="40732"/>
                    </a:lnTo>
                    <a:lnTo>
                      <a:pt x="12053" y="26066"/>
                    </a:lnTo>
                    <a:lnTo>
                      <a:pt x="0" y="16091"/>
                    </a:lnTo>
                    <a:lnTo>
                      <a:pt x="16150" y="13478"/>
                    </a:lnTo>
                    <a:lnTo>
                      <a:pt x="22919" y="0"/>
                    </a:lnTo>
                    <a:lnTo>
                      <a:pt x="30638" y="13063"/>
                    </a:lnTo>
                    <a:lnTo>
                      <a:pt x="46967" y="14725"/>
                    </a:lnTo>
                    <a:lnTo>
                      <a:pt x="35567" y="25413"/>
                    </a:lnTo>
                    <a:lnTo>
                      <a:pt x="38832" y="3990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4" name="Freeform: Shape 8903">
                <a:extLst>
                  <a:ext uri="{FF2B5EF4-FFF2-40B4-BE49-F238E27FC236}">
                    <a16:creationId xmlns:a16="http://schemas.microsoft.com/office/drawing/2014/main" id="{5DFA6F3A-4343-D909-CF7A-09CB0AB2A4DB}"/>
                  </a:ext>
                </a:extLst>
              </p:cNvPr>
              <p:cNvSpPr/>
              <p:nvPr/>
            </p:nvSpPr>
            <p:spPr>
              <a:xfrm>
                <a:off x="4191354" y="2124534"/>
                <a:ext cx="232861" cy="202217"/>
              </a:xfrm>
              <a:custGeom>
                <a:avLst/>
                <a:gdLst>
                  <a:gd name="connsiteX0" fmla="*/ 22444 w 27075"/>
                  <a:gd name="connsiteY0" fmla="*/ 23038 h 23512"/>
                  <a:gd name="connsiteX1" fmla="*/ 13894 w 27075"/>
                  <a:gd name="connsiteY1" fmla="*/ 19297 h 23512"/>
                  <a:gd name="connsiteX2" fmla="*/ 5700 w 27075"/>
                  <a:gd name="connsiteY2" fmla="*/ 23513 h 23512"/>
                  <a:gd name="connsiteX3" fmla="*/ 7006 w 27075"/>
                  <a:gd name="connsiteY3" fmla="*/ 15082 h 23512"/>
                  <a:gd name="connsiteX4" fmla="*/ 0 w 27075"/>
                  <a:gd name="connsiteY4" fmla="*/ 9263 h 23512"/>
                  <a:gd name="connsiteX5" fmla="*/ 9322 w 27075"/>
                  <a:gd name="connsiteY5" fmla="*/ 7778 h 23512"/>
                  <a:gd name="connsiteX6" fmla="*/ 13241 w 27075"/>
                  <a:gd name="connsiteY6" fmla="*/ 0 h 23512"/>
                  <a:gd name="connsiteX7" fmla="*/ 17694 w 27075"/>
                  <a:gd name="connsiteY7" fmla="*/ 7541 h 23512"/>
                  <a:gd name="connsiteX8" fmla="*/ 27076 w 27075"/>
                  <a:gd name="connsiteY8" fmla="*/ 8491 h 23512"/>
                  <a:gd name="connsiteX9" fmla="*/ 20544 w 27075"/>
                  <a:gd name="connsiteY9" fmla="*/ 14666 h 23512"/>
                  <a:gd name="connsiteX10" fmla="*/ 22444 w 27075"/>
                  <a:gd name="connsiteY10" fmla="*/ 23038 h 2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075" h="23512">
                    <a:moveTo>
                      <a:pt x="22444" y="23038"/>
                    </a:moveTo>
                    <a:lnTo>
                      <a:pt x="13894" y="19297"/>
                    </a:lnTo>
                    <a:lnTo>
                      <a:pt x="5700" y="23513"/>
                    </a:lnTo>
                    <a:lnTo>
                      <a:pt x="7006" y="15082"/>
                    </a:lnTo>
                    <a:lnTo>
                      <a:pt x="0" y="9263"/>
                    </a:lnTo>
                    <a:lnTo>
                      <a:pt x="9322" y="7778"/>
                    </a:lnTo>
                    <a:lnTo>
                      <a:pt x="13241" y="0"/>
                    </a:lnTo>
                    <a:lnTo>
                      <a:pt x="17694" y="7541"/>
                    </a:lnTo>
                    <a:lnTo>
                      <a:pt x="27076" y="8491"/>
                    </a:lnTo>
                    <a:lnTo>
                      <a:pt x="20544" y="14666"/>
                    </a:lnTo>
                    <a:lnTo>
                      <a:pt x="22444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5" name="Freeform: Shape 8904">
                <a:extLst>
                  <a:ext uri="{FF2B5EF4-FFF2-40B4-BE49-F238E27FC236}">
                    <a16:creationId xmlns:a16="http://schemas.microsoft.com/office/drawing/2014/main" id="{71498F9E-2029-8D4D-4B17-732FA7526471}"/>
                  </a:ext>
                </a:extLst>
              </p:cNvPr>
              <p:cNvSpPr/>
              <p:nvPr/>
            </p:nvSpPr>
            <p:spPr>
              <a:xfrm>
                <a:off x="4305750" y="2366589"/>
                <a:ext cx="342656" cy="297210"/>
              </a:xfrm>
              <a:custGeom>
                <a:avLst/>
                <a:gdLst>
                  <a:gd name="connsiteX0" fmla="*/ 32954 w 39841"/>
                  <a:gd name="connsiteY0" fmla="*/ 33845 h 34557"/>
                  <a:gd name="connsiteX1" fmla="*/ 20426 w 39841"/>
                  <a:gd name="connsiteY1" fmla="*/ 28323 h 34557"/>
                  <a:gd name="connsiteX2" fmla="*/ 8372 w 39841"/>
                  <a:gd name="connsiteY2" fmla="*/ 34557 h 34557"/>
                  <a:gd name="connsiteX3" fmla="*/ 10272 w 39841"/>
                  <a:gd name="connsiteY3" fmla="*/ 22088 h 34557"/>
                  <a:gd name="connsiteX4" fmla="*/ 0 w 39841"/>
                  <a:gd name="connsiteY4" fmla="*/ 13597 h 34557"/>
                  <a:gd name="connsiteX5" fmla="*/ 13716 w 39841"/>
                  <a:gd name="connsiteY5" fmla="*/ 11400 h 34557"/>
                  <a:gd name="connsiteX6" fmla="*/ 19476 w 39841"/>
                  <a:gd name="connsiteY6" fmla="*/ 0 h 34557"/>
                  <a:gd name="connsiteX7" fmla="*/ 26007 w 39841"/>
                  <a:gd name="connsiteY7" fmla="*/ 11103 h 34557"/>
                  <a:gd name="connsiteX8" fmla="*/ 39842 w 39841"/>
                  <a:gd name="connsiteY8" fmla="*/ 12469 h 34557"/>
                  <a:gd name="connsiteX9" fmla="*/ 30163 w 39841"/>
                  <a:gd name="connsiteY9" fmla="*/ 21554 h 34557"/>
                  <a:gd name="connsiteX10" fmla="*/ 32954 w 39841"/>
                  <a:gd name="connsiteY10" fmla="*/ 33845 h 3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41" h="34557">
                    <a:moveTo>
                      <a:pt x="32954" y="33845"/>
                    </a:moveTo>
                    <a:lnTo>
                      <a:pt x="20426" y="28323"/>
                    </a:lnTo>
                    <a:lnTo>
                      <a:pt x="8372" y="34557"/>
                    </a:lnTo>
                    <a:lnTo>
                      <a:pt x="10272" y="22088"/>
                    </a:lnTo>
                    <a:lnTo>
                      <a:pt x="0" y="13597"/>
                    </a:lnTo>
                    <a:lnTo>
                      <a:pt x="13716" y="11400"/>
                    </a:lnTo>
                    <a:lnTo>
                      <a:pt x="19476" y="0"/>
                    </a:lnTo>
                    <a:lnTo>
                      <a:pt x="26007" y="11103"/>
                    </a:lnTo>
                    <a:lnTo>
                      <a:pt x="39842" y="12469"/>
                    </a:lnTo>
                    <a:lnTo>
                      <a:pt x="30163" y="21554"/>
                    </a:lnTo>
                    <a:lnTo>
                      <a:pt x="32954" y="33845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6" name="Freeform: Shape 8905">
                <a:extLst>
                  <a:ext uri="{FF2B5EF4-FFF2-40B4-BE49-F238E27FC236}">
                    <a16:creationId xmlns:a16="http://schemas.microsoft.com/office/drawing/2014/main" id="{AEEDC3C4-E034-9FC0-25EE-872BB26B9FD8}"/>
                  </a:ext>
                </a:extLst>
              </p:cNvPr>
              <p:cNvSpPr/>
              <p:nvPr/>
            </p:nvSpPr>
            <p:spPr>
              <a:xfrm>
                <a:off x="4479379" y="2131173"/>
                <a:ext cx="219074" cy="190477"/>
              </a:xfrm>
              <a:custGeom>
                <a:avLst/>
                <a:gdLst>
                  <a:gd name="connsiteX0" fmla="*/ 21079 w 25472"/>
                  <a:gd name="connsiteY0" fmla="*/ 21672 h 22147"/>
                  <a:gd name="connsiteX1" fmla="*/ 13063 w 25472"/>
                  <a:gd name="connsiteY1" fmla="*/ 18169 h 22147"/>
                  <a:gd name="connsiteX2" fmla="*/ 5344 w 25472"/>
                  <a:gd name="connsiteY2" fmla="*/ 22147 h 22147"/>
                  <a:gd name="connsiteX3" fmla="*/ 6591 w 25472"/>
                  <a:gd name="connsiteY3" fmla="*/ 14191 h 22147"/>
                  <a:gd name="connsiteX4" fmla="*/ 0 w 25472"/>
                  <a:gd name="connsiteY4" fmla="*/ 8728 h 22147"/>
                  <a:gd name="connsiteX5" fmla="*/ 8788 w 25472"/>
                  <a:gd name="connsiteY5" fmla="*/ 7363 h 22147"/>
                  <a:gd name="connsiteX6" fmla="*/ 12469 w 25472"/>
                  <a:gd name="connsiteY6" fmla="*/ 0 h 22147"/>
                  <a:gd name="connsiteX7" fmla="*/ 16625 w 25472"/>
                  <a:gd name="connsiteY7" fmla="*/ 7125 h 22147"/>
                  <a:gd name="connsiteX8" fmla="*/ 25472 w 25472"/>
                  <a:gd name="connsiteY8" fmla="*/ 8016 h 22147"/>
                  <a:gd name="connsiteX9" fmla="*/ 19297 w 25472"/>
                  <a:gd name="connsiteY9" fmla="*/ 13775 h 22147"/>
                  <a:gd name="connsiteX10" fmla="*/ 21079 w 25472"/>
                  <a:gd name="connsiteY10" fmla="*/ 21672 h 2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472" h="22147">
                    <a:moveTo>
                      <a:pt x="21079" y="21672"/>
                    </a:moveTo>
                    <a:lnTo>
                      <a:pt x="13063" y="18169"/>
                    </a:lnTo>
                    <a:lnTo>
                      <a:pt x="5344" y="22147"/>
                    </a:lnTo>
                    <a:lnTo>
                      <a:pt x="6591" y="14191"/>
                    </a:lnTo>
                    <a:lnTo>
                      <a:pt x="0" y="8728"/>
                    </a:lnTo>
                    <a:lnTo>
                      <a:pt x="8788" y="7363"/>
                    </a:lnTo>
                    <a:lnTo>
                      <a:pt x="12469" y="0"/>
                    </a:lnTo>
                    <a:lnTo>
                      <a:pt x="16625" y="7125"/>
                    </a:lnTo>
                    <a:lnTo>
                      <a:pt x="25472" y="8016"/>
                    </a:lnTo>
                    <a:lnTo>
                      <a:pt x="19297" y="13775"/>
                    </a:lnTo>
                    <a:lnTo>
                      <a:pt x="21079" y="21672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07" name="Graphic 4">
                <a:extLst>
                  <a:ext uri="{FF2B5EF4-FFF2-40B4-BE49-F238E27FC236}">
                    <a16:creationId xmlns:a16="http://schemas.microsoft.com/office/drawing/2014/main" id="{0E1CA129-E15F-F377-1D5D-18DE24613BE9}"/>
                  </a:ext>
                </a:extLst>
              </p:cNvPr>
              <p:cNvGrpSpPr/>
              <p:nvPr/>
            </p:nvGrpSpPr>
            <p:grpSpPr>
              <a:xfrm>
                <a:off x="4259281" y="1639994"/>
                <a:ext cx="167367" cy="362996"/>
                <a:chOff x="6967114" y="5409755"/>
                <a:chExt cx="19460" cy="42206"/>
              </a:xfrm>
              <a:solidFill>
                <a:schemeClr val="accent1"/>
              </a:solidFill>
            </p:grpSpPr>
            <p:sp>
              <p:nvSpPr>
                <p:cNvPr id="8961" name="Freeform: Shape 8960">
                  <a:extLst>
                    <a:ext uri="{FF2B5EF4-FFF2-40B4-BE49-F238E27FC236}">
                      <a16:creationId xmlns:a16="http://schemas.microsoft.com/office/drawing/2014/main" id="{34C97C1D-ABFA-EF8B-B16E-4A56C981E1D5}"/>
                    </a:ext>
                  </a:extLst>
                </p:cNvPr>
                <p:cNvSpPr/>
                <p:nvPr/>
              </p:nvSpPr>
              <p:spPr>
                <a:xfrm>
                  <a:off x="6970320" y="5413604"/>
                  <a:ext cx="12000" cy="30638"/>
                </a:xfrm>
                <a:custGeom>
                  <a:avLst/>
                  <a:gdLst>
                    <a:gd name="connsiteX0" fmla="*/ 10450 w 12000"/>
                    <a:gd name="connsiteY0" fmla="*/ 1128 h 30638"/>
                    <a:gd name="connsiteX1" fmla="*/ 7659 w 12000"/>
                    <a:gd name="connsiteY1" fmla="*/ 0 h 30638"/>
                    <a:gd name="connsiteX2" fmla="*/ 7303 w 12000"/>
                    <a:gd name="connsiteY2" fmla="*/ 535 h 30638"/>
                    <a:gd name="connsiteX3" fmla="*/ 6234 w 12000"/>
                    <a:gd name="connsiteY3" fmla="*/ 238 h 30638"/>
                    <a:gd name="connsiteX4" fmla="*/ 5878 w 12000"/>
                    <a:gd name="connsiteY4" fmla="*/ 178 h 30638"/>
                    <a:gd name="connsiteX5" fmla="*/ 5522 w 12000"/>
                    <a:gd name="connsiteY5" fmla="*/ 238 h 30638"/>
                    <a:gd name="connsiteX6" fmla="*/ 4453 w 12000"/>
                    <a:gd name="connsiteY6" fmla="*/ 535 h 30638"/>
                    <a:gd name="connsiteX7" fmla="*/ 4097 w 12000"/>
                    <a:gd name="connsiteY7" fmla="*/ 0 h 30638"/>
                    <a:gd name="connsiteX8" fmla="*/ 1306 w 12000"/>
                    <a:gd name="connsiteY8" fmla="*/ 1128 h 30638"/>
                    <a:gd name="connsiteX9" fmla="*/ 0 w 12000"/>
                    <a:gd name="connsiteY9" fmla="*/ 4097 h 30638"/>
                    <a:gd name="connsiteX10" fmla="*/ 4334 w 12000"/>
                    <a:gd name="connsiteY10" fmla="*/ 16507 h 30638"/>
                    <a:gd name="connsiteX11" fmla="*/ 3088 w 12000"/>
                    <a:gd name="connsiteY11" fmla="*/ 23276 h 30638"/>
                    <a:gd name="connsiteX12" fmla="*/ 5878 w 12000"/>
                    <a:gd name="connsiteY12" fmla="*/ 30639 h 30638"/>
                    <a:gd name="connsiteX13" fmla="*/ 104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0450" y="1128"/>
                      </a:moveTo>
                      <a:cubicBezTo>
                        <a:pt x="9975" y="653"/>
                        <a:pt x="9263" y="59"/>
                        <a:pt x="7659" y="0"/>
                      </a:cubicBezTo>
                      <a:cubicBezTo>
                        <a:pt x="7541" y="178"/>
                        <a:pt x="7422" y="356"/>
                        <a:pt x="7303" y="535"/>
                      </a:cubicBezTo>
                      <a:cubicBezTo>
                        <a:pt x="6947" y="416"/>
                        <a:pt x="6650" y="356"/>
                        <a:pt x="6234" y="238"/>
                      </a:cubicBezTo>
                      <a:cubicBezTo>
                        <a:pt x="6116" y="238"/>
                        <a:pt x="5997" y="238"/>
                        <a:pt x="5878" y="178"/>
                      </a:cubicBezTo>
                      <a:cubicBezTo>
                        <a:pt x="5759" y="178"/>
                        <a:pt x="5641" y="178"/>
                        <a:pt x="5522" y="238"/>
                      </a:cubicBezTo>
                      <a:cubicBezTo>
                        <a:pt x="5166" y="297"/>
                        <a:pt x="4809" y="416"/>
                        <a:pt x="4453" y="535"/>
                      </a:cubicBezTo>
                      <a:cubicBezTo>
                        <a:pt x="4334" y="356"/>
                        <a:pt x="4216" y="178"/>
                        <a:pt x="4097" y="0"/>
                      </a:cubicBezTo>
                      <a:cubicBezTo>
                        <a:pt x="2494" y="0"/>
                        <a:pt x="1781" y="594"/>
                        <a:pt x="1306" y="1128"/>
                      </a:cubicBezTo>
                      <a:cubicBezTo>
                        <a:pt x="653" y="1841"/>
                        <a:pt x="237" y="2850"/>
                        <a:pt x="0" y="4097"/>
                      </a:cubicBezTo>
                      <a:cubicBezTo>
                        <a:pt x="2791" y="7660"/>
                        <a:pt x="4097" y="12172"/>
                        <a:pt x="4334" y="16507"/>
                      </a:cubicBezTo>
                      <a:cubicBezTo>
                        <a:pt x="4453" y="18704"/>
                        <a:pt x="3978" y="21020"/>
                        <a:pt x="3088" y="23276"/>
                      </a:cubicBezTo>
                      <a:cubicBezTo>
                        <a:pt x="3919" y="25770"/>
                        <a:pt x="4869" y="28263"/>
                        <a:pt x="5878" y="30639"/>
                      </a:cubicBezTo>
                      <a:cubicBezTo>
                        <a:pt x="10569" y="19476"/>
                        <a:pt x="14191" y="5285"/>
                        <a:pt x="104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62" name="Freeform: Shape 8961">
                  <a:extLst>
                    <a:ext uri="{FF2B5EF4-FFF2-40B4-BE49-F238E27FC236}">
                      <a16:creationId xmlns:a16="http://schemas.microsoft.com/office/drawing/2014/main" id="{29C657DA-D884-94CB-FDB4-BDA3927EB274}"/>
                    </a:ext>
                  </a:extLst>
                </p:cNvPr>
                <p:cNvSpPr/>
                <p:nvPr/>
              </p:nvSpPr>
              <p:spPr>
                <a:xfrm>
                  <a:off x="6967114" y="5409755"/>
                  <a:ext cx="19460" cy="42206"/>
                </a:xfrm>
                <a:custGeom>
                  <a:avLst/>
                  <a:gdLst>
                    <a:gd name="connsiteX0" fmla="*/ 17041 w 19460"/>
                    <a:gd name="connsiteY0" fmla="*/ 2543 h 42206"/>
                    <a:gd name="connsiteX1" fmla="*/ 9084 w 19460"/>
                    <a:gd name="connsiteY1" fmla="*/ 108 h 42206"/>
                    <a:gd name="connsiteX2" fmla="*/ 1128 w 19460"/>
                    <a:gd name="connsiteY2" fmla="*/ 2543 h 42206"/>
                    <a:gd name="connsiteX3" fmla="*/ 0 w 19460"/>
                    <a:gd name="connsiteY3" fmla="*/ 4205 h 42206"/>
                    <a:gd name="connsiteX4" fmla="*/ 534 w 19460"/>
                    <a:gd name="connsiteY4" fmla="*/ 5274 h 42206"/>
                    <a:gd name="connsiteX5" fmla="*/ 534 w 19460"/>
                    <a:gd name="connsiteY5" fmla="*/ 5274 h 42206"/>
                    <a:gd name="connsiteX6" fmla="*/ 3147 w 19460"/>
                    <a:gd name="connsiteY6" fmla="*/ 7946 h 42206"/>
                    <a:gd name="connsiteX7" fmla="*/ 4453 w 19460"/>
                    <a:gd name="connsiteY7" fmla="*/ 4977 h 42206"/>
                    <a:gd name="connsiteX8" fmla="*/ 7244 w 19460"/>
                    <a:gd name="connsiteY8" fmla="*/ 3849 h 42206"/>
                    <a:gd name="connsiteX9" fmla="*/ 7600 w 19460"/>
                    <a:gd name="connsiteY9" fmla="*/ 4384 h 42206"/>
                    <a:gd name="connsiteX10" fmla="*/ 8669 w 19460"/>
                    <a:gd name="connsiteY10" fmla="*/ 4087 h 42206"/>
                    <a:gd name="connsiteX11" fmla="*/ 9025 w 19460"/>
                    <a:gd name="connsiteY11" fmla="*/ 4027 h 42206"/>
                    <a:gd name="connsiteX12" fmla="*/ 9381 w 19460"/>
                    <a:gd name="connsiteY12" fmla="*/ 4087 h 42206"/>
                    <a:gd name="connsiteX13" fmla="*/ 10450 w 19460"/>
                    <a:gd name="connsiteY13" fmla="*/ 4384 h 42206"/>
                    <a:gd name="connsiteX14" fmla="*/ 10807 w 19460"/>
                    <a:gd name="connsiteY14" fmla="*/ 3849 h 42206"/>
                    <a:gd name="connsiteX15" fmla="*/ 13597 w 19460"/>
                    <a:gd name="connsiteY15" fmla="*/ 4977 h 42206"/>
                    <a:gd name="connsiteX16" fmla="*/ 9025 w 19460"/>
                    <a:gd name="connsiteY16" fmla="*/ 34547 h 42206"/>
                    <a:gd name="connsiteX17" fmla="*/ 6234 w 19460"/>
                    <a:gd name="connsiteY17" fmla="*/ 27184 h 42206"/>
                    <a:gd name="connsiteX18" fmla="*/ 3503 w 19460"/>
                    <a:gd name="connsiteY18" fmla="*/ 32172 h 42206"/>
                    <a:gd name="connsiteX19" fmla="*/ 6650 w 19460"/>
                    <a:gd name="connsiteY19" fmla="*/ 39653 h 42206"/>
                    <a:gd name="connsiteX20" fmla="*/ 6175 w 19460"/>
                    <a:gd name="connsiteY20" fmla="*/ 40544 h 42206"/>
                    <a:gd name="connsiteX21" fmla="*/ 7303 w 19460"/>
                    <a:gd name="connsiteY21" fmla="*/ 41019 h 42206"/>
                    <a:gd name="connsiteX22" fmla="*/ 7897 w 19460"/>
                    <a:gd name="connsiteY22" fmla="*/ 42206 h 42206"/>
                    <a:gd name="connsiteX23" fmla="*/ 9025 w 19460"/>
                    <a:gd name="connsiteY23" fmla="*/ 41731 h 42206"/>
                    <a:gd name="connsiteX24" fmla="*/ 10153 w 19460"/>
                    <a:gd name="connsiteY24" fmla="*/ 42206 h 42206"/>
                    <a:gd name="connsiteX25" fmla="*/ 10747 w 19460"/>
                    <a:gd name="connsiteY25" fmla="*/ 41019 h 42206"/>
                    <a:gd name="connsiteX26" fmla="*/ 11875 w 19460"/>
                    <a:gd name="connsiteY26" fmla="*/ 40544 h 42206"/>
                    <a:gd name="connsiteX27" fmla="*/ 11400 w 19460"/>
                    <a:gd name="connsiteY27" fmla="*/ 39653 h 42206"/>
                    <a:gd name="connsiteX28" fmla="*/ 16982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17041" y="2543"/>
                      </a:moveTo>
                      <a:cubicBezTo>
                        <a:pt x="15735" y="1118"/>
                        <a:pt x="13360" y="-426"/>
                        <a:pt x="9084" y="108"/>
                      </a:cubicBezTo>
                      <a:cubicBezTo>
                        <a:pt x="4869" y="-426"/>
                        <a:pt x="2434" y="1118"/>
                        <a:pt x="1128" y="2543"/>
                      </a:cubicBezTo>
                      <a:cubicBezTo>
                        <a:pt x="712" y="3018"/>
                        <a:pt x="297" y="3612"/>
                        <a:pt x="0" y="4205"/>
                      </a:cubicBezTo>
                      <a:cubicBezTo>
                        <a:pt x="178" y="4561"/>
                        <a:pt x="356" y="4918"/>
                        <a:pt x="534" y="5274"/>
                      </a:cubicBezTo>
                      <a:cubicBezTo>
                        <a:pt x="534" y="5274"/>
                        <a:pt x="534" y="5274"/>
                        <a:pt x="534" y="5274"/>
                      </a:cubicBezTo>
                      <a:cubicBezTo>
                        <a:pt x="1543" y="6105"/>
                        <a:pt x="2375" y="6996"/>
                        <a:pt x="3147" y="7946"/>
                      </a:cubicBezTo>
                      <a:cubicBezTo>
                        <a:pt x="3385" y="6699"/>
                        <a:pt x="3800" y="5690"/>
                        <a:pt x="4453" y="4977"/>
                      </a:cubicBezTo>
                      <a:cubicBezTo>
                        <a:pt x="4928" y="4502"/>
                        <a:pt x="5640" y="3908"/>
                        <a:pt x="7244" y="3849"/>
                      </a:cubicBezTo>
                      <a:cubicBezTo>
                        <a:pt x="7363" y="4027"/>
                        <a:pt x="7481" y="4205"/>
                        <a:pt x="7600" y="4384"/>
                      </a:cubicBezTo>
                      <a:cubicBezTo>
                        <a:pt x="7956" y="4265"/>
                        <a:pt x="8253" y="4205"/>
                        <a:pt x="8669" y="4087"/>
                      </a:cubicBezTo>
                      <a:cubicBezTo>
                        <a:pt x="8788" y="4087"/>
                        <a:pt x="8906" y="4087"/>
                        <a:pt x="9025" y="4027"/>
                      </a:cubicBezTo>
                      <a:cubicBezTo>
                        <a:pt x="9144" y="4027"/>
                        <a:pt x="9263" y="4027"/>
                        <a:pt x="9381" y="4087"/>
                      </a:cubicBezTo>
                      <a:cubicBezTo>
                        <a:pt x="9737" y="4146"/>
                        <a:pt x="10094" y="4265"/>
                        <a:pt x="10450" y="4384"/>
                      </a:cubicBezTo>
                      <a:cubicBezTo>
                        <a:pt x="10569" y="4205"/>
                        <a:pt x="10688" y="4027"/>
                        <a:pt x="10807" y="3849"/>
                      </a:cubicBezTo>
                      <a:cubicBezTo>
                        <a:pt x="12410" y="3849"/>
                        <a:pt x="13122" y="4443"/>
                        <a:pt x="13597" y="4977"/>
                      </a:cubicBezTo>
                      <a:cubicBezTo>
                        <a:pt x="17338" y="9193"/>
                        <a:pt x="13716" y="23384"/>
                        <a:pt x="9025" y="34547"/>
                      </a:cubicBezTo>
                      <a:cubicBezTo>
                        <a:pt x="8016" y="32172"/>
                        <a:pt x="7066" y="29678"/>
                        <a:pt x="6234" y="27184"/>
                      </a:cubicBezTo>
                      <a:cubicBezTo>
                        <a:pt x="5522" y="28965"/>
                        <a:pt x="4631" y="30628"/>
                        <a:pt x="3503" y="32172"/>
                      </a:cubicBezTo>
                      <a:cubicBezTo>
                        <a:pt x="4572" y="35022"/>
                        <a:pt x="5700" y="37634"/>
                        <a:pt x="6650" y="39653"/>
                      </a:cubicBezTo>
                      <a:cubicBezTo>
                        <a:pt x="6472" y="39950"/>
                        <a:pt x="6353" y="40247"/>
                        <a:pt x="6175" y="40544"/>
                      </a:cubicBezTo>
                      <a:lnTo>
                        <a:pt x="7303" y="41019"/>
                      </a:lnTo>
                      <a:cubicBezTo>
                        <a:pt x="7481" y="41434"/>
                        <a:pt x="7719" y="41850"/>
                        <a:pt x="7897" y="42206"/>
                      </a:cubicBezTo>
                      <a:lnTo>
                        <a:pt x="9025" y="41731"/>
                      </a:lnTo>
                      <a:lnTo>
                        <a:pt x="10153" y="42206"/>
                      </a:lnTo>
                      <a:cubicBezTo>
                        <a:pt x="10331" y="41850"/>
                        <a:pt x="10509" y="41434"/>
                        <a:pt x="10747" y="41019"/>
                      </a:cubicBezTo>
                      <a:lnTo>
                        <a:pt x="11875" y="40544"/>
                      </a:lnTo>
                      <a:cubicBezTo>
                        <a:pt x="11875" y="40544"/>
                        <a:pt x="11578" y="39950"/>
                        <a:pt x="11400" y="39653"/>
                      </a:cubicBezTo>
                      <a:cubicBezTo>
                        <a:pt x="15853" y="30093"/>
                        <a:pt x="23394" y="9668"/>
                        <a:pt x="16982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08" name="Freeform: Shape 8907">
                <a:extLst>
                  <a:ext uri="{FF2B5EF4-FFF2-40B4-BE49-F238E27FC236}">
                    <a16:creationId xmlns:a16="http://schemas.microsoft.com/office/drawing/2014/main" id="{82334728-5810-247C-474B-81A95288AD16}"/>
                  </a:ext>
                </a:extLst>
              </p:cNvPr>
              <p:cNvSpPr/>
              <p:nvPr/>
            </p:nvSpPr>
            <p:spPr>
              <a:xfrm>
                <a:off x="1737057" y="2818532"/>
                <a:ext cx="552545" cy="112057"/>
              </a:xfrm>
              <a:custGeom>
                <a:avLst/>
                <a:gdLst>
                  <a:gd name="connsiteX0" fmla="*/ 64246 w 64245"/>
                  <a:gd name="connsiteY0" fmla="*/ 7660 h 13029"/>
                  <a:gd name="connsiteX1" fmla="*/ 58902 w 64245"/>
                  <a:gd name="connsiteY1" fmla="*/ 831 h 13029"/>
                  <a:gd name="connsiteX2" fmla="*/ 6057 w 64245"/>
                  <a:gd name="connsiteY2" fmla="*/ 0 h 13029"/>
                  <a:gd name="connsiteX3" fmla="*/ 0 w 64245"/>
                  <a:gd name="connsiteY3" fmla="*/ 7422 h 13029"/>
                  <a:gd name="connsiteX4" fmla="*/ 64246 w 64245"/>
                  <a:gd name="connsiteY4" fmla="*/ 7660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64246" y="7660"/>
                    </a:moveTo>
                    <a:cubicBezTo>
                      <a:pt x="62761" y="5166"/>
                      <a:pt x="60980" y="2909"/>
                      <a:pt x="58902" y="831"/>
                    </a:cubicBezTo>
                    <a:cubicBezTo>
                      <a:pt x="40376" y="6234"/>
                      <a:pt x="21672" y="4275"/>
                      <a:pt x="6057" y="0"/>
                    </a:cubicBezTo>
                    <a:cubicBezTo>
                      <a:pt x="3681" y="2197"/>
                      <a:pt x="1603" y="4691"/>
                      <a:pt x="0" y="7422"/>
                    </a:cubicBezTo>
                    <a:cubicBezTo>
                      <a:pt x="18229" y="13122"/>
                      <a:pt x="41623" y="16388"/>
                      <a:pt x="64246" y="766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9" name="Freeform: Shape 8908">
                <a:extLst>
                  <a:ext uri="{FF2B5EF4-FFF2-40B4-BE49-F238E27FC236}">
                    <a16:creationId xmlns:a16="http://schemas.microsoft.com/office/drawing/2014/main" id="{21705928-8E3B-8625-2709-327F17AC27A2}"/>
                  </a:ext>
                </a:extLst>
              </p:cNvPr>
              <p:cNvSpPr/>
              <p:nvPr/>
            </p:nvSpPr>
            <p:spPr>
              <a:xfrm>
                <a:off x="1789151" y="2734272"/>
                <a:ext cx="454489" cy="120030"/>
              </a:xfrm>
              <a:custGeom>
                <a:avLst/>
                <a:gdLst>
                  <a:gd name="connsiteX0" fmla="*/ 52845 w 52844"/>
                  <a:gd name="connsiteY0" fmla="*/ 10628 h 13956"/>
                  <a:gd name="connsiteX1" fmla="*/ 26007 w 52844"/>
                  <a:gd name="connsiteY1" fmla="*/ 0 h 13956"/>
                  <a:gd name="connsiteX2" fmla="*/ 0 w 52844"/>
                  <a:gd name="connsiteY2" fmla="*/ 9856 h 13956"/>
                  <a:gd name="connsiteX3" fmla="*/ 52845 w 52844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4" h="13956">
                    <a:moveTo>
                      <a:pt x="52845" y="10628"/>
                    </a:moveTo>
                    <a:cubicBezTo>
                      <a:pt x="46195" y="4097"/>
                      <a:pt x="36635" y="0"/>
                      <a:pt x="26007" y="0"/>
                    </a:cubicBezTo>
                    <a:cubicBezTo>
                      <a:pt x="15378" y="0"/>
                      <a:pt x="6650" y="3800"/>
                      <a:pt x="0" y="9856"/>
                    </a:cubicBezTo>
                    <a:cubicBezTo>
                      <a:pt x="15616" y="14072"/>
                      <a:pt x="34320" y="16091"/>
                      <a:pt x="52845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0" name="Freeform: Shape 8909">
                <a:extLst>
                  <a:ext uri="{FF2B5EF4-FFF2-40B4-BE49-F238E27FC236}">
                    <a16:creationId xmlns:a16="http://schemas.microsoft.com/office/drawing/2014/main" id="{E6D008CA-3F3B-E662-DF7F-82D419DE7B10}"/>
                  </a:ext>
                </a:extLst>
              </p:cNvPr>
              <p:cNvSpPr/>
              <p:nvPr/>
            </p:nvSpPr>
            <p:spPr>
              <a:xfrm>
                <a:off x="1817748" y="3238309"/>
                <a:ext cx="380447" cy="61279"/>
              </a:xfrm>
              <a:custGeom>
                <a:avLst/>
                <a:gdLst>
                  <a:gd name="connsiteX0" fmla="*/ 0 w 44235"/>
                  <a:gd name="connsiteY0" fmla="*/ 0 h 7125"/>
                  <a:gd name="connsiteX1" fmla="*/ 22682 w 44235"/>
                  <a:gd name="connsiteY1" fmla="*/ 7125 h 7125"/>
                  <a:gd name="connsiteX2" fmla="*/ 44235 w 44235"/>
                  <a:gd name="connsiteY2" fmla="*/ 772 h 7125"/>
                  <a:gd name="connsiteX3" fmla="*/ 0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0" y="0"/>
                    </a:moveTo>
                    <a:cubicBezTo>
                      <a:pt x="6234" y="4453"/>
                      <a:pt x="14132" y="7125"/>
                      <a:pt x="22682" y="7125"/>
                    </a:cubicBezTo>
                    <a:cubicBezTo>
                      <a:pt x="30757" y="7125"/>
                      <a:pt x="38239" y="4750"/>
                      <a:pt x="44235" y="772"/>
                    </a:cubicBezTo>
                    <a:cubicBezTo>
                      <a:pt x="28798" y="4394"/>
                      <a:pt x="13419" y="314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1" name="Freeform: Shape 8910">
                <a:extLst>
                  <a:ext uri="{FF2B5EF4-FFF2-40B4-BE49-F238E27FC236}">
                    <a16:creationId xmlns:a16="http://schemas.microsoft.com/office/drawing/2014/main" id="{9307EA68-DEB9-22A7-0086-DD7C3F7744AD}"/>
                  </a:ext>
                </a:extLst>
              </p:cNvPr>
              <p:cNvSpPr/>
              <p:nvPr/>
            </p:nvSpPr>
            <p:spPr>
              <a:xfrm>
                <a:off x="1700290" y="3035060"/>
                <a:ext cx="625572" cy="151869"/>
              </a:xfrm>
              <a:custGeom>
                <a:avLst/>
                <a:gdLst>
                  <a:gd name="connsiteX0" fmla="*/ 0 w 72736"/>
                  <a:gd name="connsiteY0" fmla="*/ 238 h 17658"/>
                  <a:gd name="connsiteX1" fmla="*/ 3207 w 72736"/>
                  <a:gd name="connsiteY1" fmla="*/ 11519 h 17658"/>
                  <a:gd name="connsiteX2" fmla="*/ 69114 w 72736"/>
                  <a:gd name="connsiteY2" fmla="*/ 12291 h 17658"/>
                  <a:gd name="connsiteX3" fmla="*/ 72736 w 72736"/>
                  <a:gd name="connsiteY3" fmla="*/ 0 h 17658"/>
                  <a:gd name="connsiteX4" fmla="*/ 0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0" y="238"/>
                    </a:moveTo>
                    <a:cubicBezTo>
                      <a:pt x="297" y="4216"/>
                      <a:pt x="1425" y="8075"/>
                      <a:pt x="3207" y="11519"/>
                    </a:cubicBezTo>
                    <a:cubicBezTo>
                      <a:pt x="21673" y="17576"/>
                      <a:pt x="45839" y="21257"/>
                      <a:pt x="69114" y="12291"/>
                    </a:cubicBezTo>
                    <a:cubicBezTo>
                      <a:pt x="71133" y="8550"/>
                      <a:pt x="72380" y="4394"/>
                      <a:pt x="72736" y="0"/>
                    </a:cubicBezTo>
                    <a:cubicBezTo>
                      <a:pt x="47086" y="11757"/>
                      <a:pt x="19891" y="7125"/>
                      <a:pt x="0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2" name="Freeform: Shape 8911">
                <a:extLst>
                  <a:ext uri="{FF2B5EF4-FFF2-40B4-BE49-F238E27FC236}">
                    <a16:creationId xmlns:a16="http://schemas.microsoft.com/office/drawing/2014/main" id="{B89CD182-9D1B-4EF1-476E-8A9A918B8C90}"/>
                  </a:ext>
                </a:extLst>
              </p:cNvPr>
              <p:cNvSpPr/>
              <p:nvPr/>
            </p:nvSpPr>
            <p:spPr>
              <a:xfrm>
                <a:off x="1727356" y="3134131"/>
                <a:ext cx="567355" cy="129800"/>
              </a:xfrm>
              <a:custGeom>
                <a:avLst/>
                <a:gdLst>
                  <a:gd name="connsiteX0" fmla="*/ 0 w 65967"/>
                  <a:gd name="connsiteY0" fmla="*/ 0 h 15092"/>
                  <a:gd name="connsiteX1" fmla="*/ 10510 w 65967"/>
                  <a:gd name="connsiteY1" fmla="*/ 12113 h 15092"/>
                  <a:gd name="connsiteX2" fmla="*/ 54745 w 65967"/>
                  <a:gd name="connsiteY2" fmla="*/ 12885 h 15092"/>
                  <a:gd name="connsiteX3" fmla="*/ 65967 w 65967"/>
                  <a:gd name="connsiteY3" fmla="*/ 772 h 15092"/>
                  <a:gd name="connsiteX4" fmla="*/ 59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0" y="0"/>
                    </a:moveTo>
                    <a:cubicBezTo>
                      <a:pt x="2375" y="4750"/>
                      <a:pt x="5997" y="8906"/>
                      <a:pt x="10510" y="12113"/>
                    </a:cubicBezTo>
                    <a:cubicBezTo>
                      <a:pt x="23929" y="15260"/>
                      <a:pt x="39307" y="16507"/>
                      <a:pt x="54745" y="12885"/>
                    </a:cubicBezTo>
                    <a:cubicBezTo>
                      <a:pt x="59495" y="9738"/>
                      <a:pt x="63355" y="5581"/>
                      <a:pt x="65967" y="772"/>
                    </a:cubicBezTo>
                    <a:cubicBezTo>
                      <a:pt x="42632" y="9797"/>
                      <a:pt x="18466" y="6057"/>
                      <a:pt x="59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3" name="Freeform: Shape 8912">
                <a:extLst>
                  <a:ext uri="{FF2B5EF4-FFF2-40B4-BE49-F238E27FC236}">
                    <a16:creationId xmlns:a16="http://schemas.microsoft.com/office/drawing/2014/main" id="{E01CDE40-7F27-251F-4949-F1EC0E76534B}"/>
                  </a:ext>
                </a:extLst>
              </p:cNvPr>
              <p:cNvSpPr/>
              <p:nvPr/>
            </p:nvSpPr>
            <p:spPr>
              <a:xfrm>
                <a:off x="1705906" y="2882374"/>
                <a:ext cx="614847" cy="138254"/>
              </a:xfrm>
              <a:custGeom>
                <a:avLst/>
                <a:gdLst>
                  <a:gd name="connsiteX0" fmla="*/ 3622 w 71489"/>
                  <a:gd name="connsiteY0" fmla="*/ 0 h 16075"/>
                  <a:gd name="connsiteX1" fmla="*/ 0 w 71489"/>
                  <a:gd name="connsiteY1" fmla="*/ 9025 h 16075"/>
                  <a:gd name="connsiteX2" fmla="*/ 71489 w 71489"/>
                  <a:gd name="connsiteY2" fmla="*/ 9500 h 16075"/>
                  <a:gd name="connsiteX3" fmla="*/ 67867 w 71489"/>
                  <a:gd name="connsiteY3" fmla="*/ 238 h 16075"/>
                  <a:gd name="connsiteX4" fmla="*/ 3622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3622" y="0"/>
                    </a:moveTo>
                    <a:cubicBezTo>
                      <a:pt x="1959" y="2791"/>
                      <a:pt x="712" y="5819"/>
                      <a:pt x="0" y="9025"/>
                    </a:cubicBezTo>
                    <a:cubicBezTo>
                      <a:pt x="19475" y="15854"/>
                      <a:pt x="46135" y="20485"/>
                      <a:pt x="71489" y="9500"/>
                    </a:cubicBezTo>
                    <a:cubicBezTo>
                      <a:pt x="70777" y="6234"/>
                      <a:pt x="69589" y="3088"/>
                      <a:pt x="67867" y="238"/>
                    </a:cubicBezTo>
                    <a:cubicBezTo>
                      <a:pt x="45245" y="8966"/>
                      <a:pt x="21851" y="5700"/>
                      <a:pt x="36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4" name="Freeform: Shape 8913">
                <a:extLst>
                  <a:ext uri="{FF2B5EF4-FFF2-40B4-BE49-F238E27FC236}">
                    <a16:creationId xmlns:a16="http://schemas.microsoft.com/office/drawing/2014/main" id="{F7B24493-F578-83CE-954E-527420D1E4F0}"/>
                  </a:ext>
                </a:extLst>
              </p:cNvPr>
              <p:cNvSpPr/>
              <p:nvPr/>
            </p:nvSpPr>
            <p:spPr>
              <a:xfrm>
                <a:off x="1699275" y="2959478"/>
                <a:ext cx="627103" cy="137627"/>
              </a:xfrm>
              <a:custGeom>
                <a:avLst/>
                <a:gdLst>
                  <a:gd name="connsiteX0" fmla="*/ 772 w 72914"/>
                  <a:gd name="connsiteY0" fmla="*/ 0 h 16002"/>
                  <a:gd name="connsiteX1" fmla="*/ 0 w 72914"/>
                  <a:gd name="connsiteY1" fmla="*/ 6650 h 16002"/>
                  <a:gd name="connsiteX2" fmla="*/ 119 w 72914"/>
                  <a:gd name="connsiteY2" fmla="*/ 9025 h 16002"/>
                  <a:gd name="connsiteX3" fmla="*/ 72855 w 72914"/>
                  <a:gd name="connsiteY3" fmla="*/ 8847 h 16002"/>
                  <a:gd name="connsiteX4" fmla="*/ 72914 w 72914"/>
                  <a:gd name="connsiteY4" fmla="*/ 6710 h 16002"/>
                  <a:gd name="connsiteX5" fmla="*/ 72261 w 72914"/>
                  <a:gd name="connsiteY5" fmla="*/ 535 h 16002"/>
                  <a:gd name="connsiteX6" fmla="*/ 772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72" y="0"/>
                    </a:moveTo>
                    <a:cubicBezTo>
                      <a:pt x="297" y="2137"/>
                      <a:pt x="0" y="4394"/>
                      <a:pt x="0" y="6650"/>
                    </a:cubicBezTo>
                    <a:cubicBezTo>
                      <a:pt x="0" y="7422"/>
                      <a:pt x="0" y="8253"/>
                      <a:pt x="119" y="9025"/>
                    </a:cubicBezTo>
                    <a:cubicBezTo>
                      <a:pt x="19950" y="15913"/>
                      <a:pt x="47145" y="20544"/>
                      <a:pt x="72855" y="8847"/>
                    </a:cubicBezTo>
                    <a:cubicBezTo>
                      <a:pt x="72855" y="8135"/>
                      <a:pt x="72914" y="7422"/>
                      <a:pt x="72914" y="6710"/>
                    </a:cubicBezTo>
                    <a:cubicBezTo>
                      <a:pt x="72914" y="4632"/>
                      <a:pt x="72677" y="2553"/>
                      <a:pt x="72261" y="535"/>
                    </a:cubicBezTo>
                    <a:cubicBezTo>
                      <a:pt x="46907" y="11519"/>
                      <a:pt x="20247" y="6888"/>
                      <a:pt x="772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5" name="Freeform: Shape 8914">
                <a:extLst>
                  <a:ext uri="{FF2B5EF4-FFF2-40B4-BE49-F238E27FC236}">
                    <a16:creationId xmlns:a16="http://schemas.microsoft.com/office/drawing/2014/main" id="{8657A687-86B1-C578-0109-E98166F7EB98}"/>
                  </a:ext>
                </a:extLst>
              </p:cNvPr>
              <p:cNvSpPr/>
              <p:nvPr/>
            </p:nvSpPr>
            <p:spPr>
              <a:xfrm>
                <a:off x="1900477" y="2672993"/>
                <a:ext cx="224690" cy="120511"/>
              </a:xfrm>
              <a:custGeom>
                <a:avLst/>
                <a:gdLst>
                  <a:gd name="connsiteX0" fmla="*/ 13063 w 26125"/>
                  <a:gd name="connsiteY0" fmla="*/ 59 h 14012"/>
                  <a:gd name="connsiteX1" fmla="*/ 7006 w 26125"/>
                  <a:gd name="connsiteY1" fmla="*/ 831 h 14012"/>
                  <a:gd name="connsiteX2" fmla="*/ 1781 w 26125"/>
                  <a:gd name="connsiteY2" fmla="*/ 3503 h 14012"/>
                  <a:gd name="connsiteX3" fmla="*/ 0 w 26125"/>
                  <a:gd name="connsiteY3" fmla="*/ 7006 h 14012"/>
                  <a:gd name="connsiteX4" fmla="*/ 13063 w 26125"/>
                  <a:gd name="connsiteY4" fmla="*/ 14013 h 14012"/>
                  <a:gd name="connsiteX5" fmla="*/ 26125 w 26125"/>
                  <a:gd name="connsiteY5" fmla="*/ 7006 h 14012"/>
                  <a:gd name="connsiteX6" fmla="*/ 13063 w 26125"/>
                  <a:gd name="connsiteY6" fmla="*/ 0 h 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2">
                    <a:moveTo>
                      <a:pt x="13063" y="59"/>
                    </a:moveTo>
                    <a:cubicBezTo>
                      <a:pt x="10866" y="59"/>
                      <a:pt x="8788" y="356"/>
                      <a:pt x="7006" y="831"/>
                    </a:cubicBezTo>
                    <a:cubicBezTo>
                      <a:pt x="5403" y="1900"/>
                      <a:pt x="3622" y="2791"/>
                      <a:pt x="1781" y="3503"/>
                    </a:cubicBezTo>
                    <a:cubicBezTo>
                      <a:pt x="653" y="4513"/>
                      <a:pt x="0" y="5759"/>
                      <a:pt x="0" y="7006"/>
                    </a:cubicBezTo>
                    <a:cubicBezTo>
                      <a:pt x="0" y="10866"/>
                      <a:pt x="5878" y="14013"/>
                      <a:pt x="13063" y="14013"/>
                    </a:cubicBezTo>
                    <a:cubicBezTo>
                      <a:pt x="20247" y="14013"/>
                      <a:pt x="26125" y="10866"/>
                      <a:pt x="26125" y="7006"/>
                    </a:cubicBezTo>
                    <a:cubicBezTo>
                      <a:pt x="26125" y="3147"/>
                      <a:pt x="20247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16" name="Graphic 4">
                <a:extLst>
                  <a:ext uri="{FF2B5EF4-FFF2-40B4-BE49-F238E27FC236}">
                    <a16:creationId xmlns:a16="http://schemas.microsoft.com/office/drawing/2014/main" id="{4037C07B-72EB-B052-9249-94A11DB84BB1}"/>
                  </a:ext>
                </a:extLst>
              </p:cNvPr>
              <p:cNvGrpSpPr/>
              <p:nvPr/>
            </p:nvGrpSpPr>
            <p:grpSpPr>
              <a:xfrm>
                <a:off x="1978605" y="2434800"/>
                <a:ext cx="106768" cy="292317"/>
                <a:chOff x="6701937" y="5502168"/>
                <a:chExt cx="12414" cy="33988"/>
              </a:xfrm>
              <a:solidFill>
                <a:schemeClr val="accent1"/>
              </a:solidFill>
            </p:grpSpPr>
            <p:sp>
              <p:nvSpPr>
                <p:cNvPr id="8959" name="Freeform: Shape 8958">
                  <a:extLst>
                    <a:ext uri="{FF2B5EF4-FFF2-40B4-BE49-F238E27FC236}">
                      <a16:creationId xmlns:a16="http://schemas.microsoft.com/office/drawing/2014/main" id="{34A1D16F-01A2-C305-D726-0F02B80946DD}"/>
                    </a:ext>
                  </a:extLst>
                </p:cNvPr>
                <p:cNvSpPr/>
                <p:nvPr/>
              </p:nvSpPr>
              <p:spPr>
                <a:xfrm>
                  <a:off x="6704491" y="5505281"/>
                  <a:ext cx="6306" cy="24700"/>
                </a:xfrm>
                <a:custGeom>
                  <a:avLst/>
                  <a:gdLst>
                    <a:gd name="connsiteX0" fmla="*/ 5107 w 6306"/>
                    <a:gd name="connsiteY0" fmla="*/ 891 h 24700"/>
                    <a:gd name="connsiteX1" fmla="*/ 2850 w 6306"/>
                    <a:gd name="connsiteY1" fmla="*/ 0 h 24700"/>
                    <a:gd name="connsiteX2" fmla="*/ 2791 w 6306"/>
                    <a:gd name="connsiteY2" fmla="*/ 119 h 24700"/>
                    <a:gd name="connsiteX3" fmla="*/ 4691 w 6306"/>
                    <a:gd name="connsiteY3" fmla="*/ 8491 h 24700"/>
                    <a:gd name="connsiteX4" fmla="*/ 0 w 6306"/>
                    <a:gd name="connsiteY4" fmla="*/ 21197 h 24700"/>
                    <a:gd name="connsiteX5" fmla="*/ 1366 w 6306"/>
                    <a:gd name="connsiteY5" fmla="*/ 24701 h 24700"/>
                    <a:gd name="connsiteX6" fmla="*/ 5047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5107" y="891"/>
                      </a:moveTo>
                      <a:cubicBezTo>
                        <a:pt x="4750" y="475"/>
                        <a:pt x="4156" y="0"/>
                        <a:pt x="2850" y="0"/>
                      </a:cubicBezTo>
                      <a:cubicBezTo>
                        <a:pt x="2850" y="0"/>
                        <a:pt x="2850" y="59"/>
                        <a:pt x="2791" y="119"/>
                      </a:cubicBezTo>
                      <a:cubicBezTo>
                        <a:pt x="3978" y="2791"/>
                        <a:pt x="4572" y="5641"/>
                        <a:pt x="4691" y="8491"/>
                      </a:cubicBezTo>
                      <a:cubicBezTo>
                        <a:pt x="4928" y="12766"/>
                        <a:pt x="2909" y="17576"/>
                        <a:pt x="0" y="21197"/>
                      </a:cubicBezTo>
                      <a:cubicBezTo>
                        <a:pt x="416" y="22385"/>
                        <a:pt x="891" y="23573"/>
                        <a:pt x="1366" y="24701"/>
                      </a:cubicBezTo>
                      <a:cubicBezTo>
                        <a:pt x="5166" y="15735"/>
                        <a:pt x="8075" y="4275"/>
                        <a:pt x="5047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60" name="Freeform: Shape 8959">
                  <a:extLst>
                    <a:ext uri="{FF2B5EF4-FFF2-40B4-BE49-F238E27FC236}">
                      <a16:creationId xmlns:a16="http://schemas.microsoft.com/office/drawing/2014/main" id="{1BDBC15B-C879-1666-79C2-2E5963C28935}"/>
                    </a:ext>
                  </a:extLst>
                </p:cNvPr>
                <p:cNvSpPr/>
                <p:nvPr/>
              </p:nvSpPr>
              <p:spPr>
                <a:xfrm>
                  <a:off x="6701937" y="5502168"/>
                  <a:ext cx="12414" cy="33988"/>
                </a:xfrm>
                <a:custGeom>
                  <a:avLst/>
                  <a:gdLst>
                    <a:gd name="connsiteX0" fmla="*/ 10331 w 12414"/>
                    <a:gd name="connsiteY0" fmla="*/ 2044 h 33988"/>
                    <a:gd name="connsiteX1" fmla="*/ 3978 w 12414"/>
                    <a:gd name="connsiteY1" fmla="*/ 85 h 33988"/>
                    <a:gd name="connsiteX2" fmla="*/ 3563 w 12414"/>
                    <a:gd name="connsiteY2" fmla="*/ 85 h 33988"/>
                    <a:gd name="connsiteX3" fmla="*/ 5344 w 12414"/>
                    <a:gd name="connsiteY3" fmla="*/ 3291 h 33988"/>
                    <a:gd name="connsiteX4" fmla="*/ 5403 w 12414"/>
                    <a:gd name="connsiteY4" fmla="*/ 3172 h 33988"/>
                    <a:gd name="connsiteX5" fmla="*/ 7660 w 12414"/>
                    <a:gd name="connsiteY5" fmla="*/ 4063 h 33988"/>
                    <a:gd name="connsiteX6" fmla="*/ 3978 w 12414"/>
                    <a:gd name="connsiteY6" fmla="*/ 27814 h 33988"/>
                    <a:gd name="connsiteX7" fmla="*/ 2613 w 12414"/>
                    <a:gd name="connsiteY7" fmla="*/ 24310 h 33988"/>
                    <a:gd name="connsiteX8" fmla="*/ 356 w 12414"/>
                    <a:gd name="connsiteY8" fmla="*/ 26745 h 33988"/>
                    <a:gd name="connsiteX9" fmla="*/ 0 w 12414"/>
                    <a:gd name="connsiteY9" fmla="*/ 27042 h 33988"/>
                    <a:gd name="connsiteX10" fmla="*/ 2137 w 12414"/>
                    <a:gd name="connsiteY10" fmla="*/ 31970 h 33988"/>
                    <a:gd name="connsiteX11" fmla="*/ 1781 w 12414"/>
                    <a:gd name="connsiteY11" fmla="*/ 32682 h 33988"/>
                    <a:gd name="connsiteX12" fmla="*/ 2672 w 12414"/>
                    <a:gd name="connsiteY12" fmla="*/ 33039 h 33988"/>
                    <a:gd name="connsiteX13" fmla="*/ 3147 w 12414"/>
                    <a:gd name="connsiteY13" fmla="*/ 33989 h 33988"/>
                    <a:gd name="connsiteX14" fmla="*/ 4038 w 12414"/>
                    <a:gd name="connsiteY14" fmla="*/ 33633 h 33988"/>
                    <a:gd name="connsiteX15" fmla="*/ 4928 w 12414"/>
                    <a:gd name="connsiteY15" fmla="*/ 33989 h 33988"/>
                    <a:gd name="connsiteX16" fmla="*/ 5403 w 12414"/>
                    <a:gd name="connsiteY16" fmla="*/ 33039 h 33988"/>
                    <a:gd name="connsiteX17" fmla="*/ 6294 w 12414"/>
                    <a:gd name="connsiteY17" fmla="*/ 32682 h 33988"/>
                    <a:gd name="connsiteX18" fmla="*/ 5938 w 12414"/>
                    <a:gd name="connsiteY18" fmla="*/ 31970 h 33988"/>
                    <a:gd name="connsiteX19" fmla="*/ 10450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10331" y="2044"/>
                      </a:moveTo>
                      <a:cubicBezTo>
                        <a:pt x="9263" y="857"/>
                        <a:pt x="7363" y="-331"/>
                        <a:pt x="3978" y="85"/>
                      </a:cubicBezTo>
                      <a:cubicBezTo>
                        <a:pt x="3860" y="85"/>
                        <a:pt x="3681" y="85"/>
                        <a:pt x="3563" y="85"/>
                      </a:cubicBezTo>
                      <a:cubicBezTo>
                        <a:pt x="4275" y="1094"/>
                        <a:pt x="4869" y="2163"/>
                        <a:pt x="5344" y="3291"/>
                      </a:cubicBezTo>
                      <a:cubicBezTo>
                        <a:pt x="5344" y="3291"/>
                        <a:pt x="5344" y="3232"/>
                        <a:pt x="5403" y="3172"/>
                      </a:cubicBezTo>
                      <a:cubicBezTo>
                        <a:pt x="6710" y="3172"/>
                        <a:pt x="7304" y="3648"/>
                        <a:pt x="7660" y="4063"/>
                      </a:cubicBezTo>
                      <a:cubicBezTo>
                        <a:pt x="10688" y="7447"/>
                        <a:pt x="7778" y="18848"/>
                        <a:pt x="3978" y="27814"/>
                      </a:cubicBezTo>
                      <a:cubicBezTo>
                        <a:pt x="3503" y="26686"/>
                        <a:pt x="3028" y="25498"/>
                        <a:pt x="2613" y="24310"/>
                      </a:cubicBezTo>
                      <a:cubicBezTo>
                        <a:pt x="1900" y="25201"/>
                        <a:pt x="1128" y="26032"/>
                        <a:pt x="356" y="26745"/>
                      </a:cubicBezTo>
                      <a:cubicBezTo>
                        <a:pt x="238" y="26864"/>
                        <a:pt x="119" y="26923"/>
                        <a:pt x="0" y="27042"/>
                      </a:cubicBezTo>
                      <a:cubicBezTo>
                        <a:pt x="712" y="28883"/>
                        <a:pt x="1484" y="30604"/>
                        <a:pt x="2137" y="31970"/>
                      </a:cubicBezTo>
                      <a:cubicBezTo>
                        <a:pt x="2019" y="32208"/>
                        <a:pt x="1900" y="32445"/>
                        <a:pt x="1781" y="32682"/>
                      </a:cubicBezTo>
                      <a:lnTo>
                        <a:pt x="2672" y="33039"/>
                      </a:lnTo>
                      <a:cubicBezTo>
                        <a:pt x="2850" y="33395"/>
                        <a:pt x="3028" y="33692"/>
                        <a:pt x="3147" y="33989"/>
                      </a:cubicBezTo>
                      <a:lnTo>
                        <a:pt x="4038" y="33633"/>
                      </a:lnTo>
                      <a:lnTo>
                        <a:pt x="4928" y="33989"/>
                      </a:lnTo>
                      <a:cubicBezTo>
                        <a:pt x="4928" y="33989"/>
                        <a:pt x="5225" y="33395"/>
                        <a:pt x="5403" y="33039"/>
                      </a:cubicBezTo>
                      <a:lnTo>
                        <a:pt x="6294" y="32682"/>
                      </a:lnTo>
                      <a:cubicBezTo>
                        <a:pt x="6294" y="32682"/>
                        <a:pt x="6057" y="32208"/>
                        <a:pt x="5938" y="31970"/>
                      </a:cubicBezTo>
                      <a:cubicBezTo>
                        <a:pt x="9500" y="24310"/>
                        <a:pt x="15557" y="7863"/>
                        <a:pt x="10450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17" name="Freeform: Shape 8916">
                <a:extLst>
                  <a:ext uri="{FF2B5EF4-FFF2-40B4-BE49-F238E27FC236}">
                    <a16:creationId xmlns:a16="http://schemas.microsoft.com/office/drawing/2014/main" id="{3ECF1A3B-96FE-4A9B-8591-DCB6145A00BB}"/>
                  </a:ext>
                </a:extLst>
              </p:cNvPr>
              <p:cNvSpPr/>
              <p:nvPr/>
            </p:nvSpPr>
            <p:spPr>
              <a:xfrm>
                <a:off x="3146005" y="2685248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7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7"/>
                      <a:pt x="29748" y="53677"/>
                    </a:cubicBezTo>
                    <a:cubicBezTo>
                      <a:pt x="13318" y="53677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8" name="Freeform: Shape 8917">
                <a:extLst>
                  <a:ext uri="{FF2B5EF4-FFF2-40B4-BE49-F238E27FC236}">
                    <a16:creationId xmlns:a16="http://schemas.microsoft.com/office/drawing/2014/main" id="{6181C89A-9A36-699C-F260-26D4362AFB4D}"/>
                  </a:ext>
                </a:extLst>
              </p:cNvPr>
              <p:cNvSpPr/>
              <p:nvPr/>
            </p:nvSpPr>
            <p:spPr>
              <a:xfrm>
                <a:off x="3309932" y="2636225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0 w 21375"/>
                  <a:gd name="connsiteY1" fmla="*/ 5700 h 11400"/>
                  <a:gd name="connsiteX2" fmla="*/ 10688 w 21375"/>
                  <a:gd name="connsiteY2" fmla="*/ 11401 h 11400"/>
                  <a:gd name="connsiteX3" fmla="*/ 21375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4809" y="0"/>
                      <a:pt x="0" y="2554"/>
                      <a:pt x="0" y="5700"/>
                    </a:cubicBezTo>
                    <a:cubicBezTo>
                      <a:pt x="0" y="8847"/>
                      <a:pt x="4750" y="11401"/>
                      <a:pt x="10688" y="11401"/>
                    </a:cubicBezTo>
                    <a:cubicBezTo>
                      <a:pt x="16625" y="11401"/>
                      <a:pt x="21375" y="8847"/>
                      <a:pt x="21375" y="5700"/>
                    </a:cubicBezTo>
                    <a:cubicBezTo>
                      <a:pt x="21375" y="2554"/>
                      <a:pt x="16625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19" name="Graphic 4">
                <a:extLst>
                  <a:ext uri="{FF2B5EF4-FFF2-40B4-BE49-F238E27FC236}">
                    <a16:creationId xmlns:a16="http://schemas.microsoft.com/office/drawing/2014/main" id="{ABE308F4-2E5C-D16D-0304-AE25D045B8E6}"/>
                  </a:ext>
                </a:extLst>
              </p:cNvPr>
              <p:cNvGrpSpPr/>
              <p:nvPr/>
            </p:nvGrpSpPr>
            <p:grpSpPr>
              <a:xfrm>
                <a:off x="3371727" y="2440966"/>
                <a:ext cx="89033" cy="238159"/>
                <a:chOff x="6863917" y="5502885"/>
                <a:chExt cx="10352" cy="27691"/>
              </a:xfrm>
              <a:solidFill>
                <a:schemeClr val="accent5"/>
              </a:solidFill>
            </p:grpSpPr>
            <p:sp>
              <p:nvSpPr>
                <p:cNvPr id="8957" name="Freeform: Shape 8956">
                  <a:extLst>
                    <a:ext uri="{FF2B5EF4-FFF2-40B4-BE49-F238E27FC236}">
                      <a16:creationId xmlns:a16="http://schemas.microsoft.com/office/drawing/2014/main" id="{2341CA29-3DC0-F58D-55B5-349D8222543B}"/>
                    </a:ext>
                  </a:extLst>
                </p:cNvPr>
                <p:cNvSpPr/>
                <p:nvPr/>
              </p:nvSpPr>
              <p:spPr>
                <a:xfrm>
                  <a:off x="6866411" y="5505460"/>
                  <a:ext cx="5042" cy="20128"/>
                </a:xfrm>
                <a:custGeom>
                  <a:avLst/>
                  <a:gdLst>
                    <a:gd name="connsiteX0" fmla="*/ 4038 w 5042"/>
                    <a:gd name="connsiteY0" fmla="*/ 712 h 20128"/>
                    <a:gd name="connsiteX1" fmla="*/ 2197 w 5042"/>
                    <a:gd name="connsiteY1" fmla="*/ 0 h 20128"/>
                    <a:gd name="connsiteX2" fmla="*/ 2019 w 5042"/>
                    <a:gd name="connsiteY2" fmla="*/ 237 h 20128"/>
                    <a:gd name="connsiteX3" fmla="*/ 2375 w 5042"/>
                    <a:gd name="connsiteY3" fmla="*/ 3385 h 20128"/>
                    <a:gd name="connsiteX4" fmla="*/ 1484 w 5042"/>
                    <a:gd name="connsiteY4" fmla="*/ 9263 h 20128"/>
                    <a:gd name="connsiteX5" fmla="*/ 2494 w 5042"/>
                    <a:gd name="connsiteY5" fmla="*/ 12588 h 20128"/>
                    <a:gd name="connsiteX6" fmla="*/ 0 w 5042"/>
                    <a:gd name="connsiteY6" fmla="*/ 17516 h 20128"/>
                    <a:gd name="connsiteX7" fmla="*/ 1009 w 5042"/>
                    <a:gd name="connsiteY7" fmla="*/ 20128 h 20128"/>
                    <a:gd name="connsiteX8" fmla="*/ 4038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4038" y="712"/>
                      </a:moveTo>
                      <a:cubicBezTo>
                        <a:pt x="3741" y="356"/>
                        <a:pt x="3266" y="0"/>
                        <a:pt x="2197" y="0"/>
                      </a:cubicBezTo>
                      <a:cubicBezTo>
                        <a:pt x="2197" y="59"/>
                        <a:pt x="2078" y="119"/>
                        <a:pt x="2019" y="237"/>
                      </a:cubicBezTo>
                      <a:cubicBezTo>
                        <a:pt x="2197" y="1306"/>
                        <a:pt x="2316" y="2315"/>
                        <a:pt x="2375" y="3385"/>
                      </a:cubicBezTo>
                      <a:cubicBezTo>
                        <a:pt x="2494" y="5284"/>
                        <a:pt x="2137" y="7303"/>
                        <a:pt x="1484" y="9263"/>
                      </a:cubicBezTo>
                      <a:cubicBezTo>
                        <a:pt x="2137" y="10272"/>
                        <a:pt x="2494" y="11400"/>
                        <a:pt x="2494" y="12588"/>
                      </a:cubicBezTo>
                      <a:cubicBezTo>
                        <a:pt x="2494" y="14547"/>
                        <a:pt x="1544" y="16269"/>
                        <a:pt x="0" y="17516"/>
                      </a:cubicBezTo>
                      <a:cubicBezTo>
                        <a:pt x="356" y="18407"/>
                        <a:pt x="653" y="19297"/>
                        <a:pt x="1009" y="20128"/>
                      </a:cubicBezTo>
                      <a:cubicBezTo>
                        <a:pt x="4097" y="12825"/>
                        <a:pt x="6472" y="3503"/>
                        <a:pt x="4038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58" name="Freeform: Shape 8957">
                  <a:extLst>
                    <a:ext uri="{FF2B5EF4-FFF2-40B4-BE49-F238E27FC236}">
                      <a16:creationId xmlns:a16="http://schemas.microsoft.com/office/drawing/2014/main" id="{AAAAAA0E-2F80-B269-A717-1FA429249E3D}"/>
                    </a:ext>
                  </a:extLst>
                </p:cNvPr>
                <p:cNvSpPr/>
                <p:nvPr/>
              </p:nvSpPr>
              <p:spPr>
                <a:xfrm>
                  <a:off x="6863917" y="5502885"/>
                  <a:ext cx="10352" cy="27691"/>
                </a:xfrm>
                <a:custGeom>
                  <a:avLst/>
                  <a:gdLst>
                    <a:gd name="connsiteX0" fmla="*/ 8728 w 10352"/>
                    <a:gd name="connsiteY0" fmla="*/ 1684 h 27691"/>
                    <a:gd name="connsiteX1" fmla="*/ 3859 w 10352"/>
                    <a:gd name="connsiteY1" fmla="*/ 22 h 27691"/>
                    <a:gd name="connsiteX2" fmla="*/ 4513 w 10352"/>
                    <a:gd name="connsiteY2" fmla="*/ 2753 h 27691"/>
                    <a:gd name="connsiteX3" fmla="*/ 4691 w 10352"/>
                    <a:gd name="connsiteY3" fmla="*/ 2515 h 27691"/>
                    <a:gd name="connsiteX4" fmla="*/ 6531 w 10352"/>
                    <a:gd name="connsiteY4" fmla="*/ 3228 h 27691"/>
                    <a:gd name="connsiteX5" fmla="*/ 3503 w 10352"/>
                    <a:gd name="connsiteY5" fmla="*/ 22644 h 27691"/>
                    <a:gd name="connsiteX6" fmla="*/ 2494 w 10352"/>
                    <a:gd name="connsiteY6" fmla="*/ 20032 h 27691"/>
                    <a:gd name="connsiteX7" fmla="*/ 0 w 10352"/>
                    <a:gd name="connsiteY7" fmla="*/ 21397 h 27691"/>
                    <a:gd name="connsiteX8" fmla="*/ 1959 w 10352"/>
                    <a:gd name="connsiteY8" fmla="*/ 26028 h 27691"/>
                    <a:gd name="connsiteX9" fmla="*/ 1662 w 10352"/>
                    <a:gd name="connsiteY9" fmla="*/ 26622 h 27691"/>
                    <a:gd name="connsiteX10" fmla="*/ 2375 w 10352"/>
                    <a:gd name="connsiteY10" fmla="*/ 26919 h 27691"/>
                    <a:gd name="connsiteX11" fmla="*/ 2791 w 10352"/>
                    <a:gd name="connsiteY11" fmla="*/ 27691 h 27691"/>
                    <a:gd name="connsiteX12" fmla="*/ 3503 w 10352"/>
                    <a:gd name="connsiteY12" fmla="*/ 27394 h 27691"/>
                    <a:gd name="connsiteX13" fmla="*/ 4216 w 10352"/>
                    <a:gd name="connsiteY13" fmla="*/ 27691 h 27691"/>
                    <a:gd name="connsiteX14" fmla="*/ 4631 w 10352"/>
                    <a:gd name="connsiteY14" fmla="*/ 26919 h 27691"/>
                    <a:gd name="connsiteX15" fmla="*/ 5344 w 10352"/>
                    <a:gd name="connsiteY15" fmla="*/ 26622 h 27691"/>
                    <a:gd name="connsiteX16" fmla="*/ 5047 w 10352"/>
                    <a:gd name="connsiteY16" fmla="*/ 26028 h 27691"/>
                    <a:gd name="connsiteX17" fmla="*/ 8728 w 10352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2" h="27691">
                      <a:moveTo>
                        <a:pt x="8728" y="1684"/>
                      </a:moveTo>
                      <a:cubicBezTo>
                        <a:pt x="7897" y="793"/>
                        <a:pt x="6412" y="-157"/>
                        <a:pt x="3859" y="22"/>
                      </a:cubicBezTo>
                      <a:cubicBezTo>
                        <a:pt x="4156" y="912"/>
                        <a:pt x="4334" y="1862"/>
                        <a:pt x="4513" y="2753"/>
                      </a:cubicBezTo>
                      <a:cubicBezTo>
                        <a:pt x="4513" y="2693"/>
                        <a:pt x="4631" y="2575"/>
                        <a:pt x="4691" y="2515"/>
                      </a:cubicBezTo>
                      <a:cubicBezTo>
                        <a:pt x="5759" y="2515"/>
                        <a:pt x="6234" y="2931"/>
                        <a:pt x="6531" y="3228"/>
                      </a:cubicBezTo>
                      <a:cubicBezTo>
                        <a:pt x="9025" y="5959"/>
                        <a:pt x="6650" y="15281"/>
                        <a:pt x="3503" y="22644"/>
                      </a:cubicBezTo>
                      <a:cubicBezTo>
                        <a:pt x="3147" y="21813"/>
                        <a:pt x="2791" y="20922"/>
                        <a:pt x="2494" y="20032"/>
                      </a:cubicBezTo>
                      <a:cubicBezTo>
                        <a:pt x="1781" y="20625"/>
                        <a:pt x="950" y="21100"/>
                        <a:pt x="0" y="21397"/>
                      </a:cubicBezTo>
                      <a:cubicBezTo>
                        <a:pt x="653" y="23119"/>
                        <a:pt x="1366" y="24722"/>
                        <a:pt x="1959" y="26028"/>
                      </a:cubicBezTo>
                      <a:cubicBezTo>
                        <a:pt x="1841" y="26207"/>
                        <a:pt x="1781" y="26444"/>
                        <a:pt x="1662" y="26622"/>
                      </a:cubicBezTo>
                      <a:lnTo>
                        <a:pt x="2375" y="26919"/>
                      </a:lnTo>
                      <a:cubicBezTo>
                        <a:pt x="2375" y="26919"/>
                        <a:pt x="2613" y="27454"/>
                        <a:pt x="2791" y="27691"/>
                      </a:cubicBezTo>
                      <a:lnTo>
                        <a:pt x="3503" y="27394"/>
                      </a:lnTo>
                      <a:lnTo>
                        <a:pt x="4216" y="27691"/>
                      </a:lnTo>
                      <a:cubicBezTo>
                        <a:pt x="4216" y="27691"/>
                        <a:pt x="4453" y="27216"/>
                        <a:pt x="4631" y="26919"/>
                      </a:cubicBezTo>
                      <a:lnTo>
                        <a:pt x="5344" y="26622"/>
                      </a:lnTo>
                      <a:cubicBezTo>
                        <a:pt x="5344" y="26622"/>
                        <a:pt x="5166" y="26207"/>
                        <a:pt x="5047" y="26028"/>
                      </a:cubicBezTo>
                      <a:cubicBezTo>
                        <a:pt x="7956" y="19794"/>
                        <a:pt x="12944" y="6375"/>
                        <a:pt x="8728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20" name="Freeform: Shape 8919">
                <a:extLst>
                  <a:ext uri="{FF2B5EF4-FFF2-40B4-BE49-F238E27FC236}">
                    <a16:creationId xmlns:a16="http://schemas.microsoft.com/office/drawing/2014/main" id="{6A5944C5-4A65-4BD1-D663-BBA8FE235BBE}"/>
                  </a:ext>
                </a:extLst>
              </p:cNvPr>
              <p:cNvSpPr/>
              <p:nvPr/>
            </p:nvSpPr>
            <p:spPr>
              <a:xfrm>
                <a:off x="5939904" y="2002482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9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9"/>
                      <a:pt x="15438" y="27789"/>
                    </a:cubicBezTo>
                    <a:cubicBezTo>
                      <a:pt x="6912" y="27789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1" name="Freeform: Shape 8920">
                <a:extLst>
                  <a:ext uri="{FF2B5EF4-FFF2-40B4-BE49-F238E27FC236}">
                    <a16:creationId xmlns:a16="http://schemas.microsoft.com/office/drawing/2014/main" id="{54D6ECB1-991D-AE85-55ED-FF63A2C0EB68}"/>
                  </a:ext>
                </a:extLst>
              </p:cNvPr>
              <p:cNvSpPr/>
              <p:nvPr/>
            </p:nvSpPr>
            <p:spPr>
              <a:xfrm>
                <a:off x="5720314" y="2113292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2" name="Freeform: Shape 8921">
                <a:extLst>
                  <a:ext uri="{FF2B5EF4-FFF2-40B4-BE49-F238E27FC236}">
                    <a16:creationId xmlns:a16="http://schemas.microsoft.com/office/drawing/2014/main" id="{CBBE0FDD-753E-8D40-E163-600CF91D4BF6}"/>
                  </a:ext>
                </a:extLst>
              </p:cNvPr>
              <p:cNvSpPr/>
              <p:nvPr/>
            </p:nvSpPr>
            <p:spPr>
              <a:xfrm>
                <a:off x="6126812" y="2295091"/>
                <a:ext cx="403935" cy="350826"/>
              </a:xfrm>
              <a:custGeom>
                <a:avLst/>
                <a:gdLst>
                  <a:gd name="connsiteX0" fmla="*/ 8075 w 46966"/>
                  <a:gd name="connsiteY0" fmla="*/ 39961 h 40791"/>
                  <a:gd name="connsiteX1" fmla="*/ 22860 w 46966"/>
                  <a:gd name="connsiteY1" fmla="*/ 33489 h 40791"/>
                  <a:gd name="connsiteX2" fmla="*/ 37110 w 46966"/>
                  <a:gd name="connsiteY2" fmla="*/ 40792 h 40791"/>
                  <a:gd name="connsiteX3" fmla="*/ 34854 w 46966"/>
                  <a:gd name="connsiteY3" fmla="*/ 26066 h 40791"/>
                  <a:gd name="connsiteX4" fmla="*/ 46967 w 46966"/>
                  <a:gd name="connsiteY4" fmla="*/ 16091 h 40791"/>
                  <a:gd name="connsiteX5" fmla="*/ 30816 w 46966"/>
                  <a:gd name="connsiteY5" fmla="*/ 13479 h 40791"/>
                  <a:gd name="connsiteX6" fmla="*/ 23988 w 46966"/>
                  <a:gd name="connsiteY6" fmla="*/ 0 h 40791"/>
                  <a:gd name="connsiteX7" fmla="*/ 16269 w 46966"/>
                  <a:gd name="connsiteY7" fmla="*/ 13063 h 40791"/>
                  <a:gd name="connsiteX8" fmla="*/ 0 w 46966"/>
                  <a:gd name="connsiteY8" fmla="*/ 14726 h 40791"/>
                  <a:gd name="connsiteX9" fmla="*/ 11400 w 46966"/>
                  <a:gd name="connsiteY9" fmla="*/ 25413 h 40791"/>
                  <a:gd name="connsiteX10" fmla="*/ 8075 w 46966"/>
                  <a:gd name="connsiteY10" fmla="*/ 39961 h 4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91">
                    <a:moveTo>
                      <a:pt x="8075" y="39961"/>
                    </a:moveTo>
                    <a:lnTo>
                      <a:pt x="22860" y="33489"/>
                    </a:lnTo>
                    <a:lnTo>
                      <a:pt x="37110" y="40792"/>
                    </a:lnTo>
                    <a:lnTo>
                      <a:pt x="34854" y="26066"/>
                    </a:lnTo>
                    <a:lnTo>
                      <a:pt x="46967" y="16091"/>
                    </a:lnTo>
                    <a:lnTo>
                      <a:pt x="30816" y="13479"/>
                    </a:lnTo>
                    <a:lnTo>
                      <a:pt x="23988" y="0"/>
                    </a:lnTo>
                    <a:lnTo>
                      <a:pt x="16269" y="13063"/>
                    </a:lnTo>
                    <a:lnTo>
                      <a:pt x="0" y="14726"/>
                    </a:lnTo>
                    <a:lnTo>
                      <a:pt x="11400" y="25413"/>
                    </a:lnTo>
                    <a:lnTo>
                      <a:pt x="8075" y="3996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3" name="Freeform: Shape 8922">
                <a:extLst>
                  <a:ext uri="{FF2B5EF4-FFF2-40B4-BE49-F238E27FC236}">
                    <a16:creationId xmlns:a16="http://schemas.microsoft.com/office/drawing/2014/main" id="{913A904A-996F-67DA-EB21-E383A2E10D5E}"/>
                  </a:ext>
                </a:extLst>
              </p:cNvPr>
              <p:cNvSpPr/>
              <p:nvPr/>
            </p:nvSpPr>
            <p:spPr>
              <a:xfrm>
                <a:off x="5988928" y="2163855"/>
                <a:ext cx="233377" cy="202226"/>
              </a:xfrm>
              <a:custGeom>
                <a:avLst/>
                <a:gdLst>
                  <a:gd name="connsiteX0" fmla="*/ 4691 w 27135"/>
                  <a:gd name="connsiteY0" fmla="*/ 23038 h 23513"/>
                  <a:gd name="connsiteX1" fmla="*/ 13181 w 27135"/>
                  <a:gd name="connsiteY1" fmla="*/ 19297 h 23513"/>
                  <a:gd name="connsiteX2" fmla="*/ 21435 w 27135"/>
                  <a:gd name="connsiteY2" fmla="*/ 23513 h 23513"/>
                  <a:gd name="connsiteX3" fmla="*/ 20128 w 27135"/>
                  <a:gd name="connsiteY3" fmla="*/ 15082 h 23513"/>
                  <a:gd name="connsiteX4" fmla="*/ 27135 w 27135"/>
                  <a:gd name="connsiteY4" fmla="*/ 9322 h 23513"/>
                  <a:gd name="connsiteX5" fmla="*/ 17813 w 27135"/>
                  <a:gd name="connsiteY5" fmla="*/ 7778 h 23513"/>
                  <a:gd name="connsiteX6" fmla="*/ 13894 w 27135"/>
                  <a:gd name="connsiteY6" fmla="*/ 0 h 23513"/>
                  <a:gd name="connsiteX7" fmla="*/ 9441 w 27135"/>
                  <a:gd name="connsiteY7" fmla="*/ 7541 h 23513"/>
                  <a:gd name="connsiteX8" fmla="*/ 0 w 27135"/>
                  <a:gd name="connsiteY8" fmla="*/ 8550 h 23513"/>
                  <a:gd name="connsiteX9" fmla="*/ 6591 w 27135"/>
                  <a:gd name="connsiteY9" fmla="*/ 14666 h 23513"/>
                  <a:gd name="connsiteX10" fmla="*/ 4691 w 27135"/>
                  <a:gd name="connsiteY10" fmla="*/ 23038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135" h="23513">
                    <a:moveTo>
                      <a:pt x="4691" y="23038"/>
                    </a:moveTo>
                    <a:lnTo>
                      <a:pt x="13181" y="19297"/>
                    </a:lnTo>
                    <a:lnTo>
                      <a:pt x="21435" y="23513"/>
                    </a:lnTo>
                    <a:lnTo>
                      <a:pt x="20128" y="15082"/>
                    </a:lnTo>
                    <a:lnTo>
                      <a:pt x="27135" y="9322"/>
                    </a:lnTo>
                    <a:lnTo>
                      <a:pt x="17813" y="7778"/>
                    </a:lnTo>
                    <a:lnTo>
                      <a:pt x="13894" y="0"/>
                    </a:lnTo>
                    <a:lnTo>
                      <a:pt x="9441" y="7541"/>
                    </a:lnTo>
                    <a:lnTo>
                      <a:pt x="0" y="8550"/>
                    </a:lnTo>
                    <a:lnTo>
                      <a:pt x="6591" y="14666"/>
                    </a:lnTo>
                    <a:lnTo>
                      <a:pt x="4691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4" name="Freeform: Shape 8923">
                <a:extLst>
                  <a:ext uri="{FF2B5EF4-FFF2-40B4-BE49-F238E27FC236}">
                    <a16:creationId xmlns:a16="http://schemas.microsoft.com/office/drawing/2014/main" id="{1E299CB0-38E3-E200-AC86-AA4B55EAA7A8}"/>
                  </a:ext>
                </a:extLst>
              </p:cNvPr>
              <p:cNvSpPr/>
              <p:nvPr/>
            </p:nvSpPr>
            <p:spPr>
              <a:xfrm>
                <a:off x="5765252" y="2405910"/>
                <a:ext cx="342148" cy="297202"/>
              </a:xfrm>
              <a:custGeom>
                <a:avLst/>
                <a:gdLst>
                  <a:gd name="connsiteX0" fmla="*/ 6888 w 39782"/>
                  <a:gd name="connsiteY0" fmla="*/ 33844 h 34556"/>
                  <a:gd name="connsiteX1" fmla="*/ 19357 w 39782"/>
                  <a:gd name="connsiteY1" fmla="*/ 28382 h 34556"/>
                  <a:gd name="connsiteX2" fmla="*/ 31470 w 39782"/>
                  <a:gd name="connsiteY2" fmla="*/ 34557 h 34556"/>
                  <a:gd name="connsiteX3" fmla="*/ 29569 w 39782"/>
                  <a:gd name="connsiteY3" fmla="*/ 22147 h 34556"/>
                  <a:gd name="connsiteX4" fmla="*/ 39782 w 39782"/>
                  <a:gd name="connsiteY4" fmla="*/ 13657 h 34556"/>
                  <a:gd name="connsiteX5" fmla="*/ 26125 w 39782"/>
                  <a:gd name="connsiteY5" fmla="*/ 11460 h 34556"/>
                  <a:gd name="connsiteX6" fmla="*/ 20366 w 39782"/>
                  <a:gd name="connsiteY6" fmla="*/ 0 h 34556"/>
                  <a:gd name="connsiteX7" fmla="*/ 13835 w 39782"/>
                  <a:gd name="connsiteY7" fmla="*/ 11103 h 34556"/>
                  <a:gd name="connsiteX8" fmla="*/ 0 w 39782"/>
                  <a:gd name="connsiteY8" fmla="*/ 12528 h 34556"/>
                  <a:gd name="connsiteX9" fmla="*/ 9619 w 39782"/>
                  <a:gd name="connsiteY9" fmla="*/ 21553 h 34556"/>
                  <a:gd name="connsiteX10" fmla="*/ 6888 w 39782"/>
                  <a:gd name="connsiteY10" fmla="*/ 33844 h 34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782" h="34556">
                    <a:moveTo>
                      <a:pt x="6888" y="33844"/>
                    </a:moveTo>
                    <a:lnTo>
                      <a:pt x="19357" y="28382"/>
                    </a:lnTo>
                    <a:lnTo>
                      <a:pt x="31470" y="34557"/>
                    </a:lnTo>
                    <a:lnTo>
                      <a:pt x="29569" y="22147"/>
                    </a:lnTo>
                    <a:lnTo>
                      <a:pt x="39782" y="13657"/>
                    </a:lnTo>
                    <a:lnTo>
                      <a:pt x="26125" y="11460"/>
                    </a:lnTo>
                    <a:lnTo>
                      <a:pt x="20366" y="0"/>
                    </a:lnTo>
                    <a:lnTo>
                      <a:pt x="13835" y="11103"/>
                    </a:lnTo>
                    <a:lnTo>
                      <a:pt x="0" y="12528"/>
                    </a:lnTo>
                    <a:lnTo>
                      <a:pt x="9619" y="21553"/>
                    </a:lnTo>
                    <a:lnTo>
                      <a:pt x="6888" y="33844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5" name="Freeform: Shape 8924">
                <a:extLst>
                  <a:ext uri="{FF2B5EF4-FFF2-40B4-BE49-F238E27FC236}">
                    <a16:creationId xmlns:a16="http://schemas.microsoft.com/office/drawing/2014/main" id="{9985D78B-48BD-BD39-5ADD-D3598570F66C}"/>
                  </a:ext>
                </a:extLst>
              </p:cNvPr>
              <p:cNvSpPr/>
              <p:nvPr/>
            </p:nvSpPr>
            <p:spPr>
              <a:xfrm>
                <a:off x="5714698" y="2171002"/>
                <a:ext cx="219581" cy="189970"/>
              </a:xfrm>
              <a:custGeom>
                <a:avLst/>
                <a:gdLst>
                  <a:gd name="connsiteX0" fmla="*/ 4394 w 25531"/>
                  <a:gd name="connsiteY0" fmla="*/ 21613 h 22088"/>
                  <a:gd name="connsiteX1" fmla="*/ 12410 w 25531"/>
                  <a:gd name="connsiteY1" fmla="*/ 18110 h 22088"/>
                  <a:gd name="connsiteX2" fmla="*/ 20188 w 25531"/>
                  <a:gd name="connsiteY2" fmla="*/ 22088 h 22088"/>
                  <a:gd name="connsiteX3" fmla="*/ 18941 w 25531"/>
                  <a:gd name="connsiteY3" fmla="*/ 14132 h 22088"/>
                  <a:gd name="connsiteX4" fmla="*/ 25532 w 25531"/>
                  <a:gd name="connsiteY4" fmla="*/ 8669 h 22088"/>
                  <a:gd name="connsiteX5" fmla="*/ 16744 w 25531"/>
                  <a:gd name="connsiteY5" fmla="*/ 7303 h 22088"/>
                  <a:gd name="connsiteX6" fmla="*/ 13063 w 25531"/>
                  <a:gd name="connsiteY6" fmla="*/ 0 h 22088"/>
                  <a:gd name="connsiteX7" fmla="*/ 8847 w 25531"/>
                  <a:gd name="connsiteY7" fmla="*/ 7066 h 22088"/>
                  <a:gd name="connsiteX8" fmla="*/ 0 w 25531"/>
                  <a:gd name="connsiteY8" fmla="*/ 7957 h 22088"/>
                  <a:gd name="connsiteX9" fmla="*/ 6175 w 25531"/>
                  <a:gd name="connsiteY9" fmla="*/ 13775 h 22088"/>
                  <a:gd name="connsiteX10" fmla="*/ 4394 w 25531"/>
                  <a:gd name="connsiteY10" fmla="*/ 21613 h 22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531" h="22088">
                    <a:moveTo>
                      <a:pt x="4394" y="21613"/>
                    </a:moveTo>
                    <a:lnTo>
                      <a:pt x="12410" y="18110"/>
                    </a:lnTo>
                    <a:lnTo>
                      <a:pt x="20188" y="22088"/>
                    </a:lnTo>
                    <a:lnTo>
                      <a:pt x="18941" y="14132"/>
                    </a:lnTo>
                    <a:lnTo>
                      <a:pt x="25532" y="8669"/>
                    </a:lnTo>
                    <a:lnTo>
                      <a:pt x="16744" y="7303"/>
                    </a:lnTo>
                    <a:lnTo>
                      <a:pt x="13063" y="0"/>
                    </a:lnTo>
                    <a:lnTo>
                      <a:pt x="8847" y="7066"/>
                    </a:lnTo>
                    <a:lnTo>
                      <a:pt x="0" y="7957"/>
                    </a:lnTo>
                    <a:lnTo>
                      <a:pt x="6175" y="13775"/>
                    </a:lnTo>
                    <a:lnTo>
                      <a:pt x="4394" y="21613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26" name="Graphic 4">
                <a:extLst>
                  <a:ext uri="{FF2B5EF4-FFF2-40B4-BE49-F238E27FC236}">
                    <a16:creationId xmlns:a16="http://schemas.microsoft.com/office/drawing/2014/main" id="{99C61628-EE85-932E-DC2E-86FF062E5B73}"/>
                  </a:ext>
                </a:extLst>
              </p:cNvPr>
              <p:cNvGrpSpPr/>
              <p:nvPr/>
            </p:nvGrpSpPr>
            <p:grpSpPr>
              <a:xfrm>
                <a:off x="5987010" y="1679823"/>
                <a:ext cx="167367" cy="362996"/>
                <a:chOff x="7167999" y="5414386"/>
                <a:chExt cx="19460" cy="42206"/>
              </a:xfrm>
              <a:solidFill>
                <a:schemeClr val="accent1"/>
              </a:solidFill>
            </p:grpSpPr>
            <p:sp>
              <p:nvSpPr>
                <p:cNvPr id="8955" name="Freeform: Shape 8954">
                  <a:extLst>
                    <a:ext uri="{FF2B5EF4-FFF2-40B4-BE49-F238E27FC236}">
                      <a16:creationId xmlns:a16="http://schemas.microsoft.com/office/drawing/2014/main" id="{903F8ED6-7536-193D-2578-347BB8734BDA}"/>
                    </a:ext>
                  </a:extLst>
                </p:cNvPr>
                <p:cNvSpPr/>
                <p:nvPr/>
              </p:nvSpPr>
              <p:spPr>
                <a:xfrm>
                  <a:off x="7172253" y="5418235"/>
                  <a:ext cx="12000" cy="30638"/>
                </a:xfrm>
                <a:custGeom>
                  <a:avLst/>
                  <a:gdLst>
                    <a:gd name="connsiteX0" fmla="*/ 1550 w 12000"/>
                    <a:gd name="connsiteY0" fmla="*/ 1128 h 30638"/>
                    <a:gd name="connsiteX1" fmla="*/ 4341 w 12000"/>
                    <a:gd name="connsiteY1" fmla="*/ 0 h 30638"/>
                    <a:gd name="connsiteX2" fmla="*/ 4697 w 12000"/>
                    <a:gd name="connsiteY2" fmla="*/ 534 h 30638"/>
                    <a:gd name="connsiteX3" fmla="*/ 5766 w 12000"/>
                    <a:gd name="connsiteY3" fmla="*/ 237 h 30638"/>
                    <a:gd name="connsiteX4" fmla="*/ 6122 w 12000"/>
                    <a:gd name="connsiteY4" fmla="*/ 178 h 30638"/>
                    <a:gd name="connsiteX5" fmla="*/ 6478 w 12000"/>
                    <a:gd name="connsiteY5" fmla="*/ 237 h 30638"/>
                    <a:gd name="connsiteX6" fmla="*/ 7547 w 12000"/>
                    <a:gd name="connsiteY6" fmla="*/ 534 h 30638"/>
                    <a:gd name="connsiteX7" fmla="*/ 7904 w 12000"/>
                    <a:gd name="connsiteY7" fmla="*/ 0 h 30638"/>
                    <a:gd name="connsiteX8" fmla="*/ 10694 w 12000"/>
                    <a:gd name="connsiteY8" fmla="*/ 1128 h 30638"/>
                    <a:gd name="connsiteX9" fmla="*/ 12001 w 12000"/>
                    <a:gd name="connsiteY9" fmla="*/ 4097 h 30638"/>
                    <a:gd name="connsiteX10" fmla="*/ 7666 w 12000"/>
                    <a:gd name="connsiteY10" fmla="*/ 16507 h 30638"/>
                    <a:gd name="connsiteX11" fmla="*/ 8913 w 12000"/>
                    <a:gd name="connsiteY11" fmla="*/ 23276 h 30638"/>
                    <a:gd name="connsiteX12" fmla="*/ 6122 w 12000"/>
                    <a:gd name="connsiteY12" fmla="*/ 30638 h 30638"/>
                    <a:gd name="connsiteX13" fmla="*/ 15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550" y="1128"/>
                      </a:moveTo>
                      <a:cubicBezTo>
                        <a:pt x="2025" y="653"/>
                        <a:pt x="2738" y="59"/>
                        <a:pt x="4341" y="0"/>
                      </a:cubicBezTo>
                      <a:cubicBezTo>
                        <a:pt x="4460" y="178"/>
                        <a:pt x="4579" y="356"/>
                        <a:pt x="4697" y="534"/>
                      </a:cubicBezTo>
                      <a:cubicBezTo>
                        <a:pt x="5053" y="416"/>
                        <a:pt x="5350" y="356"/>
                        <a:pt x="5766" y="237"/>
                      </a:cubicBezTo>
                      <a:cubicBezTo>
                        <a:pt x="5885" y="237"/>
                        <a:pt x="6004" y="237"/>
                        <a:pt x="6122" y="178"/>
                      </a:cubicBezTo>
                      <a:cubicBezTo>
                        <a:pt x="6241" y="178"/>
                        <a:pt x="6360" y="178"/>
                        <a:pt x="6478" y="237"/>
                      </a:cubicBezTo>
                      <a:cubicBezTo>
                        <a:pt x="6835" y="297"/>
                        <a:pt x="7191" y="416"/>
                        <a:pt x="7547" y="534"/>
                      </a:cubicBezTo>
                      <a:cubicBezTo>
                        <a:pt x="7666" y="356"/>
                        <a:pt x="7785" y="178"/>
                        <a:pt x="7904" y="0"/>
                      </a:cubicBezTo>
                      <a:cubicBezTo>
                        <a:pt x="9507" y="0"/>
                        <a:pt x="10219" y="594"/>
                        <a:pt x="10694" y="1128"/>
                      </a:cubicBezTo>
                      <a:cubicBezTo>
                        <a:pt x="11347" y="1841"/>
                        <a:pt x="11763" y="2850"/>
                        <a:pt x="12001" y="4097"/>
                      </a:cubicBezTo>
                      <a:cubicBezTo>
                        <a:pt x="9210" y="7659"/>
                        <a:pt x="7904" y="12172"/>
                        <a:pt x="7666" y="16507"/>
                      </a:cubicBezTo>
                      <a:cubicBezTo>
                        <a:pt x="7547" y="18703"/>
                        <a:pt x="8022" y="21019"/>
                        <a:pt x="8913" y="23276"/>
                      </a:cubicBezTo>
                      <a:cubicBezTo>
                        <a:pt x="8082" y="25769"/>
                        <a:pt x="7132" y="28263"/>
                        <a:pt x="6122" y="30638"/>
                      </a:cubicBezTo>
                      <a:cubicBezTo>
                        <a:pt x="1431" y="19475"/>
                        <a:pt x="-2190" y="5284"/>
                        <a:pt x="15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56" name="Freeform: Shape 8955">
                  <a:extLst>
                    <a:ext uri="{FF2B5EF4-FFF2-40B4-BE49-F238E27FC236}">
                      <a16:creationId xmlns:a16="http://schemas.microsoft.com/office/drawing/2014/main" id="{12AA3589-EA04-74DC-1B8E-8FE1EDF313D0}"/>
                    </a:ext>
                  </a:extLst>
                </p:cNvPr>
                <p:cNvSpPr/>
                <p:nvPr/>
              </p:nvSpPr>
              <p:spPr>
                <a:xfrm>
                  <a:off x="7167999" y="5414386"/>
                  <a:ext cx="19460" cy="42206"/>
                </a:xfrm>
                <a:custGeom>
                  <a:avLst/>
                  <a:gdLst>
                    <a:gd name="connsiteX0" fmla="*/ 2420 w 19460"/>
                    <a:gd name="connsiteY0" fmla="*/ 2543 h 42206"/>
                    <a:gd name="connsiteX1" fmla="*/ 10376 w 19460"/>
                    <a:gd name="connsiteY1" fmla="*/ 108 h 42206"/>
                    <a:gd name="connsiteX2" fmla="*/ 18333 w 19460"/>
                    <a:gd name="connsiteY2" fmla="*/ 2543 h 42206"/>
                    <a:gd name="connsiteX3" fmla="*/ 19461 w 19460"/>
                    <a:gd name="connsiteY3" fmla="*/ 4205 h 42206"/>
                    <a:gd name="connsiteX4" fmla="*/ 18926 w 19460"/>
                    <a:gd name="connsiteY4" fmla="*/ 5274 h 42206"/>
                    <a:gd name="connsiteX5" fmla="*/ 18926 w 19460"/>
                    <a:gd name="connsiteY5" fmla="*/ 5274 h 42206"/>
                    <a:gd name="connsiteX6" fmla="*/ 16314 w 19460"/>
                    <a:gd name="connsiteY6" fmla="*/ 7946 h 42206"/>
                    <a:gd name="connsiteX7" fmla="*/ 15008 w 19460"/>
                    <a:gd name="connsiteY7" fmla="*/ 4977 h 42206"/>
                    <a:gd name="connsiteX8" fmla="*/ 12217 w 19460"/>
                    <a:gd name="connsiteY8" fmla="*/ 3849 h 42206"/>
                    <a:gd name="connsiteX9" fmla="*/ 11861 w 19460"/>
                    <a:gd name="connsiteY9" fmla="*/ 4383 h 42206"/>
                    <a:gd name="connsiteX10" fmla="*/ 10792 w 19460"/>
                    <a:gd name="connsiteY10" fmla="*/ 4086 h 42206"/>
                    <a:gd name="connsiteX11" fmla="*/ 10436 w 19460"/>
                    <a:gd name="connsiteY11" fmla="*/ 4027 h 42206"/>
                    <a:gd name="connsiteX12" fmla="*/ 10079 w 19460"/>
                    <a:gd name="connsiteY12" fmla="*/ 4086 h 42206"/>
                    <a:gd name="connsiteX13" fmla="*/ 9011 w 19460"/>
                    <a:gd name="connsiteY13" fmla="*/ 4383 h 42206"/>
                    <a:gd name="connsiteX14" fmla="*/ 8654 w 19460"/>
                    <a:gd name="connsiteY14" fmla="*/ 3849 h 42206"/>
                    <a:gd name="connsiteX15" fmla="*/ 5864 w 19460"/>
                    <a:gd name="connsiteY15" fmla="*/ 4977 h 42206"/>
                    <a:gd name="connsiteX16" fmla="*/ 10436 w 19460"/>
                    <a:gd name="connsiteY16" fmla="*/ 34547 h 42206"/>
                    <a:gd name="connsiteX17" fmla="*/ 13226 w 19460"/>
                    <a:gd name="connsiteY17" fmla="*/ 27184 h 42206"/>
                    <a:gd name="connsiteX18" fmla="*/ 15958 w 19460"/>
                    <a:gd name="connsiteY18" fmla="*/ 32171 h 42206"/>
                    <a:gd name="connsiteX19" fmla="*/ 12811 w 19460"/>
                    <a:gd name="connsiteY19" fmla="*/ 39653 h 42206"/>
                    <a:gd name="connsiteX20" fmla="*/ 13286 w 19460"/>
                    <a:gd name="connsiteY20" fmla="*/ 40544 h 42206"/>
                    <a:gd name="connsiteX21" fmla="*/ 12158 w 19460"/>
                    <a:gd name="connsiteY21" fmla="*/ 41019 h 42206"/>
                    <a:gd name="connsiteX22" fmla="*/ 11564 w 19460"/>
                    <a:gd name="connsiteY22" fmla="*/ 42206 h 42206"/>
                    <a:gd name="connsiteX23" fmla="*/ 10436 w 19460"/>
                    <a:gd name="connsiteY23" fmla="*/ 41731 h 42206"/>
                    <a:gd name="connsiteX24" fmla="*/ 9307 w 19460"/>
                    <a:gd name="connsiteY24" fmla="*/ 42206 h 42206"/>
                    <a:gd name="connsiteX25" fmla="*/ 8714 w 19460"/>
                    <a:gd name="connsiteY25" fmla="*/ 41019 h 42206"/>
                    <a:gd name="connsiteX26" fmla="*/ 7586 w 19460"/>
                    <a:gd name="connsiteY26" fmla="*/ 40544 h 42206"/>
                    <a:gd name="connsiteX27" fmla="*/ 8061 w 19460"/>
                    <a:gd name="connsiteY27" fmla="*/ 39653 h 42206"/>
                    <a:gd name="connsiteX28" fmla="*/ 2479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2420" y="2543"/>
                      </a:moveTo>
                      <a:cubicBezTo>
                        <a:pt x="3726" y="1118"/>
                        <a:pt x="6101" y="-426"/>
                        <a:pt x="10376" y="108"/>
                      </a:cubicBezTo>
                      <a:cubicBezTo>
                        <a:pt x="14592" y="-426"/>
                        <a:pt x="17026" y="1118"/>
                        <a:pt x="18333" y="2543"/>
                      </a:cubicBezTo>
                      <a:cubicBezTo>
                        <a:pt x="18748" y="3018"/>
                        <a:pt x="19164" y="3611"/>
                        <a:pt x="19461" y="4205"/>
                      </a:cubicBezTo>
                      <a:cubicBezTo>
                        <a:pt x="19283" y="4562"/>
                        <a:pt x="19105" y="4918"/>
                        <a:pt x="18926" y="5274"/>
                      </a:cubicBezTo>
                      <a:cubicBezTo>
                        <a:pt x="18926" y="5274"/>
                        <a:pt x="18926" y="5274"/>
                        <a:pt x="18926" y="5274"/>
                      </a:cubicBezTo>
                      <a:cubicBezTo>
                        <a:pt x="17917" y="6105"/>
                        <a:pt x="17086" y="6996"/>
                        <a:pt x="16314" y="7946"/>
                      </a:cubicBezTo>
                      <a:cubicBezTo>
                        <a:pt x="16076" y="6699"/>
                        <a:pt x="15661" y="5690"/>
                        <a:pt x="15008" y="4977"/>
                      </a:cubicBezTo>
                      <a:cubicBezTo>
                        <a:pt x="14533" y="4502"/>
                        <a:pt x="13820" y="3909"/>
                        <a:pt x="12217" y="3849"/>
                      </a:cubicBezTo>
                      <a:cubicBezTo>
                        <a:pt x="12098" y="4027"/>
                        <a:pt x="11979" y="4205"/>
                        <a:pt x="11861" y="4383"/>
                      </a:cubicBezTo>
                      <a:cubicBezTo>
                        <a:pt x="11504" y="4265"/>
                        <a:pt x="11207" y="4205"/>
                        <a:pt x="10792" y="4086"/>
                      </a:cubicBezTo>
                      <a:cubicBezTo>
                        <a:pt x="10673" y="4086"/>
                        <a:pt x="10554" y="4086"/>
                        <a:pt x="10436" y="4027"/>
                      </a:cubicBezTo>
                      <a:cubicBezTo>
                        <a:pt x="10317" y="4027"/>
                        <a:pt x="10198" y="4027"/>
                        <a:pt x="10079" y="4086"/>
                      </a:cubicBezTo>
                      <a:cubicBezTo>
                        <a:pt x="9723" y="4146"/>
                        <a:pt x="9367" y="4265"/>
                        <a:pt x="9011" y="4383"/>
                      </a:cubicBezTo>
                      <a:cubicBezTo>
                        <a:pt x="8892" y="4205"/>
                        <a:pt x="8773" y="4027"/>
                        <a:pt x="8654" y="3849"/>
                      </a:cubicBezTo>
                      <a:cubicBezTo>
                        <a:pt x="7051" y="3849"/>
                        <a:pt x="6339" y="4443"/>
                        <a:pt x="5864" y="4977"/>
                      </a:cubicBezTo>
                      <a:cubicBezTo>
                        <a:pt x="2123" y="9193"/>
                        <a:pt x="5685" y="23384"/>
                        <a:pt x="10436" y="34547"/>
                      </a:cubicBezTo>
                      <a:cubicBezTo>
                        <a:pt x="11445" y="32171"/>
                        <a:pt x="12395" y="29678"/>
                        <a:pt x="13226" y="27184"/>
                      </a:cubicBezTo>
                      <a:cubicBezTo>
                        <a:pt x="13939" y="28965"/>
                        <a:pt x="14829" y="30628"/>
                        <a:pt x="15958" y="32171"/>
                      </a:cubicBezTo>
                      <a:cubicBezTo>
                        <a:pt x="14889" y="35022"/>
                        <a:pt x="13761" y="37634"/>
                        <a:pt x="12811" y="39653"/>
                      </a:cubicBezTo>
                      <a:cubicBezTo>
                        <a:pt x="12989" y="39950"/>
                        <a:pt x="13108" y="40247"/>
                        <a:pt x="13286" y="40544"/>
                      </a:cubicBezTo>
                      <a:lnTo>
                        <a:pt x="12158" y="41019"/>
                      </a:lnTo>
                      <a:cubicBezTo>
                        <a:pt x="11979" y="41434"/>
                        <a:pt x="11742" y="41850"/>
                        <a:pt x="11564" y="42206"/>
                      </a:cubicBezTo>
                      <a:lnTo>
                        <a:pt x="10436" y="41731"/>
                      </a:lnTo>
                      <a:lnTo>
                        <a:pt x="9307" y="42206"/>
                      </a:lnTo>
                      <a:cubicBezTo>
                        <a:pt x="9129" y="41850"/>
                        <a:pt x="8951" y="41434"/>
                        <a:pt x="8714" y="41019"/>
                      </a:cubicBezTo>
                      <a:lnTo>
                        <a:pt x="7586" y="40544"/>
                      </a:lnTo>
                      <a:cubicBezTo>
                        <a:pt x="7586" y="40544"/>
                        <a:pt x="7882" y="39950"/>
                        <a:pt x="8061" y="39653"/>
                      </a:cubicBezTo>
                      <a:cubicBezTo>
                        <a:pt x="3607" y="30093"/>
                        <a:pt x="-3934" y="9668"/>
                        <a:pt x="2479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27" name="Freeform: Shape 8926">
                <a:extLst>
                  <a:ext uri="{FF2B5EF4-FFF2-40B4-BE49-F238E27FC236}">
                    <a16:creationId xmlns:a16="http://schemas.microsoft.com/office/drawing/2014/main" id="{F2AF5990-1921-EFE9-EC1C-05E48D517476}"/>
                  </a:ext>
                </a:extLst>
              </p:cNvPr>
              <p:cNvSpPr/>
              <p:nvPr/>
            </p:nvSpPr>
            <p:spPr>
              <a:xfrm>
                <a:off x="8124057" y="2857862"/>
                <a:ext cx="552545" cy="112057"/>
              </a:xfrm>
              <a:custGeom>
                <a:avLst/>
                <a:gdLst>
                  <a:gd name="connsiteX0" fmla="*/ 0 w 64245"/>
                  <a:gd name="connsiteY0" fmla="*/ 7659 h 13029"/>
                  <a:gd name="connsiteX1" fmla="*/ 5344 w 64245"/>
                  <a:gd name="connsiteY1" fmla="*/ 831 h 13029"/>
                  <a:gd name="connsiteX2" fmla="*/ 58189 w 64245"/>
                  <a:gd name="connsiteY2" fmla="*/ 0 h 13029"/>
                  <a:gd name="connsiteX3" fmla="*/ 64246 w 64245"/>
                  <a:gd name="connsiteY3" fmla="*/ 7422 h 13029"/>
                  <a:gd name="connsiteX4" fmla="*/ 0 w 64245"/>
                  <a:gd name="connsiteY4" fmla="*/ 7659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0" y="7659"/>
                    </a:moveTo>
                    <a:cubicBezTo>
                      <a:pt x="1484" y="5166"/>
                      <a:pt x="3266" y="2909"/>
                      <a:pt x="5344" y="831"/>
                    </a:cubicBezTo>
                    <a:cubicBezTo>
                      <a:pt x="23869" y="6234"/>
                      <a:pt x="42573" y="4275"/>
                      <a:pt x="58189" y="0"/>
                    </a:cubicBezTo>
                    <a:cubicBezTo>
                      <a:pt x="60564" y="2197"/>
                      <a:pt x="62642" y="4691"/>
                      <a:pt x="64246" y="7422"/>
                    </a:cubicBezTo>
                    <a:cubicBezTo>
                      <a:pt x="46017" y="13122"/>
                      <a:pt x="22622" y="16388"/>
                      <a:pt x="0" y="76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8" name="Freeform: Shape 8927">
                <a:extLst>
                  <a:ext uri="{FF2B5EF4-FFF2-40B4-BE49-F238E27FC236}">
                    <a16:creationId xmlns:a16="http://schemas.microsoft.com/office/drawing/2014/main" id="{0642575A-C389-85EA-8B84-74A497A5DF2D}"/>
                  </a:ext>
                </a:extLst>
              </p:cNvPr>
              <p:cNvSpPr/>
              <p:nvPr/>
            </p:nvSpPr>
            <p:spPr>
              <a:xfrm>
                <a:off x="8170010" y="2773593"/>
                <a:ext cx="454498" cy="120030"/>
              </a:xfrm>
              <a:custGeom>
                <a:avLst/>
                <a:gdLst>
                  <a:gd name="connsiteX0" fmla="*/ 0 w 52845"/>
                  <a:gd name="connsiteY0" fmla="*/ 10629 h 13956"/>
                  <a:gd name="connsiteX1" fmla="*/ 26838 w 52845"/>
                  <a:gd name="connsiteY1" fmla="*/ 0 h 13956"/>
                  <a:gd name="connsiteX2" fmla="*/ 52845 w 52845"/>
                  <a:gd name="connsiteY2" fmla="*/ 9857 h 13956"/>
                  <a:gd name="connsiteX3" fmla="*/ 0 w 52845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5" h="13956">
                    <a:moveTo>
                      <a:pt x="0" y="10629"/>
                    </a:moveTo>
                    <a:cubicBezTo>
                      <a:pt x="6650" y="4097"/>
                      <a:pt x="16210" y="0"/>
                      <a:pt x="26838" y="0"/>
                    </a:cubicBezTo>
                    <a:cubicBezTo>
                      <a:pt x="37467" y="0"/>
                      <a:pt x="46195" y="3800"/>
                      <a:pt x="52845" y="9857"/>
                    </a:cubicBezTo>
                    <a:cubicBezTo>
                      <a:pt x="37229" y="14072"/>
                      <a:pt x="18525" y="16091"/>
                      <a:pt x="0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9" name="Freeform: Shape 8928">
                <a:extLst>
                  <a:ext uri="{FF2B5EF4-FFF2-40B4-BE49-F238E27FC236}">
                    <a16:creationId xmlns:a16="http://schemas.microsoft.com/office/drawing/2014/main" id="{39C076B0-11C3-206A-87BB-A13850D96282}"/>
                  </a:ext>
                </a:extLst>
              </p:cNvPr>
              <p:cNvSpPr/>
              <p:nvPr/>
            </p:nvSpPr>
            <p:spPr>
              <a:xfrm>
                <a:off x="8215464" y="3277630"/>
                <a:ext cx="380447" cy="61279"/>
              </a:xfrm>
              <a:custGeom>
                <a:avLst/>
                <a:gdLst>
                  <a:gd name="connsiteX0" fmla="*/ 44236 w 44235"/>
                  <a:gd name="connsiteY0" fmla="*/ 0 h 7125"/>
                  <a:gd name="connsiteX1" fmla="*/ 21554 w 44235"/>
                  <a:gd name="connsiteY1" fmla="*/ 7125 h 7125"/>
                  <a:gd name="connsiteX2" fmla="*/ 0 w 44235"/>
                  <a:gd name="connsiteY2" fmla="*/ 772 h 7125"/>
                  <a:gd name="connsiteX3" fmla="*/ 44236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44236" y="0"/>
                    </a:moveTo>
                    <a:cubicBezTo>
                      <a:pt x="38001" y="4453"/>
                      <a:pt x="30104" y="7125"/>
                      <a:pt x="21554" y="7125"/>
                    </a:cubicBezTo>
                    <a:cubicBezTo>
                      <a:pt x="13479" y="7125"/>
                      <a:pt x="5997" y="4750"/>
                      <a:pt x="0" y="772"/>
                    </a:cubicBezTo>
                    <a:cubicBezTo>
                      <a:pt x="15438" y="4394"/>
                      <a:pt x="30816" y="3147"/>
                      <a:pt x="44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0" name="Freeform: Shape 8929">
                <a:extLst>
                  <a:ext uri="{FF2B5EF4-FFF2-40B4-BE49-F238E27FC236}">
                    <a16:creationId xmlns:a16="http://schemas.microsoft.com/office/drawing/2014/main" id="{DFAA3C08-ED52-5645-2E86-0A7C96D46247}"/>
                  </a:ext>
                </a:extLst>
              </p:cNvPr>
              <p:cNvSpPr/>
              <p:nvPr/>
            </p:nvSpPr>
            <p:spPr>
              <a:xfrm>
                <a:off x="8087797" y="3074381"/>
                <a:ext cx="625572" cy="151869"/>
              </a:xfrm>
              <a:custGeom>
                <a:avLst/>
                <a:gdLst>
                  <a:gd name="connsiteX0" fmla="*/ 72736 w 72736"/>
                  <a:gd name="connsiteY0" fmla="*/ 237 h 17658"/>
                  <a:gd name="connsiteX1" fmla="*/ 69530 w 72736"/>
                  <a:gd name="connsiteY1" fmla="*/ 11519 h 17658"/>
                  <a:gd name="connsiteX2" fmla="*/ 3622 w 72736"/>
                  <a:gd name="connsiteY2" fmla="*/ 12291 h 17658"/>
                  <a:gd name="connsiteX3" fmla="*/ 0 w 72736"/>
                  <a:gd name="connsiteY3" fmla="*/ 0 h 17658"/>
                  <a:gd name="connsiteX4" fmla="*/ 72736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72736" y="237"/>
                    </a:moveTo>
                    <a:cubicBezTo>
                      <a:pt x="72440" y="4216"/>
                      <a:pt x="71311" y="8075"/>
                      <a:pt x="69530" y="11519"/>
                    </a:cubicBezTo>
                    <a:cubicBezTo>
                      <a:pt x="51064" y="17576"/>
                      <a:pt x="26898" y="21257"/>
                      <a:pt x="3622" y="12291"/>
                    </a:cubicBezTo>
                    <a:cubicBezTo>
                      <a:pt x="1603" y="8550"/>
                      <a:pt x="356" y="4394"/>
                      <a:pt x="0" y="0"/>
                    </a:cubicBezTo>
                    <a:cubicBezTo>
                      <a:pt x="25651" y="11756"/>
                      <a:pt x="52845" y="7125"/>
                      <a:pt x="72736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1" name="Freeform: Shape 8930">
                <a:extLst>
                  <a:ext uri="{FF2B5EF4-FFF2-40B4-BE49-F238E27FC236}">
                    <a16:creationId xmlns:a16="http://schemas.microsoft.com/office/drawing/2014/main" id="{AAF31B7C-3C03-DDD5-050F-6ED6391CF483}"/>
                  </a:ext>
                </a:extLst>
              </p:cNvPr>
              <p:cNvSpPr/>
              <p:nvPr/>
            </p:nvSpPr>
            <p:spPr>
              <a:xfrm>
                <a:off x="8118441" y="3173452"/>
                <a:ext cx="567355" cy="129800"/>
              </a:xfrm>
              <a:custGeom>
                <a:avLst/>
                <a:gdLst>
                  <a:gd name="connsiteX0" fmla="*/ 65967 w 65967"/>
                  <a:gd name="connsiteY0" fmla="*/ 0 h 15092"/>
                  <a:gd name="connsiteX1" fmla="*/ 55458 w 65967"/>
                  <a:gd name="connsiteY1" fmla="*/ 12113 h 15092"/>
                  <a:gd name="connsiteX2" fmla="*/ 11222 w 65967"/>
                  <a:gd name="connsiteY2" fmla="*/ 12885 h 15092"/>
                  <a:gd name="connsiteX3" fmla="*/ 0 w 65967"/>
                  <a:gd name="connsiteY3" fmla="*/ 772 h 15092"/>
                  <a:gd name="connsiteX4" fmla="*/ 65908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65967" y="0"/>
                    </a:moveTo>
                    <a:cubicBezTo>
                      <a:pt x="63592" y="4750"/>
                      <a:pt x="59970" y="8906"/>
                      <a:pt x="55458" y="12113"/>
                    </a:cubicBezTo>
                    <a:cubicBezTo>
                      <a:pt x="42038" y="15260"/>
                      <a:pt x="26660" y="16507"/>
                      <a:pt x="11222" y="12885"/>
                    </a:cubicBezTo>
                    <a:cubicBezTo>
                      <a:pt x="6472" y="9738"/>
                      <a:pt x="2612" y="5581"/>
                      <a:pt x="0" y="772"/>
                    </a:cubicBezTo>
                    <a:cubicBezTo>
                      <a:pt x="23335" y="9797"/>
                      <a:pt x="47501" y="6057"/>
                      <a:pt x="65908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2" name="Freeform: Shape 8931">
                <a:extLst>
                  <a:ext uri="{FF2B5EF4-FFF2-40B4-BE49-F238E27FC236}">
                    <a16:creationId xmlns:a16="http://schemas.microsoft.com/office/drawing/2014/main" id="{ED04F393-C2D8-7066-7BB1-91A3A5B9F9EC}"/>
                  </a:ext>
                </a:extLst>
              </p:cNvPr>
              <p:cNvSpPr/>
              <p:nvPr/>
            </p:nvSpPr>
            <p:spPr>
              <a:xfrm>
                <a:off x="8092906" y="2921695"/>
                <a:ext cx="614847" cy="138254"/>
              </a:xfrm>
              <a:custGeom>
                <a:avLst/>
                <a:gdLst>
                  <a:gd name="connsiteX0" fmla="*/ 67867 w 71489"/>
                  <a:gd name="connsiteY0" fmla="*/ 0 h 16075"/>
                  <a:gd name="connsiteX1" fmla="*/ 71489 w 71489"/>
                  <a:gd name="connsiteY1" fmla="*/ 9025 h 16075"/>
                  <a:gd name="connsiteX2" fmla="*/ 0 w 71489"/>
                  <a:gd name="connsiteY2" fmla="*/ 9500 h 16075"/>
                  <a:gd name="connsiteX3" fmla="*/ 3622 w 71489"/>
                  <a:gd name="connsiteY3" fmla="*/ 237 h 16075"/>
                  <a:gd name="connsiteX4" fmla="*/ 67867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67867" y="0"/>
                    </a:moveTo>
                    <a:cubicBezTo>
                      <a:pt x="69530" y="2791"/>
                      <a:pt x="70777" y="5819"/>
                      <a:pt x="71489" y="9025"/>
                    </a:cubicBezTo>
                    <a:cubicBezTo>
                      <a:pt x="52014" y="15853"/>
                      <a:pt x="25354" y="20485"/>
                      <a:pt x="0" y="9500"/>
                    </a:cubicBezTo>
                    <a:cubicBezTo>
                      <a:pt x="712" y="6234"/>
                      <a:pt x="1900" y="3088"/>
                      <a:pt x="3622" y="237"/>
                    </a:cubicBezTo>
                    <a:cubicBezTo>
                      <a:pt x="26244" y="8966"/>
                      <a:pt x="49639" y="5700"/>
                      <a:pt x="678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3" name="Freeform: Shape 8932">
                <a:extLst>
                  <a:ext uri="{FF2B5EF4-FFF2-40B4-BE49-F238E27FC236}">
                    <a16:creationId xmlns:a16="http://schemas.microsoft.com/office/drawing/2014/main" id="{8A48A09B-20F5-ADDB-861E-5FC369ABA6A6}"/>
                  </a:ext>
                </a:extLst>
              </p:cNvPr>
              <p:cNvSpPr/>
              <p:nvPr/>
            </p:nvSpPr>
            <p:spPr>
              <a:xfrm>
                <a:off x="8087281" y="2999315"/>
                <a:ext cx="627103" cy="137627"/>
              </a:xfrm>
              <a:custGeom>
                <a:avLst/>
                <a:gdLst>
                  <a:gd name="connsiteX0" fmla="*/ 72143 w 72914"/>
                  <a:gd name="connsiteY0" fmla="*/ 0 h 16002"/>
                  <a:gd name="connsiteX1" fmla="*/ 72915 w 72914"/>
                  <a:gd name="connsiteY1" fmla="*/ 6650 h 16002"/>
                  <a:gd name="connsiteX2" fmla="*/ 72796 w 72914"/>
                  <a:gd name="connsiteY2" fmla="*/ 9025 h 16002"/>
                  <a:gd name="connsiteX3" fmla="*/ 59 w 72914"/>
                  <a:gd name="connsiteY3" fmla="*/ 8847 h 16002"/>
                  <a:gd name="connsiteX4" fmla="*/ 0 w 72914"/>
                  <a:gd name="connsiteY4" fmla="*/ 6710 h 16002"/>
                  <a:gd name="connsiteX5" fmla="*/ 653 w 72914"/>
                  <a:gd name="connsiteY5" fmla="*/ 534 h 16002"/>
                  <a:gd name="connsiteX6" fmla="*/ 72143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2143" y="0"/>
                    </a:moveTo>
                    <a:cubicBezTo>
                      <a:pt x="72618" y="2137"/>
                      <a:pt x="72915" y="4394"/>
                      <a:pt x="72915" y="6650"/>
                    </a:cubicBezTo>
                    <a:cubicBezTo>
                      <a:pt x="72915" y="7422"/>
                      <a:pt x="72915" y="8253"/>
                      <a:pt x="72796" y="9025"/>
                    </a:cubicBezTo>
                    <a:cubicBezTo>
                      <a:pt x="52964" y="15913"/>
                      <a:pt x="25770" y="20544"/>
                      <a:pt x="59" y="8847"/>
                    </a:cubicBezTo>
                    <a:cubicBezTo>
                      <a:pt x="59" y="8135"/>
                      <a:pt x="0" y="7422"/>
                      <a:pt x="0" y="6710"/>
                    </a:cubicBezTo>
                    <a:cubicBezTo>
                      <a:pt x="0" y="4631"/>
                      <a:pt x="238" y="2553"/>
                      <a:pt x="653" y="534"/>
                    </a:cubicBezTo>
                    <a:cubicBezTo>
                      <a:pt x="26007" y="11519"/>
                      <a:pt x="52667" y="6888"/>
                      <a:pt x="72143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4" name="Freeform: Shape 8933">
                <a:extLst>
                  <a:ext uri="{FF2B5EF4-FFF2-40B4-BE49-F238E27FC236}">
                    <a16:creationId xmlns:a16="http://schemas.microsoft.com/office/drawing/2014/main" id="{A1C05625-68D4-0D1E-E4E6-B07D3ABAE9F9}"/>
                  </a:ext>
                </a:extLst>
              </p:cNvPr>
              <p:cNvSpPr/>
              <p:nvPr/>
            </p:nvSpPr>
            <p:spPr>
              <a:xfrm>
                <a:off x="8288492" y="2712822"/>
                <a:ext cx="224690" cy="120520"/>
              </a:xfrm>
              <a:custGeom>
                <a:avLst/>
                <a:gdLst>
                  <a:gd name="connsiteX0" fmla="*/ 13063 w 26125"/>
                  <a:gd name="connsiteY0" fmla="*/ 59 h 14013"/>
                  <a:gd name="connsiteX1" fmla="*/ 19119 w 26125"/>
                  <a:gd name="connsiteY1" fmla="*/ 831 h 14013"/>
                  <a:gd name="connsiteX2" fmla="*/ 24345 w 26125"/>
                  <a:gd name="connsiteY2" fmla="*/ 3503 h 14013"/>
                  <a:gd name="connsiteX3" fmla="*/ 26126 w 26125"/>
                  <a:gd name="connsiteY3" fmla="*/ 7007 h 14013"/>
                  <a:gd name="connsiteX4" fmla="*/ 13063 w 26125"/>
                  <a:gd name="connsiteY4" fmla="*/ 14013 h 14013"/>
                  <a:gd name="connsiteX5" fmla="*/ 0 w 26125"/>
                  <a:gd name="connsiteY5" fmla="*/ 7007 h 14013"/>
                  <a:gd name="connsiteX6" fmla="*/ 13063 w 26125"/>
                  <a:gd name="connsiteY6" fmla="*/ 0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3">
                    <a:moveTo>
                      <a:pt x="13063" y="59"/>
                    </a:moveTo>
                    <a:cubicBezTo>
                      <a:pt x="15260" y="59"/>
                      <a:pt x="17338" y="356"/>
                      <a:pt x="19119" y="831"/>
                    </a:cubicBezTo>
                    <a:cubicBezTo>
                      <a:pt x="20722" y="1900"/>
                      <a:pt x="22504" y="2791"/>
                      <a:pt x="24345" y="3503"/>
                    </a:cubicBezTo>
                    <a:cubicBezTo>
                      <a:pt x="25473" y="4513"/>
                      <a:pt x="26126" y="5760"/>
                      <a:pt x="26126" y="7007"/>
                    </a:cubicBezTo>
                    <a:cubicBezTo>
                      <a:pt x="26126" y="10866"/>
                      <a:pt x="20248" y="14013"/>
                      <a:pt x="13063" y="14013"/>
                    </a:cubicBezTo>
                    <a:cubicBezTo>
                      <a:pt x="5878" y="14013"/>
                      <a:pt x="0" y="10866"/>
                      <a:pt x="0" y="7007"/>
                    </a:cubicBezTo>
                    <a:cubicBezTo>
                      <a:pt x="0" y="3147"/>
                      <a:pt x="5878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35" name="Graphic 4">
                <a:extLst>
                  <a:ext uri="{FF2B5EF4-FFF2-40B4-BE49-F238E27FC236}">
                    <a16:creationId xmlns:a16="http://schemas.microsoft.com/office/drawing/2014/main" id="{F5600AAA-6AA6-66D6-1BC2-35D355F7E7F7}"/>
                  </a:ext>
                </a:extLst>
              </p:cNvPr>
              <p:cNvGrpSpPr/>
              <p:nvPr/>
            </p:nvGrpSpPr>
            <p:grpSpPr>
              <a:xfrm>
                <a:off x="8327771" y="2474121"/>
                <a:ext cx="106768" cy="292317"/>
                <a:chOff x="7440162" y="5506740"/>
                <a:chExt cx="12414" cy="33988"/>
              </a:xfrm>
              <a:solidFill>
                <a:schemeClr val="accent1"/>
              </a:solidFill>
            </p:grpSpPr>
            <p:sp>
              <p:nvSpPr>
                <p:cNvPr id="8953" name="Freeform: Shape 8952">
                  <a:extLst>
                    <a:ext uri="{FF2B5EF4-FFF2-40B4-BE49-F238E27FC236}">
                      <a16:creationId xmlns:a16="http://schemas.microsoft.com/office/drawing/2014/main" id="{14FE43EE-8EB6-C010-740B-3AB32D20C1C3}"/>
                    </a:ext>
                  </a:extLst>
                </p:cNvPr>
                <p:cNvSpPr/>
                <p:nvPr/>
              </p:nvSpPr>
              <p:spPr>
                <a:xfrm>
                  <a:off x="7443776" y="5509913"/>
                  <a:ext cx="6306" cy="24700"/>
                </a:xfrm>
                <a:custGeom>
                  <a:avLst/>
                  <a:gdLst>
                    <a:gd name="connsiteX0" fmla="*/ 1200 w 6306"/>
                    <a:gd name="connsiteY0" fmla="*/ 890 h 24700"/>
                    <a:gd name="connsiteX1" fmla="*/ 3457 w 6306"/>
                    <a:gd name="connsiteY1" fmla="*/ 0 h 24700"/>
                    <a:gd name="connsiteX2" fmla="*/ 3516 w 6306"/>
                    <a:gd name="connsiteY2" fmla="*/ 119 h 24700"/>
                    <a:gd name="connsiteX3" fmla="*/ 1616 w 6306"/>
                    <a:gd name="connsiteY3" fmla="*/ 8491 h 24700"/>
                    <a:gd name="connsiteX4" fmla="*/ 6306 w 6306"/>
                    <a:gd name="connsiteY4" fmla="*/ 21197 h 24700"/>
                    <a:gd name="connsiteX5" fmla="*/ 4941 w 6306"/>
                    <a:gd name="connsiteY5" fmla="*/ 24701 h 24700"/>
                    <a:gd name="connsiteX6" fmla="*/ 1260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1200" y="890"/>
                      </a:moveTo>
                      <a:cubicBezTo>
                        <a:pt x="1556" y="475"/>
                        <a:pt x="2150" y="0"/>
                        <a:pt x="3457" y="0"/>
                      </a:cubicBezTo>
                      <a:cubicBezTo>
                        <a:pt x="3457" y="0"/>
                        <a:pt x="3457" y="59"/>
                        <a:pt x="3516" y="119"/>
                      </a:cubicBezTo>
                      <a:cubicBezTo>
                        <a:pt x="2328" y="2791"/>
                        <a:pt x="1735" y="5640"/>
                        <a:pt x="1616" y="8491"/>
                      </a:cubicBezTo>
                      <a:cubicBezTo>
                        <a:pt x="1378" y="12766"/>
                        <a:pt x="3397" y="17575"/>
                        <a:pt x="6306" y="21197"/>
                      </a:cubicBezTo>
                      <a:cubicBezTo>
                        <a:pt x="5891" y="22385"/>
                        <a:pt x="5416" y="23572"/>
                        <a:pt x="4941" y="24701"/>
                      </a:cubicBezTo>
                      <a:cubicBezTo>
                        <a:pt x="1141" y="15735"/>
                        <a:pt x="-1769" y="4275"/>
                        <a:pt x="1260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54" name="Freeform: Shape 8953">
                  <a:extLst>
                    <a:ext uri="{FF2B5EF4-FFF2-40B4-BE49-F238E27FC236}">
                      <a16:creationId xmlns:a16="http://schemas.microsoft.com/office/drawing/2014/main" id="{A1C9DD70-131A-B16A-665B-4B26478E3F77}"/>
                    </a:ext>
                  </a:extLst>
                </p:cNvPr>
                <p:cNvSpPr/>
                <p:nvPr/>
              </p:nvSpPr>
              <p:spPr>
                <a:xfrm>
                  <a:off x="7440162" y="5506740"/>
                  <a:ext cx="12414" cy="33988"/>
                </a:xfrm>
                <a:custGeom>
                  <a:avLst/>
                  <a:gdLst>
                    <a:gd name="connsiteX0" fmla="*/ 2083 w 12414"/>
                    <a:gd name="connsiteY0" fmla="*/ 2044 h 33988"/>
                    <a:gd name="connsiteX1" fmla="*/ 8436 w 12414"/>
                    <a:gd name="connsiteY1" fmla="*/ 85 h 33988"/>
                    <a:gd name="connsiteX2" fmla="*/ 8852 w 12414"/>
                    <a:gd name="connsiteY2" fmla="*/ 85 h 33988"/>
                    <a:gd name="connsiteX3" fmla="*/ 7071 w 12414"/>
                    <a:gd name="connsiteY3" fmla="*/ 3291 h 33988"/>
                    <a:gd name="connsiteX4" fmla="*/ 7011 w 12414"/>
                    <a:gd name="connsiteY4" fmla="*/ 3172 h 33988"/>
                    <a:gd name="connsiteX5" fmla="*/ 4755 w 12414"/>
                    <a:gd name="connsiteY5" fmla="*/ 4063 h 33988"/>
                    <a:gd name="connsiteX6" fmla="*/ 8436 w 12414"/>
                    <a:gd name="connsiteY6" fmla="*/ 27813 h 33988"/>
                    <a:gd name="connsiteX7" fmla="*/ 9802 w 12414"/>
                    <a:gd name="connsiteY7" fmla="*/ 24310 h 33988"/>
                    <a:gd name="connsiteX8" fmla="*/ 12058 w 12414"/>
                    <a:gd name="connsiteY8" fmla="*/ 26745 h 33988"/>
                    <a:gd name="connsiteX9" fmla="*/ 12414 w 12414"/>
                    <a:gd name="connsiteY9" fmla="*/ 27042 h 33988"/>
                    <a:gd name="connsiteX10" fmla="*/ 10277 w 12414"/>
                    <a:gd name="connsiteY10" fmla="*/ 31970 h 33988"/>
                    <a:gd name="connsiteX11" fmla="*/ 10633 w 12414"/>
                    <a:gd name="connsiteY11" fmla="*/ 32682 h 33988"/>
                    <a:gd name="connsiteX12" fmla="*/ 9743 w 12414"/>
                    <a:gd name="connsiteY12" fmla="*/ 33039 h 33988"/>
                    <a:gd name="connsiteX13" fmla="*/ 9268 w 12414"/>
                    <a:gd name="connsiteY13" fmla="*/ 33989 h 33988"/>
                    <a:gd name="connsiteX14" fmla="*/ 8377 w 12414"/>
                    <a:gd name="connsiteY14" fmla="*/ 33633 h 33988"/>
                    <a:gd name="connsiteX15" fmla="*/ 7486 w 12414"/>
                    <a:gd name="connsiteY15" fmla="*/ 33989 h 33988"/>
                    <a:gd name="connsiteX16" fmla="*/ 7011 w 12414"/>
                    <a:gd name="connsiteY16" fmla="*/ 33039 h 33988"/>
                    <a:gd name="connsiteX17" fmla="*/ 6120 w 12414"/>
                    <a:gd name="connsiteY17" fmla="*/ 32682 h 33988"/>
                    <a:gd name="connsiteX18" fmla="*/ 6477 w 12414"/>
                    <a:gd name="connsiteY18" fmla="*/ 31970 h 33988"/>
                    <a:gd name="connsiteX19" fmla="*/ 1964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2083" y="2044"/>
                      </a:moveTo>
                      <a:cubicBezTo>
                        <a:pt x="3152" y="857"/>
                        <a:pt x="5052" y="-331"/>
                        <a:pt x="8436" y="85"/>
                      </a:cubicBezTo>
                      <a:cubicBezTo>
                        <a:pt x="8555" y="85"/>
                        <a:pt x="8733" y="85"/>
                        <a:pt x="8852" y="85"/>
                      </a:cubicBezTo>
                      <a:cubicBezTo>
                        <a:pt x="8139" y="1094"/>
                        <a:pt x="7546" y="2163"/>
                        <a:pt x="7071" y="3291"/>
                      </a:cubicBezTo>
                      <a:cubicBezTo>
                        <a:pt x="7071" y="3291"/>
                        <a:pt x="7071" y="3231"/>
                        <a:pt x="7011" y="3172"/>
                      </a:cubicBezTo>
                      <a:cubicBezTo>
                        <a:pt x="5705" y="3172"/>
                        <a:pt x="5111" y="3647"/>
                        <a:pt x="4755" y="4063"/>
                      </a:cubicBezTo>
                      <a:cubicBezTo>
                        <a:pt x="1727" y="7447"/>
                        <a:pt x="4636" y="18848"/>
                        <a:pt x="8436" y="27813"/>
                      </a:cubicBezTo>
                      <a:cubicBezTo>
                        <a:pt x="8911" y="26685"/>
                        <a:pt x="9386" y="25498"/>
                        <a:pt x="9802" y="24310"/>
                      </a:cubicBezTo>
                      <a:cubicBezTo>
                        <a:pt x="10515" y="25201"/>
                        <a:pt x="11287" y="26032"/>
                        <a:pt x="12058" y="26745"/>
                      </a:cubicBezTo>
                      <a:cubicBezTo>
                        <a:pt x="12177" y="26864"/>
                        <a:pt x="12296" y="26923"/>
                        <a:pt x="12414" y="27042"/>
                      </a:cubicBezTo>
                      <a:cubicBezTo>
                        <a:pt x="11702" y="28882"/>
                        <a:pt x="10930" y="30604"/>
                        <a:pt x="10277" y="31970"/>
                      </a:cubicBezTo>
                      <a:cubicBezTo>
                        <a:pt x="10396" y="32207"/>
                        <a:pt x="10515" y="32445"/>
                        <a:pt x="10633" y="32682"/>
                      </a:cubicBezTo>
                      <a:lnTo>
                        <a:pt x="9743" y="33039"/>
                      </a:lnTo>
                      <a:cubicBezTo>
                        <a:pt x="9564" y="33395"/>
                        <a:pt x="9386" y="33692"/>
                        <a:pt x="9268" y="33989"/>
                      </a:cubicBezTo>
                      <a:lnTo>
                        <a:pt x="8377" y="33633"/>
                      </a:lnTo>
                      <a:lnTo>
                        <a:pt x="7486" y="33989"/>
                      </a:lnTo>
                      <a:cubicBezTo>
                        <a:pt x="7486" y="33989"/>
                        <a:pt x="7190" y="33395"/>
                        <a:pt x="7011" y="33039"/>
                      </a:cubicBezTo>
                      <a:lnTo>
                        <a:pt x="6120" y="32682"/>
                      </a:lnTo>
                      <a:cubicBezTo>
                        <a:pt x="6120" y="32682"/>
                        <a:pt x="6358" y="32207"/>
                        <a:pt x="6477" y="31970"/>
                      </a:cubicBezTo>
                      <a:cubicBezTo>
                        <a:pt x="2914" y="24310"/>
                        <a:pt x="-3142" y="7863"/>
                        <a:pt x="1964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36" name="Freeform: Shape 8935">
                <a:extLst>
                  <a:ext uri="{FF2B5EF4-FFF2-40B4-BE49-F238E27FC236}">
                    <a16:creationId xmlns:a16="http://schemas.microsoft.com/office/drawing/2014/main" id="{2B6A0AF9-F295-0D96-E238-B80ABE7A2B1F}"/>
                  </a:ext>
                </a:extLst>
              </p:cNvPr>
              <p:cNvSpPr/>
              <p:nvPr/>
            </p:nvSpPr>
            <p:spPr>
              <a:xfrm>
                <a:off x="6755446" y="2724571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6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6"/>
                      <a:pt x="29748" y="53676"/>
                    </a:cubicBezTo>
                    <a:cubicBezTo>
                      <a:pt x="13318" y="53676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7" name="Freeform: Shape 8936">
                <a:extLst>
                  <a:ext uri="{FF2B5EF4-FFF2-40B4-BE49-F238E27FC236}">
                    <a16:creationId xmlns:a16="http://schemas.microsoft.com/office/drawing/2014/main" id="{E2F855C1-1646-3A38-790F-24066D4BEED7}"/>
                  </a:ext>
                </a:extLst>
              </p:cNvPr>
              <p:cNvSpPr/>
              <p:nvPr/>
            </p:nvSpPr>
            <p:spPr>
              <a:xfrm>
                <a:off x="6919373" y="2675548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21376 w 21375"/>
                  <a:gd name="connsiteY1" fmla="*/ 5700 h 11400"/>
                  <a:gd name="connsiteX2" fmla="*/ 10688 w 21375"/>
                  <a:gd name="connsiteY2" fmla="*/ 11400 h 11400"/>
                  <a:gd name="connsiteX3" fmla="*/ 0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16566" y="0"/>
                      <a:pt x="21376" y="2553"/>
                      <a:pt x="21376" y="5700"/>
                    </a:cubicBezTo>
                    <a:cubicBezTo>
                      <a:pt x="21376" y="8847"/>
                      <a:pt x="16625" y="11400"/>
                      <a:pt x="10688" y="11400"/>
                    </a:cubicBezTo>
                    <a:cubicBezTo>
                      <a:pt x="4750" y="11400"/>
                      <a:pt x="0" y="8847"/>
                      <a:pt x="0" y="5700"/>
                    </a:cubicBezTo>
                    <a:cubicBezTo>
                      <a:pt x="0" y="2553"/>
                      <a:pt x="4750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38" name="Graphic 4">
                <a:extLst>
                  <a:ext uri="{FF2B5EF4-FFF2-40B4-BE49-F238E27FC236}">
                    <a16:creationId xmlns:a16="http://schemas.microsoft.com/office/drawing/2014/main" id="{6E1D3150-7D3C-E79C-0492-1465A964517F}"/>
                  </a:ext>
                </a:extLst>
              </p:cNvPr>
              <p:cNvGrpSpPr/>
              <p:nvPr/>
            </p:nvGrpSpPr>
            <p:grpSpPr>
              <a:xfrm>
                <a:off x="6952898" y="2480796"/>
                <a:ext cx="89042" cy="238159"/>
                <a:chOff x="7280304" y="5507516"/>
                <a:chExt cx="10353" cy="27691"/>
              </a:xfrm>
              <a:solidFill>
                <a:schemeClr val="accent5"/>
              </a:solidFill>
            </p:grpSpPr>
            <p:sp>
              <p:nvSpPr>
                <p:cNvPr id="8951" name="Freeform: Shape 8950">
                  <a:extLst>
                    <a:ext uri="{FF2B5EF4-FFF2-40B4-BE49-F238E27FC236}">
                      <a16:creationId xmlns:a16="http://schemas.microsoft.com/office/drawing/2014/main" id="{7101ECA6-CF83-CA35-86F9-7A9802DA312C}"/>
                    </a:ext>
                  </a:extLst>
                </p:cNvPr>
                <p:cNvSpPr/>
                <p:nvPr/>
              </p:nvSpPr>
              <p:spPr>
                <a:xfrm>
                  <a:off x="7283121" y="5510091"/>
                  <a:ext cx="5042" cy="20128"/>
                </a:xfrm>
                <a:custGeom>
                  <a:avLst/>
                  <a:gdLst>
                    <a:gd name="connsiteX0" fmla="*/ 1004 w 5042"/>
                    <a:gd name="connsiteY0" fmla="*/ 712 h 20128"/>
                    <a:gd name="connsiteX1" fmla="*/ 2845 w 5042"/>
                    <a:gd name="connsiteY1" fmla="*/ 0 h 20128"/>
                    <a:gd name="connsiteX2" fmla="*/ 3023 w 5042"/>
                    <a:gd name="connsiteY2" fmla="*/ 238 h 20128"/>
                    <a:gd name="connsiteX3" fmla="*/ 2667 w 5042"/>
                    <a:gd name="connsiteY3" fmla="*/ 3385 h 20128"/>
                    <a:gd name="connsiteX4" fmla="*/ 3558 w 5042"/>
                    <a:gd name="connsiteY4" fmla="*/ 9263 h 20128"/>
                    <a:gd name="connsiteX5" fmla="*/ 2548 w 5042"/>
                    <a:gd name="connsiteY5" fmla="*/ 12588 h 20128"/>
                    <a:gd name="connsiteX6" fmla="*/ 5042 w 5042"/>
                    <a:gd name="connsiteY6" fmla="*/ 17516 h 20128"/>
                    <a:gd name="connsiteX7" fmla="*/ 4033 w 5042"/>
                    <a:gd name="connsiteY7" fmla="*/ 20129 h 20128"/>
                    <a:gd name="connsiteX8" fmla="*/ 1004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1004" y="712"/>
                      </a:moveTo>
                      <a:cubicBezTo>
                        <a:pt x="1302" y="356"/>
                        <a:pt x="1776" y="0"/>
                        <a:pt x="2845" y="0"/>
                      </a:cubicBezTo>
                      <a:cubicBezTo>
                        <a:pt x="2845" y="59"/>
                        <a:pt x="2964" y="119"/>
                        <a:pt x="3023" y="238"/>
                      </a:cubicBezTo>
                      <a:cubicBezTo>
                        <a:pt x="2845" y="1306"/>
                        <a:pt x="2726" y="2316"/>
                        <a:pt x="2667" y="3385"/>
                      </a:cubicBezTo>
                      <a:cubicBezTo>
                        <a:pt x="2548" y="5285"/>
                        <a:pt x="2904" y="7303"/>
                        <a:pt x="3558" y="9263"/>
                      </a:cubicBezTo>
                      <a:cubicBezTo>
                        <a:pt x="2904" y="10272"/>
                        <a:pt x="2548" y="11400"/>
                        <a:pt x="2548" y="12588"/>
                      </a:cubicBezTo>
                      <a:cubicBezTo>
                        <a:pt x="2548" y="14547"/>
                        <a:pt x="3498" y="16269"/>
                        <a:pt x="5042" y="17516"/>
                      </a:cubicBezTo>
                      <a:cubicBezTo>
                        <a:pt x="4686" y="18407"/>
                        <a:pt x="4389" y="19297"/>
                        <a:pt x="4033" y="20129"/>
                      </a:cubicBezTo>
                      <a:cubicBezTo>
                        <a:pt x="945" y="12826"/>
                        <a:pt x="-1430" y="3503"/>
                        <a:pt x="1004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52" name="Freeform: Shape 8951">
                  <a:extLst>
                    <a:ext uri="{FF2B5EF4-FFF2-40B4-BE49-F238E27FC236}">
                      <a16:creationId xmlns:a16="http://schemas.microsoft.com/office/drawing/2014/main" id="{0C37F160-1C12-8B74-53D6-8C9B1B1428A7}"/>
                    </a:ext>
                  </a:extLst>
                </p:cNvPr>
                <p:cNvSpPr/>
                <p:nvPr/>
              </p:nvSpPr>
              <p:spPr>
                <a:xfrm>
                  <a:off x="7280304" y="5507516"/>
                  <a:ext cx="10353" cy="27691"/>
                </a:xfrm>
                <a:custGeom>
                  <a:avLst/>
                  <a:gdLst>
                    <a:gd name="connsiteX0" fmla="*/ 1624 w 10353"/>
                    <a:gd name="connsiteY0" fmla="*/ 1684 h 27691"/>
                    <a:gd name="connsiteX1" fmla="*/ 6493 w 10353"/>
                    <a:gd name="connsiteY1" fmla="*/ 22 h 27691"/>
                    <a:gd name="connsiteX2" fmla="*/ 5840 w 10353"/>
                    <a:gd name="connsiteY2" fmla="*/ 2753 h 27691"/>
                    <a:gd name="connsiteX3" fmla="*/ 5662 w 10353"/>
                    <a:gd name="connsiteY3" fmla="*/ 2515 h 27691"/>
                    <a:gd name="connsiteX4" fmla="*/ 3821 w 10353"/>
                    <a:gd name="connsiteY4" fmla="*/ 3228 h 27691"/>
                    <a:gd name="connsiteX5" fmla="*/ 6850 w 10353"/>
                    <a:gd name="connsiteY5" fmla="*/ 22644 h 27691"/>
                    <a:gd name="connsiteX6" fmla="*/ 7859 w 10353"/>
                    <a:gd name="connsiteY6" fmla="*/ 20032 h 27691"/>
                    <a:gd name="connsiteX7" fmla="*/ 10353 w 10353"/>
                    <a:gd name="connsiteY7" fmla="*/ 21397 h 27691"/>
                    <a:gd name="connsiteX8" fmla="*/ 8394 w 10353"/>
                    <a:gd name="connsiteY8" fmla="*/ 26029 h 27691"/>
                    <a:gd name="connsiteX9" fmla="*/ 8690 w 10353"/>
                    <a:gd name="connsiteY9" fmla="*/ 26622 h 27691"/>
                    <a:gd name="connsiteX10" fmla="*/ 7978 w 10353"/>
                    <a:gd name="connsiteY10" fmla="*/ 26919 h 27691"/>
                    <a:gd name="connsiteX11" fmla="*/ 7562 w 10353"/>
                    <a:gd name="connsiteY11" fmla="*/ 27691 h 27691"/>
                    <a:gd name="connsiteX12" fmla="*/ 6850 w 10353"/>
                    <a:gd name="connsiteY12" fmla="*/ 27394 h 27691"/>
                    <a:gd name="connsiteX13" fmla="*/ 6137 w 10353"/>
                    <a:gd name="connsiteY13" fmla="*/ 27691 h 27691"/>
                    <a:gd name="connsiteX14" fmla="*/ 5721 w 10353"/>
                    <a:gd name="connsiteY14" fmla="*/ 26919 h 27691"/>
                    <a:gd name="connsiteX15" fmla="*/ 5009 w 10353"/>
                    <a:gd name="connsiteY15" fmla="*/ 26622 h 27691"/>
                    <a:gd name="connsiteX16" fmla="*/ 5306 w 10353"/>
                    <a:gd name="connsiteY16" fmla="*/ 26029 h 27691"/>
                    <a:gd name="connsiteX17" fmla="*/ 1624 w 10353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3" h="27691">
                      <a:moveTo>
                        <a:pt x="1624" y="1684"/>
                      </a:moveTo>
                      <a:cubicBezTo>
                        <a:pt x="2456" y="794"/>
                        <a:pt x="3940" y="-156"/>
                        <a:pt x="6493" y="22"/>
                      </a:cubicBezTo>
                      <a:cubicBezTo>
                        <a:pt x="6197" y="912"/>
                        <a:pt x="6018" y="1862"/>
                        <a:pt x="5840" y="2753"/>
                      </a:cubicBezTo>
                      <a:cubicBezTo>
                        <a:pt x="5840" y="2694"/>
                        <a:pt x="5721" y="2575"/>
                        <a:pt x="5662" y="2515"/>
                      </a:cubicBezTo>
                      <a:cubicBezTo>
                        <a:pt x="4593" y="2515"/>
                        <a:pt x="4119" y="2931"/>
                        <a:pt x="3821" y="3228"/>
                      </a:cubicBezTo>
                      <a:cubicBezTo>
                        <a:pt x="1328" y="5959"/>
                        <a:pt x="3703" y="15282"/>
                        <a:pt x="6850" y="22644"/>
                      </a:cubicBezTo>
                      <a:cubicBezTo>
                        <a:pt x="7206" y="21813"/>
                        <a:pt x="7562" y="20922"/>
                        <a:pt x="7859" y="20032"/>
                      </a:cubicBezTo>
                      <a:cubicBezTo>
                        <a:pt x="8572" y="20626"/>
                        <a:pt x="9403" y="21100"/>
                        <a:pt x="10353" y="21397"/>
                      </a:cubicBezTo>
                      <a:cubicBezTo>
                        <a:pt x="9700" y="23119"/>
                        <a:pt x="8987" y="24722"/>
                        <a:pt x="8394" y="26029"/>
                      </a:cubicBezTo>
                      <a:cubicBezTo>
                        <a:pt x="8512" y="26207"/>
                        <a:pt x="8572" y="26444"/>
                        <a:pt x="8690" y="26622"/>
                      </a:cubicBezTo>
                      <a:lnTo>
                        <a:pt x="7978" y="26919"/>
                      </a:lnTo>
                      <a:cubicBezTo>
                        <a:pt x="7978" y="26919"/>
                        <a:pt x="7740" y="27454"/>
                        <a:pt x="7562" y="27691"/>
                      </a:cubicBezTo>
                      <a:lnTo>
                        <a:pt x="6850" y="27394"/>
                      </a:lnTo>
                      <a:lnTo>
                        <a:pt x="6137" y="27691"/>
                      </a:lnTo>
                      <a:cubicBezTo>
                        <a:pt x="6137" y="27691"/>
                        <a:pt x="5900" y="27216"/>
                        <a:pt x="5721" y="26919"/>
                      </a:cubicBezTo>
                      <a:lnTo>
                        <a:pt x="5009" y="26622"/>
                      </a:lnTo>
                      <a:cubicBezTo>
                        <a:pt x="5009" y="26622"/>
                        <a:pt x="5187" y="26207"/>
                        <a:pt x="5306" y="26029"/>
                      </a:cubicBezTo>
                      <a:cubicBezTo>
                        <a:pt x="2396" y="19794"/>
                        <a:pt x="-2591" y="6375"/>
                        <a:pt x="1624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39" name="Freeform: Shape 8938">
                <a:extLst>
                  <a:ext uri="{FF2B5EF4-FFF2-40B4-BE49-F238E27FC236}">
                    <a16:creationId xmlns:a16="http://schemas.microsoft.com/office/drawing/2014/main" id="{784E8423-78A4-8CB8-3B0A-AA418C60EFDB}"/>
                  </a:ext>
                </a:extLst>
              </p:cNvPr>
              <p:cNvSpPr/>
              <p:nvPr/>
            </p:nvSpPr>
            <p:spPr>
              <a:xfrm>
                <a:off x="1107907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0" name="Freeform: Shape 8939">
                <a:extLst>
                  <a:ext uri="{FF2B5EF4-FFF2-40B4-BE49-F238E27FC236}">
                    <a16:creationId xmlns:a16="http://schemas.microsoft.com/office/drawing/2014/main" id="{677833A3-943B-DC7E-8B98-BF395900EFF3}"/>
                  </a:ext>
                </a:extLst>
              </p:cNvPr>
              <p:cNvSpPr/>
              <p:nvPr/>
            </p:nvSpPr>
            <p:spPr>
              <a:xfrm>
                <a:off x="1284606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22919 w 22919"/>
                  <a:gd name="connsiteY1" fmla="*/ 6175 h 12350"/>
                  <a:gd name="connsiteX2" fmla="*/ 11460 w 22919"/>
                  <a:gd name="connsiteY2" fmla="*/ 12350 h 12350"/>
                  <a:gd name="connsiteX3" fmla="*/ 0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17813" y="0"/>
                      <a:pt x="22919" y="2731"/>
                      <a:pt x="22919" y="6175"/>
                    </a:cubicBezTo>
                    <a:cubicBezTo>
                      <a:pt x="22919" y="9619"/>
                      <a:pt x="17754" y="12350"/>
                      <a:pt x="11460" y="12350"/>
                    </a:cubicBezTo>
                    <a:cubicBezTo>
                      <a:pt x="5166" y="12350"/>
                      <a:pt x="0" y="9619"/>
                      <a:pt x="0" y="6175"/>
                    </a:cubicBezTo>
                    <a:cubicBezTo>
                      <a:pt x="0" y="2731"/>
                      <a:pt x="5166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41" name="Graphic 4">
                <a:extLst>
                  <a:ext uri="{FF2B5EF4-FFF2-40B4-BE49-F238E27FC236}">
                    <a16:creationId xmlns:a16="http://schemas.microsoft.com/office/drawing/2014/main" id="{758DEBF1-37DC-86C7-B6E1-1BB5710B4C0F}"/>
                  </a:ext>
                </a:extLst>
              </p:cNvPr>
              <p:cNvGrpSpPr/>
              <p:nvPr/>
            </p:nvGrpSpPr>
            <p:grpSpPr>
              <a:xfrm>
                <a:off x="1355079" y="1956426"/>
                <a:ext cx="91123" cy="256960"/>
                <a:chOff x="6629439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8949" name="Freeform: Shape 8948">
                  <a:extLst>
                    <a:ext uri="{FF2B5EF4-FFF2-40B4-BE49-F238E27FC236}">
                      <a16:creationId xmlns:a16="http://schemas.microsoft.com/office/drawing/2014/main" id="{205B6D98-292E-2467-FD66-C90B421B8A28}"/>
                    </a:ext>
                  </a:extLst>
                </p:cNvPr>
                <p:cNvSpPr/>
                <p:nvPr/>
              </p:nvSpPr>
              <p:spPr>
                <a:xfrm>
                  <a:off x="6631992" y="5449349"/>
                  <a:ext cx="5033" cy="21672"/>
                </a:xfrm>
                <a:custGeom>
                  <a:avLst/>
                  <a:gdLst>
                    <a:gd name="connsiteX0" fmla="*/ 1306 w 5033"/>
                    <a:gd name="connsiteY0" fmla="*/ 14606 h 21672"/>
                    <a:gd name="connsiteX1" fmla="*/ 1009 w 5033"/>
                    <a:gd name="connsiteY1" fmla="*/ 9441 h 21672"/>
                    <a:gd name="connsiteX2" fmla="*/ 2494 w 5033"/>
                    <a:gd name="connsiteY2" fmla="*/ 4275 h 21672"/>
                    <a:gd name="connsiteX3" fmla="*/ 1959 w 5033"/>
                    <a:gd name="connsiteY3" fmla="*/ 0 h 21672"/>
                    <a:gd name="connsiteX4" fmla="*/ 1959 w 5033"/>
                    <a:gd name="connsiteY4" fmla="*/ 0 h 21672"/>
                    <a:gd name="connsiteX5" fmla="*/ 3919 w 5033"/>
                    <a:gd name="connsiteY5" fmla="*/ 772 h 21672"/>
                    <a:gd name="connsiteX6" fmla="*/ 712 w 5033"/>
                    <a:gd name="connsiteY6" fmla="*/ 21672 h 21672"/>
                    <a:gd name="connsiteX7" fmla="*/ 0 w 5033"/>
                    <a:gd name="connsiteY7" fmla="*/ 19891 h 21672"/>
                    <a:gd name="connsiteX8" fmla="*/ 1306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1306" y="14606"/>
                      </a:moveTo>
                      <a:cubicBezTo>
                        <a:pt x="890" y="13003"/>
                        <a:pt x="831" y="11400"/>
                        <a:pt x="1009" y="9441"/>
                      </a:cubicBezTo>
                      <a:cubicBezTo>
                        <a:pt x="1187" y="8075"/>
                        <a:pt x="1841" y="5938"/>
                        <a:pt x="2494" y="4275"/>
                      </a:cubicBezTo>
                      <a:cubicBezTo>
                        <a:pt x="3087" y="2850"/>
                        <a:pt x="2791" y="1306"/>
                        <a:pt x="1959" y="0"/>
                      </a:cubicBezTo>
                      <a:cubicBezTo>
                        <a:pt x="1959" y="0"/>
                        <a:pt x="1959" y="0"/>
                        <a:pt x="1959" y="0"/>
                      </a:cubicBezTo>
                      <a:cubicBezTo>
                        <a:pt x="3087" y="0"/>
                        <a:pt x="3622" y="416"/>
                        <a:pt x="3919" y="772"/>
                      </a:cubicBezTo>
                      <a:cubicBezTo>
                        <a:pt x="6591" y="3741"/>
                        <a:pt x="4038" y="13775"/>
                        <a:pt x="712" y="21672"/>
                      </a:cubicBezTo>
                      <a:cubicBezTo>
                        <a:pt x="475" y="21079"/>
                        <a:pt x="237" y="20485"/>
                        <a:pt x="0" y="19891"/>
                      </a:cubicBezTo>
                      <a:cubicBezTo>
                        <a:pt x="1306" y="18466"/>
                        <a:pt x="1781" y="16507"/>
                        <a:pt x="1306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50" name="Freeform: Shape 8949">
                  <a:extLst>
                    <a:ext uri="{FF2B5EF4-FFF2-40B4-BE49-F238E27FC236}">
                      <a16:creationId xmlns:a16="http://schemas.microsoft.com/office/drawing/2014/main" id="{7E71C7C6-BACC-4030-F029-174AE5B3513F}"/>
                    </a:ext>
                  </a:extLst>
                </p:cNvPr>
                <p:cNvSpPr/>
                <p:nvPr/>
              </p:nvSpPr>
              <p:spPr>
                <a:xfrm>
                  <a:off x="6629439" y="5446547"/>
                  <a:ext cx="10595" cy="29877"/>
                </a:xfrm>
                <a:custGeom>
                  <a:avLst/>
                  <a:gdLst>
                    <a:gd name="connsiteX0" fmla="*/ 0 w 10595"/>
                    <a:gd name="connsiteY0" fmla="*/ 24415 h 29877"/>
                    <a:gd name="connsiteX1" fmla="*/ 2553 w 10595"/>
                    <a:gd name="connsiteY1" fmla="*/ 22693 h 29877"/>
                    <a:gd name="connsiteX2" fmla="*/ 3266 w 10595"/>
                    <a:gd name="connsiteY2" fmla="*/ 24474 h 29877"/>
                    <a:gd name="connsiteX3" fmla="*/ 6472 w 10595"/>
                    <a:gd name="connsiteY3" fmla="*/ 3573 h 29877"/>
                    <a:gd name="connsiteX4" fmla="*/ 4512 w 10595"/>
                    <a:gd name="connsiteY4" fmla="*/ 2801 h 29877"/>
                    <a:gd name="connsiteX5" fmla="*/ 4512 w 10595"/>
                    <a:gd name="connsiteY5" fmla="*/ 2801 h 29877"/>
                    <a:gd name="connsiteX6" fmla="*/ 1187 w 10595"/>
                    <a:gd name="connsiteY6" fmla="*/ 70 h 29877"/>
                    <a:gd name="connsiteX7" fmla="*/ 3266 w 10595"/>
                    <a:gd name="connsiteY7" fmla="*/ 70 h 29877"/>
                    <a:gd name="connsiteX8" fmla="*/ 8847 w 10595"/>
                    <a:gd name="connsiteY8" fmla="*/ 1792 h 29877"/>
                    <a:gd name="connsiteX9" fmla="*/ 4928 w 10595"/>
                    <a:gd name="connsiteY9" fmla="*/ 28037 h 29877"/>
                    <a:gd name="connsiteX10" fmla="*/ 5225 w 10595"/>
                    <a:gd name="connsiteY10" fmla="*/ 28690 h 29877"/>
                    <a:gd name="connsiteX11" fmla="*/ 4453 w 10595"/>
                    <a:gd name="connsiteY11" fmla="*/ 29046 h 29877"/>
                    <a:gd name="connsiteX12" fmla="*/ 4038 w 10595"/>
                    <a:gd name="connsiteY12" fmla="*/ 29877 h 29877"/>
                    <a:gd name="connsiteX13" fmla="*/ 3266 w 10595"/>
                    <a:gd name="connsiteY13" fmla="*/ 29521 h 29877"/>
                    <a:gd name="connsiteX14" fmla="*/ 2494 w 10595"/>
                    <a:gd name="connsiteY14" fmla="*/ 29877 h 29877"/>
                    <a:gd name="connsiteX15" fmla="*/ 2078 w 10595"/>
                    <a:gd name="connsiteY15" fmla="*/ 29046 h 29877"/>
                    <a:gd name="connsiteX16" fmla="*/ 1306 w 10595"/>
                    <a:gd name="connsiteY16" fmla="*/ 28690 h 29877"/>
                    <a:gd name="connsiteX17" fmla="*/ 1603 w 10595"/>
                    <a:gd name="connsiteY17" fmla="*/ 28037 h 29877"/>
                    <a:gd name="connsiteX18" fmla="*/ 0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0" y="24415"/>
                      </a:moveTo>
                      <a:cubicBezTo>
                        <a:pt x="1009" y="24058"/>
                        <a:pt x="1900" y="23464"/>
                        <a:pt x="2553" y="22693"/>
                      </a:cubicBezTo>
                      <a:cubicBezTo>
                        <a:pt x="2791" y="23286"/>
                        <a:pt x="3028" y="23880"/>
                        <a:pt x="3266" y="24474"/>
                      </a:cubicBezTo>
                      <a:cubicBezTo>
                        <a:pt x="6591" y="16577"/>
                        <a:pt x="9144" y="6542"/>
                        <a:pt x="6472" y="3573"/>
                      </a:cubicBezTo>
                      <a:cubicBezTo>
                        <a:pt x="6175" y="3217"/>
                        <a:pt x="5640" y="2801"/>
                        <a:pt x="4512" y="2801"/>
                      </a:cubicBezTo>
                      <a:cubicBezTo>
                        <a:pt x="4512" y="2801"/>
                        <a:pt x="4512" y="2801"/>
                        <a:pt x="4512" y="2801"/>
                      </a:cubicBezTo>
                      <a:cubicBezTo>
                        <a:pt x="3740" y="1614"/>
                        <a:pt x="2553" y="605"/>
                        <a:pt x="1187" y="70"/>
                      </a:cubicBezTo>
                      <a:cubicBezTo>
                        <a:pt x="1781" y="11"/>
                        <a:pt x="2494" y="11"/>
                        <a:pt x="3266" y="70"/>
                      </a:cubicBezTo>
                      <a:cubicBezTo>
                        <a:pt x="6234" y="-286"/>
                        <a:pt x="7956" y="783"/>
                        <a:pt x="8847" y="1792"/>
                      </a:cubicBezTo>
                      <a:cubicBezTo>
                        <a:pt x="13360" y="6839"/>
                        <a:pt x="8075" y="21327"/>
                        <a:pt x="4928" y="28037"/>
                      </a:cubicBezTo>
                      <a:cubicBezTo>
                        <a:pt x="5047" y="28274"/>
                        <a:pt x="5166" y="28452"/>
                        <a:pt x="5225" y="28690"/>
                      </a:cubicBezTo>
                      <a:lnTo>
                        <a:pt x="4453" y="29046"/>
                      </a:lnTo>
                      <a:cubicBezTo>
                        <a:pt x="4334" y="29343"/>
                        <a:pt x="4156" y="29640"/>
                        <a:pt x="4038" y="29877"/>
                      </a:cubicBezTo>
                      <a:lnTo>
                        <a:pt x="3266" y="29521"/>
                      </a:lnTo>
                      <a:lnTo>
                        <a:pt x="2494" y="29877"/>
                      </a:lnTo>
                      <a:cubicBezTo>
                        <a:pt x="2494" y="29877"/>
                        <a:pt x="2197" y="29343"/>
                        <a:pt x="2078" y="29046"/>
                      </a:cubicBezTo>
                      <a:lnTo>
                        <a:pt x="1306" y="28690"/>
                      </a:lnTo>
                      <a:cubicBezTo>
                        <a:pt x="1306" y="28690"/>
                        <a:pt x="1543" y="28274"/>
                        <a:pt x="1603" y="28037"/>
                      </a:cubicBezTo>
                      <a:cubicBezTo>
                        <a:pt x="1128" y="26968"/>
                        <a:pt x="534" y="25721"/>
                        <a:pt x="0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42" name="Freeform: Shape 8941">
                <a:extLst>
                  <a:ext uri="{FF2B5EF4-FFF2-40B4-BE49-F238E27FC236}">
                    <a16:creationId xmlns:a16="http://schemas.microsoft.com/office/drawing/2014/main" id="{9BE3DFE9-B572-57F8-CA3F-75A606E1C7EF}"/>
                  </a:ext>
                </a:extLst>
              </p:cNvPr>
              <p:cNvSpPr/>
              <p:nvPr/>
            </p:nvSpPr>
            <p:spPr>
              <a:xfrm>
                <a:off x="4935407" y="1642290"/>
                <a:ext cx="592890" cy="536023"/>
              </a:xfrm>
              <a:custGeom>
                <a:avLst/>
                <a:gdLst>
                  <a:gd name="connsiteX0" fmla="*/ 32063 w 68936"/>
                  <a:gd name="connsiteY0" fmla="*/ 27213 h 62324"/>
                  <a:gd name="connsiteX1" fmla="*/ 29629 w 68936"/>
                  <a:gd name="connsiteY1" fmla="*/ 27748 h 62324"/>
                  <a:gd name="connsiteX2" fmla="*/ 21435 w 68936"/>
                  <a:gd name="connsiteY2" fmla="*/ 14448 h 62324"/>
                  <a:gd name="connsiteX3" fmla="*/ 15616 w 68936"/>
                  <a:gd name="connsiteY3" fmla="*/ 5006 h 62324"/>
                  <a:gd name="connsiteX4" fmla="*/ 8313 w 68936"/>
                  <a:gd name="connsiteY4" fmla="*/ 10766 h 62324"/>
                  <a:gd name="connsiteX5" fmla="*/ 3859 w 68936"/>
                  <a:gd name="connsiteY5" fmla="*/ 16704 h 62324"/>
                  <a:gd name="connsiteX6" fmla="*/ 15141 w 68936"/>
                  <a:gd name="connsiteY6" fmla="*/ 22998 h 62324"/>
                  <a:gd name="connsiteX7" fmla="*/ 29451 w 68936"/>
                  <a:gd name="connsiteY7" fmla="*/ 30954 h 62324"/>
                  <a:gd name="connsiteX8" fmla="*/ 28738 w 68936"/>
                  <a:gd name="connsiteY8" fmla="*/ 33151 h 62324"/>
                  <a:gd name="connsiteX9" fmla="*/ 11935 w 68936"/>
                  <a:gd name="connsiteY9" fmla="*/ 32914 h 62324"/>
                  <a:gd name="connsiteX10" fmla="*/ 0 w 68936"/>
                  <a:gd name="connsiteY10" fmla="*/ 32736 h 62324"/>
                  <a:gd name="connsiteX11" fmla="*/ 5344 w 68936"/>
                  <a:gd name="connsiteY11" fmla="*/ 47817 h 62324"/>
                  <a:gd name="connsiteX12" fmla="*/ 17041 w 68936"/>
                  <a:gd name="connsiteY12" fmla="*/ 42117 h 62324"/>
                  <a:gd name="connsiteX13" fmla="*/ 31885 w 68936"/>
                  <a:gd name="connsiteY13" fmla="*/ 34933 h 62324"/>
                  <a:gd name="connsiteX14" fmla="*/ 33607 w 68936"/>
                  <a:gd name="connsiteY14" fmla="*/ 36595 h 62324"/>
                  <a:gd name="connsiteX15" fmla="*/ 24938 w 68936"/>
                  <a:gd name="connsiteY15" fmla="*/ 49658 h 62324"/>
                  <a:gd name="connsiteX16" fmla="*/ 18822 w 68936"/>
                  <a:gd name="connsiteY16" fmla="*/ 58921 h 62324"/>
                  <a:gd name="connsiteX17" fmla="*/ 35982 w 68936"/>
                  <a:gd name="connsiteY17" fmla="*/ 62305 h 62324"/>
                  <a:gd name="connsiteX18" fmla="*/ 36398 w 68936"/>
                  <a:gd name="connsiteY18" fmla="*/ 50311 h 62324"/>
                  <a:gd name="connsiteX19" fmla="*/ 36873 w 68936"/>
                  <a:gd name="connsiteY19" fmla="*/ 35110 h 62324"/>
                  <a:gd name="connsiteX20" fmla="*/ 39307 w 68936"/>
                  <a:gd name="connsiteY20" fmla="*/ 34576 h 62324"/>
                  <a:gd name="connsiteX21" fmla="*/ 47501 w 68936"/>
                  <a:gd name="connsiteY21" fmla="*/ 47877 h 62324"/>
                  <a:gd name="connsiteX22" fmla="*/ 53320 w 68936"/>
                  <a:gd name="connsiteY22" fmla="*/ 57317 h 62324"/>
                  <a:gd name="connsiteX23" fmla="*/ 60623 w 68936"/>
                  <a:gd name="connsiteY23" fmla="*/ 51558 h 62324"/>
                  <a:gd name="connsiteX24" fmla="*/ 65077 w 68936"/>
                  <a:gd name="connsiteY24" fmla="*/ 45620 h 62324"/>
                  <a:gd name="connsiteX25" fmla="*/ 53795 w 68936"/>
                  <a:gd name="connsiteY25" fmla="*/ 39326 h 62324"/>
                  <a:gd name="connsiteX26" fmla="*/ 39485 w 68936"/>
                  <a:gd name="connsiteY26" fmla="*/ 31370 h 62324"/>
                  <a:gd name="connsiteX27" fmla="*/ 40198 w 68936"/>
                  <a:gd name="connsiteY27" fmla="*/ 29173 h 62324"/>
                  <a:gd name="connsiteX28" fmla="*/ 57001 w 68936"/>
                  <a:gd name="connsiteY28" fmla="*/ 29411 h 62324"/>
                  <a:gd name="connsiteX29" fmla="*/ 68936 w 68936"/>
                  <a:gd name="connsiteY29" fmla="*/ 29588 h 62324"/>
                  <a:gd name="connsiteX30" fmla="*/ 63592 w 68936"/>
                  <a:gd name="connsiteY30" fmla="*/ 14507 h 62324"/>
                  <a:gd name="connsiteX31" fmla="*/ 51895 w 68936"/>
                  <a:gd name="connsiteY31" fmla="*/ 20207 h 62324"/>
                  <a:gd name="connsiteX32" fmla="*/ 37051 w 68936"/>
                  <a:gd name="connsiteY32" fmla="*/ 27392 h 62324"/>
                  <a:gd name="connsiteX33" fmla="*/ 35329 w 68936"/>
                  <a:gd name="connsiteY33" fmla="*/ 25729 h 62324"/>
                  <a:gd name="connsiteX34" fmla="*/ 43998 w 68936"/>
                  <a:gd name="connsiteY34" fmla="*/ 12666 h 62324"/>
                  <a:gd name="connsiteX35" fmla="*/ 50114 w 68936"/>
                  <a:gd name="connsiteY35" fmla="*/ 3404 h 62324"/>
                  <a:gd name="connsiteX36" fmla="*/ 32954 w 68936"/>
                  <a:gd name="connsiteY36" fmla="*/ 19 h 62324"/>
                  <a:gd name="connsiteX37" fmla="*/ 32538 w 68936"/>
                  <a:gd name="connsiteY37" fmla="*/ 12013 h 62324"/>
                  <a:gd name="connsiteX38" fmla="*/ 32063 w 68936"/>
                  <a:gd name="connsiteY38" fmla="*/ 27213 h 6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8936" h="62324">
                    <a:moveTo>
                      <a:pt x="32063" y="27213"/>
                    </a:moveTo>
                    <a:cubicBezTo>
                      <a:pt x="32063" y="28401"/>
                      <a:pt x="30282" y="28817"/>
                      <a:pt x="29629" y="27748"/>
                    </a:cubicBezTo>
                    <a:lnTo>
                      <a:pt x="21435" y="14448"/>
                    </a:lnTo>
                    <a:lnTo>
                      <a:pt x="15616" y="5006"/>
                    </a:lnTo>
                    <a:cubicBezTo>
                      <a:pt x="12944" y="6550"/>
                      <a:pt x="10450" y="8510"/>
                      <a:pt x="8313" y="10766"/>
                    </a:cubicBezTo>
                    <a:cubicBezTo>
                      <a:pt x="6531" y="12607"/>
                      <a:pt x="5047" y="14625"/>
                      <a:pt x="3859" y="16704"/>
                    </a:cubicBezTo>
                    <a:lnTo>
                      <a:pt x="15141" y="22998"/>
                    </a:lnTo>
                    <a:lnTo>
                      <a:pt x="29451" y="30954"/>
                    </a:lnTo>
                    <a:cubicBezTo>
                      <a:pt x="30579" y="31607"/>
                      <a:pt x="30045" y="33151"/>
                      <a:pt x="28738" y="33151"/>
                    </a:cubicBezTo>
                    <a:lnTo>
                      <a:pt x="11935" y="32914"/>
                    </a:lnTo>
                    <a:lnTo>
                      <a:pt x="0" y="32736"/>
                    </a:lnTo>
                    <a:cubicBezTo>
                      <a:pt x="297" y="38020"/>
                      <a:pt x="2078" y="43245"/>
                      <a:pt x="5344" y="47817"/>
                    </a:cubicBezTo>
                    <a:lnTo>
                      <a:pt x="17041" y="42117"/>
                    </a:lnTo>
                    <a:lnTo>
                      <a:pt x="31885" y="34933"/>
                    </a:lnTo>
                    <a:cubicBezTo>
                      <a:pt x="33073" y="34339"/>
                      <a:pt x="34320" y="35526"/>
                      <a:pt x="33607" y="36595"/>
                    </a:cubicBezTo>
                    <a:lnTo>
                      <a:pt x="24938" y="49658"/>
                    </a:lnTo>
                    <a:lnTo>
                      <a:pt x="18822" y="58921"/>
                    </a:lnTo>
                    <a:cubicBezTo>
                      <a:pt x="24226" y="61414"/>
                      <a:pt x="30104" y="62483"/>
                      <a:pt x="35982" y="62305"/>
                    </a:cubicBezTo>
                    <a:lnTo>
                      <a:pt x="36398" y="50311"/>
                    </a:lnTo>
                    <a:lnTo>
                      <a:pt x="36873" y="35110"/>
                    </a:lnTo>
                    <a:cubicBezTo>
                      <a:pt x="36873" y="33923"/>
                      <a:pt x="38654" y="33508"/>
                      <a:pt x="39307" y="34576"/>
                    </a:cubicBezTo>
                    <a:lnTo>
                      <a:pt x="47501" y="47877"/>
                    </a:lnTo>
                    <a:lnTo>
                      <a:pt x="53320" y="57317"/>
                    </a:lnTo>
                    <a:cubicBezTo>
                      <a:pt x="55992" y="55774"/>
                      <a:pt x="58486" y="53814"/>
                      <a:pt x="60623" y="51558"/>
                    </a:cubicBezTo>
                    <a:cubicBezTo>
                      <a:pt x="62405" y="49717"/>
                      <a:pt x="63889" y="47698"/>
                      <a:pt x="65077" y="45620"/>
                    </a:cubicBezTo>
                    <a:lnTo>
                      <a:pt x="53795" y="39326"/>
                    </a:lnTo>
                    <a:lnTo>
                      <a:pt x="39485" y="31370"/>
                    </a:lnTo>
                    <a:cubicBezTo>
                      <a:pt x="38357" y="30717"/>
                      <a:pt x="38892" y="29173"/>
                      <a:pt x="40198" y="29173"/>
                    </a:cubicBezTo>
                    <a:lnTo>
                      <a:pt x="57001" y="29411"/>
                    </a:lnTo>
                    <a:lnTo>
                      <a:pt x="68936" y="29588"/>
                    </a:lnTo>
                    <a:cubicBezTo>
                      <a:pt x="68639" y="24304"/>
                      <a:pt x="66858" y="19079"/>
                      <a:pt x="63592" y="14507"/>
                    </a:cubicBezTo>
                    <a:lnTo>
                      <a:pt x="51895" y="20207"/>
                    </a:lnTo>
                    <a:lnTo>
                      <a:pt x="37051" y="27392"/>
                    </a:lnTo>
                    <a:cubicBezTo>
                      <a:pt x="35863" y="27985"/>
                      <a:pt x="34617" y="26798"/>
                      <a:pt x="35329" y="25729"/>
                    </a:cubicBezTo>
                    <a:lnTo>
                      <a:pt x="43998" y="12666"/>
                    </a:lnTo>
                    <a:lnTo>
                      <a:pt x="50114" y="3404"/>
                    </a:lnTo>
                    <a:cubicBezTo>
                      <a:pt x="44710" y="909"/>
                      <a:pt x="38832" y="-159"/>
                      <a:pt x="32954" y="19"/>
                    </a:cubicBezTo>
                    <a:lnTo>
                      <a:pt x="32538" y="12013"/>
                    </a:lnTo>
                    <a:lnTo>
                      <a:pt x="32063" y="27213"/>
                    </a:lnTo>
                    <a:close/>
                  </a:path>
                </a:pathLst>
              </a:custGeom>
              <a:solidFill>
                <a:schemeClr val="bg2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3" name="Freeform: Shape 8942">
                <a:extLst>
                  <a:ext uri="{FF2B5EF4-FFF2-40B4-BE49-F238E27FC236}">
                    <a16:creationId xmlns:a16="http://schemas.microsoft.com/office/drawing/2014/main" id="{F82A64DE-AC86-C2DF-DAF3-73162BF87EDE}"/>
                  </a:ext>
                </a:extLst>
              </p:cNvPr>
              <p:cNvSpPr/>
              <p:nvPr/>
            </p:nvSpPr>
            <p:spPr>
              <a:xfrm>
                <a:off x="5237468" y="1671050"/>
                <a:ext cx="244867" cy="207670"/>
              </a:xfrm>
              <a:custGeom>
                <a:avLst/>
                <a:gdLst>
                  <a:gd name="connsiteX0" fmla="*/ 14993 w 28471"/>
                  <a:gd name="connsiteY0" fmla="*/ 59 h 24146"/>
                  <a:gd name="connsiteX1" fmla="*/ 21881 w 28471"/>
                  <a:gd name="connsiteY1" fmla="*/ 4216 h 24146"/>
                  <a:gd name="connsiteX2" fmla="*/ 28472 w 28471"/>
                  <a:gd name="connsiteY2" fmla="*/ 11103 h 24146"/>
                  <a:gd name="connsiteX3" fmla="*/ 16775 w 28471"/>
                  <a:gd name="connsiteY3" fmla="*/ 16804 h 24146"/>
                  <a:gd name="connsiteX4" fmla="*/ 1930 w 28471"/>
                  <a:gd name="connsiteY4" fmla="*/ 23988 h 24146"/>
                  <a:gd name="connsiteX5" fmla="*/ 209 w 28471"/>
                  <a:gd name="connsiteY5" fmla="*/ 22326 h 24146"/>
                  <a:gd name="connsiteX6" fmla="*/ 8877 w 28471"/>
                  <a:gd name="connsiteY6" fmla="*/ 9263 h 24146"/>
                  <a:gd name="connsiteX7" fmla="*/ 14993 w 28471"/>
                  <a:gd name="connsiteY7" fmla="*/ 0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14993" y="59"/>
                    </a:moveTo>
                    <a:cubicBezTo>
                      <a:pt x="17428" y="1188"/>
                      <a:pt x="19743" y="2553"/>
                      <a:pt x="21881" y="4216"/>
                    </a:cubicBezTo>
                    <a:cubicBezTo>
                      <a:pt x="24493" y="6234"/>
                      <a:pt x="26690" y="8610"/>
                      <a:pt x="28472" y="11103"/>
                    </a:cubicBezTo>
                    <a:lnTo>
                      <a:pt x="16775" y="16804"/>
                    </a:lnTo>
                    <a:lnTo>
                      <a:pt x="1930" y="23988"/>
                    </a:lnTo>
                    <a:cubicBezTo>
                      <a:pt x="743" y="24582"/>
                      <a:pt x="-504" y="23394"/>
                      <a:pt x="209" y="22326"/>
                    </a:cubicBezTo>
                    <a:lnTo>
                      <a:pt x="8877" y="9263"/>
                    </a:lnTo>
                    <a:lnTo>
                      <a:pt x="1499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4" name="Freeform: Shape 8943">
                <a:extLst>
                  <a:ext uri="{FF2B5EF4-FFF2-40B4-BE49-F238E27FC236}">
                    <a16:creationId xmlns:a16="http://schemas.microsoft.com/office/drawing/2014/main" id="{80DB9705-1EBF-397F-C2E1-C6C25644CB20}"/>
                  </a:ext>
                </a:extLst>
              </p:cNvPr>
              <p:cNvSpPr/>
              <p:nvPr/>
            </p:nvSpPr>
            <p:spPr>
              <a:xfrm>
                <a:off x="5069714" y="1642453"/>
                <a:ext cx="149108" cy="243775"/>
              </a:xfrm>
              <a:custGeom>
                <a:avLst/>
                <a:gdLst>
                  <a:gd name="connsiteX0" fmla="*/ 0 w 17337"/>
                  <a:gd name="connsiteY0" fmla="*/ 4987 h 28344"/>
                  <a:gd name="connsiteX1" fmla="*/ 17338 w 17337"/>
                  <a:gd name="connsiteY1" fmla="*/ 0 h 28344"/>
                  <a:gd name="connsiteX2" fmla="*/ 16922 w 17337"/>
                  <a:gd name="connsiteY2" fmla="*/ 11994 h 28344"/>
                  <a:gd name="connsiteX3" fmla="*/ 16447 w 17337"/>
                  <a:gd name="connsiteY3" fmla="*/ 27194 h 28344"/>
                  <a:gd name="connsiteX4" fmla="*/ 14013 w 17337"/>
                  <a:gd name="connsiteY4" fmla="*/ 27729 h 28344"/>
                  <a:gd name="connsiteX5" fmla="*/ 5819 w 17337"/>
                  <a:gd name="connsiteY5" fmla="*/ 14428 h 28344"/>
                  <a:gd name="connsiteX6" fmla="*/ 0 w 17337"/>
                  <a:gd name="connsiteY6" fmla="*/ 4987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0" y="4987"/>
                    </a:moveTo>
                    <a:cubicBezTo>
                      <a:pt x="5225" y="1900"/>
                      <a:pt x="11281" y="237"/>
                      <a:pt x="17338" y="0"/>
                    </a:cubicBezTo>
                    <a:lnTo>
                      <a:pt x="16922" y="11994"/>
                    </a:lnTo>
                    <a:lnTo>
                      <a:pt x="16447" y="27194"/>
                    </a:lnTo>
                    <a:cubicBezTo>
                      <a:pt x="16447" y="28382"/>
                      <a:pt x="14666" y="28798"/>
                      <a:pt x="14013" y="27729"/>
                    </a:cubicBezTo>
                    <a:lnTo>
                      <a:pt x="5819" y="14428"/>
                    </a:lnTo>
                    <a:lnTo>
                      <a:pt x="0" y="4987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5" name="Freeform: Shape 8944">
                <a:extLst>
                  <a:ext uri="{FF2B5EF4-FFF2-40B4-BE49-F238E27FC236}">
                    <a16:creationId xmlns:a16="http://schemas.microsoft.com/office/drawing/2014/main" id="{B1E002CB-C7D3-8A54-0156-CD1A5999CB76}"/>
                  </a:ext>
                </a:extLst>
              </p:cNvPr>
              <p:cNvSpPr/>
              <p:nvPr/>
            </p:nvSpPr>
            <p:spPr>
              <a:xfrm>
                <a:off x="4934530" y="1786470"/>
                <a:ext cx="258946" cy="141454"/>
              </a:xfrm>
              <a:custGeom>
                <a:avLst/>
                <a:gdLst>
                  <a:gd name="connsiteX0" fmla="*/ 3902 w 30108"/>
                  <a:gd name="connsiteY0" fmla="*/ 0 h 16447"/>
                  <a:gd name="connsiteX1" fmla="*/ 15184 w 30108"/>
                  <a:gd name="connsiteY1" fmla="*/ 6294 h 16447"/>
                  <a:gd name="connsiteX2" fmla="*/ 29494 w 30108"/>
                  <a:gd name="connsiteY2" fmla="*/ 14250 h 16447"/>
                  <a:gd name="connsiteX3" fmla="*/ 28781 w 30108"/>
                  <a:gd name="connsiteY3" fmla="*/ 16447 h 16447"/>
                  <a:gd name="connsiteX4" fmla="*/ 11977 w 30108"/>
                  <a:gd name="connsiteY4" fmla="*/ 16210 h 16447"/>
                  <a:gd name="connsiteX5" fmla="*/ 43 w 30108"/>
                  <a:gd name="connsiteY5" fmla="*/ 16031 h 16447"/>
                  <a:gd name="connsiteX6" fmla="*/ 3902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3902" y="0"/>
                    </a:moveTo>
                    <a:lnTo>
                      <a:pt x="15184" y="6294"/>
                    </a:lnTo>
                    <a:lnTo>
                      <a:pt x="29494" y="14250"/>
                    </a:lnTo>
                    <a:cubicBezTo>
                      <a:pt x="30622" y="14903"/>
                      <a:pt x="30087" y="16447"/>
                      <a:pt x="28781" y="16447"/>
                    </a:cubicBezTo>
                    <a:lnTo>
                      <a:pt x="11977" y="16210"/>
                    </a:lnTo>
                    <a:lnTo>
                      <a:pt x="43" y="16031"/>
                    </a:lnTo>
                    <a:cubicBezTo>
                      <a:pt x="-254" y="10569"/>
                      <a:pt x="993" y="4987"/>
                      <a:pt x="39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6" name="Freeform: Shape 8945">
                <a:extLst>
                  <a:ext uri="{FF2B5EF4-FFF2-40B4-BE49-F238E27FC236}">
                    <a16:creationId xmlns:a16="http://schemas.microsoft.com/office/drawing/2014/main" id="{52D3E811-9CB6-7C9F-C26E-7E6AA6464F81}"/>
                  </a:ext>
                </a:extLst>
              </p:cNvPr>
              <p:cNvSpPr/>
              <p:nvPr/>
            </p:nvSpPr>
            <p:spPr>
              <a:xfrm>
                <a:off x="4980861" y="1941874"/>
                <a:ext cx="244867" cy="207670"/>
              </a:xfrm>
              <a:custGeom>
                <a:avLst/>
                <a:gdLst>
                  <a:gd name="connsiteX0" fmla="*/ 0 w 28471"/>
                  <a:gd name="connsiteY0" fmla="*/ 13043 h 24146"/>
                  <a:gd name="connsiteX1" fmla="*/ 11697 w 28471"/>
                  <a:gd name="connsiteY1" fmla="*/ 7343 h 24146"/>
                  <a:gd name="connsiteX2" fmla="*/ 26541 w 28471"/>
                  <a:gd name="connsiteY2" fmla="*/ 159 h 24146"/>
                  <a:gd name="connsiteX3" fmla="*/ 28263 w 28471"/>
                  <a:gd name="connsiteY3" fmla="*/ 1821 h 24146"/>
                  <a:gd name="connsiteX4" fmla="*/ 19594 w 28471"/>
                  <a:gd name="connsiteY4" fmla="*/ 14884 h 24146"/>
                  <a:gd name="connsiteX5" fmla="*/ 13478 w 28471"/>
                  <a:gd name="connsiteY5" fmla="*/ 24147 h 24146"/>
                  <a:gd name="connsiteX6" fmla="*/ 6591 w 28471"/>
                  <a:gd name="connsiteY6" fmla="*/ 19990 h 24146"/>
                  <a:gd name="connsiteX7" fmla="*/ 0 w 28471"/>
                  <a:gd name="connsiteY7" fmla="*/ 13103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0" y="13043"/>
                    </a:moveTo>
                    <a:lnTo>
                      <a:pt x="11697" y="7343"/>
                    </a:lnTo>
                    <a:lnTo>
                      <a:pt x="26541" y="159"/>
                    </a:lnTo>
                    <a:cubicBezTo>
                      <a:pt x="27729" y="-435"/>
                      <a:pt x="28975" y="752"/>
                      <a:pt x="28263" y="1821"/>
                    </a:cubicBezTo>
                    <a:lnTo>
                      <a:pt x="19594" y="14884"/>
                    </a:lnTo>
                    <a:lnTo>
                      <a:pt x="13478" y="24147"/>
                    </a:lnTo>
                    <a:cubicBezTo>
                      <a:pt x="11044" y="23019"/>
                      <a:pt x="8728" y="21653"/>
                      <a:pt x="6591" y="19990"/>
                    </a:cubicBezTo>
                    <a:cubicBezTo>
                      <a:pt x="3978" y="17972"/>
                      <a:pt x="1781" y="15597"/>
                      <a:pt x="0" y="131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7" name="Freeform: Shape 8946">
                <a:extLst>
                  <a:ext uri="{FF2B5EF4-FFF2-40B4-BE49-F238E27FC236}">
                    <a16:creationId xmlns:a16="http://schemas.microsoft.com/office/drawing/2014/main" id="{90D44D0B-D4DF-7874-DFB2-4DD5420605DB}"/>
                  </a:ext>
                </a:extLst>
              </p:cNvPr>
              <p:cNvSpPr/>
              <p:nvPr/>
            </p:nvSpPr>
            <p:spPr>
              <a:xfrm>
                <a:off x="5244366" y="1934375"/>
                <a:ext cx="149108" cy="243775"/>
              </a:xfrm>
              <a:custGeom>
                <a:avLst/>
                <a:gdLst>
                  <a:gd name="connsiteX0" fmla="*/ 3325 w 17337"/>
                  <a:gd name="connsiteY0" fmla="*/ 616 h 28344"/>
                  <a:gd name="connsiteX1" fmla="*/ 11519 w 17337"/>
                  <a:gd name="connsiteY1" fmla="*/ 13916 h 28344"/>
                  <a:gd name="connsiteX2" fmla="*/ 17338 w 17337"/>
                  <a:gd name="connsiteY2" fmla="*/ 23357 h 28344"/>
                  <a:gd name="connsiteX3" fmla="*/ 0 w 17337"/>
                  <a:gd name="connsiteY3" fmla="*/ 28344 h 28344"/>
                  <a:gd name="connsiteX4" fmla="*/ 416 w 17337"/>
                  <a:gd name="connsiteY4" fmla="*/ 16350 h 28344"/>
                  <a:gd name="connsiteX5" fmla="*/ 891 w 17337"/>
                  <a:gd name="connsiteY5" fmla="*/ 1150 h 28344"/>
                  <a:gd name="connsiteX6" fmla="*/ 3325 w 17337"/>
                  <a:gd name="connsiteY6" fmla="*/ 616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3325" y="616"/>
                    </a:moveTo>
                    <a:lnTo>
                      <a:pt x="11519" y="13916"/>
                    </a:lnTo>
                    <a:lnTo>
                      <a:pt x="17338" y="23357"/>
                    </a:lnTo>
                    <a:cubicBezTo>
                      <a:pt x="12113" y="26444"/>
                      <a:pt x="6057" y="28107"/>
                      <a:pt x="0" y="28344"/>
                    </a:cubicBezTo>
                    <a:lnTo>
                      <a:pt x="416" y="16350"/>
                    </a:lnTo>
                    <a:lnTo>
                      <a:pt x="891" y="1150"/>
                    </a:lnTo>
                    <a:cubicBezTo>
                      <a:pt x="891" y="-38"/>
                      <a:pt x="2672" y="-453"/>
                      <a:pt x="3325" y="6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8" name="Freeform: Shape 8947">
                <a:extLst>
                  <a:ext uri="{FF2B5EF4-FFF2-40B4-BE49-F238E27FC236}">
                    <a16:creationId xmlns:a16="http://schemas.microsoft.com/office/drawing/2014/main" id="{4B61090F-265C-2BB5-5420-989447BEC4E0}"/>
                  </a:ext>
                </a:extLst>
              </p:cNvPr>
              <p:cNvSpPr/>
              <p:nvPr/>
            </p:nvSpPr>
            <p:spPr>
              <a:xfrm>
                <a:off x="5269204" y="1892687"/>
                <a:ext cx="258946" cy="141454"/>
              </a:xfrm>
              <a:custGeom>
                <a:avLst/>
                <a:gdLst>
                  <a:gd name="connsiteX0" fmla="*/ 1327 w 30108"/>
                  <a:gd name="connsiteY0" fmla="*/ 0 h 16447"/>
                  <a:gd name="connsiteX1" fmla="*/ 18131 w 30108"/>
                  <a:gd name="connsiteY1" fmla="*/ 238 h 16447"/>
                  <a:gd name="connsiteX2" fmla="*/ 30065 w 30108"/>
                  <a:gd name="connsiteY2" fmla="*/ 416 h 16447"/>
                  <a:gd name="connsiteX3" fmla="*/ 26206 w 30108"/>
                  <a:gd name="connsiteY3" fmla="*/ 16447 h 16447"/>
                  <a:gd name="connsiteX4" fmla="*/ 14924 w 30108"/>
                  <a:gd name="connsiteY4" fmla="*/ 10154 h 16447"/>
                  <a:gd name="connsiteX5" fmla="*/ 615 w 30108"/>
                  <a:gd name="connsiteY5" fmla="*/ 2197 h 16447"/>
                  <a:gd name="connsiteX6" fmla="*/ 1327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1327" y="0"/>
                    </a:moveTo>
                    <a:lnTo>
                      <a:pt x="18131" y="238"/>
                    </a:lnTo>
                    <a:lnTo>
                      <a:pt x="30065" y="416"/>
                    </a:lnTo>
                    <a:cubicBezTo>
                      <a:pt x="30362" y="5879"/>
                      <a:pt x="29116" y="11460"/>
                      <a:pt x="26206" y="16447"/>
                    </a:cubicBezTo>
                    <a:lnTo>
                      <a:pt x="14924" y="10154"/>
                    </a:lnTo>
                    <a:lnTo>
                      <a:pt x="615" y="2197"/>
                    </a:lnTo>
                    <a:cubicBezTo>
                      <a:pt x="-513" y="1544"/>
                      <a:pt x="21" y="0"/>
                      <a:pt x="13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60" name="Group 8259">
              <a:extLst>
                <a:ext uri="{FF2B5EF4-FFF2-40B4-BE49-F238E27FC236}">
                  <a16:creationId xmlns:a16="http://schemas.microsoft.com/office/drawing/2014/main" id="{27201A89-609C-EE14-E24C-3FA051A63C5A}"/>
                </a:ext>
              </a:extLst>
            </p:cNvPr>
            <p:cNvGrpSpPr>
              <a:grpSpLocks/>
            </p:cNvGrpSpPr>
            <p:nvPr/>
          </p:nvGrpSpPr>
          <p:grpSpPr>
            <a:xfrm>
              <a:off x="6584253" y="5367467"/>
              <a:ext cx="991351" cy="297656"/>
              <a:chOff x="966470" y="1276301"/>
              <a:chExt cx="8526188" cy="2560025"/>
            </a:xfrm>
          </p:grpSpPr>
          <p:sp>
            <p:nvSpPr>
              <p:cNvPr id="8770" name="Freeform: Shape 8769">
                <a:extLst>
                  <a:ext uri="{FF2B5EF4-FFF2-40B4-BE49-F238E27FC236}">
                    <a16:creationId xmlns:a16="http://schemas.microsoft.com/office/drawing/2014/main" id="{E4E722A3-FD37-402D-BB12-B9F90908B22C}"/>
                  </a:ext>
                </a:extLst>
              </p:cNvPr>
              <p:cNvSpPr/>
              <p:nvPr/>
            </p:nvSpPr>
            <p:spPr>
              <a:xfrm>
                <a:off x="5534327" y="2090312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3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2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3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2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1"/>
                      <a:pt x="140854" y="7304"/>
                    </a:cubicBezTo>
                    <a:cubicBezTo>
                      <a:pt x="131650" y="7897"/>
                      <a:pt x="122387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1" name="Freeform: Shape 8770">
                <a:extLst>
                  <a:ext uri="{FF2B5EF4-FFF2-40B4-BE49-F238E27FC236}">
                    <a16:creationId xmlns:a16="http://schemas.microsoft.com/office/drawing/2014/main" id="{F0B3285F-007A-541E-3A0B-324092722D1A}"/>
                  </a:ext>
                </a:extLst>
              </p:cNvPr>
              <p:cNvSpPr/>
              <p:nvPr/>
            </p:nvSpPr>
            <p:spPr>
              <a:xfrm>
                <a:off x="7311465" y="2036180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2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3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2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3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0"/>
                      <a:pt x="140854" y="7304"/>
                    </a:cubicBezTo>
                    <a:cubicBezTo>
                      <a:pt x="131650" y="7897"/>
                      <a:pt x="122388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2" name="Freeform: Shape 8771">
                <a:extLst>
                  <a:ext uri="{FF2B5EF4-FFF2-40B4-BE49-F238E27FC236}">
                    <a16:creationId xmlns:a16="http://schemas.microsoft.com/office/drawing/2014/main" id="{8B088ACF-87D4-1E26-18F0-0B1A0796E18C}"/>
                  </a:ext>
                </a:extLst>
              </p:cNvPr>
              <p:cNvSpPr/>
              <p:nvPr/>
            </p:nvSpPr>
            <p:spPr>
              <a:xfrm>
                <a:off x="7046000" y="2178666"/>
                <a:ext cx="1544940" cy="456029"/>
              </a:xfrm>
              <a:custGeom>
                <a:avLst/>
                <a:gdLst>
                  <a:gd name="connsiteX0" fmla="*/ 1606 w 179632"/>
                  <a:gd name="connsiteY0" fmla="*/ 0 h 53023"/>
                  <a:gd name="connsiteX1" fmla="*/ 24110 w 179632"/>
                  <a:gd name="connsiteY1" fmla="*/ 3028 h 53023"/>
                  <a:gd name="connsiteX2" fmla="*/ 46732 w 179632"/>
                  <a:gd name="connsiteY2" fmla="*/ 6888 h 53023"/>
                  <a:gd name="connsiteX3" fmla="*/ 92095 w 179632"/>
                  <a:gd name="connsiteY3" fmla="*/ 16803 h 53023"/>
                  <a:gd name="connsiteX4" fmla="*/ 103437 w 179632"/>
                  <a:gd name="connsiteY4" fmla="*/ 19772 h 53023"/>
                  <a:gd name="connsiteX5" fmla="*/ 114777 w 179632"/>
                  <a:gd name="connsiteY5" fmla="*/ 22979 h 53023"/>
                  <a:gd name="connsiteX6" fmla="*/ 126059 w 179632"/>
                  <a:gd name="connsiteY6" fmla="*/ 26423 h 53023"/>
                  <a:gd name="connsiteX7" fmla="*/ 137281 w 179632"/>
                  <a:gd name="connsiteY7" fmla="*/ 30222 h 53023"/>
                  <a:gd name="connsiteX8" fmla="*/ 142863 w 179632"/>
                  <a:gd name="connsiteY8" fmla="*/ 32241 h 53023"/>
                  <a:gd name="connsiteX9" fmla="*/ 145653 w 179632"/>
                  <a:gd name="connsiteY9" fmla="*/ 33310 h 53023"/>
                  <a:gd name="connsiteX10" fmla="*/ 148444 w 179632"/>
                  <a:gd name="connsiteY10" fmla="*/ 34379 h 53023"/>
                  <a:gd name="connsiteX11" fmla="*/ 159369 w 179632"/>
                  <a:gd name="connsiteY11" fmla="*/ 39129 h 53023"/>
                  <a:gd name="connsiteX12" fmla="*/ 164654 w 179632"/>
                  <a:gd name="connsiteY12" fmla="*/ 41742 h 53023"/>
                  <a:gd name="connsiteX13" fmla="*/ 167266 w 179632"/>
                  <a:gd name="connsiteY13" fmla="*/ 43107 h 53023"/>
                  <a:gd name="connsiteX14" fmla="*/ 169820 w 179632"/>
                  <a:gd name="connsiteY14" fmla="*/ 44592 h 53023"/>
                  <a:gd name="connsiteX15" fmla="*/ 179082 w 179632"/>
                  <a:gd name="connsiteY15" fmla="*/ 51123 h 53023"/>
                  <a:gd name="connsiteX16" fmla="*/ 179023 w 179632"/>
                  <a:gd name="connsiteY16" fmla="*/ 52904 h 53023"/>
                  <a:gd name="connsiteX17" fmla="*/ 176351 w 179632"/>
                  <a:gd name="connsiteY17" fmla="*/ 52429 h 53023"/>
                  <a:gd name="connsiteX18" fmla="*/ 176351 w 179632"/>
                  <a:gd name="connsiteY18" fmla="*/ 52429 h 53023"/>
                  <a:gd name="connsiteX19" fmla="*/ 167207 w 179632"/>
                  <a:gd name="connsiteY19" fmla="*/ 47086 h 53023"/>
                  <a:gd name="connsiteX20" fmla="*/ 157113 w 179632"/>
                  <a:gd name="connsiteY20" fmla="*/ 42573 h 53023"/>
                  <a:gd name="connsiteX21" fmla="*/ 146544 w 179632"/>
                  <a:gd name="connsiteY21" fmla="*/ 38595 h 53023"/>
                  <a:gd name="connsiteX22" fmla="*/ 135738 w 179632"/>
                  <a:gd name="connsiteY22" fmla="*/ 34973 h 53023"/>
                  <a:gd name="connsiteX23" fmla="*/ 113768 w 179632"/>
                  <a:gd name="connsiteY23" fmla="*/ 28560 h 53023"/>
                  <a:gd name="connsiteX24" fmla="*/ 91561 w 179632"/>
                  <a:gd name="connsiteY24" fmla="*/ 22860 h 53023"/>
                  <a:gd name="connsiteX25" fmla="*/ 46910 w 179632"/>
                  <a:gd name="connsiteY25" fmla="*/ 12588 h 53023"/>
                  <a:gd name="connsiteX26" fmla="*/ 24466 w 179632"/>
                  <a:gd name="connsiteY26" fmla="*/ 7659 h 53023"/>
                  <a:gd name="connsiteX27" fmla="*/ 2021 w 179632"/>
                  <a:gd name="connsiteY27" fmla="*/ 2731 h 53023"/>
                  <a:gd name="connsiteX28" fmla="*/ 2021 w 179632"/>
                  <a:gd name="connsiteY28" fmla="*/ 2731 h 53023"/>
                  <a:gd name="connsiteX29" fmla="*/ 3 w 179632"/>
                  <a:gd name="connsiteY29" fmla="*/ 1009 h 53023"/>
                  <a:gd name="connsiteX30" fmla="*/ 1724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606" y="0"/>
                    </a:moveTo>
                    <a:cubicBezTo>
                      <a:pt x="9087" y="772"/>
                      <a:pt x="16569" y="1841"/>
                      <a:pt x="24110" y="3028"/>
                    </a:cubicBezTo>
                    <a:cubicBezTo>
                      <a:pt x="31650" y="4216"/>
                      <a:pt x="39191" y="5522"/>
                      <a:pt x="46732" y="6888"/>
                    </a:cubicBezTo>
                    <a:cubicBezTo>
                      <a:pt x="61814" y="9738"/>
                      <a:pt x="76955" y="13003"/>
                      <a:pt x="92095" y="16803"/>
                    </a:cubicBezTo>
                    <a:cubicBezTo>
                      <a:pt x="95896" y="17754"/>
                      <a:pt x="99636" y="18763"/>
                      <a:pt x="103437" y="19772"/>
                    </a:cubicBezTo>
                    <a:cubicBezTo>
                      <a:pt x="107237" y="20782"/>
                      <a:pt x="110977" y="21851"/>
                      <a:pt x="114777" y="22979"/>
                    </a:cubicBezTo>
                    <a:cubicBezTo>
                      <a:pt x="118578" y="24107"/>
                      <a:pt x="122318" y="25235"/>
                      <a:pt x="126059" y="26423"/>
                    </a:cubicBezTo>
                    <a:cubicBezTo>
                      <a:pt x="129800" y="27610"/>
                      <a:pt x="133600" y="28857"/>
                      <a:pt x="137281" y="30222"/>
                    </a:cubicBezTo>
                    <a:cubicBezTo>
                      <a:pt x="139122" y="30876"/>
                      <a:pt x="141022" y="31588"/>
                      <a:pt x="142863" y="32241"/>
                    </a:cubicBezTo>
                    <a:lnTo>
                      <a:pt x="145653" y="33310"/>
                    </a:lnTo>
                    <a:cubicBezTo>
                      <a:pt x="146603" y="33666"/>
                      <a:pt x="147494" y="34023"/>
                      <a:pt x="148444" y="34379"/>
                    </a:cubicBezTo>
                    <a:cubicBezTo>
                      <a:pt x="152126" y="35863"/>
                      <a:pt x="155807" y="37407"/>
                      <a:pt x="159369" y="39129"/>
                    </a:cubicBezTo>
                    <a:cubicBezTo>
                      <a:pt x="161151" y="39960"/>
                      <a:pt x="162932" y="40851"/>
                      <a:pt x="164654" y="41742"/>
                    </a:cubicBezTo>
                    <a:cubicBezTo>
                      <a:pt x="165544" y="42217"/>
                      <a:pt x="166376" y="42632"/>
                      <a:pt x="167266" y="43107"/>
                    </a:cubicBezTo>
                    <a:cubicBezTo>
                      <a:pt x="168098" y="43582"/>
                      <a:pt x="168988" y="44057"/>
                      <a:pt x="169820" y="44592"/>
                    </a:cubicBezTo>
                    <a:cubicBezTo>
                      <a:pt x="173145" y="46551"/>
                      <a:pt x="176351" y="48748"/>
                      <a:pt x="179082" y="51123"/>
                    </a:cubicBezTo>
                    <a:cubicBezTo>
                      <a:pt x="179854" y="51776"/>
                      <a:pt x="179795" y="52608"/>
                      <a:pt x="179023" y="52904"/>
                    </a:cubicBezTo>
                    <a:cubicBezTo>
                      <a:pt x="178251" y="53201"/>
                      <a:pt x="177123" y="52904"/>
                      <a:pt x="176351" y="52429"/>
                    </a:cubicBezTo>
                    <a:lnTo>
                      <a:pt x="176351" y="52429"/>
                    </a:lnTo>
                    <a:cubicBezTo>
                      <a:pt x="173560" y="50470"/>
                      <a:pt x="170473" y="48689"/>
                      <a:pt x="167207" y="47086"/>
                    </a:cubicBezTo>
                    <a:cubicBezTo>
                      <a:pt x="163941" y="45482"/>
                      <a:pt x="160557" y="43938"/>
                      <a:pt x="157113" y="42573"/>
                    </a:cubicBezTo>
                    <a:cubicBezTo>
                      <a:pt x="153669" y="41148"/>
                      <a:pt x="150107" y="39841"/>
                      <a:pt x="146544" y="38595"/>
                    </a:cubicBezTo>
                    <a:cubicBezTo>
                      <a:pt x="142981" y="37348"/>
                      <a:pt x="139359" y="36160"/>
                      <a:pt x="135738" y="34973"/>
                    </a:cubicBezTo>
                    <a:cubicBezTo>
                      <a:pt x="128493" y="32657"/>
                      <a:pt x="121131" y="30579"/>
                      <a:pt x="113768" y="28560"/>
                    </a:cubicBezTo>
                    <a:cubicBezTo>
                      <a:pt x="106405" y="26541"/>
                      <a:pt x="98983" y="24641"/>
                      <a:pt x="91561" y="22860"/>
                    </a:cubicBezTo>
                    <a:cubicBezTo>
                      <a:pt x="76717" y="19238"/>
                      <a:pt x="61814" y="15853"/>
                      <a:pt x="46910" y="12588"/>
                    </a:cubicBezTo>
                    <a:cubicBezTo>
                      <a:pt x="39428" y="10925"/>
                      <a:pt x="31947" y="9322"/>
                      <a:pt x="24466" y="7659"/>
                    </a:cubicBezTo>
                    <a:cubicBezTo>
                      <a:pt x="16984" y="6056"/>
                      <a:pt x="9503" y="4394"/>
                      <a:pt x="2021" y="2731"/>
                    </a:cubicBezTo>
                    <a:lnTo>
                      <a:pt x="2021" y="2731"/>
                    </a:lnTo>
                    <a:cubicBezTo>
                      <a:pt x="893" y="2494"/>
                      <a:pt x="-57" y="1722"/>
                      <a:pt x="3" y="1009"/>
                    </a:cubicBezTo>
                    <a:cubicBezTo>
                      <a:pt x="3" y="416"/>
                      <a:pt x="774" y="59"/>
                      <a:pt x="1724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3" name="Freeform: Shape 8772">
                <a:extLst>
                  <a:ext uri="{FF2B5EF4-FFF2-40B4-BE49-F238E27FC236}">
                    <a16:creationId xmlns:a16="http://schemas.microsoft.com/office/drawing/2014/main" id="{C5AA9053-B526-EBE7-DAE4-C95253C41DCB}"/>
                  </a:ext>
                </a:extLst>
              </p:cNvPr>
              <p:cNvSpPr/>
              <p:nvPr/>
            </p:nvSpPr>
            <p:spPr>
              <a:xfrm>
                <a:off x="6387763" y="2265919"/>
                <a:ext cx="917484" cy="369068"/>
              </a:xfrm>
              <a:custGeom>
                <a:avLst/>
                <a:gdLst>
                  <a:gd name="connsiteX0" fmla="*/ 1009 w 106677"/>
                  <a:gd name="connsiteY0" fmla="*/ 126 h 42912"/>
                  <a:gd name="connsiteX1" fmla="*/ 14369 w 106677"/>
                  <a:gd name="connsiteY1" fmla="*/ 2561 h 42912"/>
                  <a:gd name="connsiteX2" fmla="*/ 27788 w 106677"/>
                  <a:gd name="connsiteY2" fmla="*/ 5708 h 42912"/>
                  <a:gd name="connsiteX3" fmla="*/ 54745 w 106677"/>
                  <a:gd name="connsiteY3" fmla="*/ 13723 h 42912"/>
                  <a:gd name="connsiteX4" fmla="*/ 61455 w 106677"/>
                  <a:gd name="connsiteY4" fmla="*/ 16099 h 42912"/>
                  <a:gd name="connsiteX5" fmla="*/ 68164 w 106677"/>
                  <a:gd name="connsiteY5" fmla="*/ 18652 h 42912"/>
                  <a:gd name="connsiteX6" fmla="*/ 74874 w 106677"/>
                  <a:gd name="connsiteY6" fmla="*/ 21443 h 42912"/>
                  <a:gd name="connsiteX7" fmla="*/ 81524 w 106677"/>
                  <a:gd name="connsiteY7" fmla="*/ 24471 h 42912"/>
                  <a:gd name="connsiteX8" fmla="*/ 84849 w 106677"/>
                  <a:gd name="connsiteY8" fmla="*/ 26133 h 42912"/>
                  <a:gd name="connsiteX9" fmla="*/ 86512 w 106677"/>
                  <a:gd name="connsiteY9" fmla="*/ 26965 h 42912"/>
                  <a:gd name="connsiteX10" fmla="*/ 88174 w 106677"/>
                  <a:gd name="connsiteY10" fmla="*/ 27855 h 42912"/>
                  <a:gd name="connsiteX11" fmla="*/ 94646 w 106677"/>
                  <a:gd name="connsiteY11" fmla="*/ 31655 h 42912"/>
                  <a:gd name="connsiteX12" fmla="*/ 97793 w 106677"/>
                  <a:gd name="connsiteY12" fmla="*/ 33793 h 42912"/>
                  <a:gd name="connsiteX13" fmla="*/ 99337 w 106677"/>
                  <a:gd name="connsiteY13" fmla="*/ 34921 h 42912"/>
                  <a:gd name="connsiteX14" fmla="*/ 100821 w 106677"/>
                  <a:gd name="connsiteY14" fmla="*/ 36109 h 42912"/>
                  <a:gd name="connsiteX15" fmla="*/ 106343 w 106677"/>
                  <a:gd name="connsiteY15" fmla="*/ 41393 h 42912"/>
                  <a:gd name="connsiteX16" fmla="*/ 106343 w 106677"/>
                  <a:gd name="connsiteY16" fmla="*/ 42818 h 42912"/>
                  <a:gd name="connsiteX17" fmla="*/ 104740 w 106677"/>
                  <a:gd name="connsiteY17" fmla="*/ 42402 h 42912"/>
                  <a:gd name="connsiteX18" fmla="*/ 104740 w 106677"/>
                  <a:gd name="connsiteY18" fmla="*/ 42402 h 42912"/>
                  <a:gd name="connsiteX19" fmla="*/ 99337 w 106677"/>
                  <a:gd name="connsiteY19" fmla="*/ 38068 h 42912"/>
                  <a:gd name="connsiteX20" fmla="*/ 93340 w 106677"/>
                  <a:gd name="connsiteY20" fmla="*/ 34387 h 42912"/>
                  <a:gd name="connsiteX21" fmla="*/ 87046 w 106677"/>
                  <a:gd name="connsiteY21" fmla="*/ 31180 h 42912"/>
                  <a:gd name="connsiteX22" fmla="*/ 80633 w 106677"/>
                  <a:gd name="connsiteY22" fmla="*/ 28271 h 42912"/>
                  <a:gd name="connsiteX23" fmla="*/ 67571 w 106677"/>
                  <a:gd name="connsiteY23" fmla="*/ 23046 h 42912"/>
                  <a:gd name="connsiteX24" fmla="*/ 54389 w 106677"/>
                  <a:gd name="connsiteY24" fmla="*/ 18414 h 42912"/>
                  <a:gd name="connsiteX25" fmla="*/ 27848 w 106677"/>
                  <a:gd name="connsiteY25" fmla="*/ 10102 h 42912"/>
                  <a:gd name="connsiteX26" fmla="*/ 14547 w 106677"/>
                  <a:gd name="connsiteY26" fmla="*/ 6123 h 42912"/>
                  <a:gd name="connsiteX27" fmla="*/ 1188 w 106677"/>
                  <a:gd name="connsiteY27" fmla="*/ 2145 h 42912"/>
                  <a:gd name="connsiteX28" fmla="*/ 1188 w 106677"/>
                  <a:gd name="connsiteY28" fmla="*/ 2145 h 42912"/>
                  <a:gd name="connsiteX29" fmla="*/ 0 w 106677"/>
                  <a:gd name="connsiteY29" fmla="*/ 720 h 42912"/>
                  <a:gd name="connsiteX30" fmla="*/ 1009 w 106677"/>
                  <a:gd name="connsiteY30" fmla="*/ 7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7" h="42912">
                    <a:moveTo>
                      <a:pt x="1009" y="126"/>
                    </a:moveTo>
                    <a:cubicBezTo>
                      <a:pt x="5463" y="779"/>
                      <a:pt x="9916" y="1611"/>
                      <a:pt x="14369" y="2561"/>
                    </a:cubicBezTo>
                    <a:cubicBezTo>
                      <a:pt x="18822" y="3511"/>
                      <a:pt x="23276" y="4580"/>
                      <a:pt x="27788" y="5708"/>
                    </a:cubicBezTo>
                    <a:cubicBezTo>
                      <a:pt x="36754" y="8024"/>
                      <a:pt x="45720" y="10636"/>
                      <a:pt x="54745" y="13723"/>
                    </a:cubicBezTo>
                    <a:cubicBezTo>
                      <a:pt x="57001" y="14495"/>
                      <a:pt x="59258" y="15327"/>
                      <a:pt x="61455" y="16099"/>
                    </a:cubicBezTo>
                    <a:cubicBezTo>
                      <a:pt x="63711" y="16930"/>
                      <a:pt x="65967" y="17761"/>
                      <a:pt x="68164" y="18652"/>
                    </a:cubicBezTo>
                    <a:cubicBezTo>
                      <a:pt x="70421" y="19543"/>
                      <a:pt x="72617" y="20492"/>
                      <a:pt x="74874" y="21443"/>
                    </a:cubicBezTo>
                    <a:cubicBezTo>
                      <a:pt x="77130" y="22393"/>
                      <a:pt x="79327" y="23402"/>
                      <a:pt x="81524" y="24471"/>
                    </a:cubicBezTo>
                    <a:cubicBezTo>
                      <a:pt x="82652" y="25005"/>
                      <a:pt x="83721" y="25540"/>
                      <a:pt x="84849" y="26133"/>
                    </a:cubicBezTo>
                    <a:lnTo>
                      <a:pt x="86512" y="26965"/>
                    </a:lnTo>
                    <a:cubicBezTo>
                      <a:pt x="87046" y="27261"/>
                      <a:pt x="87581" y="27558"/>
                      <a:pt x="88174" y="27855"/>
                    </a:cubicBezTo>
                    <a:cubicBezTo>
                      <a:pt x="90371" y="29043"/>
                      <a:pt x="92509" y="30290"/>
                      <a:pt x="94646" y="31655"/>
                    </a:cubicBezTo>
                    <a:cubicBezTo>
                      <a:pt x="95715" y="32308"/>
                      <a:pt x="96784" y="33021"/>
                      <a:pt x="97793" y="33793"/>
                    </a:cubicBezTo>
                    <a:cubicBezTo>
                      <a:pt x="98328" y="34149"/>
                      <a:pt x="98803" y="34505"/>
                      <a:pt x="99337" y="34921"/>
                    </a:cubicBezTo>
                    <a:cubicBezTo>
                      <a:pt x="99872" y="35337"/>
                      <a:pt x="100346" y="35693"/>
                      <a:pt x="100821" y="36109"/>
                    </a:cubicBezTo>
                    <a:cubicBezTo>
                      <a:pt x="102781" y="37712"/>
                      <a:pt x="104681" y="39434"/>
                      <a:pt x="106343" y="41393"/>
                    </a:cubicBezTo>
                    <a:cubicBezTo>
                      <a:pt x="106818" y="41927"/>
                      <a:pt x="106759" y="42581"/>
                      <a:pt x="106343" y="42818"/>
                    </a:cubicBezTo>
                    <a:cubicBezTo>
                      <a:pt x="105868" y="43056"/>
                      <a:pt x="105215" y="42818"/>
                      <a:pt x="104740" y="42402"/>
                    </a:cubicBezTo>
                    <a:lnTo>
                      <a:pt x="104740" y="42402"/>
                    </a:lnTo>
                    <a:cubicBezTo>
                      <a:pt x="103078" y="40799"/>
                      <a:pt x="101237" y="39374"/>
                      <a:pt x="99337" y="38068"/>
                    </a:cubicBezTo>
                    <a:cubicBezTo>
                      <a:pt x="97437" y="36762"/>
                      <a:pt x="95418" y="35515"/>
                      <a:pt x="93340" y="34387"/>
                    </a:cubicBezTo>
                    <a:cubicBezTo>
                      <a:pt x="91262" y="33259"/>
                      <a:pt x="89183" y="32190"/>
                      <a:pt x="87046" y="31180"/>
                    </a:cubicBezTo>
                    <a:cubicBezTo>
                      <a:pt x="84909" y="30171"/>
                      <a:pt x="82771" y="29162"/>
                      <a:pt x="80633" y="28271"/>
                    </a:cubicBezTo>
                    <a:cubicBezTo>
                      <a:pt x="76299" y="26430"/>
                      <a:pt x="71964" y="24708"/>
                      <a:pt x="67571" y="23046"/>
                    </a:cubicBezTo>
                    <a:cubicBezTo>
                      <a:pt x="63177" y="21443"/>
                      <a:pt x="58783" y="19899"/>
                      <a:pt x="54389" y="18414"/>
                    </a:cubicBezTo>
                    <a:cubicBezTo>
                      <a:pt x="45601" y="15505"/>
                      <a:pt x="36754" y="12774"/>
                      <a:pt x="27848" y="10102"/>
                    </a:cubicBezTo>
                    <a:cubicBezTo>
                      <a:pt x="23394" y="8736"/>
                      <a:pt x="19001" y="7430"/>
                      <a:pt x="14547" y="6123"/>
                    </a:cubicBezTo>
                    <a:cubicBezTo>
                      <a:pt x="10094" y="4817"/>
                      <a:pt x="5641" y="3511"/>
                      <a:pt x="1188" y="2145"/>
                    </a:cubicBezTo>
                    <a:lnTo>
                      <a:pt x="1188" y="2145"/>
                    </a:lnTo>
                    <a:cubicBezTo>
                      <a:pt x="534" y="1908"/>
                      <a:pt x="0" y="1314"/>
                      <a:pt x="0" y="720"/>
                    </a:cubicBezTo>
                    <a:cubicBezTo>
                      <a:pt x="0" y="245"/>
                      <a:pt x="475" y="-52"/>
                      <a:pt x="1009" y="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4" name="Freeform: Shape 8773">
                <a:extLst>
                  <a:ext uri="{FF2B5EF4-FFF2-40B4-BE49-F238E27FC236}">
                    <a16:creationId xmlns:a16="http://schemas.microsoft.com/office/drawing/2014/main" id="{D4AAA9E5-FFAA-1A6B-8003-59C605CC9AAE}"/>
                  </a:ext>
                </a:extLst>
              </p:cNvPr>
              <p:cNvSpPr/>
              <p:nvPr/>
            </p:nvSpPr>
            <p:spPr>
              <a:xfrm>
                <a:off x="8844614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5" name="Freeform: Shape 8774">
                <a:extLst>
                  <a:ext uri="{FF2B5EF4-FFF2-40B4-BE49-F238E27FC236}">
                    <a16:creationId xmlns:a16="http://schemas.microsoft.com/office/drawing/2014/main" id="{F43851CF-5554-C582-F119-E759A56094D3}"/>
                  </a:ext>
                </a:extLst>
              </p:cNvPr>
              <p:cNvSpPr/>
              <p:nvPr/>
            </p:nvSpPr>
            <p:spPr>
              <a:xfrm>
                <a:off x="9021313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0 w 22919"/>
                  <a:gd name="connsiteY1" fmla="*/ 6175 h 12350"/>
                  <a:gd name="connsiteX2" fmla="*/ 11460 w 22919"/>
                  <a:gd name="connsiteY2" fmla="*/ 12350 h 12350"/>
                  <a:gd name="connsiteX3" fmla="*/ 22919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5106" y="0"/>
                      <a:pt x="0" y="2731"/>
                      <a:pt x="0" y="6175"/>
                    </a:cubicBezTo>
                    <a:cubicBezTo>
                      <a:pt x="0" y="9619"/>
                      <a:pt x="5166" y="12350"/>
                      <a:pt x="11460" y="12350"/>
                    </a:cubicBezTo>
                    <a:cubicBezTo>
                      <a:pt x="17754" y="12350"/>
                      <a:pt x="22919" y="9619"/>
                      <a:pt x="22919" y="6175"/>
                    </a:cubicBezTo>
                    <a:cubicBezTo>
                      <a:pt x="22919" y="2731"/>
                      <a:pt x="17754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776" name="Graphic 4">
                <a:extLst>
                  <a:ext uri="{FF2B5EF4-FFF2-40B4-BE49-F238E27FC236}">
                    <a16:creationId xmlns:a16="http://schemas.microsoft.com/office/drawing/2014/main" id="{D0C922CA-4E47-0E42-6E1C-3A1EFD216574}"/>
                  </a:ext>
                </a:extLst>
              </p:cNvPr>
              <p:cNvGrpSpPr/>
              <p:nvPr/>
            </p:nvGrpSpPr>
            <p:grpSpPr>
              <a:xfrm>
                <a:off x="9057341" y="1956426"/>
                <a:ext cx="91123" cy="256960"/>
                <a:chOff x="7524990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8866" name="Freeform: Shape 8865">
                  <a:extLst>
                    <a:ext uri="{FF2B5EF4-FFF2-40B4-BE49-F238E27FC236}">
                      <a16:creationId xmlns:a16="http://schemas.microsoft.com/office/drawing/2014/main" id="{2FBA98E3-3050-7187-62D8-6A3787719337}"/>
                    </a:ext>
                  </a:extLst>
                </p:cNvPr>
                <p:cNvSpPr/>
                <p:nvPr/>
              </p:nvSpPr>
              <p:spPr>
                <a:xfrm>
                  <a:off x="7527939" y="5449349"/>
                  <a:ext cx="5033" cy="21672"/>
                </a:xfrm>
                <a:custGeom>
                  <a:avLst/>
                  <a:gdLst>
                    <a:gd name="connsiteX0" fmla="*/ 3727 w 5033"/>
                    <a:gd name="connsiteY0" fmla="*/ 14606 h 21672"/>
                    <a:gd name="connsiteX1" fmla="*/ 4025 w 5033"/>
                    <a:gd name="connsiteY1" fmla="*/ 9441 h 21672"/>
                    <a:gd name="connsiteX2" fmla="*/ 2540 w 5033"/>
                    <a:gd name="connsiteY2" fmla="*/ 4275 h 21672"/>
                    <a:gd name="connsiteX3" fmla="*/ 3074 w 5033"/>
                    <a:gd name="connsiteY3" fmla="*/ 0 h 21672"/>
                    <a:gd name="connsiteX4" fmla="*/ 3074 w 5033"/>
                    <a:gd name="connsiteY4" fmla="*/ 0 h 21672"/>
                    <a:gd name="connsiteX5" fmla="*/ 1115 w 5033"/>
                    <a:gd name="connsiteY5" fmla="*/ 772 h 21672"/>
                    <a:gd name="connsiteX6" fmla="*/ 4321 w 5033"/>
                    <a:gd name="connsiteY6" fmla="*/ 21672 h 21672"/>
                    <a:gd name="connsiteX7" fmla="*/ 5034 w 5033"/>
                    <a:gd name="connsiteY7" fmla="*/ 19891 h 21672"/>
                    <a:gd name="connsiteX8" fmla="*/ 3727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3727" y="14606"/>
                      </a:moveTo>
                      <a:cubicBezTo>
                        <a:pt x="4143" y="13003"/>
                        <a:pt x="4202" y="11400"/>
                        <a:pt x="4025" y="9441"/>
                      </a:cubicBezTo>
                      <a:cubicBezTo>
                        <a:pt x="3846" y="8075"/>
                        <a:pt x="3193" y="5938"/>
                        <a:pt x="2540" y="4275"/>
                      </a:cubicBezTo>
                      <a:cubicBezTo>
                        <a:pt x="1946" y="2850"/>
                        <a:pt x="2243" y="1306"/>
                        <a:pt x="3074" y="0"/>
                      </a:cubicBezTo>
                      <a:cubicBezTo>
                        <a:pt x="3074" y="0"/>
                        <a:pt x="3074" y="0"/>
                        <a:pt x="3074" y="0"/>
                      </a:cubicBezTo>
                      <a:cubicBezTo>
                        <a:pt x="1946" y="0"/>
                        <a:pt x="1412" y="416"/>
                        <a:pt x="1115" y="772"/>
                      </a:cubicBezTo>
                      <a:cubicBezTo>
                        <a:pt x="-1557" y="3741"/>
                        <a:pt x="996" y="13775"/>
                        <a:pt x="4321" y="21672"/>
                      </a:cubicBezTo>
                      <a:cubicBezTo>
                        <a:pt x="4559" y="21079"/>
                        <a:pt x="4796" y="20485"/>
                        <a:pt x="5034" y="19891"/>
                      </a:cubicBezTo>
                      <a:cubicBezTo>
                        <a:pt x="3727" y="18466"/>
                        <a:pt x="3253" y="16507"/>
                        <a:pt x="3727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7" name="Freeform: Shape 8866">
                  <a:extLst>
                    <a:ext uri="{FF2B5EF4-FFF2-40B4-BE49-F238E27FC236}">
                      <a16:creationId xmlns:a16="http://schemas.microsoft.com/office/drawing/2014/main" id="{80C916C8-5120-769D-0C5B-62F3752E45A2}"/>
                    </a:ext>
                  </a:extLst>
                </p:cNvPr>
                <p:cNvSpPr/>
                <p:nvPr/>
              </p:nvSpPr>
              <p:spPr>
                <a:xfrm>
                  <a:off x="7524990" y="5446547"/>
                  <a:ext cx="10595" cy="29877"/>
                </a:xfrm>
                <a:custGeom>
                  <a:avLst/>
                  <a:gdLst>
                    <a:gd name="connsiteX0" fmla="*/ 10596 w 10595"/>
                    <a:gd name="connsiteY0" fmla="*/ 24415 h 29877"/>
                    <a:gd name="connsiteX1" fmla="*/ 8042 w 10595"/>
                    <a:gd name="connsiteY1" fmla="*/ 22693 h 29877"/>
                    <a:gd name="connsiteX2" fmla="*/ 7330 w 10595"/>
                    <a:gd name="connsiteY2" fmla="*/ 24474 h 29877"/>
                    <a:gd name="connsiteX3" fmla="*/ 4123 w 10595"/>
                    <a:gd name="connsiteY3" fmla="*/ 3573 h 29877"/>
                    <a:gd name="connsiteX4" fmla="*/ 6083 w 10595"/>
                    <a:gd name="connsiteY4" fmla="*/ 2801 h 29877"/>
                    <a:gd name="connsiteX5" fmla="*/ 6083 w 10595"/>
                    <a:gd name="connsiteY5" fmla="*/ 2801 h 29877"/>
                    <a:gd name="connsiteX6" fmla="*/ 9408 w 10595"/>
                    <a:gd name="connsiteY6" fmla="*/ 70 h 29877"/>
                    <a:gd name="connsiteX7" fmla="*/ 7330 w 10595"/>
                    <a:gd name="connsiteY7" fmla="*/ 70 h 29877"/>
                    <a:gd name="connsiteX8" fmla="*/ 1748 w 10595"/>
                    <a:gd name="connsiteY8" fmla="*/ 1792 h 29877"/>
                    <a:gd name="connsiteX9" fmla="*/ 5667 w 10595"/>
                    <a:gd name="connsiteY9" fmla="*/ 28037 h 29877"/>
                    <a:gd name="connsiteX10" fmla="*/ 5370 w 10595"/>
                    <a:gd name="connsiteY10" fmla="*/ 28690 h 29877"/>
                    <a:gd name="connsiteX11" fmla="*/ 6142 w 10595"/>
                    <a:gd name="connsiteY11" fmla="*/ 29046 h 29877"/>
                    <a:gd name="connsiteX12" fmla="*/ 6558 w 10595"/>
                    <a:gd name="connsiteY12" fmla="*/ 29877 h 29877"/>
                    <a:gd name="connsiteX13" fmla="*/ 7330 w 10595"/>
                    <a:gd name="connsiteY13" fmla="*/ 29521 h 29877"/>
                    <a:gd name="connsiteX14" fmla="*/ 8102 w 10595"/>
                    <a:gd name="connsiteY14" fmla="*/ 29877 h 29877"/>
                    <a:gd name="connsiteX15" fmla="*/ 8517 w 10595"/>
                    <a:gd name="connsiteY15" fmla="*/ 29046 h 29877"/>
                    <a:gd name="connsiteX16" fmla="*/ 9289 w 10595"/>
                    <a:gd name="connsiteY16" fmla="*/ 28690 h 29877"/>
                    <a:gd name="connsiteX17" fmla="*/ 8992 w 10595"/>
                    <a:gd name="connsiteY17" fmla="*/ 28037 h 29877"/>
                    <a:gd name="connsiteX18" fmla="*/ 10596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10596" y="24415"/>
                      </a:moveTo>
                      <a:cubicBezTo>
                        <a:pt x="9586" y="24058"/>
                        <a:pt x="8695" y="23464"/>
                        <a:pt x="8042" y="22693"/>
                      </a:cubicBezTo>
                      <a:cubicBezTo>
                        <a:pt x="7805" y="23286"/>
                        <a:pt x="7567" y="23880"/>
                        <a:pt x="7330" y="24474"/>
                      </a:cubicBezTo>
                      <a:cubicBezTo>
                        <a:pt x="4005" y="16577"/>
                        <a:pt x="1451" y="6542"/>
                        <a:pt x="4123" y="3573"/>
                      </a:cubicBezTo>
                      <a:cubicBezTo>
                        <a:pt x="4420" y="3217"/>
                        <a:pt x="4955" y="2801"/>
                        <a:pt x="6083" y="2801"/>
                      </a:cubicBezTo>
                      <a:cubicBezTo>
                        <a:pt x="6083" y="2801"/>
                        <a:pt x="6083" y="2801"/>
                        <a:pt x="6083" y="2801"/>
                      </a:cubicBezTo>
                      <a:cubicBezTo>
                        <a:pt x="6855" y="1614"/>
                        <a:pt x="8042" y="605"/>
                        <a:pt x="9408" y="70"/>
                      </a:cubicBezTo>
                      <a:cubicBezTo>
                        <a:pt x="8814" y="11"/>
                        <a:pt x="8102" y="11"/>
                        <a:pt x="7330" y="70"/>
                      </a:cubicBezTo>
                      <a:cubicBezTo>
                        <a:pt x="4361" y="-286"/>
                        <a:pt x="2639" y="783"/>
                        <a:pt x="1748" y="1792"/>
                      </a:cubicBezTo>
                      <a:cubicBezTo>
                        <a:pt x="-2764" y="6839"/>
                        <a:pt x="2520" y="21327"/>
                        <a:pt x="5667" y="28037"/>
                      </a:cubicBezTo>
                      <a:cubicBezTo>
                        <a:pt x="5548" y="28274"/>
                        <a:pt x="5430" y="28452"/>
                        <a:pt x="5370" y="28690"/>
                      </a:cubicBezTo>
                      <a:lnTo>
                        <a:pt x="6142" y="29046"/>
                      </a:lnTo>
                      <a:cubicBezTo>
                        <a:pt x="6261" y="29343"/>
                        <a:pt x="6439" y="29640"/>
                        <a:pt x="6558" y="29877"/>
                      </a:cubicBezTo>
                      <a:lnTo>
                        <a:pt x="7330" y="29521"/>
                      </a:lnTo>
                      <a:lnTo>
                        <a:pt x="8102" y="29877"/>
                      </a:lnTo>
                      <a:cubicBezTo>
                        <a:pt x="8102" y="29877"/>
                        <a:pt x="8399" y="29343"/>
                        <a:pt x="8517" y="29046"/>
                      </a:cubicBezTo>
                      <a:lnTo>
                        <a:pt x="9289" y="28690"/>
                      </a:lnTo>
                      <a:cubicBezTo>
                        <a:pt x="9289" y="28690"/>
                        <a:pt x="9052" y="28274"/>
                        <a:pt x="8992" y="28037"/>
                      </a:cubicBezTo>
                      <a:cubicBezTo>
                        <a:pt x="9467" y="26968"/>
                        <a:pt x="10061" y="25721"/>
                        <a:pt x="10596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777" name="Freeform: Shape 8776">
                <a:extLst>
                  <a:ext uri="{FF2B5EF4-FFF2-40B4-BE49-F238E27FC236}">
                    <a16:creationId xmlns:a16="http://schemas.microsoft.com/office/drawing/2014/main" id="{9D4FC761-E515-15C3-6263-B81D24787208}"/>
                  </a:ext>
                </a:extLst>
              </p:cNvPr>
              <p:cNvSpPr/>
              <p:nvPr/>
            </p:nvSpPr>
            <p:spPr>
              <a:xfrm>
                <a:off x="4999198" y="3489559"/>
                <a:ext cx="463735" cy="175676"/>
              </a:xfrm>
              <a:custGeom>
                <a:avLst/>
                <a:gdLst>
                  <a:gd name="connsiteX0" fmla="*/ 1787 w 53919"/>
                  <a:gd name="connsiteY0" fmla="*/ 831 h 20426"/>
                  <a:gd name="connsiteX1" fmla="*/ 1074 w 53919"/>
                  <a:gd name="connsiteY1" fmla="*/ 9144 h 20426"/>
                  <a:gd name="connsiteX2" fmla="*/ 6 w 53919"/>
                  <a:gd name="connsiteY2" fmla="*/ 16447 h 20426"/>
                  <a:gd name="connsiteX3" fmla="*/ 6 w 53919"/>
                  <a:gd name="connsiteY3" fmla="*/ 17457 h 20426"/>
                  <a:gd name="connsiteX4" fmla="*/ 53920 w 53919"/>
                  <a:gd name="connsiteY4" fmla="*/ 16625 h 20426"/>
                  <a:gd name="connsiteX5" fmla="*/ 53920 w 53919"/>
                  <a:gd name="connsiteY5" fmla="*/ 15913 h 20426"/>
                  <a:gd name="connsiteX6" fmla="*/ 52851 w 53919"/>
                  <a:gd name="connsiteY6" fmla="*/ 9085 h 20426"/>
                  <a:gd name="connsiteX7" fmla="*/ 52257 w 53919"/>
                  <a:gd name="connsiteY7" fmla="*/ 0 h 20426"/>
                  <a:gd name="connsiteX8" fmla="*/ 1727 w 53919"/>
                  <a:gd name="connsiteY8" fmla="*/ 831 h 2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919" h="20426">
                    <a:moveTo>
                      <a:pt x="1787" y="831"/>
                    </a:moveTo>
                    <a:cubicBezTo>
                      <a:pt x="2143" y="3622"/>
                      <a:pt x="1906" y="6413"/>
                      <a:pt x="1074" y="9144"/>
                    </a:cubicBezTo>
                    <a:cubicBezTo>
                      <a:pt x="362" y="11460"/>
                      <a:pt x="-54" y="13894"/>
                      <a:pt x="6" y="16447"/>
                    </a:cubicBezTo>
                    <a:cubicBezTo>
                      <a:pt x="6" y="16804"/>
                      <a:pt x="6" y="17100"/>
                      <a:pt x="6" y="17457"/>
                    </a:cubicBezTo>
                    <a:cubicBezTo>
                      <a:pt x="14790" y="21019"/>
                      <a:pt x="33138" y="22088"/>
                      <a:pt x="53920" y="16625"/>
                    </a:cubicBezTo>
                    <a:cubicBezTo>
                      <a:pt x="53920" y="16388"/>
                      <a:pt x="53920" y="16151"/>
                      <a:pt x="53920" y="15913"/>
                    </a:cubicBezTo>
                    <a:cubicBezTo>
                      <a:pt x="53920" y="13538"/>
                      <a:pt x="53563" y="11282"/>
                      <a:pt x="52851" y="9085"/>
                    </a:cubicBezTo>
                    <a:cubicBezTo>
                      <a:pt x="51901" y="6116"/>
                      <a:pt x="51722" y="2969"/>
                      <a:pt x="52257" y="0"/>
                    </a:cubicBezTo>
                    <a:cubicBezTo>
                      <a:pt x="32960" y="4809"/>
                      <a:pt x="15800" y="3978"/>
                      <a:pt x="1727" y="8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8" name="Freeform: Shape 8777">
                <a:extLst>
                  <a:ext uri="{FF2B5EF4-FFF2-40B4-BE49-F238E27FC236}">
                    <a16:creationId xmlns:a16="http://schemas.microsoft.com/office/drawing/2014/main" id="{C9C0B601-49D9-8754-C1AD-7B1914DFB439}"/>
                  </a:ext>
                </a:extLst>
              </p:cNvPr>
              <p:cNvSpPr/>
              <p:nvPr/>
            </p:nvSpPr>
            <p:spPr>
              <a:xfrm>
                <a:off x="4999757" y="3632552"/>
                <a:ext cx="463683" cy="126024"/>
              </a:xfrm>
              <a:custGeom>
                <a:avLst/>
                <a:gdLst>
                  <a:gd name="connsiteX0" fmla="*/ 0 w 53913"/>
                  <a:gd name="connsiteY0" fmla="*/ 891 h 14653"/>
                  <a:gd name="connsiteX1" fmla="*/ 4394 w 53913"/>
                  <a:gd name="connsiteY1" fmla="*/ 12647 h 14653"/>
                  <a:gd name="connsiteX2" fmla="*/ 50173 w 53913"/>
                  <a:gd name="connsiteY2" fmla="*/ 11757 h 14653"/>
                  <a:gd name="connsiteX3" fmla="*/ 53914 w 53913"/>
                  <a:gd name="connsiteY3" fmla="*/ 0 h 14653"/>
                  <a:gd name="connsiteX4" fmla="*/ 0 w 53913"/>
                  <a:gd name="connsiteY4" fmla="*/ 831 h 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13" h="14653">
                    <a:moveTo>
                      <a:pt x="0" y="891"/>
                    </a:moveTo>
                    <a:cubicBezTo>
                      <a:pt x="297" y="5225"/>
                      <a:pt x="1900" y="9203"/>
                      <a:pt x="4394" y="12647"/>
                    </a:cubicBezTo>
                    <a:cubicBezTo>
                      <a:pt x="17457" y="15200"/>
                      <a:pt x="32895" y="15735"/>
                      <a:pt x="50173" y="11757"/>
                    </a:cubicBezTo>
                    <a:cubicBezTo>
                      <a:pt x="52429" y="8313"/>
                      <a:pt x="53795" y="4275"/>
                      <a:pt x="53914" y="0"/>
                    </a:cubicBezTo>
                    <a:cubicBezTo>
                      <a:pt x="33132" y="5522"/>
                      <a:pt x="14785" y="4394"/>
                      <a:pt x="0" y="831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9" name="Freeform: Shape 8778">
                <a:extLst>
                  <a:ext uri="{FF2B5EF4-FFF2-40B4-BE49-F238E27FC236}">
                    <a16:creationId xmlns:a16="http://schemas.microsoft.com/office/drawing/2014/main" id="{9BE4B49B-9E68-3146-E91D-8E72423A6321}"/>
                  </a:ext>
                </a:extLst>
              </p:cNvPr>
              <p:cNvSpPr/>
              <p:nvPr/>
            </p:nvSpPr>
            <p:spPr>
              <a:xfrm>
                <a:off x="5037539" y="3733669"/>
                <a:ext cx="393726" cy="102657"/>
              </a:xfrm>
              <a:custGeom>
                <a:avLst/>
                <a:gdLst>
                  <a:gd name="connsiteX0" fmla="*/ 0 w 45779"/>
                  <a:gd name="connsiteY0" fmla="*/ 890 h 11936"/>
                  <a:gd name="connsiteX1" fmla="*/ 22147 w 45779"/>
                  <a:gd name="connsiteY1" fmla="*/ 11934 h 11936"/>
                  <a:gd name="connsiteX2" fmla="*/ 45779 w 45779"/>
                  <a:gd name="connsiteY2" fmla="*/ 0 h 11936"/>
                  <a:gd name="connsiteX3" fmla="*/ 0 w 45779"/>
                  <a:gd name="connsiteY3" fmla="*/ 890 h 11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779" h="11936">
                    <a:moveTo>
                      <a:pt x="0" y="890"/>
                    </a:moveTo>
                    <a:cubicBezTo>
                      <a:pt x="4750" y="7422"/>
                      <a:pt x="12944" y="11816"/>
                      <a:pt x="22147" y="11934"/>
                    </a:cubicBezTo>
                    <a:cubicBezTo>
                      <a:pt x="32182" y="12053"/>
                      <a:pt x="40970" y="7244"/>
                      <a:pt x="45779" y="0"/>
                    </a:cubicBezTo>
                    <a:cubicBezTo>
                      <a:pt x="28501" y="3978"/>
                      <a:pt x="13063" y="3444"/>
                      <a:pt x="0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0" name="Freeform: Shape 8779">
                <a:extLst>
                  <a:ext uri="{FF2B5EF4-FFF2-40B4-BE49-F238E27FC236}">
                    <a16:creationId xmlns:a16="http://schemas.microsoft.com/office/drawing/2014/main" id="{1C0B4F85-6062-71F8-D728-5AE5C6D0B03E}"/>
                  </a:ext>
                </a:extLst>
              </p:cNvPr>
              <p:cNvSpPr/>
              <p:nvPr/>
            </p:nvSpPr>
            <p:spPr>
              <a:xfrm>
                <a:off x="4949710" y="2541714"/>
                <a:ext cx="557146" cy="164925"/>
              </a:xfrm>
              <a:custGeom>
                <a:avLst/>
                <a:gdLst>
                  <a:gd name="connsiteX0" fmla="*/ 64780 w 64780"/>
                  <a:gd name="connsiteY0" fmla="*/ 13957 h 19176"/>
                  <a:gd name="connsiteX1" fmla="*/ 33311 w 64780"/>
                  <a:gd name="connsiteY1" fmla="*/ 4 h 19176"/>
                  <a:gd name="connsiteX2" fmla="*/ 0 w 64780"/>
                  <a:gd name="connsiteY2" fmla="*/ 14670 h 19176"/>
                  <a:gd name="connsiteX3" fmla="*/ 64780 w 64780"/>
                  <a:gd name="connsiteY3" fmla="*/ 13898 h 1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80" h="19176">
                    <a:moveTo>
                      <a:pt x="64780" y="13957"/>
                    </a:moveTo>
                    <a:cubicBezTo>
                      <a:pt x="57358" y="5585"/>
                      <a:pt x="46017" y="182"/>
                      <a:pt x="33311" y="4"/>
                    </a:cubicBezTo>
                    <a:cubicBezTo>
                      <a:pt x="19713" y="-174"/>
                      <a:pt x="7600" y="5645"/>
                      <a:pt x="0" y="14670"/>
                    </a:cubicBezTo>
                    <a:cubicBezTo>
                      <a:pt x="16804" y="19658"/>
                      <a:pt x="39070" y="21914"/>
                      <a:pt x="64780" y="138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1" name="Freeform: Shape 8780">
                <a:extLst>
                  <a:ext uri="{FF2B5EF4-FFF2-40B4-BE49-F238E27FC236}">
                    <a16:creationId xmlns:a16="http://schemas.microsoft.com/office/drawing/2014/main" id="{2CD1131F-1382-0EC8-D0AC-B8EA4F518713}"/>
                  </a:ext>
                </a:extLst>
              </p:cNvPr>
              <p:cNvSpPr/>
              <p:nvPr/>
            </p:nvSpPr>
            <p:spPr>
              <a:xfrm>
                <a:off x="4925706" y="3225030"/>
                <a:ext cx="611785" cy="201107"/>
              </a:xfrm>
              <a:custGeom>
                <a:avLst/>
                <a:gdLst>
                  <a:gd name="connsiteX0" fmla="*/ 119 w 71133"/>
                  <a:gd name="connsiteY0" fmla="*/ 950 h 23383"/>
                  <a:gd name="connsiteX1" fmla="*/ 0 w 71133"/>
                  <a:gd name="connsiteY1" fmla="*/ 3681 h 23383"/>
                  <a:gd name="connsiteX2" fmla="*/ 4513 w 71133"/>
                  <a:gd name="connsiteY2" fmla="*/ 19357 h 23383"/>
                  <a:gd name="connsiteX3" fmla="*/ 67274 w 71133"/>
                  <a:gd name="connsiteY3" fmla="*/ 18229 h 23383"/>
                  <a:gd name="connsiteX4" fmla="*/ 71133 w 71133"/>
                  <a:gd name="connsiteY4" fmla="*/ 3681 h 23383"/>
                  <a:gd name="connsiteX5" fmla="*/ 70896 w 71133"/>
                  <a:gd name="connsiteY5" fmla="*/ 0 h 23383"/>
                  <a:gd name="connsiteX6" fmla="*/ 119 w 71133"/>
                  <a:gd name="connsiteY6" fmla="*/ 1009 h 23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133" h="23383">
                    <a:moveTo>
                      <a:pt x="119" y="950"/>
                    </a:moveTo>
                    <a:cubicBezTo>
                      <a:pt x="59" y="1841"/>
                      <a:pt x="0" y="2731"/>
                      <a:pt x="0" y="3681"/>
                    </a:cubicBezTo>
                    <a:cubicBezTo>
                      <a:pt x="0" y="9382"/>
                      <a:pt x="1662" y="14725"/>
                      <a:pt x="4513" y="19357"/>
                    </a:cubicBezTo>
                    <a:cubicBezTo>
                      <a:pt x="21019" y="23988"/>
                      <a:pt x="42514" y="25829"/>
                      <a:pt x="67274" y="18229"/>
                    </a:cubicBezTo>
                    <a:cubicBezTo>
                      <a:pt x="69708" y="13894"/>
                      <a:pt x="71133" y="8906"/>
                      <a:pt x="71133" y="3681"/>
                    </a:cubicBezTo>
                    <a:cubicBezTo>
                      <a:pt x="71133" y="2434"/>
                      <a:pt x="71074" y="1188"/>
                      <a:pt x="70896" y="0"/>
                    </a:cubicBezTo>
                    <a:cubicBezTo>
                      <a:pt x="42336" y="9738"/>
                      <a:pt x="17932" y="6769"/>
                      <a:pt x="119" y="100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2" name="Freeform: Shape 8781">
                <a:extLst>
                  <a:ext uri="{FF2B5EF4-FFF2-40B4-BE49-F238E27FC236}">
                    <a16:creationId xmlns:a16="http://schemas.microsoft.com/office/drawing/2014/main" id="{E7324208-CAC7-BB03-0BE7-DAC9EA30C770}"/>
                  </a:ext>
                </a:extLst>
              </p:cNvPr>
              <p:cNvSpPr/>
              <p:nvPr/>
            </p:nvSpPr>
            <p:spPr>
              <a:xfrm>
                <a:off x="4964520" y="3380787"/>
                <a:ext cx="540289" cy="137498"/>
              </a:xfrm>
              <a:custGeom>
                <a:avLst/>
                <a:gdLst>
                  <a:gd name="connsiteX0" fmla="*/ 0 w 62820"/>
                  <a:gd name="connsiteY0" fmla="*/ 1188 h 15987"/>
                  <a:gd name="connsiteX1" fmla="*/ 1781 w 62820"/>
                  <a:gd name="connsiteY1" fmla="*/ 3741 h 15987"/>
                  <a:gd name="connsiteX2" fmla="*/ 5878 w 62820"/>
                  <a:gd name="connsiteY2" fmla="*/ 13419 h 15987"/>
                  <a:gd name="connsiteX3" fmla="*/ 56408 w 62820"/>
                  <a:gd name="connsiteY3" fmla="*/ 12588 h 15987"/>
                  <a:gd name="connsiteX4" fmla="*/ 60386 w 62820"/>
                  <a:gd name="connsiteY4" fmla="*/ 3741 h 15987"/>
                  <a:gd name="connsiteX5" fmla="*/ 62820 w 62820"/>
                  <a:gd name="connsiteY5" fmla="*/ 0 h 15987"/>
                  <a:gd name="connsiteX6" fmla="*/ 59 w 62820"/>
                  <a:gd name="connsiteY6" fmla="*/ 1128 h 15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820" h="15987">
                    <a:moveTo>
                      <a:pt x="0" y="1188"/>
                    </a:moveTo>
                    <a:cubicBezTo>
                      <a:pt x="534" y="2078"/>
                      <a:pt x="1128" y="2909"/>
                      <a:pt x="1781" y="3741"/>
                    </a:cubicBezTo>
                    <a:cubicBezTo>
                      <a:pt x="4038" y="6650"/>
                      <a:pt x="5403" y="9975"/>
                      <a:pt x="5878" y="13419"/>
                    </a:cubicBezTo>
                    <a:cubicBezTo>
                      <a:pt x="19950" y="16566"/>
                      <a:pt x="37110" y="17397"/>
                      <a:pt x="56408" y="12588"/>
                    </a:cubicBezTo>
                    <a:cubicBezTo>
                      <a:pt x="56942" y="9441"/>
                      <a:pt x="58308" y="6413"/>
                      <a:pt x="60386" y="3741"/>
                    </a:cubicBezTo>
                    <a:cubicBezTo>
                      <a:pt x="61277" y="2553"/>
                      <a:pt x="62108" y="1306"/>
                      <a:pt x="62820" y="0"/>
                    </a:cubicBezTo>
                    <a:cubicBezTo>
                      <a:pt x="38060" y="7659"/>
                      <a:pt x="16566" y="5760"/>
                      <a:pt x="59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3" name="Freeform: Shape 8782">
                <a:extLst>
                  <a:ext uri="{FF2B5EF4-FFF2-40B4-BE49-F238E27FC236}">
                    <a16:creationId xmlns:a16="http://schemas.microsoft.com/office/drawing/2014/main" id="{0A59B8F8-2F19-E76D-3170-6AFA1B08A463}"/>
                  </a:ext>
                </a:extLst>
              </p:cNvPr>
              <p:cNvSpPr/>
              <p:nvPr/>
            </p:nvSpPr>
            <p:spPr>
              <a:xfrm>
                <a:off x="4926213" y="3138732"/>
                <a:ext cx="608715" cy="140688"/>
              </a:xfrm>
              <a:custGeom>
                <a:avLst/>
                <a:gdLst>
                  <a:gd name="connsiteX0" fmla="*/ 2494 w 70776"/>
                  <a:gd name="connsiteY0" fmla="*/ 950 h 16358"/>
                  <a:gd name="connsiteX1" fmla="*/ 1722 w 70776"/>
                  <a:gd name="connsiteY1" fmla="*/ 3503 h 16358"/>
                  <a:gd name="connsiteX2" fmla="*/ 0 w 70776"/>
                  <a:gd name="connsiteY2" fmla="*/ 10985 h 16358"/>
                  <a:gd name="connsiteX3" fmla="*/ 70777 w 70776"/>
                  <a:gd name="connsiteY3" fmla="*/ 9975 h 16358"/>
                  <a:gd name="connsiteX4" fmla="*/ 69174 w 70776"/>
                  <a:gd name="connsiteY4" fmla="*/ 3503 h 16358"/>
                  <a:gd name="connsiteX5" fmla="*/ 68224 w 70776"/>
                  <a:gd name="connsiteY5" fmla="*/ 0 h 16358"/>
                  <a:gd name="connsiteX6" fmla="*/ 2434 w 70776"/>
                  <a:gd name="connsiteY6" fmla="*/ 950 h 1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776" h="16358">
                    <a:moveTo>
                      <a:pt x="2494" y="950"/>
                    </a:moveTo>
                    <a:cubicBezTo>
                      <a:pt x="2315" y="1781"/>
                      <a:pt x="2078" y="2672"/>
                      <a:pt x="1722" y="3503"/>
                    </a:cubicBezTo>
                    <a:cubicBezTo>
                      <a:pt x="831" y="5878"/>
                      <a:pt x="237" y="8372"/>
                      <a:pt x="0" y="10985"/>
                    </a:cubicBezTo>
                    <a:cubicBezTo>
                      <a:pt x="17754" y="16804"/>
                      <a:pt x="42217" y="19773"/>
                      <a:pt x="70777" y="9975"/>
                    </a:cubicBezTo>
                    <a:cubicBezTo>
                      <a:pt x="70480" y="7719"/>
                      <a:pt x="69945" y="5581"/>
                      <a:pt x="69174" y="3503"/>
                    </a:cubicBezTo>
                    <a:cubicBezTo>
                      <a:pt x="68758" y="2375"/>
                      <a:pt x="68461" y="1188"/>
                      <a:pt x="68224" y="0"/>
                    </a:cubicBezTo>
                    <a:cubicBezTo>
                      <a:pt x="42038" y="8313"/>
                      <a:pt x="19416" y="6057"/>
                      <a:pt x="2434" y="95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4" name="Freeform: Shape 8783">
                <a:extLst>
                  <a:ext uri="{FF2B5EF4-FFF2-40B4-BE49-F238E27FC236}">
                    <a16:creationId xmlns:a16="http://schemas.microsoft.com/office/drawing/2014/main" id="{EF38539D-39D8-E3F8-9419-67FAB155435A}"/>
                  </a:ext>
                </a:extLst>
              </p:cNvPr>
              <p:cNvSpPr/>
              <p:nvPr/>
            </p:nvSpPr>
            <p:spPr>
              <a:xfrm>
                <a:off x="4901702" y="2661761"/>
                <a:ext cx="655192" cy="138349"/>
              </a:xfrm>
              <a:custGeom>
                <a:avLst/>
                <a:gdLst>
                  <a:gd name="connsiteX0" fmla="*/ 5581 w 76180"/>
                  <a:gd name="connsiteY0" fmla="*/ 772 h 16086"/>
                  <a:gd name="connsiteX1" fmla="*/ 0 w 76180"/>
                  <a:gd name="connsiteY1" fmla="*/ 9738 h 16086"/>
                  <a:gd name="connsiteX2" fmla="*/ 76180 w 76180"/>
                  <a:gd name="connsiteY2" fmla="*/ 8847 h 16086"/>
                  <a:gd name="connsiteX3" fmla="*/ 70362 w 76180"/>
                  <a:gd name="connsiteY3" fmla="*/ 0 h 16086"/>
                  <a:gd name="connsiteX4" fmla="*/ 5581 w 76180"/>
                  <a:gd name="connsiteY4" fmla="*/ 772 h 1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80" h="16086">
                    <a:moveTo>
                      <a:pt x="5581" y="772"/>
                    </a:moveTo>
                    <a:cubicBezTo>
                      <a:pt x="3266" y="3503"/>
                      <a:pt x="1425" y="6532"/>
                      <a:pt x="0" y="9738"/>
                    </a:cubicBezTo>
                    <a:cubicBezTo>
                      <a:pt x="18466" y="16329"/>
                      <a:pt x="44948" y="20248"/>
                      <a:pt x="76180" y="8847"/>
                    </a:cubicBezTo>
                    <a:cubicBezTo>
                      <a:pt x="74696" y="5641"/>
                      <a:pt x="72736" y="2672"/>
                      <a:pt x="70362" y="0"/>
                    </a:cubicBezTo>
                    <a:cubicBezTo>
                      <a:pt x="44592" y="8016"/>
                      <a:pt x="22385" y="5760"/>
                      <a:pt x="5581" y="772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5" name="Freeform: Shape 8784">
                <a:extLst>
                  <a:ext uri="{FF2B5EF4-FFF2-40B4-BE49-F238E27FC236}">
                    <a16:creationId xmlns:a16="http://schemas.microsoft.com/office/drawing/2014/main" id="{2E021BB3-78CE-546E-03D9-2C095859E964}"/>
                  </a:ext>
                </a:extLst>
              </p:cNvPr>
              <p:cNvSpPr/>
              <p:nvPr/>
            </p:nvSpPr>
            <p:spPr>
              <a:xfrm>
                <a:off x="4877706" y="2737343"/>
                <a:ext cx="706839" cy="209355"/>
              </a:xfrm>
              <a:custGeom>
                <a:avLst/>
                <a:gdLst>
                  <a:gd name="connsiteX0" fmla="*/ 2791 w 82185"/>
                  <a:gd name="connsiteY0" fmla="*/ 950 h 24342"/>
                  <a:gd name="connsiteX1" fmla="*/ 0 w 82185"/>
                  <a:gd name="connsiteY1" fmla="*/ 14369 h 24342"/>
                  <a:gd name="connsiteX2" fmla="*/ 119 w 82185"/>
                  <a:gd name="connsiteY2" fmla="*/ 16982 h 24342"/>
                  <a:gd name="connsiteX3" fmla="*/ 82177 w 82185"/>
                  <a:gd name="connsiteY3" fmla="*/ 15853 h 24342"/>
                  <a:gd name="connsiteX4" fmla="*/ 82177 w 82185"/>
                  <a:gd name="connsiteY4" fmla="*/ 14963 h 24342"/>
                  <a:gd name="connsiteX5" fmla="*/ 78971 w 82185"/>
                  <a:gd name="connsiteY5" fmla="*/ 0 h 24342"/>
                  <a:gd name="connsiteX6" fmla="*/ 2791 w 82185"/>
                  <a:gd name="connsiteY6" fmla="*/ 890 h 24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185" h="24342">
                    <a:moveTo>
                      <a:pt x="2791" y="950"/>
                    </a:moveTo>
                    <a:cubicBezTo>
                      <a:pt x="1009" y="5106"/>
                      <a:pt x="0" y="9678"/>
                      <a:pt x="0" y="14369"/>
                    </a:cubicBezTo>
                    <a:cubicBezTo>
                      <a:pt x="0" y="15260"/>
                      <a:pt x="0" y="16091"/>
                      <a:pt x="119" y="16982"/>
                    </a:cubicBezTo>
                    <a:cubicBezTo>
                      <a:pt x="19297" y="24404"/>
                      <a:pt x="48035" y="29392"/>
                      <a:pt x="82177" y="15853"/>
                    </a:cubicBezTo>
                    <a:cubicBezTo>
                      <a:pt x="82177" y="15557"/>
                      <a:pt x="82177" y="15260"/>
                      <a:pt x="82177" y="14963"/>
                    </a:cubicBezTo>
                    <a:cubicBezTo>
                      <a:pt x="82296" y="9678"/>
                      <a:pt x="81108" y="4631"/>
                      <a:pt x="78971" y="0"/>
                    </a:cubicBezTo>
                    <a:cubicBezTo>
                      <a:pt x="47739" y="11400"/>
                      <a:pt x="21257" y="7482"/>
                      <a:pt x="2791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6" name="Freeform: Shape 8785">
                <a:extLst>
                  <a:ext uri="{FF2B5EF4-FFF2-40B4-BE49-F238E27FC236}">
                    <a16:creationId xmlns:a16="http://schemas.microsoft.com/office/drawing/2014/main" id="{3AC370CF-FCBD-9EAF-CB6E-57FBCE3C479E}"/>
                  </a:ext>
                </a:extLst>
              </p:cNvPr>
              <p:cNvSpPr/>
              <p:nvPr/>
            </p:nvSpPr>
            <p:spPr>
              <a:xfrm>
                <a:off x="4906303" y="2975829"/>
                <a:ext cx="655192" cy="210568"/>
              </a:xfrm>
              <a:custGeom>
                <a:avLst/>
                <a:gdLst>
                  <a:gd name="connsiteX0" fmla="*/ 0 w 76180"/>
                  <a:gd name="connsiteY0" fmla="*/ 1247 h 24483"/>
                  <a:gd name="connsiteX1" fmla="*/ 2197 w 76180"/>
                  <a:gd name="connsiteY1" fmla="*/ 5225 h 24483"/>
                  <a:gd name="connsiteX2" fmla="*/ 4809 w 76180"/>
                  <a:gd name="connsiteY2" fmla="*/ 19891 h 24483"/>
                  <a:gd name="connsiteX3" fmla="*/ 70599 w 76180"/>
                  <a:gd name="connsiteY3" fmla="*/ 18941 h 24483"/>
                  <a:gd name="connsiteX4" fmla="*/ 73449 w 76180"/>
                  <a:gd name="connsiteY4" fmla="*/ 5166 h 24483"/>
                  <a:gd name="connsiteX5" fmla="*/ 76180 w 76180"/>
                  <a:gd name="connsiteY5" fmla="*/ 0 h 24483"/>
                  <a:gd name="connsiteX6" fmla="*/ 0 w 76180"/>
                  <a:gd name="connsiteY6" fmla="*/ 1247 h 2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80" h="24483">
                    <a:moveTo>
                      <a:pt x="0" y="1247"/>
                    </a:moveTo>
                    <a:cubicBezTo>
                      <a:pt x="653" y="2613"/>
                      <a:pt x="1366" y="3919"/>
                      <a:pt x="2197" y="5225"/>
                    </a:cubicBezTo>
                    <a:cubicBezTo>
                      <a:pt x="5047" y="9678"/>
                      <a:pt x="5938" y="14904"/>
                      <a:pt x="4809" y="19891"/>
                    </a:cubicBezTo>
                    <a:cubicBezTo>
                      <a:pt x="21791" y="24998"/>
                      <a:pt x="44414" y="27313"/>
                      <a:pt x="70599" y="18941"/>
                    </a:cubicBezTo>
                    <a:cubicBezTo>
                      <a:pt x="69768" y="14191"/>
                      <a:pt x="70777" y="9322"/>
                      <a:pt x="73449" y="5166"/>
                    </a:cubicBezTo>
                    <a:cubicBezTo>
                      <a:pt x="74518" y="3503"/>
                      <a:pt x="75408" y="1781"/>
                      <a:pt x="76180" y="0"/>
                    </a:cubicBezTo>
                    <a:cubicBezTo>
                      <a:pt x="45008" y="11519"/>
                      <a:pt x="18585" y="7778"/>
                      <a:pt x="0" y="124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7" name="Freeform: Shape 8786">
                <a:extLst>
                  <a:ext uri="{FF2B5EF4-FFF2-40B4-BE49-F238E27FC236}">
                    <a16:creationId xmlns:a16="http://schemas.microsoft.com/office/drawing/2014/main" id="{89A4C8DA-FA8F-F384-A8D2-C094E62DB0A6}"/>
                  </a:ext>
                </a:extLst>
              </p:cNvPr>
              <p:cNvSpPr/>
              <p:nvPr/>
            </p:nvSpPr>
            <p:spPr>
              <a:xfrm>
                <a:off x="4878721" y="2874204"/>
                <a:ext cx="705747" cy="165475"/>
              </a:xfrm>
              <a:custGeom>
                <a:avLst/>
                <a:gdLst>
                  <a:gd name="connsiteX0" fmla="*/ 0 w 82058"/>
                  <a:gd name="connsiteY0" fmla="*/ 1069 h 19240"/>
                  <a:gd name="connsiteX1" fmla="*/ 3206 w 82058"/>
                  <a:gd name="connsiteY1" fmla="*/ 13063 h 19240"/>
                  <a:gd name="connsiteX2" fmla="*/ 79387 w 82058"/>
                  <a:gd name="connsiteY2" fmla="*/ 11816 h 19240"/>
                  <a:gd name="connsiteX3" fmla="*/ 82058 w 82058"/>
                  <a:gd name="connsiteY3" fmla="*/ 0 h 19240"/>
                  <a:gd name="connsiteX4" fmla="*/ 0 w 82058"/>
                  <a:gd name="connsiteY4" fmla="*/ 1128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058" h="19240">
                    <a:moveTo>
                      <a:pt x="0" y="1069"/>
                    </a:moveTo>
                    <a:cubicBezTo>
                      <a:pt x="297" y="5285"/>
                      <a:pt x="1425" y="9322"/>
                      <a:pt x="3206" y="13063"/>
                    </a:cubicBezTo>
                    <a:cubicBezTo>
                      <a:pt x="21791" y="19594"/>
                      <a:pt x="48214" y="23335"/>
                      <a:pt x="79387" y="11816"/>
                    </a:cubicBezTo>
                    <a:cubicBezTo>
                      <a:pt x="80989" y="8135"/>
                      <a:pt x="81880" y="4156"/>
                      <a:pt x="82058" y="0"/>
                    </a:cubicBezTo>
                    <a:cubicBezTo>
                      <a:pt x="47858" y="13479"/>
                      <a:pt x="19119" y="8550"/>
                      <a:pt x="0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8" name="Freeform: Shape 8787">
                <a:extLst>
                  <a:ext uri="{FF2B5EF4-FFF2-40B4-BE49-F238E27FC236}">
                    <a16:creationId xmlns:a16="http://schemas.microsoft.com/office/drawing/2014/main" id="{7FF99344-1F2B-74D3-AB5A-8429866698C6}"/>
                  </a:ext>
                </a:extLst>
              </p:cNvPr>
              <p:cNvSpPr/>
              <p:nvPr/>
            </p:nvSpPr>
            <p:spPr>
              <a:xfrm>
                <a:off x="5104951" y="2473829"/>
                <a:ext cx="253287" cy="135838"/>
              </a:xfrm>
              <a:custGeom>
                <a:avLst/>
                <a:gdLst>
                  <a:gd name="connsiteX0" fmla="*/ 29451 w 29450"/>
                  <a:gd name="connsiteY0" fmla="*/ 7897 h 15794"/>
                  <a:gd name="connsiteX1" fmla="*/ 14725 w 29450"/>
                  <a:gd name="connsiteY1" fmla="*/ 15794 h 15794"/>
                  <a:gd name="connsiteX2" fmla="*/ 0 w 29450"/>
                  <a:gd name="connsiteY2" fmla="*/ 7897 h 15794"/>
                  <a:gd name="connsiteX3" fmla="*/ 14725 w 29450"/>
                  <a:gd name="connsiteY3" fmla="*/ 0 h 15794"/>
                  <a:gd name="connsiteX4" fmla="*/ 29451 w 29450"/>
                  <a:gd name="connsiteY4" fmla="*/ 7897 h 15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50" h="15794">
                    <a:moveTo>
                      <a:pt x="29451" y="7897"/>
                    </a:moveTo>
                    <a:cubicBezTo>
                      <a:pt x="29451" y="12232"/>
                      <a:pt x="22860" y="15794"/>
                      <a:pt x="14725" y="15794"/>
                    </a:cubicBezTo>
                    <a:cubicBezTo>
                      <a:pt x="6591" y="15794"/>
                      <a:pt x="0" y="12232"/>
                      <a:pt x="0" y="7897"/>
                    </a:cubicBezTo>
                    <a:cubicBezTo>
                      <a:pt x="0" y="3563"/>
                      <a:pt x="6591" y="0"/>
                      <a:pt x="14725" y="0"/>
                    </a:cubicBezTo>
                    <a:cubicBezTo>
                      <a:pt x="22860" y="0"/>
                      <a:pt x="29451" y="3563"/>
                      <a:pt x="29451" y="7897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789" name="Graphic 4">
                <a:extLst>
                  <a:ext uri="{FF2B5EF4-FFF2-40B4-BE49-F238E27FC236}">
                    <a16:creationId xmlns:a16="http://schemas.microsoft.com/office/drawing/2014/main" id="{45828C1C-C17C-C64C-A4FA-26DC57680970}"/>
                  </a:ext>
                </a:extLst>
              </p:cNvPr>
              <p:cNvGrpSpPr/>
              <p:nvPr/>
            </p:nvGrpSpPr>
            <p:grpSpPr>
              <a:xfrm>
                <a:off x="5150439" y="2203883"/>
                <a:ext cx="162327" cy="330211"/>
                <a:chOff x="7070730" y="5475319"/>
                <a:chExt cx="18874" cy="38394"/>
              </a:xfrm>
            </p:grpSpPr>
            <p:sp>
              <p:nvSpPr>
                <p:cNvPr id="8864" name="Freeform: Shape 8863">
                  <a:extLst>
                    <a:ext uri="{FF2B5EF4-FFF2-40B4-BE49-F238E27FC236}">
                      <a16:creationId xmlns:a16="http://schemas.microsoft.com/office/drawing/2014/main" id="{E55B0D79-0E59-8257-1991-1CFE2C7CA271}"/>
                    </a:ext>
                  </a:extLst>
                </p:cNvPr>
                <p:cNvSpPr/>
                <p:nvPr/>
              </p:nvSpPr>
              <p:spPr>
                <a:xfrm>
                  <a:off x="7074606" y="5478918"/>
                  <a:ext cx="11121" cy="27847"/>
                </a:xfrm>
                <a:custGeom>
                  <a:avLst/>
                  <a:gdLst>
                    <a:gd name="connsiteX0" fmla="*/ 9717 w 11121"/>
                    <a:gd name="connsiteY0" fmla="*/ 1009 h 27847"/>
                    <a:gd name="connsiteX1" fmla="*/ 7164 w 11121"/>
                    <a:gd name="connsiteY1" fmla="*/ 0 h 27847"/>
                    <a:gd name="connsiteX2" fmla="*/ 6867 w 11121"/>
                    <a:gd name="connsiteY2" fmla="*/ 475 h 27847"/>
                    <a:gd name="connsiteX3" fmla="*/ 5917 w 11121"/>
                    <a:gd name="connsiteY3" fmla="*/ 238 h 27847"/>
                    <a:gd name="connsiteX4" fmla="*/ 5561 w 11121"/>
                    <a:gd name="connsiteY4" fmla="*/ 178 h 27847"/>
                    <a:gd name="connsiteX5" fmla="*/ 5204 w 11121"/>
                    <a:gd name="connsiteY5" fmla="*/ 238 h 27847"/>
                    <a:gd name="connsiteX6" fmla="*/ 4255 w 11121"/>
                    <a:gd name="connsiteY6" fmla="*/ 475 h 27847"/>
                    <a:gd name="connsiteX7" fmla="*/ 3957 w 11121"/>
                    <a:gd name="connsiteY7" fmla="*/ 0 h 27847"/>
                    <a:gd name="connsiteX8" fmla="*/ 1404 w 11121"/>
                    <a:gd name="connsiteY8" fmla="*/ 1009 h 27847"/>
                    <a:gd name="connsiteX9" fmla="*/ 5561 w 11121"/>
                    <a:gd name="connsiteY9" fmla="*/ 27848 h 27847"/>
                    <a:gd name="connsiteX10" fmla="*/ 9717 w 11121"/>
                    <a:gd name="connsiteY10" fmla="*/ 1009 h 27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1" h="27847">
                      <a:moveTo>
                        <a:pt x="9717" y="1009"/>
                      </a:moveTo>
                      <a:cubicBezTo>
                        <a:pt x="9301" y="535"/>
                        <a:pt x="8648" y="0"/>
                        <a:pt x="7164" y="0"/>
                      </a:cubicBezTo>
                      <a:cubicBezTo>
                        <a:pt x="7045" y="178"/>
                        <a:pt x="6926" y="297"/>
                        <a:pt x="6867" y="475"/>
                      </a:cubicBezTo>
                      <a:cubicBezTo>
                        <a:pt x="6570" y="356"/>
                        <a:pt x="6273" y="297"/>
                        <a:pt x="5917" y="238"/>
                      </a:cubicBezTo>
                      <a:cubicBezTo>
                        <a:pt x="5798" y="238"/>
                        <a:pt x="5679" y="238"/>
                        <a:pt x="5561" y="178"/>
                      </a:cubicBezTo>
                      <a:cubicBezTo>
                        <a:pt x="5442" y="178"/>
                        <a:pt x="5323" y="178"/>
                        <a:pt x="5204" y="238"/>
                      </a:cubicBezTo>
                      <a:cubicBezTo>
                        <a:pt x="4848" y="297"/>
                        <a:pt x="4551" y="416"/>
                        <a:pt x="4255" y="475"/>
                      </a:cubicBezTo>
                      <a:cubicBezTo>
                        <a:pt x="4136" y="297"/>
                        <a:pt x="4017" y="178"/>
                        <a:pt x="3957" y="0"/>
                      </a:cubicBezTo>
                      <a:cubicBezTo>
                        <a:pt x="2532" y="0"/>
                        <a:pt x="1820" y="535"/>
                        <a:pt x="1404" y="1009"/>
                      </a:cubicBezTo>
                      <a:cubicBezTo>
                        <a:pt x="-1980" y="4809"/>
                        <a:pt x="1286" y="17694"/>
                        <a:pt x="5561" y="27848"/>
                      </a:cubicBezTo>
                      <a:cubicBezTo>
                        <a:pt x="9836" y="17694"/>
                        <a:pt x="13102" y="4869"/>
                        <a:pt x="9717" y="1009"/>
                      </a:cubicBezTo>
                      <a:close/>
                    </a:path>
                  </a:pathLst>
                </a:custGeom>
                <a:no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5" name="Freeform: Shape 8864">
                  <a:extLst>
                    <a:ext uri="{FF2B5EF4-FFF2-40B4-BE49-F238E27FC236}">
                      <a16:creationId xmlns:a16="http://schemas.microsoft.com/office/drawing/2014/main" id="{5AE15A3E-C239-3649-3A30-0C7C10324B54}"/>
                    </a:ext>
                  </a:extLst>
                </p:cNvPr>
                <p:cNvSpPr/>
                <p:nvPr/>
              </p:nvSpPr>
              <p:spPr>
                <a:xfrm>
                  <a:off x="7070730" y="5475319"/>
                  <a:ext cx="18874" cy="38394"/>
                </a:xfrm>
                <a:custGeom>
                  <a:avLst/>
                  <a:gdLst>
                    <a:gd name="connsiteX0" fmla="*/ 11574 w 18874"/>
                    <a:gd name="connsiteY0" fmla="*/ 36079 h 38394"/>
                    <a:gd name="connsiteX1" fmla="*/ 16622 w 18874"/>
                    <a:gd name="connsiteY1" fmla="*/ 2353 h 38394"/>
                    <a:gd name="connsiteX2" fmla="*/ 9437 w 18874"/>
                    <a:gd name="connsiteY2" fmla="*/ 96 h 38394"/>
                    <a:gd name="connsiteX3" fmla="*/ 2252 w 18874"/>
                    <a:gd name="connsiteY3" fmla="*/ 2353 h 38394"/>
                    <a:gd name="connsiteX4" fmla="*/ 7300 w 18874"/>
                    <a:gd name="connsiteY4" fmla="*/ 36079 h 38394"/>
                    <a:gd name="connsiteX5" fmla="*/ 6884 w 18874"/>
                    <a:gd name="connsiteY5" fmla="*/ 36910 h 38394"/>
                    <a:gd name="connsiteX6" fmla="*/ 7893 w 18874"/>
                    <a:gd name="connsiteY6" fmla="*/ 37325 h 38394"/>
                    <a:gd name="connsiteX7" fmla="*/ 8428 w 18874"/>
                    <a:gd name="connsiteY7" fmla="*/ 38394 h 38394"/>
                    <a:gd name="connsiteX8" fmla="*/ 9437 w 18874"/>
                    <a:gd name="connsiteY8" fmla="*/ 37979 h 38394"/>
                    <a:gd name="connsiteX9" fmla="*/ 10446 w 18874"/>
                    <a:gd name="connsiteY9" fmla="*/ 38394 h 38394"/>
                    <a:gd name="connsiteX10" fmla="*/ 10981 w 18874"/>
                    <a:gd name="connsiteY10" fmla="*/ 37325 h 38394"/>
                    <a:gd name="connsiteX11" fmla="*/ 11990 w 18874"/>
                    <a:gd name="connsiteY11" fmla="*/ 36910 h 38394"/>
                    <a:gd name="connsiteX12" fmla="*/ 11574 w 18874"/>
                    <a:gd name="connsiteY12" fmla="*/ 36079 h 38394"/>
                    <a:gd name="connsiteX13" fmla="*/ 5281 w 18874"/>
                    <a:gd name="connsiteY13" fmla="*/ 4609 h 38394"/>
                    <a:gd name="connsiteX14" fmla="*/ 7834 w 18874"/>
                    <a:gd name="connsiteY14" fmla="*/ 3599 h 38394"/>
                    <a:gd name="connsiteX15" fmla="*/ 8131 w 18874"/>
                    <a:gd name="connsiteY15" fmla="*/ 4075 h 38394"/>
                    <a:gd name="connsiteX16" fmla="*/ 9081 w 18874"/>
                    <a:gd name="connsiteY16" fmla="*/ 3837 h 38394"/>
                    <a:gd name="connsiteX17" fmla="*/ 9437 w 18874"/>
                    <a:gd name="connsiteY17" fmla="*/ 3778 h 38394"/>
                    <a:gd name="connsiteX18" fmla="*/ 9793 w 18874"/>
                    <a:gd name="connsiteY18" fmla="*/ 3837 h 38394"/>
                    <a:gd name="connsiteX19" fmla="*/ 10743 w 18874"/>
                    <a:gd name="connsiteY19" fmla="*/ 4075 h 38394"/>
                    <a:gd name="connsiteX20" fmla="*/ 11040 w 18874"/>
                    <a:gd name="connsiteY20" fmla="*/ 3599 h 38394"/>
                    <a:gd name="connsiteX21" fmla="*/ 13593 w 18874"/>
                    <a:gd name="connsiteY21" fmla="*/ 4609 h 38394"/>
                    <a:gd name="connsiteX22" fmla="*/ 9437 w 18874"/>
                    <a:gd name="connsiteY22" fmla="*/ 31447 h 38394"/>
                    <a:gd name="connsiteX23" fmla="*/ 5281 w 18874"/>
                    <a:gd name="connsiteY23" fmla="*/ 4609 h 38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8874" h="38394">
                      <a:moveTo>
                        <a:pt x="11574" y="36079"/>
                      </a:moveTo>
                      <a:cubicBezTo>
                        <a:pt x="15612" y="27409"/>
                        <a:pt x="22441" y="8884"/>
                        <a:pt x="16622" y="2353"/>
                      </a:cubicBezTo>
                      <a:cubicBezTo>
                        <a:pt x="15434" y="1046"/>
                        <a:pt x="13237" y="-319"/>
                        <a:pt x="9437" y="96"/>
                      </a:cubicBezTo>
                      <a:cubicBezTo>
                        <a:pt x="5577" y="-379"/>
                        <a:pt x="3440" y="987"/>
                        <a:pt x="2252" y="2353"/>
                      </a:cubicBezTo>
                      <a:cubicBezTo>
                        <a:pt x="-3566" y="8884"/>
                        <a:pt x="3262" y="27409"/>
                        <a:pt x="7300" y="36079"/>
                      </a:cubicBezTo>
                      <a:cubicBezTo>
                        <a:pt x="7181" y="36375"/>
                        <a:pt x="7003" y="36613"/>
                        <a:pt x="6884" y="36910"/>
                      </a:cubicBezTo>
                      <a:lnTo>
                        <a:pt x="7893" y="37325"/>
                      </a:lnTo>
                      <a:cubicBezTo>
                        <a:pt x="8071" y="37682"/>
                        <a:pt x="8249" y="38097"/>
                        <a:pt x="8428" y="38394"/>
                      </a:cubicBezTo>
                      <a:lnTo>
                        <a:pt x="9437" y="37979"/>
                      </a:lnTo>
                      <a:lnTo>
                        <a:pt x="10446" y="38394"/>
                      </a:lnTo>
                      <a:cubicBezTo>
                        <a:pt x="10625" y="38097"/>
                        <a:pt x="10803" y="37682"/>
                        <a:pt x="10981" y="37325"/>
                      </a:cubicBezTo>
                      <a:lnTo>
                        <a:pt x="11990" y="36910"/>
                      </a:lnTo>
                      <a:cubicBezTo>
                        <a:pt x="11990" y="36910"/>
                        <a:pt x="11693" y="36375"/>
                        <a:pt x="11574" y="36079"/>
                      </a:cubicBezTo>
                      <a:close/>
                      <a:moveTo>
                        <a:pt x="5281" y="4609"/>
                      </a:moveTo>
                      <a:cubicBezTo>
                        <a:pt x="5696" y="4134"/>
                        <a:pt x="6349" y="3599"/>
                        <a:pt x="7834" y="3599"/>
                      </a:cubicBezTo>
                      <a:cubicBezTo>
                        <a:pt x="7953" y="3778"/>
                        <a:pt x="8071" y="3896"/>
                        <a:pt x="8131" y="4075"/>
                      </a:cubicBezTo>
                      <a:cubicBezTo>
                        <a:pt x="8428" y="3956"/>
                        <a:pt x="8725" y="3896"/>
                        <a:pt x="9081" y="3837"/>
                      </a:cubicBezTo>
                      <a:cubicBezTo>
                        <a:pt x="9200" y="3837"/>
                        <a:pt x="9318" y="3837"/>
                        <a:pt x="9437" y="3778"/>
                      </a:cubicBezTo>
                      <a:cubicBezTo>
                        <a:pt x="9556" y="3778"/>
                        <a:pt x="9674" y="3778"/>
                        <a:pt x="9793" y="3837"/>
                      </a:cubicBezTo>
                      <a:cubicBezTo>
                        <a:pt x="10149" y="3896"/>
                        <a:pt x="10446" y="4015"/>
                        <a:pt x="10743" y="4075"/>
                      </a:cubicBezTo>
                      <a:cubicBezTo>
                        <a:pt x="10862" y="3896"/>
                        <a:pt x="10981" y="3778"/>
                        <a:pt x="11040" y="3599"/>
                      </a:cubicBezTo>
                      <a:cubicBezTo>
                        <a:pt x="12465" y="3599"/>
                        <a:pt x="13178" y="4134"/>
                        <a:pt x="13593" y="4609"/>
                      </a:cubicBezTo>
                      <a:cubicBezTo>
                        <a:pt x="16978" y="8409"/>
                        <a:pt x="13712" y="21294"/>
                        <a:pt x="9437" y="31447"/>
                      </a:cubicBezTo>
                      <a:cubicBezTo>
                        <a:pt x="5162" y="21294"/>
                        <a:pt x="1896" y="8468"/>
                        <a:pt x="5281" y="4609"/>
                      </a:cubicBezTo>
                      <a:close/>
                    </a:path>
                  </a:pathLst>
                </a:custGeom>
                <a:solidFill>
                  <a:srgbClr val="E02014"/>
                </a:solidFill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790" name="Freeform: Shape 8789">
                <a:extLst>
                  <a:ext uri="{FF2B5EF4-FFF2-40B4-BE49-F238E27FC236}">
                    <a16:creationId xmlns:a16="http://schemas.microsoft.com/office/drawing/2014/main" id="{4261C406-EAB3-B96A-2A5D-D78E295C7892}"/>
                  </a:ext>
                </a:extLst>
              </p:cNvPr>
              <p:cNvSpPr/>
              <p:nvPr/>
            </p:nvSpPr>
            <p:spPr>
              <a:xfrm>
                <a:off x="5607965" y="1376394"/>
                <a:ext cx="396857" cy="597044"/>
              </a:xfrm>
              <a:custGeom>
                <a:avLst/>
                <a:gdLst>
                  <a:gd name="connsiteX0" fmla="*/ 0 w 46143"/>
                  <a:gd name="connsiteY0" fmla="*/ 68223 h 69419"/>
                  <a:gd name="connsiteX1" fmla="*/ 3147 w 46143"/>
                  <a:gd name="connsiteY1" fmla="*/ 58604 h 69419"/>
                  <a:gd name="connsiteX2" fmla="*/ 6947 w 46143"/>
                  <a:gd name="connsiteY2" fmla="*/ 49164 h 69419"/>
                  <a:gd name="connsiteX3" fmla="*/ 16091 w 46143"/>
                  <a:gd name="connsiteY3" fmla="*/ 30816 h 69419"/>
                  <a:gd name="connsiteX4" fmla="*/ 18704 w 46143"/>
                  <a:gd name="connsiteY4" fmla="*/ 26363 h 69419"/>
                  <a:gd name="connsiteX5" fmla="*/ 21494 w 46143"/>
                  <a:gd name="connsiteY5" fmla="*/ 21969 h 69419"/>
                  <a:gd name="connsiteX6" fmla="*/ 24523 w 46143"/>
                  <a:gd name="connsiteY6" fmla="*/ 17694 h 69419"/>
                  <a:gd name="connsiteX7" fmla="*/ 27729 w 46143"/>
                  <a:gd name="connsiteY7" fmla="*/ 13538 h 69419"/>
                  <a:gd name="connsiteX8" fmla="*/ 29451 w 46143"/>
                  <a:gd name="connsiteY8" fmla="*/ 11519 h 69419"/>
                  <a:gd name="connsiteX9" fmla="*/ 30341 w 46143"/>
                  <a:gd name="connsiteY9" fmla="*/ 10510 h 69419"/>
                  <a:gd name="connsiteX10" fmla="*/ 31232 w 46143"/>
                  <a:gd name="connsiteY10" fmla="*/ 9559 h 69419"/>
                  <a:gd name="connsiteX11" fmla="*/ 35151 w 46143"/>
                  <a:gd name="connsiteY11" fmla="*/ 5819 h 69419"/>
                  <a:gd name="connsiteX12" fmla="*/ 37289 w 46143"/>
                  <a:gd name="connsiteY12" fmla="*/ 4097 h 69419"/>
                  <a:gd name="connsiteX13" fmla="*/ 38417 w 46143"/>
                  <a:gd name="connsiteY13" fmla="*/ 3265 h 69419"/>
                  <a:gd name="connsiteX14" fmla="*/ 39604 w 46143"/>
                  <a:gd name="connsiteY14" fmla="*/ 2493 h 69419"/>
                  <a:gd name="connsiteX15" fmla="*/ 44770 w 46143"/>
                  <a:gd name="connsiteY15" fmla="*/ 59 h 69419"/>
                  <a:gd name="connsiteX16" fmla="*/ 46076 w 46143"/>
                  <a:gd name="connsiteY16" fmla="*/ 594 h 69419"/>
                  <a:gd name="connsiteX17" fmla="*/ 45601 w 46143"/>
                  <a:gd name="connsiteY17" fmla="*/ 1722 h 69419"/>
                  <a:gd name="connsiteX18" fmla="*/ 45601 w 46143"/>
                  <a:gd name="connsiteY18" fmla="*/ 1722 h 69419"/>
                  <a:gd name="connsiteX19" fmla="*/ 41326 w 46143"/>
                  <a:gd name="connsiteY19" fmla="*/ 4453 h 69419"/>
                  <a:gd name="connsiteX20" fmla="*/ 37586 w 46143"/>
                  <a:gd name="connsiteY20" fmla="*/ 7838 h 69419"/>
                  <a:gd name="connsiteX21" fmla="*/ 34201 w 46143"/>
                  <a:gd name="connsiteY21" fmla="*/ 11638 h 69419"/>
                  <a:gd name="connsiteX22" fmla="*/ 31113 w 46143"/>
                  <a:gd name="connsiteY22" fmla="*/ 15616 h 69419"/>
                  <a:gd name="connsiteX23" fmla="*/ 25472 w 46143"/>
                  <a:gd name="connsiteY23" fmla="*/ 24047 h 69419"/>
                  <a:gd name="connsiteX24" fmla="*/ 20366 w 46143"/>
                  <a:gd name="connsiteY24" fmla="*/ 32776 h 69419"/>
                  <a:gd name="connsiteX25" fmla="*/ 10985 w 46143"/>
                  <a:gd name="connsiteY25" fmla="*/ 50707 h 69419"/>
                  <a:gd name="connsiteX26" fmla="*/ 6472 w 46143"/>
                  <a:gd name="connsiteY26" fmla="*/ 59792 h 69419"/>
                  <a:gd name="connsiteX27" fmla="*/ 1960 w 46143"/>
                  <a:gd name="connsiteY27" fmla="*/ 68877 h 69419"/>
                  <a:gd name="connsiteX28" fmla="*/ 1960 w 46143"/>
                  <a:gd name="connsiteY28" fmla="*/ 68877 h 69419"/>
                  <a:gd name="connsiteX29" fmla="*/ 594 w 46143"/>
                  <a:gd name="connsiteY29" fmla="*/ 69352 h 69419"/>
                  <a:gd name="connsiteX30" fmla="*/ 59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0" y="68223"/>
                    </a:moveTo>
                    <a:cubicBezTo>
                      <a:pt x="891" y="64958"/>
                      <a:pt x="2019" y="61752"/>
                      <a:pt x="3147" y="58604"/>
                    </a:cubicBezTo>
                    <a:cubicBezTo>
                      <a:pt x="4334" y="55458"/>
                      <a:pt x="5581" y="52311"/>
                      <a:pt x="6947" y="49164"/>
                    </a:cubicBezTo>
                    <a:cubicBezTo>
                      <a:pt x="9678" y="42929"/>
                      <a:pt x="12707" y="36813"/>
                      <a:pt x="16091" y="30816"/>
                    </a:cubicBezTo>
                    <a:cubicBezTo>
                      <a:pt x="16922" y="29332"/>
                      <a:pt x="17813" y="27847"/>
                      <a:pt x="18704" y="26363"/>
                    </a:cubicBezTo>
                    <a:cubicBezTo>
                      <a:pt x="19594" y="24879"/>
                      <a:pt x="20544" y="23454"/>
                      <a:pt x="21494" y="21969"/>
                    </a:cubicBezTo>
                    <a:cubicBezTo>
                      <a:pt x="22445" y="20544"/>
                      <a:pt x="23454" y="19119"/>
                      <a:pt x="24523" y="17694"/>
                    </a:cubicBezTo>
                    <a:cubicBezTo>
                      <a:pt x="25532" y="16269"/>
                      <a:pt x="26660" y="14903"/>
                      <a:pt x="27729" y="13538"/>
                    </a:cubicBezTo>
                    <a:cubicBezTo>
                      <a:pt x="28263" y="12884"/>
                      <a:pt x="28857" y="12172"/>
                      <a:pt x="29451" y="11519"/>
                    </a:cubicBezTo>
                    <a:lnTo>
                      <a:pt x="30341" y="10510"/>
                    </a:lnTo>
                    <a:cubicBezTo>
                      <a:pt x="30639" y="10153"/>
                      <a:pt x="30935" y="9856"/>
                      <a:pt x="31232" y="9559"/>
                    </a:cubicBezTo>
                    <a:cubicBezTo>
                      <a:pt x="32479" y="8253"/>
                      <a:pt x="33785" y="7006"/>
                      <a:pt x="35151" y="5819"/>
                    </a:cubicBezTo>
                    <a:cubicBezTo>
                      <a:pt x="35863" y="5225"/>
                      <a:pt x="36576" y="4631"/>
                      <a:pt x="37289" y="4097"/>
                    </a:cubicBezTo>
                    <a:cubicBezTo>
                      <a:pt x="37645" y="3800"/>
                      <a:pt x="38001" y="3563"/>
                      <a:pt x="38417" y="3265"/>
                    </a:cubicBezTo>
                    <a:cubicBezTo>
                      <a:pt x="38832" y="3028"/>
                      <a:pt x="39188" y="2731"/>
                      <a:pt x="39604" y="2493"/>
                    </a:cubicBezTo>
                    <a:cubicBezTo>
                      <a:pt x="41207" y="1484"/>
                      <a:pt x="42929" y="653"/>
                      <a:pt x="44770" y="59"/>
                    </a:cubicBezTo>
                    <a:cubicBezTo>
                      <a:pt x="45304" y="-119"/>
                      <a:pt x="45898" y="119"/>
                      <a:pt x="46076" y="594"/>
                    </a:cubicBezTo>
                    <a:cubicBezTo>
                      <a:pt x="46254" y="1009"/>
                      <a:pt x="46076" y="1484"/>
                      <a:pt x="45601" y="1722"/>
                    </a:cubicBezTo>
                    <a:lnTo>
                      <a:pt x="45601" y="1722"/>
                    </a:lnTo>
                    <a:cubicBezTo>
                      <a:pt x="44057" y="2493"/>
                      <a:pt x="42632" y="3384"/>
                      <a:pt x="41326" y="4453"/>
                    </a:cubicBezTo>
                    <a:cubicBezTo>
                      <a:pt x="40020" y="5522"/>
                      <a:pt x="38773" y="6650"/>
                      <a:pt x="37586" y="7838"/>
                    </a:cubicBezTo>
                    <a:cubicBezTo>
                      <a:pt x="36398" y="9025"/>
                      <a:pt x="35270" y="10331"/>
                      <a:pt x="34201" y="11638"/>
                    </a:cubicBezTo>
                    <a:cubicBezTo>
                      <a:pt x="33132" y="12944"/>
                      <a:pt x="32123" y="14250"/>
                      <a:pt x="31113" y="15616"/>
                    </a:cubicBezTo>
                    <a:cubicBezTo>
                      <a:pt x="29154" y="18347"/>
                      <a:pt x="27254" y="21138"/>
                      <a:pt x="25472" y="24047"/>
                    </a:cubicBezTo>
                    <a:cubicBezTo>
                      <a:pt x="23691" y="26898"/>
                      <a:pt x="21969" y="29807"/>
                      <a:pt x="20366" y="32776"/>
                    </a:cubicBezTo>
                    <a:cubicBezTo>
                      <a:pt x="17100" y="38654"/>
                      <a:pt x="14013" y="44651"/>
                      <a:pt x="10985" y="50707"/>
                    </a:cubicBezTo>
                    <a:cubicBezTo>
                      <a:pt x="9441" y="53736"/>
                      <a:pt x="7957" y="56764"/>
                      <a:pt x="6472" y="59792"/>
                    </a:cubicBezTo>
                    <a:cubicBezTo>
                      <a:pt x="4988" y="62820"/>
                      <a:pt x="3444" y="65849"/>
                      <a:pt x="1960" y="68877"/>
                    </a:cubicBezTo>
                    <a:lnTo>
                      <a:pt x="1960" y="68877"/>
                    </a:lnTo>
                    <a:cubicBezTo>
                      <a:pt x="1722" y="69352"/>
                      <a:pt x="1128" y="69530"/>
                      <a:pt x="594" y="69352"/>
                    </a:cubicBezTo>
                    <a:cubicBezTo>
                      <a:pt x="119" y="69174"/>
                      <a:pt x="-59" y="68699"/>
                      <a:pt x="59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1" name="Freeform: Shape 8790">
                <a:extLst>
                  <a:ext uri="{FF2B5EF4-FFF2-40B4-BE49-F238E27FC236}">
                    <a16:creationId xmlns:a16="http://schemas.microsoft.com/office/drawing/2014/main" id="{3008563A-7102-4744-EC09-2627577E55A0}"/>
                  </a:ext>
                </a:extLst>
              </p:cNvPr>
              <p:cNvSpPr/>
              <p:nvPr/>
            </p:nvSpPr>
            <p:spPr>
              <a:xfrm>
                <a:off x="5849925" y="1752025"/>
                <a:ext cx="601586" cy="98348"/>
              </a:xfrm>
              <a:custGeom>
                <a:avLst/>
                <a:gdLst>
                  <a:gd name="connsiteX0" fmla="*/ 427 w 69947"/>
                  <a:gd name="connsiteY0" fmla="*/ 9942 h 11435"/>
                  <a:gd name="connsiteX1" fmla="*/ 8740 w 69947"/>
                  <a:gd name="connsiteY1" fmla="*/ 7092 h 11435"/>
                  <a:gd name="connsiteX2" fmla="*/ 17231 w 69947"/>
                  <a:gd name="connsiteY2" fmla="*/ 4717 h 11435"/>
                  <a:gd name="connsiteX3" fmla="*/ 34509 w 69947"/>
                  <a:gd name="connsiteY3" fmla="*/ 1273 h 11435"/>
                  <a:gd name="connsiteX4" fmla="*/ 38903 w 69947"/>
                  <a:gd name="connsiteY4" fmla="*/ 680 h 11435"/>
                  <a:gd name="connsiteX5" fmla="*/ 43297 w 69947"/>
                  <a:gd name="connsiteY5" fmla="*/ 264 h 11435"/>
                  <a:gd name="connsiteX6" fmla="*/ 47750 w 69947"/>
                  <a:gd name="connsiteY6" fmla="*/ 26 h 11435"/>
                  <a:gd name="connsiteX7" fmla="*/ 52204 w 69947"/>
                  <a:gd name="connsiteY7" fmla="*/ 26 h 11435"/>
                  <a:gd name="connsiteX8" fmla="*/ 54460 w 69947"/>
                  <a:gd name="connsiteY8" fmla="*/ 86 h 11435"/>
                  <a:gd name="connsiteX9" fmla="*/ 55588 w 69947"/>
                  <a:gd name="connsiteY9" fmla="*/ 86 h 11435"/>
                  <a:gd name="connsiteX10" fmla="*/ 56716 w 69947"/>
                  <a:gd name="connsiteY10" fmla="*/ 264 h 11435"/>
                  <a:gd name="connsiteX11" fmla="*/ 61169 w 69947"/>
                  <a:gd name="connsiteY11" fmla="*/ 858 h 11435"/>
                  <a:gd name="connsiteX12" fmla="*/ 63366 w 69947"/>
                  <a:gd name="connsiteY12" fmla="*/ 1333 h 11435"/>
                  <a:gd name="connsiteX13" fmla="*/ 64435 w 69947"/>
                  <a:gd name="connsiteY13" fmla="*/ 1630 h 11435"/>
                  <a:gd name="connsiteX14" fmla="*/ 65504 w 69947"/>
                  <a:gd name="connsiteY14" fmla="*/ 1986 h 11435"/>
                  <a:gd name="connsiteX15" fmla="*/ 69601 w 69947"/>
                  <a:gd name="connsiteY15" fmla="*/ 4005 h 11435"/>
                  <a:gd name="connsiteX16" fmla="*/ 69779 w 69947"/>
                  <a:gd name="connsiteY16" fmla="*/ 5133 h 11435"/>
                  <a:gd name="connsiteX17" fmla="*/ 68769 w 69947"/>
                  <a:gd name="connsiteY17" fmla="*/ 5370 h 11435"/>
                  <a:gd name="connsiteX18" fmla="*/ 68769 w 69947"/>
                  <a:gd name="connsiteY18" fmla="*/ 5370 h 11435"/>
                  <a:gd name="connsiteX19" fmla="*/ 64851 w 69947"/>
                  <a:gd name="connsiteY19" fmla="*/ 4005 h 11435"/>
                  <a:gd name="connsiteX20" fmla="*/ 60694 w 69947"/>
                  <a:gd name="connsiteY20" fmla="*/ 3351 h 11435"/>
                  <a:gd name="connsiteX21" fmla="*/ 56478 w 69947"/>
                  <a:gd name="connsiteY21" fmla="*/ 3114 h 11435"/>
                  <a:gd name="connsiteX22" fmla="*/ 52204 w 69947"/>
                  <a:gd name="connsiteY22" fmla="*/ 3114 h 11435"/>
                  <a:gd name="connsiteX23" fmla="*/ 43653 w 69947"/>
                  <a:gd name="connsiteY23" fmla="*/ 3767 h 11435"/>
                  <a:gd name="connsiteX24" fmla="*/ 35103 w 69947"/>
                  <a:gd name="connsiteY24" fmla="*/ 4895 h 11435"/>
                  <a:gd name="connsiteX25" fmla="*/ 18062 w 69947"/>
                  <a:gd name="connsiteY25" fmla="*/ 7983 h 11435"/>
                  <a:gd name="connsiteX26" fmla="*/ 9512 w 69947"/>
                  <a:gd name="connsiteY26" fmla="*/ 9705 h 11435"/>
                  <a:gd name="connsiteX27" fmla="*/ 961 w 69947"/>
                  <a:gd name="connsiteY27" fmla="*/ 11427 h 11435"/>
                  <a:gd name="connsiteX28" fmla="*/ 961 w 69947"/>
                  <a:gd name="connsiteY28" fmla="*/ 11427 h 11435"/>
                  <a:gd name="connsiteX29" fmla="*/ 11 w 69947"/>
                  <a:gd name="connsiteY29" fmla="*/ 10773 h 11435"/>
                  <a:gd name="connsiteX30" fmla="*/ 486 w 69947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7" h="11435">
                    <a:moveTo>
                      <a:pt x="427" y="9942"/>
                    </a:moveTo>
                    <a:cubicBezTo>
                      <a:pt x="3158" y="8874"/>
                      <a:pt x="5949" y="7923"/>
                      <a:pt x="8740" y="7092"/>
                    </a:cubicBezTo>
                    <a:cubicBezTo>
                      <a:pt x="11530" y="6202"/>
                      <a:pt x="14381" y="5430"/>
                      <a:pt x="17231" y="4717"/>
                    </a:cubicBezTo>
                    <a:cubicBezTo>
                      <a:pt x="22931" y="3292"/>
                      <a:pt x="28690" y="2105"/>
                      <a:pt x="34509" y="1273"/>
                    </a:cubicBezTo>
                    <a:cubicBezTo>
                      <a:pt x="35993" y="1036"/>
                      <a:pt x="37418" y="858"/>
                      <a:pt x="38903" y="680"/>
                    </a:cubicBezTo>
                    <a:cubicBezTo>
                      <a:pt x="40387" y="501"/>
                      <a:pt x="41813" y="382"/>
                      <a:pt x="43297" y="264"/>
                    </a:cubicBezTo>
                    <a:cubicBezTo>
                      <a:pt x="44781" y="145"/>
                      <a:pt x="46266" y="86"/>
                      <a:pt x="47750" y="26"/>
                    </a:cubicBezTo>
                    <a:cubicBezTo>
                      <a:pt x="49235" y="26"/>
                      <a:pt x="50719" y="-33"/>
                      <a:pt x="52204" y="26"/>
                    </a:cubicBezTo>
                    <a:cubicBezTo>
                      <a:pt x="52975" y="26"/>
                      <a:pt x="53688" y="26"/>
                      <a:pt x="54460" y="86"/>
                    </a:cubicBezTo>
                    <a:lnTo>
                      <a:pt x="55588" y="86"/>
                    </a:lnTo>
                    <a:cubicBezTo>
                      <a:pt x="55944" y="205"/>
                      <a:pt x="56360" y="205"/>
                      <a:pt x="56716" y="264"/>
                    </a:cubicBezTo>
                    <a:cubicBezTo>
                      <a:pt x="58200" y="382"/>
                      <a:pt x="59685" y="561"/>
                      <a:pt x="61169" y="858"/>
                    </a:cubicBezTo>
                    <a:cubicBezTo>
                      <a:pt x="61882" y="976"/>
                      <a:pt x="62654" y="1154"/>
                      <a:pt x="63366" y="1333"/>
                    </a:cubicBezTo>
                    <a:cubicBezTo>
                      <a:pt x="63723" y="1452"/>
                      <a:pt x="64079" y="1511"/>
                      <a:pt x="64435" y="1630"/>
                    </a:cubicBezTo>
                    <a:cubicBezTo>
                      <a:pt x="64791" y="1748"/>
                      <a:pt x="65148" y="1867"/>
                      <a:pt x="65504" y="1986"/>
                    </a:cubicBezTo>
                    <a:cubicBezTo>
                      <a:pt x="66929" y="2520"/>
                      <a:pt x="68354" y="3173"/>
                      <a:pt x="69601" y="4005"/>
                    </a:cubicBezTo>
                    <a:cubicBezTo>
                      <a:pt x="69957" y="4242"/>
                      <a:pt x="70076" y="4777"/>
                      <a:pt x="69779" y="5133"/>
                    </a:cubicBezTo>
                    <a:cubicBezTo>
                      <a:pt x="69541" y="5430"/>
                      <a:pt x="69126" y="5548"/>
                      <a:pt x="68769" y="5370"/>
                    </a:cubicBezTo>
                    <a:lnTo>
                      <a:pt x="68769" y="5370"/>
                    </a:lnTo>
                    <a:cubicBezTo>
                      <a:pt x="67522" y="4777"/>
                      <a:pt x="66216" y="4302"/>
                      <a:pt x="64851" y="4005"/>
                    </a:cubicBezTo>
                    <a:cubicBezTo>
                      <a:pt x="63485" y="3708"/>
                      <a:pt x="62119" y="3470"/>
                      <a:pt x="60694" y="3351"/>
                    </a:cubicBezTo>
                    <a:cubicBezTo>
                      <a:pt x="59269" y="3233"/>
                      <a:pt x="57903" y="3114"/>
                      <a:pt x="56478" y="3114"/>
                    </a:cubicBezTo>
                    <a:cubicBezTo>
                      <a:pt x="55054" y="3114"/>
                      <a:pt x="53629" y="3114"/>
                      <a:pt x="52204" y="3114"/>
                    </a:cubicBezTo>
                    <a:cubicBezTo>
                      <a:pt x="49353" y="3233"/>
                      <a:pt x="46503" y="3470"/>
                      <a:pt x="43653" y="3767"/>
                    </a:cubicBezTo>
                    <a:cubicBezTo>
                      <a:pt x="40803" y="4064"/>
                      <a:pt x="37953" y="4480"/>
                      <a:pt x="35103" y="4895"/>
                    </a:cubicBezTo>
                    <a:cubicBezTo>
                      <a:pt x="29403" y="5786"/>
                      <a:pt x="23702" y="6855"/>
                      <a:pt x="18062" y="7983"/>
                    </a:cubicBezTo>
                    <a:cubicBezTo>
                      <a:pt x="15212" y="8517"/>
                      <a:pt x="12362" y="9111"/>
                      <a:pt x="9512" y="9705"/>
                    </a:cubicBezTo>
                    <a:cubicBezTo>
                      <a:pt x="6661" y="10299"/>
                      <a:pt x="3811" y="10833"/>
                      <a:pt x="961" y="11427"/>
                    </a:cubicBezTo>
                    <a:lnTo>
                      <a:pt x="961" y="11427"/>
                    </a:lnTo>
                    <a:cubicBezTo>
                      <a:pt x="546" y="11486"/>
                      <a:pt x="130" y="11249"/>
                      <a:pt x="11" y="10773"/>
                    </a:cubicBezTo>
                    <a:cubicBezTo>
                      <a:pt x="-48" y="10417"/>
                      <a:pt x="130" y="10001"/>
                      <a:pt x="486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2" name="Freeform: Shape 8791">
                <a:extLst>
                  <a:ext uri="{FF2B5EF4-FFF2-40B4-BE49-F238E27FC236}">
                    <a16:creationId xmlns:a16="http://schemas.microsoft.com/office/drawing/2014/main" id="{34C1CA51-2144-E7FF-5C7A-5B5A3F96EB3F}"/>
                  </a:ext>
                </a:extLst>
              </p:cNvPr>
              <p:cNvSpPr/>
              <p:nvPr/>
            </p:nvSpPr>
            <p:spPr>
              <a:xfrm>
                <a:off x="5139095" y="1750717"/>
                <a:ext cx="990779" cy="785672"/>
              </a:xfrm>
              <a:custGeom>
                <a:avLst/>
                <a:gdLst>
                  <a:gd name="connsiteX0" fmla="*/ 187 w 115199"/>
                  <a:gd name="connsiteY0" fmla="*/ 88887 h 91351"/>
                  <a:gd name="connsiteX1" fmla="*/ 11053 w 115199"/>
                  <a:gd name="connsiteY1" fmla="*/ 74755 h 91351"/>
                  <a:gd name="connsiteX2" fmla="*/ 22809 w 115199"/>
                  <a:gd name="connsiteY2" fmla="*/ 61277 h 91351"/>
                  <a:gd name="connsiteX3" fmla="*/ 48579 w 115199"/>
                  <a:gd name="connsiteY3" fmla="*/ 35982 h 91351"/>
                  <a:gd name="connsiteX4" fmla="*/ 55526 w 115199"/>
                  <a:gd name="connsiteY4" fmla="*/ 30045 h 91351"/>
                  <a:gd name="connsiteX5" fmla="*/ 62651 w 115199"/>
                  <a:gd name="connsiteY5" fmla="*/ 24285 h 91351"/>
                  <a:gd name="connsiteX6" fmla="*/ 70073 w 115199"/>
                  <a:gd name="connsiteY6" fmla="*/ 18763 h 91351"/>
                  <a:gd name="connsiteX7" fmla="*/ 77792 w 115199"/>
                  <a:gd name="connsiteY7" fmla="*/ 13597 h 91351"/>
                  <a:gd name="connsiteX8" fmla="*/ 81770 w 115199"/>
                  <a:gd name="connsiteY8" fmla="*/ 11163 h 91351"/>
                  <a:gd name="connsiteX9" fmla="*/ 83789 w 115199"/>
                  <a:gd name="connsiteY9" fmla="*/ 9975 h 91351"/>
                  <a:gd name="connsiteX10" fmla="*/ 85867 w 115199"/>
                  <a:gd name="connsiteY10" fmla="*/ 8847 h 91351"/>
                  <a:gd name="connsiteX11" fmla="*/ 94418 w 115199"/>
                  <a:gd name="connsiteY11" fmla="*/ 4691 h 91351"/>
                  <a:gd name="connsiteX12" fmla="*/ 98930 w 115199"/>
                  <a:gd name="connsiteY12" fmla="*/ 2909 h 91351"/>
                  <a:gd name="connsiteX13" fmla="*/ 101246 w 115199"/>
                  <a:gd name="connsiteY13" fmla="*/ 2137 h 91351"/>
                  <a:gd name="connsiteX14" fmla="*/ 103621 w 115199"/>
                  <a:gd name="connsiteY14" fmla="*/ 1484 h 91351"/>
                  <a:gd name="connsiteX15" fmla="*/ 113418 w 115199"/>
                  <a:gd name="connsiteY15" fmla="*/ 0 h 91351"/>
                  <a:gd name="connsiteX16" fmla="*/ 115199 w 115199"/>
                  <a:gd name="connsiteY16" fmla="*/ 1544 h 91351"/>
                  <a:gd name="connsiteX17" fmla="*/ 113774 w 115199"/>
                  <a:gd name="connsiteY17" fmla="*/ 3088 h 91351"/>
                  <a:gd name="connsiteX18" fmla="*/ 113774 w 115199"/>
                  <a:gd name="connsiteY18" fmla="*/ 3088 h 91351"/>
                  <a:gd name="connsiteX19" fmla="*/ 105224 w 115199"/>
                  <a:gd name="connsiteY19" fmla="*/ 5403 h 91351"/>
                  <a:gd name="connsiteX20" fmla="*/ 97149 w 115199"/>
                  <a:gd name="connsiteY20" fmla="*/ 9144 h 91351"/>
                  <a:gd name="connsiteX21" fmla="*/ 89430 w 115199"/>
                  <a:gd name="connsiteY21" fmla="*/ 13657 h 91351"/>
                  <a:gd name="connsiteX22" fmla="*/ 82008 w 115199"/>
                  <a:gd name="connsiteY22" fmla="*/ 18644 h 91351"/>
                  <a:gd name="connsiteX23" fmla="*/ 67876 w 115199"/>
                  <a:gd name="connsiteY23" fmla="*/ 29569 h 91351"/>
                  <a:gd name="connsiteX24" fmla="*/ 54397 w 115199"/>
                  <a:gd name="connsiteY24" fmla="*/ 41267 h 91351"/>
                  <a:gd name="connsiteX25" fmla="*/ 28509 w 115199"/>
                  <a:gd name="connsiteY25" fmla="*/ 65789 h 91351"/>
                  <a:gd name="connsiteX26" fmla="*/ 15744 w 115199"/>
                  <a:gd name="connsiteY26" fmla="*/ 78318 h 91351"/>
                  <a:gd name="connsiteX27" fmla="*/ 2978 w 115199"/>
                  <a:gd name="connsiteY27" fmla="*/ 90846 h 91351"/>
                  <a:gd name="connsiteX28" fmla="*/ 2978 w 115199"/>
                  <a:gd name="connsiteY28" fmla="*/ 90846 h 91351"/>
                  <a:gd name="connsiteX29" fmla="*/ 543 w 115199"/>
                  <a:gd name="connsiteY29" fmla="*/ 90965 h 91351"/>
                  <a:gd name="connsiteX30" fmla="*/ 246 w 115199"/>
                  <a:gd name="connsiteY30" fmla="*/ 89006 h 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1">
                    <a:moveTo>
                      <a:pt x="187" y="88887"/>
                    </a:moveTo>
                    <a:cubicBezTo>
                      <a:pt x="3571" y="84018"/>
                      <a:pt x="7252" y="79387"/>
                      <a:pt x="11053" y="74755"/>
                    </a:cubicBezTo>
                    <a:cubicBezTo>
                      <a:pt x="14853" y="70183"/>
                      <a:pt x="18772" y="65671"/>
                      <a:pt x="22809" y="61277"/>
                    </a:cubicBezTo>
                    <a:cubicBezTo>
                      <a:pt x="30885" y="52489"/>
                      <a:pt x="39494" y="43998"/>
                      <a:pt x="48579" y="35982"/>
                    </a:cubicBezTo>
                    <a:cubicBezTo>
                      <a:pt x="50835" y="33963"/>
                      <a:pt x="53151" y="32004"/>
                      <a:pt x="55526" y="30045"/>
                    </a:cubicBezTo>
                    <a:cubicBezTo>
                      <a:pt x="57901" y="28085"/>
                      <a:pt x="60276" y="26185"/>
                      <a:pt x="62651" y="24285"/>
                    </a:cubicBezTo>
                    <a:cubicBezTo>
                      <a:pt x="65086" y="22444"/>
                      <a:pt x="67579" y="20604"/>
                      <a:pt x="70073" y="18763"/>
                    </a:cubicBezTo>
                    <a:cubicBezTo>
                      <a:pt x="72567" y="16982"/>
                      <a:pt x="75179" y="15260"/>
                      <a:pt x="77792" y="13597"/>
                    </a:cubicBezTo>
                    <a:cubicBezTo>
                      <a:pt x="79098" y="12766"/>
                      <a:pt x="80464" y="11935"/>
                      <a:pt x="81770" y="11163"/>
                    </a:cubicBezTo>
                    <a:lnTo>
                      <a:pt x="83789" y="9975"/>
                    </a:lnTo>
                    <a:cubicBezTo>
                      <a:pt x="84442" y="9560"/>
                      <a:pt x="85155" y="9203"/>
                      <a:pt x="85867" y="8847"/>
                    </a:cubicBezTo>
                    <a:cubicBezTo>
                      <a:pt x="88658" y="7363"/>
                      <a:pt x="91508" y="5938"/>
                      <a:pt x="94418" y="4691"/>
                    </a:cubicBezTo>
                    <a:cubicBezTo>
                      <a:pt x="95902" y="4038"/>
                      <a:pt x="97386" y="3444"/>
                      <a:pt x="98930" y="2909"/>
                    </a:cubicBezTo>
                    <a:cubicBezTo>
                      <a:pt x="99702" y="2672"/>
                      <a:pt x="100474" y="2375"/>
                      <a:pt x="101246" y="2137"/>
                    </a:cubicBezTo>
                    <a:cubicBezTo>
                      <a:pt x="102018" y="1900"/>
                      <a:pt x="102790" y="1662"/>
                      <a:pt x="103621" y="1484"/>
                    </a:cubicBezTo>
                    <a:cubicBezTo>
                      <a:pt x="106768" y="653"/>
                      <a:pt x="110093" y="59"/>
                      <a:pt x="113418" y="0"/>
                    </a:cubicBezTo>
                    <a:cubicBezTo>
                      <a:pt x="114368" y="0"/>
                      <a:pt x="115140" y="653"/>
                      <a:pt x="115199" y="1544"/>
                    </a:cubicBezTo>
                    <a:cubicBezTo>
                      <a:pt x="115199" y="2316"/>
                      <a:pt x="114605" y="2969"/>
                      <a:pt x="113774" y="3088"/>
                    </a:cubicBezTo>
                    <a:lnTo>
                      <a:pt x="113774" y="3088"/>
                    </a:lnTo>
                    <a:cubicBezTo>
                      <a:pt x="110865" y="3562"/>
                      <a:pt x="108015" y="4394"/>
                      <a:pt x="105224" y="5403"/>
                    </a:cubicBezTo>
                    <a:cubicBezTo>
                      <a:pt x="102433" y="6472"/>
                      <a:pt x="99761" y="7719"/>
                      <a:pt x="97149" y="9144"/>
                    </a:cubicBezTo>
                    <a:cubicBezTo>
                      <a:pt x="94536" y="10569"/>
                      <a:pt x="91924" y="12053"/>
                      <a:pt x="89430" y="13657"/>
                    </a:cubicBezTo>
                    <a:cubicBezTo>
                      <a:pt x="86936" y="15260"/>
                      <a:pt x="84442" y="16922"/>
                      <a:pt x="82008" y="18644"/>
                    </a:cubicBezTo>
                    <a:cubicBezTo>
                      <a:pt x="77139" y="22088"/>
                      <a:pt x="72448" y="25769"/>
                      <a:pt x="67876" y="29569"/>
                    </a:cubicBezTo>
                    <a:cubicBezTo>
                      <a:pt x="63304" y="33370"/>
                      <a:pt x="58792" y="37288"/>
                      <a:pt x="54397" y="41267"/>
                    </a:cubicBezTo>
                    <a:cubicBezTo>
                      <a:pt x="45550" y="49223"/>
                      <a:pt x="37000" y="57477"/>
                      <a:pt x="28509" y="65789"/>
                    </a:cubicBezTo>
                    <a:cubicBezTo>
                      <a:pt x="24234" y="69945"/>
                      <a:pt x="20019" y="74102"/>
                      <a:pt x="15744" y="78318"/>
                    </a:cubicBezTo>
                    <a:cubicBezTo>
                      <a:pt x="11528" y="82474"/>
                      <a:pt x="7252" y="86690"/>
                      <a:pt x="2978" y="90846"/>
                    </a:cubicBezTo>
                    <a:lnTo>
                      <a:pt x="2978" y="90846"/>
                    </a:lnTo>
                    <a:cubicBezTo>
                      <a:pt x="2324" y="91499"/>
                      <a:pt x="1256" y="91499"/>
                      <a:pt x="543" y="90965"/>
                    </a:cubicBezTo>
                    <a:cubicBezTo>
                      <a:pt x="-51" y="90430"/>
                      <a:pt x="-170" y="89599"/>
                      <a:pt x="246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3" name="Freeform: Shape 8792">
                <a:extLst>
                  <a:ext uri="{FF2B5EF4-FFF2-40B4-BE49-F238E27FC236}">
                    <a16:creationId xmlns:a16="http://schemas.microsoft.com/office/drawing/2014/main" id="{1D2AEAC0-23E5-658E-E8F1-8AF007F8424D}"/>
                  </a:ext>
                </a:extLst>
              </p:cNvPr>
              <p:cNvSpPr/>
              <p:nvPr/>
            </p:nvSpPr>
            <p:spPr>
              <a:xfrm>
                <a:off x="2979583" y="2102060"/>
                <a:ext cx="1944686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4 w 226111"/>
                  <a:gd name="connsiteY3" fmla="*/ 2672 h 22003"/>
                  <a:gd name="connsiteX4" fmla="*/ 100993 w 226111"/>
                  <a:gd name="connsiteY4" fmla="*/ 1544 h 22003"/>
                  <a:gd name="connsiteX5" fmla="*/ 86742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0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6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0 w 226111"/>
                  <a:gd name="connsiteY19" fmla="*/ 7244 h 22003"/>
                  <a:gd name="connsiteX20" fmla="*/ 29919 w 226111"/>
                  <a:gd name="connsiteY20" fmla="*/ 6116 h 22003"/>
                  <a:gd name="connsiteX21" fmla="*/ 43694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2 w 226111"/>
                  <a:gd name="connsiteY27" fmla="*/ 21969 h 22003"/>
                  <a:gd name="connsiteX28" fmla="*/ 222952 w 226111"/>
                  <a:gd name="connsiteY28" fmla="*/ 21969 h 22003"/>
                  <a:gd name="connsiteX29" fmla="*/ 226040 w 226111"/>
                  <a:gd name="connsiteY29" fmla="*/ 20841 h 22003"/>
                  <a:gd name="connsiteX30" fmla="*/ 224555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4" y="10628"/>
                      <a:pt x="170760" y="9263"/>
                    </a:cubicBezTo>
                    <a:cubicBezTo>
                      <a:pt x="152472" y="6531"/>
                      <a:pt x="133888" y="4334"/>
                      <a:pt x="115124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2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0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6"/>
                    </a:cubicBezTo>
                    <a:cubicBezTo>
                      <a:pt x="20656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6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0" y="7244"/>
                    </a:cubicBezTo>
                    <a:cubicBezTo>
                      <a:pt x="20894" y="6710"/>
                      <a:pt x="25406" y="6353"/>
                      <a:pt x="29919" y="6116"/>
                    </a:cubicBezTo>
                    <a:cubicBezTo>
                      <a:pt x="34491" y="5878"/>
                      <a:pt x="39063" y="5759"/>
                      <a:pt x="43694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5" y="6650"/>
                      <a:pt x="85258" y="7303"/>
                    </a:cubicBezTo>
                    <a:cubicBezTo>
                      <a:pt x="94461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2" y="21969"/>
                    </a:cubicBezTo>
                    <a:lnTo>
                      <a:pt x="222952" y="21969"/>
                    </a:lnTo>
                    <a:cubicBezTo>
                      <a:pt x="224377" y="22147"/>
                      <a:pt x="225743" y="21613"/>
                      <a:pt x="226040" y="20841"/>
                    </a:cubicBezTo>
                    <a:cubicBezTo>
                      <a:pt x="226337" y="20129"/>
                      <a:pt x="225684" y="19475"/>
                      <a:pt x="224555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4" name="Freeform: Shape 8793">
                <a:extLst>
                  <a:ext uri="{FF2B5EF4-FFF2-40B4-BE49-F238E27FC236}">
                    <a16:creationId xmlns:a16="http://schemas.microsoft.com/office/drawing/2014/main" id="{3B92499E-74AF-5941-12CF-52751F1675A4}"/>
                  </a:ext>
                </a:extLst>
              </p:cNvPr>
              <p:cNvSpPr/>
              <p:nvPr/>
            </p:nvSpPr>
            <p:spPr>
              <a:xfrm>
                <a:off x="966470" y="1276301"/>
                <a:ext cx="8526188" cy="1476866"/>
              </a:xfrm>
              <a:custGeom>
                <a:avLst/>
                <a:gdLst>
                  <a:gd name="connsiteX0" fmla="*/ 2281679 w 8526188"/>
                  <a:gd name="connsiteY0" fmla="*/ 1298137 h 1476866"/>
                  <a:gd name="connsiteX1" fmla="*/ 2171378 w 8526188"/>
                  <a:gd name="connsiteY1" fmla="*/ 1344099 h 1476866"/>
                  <a:gd name="connsiteX2" fmla="*/ 2061074 w 8526188"/>
                  <a:gd name="connsiteY2" fmla="*/ 1360947 h 1476866"/>
                  <a:gd name="connsiteX3" fmla="*/ 2171378 w 8526188"/>
                  <a:gd name="connsiteY3" fmla="*/ 1314986 h 1476866"/>
                  <a:gd name="connsiteX4" fmla="*/ 2281679 w 8526188"/>
                  <a:gd name="connsiteY4" fmla="*/ 1298137 h 1476866"/>
                  <a:gd name="connsiteX5" fmla="*/ 6243989 w 8526188"/>
                  <a:gd name="connsiteY5" fmla="*/ 1286389 h 1476866"/>
                  <a:gd name="connsiteX6" fmla="*/ 6354292 w 8526188"/>
                  <a:gd name="connsiteY6" fmla="*/ 1303246 h 1476866"/>
                  <a:gd name="connsiteX7" fmla="*/ 6464603 w 8526188"/>
                  <a:gd name="connsiteY7" fmla="*/ 1349208 h 1476866"/>
                  <a:gd name="connsiteX8" fmla="*/ 6354292 w 8526188"/>
                  <a:gd name="connsiteY8" fmla="*/ 1332351 h 1476866"/>
                  <a:gd name="connsiteX9" fmla="*/ 6243989 w 8526188"/>
                  <a:gd name="connsiteY9" fmla="*/ 1286389 h 1476866"/>
                  <a:gd name="connsiteX10" fmla="*/ 1061183 w 8526188"/>
                  <a:gd name="connsiteY10" fmla="*/ 1279749 h 1476866"/>
                  <a:gd name="connsiteX11" fmla="*/ 874782 w 8526188"/>
                  <a:gd name="connsiteY11" fmla="*/ 1336435 h 1476866"/>
                  <a:gd name="connsiteX12" fmla="*/ 688898 w 8526188"/>
                  <a:gd name="connsiteY12" fmla="*/ 1357369 h 1476866"/>
                  <a:gd name="connsiteX13" fmla="*/ 875298 w 8526188"/>
                  <a:gd name="connsiteY13" fmla="*/ 1300683 h 1476866"/>
                  <a:gd name="connsiteX14" fmla="*/ 1061183 w 8526188"/>
                  <a:gd name="connsiteY14" fmla="*/ 1279749 h 1476866"/>
                  <a:gd name="connsiteX15" fmla="*/ 7464498 w 8526188"/>
                  <a:gd name="connsiteY15" fmla="*/ 1268001 h 1476866"/>
                  <a:gd name="connsiteX16" fmla="*/ 7650382 w 8526188"/>
                  <a:gd name="connsiteY16" fmla="*/ 1288943 h 1476866"/>
                  <a:gd name="connsiteX17" fmla="*/ 7836774 w 8526188"/>
                  <a:gd name="connsiteY17" fmla="*/ 1345621 h 1476866"/>
                  <a:gd name="connsiteX18" fmla="*/ 7650890 w 8526188"/>
                  <a:gd name="connsiteY18" fmla="*/ 1324687 h 1476866"/>
                  <a:gd name="connsiteX19" fmla="*/ 7464498 w 8526188"/>
                  <a:gd name="connsiteY19" fmla="*/ 1268001 h 1476866"/>
                  <a:gd name="connsiteX20" fmla="*/ 2311308 w 8526188"/>
                  <a:gd name="connsiteY20" fmla="*/ 1268000 h 1476866"/>
                  <a:gd name="connsiteX21" fmla="*/ 2264839 w 8526188"/>
                  <a:gd name="connsiteY21" fmla="*/ 1366563 h 1476866"/>
                  <a:gd name="connsiteX22" fmla="*/ 2189766 w 8526188"/>
                  <a:gd name="connsiteY22" fmla="*/ 1457970 h 1476866"/>
                  <a:gd name="connsiteX23" fmla="*/ 2236235 w 8526188"/>
                  <a:gd name="connsiteY23" fmla="*/ 1359416 h 1476866"/>
                  <a:gd name="connsiteX24" fmla="*/ 2311308 w 8526188"/>
                  <a:gd name="connsiteY24" fmla="*/ 1268000 h 1476866"/>
                  <a:gd name="connsiteX25" fmla="*/ 6214369 w 8526188"/>
                  <a:gd name="connsiteY25" fmla="*/ 1256261 h 1476866"/>
                  <a:gd name="connsiteX26" fmla="*/ 6289444 w 8526188"/>
                  <a:gd name="connsiteY26" fmla="*/ 1347668 h 1476866"/>
                  <a:gd name="connsiteX27" fmla="*/ 6335913 w 8526188"/>
                  <a:gd name="connsiteY27" fmla="*/ 1446231 h 1476866"/>
                  <a:gd name="connsiteX28" fmla="*/ 6260838 w 8526188"/>
                  <a:gd name="connsiteY28" fmla="*/ 1354824 h 1476866"/>
                  <a:gd name="connsiteX29" fmla="*/ 6214369 w 8526188"/>
                  <a:gd name="connsiteY29" fmla="*/ 1256261 h 1476866"/>
                  <a:gd name="connsiteX30" fmla="*/ 1110714 w 8526188"/>
                  <a:gd name="connsiteY30" fmla="*/ 1241958 h 1476866"/>
                  <a:gd name="connsiteX31" fmla="*/ 1032586 w 8526188"/>
                  <a:gd name="connsiteY31" fmla="*/ 1364009 h 1476866"/>
                  <a:gd name="connsiteX32" fmla="*/ 905934 w 8526188"/>
                  <a:gd name="connsiteY32" fmla="*/ 1476866 h 1476866"/>
                  <a:gd name="connsiteX33" fmla="*/ 984070 w 8526188"/>
                  <a:gd name="connsiteY33" fmla="*/ 1354815 h 1476866"/>
                  <a:gd name="connsiteX34" fmla="*/ 1110714 w 8526188"/>
                  <a:gd name="connsiteY34" fmla="*/ 1241958 h 1476866"/>
                  <a:gd name="connsiteX35" fmla="*/ 7414958 w 8526188"/>
                  <a:gd name="connsiteY35" fmla="*/ 1230210 h 1476866"/>
                  <a:gd name="connsiteX36" fmla="*/ 7541602 w 8526188"/>
                  <a:gd name="connsiteY36" fmla="*/ 1343067 h 1476866"/>
                  <a:gd name="connsiteX37" fmla="*/ 7619738 w 8526188"/>
                  <a:gd name="connsiteY37" fmla="*/ 1465118 h 1476866"/>
                  <a:gd name="connsiteX38" fmla="*/ 7493094 w 8526188"/>
                  <a:gd name="connsiteY38" fmla="*/ 1352261 h 1476866"/>
                  <a:gd name="connsiteX39" fmla="*/ 7414958 w 8526188"/>
                  <a:gd name="connsiteY39" fmla="*/ 1230210 h 1476866"/>
                  <a:gd name="connsiteX40" fmla="*/ 2470129 w 8526188"/>
                  <a:gd name="connsiteY40" fmla="*/ 1197020 h 1476866"/>
                  <a:gd name="connsiteX41" fmla="*/ 2430291 w 8526188"/>
                  <a:gd name="connsiteY41" fmla="*/ 1297621 h 1476866"/>
                  <a:gd name="connsiteX42" fmla="*/ 2348584 w 8526188"/>
                  <a:gd name="connsiteY42" fmla="*/ 1386990 h 1476866"/>
                  <a:gd name="connsiteX43" fmla="*/ 2388424 w 8526188"/>
                  <a:gd name="connsiteY43" fmla="*/ 1286389 h 1476866"/>
                  <a:gd name="connsiteX44" fmla="*/ 2470129 w 8526188"/>
                  <a:gd name="connsiteY44" fmla="*/ 1197020 h 1476866"/>
                  <a:gd name="connsiteX45" fmla="*/ 2348075 w 8526188"/>
                  <a:gd name="connsiteY45" fmla="*/ 1190897 h 1476866"/>
                  <a:gd name="connsiteX46" fmla="*/ 2439484 w 8526188"/>
                  <a:gd name="connsiteY46" fmla="*/ 1220517 h 1476866"/>
                  <a:gd name="connsiteX47" fmla="*/ 2404890 w 8526188"/>
                  <a:gd name="connsiteY47" fmla="*/ 1229708 h 1476866"/>
                  <a:gd name="connsiteX48" fmla="*/ 2379900 w 8526188"/>
                  <a:gd name="connsiteY48" fmla="*/ 1233535 h 1476866"/>
                  <a:gd name="connsiteX49" fmla="*/ 2378746 w 8526188"/>
                  <a:gd name="connsiteY49" fmla="*/ 1237199 h 1476866"/>
                  <a:gd name="connsiteX50" fmla="*/ 2334799 w 8526188"/>
                  <a:gd name="connsiteY50" fmla="*/ 1327758 h 1476866"/>
                  <a:gd name="connsiteX51" fmla="*/ 2259723 w 8526188"/>
                  <a:gd name="connsiteY51" fmla="*/ 1419165 h 1476866"/>
                  <a:gd name="connsiteX52" fmla="*/ 2306192 w 8526188"/>
                  <a:gd name="connsiteY52" fmla="*/ 1320611 h 1476866"/>
                  <a:gd name="connsiteX53" fmla="*/ 2356369 w 8526188"/>
                  <a:gd name="connsiteY53" fmla="*/ 1255178 h 1476866"/>
                  <a:gd name="connsiteX54" fmla="*/ 2367459 w 8526188"/>
                  <a:gd name="connsiteY54" fmla="*/ 1243353 h 1476866"/>
                  <a:gd name="connsiteX55" fmla="*/ 2345015 w 8526188"/>
                  <a:gd name="connsiteY55" fmla="*/ 1252680 h 1476866"/>
                  <a:gd name="connsiteX56" fmla="*/ 2268418 w 8526188"/>
                  <a:gd name="connsiteY56" fmla="*/ 1275664 h 1476866"/>
                  <a:gd name="connsiteX57" fmla="*/ 2163216 w 8526188"/>
                  <a:gd name="connsiteY57" fmla="*/ 1282303 h 1476866"/>
                  <a:gd name="connsiteX58" fmla="*/ 2271987 w 8526188"/>
                  <a:gd name="connsiteY58" fmla="*/ 1245528 h 1476866"/>
                  <a:gd name="connsiteX59" fmla="*/ 2346802 w 8526188"/>
                  <a:gd name="connsiteY59" fmla="*/ 1237805 h 1476866"/>
                  <a:gd name="connsiteX60" fmla="*/ 2371826 w 8526188"/>
                  <a:gd name="connsiteY60" fmla="*/ 1238697 h 1476866"/>
                  <a:gd name="connsiteX61" fmla="*/ 2374279 w 8526188"/>
                  <a:gd name="connsiteY61" fmla="*/ 1236082 h 1476866"/>
                  <a:gd name="connsiteX62" fmla="*/ 2376306 w 8526188"/>
                  <a:gd name="connsiteY62" fmla="*/ 1234085 h 1476866"/>
                  <a:gd name="connsiteX63" fmla="*/ 2369254 w 8526188"/>
                  <a:gd name="connsiteY63" fmla="*/ 1235165 h 1476866"/>
                  <a:gd name="connsiteX64" fmla="*/ 2328157 w 8526188"/>
                  <a:gd name="connsiteY64" fmla="*/ 1235835 h 1476866"/>
                  <a:gd name="connsiteX65" fmla="*/ 2236750 w 8526188"/>
                  <a:gd name="connsiteY65" fmla="*/ 1206214 h 1476866"/>
                  <a:gd name="connsiteX66" fmla="*/ 2348075 w 8526188"/>
                  <a:gd name="connsiteY66" fmla="*/ 1190897 h 1476866"/>
                  <a:gd name="connsiteX67" fmla="*/ 6055550 w 8526188"/>
                  <a:gd name="connsiteY67" fmla="*/ 1185788 h 1476866"/>
                  <a:gd name="connsiteX68" fmla="*/ 6137256 w 8526188"/>
                  <a:gd name="connsiteY68" fmla="*/ 1275157 h 1476866"/>
                  <a:gd name="connsiteX69" fmla="*/ 6177094 w 8526188"/>
                  <a:gd name="connsiteY69" fmla="*/ 1375758 h 1476866"/>
                  <a:gd name="connsiteX70" fmla="*/ 6095388 w 8526188"/>
                  <a:gd name="connsiteY70" fmla="*/ 1286389 h 1476866"/>
                  <a:gd name="connsiteX71" fmla="*/ 6055550 w 8526188"/>
                  <a:gd name="connsiteY71" fmla="*/ 1185788 h 1476866"/>
                  <a:gd name="connsiteX72" fmla="*/ 6177602 w 8526188"/>
                  <a:gd name="connsiteY72" fmla="*/ 1179149 h 1476866"/>
                  <a:gd name="connsiteX73" fmla="*/ 6288928 w 8526188"/>
                  <a:gd name="connsiteY73" fmla="*/ 1194466 h 1476866"/>
                  <a:gd name="connsiteX74" fmla="*/ 6197512 w 8526188"/>
                  <a:gd name="connsiteY74" fmla="*/ 1224087 h 1476866"/>
                  <a:gd name="connsiteX75" fmla="*/ 6156421 w 8526188"/>
                  <a:gd name="connsiteY75" fmla="*/ 1223417 h 1476866"/>
                  <a:gd name="connsiteX76" fmla="*/ 6149366 w 8526188"/>
                  <a:gd name="connsiteY76" fmla="*/ 1222337 h 1476866"/>
                  <a:gd name="connsiteX77" fmla="*/ 6151393 w 8526188"/>
                  <a:gd name="connsiteY77" fmla="*/ 1224334 h 1476866"/>
                  <a:gd name="connsiteX78" fmla="*/ 6153854 w 8526188"/>
                  <a:gd name="connsiteY78" fmla="*/ 1226958 h 1476866"/>
                  <a:gd name="connsiteX79" fmla="*/ 6178883 w 8526188"/>
                  <a:gd name="connsiteY79" fmla="*/ 1226066 h 1476866"/>
                  <a:gd name="connsiteX80" fmla="*/ 6253699 w 8526188"/>
                  <a:gd name="connsiteY80" fmla="*/ 1233789 h 1476866"/>
                  <a:gd name="connsiteX81" fmla="*/ 6362471 w 8526188"/>
                  <a:gd name="connsiteY81" fmla="*/ 1270556 h 1476866"/>
                  <a:gd name="connsiteX82" fmla="*/ 6257269 w 8526188"/>
                  <a:gd name="connsiteY82" fmla="*/ 1263917 h 1476866"/>
                  <a:gd name="connsiteX83" fmla="*/ 6180668 w 8526188"/>
                  <a:gd name="connsiteY83" fmla="*/ 1240937 h 1476866"/>
                  <a:gd name="connsiteX84" fmla="*/ 6158213 w 8526188"/>
                  <a:gd name="connsiteY84" fmla="*/ 1231607 h 1476866"/>
                  <a:gd name="connsiteX85" fmla="*/ 6169298 w 8526188"/>
                  <a:gd name="connsiteY85" fmla="*/ 1243428 h 1476866"/>
                  <a:gd name="connsiteX86" fmla="*/ 6219478 w 8526188"/>
                  <a:gd name="connsiteY86" fmla="*/ 1308854 h 1476866"/>
                  <a:gd name="connsiteX87" fmla="*/ 6265947 w 8526188"/>
                  <a:gd name="connsiteY87" fmla="*/ 1407417 h 1476866"/>
                  <a:gd name="connsiteX88" fmla="*/ 6190872 w 8526188"/>
                  <a:gd name="connsiteY88" fmla="*/ 1316010 h 1476866"/>
                  <a:gd name="connsiteX89" fmla="*/ 6146924 w 8526188"/>
                  <a:gd name="connsiteY89" fmla="*/ 1225451 h 1476866"/>
                  <a:gd name="connsiteX90" fmla="*/ 6145770 w 8526188"/>
                  <a:gd name="connsiteY90" fmla="*/ 1221786 h 1476866"/>
                  <a:gd name="connsiteX91" fmla="*/ 6120785 w 8526188"/>
                  <a:gd name="connsiteY91" fmla="*/ 1217960 h 1476866"/>
                  <a:gd name="connsiteX92" fmla="*/ 6086186 w 8526188"/>
                  <a:gd name="connsiteY92" fmla="*/ 1208769 h 1476866"/>
                  <a:gd name="connsiteX93" fmla="*/ 6177602 w 8526188"/>
                  <a:gd name="connsiteY93" fmla="*/ 1179149 h 1476866"/>
                  <a:gd name="connsiteX94" fmla="*/ 4223763 w 8526188"/>
                  <a:gd name="connsiteY94" fmla="*/ 1162291 h 1476866"/>
                  <a:gd name="connsiteX95" fmla="*/ 4367264 w 8526188"/>
                  <a:gd name="connsiteY95" fmla="*/ 1187826 h 1476866"/>
                  <a:gd name="connsiteX96" fmla="*/ 4493400 w 8526188"/>
                  <a:gd name="connsiteY96" fmla="*/ 1254721 h 1476866"/>
                  <a:gd name="connsiteX97" fmla="*/ 4349899 w 8526188"/>
                  <a:gd name="connsiteY97" fmla="*/ 1229186 h 1476866"/>
                  <a:gd name="connsiteX98" fmla="*/ 4273877 w 8526188"/>
                  <a:gd name="connsiteY98" fmla="*/ 1193255 h 1476866"/>
                  <a:gd name="connsiteX99" fmla="*/ 4266791 w 8526188"/>
                  <a:gd name="connsiteY99" fmla="*/ 1197912 h 1476866"/>
                  <a:gd name="connsiteX100" fmla="*/ 4175764 w 8526188"/>
                  <a:gd name="connsiteY100" fmla="*/ 1240935 h 1476866"/>
                  <a:gd name="connsiteX101" fmla="*/ 4032263 w 8526188"/>
                  <a:gd name="connsiteY101" fmla="*/ 1266470 h 1476866"/>
                  <a:gd name="connsiteX102" fmla="*/ 4158399 w 8526188"/>
                  <a:gd name="connsiteY102" fmla="*/ 1199575 h 1476866"/>
                  <a:gd name="connsiteX103" fmla="*/ 4212276 w 8526188"/>
                  <a:gd name="connsiteY103" fmla="*/ 1184813 h 1476866"/>
                  <a:gd name="connsiteX104" fmla="*/ 4247861 w 8526188"/>
                  <a:gd name="connsiteY104" fmla="*/ 1178927 h 1476866"/>
                  <a:gd name="connsiteX105" fmla="*/ 4232987 w 8526188"/>
                  <a:gd name="connsiteY105" fmla="*/ 1169153 h 1476866"/>
                  <a:gd name="connsiteX106" fmla="*/ 4223763 w 8526188"/>
                  <a:gd name="connsiteY106" fmla="*/ 1162291 h 1476866"/>
                  <a:gd name="connsiteX107" fmla="*/ 1377798 w 8526188"/>
                  <a:gd name="connsiteY107" fmla="*/ 1155144 h 1476866"/>
                  <a:gd name="connsiteX108" fmla="*/ 1310901 w 8526188"/>
                  <a:gd name="connsiteY108" fmla="*/ 1279234 h 1476866"/>
                  <a:gd name="connsiteX109" fmla="*/ 1173018 w 8526188"/>
                  <a:gd name="connsiteY109" fmla="*/ 1389545 h 1476866"/>
                  <a:gd name="connsiteX110" fmla="*/ 1239913 w 8526188"/>
                  <a:gd name="connsiteY110" fmla="*/ 1265447 h 1476866"/>
                  <a:gd name="connsiteX111" fmla="*/ 1377798 w 8526188"/>
                  <a:gd name="connsiteY111" fmla="*/ 1155144 h 1476866"/>
                  <a:gd name="connsiteX112" fmla="*/ 1173026 w 8526188"/>
                  <a:gd name="connsiteY112" fmla="*/ 1146974 h 1476866"/>
                  <a:gd name="connsiteX113" fmla="*/ 1327242 w 8526188"/>
                  <a:gd name="connsiteY113" fmla="*/ 1183233 h 1476866"/>
                  <a:gd name="connsiteX114" fmla="*/ 1268705 w 8526188"/>
                  <a:gd name="connsiteY114" fmla="*/ 1194403 h 1476866"/>
                  <a:gd name="connsiteX115" fmla="*/ 1225953 w 8526188"/>
                  <a:gd name="connsiteY115" fmla="*/ 1199171 h 1476866"/>
                  <a:gd name="connsiteX116" fmla="*/ 1223936 w 8526188"/>
                  <a:gd name="connsiteY116" fmla="*/ 1203908 h 1476866"/>
                  <a:gd name="connsiteX117" fmla="*/ 1150036 w 8526188"/>
                  <a:gd name="connsiteY117" fmla="*/ 1316009 h 1476866"/>
                  <a:gd name="connsiteX118" fmla="*/ 1023392 w 8526188"/>
                  <a:gd name="connsiteY118" fmla="*/ 1428866 h 1476866"/>
                  <a:gd name="connsiteX119" fmla="*/ 1101520 w 8526188"/>
                  <a:gd name="connsiteY119" fmla="*/ 1306815 h 1476866"/>
                  <a:gd name="connsiteX120" fmla="*/ 1186105 w 8526188"/>
                  <a:gd name="connsiteY120" fmla="*/ 1226065 h 1476866"/>
                  <a:gd name="connsiteX121" fmla="*/ 1203653 w 8526188"/>
                  <a:gd name="connsiteY121" fmla="*/ 1212379 h 1476866"/>
                  <a:gd name="connsiteX122" fmla="*/ 1167717 w 8526188"/>
                  <a:gd name="connsiteY122" fmla="*/ 1223383 h 1476866"/>
                  <a:gd name="connsiteX123" fmla="*/ 1038710 w 8526188"/>
                  <a:gd name="connsiteY123" fmla="*/ 1251659 h 1476866"/>
                  <a:gd name="connsiteX124" fmla="*/ 861503 w 8526188"/>
                  <a:gd name="connsiteY124" fmla="*/ 1259830 h 1476866"/>
                  <a:gd name="connsiteX125" fmla="*/ 1044833 w 8526188"/>
                  <a:gd name="connsiteY125" fmla="*/ 1214376 h 1476866"/>
                  <a:gd name="connsiteX126" fmla="*/ 1170783 w 8526188"/>
                  <a:gd name="connsiteY126" fmla="*/ 1204744 h 1476866"/>
                  <a:gd name="connsiteX127" fmla="*/ 1211929 w 8526188"/>
                  <a:gd name="connsiteY127" fmla="*/ 1205924 h 1476866"/>
                  <a:gd name="connsiteX128" fmla="*/ 1216355 w 8526188"/>
                  <a:gd name="connsiteY128" fmla="*/ 1202472 h 1476866"/>
                  <a:gd name="connsiteX129" fmla="*/ 1220019 w 8526188"/>
                  <a:gd name="connsiteY129" fmla="*/ 1199833 h 1476866"/>
                  <a:gd name="connsiteX130" fmla="*/ 1208532 w 8526188"/>
                  <a:gd name="connsiteY130" fmla="*/ 1201114 h 1476866"/>
                  <a:gd name="connsiteX131" fmla="*/ 1139311 w 8526188"/>
                  <a:gd name="connsiteY131" fmla="*/ 1202129 h 1476866"/>
                  <a:gd name="connsiteX132" fmla="*/ 985092 w 8526188"/>
                  <a:gd name="connsiteY132" fmla="*/ 1165869 h 1476866"/>
                  <a:gd name="connsiteX133" fmla="*/ 1173026 w 8526188"/>
                  <a:gd name="connsiteY133" fmla="*/ 1146974 h 1476866"/>
                  <a:gd name="connsiteX134" fmla="*/ 2380760 w 8526188"/>
                  <a:gd name="connsiteY134" fmla="*/ 1145263 h 1476866"/>
                  <a:gd name="connsiteX135" fmla="*/ 2420081 w 8526188"/>
                  <a:gd name="connsiteY135" fmla="*/ 1149011 h 1476866"/>
                  <a:gd name="connsiteX136" fmla="*/ 2503316 w 8526188"/>
                  <a:gd name="connsiteY136" fmla="*/ 1189357 h 1476866"/>
                  <a:gd name="connsiteX137" fmla="*/ 2395055 w 8526188"/>
                  <a:gd name="connsiteY137" fmla="*/ 1192935 h 1476866"/>
                  <a:gd name="connsiteX138" fmla="*/ 2311816 w 8526188"/>
                  <a:gd name="connsiteY138" fmla="*/ 1152589 h 1476866"/>
                  <a:gd name="connsiteX139" fmla="*/ 2380760 w 8526188"/>
                  <a:gd name="connsiteY139" fmla="*/ 1145263 h 1476866"/>
                  <a:gd name="connsiteX140" fmla="*/ 7147885 w 8526188"/>
                  <a:gd name="connsiteY140" fmla="*/ 1143396 h 1476866"/>
                  <a:gd name="connsiteX141" fmla="*/ 7285770 w 8526188"/>
                  <a:gd name="connsiteY141" fmla="*/ 1253707 h 1476866"/>
                  <a:gd name="connsiteX142" fmla="*/ 7352665 w 8526188"/>
                  <a:gd name="connsiteY142" fmla="*/ 1377796 h 1476866"/>
                  <a:gd name="connsiteX143" fmla="*/ 7214781 w 8526188"/>
                  <a:gd name="connsiteY143" fmla="*/ 1267485 h 1476866"/>
                  <a:gd name="connsiteX144" fmla="*/ 7147885 w 8526188"/>
                  <a:gd name="connsiteY144" fmla="*/ 1143396 h 1476866"/>
                  <a:gd name="connsiteX145" fmla="*/ 7353163 w 8526188"/>
                  <a:gd name="connsiteY145" fmla="*/ 1135226 h 1476866"/>
                  <a:gd name="connsiteX146" fmla="*/ 7541094 w 8526188"/>
                  <a:gd name="connsiteY146" fmla="*/ 1154121 h 1476866"/>
                  <a:gd name="connsiteX147" fmla="*/ 7386877 w 8526188"/>
                  <a:gd name="connsiteY147" fmla="*/ 1190381 h 1476866"/>
                  <a:gd name="connsiteX148" fmla="*/ 7317656 w 8526188"/>
                  <a:gd name="connsiteY148" fmla="*/ 1189366 h 1476866"/>
                  <a:gd name="connsiteX149" fmla="*/ 7305571 w 8526188"/>
                  <a:gd name="connsiteY149" fmla="*/ 1188018 h 1476866"/>
                  <a:gd name="connsiteX150" fmla="*/ 7309327 w 8526188"/>
                  <a:gd name="connsiteY150" fmla="*/ 1190724 h 1476866"/>
                  <a:gd name="connsiteX151" fmla="*/ 7313744 w 8526188"/>
                  <a:gd name="connsiteY151" fmla="*/ 1194169 h 1476866"/>
                  <a:gd name="connsiteX152" fmla="*/ 7354892 w 8526188"/>
                  <a:gd name="connsiteY152" fmla="*/ 1192993 h 1476866"/>
                  <a:gd name="connsiteX153" fmla="*/ 7480839 w 8526188"/>
                  <a:gd name="connsiteY153" fmla="*/ 1202637 h 1476866"/>
                  <a:gd name="connsiteX154" fmla="*/ 7664170 w 8526188"/>
                  <a:gd name="connsiteY154" fmla="*/ 1248082 h 1476866"/>
                  <a:gd name="connsiteX155" fmla="*/ 7486963 w 8526188"/>
                  <a:gd name="connsiteY155" fmla="*/ 1239911 h 1476866"/>
                  <a:gd name="connsiteX156" fmla="*/ 7357957 w 8526188"/>
                  <a:gd name="connsiteY156" fmla="*/ 1211631 h 1476866"/>
                  <a:gd name="connsiteX157" fmla="*/ 7322020 w 8526188"/>
                  <a:gd name="connsiteY157" fmla="*/ 1200624 h 1476866"/>
                  <a:gd name="connsiteX158" fmla="*/ 7339577 w 8526188"/>
                  <a:gd name="connsiteY158" fmla="*/ 1214317 h 1476866"/>
                  <a:gd name="connsiteX159" fmla="*/ 7424153 w 8526188"/>
                  <a:gd name="connsiteY159" fmla="*/ 1295067 h 1476866"/>
                  <a:gd name="connsiteX160" fmla="*/ 7502289 w 8526188"/>
                  <a:gd name="connsiteY160" fmla="*/ 1417118 h 1476866"/>
                  <a:gd name="connsiteX161" fmla="*/ 7375637 w 8526188"/>
                  <a:gd name="connsiteY161" fmla="*/ 1304261 h 1476866"/>
                  <a:gd name="connsiteX162" fmla="*/ 7301746 w 8526188"/>
                  <a:gd name="connsiteY162" fmla="*/ 1192160 h 1476866"/>
                  <a:gd name="connsiteX163" fmla="*/ 7299704 w 8526188"/>
                  <a:gd name="connsiteY163" fmla="*/ 1187364 h 1476866"/>
                  <a:gd name="connsiteX164" fmla="*/ 7257483 w 8526188"/>
                  <a:gd name="connsiteY164" fmla="*/ 1182655 h 1476866"/>
                  <a:gd name="connsiteX165" fmla="*/ 7198946 w 8526188"/>
                  <a:gd name="connsiteY165" fmla="*/ 1171485 h 1476866"/>
                  <a:gd name="connsiteX166" fmla="*/ 7353163 w 8526188"/>
                  <a:gd name="connsiteY166" fmla="*/ 1135226 h 1476866"/>
                  <a:gd name="connsiteX167" fmla="*/ 6144914 w 8526188"/>
                  <a:gd name="connsiteY167" fmla="*/ 1133521 h 1476866"/>
                  <a:gd name="connsiteX168" fmla="*/ 6213853 w 8526188"/>
                  <a:gd name="connsiteY168" fmla="*/ 1140850 h 1476866"/>
                  <a:gd name="connsiteX169" fmla="*/ 6130617 w 8526188"/>
                  <a:gd name="connsiteY169" fmla="*/ 1181187 h 1476866"/>
                  <a:gd name="connsiteX170" fmla="*/ 6022352 w 8526188"/>
                  <a:gd name="connsiteY170" fmla="*/ 1177618 h 1476866"/>
                  <a:gd name="connsiteX171" fmla="*/ 6105589 w 8526188"/>
                  <a:gd name="connsiteY171" fmla="*/ 1137272 h 1476866"/>
                  <a:gd name="connsiteX172" fmla="*/ 6144914 w 8526188"/>
                  <a:gd name="connsiteY172" fmla="*/ 1133521 h 1476866"/>
                  <a:gd name="connsiteX173" fmla="*/ 2444086 w 8526188"/>
                  <a:gd name="connsiteY173" fmla="*/ 1116158 h 1476866"/>
                  <a:gd name="connsiteX174" fmla="*/ 2483406 w 8526188"/>
                  <a:gd name="connsiteY174" fmla="*/ 1119907 h 1476866"/>
                  <a:gd name="connsiteX175" fmla="*/ 2566644 w 8526188"/>
                  <a:gd name="connsiteY175" fmla="*/ 1160253 h 1476866"/>
                  <a:gd name="connsiteX176" fmla="*/ 2553063 w 8526188"/>
                  <a:gd name="connsiteY176" fmla="*/ 1162482 h 1476866"/>
                  <a:gd name="connsiteX177" fmla="*/ 2553052 w 8526188"/>
                  <a:gd name="connsiteY177" fmla="*/ 1162721 h 1476866"/>
                  <a:gd name="connsiteX178" fmla="*/ 2533454 w 8526188"/>
                  <a:gd name="connsiteY178" fmla="*/ 1245020 h 1476866"/>
                  <a:gd name="connsiteX179" fmla="*/ 2481361 w 8526188"/>
                  <a:gd name="connsiteY179" fmla="*/ 1333365 h 1476866"/>
                  <a:gd name="connsiteX180" fmla="*/ 2489765 w 8526188"/>
                  <a:gd name="connsiteY180" fmla="*/ 1278642 h 1476866"/>
                  <a:gd name="connsiteX181" fmla="*/ 2492887 w 8526188"/>
                  <a:gd name="connsiteY181" fmla="*/ 1269241 h 1476866"/>
                  <a:gd name="connsiteX182" fmla="*/ 2470727 w 8526188"/>
                  <a:gd name="connsiteY182" fmla="*/ 1300388 h 1476866"/>
                  <a:gd name="connsiteX183" fmla="*/ 2421612 w 8526188"/>
                  <a:gd name="connsiteY183" fmla="*/ 1355322 h 1476866"/>
                  <a:gd name="connsiteX184" fmla="*/ 2468082 w 8526188"/>
                  <a:gd name="connsiteY184" fmla="*/ 1256768 h 1476866"/>
                  <a:gd name="connsiteX185" fmla="*/ 2543153 w 8526188"/>
                  <a:gd name="connsiteY185" fmla="*/ 1165352 h 1476866"/>
                  <a:gd name="connsiteX186" fmla="*/ 2540775 w 8526188"/>
                  <a:gd name="connsiteY186" fmla="*/ 1172899 h 1476866"/>
                  <a:gd name="connsiteX187" fmla="*/ 2547433 w 8526188"/>
                  <a:gd name="connsiteY187" fmla="*/ 1163406 h 1476866"/>
                  <a:gd name="connsiteX188" fmla="*/ 2532427 w 8526188"/>
                  <a:gd name="connsiteY188" fmla="*/ 1165869 h 1476866"/>
                  <a:gd name="connsiteX189" fmla="*/ 2458379 w 8526188"/>
                  <a:gd name="connsiteY189" fmla="*/ 1163822 h 1476866"/>
                  <a:gd name="connsiteX190" fmla="*/ 2375144 w 8526188"/>
                  <a:gd name="connsiteY190" fmla="*/ 1123476 h 1476866"/>
                  <a:gd name="connsiteX191" fmla="*/ 2444086 w 8526188"/>
                  <a:gd name="connsiteY191" fmla="*/ 1116158 h 1476866"/>
                  <a:gd name="connsiteX192" fmla="*/ 6081597 w 8526188"/>
                  <a:gd name="connsiteY192" fmla="*/ 1104408 h 1476866"/>
                  <a:gd name="connsiteX193" fmla="*/ 6150536 w 8526188"/>
                  <a:gd name="connsiteY193" fmla="*/ 1111737 h 1476866"/>
                  <a:gd name="connsiteX194" fmla="*/ 6067300 w 8526188"/>
                  <a:gd name="connsiteY194" fmla="*/ 1152083 h 1476866"/>
                  <a:gd name="connsiteX195" fmla="*/ 5993252 w 8526188"/>
                  <a:gd name="connsiteY195" fmla="*/ 1154122 h 1476866"/>
                  <a:gd name="connsiteX196" fmla="*/ 5978238 w 8526188"/>
                  <a:gd name="connsiteY196" fmla="*/ 1151657 h 1476866"/>
                  <a:gd name="connsiteX197" fmla="*/ 5984899 w 8526188"/>
                  <a:gd name="connsiteY197" fmla="*/ 1161156 h 1476866"/>
                  <a:gd name="connsiteX198" fmla="*/ 5982523 w 8526188"/>
                  <a:gd name="connsiteY198" fmla="*/ 1153613 h 1476866"/>
                  <a:gd name="connsiteX199" fmla="*/ 6057589 w 8526188"/>
                  <a:gd name="connsiteY199" fmla="*/ 1245020 h 1476866"/>
                  <a:gd name="connsiteX200" fmla="*/ 6104067 w 8526188"/>
                  <a:gd name="connsiteY200" fmla="*/ 1343583 h 1476866"/>
                  <a:gd name="connsiteX201" fmla="*/ 6054942 w 8526188"/>
                  <a:gd name="connsiteY201" fmla="*/ 1288649 h 1476866"/>
                  <a:gd name="connsiteX202" fmla="*/ 6032807 w 8526188"/>
                  <a:gd name="connsiteY202" fmla="*/ 1257538 h 1476866"/>
                  <a:gd name="connsiteX203" fmla="*/ 6035919 w 8526188"/>
                  <a:gd name="connsiteY203" fmla="*/ 1266903 h 1476866"/>
                  <a:gd name="connsiteX204" fmla="*/ 6044318 w 8526188"/>
                  <a:gd name="connsiteY204" fmla="*/ 1321626 h 1476866"/>
                  <a:gd name="connsiteX205" fmla="*/ 5992233 w 8526188"/>
                  <a:gd name="connsiteY205" fmla="*/ 1233281 h 1476866"/>
                  <a:gd name="connsiteX206" fmla="*/ 5972625 w 8526188"/>
                  <a:gd name="connsiteY206" fmla="*/ 1150982 h 1476866"/>
                  <a:gd name="connsiteX207" fmla="*/ 5972614 w 8526188"/>
                  <a:gd name="connsiteY207" fmla="*/ 1150734 h 1476866"/>
                  <a:gd name="connsiteX208" fmla="*/ 5959035 w 8526188"/>
                  <a:gd name="connsiteY208" fmla="*/ 1148505 h 1476866"/>
                  <a:gd name="connsiteX209" fmla="*/ 6042272 w 8526188"/>
                  <a:gd name="connsiteY209" fmla="*/ 1108159 h 1476866"/>
                  <a:gd name="connsiteX210" fmla="*/ 6081597 w 8526188"/>
                  <a:gd name="connsiteY210" fmla="*/ 1104408 h 1476866"/>
                  <a:gd name="connsiteX211" fmla="*/ 2469610 w 8526188"/>
                  <a:gd name="connsiteY211" fmla="*/ 1067315 h 1476866"/>
                  <a:gd name="connsiteX212" fmla="*/ 2567149 w 8526188"/>
                  <a:gd name="connsiteY212" fmla="*/ 1087741 h 1476866"/>
                  <a:gd name="connsiteX213" fmla="*/ 2614766 w 8526188"/>
                  <a:gd name="connsiteY213" fmla="*/ 1126805 h 1476866"/>
                  <a:gd name="connsiteX214" fmla="*/ 2624091 w 8526188"/>
                  <a:gd name="connsiteY214" fmla="*/ 1140051 h 1476866"/>
                  <a:gd name="connsiteX215" fmla="*/ 2624116 w 8526188"/>
                  <a:gd name="connsiteY215" fmla="*/ 1140031 h 1476866"/>
                  <a:gd name="connsiteX216" fmla="*/ 2631497 w 8526188"/>
                  <a:gd name="connsiteY216" fmla="*/ 1134717 h 1476866"/>
                  <a:gd name="connsiteX217" fmla="*/ 2602385 w 8526188"/>
                  <a:gd name="connsiteY217" fmla="*/ 1220000 h 1476866"/>
                  <a:gd name="connsiteX218" fmla="*/ 2529875 w 8526188"/>
                  <a:gd name="connsiteY218" fmla="*/ 1293535 h 1476866"/>
                  <a:gd name="connsiteX219" fmla="*/ 2558987 w 8526188"/>
                  <a:gd name="connsiteY219" fmla="*/ 1208252 h 1476866"/>
                  <a:gd name="connsiteX220" fmla="*/ 2605772 w 8526188"/>
                  <a:gd name="connsiteY220" fmla="*/ 1155017 h 1476866"/>
                  <a:gd name="connsiteX221" fmla="*/ 2614150 w 8526188"/>
                  <a:gd name="connsiteY221" fmla="*/ 1148173 h 1476866"/>
                  <a:gd name="connsiteX222" fmla="*/ 2597149 w 8526188"/>
                  <a:gd name="connsiteY222" fmla="*/ 1147231 h 1476866"/>
                  <a:gd name="connsiteX223" fmla="*/ 2531913 w 8526188"/>
                  <a:gd name="connsiteY223" fmla="*/ 1128594 h 1476866"/>
                  <a:gd name="connsiteX224" fmla="*/ 2469610 w 8526188"/>
                  <a:gd name="connsiteY224" fmla="*/ 1067315 h 1476866"/>
                  <a:gd name="connsiteX225" fmla="*/ 6056058 w 8526188"/>
                  <a:gd name="connsiteY225" fmla="*/ 1055567 h 1476866"/>
                  <a:gd name="connsiteX226" fmla="*/ 5993755 w 8526188"/>
                  <a:gd name="connsiteY226" fmla="*/ 1116846 h 1476866"/>
                  <a:gd name="connsiteX227" fmla="*/ 5928515 w 8526188"/>
                  <a:gd name="connsiteY227" fmla="*/ 1135483 h 1476866"/>
                  <a:gd name="connsiteX228" fmla="*/ 5911524 w 8526188"/>
                  <a:gd name="connsiteY228" fmla="*/ 1136424 h 1476866"/>
                  <a:gd name="connsiteX229" fmla="*/ 5919904 w 8526188"/>
                  <a:gd name="connsiteY229" fmla="*/ 1143270 h 1476866"/>
                  <a:gd name="connsiteX230" fmla="*/ 5966690 w 8526188"/>
                  <a:gd name="connsiteY230" fmla="*/ 1196505 h 1476866"/>
                  <a:gd name="connsiteX231" fmla="*/ 5995803 w 8526188"/>
                  <a:gd name="connsiteY231" fmla="*/ 1281788 h 1476866"/>
                  <a:gd name="connsiteX232" fmla="*/ 5923283 w 8526188"/>
                  <a:gd name="connsiteY232" fmla="*/ 1208253 h 1476866"/>
                  <a:gd name="connsiteX233" fmla="*/ 5894178 w 8526188"/>
                  <a:gd name="connsiteY233" fmla="*/ 1122970 h 1476866"/>
                  <a:gd name="connsiteX234" fmla="*/ 5901559 w 8526188"/>
                  <a:gd name="connsiteY234" fmla="*/ 1128284 h 1476866"/>
                  <a:gd name="connsiteX235" fmla="*/ 5901575 w 8526188"/>
                  <a:gd name="connsiteY235" fmla="*/ 1128298 h 1476866"/>
                  <a:gd name="connsiteX236" fmla="*/ 5910896 w 8526188"/>
                  <a:gd name="connsiteY236" fmla="*/ 1115056 h 1476866"/>
                  <a:gd name="connsiteX237" fmla="*/ 5958519 w 8526188"/>
                  <a:gd name="connsiteY237" fmla="*/ 1075984 h 1476866"/>
                  <a:gd name="connsiteX238" fmla="*/ 6056058 w 8526188"/>
                  <a:gd name="connsiteY238" fmla="*/ 1055567 h 1476866"/>
                  <a:gd name="connsiteX239" fmla="*/ 1334077 w 8526188"/>
                  <a:gd name="connsiteY239" fmla="*/ 1054468 h 1476866"/>
                  <a:gd name="connsiteX240" fmla="*/ 1400262 w 8526188"/>
                  <a:gd name="connsiteY240" fmla="*/ 1059135 h 1476866"/>
                  <a:gd name="connsiteX241" fmla="*/ 1540699 w 8526188"/>
                  <a:gd name="connsiteY241" fmla="*/ 1109182 h 1476866"/>
                  <a:gd name="connsiteX242" fmla="*/ 1518050 w 8526188"/>
                  <a:gd name="connsiteY242" fmla="*/ 1112382 h 1476866"/>
                  <a:gd name="connsiteX243" fmla="*/ 1514530 w 8526188"/>
                  <a:gd name="connsiteY243" fmla="*/ 1135163 h 1476866"/>
                  <a:gd name="connsiteX244" fmla="*/ 1485045 w 8526188"/>
                  <a:gd name="connsiteY244" fmla="*/ 1213361 h 1476866"/>
                  <a:gd name="connsiteX245" fmla="*/ 1397209 w 8526188"/>
                  <a:gd name="connsiteY245" fmla="*/ 1322640 h 1476866"/>
                  <a:gd name="connsiteX246" fmla="*/ 1411427 w 8526188"/>
                  <a:gd name="connsiteY246" fmla="*/ 1254782 h 1476866"/>
                  <a:gd name="connsiteX247" fmla="*/ 1416336 w 8526188"/>
                  <a:gd name="connsiteY247" fmla="*/ 1243962 h 1476866"/>
                  <a:gd name="connsiteX248" fmla="*/ 1379040 w 8526188"/>
                  <a:gd name="connsiteY248" fmla="*/ 1282362 h 1476866"/>
                  <a:gd name="connsiteX249" fmla="*/ 1296090 w 8526188"/>
                  <a:gd name="connsiteY249" fmla="*/ 1350223 h 1476866"/>
                  <a:gd name="connsiteX250" fmla="*/ 1374228 w 8526188"/>
                  <a:gd name="connsiteY250" fmla="*/ 1228172 h 1476866"/>
                  <a:gd name="connsiteX251" fmla="*/ 1500870 w 8526188"/>
                  <a:gd name="connsiteY251" fmla="*/ 1115315 h 1476866"/>
                  <a:gd name="connsiteX252" fmla="*/ 1496987 w 8526188"/>
                  <a:gd name="connsiteY252" fmla="*/ 1124434 h 1476866"/>
                  <a:gd name="connsiteX253" fmla="*/ 1507016 w 8526188"/>
                  <a:gd name="connsiteY253" fmla="*/ 1113941 h 1476866"/>
                  <a:gd name="connsiteX254" fmla="*/ 1506579 w 8526188"/>
                  <a:gd name="connsiteY254" fmla="*/ 1114003 h 1476866"/>
                  <a:gd name="connsiteX255" fmla="*/ 1424578 w 8526188"/>
                  <a:gd name="connsiteY255" fmla="*/ 1118445 h 1476866"/>
                  <a:gd name="connsiteX256" fmla="*/ 1368876 w 8526188"/>
                  <a:gd name="connsiteY256" fmla="*/ 1114514 h 1476866"/>
                  <a:gd name="connsiteX257" fmla="*/ 1397261 w 8526188"/>
                  <a:gd name="connsiteY257" fmla="*/ 1125206 h 1476866"/>
                  <a:gd name="connsiteX258" fmla="*/ 1433967 w 8526188"/>
                  <a:gd name="connsiteY258" fmla="*/ 1145443 h 1476866"/>
                  <a:gd name="connsiteX259" fmla="*/ 1251661 w 8526188"/>
                  <a:gd name="connsiteY259" fmla="*/ 1150036 h 1476866"/>
                  <a:gd name="connsiteX260" fmla="*/ 1111220 w 8526188"/>
                  <a:gd name="connsiteY260" fmla="*/ 1099989 h 1476866"/>
                  <a:gd name="connsiteX261" fmla="*/ 1227344 w 8526188"/>
                  <a:gd name="connsiteY261" fmla="*/ 1090726 h 1476866"/>
                  <a:gd name="connsiteX262" fmla="*/ 1283047 w 8526188"/>
                  <a:gd name="connsiteY262" fmla="*/ 1094657 h 1476866"/>
                  <a:gd name="connsiteX263" fmla="*/ 1254661 w 8526188"/>
                  <a:gd name="connsiteY263" fmla="*/ 1083965 h 1476866"/>
                  <a:gd name="connsiteX264" fmla="*/ 1217956 w 8526188"/>
                  <a:gd name="connsiteY264" fmla="*/ 1063728 h 1476866"/>
                  <a:gd name="connsiteX265" fmla="*/ 1334077 w 8526188"/>
                  <a:gd name="connsiteY265" fmla="*/ 1054468 h 1476866"/>
                  <a:gd name="connsiteX266" fmla="*/ 3887744 w 8526188"/>
                  <a:gd name="connsiteY266" fmla="*/ 1048656 h 1476866"/>
                  <a:gd name="connsiteX267" fmla="*/ 3900275 w 8526188"/>
                  <a:gd name="connsiteY267" fmla="*/ 1080345 h 1476866"/>
                  <a:gd name="connsiteX268" fmla="*/ 3903059 w 8526188"/>
                  <a:gd name="connsiteY268" fmla="*/ 1078417 h 1476866"/>
                  <a:gd name="connsiteX269" fmla="*/ 3923109 w 8526188"/>
                  <a:gd name="connsiteY269" fmla="*/ 1068988 h 1476866"/>
                  <a:gd name="connsiteX270" fmla="*/ 3917867 w 8526188"/>
                  <a:gd name="connsiteY270" fmla="*/ 1062207 h 1476866"/>
                  <a:gd name="connsiteX271" fmla="*/ 3912500 w 8526188"/>
                  <a:gd name="connsiteY271" fmla="*/ 1048938 h 1476866"/>
                  <a:gd name="connsiteX272" fmla="*/ 3960477 w 8526188"/>
                  <a:gd name="connsiteY272" fmla="*/ 1045278 h 1476866"/>
                  <a:gd name="connsiteX273" fmla="*/ 3940699 w 8526188"/>
                  <a:gd name="connsiteY273" fmla="*/ 1046962 h 1476866"/>
                  <a:gd name="connsiteX274" fmla="*/ 3943402 w 8526188"/>
                  <a:gd name="connsiteY274" fmla="*/ 1050459 h 1476866"/>
                  <a:gd name="connsiteX275" fmla="*/ 3959021 w 8526188"/>
                  <a:gd name="connsiteY275" fmla="*/ 1089066 h 1476866"/>
                  <a:gd name="connsiteX276" fmla="*/ 3960579 w 8526188"/>
                  <a:gd name="connsiteY276" fmla="*/ 1088439 h 1476866"/>
                  <a:gd name="connsiteX277" fmla="*/ 3962839 w 8526188"/>
                  <a:gd name="connsiteY277" fmla="*/ 1087871 h 1476866"/>
                  <a:gd name="connsiteX278" fmla="*/ 3972007 w 8526188"/>
                  <a:gd name="connsiteY278" fmla="*/ 1083141 h 1476866"/>
                  <a:gd name="connsiteX279" fmla="*/ 3970346 w 8526188"/>
                  <a:gd name="connsiteY279" fmla="*/ 1085983 h 1476866"/>
                  <a:gd name="connsiteX280" fmla="*/ 3984685 w 8526188"/>
                  <a:gd name="connsiteY280" fmla="*/ 1082378 h 1476866"/>
                  <a:gd name="connsiteX281" fmla="*/ 3981046 w 8526188"/>
                  <a:gd name="connsiteY281" fmla="*/ 1078004 h 1476866"/>
                  <a:gd name="connsiteX282" fmla="*/ 3962813 w 8526188"/>
                  <a:gd name="connsiteY282" fmla="*/ 1050451 h 1476866"/>
                  <a:gd name="connsiteX283" fmla="*/ 7191595 w 8526188"/>
                  <a:gd name="connsiteY283" fmla="*/ 1042726 h 1476866"/>
                  <a:gd name="connsiteX284" fmla="*/ 7307717 w 8526188"/>
                  <a:gd name="connsiteY284" fmla="*/ 1051989 h 1476866"/>
                  <a:gd name="connsiteX285" fmla="*/ 7271011 w 8526188"/>
                  <a:gd name="connsiteY285" fmla="*/ 1072226 h 1476866"/>
                  <a:gd name="connsiteX286" fmla="*/ 7242655 w 8526188"/>
                  <a:gd name="connsiteY286" fmla="*/ 1082907 h 1476866"/>
                  <a:gd name="connsiteX287" fmla="*/ 7298329 w 8526188"/>
                  <a:gd name="connsiteY287" fmla="*/ 1078978 h 1476866"/>
                  <a:gd name="connsiteX288" fmla="*/ 7414451 w 8526188"/>
                  <a:gd name="connsiteY288" fmla="*/ 1088241 h 1476866"/>
                  <a:gd name="connsiteX289" fmla="*/ 7274013 w 8526188"/>
                  <a:gd name="connsiteY289" fmla="*/ 1138288 h 1476866"/>
                  <a:gd name="connsiteX290" fmla="*/ 7091706 w 8526188"/>
                  <a:gd name="connsiteY290" fmla="*/ 1133695 h 1476866"/>
                  <a:gd name="connsiteX291" fmla="*/ 7128412 w 8526188"/>
                  <a:gd name="connsiteY291" fmla="*/ 1113458 h 1476866"/>
                  <a:gd name="connsiteX292" fmla="*/ 7156768 w 8526188"/>
                  <a:gd name="connsiteY292" fmla="*/ 1102778 h 1476866"/>
                  <a:gd name="connsiteX293" fmla="*/ 7101095 w 8526188"/>
                  <a:gd name="connsiteY293" fmla="*/ 1106706 h 1476866"/>
                  <a:gd name="connsiteX294" fmla="*/ 7019093 w 8526188"/>
                  <a:gd name="connsiteY294" fmla="*/ 1102264 h 1476866"/>
                  <a:gd name="connsiteX295" fmla="*/ 7018107 w 8526188"/>
                  <a:gd name="connsiteY295" fmla="*/ 1102124 h 1476866"/>
                  <a:gd name="connsiteX296" fmla="*/ 7029104 w 8526188"/>
                  <a:gd name="connsiteY296" fmla="*/ 1113628 h 1476866"/>
                  <a:gd name="connsiteX297" fmla="*/ 7029048 w 8526188"/>
                  <a:gd name="connsiteY297" fmla="*/ 1113517 h 1476866"/>
                  <a:gd name="connsiteX298" fmla="*/ 7024810 w 8526188"/>
                  <a:gd name="connsiteY298" fmla="*/ 1103567 h 1476866"/>
                  <a:gd name="connsiteX299" fmla="*/ 7151463 w 8526188"/>
                  <a:gd name="connsiteY299" fmla="*/ 1216424 h 1476866"/>
                  <a:gd name="connsiteX300" fmla="*/ 7229590 w 8526188"/>
                  <a:gd name="connsiteY300" fmla="*/ 1338475 h 1476866"/>
                  <a:gd name="connsiteX301" fmla="*/ 7146649 w 8526188"/>
                  <a:gd name="connsiteY301" fmla="*/ 1270614 h 1476866"/>
                  <a:gd name="connsiteX302" fmla="*/ 7108921 w 8526188"/>
                  <a:gd name="connsiteY302" fmla="*/ 1231769 h 1476866"/>
                  <a:gd name="connsiteX303" fmla="*/ 7114262 w 8526188"/>
                  <a:gd name="connsiteY303" fmla="*/ 1243543 h 1476866"/>
                  <a:gd name="connsiteX304" fmla="*/ 7128482 w 8526188"/>
                  <a:gd name="connsiteY304" fmla="*/ 1311408 h 1476866"/>
                  <a:gd name="connsiteX305" fmla="*/ 7040644 w 8526188"/>
                  <a:gd name="connsiteY305" fmla="*/ 1202129 h 1476866"/>
                  <a:gd name="connsiteX306" fmla="*/ 7011151 w 8526188"/>
                  <a:gd name="connsiteY306" fmla="*/ 1123931 h 1476866"/>
                  <a:gd name="connsiteX307" fmla="*/ 7007550 w 8526188"/>
                  <a:gd name="connsiteY307" fmla="*/ 1100633 h 1476866"/>
                  <a:gd name="connsiteX308" fmla="*/ 6984972 w 8526188"/>
                  <a:gd name="connsiteY308" fmla="*/ 1097443 h 1476866"/>
                  <a:gd name="connsiteX309" fmla="*/ 7125411 w 8526188"/>
                  <a:gd name="connsiteY309" fmla="*/ 1047396 h 1476866"/>
                  <a:gd name="connsiteX310" fmla="*/ 7191595 w 8526188"/>
                  <a:gd name="connsiteY310" fmla="*/ 1042726 h 1476866"/>
                  <a:gd name="connsiteX311" fmla="*/ 4013641 w 8526188"/>
                  <a:gd name="connsiteY311" fmla="*/ 1035139 h 1476866"/>
                  <a:gd name="connsiteX312" fmla="*/ 3989436 w 8526188"/>
                  <a:gd name="connsiteY312" fmla="*/ 1040972 h 1476866"/>
                  <a:gd name="connsiteX313" fmla="*/ 4002584 w 8526188"/>
                  <a:gd name="connsiteY313" fmla="*/ 1068095 h 1476866"/>
                  <a:gd name="connsiteX314" fmla="*/ 4005754 w 8526188"/>
                  <a:gd name="connsiteY314" fmla="*/ 1077081 h 1476866"/>
                  <a:gd name="connsiteX315" fmla="*/ 4030125 w 8526188"/>
                  <a:gd name="connsiteY315" fmla="*/ 1070953 h 1476866"/>
                  <a:gd name="connsiteX316" fmla="*/ 4026638 w 8526188"/>
                  <a:gd name="connsiteY316" fmla="*/ 1066293 h 1476866"/>
                  <a:gd name="connsiteX317" fmla="*/ 3461111 w 8526188"/>
                  <a:gd name="connsiteY317" fmla="*/ 1018979 h 1476866"/>
                  <a:gd name="connsiteX318" fmla="*/ 3457245 w 8526188"/>
                  <a:gd name="connsiteY318" fmla="*/ 1021354 h 1476866"/>
                  <a:gd name="connsiteX319" fmla="*/ 3431808 w 8526188"/>
                  <a:gd name="connsiteY319" fmla="*/ 1033320 h 1476866"/>
                  <a:gd name="connsiteX320" fmla="*/ 3477608 w 8526188"/>
                  <a:gd name="connsiteY320" fmla="*/ 1047199 h 1476866"/>
                  <a:gd name="connsiteX321" fmla="*/ 3488091 w 8526188"/>
                  <a:gd name="connsiteY321" fmla="*/ 1051893 h 1476866"/>
                  <a:gd name="connsiteX322" fmla="*/ 3513362 w 8526188"/>
                  <a:gd name="connsiteY322" fmla="*/ 1036603 h 1476866"/>
                  <a:gd name="connsiteX323" fmla="*/ 3496567 w 8526188"/>
                  <a:gd name="connsiteY323" fmla="*/ 1033610 h 1476866"/>
                  <a:gd name="connsiteX324" fmla="*/ 3661995 w 8526188"/>
                  <a:gd name="connsiteY324" fmla="*/ 1013970 h 1476866"/>
                  <a:gd name="connsiteX325" fmla="*/ 3677213 w 8526188"/>
                  <a:gd name="connsiteY325" fmla="*/ 1030863 h 1476866"/>
                  <a:gd name="connsiteX326" fmla="*/ 3678056 w 8526188"/>
                  <a:gd name="connsiteY326" fmla="*/ 1032302 h 1476866"/>
                  <a:gd name="connsiteX327" fmla="*/ 3685113 w 8526188"/>
                  <a:gd name="connsiteY327" fmla="*/ 1027238 h 1476866"/>
                  <a:gd name="connsiteX328" fmla="*/ 1574702 w 8526188"/>
                  <a:gd name="connsiteY328" fmla="*/ 1012305 h 1476866"/>
                  <a:gd name="connsiteX329" fmla="*/ 1557106 w 8526188"/>
                  <a:gd name="connsiteY329" fmla="*/ 1018856 h 1476866"/>
                  <a:gd name="connsiteX330" fmla="*/ 1546443 w 8526188"/>
                  <a:gd name="connsiteY330" fmla="*/ 1022145 h 1476866"/>
                  <a:gd name="connsiteX331" fmla="*/ 1620204 w 8526188"/>
                  <a:gd name="connsiteY331" fmla="*/ 1066493 h 1476866"/>
                  <a:gd name="connsiteX332" fmla="*/ 1620709 w 8526188"/>
                  <a:gd name="connsiteY332" fmla="*/ 1065990 h 1476866"/>
                  <a:gd name="connsiteX333" fmla="*/ 1631159 w 8526188"/>
                  <a:gd name="connsiteY333" fmla="*/ 1056806 h 1476866"/>
                  <a:gd name="connsiteX334" fmla="*/ 1592794 w 8526188"/>
                  <a:gd name="connsiteY334" fmla="*/ 1032078 h 1476866"/>
                  <a:gd name="connsiteX335" fmla="*/ 6950970 w 8526188"/>
                  <a:gd name="connsiteY335" fmla="*/ 1000565 h 1476866"/>
                  <a:gd name="connsiteX336" fmla="*/ 6932887 w 8526188"/>
                  <a:gd name="connsiteY336" fmla="*/ 1020330 h 1476866"/>
                  <a:gd name="connsiteX337" fmla="*/ 6894442 w 8526188"/>
                  <a:gd name="connsiteY337" fmla="*/ 1045106 h 1476866"/>
                  <a:gd name="connsiteX338" fmla="*/ 6904891 w 8526188"/>
                  <a:gd name="connsiteY338" fmla="*/ 1054250 h 1476866"/>
                  <a:gd name="connsiteX339" fmla="*/ 6905426 w 8526188"/>
                  <a:gd name="connsiteY339" fmla="*/ 1054778 h 1476866"/>
                  <a:gd name="connsiteX340" fmla="*/ 6979235 w 8526188"/>
                  <a:gd name="connsiteY340" fmla="*/ 1010406 h 1476866"/>
                  <a:gd name="connsiteX341" fmla="*/ 6968567 w 8526188"/>
                  <a:gd name="connsiteY341" fmla="*/ 1007116 h 1476866"/>
                  <a:gd name="connsiteX342" fmla="*/ 3510599 w 8526188"/>
                  <a:gd name="connsiteY342" fmla="*/ 988584 h 1476866"/>
                  <a:gd name="connsiteX343" fmla="*/ 3484274 w 8526188"/>
                  <a:gd name="connsiteY343" fmla="*/ 1004753 h 1476866"/>
                  <a:gd name="connsiteX344" fmla="*/ 3505761 w 8526188"/>
                  <a:gd name="connsiteY344" fmla="*/ 1008582 h 1476866"/>
                  <a:gd name="connsiteX345" fmla="*/ 3538439 w 8526188"/>
                  <a:gd name="connsiteY345" fmla="*/ 1021959 h 1476866"/>
                  <a:gd name="connsiteX346" fmla="*/ 3545049 w 8526188"/>
                  <a:gd name="connsiteY346" fmla="*/ 1018817 h 1476866"/>
                  <a:gd name="connsiteX347" fmla="*/ 3838093 w 8526188"/>
                  <a:gd name="connsiteY347" fmla="*/ 976263 h 1476866"/>
                  <a:gd name="connsiteX348" fmla="*/ 3844015 w 8526188"/>
                  <a:gd name="connsiteY348" fmla="*/ 981767 h 1476866"/>
                  <a:gd name="connsiteX349" fmla="*/ 3876138 w 8526188"/>
                  <a:gd name="connsiteY349" fmla="*/ 1023525 h 1476866"/>
                  <a:gd name="connsiteX350" fmla="*/ 3899904 w 8526188"/>
                  <a:gd name="connsiteY350" fmla="*/ 1017798 h 1476866"/>
                  <a:gd name="connsiteX351" fmla="*/ 3898656 w 8526188"/>
                  <a:gd name="connsiteY351" fmla="*/ 1014713 h 1476866"/>
                  <a:gd name="connsiteX352" fmla="*/ 3894378 w 8526188"/>
                  <a:gd name="connsiteY352" fmla="*/ 993265 h 1476866"/>
                  <a:gd name="connsiteX353" fmla="*/ 3911230 w 8526188"/>
                  <a:gd name="connsiteY353" fmla="*/ 1008842 h 1476866"/>
                  <a:gd name="connsiteX354" fmla="*/ 3915289 w 8526188"/>
                  <a:gd name="connsiteY354" fmla="*/ 1014092 h 1476866"/>
                  <a:gd name="connsiteX355" fmla="*/ 3943396 w 8526188"/>
                  <a:gd name="connsiteY355" fmla="*/ 1007319 h 1476866"/>
                  <a:gd name="connsiteX356" fmla="*/ 3935016 w 8526188"/>
                  <a:gd name="connsiteY356" fmla="*/ 977994 h 1476866"/>
                  <a:gd name="connsiteX357" fmla="*/ 3934919 w 8526188"/>
                  <a:gd name="connsiteY357" fmla="*/ 977497 h 1476866"/>
                  <a:gd name="connsiteX358" fmla="*/ 3897634 w 8526188"/>
                  <a:gd name="connsiteY358" fmla="*/ 980164 h 1476866"/>
                  <a:gd name="connsiteX359" fmla="*/ 3854035 w 8526188"/>
                  <a:gd name="connsiteY359" fmla="*/ 978455 h 1476866"/>
                  <a:gd name="connsiteX360" fmla="*/ 2864367 w 8526188"/>
                  <a:gd name="connsiteY360" fmla="*/ 975533 h 1476866"/>
                  <a:gd name="connsiteX361" fmla="*/ 2822250 w 8526188"/>
                  <a:gd name="connsiteY361" fmla="*/ 993582 h 1476866"/>
                  <a:gd name="connsiteX362" fmla="*/ 2851596 w 8526188"/>
                  <a:gd name="connsiteY362" fmla="*/ 1009088 h 1476866"/>
                  <a:gd name="connsiteX363" fmla="*/ 2859602 w 8526188"/>
                  <a:gd name="connsiteY363" fmla="*/ 1017095 h 1476866"/>
                  <a:gd name="connsiteX364" fmla="*/ 2884615 w 8526188"/>
                  <a:gd name="connsiteY364" fmla="*/ 996985 h 1476866"/>
                  <a:gd name="connsiteX365" fmla="*/ 2865194 w 8526188"/>
                  <a:gd name="connsiteY365" fmla="*/ 976858 h 1476866"/>
                  <a:gd name="connsiteX366" fmla="*/ 3703059 w 8526188"/>
                  <a:gd name="connsiteY366" fmla="*/ 971522 h 1476866"/>
                  <a:gd name="connsiteX367" fmla="*/ 3698842 w 8526188"/>
                  <a:gd name="connsiteY367" fmla="*/ 975227 h 1476866"/>
                  <a:gd name="connsiteX368" fmla="*/ 3700323 w 8526188"/>
                  <a:gd name="connsiteY368" fmla="*/ 982033 h 1476866"/>
                  <a:gd name="connsiteX369" fmla="*/ 3694693 w 8526188"/>
                  <a:gd name="connsiteY369" fmla="*/ 978874 h 1476866"/>
                  <a:gd name="connsiteX370" fmla="*/ 3692344 w 8526188"/>
                  <a:gd name="connsiteY370" fmla="*/ 980938 h 1476866"/>
                  <a:gd name="connsiteX371" fmla="*/ 3687616 w 8526188"/>
                  <a:gd name="connsiteY371" fmla="*/ 984464 h 1476866"/>
                  <a:gd name="connsiteX372" fmla="*/ 3689599 w 8526188"/>
                  <a:gd name="connsiteY372" fmla="*/ 985602 h 1476866"/>
                  <a:gd name="connsiteX373" fmla="*/ 3710618 w 8526188"/>
                  <a:gd name="connsiteY373" fmla="*/ 1008935 h 1476866"/>
                  <a:gd name="connsiteX374" fmla="*/ 3711038 w 8526188"/>
                  <a:gd name="connsiteY374" fmla="*/ 1008633 h 1476866"/>
                  <a:gd name="connsiteX375" fmla="*/ 3719683 w 8526188"/>
                  <a:gd name="connsiteY375" fmla="*/ 1003695 h 1476866"/>
                  <a:gd name="connsiteX376" fmla="*/ 1853163 w 8526188"/>
                  <a:gd name="connsiteY376" fmla="*/ 970290 h 1476866"/>
                  <a:gd name="connsiteX377" fmla="*/ 1812835 w 8526188"/>
                  <a:gd name="connsiteY377" fmla="*/ 994690 h 1476866"/>
                  <a:gd name="connsiteX378" fmla="*/ 1848698 w 8526188"/>
                  <a:gd name="connsiteY378" fmla="*/ 1022737 h 1476866"/>
                  <a:gd name="connsiteX379" fmla="*/ 1881157 w 8526188"/>
                  <a:gd name="connsiteY379" fmla="*/ 991888 h 1476866"/>
                  <a:gd name="connsiteX380" fmla="*/ 1678631 w 8526188"/>
                  <a:gd name="connsiteY380" fmla="*/ 967405 h 1476866"/>
                  <a:gd name="connsiteX381" fmla="*/ 1650774 w 8526188"/>
                  <a:gd name="connsiteY381" fmla="*/ 980509 h 1476866"/>
                  <a:gd name="connsiteX382" fmla="*/ 1665813 w 8526188"/>
                  <a:gd name="connsiteY382" fmla="*/ 990202 h 1476866"/>
                  <a:gd name="connsiteX383" fmla="*/ 1686707 w 8526188"/>
                  <a:gd name="connsiteY383" fmla="*/ 1013035 h 1476866"/>
                  <a:gd name="connsiteX384" fmla="*/ 1694552 w 8526188"/>
                  <a:gd name="connsiteY384" fmla="*/ 1007184 h 1476866"/>
                  <a:gd name="connsiteX385" fmla="*/ 1713932 w 8526188"/>
                  <a:gd name="connsiteY385" fmla="*/ 995458 h 1476866"/>
                  <a:gd name="connsiteX386" fmla="*/ 1679732 w 8526188"/>
                  <a:gd name="connsiteY386" fmla="*/ 968809 h 1476866"/>
                  <a:gd name="connsiteX387" fmla="*/ 2119513 w 8526188"/>
                  <a:gd name="connsiteY387" fmla="*/ 967397 h 1476866"/>
                  <a:gd name="connsiteX388" fmla="*/ 2095177 w 8526188"/>
                  <a:gd name="connsiteY388" fmla="*/ 978969 h 1476866"/>
                  <a:gd name="connsiteX389" fmla="*/ 2098837 w 8526188"/>
                  <a:gd name="connsiteY389" fmla="*/ 982943 h 1476866"/>
                  <a:gd name="connsiteX390" fmla="*/ 5661307 w 8526188"/>
                  <a:gd name="connsiteY390" fmla="*/ 963788 h 1476866"/>
                  <a:gd name="connsiteX391" fmla="*/ 5660481 w 8526188"/>
                  <a:gd name="connsiteY391" fmla="*/ 965111 h 1476866"/>
                  <a:gd name="connsiteX392" fmla="*/ 5641290 w 8526188"/>
                  <a:gd name="connsiteY392" fmla="*/ 985004 h 1476866"/>
                  <a:gd name="connsiteX393" fmla="*/ 5666872 w 8526188"/>
                  <a:gd name="connsiteY393" fmla="*/ 1005572 h 1476866"/>
                  <a:gd name="connsiteX394" fmla="*/ 5674588 w 8526188"/>
                  <a:gd name="connsiteY394" fmla="*/ 997856 h 1476866"/>
                  <a:gd name="connsiteX395" fmla="*/ 5704360 w 8526188"/>
                  <a:gd name="connsiteY395" fmla="*/ 982125 h 1476866"/>
                  <a:gd name="connsiteX396" fmla="*/ 5703543 w 8526188"/>
                  <a:gd name="connsiteY396" fmla="*/ 981891 h 1476866"/>
                  <a:gd name="connsiteX397" fmla="*/ 1992637 w 8526188"/>
                  <a:gd name="connsiteY397" fmla="*/ 962778 h 1476866"/>
                  <a:gd name="connsiteX398" fmla="*/ 1984759 w 8526188"/>
                  <a:gd name="connsiteY398" fmla="*/ 973160 h 1476866"/>
                  <a:gd name="connsiteX399" fmla="*/ 1966278 w 8526188"/>
                  <a:gd name="connsiteY399" fmla="*/ 990726 h 1476866"/>
                  <a:gd name="connsiteX400" fmla="*/ 1985311 w 8526188"/>
                  <a:gd name="connsiteY400" fmla="*/ 1005412 h 1476866"/>
                  <a:gd name="connsiteX401" fmla="*/ 1992941 w 8526188"/>
                  <a:gd name="connsiteY401" fmla="*/ 998557 h 1476866"/>
                  <a:gd name="connsiteX402" fmla="*/ 2022154 w 8526188"/>
                  <a:gd name="connsiteY402" fmla="*/ 976061 h 1476866"/>
                  <a:gd name="connsiteX403" fmla="*/ 6672506 w 8526188"/>
                  <a:gd name="connsiteY403" fmla="*/ 958546 h 1476866"/>
                  <a:gd name="connsiteX404" fmla="*/ 6644516 w 8526188"/>
                  <a:gd name="connsiteY404" fmla="*/ 980139 h 1476866"/>
                  <a:gd name="connsiteX405" fmla="*/ 6676980 w 8526188"/>
                  <a:gd name="connsiteY405" fmla="*/ 1010996 h 1476866"/>
                  <a:gd name="connsiteX406" fmla="*/ 6712843 w 8526188"/>
                  <a:gd name="connsiteY406" fmla="*/ 982951 h 1476866"/>
                  <a:gd name="connsiteX407" fmla="*/ 6847041 w 8526188"/>
                  <a:gd name="connsiteY407" fmla="*/ 955664 h 1476866"/>
                  <a:gd name="connsiteX408" fmla="*/ 6845941 w 8526188"/>
                  <a:gd name="connsiteY408" fmla="*/ 957067 h 1476866"/>
                  <a:gd name="connsiteX409" fmla="*/ 6811672 w 8526188"/>
                  <a:gd name="connsiteY409" fmla="*/ 983766 h 1476866"/>
                  <a:gd name="connsiteX410" fmla="*/ 6830905 w 8526188"/>
                  <a:gd name="connsiteY410" fmla="*/ 995444 h 1476866"/>
                  <a:gd name="connsiteX411" fmla="*/ 6838879 w 8526188"/>
                  <a:gd name="connsiteY411" fmla="*/ 1001388 h 1476866"/>
                  <a:gd name="connsiteX412" fmla="*/ 6859868 w 8526188"/>
                  <a:gd name="connsiteY412" fmla="*/ 978454 h 1476866"/>
                  <a:gd name="connsiteX413" fmla="*/ 6874895 w 8526188"/>
                  <a:gd name="connsiteY413" fmla="*/ 968768 h 1476866"/>
                  <a:gd name="connsiteX414" fmla="*/ 6406114 w 8526188"/>
                  <a:gd name="connsiteY414" fmla="*/ 955625 h 1476866"/>
                  <a:gd name="connsiteX415" fmla="*/ 6426829 w 8526188"/>
                  <a:gd name="connsiteY415" fmla="*/ 971200 h 1476866"/>
                  <a:gd name="connsiteX416" fmla="*/ 6430497 w 8526188"/>
                  <a:gd name="connsiteY416" fmla="*/ 967219 h 1476866"/>
                  <a:gd name="connsiteX417" fmla="*/ 3557883 w 8526188"/>
                  <a:gd name="connsiteY417" fmla="*/ 952445 h 1476866"/>
                  <a:gd name="connsiteX418" fmla="*/ 3555483 w 8526188"/>
                  <a:gd name="connsiteY418" fmla="*/ 954647 h 1476866"/>
                  <a:gd name="connsiteX419" fmla="*/ 3546513 w 8526188"/>
                  <a:gd name="connsiteY419" fmla="*/ 961541 h 1476866"/>
                  <a:gd name="connsiteX420" fmla="*/ 3547628 w 8526188"/>
                  <a:gd name="connsiteY420" fmla="*/ 965682 h 1476866"/>
                  <a:gd name="connsiteX421" fmla="*/ 3543953 w 8526188"/>
                  <a:gd name="connsiteY421" fmla="*/ 963508 h 1476866"/>
                  <a:gd name="connsiteX422" fmla="*/ 3530962 w 8526188"/>
                  <a:gd name="connsiteY422" fmla="*/ 973494 h 1476866"/>
                  <a:gd name="connsiteX423" fmla="*/ 3573679 w 8526188"/>
                  <a:gd name="connsiteY423" fmla="*/ 992241 h 1476866"/>
                  <a:gd name="connsiteX424" fmla="*/ 3583261 w 8526188"/>
                  <a:gd name="connsiteY424" fmla="*/ 1000649 h 1476866"/>
                  <a:gd name="connsiteX425" fmla="*/ 3592600 w 8526188"/>
                  <a:gd name="connsiteY425" fmla="*/ 996209 h 1476866"/>
                  <a:gd name="connsiteX426" fmla="*/ 3566656 w 8526188"/>
                  <a:gd name="connsiteY426" fmla="*/ 967411 h 1476866"/>
                  <a:gd name="connsiteX427" fmla="*/ 6533033 w 8526188"/>
                  <a:gd name="connsiteY427" fmla="*/ 951030 h 1476866"/>
                  <a:gd name="connsiteX428" fmla="*/ 6503522 w 8526188"/>
                  <a:gd name="connsiteY428" fmla="*/ 964311 h 1476866"/>
                  <a:gd name="connsiteX429" fmla="*/ 6532736 w 8526188"/>
                  <a:gd name="connsiteY429" fmla="*/ 986808 h 1476866"/>
                  <a:gd name="connsiteX430" fmla="*/ 6540364 w 8526188"/>
                  <a:gd name="connsiteY430" fmla="*/ 993661 h 1476866"/>
                  <a:gd name="connsiteX431" fmla="*/ 6559390 w 8526188"/>
                  <a:gd name="connsiteY431" fmla="*/ 978981 h 1476866"/>
                  <a:gd name="connsiteX432" fmla="*/ 6540915 w 8526188"/>
                  <a:gd name="connsiteY432" fmla="*/ 961421 h 1476866"/>
                  <a:gd name="connsiteX433" fmla="*/ 1538085 w 8526188"/>
                  <a:gd name="connsiteY433" fmla="*/ 946078 h 1476866"/>
                  <a:gd name="connsiteX434" fmla="*/ 1511598 w 8526188"/>
                  <a:gd name="connsiteY434" fmla="*/ 962104 h 1476866"/>
                  <a:gd name="connsiteX435" fmla="*/ 1441397 w 8526188"/>
                  <a:gd name="connsiteY435" fmla="*/ 995484 h 1476866"/>
                  <a:gd name="connsiteX436" fmla="*/ 1437009 w 8526188"/>
                  <a:gd name="connsiteY436" fmla="*/ 997170 h 1476866"/>
                  <a:gd name="connsiteX437" fmla="*/ 1484654 w 8526188"/>
                  <a:gd name="connsiteY437" fmla="*/ 1003760 h 1476866"/>
                  <a:gd name="connsiteX438" fmla="*/ 1521874 w 8526188"/>
                  <a:gd name="connsiteY438" fmla="*/ 1013900 h 1476866"/>
                  <a:gd name="connsiteX439" fmla="*/ 1532336 w 8526188"/>
                  <a:gd name="connsiteY439" fmla="*/ 1004303 h 1476866"/>
                  <a:gd name="connsiteX440" fmla="*/ 1555481 w 8526188"/>
                  <a:gd name="connsiteY440" fmla="*/ 986512 h 1476866"/>
                  <a:gd name="connsiteX441" fmla="*/ 1544404 w 8526188"/>
                  <a:gd name="connsiteY441" fmla="*/ 966007 h 1476866"/>
                  <a:gd name="connsiteX442" fmla="*/ 4714006 w 8526188"/>
                  <a:gd name="connsiteY442" fmla="*/ 944748 h 1476866"/>
                  <a:gd name="connsiteX443" fmla="*/ 4867208 w 8526188"/>
                  <a:gd name="connsiteY443" fmla="*/ 1034624 h 1476866"/>
                  <a:gd name="connsiteX444" fmla="*/ 4960155 w 8526188"/>
                  <a:gd name="connsiteY444" fmla="*/ 1146973 h 1476866"/>
                  <a:gd name="connsiteX445" fmla="*/ 4806953 w 8526188"/>
                  <a:gd name="connsiteY445" fmla="*/ 1057097 h 1476866"/>
                  <a:gd name="connsiteX446" fmla="*/ 4714006 w 8526188"/>
                  <a:gd name="connsiteY446" fmla="*/ 944748 h 1476866"/>
                  <a:gd name="connsiteX447" fmla="*/ 4075785 w 8526188"/>
                  <a:gd name="connsiteY447" fmla="*/ 937777 h 1476866"/>
                  <a:gd name="connsiteX448" fmla="*/ 4069393 w 8526188"/>
                  <a:gd name="connsiteY448" fmla="*/ 940937 h 1476866"/>
                  <a:gd name="connsiteX449" fmla="*/ 4042216 w 8526188"/>
                  <a:gd name="connsiteY449" fmla="*/ 952411 h 1476866"/>
                  <a:gd name="connsiteX450" fmla="*/ 4016926 w 8526188"/>
                  <a:gd name="connsiteY450" fmla="*/ 958997 h 1476866"/>
                  <a:gd name="connsiteX451" fmla="*/ 4010813 w 8526188"/>
                  <a:gd name="connsiteY451" fmla="*/ 968744 h 1476866"/>
                  <a:gd name="connsiteX452" fmla="*/ 4009002 w 8526188"/>
                  <a:gd name="connsiteY452" fmla="*/ 961061 h 1476866"/>
                  <a:gd name="connsiteX453" fmla="*/ 3950041 w 8526188"/>
                  <a:gd name="connsiteY453" fmla="*/ 976416 h 1476866"/>
                  <a:gd name="connsiteX454" fmla="*/ 3939961 w 8526188"/>
                  <a:gd name="connsiteY454" fmla="*/ 977137 h 1476866"/>
                  <a:gd name="connsiteX455" fmla="*/ 3952402 w 8526188"/>
                  <a:gd name="connsiteY455" fmla="*/ 989875 h 1476866"/>
                  <a:gd name="connsiteX456" fmla="*/ 3962987 w 8526188"/>
                  <a:gd name="connsiteY456" fmla="*/ 1002599 h 1476866"/>
                  <a:gd name="connsiteX457" fmla="*/ 3969960 w 8526188"/>
                  <a:gd name="connsiteY457" fmla="*/ 1000918 h 1476866"/>
                  <a:gd name="connsiteX458" fmla="*/ 4001444 w 8526188"/>
                  <a:gd name="connsiteY458" fmla="*/ 998237 h 1476866"/>
                  <a:gd name="connsiteX459" fmla="*/ 4000595 w 8526188"/>
                  <a:gd name="connsiteY459" fmla="*/ 993265 h 1476866"/>
                  <a:gd name="connsiteX460" fmla="*/ 4005630 w 8526188"/>
                  <a:gd name="connsiteY460" fmla="*/ 997598 h 1476866"/>
                  <a:gd name="connsiteX461" fmla="*/ 4005897 w 8526188"/>
                  <a:gd name="connsiteY461" fmla="*/ 997858 h 1476866"/>
                  <a:gd name="connsiteX462" fmla="*/ 4030675 w 8526188"/>
                  <a:gd name="connsiteY462" fmla="*/ 995748 h 1476866"/>
                  <a:gd name="connsiteX463" fmla="*/ 4074258 w 8526188"/>
                  <a:gd name="connsiteY463" fmla="*/ 996955 h 1476866"/>
                  <a:gd name="connsiteX464" fmla="*/ 4073016 w 8526188"/>
                  <a:gd name="connsiteY464" fmla="*/ 969086 h 1476866"/>
                  <a:gd name="connsiteX465" fmla="*/ 6987594 w 8526188"/>
                  <a:gd name="connsiteY465" fmla="*/ 934336 h 1476866"/>
                  <a:gd name="connsiteX466" fmla="*/ 6981277 w 8526188"/>
                  <a:gd name="connsiteY466" fmla="*/ 954256 h 1476866"/>
                  <a:gd name="connsiteX467" fmla="*/ 6970191 w 8526188"/>
                  <a:gd name="connsiteY467" fmla="*/ 974775 h 1476866"/>
                  <a:gd name="connsiteX468" fmla="*/ 6993334 w 8526188"/>
                  <a:gd name="connsiteY468" fmla="*/ 992563 h 1476866"/>
                  <a:gd name="connsiteX469" fmla="*/ 7003799 w 8526188"/>
                  <a:gd name="connsiteY469" fmla="*/ 1002162 h 1476866"/>
                  <a:gd name="connsiteX470" fmla="*/ 7041026 w 8526188"/>
                  <a:gd name="connsiteY470" fmla="*/ 992020 h 1476866"/>
                  <a:gd name="connsiteX471" fmla="*/ 7088673 w 8526188"/>
                  <a:gd name="connsiteY471" fmla="*/ 985430 h 1476866"/>
                  <a:gd name="connsiteX472" fmla="*/ 7084285 w 8526188"/>
                  <a:gd name="connsiteY472" fmla="*/ 983744 h 1476866"/>
                  <a:gd name="connsiteX473" fmla="*/ 7014085 w 8526188"/>
                  <a:gd name="connsiteY473" fmla="*/ 950364 h 1476866"/>
                  <a:gd name="connsiteX474" fmla="*/ 1924842 w 8526188"/>
                  <a:gd name="connsiteY474" fmla="*/ 917839 h 1476866"/>
                  <a:gd name="connsiteX475" fmla="*/ 1921723 w 8526188"/>
                  <a:gd name="connsiteY475" fmla="*/ 920581 h 1476866"/>
                  <a:gd name="connsiteX476" fmla="*/ 1923203 w 8526188"/>
                  <a:gd name="connsiteY476" fmla="*/ 927384 h 1476866"/>
                  <a:gd name="connsiteX477" fmla="*/ 1917576 w 8526188"/>
                  <a:gd name="connsiteY477" fmla="*/ 924226 h 1476866"/>
                  <a:gd name="connsiteX478" fmla="*/ 1915218 w 8526188"/>
                  <a:gd name="connsiteY478" fmla="*/ 926298 h 1476866"/>
                  <a:gd name="connsiteX479" fmla="*/ 1887486 w 8526188"/>
                  <a:gd name="connsiteY479" fmla="*/ 946982 h 1476866"/>
                  <a:gd name="connsiteX480" fmla="*/ 1893382 w 8526188"/>
                  <a:gd name="connsiteY480" fmla="*/ 948736 h 1476866"/>
                  <a:gd name="connsiteX481" fmla="*/ 1923025 w 8526188"/>
                  <a:gd name="connsiteY481" fmla="*/ 961802 h 1476866"/>
                  <a:gd name="connsiteX482" fmla="*/ 1933918 w 8526188"/>
                  <a:gd name="connsiteY482" fmla="*/ 953984 h 1476866"/>
                  <a:gd name="connsiteX483" fmla="*/ 1956832 w 8526188"/>
                  <a:gd name="connsiteY483" fmla="*/ 941387 h 1476866"/>
                  <a:gd name="connsiteX484" fmla="*/ 6600827 w 8526188"/>
                  <a:gd name="connsiteY484" fmla="*/ 906095 h 1476866"/>
                  <a:gd name="connsiteX485" fmla="*/ 6568838 w 8526188"/>
                  <a:gd name="connsiteY485" fmla="*/ 929641 h 1476866"/>
                  <a:gd name="connsiteX486" fmla="*/ 6591763 w 8526188"/>
                  <a:gd name="connsiteY486" fmla="*/ 942245 h 1476866"/>
                  <a:gd name="connsiteX487" fmla="*/ 6602645 w 8526188"/>
                  <a:gd name="connsiteY487" fmla="*/ 950054 h 1476866"/>
                  <a:gd name="connsiteX488" fmla="*/ 6632290 w 8526188"/>
                  <a:gd name="connsiteY488" fmla="*/ 936988 h 1476866"/>
                  <a:gd name="connsiteX489" fmla="*/ 6638181 w 8526188"/>
                  <a:gd name="connsiteY489" fmla="*/ 935236 h 1476866"/>
                  <a:gd name="connsiteX490" fmla="*/ 6610457 w 8526188"/>
                  <a:gd name="connsiteY490" fmla="*/ 914558 h 1476866"/>
                  <a:gd name="connsiteX491" fmla="*/ 6608101 w 8526188"/>
                  <a:gd name="connsiteY491" fmla="*/ 912488 h 1476866"/>
                  <a:gd name="connsiteX492" fmla="*/ 6602478 w 8526188"/>
                  <a:gd name="connsiteY492" fmla="*/ 915644 h 1476866"/>
                  <a:gd name="connsiteX493" fmla="*/ 6603956 w 8526188"/>
                  <a:gd name="connsiteY493" fmla="*/ 908845 h 1476866"/>
                  <a:gd name="connsiteX494" fmla="*/ 2646315 w 8526188"/>
                  <a:gd name="connsiteY494" fmla="*/ 848740 h 1476866"/>
                  <a:gd name="connsiteX495" fmla="*/ 2512011 w 8526188"/>
                  <a:gd name="connsiteY495" fmla="*/ 962105 h 1476866"/>
                  <a:gd name="connsiteX496" fmla="*/ 2304674 w 8526188"/>
                  <a:gd name="connsiteY496" fmla="*/ 1032578 h 1476866"/>
                  <a:gd name="connsiteX497" fmla="*/ 2438984 w 8526188"/>
                  <a:gd name="connsiteY497" fmla="*/ 919214 h 1476866"/>
                  <a:gd name="connsiteX498" fmla="*/ 2646315 w 8526188"/>
                  <a:gd name="connsiteY498" fmla="*/ 848740 h 1476866"/>
                  <a:gd name="connsiteX499" fmla="*/ 5879368 w 8526188"/>
                  <a:gd name="connsiteY499" fmla="*/ 836992 h 1476866"/>
                  <a:gd name="connsiteX500" fmla="*/ 6086702 w 8526188"/>
                  <a:gd name="connsiteY500" fmla="*/ 907465 h 1476866"/>
                  <a:gd name="connsiteX501" fmla="*/ 6221009 w 8526188"/>
                  <a:gd name="connsiteY501" fmla="*/ 1020838 h 1476866"/>
                  <a:gd name="connsiteX502" fmla="*/ 6013675 w 8526188"/>
                  <a:gd name="connsiteY502" fmla="*/ 950365 h 1476866"/>
                  <a:gd name="connsiteX503" fmla="*/ 5879368 w 8526188"/>
                  <a:gd name="connsiteY503" fmla="*/ 836992 h 1476866"/>
                  <a:gd name="connsiteX504" fmla="*/ 1879368 w 8526188"/>
                  <a:gd name="connsiteY504" fmla="*/ 833237 h 1476866"/>
                  <a:gd name="connsiteX505" fmla="*/ 1894115 w 8526188"/>
                  <a:gd name="connsiteY505" fmla="*/ 853702 h 1476866"/>
                  <a:gd name="connsiteX506" fmla="*/ 1907835 w 8526188"/>
                  <a:gd name="connsiteY506" fmla="*/ 881762 h 1476866"/>
                  <a:gd name="connsiteX507" fmla="*/ 1925493 w 8526188"/>
                  <a:gd name="connsiteY507" fmla="*/ 885831 h 1476866"/>
                  <a:gd name="connsiteX508" fmla="*/ 1948629 w 8526188"/>
                  <a:gd name="connsiteY508" fmla="*/ 893340 h 1476866"/>
                  <a:gd name="connsiteX509" fmla="*/ 1952816 w 8526188"/>
                  <a:gd name="connsiteY509" fmla="*/ 892147 h 1476866"/>
                  <a:gd name="connsiteX510" fmla="*/ 1950883 w 8526188"/>
                  <a:gd name="connsiteY510" fmla="*/ 894071 h 1476866"/>
                  <a:gd name="connsiteX511" fmla="*/ 1970704 w 8526188"/>
                  <a:gd name="connsiteY511" fmla="*/ 900504 h 1476866"/>
                  <a:gd name="connsiteX512" fmla="*/ 2003966 w 8526188"/>
                  <a:gd name="connsiteY512" fmla="*/ 915474 h 1476866"/>
                  <a:gd name="connsiteX513" fmla="*/ 2034529 w 8526188"/>
                  <a:gd name="connsiteY513" fmla="*/ 901848 h 1476866"/>
                  <a:gd name="connsiteX514" fmla="*/ 2023029 w 8526188"/>
                  <a:gd name="connsiteY514" fmla="*/ 922719 h 1476866"/>
                  <a:gd name="connsiteX515" fmla="*/ 2021989 w 8526188"/>
                  <a:gd name="connsiteY515" fmla="*/ 924090 h 1476866"/>
                  <a:gd name="connsiteX516" fmla="*/ 2058417 w 8526188"/>
                  <a:gd name="connsiteY516" fmla="*/ 950905 h 1476866"/>
                  <a:gd name="connsiteX517" fmla="*/ 2100511 w 8526188"/>
                  <a:gd name="connsiteY517" fmla="*/ 925096 h 1476866"/>
                  <a:gd name="connsiteX518" fmla="*/ 2044544 w 8526188"/>
                  <a:gd name="connsiteY518" fmla="*/ 882640 h 1476866"/>
                  <a:gd name="connsiteX519" fmla="*/ 2029231 w 8526188"/>
                  <a:gd name="connsiteY519" fmla="*/ 864551 h 1476866"/>
                  <a:gd name="connsiteX520" fmla="*/ 2025059 w 8526188"/>
                  <a:gd name="connsiteY520" fmla="*/ 858512 h 1476866"/>
                  <a:gd name="connsiteX521" fmla="*/ 1995717 w 8526188"/>
                  <a:gd name="connsiteY521" fmla="*/ 855888 h 1476866"/>
                  <a:gd name="connsiteX522" fmla="*/ 6646308 w 8526188"/>
                  <a:gd name="connsiteY522" fmla="*/ 821490 h 1476866"/>
                  <a:gd name="connsiteX523" fmla="*/ 6529968 w 8526188"/>
                  <a:gd name="connsiteY523" fmla="*/ 844139 h 1476866"/>
                  <a:gd name="connsiteX524" fmla="*/ 6500621 w 8526188"/>
                  <a:gd name="connsiteY524" fmla="*/ 846764 h 1476866"/>
                  <a:gd name="connsiteX525" fmla="*/ 6496447 w 8526188"/>
                  <a:gd name="connsiteY525" fmla="*/ 852803 h 1476866"/>
                  <a:gd name="connsiteX526" fmla="*/ 6481135 w 8526188"/>
                  <a:gd name="connsiteY526" fmla="*/ 870892 h 1476866"/>
                  <a:gd name="connsiteX527" fmla="*/ 6425167 w 8526188"/>
                  <a:gd name="connsiteY527" fmla="*/ 913349 h 1476866"/>
                  <a:gd name="connsiteX528" fmla="*/ 6467256 w 8526188"/>
                  <a:gd name="connsiteY528" fmla="*/ 939155 h 1476866"/>
                  <a:gd name="connsiteX529" fmla="*/ 6503683 w 8526188"/>
                  <a:gd name="connsiteY529" fmla="*/ 912342 h 1476866"/>
                  <a:gd name="connsiteX530" fmla="*/ 6502650 w 8526188"/>
                  <a:gd name="connsiteY530" fmla="*/ 910980 h 1476866"/>
                  <a:gd name="connsiteX531" fmla="*/ 6491152 w 8526188"/>
                  <a:gd name="connsiteY531" fmla="*/ 890109 h 1476866"/>
                  <a:gd name="connsiteX532" fmla="*/ 6521701 w 8526188"/>
                  <a:gd name="connsiteY532" fmla="*/ 903728 h 1476866"/>
                  <a:gd name="connsiteX533" fmla="*/ 6554971 w 8526188"/>
                  <a:gd name="connsiteY533" fmla="*/ 888756 h 1476866"/>
                  <a:gd name="connsiteX534" fmla="*/ 6574786 w 8526188"/>
                  <a:gd name="connsiteY534" fmla="*/ 882325 h 1476866"/>
                  <a:gd name="connsiteX535" fmla="*/ 6572858 w 8526188"/>
                  <a:gd name="connsiteY535" fmla="*/ 880407 h 1476866"/>
                  <a:gd name="connsiteX536" fmla="*/ 6577033 w 8526188"/>
                  <a:gd name="connsiteY536" fmla="*/ 881596 h 1476866"/>
                  <a:gd name="connsiteX537" fmla="*/ 6600182 w 8526188"/>
                  <a:gd name="connsiteY537" fmla="*/ 874083 h 1476866"/>
                  <a:gd name="connsiteX538" fmla="*/ 6617846 w 8526188"/>
                  <a:gd name="connsiteY538" fmla="*/ 870012 h 1476866"/>
                  <a:gd name="connsiteX539" fmla="*/ 6631560 w 8526188"/>
                  <a:gd name="connsiteY539" fmla="*/ 841959 h 1476866"/>
                  <a:gd name="connsiteX540" fmla="*/ 4325904 w 8526188"/>
                  <a:gd name="connsiteY540" fmla="*/ 799209 h 1476866"/>
                  <a:gd name="connsiteX541" fmla="*/ 4373388 w 8526188"/>
                  <a:gd name="connsiteY541" fmla="*/ 935047 h 1476866"/>
                  <a:gd name="connsiteX542" fmla="*/ 4378115 w 8526188"/>
                  <a:gd name="connsiteY542" fmla="*/ 1035012 h 1476866"/>
                  <a:gd name="connsiteX543" fmla="*/ 4376621 w 8526188"/>
                  <a:gd name="connsiteY543" fmla="*/ 1049104 h 1476866"/>
                  <a:gd name="connsiteX544" fmla="*/ 4411217 w 8526188"/>
                  <a:gd name="connsiteY544" fmla="*/ 1047565 h 1476866"/>
                  <a:gd name="connsiteX545" fmla="*/ 4466842 w 8526188"/>
                  <a:gd name="connsiteY545" fmla="*/ 1051988 h 1476866"/>
                  <a:gd name="connsiteX546" fmla="*/ 4604727 w 8526188"/>
                  <a:gd name="connsiteY546" fmla="*/ 1093349 h 1476866"/>
                  <a:gd name="connsiteX547" fmla="*/ 4459695 w 8526188"/>
                  <a:gd name="connsiteY547" fmla="*/ 1095395 h 1476866"/>
                  <a:gd name="connsiteX548" fmla="*/ 4373525 w 8526188"/>
                  <a:gd name="connsiteY548" fmla="*/ 1073725 h 1476866"/>
                  <a:gd name="connsiteX549" fmla="*/ 4372881 w 8526188"/>
                  <a:gd name="connsiteY549" fmla="*/ 1077524 h 1476866"/>
                  <a:gd name="connsiteX550" fmla="*/ 4370433 w 8526188"/>
                  <a:gd name="connsiteY550" fmla="*/ 1072948 h 1476866"/>
                  <a:gd name="connsiteX551" fmla="*/ 4361452 w 8526188"/>
                  <a:gd name="connsiteY551" fmla="*/ 1070689 h 1476866"/>
                  <a:gd name="connsiteX552" fmla="*/ 4321810 w 8526188"/>
                  <a:gd name="connsiteY552" fmla="*/ 1054027 h 1476866"/>
                  <a:gd name="connsiteX553" fmla="*/ 4347097 w 8526188"/>
                  <a:gd name="connsiteY553" fmla="*/ 1050418 h 1476866"/>
                  <a:gd name="connsiteX554" fmla="*/ 4359354 w 8526188"/>
                  <a:gd name="connsiteY554" fmla="*/ 1049872 h 1476866"/>
                  <a:gd name="connsiteX555" fmla="*/ 4354114 w 8526188"/>
                  <a:gd name="connsiteY555" fmla="*/ 1038523 h 1476866"/>
                  <a:gd name="connsiteX556" fmla="*/ 4325388 w 8526188"/>
                  <a:gd name="connsiteY556" fmla="*/ 941686 h 1476866"/>
                  <a:gd name="connsiteX557" fmla="*/ 4325904 w 8526188"/>
                  <a:gd name="connsiteY557" fmla="*/ 799209 h 1476866"/>
                  <a:gd name="connsiteX558" fmla="*/ 869168 w 8526188"/>
                  <a:gd name="connsiteY558" fmla="*/ 794100 h 1476866"/>
                  <a:gd name="connsiteX559" fmla="*/ 734862 w 8526188"/>
                  <a:gd name="connsiteY559" fmla="*/ 907465 h 1476866"/>
                  <a:gd name="connsiteX560" fmla="*/ 527528 w 8526188"/>
                  <a:gd name="connsiteY560" fmla="*/ 977938 h 1476866"/>
                  <a:gd name="connsiteX561" fmla="*/ 661834 w 8526188"/>
                  <a:gd name="connsiteY561" fmla="*/ 864574 h 1476866"/>
                  <a:gd name="connsiteX562" fmla="*/ 869168 w 8526188"/>
                  <a:gd name="connsiteY562" fmla="*/ 794100 h 1476866"/>
                  <a:gd name="connsiteX563" fmla="*/ 528035 w 8526188"/>
                  <a:gd name="connsiteY563" fmla="*/ 787461 h 1476866"/>
                  <a:gd name="connsiteX564" fmla="*/ 381980 w 8526188"/>
                  <a:gd name="connsiteY564" fmla="*/ 893678 h 1476866"/>
                  <a:gd name="connsiteX565" fmla="*/ 186394 w 8526188"/>
                  <a:gd name="connsiteY565" fmla="*/ 970791 h 1476866"/>
                  <a:gd name="connsiteX566" fmla="*/ 332449 w 8526188"/>
                  <a:gd name="connsiteY566" fmla="*/ 864574 h 1476866"/>
                  <a:gd name="connsiteX567" fmla="*/ 528035 w 8526188"/>
                  <a:gd name="connsiteY567" fmla="*/ 787461 h 1476866"/>
                  <a:gd name="connsiteX568" fmla="*/ 7656514 w 8526188"/>
                  <a:gd name="connsiteY568" fmla="*/ 782352 h 1476866"/>
                  <a:gd name="connsiteX569" fmla="*/ 7863848 w 8526188"/>
                  <a:gd name="connsiteY569" fmla="*/ 852825 h 1476866"/>
                  <a:gd name="connsiteX570" fmla="*/ 7998155 w 8526188"/>
                  <a:gd name="connsiteY570" fmla="*/ 966198 h 1476866"/>
                  <a:gd name="connsiteX571" fmla="*/ 7790821 w 8526188"/>
                  <a:gd name="connsiteY571" fmla="*/ 895725 h 1476866"/>
                  <a:gd name="connsiteX572" fmla="*/ 7656514 w 8526188"/>
                  <a:gd name="connsiteY572" fmla="*/ 782352 h 1476866"/>
                  <a:gd name="connsiteX573" fmla="*/ 7997639 w 8526188"/>
                  <a:gd name="connsiteY573" fmla="*/ 775713 h 1476866"/>
                  <a:gd name="connsiteX574" fmla="*/ 8193225 w 8526188"/>
                  <a:gd name="connsiteY574" fmla="*/ 852826 h 1476866"/>
                  <a:gd name="connsiteX575" fmla="*/ 8339280 w 8526188"/>
                  <a:gd name="connsiteY575" fmla="*/ 959043 h 1476866"/>
                  <a:gd name="connsiteX576" fmla="*/ 8143694 w 8526188"/>
                  <a:gd name="connsiteY576" fmla="*/ 881930 h 1476866"/>
                  <a:gd name="connsiteX577" fmla="*/ 7997639 w 8526188"/>
                  <a:gd name="connsiteY577" fmla="*/ 775713 h 1476866"/>
                  <a:gd name="connsiteX578" fmla="*/ 3671468 w 8526188"/>
                  <a:gd name="connsiteY578" fmla="*/ 771359 h 1476866"/>
                  <a:gd name="connsiteX579" fmla="*/ 3613567 w 8526188"/>
                  <a:gd name="connsiteY579" fmla="*/ 776290 h 1476866"/>
                  <a:gd name="connsiteX580" fmla="*/ 3563145 w 8526188"/>
                  <a:gd name="connsiteY580" fmla="*/ 775716 h 1476866"/>
                  <a:gd name="connsiteX581" fmla="*/ 3522300 w 8526188"/>
                  <a:gd name="connsiteY581" fmla="*/ 771737 h 1476866"/>
                  <a:gd name="connsiteX582" fmla="*/ 3526378 w 8526188"/>
                  <a:gd name="connsiteY582" fmla="*/ 774025 h 1476866"/>
                  <a:gd name="connsiteX583" fmla="*/ 3577483 w 8526188"/>
                  <a:gd name="connsiteY583" fmla="*/ 808029 h 1476866"/>
                  <a:gd name="connsiteX584" fmla="*/ 3586939 w 8526188"/>
                  <a:gd name="connsiteY584" fmla="*/ 816651 h 1476866"/>
                  <a:gd name="connsiteX585" fmla="*/ 3587241 w 8526188"/>
                  <a:gd name="connsiteY585" fmla="*/ 816423 h 1476866"/>
                  <a:gd name="connsiteX586" fmla="*/ 3612488 w 8526188"/>
                  <a:gd name="connsiteY586" fmla="*/ 799587 h 1476866"/>
                  <a:gd name="connsiteX587" fmla="*/ 4855393 w 8526188"/>
                  <a:gd name="connsiteY587" fmla="*/ 760228 h 1476866"/>
                  <a:gd name="connsiteX588" fmla="*/ 4912978 w 8526188"/>
                  <a:gd name="connsiteY588" fmla="*/ 787846 h 1476866"/>
                  <a:gd name="connsiteX589" fmla="*/ 4938343 w 8526188"/>
                  <a:gd name="connsiteY589" fmla="*/ 804682 h 1476866"/>
                  <a:gd name="connsiteX590" fmla="*/ 4938683 w 8526188"/>
                  <a:gd name="connsiteY590" fmla="*/ 804937 h 1476866"/>
                  <a:gd name="connsiteX591" fmla="*/ 4948177 w 8526188"/>
                  <a:gd name="connsiteY591" fmla="*/ 796280 h 1476866"/>
                  <a:gd name="connsiteX592" fmla="*/ 4999284 w 8526188"/>
                  <a:gd name="connsiteY592" fmla="*/ 762276 h 1476866"/>
                  <a:gd name="connsiteX593" fmla="*/ 5002249 w 8526188"/>
                  <a:gd name="connsiteY593" fmla="*/ 760612 h 1476866"/>
                  <a:gd name="connsiteX594" fmla="*/ 4962520 w 8526188"/>
                  <a:gd name="connsiteY594" fmla="*/ 764483 h 1476866"/>
                  <a:gd name="connsiteX595" fmla="*/ 4912098 w 8526188"/>
                  <a:gd name="connsiteY595" fmla="*/ 765057 h 1476866"/>
                  <a:gd name="connsiteX596" fmla="*/ 70858 w 8526188"/>
                  <a:gd name="connsiteY596" fmla="*/ 750630 h 1476866"/>
                  <a:gd name="connsiteX597" fmla="*/ 235933 w 8526188"/>
                  <a:gd name="connsiteY597" fmla="*/ 760911 h 1476866"/>
                  <a:gd name="connsiteX598" fmla="*/ 454500 w 8526188"/>
                  <a:gd name="connsiteY598" fmla="*/ 809934 h 1476866"/>
                  <a:gd name="connsiteX599" fmla="*/ 218569 w 8526188"/>
                  <a:gd name="connsiteY599" fmla="*/ 801248 h 1476866"/>
                  <a:gd name="connsiteX600" fmla="*/ 0 w 8526188"/>
                  <a:gd name="connsiteY600" fmla="*/ 752224 h 1476866"/>
                  <a:gd name="connsiteX601" fmla="*/ 70858 w 8526188"/>
                  <a:gd name="connsiteY601" fmla="*/ 750630 h 1476866"/>
                  <a:gd name="connsiteX602" fmla="*/ 8455333 w 8526188"/>
                  <a:gd name="connsiteY602" fmla="*/ 738882 h 1476866"/>
                  <a:gd name="connsiteX603" fmla="*/ 8526188 w 8526188"/>
                  <a:gd name="connsiteY603" fmla="*/ 740476 h 1476866"/>
                  <a:gd name="connsiteX604" fmla="*/ 8307621 w 8526188"/>
                  <a:gd name="connsiteY604" fmla="*/ 789500 h 1476866"/>
                  <a:gd name="connsiteX605" fmla="*/ 8071690 w 8526188"/>
                  <a:gd name="connsiteY605" fmla="*/ 798186 h 1476866"/>
                  <a:gd name="connsiteX606" fmla="*/ 8290257 w 8526188"/>
                  <a:gd name="connsiteY606" fmla="*/ 749163 h 1476866"/>
                  <a:gd name="connsiteX607" fmla="*/ 8455333 w 8526188"/>
                  <a:gd name="connsiteY607" fmla="*/ 738882 h 1476866"/>
                  <a:gd name="connsiteX608" fmla="*/ 5181782 w 8526188"/>
                  <a:gd name="connsiteY608" fmla="*/ 719542 h 1476866"/>
                  <a:gd name="connsiteX609" fmla="*/ 5112840 w 8526188"/>
                  <a:gd name="connsiteY609" fmla="*/ 846186 h 1476866"/>
                  <a:gd name="connsiteX610" fmla="*/ 5024369 w 8526188"/>
                  <a:gd name="connsiteY610" fmla="*/ 924195 h 1476866"/>
                  <a:gd name="connsiteX611" fmla="*/ 5009767 w 8526188"/>
                  <a:gd name="connsiteY611" fmla="*/ 933860 h 1476866"/>
                  <a:gd name="connsiteX612" fmla="*/ 5053220 w 8526188"/>
                  <a:gd name="connsiteY612" fmla="*/ 950037 h 1476866"/>
                  <a:gd name="connsiteX613" fmla="*/ 5117958 w 8526188"/>
                  <a:gd name="connsiteY613" fmla="*/ 980493 h 1476866"/>
                  <a:gd name="connsiteX614" fmla="*/ 5249710 w 8526188"/>
                  <a:gd name="connsiteY614" fmla="*/ 1079056 h 1476866"/>
                  <a:gd name="connsiteX615" fmla="*/ 5068418 w 8526188"/>
                  <a:gd name="connsiteY615" fmla="*/ 1009606 h 1476866"/>
                  <a:gd name="connsiteX616" fmla="*/ 5011421 w 8526188"/>
                  <a:gd name="connsiteY616" fmla="*/ 974601 h 1476866"/>
                  <a:gd name="connsiteX617" fmla="*/ 4981710 w 8526188"/>
                  <a:gd name="connsiteY617" fmla="*/ 951763 h 1476866"/>
                  <a:gd name="connsiteX618" fmla="*/ 4978026 w 8526188"/>
                  <a:gd name="connsiteY618" fmla="*/ 953942 h 1476866"/>
                  <a:gd name="connsiteX619" fmla="*/ 4979144 w 8526188"/>
                  <a:gd name="connsiteY619" fmla="*/ 949791 h 1476866"/>
                  <a:gd name="connsiteX620" fmla="*/ 4970177 w 8526188"/>
                  <a:gd name="connsiteY620" fmla="*/ 942899 h 1476866"/>
                  <a:gd name="connsiteX621" fmla="*/ 4936666 w 8526188"/>
                  <a:gd name="connsiteY621" fmla="*/ 911043 h 1476866"/>
                  <a:gd name="connsiteX622" fmla="*/ 4952856 w 8526188"/>
                  <a:gd name="connsiteY622" fmla="*/ 915360 h 1476866"/>
                  <a:gd name="connsiteX623" fmla="*/ 4987322 w 8526188"/>
                  <a:gd name="connsiteY623" fmla="*/ 925990 h 1476866"/>
                  <a:gd name="connsiteX624" fmla="*/ 4991430 w 8526188"/>
                  <a:gd name="connsiteY624" fmla="*/ 914938 h 1476866"/>
                  <a:gd name="connsiteX625" fmla="*/ 5046968 w 8526188"/>
                  <a:gd name="connsiteY625" fmla="*/ 827290 h 1476866"/>
                  <a:gd name="connsiteX626" fmla="*/ 5181782 w 8526188"/>
                  <a:gd name="connsiteY626" fmla="*/ 719542 h 1476866"/>
                  <a:gd name="connsiteX627" fmla="*/ 3065579 w 8526188"/>
                  <a:gd name="connsiteY627" fmla="*/ 719542 h 1476866"/>
                  <a:gd name="connsiteX628" fmla="*/ 3200909 w 8526188"/>
                  <a:gd name="connsiteY628" fmla="*/ 820651 h 1476866"/>
                  <a:gd name="connsiteX629" fmla="*/ 3232762 w 8526188"/>
                  <a:gd name="connsiteY629" fmla="*/ 865951 h 1476866"/>
                  <a:gd name="connsiteX630" fmla="*/ 3249787 w 8526188"/>
                  <a:gd name="connsiteY630" fmla="*/ 903546 h 1476866"/>
                  <a:gd name="connsiteX631" fmla="*/ 3257628 w 8526188"/>
                  <a:gd name="connsiteY631" fmla="*/ 900704 h 1476866"/>
                  <a:gd name="connsiteX632" fmla="*/ 3297756 w 8526188"/>
                  <a:gd name="connsiteY632" fmla="*/ 888878 h 1476866"/>
                  <a:gd name="connsiteX633" fmla="*/ 3308627 w 8526188"/>
                  <a:gd name="connsiteY633" fmla="*/ 886153 h 1476866"/>
                  <a:gd name="connsiteX634" fmla="*/ 3296887 w 8526188"/>
                  <a:gd name="connsiteY634" fmla="*/ 874783 h 1476866"/>
                  <a:gd name="connsiteX635" fmla="*/ 3242247 w 8526188"/>
                  <a:gd name="connsiteY635" fmla="*/ 764480 h 1476866"/>
                  <a:gd name="connsiteX636" fmla="*/ 3362767 w 8526188"/>
                  <a:gd name="connsiteY636" fmla="*/ 856403 h 1476866"/>
                  <a:gd name="connsiteX637" fmla="*/ 3391773 w 8526188"/>
                  <a:gd name="connsiteY637" fmla="*/ 897121 h 1476866"/>
                  <a:gd name="connsiteX638" fmla="*/ 3402394 w 8526188"/>
                  <a:gd name="connsiteY638" fmla="*/ 919832 h 1476866"/>
                  <a:gd name="connsiteX639" fmla="*/ 3417424 w 8526188"/>
                  <a:gd name="connsiteY639" fmla="*/ 914959 h 1476866"/>
                  <a:gd name="connsiteX640" fmla="*/ 3434771 w 8526188"/>
                  <a:gd name="connsiteY640" fmla="*/ 910019 h 1476866"/>
                  <a:gd name="connsiteX641" fmla="*/ 3425236 w 8526188"/>
                  <a:gd name="connsiteY641" fmla="*/ 919506 h 1476866"/>
                  <a:gd name="connsiteX642" fmla="*/ 3408751 w 8526188"/>
                  <a:gd name="connsiteY642" fmla="*/ 933994 h 1476866"/>
                  <a:gd name="connsiteX643" fmla="*/ 3415699 w 8526188"/>
                  <a:gd name="connsiteY643" fmla="*/ 957299 h 1476866"/>
                  <a:gd name="connsiteX644" fmla="*/ 3417415 w 8526188"/>
                  <a:gd name="connsiteY644" fmla="*/ 966706 h 1476866"/>
                  <a:gd name="connsiteX645" fmla="*/ 3405405 w 8526188"/>
                  <a:gd name="connsiteY645" fmla="*/ 960243 h 1476866"/>
                  <a:gd name="connsiteX646" fmla="*/ 3389059 w 8526188"/>
                  <a:gd name="connsiteY646" fmla="*/ 950221 h 1476866"/>
                  <a:gd name="connsiteX647" fmla="*/ 3351395 w 8526188"/>
                  <a:gd name="connsiteY647" fmla="*/ 978312 h 1476866"/>
                  <a:gd name="connsiteX648" fmla="*/ 3288716 w 8526188"/>
                  <a:gd name="connsiteY648" fmla="*/ 1016236 h 1476866"/>
                  <a:gd name="connsiteX649" fmla="*/ 3093151 w 8526188"/>
                  <a:gd name="connsiteY649" fmla="*/ 1093349 h 1476866"/>
                  <a:gd name="connsiteX650" fmla="*/ 3239185 w 8526188"/>
                  <a:gd name="connsiteY650" fmla="*/ 987132 h 1476866"/>
                  <a:gd name="connsiteX651" fmla="*/ 3309385 w 8526188"/>
                  <a:gd name="connsiteY651" fmla="*/ 953755 h 1476866"/>
                  <a:gd name="connsiteX652" fmla="*/ 3363424 w 8526188"/>
                  <a:gd name="connsiteY652" fmla="*/ 932994 h 1476866"/>
                  <a:gd name="connsiteX653" fmla="*/ 3336187 w 8526188"/>
                  <a:gd name="connsiteY653" fmla="*/ 912847 h 1476866"/>
                  <a:gd name="connsiteX654" fmla="*/ 3310543 w 8526188"/>
                  <a:gd name="connsiteY654" fmla="*/ 888010 h 1476866"/>
                  <a:gd name="connsiteX655" fmla="*/ 3305576 w 8526188"/>
                  <a:gd name="connsiteY655" fmla="*/ 893577 h 1476866"/>
                  <a:gd name="connsiteX656" fmla="*/ 3282652 w 8526188"/>
                  <a:gd name="connsiteY656" fmla="*/ 915703 h 1476866"/>
                  <a:gd name="connsiteX657" fmla="*/ 3258657 w 8526188"/>
                  <a:gd name="connsiteY657" fmla="*/ 934739 h 1476866"/>
                  <a:gd name="connsiteX658" fmla="*/ 3260119 w 8526188"/>
                  <a:gd name="connsiteY658" fmla="*/ 943725 h 1476866"/>
                  <a:gd name="connsiteX659" fmla="*/ 3252409 w 8526188"/>
                  <a:gd name="connsiteY659" fmla="*/ 939696 h 1476866"/>
                  <a:gd name="connsiteX660" fmla="*/ 3244503 w 8526188"/>
                  <a:gd name="connsiteY660" fmla="*/ 945967 h 1476866"/>
                  <a:gd name="connsiteX661" fmla="*/ 3191199 w 8526188"/>
                  <a:gd name="connsiteY661" fmla="*/ 978961 h 1476866"/>
                  <a:gd name="connsiteX662" fmla="*/ 3034572 w 8526188"/>
                  <a:gd name="connsiteY662" fmla="*/ 1039433 h 1476866"/>
                  <a:gd name="connsiteX663" fmla="*/ 3024479 w 8526188"/>
                  <a:gd name="connsiteY663" fmla="*/ 1041962 h 1476866"/>
                  <a:gd name="connsiteX664" fmla="*/ 3019241 w 8526188"/>
                  <a:gd name="connsiteY664" fmla="*/ 1066211 h 1476866"/>
                  <a:gd name="connsiteX665" fmla="*/ 3007352 w 8526188"/>
                  <a:gd name="connsiteY665" fmla="*/ 1101528 h 1476866"/>
                  <a:gd name="connsiteX666" fmla="*/ 2954245 w 8526188"/>
                  <a:gd name="connsiteY666" fmla="*/ 1191404 h 1476866"/>
                  <a:gd name="connsiteX667" fmla="*/ 2975178 w 8526188"/>
                  <a:gd name="connsiteY667" fmla="*/ 1100504 h 1476866"/>
                  <a:gd name="connsiteX668" fmla="*/ 3028294 w 8526188"/>
                  <a:gd name="connsiteY668" fmla="*/ 1010628 h 1476866"/>
                  <a:gd name="connsiteX669" fmla="*/ 3027894 w 8526188"/>
                  <a:gd name="connsiteY669" fmla="*/ 1017793 h 1476866"/>
                  <a:gd name="connsiteX670" fmla="*/ 3025648 w 8526188"/>
                  <a:gd name="connsiteY670" fmla="*/ 1035968 h 1476866"/>
                  <a:gd name="connsiteX671" fmla="*/ 3026752 w 8526188"/>
                  <a:gd name="connsiteY671" fmla="*/ 1034732 h 1476866"/>
                  <a:gd name="connsiteX672" fmla="*/ 3141152 w 8526188"/>
                  <a:gd name="connsiteY672" fmla="*/ 949350 h 1476866"/>
                  <a:gd name="connsiteX673" fmla="*/ 3202298 w 8526188"/>
                  <a:gd name="connsiteY673" fmla="*/ 920765 h 1476866"/>
                  <a:gd name="connsiteX674" fmla="*/ 3213310 w 8526188"/>
                  <a:gd name="connsiteY674" fmla="*/ 916773 h 1476866"/>
                  <a:gd name="connsiteX675" fmla="*/ 3212586 w 8526188"/>
                  <a:gd name="connsiteY675" fmla="*/ 916341 h 1476866"/>
                  <a:gd name="connsiteX676" fmla="*/ 3124818 w 8526188"/>
                  <a:gd name="connsiteY676" fmla="*/ 842617 h 1476866"/>
                  <a:gd name="connsiteX677" fmla="*/ 3065579 w 8526188"/>
                  <a:gd name="connsiteY677" fmla="*/ 719542 h 1476866"/>
                  <a:gd name="connsiteX678" fmla="*/ 5460097 w 8526188"/>
                  <a:gd name="connsiteY678" fmla="*/ 707794 h 1476866"/>
                  <a:gd name="connsiteX679" fmla="*/ 5400865 w 8526188"/>
                  <a:gd name="connsiteY679" fmla="*/ 830868 h 1476866"/>
                  <a:gd name="connsiteX680" fmla="*/ 5313091 w 8526188"/>
                  <a:gd name="connsiteY680" fmla="*/ 904592 h 1476866"/>
                  <a:gd name="connsiteX681" fmla="*/ 5312365 w 8526188"/>
                  <a:gd name="connsiteY681" fmla="*/ 905025 h 1476866"/>
                  <a:gd name="connsiteX682" fmla="*/ 5323379 w 8526188"/>
                  <a:gd name="connsiteY682" fmla="*/ 909017 h 1476866"/>
                  <a:gd name="connsiteX683" fmla="*/ 5384525 w 8526188"/>
                  <a:gd name="connsiteY683" fmla="*/ 937602 h 1476866"/>
                  <a:gd name="connsiteX684" fmla="*/ 5498924 w 8526188"/>
                  <a:gd name="connsiteY684" fmla="*/ 1022984 h 1476866"/>
                  <a:gd name="connsiteX685" fmla="*/ 5500621 w 8526188"/>
                  <a:gd name="connsiteY685" fmla="*/ 1024887 h 1476866"/>
                  <a:gd name="connsiteX686" fmla="*/ 5498296 w 8526188"/>
                  <a:gd name="connsiteY686" fmla="*/ 1006045 h 1476866"/>
                  <a:gd name="connsiteX687" fmla="*/ 5497897 w 8526188"/>
                  <a:gd name="connsiteY687" fmla="*/ 998880 h 1476866"/>
                  <a:gd name="connsiteX688" fmla="*/ 5551006 w 8526188"/>
                  <a:gd name="connsiteY688" fmla="*/ 1088756 h 1476866"/>
                  <a:gd name="connsiteX689" fmla="*/ 5571948 w 8526188"/>
                  <a:gd name="connsiteY689" fmla="*/ 1179656 h 1476866"/>
                  <a:gd name="connsiteX690" fmla="*/ 5518831 w 8526188"/>
                  <a:gd name="connsiteY690" fmla="*/ 1089780 h 1476866"/>
                  <a:gd name="connsiteX691" fmla="*/ 5506943 w 8526188"/>
                  <a:gd name="connsiteY691" fmla="*/ 1054463 h 1476866"/>
                  <a:gd name="connsiteX692" fmla="*/ 5501738 w 8526188"/>
                  <a:gd name="connsiteY692" fmla="*/ 1030350 h 1476866"/>
                  <a:gd name="connsiteX693" fmla="*/ 5491104 w 8526188"/>
                  <a:gd name="connsiteY693" fmla="*/ 1027685 h 1476866"/>
                  <a:gd name="connsiteX694" fmla="*/ 5334478 w 8526188"/>
                  <a:gd name="connsiteY694" fmla="*/ 967213 h 1476866"/>
                  <a:gd name="connsiteX695" fmla="*/ 5281152 w 8526188"/>
                  <a:gd name="connsiteY695" fmla="*/ 934219 h 1476866"/>
                  <a:gd name="connsiteX696" fmla="*/ 5273246 w 8526188"/>
                  <a:gd name="connsiteY696" fmla="*/ 927947 h 1476866"/>
                  <a:gd name="connsiteX697" fmla="*/ 5265535 w 8526188"/>
                  <a:gd name="connsiteY697" fmla="*/ 931976 h 1476866"/>
                  <a:gd name="connsiteX698" fmla="*/ 5266998 w 8526188"/>
                  <a:gd name="connsiteY698" fmla="*/ 922990 h 1476866"/>
                  <a:gd name="connsiteX699" fmla="*/ 5243004 w 8526188"/>
                  <a:gd name="connsiteY699" fmla="*/ 903955 h 1476866"/>
                  <a:gd name="connsiteX700" fmla="*/ 5220079 w 8526188"/>
                  <a:gd name="connsiteY700" fmla="*/ 881829 h 1476866"/>
                  <a:gd name="connsiteX701" fmla="*/ 5215112 w 8526188"/>
                  <a:gd name="connsiteY701" fmla="*/ 876261 h 1476866"/>
                  <a:gd name="connsiteX702" fmla="*/ 5189470 w 8526188"/>
                  <a:gd name="connsiteY702" fmla="*/ 901095 h 1476866"/>
                  <a:gd name="connsiteX703" fmla="*/ 5161770 w 8526188"/>
                  <a:gd name="connsiteY703" fmla="*/ 921586 h 1476866"/>
                  <a:gd name="connsiteX704" fmla="*/ 5216269 w 8526188"/>
                  <a:gd name="connsiteY704" fmla="*/ 942523 h 1476866"/>
                  <a:gd name="connsiteX705" fmla="*/ 5286469 w 8526188"/>
                  <a:gd name="connsiteY705" fmla="*/ 975900 h 1476866"/>
                  <a:gd name="connsiteX706" fmla="*/ 5432524 w 8526188"/>
                  <a:gd name="connsiteY706" fmla="*/ 1082117 h 1476866"/>
                  <a:gd name="connsiteX707" fmla="*/ 5236938 w 8526188"/>
                  <a:gd name="connsiteY707" fmla="*/ 1005004 h 1476866"/>
                  <a:gd name="connsiteX708" fmla="*/ 5174259 w 8526188"/>
                  <a:gd name="connsiteY708" fmla="*/ 967080 h 1476866"/>
                  <a:gd name="connsiteX709" fmla="*/ 5136216 w 8526188"/>
                  <a:gd name="connsiteY709" fmla="*/ 938706 h 1476866"/>
                  <a:gd name="connsiteX710" fmla="*/ 5120257 w 8526188"/>
                  <a:gd name="connsiteY710" fmla="*/ 948494 h 1476866"/>
                  <a:gd name="connsiteX711" fmla="*/ 5108248 w 8526188"/>
                  <a:gd name="connsiteY711" fmla="*/ 954958 h 1476866"/>
                  <a:gd name="connsiteX712" fmla="*/ 5109963 w 8526188"/>
                  <a:gd name="connsiteY712" fmla="*/ 945550 h 1476866"/>
                  <a:gd name="connsiteX713" fmla="*/ 5116785 w 8526188"/>
                  <a:gd name="connsiteY713" fmla="*/ 922658 h 1476866"/>
                  <a:gd name="connsiteX714" fmla="*/ 5100418 w 8526188"/>
                  <a:gd name="connsiteY714" fmla="*/ 908274 h 1476866"/>
                  <a:gd name="connsiteX715" fmla="*/ 5090883 w 8526188"/>
                  <a:gd name="connsiteY715" fmla="*/ 898787 h 1476866"/>
                  <a:gd name="connsiteX716" fmla="*/ 5108230 w 8526188"/>
                  <a:gd name="connsiteY716" fmla="*/ 903727 h 1476866"/>
                  <a:gd name="connsiteX717" fmla="*/ 5123054 w 8526188"/>
                  <a:gd name="connsiteY717" fmla="*/ 908533 h 1476866"/>
                  <a:gd name="connsiteX718" fmla="*/ 5133883 w 8526188"/>
                  <a:gd name="connsiteY718" fmla="*/ 885373 h 1476866"/>
                  <a:gd name="connsiteX719" fmla="*/ 5162888 w 8526188"/>
                  <a:gd name="connsiteY719" fmla="*/ 844655 h 1476866"/>
                  <a:gd name="connsiteX720" fmla="*/ 5283408 w 8526188"/>
                  <a:gd name="connsiteY720" fmla="*/ 752732 h 1476866"/>
                  <a:gd name="connsiteX721" fmla="*/ 5228769 w 8526188"/>
                  <a:gd name="connsiteY721" fmla="*/ 863035 h 1476866"/>
                  <a:gd name="connsiteX722" fmla="*/ 5217028 w 8526188"/>
                  <a:gd name="connsiteY722" fmla="*/ 874405 h 1476866"/>
                  <a:gd name="connsiteX723" fmla="*/ 5227899 w 8526188"/>
                  <a:gd name="connsiteY723" fmla="*/ 877130 h 1476866"/>
                  <a:gd name="connsiteX724" fmla="*/ 5268027 w 8526188"/>
                  <a:gd name="connsiteY724" fmla="*/ 888956 h 1476866"/>
                  <a:gd name="connsiteX725" fmla="*/ 5275868 w 8526188"/>
                  <a:gd name="connsiteY725" fmla="*/ 891798 h 1476866"/>
                  <a:gd name="connsiteX726" fmla="*/ 5292897 w 8526188"/>
                  <a:gd name="connsiteY726" fmla="*/ 854202 h 1476866"/>
                  <a:gd name="connsiteX727" fmla="*/ 5324776 w 8526188"/>
                  <a:gd name="connsiteY727" fmla="*/ 808902 h 1476866"/>
                  <a:gd name="connsiteX728" fmla="*/ 5460097 w 8526188"/>
                  <a:gd name="connsiteY728" fmla="*/ 707794 h 1476866"/>
                  <a:gd name="connsiteX729" fmla="*/ 4469912 w 8526188"/>
                  <a:gd name="connsiteY729" fmla="*/ 690945 h 1476866"/>
                  <a:gd name="connsiteX730" fmla="*/ 4520466 w 8526188"/>
                  <a:gd name="connsiteY730" fmla="*/ 820143 h 1476866"/>
                  <a:gd name="connsiteX731" fmla="*/ 4522253 w 8526188"/>
                  <a:gd name="connsiteY731" fmla="*/ 916149 h 1476866"/>
                  <a:gd name="connsiteX732" fmla="*/ 4522035 w 8526188"/>
                  <a:gd name="connsiteY732" fmla="*/ 917504 h 1476866"/>
                  <a:gd name="connsiteX733" fmla="*/ 4530869 w 8526188"/>
                  <a:gd name="connsiteY733" fmla="*/ 916993 h 1476866"/>
                  <a:gd name="connsiteX734" fmla="*/ 4583276 w 8526188"/>
                  <a:gd name="connsiteY734" fmla="*/ 920744 h 1476866"/>
                  <a:gd name="connsiteX735" fmla="*/ 4712474 w 8526188"/>
                  <a:gd name="connsiteY735" fmla="*/ 961090 h 1476866"/>
                  <a:gd name="connsiteX736" fmla="*/ 4575613 w 8526188"/>
                  <a:gd name="connsiteY736" fmla="*/ 964659 h 1476866"/>
                  <a:gd name="connsiteX737" fmla="*/ 4516661 w 8526188"/>
                  <a:gd name="connsiteY737" fmla="*/ 949311 h 1476866"/>
                  <a:gd name="connsiteX738" fmla="*/ 4514849 w 8526188"/>
                  <a:gd name="connsiteY738" fmla="*/ 957004 h 1476866"/>
                  <a:gd name="connsiteX739" fmla="*/ 4508728 w 8526188"/>
                  <a:gd name="connsiteY739" fmla="*/ 947246 h 1476866"/>
                  <a:gd name="connsiteX740" fmla="*/ 4483439 w 8526188"/>
                  <a:gd name="connsiteY740" fmla="*/ 940662 h 1476866"/>
                  <a:gd name="connsiteX741" fmla="*/ 4456262 w 8526188"/>
                  <a:gd name="connsiteY741" fmla="*/ 929189 h 1476866"/>
                  <a:gd name="connsiteX742" fmla="*/ 4449877 w 8526188"/>
                  <a:gd name="connsiteY742" fmla="*/ 926033 h 1476866"/>
                  <a:gd name="connsiteX743" fmla="*/ 4452642 w 8526188"/>
                  <a:gd name="connsiteY743" fmla="*/ 957338 h 1476866"/>
                  <a:gd name="connsiteX744" fmla="*/ 4451399 w 8526188"/>
                  <a:gd name="connsiteY744" fmla="*/ 985207 h 1476866"/>
                  <a:gd name="connsiteX745" fmla="*/ 4494988 w 8526188"/>
                  <a:gd name="connsiteY745" fmla="*/ 984000 h 1476866"/>
                  <a:gd name="connsiteX746" fmla="*/ 4555703 w 8526188"/>
                  <a:gd name="connsiteY746" fmla="*/ 989170 h 1476866"/>
                  <a:gd name="connsiteX747" fmla="*/ 4706351 w 8526188"/>
                  <a:gd name="connsiteY747" fmla="*/ 1032070 h 1476866"/>
                  <a:gd name="connsiteX748" fmla="*/ 4548040 w 8526188"/>
                  <a:gd name="connsiteY748" fmla="*/ 1032070 h 1476866"/>
                  <a:gd name="connsiteX749" fmla="*/ 4449229 w 8526188"/>
                  <a:gd name="connsiteY749" fmla="*/ 1008261 h 1476866"/>
                  <a:gd name="connsiteX750" fmla="*/ 4447023 w 8526188"/>
                  <a:gd name="connsiteY750" fmla="*/ 1023634 h 1476866"/>
                  <a:gd name="connsiteX751" fmla="*/ 4444885 w 8526188"/>
                  <a:gd name="connsiteY751" fmla="*/ 1033610 h 1476866"/>
                  <a:gd name="connsiteX752" fmla="*/ 4439523 w 8526188"/>
                  <a:gd name="connsiteY752" fmla="*/ 1024672 h 1476866"/>
                  <a:gd name="connsiteX753" fmla="*/ 4427497 w 8526188"/>
                  <a:gd name="connsiteY753" fmla="*/ 1001221 h 1476866"/>
                  <a:gd name="connsiteX754" fmla="*/ 4408938 w 8526188"/>
                  <a:gd name="connsiteY754" fmla="*/ 994221 h 1476866"/>
                  <a:gd name="connsiteX755" fmla="*/ 4397392 w 8526188"/>
                  <a:gd name="connsiteY755" fmla="*/ 989170 h 1476866"/>
                  <a:gd name="connsiteX756" fmla="*/ 4421450 w 8526188"/>
                  <a:gd name="connsiteY756" fmla="*/ 986354 h 1476866"/>
                  <a:gd name="connsiteX757" fmla="*/ 4412142 w 8526188"/>
                  <a:gd name="connsiteY757" fmla="*/ 962940 h 1476866"/>
                  <a:gd name="connsiteX758" fmla="*/ 4400463 w 8526188"/>
                  <a:gd name="connsiteY758" fmla="*/ 916659 h 1476866"/>
                  <a:gd name="connsiteX759" fmla="*/ 4404032 w 8526188"/>
                  <a:gd name="connsiteY759" fmla="*/ 793077 h 1476866"/>
                  <a:gd name="connsiteX760" fmla="*/ 4448463 w 8526188"/>
                  <a:gd name="connsiteY760" fmla="*/ 910019 h 1476866"/>
                  <a:gd name="connsiteX761" fmla="*/ 4449680 w 8526188"/>
                  <a:gd name="connsiteY761" fmla="*/ 923800 h 1476866"/>
                  <a:gd name="connsiteX762" fmla="*/ 4470330 w 8526188"/>
                  <a:gd name="connsiteY762" fmla="*/ 920496 h 1476866"/>
                  <a:gd name="connsiteX763" fmla="*/ 4493818 w 8526188"/>
                  <a:gd name="connsiteY763" fmla="*/ 919137 h 1476866"/>
                  <a:gd name="connsiteX764" fmla="*/ 4477358 w 8526188"/>
                  <a:gd name="connsiteY764" fmla="*/ 879016 h 1476866"/>
                  <a:gd name="connsiteX765" fmla="*/ 4464287 w 8526188"/>
                  <a:gd name="connsiteY765" fmla="*/ 827806 h 1476866"/>
                  <a:gd name="connsiteX766" fmla="*/ 4469912 w 8526188"/>
                  <a:gd name="connsiteY766" fmla="*/ 690945 h 1476866"/>
                  <a:gd name="connsiteX767" fmla="*/ 2374126 w 8526188"/>
                  <a:gd name="connsiteY767" fmla="*/ 682775 h 1476866"/>
                  <a:gd name="connsiteX768" fmla="*/ 2508992 w 8526188"/>
                  <a:gd name="connsiteY768" fmla="*/ 718108 h 1476866"/>
                  <a:gd name="connsiteX769" fmla="*/ 2569439 w 8526188"/>
                  <a:gd name="connsiteY769" fmla="*/ 744194 h 1476866"/>
                  <a:gd name="connsiteX770" fmla="*/ 2542392 w 8526188"/>
                  <a:gd name="connsiteY770" fmla="*/ 720816 h 1476866"/>
                  <a:gd name="connsiteX771" fmla="*/ 2510985 w 8526188"/>
                  <a:gd name="connsiteY771" fmla="*/ 683790 h 1476866"/>
                  <a:gd name="connsiteX772" fmla="*/ 2717805 w 8526188"/>
                  <a:gd name="connsiteY772" fmla="*/ 750178 h 1476866"/>
                  <a:gd name="connsiteX773" fmla="*/ 2851096 w 8526188"/>
                  <a:gd name="connsiteY773" fmla="*/ 860997 h 1476866"/>
                  <a:gd name="connsiteX774" fmla="*/ 2824106 w 8526188"/>
                  <a:gd name="connsiteY774" fmla="*/ 855634 h 1476866"/>
                  <a:gd name="connsiteX775" fmla="*/ 2808840 w 8526188"/>
                  <a:gd name="connsiteY775" fmla="*/ 880404 h 1476866"/>
                  <a:gd name="connsiteX776" fmla="*/ 2738749 w 8526188"/>
                  <a:gd name="connsiteY776" fmla="*/ 956497 h 1476866"/>
                  <a:gd name="connsiteX777" fmla="*/ 2638526 w 8526188"/>
                  <a:gd name="connsiteY777" fmla="*/ 1021349 h 1476866"/>
                  <a:gd name="connsiteX778" fmla="*/ 2606721 w 8526188"/>
                  <a:gd name="connsiteY778" fmla="*/ 1036665 h 1476866"/>
                  <a:gd name="connsiteX779" fmla="*/ 2615413 w 8526188"/>
                  <a:gd name="connsiteY779" fmla="*/ 1041602 h 1476866"/>
                  <a:gd name="connsiteX780" fmla="*/ 2640684 w 8526188"/>
                  <a:gd name="connsiteY780" fmla="*/ 1063728 h 1476866"/>
                  <a:gd name="connsiteX781" fmla="*/ 2673935 w 8526188"/>
                  <a:gd name="connsiteY781" fmla="*/ 1136766 h 1476866"/>
                  <a:gd name="connsiteX782" fmla="*/ 2674275 w 8526188"/>
                  <a:gd name="connsiteY782" fmla="*/ 1139453 h 1476866"/>
                  <a:gd name="connsiteX783" fmla="*/ 2682182 w 8526188"/>
                  <a:gd name="connsiteY783" fmla="*/ 1130506 h 1476866"/>
                  <a:gd name="connsiteX784" fmla="*/ 2707590 w 8526188"/>
                  <a:gd name="connsiteY784" fmla="*/ 1106120 h 1476866"/>
                  <a:gd name="connsiteX785" fmla="*/ 2666222 w 8526188"/>
                  <a:gd name="connsiteY785" fmla="*/ 1201105 h 1476866"/>
                  <a:gd name="connsiteX786" fmla="*/ 2591661 w 8526188"/>
                  <a:gd name="connsiteY786" fmla="*/ 1287412 h 1476866"/>
                  <a:gd name="connsiteX787" fmla="*/ 2633020 w 8526188"/>
                  <a:gd name="connsiteY787" fmla="*/ 1192427 h 1476866"/>
                  <a:gd name="connsiteX788" fmla="*/ 2658032 w 8526188"/>
                  <a:gd name="connsiteY788" fmla="*/ 1157828 h 1476866"/>
                  <a:gd name="connsiteX789" fmla="*/ 2671120 w 8526188"/>
                  <a:gd name="connsiteY789" fmla="*/ 1143022 h 1476866"/>
                  <a:gd name="connsiteX790" fmla="*/ 2647771 w 8526188"/>
                  <a:gd name="connsiteY790" fmla="*/ 1134394 h 1476866"/>
                  <a:gd name="connsiteX791" fmla="*/ 2597279 w 8526188"/>
                  <a:gd name="connsiteY791" fmla="*/ 1097941 h 1476866"/>
                  <a:gd name="connsiteX792" fmla="*/ 2563067 w 8526188"/>
                  <a:gd name="connsiteY792" fmla="*/ 1017259 h 1476866"/>
                  <a:gd name="connsiteX793" fmla="*/ 2590193 w 8526188"/>
                  <a:gd name="connsiteY793" fmla="*/ 1027280 h 1476866"/>
                  <a:gd name="connsiteX794" fmla="*/ 2595755 w 8526188"/>
                  <a:gd name="connsiteY794" fmla="*/ 1030438 h 1476866"/>
                  <a:gd name="connsiteX795" fmla="*/ 2599194 w 8526188"/>
                  <a:gd name="connsiteY795" fmla="*/ 1024321 h 1476866"/>
                  <a:gd name="connsiteX796" fmla="*/ 2636357 w 8526188"/>
                  <a:gd name="connsiteY796" fmla="*/ 974607 h 1476866"/>
                  <a:gd name="connsiteX797" fmla="*/ 2648652 w 8526188"/>
                  <a:gd name="connsiteY797" fmla="*/ 962765 h 1476866"/>
                  <a:gd name="connsiteX798" fmla="*/ 2587349 w 8526188"/>
                  <a:gd name="connsiteY798" fmla="*/ 991915 h 1476866"/>
                  <a:gd name="connsiteX799" fmla="*/ 2461964 w 8526188"/>
                  <a:gd name="connsiteY799" fmla="*/ 1035648 h 1476866"/>
                  <a:gd name="connsiteX800" fmla="*/ 2608017 w 8526188"/>
                  <a:gd name="connsiteY800" fmla="*/ 929431 h 1476866"/>
                  <a:gd name="connsiteX801" fmla="*/ 2803605 w 8526188"/>
                  <a:gd name="connsiteY801" fmla="*/ 852318 h 1476866"/>
                  <a:gd name="connsiteX802" fmla="*/ 2794132 w 8526188"/>
                  <a:gd name="connsiteY802" fmla="*/ 861742 h 1476866"/>
                  <a:gd name="connsiteX803" fmla="*/ 2811869 w 8526188"/>
                  <a:gd name="connsiteY803" fmla="*/ 853203 h 1476866"/>
                  <a:gd name="connsiteX804" fmla="*/ 2810431 w 8526188"/>
                  <a:gd name="connsiteY804" fmla="*/ 852917 h 1476866"/>
                  <a:gd name="connsiteX805" fmla="*/ 2716227 w 8526188"/>
                  <a:gd name="connsiteY805" fmla="*/ 825664 h 1476866"/>
                  <a:gd name="connsiteX806" fmla="*/ 2655782 w 8526188"/>
                  <a:gd name="connsiteY806" fmla="*/ 799578 h 1476866"/>
                  <a:gd name="connsiteX807" fmla="*/ 2682831 w 8526188"/>
                  <a:gd name="connsiteY807" fmla="*/ 822956 h 1476866"/>
                  <a:gd name="connsiteX808" fmla="*/ 2714237 w 8526188"/>
                  <a:gd name="connsiteY808" fmla="*/ 859982 h 1476866"/>
                  <a:gd name="connsiteX809" fmla="*/ 2507418 w 8526188"/>
                  <a:gd name="connsiteY809" fmla="*/ 793594 h 1476866"/>
                  <a:gd name="connsiteX810" fmla="*/ 2374126 w 8526188"/>
                  <a:gd name="connsiteY810" fmla="*/ 682775 h 1476866"/>
                  <a:gd name="connsiteX811" fmla="*/ 6151560 w 8526188"/>
                  <a:gd name="connsiteY811" fmla="*/ 671027 h 1476866"/>
                  <a:gd name="connsiteX812" fmla="*/ 6018268 w 8526188"/>
                  <a:gd name="connsiteY812" fmla="*/ 781846 h 1476866"/>
                  <a:gd name="connsiteX813" fmla="*/ 5811449 w 8526188"/>
                  <a:gd name="connsiteY813" fmla="*/ 848234 h 1476866"/>
                  <a:gd name="connsiteX814" fmla="*/ 5842855 w 8526188"/>
                  <a:gd name="connsiteY814" fmla="*/ 811208 h 1476866"/>
                  <a:gd name="connsiteX815" fmla="*/ 5869884 w 8526188"/>
                  <a:gd name="connsiteY815" fmla="*/ 787845 h 1476866"/>
                  <a:gd name="connsiteX816" fmla="*/ 5809455 w 8526188"/>
                  <a:gd name="connsiteY816" fmla="*/ 813924 h 1476866"/>
                  <a:gd name="connsiteX817" fmla="*/ 5715252 w 8526188"/>
                  <a:gd name="connsiteY817" fmla="*/ 841177 h 1476866"/>
                  <a:gd name="connsiteX818" fmla="*/ 5713825 w 8526188"/>
                  <a:gd name="connsiteY818" fmla="*/ 841461 h 1476866"/>
                  <a:gd name="connsiteX819" fmla="*/ 5731557 w 8526188"/>
                  <a:gd name="connsiteY819" fmla="*/ 849999 h 1476866"/>
                  <a:gd name="connsiteX820" fmla="*/ 5722080 w 8526188"/>
                  <a:gd name="connsiteY820" fmla="*/ 840570 h 1476866"/>
                  <a:gd name="connsiteX821" fmla="*/ 5917666 w 8526188"/>
                  <a:gd name="connsiteY821" fmla="*/ 917683 h 1476866"/>
                  <a:gd name="connsiteX822" fmla="*/ 6063721 w 8526188"/>
                  <a:gd name="connsiteY822" fmla="*/ 1023900 h 1476866"/>
                  <a:gd name="connsiteX823" fmla="*/ 5938335 w 8526188"/>
                  <a:gd name="connsiteY823" fmla="*/ 980167 h 1476866"/>
                  <a:gd name="connsiteX824" fmla="*/ 5877030 w 8526188"/>
                  <a:gd name="connsiteY824" fmla="*/ 951017 h 1476866"/>
                  <a:gd name="connsiteX825" fmla="*/ 5889324 w 8526188"/>
                  <a:gd name="connsiteY825" fmla="*/ 962859 h 1476866"/>
                  <a:gd name="connsiteX826" fmla="*/ 5926489 w 8526188"/>
                  <a:gd name="connsiteY826" fmla="*/ 1012573 h 1476866"/>
                  <a:gd name="connsiteX827" fmla="*/ 5929928 w 8526188"/>
                  <a:gd name="connsiteY827" fmla="*/ 1018691 h 1476866"/>
                  <a:gd name="connsiteX828" fmla="*/ 5935476 w 8526188"/>
                  <a:gd name="connsiteY828" fmla="*/ 1015541 h 1476866"/>
                  <a:gd name="connsiteX829" fmla="*/ 5962604 w 8526188"/>
                  <a:gd name="connsiteY829" fmla="*/ 1005520 h 1476866"/>
                  <a:gd name="connsiteX830" fmla="*/ 5928391 w 8526188"/>
                  <a:gd name="connsiteY830" fmla="*/ 1086211 h 1476866"/>
                  <a:gd name="connsiteX831" fmla="*/ 5877900 w 8526188"/>
                  <a:gd name="connsiteY831" fmla="*/ 1122659 h 1476866"/>
                  <a:gd name="connsiteX832" fmla="*/ 5854561 w 8526188"/>
                  <a:gd name="connsiteY832" fmla="*/ 1131280 h 1476866"/>
                  <a:gd name="connsiteX833" fmla="*/ 5867641 w 8526188"/>
                  <a:gd name="connsiteY833" fmla="*/ 1146081 h 1476866"/>
                  <a:gd name="connsiteX834" fmla="*/ 5892647 w 8526188"/>
                  <a:gd name="connsiteY834" fmla="*/ 1180680 h 1476866"/>
                  <a:gd name="connsiteX835" fmla="*/ 5934016 w 8526188"/>
                  <a:gd name="connsiteY835" fmla="*/ 1275665 h 1476866"/>
                  <a:gd name="connsiteX836" fmla="*/ 5859449 w 8526188"/>
                  <a:gd name="connsiteY836" fmla="*/ 1189358 h 1476866"/>
                  <a:gd name="connsiteX837" fmla="*/ 5818088 w 8526188"/>
                  <a:gd name="connsiteY837" fmla="*/ 1094373 h 1476866"/>
                  <a:gd name="connsiteX838" fmla="*/ 5843496 w 8526188"/>
                  <a:gd name="connsiteY838" fmla="*/ 1118759 h 1476866"/>
                  <a:gd name="connsiteX839" fmla="*/ 5851399 w 8526188"/>
                  <a:gd name="connsiteY839" fmla="*/ 1127702 h 1476866"/>
                  <a:gd name="connsiteX840" fmla="*/ 5851736 w 8526188"/>
                  <a:gd name="connsiteY840" fmla="*/ 1125027 h 1476866"/>
                  <a:gd name="connsiteX841" fmla="*/ 5884984 w 8526188"/>
                  <a:gd name="connsiteY841" fmla="*/ 1051989 h 1476866"/>
                  <a:gd name="connsiteX842" fmla="*/ 5910254 w 8526188"/>
                  <a:gd name="connsiteY842" fmla="*/ 1029863 h 1476866"/>
                  <a:gd name="connsiteX843" fmla="*/ 5918963 w 8526188"/>
                  <a:gd name="connsiteY843" fmla="*/ 1024917 h 1476866"/>
                  <a:gd name="connsiteX844" fmla="*/ 5887152 w 8526188"/>
                  <a:gd name="connsiteY844" fmla="*/ 1009601 h 1476866"/>
                  <a:gd name="connsiteX845" fmla="*/ 5786929 w 8526188"/>
                  <a:gd name="connsiteY845" fmla="*/ 944748 h 1476866"/>
                  <a:gd name="connsiteX846" fmla="*/ 5716845 w 8526188"/>
                  <a:gd name="connsiteY846" fmla="*/ 868656 h 1476866"/>
                  <a:gd name="connsiteX847" fmla="*/ 5701582 w 8526188"/>
                  <a:gd name="connsiteY847" fmla="*/ 843893 h 1476866"/>
                  <a:gd name="connsiteX848" fmla="*/ 5674588 w 8526188"/>
                  <a:gd name="connsiteY848" fmla="*/ 849257 h 1476866"/>
                  <a:gd name="connsiteX849" fmla="*/ 5807880 w 8526188"/>
                  <a:gd name="connsiteY849" fmla="*/ 738438 h 1476866"/>
                  <a:gd name="connsiteX850" fmla="*/ 6014698 w 8526188"/>
                  <a:gd name="connsiteY850" fmla="*/ 672050 h 1476866"/>
                  <a:gd name="connsiteX851" fmla="*/ 5983292 w 8526188"/>
                  <a:gd name="connsiteY851" fmla="*/ 709076 h 1476866"/>
                  <a:gd name="connsiteX852" fmla="*/ 5956264 w 8526188"/>
                  <a:gd name="connsiteY852" fmla="*/ 732438 h 1476866"/>
                  <a:gd name="connsiteX853" fmla="*/ 6016689 w 8526188"/>
                  <a:gd name="connsiteY853" fmla="*/ 706360 h 1476866"/>
                  <a:gd name="connsiteX854" fmla="*/ 6151560 w 8526188"/>
                  <a:gd name="connsiteY854" fmla="*/ 671027 h 1476866"/>
                  <a:gd name="connsiteX855" fmla="*/ 1288429 w 8526188"/>
                  <a:gd name="connsiteY855" fmla="*/ 664894 h 1476866"/>
                  <a:gd name="connsiteX856" fmla="*/ 1423759 w 8526188"/>
                  <a:gd name="connsiteY856" fmla="*/ 766003 h 1476866"/>
                  <a:gd name="connsiteX857" fmla="*/ 1455633 w 8526188"/>
                  <a:gd name="connsiteY857" fmla="*/ 811303 h 1476866"/>
                  <a:gd name="connsiteX858" fmla="*/ 1472661 w 8526188"/>
                  <a:gd name="connsiteY858" fmla="*/ 848901 h 1476866"/>
                  <a:gd name="connsiteX859" fmla="*/ 1480509 w 8526188"/>
                  <a:gd name="connsiteY859" fmla="*/ 846056 h 1476866"/>
                  <a:gd name="connsiteX860" fmla="*/ 1520637 w 8526188"/>
                  <a:gd name="connsiteY860" fmla="*/ 834230 h 1476866"/>
                  <a:gd name="connsiteX861" fmla="*/ 1531077 w 8526188"/>
                  <a:gd name="connsiteY861" fmla="*/ 831613 h 1476866"/>
                  <a:gd name="connsiteX862" fmla="*/ 1519759 w 8526188"/>
                  <a:gd name="connsiteY862" fmla="*/ 820651 h 1476866"/>
                  <a:gd name="connsiteX863" fmla="*/ 1465121 w 8526188"/>
                  <a:gd name="connsiteY863" fmla="*/ 710348 h 1476866"/>
                  <a:gd name="connsiteX864" fmla="*/ 1585639 w 8526188"/>
                  <a:gd name="connsiteY864" fmla="*/ 802271 h 1476866"/>
                  <a:gd name="connsiteX865" fmla="*/ 1614645 w 8526188"/>
                  <a:gd name="connsiteY865" fmla="*/ 842989 h 1476866"/>
                  <a:gd name="connsiteX866" fmla="*/ 1625264 w 8526188"/>
                  <a:gd name="connsiteY866" fmla="*/ 865703 h 1476866"/>
                  <a:gd name="connsiteX867" fmla="*/ 1640302 w 8526188"/>
                  <a:gd name="connsiteY867" fmla="*/ 860827 h 1476866"/>
                  <a:gd name="connsiteX868" fmla="*/ 1657650 w 8526188"/>
                  <a:gd name="connsiteY868" fmla="*/ 855887 h 1476866"/>
                  <a:gd name="connsiteX869" fmla="*/ 1648114 w 8526188"/>
                  <a:gd name="connsiteY869" fmla="*/ 865374 h 1476866"/>
                  <a:gd name="connsiteX870" fmla="*/ 1631622 w 8526188"/>
                  <a:gd name="connsiteY870" fmla="*/ 879870 h 1476866"/>
                  <a:gd name="connsiteX871" fmla="*/ 1638563 w 8526188"/>
                  <a:gd name="connsiteY871" fmla="*/ 903167 h 1476866"/>
                  <a:gd name="connsiteX872" fmla="*/ 1640277 w 8526188"/>
                  <a:gd name="connsiteY872" fmla="*/ 912574 h 1476866"/>
                  <a:gd name="connsiteX873" fmla="*/ 1628271 w 8526188"/>
                  <a:gd name="connsiteY873" fmla="*/ 906111 h 1476866"/>
                  <a:gd name="connsiteX874" fmla="*/ 1611934 w 8526188"/>
                  <a:gd name="connsiteY874" fmla="*/ 896094 h 1476866"/>
                  <a:gd name="connsiteX875" fmla="*/ 1574276 w 8526188"/>
                  <a:gd name="connsiteY875" fmla="*/ 924180 h 1476866"/>
                  <a:gd name="connsiteX876" fmla="*/ 1553251 w 8526188"/>
                  <a:gd name="connsiteY876" fmla="*/ 936901 h 1476866"/>
                  <a:gd name="connsiteX877" fmla="*/ 1580916 w 8526188"/>
                  <a:gd name="connsiteY877" fmla="*/ 945069 h 1476866"/>
                  <a:gd name="connsiteX878" fmla="*/ 1603203 w 8526188"/>
                  <a:gd name="connsiteY878" fmla="*/ 954406 h 1476866"/>
                  <a:gd name="connsiteX879" fmla="*/ 1630577 w 8526188"/>
                  <a:gd name="connsiteY879" fmla="*/ 937593 h 1476866"/>
                  <a:gd name="connsiteX880" fmla="*/ 1695316 w 8526188"/>
                  <a:gd name="connsiteY880" fmla="*/ 907137 h 1476866"/>
                  <a:gd name="connsiteX881" fmla="*/ 1738764 w 8526188"/>
                  <a:gd name="connsiteY881" fmla="*/ 890961 h 1476866"/>
                  <a:gd name="connsiteX882" fmla="*/ 1724161 w 8526188"/>
                  <a:gd name="connsiteY882" fmla="*/ 881296 h 1476866"/>
                  <a:gd name="connsiteX883" fmla="*/ 1635685 w 8526188"/>
                  <a:gd name="connsiteY883" fmla="*/ 803294 h 1476866"/>
                  <a:gd name="connsiteX884" fmla="*/ 1566744 w 8526188"/>
                  <a:gd name="connsiteY884" fmla="*/ 676642 h 1476866"/>
                  <a:gd name="connsiteX885" fmla="*/ 1701567 w 8526188"/>
                  <a:gd name="connsiteY885" fmla="*/ 784399 h 1476866"/>
                  <a:gd name="connsiteX886" fmla="*/ 1757100 w 8526188"/>
                  <a:gd name="connsiteY886" fmla="*/ 872039 h 1476866"/>
                  <a:gd name="connsiteX887" fmla="*/ 1761209 w 8526188"/>
                  <a:gd name="connsiteY887" fmla="*/ 883091 h 1476866"/>
                  <a:gd name="connsiteX888" fmla="*/ 1795679 w 8526188"/>
                  <a:gd name="connsiteY888" fmla="*/ 872460 h 1476866"/>
                  <a:gd name="connsiteX889" fmla="*/ 1811869 w 8526188"/>
                  <a:gd name="connsiteY889" fmla="*/ 868143 h 1476866"/>
                  <a:gd name="connsiteX890" fmla="*/ 1778353 w 8526188"/>
                  <a:gd name="connsiteY890" fmla="*/ 899999 h 1476866"/>
                  <a:gd name="connsiteX891" fmla="*/ 1769388 w 8526188"/>
                  <a:gd name="connsiteY891" fmla="*/ 906889 h 1476866"/>
                  <a:gd name="connsiteX892" fmla="*/ 1770507 w 8526188"/>
                  <a:gd name="connsiteY892" fmla="*/ 911042 h 1476866"/>
                  <a:gd name="connsiteX893" fmla="*/ 1766821 w 8526188"/>
                  <a:gd name="connsiteY893" fmla="*/ 908862 h 1476866"/>
                  <a:gd name="connsiteX894" fmla="*/ 1737110 w 8526188"/>
                  <a:gd name="connsiteY894" fmla="*/ 931701 h 1476866"/>
                  <a:gd name="connsiteX895" fmla="*/ 1706637 w 8526188"/>
                  <a:gd name="connsiteY895" fmla="*/ 950417 h 1476866"/>
                  <a:gd name="connsiteX896" fmla="*/ 1750603 w 8526188"/>
                  <a:gd name="connsiteY896" fmla="*/ 963009 h 1476866"/>
                  <a:gd name="connsiteX897" fmla="*/ 1761008 w 8526188"/>
                  <a:gd name="connsiteY897" fmla="*/ 967463 h 1476866"/>
                  <a:gd name="connsiteX898" fmla="*/ 1819856 w 8526188"/>
                  <a:gd name="connsiteY898" fmla="*/ 939486 h 1476866"/>
                  <a:gd name="connsiteX899" fmla="*/ 1816842 w 8526188"/>
                  <a:gd name="connsiteY899" fmla="*/ 935768 h 1476866"/>
                  <a:gd name="connsiteX900" fmla="*/ 1812375 w 8526188"/>
                  <a:gd name="connsiteY900" fmla="*/ 928914 h 1476866"/>
                  <a:gd name="connsiteX901" fmla="*/ 1834465 w 8526188"/>
                  <a:gd name="connsiteY901" fmla="*/ 933181 h 1476866"/>
                  <a:gd name="connsiteX902" fmla="*/ 1890260 w 8526188"/>
                  <a:gd name="connsiteY902" fmla="*/ 911746 h 1476866"/>
                  <a:gd name="connsiteX903" fmla="*/ 1894787 w 8526188"/>
                  <a:gd name="connsiteY903" fmla="*/ 910278 h 1476866"/>
                  <a:gd name="connsiteX904" fmla="*/ 1879474 w 8526188"/>
                  <a:gd name="connsiteY904" fmla="*/ 900571 h 1476866"/>
                  <a:gd name="connsiteX905" fmla="*/ 1797058 w 8526188"/>
                  <a:gd name="connsiteY905" fmla="*/ 829328 h 1476866"/>
                  <a:gd name="connsiteX906" fmla="*/ 1782027 w 8526188"/>
                  <a:gd name="connsiteY906" fmla="*/ 808473 h 1476866"/>
                  <a:gd name="connsiteX907" fmla="*/ 1777147 w 8526188"/>
                  <a:gd name="connsiteY907" fmla="*/ 806864 h 1476866"/>
                  <a:gd name="connsiteX908" fmla="*/ 1780808 w 8526188"/>
                  <a:gd name="connsiteY908" fmla="*/ 806782 h 1476866"/>
                  <a:gd name="connsiteX909" fmla="*/ 1765883 w 8526188"/>
                  <a:gd name="connsiteY909" fmla="*/ 786067 h 1476866"/>
                  <a:gd name="connsiteX910" fmla="*/ 1736802 w 8526188"/>
                  <a:gd name="connsiteY910" fmla="*/ 712386 h 1476866"/>
                  <a:gd name="connsiteX911" fmla="*/ 1821472 w 8526188"/>
                  <a:gd name="connsiteY911" fmla="*/ 770128 h 1476866"/>
                  <a:gd name="connsiteX912" fmla="*/ 1857927 w 8526188"/>
                  <a:gd name="connsiteY912" fmla="*/ 805566 h 1476866"/>
                  <a:gd name="connsiteX913" fmla="*/ 1923219 w 8526188"/>
                  <a:gd name="connsiteY913" fmla="*/ 807514 h 1476866"/>
                  <a:gd name="connsiteX914" fmla="*/ 2013082 w 8526188"/>
                  <a:gd name="connsiteY914" fmla="*/ 815551 h 1476866"/>
                  <a:gd name="connsiteX915" fmla="*/ 2231647 w 8526188"/>
                  <a:gd name="connsiteY915" fmla="*/ 864574 h 1476866"/>
                  <a:gd name="connsiteX916" fmla="*/ 2085581 w 8526188"/>
                  <a:gd name="connsiteY916" fmla="*/ 863925 h 1476866"/>
                  <a:gd name="connsiteX917" fmla="*/ 2032986 w 8526188"/>
                  <a:gd name="connsiteY917" fmla="*/ 859221 h 1476866"/>
                  <a:gd name="connsiteX918" fmla="*/ 2067202 w 8526188"/>
                  <a:gd name="connsiteY918" fmla="*/ 866299 h 1476866"/>
                  <a:gd name="connsiteX919" fmla="*/ 2109192 w 8526188"/>
                  <a:gd name="connsiteY919" fmla="*/ 879185 h 1476866"/>
                  <a:gd name="connsiteX920" fmla="*/ 2153211 w 8526188"/>
                  <a:gd name="connsiteY920" fmla="*/ 898717 h 1476866"/>
                  <a:gd name="connsiteX921" fmla="*/ 2180307 w 8526188"/>
                  <a:gd name="connsiteY921" fmla="*/ 885834 h 1476866"/>
                  <a:gd name="connsiteX922" fmla="*/ 2305689 w 8526188"/>
                  <a:gd name="connsiteY922" fmla="*/ 842101 h 1476866"/>
                  <a:gd name="connsiteX923" fmla="*/ 2222315 w 8526188"/>
                  <a:gd name="connsiteY923" fmla="*/ 910394 h 1476866"/>
                  <a:gd name="connsiteX924" fmla="*/ 2192741 w 8526188"/>
                  <a:gd name="connsiteY924" fmla="*/ 928289 h 1476866"/>
                  <a:gd name="connsiteX925" fmla="*/ 2212236 w 8526188"/>
                  <a:gd name="connsiteY925" fmla="*/ 943078 h 1476866"/>
                  <a:gd name="connsiteX926" fmla="*/ 2264328 w 8526188"/>
                  <a:gd name="connsiteY926" fmla="*/ 911559 h 1476866"/>
                  <a:gd name="connsiteX927" fmla="*/ 2397363 w 8526188"/>
                  <a:gd name="connsiteY927" fmla="*/ 854045 h 1476866"/>
                  <a:gd name="connsiteX928" fmla="*/ 2422617 w 8526188"/>
                  <a:gd name="connsiteY928" fmla="*/ 845856 h 1476866"/>
                  <a:gd name="connsiteX929" fmla="*/ 2377961 w 8526188"/>
                  <a:gd name="connsiteY929" fmla="*/ 844143 h 1476866"/>
                  <a:gd name="connsiteX930" fmla="*/ 2219908 w 8526188"/>
                  <a:gd name="connsiteY930" fmla="*/ 825252 h 1476866"/>
                  <a:gd name="connsiteX931" fmla="*/ 2017168 w 8526188"/>
                  <a:gd name="connsiteY931" fmla="*/ 765504 h 1476866"/>
                  <a:gd name="connsiteX932" fmla="*/ 2244419 w 8526188"/>
                  <a:gd name="connsiteY932" fmla="*/ 786438 h 1476866"/>
                  <a:gd name="connsiteX933" fmla="*/ 2432210 w 8526188"/>
                  <a:gd name="connsiteY933" fmla="*/ 840009 h 1476866"/>
                  <a:gd name="connsiteX934" fmla="*/ 2435920 w 8526188"/>
                  <a:gd name="connsiteY934" fmla="*/ 841542 h 1476866"/>
                  <a:gd name="connsiteX935" fmla="*/ 2442569 w 8526188"/>
                  <a:gd name="connsiteY935" fmla="*/ 839386 h 1476866"/>
                  <a:gd name="connsiteX936" fmla="*/ 2447879 w 8526188"/>
                  <a:gd name="connsiteY936" fmla="*/ 837874 h 1476866"/>
                  <a:gd name="connsiteX937" fmla="*/ 2434805 w 8526188"/>
                  <a:gd name="connsiteY937" fmla="*/ 834927 h 1476866"/>
                  <a:gd name="connsiteX938" fmla="*/ 2356761 w 8526188"/>
                  <a:gd name="connsiteY938" fmla="*/ 808903 h 1476866"/>
                  <a:gd name="connsiteX939" fmla="*/ 2201004 w 8526188"/>
                  <a:gd name="connsiteY939" fmla="*/ 707794 h 1476866"/>
                  <a:gd name="connsiteX940" fmla="*/ 2420596 w 8526188"/>
                  <a:gd name="connsiteY940" fmla="*/ 759879 h 1476866"/>
                  <a:gd name="connsiteX941" fmla="*/ 2576349 w 8526188"/>
                  <a:gd name="connsiteY941" fmla="*/ 860997 h 1476866"/>
                  <a:gd name="connsiteX942" fmla="*/ 2505428 w 8526188"/>
                  <a:gd name="connsiteY942" fmla="*/ 850847 h 1476866"/>
                  <a:gd name="connsiteX943" fmla="*/ 2454884 w 8526188"/>
                  <a:gd name="connsiteY943" fmla="*/ 839453 h 1476866"/>
                  <a:gd name="connsiteX944" fmla="*/ 2450382 w 8526188"/>
                  <a:gd name="connsiteY944" fmla="*/ 843933 h 1476866"/>
                  <a:gd name="connsiteX945" fmla="*/ 2401593 w 8526188"/>
                  <a:gd name="connsiteY945" fmla="*/ 884839 h 1476866"/>
                  <a:gd name="connsiteX946" fmla="*/ 2316716 w 8526188"/>
                  <a:gd name="connsiteY946" fmla="*/ 938846 h 1476866"/>
                  <a:gd name="connsiteX947" fmla="*/ 2313671 w 8526188"/>
                  <a:gd name="connsiteY947" fmla="*/ 956808 h 1476866"/>
                  <a:gd name="connsiteX948" fmla="*/ 2283221 w 8526188"/>
                  <a:gd name="connsiteY948" fmla="*/ 1036156 h 1476866"/>
                  <a:gd name="connsiteX949" fmla="*/ 2193853 w 8526188"/>
                  <a:gd name="connsiteY949" fmla="*/ 1147482 h 1476866"/>
                  <a:gd name="connsiteX950" fmla="*/ 2229089 w 8526188"/>
                  <a:gd name="connsiteY950" fmla="*/ 1035132 h 1476866"/>
                  <a:gd name="connsiteX951" fmla="*/ 2286603 w 8526188"/>
                  <a:gd name="connsiteY951" fmla="*/ 956299 h 1476866"/>
                  <a:gd name="connsiteX952" fmla="*/ 2291277 w 8526188"/>
                  <a:gd name="connsiteY952" fmla="*/ 951401 h 1476866"/>
                  <a:gd name="connsiteX953" fmla="*/ 2243661 w 8526188"/>
                  <a:gd name="connsiteY953" fmla="*/ 974043 h 1476866"/>
                  <a:gd name="connsiteX954" fmla="*/ 2230594 w 8526188"/>
                  <a:gd name="connsiteY954" fmla="*/ 979064 h 1476866"/>
                  <a:gd name="connsiteX955" fmla="*/ 2209038 w 8526188"/>
                  <a:gd name="connsiteY955" fmla="*/ 1013727 h 1476866"/>
                  <a:gd name="connsiteX956" fmla="*/ 2172919 w 8526188"/>
                  <a:gd name="connsiteY956" fmla="*/ 1060159 h 1476866"/>
                  <a:gd name="connsiteX957" fmla="*/ 2046267 w 8526188"/>
                  <a:gd name="connsiteY957" fmla="*/ 1173016 h 1476866"/>
                  <a:gd name="connsiteX958" fmla="*/ 2124406 w 8526188"/>
                  <a:gd name="connsiteY958" fmla="*/ 1050965 h 1476866"/>
                  <a:gd name="connsiteX959" fmla="*/ 2168105 w 8526188"/>
                  <a:gd name="connsiteY959" fmla="*/ 1005970 h 1476866"/>
                  <a:gd name="connsiteX960" fmla="*/ 2174759 w 8526188"/>
                  <a:gd name="connsiteY960" fmla="*/ 1000150 h 1476866"/>
                  <a:gd name="connsiteX961" fmla="*/ 2135623 w 8526188"/>
                  <a:gd name="connsiteY961" fmla="*/ 1012838 h 1476866"/>
                  <a:gd name="connsiteX962" fmla="*/ 2118279 w 8526188"/>
                  <a:gd name="connsiteY962" fmla="*/ 1017776 h 1476866"/>
                  <a:gd name="connsiteX963" fmla="*/ 2155874 w 8526188"/>
                  <a:gd name="connsiteY963" fmla="*/ 983625 h 1476866"/>
                  <a:gd name="connsiteX964" fmla="*/ 2185543 w 8526188"/>
                  <a:gd name="connsiteY964" fmla="*/ 961497 h 1476866"/>
                  <a:gd name="connsiteX965" fmla="*/ 2154932 w 8526188"/>
                  <a:gd name="connsiteY965" fmla="*/ 952101 h 1476866"/>
                  <a:gd name="connsiteX966" fmla="*/ 2153249 w 8526188"/>
                  <a:gd name="connsiteY966" fmla="*/ 951355 h 1476866"/>
                  <a:gd name="connsiteX967" fmla="*/ 2132061 w 8526188"/>
                  <a:gd name="connsiteY967" fmla="*/ 961431 h 1476866"/>
                  <a:gd name="connsiteX968" fmla="*/ 2129993 w 8526188"/>
                  <a:gd name="connsiteY968" fmla="*/ 966735 h 1476866"/>
                  <a:gd name="connsiteX969" fmla="*/ 2122000 w 8526188"/>
                  <a:gd name="connsiteY969" fmla="*/ 984073 h 1476866"/>
                  <a:gd name="connsiteX970" fmla="*/ 2113516 w 8526188"/>
                  <a:gd name="connsiteY970" fmla="*/ 999612 h 1476866"/>
                  <a:gd name="connsiteX971" fmla="*/ 2115716 w 8526188"/>
                  <a:gd name="connsiteY971" fmla="*/ 1002458 h 1476866"/>
                  <a:gd name="connsiteX972" fmla="*/ 2112378 w 8526188"/>
                  <a:gd name="connsiteY972" fmla="*/ 1001689 h 1476866"/>
                  <a:gd name="connsiteX973" fmla="*/ 2108782 w 8526188"/>
                  <a:gd name="connsiteY973" fmla="*/ 1008279 h 1476866"/>
                  <a:gd name="connsiteX974" fmla="*/ 2064139 w 8526188"/>
                  <a:gd name="connsiteY974" fmla="*/ 1069861 h 1476866"/>
                  <a:gd name="connsiteX975" fmla="*/ 1946173 w 8526188"/>
                  <a:gd name="connsiteY975" fmla="*/ 1172509 h 1476866"/>
                  <a:gd name="connsiteX976" fmla="*/ 2015623 w 8526188"/>
                  <a:gd name="connsiteY976" fmla="*/ 1060159 h 1476866"/>
                  <a:gd name="connsiteX977" fmla="*/ 2055814 w 8526188"/>
                  <a:gd name="connsiteY977" fmla="*/ 1019128 h 1476866"/>
                  <a:gd name="connsiteX978" fmla="*/ 2083955 w 8526188"/>
                  <a:gd name="connsiteY978" fmla="*/ 995138 h 1476866"/>
                  <a:gd name="connsiteX979" fmla="*/ 2070012 w 8526188"/>
                  <a:gd name="connsiteY979" fmla="*/ 991925 h 1476866"/>
                  <a:gd name="connsiteX980" fmla="*/ 2066110 w 8526188"/>
                  <a:gd name="connsiteY980" fmla="*/ 990659 h 1476866"/>
                  <a:gd name="connsiteX981" fmla="*/ 2026608 w 8526188"/>
                  <a:gd name="connsiteY981" fmla="*/ 1005836 h 1476866"/>
                  <a:gd name="connsiteX982" fmla="*/ 1997904 w 8526188"/>
                  <a:gd name="connsiteY982" fmla="*/ 1015142 h 1476866"/>
                  <a:gd name="connsiteX983" fmla="*/ 1997794 w 8526188"/>
                  <a:gd name="connsiteY983" fmla="*/ 1015359 h 1476866"/>
                  <a:gd name="connsiteX984" fmla="*/ 2011155 w 8526188"/>
                  <a:gd name="connsiteY984" fmla="*/ 1031855 h 1476866"/>
                  <a:gd name="connsiteX985" fmla="*/ 2015623 w 8526188"/>
                  <a:gd name="connsiteY985" fmla="*/ 1038709 h 1476866"/>
                  <a:gd name="connsiteX986" fmla="*/ 1987869 w 8526188"/>
                  <a:gd name="connsiteY986" fmla="*/ 1033348 h 1476866"/>
                  <a:gd name="connsiteX987" fmla="*/ 1967995 w 8526188"/>
                  <a:gd name="connsiteY987" fmla="*/ 1065305 h 1476866"/>
                  <a:gd name="connsiteX988" fmla="*/ 1931872 w 8526188"/>
                  <a:gd name="connsiteY988" fmla="*/ 1111737 h 1476866"/>
                  <a:gd name="connsiteX989" fmla="*/ 1805228 w 8526188"/>
                  <a:gd name="connsiteY989" fmla="*/ 1224594 h 1476866"/>
                  <a:gd name="connsiteX990" fmla="*/ 1883356 w 8526188"/>
                  <a:gd name="connsiteY990" fmla="*/ 1102543 h 1476866"/>
                  <a:gd name="connsiteX991" fmla="*/ 1927060 w 8526188"/>
                  <a:gd name="connsiteY991" fmla="*/ 1057548 h 1476866"/>
                  <a:gd name="connsiteX992" fmla="*/ 1961962 w 8526188"/>
                  <a:gd name="connsiteY992" fmla="*/ 1027021 h 1476866"/>
                  <a:gd name="connsiteX993" fmla="*/ 1934922 w 8526188"/>
                  <a:gd name="connsiteY993" fmla="*/ 1018977 h 1476866"/>
                  <a:gd name="connsiteX994" fmla="*/ 1888993 w 8526188"/>
                  <a:gd name="connsiteY994" fmla="*/ 1051938 h 1476866"/>
                  <a:gd name="connsiteX995" fmla="*/ 1881556 w 8526188"/>
                  <a:gd name="connsiteY995" fmla="*/ 1056186 h 1476866"/>
                  <a:gd name="connsiteX996" fmla="*/ 1881432 w 8526188"/>
                  <a:gd name="connsiteY996" fmla="*/ 1056397 h 1476866"/>
                  <a:gd name="connsiteX997" fmla="*/ 1885412 w 8526188"/>
                  <a:gd name="connsiteY997" fmla="*/ 1062714 h 1476866"/>
                  <a:gd name="connsiteX998" fmla="*/ 1878493 w 8526188"/>
                  <a:gd name="connsiteY998" fmla="*/ 1061439 h 1476866"/>
                  <a:gd name="connsiteX999" fmla="*/ 1873978 w 8526188"/>
                  <a:gd name="connsiteY999" fmla="*/ 1069183 h 1476866"/>
                  <a:gd name="connsiteX1000" fmla="*/ 1843536 w 8526188"/>
                  <a:gd name="connsiteY1000" fmla="*/ 1109183 h 1476866"/>
                  <a:gd name="connsiteX1001" fmla="*/ 1731184 w 8526188"/>
                  <a:gd name="connsiteY1001" fmla="*/ 1205698 h 1476866"/>
                  <a:gd name="connsiteX1002" fmla="*/ 1764576 w 8526188"/>
                  <a:gd name="connsiteY1002" fmla="*/ 1140206 h 1476866"/>
                  <a:gd name="connsiteX1003" fmla="*/ 1793618 w 8526188"/>
                  <a:gd name="connsiteY1003" fmla="*/ 1101837 h 1476866"/>
                  <a:gd name="connsiteX1004" fmla="*/ 1788379 w 8526188"/>
                  <a:gd name="connsiteY1004" fmla="*/ 1104074 h 1476866"/>
                  <a:gd name="connsiteX1005" fmla="*/ 1809382 w 8526188"/>
                  <a:gd name="connsiteY1005" fmla="*/ 1068773 h 1476866"/>
                  <a:gd name="connsiteX1006" fmla="*/ 1824416 w 8526188"/>
                  <a:gd name="connsiteY1006" fmla="*/ 1049953 h 1476866"/>
                  <a:gd name="connsiteX1007" fmla="*/ 1794489 w 8526188"/>
                  <a:gd name="connsiteY1007" fmla="*/ 1041383 h 1476866"/>
                  <a:gd name="connsiteX1008" fmla="*/ 1753340 w 8526188"/>
                  <a:gd name="connsiteY1008" fmla="*/ 1023765 h 1476866"/>
                  <a:gd name="connsiteX1009" fmla="*/ 1736560 w 8526188"/>
                  <a:gd name="connsiteY1009" fmla="*/ 1031744 h 1476866"/>
                  <a:gd name="connsiteX1010" fmla="*/ 1707074 w 8526188"/>
                  <a:gd name="connsiteY1010" fmla="*/ 1043073 h 1476866"/>
                  <a:gd name="connsiteX1011" fmla="*/ 1714203 w 8526188"/>
                  <a:gd name="connsiteY1011" fmla="*/ 1056268 h 1476866"/>
                  <a:gd name="connsiteX1012" fmla="*/ 1721831 w 8526188"/>
                  <a:gd name="connsiteY1012" fmla="*/ 1080324 h 1476866"/>
                  <a:gd name="connsiteX1013" fmla="*/ 1722373 w 8526188"/>
                  <a:gd name="connsiteY1013" fmla="*/ 1083351 h 1476866"/>
                  <a:gd name="connsiteX1014" fmla="*/ 1735455 w 8526188"/>
                  <a:gd name="connsiteY1014" fmla="*/ 1072481 h 1476866"/>
                  <a:gd name="connsiteX1015" fmla="*/ 1778159 w 8526188"/>
                  <a:gd name="connsiteY1015" fmla="*/ 1042287 h 1476866"/>
                  <a:gd name="connsiteX1016" fmla="*/ 1708712 w 8526188"/>
                  <a:gd name="connsiteY1016" fmla="*/ 1159745 h 1476866"/>
                  <a:gd name="connsiteX1017" fmla="*/ 1583083 w 8526188"/>
                  <a:gd name="connsiteY1017" fmla="*/ 1266470 h 1476866"/>
                  <a:gd name="connsiteX1018" fmla="*/ 1652531 w 8526188"/>
                  <a:gd name="connsiteY1018" fmla="*/ 1149020 h 1476866"/>
                  <a:gd name="connsiteX1019" fmla="*/ 1694785 w 8526188"/>
                  <a:gd name="connsiteY1019" fmla="*/ 1106273 h 1476866"/>
                  <a:gd name="connsiteX1020" fmla="*/ 1716512 w 8526188"/>
                  <a:gd name="connsiteY1020" fmla="*/ 1088221 h 1476866"/>
                  <a:gd name="connsiteX1021" fmla="*/ 1710421 w 8526188"/>
                  <a:gd name="connsiteY1021" fmla="*/ 1086867 h 1476866"/>
                  <a:gd name="connsiteX1022" fmla="*/ 1677691 w 8526188"/>
                  <a:gd name="connsiteY1022" fmla="*/ 1077206 h 1476866"/>
                  <a:gd name="connsiteX1023" fmla="*/ 1647263 w 8526188"/>
                  <a:gd name="connsiteY1023" fmla="*/ 1064462 h 1476866"/>
                  <a:gd name="connsiteX1024" fmla="*/ 1628521 w 8526188"/>
                  <a:gd name="connsiteY1024" fmla="*/ 1070539 h 1476866"/>
                  <a:gd name="connsiteX1025" fmla="*/ 1625692 w 8526188"/>
                  <a:gd name="connsiteY1025" fmla="*/ 1071344 h 1476866"/>
                  <a:gd name="connsiteX1026" fmla="*/ 1637887 w 8526188"/>
                  <a:gd name="connsiteY1026" fmla="*/ 1083922 h 1476866"/>
                  <a:gd name="connsiteX1027" fmla="*/ 1649985 w 8526188"/>
                  <a:gd name="connsiteY1027" fmla="*/ 1077524 h 1476866"/>
                  <a:gd name="connsiteX1028" fmla="*/ 1648932 w 8526188"/>
                  <a:gd name="connsiteY1028" fmla="*/ 1086350 h 1476866"/>
                  <a:gd name="connsiteX1029" fmla="*/ 1646836 w 8526188"/>
                  <a:gd name="connsiteY1029" fmla="*/ 1094778 h 1476866"/>
                  <a:gd name="connsiteX1030" fmla="*/ 1646913 w 8526188"/>
                  <a:gd name="connsiteY1030" fmla="*/ 1094880 h 1476866"/>
                  <a:gd name="connsiteX1031" fmla="*/ 1646811 w 8526188"/>
                  <a:gd name="connsiteY1031" fmla="*/ 1094876 h 1476866"/>
                  <a:gd name="connsiteX1032" fmla="*/ 1643092 w 8526188"/>
                  <a:gd name="connsiteY1032" fmla="*/ 1109826 h 1476866"/>
                  <a:gd name="connsiteX1033" fmla="*/ 1600963 w 8526188"/>
                  <a:gd name="connsiteY1033" fmla="*/ 1182726 h 1476866"/>
                  <a:gd name="connsiteX1034" fmla="*/ 1478913 w 8526188"/>
                  <a:gd name="connsiteY1034" fmla="*/ 1273617 h 1476866"/>
                  <a:gd name="connsiteX1035" fmla="*/ 1527936 w 8526188"/>
                  <a:gd name="connsiteY1035" fmla="*/ 1168424 h 1476866"/>
                  <a:gd name="connsiteX1036" fmla="*/ 1606581 w 8526188"/>
                  <a:gd name="connsiteY1036" fmla="*/ 1102674 h 1476866"/>
                  <a:gd name="connsiteX1037" fmla="*/ 1621291 w 8526188"/>
                  <a:gd name="connsiteY1037" fmla="*/ 1093850 h 1476866"/>
                  <a:gd name="connsiteX1038" fmla="*/ 1592912 w 8526188"/>
                  <a:gd name="connsiteY1038" fmla="*/ 1092710 h 1476866"/>
                  <a:gd name="connsiteX1039" fmla="*/ 1482997 w 8526188"/>
                  <a:gd name="connsiteY1039" fmla="*/ 1069861 h 1476866"/>
                  <a:gd name="connsiteX1040" fmla="*/ 1402627 w 8526188"/>
                  <a:gd name="connsiteY1040" fmla="*/ 1021537 h 1476866"/>
                  <a:gd name="connsiteX1041" fmla="*/ 1394745 w 8526188"/>
                  <a:gd name="connsiteY1041" fmla="*/ 1013407 h 1476866"/>
                  <a:gd name="connsiteX1042" fmla="*/ 1378570 w 8526188"/>
                  <a:gd name="connsiteY1042" fmla="*/ 1019622 h 1476866"/>
                  <a:gd name="connsiteX1043" fmla="*/ 1316012 w 8526188"/>
                  <a:gd name="connsiteY1043" fmla="*/ 1039217 h 1476866"/>
                  <a:gd name="connsiteX1044" fmla="*/ 1462068 w 8526188"/>
                  <a:gd name="connsiteY1044" fmla="*/ 933000 h 1476866"/>
                  <a:gd name="connsiteX1045" fmla="*/ 1532267 w 8526188"/>
                  <a:gd name="connsiteY1045" fmla="*/ 899623 h 1476866"/>
                  <a:gd name="connsiteX1046" fmla="*/ 1586298 w 8526188"/>
                  <a:gd name="connsiteY1046" fmla="*/ 878865 h 1476866"/>
                  <a:gd name="connsiteX1047" fmla="*/ 1559058 w 8526188"/>
                  <a:gd name="connsiteY1047" fmla="*/ 858714 h 1476866"/>
                  <a:gd name="connsiteX1048" fmla="*/ 1533173 w 8526188"/>
                  <a:gd name="connsiteY1048" fmla="*/ 833643 h 1476866"/>
                  <a:gd name="connsiteX1049" fmla="*/ 1528457 w 8526188"/>
                  <a:gd name="connsiteY1049" fmla="*/ 838929 h 1476866"/>
                  <a:gd name="connsiteX1050" fmla="*/ 1505533 w 8526188"/>
                  <a:gd name="connsiteY1050" fmla="*/ 861055 h 1476866"/>
                  <a:gd name="connsiteX1051" fmla="*/ 1481529 w 8526188"/>
                  <a:gd name="connsiteY1051" fmla="*/ 880098 h 1476866"/>
                  <a:gd name="connsiteX1052" fmla="*/ 1482990 w 8526188"/>
                  <a:gd name="connsiteY1052" fmla="*/ 889077 h 1476866"/>
                  <a:gd name="connsiteX1053" fmla="*/ 1475287 w 8526188"/>
                  <a:gd name="connsiteY1053" fmla="*/ 885051 h 1476866"/>
                  <a:gd name="connsiteX1054" fmla="*/ 1467385 w 8526188"/>
                  <a:gd name="connsiteY1054" fmla="*/ 891319 h 1476866"/>
                  <a:gd name="connsiteX1055" fmla="*/ 1414060 w 8526188"/>
                  <a:gd name="connsiteY1055" fmla="*/ 924313 h 1476866"/>
                  <a:gd name="connsiteX1056" fmla="*/ 1241960 w 8526188"/>
                  <a:gd name="connsiteY1056" fmla="*/ 988663 h 1476866"/>
                  <a:gd name="connsiteX1057" fmla="*/ 1364012 w 8526188"/>
                  <a:gd name="connsiteY1057" fmla="*/ 894702 h 1476866"/>
                  <a:gd name="connsiteX1058" fmla="*/ 1425158 w 8526188"/>
                  <a:gd name="connsiteY1058" fmla="*/ 866117 h 1476866"/>
                  <a:gd name="connsiteX1059" fmla="*/ 1436164 w 8526188"/>
                  <a:gd name="connsiteY1059" fmla="*/ 862128 h 1476866"/>
                  <a:gd name="connsiteX1060" fmla="*/ 1435436 w 8526188"/>
                  <a:gd name="connsiteY1060" fmla="*/ 861693 h 1476866"/>
                  <a:gd name="connsiteX1061" fmla="*/ 1347669 w 8526188"/>
                  <a:gd name="connsiteY1061" fmla="*/ 787969 h 1476866"/>
                  <a:gd name="connsiteX1062" fmla="*/ 1288429 w 8526188"/>
                  <a:gd name="connsiteY1062" fmla="*/ 664894 h 1476866"/>
                  <a:gd name="connsiteX1063" fmla="*/ 2929224 w 8526188"/>
                  <a:gd name="connsiteY1063" fmla="*/ 660301 h 1476866"/>
                  <a:gd name="connsiteX1064" fmla="*/ 3048721 w 8526188"/>
                  <a:gd name="connsiteY1064" fmla="*/ 776220 h 1476866"/>
                  <a:gd name="connsiteX1065" fmla="*/ 3068186 w 8526188"/>
                  <a:gd name="connsiteY1065" fmla="*/ 899237 h 1476866"/>
                  <a:gd name="connsiteX1066" fmla="*/ 3067336 w 8526188"/>
                  <a:gd name="connsiteY1066" fmla="*/ 902921 h 1476866"/>
                  <a:gd name="connsiteX1067" fmla="*/ 3087976 w 8526188"/>
                  <a:gd name="connsiteY1067" fmla="*/ 895598 h 1476866"/>
                  <a:gd name="connsiteX1068" fmla="*/ 3150346 w 8526188"/>
                  <a:gd name="connsiteY1068" fmla="*/ 878361 h 1476866"/>
                  <a:gd name="connsiteX1069" fmla="*/ 3016037 w 8526188"/>
                  <a:gd name="connsiteY1069" fmla="*/ 983048 h 1476866"/>
                  <a:gd name="connsiteX1070" fmla="*/ 2951773 w 8526188"/>
                  <a:gd name="connsiteY1070" fmla="*/ 1012502 h 1476866"/>
                  <a:gd name="connsiteX1071" fmla="*/ 2969241 w 8526188"/>
                  <a:gd name="connsiteY1071" fmla="*/ 1030607 h 1476866"/>
                  <a:gd name="connsiteX1072" fmla="*/ 2973621 w 8526188"/>
                  <a:gd name="connsiteY1072" fmla="*/ 1037622 h 1476866"/>
                  <a:gd name="connsiteX1073" fmla="*/ 2981467 w 8526188"/>
                  <a:gd name="connsiteY1073" fmla="*/ 1029255 h 1476866"/>
                  <a:gd name="connsiteX1074" fmla="*/ 2988457 w 8526188"/>
                  <a:gd name="connsiteY1074" fmla="*/ 1022368 h 1476866"/>
                  <a:gd name="connsiteX1075" fmla="*/ 2985936 w 8526188"/>
                  <a:gd name="connsiteY1075" fmla="*/ 1030372 h 1476866"/>
                  <a:gd name="connsiteX1076" fmla="*/ 2979523 w 8526188"/>
                  <a:gd name="connsiteY1076" fmla="*/ 1047485 h 1476866"/>
                  <a:gd name="connsiteX1077" fmla="*/ 2981309 w 8526188"/>
                  <a:gd name="connsiteY1077" fmla="*/ 1050974 h 1476866"/>
                  <a:gd name="connsiteX1078" fmla="*/ 2978517 w 8526188"/>
                  <a:gd name="connsiteY1078" fmla="*/ 1050167 h 1476866"/>
                  <a:gd name="connsiteX1079" fmla="*/ 2977859 w 8526188"/>
                  <a:gd name="connsiteY1079" fmla="*/ 1051924 h 1476866"/>
                  <a:gd name="connsiteX1080" fmla="*/ 2941990 w 8526188"/>
                  <a:gd name="connsiteY1080" fmla="*/ 1120931 h 1476866"/>
                  <a:gd name="connsiteX1081" fmla="*/ 2866914 w 8526188"/>
                  <a:gd name="connsiteY1081" fmla="*/ 1212338 h 1476866"/>
                  <a:gd name="connsiteX1082" fmla="*/ 2913383 w 8526188"/>
                  <a:gd name="connsiteY1082" fmla="*/ 1113784 h 1476866"/>
                  <a:gd name="connsiteX1083" fmla="*/ 2963560 w 8526188"/>
                  <a:gd name="connsiteY1083" fmla="*/ 1048351 h 1476866"/>
                  <a:gd name="connsiteX1084" fmla="*/ 2965410 w 8526188"/>
                  <a:gd name="connsiteY1084" fmla="*/ 1046379 h 1476866"/>
                  <a:gd name="connsiteX1085" fmla="*/ 2955903 w 8526188"/>
                  <a:gd name="connsiteY1085" fmla="*/ 1043632 h 1476866"/>
                  <a:gd name="connsiteX1086" fmla="*/ 2918890 w 8526188"/>
                  <a:gd name="connsiteY1086" fmla="*/ 1024577 h 1476866"/>
                  <a:gd name="connsiteX1087" fmla="*/ 2885879 w 8526188"/>
                  <a:gd name="connsiteY1087" fmla="*/ 1036288 h 1476866"/>
                  <a:gd name="connsiteX1088" fmla="*/ 2880381 w 8526188"/>
                  <a:gd name="connsiteY1088" fmla="*/ 1037873 h 1476866"/>
                  <a:gd name="connsiteX1089" fmla="*/ 2894495 w 8526188"/>
                  <a:gd name="connsiteY1089" fmla="*/ 1051987 h 1476866"/>
                  <a:gd name="connsiteX1090" fmla="*/ 2898409 w 8526188"/>
                  <a:gd name="connsiteY1090" fmla="*/ 1057796 h 1476866"/>
                  <a:gd name="connsiteX1091" fmla="*/ 2911870 w 8526188"/>
                  <a:gd name="connsiteY1091" fmla="*/ 1043941 h 1476866"/>
                  <a:gd name="connsiteX1092" fmla="*/ 2918493 w 8526188"/>
                  <a:gd name="connsiteY1092" fmla="*/ 1037685 h 1476866"/>
                  <a:gd name="connsiteX1093" fmla="*/ 2909300 w 8526188"/>
                  <a:gd name="connsiteY1093" fmla="*/ 1065135 h 1476866"/>
                  <a:gd name="connsiteX1094" fmla="*/ 2906801 w 8526188"/>
                  <a:gd name="connsiteY1094" fmla="*/ 1070807 h 1476866"/>
                  <a:gd name="connsiteX1095" fmla="*/ 2908282 w 8526188"/>
                  <a:gd name="connsiteY1095" fmla="*/ 1073438 h 1476866"/>
                  <a:gd name="connsiteX1096" fmla="*/ 2905965 w 8526188"/>
                  <a:gd name="connsiteY1096" fmla="*/ 1072700 h 1476866"/>
                  <a:gd name="connsiteX1097" fmla="*/ 2896519 w 8526188"/>
                  <a:gd name="connsiteY1097" fmla="*/ 1094132 h 1476866"/>
                  <a:gd name="connsiteX1098" fmla="*/ 2877133 w 8526188"/>
                  <a:gd name="connsiteY1098" fmla="*/ 1128585 h 1476866"/>
                  <a:gd name="connsiteX1099" fmla="*/ 2807167 w 8526188"/>
                  <a:gd name="connsiteY1099" fmla="*/ 1211830 h 1476866"/>
                  <a:gd name="connsiteX1100" fmla="*/ 2848527 w 8526188"/>
                  <a:gd name="connsiteY1100" fmla="*/ 1120922 h 1476866"/>
                  <a:gd name="connsiteX1101" fmla="*/ 2872386 w 8526188"/>
                  <a:gd name="connsiteY1101" fmla="*/ 1087666 h 1476866"/>
                  <a:gd name="connsiteX1102" fmla="*/ 2889674 w 8526188"/>
                  <a:gd name="connsiteY1102" fmla="*/ 1067512 h 1476866"/>
                  <a:gd name="connsiteX1103" fmla="*/ 2881216 w 8526188"/>
                  <a:gd name="connsiteY1103" fmla="*/ 1064819 h 1476866"/>
                  <a:gd name="connsiteX1104" fmla="*/ 2847929 w 8526188"/>
                  <a:gd name="connsiteY1104" fmla="*/ 1047230 h 1476866"/>
                  <a:gd name="connsiteX1105" fmla="*/ 2840885 w 8526188"/>
                  <a:gd name="connsiteY1105" fmla="*/ 1049261 h 1476866"/>
                  <a:gd name="connsiteX1106" fmla="*/ 2823515 w 8526188"/>
                  <a:gd name="connsiteY1106" fmla="*/ 1053521 h 1476866"/>
                  <a:gd name="connsiteX1107" fmla="*/ 2831789 w 8526188"/>
                  <a:gd name="connsiteY1107" fmla="*/ 1043986 h 1476866"/>
                  <a:gd name="connsiteX1108" fmla="*/ 2835280 w 8526188"/>
                  <a:gd name="connsiteY1108" fmla="*/ 1040547 h 1476866"/>
                  <a:gd name="connsiteX1109" fmla="*/ 2825047 w 8526188"/>
                  <a:gd name="connsiteY1109" fmla="*/ 1035139 h 1476866"/>
                  <a:gd name="connsiteX1110" fmla="*/ 2792041 w 8526188"/>
                  <a:gd name="connsiteY1110" fmla="*/ 1002281 h 1476866"/>
                  <a:gd name="connsiteX1111" fmla="*/ 2763702 w 8526188"/>
                  <a:gd name="connsiteY1111" fmla="*/ 1010427 h 1476866"/>
                  <a:gd name="connsiteX1112" fmla="*/ 2734371 w 8526188"/>
                  <a:gd name="connsiteY1112" fmla="*/ 1016381 h 1476866"/>
                  <a:gd name="connsiteX1113" fmla="*/ 2752337 w 8526188"/>
                  <a:gd name="connsiteY1113" fmla="*/ 1021097 h 1476866"/>
                  <a:gd name="connsiteX1114" fmla="*/ 2801551 w 8526188"/>
                  <a:gd name="connsiteY1114" fmla="*/ 1045864 h 1476866"/>
                  <a:gd name="connsiteX1115" fmla="*/ 2831579 w 8526188"/>
                  <a:gd name="connsiteY1115" fmla="*/ 1077436 h 1476866"/>
                  <a:gd name="connsiteX1116" fmla="*/ 2837967 w 8526188"/>
                  <a:gd name="connsiteY1116" fmla="*/ 1070624 h 1476866"/>
                  <a:gd name="connsiteX1117" fmla="*/ 2844958 w 8526188"/>
                  <a:gd name="connsiteY1117" fmla="*/ 1063737 h 1476866"/>
                  <a:gd name="connsiteX1118" fmla="*/ 2842435 w 8526188"/>
                  <a:gd name="connsiteY1118" fmla="*/ 1071740 h 1476866"/>
                  <a:gd name="connsiteX1119" fmla="*/ 2837787 w 8526188"/>
                  <a:gd name="connsiteY1119" fmla="*/ 1084145 h 1476866"/>
                  <a:gd name="connsiteX1120" fmla="*/ 2845862 w 8526188"/>
                  <a:gd name="connsiteY1120" fmla="*/ 1097569 h 1476866"/>
                  <a:gd name="connsiteX1121" fmla="*/ 2848534 w 8526188"/>
                  <a:gd name="connsiteY1121" fmla="*/ 1103058 h 1476866"/>
                  <a:gd name="connsiteX1122" fmla="*/ 2831887 w 8526188"/>
                  <a:gd name="connsiteY1122" fmla="*/ 1098689 h 1476866"/>
                  <a:gd name="connsiteX1123" fmla="*/ 2819965 w 8526188"/>
                  <a:gd name="connsiteY1123" fmla="*/ 1124708 h 1476866"/>
                  <a:gd name="connsiteX1124" fmla="*/ 2798489 w 8526188"/>
                  <a:gd name="connsiteY1124" fmla="*/ 1162300 h 1476866"/>
                  <a:gd name="connsiteX1125" fmla="*/ 2723414 w 8526188"/>
                  <a:gd name="connsiteY1125" fmla="*/ 1253707 h 1476866"/>
                  <a:gd name="connsiteX1126" fmla="*/ 2769883 w 8526188"/>
                  <a:gd name="connsiteY1126" fmla="*/ 1155153 h 1476866"/>
                  <a:gd name="connsiteX1127" fmla="*/ 2795833 w 8526188"/>
                  <a:gd name="connsiteY1127" fmla="*/ 1118678 h 1476866"/>
                  <a:gd name="connsiteX1128" fmla="*/ 2817196 w 8526188"/>
                  <a:gd name="connsiteY1128" fmla="*/ 1093143 h 1476866"/>
                  <a:gd name="connsiteX1129" fmla="*/ 2783717 w 8526188"/>
                  <a:gd name="connsiteY1129" fmla="*/ 1076294 h 1476866"/>
                  <a:gd name="connsiteX1130" fmla="*/ 2782375 w 8526188"/>
                  <a:gd name="connsiteY1130" fmla="*/ 1081547 h 1476866"/>
                  <a:gd name="connsiteX1131" fmla="*/ 2776208 w 8526188"/>
                  <a:gd name="connsiteY1131" fmla="*/ 1100505 h 1476866"/>
                  <a:gd name="connsiteX1132" fmla="*/ 2768944 w 8526188"/>
                  <a:gd name="connsiteY1132" fmla="*/ 1117615 h 1476866"/>
                  <a:gd name="connsiteX1133" fmla="*/ 2771423 w 8526188"/>
                  <a:gd name="connsiteY1133" fmla="*/ 1122978 h 1476866"/>
                  <a:gd name="connsiteX1134" fmla="*/ 2767131 w 8526188"/>
                  <a:gd name="connsiteY1134" fmla="*/ 1121884 h 1476866"/>
                  <a:gd name="connsiteX1135" fmla="*/ 2764582 w 8526188"/>
                  <a:gd name="connsiteY1135" fmla="*/ 1127889 h 1476866"/>
                  <a:gd name="connsiteX1136" fmla="*/ 2746396 w 8526188"/>
                  <a:gd name="connsiteY1136" fmla="*/ 1160252 h 1476866"/>
                  <a:gd name="connsiteX1137" fmla="*/ 2679501 w 8526188"/>
                  <a:gd name="connsiteY1137" fmla="*/ 1238388 h 1476866"/>
                  <a:gd name="connsiteX1138" fmla="*/ 2717291 w 8526188"/>
                  <a:gd name="connsiteY1138" fmla="*/ 1152589 h 1476866"/>
                  <a:gd name="connsiteX1139" fmla="*/ 2740022 w 8526188"/>
                  <a:gd name="connsiteY1139" fmla="*/ 1121209 h 1476866"/>
                  <a:gd name="connsiteX1140" fmla="*/ 2744479 w 8526188"/>
                  <a:gd name="connsiteY1140" fmla="*/ 1116113 h 1476866"/>
                  <a:gd name="connsiteX1141" fmla="*/ 2744100 w 8526188"/>
                  <a:gd name="connsiteY1141" fmla="*/ 1116017 h 1476866"/>
                  <a:gd name="connsiteX1142" fmla="*/ 2689202 w 8526188"/>
                  <a:gd name="connsiteY1142" fmla="*/ 1088756 h 1476866"/>
                  <a:gd name="connsiteX1143" fmla="*/ 2637621 w 8526188"/>
                  <a:gd name="connsiteY1143" fmla="*/ 1024415 h 1476866"/>
                  <a:gd name="connsiteX1144" fmla="*/ 2719846 w 8526188"/>
                  <a:gd name="connsiteY1144" fmla="*/ 1058628 h 1476866"/>
                  <a:gd name="connsiteX1145" fmla="*/ 2758554 w 8526188"/>
                  <a:gd name="connsiteY1145" fmla="*/ 1100025 h 1476866"/>
                  <a:gd name="connsiteX1146" fmla="*/ 2761653 w 8526188"/>
                  <a:gd name="connsiteY1146" fmla="*/ 1096483 h 1476866"/>
                  <a:gd name="connsiteX1147" fmla="*/ 2777827 w 8526188"/>
                  <a:gd name="connsiteY1147" fmla="*/ 1080278 h 1476866"/>
                  <a:gd name="connsiteX1148" fmla="*/ 2782727 w 8526188"/>
                  <a:gd name="connsiteY1148" fmla="*/ 1075796 h 1476866"/>
                  <a:gd name="connsiteX1149" fmla="*/ 2775000 w 8526188"/>
                  <a:gd name="connsiteY1149" fmla="*/ 1071907 h 1476866"/>
                  <a:gd name="connsiteX1150" fmla="*/ 2730689 w 8526188"/>
                  <a:gd name="connsiteY1150" fmla="*/ 1020203 h 1476866"/>
                  <a:gd name="connsiteX1151" fmla="*/ 2729326 w 8526188"/>
                  <a:gd name="connsiteY1151" fmla="*/ 1017405 h 1476866"/>
                  <a:gd name="connsiteX1152" fmla="*/ 2720110 w 8526188"/>
                  <a:gd name="connsiteY1152" fmla="*/ 1019276 h 1476866"/>
                  <a:gd name="connsiteX1153" fmla="*/ 2702995 w 8526188"/>
                  <a:gd name="connsiteY1153" fmla="*/ 1021853 h 1476866"/>
                  <a:gd name="connsiteX1154" fmla="*/ 2808197 w 8526188"/>
                  <a:gd name="connsiteY1154" fmla="*/ 922783 h 1476866"/>
                  <a:gd name="connsiteX1155" fmla="*/ 2928267 w 8526188"/>
                  <a:gd name="connsiteY1155" fmla="*/ 879569 h 1476866"/>
                  <a:gd name="connsiteX1156" fmla="*/ 2949206 w 8526188"/>
                  <a:gd name="connsiteY1156" fmla="*/ 875318 h 1476866"/>
                  <a:gd name="connsiteX1157" fmla="*/ 2917922 w 8526188"/>
                  <a:gd name="connsiteY1157" fmla="*/ 862404 h 1476866"/>
                  <a:gd name="connsiteX1158" fmla="*/ 2805644 w 8526188"/>
                  <a:gd name="connsiteY1158" fmla="*/ 793593 h 1476866"/>
                  <a:gd name="connsiteX1159" fmla="*/ 2723422 w 8526188"/>
                  <a:gd name="connsiteY1159" fmla="*/ 667964 h 1476866"/>
                  <a:gd name="connsiteX1160" fmla="*/ 2895518 w 8526188"/>
                  <a:gd name="connsiteY1160" fmla="*/ 760395 h 1476866"/>
                  <a:gd name="connsiteX1161" fmla="*/ 2963054 w 8526188"/>
                  <a:gd name="connsiteY1161" fmla="*/ 845808 h 1476866"/>
                  <a:gd name="connsiteX1162" fmla="*/ 2973048 w 8526188"/>
                  <a:gd name="connsiteY1162" fmla="*/ 870541 h 1476866"/>
                  <a:gd name="connsiteX1163" fmla="*/ 2988973 w 8526188"/>
                  <a:gd name="connsiteY1163" fmla="*/ 868143 h 1476866"/>
                  <a:gd name="connsiteX1164" fmla="*/ 2983594 w 8526188"/>
                  <a:gd name="connsiteY1164" fmla="*/ 877663 h 1476866"/>
                  <a:gd name="connsiteX1165" fmla="*/ 2977656 w 8526188"/>
                  <a:gd name="connsiteY1165" fmla="*/ 885739 h 1476866"/>
                  <a:gd name="connsiteX1166" fmla="*/ 2977733 w 8526188"/>
                  <a:gd name="connsiteY1166" fmla="*/ 886024 h 1476866"/>
                  <a:gd name="connsiteX1167" fmla="*/ 2977506 w 8526188"/>
                  <a:gd name="connsiteY1167" fmla="*/ 885945 h 1476866"/>
                  <a:gd name="connsiteX1168" fmla="*/ 2965864 w 8526188"/>
                  <a:gd name="connsiteY1168" fmla="*/ 901784 h 1476866"/>
                  <a:gd name="connsiteX1169" fmla="*/ 2933389 w 8526188"/>
                  <a:gd name="connsiteY1169" fmla="*/ 933853 h 1476866"/>
                  <a:gd name="connsiteX1170" fmla="*/ 2884347 w 8526188"/>
                  <a:gd name="connsiteY1170" fmla="*/ 966830 h 1476866"/>
                  <a:gd name="connsiteX1171" fmla="*/ 2908761 w 8526188"/>
                  <a:gd name="connsiteY1171" fmla="*/ 979394 h 1476866"/>
                  <a:gd name="connsiteX1172" fmla="*/ 2957821 w 8526188"/>
                  <a:gd name="connsiteY1172" fmla="*/ 948835 h 1476866"/>
                  <a:gd name="connsiteX1173" fmla="*/ 3026032 w 8526188"/>
                  <a:gd name="connsiteY1173" fmla="*/ 917573 h 1476866"/>
                  <a:gd name="connsiteX1174" fmla="*/ 3058488 w 8526188"/>
                  <a:gd name="connsiteY1174" fmla="*/ 906060 h 1476866"/>
                  <a:gd name="connsiteX1175" fmla="*/ 3052220 w 8526188"/>
                  <a:gd name="connsiteY1175" fmla="*/ 902110 h 1476866"/>
                  <a:gd name="connsiteX1176" fmla="*/ 2946083 w 8526188"/>
                  <a:gd name="connsiteY1176" fmla="*/ 794608 h 1476866"/>
                  <a:gd name="connsiteX1177" fmla="*/ 2929224 w 8526188"/>
                  <a:gd name="connsiteY1177" fmla="*/ 660301 h 1476866"/>
                  <a:gd name="connsiteX1178" fmla="*/ 3643312 w 8526188"/>
                  <a:gd name="connsiteY1178" fmla="*/ 656000 h 1476866"/>
                  <a:gd name="connsiteX1179" fmla="*/ 3742200 w 8526188"/>
                  <a:gd name="connsiteY1179" fmla="*/ 670002 h 1476866"/>
                  <a:gd name="connsiteX1180" fmla="*/ 3593083 w 8526188"/>
                  <a:gd name="connsiteY1180" fmla="*/ 723111 h 1476866"/>
                  <a:gd name="connsiteX1181" fmla="*/ 3433241 w 8526188"/>
                  <a:gd name="connsiteY1181" fmla="*/ 712386 h 1476866"/>
                  <a:gd name="connsiteX1182" fmla="*/ 3582358 w 8526188"/>
                  <a:gd name="connsiteY1182" fmla="*/ 659277 h 1476866"/>
                  <a:gd name="connsiteX1183" fmla="*/ 3643312 w 8526188"/>
                  <a:gd name="connsiteY1183" fmla="*/ 656000 h 1476866"/>
                  <a:gd name="connsiteX1184" fmla="*/ 7237244 w 8526188"/>
                  <a:gd name="connsiteY1184" fmla="*/ 653662 h 1476866"/>
                  <a:gd name="connsiteX1185" fmla="*/ 7178012 w 8526188"/>
                  <a:gd name="connsiteY1185" fmla="*/ 776736 h 1476866"/>
                  <a:gd name="connsiteX1186" fmla="*/ 7090238 w 8526188"/>
                  <a:gd name="connsiteY1186" fmla="*/ 850460 h 1476866"/>
                  <a:gd name="connsiteX1187" fmla="*/ 7090041 w 8526188"/>
                  <a:gd name="connsiteY1187" fmla="*/ 850577 h 1476866"/>
                  <a:gd name="connsiteX1188" fmla="*/ 7100525 w 8526188"/>
                  <a:gd name="connsiteY1188" fmla="*/ 854377 h 1476866"/>
                  <a:gd name="connsiteX1189" fmla="*/ 7161671 w 8526188"/>
                  <a:gd name="connsiteY1189" fmla="*/ 882962 h 1476866"/>
                  <a:gd name="connsiteX1190" fmla="*/ 7283722 w 8526188"/>
                  <a:gd name="connsiteY1190" fmla="*/ 976923 h 1476866"/>
                  <a:gd name="connsiteX1191" fmla="*/ 7111624 w 8526188"/>
                  <a:gd name="connsiteY1191" fmla="*/ 912573 h 1476866"/>
                  <a:gd name="connsiteX1192" fmla="*/ 7058298 w 8526188"/>
                  <a:gd name="connsiteY1192" fmla="*/ 879580 h 1476866"/>
                  <a:gd name="connsiteX1193" fmla="*/ 7050778 w 8526188"/>
                  <a:gd name="connsiteY1193" fmla="*/ 873613 h 1476866"/>
                  <a:gd name="connsiteX1194" fmla="*/ 7042682 w 8526188"/>
                  <a:gd name="connsiteY1194" fmla="*/ 877844 h 1476866"/>
                  <a:gd name="connsiteX1195" fmla="*/ 7044218 w 8526188"/>
                  <a:gd name="connsiteY1195" fmla="*/ 868409 h 1476866"/>
                  <a:gd name="connsiteX1196" fmla="*/ 7020149 w 8526188"/>
                  <a:gd name="connsiteY1196" fmla="*/ 849315 h 1476866"/>
                  <a:gd name="connsiteX1197" fmla="*/ 6997225 w 8526188"/>
                  <a:gd name="connsiteY1197" fmla="*/ 827189 h 1476866"/>
                  <a:gd name="connsiteX1198" fmla="*/ 6992501 w 8526188"/>
                  <a:gd name="connsiteY1198" fmla="*/ 821894 h 1476866"/>
                  <a:gd name="connsiteX1199" fmla="*/ 6966617 w 8526188"/>
                  <a:gd name="connsiteY1199" fmla="*/ 846963 h 1476866"/>
                  <a:gd name="connsiteX1200" fmla="*/ 6939369 w 8526188"/>
                  <a:gd name="connsiteY1200" fmla="*/ 867119 h 1476866"/>
                  <a:gd name="connsiteX1201" fmla="*/ 6993416 w 8526188"/>
                  <a:gd name="connsiteY1201" fmla="*/ 887883 h 1476866"/>
                  <a:gd name="connsiteX1202" fmla="*/ 7063616 w 8526188"/>
                  <a:gd name="connsiteY1202" fmla="*/ 921260 h 1476866"/>
                  <a:gd name="connsiteX1203" fmla="*/ 7209671 w 8526188"/>
                  <a:gd name="connsiteY1203" fmla="*/ 1027477 h 1476866"/>
                  <a:gd name="connsiteX1204" fmla="*/ 7147113 w 8526188"/>
                  <a:gd name="connsiteY1204" fmla="*/ 1007882 h 1476866"/>
                  <a:gd name="connsiteX1205" fmla="*/ 7130936 w 8526188"/>
                  <a:gd name="connsiteY1205" fmla="*/ 1001667 h 1476866"/>
                  <a:gd name="connsiteX1206" fmla="*/ 7123053 w 8526188"/>
                  <a:gd name="connsiteY1206" fmla="*/ 1009797 h 1476866"/>
                  <a:gd name="connsiteX1207" fmla="*/ 7042682 w 8526188"/>
                  <a:gd name="connsiteY1207" fmla="*/ 1058121 h 1476866"/>
                  <a:gd name="connsiteX1208" fmla="*/ 6932759 w 8526188"/>
                  <a:gd name="connsiteY1208" fmla="*/ 1080970 h 1476866"/>
                  <a:gd name="connsiteX1209" fmla="*/ 6904402 w 8526188"/>
                  <a:gd name="connsiteY1209" fmla="*/ 1082110 h 1476866"/>
                  <a:gd name="connsiteX1210" fmla="*/ 6919103 w 8526188"/>
                  <a:gd name="connsiteY1210" fmla="*/ 1090926 h 1476866"/>
                  <a:gd name="connsiteX1211" fmla="*/ 6997744 w 8526188"/>
                  <a:gd name="connsiteY1211" fmla="*/ 1156676 h 1476866"/>
                  <a:gd name="connsiteX1212" fmla="*/ 7046767 w 8526188"/>
                  <a:gd name="connsiteY1212" fmla="*/ 1261869 h 1476866"/>
                  <a:gd name="connsiteX1213" fmla="*/ 6924717 w 8526188"/>
                  <a:gd name="connsiteY1213" fmla="*/ 1170978 h 1476866"/>
                  <a:gd name="connsiteX1214" fmla="*/ 6882586 w 8526188"/>
                  <a:gd name="connsiteY1214" fmla="*/ 1098078 h 1476866"/>
                  <a:gd name="connsiteX1215" fmla="*/ 6878869 w 8526188"/>
                  <a:gd name="connsiteY1215" fmla="*/ 1083135 h 1476866"/>
                  <a:gd name="connsiteX1216" fmla="*/ 6878755 w 8526188"/>
                  <a:gd name="connsiteY1216" fmla="*/ 1083140 h 1476866"/>
                  <a:gd name="connsiteX1217" fmla="*/ 6878842 w 8526188"/>
                  <a:gd name="connsiteY1217" fmla="*/ 1083027 h 1476866"/>
                  <a:gd name="connsiteX1218" fmla="*/ 6876746 w 8526188"/>
                  <a:gd name="connsiteY1218" fmla="*/ 1074602 h 1476866"/>
                  <a:gd name="connsiteX1219" fmla="*/ 6875693 w 8526188"/>
                  <a:gd name="connsiteY1219" fmla="*/ 1065776 h 1476866"/>
                  <a:gd name="connsiteX1220" fmla="*/ 6887792 w 8526188"/>
                  <a:gd name="connsiteY1220" fmla="*/ 1072174 h 1476866"/>
                  <a:gd name="connsiteX1221" fmla="*/ 6899980 w 8526188"/>
                  <a:gd name="connsiteY1221" fmla="*/ 1059604 h 1476866"/>
                  <a:gd name="connsiteX1222" fmla="*/ 6897152 w 8526188"/>
                  <a:gd name="connsiteY1222" fmla="*/ 1058799 h 1476866"/>
                  <a:gd name="connsiteX1223" fmla="*/ 6878397 w 8526188"/>
                  <a:gd name="connsiteY1223" fmla="*/ 1052719 h 1476866"/>
                  <a:gd name="connsiteX1224" fmla="*/ 6847991 w 8526188"/>
                  <a:gd name="connsiteY1224" fmla="*/ 1065455 h 1476866"/>
                  <a:gd name="connsiteX1225" fmla="*/ 6815260 w 8526188"/>
                  <a:gd name="connsiteY1225" fmla="*/ 1075118 h 1476866"/>
                  <a:gd name="connsiteX1226" fmla="*/ 6809161 w 8526188"/>
                  <a:gd name="connsiteY1226" fmla="*/ 1076474 h 1476866"/>
                  <a:gd name="connsiteX1227" fmla="*/ 6830887 w 8526188"/>
                  <a:gd name="connsiteY1227" fmla="*/ 1094525 h 1476866"/>
                  <a:gd name="connsiteX1228" fmla="*/ 6873139 w 8526188"/>
                  <a:gd name="connsiteY1228" fmla="*/ 1137272 h 1476866"/>
                  <a:gd name="connsiteX1229" fmla="*/ 6942589 w 8526188"/>
                  <a:gd name="connsiteY1229" fmla="*/ 1254722 h 1476866"/>
                  <a:gd name="connsiteX1230" fmla="*/ 6816960 w 8526188"/>
                  <a:gd name="connsiteY1230" fmla="*/ 1147997 h 1476866"/>
                  <a:gd name="connsiteX1231" fmla="*/ 6747510 w 8526188"/>
                  <a:gd name="connsiteY1231" fmla="*/ 1030539 h 1476866"/>
                  <a:gd name="connsiteX1232" fmla="*/ 6790215 w 8526188"/>
                  <a:gd name="connsiteY1232" fmla="*/ 1060733 h 1476866"/>
                  <a:gd name="connsiteX1233" fmla="*/ 6803307 w 8526188"/>
                  <a:gd name="connsiteY1233" fmla="*/ 1071610 h 1476866"/>
                  <a:gd name="connsiteX1234" fmla="*/ 6803850 w 8526188"/>
                  <a:gd name="connsiteY1234" fmla="*/ 1068575 h 1476866"/>
                  <a:gd name="connsiteX1235" fmla="*/ 6811478 w 8526188"/>
                  <a:gd name="connsiteY1235" fmla="*/ 1044517 h 1476866"/>
                  <a:gd name="connsiteX1236" fmla="*/ 6818602 w 8526188"/>
                  <a:gd name="connsiteY1236" fmla="*/ 1031333 h 1476866"/>
                  <a:gd name="connsiteX1237" fmla="*/ 6789113 w 8526188"/>
                  <a:gd name="connsiteY1237" fmla="*/ 1020004 h 1476866"/>
                  <a:gd name="connsiteX1238" fmla="*/ 6772323 w 8526188"/>
                  <a:gd name="connsiteY1238" fmla="*/ 1012021 h 1476866"/>
                  <a:gd name="connsiteX1239" fmla="*/ 6731183 w 8526188"/>
                  <a:gd name="connsiteY1239" fmla="*/ 1029638 h 1476866"/>
                  <a:gd name="connsiteX1240" fmla="*/ 6701257 w 8526188"/>
                  <a:gd name="connsiteY1240" fmla="*/ 1038209 h 1476866"/>
                  <a:gd name="connsiteX1241" fmla="*/ 6716293 w 8526188"/>
                  <a:gd name="connsiteY1241" fmla="*/ 1057034 h 1476866"/>
                  <a:gd name="connsiteX1242" fmla="*/ 6737292 w 8526188"/>
                  <a:gd name="connsiteY1242" fmla="*/ 1092335 h 1476866"/>
                  <a:gd name="connsiteX1243" fmla="*/ 6732064 w 8526188"/>
                  <a:gd name="connsiteY1243" fmla="*/ 1090102 h 1476866"/>
                  <a:gd name="connsiteX1244" fmla="*/ 6761100 w 8526188"/>
                  <a:gd name="connsiteY1244" fmla="*/ 1128467 h 1476866"/>
                  <a:gd name="connsiteX1245" fmla="*/ 6794495 w 8526188"/>
                  <a:gd name="connsiteY1245" fmla="*/ 1193959 h 1476866"/>
                  <a:gd name="connsiteX1246" fmla="*/ 6682146 w 8526188"/>
                  <a:gd name="connsiteY1246" fmla="*/ 1097443 h 1476866"/>
                  <a:gd name="connsiteX1247" fmla="*/ 6651704 w 8526188"/>
                  <a:gd name="connsiteY1247" fmla="*/ 1057443 h 1476866"/>
                  <a:gd name="connsiteX1248" fmla="*/ 6647184 w 8526188"/>
                  <a:gd name="connsiteY1248" fmla="*/ 1049692 h 1476866"/>
                  <a:gd name="connsiteX1249" fmla="*/ 6640270 w 8526188"/>
                  <a:gd name="connsiteY1249" fmla="*/ 1050965 h 1476866"/>
                  <a:gd name="connsiteX1250" fmla="*/ 6644246 w 8526188"/>
                  <a:gd name="connsiteY1250" fmla="*/ 1044653 h 1476866"/>
                  <a:gd name="connsiteX1251" fmla="*/ 6644129 w 8526188"/>
                  <a:gd name="connsiteY1251" fmla="*/ 1044453 h 1476866"/>
                  <a:gd name="connsiteX1252" fmla="*/ 6636681 w 8526188"/>
                  <a:gd name="connsiteY1252" fmla="*/ 1040199 h 1476866"/>
                  <a:gd name="connsiteX1253" fmla="*/ 6590741 w 8526188"/>
                  <a:gd name="connsiteY1253" fmla="*/ 1007232 h 1476866"/>
                  <a:gd name="connsiteX1254" fmla="*/ 6563709 w 8526188"/>
                  <a:gd name="connsiteY1254" fmla="*/ 1015273 h 1476866"/>
                  <a:gd name="connsiteX1255" fmla="*/ 6598609 w 8526188"/>
                  <a:gd name="connsiteY1255" fmla="*/ 1045800 h 1476866"/>
                  <a:gd name="connsiteX1256" fmla="*/ 6642308 w 8526188"/>
                  <a:gd name="connsiteY1256" fmla="*/ 1090795 h 1476866"/>
                  <a:gd name="connsiteX1257" fmla="*/ 6720444 w 8526188"/>
                  <a:gd name="connsiteY1257" fmla="*/ 1212846 h 1476866"/>
                  <a:gd name="connsiteX1258" fmla="*/ 6593792 w 8526188"/>
                  <a:gd name="connsiteY1258" fmla="*/ 1099989 h 1476866"/>
                  <a:gd name="connsiteX1259" fmla="*/ 6557674 w 8526188"/>
                  <a:gd name="connsiteY1259" fmla="*/ 1053557 h 1476866"/>
                  <a:gd name="connsiteX1260" fmla="*/ 6537801 w 8526188"/>
                  <a:gd name="connsiteY1260" fmla="*/ 1021601 h 1476866"/>
                  <a:gd name="connsiteX1261" fmla="*/ 6510048 w 8526188"/>
                  <a:gd name="connsiteY1261" fmla="*/ 1026961 h 1476866"/>
                  <a:gd name="connsiteX1262" fmla="*/ 6514517 w 8526188"/>
                  <a:gd name="connsiteY1262" fmla="*/ 1020107 h 1476866"/>
                  <a:gd name="connsiteX1263" fmla="*/ 6527878 w 8526188"/>
                  <a:gd name="connsiteY1263" fmla="*/ 1003611 h 1476866"/>
                  <a:gd name="connsiteX1264" fmla="*/ 6527766 w 8526188"/>
                  <a:gd name="connsiteY1264" fmla="*/ 1003390 h 1476866"/>
                  <a:gd name="connsiteX1265" fmla="*/ 6499068 w 8526188"/>
                  <a:gd name="connsiteY1265" fmla="*/ 994087 h 1476866"/>
                  <a:gd name="connsiteX1266" fmla="*/ 6459564 w 8526188"/>
                  <a:gd name="connsiteY1266" fmla="*/ 978910 h 1476866"/>
                  <a:gd name="connsiteX1267" fmla="*/ 6455660 w 8526188"/>
                  <a:gd name="connsiteY1267" fmla="*/ 980177 h 1476866"/>
                  <a:gd name="connsiteX1268" fmla="*/ 6441708 w 8526188"/>
                  <a:gd name="connsiteY1268" fmla="*/ 983392 h 1476866"/>
                  <a:gd name="connsiteX1269" fmla="*/ 6469857 w 8526188"/>
                  <a:gd name="connsiteY1269" fmla="*/ 1007389 h 1476866"/>
                  <a:gd name="connsiteX1270" fmla="*/ 6510049 w 8526188"/>
                  <a:gd name="connsiteY1270" fmla="*/ 1048420 h 1476866"/>
                  <a:gd name="connsiteX1271" fmla="*/ 6579498 w 8526188"/>
                  <a:gd name="connsiteY1271" fmla="*/ 1160770 h 1476866"/>
                  <a:gd name="connsiteX1272" fmla="*/ 6461533 w 8526188"/>
                  <a:gd name="connsiteY1272" fmla="*/ 1058122 h 1476866"/>
                  <a:gd name="connsiteX1273" fmla="*/ 6416893 w 8526188"/>
                  <a:gd name="connsiteY1273" fmla="*/ 996540 h 1476866"/>
                  <a:gd name="connsiteX1274" fmla="*/ 6413289 w 8526188"/>
                  <a:gd name="connsiteY1274" fmla="*/ 989942 h 1476866"/>
                  <a:gd name="connsiteX1275" fmla="*/ 6409955 w 8526188"/>
                  <a:gd name="connsiteY1275" fmla="*/ 990710 h 1476866"/>
                  <a:gd name="connsiteX1276" fmla="*/ 6412156 w 8526188"/>
                  <a:gd name="connsiteY1276" fmla="*/ 987867 h 1476866"/>
                  <a:gd name="connsiteX1277" fmla="*/ 6403672 w 8526188"/>
                  <a:gd name="connsiteY1277" fmla="*/ 972334 h 1476866"/>
                  <a:gd name="connsiteX1278" fmla="*/ 6395682 w 8526188"/>
                  <a:gd name="connsiteY1278" fmla="*/ 954996 h 1476866"/>
                  <a:gd name="connsiteX1279" fmla="*/ 6393607 w 8526188"/>
                  <a:gd name="connsiteY1279" fmla="*/ 949677 h 1476866"/>
                  <a:gd name="connsiteX1280" fmla="*/ 6372430 w 8526188"/>
                  <a:gd name="connsiteY1280" fmla="*/ 939608 h 1476866"/>
                  <a:gd name="connsiteX1281" fmla="*/ 6370748 w 8526188"/>
                  <a:gd name="connsiteY1281" fmla="*/ 940353 h 1476866"/>
                  <a:gd name="connsiteX1282" fmla="*/ 6340140 w 8526188"/>
                  <a:gd name="connsiteY1282" fmla="*/ 949748 h 1476866"/>
                  <a:gd name="connsiteX1283" fmla="*/ 6369810 w 8526188"/>
                  <a:gd name="connsiteY1283" fmla="*/ 971877 h 1476866"/>
                  <a:gd name="connsiteX1284" fmla="*/ 6407409 w 8526188"/>
                  <a:gd name="connsiteY1284" fmla="*/ 1006028 h 1476866"/>
                  <a:gd name="connsiteX1285" fmla="*/ 6390062 w 8526188"/>
                  <a:gd name="connsiteY1285" fmla="*/ 1001090 h 1476866"/>
                  <a:gd name="connsiteX1286" fmla="*/ 6350916 w 8526188"/>
                  <a:gd name="connsiteY1286" fmla="*/ 988399 h 1476866"/>
                  <a:gd name="connsiteX1287" fmla="*/ 6357574 w 8526188"/>
                  <a:gd name="connsiteY1287" fmla="*/ 994222 h 1476866"/>
                  <a:gd name="connsiteX1288" fmla="*/ 6401278 w 8526188"/>
                  <a:gd name="connsiteY1288" fmla="*/ 1039217 h 1476866"/>
                  <a:gd name="connsiteX1289" fmla="*/ 6479405 w 8526188"/>
                  <a:gd name="connsiteY1289" fmla="*/ 1161268 h 1476866"/>
                  <a:gd name="connsiteX1290" fmla="*/ 6352762 w 8526188"/>
                  <a:gd name="connsiteY1290" fmla="*/ 1048411 h 1476866"/>
                  <a:gd name="connsiteX1291" fmla="*/ 6316638 w 8526188"/>
                  <a:gd name="connsiteY1291" fmla="*/ 1001979 h 1476866"/>
                  <a:gd name="connsiteX1292" fmla="*/ 6295077 w 8526188"/>
                  <a:gd name="connsiteY1292" fmla="*/ 967310 h 1476866"/>
                  <a:gd name="connsiteX1293" fmla="*/ 6282023 w 8526188"/>
                  <a:gd name="connsiteY1293" fmla="*/ 962295 h 1476866"/>
                  <a:gd name="connsiteX1294" fmla="*/ 6235319 w 8526188"/>
                  <a:gd name="connsiteY1294" fmla="*/ 940087 h 1476866"/>
                  <a:gd name="connsiteX1295" fmla="*/ 6239584 w 8526188"/>
                  <a:gd name="connsiteY1295" fmla="*/ 944556 h 1476866"/>
                  <a:gd name="connsiteX1296" fmla="*/ 6297098 w 8526188"/>
                  <a:gd name="connsiteY1296" fmla="*/ 1023392 h 1476866"/>
                  <a:gd name="connsiteX1297" fmla="*/ 6332335 w 8526188"/>
                  <a:gd name="connsiteY1297" fmla="*/ 1135742 h 1476866"/>
                  <a:gd name="connsiteX1298" fmla="*/ 6242966 w 8526188"/>
                  <a:gd name="connsiteY1298" fmla="*/ 1024416 h 1476866"/>
                  <a:gd name="connsiteX1299" fmla="*/ 6212518 w 8526188"/>
                  <a:gd name="connsiteY1299" fmla="*/ 945068 h 1476866"/>
                  <a:gd name="connsiteX1300" fmla="*/ 6209531 w 8526188"/>
                  <a:gd name="connsiteY1300" fmla="*/ 927457 h 1476866"/>
                  <a:gd name="connsiteX1301" fmla="*/ 6124092 w 8526188"/>
                  <a:gd name="connsiteY1301" fmla="*/ 873091 h 1476866"/>
                  <a:gd name="connsiteX1302" fmla="*/ 6075303 w 8526188"/>
                  <a:gd name="connsiteY1302" fmla="*/ 832185 h 1476866"/>
                  <a:gd name="connsiteX1303" fmla="*/ 6070802 w 8526188"/>
                  <a:gd name="connsiteY1303" fmla="*/ 827707 h 1476866"/>
                  <a:gd name="connsiteX1304" fmla="*/ 6020256 w 8526188"/>
                  <a:gd name="connsiteY1304" fmla="*/ 839099 h 1476866"/>
                  <a:gd name="connsiteX1305" fmla="*/ 5949334 w 8526188"/>
                  <a:gd name="connsiteY1305" fmla="*/ 849248 h 1476866"/>
                  <a:gd name="connsiteX1306" fmla="*/ 6105091 w 8526188"/>
                  <a:gd name="connsiteY1306" fmla="*/ 748140 h 1476866"/>
                  <a:gd name="connsiteX1307" fmla="*/ 6324681 w 8526188"/>
                  <a:gd name="connsiteY1307" fmla="*/ 696046 h 1476866"/>
                  <a:gd name="connsiteX1308" fmla="*/ 6168925 w 8526188"/>
                  <a:gd name="connsiteY1308" fmla="*/ 797163 h 1476866"/>
                  <a:gd name="connsiteX1309" fmla="*/ 6090881 w 8526188"/>
                  <a:gd name="connsiteY1309" fmla="*/ 823182 h 1476866"/>
                  <a:gd name="connsiteX1310" fmla="*/ 6077812 w 8526188"/>
                  <a:gd name="connsiteY1310" fmla="*/ 826127 h 1476866"/>
                  <a:gd name="connsiteX1311" fmla="*/ 6083115 w 8526188"/>
                  <a:gd name="connsiteY1311" fmla="*/ 827637 h 1476866"/>
                  <a:gd name="connsiteX1312" fmla="*/ 6089801 w 8526188"/>
                  <a:gd name="connsiteY1312" fmla="*/ 829804 h 1476866"/>
                  <a:gd name="connsiteX1313" fmla="*/ 6093549 w 8526188"/>
                  <a:gd name="connsiteY1313" fmla="*/ 828263 h 1476866"/>
                  <a:gd name="connsiteX1314" fmla="*/ 6281265 w 8526188"/>
                  <a:gd name="connsiteY1314" fmla="*/ 774690 h 1476866"/>
                  <a:gd name="connsiteX1315" fmla="*/ 6508518 w 8526188"/>
                  <a:gd name="connsiteY1315" fmla="*/ 753756 h 1476866"/>
                  <a:gd name="connsiteX1316" fmla="*/ 6305785 w 8526188"/>
                  <a:gd name="connsiteY1316" fmla="*/ 813504 h 1476866"/>
                  <a:gd name="connsiteX1317" fmla="*/ 6147728 w 8526188"/>
                  <a:gd name="connsiteY1317" fmla="*/ 832395 h 1476866"/>
                  <a:gd name="connsiteX1318" fmla="*/ 6101961 w 8526188"/>
                  <a:gd name="connsiteY1318" fmla="*/ 833746 h 1476866"/>
                  <a:gd name="connsiteX1319" fmla="*/ 6128326 w 8526188"/>
                  <a:gd name="connsiteY1319" fmla="*/ 842293 h 1476866"/>
                  <a:gd name="connsiteX1320" fmla="*/ 6261354 w 8526188"/>
                  <a:gd name="connsiteY1320" fmla="*/ 899811 h 1476866"/>
                  <a:gd name="connsiteX1321" fmla="*/ 6313443 w 8526188"/>
                  <a:gd name="connsiteY1321" fmla="*/ 931328 h 1476866"/>
                  <a:gd name="connsiteX1322" fmla="*/ 6332937 w 8526188"/>
                  <a:gd name="connsiteY1322" fmla="*/ 916540 h 1476866"/>
                  <a:gd name="connsiteX1323" fmla="*/ 6303362 w 8526188"/>
                  <a:gd name="connsiteY1323" fmla="*/ 898645 h 1476866"/>
                  <a:gd name="connsiteX1324" fmla="*/ 6219985 w 8526188"/>
                  <a:gd name="connsiteY1324" fmla="*/ 830352 h 1476866"/>
                  <a:gd name="connsiteX1325" fmla="*/ 6345371 w 8526188"/>
                  <a:gd name="connsiteY1325" fmla="*/ 874088 h 1476866"/>
                  <a:gd name="connsiteX1326" fmla="*/ 6372465 w 8526188"/>
                  <a:gd name="connsiteY1326" fmla="*/ 886971 h 1476866"/>
                  <a:gd name="connsiteX1327" fmla="*/ 6416489 w 8526188"/>
                  <a:gd name="connsiteY1327" fmla="*/ 867438 h 1476866"/>
                  <a:gd name="connsiteX1328" fmla="*/ 6458475 w 8526188"/>
                  <a:gd name="connsiteY1328" fmla="*/ 854551 h 1476866"/>
                  <a:gd name="connsiteX1329" fmla="*/ 6492696 w 8526188"/>
                  <a:gd name="connsiteY1329" fmla="*/ 847472 h 1476866"/>
                  <a:gd name="connsiteX1330" fmla="*/ 6440107 w 8526188"/>
                  <a:gd name="connsiteY1330" fmla="*/ 852176 h 1476866"/>
                  <a:gd name="connsiteX1331" fmla="*/ 6294036 w 8526188"/>
                  <a:gd name="connsiteY1331" fmla="*/ 852825 h 1476866"/>
                  <a:gd name="connsiteX1332" fmla="*/ 6512603 w 8526188"/>
                  <a:gd name="connsiteY1332" fmla="*/ 803802 h 1476866"/>
                  <a:gd name="connsiteX1333" fmla="*/ 6602467 w 8526188"/>
                  <a:gd name="connsiteY1333" fmla="*/ 795765 h 1476866"/>
                  <a:gd name="connsiteX1334" fmla="*/ 6667750 w 8526188"/>
                  <a:gd name="connsiteY1334" fmla="*/ 793817 h 1476866"/>
                  <a:gd name="connsiteX1335" fmla="*/ 6704202 w 8526188"/>
                  <a:gd name="connsiteY1335" fmla="*/ 758385 h 1476866"/>
                  <a:gd name="connsiteX1336" fmla="*/ 6788870 w 8526188"/>
                  <a:gd name="connsiteY1336" fmla="*/ 700647 h 1476866"/>
                  <a:gd name="connsiteX1337" fmla="*/ 6759789 w 8526188"/>
                  <a:gd name="connsiteY1337" fmla="*/ 774328 h 1476866"/>
                  <a:gd name="connsiteX1338" fmla="*/ 6744869 w 8526188"/>
                  <a:gd name="connsiteY1338" fmla="*/ 795033 h 1476866"/>
                  <a:gd name="connsiteX1339" fmla="*/ 6748534 w 8526188"/>
                  <a:gd name="connsiteY1339" fmla="*/ 795115 h 1476866"/>
                  <a:gd name="connsiteX1340" fmla="*/ 6743649 w 8526188"/>
                  <a:gd name="connsiteY1340" fmla="*/ 796726 h 1476866"/>
                  <a:gd name="connsiteX1341" fmla="*/ 6728615 w 8526188"/>
                  <a:gd name="connsiteY1341" fmla="*/ 817589 h 1476866"/>
                  <a:gd name="connsiteX1342" fmla="*/ 6646205 w 8526188"/>
                  <a:gd name="connsiteY1342" fmla="*/ 888831 h 1476866"/>
                  <a:gd name="connsiteX1343" fmla="*/ 6630894 w 8526188"/>
                  <a:gd name="connsiteY1343" fmla="*/ 898537 h 1476866"/>
                  <a:gd name="connsiteX1344" fmla="*/ 6635416 w 8526188"/>
                  <a:gd name="connsiteY1344" fmla="*/ 900002 h 1476866"/>
                  <a:gd name="connsiteX1345" fmla="*/ 6691201 w 8526188"/>
                  <a:gd name="connsiteY1345" fmla="*/ 921434 h 1476866"/>
                  <a:gd name="connsiteX1346" fmla="*/ 6713297 w 8526188"/>
                  <a:gd name="connsiteY1346" fmla="*/ 917166 h 1476866"/>
                  <a:gd name="connsiteX1347" fmla="*/ 6708828 w 8526188"/>
                  <a:gd name="connsiteY1347" fmla="*/ 924020 h 1476866"/>
                  <a:gd name="connsiteX1348" fmla="*/ 6705815 w 8526188"/>
                  <a:gd name="connsiteY1348" fmla="*/ 927740 h 1476866"/>
                  <a:gd name="connsiteX1349" fmla="*/ 6764664 w 8526188"/>
                  <a:gd name="connsiteY1349" fmla="*/ 955722 h 1476866"/>
                  <a:gd name="connsiteX1350" fmla="*/ 6775072 w 8526188"/>
                  <a:gd name="connsiteY1350" fmla="*/ 951266 h 1476866"/>
                  <a:gd name="connsiteX1351" fmla="*/ 6819032 w 8526188"/>
                  <a:gd name="connsiteY1351" fmla="*/ 938675 h 1476866"/>
                  <a:gd name="connsiteX1352" fmla="*/ 6788563 w 8526188"/>
                  <a:gd name="connsiteY1352" fmla="*/ 919961 h 1476866"/>
                  <a:gd name="connsiteX1353" fmla="*/ 6758848 w 8526188"/>
                  <a:gd name="connsiteY1353" fmla="*/ 897121 h 1476866"/>
                  <a:gd name="connsiteX1354" fmla="*/ 6755173 w 8526188"/>
                  <a:gd name="connsiteY1354" fmla="*/ 899294 h 1476866"/>
                  <a:gd name="connsiteX1355" fmla="*/ 6756288 w 8526188"/>
                  <a:gd name="connsiteY1355" fmla="*/ 895153 h 1476866"/>
                  <a:gd name="connsiteX1356" fmla="*/ 6747319 w 8526188"/>
                  <a:gd name="connsiteY1356" fmla="*/ 888259 h 1476866"/>
                  <a:gd name="connsiteX1357" fmla="*/ 6713804 w 8526188"/>
                  <a:gd name="connsiteY1357" fmla="*/ 856403 h 1476866"/>
                  <a:gd name="connsiteX1358" fmla="*/ 6729994 w 8526188"/>
                  <a:gd name="connsiteY1358" fmla="*/ 860720 h 1476866"/>
                  <a:gd name="connsiteX1359" fmla="*/ 6764465 w 8526188"/>
                  <a:gd name="connsiteY1359" fmla="*/ 871352 h 1476866"/>
                  <a:gd name="connsiteX1360" fmla="*/ 6768577 w 8526188"/>
                  <a:gd name="connsiteY1360" fmla="*/ 860290 h 1476866"/>
                  <a:gd name="connsiteX1361" fmla="*/ 6824115 w 8526188"/>
                  <a:gd name="connsiteY1361" fmla="*/ 772642 h 1476866"/>
                  <a:gd name="connsiteX1362" fmla="*/ 6958929 w 8526188"/>
                  <a:gd name="connsiteY1362" fmla="*/ 664894 h 1476866"/>
                  <a:gd name="connsiteX1363" fmla="*/ 6889996 w 8526188"/>
                  <a:gd name="connsiteY1363" fmla="*/ 791537 h 1476866"/>
                  <a:gd name="connsiteX1364" fmla="*/ 6801517 w 8526188"/>
                  <a:gd name="connsiteY1364" fmla="*/ 869547 h 1476866"/>
                  <a:gd name="connsiteX1365" fmla="*/ 6786904 w 8526188"/>
                  <a:gd name="connsiteY1365" fmla="*/ 879219 h 1476866"/>
                  <a:gd name="connsiteX1366" fmla="*/ 6830358 w 8526188"/>
                  <a:gd name="connsiteY1366" fmla="*/ 895397 h 1476866"/>
                  <a:gd name="connsiteX1367" fmla="*/ 6895096 w 8526188"/>
                  <a:gd name="connsiteY1367" fmla="*/ 925853 h 1476866"/>
                  <a:gd name="connsiteX1368" fmla="*/ 6922464 w 8526188"/>
                  <a:gd name="connsiteY1368" fmla="*/ 942664 h 1476866"/>
                  <a:gd name="connsiteX1369" fmla="*/ 6944764 w 8526188"/>
                  <a:gd name="connsiteY1369" fmla="*/ 933321 h 1476866"/>
                  <a:gd name="connsiteX1370" fmla="*/ 6972421 w 8526188"/>
                  <a:gd name="connsiteY1370" fmla="*/ 925155 h 1476866"/>
                  <a:gd name="connsiteX1371" fmla="*/ 6951406 w 8526188"/>
                  <a:gd name="connsiteY1371" fmla="*/ 912440 h 1476866"/>
                  <a:gd name="connsiteX1372" fmla="*/ 6913737 w 8526188"/>
                  <a:gd name="connsiteY1372" fmla="*/ 884345 h 1476866"/>
                  <a:gd name="connsiteX1373" fmla="*/ 6897404 w 8526188"/>
                  <a:gd name="connsiteY1373" fmla="*/ 894362 h 1476866"/>
                  <a:gd name="connsiteX1374" fmla="*/ 6885395 w 8526188"/>
                  <a:gd name="connsiteY1374" fmla="*/ 900826 h 1476866"/>
                  <a:gd name="connsiteX1375" fmla="*/ 6887110 w 8526188"/>
                  <a:gd name="connsiteY1375" fmla="*/ 891418 h 1476866"/>
                  <a:gd name="connsiteX1376" fmla="*/ 6894052 w 8526188"/>
                  <a:gd name="connsiteY1376" fmla="*/ 868124 h 1476866"/>
                  <a:gd name="connsiteX1377" fmla="*/ 6877565 w 8526188"/>
                  <a:gd name="connsiteY1377" fmla="*/ 853634 h 1476866"/>
                  <a:gd name="connsiteX1378" fmla="*/ 6868030 w 8526188"/>
                  <a:gd name="connsiteY1378" fmla="*/ 844147 h 1476866"/>
                  <a:gd name="connsiteX1379" fmla="*/ 6885377 w 8526188"/>
                  <a:gd name="connsiteY1379" fmla="*/ 849087 h 1476866"/>
                  <a:gd name="connsiteX1380" fmla="*/ 6900407 w 8526188"/>
                  <a:gd name="connsiteY1380" fmla="*/ 853960 h 1476866"/>
                  <a:gd name="connsiteX1381" fmla="*/ 6911030 w 8526188"/>
                  <a:gd name="connsiteY1381" fmla="*/ 831241 h 1476866"/>
                  <a:gd name="connsiteX1382" fmla="*/ 6940035 w 8526188"/>
                  <a:gd name="connsiteY1382" fmla="*/ 790523 h 1476866"/>
                  <a:gd name="connsiteX1383" fmla="*/ 7060555 w 8526188"/>
                  <a:gd name="connsiteY1383" fmla="*/ 698600 h 1476866"/>
                  <a:gd name="connsiteX1384" fmla="*/ 7005916 w 8526188"/>
                  <a:gd name="connsiteY1384" fmla="*/ 808903 h 1476866"/>
                  <a:gd name="connsiteX1385" fmla="*/ 6994591 w 8526188"/>
                  <a:gd name="connsiteY1385" fmla="*/ 819870 h 1476866"/>
                  <a:gd name="connsiteX1386" fmla="*/ 7005045 w 8526188"/>
                  <a:gd name="connsiteY1386" fmla="*/ 822490 h 1476866"/>
                  <a:gd name="connsiteX1387" fmla="*/ 7045173 w 8526188"/>
                  <a:gd name="connsiteY1387" fmla="*/ 834316 h 1476866"/>
                  <a:gd name="connsiteX1388" fmla="*/ 7053213 w 8526188"/>
                  <a:gd name="connsiteY1388" fmla="*/ 837230 h 1476866"/>
                  <a:gd name="connsiteX1389" fmla="*/ 7070044 w 8526188"/>
                  <a:gd name="connsiteY1389" fmla="*/ 800070 h 1476866"/>
                  <a:gd name="connsiteX1390" fmla="*/ 7101923 w 8526188"/>
                  <a:gd name="connsiteY1390" fmla="*/ 754770 h 1476866"/>
                  <a:gd name="connsiteX1391" fmla="*/ 7237244 w 8526188"/>
                  <a:gd name="connsiteY1391" fmla="*/ 653662 h 1476866"/>
                  <a:gd name="connsiteX1392" fmla="*/ 423864 w 8526188"/>
                  <a:gd name="connsiteY1392" fmla="*/ 653154 h 1476866"/>
                  <a:gd name="connsiteX1393" fmla="*/ 643456 w 8526188"/>
                  <a:gd name="connsiteY1393" fmla="*/ 705248 h 1476866"/>
                  <a:gd name="connsiteX1394" fmla="*/ 799212 w 8526188"/>
                  <a:gd name="connsiteY1394" fmla="*/ 806357 h 1476866"/>
                  <a:gd name="connsiteX1395" fmla="*/ 728290 w 8526188"/>
                  <a:gd name="connsiteY1395" fmla="*/ 796207 h 1476866"/>
                  <a:gd name="connsiteX1396" fmla="*/ 677730 w 8526188"/>
                  <a:gd name="connsiteY1396" fmla="*/ 784810 h 1476866"/>
                  <a:gd name="connsiteX1397" fmla="*/ 673233 w 8526188"/>
                  <a:gd name="connsiteY1397" fmla="*/ 789284 h 1476866"/>
                  <a:gd name="connsiteX1398" fmla="*/ 536714 w 8526188"/>
                  <a:gd name="connsiteY1398" fmla="*/ 886014 h 1476866"/>
                  <a:gd name="connsiteX1399" fmla="*/ 341127 w 8526188"/>
                  <a:gd name="connsiteY1399" fmla="*/ 963127 h 1476866"/>
                  <a:gd name="connsiteX1400" fmla="*/ 487182 w 8526188"/>
                  <a:gd name="connsiteY1400" fmla="*/ 856910 h 1476866"/>
                  <a:gd name="connsiteX1401" fmla="*/ 620210 w 8526188"/>
                  <a:gd name="connsiteY1401" fmla="*/ 799396 h 1476866"/>
                  <a:gd name="connsiteX1402" fmla="*/ 646556 w 8526188"/>
                  <a:gd name="connsiteY1402" fmla="*/ 790854 h 1476866"/>
                  <a:gd name="connsiteX1403" fmla="*/ 600810 w 8526188"/>
                  <a:gd name="connsiteY1403" fmla="*/ 789503 h 1476866"/>
                  <a:gd name="connsiteX1404" fmla="*/ 442761 w 8526188"/>
                  <a:gd name="connsiteY1404" fmla="*/ 770612 h 1476866"/>
                  <a:gd name="connsiteX1405" fmla="*/ 240019 w 8526188"/>
                  <a:gd name="connsiteY1405" fmla="*/ 710864 h 1476866"/>
                  <a:gd name="connsiteX1406" fmla="*/ 467272 w 8526188"/>
                  <a:gd name="connsiteY1406" fmla="*/ 731798 h 1476866"/>
                  <a:gd name="connsiteX1407" fmla="*/ 655061 w 8526188"/>
                  <a:gd name="connsiteY1407" fmla="*/ 785369 h 1476866"/>
                  <a:gd name="connsiteX1408" fmla="*/ 658758 w 8526188"/>
                  <a:gd name="connsiteY1408" fmla="*/ 786897 h 1476866"/>
                  <a:gd name="connsiteX1409" fmla="*/ 665421 w 8526188"/>
                  <a:gd name="connsiteY1409" fmla="*/ 784737 h 1476866"/>
                  <a:gd name="connsiteX1410" fmla="*/ 670716 w 8526188"/>
                  <a:gd name="connsiteY1410" fmla="*/ 783229 h 1476866"/>
                  <a:gd name="connsiteX1411" fmla="*/ 657665 w 8526188"/>
                  <a:gd name="connsiteY1411" fmla="*/ 780287 h 1476866"/>
                  <a:gd name="connsiteX1412" fmla="*/ 579621 w 8526188"/>
                  <a:gd name="connsiteY1412" fmla="*/ 754263 h 1476866"/>
                  <a:gd name="connsiteX1413" fmla="*/ 423864 w 8526188"/>
                  <a:gd name="connsiteY1413" fmla="*/ 653154 h 1476866"/>
                  <a:gd name="connsiteX1414" fmla="*/ 5596460 w 8526188"/>
                  <a:gd name="connsiteY1414" fmla="*/ 648553 h 1476866"/>
                  <a:gd name="connsiteX1415" fmla="*/ 5579603 w 8526188"/>
                  <a:gd name="connsiteY1415" fmla="*/ 782860 h 1476866"/>
                  <a:gd name="connsiteX1416" fmla="*/ 5473465 w 8526188"/>
                  <a:gd name="connsiteY1416" fmla="*/ 890368 h 1476866"/>
                  <a:gd name="connsiteX1417" fmla="*/ 5467387 w 8526188"/>
                  <a:gd name="connsiteY1417" fmla="*/ 894199 h 1476866"/>
                  <a:gd name="connsiteX1418" fmla="*/ 5500155 w 8526188"/>
                  <a:gd name="connsiteY1418" fmla="*/ 905824 h 1476866"/>
                  <a:gd name="connsiteX1419" fmla="*/ 5568371 w 8526188"/>
                  <a:gd name="connsiteY1419" fmla="*/ 937085 h 1476866"/>
                  <a:gd name="connsiteX1420" fmla="*/ 5617197 w 8526188"/>
                  <a:gd name="connsiteY1420" fmla="*/ 967498 h 1476866"/>
                  <a:gd name="connsiteX1421" fmla="*/ 5641324 w 8526188"/>
                  <a:gd name="connsiteY1421" fmla="*/ 955082 h 1476866"/>
                  <a:gd name="connsiteX1422" fmla="*/ 5592286 w 8526188"/>
                  <a:gd name="connsiteY1422" fmla="*/ 922113 h 1476866"/>
                  <a:gd name="connsiteX1423" fmla="*/ 5559810 w 8526188"/>
                  <a:gd name="connsiteY1423" fmla="*/ 890044 h 1476866"/>
                  <a:gd name="connsiteX1424" fmla="*/ 5548465 w 8526188"/>
                  <a:gd name="connsiteY1424" fmla="*/ 874608 h 1476866"/>
                  <a:gd name="connsiteX1425" fmla="*/ 5547944 w 8526188"/>
                  <a:gd name="connsiteY1425" fmla="*/ 874791 h 1476866"/>
                  <a:gd name="connsiteX1426" fmla="*/ 5548117 w 8526188"/>
                  <a:gd name="connsiteY1426" fmla="*/ 874135 h 1476866"/>
                  <a:gd name="connsiteX1427" fmla="*/ 5542081 w 8526188"/>
                  <a:gd name="connsiteY1427" fmla="*/ 865923 h 1476866"/>
                  <a:gd name="connsiteX1428" fmla="*/ 5536703 w 8526188"/>
                  <a:gd name="connsiteY1428" fmla="*/ 856403 h 1476866"/>
                  <a:gd name="connsiteX1429" fmla="*/ 5552823 w 8526188"/>
                  <a:gd name="connsiteY1429" fmla="*/ 858830 h 1476866"/>
                  <a:gd name="connsiteX1430" fmla="*/ 5562628 w 8526188"/>
                  <a:gd name="connsiteY1430" fmla="*/ 834576 h 1476866"/>
                  <a:gd name="connsiteX1431" fmla="*/ 5630166 w 8526188"/>
                  <a:gd name="connsiteY1431" fmla="*/ 749162 h 1476866"/>
                  <a:gd name="connsiteX1432" fmla="*/ 5802255 w 8526188"/>
                  <a:gd name="connsiteY1432" fmla="*/ 656732 h 1476866"/>
                  <a:gd name="connsiteX1433" fmla="*/ 5720042 w 8526188"/>
                  <a:gd name="connsiteY1433" fmla="*/ 782352 h 1476866"/>
                  <a:gd name="connsiteX1434" fmla="*/ 5607756 w 8526188"/>
                  <a:gd name="connsiteY1434" fmla="*/ 851170 h 1476866"/>
                  <a:gd name="connsiteX1435" fmla="*/ 5577293 w 8526188"/>
                  <a:gd name="connsiteY1435" fmla="*/ 863745 h 1476866"/>
                  <a:gd name="connsiteX1436" fmla="*/ 5597409 w 8526188"/>
                  <a:gd name="connsiteY1436" fmla="*/ 867829 h 1476866"/>
                  <a:gd name="connsiteX1437" fmla="*/ 5717479 w 8526188"/>
                  <a:gd name="connsiteY1437" fmla="*/ 911042 h 1476866"/>
                  <a:gd name="connsiteX1438" fmla="*/ 5822681 w 8526188"/>
                  <a:gd name="connsiteY1438" fmla="*/ 1010112 h 1476866"/>
                  <a:gd name="connsiteX1439" fmla="*/ 5805565 w 8526188"/>
                  <a:gd name="connsiteY1439" fmla="*/ 1007535 h 1476866"/>
                  <a:gd name="connsiteX1440" fmla="*/ 5796348 w 8526188"/>
                  <a:gd name="connsiteY1440" fmla="*/ 1005664 h 1476866"/>
                  <a:gd name="connsiteX1441" fmla="*/ 5794989 w 8526188"/>
                  <a:gd name="connsiteY1441" fmla="*/ 1008456 h 1476866"/>
                  <a:gd name="connsiteX1442" fmla="*/ 5750677 w 8526188"/>
                  <a:gd name="connsiteY1442" fmla="*/ 1060160 h 1476866"/>
                  <a:gd name="connsiteX1443" fmla="*/ 5742945 w 8526188"/>
                  <a:gd name="connsiteY1443" fmla="*/ 1064051 h 1476866"/>
                  <a:gd name="connsiteX1444" fmla="*/ 5747843 w 8526188"/>
                  <a:gd name="connsiteY1444" fmla="*/ 1068531 h 1476866"/>
                  <a:gd name="connsiteX1445" fmla="*/ 5764017 w 8526188"/>
                  <a:gd name="connsiteY1445" fmla="*/ 1084736 h 1476866"/>
                  <a:gd name="connsiteX1446" fmla="*/ 5767119 w 8526188"/>
                  <a:gd name="connsiteY1446" fmla="*/ 1088282 h 1476866"/>
                  <a:gd name="connsiteX1447" fmla="*/ 5805833 w 8526188"/>
                  <a:gd name="connsiteY1447" fmla="*/ 1046880 h 1476866"/>
                  <a:gd name="connsiteX1448" fmla="*/ 5888054 w 8526188"/>
                  <a:gd name="connsiteY1448" fmla="*/ 1012667 h 1476866"/>
                  <a:gd name="connsiteX1449" fmla="*/ 5836477 w 8526188"/>
                  <a:gd name="connsiteY1449" fmla="*/ 1077017 h 1476866"/>
                  <a:gd name="connsiteX1450" fmla="*/ 5781578 w 8526188"/>
                  <a:gd name="connsiteY1450" fmla="*/ 1104273 h 1476866"/>
                  <a:gd name="connsiteX1451" fmla="*/ 5781194 w 8526188"/>
                  <a:gd name="connsiteY1451" fmla="*/ 1104371 h 1476866"/>
                  <a:gd name="connsiteX1452" fmla="*/ 5785648 w 8526188"/>
                  <a:gd name="connsiteY1452" fmla="*/ 1109462 h 1476866"/>
                  <a:gd name="connsiteX1453" fmla="*/ 5808378 w 8526188"/>
                  <a:gd name="connsiteY1453" fmla="*/ 1140842 h 1476866"/>
                  <a:gd name="connsiteX1454" fmla="*/ 5846169 w 8526188"/>
                  <a:gd name="connsiteY1454" fmla="*/ 1226641 h 1476866"/>
                  <a:gd name="connsiteX1455" fmla="*/ 5779274 w 8526188"/>
                  <a:gd name="connsiteY1455" fmla="*/ 1148505 h 1476866"/>
                  <a:gd name="connsiteX1456" fmla="*/ 5761091 w 8526188"/>
                  <a:gd name="connsiteY1456" fmla="*/ 1116142 h 1476866"/>
                  <a:gd name="connsiteX1457" fmla="*/ 5758542 w 8526188"/>
                  <a:gd name="connsiteY1457" fmla="*/ 1110138 h 1476866"/>
                  <a:gd name="connsiteX1458" fmla="*/ 5754255 w 8526188"/>
                  <a:gd name="connsiteY1458" fmla="*/ 1111230 h 1476866"/>
                  <a:gd name="connsiteX1459" fmla="*/ 5756731 w 8526188"/>
                  <a:gd name="connsiteY1459" fmla="*/ 1105874 h 1476866"/>
                  <a:gd name="connsiteX1460" fmla="*/ 5749465 w 8526188"/>
                  <a:gd name="connsiteY1460" fmla="*/ 1088758 h 1476866"/>
                  <a:gd name="connsiteX1461" fmla="*/ 5743295 w 8526188"/>
                  <a:gd name="connsiteY1461" fmla="*/ 1069800 h 1476866"/>
                  <a:gd name="connsiteX1462" fmla="*/ 5741953 w 8526188"/>
                  <a:gd name="connsiteY1462" fmla="*/ 1064551 h 1476866"/>
                  <a:gd name="connsiteX1463" fmla="*/ 5708477 w 8526188"/>
                  <a:gd name="connsiteY1463" fmla="*/ 1081398 h 1476866"/>
                  <a:gd name="connsiteX1464" fmla="*/ 5729836 w 8526188"/>
                  <a:gd name="connsiteY1464" fmla="*/ 1106926 h 1476866"/>
                  <a:gd name="connsiteX1465" fmla="*/ 5755786 w 8526188"/>
                  <a:gd name="connsiteY1465" fmla="*/ 1143396 h 1476866"/>
                  <a:gd name="connsiteX1466" fmla="*/ 5802255 w 8526188"/>
                  <a:gd name="connsiteY1466" fmla="*/ 1241959 h 1476866"/>
                  <a:gd name="connsiteX1467" fmla="*/ 5727180 w 8526188"/>
                  <a:gd name="connsiteY1467" fmla="*/ 1150552 h 1476866"/>
                  <a:gd name="connsiteX1468" fmla="*/ 5705700 w 8526188"/>
                  <a:gd name="connsiteY1468" fmla="*/ 1112960 h 1476866"/>
                  <a:gd name="connsiteX1469" fmla="*/ 5693780 w 8526188"/>
                  <a:gd name="connsiteY1469" fmla="*/ 1086944 h 1476866"/>
                  <a:gd name="connsiteX1470" fmla="*/ 5677142 w 8526188"/>
                  <a:gd name="connsiteY1470" fmla="*/ 1091311 h 1476866"/>
                  <a:gd name="connsiteX1471" fmla="*/ 5679815 w 8526188"/>
                  <a:gd name="connsiteY1471" fmla="*/ 1085822 h 1476866"/>
                  <a:gd name="connsiteX1472" fmla="*/ 5687883 w 8526188"/>
                  <a:gd name="connsiteY1472" fmla="*/ 1072408 h 1476866"/>
                  <a:gd name="connsiteX1473" fmla="*/ 5683232 w 8526188"/>
                  <a:gd name="connsiteY1473" fmla="*/ 1059993 h 1476866"/>
                  <a:gd name="connsiteX1474" fmla="*/ 5680711 w 8526188"/>
                  <a:gd name="connsiteY1474" fmla="*/ 1051989 h 1476866"/>
                  <a:gd name="connsiteX1475" fmla="*/ 5687702 w 8526188"/>
                  <a:gd name="connsiteY1475" fmla="*/ 1058876 h 1476866"/>
                  <a:gd name="connsiteX1476" fmla="*/ 5694095 w 8526188"/>
                  <a:gd name="connsiteY1476" fmla="*/ 1065693 h 1476866"/>
                  <a:gd name="connsiteX1477" fmla="*/ 5724127 w 8526188"/>
                  <a:gd name="connsiteY1477" fmla="*/ 1034117 h 1476866"/>
                  <a:gd name="connsiteX1478" fmla="*/ 5773341 w 8526188"/>
                  <a:gd name="connsiteY1478" fmla="*/ 1009350 h 1476866"/>
                  <a:gd name="connsiteX1479" fmla="*/ 5791293 w 8526188"/>
                  <a:gd name="connsiteY1479" fmla="*/ 1004638 h 1476866"/>
                  <a:gd name="connsiteX1480" fmla="*/ 5761975 w 8526188"/>
                  <a:gd name="connsiteY1480" fmla="*/ 998686 h 1476866"/>
                  <a:gd name="connsiteX1481" fmla="*/ 5734309 w 8526188"/>
                  <a:gd name="connsiteY1481" fmla="*/ 990734 h 1476866"/>
                  <a:gd name="connsiteX1482" fmla="*/ 5701138 w 8526188"/>
                  <a:gd name="connsiteY1482" fmla="*/ 1023907 h 1476866"/>
                  <a:gd name="connsiteX1483" fmla="*/ 5691252 w 8526188"/>
                  <a:gd name="connsiteY1483" fmla="*/ 1029131 h 1476866"/>
                  <a:gd name="connsiteX1484" fmla="*/ 5694404 w 8526188"/>
                  <a:gd name="connsiteY1484" fmla="*/ 1032236 h 1476866"/>
                  <a:gd name="connsiteX1485" fmla="*/ 5702678 w 8526188"/>
                  <a:gd name="connsiteY1485" fmla="*/ 1041771 h 1476866"/>
                  <a:gd name="connsiteX1486" fmla="*/ 5685308 w 8526188"/>
                  <a:gd name="connsiteY1486" fmla="*/ 1037511 h 1476866"/>
                  <a:gd name="connsiteX1487" fmla="*/ 5678893 w 8526188"/>
                  <a:gd name="connsiteY1487" fmla="*/ 1035661 h 1476866"/>
                  <a:gd name="connsiteX1488" fmla="*/ 5644967 w 8526188"/>
                  <a:gd name="connsiteY1488" fmla="*/ 1053587 h 1476866"/>
                  <a:gd name="connsiteX1489" fmla="*/ 5636446 w 8526188"/>
                  <a:gd name="connsiteY1489" fmla="*/ 1056300 h 1476866"/>
                  <a:gd name="connsiteX1490" fmla="*/ 5653282 w 8526188"/>
                  <a:gd name="connsiteY1490" fmla="*/ 1075927 h 1476866"/>
                  <a:gd name="connsiteX1491" fmla="*/ 5677142 w 8526188"/>
                  <a:gd name="connsiteY1491" fmla="*/ 1109183 h 1476866"/>
                  <a:gd name="connsiteX1492" fmla="*/ 5718502 w 8526188"/>
                  <a:gd name="connsiteY1492" fmla="*/ 1200082 h 1476866"/>
                  <a:gd name="connsiteX1493" fmla="*/ 5648536 w 8526188"/>
                  <a:gd name="connsiteY1493" fmla="*/ 1116846 h 1476866"/>
                  <a:gd name="connsiteX1494" fmla="*/ 5629150 w 8526188"/>
                  <a:gd name="connsiteY1494" fmla="*/ 1082393 h 1476866"/>
                  <a:gd name="connsiteX1495" fmla="*/ 5619962 w 8526188"/>
                  <a:gd name="connsiteY1495" fmla="*/ 1061549 h 1476866"/>
                  <a:gd name="connsiteX1496" fmla="*/ 5617901 w 8526188"/>
                  <a:gd name="connsiteY1496" fmla="*/ 1062206 h 1476866"/>
                  <a:gd name="connsiteX1497" fmla="*/ 5619220 w 8526188"/>
                  <a:gd name="connsiteY1497" fmla="*/ 1059865 h 1476866"/>
                  <a:gd name="connsiteX1498" fmla="*/ 5616368 w 8526188"/>
                  <a:gd name="connsiteY1498" fmla="*/ 1053396 h 1476866"/>
                  <a:gd name="connsiteX1499" fmla="*/ 5607176 w 8526188"/>
                  <a:gd name="connsiteY1499" fmla="*/ 1025946 h 1476866"/>
                  <a:gd name="connsiteX1500" fmla="*/ 5613799 w 8526188"/>
                  <a:gd name="connsiteY1500" fmla="*/ 1032202 h 1476866"/>
                  <a:gd name="connsiteX1501" fmla="*/ 5627766 w 8526188"/>
                  <a:gd name="connsiteY1501" fmla="*/ 1046577 h 1476866"/>
                  <a:gd name="connsiteX1502" fmla="*/ 5631689 w 8526188"/>
                  <a:gd name="connsiteY1502" fmla="*/ 1040755 h 1476866"/>
                  <a:gd name="connsiteX1503" fmla="*/ 5646207 w 8526188"/>
                  <a:gd name="connsiteY1503" fmla="*/ 1026237 h 1476866"/>
                  <a:gd name="connsiteX1504" fmla="*/ 5640313 w 8526188"/>
                  <a:gd name="connsiteY1504" fmla="*/ 1024538 h 1476866"/>
                  <a:gd name="connsiteX1505" fmla="*/ 5607007 w 8526188"/>
                  <a:gd name="connsiteY1505" fmla="*/ 1012722 h 1476866"/>
                  <a:gd name="connsiteX1506" fmla="*/ 5569772 w 8526188"/>
                  <a:gd name="connsiteY1506" fmla="*/ 1031885 h 1476866"/>
                  <a:gd name="connsiteX1507" fmla="*/ 5560260 w 8526188"/>
                  <a:gd name="connsiteY1507" fmla="*/ 1034633 h 1476866"/>
                  <a:gd name="connsiteX1508" fmla="*/ 5562114 w 8526188"/>
                  <a:gd name="connsiteY1508" fmla="*/ 1036610 h 1476866"/>
                  <a:gd name="connsiteX1509" fmla="*/ 5612294 w 8526188"/>
                  <a:gd name="connsiteY1509" fmla="*/ 1102036 h 1476866"/>
                  <a:gd name="connsiteX1510" fmla="*/ 5658763 w 8526188"/>
                  <a:gd name="connsiteY1510" fmla="*/ 1200599 h 1476866"/>
                  <a:gd name="connsiteX1511" fmla="*/ 5583688 w 8526188"/>
                  <a:gd name="connsiteY1511" fmla="*/ 1109192 h 1476866"/>
                  <a:gd name="connsiteX1512" fmla="*/ 5547814 w 8526188"/>
                  <a:gd name="connsiteY1512" fmla="*/ 1040185 h 1476866"/>
                  <a:gd name="connsiteX1513" fmla="*/ 5547153 w 8526188"/>
                  <a:gd name="connsiteY1513" fmla="*/ 1038420 h 1476866"/>
                  <a:gd name="connsiteX1514" fmla="*/ 5544366 w 8526188"/>
                  <a:gd name="connsiteY1514" fmla="*/ 1039226 h 1476866"/>
                  <a:gd name="connsiteX1515" fmla="*/ 5546149 w 8526188"/>
                  <a:gd name="connsiteY1515" fmla="*/ 1035741 h 1476866"/>
                  <a:gd name="connsiteX1516" fmla="*/ 5539740 w 8526188"/>
                  <a:gd name="connsiteY1516" fmla="*/ 1018633 h 1476866"/>
                  <a:gd name="connsiteX1517" fmla="*/ 5537219 w 8526188"/>
                  <a:gd name="connsiteY1517" fmla="*/ 1010629 h 1476866"/>
                  <a:gd name="connsiteX1518" fmla="*/ 5544209 w 8526188"/>
                  <a:gd name="connsiteY1518" fmla="*/ 1017516 h 1476866"/>
                  <a:gd name="connsiteX1519" fmla="*/ 5552050 w 8526188"/>
                  <a:gd name="connsiteY1519" fmla="*/ 1025878 h 1476866"/>
                  <a:gd name="connsiteX1520" fmla="*/ 5556430 w 8526188"/>
                  <a:gd name="connsiteY1520" fmla="*/ 1018863 h 1476866"/>
                  <a:gd name="connsiteX1521" fmla="*/ 5574059 w 8526188"/>
                  <a:gd name="connsiteY1521" fmla="*/ 1000587 h 1476866"/>
                  <a:gd name="connsiteX1522" fmla="*/ 5510154 w 8526188"/>
                  <a:gd name="connsiteY1522" fmla="*/ 971298 h 1476866"/>
                  <a:gd name="connsiteX1523" fmla="*/ 5375847 w 8526188"/>
                  <a:gd name="connsiteY1523" fmla="*/ 866612 h 1476866"/>
                  <a:gd name="connsiteX1524" fmla="*/ 5438212 w 8526188"/>
                  <a:gd name="connsiteY1524" fmla="*/ 883849 h 1476866"/>
                  <a:gd name="connsiteX1525" fmla="*/ 5458303 w 8526188"/>
                  <a:gd name="connsiteY1525" fmla="*/ 890976 h 1476866"/>
                  <a:gd name="connsiteX1526" fmla="*/ 5457498 w 8526188"/>
                  <a:gd name="connsiteY1526" fmla="*/ 887495 h 1476866"/>
                  <a:gd name="connsiteX1527" fmla="*/ 5476964 w 8526188"/>
                  <a:gd name="connsiteY1527" fmla="*/ 764480 h 1476866"/>
                  <a:gd name="connsiteX1528" fmla="*/ 5596460 w 8526188"/>
                  <a:gd name="connsiteY1528" fmla="*/ 648553 h 1476866"/>
                  <a:gd name="connsiteX1529" fmla="*/ 4882352 w 8526188"/>
                  <a:gd name="connsiteY1529" fmla="*/ 644257 h 1476866"/>
                  <a:gd name="connsiteX1530" fmla="*/ 4943306 w 8526188"/>
                  <a:gd name="connsiteY1530" fmla="*/ 647537 h 1476866"/>
                  <a:gd name="connsiteX1531" fmla="*/ 5092423 w 8526188"/>
                  <a:gd name="connsiteY1531" fmla="*/ 700646 h 1476866"/>
                  <a:gd name="connsiteX1532" fmla="*/ 4932581 w 8526188"/>
                  <a:gd name="connsiteY1532" fmla="*/ 711371 h 1476866"/>
                  <a:gd name="connsiteX1533" fmla="*/ 4783464 w 8526188"/>
                  <a:gd name="connsiteY1533" fmla="*/ 658262 h 1476866"/>
                  <a:gd name="connsiteX1534" fmla="*/ 4882352 w 8526188"/>
                  <a:gd name="connsiteY1534" fmla="*/ 644257 h 1476866"/>
                  <a:gd name="connsiteX1535" fmla="*/ 8101819 w 8526188"/>
                  <a:gd name="connsiteY1535" fmla="*/ 641406 h 1476866"/>
                  <a:gd name="connsiteX1536" fmla="*/ 7946062 w 8526188"/>
                  <a:gd name="connsiteY1536" fmla="*/ 742514 h 1476866"/>
                  <a:gd name="connsiteX1537" fmla="*/ 7868015 w 8526188"/>
                  <a:gd name="connsiteY1537" fmla="*/ 768538 h 1476866"/>
                  <a:gd name="connsiteX1538" fmla="*/ 7854941 w 8526188"/>
                  <a:gd name="connsiteY1538" fmla="*/ 771485 h 1476866"/>
                  <a:gd name="connsiteX1539" fmla="*/ 7860253 w 8526188"/>
                  <a:gd name="connsiteY1539" fmla="*/ 772998 h 1476866"/>
                  <a:gd name="connsiteX1540" fmla="*/ 7866911 w 8526188"/>
                  <a:gd name="connsiteY1540" fmla="*/ 775157 h 1476866"/>
                  <a:gd name="connsiteX1541" fmla="*/ 7870623 w 8526188"/>
                  <a:gd name="connsiteY1541" fmla="*/ 773622 h 1476866"/>
                  <a:gd name="connsiteX1542" fmla="*/ 8058419 w 8526188"/>
                  <a:gd name="connsiteY1542" fmla="*/ 720050 h 1476866"/>
                  <a:gd name="connsiteX1543" fmla="*/ 8285664 w 8526188"/>
                  <a:gd name="connsiteY1543" fmla="*/ 699116 h 1476866"/>
                  <a:gd name="connsiteX1544" fmla="*/ 8082931 w 8526188"/>
                  <a:gd name="connsiteY1544" fmla="*/ 758864 h 1476866"/>
                  <a:gd name="connsiteX1545" fmla="*/ 7924874 w 8526188"/>
                  <a:gd name="connsiteY1545" fmla="*/ 777755 h 1476866"/>
                  <a:gd name="connsiteX1546" fmla="*/ 7879094 w 8526188"/>
                  <a:gd name="connsiteY1546" fmla="*/ 779107 h 1476866"/>
                  <a:gd name="connsiteX1547" fmla="*/ 7905463 w 8526188"/>
                  <a:gd name="connsiteY1547" fmla="*/ 787657 h 1476866"/>
                  <a:gd name="connsiteX1548" fmla="*/ 8038492 w 8526188"/>
                  <a:gd name="connsiteY1548" fmla="*/ 845171 h 1476866"/>
                  <a:gd name="connsiteX1549" fmla="*/ 8184547 w 8526188"/>
                  <a:gd name="connsiteY1549" fmla="*/ 951388 h 1476866"/>
                  <a:gd name="connsiteX1550" fmla="*/ 7988961 w 8526188"/>
                  <a:gd name="connsiteY1550" fmla="*/ 874275 h 1476866"/>
                  <a:gd name="connsiteX1551" fmla="*/ 7852441 w 8526188"/>
                  <a:gd name="connsiteY1551" fmla="*/ 777545 h 1476866"/>
                  <a:gd name="connsiteX1552" fmla="*/ 7847937 w 8526188"/>
                  <a:gd name="connsiteY1552" fmla="*/ 773064 h 1476866"/>
                  <a:gd name="connsiteX1553" fmla="*/ 7797390 w 8526188"/>
                  <a:gd name="connsiteY1553" fmla="*/ 784458 h 1476866"/>
                  <a:gd name="connsiteX1554" fmla="*/ 7726472 w 8526188"/>
                  <a:gd name="connsiteY1554" fmla="*/ 794608 h 1476866"/>
                  <a:gd name="connsiteX1555" fmla="*/ 7882229 w 8526188"/>
                  <a:gd name="connsiteY1555" fmla="*/ 693491 h 1476866"/>
                  <a:gd name="connsiteX1556" fmla="*/ 8101819 w 8526188"/>
                  <a:gd name="connsiteY1556" fmla="*/ 641406 h 1476866"/>
                  <a:gd name="connsiteX1557" fmla="*/ 3780015 w 8526188"/>
                  <a:gd name="connsiteY1557" fmla="*/ 630333 h 1476866"/>
                  <a:gd name="connsiteX1558" fmla="*/ 3779724 w 8526188"/>
                  <a:gd name="connsiteY1558" fmla="*/ 639031 h 1476866"/>
                  <a:gd name="connsiteX1559" fmla="*/ 3782885 w 8526188"/>
                  <a:gd name="connsiteY1559" fmla="*/ 638555 h 1476866"/>
                  <a:gd name="connsiteX1560" fmla="*/ 596978 w 8526188"/>
                  <a:gd name="connsiteY1560" fmla="*/ 628126 h 1476866"/>
                  <a:gd name="connsiteX1561" fmla="*/ 731840 w 8526188"/>
                  <a:gd name="connsiteY1561" fmla="*/ 663459 h 1476866"/>
                  <a:gd name="connsiteX1562" fmla="*/ 791115 w 8526188"/>
                  <a:gd name="connsiteY1562" fmla="*/ 689041 h 1476866"/>
                  <a:gd name="connsiteX1563" fmla="*/ 765246 w 8526188"/>
                  <a:gd name="connsiteY1563" fmla="*/ 666683 h 1476866"/>
                  <a:gd name="connsiteX1564" fmla="*/ 733839 w 8526188"/>
                  <a:gd name="connsiteY1564" fmla="*/ 629657 h 1476866"/>
                  <a:gd name="connsiteX1565" fmla="*/ 940667 w 8526188"/>
                  <a:gd name="connsiteY1565" fmla="*/ 696045 h 1476866"/>
                  <a:gd name="connsiteX1566" fmla="*/ 1073949 w 8526188"/>
                  <a:gd name="connsiteY1566" fmla="*/ 806864 h 1476866"/>
                  <a:gd name="connsiteX1567" fmla="*/ 1046679 w 8526188"/>
                  <a:gd name="connsiteY1567" fmla="*/ 801445 h 1476866"/>
                  <a:gd name="connsiteX1568" fmla="*/ 1031689 w 8526188"/>
                  <a:gd name="connsiteY1568" fmla="*/ 825764 h 1476866"/>
                  <a:gd name="connsiteX1569" fmla="*/ 961598 w 8526188"/>
                  <a:gd name="connsiteY1569" fmla="*/ 901857 h 1476866"/>
                  <a:gd name="connsiteX1570" fmla="*/ 810950 w 8526188"/>
                  <a:gd name="connsiteY1570" fmla="*/ 990202 h 1476866"/>
                  <a:gd name="connsiteX1571" fmla="*/ 859211 w 8526188"/>
                  <a:gd name="connsiteY1571" fmla="*/ 919967 h 1476866"/>
                  <a:gd name="connsiteX1572" fmla="*/ 871507 w 8526188"/>
                  <a:gd name="connsiteY1572" fmla="*/ 908124 h 1476866"/>
                  <a:gd name="connsiteX1573" fmla="*/ 810200 w 8526188"/>
                  <a:gd name="connsiteY1573" fmla="*/ 937272 h 1476866"/>
                  <a:gd name="connsiteX1574" fmla="*/ 684815 w 8526188"/>
                  <a:gd name="connsiteY1574" fmla="*/ 981008 h 1476866"/>
                  <a:gd name="connsiteX1575" fmla="*/ 830869 w 8526188"/>
                  <a:gd name="connsiteY1575" fmla="*/ 874791 h 1476866"/>
                  <a:gd name="connsiteX1576" fmla="*/ 1026455 w 8526188"/>
                  <a:gd name="connsiteY1576" fmla="*/ 797678 h 1476866"/>
                  <a:gd name="connsiteX1577" fmla="*/ 1016983 w 8526188"/>
                  <a:gd name="connsiteY1577" fmla="*/ 807102 h 1476866"/>
                  <a:gd name="connsiteX1578" fmla="*/ 1033975 w 8526188"/>
                  <a:gd name="connsiteY1578" fmla="*/ 798921 h 1476866"/>
                  <a:gd name="connsiteX1579" fmla="*/ 1033286 w 8526188"/>
                  <a:gd name="connsiteY1579" fmla="*/ 798784 h 1476866"/>
                  <a:gd name="connsiteX1580" fmla="*/ 939087 w 8526188"/>
                  <a:gd name="connsiteY1580" fmla="*/ 771531 h 1476866"/>
                  <a:gd name="connsiteX1581" fmla="*/ 879813 w 8526188"/>
                  <a:gd name="connsiteY1581" fmla="*/ 745949 h 1476866"/>
                  <a:gd name="connsiteX1582" fmla="*/ 905680 w 8526188"/>
                  <a:gd name="connsiteY1582" fmla="*/ 768307 h 1476866"/>
                  <a:gd name="connsiteX1583" fmla="*/ 937089 w 8526188"/>
                  <a:gd name="connsiteY1583" fmla="*/ 805333 h 1476866"/>
                  <a:gd name="connsiteX1584" fmla="*/ 730269 w 8526188"/>
                  <a:gd name="connsiteY1584" fmla="*/ 738945 h 1476866"/>
                  <a:gd name="connsiteX1585" fmla="*/ 596978 w 8526188"/>
                  <a:gd name="connsiteY1585" fmla="*/ 628126 h 1476866"/>
                  <a:gd name="connsiteX1586" fmla="*/ 4745641 w 8526188"/>
                  <a:gd name="connsiteY1586" fmla="*/ 618600 h 1476866"/>
                  <a:gd name="connsiteX1587" fmla="*/ 4742782 w 8526188"/>
                  <a:gd name="connsiteY1587" fmla="*/ 626790 h 1476866"/>
                  <a:gd name="connsiteX1588" fmla="*/ 4745929 w 8526188"/>
                  <a:gd name="connsiteY1588" fmla="*/ 627254 h 1476866"/>
                  <a:gd name="connsiteX1589" fmla="*/ 7928707 w 8526188"/>
                  <a:gd name="connsiteY1589" fmla="*/ 616387 h 1476866"/>
                  <a:gd name="connsiteX1590" fmla="*/ 7795415 w 8526188"/>
                  <a:gd name="connsiteY1590" fmla="*/ 727206 h 1476866"/>
                  <a:gd name="connsiteX1591" fmla="*/ 7588596 w 8526188"/>
                  <a:gd name="connsiteY1591" fmla="*/ 793594 h 1476866"/>
                  <a:gd name="connsiteX1592" fmla="*/ 7620002 w 8526188"/>
                  <a:gd name="connsiteY1592" fmla="*/ 756568 h 1476866"/>
                  <a:gd name="connsiteX1593" fmla="*/ 7645865 w 8526188"/>
                  <a:gd name="connsiteY1593" fmla="*/ 734213 h 1476866"/>
                  <a:gd name="connsiteX1594" fmla="*/ 7586597 w 8526188"/>
                  <a:gd name="connsiteY1594" fmla="*/ 759792 h 1476866"/>
                  <a:gd name="connsiteX1595" fmla="*/ 7492398 w 8526188"/>
                  <a:gd name="connsiteY1595" fmla="*/ 787045 h 1476866"/>
                  <a:gd name="connsiteX1596" fmla="*/ 7491719 w 8526188"/>
                  <a:gd name="connsiteY1596" fmla="*/ 787180 h 1476866"/>
                  <a:gd name="connsiteX1597" fmla="*/ 7508703 w 8526188"/>
                  <a:gd name="connsiteY1597" fmla="*/ 795359 h 1476866"/>
                  <a:gd name="connsiteX1598" fmla="*/ 7499227 w 8526188"/>
                  <a:gd name="connsiteY1598" fmla="*/ 785930 h 1476866"/>
                  <a:gd name="connsiteX1599" fmla="*/ 7694813 w 8526188"/>
                  <a:gd name="connsiteY1599" fmla="*/ 863043 h 1476866"/>
                  <a:gd name="connsiteX1600" fmla="*/ 7840868 w 8526188"/>
                  <a:gd name="connsiteY1600" fmla="*/ 969260 h 1476866"/>
                  <a:gd name="connsiteX1601" fmla="*/ 7715482 w 8526188"/>
                  <a:gd name="connsiteY1601" fmla="*/ 925527 h 1476866"/>
                  <a:gd name="connsiteX1602" fmla="*/ 7654178 w 8526188"/>
                  <a:gd name="connsiteY1602" fmla="*/ 896377 h 1476866"/>
                  <a:gd name="connsiteX1603" fmla="*/ 7666471 w 8526188"/>
                  <a:gd name="connsiteY1603" fmla="*/ 908219 h 1476866"/>
                  <a:gd name="connsiteX1604" fmla="*/ 7714732 w 8526188"/>
                  <a:gd name="connsiteY1604" fmla="*/ 978453 h 1476866"/>
                  <a:gd name="connsiteX1605" fmla="*/ 7564075 w 8526188"/>
                  <a:gd name="connsiteY1605" fmla="*/ 890108 h 1476866"/>
                  <a:gd name="connsiteX1606" fmla="*/ 7493991 w 8526188"/>
                  <a:gd name="connsiteY1606" fmla="*/ 814016 h 1476866"/>
                  <a:gd name="connsiteX1607" fmla="*/ 7479008 w 8526188"/>
                  <a:gd name="connsiteY1607" fmla="*/ 789706 h 1476866"/>
                  <a:gd name="connsiteX1608" fmla="*/ 7451734 w 8526188"/>
                  <a:gd name="connsiteY1608" fmla="*/ 795125 h 1476866"/>
                  <a:gd name="connsiteX1609" fmla="*/ 7585017 w 8526188"/>
                  <a:gd name="connsiteY1609" fmla="*/ 684306 h 1476866"/>
                  <a:gd name="connsiteX1610" fmla="*/ 7791845 w 8526188"/>
                  <a:gd name="connsiteY1610" fmla="*/ 617918 h 1476866"/>
                  <a:gd name="connsiteX1611" fmla="*/ 7760438 w 8526188"/>
                  <a:gd name="connsiteY1611" fmla="*/ 654944 h 1476866"/>
                  <a:gd name="connsiteX1612" fmla="*/ 7734579 w 8526188"/>
                  <a:gd name="connsiteY1612" fmla="*/ 677294 h 1476866"/>
                  <a:gd name="connsiteX1613" fmla="*/ 7793840 w 8526188"/>
                  <a:gd name="connsiteY1613" fmla="*/ 651720 h 1476866"/>
                  <a:gd name="connsiteX1614" fmla="*/ 7928707 w 8526188"/>
                  <a:gd name="connsiteY1614" fmla="*/ 616387 h 1476866"/>
                  <a:gd name="connsiteX1615" fmla="*/ 946281 w 8526188"/>
                  <a:gd name="connsiteY1615" fmla="*/ 613832 h 1476866"/>
                  <a:gd name="connsiteX1616" fmla="*/ 1118378 w 8526188"/>
                  <a:gd name="connsiteY1616" fmla="*/ 706263 h 1476866"/>
                  <a:gd name="connsiteX1617" fmla="*/ 1185914 w 8526188"/>
                  <a:gd name="connsiteY1617" fmla="*/ 791676 h 1476866"/>
                  <a:gd name="connsiteX1618" fmla="*/ 1195715 w 8526188"/>
                  <a:gd name="connsiteY1618" fmla="*/ 815930 h 1476866"/>
                  <a:gd name="connsiteX1619" fmla="*/ 1211833 w 8526188"/>
                  <a:gd name="connsiteY1619" fmla="*/ 813503 h 1476866"/>
                  <a:gd name="connsiteX1620" fmla="*/ 1206455 w 8526188"/>
                  <a:gd name="connsiteY1620" fmla="*/ 823023 h 1476866"/>
                  <a:gd name="connsiteX1621" fmla="*/ 1200419 w 8526188"/>
                  <a:gd name="connsiteY1621" fmla="*/ 831234 h 1476866"/>
                  <a:gd name="connsiteX1622" fmla="*/ 1200593 w 8526188"/>
                  <a:gd name="connsiteY1622" fmla="*/ 831892 h 1476866"/>
                  <a:gd name="connsiteX1623" fmla="*/ 1200071 w 8526188"/>
                  <a:gd name="connsiteY1623" fmla="*/ 831709 h 1476866"/>
                  <a:gd name="connsiteX1624" fmla="*/ 1188725 w 8526188"/>
                  <a:gd name="connsiteY1624" fmla="*/ 847144 h 1476866"/>
                  <a:gd name="connsiteX1625" fmla="*/ 1106638 w 8526188"/>
                  <a:gd name="connsiteY1625" fmla="*/ 912573 h 1476866"/>
                  <a:gd name="connsiteX1626" fmla="*/ 925855 w 8526188"/>
                  <a:gd name="connsiteY1626" fmla="*/ 967213 h 1476866"/>
                  <a:gd name="connsiteX1627" fmla="*/ 1031057 w 8526188"/>
                  <a:gd name="connsiteY1627" fmla="*/ 868143 h 1476866"/>
                  <a:gd name="connsiteX1628" fmla="*/ 1151126 w 8526188"/>
                  <a:gd name="connsiteY1628" fmla="*/ 824929 h 1476866"/>
                  <a:gd name="connsiteX1629" fmla="*/ 1171242 w 8526188"/>
                  <a:gd name="connsiteY1629" fmla="*/ 820846 h 1476866"/>
                  <a:gd name="connsiteX1630" fmla="*/ 1140782 w 8526188"/>
                  <a:gd name="connsiteY1630" fmla="*/ 808272 h 1476866"/>
                  <a:gd name="connsiteX1631" fmla="*/ 1028502 w 8526188"/>
                  <a:gd name="connsiteY1631" fmla="*/ 739461 h 1476866"/>
                  <a:gd name="connsiteX1632" fmla="*/ 946281 w 8526188"/>
                  <a:gd name="connsiteY1632" fmla="*/ 613832 h 1476866"/>
                  <a:gd name="connsiteX1633" fmla="*/ 1152079 w 8526188"/>
                  <a:gd name="connsiteY1633" fmla="*/ 605661 h 1476866"/>
                  <a:gd name="connsiteX1634" fmla="*/ 1271584 w 8526188"/>
                  <a:gd name="connsiteY1634" fmla="*/ 721580 h 1476866"/>
                  <a:gd name="connsiteX1635" fmla="*/ 1291041 w 8526188"/>
                  <a:gd name="connsiteY1635" fmla="*/ 844597 h 1476866"/>
                  <a:gd name="connsiteX1636" fmla="*/ 1290108 w 8526188"/>
                  <a:gd name="connsiteY1636" fmla="*/ 848636 h 1476866"/>
                  <a:gd name="connsiteX1637" fmla="*/ 1310322 w 8526188"/>
                  <a:gd name="connsiteY1637" fmla="*/ 841465 h 1476866"/>
                  <a:gd name="connsiteX1638" fmla="*/ 1372691 w 8526188"/>
                  <a:gd name="connsiteY1638" fmla="*/ 824228 h 1476866"/>
                  <a:gd name="connsiteX1639" fmla="*/ 1238383 w 8526188"/>
                  <a:gd name="connsiteY1639" fmla="*/ 928915 h 1476866"/>
                  <a:gd name="connsiteX1640" fmla="*/ 1045858 w 8526188"/>
                  <a:gd name="connsiteY1640" fmla="*/ 999388 h 1476866"/>
                  <a:gd name="connsiteX1641" fmla="*/ 1180167 w 8526188"/>
                  <a:gd name="connsiteY1641" fmla="*/ 894702 h 1476866"/>
                  <a:gd name="connsiteX1642" fmla="*/ 1248377 w 8526188"/>
                  <a:gd name="connsiteY1642" fmla="*/ 863440 h 1476866"/>
                  <a:gd name="connsiteX1643" fmla="*/ 1281674 w 8526188"/>
                  <a:gd name="connsiteY1643" fmla="*/ 851628 h 1476866"/>
                  <a:gd name="connsiteX1644" fmla="*/ 1275075 w 8526188"/>
                  <a:gd name="connsiteY1644" fmla="*/ 847470 h 1476866"/>
                  <a:gd name="connsiteX1645" fmla="*/ 1168938 w 8526188"/>
                  <a:gd name="connsiteY1645" fmla="*/ 739968 h 1476866"/>
                  <a:gd name="connsiteX1646" fmla="*/ 1152079 w 8526188"/>
                  <a:gd name="connsiteY1646" fmla="*/ 605661 h 1476866"/>
                  <a:gd name="connsiteX1647" fmla="*/ 4022046 w 8526188"/>
                  <a:gd name="connsiteY1647" fmla="*/ 603107 h 1476866"/>
                  <a:gd name="connsiteX1648" fmla="*/ 4008766 w 8526188"/>
                  <a:gd name="connsiteY1648" fmla="*/ 747115 h 1476866"/>
                  <a:gd name="connsiteX1649" fmla="*/ 3936600 w 8526188"/>
                  <a:gd name="connsiteY1649" fmla="*/ 862664 h 1476866"/>
                  <a:gd name="connsiteX1650" fmla="*/ 3933571 w 8526188"/>
                  <a:gd name="connsiteY1650" fmla="*/ 865704 h 1476866"/>
                  <a:gd name="connsiteX1651" fmla="*/ 3950109 w 8526188"/>
                  <a:gd name="connsiteY1651" fmla="*/ 866485 h 1476866"/>
                  <a:gd name="connsiteX1652" fmla="*/ 3995495 w 8526188"/>
                  <a:gd name="connsiteY1652" fmla="*/ 873252 h 1476866"/>
                  <a:gd name="connsiteX1653" fmla="*/ 3851994 w 8526188"/>
                  <a:gd name="connsiteY1653" fmla="*/ 918706 h 1476866"/>
                  <a:gd name="connsiteX1654" fmla="*/ 3700323 w 8526188"/>
                  <a:gd name="connsiteY1654" fmla="*/ 913597 h 1476866"/>
                  <a:gd name="connsiteX1655" fmla="*/ 3843824 w 8526188"/>
                  <a:gd name="connsiteY1655" fmla="*/ 868143 h 1476866"/>
                  <a:gd name="connsiteX1656" fmla="*/ 3901778 w 8526188"/>
                  <a:gd name="connsiteY1656" fmla="*/ 864203 h 1476866"/>
                  <a:gd name="connsiteX1657" fmla="*/ 3926744 w 8526188"/>
                  <a:gd name="connsiteY1657" fmla="*/ 865382 h 1476866"/>
                  <a:gd name="connsiteX1658" fmla="*/ 3925988 w 8526188"/>
                  <a:gd name="connsiteY1658" fmla="*/ 859632 h 1476866"/>
                  <a:gd name="connsiteX1659" fmla="*/ 3940856 w 8526188"/>
                  <a:gd name="connsiteY1659" fmla="*/ 727712 h 1476866"/>
                  <a:gd name="connsiteX1660" fmla="*/ 4022046 w 8526188"/>
                  <a:gd name="connsiteY1660" fmla="*/ 603107 h 1476866"/>
                  <a:gd name="connsiteX1661" fmla="*/ 7579402 w 8526188"/>
                  <a:gd name="connsiteY1661" fmla="*/ 602084 h 1476866"/>
                  <a:gd name="connsiteX1662" fmla="*/ 7497180 w 8526188"/>
                  <a:gd name="connsiteY1662" fmla="*/ 727704 h 1476866"/>
                  <a:gd name="connsiteX1663" fmla="*/ 7384894 w 8526188"/>
                  <a:gd name="connsiteY1663" fmla="*/ 796522 h 1476866"/>
                  <a:gd name="connsiteX1664" fmla="*/ 7354601 w 8526188"/>
                  <a:gd name="connsiteY1664" fmla="*/ 809027 h 1476866"/>
                  <a:gd name="connsiteX1665" fmla="*/ 7375063 w 8526188"/>
                  <a:gd name="connsiteY1665" fmla="*/ 813181 h 1476866"/>
                  <a:gd name="connsiteX1666" fmla="*/ 7495132 w 8526188"/>
                  <a:gd name="connsiteY1666" fmla="*/ 856394 h 1476866"/>
                  <a:gd name="connsiteX1667" fmla="*/ 7600335 w 8526188"/>
                  <a:gd name="connsiteY1667" fmla="*/ 955464 h 1476866"/>
                  <a:gd name="connsiteX1668" fmla="*/ 7419559 w 8526188"/>
                  <a:gd name="connsiteY1668" fmla="*/ 900825 h 1476866"/>
                  <a:gd name="connsiteX1669" fmla="*/ 7337464 w 8526188"/>
                  <a:gd name="connsiteY1669" fmla="*/ 835396 h 1476866"/>
                  <a:gd name="connsiteX1670" fmla="*/ 7326013 w 8526188"/>
                  <a:gd name="connsiteY1670" fmla="*/ 819817 h 1476866"/>
                  <a:gd name="connsiteX1671" fmla="*/ 7325082 w 8526188"/>
                  <a:gd name="connsiteY1671" fmla="*/ 820143 h 1476866"/>
                  <a:gd name="connsiteX1672" fmla="*/ 7325391 w 8526188"/>
                  <a:gd name="connsiteY1672" fmla="*/ 818970 h 1476866"/>
                  <a:gd name="connsiteX1673" fmla="*/ 7319735 w 8526188"/>
                  <a:gd name="connsiteY1673" fmla="*/ 811275 h 1476866"/>
                  <a:gd name="connsiteX1674" fmla="*/ 7314357 w 8526188"/>
                  <a:gd name="connsiteY1674" fmla="*/ 801755 h 1476866"/>
                  <a:gd name="connsiteX1675" fmla="*/ 7329991 w 8526188"/>
                  <a:gd name="connsiteY1675" fmla="*/ 804109 h 1476866"/>
                  <a:gd name="connsiteX1676" fmla="*/ 7339766 w 8526188"/>
                  <a:gd name="connsiteY1676" fmla="*/ 779928 h 1476866"/>
                  <a:gd name="connsiteX1677" fmla="*/ 7407304 w 8526188"/>
                  <a:gd name="connsiteY1677" fmla="*/ 694514 h 1476866"/>
                  <a:gd name="connsiteX1678" fmla="*/ 7579402 w 8526188"/>
                  <a:gd name="connsiteY1678" fmla="*/ 602084 h 1476866"/>
                  <a:gd name="connsiteX1679" fmla="*/ 7373598 w 8526188"/>
                  <a:gd name="connsiteY1679" fmla="*/ 593914 h 1476866"/>
                  <a:gd name="connsiteX1680" fmla="*/ 7356741 w 8526188"/>
                  <a:gd name="connsiteY1680" fmla="*/ 728221 h 1476866"/>
                  <a:gd name="connsiteX1681" fmla="*/ 7250602 w 8526188"/>
                  <a:gd name="connsiteY1681" fmla="*/ 835729 h 1476866"/>
                  <a:gd name="connsiteX1682" fmla="*/ 7244010 w 8526188"/>
                  <a:gd name="connsiteY1682" fmla="*/ 839884 h 1476866"/>
                  <a:gd name="connsiteX1683" fmla="*/ 7277293 w 8526188"/>
                  <a:gd name="connsiteY1683" fmla="*/ 851692 h 1476866"/>
                  <a:gd name="connsiteX1684" fmla="*/ 7345509 w 8526188"/>
                  <a:gd name="connsiteY1684" fmla="*/ 882953 h 1476866"/>
                  <a:gd name="connsiteX1685" fmla="*/ 7479816 w 8526188"/>
                  <a:gd name="connsiteY1685" fmla="*/ 987639 h 1476866"/>
                  <a:gd name="connsiteX1686" fmla="*/ 7287292 w 8526188"/>
                  <a:gd name="connsiteY1686" fmla="*/ 917166 h 1476866"/>
                  <a:gd name="connsiteX1687" fmla="*/ 7152985 w 8526188"/>
                  <a:gd name="connsiteY1687" fmla="*/ 812480 h 1476866"/>
                  <a:gd name="connsiteX1688" fmla="*/ 7215350 w 8526188"/>
                  <a:gd name="connsiteY1688" fmla="*/ 829717 h 1476866"/>
                  <a:gd name="connsiteX1689" fmla="*/ 7235568 w 8526188"/>
                  <a:gd name="connsiteY1689" fmla="*/ 836889 h 1476866"/>
                  <a:gd name="connsiteX1690" fmla="*/ 7234636 w 8526188"/>
                  <a:gd name="connsiteY1690" fmla="*/ 832856 h 1476866"/>
                  <a:gd name="connsiteX1691" fmla="*/ 7254102 w 8526188"/>
                  <a:gd name="connsiteY1691" fmla="*/ 709841 h 1476866"/>
                  <a:gd name="connsiteX1692" fmla="*/ 7373598 w 8526188"/>
                  <a:gd name="connsiteY1692" fmla="*/ 593914 h 1476866"/>
                  <a:gd name="connsiteX1693" fmla="*/ 4503618 w 8526188"/>
                  <a:gd name="connsiteY1693" fmla="*/ 591359 h 1476866"/>
                  <a:gd name="connsiteX1694" fmla="*/ 4584816 w 8526188"/>
                  <a:gd name="connsiteY1694" fmla="*/ 715964 h 1476866"/>
                  <a:gd name="connsiteX1695" fmla="*/ 4599683 w 8526188"/>
                  <a:gd name="connsiteY1695" fmla="*/ 847884 h 1476866"/>
                  <a:gd name="connsiteX1696" fmla="*/ 4598928 w 8526188"/>
                  <a:gd name="connsiteY1696" fmla="*/ 853633 h 1476866"/>
                  <a:gd name="connsiteX1697" fmla="*/ 4623886 w 8526188"/>
                  <a:gd name="connsiteY1697" fmla="*/ 852454 h 1476866"/>
                  <a:gd name="connsiteX1698" fmla="*/ 4681840 w 8526188"/>
                  <a:gd name="connsiteY1698" fmla="*/ 856394 h 1476866"/>
                  <a:gd name="connsiteX1699" fmla="*/ 4825341 w 8526188"/>
                  <a:gd name="connsiteY1699" fmla="*/ 901848 h 1476866"/>
                  <a:gd name="connsiteX1700" fmla="*/ 4673669 w 8526188"/>
                  <a:gd name="connsiteY1700" fmla="*/ 906957 h 1476866"/>
                  <a:gd name="connsiteX1701" fmla="*/ 4530168 w 8526188"/>
                  <a:gd name="connsiteY1701" fmla="*/ 861503 h 1476866"/>
                  <a:gd name="connsiteX1702" fmla="*/ 4575555 w 8526188"/>
                  <a:gd name="connsiteY1702" fmla="*/ 854736 h 1476866"/>
                  <a:gd name="connsiteX1703" fmla="*/ 4592099 w 8526188"/>
                  <a:gd name="connsiteY1703" fmla="*/ 853955 h 1476866"/>
                  <a:gd name="connsiteX1704" fmla="*/ 4589070 w 8526188"/>
                  <a:gd name="connsiteY1704" fmla="*/ 850916 h 1476866"/>
                  <a:gd name="connsiteX1705" fmla="*/ 4516897 w 8526188"/>
                  <a:gd name="connsiteY1705" fmla="*/ 735367 h 1476866"/>
                  <a:gd name="connsiteX1706" fmla="*/ 4503618 w 8526188"/>
                  <a:gd name="connsiteY1706" fmla="*/ 591359 h 1476866"/>
                  <a:gd name="connsiteX1707" fmla="*/ 3475814 w 8526188"/>
                  <a:gd name="connsiteY1707" fmla="*/ 572119 h 1476866"/>
                  <a:gd name="connsiteX1708" fmla="*/ 3443548 w 8526188"/>
                  <a:gd name="connsiteY1708" fmla="*/ 579893 h 1476866"/>
                  <a:gd name="connsiteX1709" fmla="*/ 3436302 w 8526188"/>
                  <a:gd name="connsiteY1709" fmla="*/ 588804 h 1476866"/>
                  <a:gd name="connsiteX1710" fmla="*/ 3406036 w 8526188"/>
                  <a:gd name="connsiteY1710" fmla="*/ 612571 h 1476866"/>
                  <a:gd name="connsiteX1711" fmla="*/ 3450722 w 8526188"/>
                  <a:gd name="connsiteY1711" fmla="*/ 601804 h 1476866"/>
                  <a:gd name="connsiteX1712" fmla="*/ 3472046 w 8526188"/>
                  <a:gd name="connsiteY1712" fmla="*/ 575017 h 1476866"/>
                  <a:gd name="connsiteX1713" fmla="*/ 3593355 w 8526188"/>
                  <a:gd name="connsiteY1713" fmla="*/ 566664 h 1476866"/>
                  <a:gd name="connsiteX1714" fmla="*/ 3591105 w 8526188"/>
                  <a:gd name="connsiteY1714" fmla="*/ 573490 h 1476866"/>
                  <a:gd name="connsiteX1715" fmla="*/ 3584130 w 8526188"/>
                  <a:gd name="connsiteY1715" fmla="*/ 587567 h 1476866"/>
                  <a:gd name="connsiteX1716" fmla="*/ 3621752 w 8526188"/>
                  <a:gd name="connsiteY1716" fmla="*/ 588609 h 1476866"/>
                  <a:gd name="connsiteX1717" fmla="*/ 3599402 w 8526188"/>
                  <a:gd name="connsiteY1717" fmla="*/ 571954 h 1476866"/>
                  <a:gd name="connsiteX1718" fmla="*/ 5049838 w 8526188"/>
                  <a:gd name="connsiteY1718" fmla="*/ 560369 h 1476866"/>
                  <a:gd name="connsiteX1719" fmla="*/ 5053609 w 8526188"/>
                  <a:gd name="connsiteY1719" fmla="*/ 563270 h 1476866"/>
                  <a:gd name="connsiteX1720" fmla="*/ 5074938 w 8526188"/>
                  <a:gd name="connsiteY1720" fmla="*/ 590063 h 1476866"/>
                  <a:gd name="connsiteX1721" fmla="*/ 5119614 w 8526188"/>
                  <a:gd name="connsiteY1721" fmla="*/ 600829 h 1476866"/>
                  <a:gd name="connsiteX1722" fmla="*/ 5089352 w 8526188"/>
                  <a:gd name="connsiteY1722" fmla="*/ 577064 h 1476866"/>
                  <a:gd name="connsiteX1723" fmla="*/ 5082096 w 8526188"/>
                  <a:gd name="connsiteY1723" fmla="*/ 568141 h 1476866"/>
                  <a:gd name="connsiteX1724" fmla="*/ 4932179 w 8526188"/>
                  <a:gd name="connsiteY1724" fmla="*/ 555032 h 1476866"/>
                  <a:gd name="connsiteX1725" fmla="*/ 4926255 w 8526188"/>
                  <a:gd name="connsiteY1725" fmla="*/ 560214 h 1476866"/>
                  <a:gd name="connsiteX1726" fmla="*/ 4903164 w 8526188"/>
                  <a:gd name="connsiteY1726" fmla="*/ 577420 h 1476866"/>
                  <a:gd name="connsiteX1727" fmla="*/ 4922561 w 8526188"/>
                  <a:gd name="connsiteY1727" fmla="*/ 575530 h 1476866"/>
                  <a:gd name="connsiteX1728" fmla="*/ 4941035 w 8526188"/>
                  <a:gd name="connsiteY1728" fmla="*/ 575320 h 1476866"/>
                  <a:gd name="connsiteX1729" fmla="*/ 4934559 w 8526188"/>
                  <a:gd name="connsiteY1729" fmla="*/ 562249 h 1476866"/>
                  <a:gd name="connsiteX1730" fmla="*/ 3690047 w 8526188"/>
                  <a:gd name="connsiteY1730" fmla="*/ 552584 h 1476866"/>
                  <a:gd name="connsiteX1731" fmla="*/ 3693574 w 8526188"/>
                  <a:gd name="connsiteY1731" fmla="*/ 565945 h 1476866"/>
                  <a:gd name="connsiteX1732" fmla="*/ 3695963 w 8526188"/>
                  <a:gd name="connsiteY1732" fmla="*/ 591388 h 1476866"/>
                  <a:gd name="connsiteX1733" fmla="*/ 3706004 w 8526188"/>
                  <a:gd name="connsiteY1733" fmla="*/ 590531 h 1476866"/>
                  <a:gd name="connsiteX1734" fmla="*/ 3709758 w 8526188"/>
                  <a:gd name="connsiteY1734" fmla="*/ 590727 h 1476866"/>
                  <a:gd name="connsiteX1735" fmla="*/ 3703385 w 8526188"/>
                  <a:gd name="connsiteY1735" fmla="*/ 572472 h 1476866"/>
                  <a:gd name="connsiteX1736" fmla="*/ 3701334 w 8526188"/>
                  <a:gd name="connsiteY1736" fmla="*/ 556938 h 1476866"/>
                  <a:gd name="connsiteX1737" fmla="*/ 3697834 w 8526188"/>
                  <a:gd name="connsiteY1737" fmla="*/ 555992 h 1476866"/>
                  <a:gd name="connsiteX1738" fmla="*/ 3547111 w 8526188"/>
                  <a:gd name="connsiteY1738" fmla="*/ 550985 h 1476866"/>
                  <a:gd name="connsiteX1739" fmla="*/ 3518081 w 8526188"/>
                  <a:gd name="connsiteY1739" fmla="*/ 561934 h 1476866"/>
                  <a:gd name="connsiteX1740" fmla="*/ 3509829 w 8526188"/>
                  <a:gd name="connsiteY1740" fmla="*/ 563923 h 1476866"/>
                  <a:gd name="connsiteX1741" fmla="*/ 3488387 w 8526188"/>
                  <a:gd name="connsiteY1741" fmla="*/ 590851 h 1476866"/>
                  <a:gd name="connsiteX1742" fmla="*/ 3484833 w 8526188"/>
                  <a:gd name="connsiteY1742" fmla="*/ 593585 h 1476866"/>
                  <a:gd name="connsiteX1743" fmla="*/ 3491966 w 8526188"/>
                  <a:gd name="connsiteY1743" fmla="*/ 591866 h 1476866"/>
                  <a:gd name="connsiteX1744" fmla="*/ 3514877 w 8526188"/>
                  <a:gd name="connsiteY1744" fmla="*/ 589915 h 1476866"/>
                  <a:gd name="connsiteX1745" fmla="*/ 3552545 w 8526188"/>
                  <a:gd name="connsiteY1745" fmla="*/ 560335 h 1476866"/>
                  <a:gd name="connsiteX1746" fmla="*/ 3554199 w 8526188"/>
                  <a:gd name="connsiteY1746" fmla="*/ 559394 h 1476866"/>
                  <a:gd name="connsiteX1747" fmla="*/ 3549101 w 8526188"/>
                  <a:gd name="connsiteY1747" fmla="*/ 553886 h 1476866"/>
                  <a:gd name="connsiteX1748" fmla="*/ 4836341 w 8526188"/>
                  <a:gd name="connsiteY1748" fmla="*/ 540527 h 1476866"/>
                  <a:gd name="connsiteX1749" fmla="*/ 4827830 w 8526188"/>
                  <a:gd name="connsiteY1749" fmla="*/ 544252 h 1476866"/>
                  <a:gd name="connsiteX1750" fmla="*/ 4824320 w 8526188"/>
                  <a:gd name="connsiteY1750" fmla="*/ 545201 h 1476866"/>
                  <a:gd name="connsiteX1751" fmla="*/ 4822269 w 8526188"/>
                  <a:gd name="connsiteY1751" fmla="*/ 560723 h 1476866"/>
                  <a:gd name="connsiteX1752" fmla="*/ 4815897 w 8526188"/>
                  <a:gd name="connsiteY1752" fmla="*/ 578976 h 1476866"/>
                  <a:gd name="connsiteX1753" fmla="*/ 4819656 w 8526188"/>
                  <a:gd name="connsiteY1753" fmla="*/ 578779 h 1476866"/>
                  <a:gd name="connsiteX1754" fmla="*/ 4830250 w 8526188"/>
                  <a:gd name="connsiteY1754" fmla="*/ 579684 h 1476866"/>
                  <a:gd name="connsiteX1755" fmla="*/ 4832595 w 8526188"/>
                  <a:gd name="connsiteY1755" fmla="*/ 554713 h 1476866"/>
                  <a:gd name="connsiteX1756" fmla="*/ 4978831 w 8526188"/>
                  <a:gd name="connsiteY1756" fmla="*/ 539342 h 1476866"/>
                  <a:gd name="connsiteX1757" fmla="*/ 4976559 w 8526188"/>
                  <a:gd name="connsiteY1757" fmla="*/ 542654 h 1476866"/>
                  <a:gd name="connsiteX1758" fmla="*/ 4971770 w 8526188"/>
                  <a:gd name="connsiteY1758" fmla="*/ 547829 h 1476866"/>
                  <a:gd name="connsiteX1759" fmla="*/ 4973117 w 8526188"/>
                  <a:gd name="connsiteY1759" fmla="*/ 548595 h 1476866"/>
                  <a:gd name="connsiteX1760" fmla="*/ 5010785 w 8526188"/>
                  <a:gd name="connsiteY1760" fmla="*/ 578175 h 1476866"/>
                  <a:gd name="connsiteX1761" fmla="*/ 5033698 w 8526188"/>
                  <a:gd name="connsiteY1761" fmla="*/ 580126 h 1476866"/>
                  <a:gd name="connsiteX1762" fmla="*/ 5040831 w 8526188"/>
                  <a:gd name="connsiteY1762" fmla="*/ 581845 h 1476866"/>
                  <a:gd name="connsiteX1763" fmla="*/ 5037268 w 8526188"/>
                  <a:gd name="connsiteY1763" fmla="*/ 579103 h 1476866"/>
                  <a:gd name="connsiteX1764" fmla="*/ 5015825 w 8526188"/>
                  <a:gd name="connsiteY1764" fmla="*/ 552174 h 1476866"/>
                  <a:gd name="connsiteX1765" fmla="*/ 5007582 w 8526188"/>
                  <a:gd name="connsiteY1765" fmla="*/ 550189 h 1476866"/>
                  <a:gd name="connsiteX1766" fmla="*/ 3550610 w 8526188"/>
                  <a:gd name="connsiteY1766" fmla="*/ 526427 h 1476866"/>
                  <a:gd name="connsiteX1767" fmla="*/ 3557412 w 8526188"/>
                  <a:gd name="connsiteY1767" fmla="*/ 544420 h 1476866"/>
                  <a:gd name="connsiteX1768" fmla="*/ 3561424 w 8526188"/>
                  <a:gd name="connsiteY1768" fmla="*/ 544890 h 1476866"/>
                  <a:gd name="connsiteX1769" fmla="*/ 3558134 w 8526188"/>
                  <a:gd name="connsiteY1769" fmla="*/ 546330 h 1476866"/>
                  <a:gd name="connsiteX1770" fmla="*/ 3559060 w 8526188"/>
                  <a:gd name="connsiteY1770" fmla="*/ 548780 h 1476866"/>
                  <a:gd name="connsiteX1771" fmla="*/ 3560570 w 8526188"/>
                  <a:gd name="connsiteY1771" fmla="*/ 555772 h 1476866"/>
                  <a:gd name="connsiteX1772" fmla="*/ 3571632 w 8526188"/>
                  <a:gd name="connsiteY1772" fmla="*/ 549483 h 1476866"/>
                  <a:gd name="connsiteX1773" fmla="*/ 3568800 w 8526188"/>
                  <a:gd name="connsiteY1773" fmla="*/ 554629 h 1476866"/>
                  <a:gd name="connsiteX1774" fmla="*/ 3562422 w 8526188"/>
                  <a:gd name="connsiteY1774" fmla="*/ 564900 h 1476866"/>
                  <a:gd name="connsiteX1775" fmla="*/ 3562955 w 8526188"/>
                  <a:gd name="connsiteY1775" fmla="*/ 568378 h 1476866"/>
                  <a:gd name="connsiteX1776" fmla="*/ 3561268 w 8526188"/>
                  <a:gd name="connsiteY1776" fmla="*/ 566759 h 1476866"/>
                  <a:gd name="connsiteX1777" fmla="*/ 3560462 w 8526188"/>
                  <a:gd name="connsiteY1777" fmla="*/ 568058 h 1476866"/>
                  <a:gd name="connsiteX1778" fmla="*/ 3544757 w 8526188"/>
                  <a:gd name="connsiteY1778" fmla="*/ 587371 h 1476866"/>
                  <a:gd name="connsiteX1779" fmla="*/ 3552681 w 8526188"/>
                  <a:gd name="connsiteY1779" fmla="*/ 586696 h 1476866"/>
                  <a:gd name="connsiteX1780" fmla="*/ 3565213 w 8526188"/>
                  <a:gd name="connsiteY1780" fmla="*/ 587043 h 1476866"/>
                  <a:gd name="connsiteX1781" fmla="*/ 3581847 w 8526188"/>
                  <a:gd name="connsiteY1781" fmla="*/ 567361 h 1476866"/>
                  <a:gd name="connsiteX1782" fmla="*/ 3588029 w 8526188"/>
                  <a:gd name="connsiteY1782" fmla="*/ 562004 h 1476866"/>
                  <a:gd name="connsiteX1783" fmla="*/ 3564159 w 8526188"/>
                  <a:gd name="connsiteY1783" fmla="*/ 541120 h 1476866"/>
                  <a:gd name="connsiteX1784" fmla="*/ 3760919 w 8526188"/>
                  <a:gd name="connsiteY1784" fmla="*/ 523607 h 1476866"/>
                  <a:gd name="connsiteX1785" fmla="*/ 3769657 w 8526188"/>
                  <a:gd name="connsiteY1785" fmla="*/ 548636 h 1476866"/>
                  <a:gd name="connsiteX1786" fmla="*/ 3770309 w 8526188"/>
                  <a:gd name="connsiteY1786" fmla="*/ 548812 h 1476866"/>
                  <a:gd name="connsiteX1787" fmla="*/ 3771132 w 8526188"/>
                  <a:gd name="connsiteY1787" fmla="*/ 524140 h 1476866"/>
                  <a:gd name="connsiteX1788" fmla="*/ 3441106 w 8526188"/>
                  <a:gd name="connsiteY1788" fmla="*/ 518515 h 1476866"/>
                  <a:gd name="connsiteX1789" fmla="*/ 3439700 w 8526188"/>
                  <a:gd name="connsiteY1789" fmla="*/ 521483 h 1476866"/>
                  <a:gd name="connsiteX1790" fmla="*/ 3432980 w 8526188"/>
                  <a:gd name="connsiteY1790" fmla="*/ 533587 h 1476866"/>
                  <a:gd name="connsiteX1791" fmla="*/ 3425608 w 8526188"/>
                  <a:gd name="connsiteY1791" fmla="*/ 542974 h 1476866"/>
                  <a:gd name="connsiteX1792" fmla="*/ 3456446 w 8526188"/>
                  <a:gd name="connsiteY1792" fmla="*/ 540348 h 1476866"/>
                  <a:gd name="connsiteX1793" fmla="*/ 4975378 w 8526188"/>
                  <a:gd name="connsiteY1793" fmla="*/ 514338 h 1476866"/>
                  <a:gd name="connsiteX1794" fmla="*/ 4961500 w 8526188"/>
                  <a:gd name="connsiteY1794" fmla="*/ 529383 h 1476866"/>
                  <a:gd name="connsiteX1795" fmla="*/ 4937345 w 8526188"/>
                  <a:gd name="connsiteY1795" fmla="*/ 550513 h 1476866"/>
                  <a:gd name="connsiteX1796" fmla="*/ 4943816 w 8526188"/>
                  <a:gd name="connsiteY1796" fmla="*/ 556121 h 1476866"/>
                  <a:gd name="connsiteX1797" fmla="*/ 4959858 w 8526188"/>
                  <a:gd name="connsiteY1797" fmla="*/ 575105 h 1476866"/>
                  <a:gd name="connsiteX1798" fmla="*/ 4972983 w 8526188"/>
                  <a:gd name="connsiteY1798" fmla="*/ 574956 h 1476866"/>
                  <a:gd name="connsiteX1799" fmla="*/ 4980905 w 8526188"/>
                  <a:gd name="connsiteY1799" fmla="*/ 575630 h 1476866"/>
                  <a:gd name="connsiteX1800" fmla="*/ 4965200 w 8526188"/>
                  <a:gd name="connsiteY1800" fmla="*/ 556318 h 1476866"/>
                  <a:gd name="connsiteX1801" fmla="*/ 4964592 w 8526188"/>
                  <a:gd name="connsiteY1801" fmla="*/ 555338 h 1476866"/>
                  <a:gd name="connsiteX1802" fmla="*/ 4962708 w 8526188"/>
                  <a:gd name="connsiteY1802" fmla="*/ 557146 h 1476866"/>
                  <a:gd name="connsiteX1803" fmla="*/ 4963303 w 8526188"/>
                  <a:gd name="connsiteY1803" fmla="*/ 553262 h 1476866"/>
                  <a:gd name="connsiteX1804" fmla="*/ 4956862 w 8526188"/>
                  <a:gd name="connsiteY1804" fmla="*/ 542889 h 1476866"/>
                  <a:gd name="connsiteX1805" fmla="*/ 4954030 w 8526188"/>
                  <a:gd name="connsiteY1805" fmla="*/ 537743 h 1476866"/>
                  <a:gd name="connsiteX1806" fmla="*/ 4965191 w 8526188"/>
                  <a:gd name="connsiteY1806" fmla="*/ 544088 h 1476866"/>
                  <a:gd name="connsiteX1807" fmla="*/ 4966603 w 8526188"/>
                  <a:gd name="connsiteY1807" fmla="*/ 537548 h 1476866"/>
                  <a:gd name="connsiteX1808" fmla="*/ 4967697 w 8526188"/>
                  <a:gd name="connsiteY1808" fmla="*/ 534654 h 1476866"/>
                  <a:gd name="connsiteX1809" fmla="*/ 4964239 w 8526188"/>
                  <a:gd name="connsiteY1809" fmla="*/ 533141 h 1476866"/>
                  <a:gd name="connsiteX1810" fmla="*/ 4968423 w 8526188"/>
                  <a:gd name="connsiteY1810" fmla="*/ 532733 h 1476866"/>
                  <a:gd name="connsiteX1811" fmla="*/ 4764739 w 8526188"/>
                  <a:gd name="connsiteY1811" fmla="*/ 511858 h 1476866"/>
                  <a:gd name="connsiteX1812" fmla="*/ 4754535 w 8526188"/>
                  <a:gd name="connsiteY1812" fmla="*/ 512391 h 1476866"/>
                  <a:gd name="connsiteX1813" fmla="*/ 4755359 w 8526188"/>
                  <a:gd name="connsiteY1813" fmla="*/ 537069 h 1476866"/>
                  <a:gd name="connsiteX1814" fmla="*/ 4755995 w 8526188"/>
                  <a:gd name="connsiteY1814" fmla="*/ 536897 h 1476866"/>
                  <a:gd name="connsiteX1815" fmla="*/ 3460292 w 8526188"/>
                  <a:gd name="connsiteY1815" fmla="*/ 511147 h 1476866"/>
                  <a:gd name="connsiteX1816" fmla="*/ 3469554 w 8526188"/>
                  <a:gd name="connsiteY1816" fmla="*/ 536360 h 1476866"/>
                  <a:gd name="connsiteX1817" fmla="*/ 3479709 w 8526188"/>
                  <a:gd name="connsiteY1817" fmla="*/ 530587 h 1476866"/>
                  <a:gd name="connsiteX1818" fmla="*/ 3476877 w 8526188"/>
                  <a:gd name="connsiteY1818" fmla="*/ 535733 h 1476866"/>
                  <a:gd name="connsiteX1819" fmla="*/ 3474223 w 8526188"/>
                  <a:gd name="connsiteY1819" fmla="*/ 540008 h 1476866"/>
                  <a:gd name="connsiteX1820" fmla="*/ 3498379 w 8526188"/>
                  <a:gd name="connsiteY1820" fmla="*/ 540677 h 1476866"/>
                  <a:gd name="connsiteX1821" fmla="*/ 3491975 w 8526188"/>
                  <a:gd name="connsiteY1821" fmla="*/ 531142 h 1476866"/>
                  <a:gd name="connsiteX1822" fmla="*/ 3466176 w 8526188"/>
                  <a:gd name="connsiteY1822" fmla="*/ 515393 h 1476866"/>
                  <a:gd name="connsiteX1823" fmla="*/ 3678860 w 8526188"/>
                  <a:gd name="connsiteY1823" fmla="*/ 511135 h 1476866"/>
                  <a:gd name="connsiteX1824" fmla="*/ 3679390 w 8526188"/>
                  <a:gd name="connsiteY1824" fmla="*/ 512207 h 1476866"/>
                  <a:gd name="connsiteX1825" fmla="*/ 3687918 w 8526188"/>
                  <a:gd name="connsiteY1825" fmla="*/ 544516 h 1476866"/>
                  <a:gd name="connsiteX1826" fmla="*/ 3699531 w 8526188"/>
                  <a:gd name="connsiteY1826" fmla="*/ 543288 h 1476866"/>
                  <a:gd name="connsiteX1827" fmla="*/ 3696164 w 8526188"/>
                  <a:gd name="connsiteY1827" fmla="*/ 517790 h 1476866"/>
                  <a:gd name="connsiteX1828" fmla="*/ 3696237 w 8526188"/>
                  <a:gd name="connsiteY1828" fmla="*/ 515611 h 1476866"/>
                  <a:gd name="connsiteX1829" fmla="*/ 5084555 w 8526188"/>
                  <a:gd name="connsiteY1829" fmla="*/ 506790 h 1476866"/>
                  <a:gd name="connsiteX1830" fmla="*/ 5069227 w 8526188"/>
                  <a:gd name="connsiteY1830" fmla="*/ 528600 h 1476866"/>
                  <a:gd name="connsiteX1831" fmla="*/ 5100036 w 8526188"/>
                  <a:gd name="connsiteY1831" fmla="*/ 531224 h 1476866"/>
                  <a:gd name="connsiteX1832" fmla="*/ 5092674 w 8526188"/>
                  <a:gd name="connsiteY1832" fmla="*/ 521851 h 1476866"/>
                  <a:gd name="connsiteX1833" fmla="*/ 5085955 w 8526188"/>
                  <a:gd name="connsiteY1833" fmla="*/ 509746 h 1476866"/>
                  <a:gd name="connsiteX1834" fmla="*/ 5065376 w 8526188"/>
                  <a:gd name="connsiteY1834" fmla="*/ 499400 h 1476866"/>
                  <a:gd name="connsiteX1835" fmla="*/ 5059480 w 8526188"/>
                  <a:gd name="connsiteY1835" fmla="*/ 503654 h 1476866"/>
                  <a:gd name="connsiteX1836" fmla="*/ 5033690 w 8526188"/>
                  <a:gd name="connsiteY1836" fmla="*/ 519397 h 1476866"/>
                  <a:gd name="connsiteX1837" fmla="*/ 5027669 w 8526188"/>
                  <a:gd name="connsiteY1837" fmla="*/ 528360 h 1476866"/>
                  <a:gd name="connsiteX1838" fmla="*/ 5051323 w 8526188"/>
                  <a:gd name="connsiteY1838" fmla="*/ 528090 h 1476866"/>
                  <a:gd name="connsiteX1839" fmla="*/ 5048779 w 8526188"/>
                  <a:gd name="connsiteY1839" fmla="*/ 523993 h 1476866"/>
                  <a:gd name="connsiteX1840" fmla="*/ 5045945 w 8526188"/>
                  <a:gd name="connsiteY1840" fmla="*/ 518847 h 1476866"/>
                  <a:gd name="connsiteX1841" fmla="*/ 5056110 w 8526188"/>
                  <a:gd name="connsiteY1841" fmla="*/ 524626 h 1476866"/>
                  <a:gd name="connsiteX1842" fmla="*/ 4847678 w 8526188"/>
                  <a:gd name="connsiteY1842" fmla="*/ 499158 h 1476866"/>
                  <a:gd name="connsiteX1843" fmla="*/ 4829421 w 8526188"/>
                  <a:gd name="connsiteY1843" fmla="*/ 503862 h 1476866"/>
                  <a:gd name="connsiteX1844" fmla="*/ 4829494 w 8526188"/>
                  <a:gd name="connsiteY1844" fmla="*/ 506041 h 1476866"/>
                  <a:gd name="connsiteX1845" fmla="*/ 4826124 w 8526188"/>
                  <a:gd name="connsiteY1845" fmla="*/ 531547 h 1476866"/>
                  <a:gd name="connsiteX1846" fmla="*/ 4838369 w 8526188"/>
                  <a:gd name="connsiteY1846" fmla="*/ 532842 h 1476866"/>
                  <a:gd name="connsiteX1847" fmla="*/ 4846781 w 8526188"/>
                  <a:gd name="connsiteY1847" fmla="*/ 500975 h 1476866"/>
                  <a:gd name="connsiteX1848" fmla="*/ 3235616 w 8526188"/>
                  <a:gd name="connsiteY1848" fmla="*/ 498421 h 1476866"/>
                  <a:gd name="connsiteX1849" fmla="*/ 3195780 w 8526188"/>
                  <a:gd name="connsiteY1849" fmla="*/ 560723 h 1476866"/>
                  <a:gd name="connsiteX1850" fmla="*/ 3132970 w 8526188"/>
                  <a:gd name="connsiteY1850" fmla="*/ 599538 h 1476866"/>
                  <a:gd name="connsiteX1851" fmla="*/ 3172800 w 8526188"/>
                  <a:gd name="connsiteY1851" fmla="*/ 537235 h 1476866"/>
                  <a:gd name="connsiteX1852" fmla="*/ 3235616 w 8526188"/>
                  <a:gd name="connsiteY1852" fmla="*/ 498421 h 1476866"/>
                  <a:gd name="connsiteX1853" fmla="*/ 3130416 w 8526188"/>
                  <a:gd name="connsiteY1853" fmla="*/ 496374 h 1476866"/>
                  <a:gd name="connsiteX1854" fmla="*/ 3087009 w 8526188"/>
                  <a:gd name="connsiteY1854" fmla="*/ 554591 h 1476866"/>
                  <a:gd name="connsiteX1855" fmla="*/ 3027769 w 8526188"/>
                  <a:gd name="connsiteY1855" fmla="*/ 596975 h 1476866"/>
                  <a:gd name="connsiteX1856" fmla="*/ 3071175 w 8526188"/>
                  <a:gd name="connsiteY1856" fmla="*/ 538758 h 1476866"/>
                  <a:gd name="connsiteX1857" fmla="*/ 3130416 w 8526188"/>
                  <a:gd name="connsiteY1857" fmla="*/ 496374 h 1476866"/>
                  <a:gd name="connsiteX1858" fmla="*/ 5290047 w 8526188"/>
                  <a:gd name="connsiteY1858" fmla="*/ 486673 h 1476866"/>
                  <a:gd name="connsiteX1859" fmla="*/ 5352857 w 8526188"/>
                  <a:gd name="connsiteY1859" fmla="*/ 525488 h 1476866"/>
                  <a:gd name="connsiteX1860" fmla="*/ 5392695 w 8526188"/>
                  <a:gd name="connsiteY1860" fmla="*/ 587782 h 1476866"/>
                  <a:gd name="connsiteX1861" fmla="*/ 5329876 w 8526188"/>
                  <a:gd name="connsiteY1861" fmla="*/ 548976 h 1476866"/>
                  <a:gd name="connsiteX1862" fmla="*/ 5290047 w 8526188"/>
                  <a:gd name="connsiteY1862" fmla="*/ 486673 h 1476866"/>
                  <a:gd name="connsiteX1863" fmla="*/ 5395249 w 8526188"/>
                  <a:gd name="connsiteY1863" fmla="*/ 484634 h 1476866"/>
                  <a:gd name="connsiteX1864" fmla="*/ 5454490 w 8526188"/>
                  <a:gd name="connsiteY1864" fmla="*/ 527018 h 1476866"/>
                  <a:gd name="connsiteX1865" fmla="*/ 5497897 w 8526188"/>
                  <a:gd name="connsiteY1865" fmla="*/ 585235 h 1476866"/>
                  <a:gd name="connsiteX1866" fmla="*/ 5438656 w 8526188"/>
                  <a:gd name="connsiteY1866" fmla="*/ 542851 h 1476866"/>
                  <a:gd name="connsiteX1867" fmla="*/ 5395249 w 8526188"/>
                  <a:gd name="connsiteY1867" fmla="*/ 484634 h 1476866"/>
                  <a:gd name="connsiteX1868" fmla="*/ 3740781 w 8526188"/>
                  <a:gd name="connsiteY1868" fmla="*/ 480357 h 1476866"/>
                  <a:gd name="connsiteX1869" fmla="*/ 3753368 w 8526188"/>
                  <a:gd name="connsiteY1869" fmla="*/ 503613 h 1476866"/>
                  <a:gd name="connsiteX1870" fmla="*/ 3773090 w 8526188"/>
                  <a:gd name="connsiteY1870" fmla="*/ 508695 h 1476866"/>
                  <a:gd name="connsiteX1871" fmla="*/ 3776136 w 8526188"/>
                  <a:gd name="connsiteY1871" fmla="*/ 488853 h 1476866"/>
                  <a:gd name="connsiteX1872" fmla="*/ 3778027 w 8526188"/>
                  <a:gd name="connsiteY1872" fmla="*/ 480919 h 1476866"/>
                  <a:gd name="connsiteX1873" fmla="*/ 3773352 w 8526188"/>
                  <a:gd name="connsiteY1873" fmla="*/ 481503 h 1476866"/>
                  <a:gd name="connsiteX1874" fmla="*/ 3758060 w 8526188"/>
                  <a:gd name="connsiteY1874" fmla="*/ 480965 h 1476866"/>
                  <a:gd name="connsiteX1875" fmla="*/ 3757788 w 8526188"/>
                  <a:gd name="connsiteY1875" fmla="*/ 481221 h 1476866"/>
                  <a:gd name="connsiteX1876" fmla="*/ 3752417 w 8526188"/>
                  <a:gd name="connsiteY1876" fmla="*/ 485658 h 1476866"/>
                  <a:gd name="connsiteX1877" fmla="*/ 3753024 w 8526188"/>
                  <a:gd name="connsiteY1877" fmla="*/ 480788 h 1476866"/>
                  <a:gd name="connsiteX1878" fmla="*/ 3794990 w 8526188"/>
                  <a:gd name="connsiteY1878" fmla="*/ 478798 h 1476866"/>
                  <a:gd name="connsiteX1879" fmla="*/ 3781812 w 8526188"/>
                  <a:gd name="connsiteY1879" fmla="*/ 480446 h 1476866"/>
                  <a:gd name="connsiteX1880" fmla="*/ 3786996 w 8526188"/>
                  <a:gd name="connsiteY1880" fmla="*/ 486778 h 1476866"/>
                  <a:gd name="connsiteX1881" fmla="*/ 3790055 w 8526188"/>
                  <a:gd name="connsiteY1881" fmla="*/ 491162 h 1476866"/>
                  <a:gd name="connsiteX1882" fmla="*/ 2988448 w 8526188"/>
                  <a:gd name="connsiteY1882" fmla="*/ 477481 h 1476866"/>
                  <a:gd name="connsiteX1883" fmla="*/ 3039517 w 8526188"/>
                  <a:gd name="connsiteY1883" fmla="*/ 482588 h 1476866"/>
                  <a:gd name="connsiteX1884" fmla="*/ 3107944 w 8526188"/>
                  <a:gd name="connsiteY1884" fmla="*/ 508630 h 1476866"/>
                  <a:gd name="connsiteX1885" fmla="*/ 3034916 w 8526188"/>
                  <a:gd name="connsiteY1885" fmla="*/ 504545 h 1476866"/>
                  <a:gd name="connsiteX1886" fmla="*/ 2966490 w 8526188"/>
                  <a:gd name="connsiteY1886" fmla="*/ 478502 h 1476866"/>
                  <a:gd name="connsiteX1887" fmla="*/ 2988448 w 8526188"/>
                  <a:gd name="connsiteY1887" fmla="*/ 477481 h 1476866"/>
                  <a:gd name="connsiteX1888" fmla="*/ 4784862 w 8526188"/>
                  <a:gd name="connsiteY1888" fmla="*/ 468635 h 1476866"/>
                  <a:gd name="connsiteX1889" fmla="*/ 4772643 w 8526188"/>
                  <a:gd name="connsiteY1889" fmla="*/ 469066 h 1476866"/>
                  <a:gd name="connsiteX1890" fmla="*/ 4773246 w 8526188"/>
                  <a:gd name="connsiteY1890" fmla="*/ 473909 h 1476866"/>
                  <a:gd name="connsiteX1891" fmla="*/ 4767877 w 8526188"/>
                  <a:gd name="connsiteY1891" fmla="*/ 469472 h 1476866"/>
                  <a:gd name="connsiteX1892" fmla="*/ 4767633 w 8526188"/>
                  <a:gd name="connsiteY1892" fmla="*/ 469242 h 1476866"/>
                  <a:gd name="connsiteX1893" fmla="*/ 4752824 w 8526188"/>
                  <a:gd name="connsiteY1893" fmla="*/ 469763 h 1476866"/>
                  <a:gd name="connsiteX1894" fmla="*/ 4747624 w 8526188"/>
                  <a:gd name="connsiteY1894" fmla="*/ 469113 h 1476866"/>
                  <a:gd name="connsiteX1895" fmla="*/ 4749529 w 8526188"/>
                  <a:gd name="connsiteY1895" fmla="*/ 477102 h 1476866"/>
                  <a:gd name="connsiteX1896" fmla="*/ 4752577 w 8526188"/>
                  <a:gd name="connsiteY1896" fmla="*/ 496945 h 1476866"/>
                  <a:gd name="connsiteX1897" fmla="*/ 4772290 w 8526188"/>
                  <a:gd name="connsiteY1897" fmla="*/ 491866 h 1476866"/>
                  <a:gd name="connsiteX1898" fmla="*/ 4730641 w 8526188"/>
                  <a:gd name="connsiteY1898" fmla="*/ 466989 h 1476866"/>
                  <a:gd name="connsiteX1899" fmla="*/ 4735604 w 8526188"/>
                  <a:gd name="connsiteY1899" fmla="*/ 479420 h 1476866"/>
                  <a:gd name="connsiteX1900" fmla="*/ 4738669 w 8526188"/>
                  <a:gd name="connsiteY1900" fmla="*/ 475028 h 1476866"/>
                  <a:gd name="connsiteX1901" fmla="*/ 4743893 w 8526188"/>
                  <a:gd name="connsiteY1901" fmla="*/ 468646 h 1476866"/>
                  <a:gd name="connsiteX1902" fmla="*/ 5537409 w 8526188"/>
                  <a:gd name="connsiteY1902" fmla="*/ 465741 h 1476866"/>
                  <a:gd name="connsiteX1903" fmla="*/ 5559177 w 8526188"/>
                  <a:gd name="connsiteY1903" fmla="*/ 466762 h 1476866"/>
                  <a:gd name="connsiteX1904" fmla="*/ 5490751 w 8526188"/>
                  <a:gd name="connsiteY1904" fmla="*/ 492805 h 1476866"/>
                  <a:gd name="connsiteX1905" fmla="*/ 5417723 w 8526188"/>
                  <a:gd name="connsiteY1905" fmla="*/ 496890 h 1476866"/>
                  <a:gd name="connsiteX1906" fmla="*/ 5486150 w 8526188"/>
                  <a:gd name="connsiteY1906" fmla="*/ 470848 h 1476866"/>
                  <a:gd name="connsiteX1907" fmla="*/ 5537409 w 8526188"/>
                  <a:gd name="connsiteY1907" fmla="*/ 465741 h 1476866"/>
                  <a:gd name="connsiteX1908" fmla="*/ 3653264 w 8526188"/>
                  <a:gd name="connsiteY1908" fmla="*/ 460094 h 1476866"/>
                  <a:gd name="connsiteX1909" fmla="*/ 3654587 w 8526188"/>
                  <a:gd name="connsiteY1909" fmla="*/ 461951 h 1476866"/>
                  <a:gd name="connsiteX1910" fmla="*/ 3669951 w 8526188"/>
                  <a:gd name="connsiteY1910" fmla="*/ 493082 h 1476866"/>
                  <a:gd name="connsiteX1911" fmla="*/ 3696941 w 8526188"/>
                  <a:gd name="connsiteY1911" fmla="*/ 494490 h 1476866"/>
                  <a:gd name="connsiteX1912" fmla="*/ 3697620 w 8526188"/>
                  <a:gd name="connsiteY1912" fmla="*/ 474147 h 1476866"/>
                  <a:gd name="connsiteX1913" fmla="*/ 3663556 w 8526188"/>
                  <a:gd name="connsiteY1913" fmla="*/ 464780 h 1476866"/>
                  <a:gd name="connsiteX1914" fmla="*/ 4873443 w 8526188"/>
                  <a:gd name="connsiteY1914" fmla="*/ 448111 h 1476866"/>
                  <a:gd name="connsiteX1915" fmla="*/ 4862620 w 8526188"/>
                  <a:gd name="connsiteY1915" fmla="*/ 453040 h 1476866"/>
                  <a:gd name="connsiteX1916" fmla="*/ 4828043 w 8526188"/>
                  <a:gd name="connsiteY1916" fmla="*/ 462548 h 1476866"/>
                  <a:gd name="connsiteX1917" fmla="*/ 4828717 w 8526188"/>
                  <a:gd name="connsiteY1917" fmla="*/ 482740 h 1476866"/>
                  <a:gd name="connsiteX1918" fmla="*/ 4856497 w 8526188"/>
                  <a:gd name="connsiteY1918" fmla="*/ 481289 h 1476866"/>
                  <a:gd name="connsiteX1919" fmla="*/ 4871583 w 8526188"/>
                  <a:gd name="connsiteY1919" fmla="*/ 450722 h 1476866"/>
                  <a:gd name="connsiteX1920" fmla="*/ 3096194 w 8526188"/>
                  <a:gd name="connsiteY1920" fmla="*/ 422839 h 1476866"/>
                  <a:gd name="connsiteX1921" fmla="*/ 3164629 w 8526188"/>
                  <a:gd name="connsiteY1921" fmla="*/ 450928 h 1476866"/>
                  <a:gd name="connsiteX1922" fmla="*/ 3214160 w 8526188"/>
                  <a:gd name="connsiteY1922" fmla="*/ 505568 h 1476866"/>
                  <a:gd name="connsiteX1923" fmla="*/ 3192202 w 8526188"/>
                  <a:gd name="connsiteY1923" fmla="*/ 500141 h 1476866"/>
                  <a:gd name="connsiteX1924" fmla="*/ 3177306 w 8526188"/>
                  <a:gd name="connsiteY1924" fmla="*/ 492876 h 1476866"/>
                  <a:gd name="connsiteX1925" fmla="*/ 3175075 w 8526188"/>
                  <a:gd name="connsiteY1925" fmla="*/ 496927 h 1476866"/>
                  <a:gd name="connsiteX1926" fmla="*/ 3134502 w 8526188"/>
                  <a:gd name="connsiteY1926" fmla="*/ 549998 h 1476866"/>
                  <a:gd name="connsiteX1927" fmla="*/ 3075261 w 8526188"/>
                  <a:gd name="connsiteY1927" fmla="*/ 592382 h 1476866"/>
                  <a:gd name="connsiteX1928" fmla="*/ 3118668 w 8526188"/>
                  <a:gd name="connsiteY1928" fmla="*/ 534165 h 1476866"/>
                  <a:gd name="connsiteX1929" fmla="*/ 3158822 w 8526188"/>
                  <a:gd name="connsiteY1929" fmla="*/ 502633 h 1476866"/>
                  <a:gd name="connsiteX1930" fmla="*/ 3167661 w 8526188"/>
                  <a:gd name="connsiteY1930" fmla="*/ 497607 h 1476866"/>
                  <a:gd name="connsiteX1931" fmla="*/ 3152882 w 8526188"/>
                  <a:gd name="connsiteY1931" fmla="*/ 496948 h 1476866"/>
                  <a:gd name="connsiteX1932" fmla="*/ 3103858 w 8526188"/>
                  <a:gd name="connsiteY1932" fmla="*/ 487180 h 1476866"/>
                  <a:gd name="connsiteX1933" fmla="*/ 3040532 w 8526188"/>
                  <a:gd name="connsiteY1933" fmla="*/ 455014 h 1476866"/>
                  <a:gd name="connsiteX1934" fmla="*/ 3111005 w 8526188"/>
                  <a:gd name="connsiteY1934" fmla="*/ 465739 h 1476866"/>
                  <a:gd name="connsiteX1935" fmla="*/ 3169607 w 8526188"/>
                  <a:gd name="connsiteY1935" fmla="*/ 494530 h 1476866"/>
                  <a:gd name="connsiteX1936" fmla="*/ 3171144 w 8526188"/>
                  <a:gd name="connsiteY1936" fmla="*/ 495627 h 1476866"/>
                  <a:gd name="connsiteX1937" fmla="*/ 3176594 w 8526188"/>
                  <a:gd name="connsiteY1937" fmla="*/ 492528 h 1476866"/>
                  <a:gd name="connsiteX1938" fmla="*/ 3145733 w 8526188"/>
                  <a:gd name="connsiteY1938" fmla="*/ 477478 h 1476866"/>
                  <a:gd name="connsiteX1939" fmla="*/ 3096194 w 8526188"/>
                  <a:gd name="connsiteY1939" fmla="*/ 422839 h 1476866"/>
                  <a:gd name="connsiteX1940" fmla="*/ 3620207 w 8526188"/>
                  <a:gd name="connsiteY1940" fmla="*/ 415620 h 1476866"/>
                  <a:gd name="connsiteX1941" fmla="*/ 3626912 w 8526188"/>
                  <a:gd name="connsiteY1941" fmla="*/ 423091 h 1476866"/>
                  <a:gd name="connsiteX1942" fmla="*/ 3649030 w 8526188"/>
                  <a:gd name="connsiteY1942" fmla="*/ 454148 h 1476866"/>
                  <a:gd name="connsiteX1943" fmla="*/ 3666109 w 8526188"/>
                  <a:gd name="connsiteY1943" fmla="*/ 452012 h 1476866"/>
                  <a:gd name="connsiteX1944" fmla="*/ 3700536 w 8526188"/>
                  <a:gd name="connsiteY1944" fmla="*/ 453224 h 1476866"/>
                  <a:gd name="connsiteX1945" fmla="*/ 3702592 w 8526188"/>
                  <a:gd name="connsiteY1945" fmla="*/ 439830 h 1476866"/>
                  <a:gd name="connsiteX1946" fmla="*/ 3704473 w 8526188"/>
                  <a:gd name="connsiteY1946" fmla="*/ 431938 h 1476866"/>
                  <a:gd name="connsiteX1947" fmla="*/ 3674272 w 8526188"/>
                  <a:gd name="connsiteY1947" fmla="*/ 431009 h 1476866"/>
                  <a:gd name="connsiteX1948" fmla="*/ 5429463 w 8526188"/>
                  <a:gd name="connsiteY1948" fmla="*/ 411091 h 1476866"/>
                  <a:gd name="connsiteX1949" fmla="*/ 5379932 w 8526188"/>
                  <a:gd name="connsiteY1949" fmla="*/ 465730 h 1476866"/>
                  <a:gd name="connsiteX1950" fmla="*/ 5349070 w 8526188"/>
                  <a:gd name="connsiteY1950" fmla="*/ 480779 h 1476866"/>
                  <a:gd name="connsiteX1951" fmla="*/ 5354528 w 8526188"/>
                  <a:gd name="connsiteY1951" fmla="*/ 483883 h 1476866"/>
                  <a:gd name="connsiteX1952" fmla="*/ 5356058 w 8526188"/>
                  <a:gd name="connsiteY1952" fmla="*/ 482790 h 1476866"/>
                  <a:gd name="connsiteX1953" fmla="*/ 5414661 w 8526188"/>
                  <a:gd name="connsiteY1953" fmla="*/ 453990 h 1476866"/>
                  <a:gd name="connsiteX1954" fmla="*/ 5485135 w 8526188"/>
                  <a:gd name="connsiteY1954" fmla="*/ 443274 h 1476866"/>
                  <a:gd name="connsiteX1955" fmla="*/ 5421809 w 8526188"/>
                  <a:gd name="connsiteY1955" fmla="*/ 475440 h 1476866"/>
                  <a:gd name="connsiteX1956" fmla="*/ 5372784 w 8526188"/>
                  <a:gd name="connsiteY1956" fmla="*/ 485208 h 1476866"/>
                  <a:gd name="connsiteX1957" fmla="*/ 5358018 w 8526188"/>
                  <a:gd name="connsiteY1957" fmla="*/ 485867 h 1476866"/>
                  <a:gd name="connsiteX1958" fmla="*/ 5366844 w 8526188"/>
                  <a:gd name="connsiteY1958" fmla="*/ 490885 h 1476866"/>
                  <a:gd name="connsiteX1959" fmla="*/ 5406998 w 8526188"/>
                  <a:gd name="connsiteY1959" fmla="*/ 522417 h 1476866"/>
                  <a:gd name="connsiteX1960" fmla="*/ 5450405 w 8526188"/>
                  <a:gd name="connsiteY1960" fmla="*/ 580634 h 1476866"/>
                  <a:gd name="connsiteX1961" fmla="*/ 5391164 w 8526188"/>
                  <a:gd name="connsiteY1961" fmla="*/ 538250 h 1476866"/>
                  <a:gd name="connsiteX1962" fmla="*/ 5350590 w 8526188"/>
                  <a:gd name="connsiteY1962" fmla="*/ 485179 h 1476866"/>
                  <a:gd name="connsiteX1963" fmla="*/ 5348359 w 8526188"/>
                  <a:gd name="connsiteY1963" fmla="*/ 481126 h 1476866"/>
                  <a:gd name="connsiteX1964" fmla="*/ 5333456 w 8526188"/>
                  <a:gd name="connsiteY1964" fmla="*/ 488393 h 1476866"/>
                  <a:gd name="connsiteX1965" fmla="*/ 5311497 w 8526188"/>
                  <a:gd name="connsiteY1965" fmla="*/ 493820 h 1476866"/>
                  <a:gd name="connsiteX1966" fmla="*/ 5361037 w 8526188"/>
                  <a:gd name="connsiteY1966" fmla="*/ 439180 h 1476866"/>
                  <a:gd name="connsiteX1967" fmla="*/ 5429463 w 8526188"/>
                  <a:gd name="connsiteY1967" fmla="*/ 411091 h 1476866"/>
                  <a:gd name="connsiteX1968" fmla="*/ 3149311 w 8526188"/>
                  <a:gd name="connsiteY1968" fmla="*/ 409052 h 1476866"/>
                  <a:gd name="connsiteX1969" fmla="*/ 3170632 w 8526188"/>
                  <a:gd name="connsiteY1969" fmla="*/ 416968 h 1476866"/>
                  <a:gd name="connsiteX1970" fmla="*/ 3213702 w 8526188"/>
                  <a:gd name="connsiteY1970" fmla="*/ 444498 h 1476866"/>
                  <a:gd name="connsiteX1971" fmla="*/ 3201522 w 8526188"/>
                  <a:gd name="connsiteY1971" fmla="*/ 429668 h 1476866"/>
                  <a:gd name="connsiteX1972" fmla="*/ 3191180 w 8526188"/>
                  <a:gd name="connsiteY1972" fmla="*/ 409560 h 1476866"/>
                  <a:gd name="connsiteX1973" fmla="*/ 3256034 w 8526188"/>
                  <a:gd name="connsiteY1973" fmla="*/ 445304 h 1476866"/>
                  <a:gd name="connsiteX1974" fmla="*/ 3298934 w 8526188"/>
                  <a:gd name="connsiteY1974" fmla="*/ 505052 h 1476866"/>
                  <a:gd name="connsiteX1975" fmla="*/ 3290429 w 8526188"/>
                  <a:gd name="connsiteY1975" fmla="*/ 501895 h 1476866"/>
                  <a:gd name="connsiteX1976" fmla="*/ 3286227 w 8526188"/>
                  <a:gd name="connsiteY1976" fmla="*/ 515459 h 1476866"/>
                  <a:gd name="connsiteX1977" fmla="*/ 3265736 w 8526188"/>
                  <a:gd name="connsiteY1977" fmla="*/ 557146 h 1476866"/>
                  <a:gd name="connsiteX1978" fmla="*/ 3220799 w 8526188"/>
                  <a:gd name="connsiteY1978" fmla="*/ 605662 h 1476866"/>
                  <a:gd name="connsiteX1979" fmla="*/ 3226350 w 8526188"/>
                  <a:gd name="connsiteY1979" fmla="*/ 586574 h 1476866"/>
                  <a:gd name="connsiteX1980" fmla="*/ 3239647 w 8526188"/>
                  <a:gd name="connsiteY1980" fmla="*/ 559523 h 1476866"/>
                  <a:gd name="connsiteX1981" fmla="*/ 3200573 w 8526188"/>
                  <a:gd name="connsiteY1981" fmla="*/ 590208 h 1476866"/>
                  <a:gd name="connsiteX1982" fmla="*/ 3181486 w 8526188"/>
                  <a:gd name="connsiteY1982" fmla="*/ 601060 h 1476866"/>
                  <a:gd name="connsiteX1983" fmla="*/ 3224893 w 8526188"/>
                  <a:gd name="connsiteY1983" fmla="*/ 542843 h 1476866"/>
                  <a:gd name="connsiteX1984" fmla="*/ 3284123 w 8526188"/>
                  <a:gd name="connsiteY1984" fmla="*/ 500459 h 1476866"/>
                  <a:gd name="connsiteX1985" fmla="*/ 3281588 w 8526188"/>
                  <a:gd name="connsiteY1985" fmla="*/ 505066 h 1476866"/>
                  <a:gd name="connsiteX1986" fmla="*/ 3286859 w 8526188"/>
                  <a:gd name="connsiteY1986" fmla="*/ 500571 h 1476866"/>
                  <a:gd name="connsiteX1987" fmla="*/ 3277613 w 8526188"/>
                  <a:gd name="connsiteY1987" fmla="*/ 497139 h 1476866"/>
                  <a:gd name="connsiteX1988" fmla="*/ 3234535 w 8526188"/>
                  <a:gd name="connsiteY1988" fmla="*/ 469601 h 1476866"/>
                  <a:gd name="connsiteX1989" fmla="*/ 3246720 w 8526188"/>
                  <a:gd name="connsiteY1989" fmla="*/ 484439 h 1476866"/>
                  <a:gd name="connsiteX1990" fmla="*/ 3257057 w 8526188"/>
                  <a:gd name="connsiteY1990" fmla="*/ 504544 h 1476866"/>
                  <a:gd name="connsiteX1991" fmla="*/ 3192202 w 8526188"/>
                  <a:gd name="connsiteY1991" fmla="*/ 468800 h 1476866"/>
                  <a:gd name="connsiteX1992" fmla="*/ 3149311 w 8526188"/>
                  <a:gd name="connsiteY1992" fmla="*/ 409052 h 1476866"/>
                  <a:gd name="connsiteX1993" fmla="*/ 4906762 w 8526188"/>
                  <a:gd name="connsiteY1993" fmla="*/ 403497 h 1476866"/>
                  <a:gd name="connsiteX1994" fmla="*/ 4851374 w 8526188"/>
                  <a:gd name="connsiteY1994" fmla="*/ 419261 h 1476866"/>
                  <a:gd name="connsiteX1995" fmla="*/ 4821182 w 8526188"/>
                  <a:gd name="connsiteY1995" fmla="*/ 420190 h 1476866"/>
                  <a:gd name="connsiteX1996" fmla="*/ 4823064 w 8526188"/>
                  <a:gd name="connsiteY1996" fmla="*/ 428081 h 1476866"/>
                  <a:gd name="connsiteX1997" fmla="*/ 4825125 w 8526188"/>
                  <a:gd name="connsiteY1997" fmla="*/ 441502 h 1476866"/>
                  <a:gd name="connsiteX1998" fmla="*/ 4860065 w 8526188"/>
                  <a:gd name="connsiteY1998" fmla="*/ 440272 h 1476866"/>
                  <a:gd name="connsiteX1999" fmla="*/ 4877474 w 8526188"/>
                  <a:gd name="connsiteY1999" fmla="*/ 442449 h 1476866"/>
                  <a:gd name="connsiteX2000" fmla="*/ 4899255 w 8526188"/>
                  <a:gd name="connsiteY2000" fmla="*/ 411863 h 1476866"/>
                  <a:gd name="connsiteX2001" fmla="*/ 5376354 w 8526188"/>
                  <a:gd name="connsiteY2001" fmla="*/ 397304 h 1476866"/>
                  <a:gd name="connsiteX2002" fmla="*/ 5333463 w 8526188"/>
                  <a:gd name="connsiteY2002" fmla="*/ 457052 h 1476866"/>
                  <a:gd name="connsiteX2003" fmla="*/ 5268606 w 8526188"/>
                  <a:gd name="connsiteY2003" fmla="*/ 492796 h 1476866"/>
                  <a:gd name="connsiteX2004" fmla="*/ 5278944 w 8526188"/>
                  <a:gd name="connsiteY2004" fmla="*/ 472691 h 1476866"/>
                  <a:gd name="connsiteX2005" fmla="*/ 5291119 w 8526188"/>
                  <a:gd name="connsiteY2005" fmla="*/ 457865 h 1476866"/>
                  <a:gd name="connsiteX2006" fmla="*/ 5248050 w 8526188"/>
                  <a:gd name="connsiteY2006" fmla="*/ 485206 h 1476866"/>
                  <a:gd name="connsiteX2007" fmla="*/ 5238711 w 8526188"/>
                  <a:gd name="connsiteY2007" fmla="*/ 488757 h 1476866"/>
                  <a:gd name="connsiteX2008" fmla="*/ 5244090 w 8526188"/>
                  <a:gd name="connsiteY2008" fmla="*/ 493343 h 1476866"/>
                  <a:gd name="connsiteX2009" fmla="*/ 5241540 w 8526188"/>
                  <a:gd name="connsiteY2009" fmla="*/ 488711 h 1476866"/>
                  <a:gd name="connsiteX2010" fmla="*/ 5300781 w 8526188"/>
                  <a:gd name="connsiteY2010" fmla="*/ 531095 h 1476866"/>
                  <a:gd name="connsiteX2011" fmla="*/ 5344188 w 8526188"/>
                  <a:gd name="connsiteY2011" fmla="*/ 589312 h 1476866"/>
                  <a:gd name="connsiteX2012" fmla="*/ 5325101 w 8526188"/>
                  <a:gd name="connsiteY2012" fmla="*/ 578460 h 1476866"/>
                  <a:gd name="connsiteX2013" fmla="*/ 5285997 w 8526188"/>
                  <a:gd name="connsiteY2013" fmla="*/ 547753 h 1476866"/>
                  <a:gd name="connsiteX2014" fmla="*/ 5299306 w 8526188"/>
                  <a:gd name="connsiteY2014" fmla="*/ 574828 h 1476866"/>
                  <a:gd name="connsiteX2015" fmla="*/ 5304857 w 8526188"/>
                  <a:gd name="connsiteY2015" fmla="*/ 593913 h 1476866"/>
                  <a:gd name="connsiteX2016" fmla="*/ 5259919 w 8526188"/>
                  <a:gd name="connsiteY2016" fmla="*/ 545406 h 1476866"/>
                  <a:gd name="connsiteX2017" fmla="*/ 5239431 w 8526188"/>
                  <a:gd name="connsiteY2017" fmla="*/ 503719 h 1476866"/>
                  <a:gd name="connsiteX2018" fmla="*/ 5235207 w 8526188"/>
                  <a:gd name="connsiteY2018" fmla="*/ 490089 h 1476866"/>
                  <a:gd name="connsiteX2019" fmla="*/ 5226729 w 8526188"/>
                  <a:gd name="connsiteY2019" fmla="*/ 493312 h 1476866"/>
                  <a:gd name="connsiteX2020" fmla="*/ 5269620 w 8526188"/>
                  <a:gd name="connsiteY2020" fmla="*/ 433564 h 1476866"/>
                  <a:gd name="connsiteX2021" fmla="*/ 5334477 w 8526188"/>
                  <a:gd name="connsiteY2021" fmla="*/ 397820 h 1476866"/>
                  <a:gd name="connsiteX2022" fmla="*/ 5324139 w 8526188"/>
                  <a:gd name="connsiteY2022" fmla="*/ 417928 h 1476866"/>
                  <a:gd name="connsiteX2023" fmla="*/ 5311972 w 8526188"/>
                  <a:gd name="connsiteY2023" fmla="*/ 432744 h 1476866"/>
                  <a:gd name="connsiteX2024" fmla="*/ 5355033 w 8526188"/>
                  <a:gd name="connsiteY2024" fmla="*/ 405220 h 1476866"/>
                  <a:gd name="connsiteX2025" fmla="*/ 5376354 w 8526188"/>
                  <a:gd name="connsiteY2025" fmla="*/ 397304 h 1476866"/>
                  <a:gd name="connsiteX2026" fmla="*/ 3833099 w 8526188"/>
                  <a:gd name="connsiteY2026" fmla="*/ 284447 h 1476866"/>
                  <a:gd name="connsiteX2027" fmla="*/ 3796331 w 8526188"/>
                  <a:gd name="connsiteY2027" fmla="*/ 362067 h 1476866"/>
                  <a:gd name="connsiteX2028" fmla="*/ 3749987 w 8526188"/>
                  <a:gd name="connsiteY2028" fmla="*/ 403694 h 1476866"/>
                  <a:gd name="connsiteX2029" fmla="*/ 3729624 w 8526188"/>
                  <a:gd name="connsiteY2029" fmla="*/ 415547 h 1476866"/>
                  <a:gd name="connsiteX2030" fmla="*/ 3739320 w 8526188"/>
                  <a:gd name="connsiteY2030" fmla="*/ 418307 h 1476866"/>
                  <a:gd name="connsiteX2031" fmla="*/ 3763133 w 8526188"/>
                  <a:gd name="connsiteY2031" fmla="*/ 429478 h 1476866"/>
                  <a:gd name="connsiteX2032" fmla="*/ 3736512 w 8526188"/>
                  <a:gd name="connsiteY2032" fmla="*/ 432924 h 1476866"/>
                  <a:gd name="connsiteX2033" fmla="*/ 3708799 w 8526188"/>
                  <a:gd name="connsiteY2033" fmla="*/ 432071 h 1476866"/>
                  <a:gd name="connsiteX2034" fmla="*/ 3713452 w 8526188"/>
                  <a:gd name="connsiteY2034" fmla="*/ 437755 h 1476866"/>
                  <a:gd name="connsiteX2035" fmla="*/ 3725375 w 8526188"/>
                  <a:gd name="connsiteY2035" fmla="*/ 454841 h 1476866"/>
                  <a:gd name="connsiteX2036" fmla="*/ 3756355 w 8526188"/>
                  <a:gd name="connsiteY2036" fmla="*/ 463360 h 1476866"/>
                  <a:gd name="connsiteX2037" fmla="*/ 3756693 w 8526188"/>
                  <a:gd name="connsiteY2037" fmla="*/ 461653 h 1476866"/>
                  <a:gd name="connsiteX2038" fmla="*/ 3777436 w 8526188"/>
                  <a:gd name="connsiteY2038" fmla="*/ 408545 h 1476866"/>
                  <a:gd name="connsiteX2039" fmla="*/ 3831568 w 8526188"/>
                  <a:gd name="connsiteY2039" fmla="*/ 345219 h 1476866"/>
                  <a:gd name="connsiteX2040" fmla="*/ 3806549 w 8526188"/>
                  <a:gd name="connsiteY2040" fmla="*/ 422332 h 1476866"/>
                  <a:gd name="connsiteX2041" fmla="*/ 3771940 w 8526188"/>
                  <a:gd name="connsiteY2041" fmla="*/ 467646 h 1476866"/>
                  <a:gd name="connsiteX2042" fmla="*/ 3775905 w 8526188"/>
                  <a:gd name="connsiteY2042" fmla="*/ 468736 h 1476866"/>
                  <a:gd name="connsiteX2043" fmla="*/ 3795454 w 8526188"/>
                  <a:gd name="connsiteY2043" fmla="*/ 477636 h 1476866"/>
                  <a:gd name="connsiteX2044" fmla="*/ 3798370 w 8526188"/>
                  <a:gd name="connsiteY2044" fmla="*/ 470332 h 1476866"/>
                  <a:gd name="connsiteX2045" fmla="*/ 3846886 w 8526188"/>
                  <a:gd name="connsiteY2045" fmla="*/ 413138 h 1476866"/>
                  <a:gd name="connsiteX2046" fmla="*/ 3823905 w 8526188"/>
                  <a:gd name="connsiteY2046" fmla="*/ 482080 h 1476866"/>
                  <a:gd name="connsiteX2047" fmla="*/ 3802924 w 8526188"/>
                  <a:gd name="connsiteY2047" fmla="*/ 509603 h 1476866"/>
                  <a:gd name="connsiteX2048" fmla="*/ 3806035 w 8526188"/>
                  <a:gd name="connsiteY2048" fmla="*/ 514060 h 1476866"/>
                  <a:gd name="connsiteX2049" fmla="*/ 3810394 w 8526188"/>
                  <a:gd name="connsiteY2049" fmla="*/ 522116 h 1476866"/>
                  <a:gd name="connsiteX2050" fmla="*/ 3811142 w 8526188"/>
                  <a:gd name="connsiteY2050" fmla="*/ 522425 h 1476866"/>
                  <a:gd name="connsiteX2051" fmla="*/ 3810587 w 8526188"/>
                  <a:gd name="connsiteY2051" fmla="*/ 522472 h 1476866"/>
                  <a:gd name="connsiteX2052" fmla="*/ 3817619 w 8526188"/>
                  <a:gd name="connsiteY2052" fmla="*/ 535465 h 1476866"/>
                  <a:gd name="connsiteX2053" fmla="*/ 3820974 w 8526188"/>
                  <a:gd name="connsiteY2053" fmla="*/ 525759 h 1476866"/>
                  <a:gd name="connsiteX2054" fmla="*/ 3835137 w 8526188"/>
                  <a:gd name="connsiteY2054" fmla="*/ 496375 h 1476866"/>
                  <a:gd name="connsiteX2055" fmla="*/ 3889269 w 8526188"/>
                  <a:gd name="connsiteY2055" fmla="*/ 428963 h 1476866"/>
                  <a:gd name="connsiteX2056" fmla="*/ 3860672 w 8526188"/>
                  <a:gd name="connsiteY2056" fmla="*/ 508114 h 1476866"/>
                  <a:gd name="connsiteX2057" fmla="*/ 3842519 w 8526188"/>
                  <a:gd name="connsiteY2057" fmla="*/ 535668 h 1476866"/>
                  <a:gd name="connsiteX2058" fmla="*/ 3827558 w 8526188"/>
                  <a:gd name="connsiteY2058" fmla="*/ 553831 h 1476866"/>
                  <a:gd name="connsiteX2059" fmla="*/ 3828520 w 8526188"/>
                  <a:gd name="connsiteY2059" fmla="*/ 555609 h 1476866"/>
                  <a:gd name="connsiteX2060" fmla="*/ 3833021 w 8526188"/>
                  <a:gd name="connsiteY2060" fmla="*/ 568500 h 1476866"/>
                  <a:gd name="connsiteX2061" fmla="*/ 3839739 w 8526188"/>
                  <a:gd name="connsiteY2061" fmla="*/ 571439 h 1476866"/>
                  <a:gd name="connsiteX2062" fmla="*/ 3834250 w 8526188"/>
                  <a:gd name="connsiteY2062" fmla="*/ 572021 h 1476866"/>
                  <a:gd name="connsiteX2063" fmla="*/ 3841351 w 8526188"/>
                  <a:gd name="connsiteY2063" fmla="*/ 592362 h 1476866"/>
                  <a:gd name="connsiteX2064" fmla="*/ 3857610 w 8526188"/>
                  <a:gd name="connsiteY2064" fmla="*/ 552037 h 1476866"/>
                  <a:gd name="connsiteX2065" fmla="*/ 3908173 w 8526188"/>
                  <a:gd name="connsiteY2065" fmla="*/ 490758 h 1476866"/>
                  <a:gd name="connsiteX2066" fmla="*/ 3883145 w 8526188"/>
                  <a:gd name="connsiteY2066" fmla="*/ 563786 h 1476866"/>
                  <a:gd name="connsiteX2067" fmla="*/ 3850018 w 8526188"/>
                  <a:gd name="connsiteY2067" fmla="*/ 608404 h 1476866"/>
                  <a:gd name="connsiteX2068" fmla="*/ 3847270 w 8526188"/>
                  <a:gd name="connsiteY2068" fmla="*/ 611121 h 1476866"/>
                  <a:gd name="connsiteX2069" fmla="*/ 3847919 w 8526188"/>
                  <a:gd name="connsiteY2069" fmla="*/ 616039 h 1476866"/>
                  <a:gd name="connsiteX2070" fmla="*/ 3858635 w 8526188"/>
                  <a:gd name="connsiteY2070" fmla="*/ 620472 h 1476866"/>
                  <a:gd name="connsiteX2071" fmla="*/ 3848618 w 8526188"/>
                  <a:gd name="connsiteY2071" fmla="*/ 621328 h 1476866"/>
                  <a:gd name="connsiteX2072" fmla="*/ 3851478 w 8526188"/>
                  <a:gd name="connsiteY2072" fmla="*/ 642983 h 1476866"/>
                  <a:gd name="connsiteX2073" fmla="*/ 3869266 w 8526188"/>
                  <a:gd name="connsiteY2073" fmla="*/ 646851 h 1476866"/>
                  <a:gd name="connsiteX2074" fmla="*/ 3872354 w 8526188"/>
                  <a:gd name="connsiteY2074" fmla="*/ 623057 h 1476866"/>
                  <a:gd name="connsiteX2075" fmla="*/ 3905104 w 8526188"/>
                  <a:gd name="connsiteY2075" fmla="*/ 537743 h 1476866"/>
                  <a:gd name="connsiteX2076" fmla="*/ 3936247 w 8526188"/>
                  <a:gd name="connsiteY2076" fmla="*/ 679713 h 1476866"/>
                  <a:gd name="connsiteX2077" fmla="*/ 3915568 w 8526188"/>
                  <a:gd name="connsiteY2077" fmla="*/ 778782 h 1476866"/>
                  <a:gd name="connsiteX2078" fmla="*/ 3904302 w 8526188"/>
                  <a:gd name="connsiteY2078" fmla="*/ 804281 h 1476866"/>
                  <a:gd name="connsiteX2079" fmla="*/ 3914298 w 8526188"/>
                  <a:gd name="connsiteY2079" fmla="*/ 807379 h 1476866"/>
                  <a:gd name="connsiteX2080" fmla="*/ 3905041 w 8526188"/>
                  <a:gd name="connsiteY2080" fmla="*/ 813914 h 1476866"/>
                  <a:gd name="connsiteX2081" fmla="*/ 3896941 w 8526188"/>
                  <a:gd name="connsiteY2081" fmla="*/ 818670 h 1476866"/>
                  <a:gd name="connsiteX2082" fmla="*/ 3896417 w 8526188"/>
                  <a:gd name="connsiteY2082" fmla="*/ 819636 h 1476866"/>
                  <a:gd name="connsiteX2083" fmla="*/ 3896177 w 8526188"/>
                  <a:gd name="connsiteY2083" fmla="*/ 819118 h 1476866"/>
                  <a:gd name="connsiteX2084" fmla="*/ 3879315 w 8526188"/>
                  <a:gd name="connsiteY2084" fmla="*/ 829018 h 1476866"/>
                  <a:gd name="connsiteX2085" fmla="*/ 3790716 w 8526188"/>
                  <a:gd name="connsiteY2085" fmla="*/ 857934 h 1476866"/>
                  <a:gd name="connsiteX2086" fmla="*/ 3655893 w 8526188"/>
                  <a:gd name="connsiteY2086" fmla="*/ 843123 h 1476866"/>
                  <a:gd name="connsiteX2087" fmla="*/ 3779475 w 8526188"/>
                  <a:gd name="connsiteY2087" fmla="*/ 792569 h 1476866"/>
                  <a:gd name="connsiteX2088" fmla="*/ 3830704 w 8526188"/>
                  <a:gd name="connsiteY2088" fmla="*/ 790573 h 1476866"/>
                  <a:gd name="connsiteX2089" fmla="*/ 3887951 w 8526188"/>
                  <a:gd name="connsiteY2089" fmla="*/ 799599 h 1476866"/>
                  <a:gd name="connsiteX2090" fmla="*/ 3879884 w 8526188"/>
                  <a:gd name="connsiteY2090" fmla="*/ 777762 h 1476866"/>
                  <a:gd name="connsiteX2091" fmla="*/ 3865266 w 8526188"/>
                  <a:gd name="connsiteY2091" fmla="*/ 677666 h 1476866"/>
                  <a:gd name="connsiteX2092" fmla="*/ 3869044 w 8526188"/>
                  <a:gd name="connsiteY2092" fmla="*/ 648560 h 1476866"/>
                  <a:gd name="connsiteX2093" fmla="*/ 3852861 w 8526188"/>
                  <a:gd name="connsiteY2093" fmla="*/ 653461 h 1476866"/>
                  <a:gd name="connsiteX2094" fmla="*/ 3854108 w 8526188"/>
                  <a:gd name="connsiteY2094" fmla="*/ 662898 h 1476866"/>
                  <a:gd name="connsiteX2095" fmla="*/ 3844848 w 8526188"/>
                  <a:gd name="connsiteY2095" fmla="*/ 752741 h 1476866"/>
                  <a:gd name="connsiteX2096" fmla="*/ 3840155 w 8526188"/>
                  <a:gd name="connsiteY2096" fmla="*/ 747149 h 1476866"/>
                  <a:gd name="connsiteX2097" fmla="*/ 3833633 w 8526188"/>
                  <a:gd name="connsiteY2097" fmla="*/ 738486 h 1476866"/>
                  <a:gd name="connsiteX2098" fmla="*/ 3808903 w 8526188"/>
                  <a:gd name="connsiteY2098" fmla="*/ 754900 h 1476866"/>
                  <a:gd name="connsiteX2099" fmla="*/ 3719726 w 8526188"/>
                  <a:gd name="connsiteY2099" fmla="*/ 797670 h 1476866"/>
                  <a:gd name="connsiteX2100" fmla="*/ 3621424 w 8526188"/>
                  <a:gd name="connsiteY2100" fmla="*/ 820013 h 1476866"/>
                  <a:gd name="connsiteX2101" fmla="*/ 3592938 w 8526188"/>
                  <a:gd name="connsiteY2101" fmla="*/ 822120 h 1476866"/>
                  <a:gd name="connsiteX2102" fmla="*/ 3640059 w 8526188"/>
                  <a:gd name="connsiteY2102" fmla="*/ 865082 h 1476866"/>
                  <a:gd name="connsiteX2103" fmla="*/ 3689532 w 8526188"/>
                  <a:gd name="connsiteY2103" fmla="*/ 945773 h 1476866"/>
                  <a:gd name="connsiteX2104" fmla="*/ 3693513 w 8526188"/>
                  <a:gd name="connsiteY2104" fmla="*/ 957914 h 1476866"/>
                  <a:gd name="connsiteX2105" fmla="*/ 3696083 w 8526188"/>
                  <a:gd name="connsiteY2105" fmla="*/ 957081 h 1476866"/>
                  <a:gd name="connsiteX2106" fmla="*/ 3691502 w 8526188"/>
                  <a:gd name="connsiteY2106" fmla="*/ 940998 h 1476866"/>
                  <a:gd name="connsiteX2107" fmla="*/ 3690106 w 8526188"/>
                  <a:gd name="connsiteY2107" fmla="*/ 934024 h 1476866"/>
                  <a:gd name="connsiteX2108" fmla="*/ 3713853 w 8526188"/>
                  <a:gd name="connsiteY2108" fmla="*/ 948450 h 1476866"/>
                  <a:gd name="connsiteX2109" fmla="*/ 3716225 w 8526188"/>
                  <a:gd name="connsiteY2109" fmla="*/ 950693 h 1476866"/>
                  <a:gd name="connsiteX2110" fmla="*/ 3729943 w 8526188"/>
                  <a:gd name="connsiteY2110" fmla="*/ 946787 h 1476866"/>
                  <a:gd name="connsiteX2111" fmla="*/ 3721244 w 8526188"/>
                  <a:gd name="connsiteY2111" fmla="*/ 955443 h 1476866"/>
                  <a:gd name="connsiteX2112" fmla="*/ 3752454 w 8526188"/>
                  <a:gd name="connsiteY2112" fmla="*/ 984977 h 1476866"/>
                  <a:gd name="connsiteX2113" fmla="*/ 3760517 w 8526188"/>
                  <a:gd name="connsiteY2113" fmla="*/ 980371 h 1476866"/>
                  <a:gd name="connsiteX2114" fmla="*/ 3770357 w 8526188"/>
                  <a:gd name="connsiteY2114" fmla="*/ 975624 h 1476866"/>
                  <a:gd name="connsiteX2115" fmla="*/ 3768440 w 8526188"/>
                  <a:gd name="connsiteY2115" fmla="*/ 954260 h 1476866"/>
                  <a:gd name="connsiteX2116" fmla="*/ 3769782 w 8526188"/>
                  <a:gd name="connsiteY2116" fmla="*/ 928408 h 1476866"/>
                  <a:gd name="connsiteX2117" fmla="*/ 3788356 w 8526188"/>
                  <a:gd name="connsiteY2117" fmla="*/ 948133 h 1476866"/>
                  <a:gd name="connsiteX2118" fmla="*/ 3798324 w 8526188"/>
                  <a:gd name="connsiteY2118" fmla="*/ 962188 h 1476866"/>
                  <a:gd name="connsiteX2119" fmla="*/ 3811649 w 8526188"/>
                  <a:gd name="connsiteY2119" fmla="*/ 956497 h 1476866"/>
                  <a:gd name="connsiteX2120" fmla="*/ 3806677 w 8526188"/>
                  <a:gd name="connsiteY2120" fmla="*/ 966224 h 1476866"/>
                  <a:gd name="connsiteX2121" fmla="*/ 3804101 w 8526188"/>
                  <a:gd name="connsiteY2121" fmla="*/ 970334 h 1476866"/>
                  <a:gd name="connsiteX2122" fmla="*/ 3804466 w 8526188"/>
                  <a:gd name="connsiteY2122" fmla="*/ 970849 h 1476866"/>
                  <a:gd name="connsiteX2123" fmla="*/ 3818805 w 8526188"/>
                  <a:gd name="connsiteY2123" fmla="*/ 1000412 h 1476866"/>
                  <a:gd name="connsiteX2124" fmla="*/ 3827406 w 8526188"/>
                  <a:gd name="connsiteY2124" fmla="*/ 1040277 h 1476866"/>
                  <a:gd name="connsiteX2125" fmla="*/ 3830858 w 8526188"/>
                  <a:gd name="connsiteY2125" fmla="*/ 1038767 h 1476866"/>
                  <a:gd name="connsiteX2126" fmla="*/ 3846886 w 8526188"/>
                  <a:gd name="connsiteY2126" fmla="*/ 1032722 h 1476866"/>
                  <a:gd name="connsiteX2127" fmla="*/ 3829463 w 8526188"/>
                  <a:gd name="connsiteY2127" fmla="*/ 988660 h 1476866"/>
                  <a:gd name="connsiteX2128" fmla="*/ 3826546 w 8526188"/>
                  <a:gd name="connsiteY2128" fmla="*/ 974676 h 1476866"/>
                  <a:gd name="connsiteX2129" fmla="*/ 3813180 w 8526188"/>
                  <a:gd name="connsiteY2129" fmla="*/ 972838 h 1476866"/>
                  <a:gd name="connsiteX2130" fmla="*/ 3823027 w 8526188"/>
                  <a:gd name="connsiteY2130" fmla="*/ 967971 h 1476866"/>
                  <a:gd name="connsiteX2131" fmla="*/ 3825254 w 8526188"/>
                  <a:gd name="connsiteY2131" fmla="*/ 967030 h 1476866"/>
                  <a:gd name="connsiteX2132" fmla="*/ 3824929 w 8526188"/>
                  <a:gd name="connsiteY2132" fmla="*/ 964659 h 1476866"/>
                  <a:gd name="connsiteX2133" fmla="*/ 3826958 w 8526188"/>
                  <a:gd name="connsiteY2133" fmla="*/ 966311 h 1476866"/>
                  <a:gd name="connsiteX2134" fmla="*/ 3850204 w 8526188"/>
                  <a:gd name="connsiteY2134" fmla="*/ 956497 h 1476866"/>
                  <a:gd name="connsiteX2135" fmla="*/ 3942378 w 8526188"/>
                  <a:gd name="connsiteY2135" fmla="*/ 932492 h 1476866"/>
                  <a:gd name="connsiteX2136" fmla="*/ 3994785 w 8526188"/>
                  <a:gd name="connsiteY2136" fmla="*/ 928744 h 1476866"/>
                  <a:gd name="connsiteX2137" fmla="*/ 4003624 w 8526188"/>
                  <a:gd name="connsiteY2137" fmla="*/ 929256 h 1476866"/>
                  <a:gd name="connsiteX2138" fmla="*/ 4003405 w 8526188"/>
                  <a:gd name="connsiteY2138" fmla="*/ 927892 h 1476866"/>
                  <a:gd name="connsiteX2139" fmla="*/ 4005188 w 8526188"/>
                  <a:gd name="connsiteY2139" fmla="*/ 831883 h 1476866"/>
                  <a:gd name="connsiteX2140" fmla="*/ 4055750 w 8526188"/>
                  <a:gd name="connsiteY2140" fmla="*/ 702685 h 1476866"/>
                  <a:gd name="connsiteX2141" fmla="*/ 4061367 w 8526188"/>
                  <a:gd name="connsiteY2141" fmla="*/ 839546 h 1476866"/>
                  <a:gd name="connsiteX2142" fmla="*/ 4048297 w 8526188"/>
                  <a:gd name="connsiteY2142" fmla="*/ 890756 h 1476866"/>
                  <a:gd name="connsiteX2143" fmla="*/ 4031836 w 8526188"/>
                  <a:gd name="connsiteY2143" fmla="*/ 930888 h 1476866"/>
                  <a:gd name="connsiteX2144" fmla="*/ 4055324 w 8526188"/>
                  <a:gd name="connsiteY2144" fmla="*/ 932246 h 1476866"/>
                  <a:gd name="connsiteX2145" fmla="*/ 4075982 w 8526188"/>
                  <a:gd name="connsiteY2145" fmla="*/ 935549 h 1476866"/>
                  <a:gd name="connsiteX2146" fmla="*/ 4077201 w 8526188"/>
                  <a:gd name="connsiteY2146" fmla="*/ 921767 h 1476866"/>
                  <a:gd name="connsiteX2147" fmla="*/ 4121623 w 8526188"/>
                  <a:gd name="connsiteY2147" fmla="*/ 804825 h 1476866"/>
                  <a:gd name="connsiteX2148" fmla="*/ 4125201 w 8526188"/>
                  <a:gd name="connsiteY2148" fmla="*/ 928407 h 1476866"/>
                  <a:gd name="connsiteX2149" fmla="*/ 4113516 w 8526188"/>
                  <a:gd name="connsiteY2149" fmla="*/ 974688 h 1476866"/>
                  <a:gd name="connsiteX2150" fmla="*/ 4104208 w 8526188"/>
                  <a:gd name="connsiteY2150" fmla="*/ 998101 h 1476866"/>
                  <a:gd name="connsiteX2151" fmla="*/ 4128271 w 8526188"/>
                  <a:gd name="connsiteY2151" fmla="*/ 1000918 h 1476866"/>
                  <a:gd name="connsiteX2152" fmla="*/ 4116724 w 8526188"/>
                  <a:gd name="connsiteY2152" fmla="*/ 1005969 h 1476866"/>
                  <a:gd name="connsiteX2153" fmla="*/ 4098158 w 8526188"/>
                  <a:gd name="connsiteY2153" fmla="*/ 1012972 h 1476866"/>
                  <a:gd name="connsiteX2154" fmla="*/ 4086131 w 8526188"/>
                  <a:gd name="connsiteY2154" fmla="*/ 1036420 h 1476866"/>
                  <a:gd name="connsiteX2155" fmla="*/ 4080770 w 8526188"/>
                  <a:gd name="connsiteY2155" fmla="*/ 1045358 h 1476866"/>
                  <a:gd name="connsiteX2156" fmla="*/ 4078631 w 8526188"/>
                  <a:gd name="connsiteY2156" fmla="*/ 1035382 h 1476866"/>
                  <a:gd name="connsiteX2157" fmla="*/ 4076427 w 8526188"/>
                  <a:gd name="connsiteY2157" fmla="*/ 1020010 h 1476866"/>
                  <a:gd name="connsiteX2158" fmla="*/ 4033554 w 8526188"/>
                  <a:gd name="connsiteY2158" fmla="*/ 1030341 h 1476866"/>
                  <a:gd name="connsiteX2159" fmla="*/ 4051665 w 8526188"/>
                  <a:gd name="connsiteY2159" fmla="*/ 1054544 h 1476866"/>
                  <a:gd name="connsiteX2160" fmla="*/ 4055815 w 8526188"/>
                  <a:gd name="connsiteY2160" fmla="*/ 1064493 h 1476866"/>
                  <a:gd name="connsiteX2161" fmla="*/ 4058822 w 8526188"/>
                  <a:gd name="connsiteY2161" fmla="*/ 1063737 h 1476866"/>
                  <a:gd name="connsiteX2162" fmla="*/ 4114444 w 8526188"/>
                  <a:gd name="connsiteY2162" fmla="*/ 1059317 h 1476866"/>
                  <a:gd name="connsiteX2163" fmla="*/ 4148970 w 8526188"/>
                  <a:gd name="connsiteY2163" fmla="*/ 1060234 h 1476866"/>
                  <a:gd name="connsiteX2164" fmla="*/ 4147541 w 8526188"/>
                  <a:gd name="connsiteY2164" fmla="*/ 1046752 h 1476866"/>
                  <a:gd name="connsiteX2165" fmla="*/ 4152267 w 8526188"/>
                  <a:gd name="connsiteY2165" fmla="*/ 946787 h 1476866"/>
                  <a:gd name="connsiteX2166" fmla="*/ 4199760 w 8526188"/>
                  <a:gd name="connsiteY2166" fmla="*/ 810949 h 1476866"/>
                  <a:gd name="connsiteX2167" fmla="*/ 4200267 w 8526188"/>
                  <a:gd name="connsiteY2167" fmla="*/ 953426 h 1476866"/>
                  <a:gd name="connsiteX2168" fmla="*/ 4171541 w 8526188"/>
                  <a:gd name="connsiteY2168" fmla="*/ 1050263 h 1476866"/>
                  <a:gd name="connsiteX2169" fmla="*/ 4166469 w 8526188"/>
                  <a:gd name="connsiteY2169" fmla="*/ 1061250 h 1476866"/>
                  <a:gd name="connsiteX2170" fmla="*/ 4203854 w 8526188"/>
                  <a:gd name="connsiteY2170" fmla="*/ 1065776 h 1476866"/>
                  <a:gd name="connsiteX2171" fmla="*/ 4164213 w 8526188"/>
                  <a:gd name="connsiteY2171" fmla="*/ 1082438 h 1476866"/>
                  <a:gd name="connsiteX2172" fmla="*/ 4155216 w 8526188"/>
                  <a:gd name="connsiteY2172" fmla="*/ 1084701 h 1476866"/>
                  <a:gd name="connsiteX2173" fmla="*/ 4152775 w 8526188"/>
                  <a:gd name="connsiteY2173" fmla="*/ 1089264 h 1476866"/>
                  <a:gd name="connsiteX2174" fmla="*/ 4152133 w 8526188"/>
                  <a:gd name="connsiteY2174" fmla="*/ 1085476 h 1476866"/>
                  <a:gd name="connsiteX2175" fmla="*/ 4072819 w 8526188"/>
                  <a:gd name="connsiteY2175" fmla="*/ 1105422 h 1476866"/>
                  <a:gd name="connsiteX2176" fmla="*/ 4074414 w 8526188"/>
                  <a:gd name="connsiteY2176" fmla="*/ 1112069 h 1476866"/>
                  <a:gd name="connsiteX2177" fmla="*/ 4087926 w 8526188"/>
                  <a:gd name="connsiteY2177" fmla="*/ 1105098 h 1476866"/>
                  <a:gd name="connsiteX2178" fmla="*/ 4084415 w 8526188"/>
                  <a:gd name="connsiteY2178" fmla="*/ 1111107 h 1476866"/>
                  <a:gd name="connsiteX2179" fmla="*/ 4076839 w 8526188"/>
                  <a:gd name="connsiteY2179" fmla="*/ 1122488 h 1476866"/>
                  <a:gd name="connsiteX2180" fmla="*/ 4077708 w 8526188"/>
                  <a:gd name="connsiteY2180" fmla="*/ 1127572 h 1476866"/>
                  <a:gd name="connsiteX2181" fmla="*/ 4075004 w 8526188"/>
                  <a:gd name="connsiteY2181" fmla="*/ 1125246 h 1476866"/>
                  <a:gd name="connsiteX2182" fmla="*/ 4074010 w 8526188"/>
                  <a:gd name="connsiteY2182" fmla="*/ 1126738 h 1476866"/>
                  <a:gd name="connsiteX2183" fmla="*/ 4053991 w 8526188"/>
                  <a:gd name="connsiteY2183" fmla="*/ 1149239 h 1476866"/>
                  <a:gd name="connsiteX2184" fmla="*/ 4087232 w 8526188"/>
                  <a:gd name="connsiteY2184" fmla="*/ 1141230 h 1476866"/>
                  <a:gd name="connsiteX2185" fmla="*/ 4101075 w 8526188"/>
                  <a:gd name="connsiteY2185" fmla="*/ 1126360 h 1476866"/>
                  <a:gd name="connsiteX2186" fmla="*/ 4120607 w 8526188"/>
                  <a:gd name="connsiteY2186" fmla="*/ 1111230 h 1476866"/>
                  <a:gd name="connsiteX2187" fmla="*/ 4113077 w 8526188"/>
                  <a:gd name="connsiteY2187" fmla="*/ 1133507 h 1476866"/>
                  <a:gd name="connsiteX2188" fmla="*/ 4111565 w 8526188"/>
                  <a:gd name="connsiteY2188" fmla="*/ 1136265 h 1476866"/>
                  <a:gd name="connsiteX2189" fmla="*/ 4166513 w 8526188"/>
                  <a:gd name="connsiteY2189" fmla="*/ 1131586 h 1476866"/>
                  <a:gd name="connsiteX2190" fmla="*/ 4220425 w 8526188"/>
                  <a:gd name="connsiteY2190" fmla="*/ 1133079 h 1476866"/>
                  <a:gd name="connsiteX2191" fmla="*/ 4218592 w 8526188"/>
                  <a:gd name="connsiteY2191" fmla="*/ 1118694 h 1476866"/>
                  <a:gd name="connsiteX2192" fmla="*/ 4221725 w 8526188"/>
                  <a:gd name="connsiteY2192" fmla="*/ 1026454 h 1476866"/>
                  <a:gd name="connsiteX2193" fmla="*/ 4249104 w 8526188"/>
                  <a:gd name="connsiteY2193" fmla="*/ 937723 h 1476866"/>
                  <a:gd name="connsiteX2194" fmla="*/ 4252218 w 8526188"/>
                  <a:gd name="connsiteY2194" fmla="*/ 931442 h 1476866"/>
                  <a:gd name="connsiteX2195" fmla="*/ 4252297 w 8526188"/>
                  <a:gd name="connsiteY2195" fmla="*/ 929109 h 1476866"/>
                  <a:gd name="connsiteX2196" fmla="*/ 4257977 w 8526188"/>
                  <a:gd name="connsiteY2196" fmla="*/ 890108 h 1476866"/>
                  <a:gd name="connsiteX2197" fmla="*/ 4263507 w 8526188"/>
                  <a:gd name="connsiteY2197" fmla="*/ 899667 h 1476866"/>
                  <a:gd name="connsiteX2198" fmla="*/ 4266014 w 8526188"/>
                  <a:gd name="connsiteY2198" fmla="*/ 904724 h 1476866"/>
                  <a:gd name="connsiteX2199" fmla="*/ 4267678 w 8526188"/>
                  <a:gd name="connsiteY2199" fmla="*/ 901848 h 1476866"/>
                  <a:gd name="connsiteX2200" fmla="*/ 4269679 w 8526188"/>
                  <a:gd name="connsiteY2200" fmla="*/ 912114 h 1476866"/>
                  <a:gd name="connsiteX2201" fmla="*/ 4276555 w 8526188"/>
                  <a:gd name="connsiteY2201" fmla="*/ 925983 h 1476866"/>
                  <a:gd name="connsiteX2202" fmla="*/ 4303938 w 8526188"/>
                  <a:gd name="connsiteY2202" fmla="*/ 1014714 h 1476866"/>
                  <a:gd name="connsiteX2203" fmla="*/ 4307071 w 8526188"/>
                  <a:gd name="connsiteY2203" fmla="*/ 1106950 h 1476866"/>
                  <a:gd name="connsiteX2204" fmla="*/ 4305238 w 8526188"/>
                  <a:gd name="connsiteY2204" fmla="*/ 1121330 h 1476866"/>
                  <a:gd name="connsiteX2205" fmla="*/ 4359150 w 8526188"/>
                  <a:gd name="connsiteY2205" fmla="*/ 1119837 h 1476866"/>
                  <a:gd name="connsiteX2206" fmla="*/ 4419865 w 8526188"/>
                  <a:gd name="connsiteY2206" fmla="*/ 1125007 h 1476866"/>
                  <a:gd name="connsiteX2207" fmla="*/ 4570513 w 8526188"/>
                  <a:gd name="connsiteY2207" fmla="*/ 1167907 h 1476866"/>
                  <a:gd name="connsiteX2208" fmla="*/ 4412202 w 8526188"/>
                  <a:gd name="connsiteY2208" fmla="*/ 1167907 h 1476866"/>
                  <a:gd name="connsiteX2209" fmla="*/ 4304897 w 8526188"/>
                  <a:gd name="connsiteY2209" fmla="*/ 1142052 h 1476866"/>
                  <a:gd name="connsiteX2210" fmla="*/ 4302340 w 8526188"/>
                  <a:gd name="connsiteY2210" fmla="*/ 1141087 h 1476866"/>
                  <a:gd name="connsiteX2211" fmla="*/ 4301392 w 8526188"/>
                  <a:gd name="connsiteY2211" fmla="*/ 1145950 h 1476866"/>
                  <a:gd name="connsiteX2212" fmla="*/ 4297529 w 8526188"/>
                  <a:gd name="connsiteY2212" fmla="*/ 1139272 h 1476866"/>
                  <a:gd name="connsiteX2213" fmla="*/ 4273100 w 8526188"/>
                  <a:gd name="connsiteY2213" fmla="*/ 1130058 h 1476866"/>
                  <a:gd name="connsiteX2214" fmla="*/ 4261554 w 8526188"/>
                  <a:gd name="connsiteY2214" fmla="*/ 1125007 h 1476866"/>
                  <a:gd name="connsiteX2215" fmla="*/ 4288645 w 8526188"/>
                  <a:gd name="connsiteY2215" fmla="*/ 1121836 h 1476866"/>
                  <a:gd name="connsiteX2216" fmla="*/ 4282813 w 8526188"/>
                  <a:gd name="connsiteY2216" fmla="*/ 1110075 h 1476866"/>
                  <a:gd name="connsiteX2217" fmla="*/ 4267562 w 8526188"/>
                  <a:gd name="connsiteY2217" fmla="*/ 1070545 h 1476866"/>
                  <a:gd name="connsiteX2218" fmla="*/ 4264278 w 8526188"/>
                  <a:gd name="connsiteY2218" fmla="*/ 1057236 h 1476866"/>
                  <a:gd name="connsiteX2219" fmla="*/ 4258098 w 8526188"/>
                  <a:gd name="connsiteY2219" fmla="*/ 1082294 h 1476866"/>
                  <a:gd name="connsiteX2220" fmla="*/ 4242849 w 8526188"/>
                  <a:gd name="connsiteY2220" fmla="*/ 1121823 h 1476866"/>
                  <a:gd name="connsiteX2221" fmla="*/ 4237018 w 8526188"/>
                  <a:gd name="connsiteY2221" fmla="*/ 1133585 h 1476866"/>
                  <a:gd name="connsiteX2222" fmla="*/ 4264109 w 8526188"/>
                  <a:gd name="connsiteY2222" fmla="*/ 1136756 h 1476866"/>
                  <a:gd name="connsiteX2223" fmla="*/ 4252563 w 8526188"/>
                  <a:gd name="connsiteY2223" fmla="*/ 1141809 h 1476866"/>
                  <a:gd name="connsiteX2224" fmla="*/ 4228132 w 8526188"/>
                  <a:gd name="connsiteY2224" fmla="*/ 1151025 h 1476866"/>
                  <a:gd name="connsiteX2225" fmla="*/ 4224271 w 8526188"/>
                  <a:gd name="connsiteY2225" fmla="*/ 1157699 h 1476866"/>
                  <a:gd name="connsiteX2226" fmla="*/ 4223324 w 8526188"/>
                  <a:gd name="connsiteY2226" fmla="*/ 1152839 h 1476866"/>
                  <a:gd name="connsiteX2227" fmla="*/ 4220766 w 8526188"/>
                  <a:gd name="connsiteY2227" fmla="*/ 1153804 h 1476866"/>
                  <a:gd name="connsiteX2228" fmla="*/ 4113461 w 8526188"/>
                  <a:gd name="connsiteY2228" fmla="*/ 1179656 h 1476866"/>
                  <a:gd name="connsiteX2229" fmla="*/ 4086538 w 8526188"/>
                  <a:gd name="connsiteY2229" fmla="*/ 1181949 h 1476866"/>
                  <a:gd name="connsiteX2230" fmla="*/ 4086394 w 8526188"/>
                  <a:gd name="connsiteY2230" fmla="*/ 1182211 h 1476866"/>
                  <a:gd name="connsiteX2231" fmla="*/ 4028177 w 8526188"/>
                  <a:gd name="connsiteY2231" fmla="*/ 1238897 h 1476866"/>
                  <a:gd name="connsiteX2232" fmla="*/ 4035711 w 8526188"/>
                  <a:gd name="connsiteY2232" fmla="*/ 1216621 h 1476866"/>
                  <a:gd name="connsiteX2233" fmla="*/ 4053146 w 8526188"/>
                  <a:gd name="connsiteY2233" fmla="*/ 1184792 h 1476866"/>
                  <a:gd name="connsiteX2234" fmla="*/ 4052746 w 8526188"/>
                  <a:gd name="connsiteY2234" fmla="*/ 1184826 h 1476866"/>
                  <a:gd name="connsiteX2235" fmla="*/ 4016704 w 8526188"/>
                  <a:gd name="connsiteY2235" fmla="*/ 1184416 h 1476866"/>
                  <a:gd name="connsiteX2236" fmla="*/ 3982342 w 8526188"/>
                  <a:gd name="connsiteY2236" fmla="*/ 1209087 h 1476866"/>
                  <a:gd name="connsiteX2237" fmla="*/ 3958212 w 8526188"/>
                  <a:gd name="connsiteY2237" fmla="*/ 1221533 h 1476866"/>
                  <a:gd name="connsiteX2238" fmla="*/ 3972128 w 8526188"/>
                  <a:gd name="connsiteY2238" fmla="*/ 1199893 h 1476866"/>
                  <a:gd name="connsiteX2239" fmla="*/ 3987343 w 8526188"/>
                  <a:gd name="connsiteY2239" fmla="*/ 1182792 h 1476866"/>
                  <a:gd name="connsiteX2240" fmla="*/ 3955150 w 8526188"/>
                  <a:gd name="connsiteY2240" fmla="*/ 1179656 h 1476866"/>
                  <a:gd name="connsiteX2241" fmla="*/ 3998493 w 8526188"/>
                  <a:gd name="connsiteY2241" fmla="*/ 1162612 h 1476866"/>
                  <a:gd name="connsiteX2242" fmla="*/ 4007155 w 8526188"/>
                  <a:gd name="connsiteY2242" fmla="*/ 1160525 h 1476866"/>
                  <a:gd name="connsiteX2243" fmla="*/ 4012852 w 8526188"/>
                  <a:gd name="connsiteY2243" fmla="*/ 1154122 h 1476866"/>
                  <a:gd name="connsiteX2244" fmla="*/ 4063796 w 8526188"/>
                  <a:gd name="connsiteY2244" fmla="*/ 1117548 h 1476866"/>
                  <a:gd name="connsiteX2245" fmla="*/ 4065781 w 8526188"/>
                  <a:gd name="connsiteY2245" fmla="*/ 1116523 h 1476866"/>
                  <a:gd name="connsiteX2246" fmla="*/ 4060026 w 8526188"/>
                  <a:gd name="connsiteY2246" fmla="*/ 1110914 h 1476866"/>
                  <a:gd name="connsiteX2247" fmla="*/ 4057697 w 8526188"/>
                  <a:gd name="connsiteY2247" fmla="*/ 1107802 h 1476866"/>
                  <a:gd name="connsiteX2248" fmla="*/ 4020305 w 8526188"/>
                  <a:gd name="connsiteY2248" fmla="*/ 1110772 h 1476866"/>
                  <a:gd name="connsiteX2249" fmla="*/ 4020256 w 8526188"/>
                  <a:gd name="connsiteY2249" fmla="*/ 1110848 h 1476866"/>
                  <a:gd name="connsiteX2250" fmla="*/ 4016840 w 8526188"/>
                  <a:gd name="connsiteY2250" fmla="*/ 1114747 h 1476866"/>
                  <a:gd name="connsiteX2251" fmla="*/ 4017453 w 8526188"/>
                  <a:gd name="connsiteY2251" fmla="*/ 1117862 h 1476866"/>
                  <a:gd name="connsiteX2252" fmla="*/ 4015598 w 8526188"/>
                  <a:gd name="connsiteY2252" fmla="*/ 1116164 h 1476866"/>
                  <a:gd name="connsiteX2253" fmla="*/ 3983231 w 8526188"/>
                  <a:gd name="connsiteY2253" fmla="*/ 1153107 h 1476866"/>
                  <a:gd name="connsiteX2254" fmla="*/ 3913781 w 8526188"/>
                  <a:gd name="connsiteY2254" fmla="*/ 1197021 h 1476866"/>
                  <a:gd name="connsiteX2255" fmla="*/ 3963320 w 8526188"/>
                  <a:gd name="connsiteY2255" fmla="*/ 1134719 h 1476866"/>
                  <a:gd name="connsiteX2256" fmla="*/ 3996926 w 8526188"/>
                  <a:gd name="connsiteY2256" fmla="*/ 1111206 h 1476866"/>
                  <a:gd name="connsiteX2257" fmla="*/ 3965332 w 8526188"/>
                  <a:gd name="connsiteY2257" fmla="*/ 1110365 h 1476866"/>
                  <a:gd name="connsiteX2258" fmla="*/ 3966021 w 8526188"/>
                  <a:gd name="connsiteY2258" fmla="*/ 1113513 h 1476866"/>
                  <a:gd name="connsiteX2259" fmla="*/ 3966890 w 8526188"/>
                  <a:gd name="connsiteY2259" fmla="*/ 1119401 h 1476866"/>
                  <a:gd name="connsiteX2260" fmla="*/ 3962103 w 8526188"/>
                  <a:gd name="connsiteY2260" fmla="*/ 1115348 h 1476866"/>
                  <a:gd name="connsiteX2261" fmla="*/ 3955791 w 8526188"/>
                  <a:gd name="connsiteY2261" fmla="*/ 1109320 h 1476866"/>
                  <a:gd name="connsiteX2262" fmla="*/ 3954222 w 8526188"/>
                  <a:gd name="connsiteY2262" fmla="*/ 1109130 h 1476866"/>
                  <a:gd name="connsiteX2263" fmla="*/ 3917368 w 8526188"/>
                  <a:gd name="connsiteY2263" fmla="*/ 1150553 h 1476866"/>
                  <a:gd name="connsiteX2264" fmla="*/ 3842293 w 8526188"/>
                  <a:gd name="connsiteY2264" fmla="*/ 1199576 h 1476866"/>
                  <a:gd name="connsiteX2265" fmla="*/ 3896933 w 8526188"/>
                  <a:gd name="connsiteY2265" fmla="*/ 1132165 h 1476866"/>
                  <a:gd name="connsiteX2266" fmla="*/ 3932657 w 8526188"/>
                  <a:gd name="connsiteY2266" fmla="*/ 1106517 h 1476866"/>
                  <a:gd name="connsiteX2267" fmla="*/ 3920937 w 8526188"/>
                  <a:gd name="connsiteY2267" fmla="*/ 1105098 h 1476866"/>
                  <a:gd name="connsiteX2268" fmla="*/ 3931494 w 8526188"/>
                  <a:gd name="connsiteY2268" fmla="*/ 1100143 h 1476866"/>
                  <a:gd name="connsiteX2269" fmla="*/ 3943466 w 8526188"/>
                  <a:gd name="connsiteY2269" fmla="*/ 1095325 h 1476866"/>
                  <a:gd name="connsiteX2270" fmla="*/ 3923728 w 8526188"/>
                  <a:gd name="connsiteY2270" fmla="*/ 1069789 h 1476866"/>
                  <a:gd name="connsiteX2271" fmla="*/ 3921634 w 8526188"/>
                  <a:gd name="connsiteY2271" fmla="*/ 1073709 h 1476866"/>
                  <a:gd name="connsiteX2272" fmla="*/ 3913017 w 8526188"/>
                  <a:gd name="connsiteY2272" fmla="*/ 1087608 h 1476866"/>
                  <a:gd name="connsiteX2273" fmla="*/ 3904088 w 8526188"/>
                  <a:gd name="connsiteY2273" fmla="*/ 1097960 h 1476866"/>
                  <a:gd name="connsiteX2274" fmla="*/ 3904202 w 8526188"/>
                  <a:gd name="connsiteY2274" fmla="*/ 1098506 h 1476866"/>
                  <a:gd name="connsiteX2275" fmla="*/ 3905104 w 8526188"/>
                  <a:gd name="connsiteY2275" fmla="*/ 1105098 h 1476866"/>
                  <a:gd name="connsiteX2276" fmla="*/ 3900890 w 8526188"/>
                  <a:gd name="connsiteY2276" fmla="*/ 1101667 h 1476866"/>
                  <a:gd name="connsiteX2277" fmla="*/ 3878545 w 8526188"/>
                  <a:gd name="connsiteY2277" fmla="*/ 1127572 h 1476866"/>
                  <a:gd name="connsiteX2278" fmla="*/ 3812673 w 8526188"/>
                  <a:gd name="connsiteY2278" fmla="*/ 1168425 h 1476866"/>
                  <a:gd name="connsiteX2279" fmla="*/ 3858635 w 8526188"/>
                  <a:gd name="connsiteY2279" fmla="*/ 1109184 h 1476866"/>
                  <a:gd name="connsiteX2280" fmla="*/ 3887393 w 8526188"/>
                  <a:gd name="connsiteY2280" fmla="*/ 1089267 h 1476866"/>
                  <a:gd name="connsiteX2281" fmla="*/ 3886018 w 8526188"/>
                  <a:gd name="connsiteY2281" fmla="*/ 1087990 h 1476866"/>
                  <a:gd name="connsiteX2282" fmla="*/ 3854690 w 8526188"/>
                  <a:gd name="connsiteY2282" fmla="*/ 1047265 h 1476866"/>
                  <a:gd name="connsiteX2283" fmla="*/ 3828360 w 8526188"/>
                  <a:gd name="connsiteY2283" fmla="*/ 1044699 h 1476866"/>
                  <a:gd name="connsiteX2284" fmla="*/ 3828673 w 8526188"/>
                  <a:gd name="connsiteY2284" fmla="*/ 1046148 h 1476866"/>
                  <a:gd name="connsiteX2285" fmla="*/ 3828789 w 8526188"/>
                  <a:gd name="connsiteY2285" fmla="*/ 1077611 h 1476866"/>
                  <a:gd name="connsiteX2286" fmla="*/ 3828358 w 8526188"/>
                  <a:gd name="connsiteY2286" fmla="*/ 1081467 h 1476866"/>
                  <a:gd name="connsiteX2287" fmla="*/ 3836735 w 8526188"/>
                  <a:gd name="connsiteY2287" fmla="*/ 1075731 h 1476866"/>
                  <a:gd name="connsiteX2288" fmla="*/ 3860672 w 8526188"/>
                  <a:gd name="connsiteY2288" fmla="*/ 1064753 h 1476866"/>
                  <a:gd name="connsiteX2289" fmla="*/ 3810118 w 8526188"/>
                  <a:gd name="connsiteY2289" fmla="*/ 1130625 h 1476866"/>
                  <a:gd name="connsiteX2290" fmla="*/ 3736583 w 8526188"/>
                  <a:gd name="connsiteY2290" fmla="*/ 1175572 h 1476866"/>
                  <a:gd name="connsiteX2291" fmla="*/ 3787137 w 8526188"/>
                  <a:gd name="connsiteY2291" fmla="*/ 1109691 h 1476866"/>
                  <a:gd name="connsiteX2292" fmla="*/ 3826185 w 8526188"/>
                  <a:gd name="connsiteY2292" fmla="*/ 1082954 h 1476866"/>
                  <a:gd name="connsiteX2293" fmla="*/ 3822565 w 8526188"/>
                  <a:gd name="connsiteY2293" fmla="*/ 1079526 h 1476866"/>
                  <a:gd name="connsiteX2294" fmla="*/ 3778967 w 8526188"/>
                  <a:gd name="connsiteY2294" fmla="*/ 1012668 h 1476866"/>
                  <a:gd name="connsiteX2295" fmla="*/ 3777749 w 8526188"/>
                  <a:gd name="connsiteY2295" fmla="*/ 1007942 h 1476866"/>
                  <a:gd name="connsiteX2296" fmla="*/ 3771641 w 8526188"/>
                  <a:gd name="connsiteY2296" fmla="*/ 1015589 h 1476866"/>
                  <a:gd name="connsiteX2297" fmla="*/ 3786688 w 8526188"/>
                  <a:gd name="connsiteY2297" fmla="*/ 1044712 h 1476866"/>
                  <a:gd name="connsiteX2298" fmla="*/ 3791248 w 8526188"/>
                  <a:gd name="connsiteY2298" fmla="*/ 1060720 h 1476866"/>
                  <a:gd name="connsiteX2299" fmla="*/ 3797863 w 8526188"/>
                  <a:gd name="connsiteY2299" fmla="*/ 1058629 h 1476866"/>
                  <a:gd name="connsiteX2300" fmla="*/ 3758541 w 8526188"/>
                  <a:gd name="connsiteY2300" fmla="*/ 1120932 h 1476866"/>
                  <a:gd name="connsiteX2301" fmla="*/ 3689091 w 8526188"/>
                  <a:gd name="connsiteY2301" fmla="*/ 1155652 h 1476866"/>
                  <a:gd name="connsiteX2302" fmla="*/ 3728413 w 8526188"/>
                  <a:gd name="connsiteY2302" fmla="*/ 1093358 h 1476866"/>
                  <a:gd name="connsiteX2303" fmla="*/ 3774436 w 8526188"/>
                  <a:gd name="connsiteY2303" fmla="*/ 1066034 h 1476866"/>
                  <a:gd name="connsiteX2304" fmla="*/ 3782674 w 8526188"/>
                  <a:gd name="connsiteY2304" fmla="*/ 1063430 h 1476866"/>
                  <a:gd name="connsiteX2305" fmla="*/ 3769514 w 8526188"/>
                  <a:gd name="connsiteY2305" fmla="*/ 1055437 h 1476866"/>
                  <a:gd name="connsiteX2306" fmla="*/ 3751123 w 8526188"/>
                  <a:gd name="connsiteY2306" fmla="*/ 1038033 h 1476866"/>
                  <a:gd name="connsiteX2307" fmla="*/ 3740594 w 8526188"/>
                  <a:gd name="connsiteY2307" fmla="*/ 1048040 h 1476866"/>
                  <a:gd name="connsiteX2308" fmla="*/ 3743722 w 8526188"/>
                  <a:gd name="connsiteY2308" fmla="*/ 1054544 h 1476866"/>
                  <a:gd name="connsiteX2309" fmla="*/ 3736372 w 8526188"/>
                  <a:gd name="connsiteY2309" fmla="*/ 1052053 h 1476866"/>
                  <a:gd name="connsiteX2310" fmla="*/ 3731300 w 8526188"/>
                  <a:gd name="connsiteY2310" fmla="*/ 1056874 h 1476866"/>
                  <a:gd name="connsiteX2311" fmla="*/ 3727839 w 8526188"/>
                  <a:gd name="connsiteY2311" fmla="*/ 1066802 h 1476866"/>
                  <a:gd name="connsiteX2312" fmla="*/ 3701854 w 8526188"/>
                  <a:gd name="connsiteY2312" fmla="*/ 1114808 h 1476866"/>
                  <a:gd name="connsiteX2313" fmla="*/ 3644660 w 8526188"/>
                  <a:gd name="connsiteY2313" fmla="*/ 1170471 h 1476866"/>
                  <a:gd name="connsiteX2314" fmla="*/ 3651874 w 8526188"/>
                  <a:gd name="connsiteY2314" fmla="*/ 1148511 h 1476866"/>
                  <a:gd name="connsiteX2315" fmla="*/ 3668717 w 8526188"/>
                  <a:gd name="connsiteY2315" fmla="*/ 1117395 h 1476866"/>
                  <a:gd name="connsiteX2316" fmla="*/ 3619250 w 8526188"/>
                  <a:gd name="connsiteY2316" fmla="*/ 1152917 h 1476866"/>
                  <a:gd name="connsiteX2317" fmla="*/ 3595121 w 8526188"/>
                  <a:gd name="connsiteY2317" fmla="*/ 1165363 h 1476866"/>
                  <a:gd name="connsiteX2318" fmla="*/ 3609037 w 8526188"/>
                  <a:gd name="connsiteY2318" fmla="*/ 1143723 h 1476866"/>
                  <a:gd name="connsiteX2319" fmla="*/ 3617243 w 8526188"/>
                  <a:gd name="connsiteY2319" fmla="*/ 1134499 h 1476866"/>
                  <a:gd name="connsiteX2320" fmla="*/ 3616632 w 8526188"/>
                  <a:gd name="connsiteY2320" fmla="*/ 1134849 h 1476866"/>
                  <a:gd name="connsiteX2321" fmla="*/ 3565500 w 8526188"/>
                  <a:gd name="connsiteY2321" fmla="*/ 1158723 h 1476866"/>
                  <a:gd name="connsiteX2322" fmla="*/ 3570471 w 8526188"/>
                  <a:gd name="connsiteY2322" fmla="*/ 1148996 h 1476866"/>
                  <a:gd name="connsiteX2323" fmla="*/ 3573146 w 8526188"/>
                  <a:gd name="connsiteY2323" fmla="*/ 1144727 h 1476866"/>
                  <a:gd name="connsiteX2324" fmla="*/ 3560269 w 8526188"/>
                  <a:gd name="connsiteY2324" fmla="*/ 1152972 h 1476866"/>
                  <a:gd name="connsiteX2325" fmla="*/ 3533842 w 8526188"/>
                  <a:gd name="connsiteY2325" fmla="*/ 1163316 h 1476866"/>
                  <a:gd name="connsiteX2326" fmla="*/ 3583889 w 8526188"/>
                  <a:gd name="connsiteY2326" fmla="*/ 1091819 h 1476866"/>
                  <a:gd name="connsiteX2327" fmla="*/ 3637126 w 8526188"/>
                  <a:gd name="connsiteY2327" fmla="*/ 1057728 h 1476866"/>
                  <a:gd name="connsiteX2328" fmla="*/ 3653057 w 8526188"/>
                  <a:gd name="connsiteY2328" fmla="*/ 1051495 h 1476866"/>
                  <a:gd name="connsiteX2329" fmla="*/ 3658447 w 8526188"/>
                  <a:gd name="connsiteY2329" fmla="*/ 1046373 h 1476866"/>
                  <a:gd name="connsiteX2330" fmla="*/ 3661681 w 8526188"/>
                  <a:gd name="connsiteY2330" fmla="*/ 1044053 h 1476866"/>
                  <a:gd name="connsiteX2331" fmla="*/ 3629350 w 8526188"/>
                  <a:gd name="connsiteY2331" fmla="*/ 1025498 h 1476866"/>
                  <a:gd name="connsiteX2332" fmla="*/ 3618831 w 8526188"/>
                  <a:gd name="connsiteY2332" fmla="*/ 1031862 h 1476866"/>
                  <a:gd name="connsiteX2333" fmla="*/ 3620598 w 8526188"/>
                  <a:gd name="connsiteY2333" fmla="*/ 1033412 h 1476866"/>
                  <a:gd name="connsiteX2334" fmla="*/ 3636489 w 8526188"/>
                  <a:gd name="connsiteY2334" fmla="*/ 1055051 h 1476866"/>
                  <a:gd name="connsiteX2335" fmla="*/ 3608596 w 8526188"/>
                  <a:gd name="connsiteY2335" fmla="*/ 1048729 h 1476866"/>
                  <a:gd name="connsiteX2336" fmla="*/ 3598370 w 8526188"/>
                  <a:gd name="connsiteY2336" fmla="*/ 1044242 h 1476866"/>
                  <a:gd name="connsiteX2337" fmla="*/ 3583888 w 8526188"/>
                  <a:gd name="connsiteY2337" fmla="*/ 1053004 h 1476866"/>
                  <a:gd name="connsiteX2338" fmla="*/ 3580396 w 8526188"/>
                  <a:gd name="connsiteY2338" fmla="*/ 1054665 h 1476866"/>
                  <a:gd name="connsiteX2339" fmla="*/ 3576611 w 8526188"/>
                  <a:gd name="connsiteY2339" fmla="*/ 1060350 h 1476866"/>
                  <a:gd name="connsiteX2340" fmla="*/ 3535880 w 8526188"/>
                  <a:gd name="connsiteY2340" fmla="*/ 1106122 h 1476866"/>
                  <a:gd name="connsiteX2341" fmla="*/ 3460814 w 8526188"/>
                  <a:gd name="connsiteY2341" fmla="*/ 1155145 h 1476866"/>
                  <a:gd name="connsiteX2342" fmla="*/ 3515454 w 8526188"/>
                  <a:gd name="connsiteY2342" fmla="*/ 1087734 h 1476866"/>
                  <a:gd name="connsiteX2343" fmla="*/ 3524483 w 8526188"/>
                  <a:gd name="connsiteY2343" fmla="*/ 1081251 h 1476866"/>
                  <a:gd name="connsiteX2344" fmla="*/ 3513688 w 8526188"/>
                  <a:gd name="connsiteY2344" fmla="*/ 1086384 h 1476866"/>
                  <a:gd name="connsiteX2345" fmla="*/ 3489903 w 8526188"/>
                  <a:gd name="connsiteY2345" fmla="*/ 1095186 h 1476866"/>
                  <a:gd name="connsiteX2346" fmla="*/ 3475625 w 8526188"/>
                  <a:gd name="connsiteY2346" fmla="*/ 1111231 h 1476866"/>
                  <a:gd name="connsiteX2347" fmla="*/ 3400559 w 8526188"/>
                  <a:gd name="connsiteY2347" fmla="*/ 1160254 h 1476866"/>
                  <a:gd name="connsiteX2348" fmla="*/ 3414475 w 8526188"/>
                  <a:gd name="connsiteY2348" fmla="*/ 1138614 h 1476866"/>
                  <a:gd name="connsiteX2349" fmla="*/ 3435057 w 8526188"/>
                  <a:gd name="connsiteY2349" fmla="*/ 1115481 h 1476866"/>
                  <a:gd name="connsiteX2350" fmla="*/ 3425412 w 8526188"/>
                  <a:gd name="connsiteY2350" fmla="*/ 1119050 h 1476866"/>
                  <a:gd name="connsiteX2351" fmla="*/ 3388302 w 8526188"/>
                  <a:gd name="connsiteY2351" fmla="*/ 1130117 h 1476866"/>
                  <a:gd name="connsiteX2352" fmla="*/ 3471679 w 8526188"/>
                  <a:gd name="connsiteY2352" fmla="*/ 1061824 h 1476866"/>
                  <a:gd name="connsiteX2353" fmla="*/ 3475211 w 8526188"/>
                  <a:gd name="connsiteY2353" fmla="*/ 1059687 h 1476866"/>
                  <a:gd name="connsiteX2354" fmla="*/ 3474543 w 8526188"/>
                  <a:gd name="connsiteY2354" fmla="*/ 1059713 h 1476866"/>
                  <a:gd name="connsiteX2355" fmla="*/ 3409753 w 8526188"/>
                  <a:gd name="connsiteY2355" fmla="*/ 1053520 h 1476866"/>
                  <a:gd name="connsiteX2356" fmla="*/ 3397051 w 8526188"/>
                  <a:gd name="connsiteY2356" fmla="*/ 1049671 h 1476866"/>
                  <a:gd name="connsiteX2357" fmla="*/ 3392507 w 8526188"/>
                  <a:gd name="connsiteY2357" fmla="*/ 1051809 h 1476866"/>
                  <a:gd name="connsiteX2358" fmla="*/ 3275953 w 8526188"/>
                  <a:gd name="connsiteY2358" fmla="*/ 1090803 h 1476866"/>
                  <a:gd name="connsiteX2359" fmla="*/ 3309468 w 8526188"/>
                  <a:gd name="connsiteY2359" fmla="*/ 1058951 h 1476866"/>
                  <a:gd name="connsiteX2360" fmla="*/ 3343501 w 8526188"/>
                  <a:gd name="connsiteY2360" fmla="*/ 1032792 h 1476866"/>
                  <a:gd name="connsiteX2361" fmla="*/ 3329965 w 8526188"/>
                  <a:gd name="connsiteY2361" fmla="*/ 1026734 h 1476866"/>
                  <a:gd name="connsiteX2362" fmla="*/ 3323446 w 8526188"/>
                  <a:gd name="connsiteY2362" fmla="*/ 1023392 h 1476866"/>
                  <a:gd name="connsiteX2363" fmla="*/ 3351088 w 8526188"/>
                  <a:gd name="connsiteY2363" fmla="*/ 1022304 h 1476866"/>
                  <a:gd name="connsiteX2364" fmla="*/ 3357729 w 8526188"/>
                  <a:gd name="connsiteY2364" fmla="*/ 1022939 h 1476866"/>
                  <a:gd name="connsiteX2365" fmla="*/ 3407705 w 8526188"/>
                  <a:gd name="connsiteY2365" fmla="*/ 992241 h 1476866"/>
                  <a:gd name="connsiteX2366" fmla="*/ 3472443 w 8526188"/>
                  <a:gd name="connsiteY2366" fmla="*/ 961785 h 1476866"/>
                  <a:gd name="connsiteX2367" fmla="*/ 3515897 w 8526188"/>
                  <a:gd name="connsiteY2367" fmla="*/ 945607 h 1476866"/>
                  <a:gd name="connsiteX2368" fmla="*/ 3501285 w 8526188"/>
                  <a:gd name="connsiteY2368" fmla="*/ 935936 h 1476866"/>
                  <a:gd name="connsiteX2369" fmla="*/ 3412814 w 8526188"/>
                  <a:gd name="connsiteY2369" fmla="*/ 857934 h 1476866"/>
                  <a:gd name="connsiteX2370" fmla="*/ 3343872 w 8526188"/>
                  <a:gd name="connsiteY2370" fmla="*/ 731282 h 1476866"/>
                  <a:gd name="connsiteX2371" fmla="*/ 3478686 w 8526188"/>
                  <a:gd name="connsiteY2371" fmla="*/ 839039 h 1476866"/>
                  <a:gd name="connsiteX2372" fmla="*/ 3534224 w 8526188"/>
                  <a:gd name="connsiteY2372" fmla="*/ 926679 h 1476866"/>
                  <a:gd name="connsiteX2373" fmla="*/ 3538336 w 8526188"/>
                  <a:gd name="connsiteY2373" fmla="*/ 937740 h 1476866"/>
                  <a:gd name="connsiteX2374" fmla="*/ 3572807 w 8526188"/>
                  <a:gd name="connsiteY2374" fmla="*/ 927108 h 1476866"/>
                  <a:gd name="connsiteX2375" fmla="*/ 3588997 w 8526188"/>
                  <a:gd name="connsiteY2375" fmla="*/ 922791 h 1476866"/>
                  <a:gd name="connsiteX2376" fmla="*/ 3580546 w 8526188"/>
                  <a:gd name="connsiteY2376" fmla="*/ 931657 h 1476866"/>
                  <a:gd name="connsiteX2377" fmla="*/ 3563302 w 8526188"/>
                  <a:gd name="connsiteY2377" fmla="*/ 947474 h 1476866"/>
                  <a:gd name="connsiteX2378" fmla="*/ 3580701 w 8526188"/>
                  <a:gd name="connsiteY2378" fmla="*/ 953370 h 1476866"/>
                  <a:gd name="connsiteX2379" fmla="*/ 3629048 w 8526188"/>
                  <a:gd name="connsiteY2379" fmla="*/ 981114 h 1476866"/>
                  <a:gd name="connsiteX2380" fmla="*/ 3631358 w 8526188"/>
                  <a:gd name="connsiteY2380" fmla="*/ 980227 h 1476866"/>
                  <a:gd name="connsiteX2381" fmla="*/ 3620272 w 8526188"/>
                  <a:gd name="connsiteY2381" fmla="*/ 967922 h 1476866"/>
                  <a:gd name="connsiteX2382" fmla="*/ 3607377 w 8526188"/>
                  <a:gd name="connsiteY2382" fmla="*/ 944749 h 1476866"/>
                  <a:gd name="connsiteX2383" fmla="*/ 3634317 w 8526188"/>
                  <a:gd name="connsiteY2383" fmla="*/ 953878 h 1476866"/>
                  <a:gd name="connsiteX2384" fmla="*/ 3660633 w 8526188"/>
                  <a:gd name="connsiteY2384" fmla="*/ 968980 h 1476866"/>
                  <a:gd name="connsiteX2385" fmla="*/ 3667385 w 8526188"/>
                  <a:gd name="connsiteY2385" fmla="*/ 966386 h 1476866"/>
                  <a:gd name="connsiteX2386" fmla="*/ 3671899 w 8526188"/>
                  <a:gd name="connsiteY2386" fmla="*/ 964922 h 1476866"/>
                  <a:gd name="connsiteX2387" fmla="*/ 3656592 w 8526188"/>
                  <a:gd name="connsiteY2387" fmla="*/ 955220 h 1476866"/>
                  <a:gd name="connsiteX2388" fmla="*/ 3574178 w 8526188"/>
                  <a:gd name="connsiteY2388" fmla="*/ 883977 h 1476866"/>
                  <a:gd name="connsiteX2389" fmla="*/ 3513922 w 8526188"/>
                  <a:gd name="connsiteY2389" fmla="*/ 767035 h 1476866"/>
                  <a:gd name="connsiteX2390" fmla="*/ 3518910 w 8526188"/>
                  <a:gd name="connsiteY2390" fmla="*/ 769834 h 1476866"/>
                  <a:gd name="connsiteX2391" fmla="*/ 3527516 w 8526188"/>
                  <a:gd name="connsiteY2391" fmla="*/ 766069 h 1476866"/>
                  <a:gd name="connsiteX2392" fmla="*/ 3666618 w 8526188"/>
                  <a:gd name="connsiteY2392" fmla="*/ 728220 h 1476866"/>
                  <a:gd name="connsiteX2393" fmla="*/ 3727333 w 8526188"/>
                  <a:gd name="connsiteY2393" fmla="*/ 723050 h 1476866"/>
                  <a:gd name="connsiteX2394" fmla="*/ 3824929 w 8526188"/>
                  <a:gd name="connsiteY2394" fmla="*/ 728220 h 1476866"/>
                  <a:gd name="connsiteX2395" fmla="*/ 3813382 w 8526188"/>
                  <a:gd name="connsiteY2395" fmla="*/ 733272 h 1476866"/>
                  <a:gd name="connsiteX2396" fmla="*/ 3812645 w 8526188"/>
                  <a:gd name="connsiteY2396" fmla="*/ 733550 h 1476866"/>
                  <a:gd name="connsiteX2397" fmla="*/ 3829005 w 8526188"/>
                  <a:gd name="connsiteY2397" fmla="*/ 732340 h 1476866"/>
                  <a:gd name="connsiteX2398" fmla="*/ 3828204 w 8526188"/>
                  <a:gd name="connsiteY2398" fmla="*/ 731277 h 1476866"/>
                  <a:gd name="connsiteX2399" fmla="*/ 3795295 w 8526188"/>
                  <a:gd name="connsiteY2399" fmla="*/ 674103 h 1476866"/>
                  <a:gd name="connsiteX2400" fmla="*/ 3791573 w 8526188"/>
                  <a:gd name="connsiteY2400" fmla="*/ 663441 h 1476866"/>
                  <a:gd name="connsiteX2401" fmla="*/ 3788669 w 8526188"/>
                  <a:gd name="connsiteY2401" fmla="*/ 663878 h 1476866"/>
                  <a:gd name="connsiteX2402" fmla="*/ 3778539 w 8526188"/>
                  <a:gd name="connsiteY2402" fmla="*/ 663154 h 1476866"/>
                  <a:gd name="connsiteX2403" fmla="*/ 3774136 w 8526188"/>
                  <a:gd name="connsiteY2403" fmla="*/ 691836 h 1476866"/>
                  <a:gd name="connsiteX2404" fmla="*/ 3771304 w 8526188"/>
                  <a:gd name="connsiteY2404" fmla="*/ 703718 h 1476866"/>
                  <a:gd name="connsiteX2405" fmla="*/ 3744237 w 8526188"/>
                  <a:gd name="connsiteY2405" fmla="*/ 666629 h 1476866"/>
                  <a:gd name="connsiteX2406" fmla="*/ 3740900 w 8526188"/>
                  <a:gd name="connsiteY2406" fmla="*/ 660463 h 1476866"/>
                  <a:gd name="connsiteX2407" fmla="*/ 3728859 w 8526188"/>
                  <a:gd name="connsiteY2407" fmla="*/ 659602 h 1476866"/>
                  <a:gd name="connsiteX2408" fmla="*/ 3703901 w 8526188"/>
                  <a:gd name="connsiteY2408" fmla="*/ 654177 h 1476866"/>
                  <a:gd name="connsiteX2409" fmla="*/ 3728349 w 8526188"/>
                  <a:gd name="connsiteY2409" fmla="*/ 646771 h 1476866"/>
                  <a:gd name="connsiteX2410" fmla="*/ 3733103 w 8526188"/>
                  <a:gd name="connsiteY2410" fmla="*/ 646055 h 1476866"/>
                  <a:gd name="connsiteX2411" fmla="*/ 3721751 w 8526188"/>
                  <a:gd name="connsiteY2411" fmla="*/ 625080 h 1476866"/>
                  <a:gd name="connsiteX2412" fmla="*/ 3715197 w 8526188"/>
                  <a:gd name="connsiteY2412" fmla="*/ 606305 h 1476866"/>
                  <a:gd name="connsiteX2413" fmla="*/ 3703518 w 8526188"/>
                  <a:gd name="connsiteY2413" fmla="*/ 603296 h 1476866"/>
                  <a:gd name="connsiteX2414" fmla="*/ 3696821 w 8526188"/>
                  <a:gd name="connsiteY2414" fmla="*/ 600525 h 1476866"/>
                  <a:gd name="connsiteX2415" fmla="*/ 3697896 w 8526188"/>
                  <a:gd name="connsiteY2415" fmla="*/ 611978 h 1476866"/>
                  <a:gd name="connsiteX2416" fmla="*/ 3695722 w 8526188"/>
                  <a:gd name="connsiteY2416" fmla="*/ 656216 h 1476866"/>
                  <a:gd name="connsiteX2417" fmla="*/ 3663936 w 8526188"/>
                  <a:gd name="connsiteY2417" fmla="*/ 622254 h 1476866"/>
                  <a:gd name="connsiteX2418" fmla="*/ 3644192 w 8526188"/>
                  <a:gd name="connsiteY2418" fmla="*/ 594528 h 1476866"/>
                  <a:gd name="connsiteX2419" fmla="*/ 3638732 w 8526188"/>
                  <a:gd name="connsiteY2419" fmla="*/ 596917 h 1476866"/>
                  <a:gd name="connsiteX2420" fmla="*/ 3584774 w 8526188"/>
                  <a:gd name="connsiteY2420" fmla="*/ 616029 h 1476866"/>
                  <a:gd name="connsiteX2421" fmla="*/ 3566594 w 8526188"/>
                  <a:gd name="connsiteY2421" fmla="*/ 620030 h 1476866"/>
                  <a:gd name="connsiteX2422" fmla="*/ 3539461 w 8526188"/>
                  <a:gd name="connsiteY2422" fmla="*/ 652133 h 1476866"/>
                  <a:gd name="connsiteX2423" fmla="*/ 3524140 w 8526188"/>
                  <a:gd name="connsiteY2423" fmla="*/ 665410 h 1476866"/>
                  <a:gd name="connsiteX2424" fmla="*/ 3530204 w 8526188"/>
                  <a:gd name="connsiteY2424" fmla="*/ 646004 h 1476866"/>
                  <a:gd name="connsiteX2425" fmla="*/ 3540195 w 8526188"/>
                  <a:gd name="connsiteY2425" fmla="*/ 625839 h 1476866"/>
                  <a:gd name="connsiteX2426" fmla="*/ 3499629 w 8526188"/>
                  <a:gd name="connsiteY2426" fmla="*/ 634766 h 1476866"/>
                  <a:gd name="connsiteX2427" fmla="*/ 3493045 w 8526188"/>
                  <a:gd name="connsiteY2427" fmla="*/ 635327 h 1476866"/>
                  <a:gd name="connsiteX2428" fmla="*/ 3488071 w 8526188"/>
                  <a:gd name="connsiteY2428" fmla="*/ 639232 h 1476866"/>
                  <a:gd name="connsiteX2429" fmla="*/ 3468984 w 8526188"/>
                  <a:gd name="connsiteY2429" fmla="*/ 650084 h 1476866"/>
                  <a:gd name="connsiteX2430" fmla="*/ 3471818 w 8526188"/>
                  <a:gd name="connsiteY2430" fmla="*/ 644938 h 1476866"/>
                  <a:gd name="connsiteX2431" fmla="*/ 3476935 w 8526188"/>
                  <a:gd name="connsiteY2431" fmla="*/ 636699 h 1476866"/>
                  <a:gd name="connsiteX2432" fmla="*/ 3438914 w 8526188"/>
                  <a:gd name="connsiteY2432" fmla="*/ 639936 h 1476866"/>
                  <a:gd name="connsiteX2433" fmla="*/ 3341318 w 8526188"/>
                  <a:gd name="connsiteY2433" fmla="*/ 634766 h 1476866"/>
                  <a:gd name="connsiteX2434" fmla="*/ 3384661 w 8526188"/>
                  <a:gd name="connsiteY2434" fmla="*/ 617722 h 1476866"/>
                  <a:gd name="connsiteX2435" fmla="*/ 3385129 w 8526188"/>
                  <a:gd name="connsiteY2435" fmla="*/ 617609 h 1476866"/>
                  <a:gd name="connsiteX2436" fmla="*/ 3388231 w 8526188"/>
                  <a:gd name="connsiteY2436" fmla="*/ 612613 h 1476866"/>
                  <a:gd name="connsiteX2437" fmla="*/ 3408242 w 8526188"/>
                  <a:gd name="connsiteY2437" fmla="*/ 588006 h 1476866"/>
                  <a:gd name="connsiteX2438" fmla="*/ 3375806 w 8526188"/>
                  <a:gd name="connsiteY2438" fmla="*/ 590768 h 1476866"/>
                  <a:gd name="connsiteX2439" fmla="*/ 3370424 w 8526188"/>
                  <a:gd name="connsiteY2439" fmla="*/ 594804 h 1476866"/>
                  <a:gd name="connsiteX2440" fmla="*/ 3353573 w 8526188"/>
                  <a:gd name="connsiteY2440" fmla="*/ 603615 h 1476866"/>
                  <a:gd name="connsiteX2441" fmla="*/ 3355792 w 8526188"/>
                  <a:gd name="connsiteY2441" fmla="*/ 598931 h 1476866"/>
                  <a:gd name="connsiteX2442" fmla="*/ 3359556 w 8526188"/>
                  <a:gd name="connsiteY2442" fmla="*/ 592152 h 1476866"/>
                  <a:gd name="connsiteX2443" fmla="*/ 3350062 w 8526188"/>
                  <a:gd name="connsiteY2443" fmla="*/ 592960 h 1476866"/>
                  <a:gd name="connsiteX2444" fmla="*/ 3323176 w 8526188"/>
                  <a:gd name="connsiteY2444" fmla="*/ 592654 h 1476866"/>
                  <a:gd name="connsiteX2445" fmla="*/ 3312277 w 8526188"/>
                  <a:gd name="connsiteY2445" fmla="*/ 600807 h 1476866"/>
                  <a:gd name="connsiteX2446" fmla="*/ 3293318 w 8526188"/>
                  <a:gd name="connsiteY2446" fmla="*/ 610255 h 1476866"/>
                  <a:gd name="connsiteX2447" fmla="*/ 3295736 w 8526188"/>
                  <a:gd name="connsiteY2447" fmla="*/ 605052 h 1476866"/>
                  <a:gd name="connsiteX2448" fmla="*/ 3302644 w 8526188"/>
                  <a:gd name="connsiteY2448" fmla="*/ 592420 h 1476866"/>
                  <a:gd name="connsiteX2449" fmla="*/ 3299640 w 8526188"/>
                  <a:gd name="connsiteY2449" fmla="*/ 592386 h 1476866"/>
                  <a:gd name="connsiteX2450" fmla="*/ 3266699 w 8526188"/>
                  <a:gd name="connsiteY2450" fmla="*/ 589176 h 1476866"/>
                  <a:gd name="connsiteX2451" fmla="*/ 3256034 w 8526188"/>
                  <a:gd name="connsiteY2451" fmla="*/ 592890 h 1476866"/>
                  <a:gd name="connsiteX2452" fmla="*/ 3257435 w 8526188"/>
                  <a:gd name="connsiteY2452" fmla="*/ 588274 h 1476866"/>
                  <a:gd name="connsiteX2453" fmla="*/ 3252465 w 8526188"/>
                  <a:gd name="connsiteY2453" fmla="*/ 587790 h 1476866"/>
                  <a:gd name="connsiteX2454" fmla="*/ 3258652 w 8526188"/>
                  <a:gd name="connsiteY2454" fmla="*/ 585083 h 1476866"/>
                  <a:gd name="connsiteX2455" fmla="*/ 3262802 w 8526188"/>
                  <a:gd name="connsiteY2455" fmla="*/ 574632 h 1476866"/>
                  <a:gd name="connsiteX2456" fmla="*/ 3287186 w 8526188"/>
                  <a:gd name="connsiteY2456" fmla="*/ 538758 h 1476866"/>
                  <a:gd name="connsiteX2457" fmla="*/ 3323314 w 8526188"/>
                  <a:gd name="connsiteY2457" fmla="*/ 515076 h 1476866"/>
                  <a:gd name="connsiteX2458" fmla="*/ 3329499 w 8526188"/>
                  <a:gd name="connsiteY2458" fmla="*/ 512922 h 1476866"/>
                  <a:gd name="connsiteX2459" fmla="*/ 3319360 w 8526188"/>
                  <a:gd name="connsiteY2459" fmla="*/ 506072 h 1476866"/>
                  <a:gd name="connsiteX2460" fmla="*/ 3283616 w 8526188"/>
                  <a:gd name="connsiteY2460" fmla="*/ 468801 h 1476866"/>
                  <a:gd name="connsiteX2461" fmla="*/ 3256550 w 8526188"/>
                  <a:gd name="connsiteY2461" fmla="*/ 400366 h 1476866"/>
                  <a:gd name="connsiteX2462" fmla="*/ 3311189 w 8526188"/>
                  <a:gd name="connsiteY2462" fmla="*/ 450413 h 1476866"/>
                  <a:gd name="connsiteX2463" fmla="*/ 3333150 w 8526188"/>
                  <a:gd name="connsiteY2463" fmla="*/ 496882 h 1476866"/>
                  <a:gd name="connsiteX2464" fmla="*/ 3336603 w 8526188"/>
                  <a:gd name="connsiteY2464" fmla="*/ 510449 h 1476866"/>
                  <a:gd name="connsiteX2465" fmla="*/ 3341825 w 8526188"/>
                  <a:gd name="connsiteY2465" fmla="*/ 508630 h 1476866"/>
                  <a:gd name="connsiteX2466" fmla="*/ 3310674 w 8526188"/>
                  <a:gd name="connsiteY2466" fmla="*/ 562762 h 1476866"/>
                  <a:gd name="connsiteX2467" fmla="*/ 3300056 w 8526188"/>
                  <a:gd name="connsiteY2467" fmla="*/ 569722 h 1476866"/>
                  <a:gd name="connsiteX2468" fmla="*/ 3324813 w 8526188"/>
                  <a:gd name="connsiteY2468" fmla="*/ 563757 h 1476866"/>
                  <a:gd name="connsiteX2469" fmla="*/ 3333156 w 8526188"/>
                  <a:gd name="connsiteY2469" fmla="*/ 553060 h 1476866"/>
                  <a:gd name="connsiteX2470" fmla="*/ 3364464 w 8526188"/>
                  <a:gd name="connsiteY2470" fmla="*/ 529641 h 1476866"/>
                  <a:gd name="connsiteX2471" fmla="*/ 3361561 w 8526188"/>
                  <a:gd name="connsiteY2471" fmla="*/ 526531 h 1476866"/>
                  <a:gd name="connsiteX2472" fmla="*/ 3327015 w 8526188"/>
                  <a:gd name="connsiteY2472" fmla="*/ 468293 h 1476866"/>
                  <a:gd name="connsiteX2473" fmla="*/ 3319868 w 8526188"/>
                  <a:gd name="connsiteY2473" fmla="*/ 395266 h 1476866"/>
                  <a:gd name="connsiteX2474" fmla="*/ 3358682 w 8526188"/>
                  <a:gd name="connsiteY2474" fmla="*/ 458076 h 1476866"/>
                  <a:gd name="connsiteX2475" fmla="*/ 3366508 w 8526188"/>
                  <a:gd name="connsiteY2475" fmla="*/ 524935 h 1476866"/>
                  <a:gd name="connsiteX2476" fmla="*/ 3366127 w 8526188"/>
                  <a:gd name="connsiteY2476" fmla="*/ 528397 h 1476866"/>
                  <a:gd name="connsiteX2477" fmla="*/ 3372415 w 8526188"/>
                  <a:gd name="connsiteY2477" fmla="*/ 523694 h 1476866"/>
                  <a:gd name="connsiteX2478" fmla="*/ 3391374 w 8526188"/>
                  <a:gd name="connsiteY2478" fmla="*/ 514246 h 1476866"/>
                  <a:gd name="connsiteX2479" fmla="*/ 3381605 w 8526188"/>
                  <a:gd name="connsiteY2479" fmla="*/ 532887 h 1476866"/>
                  <a:gd name="connsiteX2480" fmla="*/ 3365099 w 8526188"/>
                  <a:gd name="connsiteY2480" fmla="*/ 554050 h 1476866"/>
                  <a:gd name="connsiteX2481" fmla="*/ 3397586 w 8526188"/>
                  <a:gd name="connsiteY2481" fmla="*/ 546222 h 1476866"/>
                  <a:gd name="connsiteX2482" fmla="*/ 3412107 w 8526188"/>
                  <a:gd name="connsiteY2482" fmla="*/ 535331 h 1476866"/>
                  <a:gd name="connsiteX2483" fmla="*/ 3410897 w 8526188"/>
                  <a:gd name="connsiteY2483" fmla="*/ 534105 h 1476866"/>
                  <a:gd name="connsiteX2484" fmla="*/ 3382677 w 8526188"/>
                  <a:gd name="connsiteY2484" fmla="*/ 494335 h 1476866"/>
                  <a:gd name="connsiteX2485" fmla="*/ 3362767 w 8526188"/>
                  <a:gd name="connsiteY2485" fmla="*/ 427440 h 1476866"/>
                  <a:gd name="connsiteX2486" fmla="*/ 3406174 w 8526188"/>
                  <a:gd name="connsiteY2486" fmla="*/ 482080 h 1476866"/>
                  <a:gd name="connsiteX2487" fmla="*/ 3422437 w 8526188"/>
                  <a:gd name="connsiteY2487" fmla="*/ 527584 h 1476866"/>
                  <a:gd name="connsiteX2488" fmla="*/ 3425068 w 8526188"/>
                  <a:gd name="connsiteY2488" fmla="*/ 525610 h 1476866"/>
                  <a:gd name="connsiteX2489" fmla="*/ 3440443 w 8526188"/>
                  <a:gd name="connsiteY2489" fmla="*/ 517571 h 1476866"/>
                  <a:gd name="connsiteX2490" fmla="*/ 3436311 w 8526188"/>
                  <a:gd name="connsiteY2490" fmla="*/ 511691 h 1476866"/>
                  <a:gd name="connsiteX2491" fmla="*/ 3427383 w 8526188"/>
                  <a:gd name="connsiteY2491" fmla="*/ 487397 h 1476866"/>
                  <a:gd name="connsiteX2492" fmla="*/ 3426902 w 8526188"/>
                  <a:gd name="connsiteY2492" fmla="*/ 487050 h 1476866"/>
                  <a:gd name="connsiteX2493" fmla="*/ 3383702 w 8526188"/>
                  <a:gd name="connsiteY2493" fmla="*/ 448366 h 1476866"/>
                  <a:gd name="connsiteX2494" fmla="*/ 3297911 w 8526188"/>
                  <a:gd name="connsiteY2494" fmla="*/ 328362 h 1476866"/>
                  <a:gd name="connsiteX2495" fmla="*/ 3419962 w 8526188"/>
                  <a:gd name="connsiteY2495" fmla="*/ 418745 h 1476866"/>
                  <a:gd name="connsiteX2496" fmla="*/ 3456172 w 8526188"/>
                  <a:gd name="connsiteY2496" fmla="*/ 460289 h 1476866"/>
                  <a:gd name="connsiteX2497" fmla="*/ 3453669 w 8526188"/>
                  <a:gd name="connsiteY2497" fmla="*/ 453798 h 1476866"/>
                  <a:gd name="connsiteX2498" fmla="*/ 3449074 w 8526188"/>
                  <a:gd name="connsiteY2498" fmla="*/ 432541 h 1476866"/>
                  <a:gd name="connsiteX2499" fmla="*/ 3492481 w 8526188"/>
                  <a:gd name="connsiteY2499" fmla="*/ 491266 h 1476866"/>
                  <a:gd name="connsiteX2500" fmla="*/ 3510864 w 8526188"/>
                  <a:gd name="connsiteY2500" fmla="*/ 538951 h 1476866"/>
                  <a:gd name="connsiteX2501" fmla="*/ 3511349 w 8526188"/>
                  <a:gd name="connsiteY2501" fmla="*/ 541036 h 1476866"/>
                  <a:gd name="connsiteX2502" fmla="*/ 3518787 w 8526188"/>
                  <a:gd name="connsiteY2502" fmla="*/ 541242 h 1476866"/>
                  <a:gd name="connsiteX2503" fmla="*/ 3527201 w 8526188"/>
                  <a:gd name="connsiteY2503" fmla="*/ 536719 h 1476866"/>
                  <a:gd name="connsiteX2504" fmla="*/ 3524886 w 8526188"/>
                  <a:gd name="connsiteY2504" fmla="*/ 541411 h 1476866"/>
                  <a:gd name="connsiteX2505" fmla="*/ 3533820 w 8526188"/>
                  <a:gd name="connsiteY2505" fmla="*/ 541659 h 1476866"/>
                  <a:gd name="connsiteX2506" fmla="*/ 3541315 w 8526188"/>
                  <a:gd name="connsiteY2506" fmla="*/ 542536 h 1476866"/>
                  <a:gd name="connsiteX2507" fmla="*/ 3522610 w 8526188"/>
                  <a:gd name="connsiteY2507" fmla="*/ 515269 h 1476866"/>
                  <a:gd name="connsiteX2508" fmla="*/ 3506078 w 8526188"/>
                  <a:gd name="connsiteY2508" fmla="*/ 471540 h 1476866"/>
                  <a:gd name="connsiteX2509" fmla="*/ 3506023 w 8526188"/>
                  <a:gd name="connsiteY2509" fmla="*/ 471283 h 1476866"/>
                  <a:gd name="connsiteX2510" fmla="*/ 3494357 w 8526188"/>
                  <a:gd name="connsiteY2510" fmla="*/ 454702 h 1476866"/>
                  <a:gd name="connsiteX2511" fmla="*/ 3456222 w 8526188"/>
                  <a:gd name="connsiteY2511" fmla="*/ 375854 h 1476866"/>
                  <a:gd name="connsiteX2512" fmla="*/ 3565510 w 8526188"/>
                  <a:gd name="connsiteY2512" fmla="*/ 473901 h 1476866"/>
                  <a:gd name="connsiteX2513" fmla="*/ 3631502 w 8526188"/>
                  <a:gd name="connsiteY2513" fmla="*/ 587226 h 1476866"/>
                  <a:gd name="connsiteX2514" fmla="*/ 3632441 w 8526188"/>
                  <a:gd name="connsiteY2514" fmla="*/ 589778 h 1476866"/>
                  <a:gd name="connsiteX2515" fmla="*/ 3641571 w 8526188"/>
                  <a:gd name="connsiteY2515" fmla="*/ 590847 h 1476866"/>
                  <a:gd name="connsiteX2516" fmla="*/ 3636264 w 8526188"/>
                  <a:gd name="connsiteY2516" fmla="*/ 583394 h 1476866"/>
                  <a:gd name="connsiteX2517" fmla="*/ 3611462 w 8526188"/>
                  <a:gd name="connsiteY2517" fmla="*/ 533141 h 1476866"/>
                  <a:gd name="connsiteX2518" fmla="*/ 3592952 w 8526188"/>
                  <a:gd name="connsiteY2518" fmla="*/ 433371 h 1476866"/>
                  <a:gd name="connsiteX2519" fmla="*/ 3593716 w 8526188"/>
                  <a:gd name="connsiteY2519" fmla="*/ 404323 h 1476866"/>
                  <a:gd name="connsiteX2520" fmla="*/ 3591035 w 8526188"/>
                  <a:gd name="connsiteY2520" fmla="*/ 402920 h 1476866"/>
                  <a:gd name="connsiteX2521" fmla="*/ 3593762 w 8526188"/>
                  <a:gd name="connsiteY2521" fmla="*/ 402567 h 1476866"/>
                  <a:gd name="connsiteX2522" fmla="*/ 3593797 w 8526188"/>
                  <a:gd name="connsiteY2522" fmla="*/ 401222 h 1476866"/>
                  <a:gd name="connsiteX2523" fmla="*/ 3595121 w 8526188"/>
                  <a:gd name="connsiteY2523" fmla="*/ 389133 h 1476866"/>
                  <a:gd name="connsiteX2524" fmla="*/ 3604410 w 8526188"/>
                  <a:gd name="connsiteY2524" fmla="*/ 398021 h 1476866"/>
                  <a:gd name="connsiteX2525" fmla="*/ 3606957 w 8526188"/>
                  <a:gd name="connsiteY2525" fmla="*/ 400859 h 1476866"/>
                  <a:gd name="connsiteX2526" fmla="*/ 3617652 w 8526188"/>
                  <a:gd name="connsiteY2526" fmla="*/ 399474 h 1476866"/>
                  <a:gd name="connsiteX2527" fmla="*/ 3679888 w 8526188"/>
                  <a:gd name="connsiteY2527" fmla="*/ 401389 h 1476866"/>
                  <a:gd name="connsiteX2528" fmla="*/ 3726554 w 8526188"/>
                  <a:gd name="connsiteY2528" fmla="*/ 414673 h 1476866"/>
                  <a:gd name="connsiteX2529" fmla="*/ 3727438 w 8526188"/>
                  <a:gd name="connsiteY2529" fmla="*/ 410779 h 1476866"/>
                  <a:gd name="connsiteX2530" fmla="*/ 3762626 w 8526188"/>
                  <a:gd name="connsiteY2530" fmla="*/ 340110 h 1476866"/>
                  <a:gd name="connsiteX2531" fmla="*/ 3833099 w 8526188"/>
                  <a:gd name="connsiteY2531" fmla="*/ 284447 h 1476866"/>
                  <a:gd name="connsiteX2532" fmla="*/ 4692564 w 8526188"/>
                  <a:gd name="connsiteY2532" fmla="*/ 272698 h 1476866"/>
                  <a:gd name="connsiteX2533" fmla="*/ 4763037 w 8526188"/>
                  <a:gd name="connsiteY2533" fmla="*/ 328361 h 1476866"/>
                  <a:gd name="connsiteX2534" fmla="*/ 4798225 w 8526188"/>
                  <a:gd name="connsiteY2534" fmla="*/ 399023 h 1476866"/>
                  <a:gd name="connsiteX2535" fmla="*/ 4799110 w 8526188"/>
                  <a:gd name="connsiteY2535" fmla="*/ 402921 h 1476866"/>
                  <a:gd name="connsiteX2536" fmla="*/ 4845758 w 8526188"/>
                  <a:gd name="connsiteY2536" fmla="*/ 389641 h 1476866"/>
                  <a:gd name="connsiteX2537" fmla="*/ 4907998 w 8526188"/>
                  <a:gd name="connsiteY2537" fmla="*/ 387726 h 1476866"/>
                  <a:gd name="connsiteX2538" fmla="*/ 4919570 w 8526188"/>
                  <a:gd name="connsiteY2538" fmla="*/ 389224 h 1476866"/>
                  <a:gd name="connsiteX2539" fmla="*/ 4921754 w 8526188"/>
                  <a:gd name="connsiteY2539" fmla="*/ 386790 h 1476866"/>
                  <a:gd name="connsiteX2540" fmla="*/ 4931041 w 8526188"/>
                  <a:gd name="connsiteY2540" fmla="*/ 377901 h 1476866"/>
                  <a:gd name="connsiteX2541" fmla="*/ 4932367 w 8526188"/>
                  <a:gd name="connsiteY2541" fmla="*/ 389990 h 1476866"/>
                  <a:gd name="connsiteX2542" fmla="*/ 4932390 w 8526188"/>
                  <a:gd name="connsiteY2542" fmla="*/ 390883 h 1476866"/>
                  <a:gd name="connsiteX2543" fmla="*/ 4934619 w 8526188"/>
                  <a:gd name="connsiteY2543" fmla="*/ 391172 h 1476866"/>
                  <a:gd name="connsiteX2544" fmla="*/ 4932428 w 8526188"/>
                  <a:gd name="connsiteY2544" fmla="*/ 392319 h 1476866"/>
                  <a:gd name="connsiteX2545" fmla="*/ 4933214 w 8526188"/>
                  <a:gd name="connsiteY2545" fmla="*/ 422139 h 1476866"/>
                  <a:gd name="connsiteX2546" fmla="*/ 4914700 w 8526188"/>
                  <a:gd name="connsiteY2546" fmla="*/ 521909 h 1476866"/>
                  <a:gd name="connsiteX2547" fmla="*/ 4889902 w 8526188"/>
                  <a:gd name="connsiteY2547" fmla="*/ 572380 h 1476866"/>
                  <a:gd name="connsiteX2548" fmla="*/ 4885054 w 8526188"/>
                  <a:gd name="connsiteY2548" fmla="*/ 579184 h 1476866"/>
                  <a:gd name="connsiteX2549" fmla="*/ 4893080 w 8526188"/>
                  <a:gd name="connsiteY2549" fmla="*/ 578402 h 1476866"/>
                  <a:gd name="connsiteX2550" fmla="*/ 4894154 w 8526188"/>
                  <a:gd name="connsiteY2550" fmla="*/ 575485 h 1476866"/>
                  <a:gd name="connsiteX2551" fmla="*/ 4960154 w 8526188"/>
                  <a:gd name="connsiteY2551" fmla="*/ 462169 h 1476866"/>
                  <a:gd name="connsiteX2552" fmla="*/ 5069433 w 8526188"/>
                  <a:gd name="connsiteY2552" fmla="*/ 364114 h 1476866"/>
                  <a:gd name="connsiteX2553" fmla="*/ 5031303 w 8526188"/>
                  <a:gd name="connsiteY2553" fmla="*/ 442969 h 1476866"/>
                  <a:gd name="connsiteX2554" fmla="*/ 5019802 w 8526188"/>
                  <a:gd name="connsiteY2554" fmla="*/ 459318 h 1476866"/>
                  <a:gd name="connsiteX2555" fmla="*/ 5019588 w 8526188"/>
                  <a:gd name="connsiteY2555" fmla="*/ 460309 h 1476866"/>
                  <a:gd name="connsiteX2556" fmla="*/ 5003054 w 8526188"/>
                  <a:gd name="connsiteY2556" fmla="*/ 504037 h 1476866"/>
                  <a:gd name="connsiteX2557" fmla="*/ 4984436 w 8526188"/>
                  <a:gd name="connsiteY2557" fmla="*/ 531173 h 1476866"/>
                  <a:gd name="connsiteX2558" fmla="*/ 5000730 w 8526188"/>
                  <a:gd name="connsiteY2558" fmla="*/ 529586 h 1476866"/>
                  <a:gd name="connsiteX2559" fmla="*/ 4998453 w 8526188"/>
                  <a:gd name="connsiteY2559" fmla="*/ 524971 h 1476866"/>
                  <a:gd name="connsiteX2560" fmla="*/ 5006071 w 8526188"/>
                  <a:gd name="connsiteY2560" fmla="*/ 529066 h 1476866"/>
                  <a:gd name="connsiteX2561" fmla="*/ 5011413 w 8526188"/>
                  <a:gd name="connsiteY2561" fmla="*/ 528545 h 1476866"/>
                  <a:gd name="connsiteX2562" fmla="*/ 5014494 w 8526188"/>
                  <a:gd name="connsiteY2562" fmla="*/ 528510 h 1476866"/>
                  <a:gd name="connsiteX2563" fmla="*/ 5014796 w 8526188"/>
                  <a:gd name="connsiteY2563" fmla="*/ 527211 h 1476866"/>
                  <a:gd name="connsiteX2564" fmla="*/ 5033182 w 8526188"/>
                  <a:gd name="connsiteY2564" fmla="*/ 479526 h 1476866"/>
                  <a:gd name="connsiteX2565" fmla="*/ 5076589 w 8526188"/>
                  <a:gd name="connsiteY2565" fmla="*/ 420801 h 1476866"/>
                  <a:gd name="connsiteX2566" fmla="*/ 5071991 w 8526188"/>
                  <a:gd name="connsiteY2566" fmla="*/ 442058 h 1476866"/>
                  <a:gd name="connsiteX2567" fmla="*/ 5069485 w 8526188"/>
                  <a:gd name="connsiteY2567" fmla="*/ 448559 h 1476866"/>
                  <a:gd name="connsiteX2568" fmla="*/ 5105693 w 8526188"/>
                  <a:gd name="connsiteY2568" fmla="*/ 407014 h 1476866"/>
                  <a:gd name="connsiteX2569" fmla="*/ 5227744 w 8526188"/>
                  <a:gd name="connsiteY2569" fmla="*/ 316622 h 1476866"/>
                  <a:gd name="connsiteX2570" fmla="*/ 5141953 w 8526188"/>
                  <a:gd name="connsiteY2570" fmla="*/ 436634 h 1476866"/>
                  <a:gd name="connsiteX2571" fmla="*/ 5098754 w 8526188"/>
                  <a:gd name="connsiteY2571" fmla="*/ 475314 h 1476866"/>
                  <a:gd name="connsiteX2572" fmla="*/ 5098288 w 8526188"/>
                  <a:gd name="connsiteY2572" fmla="*/ 475650 h 1476866"/>
                  <a:gd name="connsiteX2573" fmla="*/ 5089361 w 8526188"/>
                  <a:gd name="connsiteY2573" fmla="*/ 499952 h 1476866"/>
                  <a:gd name="connsiteX2574" fmla="*/ 5085224 w 8526188"/>
                  <a:gd name="connsiteY2574" fmla="*/ 505839 h 1476866"/>
                  <a:gd name="connsiteX2575" fmla="*/ 5100587 w 8526188"/>
                  <a:gd name="connsiteY2575" fmla="*/ 513871 h 1476866"/>
                  <a:gd name="connsiteX2576" fmla="*/ 5103223 w 8526188"/>
                  <a:gd name="connsiteY2576" fmla="*/ 515848 h 1476866"/>
                  <a:gd name="connsiteX2577" fmla="*/ 5119481 w 8526188"/>
                  <a:gd name="connsiteY2577" fmla="*/ 470332 h 1476866"/>
                  <a:gd name="connsiteX2578" fmla="*/ 5162897 w 8526188"/>
                  <a:gd name="connsiteY2578" fmla="*/ 415692 h 1476866"/>
                  <a:gd name="connsiteX2579" fmla="*/ 5142978 w 8526188"/>
                  <a:gd name="connsiteY2579" fmla="*/ 482587 h 1476866"/>
                  <a:gd name="connsiteX2580" fmla="*/ 5114762 w 8526188"/>
                  <a:gd name="connsiteY2580" fmla="*/ 522361 h 1476866"/>
                  <a:gd name="connsiteX2581" fmla="*/ 5113548 w 8526188"/>
                  <a:gd name="connsiteY2581" fmla="*/ 523592 h 1476866"/>
                  <a:gd name="connsiteX2582" fmla="*/ 5128045 w 8526188"/>
                  <a:gd name="connsiteY2582" fmla="*/ 534465 h 1476866"/>
                  <a:gd name="connsiteX2583" fmla="*/ 5160561 w 8526188"/>
                  <a:gd name="connsiteY2583" fmla="*/ 542300 h 1476866"/>
                  <a:gd name="connsiteX2584" fmla="*/ 5144064 w 8526188"/>
                  <a:gd name="connsiteY2584" fmla="*/ 521143 h 1476866"/>
                  <a:gd name="connsiteX2585" fmla="*/ 5134299 w 8526188"/>
                  <a:gd name="connsiteY2585" fmla="*/ 502506 h 1476866"/>
                  <a:gd name="connsiteX2586" fmla="*/ 5153258 w 8526188"/>
                  <a:gd name="connsiteY2586" fmla="*/ 511954 h 1476866"/>
                  <a:gd name="connsiteX2587" fmla="*/ 5159528 w 8526188"/>
                  <a:gd name="connsiteY2587" fmla="*/ 516644 h 1476866"/>
                  <a:gd name="connsiteX2588" fmla="*/ 5159148 w 8526188"/>
                  <a:gd name="connsiteY2588" fmla="*/ 513188 h 1476866"/>
                  <a:gd name="connsiteX2589" fmla="*/ 5166973 w 8526188"/>
                  <a:gd name="connsiteY2589" fmla="*/ 446336 h 1476866"/>
                  <a:gd name="connsiteX2590" fmla="*/ 5205787 w 8526188"/>
                  <a:gd name="connsiteY2590" fmla="*/ 383517 h 1476866"/>
                  <a:gd name="connsiteX2591" fmla="*/ 5198640 w 8526188"/>
                  <a:gd name="connsiteY2591" fmla="*/ 456545 h 1476866"/>
                  <a:gd name="connsiteX2592" fmla="*/ 5164095 w 8526188"/>
                  <a:gd name="connsiteY2592" fmla="*/ 514784 h 1476866"/>
                  <a:gd name="connsiteX2593" fmla="*/ 5161194 w 8526188"/>
                  <a:gd name="connsiteY2593" fmla="*/ 517890 h 1476866"/>
                  <a:gd name="connsiteX2594" fmla="*/ 5192517 w 8526188"/>
                  <a:gd name="connsiteY2594" fmla="*/ 541320 h 1476866"/>
                  <a:gd name="connsiteX2595" fmla="*/ 5200851 w 8526188"/>
                  <a:gd name="connsiteY2595" fmla="*/ 552008 h 1476866"/>
                  <a:gd name="connsiteX2596" fmla="*/ 5225574 w 8526188"/>
                  <a:gd name="connsiteY2596" fmla="*/ 557965 h 1476866"/>
                  <a:gd name="connsiteX2597" fmla="*/ 5214982 w 8526188"/>
                  <a:gd name="connsiteY2597" fmla="*/ 551022 h 1476866"/>
                  <a:gd name="connsiteX2598" fmla="*/ 5183830 w 8526188"/>
                  <a:gd name="connsiteY2598" fmla="*/ 496890 h 1476866"/>
                  <a:gd name="connsiteX2599" fmla="*/ 5189062 w 8526188"/>
                  <a:gd name="connsiteY2599" fmla="*/ 498712 h 1476866"/>
                  <a:gd name="connsiteX2600" fmla="*/ 5192517 w 8526188"/>
                  <a:gd name="connsiteY2600" fmla="*/ 485142 h 1476866"/>
                  <a:gd name="connsiteX2601" fmla="*/ 5214474 w 8526188"/>
                  <a:gd name="connsiteY2601" fmla="*/ 438673 h 1476866"/>
                  <a:gd name="connsiteX2602" fmla="*/ 5269114 w 8526188"/>
                  <a:gd name="connsiteY2602" fmla="*/ 388626 h 1476866"/>
                  <a:gd name="connsiteX2603" fmla="*/ 5242048 w 8526188"/>
                  <a:gd name="connsiteY2603" fmla="*/ 457052 h 1476866"/>
                  <a:gd name="connsiteX2604" fmla="*/ 5206304 w 8526188"/>
                  <a:gd name="connsiteY2604" fmla="*/ 494331 h 1476866"/>
                  <a:gd name="connsiteX2605" fmla="*/ 5196162 w 8526188"/>
                  <a:gd name="connsiteY2605" fmla="*/ 501184 h 1476866"/>
                  <a:gd name="connsiteX2606" fmla="*/ 5202342 w 8526188"/>
                  <a:gd name="connsiteY2606" fmla="*/ 503336 h 1476866"/>
                  <a:gd name="connsiteX2607" fmla="*/ 5238470 w 8526188"/>
                  <a:gd name="connsiteY2607" fmla="*/ 527018 h 1476866"/>
                  <a:gd name="connsiteX2608" fmla="*/ 5262857 w 8526188"/>
                  <a:gd name="connsiteY2608" fmla="*/ 562892 h 1476866"/>
                  <a:gd name="connsiteX2609" fmla="*/ 5267000 w 8526188"/>
                  <a:gd name="connsiteY2609" fmla="*/ 573330 h 1476866"/>
                  <a:gd name="connsiteX2610" fmla="*/ 5273198 w 8526188"/>
                  <a:gd name="connsiteY2610" fmla="*/ 576041 h 1476866"/>
                  <a:gd name="connsiteX2611" fmla="*/ 5268219 w 8526188"/>
                  <a:gd name="connsiteY2611" fmla="*/ 576526 h 1476866"/>
                  <a:gd name="connsiteX2612" fmla="*/ 5269621 w 8526188"/>
                  <a:gd name="connsiteY2612" fmla="*/ 581150 h 1476866"/>
                  <a:gd name="connsiteX2613" fmla="*/ 5258939 w 8526188"/>
                  <a:gd name="connsiteY2613" fmla="*/ 577430 h 1476866"/>
                  <a:gd name="connsiteX2614" fmla="*/ 5226024 w 8526188"/>
                  <a:gd name="connsiteY2614" fmla="*/ 580637 h 1476866"/>
                  <a:gd name="connsiteX2615" fmla="*/ 5223017 w 8526188"/>
                  <a:gd name="connsiteY2615" fmla="*/ 580671 h 1476866"/>
                  <a:gd name="connsiteX2616" fmla="*/ 5229929 w 8526188"/>
                  <a:gd name="connsiteY2616" fmla="*/ 593312 h 1476866"/>
                  <a:gd name="connsiteX2617" fmla="*/ 5232346 w 8526188"/>
                  <a:gd name="connsiteY2617" fmla="*/ 598515 h 1476866"/>
                  <a:gd name="connsiteX2618" fmla="*/ 5213387 w 8526188"/>
                  <a:gd name="connsiteY2618" fmla="*/ 589067 h 1476866"/>
                  <a:gd name="connsiteX2619" fmla="*/ 5202476 w 8526188"/>
                  <a:gd name="connsiteY2619" fmla="*/ 580905 h 1476866"/>
                  <a:gd name="connsiteX2620" fmla="*/ 5175602 w 8526188"/>
                  <a:gd name="connsiteY2620" fmla="*/ 581211 h 1476866"/>
                  <a:gd name="connsiteX2621" fmla="*/ 5166093 w 8526188"/>
                  <a:gd name="connsiteY2621" fmla="*/ 580401 h 1476866"/>
                  <a:gd name="connsiteX2622" fmla="*/ 5169863 w 8526188"/>
                  <a:gd name="connsiteY2622" fmla="*/ 587192 h 1476866"/>
                  <a:gd name="connsiteX2623" fmla="*/ 5172081 w 8526188"/>
                  <a:gd name="connsiteY2623" fmla="*/ 591875 h 1476866"/>
                  <a:gd name="connsiteX2624" fmla="*/ 5155227 w 8526188"/>
                  <a:gd name="connsiteY2624" fmla="*/ 583068 h 1476866"/>
                  <a:gd name="connsiteX2625" fmla="*/ 5149826 w 8526188"/>
                  <a:gd name="connsiteY2625" fmla="*/ 579016 h 1476866"/>
                  <a:gd name="connsiteX2626" fmla="*/ 5117404 w 8526188"/>
                  <a:gd name="connsiteY2626" fmla="*/ 576255 h 1476866"/>
                  <a:gd name="connsiteX2627" fmla="*/ 5137423 w 8526188"/>
                  <a:gd name="connsiteY2627" fmla="*/ 600873 h 1476866"/>
                  <a:gd name="connsiteX2628" fmla="*/ 5140523 w 8526188"/>
                  <a:gd name="connsiteY2628" fmla="*/ 605867 h 1476866"/>
                  <a:gd name="connsiteX2629" fmla="*/ 5141000 w 8526188"/>
                  <a:gd name="connsiteY2629" fmla="*/ 605982 h 1476866"/>
                  <a:gd name="connsiteX2630" fmla="*/ 5184346 w 8526188"/>
                  <a:gd name="connsiteY2630" fmla="*/ 623026 h 1476866"/>
                  <a:gd name="connsiteX2631" fmla="*/ 5086750 w 8526188"/>
                  <a:gd name="connsiteY2631" fmla="*/ 628196 h 1476866"/>
                  <a:gd name="connsiteX2632" fmla="*/ 5048730 w 8526188"/>
                  <a:gd name="connsiteY2632" fmla="*/ 624959 h 1476866"/>
                  <a:gd name="connsiteX2633" fmla="*/ 5053845 w 8526188"/>
                  <a:gd name="connsiteY2633" fmla="*/ 633198 h 1476866"/>
                  <a:gd name="connsiteX2634" fmla="*/ 5056678 w 8526188"/>
                  <a:gd name="connsiteY2634" fmla="*/ 638344 h 1476866"/>
                  <a:gd name="connsiteX2635" fmla="*/ 5037591 w 8526188"/>
                  <a:gd name="connsiteY2635" fmla="*/ 627492 h 1476866"/>
                  <a:gd name="connsiteX2636" fmla="*/ 5032617 w 8526188"/>
                  <a:gd name="connsiteY2636" fmla="*/ 623586 h 1476866"/>
                  <a:gd name="connsiteX2637" fmla="*/ 5026035 w 8526188"/>
                  <a:gd name="connsiteY2637" fmla="*/ 623026 h 1476866"/>
                  <a:gd name="connsiteX2638" fmla="*/ 4984708 w 8526188"/>
                  <a:gd name="connsiteY2638" fmla="*/ 613068 h 1476866"/>
                  <a:gd name="connsiteX2639" fmla="*/ 4995459 w 8526188"/>
                  <a:gd name="connsiteY2639" fmla="*/ 634764 h 1476866"/>
                  <a:gd name="connsiteX2640" fmla="*/ 5001523 w 8526188"/>
                  <a:gd name="connsiteY2640" fmla="*/ 654169 h 1476866"/>
                  <a:gd name="connsiteX2641" fmla="*/ 4986202 w 8526188"/>
                  <a:gd name="connsiteY2641" fmla="*/ 640892 h 1476866"/>
                  <a:gd name="connsiteX2642" fmla="*/ 4957054 w 8526188"/>
                  <a:gd name="connsiteY2642" fmla="*/ 606405 h 1476866"/>
                  <a:gd name="connsiteX2643" fmla="*/ 4918730 w 8526188"/>
                  <a:gd name="connsiteY2643" fmla="*/ 597170 h 1476866"/>
                  <a:gd name="connsiteX2644" fmla="*/ 4886933 w 8526188"/>
                  <a:gd name="connsiteY2644" fmla="*/ 585177 h 1476866"/>
                  <a:gd name="connsiteX2645" fmla="*/ 4882245 w 8526188"/>
                  <a:gd name="connsiteY2645" fmla="*/ 583126 h 1476866"/>
                  <a:gd name="connsiteX2646" fmla="*/ 4862230 w 8526188"/>
                  <a:gd name="connsiteY2646" fmla="*/ 611216 h 1476866"/>
                  <a:gd name="connsiteX2647" fmla="*/ 4830440 w 8526188"/>
                  <a:gd name="connsiteY2647" fmla="*/ 644984 h 1476866"/>
                  <a:gd name="connsiteX2648" fmla="*/ 4828271 w 8526188"/>
                  <a:gd name="connsiteY2648" fmla="*/ 600745 h 1476866"/>
                  <a:gd name="connsiteX2649" fmla="*/ 4829418 w 8526188"/>
                  <a:gd name="connsiteY2649" fmla="*/ 588538 h 1476866"/>
                  <a:gd name="connsiteX2650" fmla="*/ 4822146 w 8526188"/>
                  <a:gd name="connsiteY2650" fmla="*/ 591547 h 1476866"/>
                  <a:gd name="connsiteX2651" fmla="*/ 4810457 w 8526188"/>
                  <a:gd name="connsiteY2651" fmla="*/ 594559 h 1476866"/>
                  <a:gd name="connsiteX2652" fmla="*/ 4803903 w 8526188"/>
                  <a:gd name="connsiteY2652" fmla="*/ 613331 h 1476866"/>
                  <a:gd name="connsiteX2653" fmla="*/ 4792641 w 8526188"/>
                  <a:gd name="connsiteY2653" fmla="*/ 634142 h 1476866"/>
                  <a:gd name="connsiteX2654" fmla="*/ 4797321 w 8526188"/>
                  <a:gd name="connsiteY2654" fmla="*/ 634832 h 1476866"/>
                  <a:gd name="connsiteX2655" fmla="*/ 4821771 w 8526188"/>
                  <a:gd name="connsiteY2655" fmla="*/ 642428 h 1476866"/>
                  <a:gd name="connsiteX2656" fmla="*/ 4796809 w 8526188"/>
                  <a:gd name="connsiteY2656" fmla="*/ 647853 h 1476866"/>
                  <a:gd name="connsiteX2657" fmla="*/ 4784754 w 8526188"/>
                  <a:gd name="connsiteY2657" fmla="*/ 648715 h 1476866"/>
                  <a:gd name="connsiteX2658" fmla="*/ 4781418 w 8526188"/>
                  <a:gd name="connsiteY2658" fmla="*/ 654880 h 1476866"/>
                  <a:gd name="connsiteX2659" fmla="*/ 4754351 w 8526188"/>
                  <a:gd name="connsiteY2659" fmla="*/ 691969 h 1476866"/>
                  <a:gd name="connsiteX2660" fmla="*/ 4751519 w 8526188"/>
                  <a:gd name="connsiteY2660" fmla="*/ 680087 h 1476866"/>
                  <a:gd name="connsiteX2661" fmla="*/ 4747116 w 8526188"/>
                  <a:gd name="connsiteY2661" fmla="*/ 651406 h 1476866"/>
                  <a:gd name="connsiteX2662" fmla="*/ 4736995 w 8526188"/>
                  <a:gd name="connsiteY2662" fmla="*/ 652129 h 1476866"/>
                  <a:gd name="connsiteX2663" fmla="*/ 4734089 w 8526188"/>
                  <a:gd name="connsiteY2663" fmla="*/ 651692 h 1476866"/>
                  <a:gd name="connsiteX2664" fmla="*/ 4730368 w 8526188"/>
                  <a:gd name="connsiteY2664" fmla="*/ 662349 h 1476866"/>
                  <a:gd name="connsiteX2665" fmla="*/ 4697460 w 8526188"/>
                  <a:gd name="connsiteY2665" fmla="*/ 719521 h 1476866"/>
                  <a:gd name="connsiteX2666" fmla="*/ 4696647 w 8526188"/>
                  <a:gd name="connsiteY2666" fmla="*/ 720600 h 1476866"/>
                  <a:gd name="connsiteX2667" fmla="*/ 4711506 w 8526188"/>
                  <a:gd name="connsiteY2667" fmla="*/ 721699 h 1476866"/>
                  <a:gd name="connsiteX2668" fmla="*/ 4700735 w 8526188"/>
                  <a:gd name="connsiteY2668" fmla="*/ 716987 h 1476866"/>
                  <a:gd name="connsiteX2669" fmla="*/ 4798331 w 8526188"/>
                  <a:gd name="connsiteY2669" fmla="*/ 711817 h 1476866"/>
                  <a:gd name="connsiteX2670" fmla="*/ 4859046 w 8526188"/>
                  <a:gd name="connsiteY2670" fmla="*/ 716987 h 1476866"/>
                  <a:gd name="connsiteX2671" fmla="*/ 4998147 w 8526188"/>
                  <a:gd name="connsiteY2671" fmla="*/ 754836 h 1476866"/>
                  <a:gd name="connsiteX2672" fmla="*/ 5006237 w 8526188"/>
                  <a:gd name="connsiteY2672" fmla="*/ 758375 h 1476866"/>
                  <a:gd name="connsiteX2673" fmla="*/ 5011741 w 8526188"/>
                  <a:gd name="connsiteY2673" fmla="*/ 755286 h 1476866"/>
                  <a:gd name="connsiteX2674" fmla="*/ 4951477 w 8526188"/>
                  <a:gd name="connsiteY2674" fmla="*/ 872228 h 1476866"/>
                  <a:gd name="connsiteX2675" fmla="*/ 4869067 w 8526188"/>
                  <a:gd name="connsiteY2675" fmla="*/ 943466 h 1476866"/>
                  <a:gd name="connsiteX2676" fmla="*/ 4853749 w 8526188"/>
                  <a:gd name="connsiteY2676" fmla="*/ 953174 h 1476866"/>
                  <a:gd name="connsiteX2677" fmla="*/ 4858278 w 8526188"/>
                  <a:gd name="connsiteY2677" fmla="*/ 954642 h 1476866"/>
                  <a:gd name="connsiteX2678" fmla="*/ 4991306 w 8526188"/>
                  <a:gd name="connsiteY2678" fmla="*/ 1012160 h 1476866"/>
                  <a:gd name="connsiteX2679" fmla="*/ 5137361 w 8526188"/>
                  <a:gd name="connsiteY2679" fmla="*/ 1118377 h 1476866"/>
                  <a:gd name="connsiteX2680" fmla="*/ 4941775 w 8526188"/>
                  <a:gd name="connsiteY2680" fmla="*/ 1041264 h 1476866"/>
                  <a:gd name="connsiteX2681" fmla="*/ 4833319 w 8526188"/>
                  <a:gd name="connsiteY2681" fmla="*/ 969198 h 1476866"/>
                  <a:gd name="connsiteX2682" fmla="*/ 4830957 w 8526188"/>
                  <a:gd name="connsiteY2682" fmla="*/ 967122 h 1476866"/>
                  <a:gd name="connsiteX2683" fmla="*/ 4825340 w 8526188"/>
                  <a:gd name="connsiteY2683" fmla="*/ 970274 h 1476866"/>
                  <a:gd name="connsiteX2684" fmla="*/ 4826818 w 8526188"/>
                  <a:gd name="connsiteY2684" fmla="*/ 963484 h 1476866"/>
                  <a:gd name="connsiteX2685" fmla="*/ 4805255 w 8526188"/>
                  <a:gd name="connsiteY2685" fmla="*/ 944534 h 1476866"/>
                  <a:gd name="connsiteX2686" fmla="*/ 4795720 w 8526188"/>
                  <a:gd name="connsiteY2686" fmla="*/ 935047 h 1476866"/>
                  <a:gd name="connsiteX2687" fmla="*/ 4813067 w 8526188"/>
                  <a:gd name="connsiteY2687" fmla="*/ 939986 h 1476866"/>
                  <a:gd name="connsiteX2688" fmla="*/ 4832146 w 8526188"/>
                  <a:gd name="connsiteY2688" fmla="*/ 946171 h 1476866"/>
                  <a:gd name="connsiteX2689" fmla="*/ 4836131 w 8526188"/>
                  <a:gd name="connsiteY2689" fmla="*/ 934019 h 1476866"/>
                  <a:gd name="connsiteX2690" fmla="*/ 4885605 w 8526188"/>
                  <a:gd name="connsiteY2690" fmla="*/ 853332 h 1476866"/>
                  <a:gd name="connsiteX2691" fmla="*/ 4932714 w 8526188"/>
                  <a:gd name="connsiteY2691" fmla="*/ 810379 h 1476866"/>
                  <a:gd name="connsiteX2692" fmla="*/ 4904235 w 8526188"/>
                  <a:gd name="connsiteY2692" fmla="*/ 808273 h 1476866"/>
                  <a:gd name="connsiteX2693" fmla="*/ 4805929 w 8526188"/>
                  <a:gd name="connsiteY2693" fmla="*/ 785930 h 1476866"/>
                  <a:gd name="connsiteX2694" fmla="*/ 4716753 w 8526188"/>
                  <a:gd name="connsiteY2694" fmla="*/ 743160 h 1476866"/>
                  <a:gd name="connsiteX2695" fmla="*/ 4692021 w 8526188"/>
                  <a:gd name="connsiteY2695" fmla="*/ 726744 h 1476866"/>
                  <a:gd name="connsiteX2696" fmla="*/ 4685509 w 8526188"/>
                  <a:gd name="connsiteY2696" fmla="*/ 735392 h 1476866"/>
                  <a:gd name="connsiteX2697" fmla="*/ 4680816 w 8526188"/>
                  <a:gd name="connsiteY2697" fmla="*/ 740983 h 1476866"/>
                  <a:gd name="connsiteX2698" fmla="*/ 4671556 w 8526188"/>
                  <a:gd name="connsiteY2698" fmla="*/ 651148 h 1476866"/>
                  <a:gd name="connsiteX2699" fmla="*/ 4672802 w 8526188"/>
                  <a:gd name="connsiteY2699" fmla="*/ 641713 h 1476866"/>
                  <a:gd name="connsiteX2700" fmla="*/ 4656605 w 8526188"/>
                  <a:gd name="connsiteY2700" fmla="*/ 636807 h 1476866"/>
                  <a:gd name="connsiteX2701" fmla="*/ 4660381 w 8526188"/>
                  <a:gd name="connsiteY2701" fmla="*/ 665917 h 1476866"/>
                  <a:gd name="connsiteX2702" fmla="*/ 4645767 w 8526188"/>
                  <a:gd name="connsiteY2702" fmla="*/ 766013 h 1476866"/>
                  <a:gd name="connsiteX2703" fmla="*/ 4637499 w 8526188"/>
                  <a:gd name="connsiteY2703" fmla="*/ 788401 h 1476866"/>
                  <a:gd name="connsiteX2704" fmla="*/ 4694957 w 8526188"/>
                  <a:gd name="connsiteY2704" fmla="*/ 779341 h 1476866"/>
                  <a:gd name="connsiteX2705" fmla="*/ 4746180 w 8526188"/>
                  <a:gd name="connsiteY2705" fmla="*/ 781337 h 1476866"/>
                  <a:gd name="connsiteX2706" fmla="*/ 4869771 w 8526188"/>
                  <a:gd name="connsiteY2706" fmla="*/ 831891 h 1476866"/>
                  <a:gd name="connsiteX2707" fmla="*/ 4734948 w 8526188"/>
                  <a:gd name="connsiteY2707" fmla="*/ 846702 h 1476866"/>
                  <a:gd name="connsiteX2708" fmla="*/ 4646346 w 8526188"/>
                  <a:gd name="connsiteY2708" fmla="*/ 817786 h 1476866"/>
                  <a:gd name="connsiteX2709" fmla="*/ 4629291 w 8526188"/>
                  <a:gd name="connsiteY2709" fmla="*/ 807772 h 1476866"/>
                  <a:gd name="connsiteX2710" fmla="*/ 4629238 w 8526188"/>
                  <a:gd name="connsiteY2710" fmla="*/ 807887 h 1476866"/>
                  <a:gd name="connsiteX2711" fmla="*/ 4629122 w 8526188"/>
                  <a:gd name="connsiteY2711" fmla="*/ 807673 h 1476866"/>
                  <a:gd name="connsiteX2712" fmla="*/ 4620622 w 8526188"/>
                  <a:gd name="connsiteY2712" fmla="*/ 802682 h 1476866"/>
                  <a:gd name="connsiteX2713" fmla="*/ 4611366 w 8526188"/>
                  <a:gd name="connsiteY2713" fmla="*/ 796147 h 1476866"/>
                  <a:gd name="connsiteX2714" fmla="*/ 4621556 w 8526188"/>
                  <a:gd name="connsiteY2714" fmla="*/ 792989 h 1476866"/>
                  <a:gd name="connsiteX2715" fmla="*/ 4610086 w 8526188"/>
                  <a:gd name="connsiteY2715" fmla="*/ 767033 h 1476866"/>
                  <a:gd name="connsiteX2716" fmla="*/ 4589400 w 8526188"/>
                  <a:gd name="connsiteY2716" fmla="*/ 667964 h 1476866"/>
                  <a:gd name="connsiteX2717" fmla="*/ 4620551 w 8526188"/>
                  <a:gd name="connsiteY2717" fmla="*/ 525994 h 1476866"/>
                  <a:gd name="connsiteX2718" fmla="*/ 4653298 w 8526188"/>
                  <a:gd name="connsiteY2718" fmla="*/ 611308 h 1476866"/>
                  <a:gd name="connsiteX2719" fmla="*/ 4656384 w 8526188"/>
                  <a:gd name="connsiteY2719" fmla="*/ 635106 h 1476866"/>
                  <a:gd name="connsiteX2720" fmla="*/ 4674186 w 8526188"/>
                  <a:gd name="connsiteY2720" fmla="*/ 631237 h 1476866"/>
                  <a:gd name="connsiteX2721" fmla="*/ 4677046 w 8526188"/>
                  <a:gd name="connsiteY2721" fmla="*/ 609579 h 1476866"/>
                  <a:gd name="connsiteX2722" fmla="*/ 4667029 w 8526188"/>
                  <a:gd name="connsiteY2722" fmla="*/ 608723 h 1476866"/>
                  <a:gd name="connsiteX2723" fmla="*/ 4677744 w 8526188"/>
                  <a:gd name="connsiteY2723" fmla="*/ 604290 h 1476866"/>
                  <a:gd name="connsiteX2724" fmla="*/ 4678394 w 8526188"/>
                  <a:gd name="connsiteY2724" fmla="*/ 599368 h 1476866"/>
                  <a:gd name="connsiteX2725" fmla="*/ 4675652 w 8526188"/>
                  <a:gd name="connsiteY2725" fmla="*/ 596658 h 1476866"/>
                  <a:gd name="connsiteX2726" fmla="*/ 4642517 w 8526188"/>
                  <a:gd name="connsiteY2726" fmla="*/ 552037 h 1476866"/>
                  <a:gd name="connsiteX2727" fmla="*/ 4617498 w 8526188"/>
                  <a:gd name="connsiteY2727" fmla="*/ 479009 h 1476866"/>
                  <a:gd name="connsiteX2728" fmla="*/ 4668052 w 8526188"/>
                  <a:gd name="connsiteY2728" fmla="*/ 540288 h 1476866"/>
                  <a:gd name="connsiteX2729" fmla="*/ 4684315 w 8526188"/>
                  <a:gd name="connsiteY2729" fmla="*/ 580607 h 1476866"/>
                  <a:gd name="connsiteX2730" fmla="*/ 4691412 w 8526188"/>
                  <a:gd name="connsiteY2730" fmla="*/ 560280 h 1476866"/>
                  <a:gd name="connsiteX2731" fmla="*/ 4685924 w 8526188"/>
                  <a:gd name="connsiteY2731" fmla="*/ 559699 h 1476866"/>
                  <a:gd name="connsiteX2732" fmla="*/ 4692642 w 8526188"/>
                  <a:gd name="connsiteY2732" fmla="*/ 556760 h 1476866"/>
                  <a:gd name="connsiteX2733" fmla="*/ 4697147 w 8526188"/>
                  <a:gd name="connsiteY2733" fmla="*/ 543856 h 1476866"/>
                  <a:gd name="connsiteX2734" fmla="*/ 4698100 w 8526188"/>
                  <a:gd name="connsiteY2734" fmla="*/ 542095 h 1476866"/>
                  <a:gd name="connsiteX2735" fmla="*/ 4683135 w 8526188"/>
                  <a:gd name="connsiteY2735" fmla="*/ 523927 h 1476866"/>
                  <a:gd name="connsiteX2736" fmla="*/ 4664982 w 8526188"/>
                  <a:gd name="connsiteY2736" fmla="*/ 496374 h 1476866"/>
                  <a:gd name="connsiteX2737" fmla="*/ 4636385 w 8526188"/>
                  <a:gd name="connsiteY2737" fmla="*/ 417223 h 1476866"/>
                  <a:gd name="connsiteX2738" fmla="*/ 4690517 w 8526188"/>
                  <a:gd name="connsiteY2738" fmla="*/ 484634 h 1476866"/>
                  <a:gd name="connsiteX2739" fmla="*/ 4704681 w 8526188"/>
                  <a:gd name="connsiteY2739" fmla="*/ 514018 h 1476866"/>
                  <a:gd name="connsiteX2740" fmla="*/ 4708038 w 8526188"/>
                  <a:gd name="connsiteY2740" fmla="*/ 523731 h 1476866"/>
                  <a:gd name="connsiteX2741" fmla="*/ 4715078 w 8526188"/>
                  <a:gd name="connsiteY2741" fmla="*/ 510723 h 1476866"/>
                  <a:gd name="connsiteX2742" fmla="*/ 4714521 w 8526188"/>
                  <a:gd name="connsiteY2742" fmla="*/ 510676 h 1476866"/>
                  <a:gd name="connsiteX2743" fmla="*/ 4715271 w 8526188"/>
                  <a:gd name="connsiteY2743" fmla="*/ 510366 h 1476866"/>
                  <a:gd name="connsiteX2744" fmla="*/ 4719632 w 8526188"/>
                  <a:gd name="connsiteY2744" fmla="*/ 502308 h 1476866"/>
                  <a:gd name="connsiteX2745" fmla="*/ 4722737 w 8526188"/>
                  <a:gd name="connsiteY2745" fmla="*/ 497859 h 1476866"/>
                  <a:gd name="connsiteX2746" fmla="*/ 4701750 w 8526188"/>
                  <a:gd name="connsiteY2746" fmla="*/ 470331 h 1476866"/>
                  <a:gd name="connsiteX2747" fmla="*/ 4678769 w 8526188"/>
                  <a:gd name="connsiteY2747" fmla="*/ 401389 h 1476866"/>
                  <a:gd name="connsiteX2748" fmla="*/ 4727285 w 8526188"/>
                  <a:gd name="connsiteY2748" fmla="*/ 458583 h 1476866"/>
                  <a:gd name="connsiteX2749" fmla="*/ 4730285 w 8526188"/>
                  <a:gd name="connsiteY2749" fmla="*/ 466097 h 1476866"/>
                  <a:gd name="connsiteX2750" fmla="*/ 4750273 w 8526188"/>
                  <a:gd name="connsiteY2750" fmla="*/ 456996 h 1476866"/>
                  <a:gd name="connsiteX2751" fmla="*/ 4753821 w 8526188"/>
                  <a:gd name="connsiteY2751" fmla="*/ 456020 h 1476866"/>
                  <a:gd name="connsiteX2752" fmla="*/ 4719114 w 8526188"/>
                  <a:gd name="connsiteY2752" fmla="*/ 410583 h 1476866"/>
                  <a:gd name="connsiteX2753" fmla="*/ 4694095 w 8526188"/>
                  <a:gd name="connsiteY2753" fmla="*/ 333470 h 1476866"/>
                  <a:gd name="connsiteX2754" fmla="*/ 4748227 w 8526188"/>
                  <a:gd name="connsiteY2754" fmla="*/ 396796 h 1476866"/>
                  <a:gd name="connsiteX2755" fmla="*/ 4768971 w 8526188"/>
                  <a:gd name="connsiteY2755" fmla="*/ 449904 h 1476866"/>
                  <a:gd name="connsiteX2756" fmla="*/ 4769337 w 8526188"/>
                  <a:gd name="connsiteY2756" fmla="*/ 451753 h 1476866"/>
                  <a:gd name="connsiteX2757" fmla="*/ 4800152 w 8526188"/>
                  <a:gd name="connsiteY2757" fmla="*/ 443278 h 1476866"/>
                  <a:gd name="connsiteX2758" fmla="*/ 4812204 w 8526188"/>
                  <a:gd name="connsiteY2758" fmla="*/ 426006 h 1476866"/>
                  <a:gd name="connsiteX2759" fmla="*/ 4816856 w 8526188"/>
                  <a:gd name="connsiteY2759" fmla="*/ 420323 h 1476866"/>
                  <a:gd name="connsiteX2760" fmla="*/ 4789138 w 8526188"/>
                  <a:gd name="connsiteY2760" fmla="*/ 421176 h 1476866"/>
                  <a:gd name="connsiteX2761" fmla="*/ 4762521 w 8526188"/>
                  <a:gd name="connsiteY2761" fmla="*/ 417730 h 1476866"/>
                  <a:gd name="connsiteX2762" fmla="*/ 4786330 w 8526188"/>
                  <a:gd name="connsiteY2762" fmla="*/ 406559 h 1476866"/>
                  <a:gd name="connsiteX2763" fmla="*/ 4796046 w 8526188"/>
                  <a:gd name="connsiteY2763" fmla="*/ 403793 h 1476866"/>
                  <a:gd name="connsiteX2764" fmla="*/ 4775676 w 8526188"/>
                  <a:gd name="connsiteY2764" fmla="*/ 391937 h 1476866"/>
                  <a:gd name="connsiteX2765" fmla="*/ 4729332 w 8526188"/>
                  <a:gd name="connsiteY2765" fmla="*/ 350318 h 1476866"/>
                  <a:gd name="connsiteX2766" fmla="*/ 4692564 w 8526188"/>
                  <a:gd name="connsiteY2766" fmla="*/ 272698 h 1476866"/>
                  <a:gd name="connsiteX2767" fmla="*/ 3511437 w 8526188"/>
                  <a:gd name="connsiteY2767" fmla="*/ 242510 h 1476866"/>
                  <a:gd name="connsiteX2768" fmla="*/ 3576741 w 8526188"/>
                  <a:gd name="connsiteY2768" fmla="*/ 243087 h 1476866"/>
                  <a:gd name="connsiteX2769" fmla="*/ 3663556 w 8526188"/>
                  <a:gd name="connsiteY2769" fmla="*/ 275253 h 1476866"/>
                  <a:gd name="connsiteX2770" fmla="*/ 3570102 w 8526188"/>
                  <a:gd name="connsiteY2770" fmla="*/ 279855 h 1476866"/>
                  <a:gd name="connsiteX2771" fmla="*/ 3483287 w 8526188"/>
                  <a:gd name="connsiteY2771" fmla="*/ 247680 h 1476866"/>
                  <a:gd name="connsiteX2772" fmla="*/ 3511437 w 8526188"/>
                  <a:gd name="connsiteY2772" fmla="*/ 242510 h 1476866"/>
                  <a:gd name="connsiteX2773" fmla="*/ 5014223 w 8526188"/>
                  <a:gd name="connsiteY2773" fmla="*/ 230761 h 1476866"/>
                  <a:gd name="connsiteX2774" fmla="*/ 5042376 w 8526188"/>
                  <a:gd name="connsiteY2774" fmla="*/ 235931 h 1476866"/>
                  <a:gd name="connsiteX2775" fmla="*/ 4955561 w 8526188"/>
                  <a:gd name="connsiteY2775" fmla="*/ 268106 h 1476866"/>
                  <a:gd name="connsiteX2776" fmla="*/ 4862107 w 8526188"/>
                  <a:gd name="connsiteY2776" fmla="*/ 263513 h 1476866"/>
                  <a:gd name="connsiteX2777" fmla="*/ 4948922 w 8526188"/>
                  <a:gd name="connsiteY2777" fmla="*/ 231338 h 1476866"/>
                  <a:gd name="connsiteX2778" fmla="*/ 5014223 w 8526188"/>
                  <a:gd name="connsiteY2778" fmla="*/ 230761 h 1476866"/>
                  <a:gd name="connsiteX2779" fmla="*/ 3781014 w 8526188"/>
                  <a:gd name="connsiteY2779" fmla="*/ 228784 h 1476866"/>
                  <a:gd name="connsiteX2780" fmla="*/ 3769773 w 8526188"/>
                  <a:gd name="connsiteY2780" fmla="*/ 312537 h 1476866"/>
                  <a:gd name="connsiteX2781" fmla="*/ 3738178 w 8526188"/>
                  <a:gd name="connsiteY2781" fmla="*/ 364111 h 1476866"/>
                  <a:gd name="connsiteX2782" fmla="*/ 3726664 w 8526188"/>
                  <a:gd name="connsiteY2782" fmla="*/ 376412 h 1476866"/>
                  <a:gd name="connsiteX2783" fmla="*/ 3731475 w 8526188"/>
                  <a:gd name="connsiteY2783" fmla="*/ 379939 h 1476866"/>
                  <a:gd name="connsiteX2784" fmla="*/ 3719864 w 8526188"/>
                  <a:gd name="connsiteY2784" fmla="*/ 382928 h 1476866"/>
                  <a:gd name="connsiteX2785" fmla="*/ 3719219 w 8526188"/>
                  <a:gd name="connsiteY2785" fmla="*/ 383518 h 1476866"/>
                  <a:gd name="connsiteX2786" fmla="*/ 3719179 w 8526188"/>
                  <a:gd name="connsiteY2786" fmla="*/ 383104 h 1476866"/>
                  <a:gd name="connsiteX2787" fmla="*/ 3707663 w 8526188"/>
                  <a:gd name="connsiteY2787" fmla="*/ 386067 h 1476866"/>
                  <a:gd name="connsiteX2788" fmla="*/ 3652831 w 8526188"/>
                  <a:gd name="connsiteY2788" fmla="*/ 387603 h 1476866"/>
                  <a:gd name="connsiteX2789" fmla="*/ 3581334 w 8526188"/>
                  <a:gd name="connsiteY2789" fmla="*/ 356958 h 1476866"/>
                  <a:gd name="connsiteX2790" fmla="*/ 3659978 w 8526188"/>
                  <a:gd name="connsiteY2790" fmla="*/ 349304 h 1476866"/>
                  <a:gd name="connsiteX2791" fmla="*/ 3711240 w 8526188"/>
                  <a:gd name="connsiteY2791" fmla="*/ 366918 h 1476866"/>
                  <a:gd name="connsiteX2792" fmla="*/ 3718475 w 8526188"/>
                  <a:gd name="connsiteY2792" fmla="*/ 371340 h 1476866"/>
                  <a:gd name="connsiteX2793" fmla="*/ 3718323 w 8526188"/>
                  <a:gd name="connsiteY2793" fmla="*/ 357729 h 1476866"/>
                  <a:gd name="connsiteX2794" fmla="*/ 3730451 w 8526188"/>
                  <a:gd name="connsiteY2794" fmla="*/ 299765 h 1476866"/>
                  <a:gd name="connsiteX2795" fmla="*/ 3781014 w 8526188"/>
                  <a:gd name="connsiteY2795" fmla="*/ 228784 h 1476866"/>
                  <a:gd name="connsiteX2796" fmla="*/ 4744650 w 8526188"/>
                  <a:gd name="connsiteY2796" fmla="*/ 217035 h 1476866"/>
                  <a:gd name="connsiteX2797" fmla="*/ 4795204 w 8526188"/>
                  <a:gd name="connsiteY2797" fmla="*/ 288016 h 1476866"/>
                  <a:gd name="connsiteX2798" fmla="*/ 4807332 w 8526188"/>
                  <a:gd name="connsiteY2798" fmla="*/ 345979 h 1476866"/>
                  <a:gd name="connsiteX2799" fmla="*/ 4807180 w 8526188"/>
                  <a:gd name="connsiteY2799" fmla="*/ 359606 h 1476866"/>
                  <a:gd name="connsiteX2800" fmla="*/ 4814424 w 8526188"/>
                  <a:gd name="connsiteY2800" fmla="*/ 355178 h 1476866"/>
                  <a:gd name="connsiteX2801" fmla="*/ 4865686 w 8526188"/>
                  <a:gd name="connsiteY2801" fmla="*/ 337564 h 1476866"/>
                  <a:gd name="connsiteX2802" fmla="*/ 4944330 w 8526188"/>
                  <a:gd name="connsiteY2802" fmla="*/ 345218 h 1476866"/>
                  <a:gd name="connsiteX2803" fmla="*/ 4872833 w 8526188"/>
                  <a:gd name="connsiteY2803" fmla="*/ 375863 h 1476866"/>
                  <a:gd name="connsiteX2804" fmla="*/ 4818001 w 8526188"/>
                  <a:gd name="connsiteY2804" fmla="*/ 374327 h 1476866"/>
                  <a:gd name="connsiteX2805" fmla="*/ 4806475 w 8526188"/>
                  <a:gd name="connsiteY2805" fmla="*/ 371361 h 1476866"/>
                  <a:gd name="connsiteX2806" fmla="*/ 4806436 w 8526188"/>
                  <a:gd name="connsiteY2806" fmla="*/ 371768 h 1476866"/>
                  <a:gd name="connsiteX2807" fmla="*/ 4805802 w 8526188"/>
                  <a:gd name="connsiteY2807" fmla="*/ 371188 h 1476866"/>
                  <a:gd name="connsiteX2808" fmla="*/ 4794189 w 8526188"/>
                  <a:gd name="connsiteY2808" fmla="*/ 368199 h 1476866"/>
                  <a:gd name="connsiteX2809" fmla="*/ 4799000 w 8526188"/>
                  <a:gd name="connsiteY2809" fmla="*/ 364672 h 1476866"/>
                  <a:gd name="connsiteX2810" fmla="*/ 4787480 w 8526188"/>
                  <a:gd name="connsiteY2810" fmla="*/ 352365 h 1476866"/>
                  <a:gd name="connsiteX2811" fmla="*/ 4755882 w 8526188"/>
                  <a:gd name="connsiteY2811" fmla="*/ 300787 h 1476866"/>
                  <a:gd name="connsiteX2812" fmla="*/ 4744650 w 8526188"/>
                  <a:gd name="connsiteY2812" fmla="*/ 217035 h 1476866"/>
                  <a:gd name="connsiteX2813" fmla="*/ 3436371 w 8526188"/>
                  <a:gd name="connsiteY2813" fmla="*/ 145215 h 1476866"/>
                  <a:gd name="connsiteX2814" fmla="*/ 3501160 w 8526188"/>
                  <a:gd name="connsiteY2814" fmla="*/ 148601 h 1476866"/>
                  <a:gd name="connsiteX2815" fmla="*/ 3588997 w 8526188"/>
                  <a:gd name="connsiteY2815" fmla="*/ 175159 h 1476866"/>
                  <a:gd name="connsiteX2816" fmla="*/ 3496567 w 8526188"/>
                  <a:gd name="connsiteY2816" fmla="*/ 174135 h 1476866"/>
                  <a:gd name="connsiteX2817" fmla="*/ 3408729 w 8526188"/>
                  <a:gd name="connsiteY2817" fmla="*/ 147577 h 1476866"/>
                  <a:gd name="connsiteX2818" fmla="*/ 3436371 w 8526188"/>
                  <a:gd name="connsiteY2818" fmla="*/ 145215 h 1476866"/>
                  <a:gd name="connsiteX2819" fmla="*/ 3693176 w 8526188"/>
                  <a:gd name="connsiteY2819" fmla="*/ 134814 h 1476866"/>
                  <a:gd name="connsiteX2820" fmla="*/ 3704594 w 8526188"/>
                  <a:gd name="connsiteY2820" fmla="*/ 186304 h 1476866"/>
                  <a:gd name="connsiteX2821" fmla="*/ 3704009 w 8526188"/>
                  <a:gd name="connsiteY2821" fmla="*/ 213514 h 1476866"/>
                  <a:gd name="connsiteX2822" fmla="*/ 3710600 w 8526188"/>
                  <a:gd name="connsiteY2822" fmla="*/ 197190 h 1476866"/>
                  <a:gd name="connsiteX2823" fmla="*/ 3723812 w 8526188"/>
                  <a:gd name="connsiteY2823" fmla="*/ 174145 h 1476866"/>
                  <a:gd name="connsiteX2824" fmla="*/ 3734537 w 8526188"/>
                  <a:gd name="connsiteY2824" fmla="*/ 257897 h 1476866"/>
                  <a:gd name="connsiteX2825" fmla="*/ 3703901 w 8526188"/>
                  <a:gd name="connsiteY2825" fmla="*/ 338072 h 1476866"/>
                  <a:gd name="connsiteX2826" fmla="*/ 3702430 w 8526188"/>
                  <a:gd name="connsiteY2826" fmla="*/ 334238 h 1476866"/>
                  <a:gd name="connsiteX2827" fmla="*/ 3700442 w 8526188"/>
                  <a:gd name="connsiteY2827" fmla="*/ 327996 h 1476866"/>
                  <a:gd name="connsiteX2828" fmla="*/ 3683598 w 8526188"/>
                  <a:gd name="connsiteY2828" fmla="*/ 333219 h 1476866"/>
                  <a:gd name="connsiteX2829" fmla="*/ 3625249 w 8526188"/>
                  <a:gd name="connsiteY2829" fmla="*/ 342157 h 1476866"/>
                  <a:gd name="connsiteX2830" fmla="*/ 3541505 w 8526188"/>
                  <a:gd name="connsiteY2830" fmla="*/ 332963 h 1476866"/>
                  <a:gd name="connsiteX2831" fmla="*/ 3565381 w 8526188"/>
                  <a:gd name="connsiteY2831" fmla="*/ 325560 h 1476866"/>
                  <a:gd name="connsiteX2832" fmla="*/ 3604744 w 8526188"/>
                  <a:gd name="connsiteY2832" fmla="*/ 319530 h 1476866"/>
                  <a:gd name="connsiteX2833" fmla="*/ 3542652 w 8526188"/>
                  <a:gd name="connsiteY2833" fmla="*/ 303531 h 1476866"/>
                  <a:gd name="connsiteX2834" fmla="*/ 3517500 w 8526188"/>
                  <a:gd name="connsiteY2834" fmla="*/ 293125 h 1476866"/>
                  <a:gd name="connsiteX2835" fmla="*/ 3545142 w 8526188"/>
                  <a:gd name="connsiteY2835" fmla="*/ 290766 h 1476866"/>
                  <a:gd name="connsiteX2836" fmla="*/ 3609931 w 8526188"/>
                  <a:gd name="connsiteY2836" fmla="*/ 294149 h 1476866"/>
                  <a:gd name="connsiteX2837" fmla="*/ 3697768 w 8526188"/>
                  <a:gd name="connsiteY2837" fmla="*/ 320707 h 1476866"/>
                  <a:gd name="connsiteX2838" fmla="*/ 3687884 w 8526188"/>
                  <a:gd name="connsiteY2838" fmla="*/ 321551 h 1476866"/>
                  <a:gd name="connsiteX2839" fmla="*/ 3699171 w 8526188"/>
                  <a:gd name="connsiteY2839" fmla="*/ 324009 h 1476866"/>
                  <a:gd name="connsiteX2840" fmla="*/ 3699027 w 8526188"/>
                  <a:gd name="connsiteY2840" fmla="*/ 323557 h 1476866"/>
                  <a:gd name="connsiteX2841" fmla="*/ 3692483 w 8526188"/>
                  <a:gd name="connsiteY2841" fmla="*/ 286582 h 1476866"/>
                  <a:gd name="connsiteX2842" fmla="*/ 3693068 w 8526188"/>
                  <a:gd name="connsiteY2842" fmla="*/ 259365 h 1476866"/>
                  <a:gd name="connsiteX2843" fmla="*/ 3686473 w 8526188"/>
                  <a:gd name="connsiteY2843" fmla="*/ 275696 h 1476866"/>
                  <a:gd name="connsiteX2844" fmla="*/ 3673257 w 8526188"/>
                  <a:gd name="connsiteY2844" fmla="*/ 298741 h 1476866"/>
                  <a:gd name="connsiteX2845" fmla="*/ 3662541 w 8526188"/>
                  <a:gd name="connsiteY2845" fmla="*/ 214989 h 1476866"/>
                  <a:gd name="connsiteX2846" fmla="*/ 3693176 w 8526188"/>
                  <a:gd name="connsiteY2846" fmla="*/ 134814 h 1476866"/>
                  <a:gd name="connsiteX2847" fmla="*/ 5089294 w 8526188"/>
                  <a:gd name="connsiteY2847" fmla="*/ 133475 h 1476866"/>
                  <a:gd name="connsiteX2848" fmla="*/ 5116935 w 8526188"/>
                  <a:gd name="connsiteY2848" fmla="*/ 135837 h 1476866"/>
                  <a:gd name="connsiteX2849" fmla="*/ 5029097 w 8526188"/>
                  <a:gd name="connsiteY2849" fmla="*/ 162395 h 1476866"/>
                  <a:gd name="connsiteX2850" fmla="*/ 4936666 w 8526188"/>
                  <a:gd name="connsiteY2850" fmla="*/ 163419 h 1476866"/>
                  <a:gd name="connsiteX2851" fmla="*/ 5024504 w 8526188"/>
                  <a:gd name="connsiteY2851" fmla="*/ 136861 h 1476866"/>
                  <a:gd name="connsiteX2852" fmla="*/ 5089294 w 8526188"/>
                  <a:gd name="connsiteY2852" fmla="*/ 133475 h 1476866"/>
                  <a:gd name="connsiteX2853" fmla="*/ 4832479 w 8526188"/>
                  <a:gd name="connsiteY2853" fmla="*/ 123074 h 1476866"/>
                  <a:gd name="connsiteX2854" fmla="*/ 4863123 w 8526188"/>
                  <a:gd name="connsiteY2854" fmla="*/ 203249 h 1476866"/>
                  <a:gd name="connsiteX2855" fmla="*/ 4852398 w 8526188"/>
                  <a:gd name="connsiteY2855" fmla="*/ 287001 h 1476866"/>
                  <a:gd name="connsiteX2856" fmla="*/ 4839186 w 8526188"/>
                  <a:gd name="connsiteY2856" fmla="*/ 263956 h 1476866"/>
                  <a:gd name="connsiteX2857" fmla="*/ 4832597 w 8526188"/>
                  <a:gd name="connsiteY2857" fmla="*/ 247635 h 1476866"/>
                  <a:gd name="connsiteX2858" fmla="*/ 4833181 w 8526188"/>
                  <a:gd name="connsiteY2858" fmla="*/ 274829 h 1476866"/>
                  <a:gd name="connsiteX2859" fmla="*/ 4826637 w 8526188"/>
                  <a:gd name="connsiteY2859" fmla="*/ 311806 h 1476866"/>
                  <a:gd name="connsiteX2860" fmla="*/ 4826492 w 8526188"/>
                  <a:gd name="connsiteY2860" fmla="*/ 312260 h 1476866"/>
                  <a:gd name="connsiteX2861" fmla="*/ 4836079 w 8526188"/>
                  <a:gd name="connsiteY2861" fmla="*/ 310173 h 1476866"/>
                  <a:gd name="connsiteX2862" fmla="*/ 4827894 w 8526188"/>
                  <a:gd name="connsiteY2862" fmla="*/ 309474 h 1476866"/>
                  <a:gd name="connsiteX2863" fmla="*/ 4915732 w 8526188"/>
                  <a:gd name="connsiteY2863" fmla="*/ 282916 h 1476866"/>
                  <a:gd name="connsiteX2864" fmla="*/ 4980522 w 8526188"/>
                  <a:gd name="connsiteY2864" fmla="*/ 279530 h 1476866"/>
                  <a:gd name="connsiteX2865" fmla="*/ 5008163 w 8526188"/>
                  <a:gd name="connsiteY2865" fmla="*/ 281892 h 1476866"/>
                  <a:gd name="connsiteX2866" fmla="*/ 4983011 w 8526188"/>
                  <a:gd name="connsiteY2866" fmla="*/ 292298 h 1476866"/>
                  <a:gd name="connsiteX2867" fmla="*/ 4922178 w 8526188"/>
                  <a:gd name="connsiteY2867" fmla="*/ 307973 h 1476866"/>
                  <a:gd name="connsiteX2868" fmla="*/ 4960287 w 8526188"/>
                  <a:gd name="connsiteY2868" fmla="*/ 313808 h 1476866"/>
                  <a:gd name="connsiteX2869" fmla="*/ 4984159 w 8526188"/>
                  <a:gd name="connsiteY2869" fmla="*/ 321214 h 1476866"/>
                  <a:gd name="connsiteX2870" fmla="*/ 4900415 w 8526188"/>
                  <a:gd name="connsiteY2870" fmla="*/ 330408 h 1476866"/>
                  <a:gd name="connsiteX2871" fmla="*/ 4842069 w 8526188"/>
                  <a:gd name="connsiteY2871" fmla="*/ 321470 h 1476866"/>
                  <a:gd name="connsiteX2872" fmla="*/ 4825222 w 8526188"/>
                  <a:gd name="connsiteY2872" fmla="*/ 316247 h 1476866"/>
                  <a:gd name="connsiteX2873" fmla="*/ 4823234 w 8526188"/>
                  <a:gd name="connsiteY2873" fmla="*/ 322488 h 1476866"/>
                  <a:gd name="connsiteX2874" fmla="*/ 4821763 w 8526188"/>
                  <a:gd name="connsiteY2874" fmla="*/ 326323 h 1476866"/>
                  <a:gd name="connsiteX2875" fmla="*/ 4791128 w 8526188"/>
                  <a:gd name="connsiteY2875" fmla="*/ 246140 h 1476866"/>
                  <a:gd name="connsiteX2876" fmla="*/ 4801852 w 8526188"/>
                  <a:gd name="connsiteY2876" fmla="*/ 162396 h 1476866"/>
                  <a:gd name="connsiteX2877" fmla="*/ 4815064 w 8526188"/>
                  <a:gd name="connsiteY2877" fmla="*/ 185441 h 1476866"/>
                  <a:gd name="connsiteX2878" fmla="*/ 4821653 w 8526188"/>
                  <a:gd name="connsiteY2878" fmla="*/ 201761 h 1476866"/>
                  <a:gd name="connsiteX2879" fmla="*/ 4821064 w 8526188"/>
                  <a:gd name="connsiteY2879" fmla="*/ 174564 h 1476866"/>
                  <a:gd name="connsiteX2880" fmla="*/ 4832479 w 8526188"/>
                  <a:gd name="connsiteY2880" fmla="*/ 123074 h 1476866"/>
                  <a:gd name="connsiteX2881" fmla="*/ 3565500 w 8526188"/>
                  <a:gd name="connsiteY2881" fmla="*/ 63834 h 1476866"/>
                  <a:gd name="connsiteX2882" fmla="*/ 3606353 w 8526188"/>
                  <a:gd name="connsiteY2882" fmla="*/ 136354 h 1476866"/>
                  <a:gd name="connsiteX2883" fmla="*/ 3619640 w 8526188"/>
                  <a:gd name="connsiteY2883" fmla="*/ 210390 h 1476866"/>
                  <a:gd name="connsiteX2884" fmla="*/ 3619637 w 8526188"/>
                  <a:gd name="connsiteY2884" fmla="*/ 212726 h 1476866"/>
                  <a:gd name="connsiteX2885" fmla="*/ 3624381 w 8526188"/>
                  <a:gd name="connsiteY2885" fmla="*/ 214689 h 1476866"/>
                  <a:gd name="connsiteX2886" fmla="*/ 3622984 w 8526188"/>
                  <a:gd name="connsiteY2886" fmla="*/ 209737 h 1476866"/>
                  <a:gd name="connsiteX2887" fmla="*/ 3619633 w 8526188"/>
                  <a:gd name="connsiteY2887" fmla="*/ 177714 h 1476866"/>
                  <a:gd name="connsiteX2888" fmla="*/ 3639552 w 8526188"/>
                  <a:gd name="connsiteY2888" fmla="*/ 94985 h 1476866"/>
                  <a:gd name="connsiteX2889" fmla="*/ 3661001 w 8526188"/>
                  <a:gd name="connsiteY2889" fmla="*/ 177207 h 1476866"/>
                  <a:gd name="connsiteX2890" fmla="*/ 3641082 w 8526188"/>
                  <a:gd name="connsiteY2890" fmla="*/ 259936 h 1476866"/>
                  <a:gd name="connsiteX2891" fmla="*/ 3630358 w 8526188"/>
                  <a:gd name="connsiteY2891" fmla="*/ 235870 h 1476866"/>
                  <a:gd name="connsiteX2892" fmla="*/ 3624993 w 8526188"/>
                  <a:gd name="connsiteY2892" fmla="*/ 216855 h 1476866"/>
                  <a:gd name="connsiteX2893" fmla="*/ 3601186 w 8526188"/>
                  <a:gd name="connsiteY2893" fmla="*/ 218890 h 1476866"/>
                  <a:gd name="connsiteX2894" fmla="*/ 3536396 w 8526188"/>
                  <a:gd name="connsiteY2894" fmla="*/ 215504 h 1476866"/>
                  <a:gd name="connsiteX2895" fmla="*/ 3448558 w 8526188"/>
                  <a:gd name="connsiteY2895" fmla="*/ 188946 h 1476866"/>
                  <a:gd name="connsiteX2896" fmla="*/ 3476196 w 8526188"/>
                  <a:gd name="connsiteY2896" fmla="*/ 186584 h 1476866"/>
                  <a:gd name="connsiteX2897" fmla="*/ 3540989 w 8526188"/>
                  <a:gd name="connsiteY2897" fmla="*/ 189970 h 1476866"/>
                  <a:gd name="connsiteX2898" fmla="*/ 3603675 w 8526188"/>
                  <a:gd name="connsiteY2898" fmla="*/ 206122 h 1476866"/>
                  <a:gd name="connsiteX2899" fmla="*/ 3614613 w 8526188"/>
                  <a:gd name="connsiteY2899" fmla="*/ 210647 h 1476866"/>
                  <a:gd name="connsiteX2900" fmla="*/ 3604760 w 8526188"/>
                  <a:gd name="connsiteY2900" fmla="*/ 196675 h 1476866"/>
                  <a:gd name="connsiteX2901" fmla="*/ 3578780 w 8526188"/>
                  <a:gd name="connsiteY2901" fmla="*/ 144525 h 1476866"/>
                  <a:gd name="connsiteX2902" fmla="*/ 3565500 w 8526188"/>
                  <a:gd name="connsiteY2902" fmla="*/ 63834 h 1476866"/>
                  <a:gd name="connsiteX2903" fmla="*/ 4960154 w 8526188"/>
                  <a:gd name="connsiteY2903" fmla="*/ 52085 h 1476866"/>
                  <a:gd name="connsiteX2904" fmla="*/ 4946875 w 8526188"/>
                  <a:gd name="connsiteY2904" fmla="*/ 132776 h 1476866"/>
                  <a:gd name="connsiteX2905" fmla="*/ 4920895 w 8526188"/>
                  <a:gd name="connsiteY2905" fmla="*/ 184926 h 1476866"/>
                  <a:gd name="connsiteX2906" fmla="*/ 4911042 w 8526188"/>
                  <a:gd name="connsiteY2906" fmla="*/ 198899 h 1476866"/>
                  <a:gd name="connsiteX2907" fmla="*/ 4921980 w 8526188"/>
                  <a:gd name="connsiteY2907" fmla="*/ 194373 h 1476866"/>
                  <a:gd name="connsiteX2908" fmla="*/ 4984666 w 8526188"/>
                  <a:gd name="connsiteY2908" fmla="*/ 178221 h 1476866"/>
                  <a:gd name="connsiteX2909" fmla="*/ 5049455 w 8526188"/>
                  <a:gd name="connsiteY2909" fmla="*/ 174835 h 1476866"/>
                  <a:gd name="connsiteX2910" fmla="*/ 5077096 w 8526188"/>
                  <a:gd name="connsiteY2910" fmla="*/ 177197 h 1476866"/>
                  <a:gd name="connsiteX2911" fmla="*/ 4989259 w 8526188"/>
                  <a:gd name="connsiteY2911" fmla="*/ 203755 h 1476866"/>
                  <a:gd name="connsiteX2912" fmla="*/ 4924469 w 8526188"/>
                  <a:gd name="connsiteY2912" fmla="*/ 207141 h 1476866"/>
                  <a:gd name="connsiteX2913" fmla="*/ 4900670 w 8526188"/>
                  <a:gd name="connsiteY2913" fmla="*/ 205107 h 1476866"/>
                  <a:gd name="connsiteX2914" fmla="*/ 4895306 w 8526188"/>
                  <a:gd name="connsiteY2914" fmla="*/ 224121 h 1476866"/>
                  <a:gd name="connsiteX2915" fmla="*/ 4884581 w 8526188"/>
                  <a:gd name="connsiteY2915" fmla="*/ 248187 h 1476866"/>
                  <a:gd name="connsiteX2916" fmla="*/ 4864662 w 8526188"/>
                  <a:gd name="connsiteY2916" fmla="*/ 165458 h 1476866"/>
                  <a:gd name="connsiteX2917" fmla="*/ 4886111 w 8526188"/>
                  <a:gd name="connsiteY2917" fmla="*/ 83236 h 1476866"/>
                  <a:gd name="connsiteX2918" fmla="*/ 4906030 w 8526188"/>
                  <a:gd name="connsiteY2918" fmla="*/ 165965 h 1476866"/>
                  <a:gd name="connsiteX2919" fmla="*/ 4902679 w 8526188"/>
                  <a:gd name="connsiteY2919" fmla="*/ 197988 h 1476866"/>
                  <a:gd name="connsiteX2920" fmla="*/ 4901283 w 8526188"/>
                  <a:gd name="connsiteY2920" fmla="*/ 202936 h 1476866"/>
                  <a:gd name="connsiteX2921" fmla="*/ 4906017 w 8526188"/>
                  <a:gd name="connsiteY2921" fmla="*/ 200977 h 1476866"/>
                  <a:gd name="connsiteX2922" fmla="*/ 4906014 w 8526188"/>
                  <a:gd name="connsiteY2922" fmla="*/ 198641 h 1476866"/>
                  <a:gd name="connsiteX2923" fmla="*/ 4919302 w 8526188"/>
                  <a:gd name="connsiteY2923" fmla="*/ 124597 h 1476866"/>
                  <a:gd name="connsiteX2924" fmla="*/ 4960154 w 8526188"/>
                  <a:gd name="connsiteY2924" fmla="*/ 52085 h 1476866"/>
                  <a:gd name="connsiteX2925" fmla="*/ 3486865 w 8526188"/>
                  <a:gd name="connsiteY2925" fmla="*/ 11748 h 1476866"/>
                  <a:gd name="connsiteX2926" fmla="*/ 3536396 w 8526188"/>
                  <a:gd name="connsiteY2926" fmla="*/ 82221 h 1476866"/>
                  <a:gd name="connsiteX2927" fmla="*/ 3559376 w 8526188"/>
                  <a:gd name="connsiteY2927" fmla="*/ 162903 h 1476866"/>
                  <a:gd name="connsiteX2928" fmla="*/ 3509846 w 8526188"/>
                  <a:gd name="connsiteY2928" fmla="*/ 92438 h 1476866"/>
                  <a:gd name="connsiteX2929" fmla="*/ 3486865 w 8526188"/>
                  <a:gd name="connsiteY2929" fmla="*/ 11748 h 1476866"/>
                  <a:gd name="connsiteX2930" fmla="*/ 5038807 w 8526188"/>
                  <a:gd name="connsiteY2930" fmla="*/ 0 h 1476866"/>
                  <a:gd name="connsiteX2931" fmla="*/ 5015826 w 8526188"/>
                  <a:gd name="connsiteY2931" fmla="*/ 80690 h 1476866"/>
                  <a:gd name="connsiteX2932" fmla="*/ 4966286 w 8526188"/>
                  <a:gd name="connsiteY2932" fmla="*/ 151164 h 1476866"/>
                  <a:gd name="connsiteX2933" fmla="*/ 4989267 w 8526188"/>
                  <a:gd name="connsiteY2933" fmla="*/ 70473 h 1476866"/>
                  <a:gd name="connsiteX2934" fmla="*/ 5038807 w 8526188"/>
                  <a:gd name="connsiteY2934" fmla="*/ 0 h 1476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</a:cxnLst>
                <a:rect l="l" t="t" r="r" b="b"/>
                <a:pathLst>
                  <a:path w="8526188" h="1476866">
                    <a:moveTo>
                      <a:pt x="2281679" y="1298137"/>
                    </a:moveTo>
                    <a:cubicBezTo>
                      <a:pt x="2281679" y="1298137"/>
                      <a:pt x="2232150" y="1326734"/>
                      <a:pt x="2171378" y="1344099"/>
                    </a:cubicBezTo>
                    <a:cubicBezTo>
                      <a:pt x="2110606" y="1360947"/>
                      <a:pt x="2061074" y="1360947"/>
                      <a:pt x="2061074" y="1360947"/>
                    </a:cubicBezTo>
                    <a:cubicBezTo>
                      <a:pt x="2061074" y="1360947"/>
                      <a:pt x="2110606" y="1332350"/>
                      <a:pt x="2171378" y="1314986"/>
                    </a:cubicBezTo>
                    <a:cubicBezTo>
                      <a:pt x="2232150" y="1298137"/>
                      <a:pt x="2281679" y="1298137"/>
                      <a:pt x="2281679" y="1298137"/>
                    </a:cubicBezTo>
                    <a:close/>
                    <a:moveTo>
                      <a:pt x="6243989" y="1286389"/>
                    </a:moveTo>
                    <a:cubicBezTo>
                      <a:pt x="6243989" y="1286389"/>
                      <a:pt x="6293520" y="1286389"/>
                      <a:pt x="6354292" y="1303246"/>
                    </a:cubicBezTo>
                    <a:cubicBezTo>
                      <a:pt x="6415063" y="1320602"/>
                      <a:pt x="6464603" y="1349208"/>
                      <a:pt x="6464603" y="1349208"/>
                    </a:cubicBezTo>
                    <a:cubicBezTo>
                      <a:pt x="6464603" y="1349208"/>
                      <a:pt x="6415063" y="1349208"/>
                      <a:pt x="6354292" y="1332351"/>
                    </a:cubicBezTo>
                    <a:cubicBezTo>
                      <a:pt x="6293520" y="1314986"/>
                      <a:pt x="6243989" y="1286389"/>
                      <a:pt x="6243989" y="1286389"/>
                    </a:cubicBezTo>
                    <a:close/>
                    <a:moveTo>
                      <a:pt x="1061183" y="1279749"/>
                    </a:moveTo>
                    <a:cubicBezTo>
                      <a:pt x="1061183" y="1279749"/>
                      <a:pt x="977430" y="1314986"/>
                      <a:pt x="874782" y="1336435"/>
                    </a:cubicBezTo>
                    <a:cubicBezTo>
                      <a:pt x="772134" y="1357369"/>
                      <a:pt x="688898" y="1357369"/>
                      <a:pt x="688898" y="1357369"/>
                    </a:cubicBezTo>
                    <a:cubicBezTo>
                      <a:pt x="688898" y="1357369"/>
                      <a:pt x="772650" y="1322133"/>
                      <a:pt x="875298" y="1300683"/>
                    </a:cubicBezTo>
                    <a:cubicBezTo>
                      <a:pt x="977937" y="1279749"/>
                      <a:pt x="1061183" y="1279749"/>
                      <a:pt x="1061183" y="1279749"/>
                    </a:cubicBezTo>
                    <a:close/>
                    <a:moveTo>
                      <a:pt x="7464498" y="1268001"/>
                    </a:moveTo>
                    <a:cubicBezTo>
                      <a:pt x="7464498" y="1268001"/>
                      <a:pt x="7547734" y="1268001"/>
                      <a:pt x="7650382" y="1288943"/>
                    </a:cubicBezTo>
                    <a:cubicBezTo>
                      <a:pt x="7753030" y="1310385"/>
                      <a:pt x="7836774" y="1345621"/>
                      <a:pt x="7836774" y="1345621"/>
                    </a:cubicBezTo>
                    <a:cubicBezTo>
                      <a:pt x="7836774" y="1345621"/>
                      <a:pt x="7753538" y="1345621"/>
                      <a:pt x="7650890" y="1324687"/>
                    </a:cubicBezTo>
                    <a:cubicBezTo>
                      <a:pt x="7548242" y="1303238"/>
                      <a:pt x="7464498" y="1268001"/>
                      <a:pt x="7464498" y="1268001"/>
                    </a:cubicBezTo>
                    <a:close/>
                    <a:moveTo>
                      <a:pt x="2311308" y="1268000"/>
                    </a:moveTo>
                    <a:cubicBezTo>
                      <a:pt x="2311308" y="1268000"/>
                      <a:pt x="2298536" y="1313962"/>
                      <a:pt x="2264839" y="1366563"/>
                    </a:cubicBezTo>
                    <a:cubicBezTo>
                      <a:pt x="2231125" y="1419164"/>
                      <a:pt x="2189766" y="1457970"/>
                      <a:pt x="2189766" y="1457970"/>
                    </a:cubicBezTo>
                    <a:cubicBezTo>
                      <a:pt x="2189766" y="1457970"/>
                      <a:pt x="2202529" y="1412009"/>
                      <a:pt x="2236235" y="1359416"/>
                    </a:cubicBezTo>
                    <a:cubicBezTo>
                      <a:pt x="2269940" y="1306815"/>
                      <a:pt x="2311308" y="1268000"/>
                      <a:pt x="2311308" y="1268000"/>
                    </a:cubicBezTo>
                    <a:close/>
                    <a:moveTo>
                      <a:pt x="6214369" y="1256261"/>
                    </a:moveTo>
                    <a:cubicBezTo>
                      <a:pt x="6214369" y="1256261"/>
                      <a:pt x="6255730" y="1295076"/>
                      <a:pt x="6289444" y="1347668"/>
                    </a:cubicBezTo>
                    <a:cubicBezTo>
                      <a:pt x="6323141" y="1400269"/>
                      <a:pt x="6335913" y="1446231"/>
                      <a:pt x="6335913" y="1446231"/>
                    </a:cubicBezTo>
                    <a:cubicBezTo>
                      <a:pt x="6335913" y="1446231"/>
                      <a:pt x="6294544" y="1407425"/>
                      <a:pt x="6260838" y="1354824"/>
                    </a:cubicBezTo>
                    <a:cubicBezTo>
                      <a:pt x="6227133" y="1302223"/>
                      <a:pt x="6214369" y="1256261"/>
                      <a:pt x="6214369" y="1256261"/>
                    </a:cubicBezTo>
                    <a:close/>
                    <a:moveTo>
                      <a:pt x="1110714" y="1241958"/>
                    </a:moveTo>
                    <a:cubicBezTo>
                      <a:pt x="1110714" y="1241958"/>
                      <a:pt x="1089264" y="1299152"/>
                      <a:pt x="1032586" y="1364009"/>
                    </a:cubicBezTo>
                    <a:cubicBezTo>
                      <a:pt x="975900" y="1428866"/>
                      <a:pt x="905934" y="1476866"/>
                      <a:pt x="905934" y="1476866"/>
                    </a:cubicBezTo>
                    <a:cubicBezTo>
                      <a:pt x="905934" y="1476866"/>
                      <a:pt x="927385" y="1419672"/>
                      <a:pt x="984070" y="1354815"/>
                    </a:cubicBezTo>
                    <a:cubicBezTo>
                      <a:pt x="1040757" y="1289958"/>
                      <a:pt x="1110714" y="1241958"/>
                      <a:pt x="1110714" y="1241958"/>
                    </a:cubicBezTo>
                    <a:close/>
                    <a:moveTo>
                      <a:pt x="7414958" y="1230210"/>
                    </a:moveTo>
                    <a:cubicBezTo>
                      <a:pt x="7414958" y="1230210"/>
                      <a:pt x="7484924" y="1278210"/>
                      <a:pt x="7541602" y="1343067"/>
                    </a:cubicBezTo>
                    <a:cubicBezTo>
                      <a:pt x="7598288" y="1407924"/>
                      <a:pt x="7619738" y="1465118"/>
                      <a:pt x="7619738" y="1465118"/>
                    </a:cubicBezTo>
                    <a:cubicBezTo>
                      <a:pt x="7619738" y="1465118"/>
                      <a:pt x="7549781" y="1417118"/>
                      <a:pt x="7493094" y="1352261"/>
                    </a:cubicBezTo>
                    <a:cubicBezTo>
                      <a:pt x="7436408" y="1287404"/>
                      <a:pt x="7414958" y="1230210"/>
                      <a:pt x="7414958" y="1230210"/>
                    </a:cubicBezTo>
                    <a:close/>
                    <a:moveTo>
                      <a:pt x="2470129" y="1197020"/>
                    </a:moveTo>
                    <a:cubicBezTo>
                      <a:pt x="2470129" y="1197020"/>
                      <a:pt x="2463995" y="1245020"/>
                      <a:pt x="2430291" y="1297621"/>
                    </a:cubicBezTo>
                    <a:cubicBezTo>
                      <a:pt x="2396586" y="1350223"/>
                      <a:pt x="2348584" y="1386990"/>
                      <a:pt x="2348584" y="1386990"/>
                    </a:cubicBezTo>
                    <a:cubicBezTo>
                      <a:pt x="2348584" y="1386990"/>
                      <a:pt x="2354716" y="1338990"/>
                      <a:pt x="2388424" y="1286389"/>
                    </a:cubicBezTo>
                    <a:cubicBezTo>
                      <a:pt x="2422121" y="1233788"/>
                      <a:pt x="2470129" y="1197020"/>
                      <a:pt x="2470129" y="1197020"/>
                    </a:cubicBezTo>
                    <a:close/>
                    <a:moveTo>
                      <a:pt x="2348075" y="1190897"/>
                    </a:moveTo>
                    <a:cubicBezTo>
                      <a:pt x="2403741" y="1194982"/>
                      <a:pt x="2439484" y="1220517"/>
                      <a:pt x="2439484" y="1220517"/>
                    </a:cubicBezTo>
                    <a:cubicBezTo>
                      <a:pt x="2439484" y="1220517"/>
                      <a:pt x="2425697" y="1225368"/>
                      <a:pt x="2404890" y="1229708"/>
                    </a:cubicBezTo>
                    <a:lnTo>
                      <a:pt x="2379900" y="1233535"/>
                    </a:lnTo>
                    <a:lnTo>
                      <a:pt x="2378746" y="1237199"/>
                    </a:lnTo>
                    <a:cubicBezTo>
                      <a:pt x="2373574" y="1252591"/>
                      <a:pt x="2360072" y="1288307"/>
                      <a:pt x="2334799" y="1327758"/>
                    </a:cubicBezTo>
                    <a:cubicBezTo>
                      <a:pt x="2301083" y="1380359"/>
                      <a:pt x="2259723" y="1419165"/>
                      <a:pt x="2259723" y="1419165"/>
                    </a:cubicBezTo>
                    <a:cubicBezTo>
                      <a:pt x="2259723" y="1419165"/>
                      <a:pt x="2272487" y="1373204"/>
                      <a:pt x="2306192" y="1320611"/>
                    </a:cubicBezTo>
                    <a:cubicBezTo>
                      <a:pt x="2323045" y="1294310"/>
                      <a:pt x="2341814" y="1271456"/>
                      <a:pt x="2356369" y="1255178"/>
                    </a:cubicBezTo>
                    <a:lnTo>
                      <a:pt x="2367459" y="1243353"/>
                    </a:lnTo>
                    <a:lnTo>
                      <a:pt x="2345015" y="1252680"/>
                    </a:lnTo>
                    <a:cubicBezTo>
                      <a:pt x="2325226" y="1260342"/>
                      <a:pt x="2298033" y="1269536"/>
                      <a:pt x="2268418" y="1275664"/>
                    </a:cubicBezTo>
                    <a:cubicBezTo>
                      <a:pt x="2209177" y="1287403"/>
                      <a:pt x="2163216" y="1282303"/>
                      <a:pt x="2163216" y="1282303"/>
                    </a:cubicBezTo>
                    <a:cubicBezTo>
                      <a:pt x="2163216" y="1282303"/>
                      <a:pt x="2212746" y="1257783"/>
                      <a:pt x="2271987" y="1245528"/>
                    </a:cubicBezTo>
                    <a:cubicBezTo>
                      <a:pt x="2301607" y="1239658"/>
                      <a:pt x="2327908" y="1237998"/>
                      <a:pt x="2346802" y="1237805"/>
                    </a:cubicBezTo>
                    <a:lnTo>
                      <a:pt x="2371826" y="1238697"/>
                    </a:lnTo>
                    <a:lnTo>
                      <a:pt x="2374279" y="1236082"/>
                    </a:lnTo>
                    <a:lnTo>
                      <a:pt x="2376306" y="1234085"/>
                    </a:lnTo>
                    <a:lnTo>
                      <a:pt x="2369254" y="1235165"/>
                    </a:lnTo>
                    <a:cubicBezTo>
                      <a:pt x="2356183" y="1236410"/>
                      <a:pt x="2342201" y="1236856"/>
                      <a:pt x="2328157" y="1235835"/>
                    </a:cubicBezTo>
                    <a:cubicBezTo>
                      <a:pt x="2272492" y="1231750"/>
                      <a:pt x="2236750" y="1206214"/>
                      <a:pt x="2236750" y="1206214"/>
                    </a:cubicBezTo>
                    <a:cubicBezTo>
                      <a:pt x="2236750" y="1206214"/>
                      <a:pt x="2291897" y="1186811"/>
                      <a:pt x="2348075" y="1190897"/>
                    </a:cubicBezTo>
                    <a:close/>
                    <a:moveTo>
                      <a:pt x="6055550" y="1185788"/>
                    </a:moveTo>
                    <a:cubicBezTo>
                      <a:pt x="6055550" y="1185788"/>
                      <a:pt x="6103550" y="1222556"/>
                      <a:pt x="6137256" y="1275157"/>
                    </a:cubicBezTo>
                    <a:cubicBezTo>
                      <a:pt x="6170962" y="1327758"/>
                      <a:pt x="6177094" y="1375758"/>
                      <a:pt x="6177094" y="1375758"/>
                    </a:cubicBezTo>
                    <a:cubicBezTo>
                      <a:pt x="6177094" y="1375758"/>
                      <a:pt x="6129085" y="1338990"/>
                      <a:pt x="6095388" y="1286389"/>
                    </a:cubicBezTo>
                    <a:cubicBezTo>
                      <a:pt x="6061674" y="1233788"/>
                      <a:pt x="6055550" y="1185788"/>
                      <a:pt x="6055550" y="1185788"/>
                    </a:cubicBezTo>
                    <a:close/>
                    <a:moveTo>
                      <a:pt x="6177602" y="1179149"/>
                    </a:moveTo>
                    <a:cubicBezTo>
                      <a:pt x="6233772" y="1175063"/>
                      <a:pt x="6288928" y="1194466"/>
                      <a:pt x="6288928" y="1194466"/>
                    </a:cubicBezTo>
                    <a:cubicBezTo>
                      <a:pt x="6288928" y="1194466"/>
                      <a:pt x="6253175" y="1220002"/>
                      <a:pt x="6197512" y="1224087"/>
                    </a:cubicBezTo>
                    <a:cubicBezTo>
                      <a:pt x="6183470" y="1225108"/>
                      <a:pt x="6169490" y="1224662"/>
                      <a:pt x="6156421" y="1223417"/>
                    </a:cubicBezTo>
                    <a:lnTo>
                      <a:pt x="6149366" y="1222337"/>
                    </a:lnTo>
                    <a:lnTo>
                      <a:pt x="6151393" y="1224334"/>
                    </a:lnTo>
                    <a:lnTo>
                      <a:pt x="6153854" y="1226958"/>
                    </a:lnTo>
                    <a:lnTo>
                      <a:pt x="6178883" y="1226066"/>
                    </a:lnTo>
                    <a:cubicBezTo>
                      <a:pt x="6197778" y="1226259"/>
                      <a:pt x="6224079" y="1227919"/>
                      <a:pt x="6253699" y="1233789"/>
                    </a:cubicBezTo>
                    <a:cubicBezTo>
                      <a:pt x="6312932" y="1246045"/>
                      <a:pt x="6362471" y="1270556"/>
                      <a:pt x="6362471" y="1270556"/>
                    </a:cubicBezTo>
                    <a:cubicBezTo>
                      <a:pt x="6362471" y="1270556"/>
                      <a:pt x="6316509" y="1275665"/>
                      <a:pt x="6257269" y="1263917"/>
                    </a:cubicBezTo>
                    <a:cubicBezTo>
                      <a:pt x="6227648" y="1257789"/>
                      <a:pt x="6200455" y="1248597"/>
                      <a:pt x="6180668" y="1240937"/>
                    </a:cubicBezTo>
                    <a:lnTo>
                      <a:pt x="6158213" y="1231607"/>
                    </a:lnTo>
                    <a:lnTo>
                      <a:pt x="6169298" y="1243428"/>
                    </a:lnTo>
                    <a:cubicBezTo>
                      <a:pt x="6183852" y="1259706"/>
                      <a:pt x="6202621" y="1282558"/>
                      <a:pt x="6219478" y="1308854"/>
                    </a:cubicBezTo>
                    <a:cubicBezTo>
                      <a:pt x="6253175" y="1361456"/>
                      <a:pt x="6265947" y="1407417"/>
                      <a:pt x="6265947" y="1407417"/>
                    </a:cubicBezTo>
                    <a:cubicBezTo>
                      <a:pt x="6265947" y="1407417"/>
                      <a:pt x="6224578" y="1368611"/>
                      <a:pt x="6190872" y="1316010"/>
                    </a:cubicBezTo>
                    <a:cubicBezTo>
                      <a:pt x="6165593" y="1276559"/>
                      <a:pt x="6152094" y="1240843"/>
                      <a:pt x="6146924" y="1225451"/>
                    </a:cubicBezTo>
                    <a:lnTo>
                      <a:pt x="6145770" y="1221786"/>
                    </a:lnTo>
                    <a:lnTo>
                      <a:pt x="6120785" y="1217960"/>
                    </a:lnTo>
                    <a:cubicBezTo>
                      <a:pt x="6099975" y="1213620"/>
                      <a:pt x="6086186" y="1208769"/>
                      <a:pt x="6086186" y="1208769"/>
                    </a:cubicBezTo>
                    <a:cubicBezTo>
                      <a:pt x="6086186" y="1208769"/>
                      <a:pt x="6121930" y="1183234"/>
                      <a:pt x="6177602" y="1179149"/>
                    </a:cubicBezTo>
                    <a:close/>
                    <a:moveTo>
                      <a:pt x="4223763" y="1162291"/>
                    </a:moveTo>
                    <a:cubicBezTo>
                      <a:pt x="4223763" y="1162291"/>
                      <a:pt x="4292705" y="1162291"/>
                      <a:pt x="4367264" y="1187826"/>
                    </a:cubicBezTo>
                    <a:cubicBezTo>
                      <a:pt x="4441822" y="1213361"/>
                      <a:pt x="4493400" y="1254721"/>
                      <a:pt x="4493400" y="1254721"/>
                    </a:cubicBezTo>
                    <a:cubicBezTo>
                      <a:pt x="4493400" y="1254721"/>
                      <a:pt x="4424458" y="1254721"/>
                      <a:pt x="4349899" y="1229186"/>
                    </a:cubicBezTo>
                    <a:lnTo>
                      <a:pt x="4273877" y="1193255"/>
                    </a:lnTo>
                    <a:lnTo>
                      <a:pt x="4266791" y="1197912"/>
                    </a:lnTo>
                    <a:cubicBezTo>
                      <a:pt x="4244577" y="1211444"/>
                      <a:pt x="4213043" y="1228168"/>
                      <a:pt x="4175764" y="1240935"/>
                    </a:cubicBezTo>
                    <a:cubicBezTo>
                      <a:pt x="4101205" y="1266470"/>
                      <a:pt x="4032263" y="1266470"/>
                      <a:pt x="4032263" y="1266470"/>
                    </a:cubicBezTo>
                    <a:cubicBezTo>
                      <a:pt x="4032263" y="1266470"/>
                      <a:pt x="4083841" y="1225110"/>
                      <a:pt x="4158399" y="1199575"/>
                    </a:cubicBezTo>
                    <a:cubicBezTo>
                      <a:pt x="4177039" y="1193191"/>
                      <a:pt x="4195328" y="1188404"/>
                      <a:pt x="4212276" y="1184813"/>
                    </a:cubicBezTo>
                    <a:lnTo>
                      <a:pt x="4247861" y="1178927"/>
                    </a:lnTo>
                    <a:lnTo>
                      <a:pt x="4232987" y="1169153"/>
                    </a:lnTo>
                    <a:cubicBezTo>
                      <a:pt x="4226987" y="1164876"/>
                      <a:pt x="4223763" y="1162291"/>
                      <a:pt x="4223763" y="1162291"/>
                    </a:cubicBezTo>
                    <a:close/>
                    <a:moveTo>
                      <a:pt x="1377798" y="1155144"/>
                    </a:moveTo>
                    <a:cubicBezTo>
                      <a:pt x="1377798" y="1155144"/>
                      <a:pt x="1367579" y="1214385"/>
                      <a:pt x="1310901" y="1279234"/>
                    </a:cubicBezTo>
                    <a:cubicBezTo>
                      <a:pt x="1254214" y="1343583"/>
                      <a:pt x="1173018" y="1389545"/>
                      <a:pt x="1173018" y="1389545"/>
                    </a:cubicBezTo>
                    <a:cubicBezTo>
                      <a:pt x="1173018" y="1389545"/>
                      <a:pt x="1183235" y="1330304"/>
                      <a:pt x="1239913" y="1265447"/>
                    </a:cubicBezTo>
                    <a:cubicBezTo>
                      <a:pt x="1296599" y="1201106"/>
                      <a:pt x="1377798" y="1155144"/>
                      <a:pt x="1377798" y="1155144"/>
                    </a:cubicBezTo>
                    <a:close/>
                    <a:moveTo>
                      <a:pt x="1173026" y="1146974"/>
                    </a:moveTo>
                    <a:cubicBezTo>
                      <a:pt x="1267494" y="1151575"/>
                      <a:pt x="1327242" y="1183233"/>
                      <a:pt x="1327242" y="1183233"/>
                    </a:cubicBezTo>
                    <a:cubicBezTo>
                      <a:pt x="1327242" y="1183233"/>
                      <a:pt x="1303878" y="1189105"/>
                      <a:pt x="1268705" y="1194403"/>
                    </a:cubicBezTo>
                    <a:lnTo>
                      <a:pt x="1225953" y="1199171"/>
                    </a:lnTo>
                    <a:lnTo>
                      <a:pt x="1223936" y="1203908"/>
                    </a:lnTo>
                    <a:cubicBezTo>
                      <a:pt x="1215247" y="1223034"/>
                      <a:pt x="1192552" y="1267366"/>
                      <a:pt x="1150036" y="1316009"/>
                    </a:cubicBezTo>
                    <a:cubicBezTo>
                      <a:pt x="1093358" y="1380866"/>
                      <a:pt x="1023392" y="1428866"/>
                      <a:pt x="1023392" y="1428866"/>
                    </a:cubicBezTo>
                    <a:cubicBezTo>
                      <a:pt x="1023392" y="1428866"/>
                      <a:pt x="1044842" y="1371672"/>
                      <a:pt x="1101520" y="1306815"/>
                    </a:cubicBezTo>
                    <a:cubicBezTo>
                      <a:pt x="1129864" y="1274387"/>
                      <a:pt x="1161528" y="1246172"/>
                      <a:pt x="1186105" y="1226065"/>
                    </a:cubicBezTo>
                    <a:lnTo>
                      <a:pt x="1203653" y="1212379"/>
                    </a:lnTo>
                    <a:lnTo>
                      <a:pt x="1167717" y="1223383"/>
                    </a:lnTo>
                    <a:cubicBezTo>
                      <a:pt x="1134332" y="1232893"/>
                      <a:pt x="1088498" y="1244254"/>
                      <a:pt x="1038710" y="1251659"/>
                    </a:cubicBezTo>
                    <a:cubicBezTo>
                      <a:pt x="939124" y="1266469"/>
                      <a:pt x="861503" y="1259830"/>
                      <a:pt x="861503" y="1259830"/>
                    </a:cubicBezTo>
                    <a:cubicBezTo>
                      <a:pt x="861503" y="1259830"/>
                      <a:pt x="945256" y="1229186"/>
                      <a:pt x="1044833" y="1214376"/>
                    </a:cubicBezTo>
                    <a:cubicBezTo>
                      <a:pt x="1094626" y="1206975"/>
                      <a:pt x="1138929" y="1204935"/>
                      <a:pt x="1170783" y="1204744"/>
                    </a:cubicBezTo>
                    <a:lnTo>
                      <a:pt x="1211929" y="1205924"/>
                    </a:lnTo>
                    <a:lnTo>
                      <a:pt x="1216355" y="1202472"/>
                    </a:lnTo>
                    <a:lnTo>
                      <a:pt x="1220019" y="1199833"/>
                    </a:lnTo>
                    <a:lnTo>
                      <a:pt x="1208532" y="1201114"/>
                    </a:lnTo>
                    <a:cubicBezTo>
                      <a:pt x="1186486" y="1202670"/>
                      <a:pt x="1162930" y="1203277"/>
                      <a:pt x="1139311" y="1202129"/>
                    </a:cubicBezTo>
                    <a:cubicBezTo>
                      <a:pt x="1044840" y="1197527"/>
                      <a:pt x="985092" y="1165869"/>
                      <a:pt x="985092" y="1165869"/>
                    </a:cubicBezTo>
                    <a:cubicBezTo>
                      <a:pt x="985092" y="1165869"/>
                      <a:pt x="1078546" y="1142381"/>
                      <a:pt x="1173026" y="1146974"/>
                    </a:cubicBezTo>
                    <a:close/>
                    <a:moveTo>
                      <a:pt x="2380760" y="1145263"/>
                    </a:moveTo>
                    <a:cubicBezTo>
                      <a:pt x="2393399" y="1145406"/>
                      <a:pt x="2406805" y="1146459"/>
                      <a:pt x="2420081" y="1149011"/>
                    </a:cubicBezTo>
                    <a:cubicBezTo>
                      <a:pt x="2473189" y="1159229"/>
                      <a:pt x="2503316" y="1189357"/>
                      <a:pt x="2503316" y="1189357"/>
                    </a:cubicBezTo>
                    <a:cubicBezTo>
                      <a:pt x="2503316" y="1189357"/>
                      <a:pt x="2448162" y="1203144"/>
                      <a:pt x="2395055" y="1192935"/>
                    </a:cubicBezTo>
                    <a:cubicBezTo>
                      <a:pt x="2341942" y="1182717"/>
                      <a:pt x="2311816" y="1152589"/>
                      <a:pt x="2311816" y="1152589"/>
                    </a:cubicBezTo>
                    <a:cubicBezTo>
                      <a:pt x="2311816" y="1152589"/>
                      <a:pt x="2342841" y="1144834"/>
                      <a:pt x="2380760" y="1145263"/>
                    </a:cubicBezTo>
                    <a:close/>
                    <a:moveTo>
                      <a:pt x="7147885" y="1143396"/>
                    </a:moveTo>
                    <a:cubicBezTo>
                      <a:pt x="7147885" y="1143396"/>
                      <a:pt x="7229083" y="1189358"/>
                      <a:pt x="7285770" y="1253707"/>
                    </a:cubicBezTo>
                    <a:cubicBezTo>
                      <a:pt x="7342448" y="1318555"/>
                      <a:pt x="7352665" y="1377796"/>
                      <a:pt x="7352665" y="1377796"/>
                    </a:cubicBezTo>
                    <a:cubicBezTo>
                      <a:pt x="7352665" y="1377796"/>
                      <a:pt x="7271467" y="1331835"/>
                      <a:pt x="7214781" y="1267485"/>
                    </a:cubicBezTo>
                    <a:cubicBezTo>
                      <a:pt x="7158103" y="1202637"/>
                      <a:pt x="7147885" y="1143396"/>
                      <a:pt x="7147885" y="1143396"/>
                    </a:cubicBezTo>
                    <a:close/>
                    <a:moveTo>
                      <a:pt x="7353163" y="1135226"/>
                    </a:moveTo>
                    <a:cubicBezTo>
                      <a:pt x="7447640" y="1130633"/>
                      <a:pt x="7541094" y="1154121"/>
                      <a:pt x="7541094" y="1154121"/>
                    </a:cubicBezTo>
                    <a:cubicBezTo>
                      <a:pt x="7541094" y="1154121"/>
                      <a:pt x="7481346" y="1185788"/>
                      <a:pt x="7386877" y="1190381"/>
                    </a:cubicBezTo>
                    <a:cubicBezTo>
                      <a:pt x="7363258" y="1191529"/>
                      <a:pt x="7339703" y="1190922"/>
                      <a:pt x="7317656" y="1189366"/>
                    </a:cubicBezTo>
                    <a:lnTo>
                      <a:pt x="7305571" y="1188018"/>
                    </a:lnTo>
                    <a:lnTo>
                      <a:pt x="7309327" y="1190724"/>
                    </a:lnTo>
                    <a:lnTo>
                      <a:pt x="7313744" y="1194169"/>
                    </a:lnTo>
                    <a:lnTo>
                      <a:pt x="7354892" y="1192993"/>
                    </a:lnTo>
                    <a:cubicBezTo>
                      <a:pt x="7386745" y="1193187"/>
                      <a:pt x="7431046" y="1195232"/>
                      <a:pt x="7480839" y="1202637"/>
                    </a:cubicBezTo>
                    <a:cubicBezTo>
                      <a:pt x="7580417" y="1217447"/>
                      <a:pt x="7664170" y="1248082"/>
                      <a:pt x="7664170" y="1248082"/>
                    </a:cubicBezTo>
                    <a:cubicBezTo>
                      <a:pt x="7664170" y="1248082"/>
                      <a:pt x="7586549" y="1254721"/>
                      <a:pt x="7486963" y="1239911"/>
                    </a:cubicBezTo>
                    <a:cubicBezTo>
                      <a:pt x="7437174" y="1232506"/>
                      <a:pt x="7391342" y="1221143"/>
                      <a:pt x="7357957" y="1211631"/>
                    </a:cubicBezTo>
                    <a:lnTo>
                      <a:pt x="7322020" y="1200624"/>
                    </a:lnTo>
                    <a:lnTo>
                      <a:pt x="7339577" y="1214317"/>
                    </a:lnTo>
                    <a:cubicBezTo>
                      <a:pt x="7364153" y="1234424"/>
                      <a:pt x="7395814" y="1262639"/>
                      <a:pt x="7424153" y="1295067"/>
                    </a:cubicBezTo>
                    <a:cubicBezTo>
                      <a:pt x="7480839" y="1359924"/>
                      <a:pt x="7502289" y="1417118"/>
                      <a:pt x="7502289" y="1417118"/>
                    </a:cubicBezTo>
                    <a:cubicBezTo>
                      <a:pt x="7502289" y="1417118"/>
                      <a:pt x="7432332" y="1369118"/>
                      <a:pt x="7375637" y="1304261"/>
                    </a:cubicBezTo>
                    <a:cubicBezTo>
                      <a:pt x="7333129" y="1255618"/>
                      <a:pt x="7310436" y="1211286"/>
                      <a:pt x="7301746" y="1192160"/>
                    </a:cubicBezTo>
                    <a:lnTo>
                      <a:pt x="7299704" y="1187364"/>
                    </a:lnTo>
                    <a:lnTo>
                      <a:pt x="7257483" y="1182655"/>
                    </a:lnTo>
                    <a:cubicBezTo>
                      <a:pt x="7222310" y="1177357"/>
                      <a:pt x="7198946" y="1171485"/>
                      <a:pt x="7198946" y="1171485"/>
                    </a:cubicBezTo>
                    <a:cubicBezTo>
                      <a:pt x="7198946" y="1171485"/>
                      <a:pt x="7258694" y="1139827"/>
                      <a:pt x="7353163" y="1135226"/>
                    </a:cubicBezTo>
                    <a:close/>
                    <a:moveTo>
                      <a:pt x="6144914" y="1133521"/>
                    </a:moveTo>
                    <a:cubicBezTo>
                      <a:pt x="6182833" y="1133090"/>
                      <a:pt x="6213853" y="1140850"/>
                      <a:pt x="6213853" y="1140850"/>
                    </a:cubicBezTo>
                    <a:cubicBezTo>
                      <a:pt x="6213853" y="1140850"/>
                      <a:pt x="6183725" y="1170978"/>
                      <a:pt x="6130617" y="1181187"/>
                    </a:cubicBezTo>
                    <a:cubicBezTo>
                      <a:pt x="6077508" y="1191405"/>
                      <a:pt x="6022352" y="1177618"/>
                      <a:pt x="6022352" y="1177618"/>
                    </a:cubicBezTo>
                    <a:cubicBezTo>
                      <a:pt x="6022352" y="1177618"/>
                      <a:pt x="6052480" y="1147490"/>
                      <a:pt x="6105589" y="1137272"/>
                    </a:cubicBezTo>
                    <a:cubicBezTo>
                      <a:pt x="6118868" y="1134718"/>
                      <a:pt x="6132274" y="1133664"/>
                      <a:pt x="6144914" y="1133521"/>
                    </a:cubicBezTo>
                    <a:close/>
                    <a:moveTo>
                      <a:pt x="2444086" y="1116158"/>
                    </a:moveTo>
                    <a:cubicBezTo>
                      <a:pt x="2456726" y="1116302"/>
                      <a:pt x="2470129" y="1117355"/>
                      <a:pt x="2483406" y="1119907"/>
                    </a:cubicBezTo>
                    <a:cubicBezTo>
                      <a:pt x="2536515" y="1130116"/>
                      <a:pt x="2566644" y="1160253"/>
                      <a:pt x="2566644" y="1160253"/>
                    </a:cubicBezTo>
                    <a:lnTo>
                      <a:pt x="2553063" y="1162482"/>
                    </a:lnTo>
                    <a:lnTo>
                      <a:pt x="2553052" y="1162721"/>
                    </a:lnTo>
                    <a:cubicBezTo>
                      <a:pt x="2552119" y="1176366"/>
                      <a:pt x="2548385" y="1208252"/>
                      <a:pt x="2533454" y="1245020"/>
                    </a:cubicBezTo>
                    <a:cubicBezTo>
                      <a:pt x="2513533" y="1294043"/>
                      <a:pt x="2481361" y="1333365"/>
                      <a:pt x="2481361" y="1333365"/>
                    </a:cubicBezTo>
                    <a:cubicBezTo>
                      <a:pt x="2481361" y="1333365"/>
                      <a:pt x="2481361" y="1310671"/>
                      <a:pt x="2489765" y="1278642"/>
                    </a:cubicBezTo>
                    <a:lnTo>
                      <a:pt x="2492887" y="1269241"/>
                    </a:lnTo>
                    <a:lnTo>
                      <a:pt x="2470727" y="1300388"/>
                    </a:lnTo>
                    <a:cubicBezTo>
                      <a:pt x="2444876" y="1333494"/>
                      <a:pt x="2421612" y="1355322"/>
                      <a:pt x="2421612" y="1355322"/>
                    </a:cubicBezTo>
                    <a:cubicBezTo>
                      <a:pt x="2421612" y="1355322"/>
                      <a:pt x="2434374" y="1309361"/>
                      <a:pt x="2468082" y="1256768"/>
                    </a:cubicBezTo>
                    <a:cubicBezTo>
                      <a:pt x="2501787" y="1204167"/>
                      <a:pt x="2543153" y="1165352"/>
                      <a:pt x="2543153" y="1165352"/>
                    </a:cubicBezTo>
                    <a:lnTo>
                      <a:pt x="2540775" y="1172899"/>
                    </a:lnTo>
                    <a:lnTo>
                      <a:pt x="2547433" y="1163406"/>
                    </a:lnTo>
                    <a:lnTo>
                      <a:pt x="2532427" y="1165869"/>
                    </a:lnTo>
                    <a:cubicBezTo>
                      <a:pt x="2511999" y="1168039"/>
                      <a:pt x="2484933" y="1168931"/>
                      <a:pt x="2458379" y="1163822"/>
                    </a:cubicBezTo>
                    <a:cubicBezTo>
                      <a:pt x="2405274" y="1153613"/>
                      <a:pt x="2375144" y="1123476"/>
                      <a:pt x="2375144" y="1123476"/>
                    </a:cubicBezTo>
                    <a:cubicBezTo>
                      <a:pt x="2375144" y="1123476"/>
                      <a:pt x="2406169" y="1115726"/>
                      <a:pt x="2444086" y="1116158"/>
                    </a:cubicBezTo>
                    <a:close/>
                    <a:moveTo>
                      <a:pt x="6081597" y="1104408"/>
                    </a:moveTo>
                    <a:cubicBezTo>
                      <a:pt x="6119516" y="1103977"/>
                      <a:pt x="6150536" y="1111737"/>
                      <a:pt x="6150536" y="1111737"/>
                    </a:cubicBezTo>
                    <a:cubicBezTo>
                      <a:pt x="6150536" y="1111737"/>
                      <a:pt x="6120408" y="1141865"/>
                      <a:pt x="6067300" y="1152083"/>
                    </a:cubicBezTo>
                    <a:cubicBezTo>
                      <a:pt x="6040745" y="1157187"/>
                      <a:pt x="6013679" y="1156293"/>
                      <a:pt x="5993252" y="1154122"/>
                    </a:cubicBezTo>
                    <a:lnTo>
                      <a:pt x="5978238" y="1151657"/>
                    </a:lnTo>
                    <a:lnTo>
                      <a:pt x="5984899" y="1161156"/>
                    </a:lnTo>
                    <a:lnTo>
                      <a:pt x="5982523" y="1153613"/>
                    </a:lnTo>
                    <a:cubicBezTo>
                      <a:pt x="5982523" y="1153613"/>
                      <a:pt x="6023884" y="1192428"/>
                      <a:pt x="6057589" y="1245020"/>
                    </a:cubicBezTo>
                    <a:cubicBezTo>
                      <a:pt x="6091295" y="1297622"/>
                      <a:pt x="6104067" y="1343583"/>
                      <a:pt x="6104067" y="1343583"/>
                    </a:cubicBezTo>
                    <a:cubicBezTo>
                      <a:pt x="6104067" y="1343583"/>
                      <a:pt x="6080797" y="1321755"/>
                      <a:pt x="6054942" y="1288649"/>
                    </a:cubicBezTo>
                    <a:lnTo>
                      <a:pt x="6032807" y="1257538"/>
                    </a:lnTo>
                    <a:lnTo>
                      <a:pt x="6035919" y="1266903"/>
                    </a:lnTo>
                    <a:cubicBezTo>
                      <a:pt x="6044318" y="1298931"/>
                      <a:pt x="6044318" y="1321626"/>
                      <a:pt x="6044318" y="1321626"/>
                    </a:cubicBezTo>
                    <a:cubicBezTo>
                      <a:pt x="6044318" y="1321626"/>
                      <a:pt x="6012152" y="1282304"/>
                      <a:pt x="5992233" y="1233281"/>
                    </a:cubicBezTo>
                    <a:cubicBezTo>
                      <a:pt x="5977294" y="1196513"/>
                      <a:pt x="5973559" y="1164627"/>
                      <a:pt x="5972625" y="1150982"/>
                    </a:cubicBezTo>
                    <a:lnTo>
                      <a:pt x="5972614" y="1150734"/>
                    </a:lnTo>
                    <a:lnTo>
                      <a:pt x="5959035" y="1148505"/>
                    </a:lnTo>
                    <a:cubicBezTo>
                      <a:pt x="5959035" y="1148505"/>
                      <a:pt x="5989163" y="1118377"/>
                      <a:pt x="6042272" y="1108159"/>
                    </a:cubicBezTo>
                    <a:cubicBezTo>
                      <a:pt x="6055551" y="1105605"/>
                      <a:pt x="6068957" y="1104551"/>
                      <a:pt x="6081597" y="1104408"/>
                    </a:cubicBezTo>
                    <a:close/>
                    <a:moveTo>
                      <a:pt x="2469610" y="1067315"/>
                    </a:moveTo>
                    <a:cubicBezTo>
                      <a:pt x="2469610" y="1067315"/>
                      <a:pt x="2523226" y="1065268"/>
                      <a:pt x="2567149" y="1087741"/>
                    </a:cubicBezTo>
                    <a:cubicBezTo>
                      <a:pt x="2589105" y="1098974"/>
                      <a:pt x="2604681" y="1114293"/>
                      <a:pt x="2614766" y="1126805"/>
                    </a:cubicBezTo>
                    <a:lnTo>
                      <a:pt x="2624091" y="1140051"/>
                    </a:lnTo>
                    <a:lnTo>
                      <a:pt x="2624116" y="1140031"/>
                    </a:lnTo>
                    <a:cubicBezTo>
                      <a:pt x="2628721" y="1136568"/>
                      <a:pt x="2631497" y="1134717"/>
                      <a:pt x="2631497" y="1134717"/>
                    </a:cubicBezTo>
                    <a:cubicBezTo>
                      <a:pt x="2631497" y="1134717"/>
                      <a:pt x="2630474" y="1176077"/>
                      <a:pt x="2602385" y="1220000"/>
                    </a:cubicBezTo>
                    <a:cubicBezTo>
                      <a:pt x="2574305" y="1263915"/>
                      <a:pt x="2529875" y="1293535"/>
                      <a:pt x="2529875" y="1293535"/>
                    </a:cubicBezTo>
                    <a:cubicBezTo>
                      <a:pt x="2529875" y="1293535"/>
                      <a:pt x="2530898" y="1252175"/>
                      <a:pt x="2558987" y="1208252"/>
                    </a:cubicBezTo>
                    <a:cubicBezTo>
                      <a:pt x="2573029" y="1186295"/>
                      <a:pt x="2591156" y="1167911"/>
                      <a:pt x="2605772" y="1155017"/>
                    </a:cubicBezTo>
                    <a:lnTo>
                      <a:pt x="2614150" y="1148173"/>
                    </a:lnTo>
                    <a:lnTo>
                      <a:pt x="2597149" y="1147231"/>
                    </a:lnTo>
                    <a:cubicBezTo>
                      <a:pt x="2578254" y="1144933"/>
                      <a:pt x="2553869" y="1139826"/>
                      <a:pt x="2531913" y="1128594"/>
                    </a:cubicBezTo>
                    <a:cubicBezTo>
                      <a:pt x="2487991" y="1106120"/>
                      <a:pt x="2469610" y="1067315"/>
                      <a:pt x="2469610" y="1067315"/>
                    </a:cubicBezTo>
                    <a:close/>
                    <a:moveTo>
                      <a:pt x="6056058" y="1055567"/>
                    </a:moveTo>
                    <a:cubicBezTo>
                      <a:pt x="6056058" y="1055567"/>
                      <a:pt x="6037670" y="1094372"/>
                      <a:pt x="5993755" y="1116846"/>
                    </a:cubicBezTo>
                    <a:cubicBezTo>
                      <a:pt x="5971794" y="1128078"/>
                      <a:pt x="5947409" y="1133185"/>
                      <a:pt x="5928515" y="1135483"/>
                    </a:cubicBezTo>
                    <a:lnTo>
                      <a:pt x="5911524" y="1136424"/>
                    </a:lnTo>
                    <a:lnTo>
                      <a:pt x="5919904" y="1143270"/>
                    </a:lnTo>
                    <a:cubicBezTo>
                      <a:pt x="5934521" y="1156164"/>
                      <a:pt x="5952649" y="1174548"/>
                      <a:pt x="5966690" y="1196505"/>
                    </a:cubicBezTo>
                    <a:cubicBezTo>
                      <a:pt x="5994779" y="1240428"/>
                      <a:pt x="5995803" y="1281788"/>
                      <a:pt x="5995803" y="1281788"/>
                    </a:cubicBezTo>
                    <a:cubicBezTo>
                      <a:pt x="5995803" y="1281788"/>
                      <a:pt x="5951372" y="1252168"/>
                      <a:pt x="5923283" y="1208253"/>
                    </a:cubicBezTo>
                    <a:cubicBezTo>
                      <a:pt x="5895202" y="1164330"/>
                      <a:pt x="5894178" y="1122970"/>
                      <a:pt x="5894178" y="1122970"/>
                    </a:cubicBezTo>
                    <a:cubicBezTo>
                      <a:pt x="5894178" y="1122970"/>
                      <a:pt x="5896955" y="1124821"/>
                      <a:pt x="5901559" y="1128284"/>
                    </a:cubicBezTo>
                    <a:lnTo>
                      <a:pt x="5901575" y="1128298"/>
                    </a:lnTo>
                    <a:lnTo>
                      <a:pt x="5910896" y="1115056"/>
                    </a:lnTo>
                    <a:cubicBezTo>
                      <a:pt x="5920982" y="1102543"/>
                      <a:pt x="5936557" y="1087221"/>
                      <a:pt x="5958519" y="1075984"/>
                    </a:cubicBezTo>
                    <a:cubicBezTo>
                      <a:pt x="6002433" y="1053520"/>
                      <a:pt x="6056058" y="1055567"/>
                      <a:pt x="6056058" y="1055567"/>
                    </a:cubicBezTo>
                    <a:close/>
                    <a:moveTo>
                      <a:pt x="1334077" y="1054468"/>
                    </a:moveTo>
                    <a:cubicBezTo>
                      <a:pt x="1355357" y="1054636"/>
                      <a:pt x="1377923" y="1055945"/>
                      <a:pt x="1400262" y="1059135"/>
                    </a:cubicBezTo>
                    <a:cubicBezTo>
                      <a:pt x="1489630" y="1071899"/>
                      <a:pt x="1540699" y="1109182"/>
                      <a:pt x="1540699" y="1109182"/>
                    </a:cubicBezTo>
                    <a:lnTo>
                      <a:pt x="1518050" y="1112382"/>
                    </a:lnTo>
                    <a:lnTo>
                      <a:pt x="1514530" y="1135163"/>
                    </a:lnTo>
                    <a:cubicBezTo>
                      <a:pt x="1510318" y="1155271"/>
                      <a:pt x="1501893" y="1182976"/>
                      <a:pt x="1485045" y="1213361"/>
                    </a:cubicBezTo>
                    <a:cubicBezTo>
                      <a:pt x="1451341" y="1274124"/>
                      <a:pt x="1397209" y="1322640"/>
                      <a:pt x="1397209" y="1322640"/>
                    </a:cubicBezTo>
                    <a:cubicBezTo>
                      <a:pt x="1397209" y="1322640"/>
                      <a:pt x="1397209" y="1294494"/>
                      <a:pt x="1411427" y="1254782"/>
                    </a:cubicBezTo>
                    <a:lnTo>
                      <a:pt x="1416336" y="1243962"/>
                    </a:lnTo>
                    <a:lnTo>
                      <a:pt x="1379040" y="1282362"/>
                    </a:lnTo>
                    <a:cubicBezTo>
                      <a:pt x="1335445" y="1323223"/>
                      <a:pt x="1296090" y="1350223"/>
                      <a:pt x="1296090" y="1350223"/>
                    </a:cubicBezTo>
                    <a:cubicBezTo>
                      <a:pt x="1296090" y="1350223"/>
                      <a:pt x="1317539" y="1293029"/>
                      <a:pt x="1374228" y="1228172"/>
                    </a:cubicBezTo>
                    <a:cubicBezTo>
                      <a:pt x="1430913" y="1163315"/>
                      <a:pt x="1500870" y="1115315"/>
                      <a:pt x="1500870" y="1115315"/>
                    </a:cubicBezTo>
                    <a:lnTo>
                      <a:pt x="1496987" y="1124434"/>
                    </a:lnTo>
                    <a:lnTo>
                      <a:pt x="1507016" y="1113941"/>
                    </a:lnTo>
                    <a:lnTo>
                      <a:pt x="1506579" y="1114003"/>
                    </a:lnTo>
                    <a:cubicBezTo>
                      <a:pt x="1485528" y="1116382"/>
                      <a:pt x="1456499" y="1118698"/>
                      <a:pt x="1424578" y="1118445"/>
                    </a:cubicBezTo>
                    <a:lnTo>
                      <a:pt x="1368876" y="1114514"/>
                    </a:lnTo>
                    <a:lnTo>
                      <a:pt x="1397261" y="1125206"/>
                    </a:lnTo>
                    <a:cubicBezTo>
                      <a:pt x="1421200" y="1136122"/>
                      <a:pt x="1433967" y="1145443"/>
                      <a:pt x="1433967" y="1145443"/>
                    </a:cubicBezTo>
                    <a:cubicBezTo>
                      <a:pt x="1433967" y="1145443"/>
                      <a:pt x="1341020" y="1162808"/>
                      <a:pt x="1251661" y="1150036"/>
                    </a:cubicBezTo>
                    <a:cubicBezTo>
                      <a:pt x="1162293" y="1137273"/>
                      <a:pt x="1111220" y="1099989"/>
                      <a:pt x="1111220" y="1099989"/>
                    </a:cubicBezTo>
                    <a:cubicBezTo>
                      <a:pt x="1111220" y="1099989"/>
                      <a:pt x="1163505" y="1090222"/>
                      <a:pt x="1227344" y="1090726"/>
                    </a:cubicBezTo>
                    <a:lnTo>
                      <a:pt x="1283047" y="1094657"/>
                    </a:lnTo>
                    <a:lnTo>
                      <a:pt x="1254661" y="1083965"/>
                    </a:lnTo>
                    <a:cubicBezTo>
                      <a:pt x="1230723" y="1073049"/>
                      <a:pt x="1217956" y="1063728"/>
                      <a:pt x="1217956" y="1063728"/>
                    </a:cubicBezTo>
                    <a:cubicBezTo>
                      <a:pt x="1217956" y="1063728"/>
                      <a:pt x="1270239" y="1053965"/>
                      <a:pt x="1334077" y="1054468"/>
                    </a:cubicBezTo>
                    <a:close/>
                    <a:moveTo>
                      <a:pt x="3887744" y="1048656"/>
                    </a:moveTo>
                    <a:lnTo>
                      <a:pt x="3900275" y="1080345"/>
                    </a:lnTo>
                    <a:lnTo>
                      <a:pt x="3903059" y="1078417"/>
                    </a:lnTo>
                    <a:lnTo>
                      <a:pt x="3923109" y="1068988"/>
                    </a:lnTo>
                    <a:lnTo>
                      <a:pt x="3917867" y="1062207"/>
                    </a:lnTo>
                    <a:lnTo>
                      <a:pt x="3912500" y="1048938"/>
                    </a:lnTo>
                    <a:close/>
                    <a:moveTo>
                      <a:pt x="3960477" y="1045278"/>
                    </a:moveTo>
                    <a:lnTo>
                      <a:pt x="3940699" y="1046962"/>
                    </a:lnTo>
                    <a:lnTo>
                      <a:pt x="3943402" y="1050459"/>
                    </a:lnTo>
                    <a:lnTo>
                      <a:pt x="3959021" y="1089066"/>
                    </a:lnTo>
                    <a:lnTo>
                      <a:pt x="3960579" y="1088439"/>
                    </a:lnTo>
                    <a:lnTo>
                      <a:pt x="3962839" y="1087871"/>
                    </a:lnTo>
                    <a:lnTo>
                      <a:pt x="3972007" y="1083141"/>
                    </a:lnTo>
                    <a:lnTo>
                      <a:pt x="3970346" y="1085983"/>
                    </a:lnTo>
                    <a:lnTo>
                      <a:pt x="3984685" y="1082378"/>
                    </a:lnTo>
                    <a:lnTo>
                      <a:pt x="3981046" y="1078004"/>
                    </a:lnTo>
                    <a:cubicBezTo>
                      <a:pt x="3974846" y="1069793"/>
                      <a:pt x="3968559" y="1060537"/>
                      <a:pt x="3962813" y="1050451"/>
                    </a:cubicBezTo>
                    <a:close/>
                    <a:moveTo>
                      <a:pt x="7191595" y="1042726"/>
                    </a:moveTo>
                    <a:cubicBezTo>
                      <a:pt x="7255435" y="1042222"/>
                      <a:pt x="7307717" y="1051989"/>
                      <a:pt x="7307717" y="1051989"/>
                    </a:cubicBezTo>
                    <a:cubicBezTo>
                      <a:pt x="7307717" y="1051989"/>
                      <a:pt x="7294950" y="1061310"/>
                      <a:pt x="7271011" y="1072226"/>
                    </a:cubicBezTo>
                    <a:lnTo>
                      <a:pt x="7242655" y="1082907"/>
                    </a:lnTo>
                    <a:lnTo>
                      <a:pt x="7298329" y="1078978"/>
                    </a:lnTo>
                    <a:cubicBezTo>
                      <a:pt x="7362169" y="1078474"/>
                      <a:pt x="7414451" y="1088241"/>
                      <a:pt x="7414451" y="1088241"/>
                    </a:cubicBezTo>
                    <a:cubicBezTo>
                      <a:pt x="7414451" y="1088241"/>
                      <a:pt x="7363381" y="1125525"/>
                      <a:pt x="7274013" y="1138288"/>
                    </a:cubicBezTo>
                    <a:cubicBezTo>
                      <a:pt x="7184653" y="1151060"/>
                      <a:pt x="7091706" y="1133695"/>
                      <a:pt x="7091706" y="1133695"/>
                    </a:cubicBezTo>
                    <a:cubicBezTo>
                      <a:pt x="7091706" y="1133695"/>
                      <a:pt x="7104474" y="1124374"/>
                      <a:pt x="7128412" y="1113458"/>
                    </a:cubicBezTo>
                    <a:lnTo>
                      <a:pt x="7156768" y="1102778"/>
                    </a:lnTo>
                    <a:lnTo>
                      <a:pt x="7101095" y="1106706"/>
                    </a:lnTo>
                    <a:cubicBezTo>
                      <a:pt x="7069175" y="1106958"/>
                      <a:pt x="7040144" y="1104643"/>
                      <a:pt x="7019093" y="1102264"/>
                    </a:cubicBezTo>
                    <a:lnTo>
                      <a:pt x="7018107" y="1102124"/>
                    </a:lnTo>
                    <a:lnTo>
                      <a:pt x="7029104" y="1113628"/>
                    </a:lnTo>
                    <a:lnTo>
                      <a:pt x="7029048" y="1113517"/>
                    </a:lnTo>
                    <a:cubicBezTo>
                      <a:pt x="7026151" y="1107142"/>
                      <a:pt x="7024810" y="1103567"/>
                      <a:pt x="7024810" y="1103567"/>
                    </a:cubicBezTo>
                    <a:cubicBezTo>
                      <a:pt x="7024810" y="1103567"/>
                      <a:pt x="7094776" y="1151567"/>
                      <a:pt x="7151463" y="1216424"/>
                    </a:cubicBezTo>
                    <a:cubicBezTo>
                      <a:pt x="7208140" y="1281281"/>
                      <a:pt x="7229590" y="1338475"/>
                      <a:pt x="7229590" y="1338475"/>
                    </a:cubicBezTo>
                    <a:cubicBezTo>
                      <a:pt x="7229590" y="1338475"/>
                      <a:pt x="7190239" y="1311475"/>
                      <a:pt x="7146649" y="1270614"/>
                    </a:cubicBezTo>
                    <a:lnTo>
                      <a:pt x="7108921" y="1231769"/>
                    </a:lnTo>
                    <a:lnTo>
                      <a:pt x="7114262" y="1243543"/>
                    </a:lnTo>
                    <a:cubicBezTo>
                      <a:pt x="7128482" y="1283257"/>
                      <a:pt x="7128482" y="1311408"/>
                      <a:pt x="7128482" y="1311408"/>
                    </a:cubicBezTo>
                    <a:cubicBezTo>
                      <a:pt x="7128482" y="1311408"/>
                      <a:pt x="7074350" y="1262892"/>
                      <a:pt x="7040644" y="1202129"/>
                    </a:cubicBezTo>
                    <a:cubicBezTo>
                      <a:pt x="7023791" y="1171744"/>
                      <a:pt x="7015365" y="1144039"/>
                      <a:pt x="7011151" y="1123931"/>
                    </a:cubicBezTo>
                    <a:lnTo>
                      <a:pt x="7007550" y="1100633"/>
                    </a:lnTo>
                    <a:lnTo>
                      <a:pt x="6984972" y="1097443"/>
                    </a:lnTo>
                    <a:cubicBezTo>
                      <a:pt x="6984972" y="1097443"/>
                      <a:pt x="7036042" y="1060160"/>
                      <a:pt x="7125411" y="1047396"/>
                    </a:cubicBezTo>
                    <a:cubicBezTo>
                      <a:pt x="7147751" y="1044203"/>
                      <a:pt x="7170315" y="1042894"/>
                      <a:pt x="7191595" y="1042726"/>
                    </a:cubicBezTo>
                    <a:close/>
                    <a:moveTo>
                      <a:pt x="4013641" y="1035139"/>
                    </a:moveTo>
                    <a:lnTo>
                      <a:pt x="3989436" y="1040972"/>
                    </a:lnTo>
                    <a:lnTo>
                      <a:pt x="4002584" y="1068095"/>
                    </a:lnTo>
                    <a:lnTo>
                      <a:pt x="4005754" y="1077081"/>
                    </a:lnTo>
                    <a:lnTo>
                      <a:pt x="4030125" y="1070953"/>
                    </a:lnTo>
                    <a:lnTo>
                      <a:pt x="4026638" y="1066293"/>
                    </a:lnTo>
                    <a:close/>
                    <a:moveTo>
                      <a:pt x="3461111" y="1018979"/>
                    </a:moveTo>
                    <a:lnTo>
                      <a:pt x="3457245" y="1021354"/>
                    </a:lnTo>
                    <a:lnTo>
                      <a:pt x="3431808" y="1033320"/>
                    </a:lnTo>
                    <a:lnTo>
                      <a:pt x="3477608" y="1047199"/>
                    </a:lnTo>
                    <a:lnTo>
                      <a:pt x="3488091" y="1051893"/>
                    </a:lnTo>
                    <a:lnTo>
                      <a:pt x="3513362" y="1036603"/>
                    </a:lnTo>
                    <a:lnTo>
                      <a:pt x="3496567" y="1033610"/>
                    </a:lnTo>
                    <a:close/>
                    <a:moveTo>
                      <a:pt x="3661995" y="1013970"/>
                    </a:moveTo>
                    <a:lnTo>
                      <a:pt x="3677213" y="1030863"/>
                    </a:lnTo>
                    <a:lnTo>
                      <a:pt x="3678056" y="1032302"/>
                    </a:lnTo>
                    <a:lnTo>
                      <a:pt x="3685113" y="1027238"/>
                    </a:lnTo>
                    <a:close/>
                    <a:moveTo>
                      <a:pt x="1574702" y="1012305"/>
                    </a:moveTo>
                    <a:lnTo>
                      <a:pt x="1557106" y="1018856"/>
                    </a:lnTo>
                    <a:lnTo>
                      <a:pt x="1546443" y="1022145"/>
                    </a:lnTo>
                    <a:lnTo>
                      <a:pt x="1620204" y="1066493"/>
                    </a:lnTo>
                    <a:lnTo>
                      <a:pt x="1620709" y="1065990"/>
                    </a:lnTo>
                    <a:lnTo>
                      <a:pt x="1631159" y="1056806"/>
                    </a:lnTo>
                    <a:lnTo>
                      <a:pt x="1592794" y="1032078"/>
                    </a:lnTo>
                    <a:close/>
                    <a:moveTo>
                      <a:pt x="6950970" y="1000565"/>
                    </a:moveTo>
                    <a:lnTo>
                      <a:pt x="6932887" y="1020330"/>
                    </a:lnTo>
                    <a:lnTo>
                      <a:pt x="6894442" y="1045106"/>
                    </a:lnTo>
                    <a:lnTo>
                      <a:pt x="6904891" y="1054250"/>
                    </a:lnTo>
                    <a:lnTo>
                      <a:pt x="6905426" y="1054778"/>
                    </a:lnTo>
                    <a:lnTo>
                      <a:pt x="6979235" y="1010406"/>
                    </a:lnTo>
                    <a:lnTo>
                      <a:pt x="6968567" y="1007116"/>
                    </a:lnTo>
                    <a:close/>
                    <a:moveTo>
                      <a:pt x="3510599" y="988584"/>
                    </a:moveTo>
                    <a:lnTo>
                      <a:pt x="3484274" y="1004753"/>
                    </a:lnTo>
                    <a:lnTo>
                      <a:pt x="3505761" y="1008582"/>
                    </a:lnTo>
                    <a:lnTo>
                      <a:pt x="3538439" y="1021959"/>
                    </a:lnTo>
                    <a:lnTo>
                      <a:pt x="3545049" y="1018817"/>
                    </a:lnTo>
                    <a:close/>
                    <a:moveTo>
                      <a:pt x="3838093" y="976263"/>
                    </a:moveTo>
                    <a:lnTo>
                      <a:pt x="3844015" y="981767"/>
                    </a:lnTo>
                    <a:lnTo>
                      <a:pt x="3876138" y="1023525"/>
                    </a:lnTo>
                    <a:lnTo>
                      <a:pt x="3899904" y="1017798"/>
                    </a:lnTo>
                    <a:lnTo>
                      <a:pt x="3898656" y="1014713"/>
                    </a:lnTo>
                    <a:cubicBezTo>
                      <a:pt x="3895273" y="1001818"/>
                      <a:pt x="3894378" y="993265"/>
                      <a:pt x="3894378" y="993265"/>
                    </a:cubicBezTo>
                    <a:cubicBezTo>
                      <a:pt x="3894378" y="993265"/>
                      <a:pt x="3901528" y="998883"/>
                      <a:pt x="3911230" y="1008842"/>
                    </a:cubicBezTo>
                    <a:lnTo>
                      <a:pt x="3915289" y="1014092"/>
                    </a:lnTo>
                    <a:lnTo>
                      <a:pt x="3943396" y="1007319"/>
                    </a:lnTo>
                    <a:lnTo>
                      <a:pt x="3935016" y="977994"/>
                    </a:lnTo>
                    <a:lnTo>
                      <a:pt x="3934919" y="977497"/>
                    </a:lnTo>
                    <a:lnTo>
                      <a:pt x="3897634" y="980164"/>
                    </a:lnTo>
                    <a:cubicBezTo>
                      <a:pt x="3881357" y="980307"/>
                      <a:pt x="3866547" y="979540"/>
                      <a:pt x="3854035" y="978455"/>
                    </a:cubicBezTo>
                    <a:close/>
                    <a:moveTo>
                      <a:pt x="2864367" y="975533"/>
                    </a:moveTo>
                    <a:lnTo>
                      <a:pt x="2822250" y="993582"/>
                    </a:lnTo>
                    <a:lnTo>
                      <a:pt x="2851596" y="1009088"/>
                    </a:lnTo>
                    <a:lnTo>
                      <a:pt x="2859602" y="1017095"/>
                    </a:lnTo>
                    <a:lnTo>
                      <a:pt x="2884615" y="996985"/>
                    </a:lnTo>
                    <a:lnTo>
                      <a:pt x="2865194" y="976858"/>
                    </a:lnTo>
                    <a:close/>
                    <a:moveTo>
                      <a:pt x="3703059" y="971522"/>
                    </a:moveTo>
                    <a:lnTo>
                      <a:pt x="3698842" y="975227"/>
                    </a:lnTo>
                    <a:lnTo>
                      <a:pt x="3700323" y="982033"/>
                    </a:lnTo>
                    <a:lnTo>
                      <a:pt x="3694693" y="978874"/>
                    </a:lnTo>
                    <a:lnTo>
                      <a:pt x="3692344" y="980938"/>
                    </a:lnTo>
                    <a:lnTo>
                      <a:pt x="3687616" y="984464"/>
                    </a:lnTo>
                    <a:lnTo>
                      <a:pt x="3689599" y="985602"/>
                    </a:lnTo>
                    <a:lnTo>
                      <a:pt x="3710618" y="1008935"/>
                    </a:lnTo>
                    <a:lnTo>
                      <a:pt x="3711038" y="1008633"/>
                    </a:lnTo>
                    <a:lnTo>
                      <a:pt x="3719683" y="1003695"/>
                    </a:lnTo>
                    <a:close/>
                    <a:moveTo>
                      <a:pt x="1853163" y="970290"/>
                    </a:moveTo>
                    <a:lnTo>
                      <a:pt x="1812835" y="994690"/>
                    </a:lnTo>
                    <a:lnTo>
                      <a:pt x="1848698" y="1022737"/>
                    </a:lnTo>
                    <a:lnTo>
                      <a:pt x="1881157" y="991888"/>
                    </a:lnTo>
                    <a:close/>
                    <a:moveTo>
                      <a:pt x="1678631" y="967405"/>
                    </a:moveTo>
                    <a:lnTo>
                      <a:pt x="1650774" y="980509"/>
                    </a:lnTo>
                    <a:lnTo>
                      <a:pt x="1665813" y="990202"/>
                    </a:lnTo>
                    <a:lnTo>
                      <a:pt x="1686707" y="1013035"/>
                    </a:lnTo>
                    <a:lnTo>
                      <a:pt x="1694552" y="1007184"/>
                    </a:lnTo>
                    <a:lnTo>
                      <a:pt x="1713932" y="995458"/>
                    </a:lnTo>
                    <a:lnTo>
                      <a:pt x="1679732" y="968809"/>
                    </a:lnTo>
                    <a:close/>
                    <a:moveTo>
                      <a:pt x="2119513" y="967397"/>
                    </a:moveTo>
                    <a:lnTo>
                      <a:pt x="2095177" y="978969"/>
                    </a:lnTo>
                    <a:lnTo>
                      <a:pt x="2098837" y="982943"/>
                    </a:lnTo>
                    <a:close/>
                    <a:moveTo>
                      <a:pt x="5661307" y="963788"/>
                    </a:moveTo>
                    <a:lnTo>
                      <a:pt x="5660481" y="965111"/>
                    </a:lnTo>
                    <a:lnTo>
                      <a:pt x="5641290" y="985004"/>
                    </a:lnTo>
                    <a:lnTo>
                      <a:pt x="5666872" y="1005572"/>
                    </a:lnTo>
                    <a:lnTo>
                      <a:pt x="5674588" y="997856"/>
                    </a:lnTo>
                    <a:lnTo>
                      <a:pt x="5704360" y="982125"/>
                    </a:lnTo>
                    <a:lnTo>
                      <a:pt x="5703543" y="981891"/>
                    </a:lnTo>
                    <a:close/>
                    <a:moveTo>
                      <a:pt x="1992637" y="962778"/>
                    </a:moveTo>
                    <a:lnTo>
                      <a:pt x="1984759" y="973160"/>
                    </a:lnTo>
                    <a:lnTo>
                      <a:pt x="1966278" y="990726"/>
                    </a:lnTo>
                    <a:lnTo>
                      <a:pt x="1985311" y="1005412"/>
                    </a:lnTo>
                    <a:lnTo>
                      <a:pt x="1992941" y="998557"/>
                    </a:lnTo>
                    <a:lnTo>
                      <a:pt x="2022154" y="976061"/>
                    </a:lnTo>
                    <a:close/>
                    <a:moveTo>
                      <a:pt x="6672506" y="958546"/>
                    </a:moveTo>
                    <a:lnTo>
                      <a:pt x="6644516" y="980139"/>
                    </a:lnTo>
                    <a:lnTo>
                      <a:pt x="6676980" y="1010996"/>
                    </a:lnTo>
                    <a:lnTo>
                      <a:pt x="6712843" y="982951"/>
                    </a:lnTo>
                    <a:close/>
                    <a:moveTo>
                      <a:pt x="6847041" y="955664"/>
                    </a:moveTo>
                    <a:lnTo>
                      <a:pt x="6845941" y="957067"/>
                    </a:lnTo>
                    <a:lnTo>
                      <a:pt x="6811672" y="983766"/>
                    </a:lnTo>
                    <a:lnTo>
                      <a:pt x="6830905" y="995444"/>
                    </a:lnTo>
                    <a:lnTo>
                      <a:pt x="6838879" y="1001388"/>
                    </a:lnTo>
                    <a:lnTo>
                      <a:pt x="6859868" y="978454"/>
                    </a:lnTo>
                    <a:lnTo>
                      <a:pt x="6874895" y="968768"/>
                    </a:lnTo>
                    <a:close/>
                    <a:moveTo>
                      <a:pt x="6406114" y="955625"/>
                    </a:moveTo>
                    <a:lnTo>
                      <a:pt x="6426829" y="971200"/>
                    </a:lnTo>
                    <a:lnTo>
                      <a:pt x="6430497" y="967219"/>
                    </a:lnTo>
                    <a:close/>
                    <a:moveTo>
                      <a:pt x="3557883" y="952445"/>
                    </a:moveTo>
                    <a:lnTo>
                      <a:pt x="3555483" y="954647"/>
                    </a:lnTo>
                    <a:lnTo>
                      <a:pt x="3546513" y="961541"/>
                    </a:lnTo>
                    <a:lnTo>
                      <a:pt x="3547628" y="965682"/>
                    </a:lnTo>
                    <a:lnTo>
                      <a:pt x="3543953" y="963508"/>
                    </a:lnTo>
                    <a:lnTo>
                      <a:pt x="3530962" y="973494"/>
                    </a:lnTo>
                    <a:lnTo>
                      <a:pt x="3573679" y="992241"/>
                    </a:lnTo>
                    <a:lnTo>
                      <a:pt x="3583261" y="1000649"/>
                    </a:lnTo>
                    <a:lnTo>
                      <a:pt x="3592600" y="996209"/>
                    </a:lnTo>
                    <a:lnTo>
                      <a:pt x="3566656" y="967411"/>
                    </a:lnTo>
                    <a:close/>
                    <a:moveTo>
                      <a:pt x="6533033" y="951030"/>
                    </a:moveTo>
                    <a:lnTo>
                      <a:pt x="6503522" y="964311"/>
                    </a:lnTo>
                    <a:lnTo>
                      <a:pt x="6532736" y="986808"/>
                    </a:lnTo>
                    <a:lnTo>
                      <a:pt x="6540364" y="993661"/>
                    </a:lnTo>
                    <a:lnTo>
                      <a:pt x="6559390" y="978981"/>
                    </a:lnTo>
                    <a:lnTo>
                      <a:pt x="6540915" y="961421"/>
                    </a:lnTo>
                    <a:close/>
                    <a:moveTo>
                      <a:pt x="1538085" y="946078"/>
                    </a:moveTo>
                    <a:lnTo>
                      <a:pt x="1511598" y="962104"/>
                    </a:lnTo>
                    <a:cubicBezTo>
                      <a:pt x="1488107" y="974745"/>
                      <a:pt x="1464138" y="985885"/>
                      <a:pt x="1441397" y="995484"/>
                    </a:cubicBezTo>
                    <a:lnTo>
                      <a:pt x="1437009" y="997170"/>
                    </a:lnTo>
                    <a:lnTo>
                      <a:pt x="1484654" y="1003760"/>
                    </a:lnTo>
                    <a:lnTo>
                      <a:pt x="1521874" y="1013900"/>
                    </a:lnTo>
                    <a:lnTo>
                      <a:pt x="1532336" y="1004303"/>
                    </a:lnTo>
                    <a:lnTo>
                      <a:pt x="1555481" y="986512"/>
                    </a:lnTo>
                    <a:lnTo>
                      <a:pt x="1544404" y="966007"/>
                    </a:lnTo>
                    <a:close/>
                    <a:moveTo>
                      <a:pt x="4714006" y="944748"/>
                    </a:moveTo>
                    <a:cubicBezTo>
                      <a:pt x="4714006" y="944748"/>
                      <a:pt x="4799290" y="978454"/>
                      <a:pt x="4867208" y="1034624"/>
                    </a:cubicBezTo>
                    <a:cubicBezTo>
                      <a:pt x="4935127" y="1090295"/>
                      <a:pt x="4960155" y="1146973"/>
                      <a:pt x="4960155" y="1146973"/>
                    </a:cubicBezTo>
                    <a:cubicBezTo>
                      <a:pt x="4960155" y="1146973"/>
                      <a:pt x="4874871" y="1113276"/>
                      <a:pt x="4806953" y="1057097"/>
                    </a:cubicBezTo>
                    <a:cubicBezTo>
                      <a:pt x="4739034" y="1001434"/>
                      <a:pt x="4714006" y="944748"/>
                      <a:pt x="4714006" y="944748"/>
                    </a:cubicBezTo>
                    <a:close/>
                    <a:moveTo>
                      <a:pt x="4075785" y="937777"/>
                    </a:moveTo>
                    <a:lnTo>
                      <a:pt x="4069393" y="940937"/>
                    </a:lnTo>
                    <a:cubicBezTo>
                      <a:pt x="4063025" y="943921"/>
                      <a:pt x="4053770" y="948007"/>
                      <a:pt x="4042216" y="952411"/>
                    </a:cubicBezTo>
                    <a:lnTo>
                      <a:pt x="4016926" y="958997"/>
                    </a:lnTo>
                    <a:lnTo>
                      <a:pt x="4010813" y="968744"/>
                    </a:lnTo>
                    <a:lnTo>
                      <a:pt x="4009002" y="961061"/>
                    </a:lnTo>
                    <a:lnTo>
                      <a:pt x="3950041" y="976416"/>
                    </a:lnTo>
                    <a:lnTo>
                      <a:pt x="3939961" y="977137"/>
                    </a:lnTo>
                    <a:lnTo>
                      <a:pt x="3952402" y="989875"/>
                    </a:lnTo>
                    <a:lnTo>
                      <a:pt x="3962987" y="1002599"/>
                    </a:lnTo>
                    <a:lnTo>
                      <a:pt x="3969960" y="1000918"/>
                    </a:lnTo>
                    <a:lnTo>
                      <a:pt x="4001444" y="998237"/>
                    </a:lnTo>
                    <a:lnTo>
                      <a:pt x="4000595" y="993265"/>
                    </a:lnTo>
                    <a:cubicBezTo>
                      <a:pt x="4000595" y="993265"/>
                      <a:pt x="4002478" y="994765"/>
                      <a:pt x="4005630" y="997598"/>
                    </a:cubicBezTo>
                    <a:lnTo>
                      <a:pt x="4005897" y="997858"/>
                    </a:lnTo>
                    <a:lnTo>
                      <a:pt x="4030675" y="995748"/>
                    </a:lnTo>
                    <a:lnTo>
                      <a:pt x="4074258" y="996955"/>
                    </a:lnTo>
                    <a:lnTo>
                      <a:pt x="4073016" y="969086"/>
                    </a:lnTo>
                    <a:close/>
                    <a:moveTo>
                      <a:pt x="6987594" y="934336"/>
                    </a:moveTo>
                    <a:lnTo>
                      <a:pt x="6981277" y="954256"/>
                    </a:lnTo>
                    <a:lnTo>
                      <a:pt x="6970191" y="974775"/>
                    </a:lnTo>
                    <a:lnTo>
                      <a:pt x="6993334" y="992563"/>
                    </a:lnTo>
                    <a:lnTo>
                      <a:pt x="7003799" y="1002162"/>
                    </a:lnTo>
                    <a:lnTo>
                      <a:pt x="7041026" y="992020"/>
                    </a:lnTo>
                    <a:lnTo>
                      <a:pt x="7088673" y="985430"/>
                    </a:lnTo>
                    <a:lnTo>
                      <a:pt x="7084285" y="983744"/>
                    </a:lnTo>
                    <a:cubicBezTo>
                      <a:pt x="7061545" y="974145"/>
                      <a:pt x="7037575" y="963005"/>
                      <a:pt x="7014085" y="950364"/>
                    </a:cubicBezTo>
                    <a:close/>
                    <a:moveTo>
                      <a:pt x="1924842" y="917839"/>
                    </a:moveTo>
                    <a:lnTo>
                      <a:pt x="1921723" y="920581"/>
                    </a:lnTo>
                    <a:lnTo>
                      <a:pt x="1923203" y="927384"/>
                    </a:lnTo>
                    <a:lnTo>
                      <a:pt x="1917576" y="924226"/>
                    </a:lnTo>
                    <a:lnTo>
                      <a:pt x="1915218" y="926298"/>
                    </a:lnTo>
                    <a:lnTo>
                      <a:pt x="1887486" y="946982"/>
                    </a:lnTo>
                    <a:lnTo>
                      <a:pt x="1893382" y="948736"/>
                    </a:lnTo>
                    <a:lnTo>
                      <a:pt x="1923025" y="961802"/>
                    </a:lnTo>
                    <a:lnTo>
                      <a:pt x="1933918" y="953984"/>
                    </a:lnTo>
                    <a:lnTo>
                      <a:pt x="1956832" y="941387"/>
                    </a:lnTo>
                    <a:close/>
                    <a:moveTo>
                      <a:pt x="6600827" y="906095"/>
                    </a:moveTo>
                    <a:lnTo>
                      <a:pt x="6568838" y="929641"/>
                    </a:lnTo>
                    <a:lnTo>
                      <a:pt x="6591763" y="942245"/>
                    </a:lnTo>
                    <a:lnTo>
                      <a:pt x="6602645" y="950054"/>
                    </a:lnTo>
                    <a:lnTo>
                      <a:pt x="6632290" y="936988"/>
                    </a:lnTo>
                    <a:lnTo>
                      <a:pt x="6638181" y="935236"/>
                    </a:lnTo>
                    <a:lnTo>
                      <a:pt x="6610457" y="914558"/>
                    </a:lnTo>
                    <a:lnTo>
                      <a:pt x="6608101" y="912488"/>
                    </a:lnTo>
                    <a:lnTo>
                      <a:pt x="6602478" y="915644"/>
                    </a:lnTo>
                    <a:lnTo>
                      <a:pt x="6603956" y="908845"/>
                    </a:lnTo>
                    <a:close/>
                    <a:moveTo>
                      <a:pt x="2646315" y="848740"/>
                    </a:moveTo>
                    <a:cubicBezTo>
                      <a:pt x="2646315" y="848740"/>
                      <a:pt x="2606485" y="911550"/>
                      <a:pt x="2512011" y="962105"/>
                    </a:cubicBezTo>
                    <a:cubicBezTo>
                      <a:pt x="2417533" y="1013175"/>
                      <a:pt x="2304674" y="1032578"/>
                      <a:pt x="2304674" y="1032578"/>
                    </a:cubicBezTo>
                    <a:cubicBezTo>
                      <a:pt x="2304674" y="1032578"/>
                      <a:pt x="2344512" y="969768"/>
                      <a:pt x="2438984" y="919214"/>
                    </a:cubicBezTo>
                    <a:cubicBezTo>
                      <a:pt x="2533461" y="868143"/>
                      <a:pt x="2646315" y="848740"/>
                      <a:pt x="2646315" y="848740"/>
                    </a:cubicBezTo>
                    <a:close/>
                    <a:moveTo>
                      <a:pt x="5879368" y="836992"/>
                    </a:moveTo>
                    <a:cubicBezTo>
                      <a:pt x="5879368" y="836992"/>
                      <a:pt x="5992225" y="856395"/>
                      <a:pt x="6086702" y="907465"/>
                    </a:cubicBezTo>
                    <a:cubicBezTo>
                      <a:pt x="6181180" y="958019"/>
                      <a:pt x="6221009" y="1020838"/>
                      <a:pt x="6221009" y="1020838"/>
                    </a:cubicBezTo>
                    <a:cubicBezTo>
                      <a:pt x="6221009" y="1020838"/>
                      <a:pt x="6108152" y="1001426"/>
                      <a:pt x="6013675" y="950365"/>
                    </a:cubicBezTo>
                    <a:cubicBezTo>
                      <a:pt x="5919206" y="899811"/>
                      <a:pt x="5879368" y="836992"/>
                      <a:pt x="5879368" y="836992"/>
                    </a:cubicBezTo>
                    <a:close/>
                    <a:moveTo>
                      <a:pt x="1879368" y="833237"/>
                    </a:moveTo>
                    <a:lnTo>
                      <a:pt x="1894115" y="853702"/>
                    </a:lnTo>
                    <a:lnTo>
                      <a:pt x="1907835" y="881762"/>
                    </a:lnTo>
                    <a:lnTo>
                      <a:pt x="1925493" y="885831"/>
                    </a:lnTo>
                    <a:lnTo>
                      <a:pt x="1948629" y="893340"/>
                    </a:lnTo>
                    <a:lnTo>
                      <a:pt x="1952816" y="892147"/>
                    </a:lnTo>
                    <a:lnTo>
                      <a:pt x="1950883" y="894071"/>
                    </a:lnTo>
                    <a:lnTo>
                      <a:pt x="1970704" y="900504"/>
                    </a:lnTo>
                    <a:lnTo>
                      <a:pt x="2003966" y="915474"/>
                    </a:lnTo>
                    <a:lnTo>
                      <a:pt x="2034529" y="901848"/>
                    </a:lnTo>
                    <a:cubicBezTo>
                      <a:pt x="2034529" y="901848"/>
                      <a:pt x="2031010" y="909820"/>
                      <a:pt x="2023029" y="922719"/>
                    </a:cubicBezTo>
                    <a:lnTo>
                      <a:pt x="2021989" y="924090"/>
                    </a:lnTo>
                    <a:lnTo>
                      <a:pt x="2058417" y="950905"/>
                    </a:lnTo>
                    <a:lnTo>
                      <a:pt x="2100511" y="925096"/>
                    </a:lnTo>
                    <a:lnTo>
                      <a:pt x="2044544" y="882640"/>
                    </a:lnTo>
                    <a:cubicBezTo>
                      <a:pt x="2037618" y="875331"/>
                      <a:pt x="2032559" y="869028"/>
                      <a:pt x="2029231" y="864551"/>
                    </a:cubicBezTo>
                    <a:lnTo>
                      <a:pt x="2025059" y="858512"/>
                    </a:lnTo>
                    <a:lnTo>
                      <a:pt x="1995717" y="855888"/>
                    </a:lnTo>
                    <a:close/>
                    <a:moveTo>
                      <a:pt x="6646308" y="821490"/>
                    </a:moveTo>
                    <a:lnTo>
                      <a:pt x="6529968" y="844139"/>
                    </a:lnTo>
                    <a:lnTo>
                      <a:pt x="6500621" y="846764"/>
                    </a:lnTo>
                    <a:lnTo>
                      <a:pt x="6496447" y="852803"/>
                    </a:lnTo>
                    <a:cubicBezTo>
                      <a:pt x="6493120" y="857280"/>
                      <a:pt x="6488061" y="863583"/>
                      <a:pt x="6481135" y="870892"/>
                    </a:cubicBezTo>
                    <a:lnTo>
                      <a:pt x="6425167" y="913349"/>
                    </a:lnTo>
                    <a:lnTo>
                      <a:pt x="6467256" y="939155"/>
                    </a:lnTo>
                    <a:lnTo>
                      <a:pt x="6503683" y="912342"/>
                    </a:lnTo>
                    <a:lnTo>
                      <a:pt x="6502650" y="910980"/>
                    </a:lnTo>
                    <a:cubicBezTo>
                      <a:pt x="6494670" y="898081"/>
                      <a:pt x="6491152" y="890109"/>
                      <a:pt x="6491152" y="890109"/>
                    </a:cubicBezTo>
                    <a:lnTo>
                      <a:pt x="6521701" y="903728"/>
                    </a:lnTo>
                    <a:lnTo>
                      <a:pt x="6554971" y="888756"/>
                    </a:lnTo>
                    <a:lnTo>
                      <a:pt x="6574786" y="882325"/>
                    </a:lnTo>
                    <a:lnTo>
                      <a:pt x="6572858" y="880407"/>
                    </a:lnTo>
                    <a:lnTo>
                      <a:pt x="6577033" y="881596"/>
                    </a:lnTo>
                    <a:lnTo>
                      <a:pt x="6600182" y="874083"/>
                    </a:lnTo>
                    <a:lnTo>
                      <a:pt x="6617846" y="870012"/>
                    </a:lnTo>
                    <a:lnTo>
                      <a:pt x="6631560" y="841959"/>
                    </a:lnTo>
                    <a:close/>
                    <a:moveTo>
                      <a:pt x="4325904" y="799209"/>
                    </a:moveTo>
                    <a:cubicBezTo>
                      <a:pt x="4325904" y="799209"/>
                      <a:pt x="4360118" y="857934"/>
                      <a:pt x="4373388" y="935047"/>
                    </a:cubicBezTo>
                    <a:cubicBezTo>
                      <a:pt x="4380028" y="973350"/>
                      <a:pt x="4379901" y="1008969"/>
                      <a:pt x="4378115" y="1035012"/>
                    </a:cubicBezTo>
                    <a:lnTo>
                      <a:pt x="4376621" y="1049104"/>
                    </a:lnTo>
                    <a:lnTo>
                      <a:pt x="4411217" y="1047565"/>
                    </a:lnTo>
                    <a:cubicBezTo>
                      <a:pt x="4428477" y="1047900"/>
                      <a:pt x="4447308" y="1049178"/>
                      <a:pt x="4466842" y="1051988"/>
                    </a:cubicBezTo>
                    <a:cubicBezTo>
                      <a:pt x="4544979" y="1062713"/>
                      <a:pt x="4604727" y="1093349"/>
                      <a:pt x="4604727" y="1093349"/>
                    </a:cubicBezTo>
                    <a:cubicBezTo>
                      <a:pt x="4604727" y="1093349"/>
                      <a:pt x="4537831" y="1106628"/>
                      <a:pt x="4459695" y="1095395"/>
                    </a:cubicBezTo>
                    <a:lnTo>
                      <a:pt x="4373525" y="1073725"/>
                    </a:lnTo>
                    <a:lnTo>
                      <a:pt x="4372881" y="1077524"/>
                    </a:lnTo>
                    <a:lnTo>
                      <a:pt x="4370433" y="1072948"/>
                    </a:lnTo>
                    <a:lnTo>
                      <a:pt x="4361452" y="1070689"/>
                    </a:lnTo>
                    <a:cubicBezTo>
                      <a:pt x="4336747" y="1061688"/>
                      <a:pt x="4321810" y="1054027"/>
                      <a:pt x="4321810" y="1054027"/>
                    </a:cubicBezTo>
                    <a:cubicBezTo>
                      <a:pt x="4321810" y="1054027"/>
                      <a:pt x="4331218" y="1052159"/>
                      <a:pt x="4347097" y="1050418"/>
                    </a:cubicBezTo>
                    <a:lnTo>
                      <a:pt x="4359354" y="1049872"/>
                    </a:lnTo>
                    <a:lnTo>
                      <a:pt x="4354114" y="1038523"/>
                    </a:lnTo>
                    <a:cubicBezTo>
                      <a:pt x="4343901" y="1014202"/>
                      <a:pt x="4332028" y="980243"/>
                      <a:pt x="4325388" y="941686"/>
                    </a:cubicBezTo>
                    <a:cubicBezTo>
                      <a:pt x="4312109" y="865081"/>
                      <a:pt x="4325904" y="799209"/>
                      <a:pt x="4325904" y="799209"/>
                    </a:cubicBezTo>
                    <a:close/>
                    <a:moveTo>
                      <a:pt x="869168" y="794100"/>
                    </a:moveTo>
                    <a:cubicBezTo>
                      <a:pt x="869168" y="794100"/>
                      <a:pt x="829330" y="856910"/>
                      <a:pt x="734862" y="907465"/>
                    </a:cubicBezTo>
                    <a:cubicBezTo>
                      <a:pt x="640385" y="958535"/>
                      <a:pt x="527528" y="977938"/>
                      <a:pt x="527528" y="977938"/>
                    </a:cubicBezTo>
                    <a:cubicBezTo>
                      <a:pt x="527528" y="977938"/>
                      <a:pt x="567366" y="915128"/>
                      <a:pt x="661834" y="864574"/>
                    </a:cubicBezTo>
                    <a:cubicBezTo>
                      <a:pt x="756312" y="813503"/>
                      <a:pt x="869168" y="794100"/>
                      <a:pt x="869168" y="794100"/>
                    </a:cubicBezTo>
                    <a:close/>
                    <a:moveTo>
                      <a:pt x="528035" y="787461"/>
                    </a:moveTo>
                    <a:cubicBezTo>
                      <a:pt x="528035" y="787461"/>
                      <a:pt x="476457" y="843124"/>
                      <a:pt x="381980" y="893678"/>
                    </a:cubicBezTo>
                    <a:cubicBezTo>
                      <a:pt x="288019" y="944241"/>
                      <a:pt x="186394" y="970791"/>
                      <a:pt x="186394" y="970791"/>
                    </a:cubicBezTo>
                    <a:cubicBezTo>
                      <a:pt x="186394" y="970791"/>
                      <a:pt x="237972" y="915128"/>
                      <a:pt x="332449" y="864574"/>
                    </a:cubicBezTo>
                    <a:cubicBezTo>
                      <a:pt x="426410" y="814011"/>
                      <a:pt x="528035" y="787461"/>
                      <a:pt x="528035" y="787461"/>
                    </a:cubicBezTo>
                    <a:close/>
                    <a:moveTo>
                      <a:pt x="7656514" y="782352"/>
                    </a:moveTo>
                    <a:cubicBezTo>
                      <a:pt x="7656514" y="782352"/>
                      <a:pt x="7769371" y="801755"/>
                      <a:pt x="7863848" y="852825"/>
                    </a:cubicBezTo>
                    <a:cubicBezTo>
                      <a:pt x="7958325" y="903379"/>
                      <a:pt x="7998155" y="966198"/>
                      <a:pt x="7998155" y="966198"/>
                    </a:cubicBezTo>
                    <a:cubicBezTo>
                      <a:pt x="7998155" y="966198"/>
                      <a:pt x="7885298" y="946786"/>
                      <a:pt x="7790821" y="895725"/>
                    </a:cubicBezTo>
                    <a:cubicBezTo>
                      <a:pt x="7696352" y="845171"/>
                      <a:pt x="7656514" y="782352"/>
                      <a:pt x="7656514" y="782352"/>
                    </a:cubicBezTo>
                    <a:close/>
                    <a:moveTo>
                      <a:pt x="7997639" y="775713"/>
                    </a:moveTo>
                    <a:cubicBezTo>
                      <a:pt x="7997639" y="775713"/>
                      <a:pt x="8099263" y="802272"/>
                      <a:pt x="8193225" y="852826"/>
                    </a:cubicBezTo>
                    <a:cubicBezTo>
                      <a:pt x="8287702" y="903380"/>
                      <a:pt x="8339280" y="959043"/>
                      <a:pt x="8339280" y="959043"/>
                    </a:cubicBezTo>
                    <a:cubicBezTo>
                      <a:pt x="8339280" y="959043"/>
                      <a:pt x="8237655" y="932493"/>
                      <a:pt x="8143694" y="881930"/>
                    </a:cubicBezTo>
                    <a:cubicBezTo>
                      <a:pt x="8049217" y="831376"/>
                      <a:pt x="7997639" y="775713"/>
                      <a:pt x="7997639" y="775713"/>
                    </a:cubicBezTo>
                    <a:close/>
                    <a:moveTo>
                      <a:pt x="3671468" y="771359"/>
                    </a:moveTo>
                    <a:lnTo>
                      <a:pt x="3613567" y="776290"/>
                    </a:lnTo>
                    <a:cubicBezTo>
                      <a:pt x="3594727" y="776865"/>
                      <a:pt x="3577603" y="776482"/>
                      <a:pt x="3563145" y="775716"/>
                    </a:cubicBezTo>
                    <a:lnTo>
                      <a:pt x="3522300" y="771737"/>
                    </a:lnTo>
                    <a:lnTo>
                      <a:pt x="3526378" y="774025"/>
                    </a:lnTo>
                    <a:cubicBezTo>
                      <a:pt x="3538072" y="780872"/>
                      <a:pt x="3556821" y="792530"/>
                      <a:pt x="3577483" y="808029"/>
                    </a:cubicBezTo>
                    <a:lnTo>
                      <a:pt x="3586939" y="816651"/>
                    </a:lnTo>
                    <a:lnTo>
                      <a:pt x="3587241" y="816423"/>
                    </a:lnTo>
                    <a:cubicBezTo>
                      <a:pt x="3593082" y="812194"/>
                      <a:pt x="3601636" y="806289"/>
                      <a:pt x="3612488" y="799587"/>
                    </a:cubicBezTo>
                    <a:close/>
                    <a:moveTo>
                      <a:pt x="4855393" y="760228"/>
                    </a:moveTo>
                    <a:lnTo>
                      <a:pt x="4912978" y="787846"/>
                    </a:lnTo>
                    <a:cubicBezTo>
                      <a:pt x="4923861" y="794549"/>
                      <a:pt x="4932463" y="800454"/>
                      <a:pt x="4938343" y="804682"/>
                    </a:cubicBezTo>
                    <a:lnTo>
                      <a:pt x="4938683" y="804937"/>
                    </a:lnTo>
                    <a:lnTo>
                      <a:pt x="4948177" y="796280"/>
                    </a:lnTo>
                    <a:cubicBezTo>
                      <a:pt x="4968839" y="780781"/>
                      <a:pt x="4987589" y="769123"/>
                      <a:pt x="4999284" y="762276"/>
                    </a:cubicBezTo>
                    <a:lnTo>
                      <a:pt x="5002249" y="760612"/>
                    </a:lnTo>
                    <a:lnTo>
                      <a:pt x="4962520" y="764483"/>
                    </a:lnTo>
                    <a:cubicBezTo>
                      <a:pt x="4948061" y="765249"/>
                      <a:pt x="4930937" y="765632"/>
                      <a:pt x="4912098" y="765057"/>
                    </a:cubicBezTo>
                    <a:close/>
                    <a:moveTo>
                      <a:pt x="70858" y="750630"/>
                    </a:moveTo>
                    <a:cubicBezTo>
                      <a:pt x="114140" y="750822"/>
                      <a:pt x="173123" y="752994"/>
                      <a:pt x="235933" y="760911"/>
                    </a:cubicBezTo>
                    <a:cubicBezTo>
                      <a:pt x="361562" y="776736"/>
                      <a:pt x="454500" y="809934"/>
                      <a:pt x="454500" y="809934"/>
                    </a:cubicBezTo>
                    <a:cubicBezTo>
                      <a:pt x="454500" y="809934"/>
                      <a:pt x="344197" y="817081"/>
                      <a:pt x="218569" y="801248"/>
                    </a:cubicBezTo>
                    <a:cubicBezTo>
                      <a:pt x="92948" y="785423"/>
                      <a:pt x="0" y="752224"/>
                      <a:pt x="0" y="752224"/>
                    </a:cubicBezTo>
                    <a:cubicBezTo>
                      <a:pt x="0" y="752224"/>
                      <a:pt x="27578" y="750438"/>
                      <a:pt x="70858" y="750630"/>
                    </a:cubicBezTo>
                    <a:close/>
                    <a:moveTo>
                      <a:pt x="8455333" y="738882"/>
                    </a:moveTo>
                    <a:cubicBezTo>
                      <a:pt x="8498612" y="738690"/>
                      <a:pt x="8526188" y="740476"/>
                      <a:pt x="8526188" y="740476"/>
                    </a:cubicBezTo>
                    <a:cubicBezTo>
                      <a:pt x="8526188" y="740476"/>
                      <a:pt x="8433250" y="773675"/>
                      <a:pt x="8307621" y="789500"/>
                    </a:cubicBezTo>
                    <a:cubicBezTo>
                      <a:pt x="8182001" y="805333"/>
                      <a:pt x="8071690" y="798186"/>
                      <a:pt x="8071690" y="798186"/>
                    </a:cubicBezTo>
                    <a:cubicBezTo>
                      <a:pt x="8071690" y="798186"/>
                      <a:pt x="8164637" y="764988"/>
                      <a:pt x="8290257" y="749163"/>
                    </a:cubicBezTo>
                    <a:cubicBezTo>
                      <a:pt x="8353071" y="741246"/>
                      <a:pt x="8412054" y="739074"/>
                      <a:pt x="8455333" y="738882"/>
                    </a:cubicBezTo>
                    <a:close/>
                    <a:moveTo>
                      <a:pt x="5181782" y="719542"/>
                    </a:moveTo>
                    <a:cubicBezTo>
                      <a:pt x="5181782" y="719542"/>
                      <a:pt x="5169019" y="781337"/>
                      <a:pt x="5112840" y="846186"/>
                    </a:cubicBezTo>
                    <a:cubicBezTo>
                      <a:pt x="5084755" y="878360"/>
                      <a:pt x="5051051" y="905300"/>
                      <a:pt x="5024369" y="924195"/>
                    </a:cubicBezTo>
                    <a:lnTo>
                      <a:pt x="5009767" y="933860"/>
                    </a:lnTo>
                    <a:lnTo>
                      <a:pt x="5053220" y="950037"/>
                    </a:lnTo>
                    <a:cubicBezTo>
                      <a:pt x="5074262" y="958726"/>
                      <a:pt x="5096381" y="968876"/>
                      <a:pt x="5117958" y="980493"/>
                    </a:cubicBezTo>
                    <a:cubicBezTo>
                      <a:pt x="5204256" y="1026971"/>
                      <a:pt x="5249710" y="1079056"/>
                      <a:pt x="5249710" y="1079056"/>
                    </a:cubicBezTo>
                    <a:cubicBezTo>
                      <a:pt x="5249710" y="1079056"/>
                      <a:pt x="5154725" y="1056075"/>
                      <a:pt x="5068418" y="1009606"/>
                    </a:cubicBezTo>
                    <a:cubicBezTo>
                      <a:pt x="5046842" y="997989"/>
                      <a:pt x="5027819" y="986020"/>
                      <a:pt x="5011421" y="974601"/>
                    </a:cubicBezTo>
                    <a:lnTo>
                      <a:pt x="4981710" y="951763"/>
                    </a:lnTo>
                    <a:lnTo>
                      <a:pt x="4978026" y="953942"/>
                    </a:lnTo>
                    <a:lnTo>
                      <a:pt x="4979144" y="949791"/>
                    </a:lnTo>
                    <a:lnTo>
                      <a:pt x="4970177" y="942899"/>
                    </a:lnTo>
                    <a:cubicBezTo>
                      <a:pt x="4948028" y="924067"/>
                      <a:pt x="4936666" y="911043"/>
                      <a:pt x="4936666" y="911043"/>
                    </a:cubicBezTo>
                    <a:cubicBezTo>
                      <a:pt x="4936666" y="911043"/>
                      <a:pt x="4942603" y="912479"/>
                      <a:pt x="4952856" y="915360"/>
                    </a:cubicBezTo>
                    <a:lnTo>
                      <a:pt x="4987322" y="925990"/>
                    </a:lnTo>
                    <a:lnTo>
                      <a:pt x="4991430" y="914938"/>
                    </a:lnTo>
                    <a:cubicBezTo>
                      <a:pt x="5001643" y="891382"/>
                      <a:pt x="5018879" y="859719"/>
                      <a:pt x="5046968" y="827290"/>
                    </a:cubicBezTo>
                    <a:cubicBezTo>
                      <a:pt x="5103139" y="762949"/>
                      <a:pt x="5181782" y="719542"/>
                      <a:pt x="5181782" y="719542"/>
                    </a:cubicBezTo>
                    <a:close/>
                    <a:moveTo>
                      <a:pt x="3065579" y="719542"/>
                    </a:moveTo>
                    <a:cubicBezTo>
                      <a:pt x="3065579" y="719542"/>
                      <a:pt x="3147284" y="758864"/>
                      <a:pt x="3200909" y="820651"/>
                    </a:cubicBezTo>
                    <a:cubicBezTo>
                      <a:pt x="3214313" y="836099"/>
                      <a:pt x="3224716" y="851516"/>
                      <a:pt x="3232762" y="865951"/>
                    </a:cubicBezTo>
                    <a:lnTo>
                      <a:pt x="3249787" y="903546"/>
                    </a:lnTo>
                    <a:lnTo>
                      <a:pt x="3257628" y="900704"/>
                    </a:lnTo>
                    <a:cubicBezTo>
                      <a:pt x="3274066" y="895405"/>
                      <a:pt x="3287966" y="891479"/>
                      <a:pt x="3297756" y="888878"/>
                    </a:cubicBezTo>
                    <a:lnTo>
                      <a:pt x="3308627" y="886153"/>
                    </a:lnTo>
                    <a:lnTo>
                      <a:pt x="3296887" y="874783"/>
                    </a:lnTo>
                    <a:cubicBezTo>
                      <a:pt x="3248379" y="819120"/>
                      <a:pt x="3242247" y="764480"/>
                      <a:pt x="3242247" y="764480"/>
                    </a:cubicBezTo>
                    <a:cubicBezTo>
                      <a:pt x="3242247" y="764480"/>
                      <a:pt x="3314251" y="800224"/>
                      <a:pt x="3362767" y="856403"/>
                    </a:cubicBezTo>
                    <a:cubicBezTo>
                      <a:pt x="3374896" y="870319"/>
                      <a:pt x="3384376" y="884171"/>
                      <a:pt x="3391773" y="897121"/>
                    </a:cubicBezTo>
                    <a:lnTo>
                      <a:pt x="3402394" y="919832"/>
                    </a:lnTo>
                    <a:lnTo>
                      <a:pt x="3417424" y="914959"/>
                    </a:lnTo>
                    <a:cubicBezTo>
                      <a:pt x="3428419" y="911679"/>
                      <a:pt x="3434771" y="910019"/>
                      <a:pt x="3434771" y="910019"/>
                    </a:cubicBezTo>
                    <a:cubicBezTo>
                      <a:pt x="3434771" y="910019"/>
                      <a:pt x="3431547" y="913498"/>
                      <a:pt x="3425236" y="919506"/>
                    </a:cubicBezTo>
                    <a:lnTo>
                      <a:pt x="3408751" y="933994"/>
                    </a:lnTo>
                    <a:lnTo>
                      <a:pt x="3415699" y="957299"/>
                    </a:lnTo>
                    <a:cubicBezTo>
                      <a:pt x="3417032" y="963291"/>
                      <a:pt x="3417415" y="966706"/>
                      <a:pt x="3417415" y="966706"/>
                    </a:cubicBezTo>
                    <a:cubicBezTo>
                      <a:pt x="3417415" y="966706"/>
                      <a:pt x="3412914" y="964472"/>
                      <a:pt x="3405405" y="960243"/>
                    </a:cubicBezTo>
                    <a:lnTo>
                      <a:pt x="3389059" y="950221"/>
                    </a:lnTo>
                    <a:lnTo>
                      <a:pt x="3351395" y="978312"/>
                    </a:lnTo>
                    <a:cubicBezTo>
                      <a:pt x="3333273" y="990640"/>
                      <a:pt x="3312335" y="1003598"/>
                      <a:pt x="3288716" y="1016236"/>
                    </a:cubicBezTo>
                    <a:cubicBezTo>
                      <a:pt x="3194777" y="1066799"/>
                      <a:pt x="3093151" y="1093349"/>
                      <a:pt x="3093151" y="1093349"/>
                    </a:cubicBezTo>
                    <a:cubicBezTo>
                      <a:pt x="3093151" y="1093349"/>
                      <a:pt x="3144730" y="1037686"/>
                      <a:pt x="3239185" y="987132"/>
                    </a:cubicBezTo>
                    <a:cubicBezTo>
                      <a:pt x="3262676" y="974493"/>
                      <a:pt x="3286645" y="963354"/>
                      <a:pt x="3309385" y="953755"/>
                    </a:cubicBezTo>
                    <a:lnTo>
                      <a:pt x="3363424" y="932994"/>
                    </a:lnTo>
                    <a:lnTo>
                      <a:pt x="3336187" y="912847"/>
                    </a:lnTo>
                    <a:lnTo>
                      <a:pt x="3310543" y="888010"/>
                    </a:lnTo>
                    <a:lnTo>
                      <a:pt x="3305576" y="893577"/>
                    </a:lnTo>
                    <a:cubicBezTo>
                      <a:pt x="3300477" y="898995"/>
                      <a:pt x="3292833" y="906671"/>
                      <a:pt x="3282652" y="915703"/>
                    </a:cubicBezTo>
                    <a:lnTo>
                      <a:pt x="3258657" y="934739"/>
                    </a:lnTo>
                    <a:lnTo>
                      <a:pt x="3260119" y="943725"/>
                    </a:lnTo>
                    <a:lnTo>
                      <a:pt x="3252409" y="939696"/>
                    </a:lnTo>
                    <a:lnTo>
                      <a:pt x="3244503" y="945967"/>
                    </a:lnTo>
                    <a:cubicBezTo>
                      <a:pt x="3229255" y="956811"/>
                      <a:pt x="3211498" y="968110"/>
                      <a:pt x="3191199" y="978961"/>
                    </a:cubicBezTo>
                    <a:cubicBezTo>
                      <a:pt x="3130300" y="1011904"/>
                      <a:pt x="3063944" y="1031629"/>
                      <a:pt x="3034572" y="1039433"/>
                    </a:cubicBezTo>
                    <a:lnTo>
                      <a:pt x="3024479" y="1041962"/>
                    </a:lnTo>
                    <a:lnTo>
                      <a:pt x="3019241" y="1066211"/>
                    </a:lnTo>
                    <a:cubicBezTo>
                      <a:pt x="3016321" y="1077079"/>
                      <a:pt x="3012458" y="1089016"/>
                      <a:pt x="3007352" y="1101528"/>
                    </a:cubicBezTo>
                    <a:cubicBezTo>
                      <a:pt x="2986926" y="1151575"/>
                      <a:pt x="2954245" y="1191404"/>
                      <a:pt x="2954245" y="1191404"/>
                    </a:cubicBezTo>
                    <a:cubicBezTo>
                      <a:pt x="2954245" y="1191404"/>
                      <a:pt x="2954752" y="1150551"/>
                      <a:pt x="2975178" y="1100504"/>
                    </a:cubicBezTo>
                    <a:cubicBezTo>
                      <a:pt x="2995603" y="1050458"/>
                      <a:pt x="3028294" y="1010628"/>
                      <a:pt x="3028294" y="1010628"/>
                    </a:cubicBezTo>
                    <a:cubicBezTo>
                      <a:pt x="3028294" y="1010628"/>
                      <a:pt x="3028262" y="1013181"/>
                      <a:pt x="3027894" y="1017793"/>
                    </a:cubicBezTo>
                    <a:lnTo>
                      <a:pt x="3025648" y="1035968"/>
                    </a:lnTo>
                    <a:lnTo>
                      <a:pt x="3026752" y="1034732"/>
                    </a:lnTo>
                    <a:cubicBezTo>
                      <a:pt x="3042048" y="1018477"/>
                      <a:pt x="3080252" y="981899"/>
                      <a:pt x="3141152" y="949350"/>
                    </a:cubicBezTo>
                    <a:cubicBezTo>
                      <a:pt x="3161452" y="938369"/>
                      <a:pt x="3182356" y="928857"/>
                      <a:pt x="3202298" y="920765"/>
                    </a:cubicBezTo>
                    <a:lnTo>
                      <a:pt x="3213310" y="916773"/>
                    </a:lnTo>
                    <a:lnTo>
                      <a:pt x="3212586" y="916341"/>
                    </a:lnTo>
                    <a:cubicBezTo>
                      <a:pt x="3185457" y="898787"/>
                      <a:pt x="3151628" y="873510"/>
                      <a:pt x="3124818" y="842617"/>
                    </a:cubicBezTo>
                    <a:cubicBezTo>
                      <a:pt x="3071195" y="780821"/>
                      <a:pt x="3065579" y="719542"/>
                      <a:pt x="3065579" y="719542"/>
                    </a:cubicBezTo>
                    <a:close/>
                    <a:moveTo>
                      <a:pt x="5460097" y="707794"/>
                    </a:moveTo>
                    <a:cubicBezTo>
                      <a:pt x="5460097" y="707794"/>
                      <a:pt x="5454481" y="769073"/>
                      <a:pt x="5400865" y="830868"/>
                    </a:cubicBezTo>
                    <a:cubicBezTo>
                      <a:pt x="5374053" y="861761"/>
                      <a:pt x="5340220" y="887038"/>
                      <a:pt x="5313091" y="904592"/>
                    </a:cubicBezTo>
                    <a:lnTo>
                      <a:pt x="5312365" y="905025"/>
                    </a:lnTo>
                    <a:lnTo>
                      <a:pt x="5323379" y="909017"/>
                    </a:lnTo>
                    <a:cubicBezTo>
                      <a:pt x="5343319" y="917109"/>
                      <a:pt x="5364225" y="926621"/>
                      <a:pt x="5384525" y="937602"/>
                    </a:cubicBezTo>
                    <a:cubicBezTo>
                      <a:pt x="5445424" y="970151"/>
                      <a:pt x="5483628" y="1006729"/>
                      <a:pt x="5498924" y="1022984"/>
                    </a:cubicBezTo>
                    <a:lnTo>
                      <a:pt x="5500621" y="1024887"/>
                    </a:lnTo>
                    <a:lnTo>
                      <a:pt x="5498296" y="1006045"/>
                    </a:lnTo>
                    <a:cubicBezTo>
                      <a:pt x="5497929" y="1001433"/>
                      <a:pt x="5497897" y="998880"/>
                      <a:pt x="5497897" y="998880"/>
                    </a:cubicBezTo>
                    <a:cubicBezTo>
                      <a:pt x="5497897" y="998880"/>
                      <a:pt x="5530579" y="1038710"/>
                      <a:pt x="5551006" y="1088756"/>
                    </a:cubicBezTo>
                    <a:cubicBezTo>
                      <a:pt x="5571432" y="1138803"/>
                      <a:pt x="5571948" y="1179656"/>
                      <a:pt x="5571948" y="1179656"/>
                    </a:cubicBezTo>
                    <a:cubicBezTo>
                      <a:pt x="5571948" y="1179656"/>
                      <a:pt x="5539257" y="1139827"/>
                      <a:pt x="5518831" y="1089780"/>
                    </a:cubicBezTo>
                    <a:cubicBezTo>
                      <a:pt x="5513724" y="1077268"/>
                      <a:pt x="5509863" y="1065331"/>
                      <a:pt x="5506943" y="1054463"/>
                    </a:cubicBezTo>
                    <a:lnTo>
                      <a:pt x="5501738" y="1030350"/>
                    </a:lnTo>
                    <a:lnTo>
                      <a:pt x="5491104" y="1027685"/>
                    </a:lnTo>
                    <a:cubicBezTo>
                      <a:pt x="5461732" y="1019881"/>
                      <a:pt x="5395377" y="1000156"/>
                      <a:pt x="5334478" y="967213"/>
                    </a:cubicBezTo>
                    <a:cubicBezTo>
                      <a:pt x="5314179" y="956362"/>
                      <a:pt x="5296401" y="945063"/>
                      <a:pt x="5281152" y="934219"/>
                    </a:cubicBezTo>
                    <a:lnTo>
                      <a:pt x="5273246" y="927947"/>
                    </a:lnTo>
                    <a:lnTo>
                      <a:pt x="5265535" y="931976"/>
                    </a:lnTo>
                    <a:lnTo>
                      <a:pt x="5266998" y="922990"/>
                    </a:lnTo>
                    <a:lnTo>
                      <a:pt x="5243004" y="903955"/>
                    </a:lnTo>
                    <a:cubicBezTo>
                      <a:pt x="5232822" y="894923"/>
                      <a:pt x="5225178" y="887247"/>
                      <a:pt x="5220079" y="881829"/>
                    </a:cubicBezTo>
                    <a:lnTo>
                      <a:pt x="5215112" y="876261"/>
                    </a:lnTo>
                    <a:lnTo>
                      <a:pt x="5189470" y="901095"/>
                    </a:lnTo>
                    <a:lnTo>
                      <a:pt x="5161770" y="921586"/>
                    </a:lnTo>
                    <a:lnTo>
                      <a:pt x="5216269" y="942523"/>
                    </a:lnTo>
                    <a:cubicBezTo>
                      <a:pt x="5239009" y="952122"/>
                      <a:pt x="5262978" y="963261"/>
                      <a:pt x="5286469" y="975900"/>
                    </a:cubicBezTo>
                    <a:cubicBezTo>
                      <a:pt x="5380946" y="1026454"/>
                      <a:pt x="5432524" y="1082117"/>
                      <a:pt x="5432524" y="1082117"/>
                    </a:cubicBezTo>
                    <a:cubicBezTo>
                      <a:pt x="5432524" y="1082117"/>
                      <a:pt x="5330899" y="1055567"/>
                      <a:pt x="5236938" y="1005004"/>
                    </a:cubicBezTo>
                    <a:cubicBezTo>
                      <a:pt x="5213319" y="992366"/>
                      <a:pt x="5192381" y="979408"/>
                      <a:pt x="5174259" y="967080"/>
                    </a:cubicBezTo>
                    <a:lnTo>
                      <a:pt x="5136216" y="938706"/>
                    </a:lnTo>
                    <a:lnTo>
                      <a:pt x="5120257" y="948494"/>
                    </a:lnTo>
                    <a:cubicBezTo>
                      <a:pt x="5112749" y="952723"/>
                      <a:pt x="5108248" y="954958"/>
                      <a:pt x="5108248" y="954958"/>
                    </a:cubicBezTo>
                    <a:cubicBezTo>
                      <a:pt x="5108248" y="954958"/>
                      <a:pt x="5108631" y="951543"/>
                      <a:pt x="5109963" y="945550"/>
                    </a:cubicBezTo>
                    <a:lnTo>
                      <a:pt x="5116785" y="922658"/>
                    </a:lnTo>
                    <a:lnTo>
                      <a:pt x="5100418" y="908274"/>
                    </a:lnTo>
                    <a:cubicBezTo>
                      <a:pt x="5094107" y="902266"/>
                      <a:pt x="5090883" y="898787"/>
                      <a:pt x="5090883" y="898787"/>
                    </a:cubicBezTo>
                    <a:cubicBezTo>
                      <a:pt x="5090883" y="898787"/>
                      <a:pt x="5097235" y="900447"/>
                      <a:pt x="5108230" y="903727"/>
                    </a:cubicBezTo>
                    <a:lnTo>
                      <a:pt x="5123054" y="908533"/>
                    </a:lnTo>
                    <a:lnTo>
                      <a:pt x="5133883" y="885373"/>
                    </a:lnTo>
                    <a:cubicBezTo>
                      <a:pt x="5141279" y="872423"/>
                      <a:pt x="5150759" y="858571"/>
                      <a:pt x="5162888" y="844655"/>
                    </a:cubicBezTo>
                    <a:cubicBezTo>
                      <a:pt x="5211404" y="788476"/>
                      <a:pt x="5283408" y="752732"/>
                      <a:pt x="5283408" y="752732"/>
                    </a:cubicBezTo>
                    <a:cubicBezTo>
                      <a:pt x="5283408" y="752732"/>
                      <a:pt x="5277285" y="806864"/>
                      <a:pt x="5228769" y="863035"/>
                    </a:cubicBezTo>
                    <a:lnTo>
                      <a:pt x="5217028" y="874405"/>
                    </a:lnTo>
                    <a:lnTo>
                      <a:pt x="5227899" y="877130"/>
                    </a:lnTo>
                    <a:cubicBezTo>
                      <a:pt x="5237690" y="879731"/>
                      <a:pt x="5251590" y="883657"/>
                      <a:pt x="5268027" y="888956"/>
                    </a:cubicBezTo>
                    <a:lnTo>
                      <a:pt x="5275868" y="891798"/>
                    </a:lnTo>
                    <a:lnTo>
                      <a:pt x="5292897" y="854202"/>
                    </a:lnTo>
                    <a:cubicBezTo>
                      <a:pt x="5300964" y="839767"/>
                      <a:pt x="5311370" y="824351"/>
                      <a:pt x="5324776" y="808902"/>
                    </a:cubicBezTo>
                    <a:cubicBezTo>
                      <a:pt x="5378392" y="747116"/>
                      <a:pt x="5460097" y="707794"/>
                      <a:pt x="5460097" y="707794"/>
                    </a:cubicBezTo>
                    <a:close/>
                    <a:moveTo>
                      <a:pt x="4469912" y="690945"/>
                    </a:moveTo>
                    <a:cubicBezTo>
                      <a:pt x="4469912" y="690945"/>
                      <a:pt x="4508210" y="746608"/>
                      <a:pt x="4520466" y="820143"/>
                    </a:cubicBezTo>
                    <a:cubicBezTo>
                      <a:pt x="4526594" y="856911"/>
                      <a:pt x="4525189" y="891126"/>
                      <a:pt x="4522253" y="916149"/>
                    </a:cubicBezTo>
                    <a:lnTo>
                      <a:pt x="4522035" y="917504"/>
                    </a:lnTo>
                    <a:lnTo>
                      <a:pt x="4530869" y="916993"/>
                    </a:lnTo>
                    <a:cubicBezTo>
                      <a:pt x="4547147" y="917136"/>
                      <a:pt x="4564893" y="918190"/>
                      <a:pt x="4583276" y="920744"/>
                    </a:cubicBezTo>
                    <a:cubicBezTo>
                      <a:pt x="4656811" y="930962"/>
                      <a:pt x="4712474" y="961090"/>
                      <a:pt x="4712474" y="961090"/>
                    </a:cubicBezTo>
                    <a:cubicBezTo>
                      <a:pt x="4712474" y="961090"/>
                      <a:pt x="4649157" y="974877"/>
                      <a:pt x="4575613" y="964659"/>
                    </a:cubicBezTo>
                    <a:lnTo>
                      <a:pt x="4516661" y="949311"/>
                    </a:lnTo>
                    <a:lnTo>
                      <a:pt x="4514849" y="957004"/>
                    </a:lnTo>
                    <a:lnTo>
                      <a:pt x="4508728" y="947246"/>
                    </a:lnTo>
                    <a:lnTo>
                      <a:pt x="4483439" y="940662"/>
                    </a:lnTo>
                    <a:cubicBezTo>
                      <a:pt x="4471885" y="936258"/>
                      <a:pt x="4462629" y="932173"/>
                      <a:pt x="4456262" y="929189"/>
                    </a:cubicBezTo>
                    <a:lnTo>
                      <a:pt x="4449877" y="926033"/>
                    </a:lnTo>
                    <a:lnTo>
                      <a:pt x="4452642" y="957338"/>
                    </a:lnTo>
                    <a:lnTo>
                      <a:pt x="4451399" y="985207"/>
                    </a:lnTo>
                    <a:lnTo>
                      <a:pt x="4494988" y="984000"/>
                    </a:lnTo>
                    <a:cubicBezTo>
                      <a:pt x="4513828" y="984574"/>
                      <a:pt x="4534383" y="986106"/>
                      <a:pt x="4555703" y="989170"/>
                    </a:cubicBezTo>
                    <a:cubicBezTo>
                      <a:pt x="4640978" y="1000919"/>
                      <a:pt x="4706351" y="1032070"/>
                      <a:pt x="4706351" y="1032070"/>
                    </a:cubicBezTo>
                    <a:cubicBezTo>
                      <a:pt x="4706351" y="1032070"/>
                      <a:pt x="4633323" y="1044326"/>
                      <a:pt x="4548040" y="1032070"/>
                    </a:cubicBezTo>
                    <a:lnTo>
                      <a:pt x="4449229" y="1008261"/>
                    </a:lnTo>
                    <a:lnTo>
                      <a:pt x="4447023" y="1023634"/>
                    </a:lnTo>
                    <a:cubicBezTo>
                      <a:pt x="4445810" y="1030034"/>
                      <a:pt x="4444885" y="1033610"/>
                      <a:pt x="4444885" y="1033610"/>
                    </a:cubicBezTo>
                    <a:cubicBezTo>
                      <a:pt x="4444885" y="1033610"/>
                      <a:pt x="4442810" y="1030449"/>
                      <a:pt x="4439523" y="1024672"/>
                    </a:cubicBezTo>
                    <a:lnTo>
                      <a:pt x="4427497" y="1001221"/>
                    </a:lnTo>
                    <a:lnTo>
                      <a:pt x="4408938" y="994221"/>
                    </a:lnTo>
                    <a:cubicBezTo>
                      <a:pt x="4401478" y="991117"/>
                      <a:pt x="4397392" y="989170"/>
                      <a:pt x="4397392" y="989170"/>
                    </a:cubicBezTo>
                    <a:lnTo>
                      <a:pt x="4421450" y="986354"/>
                    </a:lnTo>
                    <a:lnTo>
                      <a:pt x="4412142" y="962940"/>
                    </a:lnTo>
                    <a:cubicBezTo>
                      <a:pt x="4407451" y="948864"/>
                      <a:pt x="4403271" y="933256"/>
                      <a:pt x="4400463" y="916659"/>
                    </a:cubicBezTo>
                    <a:cubicBezTo>
                      <a:pt x="4389222" y="850271"/>
                      <a:pt x="4404032" y="793077"/>
                      <a:pt x="4404032" y="793077"/>
                    </a:cubicBezTo>
                    <a:cubicBezTo>
                      <a:pt x="4404032" y="793077"/>
                      <a:pt x="4437230" y="843631"/>
                      <a:pt x="4448463" y="910019"/>
                    </a:cubicBezTo>
                    <a:lnTo>
                      <a:pt x="4449680" y="923800"/>
                    </a:lnTo>
                    <a:lnTo>
                      <a:pt x="4470330" y="920496"/>
                    </a:lnTo>
                    <a:lnTo>
                      <a:pt x="4493818" y="919137"/>
                    </a:lnTo>
                    <a:lnTo>
                      <a:pt x="4477358" y="879016"/>
                    </a:lnTo>
                    <a:cubicBezTo>
                      <a:pt x="4472043" y="863457"/>
                      <a:pt x="4467351" y="846190"/>
                      <a:pt x="4464287" y="827806"/>
                    </a:cubicBezTo>
                    <a:cubicBezTo>
                      <a:pt x="4452031" y="754271"/>
                      <a:pt x="4469912" y="690945"/>
                      <a:pt x="4469912" y="690945"/>
                    </a:cubicBezTo>
                    <a:close/>
                    <a:moveTo>
                      <a:pt x="2374126" y="682775"/>
                    </a:moveTo>
                    <a:cubicBezTo>
                      <a:pt x="2374126" y="682775"/>
                      <a:pt x="2437609" y="692543"/>
                      <a:pt x="2508992" y="718108"/>
                    </a:cubicBezTo>
                    <a:lnTo>
                      <a:pt x="2569439" y="744194"/>
                    </a:lnTo>
                    <a:lnTo>
                      <a:pt x="2542392" y="720816"/>
                    </a:lnTo>
                    <a:cubicBezTo>
                      <a:pt x="2520818" y="699239"/>
                      <a:pt x="2510985" y="683790"/>
                      <a:pt x="2510985" y="683790"/>
                    </a:cubicBezTo>
                    <a:cubicBezTo>
                      <a:pt x="2510985" y="683790"/>
                      <a:pt x="2623839" y="701155"/>
                      <a:pt x="2717805" y="750178"/>
                    </a:cubicBezTo>
                    <a:cubicBezTo>
                      <a:pt x="2811775" y="799201"/>
                      <a:pt x="2851096" y="860997"/>
                      <a:pt x="2851096" y="860997"/>
                    </a:cubicBezTo>
                    <a:lnTo>
                      <a:pt x="2824106" y="855634"/>
                    </a:lnTo>
                    <a:lnTo>
                      <a:pt x="2808840" y="880404"/>
                    </a:lnTo>
                    <a:cubicBezTo>
                      <a:pt x="2794539" y="901214"/>
                      <a:pt x="2771942" y="928919"/>
                      <a:pt x="2738749" y="956497"/>
                    </a:cubicBezTo>
                    <a:cubicBezTo>
                      <a:pt x="2705555" y="984070"/>
                      <a:pt x="2667892" y="1006156"/>
                      <a:pt x="2638526" y="1021349"/>
                    </a:cubicBezTo>
                    <a:lnTo>
                      <a:pt x="2606721" y="1036665"/>
                    </a:lnTo>
                    <a:lnTo>
                      <a:pt x="2615413" y="1041602"/>
                    </a:lnTo>
                    <a:cubicBezTo>
                      <a:pt x="2624150" y="1047610"/>
                      <a:pt x="2632896" y="1054919"/>
                      <a:pt x="2640684" y="1063728"/>
                    </a:cubicBezTo>
                    <a:cubicBezTo>
                      <a:pt x="2664049" y="1090156"/>
                      <a:pt x="2671615" y="1122330"/>
                      <a:pt x="2673935" y="1136766"/>
                    </a:cubicBezTo>
                    <a:lnTo>
                      <a:pt x="2674275" y="1139453"/>
                    </a:lnTo>
                    <a:lnTo>
                      <a:pt x="2682182" y="1130506"/>
                    </a:lnTo>
                    <a:cubicBezTo>
                      <a:pt x="2696865" y="1115185"/>
                      <a:pt x="2707590" y="1106120"/>
                      <a:pt x="2707590" y="1106120"/>
                    </a:cubicBezTo>
                    <a:cubicBezTo>
                      <a:pt x="2707590" y="1106120"/>
                      <a:pt x="2698397" y="1151058"/>
                      <a:pt x="2666222" y="1201105"/>
                    </a:cubicBezTo>
                    <a:cubicBezTo>
                      <a:pt x="2634560" y="1251152"/>
                      <a:pt x="2591661" y="1287412"/>
                      <a:pt x="2591661" y="1287412"/>
                    </a:cubicBezTo>
                    <a:cubicBezTo>
                      <a:pt x="2591661" y="1287412"/>
                      <a:pt x="2600855" y="1242465"/>
                      <a:pt x="2633020" y="1192427"/>
                    </a:cubicBezTo>
                    <a:cubicBezTo>
                      <a:pt x="2640937" y="1179915"/>
                      <a:pt x="2649557" y="1168265"/>
                      <a:pt x="2658032" y="1157828"/>
                    </a:cubicBezTo>
                    <a:lnTo>
                      <a:pt x="2671120" y="1143022"/>
                    </a:lnTo>
                    <a:lnTo>
                      <a:pt x="2647771" y="1134394"/>
                    </a:lnTo>
                    <a:cubicBezTo>
                      <a:pt x="2632257" y="1127179"/>
                      <a:pt x="2612854" y="1115559"/>
                      <a:pt x="2597279" y="1097941"/>
                    </a:cubicBezTo>
                    <a:cubicBezTo>
                      <a:pt x="2566128" y="1062713"/>
                      <a:pt x="2563067" y="1017259"/>
                      <a:pt x="2563067" y="1017259"/>
                    </a:cubicBezTo>
                    <a:cubicBezTo>
                      <a:pt x="2563067" y="1017259"/>
                      <a:pt x="2574683" y="1020067"/>
                      <a:pt x="2590193" y="1027280"/>
                    </a:cubicBezTo>
                    <a:lnTo>
                      <a:pt x="2595755" y="1030438"/>
                    </a:lnTo>
                    <a:lnTo>
                      <a:pt x="2599194" y="1024321"/>
                    </a:lnTo>
                    <a:cubicBezTo>
                      <a:pt x="2606914" y="1011628"/>
                      <a:pt x="2618977" y="994069"/>
                      <a:pt x="2636357" y="974607"/>
                    </a:cubicBezTo>
                    <a:lnTo>
                      <a:pt x="2648652" y="962765"/>
                    </a:lnTo>
                    <a:lnTo>
                      <a:pt x="2587349" y="991915"/>
                    </a:lnTo>
                    <a:cubicBezTo>
                      <a:pt x="2519128" y="1020714"/>
                      <a:pt x="2461964" y="1035648"/>
                      <a:pt x="2461964" y="1035648"/>
                    </a:cubicBezTo>
                    <a:cubicBezTo>
                      <a:pt x="2461964" y="1035648"/>
                      <a:pt x="2513540" y="979985"/>
                      <a:pt x="2608017" y="929431"/>
                    </a:cubicBezTo>
                    <a:cubicBezTo>
                      <a:pt x="2701981" y="878877"/>
                      <a:pt x="2803605" y="852318"/>
                      <a:pt x="2803605" y="852318"/>
                    </a:cubicBezTo>
                    <a:lnTo>
                      <a:pt x="2794132" y="861742"/>
                    </a:lnTo>
                    <a:lnTo>
                      <a:pt x="2811869" y="853203"/>
                    </a:lnTo>
                    <a:lnTo>
                      <a:pt x="2810431" y="852917"/>
                    </a:lnTo>
                    <a:cubicBezTo>
                      <a:pt x="2785635" y="847280"/>
                      <a:pt x="2751920" y="838446"/>
                      <a:pt x="2716227" y="825664"/>
                    </a:cubicBezTo>
                    <a:lnTo>
                      <a:pt x="2655782" y="799578"/>
                    </a:lnTo>
                    <a:lnTo>
                      <a:pt x="2682831" y="822956"/>
                    </a:lnTo>
                    <a:cubicBezTo>
                      <a:pt x="2704407" y="844533"/>
                      <a:pt x="2714237" y="859982"/>
                      <a:pt x="2714237" y="859982"/>
                    </a:cubicBezTo>
                    <a:cubicBezTo>
                      <a:pt x="2714237" y="859982"/>
                      <a:pt x="2601377" y="842617"/>
                      <a:pt x="2507418" y="793594"/>
                    </a:cubicBezTo>
                    <a:cubicBezTo>
                      <a:pt x="2413449" y="744562"/>
                      <a:pt x="2374126" y="682775"/>
                      <a:pt x="2374126" y="682775"/>
                    </a:cubicBezTo>
                    <a:close/>
                    <a:moveTo>
                      <a:pt x="6151560" y="671027"/>
                    </a:moveTo>
                    <a:cubicBezTo>
                      <a:pt x="6151560" y="671027"/>
                      <a:pt x="6112238" y="732822"/>
                      <a:pt x="6018268" y="781846"/>
                    </a:cubicBezTo>
                    <a:cubicBezTo>
                      <a:pt x="5924306" y="830869"/>
                      <a:pt x="5811449" y="848234"/>
                      <a:pt x="5811449" y="848234"/>
                    </a:cubicBezTo>
                    <a:cubicBezTo>
                      <a:pt x="5811449" y="848234"/>
                      <a:pt x="5821280" y="832785"/>
                      <a:pt x="5842855" y="811208"/>
                    </a:cubicBezTo>
                    <a:lnTo>
                      <a:pt x="5869884" y="787845"/>
                    </a:lnTo>
                    <a:lnTo>
                      <a:pt x="5809455" y="813924"/>
                    </a:lnTo>
                    <a:cubicBezTo>
                      <a:pt x="5773762" y="826706"/>
                      <a:pt x="5740046" y="835540"/>
                      <a:pt x="5715252" y="841177"/>
                    </a:cubicBezTo>
                    <a:lnTo>
                      <a:pt x="5713825" y="841461"/>
                    </a:lnTo>
                    <a:lnTo>
                      <a:pt x="5731557" y="849999"/>
                    </a:lnTo>
                    <a:lnTo>
                      <a:pt x="5722080" y="840570"/>
                    </a:lnTo>
                    <a:cubicBezTo>
                      <a:pt x="5722080" y="840570"/>
                      <a:pt x="5823705" y="867129"/>
                      <a:pt x="5917666" y="917683"/>
                    </a:cubicBezTo>
                    <a:cubicBezTo>
                      <a:pt x="6012143" y="968237"/>
                      <a:pt x="6063721" y="1023900"/>
                      <a:pt x="6063721" y="1023900"/>
                    </a:cubicBezTo>
                    <a:cubicBezTo>
                      <a:pt x="6063721" y="1023900"/>
                      <a:pt x="6006557" y="1008966"/>
                      <a:pt x="5938335" y="980167"/>
                    </a:cubicBezTo>
                    <a:lnTo>
                      <a:pt x="5877030" y="951017"/>
                    </a:lnTo>
                    <a:lnTo>
                      <a:pt x="5889324" y="962859"/>
                    </a:lnTo>
                    <a:cubicBezTo>
                      <a:pt x="5906703" y="982321"/>
                      <a:pt x="5918769" y="999880"/>
                      <a:pt x="5926489" y="1012573"/>
                    </a:cubicBezTo>
                    <a:lnTo>
                      <a:pt x="5929928" y="1018691"/>
                    </a:lnTo>
                    <a:lnTo>
                      <a:pt x="5935476" y="1015541"/>
                    </a:lnTo>
                    <a:cubicBezTo>
                      <a:pt x="5950987" y="1008328"/>
                      <a:pt x="5962604" y="1005520"/>
                      <a:pt x="5962604" y="1005520"/>
                    </a:cubicBezTo>
                    <a:cubicBezTo>
                      <a:pt x="5962604" y="1005520"/>
                      <a:pt x="5959542" y="1050974"/>
                      <a:pt x="5928391" y="1086211"/>
                    </a:cubicBezTo>
                    <a:cubicBezTo>
                      <a:pt x="5912816" y="1103829"/>
                      <a:pt x="5893411" y="1115447"/>
                      <a:pt x="5877900" y="1122659"/>
                    </a:cubicBezTo>
                    <a:lnTo>
                      <a:pt x="5854561" y="1131280"/>
                    </a:lnTo>
                    <a:lnTo>
                      <a:pt x="5867641" y="1146081"/>
                    </a:lnTo>
                    <a:cubicBezTo>
                      <a:pt x="5876115" y="1156518"/>
                      <a:pt x="5884732" y="1168168"/>
                      <a:pt x="5892647" y="1180680"/>
                    </a:cubicBezTo>
                    <a:cubicBezTo>
                      <a:pt x="5924822" y="1230718"/>
                      <a:pt x="5934016" y="1275665"/>
                      <a:pt x="5934016" y="1275665"/>
                    </a:cubicBezTo>
                    <a:cubicBezTo>
                      <a:pt x="5934016" y="1275665"/>
                      <a:pt x="5891116" y="1239405"/>
                      <a:pt x="5859449" y="1189358"/>
                    </a:cubicBezTo>
                    <a:cubicBezTo>
                      <a:pt x="5827282" y="1139311"/>
                      <a:pt x="5818088" y="1094373"/>
                      <a:pt x="5818088" y="1094373"/>
                    </a:cubicBezTo>
                    <a:cubicBezTo>
                      <a:pt x="5818088" y="1094373"/>
                      <a:pt x="5828813" y="1103438"/>
                      <a:pt x="5843496" y="1118759"/>
                    </a:cubicBezTo>
                    <a:lnTo>
                      <a:pt x="5851399" y="1127702"/>
                    </a:lnTo>
                    <a:lnTo>
                      <a:pt x="5851736" y="1125027"/>
                    </a:lnTo>
                    <a:cubicBezTo>
                      <a:pt x="5854058" y="1110592"/>
                      <a:pt x="5861621" y="1078417"/>
                      <a:pt x="5884984" y="1051989"/>
                    </a:cubicBezTo>
                    <a:cubicBezTo>
                      <a:pt x="5892772" y="1043180"/>
                      <a:pt x="5901517" y="1035871"/>
                      <a:pt x="5910254" y="1029863"/>
                    </a:cubicBezTo>
                    <a:lnTo>
                      <a:pt x="5918963" y="1024917"/>
                    </a:lnTo>
                    <a:lnTo>
                      <a:pt x="5887152" y="1009601"/>
                    </a:lnTo>
                    <a:cubicBezTo>
                      <a:pt x="5857786" y="994408"/>
                      <a:pt x="5820122" y="972322"/>
                      <a:pt x="5786929" y="944748"/>
                    </a:cubicBezTo>
                    <a:cubicBezTo>
                      <a:pt x="5753739" y="917170"/>
                      <a:pt x="5731143" y="889466"/>
                      <a:pt x="5716845" y="868656"/>
                    </a:cubicBezTo>
                    <a:lnTo>
                      <a:pt x="5701582" y="843893"/>
                    </a:lnTo>
                    <a:lnTo>
                      <a:pt x="5674588" y="849257"/>
                    </a:lnTo>
                    <a:cubicBezTo>
                      <a:pt x="5674588" y="849257"/>
                      <a:pt x="5713910" y="787461"/>
                      <a:pt x="5807880" y="738438"/>
                    </a:cubicBezTo>
                    <a:cubicBezTo>
                      <a:pt x="5901841" y="689415"/>
                      <a:pt x="6014698" y="672050"/>
                      <a:pt x="6014698" y="672050"/>
                    </a:cubicBezTo>
                    <a:cubicBezTo>
                      <a:pt x="6014698" y="672050"/>
                      <a:pt x="6004868" y="687499"/>
                      <a:pt x="5983292" y="709076"/>
                    </a:cubicBezTo>
                    <a:lnTo>
                      <a:pt x="5956264" y="732438"/>
                    </a:lnTo>
                    <a:lnTo>
                      <a:pt x="6016689" y="706360"/>
                    </a:lnTo>
                    <a:cubicBezTo>
                      <a:pt x="6088073" y="680795"/>
                      <a:pt x="6151560" y="671027"/>
                      <a:pt x="6151560" y="671027"/>
                    </a:cubicBezTo>
                    <a:close/>
                    <a:moveTo>
                      <a:pt x="1288429" y="664894"/>
                    </a:moveTo>
                    <a:cubicBezTo>
                      <a:pt x="1288429" y="664894"/>
                      <a:pt x="1370134" y="704216"/>
                      <a:pt x="1423759" y="766003"/>
                    </a:cubicBezTo>
                    <a:cubicBezTo>
                      <a:pt x="1437163" y="781451"/>
                      <a:pt x="1447568" y="796868"/>
                      <a:pt x="1455633" y="811303"/>
                    </a:cubicBezTo>
                    <a:lnTo>
                      <a:pt x="1472661" y="848901"/>
                    </a:lnTo>
                    <a:lnTo>
                      <a:pt x="1480509" y="846056"/>
                    </a:lnTo>
                    <a:cubicBezTo>
                      <a:pt x="1496947" y="840757"/>
                      <a:pt x="1510847" y="836831"/>
                      <a:pt x="1520637" y="834230"/>
                    </a:cubicBezTo>
                    <a:lnTo>
                      <a:pt x="1531077" y="831613"/>
                    </a:lnTo>
                    <a:lnTo>
                      <a:pt x="1519759" y="820651"/>
                    </a:lnTo>
                    <a:cubicBezTo>
                      <a:pt x="1471243" y="764988"/>
                      <a:pt x="1465121" y="710348"/>
                      <a:pt x="1465121" y="710348"/>
                    </a:cubicBezTo>
                    <a:cubicBezTo>
                      <a:pt x="1465121" y="710348"/>
                      <a:pt x="1537124" y="746092"/>
                      <a:pt x="1585639" y="802271"/>
                    </a:cubicBezTo>
                    <a:cubicBezTo>
                      <a:pt x="1597769" y="816187"/>
                      <a:pt x="1607247" y="830039"/>
                      <a:pt x="1614645" y="842989"/>
                    </a:cubicBezTo>
                    <a:lnTo>
                      <a:pt x="1625264" y="865703"/>
                    </a:lnTo>
                    <a:lnTo>
                      <a:pt x="1640302" y="860827"/>
                    </a:lnTo>
                    <a:cubicBezTo>
                      <a:pt x="1651298" y="857547"/>
                      <a:pt x="1657650" y="855887"/>
                      <a:pt x="1657650" y="855887"/>
                    </a:cubicBezTo>
                    <a:cubicBezTo>
                      <a:pt x="1657650" y="855887"/>
                      <a:pt x="1654426" y="859366"/>
                      <a:pt x="1648114" y="865374"/>
                    </a:cubicBezTo>
                    <a:lnTo>
                      <a:pt x="1631622" y="879870"/>
                    </a:lnTo>
                    <a:lnTo>
                      <a:pt x="1638563" y="903167"/>
                    </a:lnTo>
                    <a:cubicBezTo>
                      <a:pt x="1639896" y="909159"/>
                      <a:pt x="1640277" y="912574"/>
                      <a:pt x="1640277" y="912574"/>
                    </a:cubicBezTo>
                    <a:cubicBezTo>
                      <a:pt x="1640277" y="912574"/>
                      <a:pt x="1635778" y="910340"/>
                      <a:pt x="1628271" y="906111"/>
                    </a:cubicBezTo>
                    <a:lnTo>
                      <a:pt x="1611934" y="896094"/>
                    </a:lnTo>
                    <a:lnTo>
                      <a:pt x="1574276" y="924180"/>
                    </a:lnTo>
                    <a:lnTo>
                      <a:pt x="1553251" y="936901"/>
                    </a:lnTo>
                    <a:lnTo>
                      <a:pt x="1580916" y="945069"/>
                    </a:lnTo>
                    <a:lnTo>
                      <a:pt x="1603203" y="954406"/>
                    </a:lnTo>
                    <a:lnTo>
                      <a:pt x="1630577" y="937593"/>
                    </a:lnTo>
                    <a:cubicBezTo>
                      <a:pt x="1652152" y="925975"/>
                      <a:pt x="1674274" y="915826"/>
                      <a:pt x="1695316" y="907137"/>
                    </a:cubicBezTo>
                    <a:lnTo>
                      <a:pt x="1738764" y="890961"/>
                    </a:lnTo>
                    <a:lnTo>
                      <a:pt x="1724161" y="881296"/>
                    </a:lnTo>
                    <a:cubicBezTo>
                      <a:pt x="1697477" y="862402"/>
                      <a:pt x="1663770" y="835465"/>
                      <a:pt x="1635685" y="803294"/>
                    </a:cubicBezTo>
                    <a:cubicBezTo>
                      <a:pt x="1579507" y="738437"/>
                      <a:pt x="1566744" y="676642"/>
                      <a:pt x="1566744" y="676642"/>
                    </a:cubicBezTo>
                    <a:cubicBezTo>
                      <a:pt x="1566744" y="676642"/>
                      <a:pt x="1645384" y="720049"/>
                      <a:pt x="1701567" y="784399"/>
                    </a:cubicBezTo>
                    <a:cubicBezTo>
                      <a:pt x="1729650" y="816823"/>
                      <a:pt x="1746886" y="848484"/>
                      <a:pt x="1757100" y="872039"/>
                    </a:cubicBezTo>
                    <a:lnTo>
                      <a:pt x="1761209" y="883091"/>
                    </a:lnTo>
                    <a:lnTo>
                      <a:pt x="1795679" y="872460"/>
                    </a:lnTo>
                    <a:cubicBezTo>
                      <a:pt x="1805932" y="869579"/>
                      <a:pt x="1811869" y="868143"/>
                      <a:pt x="1811869" y="868143"/>
                    </a:cubicBezTo>
                    <a:cubicBezTo>
                      <a:pt x="1811869" y="868143"/>
                      <a:pt x="1800505" y="881167"/>
                      <a:pt x="1778353" y="899999"/>
                    </a:cubicBezTo>
                    <a:lnTo>
                      <a:pt x="1769388" y="906889"/>
                    </a:lnTo>
                    <a:lnTo>
                      <a:pt x="1770507" y="911042"/>
                    </a:lnTo>
                    <a:lnTo>
                      <a:pt x="1766821" y="908862"/>
                    </a:lnTo>
                    <a:lnTo>
                      <a:pt x="1737110" y="931701"/>
                    </a:lnTo>
                    <a:lnTo>
                      <a:pt x="1706637" y="950417"/>
                    </a:lnTo>
                    <a:lnTo>
                      <a:pt x="1750603" y="963009"/>
                    </a:lnTo>
                    <a:lnTo>
                      <a:pt x="1761008" y="967463"/>
                    </a:lnTo>
                    <a:lnTo>
                      <a:pt x="1819856" y="939486"/>
                    </a:lnTo>
                    <a:lnTo>
                      <a:pt x="1816842" y="935768"/>
                    </a:lnTo>
                    <a:cubicBezTo>
                      <a:pt x="1813811" y="931467"/>
                      <a:pt x="1812375" y="928914"/>
                      <a:pt x="1812375" y="928914"/>
                    </a:cubicBezTo>
                    <a:lnTo>
                      <a:pt x="1834465" y="933181"/>
                    </a:lnTo>
                    <a:lnTo>
                      <a:pt x="1890260" y="911746"/>
                    </a:lnTo>
                    <a:lnTo>
                      <a:pt x="1894787" y="910278"/>
                    </a:lnTo>
                    <a:lnTo>
                      <a:pt x="1879474" y="900571"/>
                    </a:lnTo>
                    <a:cubicBezTo>
                      <a:pt x="1854387" y="883463"/>
                      <a:pt x="1822848" y="858949"/>
                      <a:pt x="1797058" y="829328"/>
                    </a:cubicBezTo>
                    <a:lnTo>
                      <a:pt x="1782027" y="808473"/>
                    </a:lnTo>
                    <a:lnTo>
                      <a:pt x="1777147" y="806864"/>
                    </a:lnTo>
                    <a:lnTo>
                      <a:pt x="1780808" y="806782"/>
                    </a:lnTo>
                    <a:lnTo>
                      <a:pt x="1765883" y="786067"/>
                    </a:lnTo>
                    <a:cubicBezTo>
                      <a:pt x="1741683" y="744848"/>
                      <a:pt x="1736802" y="712386"/>
                      <a:pt x="1736802" y="712386"/>
                    </a:cubicBezTo>
                    <a:cubicBezTo>
                      <a:pt x="1736802" y="712386"/>
                      <a:pt x="1778740" y="734219"/>
                      <a:pt x="1821472" y="770128"/>
                    </a:cubicBezTo>
                    <a:lnTo>
                      <a:pt x="1857927" y="805566"/>
                    </a:lnTo>
                    <a:lnTo>
                      <a:pt x="1923219" y="807514"/>
                    </a:lnTo>
                    <a:cubicBezTo>
                      <a:pt x="1951226" y="809070"/>
                      <a:pt x="1981673" y="811593"/>
                      <a:pt x="2013082" y="815551"/>
                    </a:cubicBezTo>
                    <a:cubicBezTo>
                      <a:pt x="2138703" y="831376"/>
                      <a:pt x="2231647" y="864574"/>
                      <a:pt x="2231647" y="864574"/>
                    </a:cubicBezTo>
                    <a:cubicBezTo>
                      <a:pt x="2231647" y="864574"/>
                      <a:pt x="2169603" y="868595"/>
                      <a:pt x="2085581" y="863925"/>
                    </a:cubicBezTo>
                    <a:lnTo>
                      <a:pt x="2032986" y="859221"/>
                    </a:lnTo>
                    <a:lnTo>
                      <a:pt x="2067202" y="866299"/>
                    </a:lnTo>
                    <a:cubicBezTo>
                      <a:pt x="2079779" y="869522"/>
                      <a:pt x="2094205" y="873751"/>
                      <a:pt x="2109192" y="879185"/>
                    </a:cubicBezTo>
                    <a:lnTo>
                      <a:pt x="2153211" y="898717"/>
                    </a:lnTo>
                    <a:lnTo>
                      <a:pt x="2180307" y="885834"/>
                    </a:lnTo>
                    <a:cubicBezTo>
                      <a:pt x="2248527" y="857036"/>
                      <a:pt x="2305689" y="842101"/>
                      <a:pt x="2305689" y="842101"/>
                    </a:cubicBezTo>
                    <a:cubicBezTo>
                      <a:pt x="2305689" y="842101"/>
                      <a:pt x="2276678" y="873412"/>
                      <a:pt x="2222315" y="910394"/>
                    </a:cubicBezTo>
                    <a:lnTo>
                      <a:pt x="2192741" y="928289"/>
                    </a:lnTo>
                    <a:lnTo>
                      <a:pt x="2212236" y="943078"/>
                    </a:lnTo>
                    <a:lnTo>
                      <a:pt x="2264328" y="911559"/>
                    </a:lnTo>
                    <a:cubicBezTo>
                      <a:pt x="2311310" y="886282"/>
                      <a:pt x="2360208" y="867004"/>
                      <a:pt x="2397363" y="854045"/>
                    </a:cubicBezTo>
                    <a:lnTo>
                      <a:pt x="2422617" y="845856"/>
                    </a:lnTo>
                    <a:lnTo>
                      <a:pt x="2377961" y="844143"/>
                    </a:lnTo>
                    <a:cubicBezTo>
                      <a:pt x="2335954" y="841718"/>
                      <a:pt x="2279146" y="836485"/>
                      <a:pt x="2219908" y="825252"/>
                    </a:cubicBezTo>
                    <a:cubicBezTo>
                      <a:pt x="2100920" y="802779"/>
                      <a:pt x="2017168" y="765504"/>
                      <a:pt x="2017168" y="765504"/>
                    </a:cubicBezTo>
                    <a:cubicBezTo>
                      <a:pt x="2017168" y="765504"/>
                      <a:pt x="2125941" y="763964"/>
                      <a:pt x="2244419" y="786438"/>
                    </a:cubicBezTo>
                    <a:cubicBezTo>
                      <a:pt x="2333662" y="803286"/>
                      <a:pt x="2403081" y="828470"/>
                      <a:pt x="2432210" y="840009"/>
                    </a:cubicBezTo>
                    <a:lnTo>
                      <a:pt x="2435920" y="841542"/>
                    </a:lnTo>
                    <a:lnTo>
                      <a:pt x="2442569" y="839386"/>
                    </a:lnTo>
                    <a:lnTo>
                      <a:pt x="2447879" y="837874"/>
                    </a:lnTo>
                    <a:lnTo>
                      <a:pt x="2434805" y="834927"/>
                    </a:lnTo>
                    <a:cubicBezTo>
                      <a:pt x="2409360" y="828056"/>
                      <a:pt x="2382678" y="819501"/>
                      <a:pt x="2356761" y="808903"/>
                    </a:cubicBezTo>
                    <a:cubicBezTo>
                      <a:pt x="2253088" y="766519"/>
                      <a:pt x="2201004" y="707794"/>
                      <a:pt x="2201004" y="707794"/>
                    </a:cubicBezTo>
                    <a:cubicBezTo>
                      <a:pt x="2201004" y="707794"/>
                      <a:pt x="2316924" y="717496"/>
                      <a:pt x="2420596" y="759879"/>
                    </a:cubicBezTo>
                    <a:cubicBezTo>
                      <a:pt x="2524259" y="802272"/>
                      <a:pt x="2576349" y="860997"/>
                      <a:pt x="2576349" y="860997"/>
                    </a:cubicBezTo>
                    <a:cubicBezTo>
                      <a:pt x="2576349" y="860997"/>
                      <a:pt x="2547368" y="858571"/>
                      <a:pt x="2505428" y="850847"/>
                    </a:cubicBezTo>
                    <a:lnTo>
                      <a:pt x="2454884" y="839453"/>
                    </a:lnTo>
                    <a:lnTo>
                      <a:pt x="2450382" y="843933"/>
                    </a:lnTo>
                    <a:cubicBezTo>
                      <a:pt x="2440914" y="852946"/>
                      <a:pt x="2424498" y="867649"/>
                      <a:pt x="2401593" y="884839"/>
                    </a:cubicBezTo>
                    <a:lnTo>
                      <a:pt x="2316716" y="938846"/>
                    </a:lnTo>
                    <a:lnTo>
                      <a:pt x="2313671" y="956808"/>
                    </a:lnTo>
                    <a:cubicBezTo>
                      <a:pt x="2309137" y="977171"/>
                      <a:pt x="2300328" y="1005258"/>
                      <a:pt x="2283221" y="1036156"/>
                    </a:cubicBezTo>
                    <a:cubicBezTo>
                      <a:pt x="2249009" y="1097942"/>
                      <a:pt x="2193853" y="1147482"/>
                      <a:pt x="2193853" y="1147482"/>
                    </a:cubicBezTo>
                    <a:cubicBezTo>
                      <a:pt x="2193853" y="1147482"/>
                      <a:pt x="2194877" y="1096927"/>
                      <a:pt x="2229089" y="1035132"/>
                    </a:cubicBezTo>
                    <a:cubicBezTo>
                      <a:pt x="2246197" y="1004239"/>
                      <a:pt x="2268538" y="976407"/>
                      <a:pt x="2286603" y="956299"/>
                    </a:cubicBezTo>
                    <a:lnTo>
                      <a:pt x="2291277" y="951401"/>
                    </a:lnTo>
                    <a:lnTo>
                      <a:pt x="2243661" y="974043"/>
                    </a:lnTo>
                    <a:lnTo>
                      <a:pt x="2230594" y="979064"/>
                    </a:lnTo>
                    <a:lnTo>
                      <a:pt x="2209038" y="1013727"/>
                    </a:lnTo>
                    <a:cubicBezTo>
                      <a:pt x="2199056" y="1028210"/>
                      <a:pt x="2187090" y="1043945"/>
                      <a:pt x="2172919" y="1060159"/>
                    </a:cubicBezTo>
                    <a:cubicBezTo>
                      <a:pt x="2116235" y="1125016"/>
                      <a:pt x="2046267" y="1173016"/>
                      <a:pt x="2046267" y="1173016"/>
                    </a:cubicBezTo>
                    <a:cubicBezTo>
                      <a:pt x="2046267" y="1173016"/>
                      <a:pt x="2067717" y="1115822"/>
                      <a:pt x="2124406" y="1050965"/>
                    </a:cubicBezTo>
                    <a:cubicBezTo>
                      <a:pt x="2138576" y="1034751"/>
                      <a:pt x="2153577" y="1019590"/>
                      <a:pt x="2168105" y="1005970"/>
                    </a:cubicBezTo>
                    <a:lnTo>
                      <a:pt x="2174759" y="1000150"/>
                    </a:lnTo>
                    <a:lnTo>
                      <a:pt x="2135623" y="1012838"/>
                    </a:lnTo>
                    <a:cubicBezTo>
                      <a:pt x="2124631" y="1016117"/>
                      <a:pt x="2118279" y="1017776"/>
                      <a:pt x="2118279" y="1017776"/>
                    </a:cubicBezTo>
                    <a:cubicBezTo>
                      <a:pt x="2118279" y="1017776"/>
                      <a:pt x="2131170" y="1003860"/>
                      <a:pt x="2155874" y="983625"/>
                    </a:cubicBezTo>
                    <a:lnTo>
                      <a:pt x="2185543" y="961497"/>
                    </a:lnTo>
                    <a:lnTo>
                      <a:pt x="2154932" y="952101"/>
                    </a:lnTo>
                    <a:lnTo>
                      <a:pt x="2153249" y="951355"/>
                    </a:lnTo>
                    <a:lnTo>
                      <a:pt x="2132061" y="961431"/>
                    </a:lnTo>
                    <a:lnTo>
                      <a:pt x="2129993" y="966735"/>
                    </a:lnTo>
                    <a:cubicBezTo>
                      <a:pt x="2128132" y="971164"/>
                      <a:pt x="2125500" y="977046"/>
                      <a:pt x="2122000" y="984073"/>
                    </a:cubicBezTo>
                    <a:lnTo>
                      <a:pt x="2113516" y="999612"/>
                    </a:lnTo>
                    <a:lnTo>
                      <a:pt x="2115716" y="1002458"/>
                    </a:lnTo>
                    <a:lnTo>
                      <a:pt x="2112378" y="1001689"/>
                    </a:lnTo>
                    <a:lnTo>
                      <a:pt x="2108782" y="1008279"/>
                    </a:lnTo>
                    <a:cubicBezTo>
                      <a:pt x="2098084" y="1026292"/>
                      <a:pt x="2083480" y="1047645"/>
                      <a:pt x="2064139" y="1069861"/>
                    </a:cubicBezTo>
                    <a:cubicBezTo>
                      <a:pt x="2012561" y="1129102"/>
                      <a:pt x="1946173" y="1172509"/>
                      <a:pt x="1946173" y="1172509"/>
                    </a:cubicBezTo>
                    <a:cubicBezTo>
                      <a:pt x="1946173" y="1172509"/>
                      <a:pt x="1964045" y="1119400"/>
                      <a:pt x="2015623" y="1060159"/>
                    </a:cubicBezTo>
                    <a:cubicBezTo>
                      <a:pt x="2028517" y="1045349"/>
                      <a:pt x="2042336" y="1031528"/>
                      <a:pt x="2055814" y="1019128"/>
                    </a:cubicBezTo>
                    <a:lnTo>
                      <a:pt x="2083955" y="995138"/>
                    </a:lnTo>
                    <a:lnTo>
                      <a:pt x="2070012" y="991925"/>
                    </a:lnTo>
                    <a:lnTo>
                      <a:pt x="2066110" y="990659"/>
                    </a:lnTo>
                    <a:lnTo>
                      <a:pt x="2026608" y="1005836"/>
                    </a:lnTo>
                    <a:lnTo>
                      <a:pt x="1997904" y="1015142"/>
                    </a:lnTo>
                    <a:lnTo>
                      <a:pt x="1997794" y="1015359"/>
                    </a:lnTo>
                    <a:lnTo>
                      <a:pt x="2011155" y="1031855"/>
                    </a:lnTo>
                    <a:cubicBezTo>
                      <a:pt x="2014187" y="1036156"/>
                      <a:pt x="2015623" y="1038709"/>
                      <a:pt x="2015623" y="1038709"/>
                    </a:cubicBezTo>
                    <a:lnTo>
                      <a:pt x="1987869" y="1033348"/>
                    </a:lnTo>
                    <a:lnTo>
                      <a:pt x="1967995" y="1065305"/>
                    </a:lnTo>
                    <a:cubicBezTo>
                      <a:pt x="1958013" y="1079788"/>
                      <a:pt x="1946044" y="1095523"/>
                      <a:pt x="1931872" y="1111737"/>
                    </a:cubicBezTo>
                    <a:cubicBezTo>
                      <a:pt x="1875194" y="1176594"/>
                      <a:pt x="1805228" y="1224594"/>
                      <a:pt x="1805228" y="1224594"/>
                    </a:cubicBezTo>
                    <a:cubicBezTo>
                      <a:pt x="1805228" y="1224594"/>
                      <a:pt x="1826678" y="1167400"/>
                      <a:pt x="1883356" y="1102543"/>
                    </a:cubicBezTo>
                    <a:cubicBezTo>
                      <a:pt x="1897528" y="1086329"/>
                      <a:pt x="1912530" y="1071168"/>
                      <a:pt x="1927060" y="1057548"/>
                    </a:cubicBezTo>
                    <a:lnTo>
                      <a:pt x="1961962" y="1027021"/>
                    </a:lnTo>
                    <a:lnTo>
                      <a:pt x="1934922" y="1018977"/>
                    </a:lnTo>
                    <a:lnTo>
                      <a:pt x="1888993" y="1051938"/>
                    </a:lnTo>
                    <a:lnTo>
                      <a:pt x="1881556" y="1056186"/>
                    </a:lnTo>
                    <a:lnTo>
                      <a:pt x="1881432" y="1056397"/>
                    </a:lnTo>
                    <a:lnTo>
                      <a:pt x="1885412" y="1062714"/>
                    </a:lnTo>
                    <a:lnTo>
                      <a:pt x="1878493" y="1061439"/>
                    </a:lnTo>
                    <a:lnTo>
                      <a:pt x="1873978" y="1069183"/>
                    </a:lnTo>
                    <a:cubicBezTo>
                      <a:pt x="1865719" y="1081702"/>
                      <a:pt x="1855665" y="1095267"/>
                      <a:pt x="1843536" y="1109183"/>
                    </a:cubicBezTo>
                    <a:cubicBezTo>
                      <a:pt x="1795018" y="1165353"/>
                      <a:pt x="1731184" y="1205698"/>
                      <a:pt x="1731184" y="1205698"/>
                    </a:cubicBezTo>
                    <a:cubicBezTo>
                      <a:pt x="1731184" y="1205698"/>
                      <a:pt x="1739801" y="1177837"/>
                      <a:pt x="1764576" y="1140206"/>
                    </a:cubicBezTo>
                    <a:lnTo>
                      <a:pt x="1793618" y="1101837"/>
                    </a:lnTo>
                    <a:lnTo>
                      <a:pt x="1788379" y="1104074"/>
                    </a:lnTo>
                    <a:cubicBezTo>
                      <a:pt x="1788379" y="1104074"/>
                      <a:pt x="1794636" y="1089903"/>
                      <a:pt x="1809382" y="1068773"/>
                    </a:cubicBezTo>
                    <a:lnTo>
                      <a:pt x="1824416" y="1049953"/>
                    </a:lnTo>
                    <a:lnTo>
                      <a:pt x="1794489" y="1041383"/>
                    </a:lnTo>
                    <a:lnTo>
                      <a:pt x="1753340" y="1023765"/>
                    </a:lnTo>
                    <a:lnTo>
                      <a:pt x="1736560" y="1031744"/>
                    </a:lnTo>
                    <a:lnTo>
                      <a:pt x="1707074" y="1043073"/>
                    </a:lnTo>
                    <a:lnTo>
                      <a:pt x="1714203" y="1056268"/>
                    </a:lnTo>
                    <a:cubicBezTo>
                      <a:pt x="1718160" y="1066002"/>
                      <a:pt x="1720491" y="1074380"/>
                      <a:pt x="1721831" y="1080324"/>
                    </a:cubicBezTo>
                    <a:lnTo>
                      <a:pt x="1722373" y="1083351"/>
                    </a:lnTo>
                    <a:lnTo>
                      <a:pt x="1735455" y="1072481"/>
                    </a:lnTo>
                    <a:cubicBezTo>
                      <a:pt x="1760159" y="1053522"/>
                      <a:pt x="1778159" y="1042287"/>
                      <a:pt x="1778159" y="1042287"/>
                    </a:cubicBezTo>
                    <a:cubicBezTo>
                      <a:pt x="1778159" y="1042287"/>
                      <a:pt x="1762842" y="1097950"/>
                      <a:pt x="1708712" y="1159745"/>
                    </a:cubicBezTo>
                    <a:cubicBezTo>
                      <a:pt x="1655086" y="1221532"/>
                      <a:pt x="1583083" y="1266470"/>
                      <a:pt x="1583083" y="1266470"/>
                    </a:cubicBezTo>
                    <a:cubicBezTo>
                      <a:pt x="1583083" y="1266470"/>
                      <a:pt x="1598409" y="1210807"/>
                      <a:pt x="1652531" y="1149020"/>
                    </a:cubicBezTo>
                    <a:cubicBezTo>
                      <a:pt x="1665938" y="1133572"/>
                      <a:pt x="1680494" y="1119176"/>
                      <a:pt x="1694785" y="1106273"/>
                    </a:cubicBezTo>
                    <a:lnTo>
                      <a:pt x="1716512" y="1088221"/>
                    </a:lnTo>
                    <a:lnTo>
                      <a:pt x="1710421" y="1086867"/>
                    </a:lnTo>
                    <a:cubicBezTo>
                      <a:pt x="1702235" y="1084849"/>
                      <a:pt x="1690776" y="1081706"/>
                      <a:pt x="1677691" y="1077206"/>
                    </a:cubicBezTo>
                    <a:lnTo>
                      <a:pt x="1647263" y="1064462"/>
                    </a:lnTo>
                    <a:lnTo>
                      <a:pt x="1628521" y="1070539"/>
                    </a:lnTo>
                    <a:lnTo>
                      <a:pt x="1625692" y="1071344"/>
                    </a:lnTo>
                    <a:lnTo>
                      <a:pt x="1637887" y="1083922"/>
                    </a:lnTo>
                    <a:lnTo>
                      <a:pt x="1649985" y="1077524"/>
                    </a:lnTo>
                    <a:cubicBezTo>
                      <a:pt x="1649985" y="1077524"/>
                      <a:pt x="1649857" y="1080716"/>
                      <a:pt x="1648932" y="1086350"/>
                    </a:cubicBezTo>
                    <a:lnTo>
                      <a:pt x="1646836" y="1094778"/>
                    </a:lnTo>
                    <a:lnTo>
                      <a:pt x="1646913" y="1094880"/>
                    </a:lnTo>
                    <a:lnTo>
                      <a:pt x="1646811" y="1094876"/>
                    </a:lnTo>
                    <a:lnTo>
                      <a:pt x="1643092" y="1109826"/>
                    </a:lnTo>
                    <a:cubicBezTo>
                      <a:pt x="1636709" y="1129360"/>
                      <a:pt x="1624455" y="1155660"/>
                      <a:pt x="1600963" y="1182726"/>
                    </a:cubicBezTo>
                    <a:cubicBezTo>
                      <a:pt x="1553978" y="1236850"/>
                      <a:pt x="1478913" y="1273617"/>
                      <a:pt x="1478913" y="1273617"/>
                    </a:cubicBezTo>
                    <a:cubicBezTo>
                      <a:pt x="1478913" y="1273617"/>
                      <a:pt x="1480951" y="1222556"/>
                      <a:pt x="1527936" y="1168424"/>
                    </a:cubicBezTo>
                    <a:cubicBezTo>
                      <a:pt x="1551427" y="1141358"/>
                      <a:pt x="1581941" y="1118633"/>
                      <a:pt x="1606581" y="1102674"/>
                    </a:cubicBezTo>
                    <a:lnTo>
                      <a:pt x="1621291" y="1093850"/>
                    </a:lnTo>
                    <a:lnTo>
                      <a:pt x="1592912" y="1092710"/>
                    </a:lnTo>
                    <a:cubicBezTo>
                      <a:pt x="1561252" y="1089902"/>
                      <a:pt x="1520272" y="1083648"/>
                      <a:pt x="1482997" y="1069861"/>
                    </a:cubicBezTo>
                    <a:cubicBezTo>
                      <a:pt x="1445971" y="1055816"/>
                      <a:pt x="1419672" y="1036921"/>
                      <a:pt x="1402627" y="1021537"/>
                    </a:cubicBezTo>
                    <a:lnTo>
                      <a:pt x="1394745" y="1013407"/>
                    </a:lnTo>
                    <a:lnTo>
                      <a:pt x="1378570" y="1019622"/>
                    </a:lnTo>
                    <a:cubicBezTo>
                      <a:pt x="1341417" y="1032580"/>
                      <a:pt x="1316012" y="1039217"/>
                      <a:pt x="1316012" y="1039217"/>
                    </a:cubicBezTo>
                    <a:cubicBezTo>
                      <a:pt x="1316012" y="1039217"/>
                      <a:pt x="1367590" y="983554"/>
                      <a:pt x="1462068" y="933000"/>
                    </a:cubicBezTo>
                    <a:cubicBezTo>
                      <a:pt x="1485556" y="920361"/>
                      <a:pt x="1509526" y="909222"/>
                      <a:pt x="1532267" y="899623"/>
                    </a:cubicBezTo>
                    <a:lnTo>
                      <a:pt x="1586298" y="878865"/>
                    </a:lnTo>
                    <a:lnTo>
                      <a:pt x="1559058" y="858714"/>
                    </a:lnTo>
                    <a:lnTo>
                      <a:pt x="1533173" y="833643"/>
                    </a:lnTo>
                    <a:lnTo>
                      <a:pt x="1528457" y="838929"/>
                    </a:lnTo>
                    <a:cubicBezTo>
                      <a:pt x="1523359" y="844347"/>
                      <a:pt x="1515715" y="852023"/>
                      <a:pt x="1505533" y="861055"/>
                    </a:cubicBezTo>
                    <a:lnTo>
                      <a:pt x="1481529" y="880098"/>
                    </a:lnTo>
                    <a:lnTo>
                      <a:pt x="1482990" y="889077"/>
                    </a:lnTo>
                    <a:lnTo>
                      <a:pt x="1475287" y="885051"/>
                    </a:lnTo>
                    <a:lnTo>
                      <a:pt x="1467385" y="891319"/>
                    </a:lnTo>
                    <a:cubicBezTo>
                      <a:pt x="1452137" y="902163"/>
                      <a:pt x="1434358" y="913462"/>
                      <a:pt x="1414060" y="924313"/>
                    </a:cubicBezTo>
                    <a:cubicBezTo>
                      <a:pt x="1332859" y="968236"/>
                      <a:pt x="1241960" y="988663"/>
                      <a:pt x="1241960" y="988663"/>
                    </a:cubicBezTo>
                    <a:cubicBezTo>
                      <a:pt x="1241960" y="988663"/>
                      <a:pt x="1282814" y="938109"/>
                      <a:pt x="1364012" y="894702"/>
                    </a:cubicBezTo>
                    <a:cubicBezTo>
                      <a:pt x="1384312" y="883721"/>
                      <a:pt x="1405219" y="874209"/>
                      <a:pt x="1425158" y="866117"/>
                    </a:cubicBezTo>
                    <a:lnTo>
                      <a:pt x="1436164" y="862128"/>
                    </a:lnTo>
                    <a:lnTo>
                      <a:pt x="1435436" y="861693"/>
                    </a:lnTo>
                    <a:cubicBezTo>
                      <a:pt x="1408309" y="844139"/>
                      <a:pt x="1374478" y="818862"/>
                      <a:pt x="1347669" y="787969"/>
                    </a:cubicBezTo>
                    <a:cubicBezTo>
                      <a:pt x="1294045" y="726173"/>
                      <a:pt x="1288429" y="664894"/>
                      <a:pt x="1288429" y="664894"/>
                    </a:cubicBezTo>
                    <a:close/>
                    <a:moveTo>
                      <a:pt x="2929224" y="660301"/>
                    </a:moveTo>
                    <a:cubicBezTo>
                      <a:pt x="2929224" y="660301"/>
                      <a:pt x="3010937" y="707286"/>
                      <a:pt x="3048721" y="776220"/>
                    </a:cubicBezTo>
                    <a:cubicBezTo>
                      <a:pt x="3076683" y="827927"/>
                      <a:pt x="3072185" y="877621"/>
                      <a:pt x="3068186" y="899237"/>
                    </a:cubicBezTo>
                    <a:lnTo>
                      <a:pt x="3067336" y="902921"/>
                    </a:lnTo>
                    <a:lnTo>
                      <a:pt x="3087976" y="895598"/>
                    </a:lnTo>
                    <a:cubicBezTo>
                      <a:pt x="3124810" y="883979"/>
                      <a:pt x="3150346" y="878361"/>
                      <a:pt x="3150346" y="878361"/>
                    </a:cubicBezTo>
                    <a:cubicBezTo>
                      <a:pt x="3150346" y="878361"/>
                      <a:pt x="3106430" y="934540"/>
                      <a:pt x="3016037" y="983048"/>
                    </a:cubicBezTo>
                    <a:lnTo>
                      <a:pt x="2951773" y="1012502"/>
                    </a:lnTo>
                    <a:lnTo>
                      <a:pt x="2969241" y="1030607"/>
                    </a:lnTo>
                    <a:lnTo>
                      <a:pt x="2973621" y="1037622"/>
                    </a:lnTo>
                    <a:lnTo>
                      <a:pt x="2981467" y="1029255"/>
                    </a:lnTo>
                    <a:cubicBezTo>
                      <a:pt x="2985873" y="1024794"/>
                      <a:pt x="2988457" y="1022368"/>
                      <a:pt x="2988457" y="1022368"/>
                    </a:cubicBezTo>
                    <a:cubicBezTo>
                      <a:pt x="2988457" y="1022368"/>
                      <a:pt x="2987659" y="1025241"/>
                      <a:pt x="2985936" y="1030372"/>
                    </a:cubicBezTo>
                    <a:lnTo>
                      <a:pt x="2979523" y="1047485"/>
                    </a:lnTo>
                    <a:lnTo>
                      <a:pt x="2981309" y="1050974"/>
                    </a:lnTo>
                    <a:lnTo>
                      <a:pt x="2978517" y="1050167"/>
                    </a:lnTo>
                    <a:lnTo>
                      <a:pt x="2977859" y="1051924"/>
                    </a:lnTo>
                    <a:cubicBezTo>
                      <a:pt x="2970454" y="1069990"/>
                      <a:pt x="2958838" y="1094630"/>
                      <a:pt x="2941990" y="1120931"/>
                    </a:cubicBezTo>
                    <a:cubicBezTo>
                      <a:pt x="2908274" y="1173532"/>
                      <a:pt x="2866914" y="1212338"/>
                      <a:pt x="2866914" y="1212338"/>
                    </a:cubicBezTo>
                    <a:cubicBezTo>
                      <a:pt x="2866914" y="1212338"/>
                      <a:pt x="2879677" y="1166377"/>
                      <a:pt x="2913383" y="1113784"/>
                    </a:cubicBezTo>
                    <a:cubicBezTo>
                      <a:pt x="2930236" y="1087483"/>
                      <a:pt x="2949005" y="1064629"/>
                      <a:pt x="2963560" y="1048351"/>
                    </a:cubicBezTo>
                    <a:lnTo>
                      <a:pt x="2965410" y="1046379"/>
                    </a:lnTo>
                    <a:lnTo>
                      <a:pt x="2955903" y="1043632"/>
                    </a:lnTo>
                    <a:lnTo>
                      <a:pt x="2918890" y="1024577"/>
                    </a:lnTo>
                    <a:lnTo>
                      <a:pt x="2885879" y="1036288"/>
                    </a:lnTo>
                    <a:lnTo>
                      <a:pt x="2880381" y="1037873"/>
                    </a:lnTo>
                    <a:lnTo>
                      <a:pt x="2894495" y="1051987"/>
                    </a:lnTo>
                    <a:lnTo>
                      <a:pt x="2898409" y="1057796"/>
                    </a:lnTo>
                    <a:lnTo>
                      <a:pt x="2911870" y="1043941"/>
                    </a:lnTo>
                    <a:cubicBezTo>
                      <a:pt x="2916035" y="1039887"/>
                      <a:pt x="2918493" y="1037685"/>
                      <a:pt x="2918493" y="1037685"/>
                    </a:cubicBezTo>
                    <a:cubicBezTo>
                      <a:pt x="2918493" y="1037685"/>
                      <a:pt x="2915811" y="1048410"/>
                      <a:pt x="2909300" y="1065135"/>
                    </a:cubicBezTo>
                    <a:lnTo>
                      <a:pt x="2906801" y="1070807"/>
                    </a:lnTo>
                    <a:lnTo>
                      <a:pt x="2908282" y="1073438"/>
                    </a:lnTo>
                    <a:lnTo>
                      <a:pt x="2905965" y="1072700"/>
                    </a:lnTo>
                    <a:lnTo>
                      <a:pt x="2896519" y="1094132"/>
                    </a:lnTo>
                    <a:cubicBezTo>
                      <a:pt x="2891205" y="1104904"/>
                      <a:pt x="2884790" y="1116585"/>
                      <a:pt x="2877133" y="1128585"/>
                    </a:cubicBezTo>
                    <a:cubicBezTo>
                      <a:pt x="2846489" y="1176593"/>
                      <a:pt x="2807167" y="1211830"/>
                      <a:pt x="2807167" y="1211830"/>
                    </a:cubicBezTo>
                    <a:cubicBezTo>
                      <a:pt x="2807167" y="1211830"/>
                      <a:pt x="2817892" y="1168930"/>
                      <a:pt x="2848527" y="1120922"/>
                    </a:cubicBezTo>
                    <a:cubicBezTo>
                      <a:pt x="2856187" y="1108922"/>
                      <a:pt x="2864391" y="1097719"/>
                      <a:pt x="2872386" y="1087666"/>
                    </a:cubicBezTo>
                    <a:lnTo>
                      <a:pt x="2889674" y="1067512"/>
                    </a:lnTo>
                    <a:lnTo>
                      <a:pt x="2881216" y="1064819"/>
                    </a:lnTo>
                    <a:lnTo>
                      <a:pt x="2847929" y="1047230"/>
                    </a:lnTo>
                    <a:lnTo>
                      <a:pt x="2840885" y="1049261"/>
                    </a:lnTo>
                    <a:cubicBezTo>
                      <a:pt x="2829898" y="1052117"/>
                      <a:pt x="2823515" y="1053521"/>
                      <a:pt x="2823515" y="1053521"/>
                    </a:cubicBezTo>
                    <a:cubicBezTo>
                      <a:pt x="2823515" y="1053521"/>
                      <a:pt x="2826260" y="1050010"/>
                      <a:pt x="2831789" y="1043986"/>
                    </a:cubicBezTo>
                    <a:lnTo>
                      <a:pt x="2835280" y="1040547"/>
                    </a:lnTo>
                    <a:lnTo>
                      <a:pt x="2825047" y="1035139"/>
                    </a:lnTo>
                    <a:lnTo>
                      <a:pt x="2792041" y="1002281"/>
                    </a:lnTo>
                    <a:lnTo>
                      <a:pt x="2763702" y="1010427"/>
                    </a:lnTo>
                    <a:lnTo>
                      <a:pt x="2734371" y="1016381"/>
                    </a:lnTo>
                    <a:lnTo>
                      <a:pt x="2752337" y="1021097"/>
                    </a:lnTo>
                    <a:cubicBezTo>
                      <a:pt x="2766571" y="1025821"/>
                      <a:pt x="2784956" y="1033609"/>
                      <a:pt x="2801551" y="1045864"/>
                    </a:cubicBezTo>
                    <a:lnTo>
                      <a:pt x="2831579" y="1077436"/>
                    </a:lnTo>
                    <a:lnTo>
                      <a:pt x="2837967" y="1070624"/>
                    </a:lnTo>
                    <a:cubicBezTo>
                      <a:pt x="2842372" y="1066163"/>
                      <a:pt x="2844958" y="1063737"/>
                      <a:pt x="2844958" y="1063737"/>
                    </a:cubicBezTo>
                    <a:cubicBezTo>
                      <a:pt x="2844958" y="1063737"/>
                      <a:pt x="2844159" y="1066610"/>
                      <a:pt x="2842435" y="1071740"/>
                    </a:cubicBezTo>
                    <a:lnTo>
                      <a:pt x="2837787" y="1084145"/>
                    </a:lnTo>
                    <a:lnTo>
                      <a:pt x="2845862" y="1097569"/>
                    </a:lnTo>
                    <a:cubicBezTo>
                      <a:pt x="2847673" y="1101015"/>
                      <a:pt x="2848534" y="1103058"/>
                      <a:pt x="2848534" y="1103058"/>
                    </a:cubicBezTo>
                    <a:lnTo>
                      <a:pt x="2831887" y="1098689"/>
                    </a:lnTo>
                    <a:lnTo>
                      <a:pt x="2819965" y="1124708"/>
                    </a:lnTo>
                    <a:cubicBezTo>
                      <a:pt x="2814029" y="1136414"/>
                      <a:pt x="2806913" y="1149150"/>
                      <a:pt x="2798489" y="1162300"/>
                    </a:cubicBezTo>
                    <a:cubicBezTo>
                      <a:pt x="2764774" y="1214901"/>
                      <a:pt x="2723414" y="1253707"/>
                      <a:pt x="2723414" y="1253707"/>
                    </a:cubicBezTo>
                    <a:cubicBezTo>
                      <a:pt x="2723414" y="1253707"/>
                      <a:pt x="2736177" y="1207746"/>
                      <a:pt x="2769883" y="1155153"/>
                    </a:cubicBezTo>
                    <a:cubicBezTo>
                      <a:pt x="2778310" y="1142003"/>
                      <a:pt x="2787214" y="1129714"/>
                      <a:pt x="2795833" y="1118678"/>
                    </a:cubicBezTo>
                    <a:lnTo>
                      <a:pt x="2817196" y="1093143"/>
                    </a:lnTo>
                    <a:lnTo>
                      <a:pt x="2783717" y="1076294"/>
                    </a:lnTo>
                    <a:lnTo>
                      <a:pt x="2782375" y="1081547"/>
                    </a:lnTo>
                    <a:cubicBezTo>
                      <a:pt x="2781107" y="1086079"/>
                      <a:pt x="2779113" y="1092589"/>
                      <a:pt x="2776208" y="1100505"/>
                    </a:cubicBezTo>
                    <a:lnTo>
                      <a:pt x="2768944" y="1117615"/>
                    </a:lnTo>
                    <a:lnTo>
                      <a:pt x="2771423" y="1122978"/>
                    </a:lnTo>
                    <a:lnTo>
                      <a:pt x="2767131" y="1121884"/>
                    </a:lnTo>
                    <a:lnTo>
                      <a:pt x="2764582" y="1127889"/>
                    </a:lnTo>
                    <a:cubicBezTo>
                      <a:pt x="2759675" y="1138038"/>
                      <a:pt x="2753673" y="1149017"/>
                      <a:pt x="2746396" y="1160252"/>
                    </a:cubicBezTo>
                    <a:cubicBezTo>
                      <a:pt x="2717291" y="1205706"/>
                      <a:pt x="2679501" y="1238388"/>
                      <a:pt x="2679501" y="1238388"/>
                    </a:cubicBezTo>
                    <a:cubicBezTo>
                      <a:pt x="2679501" y="1238388"/>
                      <a:pt x="2688179" y="1197535"/>
                      <a:pt x="2717291" y="1152589"/>
                    </a:cubicBezTo>
                    <a:cubicBezTo>
                      <a:pt x="2724566" y="1141227"/>
                      <a:pt x="2732386" y="1130664"/>
                      <a:pt x="2740022" y="1121209"/>
                    </a:cubicBezTo>
                    <a:lnTo>
                      <a:pt x="2744479" y="1116113"/>
                    </a:lnTo>
                    <a:lnTo>
                      <a:pt x="2744100" y="1116017"/>
                    </a:lnTo>
                    <a:cubicBezTo>
                      <a:pt x="2728141" y="1110844"/>
                      <a:pt x="2707585" y="1102289"/>
                      <a:pt x="2689202" y="1088756"/>
                    </a:cubicBezTo>
                    <a:cubicBezTo>
                      <a:pt x="2652433" y="1061690"/>
                      <a:pt x="2637621" y="1024415"/>
                      <a:pt x="2637621" y="1024415"/>
                    </a:cubicBezTo>
                    <a:cubicBezTo>
                      <a:pt x="2637621" y="1024415"/>
                      <a:pt x="2683078" y="1031562"/>
                      <a:pt x="2719846" y="1058628"/>
                    </a:cubicBezTo>
                    <a:lnTo>
                      <a:pt x="2758554" y="1100025"/>
                    </a:lnTo>
                    <a:lnTo>
                      <a:pt x="2761653" y="1096483"/>
                    </a:lnTo>
                    <a:cubicBezTo>
                      <a:pt x="2768196" y="1089557"/>
                      <a:pt x="2773829" y="1084052"/>
                      <a:pt x="2777827" y="1080278"/>
                    </a:cubicBezTo>
                    <a:lnTo>
                      <a:pt x="2782727" y="1075796"/>
                    </a:lnTo>
                    <a:lnTo>
                      <a:pt x="2775000" y="1071907"/>
                    </a:lnTo>
                    <a:cubicBezTo>
                      <a:pt x="2750101" y="1053523"/>
                      <a:pt x="2736122" y="1030544"/>
                      <a:pt x="2730689" y="1020203"/>
                    </a:cubicBezTo>
                    <a:lnTo>
                      <a:pt x="2729326" y="1017405"/>
                    </a:lnTo>
                    <a:lnTo>
                      <a:pt x="2720110" y="1019276"/>
                    </a:lnTo>
                    <a:cubicBezTo>
                      <a:pt x="2709346" y="1021087"/>
                      <a:pt x="2702995" y="1021853"/>
                      <a:pt x="2702995" y="1021853"/>
                    </a:cubicBezTo>
                    <a:cubicBezTo>
                      <a:pt x="2702995" y="1021853"/>
                      <a:pt x="2729553" y="965175"/>
                      <a:pt x="2808197" y="922783"/>
                    </a:cubicBezTo>
                    <a:cubicBezTo>
                      <a:pt x="2847774" y="901591"/>
                      <a:pt x="2892965" y="887931"/>
                      <a:pt x="2928267" y="879569"/>
                    </a:cubicBezTo>
                    <a:lnTo>
                      <a:pt x="2949206" y="875318"/>
                    </a:lnTo>
                    <a:lnTo>
                      <a:pt x="2917922" y="862404"/>
                    </a:lnTo>
                    <a:cubicBezTo>
                      <a:pt x="2883644" y="846829"/>
                      <a:pt x="2840623" y="823721"/>
                      <a:pt x="2805644" y="793593"/>
                    </a:cubicBezTo>
                    <a:cubicBezTo>
                      <a:pt x="2735170" y="733329"/>
                      <a:pt x="2723422" y="667964"/>
                      <a:pt x="2723422" y="667964"/>
                    </a:cubicBezTo>
                    <a:cubicBezTo>
                      <a:pt x="2723422" y="667964"/>
                      <a:pt x="2825554" y="700139"/>
                      <a:pt x="2895518" y="760395"/>
                    </a:cubicBezTo>
                    <a:cubicBezTo>
                      <a:pt x="2930756" y="790527"/>
                      <a:pt x="2951310" y="821934"/>
                      <a:pt x="2963054" y="845808"/>
                    </a:cubicBezTo>
                    <a:lnTo>
                      <a:pt x="2973048" y="870541"/>
                    </a:lnTo>
                    <a:lnTo>
                      <a:pt x="2988973" y="868143"/>
                    </a:lnTo>
                    <a:cubicBezTo>
                      <a:pt x="2988973" y="868143"/>
                      <a:pt x="2987312" y="871686"/>
                      <a:pt x="2983594" y="877663"/>
                    </a:cubicBezTo>
                    <a:lnTo>
                      <a:pt x="2977656" y="885739"/>
                    </a:lnTo>
                    <a:lnTo>
                      <a:pt x="2977733" y="886024"/>
                    </a:lnTo>
                    <a:lnTo>
                      <a:pt x="2977506" y="885945"/>
                    </a:lnTo>
                    <a:lnTo>
                      <a:pt x="2965864" y="901784"/>
                    </a:lnTo>
                    <a:cubicBezTo>
                      <a:pt x="2957629" y="911519"/>
                      <a:pt x="2946937" y="922578"/>
                      <a:pt x="2933389" y="933853"/>
                    </a:cubicBezTo>
                    <a:lnTo>
                      <a:pt x="2884347" y="966830"/>
                    </a:lnTo>
                    <a:lnTo>
                      <a:pt x="2908761" y="979394"/>
                    </a:lnTo>
                    <a:lnTo>
                      <a:pt x="2957821" y="948835"/>
                    </a:lnTo>
                    <a:cubicBezTo>
                      <a:pt x="2980416" y="936835"/>
                      <a:pt x="3003747" y="926430"/>
                      <a:pt x="3026032" y="917573"/>
                    </a:cubicBezTo>
                    <a:lnTo>
                      <a:pt x="3058488" y="906060"/>
                    </a:lnTo>
                    <a:lnTo>
                      <a:pt x="3052220" y="902110"/>
                    </a:lnTo>
                    <a:cubicBezTo>
                      <a:pt x="3027465" y="885666"/>
                      <a:pt x="2974418" y="846315"/>
                      <a:pt x="2946083" y="794608"/>
                    </a:cubicBezTo>
                    <a:cubicBezTo>
                      <a:pt x="2908797" y="725666"/>
                      <a:pt x="2929224" y="660301"/>
                      <a:pt x="2929224" y="660301"/>
                    </a:cubicBezTo>
                    <a:close/>
                    <a:moveTo>
                      <a:pt x="3643312" y="656000"/>
                    </a:moveTo>
                    <a:cubicBezTo>
                      <a:pt x="3700261" y="657366"/>
                      <a:pt x="3742200" y="670002"/>
                      <a:pt x="3742200" y="670002"/>
                    </a:cubicBezTo>
                    <a:cubicBezTo>
                      <a:pt x="3742200" y="670002"/>
                      <a:pt x="3678366" y="711371"/>
                      <a:pt x="3593083" y="723111"/>
                    </a:cubicBezTo>
                    <a:cubicBezTo>
                      <a:pt x="3507800" y="734859"/>
                      <a:pt x="3433241" y="712386"/>
                      <a:pt x="3433241" y="712386"/>
                    </a:cubicBezTo>
                    <a:cubicBezTo>
                      <a:pt x="3433241" y="712386"/>
                      <a:pt x="3497075" y="671026"/>
                      <a:pt x="3582358" y="659277"/>
                    </a:cubicBezTo>
                    <a:cubicBezTo>
                      <a:pt x="3603679" y="656342"/>
                      <a:pt x="3624330" y="655545"/>
                      <a:pt x="3643312" y="656000"/>
                    </a:cubicBezTo>
                    <a:close/>
                    <a:moveTo>
                      <a:pt x="7237244" y="653662"/>
                    </a:moveTo>
                    <a:cubicBezTo>
                      <a:pt x="7237244" y="653662"/>
                      <a:pt x="7231628" y="714941"/>
                      <a:pt x="7178012" y="776736"/>
                    </a:cubicBezTo>
                    <a:cubicBezTo>
                      <a:pt x="7151200" y="807629"/>
                      <a:pt x="7117367" y="832906"/>
                      <a:pt x="7090238" y="850460"/>
                    </a:cubicBezTo>
                    <a:lnTo>
                      <a:pt x="7090041" y="850577"/>
                    </a:lnTo>
                    <a:lnTo>
                      <a:pt x="7100525" y="854377"/>
                    </a:lnTo>
                    <a:cubicBezTo>
                      <a:pt x="7120465" y="862469"/>
                      <a:pt x="7141371" y="871981"/>
                      <a:pt x="7161671" y="882962"/>
                    </a:cubicBezTo>
                    <a:cubicBezTo>
                      <a:pt x="7242869" y="926360"/>
                      <a:pt x="7283722" y="976923"/>
                      <a:pt x="7283722" y="976923"/>
                    </a:cubicBezTo>
                    <a:cubicBezTo>
                      <a:pt x="7283722" y="976923"/>
                      <a:pt x="7192822" y="956496"/>
                      <a:pt x="7111624" y="912573"/>
                    </a:cubicBezTo>
                    <a:cubicBezTo>
                      <a:pt x="7091325" y="901722"/>
                      <a:pt x="7073547" y="890423"/>
                      <a:pt x="7058298" y="879580"/>
                    </a:cubicBezTo>
                    <a:lnTo>
                      <a:pt x="7050778" y="873613"/>
                    </a:lnTo>
                    <a:lnTo>
                      <a:pt x="7042682" y="877844"/>
                    </a:lnTo>
                    <a:lnTo>
                      <a:pt x="7044218" y="868409"/>
                    </a:lnTo>
                    <a:lnTo>
                      <a:pt x="7020149" y="849315"/>
                    </a:lnTo>
                    <a:cubicBezTo>
                      <a:pt x="7009968" y="840283"/>
                      <a:pt x="7002324" y="832607"/>
                      <a:pt x="6997225" y="827189"/>
                    </a:cubicBezTo>
                    <a:lnTo>
                      <a:pt x="6992501" y="821894"/>
                    </a:lnTo>
                    <a:lnTo>
                      <a:pt x="6966617" y="846963"/>
                    </a:lnTo>
                    <a:lnTo>
                      <a:pt x="6939369" y="867119"/>
                    </a:lnTo>
                    <a:lnTo>
                      <a:pt x="6993416" y="887883"/>
                    </a:lnTo>
                    <a:cubicBezTo>
                      <a:pt x="7016156" y="897482"/>
                      <a:pt x="7040126" y="908621"/>
                      <a:pt x="7063616" y="921260"/>
                    </a:cubicBezTo>
                    <a:cubicBezTo>
                      <a:pt x="7158093" y="971814"/>
                      <a:pt x="7209671" y="1027477"/>
                      <a:pt x="7209671" y="1027477"/>
                    </a:cubicBezTo>
                    <a:cubicBezTo>
                      <a:pt x="7209671" y="1027477"/>
                      <a:pt x="7184265" y="1020840"/>
                      <a:pt x="7147113" y="1007882"/>
                    </a:cubicBezTo>
                    <a:lnTo>
                      <a:pt x="7130936" y="1001667"/>
                    </a:lnTo>
                    <a:lnTo>
                      <a:pt x="7123053" y="1009797"/>
                    </a:lnTo>
                    <a:cubicBezTo>
                      <a:pt x="7106009" y="1025181"/>
                      <a:pt x="7079708" y="1044076"/>
                      <a:pt x="7042682" y="1058121"/>
                    </a:cubicBezTo>
                    <a:cubicBezTo>
                      <a:pt x="7005403" y="1071908"/>
                      <a:pt x="6964421" y="1078162"/>
                      <a:pt x="6932759" y="1080970"/>
                    </a:cubicBezTo>
                    <a:lnTo>
                      <a:pt x="6904402" y="1082110"/>
                    </a:lnTo>
                    <a:lnTo>
                      <a:pt x="6919103" y="1090926"/>
                    </a:lnTo>
                    <a:cubicBezTo>
                      <a:pt x="6943743" y="1106885"/>
                      <a:pt x="6974256" y="1129610"/>
                      <a:pt x="6997744" y="1156676"/>
                    </a:cubicBezTo>
                    <a:cubicBezTo>
                      <a:pt x="7044729" y="1210808"/>
                      <a:pt x="7046767" y="1261869"/>
                      <a:pt x="7046767" y="1261869"/>
                    </a:cubicBezTo>
                    <a:cubicBezTo>
                      <a:pt x="7046767" y="1261869"/>
                      <a:pt x="6971701" y="1225102"/>
                      <a:pt x="6924717" y="1170978"/>
                    </a:cubicBezTo>
                    <a:cubicBezTo>
                      <a:pt x="6901224" y="1143912"/>
                      <a:pt x="6888968" y="1117612"/>
                      <a:pt x="6882586" y="1098078"/>
                    </a:cubicBezTo>
                    <a:lnTo>
                      <a:pt x="6878869" y="1083135"/>
                    </a:lnTo>
                    <a:lnTo>
                      <a:pt x="6878755" y="1083140"/>
                    </a:lnTo>
                    <a:lnTo>
                      <a:pt x="6878842" y="1083027"/>
                    </a:lnTo>
                    <a:lnTo>
                      <a:pt x="6876746" y="1074602"/>
                    </a:lnTo>
                    <a:cubicBezTo>
                      <a:pt x="6875821" y="1068968"/>
                      <a:pt x="6875693" y="1065776"/>
                      <a:pt x="6875693" y="1065776"/>
                    </a:cubicBezTo>
                    <a:lnTo>
                      <a:pt x="6887792" y="1072174"/>
                    </a:lnTo>
                    <a:lnTo>
                      <a:pt x="6899980" y="1059604"/>
                    </a:lnTo>
                    <a:lnTo>
                      <a:pt x="6897152" y="1058799"/>
                    </a:lnTo>
                    <a:lnTo>
                      <a:pt x="6878397" y="1052719"/>
                    </a:lnTo>
                    <a:lnTo>
                      <a:pt x="6847991" y="1065455"/>
                    </a:lnTo>
                    <a:cubicBezTo>
                      <a:pt x="6834905" y="1069955"/>
                      <a:pt x="6823447" y="1073099"/>
                      <a:pt x="6815260" y="1075118"/>
                    </a:cubicBezTo>
                    <a:lnTo>
                      <a:pt x="6809161" y="1076474"/>
                    </a:lnTo>
                    <a:lnTo>
                      <a:pt x="6830887" y="1094525"/>
                    </a:lnTo>
                    <a:cubicBezTo>
                      <a:pt x="6845178" y="1107428"/>
                      <a:pt x="6859733" y="1121824"/>
                      <a:pt x="6873139" y="1137272"/>
                    </a:cubicBezTo>
                    <a:cubicBezTo>
                      <a:pt x="6927271" y="1199059"/>
                      <a:pt x="6942589" y="1254722"/>
                      <a:pt x="6942589" y="1254722"/>
                    </a:cubicBezTo>
                    <a:cubicBezTo>
                      <a:pt x="6942589" y="1254722"/>
                      <a:pt x="6870585" y="1209784"/>
                      <a:pt x="6816960" y="1147997"/>
                    </a:cubicBezTo>
                    <a:cubicBezTo>
                      <a:pt x="6762828" y="1086202"/>
                      <a:pt x="6747510" y="1030539"/>
                      <a:pt x="6747510" y="1030539"/>
                    </a:cubicBezTo>
                    <a:cubicBezTo>
                      <a:pt x="6747510" y="1030539"/>
                      <a:pt x="6765511" y="1041774"/>
                      <a:pt x="6790215" y="1060733"/>
                    </a:cubicBezTo>
                    <a:lnTo>
                      <a:pt x="6803307" y="1071610"/>
                    </a:lnTo>
                    <a:lnTo>
                      <a:pt x="6803850" y="1068575"/>
                    </a:lnTo>
                    <a:cubicBezTo>
                      <a:pt x="6805190" y="1062630"/>
                      <a:pt x="6807520" y="1054252"/>
                      <a:pt x="6811478" y="1044517"/>
                    </a:cubicBezTo>
                    <a:lnTo>
                      <a:pt x="6818602" y="1031333"/>
                    </a:lnTo>
                    <a:lnTo>
                      <a:pt x="6789113" y="1020004"/>
                    </a:lnTo>
                    <a:lnTo>
                      <a:pt x="6772323" y="1012021"/>
                    </a:lnTo>
                    <a:lnTo>
                      <a:pt x="6731183" y="1029638"/>
                    </a:lnTo>
                    <a:lnTo>
                      <a:pt x="6701257" y="1038209"/>
                    </a:lnTo>
                    <a:lnTo>
                      <a:pt x="6716293" y="1057034"/>
                    </a:lnTo>
                    <a:cubicBezTo>
                      <a:pt x="6731037" y="1078163"/>
                      <a:pt x="6737292" y="1092335"/>
                      <a:pt x="6737292" y="1092335"/>
                    </a:cubicBezTo>
                    <a:lnTo>
                      <a:pt x="6732064" y="1090102"/>
                    </a:lnTo>
                    <a:lnTo>
                      <a:pt x="6761100" y="1128467"/>
                    </a:lnTo>
                    <a:cubicBezTo>
                      <a:pt x="6785874" y="1166098"/>
                      <a:pt x="6794495" y="1193959"/>
                      <a:pt x="6794495" y="1193959"/>
                    </a:cubicBezTo>
                    <a:cubicBezTo>
                      <a:pt x="6794495" y="1193959"/>
                      <a:pt x="6730662" y="1153613"/>
                      <a:pt x="6682146" y="1097443"/>
                    </a:cubicBezTo>
                    <a:cubicBezTo>
                      <a:pt x="6670017" y="1083527"/>
                      <a:pt x="6659963" y="1069962"/>
                      <a:pt x="6651704" y="1057443"/>
                    </a:cubicBezTo>
                    <a:lnTo>
                      <a:pt x="6647184" y="1049692"/>
                    </a:lnTo>
                    <a:lnTo>
                      <a:pt x="6640270" y="1050965"/>
                    </a:lnTo>
                    <a:lnTo>
                      <a:pt x="6644246" y="1044653"/>
                    </a:lnTo>
                    <a:lnTo>
                      <a:pt x="6644129" y="1044453"/>
                    </a:lnTo>
                    <a:lnTo>
                      <a:pt x="6636681" y="1040199"/>
                    </a:lnTo>
                    <a:lnTo>
                      <a:pt x="6590741" y="1007232"/>
                    </a:lnTo>
                    <a:lnTo>
                      <a:pt x="6563709" y="1015273"/>
                    </a:lnTo>
                    <a:lnTo>
                      <a:pt x="6598609" y="1045800"/>
                    </a:lnTo>
                    <a:cubicBezTo>
                      <a:pt x="6613138" y="1059420"/>
                      <a:pt x="6628138" y="1074581"/>
                      <a:pt x="6642308" y="1090795"/>
                    </a:cubicBezTo>
                    <a:cubicBezTo>
                      <a:pt x="6698994" y="1155652"/>
                      <a:pt x="6720444" y="1212846"/>
                      <a:pt x="6720444" y="1212846"/>
                    </a:cubicBezTo>
                    <a:cubicBezTo>
                      <a:pt x="6720444" y="1212846"/>
                      <a:pt x="6650487" y="1164846"/>
                      <a:pt x="6593792" y="1099989"/>
                    </a:cubicBezTo>
                    <a:cubicBezTo>
                      <a:pt x="6579623" y="1083775"/>
                      <a:pt x="6567655" y="1068040"/>
                      <a:pt x="6557674" y="1053557"/>
                    </a:cubicBezTo>
                    <a:lnTo>
                      <a:pt x="6537801" y="1021601"/>
                    </a:lnTo>
                    <a:lnTo>
                      <a:pt x="6510048" y="1026961"/>
                    </a:lnTo>
                    <a:cubicBezTo>
                      <a:pt x="6510048" y="1026961"/>
                      <a:pt x="6511485" y="1024408"/>
                      <a:pt x="6514517" y="1020107"/>
                    </a:cubicBezTo>
                    <a:lnTo>
                      <a:pt x="6527878" y="1003611"/>
                    </a:lnTo>
                    <a:lnTo>
                      <a:pt x="6527766" y="1003390"/>
                    </a:lnTo>
                    <a:lnTo>
                      <a:pt x="6499068" y="994087"/>
                    </a:lnTo>
                    <a:lnTo>
                      <a:pt x="6459564" y="978910"/>
                    </a:lnTo>
                    <a:lnTo>
                      <a:pt x="6455660" y="980177"/>
                    </a:lnTo>
                    <a:lnTo>
                      <a:pt x="6441708" y="983392"/>
                    </a:lnTo>
                    <a:lnTo>
                      <a:pt x="6469857" y="1007389"/>
                    </a:lnTo>
                    <a:cubicBezTo>
                      <a:pt x="6483334" y="1019789"/>
                      <a:pt x="6497154" y="1033610"/>
                      <a:pt x="6510049" y="1048420"/>
                    </a:cubicBezTo>
                    <a:cubicBezTo>
                      <a:pt x="6561626" y="1107652"/>
                      <a:pt x="6579498" y="1160770"/>
                      <a:pt x="6579498" y="1160770"/>
                    </a:cubicBezTo>
                    <a:cubicBezTo>
                      <a:pt x="6579498" y="1160770"/>
                      <a:pt x="6513110" y="1117354"/>
                      <a:pt x="6461533" y="1058122"/>
                    </a:cubicBezTo>
                    <a:cubicBezTo>
                      <a:pt x="6442191" y="1035906"/>
                      <a:pt x="6427589" y="1014553"/>
                      <a:pt x="6416893" y="996540"/>
                    </a:cubicBezTo>
                    <a:lnTo>
                      <a:pt x="6413289" y="989942"/>
                    </a:lnTo>
                    <a:lnTo>
                      <a:pt x="6409955" y="990710"/>
                    </a:lnTo>
                    <a:lnTo>
                      <a:pt x="6412156" y="987867"/>
                    </a:lnTo>
                    <a:lnTo>
                      <a:pt x="6403672" y="972334"/>
                    </a:lnTo>
                    <a:cubicBezTo>
                      <a:pt x="6400171" y="965307"/>
                      <a:pt x="6397543" y="959425"/>
                      <a:pt x="6395682" y="954996"/>
                    </a:cubicBezTo>
                    <a:lnTo>
                      <a:pt x="6393607" y="949677"/>
                    </a:lnTo>
                    <a:lnTo>
                      <a:pt x="6372430" y="939608"/>
                    </a:lnTo>
                    <a:lnTo>
                      <a:pt x="6370748" y="940353"/>
                    </a:lnTo>
                    <a:lnTo>
                      <a:pt x="6340140" y="949748"/>
                    </a:lnTo>
                    <a:lnTo>
                      <a:pt x="6369810" y="971877"/>
                    </a:lnTo>
                    <a:cubicBezTo>
                      <a:pt x="6394514" y="992112"/>
                      <a:pt x="6407409" y="1006028"/>
                      <a:pt x="6407409" y="1006028"/>
                    </a:cubicBezTo>
                    <a:cubicBezTo>
                      <a:pt x="6407409" y="1006028"/>
                      <a:pt x="6401057" y="1004369"/>
                      <a:pt x="6390062" y="1001090"/>
                    </a:cubicBezTo>
                    <a:lnTo>
                      <a:pt x="6350916" y="988399"/>
                    </a:lnTo>
                    <a:lnTo>
                      <a:pt x="6357574" y="994222"/>
                    </a:lnTo>
                    <a:cubicBezTo>
                      <a:pt x="6372105" y="1007842"/>
                      <a:pt x="6387106" y="1023003"/>
                      <a:pt x="6401278" y="1039217"/>
                    </a:cubicBezTo>
                    <a:cubicBezTo>
                      <a:pt x="6457955" y="1104074"/>
                      <a:pt x="6479405" y="1161268"/>
                      <a:pt x="6479405" y="1161268"/>
                    </a:cubicBezTo>
                    <a:cubicBezTo>
                      <a:pt x="6479405" y="1161268"/>
                      <a:pt x="6409448" y="1113268"/>
                      <a:pt x="6352762" y="1048411"/>
                    </a:cubicBezTo>
                    <a:cubicBezTo>
                      <a:pt x="6338590" y="1032197"/>
                      <a:pt x="6326621" y="1016462"/>
                      <a:pt x="6316638" y="1001979"/>
                    </a:cubicBezTo>
                    <a:lnTo>
                      <a:pt x="6295077" y="967310"/>
                    </a:lnTo>
                    <a:lnTo>
                      <a:pt x="6282023" y="962295"/>
                    </a:lnTo>
                    <a:lnTo>
                      <a:pt x="6235319" y="940087"/>
                    </a:lnTo>
                    <a:lnTo>
                      <a:pt x="6239584" y="944556"/>
                    </a:lnTo>
                    <a:cubicBezTo>
                      <a:pt x="6257649" y="964663"/>
                      <a:pt x="6279992" y="992495"/>
                      <a:pt x="6297098" y="1023392"/>
                    </a:cubicBezTo>
                    <a:cubicBezTo>
                      <a:pt x="6331311" y="1085179"/>
                      <a:pt x="6332335" y="1135742"/>
                      <a:pt x="6332335" y="1135742"/>
                    </a:cubicBezTo>
                    <a:cubicBezTo>
                      <a:pt x="6332335" y="1135742"/>
                      <a:pt x="6277179" y="1086202"/>
                      <a:pt x="6242966" y="1024416"/>
                    </a:cubicBezTo>
                    <a:cubicBezTo>
                      <a:pt x="6225859" y="993518"/>
                      <a:pt x="6217050" y="965431"/>
                      <a:pt x="6212518" y="945068"/>
                    </a:cubicBezTo>
                    <a:lnTo>
                      <a:pt x="6209531" y="927457"/>
                    </a:lnTo>
                    <a:lnTo>
                      <a:pt x="6124092" y="873091"/>
                    </a:lnTo>
                    <a:cubicBezTo>
                      <a:pt x="6101186" y="855901"/>
                      <a:pt x="6084771" y="841198"/>
                      <a:pt x="6075303" y="832185"/>
                    </a:cubicBezTo>
                    <a:lnTo>
                      <a:pt x="6070802" y="827707"/>
                    </a:lnTo>
                    <a:lnTo>
                      <a:pt x="6020256" y="839099"/>
                    </a:lnTo>
                    <a:cubicBezTo>
                      <a:pt x="5978316" y="846822"/>
                      <a:pt x="5949334" y="849248"/>
                      <a:pt x="5949334" y="849248"/>
                    </a:cubicBezTo>
                    <a:cubicBezTo>
                      <a:pt x="5949334" y="849248"/>
                      <a:pt x="6001428" y="790523"/>
                      <a:pt x="6105091" y="748140"/>
                    </a:cubicBezTo>
                    <a:cubicBezTo>
                      <a:pt x="6208754" y="705747"/>
                      <a:pt x="6324681" y="696046"/>
                      <a:pt x="6324681" y="696046"/>
                    </a:cubicBezTo>
                    <a:cubicBezTo>
                      <a:pt x="6324681" y="696046"/>
                      <a:pt x="6272596" y="754771"/>
                      <a:pt x="6168925" y="797163"/>
                    </a:cubicBezTo>
                    <a:cubicBezTo>
                      <a:pt x="6143009" y="807759"/>
                      <a:pt x="6116327" y="816312"/>
                      <a:pt x="6090881" y="823182"/>
                    </a:cubicBezTo>
                    <a:lnTo>
                      <a:pt x="6077812" y="826127"/>
                    </a:lnTo>
                    <a:lnTo>
                      <a:pt x="6083115" y="827637"/>
                    </a:lnTo>
                    <a:lnTo>
                      <a:pt x="6089801" y="829804"/>
                    </a:lnTo>
                    <a:lnTo>
                      <a:pt x="6093549" y="828263"/>
                    </a:lnTo>
                    <a:cubicBezTo>
                      <a:pt x="6122801" y="816725"/>
                      <a:pt x="6192411" y="791545"/>
                      <a:pt x="6281265" y="774690"/>
                    </a:cubicBezTo>
                    <a:cubicBezTo>
                      <a:pt x="6399747" y="752225"/>
                      <a:pt x="6508518" y="753756"/>
                      <a:pt x="6508518" y="753756"/>
                    </a:cubicBezTo>
                    <a:cubicBezTo>
                      <a:pt x="6508518" y="753756"/>
                      <a:pt x="6424766" y="791031"/>
                      <a:pt x="6305785" y="813504"/>
                    </a:cubicBezTo>
                    <a:cubicBezTo>
                      <a:pt x="6246544" y="824737"/>
                      <a:pt x="6189731" y="829970"/>
                      <a:pt x="6147728" y="832395"/>
                    </a:cubicBezTo>
                    <a:lnTo>
                      <a:pt x="6101961" y="833746"/>
                    </a:lnTo>
                    <a:lnTo>
                      <a:pt x="6128326" y="842293"/>
                    </a:lnTo>
                    <a:cubicBezTo>
                      <a:pt x="6165477" y="855251"/>
                      <a:pt x="6214373" y="874530"/>
                      <a:pt x="6261354" y="899811"/>
                    </a:cubicBezTo>
                    <a:lnTo>
                      <a:pt x="6313443" y="931328"/>
                    </a:lnTo>
                    <a:lnTo>
                      <a:pt x="6332937" y="916540"/>
                    </a:lnTo>
                    <a:lnTo>
                      <a:pt x="6303362" y="898645"/>
                    </a:lnTo>
                    <a:cubicBezTo>
                      <a:pt x="6248998" y="861663"/>
                      <a:pt x="6219985" y="830352"/>
                      <a:pt x="6219985" y="830352"/>
                    </a:cubicBezTo>
                    <a:cubicBezTo>
                      <a:pt x="6219985" y="830352"/>
                      <a:pt x="6277149" y="845291"/>
                      <a:pt x="6345371" y="874088"/>
                    </a:cubicBezTo>
                    <a:lnTo>
                      <a:pt x="6372465" y="886971"/>
                    </a:lnTo>
                    <a:lnTo>
                      <a:pt x="6416489" y="867438"/>
                    </a:lnTo>
                    <a:cubicBezTo>
                      <a:pt x="6431474" y="862003"/>
                      <a:pt x="6445900" y="857774"/>
                      <a:pt x="6458475" y="854551"/>
                    </a:cubicBezTo>
                    <a:lnTo>
                      <a:pt x="6492696" y="847472"/>
                    </a:lnTo>
                    <a:lnTo>
                      <a:pt x="6440107" y="852176"/>
                    </a:lnTo>
                    <a:cubicBezTo>
                      <a:pt x="6356086" y="856846"/>
                      <a:pt x="6294036" y="852825"/>
                      <a:pt x="6294036" y="852825"/>
                    </a:cubicBezTo>
                    <a:cubicBezTo>
                      <a:pt x="6294036" y="852825"/>
                      <a:pt x="6386983" y="819627"/>
                      <a:pt x="6512603" y="803802"/>
                    </a:cubicBezTo>
                    <a:cubicBezTo>
                      <a:pt x="6544010" y="799844"/>
                      <a:pt x="6574459" y="797321"/>
                      <a:pt x="6602467" y="795765"/>
                    </a:cubicBezTo>
                    <a:lnTo>
                      <a:pt x="6667750" y="793817"/>
                    </a:lnTo>
                    <a:lnTo>
                      <a:pt x="6704202" y="758385"/>
                    </a:lnTo>
                    <a:cubicBezTo>
                      <a:pt x="6746931" y="722480"/>
                      <a:pt x="6788870" y="700647"/>
                      <a:pt x="6788870" y="700647"/>
                    </a:cubicBezTo>
                    <a:cubicBezTo>
                      <a:pt x="6788870" y="700647"/>
                      <a:pt x="6783989" y="733109"/>
                      <a:pt x="6759789" y="774328"/>
                    </a:cubicBezTo>
                    <a:lnTo>
                      <a:pt x="6744869" y="795033"/>
                    </a:lnTo>
                    <a:lnTo>
                      <a:pt x="6748534" y="795115"/>
                    </a:lnTo>
                    <a:lnTo>
                      <a:pt x="6743649" y="796726"/>
                    </a:lnTo>
                    <a:lnTo>
                      <a:pt x="6728615" y="817589"/>
                    </a:lnTo>
                    <a:cubicBezTo>
                      <a:pt x="6702826" y="847209"/>
                      <a:pt x="6671292" y="871723"/>
                      <a:pt x="6646205" y="888831"/>
                    </a:cubicBezTo>
                    <a:lnTo>
                      <a:pt x="6630894" y="898537"/>
                    </a:lnTo>
                    <a:lnTo>
                      <a:pt x="6635416" y="900002"/>
                    </a:lnTo>
                    <a:lnTo>
                      <a:pt x="6691201" y="921434"/>
                    </a:lnTo>
                    <a:lnTo>
                      <a:pt x="6713297" y="917166"/>
                    </a:lnTo>
                    <a:cubicBezTo>
                      <a:pt x="6713297" y="917166"/>
                      <a:pt x="6711860" y="919719"/>
                      <a:pt x="6708828" y="924020"/>
                    </a:cubicBezTo>
                    <a:lnTo>
                      <a:pt x="6705815" y="927740"/>
                    </a:lnTo>
                    <a:lnTo>
                      <a:pt x="6764664" y="955722"/>
                    </a:lnTo>
                    <a:lnTo>
                      <a:pt x="6775072" y="951266"/>
                    </a:lnTo>
                    <a:lnTo>
                      <a:pt x="6819032" y="938675"/>
                    </a:lnTo>
                    <a:lnTo>
                      <a:pt x="6788563" y="919961"/>
                    </a:lnTo>
                    <a:lnTo>
                      <a:pt x="6758848" y="897121"/>
                    </a:lnTo>
                    <a:lnTo>
                      <a:pt x="6755173" y="899294"/>
                    </a:lnTo>
                    <a:lnTo>
                      <a:pt x="6756288" y="895153"/>
                    </a:lnTo>
                    <a:lnTo>
                      <a:pt x="6747319" y="888259"/>
                    </a:lnTo>
                    <a:cubicBezTo>
                      <a:pt x="6725168" y="869427"/>
                      <a:pt x="6713804" y="856403"/>
                      <a:pt x="6713804" y="856403"/>
                    </a:cubicBezTo>
                    <a:cubicBezTo>
                      <a:pt x="6713804" y="856403"/>
                      <a:pt x="6719741" y="857839"/>
                      <a:pt x="6729994" y="860720"/>
                    </a:cubicBezTo>
                    <a:lnTo>
                      <a:pt x="6764465" y="871352"/>
                    </a:lnTo>
                    <a:lnTo>
                      <a:pt x="6768577" y="860290"/>
                    </a:lnTo>
                    <a:cubicBezTo>
                      <a:pt x="6778790" y="836734"/>
                      <a:pt x="6796026" y="805071"/>
                      <a:pt x="6824115" y="772642"/>
                    </a:cubicBezTo>
                    <a:cubicBezTo>
                      <a:pt x="6880286" y="708301"/>
                      <a:pt x="6958929" y="664894"/>
                      <a:pt x="6958929" y="664894"/>
                    </a:cubicBezTo>
                    <a:cubicBezTo>
                      <a:pt x="6958929" y="664894"/>
                      <a:pt x="6946166" y="726689"/>
                      <a:pt x="6889996" y="791537"/>
                    </a:cubicBezTo>
                    <a:cubicBezTo>
                      <a:pt x="6861906" y="823712"/>
                      <a:pt x="6828201" y="850651"/>
                      <a:pt x="6801517" y="869547"/>
                    </a:cubicBezTo>
                    <a:lnTo>
                      <a:pt x="6786904" y="879219"/>
                    </a:lnTo>
                    <a:lnTo>
                      <a:pt x="6830358" y="895397"/>
                    </a:lnTo>
                    <a:cubicBezTo>
                      <a:pt x="6851400" y="904086"/>
                      <a:pt x="6873519" y="914235"/>
                      <a:pt x="6895096" y="925853"/>
                    </a:cubicBezTo>
                    <a:lnTo>
                      <a:pt x="6922464" y="942664"/>
                    </a:lnTo>
                    <a:lnTo>
                      <a:pt x="6944764" y="933321"/>
                    </a:lnTo>
                    <a:lnTo>
                      <a:pt x="6972421" y="925155"/>
                    </a:lnTo>
                    <a:lnTo>
                      <a:pt x="6951406" y="912440"/>
                    </a:lnTo>
                    <a:lnTo>
                      <a:pt x="6913737" y="884345"/>
                    </a:lnTo>
                    <a:lnTo>
                      <a:pt x="6897404" y="894362"/>
                    </a:lnTo>
                    <a:cubicBezTo>
                      <a:pt x="6889895" y="898591"/>
                      <a:pt x="6885395" y="900826"/>
                      <a:pt x="6885395" y="900826"/>
                    </a:cubicBezTo>
                    <a:cubicBezTo>
                      <a:pt x="6885395" y="900826"/>
                      <a:pt x="6885778" y="897411"/>
                      <a:pt x="6887110" y="891418"/>
                    </a:cubicBezTo>
                    <a:lnTo>
                      <a:pt x="6894052" y="868124"/>
                    </a:lnTo>
                    <a:lnTo>
                      <a:pt x="6877565" y="853634"/>
                    </a:lnTo>
                    <a:cubicBezTo>
                      <a:pt x="6871254" y="847626"/>
                      <a:pt x="6868030" y="844147"/>
                      <a:pt x="6868030" y="844147"/>
                    </a:cubicBezTo>
                    <a:cubicBezTo>
                      <a:pt x="6868030" y="844147"/>
                      <a:pt x="6874382" y="845807"/>
                      <a:pt x="6885377" y="849087"/>
                    </a:cubicBezTo>
                    <a:lnTo>
                      <a:pt x="6900407" y="853960"/>
                    </a:lnTo>
                    <a:lnTo>
                      <a:pt x="6911030" y="831241"/>
                    </a:lnTo>
                    <a:cubicBezTo>
                      <a:pt x="6918426" y="818291"/>
                      <a:pt x="6927906" y="804439"/>
                      <a:pt x="6940035" y="790523"/>
                    </a:cubicBezTo>
                    <a:cubicBezTo>
                      <a:pt x="6988551" y="734344"/>
                      <a:pt x="7060555" y="698600"/>
                      <a:pt x="7060555" y="698600"/>
                    </a:cubicBezTo>
                    <a:cubicBezTo>
                      <a:pt x="7060555" y="698600"/>
                      <a:pt x="7054432" y="753240"/>
                      <a:pt x="7005916" y="808903"/>
                    </a:cubicBezTo>
                    <a:lnTo>
                      <a:pt x="6994591" y="819870"/>
                    </a:lnTo>
                    <a:lnTo>
                      <a:pt x="7005045" y="822490"/>
                    </a:lnTo>
                    <a:cubicBezTo>
                      <a:pt x="7014836" y="825091"/>
                      <a:pt x="7028735" y="829017"/>
                      <a:pt x="7045173" y="834316"/>
                    </a:cubicBezTo>
                    <a:lnTo>
                      <a:pt x="7053213" y="837230"/>
                    </a:lnTo>
                    <a:lnTo>
                      <a:pt x="7070044" y="800070"/>
                    </a:lnTo>
                    <a:cubicBezTo>
                      <a:pt x="7078111" y="785635"/>
                      <a:pt x="7088517" y="770219"/>
                      <a:pt x="7101923" y="754770"/>
                    </a:cubicBezTo>
                    <a:cubicBezTo>
                      <a:pt x="7155539" y="692984"/>
                      <a:pt x="7237244" y="653662"/>
                      <a:pt x="7237244" y="653662"/>
                    </a:cubicBezTo>
                    <a:close/>
                    <a:moveTo>
                      <a:pt x="423864" y="653154"/>
                    </a:moveTo>
                    <a:cubicBezTo>
                      <a:pt x="423864" y="653154"/>
                      <a:pt x="539783" y="662856"/>
                      <a:pt x="643456" y="705248"/>
                    </a:cubicBezTo>
                    <a:cubicBezTo>
                      <a:pt x="747117" y="747632"/>
                      <a:pt x="799212" y="806357"/>
                      <a:pt x="799212" y="806357"/>
                    </a:cubicBezTo>
                    <a:cubicBezTo>
                      <a:pt x="799212" y="806357"/>
                      <a:pt x="770230" y="803931"/>
                      <a:pt x="728290" y="796207"/>
                    </a:cubicBezTo>
                    <a:lnTo>
                      <a:pt x="677730" y="784810"/>
                    </a:lnTo>
                    <a:lnTo>
                      <a:pt x="673233" y="789284"/>
                    </a:lnTo>
                    <a:cubicBezTo>
                      <a:pt x="654298" y="807309"/>
                      <a:pt x="607571" y="848099"/>
                      <a:pt x="536714" y="886014"/>
                    </a:cubicBezTo>
                    <a:cubicBezTo>
                      <a:pt x="442752" y="936577"/>
                      <a:pt x="341127" y="963127"/>
                      <a:pt x="341127" y="963127"/>
                    </a:cubicBezTo>
                    <a:cubicBezTo>
                      <a:pt x="341127" y="963127"/>
                      <a:pt x="392705" y="907464"/>
                      <a:pt x="487182" y="856910"/>
                    </a:cubicBezTo>
                    <a:cubicBezTo>
                      <a:pt x="534163" y="831633"/>
                      <a:pt x="583059" y="812355"/>
                      <a:pt x="620210" y="799396"/>
                    </a:cubicBezTo>
                    <a:lnTo>
                      <a:pt x="646556" y="790854"/>
                    </a:lnTo>
                    <a:lnTo>
                      <a:pt x="600810" y="789503"/>
                    </a:lnTo>
                    <a:cubicBezTo>
                      <a:pt x="558809" y="787078"/>
                      <a:pt x="501997" y="781844"/>
                      <a:pt x="442761" y="770612"/>
                    </a:cubicBezTo>
                    <a:cubicBezTo>
                      <a:pt x="323772" y="748139"/>
                      <a:pt x="240019" y="710864"/>
                      <a:pt x="240019" y="710864"/>
                    </a:cubicBezTo>
                    <a:cubicBezTo>
                      <a:pt x="240019" y="710864"/>
                      <a:pt x="348791" y="709324"/>
                      <a:pt x="467272" y="731798"/>
                    </a:cubicBezTo>
                    <a:cubicBezTo>
                      <a:pt x="556514" y="748646"/>
                      <a:pt x="625930" y="773830"/>
                      <a:pt x="655061" y="785369"/>
                    </a:cubicBezTo>
                    <a:lnTo>
                      <a:pt x="658758" y="786897"/>
                    </a:lnTo>
                    <a:lnTo>
                      <a:pt x="665421" y="784737"/>
                    </a:lnTo>
                    <a:lnTo>
                      <a:pt x="670716" y="783229"/>
                    </a:lnTo>
                    <a:lnTo>
                      <a:pt x="657665" y="780287"/>
                    </a:lnTo>
                    <a:cubicBezTo>
                      <a:pt x="632219" y="773416"/>
                      <a:pt x="605537" y="764861"/>
                      <a:pt x="579621" y="754263"/>
                    </a:cubicBezTo>
                    <a:cubicBezTo>
                      <a:pt x="475950" y="711879"/>
                      <a:pt x="423864" y="653154"/>
                      <a:pt x="423864" y="653154"/>
                    </a:cubicBezTo>
                    <a:close/>
                    <a:moveTo>
                      <a:pt x="5596460" y="648553"/>
                    </a:moveTo>
                    <a:cubicBezTo>
                      <a:pt x="5596460" y="648553"/>
                      <a:pt x="5616887" y="713917"/>
                      <a:pt x="5579603" y="782860"/>
                    </a:cubicBezTo>
                    <a:cubicBezTo>
                      <a:pt x="5551267" y="834566"/>
                      <a:pt x="5498219" y="873922"/>
                      <a:pt x="5473465" y="890368"/>
                    </a:cubicBezTo>
                    <a:lnTo>
                      <a:pt x="5467387" y="894199"/>
                    </a:lnTo>
                    <a:lnTo>
                      <a:pt x="5500155" y="905824"/>
                    </a:lnTo>
                    <a:cubicBezTo>
                      <a:pt x="5522442" y="914681"/>
                      <a:pt x="5545773" y="925085"/>
                      <a:pt x="5568371" y="937085"/>
                    </a:cubicBezTo>
                    <a:lnTo>
                      <a:pt x="5617197" y="967498"/>
                    </a:lnTo>
                    <a:lnTo>
                      <a:pt x="5641324" y="955082"/>
                    </a:lnTo>
                    <a:lnTo>
                      <a:pt x="5592286" y="922113"/>
                    </a:lnTo>
                    <a:cubicBezTo>
                      <a:pt x="5578737" y="910838"/>
                      <a:pt x="5568044" y="899779"/>
                      <a:pt x="5559810" y="890044"/>
                    </a:cubicBezTo>
                    <a:lnTo>
                      <a:pt x="5548465" y="874608"/>
                    </a:lnTo>
                    <a:lnTo>
                      <a:pt x="5547944" y="874791"/>
                    </a:lnTo>
                    <a:lnTo>
                      <a:pt x="5548117" y="874135"/>
                    </a:lnTo>
                    <a:lnTo>
                      <a:pt x="5542081" y="865923"/>
                    </a:lnTo>
                    <a:cubicBezTo>
                      <a:pt x="5538363" y="859946"/>
                      <a:pt x="5536703" y="856403"/>
                      <a:pt x="5536703" y="856403"/>
                    </a:cubicBezTo>
                    <a:lnTo>
                      <a:pt x="5552823" y="858830"/>
                    </a:lnTo>
                    <a:lnTo>
                      <a:pt x="5562628" y="834576"/>
                    </a:lnTo>
                    <a:cubicBezTo>
                      <a:pt x="5574374" y="810701"/>
                      <a:pt x="5594929" y="779294"/>
                      <a:pt x="5630166" y="749162"/>
                    </a:cubicBezTo>
                    <a:cubicBezTo>
                      <a:pt x="5700123" y="688907"/>
                      <a:pt x="5802255" y="656732"/>
                      <a:pt x="5802255" y="656732"/>
                    </a:cubicBezTo>
                    <a:cubicBezTo>
                      <a:pt x="5802255" y="656732"/>
                      <a:pt x="5790515" y="722096"/>
                      <a:pt x="5720042" y="782352"/>
                    </a:cubicBezTo>
                    <a:cubicBezTo>
                      <a:pt x="5685059" y="812484"/>
                      <a:pt x="5642035" y="835594"/>
                      <a:pt x="5607756" y="851170"/>
                    </a:cubicBezTo>
                    <a:lnTo>
                      <a:pt x="5577293" y="863745"/>
                    </a:lnTo>
                    <a:lnTo>
                      <a:pt x="5597409" y="867829"/>
                    </a:lnTo>
                    <a:cubicBezTo>
                      <a:pt x="5632709" y="876191"/>
                      <a:pt x="5677903" y="889851"/>
                      <a:pt x="5717479" y="911042"/>
                    </a:cubicBezTo>
                    <a:cubicBezTo>
                      <a:pt x="5796122" y="953435"/>
                      <a:pt x="5822681" y="1010112"/>
                      <a:pt x="5822681" y="1010112"/>
                    </a:cubicBezTo>
                    <a:cubicBezTo>
                      <a:pt x="5822681" y="1010112"/>
                      <a:pt x="5816329" y="1009346"/>
                      <a:pt x="5805565" y="1007535"/>
                    </a:cubicBezTo>
                    <a:lnTo>
                      <a:pt x="5796348" y="1005664"/>
                    </a:lnTo>
                    <a:lnTo>
                      <a:pt x="5794989" y="1008456"/>
                    </a:lnTo>
                    <a:cubicBezTo>
                      <a:pt x="5789555" y="1018797"/>
                      <a:pt x="5775576" y="1041776"/>
                      <a:pt x="5750677" y="1060160"/>
                    </a:cubicBezTo>
                    <a:lnTo>
                      <a:pt x="5742945" y="1064051"/>
                    </a:lnTo>
                    <a:lnTo>
                      <a:pt x="5747843" y="1068531"/>
                    </a:lnTo>
                    <a:cubicBezTo>
                      <a:pt x="5751841" y="1072305"/>
                      <a:pt x="5757474" y="1077810"/>
                      <a:pt x="5764017" y="1084736"/>
                    </a:cubicBezTo>
                    <a:lnTo>
                      <a:pt x="5767119" y="1088282"/>
                    </a:lnTo>
                    <a:lnTo>
                      <a:pt x="5805833" y="1046880"/>
                    </a:lnTo>
                    <a:cubicBezTo>
                      <a:pt x="5842600" y="1019814"/>
                      <a:pt x="5888054" y="1012667"/>
                      <a:pt x="5888054" y="1012667"/>
                    </a:cubicBezTo>
                    <a:cubicBezTo>
                      <a:pt x="5888054" y="1012667"/>
                      <a:pt x="5873244" y="1049951"/>
                      <a:pt x="5836477" y="1077017"/>
                    </a:cubicBezTo>
                    <a:cubicBezTo>
                      <a:pt x="5818093" y="1090550"/>
                      <a:pt x="5797538" y="1099103"/>
                      <a:pt x="5781578" y="1104273"/>
                    </a:cubicBezTo>
                    <a:lnTo>
                      <a:pt x="5781194" y="1104371"/>
                    </a:lnTo>
                    <a:lnTo>
                      <a:pt x="5785648" y="1109462"/>
                    </a:lnTo>
                    <a:cubicBezTo>
                      <a:pt x="5793283" y="1118917"/>
                      <a:pt x="5801102" y="1129480"/>
                      <a:pt x="5808378" y="1140842"/>
                    </a:cubicBezTo>
                    <a:cubicBezTo>
                      <a:pt x="5837491" y="1185788"/>
                      <a:pt x="5846169" y="1226641"/>
                      <a:pt x="5846169" y="1226641"/>
                    </a:cubicBezTo>
                    <a:cubicBezTo>
                      <a:pt x="5846169" y="1226641"/>
                      <a:pt x="5808378" y="1193950"/>
                      <a:pt x="5779274" y="1148505"/>
                    </a:cubicBezTo>
                    <a:cubicBezTo>
                      <a:pt x="5771998" y="1137270"/>
                      <a:pt x="5765998" y="1126291"/>
                      <a:pt x="5761091" y="1116142"/>
                    </a:cubicBezTo>
                    <a:lnTo>
                      <a:pt x="5758542" y="1110138"/>
                    </a:lnTo>
                    <a:lnTo>
                      <a:pt x="5754255" y="1111230"/>
                    </a:lnTo>
                    <a:lnTo>
                      <a:pt x="5756731" y="1105874"/>
                    </a:lnTo>
                    <a:lnTo>
                      <a:pt x="5749465" y="1088758"/>
                    </a:lnTo>
                    <a:cubicBezTo>
                      <a:pt x="5746560" y="1080843"/>
                      <a:pt x="5744564" y="1074332"/>
                      <a:pt x="5743295" y="1069800"/>
                    </a:cubicBezTo>
                    <a:lnTo>
                      <a:pt x="5741953" y="1064551"/>
                    </a:lnTo>
                    <a:lnTo>
                      <a:pt x="5708477" y="1081398"/>
                    </a:lnTo>
                    <a:lnTo>
                      <a:pt x="5729836" y="1106926"/>
                    </a:lnTo>
                    <a:cubicBezTo>
                      <a:pt x="5738454" y="1117961"/>
                      <a:pt x="5747359" y="1130248"/>
                      <a:pt x="5755786" y="1143396"/>
                    </a:cubicBezTo>
                    <a:cubicBezTo>
                      <a:pt x="5789483" y="1195997"/>
                      <a:pt x="5802255" y="1241959"/>
                      <a:pt x="5802255" y="1241959"/>
                    </a:cubicBezTo>
                    <a:cubicBezTo>
                      <a:pt x="5802255" y="1241959"/>
                      <a:pt x="5760886" y="1203153"/>
                      <a:pt x="5727180" y="1150552"/>
                    </a:cubicBezTo>
                    <a:cubicBezTo>
                      <a:pt x="5718754" y="1137402"/>
                      <a:pt x="5711636" y="1124666"/>
                      <a:pt x="5705700" y="1112960"/>
                    </a:cubicBezTo>
                    <a:lnTo>
                      <a:pt x="5693780" y="1086944"/>
                    </a:lnTo>
                    <a:lnTo>
                      <a:pt x="5677142" y="1091311"/>
                    </a:lnTo>
                    <a:cubicBezTo>
                      <a:pt x="5677142" y="1091311"/>
                      <a:pt x="5678004" y="1089268"/>
                      <a:pt x="5679815" y="1085822"/>
                    </a:cubicBezTo>
                    <a:lnTo>
                      <a:pt x="5687883" y="1072408"/>
                    </a:lnTo>
                    <a:lnTo>
                      <a:pt x="5683232" y="1059993"/>
                    </a:lnTo>
                    <a:cubicBezTo>
                      <a:pt x="5681509" y="1054862"/>
                      <a:pt x="5680711" y="1051989"/>
                      <a:pt x="5680711" y="1051989"/>
                    </a:cubicBezTo>
                    <a:cubicBezTo>
                      <a:pt x="5680711" y="1051989"/>
                      <a:pt x="5683297" y="1054415"/>
                      <a:pt x="5687702" y="1058876"/>
                    </a:cubicBezTo>
                    <a:lnTo>
                      <a:pt x="5694095" y="1065693"/>
                    </a:lnTo>
                    <a:lnTo>
                      <a:pt x="5724127" y="1034117"/>
                    </a:lnTo>
                    <a:cubicBezTo>
                      <a:pt x="5740722" y="1021862"/>
                      <a:pt x="5759106" y="1014074"/>
                      <a:pt x="5773341" y="1009350"/>
                    </a:cubicBezTo>
                    <a:lnTo>
                      <a:pt x="5791293" y="1004638"/>
                    </a:lnTo>
                    <a:lnTo>
                      <a:pt x="5761975" y="998686"/>
                    </a:lnTo>
                    <a:lnTo>
                      <a:pt x="5734309" y="990734"/>
                    </a:lnTo>
                    <a:lnTo>
                      <a:pt x="5701138" y="1023907"/>
                    </a:lnTo>
                    <a:lnTo>
                      <a:pt x="5691252" y="1029131"/>
                    </a:lnTo>
                    <a:lnTo>
                      <a:pt x="5694404" y="1032236"/>
                    </a:lnTo>
                    <a:cubicBezTo>
                      <a:pt x="5699934" y="1038260"/>
                      <a:pt x="5702678" y="1041771"/>
                      <a:pt x="5702678" y="1041771"/>
                    </a:cubicBezTo>
                    <a:cubicBezTo>
                      <a:pt x="5702678" y="1041771"/>
                      <a:pt x="5696295" y="1040367"/>
                      <a:pt x="5685308" y="1037511"/>
                    </a:cubicBezTo>
                    <a:lnTo>
                      <a:pt x="5678893" y="1035661"/>
                    </a:lnTo>
                    <a:lnTo>
                      <a:pt x="5644967" y="1053587"/>
                    </a:lnTo>
                    <a:lnTo>
                      <a:pt x="5636446" y="1056300"/>
                    </a:lnTo>
                    <a:lnTo>
                      <a:pt x="5653282" y="1075927"/>
                    </a:lnTo>
                    <a:cubicBezTo>
                      <a:pt x="5661278" y="1085980"/>
                      <a:pt x="5669481" y="1097183"/>
                      <a:pt x="5677142" y="1109183"/>
                    </a:cubicBezTo>
                    <a:cubicBezTo>
                      <a:pt x="5707777" y="1157191"/>
                      <a:pt x="5718502" y="1200082"/>
                      <a:pt x="5718502" y="1200082"/>
                    </a:cubicBezTo>
                    <a:cubicBezTo>
                      <a:pt x="5718502" y="1200082"/>
                      <a:pt x="5679180" y="1164854"/>
                      <a:pt x="5648536" y="1116846"/>
                    </a:cubicBezTo>
                    <a:cubicBezTo>
                      <a:pt x="5640877" y="1104846"/>
                      <a:pt x="5634463" y="1093165"/>
                      <a:pt x="5629150" y="1082393"/>
                    </a:cubicBezTo>
                    <a:lnTo>
                      <a:pt x="5619962" y="1061549"/>
                    </a:lnTo>
                    <a:lnTo>
                      <a:pt x="5617901" y="1062206"/>
                    </a:lnTo>
                    <a:lnTo>
                      <a:pt x="5619220" y="1059865"/>
                    </a:lnTo>
                    <a:lnTo>
                      <a:pt x="5616368" y="1053396"/>
                    </a:lnTo>
                    <a:cubicBezTo>
                      <a:pt x="5609857" y="1036671"/>
                      <a:pt x="5607176" y="1025946"/>
                      <a:pt x="5607176" y="1025946"/>
                    </a:cubicBezTo>
                    <a:cubicBezTo>
                      <a:pt x="5607176" y="1025946"/>
                      <a:pt x="5609634" y="1028148"/>
                      <a:pt x="5613799" y="1032202"/>
                    </a:cubicBezTo>
                    <a:lnTo>
                      <a:pt x="5627766" y="1046577"/>
                    </a:lnTo>
                    <a:lnTo>
                      <a:pt x="5631689" y="1040755"/>
                    </a:lnTo>
                    <a:lnTo>
                      <a:pt x="5646207" y="1026237"/>
                    </a:lnTo>
                    <a:lnTo>
                      <a:pt x="5640313" y="1024538"/>
                    </a:lnTo>
                    <a:lnTo>
                      <a:pt x="5607007" y="1012722"/>
                    </a:lnTo>
                    <a:lnTo>
                      <a:pt x="5569772" y="1031885"/>
                    </a:lnTo>
                    <a:lnTo>
                      <a:pt x="5560260" y="1034633"/>
                    </a:lnTo>
                    <a:lnTo>
                      <a:pt x="5562114" y="1036610"/>
                    </a:lnTo>
                    <a:cubicBezTo>
                      <a:pt x="5576668" y="1052888"/>
                      <a:pt x="5595437" y="1075740"/>
                      <a:pt x="5612294" y="1102036"/>
                    </a:cubicBezTo>
                    <a:cubicBezTo>
                      <a:pt x="5645991" y="1154637"/>
                      <a:pt x="5658763" y="1200599"/>
                      <a:pt x="5658763" y="1200599"/>
                    </a:cubicBezTo>
                    <a:cubicBezTo>
                      <a:pt x="5658763" y="1200599"/>
                      <a:pt x="5617394" y="1161784"/>
                      <a:pt x="5583688" y="1109192"/>
                    </a:cubicBezTo>
                    <a:cubicBezTo>
                      <a:pt x="5566836" y="1082891"/>
                      <a:pt x="5555218" y="1058251"/>
                      <a:pt x="5547814" y="1040185"/>
                    </a:cubicBezTo>
                    <a:lnTo>
                      <a:pt x="5547153" y="1038420"/>
                    </a:lnTo>
                    <a:lnTo>
                      <a:pt x="5544366" y="1039226"/>
                    </a:lnTo>
                    <a:lnTo>
                      <a:pt x="5546149" y="1035741"/>
                    </a:lnTo>
                    <a:lnTo>
                      <a:pt x="5539740" y="1018633"/>
                    </a:lnTo>
                    <a:cubicBezTo>
                      <a:pt x="5538017" y="1013502"/>
                      <a:pt x="5537219" y="1010629"/>
                      <a:pt x="5537219" y="1010629"/>
                    </a:cubicBezTo>
                    <a:cubicBezTo>
                      <a:pt x="5537219" y="1010629"/>
                      <a:pt x="5539804" y="1013055"/>
                      <a:pt x="5544209" y="1017516"/>
                    </a:cubicBezTo>
                    <a:lnTo>
                      <a:pt x="5552050" y="1025878"/>
                    </a:lnTo>
                    <a:lnTo>
                      <a:pt x="5556430" y="1018863"/>
                    </a:lnTo>
                    <a:lnTo>
                      <a:pt x="5574059" y="1000587"/>
                    </a:lnTo>
                    <a:lnTo>
                      <a:pt x="5510154" y="971298"/>
                    </a:lnTo>
                    <a:cubicBezTo>
                      <a:pt x="5419762" y="922782"/>
                      <a:pt x="5375847" y="866612"/>
                      <a:pt x="5375847" y="866612"/>
                    </a:cubicBezTo>
                    <a:cubicBezTo>
                      <a:pt x="5375847" y="866612"/>
                      <a:pt x="5401380" y="872230"/>
                      <a:pt x="5438212" y="883849"/>
                    </a:cubicBezTo>
                    <a:lnTo>
                      <a:pt x="5458303" y="890976"/>
                    </a:lnTo>
                    <a:lnTo>
                      <a:pt x="5457498" y="887495"/>
                    </a:lnTo>
                    <a:cubicBezTo>
                      <a:pt x="5453501" y="865878"/>
                      <a:pt x="5449002" y="816180"/>
                      <a:pt x="5476964" y="764480"/>
                    </a:cubicBezTo>
                    <a:cubicBezTo>
                      <a:pt x="5514746" y="695538"/>
                      <a:pt x="5596460" y="648553"/>
                      <a:pt x="5596460" y="648553"/>
                    </a:cubicBezTo>
                    <a:close/>
                    <a:moveTo>
                      <a:pt x="4882352" y="644257"/>
                    </a:moveTo>
                    <a:cubicBezTo>
                      <a:pt x="4901335" y="643802"/>
                      <a:pt x="4921985" y="644600"/>
                      <a:pt x="4943306" y="647537"/>
                    </a:cubicBezTo>
                    <a:cubicBezTo>
                      <a:pt x="5028589" y="659286"/>
                      <a:pt x="5092423" y="700646"/>
                      <a:pt x="5092423" y="700646"/>
                    </a:cubicBezTo>
                    <a:cubicBezTo>
                      <a:pt x="5092423" y="700646"/>
                      <a:pt x="5017864" y="723119"/>
                      <a:pt x="4932581" y="711371"/>
                    </a:cubicBezTo>
                    <a:cubicBezTo>
                      <a:pt x="4847298" y="699622"/>
                      <a:pt x="4783464" y="658262"/>
                      <a:pt x="4783464" y="658262"/>
                    </a:cubicBezTo>
                    <a:cubicBezTo>
                      <a:pt x="4783464" y="658262"/>
                      <a:pt x="4825403" y="645621"/>
                      <a:pt x="4882352" y="644257"/>
                    </a:cubicBezTo>
                    <a:close/>
                    <a:moveTo>
                      <a:pt x="8101819" y="641406"/>
                    </a:moveTo>
                    <a:cubicBezTo>
                      <a:pt x="8101819" y="641406"/>
                      <a:pt x="8049725" y="700131"/>
                      <a:pt x="7946062" y="742514"/>
                    </a:cubicBezTo>
                    <a:cubicBezTo>
                      <a:pt x="7920144" y="753112"/>
                      <a:pt x="7893461" y="761667"/>
                      <a:pt x="7868015" y="768538"/>
                    </a:cubicBezTo>
                    <a:lnTo>
                      <a:pt x="7854941" y="771485"/>
                    </a:lnTo>
                    <a:lnTo>
                      <a:pt x="7860253" y="772998"/>
                    </a:lnTo>
                    <a:lnTo>
                      <a:pt x="7866911" y="775157"/>
                    </a:lnTo>
                    <a:lnTo>
                      <a:pt x="7870623" y="773622"/>
                    </a:lnTo>
                    <a:cubicBezTo>
                      <a:pt x="7899756" y="762085"/>
                      <a:pt x="7969177" y="736905"/>
                      <a:pt x="8058419" y="720050"/>
                    </a:cubicBezTo>
                    <a:cubicBezTo>
                      <a:pt x="8176892" y="697585"/>
                      <a:pt x="8285664" y="699116"/>
                      <a:pt x="8285664" y="699116"/>
                    </a:cubicBezTo>
                    <a:cubicBezTo>
                      <a:pt x="8285664" y="699116"/>
                      <a:pt x="8201920" y="736391"/>
                      <a:pt x="8082931" y="758864"/>
                    </a:cubicBezTo>
                    <a:cubicBezTo>
                      <a:pt x="8023691" y="770096"/>
                      <a:pt x="7966877" y="775330"/>
                      <a:pt x="7924874" y="777755"/>
                    </a:cubicBezTo>
                    <a:lnTo>
                      <a:pt x="7879094" y="779107"/>
                    </a:lnTo>
                    <a:lnTo>
                      <a:pt x="7905463" y="787657"/>
                    </a:lnTo>
                    <a:cubicBezTo>
                      <a:pt x="7942614" y="800616"/>
                      <a:pt x="7991511" y="819894"/>
                      <a:pt x="8038492" y="845171"/>
                    </a:cubicBezTo>
                    <a:cubicBezTo>
                      <a:pt x="8132969" y="895725"/>
                      <a:pt x="8184547" y="951388"/>
                      <a:pt x="8184547" y="951388"/>
                    </a:cubicBezTo>
                    <a:cubicBezTo>
                      <a:pt x="8184547" y="951388"/>
                      <a:pt x="8082922" y="924838"/>
                      <a:pt x="7988961" y="874275"/>
                    </a:cubicBezTo>
                    <a:cubicBezTo>
                      <a:pt x="7918103" y="836360"/>
                      <a:pt x="7871376" y="795570"/>
                      <a:pt x="7852441" y="777545"/>
                    </a:cubicBezTo>
                    <a:lnTo>
                      <a:pt x="7847937" y="773064"/>
                    </a:lnTo>
                    <a:lnTo>
                      <a:pt x="7797390" y="784458"/>
                    </a:lnTo>
                    <a:cubicBezTo>
                      <a:pt x="7755452" y="792182"/>
                      <a:pt x="7726472" y="794608"/>
                      <a:pt x="7726472" y="794608"/>
                    </a:cubicBezTo>
                    <a:cubicBezTo>
                      <a:pt x="7726472" y="794608"/>
                      <a:pt x="7778557" y="735883"/>
                      <a:pt x="7882229" y="693491"/>
                    </a:cubicBezTo>
                    <a:cubicBezTo>
                      <a:pt x="7985891" y="651107"/>
                      <a:pt x="8101819" y="641406"/>
                      <a:pt x="8101819" y="641406"/>
                    </a:cubicBezTo>
                    <a:close/>
                    <a:moveTo>
                      <a:pt x="3780015" y="630333"/>
                    </a:moveTo>
                    <a:lnTo>
                      <a:pt x="3779724" y="639031"/>
                    </a:lnTo>
                    <a:lnTo>
                      <a:pt x="3782885" y="638555"/>
                    </a:lnTo>
                    <a:close/>
                    <a:moveTo>
                      <a:pt x="596978" y="628126"/>
                    </a:moveTo>
                    <a:cubicBezTo>
                      <a:pt x="596978" y="628126"/>
                      <a:pt x="660460" y="637894"/>
                      <a:pt x="731840" y="663459"/>
                    </a:cubicBezTo>
                    <a:lnTo>
                      <a:pt x="791115" y="689041"/>
                    </a:lnTo>
                    <a:lnTo>
                      <a:pt x="765246" y="666683"/>
                    </a:lnTo>
                    <a:cubicBezTo>
                      <a:pt x="743670" y="645106"/>
                      <a:pt x="733839" y="629657"/>
                      <a:pt x="733839" y="629657"/>
                    </a:cubicBezTo>
                    <a:cubicBezTo>
                      <a:pt x="733839" y="629657"/>
                      <a:pt x="846696" y="647022"/>
                      <a:pt x="940667" y="696045"/>
                    </a:cubicBezTo>
                    <a:cubicBezTo>
                      <a:pt x="1034627" y="745068"/>
                      <a:pt x="1073949" y="806864"/>
                      <a:pt x="1073949" y="806864"/>
                    </a:cubicBezTo>
                    <a:lnTo>
                      <a:pt x="1046679" y="801445"/>
                    </a:lnTo>
                    <a:lnTo>
                      <a:pt x="1031689" y="825764"/>
                    </a:lnTo>
                    <a:cubicBezTo>
                      <a:pt x="1017390" y="846574"/>
                      <a:pt x="994792" y="874279"/>
                      <a:pt x="961598" y="901857"/>
                    </a:cubicBezTo>
                    <a:cubicBezTo>
                      <a:pt x="895210" y="957003"/>
                      <a:pt x="810950" y="990202"/>
                      <a:pt x="810950" y="990202"/>
                    </a:cubicBezTo>
                    <a:cubicBezTo>
                      <a:pt x="810950" y="990202"/>
                      <a:pt x="824453" y="958891"/>
                      <a:pt x="859211" y="919967"/>
                    </a:cubicBezTo>
                    <a:lnTo>
                      <a:pt x="871507" y="908124"/>
                    </a:lnTo>
                    <a:lnTo>
                      <a:pt x="810200" y="937272"/>
                    </a:lnTo>
                    <a:cubicBezTo>
                      <a:pt x="741978" y="966069"/>
                      <a:pt x="684815" y="981008"/>
                      <a:pt x="684815" y="981008"/>
                    </a:cubicBezTo>
                    <a:cubicBezTo>
                      <a:pt x="684815" y="981008"/>
                      <a:pt x="736392" y="925345"/>
                      <a:pt x="830869" y="874791"/>
                    </a:cubicBezTo>
                    <a:cubicBezTo>
                      <a:pt x="924831" y="824228"/>
                      <a:pt x="1026455" y="797678"/>
                      <a:pt x="1026455" y="797678"/>
                    </a:cubicBezTo>
                    <a:lnTo>
                      <a:pt x="1016983" y="807102"/>
                    </a:lnTo>
                    <a:lnTo>
                      <a:pt x="1033975" y="798921"/>
                    </a:lnTo>
                    <a:lnTo>
                      <a:pt x="1033286" y="798784"/>
                    </a:lnTo>
                    <a:cubicBezTo>
                      <a:pt x="1008493" y="793147"/>
                      <a:pt x="974777" y="784313"/>
                      <a:pt x="939087" y="771531"/>
                    </a:cubicBezTo>
                    <a:lnTo>
                      <a:pt x="879813" y="745949"/>
                    </a:lnTo>
                    <a:lnTo>
                      <a:pt x="905680" y="768307"/>
                    </a:lnTo>
                    <a:cubicBezTo>
                      <a:pt x="927257" y="789884"/>
                      <a:pt x="937089" y="805333"/>
                      <a:pt x="937089" y="805333"/>
                    </a:cubicBezTo>
                    <a:cubicBezTo>
                      <a:pt x="937089" y="805333"/>
                      <a:pt x="824231" y="787968"/>
                      <a:pt x="730269" y="738945"/>
                    </a:cubicBezTo>
                    <a:cubicBezTo>
                      <a:pt x="636300" y="689913"/>
                      <a:pt x="596978" y="628126"/>
                      <a:pt x="596978" y="628126"/>
                    </a:cubicBezTo>
                    <a:close/>
                    <a:moveTo>
                      <a:pt x="4745641" y="618600"/>
                    </a:moveTo>
                    <a:lnTo>
                      <a:pt x="4742782" y="626790"/>
                    </a:lnTo>
                    <a:lnTo>
                      <a:pt x="4745929" y="627254"/>
                    </a:lnTo>
                    <a:close/>
                    <a:moveTo>
                      <a:pt x="7928707" y="616387"/>
                    </a:moveTo>
                    <a:cubicBezTo>
                      <a:pt x="7928707" y="616387"/>
                      <a:pt x="7889385" y="678182"/>
                      <a:pt x="7795415" y="727206"/>
                    </a:cubicBezTo>
                    <a:cubicBezTo>
                      <a:pt x="7701453" y="776229"/>
                      <a:pt x="7588596" y="793594"/>
                      <a:pt x="7588596" y="793594"/>
                    </a:cubicBezTo>
                    <a:cubicBezTo>
                      <a:pt x="7588596" y="793594"/>
                      <a:pt x="7598426" y="778145"/>
                      <a:pt x="7620002" y="756568"/>
                    </a:cubicBezTo>
                    <a:lnTo>
                      <a:pt x="7645865" y="734213"/>
                    </a:lnTo>
                    <a:lnTo>
                      <a:pt x="7586597" y="759792"/>
                    </a:lnTo>
                    <a:cubicBezTo>
                      <a:pt x="7550907" y="772574"/>
                      <a:pt x="7517191" y="781408"/>
                      <a:pt x="7492398" y="787045"/>
                    </a:cubicBezTo>
                    <a:lnTo>
                      <a:pt x="7491719" y="787180"/>
                    </a:lnTo>
                    <a:lnTo>
                      <a:pt x="7508703" y="795359"/>
                    </a:lnTo>
                    <a:lnTo>
                      <a:pt x="7499227" y="785930"/>
                    </a:lnTo>
                    <a:cubicBezTo>
                      <a:pt x="7499227" y="785930"/>
                      <a:pt x="7600851" y="812489"/>
                      <a:pt x="7694813" y="863043"/>
                    </a:cubicBezTo>
                    <a:cubicBezTo>
                      <a:pt x="7789290" y="913597"/>
                      <a:pt x="7840868" y="969260"/>
                      <a:pt x="7840868" y="969260"/>
                    </a:cubicBezTo>
                    <a:cubicBezTo>
                      <a:pt x="7840868" y="969260"/>
                      <a:pt x="7783704" y="954326"/>
                      <a:pt x="7715482" y="925527"/>
                    </a:cubicBezTo>
                    <a:lnTo>
                      <a:pt x="7654178" y="896377"/>
                    </a:lnTo>
                    <a:lnTo>
                      <a:pt x="7666471" y="908219"/>
                    </a:lnTo>
                    <a:cubicBezTo>
                      <a:pt x="7701229" y="947143"/>
                      <a:pt x="7714732" y="978453"/>
                      <a:pt x="7714732" y="978453"/>
                    </a:cubicBezTo>
                    <a:cubicBezTo>
                      <a:pt x="7714732" y="978453"/>
                      <a:pt x="7630472" y="945255"/>
                      <a:pt x="7564075" y="890108"/>
                    </a:cubicBezTo>
                    <a:cubicBezTo>
                      <a:pt x="7530886" y="862531"/>
                      <a:pt x="7508290" y="834826"/>
                      <a:pt x="7493991" y="814016"/>
                    </a:cubicBezTo>
                    <a:lnTo>
                      <a:pt x="7479008" y="789706"/>
                    </a:lnTo>
                    <a:lnTo>
                      <a:pt x="7451734" y="795125"/>
                    </a:lnTo>
                    <a:cubicBezTo>
                      <a:pt x="7451734" y="795125"/>
                      <a:pt x="7491056" y="733329"/>
                      <a:pt x="7585017" y="684306"/>
                    </a:cubicBezTo>
                    <a:cubicBezTo>
                      <a:pt x="7678979" y="635283"/>
                      <a:pt x="7791845" y="617918"/>
                      <a:pt x="7791845" y="617918"/>
                    </a:cubicBezTo>
                    <a:cubicBezTo>
                      <a:pt x="7791845" y="617918"/>
                      <a:pt x="7782014" y="633367"/>
                      <a:pt x="7760438" y="654944"/>
                    </a:cubicBezTo>
                    <a:lnTo>
                      <a:pt x="7734579" y="677294"/>
                    </a:lnTo>
                    <a:lnTo>
                      <a:pt x="7793840" y="651720"/>
                    </a:lnTo>
                    <a:cubicBezTo>
                      <a:pt x="7865225" y="626155"/>
                      <a:pt x="7928707" y="616387"/>
                      <a:pt x="7928707" y="616387"/>
                    </a:cubicBezTo>
                    <a:close/>
                    <a:moveTo>
                      <a:pt x="946281" y="613832"/>
                    </a:moveTo>
                    <a:cubicBezTo>
                      <a:pt x="946281" y="613832"/>
                      <a:pt x="1048413" y="646007"/>
                      <a:pt x="1118378" y="706263"/>
                    </a:cubicBezTo>
                    <a:cubicBezTo>
                      <a:pt x="1153615" y="736395"/>
                      <a:pt x="1174170" y="767802"/>
                      <a:pt x="1185914" y="791676"/>
                    </a:cubicBezTo>
                    <a:lnTo>
                      <a:pt x="1195715" y="815930"/>
                    </a:lnTo>
                    <a:lnTo>
                      <a:pt x="1211833" y="813503"/>
                    </a:lnTo>
                    <a:cubicBezTo>
                      <a:pt x="1211833" y="813503"/>
                      <a:pt x="1210174" y="817046"/>
                      <a:pt x="1206455" y="823023"/>
                    </a:cubicBezTo>
                    <a:lnTo>
                      <a:pt x="1200419" y="831234"/>
                    </a:lnTo>
                    <a:lnTo>
                      <a:pt x="1200593" y="831892"/>
                    </a:lnTo>
                    <a:lnTo>
                      <a:pt x="1200071" y="831709"/>
                    </a:lnTo>
                    <a:lnTo>
                      <a:pt x="1188725" y="847144"/>
                    </a:lnTo>
                    <a:cubicBezTo>
                      <a:pt x="1172257" y="866614"/>
                      <a:pt x="1145957" y="891382"/>
                      <a:pt x="1106638" y="912573"/>
                    </a:cubicBezTo>
                    <a:cubicBezTo>
                      <a:pt x="1027479" y="954957"/>
                      <a:pt x="925855" y="967213"/>
                      <a:pt x="925855" y="967213"/>
                    </a:cubicBezTo>
                    <a:cubicBezTo>
                      <a:pt x="925855" y="967213"/>
                      <a:pt x="952413" y="910527"/>
                      <a:pt x="1031057" y="868143"/>
                    </a:cubicBezTo>
                    <a:cubicBezTo>
                      <a:pt x="1070632" y="846951"/>
                      <a:pt x="1115826" y="833291"/>
                      <a:pt x="1151126" y="824929"/>
                    </a:cubicBezTo>
                    <a:lnTo>
                      <a:pt x="1171242" y="820846"/>
                    </a:lnTo>
                    <a:lnTo>
                      <a:pt x="1140782" y="808272"/>
                    </a:lnTo>
                    <a:cubicBezTo>
                      <a:pt x="1106502" y="792697"/>
                      <a:pt x="1063481" y="769589"/>
                      <a:pt x="1028502" y="739461"/>
                    </a:cubicBezTo>
                    <a:cubicBezTo>
                      <a:pt x="958028" y="679197"/>
                      <a:pt x="946281" y="613832"/>
                      <a:pt x="946281" y="613832"/>
                    </a:cubicBezTo>
                    <a:close/>
                    <a:moveTo>
                      <a:pt x="1152079" y="605661"/>
                    </a:moveTo>
                    <a:cubicBezTo>
                      <a:pt x="1152079" y="605661"/>
                      <a:pt x="1233793" y="652646"/>
                      <a:pt x="1271584" y="721580"/>
                    </a:cubicBezTo>
                    <a:cubicBezTo>
                      <a:pt x="1299539" y="773287"/>
                      <a:pt x="1295039" y="822981"/>
                      <a:pt x="1291041" y="844597"/>
                    </a:cubicBezTo>
                    <a:lnTo>
                      <a:pt x="1290108" y="848636"/>
                    </a:lnTo>
                    <a:lnTo>
                      <a:pt x="1310322" y="841465"/>
                    </a:lnTo>
                    <a:cubicBezTo>
                      <a:pt x="1347154" y="829846"/>
                      <a:pt x="1372691" y="824228"/>
                      <a:pt x="1372691" y="824228"/>
                    </a:cubicBezTo>
                    <a:cubicBezTo>
                      <a:pt x="1372691" y="824228"/>
                      <a:pt x="1328776" y="880407"/>
                      <a:pt x="1238383" y="928915"/>
                    </a:cubicBezTo>
                    <a:cubicBezTo>
                      <a:pt x="1147991" y="976923"/>
                      <a:pt x="1045858" y="999388"/>
                      <a:pt x="1045858" y="999388"/>
                    </a:cubicBezTo>
                    <a:cubicBezTo>
                      <a:pt x="1045858" y="999388"/>
                      <a:pt x="1089772" y="943218"/>
                      <a:pt x="1180167" y="894702"/>
                    </a:cubicBezTo>
                    <a:cubicBezTo>
                      <a:pt x="1202762" y="882702"/>
                      <a:pt x="1226093" y="872297"/>
                      <a:pt x="1248377" y="863440"/>
                    </a:cubicBezTo>
                    <a:lnTo>
                      <a:pt x="1281674" y="851628"/>
                    </a:lnTo>
                    <a:lnTo>
                      <a:pt x="1275075" y="847470"/>
                    </a:lnTo>
                    <a:cubicBezTo>
                      <a:pt x="1250323" y="831026"/>
                      <a:pt x="1197279" y="791675"/>
                      <a:pt x="1168938" y="739968"/>
                    </a:cubicBezTo>
                    <a:cubicBezTo>
                      <a:pt x="1131653" y="671026"/>
                      <a:pt x="1152079" y="605661"/>
                      <a:pt x="1152079" y="605661"/>
                    </a:cubicBezTo>
                    <a:close/>
                    <a:moveTo>
                      <a:pt x="4022046" y="603107"/>
                    </a:moveTo>
                    <a:cubicBezTo>
                      <a:pt x="4022046" y="603107"/>
                      <a:pt x="4034817" y="673073"/>
                      <a:pt x="4008766" y="747115"/>
                    </a:cubicBezTo>
                    <a:cubicBezTo>
                      <a:pt x="3989234" y="802654"/>
                      <a:pt x="3953331" y="844975"/>
                      <a:pt x="3936600" y="862664"/>
                    </a:cubicBezTo>
                    <a:lnTo>
                      <a:pt x="3933571" y="865704"/>
                    </a:lnTo>
                    <a:lnTo>
                      <a:pt x="3950109" y="866485"/>
                    </a:lnTo>
                    <a:cubicBezTo>
                      <a:pt x="3977877" y="869167"/>
                      <a:pt x="3995495" y="873252"/>
                      <a:pt x="3995495" y="873252"/>
                    </a:cubicBezTo>
                    <a:cubicBezTo>
                      <a:pt x="3995495" y="873252"/>
                      <a:pt x="3933700" y="907474"/>
                      <a:pt x="3851994" y="918706"/>
                    </a:cubicBezTo>
                    <a:cubicBezTo>
                      <a:pt x="3770796" y="929938"/>
                      <a:pt x="3700323" y="913597"/>
                      <a:pt x="3700323" y="913597"/>
                    </a:cubicBezTo>
                    <a:cubicBezTo>
                      <a:pt x="3700323" y="913597"/>
                      <a:pt x="3762118" y="879384"/>
                      <a:pt x="3843824" y="868143"/>
                    </a:cubicBezTo>
                    <a:cubicBezTo>
                      <a:pt x="3864123" y="865335"/>
                      <a:pt x="3883753" y="864250"/>
                      <a:pt x="3901778" y="864203"/>
                    </a:cubicBezTo>
                    <a:lnTo>
                      <a:pt x="3926744" y="865382"/>
                    </a:lnTo>
                    <a:lnTo>
                      <a:pt x="3925988" y="859632"/>
                    </a:lnTo>
                    <a:cubicBezTo>
                      <a:pt x="3923617" y="836483"/>
                      <a:pt x="3921318" y="783244"/>
                      <a:pt x="3940856" y="727712"/>
                    </a:cubicBezTo>
                    <a:cubicBezTo>
                      <a:pt x="3966899" y="653661"/>
                      <a:pt x="4022046" y="603107"/>
                      <a:pt x="4022046" y="603107"/>
                    </a:cubicBezTo>
                    <a:close/>
                    <a:moveTo>
                      <a:pt x="7579402" y="602084"/>
                    </a:moveTo>
                    <a:cubicBezTo>
                      <a:pt x="7579402" y="602084"/>
                      <a:pt x="7567653" y="667448"/>
                      <a:pt x="7497180" y="727704"/>
                    </a:cubicBezTo>
                    <a:cubicBezTo>
                      <a:pt x="7462197" y="757836"/>
                      <a:pt x="7419173" y="780946"/>
                      <a:pt x="7384894" y="796522"/>
                    </a:cubicBezTo>
                    <a:lnTo>
                      <a:pt x="7354601" y="809027"/>
                    </a:lnTo>
                    <a:lnTo>
                      <a:pt x="7375063" y="813181"/>
                    </a:lnTo>
                    <a:cubicBezTo>
                      <a:pt x="7410363" y="821543"/>
                      <a:pt x="7455557" y="835203"/>
                      <a:pt x="7495132" y="856394"/>
                    </a:cubicBezTo>
                    <a:cubicBezTo>
                      <a:pt x="7573776" y="898787"/>
                      <a:pt x="7600335" y="955464"/>
                      <a:pt x="7600335" y="955464"/>
                    </a:cubicBezTo>
                    <a:cubicBezTo>
                      <a:pt x="7600335" y="955464"/>
                      <a:pt x="7498710" y="943208"/>
                      <a:pt x="7419559" y="900825"/>
                    </a:cubicBezTo>
                    <a:cubicBezTo>
                      <a:pt x="7380233" y="879633"/>
                      <a:pt x="7353933" y="854866"/>
                      <a:pt x="7337464" y="835396"/>
                    </a:cubicBezTo>
                    <a:lnTo>
                      <a:pt x="7326013" y="819817"/>
                    </a:lnTo>
                    <a:lnTo>
                      <a:pt x="7325082" y="820143"/>
                    </a:lnTo>
                    <a:lnTo>
                      <a:pt x="7325391" y="818970"/>
                    </a:lnTo>
                    <a:lnTo>
                      <a:pt x="7319735" y="811275"/>
                    </a:lnTo>
                    <a:cubicBezTo>
                      <a:pt x="7316017" y="805298"/>
                      <a:pt x="7314357" y="801755"/>
                      <a:pt x="7314357" y="801755"/>
                    </a:cubicBezTo>
                    <a:lnTo>
                      <a:pt x="7329991" y="804109"/>
                    </a:lnTo>
                    <a:lnTo>
                      <a:pt x="7339766" y="779928"/>
                    </a:lnTo>
                    <a:cubicBezTo>
                      <a:pt x="7351512" y="756053"/>
                      <a:pt x="7372067" y="724646"/>
                      <a:pt x="7407304" y="694514"/>
                    </a:cubicBezTo>
                    <a:cubicBezTo>
                      <a:pt x="7477261" y="634259"/>
                      <a:pt x="7579402" y="602084"/>
                      <a:pt x="7579402" y="602084"/>
                    </a:cubicBezTo>
                    <a:close/>
                    <a:moveTo>
                      <a:pt x="7373598" y="593914"/>
                    </a:moveTo>
                    <a:cubicBezTo>
                      <a:pt x="7373598" y="593914"/>
                      <a:pt x="7394025" y="659278"/>
                      <a:pt x="7356741" y="728221"/>
                    </a:cubicBezTo>
                    <a:cubicBezTo>
                      <a:pt x="7328398" y="779927"/>
                      <a:pt x="7275353" y="819283"/>
                      <a:pt x="7250602" y="835729"/>
                    </a:cubicBezTo>
                    <a:lnTo>
                      <a:pt x="7244010" y="839884"/>
                    </a:lnTo>
                    <a:lnTo>
                      <a:pt x="7277293" y="851692"/>
                    </a:lnTo>
                    <a:cubicBezTo>
                      <a:pt x="7299579" y="860549"/>
                      <a:pt x="7322911" y="870953"/>
                      <a:pt x="7345509" y="882953"/>
                    </a:cubicBezTo>
                    <a:cubicBezTo>
                      <a:pt x="7435901" y="931469"/>
                      <a:pt x="7479816" y="987639"/>
                      <a:pt x="7479816" y="987639"/>
                    </a:cubicBezTo>
                    <a:cubicBezTo>
                      <a:pt x="7479816" y="987639"/>
                      <a:pt x="7377684" y="965174"/>
                      <a:pt x="7287292" y="917166"/>
                    </a:cubicBezTo>
                    <a:cubicBezTo>
                      <a:pt x="7196900" y="868650"/>
                      <a:pt x="7152985" y="812480"/>
                      <a:pt x="7152985" y="812480"/>
                    </a:cubicBezTo>
                    <a:cubicBezTo>
                      <a:pt x="7152985" y="812480"/>
                      <a:pt x="7178518" y="818098"/>
                      <a:pt x="7215350" y="829717"/>
                    </a:cubicBezTo>
                    <a:lnTo>
                      <a:pt x="7235568" y="836889"/>
                    </a:lnTo>
                    <a:lnTo>
                      <a:pt x="7234636" y="832856"/>
                    </a:lnTo>
                    <a:cubicBezTo>
                      <a:pt x="7230639" y="811239"/>
                      <a:pt x="7226140" y="761541"/>
                      <a:pt x="7254102" y="709841"/>
                    </a:cubicBezTo>
                    <a:cubicBezTo>
                      <a:pt x="7291893" y="640899"/>
                      <a:pt x="7373598" y="593914"/>
                      <a:pt x="7373598" y="593914"/>
                    </a:cubicBezTo>
                    <a:close/>
                    <a:moveTo>
                      <a:pt x="4503618" y="591359"/>
                    </a:moveTo>
                    <a:cubicBezTo>
                      <a:pt x="4503618" y="591359"/>
                      <a:pt x="4558773" y="641913"/>
                      <a:pt x="4584816" y="715964"/>
                    </a:cubicBezTo>
                    <a:cubicBezTo>
                      <a:pt x="4604348" y="771502"/>
                      <a:pt x="4602052" y="824738"/>
                      <a:pt x="4599683" y="847884"/>
                    </a:cubicBezTo>
                    <a:lnTo>
                      <a:pt x="4598928" y="853633"/>
                    </a:lnTo>
                    <a:lnTo>
                      <a:pt x="4623886" y="852454"/>
                    </a:lnTo>
                    <a:cubicBezTo>
                      <a:pt x="4641911" y="852501"/>
                      <a:pt x="4661540" y="853586"/>
                      <a:pt x="4681840" y="856394"/>
                    </a:cubicBezTo>
                    <a:cubicBezTo>
                      <a:pt x="4763546" y="867635"/>
                      <a:pt x="4825341" y="901848"/>
                      <a:pt x="4825341" y="901848"/>
                    </a:cubicBezTo>
                    <a:cubicBezTo>
                      <a:pt x="4825341" y="901848"/>
                      <a:pt x="4754868" y="918189"/>
                      <a:pt x="4673669" y="906957"/>
                    </a:cubicBezTo>
                    <a:cubicBezTo>
                      <a:pt x="4591964" y="895725"/>
                      <a:pt x="4530168" y="861503"/>
                      <a:pt x="4530168" y="861503"/>
                    </a:cubicBezTo>
                    <a:cubicBezTo>
                      <a:pt x="4530168" y="861503"/>
                      <a:pt x="4547787" y="857418"/>
                      <a:pt x="4575555" y="854736"/>
                    </a:cubicBezTo>
                    <a:lnTo>
                      <a:pt x="4592099" y="853955"/>
                    </a:lnTo>
                    <a:lnTo>
                      <a:pt x="4589070" y="850916"/>
                    </a:lnTo>
                    <a:cubicBezTo>
                      <a:pt x="4572337" y="833227"/>
                      <a:pt x="4536429" y="790905"/>
                      <a:pt x="4516897" y="735367"/>
                    </a:cubicBezTo>
                    <a:cubicBezTo>
                      <a:pt x="4490846" y="661325"/>
                      <a:pt x="4503618" y="591359"/>
                      <a:pt x="4503618" y="591359"/>
                    </a:cubicBezTo>
                    <a:close/>
                    <a:moveTo>
                      <a:pt x="3475814" y="572119"/>
                    </a:moveTo>
                    <a:lnTo>
                      <a:pt x="3443548" y="579893"/>
                    </a:lnTo>
                    <a:lnTo>
                      <a:pt x="3436302" y="588804"/>
                    </a:lnTo>
                    <a:lnTo>
                      <a:pt x="3406036" y="612571"/>
                    </a:lnTo>
                    <a:lnTo>
                      <a:pt x="3450722" y="601804"/>
                    </a:lnTo>
                    <a:lnTo>
                      <a:pt x="3472046" y="575017"/>
                    </a:lnTo>
                    <a:close/>
                    <a:moveTo>
                      <a:pt x="3593355" y="566664"/>
                    </a:moveTo>
                    <a:lnTo>
                      <a:pt x="3591105" y="573490"/>
                    </a:lnTo>
                    <a:lnTo>
                      <a:pt x="3584130" y="587567"/>
                    </a:lnTo>
                    <a:lnTo>
                      <a:pt x="3621752" y="588609"/>
                    </a:lnTo>
                    <a:lnTo>
                      <a:pt x="3599402" y="571954"/>
                    </a:lnTo>
                    <a:close/>
                    <a:moveTo>
                      <a:pt x="5049838" y="560369"/>
                    </a:moveTo>
                    <a:lnTo>
                      <a:pt x="5053609" y="563270"/>
                    </a:lnTo>
                    <a:lnTo>
                      <a:pt x="5074938" y="590063"/>
                    </a:lnTo>
                    <a:lnTo>
                      <a:pt x="5119614" y="600829"/>
                    </a:lnTo>
                    <a:lnTo>
                      <a:pt x="5089352" y="577064"/>
                    </a:lnTo>
                    <a:lnTo>
                      <a:pt x="5082096" y="568141"/>
                    </a:lnTo>
                    <a:close/>
                    <a:moveTo>
                      <a:pt x="4932179" y="555032"/>
                    </a:moveTo>
                    <a:lnTo>
                      <a:pt x="4926255" y="560214"/>
                    </a:lnTo>
                    <a:lnTo>
                      <a:pt x="4903164" y="577420"/>
                    </a:lnTo>
                    <a:lnTo>
                      <a:pt x="4922561" y="575530"/>
                    </a:lnTo>
                    <a:lnTo>
                      <a:pt x="4941035" y="575320"/>
                    </a:lnTo>
                    <a:lnTo>
                      <a:pt x="4934559" y="562249"/>
                    </a:lnTo>
                    <a:close/>
                    <a:moveTo>
                      <a:pt x="3690047" y="552584"/>
                    </a:moveTo>
                    <a:lnTo>
                      <a:pt x="3693574" y="565945"/>
                    </a:lnTo>
                    <a:lnTo>
                      <a:pt x="3695963" y="591388"/>
                    </a:lnTo>
                    <a:lnTo>
                      <a:pt x="3706004" y="590531"/>
                    </a:lnTo>
                    <a:lnTo>
                      <a:pt x="3709758" y="590727"/>
                    </a:lnTo>
                    <a:lnTo>
                      <a:pt x="3703385" y="572472"/>
                    </a:lnTo>
                    <a:lnTo>
                      <a:pt x="3701334" y="556938"/>
                    </a:lnTo>
                    <a:lnTo>
                      <a:pt x="3697834" y="555992"/>
                    </a:lnTo>
                    <a:close/>
                    <a:moveTo>
                      <a:pt x="3547111" y="550985"/>
                    </a:moveTo>
                    <a:lnTo>
                      <a:pt x="3518081" y="561934"/>
                    </a:lnTo>
                    <a:lnTo>
                      <a:pt x="3509829" y="563923"/>
                    </a:lnTo>
                    <a:lnTo>
                      <a:pt x="3488387" y="590851"/>
                    </a:lnTo>
                    <a:lnTo>
                      <a:pt x="3484833" y="593585"/>
                    </a:lnTo>
                    <a:lnTo>
                      <a:pt x="3491966" y="591866"/>
                    </a:lnTo>
                    <a:lnTo>
                      <a:pt x="3514877" y="589915"/>
                    </a:lnTo>
                    <a:lnTo>
                      <a:pt x="3552545" y="560335"/>
                    </a:lnTo>
                    <a:lnTo>
                      <a:pt x="3554199" y="559394"/>
                    </a:lnTo>
                    <a:lnTo>
                      <a:pt x="3549101" y="553886"/>
                    </a:lnTo>
                    <a:close/>
                    <a:moveTo>
                      <a:pt x="4836341" y="540527"/>
                    </a:moveTo>
                    <a:lnTo>
                      <a:pt x="4827830" y="544252"/>
                    </a:lnTo>
                    <a:lnTo>
                      <a:pt x="4824320" y="545201"/>
                    </a:lnTo>
                    <a:lnTo>
                      <a:pt x="4822269" y="560723"/>
                    </a:lnTo>
                    <a:lnTo>
                      <a:pt x="4815897" y="578976"/>
                    </a:lnTo>
                    <a:lnTo>
                      <a:pt x="4819656" y="578779"/>
                    </a:lnTo>
                    <a:lnTo>
                      <a:pt x="4830250" y="579684"/>
                    </a:lnTo>
                    <a:lnTo>
                      <a:pt x="4832595" y="554713"/>
                    </a:lnTo>
                    <a:close/>
                    <a:moveTo>
                      <a:pt x="4978831" y="539342"/>
                    </a:moveTo>
                    <a:lnTo>
                      <a:pt x="4976559" y="542654"/>
                    </a:lnTo>
                    <a:lnTo>
                      <a:pt x="4971770" y="547829"/>
                    </a:lnTo>
                    <a:lnTo>
                      <a:pt x="4973117" y="548595"/>
                    </a:lnTo>
                    <a:lnTo>
                      <a:pt x="5010785" y="578175"/>
                    </a:lnTo>
                    <a:lnTo>
                      <a:pt x="5033698" y="580126"/>
                    </a:lnTo>
                    <a:lnTo>
                      <a:pt x="5040831" y="581845"/>
                    </a:lnTo>
                    <a:lnTo>
                      <a:pt x="5037268" y="579103"/>
                    </a:lnTo>
                    <a:lnTo>
                      <a:pt x="5015825" y="552174"/>
                    </a:lnTo>
                    <a:lnTo>
                      <a:pt x="5007582" y="550189"/>
                    </a:lnTo>
                    <a:close/>
                    <a:moveTo>
                      <a:pt x="3550610" y="526427"/>
                    </a:moveTo>
                    <a:lnTo>
                      <a:pt x="3557412" y="544420"/>
                    </a:lnTo>
                    <a:lnTo>
                      <a:pt x="3561424" y="544890"/>
                    </a:lnTo>
                    <a:lnTo>
                      <a:pt x="3558134" y="546330"/>
                    </a:lnTo>
                    <a:lnTo>
                      <a:pt x="3559060" y="548780"/>
                    </a:lnTo>
                    <a:lnTo>
                      <a:pt x="3560570" y="555772"/>
                    </a:lnTo>
                    <a:lnTo>
                      <a:pt x="3571632" y="549483"/>
                    </a:lnTo>
                    <a:cubicBezTo>
                      <a:pt x="3571632" y="549483"/>
                      <a:pt x="3570674" y="551366"/>
                      <a:pt x="3568800" y="554629"/>
                    </a:cubicBezTo>
                    <a:lnTo>
                      <a:pt x="3562422" y="564900"/>
                    </a:lnTo>
                    <a:lnTo>
                      <a:pt x="3562955" y="568378"/>
                    </a:lnTo>
                    <a:lnTo>
                      <a:pt x="3561268" y="566759"/>
                    </a:lnTo>
                    <a:lnTo>
                      <a:pt x="3560462" y="568058"/>
                    </a:lnTo>
                    <a:lnTo>
                      <a:pt x="3544757" y="587371"/>
                    </a:lnTo>
                    <a:lnTo>
                      <a:pt x="3552681" y="586696"/>
                    </a:lnTo>
                    <a:lnTo>
                      <a:pt x="3565213" y="587043"/>
                    </a:lnTo>
                    <a:lnTo>
                      <a:pt x="3581847" y="567361"/>
                    </a:lnTo>
                    <a:lnTo>
                      <a:pt x="3588029" y="562004"/>
                    </a:lnTo>
                    <a:lnTo>
                      <a:pt x="3564159" y="541120"/>
                    </a:lnTo>
                    <a:close/>
                    <a:moveTo>
                      <a:pt x="3760919" y="523607"/>
                    </a:moveTo>
                    <a:lnTo>
                      <a:pt x="3769657" y="548636"/>
                    </a:lnTo>
                    <a:lnTo>
                      <a:pt x="3770309" y="548812"/>
                    </a:lnTo>
                    <a:lnTo>
                      <a:pt x="3771132" y="524140"/>
                    </a:lnTo>
                    <a:close/>
                    <a:moveTo>
                      <a:pt x="3441106" y="518515"/>
                    </a:moveTo>
                    <a:lnTo>
                      <a:pt x="3439700" y="521483"/>
                    </a:lnTo>
                    <a:cubicBezTo>
                      <a:pt x="3438215" y="524443"/>
                      <a:pt x="3435981" y="528640"/>
                      <a:pt x="3432980" y="533587"/>
                    </a:cubicBezTo>
                    <a:lnTo>
                      <a:pt x="3425608" y="542974"/>
                    </a:lnTo>
                    <a:lnTo>
                      <a:pt x="3456446" y="540348"/>
                    </a:lnTo>
                    <a:close/>
                    <a:moveTo>
                      <a:pt x="4975378" y="514338"/>
                    </a:moveTo>
                    <a:lnTo>
                      <a:pt x="4961500" y="529383"/>
                    </a:lnTo>
                    <a:lnTo>
                      <a:pt x="4937345" y="550513"/>
                    </a:lnTo>
                    <a:lnTo>
                      <a:pt x="4943816" y="556121"/>
                    </a:lnTo>
                    <a:lnTo>
                      <a:pt x="4959858" y="575105"/>
                    </a:lnTo>
                    <a:lnTo>
                      <a:pt x="4972983" y="574956"/>
                    </a:lnTo>
                    <a:lnTo>
                      <a:pt x="4980905" y="575630"/>
                    </a:lnTo>
                    <a:lnTo>
                      <a:pt x="4965200" y="556318"/>
                    </a:lnTo>
                    <a:lnTo>
                      <a:pt x="4964592" y="555338"/>
                    </a:lnTo>
                    <a:lnTo>
                      <a:pt x="4962708" y="557146"/>
                    </a:lnTo>
                    <a:lnTo>
                      <a:pt x="4963303" y="553262"/>
                    </a:lnTo>
                    <a:lnTo>
                      <a:pt x="4956862" y="542889"/>
                    </a:lnTo>
                    <a:cubicBezTo>
                      <a:pt x="4954988" y="539626"/>
                      <a:pt x="4954030" y="537743"/>
                      <a:pt x="4954030" y="537743"/>
                    </a:cubicBezTo>
                    <a:lnTo>
                      <a:pt x="4965191" y="544088"/>
                    </a:lnTo>
                    <a:lnTo>
                      <a:pt x="4966603" y="537548"/>
                    </a:lnTo>
                    <a:lnTo>
                      <a:pt x="4967697" y="534654"/>
                    </a:lnTo>
                    <a:lnTo>
                      <a:pt x="4964239" y="533141"/>
                    </a:lnTo>
                    <a:lnTo>
                      <a:pt x="4968423" y="532733"/>
                    </a:lnTo>
                    <a:close/>
                    <a:moveTo>
                      <a:pt x="4764739" y="511858"/>
                    </a:moveTo>
                    <a:lnTo>
                      <a:pt x="4754535" y="512391"/>
                    </a:lnTo>
                    <a:lnTo>
                      <a:pt x="4755359" y="537069"/>
                    </a:lnTo>
                    <a:lnTo>
                      <a:pt x="4755995" y="536897"/>
                    </a:lnTo>
                    <a:close/>
                    <a:moveTo>
                      <a:pt x="3460292" y="511147"/>
                    </a:moveTo>
                    <a:lnTo>
                      <a:pt x="3469554" y="536360"/>
                    </a:lnTo>
                    <a:lnTo>
                      <a:pt x="3479709" y="530587"/>
                    </a:lnTo>
                    <a:cubicBezTo>
                      <a:pt x="3479709" y="530587"/>
                      <a:pt x="3478751" y="532470"/>
                      <a:pt x="3476877" y="535733"/>
                    </a:cubicBezTo>
                    <a:lnTo>
                      <a:pt x="3474223" y="540008"/>
                    </a:lnTo>
                    <a:lnTo>
                      <a:pt x="3498379" y="540677"/>
                    </a:lnTo>
                    <a:lnTo>
                      <a:pt x="3491975" y="531142"/>
                    </a:lnTo>
                    <a:lnTo>
                      <a:pt x="3466176" y="515393"/>
                    </a:lnTo>
                    <a:close/>
                    <a:moveTo>
                      <a:pt x="3678860" y="511135"/>
                    </a:moveTo>
                    <a:lnTo>
                      <a:pt x="3679390" y="512207"/>
                    </a:lnTo>
                    <a:lnTo>
                      <a:pt x="3687918" y="544516"/>
                    </a:lnTo>
                    <a:lnTo>
                      <a:pt x="3699531" y="543288"/>
                    </a:lnTo>
                    <a:lnTo>
                      <a:pt x="3696164" y="517790"/>
                    </a:lnTo>
                    <a:lnTo>
                      <a:pt x="3696237" y="515611"/>
                    </a:lnTo>
                    <a:close/>
                    <a:moveTo>
                      <a:pt x="5084555" y="506790"/>
                    </a:moveTo>
                    <a:lnTo>
                      <a:pt x="5069227" y="528600"/>
                    </a:lnTo>
                    <a:lnTo>
                      <a:pt x="5100036" y="531224"/>
                    </a:lnTo>
                    <a:lnTo>
                      <a:pt x="5092674" y="521851"/>
                    </a:lnTo>
                    <a:cubicBezTo>
                      <a:pt x="5089674" y="516904"/>
                      <a:pt x="5087439" y="512706"/>
                      <a:pt x="5085955" y="509746"/>
                    </a:cubicBezTo>
                    <a:close/>
                    <a:moveTo>
                      <a:pt x="5065376" y="499400"/>
                    </a:moveTo>
                    <a:lnTo>
                      <a:pt x="5059480" y="503654"/>
                    </a:lnTo>
                    <a:lnTo>
                      <a:pt x="5033690" y="519397"/>
                    </a:lnTo>
                    <a:lnTo>
                      <a:pt x="5027669" y="528360"/>
                    </a:lnTo>
                    <a:lnTo>
                      <a:pt x="5051323" y="528090"/>
                    </a:lnTo>
                    <a:lnTo>
                      <a:pt x="5048779" y="523993"/>
                    </a:lnTo>
                    <a:cubicBezTo>
                      <a:pt x="5046903" y="520730"/>
                      <a:pt x="5045945" y="518847"/>
                      <a:pt x="5045945" y="518847"/>
                    </a:cubicBezTo>
                    <a:lnTo>
                      <a:pt x="5056110" y="524626"/>
                    </a:lnTo>
                    <a:close/>
                    <a:moveTo>
                      <a:pt x="4847678" y="499158"/>
                    </a:moveTo>
                    <a:lnTo>
                      <a:pt x="4829421" y="503862"/>
                    </a:lnTo>
                    <a:lnTo>
                      <a:pt x="4829494" y="506041"/>
                    </a:lnTo>
                    <a:lnTo>
                      <a:pt x="4826124" y="531547"/>
                    </a:lnTo>
                    <a:lnTo>
                      <a:pt x="4838369" y="532842"/>
                    </a:lnTo>
                    <a:lnTo>
                      <a:pt x="4846781" y="500975"/>
                    </a:lnTo>
                    <a:close/>
                    <a:moveTo>
                      <a:pt x="3235616" y="498421"/>
                    </a:moveTo>
                    <a:cubicBezTo>
                      <a:pt x="3235616" y="498421"/>
                      <a:pt x="3223870" y="532634"/>
                      <a:pt x="3195780" y="560723"/>
                    </a:cubicBezTo>
                    <a:cubicBezTo>
                      <a:pt x="3167700" y="588813"/>
                      <a:pt x="3132970" y="599538"/>
                      <a:pt x="3132970" y="599538"/>
                    </a:cubicBezTo>
                    <a:cubicBezTo>
                      <a:pt x="3132970" y="599538"/>
                      <a:pt x="3144719" y="565316"/>
                      <a:pt x="3172800" y="537235"/>
                    </a:cubicBezTo>
                    <a:cubicBezTo>
                      <a:pt x="3200889" y="509146"/>
                      <a:pt x="3235616" y="498421"/>
                      <a:pt x="3235616" y="498421"/>
                    </a:cubicBezTo>
                    <a:close/>
                    <a:moveTo>
                      <a:pt x="3130416" y="496374"/>
                    </a:moveTo>
                    <a:cubicBezTo>
                      <a:pt x="3130416" y="496374"/>
                      <a:pt x="3115090" y="526502"/>
                      <a:pt x="3087009" y="554591"/>
                    </a:cubicBezTo>
                    <a:cubicBezTo>
                      <a:pt x="3058920" y="582165"/>
                      <a:pt x="3027769" y="596975"/>
                      <a:pt x="3027769" y="596975"/>
                    </a:cubicBezTo>
                    <a:cubicBezTo>
                      <a:pt x="3027769" y="596975"/>
                      <a:pt x="3043086" y="566847"/>
                      <a:pt x="3071175" y="538758"/>
                    </a:cubicBezTo>
                    <a:cubicBezTo>
                      <a:pt x="3099265" y="511184"/>
                      <a:pt x="3130416" y="496374"/>
                      <a:pt x="3130416" y="496374"/>
                    </a:cubicBezTo>
                    <a:close/>
                    <a:moveTo>
                      <a:pt x="5290047" y="486673"/>
                    </a:moveTo>
                    <a:cubicBezTo>
                      <a:pt x="5290047" y="486673"/>
                      <a:pt x="5324776" y="497398"/>
                      <a:pt x="5352857" y="525488"/>
                    </a:cubicBezTo>
                    <a:cubicBezTo>
                      <a:pt x="5380946" y="553569"/>
                      <a:pt x="5392695" y="587782"/>
                      <a:pt x="5392695" y="587782"/>
                    </a:cubicBezTo>
                    <a:cubicBezTo>
                      <a:pt x="5392695" y="587782"/>
                      <a:pt x="5357966" y="577066"/>
                      <a:pt x="5329876" y="548976"/>
                    </a:cubicBezTo>
                    <a:cubicBezTo>
                      <a:pt x="5301796" y="520886"/>
                      <a:pt x="5290047" y="486673"/>
                      <a:pt x="5290047" y="486673"/>
                    </a:cubicBezTo>
                    <a:close/>
                    <a:moveTo>
                      <a:pt x="5395249" y="484634"/>
                    </a:moveTo>
                    <a:cubicBezTo>
                      <a:pt x="5395249" y="484634"/>
                      <a:pt x="5426400" y="499444"/>
                      <a:pt x="5454490" y="527018"/>
                    </a:cubicBezTo>
                    <a:cubicBezTo>
                      <a:pt x="5482579" y="555107"/>
                      <a:pt x="5497897" y="585235"/>
                      <a:pt x="5497897" y="585235"/>
                    </a:cubicBezTo>
                    <a:cubicBezTo>
                      <a:pt x="5497897" y="585235"/>
                      <a:pt x="5466746" y="570425"/>
                      <a:pt x="5438656" y="542851"/>
                    </a:cubicBezTo>
                    <a:cubicBezTo>
                      <a:pt x="5410567" y="514762"/>
                      <a:pt x="5395249" y="484634"/>
                      <a:pt x="5395249" y="484634"/>
                    </a:cubicBezTo>
                    <a:close/>
                    <a:moveTo>
                      <a:pt x="3740781" y="480357"/>
                    </a:moveTo>
                    <a:lnTo>
                      <a:pt x="3753368" y="503613"/>
                    </a:lnTo>
                    <a:lnTo>
                      <a:pt x="3773090" y="508695"/>
                    </a:lnTo>
                    <a:lnTo>
                      <a:pt x="3776136" y="488853"/>
                    </a:lnTo>
                    <a:lnTo>
                      <a:pt x="3778027" y="480919"/>
                    </a:lnTo>
                    <a:lnTo>
                      <a:pt x="3773352" y="481503"/>
                    </a:lnTo>
                    <a:lnTo>
                      <a:pt x="3758060" y="480965"/>
                    </a:lnTo>
                    <a:lnTo>
                      <a:pt x="3757788" y="481221"/>
                    </a:lnTo>
                    <a:cubicBezTo>
                      <a:pt x="3754428" y="484126"/>
                      <a:pt x="3752417" y="485658"/>
                      <a:pt x="3752417" y="485658"/>
                    </a:cubicBezTo>
                    <a:lnTo>
                      <a:pt x="3753024" y="480788"/>
                    </a:lnTo>
                    <a:close/>
                    <a:moveTo>
                      <a:pt x="3794990" y="478798"/>
                    </a:moveTo>
                    <a:lnTo>
                      <a:pt x="3781812" y="480446"/>
                    </a:lnTo>
                    <a:lnTo>
                      <a:pt x="3786996" y="486778"/>
                    </a:lnTo>
                    <a:lnTo>
                      <a:pt x="3790055" y="491162"/>
                    </a:lnTo>
                    <a:close/>
                    <a:moveTo>
                      <a:pt x="2988448" y="477481"/>
                    </a:moveTo>
                    <a:cubicBezTo>
                      <a:pt x="3001853" y="477481"/>
                      <a:pt x="3020110" y="478502"/>
                      <a:pt x="3039517" y="482588"/>
                    </a:cubicBezTo>
                    <a:cubicBezTo>
                      <a:pt x="3078839" y="490758"/>
                      <a:pt x="3107944" y="508630"/>
                      <a:pt x="3107944" y="508630"/>
                    </a:cubicBezTo>
                    <a:cubicBezTo>
                      <a:pt x="3107944" y="508630"/>
                      <a:pt x="3073731" y="512715"/>
                      <a:pt x="3034916" y="504545"/>
                    </a:cubicBezTo>
                    <a:cubicBezTo>
                      <a:pt x="2995603" y="496374"/>
                      <a:pt x="2966490" y="478502"/>
                      <a:pt x="2966490" y="478502"/>
                    </a:cubicBezTo>
                    <a:cubicBezTo>
                      <a:pt x="2966490" y="478502"/>
                      <a:pt x="2975043" y="477481"/>
                      <a:pt x="2988448" y="477481"/>
                    </a:cubicBezTo>
                    <a:close/>
                    <a:moveTo>
                      <a:pt x="4784862" y="468635"/>
                    </a:moveTo>
                    <a:lnTo>
                      <a:pt x="4772643" y="469066"/>
                    </a:lnTo>
                    <a:lnTo>
                      <a:pt x="4773246" y="473909"/>
                    </a:lnTo>
                    <a:cubicBezTo>
                      <a:pt x="4773246" y="473909"/>
                      <a:pt x="4771236" y="472377"/>
                      <a:pt x="4767877" y="469472"/>
                    </a:cubicBezTo>
                    <a:lnTo>
                      <a:pt x="4767633" y="469242"/>
                    </a:lnTo>
                    <a:lnTo>
                      <a:pt x="4752824" y="469763"/>
                    </a:lnTo>
                    <a:lnTo>
                      <a:pt x="4747624" y="469113"/>
                    </a:lnTo>
                    <a:lnTo>
                      <a:pt x="4749529" y="477102"/>
                    </a:lnTo>
                    <a:lnTo>
                      <a:pt x="4752577" y="496945"/>
                    </a:lnTo>
                    <a:lnTo>
                      <a:pt x="4772290" y="491866"/>
                    </a:lnTo>
                    <a:close/>
                    <a:moveTo>
                      <a:pt x="4730641" y="466989"/>
                    </a:moveTo>
                    <a:lnTo>
                      <a:pt x="4735604" y="479420"/>
                    </a:lnTo>
                    <a:lnTo>
                      <a:pt x="4738669" y="475028"/>
                    </a:lnTo>
                    <a:lnTo>
                      <a:pt x="4743893" y="468646"/>
                    </a:lnTo>
                    <a:close/>
                    <a:moveTo>
                      <a:pt x="5537409" y="465741"/>
                    </a:moveTo>
                    <a:cubicBezTo>
                      <a:pt x="5550751" y="465741"/>
                      <a:pt x="5559177" y="466762"/>
                      <a:pt x="5559177" y="466762"/>
                    </a:cubicBezTo>
                    <a:cubicBezTo>
                      <a:pt x="5559177" y="466762"/>
                      <a:pt x="5530073" y="484634"/>
                      <a:pt x="5490751" y="492805"/>
                    </a:cubicBezTo>
                    <a:cubicBezTo>
                      <a:pt x="5451936" y="500975"/>
                      <a:pt x="5417723" y="496890"/>
                      <a:pt x="5417723" y="496890"/>
                    </a:cubicBezTo>
                    <a:cubicBezTo>
                      <a:pt x="5417723" y="496890"/>
                      <a:pt x="5446836" y="479018"/>
                      <a:pt x="5486150" y="470848"/>
                    </a:cubicBezTo>
                    <a:cubicBezTo>
                      <a:pt x="5505811" y="466762"/>
                      <a:pt x="5524068" y="465741"/>
                      <a:pt x="5537409" y="465741"/>
                    </a:cubicBezTo>
                    <a:close/>
                    <a:moveTo>
                      <a:pt x="3653264" y="460094"/>
                    </a:moveTo>
                    <a:lnTo>
                      <a:pt x="3654587" y="461951"/>
                    </a:lnTo>
                    <a:lnTo>
                      <a:pt x="3669951" y="493082"/>
                    </a:lnTo>
                    <a:lnTo>
                      <a:pt x="3696941" y="494490"/>
                    </a:lnTo>
                    <a:lnTo>
                      <a:pt x="3697620" y="474147"/>
                    </a:lnTo>
                    <a:lnTo>
                      <a:pt x="3663556" y="464780"/>
                    </a:lnTo>
                    <a:close/>
                    <a:moveTo>
                      <a:pt x="4873443" y="448111"/>
                    </a:moveTo>
                    <a:lnTo>
                      <a:pt x="4862620" y="453040"/>
                    </a:lnTo>
                    <a:lnTo>
                      <a:pt x="4828043" y="462548"/>
                    </a:lnTo>
                    <a:lnTo>
                      <a:pt x="4828717" y="482740"/>
                    </a:lnTo>
                    <a:lnTo>
                      <a:pt x="4856497" y="481289"/>
                    </a:lnTo>
                    <a:lnTo>
                      <a:pt x="4871583" y="450722"/>
                    </a:lnTo>
                    <a:close/>
                    <a:moveTo>
                      <a:pt x="3096194" y="422839"/>
                    </a:moveTo>
                    <a:cubicBezTo>
                      <a:pt x="3096194" y="422839"/>
                      <a:pt x="3131938" y="427948"/>
                      <a:pt x="3164629" y="450928"/>
                    </a:cubicBezTo>
                    <a:cubicBezTo>
                      <a:pt x="3197311" y="473909"/>
                      <a:pt x="3214160" y="505568"/>
                      <a:pt x="3214160" y="505568"/>
                    </a:cubicBezTo>
                    <a:cubicBezTo>
                      <a:pt x="3214160" y="505568"/>
                      <a:pt x="3205224" y="504290"/>
                      <a:pt x="3192202" y="500141"/>
                    </a:cubicBezTo>
                    <a:lnTo>
                      <a:pt x="3177306" y="492876"/>
                    </a:lnTo>
                    <a:lnTo>
                      <a:pt x="3175075" y="496927"/>
                    </a:lnTo>
                    <a:cubicBezTo>
                      <a:pt x="3169448" y="506717"/>
                      <a:pt x="3155562" y="528931"/>
                      <a:pt x="3134502" y="549998"/>
                    </a:cubicBezTo>
                    <a:cubicBezTo>
                      <a:pt x="3106413" y="577580"/>
                      <a:pt x="3075261" y="592382"/>
                      <a:pt x="3075261" y="592382"/>
                    </a:cubicBezTo>
                    <a:cubicBezTo>
                      <a:pt x="3075261" y="592382"/>
                      <a:pt x="3090579" y="562254"/>
                      <a:pt x="3118668" y="534165"/>
                    </a:cubicBezTo>
                    <a:cubicBezTo>
                      <a:pt x="3132713" y="520378"/>
                      <a:pt x="3147523" y="509782"/>
                      <a:pt x="3158822" y="502633"/>
                    </a:cubicBezTo>
                    <a:lnTo>
                      <a:pt x="3167661" y="497607"/>
                    </a:lnTo>
                    <a:lnTo>
                      <a:pt x="3152882" y="496948"/>
                    </a:lnTo>
                    <a:cubicBezTo>
                      <a:pt x="3139860" y="495735"/>
                      <a:pt x="3122241" y="493054"/>
                      <a:pt x="3103858" y="487180"/>
                    </a:cubicBezTo>
                    <a:cubicBezTo>
                      <a:pt x="3067082" y="475440"/>
                      <a:pt x="3040532" y="455014"/>
                      <a:pt x="3040532" y="455014"/>
                    </a:cubicBezTo>
                    <a:cubicBezTo>
                      <a:pt x="3040532" y="455014"/>
                      <a:pt x="3074238" y="453990"/>
                      <a:pt x="3111005" y="465739"/>
                    </a:cubicBezTo>
                    <a:cubicBezTo>
                      <a:pt x="3138581" y="474544"/>
                      <a:pt x="3160414" y="488234"/>
                      <a:pt x="3169607" y="494530"/>
                    </a:cubicBezTo>
                    <a:lnTo>
                      <a:pt x="3171144" y="495627"/>
                    </a:lnTo>
                    <a:lnTo>
                      <a:pt x="3176594" y="492528"/>
                    </a:lnTo>
                    <a:lnTo>
                      <a:pt x="3145733" y="477478"/>
                    </a:lnTo>
                    <a:cubicBezTo>
                      <a:pt x="3113051" y="454498"/>
                      <a:pt x="3096194" y="422839"/>
                      <a:pt x="3096194" y="422839"/>
                    </a:cubicBezTo>
                    <a:close/>
                    <a:moveTo>
                      <a:pt x="3620207" y="415620"/>
                    </a:moveTo>
                    <a:lnTo>
                      <a:pt x="3626912" y="423091"/>
                    </a:lnTo>
                    <a:lnTo>
                      <a:pt x="3649030" y="454148"/>
                    </a:lnTo>
                    <a:lnTo>
                      <a:pt x="3666109" y="452012"/>
                    </a:lnTo>
                    <a:lnTo>
                      <a:pt x="3700536" y="453224"/>
                    </a:lnTo>
                    <a:lnTo>
                      <a:pt x="3702592" y="439830"/>
                    </a:lnTo>
                    <a:lnTo>
                      <a:pt x="3704473" y="431938"/>
                    </a:lnTo>
                    <a:lnTo>
                      <a:pt x="3674272" y="431009"/>
                    </a:lnTo>
                    <a:close/>
                    <a:moveTo>
                      <a:pt x="5429463" y="411091"/>
                    </a:moveTo>
                    <a:cubicBezTo>
                      <a:pt x="5429463" y="411091"/>
                      <a:pt x="5412606" y="442750"/>
                      <a:pt x="5379932" y="465730"/>
                    </a:cubicBezTo>
                    <a:lnTo>
                      <a:pt x="5349070" y="480779"/>
                    </a:lnTo>
                    <a:lnTo>
                      <a:pt x="5354528" y="483883"/>
                    </a:lnTo>
                    <a:lnTo>
                      <a:pt x="5356058" y="482790"/>
                    </a:lnTo>
                    <a:cubicBezTo>
                      <a:pt x="5365249" y="476494"/>
                      <a:pt x="5387079" y="462801"/>
                      <a:pt x="5414661" y="453990"/>
                    </a:cubicBezTo>
                    <a:cubicBezTo>
                      <a:pt x="5451429" y="442250"/>
                      <a:pt x="5485135" y="443274"/>
                      <a:pt x="5485135" y="443274"/>
                    </a:cubicBezTo>
                    <a:cubicBezTo>
                      <a:pt x="5485135" y="443274"/>
                      <a:pt x="5458576" y="463691"/>
                      <a:pt x="5421809" y="475440"/>
                    </a:cubicBezTo>
                    <a:cubicBezTo>
                      <a:pt x="5403425" y="481314"/>
                      <a:pt x="5385807" y="483995"/>
                      <a:pt x="5372784" y="485208"/>
                    </a:cubicBezTo>
                    <a:lnTo>
                      <a:pt x="5358018" y="485867"/>
                    </a:lnTo>
                    <a:lnTo>
                      <a:pt x="5366844" y="490885"/>
                    </a:lnTo>
                    <a:cubicBezTo>
                      <a:pt x="5378143" y="498034"/>
                      <a:pt x="5392953" y="508630"/>
                      <a:pt x="5406998" y="522417"/>
                    </a:cubicBezTo>
                    <a:cubicBezTo>
                      <a:pt x="5435079" y="550506"/>
                      <a:pt x="5450405" y="580634"/>
                      <a:pt x="5450405" y="580634"/>
                    </a:cubicBezTo>
                    <a:cubicBezTo>
                      <a:pt x="5450405" y="580634"/>
                      <a:pt x="5419254" y="565824"/>
                      <a:pt x="5391164" y="538250"/>
                    </a:cubicBezTo>
                    <a:cubicBezTo>
                      <a:pt x="5370097" y="517183"/>
                      <a:pt x="5356214" y="494969"/>
                      <a:pt x="5350590" y="485179"/>
                    </a:cubicBezTo>
                    <a:lnTo>
                      <a:pt x="5348359" y="481126"/>
                    </a:lnTo>
                    <a:lnTo>
                      <a:pt x="5333456" y="488393"/>
                    </a:lnTo>
                    <a:cubicBezTo>
                      <a:pt x="5320433" y="492542"/>
                      <a:pt x="5311497" y="493820"/>
                      <a:pt x="5311497" y="493820"/>
                    </a:cubicBezTo>
                    <a:cubicBezTo>
                      <a:pt x="5311497" y="493820"/>
                      <a:pt x="5328354" y="462161"/>
                      <a:pt x="5361037" y="439180"/>
                    </a:cubicBezTo>
                    <a:cubicBezTo>
                      <a:pt x="5393719" y="416200"/>
                      <a:pt x="5429463" y="411091"/>
                      <a:pt x="5429463" y="411091"/>
                    </a:cubicBezTo>
                    <a:close/>
                    <a:moveTo>
                      <a:pt x="3149311" y="409052"/>
                    </a:moveTo>
                    <a:cubicBezTo>
                      <a:pt x="3149311" y="409052"/>
                      <a:pt x="3158120" y="411350"/>
                      <a:pt x="3170632" y="416968"/>
                    </a:cubicBezTo>
                    <a:lnTo>
                      <a:pt x="3213702" y="444498"/>
                    </a:lnTo>
                    <a:lnTo>
                      <a:pt x="3201522" y="429668"/>
                    </a:lnTo>
                    <a:cubicBezTo>
                      <a:pt x="3194500" y="417986"/>
                      <a:pt x="3191180" y="409560"/>
                      <a:pt x="3191180" y="409560"/>
                    </a:cubicBezTo>
                    <a:cubicBezTo>
                      <a:pt x="3191180" y="409560"/>
                      <a:pt x="3226417" y="418754"/>
                      <a:pt x="3256034" y="445304"/>
                    </a:cubicBezTo>
                    <a:cubicBezTo>
                      <a:pt x="3285655" y="471355"/>
                      <a:pt x="3298934" y="505052"/>
                      <a:pt x="3298934" y="505052"/>
                    </a:cubicBezTo>
                    <a:lnTo>
                      <a:pt x="3290429" y="501895"/>
                    </a:lnTo>
                    <a:lnTo>
                      <a:pt x="3286227" y="515459"/>
                    </a:lnTo>
                    <a:cubicBezTo>
                      <a:pt x="3282206" y="526885"/>
                      <a:pt x="3275695" y="542077"/>
                      <a:pt x="3265736" y="557146"/>
                    </a:cubicBezTo>
                    <a:cubicBezTo>
                      <a:pt x="3246333" y="587273"/>
                      <a:pt x="3220799" y="605662"/>
                      <a:pt x="3220799" y="605662"/>
                    </a:cubicBezTo>
                    <a:cubicBezTo>
                      <a:pt x="3220799" y="605662"/>
                      <a:pt x="3222330" y="598001"/>
                      <a:pt x="3226350" y="586574"/>
                    </a:cubicBezTo>
                    <a:lnTo>
                      <a:pt x="3239647" y="559523"/>
                    </a:lnTo>
                    <a:lnTo>
                      <a:pt x="3200573" y="590208"/>
                    </a:lnTo>
                    <a:cubicBezTo>
                      <a:pt x="3189274" y="597357"/>
                      <a:pt x="3181486" y="601060"/>
                      <a:pt x="3181486" y="601060"/>
                    </a:cubicBezTo>
                    <a:cubicBezTo>
                      <a:pt x="3181486" y="601060"/>
                      <a:pt x="3196804" y="570932"/>
                      <a:pt x="3224893" y="542843"/>
                    </a:cubicBezTo>
                    <a:cubicBezTo>
                      <a:pt x="3252981" y="515269"/>
                      <a:pt x="3284123" y="500459"/>
                      <a:pt x="3284123" y="500459"/>
                    </a:cubicBezTo>
                    <a:lnTo>
                      <a:pt x="3281588" y="505066"/>
                    </a:lnTo>
                    <a:lnTo>
                      <a:pt x="3286859" y="500571"/>
                    </a:lnTo>
                    <a:lnTo>
                      <a:pt x="3277613" y="497139"/>
                    </a:lnTo>
                    <a:lnTo>
                      <a:pt x="3234535" y="469601"/>
                    </a:lnTo>
                    <a:lnTo>
                      <a:pt x="3246720" y="484439"/>
                    </a:lnTo>
                    <a:cubicBezTo>
                      <a:pt x="3253740" y="496120"/>
                      <a:pt x="3257057" y="504544"/>
                      <a:pt x="3257057" y="504544"/>
                    </a:cubicBezTo>
                    <a:cubicBezTo>
                      <a:pt x="3257057" y="504544"/>
                      <a:pt x="3221823" y="494843"/>
                      <a:pt x="3192202" y="468800"/>
                    </a:cubicBezTo>
                    <a:cubicBezTo>
                      <a:pt x="3162582" y="442758"/>
                      <a:pt x="3149311" y="409052"/>
                      <a:pt x="3149311" y="409052"/>
                    </a:cubicBezTo>
                    <a:close/>
                    <a:moveTo>
                      <a:pt x="4906762" y="403497"/>
                    </a:moveTo>
                    <a:lnTo>
                      <a:pt x="4851374" y="419261"/>
                    </a:lnTo>
                    <a:lnTo>
                      <a:pt x="4821182" y="420190"/>
                    </a:lnTo>
                    <a:lnTo>
                      <a:pt x="4823064" y="428081"/>
                    </a:lnTo>
                    <a:lnTo>
                      <a:pt x="4825125" y="441502"/>
                    </a:lnTo>
                    <a:lnTo>
                      <a:pt x="4860065" y="440272"/>
                    </a:lnTo>
                    <a:lnTo>
                      <a:pt x="4877474" y="442449"/>
                    </a:lnTo>
                    <a:lnTo>
                      <a:pt x="4899255" y="411863"/>
                    </a:lnTo>
                    <a:close/>
                    <a:moveTo>
                      <a:pt x="5376354" y="397304"/>
                    </a:moveTo>
                    <a:cubicBezTo>
                      <a:pt x="5376354" y="397304"/>
                      <a:pt x="5363084" y="431010"/>
                      <a:pt x="5333463" y="457052"/>
                    </a:cubicBezTo>
                    <a:cubicBezTo>
                      <a:pt x="5303843" y="483611"/>
                      <a:pt x="5268606" y="492796"/>
                      <a:pt x="5268606" y="492796"/>
                    </a:cubicBezTo>
                    <a:cubicBezTo>
                      <a:pt x="5268606" y="492796"/>
                      <a:pt x="5271924" y="484372"/>
                      <a:pt x="5278944" y="472691"/>
                    </a:cubicBezTo>
                    <a:lnTo>
                      <a:pt x="5291119" y="457865"/>
                    </a:lnTo>
                    <a:lnTo>
                      <a:pt x="5248050" y="485206"/>
                    </a:lnTo>
                    <a:lnTo>
                      <a:pt x="5238711" y="488757"/>
                    </a:lnTo>
                    <a:lnTo>
                      <a:pt x="5244090" y="493343"/>
                    </a:lnTo>
                    <a:lnTo>
                      <a:pt x="5241540" y="488711"/>
                    </a:lnTo>
                    <a:cubicBezTo>
                      <a:pt x="5241540" y="488711"/>
                      <a:pt x="5272691" y="503521"/>
                      <a:pt x="5300781" y="531095"/>
                    </a:cubicBezTo>
                    <a:cubicBezTo>
                      <a:pt x="5328870" y="559184"/>
                      <a:pt x="5344188" y="589312"/>
                      <a:pt x="5344188" y="589312"/>
                    </a:cubicBezTo>
                    <a:cubicBezTo>
                      <a:pt x="5344188" y="589312"/>
                      <a:pt x="5336400" y="585609"/>
                      <a:pt x="5325101" y="578460"/>
                    </a:cubicBezTo>
                    <a:lnTo>
                      <a:pt x="5285997" y="547753"/>
                    </a:lnTo>
                    <a:lnTo>
                      <a:pt x="5299306" y="574828"/>
                    </a:lnTo>
                    <a:cubicBezTo>
                      <a:pt x="5303326" y="586254"/>
                      <a:pt x="5304857" y="593913"/>
                      <a:pt x="5304857" y="593913"/>
                    </a:cubicBezTo>
                    <a:cubicBezTo>
                      <a:pt x="5304857" y="593913"/>
                      <a:pt x="5279331" y="575533"/>
                      <a:pt x="5259919" y="545406"/>
                    </a:cubicBezTo>
                    <a:cubicBezTo>
                      <a:pt x="5249964" y="530337"/>
                      <a:pt x="5243453" y="515145"/>
                      <a:pt x="5239431" y="503719"/>
                    </a:cubicBezTo>
                    <a:lnTo>
                      <a:pt x="5235207" y="490089"/>
                    </a:lnTo>
                    <a:lnTo>
                      <a:pt x="5226729" y="493312"/>
                    </a:lnTo>
                    <a:cubicBezTo>
                      <a:pt x="5226729" y="493312"/>
                      <a:pt x="5240009" y="459606"/>
                      <a:pt x="5269620" y="433564"/>
                    </a:cubicBezTo>
                    <a:cubicBezTo>
                      <a:pt x="5299241" y="407014"/>
                      <a:pt x="5334477" y="397820"/>
                      <a:pt x="5334477" y="397820"/>
                    </a:cubicBezTo>
                    <a:cubicBezTo>
                      <a:pt x="5334477" y="397820"/>
                      <a:pt x="5331160" y="406246"/>
                      <a:pt x="5324139" y="417928"/>
                    </a:cubicBezTo>
                    <a:lnTo>
                      <a:pt x="5311972" y="432744"/>
                    </a:lnTo>
                    <a:lnTo>
                      <a:pt x="5355033" y="405220"/>
                    </a:lnTo>
                    <a:cubicBezTo>
                      <a:pt x="5367545" y="399602"/>
                      <a:pt x="5376354" y="397304"/>
                      <a:pt x="5376354" y="397304"/>
                    </a:cubicBezTo>
                    <a:close/>
                    <a:moveTo>
                      <a:pt x="3833099" y="284447"/>
                    </a:moveTo>
                    <a:cubicBezTo>
                      <a:pt x="3833099" y="284447"/>
                      <a:pt x="3825952" y="325300"/>
                      <a:pt x="3796331" y="362067"/>
                    </a:cubicBezTo>
                    <a:cubicBezTo>
                      <a:pt x="3781521" y="380455"/>
                      <a:pt x="3763903" y="394373"/>
                      <a:pt x="3749987" y="403694"/>
                    </a:cubicBezTo>
                    <a:lnTo>
                      <a:pt x="3729624" y="415547"/>
                    </a:lnTo>
                    <a:lnTo>
                      <a:pt x="3739320" y="418307"/>
                    </a:lnTo>
                    <a:cubicBezTo>
                      <a:pt x="3754195" y="424372"/>
                      <a:pt x="3763133" y="429478"/>
                      <a:pt x="3763133" y="429478"/>
                    </a:cubicBezTo>
                    <a:cubicBezTo>
                      <a:pt x="3763133" y="429478"/>
                      <a:pt x="3752791" y="431648"/>
                      <a:pt x="3736512" y="432924"/>
                    </a:cubicBezTo>
                    <a:lnTo>
                      <a:pt x="3708799" y="432071"/>
                    </a:lnTo>
                    <a:lnTo>
                      <a:pt x="3713452" y="437755"/>
                    </a:lnTo>
                    <a:lnTo>
                      <a:pt x="3725375" y="454841"/>
                    </a:lnTo>
                    <a:lnTo>
                      <a:pt x="3756355" y="463360"/>
                    </a:lnTo>
                    <a:lnTo>
                      <a:pt x="3756693" y="461653"/>
                    </a:lnTo>
                    <a:cubicBezTo>
                      <a:pt x="3760203" y="447226"/>
                      <a:pt x="3766458" y="427948"/>
                      <a:pt x="3777436" y="408545"/>
                    </a:cubicBezTo>
                    <a:cubicBezTo>
                      <a:pt x="3799402" y="369731"/>
                      <a:pt x="3831568" y="345219"/>
                      <a:pt x="3831568" y="345219"/>
                    </a:cubicBezTo>
                    <a:cubicBezTo>
                      <a:pt x="3831568" y="345219"/>
                      <a:pt x="3828506" y="383517"/>
                      <a:pt x="3806549" y="422332"/>
                    </a:cubicBezTo>
                    <a:lnTo>
                      <a:pt x="3771940" y="467646"/>
                    </a:lnTo>
                    <a:lnTo>
                      <a:pt x="3775905" y="468736"/>
                    </a:lnTo>
                    <a:lnTo>
                      <a:pt x="3795454" y="477636"/>
                    </a:lnTo>
                    <a:lnTo>
                      <a:pt x="3798370" y="470332"/>
                    </a:lnTo>
                    <a:cubicBezTo>
                      <a:pt x="3818289" y="435611"/>
                      <a:pt x="3846886" y="413138"/>
                      <a:pt x="3846886" y="413138"/>
                    </a:cubicBezTo>
                    <a:cubicBezTo>
                      <a:pt x="3846886" y="413138"/>
                      <a:pt x="3843824" y="447351"/>
                      <a:pt x="3823905" y="482080"/>
                    </a:cubicBezTo>
                    <a:lnTo>
                      <a:pt x="3802924" y="509603"/>
                    </a:lnTo>
                    <a:lnTo>
                      <a:pt x="3806035" y="514060"/>
                    </a:lnTo>
                    <a:lnTo>
                      <a:pt x="3810394" y="522116"/>
                    </a:lnTo>
                    <a:lnTo>
                      <a:pt x="3811142" y="522425"/>
                    </a:lnTo>
                    <a:lnTo>
                      <a:pt x="3810587" y="522472"/>
                    </a:lnTo>
                    <a:lnTo>
                      <a:pt x="3817619" y="535465"/>
                    </a:lnTo>
                    <a:lnTo>
                      <a:pt x="3820974" y="525759"/>
                    </a:lnTo>
                    <a:cubicBezTo>
                      <a:pt x="3824732" y="516448"/>
                      <a:pt x="3829392" y="506459"/>
                      <a:pt x="3835137" y="496375"/>
                    </a:cubicBezTo>
                    <a:cubicBezTo>
                      <a:pt x="3858118" y="456029"/>
                      <a:pt x="3889269" y="428963"/>
                      <a:pt x="3889269" y="428963"/>
                    </a:cubicBezTo>
                    <a:cubicBezTo>
                      <a:pt x="3889269" y="428963"/>
                      <a:pt x="3883653" y="467777"/>
                      <a:pt x="3860672" y="508114"/>
                    </a:cubicBezTo>
                    <a:cubicBezTo>
                      <a:pt x="3854927" y="518201"/>
                      <a:pt x="3848671" y="527457"/>
                      <a:pt x="3842519" y="535668"/>
                    </a:cubicBezTo>
                    <a:lnTo>
                      <a:pt x="3827558" y="553831"/>
                    </a:lnTo>
                    <a:lnTo>
                      <a:pt x="3828520" y="555609"/>
                    </a:lnTo>
                    <a:lnTo>
                      <a:pt x="3833021" y="568500"/>
                    </a:lnTo>
                    <a:lnTo>
                      <a:pt x="3839739" y="571439"/>
                    </a:lnTo>
                    <a:lnTo>
                      <a:pt x="3834250" y="572021"/>
                    </a:lnTo>
                    <a:lnTo>
                      <a:pt x="3841351" y="592362"/>
                    </a:lnTo>
                    <a:lnTo>
                      <a:pt x="3857610" y="552037"/>
                    </a:lnTo>
                    <a:cubicBezTo>
                      <a:pt x="3878553" y="514762"/>
                      <a:pt x="3908173" y="490758"/>
                      <a:pt x="3908173" y="490758"/>
                    </a:cubicBezTo>
                    <a:cubicBezTo>
                      <a:pt x="3908173" y="490758"/>
                      <a:pt x="3904088" y="526502"/>
                      <a:pt x="3883145" y="563786"/>
                    </a:cubicBezTo>
                    <a:cubicBezTo>
                      <a:pt x="3872679" y="582423"/>
                      <a:pt x="3860040" y="597743"/>
                      <a:pt x="3850018" y="608404"/>
                    </a:cubicBezTo>
                    <a:lnTo>
                      <a:pt x="3847270" y="611121"/>
                    </a:lnTo>
                    <a:lnTo>
                      <a:pt x="3847919" y="616039"/>
                    </a:lnTo>
                    <a:lnTo>
                      <a:pt x="3858635" y="620472"/>
                    </a:lnTo>
                    <a:lnTo>
                      <a:pt x="3848618" y="621328"/>
                    </a:lnTo>
                    <a:lnTo>
                      <a:pt x="3851478" y="642983"/>
                    </a:lnTo>
                    <a:lnTo>
                      <a:pt x="3869266" y="646851"/>
                    </a:lnTo>
                    <a:lnTo>
                      <a:pt x="3872354" y="623057"/>
                    </a:lnTo>
                    <a:cubicBezTo>
                      <a:pt x="3883846" y="572788"/>
                      <a:pt x="3905104" y="537743"/>
                      <a:pt x="3905104" y="537743"/>
                    </a:cubicBezTo>
                    <a:cubicBezTo>
                      <a:pt x="3905104" y="537743"/>
                      <a:pt x="3938801" y="602093"/>
                      <a:pt x="3936247" y="679713"/>
                    </a:cubicBezTo>
                    <a:cubicBezTo>
                      <a:pt x="3935228" y="718523"/>
                      <a:pt x="3925270" y="753504"/>
                      <a:pt x="3915568" y="778782"/>
                    </a:cubicBezTo>
                    <a:lnTo>
                      <a:pt x="3904302" y="804281"/>
                    </a:lnTo>
                    <a:lnTo>
                      <a:pt x="3914298" y="807379"/>
                    </a:lnTo>
                    <a:cubicBezTo>
                      <a:pt x="3914298" y="807379"/>
                      <a:pt x="3911042" y="809933"/>
                      <a:pt x="3905041" y="813914"/>
                    </a:cubicBezTo>
                    <a:lnTo>
                      <a:pt x="3896941" y="818670"/>
                    </a:lnTo>
                    <a:lnTo>
                      <a:pt x="3896417" y="819636"/>
                    </a:lnTo>
                    <a:lnTo>
                      <a:pt x="3896177" y="819118"/>
                    </a:lnTo>
                    <a:lnTo>
                      <a:pt x="3879315" y="829018"/>
                    </a:lnTo>
                    <a:cubicBezTo>
                      <a:pt x="3857356" y="840444"/>
                      <a:pt x="3826460" y="853083"/>
                      <a:pt x="3790716" y="857934"/>
                    </a:cubicBezTo>
                    <a:cubicBezTo>
                      <a:pt x="3719219" y="868142"/>
                      <a:pt x="3655893" y="843123"/>
                      <a:pt x="3655893" y="843123"/>
                    </a:cubicBezTo>
                    <a:cubicBezTo>
                      <a:pt x="3655893" y="843123"/>
                      <a:pt x="3707987" y="802778"/>
                      <a:pt x="3779475" y="792569"/>
                    </a:cubicBezTo>
                    <a:cubicBezTo>
                      <a:pt x="3797350" y="790015"/>
                      <a:pt x="3814713" y="789663"/>
                      <a:pt x="3830704" y="790573"/>
                    </a:cubicBezTo>
                    <a:lnTo>
                      <a:pt x="3887951" y="799599"/>
                    </a:lnTo>
                    <a:lnTo>
                      <a:pt x="3879884" y="777762"/>
                    </a:lnTo>
                    <a:cubicBezTo>
                      <a:pt x="3871776" y="751973"/>
                      <a:pt x="3863989" y="716481"/>
                      <a:pt x="3865266" y="677666"/>
                    </a:cubicBezTo>
                    <a:lnTo>
                      <a:pt x="3869044" y="648560"/>
                    </a:lnTo>
                    <a:lnTo>
                      <a:pt x="3852861" y="653461"/>
                    </a:lnTo>
                    <a:lnTo>
                      <a:pt x="3854108" y="662898"/>
                    </a:lnTo>
                    <a:cubicBezTo>
                      <a:pt x="3856047" y="714246"/>
                      <a:pt x="3844848" y="752741"/>
                      <a:pt x="3844848" y="752741"/>
                    </a:cubicBezTo>
                    <a:cubicBezTo>
                      <a:pt x="3844848" y="752741"/>
                      <a:pt x="3843106" y="750802"/>
                      <a:pt x="3840155" y="747149"/>
                    </a:cubicBezTo>
                    <a:lnTo>
                      <a:pt x="3833633" y="738486"/>
                    </a:lnTo>
                    <a:lnTo>
                      <a:pt x="3808903" y="754900"/>
                    </a:lnTo>
                    <a:cubicBezTo>
                      <a:pt x="3787136" y="768305"/>
                      <a:pt x="3756240" y="784902"/>
                      <a:pt x="3719726" y="797670"/>
                    </a:cubicBezTo>
                    <a:cubicBezTo>
                      <a:pt x="3682959" y="810437"/>
                      <a:pt x="3647595" y="816821"/>
                      <a:pt x="3621424" y="820013"/>
                    </a:cubicBezTo>
                    <a:lnTo>
                      <a:pt x="3592938" y="822120"/>
                    </a:lnTo>
                    <a:lnTo>
                      <a:pt x="3640059" y="865082"/>
                    </a:lnTo>
                    <a:cubicBezTo>
                      <a:pt x="3665848" y="894702"/>
                      <a:pt x="3680914" y="923940"/>
                      <a:pt x="3689532" y="945773"/>
                    </a:cubicBezTo>
                    <a:lnTo>
                      <a:pt x="3693513" y="957914"/>
                    </a:lnTo>
                    <a:lnTo>
                      <a:pt x="3696083" y="957081"/>
                    </a:lnTo>
                    <a:lnTo>
                      <a:pt x="3691502" y="940998"/>
                    </a:lnTo>
                    <a:cubicBezTo>
                      <a:pt x="3690489" y="936577"/>
                      <a:pt x="3690106" y="934024"/>
                      <a:pt x="3690106" y="934024"/>
                    </a:cubicBezTo>
                    <a:cubicBezTo>
                      <a:pt x="3690106" y="934024"/>
                      <a:pt x="3700193" y="938875"/>
                      <a:pt x="3713853" y="948450"/>
                    </a:cubicBezTo>
                    <a:lnTo>
                      <a:pt x="3716225" y="950693"/>
                    </a:lnTo>
                    <a:lnTo>
                      <a:pt x="3729943" y="946787"/>
                    </a:lnTo>
                    <a:lnTo>
                      <a:pt x="3721244" y="955443"/>
                    </a:lnTo>
                    <a:lnTo>
                      <a:pt x="3752454" y="984977"/>
                    </a:lnTo>
                    <a:lnTo>
                      <a:pt x="3760517" y="980371"/>
                    </a:lnTo>
                    <a:lnTo>
                      <a:pt x="3770357" y="975624"/>
                    </a:lnTo>
                    <a:lnTo>
                      <a:pt x="3768440" y="954260"/>
                    </a:lnTo>
                    <a:cubicBezTo>
                      <a:pt x="3768122" y="938621"/>
                      <a:pt x="3769782" y="928408"/>
                      <a:pt x="3769782" y="928408"/>
                    </a:cubicBezTo>
                    <a:cubicBezTo>
                      <a:pt x="3769782" y="928408"/>
                      <a:pt x="3778079" y="935557"/>
                      <a:pt x="3788356" y="948133"/>
                    </a:cubicBezTo>
                    <a:lnTo>
                      <a:pt x="3798324" y="962188"/>
                    </a:lnTo>
                    <a:lnTo>
                      <a:pt x="3811649" y="956497"/>
                    </a:lnTo>
                    <a:cubicBezTo>
                      <a:pt x="3811649" y="956497"/>
                      <a:pt x="3810085" y="960040"/>
                      <a:pt x="3806677" y="966224"/>
                    </a:cubicBezTo>
                    <a:lnTo>
                      <a:pt x="3804101" y="970334"/>
                    </a:lnTo>
                    <a:lnTo>
                      <a:pt x="3804466" y="970849"/>
                    </a:lnTo>
                    <a:cubicBezTo>
                      <a:pt x="3809804" y="979634"/>
                      <a:pt x="3814847" y="989560"/>
                      <a:pt x="3818805" y="1000412"/>
                    </a:cubicBezTo>
                    <a:lnTo>
                      <a:pt x="3827406" y="1040277"/>
                    </a:lnTo>
                    <a:lnTo>
                      <a:pt x="3830858" y="1038767"/>
                    </a:lnTo>
                    <a:lnTo>
                      <a:pt x="3846886" y="1032722"/>
                    </a:lnTo>
                    <a:lnTo>
                      <a:pt x="3829463" y="988660"/>
                    </a:lnTo>
                    <a:lnTo>
                      <a:pt x="3826546" y="974676"/>
                    </a:lnTo>
                    <a:lnTo>
                      <a:pt x="3813180" y="972838"/>
                    </a:lnTo>
                    <a:cubicBezTo>
                      <a:pt x="3813180" y="972838"/>
                      <a:pt x="3816659" y="970955"/>
                      <a:pt x="3823027" y="967971"/>
                    </a:cubicBezTo>
                    <a:lnTo>
                      <a:pt x="3825254" y="967030"/>
                    </a:lnTo>
                    <a:lnTo>
                      <a:pt x="3824929" y="964659"/>
                    </a:lnTo>
                    <a:lnTo>
                      <a:pt x="3826958" y="966311"/>
                    </a:lnTo>
                    <a:lnTo>
                      <a:pt x="3850204" y="956497"/>
                    </a:lnTo>
                    <a:cubicBezTo>
                      <a:pt x="3873311" y="947687"/>
                      <a:pt x="3905611" y="937601"/>
                      <a:pt x="3942378" y="932492"/>
                    </a:cubicBezTo>
                    <a:cubicBezTo>
                      <a:pt x="3960762" y="929940"/>
                      <a:pt x="3978508" y="928887"/>
                      <a:pt x="3994785" y="928744"/>
                    </a:cubicBezTo>
                    <a:lnTo>
                      <a:pt x="4003624" y="929256"/>
                    </a:lnTo>
                    <a:lnTo>
                      <a:pt x="4003405" y="927892"/>
                    </a:lnTo>
                    <a:cubicBezTo>
                      <a:pt x="4000466" y="902870"/>
                      <a:pt x="3999060" y="868655"/>
                      <a:pt x="4005188" y="831883"/>
                    </a:cubicBezTo>
                    <a:cubicBezTo>
                      <a:pt x="4017452" y="758348"/>
                      <a:pt x="4055750" y="702685"/>
                      <a:pt x="4055750" y="702685"/>
                    </a:cubicBezTo>
                    <a:cubicBezTo>
                      <a:pt x="4055750" y="702685"/>
                      <a:pt x="4073622" y="766011"/>
                      <a:pt x="4061367" y="839546"/>
                    </a:cubicBezTo>
                    <a:cubicBezTo>
                      <a:pt x="4058303" y="857930"/>
                      <a:pt x="4053611" y="875197"/>
                      <a:pt x="4048297" y="890756"/>
                    </a:cubicBezTo>
                    <a:lnTo>
                      <a:pt x="4031836" y="930888"/>
                    </a:lnTo>
                    <a:lnTo>
                      <a:pt x="4055324" y="932246"/>
                    </a:lnTo>
                    <a:lnTo>
                      <a:pt x="4075982" y="935549"/>
                    </a:lnTo>
                    <a:lnTo>
                      <a:pt x="4077201" y="921767"/>
                    </a:lnTo>
                    <a:cubicBezTo>
                      <a:pt x="4088433" y="855379"/>
                      <a:pt x="4121623" y="804825"/>
                      <a:pt x="4121623" y="804825"/>
                    </a:cubicBezTo>
                    <a:cubicBezTo>
                      <a:pt x="4121623" y="804825"/>
                      <a:pt x="4136433" y="862019"/>
                      <a:pt x="4125201" y="928407"/>
                    </a:cubicBezTo>
                    <a:cubicBezTo>
                      <a:pt x="4122391" y="945004"/>
                      <a:pt x="4118209" y="960612"/>
                      <a:pt x="4113516" y="974688"/>
                    </a:cubicBezTo>
                    <a:lnTo>
                      <a:pt x="4104208" y="998101"/>
                    </a:lnTo>
                    <a:lnTo>
                      <a:pt x="4128271" y="1000918"/>
                    </a:lnTo>
                    <a:cubicBezTo>
                      <a:pt x="4128271" y="1000918"/>
                      <a:pt x="4124185" y="1002865"/>
                      <a:pt x="4116724" y="1005969"/>
                    </a:cubicBezTo>
                    <a:lnTo>
                      <a:pt x="4098158" y="1012972"/>
                    </a:lnTo>
                    <a:lnTo>
                      <a:pt x="4086131" y="1036420"/>
                    </a:lnTo>
                    <a:cubicBezTo>
                      <a:pt x="4082844" y="1042197"/>
                      <a:pt x="4080770" y="1045358"/>
                      <a:pt x="4080770" y="1045358"/>
                    </a:cubicBezTo>
                    <a:cubicBezTo>
                      <a:pt x="4080770" y="1045358"/>
                      <a:pt x="4079844" y="1041782"/>
                      <a:pt x="4078631" y="1035382"/>
                    </a:cubicBezTo>
                    <a:lnTo>
                      <a:pt x="4076427" y="1020010"/>
                    </a:lnTo>
                    <a:lnTo>
                      <a:pt x="4033554" y="1030341"/>
                    </a:lnTo>
                    <a:lnTo>
                      <a:pt x="4051665" y="1054544"/>
                    </a:lnTo>
                    <a:lnTo>
                      <a:pt x="4055815" y="1064493"/>
                    </a:lnTo>
                    <a:lnTo>
                      <a:pt x="4058822" y="1063737"/>
                    </a:lnTo>
                    <a:cubicBezTo>
                      <a:pt x="4078354" y="1060929"/>
                      <a:pt x="4097185" y="1059653"/>
                      <a:pt x="4114444" y="1059317"/>
                    </a:cubicBezTo>
                    <a:lnTo>
                      <a:pt x="4148970" y="1060234"/>
                    </a:lnTo>
                    <a:lnTo>
                      <a:pt x="4147541" y="1046752"/>
                    </a:lnTo>
                    <a:cubicBezTo>
                      <a:pt x="4145754" y="1020709"/>
                      <a:pt x="4145628" y="985090"/>
                      <a:pt x="4152267" y="946787"/>
                    </a:cubicBezTo>
                    <a:cubicBezTo>
                      <a:pt x="4165547" y="869674"/>
                      <a:pt x="4199760" y="810949"/>
                      <a:pt x="4199760" y="810949"/>
                    </a:cubicBezTo>
                    <a:cubicBezTo>
                      <a:pt x="4199760" y="810949"/>
                      <a:pt x="4213547" y="876830"/>
                      <a:pt x="4200267" y="953426"/>
                    </a:cubicBezTo>
                    <a:cubicBezTo>
                      <a:pt x="4193628" y="991983"/>
                      <a:pt x="4181755" y="1025942"/>
                      <a:pt x="4171541" y="1050263"/>
                    </a:cubicBezTo>
                    <a:lnTo>
                      <a:pt x="4166469" y="1061250"/>
                    </a:lnTo>
                    <a:lnTo>
                      <a:pt x="4203854" y="1065776"/>
                    </a:lnTo>
                    <a:cubicBezTo>
                      <a:pt x="4203854" y="1065776"/>
                      <a:pt x="4188917" y="1073437"/>
                      <a:pt x="4164213" y="1082438"/>
                    </a:cubicBezTo>
                    <a:lnTo>
                      <a:pt x="4155216" y="1084701"/>
                    </a:lnTo>
                    <a:lnTo>
                      <a:pt x="4152775" y="1089264"/>
                    </a:lnTo>
                    <a:lnTo>
                      <a:pt x="4152133" y="1085476"/>
                    </a:lnTo>
                    <a:lnTo>
                      <a:pt x="4072819" y="1105422"/>
                    </a:lnTo>
                    <a:lnTo>
                      <a:pt x="4074414" y="1112069"/>
                    </a:lnTo>
                    <a:lnTo>
                      <a:pt x="4087926" y="1105098"/>
                    </a:lnTo>
                    <a:cubicBezTo>
                      <a:pt x="4087926" y="1105098"/>
                      <a:pt x="4086745" y="1107300"/>
                      <a:pt x="4084415" y="1111107"/>
                    </a:cubicBezTo>
                    <a:lnTo>
                      <a:pt x="4076839" y="1122488"/>
                    </a:lnTo>
                    <a:lnTo>
                      <a:pt x="4077708" y="1127572"/>
                    </a:lnTo>
                    <a:lnTo>
                      <a:pt x="4075004" y="1125246"/>
                    </a:lnTo>
                    <a:lnTo>
                      <a:pt x="4074010" y="1126738"/>
                    </a:lnTo>
                    <a:lnTo>
                      <a:pt x="4053991" y="1149239"/>
                    </a:lnTo>
                    <a:lnTo>
                      <a:pt x="4087232" y="1141230"/>
                    </a:lnTo>
                    <a:lnTo>
                      <a:pt x="4101075" y="1126360"/>
                    </a:lnTo>
                    <a:cubicBezTo>
                      <a:pt x="4112437" y="1116593"/>
                      <a:pt x="4120607" y="1111230"/>
                      <a:pt x="4120607" y="1111230"/>
                    </a:cubicBezTo>
                    <a:cubicBezTo>
                      <a:pt x="4120607" y="1111230"/>
                      <a:pt x="4118438" y="1120166"/>
                      <a:pt x="4113077" y="1133507"/>
                    </a:cubicBezTo>
                    <a:lnTo>
                      <a:pt x="4111565" y="1136265"/>
                    </a:lnTo>
                    <a:lnTo>
                      <a:pt x="4166513" y="1131586"/>
                    </a:lnTo>
                    <a:lnTo>
                      <a:pt x="4220425" y="1133079"/>
                    </a:lnTo>
                    <a:lnTo>
                      <a:pt x="4218592" y="1118694"/>
                    </a:lnTo>
                    <a:cubicBezTo>
                      <a:pt x="4216487" y="1094755"/>
                      <a:pt x="4215851" y="1061944"/>
                      <a:pt x="4221725" y="1026454"/>
                    </a:cubicBezTo>
                    <a:cubicBezTo>
                      <a:pt x="4227595" y="991217"/>
                      <a:pt x="4239083" y="960066"/>
                      <a:pt x="4249104" y="937723"/>
                    </a:cubicBezTo>
                    <a:lnTo>
                      <a:pt x="4252218" y="931442"/>
                    </a:lnTo>
                    <a:lnTo>
                      <a:pt x="4252297" y="929109"/>
                    </a:lnTo>
                    <a:cubicBezTo>
                      <a:pt x="4254403" y="905172"/>
                      <a:pt x="4257977" y="890108"/>
                      <a:pt x="4257977" y="890108"/>
                    </a:cubicBezTo>
                    <a:cubicBezTo>
                      <a:pt x="4257977" y="890108"/>
                      <a:pt x="4260116" y="893491"/>
                      <a:pt x="4263507" y="899667"/>
                    </a:cubicBezTo>
                    <a:lnTo>
                      <a:pt x="4266014" y="904724"/>
                    </a:lnTo>
                    <a:lnTo>
                      <a:pt x="4267678" y="901848"/>
                    </a:lnTo>
                    <a:lnTo>
                      <a:pt x="4269679" y="912114"/>
                    </a:lnTo>
                    <a:lnTo>
                      <a:pt x="4276555" y="925983"/>
                    </a:lnTo>
                    <a:cubicBezTo>
                      <a:pt x="4286578" y="948326"/>
                      <a:pt x="4298068" y="979477"/>
                      <a:pt x="4303938" y="1014714"/>
                    </a:cubicBezTo>
                    <a:cubicBezTo>
                      <a:pt x="4309813" y="1050204"/>
                      <a:pt x="4309176" y="1083013"/>
                      <a:pt x="4307071" y="1106950"/>
                    </a:cubicBezTo>
                    <a:lnTo>
                      <a:pt x="4305238" y="1121330"/>
                    </a:lnTo>
                    <a:lnTo>
                      <a:pt x="4359150" y="1119837"/>
                    </a:lnTo>
                    <a:cubicBezTo>
                      <a:pt x="4377990" y="1120411"/>
                      <a:pt x="4398544" y="1121943"/>
                      <a:pt x="4419865" y="1125007"/>
                    </a:cubicBezTo>
                    <a:cubicBezTo>
                      <a:pt x="4505148" y="1136756"/>
                      <a:pt x="4570513" y="1167907"/>
                      <a:pt x="4570513" y="1167907"/>
                    </a:cubicBezTo>
                    <a:cubicBezTo>
                      <a:pt x="4570513" y="1167907"/>
                      <a:pt x="4497485" y="1180163"/>
                      <a:pt x="4412202" y="1167907"/>
                    </a:cubicBezTo>
                    <a:cubicBezTo>
                      <a:pt x="4369561" y="1162033"/>
                      <a:pt x="4331899" y="1151308"/>
                      <a:pt x="4304897" y="1142052"/>
                    </a:cubicBezTo>
                    <a:lnTo>
                      <a:pt x="4302340" y="1141087"/>
                    </a:lnTo>
                    <a:lnTo>
                      <a:pt x="4301392" y="1145950"/>
                    </a:lnTo>
                    <a:lnTo>
                      <a:pt x="4297529" y="1139272"/>
                    </a:lnTo>
                    <a:lnTo>
                      <a:pt x="4273100" y="1130058"/>
                    </a:lnTo>
                    <a:cubicBezTo>
                      <a:pt x="4265640" y="1126954"/>
                      <a:pt x="4261554" y="1125007"/>
                      <a:pt x="4261554" y="1125007"/>
                    </a:cubicBezTo>
                    <a:lnTo>
                      <a:pt x="4288645" y="1121836"/>
                    </a:lnTo>
                    <a:lnTo>
                      <a:pt x="4282813" y="1110075"/>
                    </a:lnTo>
                    <a:cubicBezTo>
                      <a:pt x="4277801" y="1098904"/>
                      <a:pt x="4272422" y="1085530"/>
                      <a:pt x="4267562" y="1070545"/>
                    </a:cubicBezTo>
                    <a:lnTo>
                      <a:pt x="4264278" y="1057236"/>
                    </a:lnTo>
                    <a:lnTo>
                      <a:pt x="4258098" y="1082294"/>
                    </a:lnTo>
                    <a:cubicBezTo>
                      <a:pt x="4253239" y="1097279"/>
                      <a:pt x="4247861" y="1110652"/>
                      <a:pt x="4242849" y="1121823"/>
                    </a:cubicBezTo>
                    <a:lnTo>
                      <a:pt x="4237018" y="1133585"/>
                    </a:lnTo>
                    <a:lnTo>
                      <a:pt x="4264109" y="1136756"/>
                    </a:lnTo>
                    <a:cubicBezTo>
                      <a:pt x="4264109" y="1136756"/>
                      <a:pt x="4260024" y="1138704"/>
                      <a:pt x="4252563" y="1141809"/>
                    </a:cubicBezTo>
                    <a:lnTo>
                      <a:pt x="4228132" y="1151025"/>
                    </a:lnTo>
                    <a:lnTo>
                      <a:pt x="4224271" y="1157699"/>
                    </a:lnTo>
                    <a:lnTo>
                      <a:pt x="4223324" y="1152839"/>
                    </a:lnTo>
                    <a:lnTo>
                      <a:pt x="4220766" y="1153804"/>
                    </a:lnTo>
                    <a:cubicBezTo>
                      <a:pt x="4193765" y="1163061"/>
                      <a:pt x="4156103" y="1173786"/>
                      <a:pt x="4113461" y="1179656"/>
                    </a:cubicBezTo>
                    <a:lnTo>
                      <a:pt x="4086538" y="1181949"/>
                    </a:lnTo>
                    <a:lnTo>
                      <a:pt x="4086394" y="1182211"/>
                    </a:lnTo>
                    <a:cubicBezTo>
                      <a:pt x="4060859" y="1217447"/>
                      <a:pt x="4028177" y="1238897"/>
                      <a:pt x="4028177" y="1238897"/>
                    </a:cubicBezTo>
                    <a:cubicBezTo>
                      <a:pt x="4028177" y="1238897"/>
                      <a:pt x="4030349" y="1229961"/>
                      <a:pt x="4035711" y="1216621"/>
                    </a:cubicBezTo>
                    <a:lnTo>
                      <a:pt x="4053146" y="1184792"/>
                    </a:lnTo>
                    <a:lnTo>
                      <a:pt x="4052746" y="1184826"/>
                    </a:lnTo>
                    <a:lnTo>
                      <a:pt x="4016704" y="1184416"/>
                    </a:lnTo>
                    <a:lnTo>
                      <a:pt x="3982342" y="1209087"/>
                    </a:lnTo>
                    <a:cubicBezTo>
                      <a:pt x="3968043" y="1217321"/>
                      <a:pt x="3958212" y="1221533"/>
                      <a:pt x="3958212" y="1221533"/>
                    </a:cubicBezTo>
                    <a:cubicBezTo>
                      <a:pt x="3958212" y="1221533"/>
                      <a:pt x="3962936" y="1212724"/>
                      <a:pt x="3972128" y="1199893"/>
                    </a:cubicBezTo>
                    <a:lnTo>
                      <a:pt x="3987343" y="1182792"/>
                    </a:lnTo>
                    <a:lnTo>
                      <a:pt x="3955150" y="1179656"/>
                    </a:lnTo>
                    <a:cubicBezTo>
                      <a:pt x="3955150" y="1179656"/>
                      <a:pt x="3971492" y="1171868"/>
                      <a:pt x="3998493" y="1162612"/>
                    </a:cubicBezTo>
                    <a:lnTo>
                      <a:pt x="4007155" y="1160525"/>
                    </a:lnTo>
                    <a:lnTo>
                      <a:pt x="4012852" y="1154122"/>
                    </a:lnTo>
                    <a:cubicBezTo>
                      <a:pt x="4030728" y="1138038"/>
                      <a:pt x="4049497" y="1125783"/>
                      <a:pt x="4063796" y="1117548"/>
                    </a:cubicBezTo>
                    <a:lnTo>
                      <a:pt x="4065781" y="1116523"/>
                    </a:lnTo>
                    <a:lnTo>
                      <a:pt x="4060026" y="1110914"/>
                    </a:lnTo>
                    <a:lnTo>
                      <a:pt x="4057697" y="1107802"/>
                    </a:lnTo>
                    <a:lnTo>
                      <a:pt x="4020305" y="1110772"/>
                    </a:lnTo>
                    <a:lnTo>
                      <a:pt x="4020256" y="1110848"/>
                    </a:lnTo>
                    <a:lnTo>
                      <a:pt x="4016840" y="1114747"/>
                    </a:lnTo>
                    <a:lnTo>
                      <a:pt x="4017453" y="1117862"/>
                    </a:lnTo>
                    <a:lnTo>
                      <a:pt x="4015598" y="1116164"/>
                    </a:lnTo>
                    <a:lnTo>
                      <a:pt x="3983231" y="1153107"/>
                    </a:lnTo>
                    <a:cubicBezTo>
                      <a:pt x="3950549" y="1182211"/>
                      <a:pt x="3913781" y="1197021"/>
                      <a:pt x="3913781" y="1197021"/>
                    </a:cubicBezTo>
                    <a:cubicBezTo>
                      <a:pt x="3913781" y="1197021"/>
                      <a:pt x="3930638" y="1164339"/>
                      <a:pt x="3963320" y="1134719"/>
                    </a:cubicBezTo>
                    <a:lnTo>
                      <a:pt x="3996926" y="1111206"/>
                    </a:lnTo>
                    <a:lnTo>
                      <a:pt x="3965332" y="1110365"/>
                    </a:lnTo>
                    <a:lnTo>
                      <a:pt x="3966021" y="1113513"/>
                    </a:lnTo>
                    <a:cubicBezTo>
                      <a:pt x="3966667" y="1117263"/>
                      <a:pt x="3966890" y="1119401"/>
                      <a:pt x="3966890" y="1119401"/>
                    </a:cubicBezTo>
                    <a:cubicBezTo>
                      <a:pt x="3966890" y="1119401"/>
                      <a:pt x="3965103" y="1117997"/>
                      <a:pt x="3962103" y="1115348"/>
                    </a:cubicBezTo>
                    <a:lnTo>
                      <a:pt x="3955791" y="1109320"/>
                    </a:lnTo>
                    <a:lnTo>
                      <a:pt x="3954222" y="1109130"/>
                    </a:lnTo>
                    <a:lnTo>
                      <a:pt x="3917368" y="1150553"/>
                    </a:lnTo>
                    <a:cubicBezTo>
                      <a:pt x="3881615" y="1182728"/>
                      <a:pt x="3842293" y="1199576"/>
                      <a:pt x="3842293" y="1199576"/>
                    </a:cubicBezTo>
                    <a:cubicBezTo>
                      <a:pt x="3842293" y="1199576"/>
                      <a:pt x="3861189" y="1164339"/>
                      <a:pt x="3896933" y="1132165"/>
                    </a:cubicBezTo>
                    <a:lnTo>
                      <a:pt x="3932657" y="1106517"/>
                    </a:lnTo>
                    <a:lnTo>
                      <a:pt x="3920937" y="1105098"/>
                    </a:lnTo>
                    <a:cubicBezTo>
                      <a:pt x="3920937" y="1105098"/>
                      <a:pt x="3924672" y="1103183"/>
                      <a:pt x="3931494" y="1100143"/>
                    </a:cubicBezTo>
                    <a:lnTo>
                      <a:pt x="3943466" y="1095325"/>
                    </a:lnTo>
                    <a:lnTo>
                      <a:pt x="3923728" y="1069789"/>
                    </a:lnTo>
                    <a:lnTo>
                      <a:pt x="3921634" y="1073709"/>
                    </a:lnTo>
                    <a:cubicBezTo>
                      <a:pt x="3919719" y="1077108"/>
                      <a:pt x="3916847" y="1081927"/>
                      <a:pt x="3913017" y="1087608"/>
                    </a:cubicBezTo>
                    <a:lnTo>
                      <a:pt x="3904088" y="1097960"/>
                    </a:lnTo>
                    <a:lnTo>
                      <a:pt x="3904202" y="1098506"/>
                    </a:lnTo>
                    <a:cubicBezTo>
                      <a:pt x="3904881" y="1102703"/>
                      <a:pt x="3905104" y="1105098"/>
                      <a:pt x="3905104" y="1105098"/>
                    </a:cubicBezTo>
                    <a:lnTo>
                      <a:pt x="3900890" y="1101667"/>
                    </a:lnTo>
                    <a:lnTo>
                      <a:pt x="3878545" y="1127572"/>
                    </a:lnTo>
                    <a:cubicBezTo>
                      <a:pt x="3847910" y="1155145"/>
                      <a:pt x="3812673" y="1168425"/>
                      <a:pt x="3812673" y="1168425"/>
                    </a:cubicBezTo>
                    <a:cubicBezTo>
                      <a:pt x="3812673" y="1168425"/>
                      <a:pt x="3827991" y="1136757"/>
                      <a:pt x="3858635" y="1109184"/>
                    </a:cubicBezTo>
                    <a:lnTo>
                      <a:pt x="3887393" y="1089267"/>
                    </a:lnTo>
                    <a:lnTo>
                      <a:pt x="3886018" y="1087990"/>
                    </a:lnTo>
                    <a:lnTo>
                      <a:pt x="3854690" y="1047265"/>
                    </a:lnTo>
                    <a:lnTo>
                      <a:pt x="3828360" y="1044699"/>
                    </a:lnTo>
                    <a:lnTo>
                      <a:pt x="3828673" y="1046148"/>
                    </a:lnTo>
                    <a:cubicBezTo>
                      <a:pt x="3829825" y="1059688"/>
                      <a:pt x="3829352" y="1070848"/>
                      <a:pt x="3828789" y="1077611"/>
                    </a:cubicBezTo>
                    <a:lnTo>
                      <a:pt x="3828358" y="1081467"/>
                    </a:lnTo>
                    <a:lnTo>
                      <a:pt x="3836735" y="1075731"/>
                    </a:lnTo>
                    <a:cubicBezTo>
                      <a:pt x="3850842" y="1068327"/>
                      <a:pt x="3860672" y="1064753"/>
                      <a:pt x="3860672" y="1064753"/>
                    </a:cubicBezTo>
                    <a:cubicBezTo>
                      <a:pt x="3860672" y="1064753"/>
                      <a:pt x="3844331" y="1099990"/>
                      <a:pt x="3810118" y="1130625"/>
                    </a:cubicBezTo>
                    <a:cubicBezTo>
                      <a:pt x="3775905" y="1161269"/>
                      <a:pt x="3736583" y="1175572"/>
                      <a:pt x="3736583" y="1175572"/>
                    </a:cubicBezTo>
                    <a:cubicBezTo>
                      <a:pt x="3736583" y="1175572"/>
                      <a:pt x="3752924" y="1140335"/>
                      <a:pt x="3787137" y="1109691"/>
                    </a:cubicBezTo>
                    <a:lnTo>
                      <a:pt x="3826185" y="1082954"/>
                    </a:lnTo>
                    <a:lnTo>
                      <a:pt x="3822565" y="1079526"/>
                    </a:lnTo>
                    <a:cubicBezTo>
                      <a:pt x="3812485" y="1069448"/>
                      <a:pt x="3790842" y="1045223"/>
                      <a:pt x="3778967" y="1012668"/>
                    </a:cubicBezTo>
                    <a:lnTo>
                      <a:pt x="3777749" y="1007942"/>
                    </a:lnTo>
                    <a:lnTo>
                      <a:pt x="3771641" y="1015589"/>
                    </a:lnTo>
                    <a:lnTo>
                      <a:pt x="3786688" y="1044712"/>
                    </a:lnTo>
                    <a:lnTo>
                      <a:pt x="3791248" y="1060720"/>
                    </a:lnTo>
                    <a:lnTo>
                      <a:pt x="3797863" y="1058629"/>
                    </a:lnTo>
                    <a:cubicBezTo>
                      <a:pt x="3797863" y="1058629"/>
                      <a:pt x="3788678" y="1094373"/>
                      <a:pt x="3758541" y="1120932"/>
                    </a:cubicBezTo>
                    <a:cubicBezTo>
                      <a:pt x="3728413" y="1147482"/>
                      <a:pt x="3689091" y="1155652"/>
                      <a:pt x="3689091" y="1155652"/>
                    </a:cubicBezTo>
                    <a:cubicBezTo>
                      <a:pt x="3689091" y="1155652"/>
                      <a:pt x="3698285" y="1119908"/>
                      <a:pt x="3728413" y="1093358"/>
                    </a:cubicBezTo>
                    <a:cubicBezTo>
                      <a:pt x="3743477" y="1080079"/>
                      <a:pt x="3760840" y="1071397"/>
                      <a:pt x="3774436" y="1066034"/>
                    </a:cubicBezTo>
                    <a:lnTo>
                      <a:pt x="3782674" y="1063430"/>
                    </a:lnTo>
                    <a:lnTo>
                      <a:pt x="3769514" y="1055437"/>
                    </a:lnTo>
                    <a:lnTo>
                      <a:pt x="3751123" y="1038033"/>
                    </a:lnTo>
                    <a:lnTo>
                      <a:pt x="3740594" y="1048040"/>
                    </a:lnTo>
                    <a:lnTo>
                      <a:pt x="3743722" y="1054544"/>
                    </a:lnTo>
                    <a:lnTo>
                      <a:pt x="3736372" y="1052053"/>
                    </a:lnTo>
                    <a:lnTo>
                      <a:pt x="3731300" y="1056874"/>
                    </a:lnTo>
                    <a:lnTo>
                      <a:pt x="3727839" y="1066802"/>
                    </a:lnTo>
                    <a:cubicBezTo>
                      <a:pt x="3722668" y="1079952"/>
                      <a:pt x="3714368" y="1097443"/>
                      <a:pt x="3701854" y="1114808"/>
                    </a:cubicBezTo>
                    <a:cubicBezTo>
                      <a:pt x="3676835" y="1149528"/>
                      <a:pt x="3644660" y="1170471"/>
                      <a:pt x="3644660" y="1170471"/>
                    </a:cubicBezTo>
                    <a:cubicBezTo>
                      <a:pt x="3644660" y="1170471"/>
                      <a:pt x="3646703" y="1161662"/>
                      <a:pt x="3651874" y="1148511"/>
                    </a:cubicBezTo>
                    <a:lnTo>
                      <a:pt x="3668717" y="1117395"/>
                    </a:lnTo>
                    <a:lnTo>
                      <a:pt x="3619250" y="1152917"/>
                    </a:lnTo>
                    <a:cubicBezTo>
                      <a:pt x="3604952" y="1161150"/>
                      <a:pt x="3595121" y="1165363"/>
                      <a:pt x="3595121" y="1165363"/>
                    </a:cubicBezTo>
                    <a:cubicBezTo>
                      <a:pt x="3595121" y="1165363"/>
                      <a:pt x="3599845" y="1156554"/>
                      <a:pt x="3609037" y="1143723"/>
                    </a:cubicBezTo>
                    <a:lnTo>
                      <a:pt x="3617243" y="1134499"/>
                    </a:lnTo>
                    <a:lnTo>
                      <a:pt x="3616632" y="1134849"/>
                    </a:lnTo>
                    <a:cubicBezTo>
                      <a:pt x="3586821" y="1150296"/>
                      <a:pt x="3565500" y="1158723"/>
                      <a:pt x="3565500" y="1158723"/>
                    </a:cubicBezTo>
                    <a:cubicBezTo>
                      <a:pt x="3565500" y="1158723"/>
                      <a:pt x="3567064" y="1155180"/>
                      <a:pt x="3570471" y="1148996"/>
                    </a:cubicBezTo>
                    <a:lnTo>
                      <a:pt x="3573146" y="1144727"/>
                    </a:lnTo>
                    <a:lnTo>
                      <a:pt x="3560269" y="1152972"/>
                    </a:lnTo>
                    <a:cubicBezTo>
                      <a:pt x="3544821" y="1160123"/>
                      <a:pt x="3533842" y="1163316"/>
                      <a:pt x="3533842" y="1163316"/>
                    </a:cubicBezTo>
                    <a:cubicBezTo>
                      <a:pt x="3533842" y="1163316"/>
                      <a:pt x="3548145" y="1123985"/>
                      <a:pt x="3583889" y="1091819"/>
                    </a:cubicBezTo>
                    <a:cubicBezTo>
                      <a:pt x="3601761" y="1075985"/>
                      <a:pt x="3621678" y="1064877"/>
                      <a:pt x="3637126" y="1057728"/>
                    </a:cubicBezTo>
                    <a:lnTo>
                      <a:pt x="3653057" y="1051495"/>
                    </a:lnTo>
                    <a:lnTo>
                      <a:pt x="3658447" y="1046373"/>
                    </a:lnTo>
                    <a:lnTo>
                      <a:pt x="3661681" y="1044053"/>
                    </a:lnTo>
                    <a:lnTo>
                      <a:pt x="3629350" y="1025498"/>
                    </a:lnTo>
                    <a:lnTo>
                      <a:pt x="3618831" y="1031862"/>
                    </a:lnTo>
                    <a:lnTo>
                      <a:pt x="3620598" y="1033412"/>
                    </a:lnTo>
                    <a:cubicBezTo>
                      <a:pt x="3631129" y="1045859"/>
                      <a:pt x="3636489" y="1055051"/>
                      <a:pt x="3636489" y="1055051"/>
                    </a:cubicBezTo>
                    <a:cubicBezTo>
                      <a:pt x="3636489" y="1055051"/>
                      <a:pt x="3625128" y="1053518"/>
                      <a:pt x="3608596" y="1048729"/>
                    </a:cubicBezTo>
                    <a:lnTo>
                      <a:pt x="3598370" y="1044242"/>
                    </a:lnTo>
                    <a:lnTo>
                      <a:pt x="3583888" y="1053004"/>
                    </a:lnTo>
                    <a:lnTo>
                      <a:pt x="3580396" y="1054665"/>
                    </a:lnTo>
                    <a:lnTo>
                      <a:pt x="3576611" y="1060350"/>
                    </a:lnTo>
                    <a:cubicBezTo>
                      <a:pt x="3567418" y="1073181"/>
                      <a:pt x="3553756" y="1090034"/>
                      <a:pt x="3535880" y="1106122"/>
                    </a:cubicBezTo>
                    <a:cubicBezTo>
                      <a:pt x="3500136" y="1138297"/>
                      <a:pt x="3460814" y="1155145"/>
                      <a:pt x="3460814" y="1155145"/>
                    </a:cubicBezTo>
                    <a:cubicBezTo>
                      <a:pt x="3460814" y="1155145"/>
                      <a:pt x="3479710" y="1119908"/>
                      <a:pt x="3515454" y="1087734"/>
                    </a:cubicBezTo>
                    <a:lnTo>
                      <a:pt x="3524483" y="1081251"/>
                    </a:lnTo>
                    <a:lnTo>
                      <a:pt x="3513688" y="1086384"/>
                    </a:lnTo>
                    <a:lnTo>
                      <a:pt x="3489903" y="1095186"/>
                    </a:lnTo>
                    <a:lnTo>
                      <a:pt x="3475625" y="1111231"/>
                    </a:lnTo>
                    <a:cubicBezTo>
                      <a:pt x="3439881" y="1143406"/>
                      <a:pt x="3400559" y="1160254"/>
                      <a:pt x="3400559" y="1160254"/>
                    </a:cubicBezTo>
                    <a:cubicBezTo>
                      <a:pt x="3400559" y="1160254"/>
                      <a:pt x="3405283" y="1151445"/>
                      <a:pt x="3414475" y="1138614"/>
                    </a:cubicBezTo>
                    <a:lnTo>
                      <a:pt x="3435057" y="1115481"/>
                    </a:lnTo>
                    <a:lnTo>
                      <a:pt x="3425412" y="1119050"/>
                    </a:lnTo>
                    <a:cubicBezTo>
                      <a:pt x="3402593" y="1126384"/>
                      <a:pt x="3388302" y="1130117"/>
                      <a:pt x="3388302" y="1130117"/>
                    </a:cubicBezTo>
                    <a:cubicBezTo>
                      <a:pt x="3388302" y="1130117"/>
                      <a:pt x="3417315" y="1098807"/>
                      <a:pt x="3471679" y="1061824"/>
                    </a:cubicBezTo>
                    <a:lnTo>
                      <a:pt x="3475211" y="1059687"/>
                    </a:lnTo>
                    <a:lnTo>
                      <a:pt x="3474543" y="1059713"/>
                    </a:lnTo>
                    <a:cubicBezTo>
                      <a:pt x="3457627" y="1059648"/>
                      <a:pt x="3434519" y="1058371"/>
                      <a:pt x="3409753" y="1053520"/>
                    </a:cubicBezTo>
                    <a:lnTo>
                      <a:pt x="3397051" y="1049671"/>
                    </a:lnTo>
                    <a:lnTo>
                      <a:pt x="3392507" y="1051809"/>
                    </a:lnTo>
                    <a:cubicBezTo>
                      <a:pt x="3329382" y="1077876"/>
                      <a:pt x="3275953" y="1090803"/>
                      <a:pt x="3275953" y="1090803"/>
                    </a:cubicBezTo>
                    <a:cubicBezTo>
                      <a:pt x="3275953" y="1090803"/>
                      <a:pt x="3287317" y="1077782"/>
                      <a:pt x="3309468" y="1058951"/>
                    </a:cubicBezTo>
                    <a:lnTo>
                      <a:pt x="3343501" y="1032792"/>
                    </a:lnTo>
                    <a:lnTo>
                      <a:pt x="3329965" y="1026734"/>
                    </a:lnTo>
                    <a:cubicBezTo>
                      <a:pt x="3325744" y="1024668"/>
                      <a:pt x="3323446" y="1023392"/>
                      <a:pt x="3323446" y="1023392"/>
                    </a:cubicBezTo>
                    <a:cubicBezTo>
                      <a:pt x="3323446" y="1023392"/>
                      <a:pt x="3334171" y="1022242"/>
                      <a:pt x="3351088" y="1022304"/>
                    </a:cubicBezTo>
                    <a:lnTo>
                      <a:pt x="3357729" y="1022939"/>
                    </a:lnTo>
                    <a:lnTo>
                      <a:pt x="3407705" y="992241"/>
                    </a:lnTo>
                    <a:cubicBezTo>
                      <a:pt x="3429282" y="980623"/>
                      <a:pt x="3451401" y="970474"/>
                      <a:pt x="3472443" y="961785"/>
                    </a:cubicBezTo>
                    <a:lnTo>
                      <a:pt x="3515897" y="945607"/>
                    </a:lnTo>
                    <a:lnTo>
                      <a:pt x="3501285" y="935936"/>
                    </a:lnTo>
                    <a:cubicBezTo>
                      <a:pt x="3474603" y="917042"/>
                      <a:pt x="3440900" y="890105"/>
                      <a:pt x="3412814" y="857934"/>
                    </a:cubicBezTo>
                    <a:cubicBezTo>
                      <a:pt x="3356635" y="793077"/>
                      <a:pt x="3343872" y="731282"/>
                      <a:pt x="3343872" y="731282"/>
                    </a:cubicBezTo>
                    <a:cubicBezTo>
                      <a:pt x="3343872" y="731282"/>
                      <a:pt x="3422516" y="774689"/>
                      <a:pt x="3478686" y="839039"/>
                    </a:cubicBezTo>
                    <a:cubicBezTo>
                      <a:pt x="3506776" y="871463"/>
                      <a:pt x="3524011" y="903124"/>
                      <a:pt x="3534224" y="926679"/>
                    </a:cubicBezTo>
                    <a:lnTo>
                      <a:pt x="3538336" y="937740"/>
                    </a:lnTo>
                    <a:lnTo>
                      <a:pt x="3572807" y="927108"/>
                    </a:lnTo>
                    <a:cubicBezTo>
                      <a:pt x="3583060" y="924227"/>
                      <a:pt x="3588997" y="922791"/>
                      <a:pt x="3588997" y="922791"/>
                    </a:cubicBezTo>
                    <a:cubicBezTo>
                      <a:pt x="3588997" y="922791"/>
                      <a:pt x="3586156" y="926047"/>
                      <a:pt x="3580546" y="931657"/>
                    </a:cubicBezTo>
                    <a:lnTo>
                      <a:pt x="3563302" y="947474"/>
                    </a:lnTo>
                    <a:lnTo>
                      <a:pt x="3580701" y="953370"/>
                    </a:lnTo>
                    <a:lnTo>
                      <a:pt x="3629048" y="981114"/>
                    </a:lnTo>
                    <a:lnTo>
                      <a:pt x="3631358" y="980227"/>
                    </a:lnTo>
                    <a:lnTo>
                      <a:pt x="3620272" y="967922"/>
                    </a:lnTo>
                    <a:cubicBezTo>
                      <a:pt x="3611463" y="954453"/>
                      <a:pt x="3607377" y="944749"/>
                      <a:pt x="3607377" y="944749"/>
                    </a:cubicBezTo>
                    <a:cubicBezTo>
                      <a:pt x="3607377" y="944749"/>
                      <a:pt x="3618485" y="947430"/>
                      <a:pt x="3634317" y="953878"/>
                    </a:cubicBezTo>
                    <a:lnTo>
                      <a:pt x="3660633" y="968980"/>
                    </a:lnTo>
                    <a:lnTo>
                      <a:pt x="3667385" y="966386"/>
                    </a:lnTo>
                    <a:lnTo>
                      <a:pt x="3671899" y="964922"/>
                    </a:lnTo>
                    <a:lnTo>
                      <a:pt x="3656592" y="955220"/>
                    </a:lnTo>
                    <a:cubicBezTo>
                      <a:pt x="3631503" y="938112"/>
                      <a:pt x="3599967" y="913598"/>
                      <a:pt x="3574178" y="883977"/>
                    </a:cubicBezTo>
                    <a:cubicBezTo>
                      <a:pt x="3522609" y="824745"/>
                      <a:pt x="3513922" y="767035"/>
                      <a:pt x="3513922" y="767035"/>
                    </a:cubicBezTo>
                    <a:lnTo>
                      <a:pt x="3518910" y="769834"/>
                    </a:lnTo>
                    <a:lnTo>
                      <a:pt x="3527516" y="766069"/>
                    </a:lnTo>
                    <a:cubicBezTo>
                      <a:pt x="3549898" y="756757"/>
                      <a:pt x="3602656" y="737031"/>
                      <a:pt x="3666618" y="728220"/>
                    </a:cubicBezTo>
                    <a:cubicBezTo>
                      <a:pt x="3687939" y="725156"/>
                      <a:pt x="3708494" y="723624"/>
                      <a:pt x="3727333" y="723050"/>
                    </a:cubicBezTo>
                    <a:cubicBezTo>
                      <a:pt x="3783851" y="721326"/>
                      <a:pt x="3824929" y="728220"/>
                      <a:pt x="3824929" y="728220"/>
                    </a:cubicBezTo>
                    <a:cubicBezTo>
                      <a:pt x="3824929" y="728220"/>
                      <a:pt x="3820843" y="730168"/>
                      <a:pt x="3813382" y="733272"/>
                    </a:cubicBezTo>
                    <a:lnTo>
                      <a:pt x="3812645" y="733550"/>
                    </a:lnTo>
                    <a:lnTo>
                      <a:pt x="3829005" y="732340"/>
                    </a:lnTo>
                    <a:lnTo>
                      <a:pt x="3828204" y="731277"/>
                    </a:lnTo>
                    <a:cubicBezTo>
                      <a:pt x="3818527" y="717569"/>
                      <a:pt x="3806139" y="697909"/>
                      <a:pt x="3795295" y="674103"/>
                    </a:cubicBezTo>
                    <a:lnTo>
                      <a:pt x="3791573" y="663441"/>
                    </a:lnTo>
                    <a:lnTo>
                      <a:pt x="3788669" y="663878"/>
                    </a:lnTo>
                    <a:lnTo>
                      <a:pt x="3778539" y="663154"/>
                    </a:lnTo>
                    <a:lnTo>
                      <a:pt x="3774136" y="691836"/>
                    </a:lnTo>
                    <a:cubicBezTo>
                      <a:pt x="3772548" y="699441"/>
                      <a:pt x="3771304" y="703718"/>
                      <a:pt x="3771304" y="703718"/>
                    </a:cubicBezTo>
                    <a:cubicBezTo>
                      <a:pt x="3771304" y="703718"/>
                      <a:pt x="3758919" y="689929"/>
                      <a:pt x="3744237" y="666629"/>
                    </a:cubicBezTo>
                    <a:lnTo>
                      <a:pt x="3740900" y="660463"/>
                    </a:lnTo>
                    <a:lnTo>
                      <a:pt x="3728859" y="659602"/>
                    </a:lnTo>
                    <a:cubicBezTo>
                      <a:pt x="3713476" y="656985"/>
                      <a:pt x="3703901" y="654177"/>
                      <a:pt x="3703901" y="654177"/>
                    </a:cubicBezTo>
                    <a:cubicBezTo>
                      <a:pt x="3703901" y="654177"/>
                      <a:pt x="3713220" y="650602"/>
                      <a:pt x="3728349" y="646771"/>
                    </a:cubicBezTo>
                    <a:lnTo>
                      <a:pt x="3733103" y="646055"/>
                    </a:lnTo>
                    <a:lnTo>
                      <a:pt x="3721751" y="625080"/>
                    </a:lnTo>
                    <a:lnTo>
                      <a:pt x="3715197" y="606305"/>
                    </a:lnTo>
                    <a:lnTo>
                      <a:pt x="3703518" y="603296"/>
                    </a:lnTo>
                    <a:lnTo>
                      <a:pt x="3696821" y="600525"/>
                    </a:lnTo>
                    <a:lnTo>
                      <a:pt x="3697896" y="611978"/>
                    </a:lnTo>
                    <a:cubicBezTo>
                      <a:pt x="3698533" y="638724"/>
                      <a:pt x="3695722" y="656216"/>
                      <a:pt x="3695722" y="656216"/>
                    </a:cubicBezTo>
                    <a:cubicBezTo>
                      <a:pt x="3695722" y="656216"/>
                      <a:pt x="3681553" y="643831"/>
                      <a:pt x="3663936" y="622254"/>
                    </a:cubicBezTo>
                    <a:lnTo>
                      <a:pt x="3644192" y="594528"/>
                    </a:lnTo>
                    <a:lnTo>
                      <a:pt x="3638732" y="596917"/>
                    </a:lnTo>
                    <a:cubicBezTo>
                      <a:pt x="3627541" y="601573"/>
                      <a:pt x="3608756" y="608833"/>
                      <a:pt x="3584774" y="616029"/>
                    </a:cubicBezTo>
                    <a:lnTo>
                      <a:pt x="3566594" y="620030"/>
                    </a:lnTo>
                    <a:lnTo>
                      <a:pt x="3539461" y="652133"/>
                    </a:lnTo>
                    <a:cubicBezTo>
                      <a:pt x="3530524" y="660686"/>
                      <a:pt x="3524140" y="665410"/>
                      <a:pt x="3524140" y="665410"/>
                    </a:cubicBezTo>
                    <a:cubicBezTo>
                      <a:pt x="3524140" y="665410"/>
                      <a:pt x="3525927" y="657622"/>
                      <a:pt x="3530204" y="646004"/>
                    </a:cubicBezTo>
                    <a:lnTo>
                      <a:pt x="3540195" y="625839"/>
                    </a:lnTo>
                    <a:lnTo>
                      <a:pt x="3499629" y="634766"/>
                    </a:lnTo>
                    <a:lnTo>
                      <a:pt x="3493045" y="635327"/>
                    </a:lnTo>
                    <a:lnTo>
                      <a:pt x="3488071" y="639232"/>
                    </a:lnTo>
                    <a:cubicBezTo>
                      <a:pt x="3476772" y="646382"/>
                      <a:pt x="3468984" y="650084"/>
                      <a:pt x="3468984" y="650084"/>
                    </a:cubicBezTo>
                    <a:cubicBezTo>
                      <a:pt x="3468984" y="650084"/>
                      <a:pt x="3469942" y="648201"/>
                      <a:pt x="3471818" y="644938"/>
                    </a:cubicBezTo>
                    <a:lnTo>
                      <a:pt x="3476935" y="636699"/>
                    </a:lnTo>
                    <a:lnTo>
                      <a:pt x="3438914" y="639936"/>
                    </a:lnTo>
                    <a:cubicBezTo>
                      <a:pt x="3382396" y="641660"/>
                      <a:pt x="3341318" y="634766"/>
                      <a:pt x="3341318" y="634766"/>
                    </a:cubicBezTo>
                    <a:cubicBezTo>
                      <a:pt x="3341318" y="634766"/>
                      <a:pt x="3357659" y="626978"/>
                      <a:pt x="3384661" y="617722"/>
                    </a:cubicBezTo>
                    <a:lnTo>
                      <a:pt x="3385129" y="617609"/>
                    </a:lnTo>
                    <a:lnTo>
                      <a:pt x="3388231" y="612613"/>
                    </a:lnTo>
                    <a:lnTo>
                      <a:pt x="3408242" y="588006"/>
                    </a:lnTo>
                    <a:lnTo>
                      <a:pt x="3375806" y="590768"/>
                    </a:lnTo>
                    <a:lnTo>
                      <a:pt x="3370424" y="594804"/>
                    </a:lnTo>
                    <a:cubicBezTo>
                      <a:pt x="3360467" y="600677"/>
                      <a:pt x="3353573" y="603615"/>
                      <a:pt x="3353573" y="603615"/>
                    </a:cubicBezTo>
                    <a:cubicBezTo>
                      <a:pt x="3353573" y="603615"/>
                      <a:pt x="3354308" y="601891"/>
                      <a:pt x="3355792" y="598931"/>
                    </a:cubicBezTo>
                    <a:lnTo>
                      <a:pt x="3359556" y="592152"/>
                    </a:lnTo>
                    <a:lnTo>
                      <a:pt x="3350062" y="592960"/>
                    </a:lnTo>
                    <a:lnTo>
                      <a:pt x="3323176" y="592654"/>
                    </a:lnTo>
                    <a:lnTo>
                      <a:pt x="3312277" y="600807"/>
                    </a:lnTo>
                    <a:cubicBezTo>
                      <a:pt x="3301106" y="607191"/>
                      <a:pt x="3293318" y="610255"/>
                      <a:pt x="3293318" y="610255"/>
                    </a:cubicBezTo>
                    <a:cubicBezTo>
                      <a:pt x="3293318" y="610255"/>
                      <a:pt x="3294116" y="608339"/>
                      <a:pt x="3295736" y="605052"/>
                    </a:cubicBezTo>
                    <a:lnTo>
                      <a:pt x="3302644" y="592420"/>
                    </a:lnTo>
                    <a:lnTo>
                      <a:pt x="3299640" y="592386"/>
                    </a:lnTo>
                    <a:lnTo>
                      <a:pt x="3266699" y="589176"/>
                    </a:lnTo>
                    <a:lnTo>
                      <a:pt x="3256034" y="592890"/>
                    </a:lnTo>
                    <a:lnTo>
                      <a:pt x="3257435" y="588274"/>
                    </a:lnTo>
                    <a:lnTo>
                      <a:pt x="3252465" y="587790"/>
                    </a:lnTo>
                    <a:lnTo>
                      <a:pt x="3258652" y="585083"/>
                    </a:lnTo>
                    <a:lnTo>
                      <a:pt x="3262802" y="574632"/>
                    </a:lnTo>
                    <a:cubicBezTo>
                      <a:pt x="3267654" y="564035"/>
                      <a:pt x="3275442" y="550502"/>
                      <a:pt x="3287186" y="538758"/>
                    </a:cubicBezTo>
                    <a:cubicBezTo>
                      <a:pt x="3298930" y="527267"/>
                      <a:pt x="3312590" y="519735"/>
                      <a:pt x="3323314" y="515076"/>
                    </a:cubicBezTo>
                    <a:lnTo>
                      <a:pt x="3329499" y="512922"/>
                    </a:lnTo>
                    <a:lnTo>
                      <a:pt x="3319360" y="506072"/>
                    </a:lnTo>
                    <a:cubicBezTo>
                      <a:pt x="3308508" y="497647"/>
                      <a:pt x="3294849" y="485138"/>
                      <a:pt x="3283616" y="468801"/>
                    </a:cubicBezTo>
                    <a:cubicBezTo>
                      <a:pt x="3261152" y="436110"/>
                      <a:pt x="3256550" y="400366"/>
                      <a:pt x="3256550" y="400366"/>
                    </a:cubicBezTo>
                    <a:cubicBezTo>
                      <a:pt x="3256550" y="400366"/>
                      <a:pt x="3288725" y="417731"/>
                      <a:pt x="3311189" y="450413"/>
                    </a:cubicBezTo>
                    <a:cubicBezTo>
                      <a:pt x="3322426" y="466754"/>
                      <a:pt x="3329193" y="483860"/>
                      <a:pt x="3333150" y="496882"/>
                    </a:cubicBezTo>
                    <a:lnTo>
                      <a:pt x="3336603" y="510449"/>
                    </a:lnTo>
                    <a:lnTo>
                      <a:pt x="3341825" y="508630"/>
                    </a:lnTo>
                    <a:cubicBezTo>
                      <a:pt x="3341825" y="508630"/>
                      <a:pt x="3334171" y="539274"/>
                      <a:pt x="3310674" y="562762"/>
                    </a:cubicBezTo>
                    <a:lnTo>
                      <a:pt x="3300056" y="569722"/>
                    </a:lnTo>
                    <a:lnTo>
                      <a:pt x="3324813" y="563757"/>
                    </a:lnTo>
                    <a:lnTo>
                      <a:pt x="3333156" y="553060"/>
                    </a:lnTo>
                    <a:lnTo>
                      <a:pt x="3364464" y="529641"/>
                    </a:lnTo>
                    <a:lnTo>
                      <a:pt x="3361561" y="526531"/>
                    </a:lnTo>
                    <a:cubicBezTo>
                      <a:pt x="3353638" y="517602"/>
                      <a:pt x="3336594" y="496249"/>
                      <a:pt x="3327015" y="468293"/>
                    </a:cubicBezTo>
                    <a:cubicBezTo>
                      <a:pt x="3314252" y="431010"/>
                      <a:pt x="3319868" y="395266"/>
                      <a:pt x="3319868" y="395266"/>
                    </a:cubicBezTo>
                    <a:cubicBezTo>
                      <a:pt x="3319868" y="395266"/>
                      <a:pt x="3345911" y="420801"/>
                      <a:pt x="3358682" y="458076"/>
                    </a:cubicBezTo>
                    <a:cubicBezTo>
                      <a:pt x="3368255" y="486038"/>
                      <a:pt x="3367489" y="513135"/>
                      <a:pt x="3366508" y="524935"/>
                    </a:cubicBezTo>
                    <a:lnTo>
                      <a:pt x="3366127" y="528397"/>
                    </a:lnTo>
                    <a:lnTo>
                      <a:pt x="3372415" y="523694"/>
                    </a:lnTo>
                    <a:cubicBezTo>
                      <a:pt x="3383586" y="517310"/>
                      <a:pt x="3391374" y="514246"/>
                      <a:pt x="3391374" y="514246"/>
                    </a:cubicBezTo>
                    <a:cubicBezTo>
                      <a:pt x="3391374" y="514246"/>
                      <a:pt x="3388181" y="521907"/>
                      <a:pt x="3381605" y="532887"/>
                    </a:cubicBezTo>
                    <a:lnTo>
                      <a:pt x="3365099" y="554050"/>
                    </a:lnTo>
                    <a:lnTo>
                      <a:pt x="3397586" y="546222"/>
                    </a:lnTo>
                    <a:lnTo>
                      <a:pt x="3412107" y="535331"/>
                    </a:lnTo>
                    <a:lnTo>
                      <a:pt x="3410897" y="534105"/>
                    </a:lnTo>
                    <a:cubicBezTo>
                      <a:pt x="3402214" y="524594"/>
                      <a:pt x="3391360" y="510935"/>
                      <a:pt x="3382677" y="494335"/>
                    </a:cubicBezTo>
                    <a:cubicBezTo>
                      <a:pt x="3365322" y="461146"/>
                      <a:pt x="3362767" y="427440"/>
                      <a:pt x="3362767" y="427440"/>
                    </a:cubicBezTo>
                    <a:cubicBezTo>
                      <a:pt x="3362767" y="427440"/>
                      <a:pt x="3388810" y="448890"/>
                      <a:pt x="3406174" y="482080"/>
                    </a:cubicBezTo>
                    <a:lnTo>
                      <a:pt x="3422437" y="527584"/>
                    </a:lnTo>
                    <a:lnTo>
                      <a:pt x="3425068" y="525610"/>
                    </a:lnTo>
                    <a:lnTo>
                      <a:pt x="3440443" y="517571"/>
                    </a:lnTo>
                    <a:lnTo>
                      <a:pt x="3436311" y="511691"/>
                    </a:lnTo>
                    <a:lnTo>
                      <a:pt x="3427383" y="487397"/>
                    </a:lnTo>
                    <a:lnTo>
                      <a:pt x="3426902" y="487050"/>
                    </a:lnTo>
                    <a:cubicBezTo>
                      <a:pt x="3412778" y="475847"/>
                      <a:pt x="3398001" y="462920"/>
                      <a:pt x="3383702" y="448366"/>
                    </a:cubicBezTo>
                    <a:cubicBezTo>
                      <a:pt x="3326001" y="390149"/>
                      <a:pt x="3297911" y="328362"/>
                      <a:pt x="3297911" y="328362"/>
                    </a:cubicBezTo>
                    <a:cubicBezTo>
                      <a:pt x="3297911" y="328362"/>
                      <a:pt x="3362768" y="360537"/>
                      <a:pt x="3419962" y="418745"/>
                    </a:cubicBezTo>
                    <a:lnTo>
                      <a:pt x="3456172" y="460289"/>
                    </a:lnTo>
                    <a:lnTo>
                      <a:pt x="3453669" y="453798"/>
                    </a:lnTo>
                    <a:cubicBezTo>
                      <a:pt x="3450222" y="440967"/>
                      <a:pt x="3449074" y="432541"/>
                      <a:pt x="3449074" y="432541"/>
                    </a:cubicBezTo>
                    <a:cubicBezTo>
                      <a:pt x="3449074" y="432541"/>
                      <a:pt x="3474093" y="456029"/>
                      <a:pt x="3492481" y="491266"/>
                    </a:cubicBezTo>
                    <a:cubicBezTo>
                      <a:pt x="3501671" y="508884"/>
                      <a:pt x="3507416" y="526120"/>
                      <a:pt x="3510864" y="538951"/>
                    </a:cubicBezTo>
                    <a:lnTo>
                      <a:pt x="3511349" y="541036"/>
                    </a:lnTo>
                    <a:lnTo>
                      <a:pt x="3518787" y="541242"/>
                    </a:lnTo>
                    <a:lnTo>
                      <a:pt x="3527201" y="536719"/>
                    </a:lnTo>
                    <a:lnTo>
                      <a:pt x="3524886" y="541411"/>
                    </a:lnTo>
                    <a:lnTo>
                      <a:pt x="3533820" y="541659"/>
                    </a:lnTo>
                    <a:lnTo>
                      <a:pt x="3541315" y="542536"/>
                    </a:lnTo>
                    <a:lnTo>
                      <a:pt x="3522610" y="515269"/>
                    </a:lnTo>
                    <a:cubicBezTo>
                      <a:pt x="3514186" y="499182"/>
                      <a:pt x="3509079" y="483350"/>
                      <a:pt x="3506078" y="471540"/>
                    </a:cubicBezTo>
                    <a:lnTo>
                      <a:pt x="3506023" y="471283"/>
                    </a:lnTo>
                    <a:lnTo>
                      <a:pt x="3494357" y="454702"/>
                    </a:lnTo>
                    <a:cubicBezTo>
                      <a:pt x="3467712" y="411185"/>
                      <a:pt x="3456222" y="375854"/>
                      <a:pt x="3456222" y="375854"/>
                    </a:cubicBezTo>
                    <a:cubicBezTo>
                      <a:pt x="3456222" y="375854"/>
                      <a:pt x="3515971" y="412621"/>
                      <a:pt x="3565510" y="473901"/>
                    </a:cubicBezTo>
                    <a:cubicBezTo>
                      <a:pt x="3602658" y="519860"/>
                      <a:pt x="3623435" y="566685"/>
                      <a:pt x="3631502" y="587226"/>
                    </a:cubicBezTo>
                    <a:lnTo>
                      <a:pt x="3632441" y="589778"/>
                    </a:lnTo>
                    <a:lnTo>
                      <a:pt x="3641571" y="590847"/>
                    </a:lnTo>
                    <a:lnTo>
                      <a:pt x="3636264" y="583394"/>
                    </a:lnTo>
                    <a:cubicBezTo>
                      <a:pt x="3627072" y="568409"/>
                      <a:pt x="3618358" y="551525"/>
                      <a:pt x="3611462" y="533141"/>
                    </a:cubicBezTo>
                    <a:cubicBezTo>
                      <a:pt x="3597676" y="496120"/>
                      <a:pt x="3593590" y="460118"/>
                      <a:pt x="3592952" y="433371"/>
                    </a:cubicBezTo>
                    <a:lnTo>
                      <a:pt x="3593716" y="404323"/>
                    </a:lnTo>
                    <a:lnTo>
                      <a:pt x="3591035" y="402920"/>
                    </a:lnTo>
                    <a:lnTo>
                      <a:pt x="3593762" y="402567"/>
                    </a:lnTo>
                    <a:lnTo>
                      <a:pt x="3593797" y="401222"/>
                    </a:lnTo>
                    <a:cubicBezTo>
                      <a:pt x="3594419" y="393506"/>
                      <a:pt x="3595121" y="389133"/>
                      <a:pt x="3595121" y="389133"/>
                    </a:cubicBezTo>
                    <a:cubicBezTo>
                      <a:pt x="3595121" y="389133"/>
                      <a:pt x="3598664" y="392229"/>
                      <a:pt x="3604410" y="398021"/>
                    </a:cubicBezTo>
                    <a:lnTo>
                      <a:pt x="3606957" y="400859"/>
                    </a:lnTo>
                    <a:lnTo>
                      <a:pt x="3617652" y="399474"/>
                    </a:lnTo>
                    <a:cubicBezTo>
                      <a:pt x="3633928" y="398198"/>
                      <a:pt x="3656142" y="397815"/>
                      <a:pt x="3679888" y="401389"/>
                    </a:cubicBezTo>
                    <a:lnTo>
                      <a:pt x="3726554" y="414673"/>
                    </a:lnTo>
                    <a:lnTo>
                      <a:pt x="3727438" y="410779"/>
                    </a:lnTo>
                    <a:cubicBezTo>
                      <a:pt x="3730836" y="397564"/>
                      <a:pt x="3740410" y="367685"/>
                      <a:pt x="3762626" y="340110"/>
                    </a:cubicBezTo>
                    <a:cubicBezTo>
                      <a:pt x="3792246" y="303342"/>
                      <a:pt x="3833099" y="284447"/>
                      <a:pt x="3833099" y="284447"/>
                    </a:cubicBezTo>
                    <a:close/>
                    <a:moveTo>
                      <a:pt x="4692564" y="272698"/>
                    </a:moveTo>
                    <a:cubicBezTo>
                      <a:pt x="4692564" y="272698"/>
                      <a:pt x="4733417" y="291593"/>
                      <a:pt x="4763037" y="328361"/>
                    </a:cubicBezTo>
                    <a:cubicBezTo>
                      <a:pt x="4785253" y="355936"/>
                      <a:pt x="4794827" y="385810"/>
                      <a:pt x="4798225" y="399023"/>
                    </a:cubicBezTo>
                    <a:lnTo>
                      <a:pt x="4799110" y="402921"/>
                    </a:lnTo>
                    <a:lnTo>
                      <a:pt x="4845758" y="389641"/>
                    </a:lnTo>
                    <a:cubicBezTo>
                      <a:pt x="4869504" y="386067"/>
                      <a:pt x="4891719" y="386450"/>
                      <a:pt x="4907998" y="387726"/>
                    </a:cubicBezTo>
                    <a:lnTo>
                      <a:pt x="4919570" y="389224"/>
                    </a:lnTo>
                    <a:lnTo>
                      <a:pt x="4921754" y="386790"/>
                    </a:lnTo>
                    <a:cubicBezTo>
                      <a:pt x="4927499" y="380997"/>
                      <a:pt x="4931041" y="377901"/>
                      <a:pt x="4931041" y="377901"/>
                    </a:cubicBezTo>
                    <a:cubicBezTo>
                      <a:pt x="4931041" y="377901"/>
                      <a:pt x="4931744" y="382274"/>
                      <a:pt x="4932367" y="389990"/>
                    </a:cubicBezTo>
                    <a:lnTo>
                      <a:pt x="4932390" y="390883"/>
                    </a:lnTo>
                    <a:lnTo>
                      <a:pt x="4934619" y="391172"/>
                    </a:lnTo>
                    <a:lnTo>
                      <a:pt x="4932428" y="392319"/>
                    </a:lnTo>
                    <a:lnTo>
                      <a:pt x="4933214" y="422139"/>
                    </a:lnTo>
                    <a:cubicBezTo>
                      <a:pt x="4932577" y="448886"/>
                      <a:pt x="4928491" y="484888"/>
                      <a:pt x="4914700" y="521909"/>
                    </a:cubicBezTo>
                    <a:cubicBezTo>
                      <a:pt x="4907807" y="540422"/>
                      <a:pt x="4899094" y="557370"/>
                      <a:pt x="4889902" y="572380"/>
                    </a:cubicBezTo>
                    <a:lnTo>
                      <a:pt x="4885054" y="579184"/>
                    </a:lnTo>
                    <a:lnTo>
                      <a:pt x="4893080" y="578402"/>
                    </a:lnTo>
                    <a:lnTo>
                      <a:pt x="4894154" y="575485"/>
                    </a:lnTo>
                    <a:cubicBezTo>
                      <a:pt x="4902221" y="554945"/>
                      <a:pt x="4923000" y="508122"/>
                      <a:pt x="4960154" y="462169"/>
                    </a:cubicBezTo>
                    <a:cubicBezTo>
                      <a:pt x="5009685" y="400881"/>
                      <a:pt x="5069433" y="364114"/>
                      <a:pt x="5069433" y="364114"/>
                    </a:cubicBezTo>
                    <a:cubicBezTo>
                      <a:pt x="5069433" y="364114"/>
                      <a:pt x="5057943" y="399449"/>
                      <a:pt x="5031303" y="442969"/>
                    </a:cubicBezTo>
                    <a:lnTo>
                      <a:pt x="5019802" y="459318"/>
                    </a:lnTo>
                    <a:lnTo>
                      <a:pt x="5019588" y="460309"/>
                    </a:lnTo>
                    <a:cubicBezTo>
                      <a:pt x="5016589" y="472118"/>
                      <a:pt x="5011482" y="487950"/>
                      <a:pt x="5003054" y="504037"/>
                    </a:cubicBezTo>
                    <a:lnTo>
                      <a:pt x="4984436" y="531173"/>
                    </a:lnTo>
                    <a:lnTo>
                      <a:pt x="5000730" y="529586"/>
                    </a:lnTo>
                    <a:lnTo>
                      <a:pt x="4998453" y="524971"/>
                    </a:lnTo>
                    <a:lnTo>
                      <a:pt x="5006071" y="529066"/>
                    </a:lnTo>
                    <a:lnTo>
                      <a:pt x="5011413" y="528545"/>
                    </a:lnTo>
                    <a:lnTo>
                      <a:pt x="5014494" y="528510"/>
                    </a:lnTo>
                    <a:lnTo>
                      <a:pt x="5014796" y="527211"/>
                    </a:lnTo>
                    <a:cubicBezTo>
                      <a:pt x="5018243" y="514380"/>
                      <a:pt x="5023988" y="497144"/>
                      <a:pt x="5033182" y="479526"/>
                    </a:cubicBezTo>
                    <a:cubicBezTo>
                      <a:pt x="5051561" y="444289"/>
                      <a:pt x="5076589" y="420801"/>
                      <a:pt x="5076589" y="420801"/>
                    </a:cubicBezTo>
                    <a:cubicBezTo>
                      <a:pt x="5076589" y="420801"/>
                      <a:pt x="5075439" y="429227"/>
                      <a:pt x="5071991" y="442058"/>
                    </a:cubicBezTo>
                    <a:lnTo>
                      <a:pt x="5069485" y="448559"/>
                    </a:lnTo>
                    <a:lnTo>
                      <a:pt x="5105693" y="407014"/>
                    </a:lnTo>
                    <a:cubicBezTo>
                      <a:pt x="5163403" y="348797"/>
                      <a:pt x="5227744" y="316622"/>
                      <a:pt x="5227744" y="316622"/>
                    </a:cubicBezTo>
                    <a:cubicBezTo>
                      <a:pt x="5227744" y="316622"/>
                      <a:pt x="5199654" y="378417"/>
                      <a:pt x="5141953" y="436634"/>
                    </a:cubicBezTo>
                    <a:cubicBezTo>
                      <a:pt x="5127655" y="451187"/>
                      <a:pt x="5112877" y="464112"/>
                      <a:pt x="5098754" y="475314"/>
                    </a:cubicBezTo>
                    <a:lnTo>
                      <a:pt x="5098288" y="475650"/>
                    </a:lnTo>
                    <a:lnTo>
                      <a:pt x="5089361" y="499952"/>
                    </a:lnTo>
                    <a:lnTo>
                      <a:pt x="5085224" y="505839"/>
                    </a:lnTo>
                    <a:lnTo>
                      <a:pt x="5100587" y="513871"/>
                    </a:lnTo>
                    <a:lnTo>
                      <a:pt x="5103223" y="515848"/>
                    </a:lnTo>
                    <a:lnTo>
                      <a:pt x="5119481" y="470332"/>
                    </a:lnTo>
                    <a:cubicBezTo>
                      <a:pt x="5136845" y="437142"/>
                      <a:pt x="5162897" y="415692"/>
                      <a:pt x="5162897" y="415692"/>
                    </a:cubicBezTo>
                    <a:cubicBezTo>
                      <a:pt x="5162897" y="415692"/>
                      <a:pt x="5160342" y="448890"/>
                      <a:pt x="5142978" y="482587"/>
                    </a:cubicBezTo>
                    <a:cubicBezTo>
                      <a:pt x="5134296" y="499187"/>
                      <a:pt x="5123444" y="512849"/>
                      <a:pt x="5114762" y="522361"/>
                    </a:cubicBezTo>
                    <a:lnTo>
                      <a:pt x="5113548" y="523592"/>
                    </a:lnTo>
                    <a:lnTo>
                      <a:pt x="5128045" y="534465"/>
                    </a:lnTo>
                    <a:lnTo>
                      <a:pt x="5160561" y="542300"/>
                    </a:lnTo>
                    <a:lnTo>
                      <a:pt x="5144064" y="521143"/>
                    </a:lnTo>
                    <a:cubicBezTo>
                      <a:pt x="5137490" y="510165"/>
                      <a:pt x="5134299" y="502506"/>
                      <a:pt x="5134299" y="502506"/>
                    </a:cubicBezTo>
                    <a:cubicBezTo>
                      <a:pt x="5134299" y="502506"/>
                      <a:pt x="5142087" y="505570"/>
                      <a:pt x="5153258" y="511954"/>
                    </a:cubicBezTo>
                    <a:lnTo>
                      <a:pt x="5159528" y="516644"/>
                    </a:lnTo>
                    <a:lnTo>
                      <a:pt x="5159148" y="513188"/>
                    </a:lnTo>
                    <a:cubicBezTo>
                      <a:pt x="5158167" y="501387"/>
                      <a:pt x="5157401" y="474292"/>
                      <a:pt x="5166973" y="446336"/>
                    </a:cubicBezTo>
                    <a:cubicBezTo>
                      <a:pt x="5179745" y="409052"/>
                      <a:pt x="5205787" y="383517"/>
                      <a:pt x="5205787" y="383517"/>
                    </a:cubicBezTo>
                    <a:cubicBezTo>
                      <a:pt x="5205787" y="383517"/>
                      <a:pt x="5211404" y="419261"/>
                      <a:pt x="5198640" y="456545"/>
                    </a:cubicBezTo>
                    <a:cubicBezTo>
                      <a:pt x="5189062" y="484507"/>
                      <a:pt x="5172018" y="505857"/>
                      <a:pt x="5164095" y="514784"/>
                    </a:cubicBezTo>
                    <a:lnTo>
                      <a:pt x="5161194" y="517890"/>
                    </a:lnTo>
                    <a:lnTo>
                      <a:pt x="5192517" y="541320"/>
                    </a:lnTo>
                    <a:lnTo>
                      <a:pt x="5200851" y="552008"/>
                    </a:lnTo>
                    <a:lnTo>
                      <a:pt x="5225574" y="557965"/>
                    </a:lnTo>
                    <a:lnTo>
                      <a:pt x="5214982" y="551022"/>
                    </a:lnTo>
                    <a:cubicBezTo>
                      <a:pt x="5191493" y="527525"/>
                      <a:pt x="5183830" y="496890"/>
                      <a:pt x="5183830" y="496890"/>
                    </a:cubicBezTo>
                    <a:lnTo>
                      <a:pt x="5189062" y="498712"/>
                    </a:lnTo>
                    <a:lnTo>
                      <a:pt x="5192517" y="485142"/>
                    </a:lnTo>
                    <a:cubicBezTo>
                      <a:pt x="5196475" y="472120"/>
                      <a:pt x="5203242" y="455014"/>
                      <a:pt x="5214474" y="438673"/>
                    </a:cubicBezTo>
                    <a:cubicBezTo>
                      <a:pt x="5236948" y="405991"/>
                      <a:pt x="5269114" y="388626"/>
                      <a:pt x="5269114" y="388626"/>
                    </a:cubicBezTo>
                    <a:cubicBezTo>
                      <a:pt x="5269114" y="388626"/>
                      <a:pt x="5264522" y="424370"/>
                      <a:pt x="5242048" y="457052"/>
                    </a:cubicBezTo>
                    <a:cubicBezTo>
                      <a:pt x="5230816" y="473393"/>
                      <a:pt x="5217156" y="485905"/>
                      <a:pt x="5206304" y="494331"/>
                    </a:cubicBezTo>
                    <a:lnTo>
                      <a:pt x="5196162" y="501184"/>
                    </a:lnTo>
                    <a:lnTo>
                      <a:pt x="5202342" y="503336"/>
                    </a:lnTo>
                    <a:cubicBezTo>
                      <a:pt x="5213066" y="507995"/>
                      <a:pt x="5226726" y="515527"/>
                      <a:pt x="5238470" y="527018"/>
                    </a:cubicBezTo>
                    <a:cubicBezTo>
                      <a:pt x="5250218" y="538762"/>
                      <a:pt x="5258006" y="552295"/>
                      <a:pt x="5262857" y="562892"/>
                    </a:cubicBezTo>
                    <a:lnTo>
                      <a:pt x="5267000" y="573330"/>
                    </a:lnTo>
                    <a:lnTo>
                      <a:pt x="5273198" y="576041"/>
                    </a:lnTo>
                    <a:lnTo>
                      <a:pt x="5268219" y="576526"/>
                    </a:lnTo>
                    <a:lnTo>
                      <a:pt x="5269621" y="581150"/>
                    </a:lnTo>
                    <a:lnTo>
                      <a:pt x="5258939" y="577430"/>
                    </a:lnTo>
                    <a:lnTo>
                      <a:pt x="5226024" y="580637"/>
                    </a:lnTo>
                    <a:lnTo>
                      <a:pt x="5223017" y="580671"/>
                    </a:lnTo>
                    <a:lnTo>
                      <a:pt x="5229929" y="593312"/>
                    </a:lnTo>
                    <a:cubicBezTo>
                      <a:pt x="5231549" y="596599"/>
                      <a:pt x="5232346" y="598515"/>
                      <a:pt x="5232346" y="598515"/>
                    </a:cubicBezTo>
                    <a:cubicBezTo>
                      <a:pt x="5232346" y="598515"/>
                      <a:pt x="5224558" y="595451"/>
                      <a:pt x="5213387" y="589067"/>
                    </a:cubicBezTo>
                    <a:lnTo>
                      <a:pt x="5202476" y="580905"/>
                    </a:lnTo>
                    <a:lnTo>
                      <a:pt x="5175602" y="581211"/>
                    </a:lnTo>
                    <a:lnTo>
                      <a:pt x="5166093" y="580401"/>
                    </a:lnTo>
                    <a:lnTo>
                      <a:pt x="5169863" y="587192"/>
                    </a:lnTo>
                    <a:cubicBezTo>
                      <a:pt x="5171347" y="590152"/>
                      <a:pt x="5172081" y="591875"/>
                      <a:pt x="5172081" y="591875"/>
                    </a:cubicBezTo>
                    <a:cubicBezTo>
                      <a:pt x="5172081" y="591875"/>
                      <a:pt x="5165186" y="588940"/>
                      <a:pt x="5155227" y="583068"/>
                    </a:cubicBezTo>
                    <a:lnTo>
                      <a:pt x="5149826" y="579016"/>
                    </a:lnTo>
                    <a:lnTo>
                      <a:pt x="5117404" y="576255"/>
                    </a:lnTo>
                    <a:lnTo>
                      <a:pt x="5137423" y="600873"/>
                    </a:lnTo>
                    <a:lnTo>
                      <a:pt x="5140523" y="605867"/>
                    </a:lnTo>
                    <a:lnTo>
                      <a:pt x="5141000" y="605982"/>
                    </a:lnTo>
                    <a:cubicBezTo>
                      <a:pt x="5168002" y="615238"/>
                      <a:pt x="5184346" y="623026"/>
                      <a:pt x="5184346" y="623026"/>
                    </a:cubicBezTo>
                    <a:cubicBezTo>
                      <a:pt x="5184346" y="623026"/>
                      <a:pt x="5143268" y="629920"/>
                      <a:pt x="5086750" y="628196"/>
                    </a:cubicBezTo>
                    <a:lnTo>
                      <a:pt x="5048730" y="624959"/>
                    </a:lnTo>
                    <a:lnTo>
                      <a:pt x="5053845" y="633198"/>
                    </a:lnTo>
                    <a:cubicBezTo>
                      <a:pt x="5055720" y="636461"/>
                      <a:pt x="5056678" y="638344"/>
                      <a:pt x="5056678" y="638344"/>
                    </a:cubicBezTo>
                    <a:cubicBezTo>
                      <a:pt x="5056678" y="638344"/>
                      <a:pt x="5048890" y="634642"/>
                      <a:pt x="5037591" y="627492"/>
                    </a:cubicBezTo>
                    <a:lnTo>
                      <a:pt x="5032617" y="623586"/>
                    </a:lnTo>
                    <a:lnTo>
                      <a:pt x="5026035" y="623026"/>
                    </a:lnTo>
                    <a:lnTo>
                      <a:pt x="4984708" y="613068"/>
                    </a:lnTo>
                    <a:lnTo>
                      <a:pt x="4995459" y="634764"/>
                    </a:lnTo>
                    <a:cubicBezTo>
                      <a:pt x="4999736" y="646381"/>
                      <a:pt x="5001523" y="654169"/>
                      <a:pt x="5001523" y="654169"/>
                    </a:cubicBezTo>
                    <a:cubicBezTo>
                      <a:pt x="5001523" y="654169"/>
                      <a:pt x="4995139" y="649445"/>
                      <a:pt x="4986202" y="640892"/>
                    </a:cubicBezTo>
                    <a:lnTo>
                      <a:pt x="4957054" y="606405"/>
                    </a:lnTo>
                    <a:lnTo>
                      <a:pt x="4918730" y="597170"/>
                    </a:lnTo>
                    <a:cubicBezTo>
                      <a:pt x="4905229" y="592542"/>
                      <a:pt x="4894393" y="588281"/>
                      <a:pt x="4886933" y="585177"/>
                    </a:cubicBezTo>
                    <a:lnTo>
                      <a:pt x="4882245" y="583126"/>
                    </a:lnTo>
                    <a:lnTo>
                      <a:pt x="4862230" y="611216"/>
                    </a:lnTo>
                    <a:cubicBezTo>
                      <a:pt x="4844612" y="632728"/>
                      <a:pt x="4830440" y="644984"/>
                      <a:pt x="4830440" y="644984"/>
                    </a:cubicBezTo>
                    <a:cubicBezTo>
                      <a:pt x="4830440" y="644984"/>
                      <a:pt x="4827632" y="627492"/>
                      <a:pt x="4828271" y="600745"/>
                    </a:cubicBezTo>
                    <a:lnTo>
                      <a:pt x="4829418" y="588538"/>
                    </a:lnTo>
                    <a:lnTo>
                      <a:pt x="4822146" y="591547"/>
                    </a:lnTo>
                    <a:lnTo>
                      <a:pt x="4810457" y="594559"/>
                    </a:lnTo>
                    <a:lnTo>
                      <a:pt x="4803903" y="613331"/>
                    </a:lnTo>
                    <a:lnTo>
                      <a:pt x="4792641" y="634142"/>
                    </a:lnTo>
                    <a:lnTo>
                      <a:pt x="4797321" y="634832"/>
                    </a:lnTo>
                    <a:cubicBezTo>
                      <a:pt x="4812450" y="638726"/>
                      <a:pt x="4821771" y="642428"/>
                      <a:pt x="4821771" y="642428"/>
                    </a:cubicBezTo>
                    <a:cubicBezTo>
                      <a:pt x="4821771" y="642428"/>
                      <a:pt x="4812194" y="645236"/>
                      <a:pt x="4796809" y="647853"/>
                    </a:cubicBezTo>
                    <a:lnTo>
                      <a:pt x="4784754" y="648715"/>
                    </a:lnTo>
                    <a:lnTo>
                      <a:pt x="4781418" y="654880"/>
                    </a:lnTo>
                    <a:cubicBezTo>
                      <a:pt x="4766736" y="678180"/>
                      <a:pt x="4754351" y="691969"/>
                      <a:pt x="4754351" y="691969"/>
                    </a:cubicBezTo>
                    <a:cubicBezTo>
                      <a:pt x="4754351" y="691969"/>
                      <a:pt x="4753106" y="687692"/>
                      <a:pt x="4751519" y="680087"/>
                    </a:cubicBezTo>
                    <a:lnTo>
                      <a:pt x="4747116" y="651406"/>
                    </a:lnTo>
                    <a:lnTo>
                      <a:pt x="4736995" y="652129"/>
                    </a:lnTo>
                    <a:lnTo>
                      <a:pt x="4734089" y="651692"/>
                    </a:lnTo>
                    <a:lnTo>
                      <a:pt x="4730368" y="662349"/>
                    </a:lnTo>
                    <a:cubicBezTo>
                      <a:pt x="4719525" y="686156"/>
                      <a:pt x="4707137" y="705814"/>
                      <a:pt x="4697460" y="719521"/>
                    </a:cubicBezTo>
                    <a:lnTo>
                      <a:pt x="4696647" y="720600"/>
                    </a:lnTo>
                    <a:lnTo>
                      <a:pt x="4711506" y="721699"/>
                    </a:lnTo>
                    <a:lnTo>
                      <a:pt x="4700735" y="716987"/>
                    </a:lnTo>
                    <a:cubicBezTo>
                      <a:pt x="4700735" y="716987"/>
                      <a:pt x="4741813" y="710093"/>
                      <a:pt x="4798331" y="711817"/>
                    </a:cubicBezTo>
                    <a:cubicBezTo>
                      <a:pt x="4817171" y="712391"/>
                      <a:pt x="4837725" y="713923"/>
                      <a:pt x="4859046" y="716987"/>
                    </a:cubicBezTo>
                    <a:cubicBezTo>
                      <a:pt x="4923002" y="725798"/>
                      <a:pt x="4975763" y="745524"/>
                      <a:pt x="4998147" y="754836"/>
                    </a:cubicBezTo>
                    <a:lnTo>
                      <a:pt x="5006237" y="758375"/>
                    </a:lnTo>
                    <a:lnTo>
                      <a:pt x="5011741" y="755286"/>
                    </a:lnTo>
                    <a:cubicBezTo>
                      <a:pt x="5011741" y="755286"/>
                      <a:pt x="5003054" y="812996"/>
                      <a:pt x="4951477" y="872228"/>
                    </a:cubicBezTo>
                    <a:cubicBezTo>
                      <a:pt x="4925688" y="901848"/>
                      <a:pt x="4894154" y="926360"/>
                      <a:pt x="4869067" y="943466"/>
                    </a:cubicBezTo>
                    <a:lnTo>
                      <a:pt x="4853749" y="953174"/>
                    </a:lnTo>
                    <a:lnTo>
                      <a:pt x="4858278" y="954642"/>
                    </a:lnTo>
                    <a:cubicBezTo>
                      <a:pt x="4895429" y="967600"/>
                      <a:pt x="4944325" y="986878"/>
                      <a:pt x="4991306" y="1012160"/>
                    </a:cubicBezTo>
                    <a:cubicBezTo>
                      <a:pt x="5085267" y="1062714"/>
                      <a:pt x="5137361" y="1118377"/>
                      <a:pt x="5137361" y="1118377"/>
                    </a:cubicBezTo>
                    <a:cubicBezTo>
                      <a:pt x="5137361" y="1118377"/>
                      <a:pt x="5035736" y="1091819"/>
                      <a:pt x="4941775" y="1041264"/>
                    </a:cubicBezTo>
                    <a:cubicBezTo>
                      <a:pt x="4894537" y="1015987"/>
                      <a:pt x="4858023" y="989433"/>
                      <a:pt x="4833319" y="969198"/>
                    </a:cubicBezTo>
                    <a:lnTo>
                      <a:pt x="4830957" y="967122"/>
                    </a:lnTo>
                    <a:lnTo>
                      <a:pt x="4825340" y="970274"/>
                    </a:lnTo>
                    <a:lnTo>
                      <a:pt x="4826818" y="963484"/>
                    </a:lnTo>
                    <a:lnTo>
                      <a:pt x="4805255" y="944534"/>
                    </a:lnTo>
                    <a:cubicBezTo>
                      <a:pt x="4798944" y="938526"/>
                      <a:pt x="4795720" y="935047"/>
                      <a:pt x="4795720" y="935047"/>
                    </a:cubicBezTo>
                    <a:cubicBezTo>
                      <a:pt x="4795720" y="935047"/>
                      <a:pt x="4802072" y="936707"/>
                      <a:pt x="4813067" y="939986"/>
                    </a:cubicBezTo>
                    <a:lnTo>
                      <a:pt x="4832146" y="946171"/>
                    </a:lnTo>
                    <a:lnTo>
                      <a:pt x="4836131" y="934019"/>
                    </a:lnTo>
                    <a:cubicBezTo>
                      <a:pt x="4844750" y="912188"/>
                      <a:pt x="4859816" y="882953"/>
                      <a:pt x="4885605" y="853332"/>
                    </a:cubicBezTo>
                    <a:lnTo>
                      <a:pt x="4932714" y="810379"/>
                    </a:lnTo>
                    <a:lnTo>
                      <a:pt x="4904235" y="808273"/>
                    </a:lnTo>
                    <a:cubicBezTo>
                      <a:pt x="4878065" y="805081"/>
                      <a:pt x="4842701" y="798697"/>
                      <a:pt x="4805929" y="785930"/>
                    </a:cubicBezTo>
                    <a:cubicBezTo>
                      <a:pt x="4769416" y="773162"/>
                      <a:pt x="4738520" y="756565"/>
                      <a:pt x="4716753" y="743160"/>
                    </a:cubicBezTo>
                    <a:lnTo>
                      <a:pt x="4692021" y="726744"/>
                    </a:lnTo>
                    <a:lnTo>
                      <a:pt x="4685509" y="735392"/>
                    </a:lnTo>
                    <a:cubicBezTo>
                      <a:pt x="4682557" y="739044"/>
                      <a:pt x="4680816" y="740983"/>
                      <a:pt x="4680816" y="740983"/>
                    </a:cubicBezTo>
                    <a:cubicBezTo>
                      <a:pt x="4680816" y="740983"/>
                      <a:pt x="4669616" y="702493"/>
                      <a:pt x="4671556" y="651148"/>
                    </a:cubicBezTo>
                    <a:lnTo>
                      <a:pt x="4672802" y="641713"/>
                    </a:lnTo>
                    <a:lnTo>
                      <a:pt x="4656605" y="636807"/>
                    </a:lnTo>
                    <a:lnTo>
                      <a:pt x="4660381" y="665917"/>
                    </a:lnTo>
                    <a:cubicBezTo>
                      <a:pt x="4661658" y="704731"/>
                      <a:pt x="4653872" y="740224"/>
                      <a:pt x="4645767" y="766013"/>
                    </a:cubicBezTo>
                    <a:lnTo>
                      <a:pt x="4637499" y="788401"/>
                    </a:lnTo>
                    <a:lnTo>
                      <a:pt x="4694957" y="779341"/>
                    </a:lnTo>
                    <a:cubicBezTo>
                      <a:pt x="4710946" y="778431"/>
                      <a:pt x="4728308" y="778783"/>
                      <a:pt x="4746180" y="781337"/>
                    </a:cubicBezTo>
                    <a:cubicBezTo>
                      <a:pt x="4817677" y="791039"/>
                      <a:pt x="4869771" y="831891"/>
                      <a:pt x="4869771" y="831891"/>
                    </a:cubicBezTo>
                    <a:cubicBezTo>
                      <a:pt x="4869771" y="831891"/>
                      <a:pt x="4806445" y="856919"/>
                      <a:pt x="4734948" y="846702"/>
                    </a:cubicBezTo>
                    <a:cubicBezTo>
                      <a:pt x="4699200" y="841851"/>
                      <a:pt x="4668304" y="829212"/>
                      <a:pt x="4646346" y="817786"/>
                    </a:cubicBezTo>
                    <a:lnTo>
                      <a:pt x="4629291" y="807772"/>
                    </a:lnTo>
                    <a:lnTo>
                      <a:pt x="4629238" y="807887"/>
                    </a:lnTo>
                    <a:lnTo>
                      <a:pt x="4629122" y="807673"/>
                    </a:lnTo>
                    <a:lnTo>
                      <a:pt x="4620622" y="802682"/>
                    </a:lnTo>
                    <a:cubicBezTo>
                      <a:pt x="4614622" y="798701"/>
                      <a:pt x="4611366" y="796147"/>
                      <a:pt x="4611366" y="796147"/>
                    </a:cubicBezTo>
                    <a:lnTo>
                      <a:pt x="4621556" y="792989"/>
                    </a:lnTo>
                    <a:lnTo>
                      <a:pt x="4610086" y="767033"/>
                    </a:lnTo>
                    <a:cubicBezTo>
                      <a:pt x="4600383" y="741755"/>
                      <a:pt x="4590423" y="706774"/>
                      <a:pt x="4589400" y="667964"/>
                    </a:cubicBezTo>
                    <a:cubicBezTo>
                      <a:pt x="4586845" y="590343"/>
                      <a:pt x="4620551" y="525994"/>
                      <a:pt x="4620551" y="525994"/>
                    </a:cubicBezTo>
                    <a:cubicBezTo>
                      <a:pt x="4620551" y="525994"/>
                      <a:pt x="4641809" y="561039"/>
                      <a:pt x="4653298" y="611308"/>
                    </a:cubicBezTo>
                    <a:lnTo>
                      <a:pt x="4656384" y="635106"/>
                    </a:lnTo>
                    <a:lnTo>
                      <a:pt x="4674186" y="631237"/>
                    </a:lnTo>
                    <a:lnTo>
                      <a:pt x="4677046" y="609579"/>
                    </a:lnTo>
                    <a:lnTo>
                      <a:pt x="4667029" y="608723"/>
                    </a:lnTo>
                    <a:lnTo>
                      <a:pt x="4677744" y="604290"/>
                    </a:lnTo>
                    <a:lnTo>
                      <a:pt x="4678394" y="599368"/>
                    </a:lnTo>
                    <a:lnTo>
                      <a:pt x="4675652" y="596658"/>
                    </a:lnTo>
                    <a:cubicBezTo>
                      <a:pt x="4665629" y="585998"/>
                      <a:pt x="4652989" y="570679"/>
                      <a:pt x="4642517" y="552037"/>
                    </a:cubicBezTo>
                    <a:cubicBezTo>
                      <a:pt x="4621584" y="514753"/>
                      <a:pt x="4617498" y="479009"/>
                      <a:pt x="4617498" y="479009"/>
                    </a:cubicBezTo>
                    <a:cubicBezTo>
                      <a:pt x="4617498" y="479009"/>
                      <a:pt x="4647119" y="503013"/>
                      <a:pt x="4668052" y="540288"/>
                    </a:cubicBezTo>
                    <a:lnTo>
                      <a:pt x="4684315" y="580607"/>
                    </a:lnTo>
                    <a:lnTo>
                      <a:pt x="4691412" y="560280"/>
                    </a:lnTo>
                    <a:lnTo>
                      <a:pt x="4685924" y="559699"/>
                    </a:lnTo>
                    <a:lnTo>
                      <a:pt x="4692642" y="556760"/>
                    </a:lnTo>
                    <a:lnTo>
                      <a:pt x="4697147" y="543856"/>
                    </a:lnTo>
                    <a:lnTo>
                      <a:pt x="4698100" y="542095"/>
                    </a:lnTo>
                    <a:lnTo>
                      <a:pt x="4683135" y="523927"/>
                    </a:lnTo>
                    <a:cubicBezTo>
                      <a:pt x="4676983" y="515716"/>
                      <a:pt x="4670728" y="506460"/>
                      <a:pt x="4664982" y="496374"/>
                    </a:cubicBezTo>
                    <a:cubicBezTo>
                      <a:pt x="4642001" y="456037"/>
                      <a:pt x="4636385" y="417223"/>
                      <a:pt x="4636385" y="417223"/>
                    </a:cubicBezTo>
                    <a:cubicBezTo>
                      <a:pt x="4636385" y="417223"/>
                      <a:pt x="4667536" y="444289"/>
                      <a:pt x="4690517" y="484634"/>
                    </a:cubicBezTo>
                    <a:cubicBezTo>
                      <a:pt x="4696263" y="494718"/>
                      <a:pt x="4700922" y="504707"/>
                      <a:pt x="4704681" y="514018"/>
                    </a:cubicBezTo>
                    <a:lnTo>
                      <a:pt x="4708038" y="523731"/>
                    </a:lnTo>
                    <a:lnTo>
                      <a:pt x="4715078" y="510723"/>
                    </a:lnTo>
                    <a:lnTo>
                      <a:pt x="4714521" y="510676"/>
                    </a:lnTo>
                    <a:lnTo>
                      <a:pt x="4715271" y="510366"/>
                    </a:lnTo>
                    <a:lnTo>
                      <a:pt x="4719632" y="502308"/>
                    </a:lnTo>
                    <a:lnTo>
                      <a:pt x="4722737" y="497859"/>
                    </a:lnTo>
                    <a:lnTo>
                      <a:pt x="4701750" y="470331"/>
                    </a:lnTo>
                    <a:cubicBezTo>
                      <a:pt x="4681831" y="435602"/>
                      <a:pt x="4678769" y="401389"/>
                      <a:pt x="4678769" y="401389"/>
                    </a:cubicBezTo>
                    <a:cubicBezTo>
                      <a:pt x="4678769" y="401389"/>
                      <a:pt x="4707366" y="423862"/>
                      <a:pt x="4727285" y="458583"/>
                    </a:cubicBezTo>
                    <a:lnTo>
                      <a:pt x="4730285" y="466097"/>
                    </a:lnTo>
                    <a:lnTo>
                      <a:pt x="4750273" y="456996"/>
                    </a:lnTo>
                    <a:lnTo>
                      <a:pt x="4753821" y="456020"/>
                    </a:lnTo>
                    <a:lnTo>
                      <a:pt x="4719114" y="410583"/>
                    </a:lnTo>
                    <a:cubicBezTo>
                      <a:pt x="4697157" y="371768"/>
                      <a:pt x="4694095" y="333470"/>
                      <a:pt x="4694095" y="333470"/>
                    </a:cubicBezTo>
                    <a:cubicBezTo>
                      <a:pt x="4694095" y="333470"/>
                      <a:pt x="4726270" y="357982"/>
                      <a:pt x="4748227" y="396796"/>
                    </a:cubicBezTo>
                    <a:cubicBezTo>
                      <a:pt x="4759206" y="416199"/>
                      <a:pt x="4765461" y="435477"/>
                      <a:pt x="4768971" y="449904"/>
                    </a:cubicBezTo>
                    <a:lnTo>
                      <a:pt x="4769337" y="451753"/>
                    </a:lnTo>
                    <a:lnTo>
                      <a:pt x="4800152" y="443278"/>
                    </a:lnTo>
                    <a:lnTo>
                      <a:pt x="4812204" y="426006"/>
                    </a:lnTo>
                    <a:lnTo>
                      <a:pt x="4816856" y="420323"/>
                    </a:lnTo>
                    <a:lnTo>
                      <a:pt x="4789138" y="421176"/>
                    </a:lnTo>
                    <a:cubicBezTo>
                      <a:pt x="4772861" y="419900"/>
                      <a:pt x="4762521" y="417730"/>
                      <a:pt x="4762521" y="417730"/>
                    </a:cubicBezTo>
                    <a:cubicBezTo>
                      <a:pt x="4762521" y="417730"/>
                      <a:pt x="4771457" y="412624"/>
                      <a:pt x="4786330" y="406559"/>
                    </a:cubicBezTo>
                    <a:lnTo>
                      <a:pt x="4796046" y="403793"/>
                    </a:lnTo>
                    <a:lnTo>
                      <a:pt x="4775676" y="391937"/>
                    </a:lnTo>
                    <a:cubicBezTo>
                      <a:pt x="4761760" y="382617"/>
                      <a:pt x="4744142" y="368702"/>
                      <a:pt x="4729332" y="350318"/>
                    </a:cubicBezTo>
                    <a:cubicBezTo>
                      <a:pt x="4699711" y="313551"/>
                      <a:pt x="4692564" y="272698"/>
                      <a:pt x="4692564" y="272698"/>
                    </a:cubicBezTo>
                    <a:close/>
                    <a:moveTo>
                      <a:pt x="3511437" y="242510"/>
                    </a:moveTo>
                    <a:cubicBezTo>
                      <a:pt x="3528608" y="240404"/>
                      <a:pt x="3551972" y="239255"/>
                      <a:pt x="3576741" y="243087"/>
                    </a:cubicBezTo>
                    <a:cubicBezTo>
                      <a:pt x="3626788" y="250750"/>
                      <a:pt x="3663556" y="275253"/>
                      <a:pt x="3663556" y="275253"/>
                    </a:cubicBezTo>
                    <a:cubicBezTo>
                      <a:pt x="3663556" y="275253"/>
                      <a:pt x="3619633" y="287509"/>
                      <a:pt x="3570102" y="279855"/>
                    </a:cubicBezTo>
                    <a:cubicBezTo>
                      <a:pt x="3520055" y="272191"/>
                      <a:pt x="3483287" y="247680"/>
                      <a:pt x="3483287" y="247680"/>
                    </a:cubicBezTo>
                    <a:cubicBezTo>
                      <a:pt x="3483287" y="247680"/>
                      <a:pt x="3494266" y="244616"/>
                      <a:pt x="3511437" y="242510"/>
                    </a:cubicBezTo>
                    <a:close/>
                    <a:moveTo>
                      <a:pt x="5014223" y="230761"/>
                    </a:moveTo>
                    <a:cubicBezTo>
                      <a:pt x="5031395" y="232867"/>
                      <a:pt x="5042376" y="235931"/>
                      <a:pt x="5042376" y="235931"/>
                    </a:cubicBezTo>
                    <a:cubicBezTo>
                      <a:pt x="5042376" y="235931"/>
                      <a:pt x="5005608" y="260442"/>
                      <a:pt x="4955561" y="268106"/>
                    </a:cubicBezTo>
                    <a:cubicBezTo>
                      <a:pt x="4906022" y="275769"/>
                      <a:pt x="4862107" y="263513"/>
                      <a:pt x="4862107" y="263513"/>
                    </a:cubicBezTo>
                    <a:cubicBezTo>
                      <a:pt x="4862107" y="263513"/>
                      <a:pt x="4898875" y="239001"/>
                      <a:pt x="4948922" y="231338"/>
                    </a:cubicBezTo>
                    <a:cubicBezTo>
                      <a:pt x="4973687" y="227506"/>
                      <a:pt x="4997051" y="228655"/>
                      <a:pt x="5014223" y="230761"/>
                    </a:cubicBezTo>
                    <a:close/>
                    <a:moveTo>
                      <a:pt x="3781014" y="228784"/>
                    </a:moveTo>
                    <a:cubicBezTo>
                      <a:pt x="3781014" y="228784"/>
                      <a:pt x="3787137" y="269637"/>
                      <a:pt x="3769773" y="312537"/>
                    </a:cubicBezTo>
                    <a:cubicBezTo>
                      <a:pt x="3761349" y="333982"/>
                      <a:pt x="3748710" y="351728"/>
                      <a:pt x="3738178" y="364111"/>
                    </a:cubicBezTo>
                    <a:lnTo>
                      <a:pt x="3726664" y="376412"/>
                    </a:lnTo>
                    <a:lnTo>
                      <a:pt x="3731475" y="379939"/>
                    </a:lnTo>
                    <a:lnTo>
                      <a:pt x="3719864" y="382928"/>
                    </a:lnTo>
                    <a:lnTo>
                      <a:pt x="3719219" y="383518"/>
                    </a:lnTo>
                    <a:lnTo>
                      <a:pt x="3719179" y="383104"/>
                    </a:lnTo>
                    <a:lnTo>
                      <a:pt x="3707663" y="386067"/>
                    </a:lnTo>
                    <a:cubicBezTo>
                      <a:pt x="3693172" y="388749"/>
                      <a:pt x="3673511" y="390664"/>
                      <a:pt x="3652831" y="387603"/>
                    </a:cubicBezTo>
                    <a:cubicBezTo>
                      <a:pt x="3611462" y="381470"/>
                      <a:pt x="3581334" y="356958"/>
                      <a:pt x="3581334" y="356958"/>
                    </a:cubicBezTo>
                    <a:cubicBezTo>
                      <a:pt x="3581334" y="356958"/>
                      <a:pt x="3618618" y="343172"/>
                      <a:pt x="3659978" y="349304"/>
                    </a:cubicBezTo>
                    <a:cubicBezTo>
                      <a:pt x="3680663" y="352366"/>
                      <a:pt x="3698537" y="360025"/>
                      <a:pt x="3711240" y="366918"/>
                    </a:cubicBezTo>
                    <a:lnTo>
                      <a:pt x="3718475" y="371340"/>
                    </a:lnTo>
                    <a:lnTo>
                      <a:pt x="3718323" y="357729"/>
                    </a:lnTo>
                    <a:cubicBezTo>
                      <a:pt x="3718961" y="342153"/>
                      <a:pt x="3721769" y="321215"/>
                      <a:pt x="3730451" y="299765"/>
                    </a:cubicBezTo>
                    <a:cubicBezTo>
                      <a:pt x="3747308" y="256874"/>
                      <a:pt x="3781014" y="228784"/>
                      <a:pt x="3781014" y="228784"/>
                    </a:cubicBezTo>
                    <a:close/>
                    <a:moveTo>
                      <a:pt x="4744650" y="217035"/>
                    </a:moveTo>
                    <a:cubicBezTo>
                      <a:pt x="4744650" y="217035"/>
                      <a:pt x="4778355" y="245124"/>
                      <a:pt x="4795204" y="288016"/>
                    </a:cubicBezTo>
                    <a:cubicBezTo>
                      <a:pt x="4803886" y="309465"/>
                      <a:pt x="4806694" y="330403"/>
                      <a:pt x="4807332" y="345979"/>
                    </a:cubicBezTo>
                    <a:lnTo>
                      <a:pt x="4807180" y="359606"/>
                    </a:lnTo>
                    <a:lnTo>
                      <a:pt x="4814424" y="355178"/>
                    </a:lnTo>
                    <a:cubicBezTo>
                      <a:pt x="4827128" y="348285"/>
                      <a:pt x="4845002" y="340626"/>
                      <a:pt x="4865686" y="337564"/>
                    </a:cubicBezTo>
                    <a:cubicBezTo>
                      <a:pt x="4907046" y="331432"/>
                      <a:pt x="4944330" y="345218"/>
                      <a:pt x="4944330" y="345218"/>
                    </a:cubicBezTo>
                    <a:cubicBezTo>
                      <a:pt x="4944330" y="345218"/>
                      <a:pt x="4914202" y="369730"/>
                      <a:pt x="4872833" y="375863"/>
                    </a:cubicBezTo>
                    <a:cubicBezTo>
                      <a:pt x="4852153" y="378924"/>
                      <a:pt x="4832492" y="377009"/>
                      <a:pt x="4818001" y="374327"/>
                    </a:cubicBezTo>
                    <a:lnTo>
                      <a:pt x="4806475" y="371361"/>
                    </a:lnTo>
                    <a:lnTo>
                      <a:pt x="4806436" y="371768"/>
                    </a:lnTo>
                    <a:lnTo>
                      <a:pt x="4805802" y="371188"/>
                    </a:lnTo>
                    <a:lnTo>
                      <a:pt x="4794189" y="368199"/>
                    </a:lnTo>
                    <a:lnTo>
                      <a:pt x="4799000" y="364672"/>
                    </a:lnTo>
                    <a:lnTo>
                      <a:pt x="4787480" y="352365"/>
                    </a:lnTo>
                    <a:cubicBezTo>
                      <a:pt x="4776949" y="339982"/>
                      <a:pt x="4764310" y="322237"/>
                      <a:pt x="4755882" y="300787"/>
                    </a:cubicBezTo>
                    <a:cubicBezTo>
                      <a:pt x="4738526" y="257888"/>
                      <a:pt x="4744650" y="217035"/>
                      <a:pt x="4744650" y="217035"/>
                    </a:cubicBezTo>
                    <a:close/>
                    <a:moveTo>
                      <a:pt x="3436371" y="145215"/>
                    </a:moveTo>
                    <a:cubicBezTo>
                      <a:pt x="3453287" y="144513"/>
                      <a:pt x="3476394" y="144769"/>
                      <a:pt x="3501160" y="148601"/>
                    </a:cubicBezTo>
                    <a:cubicBezTo>
                      <a:pt x="3551206" y="156264"/>
                      <a:pt x="3588997" y="175159"/>
                      <a:pt x="3588997" y="175159"/>
                    </a:cubicBezTo>
                    <a:cubicBezTo>
                      <a:pt x="3588997" y="175159"/>
                      <a:pt x="3546098" y="181798"/>
                      <a:pt x="3496567" y="174135"/>
                    </a:cubicBezTo>
                    <a:cubicBezTo>
                      <a:pt x="3446520" y="166472"/>
                      <a:pt x="3408729" y="147577"/>
                      <a:pt x="3408729" y="147577"/>
                    </a:cubicBezTo>
                    <a:cubicBezTo>
                      <a:pt x="3408729" y="147577"/>
                      <a:pt x="3419454" y="145917"/>
                      <a:pt x="3436371" y="145215"/>
                    </a:cubicBezTo>
                    <a:close/>
                    <a:moveTo>
                      <a:pt x="3693176" y="134814"/>
                    </a:moveTo>
                    <a:cubicBezTo>
                      <a:pt x="3693176" y="134814"/>
                      <a:pt x="3702368" y="156357"/>
                      <a:pt x="3704594" y="186304"/>
                    </a:cubicBezTo>
                    <a:lnTo>
                      <a:pt x="3704009" y="213514"/>
                    </a:lnTo>
                    <a:lnTo>
                      <a:pt x="3710600" y="197190"/>
                    </a:lnTo>
                    <a:cubicBezTo>
                      <a:pt x="3717557" y="182827"/>
                      <a:pt x="3723812" y="174145"/>
                      <a:pt x="3723812" y="174145"/>
                    </a:cubicBezTo>
                    <a:cubicBezTo>
                      <a:pt x="3723812" y="174145"/>
                      <a:pt x="3740153" y="212443"/>
                      <a:pt x="3734537" y="257897"/>
                    </a:cubicBezTo>
                    <a:cubicBezTo>
                      <a:pt x="3728920" y="303343"/>
                      <a:pt x="3703901" y="338072"/>
                      <a:pt x="3703901" y="338072"/>
                    </a:cubicBezTo>
                    <a:cubicBezTo>
                      <a:pt x="3703901" y="338072"/>
                      <a:pt x="3703327" y="336726"/>
                      <a:pt x="3702430" y="334238"/>
                    </a:cubicBezTo>
                    <a:lnTo>
                      <a:pt x="3700442" y="327996"/>
                    </a:lnTo>
                    <a:lnTo>
                      <a:pt x="3683598" y="333219"/>
                    </a:lnTo>
                    <a:cubicBezTo>
                      <a:pt x="3668789" y="337048"/>
                      <a:pt x="3648234" y="341134"/>
                      <a:pt x="3625249" y="342157"/>
                    </a:cubicBezTo>
                    <a:cubicBezTo>
                      <a:pt x="3579296" y="344195"/>
                      <a:pt x="3541505" y="332963"/>
                      <a:pt x="3541505" y="332963"/>
                    </a:cubicBezTo>
                    <a:cubicBezTo>
                      <a:pt x="3541505" y="332963"/>
                      <a:pt x="3550570" y="329390"/>
                      <a:pt x="3565381" y="325560"/>
                    </a:cubicBezTo>
                    <a:lnTo>
                      <a:pt x="3604744" y="319530"/>
                    </a:lnTo>
                    <a:lnTo>
                      <a:pt x="3542652" y="303531"/>
                    </a:lnTo>
                    <a:cubicBezTo>
                      <a:pt x="3526948" y="297849"/>
                      <a:pt x="3517500" y="293125"/>
                      <a:pt x="3517500" y="293125"/>
                    </a:cubicBezTo>
                    <a:cubicBezTo>
                      <a:pt x="3517500" y="293125"/>
                      <a:pt x="3528225" y="291467"/>
                      <a:pt x="3545142" y="290766"/>
                    </a:cubicBezTo>
                    <a:cubicBezTo>
                      <a:pt x="3562058" y="290065"/>
                      <a:pt x="3585165" y="290321"/>
                      <a:pt x="3609931" y="294149"/>
                    </a:cubicBezTo>
                    <a:cubicBezTo>
                      <a:pt x="3659977" y="301812"/>
                      <a:pt x="3697768" y="320707"/>
                      <a:pt x="3697768" y="320707"/>
                    </a:cubicBezTo>
                    <a:lnTo>
                      <a:pt x="3687884" y="321551"/>
                    </a:lnTo>
                    <a:lnTo>
                      <a:pt x="3699171" y="324009"/>
                    </a:lnTo>
                    <a:lnTo>
                      <a:pt x="3699027" y="323557"/>
                    </a:lnTo>
                    <a:cubicBezTo>
                      <a:pt x="3696451" y="314428"/>
                      <a:pt x="3693597" y="301556"/>
                      <a:pt x="3692483" y="286582"/>
                    </a:cubicBezTo>
                    <a:lnTo>
                      <a:pt x="3693068" y="259365"/>
                    </a:lnTo>
                    <a:lnTo>
                      <a:pt x="3686473" y="275696"/>
                    </a:lnTo>
                    <a:cubicBezTo>
                      <a:pt x="3679514" y="290059"/>
                      <a:pt x="3673257" y="298741"/>
                      <a:pt x="3673257" y="298741"/>
                    </a:cubicBezTo>
                    <a:cubicBezTo>
                      <a:pt x="3673257" y="298741"/>
                      <a:pt x="3656924" y="260443"/>
                      <a:pt x="3662541" y="214989"/>
                    </a:cubicBezTo>
                    <a:cubicBezTo>
                      <a:pt x="3668157" y="169543"/>
                      <a:pt x="3693176" y="134814"/>
                      <a:pt x="3693176" y="134814"/>
                    </a:cubicBezTo>
                    <a:close/>
                    <a:moveTo>
                      <a:pt x="5089294" y="133475"/>
                    </a:moveTo>
                    <a:cubicBezTo>
                      <a:pt x="5106210" y="134177"/>
                      <a:pt x="5116935" y="135837"/>
                      <a:pt x="5116935" y="135837"/>
                    </a:cubicBezTo>
                    <a:cubicBezTo>
                      <a:pt x="5116935" y="135837"/>
                      <a:pt x="5079144" y="154732"/>
                      <a:pt x="5029097" y="162395"/>
                    </a:cubicBezTo>
                    <a:cubicBezTo>
                      <a:pt x="4979557" y="170058"/>
                      <a:pt x="4936666" y="163419"/>
                      <a:pt x="4936666" y="163419"/>
                    </a:cubicBezTo>
                    <a:cubicBezTo>
                      <a:pt x="4936666" y="163419"/>
                      <a:pt x="4974457" y="144524"/>
                      <a:pt x="5024504" y="136861"/>
                    </a:cubicBezTo>
                    <a:cubicBezTo>
                      <a:pt x="5049270" y="133029"/>
                      <a:pt x="5072377" y="132773"/>
                      <a:pt x="5089294" y="133475"/>
                    </a:cubicBezTo>
                    <a:close/>
                    <a:moveTo>
                      <a:pt x="4832479" y="123074"/>
                    </a:moveTo>
                    <a:cubicBezTo>
                      <a:pt x="4832479" y="123074"/>
                      <a:pt x="4857506" y="157803"/>
                      <a:pt x="4863123" y="203249"/>
                    </a:cubicBezTo>
                    <a:cubicBezTo>
                      <a:pt x="4868739" y="248703"/>
                      <a:pt x="4852398" y="287001"/>
                      <a:pt x="4852398" y="287001"/>
                    </a:cubicBezTo>
                    <a:cubicBezTo>
                      <a:pt x="4852398" y="287001"/>
                      <a:pt x="4846143" y="278319"/>
                      <a:pt x="4839186" y="263956"/>
                    </a:cubicBezTo>
                    <a:lnTo>
                      <a:pt x="4832597" y="247635"/>
                    </a:lnTo>
                    <a:lnTo>
                      <a:pt x="4833181" y="274829"/>
                    </a:lnTo>
                    <a:cubicBezTo>
                      <a:pt x="4832068" y="289802"/>
                      <a:pt x="4829214" y="302675"/>
                      <a:pt x="4826637" y="311806"/>
                    </a:cubicBezTo>
                    <a:lnTo>
                      <a:pt x="4826492" y="312260"/>
                    </a:lnTo>
                    <a:lnTo>
                      <a:pt x="4836079" y="310173"/>
                    </a:lnTo>
                    <a:lnTo>
                      <a:pt x="4827894" y="309474"/>
                    </a:lnTo>
                    <a:cubicBezTo>
                      <a:pt x="4827894" y="309474"/>
                      <a:pt x="4865685" y="290579"/>
                      <a:pt x="4915732" y="282916"/>
                    </a:cubicBezTo>
                    <a:cubicBezTo>
                      <a:pt x="4940498" y="279084"/>
                      <a:pt x="4963605" y="278828"/>
                      <a:pt x="4980522" y="279530"/>
                    </a:cubicBezTo>
                    <a:cubicBezTo>
                      <a:pt x="4997438" y="280232"/>
                      <a:pt x="5008163" y="281892"/>
                      <a:pt x="5008163" y="281892"/>
                    </a:cubicBezTo>
                    <a:cubicBezTo>
                      <a:pt x="5008163" y="281892"/>
                      <a:pt x="4998715" y="286616"/>
                      <a:pt x="4983011" y="292298"/>
                    </a:cubicBezTo>
                    <a:lnTo>
                      <a:pt x="4922178" y="307973"/>
                    </a:lnTo>
                    <a:lnTo>
                      <a:pt x="4960287" y="313808"/>
                    </a:lnTo>
                    <a:cubicBezTo>
                      <a:pt x="4975096" y="317639"/>
                      <a:pt x="4984159" y="321214"/>
                      <a:pt x="4984159" y="321214"/>
                    </a:cubicBezTo>
                    <a:cubicBezTo>
                      <a:pt x="4984159" y="321214"/>
                      <a:pt x="4946377" y="332446"/>
                      <a:pt x="4900415" y="330408"/>
                    </a:cubicBezTo>
                    <a:cubicBezTo>
                      <a:pt x="4877434" y="329385"/>
                      <a:pt x="4856879" y="325299"/>
                      <a:pt x="4842069" y="321470"/>
                    </a:cubicBezTo>
                    <a:lnTo>
                      <a:pt x="4825222" y="316247"/>
                    </a:lnTo>
                    <a:lnTo>
                      <a:pt x="4823234" y="322488"/>
                    </a:lnTo>
                    <a:cubicBezTo>
                      <a:pt x="4822337" y="324976"/>
                      <a:pt x="4821763" y="326323"/>
                      <a:pt x="4821763" y="326323"/>
                    </a:cubicBezTo>
                    <a:cubicBezTo>
                      <a:pt x="4821763" y="326323"/>
                      <a:pt x="4796744" y="291593"/>
                      <a:pt x="4791128" y="246140"/>
                    </a:cubicBezTo>
                    <a:cubicBezTo>
                      <a:pt x="4785511" y="200694"/>
                      <a:pt x="4801852" y="162396"/>
                      <a:pt x="4801852" y="162396"/>
                    </a:cubicBezTo>
                    <a:cubicBezTo>
                      <a:pt x="4801852" y="162396"/>
                      <a:pt x="4808107" y="171078"/>
                      <a:pt x="4815064" y="185441"/>
                    </a:cubicBezTo>
                    <a:lnTo>
                      <a:pt x="4821653" y="201761"/>
                    </a:lnTo>
                    <a:lnTo>
                      <a:pt x="4821064" y="174564"/>
                    </a:lnTo>
                    <a:cubicBezTo>
                      <a:pt x="4823287" y="144617"/>
                      <a:pt x="4832479" y="123074"/>
                      <a:pt x="4832479" y="123074"/>
                    </a:cubicBezTo>
                    <a:close/>
                    <a:moveTo>
                      <a:pt x="3565500" y="63834"/>
                    </a:moveTo>
                    <a:cubicBezTo>
                      <a:pt x="3565500" y="63834"/>
                      <a:pt x="3591543" y="93962"/>
                      <a:pt x="3606353" y="136354"/>
                    </a:cubicBezTo>
                    <a:cubicBezTo>
                      <a:pt x="3617461" y="168142"/>
                      <a:pt x="3619377" y="197632"/>
                      <a:pt x="3619640" y="210390"/>
                    </a:cubicBezTo>
                    <a:lnTo>
                      <a:pt x="3619637" y="212726"/>
                    </a:lnTo>
                    <a:lnTo>
                      <a:pt x="3624381" y="214689"/>
                    </a:lnTo>
                    <a:lnTo>
                      <a:pt x="3622984" y="209737"/>
                    </a:lnTo>
                    <a:cubicBezTo>
                      <a:pt x="3620973" y="199898"/>
                      <a:pt x="3619633" y="189077"/>
                      <a:pt x="3619633" y="177714"/>
                    </a:cubicBezTo>
                    <a:cubicBezTo>
                      <a:pt x="3619125" y="132260"/>
                      <a:pt x="3639552" y="94985"/>
                      <a:pt x="3639552" y="94985"/>
                    </a:cubicBezTo>
                    <a:cubicBezTo>
                      <a:pt x="3639552" y="94985"/>
                      <a:pt x="3661001" y="131752"/>
                      <a:pt x="3661001" y="177207"/>
                    </a:cubicBezTo>
                    <a:cubicBezTo>
                      <a:pt x="3661509" y="222652"/>
                      <a:pt x="3641082" y="259936"/>
                      <a:pt x="3641082" y="259936"/>
                    </a:cubicBezTo>
                    <a:cubicBezTo>
                      <a:pt x="3641082" y="259936"/>
                      <a:pt x="3635720" y="250744"/>
                      <a:pt x="3630358" y="235870"/>
                    </a:cubicBezTo>
                    <a:lnTo>
                      <a:pt x="3624993" y="216855"/>
                    </a:lnTo>
                    <a:lnTo>
                      <a:pt x="3601186" y="218890"/>
                    </a:lnTo>
                    <a:cubicBezTo>
                      <a:pt x="3584270" y="219592"/>
                      <a:pt x="3561162" y="219336"/>
                      <a:pt x="3536396" y="215504"/>
                    </a:cubicBezTo>
                    <a:cubicBezTo>
                      <a:pt x="3486349" y="207841"/>
                      <a:pt x="3448558" y="188946"/>
                      <a:pt x="3448558" y="188946"/>
                    </a:cubicBezTo>
                    <a:cubicBezTo>
                      <a:pt x="3448558" y="188946"/>
                      <a:pt x="3459281" y="187286"/>
                      <a:pt x="3476196" y="186584"/>
                    </a:cubicBezTo>
                    <a:cubicBezTo>
                      <a:pt x="3493112" y="185882"/>
                      <a:pt x="3516219" y="186138"/>
                      <a:pt x="3540989" y="189970"/>
                    </a:cubicBezTo>
                    <a:cubicBezTo>
                      <a:pt x="3566012" y="193801"/>
                      <a:pt x="3587972" y="200441"/>
                      <a:pt x="3603675" y="206122"/>
                    </a:cubicBezTo>
                    <a:lnTo>
                      <a:pt x="3614613" y="210647"/>
                    </a:lnTo>
                    <a:lnTo>
                      <a:pt x="3604760" y="196675"/>
                    </a:lnTo>
                    <a:cubicBezTo>
                      <a:pt x="3596398" y="183845"/>
                      <a:pt x="3586185" y="165717"/>
                      <a:pt x="3578780" y="144525"/>
                    </a:cubicBezTo>
                    <a:cubicBezTo>
                      <a:pt x="3563969" y="102132"/>
                      <a:pt x="3565500" y="63834"/>
                      <a:pt x="3565500" y="63834"/>
                    </a:cubicBezTo>
                    <a:close/>
                    <a:moveTo>
                      <a:pt x="4960154" y="52085"/>
                    </a:moveTo>
                    <a:cubicBezTo>
                      <a:pt x="4960154" y="52085"/>
                      <a:pt x="4961685" y="90383"/>
                      <a:pt x="4946875" y="132776"/>
                    </a:cubicBezTo>
                    <a:cubicBezTo>
                      <a:pt x="4939470" y="153968"/>
                      <a:pt x="4929257" y="172096"/>
                      <a:pt x="4920895" y="184926"/>
                    </a:cubicBezTo>
                    <a:lnTo>
                      <a:pt x="4911042" y="198899"/>
                    </a:lnTo>
                    <a:lnTo>
                      <a:pt x="4921980" y="194373"/>
                    </a:lnTo>
                    <a:cubicBezTo>
                      <a:pt x="4937683" y="188692"/>
                      <a:pt x="4959642" y="182052"/>
                      <a:pt x="4984666" y="178221"/>
                    </a:cubicBezTo>
                    <a:cubicBezTo>
                      <a:pt x="5009431" y="174389"/>
                      <a:pt x="5032539" y="174133"/>
                      <a:pt x="5049455" y="174835"/>
                    </a:cubicBezTo>
                    <a:cubicBezTo>
                      <a:pt x="5066371" y="175537"/>
                      <a:pt x="5077096" y="177197"/>
                      <a:pt x="5077096" y="177197"/>
                    </a:cubicBezTo>
                    <a:cubicBezTo>
                      <a:pt x="5077096" y="177197"/>
                      <a:pt x="5039305" y="196092"/>
                      <a:pt x="4989259" y="203755"/>
                    </a:cubicBezTo>
                    <a:cubicBezTo>
                      <a:pt x="4964493" y="207587"/>
                      <a:pt x="4941386" y="207843"/>
                      <a:pt x="4924469" y="207141"/>
                    </a:cubicBezTo>
                    <a:lnTo>
                      <a:pt x="4900670" y="205107"/>
                    </a:lnTo>
                    <a:lnTo>
                      <a:pt x="4895306" y="224121"/>
                    </a:lnTo>
                    <a:cubicBezTo>
                      <a:pt x="4889943" y="238995"/>
                      <a:pt x="4884581" y="248187"/>
                      <a:pt x="4884581" y="248187"/>
                    </a:cubicBezTo>
                    <a:cubicBezTo>
                      <a:pt x="4884581" y="248187"/>
                      <a:pt x="4864154" y="210903"/>
                      <a:pt x="4864662" y="165458"/>
                    </a:cubicBezTo>
                    <a:cubicBezTo>
                      <a:pt x="4864662" y="120003"/>
                      <a:pt x="4886111" y="83236"/>
                      <a:pt x="4886111" y="83236"/>
                    </a:cubicBezTo>
                    <a:cubicBezTo>
                      <a:pt x="4886111" y="83236"/>
                      <a:pt x="4906538" y="120519"/>
                      <a:pt x="4906030" y="165965"/>
                    </a:cubicBezTo>
                    <a:cubicBezTo>
                      <a:pt x="4906030" y="177328"/>
                      <a:pt x="4904690" y="188149"/>
                      <a:pt x="4902679" y="197988"/>
                    </a:cubicBezTo>
                    <a:lnTo>
                      <a:pt x="4901283" y="202936"/>
                    </a:lnTo>
                    <a:lnTo>
                      <a:pt x="4906017" y="200977"/>
                    </a:lnTo>
                    <a:lnTo>
                      <a:pt x="4906014" y="198641"/>
                    </a:lnTo>
                    <a:cubicBezTo>
                      <a:pt x="4906278" y="185882"/>
                      <a:pt x="4908194" y="156391"/>
                      <a:pt x="4919302" y="124597"/>
                    </a:cubicBezTo>
                    <a:cubicBezTo>
                      <a:pt x="4934112" y="82213"/>
                      <a:pt x="4960154" y="52085"/>
                      <a:pt x="4960154" y="52085"/>
                    </a:cubicBezTo>
                    <a:close/>
                    <a:moveTo>
                      <a:pt x="3486865" y="11748"/>
                    </a:moveTo>
                    <a:cubicBezTo>
                      <a:pt x="3486865" y="11748"/>
                      <a:pt x="3516485" y="40345"/>
                      <a:pt x="3536396" y="82221"/>
                    </a:cubicBezTo>
                    <a:cubicBezTo>
                      <a:pt x="3556314" y="124097"/>
                      <a:pt x="3559376" y="162903"/>
                      <a:pt x="3559376" y="162903"/>
                    </a:cubicBezTo>
                    <a:cubicBezTo>
                      <a:pt x="3559376" y="162903"/>
                      <a:pt x="3529756" y="134306"/>
                      <a:pt x="3509846" y="92438"/>
                    </a:cubicBezTo>
                    <a:cubicBezTo>
                      <a:pt x="3489927" y="50562"/>
                      <a:pt x="3486865" y="11748"/>
                      <a:pt x="3486865" y="11748"/>
                    </a:cubicBezTo>
                    <a:close/>
                    <a:moveTo>
                      <a:pt x="5038807" y="0"/>
                    </a:moveTo>
                    <a:cubicBezTo>
                      <a:pt x="5038807" y="0"/>
                      <a:pt x="5035736" y="38814"/>
                      <a:pt x="5015826" y="80690"/>
                    </a:cubicBezTo>
                    <a:cubicBezTo>
                      <a:pt x="4995907" y="122567"/>
                      <a:pt x="4966286" y="151164"/>
                      <a:pt x="4966286" y="151164"/>
                    </a:cubicBezTo>
                    <a:cubicBezTo>
                      <a:pt x="4966286" y="151164"/>
                      <a:pt x="4969348" y="112349"/>
                      <a:pt x="4989267" y="70473"/>
                    </a:cubicBezTo>
                    <a:cubicBezTo>
                      <a:pt x="5009186" y="28597"/>
                      <a:pt x="5038807" y="0"/>
                      <a:pt x="5038807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5" name="Freeform: Shape 8794">
                <a:extLst>
                  <a:ext uri="{FF2B5EF4-FFF2-40B4-BE49-F238E27FC236}">
                    <a16:creationId xmlns:a16="http://schemas.microsoft.com/office/drawing/2014/main" id="{28B3FA9C-ED47-30B4-75CA-3DCD12B06E9B}"/>
                  </a:ext>
                </a:extLst>
              </p:cNvPr>
              <p:cNvSpPr/>
              <p:nvPr/>
            </p:nvSpPr>
            <p:spPr>
              <a:xfrm>
                <a:off x="1202445" y="2047928"/>
                <a:ext cx="1944687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5 w 226111"/>
                  <a:gd name="connsiteY3" fmla="*/ 2672 h 22003"/>
                  <a:gd name="connsiteX4" fmla="*/ 100993 w 226111"/>
                  <a:gd name="connsiteY4" fmla="*/ 1544 h 22003"/>
                  <a:gd name="connsiteX5" fmla="*/ 86743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1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5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1 w 226111"/>
                  <a:gd name="connsiteY19" fmla="*/ 7244 h 22003"/>
                  <a:gd name="connsiteX20" fmla="*/ 29919 w 226111"/>
                  <a:gd name="connsiteY20" fmla="*/ 6116 h 22003"/>
                  <a:gd name="connsiteX21" fmla="*/ 43695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3 w 226111"/>
                  <a:gd name="connsiteY27" fmla="*/ 21969 h 22003"/>
                  <a:gd name="connsiteX28" fmla="*/ 222953 w 226111"/>
                  <a:gd name="connsiteY28" fmla="*/ 21969 h 22003"/>
                  <a:gd name="connsiteX29" fmla="*/ 226040 w 226111"/>
                  <a:gd name="connsiteY29" fmla="*/ 20841 h 22003"/>
                  <a:gd name="connsiteX30" fmla="*/ 224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5" y="10628"/>
                      <a:pt x="170760" y="9263"/>
                    </a:cubicBezTo>
                    <a:cubicBezTo>
                      <a:pt x="152473" y="6531"/>
                      <a:pt x="133888" y="4334"/>
                      <a:pt x="115125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3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1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5"/>
                    </a:cubicBezTo>
                    <a:cubicBezTo>
                      <a:pt x="20657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7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1" y="7244"/>
                    </a:cubicBezTo>
                    <a:cubicBezTo>
                      <a:pt x="20894" y="6710"/>
                      <a:pt x="25407" y="6353"/>
                      <a:pt x="29919" y="6116"/>
                    </a:cubicBezTo>
                    <a:cubicBezTo>
                      <a:pt x="34491" y="5878"/>
                      <a:pt x="39063" y="5759"/>
                      <a:pt x="43695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6" y="6650"/>
                      <a:pt x="85258" y="7303"/>
                    </a:cubicBezTo>
                    <a:cubicBezTo>
                      <a:pt x="94462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3" y="21969"/>
                    </a:cubicBezTo>
                    <a:lnTo>
                      <a:pt x="222953" y="21969"/>
                    </a:lnTo>
                    <a:cubicBezTo>
                      <a:pt x="224378" y="22147"/>
                      <a:pt x="225743" y="21613"/>
                      <a:pt x="226040" y="20841"/>
                    </a:cubicBezTo>
                    <a:cubicBezTo>
                      <a:pt x="226337" y="20128"/>
                      <a:pt x="225684" y="19475"/>
                      <a:pt x="224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6" name="Freeform: Shape 8795">
                <a:extLst>
                  <a:ext uri="{FF2B5EF4-FFF2-40B4-BE49-F238E27FC236}">
                    <a16:creationId xmlns:a16="http://schemas.microsoft.com/office/drawing/2014/main" id="{4E0CD377-D8EC-5D40-6C96-8FFDDB813604}"/>
                  </a:ext>
                </a:extLst>
              </p:cNvPr>
              <p:cNvSpPr/>
              <p:nvPr/>
            </p:nvSpPr>
            <p:spPr>
              <a:xfrm>
                <a:off x="1867657" y="2190405"/>
                <a:ext cx="1544940" cy="456029"/>
              </a:xfrm>
              <a:custGeom>
                <a:avLst/>
                <a:gdLst>
                  <a:gd name="connsiteX0" fmla="*/ 178027 w 179632"/>
                  <a:gd name="connsiteY0" fmla="*/ 0 h 53023"/>
                  <a:gd name="connsiteX1" fmla="*/ 155523 w 179632"/>
                  <a:gd name="connsiteY1" fmla="*/ 3028 h 53023"/>
                  <a:gd name="connsiteX2" fmla="*/ 132901 w 179632"/>
                  <a:gd name="connsiteY2" fmla="*/ 6888 h 53023"/>
                  <a:gd name="connsiteX3" fmla="*/ 87537 w 179632"/>
                  <a:gd name="connsiteY3" fmla="*/ 16804 h 53023"/>
                  <a:gd name="connsiteX4" fmla="*/ 76196 w 179632"/>
                  <a:gd name="connsiteY4" fmla="*/ 19773 h 53023"/>
                  <a:gd name="connsiteX5" fmla="*/ 64855 w 179632"/>
                  <a:gd name="connsiteY5" fmla="*/ 22979 h 53023"/>
                  <a:gd name="connsiteX6" fmla="*/ 53574 w 179632"/>
                  <a:gd name="connsiteY6" fmla="*/ 26423 h 53023"/>
                  <a:gd name="connsiteX7" fmla="*/ 42351 w 179632"/>
                  <a:gd name="connsiteY7" fmla="*/ 30223 h 53023"/>
                  <a:gd name="connsiteX8" fmla="*/ 36770 w 179632"/>
                  <a:gd name="connsiteY8" fmla="*/ 32241 h 53023"/>
                  <a:gd name="connsiteX9" fmla="*/ 33979 w 179632"/>
                  <a:gd name="connsiteY9" fmla="*/ 33310 h 53023"/>
                  <a:gd name="connsiteX10" fmla="*/ 31188 w 179632"/>
                  <a:gd name="connsiteY10" fmla="*/ 34379 h 53023"/>
                  <a:gd name="connsiteX11" fmla="*/ 20263 w 179632"/>
                  <a:gd name="connsiteY11" fmla="*/ 39129 h 53023"/>
                  <a:gd name="connsiteX12" fmla="*/ 14979 w 179632"/>
                  <a:gd name="connsiteY12" fmla="*/ 41742 h 53023"/>
                  <a:gd name="connsiteX13" fmla="*/ 12366 w 179632"/>
                  <a:gd name="connsiteY13" fmla="*/ 43107 h 53023"/>
                  <a:gd name="connsiteX14" fmla="*/ 9813 w 179632"/>
                  <a:gd name="connsiteY14" fmla="*/ 44592 h 53023"/>
                  <a:gd name="connsiteX15" fmla="*/ 550 w 179632"/>
                  <a:gd name="connsiteY15" fmla="*/ 51123 h 53023"/>
                  <a:gd name="connsiteX16" fmla="*/ 609 w 179632"/>
                  <a:gd name="connsiteY16" fmla="*/ 52905 h 53023"/>
                  <a:gd name="connsiteX17" fmla="*/ 3281 w 179632"/>
                  <a:gd name="connsiteY17" fmla="*/ 52430 h 53023"/>
                  <a:gd name="connsiteX18" fmla="*/ 3281 w 179632"/>
                  <a:gd name="connsiteY18" fmla="*/ 52430 h 53023"/>
                  <a:gd name="connsiteX19" fmla="*/ 12425 w 179632"/>
                  <a:gd name="connsiteY19" fmla="*/ 47086 h 53023"/>
                  <a:gd name="connsiteX20" fmla="*/ 22519 w 179632"/>
                  <a:gd name="connsiteY20" fmla="*/ 42573 h 53023"/>
                  <a:gd name="connsiteX21" fmla="*/ 33089 w 179632"/>
                  <a:gd name="connsiteY21" fmla="*/ 38595 h 53023"/>
                  <a:gd name="connsiteX22" fmla="*/ 43895 w 179632"/>
                  <a:gd name="connsiteY22" fmla="*/ 34973 h 53023"/>
                  <a:gd name="connsiteX23" fmla="*/ 65864 w 179632"/>
                  <a:gd name="connsiteY23" fmla="*/ 28560 h 53023"/>
                  <a:gd name="connsiteX24" fmla="*/ 88071 w 179632"/>
                  <a:gd name="connsiteY24" fmla="*/ 22860 h 53023"/>
                  <a:gd name="connsiteX25" fmla="*/ 132722 w 179632"/>
                  <a:gd name="connsiteY25" fmla="*/ 12588 h 53023"/>
                  <a:gd name="connsiteX26" fmla="*/ 155167 w 179632"/>
                  <a:gd name="connsiteY26" fmla="*/ 7659 h 53023"/>
                  <a:gd name="connsiteX27" fmla="*/ 177611 w 179632"/>
                  <a:gd name="connsiteY27" fmla="*/ 2731 h 53023"/>
                  <a:gd name="connsiteX28" fmla="*/ 177611 w 179632"/>
                  <a:gd name="connsiteY28" fmla="*/ 2731 h 53023"/>
                  <a:gd name="connsiteX29" fmla="*/ 179630 w 179632"/>
                  <a:gd name="connsiteY29" fmla="*/ 1009 h 53023"/>
                  <a:gd name="connsiteX30" fmla="*/ 177908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78027" y="0"/>
                    </a:moveTo>
                    <a:cubicBezTo>
                      <a:pt x="170545" y="772"/>
                      <a:pt x="163064" y="1841"/>
                      <a:pt x="155523" y="3028"/>
                    </a:cubicBezTo>
                    <a:cubicBezTo>
                      <a:pt x="147982" y="4216"/>
                      <a:pt x="140442" y="5522"/>
                      <a:pt x="132901" y="6888"/>
                    </a:cubicBezTo>
                    <a:cubicBezTo>
                      <a:pt x="117819" y="9738"/>
                      <a:pt x="102678" y="13003"/>
                      <a:pt x="87537" y="16804"/>
                    </a:cubicBezTo>
                    <a:cubicBezTo>
                      <a:pt x="83737" y="17754"/>
                      <a:pt x="79996" y="18763"/>
                      <a:pt x="76196" y="19773"/>
                    </a:cubicBezTo>
                    <a:cubicBezTo>
                      <a:pt x="72396" y="20782"/>
                      <a:pt x="68655" y="21851"/>
                      <a:pt x="64855" y="22979"/>
                    </a:cubicBezTo>
                    <a:cubicBezTo>
                      <a:pt x="61055" y="24107"/>
                      <a:pt x="57314" y="25235"/>
                      <a:pt x="53574" y="26423"/>
                    </a:cubicBezTo>
                    <a:cubicBezTo>
                      <a:pt x="49833" y="27610"/>
                      <a:pt x="46033" y="28857"/>
                      <a:pt x="42351" y="30223"/>
                    </a:cubicBezTo>
                    <a:cubicBezTo>
                      <a:pt x="40511" y="30876"/>
                      <a:pt x="38611" y="31588"/>
                      <a:pt x="36770" y="32241"/>
                    </a:cubicBezTo>
                    <a:lnTo>
                      <a:pt x="33979" y="33310"/>
                    </a:lnTo>
                    <a:cubicBezTo>
                      <a:pt x="33029" y="33666"/>
                      <a:pt x="32138" y="34023"/>
                      <a:pt x="31188" y="34379"/>
                    </a:cubicBezTo>
                    <a:cubicBezTo>
                      <a:pt x="27507" y="35863"/>
                      <a:pt x="23826" y="37407"/>
                      <a:pt x="20263" y="39129"/>
                    </a:cubicBezTo>
                    <a:cubicBezTo>
                      <a:pt x="18482" y="39960"/>
                      <a:pt x="16701" y="40851"/>
                      <a:pt x="14979" y="41742"/>
                    </a:cubicBezTo>
                    <a:cubicBezTo>
                      <a:pt x="14088" y="42217"/>
                      <a:pt x="13257" y="42632"/>
                      <a:pt x="12366" y="43107"/>
                    </a:cubicBezTo>
                    <a:cubicBezTo>
                      <a:pt x="11535" y="43583"/>
                      <a:pt x="10644" y="44057"/>
                      <a:pt x="9813" y="44592"/>
                    </a:cubicBezTo>
                    <a:cubicBezTo>
                      <a:pt x="6488" y="46551"/>
                      <a:pt x="3281" y="48748"/>
                      <a:pt x="550" y="51123"/>
                    </a:cubicBezTo>
                    <a:cubicBezTo>
                      <a:pt x="-222" y="51777"/>
                      <a:pt x="-163" y="52608"/>
                      <a:pt x="609" y="52905"/>
                    </a:cubicBezTo>
                    <a:cubicBezTo>
                      <a:pt x="1381" y="53202"/>
                      <a:pt x="2509" y="52905"/>
                      <a:pt x="3281" y="52430"/>
                    </a:cubicBezTo>
                    <a:lnTo>
                      <a:pt x="3281" y="52430"/>
                    </a:lnTo>
                    <a:cubicBezTo>
                      <a:pt x="6072" y="50470"/>
                      <a:pt x="9160" y="48689"/>
                      <a:pt x="12425" y="47086"/>
                    </a:cubicBezTo>
                    <a:cubicBezTo>
                      <a:pt x="15691" y="45483"/>
                      <a:pt x="19076" y="43939"/>
                      <a:pt x="22519" y="42573"/>
                    </a:cubicBezTo>
                    <a:cubicBezTo>
                      <a:pt x="25963" y="41148"/>
                      <a:pt x="29526" y="39842"/>
                      <a:pt x="33089" y="38595"/>
                    </a:cubicBezTo>
                    <a:cubicBezTo>
                      <a:pt x="36651" y="37348"/>
                      <a:pt x="40273" y="36161"/>
                      <a:pt x="43895" y="34973"/>
                    </a:cubicBezTo>
                    <a:cubicBezTo>
                      <a:pt x="51139" y="32657"/>
                      <a:pt x="58502" y="30579"/>
                      <a:pt x="65864" y="28560"/>
                    </a:cubicBezTo>
                    <a:cubicBezTo>
                      <a:pt x="73227" y="26542"/>
                      <a:pt x="80649" y="24641"/>
                      <a:pt x="88071" y="22860"/>
                    </a:cubicBezTo>
                    <a:cubicBezTo>
                      <a:pt x="102916" y="19238"/>
                      <a:pt x="117819" y="15853"/>
                      <a:pt x="132722" y="12588"/>
                    </a:cubicBezTo>
                    <a:cubicBezTo>
                      <a:pt x="140204" y="10925"/>
                      <a:pt x="147685" y="9322"/>
                      <a:pt x="155167" y="7659"/>
                    </a:cubicBezTo>
                    <a:cubicBezTo>
                      <a:pt x="162648" y="6057"/>
                      <a:pt x="170130" y="4394"/>
                      <a:pt x="177611" y="2731"/>
                    </a:cubicBezTo>
                    <a:lnTo>
                      <a:pt x="177611" y="2731"/>
                    </a:lnTo>
                    <a:cubicBezTo>
                      <a:pt x="178739" y="2494"/>
                      <a:pt x="179689" y="1722"/>
                      <a:pt x="179630" y="1009"/>
                    </a:cubicBezTo>
                    <a:cubicBezTo>
                      <a:pt x="179630" y="416"/>
                      <a:pt x="178858" y="59"/>
                      <a:pt x="177908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7" name="Freeform: Shape 8796">
                <a:extLst>
                  <a:ext uri="{FF2B5EF4-FFF2-40B4-BE49-F238E27FC236}">
                    <a16:creationId xmlns:a16="http://schemas.microsoft.com/office/drawing/2014/main" id="{7E82C524-322A-EAB6-9215-44B39FA04036}"/>
                  </a:ext>
                </a:extLst>
              </p:cNvPr>
              <p:cNvSpPr/>
              <p:nvPr/>
            </p:nvSpPr>
            <p:spPr>
              <a:xfrm>
                <a:off x="3153350" y="2277666"/>
                <a:ext cx="917493" cy="369068"/>
              </a:xfrm>
              <a:custGeom>
                <a:avLst/>
                <a:gdLst>
                  <a:gd name="connsiteX0" fmla="*/ 105668 w 106678"/>
                  <a:gd name="connsiteY0" fmla="*/ 126 h 42912"/>
                  <a:gd name="connsiteX1" fmla="*/ 92309 w 106678"/>
                  <a:gd name="connsiteY1" fmla="*/ 2561 h 42912"/>
                  <a:gd name="connsiteX2" fmla="*/ 78890 w 106678"/>
                  <a:gd name="connsiteY2" fmla="*/ 5707 h 42912"/>
                  <a:gd name="connsiteX3" fmla="*/ 51933 w 106678"/>
                  <a:gd name="connsiteY3" fmla="*/ 13724 h 42912"/>
                  <a:gd name="connsiteX4" fmla="*/ 45223 w 106678"/>
                  <a:gd name="connsiteY4" fmla="*/ 16098 h 42912"/>
                  <a:gd name="connsiteX5" fmla="*/ 38513 w 106678"/>
                  <a:gd name="connsiteY5" fmla="*/ 18652 h 42912"/>
                  <a:gd name="connsiteX6" fmla="*/ 31804 w 106678"/>
                  <a:gd name="connsiteY6" fmla="*/ 21442 h 42912"/>
                  <a:gd name="connsiteX7" fmla="*/ 25154 w 106678"/>
                  <a:gd name="connsiteY7" fmla="*/ 24471 h 42912"/>
                  <a:gd name="connsiteX8" fmla="*/ 21829 w 106678"/>
                  <a:gd name="connsiteY8" fmla="*/ 26133 h 42912"/>
                  <a:gd name="connsiteX9" fmla="*/ 20166 w 106678"/>
                  <a:gd name="connsiteY9" fmla="*/ 26964 h 42912"/>
                  <a:gd name="connsiteX10" fmla="*/ 18504 w 106678"/>
                  <a:gd name="connsiteY10" fmla="*/ 27855 h 42912"/>
                  <a:gd name="connsiteX11" fmla="*/ 12032 w 106678"/>
                  <a:gd name="connsiteY11" fmla="*/ 31655 h 42912"/>
                  <a:gd name="connsiteX12" fmla="*/ 8885 w 106678"/>
                  <a:gd name="connsiteY12" fmla="*/ 33793 h 42912"/>
                  <a:gd name="connsiteX13" fmla="*/ 7341 w 106678"/>
                  <a:gd name="connsiteY13" fmla="*/ 34921 h 42912"/>
                  <a:gd name="connsiteX14" fmla="*/ 5856 w 106678"/>
                  <a:gd name="connsiteY14" fmla="*/ 36108 h 42912"/>
                  <a:gd name="connsiteX15" fmla="*/ 334 w 106678"/>
                  <a:gd name="connsiteY15" fmla="*/ 41393 h 42912"/>
                  <a:gd name="connsiteX16" fmla="*/ 334 w 106678"/>
                  <a:gd name="connsiteY16" fmla="*/ 42818 h 42912"/>
                  <a:gd name="connsiteX17" fmla="*/ 1938 w 106678"/>
                  <a:gd name="connsiteY17" fmla="*/ 42402 h 42912"/>
                  <a:gd name="connsiteX18" fmla="*/ 1938 w 106678"/>
                  <a:gd name="connsiteY18" fmla="*/ 42402 h 42912"/>
                  <a:gd name="connsiteX19" fmla="*/ 7341 w 106678"/>
                  <a:gd name="connsiteY19" fmla="*/ 38068 h 42912"/>
                  <a:gd name="connsiteX20" fmla="*/ 13338 w 106678"/>
                  <a:gd name="connsiteY20" fmla="*/ 34386 h 42912"/>
                  <a:gd name="connsiteX21" fmla="*/ 19632 w 106678"/>
                  <a:gd name="connsiteY21" fmla="*/ 31180 h 42912"/>
                  <a:gd name="connsiteX22" fmla="*/ 26044 w 106678"/>
                  <a:gd name="connsiteY22" fmla="*/ 28271 h 42912"/>
                  <a:gd name="connsiteX23" fmla="*/ 39107 w 106678"/>
                  <a:gd name="connsiteY23" fmla="*/ 23046 h 42912"/>
                  <a:gd name="connsiteX24" fmla="*/ 52289 w 106678"/>
                  <a:gd name="connsiteY24" fmla="*/ 18414 h 42912"/>
                  <a:gd name="connsiteX25" fmla="*/ 78830 w 106678"/>
                  <a:gd name="connsiteY25" fmla="*/ 10102 h 42912"/>
                  <a:gd name="connsiteX26" fmla="*/ 92131 w 106678"/>
                  <a:gd name="connsiteY26" fmla="*/ 6123 h 42912"/>
                  <a:gd name="connsiteX27" fmla="*/ 105490 w 106678"/>
                  <a:gd name="connsiteY27" fmla="*/ 2145 h 42912"/>
                  <a:gd name="connsiteX28" fmla="*/ 105490 w 106678"/>
                  <a:gd name="connsiteY28" fmla="*/ 2145 h 42912"/>
                  <a:gd name="connsiteX29" fmla="*/ 106678 w 106678"/>
                  <a:gd name="connsiteY29" fmla="*/ 720 h 42912"/>
                  <a:gd name="connsiteX30" fmla="*/ 105668 w 106678"/>
                  <a:gd name="connsiteY30" fmla="*/ 8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8" h="42912">
                    <a:moveTo>
                      <a:pt x="105668" y="126"/>
                    </a:moveTo>
                    <a:cubicBezTo>
                      <a:pt x="101215" y="779"/>
                      <a:pt x="96762" y="1610"/>
                      <a:pt x="92309" y="2561"/>
                    </a:cubicBezTo>
                    <a:cubicBezTo>
                      <a:pt x="87855" y="3511"/>
                      <a:pt x="83402" y="4579"/>
                      <a:pt x="78890" y="5707"/>
                    </a:cubicBezTo>
                    <a:cubicBezTo>
                      <a:pt x="69924" y="8023"/>
                      <a:pt x="60958" y="10636"/>
                      <a:pt x="51933" y="13724"/>
                    </a:cubicBezTo>
                    <a:cubicBezTo>
                      <a:pt x="49676" y="14495"/>
                      <a:pt x="47420" y="15326"/>
                      <a:pt x="45223" y="16098"/>
                    </a:cubicBezTo>
                    <a:cubicBezTo>
                      <a:pt x="42967" y="16930"/>
                      <a:pt x="40710" y="17761"/>
                      <a:pt x="38513" y="18652"/>
                    </a:cubicBezTo>
                    <a:cubicBezTo>
                      <a:pt x="36257" y="19542"/>
                      <a:pt x="34060" y="20493"/>
                      <a:pt x="31804" y="21442"/>
                    </a:cubicBezTo>
                    <a:cubicBezTo>
                      <a:pt x="29548" y="22392"/>
                      <a:pt x="27351" y="23402"/>
                      <a:pt x="25154" y="24471"/>
                    </a:cubicBezTo>
                    <a:cubicBezTo>
                      <a:pt x="24025" y="25005"/>
                      <a:pt x="22957" y="25539"/>
                      <a:pt x="21829" y="26133"/>
                    </a:cubicBezTo>
                    <a:lnTo>
                      <a:pt x="20166" y="26964"/>
                    </a:lnTo>
                    <a:cubicBezTo>
                      <a:pt x="19632" y="27261"/>
                      <a:pt x="19097" y="27558"/>
                      <a:pt x="18504" y="27855"/>
                    </a:cubicBezTo>
                    <a:cubicBezTo>
                      <a:pt x="16307" y="29042"/>
                      <a:pt x="14169" y="30289"/>
                      <a:pt x="12032" y="31655"/>
                    </a:cubicBezTo>
                    <a:cubicBezTo>
                      <a:pt x="10963" y="32308"/>
                      <a:pt x="9894" y="33021"/>
                      <a:pt x="8885" y="33793"/>
                    </a:cubicBezTo>
                    <a:cubicBezTo>
                      <a:pt x="8350" y="34149"/>
                      <a:pt x="7875" y="34505"/>
                      <a:pt x="7341" y="34921"/>
                    </a:cubicBezTo>
                    <a:cubicBezTo>
                      <a:pt x="6806" y="35337"/>
                      <a:pt x="6331" y="35693"/>
                      <a:pt x="5856" y="36108"/>
                    </a:cubicBezTo>
                    <a:cubicBezTo>
                      <a:pt x="3897" y="37712"/>
                      <a:pt x="1997" y="39433"/>
                      <a:pt x="334" y="41393"/>
                    </a:cubicBezTo>
                    <a:cubicBezTo>
                      <a:pt x="-140" y="41927"/>
                      <a:pt x="-81" y="42580"/>
                      <a:pt x="334" y="42818"/>
                    </a:cubicBezTo>
                    <a:cubicBezTo>
                      <a:pt x="809" y="43056"/>
                      <a:pt x="1462" y="42818"/>
                      <a:pt x="1938" y="42402"/>
                    </a:cubicBezTo>
                    <a:lnTo>
                      <a:pt x="1938" y="42402"/>
                    </a:lnTo>
                    <a:cubicBezTo>
                      <a:pt x="3600" y="40799"/>
                      <a:pt x="5441" y="39374"/>
                      <a:pt x="7341" y="38068"/>
                    </a:cubicBezTo>
                    <a:cubicBezTo>
                      <a:pt x="9241" y="36762"/>
                      <a:pt x="11260" y="35515"/>
                      <a:pt x="13338" y="34386"/>
                    </a:cubicBezTo>
                    <a:cubicBezTo>
                      <a:pt x="15416" y="33258"/>
                      <a:pt x="17494" y="32190"/>
                      <a:pt x="19632" y="31180"/>
                    </a:cubicBezTo>
                    <a:cubicBezTo>
                      <a:pt x="21769" y="30171"/>
                      <a:pt x="23907" y="29161"/>
                      <a:pt x="26044" y="28271"/>
                    </a:cubicBezTo>
                    <a:cubicBezTo>
                      <a:pt x="30379" y="26430"/>
                      <a:pt x="34714" y="24708"/>
                      <a:pt x="39107" y="23046"/>
                    </a:cubicBezTo>
                    <a:cubicBezTo>
                      <a:pt x="43501" y="21442"/>
                      <a:pt x="47895" y="19899"/>
                      <a:pt x="52289" y="18414"/>
                    </a:cubicBezTo>
                    <a:cubicBezTo>
                      <a:pt x="61077" y="15505"/>
                      <a:pt x="69924" y="12773"/>
                      <a:pt x="78830" y="10102"/>
                    </a:cubicBezTo>
                    <a:cubicBezTo>
                      <a:pt x="83284" y="8736"/>
                      <a:pt x="87677" y="7430"/>
                      <a:pt x="92131" y="6123"/>
                    </a:cubicBezTo>
                    <a:cubicBezTo>
                      <a:pt x="96584" y="4817"/>
                      <a:pt x="101037" y="3511"/>
                      <a:pt x="105490" y="2145"/>
                    </a:cubicBezTo>
                    <a:lnTo>
                      <a:pt x="105490" y="2145"/>
                    </a:lnTo>
                    <a:cubicBezTo>
                      <a:pt x="106143" y="1908"/>
                      <a:pt x="106678" y="1314"/>
                      <a:pt x="106678" y="720"/>
                    </a:cubicBezTo>
                    <a:cubicBezTo>
                      <a:pt x="106678" y="245"/>
                      <a:pt x="106203" y="-52"/>
                      <a:pt x="105668" y="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8" name="Freeform: Shape 8797">
                <a:extLst>
                  <a:ext uri="{FF2B5EF4-FFF2-40B4-BE49-F238E27FC236}">
                    <a16:creationId xmlns:a16="http://schemas.microsoft.com/office/drawing/2014/main" id="{E2BCFBA8-7B22-17AA-1DD3-4A3262C5D48E}"/>
                  </a:ext>
                </a:extLst>
              </p:cNvPr>
              <p:cNvSpPr/>
              <p:nvPr/>
            </p:nvSpPr>
            <p:spPr>
              <a:xfrm>
                <a:off x="4453775" y="1387627"/>
                <a:ext cx="396857" cy="597044"/>
              </a:xfrm>
              <a:custGeom>
                <a:avLst/>
                <a:gdLst>
                  <a:gd name="connsiteX0" fmla="*/ 46144 w 46143"/>
                  <a:gd name="connsiteY0" fmla="*/ 68224 h 69419"/>
                  <a:gd name="connsiteX1" fmla="*/ 42997 w 46143"/>
                  <a:gd name="connsiteY1" fmla="*/ 58605 h 69419"/>
                  <a:gd name="connsiteX2" fmla="*/ 39197 w 46143"/>
                  <a:gd name="connsiteY2" fmla="*/ 49164 h 69419"/>
                  <a:gd name="connsiteX3" fmla="*/ 30053 w 46143"/>
                  <a:gd name="connsiteY3" fmla="*/ 30816 h 69419"/>
                  <a:gd name="connsiteX4" fmla="*/ 27440 w 46143"/>
                  <a:gd name="connsiteY4" fmla="*/ 26363 h 69419"/>
                  <a:gd name="connsiteX5" fmla="*/ 24649 w 46143"/>
                  <a:gd name="connsiteY5" fmla="*/ 21969 h 69419"/>
                  <a:gd name="connsiteX6" fmla="*/ 21621 w 46143"/>
                  <a:gd name="connsiteY6" fmla="*/ 17694 h 69419"/>
                  <a:gd name="connsiteX7" fmla="*/ 18415 w 46143"/>
                  <a:gd name="connsiteY7" fmla="*/ 13538 h 69419"/>
                  <a:gd name="connsiteX8" fmla="*/ 16693 w 46143"/>
                  <a:gd name="connsiteY8" fmla="*/ 11519 h 69419"/>
                  <a:gd name="connsiteX9" fmla="*/ 15802 w 46143"/>
                  <a:gd name="connsiteY9" fmla="*/ 10509 h 69419"/>
                  <a:gd name="connsiteX10" fmla="*/ 14912 w 46143"/>
                  <a:gd name="connsiteY10" fmla="*/ 9560 h 69419"/>
                  <a:gd name="connsiteX11" fmla="*/ 10993 w 46143"/>
                  <a:gd name="connsiteY11" fmla="*/ 5819 h 69419"/>
                  <a:gd name="connsiteX12" fmla="*/ 8855 w 46143"/>
                  <a:gd name="connsiteY12" fmla="*/ 4097 h 69419"/>
                  <a:gd name="connsiteX13" fmla="*/ 7727 w 46143"/>
                  <a:gd name="connsiteY13" fmla="*/ 3266 h 69419"/>
                  <a:gd name="connsiteX14" fmla="*/ 6540 w 46143"/>
                  <a:gd name="connsiteY14" fmla="*/ 2494 h 69419"/>
                  <a:gd name="connsiteX15" fmla="*/ 1374 w 46143"/>
                  <a:gd name="connsiteY15" fmla="*/ 59 h 69419"/>
                  <a:gd name="connsiteX16" fmla="*/ 68 w 46143"/>
                  <a:gd name="connsiteY16" fmla="*/ 594 h 69419"/>
                  <a:gd name="connsiteX17" fmla="*/ 543 w 46143"/>
                  <a:gd name="connsiteY17" fmla="*/ 1722 h 69419"/>
                  <a:gd name="connsiteX18" fmla="*/ 543 w 46143"/>
                  <a:gd name="connsiteY18" fmla="*/ 1722 h 69419"/>
                  <a:gd name="connsiteX19" fmla="*/ 4818 w 46143"/>
                  <a:gd name="connsiteY19" fmla="*/ 4453 h 69419"/>
                  <a:gd name="connsiteX20" fmla="*/ 8559 w 46143"/>
                  <a:gd name="connsiteY20" fmla="*/ 7837 h 69419"/>
                  <a:gd name="connsiteX21" fmla="*/ 11943 w 46143"/>
                  <a:gd name="connsiteY21" fmla="*/ 11638 h 69419"/>
                  <a:gd name="connsiteX22" fmla="*/ 15030 w 46143"/>
                  <a:gd name="connsiteY22" fmla="*/ 15616 h 69419"/>
                  <a:gd name="connsiteX23" fmla="*/ 20671 w 46143"/>
                  <a:gd name="connsiteY23" fmla="*/ 24047 h 69419"/>
                  <a:gd name="connsiteX24" fmla="*/ 25778 w 46143"/>
                  <a:gd name="connsiteY24" fmla="*/ 32776 h 69419"/>
                  <a:gd name="connsiteX25" fmla="*/ 35159 w 46143"/>
                  <a:gd name="connsiteY25" fmla="*/ 50707 h 69419"/>
                  <a:gd name="connsiteX26" fmla="*/ 39672 w 46143"/>
                  <a:gd name="connsiteY26" fmla="*/ 59792 h 69419"/>
                  <a:gd name="connsiteX27" fmla="*/ 44185 w 46143"/>
                  <a:gd name="connsiteY27" fmla="*/ 68877 h 69419"/>
                  <a:gd name="connsiteX28" fmla="*/ 44185 w 46143"/>
                  <a:gd name="connsiteY28" fmla="*/ 68877 h 69419"/>
                  <a:gd name="connsiteX29" fmla="*/ 45550 w 46143"/>
                  <a:gd name="connsiteY29" fmla="*/ 69352 h 69419"/>
                  <a:gd name="connsiteX30" fmla="*/ 46085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46144" y="68224"/>
                    </a:moveTo>
                    <a:cubicBezTo>
                      <a:pt x="45253" y="64958"/>
                      <a:pt x="44125" y="61751"/>
                      <a:pt x="42997" y="58605"/>
                    </a:cubicBezTo>
                    <a:cubicBezTo>
                      <a:pt x="41809" y="55458"/>
                      <a:pt x="40562" y="52311"/>
                      <a:pt x="39197" y="49164"/>
                    </a:cubicBezTo>
                    <a:cubicBezTo>
                      <a:pt x="36465" y="42929"/>
                      <a:pt x="33437" y="36813"/>
                      <a:pt x="30053" y="30816"/>
                    </a:cubicBezTo>
                    <a:cubicBezTo>
                      <a:pt x="29222" y="29332"/>
                      <a:pt x="28331" y="27848"/>
                      <a:pt x="27440" y="26363"/>
                    </a:cubicBezTo>
                    <a:cubicBezTo>
                      <a:pt x="26550" y="24879"/>
                      <a:pt x="25600" y="23453"/>
                      <a:pt x="24649" y="21969"/>
                    </a:cubicBezTo>
                    <a:cubicBezTo>
                      <a:pt x="23700" y="20544"/>
                      <a:pt x="22690" y="19119"/>
                      <a:pt x="21621" y="17694"/>
                    </a:cubicBezTo>
                    <a:cubicBezTo>
                      <a:pt x="20612" y="16269"/>
                      <a:pt x="19484" y="14903"/>
                      <a:pt x="18415" y="13538"/>
                    </a:cubicBezTo>
                    <a:cubicBezTo>
                      <a:pt x="17881" y="12885"/>
                      <a:pt x="17287" y="12172"/>
                      <a:pt x="16693" y="11519"/>
                    </a:cubicBezTo>
                    <a:lnTo>
                      <a:pt x="15802" y="10509"/>
                    </a:lnTo>
                    <a:cubicBezTo>
                      <a:pt x="15506" y="10153"/>
                      <a:pt x="15209" y="9856"/>
                      <a:pt x="14912" y="9560"/>
                    </a:cubicBezTo>
                    <a:cubicBezTo>
                      <a:pt x="13665" y="8253"/>
                      <a:pt x="12358" y="7006"/>
                      <a:pt x="10993" y="5819"/>
                    </a:cubicBezTo>
                    <a:cubicBezTo>
                      <a:pt x="10280" y="5225"/>
                      <a:pt x="9568" y="4631"/>
                      <a:pt x="8855" y="4097"/>
                    </a:cubicBezTo>
                    <a:cubicBezTo>
                      <a:pt x="8499" y="3800"/>
                      <a:pt x="8143" y="3562"/>
                      <a:pt x="7727" y="3266"/>
                    </a:cubicBezTo>
                    <a:cubicBezTo>
                      <a:pt x="7312" y="3028"/>
                      <a:pt x="6955" y="2731"/>
                      <a:pt x="6540" y="2494"/>
                    </a:cubicBezTo>
                    <a:cubicBezTo>
                      <a:pt x="4936" y="1484"/>
                      <a:pt x="3215" y="653"/>
                      <a:pt x="1374" y="59"/>
                    </a:cubicBezTo>
                    <a:cubicBezTo>
                      <a:pt x="839" y="-119"/>
                      <a:pt x="246" y="118"/>
                      <a:pt x="68" y="594"/>
                    </a:cubicBezTo>
                    <a:cubicBezTo>
                      <a:pt x="-110" y="1009"/>
                      <a:pt x="68" y="1484"/>
                      <a:pt x="543" y="1722"/>
                    </a:cubicBezTo>
                    <a:lnTo>
                      <a:pt x="543" y="1722"/>
                    </a:lnTo>
                    <a:cubicBezTo>
                      <a:pt x="2086" y="2494"/>
                      <a:pt x="3511" y="3384"/>
                      <a:pt x="4818" y="4453"/>
                    </a:cubicBezTo>
                    <a:cubicBezTo>
                      <a:pt x="6124" y="5522"/>
                      <a:pt x="7371" y="6650"/>
                      <a:pt x="8559" y="7837"/>
                    </a:cubicBezTo>
                    <a:cubicBezTo>
                      <a:pt x="9746" y="9025"/>
                      <a:pt x="10874" y="10331"/>
                      <a:pt x="11943" y="11638"/>
                    </a:cubicBezTo>
                    <a:cubicBezTo>
                      <a:pt x="13012" y="12944"/>
                      <a:pt x="14021" y="14250"/>
                      <a:pt x="15030" y="15616"/>
                    </a:cubicBezTo>
                    <a:cubicBezTo>
                      <a:pt x="16990" y="18347"/>
                      <a:pt x="18890" y="21138"/>
                      <a:pt x="20671" y="24047"/>
                    </a:cubicBezTo>
                    <a:cubicBezTo>
                      <a:pt x="22453" y="26897"/>
                      <a:pt x="24175" y="29807"/>
                      <a:pt x="25778" y="32776"/>
                    </a:cubicBezTo>
                    <a:cubicBezTo>
                      <a:pt x="29043" y="38654"/>
                      <a:pt x="32131" y="44651"/>
                      <a:pt x="35159" y="50707"/>
                    </a:cubicBezTo>
                    <a:cubicBezTo>
                      <a:pt x="36703" y="53736"/>
                      <a:pt x="38188" y="56764"/>
                      <a:pt x="39672" y="59792"/>
                    </a:cubicBezTo>
                    <a:cubicBezTo>
                      <a:pt x="41156" y="62820"/>
                      <a:pt x="42700" y="65848"/>
                      <a:pt x="44185" y="68877"/>
                    </a:cubicBezTo>
                    <a:lnTo>
                      <a:pt x="44185" y="68877"/>
                    </a:lnTo>
                    <a:cubicBezTo>
                      <a:pt x="44422" y="69352"/>
                      <a:pt x="45016" y="69530"/>
                      <a:pt x="45550" y="69352"/>
                    </a:cubicBezTo>
                    <a:cubicBezTo>
                      <a:pt x="46025" y="69174"/>
                      <a:pt x="46203" y="68698"/>
                      <a:pt x="46085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9" name="Freeform: Shape 8798">
                <a:extLst>
                  <a:ext uri="{FF2B5EF4-FFF2-40B4-BE49-F238E27FC236}">
                    <a16:creationId xmlns:a16="http://schemas.microsoft.com/office/drawing/2014/main" id="{88781D60-50F9-AB0D-7884-3FAD46CC75C4}"/>
                  </a:ext>
                </a:extLst>
              </p:cNvPr>
              <p:cNvSpPr/>
              <p:nvPr/>
            </p:nvSpPr>
            <p:spPr>
              <a:xfrm>
                <a:off x="4383121" y="2310031"/>
                <a:ext cx="760868" cy="114964"/>
              </a:xfrm>
              <a:custGeom>
                <a:avLst/>
                <a:gdLst>
                  <a:gd name="connsiteX0" fmla="*/ 87906 w 88467"/>
                  <a:gd name="connsiteY0" fmla="*/ 11504 h 13367"/>
                  <a:gd name="connsiteX1" fmla="*/ 77397 w 88467"/>
                  <a:gd name="connsiteY1" fmla="*/ 8179 h 13367"/>
                  <a:gd name="connsiteX2" fmla="*/ 66709 w 88467"/>
                  <a:gd name="connsiteY2" fmla="*/ 5448 h 13367"/>
                  <a:gd name="connsiteX3" fmla="*/ 44858 w 88467"/>
                  <a:gd name="connsiteY3" fmla="*/ 1470 h 13367"/>
                  <a:gd name="connsiteX4" fmla="*/ 39336 w 88467"/>
                  <a:gd name="connsiteY4" fmla="*/ 816 h 13367"/>
                  <a:gd name="connsiteX5" fmla="*/ 33755 w 88467"/>
                  <a:gd name="connsiteY5" fmla="*/ 341 h 13367"/>
                  <a:gd name="connsiteX6" fmla="*/ 28174 w 88467"/>
                  <a:gd name="connsiteY6" fmla="*/ 44 h 13367"/>
                  <a:gd name="connsiteX7" fmla="*/ 22533 w 88467"/>
                  <a:gd name="connsiteY7" fmla="*/ 44 h 13367"/>
                  <a:gd name="connsiteX8" fmla="*/ 19683 w 88467"/>
                  <a:gd name="connsiteY8" fmla="*/ 104 h 13367"/>
                  <a:gd name="connsiteX9" fmla="*/ 18258 w 88467"/>
                  <a:gd name="connsiteY9" fmla="*/ 104 h 13367"/>
                  <a:gd name="connsiteX10" fmla="*/ 16832 w 88467"/>
                  <a:gd name="connsiteY10" fmla="*/ 282 h 13367"/>
                  <a:gd name="connsiteX11" fmla="*/ 11192 w 88467"/>
                  <a:gd name="connsiteY11" fmla="*/ 995 h 13367"/>
                  <a:gd name="connsiteX12" fmla="*/ 8401 w 88467"/>
                  <a:gd name="connsiteY12" fmla="*/ 1588 h 13367"/>
                  <a:gd name="connsiteX13" fmla="*/ 7036 w 88467"/>
                  <a:gd name="connsiteY13" fmla="*/ 1944 h 13367"/>
                  <a:gd name="connsiteX14" fmla="*/ 5670 w 88467"/>
                  <a:gd name="connsiteY14" fmla="*/ 2360 h 13367"/>
                  <a:gd name="connsiteX15" fmla="*/ 445 w 88467"/>
                  <a:gd name="connsiteY15" fmla="*/ 4735 h 13367"/>
                  <a:gd name="connsiteX16" fmla="*/ 207 w 88467"/>
                  <a:gd name="connsiteY16" fmla="*/ 5982 h 13367"/>
                  <a:gd name="connsiteX17" fmla="*/ 1454 w 88467"/>
                  <a:gd name="connsiteY17" fmla="*/ 6279 h 13367"/>
                  <a:gd name="connsiteX18" fmla="*/ 1454 w 88467"/>
                  <a:gd name="connsiteY18" fmla="*/ 6279 h 13367"/>
                  <a:gd name="connsiteX19" fmla="*/ 6382 w 88467"/>
                  <a:gd name="connsiteY19" fmla="*/ 4735 h 13367"/>
                  <a:gd name="connsiteX20" fmla="*/ 11608 w 88467"/>
                  <a:gd name="connsiteY20" fmla="*/ 3963 h 13367"/>
                  <a:gd name="connsiteX21" fmla="*/ 16951 w 88467"/>
                  <a:gd name="connsiteY21" fmla="*/ 3726 h 13367"/>
                  <a:gd name="connsiteX22" fmla="*/ 22355 w 88467"/>
                  <a:gd name="connsiteY22" fmla="*/ 3785 h 13367"/>
                  <a:gd name="connsiteX23" fmla="*/ 33220 w 88467"/>
                  <a:gd name="connsiteY23" fmla="*/ 4557 h 13367"/>
                  <a:gd name="connsiteX24" fmla="*/ 44027 w 88467"/>
                  <a:gd name="connsiteY24" fmla="*/ 5863 h 13367"/>
                  <a:gd name="connsiteX25" fmla="*/ 65640 w 88467"/>
                  <a:gd name="connsiteY25" fmla="*/ 9426 h 13367"/>
                  <a:gd name="connsiteX26" fmla="*/ 76447 w 88467"/>
                  <a:gd name="connsiteY26" fmla="*/ 11385 h 13367"/>
                  <a:gd name="connsiteX27" fmla="*/ 87253 w 88467"/>
                  <a:gd name="connsiteY27" fmla="*/ 13345 h 13367"/>
                  <a:gd name="connsiteX28" fmla="*/ 87253 w 88467"/>
                  <a:gd name="connsiteY28" fmla="*/ 13345 h 13367"/>
                  <a:gd name="connsiteX29" fmla="*/ 88441 w 88467"/>
                  <a:gd name="connsiteY29" fmla="*/ 12632 h 13367"/>
                  <a:gd name="connsiteX30" fmla="*/ 87847 w 88467"/>
                  <a:gd name="connsiteY30" fmla="*/ 11623 h 1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467" h="13367">
                    <a:moveTo>
                      <a:pt x="87906" y="11504"/>
                    </a:moveTo>
                    <a:cubicBezTo>
                      <a:pt x="84463" y="10257"/>
                      <a:pt x="80960" y="9189"/>
                      <a:pt x="77397" y="8179"/>
                    </a:cubicBezTo>
                    <a:cubicBezTo>
                      <a:pt x="73834" y="7170"/>
                      <a:pt x="70271" y="6279"/>
                      <a:pt x="66709" y="5448"/>
                    </a:cubicBezTo>
                    <a:cubicBezTo>
                      <a:pt x="59524" y="3785"/>
                      <a:pt x="52221" y="2479"/>
                      <a:pt x="44858" y="1470"/>
                    </a:cubicBezTo>
                    <a:cubicBezTo>
                      <a:pt x="43018" y="1232"/>
                      <a:pt x="41177" y="995"/>
                      <a:pt x="39336" y="816"/>
                    </a:cubicBezTo>
                    <a:cubicBezTo>
                      <a:pt x="37496" y="638"/>
                      <a:pt x="35655" y="460"/>
                      <a:pt x="33755" y="341"/>
                    </a:cubicBezTo>
                    <a:cubicBezTo>
                      <a:pt x="31914" y="223"/>
                      <a:pt x="30014" y="104"/>
                      <a:pt x="28174" y="44"/>
                    </a:cubicBezTo>
                    <a:cubicBezTo>
                      <a:pt x="26274" y="-15"/>
                      <a:pt x="24433" y="-15"/>
                      <a:pt x="22533" y="44"/>
                    </a:cubicBezTo>
                    <a:cubicBezTo>
                      <a:pt x="21583" y="44"/>
                      <a:pt x="20633" y="44"/>
                      <a:pt x="19683" y="104"/>
                    </a:cubicBezTo>
                    <a:lnTo>
                      <a:pt x="18258" y="104"/>
                    </a:lnTo>
                    <a:cubicBezTo>
                      <a:pt x="17783" y="223"/>
                      <a:pt x="17308" y="223"/>
                      <a:pt x="16832" y="282"/>
                    </a:cubicBezTo>
                    <a:cubicBezTo>
                      <a:pt x="14933" y="460"/>
                      <a:pt x="13092" y="638"/>
                      <a:pt x="11192" y="995"/>
                    </a:cubicBezTo>
                    <a:cubicBezTo>
                      <a:pt x="10242" y="1172"/>
                      <a:pt x="9351" y="1351"/>
                      <a:pt x="8401" y="1588"/>
                    </a:cubicBezTo>
                    <a:cubicBezTo>
                      <a:pt x="7926" y="1707"/>
                      <a:pt x="7451" y="1826"/>
                      <a:pt x="7036" y="1944"/>
                    </a:cubicBezTo>
                    <a:cubicBezTo>
                      <a:pt x="6560" y="2063"/>
                      <a:pt x="6145" y="2182"/>
                      <a:pt x="5670" y="2360"/>
                    </a:cubicBezTo>
                    <a:cubicBezTo>
                      <a:pt x="3829" y="2954"/>
                      <a:pt x="2048" y="3726"/>
                      <a:pt x="445" y="4735"/>
                    </a:cubicBezTo>
                    <a:cubicBezTo>
                      <a:pt x="-30" y="5032"/>
                      <a:pt x="-149" y="5567"/>
                      <a:pt x="207" y="5982"/>
                    </a:cubicBezTo>
                    <a:cubicBezTo>
                      <a:pt x="504" y="6339"/>
                      <a:pt x="1038" y="6457"/>
                      <a:pt x="1454" y="6279"/>
                    </a:cubicBezTo>
                    <a:lnTo>
                      <a:pt x="1454" y="6279"/>
                    </a:lnTo>
                    <a:cubicBezTo>
                      <a:pt x="2998" y="5567"/>
                      <a:pt x="4660" y="5092"/>
                      <a:pt x="6382" y="4735"/>
                    </a:cubicBezTo>
                    <a:cubicBezTo>
                      <a:pt x="8104" y="4379"/>
                      <a:pt x="9826" y="4141"/>
                      <a:pt x="11608" y="3963"/>
                    </a:cubicBezTo>
                    <a:cubicBezTo>
                      <a:pt x="13389" y="3785"/>
                      <a:pt x="15170" y="3726"/>
                      <a:pt x="16951" y="3726"/>
                    </a:cubicBezTo>
                    <a:cubicBezTo>
                      <a:pt x="18733" y="3726"/>
                      <a:pt x="20573" y="3726"/>
                      <a:pt x="22355" y="3785"/>
                    </a:cubicBezTo>
                    <a:cubicBezTo>
                      <a:pt x="25977" y="3904"/>
                      <a:pt x="29599" y="4201"/>
                      <a:pt x="33220" y="4557"/>
                    </a:cubicBezTo>
                    <a:cubicBezTo>
                      <a:pt x="36843" y="4913"/>
                      <a:pt x="40465" y="5388"/>
                      <a:pt x="44027" y="5863"/>
                    </a:cubicBezTo>
                    <a:cubicBezTo>
                      <a:pt x="51212" y="6873"/>
                      <a:pt x="58396" y="8120"/>
                      <a:pt x="65640" y="9426"/>
                    </a:cubicBezTo>
                    <a:cubicBezTo>
                      <a:pt x="69262" y="10079"/>
                      <a:pt x="72825" y="10732"/>
                      <a:pt x="76447" y="11385"/>
                    </a:cubicBezTo>
                    <a:cubicBezTo>
                      <a:pt x="80069" y="12038"/>
                      <a:pt x="83631" y="12692"/>
                      <a:pt x="87253" y="13345"/>
                    </a:cubicBezTo>
                    <a:lnTo>
                      <a:pt x="87253" y="13345"/>
                    </a:lnTo>
                    <a:cubicBezTo>
                      <a:pt x="87788" y="13463"/>
                      <a:pt x="88322" y="13107"/>
                      <a:pt x="88441" y="12632"/>
                    </a:cubicBezTo>
                    <a:cubicBezTo>
                      <a:pt x="88560" y="12217"/>
                      <a:pt x="88263" y="11742"/>
                      <a:pt x="87847" y="1162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0" name="Freeform: Shape 8799">
                <a:extLst>
                  <a:ext uri="{FF2B5EF4-FFF2-40B4-BE49-F238E27FC236}">
                    <a16:creationId xmlns:a16="http://schemas.microsoft.com/office/drawing/2014/main" id="{284E6CA4-0324-8D93-2A32-ED903F219EBA}"/>
                  </a:ext>
                </a:extLst>
              </p:cNvPr>
              <p:cNvSpPr/>
              <p:nvPr/>
            </p:nvSpPr>
            <p:spPr>
              <a:xfrm>
                <a:off x="4328731" y="1762466"/>
                <a:ext cx="990778" cy="785681"/>
              </a:xfrm>
              <a:custGeom>
                <a:avLst/>
                <a:gdLst>
                  <a:gd name="connsiteX0" fmla="*/ 115012 w 115199"/>
                  <a:gd name="connsiteY0" fmla="*/ 88887 h 91352"/>
                  <a:gd name="connsiteX1" fmla="*/ 104146 w 115199"/>
                  <a:gd name="connsiteY1" fmla="*/ 74755 h 91352"/>
                  <a:gd name="connsiteX2" fmla="*/ 92390 w 115199"/>
                  <a:gd name="connsiteY2" fmla="*/ 61277 h 91352"/>
                  <a:gd name="connsiteX3" fmla="*/ 66620 w 115199"/>
                  <a:gd name="connsiteY3" fmla="*/ 35982 h 91352"/>
                  <a:gd name="connsiteX4" fmla="*/ 59673 w 115199"/>
                  <a:gd name="connsiteY4" fmla="*/ 30045 h 91352"/>
                  <a:gd name="connsiteX5" fmla="*/ 52548 w 115199"/>
                  <a:gd name="connsiteY5" fmla="*/ 24285 h 91352"/>
                  <a:gd name="connsiteX6" fmla="*/ 45126 w 115199"/>
                  <a:gd name="connsiteY6" fmla="*/ 18763 h 91352"/>
                  <a:gd name="connsiteX7" fmla="*/ 37407 w 115199"/>
                  <a:gd name="connsiteY7" fmla="*/ 13597 h 91352"/>
                  <a:gd name="connsiteX8" fmla="*/ 33429 w 115199"/>
                  <a:gd name="connsiteY8" fmla="*/ 11163 h 91352"/>
                  <a:gd name="connsiteX9" fmla="*/ 31410 w 115199"/>
                  <a:gd name="connsiteY9" fmla="*/ 9975 h 91352"/>
                  <a:gd name="connsiteX10" fmla="*/ 29332 w 115199"/>
                  <a:gd name="connsiteY10" fmla="*/ 8847 h 91352"/>
                  <a:gd name="connsiteX11" fmla="*/ 20782 w 115199"/>
                  <a:gd name="connsiteY11" fmla="*/ 4691 h 91352"/>
                  <a:gd name="connsiteX12" fmla="*/ 16269 w 115199"/>
                  <a:gd name="connsiteY12" fmla="*/ 2909 h 91352"/>
                  <a:gd name="connsiteX13" fmla="*/ 13953 w 115199"/>
                  <a:gd name="connsiteY13" fmla="*/ 2137 h 91352"/>
                  <a:gd name="connsiteX14" fmla="*/ 11579 w 115199"/>
                  <a:gd name="connsiteY14" fmla="*/ 1484 h 91352"/>
                  <a:gd name="connsiteX15" fmla="*/ 1781 w 115199"/>
                  <a:gd name="connsiteY15" fmla="*/ 0 h 91352"/>
                  <a:gd name="connsiteX16" fmla="*/ 0 w 115199"/>
                  <a:gd name="connsiteY16" fmla="*/ 1544 h 91352"/>
                  <a:gd name="connsiteX17" fmla="*/ 1425 w 115199"/>
                  <a:gd name="connsiteY17" fmla="*/ 3088 h 91352"/>
                  <a:gd name="connsiteX18" fmla="*/ 1425 w 115199"/>
                  <a:gd name="connsiteY18" fmla="*/ 3088 h 91352"/>
                  <a:gd name="connsiteX19" fmla="*/ 9975 w 115199"/>
                  <a:gd name="connsiteY19" fmla="*/ 5403 h 91352"/>
                  <a:gd name="connsiteX20" fmla="*/ 18050 w 115199"/>
                  <a:gd name="connsiteY20" fmla="*/ 9144 h 91352"/>
                  <a:gd name="connsiteX21" fmla="*/ 25769 w 115199"/>
                  <a:gd name="connsiteY21" fmla="*/ 13657 h 91352"/>
                  <a:gd name="connsiteX22" fmla="*/ 33191 w 115199"/>
                  <a:gd name="connsiteY22" fmla="*/ 18644 h 91352"/>
                  <a:gd name="connsiteX23" fmla="*/ 47323 w 115199"/>
                  <a:gd name="connsiteY23" fmla="*/ 29569 h 91352"/>
                  <a:gd name="connsiteX24" fmla="*/ 60802 w 115199"/>
                  <a:gd name="connsiteY24" fmla="*/ 41267 h 91352"/>
                  <a:gd name="connsiteX25" fmla="*/ 86690 w 115199"/>
                  <a:gd name="connsiteY25" fmla="*/ 65789 h 91352"/>
                  <a:gd name="connsiteX26" fmla="*/ 99456 w 115199"/>
                  <a:gd name="connsiteY26" fmla="*/ 78318 h 91352"/>
                  <a:gd name="connsiteX27" fmla="*/ 112222 w 115199"/>
                  <a:gd name="connsiteY27" fmla="*/ 90846 h 91352"/>
                  <a:gd name="connsiteX28" fmla="*/ 112222 w 115199"/>
                  <a:gd name="connsiteY28" fmla="*/ 90846 h 91352"/>
                  <a:gd name="connsiteX29" fmla="*/ 114656 w 115199"/>
                  <a:gd name="connsiteY29" fmla="*/ 90965 h 91352"/>
                  <a:gd name="connsiteX30" fmla="*/ 114953 w 115199"/>
                  <a:gd name="connsiteY30" fmla="*/ 89006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2">
                    <a:moveTo>
                      <a:pt x="115012" y="88887"/>
                    </a:moveTo>
                    <a:cubicBezTo>
                      <a:pt x="111628" y="84018"/>
                      <a:pt x="107947" y="79387"/>
                      <a:pt x="104146" y="74755"/>
                    </a:cubicBezTo>
                    <a:cubicBezTo>
                      <a:pt x="100346" y="70183"/>
                      <a:pt x="96428" y="65671"/>
                      <a:pt x="92390" y="61277"/>
                    </a:cubicBezTo>
                    <a:cubicBezTo>
                      <a:pt x="84315" y="52489"/>
                      <a:pt x="75705" y="43998"/>
                      <a:pt x="66620" y="35982"/>
                    </a:cubicBezTo>
                    <a:cubicBezTo>
                      <a:pt x="64364" y="33964"/>
                      <a:pt x="62049" y="32004"/>
                      <a:pt x="59673" y="30045"/>
                    </a:cubicBezTo>
                    <a:cubicBezTo>
                      <a:pt x="57298" y="28085"/>
                      <a:pt x="54923" y="26185"/>
                      <a:pt x="52548" y="24285"/>
                    </a:cubicBezTo>
                    <a:cubicBezTo>
                      <a:pt x="50114" y="22445"/>
                      <a:pt x="47620" y="20604"/>
                      <a:pt x="45126" y="18763"/>
                    </a:cubicBezTo>
                    <a:cubicBezTo>
                      <a:pt x="42632" y="16982"/>
                      <a:pt x="40020" y="15260"/>
                      <a:pt x="37407" y="13597"/>
                    </a:cubicBezTo>
                    <a:cubicBezTo>
                      <a:pt x="36101" y="12766"/>
                      <a:pt x="34735" y="11935"/>
                      <a:pt x="33429" y="11163"/>
                    </a:cubicBezTo>
                    <a:lnTo>
                      <a:pt x="31410" y="9975"/>
                    </a:lnTo>
                    <a:cubicBezTo>
                      <a:pt x="30757" y="9560"/>
                      <a:pt x="30045" y="9203"/>
                      <a:pt x="29332" y="8847"/>
                    </a:cubicBezTo>
                    <a:cubicBezTo>
                      <a:pt x="26541" y="7363"/>
                      <a:pt x="23691" y="5938"/>
                      <a:pt x="20782" y="4691"/>
                    </a:cubicBezTo>
                    <a:cubicBezTo>
                      <a:pt x="19297" y="4038"/>
                      <a:pt x="17813" y="3444"/>
                      <a:pt x="16269" y="2909"/>
                    </a:cubicBezTo>
                    <a:cubicBezTo>
                      <a:pt x="15497" y="2672"/>
                      <a:pt x="14725" y="2375"/>
                      <a:pt x="13953" y="2137"/>
                    </a:cubicBezTo>
                    <a:cubicBezTo>
                      <a:pt x="13181" y="1900"/>
                      <a:pt x="12410" y="1663"/>
                      <a:pt x="11579" y="1484"/>
                    </a:cubicBezTo>
                    <a:cubicBezTo>
                      <a:pt x="8431" y="653"/>
                      <a:pt x="5106" y="59"/>
                      <a:pt x="1781" y="0"/>
                    </a:cubicBezTo>
                    <a:cubicBezTo>
                      <a:pt x="831" y="0"/>
                      <a:pt x="59" y="653"/>
                      <a:pt x="0" y="1544"/>
                    </a:cubicBezTo>
                    <a:cubicBezTo>
                      <a:pt x="0" y="2316"/>
                      <a:pt x="594" y="2969"/>
                      <a:pt x="1425" y="3088"/>
                    </a:cubicBezTo>
                    <a:lnTo>
                      <a:pt x="1425" y="3088"/>
                    </a:lnTo>
                    <a:cubicBezTo>
                      <a:pt x="4334" y="3563"/>
                      <a:pt x="7185" y="4394"/>
                      <a:pt x="9975" y="5403"/>
                    </a:cubicBezTo>
                    <a:cubicBezTo>
                      <a:pt x="12766" y="6472"/>
                      <a:pt x="15438" y="7719"/>
                      <a:pt x="18050" y="9144"/>
                    </a:cubicBezTo>
                    <a:cubicBezTo>
                      <a:pt x="20663" y="10569"/>
                      <a:pt x="23276" y="12054"/>
                      <a:pt x="25769" y="13657"/>
                    </a:cubicBezTo>
                    <a:cubicBezTo>
                      <a:pt x="28263" y="15260"/>
                      <a:pt x="30757" y="16923"/>
                      <a:pt x="33191" y="18644"/>
                    </a:cubicBezTo>
                    <a:cubicBezTo>
                      <a:pt x="38060" y="22088"/>
                      <a:pt x="42751" y="25770"/>
                      <a:pt x="47323" y="29569"/>
                    </a:cubicBezTo>
                    <a:cubicBezTo>
                      <a:pt x="51895" y="33370"/>
                      <a:pt x="56408" y="37289"/>
                      <a:pt x="60802" y="41267"/>
                    </a:cubicBezTo>
                    <a:cubicBezTo>
                      <a:pt x="69649" y="49223"/>
                      <a:pt x="78199" y="57477"/>
                      <a:pt x="86690" y="65789"/>
                    </a:cubicBezTo>
                    <a:cubicBezTo>
                      <a:pt x="90965" y="69946"/>
                      <a:pt x="95181" y="74102"/>
                      <a:pt x="99456" y="78318"/>
                    </a:cubicBezTo>
                    <a:cubicBezTo>
                      <a:pt x="103672" y="82474"/>
                      <a:pt x="107947" y="86690"/>
                      <a:pt x="112222" y="90846"/>
                    </a:cubicBezTo>
                    <a:lnTo>
                      <a:pt x="112222" y="90846"/>
                    </a:lnTo>
                    <a:cubicBezTo>
                      <a:pt x="112875" y="91500"/>
                      <a:pt x="113944" y="91500"/>
                      <a:pt x="114656" y="90965"/>
                    </a:cubicBezTo>
                    <a:cubicBezTo>
                      <a:pt x="115250" y="90430"/>
                      <a:pt x="115369" y="89599"/>
                      <a:pt x="114953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1" name="Freeform: Shape 8800">
                <a:extLst>
                  <a:ext uri="{FF2B5EF4-FFF2-40B4-BE49-F238E27FC236}">
                    <a16:creationId xmlns:a16="http://schemas.microsoft.com/office/drawing/2014/main" id="{C638F5CB-117B-06FD-5D50-824B3ED722F1}"/>
                  </a:ext>
                </a:extLst>
              </p:cNvPr>
              <p:cNvSpPr/>
              <p:nvPr/>
            </p:nvSpPr>
            <p:spPr>
              <a:xfrm>
                <a:off x="4007086" y="1763765"/>
                <a:ext cx="601576" cy="98348"/>
              </a:xfrm>
              <a:custGeom>
                <a:avLst/>
                <a:gdLst>
                  <a:gd name="connsiteX0" fmla="*/ 69520 w 69946"/>
                  <a:gd name="connsiteY0" fmla="*/ 9942 h 11435"/>
                  <a:gd name="connsiteX1" fmla="*/ 61208 w 69946"/>
                  <a:gd name="connsiteY1" fmla="*/ 7092 h 11435"/>
                  <a:gd name="connsiteX2" fmla="*/ 52717 w 69946"/>
                  <a:gd name="connsiteY2" fmla="*/ 4717 h 11435"/>
                  <a:gd name="connsiteX3" fmla="*/ 35438 w 69946"/>
                  <a:gd name="connsiteY3" fmla="*/ 1273 h 11435"/>
                  <a:gd name="connsiteX4" fmla="*/ 31044 w 69946"/>
                  <a:gd name="connsiteY4" fmla="*/ 679 h 11435"/>
                  <a:gd name="connsiteX5" fmla="*/ 26650 w 69946"/>
                  <a:gd name="connsiteY5" fmla="*/ 264 h 11435"/>
                  <a:gd name="connsiteX6" fmla="*/ 22197 w 69946"/>
                  <a:gd name="connsiteY6" fmla="*/ 26 h 11435"/>
                  <a:gd name="connsiteX7" fmla="*/ 17744 w 69946"/>
                  <a:gd name="connsiteY7" fmla="*/ 26 h 11435"/>
                  <a:gd name="connsiteX8" fmla="*/ 15487 w 69946"/>
                  <a:gd name="connsiteY8" fmla="*/ 86 h 11435"/>
                  <a:gd name="connsiteX9" fmla="*/ 14359 w 69946"/>
                  <a:gd name="connsiteY9" fmla="*/ 86 h 11435"/>
                  <a:gd name="connsiteX10" fmla="*/ 13231 w 69946"/>
                  <a:gd name="connsiteY10" fmla="*/ 264 h 11435"/>
                  <a:gd name="connsiteX11" fmla="*/ 8778 w 69946"/>
                  <a:gd name="connsiteY11" fmla="*/ 857 h 11435"/>
                  <a:gd name="connsiteX12" fmla="*/ 6581 w 69946"/>
                  <a:gd name="connsiteY12" fmla="*/ 1333 h 11435"/>
                  <a:gd name="connsiteX13" fmla="*/ 5512 w 69946"/>
                  <a:gd name="connsiteY13" fmla="*/ 1629 h 11435"/>
                  <a:gd name="connsiteX14" fmla="*/ 4443 w 69946"/>
                  <a:gd name="connsiteY14" fmla="*/ 1986 h 11435"/>
                  <a:gd name="connsiteX15" fmla="*/ 346 w 69946"/>
                  <a:gd name="connsiteY15" fmla="*/ 4005 h 11435"/>
                  <a:gd name="connsiteX16" fmla="*/ 168 w 69946"/>
                  <a:gd name="connsiteY16" fmla="*/ 5133 h 11435"/>
                  <a:gd name="connsiteX17" fmla="*/ 1177 w 69946"/>
                  <a:gd name="connsiteY17" fmla="*/ 5370 h 11435"/>
                  <a:gd name="connsiteX18" fmla="*/ 1177 w 69946"/>
                  <a:gd name="connsiteY18" fmla="*/ 5370 h 11435"/>
                  <a:gd name="connsiteX19" fmla="*/ 5097 w 69946"/>
                  <a:gd name="connsiteY19" fmla="*/ 4005 h 11435"/>
                  <a:gd name="connsiteX20" fmla="*/ 9253 w 69946"/>
                  <a:gd name="connsiteY20" fmla="*/ 3351 h 11435"/>
                  <a:gd name="connsiteX21" fmla="*/ 13468 w 69946"/>
                  <a:gd name="connsiteY21" fmla="*/ 3114 h 11435"/>
                  <a:gd name="connsiteX22" fmla="*/ 17744 w 69946"/>
                  <a:gd name="connsiteY22" fmla="*/ 3114 h 11435"/>
                  <a:gd name="connsiteX23" fmla="*/ 26294 w 69946"/>
                  <a:gd name="connsiteY23" fmla="*/ 3767 h 11435"/>
                  <a:gd name="connsiteX24" fmla="*/ 34844 w 69946"/>
                  <a:gd name="connsiteY24" fmla="*/ 4895 h 11435"/>
                  <a:gd name="connsiteX25" fmla="*/ 51885 w 69946"/>
                  <a:gd name="connsiteY25" fmla="*/ 7983 h 11435"/>
                  <a:gd name="connsiteX26" fmla="*/ 60436 w 69946"/>
                  <a:gd name="connsiteY26" fmla="*/ 9705 h 11435"/>
                  <a:gd name="connsiteX27" fmla="*/ 68986 w 69946"/>
                  <a:gd name="connsiteY27" fmla="*/ 11427 h 11435"/>
                  <a:gd name="connsiteX28" fmla="*/ 68986 w 69946"/>
                  <a:gd name="connsiteY28" fmla="*/ 11427 h 11435"/>
                  <a:gd name="connsiteX29" fmla="*/ 69936 w 69946"/>
                  <a:gd name="connsiteY29" fmla="*/ 10774 h 11435"/>
                  <a:gd name="connsiteX30" fmla="*/ 69461 w 69946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6" h="11435">
                    <a:moveTo>
                      <a:pt x="69520" y="9942"/>
                    </a:moveTo>
                    <a:cubicBezTo>
                      <a:pt x="66789" y="8873"/>
                      <a:pt x="63998" y="7923"/>
                      <a:pt x="61208" y="7092"/>
                    </a:cubicBezTo>
                    <a:cubicBezTo>
                      <a:pt x="58417" y="6201"/>
                      <a:pt x="55567" y="5430"/>
                      <a:pt x="52717" y="4717"/>
                    </a:cubicBezTo>
                    <a:cubicBezTo>
                      <a:pt x="47016" y="3292"/>
                      <a:pt x="41257" y="2104"/>
                      <a:pt x="35438" y="1273"/>
                    </a:cubicBezTo>
                    <a:cubicBezTo>
                      <a:pt x="33953" y="1036"/>
                      <a:pt x="32529" y="857"/>
                      <a:pt x="31044" y="679"/>
                    </a:cubicBezTo>
                    <a:cubicBezTo>
                      <a:pt x="29560" y="501"/>
                      <a:pt x="28135" y="383"/>
                      <a:pt x="26650" y="264"/>
                    </a:cubicBezTo>
                    <a:cubicBezTo>
                      <a:pt x="25166" y="145"/>
                      <a:pt x="23681" y="86"/>
                      <a:pt x="22197" y="26"/>
                    </a:cubicBezTo>
                    <a:cubicBezTo>
                      <a:pt x="20713" y="26"/>
                      <a:pt x="19228" y="-33"/>
                      <a:pt x="17744" y="26"/>
                    </a:cubicBezTo>
                    <a:cubicBezTo>
                      <a:pt x="16972" y="26"/>
                      <a:pt x="16259" y="26"/>
                      <a:pt x="15487" y="86"/>
                    </a:cubicBezTo>
                    <a:lnTo>
                      <a:pt x="14359" y="86"/>
                    </a:lnTo>
                    <a:cubicBezTo>
                      <a:pt x="14003" y="204"/>
                      <a:pt x="13587" y="204"/>
                      <a:pt x="13231" y="264"/>
                    </a:cubicBezTo>
                    <a:cubicBezTo>
                      <a:pt x="11747" y="383"/>
                      <a:pt x="10262" y="561"/>
                      <a:pt x="8778" y="857"/>
                    </a:cubicBezTo>
                    <a:cubicBezTo>
                      <a:pt x="8065" y="976"/>
                      <a:pt x="7293" y="1155"/>
                      <a:pt x="6581" y="1333"/>
                    </a:cubicBezTo>
                    <a:cubicBezTo>
                      <a:pt x="6225" y="1451"/>
                      <a:pt x="5868" y="1511"/>
                      <a:pt x="5512" y="1629"/>
                    </a:cubicBezTo>
                    <a:cubicBezTo>
                      <a:pt x="5156" y="1748"/>
                      <a:pt x="4800" y="1867"/>
                      <a:pt x="4443" y="1986"/>
                    </a:cubicBezTo>
                    <a:cubicBezTo>
                      <a:pt x="3018" y="2520"/>
                      <a:pt x="1593" y="3173"/>
                      <a:pt x="346" y="4005"/>
                    </a:cubicBezTo>
                    <a:cubicBezTo>
                      <a:pt x="-10" y="4242"/>
                      <a:pt x="-129" y="4776"/>
                      <a:pt x="168" y="5133"/>
                    </a:cubicBezTo>
                    <a:cubicBezTo>
                      <a:pt x="406" y="5430"/>
                      <a:pt x="821" y="5548"/>
                      <a:pt x="1177" y="5370"/>
                    </a:cubicBezTo>
                    <a:lnTo>
                      <a:pt x="1177" y="5370"/>
                    </a:lnTo>
                    <a:cubicBezTo>
                      <a:pt x="2425" y="4776"/>
                      <a:pt x="3731" y="4301"/>
                      <a:pt x="5097" y="4005"/>
                    </a:cubicBezTo>
                    <a:cubicBezTo>
                      <a:pt x="6462" y="3708"/>
                      <a:pt x="7828" y="3470"/>
                      <a:pt x="9253" y="3351"/>
                    </a:cubicBezTo>
                    <a:cubicBezTo>
                      <a:pt x="10678" y="3233"/>
                      <a:pt x="12043" y="3114"/>
                      <a:pt x="13468" y="3114"/>
                    </a:cubicBezTo>
                    <a:cubicBezTo>
                      <a:pt x="14894" y="3114"/>
                      <a:pt x="16319" y="3114"/>
                      <a:pt x="17744" y="3114"/>
                    </a:cubicBezTo>
                    <a:cubicBezTo>
                      <a:pt x="20594" y="3233"/>
                      <a:pt x="23444" y="3470"/>
                      <a:pt x="26294" y="3767"/>
                    </a:cubicBezTo>
                    <a:cubicBezTo>
                      <a:pt x="29144" y="4064"/>
                      <a:pt x="31994" y="4480"/>
                      <a:pt x="34844" y="4895"/>
                    </a:cubicBezTo>
                    <a:cubicBezTo>
                      <a:pt x="40544" y="5786"/>
                      <a:pt x="46244" y="6855"/>
                      <a:pt x="51885" y="7983"/>
                    </a:cubicBezTo>
                    <a:cubicBezTo>
                      <a:pt x="54735" y="8517"/>
                      <a:pt x="57585" y="9111"/>
                      <a:pt x="60436" y="9705"/>
                    </a:cubicBezTo>
                    <a:cubicBezTo>
                      <a:pt x="63286" y="10298"/>
                      <a:pt x="66136" y="10833"/>
                      <a:pt x="68986" y="11427"/>
                    </a:cubicBezTo>
                    <a:lnTo>
                      <a:pt x="68986" y="11427"/>
                    </a:lnTo>
                    <a:cubicBezTo>
                      <a:pt x="69402" y="11486"/>
                      <a:pt x="69817" y="11248"/>
                      <a:pt x="69936" y="10774"/>
                    </a:cubicBezTo>
                    <a:cubicBezTo>
                      <a:pt x="69995" y="10417"/>
                      <a:pt x="69817" y="10002"/>
                      <a:pt x="69461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2" name="Freeform: Shape 8801">
                <a:extLst>
                  <a:ext uri="{FF2B5EF4-FFF2-40B4-BE49-F238E27FC236}">
                    <a16:creationId xmlns:a16="http://schemas.microsoft.com/office/drawing/2014/main" id="{0D2805A9-6258-700A-233B-3BA0064CB71A}"/>
                  </a:ext>
                </a:extLst>
              </p:cNvPr>
              <p:cNvSpPr/>
              <p:nvPr/>
            </p:nvSpPr>
            <p:spPr>
              <a:xfrm>
                <a:off x="4207695" y="1963161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8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8"/>
                      <a:pt x="15438" y="27788"/>
                    </a:cubicBezTo>
                    <a:cubicBezTo>
                      <a:pt x="6912" y="27788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3" name="Freeform: Shape 8802">
                <a:extLst>
                  <a:ext uri="{FF2B5EF4-FFF2-40B4-BE49-F238E27FC236}">
                    <a16:creationId xmlns:a16="http://schemas.microsoft.com/office/drawing/2014/main" id="{10B4337B-11F3-8AF5-2CEF-E804FEC52E32}"/>
                  </a:ext>
                </a:extLst>
              </p:cNvPr>
              <p:cNvSpPr/>
              <p:nvPr/>
            </p:nvSpPr>
            <p:spPr>
              <a:xfrm>
                <a:off x="3988105" y="2073971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4" name="Freeform: Shape 8803">
                <a:extLst>
                  <a:ext uri="{FF2B5EF4-FFF2-40B4-BE49-F238E27FC236}">
                    <a16:creationId xmlns:a16="http://schemas.microsoft.com/office/drawing/2014/main" id="{418A102F-62E2-6E79-9264-D745C28890F3}"/>
                  </a:ext>
                </a:extLst>
              </p:cNvPr>
              <p:cNvSpPr/>
              <p:nvPr/>
            </p:nvSpPr>
            <p:spPr>
              <a:xfrm>
                <a:off x="3882911" y="2255779"/>
                <a:ext cx="403935" cy="350319"/>
              </a:xfrm>
              <a:custGeom>
                <a:avLst/>
                <a:gdLst>
                  <a:gd name="connsiteX0" fmla="*/ 38832 w 46966"/>
                  <a:gd name="connsiteY0" fmla="*/ 39901 h 40732"/>
                  <a:gd name="connsiteX1" fmla="*/ 24107 w 46966"/>
                  <a:gd name="connsiteY1" fmla="*/ 33429 h 40732"/>
                  <a:gd name="connsiteX2" fmla="*/ 9797 w 46966"/>
                  <a:gd name="connsiteY2" fmla="*/ 40732 h 40732"/>
                  <a:gd name="connsiteX3" fmla="*/ 12053 w 46966"/>
                  <a:gd name="connsiteY3" fmla="*/ 26066 h 40732"/>
                  <a:gd name="connsiteX4" fmla="*/ 0 w 46966"/>
                  <a:gd name="connsiteY4" fmla="*/ 16091 h 40732"/>
                  <a:gd name="connsiteX5" fmla="*/ 16150 w 46966"/>
                  <a:gd name="connsiteY5" fmla="*/ 13478 h 40732"/>
                  <a:gd name="connsiteX6" fmla="*/ 22919 w 46966"/>
                  <a:gd name="connsiteY6" fmla="*/ 0 h 40732"/>
                  <a:gd name="connsiteX7" fmla="*/ 30638 w 46966"/>
                  <a:gd name="connsiteY7" fmla="*/ 13063 h 40732"/>
                  <a:gd name="connsiteX8" fmla="*/ 46967 w 46966"/>
                  <a:gd name="connsiteY8" fmla="*/ 14725 h 40732"/>
                  <a:gd name="connsiteX9" fmla="*/ 35567 w 46966"/>
                  <a:gd name="connsiteY9" fmla="*/ 25413 h 40732"/>
                  <a:gd name="connsiteX10" fmla="*/ 38832 w 46966"/>
                  <a:gd name="connsiteY10" fmla="*/ 39901 h 4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32">
                    <a:moveTo>
                      <a:pt x="38832" y="39901"/>
                    </a:moveTo>
                    <a:lnTo>
                      <a:pt x="24107" y="33429"/>
                    </a:lnTo>
                    <a:lnTo>
                      <a:pt x="9797" y="40732"/>
                    </a:lnTo>
                    <a:lnTo>
                      <a:pt x="12053" y="26066"/>
                    </a:lnTo>
                    <a:lnTo>
                      <a:pt x="0" y="16091"/>
                    </a:lnTo>
                    <a:lnTo>
                      <a:pt x="16150" y="13478"/>
                    </a:lnTo>
                    <a:lnTo>
                      <a:pt x="22919" y="0"/>
                    </a:lnTo>
                    <a:lnTo>
                      <a:pt x="30638" y="13063"/>
                    </a:lnTo>
                    <a:lnTo>
                      <a:pt x="46967" y="14725"/>
                    </a:lnTo>
                    <a:lnTo>
                      <a:pt x="35567" y="25413"/>
                    </a:lnTo>
                    <a:lnTo>
                      <a:pt x="38832" y="3990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5" name="Freeform: Shape 8804">
                <a:extLst>
                  <a:ext uri="{FF2B5EF4-FFF2-40B4-BE49-F238E27FC236}">
                    <a16:creationId xmlns:a16="http://schemas.microsoft.com/office/drawing/2014/main" id="{C153A2AD-A51F-C6BB-A7AE-908292976285}"/>
                  </a:ext>
                </a:extLst>
              </p:cNvPr>
              <p:cNvSpPr/>
              <p:nvPr/>
            </p:nvSpPr>
            <p:spPr>
              <a:xfrm>
                <a:off x="4191354" y="2124534"/>
                <a:ext cx="232861" cy="202217"/>
              </a:xfrm>
              <a:custGeom>
                <a:avLst/>
                <a:gdLst>
                  <a:gd name="connsiteX0" fmla="*/ 22444 w 27075"/>
                  <a:gd name="connsiteY0" fmla="*/ 23038 h 23512"/>
                  <a:gd name="connsiteX1" fmla="*/ 13894 w 27075"/>
                  <a:gd name="connsiteY1" fmla="*/ 19297 h 23512"/>
                  <a:gd name="connsiteX2" fmla="*/ 5700 w 27075"/>
                  <a:gd name="connsiteY2" fmla="*/ 23513 h 23512"/>
                  <a:gd name="connsiteX3" fmla="*/ 7006 w 27075"/>
                  <a:gd name="connsiteY3" fmla="*/ 15082 h 23512"/>
                  <a:gd name="connsiteX4" fmla="*/ 0 w 27075"/>
                  <a:gd name="connsiteY4" fmla="*/ 9263 h 23512"/>
                  <a:gd name="connsiteX5" fmla="*/ 9322 w 27075"/>
                  <a:gd name="connsiteY5" fmla="*/ 7778 h 23512"/>
                  <a:gd name="connsiteX6" fmla="*/ 13241 w 27075"/>
                  <a:gd name="connsiteY6" fmla="*/ 0 h 23512"/>
                  <a:gd name="connsiteX7" fmla="*/ 17694 w 27075"/>
                  <a:gd name="connsiteY7" fmla="*/ 7541 h 23512"/>
                  <a:gd name="connsiteX8" fmla="*/ 27076 w 27075"/>
                  <a:gd name="connsiteY8" fmla="*/ 8491 h 23512"/>
                  <a:gd name="connsiteX9" fmla="*/ 20544 w 27075"/>
                  <a:gd name="connsiteY9" fmla="*/ 14666 h 23512"/>
                  <a:gd name="connsiteX10" fmla="*/ 22444 w 27075"/>
                  <a:gd name="connsiteY10" fmla="*/ 23038 h 2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075" h="23512">
                    <a:moveTo>
                      <a:pt x="22444" y="23038"/>
                    </a:moveTo>
                    <a:lnTo>
                      <a:pt x="13894" y="19297"/>
                    </a:lnTo>
                    <a:lnTo>
                      <a:pt x="5700" y="23513"/>
                    </a:lnTo>
                    <a:lnTo>
                      <a:pt x="7006" y="15082"/>
                    </a:lnTo>
                    <a:lnTo>
                      <a:pt x="0" y="9263"/>
                    </a:lnTo>
                    <a:lnTo>
                      <a:pt x="9322" y="7778"/>
                    </a:lnTo>
                    <a:lnTo>
                      <a:pt x="13241" y="0"/>
                    </a:lnTo>
                    <a:lnTo>
                      <a:pt x="17694" y="7541"/>
                    </a:lnTo>
                    <a:lnTo>
                      <a:pt x="27076" y="8491"/>
                    </a:lnTo>
                    <a:lnTo>
                      <a:pt x="20544" y="14666"/>
                    </a:lnTo>
                    <a:lnTo>
                      <a:pt x="22444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6" name="Freeform: Shape 8805">
                <a:extLst>
                  <a:ext uri="{FF2B5EF4-FFF2-40B4-BE49-F238E27FC236}">
                    <a16:creationId xmlns:a16="http://schemas.microsoft.com/office/drawing/2014/main" id="{CBC83C9D-4669-97A4-A104-0FA5919B7ACC}"/>
                  </a:ext>
                </a:extLst>
              </p:cNvPr>
              <p:cNvSpPr/>
              <p:nvPr/>
            </p:nvSpPr>
            <p:spPr>
              <a:xfrm>
                <a:off x="4305750" y="2366589"/>
                <a:ext cx="342656" cy="297210"/>
              </a:xfrm>
              <a:custGeom>
                <a:avLst/>
                <a:gdLst>
                  <a:gd name="connsiteX0" fmla="*/ 32954 w 39841"/>
                  <a:gd name="connsiteY0" fmla="*/ 33845 h 34557"/>
                  <a:gd name="connsiteX1" fmla="*/ 20426 w 39841"/>
                  <a:gd name="connsiteY1" fmla="*/ 28323 h 34557"/>
                  <a:gd name="connsiteX2" fmla="*/ 8372 w 39841"/>
                  <a:gd name="connsiteY2" fmla="*/ 34557 h 34557"/>
                  <a:gd name="connsiteX3" fmla="*/ 10272 w 39841"/>
                  <a:gd name="connsiteY3" fmla="*/ 22088 h 34557"/>
                  <a:gd name="connsiteX4" fmla="*/ 0 w 39841"/>
                  <a:gd name="connsiteY4" fmla="*/ 13597 h 34557"/>
                  <a:gd name="connsiteX5" fmla="*/ 13716 w 39841"/>
                  <a:gd name="connsiteY5" fmla="*/ 11400 h 34557"/>
                  <a:gd name="connsiteX6" fmla="*/ 19476 w 39841"/>
                  <a:gd name="connsiteY6" fmla="*/ 0 h 34557"/>
                  <a:gd name="connsiteX7" fmla="*/ 26007 w 39841"/>
                  <a:gd name="connsiteY7" fmla="*/ 11103 h 34557"/>
                  <a:gd name="connsiteX8" fmla="*/ 39842 w 39841"/>
                  <a:gd name="connsiteY8" fmla="*/ 12469 h 34557"/>
                  <a:gd name="connsiteX9" fmla="*/ 30163 w 39841"/>
                  <a:gd name="connsiteY9" fmla="*/ 21554 h 34557"/>
                  <a:gd name="connsiteX10" fmla="*/ 32954 w 39841"/>
                  <a:gd name="connsiteY10" fmla="*/ 33845 h 3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41" h="34557">
                    <a:moveTo>
                      <a:pt x="32954" y="33845"/>
                    </a:moveTo>
                    <a:lnTo>
                      <a:pt x="20426" y="28323"/>
                    </a:lnTo>
                    <a:lnTo>
                      <a:pt x="8372" y="34557"/>
                    </a:lnTo>
                    <a:lnTo>
                      <a:pt x="10272" y="22088"/>
                    </a:lnTo>
                    <a:lnTo>
                      <a:pt x="0" y="13597"/>
                    </a:lnTo>
                    <a:lnTo>
                      <a:pt x="13716" y="11400"/>
                    </a:lnTo>
                    <a:lnTo>
                      <a:pt x="19476" y="0"/>
                    </a:lnTo>
                    <a:lnTo>
                      <a:pt x="26007" y="11103"/>
                    </a:lnTo>
                    <a:lnTo>
                      <a:pt x="39842" y="12469"/>
                    </a:lnTo>
                    <a:lnTo>
                      <a:pt x="30163" y="21554"/>
                    </a:lnTo>
                    <a:lnTo>
                      <a:pt x="32954" y="33845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7" name="Freeform: Shape 8806">
                <a:extLst>
                  <a:ext uri="{FF2B5EF4-FFF2-40B4-BE49-F238E27FC236}">
                    <a16:creationId xmlns:a16="http://schemas.microsoft.com/office/drawing/2014/main" id="{6F141D5A-5EBB-81A1-78BE-AAA74D87DCE6}"/>
                  </a:ext>
                </a:extLst>
              </p:cNvPr>
              <p:cNvSpPr/>
              <p:nvPr/>
            </p:nvSpPr>
            <p:spPr>
              <a:xfrm>
                <a:off x="4479379" y="2131173"/>
                <a:ext cx="219074" cy="190477"/>
              </a:xfrm>
              <a:custGeom>
                <a:avLst/>
                <a:gdLst>
                  <a:gd name="connsiteX0" fmla="*/ 21079 w 25472"/>
                  <a:gd name="connsiteY0" fmla="*/ 21672 h 22147"/>
                  <a:gd name="connsiteX1" fmla="*/ 13063 w 25472"/>
                  <a:gd name="connsiteY1" fmla="*/ 18169 h 22147"/>
                  <a:gd name="connsiteX2" fmla="*/ 5344 w 25472"/>
                  <a:gd name="connsiteY2" fmla="*/ 22147 h 22147"/>
                  <a:gd name="connsiteX3" fmla="*/ 6591 w 25472"/>
                  <a:gd name="connsiteY3" fmla="*/ 14191 h 22147"/>
                  <a:gd name="connsiteX4" fmla="*/ 0 w 25472"/>
                  <a:gd name="connsiteY4" fmla="*/ 8728 h 22147"/>
                  <a:gd name="connsiteX5" fmla="*/ 8788 w 25472"/>
                  <a:gd name="connsiteY5" fmla="*/ 7363 h 22147"/>
                  <a:gd name="connsiteX6" fmla="*/ 12469 w 25472"/>
                  <a:gd name="connsiteY6" fmla="*/ 0 h 22147"/>
                  <a:gd name="connsiteX7" fmla="*/ 16625 w 25472"/>
                  <a:gd name="connsiteY7" fmla="*/ 7125 h 22147"/>
                  <a:gd name="connsiteX8" fmla="*/ 25472 w 25472"/>
                  <a:gd name="connsiteY8" fmla="*/ 8016 h 22147"/>
                  <a:gd name="connsiteX9" fmla="*/ 19297 w 25472"/>
                  <a:gd name="connsiteY9" fmla="*/ 13775 h 22147"/>
                  <a:gd name="connsiteX10" fmla="*/ 21079 w 25472"/>
                  <a:gd name="connsiteY10" fmla="*/ 21672 h 2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472" h="22147">
                    <a:moveTo>
                      <a:pt x="21079" y="21672"/>
                    </a:moveTo>
                    <a:lnTo>
                      <a:pt x="13063" y="18169"/>
                    </a:lnTo>
                    <a:lnTo>
                      <a:pt x="5344" y="22147"/>
                    </a:lnTo>
                    <a:lnTo>
                      <a:pt x="6591" y="14191"/>
                    </a:lnTo>
                    <a:lnTo>
                      <a:pt x="0" y="8728"/>
                    </a:lnTo>
                    <a:lnTo>
                      <a:pt x="8788" y="7363"/>
                    </a:lnTo>
                    <a:lnTo>
                      <a:pt x="12469" y="0"/>
                    </a:lnTo>
                    <a:lnTo>
                      <a:pt x="16625" y="7125"/>
                    </a:lnTo>
                    <a:lnTo>
                      <a:pt x="25472" y="8016"/>
                    </a:lnTo>
                    <a:lnTo>
                      <a:pt x="19297" y="13775"/>
                    </a:lnTo>
                    <a:lnTo>
                      <a:pt x="21079" y="21672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08" name="Graphic 4">
                <a:extLst>
                  <a:ext uri="{FF2B5EF4-FFF2-40B4-BE49-F238E27FC236}">
                    <a16:creationId xmlns:a16="http://schemas.microsoft.com/office/drawing/2014/main" id="{665F2C58-F2CA-04DB-6099-B4ADE2FCC2E8}"/>
                  </a:ext>
                </a:extLst>
              </p:cNvPr>
              <p:cNvGrpSpPr/>
              <p:nvPr/>
            </p:nvGrpSpPr>
            <p:grpSpPr>
              <a:xfrm>
                <a:off x="4259281" y="1639994"/>
                <a:ext cx="167367" cy="362996"/>
                <a:chOff x="6967114" y="5409755"/>
                <a:chExt cx="19460" cy="42206"/>
              </a:xfrm>
              <a:solidFill>
                <a:schemeClr val="accent1"/>
              </a:solidFill>
            </p:grpSpPr>
            <p:sp>
              <p:nvSpPr>
                <p:cNvPr id="8862" name="Freeform: Shape 8861">
                  <a:extLst>
                    <a:ext uri="{FF2B5EF4-FFF2-40B4-BE49-F238E27FC236}">
                      <a16:creationId xmlns:a16="http://schemas.microsoft.com/office/drawing/2014/main" id="{5A5C1231-D23E-658A-9E33-8EA9E46622BC}"/>
                    </a:ext>
                  </a:extLst>
                </p:cNvPr>
                <p:cNvSpPr/>
                <p:nvPr/>
              </p:nvSpPr>
              <p:spPr>
                <a:xfrm>
                  <a:off x="6970320" y="5413604"/>
                  <a:ext cx="12000" cy="30638"/>
                </a:xfrm>
                <a:custGeom>
                  <a:avLst/>
                  <a:gdLst>
                    <a:gd name="connsiteX0" fmla="*/ 10450 w 12000"/>
                    <a:gd name="connsiteY0" fmla="*/ 1128 h 30638"/>
                    <a:gd name="connsiteX1" fmla="*/ 7659 w 12000"/>
                    <a:gd name="connsiteY1" fmla="*/ 0 h 30638"/>
                    <a:gd name="connsiteX2" fmla="*/ 7303 w 12000"/>
                    <a:gd name="connsiteY2" fmla="*/ 535 h 30638"/>
                    <a:gd name="connsiteX3" fmla="*/ 6234 w 12000"/>
                    <a:gd name="connsiteY3" fmla="*/ 238 h 30638"/>
                    <a:gd name="connsiteX4" fmla="*/ 5878 w 12000"/>
                    <a:gd name="connsiteY4" fmla="*/ 178 h 30638"/>
                    <a:gd name="connsiteX5" fmla="*/ 5522 w 12000"/>
                    <a:gd name="connsiteY5" fmla="*/ 238 h 30638"/>
                    <a:gd name="connsiteX6" fmla="*/ 4453 w 12000"/>
                    <a:gd name="connsiteY6" fmla="*/ 535 h 30638"/>
                    <a:gd name="connsiteX7" fmla="*/ 4097 w 12000"/>
                    <a:gd name="connsiteY7" fmla="*/ 0 h 30638"/>
                    <a:gd name="connsiteX8" fmla="*/ 1306 w 12000"/>
                    <a:gd name="connsiteY8" fmla="*/ 1128 h 30638"/>
                    <a:gd name="connsiteX9" fmla="*/ 0 w 12000"/>
                    <a:gd name="connsiteY9" fmla="*/ 4097 h 30638"/>
                    <a:gd name="connsiteX10" fmla="*/ 4334 w 12000"/>
                    <a:gd name="connsiteY10" fmla="*/ 16507 h 30638"/>
                    <a:gd name="connsiteX11" fmla="*/ 3088 w 12000"/>
                    <a:gd name="connsiteY11" fmla="*/ 23276 h 30638"/>
                    <a:gd name="connsiteX12" fmla="*/ 5878 w 12000"/>
                    <a:gd name="connsiteY12" fmla="*/ 30639 h 30638"/>
                    <a:gd name="connsiteX13" fmla="*/ 104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0450" y="1128"/>
                      </a:moveTo>
                      <a:cubicBezTo>
                        <a:pt x="9975" y="653"/>
                        <a:pt x="9263" y="59"/>
                        <a:pt x="7659" y="0"/>
                      </a:cubicBezTo>
                      <a:cubicBezTo>
                        <a:pt x="7541" y="178"/>
                        <a:pt x="7422" y="356"/>
                        <a:pt x="7303" y="535"/>
                      </a:cubicBezTo>
                      <a:cubicBezTo>
                        <a:pt x="6947" y="416"/>
                        <a:pt x="6650" y="356"/>
                        <a:pt x="6234" y="238"/>
                      </a:cubicBezTo>
                      <a:cubicBezTo>
                        <a:pt x="6116" y="238"/>
                        <a:pt x="5997" y="238"/>
                        <a:pt x="5878" y="178"/>
                      </a:cubicBezTo>
                      <a:cubicBezTo>
                        <a:pt x="5759" y="178"/>
                        <a:pt x="5641" y="178"/>
                        <a:pt x="5522" y="238"/>
                      </a:cubicBezTo>
                      <a:cubicBezTo>
                        <a:pt x="5166" y="297"/>
                        <a:pt x="4809" y="416"/>
                        <a:pt x="4453" y="535"/>
                      </a:cubicBezTo>
                      <a:cubicBezTo>
                        <a:pt x="4334" y="356"/>
                        <a:pt x="4216" y="178"/>
                        <a:pt x="4097" y="0"/>
                      </a:cubicBezTo>
                      <a:cubicBezTo>
                        <a:pt x="2494" y="0"/>
                        <a:pt x="1781" y="594"/>
                        <a:pt x="1306" y="1128"/>
                      </a:cubicBezTo>
                      <a:cubicBezTo>
                        <a:pt x="653" y="1841"/>
                        <a:pt x="237" y="2850"/>
                        <a:pt x="0" y="4097"/>
                      </a:cubicBezTo>
                      <a:cubicBezTo>
                        <a:pt x="2791" y="7660"/>
                        <a:pt x="4097" y="12172"/>
                        <a:pt x="4334" y="16507"/>
                      </a:cubicBezTo>
                      <a:cubicBezTo>
                        <a:pt x="4453" y="18704"/>
                        <a:pt x="3978" y="21020"/>
                        <a:pt x="3088" y="23276"/>
                      </a:cubicBezTo>
                      <a:cubicBezTo>
                        <a:pt x="3919" y="25770"/>
                        <a:pt x="4869" y="28263"/>
                        <a:pt x="5878" y="30639"/>
                      </a:cubicBezTo>
                      <a:cubicBezTo>
                        <a:pt x="10569" y="19476"/>
                        <a:pt x="14191" y="5285"/>
                        <a:pt x="104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3" name="Freeform: Shape 8862">
                  <a:extLst>
                    <a:ext uri="{FF2B5EF4-FFF2-40B4-BE49-F238E27FC236}">
                      <a16:creationId xmlns:a16="http://schemas.microsoft.com/office/drawing/2014/main" id="{5A51818E-FDCA-F71C-7598-4AA3DECAEC68}"/>
                    </a:ext>
                  </a:extLst>
                </p:cNvPr>
                <p:cNvSpPr/>
                <p:nvPr/>
              </p:nvSpPr>
              <p:spPr>
                <a:xfrm>
                  <a:off x="6967114" y="5409755"/>
                  <a:ext cx="19460" cy="42206"/>
                </a:xfrm>
                <a:custGeom>
                  <a:avLst/>
                  <a:gdLst>
                    <a:gd name="connsiteX0" fmla="*/ 17041 w 19460"/>
                    <a:gd name="connsiteY0" fmla="*/ 2543 h 42206"/>
                    <a:gd name="connsiteX1" fmla="*/ 9084 w 19460"/>
                    <a:gd name="connsiteY1" fmla="*/ 108 h 42206"/>
                    <a:gd name="connsiteX2" fmla="*/ 1128 w 19460"/>
                    <a:gd name="connsiteY2" fmla="*/ 2543 h 42206"/>
                    <a:gd name="connsiteX3" fmla="*/ 0 w 19460"/>
                    <a:gd name="connsiteY3" fmla="*/ 4205 h 42206"/>
                    <a:gd name="connsiteX4" fmla="*/ 534 w 19460"/>
                    <a:gd name="connsiteY4" fmla="*/ 5274 h 42206"/>
                    <a:gd name="connsiteX5" fmla="*/ 534 w 19460"/>
                    <a:gd name="connsiteY5" fmla="*/ 5274 h 42206"/>
                    <a:gd name="connsiteX6" fmla="*/ 3147 w 19460"/>
                    <a:gd name="connsiteY6" fmla="*/ 7946 h 42206"/>
                    <a:gd name="connsiteX7" fmla="*/ 4453 w 19460"/>
                    <a:gd name="connsiteY7" fmla="*/ 4977 h 42206"/>
                    <a:gd name="connsiteX8" fmla="*/ 7244 w 19460"/>
                    <a:gd name="connsiteY8" fmla="*/ 3849 h 42206"/>
                    <a:gd name="connsiteX9" fmla="*/ 7600 w 19460"/>
                    <a:gd name="connsiteY9" fmla="*/ 4384 h 42206"/>
                    <a:gd name="connsiteX10" fmla="*/ 8669 w 19460"/>
                    <a:gd name="connsiteY10" fmla="*/ 4087 h 42206"/>
                    <a:gd name="connsiteX11" fmla="*/ 9025 w 19460"/>
                    <a:gd name="connsiteY11" fmla="*/ 4027 h 42206"/>
                    <a:gd name="connsiteX12" fmla="*/ 9381 w 19460"/>
                    <a:gd name="connsiteY12" fmla="*/ 4087 h 42206"/>
                    <a:gd name="connsiteX13" fmla="*/ 10450 w 19460"/>
                    <a:gd name="connsiteY13" fmla="*/ 4384 h 42206"/>
                    <a:gd name="connsiteX14" fmla="*/ 10807 w 19460"/>
                    <a:gd name="connsiteY14" fmla="*/ 3849 h 42206"/>
                    <a:gd name="connsiteX15" fmla="*/ 13597 w 19460"/>
                    <a:gd name="connsiteY15" fmla="*/ 4977 h 42206"/>
                    <a:gd name="connsiteX16" fmla="*/ 9025 w 19460"/>
                    <a:gd name="connsiteY16" fmla="*/ 34547 h 42206"/>
                    <a:gd name="connsiteX17" fmla="*/ 6234 w 19460"/>
                    <a:gd name="connsiteY17" fmla="*/ 27184 h 42206"/>
                    <a:gd name="connsiteX18" fmla="*/ 3503 w 19460"/>
                    <a:gd name="connsiteY18" fmla="*/ 32172 h 42206"/>
                    <a:gd name="connsiteX19" fmla="*/ 6650 w 19460"/>
                    <a:gd name="connsiteY19" fmla="*/ 39653 h 42206"/>
                    <a:gd name="connsiteX20" fmla="*/ 6175 w 19460"/>
                    <a:gd name="connsiteY20" fmla="*/ 40544 h 42206"/>
                    <a:gd name="connsiteX21" fmla="*/ 7303 w 19460"/>
                    <a:gd name="connsiteY21" fmla="*/ 41019 h 42206"/>
                    <a:gd name="connsiteX22" fmla="*/ 7897 w 19460"/>
                    <a:gd name="connsiteY22" fmla="*/ 42206 h 42206"/>
                    <a:gd name="connsiteX23" fmla="*/ 9025 w 19460"/>
                    <a:gd name="connsiteY23" fmla="*/ 41731 h 42206"/>
                    <a:gd name="connsiteX24" fmla="*/ 10153 w 19460"/>
                    <a:gd name="connsiteY24" fmla="*/ 42206 h 42206"/>
                    <a:gd name="connsiteX25" fmla="*/ 10747 w 19460"/>
                    <a:gd name="connsiteY25" fmla="*/ 41019 h 42206"/>
                    <a:gd name="connsiteX26" fmla="*/ 11875 w 19460"/>
                    <a:gd name="connsiteY26" fmla="*/ 40544 h 42206"/>
                    <a:gd name="connsiteX27" fmla="*/ 11400 w 19460"/>
                    <a:gd name="connsiteY27" fmla="*/ 39653 h 42206"/>
                    <a:gd name="connsiteX28" fmla="*/ 16982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17041" y="2543"/>
                      </a:moveTo>
                      <a:cubicBezTo>
                        <a:pt x="15735" y="1118"/>
                        <a:pt x="13360" y="-426"/>
                        <a:pt x="9084" y="108"/>
                      </a:cubicBezTo>
                      <a:cubicBezTo>
                        <a:pt x="4869" y="-426"/>
                        <a:pt x="2434" y="1118"/>
                        <a:pt x="1128" y="2543"/>
                      </a:cubicBezTo>
                      <a:cubicBezTo>
                        <a:pt x="712" y="3018"/>
                        <a:pt x="297" y="3612"/>
                        <a:pt x="0" y="4205"/>
                      </a:cubicBezTo>
                      <a:cubicBezTo>
                        <a:pt x="178" y="4561"/>
                        <a:pt x="356" y="4918"/>
                        <a:pt x="534" y="5274"/>
                      </a:cubicBezTo>
                      <a:cubicBezTo>
                        <a:pt x="534" y="5274"/>
                        <a:pt x="534" y="5274"/>
                        <a:pt x="534" y="5274"/>
                      </a:cubicBezTo>
                      <a:cubicBezTo>
                        <a:pt x="1543" y="6105"/>
                        <a:pt x="2375" y="6996"/>
                        <a:pt x="3147" y="7946"/>
                      </a:cubicBezTo>
                      <a:cubicBezTo>
                        <a:pt x="3385" y="6699"/>
                        <a:pt x="3800" y="5690"/>
                        <a:pt x="4453" y="4977"/>
                      </a:cubicBezTo>
                      <a:cubicBezTo>
                        <a:pt x="4928" y="4502"/>
                        <a:pt x="5640" y="3908"/>
                        <a:pt x="7244" y="3849"/>
                      </a:cubicBezTo>
                      <a:cubicBezTo>
                        <a:pt x="7363" y="4027"/>
                        <a:pt x="7481" y="4205"/>
                        <a:pt x="7600" y="4384"/>
                      </a:cubicBezTo>
                      <a:cubicBezTo>
                        <a:pt x="7956" y="4265"/>
                        <a:pt x="8253" y="4205"/>
                        <a:pt x="8669" y="4087"/>
                      </a:cubicBezTo>
                      <a:cubicBezTo>
                        <a:pt x="8788" y="4087"/>
                        <a:pt x="8906" y="4087"/>
                        <a:pt x="9025" y="4027"/>
                      </a:cubicBezTo>
                      <a:cubicBezTo>
                        <a:pt x="9144" y="4027"/>
                        <a:pt x="9263" y="4027"/>
                        <a:pt x="9381" y="4087"/>
                      </a:cubicBezTo>
                      <a:cubicBezTo>
                        <a:pt x="9737" y="4146"/>
                        <a:pt x="10094" y="4265"/>
                        <a:pt x="10450" y="4384"/>
                      </a:cubicBezTo>
                      <a:cubicBezTo>
                        <a:pt x="10569" y="4205"/>
                        <a:pt x="10688" y="4027"/>
                        <a:pt x="10807" y="3849"/>
                      </a:cubicBezTo>
                      <a:cubicBezTo>
                        <a:pt x="12410" y="3849"/>
                        <a:pt x="13122" y="4443"/>
                        <a:pt x="13597" y="4977"/>
                      </a:cubicBezTo>
                      <a:cubicBezTo>
                        <a:pt x="17338" y="9193"/>
                        <a:pt x="13716" y="23384"/>
                        <a:pt x="9025" y="34547"/>
                      </a:cubicBezTo>
                      <a:cubicBezTo>
                        <a:pt x="8016" y="32172"/>
                        <a:pt x="7066" y="29678"/>
                        <a:pt x="6234" y="27184"/>
                      </a:cubicBezTo>
                      <a:cubicBezTo>
                        <a:pt x="5522" y="28965"/>
                        <a:pt x="4631" y="30628"/>
                        <a:pt x="3503" y="32172"/>
                      </a:cubicBezTo>
                      <a:cubicBezTo>
                        <a:pt x="4572" y="35022"/>
                        <a:pt x="5700" y="37634"/>
                        <a:pt x="6650" y="39653"/>
                      </a:cubicBezTo>
                      <a:cubicBezTo>
                        <a:pt x="6472" y="39950"/>
                        <a:pt x="6353" y="40247"/>
                        <a:pt x="6175" y="40544"/>
                      </a:cubicBezTo>
                      <a:lnTo>
                        <a:pt x="7303" y="41019"/>
                      </a:lnTo>
                      <a:cubicBezTo>
                        <a:pt x="7481" y="41434"/>
                        <a:pt x="7719" y="41850"/>
                        <a:pt x="7897" y="42206"/>
                      </a:cubicBezTo>
                      <a:lnTo>
                        <a:pt x="9025" y="41731"/>
                      </a:lnTo>
                      <a:lnTo>
                        <a:pt x="10153" y="42206"/>
                      </a:lnTo>
                      <a:cubicBezTo>
                        <a:pt x="10331" y="41850"/>
                        <a:pt x="10509" y="41434"/>
                        <a:pt x="10747" y="41019"/>
                      </a:cubicBezTo>
                      <a:lnTo>
                        <a:pt x="11875" y="40544"/>
                      </a:lnTo>
                      <a:cubicBezTo>
                        <a:pt x="11875" y="40544"/>
                        <a:pt x="11578" y="39950"/>
                        <a:pt x="11400" y="39653"/>
                      </a:cubicBezTo>
                      <a:cubicBezTo>
                        <a:pt x="15853" y="30093"/>
                        <a:pt x="23394" y="9668"/>
                        <a:pt x="16982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09" name="Freeform: Shape 8808">
                <a:extLst>
                  <a:ext uri="{FF2B5EF4-FFF2-40B4-BE49-F238E27FC236}">
                    <a16:creationId xmlns:a16="http://schemas.microsoft.com/office/drawing/2014/main" id="{4265BC4B-C4A5-3914-B7FD-D8BC796B2517}"/>
                  </a:ext>
                </a:extLst>
              </p:cNvPr>
              <p:cNvSpPr/>
              <p:nvPr/>
            </p:nvSpPr>
            <p:spPr>
              <a:xfrm>
                <a:off x="1737057" y="2818532"/>
                <a:ext cx="552545" cy="112057"/>
              </a:xfrm>
              <a:custGeom>
                <a:avLst/>
                <a:gdLst>
                  <a:gd name="connsiteX0" fmla="*/ 64246 w 64245"/>
                  <a:gd name="connsiteY0" fmla="*/ 7660 h 13029"/>
                  <a:gd name="connsiteX1" fmla="*/ 58902 w 64245"/>
                  <a:gd name="connsiteY1" fmla="*/ 831 h 13029"/>
                  <a:gd name="connsiteX2" fmla="*/ 6057 w 64245"/>
                  <a:gd name="connsiteY2" fmla="*/ 0 h 13029"/>
                  <a:gd name="connsiteX3" fmla="*/ 0 w 64245"/>
                  <a:gd name="connsiteY3" fmla="*/ 7422 h 13029"/>
                  <a:gd name="connsiteX4" fmla="*/ 64246 w 64245"/>
                  <a:gd name="connsiteY4" fmla="*/ 7660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64246" y="7660"/>
                    </a:moveTo>
                    <a:cubicBezTo>
                      <a:pt x="62761" y="5166"/>
                      <a:pt x="60980" y="2909"/>
                      <a:pt x="58902" y="831"/>
                    </a:cubicBezTo>
                    <a:cubicBezTo>
                      <a:pt x="40376" y="6234"/>
                      <a:pt x="21672" y="4275"/>
                      <a:pt x="6057" y="0"/>
                    </a:cubicBezTo>
                    <a:cubicBezTo>
                      <a:pt x="3681" y="2197"/>
                      <a:pt x="1603" y="4691"/>
                      <a:pt x="0" y="7422"/>
                    </a:cubicBezTo>
                    <a:cubicBezTo>
                      <a:pt x="18229" y="13122"/>
                      <a:pt x="41623" y="16388"/>
                      <a:pt x="64246" y="766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0" name="Freeform: Shape 8809">
                <a:extLst>
                  <a:ext uri="{FF2B5EF4-FFF2-40B4-BE49-F238E27FC236}">
                    <a16:creationId xmlns:a16="http://schemas.microsoft.com/office/drawing/2014/main" id="{FF414366-AFA3-8A91-9D39-4746A6D31F61}"/>
                  </a:ext>
                </a:extLst>
              </p:cNvPr>
              <p:cNvSpPr/>
              <p:nvPr/>
            </p:nvSpPr>
            <p:spPr>
              <a:xfrm>
                <a:off x="1789151" y="2734272"/>
                <a:ext cx="454489" cy="120030"/>
              </a:xfrm>
              <a:custGeom>
                <a:avLst/>
                <a:gdLst>
                  <a:gd name="connsiteX0" fmla="*/ 52845 w 52844"/>
                  <a:gd name="connsiteY0" fmla="*/ 10628 h 13956"/>
                  <a:gd name="connsiteX1" fmla="*/ 26007 w 52844"/>
                  <a:gd name="connsiteY1" fmla="*/ 0 h 13956"/>
                  <a:gd name="connsiteX2" fmla="*/ 0 w 52844"/>
                  <a:gd name="connsiteY2" fmla="*/ 9856 h 13956"/>
                  <a:gd name="connsiteX3" fmla="*/ 52845 w 52844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4" h="13956">
                    <a:moveTo>
                      <a:pt x="52845" y="10628"/>
                    </a:moveTo>
                    <a:cubicBezTo>
                      <a:pt x="46195" y="4097"/>
                      <a:pt x="36635" y="0"/>
                      <a:pt x="26007" y="0"/>
                    </a:cubicBezTo>
                    <a:cubicBezTo>
                      <a:pt x="15378" y="0"/>
                      <a:pt x="6650" y="3800"/>
                      <a:pt x="0" y="9856"/>
                    </a:cubicBezTo>
                    <a:cubicBezTo>
                      <a:pt x="15616" y="14072"/>
                      <a:pt x="34320" y="16091"/>
                      <a:pt x="52845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1" name="Freeform: Shape 8810">
                <a:extLst>
                  <a:ext uri="{FF2B5EF4-FFF2-40B4-BE49-F238E27FC236}">
                    <a16:creationId xmlns:a16="http://schemas.microsoft.com/office/drawing/2014/main" id="{3274647F-D346-B479-A53D-80904F7AB5FD}"/>
                  </a:ext>
                </a:extLst>
              </p:cNvPr>
              <p:cNvSpPr/>
              <p:nvPr/>
            </p:nvSpPr>
            <p:spPr>
              <a:xfrm>
                <a:off x="1817748" y="3238309"/>
                <a:ext cx="380447" cy="61279"/>
              </a:xfrm>
              <a:custGeom>
                <a:avLst/>
                <a:gdLst>
                  <a:gd name="connsiteX0" fmla="*/ 0 w 44235"/>
                  <a:gd name="connsiteY0" fmla="*/ 0 h 7125"/>
                  <a:gd name="connsiteX1" fmla="*/ 22682 w 44235"/>
                  <a:gd name="connsiteY1" fmla="*/ 7125 h 7125"/>
                  <a:gd name="connsiteX2" fmla="*/ 44235 w 44235"/>
                  <a:gd name="connsiteY2" fmla="*/ 772 h 7125"/>
                  <a:gd name="connsiteX3" fmla="*/ 0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0" y="0"/>
                    </a:moveTo>
                    <a:cubicBezTo>
                      <a:pt x="6234" y="4453"/>
                      <a:pt x="14132" y="7125"/>
                      <a:pt x="22682" y="7125"/>
                    </a:cubicBezTo>
                    <a:cubicBezTo>
                      <a:pt x="30757" y="7125"/>
                      <a:pt x="38239" y="4750"/>
                      <a:pt x="44235" y="772"/>
                    </a:cubicBezTo>
                    <a:cubicBezTo>
                      <a:pt x="28798" y="4394"/>
                      <a:pt x="13419" y="314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2" name="Freeform: Shape 8811">
                <a:extLst>
                  <a:ext uri="{FF2B5EF4-FFF2-40B4-BE49-F238E27FC236}">
                    <a16:creationId xmlns:a16="http://schemas.microsoft.com/office/drawing/2014/main" id="{389FE203-1B74-DC1E-EBA9-FBE887A1F3B6}"/>
                  </a:ext>
                </a:extLst>
              </p:cNvPr>
              <p:cNvSpPr/>
              <p:nvPr/>
            </p:nvSpPr>
            <p:spPr>
              <a:xfrm>
                <a:off x="1700290" y="3035060"/>
                <a:ext cx="625572" cy="151869"/>
              </a:xfrm>
              <a:custGeom>
                <a:avLst/>
                <a:gdLst>
                  <a:gd name="connsiteX0" fmla="*/ 0 w 72736"/>
                  <a:gd name="connsiteY0" fmla="*/ 238 h 17658"/>
                  <a:gd name="connsiteX1" fmla="*/ 3207 w 72736"/>
                  <a:gd name="connsiteY1" fmla="*/ 11519 h 17658"/>
                  <a:gd name="connsiteX2" fmla="*/ 69114 w 72736"/>
                  <a:gd name="connsiteY2" fmla="*/ 12291 h 17658"/>
                  <a:gd name="connsiteX3" fmla="*/ 72736 w 72736"/>
                  <a:gd name="connsiteY3" fmla="*/ 0 h 17658"/>
                  <a:gd name="connsiteX4" fmla="*/ 0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0" y="238"/>
                    </a:moveTo>
                    <a:cubicBezTo>
                      <a:pt x="297" y="4216"/>
                      <a:pt x="1425" y="8075"/>
                      <a:pt x="3207" y="11519"/>
                    </a:cubicBezTo>
                    <a:cubicBezTo>
                      <a:pt x="21673" y="17576"/>
                      <a:pt x="45839" y="21257"/>
                      <a:pt x="69114" y="12291"/>
                    </a:cubicBezTo>
                    <a:cubicBezTo>
                      <a:pt x="71133" y="8550"/>
                      <a:pt x="72380" y="4394"/>
                      <a:pt x="72736" y="0"/>
                    </a:cubicBezTo>
                    <a:cubicBezTo>
                      <a:pt x="47086" y="11757"/>
                      <a:pt x="19891" y="7125"/>
                      <a:pt x="0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3" name="Freeform: Shape 8812">
                <a:extLst>
                  <a:ext uri="{FF2B5EF4-FFF2-40B4-BE49-F238E27FC236}">
                    <a16:creationId xmlns:a16="http://schemas.microsoft.com/office/drawing/2014/main" id="{5105A96F-A2CB-07E3-9D6A-C1FDB740AA21}"/>
                  </a:ext>
                </a:extLst>
              </p:cNvPr>
              <p:cNvSpPr/>
              <p:nvPr/>
            </p:nvSpPr>
            <p:spPr>
              <a:xfrm>
                <a:off x="1727356" y="3134131"/>
                <a:ext cx="567355" cy="129800"/>
              </a:xfrm>
              <a:custGeom>
                <a:avLst/>
                <a:gdLst>
                  <a:gd name="connsiteX0" fmla="*/ 0 w 65967"/>
                  <a:gd name="connsiteY0" fmla="*/ 0 h 15092"/>
                  <a:gd name="connsiteX1" fmla="*/ 10510 w 65967"/>
                  <a:gd name="connsiteY1" fmla="*/ 12113 h 15092"/>
                  <a:gd name="connsiteX2" fmla="*/ 54745 w 65967"/>
                  <a:gd name="connsiteY2" fmla="*/ 12885 h 15092"/>
                  <a:gd name="connsiteX3" fmla="*/ 65967 w 65967"/>
                  <a:gd name="connsiteY3" fmla="*/ 772 h 15092"/>
                  <a:gd name="connsiteX4" fmla="*/ 59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0" y="0"/>
                    </a:moveTo>
                    <a:cubicBezTo>
                      <a:pt x="2375" y="4750"/>
                      <a:pt x="5997" y="8906"/>
                      <a:pt x="10510" y="12113"/>
                    </a:cubicBezTo>
                    <a:cubicBezTo>
                      <a:pt x="23929" y="15260"/>
                      <a:pt x="39307" y="16507"/>
                      <a:pt x="54745" y="12885"/>
                    </a:cubicBezTo>
                    <a:cubicBezTo>
                      <a:pt x="59495" y="9738"/>
                      <a:pt x="63355" y="5581"/>
                      <a:pt x="65967" y="772"/>
                    </a:cubicBezTo>
                    <a:cubicBezTo>
                      <a:pt x="42632" y="9797"/>
                      <a:pt x="18466" y="6057"/>
                      <a:pt x="59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4" name="Freeform: Shape 8813">
                <a:extLst>
                  <a:ext uri="{FF2B5EF4-FFF2-40B4-BE49-F238E27FC236}">
                    <a16:creationId xmlns:a16="http://schemas.microsoft.com/office/drawing/2014/main" id="{756881A8-6C67-9902-6FCC-027EABE35529}"/>
                  </a:ext>
                </a:extLst>
              </p:cNvPr>
              <p:cNvSpPr/>
              <p:nvPr/>
            </p:nvSpPr>
            <p:spPr>
              <a:xfrm>
                <a:off x="1705906" y="2882374"/>
                <a:ext cx="614847" cy="138254"/>
              </a:xfrm>
              <a:custGeom>
                <a:avLst/>
                <a:gdLst>
                  <a:gd name="connsiteX0" fmla="*/ 3622 w 71489"/>
                  <a:gd name="connsiteY0" fmla="*/ 0 h 16075"/>
                  <a:gd name="connsiteX1" fmla="*/ 0 w 71489"/>
                  <a:gd name="connsiteY1" fmla="*/ 9025 h 16075"/>
                  <a:gd name="connsiteX2" fmla="*/ 71489 w 71489"/>
                  <a:gd name="connsiteY2" fmla="*/ 9500 h 16075"/>
                  <a:gd name="connsiteX3" fmla="*/ 67867 w 71489"/>
                  <a:gd name="connsiteY3" fmla="*/ 238 h 16075"/>
                  <a:gd name="connsiteX4" fmla="*/ 3622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3622" y="0"/>
                    </a:moveTo>
                    <a:cubicBezTo>
                      <a:pt x="1959" y="2791"/>
                      <a:pt x="712" y="5819"/>
                      <a:pt x="0" y="9025"/>
                    </a:cubicBezTo>
                    <a:cubicBezTo>
                      <a:pt x="19475" y="15854"/>
                      <a:pt x="46135" y="20485"/>
                      <a:pt x="71489" y="9500"/>
                    </a:cubicBezTo>
                    <a:cubicBezTo>
                      <a:pt x="70777" y="6234"/>
                      <a:pt x="69589" y="3088"/>
                      <a:pt x="67867" y="238"/>
                    </a:cubicBezTo>
                    <a:cubicBezTo>
                      <a:pt x="45245" y="8966"/>
                      <a:pt x="21851" y="5700"/>
                      <a:pt x="36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5" name="Freeform: Shape 8814">
                <a:extLst>
                  <a:ext uri="{FF2B5EF4-FFF2-40B4-BE49-F238E27FC236}">
                    <a16:creationId xmlns:a16="http://schemas.microsoft.com/office/drawing/2014/main" id="{D1EA718E-F7B4-5F84-396C-A94DDD770D1A}"/>
                  </a:ext>
                </a:extLst>
              </p:cNvPr>
              <p:cNvSpPr/>
              <p:nvPr/>
            </p:nvSpPr>
            <p:spPr>
              <a:xfrm>
                <a:off x="1699275" y="2959478"/>
                <a:ext cx="627103" cy="137627"/>
              </a:xfrm>
              <a:custGeom>
                <a:avLst/>
                <a:gdLst>
                  <a:gd name="connsiteX0" fmla="*/ 772 w 72914"/>
                  <a:gd name="connsiteY0" fmla="*/ 0 h 16002"/>
                  <a:gd name="connsiteX1" fmla="*/ 0 w 72914"/>
                  <a:gd name="connsiteY1" fmla="*/ 6650 h 16002"/>
                  <a:gd name="connsiteX2" fmla="*/ 119 w 72914"/>
                  <a:gd name="connsiteY2" fmla="*/ 9025 h 16002"/>
                  <a:gd name="connsiteX3" fmla="*/ 72855 w 72914"/>
                  <a:gd name="connsiteY3" fmla="*/ 8847 h 16002"/>
                  <a:gd name="connsiteX4" fmla="*/ 72914 w 72914"/>
                  <a:gd name="connsiteY4" fmla="*/ 6710 h 16002"/>
                  <a:gd name="connsiteX5" fmla="*/ 72261 w 72914"/>
                  <a:gd name="connsiteY5" fmla="*/ 535 h 16002"/>
                  <a:gd name="connsiteX6" fmla="*/ 772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72" y="0"/>
                    </a:moveTo>
                    <a:cubicBezTo>
                      <a:pt x="297" y="2137"/>
                      <a:pt x="0" y="4394"/>
                      <a:pt x="0" y="6650"/>
                    </a:cubicBezTo>
                    <a:cubicBezTo>
                      <a:pt x="0" y="7422"/>
                      <a:pt x="0" y="8253"/>
                      <a:pt x="119" y="9025"/>
                    </a:cubicBezTo>
                    <a:cubicBezTo>
                      <a:pt x="19950" y="15913"/>
                      <a:pt x="47145" y="20544"/>
                      <a:pt x="72855" y="8847"/>
                    </a:cubicBezTo>
                    <a:cubicBezTo>
                      <a:pt x="72855" y="8135"/>
                      <a:pt x="72914" y="7422"/>
                      <a:pt x="72914" y="6710"/>
                    </a:cubicBezTo>
                    <a:cubicBezTo>
                      <a:pt x="72914" y="4632"/>
                      <a:pt x="72677" y="2553"/>
                      <a:pt x="72261" y="535"/>
                    </a:cubicBezTo>
                    <a:cubicBezTo>
                      <a:pt x="46907" y="11519"/>
                      <a:pt x="20247" y="6888"/>
                      <a:pt x="772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6" name="Freeform: Shape 8815">
                <a:extLst>
                  <a:ext uri="{FF2B5EF4-FFF2-40B4-BE49-F238E27FC236}">
                    <a16:creationId xmlns:a16="http://schemas.microsoft.com/office/drawing/2014/main" id="{B1FC14B0-213D-91D3-566F-398FA26570E2}"/>
                  </a:ext>
                </a:extLst>
              </p:cNvPr>
              <p:cNvSpPr/>
              <p:nvPr/>
            </p:nvSpPr>
            <p:spPr>
              <a:xfrm>
                <a:off x="1900477" y="2672993"/>
                <a:ext cx="224690" cy="120511"/>
              </a:xfrm>
              <a:custGeom>
                <a:avLst/>
                <a:gdLst>
                  <a:gd name="connsiteX0" fmla="*/ 13063 w 26125"/>
                  <a:gd name="connsiteY0" fmla="*/ 59 h 14012"/>
                  <a:gd name="connsiteX1" fmla="*/ 7006 w 26125"/>
                  <a:gd name="connsiteY1" fmla="*/ 831 h 14012"/>
                  <a:gd name="connsiteX2" fmla="*/ 1781 w 26125"/>
                  <a:gd name="connsiteY2" fmla="*/ 3503 h 14012"/>
                  <a:gd name="connsiteX3" fmla="*/ 0 w 26125"/>
                  <a:gd name="connsiteY3" fmla="*/ 7006 h 14012"/>
                  <a:gd name="connsiteX4" fmla="*/ 13063 w 26125"/>
                  <a:gd name="connsiteY4" fmla="*/ 14013 h 14012"/>
                  <a:gd name="connsiteX5" fmla="*/ 26125 w 26125"/>
                  <a:gd name="connsiteY5" fmla="*/ 7006 h 14012"/>
                  <a:gd name="connsiteX6" fmla="*/ 13063 w 26125"/>
                  <a:gd name="connsiteY6" fmla="*/ 0 h 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2">
                    <a:moveTo>
                      <a:pt x="13063" y="59"/>
                    </a:moveTo>
                    <a:cubicBezTo>
                      <a:pt x="10866" y="59"/>
                      <a:pt x="8788" y="356"/>
                      <a:pt x="7006" y="831"/>
                    </a:cubicBezTo>
                    <a:cubicBezTo>
                      <a:pt x="5403" y="1900"/>
                      <a:pt x="3622" y="2791"/>
                      <a:pt x="1781" y="3503"/>
                    </a:cubicBezTo>
                    <a:cubicBezTo>
                      <a:pt x="653" y="4513"/>
                      <a:pt x="0" y="5759"/>
                      <a:pt x="0" y="7006"/>
                    </a:cubicBezTo>
                    <a:cubicBezTo>
                      <a:pt x="0" y="10866"/>
                      <a:pt x="5878" y="14013"/>
                      <a:pt x="13063" y="14013"/>
                    </a:cubicBezTo>
                    <a:cubicBezTo>
                      <a:pt x="20247" y="14013"/>
                      <a:pt x="26125" y="10866"/>
                      <a:pt x="26125" y="7006"/>
                    </a:cubicBezTo>
                    <a:cubicBezTo>
                      <a:pt x="26125" y="3147"/>
                      <a:pt x="20247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17" name="Graphic 4">
                <a:extLst>
                  <a:ext uri="{FF2B5EF4-FFF2-40B4-BE49-F238E27FC236}">
                    <a16:creationId xmlns:a16="http://schemas.microsoft.com/office/drawing/2014/main" id="{04CBB0AC-6247-F84A-C7B1-F798FC24F4E9}"/>
                  </a:ext>
                </a:extLst>
              </p:cNvPr>
              <p:cNvGrpSpPr/>
              <p:nvPr/>
            </p:nvGrpSpPr>
            <p:grpSpPr>
              <a:xfrm>
                <a:off x="1978605" y="2434800"/>
                <a:ext cx="106768" cy="292317"/>
                <a:chOff x="6701937" y="5502168"/>
                <a:chExt cx="12414" cy="33988"/>
              </a:xfrm>
              <a:solidFill>
                <a:schemeClr val="accent1"/>
              </a:solidFill>
            </p:grpSpPr>
            <p:sp>
              <p:nvSpPr>
                <p:cNvPr id="8860" name="Freeform: Shape 8859">
                  <a:extLst>
                    <a:ext uri="{FF2B5EF4-FFF2-40B4-BE49-F238E27FC236}">
                      <a16:creationId xmlns:a16="http://schemas.microsoft.com/office/drawing/2014/main" id="{D0B5E896-C1D9-4D76-A92D-F3EFADB1FA9E}"/>
                    </a:ext>
                  </a:extLst>
                </p:cNvPr>
                <p:cNvSpPr/>
                <p:nvPr/>
              </p:nvSpPr>
              <p:spPr>
                <a:xfrm>
                  <a:off x="6704491" y="5505281"/>
                  <a:ext cx="6306" cy="24700"/>
                </a:xfrm>
                <a:custGeom>
                  <a:avLst/>
                  <a:gdLst>
                    <a:gd name="connsiteX0" fmla="*/ 5107 w 6306"/>
                    <a:gd name="connsiteY0" fmla="*/ 891 h 24700"/>
                    <a:gd name="connsiteX1" fmla="*/ 2850 w 6306"/>
                    <a:gd name="connsiteY1" fmla="*/ 0 h 24700"/>
                    <a:gd name="connsiteX2" fmla="*/ 2791 w 6306"/>
                    <a:gd name="connsiteY2" fmla="*/ 119 h 24700"/>
                    <a:gd name="connsiteX3" fmla="*/ 4691 w 6306"/>
                    <a:gd name="connsiteY3" fmla="*/ 8491 h 24700"/>
                    <a:gd name="connsiteX4" fmla="*/ 0 w 6306"/>
                    <a:gd name="connsiteY4" fmla="*/ 21197 h 24700"/>
                    <a:gd name="connsiteX5" fmla="*/ 1366 w 6306"/>
                    <a:gd name="connsiteY5" fmla="*/ 24701 h 24700"/>
                    <a:gd name="connsiteX6" fmla="*/ 5047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5107" y="891"/>
                      </a:moveTo>
                      <a:cubicBezTo>
                        <a:pt x="4750" y="475"/>
                        <a:pt x="4156" y="0"/>
                        <a:pt x="2850" y="0"/>
                      </a:cubicBezTo>
                      <a:cubicBezTo>
                        <a:pt x="2850" y="0"/>
                        <a:pt x="2850" y="59"/>
                        <a:pt x="2791" y="119"/>
                      </a:cubicBezTo>
                      <a:cubicBezTo>
                        <a:pt x="3978" y="2791"/>
                        <a:pt x="4572" y="5641"/>
                        <a:pt x="4691" y="8491"/>
                      </a:cubicBezTo>
                      <a:cubicBezTo>
                        <a:pt x="4928" y="12766"/>
                        <a:pt x="2909" y="17576"/>
                        <a:pt x="0" y="21197"/>
                      </a:cubicBezTo>
                      <a:cubicBezTo>
                        <a:pt x="416" y="22385"/>
                        <a:pt x="891" y="23573"/>
                        <a:pt x="1366" y="24701"/>
                      </a:cubicBezTo>
                      <a:cubicBezTo>
                        <a:pt x="5166" y="15735"/>
                        <a:pt x="8075" y="4275"/>
                        <a:pt x="5047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1" name="Freeform: Shape 8860">
                  <a:extLst>
                    <a:ext uri="{FF2B5EF4-FFF2-40B4-BE49-F238E27FC236}">
                      <a16:creationId xmlns:a16="http://schemas.microsoft.com/office/drawing/2014/main" id="{D1AB5C95-205A-94E6-149E-0D979A1E7D79}"/>
                    </a:ext>
                  </a:extLst>
                </p:cNvPr>
                <p:cNvSpPr/>
                <p:nvPr/>
              </p:nvSpPr>
              <p:spPr>
                <a:xfrm>
                  <a:off x="6701937" y="5502168"/>
                  <a:ext cx="12414" cy="33988"/>
                </a:xfrm>
                <a:custGeom>
                  <a:avLst/>
                  <a:gdLst>
                    <a:gd name="connsiteX0" fmla="*/ 10331 w 12414"/>
                    <a:gd name="connsiteY0" fmla="*/ 2044 h 33988"/>
                    <a:gd name="connsiteX1" fmla="*/ 3978 w 12414"/>
                    <a:gd name="connsiteY1" fmla="*/ 85 h 33988"/>
                    <a:gd name="connsiteX2" fmla="*/ 3563 w 12414"/>
                    <a:gd name="connsiteY2" fmla="*/ 85 h 33988"/>
                    <a:gd name="connsiteX3" fmla="*/ 5344 w 12414"/>
                    <a:gd name="connsiteY3" fmla="*/ 3291 h 33988"/>
                    <a:gd name="connsiteX4" fmla="*/ 5403 w 12414"/>
                    <a:gd name="connsiteY4" fmla="*/ 3172 h 33988"/>
                    <a:gd name="connsiteX5" fmla="*/ 7660 w 12414"/>
                    <a:gd name="connsiteY5" fmla="*/ 4063 h 33988"/>
                    <a:gd name="connsiteX6" fmla="*/ 3978 w 12414"/>
                    <a:gd name="connsiteY6" fmla="*/ 27814 h 33988"/>
                    <a:gd name="connsiteX7" fmla="*/ 2613 w 12414"/>
                    <a:gd name="connsiteY7" fmla="*/ 24310 h 33988"/>
                    <a:gd name="connsiteX8" fmla="*/ 356 w 12414"/>
                    <a:gd name="connsiteY8" fmla="*/ 26745 h 33988"/>
                    <a:gd name="connsiteX9" fmla="*/ 0 w 12414"/>
                    <a:gd name="connsiteY9" fmla="*/ 27042 h 33988"/>
                    <a:gd name="connsiteX10" fmla="*/ 2137 w 12414"/>
                    <a:gd name="connsiteY10" fmla="*/ 31970 h 33988"/>
                    <a:gd name="connsiteX11" fmla="*/ 1781 w 12414"/>
                    <a:gd name="connsiteY11" fmla="*/ 32682 h 33988"/>
                    <a:gd name="connsiteX12" fmla="*/ 2672 w 12414"/>
                    <a:gd name="connsiteY12" fmla="*/ 33039 h 33988"/>
                    <a:gd name="connsiteX13" fmla="*/ 3147 w 12414"/>
                    <a:gd name="connsiteY13" fmla="*/ 33989 h 33988"/>
                    <a:gd name="connsiteX14" fmla="*/ 4038 w 12414"/>
                    <a:gd name="connsiteY14" fmla="*/ 33633 h 33988"/>
                    <a:gd name="connsiteX15" fmla="*/ 4928 w 12414"/>
                    <a:gd name="connsiteY15" fmla="*/ 33989 h 33988"/>
                    <a:gd name="connsiteX16" fmla="*/ 5403 w 12414"/>
                    <a:gd name="connsiteY16" fmla="*/ 33039 h 33988"/>
                    <a:gd name="connsiteX17" fmla="*/ 6294 w 12414"/>
                    <a:gd name="connsiteY17" fmla="*/ 32682 h 33988"/>
                    <a:gd name="connsiteX18" fmla="*/ 5938 w 12414"/>
                    <a:gd name="connsiteY18" fmla="*/ 31970 h 33988"/>
                    <a:gd name="connsiteX19" fmla="*/ 10450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10331" y="2044"/>
                      </a:moveTo>
                      <a:cubicBezTo>
                        <a:pt x="9263" y="857"/>
                        <a:pt x="7363" y="-331"/>
                        <a:pt x="3978" y="85"/>
                      </a:cubicBezTo>
                      <a:cubicBezTo>
                        <a:pt x="3860" y="85"/>
                        <a:pt x="3681" y="85"/>
                        <a:pt x="3563" y="85"/>
                      </a:cubicBezTo>
                      <a:cubicBezTo>
                        <a:pt x="4275" y="1094"/>
                        <a:pt x="4869" y="2163"/>
                        <a:pt x="5344" y="3291"/>
                      </a:cubicBezTo>
                      <a:cubicBezTo>
                        <a:pt x="5344" y="3291"/>
                        <a:pt x="5344" y="3232"/>
                        <a:pt x="5403" y="3172"/>
                      </a:cubicBezTo>
                      <a:cubicBezTo>
                        <a:pt x="6710" y="3172"/>
                        <a:pt x="7304" y="3648"/>
                        <a:pt x="7660" y="4063"/>
                      </a:cubicBezTo>
                      <a:cubicBezTo>
                        <a:pt x="10688" y="7447"/>
                        <a:pt x="7778" y="18848"/>
                        <a:pt x="3978" y="27814"/>
                      </a:cubicBezTo>
                      <a:cubicBezTo>
                        <a:pt x="3503" y="26686"/>
                        <a:pt x="3028" y="25498"/>
                        <a:pt x="2613" y="24310"/>
                      </a:cubicBezTo>
                      <a:cubicBezTo>
                        <a:pt x="1900" y="25201"/>
                        <a:pt x="1128" y="26032"/>
                        <a:pt x="356" y="26745"/>
                      </a:cubicBezTo>
                      <a:cubicBezTo>
                        <a:pt x="238" y="26864"/>
                        <a:pt x="119" y="26923"/>
                        <a:pt x="0" y="27042"/>
                      </a:cubicBezTo>
                      <a:cubicBezTo>
                        <a:pt x="712" y="28883"/>
                        <a:pt x="1484" y="30604"/>
                        <a:pt x="2137" y="31970"/>
                      </a:cubicBezTo>
                      <a:cubicBezTo>
                        <a:pt x="2019" y="32208"/>
                        <a:pt x="1900" y="32445"/>
                        <a:pt x="1781" y="32682"/>
                      </a:cubicBezTo>
                      <a:lnTo>
                        <a:pt x="2672" y="33039"/>
                      </a:lnTo>
                      <a:cubicBezTo>
                        <a:pt x="2850" y="33395"/>
                        <a:pt x="3028" y="33692"/>
                        <a:pt x="3147" y="33989"/>
                      </a:cubicBezTo>
                      <a:lnTo>
                        <a:pt x="4038" y="33633"/>
                      </a:lnTo>
                      <a:lnTo>
                        <a:pt x="4928" y="33989"/>
                      </a:lnTo>
                      <a:cubicBezTo>
                        <a:pt x="4928" y="33989"/>
                        <a:pt x="5225" y="33395"/>
                        <a:pt x="5403" y="33039"/>
                      </a:cubicBezTo>
                      <a:lnTo>
                        <a:pt x="6294" y="32682"/>
                      </a:lnTo>
                      <a:cubicBezTo>
                        <a:pt x="6294" y="32682"/>
                        <a:pt x="6057" y="32208"/>
                        <a:pt x="5938" y="31970"/>
                      </a:cubicBezTo>
                      <a:cubicBezTo>
                        <a:pt x="9500" y="24310"/>
                        <a:pt x="15557" y="7863"/>
                        <a:pt x="10450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18" name="Freeform: Shape 8817">
                <a:extLst>
                  <a:ext uri="{FF2B5EF4-FFF2-40B4-BE49-F238E27FC236}">
                    <a16:creationId xmlns:a16="http://schemas.microsoft.com/office/drawing/2014/main" id="{364C4B5F-1D45-F14A-5F60-43AB7885D288}"/>
                  </a:ext>
                </a:extLst>
              </p:cNvPr>
              <p:cNvSpPr/>
              <p:nvPr/>
            </p:nvSpPr>
            <p:spPr>
              <a:xfrm>
                <a:off x="3146005" y="2685248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7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7"/>
                      <a:pt x="29748" y="53677"/>
                    </a:cubicBezTo>
                    <a:cubicBezTo>
                      <a:pt x="13318" y="53677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9" name="Freeform: Shape 8818">
                <a:extLst>
                  <a:ext uri="{FF2B5EF4-FFF2-40B4-BE49-F238E27FC236}">
                    <a16:creationId xmlns:a16="http://schemas.microsoft.com/office/drawing/2014/main" id="{FA901D6E-318A-26F0-106F-234DA8AD573E}"/>
                  </a:ext>
                </a:extLst>
              </p:cNvPr>
              <p:cNvSpPr/>
              <p:nvPr/>
            </p:nvSpPr>
            <p:spPr>
              <a:xfrm>
                <a:off x="3309932" y="2636225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0 w 21375"/>
                  <a:gd name="connsiteY1" fmla="*/ 5700 h 11400"/>
                  <a:gd name="connsiteX2" fmla="*/ 10688 w 21375"/>
                  <a:gd name="connsiteY2" fmla="*/ 11401 h 11400"/>
                  <a:gd name="connsiteX3" fmla="*/ 21375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4809" y="0"/>
                      <a:pt x="0" y="2554"/>
                      <a:pt x="0" y="5700"/>
                    </a:cubicBezTo>
                    <a:cubicBezTo>
                      <a:pt x="0" y="8847"/>
                      <a:pt x="4750" y="11401"/>
                      <a:pt x="10688" y="11401"/>
                    </a:cubicBezTo>
                    <a:cubicBezTo>
                      <a:pt x="16625" y="11401"/>
                      <a:pt x="21375" y="8847"/>
                      <a:pt x="21375" y="5700"/>
                    </a:cubicBezTo>
                    <a:cubicBezTo>
                      <a:pt x="21375" y="2554"/>
                      <a:pt x="16625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20" name="Graphic 4">
                <a:extLst>
                  <a:ext uri="{FF2B5EF4-FFF2-40B4-BE49-F238E27FC236}">
                    <a16:creationId xmlns:a16="http://schemas.microsoft.com/office/drawing/2014/main" id="{0A0E00B9-B175-B1CA-5D1A-8C91252E7030}"/>
                  </a:ext>
                </a:extLst>
              </p:cNvPr>
              <p:cNvGrpSpPr/>
              <p:nvPr/>
            </p:nvGrpSpPr>
            <p:grpSpPr>
              <a:xfrm>
                <a:off x="3371727" y="2440966"/>
                <a:ext cx="89033" cy="238159"/>
                <a:chOff x="6863917" y="5502885"/>
                <a:chExt cx="10352" cy="27691"/>
              </a:xfrm>
              <a:solidFill>
                <a:schemeClr val="accent5"/>
              </a:solidFill>
            </p:grpSpPr>
            <p:sp>
              <p:nvSpPr>
                <p:cNvPr id="8858" name="Freeform: Shape 8857">
                  <a:extLst>
                    <a:ext uri="{FF2B5EF4-FFF2-40B4-BE49-F238E27FC236}">
                      <a16:creationId xmlns:a16="http://schemas.microsoft.com/office/drawing/2014/main" id="{D4D9C845-0015-E9B8-C6DB-9E2B6CCB3557}"/>
                    </a:ext>
                  </a:extLst>
                </p:cNvPr>
                <p:cNvSpPr/>
                <p:nvPr/>
              </p:nvSpPr>
              <p:spPr>
                <a:xfrm>
                  <a:off x="6866411" y="5505460"/>
                  <a:ext cx="5042" cy="20128"/>
                </a:xfrm>
                <a:custGeom>
                  <a:avLst/>
                  <a:gdLst>
                    <a:gd name="connsiteX0" fmla="*/ 4038 w 5042"/>
                    <a:gd name="connsiteY0" fmla="*/ 712 h 20128"/>
                    <a:gd name="connsiteX1" fmla="*/ 2197 w 5042"/>
                    <a:gd name="connsiteY1" fmla="*/ 0 h 20128"/>
                    <a:gd name="connsiteX2" fmla="*/ 2019 w 5042"/>
                    <a:gd name="connsiteY2" fmla="*/ 237 h 20128"/>
                    <a:gd name="connsiteX3" fmla="*/ 2375 w 5042"/>
                    <a:gd name="connsiteY3" fmla="*/ 3385 h 20128"/>
                    <a:gd name="connsiteX4" fmla="*/ 1484 w 5042"/>
                    <a:gd name="connsiteY4" fmla="*/ 9263 h 20128"/>
                    <a:gd name="connsiteX5" fmla="*/ 2494 w 5042"/>
                    <a:gd name="connsiteY5" fmla="*/ 12588 h 20128"/>
                    <a:gd name="connsiteX6" fmla="*/ 0 w 5042"/>
                    <a:gd name="connsiteY6" fmla="*/ 17516 h 20128"/>
                    <a:gd name="connsiteX7" fmla="*/ 1009 w 5042"/>
                    <a:gd name="connsiteY7" fmla="*/ 20128 h 20128"/>
                    <a:gd name="connsiteX8" fmla="*/ 4038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4038" y="712"/>
                      </a:moveTo>
                      <a:cubicBezTo>
                        <a:pt x="3741" y="356"/>
                        <a:pt x="3266" y="0"/>
                        <a:pt x="2197" y="0"/>
                      </a:cubicBezTo>
                      <a:cubicBezTo>
                        <a:pt x="2197" y="59"/>
                        <a:pt x="2078" y="119"/>
                        <a:pt x="2019" y="237"/>
                      </a:cubicBezTo>
                      <a:cubicBezTo>
                        <a:pt x="2197" y="1306"/>
                        <a:pt x="2316" y="2315"/>
                        <a:pt x="2375" y="3385"/>
                      </a:cubicBezTo>
                      <a:cubicBezTo>
                        <a:pt x="2494" y="5284"/>
                        <a:pt x="2137" y="7303"/>
                        <a:pt x="1484" y="9263"/>
                      </a:cubicBezTo>
                      <a:cubicBezTo>
                        <a:pt x="2137" y="10272"/>
                        <a:pt x="2494" y="11400"/>
                        <a:pt x="2494" y="12588"/>
                      </a:cubicBezTo>
                      <a:cubicBezTo>
                        <a:pt x="2494" y="14547"/>
                        <a:pt x="1544" y="16269"/>
                        <a:pt x="0" y="17516"/>
                      </a:cubicBezTo>
                      <a:cubicBezTo>
                        <a:pt x="356" y="18407"/>
                        <a:pt x="653" y="19297"/>
                        <a:pt x="1009" y="20128"/>
                      </a:cubicBezTo>
                      <a:cubicBezTo>
                        <a:pt x="4097" y="12825"/>
                        <a:pt x="6472" y="3503"/>
                        <a:pt x="4038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9" name="Freeform: Shape 8858">
                  <a:extLst>
                    <a:ext uri="{FF2B5EF4-FFF2-40B4-BE49-F238E27FC236}">
                      <a16:creationId xmlns:a16="http://schemas.microsoft.com/office/drawing/2014/main" id="{5EE1E7DB-68BF-B7F0-8ECB-43020AABF1D5}"/>
                    </a:ext>
                  </a:extLst>
                </p:cNvPr>
                <p:cNvSpPr/>
                <p:nvPr/>
              </p:nvSpPr>
              <p:spPr>
                <a:xfrm>
                  <a:off x="6863917" y="5502885"/>
                  <a:ext cx="10352" cy="27691"/>
                </a:xfrm>
                <a:custGeom>
                  <a:avLst/>
                  <a:gdLst>
                    <a:gd name="connsiteX0" fmla="*/ 8728 w 10352"/>
                    <a:gd name="connsiteY0" fmla="*/ 1684 h 27691"/>
                    <a:gd name="connsiteX1" fmla="*/ 3859 w 10352"/>
                    <a:gd name="connsiteY1" fmla="*/ 22 h 27691"/>
                    <a:gd name="connsiteX2" fmla="*/ 4513 w 10352"/>
                    <a:gd name="connsiteY2" fmla="*/ 2753 h 27691"/>
                    <a:gd name="connsiteX3" fmla="*/ 4691 w 10352"/>
                    <a:gd name="connsiteY3" fmla="*/ 2515 h 27691"/>
                    <a:gd name="connsiteX4" fmla="*/ 6531 w 10352"/>
                    <a:gd name="connsiteY4" fmla="*/ 3228 h 27691"/>
                    <a:gd name="connsiteX5" fmla="*/ 3503 w 10352"/>
                    <a:gd name="connsiteY5" fmla="*/ 22644 h 27691"/>
                    <a:gd name="connsiteX6" fmla="*/ 2494 w 10352"/>
                    <a:gd name="connsiteY6" fmla="*/ 20032 h 27691"/>
                    <a:gd name="connsiteX7" fmla="*/ 0 w 10352"/>
                    <a:gd name="connsiteY7" fmla="*/ 21397 h 27691"/>
                    <a:gd name="connsiteX8" fmla="*/ 1959 w 10352"/>
                    <a:gd name="connsiteY8" fmla="*/ 26028 h 27691"/>
                    <a:gd name="connsiteX9" fmla="*/ 1662 w 10352"/>
                    <a:gd name="connsiteY9" fmla="*/ 26622 h 27691"/>
                    <a:gd name="connsiteX10" fmla="*/ 2375 w 10352"/>
                    <a:gd name="connsiteY10" fmla="*/ 26919 h 27691"/>
                    <a:gd name="connsiteX11" fmla="*/ 2791 w 10352"/>
                    <a:gd name="connsiteY11" fmla="*/ 27691 h 27691"/>
                    <a:gd name="connsiteX12" fmla="*/ 3503 w 10352"/>
                    <a:gd name="connsiteY12" fmla="*/ 27394 h 27691"/>
                    <a:gd name="connsiteX13" fmla="*/ 4216 w 10352"/>
                    <a:gd name="connsiteY13" fmla="*/ 27691 h 27691"/>
                    <a:gd name="connsiteX14" fmla="*/ 4631 w 10352"/>
                    <a:gd name="connsiteY14" fmla="*/ 26919 h 27691"/>
                    <a:gd name="connsiteX15" fmla="*/ 5344 w 10352"/>
                    <a:gd name="connsiteY15" fmla="*/ 26622 h 27691"/>
                    <a:gd name="connsiteX16" fmla="*/ 5047 w 10352"/>
                    <a:gd name="connsiteY16" fmla="*/ 26028 h 27691"/>
                    <a:gd name="connsiteX17" fmla="*/ 8728 w 10352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2" h="27691">
                      <a:moveTo>
                        <a:pt x="8728" y="1684"/>
                      </a:moveTo>
                      <a:cubicBezTo>
                        <a:pt x="7897" y="793"/>
                        <a:pt x="6412" y="-157"/>
                        <a:pt x="3859" y="22"/>
                      </a:cubicBezTo>
                      <a:cubicBezTo>
                        <a:pt x="4156" y="912"/>
                        <a:pt x="4334" y="1862"/>
                        <a:pt x="4513" y="2753"/>
                      </a:cubicBezTo>
                      <a:cubicBezTo>
                        <a:pt x="4513" y="2693"/>
                        <a:pt x="4631" y="2575"/>
                        <a:pt x="4691" y="2515"/>
                      </a:cubicBezTo>
                      <a:cubicBezTo>
                        <a:pt x="5759" y="2515"/>
                        <a:pt x="6234" y="2931"/>
                        <a:pt x="6531" y="3228"/>
                      </a:cubicBezTo>
                      <a:cubicBezTo>
                        <a:pt x="9025" y="5959"/>
                        <a:pt x="6650" y="15281"/>
                        <a:pt x="3503" y="22644"/>
                      </a:cubicBezTo>
                      <a:cubicBezTo>
                        <a:pt x="3147" y="21813"/>
                        <a:pt x="2791" y="20922"/>
                        <a:pt x="2494" y="20032"/>
                      </a:cubicBezTo>
                      <a:cubicBezTo>
                        <a:pt x="1781" y="20625"/>
                        <a:pt x="950" y="21100"/>
                        <a:pt x="0" y="21397"/>
                      </a:cubicBezTo>
                      <a:cubicBezTo>
                        <a:pt x="653" y="23119"/>
                        <a:pt x="1366" y="24722"/>
                        <a:pt x="1959" y="26028"/>
                      </a:cubicBezTo>
                      <a:cubicBezTo>
                        <a:pt x="1841" y="26207"/>
                        <a:pt x="1781" y="26444"/>
                        <a:pt x="1662" y="26622"/>
                      </a:cubicBezTo>
                      <a:lnTo>
                        <a:pt x="2375" y="26919"/>
                      </a:lnTo>
                      <a:cubicBezTo>
                        <a:pt x="2375" y="26919"/>
                        <a:pt x="2613" y="27454"/>
                        <a:pt x="2791" y="27691"/>
                      </a:cubicBezTo>
                      <a:lnTo>
                        <a:pt x="3503" y="27394"/>
                      </a:lnTo>
                      <a:lnTo>
                        <a:pt x="4216" y="27691"/>
                      </a:lnTo>
                      <a:cubicBezTo>
                        <a:pt x="4216" y="27691"/>
                        <a:pt x="4453" y="27216"/>
                        <a:pt x="4631" y="26919"/>
                      </a:cubicBezTo>
                      <a:lnTo>
                        <a:pt x="5344" y="26622"/>
                      </a:lnTo>
                      <a:cubicBezTo>
                        <a:pt x="5344" y="26622"/>
                        <a:pt x="5166" y="26207"/>
                        <a:pt x="5047" y="26028"/>
                      </a:cubicBezTo>
                      <a:cubicBezTo>
                        <a:pt x="7956" y="19794"/>
                        <a:pt x="12944" y="6375"/>
                        <a:pt x="8728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21" name="Freeform: Shape 8820">
                <a:extLst>
                  <a:ext uri="{FF2B5EF4-FFF2-40B4-BE49-F238E27FC236}">
                    <a16:creationId xmlns:a16="http://schemas.microsoft.com/office/drawing/2014/main" id="{97D09F79-42CA-F684-AE63-FAF9A2622C15}"/>
                  </a:ext>
                </a:extLst>
              </p:cNvPr>
              <p:cNvSpPr/>
              <p:nvPr/>
            </p:nvSpPr>
            <p:spPr>
              <a:xfrm>
                <a:off x="5939904" y="2002482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9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9"/>
                      <a:pt x="15438" y="27789"/>
                    </a:cubicBezTo>
                    <a:cubicBezTo>
                      <a:pt x="6912" y="27789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2" name="Freeform: Shape 8821">
                <a:extLst>
                  <a:ext uri="{FF2B5EF4-FFF2-40B4-BE49-F238E27FC236}">
                    <a16:creationId xmlns:a16="http://schemas.microsoft.com/office/drawing/2014/main" id="{A1E96626-2E20-22E2-92E5-AF09CDFC91D8}"/>
                  </a:ext>
                </a:extLst>
              </p:cNvPr>
              <p:cNvSpPr/>
              <p:nvPr/>
            </p:nvSpPr>
            <p:spPr>
              <a:xfrm>
                <a:off x="5720314" y="2113292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3" name="Freeform: Shape 8822">
                <a:extLst>
                  <a:ext uri="{FF2B5EF4-FFF2-40B4-BE49-F238E27FC236}">
                    <a16:creationId xmlns:a16="http://schemas.microsoft.com/office/drawing/2014/main" id="{63B9E3EB-5C91-4E71-1A67-A0BB104AB5A9}"/>
                  </a:ext>
                </a:extLst>
              </p:cNvPr>
              <p:cNvSpPr/>
              <p:nvPr/>
            </p:nvSpPr>
            <p:spPr>
              <a:xfrm>
                <a:off x="6126812" y="2295091"/>
                <a:ext cx="403935" cy="350826"/>
              </a:xfrm>
              <a:custGeom>
                <a:avLst/>
                <a:gdLst>
                  <a:gd name="connsiteX0" fmla="*/ 8075 w 46966"/>
                  <a:gd name="connsiteY0" fmla="*/ 39961 h 40791"/>
                  <a:gd name="connsiteX1" fmla="*/ 22860 w 46966"/>
                  <a:gd name="connsiteY1" fmla="*/ 33489 h 40791"/>
                  <a:gd name="connsiteX2" fmla="*/ 37110 w 46966"/>
                  <a:gd name="connsiteY2" fmla="*/ 40792 h 40791"/>
                  <a:gd name="connsiteX3" fmla="*/ 34854 w 46966"/>
                  <a:gd name="connsiteY3" fmla="*/ 26066 h 40791"/>
                  <a:gd name="connsiteX4" fmla="*/ 46967 w 46966"/>
                  <a:gd name="connsiteY4" fmla="*/ 16091 h 40791"/>
                  <a:gd name="connsiteX5" fmla="*/ 30816 w 46966"/>
                  <a:gd name="connsiteY5" fmla="*/ 13479 h 40791"/>
                  <a:gd name="connsiteX6" fmla="*/ 23988 w 46966"/>
                  <a:gd name="connsiteY6" fmla="*/ 0 h 40791"/>
                  <a:gd name="connsiteX7" fmla="*/ 16269 w 46966"/>
                  <a:gd name="connsiteY7" fmla="*/ 13063 h 40791"/>
                  <a:gd name="connsiteX8" fmla="*/ 0 w 46966"/>
                  <a:gd name="connsiteY8" fmla="*/ 14726 h 40791"/>
                  <a:gd name="connsiteX9" fmla="*/ 11400 w 46966"/>
                  <a:gd name="connsiteY9" fmla="*/ 25413 h 40791"/>
                  <a:gd name="connsiteX10" fmla="*/ 8075 w 46966"/>
                  <a:gd name="connsiteY10" fmla="*/ 39961 h 4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91">
                    <a:moveTo>
                      <a:pt x="8075" y="39961"/>
                    </a:moveTo>
                    <a:lnTo>
                      <a:pt x="22860" y="33489"/>
                    </a:lnTo>
                    <a:lnTo>
                      <a:pt x="37110" y="40792"/>
                    </a:lnTo>
                    <a:lnTo>
                      <a:pt x="34854" y="26066"/>
                    </a:lnTo>
                    <a:lnTo>
                      <a:pt x="46967" y="16091"/>
                    </a:lnTo>
                    <a:lnTo>
                      <a:pt x="30816" y="13479"/>
                    </a:lnTo>
                    <a:lnTo>
                      <a:pt x="23988" y="0"/>
                    </a:lnTo>
                    <a:lnTo>
                      <a:pt x="16269" y="13063"/>
                    </a:lnTo>
                    <a:lnTo>
                      <a:pt x="0" y="14726"/>
                    </a:lnTo>
                    <a:lnTo>
                      <a:pt x="11400" y="25413"/>
                    </a:lnTo>
                    <a:lnTo>
                      <a:pt x="8075" y="3996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4" name="Freeform: Shape 8823">
                <a:extLst>
                  <a:ext uri="{FF2B5EF4-FFF2-40B4-BE49-F238E27FC236}">
                    <a16:creationId xmlns:a16="http://schemas.microsoft.com/office/drawing/2014/main" id="{D1EA3410-FF77-92C8-E08A-AA8F165A6EDB}"/>
                  </a:ext>
                </a:extLst>
              </p:cNvPr>
              <p:cNvSpPr/>
              <p:nvPr/>
            </p:nvSpPr>
            <p:spPr>
              <a:xfrm>
                <a:off x="5988928" y="2163855"/>
                <a:ext cx="233377" cy="202226"/>
              </a:xfrm>
              <a:custGeom>
                <a:avLst/>
                <a:gdLst>
                  <a:gd name="connsiteX0" fmla="*/ 4691 w 27135"/>
                  <a:gd name="connsiteY0" fmla="*/ 23038 h 23513"/>
                  <a:gd name="connsiteX1" fmla="*/ 13181 w 27135"/>
                  <a:gd name="connsiteY1" fmla="*/ 19297 h 23513"/>
                  <a:gd name="connsiteX2" fmla="*/ 21435 w 27135"/>
                  <a:gd name="connsiteY2" fmla="*/ 23513 h 23513"/>
                  <a:gd name="connsiteX3" fmla="*/ 20128 w 27135"/>
                  <a:gd name="connsiteY3" fmla="*/ 15082 h 23513"/>
                  <a:gd name="connsiteX4" fmla="*/ 27135 w 27135"/>
                  <a:gd name="connsiteY4" fmla="*/ 9322 h 23513"/>
                  <a:gd name="connsiteX5" fmla="*/ 17813 w 27135"/>
                  <a:gd name="connsiteY5" fmla="*/ 7778 h 23513"/>
                  <a:gd name="connsiteX6" fmla="*/ 13894 w 27135"/>
                  <a:gd name="connsiteY6" fmla="*/ 0 h 23513"/>
                  <a:gd name="connsiteX7" fmla="*/ 9441 w 27135"/>
                  <a:gd name="connsiteY7" fmla="*/ 7541 h 23513"/>
                  <a:gd name="connsiteX8" fmla="*/ 0 w 27135"/>
                  <a:gd name="connsiteY8" fmla="*/ 8550 h 23513"/>
                  <a:gd name="connsiteX9" fmla="*/ 6591 w 27135"/>
                  <a:gd name="connsiteY9" fmla="*/ 14666 h 23513"/>
                  <a:gd name="connsiteX10" fmla="*/ 4691 w 27135"/>
                  <a:gd name="connsiteY10" fmla="*/ 23038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135" h="23513">
                    <a:moveTo>
                      <a:pt x="4691" y="23038"/>
                    </a:moveTo>
                    <a:lnTo>
                      <a:pt x="13181" y="19297"/>
                    </a:lnTo>
                    <a:lnTo>
                      <a:pt x="21435" y="23513"/>
                    </a:lnTo>
                    <a:lnTo>
                      <a:pt x="20128" y="15082"/>
                    </a:lnTo>
                    <a:lnTo>
                      <a:pt x="27135" y="9322"/>
                    </a:lnTo>
                    <a:lnTo>
                      <a:pt x="17813" y="7778"/>
                    </a:lnTo>
                    <a:lnTo>
                      <a:pt x="13894" y="0"/>
                    </a:lnTo>
                    <a:lnTo>
                      <a:pt x="9441" y="7541"/>
                    </a:lnTo>
                    <a:lnTo>
                      <a:pt x="0" y="8550"/>
                    </a:lnTo>
                    <a:lnTo>
                      <a:pt x="6591" y="14666"/>
                    </a:lnTo>
                    <a:lnTo>
                      <a:pt x="4691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5" name="Freeform: Shape 8824">
                <a:extLst>
                  <a:ext uri="{FF2B5EF4-FFF2-40B4-BE49-F238E27FC236}">
                    <a16:creationId xmlns:a16="http://schemas.microsoft.com/office/drawing/2014/main" id="{70F7C5D8-3E65-EFB1-FCDC-233C410CCA19}"/>
                  </a:ext>
                </a:extLst>
              </p:cNvPr>
              <p:cNvSpPr/>
              <p:nvPr/>
            </p:nvSpPr>
            <p:spPr>
              <a:xfrm>
                <a:off x="5765252" y="2405910"/>
                <a:ext cx="342148" cy="297202"/>
              </a:xfrm>
              <a:custGeom>
                <a:avLst/>
                <a:gdLst>
                  <a:gd name="connsiteX0" fmla="*/ 6888 w 39782"/>
                  <a:gd name="connsiteY0" fmla="*/ 33844 h 34556"/>
                  <a:gd name="connsiteX1" fmla="*/ 19357 w 39782"/>
                  <a:gd name="connsiteY1" fmla="*/ 28382 h 34556"/>
                  <a:gd name="connsiteX2" fmla="*/ 31470 w 39782"/>
                  <a:gd name="connsiteY2" fmla="*/ 34557 h 34556"/>
                  <a:gd name="connsiteX3" fmla="*/ 29569 w 39782"/>
                  <a:gd name="connsiteY3" fmla="*/ 22147 h 34556"/>
                  <a:gd name="connsiteX4" fmla="*/ 39782 w 39782"/>
                  <a:gd name="connsiteY4" fmla="*/ 13657 h 34556"/>
                  <a:gd name="connsiteX5" fmla="*/ 26125 w 39782"/>
                  <a:gd name="connsiteY5" fmla="*/ 11460 h 34556"/>
                  <a:gd name="connsiteX6" fmla="*/ 20366 w 39782"/>
                  <a:gd name="connsiteY6" fmla="*/ 0 h 34556"/>
                  <a:gd name="connsiteX7" fmla="*/ 13835 w 39782"/>
                  <a:gd name="connsiteY7" fmla="*/ 11103 h 34556"/>
                  <a:gd name="connsiteX8" fmla="*/ 0 w 39782"/>
                  <a:gd name="connsiteY8" fmla="*/ 12528 h 34556"/>
                  <a:gd name="connsiteX9" fmla="*/ 9619 w 39782"/>
                  <a:gd name="connsiteY9" fmla="*/ 21553 h 34556"/>
                  <a:gd name="connsiteX10" fmla="*/ 6888 w 39782"/>
                  <a:gd name="connsiteY10" fmla="*/ 33844 h 34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782" h="34556">
                    <a:moveTo>
                      <a:pt x="6888" y="33844"/>
                    </a:moveTo>
                    <a:lnTo>
                      <a:pt x="19357" y="28382"/>
                    </a:lnTo>
                    <a:lnTo>
                      <a:pt x="31470" y="34557"/>
                    </a:lnTo>
                    <a:lnTo>
                      <a:pt x="29569" y="22147"/>
                    </a:lnTo>
                    <a:lnTo>
                      <a:pt x="39782" y="13657"/>
                    </a:lnTo>
                    <a:lnTo>
                      <a:pt x="26125" y="11460"/>
                    </a:lnTo>
                    <a:lnTo>
                      <a:pt x="20366" y="0"/>
                    </a:lnTo>
                    <a:lnTo>
                      <a:pt x="13835" y="11103"/>
                    </a:lnTo>
                    <a:lnTo>
                      <a:pt x="0" y="12528"/>
                    </a:lnTo>
                    <a:lnTo>
                      <a:pt x="9619" y="21553"/>
                    </a:lnTo>
                    <a:lnTo>
                      <a:pt x="6888" y="33844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6" name="Freeform: Shape 8825">
                <a:extLst>
                  <a:ext uri="{FF2B5EF4-FFF2-40B4-BE49-F238E27FC236}">
                    <a16:creationId xmlns:a16="http://schemas.microsoft.com/office/drawing/2014/main" id="{ABB00D8F-1633-D84C-7A29-140E90B1FB46}"/>
                  </a:ext>
                </a:extLst>
              </p:cNvPr>
              <p:cNvSpPr/>
              <p:nvPr/>
            </p:nvSpPr>
            <p:spPr>
              <a:xfrm>
                <a:off x="5714698" y="2171002"/>
                <a:ext cx="219581" cy="189970"/>
              </a:xfrm>
              <a:custGeom>
                <a:avLst/>
                <a:gdLst>
                  <a:gd name="connsiteX0" fmla="*/ 4394 w 25531"/>
                  <a:gd name="connsiteY0" fmla="*/ 21613 h 22088"/>
                  <a:gd name="connsiteX1" fmla="*/ 12410 w 25531"/>
                  <a:gd name="connsiteY1" fmla="*/ 18110 h 22088"/>
                  <a:gd name="connsiteX2" fmla="*/ 20188 w 25531"/>
                  <a:gd name="connsiteY2" fmla="*/ 22088 h 22088"/>
                  <a:gd name="connsiteX3" fmla="*/ 18941 w 25531"/>
                  <a:gd name="connsiteY3" fmla="*/ 14132 h 22088"/>
                  <a:gd name="connsiteX4" fmla="*/ 25532 w 25531"/>
                  <a:gd name="connsiteY4" fmla="*/ 8669 h 22088"/>
                  <a:gd name="connsiteX5" fmla="*/ 16744 w 25531"/>
                  <a:gd name="connsiteY5" fmla="*/ 7303 h 22088"/>
                  <a:gd name="connsiteX6" fmla="*/ 13063 w 25531"/>
                  <a:gd name="connsiteY6" fmla="*/ 0 h 22088"/>
                  <a:gd name="connsiteX7" fmla="*/ 8847 w 25531"/>
                  <a:gd name="connsiteY7" fmla="*/ 7066 h 22088"/>
                  <a:gd name="connsiteX8" fmla="*/ 0 w 25531"/>
                  <a:gd name="connsiteY8" fmla="*/ 7957 h 22088"/>
                  <a:gd name="connsiteX9" fmla="*/ 6175 w 25531"/>
                  <a:gd name="connsiteY9" fmla="*/ 13775 h 22088"/>
                  <a:gd name="connsiteX10" fmla="*/ 4394 w 25531"/>
                  <a:gd name="connsiteY10" fmla="*/ 21613 h 22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531" h="22088">
                    <a:moveTo>
                      <a:pt x="4394" y="21613"/>
                    </a:moveTo>
                    <a:lnTo>
                      <a:pt x="12410" y="18110"/>
                    </a:lnTo>
                    <a:lnTo>
                      <a:pt x="20188" y="22088"/>
                    </a:lnTo>
                    <a:lnTo>
                      <a:pt x="18941" y="14132"/>
                    </a:lnTo>
                    <a:lnTo>
                      <a:pt x="25532" y="8669"/>
                    </a:lnTo>
                    <a:lnTo>
                      <a:pt x="16744" y="7303"/>
                    </a:lnTo>
                    <a:lnTo>
                      <a:pt x="13063" y="0"/>
                    </a:lnTo>
                    <a:lnTo>
                      <a:pt x="8847" y="7066"/>
                    </a:lnTo>
                    <a:lnTo>
                      <a:pt x="0" y="7957"/>
                    </a:lnTo>
                    <a:lnTo>
                      <a:pt x="6175" y="13775"/>
                    </a:lnTo>
                    <a:lnTo>
                      <a:pt x="4394" y="21613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27" name="Graphic 4">
                <a:extLst>
                  <a:ext uri="{FF2B5EF4-FFF2-40B4-BE49-F238E27FC236}">
                    <a16:creationId xmlns:a16="http://schemas.microsoft.com/office/drawing/2014/main" id="{1170C8F0-74EC-3672-2C9B-093CDC1A70E0}"/>
                  </a:ext>
                </a:extLst>
              </p:cNvPr>
              <p:cNvGrpSpPr/>
              <p:nvPr/>
            </p:nvGrpSpPr>
            <p:grpSpPr>
              <a:xfrm>
                <a:off x="5987010" y="1679823"/>
                <a:ext cx="167367" cy="362996"/>
                <a:chOff x="7167999" y="5414386"/>
                <a:chExt cx="19460" cy="42206"/>
              </a:xfrm>
              <a:solidFill>
                <a:schemeClr val="accent1"/>
              </a:solidFill>
            </p:grpSpPr>
            <p:sp>
              <p:nvSpPr>
                <p:cNvPr id="8856" name="Freeform: Shape 8855">
                  <a:extLst>
                    <a:ext uri="{FF2B5EF4-FFF2-40B4-BE49-F238E27FC236}">
                      <a16:creationId xmlns:a16="http://schemas.microsoft.com/office/drawing/2014/main" id="{204E9A27-DDEE-A086-5E31-B5B904AC10EC}"/>
                    </a:ext>
                  </a:extLst>
                </p:cNvPr>
                <p:cNvSpPr/>
                <p:nvPr/>
              </p:nvSpPr>
              <p:spPr>
                <a:xfrm>
                  <a:off x="7172253" y="5418235"/>
                  <a:ext cx="12000" cy="30638"/>
                </a:xfrm>
                <a:custGeom>
                  <a:avLst/>
                  <a:gdLst>
                    <a:gd name="connsiteX0" fmla="*/ 1550 w 12000"/>
                    <a:gd name="connsiteY0" fmla="*/ 1128 h 30638"/>
                    <a:gd name="connsiteX1" fmla="*/ 4341 w 12000"/>
                    <a:gd name="connsiteY1" fmla="*/ 0 h 30638"/>
                    <a:gd name="connsiteX2" fmla="*/ 4697 w 12000"/>
                    <a:gd name="connsiteY2" fmla="*/ 534 h 30638"/>
                    <a:gd name="connsiteX3" fmla="*/ 5766 w 12000"/>
                    <a:gd name="connsiteY3" fmla="*/ 237 h 30638"/>
                    <a:gd name="connsiteX4" fmla="*/ 6122 w 12000"/>
                    <a:gd name="connsiteY4" fmla="*/ 178 h 30638"/>
                    <a:gd name="connsiteX5" fmla="*/ 6478 w 12000"/>
                    <a:gd name="connsiteY5" fmla="*/ 237 h 30638"/>
                    <a:gd name="connsiteX6" fmla="*/ 7547 w 12000"/>
                    <a:gd name="connsiteY6" fmla="*/ 534 h 30638"/>
                    <a:gd name="connsiteX7" fmla="*/ 7904 w 12000"/>
                    <a:gd name="connsiteY7" fmla="*/ 0 h 30638"/>
                    <a:gd name="connsiteX8" fmla="*/ 10694 w 12000"/>
                    <a:gd name="connsiteY8" fmla="*/ 1128 h 30638"/>
                    <a:gd name="connsiteX9" fmla="*/ 12001 w 12000"/>
                    <a:gd name="connsiteY9" fmla="*/ 4097 h 30638"/>
                    <a:gd name="connsiteX10" fmla="*/ 7666 w 12000"/>
                    <a:gd name="connsiteY10" fmla="*/ 16507 h 30638"/>
                    <a:gd name="connsiteX11" fmla="*/ 8913 w 12000"/>
                    <a:gd name="connsiteY11" fmla="*/ 23276 h 30638"/>
                    <a:gd name="connsiteX12" fmla="*/ 6122 w 12000"/>
                    <a:gd name="connsiteY12" fmla="*/ 30638 h 30638"/>
                    <a:gd name="connsiteX13" fmla="*/ 15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550" y="1128"/>
                      </a:moveTo>
                      <a:cubicBezTo>
                        <a:pt x="2025" y="653"/>
                        <a:pt x="2738" y="59"/>
                        <a:pt x="4341" y="0"/>
                      </a:cubicBezTo>
                      <a:cubicBezTo>
                        <a:pt x="4460" y="178"/>
                        <a:pt x="4579" y="356"/>
                        <a:pt x="4697" y="534"/>
                      </a:cubicBezTo>
                      <a:cubicBezTo>
                        <a:pt x="5053" y="416"/>
                        <a:pt x="5350" y="356"/>
                        <a:pt x="5766" y="237"/>
                      </a:cubicBezTo>
                      <a:cubicBezTo>
                        <a:pt x="5885" y="237"/>
                        <a:pt x="6004" y="237"/>
                        <a:pt x="6122" y="178"/>
                      </a:cubicBezTo>
                      <a:cubicBezTo>
                        <a:pt x="6241" y="178"/>
                        <a:pt x="6360" y="178"/>
                        <a:pt x="6478" y="237"/>
                      </a:cubicBezTo>
                      <a:cubicBezTo>
                        <a:pt x="6835" y="297"/>
                        <a:pt x="7191" y="416"/>
                        <a:pt x="7547" y="534"/>
                      </a:cubicBezTo>
                      <a:cubicBezTo>
                        <a:pt x="7666" y="356"/>
                        <a:pt x="7785" y="178"/>
                        <a:pt x="7904" y="0"/>
                      </a:cubicBezTo>
                      <a:cubicBezTo>
                        <a:pt x="9507" y="0"/>
                        <a:pt x="10219" y="594"/>
                        <a:pt x="10694" y="1128"/>
                      </a:cubicBezTo>
                      <a:cubicBezTo>
                        <a:pt x="11347" y="1841"/>
                        <a:pt x="11763" y="2850"/>
                        <a:pt x="12001" y="4097"/>
                      </a:cubicBezTo>
                      <a:cubicBezTo>
                        <a:pt x="9210" y="7659"/>
                        <a:pt x="7904" y="12172"/>
                        <a:pt x="7666" y="16507"/>
                      </a:cubicBezTo>
                      <a:cubicBezTo>
                        <a:pt x="7547" y="18703"/>
                        <a:pt x="8022" y="21019"/>
                        <a:pt x="8913" y="23276"/>
                      </a:cubicBezTo>
                      <a:cubicBezTo>
                        <a:pt x="8082" y="25769"/>
                        <a:pt x="7132" y="28263"/>
                        <a:pt x="6122" y="30638"/>
                      </a:cubicBezTo>
                      <a:cubicBezTo>
                        <a:pt x="1431" y="19475"/>
                        <a:pt x="-2190" y="5284"/>
                        <a:pt x="15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7" name="Freeform: Shape 8856">
                  <a:extLst>
                    <a:ext uri="{FF2B5EF4-FFF2-40B4-BE49-F238E27FC236}">
                      <a16:creationId xmlns:a16="http://schemas.microsoft.com/office/drawing/2014/main" id="{027E1DD4-B5B7-E41E-DD55-AD90969E178D}"/>
                    </a:ext>
                  </a:extLst>
                </p:cNvPr>
                <p:cNvSpPr/>
                <p:nvPr/>
              </p:nvSpPr>
              <p:spPr>
                <a:xfrm>
                  <a:off x="7167999" y="5414386"/>
                  <a:ext cx="19460" cy="42206"/>
                </a:xfrm>
                <a:custGeom>
                  <a:avLst/>
                  <a:gdLst>
                    <a:gd name="connsiteX0" fmla="*/ 2420 w 19460"/>
                    <a:gd name="connsiteY0" fmla="*/ 2543 h 42206"/>
                    <a:gd name="connsiteX1" fmla="*/ 10376 w 19460"/>
                    <a:gd name="connsiteY1" fmla="*/ 108 h 42206"/>
                    <a:gd name="connsiteX2" fmla="*/ 18333 w 19460"/>
                    <a:gd name="connsiteY2" fmla="*/ 2543 h 42206"/>
                    <a:gd name="connsiteX3" fmla="*/ 19461 w 19460"/>
                    <a:gd name="connsiteY3" fmla="*/ 4205 h 42206"/>
                    <a:gd name="connsiteX4" fmla="*/ 18926 w 19460"/>
                    <a:gd name="connsiteY4" fmla="*/ 5274 h 42206"/>
                    <a:gd name="connsiteX5" fmla="*/ 18926 w 19460"/>
                    <a:gd name="connsiteY5" fmla="*/ 5274 h 42206"/>
                    <a:gd name="connsiteX6" fmla="*/ 16314 w 19460"/>
                    <a:gd name="connsiteY6" fmla="*/ 7946 h 42206"/>
                    <a:gd name="connsiteX7" fmla="*/ 15008 w 19460"/>
                    <a:gd name="connsiteY7" fmla="*/ 4977 h 42206"/>
                    <a:gd name="connsiteX8" fmla="*/ 12217 w 19460"/>
                    <a:gd name="connsiteY8" fmla="*/ 3849 h 42206"/>
                    <a:gd name="connsiteX9" fmla="*/ 11861 w 19460"/>
                    <a:gd name="connsiteY9" fmla="*/ 4383 h 42206"/>
                    <a:gd name="connsiteX10" fmla="*/ 10792 w 19460"/>
                    <a:gd name="connsiteY10" fmla="*/ 4086 h 42206"/>
                    <a:gd name="connsiteX11" fmla="*/ 10436 w 19460"/>
                    <a:gd name="connsiteY11" fmla="*/ 4027 h 42206"/>
                    <a:gd name="connsiteX12" fmla="*/ 10079 w 19460"/>
                    <a:gd name="connsiteY12" fmla="*/ 4086 h 42206"/>
                    <a:gd name="connsiteX13" fmla="*/ 9011 w 19460"/>
                    <a:gd name="connsiteY13" fmla="*/ 4383 h 42206"/>
                    <a:gd name="connsiteX14" fmla="*/ 8654 w 19460"/>
                    <a:gd name="connsiteY14" fmla="*/ 3849 h 42206"/>
                    <a:gd name="connsiteX15" fmla="*/ 5864 w 19460"/>
                    <a:gd name="connsiteY15" fmla="*/ 4977 h 42206"/>
                    <a:gd name="connsiteX16" fmla="*/ 10436 w 19460"/>
                    <a:gd name="connsiteY16" fmla="*/ 34547 h 42206"/>
                    <a:gd name="connsiteX17" fmla="*/ 13226 w 19460"/>
                    <a:gd name="connsiteY17" fmla="*/ 27184 h 42206"/>
                    <a:gd name="connsiteX18" fmla="*/ 15958 w 19460"/>
                    <a:gd name="connsiteY18" fmla="*/ 32171 h 42206"/>
                    <a:gd name="connsiteX19" fmla="*/ 12811 w 19460"/>
                    <a:gd name="connsiteY19" fmla="*/ 39653 h 42206"/>
                    <a:gd name="connsiteX20" fmla="*/ 13286 w 19460"/>
                    <a:gd name="connsiteY20" fmla="*/ 40544 h 42206"/>
                    <a:gd name="connsiteX21" fmla="*/ 12158 w 19460"/>
                    <a:gd name="connsiteY21" fmla="*/ 41019 h 42206"/>
                    <a:gd name="connsiteX22" fmla="*/ 11564 w 19460"/>
                    <a:gd name="connsiteY22" fmla="*/ 42206 h 42206"/>
                    <a:gd name="connsiteX23" fmla="*/ 10436 w 19460"/>
                    <a:gd name="connsiteY23" fmla="*/ 41731 h 42206"/>
                    <a:gd name="connsiteX24" fmla="*/ 9307 w 19460"/>
                    <a:gd name="connsiteY24" fmla="*/ 42206 h 42206"/>
                    <a:gd name="connsiteX25" fmla="*/ 8714 w 19460"/>
                    <a:gd name="connsiteY25" fmla="*/ 41019 h 42206"/>
                    <a:gd name="connsiteX26" fmla="*/ 7586 w 19460"/>
                    <a:gd name="connsiteY26" fmla="*/ 40544 h 42206"/>
                    <a:gd name="connsiteX27" fmla="*/ 8061 w 19460"/>
                    <a:gd name="connsiteY27" fmla="*/ 39653 h 42206"/>
                    <a:gd name="connsiteX28" fmla="*/ 2479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2420" y="2543"/>
                      </a:moveTo>
                      <a:cubicBezTo>
                        <a:pt x="3726" y="1118"/>
                        <a:pt x="6101" y="-426"/>
                        <a:pt x="10376" y="108"/>
                      </a:cubicBezTo>
                      <a:cubicBezTo>
                        <a:pt x="14592" y="-426"/>
                        <a:pt x="17026" y="1118"/>
                        <a:pt x="18333" y="2543"/>
                      </a:cubicBezTo>
                      <a:cubicBezTo>
                        <a:pt x="18748" y="3018"/>
                        <a:pt x="19164" y="3611"/>
                        <a:pt x="19461" y="4205"/>
                      </a:cubicBezTo>
                      <a:cubicBezTo>
                        <a:pt x="19283" y="4562"/>
                        <a:pt x="19105" y="4918"/>
                        <a:pt x="18926" y="5274"/>
                      </a:cubicBezTo>
                      <a:cubicBezTo>
                        <a:pt x="18926" y="5274"/>
                        <a:pt x="18926" y="5274"/>
                        <a:pt x="18926" y="5274"/>
                      </a:cubicBezTo>
                      <a:cubicBezTo>
                        <a:pt x="17917" y="6105"/>
                        <a:pt x="17086" y="6996"/>
                        <a:pt x="16314" y="7946"/>
                      </a:cubicBezTo>
                      <a:cubicBezTo>
                        <a:pt x="16076" y="6699"/>
                        <a:pt x="15661" y="5690"/>
                        <a:pt x="15008" y="4977"/>
                      </a:cubicBezTo>
                      <a:cubicBezTo>
                        <a:pt x="14533" y="4502"/>
                        <a:pt x="13820" y="3909"/>
                        <a:pt x="12217" y="3849"/>
                      </a:cubicBezTo>
                      <a:cubicBezTo>
                        <a:pt x="12098" y="4027"/>
                        <a:pt x="11979" y="4205"/>
                        <a:pt x="11861" y="4383"/>
                      </a:cubicBezTo>
                      <a:cubicBezTo>
                        <a:pt x="11504" y="4265"/>
                        <a:pt x="11207" y="4205"/>
                        <a:pt x="10792" y="4086"/>
                      </a:cubicBezTo>
                      <a:cubicBezTo>
                        <a:pt x="10673" y="4086"/>
                        <a:pt x="10554" y="4086"/>
                        <a:pt x="10436" y="4027"/>
                      </a:cubicBezTo>
                      <a:cubicBezTo>
                        <a:pt x="10317" y="4027"/>
                        <a:pt x="10198" y="4027"/>
                        <a:pt x="10079" y="4086"/>
                      </a:cubicBezTo>
                      <a:cubicBezTo>
                        <a:pt x="9723" y="4146"/>
                        <a:pt x="9367" y="4265"/>
                        <a:pt x="9011" y="4383"/>
                      </a:cubicBezTo>
                      <a:cubicBezTo>
                        <a:pt x="8892" y="4205"/>
                        <a:pt x="8773" y="4027"/>
                        <a:pt x="8654" y="3849"/>
                      </a:cubicBezTo>
                      <a:cubicBezTo>
                        <a:pt x="7051" y="3849"/>
                        <a:pt x="6339" y="4443"/>
                        <a:pt x="5864" y="4977"/>
                      </a:cubicBezTo>
                      <a:cubicBezTo>
                        <a:pt x="2123" y="9193"/>
                        <a:pt x="5685" y="23384"/>
                        <a:pt x="10436" y="34547"/>
                      </a:cubicBezTo>
                      <a:cubicBezTo>
                        <a:pt x="11445" y="32171"/>
                        <a:pt x="12395" y="29678"/>
                        <a:pt x="13226" y="27184"/>
                      </a:cubicBezTo>
                      <a:cubicBezTo>
                        <a:pt x="13939" y="28965"/>
                        <a:pt x="14829" y="30628"/>
                        <a:pt x="15958" y="32171"/>
                      </a:cubicBezTo>
                      <a:cubicBezTo>
                        <a:pt x="14889" y="35022"/>
                        <a:pt x="13761" y="37634"/>
                        <a:pt x="12811" y="39653"/>
                      </a:cubicBezTo>
                      <a:cubicBezTo>
                        <a:pt x="12989" y="39950"/>
                        <a:pt x="13108" y="40247"/>
                        <a:pt x="13286" y="40544"/>
                      </a:cubicBezTo>
                      <a:lnTo>
                        <a:pt x="12158" y="41019"/>
                      </a:lnTo>
                      <a:cubicBezTo>
                        <a:pt x="11979" y="41434"/>
                        <a:pt x="11742" y="41850"/>
                        <a:pt x="11564" y="42206"/>
                      </a:cubicBezTo>
                      <a:lnTo>
                        <a:pt x="10436" y="41731"/>
                      </a:lnTo>
                      <a:lnTo>
                        <a:pt x="9307" y="42206"/>
                      </a:lnTo>
                      <a:cubicBezTo>
                        <a:pt x="9129" y="41850"/>
                        <a:pt x="8951" y="41434"/>
                        <a:pt x="8714" y="41019"/>
                      </a:cubicBezTo>
                      <a:lnTo>
                        <a:pt x="7586" y="40544"/>
                      </a:lnTo>
                      <a:cubicBezTo>
                        <a:pt x="7586" y="40544"/>
                        <a:pt x="7882" y="39950"/>
                        <a:pt x="8061" y="39653"/>
                      </a:cubicBezTo>
                      <a:cubicBezTo>
                        <a:pt x="3607" y="30093"/>
                        <a:pt x="-3934" y="9668"/>
                        <a:pt x="2479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28" name="Freeform: Shape 8827">
                <a:extLst>
                  <a:ext uri="{FF2B5EF4-FFF2-40B4-BE49-F238E27FC236}">
                    <a16:creationId xmlns:a16="http://schemas.microsoft.com/office/drawing/2014/main" id="{FC6346E5-2834-D8A1-3C7F-FA6AC991973C}"/>
                  </a:ext>
                </a:extLst>
              </p:cNvPr>
              <p:cNvSpPr/>
              <p:nvPr/>
            </p:nvSpPr>
            <p:spPr>
              <a:xfrm>
                <a:off x="8124057" y="2857862"/>
                <a:ext cx="552545" cy="112057"/>
              </a:xfrm>
              <a:custGeom>
                <a:avLst/>
                <a:gdLst>
                  <a:gd name="connsiteX0" fmla="*/ 0 w 64245"/>
                  <a:gd name="connsiteY0" fmla="*/ 7659 h 13029"/>
                  <a:gd name="connsiteX1" fmla="*/ 5344 w 64245"/>
                  <a:gd name="connsiteY1" fmla="*/ 831 h 13029"/>
                  <a:gd name="connsiteX2" fmla="*/ 58189 w 64245"/>
                  <a:gd name="connsiteY2" fmla="*/ 0 h 13029"/>
                  <a:gd name="connsiteX3" fmla="*/ 64246 w 64245"/>
                  <a:gd name="connsiteY3" fmla="*/ 7422 h 13029"/>
                  <a:gd name="connsiteX4" fmla="*/ 0 w 64245"/>
                  <a:gd name="connsiteY4" fmla="*/ 7659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0" y="7659"/>
                    </a:moveTo>
                    <a:cubicBezTo>
                      <a:pt x="1484" y="5166"/>
                      <a:pt x="3266" y="2909"/>
                      <a:pt x="5344" y="831"/>
                    </a:cubicBezTo>
                    <a:cubicBezTo>
                      <a:pt x="23869" y="6234"/>
                      <a:pt x="42573" y="4275"/>
                      <a:pt x="58189" y="0"/>
                    </a:cubicBezTo>
                    <a:cubicBezTo>
                      <a:pt x="60564" y="2197"/>
                      <a:pt x="62642" y="4691"/>
                      <a:pt x="64246" y="7422"/>
                    </a:cubicBezTo>
                    <a:cubicBezTo>
                      <a:pt x="46017" y="13122"/>
                      <a:pt x="22622" y="16388"/>
                      <a:pt x="0" y="76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9" name="Freeform: Shape 8828">
                <a:extLst>
                  <a:ext uri="{FF2B5EF4-FFF2-40B4-BE49-F238E27FC236}">
                    <a16:creationId xmlns:a16="http://schemas.microsoft.com/office/drawing/2014/main" id="{B27B2757-2349-84E0-7DE9-8D46151AEE62}"/>
                  </a:ext>
                </a:extLst>
              </p:cNvPr>
              <p:cNvSpPr/>
              <p:nvPr/>
            </p:nvSpPr>
            <p:spPr>
              <a:xfrm>
                <a:off x="8170010" y="2773593"/>
                <a:ext cx="454498" cy="120030"/>
              </a:xfrm>
              <a:custGeom>
                <a:avLst/>
                <a:gdLst>
                  <a:gd name="connsiteX0" fmla="*/ 0 w 52845"/>
                  <a:gd name="connsiteY0" fmla="*/ 10629 h 13956"/>
                  <a:gd name="connsiteX1" fmla="*/ 26838 w 52845"/>
                  <a:gd name="connsiteY1" fmla="*/ 0 h 13956"/>
                  <a:gd name="connsiteX2" fmla="*/ 52845 w 52845"/>
                  <a:gd name="connsiteY2" fmla="*/ 9857 h 13956"/>
                  <a:gd name="connsiteX3" fmla="*/ 0 w 52845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5" h="13956">
                    <a:moveTo>
                      <a:pt x="0" y="10629"/>
                    </a:moveTo>
                    <a:cubicBezTo>
                      <a:pt x="6650" y="4097"/>
                      <a:pt x="16210" y="0"/>
                      <a:pt x="26838" y="0"/>
                    </a:cubicBezTo>
                    <a:cubicBezTo>
                      <a:pt x="37467" y="0"/>
                      <a:pt x="46195" y="3800"/>
                      <a:pt x="52845" y="9857"/>
                    </a:cubicBezTo>
                    <a:cubicBezTo>
                      <a:pt x="37229" y="14072"/>
                      <a:pt x="18525" y="16091"/>
                      <a:pt x="0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0" name="Freeform: Shape 8829">
                <a:extLst>
                  <a:ext uri="{FF2B5EF4-FFF2-40B4-BE49-F238E27FC236}">
                    <a16:creationId xmlns:a16="http://schemas.microsoft.com/office/drawing/2014/main" id="{53E9A4CE-BC8C-B987-E6C4-4D9C16E5A50D}"/>
                  </a:ext>
                </a:extLst>
              </p:cNvPr>
              <p:cNvSpPr/>
              <p:nvPr/>
            </p:nvSpPr>
            <p:spPr>
              <a:xfrm>
                <a:off x="8215464" y="3277630"/>
                <a:ext cx="380447" cy="61279"/>
              </a:xfrm>
              <a:custGeom>
                <a:avLst/>
                <a:gdLst>
                  <a:gd name="connsiteX0" fmla="*/ 44236 w 44235"/>
                  <a:gd name="connsiteY0" fmla="*/ 0 h 7125"/>
                  <a:gd name="connsiteX1" fmla="*/ 21554 w 44235"/>
                  <a:gd name="connsiteY1" fmla="*/ 7125 h 7125"/>
                  <a:gd name="connsiteX2" fmla="*/ 0 w 44235"/>
                  <a:gd name="connsiteY2" fmla="*/ 772 h 7125"/>
                  <a:gd name="connsiteX3" fmla="*/ 44236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44236" y="0"/>
                    </a:moveTo>
                    <a:cubicBezTo>
                      <a:pt x="38001" y="4453"/>
                      <a:pt x="30104" y="7125"/>
                      <a:pt x="21554" y="7125"/>
                    </a:cubicBezTo>
                    <a:cubicBezTo>
                      <a:pt x="13479" y="7125"/>
                      <a:pt x="5997" y="4750"/>
                      <a:pt x="0" y="772"/>
                    </a:cubicBezTo>
                    <a:cubicBezTo>
                      <a:pt x="15438" y="4394"/>
                      <a:pt x="30816" y="3147"/>
                      <a:pt x="44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1" name="Freeform: Shape 8830">
                <a:extLst>
                  <a:ext uri="{FF2B5EF4-FFF2-40B4-BE49-F238E27FC236}">
                    <a16:creationId xmlns:a16="http://schemas.microsoft.com/office/drawing/2014/main" id="{C4450328-1CCC-6A51-AA66-3B39C549D458}"/>
                  </a:ext>
                </a:extLst>
              </p:cNvPr>
              <p:cNvSpPr/>
              <p:nvPr/>
            </p:nvSpPr>
            <p:spPr>
              <a:xfrm>
                <a:off x="8087797" y="3074381"/>
                <a:ext cx="625572" cy="151869"/>
              </a:xfrm>
              <a:custGeom>
                <a:avLst/>
                <a:gdLst>
                  <a:gd name="connsiteX0" fmla="*/ 72736 w 72736"/>
                  <a:gd name="connsiteY0" fmla="*/ 237 h 17658"/>
                  <a:gd name="connsiteX1" fmla="*/ 69530 w 72736"/>
                  <a:gd name="connsiteY1" fmla="*/ 11519 h 17658"/>
                  <a:gd name="connsiteX2" fmla="*/ 3622 w 72736"/>
                  <a:gd name="connsiteY2" fmla="*/ 12291 h 17658"/>
                  <a:gd name="connsiteX3" fmla="*/ 0 w 72736"/>
                  <a:gd name="connsiteY3" fmla="*/ 0 h 17658"/>
                  <a:gd name="connsiteX4" fmla="*/ 72736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72736" y="237"/>
                    </a:moveTo>
                    <a:cubicBezTo>
                      <a:pt x="72440" y="4216"/>
                      <a:pt x="71311" y="8075"/>
                      <a:pt x="69530" y="11519"/>
                    </a:cubicBezTo>
                    <a:cubicBezTo>
                      <a:pt x="51064" y="17576"/>
                      <a:pt x="26898" y="21257"/>
                      <a:pt x="3622" y="12291"/>
                    </a:cubicBezTo>
                    <a:cubicBezTo>
                      <a:pt x="1603" y="8550"/>
                      <a:pt x="356" y="4394"/>
                      <a:pt x="0" y="0"/>
                    </a:cubicBezTo>
                    <a:cubicBezTo>
                      <a:pt x="25651" y="11756"/>
                      <a:pt x="52845" y="7125"/>
                      <a:pt x="72736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2" name="Freeform: Shape 8831">
                <a:extLst>
                  <a:ext uri="{FF2B5EF4-FFF2-40B4-BE49-F238E27FC236}">
                    <a16:creationId xmlns:a16="http://schemas.microsoft.com/office/drawing/2014/main" id="{56531D25-43BC-DAC9-522D-640B9C3106C2}"/>
                  </a:ext>
                </a:extLst>
              </p:cNvPr>
              <p:cNvSpPr/>
              <p:nvPr/>
            </p:nvSpPr>
            <p:spPr>
              <a:xfrm>
                <a:off x="8118441" y="3173452"/>
                <a:ext cx="567355" cy="129800"/>
              </a:xfrm>
              <a:custGeom>
                <a:avLst/>
                <a:gdLst>
                  <a:gd name="connsiteX0" fmla="*/ 65967 w 65967"/>
                  <a:gd name="connsiteY0" fmla="*/ 0 h 15092"/>
                  <a:gd name="connsiteX1" fmla="*/ 55458 w 65967"/>
                  <a:gd name="connsiteY1" fmla="*/ 12113 h 15092"/>
                  <a:gd name="connsiteX2" fmla="*/ 11222 w 65967"/>
                  <a:gd name="connsiteY2" fmla="*/ 12885 h 15092"/>
                  <a:gd name="connsiteX3" fmla="*/ 0 w 65967"/>
                  <a:gd name="connsiteY3" fmla="*/ 772 h 15092"/>
                  <a:gd name="connsiteX4" fmla="*/ 65908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65967" y="0"/>
                    </a:moveTo>
                    <a:cubicBezTo>
                      <a:pt x="63592" y="4750"/>
                      <a:pt x="59970" y="8906"/>
                      <a:pt x="55458" y="12113"/>
                    </a:cubicBezTo>
                    <a:cubicBezTo>
                      <a:pt x="42038" y="15260"/>
                      <a:pt x="26660" y="16507"/>
                      <a:pt x="11222" y="12885"/>
                    </a:cubicBezTo>
                    <a:cubicBezTo>
                      <a:pt x="6472" y="9738"/>
                      <a:pt x="2612" y="5581"/>
                      <a:pt x="0" y="772"/>
                    </a:cubicBezTo>
                    <a:cubicBezTo>
                      <a:pt x="23335" y="9797"/>
                      <a:pt x="47501" y="6057"/>
                      <a:pt x="65908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3" name="Freeform: Shape 8832">
                <a:extLst>
                  <a:ext uri="{FF2B5EF4-FFF2-40B4-BE49-F238E27FC236}">
                    <a16:creationId xmlns:a16="http://schemas.microsoft.com/office/drawing/2014/main" id="{D0BE3E51-8B7B-A7DD-0973-629C0357BBA9}"/>
                  </a:ext>
                </a:extLst>
              </p:cNvPr>
              <p:cNvSpPr/>
              <p:nvPr/>
            </p:nvSpPr>
            <p:spPr>
              <a:xfrm>
                <a:off x="8092906" y="2921695"/>
                <a:ext cx="614847" cy="138254"/>
              </a:xfrm>
              <a:custGeom>
                <a:avLst/>
                <a:gdLst>
                  <a:gd name="connsiteX0" fmla="*/ 67867 w 71489"/>
                  <a:gd name="connsiteY0" fmla="*/ 0 h 16075"/>
                  <a:gd name="connsiteX1" fmla="*/ 71489 w 71489"/>
                  <a:gd name="connsiteY1" fmla="*/ 9025 h 16075"/>
                  <a:gd name="connsiteX2" fmla="*/ 0 w 71489"/>
                  <a:gd name="connsiteY2" fmla="*/ 9500 h 16075"/>
                  <a:gd name="connsiteX3" fmla="*/ 3622 w 71489"/>
                  <a:gd name="connsiteY3" fmla="*/ 237 h 16075"/>
                  <a:gd name="connsiteX4" fmla="*/ 67867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67867" y="0"/>
                    </a:moveTo>
                    <a:cubicBezTo>
                      <a:pt x="69530" y="2791"/>
                      <a:pt x="70777" y="5819"/>
                      <a:pt x="71489" y="9025"/>
                    </a:cubicBezTo>
                    <a:cubicBezTo>
                      <a:pt x="52014" y="15853"/>
                      <a:pt x="25354" y="20485"/>
                      <a:pt x="0" y="9500"/>
                    </a:cubicBezTo>
                    <a:cubicBezTo>
                      <a:pt x="712" y="6234"/>
                      <a:pt x="1900" y="3088"/>
                      <a:pt x="3622" y="237"/>
                    </a:cubicBezTo>
                    <a:cubicBezTo>
                      <a:pt x="26244" y="8966"/>
                      <a:pt x="49639" y="5700"/>
                      <a:pt x="678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4" name="Freeform: Shape 8833">
                <a:extLst>
                  <a:ext uri="{FF2B5EF4-FFF2-40B4-BE49-F238E27FC236}">
                    <a16:creationId xmlns:a16="http://schemas.microsoft.com/office/drawing/2014/main" id="{108090C0-F856-1862-FF0D-EC153910BA63}"/>
                  </a:ext>
                </a:extLst>
              </p:cNvPr>
              <p:cNvSpPr/>
              <p:nvPr/>
            </p:nvSpPr>
            <p:spPr>
              <a:xfrm>
                <a:off x="8087281" y="2999315"/>
                <a:ext cx="627103" cy="137627"/>
              </a:xfrm>
              <a:custGeom>
                <a:avLst/>
                <a:gdLst>
                  <a:gd name="connsiteX0" fmla="*/ 72143 w 72914"/>
                  <a:gd name="connsiteY0" fmla="*/ 0 h 16002"/>
                  <a:gd name="connsiteX1" fmla="*/ 72915 w 72914"/>
                  <a:gd name="connsiteY1" fmla="*/ 6650 h 16002"/>
                  <a:gd name="connsiteX2" fmla="*/ 72796 w 72914"/>
                  <a:gd name="connsiteY2" fmla="*/ 9025 h 16002"/>
                  <a:gd name="connsiteX3" fmla="*/ 59 w 72914"/>
                  <a:gd name="connsiteY3" fmla="*/ 8847 h 16002"/>
                  <a:gd name="connsiteX4" fmla="*/ 0 w 72914"/>
                  <a:gd name="connsiteY4" fmla="*/ 6710 h 16002"/>
                  <a:gd name="connsiteX5" fmla="*/ 653 w 72914"/>
                  <a:gd name="connsiteY5" fmla="*/ 534 h 16002"/>
                  <a:gd name="connsiteX6" fmla="*/ 72143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2143" y="0"/>
                    </a:moveTo>
                    <a:cubicBezTo>
                      <a:pt x="72618" y="2137"/>
                      <a:pt x="72915" y="4394"/>
                      <a:pt x="72915" y="6650"/>
                    </a:cubicBezTo>
                    <a:cubicBezTo>
                      <a:pt x="72915" y="7422"/>
                      <a:pt x="72915" y="8253"/>
                      <a:pt x="72796" y="9025"/>
                    </a:cubicBezTo>
                    <a:cubicBezTo>
                      <a:pt x="52964" y="15913"/>
                      <a:pt x="25770" y="20544"/>
                      <a:pt x="59" y="8847"/>
                    </a:cubicBezTo>
                    <a:cubicBezTo>
                      <a:pt x="59" y="8135"/>
                      <a:pt x="0" y="7422"/>
                      <a:pt x="0" y="6710"/>
                    </a:cubicBezTo>
                    <a:cubicBezTo>
                      <a:pt x="0" y="4631"/>
                      <a:pt x="238" y="2553"/>
                      <a:pt x="653" y="534"/>
                    </a:cubicBezTo>
                    <a:cubicBezTo>
                      <a:pt x="26007" y="11519"/>
                      <a:pt x="52667" y="6888"/>
                      <a:pt x="72143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5" name="Freeform: Shape 8834">
                <a:extLst>
                  <a:ext uri="{FF2B5EF4-FFF2-40B4-BE49-F238E27FC236}">
                    <a16:creationId xmlns:a16="http://schemas.microsoft.com/office/drawing/2014/main" id="{FA062A45-9E91-466A-1D46-164416BCFB30}"/>
                  </a:ext>
                </a:extLst>
              </p:cNvPr>
              <p:cNvSpPr/>
              <p:nvPr/>
            </p:nvSpPr>
            <p:spPr>
              <a:xfrm>
                <a:off x="8288492" y="2712822"/>
                <a:ext cx="224690" cy="120520"/>
              </a:xfrm>
              <a:custGeom>
                <a:avLst/>
                <a:gdLst>
                  <a:gd name="connsiteX0" fmla="*/ 13063 w 26125"/>
                  <a:gd name="connsiteY0" fmla="*/ 59 h 14013"/>
                  <a:gd name="connsiteX1" fmla="*/ 19119 w 26125"/>
                  <a:gd name="connsiteY1" fmla="*/ 831 h 14013"/>
                  <a:gd name="connsiteX2" fmla="*/ 24345 w 26125"/>
                  <a:gd name="connsiteY2" fmla="*/ 3503 h 14013"/>
                  <a:gd name="connsiteX3" fmla="*/ 26126 w 26125"/>
                  <a:gd name="connsiteY3" fmla="*/ 7007 h 14013"/>
                  <a:gd name="connsiteX4" fmla="*/ 13063 w 26125"/>
                  <a:gd name="connsiteY4" fmla="*/ 14013 h 14013"/>
                  <a:gd name="connsiteX5" fmla="*/ 0 w 26125"/>
                  <a:gd name="connsiteY5" fmla="*/ 7007 h 14013"/>
                  <a:gd name="connsiteX6" fmla="*/ 13063 w 26125"/>
                  <a:gd name="connsiteY6" fmla="*/ 0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3">
                    <a:moveTo>
                      <a:pt x="13063" y="59"/>
                    </a:moveTo>
                    <a:cubicBezTo>
                      <a:pt x="15260" y="59"/>
                      <a:pt x="17338" y="356"/>
                      <a:pt x="19119" y="831"/>
                    </a:cubicBezTo>
                    <a:cubicBezTo>
                      <a:pt x="20722" y="1900"/>
                      <a:pt x="22504" y="2791"/>
                      <a:pt x="24345" y="3503"/>
                    </a:cubicBezTo>
                    <a:cubicBezTo>
                      <a:pt x="25473" y="4513"/>
                      <a:pt x="26126" y="5760"/>
                      <a:pt x="26126" y="7007"/>
                    </a:cubicBezTo>
                    <a:cubicBezTo>
                      <a:pt x="26126" y="10866"/>
                      <a:pt x="20248" y="14013"/>
                      <a:pt x="13063" y="14013"/>
                    </a:cubicBezTo>
                    <a:cubicBezTo>
                      <a:pt x="5878" y="14013"/>
                      <a:pt x="0" y="10866"/>
                      <a:pt x="0" y="7007"/>
                    </a:cubicBezTo>
                    <a:cubicBezTo>
                      <a:pt x="0" y="3147"/>
                      <a:pt x="5878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36" name="Graphic 4">
                <a:extLst>
                  <a:ext uri="{FF2B5EF4-FFF2-40B4-BE49-F238E27FC236}">
                    <a16:creationId xmlns:a16="http://schemas.microsoft.com/office/drawing/2014/main" id="{ADA12214-3E24-A70E-8319-313547A85BFC}"/>
                  </a:ext>
                </a:extLst>
              </p:cNvPr>
              <p:cNvGrpSpPr/>
              <p:nvPr/>
            </p:nvGrpSpPr>
            <p:grpSpPr>
              <a:xfrm>
                <a:off x="8327771" y="2474121"/>
                <a:ext cx="106768" cy="292317"/>
                <a:chOff x="7440162" y="5506740"/>
                <a:chExt cx="12414" cy="33988"/>
              </a:xfrm>
              <a:solidFill>
                <a:schemeClr val="accent1"/>
              </a:solidFill>
            </p:grpSpPr>
            <p:sp>
              <p:nvSpPr>
                <p:cNvPr id="8854" name="Freeform: Shape 8853">
                  <a:extLst>
                    <a:ext uri="{FF2B5EF4-FFF2-40B4-BE49-F238E27FC236}">
                      <a16:creationId xmlns:a16="http://schemas.microsoft.com/office/drawing/2014/main" id="{387FA343-7FAB-ADF7-F8D8-70401504BAE3}"/>
                    </a:ext>
                  </a:extLst>
                </p:cNvPr>
                <p:cNvSpPr/>
                <p:nvPr/>
              </p:nvSpPr>
              <p:spPr>
                <a:xfrm>
                  <a:off x="7443776" y="5509913"/>
                  <a:ext cx="6306" cy="24700"/>
                </a:xfrm>
                <a:custGeom>
                  <a:avLst/>
                  <a:gdLst>
                    <a:gd name="connsiteX0" fmla="*/ 1200 w 6306"/>
                    <a:gd name="connsiteY0" fmla="*/ 890 h 24700"/>
                    <a:gd name="connsiteX1" fmla="*/ 3457 w 6306"/>
                    <a:gd name="connsiteY1" fmla="*/ 0 h 24700"/>
                    <a:gd name="connsiteX2" fmla="*/ 3516 w 6306"/>
                    <a:gd name="connsiteY2" fmla="*/ 119 h 24700"/>
                    <a:gd name="connsiteX3" fmla="*/ 1616 w 6306"/>
                    <a:gd name="connsiteY3" fmla="*/ 8491 h 24700"/>
                    <a:gd name="connsiteX4" fmla="*/ 6306 w 6306"/>
                    <a:gd name="connsiteY4" fmla="*/ 21197 h 24700"/>
                    <a:gd name="connsiteX5" fmla="*/ 4941 w 6306"/>
                    <a:gd name="connsiteY5" fmla="*/ 24701 h 24700"/>
                    <a:gd name="connsiteX6" fmla="*/ 1260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1200" y="890"/>
                      </a:moveTo>
                      <a:cubicBezTo>
                        <a:pt x="1556" y="475"/>
                        <a:pt x="2150" y="0"/>
                        <a:pt x="3457" y="0"/>
                      </a:cubicBezTo>
                      <a:cubicBezTo>
                        <a:pt x="3457" y="0"/>
                        <a:pt x="3457" y="59"/>
                        <a:pt x="3516" y="119"/>
                      </a:cubicBezTo>
                      <a:cubicBezTo>
                        <a:pt x="2328" y="2791"/>
                        <a:pt x="1735" y="5640"/>
                        <a:pt x="1616" y="8491"/>
                      </a:cubicBezTo>
                      <a:cubicBezTo>
                        <a:pt x="1378" y="12766"/>
                        <a:pt x="3397" y="17575"/>
                        <a:pt x="6306" y="21197"/>
                      </a:cubicBezTo>
                      <a:cubicBezTo>
                        <a:pt x="5891" y="22385"/>
                        <a:pt x="5416" y="23572"/>
                        <a:pt x="4941" y="24701"/>
                      </a:cubicBezTo>
                      <a:cubicBezTo>
                        <a:pt x="1141" y="15735"/>
                        <a:pt x="-1769" y="4275"/>
                        <a:pt x="1260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5" name="Freeform: Shape 8854">
                  <a:extLst>
                    <a:ext uri="{FF2B5EF4-FFF2-40B4-BE49-F238E27FC236}">
                      <a16:creationId xmlns:a16="http://schemas.microsoft.com/office/drawing/2014/main" id="{22A865FA-808C-8DB6-2153-65F43D67F30B}"/>
                    </a:ext>
                  </a:extLst>
                </p:cNvPr>
                <p:cNvSpPr/>
                <p:nvPr/>
              </p:nvSpPr>
              <p:spPr>
                <a:xfrm>
                  <a:off x="7440162" y="5506740"/>
                  <a:ext cx="12414" cy="33988"/>
                </a:xfrm>
                <a:custGeom>
                  <a:avLst/>
                  <a:gdLst>
                    <a:gd name="connsiteX0" fmla="*/ 2083 w 12414"/>
                    <a:gd name="connsiteY0" fmla="*/ 2044 h 33988"/>
                    <a:gd name="connsiteX1" fmla="*/ 8436 w 12414"/>
                    <a:gd name="connsiteY1" fmla="*/ 85 h 33988"/>
                    <a:gd name="connsiteX2" fmla="*/ 8852 w 12414"/>
                    <a:gd name="connsiteY2" fmla="*/ 85 h 33988"/>
                    <a:gd name="connsiteX3" fmla="*/ 7071 w 12414"/>
                    <a:gd name="connsiteY3" fmla="*/ 3291 h 33988"/>
                    <a:gd name="connsiteX4" fmla="*/ 7011 w 12414"/>
                    <a:gd name="connsiteY4" fmla="*/ 3172 h 33988"/>
                    <a:gd name="connsiteX5" fmla="*/ 4755 w 12414"/>
                    <a:gd name="connsiteY5" fmla="*/ 4063 h 33988"/>
                    <a:gd name="connsiteX6" fmla="*/ 8436 w 12414"/>
                    <a:gd name="connsiteY6" fmla="*/ 27813 h 33988"/>
                    <a:gd name="connsiteX7" fmla="*/ 9802 w 12414"/>
                    <a:gd name="connsiteY7" fmla="*/ 24310 h 33988"/>
                    <a:gd name="connsiteX8" fmla="*/ 12058 w 12414"/>
                    <a:gd name="connsiteY8" fmla="*/ 26745 h 33988"/>
                    <a:gd name="connsiteX9" fmla="*/ 12414 w 12414"/>
                    <a:gd name="connsiteY9" fmla="*/ 27042 h 33988"/>
                    <a:gd name="connsiteX10" fmla="*/ 10277 w 12414"/>
                    <a:gd name="connsiteY10" fmla="*/ 31970 h 33988"/>
                    <a:gd name="connsiteX11" fmla="*/ 10633 w 12414"/>
                    <a:gd name="connsiteY11" fmla="*/ 32682 h 33988"/>
                    <a:gd name="connsiteX12" fmla="*/ 9743 w 12414"/>
                    <a:gd name="connsiteY12" fmla="*/ 33039 h 33988"/>
                    <a:gd name="connsiteX13" fmla="*/ 9268 w 12414"/>
                    <a:gd name="connsiteY13" fmla="*/ 33989 h 33988"/>
                    <a:gd name="connsiteX14" fmla="*/ 8377 w 12414"/>
                    <a:gd name="connsiteY14" fmla="*/ 33633 h 33988"/>
                    <a:gd name="connsiteX15" fmla="*/ 7486 w 12414"/>
                    <a:gd name="connsiteY15" fmla="*/ 33989 h 33988"/>
                    <a:gd name="connsiteX16" fmla="*/ 7011 w 12414"/>
                    <a:gd name="connsiteY16" fmla="*/ 33039 h 33988"/>
                    <a:gd name="connsiteX17" fmla="*/ 6120 w 12414"/>
                    <a:gd name="connsiteY17" fmla="*/ 32682 h 33988"/>
                    <a:gd name="connsiteX18" fmla="*/ 6477 w 12414"/>
                    <a:gd name="connsiteY18" fmla="*/ 31970 h 33988"/>
                    <a:gd name="connsiteX19" fmla="*/ 1964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2083" y="2044"/>
                      </a:moveTo>
                      <a:cubicBezTo>
                        <a:pt x="3152" y="857"/>
                        <a:pt x="5052" y="-331"/>
                        <a:pt x="8436" y="85"/>
                      </a:cubicBezTo>
                      <a:cubicBezTo>
                        <a:pt x="8555" y="85"/>
                        <a:pt x="8733" y="85"/>
                        <a:pt x="8852" y="85"/>
                      </a:cubicBezTo>
                      <a:cubicBezTo>
                        <a:pt x="8139" y="1094"/>
                        <a:pt x="7546" y="2163"/>
                        <a:pt x="7071" y="3291"/>
                      </a:cubicBezTo>
                      <a:cubicBezTo>
                        <a:pt x="7071" y="3291"/>
                        <a:pt x="7071" y="3231"/>
                        <a:pt x="7011" y="3172"/>
                      </a:cubicBezTo>
                      <a:cubicBezTo>
                        <a:pt x="5705" y="3172"/>
                        <a:pt x="5111" y="3647"/>
                        <a:pt x="4755" y="4063"/>
                      </a:cubicBezTo>
                      <a:cubicBezTo>
                        <a:pt x="1727" y="7447"/>
                        <a:pt x="4636" y="18848"/>
                        <a:pt x="8436" y="27813"/>
                      </a:cubicBezTo>
                      <a:cubicBezTo>
                        <a:pt x="8911" y="26685"/>
                        <a:pt x="9386" y="25498"/>
                        <a:pt x="9802" y="24310"/>
                      </a:cubicBezTo>
                      <a:cubicBezTo>
                        <a:pt x="10515" y="25201"/>
                        <a:pt x="11287" y="26032"/>
                        <a:pt x="12058" y="26745"/>
                      </a:cubicBezTo>
                      <a:cubicBezTo>
                        <a:pt x="12177" y="26864"/>
                        <a:pt x="12296" y="26923"/>
                        <a:pt x="12414" y="27042"/>
                      </a:cubicBezTo>
                      <a:cubicBezTo>
                        <a:pt x="11702" y="28882"/>
                        <a:pt x="10930" y="30604"/>
                        <a:pt x="10277" y="31970"/>
                      </a:cubicBezTo>
                      <a:cubicBezTo>
                        <a:pt x="10396" y="32207"/>
                        <a:pt x="10515" y="32445"/>
                        <a:pt x="10633" y="32682"/>
                      </a:cubicBezTo>
                      <a:lnTo>
                        <a:pt x="9743" y="33039"/>
                      </a:lnTo>
                      <a:cubicBezTo>
                        <a:pt x="9564" y="33395"/>
                        <a:pt x="9386" y="33692"/>
                        <a:pt x="9268" y="33989"/>
                      </a:cubicBezTo>
                      <a:lnTo>
                        <a:pt x="8377" y="33633"/>
                      </a:lnTo>
                      <a:lnTo>
                        <a:pt x="7486" y="33989"/>
                      </a:lnTo>
                      <a:cubicBezTo>
                        <a:pt x="7486" y="33989"/>
                        <a:pt x="7190" y="33395"/>
                        <a:pt x="7011" y="33039"/>
                      </a:cubicBezTo>
                      <a:lnTo>
                        <a:pt x="6120" y="32682"/>
                      </a:lnTo>
                      <a:cubicBezTo>
                        <a:pt x="6120" y="32682"/>
                        <a:pt x="6358" y="32207"/>
                        <a:pt x="6477" y="31970"/>
                      </a:cubicBezTo>
                      <a:cubicBezTo>
                        <a:pt x="2914" y="24310"/>
                        <a:pt x="-3142" y="7863"/>
                        <a:pt x="1964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37" name="Freeform: Shape 8836">
                <a:extLst>
                  <a:ext uri="{FF2B5EF4-FFF2-40B4-BE49-F238E27FC236}">
                    <a16:creationId xmlns:a16="http://schemas.microsoft.com/office/drawing/2014/main" id="{795986DA-1E66-E9B3-C455-D6FBC1C2BBF8}"/>
                  </a:ext>
                </a:extLst>
              </p:cNvPr>
              <p:cNvSpPr/>
              <p:nvPr/>
            </p:nvSpPr>
            <p:spPr>
              <a:xfrm>
                <a:off x="6755446" y="2724571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6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6"/>
                      <a:pt x="29748" y="53676"/>
                    </a:cubicBezTo>
                    <a:cubicBezTo>
                      <a:pt x="13318" y="53676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8" name="Freeform: Shape 8837">
                <a:extLst>
                  <a:ext uri="{FF2B5EF4-FFF2-40B4-BE49-F238E27FC236}">
                    <a16:creationId xmlns:a16="http://schemas.microsoft.com/office/drawing/2014/main" id="{9218BA71-648E-2843-9BF5-79F3675FC08C}"/>
                  </a:ext>
                </a:extLst>
              </p:cNvPr>
              <p:cNvSpPr/>
              <p:nvPr/>
            </p:nvSpPr>
            <p:spPr>
              <a:xfrm>
                <a:off x="6919373" y="2675548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21376 w 21375"/>
                  <a:gd name="connsiteY1" fmla="*/ 5700 h 11400"/>
                  <a:gd name="connsiteX2" fmla="*/ 10688 w 21375"/>
                  <a:gd name="connsiteY2" fmla="*/ 11400 h 11400"/>
                  <a:gd name="connsiteX3" fmla="*/ 0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16566" y="0"/>
                      <a:pt x="21376" y="2553"/>
                      <a:pt x="21376" y="5700"/>
                    </a:cubicBezTo>
                    <a:cubicBezTo>
                      <a:pt x="21376" y="8847"/>
                      <a:pt x="16625" y="11400"/>
                      <a:pt x="10688" y="11400"/>
                    </a:cubicBezTo>
                    <a:cubicBezTo>
                      <a:pt x="4750" y="11400"/>
                      <a:pt x="0" y="8847"/>
                      <a:pt x="0" y="5700"/>
                    </a:cubicBezTo>
                    <a:cubicBezTo>
                      <a:pt x="0" y="2553"/>
                      <a:pt x="4750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39" name="Graphic 4">
                <a:extLst>
                  <a:ext uri="{FF2B5EF4-FFF2-40B4-BE49-F238E27FC236}">
                    <a16:creationId xmlns:a16="http://schemas.microsoft.com/office/drawing/2014/main" id="{B63B9147-5356-3E3D-271D-B1C8407FB109}"/>
                  </a:ext>
                </a:extLst>
              </p:cNvPr>
              <p:cNvGrpSpPr/>
              <p:nvPr/>
            </p:nvGrpSpPr>
            <p:grpSpPr>
              <a:xfrm>
                <a:off x="6952898" y="2480796"/>
                <a:ext cx="89042" cy="238159"/>
                <a:chOff x="7280304" y="5507516"/>
                <a:chExt cx="10353" cy="27691"/>
              </a:xfrm>
              <a:solidFill>
                <a:schemeClr val="accent5"/>
              </a:solidFill>
            </p:grpSpPr>
            <p:sp>
              <p:nvSpPr>
                <p:cNvPr id="8852" name="Freeform: Shape 8851">
                  <a:extLst>
                    <a:ext uri="{FF2B5EF4-FFF2-40B4-BE49-F238E27FC236}">
                      <a16:creationId xmlns:a16="http://schemas.microsoft.com/office/drawing/2014/main" id="{696BDF43-13C9-933B-BC2D-DDF032962899}"/>
                    </a:ext>
                  </a:extLst>
                </p:cNvPr>
                <p:cNvSpPr/>
                <p:nvPr/>
              </p:nvSpPr>
              <p:spPr>
                <a:xfrm>
                  <a:off x="7283121" y="5510091"/>
                  <a:ext cx="5042" cy="20128"/>
                </a:xfrm>
                <a:custGeom>
                  <a:avLst/>
                  <a:gdLst>
                    <a:gd name="connsiteX0" fmla="*/ 1004 w 5042"/>
                    <a:gd name="connsiteY0" fmla="*/ 712 h 20128"/>
                    <a:gd name="connsiteX1" fmla="*/ 2845 w 5042"/>
                    <a:gd name="connsiteY1" fmla="*/ 0 h 20128"/>
                    <a:gd name="connsiteX2" fmla="*/ 3023 w 5042"/>
                    <a:gd name="connsiteY2" fmla="*/ 238 h 20128"/>
                    <a:gd name="connsiteX3" fmla="*/ 2667 w 5042"/>
                    <a:gd name="connsiteY3" fmla="*/ 3385 h 20128"/>
                    <a:gd name="connsiteX4" fmla="*/ 3558 w 5042"/>
                    <a:gd name="connsiteY4" fmla="*/ 9263 h 20128"/>
                    <a:gd name="connsiteX5" fmla="*/ 2548 w 5042"/>
                    <a:gd name="connsiteY5" fmla="*/ 12588 h 20128"/>
                    <a:gd name="connsiteX6" fmla="*/ 5042 w 5042"/>
                    <a:gd name="connsiteY6" fmla="*/ 17516 h 20128"/>
                    <a:gd name="connsiteX7" fmla="*/ 4033 w 5042"/>
                    <a:gd name="connsiteY7" fmla="*/ 20129 h 20128"/>
                    <a:gd name="connsiteX8" fmla="*/ 1004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1004" y="712"/>
                      </a:moveTo>
                      <a:cubicBezTo>
                        <a:pt x="1302" y="356"/>
                        <a:pt x="1776" y="0"/>
                        <a:pt x="2845" y="0"/>
                      </a:cubicBezTo>
                      <a:cubicBezTo>
                        <a:pt x="2845" y="59"/>
                        <a:pt x="2964" y="119"/>
                        <a:pt x="3023" y="238"/>
                      </a:cubicBezTo>
                      <a:cubicBezTo>
                        <a:pt x="2845" y="1306"/>
                        <a:pt x="2726" y="2316"/>
                        <a:pt x="2667" y="3385"/>
                      </a:cubicBezTo>
                      <a:cubicBezTo>
                        <a:pt x="2548" y="5285"/>
                        <a:pt x="2904" y="7303"/>
                        <a:pt x="3558" y="9263"/>
                      </a:cubicBezTo>
                      <a:cubicBezTo>
                        <a:pt x="2904" y="10272"/>
                        <a:pt x="2548" y="11400"/>
                        <a:pt x="2548" y="12588"/>
                      </a:cubicBezTo>
                      <a:cubicBezTo>
                        <a:pt x="2548" y="14547"/>
                        <a:pt x="3498" y="16269"/>
                        <a:pt x="5042" y="17516"/>
                      </a:cubicBezTo>
                      <a:cubicBezTo>
                        <a:pt x="4686" y="18407"/>
                        <a:pt x="4389" y="19297"/>
                        <a:pt x="4033" y="20129"/>
                      </a:cubicBezTo>
                      <a:cubicBezTo>
                        <a:pt x="945" y="12826"/>
                        <a:pt x="-1430" y="3503"/>
                        <a:pt x="1004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3" name="Freeform: Shape 8852">
                  <a:extLst>
                    <a:ext uri="{FF2B5EF4-FFF2-40B4-BE49-F238E27FC236}">
                      <a16:creationId xmlns:a16="http://schemas.microsoft.com/office/drawing/2014/main" id="{CFCB7315-608F-4307-FF16-0739128230A6}"/>
                    </a:ext>
                  </a:extLst>
                </p:cNvPr>
                <p:cNvSpPr/>
                <p:nvPr/>
              </p:nvSpPr>
              <p:spPr>
                <a:xfrm>
                  <a:off x="7280304" y="5507516"/>
                  <a:ext cx="10353" cy="27691"/>
                </a:xfrm>
                <a:custGeom>
                  <a:avLst/>
                  <a:gdLst>
                    <a:gd name="connsiteX0" fmla="*/ 1624 w 10353"/>
                    <a:gd name="connsiteY0" fmla="*/ 1684 h 27691"/>
                    <a:gd name="connsiteX1" fmla="*/ 6493 w 10353"/>
                    <a:gd name="connsiteY1" fmla="*/ 22 h 27691"/>
                    <a:gd name="connsiteX2" fmla="*/ 5840 w 10353"/>
                    <a:gd name="connsiteY2" fmla="*/ 2753 h 27691"/>
                    <a:gd name="connsiteX3" fmla="*/ 5662 w 10353"/>
                    <a:gd name="connsiteY3" fmla="*/ 2515 h 27691"/>
                    <a:gd name="connsiteX4" fmla="*/ 3821 w 10353"/>
                    <a:gd name="connsiteY4" fmla="*/ 3228 h 27691"/>
                    <a:gd name="connsiteX5" fmla="*/ 6850 w 10353"/>
                    <a:gd name="connsiteY5" fmla="*/ 22644 h 27691"/>
                    <a:gd name="connsiteX6" fmla="*/ 7859 w 10353"/>
                    <a:gd name="connsiteY6" fmla="*/ 20032 h 27691"/>
                    <a:gd name="connsiteX7" fmla="*/ 10353 w 10353"/>
                    <a:gd name="connsiteY7" fmla="*/ 21397 h 27691"/>
                    <a:gd name="connsiteX8" fmla="*/ 8394 w 10353"/>
                    <a:gd name="connsiteY8" fmla="*/ 26029 h 27691"/>
                    <a:gd name="connsiteX9" fmla="*/ 8690 w 10353"/>
                    <a:gd name="connsiteY9" fmla="*/ 26622 h 27691"/>
                    <a:gd name="connsiteX10" fmla="*/ 7978 w 10353"/>
                    <a:gd name="connsiteY10" fmla="*/ 26919 h 27691"/>
                    <a:gd name="connsiteX11" fmla="*/ 7562 w 10353"/>
                    <a:gd name="connsiteY11" fmla="*/ 27691 h 27691"/>
                    <a:gd name="connsiteX12" fmla="*/ 6850 w 10353"/>
                    <a:gd name="connsiteY12" fmla="*/ 27394 h 27691"/>
                    <a:gd name="connsiteX13" fmla="*/ 6137 w 10353"/>
                    <a:gd name="connsiteY13" fmla="*/ 27691 h 27691"/>
                    <a:gd name="connsiteX14" fmla="*/ 5721 w 10353"/>
                    <a:gd name="connsiteY14" fmla="*/ 26919 h 27691"/>
                    <a:gd name="connsiteX15" fmla="*/ 5009 w 10353"/>
                    <a:gd name="connsiteY15" fmla="*/ 26622 h 27691"/>
                    <a:gd name="connsiteX16" fmla="*/ 5306 w 10353"/>
                    <a:gd name="connsiteY16" fmla="*/ 26029 h 27691"/>
                    <a:gd name="connsiteX17" fmla="*/ 1624 w 10353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3" h="27691">
                      <a:moveTo>
                        <a:pt x="1624" y="1684"/>
                      </a:moveTo>
                      <a:cubicBezTo>
                        <a:pt x="2456" y="794"/>
                        <a:pt x="3940" y="-156"/>
                        <a:pt x="6493" y="22"/>
                      </a:cubicBezTo>
                      <a:cubicBezTo>
                        <a:pt x="6197" y="912"/>
                        <a:pt x="6018" y="1862"/>
                        <a:pt x="5840" y="2753"/>
                      </a:cubicBezTo>
                      <a:cubicBezTo>
                        <a:pt x="5840" y="2694"/>
                        <a:pt x="5721" y="2575"/>
                        <a:pt x="5662" y="2515"/>
                      </a:cubicBezTo>
                      <a:cubicBezTo>
                        <a:pt x="4593" y="2515"/>
                        <a:pt x="4119" y="2931"/>
                        <a:pt x="3821" y="3228"/>
                      </a:cubicBezTo>
                      <a:cubicBezTo>
                        <a:pt x="1328" y="5959"/>
                        <a:pt x="3703" y="15282"/>
                        <a:pt x="6850" y="22644"/>
                      </a:cubicBezTo>
                      <a:cubicBezTo>
                        <a:pt x="7206" y="21813"/>
                        <a:pt x="7562" y="20922"/>
                        <a:pt x="7859" y="20032"/>
                      </a:cubicBezTo>
                      <a:cubicBezTo>
                        <a:pt x="8572" y="20626"/>
                        <a:pt x="9403" y="21100"/>
                        <a:pt x="10353" y="21397"/>
                      </a:cubicBezTo>
                      <a:cubicBezTo>
                        <a:pt x="9700" y="23119"/>
                        <a:pt x="8987" y="24722"/>
                        <a:pt x="8394" y="26029"/>
                      </a:cubicBezTo>
                      <a:cubicBezTo>
                        <a:pt x="8512" y="26207"/>
                        <a:pt x="8572" y="26444"/>
                        <a:pt x="8690" y="26622"/>
                      </a:cubicBezTo>
                      <a:lnTo>
                        <a:pt x="7978" y="26919"/>
                      </a:lnTo>
                      <a:cubicBezTo>
                        <a:pt x="7978" y="26919"/>
                        <a:pt x="7740" y="27454"/>
                        <a:pt x="7562" y="27691"/>
                      </a:cubicBezTo>
                      <a:lnTo>
                        <a:pt x="6850" y="27394"/>
                      </a:lnTo>
                      <a:lnTo>
                        <a:pt x="6137" y="27691"/>
                      </a:lnTo>
                      <a:cubicBezTo>
                        <a:pt x="6137" y="27691"/>
                        <a:pt x="5900" y="27216"/>
                        <a:pt x="5721" y="26919"/>
                      </a:cubicBezTo>
                      <a:lnTo>
                        <a:pt x="5009" y="26622"/>
                      </a:lnTo>
                      <a:cubicBezTo>
                        <a:pt x="5009" y="26622"/>
                        <a:pt x="5187" y="26207"/>
                        <a:pt x="5306" y="26029"/>
                      </a:cubicBezTo>
                      <a:cubicBezTo>
                        <a:pt x="2396" y="19794"/>
                        <a:pt x="-2591" y="6375"/>
                        <a:pt x="1624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40" name="Freeform: Shape 8839">
                <a:extLst>
                  <a:ext uri="{FF2B5EF4-FFF2-40B4-BE49-F238E27FC236}">
                    <a16:creationId xmlns:a16="http://schemas.microsoft.com/office/drawing/2014/main" id="{D401F95E-2963-FBBE-F1B1-8B644933B39F}"/>
                  </a:ext>
                </a:extLst>
              </p:cNvPr>
              <p:cNvSpPr/>
              <p:nvPr/>
            </p:nvSpPr>
            <p:spPr>
              <a:xfrm>
                <a:off x="1107907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1" name="Freeform: Shape 8840">
                <a:extLst>
                  <a:ext uri="{FF2B5EF4-FFF2-40B4-BE49-F238E27FC236}">
                    <a16:creationId xmlns:a16="http://schemas.microsoft.com/office/drawing/2014/main" id="{A71CED74-D6F3-2FD2-E8A7-F1AC16377807}"/>
                  </a:ext>
                </a:extLst>
              </p:cNvPr>
              <p:cNvSpPr/>
              <p:nvPr/>
            </p:nvSpPr>
            <p:spPr>
              <a:xfrm>
                <a:off x="1284606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22919 w 22919"/>
                  <a:gd name="connsiteY1" fmla="*/ 6175 h 12350"/>
                  <a:gd name="connsiteX2" fmla="*/ 11460 w 22919"/>
                  <a:gd name="connsiteY2" fmla="*/ 12350 h 12350"/>
                  <a:gd name="connsiteX3" fmla="*/ 0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17813" y="0"/>
                      <a:pt x="22919" y="2731"/>
                      <a:pt x="22919" y="6175"/>
                    </a:cubicBezTo>
                    <a:cubicBezTo>
                      <a:pt x="22919" y="9619"/>
                      <a:pt x="17754" y="12350"/>
                      <a:pt x="11460" y="12350"/>
                    </a:cubicBezTo>
                    <a:cubicBezTo>
                      <a:pt x="5166" y="12350"/>
                      <a:pt x="0" y="9619"/>
                      <a:pt x="0" y="6175"/>
                    </a:cubicBezTo>
                    <a:cubicBezTo>
                      <a:pt x="0" y="2731"/>
                      <a:pt x="5166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42" name="Graphic 4">
                <a:extLst>
                  <a:ext uri="{FF2B5EF4-FFF2-40B4-BE49-F238E27FC236}">
                    <a16:creationId xmlns:a16="http://schemas.microsoft.com/office/drawing/2014/main" id="{3D797C3E-A4E2-7E7A-39D7-3FD7C482D0E9}"/>
                  </a:ext>
                </a:extLst>
              </p:cNvPr>
              <p:cNvGrpSpPr/>
              <p:nvPr/>
            </p:nvGrpSpPr>
            <p:grpSpPr>
              <a:xfrm>
                <a:off x="1355079" y="1956426"/>
                <a:ext cx="91123" cy="256960"/>
                <a:chOff x="6629439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8850" name="Freeform: Shape 8849">
                  <a:extLst>
                    <a:ext uri="{FF2B5EF4-FFF2-40B4-BE49-F238E27FC236}">
                      <a16:creationId xmlns:a16="http://schemas.microsoft.com/office/drawing/2014/main" id="{74798513-7E43-45AE-FED9-3FDB2B834686}"/>
                    </a:ext>
                  </a:extLst>
                </p:cNvPr>
                <p:cNvSpPr/>
                <p:nvPr/>
              </p:nvSpPr>
              <p:spPr>
                <a:xfrm>
                  <a:off x="6631992" y="5449349"/>
                  <a:ext cx="5033" cy="21672"/>
                </a:xfrm>
                <a:custGeom>
                  <a:avLst/>
                  <a:gdLst>
                    <a:gd name="connsiteX0" fmla="*/ 1306 w 5033"/>
                    <a:gd name="connsiteY0" fmla="*/ 14606 h 21672"/>
                    <a:gd name="connsiteX1" fmla="*/ 1009 w 5033"/>
                    <a:gd name="connsiteY1" fmla="*/ 9441 h 21672"/>
                    <a:gd name="connsiteX2" fmla="*/ 2494 w 5033"/>
                    <a:gd name="connsiteY2" fmla="*/ 4275 h 21672"/>
                    <a:gd name="connsiteX3" fmla="*/ 1959 w 5033"/>
                    <a:gd name="connsiteY3" fmla="*/ 0 h 21672"/>
                    <a:gd name="connsiteX4" fmla="*/ 1959 w 5033"/>
                    <a:gd name="connsiteY4" fmla="*/ 0 h 21672"/>
                    <a:gd name="connsiteX5" fmla="*/ 3919 w 5033"/>
                    <a:gd name="connsiteY5" fmla="*/ 772 h 21672"/>
                    <a:gd name="connsiteX6" fmla="*/ 712 w 5033"/>
                    <a:gd name="connsiteY6" fmla="*/ 21672 h 21672"/>
                    <a:gd name="connsiteX7" fmla="*/ 0 w 5033"/>
                    <a:gd name="connsiteY7" fmla="*/ 19891 h 21672"/>
                    <a:gd name="connsiteX8" fmla="*/ 1306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1306" y="14606"/>
                      </a:moveTo>
                      <a:cubicBezTo>
                        <a:pt x="890" y="13003"/>
                        <a:pt x="831" y="11400"/>
                        <a:pt x="1009" y="9441"/>
                      </a:cubicBezTo>
                      <a:cubicBezTo>
                        <a:pt x="1187" y="8075"/>
                        <a:pt x="1841" y="5938"/>
                        <a:pt x="2494" y="4275"/>
                      </a:cubicBezTo>
                      <a:cubicBezTo>
                        <a:pt x="3087" y="2850"/>
                        <a:pt x="2791" y="1306"/>
                        <a:pt x="1959" y="0"/>
                      </a:cubicBezTo>
                      <a:cubicBezTo>
                        <a:pt x="1959" y="0"/>
                        <a:pt x="1959" y="0"/>
                        <a:pt x="1959" y="0"/>
                      </a:cubicBezTo>
                      <a:cubicBezTo>
                        <a:pt x="3087" y="0"/>
                        <a:pt x="3622" y="416"/>
                        <a:pt x="3919" y="772"/>
                      </a:cubicBezTo>
                      <a:cubicBezTo>
                        <a:pt x="6591" y="3741"/>
                        <a:pt x="4038" y="13775"/>
                        <a:pt x="712" y="21672"/>
                      </a:cubicBezTo>
                      <a:cubicBezTo>
                        <a:pt x="475" y="21079"/>
                        <a:pt x="237" y="20485"/>
                        <a:pt x="0" y="19891"/>
                      </a:cubicBezTo>
                      <a:cubicBezTo>
                        <a:pt x="1306" y="18466"/>
                        <a:pt x="1781" y="16507"/>
                        <a:pt x="1306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1" name="Freeform: Shape 8850">
                  <a:extLst>
                    <a:ext uri="{FF2B5EF4-FFF2-40B4-BE49-F238E27FC236}">
                      <a16:creationId xmlns:a16="http://schemas.microsoft.com/office/drawing/2014/main" id="{1B3E632A-54AA-9190-B862-71666C021000}"/>
                    </a:ext>
                  </a:extLst>
                </p:cNvPr>
                <p:cNvSpPr/>
                <p:nvPr/>
              </p:nvSpPr>
              <p:spPr>
                <a:xfrm>
                  <a:off x="6629439" y="5446547"/>
                  <a:ext cx="10595" cy="29877"/>
                </a:xfrm>
                <a:custGeom>
                  <a:avLst/>
                  <a:gdLst>
                    <a:gd name="connsiteX0" fmla="*/ 0 w 10595"/>
                    <a:gd name="connsiteY0" fmla="*/ 24415 h 29877"/>
                    <a:gd name="connsiteX1" fmla="*/ 2553 w 10595"/>
                    <a:gd name="connsiteY1" fmla="*/ 22693 h 29877"/>
                    <a:gd name="connsiteX2" fmla="*/ 3266 w 10595"/>
                    <a:gd name="connsiteY2" fmla="*/ 24474 h 29877"/>
                    <a:gd name="connsiteX3" fmla="*/ 6472 w 10595"/>
                    <a:gd name="connsiteY3" fmla="*/ 3573 h 29877"/>
                    <a:gd name="connsiteX4" fmla="*/ 4512 w 10595"/>
                    <a:gd name="connsiteY4" fmla="*/ 2801 h 29877"/>
                    <a:gd name="connsiteX5" fmla="*/ 4512 w 10595"/>
                    <a:gd name="connsiteY5" fmla="*/ 2801 h 29877"/>
                    <a:gd name="connsiteX6" fmla="*/ 1187 w 10595"/>
                    <a:gd name="connsiteY6" fmla="*/ 70 h 29877"/>
                    <a:gd name="connsiteX7" fmla="*/ 3266 w 10595"/>
                    <a:gd name="connsiteY7" fmla="*/ 70 h 29877"/>
                    <a:gd name="connsiteX8" fmla="*/ 8847 w 10595"/>
                    <a:gd name="connsiteY8" fmla="*/ 1792 h 29877"/>
                    <a:gd name="connsiteX9" fmla="*/ 4928 w 10595"/>
                    <a:gd name="connsiteY9" fmla="*/ 28037 h 29877"/>
                    <a:gd name="connsiteX10" fmla="*/ 5225 w 10595"/>
                    <a:gd name="connsiteY10" fmla="*/ 28690 h 29877"/>
                    <a:gd name="connsiteX11" fmla="*/ 4453 w 10595"/>
                    <a:gd name="connsiteY11" fmla="*/ 29046 h 29877"/>
                    <a:gd name="connsiteX12" fmla="*/ 4038 w 10595"/>
                    <a:gd name="connsiteY12" fmla="*/ 29877 h 29877"/>
                    <a:gd name="connsiteX13" fmla="*/ 3266 w 10595"/>
                    <a:gd name="connsiteY13" fmla="*/ 29521 h 29877"/>
                    <a:gd name="connsiteX14" fmla="*/ 2494 w 10595"/>
                    <a:gd name="connsiteY14" fmla="*/ 29877 h 29877"/>
                    <a:gd name="connsiteX15" fmla="*/ 2078 w 10595"/>
                    <a:gd name="connsiteY15" fmla="*/ 29046 h 29877"/>
                    <a:gd name="connsiteX16" fmla="*/ 1306 w 10595"/>
                    <a:gd name="connsiteY16" fmla="*/ 28690 h 29877"/>
                    <a:gd name="connsiteX17" fmla="*/ 1603 w 10595"/>
                    <a:gd name="connsiteY17" fmla="*/ 28037 h 29877"/>
                    <a:gd name="connsiteX18" fmla="*/ 0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0" y="24415"/>
                      </a:moveTo>
                      <a:cubicBezTo>
                        <a:pt x="1009" y="24058"/>
                        <a:pt x="1900" y="23464"/>
                        <a:pt x="2553" y="22693"/>
                      </a:cubicBezTo>
                      <a:cubicBezTo>
                        <a:pt x="2791" y="23286"/>
                        <a:pt x="3028" y="23880"/>
                        <a:pt x="3266" y="24474"/>
                      </a:cubicBezTo>
                      <a:cubicBezTo>
                        <a:pt x="6591" y="16577"/>
                        <a:pt x="9144" y="6542"/>
                        <a:pt x="6472" y="3573"/>
                      </a:cubicBezTo>
                      <a:cubicBezTo>
                        <a:pt x="6175" y="3217"/>
                        <a:pt x="5640" y="2801"/>
                        <a:pt x="4512" y="2801"/>
                      </a:cubicBezTo>
                      <a:cubicBezTo>
                        <a:pt x="4512" y="2801"/>
                        <a:pt x="4512" y="2801"/>
                        <a:pt x="4512" y="2801"/>
                      </a:cubicBezTo>
                      <a:cubicBezTo>
                        <a:pt x="3740" y="1614"/>
                        <a:pt x="2553" y="605"/>
                        <a:pt x="1187" y="70"/>
                      </a:cubicBezTo>
                      <a:cubicBezTo>
                        <a:pt x="1781" y="11"/>
                        <a:pt x="2494" y="11"/>
                        <a:pt x="3266" y="70"/>
                      </a:cubicBezTo>
                      <a:cubicBezTo>
                        <a:pt x="6234" y="-286"/>
                        <a:pt x="7956" y="783"/>
                        <a:pt x="8847" y="1792"/>
                      </a:cubicBezTo>
                      <a:cubicBezTo>
                        <a:pt x="13360" y="6839"/>
                        <a:pt x="8075" y="21327"/>
                        <a:pt x="4928" y="28037"/>
                      </a:cubicBezTo>
                      <a:cubicBezTo>
                        <a:pt x="5047" y="28274"/>
                        <a:pt x="5166" y="28452"/>
                        <a:pt x="5225" y="28690"/>
                      </a:cubicBezTo>
                      <a:lnTo>
                        <a:pt x="4453" y="29046"/>
                      </a:lnTo>
                      <a:cubicBezTo>
                        <a:pt x="4334" y="29343"/>
                        <a:pt x="4156" y="29640"/>
                        <a:pt x="4038" y="29877"/>
                      </a:cubicBezTo>
                      <a:lnTo>
                        <a:pt x="3266" y="29521"/>
                      </a:lnTo>
                      <a:lnTo>
                        <a:pt x="2494" y="29877"/>
                      </a:lnTo>
                      <a:cubicBezTo>
                        <a:pt x="2494" y="29877"/>
                        <a:pt x="2197" y="29343"/>
                        <a:pt x="2078" y="29046"/>
                      </a:cubicBezTo>
                      <a:lnTo>
                        <a:pt x="1306" y="28690"/>
                      </a:lnTo>
                      <a:cubicBezTo>
                        <a:pt x="1306" y="28690"/>
                        <a:pt x="1543" y="28274"/>
                        <a:pt x="1603" y="28037"/>
                      </a:cubicBezTo>
                      <a:cubicBezTo>
                        <a:pt x="1128" y="26968"/>
                        <a:pt x="534" y="25721"/>
                        <a:pt x="0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43" name="Freeform: Shape 8842">
                <a:extLst>
                  <a:ext uri="{FF2B5EF4-FFF2-40B4-BE49-F238E27FC236}">
                    <a16:creationId xmlns:a16="http://schemas.microsoft.com/office/drawing/2014/main" id="{9EBEAFCC-0515-BF62-0ED5-17CDAFCEE796}"/>
                  </a:ext>
                </a:extLst>
              </p:cNvPr>
              <p:cNvSpPr/>
              <p:nvPr/>
            </p:nvSpPr>
            <p:spPr>
              <a:xfrm>
                <a:off x="4935407" y="1642290"/>
                <a:ext cx="592890" cy="536023"/>
              </a:xfrm>
              <a:custGeom>
                <a:avLst/>
                <a:gdLst>
                  <a:gd name="connsiteX0" fmla="*/ 32063 w 68936"/>
                  <a:gd name="connsiteY0" fmla="*/ 27213 h 62324"/>
                  <a:gd name="connsiteX1" fmla="*/ 29629 w 68936"/>
                  <a:gd name="connsiteY1" fmla="*/ 27748 h 62324"/>
                  <a:gd name="connsiteX2" fmla="*/ 21435 w 68936"/>
                  <a:gd name="connsiteY2" fmla="*/ 14448 h 62324"/>
                  <a:gd name="connsiteX3" fmla="*/ 15616 w 68936"/>
                  <a:gd name="connsiteY3" fmla="*/ 5006 h 62324"/>
                  <a:gd name="connsiteX4" fmla="*/ 8313 w 68936"/>
                  <a:gd name="connsiteY4" fmla="*/ 10766 h 62324"/>
                  <a:gd name="connsiteX5" fmla="*/ 3859 w 68936"/>
                  <a:gd name="connsiteY5" fmla="*/ 16704 h 62324"/>
                  <a:gd name="connsiteX6" fmla="*/ 15141 w 68936"/>
                  <a:gd name="connsiteY6" fmla="*/ 22998 h 62324"/>
                  <a:gd name="connsiteX7" fmla="*/ 29451 w 68936"/>
                  <a:gd name="connsiteY7" fmla="*/ 30954 h 62324"/>
                  <a:gd name="connsiteX8" fmla="*/ 28738 w 68936"/>
                  <a:gd name="connsiteY8" fmla="*/ 33151 h 62324"/>
                  <a:gd name="connsiteX9" fmla="*/ 11935 w 68936"/>
                  <a:gd name="connsiteY9" fmla="*/ 32914 h 62324"/>
                  <a:gd name="connsiteX10" fmla="*/ 0 w 68936"/>
                  <a:gd name="connsiteY10" fmla="*/ 32736 h 62324"/>
                  <a:gd name="connsiteX11" fmla="*/ 5344 w 68936"/>
                  <a:gd name="connsiteY11" fmla="*/ 47817 h 62324"/>
                  <a:gd name="connsiteX12" fmla="*/ 17041 w 68936"/>
                  <a:gd name="connsiteY12" fmla="*/ 42117 h 62324"/>
                  <a:gd name="connsiteX13" fmla="*/ 31885 w 68936"/>
                  <a:gd name="connsiteY13" fmla="*/ 34933 h 62324"/>
                  <a:gd name="connsiteX14" fmla="*/ 33607 w 68936"/>
                  <a:gd name="connsiteY14" fmla="*/ 36595 h 62324"/>
                  <a:gd name="connsiteX15" fmla="*/ 24938 w 68936"/>
                  <a:gd name="connsiteY15" fmla="*/ 49658 h 62324"/>
                  <a:gd name="connsiteX16" fmla="*/ 18822 w 68936"/>
                  <a:gd name="connsiteY16" fmla="*/ 58921 h 62324"/>
                  <a:gd name="connsiteX17" fmla="*/ 35982 w 68936"/>
                  <a:gd name="connsiteY17" fmla="*/ 62305 h 62324"/>
                  <a:gd name="connsiteX18" fmla="*/ 36398 w 68936"/>
                  <a:gd name="connsiteY18" fmla="*/ 50311 h 62324"/>
                  <a:gd name="connsiteX19" fmla="*/ 36873 w 68936"/>
                  <a:gd name="connsiteY19" fmla="*/ 35110 h 62324"/>
                  <a:gd name="connsiteX20" fmla="*/ 39307 w 68936"/>
                  <a:gd name="connsiteY20" fmla="*/ 34576 h 62324"/>
                  <a:gd name="connsiteX21" fmla="*/ 47501 w 68936"/>
                  <a:gd name="connsiteY21" fmla="*/ 47877 h 62324"/>
                  <a:gd name="connsiteX22" fmla="*/ 53320 w 68936"/>
                  <a:gd name="connsiteY22" fmla="*/ 57317 h 62324"/>
                  <a:gd name="connsiteX23" fmla="*/ 60623 w 68936"/>
                  <a:gd name="connsiteY23" fmla="*/ 51558 h 62324"/>
                  <a:gd name="connsiteX24" fmla="*/ 65077 w 68936"/>
                  <a:gd name="connsiteY24" fmla="*/ 45620 h 62324"/>
                  <a:gd name="connsiteX25" fmla="*/ 53795 w 68936"/>
                  <a:gd name="connsiteY25" fmla="*/ 39326 h 62324"/>
                  <a:gd name="connsiteX26" fmla="*/ 39485 w 68936"/>
                  <a:gd name="connsiteY26" fmla="*/ 31370 h 62324"/>
                  <a:gd name="connsiteX27" fmla="*/ 40198 w 68936"/>
                  <a:gd name="connsiteY27" fmla="*/ 29173 h 62324"/>
                  <a:gd name="connsiteX28" fmla="*/ 57001 w 68936"/>
                  <a:gd name="connsiteY28" fmla="*/ 29411 h 62324"/>
                  <a:gd name="connsiteX29" fmla="*/ 68936 w 68936"/>
                  <a:gd name="connsiteY29" fmla="*/ 29588 h 62324"/>
                  <a:gd name="connsiteX30" fmla="*/ 63592 w 68936"/>
                  <a:gd name="connsiteY30" fmla="*/ 14507 h 62324"/>
                  <a:gd name="connsiteX31" fmla="*/ 51895 w 68936"/>
                  <a:gd name="connsiteY31" fmla="*/ 20207 h 62324"/>
                  <a:gd name="connsiteX32" fmla="*/ 37051 w 68936"/>
                  <a:gd name="connsiteY32" fmla="*/ 27392 h 62324"/>
                  <a:gd name="connsiteX33" fmla="*/ 35329 w 68936"/>
                  <a:gd name="connsiteY33" fmla="*/ 25729 h 62324"/>
                  <a:gd name="connsiteX34" fmla="*/ 43998 w 68936"/>
                  <a:gd name="connsiteY34" fmla="*/ 12666 h 62324"/>
                  <a:gd name="connsiteX35" fmla="*/ 50114 w 68936"/>
                  <a:gd name="connsiteY35" fmla="*/ 3404 h 62324"/>
                  <a:gd name="connsiteX36" fmla="*/ 32954 w 68936"/>
                  <a:gd name="connsiteY36" fmla="*/ 19 h 62324"/>
                  <a:gd name="connsiteX37" fmla="*/ 32538 w 68936"/>
                  <a:gd name="connsiteY37" fmla="*/ 12013 h 62324"/>
                  <a:gd name="connsiteX38" fmla="*/ 32063 w 68936"/>
                  <a:gd name="connsiteY38" fmla="*/ 27213 h 6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8936" h="62324">
                    <a:moveTo>
                      <a:pt x="32063" y="27213"/>
                    </a:moveTo>
                    <a:cubicBezTo>
                      <a:pt x="32063" y="28401"/>
                      <a:pt x="30282" y="28817"/>
                      <a:pt x="29629" y="27748"/>
                    </a:cubicBezTo>
                    <a:lnTo>
                      <a:pt x="21435" y="14448"/>
                    </a:lnTo>
                    <a:lnTo>
                      <a:pt x="15616" y="5006"/>
                    </a:lnTo>
                    <a:cubicBezTo>
                      <a:pt x="12944" y="6550"/>
                      <a:pt x="10450" y="8510"/>
                      <a:pt x="8313" y="10766"/>
                    </a:cubicBezTo>
                    <a:cubicBezTo>
                      <a:pt x="6531" y="12607"/>
                      <a:pt x="5047" y="14625"/>
                      <a:pt x="3859" y="16704"/>
                    </a:cubicBezTo>
                    <a:lnTo>
                      <a:pt x="15141" y="22998"/>
                    </a:lnTo>
                    <a:lnTo>
                      <a:pt x="29451" y="30954"/>
                    </a:lnTo>
                    <a:cubicBezTo>
                      <a:pt x="30579" y="31607"/>
                      <a:pt x="30045" y="33151"/>
                      <a:pt x="28738" y="33151"/>
                    </a:cubicBezTo>
                    <a:lnTo>
                      <a:pt x="11935" y="32914"/>
                    </a:lnTo>
                    <a:lnTo>
                      <a:pt x="0" y="32736"/>
                    </a:lnTo>
                    <a:cubicBezTo>
                      <a:pt x="297" y="38020"/>
                      <a:pt x="2078" y="43245"/>
                      <a:pt x="5344" y="47817"/>
                    </a:cubicBezTo>
                    <a:lnTo>
                      <a:pt x="17041" y="42117"/>
                    </a:lnTo>
                    <a:lnTo>
                      <a:pt x="31885" y="34933"/>
                    </a:lnTo>
                    <a:cubicBezTo>
                      <a:pt x="33073" y="34339"/>
                      <a:pt x="34320" y="35526"/>
                      <a:pt x="33607" y="36595"/>
                    </a:cubicBezTo>
                    <a:lnTo>
                      <a:pt x="24938" y="49658"/>
                    </a:lnTo>
                    <a:lnTo>
                      <a:pt x="18822" y="58921"/>
                    </a:lnTo>
                    <a:cubicBezTo>
                      <a:pt x="24226" y="61414"/>
                      <a:pt x="30104" y="62483"/>
                      <a:pt x="35982" y="62305"/>
                    </a:cubicBezTo>
                    <a:lnTo>
                      <a:pt x="36398" y="50311"/>
                    </a:lnTo>
                    <a:lnTo>
                      <a:pt x="36873" y="35110"/>
                    </a:lnTo>
                    <a:cubicBezTo>
                      <a:pt x="36873" y="33923"/>
                      <a:pt x="38654" y="33508"/>
                      <a:pt x="39307" y="34576"/>
                    </a:cubicBezTo>
                    <a:lnTo>
                      <a:pt x="47501" y="47877"/>
                    </a:lnTo>
                    <a:lnTo>
                      <a:pt x="53320" y="57317"/>
                    </a:lnTo>
                    <a:cubicBezTo>
                      <a:pt x="55992" y="55774"/>
                      <a:pt x="58486" y="53814"/>
                      <a:pt x="60623" y="51558"/>
                    </a:cubicBezTo>
                    <a:cubicBezTo>
                      <a:pt x="62405" y="49717"/>
                      <a:pt x="63889" y="47698"/>
                      <a:pt x="65077" y="45620"/>
                    </a:cubicBezTo>
                    <a:lnTo>
                      <a:pt x="53795" y="39326"/>
                    </a:lnTo>
                    <a:lnTo>
                      <a:pt x="39485" y="31370"/>
                    </a:lnTo>
                    <a:cubicBezTo>
                      <a:pt x="38357" y="30717"/>
                      <a:pt x="38892" y="29173"/>
                      <a:pt x="40198" y="29173"/>
                    </a:cubicBezTo>
                    <a:lnTo>
                      <a:pt x="57001" y="29411"/>
                    </a:lnTo>
                    <a:lnTo>
                      <a:pt x="68936" y="29588"/>
                    </a:lnTo>
                    <a:cubicBezTo>
                      <a:pt x="68639" y="24304"/>
                      <a:pt x="66858" y="19079"/>
                      <a:pt x="63592" y="14507"/>
                    </a:cubicBezTo>
                    <a:lnTo>
                      <a:pt x="51895" y="20207"/>
                    </a:lnTo>
                    <a:lnTo>
                      <a:pt x="37051" y="27392"/>
                    </a:lnTo>
                    <a:cubicBezTo>
                      <a:pt x="35863" y="27985"/>
                      <a:pt x="34617" y="26798"/>
                      <a:pt x="35329" y="25729"/>
                    </a:cubicBezTo>
                    <a:lnTo>
                      <a:pt x="43998" y="12666"/>
                    </a:lnTo>
                    <a:lnTo>
                      <a:pt x="50114" y="3404"/>
                    </a:lnTo>
                    <a:cubicBezTo>
                      <a:pt x="44710" y="909"/>
                      <a:pt x="38832" y="-159"/>
                      <a:pt x="32954" y="19"/>
                    </a:cubicBezTo>
                    <a:lnTo>
                      <a:pt x="32538" y="12013"/>
                    </a:lnTo>
                    <a:lnTo>
                      <a:pt x="32063" y="27213"/>
                    </a:lnTo>
                    <a:close/>
                  </a:path>
                </a:pathLst>
              </a:custGeom>
              <a:solidFill>
                <a:schemeClr val="bg2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4" name="Freeform: Shape 8843">
                <a:extLst>
                  <a:ext uri="{FF2B5EF4-FFF2-40B4-BE49-F238E27FC236}">
                    <a16:creationId xmlns:a16="http://schemas.microsoft.com/office/drawing/2014/main" id="{07706EDB-3325-7AF7-4827-263433324B3A}"/>
                  </a:ext>
                </a:extLst>
              </p:cNvPr>
              <p:cNvSpPr/>
              <p:nvPr/>
            </p:nvSpPr>
            <p:spPr>
              <a:xfrm>
                <a:off x="5237468" y="1671050"/>
                <a:ext cx="244867" cy="207670"/>
              </a:xfrm>
              <a:custGeom>
                <a:avLst/>
                <a:gdLst>
                  <a:gd name="connsiteX0" fmla="*/ 14993 w 28471"/>
                  <a:gd name="connsiteY0" fmla="*/ 59 h 24146"/>
                  <a:gd name="connsiteX1" fmla="*/ 21881 w 28471"/>
                  <a:gd name="connsiteY1" fmla="*/ 4216 h 24146"/>
                  <a:gd name="connsiteX2" fmla="*/ 28472 w 28471"/>
                  <a:gd name="connsiteY2" fmla="*/ 11103 h 24146"/>
                  <a:gd name="connsiteX3" fmla="*/ 16775 w 28471"/>
                  <a:gd name="connsiteY3" fmla="*/ 16804 h 24146"/>
                  <a:gd name="connsiteX4" fmla="*/ 1930 w 28471"/>
                  <a:gd name="connsiteY4" fmla="*/ 23988 h 24146"/>
                  <a:gd name="connsiteX5" fmla="*/ 209 w 28471"/>
                  <a:gd name="connsiteY5" fmla="*/ 22326 h 24146"/>
                  <a:gd name="connsiteX6" fmla="*/ 8877 w 28471"/>
                  <a:gd name="connsiteY6" fmla="*/ 9263 h 24146"/>
                  <a:gd name="connsiteX7" fmla="*/ 14993 w 28471"/>
                  <a:gd name="connsiteY7" fmla="*/ 0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14993" y="59"/>
                    </a:moveTo>
                    <a:cubicBezTo>
                      <a:pt x="17428" y="1188"/>
                      <a:pt x="19743" y="2553"/>
                      <a:pt x="21881" y="4216"/>
                    </a:cubicBezTo>
                    <a:cubicBezTo>
                      <a:pt x="24493" y="6234"/>
                      <a:pt x="26690" y="8610"/>
                      <a:pt x="28472" y="11103"/>
                    </a:cubicBezTo>
                    <a:lnTo>
                      <a:pt x="16775" y="16804"/>
                    </a:lnTo>
                    <a:lnTo>
                      <a:pt x="1930" y="23988"/>
                    </a:lnTo>
                    <a:cubicBezTo>
                      <a:pt x="743" y="24582"/>
                      <a:pt x="-504" y="23394"/>
                      <a:pt x="209" y="22326"/>
                    </a:cubicBezTo>
                    <a:lnTo>
                      <a:pt x="8877" y="9263"/>
                    </a:lnTo>
                    <a:lnTo>
                      <a:pt x="1499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5" name="Freeform: Shape 8844">
                <a:extLst>
                  <a:ext uri="{FF2B5EF4-FFF2-40B4-BE49-F238E27FC236}">
                    <a16:creationId xmlns:a16="http://schemas.microsoft.com/office/drawing/2014/main" id="{DF4B1A96-C5A5-6754-9EBA-C048F632EC31}"/>
                  </a:ext>
                </a:extLst>
              </p:cNvPr>
              <p:cNvSpPr/>
              <p:nvPr/>
            </p:nvSpPr>
            <p:spPr>
              <a:xfrm>
                <a:off x="5069714" y="1642453"/>
                <a:ext cx="149108" cy="243775"/>
              </a:xfrm>
              <a:custGeom>
                <a:avLst/>
                <a:gdLst>
                  <a:gd name="connsiteX0" fmla="*/ 0 w 17337"/>
                  <a:gd name="connsiteY0" fmla="*/ 4987 h 28344"/>
                  <a:gd name="connsiteX1" fmla="*/ 17338 w 17337"/>
                  <a:gd name="connsiteY1" fmla="*/ 0 h 28344"/>
                  <a:gd name="connsiteX2" fmla="*/ 16922 w 17337"/>
                  <a:gd name="connsiteY2" fmla="*/ 11994 h 28344"/>
                  <a:gd name="connsiteX3" fmla="*/ 16447 w 17337"/>
                  <a:gd name="connsiteY3" fmla="*/ 27194 h 28344"/>
                  <a:gd name="connsiteX4" fmla="*/ 14013 w 17337"/>
                  <a:gd name="connsiteY4" fmla="*/ 27729 h 28344"/>
                  <a:gd name="connsiteX5" fmla="*/ 5819 w 17337"/>
                  <a:gd name="connsiteY5" fmla="*/ 14428 h 28344"/>
                  <a:gd name="connsiteX6" fmla="*/ 0 w 17337"/>
                  <a:gd name="connsiteY6" fmla="*/ 4987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0" y="4987"/>
                    </a:moveTo>
                    <a:cubicBezTo>
                      <a:pt x="5225" y="1900"/>
                      <a:pt x="11281" y="237"/>
                      <a:pt x="17338" y="0"/>
                    </a:cubicBezTo>
                    <a:lnTo>
                      <a:pt x="16922" y="11994"/>
                    </a:lnTo>
                    <a:lnTo>
                      <a:pt x="16447" y="27194"/>
                    </a:lnTo>
                    <a:cubicBezTo>
                      <a:pt x="16447" y="28382"/>
                      <a:pt x="14666" y="28798"/>
                      <a:pt x="14013" y="27729"/>
                    </a:cubicBezTo>
                    <a:lnTo>
                      <a:pt x="5819" y="14428"/>
                    </a:lnTo>
                    <a:lnTo>
                      <a:pt x="0" y="4987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6" name="Freeform: Shape 8845">
                <a:extLst>
                  <a:ext uri="{FF2B5EF4-FFF2-40B4-BE49-F238E27FC236}">
                    <a16:creationId xmlns:a16="http://schemas.microsoft.com/office/drawing/2014/main" id="{207D6737-8AB0-A5F6-E3AA-A912F57859EA}"/>
                  </a:ext>
                </a:extLst>
              </p:cNvPr>
              <p:cNvSpPr/>
              <p:nvPr/>
            </p:nvSpPr>
            <p:spPr>
              <a:xfrm>
                <a:off x="4934530" y="1786470"/>
                <a:ext cx="258946" cy="141454"/>
              </a:xfrm>
              <a:custGeom>
                <a:avLst/>
                <a:gdLst>
                  <a:gd name="connsiteX0" fmla="*/ 3902 w 30108"/>
                  <a:gd name="connsiteY0" fmla="*/ 0 h 16447"/>
                  <a:gd name="connsiteX1" fmla="*/ 15184 w 30108"/>
                  <a:gd name="connsiteY1" fmla="*/ 6294 h 16447"/>
                  <a:gd name="connsiteX2" fmla="*/ 29494 w 30108"/>
                  <a:gd name="connsiteY2" fmla="*/ 14250 h 16447"/>
                  <a:gd name="connsiteX3" fmla="*/ 28781 w 30108"/>
                  <a:gd name="connsiteY3" fmla="*/ 16447 h 16447"/>
                  <a:gd name="connsiteX4" fmla="*/ 11977 w 30108"/>
                  <a:gd name="connsiteY4" fmla="*/ 16210 h 16447"/>
                  <a:gd name="connsiteX5" fmla="*/ 43 w 30108"/>
                  <a:gd name="connsiteY5" fmla="*/ 16031 h 16447"/>
                  <a:gd name="connsiteX6" fmla="*/ 3902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3902" y="0"/>
                    </a:moveTo>
                    <a:lnTo>
                      <a:pt x="15184" y="6294"/>
                    </a:lnTo>
                    <a:lnTo>
                      <a:pt x="29494" y="14250"/>
                    </a:lnTo>
                    <a:cubicBezTo>
                      <a:pt x="30622" y="14903"/>
                      <a:pt x="30087" y="16447"/>
                      <a:pt x="28781" y="16447"/>
                    </a:cubicBezTo>
                    <a:lnTo>
                      <a:pt x="11977" y="16210"/>
                    </a:lnTo>
                    <a:lnTo>
                      <a:pt x="43" y="16031"/>
                    </a:lnTo>
                    <a:cubicBezTo>
                      <a:pt x="-254" y="10569"/>
                      <a:pt x="993" y="4987"/>
                      <a:pt x="39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7" name="Freeform: Shape 8846">
                <a:extLst>
                  <a:ext uri="{FF2B5EF4-FFF2-40B4-BE49-F238E27FC236}">
                    <a16:creationId xmlns:a16="http://schemas.microsoft.com/office/drawing/2014/main" id="{FAD1D516-1573-D7AA-A6B1-941E95224280}"/>
                  </a:ext>
                </a:extLst>
              </p:cNvPr>
              <p:cNvSpPr/>
              <p:nvPr/>
            </p:nvSpPr>
            <p:spPr>
              <a:xfrm>
                <a:off x="4980861" y="1941874"/>
                <a:ext cx="244867" cy="207670"/>
              </a:xfrm>
              <a:custGeom>
                <a:avLst/>
                <a:gdLst>
                  <a:gd name="connsiteX0" fmla="*/ 0 w 28471"/>
                  <a:gd name="connsiteY0" fmla="*/ 13043 h 24146"/>
                  <a:gd name="connsiteX1" fmla="*/ 11697 w 28471"/>
                  <a:gd name="connsiteY1" fmla="*/ 7343 h 24146"/>
                  <a:gd name="connsiteX2" fmla="*/ 26541 w 28471"/>
                  <a:gd name="connsiteY2" fmla="*/ 159 h 24146"/>
                  <a:gd name="connsiteX3" fmla="*/ 28263 w 28471"/>
                  <a:gd name="connsiteY3" fmla="*/ 1821 h 24146"/>
                  <a:gd name="connsiteX4" fmla="*/ 19594 w 28471"/>
                  <a:gd name="connsiteY4" fmla="*/ 14884 h 24146"/>
                  <a:gd name="connsiteX5" fmla="*/ 13478 w 28471"/>
                  <a:gd name="connsiteY5" fmla="*/ 24147 h 24146"/>
                  <a:gd name="connsiteX6" fmla="*/ 6591 w 28471"/>
                  <a:gd name="connsiteY6" fmla="*/ 19990 h 24146"/>
                  <a:gd name="connsiteX7" fmla="*/ 0 w 28471"/>
                  <a:gd name="connsiteY7" fmla="*/ 13103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0" y="13043"/>
                    </a:moveTo>
                    <a:lnTo>
                      <a:pt x="11697" y="7343"/>
                    </a:lnTo>
                    <a:lnTo>
                      <a:pt x="26541" y="159"/>
                    </a:lnTo>
                    <a:cubicBezTo>
                      <a:pt x="27729" y="-435"/>
                      <a:pt x="28975" y="752"/>
                      <a:pt x="28263" y="1821"/>
                    </a:cubicBezTo>
                    <a:lnTo>
                      <a:pt x="19594" y="14884"/>
                    </a:lnTo>
                    <a:lnTo>
                      <a:pt x="13478" y="24147"/>
                    </a:lnTo>
                    <a:cubicBezTo>
                      <a:pt x="11044" y="23019"/>
                      <a:pt x="8728" y="21653"/>
                      <a:pt x="6591" y="19990"/>
                    </a:cubicBezTo>
                    <a:cubicBezTo>
                      <a:pt x="3978" y="17972"/>
                      <a:pt x="1781" y="15597"/>
                      <a:pt x="0" y="131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8" name="Freeform: Shape 8847">
                <a:extLst>
                  <a:ext uri="{FF2B5EF4-FFF2-40B4-BE49-F238E27FC236}">
                    <a16:creationId xmlns:a16="http://schemas.microsoft.com/office/drawing/2014/main" id="{23357144-CDE4-4332-E69B-2AADE75E1B15}"/>
                  </a:ext>
                </a:extLst>
              </p:cNvPr>
              <p:cNvSpPr/>
              <p:nvPr/>
            </p:nvSpPr>
            <p:spPr>
              <a:xfrm>
                <a:off x="5244366" y="1934375"/>
                <a:ext cx="149108" cy="243775"/>
              </a:xfrm>
              <a:custGeom>
                <a:avLst/>
                <a:gdLst>
                  <a:gd name="connsiteX0" fmla="*/ 3325 w 17337"/>
                  <a:gd name="connsiteY0" fmla="*/ 616 h 28344"/>
                  <a:gd name="connsiteX1" fmla="*/ 11519 w 17337"/>
                  <a:gd name="connsiteY1" fmla="*/ 13916 h 28344"/>
                  <a:gd name="connsiteX2" fmla="*/ 17338 w 17337"/>
                  <a:gd name="connsiteY2" fmla="*/ 23357 h 28344"/>
                  <a:gd name="connsiteX3" fmla="*/ 0 w 17337"/>
                  <a:gd name="connsiteY3" fmla="*/ 28344 h 28344"/>
                  <a:gd name="connsiteX4" fmla="*/ 416 w 17337"/>
                  <a:gd name="connsiteY4" fmla="*/ 16350 h 28344"/>
                  <a:gd name="connsiteX5" fmla="*/ 891 w 17337"/>
                  <a:gd name="connsiteY5" fmla="*/ 1150 h 28344"/>
                  <a:gd name="connsiteX6" fmla="*/ 3325 w 17337"/>
                  <a:gd name="connsiteY6" fmla="*/ 616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3325" y="616"/>
                    </a:moveTo>
                    <a:lnTo>
                      <a:pt x="11519" y="13916"/>
                    </a:lnTo>
                    <a:lnTo>
                      <a:pt x="17338" y="23357"/>
                    </a:lnTo>
                    <a:cubicBezTo>
                      <a:pt x="12113" y="26444"/>
                      <a:pt x="6057" y="28107"/>
                      <a:pt x="0" y="28344"/>
                    </a:cubicBezTo>
                    <a:lnTo>
                      <a:pt x="416" y="16350"/>
                    </a:lnTo>
                    <a:lnTo>
                      <a:pt x="891" y="1150"/>
                    </a:lnTo>
                    <a:cubicBezTo>
                      <a:pt x="891" y="-38"/>
                      <a:pt x="2672" y="-453"/>
                      <a:pt x="3325" y="6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9" name="Freeform: Shape 8848">
                <a:extLst>
                  <a:ext uri="{FF2B5EF4-FFF2-40B4-BE49-F238E27FC236}">
                    <a16:creationId xmlns:a16="http://schemas.microsoft.com/office/drawing/2014/main" id="{F2D44B26-8E67-65A4-EFBD-6E0D129CA184}"/>
                  </a:ext>
                </a:extLst>
              </p:cNvPr>
              <p:cNvSpPr/>
              <p:nvPr/>
            </p:nvSpPr>
            <p:spPr>
              <a:xfrm>
                <a:off x="5269204" y="1892687"/>
                <a:ext cx="258946" cy="141454"/>
              </a:xfrm>
              <a:custGeom>
                <a:avLst/>
                <a:gdLst>
                  <a:gd name="connsiteX0" fmla="*/ 1327 w 30108"/>
                  <a:gd name="connsiteY0" fmla="*/ 0 h 16447"/>
                  <a:gd name="connsiteX1" fmla="*/ 18131 w 30108"/>
                  <a:gd name="connsiteY1" fmla="*/ 238 h 16447"/>
                  <a:gd name="connsiteX2" fmla="*/ 30065 w 30108"/>
                  <a:gd name="connsiteY2" fmla="*/ 416 h 16447"/>
                  <a:gd name="connsiteX3" fmla="*/ 26206 w 30108"/>
                  <a:gd name="connsiteY3" fmla="*/ 16447 h 16447"/>
                  <a:gd name="connsiteX4" fmla="*/ 14924 w 30108"/>
                  <a:gd name="connsiteY4" fmla="*/ 10154 h 16447"/>
                  <a:gd name="connsiteX5" fmla="*/ 615 w 30108"/>
                  <a:gd name="connsiteY5" fmla="*/ 2197 h 16447"/>
                  <a:gd name="connsiteX6" fmla="*/ 1327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1327" y="0"/>
                    </a:moveTo>
                    <a:lnTo>
                      <a:pt x="18131" y="238"/>
                    </a:lnTo>
                    <a:lnTo>
                      <a:pt x="30065" y="416"/>
                    </a:lnTo>
                    <a:cubicBezTo>
                      <a:pt x="30362" y="5879"/>
                      <a:pt x="29116" y="11460"/>
                      <a:pt x="26206" y="16447"/>
                    </a:cubicBezTo>
                    <a:lnTo>
                      <a:pt x="14924" y="10154"/>
                    </a:lnTo>
                    <a:lnTo>
                      <a:pt x="615" y="2197"/>
                    </a:lnTo>
                    <a:cubicBezTo>
                      <a:pt x="-513" y="1544"/>
                      <a:pt x="21" y="0"/>
                      <a:pt x="13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61" name="Freeform: Shape 8260">
              <a:extLst>
                <a:ext uri="{FF2B5EF4-FFF2-40B4-BE49-F238E27FC236}">
                  <a16:creationId xmlns:a16="http://schemas.microsoft.com/office/drawing/2014/main" id="{34C36743-657C-4ADD-7796-CFE68A5FD4AA}"/>
                </a:ext>
              </a:extLst>
            </p:cNvPr>
            <p:cNvSpPr/>
            <p:nvPr/>
          </p:nvSpPr>
          <p:spPr>
            <a:xfrm>
              <a:off x="5063024" y="5823243"/>
              <a:ext cx="223077" cy="255022"/>
            </a:xfrm>
            <a:custGeom>
              <a:avLst/>
              <a:gdLst>
                <a:gd name="connsiteX0" fmla="*/ 0 w 223077"/>
                <a:gd name="connsiteY0" fmla="*/ 0 h 255022"/>
                <a:gd name="connsiteX1" fmla="*/ 223078 w 223077"/>
                <a:gd name="connsiteY1" fmla="*/ 0 h 255022"/>
                <a:gd name="connsiteX2" fmla="*/ 223078 w 223077"/>
                <a:gd name="connsiteY2" fmla="*/ 255023 h 255022"/>
                <a:gd name="connsiteX3" fmla="*/ 0 w 223077"/>
                <a:gd name="connsiteY3" fmla="*/ 255023 h 2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077" h="255022">
                  <a:moveTo>
                    <a:pt x="0" y="0"/>
                  </a:moveTo>
                  <a:lnTo>
                    <a:pt x="223078" y="0"/>
                  </a:lnTo>
                  <a:lnTo>
                    <a:pt x="223078" y="255023"/>
                  </a:lnTo>
                  <a:lnTo>
                    <a:pt x="0" y="255023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2" name="Freeform: Shape 8261">
              <a:extLst>
                <a:ext uri="{FF2B5EF4-FFF2-40B4-BE49-F238E27FC236}">
                  <a16:creationId xmlns:a16="http://schemas.microsoft.com/office/drawing/2014/main" id="{9FDB692C-5DA0-6D05-7BDD-E84F9C1290C8}"/>
                </a:ext>
              </a:extLst>
            </p:cNvPr>
            <p:cNvSpPr/>
            <p:nvPr/>
          </p:nvSpPr>
          <p:spPr>
            <a:xfrm>
              <a:off x="5063024" y="5867004"/>
              <a:ext cx="223077" cy="24522"/>
            </a:xfrm>
            <a:custGeom>
              <a:avLst/>
              <a:gdLst>
                <a:gd name="connsiteX0" fmla="*/ 0 w 223077"/>
                <a:gd name="connsiteY0" fmla="*/ 0 h 24522"/>
                <a:gd name="connsiteX1" fmla="*/ 223078 w 223077"/>
                <a:gd name="connsiteY1" fmla="*/ 0 h 24522"/>
                <a:gd name="connsiteX2" fmla="*/ 223078 w 223077"/>
                <a:gd name="connsiteY2" fmla="*/ 24522 h 24522"/>
                <a:gd name="connsiteX3" fmla="*/ 0 w 223077"/>
                <a:gd name="connsiteY3" fmla="*/ 24522 h 2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077" h="24522">
                  <a:moveTo>
                    <a:pt x="0" y="0"/>
                  </a:moveTo>
                  <a:lnTo>
                    <a:pt x="223078" y="0"/>
                  </a:lnTo>
                  <a:lnTo>
                    <a:pt x="223078" y="24522"/>
                  </a:lnTo>
                  <a:lnTo>
                    <a:pt x="0" y="245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3" name="Freeform: Shape 8262">
              <a:extLst>
                <a:ext uri="{FF2B5EF4-FFF2-40B4-BE49-F238E27FC236}">
                  <a16:creationId xmlns:a16="http://schemas.microsoft.com/office/drawing/2014/main" id="{E00659F5-47DA-3434-2BC9-FD551A8E96EA}"/>
                </a:ext>
              </a:extLst>
            </p:cNvPr>
            <p:cNvSpPr/>
            <p:nvPr/>
          </p:nvSpPr>
          <p:spPr>
            <a:xfrm>
              <a:off x="5156898" y="5819384"/>
              <a:ext cx="28322" cy="257991"/>
            </a:xfrm>
            <a:custGeom>
              <a:avLst/>
              <a:gdLst>
                <a:gd name="connsiteX0" fmla="*/ 0 w 28322"/>
                <a:gd name="connsiteY0" fmla="*/ 0 h 257991"/>
                <a:gd name="connsiteX1" fmla="*/ 28323 w 28322"/>
                <a:gd name="connsiteY1" fmla="*/ 0 h 257991"/>
                <a:gd name="connsiteX2" fmla="*/ 28323 w 28322"/>
                <a:gd name="connsiteY2" fmla="*/ 257992 h 257991"/>
                <a:gd name="connsiteX3" fmla="*/ 0 w 28322"/>
                <a:gd name="connsiteY3" fmla="*/ 257992 h 25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22" h="257991">
                  <a:moveTo>
                    <a:pt x="0" y="0"/>
                  </a:moveTo>
                  <a:lnTo>
                    <a:pt x="28323" y="0"/>
                  </a:lnTo>
                  <a:lnTo>
                    <a:pt x="28323" y="257992"/>
                  </a:lnTo>
                  <a:lnTo>
                    <a:pt x="0" y="257992"/>
                  </a:lnTo>
                  <a:close/>
                </a:path>
              </a:pathLst>
            </a:custGeom>
            <a:solidFill>
              <a:schemeClr val="accent1"/>
            </a:solidFill>
            <a:ln w="46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64" name="Graphic 4">
              <a:extLst>
                <a:ext uri="{FF2B5EF4-FFF2-40B4-BE49-F238E27FC236}">
                  <a16:creationId xmlns:a16="http://schemas.microsoft.com/office/drawing/2014/main" id="{F0C0BF27-9BA4-83BF-4872-B5E9E07EF42D}"/>
                </a:ext>
              </a:extLst>
            </p:cNvPr>
            <p:cNvGrpSpPr/>
            <p:nvPr/>
          </p:nvGrpSpPr>
          <p:grpSpPr>
            <a:xfrm>
              <a:off x="5037543" y="5745731"/>
              <a:ext cx="234843" cy="185102"/>
              <a:chOff x="5037543" y="5745731"/>
              <a:chExt cx="234843" cy="185102"/>
            </a:xfrm>
            <a:solidFill>
              <a:srgbClr val="E02014"/>
            </a:solidFill>
          </p:grpSpPr>
          <p:sp>
            <p:nvSpPr>
              <p:cNvPr id="8766" name="Freeform: Shape 8765">
                <a:extLst>
                  <a:ext uri="{FF2B5EF4-FFF2-40B4-BE49-F238E27FC236}">
                    <a16:creationId xmlns:a16="http://schemas.microsoft.com/office/drawing/2014/main" id="{1336EAE1-8419-07CF-F60E-3A3C99E69A7F}"/>
                  </a:ext>
                </a:extLst>
              </p:cNvPr>
              <p:cNvSpPr/>
              <p:nvPr/>
            </p:nvSpPr>
            <p:spPr>
              <a:xfrm>
                <a:off x="5158086" y="5745731"/>
                <a:ext cx="114301" cy="83508"/>
              </a:xfrm>
              <a:custGeom>
                <a:avLst/>
                <a:gdLst>
                  <a:gd name="connsiteX0" fmla="*/ 0 w 114301"/>
                  <a:gd name="connsiteY0" fmla="*/ 83449 h 83508"/>
                  <a:gd name="connsiteX1" fmla="*/ 25235 w 114301"/>
                  <a:gd name="connsiteY1" fmla="*/ 17185 h 83508"/>
                  <a:gd name="connsiteX2" fmla="*/ 65671 w 114301"/>
                  <a:gd name="connsiteY2" fmla="*/ 2757 h 83508"/>
                  <a:gd name="connsiteX3" fmla="*/ 109491 w 114301"/>
                  <a:gd name="connsiteY3" fmla="*/ 30842 h 83508"/>
                  <a:gd name="connsiteX4" fmla="*/ 92331 w 114301"/>
                  <a:gd name="connsiteY4" fmla="*/ 59461 h 83508"/>
                  <a:gd name="connsiteX5" fmla="*/ 0 w 114301"/>
                  <a:gd name="connsiteY5" fmla="*/ 83509 h 83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301" h="83508">
                    <a:moveTo>
                      <a:pt x="0" y="83449"/>
                    </a:moveTo>
                    <a:lnTo>
                      <a:pt x="25235" y="17185"/>
                    </a:lnTo>
                    <a:cubicBezTo>
                      <a:pt x="30342" y="3826"/>
                      <a:pt x="54092" y="-4665"/>
                      <a:pt x="65671" y="2757"/>
                    </a:cubicBezTo>
                    <a:lnTo>
                      <a:pt x="109491" y="30842"/>
                    </a:lnTo>
                    <a:cubicBezTo>
                      <a:pt x="120832" y="38086"/>
                      <a:pt x="110915" y="54593"/>
                      <a:pt x="92331" y="59461"/>
                    </a:cubicBezTo>
                    <a:lnTo>
                      <a:pt x="0" y="83509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7" name="Freeform: Shape 8766">
                <a:extLst>
                  <a:ext uri="{FF2B5EF4-FFF2-40B4-BE49-F238E27FC236}">
                    <a16:creationId xmlns:a16="http://schemas.microsoft.com/office/drawing/2014/main" id="{422C02B7-41BC-6A0D-99E0-71CACDEAB9C0}"/>
                  </a:ext>
                </a:extLst>
              </p:cNvPr>
              <p:cNvSpPr/>
              <p:nvPr/>
            </p:nvSpPr>
            <p:spPr>
              <a:xfrm>
                <a:off x="5037543" y="5764923"/>
                <a:ext cx="133605" cy="70573"/>
              </a:xfrm>
              <a:custGeom>
                <a:avLst/>
                <a:gdLst>
                  <a:gd name="connsiteX0" fmla="*/ 133546 w 133605"/>
                  <a:gd name="connsiteY0" fmla="*/ 67286 h 70573"/>
                  <a:gd name="connsiteX1" fmla="*/ 32131 w 133605"/>
                  <a:gd name="connsiteY1" fmla="*/ 70552 h 70573"/>
                  <a:gd name="connsiteX2" fmla="*/ 1968 w 133605"/>
                  <a:gd name="connsiteY2" fmla="*/ 46623 h 70573"/>
                  <a:gd name="connsiteX3" fmla="*/ 32368 w 133605"/>
                  <a:gd name="connsiteY3" fmla="*/ 6782 h 70573"/>
                  <a:gd name="connsiteX4" fmla="*/ 77613 w 133605"/>
                  <a:gd name="connsiteY4" fmla="*/ 9750 h 70573"/>
                  <a:gd name="connsiteX5" fmla="*/ 133605 w 133605"/>
                  <a:gd name="connsiteY5" fmla="*/ 67286 h 7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605" h="70573">
                    <a:moveTo>
                      <a:pt x="133546" y="67286"/>
                    </a:moveTo>
                    <a:lnTo>
                      <a:pt x="32131" y="70552"/>
                    </a:lnTo>
                    <a:cubicBezTo>
                      <a:pt x="11705" y="71205"/>
                      <a:pt x="-6048" y="57133"/>
                      <a:pt x="1968" y="46623"/>
                    </a:cubicBezTo>
                    <a:lnTo>
                      <a:pt x="32368" y="6782"/>
                    </a:lnTo>
                    <a:cubicBezTo>
                      <a:pt x="40206" y="-3490"/>
                      <a:pt x="66332" y="-1769"/>
                      <a:pt x="77613" y="9750"/>
                    </a:cubicBezTo>
                    <a:lnTo>
                      <a:pt x="133605" y="67286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8" name="Freeform: Shape 8767">
                <a:extLst>
                  <a:ext uri="{FF2B5EF4-FFF2-40B4-BE49-F238E27FC236}">
                    <a16:creationId xmlns:a16="http://schemas.microsoft.com/office/drawing/2014/main" id="{971B2407-299F-4556-C6F1-D41EAD3A5B03}"/>
                  </a:ext>
                </a:extLst>
              </p:cNvPr>
              <p:cNvSpPr/>
              <p:nvPr/>
            </p:nvSpPr>
            <p:spPr>
              <a:xfrm>
                <a:off x="5145676" y="5812852"/>
                <a:ext cx="126709" cy="77902"/>
              </a:xfrm>
              <a:custGeom>
                <a:avLst/>
                <a:gdLst>
                  <a:gd name="connsiteX0" fmla="*/ 0 w 126709"/>
                  <a:gd name="connsiteY0" fmla="*/ 4335 h 77902"/>
                  <a:gd name="connsiteX1" fmla="*/ 101653 w 126709"/>
                  <a:gd name="connsiteY1" fmla="*/ 77902 h 77902"/>
                  <a:gd name="connsiteX2" fmla="*/ 94587 w 126709"/>
                  <a:gd name="connsiteY2" fmla="*/ 61574 h 77902"/>
                  <a:gd name="connsiteX3" fmla="*/ 126710 w 126709"/>
                  <a:gd name="connsiteY3" fmla="*/ 73568 h 77902"/>
                  <a:gd name="connsiteX4" fmla="*/ 25057 w 126709"/>
                  <a:gd name="connsiteY4" fmla="*/ 0 h 77902"/>
                  <a:gd name="connsiteX5" fmla="*/ 0 w 126709"/>
                  <a:gd name="connsiteY5" fmla="*/ 4335 h 77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709" h="77902">
                    <a:moveTo>
                      <a:pt x="0" y="4335"/>
                    </a:moveTo>
                    <a:lnTo>
                      <a:pt x="101653" y="77902"/>
                    </a:lnTo>
                    <a:lnTo>
                      <a:pt x="94587" y="61574"/>
                    </a:lnTo>
                    <a:lnTo>
                      <a:pt x="126710" y="73568"/>
                    </a:lnTo>
                    <a:lnTo>
                      <a:pt x="25057" y="0"/>
                    </a:lnTo>
                    <a:lnTo>
                      <a:pt x="0" y="4335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9" name="Freeform: Shape 8768">
                <a:extLst>
                  <a:ext uri="{FF2B5EF4-FFF2-40B4-BE49-F238E27FC236}">
                    <a16:creationId xmlns:a16="http://schemas.microsoft.com/office/drawing/2014/main" id="{83BB0880-1994-CC11-96FD-0A39FD9DB838}"/>
                  </a:ext>
                </a:extLst>
              </p:cNvPr>
              <p:cNvSpPr/>
              <p:nvPr/>
            </p:nvSpPr>
            <p:spPr>
              <a:xfrm>
                <a:off x="5111891" y="5825202"/>
                <a:ext cx="56585" cy="105630"/>
              </a:xfrm>
              <a:custGeom>
                <a:avLst/>
                <a:gdLst>
                  <a:gd name="connsiteX0" fmla="*/ 28857 w 56585"/>
                  <a:gd name="connsiteY0" fmla="*/ 0 h 105630"/>
                  <a:gd name="connsiteX1" fmla="*/ 0 w 56585"/>
                  <a:gd name="connsiteY1" fmla="*/ 104681 h 105630"/>
                  <a:gd name="connsiteX2" fmla="*/ 19416 w 56585"/>
                  <a:gd name="connsiteY2" fmla="*/ 84968 h 105630"/>
                  <a:gd name="connsiteX3" fmla="*/ 27729 w 56585"/>
                  <a:gd name="connsiteY3" fmla="*/ 105631 h 105630"/>
                  <a:gd name="connsiteX4" fmla="*/ 56586 w 56585"/>
                  <a:gd name="connsiteY4" fmla="*/ 950 h 105630"/>
                  <a:gd name="connsiteX5" fmla="*/ 28857 w 56585"/>
                  <a:gd name="connsiteY5" fmla="*/ 0 h 10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85" h="105630">
                    <a:moveTo>
                      <a:pt x="28857" y="0"/>
                    </a:moveTo>
                    <a:lnTo>
                      <a:pt x="0" y="104681"/>
                    </a:lnTo>
                    <a:lnTo>
                      <a:pt x="19416" y="84968"/>
                    </a:lnTo>
                    <a:lnTo>
                      <a:pt x="27729" y="105631"/>
                    </a:lnTo>
                    <a:lnTo>
                      <a:pt x="56586" y="950"/>
                    </a:lnTo>
                    <a:lnTo>
                      <a:pt x="2885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65" name="Freeform: Shape 8264">
              <a:extLst>
                <a:ext uri="{FF2B5EF4-FFF2-40B4-BE49-F238E27FC236}">
                  <a16:creationId xmlns:a16="http://schemas.microsoft.com/office/drawing/2014/main" id="{97C48874-7580-3D4A-B25B-087127A03CC5}"/>
                </a:ext>
              </a:extLst>
            </p:cNvPr>
            <p:cNvSpPr/>
            <p:nvPr/>
          </p:nvSpPr>
          <p:spPr>
            <a:xfrm>
              <a:off x="4800045" y="5917296"/>
              <a:ext cx="279782" cy="160910"/>
            </a:xfrm>
            <a:custGeom>
              <a:avLst/>
              <a:gdLst>
                <a:gd name="connsiteX0" fmla="*/ 0 w 279782"/>
                <a:gd name="connsiteY0" fmla="*/ 0 h 160910"/>
                <a:gd name="connsiteX1" fmla="*/ 279783 w 279782"/>
                <a:gd name="connsiteY1" fmla="*/ 0 h 160910"/>
                <a:gd name="connsiteX2" fmla="*/ 279783 w 279782"/>
                <a:gd name="connsiteY2" fmla="*/ 160911 h 160910"/>
                <a:gd name="connsiteX3" fmla="*/ 0 w 279782"/>
                <a:gd name="connsiteY3" fmla="*/ 160911 h 16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782" h="160910">
                  <a:moveTo>
                    <a:pt x="0" y="0"/>
                  </a:moveTo>
                  <a:lnTo>
                    <a:pt x="279783" y="0"/>
                  </a:lnTo>
                  <a:lnTo>
                    <a:pt x="279783" y="160911"/>
                  </a:lnTo>
                  <a:lnTo>
                    <a:pt x="0" y="160911"/>
                  </a:lnTo>
                  <a:close/>
                </a:path>
              </a:pathLst>
            </a:custGeom>
            <a:solidFill>
              <a:schemeClr val="bg2"/>
            </a:solidFill>
            <a:ln w="3499" cap="flat">
              <a:solidFill>
                <a:srgbClr val="EDC04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6" name="Freeform: Shape 8265">
              <a:extLst>
                <a:ext uri="{FF2B5EF4-FFF2-40B4-BE49-F238E27FC236}">
                  <a16:creationId xmlns:a16="http://schemas.microsoft.com/office/drawing/2014/main" id="{50A77D8F-313F-3154-ADDD-675CC2B5A2DF}"/>
                </a:ext>
              </a:extLst>
            </p:cNvPr>
            <p:cNvSpPr/>
            <p:nvPr/>
          </p:nvSpPr>
          <p:spPr>
            <a:xfrm>
              <a:off x="4800045" y="5917296"/>
              <a:ext cx="279782" cy="161148"/>
            </a:xfrm>
            <a:custGeom>
              <a:avLst/>
              <a:gdLst>
                <a:gd name="connsiteX0" fmla="*/ 188224 w 279782"/>
                <a:gd name="connsiteY0" fmla="*/ 160911 h 161148"/>
                <a:gd name="connsiteX1" fmla="*/ 251222 w 279782"/>
                <a:gd name="connsiteY1" fmla="*/ 160911 h 161148"/>
                <a:gd name="connsiteX2" fmla="*/ 240832 w 279782"/>
                <a:gd name="connsiteY2" fmla="*/ 158773 h 161148"/>
                <a:gd name="connsiteX3" fmla="*/ 261257 w 279782"/>
                <a:gd name="connsiteY3" fmla="*/ 147966 h 161148"/>
                <a:gd name="connsiteX4" fmla="*/ 250926 w 279782"/>
                <a:gd name="connsiteY4" fmla="*/ 128788 h 161148"/>
                <a:gd name="connsiteX5" fmla="*/ 273014 w 279782"/>
                <a:gd name="connsiteY5" fmla="*/ 136447 h 161148"/>
                <a:gd name="connsiteX6" fmla="*/ 279783 w 279782"/>
                <a:gd name="connsiteY6" fmla="*/ 123741 h 161148"/>
                <a:gd name="connsiteX7" fmla="*/ 279783 w 279782"/>
                <a:gd name="connsiteY7" fmla="*/ 33370 h 161148"/>
                <a:gd name="connsiteX8" fmla="*/ 267610 w 279782"/>
                <a:gd name="connsiteY8" fmla="*/ 21672 h 161148"/>
                <a:gd name="connsiteX9" fmla="*/ 249916 w 279782"/>
                <a:gd name="connsiteY9" fmla="*/ 34438 h 161148"/>
                <a:gd name="connsiteX10" fmla="*/ 253182 w 279782"/>
                <a:gd name="connsiteY10" fmla="*/ 14250 h 161148"/>
                <a:gd name="connsiteX11" fmla="*/ 231094 w 279782"/>
                <a:gd name="connsiteY11" fmla="*/ 9738 h 161148"/>
                <a:gd name="connsiteX12" fmla="*/ 249560 w 279782"/>
                <a:gd name="connsiteY12" fmla="*/ 0 h 161148"/>
                <a:gd name="connsiteX13" fmla="*/ 65136 w 279782"/>
                <a:gd name="connsiteY13" fmla="*/ 0 h 161148"/>
                <a:gd name="connsiteX14" fmla="*/ 58130 w 279782"/>
                <a:gd name="connsiteY14" fmla="*/ 4513 h 161148"/>
                <a:gd name="connsiteX15" fmla="*/ 79387 w 279782"/>
                <a:gd name="connsiteY15" fmla="*/ 36279 h 161148"/>
                <a:gd name="connsiteX16" fmla="*/ 39782 w 279782"/>
                <a:gd name="connsiteY16" fmla="*/ 26185 h 161148"/>
                <a:gd name="connsiteX17" fmla="*/ 25473 w 279782"/>
                <a:gd name="connsiteY17" fmla="*/ 60980 h 161148"/>
                <a:gd name="connsiteX18" fmla="*/ 9560 w 279782"/>
                <a:gd name="connsiteY18" fmla="*/ 26779 h 161148"/>
                <a:gd name="connsiteX19" fmla="*/ 0 w 279782"/>
                <a:gd name="connsiteY19" fmla="*/ 29629 h 161148"/>
                <a:gd name="connsiteX20" fmla="*/ 0 w 279782"/>
                <a:gd name="connsiteY20" fmla="*/ 64780 h 161148"/>
                <a:gd name="connsiteX21" fmla="*/ 891 w 279782"/>
                <a:gd name="connsiteY21" fmla="*/ 63117 h 161148"/>
                <a:gd name="connsiteX22" fmla="*/ 4453 w 279782"/>
                <a:gd name="connsiteY22" fmla="*/ 73330 h 161148"/>
                <a:gd name="connsiteX23" fmla="*/ 15972 w 279782"/>
                <a:gd name="connsiteY23" fmla="*/ 70955 h 161148"/>
                <a:gd name="connsiteX24" fmla="*/ 9382 w 279782"/>
                <a:gd name="connsiteY24" fmla="*/ 79802 h 161148"/>
                <a:gd name="connsiteX25" fmla="*/ 18644 w 279782"/>
                <a:gd name="connsiteY25" fmla="*/ 86452 h 161148"/>
                <a:gd name="connsiteX26" fmla="*/ 6828 w 279782"/>
                <a:gd name="connsiteY26" fmla="*/ 87343 h 161148"/>
                <a:gd name="connsiteX27" fmla="*/ 6828 w 279782"/>
                <a:gd name="connsiteY27" fmla="*/ 98031 h 161148"/>
                <a:gd name="connsiteX28" fmla="*/ 0 w 279782"/>
                <a:gd name="connsiteY28" fmla="*/ 91440 h 161148"/>
                <a:gd name="connsiteX29" fmla="*/ 0 w 279782"/>
                <a:gd name="connsiteY29" fmla="*/ 110144 h 161148"/>
                <a:gd name="connsiteX30" fmla="*/ 21019 w 279782"/>
                <a:gd name="connsiteY30" fmla="*/ 126947 h 161148"/>
                <a:gd name="connsiteX31" fmla="*/ 42217 w 279782"/>
                <a:gd name="connsiteY31" fmla="*/ 108540 h 161148"/>
                <a:gd name="connsiteX32" fmla="*/ 40673 w 279782"/>
                <a:gd name="connsiteY32" fmla="*/ 135082 h 161148"/>
                <a:gd name="connsiteX33" fmla="*/ 69886 w 279782"/>
                <a:gd name="connsiteY33" fmla="*/ 138526 h 161148"/>
                <a:gd name="connsiteX34" fmla="*/ 45958 w 279782"/>
                <a:gd name="connsiteY34" fmla="*/ 153964 h 161148"/>
                <a:gd name="connsiteX35" fmla="*/ 50708 w 279782"/>
                <a:gd name="connsiteY35" fmla="*/ 161029 h 161148"/>
                <a:gd name="connsiteX36" fmla="*/ 92568 w 279782"/>
                <a:gd name="connsiteY36" fmla="*/ 161029 h 161148"/>
                <a:gd name="connsiteX37" fmla="*/ 94053 w 279782"/>
                <a:gd name="connsiteY37" fmla="*/ 151648 h 161148"/>
                <a:gd name="connsiteX38" fmla="*/ 82474 w 279782"/>
                <a:gd name="connsiteY38" fmla="*/ 149273 h 161148"/>
                <a:gd name="connsiteX39" fmla="*/ 92687 w 279782"/>
                <a:gd name="connsiteY39" fmla="*/ 143869 h 161148"/>
                <a:gd name="connsiteX40" fmla="*/ 87521 w 279782"/>
                <a:gd name="connsiteY40" fmla="*/ 134250 h 161148"/>
                <a:gd name="connsiteX41" fmla="*/ 98565 w 279782"/>
                <a:gd name="connsiteY41" fmla="*/ 138110 h 161148"/>
                <a:gd name="connsiteX42" fmla="*/ 103672 w 279782"/>
                <a:gd name="connsiteY42" fmla="*/ 128491 h 161148"/>
                <a:gd name="connsiteX43" fmla="*/ 107234 w 279782"/>
                <a:gd name="connsiteY43" fmla="*/ 138704 h 161148"/>
                <a:gd name="connsiteX44" fmla="*/ 118753 w 279782"/>
                <a:gd name="connsiteY44" fmla="*/ 136329 h 161148"/>
                <a:gd name="connsiteX45" fmla="*/ 112163 w 279782"/>
                <a:gd name="connsiteY45" fmla="*/ 145176 h 161148"/>
                <a:gd name="connsiteX46" fmla="*/ 121425 w 279782"/>
                <a:gd name="connsiteY46" fmla="*/ 151826 h 161148"/>
                <a:gd name="connsiteX47" fmla="*/ 109609 w 279782"/>
                <a:gd name="connsiteY47" fmla="*/ 152717 h 161148"/>
                <a:gd name="connsiteX48" fmla="*/ 109609 w 279782"/>
                <a:gd name="connsiteY48" fmla="*/ 161148 h 161148"/>
                <a:gd name="connsiteX49" fmla="*/ 187749 w 279782"/>
                <a:gd name="connsiteY49" fmla="*/ 161148 h 161148"/>
                <a:gd name="connsiteX50" fmla="*/ 175399 w 279782"/>
                <a:gd name="connsiteY50" fmla="*/ 134547 h 161148"/>
                <a:gd name="connsiteX51" fmla="*/ 144582 w 279782"/>
                <a:gd name="connsiteY51" fmla="*/ 143692 h 161148"/>
                <a:gd name="connsiteX52" fmla="*/ 160139 w 279782"/>
                <a:gd name="connsiteY52" fmla="*/ 117981 h 161148"/>
                <a:gd name="connsiteX53" fmla="*/ 132944 w 279782"/>
                <a:gd name="connsiteY53" fmla="*/ 101950 h 161148"/>
                <a:gd name="connsiteX54" fmla="*/ 164948 w 279782"/>
                <a:gd name="connsiteY54" fmla="*/ 96903 h 161148"/>
                <a:gd name="connsiteX55" fmla="*/ 161920 w 279782"/>
                <a:gd name="connsiteY55" fmla="*/ 67749 h 161148"/>
                <a:gd name="connsiteX56" fmla="*/ 186205 w 279782"/>
                <a:gd name="connsiteY56" fmla="*/ 87165 h 161148"/>
                <a:gd name="connsiteX57" fmla="*/ 209600 w 279782"/>
                <a:gd name="connsiteY57" fmla="*/ 66858 h 161148"/>
                <a:gd name="connsiteX58" fmla="*/ 207937 w 279782"/>
                <a:gd name="connsiteY58" fmla="*/ 96131 h 161148"/>
                <a:gd name="connsiteX59" fmla="*/ 240119 w 279782"/>
                <a:gd name="connsiteY59" fmla="*/ 99931 h 161148"/>
                <a:gd name="connsiteX60" fmla="*/ 213697 w 279782"/>
                <a:gd name="connsiteY60" fmla="*/ 116972 h 161148"/>
                <a:gd name="connsiteX61" fmla="*/ 230441 w 279782"/>
                <a:gd name="connsiteY61" fmla="*/ 142029 h 161148"/>
                <a:gd name="connsiteX62" fmla="*/ 199209 w 279782"/>
                <a:gd name="connsiteY62" fmla="*/ 134073 h 161148"/>
                <a:gd name="connsiteX63" fmla="*/ 188105 w 279782"/>
                <a:gd name="connsiteY63" fmla="*/ 161148 h 161148"/>
                <a:gd name="connsiteX64" fmla="*/ 101178 w 279782"/>
                <a:gd name="connsiteY64" fmla="*/ 95003 h 161148"/>
                <a:gd name="connsiteX65" fmla="*/ 101178 w 279782"/>
                <a:gd name="connsiteY65" fmla="*/ 114003 h 161148"/>
                <a:gd name="connsiteX66" fmla="*/ 86809 w 279782"/>
                <a:gd name="connsiteY66" fmla="*/ 100168 h 161148"/>
                <a:gd name="connsiteX67" fmla="*/ 70361 w 279782"/>
                <a:gd name="connsiteY67" fmla="*/ 112044 h 161148"/>
                <a:gd name="connsiteX68" fmla="*/ 73390 w 279782"/>
                <a:gd name="connsiteY68" fmla="*/ 93281 h 161148"/>
                <a:gd name="connsiteX69" fmla="*/ 52845 w 279782"/>
                <a:gd name="connsiteY69" fmla="*/ 89065 h 161148"/>
                <a:gd name="connsiteX70" fmla="*/ 71015 w 279782"/>
                <a:gd name="connsiteY70" fmla="*/ 79446 h 161148"/>
                <a:gd name="connsiteX71" fmla="*/ 61871 w 279782"/>
                <a:gd name="connsiteY71" fmla="*/ 62345 h 161148"/>
                <a:gd name="connsiteX72" fmla="*/ 81524 w 279782"/>
                <a:gd name="connsiteY72" fmla="*/ 69174 h 161148"/>
                <a:gd name="connsiteX73" fmla="*/ 90609 w 279782"/>
                <a:gd name="connsiteY73" fmla="*/ 52073 h 161148"/>
                <a:gd name="connsiteX74" fmla="*/ 96962 w 279782"/>
                <a:gd name="connsiteY74" fmla="*/ 70183 h 161148"/>
                <a:gd name="connsiteX75" fmla="*/ 117447 w 279782"/>
                <a:gd name="connsiteY75" fmla="*/ 65908 h 161148"/>
                <a:gd name="connsiteX76" fmla="*/ 105691 w 279782"/>
                <a:gd name="connsiteY76" fmla="*/ 81643 h 161148"/>
                <a:gd name="connsiteX77" fmla="*/ 122197 w 279782"/>
                <a:gd name="connsiteY77" fmla="*/ 93459 h 161148"/>
                <a:gd name="connsiteX78" fmla="*/ 101237 w 279782"/>
                <a:gd name="connsiteY78" fmla="*/ 95003 h 161148"/>
                <a:gd name="connsiteX79" fmla="*/ 117981 w 279782"/>
                <a:gd name="connsiteY79" fmla="*/ 31529 h 161148"/>
                <a:gd name="connsiteX80" fmla="*/ 117981 w 279782"/>
                <a:gd name="connsiteY80" fmla="*/ 42217 h 161148"/>
                <a:gd name="connsiteX81" fmla="*/ 109906 w 279782"/>
                <a:gd name="connsiteY81" fmla="*/ 34438 h 161148"/>
                <a:gd name="connsiteX82" fmla="*/ 100643 w 279782"/>
                <a:gd name="connsiteY82" fmla="*/ 41089 h 161148"/>
                <a:gd name="connsiteX83" fmla="*/ 102365 w 279782"/>
                <a:gd name="connsiteY83" fmla="*/ 30520 h 161148"/>
                <a:gd name="connsiteX84" fmla="*/ 90787 w 279782"/>
                <a:gd name="connsiteY84" fmla="*/ 28144 h 161148"/>
                <a:gd name="connsiteX85" fmla="*/ 101000 w 279782"/>
                <a:gd name="connsiteY85" fmla="*/ 22741 h 161148"/>
                <a:gd name="connsiteX86" fmla="*/ 95834 w 279782"/>
                <a:gd name="connsiteY86" fmla="*/ 13122 h 161148"/>
                <a:gd name="connsiteX87" fmla="*/ 106878 w 279782"/>
                <a:gd name="connsiteY87" fmla="*/ 16982 h 161148"/>
                <a:gd name="connsiteX88" fmla="*/ 111984 w 279782"/>
                <a:gd name="connsiteY88" fmla="*/ 7363 h 161148"/>
                <a:gd name="connsiteX89" fmla="*/ 115547 w 279782"/>
                <a:gd name="connsiteY89" fmla="*/ 17576 h 161148"/>
                <a:gd name="connsiteX90" fmla="*/ 127066 w 279782"/>
                <a:gd name="connsiteY90" fmla="*/ 15200 h 161148"/>
                <a:gd name="connsiteX91" fmla="*/ 120475 w 279782"/>
                <a:gd name="connsiteY91" fmla="*/ 24047 h 161148"/>
                <a:gd name="connsiteX92" fmla="*/ 129738 w 279782"/>
                <a:gd name="connsiteY92" fmla="*/ 30698 h 161148"/>
                <a:gd name="connsiteX93" fmla="*/ 117922 w 279782"/>
                <a:gd name="connsiteY93" fmla="*/ 31588 h 161148"/>
                <a:gd name="connsiteX94" fmla="*/ 190421 w 279782"/>
                <a:gd name="connsiteY94" fmla="*/ 48392 h 161148"/>
                <a:gd name="connsiteX95" fmla="*/ 179436 w 279782"/>
                <a:gd name="connsiteY95" fmla="*/ 37823 h 161148"/>
                <a:gd name="connsiteX96" fmla="*/ 166908 w 279782"/>
                <a:gd name="connsiteY96" fmla="*/ 46848 h 161148"/>
                <a:gd name="connsiteX97" fmla="*/ 169223 w 279782"/>
                <a:gd name="connsiteY97" fmla="*/ 32538 h 161148"/>
                <a:gd name="connsiteX98" fmla="*/ 153548 w 279782"/>
                <a:gd name="connsiteY98" fmla="*/ 29332 h 161148"/>
                <a:gd name="connsiteX99" fmla="*/ 167383 w 279782"/>
                <a:gd name="connsiteY99" fmla="*/ 22029 h 161148"/>
                <a:gd name="connsiteX100" fmla="*/ 160376 w 279782"/>
                <a:gd name="connsiteY100" fmla="*/ 8966 h 161148"/>
                <a:gd name="connsiteX101" fmla="*/ 175339 w 279782"/>
                <a:gd name="connsiteY101" fmla="*/ 14191 h 161148"/>
                <a:gd name="connsiteX102" fmla="*/ 182286 w 279782"/>
                <a:gd name="connsiteY102" fmla="*/ 1128 h 161148"/>
                <a:gd name="connsiteX103" fmla="*/ 187096 w 279782"/>
                <a:gd name="connsiteY103" fmla="*/ 14963 h 161148"/>
                <a:gd name="connsiteX104" fmla="*/ 202771 w 279782"/>
                <a:gd name="connsiteY104" fmla="*/ 11697 h 161148"/>
                <a:gd name="connsiteX105" fmla="*/ 193805 w 279782"/>
                <a:gd name="connsiteY105" fmla="*/ 23691 h 161148"/>
                <a:gd name="connsiteX106" fmla="*/ 206393 w 279782"/>
                <a:gd name="connsiteY106" fmla="*/ 32717 h 161148"/>
                <a:gd name="connsiteX107" fmla="*/ 190361 w 279782"/>
                <a:gd name="connsiteY107" fmla="*/ 33904 h 161148"/>
                <a:gd name="connsiteX108" fmla="*/ 190361 w 279782"/>
                <a:gd name="connsiteY108" fmla="*/ 48392 h 161148"/>
                <a:gd name="connsiteX109" fmla="*/ 234953 w 279782"/>
                <a:gd name="connsiteY109" fmla="*/ 70183 h 161148"/>
                <a:gd name="connsiteX110" fmla="*/ 245166 w 279782"/>
                <a:gd name="connsiteY110" fmla="*/ 64780 h 161148"/>
                <a:gd name="connsiteX111" fmla="*/ 240000 w 279782"/>
                <a:gd name="connsiteY111" fmla="*/ 55161 h 161148"/>
                <a:gd name="connsiteX112" fmla="*/ 251044 w 279782"/>
                <a:gd name="connsiteY112" fmla="*/ 59020 h 161148"/>
                <a:gd name="connsiteX113" fmla="*/ 256151 w 279782"/>
                <a:gd name="connsiteY113" fmla="*/ 49401 h 161148"/>
                <a:gd name="connsiteX114" fmla="*/ 259713 w 279782"/>
                <a:gd name="connsiteY114" fmla="*/ 59614 h 161148"/>
                <a:gd name="connsiteX115" fmla="*/ 271233 w 279782"/>
                <a:gd name="connsiteY115" fmla="*/ 57239 h 161148"/>
                <a:gd name="connsiteX116" fmla="*/ 264642 w 279782"/>
                <a:gd name="connsiteY116" fmla="*/ 66086 h 161148"/>
                <a:gd name="connsiteX117" fmla="*/ 273904 w 279782"/>
                <a:gd name="connsiteY117" fmla="*/ 72736 h 161148"/>
                <a:gd name="connsiteX118" fmla="*/ 262089 w 279782"/>
                <a:gd name="connsiteY118" fmla="*/ 73627 h 161148"/>
                <a:gd name="connsiteX119" fmla="*/ 262089 w 279782"/>
                <a:gd name="connsiteY119" fmla="*/ 84315 h 161148"/>
                <a:gd name="connsiteX120" fmla="*/ 254013 w 279782"/>
                <a:gd name="connsiteY120" fmla="*/ 76537 h 161148"/>
                <a:gd name="connsiteX121" fmla="*/ 244750 w 279782"/>
                <a:gd name="connsiteY121" fmla="*/ 83187 h 161148"/>
                <a:gd name="connsiteX122" fmla="*/ 246472 w 279782"/>
                <a:gd name="connsiteY122" fmla="*/ 72617 h 161148"/>
                <a:gd name="connsiteX123" fmla="*/ 234894 w 279782"/>
                <a:gd name="connsiteY123" fmla="*/ 70243 h 16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279782" h="161148">
                  <a:moveTo>
                    <a:pt x="188224" y="160911"/>
                  </a:moveTo>
                  <a:lnTo>
                    <a:pt x="251222" y="160911"/>
                  </a:lnTo>
                  <a:lnTo>
                    <a:pt x="240832" y="158773"/>
                  </a:lnTo>
                  <a:lnTo>
                    <a:pt x="261257" y="147966"/>
                  </a:lnTo>
                  <a:lnTo>
                    <a:pt x="250926" y="128788"/>
                  </a:lnTo>
                  <a:lnTo>
                    <a:pt x="273014" y="136447"/>
                  </a:lnTo>
                  <a:lnTo>
                    <a:pt x="279783" y="123741"/>
                  </a:lnTo>
                  <a:lnTo>
                    <a:pt x="279783" y="33370"/>
                  </a:lnTo>
                  <a:lnTo>
                    <a:pt x="267610" y="21672"/>
                  </a:lnTo>
                  <a:lnTo>
                    <a:pt x="249916" y="34438"/>
                  </a:lnTo>
                  <a:lnTo>
                    <a:pt x="253182" y="14250"/>
                  </a:lnTo>
                  <a:lnTo>
                    <a:pt x="231094" y="9738"/>
                  </a:lnTo>
                  <a:lnTo>
                    <a:pt x="249560" y="0"/>
                  </a:lnTo>
                  <a:lnTo>
                    <a:pt x="65136" y="0"/>
                  </a:lnTo>
                  <a:lnTo>
                    <a:pt x="58130" y="4513"/>
                  </a:lnTo>
                  <a:lnTo>
                    <a:pt x="79387" y="36279"/>
                  </a:lnTo>
                  <a:lnTo>
                    <a:pt x="39782" y="26185"/>
                  </a:lnTo>
                  <a:lnTo>
                    <a:pt x="25473" y="60980"/>
                  </a:lnTo>
                  <a:lnTo>
                    <a:pt x="9560" y="26779"/>
                  </a:lnTo>
                  <a:lnTo>
                    <a:pt x="0" y="29629"/>
                  </a:lnTo>
                  <a:lnTo>
                    <a:pt x="0" y="64780"/>
                  </a:lnTo>
                  <a:lnTo>
                    <a:pt x="891" y="63117"/>
                  </a:lnTo>
                  <a:lnTo>
                    <a:pt x="4453" y="73330"/>
                  </a:lnTo>
                  <a:lnTo>
                    <a:pt x="15972" y="70955"/>
                  </a:lnTo>
                  <a:lnTo>
                    <a:pt x="9382" y="79802"/>
                  </a:lnTo>
                  <a:lnTo>
                    <a:pt x="18644" y="86452"/>
                  </a:lnTo>
                  <a:lnTo>
                    <a:pt x="6828" y="87343"/>
                  </a:lnTo>
                  <a:lnTo>
                    <a:pt x="6828" y="98031"/>
                  </a:lnTo>
                  <a:cubicBezTo>
                    <a:pt x="6828" y="98031"/>
                    <a:pt x="0" y="91440"/>
                    <a:pt x="0" y="91440"/>
                  </a:cubicBezTo>
                  <a:lnTo>
                    <a:pt x="0" y="110144"/>
                  </a:lnTo>
                  <a:lnTo>
                    <a:pt x="21019" y="126947"/>
                  </a:lnTo>
                  <a:lnTo>
                    <a:pt x="42217" y="108540"/>
                  </a:lnTo>
                  <a:lnTo>
                    <a:pt x="40673" y="135082"/>
                  </a:lnTo>
                  <a:lnTo>
                    <a:pt x="69886" y="138526"/>
                  </a:lnTo>
                  <a:lnTo>
                    <a:pt x="45958" y="153964"/>
                  </a:lnTo>
                  <a:lnTo>
                    <a:pt x="50708" y="161029"/>
                  </a:lnTo>
                  <a:lnTo>
                    <a:pt x="92568" y="161029"/>
                  </a:lnTo>
                  <a:lnTo>
                    <a:pt x="94053" y="151648"/>
                  </a:lnTo>
                  <a:lnTo>
                    <a:pt x="82474" y="149273"/>
                  </a:lnTo>
                  <a:lnTo>
                    <a:pt x="92687" y="143869"/>
                  </a:lnTo>
                  <a:lnTo>
                    <a:pt x="87521" y="134250"/>
                  </a:lnTo>
                  <a:lnTo>
                    <a:pt x="98565" y="138110"/>
                  </a:lnTo>
                  <a:lnTo>
                    <a:pt x="103672" y="128491"/>
                  </a:lnTo>
                  <a:lnTo>
                    <a:pt x="107234" y="138704"/>
                  </a:lnTo>
                  <a:lnTo>
                    <a:pt x="118753" y="136329"/>
                  </a:lnTo>
                  <a:lnTo>
                    <a:pt x="112163" y="145176"/>
                  </a:lnTo>
                  <a:lnTo>
                    <a:pt x="121425" y="151826"/>
                  </a:lnTo>
                  <a:lnTo>
                    <a:pt x="109609" y="152717"/>
                  </a:lnTo>
                  <a:lnTo>
                    <a:pt x="109609" y="161148"/>
                  </a:lnTo>
                  <a:lnTo>
                    <a:pt x="187749" y="161148"/>
                  </a:lnTo>
                  <a:lnTo>
                    <a:pt x="175399" y="134547"/>
                  </a:lnTo>
                  <a:lnTo>
                    <a:pt x="144582" y="143692"/>
                  </a:lnTo>
                  <a:lnTo>
                    <a:pt x="160139" y="117981"/>
                  </a:lnTo>
                  <a:lnTo>
                    <a:pt x="132944" y="101950"/>
                  </a:lnTo>
                  <a:lnTo>
                    <a:pt x="164948" y="96903"/>
                  </a:lnTo>
                  <a:lnTo>
                    <a:pt x="161920" y="67749"/>
                  </a:lnTo>
                  <a:lnTo>
                    <a:pt x="186205" y="87165"/>
                  </a:lnTo>
                  <a:lnTo>
                    <a:pt x="209600" y="66858"/>
                  </a:lnTo>
                  <a:lnTo>
                    <a:pt x="207937" y="96131"/>
                  </a:lnTo>
                  <a:lnTo>
                    <a:pt x="240119" y="99931"/>
                  </a:lnTo>
                  <a:lnTo>
                    <a:pt x="213697" y="116972"/>
                  </a:lnTo>
                  <a:lnTo>
                    <a:pt x="230441" y="142029"/>
                  </a:lnTo>
                  <a:lnTo>
                    <a:pt x="199209" y="134073"/>
                  </a:lnTo>
                  <a:lnTo>
                    <a:pt x="188105" y="161148"/>
                  </a:lnTo>
                  <a:close/>
                  <a:moveTo>
                    <a:pt x="101178" y="95003"/>
                  </a:moveTo>
                  <a:lnTo>
                    <a:pt x="101178" y="114003"/>
                  </a:lnTo>
                  <a:cubicBezTo>
                    <a:pt x="101178" y="114003"/>
                    <a:pt x="86809" y="100168"/>
                    <a:pt x="86809" y="100168"/>
                  </a:cubicBezTo>
                  <a:lnTo>
                    <a:pt x="70361" y="112044"/>
                  </a:lnTo>
                  <a:lnTo>
                    <a:pt x="73390" y="93281"/>
                  </a:lnTo>
                  <a:lnTo>
                    <a:pt x="52845" y="89065"/>
                  </a:lnTo>
                  <a:lnTo>
                    <a:pt x="71015" y="79446"/>
                  </a:lnTo>
                  <a:lnTo>
                    <a:pt x="61871" y="62345"/>
                  </a:lnTo>
                  <a:lnTo>
                    <a:pt x="81524" y="69174"/>
                  </a:lnTo>
                  <a:lnTo>
                    <a:pt x="90609" y="52073"/>
                  </a:lnTo>
                  <a:lnTo>
                    <a:pt x="96962" y="70183"/>
                  </a:lnTo>
                  <a:lnTo>
                    <a:pt x="117447" y="65908"/>
                  </a:lnTo>
                  <a:lnTo>
                    <a:pt x="105691" y="81643"/>
                  </a:lnTo>
                  <a:lnTo>
                    <a:pt x="122197" y="93459"/>
                  </a:lnTo>
                  <a:lnTo>
                    <a:pt x="101237" y="95003"/>
                  </a:lnTo>
                  <a:close/>
                  <a:moveTo>
                    <a:pt x="117981" y="31529"/>
                  </a:moveTo>
                  <a:lnTo>
                    <a:pt x="117981" y="42217"/>
                  </a:lnTo>
                  <a:cubicBezTo>
                    <a:pt x="117981" y="42217"/>
                    <a:pt x="109906" y="34438"/>
                    <a:pt x="109906" y="34438"/>
                  </a:cubicBezTo>
                  <a:lnTo>
                    <a:pt x="100643" y="41089"/>
                  </a:lnTo>
                  <a:lnTo>
                    <a:pt x="102365" y="30520"/>
                  </a:lnTo>
                  <a:lnTo>
                    <a:pt x="90787" y="28144"/>
                  </a:lnTo>
                  <a:lnTo>
                    <a:pt x="101000" y="22741"/>
                  </a:lnTo>
                  <a:lnTo>
                    <a:pt x="95834" y="13122"/>
                  </a:lnTo>
                  <a:lnTo>
                    <a:pt x="106878" y="16982"/>
                  </a:lnTo>
                  <a:lnTo>
                    <a:pt x="111984" y="7363"/>
                  </a:lnTo>
                  <a:lnTo>
                    <a:pt x="115547" y="17576"/>
                  </a:lnTo>
                  <a:lnTo>
                    <a:pt x="127066" y="15200"/>
                  </a:lnTo>
                  <a:lnTo>
                    <a:pt x="120475" y="24047"/>
                  </a:lnTo>
                  <a:lnTo>
                    <a:pt x="129738" y="30698"/>
                  </a:lnTo>
                  <a:lnTo>
                    <a:pt x="117922" y="31588"/>
                  </a:lnTo>
                  <a:close/>
                  <a:moveTo>
                    <a:pt x="190421" y="48392"/>
                  </a:moveTo>
                  <a:lnTo>
                    <a:pt x="179436" y="37823"/>
                  </a:lnTo>
                  <a:lnTo>
                    <a:pt x="166908" y="46848"/>
                  </a:lnTo>
                  <a:lnTo>
                    <a:pt x="169223" y="32538"/>
                  </a:lnTo>
                  <a:lnTo>
                    <a:pt x="153548" y="29332"/>
                  </a:lnTo>
                  <a:lnTo>
                    <a:pt x="167383" y="22029"/>
                  </a:lnTo>
                  <a:lnTo>
                    <a:pt x="160376" y="8966"/>
                  </a:lnTo>
                  <a:lnTo>
                    <a:pt x="175339" y="14191"/>
                  </a:lnTo>
                  <a:lnTo>
                    <a:pt x="182286" y="1128"/>
                  </a:lnTo>
                  <a:lnTo>
                    <a:pt x="187096" y="14963"/>
                  </a:lnTo>
                  <a:lnTo>
                    <a:pt x="202771" y="11697"/>
                  </a:lnTo>
                  <a:lnTo>
                    <a:pt x="193805" y="23691"/>
                  </a:lnTo>
                  <a:lnTo>
                    <a:pt x="206393" y="32717"/>
                  </a:lnTo>
                  <a:lnTo>
                    <a:pt x="190361" y="33904"/>
                  </a:lnTo>
                  <a:lnTo>
                    <a:pt x="190361" y="48392"/>
                  </a:lnTo>
                  <a:close/>
                  <a:moveTo>
                    <a:pt x="234953" y="70183"/>
                  </a:moveTo>
                  <a:lnTo>
                    <a:pt x="245166" y="64780"/>
                  </a:lnTo>
                  <a:lnTo>
                    <a:pt x="240000" y="55161"/>
                  </a:lnTo>
                  <a:lnTo>
                    <a:pt x="251044" y="59020"/>
                  </a:lnTo>
                  <a:lnTo>
                    <a:pt x="256151" y="49401"/>
                  </a:lnTo>
                  <a:lnTo>
                    <a:pt x="259713" y="59614"/>
                  </a:lnTo>
                  <a:lnTo>
                    <a:pt x="271233" y="57239"/>
                  </a:lnTo>
                  <a:lnTo>
                    <a:pt x="264642" y="66086"/>
                  </a:lnTo>
                  <a:lnTo>
                    <a:pt x="273904" y="72736"/>
                  </a:lnTo>
                  <a:lnTo>
                    <a:pt x="262089" y="73627"/>
                  </a:lnTo>
                  <a:lnTo>
                    <a:pt x="262089" y="84315"/>
                  </a:lnTo>
                  <a:cubicBezTo>
                    <a:pt x="262089" y="84315"/>
                    <a:pt x="254013" y="76537"/>
                    <a:pt x="254013" y="76537"/>
                  </a:cubicBezTo>
                  <a:lnTo>
                    <a:pt x="244750" y="83187"/>
                  </a:lnTo>
                  <a:lnTo>
                    <a:pt x="246472" y="72617"/>
                  </a:lnTo>
                  <a:lnTo>
                    <a:pt x="234894" y="70243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7" name="Freeform: Shape 8266">
              <a:extLst>
                <a:ext uri="{FF2B5EF4-FFF2-40B4-BE49-F238E27FC236}">
                  <a16:creationId xmlns:a16="http://schemas.microsoft.com/office/drawing/2014/main" id="{9D92B3F5-071E-717E-D652-B645B4DE9700}"/>
                </a:ext>
              </a:extLst>
            </p:cNvPr>
            <p:cNvSpPr/>
            <p:nvPr/>
          </p:nvSpPr>
          <p:spPr>
            <a:xfrm>
              <a:off x="4894097" y="6072684"/>
              <a:ext cx="13359" cy="5521"/>
            </a:xfrm>
            <a:custGeom>
              <a:avLst/>
              <a:gdLst>
                <a:gd name="connsiteX0" fmla="*/ 0 w 13359"/>
                <a:gd name="connsiteY0" fmla="*/ 5522 h 5521"/>
                <a:gd name="connsiteX1" fmla="*/ 13360 w 13359"/>
                <a:gd name="connsiteY1" fmla="*/ 5522 h 5521"/>
                <a:gd name="connsiteX2" fmla="*/ 7660 w 13359"/>
                <a:gd name="connsiteY2" fmla="*/ 0 h 5521"/>
                <a:gd name="connsiteX3" fmla="*/ 0 w 13359"/>
                <a:gd name="connsiteY3" fmla="*/ 5522 h 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59" h="5521">
                  <a:moveTo>
                    <a:pt x="0" y="5522"/>
                  </a:moveTo>
                  <a:lnTo>
                    <a:pt x="13360" y="5522"/>
                  </a:lnTo>
                  <a:lnTo>
                    <a:pt x="7660" y="0"/>
                  </a:lnTo>
                  <a:lnTo>
                    <a:pt x="0" y="5522"/>
                  </a:lnTo>
                  <a:close/>
                </a:path>
              </a:pathLst>
            </a:custGeom>
            <a:solidFill>
              <a:srgbClr val="F39DA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8" name="Freeform: Shape 8267">
              <a:extLst>
                <a:ext uri="{FF2B5EF4-FFF2-40B4-BE49-F238E27FC236}">
                  <a16:creationId xmlns:a16="http://schemas.microsoft.com/office/drawing/2014/main" id="{4D9EF593-7BAC-EF4F-F983-A8071B28D58C}"/>
                </a:ext>
              </a:extLst>
            </p:cNvPr>
            <p:cNvSpPr/>
            <p:nvPr/>
          </p:nvSpPr>
          <p:spPr>
            <a:xfrm>
              <a:off x="4800045" y="6036168"/>
              <a:ext cx="1781" cy="17041"/>
            </a:xfrm>
            <a:custGeom>
              <a:avLst/>
              <a:gdLst>
                <a:gd name="connsiteX0" fmla="*/ 0 w 1781"/>
                <a:gd name="connsiteY0" fmla="*/ 0 h 17041"/>
                <a:gd name="connsiteX1" fmla="*/ 0 w 1781"/>
                <a:gd name="connsiteY1" fmla="*/ 17041 h 17041"/>
                <a:gd name="connsiteX2" fmla="*/ 1781 w 1781"/>
                <a:gd name="connsiteY2" fmla="*/ 16744 h 17041"/>
                <a:gd name="connsiteX3" fmla="*/ 0 w 1781"/>
                <a:gd name="connsiteY3" fmla="*/ 0 h 1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1" h="17041">
                  <a:moveTo>
                    <a:pt x="0" y="0"/>
                  </a:moveTo>
                  <a:lnTo>
                    <a:pt x="0" y="17041"/>
                  </a:lnTo>
                  <a:lnTo>
                    <a:pt x="1781" y="16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9DA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9" name="Freeform: Shape 8268">
              <a:extLst>
                <a:ext uri="{FF2B5EF4-FFF2-40B4-BE49-F238E27FC236}">
                  <a16:creationId xmlns:a16="http://schemas.microsoft.com/office/drawing/2014/main" id="{770E35FD-24F8-A6D8-212B-D0F5B9D1DEDE}"/>
                </a:ext>
              </a:extLst>
            </p:cNvPr>
            <p:cNvSpPr/>
            <p:nvPr/>
          </p:nvSpPr>
          <p:spPr>
            <a:xfrm>
              <a:off x="4781044" y="5882085"/>
              <a:ext cx="313508" cy="34735"/>
            </a:xfrm>
            <a:custGeom>
              <a:avLst/>
              <a:gdLst>
                <a:gd name="connsiteX0" fmla="*/ 313509 w 313508"/>
                <a:gd name="connsiteY0" fmla="*/ 34735 h 34735"/>
                <a:gd name="connsiteX1" fmla="*/ 0 w 313508"/>
                <a:gd name="connsiteY1" fmla="*/ 34735 h 34735"/>
                <a:gd name="connsiteX2" fmla="*/ 34735 w 313508"/>
                <a:gd name="connsiteY2" fmla="*/ 0 h 34735"/>
                <a:gd name="connsiteX3" fmla="*/ 278773 w 313508"/>
                <a:gd name="connsiteY3" fmla="*/ 0 h 34735"/>
                <a:gd name="connsiteX4" fmla="*/ 313509 w 313508"/>
                <a:gd name="connsiteY4" fmla="*/ 34735 h 34735"/>
                <a:gd name="connsiteX5" fmla="*/ 313509 w 313508"/>
                <a:gd name="connsiteY5" fmla="*/ 34735 h 3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3508" h="34735">
                  <a:moveTo>
                    <a:pt x="313509" y="34735"/>
                  </a:moveTo>
                  <a:lnTo>
                    <a:pt x="0" y="34735"/>
                  </a:lnTo>
                  <a:cubicBezTo>
                    <a:pt x="0" y="15557"/>
                    <a:pt x="15557" y="0"/>
                    <a:pt x="34735" y="0"/>
                  </a:cubicBezTo>
                  <a:lnTo>
                    <a:pt x="278773" y="0"/>
                  </a:lnTo>
                  <a:cubicBezTo>
                    <a:pt x="297952" y="0"/>
                    <a:pt x="313509" y="15557"/>
                    <a:pt x="313509" y="34735"/>
                  </a:cubicBezTo>
                  <a:lnTo>
                    <a:pt x="313509" y="3473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0" name="Freeform: Shape 8269">
              <a:extLst>
                <a:ext uri="{FF2B5EF4-FFF2-40B4-BE49-F238E27FC236}">
                  <a16:creationId xmlns:a16="http://schemas.microsoft.com/office/drawing/2014/main" id="{7B42A0C3-EE45-9F10-7158-7E1E6037898F}"/>
                </a:ext>
              </a:extLst>
            </p:cNvPr>
            <p:cNvSpPr/>
            <p:nvPr/>
          </p:nvSpPr>
          <p:spPr>
            <a:xfrm>
              <a:off x="4884158" y="5826338"/>
              <a:ext cx="68840" cy="63941"/>
            </a:xfrm>
            <a:custGeom>
              <a:avLst/>
              <a:gdLst>
                <a:gd name="connsiteX0" fmla="*/ 68841 w 68840"/>
                <a:gd name="connsiteY0" fmla="*/ 63941 h 63941"/>
                <a:gd name="connsiteX1" fmla="*/ 11246 w 68840"/>
                <a:gd name="connsiteY1" fmla="*/ 52066 h 63941"/>
                <a:gd name="connsiteX2" fmla="*/ 5130 w 68840"/>
                <a:gd name="connsiteY2" fmla="*/ 29384 h 63941"/>
                <a:gd name="connsiteX3" fmla="*/ 39628 w 68840"/>
                <a:gd name="connsiteY3" fmla="*/ 3080 h 63941"/>
                <a:gd name="connsiteX4" fmla="*/ 63319 w 68840"/>
                <a:gd name="connsiteY4" fmla="*/ 11808 h 63941"/>
                <a:gd name="connsiteX5" fmla="*/ 68782 w 68840"/>
                <a:gd name="connsiteY5" fmla="*/ 63941 h 6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840" h="63941">
                  <a:moveTo>
                    <a:pt x="68841" y="63941"/>
                  </a:moveTo>
                  <a:lnTo>
                    <a:pt x="11246" y="52066"/>
                  </a:lnTo>
                  <a:cubicBezTo>
                    <a:pt x="-392" y="49690"/>
                    <a:pt x="-3955" y="36331"/>
                    <a:pt x="5130" y="29384"/>
                  </a:cubicBezTo>
                  <a:lnTo>
                    <a:pt x="39628" y="3080"/>
                  </a:lnTo>
                  <a:cubicBezTo>
                    <a:pt x="48534" y="-3689"/>
                    <a:pt x="62250" y="1358"/>
                    <a:pt x="63319" y="11808"/>
                  </a:cubicBezTo>
                  <a:lnTo>
                    <a:pt x="68782" y="6394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1" name="Freeform: Shape 8270">
              <a:extLst>
                <a:ext uri="{FF2B5EF4-FFF2-40B4-BE49-F238E27FC236}">
                  <a16:creationId xmlns:a16="http://schemas.microsoft.com/office/drawing/2014/main" id="{910DAF86-1E9E-BE50-5D37-346C4BE8F8D6}"/>
                </a:ext>
              </a:extLst>
            </p:cNvPr>
            <p:cNvSpPr/>
            <p:nvPr/>
          </p:nvSpPr>
          <p:spPr>
            <a:xfrm>
              <a:off x="4942846" y="5798901"/>
              <a:ext cx="100681" cy="102066"/>
            </a:xfrm>
            <a:custGeom>
              <a:avLst/>
              <a:gdLst>
                <a:gd name="connsiteX0" fmla="*/ 0 w 100681"/>
                <a:gd name="connsiteY0" fmla="*/ 102066 h 102066"/>
                <a:gd name="connsiteX1" fmla="*/ 24404 w 100681"/>
                <a:gd name="connsiteY1" fmla="*/ 22977 h 102066"/>
                <a:gd name="connsiteX2" fmla="*/ 59970 w 100681"/>
                <a:gd name="connsiteY2" fmla="*/ 2195 h 102066"/>
                <a:gd name="connsiteX3" fmla="*/ 96843 w 100681"/>
                <a:gd name="connsiteY3" fmla="*/ 30220 h 102066"/>
                <a:gd name="connsiteX4" fmla="*/ 80930 w 100681"/>
                <a:gd name="connsiteY4" fmla="*/ 64956 h 102066"/>
                <a:gd name="connsiteX5" fmla="*/ 59 w 100681"/>
                <a:gd name="connsiteY5" fmla="*/ 102007 h 10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681" h="102066">
                  <a:moveTo>
                    <a:pt x="0" y="102066"/>
                  </a:moveTo>
                  <a:lnTo>
                    <a:pt x="24404" y="22977"/>
                  </a:lnTo>
                  <a:cubicBezTo>
                    <a:pt x="29332" y="7064"/>
                    <a:pt x="50233" y="-5168"/>
                    <a:pt x="59970" y="2195"/>
                  </a:cubicBezTo>
                  <a:lnTo>
                    <a:pt x="96843" y="30220"/>
                  </a:lnTo>
                  <a:cubicBezTo>
                    <a:pt x="106344" y="37465"/>
                    <a:pt x="97140" y="57534"/>
                    <a:pt x="80930" y="64956"/>
                  </a:cubicBezTo>
                  <a:lnTo>
                    <a:pt x="59" y="102007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2" name="Freeform: Shape 8271">
              <a:extLst>
                <a:ext uri="{FF2B5EF4-FFF2-40B4-BE49-F238E27FC236}">
                  <a16:creationId xmlns:a16="http://schemas.microsoft.com/office/drawing/2014/main" id="{D2ACB07B-CE0F-20B1-D7F5-E9C13A45D688}"/>
                </a:ext>
              </a:extLst>
            </p:cNvPr>
            <p:cNvSpPr/>
            <p:nvPr/>
          </p:nvSpPr>
          <p:spPr>
            <a:xfrm>
              <a:off x="4924027" y="5836692"/>
              <a:ext cx="50028" cy="45749"/>
            </a:xfrm>
            <a:custGeom>
              <a:avLst/>
              <a:gdLst>
                <a:gd name="connsiteX0" fmla="*/ 17988 w 50028"/>
                <a:gd name="connsiteY0" fmla="*/ 45749 h 45749"/>
                <a:gd name="connsiteX1" fmla="*/ 947 w 50028"/>
                <a:gd name="connsiteY1" fmla="*/ 12676 h 45749"/>
                <a:gd name="connsiteX2" fmla="*/ 11991 w 50028"/>
                <a:gd name="connsiteY2" fmla="*/ 207 h 45749"/>
                <a:gd name="connsiteX3" fmla="*/ 42213 w 50028"/>
                <a:gd name="connsiteY3" fmla="*/ 6026 h 45749"/>
                <a:gd name="connsiteX4" fmla="*/ 46904 w 50028"/>
                <a:gd name="connsiteY4" fmla="*/ 21227 h 45749"/>
                <a:gd name="connsiteX5" fmla="*/ 17928 w 50028"/>
                <a:gd name="connsiteY5" fmla="*/ 45749 h 45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28" h="45749">
                  <a:moveTo>
                    <a:pt x="17988" y="45749"/>
                  </a:moveTo>
                  <a:lnTo>
                    <a:pt x="947" y="12676"/>
                  </a:lnTo>
                  <a:cubicBezTo>
                    <a:pt x="-2497" y="6026"/>
                    <a:pt x="3975" y="-1336"/>
                    <a:pt x="11991" y="207"/>
                  </a:cubicBezTo>
                  <a:lnTo>
                    <a:pt x="42213" y="6026"/>
                  </a:lnTo>
                  <a:cubicBezTo>
                    <a:pt x="49992" y="7511"/>
                    <a:pt x="52723" y="16298"/>
                    <a:pt x="46904" y="21227"/>
                  </a:cubicBezTo>
                  <a:lnTo>
                    <a:pt x="17928" y="45749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3" name="Freeform: Shape 8272">
              <a:extLst>
                <a:ext uri="{FF2B5EF4-FFF2-40B4-BE49-F238E27FC236}">
                  <a16:creationId xmlns:a16="http://schemas.microsoft.com/office/drawing/2014/main" id="{7DBEBE9A-1A42-F9A1-B945-98B9BC389147}"/>
                </a:ext>
              </a:extLst>
            </p:cNvPr>
            <p:cNvSpPr/>
            <p:nvPr/>
          </p:nvSpPr>
          <p:spPr>
            <a:xfrm>
              <a:off x="4949021" y="5864823"/>
              <a:ext cx="72023" cy="41646"/>
            </a:xfrm>
            <a:custGeom>
              <a:avLst/>
              <a:gdLst>
                <a:gd name="connsiteX0" fmla="*/ 0 w 72023"/>
                <a:gd name="connsiteY0" fmla="*/ 21597 h 41646"/>
                <a:gd name="connsiteX1" fmla="*/ 48333 w 72023"/>
                <a:gd name="connsiteY1" fmla="*/ 1646 h 41646"/>
                <a:gd name="connsiteX2" fmla="*/ 72024 w 72023"/>
                <a:gd name="connsiteY2" fmla="*/ 8118 h 41646"/>
                <a:gd name="connsiteX3" fmla="*/ 72024 w 72023"/>
                <a:gd name="connsiteY3" fmla="*/ 33532 h 41646"/>
                <a:gd name="connsiteX4" fmla="*/ 48808 w 72023"/>
                <a:gd name="connsiteY4" fmla="*/ 40182 h 41646"/>
                <a:gd name="connsiteX5" fmla="*/ 0 w 72023"/>
                <a:gd name="connsiteY5" fmla="*/ 21537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023" h="41646">
                  <a:moveTo>
                    <a:pt x="0" y="21597"/>
                  </a:moveTo>
                  <a:lnTo>
                    <a:pt x="48333" y="1646"/>
                  </a:lnTo>
                  <a:cubicBezTo>
                    <a:pt x="58070" y="-2391"/>
                    <a:pt x="72024" y="1468"/>
                    <a:pt x="72024" y="8118"/>
                  </a:cubicBezTo>
                  <a:lnTo>
                    <a:pt x="72024" y="33532"/>
                  </a:lnTo>
                  <a:cubicBezTo>
                    <a:pt x="72024" y="40063"/>
                    <a:pt x="58605" y="43922"/>
                    <a:pt x="48808" y="40182"/>
                  </a:cubicBezTo>
                  <a:lnTo>
                    <a:pt x="0" y="2153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4" name="Freeform: Shape 8273">
              <a:extLst>
                <a:ext uri="{FF2B5EF4-FFF2-40B4-BE49-F238E27FC236}">
                  <a16:creationId xmlns:a16="http://schemas.microsoft.com/office/drawing/2014/main" id="{AC26C146-D99F-6A0B-1233-C2D9ED64F01F}"/>
                </a:ext>
              </a:extLst>
            </p:cNvPr>
            <p:cNvSpPr/>
            <p:nvPr/>
          </p:nvSpPr>
          <p:spPr>
            <a:xfrm rot="10800000">
              <a:off x="5343044" y="5836959"/>
              <a:ext cx="133003" cy="120059"/>
            </a:xfrm>
            <a:custGeom>
              <a:avLst/>
              <a:gdLst>
                <a:gd name="connsiteX0" fmla="*/ 0 w 133003"/>
                <a:gd name="connsiteY0" fmla="*/ 0 h 120059"/>
                <a:gd name="connsiteX1" fmla="*/ 133004 w 133003"/>
                <a:gd name="connsiteY1" fmla="*/ 0 h 120059"/>
                <a:gd name="connsiteX2" fmla="*/ 133004 w 133003"/>
                <a:gd name="connsiteY2" fmla="*/ 120060 h 120059"/>
                <a:gd name="connsiteX3" fmla="*/ 0 w 133003"/>
                <a:gd name="connsiteY3" fmla="*/ 120060 h 12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003" h="120059">
                  <a:moveTo>
                    <a:pt x="0" y="0"/>
                  </a:moveTo>
                  <a:lnTo>
                    <a:pt x="133004" y="0"/>
                  </a:lnTo>
                  <a:lnTo>
                    <a:pt x="133004" y="120060"/>
                  </a:lnTo>
                  <a:lnTo>
                    <a:pt x="0" y="120060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75" name="Graphic 4">
              <a:extLst>
                <a:ext uri="{FF2B5EF4-FFF2-40B4-BE49-F238E27FC236}">
                  <a16:creationId xmlns:a16="http://schemas.microsoft.com/office/drawing/2014/main" id="{286EE2FD-E07F-2DEB-8BA5-3081D26DDF96}"/>
                </a:ext>
              </a:extLst>
            </p:cNvPr>
            <p:cNvGrpSpPr/>
            <p:nvPr/>
          </p:nvGrpSpPr>
          <p:grpSpPr>
            <a:xfrm>
              <a:off x="5343044" y="5836900"/>
              <a:ext cx="133062" cy="120118"/>
              <a:chOff x="5343044" y="5836900"/>
              <a:chExt cx="133062" cy="120118"/>
            </a:xfrm>
          </p:grpSpPr>
          <p:sp>
            <p:nvSpPr>
              <p:cNvPr id="8764" name="Freeform: Shape 8763">
                <a:extLst>
                  <a:ext uri="{FF2B5EF4-FFF2-40B4-BE49-F238E27FC236}">
                    <a16:creationId xmlns:a16="http://schemas.microsoft.com/office/drawing/2014/main" id="{D5A5152E-3CE1-A300-929C-3228BF0CC94B}"/>
                  </a:ext>
                </a:extLst>
              </p:cNvPr>
              <p:cNvSpPr/>
              <p:nvPr/>
            </p:nvSpPr>
            <p:spPr>
              <a:xfrm>
                <a:off x="5456513" y="5836900"/>
                <a:ext cx="11043" cy="2018"/>
              </a:xfrm>
              <a:custGeom>
                <a:avLst/>
                <a:gdLst>
                  <a:gd name="connsiteX0" fmla="*/ 0 w 11043"/>
                  <a:gd name="connsiteY0" fmla="*/ 0 h 2018"/>
                  <a:gd name="connsiteX1" fmla="*/ 11044 w 11043"/>
                  <a:gd name="connsiteY1" fmla="*/ 0 h 2018"/>
                  <a:gd name="connsiteX2" fmla="*/ 8431 w 11043"/>
                  <a:gd name="connsiteY2" fmla="*/ 2019 h 2018"/>
                  <a:gd name="connsiteX3" fmla="*/ 0 w 11043"/>
                  <a:gd name="connsiteY3" fmla="*/ 0 h 2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3" h="2018">
                    <a:moveTo>
                      <a:pt x="0" y="0"/>
                    </a:moveTo>
                    <a:lnTo>
                      <a:pt x="11044" y="0"/>
                    </a:lnTo>
                    <a:lnTo>
                      <a:pt x="8431" y="20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751B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5" name="Freeform: Shape 8764">
                <a:extLst>
                  <a:ext uri="{FF2B5EF4-FFF2-40B4-BE49-F238E27FC236}">
                    <a16:creationId xmlns:a16="http://schemas.microsoft.com/office/drawing/2014/main" id="{B50558BF-A5E1-A46B-3A41-6A5256B0B2B4}"/>
                  </a:ext>
                </a:extLst>
              </p:cNvPr>
              <p:cNvSpPr/>
              <p:nvPr/>
            </p:nvSpPr>
            <p:spPr>
              <a:xfrm>
                <a:off x="5343044" y="5836959"/>
                <a:ext cx="133062" cy="120059"/>
              </a:xfrm>
              <a:custGeom>
                <a:avLst/>
                <a:gdLst>
                  <a:gd name="connsiteX0" fmla="*/ 59 w 133062"/>
                  <a:gd name="connsiteY0" fmla="*/ 65552 h 120059"/>
                  <a:gd name="connsiteX1" fmla="*/ 59 w 133062"/>
                  <a:gd name="connsiteY1" fmla="*/ 120060 h 120059"/>
                  <a:gd name="connsiteX2" fmla="*/ 133063 w 133062"/>
                  <a:gd name="connsiteY2" fmla="*/ 120060 h 120059"/>
                  <a:gd name="connsiteX3" fmla="*/ 133063 w 133062"/>
                  <a:gd name="connsiteY3" fmla="*/ 94231 h 120059"/>
                  <a:gd name="connsiteX4" fmla="*/ 115962 w 133062"/>
                  <a:gd name="connsiteY4" fmla="*/ 100228 h 120059"/>
                  <a:gd name="connsiteX5" fmla="*/ 111628 w 133062"/>
                  <a:gd name="connsiteY5" fmla="*/ 116675 h 120059"/>
                  <a:gd name="connsiteX6" fmla="*/ 99812 w 133062"/>
                  <a:gd name="connsiteY6" fmla="*/ 103553 h 120059"/>
                  <a:gd name="connsiteX7" fmla="*/ 81168 w 133062"/>
                  <a:gd name="connsiteY7" fmla="*/ 104919 h 120059"/>
                  <a:gd name="connsiteX8" fmla="*/ 91321 w 133062"/>
                  <a:gd name="connsiteY8" fmla="*/ 90728 h 120059"/>
                  <a:gd name="connsiteX9" fmla="*/ 84137 w 133062"/>
                  <a:gd name="connsiteY9" fmla="*/ 75112 h 120059"/>
                  <a:gd name="connsiteX10" fmla="*/ 102187 w 133062"/>
                  <a:gd name="connsiteY10" fmla="*/ 79446 h 120059"/>
                  <a:gd name="connsiteX11" fmla="*/ 116378 w 133062"/>
                  <a:gd name="connsiteY11" fmla="*/ 68461 h 120059"/>
                  <a:gd name="connsiteX12" fmla="*/ 117388 w 133062"/>
                  <a:gd name="connsiteY12" fmla="*/ 85324 h 120059"/>
                  <a:gd name="connsiteX13" fmla="*/ 133004 w 133062"/>
                  <a:gd name="connsiteY13" fmla="*/ 93934 h 120059"/>
                  <a:gd name="connsiteX14" fmla="*/ 133004 w 133062"/>
                  <a:gd name="connsiteY14" fmla="*/ 37526 h 120059"/>
                  <a:gd name="connsiteX15" fmla="*/ 131935 w 133062"/>
                  <a:gd name="connsiteY15" fmla="*/ 41683 h 120059"/>
                  <a:gd name="connsiteX16" fmla="*/ 119347 w 133062"/>
                  <a:gd name="connsiteY16" fmla="*/ 27729 h 120059"/>
                  <a:gd name="connsiteX17" fmla="*/ 99456 w 133062"/>
                  <a:gd name="connsiteY17" fmla="*/ 29154 h 120059"/>
                  <a:gd name="connsiteX18" fmla="*/ 110262 w 133062"/>
                  <a:gd name="connsiteY18" fmla="*/ 14013 h 120059"/>
                  <a:gd name="connsiteX19" fmla="*/ 103790 w 133062"/>
                  <a:gd name="connsiteY19" fmla="*/ 0 h 120059"/>
                  <a:gd name="connsiteX20" fmla="*/ 68046 w 133062"/>
                  <a:gd name="connsiteY20" fmla="*/ 0 h 120059"/>
                  <a:gd name="connsiteX21" fmla="*/ 69708 w 133062"/>
                  <a:gd name="connsiteY21" fmla="*/ 950 h 120059"/>
                  <a:gd name="connsiteX22" fmla="*/ 59377 w 133062"/>
                  <a:gd name="connsiteY22" fmla="*/ 4572 h 120059"/>
                  <a:gd name="connsiteX23" fmla="*/ 56823 w 133062"/>
                  <a:gd name="connsiteY23" fmla="*/ 14251 h 120059"/>
                  <a:gd name="connsiteX24" fmla="*/ 49877 w 133062"/>
                  <a:gd name="connsiteY24" fmla="*/ 6532 h 120059"/>
                  <a:gd name="connsiteX25" fmla="*/ 38892 w 133062"/>
                  <a:gd name="connsiteY25" fmla="*/ 7304 h 120059"/>
                  <a:gd name="connsiteX26" fmla="*/ 44117 w 133062"/>
                  <a:gd name="connsiteY26" fmla="*/ 0 h 120059"/>
                  <a:gd name="connsiteX27" fmla="*/ 0 w 133062"/>
                  <a:gd name="connsiteY27" fmla="*/ 0 h 120059"/>
                  <a:gd name="connsiteX28" fmla="*/ 0 w 133062"/>
                  <a:gd name="connsiteY28" fmla="*/ 15498 h 120059"/>
                  <a:gd name="connsiteX29" fmla="*/ 12647 w 133062"/>
                  <a:gd name="connsiteY29" fmla="*/ 26779 h 120059"/>
                  <a:gd name="connsiteX30" fmla="*/ 32538 w 133062"/>
                  <a:gd name="connsiteY30" fmla="*/ 23335 h 120059"/>
                  <a:gd name="connsiteX31" fmla="*/ 23454 w 133062"/>
                  <a:gd name="connsiteY31" fmla="*/ 39664 h 120059"/>
                  <a:gd name="connsiteX32" fmla="*/ 33192 w 133062"/>
                  <a:gd name="connsiteY32" fmla="*/ 55695 h 120059"/>
                  <a:gd name="connsiteX33" fmla="*/ 13181 w 133062"/>
                  <a:gd name="connsiteY33" fmla="*/ 52964 h 120059"/>
                  <a:gd name="connsiteX34" fmla="*/ 0 w 133062"/>
                  <a:gd name="connsiteY34" fmla="*/ 65611 h 120059"/>
                  <a:gd name="connsiteX35" fmla="*/ 52132 w 133062"/>
                  <a:gd name="connsiteY35" fmla="*/ 59555 h 120059"/>
                  <a:gd name="connsiteX36" fmla="*/ 59792 w 133062"/>
                  <a:gd name="connsiteY36" fmla="*/ 48867 h 120059"/>
                  <a:gd name="connsiteX37" fmla="*/ 54389 w 133062"/>
                  <a:gd name="connsiteY37" fmla="*/ 37110 h 120059"/>
                  <a:gd name="connsiteX38" fmla="*/ 68046 w 133062"/>
                  <a:gd name="connsiteY38" fmla="*/ 40376 h 120059"/>
                  <a:gd name="connsiteX39" fmla="*/ 78793 w 133062"/>
                  <a:gd name="connsiteY39" fmla="*/ 32064 h 120059"/>
                  <a:gd name="connsiteX40" fmla="*/ 79565 w 133062"/>
                  <a:gd name="connsiteY40" fmla="*/ 44830 h 120059"/>
                  <a:gd name="connsiteX41" fmla="*/ 91618 w 133062"/>
                  <a:gd name="connsiteY41" fmla="*/ 51480 h 120059"/>
                  <a:gd name="connsiteX42" fmla="*/ 78437 w 133062"/>
                  <a:gd name="connsiteY42" fmla="*/ 56052 h 120059"/>
                  <a:gd name="connsiteX43" fmla="*/ 75171 w 133062"/>
                  <a:gd name="connsiteY43" fmla="*/ 68461 h 120059"/>
                  <a:gd name="connsiteX44" fmla="*/ 66264 w 133062"/>
                  <a:gd name="connsiteY44" fmla="*/ 58546 h 120059"/>
                  <a:gd name="connsiteX45" fmla="*/ 52192 w 133062"/>
                  <a:gd name="connsiteY45" fmla="*/ 59555 h 120059"/>
                  <a:gd name="connsiteX46" fmla="*/ 20188 w 133062"/>
                  <a:gd name="connsiteY46" fmla="*/ 102722 h 120059"/>
                  <a:gd name="connsiteX47" fmla="*/ 26185 w 133062"/>
                  <a:gd name="connsiteY47" fmla="*/ 94350 h 120059"/>
                  <a:gd name="connsiteX48" fmla="*/ 21910 w 133062"/>
                  <a:gd name="connsiteY48" fmla="*/ 85146 h 120059"/>
                  <a:gd name="connsiteX49" fmla="*/ 32598 w 133062"/>
                  <a:gd name="connsiteY49" fmla="*/ 87699 h 120059"/>
                  <a:gd name="connsiteX50" fmla="*/ 40970 w 133062"/>
                  <a:gd name="connsiteY50" fmla="*/ 81227 h 120059"/>
                  <a:gd name="connsiteX51" fmla="*/ 41564 w 133062"/>
                  <a:gd name="connsiteY51" fmla="*/ 91203 h 120059"/>
                  <a:gd name="connsiteX52" fmla="*/ 51005 w 133062"/>
                  <a:gd name="connsiteY52" fmla="*/ 96369 h 120059"/>
                  <a:gd name="connsiteX53" fmla="*/ 40673 w 133062"/>
                  <a:gd name="connsiteY53" fmla="*/ 99990 h 120059"/>
                  <a:gd name="connsiteX54" fmla="*/ 38120 w 133062"/>
                  <a:gd name="connsiteY54" fmla="*/ 109669 h 120059"/>
                  <a:gd name="connsiteX55" fmla="*/ 31173 w 133062"/>
                  <a:gd name="connsiteY55" fmla="*/ 101950 h 120059"/>
                  <a:gd name="connsiteX56" fmla="*/ 20188 w 133062"/>
                  <a:gd name="connsiteY56" fmla="*/ 102722 h 12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33062" h="120059">
                    <a:moveTo>
                      <a:pt x="59" y="65552"/>
                    </a:moveTo>
                    <a:lnTo>
                      <a:pt x="59" y="120060"/>
                    </a:lnTo>
                    <a:lnTo>
                      <a:pt x="133063" y="120060"/>
                    </a:lnTo>
                    <a:lnTo>
                      <a:pt x="133063" y="94231"/>
                    </a:lnTo>
                    <a:lnTo>
                      <a:pt x="115962" y="100228"/>
                    </a:lnTo>
                    <a:lnTo>
                      <a:pt x="111628" y="116675"/>
                    </a:lnTo>
                    <a:lnTo>
                      <a:pt x="99812" y="103553"/>
                    </a:lnTo>
                    <a:lnTo>
                      <a:pt x="81168" y="104919"/>
                    </a:lnTo>
                    <a:lnTo>
                      <a:pt x="91321" y="90728"/>
                    </a:lnTo>
                    <a:lnTo>
                      <a:pt x="84137" y="75112"/>
                    </a:lnTo>
                    <a:lnTo>
                      <a:pt x="102187" y="79446"/>
                    </a:lnTo>
                    <a:lnTo>
                      <a:pt x="116378" y="68461"/>
                    </a:lnTo>
                    <a:lnTo>
                      <a:pt x="117388" y="85324"/>
                    </a:lnTo>
                    <a:lnTo>
                      <a:pt x="133004" y="93934"/>
                    </a:lnTo>
                    <a:lnTo>
                      <a:pt x="133004" y="37526"/>
                    </a:lnTo>
                    <a:lnTo>
                      <a:pt x="131935" y="41683"/>
                    </a:lnTo>
                    <a:lnTo>
                      <a:pt x="119347" y="27729"/>
                    </a:lnTo>
                    <a:lnTo>
                      <a:pt x="99456" y="29154"/>
                    </a:lnTo>
                    <a:lnTo>
                      <a:pt x="110262" y="14013"/>
                    </a:lnTo>
                    <a:lnTo>
                      <a:pt x="103790" y="0"/>
                    </a:lnTo>
                    <a:lnTo>
                      <a:pt x="68046" y="0"/>
                    </a:lnTo>
                    <a:lnTo>
                      <a:pt x="69708" y="950"/>
                    </a:lnTo>
                    <a:lnTo>
                      <a:pt x="59377" y="4572"/>
                    </a:lnTo>
                    <a:lnTo>
                      <a:pt x="56823" y="14251"/>
                    </a:lnTo>
                    <a:lnTo>
                      <a:pt x="49877" y="6532"/>
                    </a:lnTo>
                    <a:lnTo>
                      <a:pt x="38892" y="7304"/>
                    </a:lnTo>
                    <a:lnTo>
                      <a:pt x="44117" y="0"/>
                    </a:lnTo>
                    <a:lnTo>
                      <a:pt x="0" y="0"/>
                    </a:lnTo>
                    <a:lnTo>
                      <a:pt x="0" y="15498"/>
                    </a:lnTo>
                    <a:lnTo>
                      <a:pt x="12647" y="26779"/>
                    </a:lnTo>
                    <a:lnTo>
                      <a:pt x="32538" y="23335"/>
                    </a:lnTo>
                    <a:lnTo>
                      <a:pt x="23454" y="39664"/>
                    </a:lnTo>
                    <a:lnTo>
                      <a:pt x="33192" y="55695"/>
                    </a:lnTo>
                    <a:lnTo>
                      <a:pt x="13181" y="52964"/>
                    </a:lnTo>
                    <a:lnTo>
                      <a:pt x="0" y="65611"/>
                    </a:lnTo>
                    <a:close/>
                    <a:moveTo>
                      <a:pt x="52132" y="59555"/>
                    </a:moveTo>
                    <a:lnTo>
                      <a:pt x="59792" y="48867"/>
                    </a:lnTo>
                    <a:lnTo>
                      <a:pt x="54389" y="37110"/>
                    </a:lnTo>
                    <a:lnTo>
                      <a:pt x="68046" y="40376"/>
                    </a:lnTo>
                    <a:lnTo>
                      <a:pt x="78793" y="32064"/>
                    </a:lnTo>
                    <a:lnTo>
                      <a:pt x="79565" y="44830"/>
                    </a:lnTo>
                    <a:lnTo>
                      <a:pt x="91618" y="51480"/>
                    </a:lnTo>
                    <a:lnTo>
                      <a:pt x="78437" y="56052"/>
                    </a:lnTo>
                    <a:lnTo>
                      <a:pt x="75171" y="68461"/>
                    </a:lnTo>
                    <a:lnTo>
                      <a:pt x="66264" y="58546"/>
                    </a:lnTo>
                    <a:lnTo>
                      <a:pt x="52192" y="59555"/>
                    </a:lnTo>
                    <a:close/>
                    <a:moveTo>
                      <a:pt x="20188" y="102722"/>
                    </a:moveTo>
                    <a:lnTo>
                      <a:pt x="26185" y="94350"/>
                    </a:lnTo>
                    <a:lnTo>
                      <a:pt x="21910" y="85146"/>
                    </a:lnTo>
                    <a:lnTo>
                      <a:pt x="32598" y="87699"/>
                    </a:lnTo>
                    <a:lnTo>
                      <a:pt x="40970" y="81227"/>
                    </a:lnTo>
                    <a:lnTo>
                      <a:pt x="41564" y="91203"/>
                    </a:lnTo>
                    <a:lnTo>
                      <a:pt x="51005" y="96369"/>
                    </a:lnTo>
                    <a:lnTo>
                      <a:pt x="40673" y="99990"/>
                    </a:lnTo>
                    <a:lnTo>
                      <a:pt x="38120" y="109669"/>
                    </a:lnTo>
                    <a:lnTo>
                      <a:pt x="31173" y="101950"/>
                    </a:lnTo>
                    <a:lnTo>
                      <a:pt x="20188" y="102722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76" name="Freeform: Shape 8275">
              <a:extLst>
                <a:ext uri="{FF2B5EF4-FFF2-40B4-BE49-F238E27FC236}">
                  <a16:creationId xmlns:a16="http://schemas.microsoft.com/office/drawing/2014/main" id="{602C5818-7E09-F20C-FE83-FB37BC202F52}"/>
                </a:ext>
              </a:extLst>
            </p:cNvPr>
            <p:cNvSpPr/>
            <p:nvPr/>
          </p:nvSpPr>
          <p:spPr>
            <a:xfrm rot="10800000">
              <a:off x="5330516" y="5816118"/>
              <a:ext cx="158119" cy="25947"/>
            </a:xfrm>
            <a:custGeom>
              <a:avLst/>
              <a:gdLst>
                <a:gd name="connsiteX0" fmla="*/ 0 w 158119"/>
                <a:gd name="connsiteY0" fmla="*/ 0 h 25947"/>
                <a:gd name="connsiteX1" fmla="*/ 158120 w 158119"/>
                <a:gd name="connsiteY1" fmla="*/ 0 h 25947"/>
                <a:gd name="connsiteX2" fmla="*/ 158120 w 158119"/>
                <a:gd name="connsiteY2" fmla="*/ 25948 h 25947"/>
                <a:gd name="connsiteX3" fmla="*/ 0 w 158119"/>
                <a:gd name="connsiteY3" fmla="*/ 25948 h 2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119" h="25947">
                  <a:moveTo>
                    <a:pt x="0" y="0"/>
                  </a:moveTo>
                  <a:lnTo>
                    <a:pt x="158120" y="0"/>
                  </a:lnTo>
                  <a:lnTo>
                    <a:pt x="158120" y="25948"/>
                  </a:lnTo>
                  <a:lnTo>
                    <a:pt x="0" y="25948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77" name="Graphic 4">
              <a:extLst>
                <a:ext uri="{FF2B5EF4-FFF2-40B4-BE49-F238E27FC236}">
                  <a16:creationId xmlns:a16="http://schemas.microsoft.com/office/drawing/2014/main" id="{44117D3C-9CC0-8739-F9EF-281D487F336D}"/>
                </a:ext>
              </a:extLst>
            </p:cNvPr>
            <p:cNvGrpSpPr/>
            <p:nvPr/>
          </p:nvGrpSpPr>
          <p:grpSpPr>
            <a:xfrm>
              <a:off x="5377186" y="5769387"/>
              <a:ext cx="105381" cy="167977"/>
              <a:chOff x="5377186" y="5769387"/>
              <a:chExt cx="105381" cy="167977"/>
            </a:xfrm>
            <a:solidFill>
              <a:schemeClr val="accent4"/>
            </a:solidFill>
          </p:grpSpPr>
          <p:sp>
            <p:nvSpPr>
              <p:cNvPr id="8758" name="Freeform: Shape 8757">
                <a:extLst>
                  <a:ext uri="{FF2B5EF4-FFF2-40B4-BE49-F238E27FC236}">
                    <a16:creationId xmlns:a16="http://schemas.microsoft.com/office/drawing/2014/main" id="{D5629D3D-ACE6-C11F-7AA7-CFAE3A23B3C5}"/>
                  </a:ext>
                </a:extLst>
              </p:cNvPr>
              <p:cNvSpPr/>
              <p:nvPr/>
            </p:nvSpPr>
            <p:spPr>
              <a:xfrm>
                <a:off x="5379351" y="5769387"/>
                <a:ext cx="50205" cy="43762"/>
              </a:xfrm>
              <a:custGeom>
                <a:avLst/>
                <a:gdLst>
                  <a:gd name="connsiteX0" fmla="*/ 50205 w 50205"/>
                  <a:gd name="connsiteY0" fmla="*/ 43762 h 43762"/>
                  <a:gd name="connsiteX1" fmla="*/ 39102 w 50205"/>
                  <a:gd name="connsiteY1" fmla="*/ 9027 h 43762"/>
                  <a:gd name="connsiteX2" fmla="*/ 21348 w 50205"/>
                  <a:gd name="connsiteY2" fmla="*/ 1426 h 43762"/>
                  <a:gd name="connsiteX3" fmla="*/ 2110 w 50205"/>
                  <a:gd name="connsiteY3" fmla="*/ 16152 h 43762"/>
                  <a:gd name="connsiteX4" fmla="*/ 9651 w 50205"/>
                  <a:gd name="connsiteY4" fmla="*/ 31174 h 43762"/>
                  <a:gd name="connsiteX5" fmla="*/ 50205 w 50205"/>
                  <a:gd name="connsiteY5" fmla="*/ 43762 h 4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205" h="43762">
                    <a:moveTo>
                      <a:pt x="50205" y="43762"/>
                    </a:moveTo>
                    <a:lnTo>
                      <a:pt x="39102" y="9027"/>
                    </a:lnTo>
                    <a:cubicBezTo>
                      <a:pt x="36845" y="2020"/>
                      <a:pt x="26395" y="-2433"/>
                      <a:pt x="21348" y="1426"/>
                    </a:cubicBezTo>
                    <a:lnTo>
                      <a:pt x="2110" y="16152"/>
                    </a:lnTo>
                    <a:cubicBezTo>
                      <a:pt x="-2878" y="19952"/>
                      <a:pt x="1516" y="28621"/>
                      <a:pt x="9651" y="31174"/>
                    </a:cubicBezTo>
                    <a:lnTo>
                      <a:pt x="50205" y="43762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9" name="Freeform: Shape 8758">
                <a:extLst>
                  <a:ext uri="{FF2B5EF4-FFF2-40B4-BE49-F238E27FC236}">
                    <a16:creationId xmlns:a16="http://schemas.microsoft.com/office/drawing/2014/main" id="{D1A96C5E-AA2C-30FA-E5F6-0B604CEC2353}"/>
                  </a:ext>
                </a:extLst>
              </p:cNvPr>
              <p:cNvSpPr/>
              <p:nvPr/>
            </p:nvSpPr>
            <p:spPr>
              <a:xfrm>
                <a:off x="5423856" y="5779412"/>
                <a:ext cx="58711" cy="37015"/>
              </a:xfrm>
              <a:custGeom>
                <a:avLst/>
                <a:gdLst>
                  <a:gd name="connsiteX0" fmla="*/ 0 w 58711"/>
                  <a:gd name="connsiteY0" fmla="*/ 35281 h 37015"/>
                  <a:gd name="connsiteX1" fmla="*/ 44592 w 58711"/>
                  <a:gd name="connsiteY1" fmla="*/ 37003 h 37015"/>
                  <a:gd name="connsiteX2" fmla="*/ 57833 w 58711"/>
                  <a:gd name="connsiteY2" fmla="*/ 24474 h 37015"/>
                  <a:gd name="connsiteX3" fmla="*/ 44473 w 58711"/>
                  <a:gd name="connsiteY3" fmla="*/ 3574 h 37015"/>
                  <a:gd name="connsiteX4" fmla="*/ 24582 w 58711"/>
                  <a:gd name="connsiteY4" fmla="*/ 5118 h 37015"/>
                  <a:gd name="connsiteX5" fmla="*/ 0 w 58711"/>
                  <a:gd name="connsiteY5" fmla="*/ 35281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711" h="37015">
                    <a:moveTo>
                      <a:pt x="0" y="35281"/>
                    </a:moveTo>
                    <a:lnTo>
                      <a:pt x="44592" y="37003"/>
                    </a:lnTo>
                    <a:cubicBezTo>
                      <a:pt x="53558" y="37359"/>
                      <a:pt x="61396" y="29997"/>
                      <a:pt x="57833" y="24474"/>
                    </a:cubicBezTo>
                    <a:lnTo>
                      <a:pt x="44473" y="3574"/>
                    </a:lnTo>
                    <a:cubicBezTo>
                      <a:pt x="41029" y="-1830"/>
                      <a:pt x="29570" y="-939"/>
                      <a:pt x="24582" y="5118"/>
                    </a:cubicBezTo>
                    <a:lnTo>
                      <a:pt x="0" y="3528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0" name="Freeform: Shape 8759">
                <a:extLst>
                  <a:ext uri="{FF2B5EF4-FFF2-40B4-BE49-F238E27FC236}">
                    <a16:creationId xmlns:a16="http://schemas.microsoft.com/office/drawing/2014/main" id="{BF000DAC-EA5A-E25E-29BE-8DAB12CF2626}"/>
                  </a:ext>
                </a:extLst>
              </p:cNvPr>
              <p:cNvSpPr/>
              <p:nvPr/>
            </p:nvSpPr>
            <p:spPr>
              <a:xfrm>
                <a:off x="5390589" y="5808637"/>
                <a:ext cx="43657" cy="26284"/>
              </a:xfrm>
              <a:custGeom>
                <a:avLst/>
                <a:gdLst>
                  <a:gd name="connsiteX0" fmla="*/ 43658 w 43657"/>
                  <a:gd name="connsiteY0" fmla="*/ 0 h 26284"/>
                  <a:gd name="connsiteX1" fmla="*/ 10585 w 43657"/>
                  <a:gd name="connsiteY1" fmla="*/ 119 h 26284"/>
                  <a:gd name="connsiteX2" fmla="*/ 610 w 43657"/>
                  <a:gd name="connsiteY2" fmla="*/ 9500 h 26284"/>
                  <a:gd name="connsiteX3" fmla="*/ 10347 w 43657"/>
                  <a:gd name="connsiteY3" fmla="*/ 23988 h 26284"/>
                  <a:gd name="connsiteX4" fmla="*/ 25132 w 43657"/>
                  <a:gd name="connsiteY4" fmla="*/ 22266 h 26284"/>
                  <a:gd name="connsiteX5" fmla="*/ 43658 w 43657"/>
                  <a:gd name="connsiteY5" fmla="*/ 0 h 26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657" h="26284">
                    <a:moveTo>
                      <a:pt x="43658" y="0"/>
                    </a:moveTo>
                    <a:lnTo>
                      <a:pt x="10585" y="119"/>
                    </a:lnTo>
                    <a:cubicBezTo>
                      <a:pt x="3935" y="119"/>
                      <a:pt x="-1944" y="5640"/>
                      <a:pt x="610" y="9500"/>
                    </a:cubicBezTo>
                    <a:lnTo>
                      <a:pt x="10347" y="23988"/>
                    </a:lnTo>
                    <a:cubicBezTo>
                      <a:pt x="12841" y="27729"/>
                      <a:pt x="21391" y="26719"/>
                      <a:pt x="25132" y="22266"/>
                    </a:cubicBezTo>
                    <a:lnTo>
                      <a:pt x="43658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1" name="Freeform: Shape 8760">
                <a:extLst>
                  <a:ext uri="{FF2B5EF4-FFF2-40B4-BE49-F238E27FC236}">
                    <a16:creationId xmlns:a16="http://schemas.microsoft.com/office/drawing/2014/main" id="{AA27F1B0-22F7-2062-C9B0-4D74DDC0854F}"/>
                  </a:ext>
                </a:extLst>
              </p:cNvPr>
              <p:cNvSpPr/>
              <p:nvPr/>
            </p:nvSpPr>
            <p:spPr>
              <a:xfrm>
                <a:off x="5424568" y="5808102"/>
                <a:ext cx="36692" cy="33997"/>
              </a:xfrm>
              <a:custGeom>
                <a:avLst/>
                <a:gdLst>
                  <a:gd name="connsiteX0" fmla="*/ 0 w 36692"/>
                  <a:gd name="connsiteY0" fmla="*/ 0 h 33997"/>
                  <a:gd name="connsiteX1" fmla="*/ 6234 w 36692"/>
                  <a:gd name="connsiteY1" fmla="*/ 26719 h 33997"/>
                  <a:gd name="connsiteX2" fmla="*/ 19238 w 36692"/>
                  <a:gd name="connsiteY2" fmla="*/ 33073 h 33997"/>
                  <a:gd name="connsiteX3" fmla="*/ 34795 w 36692"/>
                  <a:gd name="connsiteY3" fmla="*/ 22563 h 33997"/>
                  <a:gd name="connsiteX4" fmla="*/ 30045 w 36692"/>
                  <a:gd name="connsiteY4" fmla="*/ 10925 h 33997"/>
                  <a:gd name="connsiteX5" fmla="*/ 0 w 36692"/>
                  <a:gd name="connsiteY5" fmla="*/ 0 h 33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692" h="33997">
                    <a:moveTo>
                      <a:pt x="0" y="0"/>
                    </a:moveTo>
                    <a:lnTo>
                      <a:pt x="6234" y="26719"/>
                    </a:lnTo>
                    <a:cubicBezTo>
                      <a:pt x="7482" y="32123"/>
                      <a:pt x="15141" y="35804"/>
                      <a:pt x="19238" y="33073"/>
                    </a:cubicBezTo>
                    <a:lnTo>
                      <a:pt x="34795" y="22563"/>
                    </a:lnTo>
                    <a:cubicBezTo>
                      <a:pt x="38833" y="19832"/>
                      <a:pt x="36042" y="13122"/>
                      <a:pt x="30045" y="10925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2" name="Freeform: Shape 8761">
                <a:extLst>
                  <a:ext uri="{FF2B5EF4-FFF2-40B4-BE49-F238E27FC236}">
                    <a16:creationId xmlns:a16="http://schemas.microsoft.com/office/drawing/2014/main" id="{4C625FBA-1115-1C9A-9D4E-25E22C1A133F}"/>
                  </a:ext>
                </a:extLst>
              </p:cNvPr>
              <p:cNvSpPr/>
              <p:nvPr/>
            </p:nvSpPr>
            <p:spPr>
              <a:xfrm>
                <a:off x="5377186" y="5815524"/>
                <a:ext cx="55695" cy="79386"/>
              </a:xfrm>
              <a:custGeom>
                <a:avLst/>
                <a:gdLst>
                  <a:gd name="connsiteX0" fmla="*/ 55695 w 55695"/>
                  <a:gd name="connsiteY0" fmla="*/ 4394 h 79386"/>
                  <a:gd name="connsiteX1" fmla="*/ 10985 w 55695"/>
                  <a:gd name="connsiteY1" fmla="*/ 79387 h 79386"/>
                  <a:gd name="connsiteX2" fmla="*/ 14132 w 55695"/>
                  <a:gd name="connsiteY2" fmla="*/ 62702 h 79386"/>
                  <a:gd name="connsiteX3" fmla="*/ 0 w 55695"/>
                  <a:gd name="connsiteY3" fmla="*/ 74933 h 79386"/>
                  <a:gd name="connsiteX4" fmla="*/ 44651 w 55695"/>
                  <a:gd name="connsiteY4" fmla="*/ 0 h 79386"/>
                  <a:gd name="connsiteX5" fmla="*/ 55695 w 55695"/>
                  <a:gd name="connsiteY5" fmla="*/ 4394 h 7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95" h="79386">
                    <a:moveTo>
                      <a:pt x="55695" y="4394"/>
                    </a:moveTo>
                    <a:lnTo>
                      <a:pt x="10985" y="79387"/>
                    </a:lnTo>
                    <a:lnTo>
                      <a:pt x="14132" y="62702"/>
                    </a:lnTo>
                    <a:lnTo>
                      <a:pt x="0" y="74933"/>
                    </a:lnTo>
                    <a:lnTo>
                      <a:pt x="44651" y="0"/>
                    </a:lnTo>
                    <a:lnTo>
                      <a:pt x="55695" y="43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3" name="Freeform: Shape 8762">
                <a:extLst>
                  <a:ext uri="{FF2B5EF4-FFF2-40B4-BE49-F238E27FC236}">
                    <a16:creationId xmlns:a16="http://schemas.microsoft.com/office/drawing/2014/main" id="{92F990C2-7A63-825E-626F-947F0888DCEE}"/>
                  </a:ext>
                </a:extLst>
              </p:cNvPr>
              <p:cNvSpPr/>
              <p:nvPr/>
            </p:nvSpPr>
            <p:spPr>
              <a:xfrm>
                <a:off x="5415602" y="5829715"/>
                <a:ext cx="24878" cy="107649"/>
              </a:xfrm>
              <a:custGeom>
                <a:avLst/>
                <a:gdLst>
                  <a:gd name="connsiteX0" fmla="*/ 12172 w 24878"/>
                  <a:gd name="connsiteY0" fmla="*/ 0 h 107649"/>
                  <a:gd name="connsiteX1" fmla="*/ 24879 w 24878"/>
                  <a:gd name="connsiteY1" fmla="*/ 106641 h 107649"/>
                  <a:gd name="connsiteX2" fmla="*/ 16329 w 24878"/>
                  <a:gd name="connsiteY2" fmla="*/ 86571 h 107649"/>
                  <a:gd name="connsiteX3" fmla="*/ 12707 w 24878"/>
                  <a:gd name="connsiteY3" fmla="*/ 107650 h 107649"/>
                  <a:gd name="connsiteX4" fmla="*/ 0 w 24878"/>
                  <a:gd name="connsiteY4" fmla="*/ 1009 h 107649"/>
                  <a:gd name="connsiteX5" fmla="*/ 12172 w 24878"/>
                  <a:gd name="connsiteY5" fmla="*/ 0 h 107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78" h="107649">
                    <a:moveTo>
                      <a:pt x="12172" y="0"/>
                    </a:moveTo>
                    <a:lnTo>
                      <a:pt x="24879" y="106641"/>
                    </a:lnTo>
                    <a:lnTo>
                      <a:pt x="16329" y="86571"/>
                    </a:lnTo>
                    <a:lnTo>
                      <a:pt x="12707" y="107650"/>
                    </a:lnTo>
                    <a:lnTo>
                      <a:pt x="0" y="1009"/>
                    </a:lnTo>
                    <a:lnTo>
                      <a:pt x="1217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78" name="Freeform: Shape 8277">
              <a:extLst>
                <a:ext uri="{FF2B5EF4-FFF2-40B4-BE49-F238E27FC236}">
                  <a16:creationId xmlns:a16="http://schemas.microsoft.com/office/drawing/2014/main" id="{A71B805E-ED9F-2E75-C689-EC7A8ED3A1DD}"/>
                </a:ext>
              </a:extLst>
            </p:cNvPr>
            <p:cNvSpPr/>
            <p:nvPr/>
          </p:nvSpPr>
          <p:spPr>
            <a:xfrm>
              <a:off x="6624570" y="6078502"/>
              <a:ext cx="903059" cy="45719"/>
            </a:xfrm>
            <a:custGeom>
              <a:avLst/>
              <a:gdLst>
                <a:gd name="connsiteX0" fmla="*/ 0 w 903059"/>
                <a:gd name="connsiteY0" fmla="*/ 0 h 21138"/>
                <a:gd name="connsiteX1" fmla="*/ 903059 w 903059"/>
                <a:gd name="connsiteY1" fmla="*/ 0 h 21138"/>
                <a:gd name="connsiteX2" fmla="*/ 903059 w 903059"/>
                <a:gd name="connsiteY2" fmla="*/ 21138 h 21138"/>
                <a:gd name="connsiteX3" fmla="*/ 0 w 903059"/>
                <a:gd name="connsiteY3" fmla="*/ 21138 h 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059" h="21138">
                  <a:moveTo>
                    <a:pt x="0" y="0"/>
                  </a:moveTo>
                  <a:lnTo>
                    <a:pt x="903059" y="0"/>
                  </a:lnTo>
                  <a:lnTo>
                    <a:pt x="903059" y="21138"/>
                  </a:lnTo>
                  <a:lnTo>
                    <a:pt x="0" y="21138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9" name="Freeform: Shape 8278">
              <a:extLst>
                <a:ext uri="{FF2B5EF4-FFF2-40B4-BE49-F238E27FC236}">
                  <a16:creationId xmlns:a16="http://schemas.microsoft.com/office/drawing/2014/main" id="{8B59691E-4E7A-6FC6-3116-0194D27C053B}"/>
                </a:ext>
              </a:extLst>
            </p:cNvPr>
            <p:cNvSpPr/>
            <p:nvPr/>
          </p:nvSpPr>
          <p:spPr>
            <a:xfrm>
              <a:off x="4766319" y="6078502"/>
              <a:ext cx="888274" cy="45719"/>
            </a:xfrm>
            <a:custGeom>
              <a:avLst/>
              <a:gdLst>
                <a:gd name="connsiteX0" fmla="*/ 0 w 888274"/>
                <a:gd name="connsiteY0" fmla="*/ 0 h 21138"/>
                <a:gd name="connsiteX1" fmla="*/ 888274 w 888274"/>
                <a:gd name="connsiteY1" fmla="*/ 0 h 21138"/>
                <a:gd name="connsiteX2" fmla="*/ 888274 w 888274"/>
                <a:gd name="connsiteY2" fmla="*/ 21138 h 21138"/>
                <a:gd name="connsiteX3" fmla="*/ 0 w 888274"/>
                <a:gd name="connsiteY3" fmla="*/ 21138 h 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274" h="21138">
                  <a:moveTo>
                    <a:pt x="0" y="0"/>
                  </a:moveTo>
                  <a:lnTo>
                    <a:pt x="888274" y="0"/>
                  </a:lnTo>
                  <a:lnTo>
                    <a:pt x="888274" y="21138"/>
                  </a:lnTo>
                  <a:lnTo>
                    <a:pt x="0" y="21138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0" name="Freeform: Shape 8279">
              <a:extLst>
                <a:ext uri="{FF2B5EF4-FFF2-40B4-BE49-F238E27FC236}">
                  <a16:creationId xmlns:a16="http://schemas.microsoft.com/office/drawing/2014/main" id="{5D2525C4-B801-285A-C234-68D5E39A12C0}"/>
                </a:ext>
              </a:extLst>
            </p:cNvPr>
            <p:cNvSpPr/>
            <p:nvPr/>
          </p:nvSpPr>
          <p:spPr>
            <a:xfrm>
              <a:off x="5283252" y="5941937"/>
              <a:ext cx="361841" cy="137338"/>
            </a:xfrm>
            <a:custGeom>
              <a:avLst/>
              <a:gdLst>
                <a:gd name="connsiteX0" fmla="*/ 0 w 361841"/>
                <a:gd name="connsiteY0" fmla="*/ 0 h 137338"/>
                <a:gd name="connsiteX1" fmla="*/ 361841 w 361841"/>
                <a:gd name="connsiteY1" fmla="*/ 0 h 137338"/>
                <a:gd name="connsiteX2" fmla="*/ 361841 w 361841"/>
                <a:gd name="connsiteY2" fmla="*/ 137338 h 137338"/>
                <a:gd name="connsiteX3" fmla="*/ 0 w 361841"/>
                <a:gd name="connsiteY3" fmla="*/ 137338 h 1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841" h="137338">
                  <a:moveTo>
                    <a:pt x="0" y="0"/>
                  </a:moveTo>
                  <a:lnTo>
                    <a:pt x="361841" y="0"/>
                  </a:lnTo>
                  <a:lnTo>
                    <a:pt x="361841" y="137338"/>
                  </a:lnTo>
                  <a:lnTo>
                    <a:pt x="0" y="137338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1" name="Freeform: Shape 8280">
              <a:extLst>
                <a:ext uri="{FF2B5EF4-FFF2-40B4-BE49-F238E27FC236}">
                  <a16:creationId xmlns:a16="http://schemas.microsoft.com/office/drawing/2014/main" id="{EA2D12DB-6BF6-B7A8-F4EF-52EE302A52BF}"/>
                </a:ext>
              </a:extLst>
            </p:cNvPr>
            <p:cNvSpPr/>
            <p:nvPr/>
          </p:nvSpPr>
          <p:spPr>
            <a:xfrm>
              <a:off x="5643727" y="6070725"/>
              <a:ext cx="1424" cy="3562"/>
            </a:xfrm>
            <a:custGeom>
              <a:avLst/>
              <a:gdLst>
                <a:gd name="connsiteX0" fmla="*/ 0 w 1424"/>
                <a:gd name="connsiteY0" fmla="*/ 2850 h 3562"/>
                <a:gd name="connsiteX1" fmla="*/ 1425 w 1424"/>
                <a:gd name="connsiteY1" fmla="*/ 3563 h 3562"/>
                <a:gd name="connsiteX2" fmla="*/ 1425 w 1424"/>
                <a:gd name="connsiteY2" fmla="*/ 0 h 3562"/>
                <a:gd name="connsiteX3" fmla="*/ 0 w 1424"/>
                <a:gd name="connsiteY3" fmla="*/ 2850 h 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4" h="3562">
                  <a:moveTo>
                    <a:pt x="0" y="2850"/>
                  </a:moveTo>
                  <a:lnTo>
                    <a:pt x="1425" y="3563"/>
                  </a:lnTo>
                  <a:lnTo>
                    <a:pt x="1425" y="0"/>
                  </a:lnTo>
                  <a:lnTo>
                    <a:pt x="0" y="2850"/>
                  </a:lnTo>
                  <a:close/>
                </a:path>
              </a:pathLst>
            </a:custGeom>
            <a:solidFill>
              <a:srgbClr val="E9455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2" name="Freeform: Shape 8281">
              <a:extLst>
                <a:ext uri="{FF2B5EF4-FFF2-40B4-BE49-F238E27FC236}">
                  <a16:creationId xmlns:a16="http://schemas.microsoft.com/office/drawing/2014/main" id="{A402789A-EE27-340A-EC34-6297201F81F0}"/>
                </a:ext>
              </a:extLst>
            </p:cNvPr>
            <p:cNvSpPr/>
            <p:nvPr/>
          </p:nvSpPr>
          <p:spPr>
            <a:xfrm>
              <a:off x="5450219" y="5941106"/>
              <a:ext cx="24047" cy="139000"/>
            </a:xfrm>
            <a:custGeom>
              <a:avLst/>
              <a:gdLst>
                <a:gd name="connsiteX0" fmla="*/ 0 w 24047"/>
                <a:gd name="connsiteY0" fmla="*/ 0 h 139000"/>
                <a:gd name="connsiteX1" fmla="*/ 24047 w 24047"/>
                <a:gd name="connsiteY1" fmla="*/ 0 h 139000"/>
                <a:gd name="connsiteX2" fmla="*/ 24047 w 24047"/>
                <a:gd name="connsiteY2" fmla="*/ 139001 h 139000"/>
                <a:gd name="connsiteX3" fmla="*/ 0 w 24047"/>
                <a:gd name="connsiteY3" fmla="*/ 139001 h 13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47" h="139000">
                  <a:moveTo>
                    <a:pt x="0" y="0"/>
                  </a:moveTo>
                  <a:lnTo>
                    <a:pt x="24047" y="0"/>
                  </a:lnTo>
                  <a:lnTo>
                    <a:pt x="24047" y="139001"/>
                  </a:lnTo>
                  <a:lnTo>
                    <a:pt x="0" y="13900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3" name="Freeform: Shape 8282">
              <a:extLst>
                <a:ext uri="{FF2B5EF4-FFF2-40B4-BE49-F238E27FC236}">
                  <a16:creationId xmlns:a16="http://schemas.microsoft.com/office/drawing/2014/main" id="{F4129EE3-EF4B-B626-2902-2D40E23BF1B1}"/>
                </a:ext>
              </a:extLst>
            </p:cNvPr>
            <p:cNvSpPr/>
            <p:nvPr/>
          </p:nvSpPr>
          <p:spPr>
            <a:xfrm rot="5400000">
              <a:off x="5452624" y="5828973"/>
              <a:ext cx="21613" cy="363325"/>
            </a:xfrm>
            <a:custGeom>
              <a:avLst/>
              <a:gdLst>
                <a:gd name="connsiteX0" fmla="*/ 0 w 21613"/>
                <a:gd name="connsiteY0" fmla="*/ 0 h 363325"/>
                <a:gd name="connsiteX1" fmla="*/ 21613 w 21613"/>
                <a:gd name="connsiteY1" fmla="*/ 0 h 363325"/>
                <a:gd name="connsiteX2" fmla="*/ 21613 w 21613"/>
                <a:gd name="connsiteY2" fmla="*/ 363326 h 363325"/>
                <a:gd name="connsiteX3" fmla="*/ 0 w 21613"/>
                <a:gd name="connsiteY3" fmla="*/ 363326 h 363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3" h="363325">
                  <a:moveTo>
                    <a:pt x="0" y="0"/>
                  </a:moveTo>
                  <a:lnTo>
                    <a:pt x="21613" y="0"/>
                  </a:lnTo>
                  <a:lnTo>
                    <a:pt x="21613" y="363326"/>
                  </a:lnTo>
                  <a:lnTo>
                    <a:pt x="0" y="36332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4" name="Freeform: Shape 8283">
              <a:extLst>
                <a:ext uri="{FF2B5EF4-FFF2-40B4-BE49-F238E27FC236}">
                  <a16:creationId xmlns:a16="http://schemas.microsoft.com/office/drawing/2014/main" id="{F3D97210-AF77-1259-70BD-AE0134D67EDA}"/>
                </a:ext>
              </a:extLst>
            </p:cNvPr>
            <p:cNvSpPr/>
            <p:nvPr/>
          </p:nvSpPr>
          <p:spPr>
            <a:xfrm>
              <a:off x="5386198" y="6011526"/>
              <a:ext cx="77676" cy="50833"/>
            </a:xfrm>
            <a:custGeom>
              <a:avLst/>
              <a:gdLst>
                <a:gd name="connsiteX0" fmla="*/ 77677 w 77676"/>
                <a:gd name="connsiteY0" fmla="*/ 59 h 50833"/>
                <a:gd name="connsiteX1" fmla="*/ 47514 w 77676"/>
                <a:gd name="connsiteY1" fmla="*/ 42632 h 50833"/>
                <a:gd name="connsiteX2" fmla="*/ 20497 w 77676"/>
                <a:gd name="connsiteY2" fmla="*/ 46908 h 50833"/>
                <a:gd name="connsiteX3" fmla="*/ 1319 w 77676"/>
                <a:gd name="connsiteY3" fmla="*/ 21079 h 50833"/>
                <a:gd name="connsiteX4" fmla="*/ 18004 w 77676"/>
                <a:gd name="connsiteY4" fmla="*/ 3562 h 50833"/>
                <a:gd name="connsiteX5" fmla="*/ 77677 w 77676"/>
                <a:gd name="connsiteY5" fmla="*/ 0 h 5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676" h="50833">
                  <a:moveTo>
                    <a:pt x="77677" y="59"/>
                  </a:moveTo>
                  <a:lnTo>
                    <a:pt x="47514" y="42632"/>
                  </a:lnTo>
                  <a:cubicBezTo>
                    <a:pt x="41457" y="51242"/>
                    <a:pt x="25545" y="53736"/>
                    <a:pt x="20497" y="46908"/>
                  </a:cubicBezTo>
                  <a:lnTo>
                    <a:pt x="1319" y="21079"/>
                  </a:lnTo>
                  <a:cubicBezTo>
                    <a:pt x="-3610" y="14428"/>
                    <a:pt x="6009" y="4275"/>
                    <a:pt x="18004" y="3562"/>
                  </a:cubicBezTo>
                  <a:lnTo>
                    <a:pt x="77677" y="0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5" name="Freeform: Shape 8284">
              <a:extLst>
                <a:ext uri="{FF2B5EF4-FFF2-40B4-BE49-F238E27FC236}">
                  <a16:creationId xmlns:a16="http://schemas.microsoft.com/office/drawing/2014/main" id="{75A44E56-FAB3-89D0-9FE1-DCDE9DB30765}"/>
                </a:ext>
              </a:extLst>
            </p:cNvPr>
            <p:cNvSpPr/>
            <p:nvPr/>
          </p:nvSpPr>
          <p:spPr>
            <a:xfrm>
              <a:off x="5463816" y="6011586"/>
              <a:ext cx="56557" cy="69892"/>
            </a:xfrm>
            <a:custGeom>
              <a:avLst/>
              <a:gdLst>
                <a:gd name="connsiteX0" fmla="*/ 59 w 56557"/>
                <a:gd name="connsiteY0" fmla="*/ 0 h 69892"/>
                <a:gd name="connsiteX1" fmla="*/ 47442 w 56557"/>
                <a:gd name="connsiteY1" fmla="*/ 27135 h 69892"/>
                <a:gd name="connsiteX2" fmla="*/ 52192 w 56557"/>
                <a:gd name="connsiteY2" fmla="*/ 51479 h 69892"/>
                <a:gd name="connsiteX3" fmla="*/ 23453 w 56557"/>
                <a:gd name="connsiteY3" fmla="*/ 68699 h 69892"/>
                <a:gd name="connsiteX4" fmla="*/ 3978 w 56557"/>
                <a:gd name="connsiteY4" fmla="*/ 53676 h 69892"/>
                <a:gd name="connsiteX5" fmla="*/ 0 w 56557"/>
                <a:gd name="connsiteY5" fmla="*/ 0 h 6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57" h="69892">
                  <a:moveTo>
                    <a:pt x="59" y="0"/>
                  </a:moveTo>
                  <a:lnTo>
                    <a:pt x="47442" y="27135"/>
                  </a:lnTo>
                  <a:cubicBezTo>
                    <a:pt x="57001" y="32598"/>
                    <a:pt x="59792" y="46907"/>
                    <a:pt x="52192" y="51479"/>
                  </a:cubicBezTo>
                  <a:lnTo>
                    <a:pt x="23453" y="68699"/>
                  </a:lnTo>
                  <a:cubicBezTo>
                    <a:pt x="16031" y="73152"/>
                    <a:pt x="4809" y="64483"/>
                    <a:pt x="3978" y="5367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6" name="Freeform: Shape 8285">
              <a:extLst>
                <a:ext uri="{FF2B5EF4-FFF2-40B4-BE49-F238E27FC236}">
                  <a16:creationId xmlns:a16="http://schemas.microsoft.com/office/drawing/2014/main" id="{BA8B9C79-8F90-0A78-56E0-C7127B93D60B}"/>
                </a:ext>
              </a:extLst>
            </p:cNvPr>
            <p:cNvSpPr/>
            <p:nvPr/>
          </p:nvSpPr>
          <p:spPr>
            <a:xfrm>
              <a:off x="5463875" y="5960812"/>
              <a:ext cx="77677" cy="50833"/>
            </a:xfrm>
            <a:custGeom>
              <a:avLst/>
              <a:gdLst>
                <a:gd name="connsiteX0" fmla="*/ 0 w 77677"/>
                <a:gd name="connsiteY0" fmla="*/ 50774 h 50833"/>
                <a:gd name="connsiteX1" fmla="*/ 30163 w 77677"/>
                <a:gd name="connsiteY1" fmla="*/ 8201 h 50833"/>
                <a:gd name="connsiteX2" fmla="*/ 57180 w 77677"/>
                <a:gd name="connsiteY2" fmla="*/ 3926 h 50833"/>
                <a:gd name="connsiteX3" fmla="*/ 76359 w 77677"/>
                <a:gd name="connsiteY3" fmla="*/ 29755 h 50833"/>
                <a:gd name="connsiteX4" fmla="*/ 59674 w 77677"/>
                <a:gd name="connsiteY4" fmla="*/ 47271 h 50833"/>
                <a:gd name="connsiteX5" fmla="*/ 0 w 77677"/>
                <a:gd name="connsiteY5" fmla="*/ 50834 h 5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677" h="50833">
                  <a:moveTo>
                    <a:pt x="0" y="50774"/>
                  </a:moveTo>
                  <a:lnTo>
                    <a:pt x="30163" y="8201"/>
                  </a:lnTo>
                  <a:cubicBezTo>
                    <a:pt x="36220" y="-409"/>
                    <a:pt x="52133" y="-2903"/>
                    <a:pt x="57180" y="3926"/>
                  </a:cubicBezTo>
                  <a:lnTo>
                    <a:pt x="76359" y="29755"/>
                  </a:lnTo>
                  <a:cubicBezTo>
                    <a:pt x="81287" y="36405"/>
                    <a:pt x="71668" y="46558"/>
                    <a:pt x="59674" y="47271"/>
                  </a:cubicBezTo>
                  <a:lnTo>
                    <a:pt x="0" y="50834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7" name="Freeform: Shape 8286">
              <a:extLst>
                <a:ext uri="{FF2B5EF4-FFF2-40B4-BE49-F238E27FC236}">
                  <a16:creationId xmlns:a16="http://schemas.microsoft.com/office/drawing/2014/main" id="{0C793F6B-81E4-194C-889F-F0D428CA597B}"/>
                </a:ext>
              </a:extLst>
            </p:cNvPr>
            <p:cNvSpPr/>
            <p:nvPr/>
          </p:nvSpPr>
          <p:spPr>
            <a:xfrm>
              <a:off x="5407377" y="5941693"/>
              <a:ext cx="56557" cy="69892"/>
            </a:xfrm>
            <a:custGeom>
              <a:avLst/>
              <a:gdLst>
                <a:gd name="connsiteX0" fmla="*/ 56498 w 56557"/>
                <a:gd name="connsiteY0" fmla="*/ 69893 h 69892"/>
                <a:gd name="connsiteX1" fmla="*/ 9116 w 56557"/>
                <a:gd name="connsiteY1" fmla="*/ 42757 h 69892"/>
                <a:gd name="connsiteX2" fmla="*/ 4366 w 56557"/>
                <a:gd name="connsiteY2" fmla="*/ 18413 h 69892"/>
                <a:gd name="connsiteX3" fmla="*/ 33104 w 56557"/>
                <a:gd name="connsiteY3" fmla="*/ 1194 h 69892"/>
                <a:gd name="connsiteX4" fmla="*/ 52580 w 56557"/>
                <a:gd name="connsiteY4" fmla="*/ 16216 h 69892"/>
                <a:gd name="connsiteX5" fmla="*/ 56558 w 56557"/>
                <a:gd name="connsiteY5" fmla="*/ 69893 h 6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57" h="69892">
                  <a:moveTo>
                    <a:pt x="56498" y="69893"/>
                  </a:moveTo>
                  <a:lnTo>
                    <a:pt x="9116" y="42757"/>
                  </a:lnTo>
                  <a:cubicBezTo>
                    <a:pt x="-444" y="37295"/>
                    <a:pt x="-3234" y="22985"/>
                    <a:pt x="4366" y="18413"/>
                  </a:cubicBezTo>
                  <a:lnTo>
                    <a:pt x="33104" y="1194"/>
                  </a:lnTo>
                  <a:cubicBezTo>
                    <a:pt x="40526" y="-3259"/>
                    <a:pt x="51748" y="5410"/>
                    <a:pt x="52580" y="16216"/>
                  </a:cubicBezTo>
                  <a:lnTo>
                    <a:pt x="56558" y="69893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8" name="Freeform: Shape 8287">
              <a:extLst>
                <a:ext uri="{FF2B5EF4-FFF2-40B4-BE49-F238E27FC236}">
                  <a16:creationId xmlns:a16="http://schemas.microsoft.com/office/drawing/2014/main" id="{4A09B476-5C59-D39B-8195-4F55F1B626AB}"/>
                </a:ext>
              </a:extLst>
            </p:cNvPr>
            <p:cNvSpPr/>
            <p:nvPr/>
          </p:nvSpPr>
          <p:spPr>
            <a:xfrm>
              <a:off x="5403052" y="5974978"/>
              <a:ext cx="60883" cy="40767"/>
            </a:xfrm>
            <a:custGeom>
              <a:avLst/>
              <a:gdLst>
                <a:gd name="connsiteX0" fmla="*/ 60824 w 60883"/>
                <a:gd name="connsiteY0" fmla="*/ 36608 h 40767"/>
                <a:gd name="connsiteX1" fmla="*/ 16588 w 60883"/>
                <a:gd name="connsiteY1" fmla="*/ 40705 h 40767"/>
                <a:gd name="connsiteX2" fmla="*/ 319 w 60883"/>
                <a:gd name="connsiteY2" fmla="*/ 27701 h 40767"/>
                <a:gd name="connsiteX3" fmla="*/ 8751 w 60883"/>
                <a:gd name="connsiteY3" fmla="*/ 4307 h 40767"/>
                <a:gd name="connsiteX4" fmla="*/ 29057 w 60883"/>
                <a:gd name="connsiteY4" fmla="*/ 5020 h 40767"/>
                <a:gd name="connsiteX5" fmla="*/ 60883 w 60883"/>
                <a:gd name="connsiteY5" fmla="*/ 36608 h 4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3" h="40767">
                  <a:moveTo>
                    <a:pt x="60824" y="36608"/>
                  </a:moveTo>
                  <a:lnTo>
                    <a:pt x="16588" y="40705"/>
                  </a:lnTo>
                  <a:cubicBezTo>
                    <a:pt x="7682" y="41536"/>
                    <a:pt x="-1878" y="33877"/>
                    <a:pt x="319" y="27701"/>
                  </a:cubicBezTo>
                  <a:lnTo>
                    <a:pt x="8751" y="4307"/>
                  </a:lnTo>
                  <a:cubicBezTo>
                    <a:pt x="10947" y="-1749"/>
                    <a:pt x="22645" y="-1334"/>
                    <a:pt x="29057" y="5020"/>
                  </a:cubicBezTo>
                  <a:lnTo>
                    <a:pt x="60883" y="366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9" name="Freeform: Shape 8288">
              <a:extLst>
                <a:ext uri="{FF2B5EF4-FFF2-40B4-BE49-F238E27FC236}">
                  <a16:creationId xmlns:a16="http://schemas.microsoft.com/office/drawing/2014/main" id="{41FECF88-6D11-D029-6258-3181BE1EAC18}"/>
                </a:ext>
              </a:extLst>
            </p:cNvPr>
            <p:cNvSpPr/>
            <p:nvPr/>
          </p:nvSpPr>
          <p:spPr>
            <a:xfrm>
              <a:off x="5423163" y="6011586"/>
              <a:ext cx="45348" cy="54686"/>
            </a:xfrm>
            <a:custGeom>
              <a:avLst/>
              <a:gdLst>
                <a:gd name="connsiteX0" fmla="*/ 40712 w 45348"/>
                <a:gd name="connsiteY0" fmla="*/ 0 h 54686"/>
                <a:gd name="connsiteX1" fmla="*/ 45284 w 45348"/>
                <a:gd name="connsiteY1" fmla="*/ 39782 h 54686"/>
                <a:gd name="connsiteX2" fmla="*/ 30856 w 45348"/>
                <a:gd name="connsiteY2" fmla="*/ 54389 h 54686"/>
                <a:gd name="connsiteX3" fmla="*/ 4789 w 45348"/>
                <a:gd name="connsiteY3" fmla="*/ 46848 h 54686"/>
                <a:gd name="connsiteX4" fmla="*/ 5561 w 45348"/>
                <a:gd name="connsiteY4" fmla="*/ 28620 h 54686"/>
                <a:gd name="connsiteX5" fmla="*/ 40712 w 45348"/>
                <a:gd name="connsiteY5" fmla="*/ 0 h 5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348" h="54686">
                  <a:moveTo>
                    <a:pt x="40712" y="0"/>
                  </a:moveTo>
                  <a:lnTo>
                    <a:pt x="45284" y="39782"/>
                  </a:lnTo>
                  <a:cubicBezTo>
                    <a:pt x="46175" y="47798"/>
                    <a:pt x="37684" y="56408"/>
                    <a:pt x="30856" y="54389"/>
                  </a:cubicBezTo>
                  <a:lnTo>
                    <a:pt x="4789" y="46848"/>
                  </a:lnTo>
                  <a:cubicBezTo>
                    <a:pt x="-1920" y="44889"/>
                    <a:pt x="-1504" y="34379"/>
                    <a:pt x="5561" y="28620"/>
                  </a:cubicBezTo>
                  <a:lnTo>
                    <a:pt x="40712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0" name="Freeform: Shape 8289">
              <a:extLst>
                <a:ext uri="{FF2B5EF4-FFF2-40B4-BE49-F238E27FC236}">
                  <a16:creationId xmlns:a16="http://schemas.microsoft.com/office/drawing/2014/main" id="{C180B1A3-4C0F-1872-C0A8-1EAB57ED8209}"/>
                </a:ext>
              </a:extLst>
            </p:cNvPr>
            <p:cNvSpPr/>
            <p:nvPr/>
          </p:nvSpPr>
          <p:spPr>
            <a:xfrm>
              <a:off x="5463816" y="6007427"/>
              <a:ext cx="60882" cy="40767"/>
            </a:xfrm>
            <a:custGeom>
              <a:avLst/>
              <a:gdLst>
                <a:gd name="connsiteX0" fmla="*/ 59 w 60882"/>
                <a:gd name="connsiteY0" fmla="*/ 4159 h 40767"/>
                <a:gd name="connsiteX1" fmla="*/ 44295 w 60882"/>
                <a:gd name="connsiteY1" fmla="*/ 62 h 40767"/>
                <a:gd name="connsiteX2" fmla="*/ 60564 w 60882"/>
                <a:gd name="connsiteY2" fmla="*/ 13066 h 40767"/>
                <a:gd name="connsiteX3" fmla="*/ 52132 w 60882"/>
                <a:gd name="connsiteY3" fmla="*/ 36460 h 40767"/>
                <a:gd name="connsiteX4" fmla="*/ 31826 w 60882"/>
                <a:gd name="connsiteY4" fmla="*/ 35748 h 40767"/>
                <a:gd name="connsiteX5" fmla="*/ 0 w 60882"/>
                <a:gd name="connsiteY5" fmla="*/ 4159 h 4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2" h="40767">
                  <a:moveTo>
                    <a:pt x="59" y="4159"/>
                  </a:moveTo>
                  <a:lnTo>
                    <a:pt x="44295" y="62"/>
                  </a:lnTo>
                  <a:cubicBezTo>
                    <a:pt x="53201" y="-769"/>
                    <a:pt x="62761" y="6890"/>
                    <a:pt x="60564" y="13066"/>
                  </a:cubicBezTo>
                  <a:lnTo>
                    <a:pt x="52132" y="36460"/>
                  </a:lnTo>
                  <a:cubicBezTo>
                    <a:pt x="49936" y="42516"/>
                    <a:pt x="38238" y="42101"/>
                    <a:pt x="31826" y="35748"/>
                  </a:cubicBezTo>
                  <a:lnTo>
                    <a:pt x="0" y="415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1" name="Freeform: Shape 8290">
              <a:extLst>
                <a:ext uri="{FF2B5EF4-FFF2-40B4-BE49-F238E27FC236}">
                  <a16:creationId xmlns:a16="http://schemas.microsoft.com/office/drawing/2014/main" id="{56473AE4-49FB-4C92-AEB7-08E2AC331F7D}"/>
                </a:ext>
              </a:extLst>
            </p:cNvPr>
            <p:cNvSpPr/>
            <p:nvPr/>
          </p:nvSpPr>
          <p:spPr>
            <a:xfrm>
              <a:off x="5459239" y="5956899"/>
              <a:ext cx="45348" cy="54687"/>
            </a:xfrm>
            <a:custGeom>
              <a:avLst/>
              <a:gdLst>
                <a:gd name="connsiteX0" fmla="*/ 4636 w 45348"/>
                <a:gd name="connsiteY0" fmla="*/ 54687 h 54687"/>
                <a:gd name="connsiteX1" fmla="*/ 65 w 45348"/>
                <a:gd name="connsiteY1" fmla="*/ 14905 h 54687"/>
                <a:gd name="connsiteX2" fmla="*/ 14493 w 45348"/>
                <a:gd name="connsiteY2" fmla="*/ 298 h 54687"/>
                <a:gd name="connsiteX3" fmla="*/ 40560 w 45348"/>
                <a:gd name="connsiteY3" fmla="*/ 7839 h 54687"/>
                <a:gd name="connsiteX4" fmla="*/ 39788 w 45348"/>
                <a:gd name="connsiteY4" fmla="*/ 26068 h 54687"/>
                <a:gd name="connsiteX5" fmla="*/ 4636 w 45348"/>
                <a:gd name="connsiteY5" fmla="*/ 54687 h 5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348" h="54687">
                  <a:moveTo>
                    <a:pt x="4636" y="54687"/>
                  </a:moveTo>
                  <a:lnTo>
                    <a:pt x="65" y="14905"/>
                  </a:lnTo>
                  <a:cubicBezTo>
                    <a:pt x="-826" y="6889"/>
                    <a:pt x="7665" y="-1721"/>
                    <a:pt x="14493" y="298"/>
                  </a:cubicBezTo>
                  <a:lnTo>
                    <a:pt x="40560" y="7839"/>
                  </a:lnTo>
                  <a:cubicBezTo>
                    <a:pt x="47269" y="9798"/>
                    <a:pt x="46853" y="20308"/>
                    <a:pt x="39788" y="26068"/>
                  </a:cubicBezTo>
                  <a:lnTo>
                    <a:pt x="4636" y="54687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2" name="Freeform: Shape 8291">
              <a:extLst>
                <a:ext uri="{FF2B5EF4-FFF2-40B4-BE49-F238E27FC236}">
                  <a16:creationId xmlns:a16="http://schemas.microsoft.com/office/drawing/2014/main" id="{50BAE1EE-B324-007A-298F-0E4DA53216AA}"/>
                </a:ext>
              </a:extLst>
            </p:cNvPr>
            <p:cNvSpPr/>
            <p:nvPr/>
          </p:nvSpPr>
          <p:spPr>
            <a:xfrm rot="10800000">
              <a:off x="6694931" y="5885232"/>
              <a:ext cx="214349" cy="193508"/>
            </a:xfrm>
            <a:custGeom>
              <a:avLst/>
              <a:gdLst>
                <a:gd name="connsiteX0" fmla="*/ 0 w 214349"/>
                <a:gd name="connsiteY0" fmla="*/ 0 h 193508"/>
                <a:gd name="connsiteX1" fmla="*/ 214349 w 214349"/>
                <a:gd name="connsiteY1" fmla="*/ 0 h 193508"/>
                <a:gd name="connsiteX2" fmla="*/ 214349 w 214349"/>
                <a:gd name="connsiteY2" fmla="*/ 193509 h 193508"/>
                <a:gd name="connsiteX3" fmla="*/ 0 w 214349"/>
                <a:gd name="connsiteY3" fmla="*/ 193509 h 19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49" h="193508">
                  <a:moveTo>
                    <a:pt x="0" y="0"/>
                  </a:moveTo>
                  <a:lnTo>
                    <a:pt x="214349" y="0"/>
                  </a:lnTo>
                  <a:lnTo>
                    <a:pt x="214349" y="193509"/>
                  </a:lnTo>
                  <a:lnTo>
                    <a:pt x="0" y="193509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93" name="Graphic 4">
              <a:extLst>
                <a:ext uri="{FF2B5EF4-FFF2-40B4-BE49-F238E27FC236}">
                  <a16:creationId xmlns:a16="http://schemas.microsoft.com/office/drawing/2014/main" id="{B0F30C4E-CBC1-ECC1-891B-5CEEA13B186D}"/>
                </a:ext>
              </a:extLst>
            </p:cNvPr>
            <p:cNvGrpSpPr/>
            <p:nvPr/>
          </p:nvGrpSpPr>
          <p:grpSpPr>
            <a:xfrm>
              <a:off x="6694931" y="5885292"/>
              <a:ext cx="214349" cy="193508"/>
              <a:chOff x="6694931" y="5885292"/>
              <a:chExt cx="214349" cy="193508"/>
            </a:xfrm>
          </p:grpSpPr>
          <p:sp>
            <p:nvSpPr>
              <p:cNvPr id="8756" name="Freeform: Shape 8755">
                <a:extLst>
                  <a:ext uri="{FF2B5EF4-FFF2-40B4-BE49-F238E27FC236}">
                    <a16:creationId xmlns:a16="http://schemas.microsoft.com/office/drawing/2014/main" id="{9DF879C7-70D3-4600-D674-7078138F9ABB}"/>
                  </a:ext>
                </a:extLst>
              </p:cNvPr>
              <p:cNvSpPr/>
              <p:nvPr/>
            </p:nvSpPr>
            <p:spPr>
              <a:xfrm>
                <a:off x="6877751" y="5885292"/>
                <a:ext cx="17812" cy="3206"/>
              </a:xfrm>
              <a:custGeom>
                <a:avLst/>
                <a:gdLst>
                  <a:gd name="connsiteX0" fmla="*/ 0 w 17812"/>
                  <a:gd name="connsiteY0" fmla="*/ 0 h 3206"/>
                  <a:gd name="connsiteX1" fmla="*/ 17813 w 17812"/>
                  <a:gd name="connsiteY1" fmla="*/ 0 h 3206"/>
                  <a:gd name="connsiteX2" fmla="*/ 13597 w 17812"/>
                  <a:gd name="connsiteY2" fmla="*/ 3206 h 3206"/>
                  <a:gd name="connsiteX3" fmla="*/ 0 w 17812"/>
                  <a:gd name="connsiteY3" fmla="*/ 0 h 3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12" h="3206">
                    <a:moveTo>
                      <a:pt x="0" y="0"/>
                    </a:moveTo>
                    <a:lnTo>
                      <a:pt x="17813" y="0"/>
                    </a:lnTo>
                    <a:lnTo>
                      <a:pt x="13597" y="32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751B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7" name="Freeform: Shape 8756">
                <a:extLst>
                  <a:ext uri="{FF2B5EF4-FFF2-40B4-BE49-F238E27FC236}">
                    <a16:creationId xmlns:a16="http://schemas.microsoft.com/office/drawing/2014/main" id="{0E11EA85-7C75-BB6E-F1D9-F99A35C261A6}"/>
                  </a:ext>
                </a:extLst>
              </p:cNvPr>
              <p:cNvSpPr/>
              <p:nvPr/>
            </p:nvSpPr>
            <p:spPr>
              <a:xfrm>
                <a:off x="6694931" y="5885410"/>
                <a:ext cx="214349" cy="193389"/>
              </a:xfrm>
              <a:custGeom>
                <a:avLst/>
                <a:gdLst>
                  <a:gd name="connsiteX0" fmla="*/ 0 w 214349"/>
                  <a:gd name="connsiteY0" fmla="*/ 105571 h 193389"/>
                  <a:gd name="connsiteX1" fmla="*/ 0 w 214349"/>
                  <a:gd name="connsiteY1" fmla="*/ 193390 h 193389"/>
                  <a:gd name="connsiteX2" fmla="*/ 214349 w 214349"/>
                  <a:gd name="connsiteY2" fmla="*/ 193390 h 193389"/>
                  <a:gd name="connsiteX3" fmla="*/ 214349 w 214349"/>
                  <a:gd name="connsiteY3" fmla="*/ 151767 h 193389"/>
                  <a:gd name="connsiteX4" fmla="*/ 186799 w 214349"/>
                  <a:gd name="connsiteY4" fmla="*/ 161386 h 193389"/>
                  <a:gd name="connsiteX5" fmla="*/ 179793 w 214349"/>
                  <a:gd name="connsiteY5" fmla="*/ 187868 h 193389"/>
                  <a:gd name="connsiteX6" fmla="*/ 160792 w 214349"/>
                  <a:gd name="connsiteY6" fmla="*/ 166789 h 193389"/>
                  <a:gd name="connsiteX7" fmla="*/ 130747 w 214349"/>
                  <a:gd name="connsiteY7" fmla="*/ 168986 h 193389"/>
                  <a:gd name="connsiteX8" fmla="*/ 147076 w 214349"/>
                  <a:gd name="connsiteY8" fmla="*/ 146126 h 193389"/>
                  <a:gd name="connsiteX9" fmla="*/ 135498 w 214349"/>
                  <a:gd name="connsiteY9" fmla="*/ 121010 h 193389"/>
                  <a:gd name="connsiteX10" fmla="*/ 164651 w 214349"/>
                  <a:gd name="connsiteY10" fmla="*/ 128016 h 193389"/>
                  <a:gd name="connsiteX11" fmla="*/ 187511 w 214349"/>
                  <a:gd name="connsiteY11" fmla="*/ 110322 h 193389"/>
                  <a:gd name="connsiteX12" fmla="*/ 189174 w 214349"/>
                  <a:gd name="connsiteY12" fmla="*/ 137516 h 193389"/>
                  <a:gd name="connsiteX13" fmla="*/ 214349 w 214349"/>
                  <a:gd name="connsiteY13" fmla="*/ 151351 h 193389"/>
                  <a:gd name="connsiteX14" fmla="*/ 214349 w 214349"/>
                  <a:gd name="connsiteY14" fmla="*/ 60445 h 193389"/>
                  <a:gd name="connsiteX15" fmla="*/ 212568 w 214349"/>
                  <a:gd name="connsiteY15" fmla="*/ 67155 h 193389"/>
                  <a:gd name="connsiteX16" fmla="*/ 192262 w 214349"/>
                  <a:gd name="connsiteY16" fmla="*/ 44651 h 193389"/>
                  <a:gd name="connsiteX17" fmla="*/ 160257 w 214349"/>
                  <a:gd name="connsiteY17" fmla="*/ 46967 h 193389"/>
                  <a:gd name="connsiteX18" fmla="*/ 177714 w 214349"/>
                  <a:gd name="connsiteY18" fmla="*/ 22622 h 193389"/>
                  <a:gd name="connsiteX19" fmla="*/ 167264 w 214349"/>
                  <a:gd name="connsiteY19" fmla="*/ 0 h 193389"/>
                  <a:gd name="connsiteX20" fmla="*/ 109669 w 214349"/>
                  <a:gd name="connsiteY20" fmla="*/ 0 h 193389"/>
                  <a:gd name="connsiteX21" fmla="*/ 112400 w 214349"/>
                  <a:gd name="connsiteY21" fmla="*/ 1484 h 193389"/>
                  <a:gd name="connsiteX22" fmla="*/ 95775 w 214349"/>
                  <a:gd name="connsiteY22" fmla="*/ 7303 h 193389"/>
                  <a:gd name="connsiteX23" fmla="*/ 91678 w 214349"/>
                  <a:gd name="connsiteY23" fmla="*/ 22919 h 193389"/>
                  <a:gd name="connsiteX24" fmla="*/ 80455 w 214349"/>
                  <a:gd name="connsiteY24" fmla="*/ 10450 h 193389"/>
                  <a:gd name="connsiteX25" fmla="*/ 62702 w 214349"/>
                  <a:gd name="connsiteY25" fmla="*/ 11756 h 193389"/>
                  <a:gd name="connsiteX26" fmla="*/ 71133 w 214349"/>
                  <a:gd name="connsiteY26" fmla="*/ 0 h 193389"/>
                  <a:gd name="connsiteX27" fmla="*/ 59 w 214349"/>
                  <a:gd name="connsiteY27" fmla="*/ 0 h 193389"/>
                  <a:gd name="connsiteX28" fmla="*/ 59 w 214349"/>
                  <a:gd name="connsiteY28" fmla="*/ 24997 h 193389"/>
                  <a:gd name="connsiteX29" fmla="*/ 20426 w 214349"/>
                  <a:gd name="connsiteY29" fmla="*/ 43167 h 193389"/>
                  <a:gd name="connsiteX30" fmla="*/ 52430 w 214349"/>
                  <a:gd name="connsiteY30" fmla="*/ 37645 h 193389"/>
                  <a:gd name="connsiteX31" fmla="*/ 37823 w 214349"/>
                  <a:gd name="connsiteY31" fmla="*/ 63948 h 193389"/>
                  <a:gd name="connsiteX32" fmla="*/ 53558 w 214349"/>
                  <a:gd name="connsiteY32" fmla="*/ 89718 h 193389"/>
                  <a:gd name="connsiteX33" fmla="*/ 21316 w 214349"/>
                  <a:gd name="connsiteY33" fmla="*/ 85265 h 193389"/>
                  <a:gd name="connsiteX34" fmla="*/ 119 w 214349"/>
                  <a:gd name="connsiteY34" fmla="*/ 105690 h 193389"/>
                  <a:gd name="connsiteX35" fmla="*/ 83959 w 214349"/>
                  <a:gd name="connsiteY35" fmla="*/ 95893 h 193389"/>
                  <a:gd name="connsiteX36" fmla="*/ 96309 w 214349"/>
                  <a:gd name="connsiteY36" fmla="*/ 78615 h 193389"/>
                  <a:gd name="connsiteX37" fmla="*/ 87581 w 214349"/>
                  <a:gd name="connsiteY37" fmla="*/ 59614 h 193389"/>
                  <a:gd name="connsiteX38" fmla="*/ 109609 w 214349"/>
                  <a:gd name="connsiteY38" fmla="*/ 64899 h 193389"/>
                  <a:gd name="connsiteX39" fmla="*/ 126888 w 214349"/>
                  <a:gd name="connsiteY39" fmla="*/ 51539 h 193389"/>
                  <a:gd name="connsiteX40" fmla="*/ 128135 w 214349"/>
                  <a:gd name="connsiteY40" fmla="*/ 72083 h 193389"/>
                  <a:gd name="connsiteX41" fmla="*/ 147551 w 214349"/>
                  <a:gd name="connsiteY41" fmla="*/ 82771 h 193389"/>
                  <a:gd name="connsiteX42" fmla="*/ 126294 w 214349"/>
                  <a:gd name="connsiteY42" fmla="*/ 90193 h 193389"/>
                  <a:gd name="connsiteX43" fmla="*/ 121010 w 214349"/>
                  <a:gd name="connsiteY43" fmla="*/ 110203 h 193389"/>
                  <a:gd name="connsiteX44" fmla="*/ 106641 w 214349"/>
                  <a:gd name="connsiteY44" fmla="*/ 94231 h 193389"/>
                  <a:gd name="connsiteX45" fmla="*/ 83959 w 214349"/>
                  <a:gd name="connsiteY45" fmla="*/ 95893 h 193389"/>
                  <a:gd name="connsiteX46" fmla="*/ 32479 w 214349"/>
                  <a:gd name="connsiteY46" fmla="*/ 165423 h 193389"/>
                  <a:gd name="connsiteX47" fmla="*/ 42157 w 214349"/>
                  <a:gd name="connsiteY47" fmla="*/ 151945 h 193389"/>
                  <a:gd name="connsiteX48" fmla="*/ 35329 w 214349"/>
                  <a:gd name="connsiteY48" fmla="*/ 137100 h 193389"/>
                  <a:gd name="connsiteX49" fmla="*/ 52548 w 214349"/>
                  <a:gd name="connsiteY49" fmla="*/ 141197 h 193389"/>
                  <a:gd name="connsiteX50" fmla="*/ 66086 w 214349"/>
                  <a:gd name="connsiteY50" fmla="*/ 130747 h 193389"/>
                  <a:gd name="connsiteX51" fmla="*/ 67036 w 214349"/>
                  <a:gd name="connsiteY51" fmla="*/ 146779 h 193389"/>
                  <a:gd name="connsiteX52" fmla="*/ 82236 w 214349"/>
                  <a:gd name="connsiteY52" fmla="*/ 155151 h 193389"/>
                  <a:gd name="connsiteX53" fmla="*/ 65611 w 214349"/>
                  <a:gd name="connsiteY53" fmla="*/ 160970 h 193389"/>
                  <a:gd name="connsiteX54" fmla="*/ 61514 w 214349"/>
                  <a:gd name="connsiteY54" fmla="*/ 176586 h 193389"/>
                  <a:gd name="connsiteX55" fmla="*/ 50292 w 214349"/>
                  <a:gd name="connsiteY55" fmla="*/ 164117 h 193389"/>
                  <a:gd name="connsiteX56" fmla="*/ 32538 w 214349"/>
                  <a:gd name="connsiteY56" fmla="*/ 165423 h 193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4349" h="193389">
                    <a:moveTo>
                      <a:pt x="0" y="105571"/>
                    </a:moveTo>
                    <a:lnTo>
                      <a:pt x="0" y="193390"/>
                    </a:lnTo>
                    <a:lnTo>
                      <a:pt x="214349" y="193390"/>
                    </a:lnTo>
                    <a:lnTo>
                      <a:pt x="214349" y="151767"/>
                    </a:lnTo>
                    <a:lnTo>
                      <a:pt x="186799" y="161386"/>
                    </a:lnTo>
                    <a:lnTo>
                      <a:pt x="179793" y="187868"/>
                    </a:lnTo>
                    <a:lnTo>
                      <a:pt x="160792" y="166789"/>
                    </a:lnTo>
                    <a:lnTo>
                      <a:pt x="130747" y="168986"/>
                    </a:lnTo>
                    <a:lnTo>
                      <a:pt x="147076" y="146126"/>
                    </a:lnTo>
                    <a:lnTo>
                      <a:pt x="135498" y="121010"/>
                    </a:lnTo>
                    <a:lnTo>
                      <a:pt x="164651" y="128016"/>
                    </a:lnTo>
                    <a:lnTo>
                      <a:pt x="187511" y="110322"/>
                    </a:lnTo>
                    <a:lnTo>
                      <a:pt x="189174" y="137516"/>
                    </a:lnTo>
                    <a:lnTo>
                      <a:pt x="214349" y="151351"/>
                    </a:lnTo>
                    <a:lnTo>
                      <a:pt x="214349" y="60445"/>
                    </a:lnTo>
                    <a:lnTo>
                      <a:pt x="212568" y="67155"/>
                    </a:lnTo>
                    <a:lnTo>
                      <a:pt x="192262" y="44651"/>
                    </a:lnTo>
                    <a:lnTo>
                      <a:pt x="160257" y="46967"/>
                    </a:lnTo>
                    <a:lnTo>
                      <a:pt x="177714" y="22622"/>
                    </a:lnTo>
                    <a:lnTo>
                      <a:pt x="167264" y="0"/>
                    </a:lnTo>
                    <a:lnTo>
                      <a:pt x="109669" y="0"/>
                    </a:lnTo>
                    <a:lnTo>
                      <a:pt x="112400" y="1484"/>
                    </a:lnTo>
                    <a:lnTo>
                      <a:pt x="95775" y="7303"/>
                    </a:lnTo>
                    <a:lnTo>
                      <a:pt x="91678" y="22919"/>
                    </a:lnTo>
                    <a:lnTo>
                      <a:pt x="80455" y="10450"/>
                    </a:lnTo>
                    <a:lnTo>
                      <a:pt x="62702" y="11756"/>
                    </a:lnTo>
                    <a:lnTo>
                      <a:pt x="71133" y="0"/>
                    </a:lnTo>
                    <a:lnTo>
                      <a:pt x="59" y="0"/>
                    </a:lnTo>
                    <a:lnTo>
                      <a:pt x="59" y="24997"/>
                    </a:lnTo>
                    <a:lnTo>
                      <a:pt x="20426" y="43167"/>
                    </a:lnTo>
                    <a:lnTo>
                      <a:pt x="52430" y="37645"/>
                    </a:lnTo>
                    <a:lnTo>
                      <a:pt x="37823" y="63948"/>
                    </a:lnTo>
                    <a:lnTo>
                      <a:pt x="53558" y="89718"/>
                    </a:lnTo>
                    <a:lnTo>
                      <a:pt x="21316" y="85265"/>
                    </a:lnTo>
                    <a:lnTo>
                      <a:pt x="119" y="105690"/>
                    </a:lnTo>
                    <a:close/>
                    <a:moveTo>
                      <a:pt x="83959" y="95893"/>
                    </a:moveTo>
                    <a:lnTo>
                      <a:pt x="96309" y="78615"/>
                    </a:lnTo>
                    <a:lnTo>
                      <a:pt x="87581" y="59614"/>
                    </a:lnTo>
                    <a:lnTo>
                      <a:pt x="109609" y="64899"/>
                    </a:lnTo>
                    <a:lnTo>
                      <a:pt x="126888" y="51539"/>
                    </a:lnTo>
                    <a:lnTo>
                      <a:pt x="128135" y="72083"/>
                    </a:lnTo>
                    <a:lnTo>
                      <a:pt x="147551" y="82771"/>
                    </a:lnTo>
                    <a:lnTo>
                      <a:pt x="126294" y="90193"/>
                    </a:lnTo>
                    <a:lnTo>
                      <a:pt x="121010" y="110203"/>
                    </a:lnTo>
                    <a:lnTo>
                      <a:pt x="106641" y="94231"/>
                    </a:lnTo>
                    <a:lnTo>
                      <a:pt x="83959" y="95893"/>
                    </a:lnTo>
                    <a:close/>
                    <a:moveTo>
                      <a:pt x="32479" y="165423"/>
                    </a:moveTo>
                    <a:lnTo>
                      <a:pt x="42157" y="151945"/>
                    </a:lnTo>
                    <a:lnTo>
                      <a:pt x="35329" y="137100"/>
                    </a:lnTo>
                    <a:lnTo>
                      <a:pt x="52548" y="141197"/>
                    </a:lnTo>
                    <a:lnTo>
                      <a:pt x="66086" y="130747"/>
                    </a:lnTo>
                    <a:lnTo>
                      <a:pt x="67036" y="146779"/>
                    </a:lnTo>
                    <a:lnTo>
                      <a:pt x="82236" y="155151"/>
                    </a:lnTo>
                    <a:lnTo>
                      <a:pt x="65611" y="160970"/>
                    </a:lnTo>
                    <a:lnTo>
                      <a:pt x="61514" y="176586"/>
                    </a:lnTo>
                    <a:lnTo>
                      <a:pt x="50292" y="164117"/>
                    </a:lnTo>
                    <a:lnTo>
                      <a:pt x="32538" y="165423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94" name="Freeform: Shape 8293">
              <a:extLst>
                <a:ext uri="{FF2B5EF4-FFF2-40B4-BE49-F238E27FC236}">
                  <a16:creationId xmlns:a16="http://schemas.microsoft.com/office/drawing/2014/main" id="{E44EF984-3C2B-E897-B003-B18928B7C062}"/>
                </a:ext>
              </a:extLst>
            </p:cNvPr>
            <p:cNvSpPr/>
            <p:nvPr/>
          </p:nvSpPr>
          <p:spPr>
            <a:xfrm rot="10800000">
              <a:off x="6674684" y="5851744"/>
              <a:ext cx="254844" cy="41860"/>
            </a:xfrm>
            <a:custGeom>
              <a:avLst/>
              <a:gdLst>
                <a:gd name="connsiteX0" fmla="*/ 0 w 254844"/>
                <a:gd name="connsiteY0" fmla="*/ 0 h 41860"/>
                <a:gd name="connsiteX1" fmla="*/ 254845 w 254844"/>
                <a:gd name="connsiteY1" fmla="*/ 0 h 41860"/>
                <a:gd name="connsiteX2" fmla="*/ 254845 w 254844"/>
                <a:gd name="connsiteY2" fmla="*/ 41861 h 41860"/>
                <a:gd name="connsiteX3" fmla="*/ 0 w 254844"/>
                <a:gd name="connsiteY3" fmla="*/ 41861 h 4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844" h="41860">
                  <a:moveTo>
                    <a:pt x="0" y="0"/>
                  </a:moveTo>
                  <a:lnTo>
                    <a:pt x="254845" y="0"/>
                  </a:lnTo>
                  <a:lnTo>
                    <a:pt x="254845" y="41861"/>
                  </a:lnTo>
                  <a:lnTo>
                    <a:pt x="0" y="41861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95" name="Graphic 4">
              <a:extLst>
                <a:ext uri="{FF2B5EF4-FFF2-40B4-BE49-F238E27FC236}">
                  <a16:creationId xmlns:a16="http://schemas.microsoft.com/office/drawing/2014/main" id="{F1BF1BAC-A739-1B05-C794-6D1EFAB77B3E}"/>
                </a:ext>
              </a:extLst>
            </p:cNvPr>
            <p:cNvGrpSpPr/>
            <p:nvPr/>
          </p:nvGrpSpPr>
          <p:grpSpPr>
            <a:xfrm>
              <a:off x="6749914" y="5776404"/>
              <a:ext cx="169853" cy="270748"/>
              <a:chOff x="6749914" y="5776404"/>
              <a:chExt cx="169853" cy="270748"/>
            </a:xfrm>
            <a:solidFill>
              <a:schemeClr val="accent1"/>
            </a:solidFill>
          </p:grpSpPr>
          <p:sp>
            <p:nvSpPr>
              <p:cNvPr id="8750" name="Freeform: Shape 8749">
                <a:extLst>
                  <a:ext uri="{FF2B5EF4-FFF2-40B4-BE49-F238E27FC236}">
                    <a16:creationId xmlns:a16="http://schemas.microsoft.com/office/drawing/2014/main" id="{C8BB155A-EC4F-6390-CD1A-12DA3E93357C}"/>
                  </a:ext>
                </a:extLst>
              </p:cNvPr>
              <p:cNvSpPr/>
              <p:nvPr/>
            </p:nvSpPr>
            <p:spPr>
              <a:xfrm>
                <a:off x="6753460" y="5776404"/>
                <a:ext cx="80887" cy="70529"/>
              </a:xfrm>
              <a:custGeom>
                <a:avLst/>
                <a:gdLst>
                  <a:gd name="connsiteX0" fmla="*/ 80887 w 80887"/>
                  <a:gd name="connsiteY0" fmla="*/ 70530 h 70529"/>
                  <a:gd name="connsiteX1" fmla="*/ 63015 w 80887"/>
                  <a:gd name="connsiteY1" fmla="*/ 14538 h 70529"/>
                  <a:gd name="connsiteX2" fmla="*/ 34396 w 80887"/>
                  <a:gd name="connsiteY2" fmla="*/ 2306 h 70529"/>
                  <a:gd name="connsiteX3" fmla="*/ 3401 w 80887"/>
                  <a:gd name="connsiteY3" fmla="*/ 26057 h 70529"/>
                  <a:gd name="connsiteX4" fmla="*/ 15514 w 80887"/>
                  <a:gd name="connsiteY4" fmla="*/ 50223 h 70529"/>
                  <a:gd name="connsiteX5" fmla="*/ 80887 w 80887"/>
                  <a:gd name="connsiteY5" fmla="*/ 70530 h 70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887" h="70529">
                    <a:moveTo>
                      <a:pt x="80887" y="70530"/>
                    </a:moveTo>
                    <a:lnTo>
                      <a:pt x="63015" y="14538"/>
                    </a:lnTo>
                    <a:cubicBezTo>
                      <a:pt x="59393" y="3256"/>
                      <a:pt x="42590" y="-3928"/>
                      <a:pt x="34396" y="2306"/>
                    </a:cubicBezTo>
                    <a:lnTo>
                      <a:pt x="3401" y="26057"/>
                    </a:lnTo>
                    <a:cubicBezTo>
                      <a:pt x="-4615" y="32173"/>
                      <a:pt x="2392" y="46126"/>
                      <a:pt x="15514" y="50223"/>
                    </a:cubicBezTo>
                    <a:lnTo>
                      <a:pt x="80887" y="7053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1" name="Freeform: Shape 8750">
                <a:extLst>
                  <a:ext uri="{FF2B5EF4-FFF2-40B4-BE49-F238E27FC236}">
                    <a16:creationId xmlns:a16="http://schemas.microsoft.com/office/drawing/2014/main" id="{5CB53BF6-D4F3-7877-83A9-D1DCC5F282A6}"/>
                  </a:ext>
                </a:extLst>
              </p:cNvPr>
              <p:cNvSpPr/>
              <p:nvPr/>
            </p:nvSpPr>
            <p:spPr>
              <a:xfrm>
                <a:off x="6825144" y="5792636"/>
                <a:ext cx="94623" cy="59659"/>
              </a:xfrm>
              <a:custGeom>
                <a:avLst/>
                <a:gdLst>
                  <a:gd name="connsiteX0" fmla="*/ 0 w 94623"/>
                  <a:gd name="connsiteY0" fmla="*/ 56852 h 59659"/>
                  <a:gd name="connsiteX1" fmla="*/ 71846 w 94623"/>
                  <a:gd name="connsiteY1" fmla="*/ 59642 h 59659"/>
                  <a:gd name="connsiteX2" fmla="*/ 93221 w 94623"/>
                  <a:gd name="connsiteY2" fmla="*/ 39395 h 59659"/>
                  <a:gd name="connsiteX3" fmla="*/ 71668 w 94623"/>
                  <a:gd name="connsiteY3" fmla="*/ 5728 h 59659"/>
                  <a:gd name="connsiteX4" fmla="*/ 39664 w 94623"/>
                  <a:gd name="connsiteY4" fmla="*/ 8281 h 59659"/>
                  <a:gd name="connsiteX5" fmla="*/ 0 w 94623"/>
                  <a:gd name="connsiteY5" fmla="*/ 56911 h 59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623" h="59659">
                    <a:moveTo>
                      <a:pt x="0" y="56852"/>
                    </a:moveTo>
                    <a:lnTo>
                      <a:pt x="71846" y="59642"/>
                    </a:lnTo>
                    <a:cubicBezTo>
                      <a:pt x="86334" y="60177"/>
                      <a:pt x="98922" y="48301"/>
                      <a:pt x="93221" y="39395"/>
                    </a:cubicBezTo>
                    <a:lnTo>
                      <a:pt x="71668" y="5728"/>
                    </a:lnTo>
                    <a:cubicBezTo>
                      <a:pt x="66086" y="-2941"/>
                      <a:pt x="47620" y="-1516"/>
                      <a:pt x="39664" y="8281"/>
                    </a:cubicBezTo>
                    <a:lnTo>
                      <a:pt x="0" y="5691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2" name="Freeform: Shape 8751">
                <a:extLst>
                  <a:ext uri="{FF2B5EF4-FFF2-40B4-BE49-F238E27FC236}">
                    <a16:creationId xmlns:a16="http://schemas.microsoft.com/office/drawing/2014/main" id="{D1C07215-777C-C042-9E73-7B8980396472}"/>
                  </a:ext>
                </a:extLst>
              </p:cNvPr>
              <p:cNvSpPr/>
              <p:nvPr/>
            </p:nvSpPr>
            <p:spPr>
              <a:xfrm>
                <a:off x="6771475" y="5839690"/>
                <a:ext cx="70353" cy="42440"/>
              </a:xfrm>
              <a:custGeom>
                <a:avLst/>
                <a:gdLst>
                  <a:gd name="connsiteX0" fmla="*/ 70354 w 70353"/>
                  <a:gd name="connsiteY0" fmla="*/ 0 h 42440"/>
                  <a:gd name="connsiteX1" fmla="*/ 17034 w 70353"/>
                  <a:gd name="connsiteY1" fmla="*/ 237 h 42440"/>
                  <a:gd name="connsiteX2" fmla="*/ 1002 w 70353"/>
                  <a:gd name="connsiteY2" fmla="*/ 15319 h 42440"/>
                  <a:gd name="connsiteX3" fmla="*/ 16678 w 70353"/>
                  <a:gd name="connsiteY3" fmla="*/ 38714 h 42440"/>
                  <a:gd name="connsiteX4" fmla="*/ 40488 w 70353"/>
                  <a:gd name="connsiteY4" fmla="*/ 35923 h 42440"/>
                  <a:gd name="connsiteX5" fmla="*/ 70354 w 70353"/>
                  <a:gd name="connsiteY5" fmla="*/ 0 h 4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353" h="42440">
                    <a:moveTo>
                      <a:pt x="70354" y="0"/>
                    </a:moveTo>
                    <a:lnTo>
                      <a:pt x="17034" y="237"/>
                    </a:lnTo>
                    <a:cubicBezTo>
                      <a:pt x="6287" y="237"/>
                      <a:pt x="-3154" y="9144"/>
                      <a:pt x="1002" y="15319"/>
                    </a:cubicBezTo>
                    <a:lnTo>
                      <a:pt x="16678" y="38714"/>
                    </a:lnTo>
                    <a:cubicBezTo>
                      <a:pt x="20715" y="44770"/>
                      <a:pt x="34491" y="43167"/>
                      <a:pt x="40488" y="35923"/>
                    </a:cubicBezTo>
                    <a:lnTo>
                      <a:pt x="70354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3" name="Freeform: Shape 8752">
                <a:extLst>
                  <a:ext uri="{FF2B5EF4-FFF2-40B4-BE49-F238E27FC236}">
                    <a16:creationId xmlns:a16="http://schemas.microsoft.com/office/drawing/2014/main" id="{F83E2162-7E76-C7EF-D640-F0F20D0491D8}"/>
                  </a:ext>
                </a:extLst>
              </p:cNvPr>
              <p:cNvSpPr/>
              <p:nvPr/>
            </p:nvSpPr>
            <p:spPr>
              <a:xfrm>
                <a:off x="6826272" y="5838859"/>
                <a:ext cx="59155" cy="54770"/>
              </a:xfrm>
              <a:custGeom>
                <a:avLst/>
                <a:gdLst>
                  <a:gd name="connsiteX0" fmla="*/ 0 w 59155"/>
                  <a:gd name="connsiteY0" fmla="*/ 0 h 54770"/>
                  <a:gd name="connsiteX1" fmla="*/ 10035 w 59155"/>
                  <a:gd name="connsiteY1" fmla="*/ 43048 h 54770"/>
                  <a:gd name="connsiteX2" fmla="*/ 30995 w 59155"/>
                  <a:gd name="connsiteY2" fmla="*/ 53261 h 54770"/>
                  <a:gd name="connsiteX3" fmla="*/ 56111 w 59155"/>
                  <a:gd name="connsiteY3" fmla="*/ 36279 h 54770"/>
                  <a:gd name="connsiteX4" fmla="*/ 48452 w 59155"/>
                  <a:gd name="connsiteY4" fmla="*/ 17576 h 54770"/>
                  <a:gd name="connsiteX5" fmla="*/ 59 w 59155"/>
                  <a:gd name="connsiteY5" fmla="*/ 0 h 5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155" h="54770">
                    <a:moveTo>
                      <a:pt x="0" y="0"/>
                    </a:moveTo>
                    <a:lnTo>
                      <a:pt x="10035" y="43048"/>
                    </a:lnTo>
                    <a:cubicBezTo>
                      <a:pt x="12054" y="51717"/>
                      <a:pt x="24404" y="57714"/>
                      <a:pt x="30995" y="53261"/>
                    </a:cubicBezTo>
                    <a:lnTo>
                      <a:pt x="56111" y="36279"/>
                    </a:lnTo>
                    <a:cubicBezTo>
                      <a:pt x="62583" y="31885"/>
                      <a:pt x="58130" y="21079"/>
                      <a:pt x="48452" y="17576"/>
                    </a:cubicBezTo>
                    <a:lnTo>
                      <a:pt x="59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4" name="Freeform: Shape 8753">
                <a:extLst>
                  <a:ext uri="{FF2B5EF4-FFF2-40B4-BE49-F238E27FC236}">
                    <a16:creationId xmlns:a16="http://schemas.microsoft.com/office/drawing/2014/main" id="{A84CE84E-0141-001F-DC8A-A6897A89EAE8}"/>
                  </a:ext>
                </a:extLst>
              </p:cNvPr>
              <p:cNvSpPr/>
              <p:nvPr/>
            </p:nvSpPr>
            <p:spPr>
              <a:xfrm>
                <a:off x="6749914" y="5850734"/>
                <a:ext cx="89717" cy="127956"/>
              </a:xfrm>
              <a:custGeom>
                <a:avLst/>
                <a:gdLst>
                  <a:gd name="connsiteX0" fmla="*/ 89718 w 89717"/>
                  <a:gd name="connsiteY0" fmla="*/ 7185 h 127956"/>
                  <a:gd name="connsiteX1" fmla="*/ 17754 w 89717"/>
                  <a:gd name="connsiteY1" fmla="*/ 127957 h 127956"/>
                  <a:gd name="connsiteX2" fmla="*/ 22741 w 89717"/>
                  <a:gd name="connsiteY2" fmla="*/ 101119 h 127956"/>
                  <a:gd name="connsiteX3" fmla="*/ 0 w 89717"/>
                  <a:gd name="connsiteY3" fmla="*/ 120832 h 127956"/>
                  <a:gd name="connsiteX4" fmla="*/ 71964 w 89717"/>
                  <a:gd name="connsiteY4" fmla="*/ 0 h 127956"/>
                  <a:gd name="connsiteX5" fmla="*/ 89718 w 89717"/>
                  <a:gd name="connsiteY5" fmla="*/ 7185 h 127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717" h="127956">
                    <a:moveTo>
                      <a:pt x="89718" y="7185"/>
                    </a:moveTo>
                    <a:lnTo>
                      <a:pt x="17754" y="127957"/>
                    </a:lnTo>
                    <a:lnTo>
                      <a:pt x="22741" y="101119"/>
                    </a:lnTo>
                    <a:lnTo>
                      <a:pt x="0" y="120832"/>
                    </a:lnTo>
                    <a:lnTo>
                      <a:pt x="71964" y="0"/>
                    </a:lnTo>
                    <a:lnTo>
                      <a:pt x="89718" y="7185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5" name="Freeform: Shape 8754">
                <a:extLst>
                  <a:ext uri="{FF2B5EF4-FFF2-40B4-BE49-F238E27FC236}">
                    <a16:creationId xmlns:a16="http://schemas.microsoft.com/office/drawing/2014/main" id="{F4341200-F879-79DD-5EDD-F78EE7E2D889}"/>
                  </a:ext>
                </a:extLst>
              </p:cNvPr>
              <p:cNvSpPr/>
              <p:nvPr/>
            </p:nvSpPr>
            <p:spPr>
              <a:xfrm>
                <a:off x="6811784" y="5873654"/>
                <a:ext cx="40138" cy="173498"/>
              </a:xfrm>
              <a:custGeom>
                <a:avLst/>
                <a:gdLst>
                  <a:gd name="connsiteX0" fmla="*/ 19654 w 40138"/>
                  <a:gd name="connsiteY0" fmla="*/ 0 h 173498"/>
                  <a:gd name="connsiteX1" fmla="*/ 40139 w 40138"/>
                  <a:gd name="connsiteY1" fmla="*/ 171895 h 173498"/>
                  <a:gd name="connsiteX2" fmla="*/ 26363 w 40138"/>
                  <a:gd name="connsiteY2" fmla="*/ 139535 h 173498"/>
                  <a:gd name="connsiteX3" fmla="*/ 20485 w 40138"/>
                  <a:gd name="connsiteY3" fmla="*/ 173499 h 173498"/>
                  <a:gd name="connsiteX4" fmla="*/ 0 w 40138"/>
                  <a:gd name="connsiteY4" fmla="*/ 1603 h 173498"/>
                  <a:gd name="connsiteX5" fmla="*/ 19654 w 40138"/>
                  <a:gd name="connsiteY5" fmla="*/ 0 h 173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38" h="173498">
                    <a:moveTo>
                      <a:pt x="19654" y="0"/>
                    </a:moveTo>
                    <a:lnTo>
                      <a:pt x="40139" y="171895"/>
                    </a:lnTo>
                    <a:lnTo>
                      <a:pt x="26363" y="139535"/>
                    </a:lnTo>
                    <a:lnTo>
                      <a:pt x="20485" y="173499"/>
                    </a:lnTo>
                    <a:lnTo>
                      <a:pt x="0" y="1603"/>
                    </a:lnTo>
                    <a:lnTo>
                      <a:pt x="19654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96" name="Freeform: Shape 8295">
              <a:extLst>
                <a:ext uri="{FF2B5EF4-FFF2-40B4-BE49-F238E27FC236}">
                  <a16:creationId xmlns:a16="http://schemas.microsoft.com/office/drawing/2014/main" id="{29222895-2100-179A-4685-11EAAF164AE6}"/>
                </a:ext>
              </a:extLst>
            </p:cNvPr>
            <p:cNvSpPr/>
            <p:nvPr/>
          </p:nvSpPr>
          <p:spPr>
            <a:xfrm rot="10800000">
              <a:off x="5523252" y="5860828"/>
              <a:ext cx="90311" cy="81820"/>
            </a:xfrm>
            <a:custGeom>
              <a:avLst/>
              <a:gdLst>
                <a:gd name="connsiteX0" fmla="*/ 0 w 90311"/>
                <a:gd name="connsiteY0" fmla="*/ 0 h 81820"/>
                <a:gd name="connsiteX1" fmla="*/ 90312 w 90311"/>
                <a:gd name="connsiteY1" fmla="*/ 0 h 81820"/>
                <a:gd name="connsiteX2" fmla="*/ 90312 w 90311"/>
                <a:gd name="connsiteY2" fmla="*/ 81821 h 81820"/>
                <a:gd name="connsiteX3" fmla="*/ 0 w 90311"/>
                <a:gd name="connsiteY3" fmla="*/ 81821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11" h="81820">
                  <a:moveTo>
                    <a:pt x="0" y="0"/>
                  </a:moveTo>
                  <a:lnTo>
                    <a:pt x="90312" y="0"/>
                  </a:lnTo>
                  <a:lnTo>
                    <a:pt x="90312" y="81821"/>
                  </a:lnTo>
                  <a:lnTo>
                    <a:pt x="0" y="8182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7" name="Freeform: Shape 8296">
              <a:extLst>
                <a:ext uri="{FF2B5EF4-FFF2-40B4-BE49-F238E27FC236}">
                  <a16:creationId xmlns:a16="http://schemas.microsoft.com/office/drawing/2014/main" id="{4DDA045F-C677-84A7-55E6-F4E8A466CAAB}"/>
                </a:ext>
              </a:extLst>
            </p:cNvPr>
            <p:cNvSpPr/>
            <p:nvPr/>
          </p:nvSpPr>
          <p:spPr>
            <a:xfrm rot="10800000">
              <a:off x="5523252" y="5870923"/>
              <a:ext cx="90311" cy="3146"/>
            </a:xfrm>
            <a:custGeom>
              <a:avLst/>
              <a:gdLst>
                <a:gd name="connsiteX0" fmla="*/ 0 w 90311"/>
                <a:gd name="connsiteY0" fmla="*/ 0 h 3146"/>
                <a:gd name="connsiteX1" fmla="*/ 90312 w 90311"/>
                <a:gd name="connsiteY1" fmla="*/ 0 h 3146"/>
                <a:gd name="connsiteX2" fmla="*/ 90312 w 90311"/>
                <a:gd name="connsiteY2" fmla="*/ 3147 h 3146"/>
                <a:gd name="connsiteX3" fmla="*/ 0 w 90311"/>
                <a:gd name="connsiteY3" fmla="*/ 3147 h 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11" h="3146">
                  <a:moveTo>
                    <a:pt x="0" y="0"/>
                  </a:moveTo>
                  <a:lnTo>
                    <a:pt x="90312" y="0"/>
                  </a:lnTo>
                  <a:lnTo>
                    <a:pt x="90312" y="3147"/>
                  </a:lnTo>
                  <a:lnTo>
                    <a:pt x="0" y="3147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8" name="Freeform: Shape 8297">
              <a:extLst>
                <a:ext uri="{FF2B5EF4-FFF2-40B4-BE49-F238E27FC236}">
                  <a16:creationId xmlns:a16="http://schemas.microsoft.com/office/drawing/2014/main" id="{B4F61077-C743-80E5-7BE1-EA60C1FB7AC2}"/>
                </a:ext>
              </a:extLst>
            </p:cNvPr>
            <p:cNvSpPr/>
            <p:nvPr/>
          </p:nvSpPr>
          <p:spPr>
            <a:xfrm rot="10800000">
              <a:off x="5564163" y="5859582"/>
              <a:ext cx="11459" cy="83008"/>
            </a:xfrm>
            <a:custGeom>
              <a:avLst/>
              <a:gdLst>
                <a:gd name="connsiteX0" fmla="*/ 0 w 11459"/>
                <a:gd name="connsiteY0" fmla="*/ 0 h 83008"/>
                <a:gd name="connsiteX1" fmla="*/ 11460 w 11459"/>
                <a:gd name="connsiteY1" fmla="*/ 0 h 83008"/>
                <a:gd name="connsiteX2" fmla="*/ 11460 w 11459"/>
                <a:gd name="connsiteY2" fmla="*/ 83008 h 83008"/>
                <a:gd name="connsiteX3" fmla="*/ 0 w 11459"/>
                <a:gd name="connsiteY3" fmla="*/ 83008 h 8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59" h="83008">
                  <a:moveTo>
                    <a:pt x="0" y="0"/>
                  </a:moveTo>
                  <a:lnTo>
                    <a:pt x="11460" y="0"/>
                  </a:lnTo>
                  <a:lnTo>
                    <a:pt x="11460" y="83008"/>
                  </a:lnTo>
                  <a:lnTo>
                    <a:pt x="0" y="83008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99" name="Graphic 4">
              <a:extLst>
                <a:ext uri="{FF2B5EF4-FFF2-40B4-BE49-F238E27FC236}">
                  <a16:creationId xmlns:a16="http://schemas.microsoft.com/office/drawing/2014/main" id="{2AA56769-392A-936A-53FB-A0857F2DC4ED}"/>
                </a:ext>
              </a:extLst>
            </p:cNvPr>
            <p:cNvGrpSpPr/>
            <p:nvPr/>
          </p:nvGrpSpPr>
          <p:grpSpPr>
            <a:xfrm>
              <a:off x="5528833" y="5835961"/>
              <a:ext cx="95129" cy="60790"/>
              <a:chOff x="5528833" y="5835961"/>
              <a:chExt cx="95129" cy="60790"/>
            </a:xfrm>
            <a:solidFill>
              <a:schemeClr val="accent1"/>
            </a:solidFill>
          </p:grpSpPr>
          <p:sp>
            <p:nvSpPr>
              <p:cNvPr id="8746" name="Freeform: Shape 8745">
                <a:extLst>
                  <a:ext uri="{FF2B5EF4-FFF2-40B4-BE49-F238E27FC236}">
                    <a16:creationId xmlns:a16="http://schemas.microsoft.com/office/drawing/2014/main" id="{8B58C5C1-B711-AB27-9830-9F57495FEF3B}"/>
                  </a:ext>
                </a:extLst>
              </p:cNvPr>
              <p:cNvSpPr/>
              <p:nvPr/>
            </p:nvSpPr>
            <p:spPr>
              <a:xfrm>
                <a:off x="5528851" y="5835961"/>
                <a:ext cx="46237" cy="26827"/>
              </a:xfrm>
              <a:custGeom>
                <a:avLst/>
                <a:gdLst>
                  <a:gd name="connsiteX0" fmla="*/ 46237 w 46237"/>
                  <a:gd name="connsiteY0" fmla="*/ 26768 h 26827"/>
                  <a:gd name="connsiteX1" fmla="*/ 36024 w 46237"/>
                  <a:gd name="connsiteY1" fmla="*/ 5511 h 26827"/>
                  <a:gd name="connsiteX2" fmla="*/ 19696 w 46237"/>
                  <a:gd name="connsiteY2" fmla="*/ 880 h 26827"/>
                  <a:gd name="connsiteX3" fmla="*/ 1942 w 46237"/>
                  <a:gd name="connsiteY3" fmla="*/ 9905 h 26827"/>
                  <a:gd name="connsiteX4" fmla="*/ 8889 w 46237"/>
                  <a:gd name="connsiteY4" fmla="*/ 19109 h 26827"/>
                  <a:gd name="connsiteX5" fmla="*/ 46237 w 46237"/>
                  <a:gd name="connsiteY5" fmla="*/ 26827 h 2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237" h="26827">
                    <a:moveTo>
                      <a:pt x="46237" y="26768"/>
                    </a:moveTo>
                    <a:lnTo>
                      <a:pt x="36024" y="5511"/>
                    </a:lnTo>
                    <a:cubicBezTo>
                      <a:pt x="33946" y="1236"/>
                      <a:pt x="24327" y="-1495"/>
                      <a:pt x="19696" y="880"/>
                    </a:cubicBezTo>
                    <a:lnTo>
                      <a:pt x="1942" y="9905"/>
                    </a:lnTo>
                    <a:cubicBezTo>
                      <a:pt x="-2630" y="12221"/>
                      <a:pt x="1349" y="17505"/>
                      <a:pt x="8889" y="19109"/>
                    </a:cubicBezTo>
                    <a:lnTo>
                      <a:pt x="46237" y="2682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7" name="Freeform: Shape 8746">
                <a:extLst>
                  <a:ext uri="{FF2B5EF4-FFF2-40B4-BE49-F238E27FC236}">
                    <a16:creationId xmlns:a16="http://schemas.microsoft.com/office/drawing/2014/main" id="{ED9BAC24-4E13-9413-68E7-9B19DF1303A6}"/>
                  </a:ext>
                </a:extLst>
              </p:cNvPr>
              <p:cNvSpPr/>
              <p:nvPr/>
            </p:nvSpPr>
            <p:spPr>
              <a:xfrm>
                <a:off x="5569863" y="5842138"/>
                <a:ext cx="54100" cy="22618"/>
              </a:xfrm>
              <a:custGeom>
                <a:avLst/>
                <a:gdLst>
                  <a:gd name="connsiteX0" fmla="*/ 0 w 54100"/>
                  <a:gd name="connsiteY0" fmla="*/ 21541 h 22618"/>
                  <a:gd name="connsiteX1" fmla="*/ 41089 w 54100"/>
                  <a:gd name="connsiteY1" fmla="*/ 22610 h 22618"/>
                  <a:gd name="connsiteX2" fmla="*/ 53320 w 54100"/>
                  <a:gd name="connsiteY2" fmla="*/ 14950 h 22618"/>
                  <a:gd name="connsiteX3" fmla="*/ 41029 w 54100"/>
                  <a:gd name="connsiteY3" fmla="*/ 2184 h 22618"/>
                  <a:gd name="connsiteX4" fmla="*/ 22741 w 54100"/>
                  <a:gd name="connsiteY4" fmla="*/ 3134 h 22618"/>
                  <a:gd name="connsiteX5" fmla="*/ 59 w 54100"/>
                  <a:gd name="connsiteY5" fmla="*/ 21600 h 2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100" h="22618">
                    <a:moveTo>
                      <a:pt x="0" y="21541"/>
                    </a:moveTo>
                    <a:lnTo>
                      <a:pt x="41089" y="22610"/>
                    </a:lnTo>
                    <a:cubicBezTo>
                      <a:pt x="49342" y="22847"/>
                      <a:pt x="56526" y="18275"/>
                      <a:pt x="53320" y="14950"/>
                    </a:cubicBezTo>
                    <a:lnTo>
                      <a:pt x="41029" y="2184"/>
                    </a:lnTo>
                    <a:cubicBezTo>
                      <a:pt x="37823" y="-1141"/>
                      <a:pt x="27254" y="-547"/>
                      <a:pt x="22741" y="3134"/>
                    </a:cubicBezTo>
                    <a:lnTo>
                      <a:pt x="59" y="2160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8" name="Freeform: Shape 8747">
                <a:extLst>
                  <a:ext uri="{FF2B5EF4-FFF2-40B4-BE49-F238E27FC236}">
                    <a16:creationId xmlns:a16="http://schemas.microsoft.com/office/drawing/2014/main" id="{F1E9713D-74B9-E351-0A80-E9D6C9B75552}"/>
                  </a:ext>
                </a:extLst>
              </p:cNvPr>
              <p:cNvSpPr/>
              <p:nvPr/>
            </p:nvSpPr>
            <p:spPr>
              <a:xfrm>
                <a:off x="5528833" y="5857503"/>
                <a:ext cx="51301" cy="24997"/>
              </a:xfrm>
              <a:custGeom>
                <a:avLst/>
                <a:gdLst>
                  <a:gd name="connsiteX0" fmla="*/ 51301 w 51301"/>
                  <a:gd name="connsiteY0" fmla="*/ 1366 h 24997"/>
                  <a:gd name="connsiteX1" fmla="*/ 10154 w 51301"/>
                  <a:gd name="connsiteY1" fmla="*/ 24998 h 24997"/>
                  <a:gd name="connsiteX2" fmla="*/ 13003 w 51301"/>
                  <a:gd name="connsiteY2" fmla="*/ 19713 h 24997"/>
                  <a:gd name="connsiteX3" fmla="*/ 0 w 51301"/>
                  <a:gd name="connsiteY3" fmla="*/ 23572 h 24997"/>
                  <a:gd name="connsiteX4" fmla="*/ 41148 w 51301"/>
                  <a:gd name="connsiteY4" fmla="*/ 0 h 24997"/>
                  <a:gd name="connsiteX5" fmla="*/ 51301 w 51301"/>
                  <a:gd name="connsiteY5" fmla="*/ 1366 h 24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301" h="24997">
                    <a:moveTo>
                      <a:pt x="51301" y="1366"/>
                    </a:moveTo>
                    <a:lnTo>
                      <a:pt x="10154" y="24998"/>
                    </a:lnTo>
                    <a:lnTo>
                      <a:pt x="13003" y="19713"/>
                    </a:lnTo>
                    <a:lnTo>
                      <a:pt x="0" y="23572"/>
                    </a:lnTo>
                    <a:lnTo>
                      <a:pt x="41148" y="0"/>
                    </a:lnTo>
                    <a:lnTo>
                      <a:pt x="51301" y="1366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9" name="Freeform: Shape 8748">
                <a:extLst>
                  <a:ext uri="{FF2B5EF4-FFF2-40B4-BE49-F238E27FC236}">
                    <a16:creationId xmlns:a16="http://schemas.microsoft.com/office/drawing/2014/main" id="{D8761C0B-D11D-8968-9442-964F9449F468}"/>
                  </a:ext>
                </a:extLst>
              </p:cNvPr>
              <p:cNvSpPr/>
              <p:nvPr/>
            </p:nvSpPr>
            <p:spPr>
              <a:xfrm>
                <a:off x="5573960" y="5862847"/>
                <a:ext cx="22919" cy="33903"/>
              </a:xfrm>
              <a:custGeom>
                <a:avLst/>
                <a:gdLst>
                  <a:gd name="connsiteX0" fmla="*/ 11222 w 22919"/>
                  <a:gd name="connsiteY0" fmla="*/ 0 h 33903"/>
                  <a:gd name="connsiteX1" fmla="*/ 22919 w 22919"/>
                  <a:gd name="connsiteY1" fmla="*/ 33607 h 33903"/>
                  <a:gd name="connsiteX2" fmla="*/ 15082 w 22919"/>
                  <a:gd name="connsiteY2" fmla="*/ 27254 h 33903"/>
                  <a:gd name="connsiteX3" fmla="*/ 11697 w 22919"/>
                  <a:gd name="connsiteY3" fmla="*/ 33904 h 33903"/>
                  <a:gd name="connsiteX4" fmla="*/ 0 w 22919"/>
                  <a:gd name="connsiteY4" fmla="*/ 297 h 33903"/>
                  <a:gd name="connsiteX5" fmla="*/ 11222 w 22919"/>
                  <a:gd name="connsiteY5" fmla="*/ 0 h 33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19" h="33903">
                    <a:moveTo>
                      <a:pt x="11222" y="0"/>
                    </a:moveTo>
                    <a:lnTo>
                      <a:pt x="22919" y="33607"/>
                    </a:lnTo>
                    <a:lnTo>
                      <a:pt x="15082" y="27254"/>
                    </a:lnTo>
                    <a:lnTo>
                      <a:pt x="11697" y="33904"/>
                    </a:lnTo>
                    <a:lnTo>
                      <a:pt x="0" y="297"/>
                    </a:lnTo>
                    <a:lnTo>
                      <a:pt x="1122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300" name="Graphic 4">
              <a:extLst>
                <a:ext uri="{FF2B5EF4-FFF2-40B4-BE49-F238E27FC236}">
                  <a16:creationId xmlns:a16="http://schemas.microsoft.com/office/drawing/2014/main" id="{2184874E-2477-36E9-CBB3-8BAE3973ECAF}"/>
                </a:ext>
              </a:extLst>
            </p:cNvPr>
            <p:cNvGrpSpPr/>
            <p:nvPr/>
          </p:nvGrpSpPr>
          <p:grpSpPr>
            <a:xfrm>
              <a:off x="7254853" y="5887503"/>
              <a:ext cx="237802" cy="194756"/>
              <a:chOff x="7254853" y="5881788"/>
              <a:chExt cx="237802" cy="194756"/>
            </a:xfrm>
          </p:grpSpPr>
          <p:sp>
            <p:nvSpPr>
              <p:cNvPr id="8744" name="Freeform: Shape 8743">
                <a:extLst>
                  <a:ext uri="{FF2B5EF4-FFF2-40B4-BE49-F238E27FC236}">
                    <a16:creationId xmlns:a16="http://schemas.microsoft.com/office/drawing/2014/main" id="{D67EB380-EEF9-AD02-6641-9E9C480F4D1F}"/>
                  </a:ext>
                </a:extLst>
              </p:cNvPr>
              <p:cNvSpPr/>
              <p:nvPr/>
            </p:nvSpPr>
            <p:spPr>
              <a:xfrm>
                <a:off x="7254853" y="5881788"/>
                <a:ext cx="237743" cy="194695"/>
              </a:xfrm>
              <a:custGeom>
                <a:avLst/>
                <a:gdLst>
                  <a:gd name="connsiteX0" fmla="*/ 0 w 237743"/>
                  <a:gd name="connsiteY0" fmla="*/ 0 h 194695"/>
                  <a:gd name="connsiteX1" fmla="*/ 237744 w 237743"/>
                  <a:gd name="connsiteY1" fmla="*/ 0 h 194695"/>
                  <a:gd name="connsiteX2" fmla="*/ 237744 w 237743"/>
                  <a:gd name="connsiteY2" fmla="*/ 194696 h 194695"/>
                  <a:gd name="connsiteX3" fmla="*/ 0 w 237743"/>
                  <a:gd name="connsiteY3" fmla="*/ 194696 h 19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743" h="194695">
                    <a:moveTo>
                      <a:pt x="0" y="0"/>
                    </a:moveTo>
                    <a:lnTo>
                      <a:pt x="237744" y="0"/>
                    </a:lnTo>
                    <a:lnTo>
                      <a:pt x="237744" y="194696"/>
                    </a:lnTo>
                    <a:lnTo>
                      <a:pt x="0" y="19469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5" name="Freeform: Shape 8744">
                <a:extLst>
                  <a:ext uri="{FF2B5EF4-FFF2-40B4-BE49-F238E27FC236}">
                    <a16:creationId xmlns:a16="http://schemas.microsoft.com/office/drawing/2014/main" id="{E9972ACE-9699-714B-51A8-6D7A163B40F9}"/>
                  </a:ext>
                </a:extLst>
              </p:cNvPr>
              <p:cNvSpPr/>
              <p:nvPr/>
            </p:nvSpPr>
            <p:spPr>
              <a:xfrm>
                <a:off x="7254912" y="5881789"/>
                <a:ext cx="237743" cy="194755"/>
              </a:xfrm>
              <a:custGeom>
                <a:avLst/>
                <a:gdLst>
                  <a:gd name="connsiteX0" fmla="*/ 231035 w 237743"/>
                  <a:gd name="connsiteY0" fmla="*/ 168273 h 194755"/>
                  <a:gd name="connsiteX1" fmla="*/ 195883 w 237743"/>
                  <a:gd name="connsiteY1" fmla="*/ 173142 h 194755"/>
                  <a:gd name="connsiteX2" fmla="*/ 177892 w 237743"/>
                  <a:gd name="connsiteY2" fmla="*/ 169401 h 194755"/>
                  <a:gd name="connsiteX3" fmla="*/ 152717 w 237743"/>
                  <a:gd name="connsiteY3" fmla="*/ 98802 h 194755"/>
                  <a:gd name="connsiteX4" fmla="*/ 164354 w 237743"/>
                  <a:gd name="connsiteY4" fmla="*/ 74874 h 194755"/>
                  <a:gd name="connsiteX5" fmla="*/ 198021 w 237743"/>
                  <a:gd name="connsiteY5" fmla="*/ 57120 h 194755"/>
                  <a:gd name="connsiteX6" fmla="*/ 228659 w 237743"/>
                  <a:gd name="connsiteY6" fmla="*/ 64245 h 194755"/>
                  <a:gd name="connsiteX7" fmla="*/ 237685 w 237743"/>
                  <a:gd name="connsiteY7" fmla="*/ 76358 h 194755"/>
                  <a:gd name="connsiteX8" fmla="*/ 237685 w 237743"/>
                  <a:gd name="connsiteY8" fmla="*/ 0 h 194755"/>
                  <a:gd name="connsiteX9" fmla="*/ 197546 w 237743"/>
                  <a:gd name="connsiteY9" fmla="*/ 0 h 194755"/>
                  <a:gd name="connsiteX10" fmla="*/ 200871 w 237743"/>
                  <a:gd name="connsiteY10" fmla="*/ 4097 h 194755"/>
                  <a:gd name="connsiteX11" fmla="*/ 202177 w 237743"/>
                  <a:gd name="connsiteY11" fmla="*/ 13003 h 194755"/>
                  <a:gd name="connsiteX12" fmla="*/ 202118 w 237743"/>
                  <a:gd name="connsiteY12" fmla="*/ 14785 h 194755"/>
                  <a:gd name="connsiteX13" fmla="*/ 202118 w 237743"/>
                  <a:gd name="connsiteY13" fmla="*/ 18525 h 194755"/>
                  <a:gd name="connsiteX14" fmla="*/ 201524 w 237743"/>
                  <a:gd name="connsiteY14" fmla="*/ 28857 h 194755"/>
                  <a:gd name="connsiteX15" fmla="*/ 198615 w 237743"/>
                  <a:gd name="connsiteY15" fmla="*/ 33666 h 194755"/>
                  <a:gd name="connsiteX16" fmla="*/ 166849 w 237743"/>
                  <a:gd name="connsiteY16" fmla="*/ 35448 h 194755"/>
                  <a:gd name="connsiteX17" fmla="*/ 157585 w 237743"/>
                  <a:gd name="connsiteY17" fmla="*/ 30341 h 194755"/>
                  <a:gd name="connsiteX18" fmla="*/ 152598 w 237743"/>
                  <a:gd name="connsiteY18" fmla="*/ 19475 h 194755"/>
                  <a:gd name="connsiteX19" fmla="*/ 157942 w 237743"/>
                  <a:gd name="connsiteY19" fmla="*/ 11341 h 194755"/>
                  <a:gd name="connsiteX20" fmla="*/ 165898 w 237743"/>
                  <a:gd name="connsiteY20" fmla="*/ 9441 h 194755"/>
                  <a:gd name="connsiteX21" fmla="*/ 168986 w 237743"/>
                  <a:gd name="connsiteY21" fmla="*/ 9084 h 194755"/>
                  <a:gd name="connsiteX22" fmla="*/ 168274 w 237743"/>
                  <a:gd name="connsiteY22" fmla="*/ 7778 h 194755"/>
                  <a:gd name="connsiteX23" fmla="*/ 166730 w 237743"/>
                  <a:gd name="connsiteY23" fmla="*/ 3147 h 194755"/>
                  <a:gd name="connsiteX24" fmla="*/ 168451 w 237743"/>
                  <a:gd name="connsiteY24" fmla="*/ 0 h 194755"/>
                  <a:gd name="connsiteX25" fmla="*/ 53380 w 237743"/>
                  <a:gd name="connsiteY25" fmla="*/ 0 h 194755"/>
                  <a:gd name="connsiteX26" fmla="*/ 59614 w 237743"/>
                  <a:gd name="connsiteY26" fmla="*/ 17931 h 194755"/>
                  <a:gd name="connsiteX27" fmla="*/ 47620 w 237743"/>
                  <a:gd name="connsiteY27" fmla="*/ 33370 h 194755"/>
                  <a:gd name="connsiteX28" fmla="*/ 32538 w 237743"/>
                  <a:gd name="connsiteY28" fmla="*/ 37704 h 194755"/>
                  <a:gd name="connsiteX29" fmla="*/ 29392 w 237743"/>
                  <a:gd name="connsiteY29" fmla="*/ 38179 h 194755"/>
                  <a:gd name="connsiteX30" fmla="*/ 22860 w 237743"/>
                  <a:gd name="connsiteY30" fmla="*/ 39426 h 194755"/>
                  <a:gd name="connsiteX31" fmla="*/ 4632 w 237743"/>
                  <a:gd name="connsiteY31" fmla="*/ 41979 h 194755"/>
                  <a:gd name="connsiteX32" fmla="*/ 0 w 237743"/>
                  <a:gd name="connsiteY32" fmla="*/ 41623 h 194755"/>
                  <a:gd name="connsiteX33" fmla="*/ 0 w 237743"/>
                  <a:gd name="connsiteY33" fmla="*/ 121603 h 194755"/>
                  <a:gd name="connsiteX34" fmla="*/ 14191 w 237743"/>
                  <a:gd name="connsiteY34" fmla="*/ 109787 h 194755"/>
                  <a:gd name="connsiteX35" fmla="*/ 51005 w 237743"/>
                  <a:gd name="connsiteY35" fmla="*/ 108421 h 194755"/>
                  <a:gd name="connsiteX36" fmla="*/ 73330 w 237743"/>
                  <a:gd name="connsiteY36" fmla="*/ 128550 h 194755"/>
                  <a:gd name="connsiteX37" fmla="*/ 74993 w 237743"/>
                  <a:gd name="connsiteY37" fmla="*/ 147966 h 194755"/>
                  <a:gd name="connsiteX38" fmla="*/ 74577 w 237743"/>
                  <a:gd name="connsiteY38" fmla="*/ 151885 h 194755"/>
                  <a:gd name="connsiteX39" fmla="*/ 74221 w 237743"/>
                  <a:gd name="connsiteY39" fmla="*/ 160020 h 194755"/>
                  <a:gd name="connsiteX40" fmla="*/ 71549 w 237743"/>
                  <a:gd name="connsiteY40" fmla="*/ 182405 h 194755"/>
                  <a:gd name="connsiteX41" fmla="*/ 64542 w 237743"/>
                  <a:gd name="connsiteY41" fmla="*/ 192618 h 194755"/>
                  <a:gd name="connsiteX42" fmla="*/ 60386 w 237743"/>
                  <a:gd name="connsiteY42" fmla="*/ 194755 h 194755"/>
                  <a:gd name="connsiteX43" fmla="*/ 237744 w 237743"/>
                  <a:gd name="connsiteY43" fmla="*/ 194755 h 194755"/>
                  <a:gd name="connsiteX44" fmla="*/ 237744 w 237743"/>
                  <a:gd name="connsiteY44" fmla="*/ 166967 h 194755"/>
                  <a:gd name="connsiteX45" fmla="*/ 231094 w 237743"/>
                  <a:gd name="connsiteY45" fmla="*/ 168273 h 194755"/>
                  <a:gd name="connsiteX46" fmla="*/ 89243 w 237743"/>
                  <a:gd name="connsiteY46" fmla="*/ 86274 h 194755"/>
                  <a:gd name="connsiteX47" fmla="*/ 83602 w 237743"/>
                  <a:gd name="connsiteY47" fmla="*/ 85383 h 194755"/>
                  <a:gd name="connsiteX48" fmla="*/ 68283 w 237743"/>
                  <a:gd name="connsiteY48" fmla="*/ 82118 h 194755"/>
                  <a:gd name="connsiteX49" fmla="*/ 61811 w 237743"/>
                  <a:gd name="connsiteY49" fmla="*/ 77902 h 194755"/>
                  <a:gd name="connsiteX50" fmla="*/ 67274 w 237743"/>
                  <a:gd name="connsiteY50" fmla="*/ 45601 h 194755"/>
                  <a:gd name="connsiteX51" fmla="*/ 77308 w 237743"/>
                  <a:gd name="connsiteY51" fmla="*/ 37645 h 194755"/>
                  <a:gd name="connsiteX52" fmla="*/ 94884 w 237743"/>
                  <a:gd name="connsiteY52" fmla="*/ 35448 h 194755"/>
                  <a:gd name="connsiteX53" fmla="*/ 105690 w 237743"/>
                  <a:gd name="connsiteY53" fmla="*/ 42870 h 194755"/>
                  <a:gd name="connsiteX54" fmla="*/ 106462 w 237743"/>
                  <a:gd name="connsiteY54" fmla="*/ 51301 h 194755"/>
                  <a:gd name="connsiteX55" fmla="*/ 106225 w 237743"/>
                  <a:gd name="connsiteY55" fmla="*/ 54448 h 194755"/>
                  <a:gd name="connsiteX56" fmla="*/ 108303 w 237743"/>
                  <a:gd name="connsiteY56" fmla="*/ 54033 h 194755"/>
                  <a:gd name="connsiteX57" fmla="*/ 115606 w 237743"/>
                  <a:gd name="connsiteY57" fmla="*/ 53676 h 194755"/>
                  <a:gd name="connsiteX58" fmla="*/ 123800 w 237743"/>
                  <a:gd name="connsiteY58" fmla="*/ 61811 h 194755"/>
                  <a:gd name="connsiteX59" fmla="*/ 121425 w 237743"/>
                  <a:gd name="connsiteY59" fmla="*/ 79030 h 194755"/>
                  <a:gd name="connsiteX60" fmla="*/ 105512 w 237743"/>
                  <a:gd name="connsiteY60" fmla="*/ 87640 h 194755"/>
                  <a:gd name="connsiteX61" fmla="*/ 91915 w 237743"/>
                  <a:gd name="connsiteY61" fmla="*/ 86690 h 194755"/>
                  <a:gd name="connsiteX62" fmla="*/ 89243 w 237743"/>
                  <a:gd name="connsiteY62" fmla="*/ 86155 h 194755"/>
                  <a:gd name="connsiteX63" fmla="*/ 145235 w 237743"/>
                  <a:gd name="connsiteY63" fmla="*/ 164948 h 194755"/>
                  <a:gd name="connsiteX64" fmla="*/ 137041 w 237743"/>
                  <a:gd name="connsiteY64" fmla="*/ 175517 h 194755"/>
                  <a:gd name="connsiteX65" fmla="*/ 126710 w 237743"/>
                  <a:gd name="connsiteY65" fmla="*/ 178486 h 194755"/>
                  <a:gd name="connsiteX66" fmla="*/ 124572 w 237743"/>
                  <a:gd name="connsiteY66" fmla="*/ 178783 h 194755"/>
                  <a:gd name="connsiteX67" fmla="*/ 120119 w 237743"/>
                  <a:gd name="connsiteY67" fmla="*/ 179614 h 194755"/>
                  <a:gd name="connsiteX68" fmla="*/ 107650 w 237743"/>
                  <a:gd name="connsiteY68" fmla="*/ 181336 h 194755"/>
                  <a:gd name="connsiteX69" fmla="*/ 101237 w 237743"/>
                  <a:gd name="connsiteY69" fmla="*/ 180030 h 194755"/>
                  <a:gd name="connsiteX70" fmla="*/ 92331 w 237743"/>
                  <a:gd name="connsiteY70" fmla="*/ 154973 h 194755"/>
                  <a:gd name="connsiteX71" fmla="*/ 96487 w 237743"/>
                  <a:gd name="connsiteY71" fmla="*/ 146482 h 194755"/>
                  <a:gd name="connsiteX72" fmla="*/ 108422 w 237743"/>
                  <a:gd name="connsiteY72" fmla="*/ 140188 h 194755"/>
                  <a:gd name="connsiteX73" fmla="*/ 119288 w 237743"/>
                  <a:gd name="connsiteY73" fmla="*/ 142741 h 194755"/>
                  <a:gd name="connsiteX74" fmla="*/ 123206 w 237743"/>
                  <a:gd name="connsiteY74" fmla="*/ 148679 h 194755"/>
                  <a:gd name="connsiteX75" fmla="*/ 124275 w 237743"/>
                  <a:gd name="connsiteY75" fmla="*/ 151054 h 194755"/>
                  <a:gd name="connsiteX76" fmla="*/ 125641 w 237743"/>
                  <a:gd name="connsiteY76" fmla="*/ 150223 h 194755"/>
                  <a:gd name="connsiteX77" fmla="*/ 130866 w 237743"/>
                  <a:gd name="connsiteY77" fmla="*/ 148026 h 194755"/>
                  <a:gd name="connsiteX78" fmla="*/ 140070 w 237743"/>
                  <a:gd name="connsiteY78" fmla="*/ 151767 h 194755"/>
                  <a:gd name="connsiteX79" fmla="*/ 145235 w 237743"/>
                  <a:gd name="connsiteY79" fmla="*/ 164948 h 194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237743" h="194755">
                    <a:moveTo>
                      <a:pt x="231035" y="168273"/>
                    </a:moveTo>
                    <a:cubicBezTo>
                      <a:pt x="219872" y="170529"/>
                      <a:pt x="207046" y="173142"/>
                      <a:pt x="195883" y="173142"/>
                    </a:cubicBezTo>
                    <a:cubicBezTo>
                      <a:pt x="188936" y="173142"/>
                      <a:pt x="182702" y="172133"/>
                      <a:pt x="177892" y="169401"/>
                    </a:cubicBezTo>
                    <a:cubicBezTo>
                      <a:pt x="159011" y="158714"/>
                      <a:pt x="151589" y="114478"/>
                      <a:pt x="152717" y="98802"/>
                    </a:cubicBezTo>
                    <a:cubicBezTo>
                      <a:pt x="153370" y="89599"/>
                      <a:pt x="156992" y="82236"/>
                      <a:pt x="164354" y="74874"/>
                    </a:cubicBezTo>
                    <a:cubicBezTo>
                      <a:pt x="171895" y="67392"/>
                      <a:pt x="186502" y="58664"/>
                      <a:pt x="198021" y="57120"/>
                    </a:cubicBezTo>
                    <a:cubicBezTo>
                      <a:pt x="208056" y="55754"/>
                      <a:pt x="220644" y="58723"/>
                      <a:pt x="228659" y="64245"/>
                    </a:cubicBezTo>
                    <a:cubicBezTo>
                      <a:pt x="232875" y="67155"/>
                      <a:pt x="235488" y="71608"/>
                      <a:pt x="237685" y="76358"/>
                    </a:cubicBezTo>
                    <a:lnTo>
                      <a:pt x="237685" y="0"/>
                    </a:lnTo>
                    <a:lnTo>
                      <a:pt x="197546" y="0"/>
                    </a:lnTo>
                    <a:cubicBezTo>
                      <a:pt x="198971" y="1366"/>
                      <a:pt x="200099" y="2791"/>
                      <a:pt x="200871" y="4097"/>
                    </a:cubicBezTo>
                    <a:cubicBezTo>
                      <a:pt x="202475" y="6828"/>
                      <a:pt x="202356" y="9797"/>
                      <a:pt x="202177" y="13003"/>
                    </a:cubicBezTo>
                    <a:cubicBezTo>
                      <a:pt x="202177" y="13597"/>
                      <a:pt x="202177" y="14191"/>
                      <a:pt x="202118" y="14785"/>
                    </a:cubicBezTo>
                    <a:cubicBezTo>
                      <a:pt x="202118" y="15853"/>
                      <a:pt x="202118" y="17160"/>
                      <a:pt x="202118" y="18525"/>
                    </a:cubicBezTo>
                    <a:cubicBezTo>
                      <a:pt x="202237" y="21851"/>
                      <a:pt x="202356" y="25710"/>
                      <a:pt x="201524" y="28857"/>
                    </a:cubicBezTo>
                    <a:cubicBezTo>
                      <a:pt x="200990" y="30816"/>
                      <a:pt x="200099" y="32538"/>
                      <a:pt x="198615" y="33666"/>
                    </a:cubicBezTo>
                    <a:cubicBezTo>
                      <a:pt x="192677" y="38239"/>
                      <a:pt x="173380" y="36992"/>
                      <a:pt x="166849" y="35448"/>
                    </a:cubicBezTo>
                    <a:cubicBezTo>
                      <a:pt x="162989" y="34557"/>
                      <a:pt x="160139" y="33013"/>
                      <a:pt x="157585" y="30341"/>
                    </a:cubicBezTo>
                    <a:cubicBezTo>
                      <a:pt x="154973" y="27610"/>
                      <a:pt x="152420" y="22800"/>
                      <a:pt x="152598" y="19475"/>
                    </a:cubicBezTo>
                    <a:cubicBezTo>
                      <a:pt x="152776" y="16507"/>
                      <a:pt x="154973" y="13181"/>
                      <a:pt x="157942" y="11341"/>
                    </a:cubicBezTo>
                    <a:cubicBezTo>
                      <a:pt x="160020" y="10035"/>
                      <a:pt x="162989" y="9737"/>
                      <a:pt x="165898" y="9441"/>
                    </a:cubicBezTo>
                    <a:cubicBezTo>
                      <a:pt x="166908" y="9322"/>
                      <a:pt x="167976" y="9263"/>
                      <a:pt x="168986" y="9084"/>
                    </a:cubicBezTo>
                    <a:cubicBezTo>
                      <a:pt x="168748" y="8669"/>
                      <a:pt x="168511" y="8253"/>
                      <a:pt x="168274" y="7778"/>
                    </a:cubicBezTo>
                    <a:cubicBezTo>
                      <a:pt x="167383" y="6234"/>
                      <a:pt x="166433" y="4691"/>
                      <a:pt x="166730" y="3147"/>
                    </a:cubicBezTo>
                    <a:cubicBezTo>
                      <a:pt x="166908" y="2137"/>
                      <a:pt x="167561" y="1009"/>
                      <a:pt x="168451" y="0"/>
                    </a:cubicBezTo>
                    <a:lnTo>
                      <a:pt x="53380" y="0"/>
                    </a:lnTo>
                    <a:cubicBezTo>
                      <a:pt x="57239" y="4631"/>
                      <a:pt x="60564" y="12588"/>
                      <a:pt x="59614" y="17931"/>
                    </a:cubicBezTo>
                    <a:cubicBezTo>
                      <a:pt x="58605" y="23632"/>
                      <a:pt x="52667" y="30163"/>
                      <a:pt x="47620" y="33370"/>
                    </a:cubicBezTo>
                    <a:cubicBezTo>
                      <a:pt x="43345" y="36101"/>
                      <a:pt x="38061" y="36873"/>
                      <a:pt x="32538" y="37704"/>
                    </a:cubicBezTo>
                    <a:cubicBezTo>
                      <a:pt x="31529" y="37882"/>
                      <a:pt x="30460" y="38001"/>
                      <a:pt x="29392" y="38179"/>
                    </a:cubicBezTo>
                    <a:cubicBezTo>
                      <a:pt x="27491" y="38476"/>
                      <a:pt x="25235" y="38951"/>
                      <a:pt x="22860" y="39426"/>
                    </a:cubicBezTo>
                    <a:cubicBezTo>
                      <a:pt x="17041" y="40613"/>
                      <a:pt x="10391" y="41979"/>
                      <a:pt x="4632" y="41979"/>
                    </a:cubicBezTo>
                    <a:cubicBezTo>
                      <a:pt x="3028" y="41979"/>
                      <a:pt x="1425" y="41860"/>
                      <a:pt x="0" y="41623"/>
                    </a:cubicBezTo>
                    <a:lnTo>
                      <a:pt x="0" y="121603"/>
                    </a:lnTo>
                    <a:cubicBezTo>
                      <a:pt x="2197" y="116972"/>
                      <a:pt x="7778" y="112222"/>
                      <a:pt x="14191" y="109787"/>
                    </a:cubicBezTo>
                    <a:cubicBezTo>
                      <a:pt x="23394" y="106284"/>
                      <a:pt x="41089" y="104918"/>
                      <a:pt x="51005" y="108421"/>
                    </a:cubicBezTo>
                    <a:cubicBezTo>
                      <a:pt x="60624" y="111806"/>
                      <a:pt x="69708" y="121306"/>
                      <a:pt x="73330" y="128550"/>
                    </a:cubicBezTo>
                    <a:cubicBezTo>
                      <a:pt x="76418" y="134666"/>
                      <a:pt x="75705" y="141138"/>
                      <a:pt x="74993" y="147966"/>
                    </a:cubicBezTo>
                    <a:cubicBezTo>
                      <a:pt x="74874" y="149213"/>
                      <a:pt x="74696" y="150520"/>
                      <a:pt x="74577" y="151885"/>
                    </a:cubicBezTo>
                    <a:cubicBezTo>
                      <a:pt x="74340" y="154260"/>
                      <a:pt x="74280" y="157051"/>
                      <a:pt x="74221" y="160020"/>
                    </a:cubicBezTo>
                    <a:cubicBezTo>
                      <a:pt x="74043" y="167264"/>
                      <a:pt x="73805" y="175636"/>
                      <a:pt x="71549" y="182405"/>
                    </a:cubicBezTo>
                    <a:cubicBezTo>
                      <a:pt x="70124" y="186621"/>
                      <a:pt x="67986" y="190243"/>
                      <a:pt x="64542" y="192618"/>
                    </a:cubicBezTo>
                    <a:cubicBezTo>
                      <a:pt x="63355" y="193449"/>
                      <a:pt x="61989" y="194161"/>
                      <a:pt x="60386" y="194755"/>
                    </a:cubicBezTo>
                    <a:lnTo>
                      <a:pt x="237744" y="194755"/>
                    </a:lnTo>
                    <a:lnTo>
                      <a:pt x="237744" y="166967"/>
                    </a:lnTo>
                    <a:cubicBezTo>
                      <a:pt x="235606" y="167383"/>
                      <a:pt x="233409" y="167857"/>
                      <a:pt x="231094" y="168273"/>
                    </a:cubicBezTo>
                    <a:close/>
                    <a:moveTo>
                      <a:pt x="89243" y="86274"/>
                    </a:moveTo>
                    <a:cubicBezTo>
                      <a:pt x="87640" y="85977"/>
                      <a:pt x="85680" y="85680"/>
                      <a:pt x="83602" y="85383"/>
                    </a:cubicBezTo>
                    <a:cubicBezTo>
                      <a:pt x="78615" y="84612"/>
                      <a:pt x="72796" y="83780"/>
                      <a:pt x="68283" y="82118"/>
                    </a:cubicBezTo>
                    <a:cubicBezTo>
                      <a:pt x="65493" y="81108"/>
                      <a:pt x="63177" y="79743"/>
                      <a:pt x="61811" y="77902"/>
                    </a:cubicBezTo>
                    <a:cubicBezTo>
                      <a:pt x="56527" y="70777"/>
                      <a:pt x="63355" y="51776"/>
                      <a:pt x="67274" y="45601"/>
                    </a:cubicBezTo>
                    <a:cubicBezTo>
                      <a:pt x="69590" y="41979"/>
                      <a:pt x="72677" y="39545"/>
                      <a:pt x="77308" y="37645"/>
                    </a:cubicBezTo>
                    <a:cubicBezTo>
                      <a:pt x="81999" y="35744"/>
                      <a:pt x="89896" y="34379"/>
                      <a:pt x="94884" y="35448"/>
                    </a:cubicBezTo>
                    <a:cubicBezTo>
                      <a:pt x="99218" y="36398"/>
                      <a:pt x="103672" y="39426"/>
                      <a:pt x="105690" y="42870"/>
                    </a:cubicBezTo>
                    <a:cubicBezTo>
                      <a:pt x="107115" y="45245"/>
                      <a:pt x="106759" y="48332"/>
                      <a:pt x="106462" y="51301"/>
                    </a:cubicBezTo>
                    <a:cubicBezTo>
                      <a:pt x="106344" y="52370"/>
                      <a:pt x="106225" y="53439"/>
                      <a:pt x="106225" y="54448"/>
                    </a:cubicBezTo>
                    <a:cubicBezTo>
                      <a:pt x="106878" y="54329"/>
                      <a:pt x="107590" y="54211"/>
                      <a:pt x="108303" y="54033"/>
                    </a:cubicBezTo>
                    <a:cubicBezTo>
                      <a:pt x="110797" y="53498"/>
                      <a:pt x="113410" y="53023"/>
                      <a:pt x="115606" y="53676"/>
                    </a:cubicBezTo>
                    <a:cubicBezTo>
                      <a:pt x="119050" y="54745"/>
                      <a:pt x="122494" y="58189"/>
                      <a:pt x="123800" y="61811"/>
                    </a:cubicBezTo>
                    <a:cubicBezTo>
                      <a:pt x="125403" y="66383"/>
                      <a:pt x="124750" y="74755"/>
                      <a:pt x="121425" y="79030"/>
                    </a:cubicBezTo>
                    <a:cubicBezTo>
                      <a:pt x="118219" y="83186"/>
                      <a:pt x="110797" y="86571"/>
                      <a:pt x="105512" y="87640"/>
                    </a:cubicBezTo>
                    <a:cubicBezTo>
                      <a:pt x="101000" y="88530"/>
                      <a:pt x="96606" y="87640"/>
                      <a:pt x="91915" y="86690"/>
                    </a:cubicBezTo>
                    <a:cubicBezTo>
                      <a:pt x="91024" y="86511"/>
                      <a:pt x="90134" y="86333"/>
                      <a:pt x="89243" y="86155"/>
                    </a:cubicBezTo>
                    <a:close/>
                    <a:moveTo>
                      <a:pt x="145235" y="164948"/>
                    </a:moveTo>
                    <a:cubicBezTo>
                      <a:pt x="144523" y="168867"/>
                      <a:pt x="140485" y="173320"/>
                      <a:pt x="137041" y="175517"/>
                    </a:cubicBezTo>
                    <a:cubicBezTo>
                      <a:pt x="134073" y="177358"/>
                      <a:pt x="130510" y="177892"/>
                      <a:pt x="126710" y="178486"/>
                    </a:cubicBezTo>
                    <a:cubicBezTo>
                      <a:pt x="125997" y="178605"/>
                      <a:pt x="125285" y="178723"/>
                      <a:pt x="124572" y="178783"/>
                    </a:cubicBezTo>
                    <a:cubicBezTo>
                      <a:pt x="123266" y="178961"/>
                      <a:pt x="121722" y="179317"/>
                      <a:pt x="120119" y="179614"/>
                    </a:cubicBezTo>
                    <a:cubicBezTo>
                      <a:pt x="116141" y="180445"/>
                      <a:pt x="111628" y="181336"/>
                      <a:pt x="107650" y="181336"/>
                    </a:cubicBezTo>
                    <a:cubicBezTo>
                      <a:pt x="105216" y="181336"/>
                      <a:pt x="102959" y="180980"/>
                      <a:pt x="101237" y="180030"/>
                    </a:cubicBezTo>
                    <a:cubicBezTo>
                      <a:pt x="94527" y="176230"/>
                      <a:pt x="91915" y="160554"/>
                      <a:pt x="92331" y="154973"/>
                    </a:cubicBezTo>
                    <a:cubicBezTo>
                      <a:pt x="92568" y="151707"/>
                      <a:pt x="93815" y="149095"/>
                      <a:pt x="96487" y="146482"/>
                    </a:cubicBezTo>
                    <a:cubicBezTo>
                      <a:pt x="99159" y="143810"/>
                      <a:pt x="104325" y="140722"/>
                      <a:pt x="108422" y="140188"/>
                    </a:cubicBezTo>
                    <a:cubicBezTo>
                      <a:pt x="111984" y="139713"/>
                      <a:pt x="116437" y="140722"/>
                      <a:pt x="119288" y="142741"/>
                    </a:cubicBezTo>
                    <a:cubicBezTo>
                      <a:pt x="121247" y="144107"/>
                      <a:pt x="122257" y="146423"/>
                      <a:pt x="123206" y="148679"/>
                    </a:cubicBezTo>
                    <a:cubicBezTo>
                      <a:pt x="123563" y="149451"/>
                      <a:pt x="123919" y="150282"/>
                      <a:pt x="124275" y="151054"/>
                    </a:cubicBezTo>
                    <a:cubicBezTo>
                      <a:pt x="124750" y="150816"/>
                      <a:pt x="125166" y="150520"/>
                      <a:pt x="125641" y="150223"/>
                    </a:cubicBezTo>
                    <a:cubicBezTo>
                      <a:pt x="127244" y="149154"/>
                      <a:pt x="128966" y="148085"/>
                      <a:pt x="130866" y="148026"/>
                    </a:cubicBezTo>
                    <a:cubicBezTo>
                      <a:pt x="133835" y="147907"/>
                      <a:pt x="137694" y="149451"/>
                      <a:pt x="140070" y="151767"/>
                    </a:cubicBezTo>
                    <a:cubicBezTo>
                      <a:pt x="143098" y="154676"/>
                      <a:pt x="145948" y="160970"/>
                      <a:pt x="145235" y="164948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01" name="Freeform: Shape 8300">
              <a:extLst>
                <a:ext uri="{FF2B5EF4-FFF2-40B4-BE49-F238E27FC236}">
                  <a16:creationId xmlns:a16="http://schemas.microsoft.com/office/drawing/2014/main" id="{D6BF178D-95E6-2761-17DD-90D412B98D97}"/>
                </a:ext>
              </a:extLst>
            </p:cNvPr>
            <p:cNvSpPr/>
            <p:nvPr/>
          </p:nvSpPr>
          <p:spPr>
            <a:xfrm>
              <a:off x="7362186" y="5726770"/>
              <a:ext cx="138791" cy="106875"/>
            </a:xfrm>
            <a:custGeom>
              <a:avLst/>
              <a:gdLst>
                <a:gd name="connsiteX0" fmla="*/ 49421 w 138791"/>
                <a:gd name="connsiteY0" fmla="*/ 11105 h 106875"/>
                <a:gd name="connsiteX1" fmla="*/ 120436 w 138791"/>
                <a:gd name="connsiteY1" fmla="*/ 21436 h 106875"/>
                <a:gd name="connsiteX2" fmla="*/ 118773 w 138791"/>
                <a:gd name="connsiteY2" fmla="*/ 80516 h 106875"/>
                <a:gd name="connsiteX3" fmla="*/ 5898 w 138791"/>
                <a:gd name="connsiteY3" fmla="*/ 98210 h 106875"/>
                <a:gd name="connsiteX4" fmla="*/ 49421 w 138791"/>
                <a:gd name="connsiteY4" fmla="*/ 11105 h 10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791" h="106875">
                  <a:moveTo>
                    <a:pt x="49421" y="11105"/>
                  </a:moveTo>
                  <a:cubicBezTo>
                    <a:pt x="81069" y="-10093"/>
                    <a:pt x="101316" y="2257"/>
                    <a:pt x="120436" y="21436"/>
                  </a:cubicBezTo>
                  <a:cubicBezTo>
                    <a:pt x="139614" y="40615"/>
                    <a:pt x="150361" y="59318"/>
                    <a:pt x="118773" y="80516"/>
                  </a:cubicBezTo>
                  <a:cubicBezTo>
                    <a:pt x="87125" y="101713"/>
                    <a:pt x="25076" y="117388"/>
                    <a:pt x="5898" y="98210"/>
                  </a:cubicBezTo>
                  <a:cubicBezTo>
                    <a:pt x="-13281" y="79031"/>
                    <a:pt x="17773" y="32302"/>
                    <a:pt x="49421" y="1110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2" name="Freeform: Shape 8301">
              <a:extLst>
                <a:ext uri="{FF2B5EF4-FFF2-40B4-BE49-F238E27FC236}">
                  <a16:creationId xmlns:a16="http://schemas.microsoft.com/office/drawing/2014/main" id="{A9722865-1C15-D3E7-EBBE-0B1BF8F7EC1E}"/>
                </a:ext>
              </a:extLst>
            </p:cNvPr>
            <p:cNvSpPr/>
            <p:nvPr/>
          </p:nvSpPr>
          <p:spPr>
            <a:xfrm>
              <a:off x="7256556" y="5734682"/>
              <a:ext cx="134757" cy="97200"/>
            </a:xfrm>
            <a:custGeom>
              <a:avLst/>
              <a:gdLst>
                <a:gd name="connsiteX0" fmla="*/ 23116 w 134757"/>
                <a:gd name="connsiteY0" fmla="*/ 70644 h 97200"/>
                <a:gd name="connsiteX1" fmla="*/ 12725 w 134757"/>
                <a:gd name="connsiteY1" fmla="*/ 17798 h 97200"/>
                <a:gd name="connsiteX2" fmla="*/ 77565 w 134757"/>
                <a:gd name="connsiteY2" fmla="*/ 11030 h 97200"/>
                <a:gd name="connsiteX3" fmla="*/ 131241 w 134757"/>
                <a:gd name="connsiteY3" fmla="*/ 90416 h 97200"/>
                <a:gd name="connsiteX4" fmla="*/ 23116 w 134757"/>
                <a:gd name="connsiteY4" fmla="*/ 70644 h 9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57" h="97200">
                  <a:moveTo>
                    <a:pt x="23116" y="70644"/>
                  </a:moveTo>
                  <a:cubicBezTo>
                    <a:pt x="-9600" y="50574"/>
                    <a:pt x="-2297" y="34246"/>
                    <a:pt x="12725" y="17798"/>
                  </a:cubicBezTo>
                  <a:cubicBezTo>
                    <a:pt x="27748" y="1351"/>
                    <a:pt x="44848" y="-9040"/>
                    <a:pt x="77565" y="11030"/>
                  </a:cubicBezTo>
                  <a:cubicBezTo>
                    <a:pt x="110281" y="31099"/>
                    <a:pt x="146264" y="73909"/>
                    <a:pt x="131241" y="90416"/>
                  </a:cubicBezTo>
                  <a:cubicBezTo>
                    <a:pt x="116219" y="106863"/>
                    <a:pt x="55833" y="90713"/>
                    <a:pt x="23116" y="7064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3" name="Freeform: Shape 8302">
              <a:extLst>
                <a:ext uri="{FF2B5EF4-FFF2-40B4-BE49-F238E27FC236}">
                  <a16:creationId xmlns:a16="http://schemas.microsoft.com/office/drawing/2014/main" id="{106A911D-B2C0-97B6-AAA1-7810ADE06F51}"/>
                </a:ext>
              </a:extLst>
            </p:cNvPr>
            <p:cNvSpPr/>
            <p:nvPr/>
          </p:nvSpPr>
          <p:spPr>
            <a:xfrm>
              <a:off x="7304531" y="5765224"/>
              <a:ext cx="64068" cy="59484"/>
            </a:xfrm>
            <a:custGeom>
              <a:avLst/>
              <a:gdLst>
                <a:gd name="connsiteX0" fmla="*/ 6433 w 64068"/>
                <a:gd name="connsiteY0" fmla="*/ 34878 h 59484"/>
                <a:gd name="connsiteX1" fmla="*/ 13321 w 64068"/>
                <a:gd name="connsiteY1" fmla="*/ 5961 h 59484"/>
                <a:gd name="connsiteX2" fmla="*/ 48947 w 64068"/>
                <a:gd name="connsiteY2" fmla="*/ 9939 h 59484"/>
                <a:gd name="connsiteX3" fmla="*/ 58566 w 64068"/>
                <a:gd name="connsiteY3" fmla="*/ 57797 h 59484"/>
                <a:gd name="connsiteX4" fmla="*/ 6373 w 64068"/>
                <a:gd name="connsiteY4" fmla="*/ 34878 h 5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68" h="59484">
                  <a:moveTo>
                    <a:pt x="6433" y="34878"/>
                  </a:moveTo>
                  <a:cubicBezTo>
                    <a:pt x="-6096" y="20568"/>
                    <a:pt x="1564" y="12849"/>
                    <a:pt x="13321" y="5961"/>
                  </a:cubicBezTo>
                  <a:cubicBezTo>
                    <a:pt x="25077" y="-926"/>
                    <a:pt x="36477" y="-4370"/>
                    <a:pt x="48947" y="9939"/>
                  </a:cubicBezTo>
                  <a:cubicBezTo>
                    <a:pt x="61415" y="24249"/>
                    <a:pt x="70322" y="50909"/>
                    <a:pt x="58566" y="57797"/>
                  </a:cubicBezTo>
                  <a:cubicBezTo>
                    <a:pt x="46809" y="64685"/>
                    <a:pt x="18902" y="49187"/>
                    <a:pt x="6373" y="34878"/>
                  </a:cubicBez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4" name="Freeform: Shape 8303">
              <a:extLst>
                <a:ext uri="{FF2B5EF4-FFF2-40B4-BE49-F238E27FC236}">
                  <a16:creationId xmlns:a16="http://schemas.microsoft.com/office/drawing/2014/main" id="{8230216B-AFA3-A651-77D2-AB775010AB1E}"/>
                </a:ext>
              </a:extLst>
            </p:cNvPr>
            <p:cNvSpPr/>
            <p:nvPr/>
          </p:nvSpPr>
          <p:spPr>
            <a:xfrm>
              <a:off x="7368638" y="5766686"/>
              <a:ext cx="105011" cy="56610"/>
            </a:xfrm>
            <a:custGeom>
              <a:avLst/>
              <a:gdLst>
                <a:gd name="connsiteX0" fmla="*/ 59000 w 105011"/>
                <a:gd name="connsiteY0" fmla="*/ 3489 h 56610"/>
                <a:gd name="connsiteX1" fmla="*/ 101751 w 105011"/>
                <a:gd name="connsiteY1" fmla="*/ 16315 h 56610"/>
                <a:gd name="connsiteX2" fmla="*/ 80316 w 105011"/>
                <a:gd name="connsiteY2" fmla="*/ 49209 h 56610"/>
                <a:gd name="connsiteX3" fmla="*/ 633 w 105011"/>
                <a:gd name="connsiteY3" fmla="*/ 47962 h 56610"/>
                <a:gd name="connsiteX4" fmla="*/ 58941 w 105011"/>
                <a:gd name="connsiteY4" fmla="*/ 3489 h 56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011" h="56610">
                  <a:moveTo>
                    <a:pt x="59000" y="3489"/>
                  </a:moveTo>
                  <a:cubicBezTo>
                    <a:pt x="86907" y="-5239"/>
                    <a:pt x="95873" y="3667"/>
                    <a:pt x="101751" y="16315"/>
                  </a:cubicBezTo>
                  <a:cubicBezTo>
                    <a:pt x="107630" y="28962"/>
                    <a:pt x="108223" y="40481"/>
                    <a:pt x="80316" y="49209"/>
                  </a:cubicBezTo>
                  <a:cubicBezTo>
                    <a:pt x="52409" y="57938"/>
                    <a:pt x="6571" y="60610"/>
                    <a:pt x="633" y="47962"/>
                  </a:cubicBezTo>
                  <a:cubicBezTo>
                    <a:pt x="-5245" y="35315"/>
                    <a:pt x="31034" y="12218"/>
                    <a:pt x="58941" y="3489"/>
                  </a:cubicBez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5" name="Freeform: Shape 8304">
              <a:extLst>
                <a:ext uri="{FF2B5EF4-FFF2-40B4-BE49-F238E27FC236}">
                  <a16:creationId xmlns:a16="http://schemas.microsoft.com/office/drawing/2014/main" id="{75AF5C22-6D33-7B84-EA62-25D76467D2F3}"/>
                </a:ext>
              </a:extLst>
            </p:cNvPr>
            <p:cNvSpPr/>
            <p:nvPr/>
          </p:nvSpPr>
          <p:spPr>
            <a:xfrm>
              <a:off x="7353536" y="5789280"/>
              <a:ext cx="43463" cy="35625"/>
            </a:xfrm>
            <a:custGeom>
              <a:avLst/>
              <a:gdLst>
                <a:gd name="connsiteX0" fmla="*/ 43464 w 43463"/>
                <a:gd name="connsiteY0" fmla="*/ 17813 h 35625"/>
                <a:gd name="connsiteX1" fmla="*/ 21732 w 43463"/>
                <a:gd name="connsiteY1" fmla="*/ 35626 h 35625"/>
                <a:gd name="connsiteX2" fmla="*/ 0 w 43463"/>
                <a:gd name="connsiteY2" fmla="*/ 17813 h 35625"/>
                <a:gd name="connsiteX3" fmla="*/ 21732 w 43463"/>
                <a:gd name="connsiteY3" fmla="*/ 0 h 35625"/>
                <a:gd name="connsiteX4" fmla="*/ 43464 w 43463"/>
                <a:gd name="connsiteY4" fmla="*/ 17813 h 3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463" h="35625">
                  <a:moveTo>
                    <a:pt x="43464" y="17813"/>
                  </a:moveTo>
                  <a:cubicBezTo>
                    <a:pt x="43464" y="27651"/>
                    <a:pt x="33734" y="35626"/>
                    <a:pt x="21732" y="35626"/>
                  </a:cubicBezTo>
                  <a:cubicBezTo>
                    <a:pt x="9730" y="35626"/>
                    <a:pt x="0" y="27651"/>
                    <a:pt x="0" y="17813"/>
                  </a:cubicBezTo>
                  <a:cubicBezTo>
                    <a:pt x="0" y="7975"/>
                    <a:pt x="9730" y="0"/>
                    <a:pt x="21732" y="0"/>
                  </a:cubicBezTo>
                  <a:cubicBezTo>
                    <a:pt x="33734" y="0"/>
                    <a:pt x="43464" y="7975"/>
                    <a:pt x="43464" y="17813"/>
                  </a:cubicBezTo>
                  <a:close/>
                </a:path>
              </a:pathLst>
            </a:custGeom>
            <a:solidFill>
              <a:srgbClr val="F39DA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6" name="Freeform: Shape 8305">
              <a:extLst>
                <a:ext uri="{FF2B5EF4-FFF2-40B4-BE49-F238E27FC236}">
                  <a16:creationId xmlns:a16="http://schemas.microsoft.com/office/drawing/2014/main" id="{8A8EA7E6-153B-5326-C8F7-F7D5B1B817DD}"/>
                </a:ext>
              </a:extLst>
            </p:cNvPr>
            <p:cNvSpPr/>
            <p:nvPr/>
          </p:nvSpPr>
          <p:spPr>
            <a:xfrm>
              <a:off x="7229617" y="5821714"/>
              <a:ext cx="288332" cy="65789"/>
            </a:xfrm>
            <a:custGeom>
              <a:avLst/>
              <a:gdLst>
                <a:gd name="connsiteX0" fmla="*/ 25770 w 288332"/>
                <a:gd name="connsiteY0" fmla="*/ 0 h 65789"/>
                <a:gd name="connsiteX1" fmla="*/ 262504 w 288332"/>
                <a:gd name="connsiteY1" fmla="*/ 0 h 65789"/>
                <a:gd name="connsiteX2" fmla="*/ 288333 w 288332"/>
                <a:gd name="connsiteY2" fmla="*/ 25829 h 65789"/>
                <a:gd name="connsiteX3" fmla="*/ 288333 w 288332"/>
                <a:gd name="connsiteY3" fmla="*/ 65789 h 65789"/>
                <a:gd name="connsiteX4" fmla="*/ 0 w 288332"/>
                <a:gd name="connsiteY4" fmla="*/ 65789 h 65789"/>
                <a:gd name="connsiteX5" fmla="*/ 0 w 288332"/>
                <a:gd name="connsiteY5" fmla="*/ 25829 h 65789"/>
                <a:gd name="connsiteX6" fmla="*/ 25829 w 288332"/>
                <a:gd name="connsiteY6" fmla="*/ 0 h 65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332" h="65789">
                  <a:moveTo>
                    <a:pt x="25770" y="0"/>
                  </a:moveTo>
                  <a:lnTo>
                    <a:pt x="262504" y="0"/>
                  </a:lnTo>
                  <a:cubicBezTo>
                    <a:pt x="276755" y="0"/>
                    <a:pt x="288333" y="11579"/>
                    <a:pt x="288333" y="25829"/>
                  </a:cubicBezTo>
                  <a:lnTo>
                    <a:pt x="288333" y="65789"/>
                  </a:lnTo>
                  <a:lnTo>
                    <a:pt x="0" y="65789"/>
                  </a:lnTo>
                  <a:lnTo>
                    <a:pt x="0" y="25829"/>
                  </a:lnTo>
                  <a:cubicBezTo>
                    <a:pt x="0" y="11579"/>
                    <a:pt x="11579" y="0"/>
                    <a:pt x="25829" y="0"/>
                  </a:cubicBez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7" name="Freeform: Shape 8306">
              <a:extLst>
                <a:ext uri="{FF2B5EF4-FFF2-40B4-BE49-F238E27FC236}">
                  <a16:creationId xmlns:a16="http://schemas.microsoft.com/office/drawing/2014/main" id="{7B56A91B-7BFD-713D-186C-A4858647948B}"/>
                </a:ext>
              </a:extLst>
            </p:cNvPr>
            <p:cNvSpPr/>
            <p:nvPr/>
          </p:nvSpPr>
          <p:spPr>
            <a:xfrm>
              <a:off x="7375209" y="5815361"/>
              <a:ext cx="91914" cy="194280"/>
            </a:xfrm>
            <a:custGeom>
              <a:avLst/>
              <a:gdLst>
                <a:gd name="connsiteX0" fmla="*/ 0 w 91914"/>
                <a:gd name="connsiteY0" fmla="*/ 7006 h 194280"/>
                <a:gd name="connsiteX1" fmla="*/ 58427 w 91914"/>
                <a:gd name="connsiteY1" fmla="*/ 194280 h 194280"/>
                <a:gd name="connsiteX2" fmla="*/ 63889 w 91914"/>
                <a:gd name="connsiteY2" fmla="*/ 154676 h 194280"/>
                <a:gd name="connsiteX3" fmla="*/ 91915 w 91914"/>
                <a:gd name="connsiteY3" fmla="*/ 187274 h 194280"/>
                <a:gd name="connsiteX4" fmla="*/ 33489 w 91914"/>
                <a:gd name="connsiteY4" fmla="*/ 0 h 194280"/>
                <a:gd name="connsiteX5" fmla="*/ 0 w 91914"/>
                <a:gd name="connsiteY5" fmla="*/ 7006 h 19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14" h="194280">
                  <a:moveTo>
                    <a:pt x="0" y="7006"/>
                  </a:moveTo>
                  <a:lnTo>
                    <a:pt x="58427" y="194280"/>
                  </a:lnTo>
                  <a:lnTo>
                    <a:pt x="63889" y="154676"/>
                  </a:lnTo>
                  <a:lnTo>
                    <a:pt x="91915" y="187274"/>
                  </a:lnTo>
                  <a:lnTo>
                    <a:pt x="33489" y="0"/>
                  </a:lnTo>
                  <a:lnTo>
                    <a:pt x="0" y="7006"/>
                  </a:ln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8" name="Freeform: Shape 8307">
              <a:extLst>
                <a:ext uri="{FF2B5EF4-FFF2-40B4-BE49-F238E27FC236}">
                  <a16:creationId xmlns:a16="http://schemas.microsoft.com/office/drawing/2014/main" id="{5E284B9B-4422-FBAF-C5E2-F021A8DD22AC}"/>
                </a:ext>
              </a:extLst>
            </p:cNvPr>
            <p:cNvSpPr/>
            <p:nvPr/>
          </p:nvSpPr>
          <p:spPr>
            <a:xfrm>
              <a:off x="7255506" y="5815005"/>
              <a:ext cx="136863" cy="99040"/>
            </a:xfrm>
            <a:custGeom>
              <a:avLst/>
              <a:gdLst>
                <a:gd name="connsiteX0" fmla="*/ 114953 w 136863"/>
                <a:gd name="connsiteY0" fmla="*/ 0 h 99040"/>
                <a:gd name="connsiteX1" fmla="*/ 0 w 136863"/>
                <a:gd name="connsiteY1" fmla="*/ 77130 h 99040"/>
                <a:gd name="connsiteX2" fmla="*/ 33132 w 136863"/>
                <a:gd name="connsiteY2" fmla="*/ 73211 h 99040"/>
                <a:gd name="connsiteX3" fmla="*/ 21910 w 136863"/>
                <a:gd name="connsiteY3" fmla="*/ 99040 h 99040"/>
                <a:gd name="connsiteX4" fmla="*/ 136863 w 136863"/>
                <a:gd name="connsiteY4" fmla="*/ 21910 h 99040"/>
                <a:gd name="connsiteX5" fmla="*/ 114953 w 136863"/>
                <a:gd name="connsiteY5" fmla="*/ 0 h 9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863" h="99040">
                  <a:moveTo>
                    <a:pt x="114953" y="0"/>
                  </a:moveTo>
                  <a:lnTo>
                    <a:pt x="0" y="77130"/>
                  </a:lnTo>
                  <a:lnTo>
                    <a:pt x="33132" y="73211"/>
                  </a:lnTo>
                  <a:lnTo>
                    <a:pt x="21910" y="99040"/>
                  </a:lnTo>
                  <a:lnTo>
                    <a:pt x="136863" y="21910"/>
                  </a:lnTo>
                  <a:lnTo>
                    <a:pt x="114953" y="0"/>
                  </a:ln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9" name="Freeform: Shape 8308">
              <a:extLst>
                <a:ext uri="{FF2B5EF4-FFF2-40B4-BE49-F238E27FC236}">
                  <a16:creationId xmlns:a16="http://schemas.microsoft.com/office/drawing/2014/main" id="{B7488D18-11A7-C034-69DA-CF5E00D061E1}"/>
                </a:ext>
              </a:extLst>
            </p:cNvPr>
            <p:cNvSpPr/>
            <p:nvPr/>
          </p:nvSpPr>
          <p:spPr>
            <a:xfrm>
              <a:off x="7343967" y="5790828"/>
              <a:ext cx="63592" cy="26660"/>
            </a:xfrm>
            <a:custGeom>
              <a:avLst/>
              <a:gdLst>
                <a:gd name="connsiteX0" fmla="*/ 31766 w 63592"/>
                <a:gd name="connsiteY0" fmla="*/ 0 h 26660"/>
                <a:gd name="connsiteX1" fmla="*/ 0 w 63592"/>
                <a:gd name="connsiteY1" fmla="*/ 26660 h 26660"/>
                <a:gd name="connsiteX2" fmla="*/ 63592 w 63592"/>
                <a:gd name="connsiteY2" fmla="*/ 26660 h 26660"/>
                <a:gd name="connsiteX3" fmla="*/ 31766 w 63592"/>
                <a:gd name="connsiteY3" fmla="*/ 0 h 2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92" h="26660">
                  <a:moveTo>
                    <a:pt x="31766" y="0"/>
                  </a:moveTo>
                  <a:cubicBezTo>
                    <a:pt x="14191" y="0"/>
                    <a:pt x="0" y="11935"/>
                    <a:pt x="0" y="26660"/>
                  </a:cubicBezTo>
                  <a:lnTo>
                    <a:pt x="63592" y="26660"/>
                  </a:lnTo>
                  <a:cubicBezTo>
                    <a:pt x="63592" y="11935"/>
                    <a:pt x="49342" y="0"/>
                    <a:pt x="31766" y="0"/>
                  </a:cubicBezTo>
                  <a:close/>
                </a:path>
              </a:pathLst>
            </a:custGeom>
            <a:solidFill>
              <a:schemeClr val="accent2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0" name="Freeform: Shape 8309">
              <a:extLst>
                <a:ext uri="{FF2B5EF4-FFF2-40B4-BE49-F238E27FC236}">
                  <a16:creationId xmlns:a16="http://schemas.microsoft.com/office/drawing/2014/main" id="{C2426968-C74D-19A4-EDE4-369961B38447}"/>
                </a:ext>
              </a:extLst>
            </p:cNvPr>
            <p:cNvSpPr/>
            <p:nvPr/>
          </p:nvSpPr>
          <p:spPr>
            <a:xfrm>
              <a:off x="7107005" y="5821699"/>
              <a:ext cx="116081" cy="104621"/>
            </a:xfrm>
            <a:custGeom>
              <a:avLst/>
              <a:gdLst>
                <a:gd name="connsiteX0" fmla="*/ 0 w 116081"/>
                <a:gd name="connsiteY0" fmla="*/ 0 h 104621"/>
                <a:gd name="connsiteX1" fmla="*/ 116081 w 116081"/>
                <a:gd name="connsiteY1" fmla="*/ 0 h 104621"/>
                <a:gd name="connsiteX2" fmla="*/ 116081 w 116081"/>
                <a:gd name="connsiteY2" fmla="*/ 104621 h 104621"/>
                <a:gd name="connsiteX3" fmla="*/ 0 w 116081"/>
                <a:gd name="connsiteY3" fmla="*/ 104621 h 104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1" h="104621">
                  <a:moveTo>
                    <a:pt x="0" y="0"/>
                  </a:moveTo>
                  <a:lnTo>
                    <a:pt x="116081" y="0"/>
                  </a:lnTo>
                  <a:lnTo>
                    <a:pt x="116081" y="104621"/>
                  </a:lnTo>
                  <a:lnTo>
                    <a:pt x="0" y="10462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1" name="Freeform: Shape 8310">
              <a:extLst>
                <a:ext uri="{FF2B5EF4-FFF2-40B4-BE49-F238E27FC236}">
                  <a16:creationId xmlns:a16="http://schemas.microsoft.com/office/drawing/2014/main" id="{4E227F59-ADD4-BD00-A82E-14008D8AE63A}"/>
                </a:ext>
              </a:extLst>
            </p:cNvPr>
            <p:cNvSpPr/>
            <p:nvPr/>
          </p:nvSpPr>
          <p:spPr>
            <a:xfrm>
              <a:off x="7107005" y="5834703"/>
              <a:ext cx="116081" cy="3978"/>
            </a:xfrm>
            <a:custGeom>
              <a:avLst/>
              <a:gdLst>
                <a:gd name="connsiteX0" fmla="*/ 0 w 116081"/>
                <a:gd name="connsiteY0" fmla="*/ 0 h 3978"/>
                <a:gd name="connsiteX1" fmla="*/ 116081 w 116081"/>
                <a:gd name="connsiteY1" fmla="*/ 0 h 3978"/>
                <a:gd name="connsiteX2" fmla="*/ 116081 w 116081"/>
                <a:gd name="connsiteY2" fmla="*/ 3978 h 3978"/>
                <a:gd name="connsiteX3" fmla="*/ 0 w 116081"/>
                <a:gd name="connsiteY3" fmla="*/ 3978 h 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1" h="3978">
                  <a:moveTo>
                    <a:pt x="0" y="0"/>
                  </a:moveTo>
                  <a:lnTo>
                    <a:pt x="116081" y="0"/>
                  </a:lnTo>
                  <a:lnTo>
                    <a:pt x="116081" y="3978"/>
                  </a:lnTo>
                  <a:lnTo>
                    <a:pt x="0" y="3978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2" name="Freeform: Shape 8311">
              <a:extLst>
                <a:ext uri="{FF2B5EF4-FFF2-40B4-BE49-F238E27FC236}">
                  <a16:creationId xmlns:a16="http://schemas.microsoft.com/office/drawing/2014/main" id="{B4B2843B-F0E9-863C-E037-A13CC1C67931}"/>
                </a:ext>
              </a:extLst>
            </p:cNvPr>
            <p:cNvSpPr/>
            <p:nvPr/>
          </p:nvSpPr>
          <p:spPr>
            <a:xfrm>
              <a:off x="7155872" y="5820156"/>
              <a:ext cx="14725" cy="107590"/>
            </a:xfrm>
            <a:custGeom>
              <a:avLst/>
              <a:gdLst>
                <a:gd name="connsiteX0" fmla="*/ 0 w 14725"/>
                <a:gd name="connsiteY0" fmla="*/ 0 h 107590"/>
                <a:gd name="connsiteX1" fmla="*/ 14725 w 14725"/>
                <a:gd name="connsiteY1" fmla="*/ 0 h 107590"/>
                <a:gd name="connsiteX2" fmla="*/ 14725 w 14725"/>
                <a:gd name="connsiteY2" fmla="*/ 107591 h 107590"/>
                <a:gd name="connsiteX3" fmla="*/ 0 w 14725"/>
                <a:gd name="connsiteY3" fmla="*/ 107591 h 1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5" h="107590">
                  <a:moveTo>
                    <a:pt x="0" y="0"/>
                  </a:moveTo>
                  <a:lnTo>
                    <a:pt x="14725" y="0"/>
                  </a:lnTo>
                  <a:lnTo>
                    <a:pt x="14725" y="107591"/>
                  </a:lnTo>
                  <a:lnTo>
                    <a:pt x="0" y="107591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13" name="Graphic 4">
              <a:extLst>
                <a:ext uri="{FF2B5EF4-FFF2-40B4-BE49-F238E27FC236}">
                  <a16:creationId xmlns:a16="http://schemas.microsoft.com/office/drawing/2014/main" id="{F8A9B434-A3CF-F2B3-185E-46C17FC50793}"/>
                </a:ext>
              </a:extLst>
            </p:cNvPr>
            <p:cNvGrpSpPr/>
            <p:nvPr/>
          </p:nvGrpSpPr>
          <p:grpSpPr>
            <a:xfrm>
              <a:off x="7093698" y="5789883"/>
              <a:ext cx="122262" cy="77773"/>
              <a:chOff x="7093698" y="5789883"/>
              <a:chExt cx="122262" cy="77773"/>
            </a:xfrm>
            <a:solidFill>
              <a:schemeClr val="accent4"/>
            </a:solidFill>
          </p:grpSpPr>
          <p:sp>
            <p:nvSpPr>
              <p:cNvPr id="8740" name="Freeform: Shape 8739">
                <a:extLst>
                  <a:ext uri="{FF2B5EF4-FFF2-40B4-BE49-F238E27FC236}">
                    <a16:creationId xmlns:a16="http://schemas.microsoft.com/office/drawing/2014/main" id="{4B2B7819-FEBD-69CF-697F-E5A425D97365}"/>
                  </a:ext>
                </a:extLst>
              </p:cNvPr>
              <p:cNvSpPr/>
              <p:nvPr/>
            </p:nvSpPr>
            <p:spPr>
              <a:xfrm>
                <a:off x="7156525" y="5789883"/>
                <a:ext cx="59430" cy="34250"/>
              </a:xfrm>
              <a:custGeom>
                <a:avLst/>
                <a:gdLst>
                  <a:gd name="connsiteX0" fmla="*/ 0 w 59430"/>
                  <a:gd name="connsiteY0" fmla="*/ 34251 h 34250"/>
                  <a:gd name="connsiteX1" fmla="*/ 13122 w 59430"/>
                  <a:gd name="connsiteY1" fmla="*/ 7056 h 34250"/>
                  <a:gd name="connsiteX2" fmla="*/ 34142 w 59430"/>
                  <a:gd name="connsiteY2" fmla="*/ 1118 h 34250"/>
                  <a:gd name="connsiteX3" fmla="*/ 56942 w 59430"/>
                  <a:gd name="connsiteY3" fmla="*/ 12637 h 34250"/>
                  <a:gd name="connsiteX4" fmla="*/ 48036 w 59430"/>
                  <a:gd name="connsiteY4" fmla="*/ 24394 h 34250"/>
                  <a:gd name="connsiteX5" fmla="*/ 0 w 59430"/>
                  <a:gd name="connsiteY5" fmla="*/ 34251 h 34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430" h="34250">
                    <a:moveTo>
                      <a:pt x="0" y="34251"/>
                    </a:moveTo>
                    <a:lnTo>
                      <a:pt x="13122" y="7056"/>
                    </a:lnTo>
                    <a:cubicBezTo>
                      <a:pt x="15794" y="1593"/>
                      <a:pt x="28144" y="-1910"/>
                      <a:pt x="34142" y="1118"/>
                    </a:cubicBezTo>
                    <a:lnTo>
                      <a:pt x="56942" y="12637"/>
                    </a:lnTo>
                    <a:cubicBezTo>
                      <a:pt x="62821" y="15606"/>
                      <a:pt x="57655" y="22375"/>
                      <a:pt x="48036" y="24394"/>
                    </a:cubicBezTo>
                    <a:lnTo>
                      <a:pt x="0" y="3425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1" name="Freeform: Shape 8740">
                <a:extLst>
                  <a:ext uri="{FF2B5EF4-FFF2-40B4-BE49-F238E27FC236}">
                    <a16:creationId xmlns:a16="http://schemas.microsoft.com/office/drawing/2014/main" id="{96DC4D1A-61A9-6C87-9F66-C0CDCEBCEE30}"/>
                  </a:ext>
                </a:extLst>
              </p:cNvPr>
              <p:cNvSpPr/>
              <p:nvPr/>
            </p:nvSpPr>
            <p:spPr>
              <a:xfrm>
                <a:off x="7093698" y="5797782"/>
                <a:ext cx="69536" cy="28974"/>
              </a:xfrm>
              <a:custGeom>
                <a:avLst/>
                <a:gdLst>
                  <a:gd name="connsiteX0" fmla="*/ 69536 w 69536"/>
                  <a:gd name="connsiteY0" fmla="*/ 27598 h 28974"/>
                  <a:gd name="connsiteX1" fmla="*/ 16750 w 69536"/>
                  <a:gd name="connsiteY1" fmla="*/ 28964 h 28974"/>
                  <a:gd name="connsiteX2" fmla="*/ 1016 w 69536"/>
                  <a:gd name="connsiteY2" fmla="*/ 19167 h 28974"/>
                  <a:gd name="connsiteX3" fmla="*/ 16810 w 69536"/>
                  <a:gd name="connsiteY3" fmla="*/ 2779 h 28974"/>
                  <a:gd name="connsiteX4" fmla="*/ 40323 w 69536"/>
                  <a:gd name="connsiteY4" fmla="*/ 4026 h 28974"/>
                  <a:gd name="connsiteX5" fmla="*/ 69477 w 69536"/>
                  <a:gd name="connsiteY5" fmla="*/ 27657 h 28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536" h="28974">
                    <a:moveTo>
                      <a:pt x="69536" y="27598"/>
                    </a:moveTo>
                    <a:lnTo>
                      <a:pt x="16750" y="28964"/>
                    </a:lnTo>
                    <a:cubicBezTo>
                      <a:pt x="6122" y="29261"/>
                      <a:pt x="-3141" y="23442"/>
                      <a:pt x="1016" y="19167"/>
                    </a:cubicBezTo>
                    <a:lnTo>
                      <a:pt x="16810" y="2779"/>
                    </a:lnTo>
                    <a:cubicBezTo>
                      <a:pt x="20907" y="-1437"/>
                      <a:pt x="34504" y="-724"/>
                      <a:pt x="40323" y="4026"/>
                    </a:cubicBezTo>
                    <a:lnTo>
                      <a:pt x="69477" y="2765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2" name="Freeform: Shape 8741">
                <a:extLst>
                  <a:ext uri="{FF2B5EF4-FFF2-40B4-BE49-F238E27FC236}">
                    <a16:creationId xmlns:a16="http://schemas.microsoft.com/office/drawing/2014/main" id="{8CE78CD7-27F6-4906-D0E6-44B9B7CAF6EE}"/>
                  </a:ext>
                </a:extLst>
              </p:cNvPr>
              <p:cNvSpPr/>
              <p:nvPr/>
            </p:nvSpPr>
            <p:spPr>
              <a:xfrm>
                <a:off x="7150053" y="5817424"/>
                <a:ext cx="65907" cy="32004"/>
              </a:xfrm>
              <a:custGeom>
                <a:avLst/>
                <a:gdLst>
                  <a:gd name="connsiteX0" fmla="*/ 0 w 65907"/>
                  <a:gd name="connsiteY0" fmla="*/ 1781 h 32004"/>
                  <a:gd name="connsiteX1" fmla="*/ 52904 w 65907"/>
                  <a:gd name="connsiteY1" fmla="*/ 32004 h 32004"/>
                  <a:gd name="connsiteX2" fmla="*/ 49223 w 65907"/>
                  <a:gd name="connsiteY2" fmla="*/ 25295 h 32004"/>
                  <a:gd name="connsiteX3" fmla="*/ 65908 w 65907"/>
                  <a:gd name="connsiteY3" fmla="*/ 30223 h 32004"/>
                  <a:gd name="connsiteX4" fmla="*/ 13003 w 65907"/>
                  <a:gd name="connsiteY4" fmla="*/ 0 h 32004"/>
                  <a:gd name="connsiteX5" fmla="*/ 0 w 65907"/>
                  <a:gd name="connsiteY5" fmla="*/ 1781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907" h="32004">
                    <a:moveTo>
                      <a:pt x="0" y="1781"/>
                    </a:moveTo>
                    <a:lnTo>
                      <a:pt x="52904" y="32004"/>
                    </a:lnTo>
                    <a:lnTo>
                      <a:pt x="49223" y="25295"/>
                    </a:lnTo>
                    <a:lnTo>
                      <a:pt x="65908" y="30223"/>
                    </a:lnTo>
                    <a:lnTo>
                      <a:pt x="13003" y="0"/>
                    </a:lnTo>
                    <a:lnTo>
                      <a:pt x="0" y="178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3" name="Freeform: Shape 8742">
                <a:extLst>
                  <a:ext uri="{FF2B5EF4-FFF2-40B4-BE49-F238E27FC236}">
                    <a16:creationId xmlns:a16="http://schemas.microsoft.com/office/drawing/2014/main" id="{33CA6E5C-5002-A491-063D-23CB7B0A66FB}"/>
                  </a:ext>
                </a:extLst>
              </p:cNvPr>
              <p:cNvSpPr/>
              <p:nvPr/>
            </p:nvSpPr>
            <p:spPr>
              <a:xfrm>
                <a:off x="7128499" y="5824253"/>
                <a:ext cx="29450" cy="43404"/>
              </a:xfrm>
              <a:custGeom>
                <a:avLst/>
                <a:gdLst>
                  <a:gd name="connsiteX0" fmla="*/ 15022 w 29450"/>
                  <a:gd name="connsiteY0" fmla="*/ 0 h 43404"/>
                  <a:gd name="connsiteX1" fmla="*/ 0 w 29450"/>
                  <a:gd name="connsiteY1" fmla="*/ 42989 h 43404"/>
                  <a:gd name="connsiteX2" fmla="*/ 10094 w 29450"/>
                  <a:gd name="connsiteY2" fmla="*/ 34913 h 43404"/>
                  <a:gd name="connsiteX3" fmla="*/ 14428 w 29450"/>
                  <a:gd name="connsiteY3" fmla="*/ 43404 h 43404"/>
                  <a:gd name="connsiteX4" fmla="*/ 29451 w 29450"/>
                  <a:gd name="connsiteY4" fmla="*/ 415 h 43404"/>
                  <a:gd name="connsiteX5" fmla="*/ 15022 w 29450"/>
                  <a:gd name="connsiteY5" fmla="*/ 0 h 4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450" h="43404">
                    <a:moveTo>
                      <a:pt x="15022" y="0"/>
                    </a:moveTo>
                    <a:lnTo>
                      <a:pt x="0" y="42989"/>
                    </a:lnTo>
                    <a:lnTo>
                      <a:pt x="10094" y="34913"/>
                    </a:lnTo>
                    <a:lnTo>
                      <a:pt x="14428" y="43404"/>
                    </a:lnTo>
                    <a:lnTo>
                      <a:pt x="29451" y="415"/>
                    </a:lnTo>
                    <a:lnTo>
                      <a:pt x="1502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14" name="Freeform: Shape 8313">
              <a:extLst>
                <a:ext uri="{FF2B5EF4-FFF2-40B4-BE49-F238E27FC236}">
                  <a16:creationId xmlns:a16="http://schemas.microsoft.com/office/drawing/2014/main" id="{386C3955-F604-7CB7-DD73-E463FCEE39F6}"/>
                </a:ext>
              </a:extLst>
            </p:cNvPr>
            <p:cNvSpPr/>
            <p:nvPr/>
          </p:nvSpPr>
          <p:spPr>
            <a:xfrm rot="10800000">
              <a:off x="6945916" y="5857682"/>
              <a:ext cx="76298" cy="68758"/>
            </a:xfrm>
            <a:custGeom>
              <a:avLst/>
              <a:gdLst>
                <a:gd name="connsiteX0" fmla="*/ 0 w 76298"/>
                <a:gd name="connsiteY0" fmla="*/ 0 h 68758"/>
                <a:gd name="connsiteX1" fmla="*/ 76299 w 76298"/>
                <a:gd name="connsiteY1" fmla="*/ 0 h 68758"/>
                <a:gd name="connsiteX2" fmla="*/ 76299 w 76298"/>
                <a:gd name="connsiteY2" fmla="*/ 68758 h 68758"/>
                <a:gd name="connsiteX3" fmla="*/ 0 w 76298"/>
                <a:gd name="connsiteY3" fmla="*/ 68758 h 6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98" h="68758">
                  <a:moveTo>
                    <a:pt x="0" y="0"/>
                  </a:moveTo>
                  <a:lnTo>
                    <a:pt x="76299" y="0"/>
                  </a:lnTo>
                  <a:lnTo>
                    <a:pt x="76299" y="68758"/>
                  </a:lnTo>
                  <a:lnTo>
                    <a:pt x="0" y="6875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5" name="Freeform: Shape 8314">
              <a:extLst>
                <a:ext uri="{FF2B5EF4-FFF2-40B4-BE49-F238E27FC236}">
                  <a16:creationId xmlns:a16="http://schemas.microsoft.com/office/drawing/2014/main" id="{F1D239AD-128E-563A-3AD6-C43222F7A1B5}"/>
                </a:ext>
              </a:extLst>
            </p:cNvPr>
            <p:cNvSpPr/>
            <p:nvPr/>
          </p:nvSpPr>
          <p:spPr>
            <a:xfrm rot="10800000">
              <a:off x="6945916" y="5866232"/>
              <a:ext cx="76298" cy="2612"/>
            </a:xfrm>
            <a:custGeom>
              <a:avLst/>
              <a:gdLst>
                <a:gd name="connsiteX0" fmla="*/ 0 w 76298"/>
                <a:gd name="connsiteY0" fmla="*/ 0 h 2612"/>
                <a:gd name="connsiteX1" fmla="*/ 76299 w 76298"/>
                <a:gd name="connsiteY1" fmla="*/ 0 h 2612"/>
                <a:gd name="connsiteX2" fmla="*/ 76299 w 76298"/>
                <a:gd name="connsiteY2" fmla="*/ 2613 h 2612"/>
                <a:gd name="connsiteX3" fmla="*/ 0 w 76298"/>
                <a:gd name="connsiteY3" fmla="*/ 2613 h 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98" h="2612">
                  <a:moveTo>
                    <a:pt x="0" y="0"/>
                  </a:moveTo>
                  <a:lnTo>
                    <a:pt x="76299" y="0"/>
                  </a:lnTo>
                  <a:lnTo>
                    <a:pt x="76299" y="2613"/>
                  </a:lnTo>
                  <a:lnTo>
                    <a:pt x="0" y="2613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6" name="Freeform: Shape 8315">
              <a:extLst>
                <a:ext uri="{FF2B5EF4-FFF2-40B4-BE49-F238E27FC236}">
                  <a16:creationId xmlns:a16="http://schemas.microsoft.com/office/drawing/2014/main" id="{F9C77753-7800-0F2D-B822-CCC1B2A8677A}"/>
                </a:ext>
              </a:extLst>
            </p:cNvPr>
            <p:cNvSpPr/>
            <p:nvPr/>
          </p:nvSpPr>
          <p:spPr>
            <a:xfrm rot="10800000">
              <a:off x="6980414" y="5856613"/>
              <a:ext cx="9678" cy="70717"/>
            </a:xfrm>
            <a:custGeom>
              <a:avLst/>
              <a:gdLst>
                <a:gd name="connsiteX0" fmla="*/ 0 w 9678"/>
                <a:gd name="connsiteY0" fmla="*/ 0 h 70717"/>
                <a:gd name="connsiteX1" fmla="*/ 9678 w 9678"/>
                <a:gd name="connsiteY1" fmla="*/ 0 h 70717"/>
                <a:gd name="connsiteX2" fmla="*/ 9678 w 9678"/>
                <a:gd name="connsiteY2" fmla="*/ 70717 h 70717"/>
                <a:gd name="connsiteX3" fmla="*/ 0 w 9678"/>
                <a:gd name="connsiteY3" fmla="*/ 70717 h 7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78" h="70717">
                  <a:moveTo>
                    <a:pt x="0" y="0"/>
                  </a:moveTo>
                  <a:lnTo>
                    <a:pt x="9678" y="0"/>
                  </a:lnTo>
                  <a:lnTo>
                    <a:pt x="9678" y="70717"/>
                  </a:lnTo>
                  <a:lnTo>
                    <a:pt x="0" y="7071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17" name="Graphic 4">
              <a:extLst>
                <a:ext uri="{FF2B5EF4-FFF2-40B4-BE49-F238E27FC236}">
                  <a16:creationId xmlns:a16="http://schemas.microsoft.com/office/drawing/2014/main" id="{8D0AE85E-962E-F188-11B8-9A27D0132EBD}"/>
                </a:ext>
              </a:extLst>
            </p:cNvPr>
            <p:cNvGrpSpPr/>
            <p:nvPr/>
          </p:nvGrpSpPr>
          <p:grpSpPr>
            <a:xfrm>
              <a:off x="6950547" y="5836770"/>
              <a:ext cx="80353" cy="51075"/>
              <a:chOff x="6950547" y="5836770"/>
              <a:chExt cx="80353" cy="51075"/>
            </a:xfrm>
            <a:solidFill>
              <a:schemeClr val="accent1"/>
            </a:solidFill>
          </p:grpSpPr>
          <p:sp>
            <p:nvSpPr>
              <p:cNvPr id="8736" name="Freeform: Shape 8735">
                <a:extLst>
                  <a:ext uri="{FF2B5EF4-FFF2-40B4-BE49-F238E27FC236}">
                    <a16:creationId xmlns:a16="http://schemas.microsoft.com/office/drawing/2014/main" id="{E627937D-DCFA-86EF-9918-0F709560B157}"/>
                  </a:ext>
                </a:extLst>
              </p:cNvPr>
              <p:cNvSpPr/>
              <p:nvPr/>
            </p:nvSpPr>
            <p:spPr>
              <a:xfrm>
                <a:off x="6950635" y="5836770"/>
                <a:ext cx="39101" cy="22515"/>
              </a:xfrm>
              <a:custGeom>
                <a:avLst/>
                <a:gdLst>
                  <a:gd name="connsiteX0" fmla="*/ 39042 w 39101"/>
                  <a:gd name="connsiteY0" fmla="*/ 22515 h 22515"/>
                  <a:gd name="connsiteX1" fmla="*/ 30432 w 39101"/>
                  <a:gd name="connsiteY1" fmla="*/ 4643 h 22515"/>
                  <a:gd name="connsiteX2" fmla="*/ 16597 w 39101"/>
                  <a:gd name="connsiteY2" fmla="*/ 724 h 22515"/>
                  <a:gd name="connsiteX3" fmla="*/ 1634 w 39101"/>
                  <a:gd name="connsiteY3" fmla="*/ 8324 h 22515"/>
                  <a:gd name="connsiteX4" fmla="*/ 7513 w 39101"/>
                  <a:gd name="connsiteY4" fmla="*/ 16043 h 22515"/>
                  <a:gd name="connsiteX5" fmla="*/ 39101 w 39101"/>
                  <a:gd name="connsiteY5" fmla="*/ 22515 h 2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1" h="22515">
                    <a:moveTo>
                      <a:pt x="39042" y="22515"/>
                    </a:moveTo>
                    <a:lnTo>
                      <a:pt x="30432" y="4643"/>
                    </a:lnTo>
                    <a:cubicBezTo>
                      <a:pt x="28710" y="1021"/>
                      <a:pt x="20576" y="-1236"/>
                      <a:pt x="16597" y="724"/>
                    </a:cubicBezTo>
                    <a:lnTo>
                      <a:pt x="1634" y="8324"/>
                    </a:lnTo>
                    <a:cubicBezTo>
                      <a:pt x="-2225" y="10283"/>
                      <a:pt x="1159" y="14737"/>
                      <a:pt x="7513" y="16043"/>
                    </a:cubicBezTo>
                    <a:lnTo>
                      <a:pt x="39101" y="22515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7" name="Freeform: Shape 8736">
                <a:extLst>
                  <a:ext uri="{FF2B5EF4-FFF2-40B4-BE49-F238E27FC236}">
                    <a16:creationId xmlns:a16="http://schemas.microsoft.com/office/drawing/2014/main" id="{6EE19FC3-2BA0-72C1-0197-5CDC2120E769}"/>
                  </a:ext>
                </a:extLst>
              </p:cNvPr>
              <p:cNvSpPr/>
              <p:nvPr/>
            </p:nvSpPr>
            <p:spPr>
              <a:xfrm>
                <a:off x="6985164" y="5841949"/>
                <a:ext cx="45736" cy="19063"/>
              </a:xfrm>
              <a:custGeom>
                <a:avLst/>
                <a:gdLst>
                  <a:gd name="connsiteX0" fmla="*/ 59 w 45736"/>
                  <a:gd name="connsiteY0" fmla="*/ 18167 h 19063"/>
                  <a:gd name="connsiteX1" fmla="*/ 34735 w 45736"/>
                  <a:gd name="connsiteY1" fmla="*/ 19057 h 19063"/>
                  <a:gd name="connsiteX2" fmla="*/ 45067 w 45736"/>
                  <a:gd name="connsiteY2" fmla="*/ 12585 h 19063"/>
                  <a:gd name="connsiteX3" fmla="*/ 34676 w 45736"/>
                  <a:gd name="connsiteY3" fmla="*/ 1838 h 19063"/>
                  <a:gd name="connsiteX4" fmla="*/ 19179 w 45736"/>
                  <a:gd name="connsiteY4" fmla="*/ 2669 h 19063"/>
                  <a:gd name="connsiteX5" fmla="*/ 0 w 45736"/>
                  <a:gd name="connsiteY5" fmla="*/ 18167 h 1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36" h="19063">
                    <a:moveTo>
                      <a:pt x="59" y="18167"/>
                    </a:moveTo>
                    <a:lnTo>
                      <a:pt x="34735" y="19057"/>
                    </a:lnTo>
                    <a:cubicBezTo>
                      <a:pt x="41742" y="19235"/>
                      <a:pt x="47798" y="15435"/>
                      <a:pt x="45067" y="12585"/>
                    </a:cubicBezTo>
                    <a:lnTo>
                      <a:pt x="34676" y="1838"/>
                    </a:lnTo>
                    <a:cubicBezTo>
                      <a:pt x="32004" y="-953"/>
                      <a:pt x="23038" y="-478"/>
                      <a:pt x="19179" y="2669"/>
                    </a:cubicBezTo>
                    <a:lnTo>
                      <a:pt x="0" y="1816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8" name="Freeform: Shape 8737">
                <a:extLst>
                  <a:ext uri="{FF2B5EF4-FFF2-40B4-BE49-F238E27FC236}">
                    <a16:creationId xmlns:a16="http://schemas.microsoft.com/office/drawing/2014/main" id="{6862E46C-7D49-02A0-6B5E-2457260D0D9B}"/>
                  </a:ext>
                </a:extLst>
              </p:cNvPr>
              <p:cNvSpPr/>
              <p:nvPr/>
            </p:nvSpPr>
            <p:spPr>
              <a:xfrm>
                <a:off x="6950547" y="5854891"/>
                <a:ext cx="43344" cy="21019"/>
              </a:xfrm>
              <a:custGeom>
                <a:avLst/>
                <a:gdLst>
                  <a:gd name="connsiteX0" fmla="*/ 43345 w 43344"/>
                  <a:gd name="connsiteY0" fmla="*/ 1188 h 21019"/>
                  <a:gd name="connsiteX1" fmla="*/ 8610 w 43344"/>
                  <a:gd name="connsiteY1" fmla="*/ 21019 h 21019"/>
                  <a:gd name="connsiteX2" fmla="*/ 10985 w 43344"/>
                  <a:gd name="connsiteY2" fmla="*/ 16566 h 21019"/>
                  <a:gd name="connsiteX3" fmla="*/ 0 w 43344"/>
                  <a:gd name="connsiteY3" fmla="*/ 19832 h 21019"/>
                  <a:gd name="connsiteX4" fmla="*/ 34795 w 43344"/>
                  <a:gd name="connsiteY4" fmla="*/ 0 h 21019"/>
                  <a:gd name="connsiteX5" fmla="*/ 43345 w 43344"/>
                  <a:gd name="connsiteY5" fmla="*/ 1188 h 21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344" h="21019">
                    <a:moveTo>
                      <a:pt x="43345" y="1188"/>
                    </a:moveTo>
                    <a:lnTo>
                      <a:pt x="8610" y="21019"/>
                    </a:lnTo>
                    <a:lnTo>
                      <a:pt x="10985" y="16566"/>
                    </a:lnTo>
                    <a:lnTo>
                      <a:pt x="0" y="19832"/>
                    </a:lnTo>
                    <a:lnTo>
                      <a:pt x="34795" y="0"/>
                    </a:lnTo>
                    <a:lnTo>
                      <a:pt x="43345" y="1188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9" name="Freeform: Shape 8738">
                <a:extLst>
                  <a:ext uri="{FF2B5EF4-FFF2-40B4-BE49-F238E27FC236}">
                    <a16:creationId xmlns:a16="http://schemas.microsoft.com/office/drawing/2014/main" id="{C6C1495B-E655-E08B-798B-037F472EB63D}"/>
                  </a:ext>
                </a:extLst>
              </p:cNvPr>
              <p:cNvSpPr/>
              <p:nvPr/>
            </p:nvSpPr>
            <p:spPr>
              <a:xfrm>
                <a:off x="6988667" y="5859344"/>
                <a:ext cx="19415" cy="28500"/>
              </a:xfrm>
              <a:custGeom>
                <a:avLst/>
                <a:gdLst>
                  <a:gd name="connsiteX0" fmla="*/ 9500 w 19415"/>
                  <a:gd name="connsiteY0" fmla="*/ 0 h 28500"/>
                  <a:gd name="connsiteX1" fmla="*/ 19416 w 19415"/>
                  <a:gd name="connsiteY1" fmla="*/ 28263 h 28500"/>
                  <a:gd name="connsiteX2" fmla="*/ 12766 w 19415"/>
                  <a:gd name="connsiteY2" fmla="*/ 22919 h 28500"/>
                  <a:gd name="connsiteX3" fmla="*/ 9916 w 19415"/>
                  <a:gd name="connsiteY3" fmla="*/ 28501 h 28500"/>
                  <a:gd name="connsiteX4" fmla="*/ 0 w 19415"/>
                  <a:gd name="connsiteY4" fmla="*/ 297 h 28500"/>
                  <a:gd name="connsiteX5" fmla="*/ 9500 w 19415"/>
                  <a:gd name="connsiteY5" fmla="*/ 0 h 28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15" h="28500">
                    <a:moveTo>
                      <a:pt x="9500" y="0"/>
                    </a:moveTo>
                    <a:lnTo>
                      <a:pt x="19416" y="28263"/>
                    </a:lnTo>
                    <a:lnTo>
                      <a:pt x="12766" y="22919"/>
                    </a:lnTo>
                    <a:lnTo>
                      <a:pt x="9916" y="28501"/>
                    </a:lnTo>
                    <a:lnTo>
                      <a:pt x="0" y="297"/>
                    </a:lnTo>
                    <a:lnTo>
                      <a:pt x="9500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18" name="Freeform: Shape 8317">
              <a:extLst>
                <a:ext uri="{FF2B5EF4-FFF2-40B4-BE49-F238E27FC236}">
                  <a16:creationId xmlns:a16="http://schemas.microsoft.com/office/drawing/2014/main" id="{353AC0F4-9432-F485-9763-4138FE9A17D2}"/>
                </a:ext>
              </a:extLst>
            </p:cNvPr>
            <p:cNvSpPr/>
            <p:nvPr/>
          </p:nvSpPr>
          <p:spPr>
            <a:xfrm>
              <a:off x="6909756" y="5927924"/>
              <a:ext cx="339812" cy="151826"/>
            </a:xfrm>
            <a:custGeom>
              <a:avLst/>
              <a:gdLst>
                <a:gd name="connsiteX0" fmla="*/ 0 w 339812"/>
                <a:gd name="connsiteY0" fmla="*/ 0 h 151826"/>
                <a:gd name="connsiteX1" fmla="*/ 339812 w 339812"/>
                <a:gd name="connsiteY1" fmla="*/ 0 h 151826"/>
                <a:gd name="connsiteX2" fmla="*/ 339812 w 339812"/>
                <a:gd name="connsiteY2" fmla="*/ 151826 h 151826"/>
                <a:gd name="connsiteX3" fmla="*/ 0 w 339812"/>
                <a:gd name="connsiteY3" fmla="*/ 151826 h 15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812" h="151826">
                  <a:moveTo>
                    <a:pt x="0" y="0"/>
                  </a:moveTo>
                  <a:lnTo>
                    <a:pt x="339812" y="0"/>
                  </a:lnTo>
                  <a:lnTo>
                    <a:pt x="339812" y="151826"/>
                  </a:lnTo>
                  <a:lnTo>
                    <a:pt x="0" y="151826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9" name="Freeform: Shape 8318">
              <a:extLst>
                <a:ext uri="{FF2B5EF4-FFF2-40B4-BE49-F238E27FC236}">
                  <a16:creationId xmlns:a16="http://schemas.microsoft.com/office/drawing/2014/main" id="{CF6BB196-AC62-A273-CC17-9F4A138FFFDE}"/>
                </a:ext>
              </a:extLst>
            </p:cNvPr>
            <p:cNvSpPr/>
            <p:nvPr/>
          </p:nvSpPr>
          <p:spPr>
            <a:xfrm>
              <a:off x="6909756" y="5953931"/>
              <a:ext cx="339396" cy="14606"/>
            </a:xfrm>
            <a:custGeom>
              <a:avLst/>
              <a:gdLst>
                <a:gd name="connsiteX0" fmla="*/ 0 w 339396"/>
                <a:gd name="connsiteY0" fmla="*/ 0 h 14606"/>
                <a:gd name="connsiteX1" fmla="*/ 339397 w 339396"/>
                <a:gd name="connsiteY1" fmla="*/ 0 h 14606"/>
                <a:gd name="connsiteX2" fmla="*/ 339397 w 339396"/>
                <a:gd name="connsiteY2" fmla="*/ 14607 h 14606"/>
                <a:gd name="connsiteX3" fmla="*/ 0 w 339396"/>
                <a:gd name="connsiteY3" fmla="*/ 14607 h 1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396" h="14606">
                  <a:moveTo>
                    <a:pt x="0" y="0"/>
                  </a:moveTo>
                  <a:lnTo>
                    <a:pt x="339397" y="0"/>
                  </a:lnTo>
                  <a:lnTo>
                    <a:pt x="339397" y="14607"/>
                  </a:lnTo>
                  <a:lnTo>
                    <a:pt x="0" y="1460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0" name="Freeform: Shape 8319">
              <a:extLst>
                <a:ext uri="{FF2B5EF4-FFF2-40B4-BE49-F238E27FC236}">
                  <a16:creationId xmlns:a16="http://schemas.microsoft.com/office/drawing/2014/main" id="{F8FC7D30-082D-0B12-84A9-BF4C54569286}"/>
                </a:ext>
              </a:extLst>
            </p:cNvPr>
            <p:cNvSpPr/>
            <p:nvPr/>
          </p:nvSpPr>
          <p:spPr>
            <a:xfrm>
              <a:off x="7085822" y="5927449"/>
              <a:ext cx="20247" cy="153607"/>
            </a:xfrm>
            <a:custGeom>
              <a:avLst/>
              <a:gdLst>
                <a:gd name="connsiteX0" fmla="*/ 0 w 20247"/>
                <a:gd name="connsiteY0" fmla="*/ 0 h 153607"/>
                <a:gd name="connsiteX1" fmla="*/ 20247 w 20247"/>
                <a:gd name="connsiteY1" fmla="*/ 0 h 153607"/>
                <a:gd name="connsiteX2" fmla="*/ 20247 w 20247"/>
                <a:gd name="connsiteY2" fmla="*/ 153607 h 153607"/>
                <a:gd name="connsiteX3" fmla="*/ 0 w 20247"/>
                <a:gd name="connsiteY3" fmla="*/ 15360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47" h="153607">
                  <a:moveTo>
                    <a:pt x="0" y="0"/>
                  </a:moveTo>
                  <a:lnTo>
                    <a:pt x="20247" y="0"/>
                  </a:lnTo>
                  <a:lnTo>
                    <a:pt x="20247" y="153607"/>
                  </a:lnTo>
                  <a:lnTo>
                    <a:pt x="0" y="153607"/>
                  </a:lnTo>
                  <a:close/>
                </a:path>
              </a:pathLst>
            </a:custGeom>
            <a:solidFill>
              <a:schemeClr val="accent1"/>
            </a:solidFill>
            <a:ln w="3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1" name="Graphic 4">
              <a:extLst>
                <a:ext uri="{FF2B5EF4-FFF2-40B4-BE49-F238E27FC236}">
                  <a16:creationId xmlns:a16="http://schemas.microsoft.com/office/drawing/2014/main" id="{976B10C5-9AD9-6914-BF92-9A5B83FC19AB}"/>
                </a:ext>
              </a:extLst>
            </p:cNvPr>
            <p:cNvGrpSpPr/>
            <p:nvPr/>
          </p:nvGrpSpPr>
          <p:grpSpPr>
            <a:xfrm>
              <a:off x="6994697" y="5883604"/>
              <a:ext cx="168003" cy="110168"/>
              <a:chOff x="6994697" y="5883604"/>
              <a:chExt cx="168003" cy="110168"/>
            </a:xfrm>
            <a:solidFill>
              <a:schemeClr val="accent1"/>
            </a:solidFill>
          </p:grpSpPr>
          <p:sp>
            <p:nvSpPr>
              <p:cNvPr id="8732" name="Freeform: Shape 8731">
                <a:extLst>
                  <a:ext uri="{FF2B5EF4-FFF2-40B4-BE49-F238E27FC236}">
                    <a16:creationId xmlns:a16="http://schemas.microsoft.com/office/drawing/2014/main" id="{3F568323-AEEF-CEF5-C334-9ACCA9114112}"/>
                  </a:ext>
                </a:extLst>
              </p:cNvPr>
              <p:cNvSpPr/>
              <p:nvPr/>
            </p:nvSpPr>
            <p:spPr>
              <a:xfrm>
                <a:off x="7080938" y="5883604"/>
                <a:ext cx="81741" cy="49663"/>
              </a:xfrm>
              <a:custGeom>
                <a:avLst/>
                <a:gdLst>
                  <a:gd name="connsiteX0" fmla="*/ 0 w 81741"/>
                  <a:gd name="connsiteY0" fmla="*/ 49664 h 49663"/>
                  <a:gd name="connsiteX1" fmla="*/ 18050 w 81741"/>
                  <a:gd name="connsiteY1" fmla="*/ 10238 h 49663"/>
                  <a:gd name="connsiteX2" fmla="*/ 46967 w 81741"/>
                  <a:gd name="connsiteY2" fmla="*/ 1628 h 49663"/>
                  <a:gd name="connsiteX3" fmla="*/ 78318 w 81741"/>
                  <a:gd name="connsiteY3" fmla="*/ 18313 h 49663"/>
                  <a:gd name="connsiteX4" fmla="*/ 66086 w 81741"/>
                  <a:gd name="connsiteY4" fmla="*/ 35354 h 49663"/>
                  <a:gd name="connsiteX5" fmla="*/ 59 w 81741"/>
                  <a:gd name="connsiteY5" fmla="*/ 49664 h 4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741" h="49663">
                    <a:moveTo>
                      <a:pt x="0" y="49664"/>
                    </a:moveTo>
                    <a:lnTo>
                      <a:pt x="18050" y="10238"/>
                    </a:lnTo>
                    <a:cubicBezTo>
                      <a:pt x="21673" y="2281"/>
                      <a:pt x="38714" y="-2766"/>
                      <a:pt x="46967" y="1628"/>
                    </a:cubicBezTo>
                    <a:lnTo>
                      <a:pt x="78318" y="18313"/>
                    </a:lnTo>
                    <a:cubicBezTo>
                      <a:pt x="86393" y="22647"/>
                      <a:pt x="79327" y="32444"/>
                      <a:pt x="66086" y="35354"/>
                    </a:cubicBezTo>
                    <a:lnTo>
                      <a:pt x="59" y="4966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3" name="Freeform: Shape 8732">
                <a:extLst>
                  <a:ext uri="{FF2B5EF4-FFF2-40B4-BE49-F238E27FC236}">
                    <a16:creationId xmlns:a16="http://schemas.microsoft.com/office/drawing/2014/main" id="{74E16D1A-E227-717C-26A6-B29398A98B05}"/>
                  </a:ext>
                </a:extLst>
              </p:cNvPr>
              <p:cNvSpPr/>
              <p:nvPr/>
            </p:nvSpPr>
            <p:spPr>
              <a:xfrm>
                <a:off x="6994697" y="5894966"/>
                <a:ext cx="95563" cy="42057"/>
              </a:xfrm>
              <a:custGeom>
                <a:avLst/>
                <a:gdLst>
                  <a:gd name="connsiteX0" fmla="*/ 95564 w 95563"/>
                  <a:gd name="connsiteY0" fmla="*/ 40083 h 42057"/>
                  <a:gd name="connsiteX1" fmla="*/ 23005 w 95563"/>
                  <a:gd name="connsiteY1" fmla="*/ 42043 h 42057"/>
                  <a:gd name="connsiteX2" fmla="*/ 1393 w 95563"/>
                  <a:gd name="connsiteY2" fmla="*/ 27792 h 42057"/>
                  <a:gd name="connsiteX3" fmla="*/ 23124 w 95563"/>
                  <a:gd name="connsiteY3" fmla="*/ 4042 h 42057"/>
                  <a:gd name="connsiteX4" fmla="*/ 55485 w 95563"/>
                  <a:gd name="connsiteY4" fmla="*/ 5823 h 42057"/>
                  <a:gd name="connsiteX5" fmla="*/ 95564 w 95563"/>
                  <a:gd name="connsiteY5" fmla="*/ 40083 h 4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563" h="42057">
                    <a:moveTo>
                      <a:pt x="95564" y="40083"/>
                    </a:moveTo>
                    <a:lnTo>
                      <a:pt x="23005" y="42043"/>
                    </a:lnTo>
                    <a:cubicBezTo>
                      <a:pt x="8399" y="42458"/>
                      <a:pt x="-4308" y="34027"/>
                      <a:pt x="1393" y="27792"/>
                    </a:cubicBezTo>
                    <a:lnTo>
                      <a:pt x="23124" y="4042"/>
                    </a:lnTo>
                    <a:cubicBezTo>
                      <a:pt x="28765" y="-2074"/>
                      <a:pt x="47410" y="-1065"/>
                      <a:pt x="55485" y="5823"/>
                    </a:cubicBezTo>
                    <a:lnTo>
                      <a:pt x="95564" y="4008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4" name="Freeform: Shape 8733">
                <a:extLst>
                  <a:ext uri="{FF2B5EF4-FFF2-40B4-BE49-F238E27FC236}">
                    <a16:creationId xmlns:a16="http://schemas.microsoft.com/office/drawing/2014/main" id="{AB200E54-DBDC-227B-EDEF-276DDE69D8CD}"/>
                  </a:ext>
                </a:extLst>
              </p:cNvPr>
              <p:cNvSpPr/>
              <p:nvPr/>
            </p:nvSpPr>
            <p:spPr>
              <a:xfrm>
                <a:off x="7072091" y="5923530"/>
                <a:ext cx="90608" cy="46432"/>
              </a:xfrm>
              <a:custGeom>
                <a:avLst/>
                <a:gdLst>
                  <a:gd name="connsiteX0" fmla="*/ 0 w 90608"/>
                  <a:gd name="connsiteY0" fmla="*/ 2613 h 46432"/>
                  <a:gd name="connsiteX1" fmla="*/ 72677 w 90608"/>
                  <a:gd name="connsiteY1" fmla="*/ 46433 h 46432"/>
                  <a:gd name="connsiteX2" fmla="*/ 67630 w 90608"/>
                  <a:gd name="connsiteY2" fmla="*/ 36695 h 46432"/>
                  <a:gd name="connsiteX3" fmla="*/ 90609 w 90608"/>
                  <a:gd name="connsiteY3" fmla="*/ 43820 h 46432"/>
                  <a:gd name="connsiteX4" fmla="*/ 17872 w 90608"/>
                  <a:gd name="connsiteY4" fmla="*/ 0 h 46432"/>
                  <a:gd name="connsiteX5" fmla="*/ 0 w 90608"/>
                  <a:gd name="connsiteY5" fmla="*/ 2613 h 4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608" h="46432">
                    <a:moveTo>
                      <a:pt x="0" y="2613"/>
                    </a:moveTo>
                    <a:lnTo>
                      <a:pt x="72677" y="46433"/>
                    </a:lnTo>
                    <a:lnTo>
                      <a:pt x="67630" y="36695"/>
                    </a:lnTo>
                    <a:lnTo>
                      <a:pt x="90609" y="43820"/>
                    </a:lnTo>
                    <a:lnTo>
                      <a:pt x="17872" y="0"/>
                    </a:lnTo>
                    <a:lnTo>
                      <a:pt x="0" y="26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5" name="Freeform: Shape 8734">
                <a:extLst>
                  <a:ext uri="{FF2B5EF4-FFF2-40B4-BE49-F238E27FC236}">
                    <a16:creationId xmlns:a16="http://schemas.microsoft.com/office/drawing/2014/main" id="{5911EA63-231B-5E56-2FD7-1BCD0C002473}"/>
                  </a:ext>
                </a:extLst>
              </p:cNvPr>
              <p:cNvSpPr/>
              <p:nvPr/>
            </p:nvSpPr>
            <p:spPr>
              <a:xfrm>
                <a:off x="7047866" y="5930893"/>
                <a:ext cx="40494" cy="62880"/>
              </a:xfrm>
              <a:custGeom>
                <a:avLst/>
                <a:gdLst>
                  <a:gd name="connsiteX0" fmla="*/ 20663 w 40494"/>
                  <a:gd name="connsiteY0" fmla="*/ 0 h 62880"/>
                  <a:gd name="connsiteX1" fmla="*/ 0 w 40494"/>
                  <a:gd name="connsiteY1" fmla="*/ 62345 h 62880"/>
                  <a:gd name="connsiteX2" fmla="*/ 13894 w 40494"/>
                  <a:gd name="connsiteY2" fmla="*/ 50589 h 62880"/>
                  <a:gd name="connsiteX3" fmla="*/ 19832 w 40494"/>
                  <a:gd name="connsiteY3" fmla="*/ 62880 h 62880"/>
                  <a:gd name="connsiteX4" fmla="*/ 40495 w 40494"/>
                  <a:gd name="connsiteY4" fmla="*/ 594 h 62880"/>
                  <a:gd name="connsiteX5" fmla="*/ 20663 w 40494"/>
                  <a:gd name="connsiteY5" fmla="*/ 0 h 6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94" h="62880">
                    <a:moveTo>
                      <a:pt x="20663" y="0"/>
                    </a:moveTo>
                    <a:lnTo>
                      <a:pt x="0" y="62345"/>
                    </a:lnTo>
                    <a:lnTo>
                      <a:pt x="13894" y="50589"/>
                    </a:lnTo>
                    <a:lnTo>
                      <a:pt x="19832" y="62880"/>
                    </a:lnTo>
                    <a:lnTo>
                      <a:pt x="40495" y="594"/>
                    </a:lnTo>
                    <a:lnTo>
                      <a:pt x="20663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22" name="Freeform: Shape 8321">
              <a:extLst>
                <a:ext uri="{FF2B5EF4-FFF2-40B4-BE49-F238E27FC236}">
                  <a16:creationId xmlns:a16="http://schemas.microsoft.com/office/drawing/2014/main" id="{814C5979-1262-CEB8-7647-2F3713C2283F}"/>
                </a:ext>
              </a:extLst>
            </p:cNvPr>
            <p:cNvSpPr/>
            <p:nvPr/>
          </p:nvSpPr>
          <p:spPr>
            <a:xfrm>
              <a:off x="5712426" y="5292060"/>
              <a:ext cx="234834" cy="1006433"/>
            </a:xfrm>
            <a:custGeom>
              <a:avLst/>
              <a:gdLst>
                <a:gd name="connsiteX0" fmla="*/ 0 w 234834"/>
                <a:gd name="connsiteY0" fmla="*/ 0 h 1006433"/>
                <a:gd name="connsiteX1" fmla="*/ 234835 w 234834"/>
                <a:gd name="connsiteY1" fmla="*/ 0 h 1006433"/>
                <a:gd name="connsiteX2" fmla="*/ 234835 w 234834"/>
                <a:gd name="connsiteY2" fmla="*/ 1006434 h 1006433"/>
                <a:gd name="connsiteX3" fmla="*/ 0 w 234834"/>
                <a:gd name="connsiteY3" fmla="*/ 1006434 h 100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834" h="1006433">
                  <a:moveTo>
                    <a:pt x="0" y="0"/>
                  </a:moveTo>
                  <a:lnTo>
                    <a:pt x="234835" y="0"/>
                  </a:lnTo>
                  <a:lnTo>
                    <a:pt x="234835" y="1006434"/>
                  </a:lnTo>
                  <a:lnTo>
                    <a:pt x="0" y="1006434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3" name="Freeform: Shape 8322">
              <a:extLst>
                <a:ext uri="{FF2B5EF4-FFF2-40B4-BE49-F238E27FC236}">
                  <a16:creationId xmlns:a16="http://schemas.microsoft.com/office/drawing/2014/main" id="{802D9D80-E43E-3D54-3750-DA1341E68630}"/>
                </a:ext>
              </a:extLst>
            </p:cNvPr>
            <p:cNvSpPr/>
            <p:nvPr/>
          </p:nvSpPr>
          <p:spPr>
            <a:xfrm>
              <a:off x="6406776" y="5292060"/>
              <a:ext cx="170173" cy="1006433"/>
            </a:xfrm>
            <a:custGeom>
              <a:avLst/>
              <a:gdLst>
                <a:gd name="connsiteX0" fmla="*/ 0 w 170173"/>
                <a:gd name="connsiteY0" fmla="*/ 0 h 1006433"/>
                <a:gd name="connsiteX1" fmla="*/ 170173 w 170173"/>
                <a:gd name="connsiteY1" fmla="*/ 0 h 1006433"/>
                <a:gd name="connsiteX2" fmla="*/ 170173 w 170173"/>
                <a:gd name="connsiteY2" fmla="*/ 1006434 h 1006433"/>
                <a:gd name="connsiteX3" fmla="*/ 0 w 170173"/>
                <a:gd name="connsiteY3" fmla="*/ 1006434 h 100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173" h="1006433">
                  <a:moveTo>
                    <a:pt x="0" y="0"/>
                  </a:moveTo>
                  <a:lnTo>
                    <a:pt x="170173" y="0"/>
                  </a:lnTo>
                  <a:lnTo>
                    <a:pt x="170173" y="1006434"/>
                  </a:lnTo>
                  <a:lnTo>
                    <a:pt x="0" y="1006434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4" name="Freeform: Shape 8323">
              <a:extLst>
                <a:ext uri="{FF2B5EF4-FFF2-40B4-BE49-F238E27FC236}">
                  <a16:creationId xmlns:a16="http://schemas.microsoft.com/office/drawing/2014/main" id="{3D53A90E-3E67-0480-00C9-DA1FB963B54E}"/>
                </a:ext>
              </a:extLst>
            </p:cNvPr>
            <p:cNvSpPr/>
            <p:nvPr/>
          </p:nvSpPr>
          <p:spPr>
            <a:xfrm>
              <a:off x="4688357" y="5287844"/>
              <a:ext cx="1059397" cy="1031846"/>
            </a:xfrm>
            <a:custGeom>
              <a:avLst/>
              <a:gdLst>
                <a:gd name="connsiteX0" fmla="*/ 1058507 w 1059397"/>
                <a:gd name="connsiteY0" fmla="*/ 535 h 1031846"/>
                <a:gd name="connsiteX1" fmla="*/ 1058507 w 1059397"/>
                <a:gd name="connsiteY1" fmla="*/ 0 h 1031846"/>
                <a:gd name="connsiteX2" fmla="*/ 0 w 1059397"/>
                <a:gd name="connsiteY2" fmla="*/ 0 h 1031846"/>
                <a:gd name="connsiteX3" fmla="*/ 0 w 1059397"/>
                <a:gd name="connsiteY3" fmla="*/ 1031847 h 1031846"/>
                <a:gd name="connsiteX4" fmla="*/ 100228 w 1059397"/>
                <a:gd name="connsiteY4" fmla="*/ 1031847 h 1031846"/>
                <a:gd name="connsiteX5" fmla="*/ 100228 w 1059397"/>
                <a:gd name="connsiteY5" fmla="*/ 1006493 h 1031846"/>
                <a:gd name="connsiteX6" fmla="*/ 959170 w 1059397"/>
                <a:gd name="connsiteY6" fmla="*/ 1006493 h 1031846"/>
                <a:gd name="connsiteX7" fmla="*/ 959170 w 1059397"/>
                <a:gd name="connsiteY7" fmla="*/ 1023950 h 1031846"/>
                <a:gd name="connsiteX8" fmla="*/ 1059398 w 1059397"/>
                <a:gd name="connsiteY8" fmla="*/ 1023950 h 1031846"/>
                <a:gd name="connsiteX9" fmla="*/ 1059398 w 1059397"/>
                <a:gd name="connsiteY9" fmla="*/ 594 h 1031846"/>
                <a:gd name="connsiteX10" fmla="*/ 1058567 w 1059397"/>
                <a:gd name="connsiteY10" fmla="*/ 594 h 1031846"/>
                <a:gd name="connsiteX11" fmla="*/ 100228 w 1059397"/>
                <a:gd name="connsiteY11" fmla="*/ 811797 h 1031846"/>
                <a:gd name="connsiteX12" fmla="*/ 100228 w 1059397"/>
                <a:gd name="connsiteY12" fmla="*/ 105750 h 1031846"/>
                <a:gd name="connsiteX13" fmla="*/ 959170 w 1059397"/>
                <a:gd name="connsiteY13" fmla="*/ 105750 h 1031846"/>
                <a:gd name="connsiteX14" fmla="*/ 959170 w 1059397"/>
                <a:gd name="connsiteY14" fmla="*/ 811797 h 1031846"/>
                <a:gd name="connsiteX15" fmla="*/ 100228 w 1059397"/>
                <a:gd name="connsiteY15" fmla="*/ 811797 h 1031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9397" h="1031846">
                  <a:moveTo>
                    <a:pt x="1058507" y="535"/>
                  </a:moveTo>
                  <a:lnTo>
                    <a:pt x="1058507" y="0"/>
                  </a:lnTo>
                  <a:lnTo>
                    <a:pt x="0" y="0"/>
                  </a:lnTo>
                  <a:lnTo>
                    <a:pt x="0" y="1031847"/>
                  </a:lnTo>
                  <a:lnTo>
                    <a:pt x="100228" y="1031847"/>
                  </a:lnTo>
                  <a:lnTo>
                    <a:pt x="100228" y="1006493"/>
                  </a:lnTo>
                  <a:lnTo>
                    <a:pt x="959170" y="1006493"/>
                  </a:lnTo>
                  <a:lnTo>
                    <a:pt x="959170" y="1023950"/>
                  </a:lnTo>
                  <a:lnTo>
                    <a:pt x="1059398" y="1023950"/>
                  </a:lnTo>
                  <a:lnTo>
                    <a:pt x="1059398" y="594"/>
                  </a:lnTo>
                  <a:lnTo>
                    <a:pt x="1058567" y="594"/>
                  </a:lnTo>
                  <a:close/>
                  <a:moveTo>
                    <a:pt x="100228" y="811797"/>
                  </a:moveTo>
                  <a:lnTo>
                    <a:pt x="100228" y="105750"/>
                  </a:lnTo>
                  <a:lnTo>
                    <a:pt x="959170" y="105750"/>
                  </a:lnTo>
                  <a:lnTo>
                    <a:pt x="959170" y="811797"/>
                  </a:lnTo>
                  <a:lnTo>
                    <a:pt x="100228" y="8117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5" name="Freeform: Shape 8324">
              <a:extLst>
                <a:ext uri="{FF2B5EF4-FFF2-40B4-BE49-F238E27FC236}">
                  <a16:creationId xmlns:a16="http://schemas.microsoft.com/office/drawing/2014/main" id="{35ACFAD1-898D-D05C-D60C-EA292DDEA717}"/>
                </a:ext>
              </a:extLst>
            </p:cNvPr>
            <p:cNvSpPr/>
            <p:nvPr/>
          </p:nvSpPr>
          <p:spPr>
            <a:xfrm>
              <a:off x="6559374" y="5287844"/>
              <a:ext cx="1059397" cy="1031846"/>
            </a:xfrm>
            <a:custGeom>
              <a:avLst/>
              <a:gdLst>
                <a:gd name="connsiteX0" fmla="*/ 0 w 1059397"/>
                <a:gd name="connsiteY0" fmla="*/ 0 h 1031846"/>
                <a:gd name="connsiteX1" fmla="*/ 0 w 1059397"/>
                <a:gd name="connsiteY1" fmla="*/ 1031847 h 1031846"/>
                <a:gd name="connsiteX2" fmla="*/ 100228 w 1059397"/>
                <a:gd name="connsiteY2" fmla="*/ 1031847 h 1031846"/>
                <a:gd name="connsiteX3" fmla="*/ 100228 w 1059397"/>
                <a:gd name="connsiteY3" fmla="*/ 1006493 h 1031846"/>
                <a:gd name="connsiteX4" fmla="*/ 959170 w 1059397"/>
                <a:gd name="connsiteY4" fmla="*/ 1006493 h 1031846"/>
                <a:gd name="connsiteX5" fmla="*/ 959170 w 1059397"/>
                <a:gd name="connsiteY5" fmla="*/ 1031847 h 1031846"/>
                <a:gd name="connsiteX6" fmla="*/ 1059398 w 1059397"/>
                <a:gd name="connsiteY6" fmla="*/ 1031847 h 1031846"/>
                <a:gd name="connsiteX7" fmla="*/ 1059398 w 1059397"/>
                <a:gd name="connsiteY7" fmla="*/ 0 h 1031846"/>
                <a:gd name="connsiteX8" fmla="*/ 59 w 1059397"/>
                <a:gd name="connsiteY8" fmla="*/ 0 h 1031846"/>
                <a:gd name="connsiteX9" fmla="*/ 959111 w 1059397"/>
                <a:gd name="connsiteY9" fmla="*/ 814826 h 1031846"/>
                <a:gd name="connsiteX10" fmla="*/ 100168 w 1059397"/>
                <a:gd name="connsiteY10" fmla="*/ 814826 h 1031846"/>
                <a:gd name="connsiteX11" fmla="*/ 100168 w 1059397"/>
                <a:gd name="connsiteY11" fmla="*/ 105750 h 1031846"/>
                <a:gd name="connsiteX12" fmla="*/ 959111 w 1059397"/>
                <a:gd name="connsiteY12" fmla="*/ 105750 h 1031846"/>
                <a:gd name="connsiteX13" fmla="*/ 959111 w 1059397"/>
                <a:gd name="connsiteY13" fmla="*/ 814826 h 1031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9397" h="1031846">
                  <a:moveTo>
                    <a:pt x="0" y="0"/>
                  </a:moveTo>
                  <a:lnTo>
                    <a:pt x="0" y="1031847"/>
                  </a:lnTo>
                  <a:lnTo>
                    <a:pt x="100228" y="1031847"/>
                  </a:lnTo>
                  <a:lnTo>
                    <a:pt x="100228" y="1006493"/>
                  </a:lnTo>
                  <a:lnTo>
                    <a:pt x="959170" y="1006493"/>
                  </a:lnTo>
                  <a:lnTo>
                    <a:pt x="959170" y="1031847"/>
                  </a:lnTo>
                  <a:lnTo>
                    <a:pt x="1059398" y="1031847"/>
                  </a:lnTo>
                  <a:lnTo>
                    <a:pt x="1059398" y="0"/>
                  </a:lnTo>
                  <a:lnTo>
                    <a:pt x="59" y="0"/>
                  </a:lnTo>
                  <a:close/>
                  <a:moveTo>
                    <a:pt x="959111" y="814826"/>
                  </a:moveTo>
                  <a:lnTo>
                    <a:pt x="100168" y="814826"/>
                  </a:lnTo>
                  <a:lnTo>
                    <a:pt x="100168" y="105750"/>
                  </a:lnTo>
                  <a:lnTo>
                    <a:pt x="959111" y="105750"/>
                  </a:lnTo>
                  <a:lnTo>
                    <a:pt x="959111" y="81482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6" name="Freeform: Shape 8325">
              <a:extLst>
                <a:ext uri="{FF2B5EF4-FFF2-40B4-BE49-F238E27FC236}">
                  <a16:creationId xmlns:a16="http://schemas.microsoft.com/office/drawing/2014/main" id="{2FC0DDF1-2C98-C36C-500F-ADFC14921390}"/>
                </a:ext>
              </a:extLst>
            </p:cNvPr>
            <p:cNvSpPr/>
            <p:nvPr/>
          </p:nvSpPr>
          <p:spPr>
            <a:xfrm>
              <a:off x="4479589" y="6294278"/>
              <a:ext cx="3275451" cy="105689"/>
            </a:xfrm>
            <a:custGeom>
              <a:avLst/>
              <a:gdLst>
                <a:gd name="connsiteX0" fmla="*/ 3172612 w 3275451"/>
                <a:gd name="connsiteY0" fmla="*/ 0 h 105689"/>
                <a:gd name="connsiteX1" fmla="*/ 102840 w 3275451"/>
                <a:gd name="connsiteY1" fmla="*/ 0 h 105689"/>
                <a:gd name="connsiteX2" fmla="*/ 0 w 3275451"/>
                <a:gd name="connsiteY2" fmla="*/ 57061 h 105689"/>
                <a:gd name="connsiteX3" fmla="*/ 0 w 3275451"/>
                <a:gd name="connsiteY3" fmla="*/ 105690 h 105689"/>
                <a:gd name="connsiteX4" fmla="*/ 3275452 w 3275451"/>
                <a:gd name="connsiteY4" fmla="*/ 105690 h 105689"/>
                <a:gd name="connsiteX5" fmla="*/ 3275452 w 3275451"/>
                <a:gd name="connsiteY5" fmla="*/ 57061 h 105689"/>
                <a:gd name="connsiteX6" fmla="*/ 3172612 w 3275451"/>
                <a:gd name="connsiteY6" fmla="*/ 0 h 10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5451" h="105689">
                  <a:moveTo>
                    <a:pt x="3172612" y="0"/>
                  </a:moveTo>
                  <a:lnTo>
                    <a:pt x="102840" y="0"/>
                  </a:lnTo>
                  <a:cubicBezTo>
                    <a:pt x="46076" y="0"/>
                    <a:pt x="0" y="25532"/>
                    <a:pt x="0" y="57061"/>
                  </a:cubicBezTo>
                  <a:lnTo>
                    <a:pt x="0" y="105690"/>
                  </a:lnTo>
                  <a:lnTo>
                    <a:pt x="3275452" y="105690"/>
                  </a:lnTo>
                  <a:lnTo>
                    <a:pt x="3275452" y="57061"/>
                  </a:lnTo>
                  <a:cubicBezTo>
                    <a:pt x="3275452" y="25532"/>
                    <a:pt x="3229435" y="0"/>
                    <a:pt x="3172612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7" name="Freeform: Shape 8326">
              <a:extLst>
                <a:ext uri="{FF2B5EF4-FFF2-40B4-BE49-F238E27FC236}">
                  <a16:creationId xmlns:a16="http://schemas.microsoft.com/office/drawing/2014/main" id="{D8EFB27B-094C-E988-65A6-50EA14AA69A1}"/>
                </a:ext>
              </a:extLst>
            </p:cNvPr>
            <p:cNvSpPr/>
            <p:nvPr/>
          </p:nvSpPr>
          <p:spPr>
            <a:xfrm>
              <a:off x="4542165" y="2163209"/>
              <a:ext cx="341838" cy="167467"/>
            </a:xfrm>
            <a:custGeom>
              <a:avLst/>
              <a:gdLst>
                <a:gd name="connsiteX0" fmla="*/ 341779 w 341838"/>
                <a:gd name="connsiteY0" fmla="*/ 113053 h 167467"/>
                <a:gd name="connsiteX1" fmla="*/ 222195 w 341838"/>
                <a:gd name="connsiteY1" fmla="*/ 152004 h 167467"/>
                <a:gd name="connsiteX2" fmla="*/ 4164 w 341838"/>
                <a:gd name="connsiteY2" fmla="*/ 162929 h 167467"/>
                <a:gd name="connsiteX3" fmla="*/ 7 w 341838"/>
                <a:gd name="connsiteY3" fmla="*/ 72083 h 167467"/>
                <a:gd name="connsiteX4" fmla="*/ 113238 w 341838"/>
                <a:gd name="connsiteY4" fmla="*/ 0 h 167467"/>
                <a:gd name="connsiteX5" fmla="*/ 246717 w 341838"/>
                <a:gd name="connsiteY5" fmla="*/ 25710 h 167467"/>
                <a:gd name="connsiteX6" fmla="*/ 341838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341779" y="113053"/>
                  </a:moveTo>
                  <a:cubicBezTo>
                    <a:pt x="341779" y="113053"/>
                    <a:pt x="234842" y="202534"/>
                    <a:pt x="222195" y="152004"/>
                  </a:cubicBezTo>
                  <a:cubicBezTo>
                    <a:pt x="209547" y="101415"/>
                    <a:pt x="2738" y="150045"/>
                    <a:pt x="4164" y="162929"/>
                  </a:cubicBezTo>
                  <a:cubicBezTo>
                    <a:pt x="5529" y="175814"/>
                    <a:pt x="-230" y="93281"/>
                    <a:pt x="7" y="72083"/>
                  </a:cubicBezTo>
                  <a:cubicBezTo>
                    <a:pt x="245" y="50886"/>
                    <a:pt x="113238" y="0"/>
                    <a:pt x="113238" y="0"/>
                  </a:cubicBezTo>
                  <a:cubicBezTo>
                    <a:pt x="113238" y="0"/>
                    <a:pt x="235614" y="21554"/>
                    <a:pt x="246717" y="25710"/>
                  </a:cubicBezTo>
                  <a:cubicBezTo>
                    <a:pt x="257821" y="29866"/>
                    <a:pt x="341838" y="113053"/>
                    <a:pt x="341838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8" name="Freeform: Shape 8327">
              <a:extLst>
                <a:ext uri="{FF2B5EF4-FFF2-40B4-BE49-F238E27FC236}">
                  <a16:creationId xmlns:a16="http://schemas.microsoft.com/office/drawing/2014/main" id="{877B60DF-54E8-D6C6-E846-C48A653DC90F}"/>
                </a:ext>
              </a:extLst>
            </p:cNvPr>
            <p:cNvSpPr/>
            <p:nvPr/>
          </p:nvSpPr>
          <p:spPr>
            <a:xfrm>
              <a:off x="4787034" y="1839369"/>
              <a:ext cx="341838" cy="167467"/>
            </a:xfrm>
            <a:custGeom>
              <a:avLst/>
              <a:gdLst>
                <a:gd name="connsiteX0" fmla="*/ 341779 w 341838"/>
                <a:gd name="connsiteY0" fmla="*/ 113053 h 167467"/>
                <a:gd name="connsiteX1" fmla="*/ 222194 w 341838"/>
                <a:gd name="connsiteY1" fmla="*/ 152004 h 167467"/>
                <a:gd name="connsiteX2" fmla="*/ 4164 w 341838"/>
                <a:gd name="connsiteY2" fmla="*/ 162929 h 167467"/>
                <a:gd name="connsiteX3" fmla="*/ 7 w 341838"/>
                <a:gd name="connsiteY3" fmla="*/ 72083 h 167467"/>
                <a:gd name="connsiteX4" fmla="*/ 113238 w 341838"/>
                <a:gd name="connsiteY4" fmla="*/ 0 h 167467"/>
                <a:gd name="connsiteX5" fmla="*/ 246717 w 341838"/>
                <a:gd name="connsiteY5" fmla="*/ 25710 h 167467"/>
                <a:gd name="connsiteX6" fmla="*/ 341838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341779" y="113053"/>
                  </a:moveTo>
                  <a:cubicBezTo>
                    <a:pt x="341779" y="113053"/>
                    <a:pt x="234842" y="202534"/>
                    <a:pt x="222194" y="152004"/>
                  </a:cubicBezTo>
                  <a:cubicBezTo>
                    <a:pt x="209547" y="101415"/>
                    <a:pt x="2739" y="150045"/>
                    <a:pt x="4164" y="162929"/>
                  </a:cubicBezTo>
                  <a:cubicBezTo>
                    <a:pt x="5588" y="175814"/>
                    <a:pt x="-230" y="93281"/>
                    <a:pt x="7" y="72083"/>
                  </a:cubicBezTo>
                  <a:cubicBezTo>
                    <a:pt x="245" y="50886"/>
                    <a:pt x="113238" y="0"/>
                    <a:pt x="113238" y="0"/>
                  </a:cubicBezTo>
                  <a:cubicBezTo>
                    <a:pt x="113238" y="0"/>
                    <a:pt x="235614" y="21554"/>
                    <a:pt x="246717" y="25710"/>
                  </a:cubicBezTo>
                  <a:cubicBezTo>
                    <a:pt x="257820" y="29926"/>
                    <a:pt x="341838" y="113053"/>
                    <a:pt x="341838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9" name="Freeform: Shape 8328">
              <a:extLst>
                <a:ext uri="{FF2B5EF4-FFF2-40B4-BE49-F238E27FC236}">
                  <a16:creationId xmlns:a16="http://schemas.microsoft.com/office/drawing/2014/main" id="{DEE34761-F6F7-7DA7-0D6F-9805001BCA22}"/>
                </a:ext>
              </a:extLst>
            </p:cNvPr>
            <p:cNvSpPr/>
            <p:nvPr/>
          </p:nvSpPr>
          <p:spPr>
            <a:xfrm>
              <a:off x="5039086" y="1434657"/>
              <a:ext cx="431558" cy="167467"/>
            </a:xfrm>
            <a:custGeom>
              <a:avLst/>
              <a:gdLst>
                <a:gd name="connsiteX0" fmla="*/ 431558 w 431558"/>
                <a:gd name="connsiteY0" fmla="*/ 113053 h 167467"/>
                <a:gd name="connsiteX1" fmla="*/ 280563 w 431558"/>
                <a:gd name="connsiteY1" fmla="*/ 152004 h 167467"/>
                <a:gd name="connsiteX2" fmla="*/ 5293 w 431558"/>
                <a:gd name="connsiteY2" fmla="*/ 162929 h 167467"/>
                <a:gd name="connsiteX3" fmla="*/ 9 w 431558"/>
                <a:gd name="connsiteY3" fmla="*/ 72083 h 167467"/>
                <a:gd name="connsiteX4" fmla="*/ 142928 w 431558"/>
                <a:gd name="connsiteY4" fmla="*/ 0 h 167467"/>
                <a:gd name="connsiteX5" fmla="*/ 311439 w 431558"/>
                <a:gd name="connsiteY5" fmla="*/ 25710 h 167467"/>
                <a:gd name="connsiteX6" fmla="*/ 43149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431558" y="113053"/>
                  </a:moveTo>
                  <a:cubicBezTo>
                    <a:pt x="431558" y="113053"/>
                    <a:pt x="296595" y="202534"/>
                    <a:pt x="280563" y="152004"/>
                  </a:cubicBezTo>
                  <a:cubicBezTo>
                    <a:pt x="264591" y="101415"/>
                    <a:pt x="3571" y="150045"/>
                    <a:pt x="5293" y="162929"/>
                  </a:cubicBezTo>
                  <a:cubicBezTo>
                    <a:pt x="7015" y="175814"/>
                    <a:pt x="-288" y="93281"/>
                    <a:pt x="9" y="72083"/>
                  </a:cubicBezTo>
                  <a:cubicBezTo>
                    <a:pt x="306" y="50886"/>
                    <a:pt x="142928" y="0"/>
                    <a:pt x="142928" y="0"/>
                  </a:cubicBezTo>
                  <a:cubicBezTo>
                    <a:pt x="142928" y="0"/>
                    <a:pt x="297426" y="21554"/>
                    <a:pt x="311439" y="25710"/>
                  </a:cubicBezTo>
                  <a:cubicBezTo>
                    <a:pt x="325452" y="29926"/>
                    <a:pt x="431499" y="113053"/>
                    <a:pt x="43149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0" name="Freeform: Shape 8329">
              <a:extLst>
                <a:ext uri="{FF2B5EF4-FFF2-40B4-BE49-F238E27FC236}">
                  <a16:creationId xmlns:a16="http://schemas.microsoft.com/office/drawing/2014/main" id="{E07F2485-B416-D805-4EC9-BB6354A971C9}"/>
                </a:ext>
              </a:extLst>
            </p:cNvPr>
            <p:cNvSpPr/>
            <p:nvPr/>
          </p:nvSpPr>
          <p:spPr>
            <a:xfrm>
              <a:off x="5418681" y="1142940"/>
              <a:ext cx="431558" cy="167467"/>
            </a:xfrm>
            <a:custGeom>
              <a:avLst/>
              <a:gdLst>
                <a:gd name="connsiteX0" fmla="*/ 431558 w 431558"/>
                <a:gd name="connsiteY0" fmla="*/ 113053 h 167467"/>
                <a:gd name="connsiteX1" fmla="*/ 280563 w 431558"/>
                <a:gd name="connsiteY1" fmla="*/ 152004 h 167467"/>
                <a:gd name="connsiteX2" fmla="*/ 5293 w 431558"/>
                <a:gd name="connsiteY2" fmla="*/ 162929 h 167467"/>
                <a:gd name="connsiteX3" fmla="*/ 9 w 431558"/>
                <a:gd name="connsiteY3" fmla="*/ 72083 h 167467"/>
                <a:gd name="connsiteX4" fmla="*/ 142928 w 431558"/>
                <a:gd name="connsiteY4" fmla="*/ 0 h 167467"/>
                <a:gd name="connsiteX5" fmla="*/ 311439 w 431558"/>
                <a:gd name="connsiteY5" fmla="*/ 25710 h 167467"/>
                <a:gd name="connsiteX6" fmla="*/ 43149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431558" y="113053"/>
                  </a:moveTo>
                  <a:cubicBezTo>
                    <a:pt x="431558" y="113053"/>
                    <a:pt x="296595" y="202534"/>
                    <a:pt x="280563" y="152004"/>
                  </a:cubicBezTo>
                  <a:cubicBezTo>
                    <a:pt x="264591" y="101415"/>
                    <a:pt x="3572" y="150045"/>
                    <a:pt x="5293" y="162929"/>
                  </a:cubicBezTo>
                  <a:cubicBezTo>
                    <a:pt x="7015" y="175814"/>
                    <a:pt x="-288" y="93281"/>
                    <a:pt x="9" y="72083"/>
                  </a:cubicBezTo>
                  <a:cubicBezTo>
                    <a:pt x="306" y="50886"/>
                    <a:pt x="142928" y="0"/>
                    <a:pt x="142928" y="0"/>
                  </a:cubicBezTo>
                  <a:cubicBezTo>
                    <a:pt x="142928" y="0"/>
                    <a:pt x="297426" y="21554"/>
                    <a:pt x="311439" y="25710"/>
                  </a:cubicBezTo>
                  <a:cubicBezTo>
                    <a:pt x="325452" y="29926"/>
                    <a:pt x="431499" y="113053"/>
                    <a:pt x="43149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1" name="Freeform: Shape 8330">
              <a:extLst>
                <a:ext uri="{FF2B5EF4-FFF2-40B4-BE49-F238E27FC236}">
                  <a16:creationId xmlns:a16="http://schemas.microsoft.com/office/drawing/2014/main" id="{68BAA631-9C04-3241-2AC8-8C9F1BEED3C2}"/>
                </a:ext>
              </a:extLst>
            </p:cNvPr>
            <p:cNvSpPr/>
            <p:nvPr/>
          </p:nvSpPr>
          <p:spPr>
            <a:xfrm>
              <a:off x="5731482" y="715250"/>
              <a:ext cx="323369" cy="167467"/>
            </a:xfrm>
            <a:custGeom>
              <a:avLst/>
              <a:gdLst>
                <a:gd name="connsiteX0" fmla="*/ 323369 w 323369"/>
                <a:gd name="connsiteY0" fmla="*/ 113053 h 167467"/>
                <a:gd name="connsiteX1" fmla="*/ 210257 w 323369"/>
                <a:gd name="connsiteY1" fmla="*/ 152004 h 167467"/>
                <a:gd name="connsiteX2" fmla="*/ 3983 w 323369"/>
                <a:gd name="connsiteY2" fmla="*/ 162929 h 167467"/>
                <a:gd name="connsiteX3" fmla="*/ 4 w 323369"/>
                <a:gd name="connsiteY3" fmla="*/ 72083 h 167467"/>
                <a:gd name="connsiteX4" fmla="*/ 107120 w 323369"/>
                <a:gd name="connsiteY4" fmla="*/ 0 h 167467"/>
                <a:gd name="connsiteX5" fmla="*/ 233354 w 323369"/>
                <a:gd name="connsiteY5" fmla="*/ 25710 h 167467"/>
                <a:gd name="connsiteX6" fmla="*/ 323310 w 323369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369" h="167467">
                  <a:moveTo>
                    <a:pt x="323369" y="113053"/>
                  </a:moveTo>
                  <a:cubicBezTo>
                    <a:pt x="323369" y="113053"/>
                    <a:pt x="222251" y="202534"/>
                    <a:pt x="210257" y="152004"/>
                  </a:cubicBezTo>
                  <a:cubicBezTo>
                    <a:pt x="198263" y="101415"/>
                    <a:pt x="2736" y="150045"/>
                    <a:pt x="3983" y="162929"/>
                  </a:cubicBezTo>
                  <a:cubicBezTo>
                    <a:pt x="5289" y="175814"/>
                    <a:pt x="-174" y="93281"/>
                    <a:pt x="4" y="72083"/>
                  </a:cubicBezTo>
                  <a:cubicBezTo>
                    <a:pt x="242" y="50886"/>
                    <a:pt x="107120" y="0"/>
                    <a:pt x="107120" y="0"/>
                  </a:cubicBezTo>
                  <a:cubicBezTo>
                    <a:pt x="107120" y="0"/>
                    <a:pt x="222845" y="21554"/>
                    <a:pt x="233354" y="25710"/>
                  </a:cubicBezTo>
                  <a:cubicBezTo>
                    <a:pt x="243864" y="29926"/>
                    <a:pt x="323310" y="113053"/>
                    <a:pt x="32331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2" name="Freeform: Shape 8331">
              <a:extLst>
                <a:ext uri="{FF2B5EF4-FFF2-40B4-BE49-F238E27FC236}">
                  <a16:creationId xmlns:a16="http://schemas.microsoft.com/office/drawing/2014/main" id="{5A181C93-B5B2-0797-84F7-6DC27BF0E40A}"/>
                </a:ext>
              </a:extLst>
            </p:cNvPr>
            <p:cNvSpPr/>
            <p:nvPr/>
          </p:nvSpPr>
          <p:spPr>
            <a:xfrm>
              <a:off x="7411844" y="2151452"/>
              <a:ext cx="341838" cy="167467"/>
            </a:xfrm>
            <a:custGeom>
              <a:avLst/>
              <a:gdLst>
                <a:gd name="connsiteX0" fmla="*/ 59 w 341838"/>
                <a:gd name="connsiteY0" fmla="*/ 113053 h 167467"/>
                <a:gd name="connsiteX1" fmla="*/ 119644 w 341838"/>
                <a:gd name="connsiteY1" fmla="*/ 152004 h 167467"/>
                <a:gd name="connsiteX2" fmla="*/ 337675 w 341838"/>
                <a:gd name="connsiteY2" fmla="*/ 162929 h 167467"/>
                <a:gd name="connsiteX3" fmla="*/ 341831 w 341838"/>
                <a:gd name="connsiteY3" fmla="*/ 72083 h 167467"/>
                <a:gd name="connsiteX4" fmla="*/ 228600 w 341838"/>
                <a:gd name="connsiteY4" fmla="*/ 0 h 167467"/>
                <a:gd name="connsiteX5" fmla="*/ 95121 w 341838"/>
                <a:gd name="connsiteY5" fmla="*/ 25710 h 167467"/>
                <a:gd name="connsiteX6" fmla="*/ 0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59" y="113053"/>
                  </a:moveTo>
                  <a:cubicBezTo>
                    <a:pt x="59" y="113053"/>
                    <a:pt x="106997" y="202534"/>
                    <a:pt x="119644" y="152004"/>
                  </a:cubicBezTo>
                  <a:cubicBezTo>
                    <a:pt x="132291" y="101415"/>
                    <a:pt x="339100" y="150045"/>
                    <a:pt x="337675" y="162929"/>
                  </a:cubicBezTo>
                  <a:cubicBezTo>
                    <a:pt x="336309" y="175814"/>
                    <a:pt x="342069" y="93281"/>
                    <a:pt x="341831" y="72083"/>
                  </a:cubicBezTo>
                  <a:cubicBezTo>
                    <a:pt x="341594" y="50886"/>
                    <a:pt x="228600" y="0"/>
                    <a:pt x="228600" y="0"/>
                  </a:cubicBezTo>
                  <a:cubicBezTo>
                    <a:pt x="228600" y="0"/>
                    <a:pt x="106225" y="21554"/>
                    <a:pt x="95121" y="25710"/>
                  </a:cubicBezTo>
                  <a:cubicBezTo>
                    <a:pt x="84018" y="29926"/>
                    <a:pt x="0" y="113053"/>
                    <a:pt x="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3" name="Freeform: Shape 8332">
              <a:extLst>
                <a:ext uri="{FF2B5EF4-FFF2-40B4-BE49-F238E27FC236}">
                  <a16:creationId xmlns:a16="http://schemas.microsoft.com/office/drawing/2014/main" id="{6055719F-4B79-B021-1CCE-3987067A1B16}"/>
                </a:ext>
              </a:extLst>
            </p:cNvPr>
            <p:cNvSpPr/>
            <p:nvPr/>
          </p:nvSpPr>
          <p:spPr>
            <a:xfrm>
              <a:off x="7167035" y="1835153"/>
              <a:ext cx="341838" cy="167467"/>
            </a:xfrm>
            <a:custGeom>
              <a:avLst/>
              <a:gdLst>
                <a:gd name="connsiteX0" fmla="*/ 59 w 341838"/>
                <a:gd name="connsiteY0" fmla="*/ 113053 h 167467"/>
                <a:gd name="connsiteX1" fmla="*/ 119644 w 341838"/>
                <a:gd name="connsiteY1" fmla="*/ 152004 h 167467"/>
                <a:gd name="connsiteX2" fmla="*/ 337675 w 341838"/>
                <a:gd name="connsiteY2" fmla="*/ 162929 h 167467"/>
                <a:gd name="connsiteX3" fmla="*/ 341831 w 341838"/>
                <a:gd name="connsiteY3" fmla="*/ 72083 h 167467"/>
                <a:gd name="connsiteX4" fmla="*/ 228600 w 341838"/>
                <a:gd name="connsiteY4" fmla="*/ 0 h 167467"/>
                <a:gd name="connsiteX5" fmla="*/ 95121 w 341838"/>
                <a:gd name="connsiteY5" fmla="*/ 25710 h 167467"/>
                <a:gd name="connsiteX6" fmla="*/ 0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59" y="113053"/>
                  </a:moveTo>
                  <a:cubicBezTo>
                    <a:pt x="59" y="113053"/>
                    <a:pt x="106997" y="202534"/>
                    <a:pt x="119644" y="152004"/>
                  </a:cubicBezTo>
                  <a:cubicBezTo>
                    <a:pt x="132291" y="101415"/>
                    <a:pt x="339100" y="150045"/>
                    <a:pt x="337675" y="162929"/>
                  </a:cubicBezTo>
                  <a:cubicBezTo>
                    <a:pt x="336309" y="175814"/>
                    <a:pt x="342069" y="93281"/>
                    <a:pt x="341831" y="72083"/>
                  </a:cubicBezTo>
                  <a:cubicBezTo>
                    <a:pt x="341594" y="50886"/>
                    <a:pt x="228600" y="0"/>
                    <a:pt x="228600" y="0"/>
                  </a:cubicBezTo>
                  <a:cubicBezTo>
                    <a:pt x="228600" y="0"/>
                    <a:pt x="106225" y="21554"/>
                    <a:pt x="95121" y="25710"/>
                  </a:cubicBezTo>
                  <a:cubicBezTo>
                    <a:pt x="84018" y="29866"/>
                    <a:pt x="0" y="113053"/>
                    <a:pt x="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4" name="Freeform: Shape 8333">
              <a:extLst>
                <a:ext uri="{FF2B5EF4-FFF2-40B4-BE49-F238E27FC236}">
                  <a16:creationId xmlns:a16="http://schemas.microsoft.com/office/drawing/2014/main" id="{2639B8C0-CC88-6520-B6A4-99ED35638DD7}"/>
                </a:ext>
              </a:extLst>
            </p:cNvPr>
            <p:cNvSpPr/>
            <p:nvPr/>
          </p:nvSpPr>
          <p:spPr>
            <a:xfrm>
              <a:off x="6825263" y="1422960"/>
              <a:ext cx="431558" cy="167467"/>
            </a:xfrm>
            <a:custGeom>
              <a:avLst/>
              <a:gdLst>
                <a:gd name="connsiteX0" fmla="*/ 0 w 431558"/>
                <a:gd name="connsiteY0" fmla="*/ 113053 h 167467"/>
                <a:gd name="connsiteX1" fmla="*/ 150995 w 431558"/>
                <a:gd name="connsiteY1" fmla="*/ 152004 h 167467"/>
                <a:gd name="connsiteX2" fmla="*/ 426265 w 431558"/>
                <a:gd name="connsiteY2" fmla="*/ 162929 h 167467"/>
                <a:gd name="connsiteX3" fmla="*/ 431549 w 431558"/>
                <a:gd name="connsiteY3" fmla="*/ 72083 h 167467"/>
                <a:gd name="connsiteX4" fmla="*/ 288630 w 431558"/>
                <a:gd name="connsiteY4" fmla="*/ 0 h 167467"/>
                <a:gd name="connsiteX5" fmla="*/ 120119 w 431558"/>
                <a:gd name="connsiteY5" fmla="*/ 25710 h 167467"/>
                <a:gd name="connsiteX6" fmla="*/ 5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0" y="113053"/>
                  </a:moveTo>
                  <a:cubicBezTo>
                    <a:pt x="0" y="113053"/>
                    <a:pt x="134963" y="202534"/>
                    <a:pt x="150995" y="152004"/>
                  </a:cubicBezTo>
                  <a:cubicBezTo>
                    <a:pt x="166967" y="101415"/>
                    <a:pt x="427987" y="150045"/>
                    <a:pt x="426265" y="162929"/>
                  </a:cubicBezTo>
                  <a:cubicBezTo>
                    <a:pt x="424543" y="175814"/>
                    <a:pt x="431846" y="93281"/>
                    <a:pt x="431549" y="72083"/>
                  </a:cubicBezTo>
                  <a:cubicBezTo>
                    <a:pt x="431252" y="50886"/>
                    <a:pt x="288630" y="0"/>
                    <a:pt x="288630" y="0"/>
                  </a:cubicBezTo>
                  <a:cubicBezTo>
                    <a:pt x="288630" y="0"/>
                    <a:pt x="134132" y="21554"/>
                    <a:pt x="120119" y="25710"/>
                  </a:cubicBezTo>
                  <a:cubicBezTo>
                    <a:pt x="106106" y="29926"/>
                    <a:pt x="59" y="113053"/>
                    <a:pt x="5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5" name="Freeform: Shape 8334">
              <a:extLst>
                <a:ext uri="{FF2B5EF4-FFF2-40B4-BE49-F238E27FC236}">
                  <a16:creationId xmlns:a16="http://schemas.microsoft.com/office/drawing/2014/main" id="{49E3FA98-A7F2-9981-949D-F86FE2E27697}"/>
                </a:ext>
              </a:extLst>
            </p:cNvPr>
            <p:cNvSpPr/>
            <p:nvPr/>
          </p:nvSpPr>
          <p:spPr>
            <a:xfrm>
              <a:off x="6445609" y="1131243"/>
              <a:ext cx="431558" cy="167467"/>
            </a:xfrm>
            <a:custGeom>
              <a:avLst/>
              <a:gdLst>
                <a:gd name="connsiteX0" fmla="*/ 0 w 431558"/>
                <a:gd name="connsiteY0" fmla="*/ 113053 h 167467"/>
                <a:gd name="connsiteX1" fmla="*/ 150995 w 431558"/>
                <a:gd name="connsiteY1" fmla="*/ 152004 h 167467"/>
                <a:gd name="connsiteX2" fmla="*/ 426265 w 431558"/>
                <a:gd name="connsiteY2" fmla="*/ 162929 h 167467"/>
                <a:gd name="connsiteX3" fmla="*/ 431549 w 431558"/>
                <a:gd name="connsiteY3" fmla="*/ 72083 h 167467"/>
                <a:gd name="connsiteX4" fmla="*/ 288630 w 431558"/>
                <a:gd name="connsiteY4" fmla="*/ 0 h 167467"/>
                <a:gd name="connsiteX5" fmla="*/ 120119 w 431558"/>
                <a:gd name="connsiteY5" fmla="*/ 25710 h 167467"/>
                <a:gd name="connsiteX6" fmla="*/ 5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0" y="113053"/>
                  </a:moveTo>
                  <a:cubicBezTo>
                    <a:pt x="0" y="113053"/>
                    <a:pt x="134963" y="202534"/>
                    <a:pt x="150995" y="152004"/>
                  </a:cubicBezTo>
                  <a:cubicBezTo>
                    <a:pt x="166967" y="101415"/>
                    <a:pt x="427987" y="150045"/>
                    <a:pt x="426265" y="162929"/>
                  </a:cubicBezTo>
                  <a:cubicBezTo>
                    <a:pt x="424543" y="175814"/>
                    <a:pt x="431846" y="93281"/>
                    <a:pt x="431549" y="72083"/>
                  </a:cubicBezTo>
                  <a:cubicBezTo>
                    <a:pt x="431252" y="50886"/>
                    <a:pt x="288630" y="0"/>
                    <a:pt x="288630" y="0"/>
                  </a:cubicBezTo>
                  <a:cubicBezTo>
                    <a:pt x="288630" y="0"/>
                    <a:pt x="134132" y="21554"/>
                    <a:pt x="120119" y="25710"/>
                  </a:cubicBezTo>
                  <a:cubicBezTo>
                    <a:pt x="106106" y="29926"/>
                    <a:pt x="59" y="113053"/>
                    <a:pt x="5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6" name="Freeform: Shape 8335">
              <a:extLst>
                <a:ext uri="{FF2B5EF4-FFF2-40B4-BE49-F238E27FC236}">
                  <a16:creationId xmlns:a16="http://schemas.microsoft.com/office/drawing/2014/main" id="{7223B73A-6AAE-E947-A257-2858F4601B97}"/>
                </a:ext>
              </a:extLst>
            </p:cNvPr>
            <p:cNvSpPr/>
            <p:nvPr/>
          </p:nvSpPr>
          <p:spPr>
            <a:xfrm>
              <a:off x="6240997" y="703553"/>
              <a:ext cx="323369" cy="167467"/>
            </a:xfrm>
            <a:custGeom>
              <a:avLst/>
              <a:gdLst>
                <a:gd name="connsiteX0" fmla="*/ 0 w 323369"/>
                <a:gd name="connsiteY0" fmla="*/ 113053 h 167467"/>
                <a:gd name="connsiteX1" fmla="*/ 113112 w 323369"/>
                <a:gd name="connsiteY1" fmla="*/ 152004 h 167467"/>
                <a:gd name="connsiteX2" fmla="*/ 319387 w 323369"/>
                <a:gd name="connsiteY2" fmla="*/ 162929 h 167467"/>
                <a:gd name="connsiteX3" fmla="*/ 323365 w 323369"/>
                <a:gd name="connsiteY3" fmla="*/ 72083 h 167467"/>
                <a:gd name="connsiteX4" fmla="*/ 216250 w 323369"/>
                <a:gd name="connsiteY4" fmla="*/ 0 h 167467"/>
                <a:gd name="connsiteX5" fmla="*/ 90015 w 323369"/>
                <a:gd name="connsiteY5" fmla="*/ 25710 h 167467"/>
                <a:gd name="connsiteX6" fmla="*/ 59 w 323369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369" h="167467">
                  <a:moveTo>
                    <a:pt x="0" y="113053"/>
                  </a:moveTo>
                  <a:cubicBezTo>
                    <a:pt x="0" y="113053"/>
                    <a:pt x="101119" y="202534"/>
                    <a:pt x="113112" y="152004"/>
                  </a:cubicBezTo>
                  <a:cubicBezTo>
                    <a:pt x="125107" y="101415"/>
                    <a:pt x="320634" y="150045"/>
                    <a:pt x="319387" y="162929"/>
                  </a:cubicBezTo>
                  <a:cubicBezTo>
                    <a:pt x="318140" y="175814"/>
                    <a:pt x="323543" y="93281"/>
                    <a:pt x="323365" y="72083"/>
                  </a:cubicBezTo>
                  <a:cubicBezTo>
                    <a:pt x="323128" y="50886"/>
                    <a:pt x="216250" y="0"/>
                    <a:pt x="216250" y="0"/>
                  </a:cubicBezTo>
                  <a:cubicBezTo>
                    <a:pt x="216250" y="0"/>
                    <a:pt x="100525" y="21554"/>
                    <a:pt x="90015" y="25710"/>
                  </a:cubicBezTo>
                  <a:cubicBezTo>
                    <a:pt x="79505" y="29866"/>
                    <a:pt x="59" y="113053"/>
                    <a:pt x="5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7" name="Freeform: Shape 8336">
              <a:extLst>
                <a:ext uri="{FF2B5EF4-FFF2-40B4-BE49-F238E27FC236}">
                  <a16:creationId xmlns:a16="http://schemas.microsoft.com/office/drawing/2014/main" id="{DC66FBE1-5621-E88D-599C-49846F83A0A6}"/>
                </a:ext>
              </a:extLst>
            </p:cNvPr>
            <p:cNvSpPr/>
            <p:nvPr/>
          </p:nvSpPr>
          <p:spPr>
            <a:xfrm>
              <a:off x="5986801" y="499891"/>
              <a:ext cx="323369" cy="167467"/>
            </a:xfrm>
            <a:custGeom>
              <a:avLst/>
              <a:gdLst>
                <a:gd name="connsiteX0" fmla="*/ 323370 w 323369"/>
                <a:gd name="connsiteY0" fmla="*/ 113053 h 167467"/>
                <a:gd name="connsiteX1" fmla="*/ 210257 w 323369"/>
                <a:gd name="connsiteY1" fmla="*/ 152004 h 167467"/>
                <a:gd name="connsiteX2" fmla="*/ 3983 w 323369"/>
                <a:gd name="connsiteY2" fmla="*/ 162929 h 167467"/>
                <a:gd name="connsiteX3" fmla="*/ 4 w 323369"/>
                <a:gd name="connsiteY3" fmla="*/ 72083 h 167467"/>
                <a:gd name="connsiteX4" fmla="*/ 107120 w 323369"/>
                <a:gd name="connsiteY4" fmla="*/ 0 h 167467"/>
                <a:gd name="connsiteX5" fmla="*/ 233354 w 323369"/>
                <a:gd name="connsiteY5" fmla="*/ 25710 h 167467"/>
                <a:gd name="connsiteX6" fmla="*/ 323310 w 323369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369" h="167467">
                  <a:moveTo>
                    <a:pt x="323370" y="113053"/>
                  </a:moveTo>
                  <a:cubicBezTo>
                    <a:pt x="323370" y="113053"/>
                    <a:pt x="222251" y="202534"/>
                    <a:pt x="210257" y="152004"/>
                  </a:cubicBezTo>
                  <a:cubicBezTo>
                    <a:pt x="198263" y="101415"/>
                    <a:pt x="2736" y="150045"/>
                    <a:pt x="3983" y="162929"/>
                  </a:cubicBezTo>
                  <a:cubicBezTo>
                    <a:pt x="5229" y="175814"/>
                    <a:pt x="-174" y="93281"/>
                    <a:pt x="4" y="72083"/>
                  </a:cubicBezTo>
                  <a:cubicBezTo>
                    <a:pt x="242" y="50886"/>
                    <a:pt x="107120" y="0"/>
                    <a:pt x="107120" y="0"/>
                  </a:cubicBezTo>
                  <a:cubicBezTo>
                    <a:pt x="107120" y="0"/>
                    <a:pt x="222845" y="21554"/>
                    <a:pt x="233354" y="25710"/>
                  </a:cubicBezTo>
                  <a:cubicBezTo>
                    <a:pt x="243864" y="29926"/>
                    <a:pt x="323310" y="113053"/>
                    <a:pt x="32331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8" name="Freeform: Shape 8337">
              <a:extLst>
                <a:ext uri="{FF2B5EF4-FFF2-40B4-BE49-F238E27FC236}">
                  <a16:creationId xmlns:a16="http://schemas.microsoft.com/office/drawing/2014/main" id="{9B36B51E-9802-A3F5-FC4C-8B1FAC8EFBC1}"/>
                </a:ext>
              </a:extLst>
            </p:cNvPr>
            <p:cNvSpPr/>
            <p:nvPr/>
          </p:nvSpPr>
          <p:spPr>
            <a:xfrm>
              <a:off x="0" y="6389399"/>
              <a:ext cx="12192001" cy="467472"/>
            </a:xfrm>
            <a:custGeom>
              <a:avLst/>
              <a:gdLst>
                <a:gd name="connsiteX0" fmla="*/ 0 w 7931113"/>
                <a:gd name="connsiteY0" fmla="*/ 0 h 467472"/>
                <a:gd name="connsiteX1" fmla="*/ 7931114 w 7931113"/>
                <a:gd name="connsiteY1" fmla="*/ 0 h 467472"/>
                <a:gd name="connsiteX2" fmla="*/ 7931114 w 7931113"/>
                <a:gd name="connsiteY2" fmla="*/ 467472 h 467472"/>
                <a:gd name="connsiteX3" fmla="*/ 0 w 7931113"/>
                <a:gd name="connsiteY3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31113" h="467472">
                  <a:moveTo>
                    <a:pt x="0" y="0"/>
                  </a:moveTo>
                  <a:lnTo>
                    <a:pt x="7931114" y="0"/>
                  </a:lnTo>
                  <a:lnTo>
                    <a:pt x="7931114" y="467472"/>
                  </a:lnTo>
                  <a:lnTo>
                    <a:pt x="0" y="46747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9" name="Freeform: Shape 8338">
              <a:extLst>
                <a:ext uri="{FF2B5EF4-FFF2-40B4-BE49-F238E27FC236}">
                  <a16:creationId xmlns:a16="http://schemas.microsoft.com/office/drawing/2014/main" id="{5348ACCA-FC63-C8BA-5D7B-AD599F601C27}"/>
                </a:ext>
              </a:extLst>
            </p:cNvPr>
            <p:cNvSpPr/>
            <p:nvPr/>
          </p:nvSpPr>
          <p:spPr>
            <a:xfrm>
              <a:off x="2920478" y="3024526"/>
              <a:ext cx="6470864" cy="3636224"/>
            </a:xfrm>
            <a:custGeom>
              <a:avLst/>
              <a:gdLst>
                <a:gd name="connsiteX0" fmla="*/ 0 w 6470864"/>
                <a:gd name="connsiteY0" fmla="*/ 0 h 3636224"/>
                <a:gd name="connsiteX1" fmla="*/ 6470865 w 6470864"/>
                <a:gd name="connsiteY1" fmla="*/ 0 h 3636224"/>
                <a:gd name="connsiteX2" fmla="*/ 6470865 w 6470864"/>
                <a:gd name="connsiteY2" fmla="*/ 3636225 h 3636224"/>
                <a:gd name="connsiteX3" fmla="*/ 0 w 6470864"/>
                <a:gd name="connsiteY3" fmla="*/ 3636225 h 3636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0864" h="3636224">
                  <a:moveTo>
                    <a:pt x="0" y="0"/>
                  </a:moveTo>
                  <a:lnTo>
                    <a:pt x="6470865" y="0"/>
                  </a:lnTo>
                  <a:lnTo>
                    <a:pt x="6470865" y="3636225"/>
                  </a:lnTo>
                  <a:lnTo>
                    <a:pt x="0" y="3636225"/>
                  </a:lnTo>
                  <a:close/>
                </a:path>
              </a:pathLst>
            </a:custGeom>
            <a:no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0" name="Freeform: Shape 8339">
              <a:extLst>
                <a:ext uri="{FF2B5EF4-FFF2-40B4-BE49-F238E27FC236}">
                  <a16:creationId xmlns:a16="http://schemas.microsoft.com/office/drawing/2014/main" id="{B48994F3-C539-C0B9-B093-37ACB2F6FF72}"/>
                </a:ext>
              </a:extLst>
            </p:cNvPr>
            <p:cNvSpPr/>
            <p:nvPr/>
          </p:nvSpPr>
          <p:spPr>
            <a:xfrm>
              <a:off x="5857542" y="1518497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1" name="Freeform: Shape 8340">
              <a:extLst>
                <a:ext uri="{FF2B5EF4-FFF2-40B4-BE49-F238E27FC236}">
                  <a16:creationId xmlns:a16="http://schemas.microsoft.com/office/drawing/2014/main" id="{C82BA634-B693-6592-7052-1880D893C56F}"/>
                </a:ext>
              </a:extLst>
            </p:cNvPr>
            <p:cNvSpPr/>
            <p:nvPr/>
          </p:nvSpPr>
          <p:spPr>
            <a:xfrm>
              <a:off x="5865677" y="1526691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2" name="Freeform: Shape 8341">
              <a:extLst>
                <a:ext uri="{FF2B5EF4-FFF2-40B4-BE49-F238E27FC236}">
                  <a16:creationId xmlns:a16="http://schemas.microsoft.com/office/drawing/2014/main" id="{2188BC7A-5A27-2A8A-2712-61AFAD7CC7E2}"/>
                </a:ext>
              </a:extLst>
            </p:cNvPr>
            <p:cNvSpPr/>
            <p:nvPr/>
          </p:nvSpPr>
          <p:spPr>
            <a:xfrm>
              <a:off x="5913357" y="1574311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43" name="Graphic 4">
              <a:extLst>
                <a:ext uri="{FF2B5EF4-FFF2-40B4-BE49-F238E27FC236}">
                  <a16:creationId xmlns:a16="http://schemas.microsoft.com/office/drawing/2014/main" id="{395AA919-666D-68BF-5527-5B31C88CC41B}"/>
                </a:ext>
              </a:extLst>
            </p:cNvPr>
            <p:cNvGrpSpPr/>
            <p:nvPr/>
          </p:nvGrpSpPr>
          <p:grpSpPr>
            <a:xfrm>
              <a:off x="5913297" y="1574311"/>
              <a:ext cx="495972" cy="654092"/>
              <a:chOff x="5913297" y="1574311"/>
              <a:chExt cx="495972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27" name="Freeform: Shape 8726">
                <a:extLst>
                  <a:ext uri="{FF2B5EF4-FFF2-40B4-BE49-F238E27FC236}">
                    <a16:creationId xmlns:a16="http://schemas.microsoft.com/office/drawing/2014/main" id="{C5DBBB96-8BCB-6457-91F1-6737A0AF7E46}"/>
                  </a:ext>
                </a:extLst>
              </p:cNvPr>
              <p:cNvSpPr/>
              <p:nvPr/>
            </p:nvSpPr>
            <p:spPr>
              <a:xfrm rot="5400000">
                <a:off x="6155821" y="148242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8" name="Freeform: Shape 8727">
                <a:extLst>
                  <a:ext uri="{FF2B5EF4-FFF2-40B4-BE49-F238E27FC236}">
                    <a16:creationId xmlns:a16="http://schemas.microsoft.com/office/drawing/2014/main" id="{64B0BBB0-847B-5A06-E9DB-D6B45CF7DC5B}"/>
                  </a:ext>
                </a:extLst>
              </p:cNvPr>
              <p:cNvSpPr/>
              <p:nvPr/>
            </p:nvSpPr>
            <p:spPr>
              <a:xfrm>
                <a:off x="6274604" y="1574311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4 w 11103"/>
                  <a:gd name="connsiteY1" fmla="*/ 0 h 654092"/>
                  <a:gd name="connsiteX2" fmla="*/ 11104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4" y="0"/>
                    </a:lnTo>
                    <a:lnTo>
                      <a:pt x="11104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9" name="Freeform: Shape 8728">
                <a:extLst>
                  <a:ext uri="{FF2B5EF4-FFF2-40B4-BE49-F238E27FC236}">
                    <a16:creationId xmlns:a16="http://schemas.microsoft.com/office/drawing/2014/main" id="{C9C63451-D024-7465-F2F4-2E7CAB5A93C1}"/>
                  </a:ext>
                </a:extLst>
              </p:cNvPr>
              <p:cNvSpPr/>
              <p:nvPr/>
            </p:nvSpPr>
            <p:spPr>
              <a:xfrm>
                <a:off x="6034841" y="1574311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0" name="Freeform: Shape 8729">
                <a:extLst>
                  <a:ext uri="{FF2B5EF4-FFF2-40B4-BE49-F238E27FC236}">
                    <a16:creationId xmlns:a16="http://schemas.microsoft.com/office/drawing/2014/main" id="{0554A85C-F849-2370-0639-892B7482B70B}"/>
                  </a:ext>
                </a:extLst>
              </p:cNvPr>
              <p:cNvSpPr/>
              <p:nvPr/>
            </p:nvSpPr>
            <p:spPr>
              <a:xfrm rot="5400000">
                <a:off x="6155821" y="165343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1" name="Freeform: Shape 8730">
                <a:extLst>
                  <a:ext uri="{FF2B5EF4-FFF2-40B4-BE49-F238E27FC236}">
                    <a16:creationId xmlns:a16="http://schemas.microsoft.com/office/drawing/2014/main" id="{87BDD7C7-2A1A-0DE2-DA49-F2EC0EC0179D}"/>
                  </a:ext>
                </a:extLst>
              </p:cNvPr>
              <p:cNvSpPr/>
              <p:nvPr/>
            </p:nvSpPr>
            <p:spPr>
              <a:xfrm rot="5400000">
                <a:off x="6155880" y="1824435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44" name="Freeform: Shape 8343">
              <a:extLst>
                <a:ext uri="{FF2B5EF4-FFF2-40B4-BE49-F238E27FC236}">
                  <a16:creationId xmlns:a16="http://schemas.microsoft.com/office/drawing/2014/main" id="{8AA64734-8C58-A6CC-A028-384B0FCF381A}"/>
                </a:ext>
              </a:extLst>
            </p:cNvPr>
            <p:cNvSpPr/>
            <p:nvPr/>
          </p:nvSpPr>
          <p:spPr>
            <a:xfrm>
              <a:off x="5821441" y="2254055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5" name="Freeform: Shape 8344">
              <a:extLst>
                <a:ext uri="{FF2B5EF4-FFF2-40B4-BE49-F238E27FC236}">
                  <a16:creationId xmlns:a16="http://schemas.microsoft.com/office/drawing/2014/main" id="{911FD6F6-B641-6C2D-6357-8E7C26F68C97}"/>
                </a:ext>
              </a:extLst>
            </p:cNvPr>
            <p:cNvSpPr/>
            <p:nvPr/>
          </p:nvSpPr>
          <p:spPr>
            <a:xfrm>
              <a:off x="5852674" y="1488096"/>
              <a:ext cx="619535" cy="41148"/>
            </a:xfrm>
            <a:custGeom>
              <a:avLst/>
              <a:gdLst>
                <a:gd name="connsiteX0" fmla="*/ 0 w 619535"/>
                <a:gd name="connsiteY0" fmla="*/ 0 h 41148"/>
                <a:gd name="connsiteX1" fmla="*/ 619536 w 619535"/>
                <a:gd name="connsiteY1" fmla="*/ 0 h 41148"/>
                <a:gd name="connsiteX2" fmla="*/ 619536 w 619535"/>
                <a:gd name="connsiteY2" fmla="*/ 41148 h 41148"/>
                <a:gd name="connsiteX3" fmla="*/ 0 w 619535"/>
                <a:gd name="connsiteY3" fmla="*/ 41148 h 4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535" h="41148">
                  <a:moveTo>
                    <a:pt x="0" y="0"/>
                  </a:moveTo>
                  <a:lnTo>
                    <a:pt x="619536" y="0"/>
                  </a:lnTo>
                  <a:lnTo>
                    <a:pt x="619536" y="41148"/>
                  </a:lnTo>
                  <a:lnTo>
                    <a:pt x="0" y="41148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6" name="Freeform: Shape 8345">
              <a:extLst>
                <a:ext uri="{FF2B5EF4-FFF2-40B4-BE49-F238E27FC236}">
                  <a16:creationId xmlns:a16="http://schemas.microsoft.com/office/drawing/2014/main" id="{87594843-F7ED-CE4B-6D8D-91416322B703}"/>
                </a:ext>
              </a:extLst>
            </p:cNvPr>
            <p:cNvSpPr/>
            <p:nvPr/>
          </p:nvSpPr>
          <p:spPr>
            <a:xfrm>
              <a:off x="5871140" y="1392263"/>
              <a:ext cx="586165" cy="95833"/>
            </a:xfrm>
            <a:custGeom>
              <a:avLst/>
              <a:gdLst>
                <a:gd name="connsiteX0" fmla="*/ 293083 w 586165"/>
                <a:gd name="connsiteY0" fmla="*/ 0 h 95833"/>
                <a:gd name="connsiteX1" fmla="*/ 0 w 586165"/>
                <a:gd name="connsiteY1" fmla="*/ 95834 h 95833"/>
                <a:gd name="connsiteX2" fmla="*/ 293083 w 586165"/>
                <a:gd name="connsiteY2" fmla="*/ 95834 h 95833"/>
                <a:gd name="connsiteX3" fmla="*/ 586166 w 586165"/>
                <a:gd name="connsiteY3" fmla="*/ 95834 h 95833"/>
                <a:gd name="connsiteX4" fmla="*/ 293083 w 586165"/>
                <a:gd name="connsiteY4" fmla="*/ 0 h 9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165" h="95833">
                  <a:moveTo>
                    <a:pt x="293083" y="0"/>
                  </a:moveTo>
                  <a:lnTo>
                    <a:pt x="0" y="95834"/>
                  </a:lnTo>
                  <a:lnTo>
                    <a:pt x="293083" y="95834"/>
                  </a:lnTo>
                  <a:lnTo>
                    <a:pt x="586166" y="95834"/>
                  </a:lnTo>
                  <a:lnTo>
                    <a:pt x="293083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7" name="Freeform: Shape 8346">
              <a:extLst>
                <a:ext uri="{FF2B5EF4-FFF2-40B4-BE49-F238E27FC236}">
                  <a16:creationId xmlns:a16="http://schemas.microsoft.com/office/drawing/2014/main" id="{551349DB-C663-3BF0-3461-DAA800C02BD3}"/>
                </a:ext>
              </a:extLst>
            </p:cNvPr>
            <p:cNvSpPr/>
            <p:nvPr/>
          </p:nvSpPr>
          <p:spPr>
            <a:xfrm>
              <a:off x="5927369" y="1423079"/>
              <a:ext cx="473647" cy="65017"/>
            </a:xfrm>
            <a:custGeom>
              <a:avLst/>
              <a:gdLst>
                <a:gd name="connsiteX0" fmla="*/ 236853 w 473647"/>
                <a:gd name="connsiteY0" fmla="*/ 0 h 65017"/>
                <a:gd name="connsiteX1" fmla="*/ 0 w 473647"/>
                <a:gd name="connsiteY1" fmla="*/ 65017 h 65017"/>
                <a:gd name="connsiteX2" fmla="*/ 236853 w 473647"/>
                <a:gd name="connsiteY2" fmla="*/ 65017 h 65017"/>
                <a:gd name="connsiteX3" fmla="*/ 473647 w 473647"/>
                <a:gd name="connsiteY3" fmla="*/ 65017 h 65017"/>
                <a:gd name="connsiteX4" fmla="*/ 236853 w 473647"/>
                <a:gd name="connsiteY4" fmla="*/ 0 h 6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47" h="65017">
                  <a:moveTo>
                    <a:pt x="236853" y="0"/>
                  </a:moveTo>
                  <a:lnTo>
                    <a:pt x="0" y="65017"/>
                  </a:lnTo>
                  <a:lnTo>
                    <a:pt x="236853" y="65017"/>
                  </a:lnTo>
                  <a:lnTo>
                    <a:pt x="473647" y="65017"/>
                  </a:lnTo>
                  <a:lnTo>
                    <a:pt x="23685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8" name="Freeform: Shape 8347">
              <a:extLst>
                <a:ext uri="{FF2B5EF4-FFF2-40B4-BE49-F238E27FC236}">
                  <a16:creationId xmlns:a16="http://schemas.microsoft.com/office/drawing/2014/main" id="{E607C123-6727-093B-CDD1-DEA504EB12C4}"/>
                </a:ext>
              </a:extLst>
            </p:cNvPr>
            <p:cNvSpPr/>
            <p:nvPr/>
          </p:nvSpPr>
          <p:spPr>
            <a:xfrm>
              <a:off x="5857542" y="3470326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9" name="Freeform: Shape 8348">
              <a:extLst>
                <a:ext uri="{FF2B5EF4-FFF2-40B4-BE49-F238E27FC236}">
                  <a16:creationId xmlns:a16="http://schemas.microsoft.com/office/drawing/2014/main" id="{41AD9D37-5BFE-4D05-636F-9AB46FE01A0F}"/>
                </a:ext>
              </a:extLst>
            </p:cNvPr>
            <p:cNvSpPr/>
            <p:nvPr/>
          </p:nvSpPr>
          <p:spPr>
            <a:xfrm>
              <a:off x="5865677" y="3478460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0" name="Freeform: Shape 8349">
              <a:extLst>
                <a:ext uri="{FF2B5EF4-FFF2-40B4-BE49-F238E27FC236}">
                  <a16:creationId xmlns:a16="http://schemas.microsoft.com/office/drawing/2014/main" id="{404B5241-C64B-645B-1432-522B686CC20D}"/>
                </a:ext>
              </a:extLst>
            </p:cNvPr>
            <p:cNvSpPr/>
            <p:nvPr/>
          </p:nvSpPr>
          <p:spPr>
            <a:xfrm>
              <a:off x="5913357" y="3526140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51" name="Graphic 4">
              <a:extLst>
                <a:ext uri="{FF2B5EF4-FFF2-40B4-BE49-F238E27FC236}">
                  <a16:creationId xmlns:a16="http://schemas.microsoft.com/office/drawing/2014/main" id="{FC334F5C-209A-0270-E0B7-2509860F79D2}"/>
                </a:ext>
              </a:extLst>
            </p:cNvPr>
            <p:cNvGrpSpPr/>
            <p:nvPr/>
          </p:nvGrpSpPr>
          <p:grpSpPr>
            <a:xfrm>
              <a:off x="5913357" y="3526140"/>
              <a:ext cx="495913" cy="654092"/>
              <a:chOff x="5913357" y="3526140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22" name="Freeform: Shape 8721">
                <a:extLst>
                  <a:ext uri="{FF2B5EF4-FFF2-40B4-BE49-F238E27FC236}">
                    <a16:creationId xmlns:a16="http://schemas.microsoft.com/office/drawing/2014/main" id="{ADEC0C2D-49C2-334D-07FF-3041B21A2899}"/>
                  </a:ext>
                </a:extLst>
              </p:cNvPr>
              <p:cNvSpPr/>
              <p:nvPr/>
            </p:nvSpPr>
            <p:spPr>
              <a:xfrm rot="5400000">
                <a:off x="6155880" y="343425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3" name="Freeform: Shape 8722">
                <a:extLst>
                  <a:ext uri="{FF2B5EF4-FFF2-40B4-BE49-F238E27FC236}">
                    <a16:creationId xmlns:a16="http://schemas.microsoft.com/office/drawing/2014/main" id="{320981E6-57DD-4D88-6302-A0250B46CBDD}"/>
                  </a:ext>
                </a:extLst>
              </p:cNvPr>
              <p:cNvSpPr/>
              <p:nvPr/>
            </p:nvSpPr>
            <p:spPr>
              <a:xfrm>
                <a:off x="6274604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4 w 11103"/>
                  <a:gd name="connsiteY1" fmla="*/ 0 h 654092"/>
                  <a:gd name="connsiteX2" fmla="*/ 11104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4" y="0"/>
                    </a:lnTo>
                    <a:lnTo>
                      <a:pt x="11104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4" name="Freeform: Shape 8723">
                <a:extLst>
                  <a:ext uri="{FF2B5EF4-FFF2-40B4-BE49-F238E27FC236}">
                    <a16:creationId xmlns:a16="http://schemas.microsoft.com/office/drawing/2014/main" id="{5867CA76-F3A2-DD38-7245-EDCAE3860AB9}"/>
                  </a:ext>
                </a:extLst>
              </p:cNvPr>
              <p:cNvSpPr/>
              <p:nvPr/>
            </p:nvSpPr>
            <p:spPr>
              <a:xfrm>
                <a:off x="6034841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5" name="Freeform: Shape 8724">
                <a:extLst>
                  <a:ext uri="{FF2B5EF4-FFF2-40B4-BE49-F238E27FC236}">
                    <a16:creationId xmlns:a16="http://schemas.microsoft.com/office/drawing/2014/main" id="{D97D6F86-51C2-34AA-A95D-79AD5CF7D4CE}"/>
                  </a:ext>
                </a:extLst>
              </p:cNvPr>
              <p:cNvSpPr/>
              <p:nvPr/>
            </p:nvSpPr>
            <p:spPr>
              <a:xfrm rot="5400000">
                <a:off x="6155880" y="3605200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6" name="Freeform: Shape 8725">
                <a:extLst>
                  <a:ext uri="{FF2B5EF4-FFF2-40B4-BE49-F238E27FC236}">
                    <a16:creationId xmlns:a16="http://schemas.microsoft.com/office/drawing/2014/main" id="{9D5588B8-56D9-074E-3540-D8894DABBF5D}"/>
                  </a:ext>
                </a:extLst>
              </p:cNvPr>
              <p:cNvSpPr/>
              <p:nvPr/>
            </p:nvSpPr>
            <p:spPr>
              <a:xfrm rot="5400000">
                <a:off x="6155880" y="377620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52" name="Freeform: Shape 8351">
              <a:extLst>
                <a:ext uri="{FF2B5EF4-FFF2-40B4-BE49-F238E27FC236}">
                  <a16:creationId xmlns:a16="http://schemas.microsoft.com/office/drawing/2014/main" id="{C56558F1-E46C-24EF-72D8-5CE84D516E4E}"/>
                </a:ext>
              </a:extLst>
            </p:cNvPr>
            <p:cNvSpPr/>
            <p:nvPr/>
          </p:nvSpPr>
          <p:spPr>
            <a:xfrm>
              <a:off x="5821441" y="4205883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3" name="Freeform: Shape 8352">
              <a:extLst>
                <a:ext uri="{FF2B5EF4-FFF2-40B4-BE49-F238E27FC236}">
                  <a16:creationId xmlns:a16="http://schemas.microsoft.com/office/drawing/2014/main" id="{8EDA8A1E-9ABB-6E71-52B8-13F3FDCC23BB}"/>
                </a:ext>
              </a:extLst>
            </p:cNvPr>
            <p:cNvSpPr/>
            <p:nvPr/>
          </p:nvSpPr>
          <p:spPr>
            <a:xfrm>
              <a:off x="6774793" y="3470326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4" name="Freeform: Shape 8353">
              <a:extLst>
                <a:ext uri="{FF2B5EF4-FFF2-40B4-BE49-F238E27FC236}">
                  <a16:creationId xmlns:a16="http://schemas.microsoft.com/office/drawing/2014/main" id="{A8893724-303D-D260-18A9-D11E0DEFDBE9}"/>
                </a:ext>
              </a:extLst>
            </p:cNvPr>
            <p:cNvSpPr/>
            <p:nvPr/>
          </p:nvSpPr>
          <p:spPr>
            <a:xfrm>
              <a:off x="6782927" y="3478460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5" name="Freeform: Shape 8354">
              <a:extLst>
                <a:ext uri="{FF2B5EF4-FFF2-40B4-BE49-F238E27FC236}">
                  <a16:creationId xmlns:a16="http://schemas.microsoft.com/office/drawing/2014/main" id="{5DAB5DCC-561C-5C3C-EF77-8C900CB7E9BB}"/>
                </a:ext>
              </a:extLst>
            </p:cNvPr>
            <p:cNvSpPr/>
            <p:nvPr/>
          </p:nvSpPr>
          <p:spPr>
            <a:xfrm>
              <a:off x="6830607" y="3526140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56" name="Graphic 4">
              <a:extLst>
                <a:ext uri="{FF2B5EF4-FFF2-40B4-BE49-F238E27FC236}">
                  <a16:creationId xmlns:a16="http://schemas.microsoft.com/office/drawing/2014/main" id="{54B075DC-082F-AA71-A570-1633BEC92CFD}"/>
                </a:ext>
              </a:extLst>
            </p:cNvPr>
            <p:cNvGrpSpPr/>
            <p:nvPr/>
          </p:nvGrpSpPr>
          <p:grpSpPr>
            <a:xfrm>
              <a:off x="6830607" y="3526140"/>
              <a:ext cx="495972" cy="654092"/>
              <a:chOff x="6830607" y="3526140"/>
              <a:chExt cx="495972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17" name="Freeform: Shape 8716">
                <a:extLst>
                  <a:ext uri="{FF2B5EF4-FFF2-40B4-BE49-F238E27FC236}">
                    <a16:creationId xmlns:a16="http://schemas.microsoft.com/office/drawing/2014/main" id="{15C13430-C404-296A-8165-39A6AFAD5EE4}"/>
                  </a:ext>
                </a:extLst>
              </p:cNvPr>
              <p:cNvSpPr/>
              <p:nvPr/>
            </p:nvSpPr>
            <p:spPr>
              <a:xfrm rot="5400000">
                <a:off x="7073190" y="3434195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8" name="Freeform: Shape 8717">
                <a:extLst>
                  <a:ext uri="{FF2B5EF4-FFF2-40B4-BE49-F238E27FC236}">
                    <a16:creationId xmlns:a16="http://schemas.microsoft.com/office/drawing/2014/main" id="{0DAEC504-8A3E-FD11-5E50-EEFA60AE442F}"/>
                  </a:ext>
                </a:extLst>
              </p:cNvPr>
              <p:cNvSpPr/>
              <p:nvPr/>
            </p:nvSpPr>
            <p:spPr>
              <a:xfrm>
                <a:off x="7191913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9" name="Freeform: Shape 8718">
                <a:extLst>
                  <a:ext uri="{FF2B5EF4-FFF2-40B4-BE49-F238E27FC236}">
                    <a16:creationId xmlns:a16="http://schemas.microsoft.com/office/drawing/2014/main" id="{3D36D884-70F2-DE29-85A2-CE55B5083957}"/>
                  </a:ext>
                </a:extLst>
              </p:cNvPr>
              <p:cNvSpPr/>
              <p:nvPr/>
            </p:nvSpPr>
            <p:spPr>
              <a:xfrm>
                <a:off x="6952151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0" name="Freeform: Shape 8719">
                <a:extLst>
                  <a:ext uri="{FF2B5EF4-FFF2-40B4-BE49-F238E27FC236}">
                    <a16:creationId xmlns:a16="http://schemas.microsoft.com/office/drawing/2014/main" id="{26A8C871-54AC-E668-B292-467D19CE9FE4}"/>
                  </a:ext>
                </a:extLst>
              </p:cNvPr>
              <p:cNvSpPr/>
              <p:nvPr/>
            </p:nvSpPr>
            <p:spPr>
              <a:xfrm rot="5400000">
                <a:off x="7073130" y="3605200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1" name="Freeform: Shape 8720">
                <a:extLst>
                  <a:ext uri="{FF2B5EF4-FFF2-40B4-BE49-F238E27FC236}">
                    <a16:creationId xmlns:a16="http://schemas.microsoft.com/office/drawing/2014/main" id="{345642E7-8007-767D-8123-6DF36CF981CF}"/>
                  </a:ext>
                </a:extLst>
              </p:cNvPr>
              <p:cNvSpPr/>
              <p:nvPr/>
            </p:nvSpPr>
            <p:spPr>
              <a:xfrm rot="5400000">
                <a:off x="7073130" y="377620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57" name="Freeform: Shape 8356">
              <a:extLst>
                <a:ext uri="{FF2B5EF4-FFF2-40B4-BE49-F238E27FC236}">
                  <a16:creationId xmlns:a16="http://schemas.microsoft.com/office/drawing/2014/main" id="{585D06C7-9374-D8F5-D0EF-58CC2A7B94E4}"/>
                </a:ext>
              </a:extLst>
            </p:cNvPr>
            <p:cNvSpPr/>
            <p:nvPr/>
          </p:nvSpPr>
          <p:spPr>
            <a:xfrm>
              <a:off x="6738692" y="4205883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8" name="Freeform: Shape 8357">
              <a:extLst>
                <a:ext uri="{FF2B5EF4-FFF2-40B4-BE49-F238E27FC236}">
                  <a16:creationId xmlns:a16="http://schemas.microsoft.com/office/drawing/2014/main" id="{E3DF719D-0F04-9268-11B2-17CBB8612047}"/>
                </a:ext>
              </a:extLst>
            </p:cNvPr>
            <p:cNvSpPr/>
            <p:nvPr/>
          </p:nvSpPr>
          <p:spPr>
            <a:xfrm>
              <a:off x="4940233" y="3470326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9" name="Freeform: Shape 8358">
              <a:extLst>
                <a:ext uri="{FF2B5EF4-FFF2-40B4-BE49-F238E27FC236}">
                  <a16:creationId xmlns:a16="http://schemas.microsoft.com/office/drawing/2014/main" id="{17BF2146-228A-B149-7702-C9AA13FD9D8F}"/>
                </a:ext>
              </a:extLst>
            </p:cNvPr>
            <p:cNvSpPr/>
            <p:nvPr/>
          </p:nvSpPr>
          <p:spPr>
            <a:xfrm>
              <a:off x="4948427" y="3478460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0" name="Freeform: Shape 8359">
              <a:extLst>
                <a:ext uri="{FF2B5EF4-FFF2-40B4-BE49-F238E27FC236}">
                  <a16:creationId xmlns:a16="http://schemas.microsoft.com/office/drawing/2014/main" id="{EF4ED5AE-494D-16AE-A475-6527E420F391}"/>
                </a:ext>
              </a:extLst>
            </p:cNvPr>
            <p:cNvSpPr/>
            <p:nvPr/>
          </p:nvSpPr>
          <p:spPr>
            <a:xfrm>
              <a:off x="4996047" y="3526140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61" name="Graphic 4">
              <a:extLst>
                <a:ext uri="{FF2B5EF4-FFF2-40B4-BE49-F238E27FC236}">
                  <a16:creationId xmlns:a16="http://schemas.microsoft.com/office/drawing/2014/main" id="{5FADAC20-4F63-AE6E-7C5B-F69F9751E7AF}"/>
                </a:ext>
              </a:extLst>
            </p:cNvPr>
            <p:cNvGrpSpPr/>
            <p:nvPr/>
          </p:nvGrpSpPr>
          <p:grpSpPr>
            <a:xfrm>
              <a:off x="4996106" y="3526140"/>
              <a:ext cx="495913" cy="654092"/>
              <a:chOff x="4996106" y="3526140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12" name="Freeform: Shape 8711">
                <a:extLst>
                  <a:ext uri="{FF2B5EF4-FFF2-40B4-BE49-F238E27FC236}">
                    <a16:creationId xmlns:a16="http://schemas.microsoft.com/office/drawing/2014/main" id="{A5C7E689-1587-F8ED-75A7-DCBC0126A171}"/>
                  </a:ext>
                </a:extLst>
              </p:cNvPr>
              <p:cNvSpPr/>
              <p:nvPr/>
            </p:nvSpPr>
            <p:spPr>
              <a:xfrm rot="5400000">
                <a:off x="5238630" y="343425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3" name="Freeform: Shape 8712">
                <a:extLst>
                  <a:ext uri="{FF2B5EF4-FFF2-40B4-BE49-F238E27FC236}">
                    <a16:creationId xmlns:a16="http://schemas.microsoft.com/office/drawing/2014/main" id="{7EF13EA0-0FD4-F2E3-75A4-3A6AE5602FB1}"/>
                  </a:ext>
                </a:extLst>
              </p:cNvPr>
              <p:cNvSpPr/>
              <p:nvPr/>
            </p:nvSpPr>
            <p:spPr>
              <a:xfrm>
                <a:off x="5357354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4" name="Freeform: Shape 8713">
                <a:extLst>
                  <a:ext uri="{FF2B5EF4-FFF2-40B4-BE49-F238E27FC236}">
                    <a16:creationId xmlns:a16="http://schemas.microsoft.com/office/drawing/2014/main" id="{28F39288-4F61-0637-F7A2-BB588748151F}"/>
                  </a:ext>
                </a:extLst>
              </p:cNvPr>
              <p:cNvSpPr/>
              <p:nvPr/>
            </p:nvSpPr>
            <p:spPr>
              <a:xfrm>
                <a:off x="5117591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5" name="Freeform: Shape 8714">
                <a:extLst>
                  <a:ext uri="{FF2B5EF4-FFF2-40B4-BE49-F238E27FC236}">
                    <a16:creationId xmlns:a16="http://schemas.microsoft.com/office/drawing/2014/main" id="{A6B0FB94-8ECB-3ADB-AADE-89649EC17C70}"/>
                  </a:ext>
                </a:extLst>
              </p:cNvPr>
              <p:cNvSpPr/>
              <p:nvPr/>
            </p:nvSpPr>
            <p:spPr>
              <a:xfrm rot="5400000">
                <a:off x="5238630" y="3605259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6" name="Freeform: Shape 8715">
                <a:extLst>
                  <a:ext uri="{FF2B5EF4-FFF2-40B4-BE49-F238E27FC236}">
                    <a16:creationId xmlns:a16="http://schemas.microsoft.com/office/drawing/2014/main" id="{6EA01BFD-B0D4-45A9-9809-6214E6617492}"/>
                  </a:ext>
                </a:extLst>
              </p:cNvPr>
              <p:cNvSpPr/>
              <p:nvPr/>
            </p:nvSpPr>
            <p:spPr>
              <a:xfrm rot="5400000">
                <a:off x="5238630" y="377626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62" name="Freeform: Shape 8361">
              <a:extLst>
                <a:ext uri="{FF2B5EF4-FFF2-40B4-BE49-F238E27FC236}">
                  <a16:creationId xmlns:a16="http://schemas.microsoft.com/office/drawing/2014/main" id="{6902DC44-4D48-EB52-2353-054D3B9CF22D}"/>
                </a:ext>
              </a:extLst>
            </p:cNvPr>
            <p:cNvSpPr/>
            <p:nvPr/>
          </p:nvSpPr>
          <p:spPr>
            <a:xfrm>
              <a:off x="4904132" y="4205883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3" name="Freeform: Shape 8362">
              <a:extLst>
                <a:ext uri="{FF2B5EF4-FFF2-40B4-BE49-F238E27FC236}">
                  <a16:creationId xmlns:a16="http://schemas.microsoft.com/office/drawing/2014/main" id="{C0C1A06A-5ACE-E662-BB1B-12B6631BE043}"/>
                </a:ext>
              </a:extLst>
            </p:cNvPr>
            <p:cNvSpPr/>
            <p:nvPr/>
          </p:nvSpPr>
          <p:spPr>
            <a:xfrm>
              <a:off x="5857542" y="2491502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4" name="Freeform: Shape 8363">
              <a:extLst>
                <a:ext uri="{FF2B5EF4-FFF2-40B4-BE49-F238E27FC236}">
                  <a16:creationId xmlns:a16="http://schemas.microsoft.com/office/drawing/2014/main" id="{CC9446AE-C315-0DB2-7456-38FFB6D93E3C}"/>
                </a:ext>
              </a:extLst>
            </p:cNvPr>
            <p:cNvSpPr/>
            <p:nvPr/>
          </p:nvSpPr>
          <p:spPr>
            <a:xfrm>
              <a:off x="5865677" y="2499637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5" name="Freeform: Shape 8364">
              <a:extLst>
                <a:ext uri="{FF2B5EF4-FFF2-40B4-BE49-F238E27FC236}">
                  <a16:creationId xmlns:a16="http://schemas.microsoft.com/office/drawing/2014/main" id="{C4B08FB4-D34E-7996-9255-FD98C4A2F535}"/>
                </a:ext>
              </a:extLst>
            </p:cNvPr>
            <p:cNvSpPr/>
            <p:nvPr/>
          </p:nvSpPr>
          <p:spPr>
            <a:xfrm>
              <a:off x="5913357" y="2547316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66" name="Graphic 4">
              <a:extLst>
                <a:ext uri="{FF2B5EF4-FFF2-40B4-BE49-F238E27FC236}">
                  <a16:creationId xmlns:a16="http://schemas.microsoft.com/office/drawing/2014/main" id="{38258C3D-E1DF-82E6-0BAD-83B19FCF3B54}"/>
                </a:ext>
              </a:extLst>
            </p:cNvPr>
            <p:cNvGrpSpPr/>
            <p:nvPr/>
          </p:nvGrpSpPr>
          <p:grpSpPr>
            <a:xfrm>
              <a:off x="5913357" y="2547316"/>
              <a:ext cx="495913" cy="654092"/>
              <a:chOff x="5913357" y="2547316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07" name="Freeform: Shape 8706">
                <a:extLst>
                  <a:ext uri="{FF2B5EF4-FFF2-40B4-BE49-F238E27FC236}">
                    <a16:creationId xmlns:a16="http://schemas.microsoft.com/office/drawing/2014/main" id="{0739A7DE-63D0-8906-6CFE-95BE6CB83A6E}"/>
                  </a:ext>
                </a:extLst>
              </p:cNvPr>
              <p:cNvSpPr/>
              <p:nvPr/>
            </p:nvSpPr>
            <p:spPr>
              <a:xfrm rot="5400000">
                <a:off x="6155880" y="245537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8" name="Freeform: Shape 8707">
                <a:extLst>
                  <a:ext uri="{FF2B5EF4-FFF2-40B4-BE49-F238E27FC236}">
                    <a16:creationId xmlns:a16="http://schemas.microsoft.com/office/drawing/2014/main" id="{81C284C5-CA0D-F9E4-4B3B-6A4980E00E63}"/>
                  </a:ext>
                </a:extLst>
              </p:cNvPr>
              <p:cNvSpPr/>
              <p:nvPr/>
            </p:nvSpPr>
            <p:spPr>
              <a:xfrm>
                <a:off x="6274604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4 w 11103"/>
                  <a:gd name="connsiteY1" fmla="*/ 0 h 654092"/>
                  <a:gd name="connsiteX2" fmla="*/ 11104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4" y="0"/>
                    </a:lnTo>
                    <a:lnTo>
                      <a:pt x="11104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9" name="Freeform: Shape 8708">
                <a:extLst>
                  <a:ext uri="{FF2B5EF4-FFF2-40B4-BE49-F238E27FC236}">
                    <a16:creationId xmlns:a16="http://schemas.microsoft.com/office/drawing/2014/main" id="{88C4D390-E2A1-03BA-F57A-3843A95914B4}"/>
                  </a:ext>
                </a:extLst>
              </p:cNvPr>
              <p:cNvSpPr/>
              <p:nvPr/>
            </p:nvSpPr>
            <p:spPr>
              <a:xfrm>
                <a:off x="6034841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0" name="Freeform: Shape 8709">
                <a:extLst>
                  <a:ext uri="{FF2B5EF4-FFF2-40B4-BE49-F238E27FC236}">
                    <a16:creationId xmlns:a16="http://schemas.microsoft.com/office/drawing/2014/main" id="{62FF756B-91C8-66B5-FC4A-7A4514D5114A}"/>
                  </a:ext>
                </a:extLst>
              </p:cNvPr>
              <p:cNvSpPr/>
              <p:nvPr/>
            </p:nvSpPr>
            <p:spPr>
              <a:xfrm rot="5400000">
                <a:off x="6155880" y="262637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1" name="Freeform: Shape 8710">
                <a:extLst>
                  <a:ext uri="{FF2B5EF4-FFF2-40B4-BE49-F238E27FC236}">
                    <a16:creationId xmlns:a16="http://schemas.microsoft.com/office/drawing/2014/main" id="{C6EA2100-23E4-AFC3-27D9-B0DCC86AEB80}"/>
                  </a:ext>
                </a:extLst>
              </p:cNvPr>
              <p:cNvSpPr/>
              <p:nvPr/>
            </p:nvSpPr>
            <p:spPr>
              <a:xfrm rot="5400000">
                <a:off x="6155880" y="279738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67" name="Freeform: Shape 8366">
              <a:extLst>
                <a:ext uri="{FF2B5EF4-FFF2-40B4-BE49-F238E27FC236}">
                  <a16:creationId xmlns:a16="http://schemas.microsoft.com/office/drawing/2014/main" id="{2D9AC40A-3791-0B2E-F678-4B5271905B15}"/>
                </a:ext>
              </a:extLst>
            </p:cNvPr>
            <p:cNvSpPr/>
            <p:nvPr/>
          </p:nvSpPr>
          <p:spPr>
            <a:xfrm>
              <a:off x="5821441" y="3227000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8" name="Freeform: Shape 8367">
              <a:extLst>
                <a:ext uri="{FF2B5EF4-FFF2-40B4-BE49-F238E27FC236}">
                  <a16:creationId xmlns:a16="http://schemas.microsoft.com/office/drawing/2014/main" id="{16DA9AD1-C3F3-CA6C-009D-E3AE57C5C51D}"/>
                </a:ext>
              </a:extLst>
            </p:cNvPr>
            <p:cNvSpPr/>
            <p:nvPr/>
          </p:nvSpPr>
          <p:spPr>
            <a:xfrm>
              <a:off x="6774793" y="2491502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9" name="Freeform: Shape 8368">
              <a:extLst>
                <a:ext uri="{FF2B5EF4-FFF2-40B4-BE49-F238E27FC236}">
                  <a16:creationId xmlns:a16="http://schemas.microsoft.com/office/drawing/2014/main" id="{65FD9D5C-CECD-605F-9780-ADCED0AC0F05}"/>
                </a:ext>
              </a:extLst>
            </p:cNvPr>
            <p:cNvSpPr/>
            <p:nvPr/>
          </p:nvSpPr>
          <p:spPr>
            <a:xfrm>
              <a:off x="6782927" y="2499637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0" name="Freeform: Shape 8369">
              <a:extLst>
                <a:ext uri="{FF2B5EF4-FFF2-40B4-BE49-F238E27FC236}">
                  <a16:creationId xmlns:a16="http://schemas.microsoft.com/office/drawing/2014/main" id="{B2BDC360-D21D-F6D8-11D5-5CB8E8A3886A}"/>
                </a:ext>
              </a:extLst>
            </p:cNvPr>
            <p:cNvSpPr/>
            <p:nvPr/>
          </p:nvSpPr>
          <p:spPr>
            <a:xfrm>
              <a:off x="6830607" y="2547316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71" name="Graphic 4">
              <a:extLst>
                <a:ext uri="{FF2B5EF4-FFF2-40B4-BE49-F238E27FC236}">
                  <a16:creationId xmlns:a16="http://schemas.microsoft.com/office/drawing/2014/main" id="{D5F9D741-7A01-9DBC-6B82-9B568C907A1B}"/>
                </a:ext>
              </a:extLst>
            </p:cNvPr>
            <p:cNvGrpSpPr/>
            <p:nvPr/>
          </p:nvGrpSpPr>
          <p:grpSpPr>
            <a:xfrm>
              <a:off x="6830607" y="2547316"/>
              <a:ext cx="495913" cy="654092"/>
              <a:chOff x="6830607" y="2547316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02" name="Freeform: Shape 8701">
                <a:extLst>
                  <a:ext uri="{FF2B5EF4-FFF2-40B4-BE49-F238E27FC236}">
                    <a16:creationId xmlns:a16="http://schemas.microsoft.com/office/drawing/2014/main" id="{D66ED81B-3DB8-C5C3-30BB-DE337E137C8F}"/>
                  </a:ext>
                </a:extLst>
              </p:cNvPr>
              <p:cNvSpPr/>
              <p:nvPr/>
            </p:nvSpPr>
            <p:spPr>
              <a:xfrm rot="5400000">
                <a:off x="7073130" y="245537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3" name="Freeform: Shape 8702">
                <a:extLst>
                  <a:ext uri="{FF2B5EF4-FFF2-40B4-BE49-F238E27FC236}">
                    <a16:creationId xmlns:a16="http://schemas.microsoft.com/office/drawing/2014/main" id="{BFAABC06-6C17-33DA-E268-997EB03CC59A}"/>
                  </a:ext>
                </a:extLst>
              </p:cNvPr>
              <p:cNvSpPr/>
              <p:nvPr/>
            </p:nvSpPr>
            <p:spPr>
              <a:xfrm>
                <a:off x="7191913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4" name="Freeform: Shape 8703">
                <a:extLst>
                  <a:ext uri="{FF2B5EF4-FFF2-40B4-BE49-F238E27FC236}">
                    <a16:creationId xmlns:a16="http://schemas.microsoft.com/office/drawing/2014/main" id="{B196124A-E20E-5E9B-5D2E-B4BA3E1C369F}"/>
                  </a:ext>
                </a:extLst>
              </p:cNvPr>
              <p:cNvSpPr/>
              <p:nvPr/>
            </p:nvSpPr>
            <p:spPr>
              <a:xfrm>
                <a:off x="6952151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5" name="Freeform: Shape 8704">
                <a:extLst>
                  <a:ext uri="{FF2B5EF4-FFF2-40B4-BE49-F238E27FC236}">
                    <a16:creationId xmlns:a16="http://schemas.microsoft.com/office/drawing/2014/main" id="{9F513344-0254-30E0-3ED4-CA002D51AB08}"/>
                  </a:ext>
                </a:extLst>
              </p:cNvPr>
              <p:cNvSpPr/>
              <p:nvPr/>
            </p:nvSpPr>
            <p:spPr>
              <a:xfrm rot="5400000">
                <a:off x="7073130" y="262637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6" name="Freeform: Shape 8705">
                <a:extLst>
                  <a:ext uri="{FF2B5EF4-FFF2-40B4-BE49-F238E27FC236}">
                    <a16:creationId xmlns:a16="http://schemas.microsoft.com/office/drawing/2014/main" id="{DF7D1929-403D-4715-D84C-191DF8E182BD}"/>
                  </a:ext>
                </a:extLst>
              </p:cNvPr>
              <p:cNvSpPr/>
              <p:nvPr/>
            </p:nvSpPr>
            <p:spPr>
              <a:xfrm rot="5400000">
                <a:off x="7073130" y="279732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72" name="Freeform: Shape 8371">
              <a:extLst>
                <a:ext uri="{FF2B5EF4-FFF2-40B4-BE49-F238E27FC236}">
                  <a16:creationId xmlns:a16="http://schemas.microsoft.com/office/drawing/2014/main" id="{F63D0494-2A58-7D06-F01F-875073316240}"/>
                </a:ext>
              </a:extLst>
            </p:cNvPr>
            <p:cNvSpPr/>
            <p:nvPr/>
          </p:nvSpPr>
          <p:spPr>
            <a:xfrm>
              <a:off x="6738692" y="3227000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3" name="Freeform: Shape 8372">
              <a:extLst>
                <a:ext uri="{FF2B5EF4-FFF2-40B4-BE49-F238E27FC236}">
                  <a16:creationId xmlns:a16="http://schemas.microsoft.com/office/drawing/2014/main" id="{D7F6EF9C-C914-A9D7-17A1-DAF5C853219E}"/>
                </a:ext>
              </a:extLst>
            </p:cNvPr>
            <p:cNvSpPr/>
            <p:nvPr/>
          </p:nvSpPr>
          <p:spPr>
            <a:xfrm>
              <a:off x="4940233" y="2491502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4" name="Freeform: Shape 8373">
              <a:extLst>
                <a:ext uri="{FF2B5EF4-FFF2-40B4-BE49-F238E27FC236}">
                  <a16:creationId xmlns:a16="http://schemas.microsoft.com/office/drawing/2014/main" id="{C0B41AFB-A38F-6159-6A82-AD8BE345BDF6}"/>
                </a:ext>
              </a:extLst>
            </p:cNvPr>
            <p:cNvSpPr/>
            <p:nvPr/>
          </p:nvSpPr>
          <p:spPr>
            <a:xfrm>
              <a:off x="4948427" y="2499637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5" name="Freeform: Shape 8374">
              <a:extLst>
                <a:ext uri="{FF2B5EF4-FFF2-40B4-BE49-F238E27FC236}">
                  <a16:creationId xmlns:a16="http://schemas.microsoft.com/office/drawing/2014/main" id="{12614945-CDF8-204C-E327-1142B7B2EC9E}"/>
                </a:ext>
              </a:extLst>
            </p:cNvPr>
            <p:cNvSpPr/>
            <p:nvPr/>
          </p:nvSpPr>
          <p:spPr>
            <a:xfrm>
              <a:off x="4996047" y="2547316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76" name="Graphic 4">
              <a:extLst>
                <a:ext uri="{FF2B5EF4-FFF2-40B4-BE49-F238E27FC236}">
                  <a16:creationId xmlns:a16="http://schemas.microsoft.com/office/drawing/2014/main" id="{39488699-E0CC-CE71-DA8A-C03F6877C996}"/>
                </a:ext>
              </a:extLst>
            </p:cNvPr>
            <p:cNvGrpSpPr/>
            <p:nvPr/>
          </p:nvGrpSpPr>
          <p:grpSpPr>
            <a:xfrm>
              <a:off x="4996047" y="2547316"/>
              <a:ext cx="495913" cy="654092"/>
              <a:chOff x="4996047" y="2547316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697" name="Freeform: Shape 8696">
                <a:extLst>
                  <a:ext uri="{FF2B5EF4-FFF2-40B4-BE49-F238E27FC236}">
                    <a16:creationId xmlns:a16="http://schemas.microsoft.com/office/drawing/2014/main" id="{0F2333BC-D507-EFA7-10B0-21324B331D33}"/>
                  </a:ext>
                </a:extLst>
              </p:cNvPr>
              <p:cNvSpPr/>
              <p:nvPr/>
            </p:nvSpPr>
            <p:spPr>
              <a:xfrm rot="5400000">
                <a:off x="5238571" y="245537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8" name="Freeform: Shape 8697">
                <a:extLst>
                  <a:ext uri="{FF2B5EF4-FFF2-40B4-BE49-F238E27FC236}">
                    <a16:creationId xmlns:a16="http://schemas.microsoft.com/office/drawing/2014/main" id="{0FD76F3D-BF9D-B4A1-09EE-2A4E73125FAE}"/>
                  </a:ext>
                </a:extLst>
              </p:cNvPr>
              <p:cNvSpPr/>
              <p:nvPr/>
            </p:nvSpPr>
            <p:spPr>
              <a:xfrm>
                <a:off x="5357354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9" name="Freeform: Shape 8698">
                <a:extLst>
                  <a:ext uri="{FF2B5EF4-FFF2-40B4-BE49-F238E27FC236}">
                    <a16:creationId xmlns:a16="http://schemas.microsoft.com/office/drawing/2014/main" id="{D4DFD965-8B49-B5AF-E99F-B871BE4E5BEB}"/>
                  </a:ext>
                </a:extLst>
              </p:cNvPr>
              <p:cNvSpPr/>
              <p:nvPr/>
            </p:nvSpPr>
            <p:spPr>
              <a:xfrm>
                <a:off x="5117591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0" name="Freeform: Shape 8699">
                <a:extLst>
                  <a:ext uri="{FF2B5EF4-FFF2-40B4-BE49-F238E27FC236}">
                    <a16:creationId xmlns:a16="http://schemas.microsoft.com/office/drawing/2014/main" id="{8D3B8BD1-4BE4-0CA7-F6EA-49FC07E192B6}"/>
                  </a:ext>
                </a:extLst>
              </p:cNvPr>
              <p:cNvSpPr/>
              <p:nvPr/>
            </p:nvSpPr>
            <p:spPr>
              <a:xfrm rot="5400000">
                <a:off x="5238571" y="262637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1" name="Freeform: Shape 8700">
                <a:extLst>
                  <a:ext uri="{FF2B5EF4-FFF2-40B4-BE49-F238E27FC236}">
                    <a16:creationId xmlns:a16="http://schemas.microsoft.com/office/drawing/2014/main" id="{B135E9A7-0FAF-0EDD-AB94-308BA253B736}"/>
                  </a:ext>
                </a:extLst>
              </p:cNvPr>
              <p:cNvSpPr/>
              <p:nvPr/>
            </p:nvSpPr>
            <p:spPr>
              <a:xfrm rot="5400000">
                <a:off x="5238571" y="279738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77" name="Freeform: Shape 8376">
              <a:extLst>
                <a:ext uri="{FF2B5EF4-FFF2-40B4-BE49-F238E27FC236}">
                  <a16:creationId xmlns:a16="http://schemas.microsoft.com/office/drawing/2014/main" id="{88EF7191-B5A2-C038-742B-4EFB53F75C31}"/>
                </a:ext>
              </a:extLst>
            </p:cNvPr>
            <p:cNvSpPr/>
            <p:nvPr/>
          </p:nvSpPr>
          <p:spPr>
            <a:xfrm>
              <a:off x="4904132" y="3227000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8" name="Freeform: Shape 8377">
              <a:extLst>
                <a:ext uri="{FF2B5EF4-FFF2-40B4-BE49-F238E27FC236}">
                  <a16:creationId xmlns:a16="http://schemas.microsoft.com/office/drawing/2014/main" id="{873631BC-097F-46E5-57F4-397701494F7C}"/>
                </a:ext>
              </a:extLst>
            </p:cNvPr>
            <p:cNvSpPr/>
            <p:nvPr/>
          </p:nvSpPr>
          <p:spPr>
            <a:xfrm>
              <a:off x="5624964" y="6510884"/>
              <a:ext cx="1080951" cy="39069"/>
            </a:xfrm>
            <a:custGeom>
              <a:avLst/>
              <a:gdLst>
                <a:gd name="connsiteX0" fmla="*/ 0 w 1080951"/>
                <a:gd name="connsiteY0" fmla="*/ 0 h 39069"/>
                <a:gd name="connsiteX1" fmla="*/ 1080951 w 1080951"/>
                <a:gd name="connsiteY1" fmla="*/ 0 h 39069"/>
                <a:gd name="connsiteX2" fmla="*/ 1080951 w 1080951"/>
                <a:gd name="connsiteY2" fmla="*/ 39070 h 39069"/>
                <a:gd name="connsiteX3" fmla="*/ 0 w 1080951"/>
                <a:gd name="connsiteY3" fmla="*/ 39070 h 3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951" h="39069">
                  <a:moveTo>
                    <a:pt x="0" y="0"/>
                  </a:moveTo>
                  <a:lnTo>
                    <a:pt x="1080951" y="0"/>
                  </a:lnTo>
                  <a:lnTo>
                    <a:pt x="1080951" y="39070"/>
                  </a:lnTo>
                  <a:lnTo>
                    <a:pt x="0" y="3907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9" name="Freeform: Shape 8378">
              <a:extLst>
                <a:ext uri="{FF2B5EF4-FFF2-40B4-BE49-F238E27FC236}">
                  <a16:creationId xmlns:a16="http://schemas.microsoft.com/office/drawing/2014/main" id="{4C481B57-E020-1521-8AF8-31389984DDC6}"/>
                </a:ext>
              </a:extLst>
            </p:cNvPr>
            <p:cNvSpPr/>
            <p:nvPr/>
          </p:nvSpPr>
          <p:spPr>
            <a:xfrm>
              <a:off x="5624964" y="6413744"/>
              <a:ext cx="1080892" cy="97140"/>
            </a:xfrm>
            <a:custGeom>
              <a:avLst/>
              <a:gdLst>
                <a:gd name="connsiteX0" fmla="*/ 0 w 1080892"/>
                <a:gd name="connsiteY0" fmla="*/ 97140 h 97140"/>
                <a:gd name="connsiteX1" fmla="*/ 150104 w 1080892"/>
                <a:gd name="connsiteY1" fmla="*/ 0 h 97140"/>
                <a:gd name="connsiteX2" fmla="*/ 937260 w 1080892"/>
                <a:gd name="connsiteY2" fmla="*/ 0 h 97140"/>
                <a:gd name="connsiteX3" fmla="*/ 1080892 w 1080892"/>
                <a:gd name="connsiteY3" fmla="*/ 97140 h 97140"/>
                <a:gd name="connsiteX4" fmla="*/ 0 w 1080892"/>
                <a:gd name="connsiteY4" fmla="*/ 97140 h 9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0892" h="97140">
                  <a:moveTo>
                    <a:pt x="0" y="97140"/>
                  </a:moveTo>
                  <a:lnTo>
                    <a:pt x="150104" y="0"/>
                  </a:lnTo>
                  <a:lnTo>
                    <a:pt x="937260" y="0"/>
                  </a:lnTo>
                  <a:lnTo>
                    <a:pt x="1080892" y="97140"/>
                  </a:lnTo>
                  <a:lnTo>
                    <a:pt x="0" y="97140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0" name="Freeform: Shape 8379">
              <a:extLst>
                <a:ext uri="{FF2B5EF4-FFF2-40B4-BE49-F238E27FC236}">
                  <a16:creationId xmlns:a16="http://schemas.microsoft.com/office/drawing/2014/main" id="{1174AD2C-7C2A-D627-C3C9-52E23BC14A72}"/>
                </a:ext>
              </a:extLst>
            </p:cNvPr>
            <p:cNvSpPr/>
            <p:nvPr/>
          </p:nvSpPr>
          <p:spPr>
            <a:xfrm>
              <a:off x="5684044" y="6433219"/>
              <a:ext cx="957448" cy="39069"/>
            </a:xfrm>
            <a:custGeom>
              <a:avLst/>
              <a:gdLst>
                <a:gd name="connsiteX0" fmla="*/ 0 w 957448"/>
                <a:gd name="connsiteY0" fmla="*/ 0 h 39069"/>
                <a:gd name="connsiteX1" fmla="*/ 957448 w 957448"/>
                <a:gd name="connsiteY1" fmla="*/ 0 h 39069"/>
                <a:gd name="connsiteX2" fmla="*/ 957448 w 957448"/>
                <a:gd name="connsiteY2" fmla="*/ 39069 h 39069"/>
                <a:gd name="connsiteX3" fmla="*/ 0 w 957448"/>
                <a:gd name="connsiteY3" fmla="*/ 39069 h 3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7448" h="39069">
                  <a:moveTo>
                    <a:pt x="0" y="0"/>
                  </a:moveTo>
                  <a:lnTo>
                    <a:pt x="957448" y="0"/>
                  </a:lnTo>
                  <a:lnTo>
                    <a:pt x="957448" y="39069"/>
                  </a:lnTo>
                  <a:lnTo>
                    <a:pt x="0" y="39069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1" name="Freeform: Shape 8380">
              <a:extLst>
                <a:ext uri="{FF2B5EF4-FFF2-40B4-BE49-F238E27FC236}">
                  <a16:creationId xmlns:a16="http://schemas.microsoft.com/office/drawing/2014/main" id="{64D34183-DAFD-3367-91F0-C06CFE213B0D}"/>
                </a:ext>
              </a:extLst>
            </p:cNvPr>
            <p:cNvSpPr/>
            <p:nvPr/>
          </p:nvSpPr>
          <p:spPr>
            <a:xfrm>
              <a:off x="5684044" y="6336079"/>
              <a:ext cx="957448" cy="97140"/>
            </a:xfrm>
            <a:custGeom>
              <a:avLst/>
              <a:gdLst>
                <a:gd name="connsiteX0" fmla="*/ 0 w 957448"/>
                <a:gd name="connsiteY0" fmla="*/ 97140 h 97140"/>
                <a:gd name="connsiteX1" fmla="*/ 133004 w 957448"/>
                <a:gd name="connsiteY1" fmla="*/ 0 h 97140"/>
                <a:gd name="connsiteX2" fmla="*/ 830204 w 957448"/>
                <a:gd name="connsiteY2" fmla="*/ 0 h 97140"/>
                <a:gd name="connsiteX3" fmla="*/ 957448 w 957448"/>
                <a:gd name="connsiteY3" fmla="*/ 97140 h 97140"/>
                <a:gd name="connsiteX4" fmla="*/ 0 w 957448"/>
                <a:gd name="connsiteY4" fmla="*/ 97140 h 9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448" h="97140">
                  <a:moveTo>
                    <a:pt x="0" y="97140"/>
                  </a:moveTo>
                  <a:lnTo>
                    <a:pt x="133004" y="0"/>
                  </a:lnTo>
                  <a:lnTo>
                    <a:pt x="830204" y="0"/>
                  </a:lnTo>
                  <a:lnTo>
                    <a:pt x="957448" y="97140"/>
                  </a:lnTo>
                  <a:lnTo>
                    <a:pt x="0" y="97140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2" name="Freeform: Shape 8381">
              <a:extLst>
                <a:ext uri="{FF2B5EF4-FFF2-40B4-BE49-F238E27FC236}">
                  <a16:creationId xmlns:a16="http://schemas.microsoft.com/office/drawing/2014/main" id="{F2F5EEFD-3DA9-0B81-EDFC-FCC0BB740BB0}"/>
                </a:ext>
              </a:extLst>
            </p:cNvPr>
            <p:cNvSpPr/>
            <p:nvPr/>
          </p:nvSpPr>
          <p:spPr>
            <a:xfrm>
              <a:off x="5817820" y="6289350"/>
              <a:ext cx="696250" cy="46729"/>
            </a:xfrm>
            <a:custGeom>
              <a:avLst/>
              <a:gdLst>
                <a:gd name="connsiteX0" fmla="*/ 0 w 696250"/>
                <a:gd name="connsiteY0" fmla="*/ 0 h 46729"/>
                <a:gd name="connsiteX1" fmla="*/ 696251 w 696250"/>
                <a:gd name="connsiteY1" fmla="*/ 0 h 46729"/>
                <a:gd name="connsiteX2" fmla="*/ 696251 w 696250"/>
                <a:gd name="connsiteY2" fmla="*/ 46729 h 46729"/>
                <a:gd name="connsiteX3" fmla="*/ 0 w 696250"/>
                <a:gd name="connsiteY3" fmla="*/ 46729 h 4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6250" h="46729">
                  <a:moveTo>
                    <a:pt x="0" y="0"/>
                  </a:moveTo>
                  <a:lnTo>
                    <a:pt x="696251" y="0"/>
                  </a:lnTo>
                  <a:lnTo>
                    <a:pt x="696251" y="46729"/>
                  </a:lnTo>
                  <a:lnTo>
                    <a:pt x="0" y="46729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3" name="Freeform: Shape 8382">
              <a:extLst>
                <a:ext uri="{FF2B5EF4-FFF2-40B4-BE49-F238E27FC236}">
                  <a16:creationId xmlns:a16="http://schemas.microsoft.com/office/drawing/2014/main" id="{7A7EFD28-7C32-83CE-9862-EBFFC6BC34DB}"/>
                </a:ext>
              </a:extLst>
            </p:cNvPr>
            <p:cNvSpPr/>
            <p:nvPr/>
          </p:nvSpPr>
          <p:spPr>
            <a:xfrm>
              <a:off x="5913060" y="5287903"/>
              <a:ext cx="505770" cy="1001030"/>
            </a:xfrm>
            <a:custGeom>
              <a:avLst/>
              <a:gdLst>
                <a:gd name="connsiteX0" fmla="*/ 0 w 505770"/>
                <a:gd name="connsiteY0" fmla="*/ 0 h 1001030"/>
                <a:gd name="connsiteX1" fmla="*/ 505770 w 505770"/>
                <a:gd name="connsiteY1" fmla="*/ 0 h 1001030"/>
                <a:gd name="connsiteX2" fmla="*/ 505770 w 505770"/>
                <a:gd name="connsiteY2" fmla="*/ 1001031 h 1001030"/>
                <a:gd name="connsiteX3" fmla="*/ 0 w 505770"/>
                <a:gd name="connsiteY3" fmla="*/ 1001031 h 100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770" h="1001030">
                  <a:moveTo>
                    <a:pt x="0" y="0"/>
                  </a:moveTo>
                  <a:lnTo>
                    <a:pt x="505770" y="0"/>
                  </a:lnTo>
                  <a:lnTo>
                    <a:pt x="505770" y="1001031"/>
                  </a:lnTo>
                  <a:lnTo>
                    <a:pt x="0" y="1001031"/>
                  </a:lnTo>
                  <a:close/>
                </a:path>
              </a:pathLst>
            </a:custGeom>
            <a:solidFill>
              <a:srgbClr val="DCD3C7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4" name="Freeform: Shape 8383">
              <a:extLst>
                <a:ext uri="{FF2B5EF4-FFF2-40B4-BE49-F238E27FC236}">
                  <a16:creationId xmlns:a16="http://schemas.microsoft.com/office/drawing/2014/main" id="{281D78E7-34F9-9DE2-4C2B-0BB551A5C6B1}"/>
                </a:ext>
              </a:extLst>
            </p:cNvPr>
            <p:cNvSpPr/>
            <p:nvPr/>
          </p:nvSpPr>
          <p:spPr>
            <a:xfrm>
              <a:off x="5934495" y="5316701"/>
              <a:ext cx="458506" cy="972232"/>
            </a:xfrm>
            <a:custGeom>
              <a:avLst/>
              <a:gdLst>
                <a:gd name="connsiteX0" fmla="*/ 0 w 458506"/>
                <a:gd name="connsiteY0" fmla="*/ 0 h 972232"/>
                <a:gd name="connsiteX1" fmla="*/ 458506 w 458506"/>
                <a:gd name="connsiteY1" fmla="*/ 0 h 972232"/>
                <a:gd name="connsiteX2" fmla="*/ 458506 w 458506"/>
                <a:gd name="connsiteY2" fmla="*/ 972233 h 972232"/>
                <a:gd name="connsiteX3" fmla="*/ 0 w 458506"/>
                <a:gd name="connsiteY3" fmla="*/ 972233 h 97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8506" h="972232">
                  <a:moveTo>
                    <a:pt x="0" y="0"/>
                  </a:moveTo>
                  <a:lnTo>
                    <a:pt x="458506" y="0"/>
                  </a:lnTo>
                  <a:lnTo>
                    <a:pt x="458506" y="972233"/>
                  </a:lnTo>
                  <a:lnTo>
                    <a:pt x="0" y="972233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5" name="Freeform: Shape 8384">
              <a:extLst>
                <a:ext uri="{FF2B5EF4-FFF2-40B4-BE49-F238E27FC236}">
                  <a16:creationId xmlns:a16="http://schemas.microsoft.com/office/drawing/2014/main" id="{CCB0F61A-BF83-2779-6D78-C4D9A426C06F}"/>
                </a:ext>
              </a:extLst>
            </p:cNvPr>
            <p:cNvSpPr/>
            <p:nvPr/>
          </p:nvSpPr>
          <p:spPr>
            <a:xfrm>
              <a:off x="5955395" y="5339799"/>
              <a:ext cx="421099" cy="929244"/>
            </a:xfrm>
            <a:custGeom>
              <a:avLst/>
              <a:gdLst>
                <a:gd name="connsiteX0" fmla="*/ 0 w 421099"/>
                <a:gd name="connsiteY0" fmla="*/ 0 h 929244"/>
                <a:gd name="connsiteX1" fmla="*/ 421099 w 421099"/>
                <a:gd name="connsiteY1" fmla="*/ 0 h 929244"/>
                <a:gd name="connsiteX2" fmla="*/ 421099 w 421099"/>
                <a:gd name="connsiteY2" fmla="*/ 929245 h 929244"/>
                <a:gd name="connsiteX3" fmla="*/ 0 w 421099"/>
                <a:gd name="connsiteY3" fmla="*/ 929245 h 92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1099" h="929244">
                  <a:moveTo>
                    <a:pt x="0" y="0"/>
                  </a:moveTo>
                  <a:lnTo>
                    <a:pt x="421099" y="0"/>
                  </a:lnTo>
                  <a:lnTo>
                    <a:pt x="421099" y="929245"/>
                  </a:lnTo>
                  <a:lnTo>
                    <a:pt x="0" y="92924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6" name="Freeform: Shape 8385">
              <a:extLst>
                <a:ext uri="{FF2B5EF4-FFF2-40B4-BE49-F238E27FC236}">
                  <a16:creationId xmlns:a16="http://schemas.microsoft.com/office/drawing/2014/main" id="{0D0CC749-73FC-9304-7D37-F3D6E9F63D18}"/>
                </a:ext>
              </a:extLst>
            </p:cNvPr>
            <p:cNvSpPr/>
            <p:nvPr/>
          </p:nvSpPr>
          <p:spPr>
            <a:xfrm>
              <a:off x="5998799" y="5974713"/>
              <a:ext cx="334290" cy="248669"/>
            </a:xfrm>
            <a:custGeom>
              <a:avLst/>
              <a:gdLst>
                <a:gd name="connsiteX0" fmla="*/ 334290 w 334290"/>
                <a:gd name="connsiteY0" fmla="*/ 204909 h 248669"/>
                <a:gd name="connsiteX1" fmla="*/ 334290 w 334290"/>
                <a:gd name="connsiteY1" fmla="*/ 43761 h 248669"/>
                <a:gd name="connsiteX2" fmla="*/ 290530 w 334290"/>
                <a:gd name="connsiteY2" fmla="*/ 0 h 248669"/>
                <a:gd name="connsiteX3" fmla="*/ 43761 w 334290"/>
                <a:gd name="connsiteY3" fmla="*/ 0 h 248669"/>
                <a:gd name="connsiteX4" fmla="*/ 0 w 334290"/>
                <a:gd name="connsiteY4" fmla="*/ 43761 h 248669"/>
                <a:gd name="connsiteX5" fmla="*/ 0 w 334290"/>
                <a:gd name="connsiteY5" fmla="*/ 204909 h 248669"/>
                <a:gd name="connsiteX6" fmla="*/ 43761 w 334290"/>
                <a:gd name="connsiteY6" fmla="*/ 248669 h 248669"/>
                <a:gd name="connsiteX7" fmla="*/ 290530 w 334290"/>
                <a:gd name="connsiteY7" fmla="*/ 248669 h 248669"/>
                <a:gd name="connsiteX8" fmla="*/ 334290 w 334290"/>
                <a:gd name="connsiteY8" fmla="*/ 204909 h 24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4290" h="248669">
                  <a:moveTo>
                    <a:pt x="334290" y="204909"/>
                  </a:moveTo>
                  <a:lnTo>
                    <a:pt x="334290" y="43761"/>
                  </a:lnTo>
                  <a:cubicBezTo>
                    <a:pt x="310124" y="43761"/>
                    <a:pt x="290530" y="24166"/>
                    <a:pt x="290530" y="0"/>
                  </a:cubicBezTo>
                  <a:lnTo>
                    <a:pt x="43761" y="0"/>
                  </a:lnTo>
                  <a:cubicBezTo>
                    <a:pt x="43761" y="24166"/>
                    <a:pt x="24166" y="43761"/>
                    <a:pt x="0" y="43761"/>
                  </a:cubicBezTo>
                  <a:lnTo>
                    <a:pt x="0" y="204909"/>
                  </a:lnTo>
                  <a:cubicBezTo>
                    <a:pt x="24166" y="204909"/>
                    <a:pt x="43761" y="224503"/>
                    <a:pt x="43761" y="248669"/>
                  </a:cubicBezTo>
                  <a:lnTo>
                    <a:pt x="290530" y="248669"/>
                  </a:lnTo>
                  <a:cubicBezTo>
                    <a:pt x="290530" y="224503"/>
                    <a:pt x="310124" y="204909"/>
                    <a:pt x="334290" y="204909"/>
                  </a:cubicBez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7" name="Freeform: Shape 8386">
              <a:extLst>
                <a:ext uri="{FF2B5EF4-FFF2-40B4-BE49-F238E27FC236}">
                  <a16:creationId xmlns:a16="http://schemas.microsoft.com/office/drawing/2014/main" id="{05F497DF-3F26-1C2A-82CB-D4CC9E5086C1}"/>
                </a:ext>
              </a:extLst>
            </p:cNvPr>
            <p:cNvSpPr/>
            <p:nvPr/>
          </p:nvSpPr>
          <p:spPr>
            <a:xfrm>
              <a:off x="5998799" y="5401907"/>
              <a:ext cx="334290" cy="515804"/>
            </a:xfrm>
            <a:custGeom>
              <a:avLst/>
              <a:gdLst>
                <a:gd name="connsiteX0" fmla="*/ 0 w 334290"/>
                <a:gd name="connsiteY0" fmla="*/ 0 h 515804"/>
                <a:gd name="connsiteX1" fmla="*/ 334290 w 334290"/>
                <a:gd name="connsiteY1" fmla="*/ 0 h 515804"/>
                <a:gd name="connsiteX2" fmla="*/ 334290 w 334290"/>
                <a:gd name="connsiteY2" fmla="*/ 515805 h 515804"/>
                <a:gd name="connsiteX3" fmla="*/ 0 w 334290"/>
                <a:gd name="connsiteY3" fmla="*/ 515805 h 5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290" h="515804">
                  <a:moveTo>
                    <a:pt x="0" y="0"/>
                  </a:moveTo>
                  <a:lnTo>
                    <a:pt x="334290" y="0"/>
                  </a:lnTo>
                  <a:lnTo>
                    <a:pt x="334290" y="515805"/>
                  </a:lnTo>
                  <a:lnTo>
                    <a:pt x="0" y="515805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8" name="Freeform: Shape 8387">
              <a:extLst>
                <a:ext uri="{FF2B5EF4-FFF2-40B4-BE49-F238E27FC236}">
                  <a16:creationId xmlns:a16="http://schemas.microsoft.com/office/drawing/2014/main" id="{A066A2D7-CAB8-F27E-C50F-7A69FE6171B1}"/>
                </a:ext>
              </a:extLst>
            </p:cNvPr>
            <p:cNvSpPr/>
            <p:nvPr/>
          </p:nvSpPr>
          <p:spPr>
            <a:xfrm>
              <a:off x="6022966" y="5419779"/>
              <a:ext cx="285957" cy="475488"/>
            </a:xfrm>
            <a:custGeom>
              <a:avLst/>
              <a:gdLst>
                <a:gd name="connsiteX0" fmla="*/ 0 w 285957"/>
                <a:gd name="connsiteY0" fmla="*/ 0 h 475488"/>
                <a:gd name="connsiteX1" fmla="*/ 285958 w 285957"/>
                <a:gd name="connsiteY1" fmla="*/ 0 h 475488"/>
                <a:gd name="connsiteX2" fmla="*/ 285958 w 285957"/>
                <a:gd name="connsiteY2" fmla="*/ 475488 h 475488"/>
                <a:gd name="connsiteX3" fmla="*/ 0 w 285957"/>
                <a:gd name="connsiteY3" fmla="*/ 475488 h 47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7" h="475488">
                  <a:moveTo>
                    <a:pt x="0" y="0"/>
                  </a:moveTo>
                  <a:lnTo>
                    <a:pt x="285958" y="0"/>
                  </a:lnTo>
                  <a:lnTo>
                    <a:pt x="285958" y="475488"/>
                  </a:lnTo>
                  <a:lnTo>
                    <a:pt x="0" y="475488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89" name="Graphic 4">
              <a:extLst>
                <a:ext uri="{FF2B5EF4-FFF2-40B4-BE49-F238E27FC236}">
                  <a16:creationId xmlns:a16="http://schemas.microsoft.com/office/drawing/2014/main" id="{FD7F2F18-1275-1DAE-5958-EF20BDF8202F}"/>
                </a:ext>
              </a:extLst>
            </p:cNvPr>
            <p:cNvGrpSpPr/>
            <p:nvPr/>
          </p:nvGrpSpPr>
          <p:grpSpPr>
            <a:xfrm>
              <a:off x="6020947" y="5417285"/>
              <a:ext cx="287976" cy="477981"/>
              <a:chOff x="6020947" y="5417285"/>
              <a:chExt cx="287976" cy="477981"/>
            </a:xfrm>
            <a:solidFill>
              <a:schemeClr val="accent2"/>
            </a:solidFill>
          </p:grpSpPr>
          <p:sp>
            <p:nvSpPr>
              <p:cNvPr id="8690" name="Freeform: Shape 8689">
                <a:extLst>
                  <a:ext uri="{FF2B5EF4-FFF2-40B4-BE49-F238E27FC236}">
                    <a16:creationId xmlns:a16="http://schemas.microsoft.com/office/drawing/2014/main" id="{4643A095-F4DB-8986-9767-8287DA37C9F8}"/>
                  </a:ext>
                </a:extLst>
              </p:cNvPr>
              <p:cNvSpPr/>
              <p:nvPr/>
            </p:nvSpPr>
            <p:spPr>
              <a:xfrm>
                <a:off x="6020947" y="5610140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1" name="Freeform: Shape 8690">
                <a:extLst>
                  <a:ext uri="{FF2B5EF4-FFF2-40B4-BE49-F238E27FC236}">
                    <a16:creationId xmlns:a16="http://schemas.microsoft.com/office/drawing/2014/main" id="{E9687417-D008-87A2-9FC5-A83DF670BFC2}"/>
                  </a:ext>
                </a:extLst>
              </p:cNvPr>
              <p:cNvSpPr/>
              <p:nvPr/>
            </p:nvSpPr>
            <p:spPr>
              <a:xfrm>
                <a:off x="6020947" y="5516385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2" name="Freeform: Shape 8691">
                <a:extLst>
                  <a:ext uri="{FF2B5EF4-FFF2-40B4-BE49-F238E27FC236}">
                    <a16:creationId xmlns:a16="http://schemas.microsoft.com/office/drawing/2014/main" id="{0E695C95-FF09-6DC4-ED71-09C6E743EAAD}"/>
                  </a:ext>
                </a:extLst>
              </p:cNvPr>
              <p:cNvSpPr/>
              <p:nvPr/>
            </p:nvSpPr>
            <p:spPr>
              <a:xfrm>
                <a:off x="6020947" y="5800383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3" name="Freeform: Shape 8692">
                <a:extLst>
                  <a:ext uri="{FF2B5EF4-FFF2-40B4-BE49-F238E27FC236}">
                    <a16:creationId xmlns:a16="http://schemas.microsoft.com/office/drawing/2014/main" id="{4D3B5B0B-6908-B831-90C8-C0763AC1EFE9}"/>
                  </a:ext>
                </a:extLst>
              </p:cNvPr>
              <p:cNvSpPr/>
              <p:nvPr/>
            </p:nvSpPr>
            <p:spPr>
              <a:xfrm rot="-5400000">
                <a:off x="5926983" y="5653159"/>
                <a:ext cx="477922" cy="6293"/>
              </a:xfrm>
              <a:custGeom>
                <a:avLst/>
                <a:gdLst>
                  <a:gd name="connsiteX0" fmla="*/ 0 w 477922"/>
                  <a:gd name="connsiteY0" fmla="*/ 0 h 6293"/>
                  <a:gd name="connsiteX1" fmla="*/ 477923 w 477922"/>
                  <a:gd name="connsiteY1" fmla="*/ 0 h 6293"/>
                  <a:gd name="connsiteX2" fmla="*/ 477923 w 477922"/>
                  <a:gd name="connsiteY2" fmla="*/ 6294 h 6293"/>
                  <a:gd name="connsiteX3" fmla="*/ 0 w 477922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22" h="6293">
                    <a:moveTo>
                      <a:pt x="0" y="0"/>
                    </a:moveTo>
                    <a:lnTo>
                      <a:pt x="477923" y="0"/>
                    </a:lnTo>
                    <a:lnTo>
                      <a:pt x="477923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4" name="Freeform: Shape 8693">
                <a:extLst>
                  <a:ext uri="{FF2B5EF4-FFF2-40B4-BE49-F238E27FC236}">
                    <a16:creationId xmlns:a16="http://schemas.microsoft.com/office/drawing/2014/main" id="{0F5A9914-589C-4652-5703-6980AEE099ED}"/>
                  </a:ext>
                </a:extLst>
              </p:cNvPr>
              <p:cNvSpPr/>
              <p:nvPr/>
            </p:nvSpPr>
            <p:spPr>
              <a:xfrm rot="-5400000">
                <a:off x="5845341" y="5653099"/>
                <a:ext cx="477922" cy="6293"/>
              </a:xfrm>
              <a:custGeom>
                <a:avLst/>
                <a:gdLst>
                  <a:gd name="connsiteX0" fmla="*/ 0 w 477922"/>
                  <a:gd name="connsiteY0" fmla="*/ 0 h 6293"/>
                  <a:gd name="connsiteX1" fmla="*/ 477922 w 477922"/>
                  <a:gd name="connsiteY1" fmla="*/ 0 h 6293"/>
                  <a:gd name="connsiteX2" fmla="*/ 477922 w 477922"/>
                  <a:gd name="connsiteY2" fmla="*/ 6294 h 6293"/>
                  <a:gd name="connsiteX3" fmla="*/ 0 w 477922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22" h="6293">
                    <a:moveTo>
                      <a:pt x="0" y="0"/>
                    </a:moveTo>
                    <a:lnTo>
                      <a:pt x="477922" y="0"/>
                    </a:lnTo>
                    <a:lnTo>
                      <a:pt x="477922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5" name="Freeform: Shape 8694">
                <a:extLst>
                  <a:ext uri="{FF2B5EF4-FFF2-40B4-BE49-F238E27FC236}">
                    <a16:creationId xmlns:a16="http://schemas.microsoft.com/office/drawing/2014/main" id="{0603C2D1-CB13-F755-3767-5FBFA75A9C9F}"/>
                  </a:ext>
                </a:extLst>
              </p:cNvPr>
              <p:cNvSpPr/>
              <p:nvPr/>
            </p:nvSpPr>
            <p:spPr>
              <a:xfrm rot="-5400000">
                <a:off x="6008626" y="5653099"/>
                <a:ext cx="477922" cy="6293"/>
              </a:xfrm>
              <a:custGeom>
                <a:avLst/>
                <a:gdLst>
                  <a:gd name="connsiteX0" fmla="*/ 0 w 477922"/>
                  <a:gd name="connsiteY0" fmla="*/ 0 h 6293"/>
                  <a:gd name="connsiteX1" fmla="*/ 477923 w 477922"/>
                  <a:gd name="connsiteY1" fmla="*/ 0 h 6293"/>
                  <a:gd name="connsiteX2" fmla="*/ 477923 w 477922"/>
                  <a:gd name="connsiteY2" fmla="*/ 6294 h 6293"/>
                  <a:gd name="connsiteX3" fmla="*/ 0 w 477922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22" h="6293">
                    <a:moveTo>
                      <a:pt x="0" y="0"/>
                    </a:moveTo>
                    <a:lnTo>
                      <a:pt x="477923" y="0"/>
                    </a:lnTo>
                    <a:lnTo>
                      <a:pt x="477923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6" name="Freeform: Shape 8695">
                <a:extLst>
                  <a:ext uri="{FF2B5EF4-FFF2-40B4-BE49-F238E27FC236}">
                    <a16:creationId xmlns:a16="http://schemas.microsoft.com/office/drawing/2014/main" id="{9BA3DE88-CF40-F196-76C5-5CA959862B2B}"/>
                  </a:ext>
                </a:extLst>
              </p:cNvPr>
              <p:cNvSpPr/>
              <p:nvPr/>
            </p:nvSpPr>
            <p:spPr>
              <a:xfrm>
                <a:off x="6020947" y="5706627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90" name="Freeform: Shape 8389">
              <a:extLst>
                <a:ext uri="{FF2B5EF4-FFF2-40B4-BE49-F238E27FC236}">
                  <a16:creationId xmlns:a16="http://schemas.microsoft.com/office/drawing/2014/main" id="{15BAD3DC-17B7-ECBA-2D79-70BCF394B9FD}"/>
                </a:ext>
              </a:extLst>
            </p:cNvPr>
            <p:cNvSpPr/>
            <p:nvPr/>
          </p:nvSpPr>
          <p:spPr>
            <a:xfrm>
              <a:off x="6077533" y="5929052"/>
              <a:ext cx="171717" cy="34319"/>
            </a:xfrm>
            <a:custGeom>
              <a:avLst/>
              <a:gdLst>
                <a:gd name="connsiteX0" fmla="*/ 0 w 171717"/>
                <a:gd name="connsiteY0" fmla="*/ 0 h 34319"/>
                <a:gd name="connsiteX1" fmla="*/ 171717 w 171717"/>
                <a:gd name="connsiteY1" fmla="*/ 0 h 34319"/>
                <a:gd name="connsiteX2" fmla="*/ 171717 w 171717"/>
                <a:gd name="connsiteY2" fmla="*/ 34320 h 34319"/>
                <a:gd name="connsiteX3" fmla="*/ 0 w 171717"/>
                <a:gd name="connsiteY3" fmla="*/ 34320 h 3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717" h="34319">
                  <a:moveTo>
                    <a:pt x="0" y="0"/>
                  </a:moveTo>
                  <a:lnTo>
                    <a:pt x="171717" y="0"/>
                  </a:lnTo>
                  <a:lnTo>
                    <a:pt x="171717" y="34320"/>
                  </a:lnTo>
                  <a:lnTo>
                    <a:pt x="0" y="34320"/>
                  </a:ln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1" name="Freeform: Shape 8390">
              <a:extLst>
                <a:ext uri="{FF2B5EF4-FFF2-40B4-BE49-F238E27FC236}">
                  <a16:creationId xmlns:a16="http://schemas.microsoft.com/office/drawing/2014/main" id="{B2CD1D72-F97A-1D4E-87EC-D5AB7208874D}"/>
                </a:ext>
              </a:extLst>
            </p:cNvPr>
            <p:cNvSpPr/>
            <p:nvPr/>
          </p:nvSpPr>
          <p:spPr>
            <a:xfrm>
              <a:off x="6092436" y="5931843"/>
              <a:ext cx="140663" cy="28738"/>
            </a:xfrm>
            <a:custGeom>
              <a:avLst/>
              <a:gdLst>
                <a:gd name="connsiteX0" fmla="*/ 0 w 140663"/>
                <a:gd name="connsiteY0" fmla="*/ 0 h 28738"/>
                <a:gd name="connsiteX1" fmla="*/ 140663 w 140663"/>
                <a:gd name="connsiteY1" fmla="*/ 0 h 28738"/>
                <a:gd name="connsiteX2" fmla="*/ 140663 w 140663"/>
                <a:gd name="connsiteY2" fmla="*/ 28739 h 28738"/>
                <a:gd name="connsiteX3" fmla="*/ 0 w 140663"/>
                <a:gd name="connsiteY3" fmla="*/ 28739 h 2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663" h="28738">
                  <a:moveTo>
                    <a:pt x="0" y="0"/>
                  </a:moveTo>
                  <a:lnTo>
                    <a:pt x="140663" y="0"/>
                  </a:lnTo>
                  <a:lnTo>
                    <a:pt x="140663" y="28739"/>
                  </a:lnTo>
                  <a:lnTo>
                    <a:pt x="0" y="28739"/>
                  </a:ln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92" name="Graphic 4">
              <a:extLst>
                <a:ext uri="{FF2B5EF4-FFF2-40B4-BE49-F238E27FC236}">
                  <a16:creationId xmlns:a16="http://schemas.microsoft.com/office/drawing/2014/main" id="{2CF7548D-18C1-2BC2-8626-26F0C6DA729D}"/>
                </a:ext>
              </a:extLst>
            </p:cNvPr>
            <p:cNvGrpSpPr/>
            <p:nvPr/>
          </p:nvGrpSpPr>
          <p:grpSpPr>
            <a:xfrm>
              <a:off x="5973268" y="5937781"/>
              <a:ext cx="51063" cy="67511"/>
              <a:chOff x="5973268" y="5937781"/>
              <a:chExt cx="51063" cy="67511"/>
            </a:xfrm>
            <a:solidFill>
              <a:srgbClr val="F4D68D"/>
            </a:solidFill>
          </p:grpSpPr>
          <p:sp>
            <p:nvSpPr>
              <p:cNvPr id="8687" name="Freeform: Shape 8686">
                <a:extLst>
                  <a:ext uri="{FF2B5EF4-FFF2-40B4-BE49-F238E27FC236}">
                    <a16:creationId xmlns:a16="http://schemas.microsoft.com/office/drawing/2014/main" id="{53378B95-FA91-2153-D6FB-8C580917112E}"/>
                  </a:ext>
                </a:extLst>
              </p:cNvPr>
              <p:cNvSpPr/>
              <p:nvPr/>
            </p:nvSpPr>
            <p:spPr>
              <a:xfrm>
                <a:off x="5983658" y="5937781"/>
                <a:ext cx="30222" cy="21019"/>
              </a:xfrm>
              <a:custGeom>
                <a:avLst/>
                <a:gdLst>
                  <a:gd name="connsiteX0" fmla="*/ 28560 w 30222"/>
                  <a:gd name="connsiteY0" fmla="*/ 0 h 21019"/>
                  <a:gd name="connsiteX1" fmla="*/ 30223 w 30222"/>
                  <a:gd name="connsiteY1" fmla="*/ 1663 h 21019"/>
                  <a:gd name="connsiteX2" fmla="*/ 30223 w 30222"/>
                  <a:gd name="connsiteY2" fmla="*/ 19357 h 21019"/>
                  <a:gd name="connsiteX3" fmla="*/ 28560 w 30222"/>
                  <a:gd name="connsiteY3" fmla="*/ 21020 h 21019"/>
                  <a:gd name="connsiteX4" fmla="*/ 1662 w 30222"/>
                  <a:gd name="connsiteY4" fmla="*/ 21020 h 21019"/>
                  <a:gd name="connsiteX5" fmla="*/ 0 w 30222"/>
                  <a:gd name="connsiteY5" fmla="*/ 19357 h 21019"/>
                  <a:gd name="connsiteX6" fmla="*/ 0 w 30222"/>
                  <a:gd name="connsiteY6" fmla="*/ 1663 h 21019"/>
                  <a:gd name="connsiteX7" fmla="*/ 1662 w 30222"/>
                  <a:gd name="connsiteY7" fmla="*/ 0 h 21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2" h="21019">
                    <a:moveTo>
                      <a:pt x="28560" y="0"/>
                    </a:moveTo>
                    <a:cubicBezTo>
                      <a:pt x="29479" y="0"/>
                      <a:pt x="30223" y="744"/>
                      <a:pt x="30223" y="1663"/>
                    </a:cubicBezTo>
                    <a:lnTo>
                      <a:pt x="30223" y="19357"/>
                    </a:lnTo>
                    <a:cubicBezTo>
                      <a:pt x="30223" y="20275"/>
                      <a:pt x="29479" y="21020"/>
                      <a:pt x="28560" y="21020"/>
                    </a:cubicBezTo>
                    <a:lnTo>
                      <a:pt x="1662" y="21020"/>
                    </a:lnTo>
                    <a:cubicBezTo>
                      <a:pt x="744" y="21020"/>
                      <a:pt x="0" y="20275"/>
                      <a:pt x="0" y="19357"/>
                    </a:cubicBezTo>
                    <a:lnTo>
                      <a:pt x="0" y="1663"/>
                    </a:lnTo>
                    <a:cubicBezTo>
                      <a:pt x="0" y="744"/>
                      <a:pt x="744" y="0"/>
                      <a:pt x="1662" y="0"/>
                    </a:cubicBezTo>
                    <a:close/>
                  </a:path>
                </a:pathLst>
              </a:custGeom>
              <a:solidFill>
                <a:srgbClr val="F4D68D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8" name="Freeform: Shape 8687">
                <a:extLst>
                  <a:ext uri="{FF2B5EF4-FFF2-40B4-BE49-F238E27FC236}">
                    <a16:creationId xmlns:a16="http://schemas.microsoft.com/office/drawing/2014/main" id="{F01C54E4-3B81-9683-290C-04D4CCAAD39A}"/>
                  </a:ext>
                </a:extLst>
              </p:cNvPr>
              <p:cNvSpPr/>
              <p:nvPr/>
            </p:nvSpPr>
            <p:spPr>
              <a:xfrm>
                <a:off x="5973268" y="5954228"/>
                <a:ext cx="51063" cy="51064"/>
              </a:xfrm>
              <a:custGeom>
                <a:avLst/>
                <a:gdLst>
                  <a:gd name="connsiteX0" fmla="*/ 25532 w 51063"/>
                  <a:gd name="connsiteY0" fmla="*/ 51064 h 51064"/>
                  <a:gd name="connsiteX1" fmla="*/ 0 w 51063"/>
                  <a:gd name="connsiteY1" fmla="*/ 25532 h 51064"/>
                  <a:gd name="connsiteX2" fmla="*/ 25532 w 51063"/>
                  <a:gd name="connsiteY2" fmla="*/ 0 h 51064"/>
                  <a:gd name="connsiteX3" fmla="*/ 51064 w 51063"/>
                  <a:gd name="connsiteY3" fmla="*/ 25532 h 51064"/>
                  <a:gd name="connsiteX4" fmla="*/ 25532 w 51063"/>
                  <a:gd name="connsiteY4" fmla="*/ 51064 h 51064"/>
                  <a:gd name="connsiteX5" fmla="*/ 25532 w 51063"/>
                  <a:gd name="connsiteY5" fmla="*/ 8253 h 51064"/>
                  <a:gd name="connsiteX6" fmla="*/ 8253 w 51063"/>
                  <a:gd name="connsiteY6" fmla="*/ 25532 h 51064"/>
                  <a:gd name="connsiteX7" fmla="*/ 25532 w 51063"/>
                  <a:gd name="connsiteY7" fmla="*/ 42811 h 51064"/>
                  <a:gd name="connsiteX8" fmla="*/ 42810 w 51063"/>
                  <a:gd name="connsiteY8" fmla="*/ 25532 h 51064"/>
                  <a:gd name="connsiteX9" fmla="*/ 25532 w 51063"/>
                  <a:gd name="connsiteY9" fmla="*/ 8253 h 5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063" h="51064">
                    <a:moveTo>
                      <a:pt x="25532" y="51064"/>
                    </a:moveTo>
                    <a:cubicBezTo>
                      <a:pt x="11460" y="51064"/>
                      <a:pt x="0" y="39604"/>
                      <a:pt x="0" y="25532"/>
                    </a:cubicBezTo>
                    <a:cubicBezTo>
                      <a:pt x="0" y="11460"/>
                      <a:pt x="11460" y="0"/>
                      <a:pt x="25532" y="0"/>
                    </a:cubicBezTo>
                    <a:cubicBezTo>
                      <a:pt x="39604" y="0"/>
                      <a:pt x="51064" y="11460"/>
                      <a:pt x="51064" y="25532"/>
                    </a:cubicBezTo>
                    <a:cubicBezTo>
                      <a:pt x="51064" y="39604"/>
                      <a:pt x="39604" y="51064"/>
                      <a:pt x="25532" y="51064"/>
                    </a:cubicBezTo>
                    <a:close/>
                    <a:moveTo>
                      <a:pt x="25532" y="8253"/>
                    </a:moveTo>
                    <a:cubicBezTo>
                      <a:pt x="16032" y="8253"/>
                      <a:pt x="8253" y="16032"/>
                      <a:pt x="8253" y="25532"/>
                    </a:cubicBezTo>
                    <a:cubicBezTo>
                      <a:pt x="8253" y="35032"/>
                      <a:pt x="16032" y="42811"/>
                      <a:pt x="25532" y="42811"/>
                    </a:cubicBezTo>
                    <a:cubicBezTo>
                      <a:pt x="35032" y="42811"/>
                      <a:pt x="42810" y="35032"/>
                      <a:pt x="42810" y="25532"/>
                    </a:cubicBezTo>
                    <a:cubicBezTo>
                      <a:pt x="42810" y="16032"/>
                      <a:pt x="35032" y="8253"/>
                      <a:pt x="25532" y="8253"/>
                    </a:cubicBezTo>
                    <a:close/>
                  </a:path>
                </a:pathLst>
              </a:custGeom>
              <a:solidFill>
                <a:srgbClr val="F4D68D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9" name="Freeform: Shape 8688">
                <a:extLst>
                  <a:ext uri="{FF2B5EF4-FFF2-40B4-BE49-F238E27FC236}">
                    <a16:creationId xmlns:a16="http://schemas.microsoft.com/office/drawing/2014/main" id="{1296A06D-7EC8-6517-3F6C-AEDF85636B16}"/>
                  </a:ext>
                </a:extLst>
              </p:cNvPr>
              <p:cNvSpPr/>
              <p:nvPr/>
            </p:nvSpPr>
            <p:spPr>
              <a:xfrm>
                <a:off x="5991496" y="5946865"/>
                <a:ext cx="14606" cy="14606"/>
              </a:xfrm>
              <a:custGeom>
                <a:avLst/>
                <a:gdLst>
                  <a:gd name="connsiteX0" fmla="*/ 14607 w 14606"/>
                  <a:gd name="connsiteY0" fmla="*/ 7303 h 14606"/>
                  <a:gd name="connsiteX1" fmla="*/ 7303 w 14606"/>
                  <a:gd name="connsiteY1" fmla="*/ 14607 h 14606"/>
                  <a:gd name="connsiteX2" fmla="*/ 0 w 14606"/>
                  <a:gd name="connsiteY2" fmla="*/ 7303 h 14606"/>
                  <a:gd name="connsiteX3" fmla="*/ 7303 w 14606"/>
                  <a:gd name="connsiteY3" fmla="*/ 0 h 14606"/>
                  <a:gd name="connsiteX4" fmla="*/ 14607 w 14606"/>
                  <a:gd name="connsiteY4" fmla="*/ 7303 h 14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6" h="14606">
                    <a:moveTo>
                      <a:pt x="14607" y="7303"/>
                    </a:moveTo>
                    <a:cubicBezTo>
                      <a:pt x="14607" y="11337"/>
                      <a:pt x="11337" y="14607"/>
                      <a:pt x="7303" y="14607"/>
                    </a:cubicBezTo>
                    <a:cubicBezTo>
                      <a:pt x="3270" y="14607"/>
                      <a:pt x="0" y="11337"/>
                      <a:pt x="0" y="7303"/>
                    </a:cubicBezTo>
                    <a:cubicBezTo>
                      <a:pt x="0" y="3270"/>
                      <a:pt x="3270" y="0"/>
                      <a:pt x="7303" y="0"/>
                    </a:cubicBezTo>
                    <a:cubicBezTo>
                      <a:pt x="11337" y="0"/>
                      <a:pt x="14607" y="3270"/>
                      <a:pt x="14607" y="7303"/>
                    </a:cubicBezTo>
                    <a:close/>
                  </a:path>
                </a:pathLst>
              </a:custGeom>
              <a:solidFill>
                <a:srgbClr val="F4D68D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93" name="Freeform: Shape 8392">
              <a:extLst>
                <a:ext uri="{FF2B5EF4-FFF2-40B4-BE49-F238E27FC236}">
                  <a16:creationId xmlns:a16="http://schemas.microsoft.com/office/drawing/2014/main" id="{FAA9B85D-CC76-B985-3062-72D9833605F6}"/>
                </a:ext>
              </a:extLst>
            </p:cNvPr>
            <p:cNvSpPr/>
            <p:nvPr/>
          </p:nvSpPr>
          <p:spPr>
            <a:xfrm>
              <a:off x="4685270" y="5226063"/>
              <a:ext cx="1061416" cy="59554"/>
            </a:xfrm>
            <a:custGeom>
              <a:avLst/>
              <a:gdLst>
                <a:gd name="connsiteX0" fmla="*/ 0 w 1061416"/>
                <a:gd name="connsiteY0" fmla="*/ 0 h 59554"/>
                <a:gd name="connsiteX1" fmla="*/ 1061416 w 1061416"/>
                <a:gd name="connsiteY1" fmla="*/ 0 h 59554"/>
                <a:gd name="connsiteX2" fmla="*/ 1061416 w 1061416"/>
                <a:gd name="connsiteY2" fmla="*/ 59555 h 59554"/>
                <a:gd name="connsiteX3" fmla="*/ 0 w 1061416"/>
                <a:gd name="connsiteY3" fmla="*/ 59555 h 5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416" h="59554">
                  <a:moveTo>
                    <a:pt x="0" y="0"/>
                  </a:moveTo>
                  <a:lnTo>
                    <a:pt x="1061416" y="0"/>
                  </a:lnTo>
                  <a:lnTo>
                    <a:pt x="1061416" y="59555"/>
                  </a:lnTo>
                  <a:lnTo>
                    <a:pt x="0" y="5955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4" name="Freeform: Shape 8393">
              <a:extLst>
                <a:ext uri="{FF2B5EF4-FFF2-40B4-BE49-F238E27FC236}">
                  <a16:creationId xmlns:a16="http://schemas.microsoft.com/office/drawing/2014/main" id="{0C694B0A-C5E9-9AA4-B602-F319BFE69A9E}"/>
                </a:ext>
              </a:extLst>
            </p:cNvPr>
            <p:cNvSpPr/>
            <p:nvPr/>
          </p:nvSpPr>
          <p:spPr>
            <a:xfrm>
              <a:off x="4716858" y="5087299"/>
              <a:ext cx="1004236" cy="138763"/>
            </a:xfrm>
            <a:custGeom>
              <a:avLst/>
              <a:gdLst>
                <a:gd name="connsiteX0" fmla="*/ 502148 w 1004236"/>
                <a:gd name="connsiteY0" fmla="*/ 0 h 138763"/>
                <a:gd name="connsiteX1" fmla="*/ 0 w 1004236"/>
                <a:gd name="connsiteY1" fmla="*/ 138763 h 138763"/>
                <a:gd name="connsiteX2" fmla="*/ 502148 w 1004236"/>
                <a:gd name="connsiteY2" fmla="*/ 138763 h 138763"/>
                <a:gd name="connsiteX3" fmla="*/ 1004237 w 1004236"/>
                <a:gd name="connsiteY3" fmla="*/ 138763 h 138763"/>
                <a:gd name="connsiteX4" fmla="*/ 502148 w 1004236"/>
                <a:gd name="connsiteY4" fmla="*/ 0 h 13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4236" h="138763">
                  <a:moveTo>
                    <a:pt x="502148" y="0"/>
                  </a:moveTo>
                  <a:lnTo>
                    <a:pt x="0" y="138763"/>
                  </a:lnTo>
                  <a:lnTo>
                    <a:pt x="502148" y="138763"/>
                  </a:lnTo>
                  <a:lnTo>
                    <a:pt x="1004237" y="138763"/>
                  </a:lnTo>
                  <a:lnTo>
                    <a:pt x="502148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5" name="Freeform: Shape 8394">
              <a:extLst>
                <a:ext uri="{FF2B5EF4-FFF2-40B4-BE49-F238E27FC236}">
                  <a16:creationId xmlns:a16="http://schemas.microsoft.com/office/drawing/2014/main" id="{3CC3A581-65C7-E10F-D6B8-E6EE6DD235BF}"/>
                </a:ext>
              </a:extLst>
            </p:cNvPr>
            <p:cNvSpPr/>
            <p:nvPr/>
          </p:nvSpPr>
          <p:spPr>
            <a:xfrm>
              <a:off x="4813226" y="5131951"/>
              <a:ext cx="811500" cy="94111"/>
            </a:xfrm>
            <a:custGeom>
              <a:avLst/>
              <a:gdLst>
                <a:gd name="connsiteX0" fmla="*/ 405780 w 811500"/>
                <a:gd name="connsiteY0" fmla="*/ 0 h 94111"/>
                <a:gd name="connsiteX1" fmla="*/ 0 w 811500"/>
                <a:gd name="connsiteY1" fmla="*/ 94112 h 94111"/>
                <a:gd name="connsiteX2" fmla="*/ 405780 w 811500"/>
                <a:gd name="connsiteY2" fmla="*/ 94112 h 94111"/>
                <a:gd name="connsiteX3" fmla="*/ 811500 w 811500"/>
                <a:gd name="connsiteY3" fmla="*/ 94112 h 94111"/>
                <a:gd name="connsiteX4" fmla="*/ 405780 w 811500"/>
                <a:gd name="connsiteY4" fmla="*/ 0 h 9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500" h="94111">
                  <a:moveTo>
                    <a:pt x="405780" y="0"/>
                  </a:moveTo>
                  <a:lnTo>
                    <a:pt x="0" y="94112"/>
                  </a:lnTo>
                  <a:lnTo>
                    <a:pt x="405780" y="94112"/>
                  </a:lnTo>
                  <a:lnTo>
                    <a:pt x="811500" y="94112"/>
                  </a:lnTo>
                  <a:lnTo>
                    <a:pt x="405780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6" name="Freeform: Shape 8395">
              <a:extLst>
                <a:ext uri="{FF2B5EF4-FFF2-40B4-BE49-F238E27FC236}">
                  <a16:creationId xmlns:a16="http://schemas.microsoft.com/office/drawing/2014/main" id="{C321F381-76E6-A21D-FCAB-CA7BED11FA4D}"/>
                </a:ext>
              </a:extLst>
            </p:cNvPr>
            <p:cNvSpPr/>
            <p:nvPr/>
          </p:nvSpPr>
          <p:spPr>
            <a:xfrm>
              <a:off x="6556524" y="5226063"/>
              <a:ext cx="1061416" cy="59554"/>
            </a:xfrm>
            <a:custGeom>
              <a:avLst/>
              <a:gdLst>
                <a:gd name="connsiteX0" fmla="*/ 0 w 1061416"/>
                <a:gd name="connsiteY0" fmla="*/ 0 h 59554"/>
                <a:gd name="connsiteX1" fmla="*/ 1061417 w 1061416"/>
                <a:gd name="connsiteY1" fmla="*/ 0 h 59554"/>
                <a:gd name="connsiteX2" fmla="*/ 1061417 w 1061416"/>
                <a:gd name="connsiteY2" fmla="*/ 59555 h 59554"/>
                <a:gd name="connsiteX3" fmla="*/ 0 w 1061416"/>
                <a:gd name="connsiteY3" fmla="*/ 59555 h 5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416" h="59554">
                  <a:moveTo>
                    <a:pt x="0" y="0"/>
                  </a:moveTo>
                  <a:lnTo>
                    <a:pt x="1061417" y="0"/>
                  </a:lnTo>
                  <a:lnTo>
                    <a:pt x="1061417" y="59555"/>
                  </a:lnTo>
                  <a:lnTo>
                    <a:pt x="0" y="5955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7" name="Freeform: Shape 8396">
              <a:extLst>
                <a:ext uri="{FF2B5EF4-FFF2-40B4-BE49-F238E27FC236}">
                  <a16:creationId xmlns:a16="http://schemas.microsoft.com/office/drawing/2014/main" id="{89CB8160-BFD4-4E03-6608-976AC3B131A0}"/>
                </a:ext>
              </a:extLst>
            </p:cNvPr>
            <p:cNvSpPr/>
            <p:nvPr/>
          </p:nvSpPr>
          <p:spPr>
            <a:xfrm>
              <a:off x="6588053" y="5087299"/>
              <a:ext cx="1004296" cy="138763"/>
            </a:xfrm>
            <a:custGeom>
              <a:avLst/>
              <a:gdLst>
                <a:gd name="connsiteX0" fmla="*/ 502148 w 1004296"/>
                <a:gd name="connsiteY0" fmla="*/ 0 h 138763"/>
                <a:gd name="connsiteX1" fmla="*/ 0 w 1004296"/>
                <a:gd name="connsiteY1" fmla="*/ 138763 h 138763"/>
                <a:gd name="connsiteX2" fmla="*/ 502148 w 1004296"/>
                <a:gd name="connsiteY2" fmla="*/ 138763 h 138763"/>
                <a:gd name="connsiteX3" fmla="*/ 1004296 w 1004296"/>
                <a:gd name="connsiteY3" fmla="*/ 138763 h 138763"/>
                <a:gd name="connsiteX4" fmla="*/ 502148 w 1004296"/>
                <a:gd name="connsiteY4" fmla="*/ 0 h 13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4296" h="138763">
                  <a:moveTo>
                    <a:pt x="502148" y="0"/>
                  </a:moveTo>
                  <a:lnTo>
                    <a:pt x="0" y="138763"/>
                  </a:lnTo>
                  <a:lnTo>
                    <a:pt x="502148" y="138763"/>
                  </a:lnTo>
                  <a:lnTo>
                    <a:pt x="1004296" y="138763"/>
                  </a:lnTo>
                  <a:lnTo>
                    <a:pt x="502148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8" name="Freeform: Shape 8397">
              <a:extLst>
                <a:ext uri="{FF2B5EF4-FFF2-40B4-BE49-F238E27FC236}">
                  <a16:creationId xmlns:a16="http://schemas.microsoft.com/office/drawing/2014/main" id="{08737902-81CA-53AB-9064-9B8A721A0680}"/>
                </a:ext>
              </a:extLst>
            </p:cNvPr>
            <p:cNvSpPr/>
            <p:nvPr/>
          </p:nvSpPr>
          <p:spPr>
            <a:xfrm>
              <a:off x="6684421" y="5131951"/>
              <a:ext cx="811559" cy="94111"/>
            </a:xfrm>
            <a:custGeom>
              <a:avLst/>
              <a:gdLst>
                <a:gd name="connsiteX0" fmla="*/ 405780 w 811559"/>
                <a:gd name="connsiteY0" fmla="*/ 0 h 94111"/>
                <a:gd name="connsiteX1" fmla="*/ 0 w 811559"/>
                <a:gd name="connsiteY1" fmla="*/ 94112 h 94111"/>
                <a:gd name="connsiteX2" fmla="*/ 405780 w 811559"/>
                <a:gd name="connsiteY2" fmla="*/ 94112 h 94111"/>
                <a:gd name="connsiteX3" fmla="*/ 811560 w 811559"/>
                <a:gd name="connsiteY3" fmla="*/ 94112 h 94111"/>
                <a:gd name="connsiteX4" fmla="*/ 405780 w 811559"/>
                <a:gd name="connsiteY4" fmla="*/ 0 h 9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559" h="94111">
                  <a:moveTo>
                    <a:pt x="405780" y="0"/>
                  </a:moveTo>
                  <a:lnTo>
                    <a:pt x="0" y="94112"/>
                  </a:lnTo>
                  <a:lnTo>
                    <a:pt x="405780" y="94112"/>
                  </a:lnTo>
                  <a:lnTo>
                    <a:pt x="811560" y="94112"/>
                  </a:lnTo>
                  <a:lnTo>
                    <a:pt x="405780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99" name="Graphic 4">
              <a:extLst>
                <a:ext uri="{FF2B5EF4-FFF2-40B4-BE49-F238E27FC236}">
                  <a16:creationId xmlns:a16="http://schemas.microsoft.com/office/drawing/2014/main" id="{408639D7-82CC-EE44-0C08-E096D7FEF769}"/>
                </a:ext>
              </a:extLst>
            </p:cNvPr>
            <p:cNvGrpSpPr/>
            <p:nvPr/>
          </p:nvGrpSpPr>
          <p:grpSpPr>
            <a:xfrm>
              <a:off x="4425845" y="4200064"/>
              <a:ext cx="3415707" cy="200575"/>
              <a:chOff x="4425845" y="4200064"/>
              <a:chExt cx="3415707" cy="200575"/>
            </a:xfrm>
            <a:solidFill>
              <a:schemeClr val="bg2"/>
            </a:solidFill>
          </p:grpSpPr>
          <p:sp>
            <p:nvSpPr>
              <p:cNvPr id="8675" name="Freeform: Shape 8674">
                <a:extLst>
                  <a:ext uri="{FF2B5EF4-FFF2-40B4-BE49-F238E27FC236}">
                    <a16:creationId xmlns:a16="http://schemas.microsoft.com/office/drawing/2014/main" id="{2078B894-9574-B6D2-6E80-5C4E4AA9B446}"/>
                  </a:ext>
                </a:extLst>
              </p:cNvPr>
              <p:cNvSpPr/>
              <p:nvPr/>
            </p:nvSpPr>
            <p:spPr>
              <a:xfrm>
                <a:off x="5286536" y="4357591"/>
                <a:ext cx="278" cy="1757"/>
              </a:xfrm>
              <a:custGeom>
                <a:avLst/>
                <a:gdLst>
                  <a:gd name="connsiteX0" fmla="*/ 278 w 278"/>
                  <a:gd name="connsiteY0" fmla="*/ 0 h 1757"/>
                  <a:gd name="connsiteX1" fmla="*/ 100 w 278"/>
                  <a:gd name="connsiteY1" fmla="*/ 416 h 1757"/>
                  <a:gd name="connsiteX2" fmla="*/ 278 w 278"/>
                  <a:gd name="connsiteY2" fmla="*/ 0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8" h="1757">
                    <a:moveTo>
                      <a:pt x="278" y="0"/>
                    </a:moveTo>
                    <a:cubicBezTo>
                      <a:pt x="278" y="0"/>
                      <a:pt x="160" y="297"/>
                      <a:pt x="100" y="416"/>
                    </a:cubicBezTo>
                    <a:cubicBezTo>
                      <a:pt x="-78" y="2434"/>
                      <a:pt x="-19" y="2078"/>
                      <a:pt x="27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6" name="Freeform: Shape 8675">
                <a:extLst>
                  <a:ext uri="{FF2B5EF4-FFF2-40B4-BE49-F238E27FC236}">
                    <a16:creationId xmlns:a16="http://schemas.microsoft.com/office/drawing/2014/main" id="{A52C342D-3561-F6A9-01EA-676442CE6311}"/>
                  </a:ext>
                </a:extLst>
              </p:cNvPr>
              <p:cNvSpPr/>
              <p:nvPr/>
            </p:nvSpPr>
            <p:spPr>
              <a:xfrm>
                <a:off x="5672525" y="4348981"/>
                <a:ext cx="225" cy="1801"/>
              </a:xfrm>
              <a:custGeom>
                <a:avLst/>
                <a:gdLst>
                  <a:gd name="connsiteX0" fmla="*/ 178 w 225"/>
                  <a:gd name="connsiteY0" fmla="*/ 416 h 1801"/>
                  <a:gd name="connsiteX1" fmla="*/ 0 w 225"/>
                  <a:gd name="connsiteY1" fmla="*/ 0 h 1801"/>
                  <a:gd name="connsiteX2" fmla="*/ 178 w 225"/>
                  <a:gd name="connsiteY2" fmla="*/ 416 h 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" h="1801">
                    <a:moveTo>
                      <a:pt x="178" y="416"/>
                    </a:moveTo>
                    <a:cubicBezTo>
                      <a:pt x="178" y="416"/>
                      <a:pt x="59" y="119"/>
                      <a:pt x="0" y="0"/>
                    </a:cubicBezTo>
                    <a:cubicBezTo>
                      <a:pt x="178" y="2137"/>
                      <a:pt x="297" y="2494"/>
                      <a:pt x="178" y="41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7" name="Freeform: Shape 8676">
                <a:extLst>
                  <a:ext uri="{FF2B5EF4-FFF2-40B4-BE49-F238E27FC236}">
                    <a16:creationId xmlns:a16="http://schemas.microsoft.com/office/drawing/2014/main" id="{0379201B-E5EC-B899-CBFA-90B4F3BC59DB}"/>
                  </a:ext>
                </a:extLst>
              </p:cNvPr>
              <p:cNvSpPr/>
              <p:nvPr/>
            </p:nvSpPr>
            <p:spPr>
              <a:xfrm>
                <a:off x="4425845" y="4201727"/>
                <a:ext cx="1246798" cy="198874"/>
              </a:xfrm>
              <a:custGeom>
                <a:avLst/>
                <a:gdLst>
                  <a:gd name="connsiteX0" fmla="*/ 1151500 w 1246798"/>
                  <a:gd name="connsiteY0" fmla="*/ 8313 h 198874"/>
                  <a:gd name="connsiteX1" fmla="*/ 1062613 w 1246798"/>
                  <a:gd name="connsiteY1" fmla="*/ 58961 h 198874"/>
                  <a:gd name="connsiteX2" fmla="*/ 1030134 w 1246798"/>
                  <a:gd name="connsiteY2" fmla="*/ 117981 h 198874"/>
                  <a:gd name="connsiteX3" fmla="*/ 1008105 w 1246798"/>
                  <a:gd name="connsiteY3" fmla="*/ 60505 h 198874"/>
                  <a:gd name="connsiteX4" fmla="*/ 942197 w 1246798"/>
                  <a:gd name="connsiteY4" fmla="*/ 14191 h 198874"/>
                  <a:gd name="connsiteX5" fmla="*/ 872251 w 1246798"/>
                  <a:gd name="connsiteY5" fmla="*/ 66739 h 198874"/>
                  <a:gd name="connsiteX6" fmla="*/ 869104 w 1246798"/>
                  <a:gd name="connsiteY6" fmla="*/ 89777 h 198874"/>
                  <a:gd name="connsiteX7" fmla="*/ 796427 w 1246798"/>
                  <a:gd name="connsiteY7" fmla="*/ 36160 h 198874"/>
                  <a:gd name="connsiteX8" fmla="*/ 636051 w 1246798"/>
                  <a:gd name="connsiteY8" fmla="*/ 10450 h 198874"/>
                  <a:gd name="connsiteX9" fmla="*/ 505007 w 1246798"/>
                  <a:gd name="connsiteY9" fmla="*/ 74280 h 198874"/>
                  <a:gd name="connsiteX10" fmla="*/ 494141 w 1246798"/>
                  <a:gd name="connsiteY10" fmla="*/ 48154 h 198874"/>
                  <a:gd name="connsiteX11" fmla="*/ 428233 w 1246798"/>
                  <a:gd name="connsiteY11" fmla="*/ 1841 h 198874"/>
                  <a:gd name="connsiteX12" fmla="*/ 358287 w 1246798"/>
                  <a:gd name="connsiteY12" fmla="*/ 54389 h 198874"/>
                  <a:gd name="connsiteX13" fmla="*/ 356209 w 1246798"/>
                  <a:gd name="connsiteY13" fmla="*/ 69114 h 198874"/>
                  <a:gd name="connsiteX14" fmla="*/ 296417 w 1246798"/>
                  <a:gd name="connsiteY14" fmla="*/ 25710 h 198874"/>
                  <a:gd name="connsiteX15" fmla="*/ 136040 w 1246798"/>
                  <a:gd name="connsiteY15" fmla="*/ 0 h 198874"/>
                  <a:gd name="connsiteX16" fmla="*/ 9 w 1246798"/>
                  <a:gd name="connsiteY16" fmla="*/ 72083 h 198874"/>
                  <a:gd name="connsiteX17" fmla="*/ 5234 w 1246798"/>
                  <a:gd name="connsiteY17" fmla="*/ 162217 h 198874"/>
                  <a:gd name="connsiteX18" fmla="*/ 267085 w 1246798"/>
                  <a:gd name="connsiteY18" fmla="*/ 152004 h 198874"/>
                  <a:gd name="connsiteX19" fmla="*/ 379841 w 1246798"/>
                  <a:gd name="connsiteY19" fmla="*/ 132707 h 198874"/>
                  <a:gd name="connsiteX20" fmla="*/ 462552 w 1246798"/>
                  <a:gd name="connsiteY20" fmla="*/ 167739 h 198874"/>
                  <a:gd name="connsiteX21" fmla="*/ 505244 w 1246798"/>
                  <a:gd name="connsiteY21" fmla="*/ 171183 h 198874"/>
                  <a:gd name="connsiteX22" fmla="*/ 505304 w 1246798"/>
                  <a:gd name="connsiteY22" fmla="*/ 172667 h 198874"/>
                  <a:gd name="connsiteX23" fmla="*/ 767154 w 1246798"/>
                  <a:gd name="connsiteY23" fmla="*/ 162454 h 198874"/>
                  <a:gd name="connsiteX24" fmla="*/ 861445 w 1246798"/>
                  <a:gd name="connsiteY24" fmla="*/ 153548 h 198874"/>
                  <a:gd name="connsiteX25" fmla="*/ 861148 w 1246798"/>
                  <a:gd name="connsiteY25" fmla="*/ 155864 h 198874"/>
                  <a:gd name="connsiteX26" fmla="*/ 976576 w 1246798"/>
                  <a:gd name="connsiteY26" fmla="*/ 180089 h 198874"/>
                  <a:gd name="connsiteX27" fmla="*/ 1027581 w 1246798"/>
                  <a:gd name="connsiteY27" fmla="*/ 176883 h 198874"/>
                  <a:gd name="connsiteX28" fmla="*/ 1095270 w 1246798"/>
                  <a:gd name="connsiteY28" fmla="*/ 178367 h 198874"/>
                  <a:gd name="connsiteX29" fmla="*/ 1246799 w 1246798"/>
                  <a:gd name="connsiteY29" fmla="*/ 147254 h 198874"/>
                  <a:gd name="connsiteX30" fmla="*/ 1238605 w 1246798"/>
                  <a:gd name="connsiteY30" fmla="*/ 57595 h 198874"/>
                  <a:gd name="connsiteX31" fmla="*/ 1151618 w 1246798"/>
                  <a:gd name="connsiteY31" fmla="*/ 8313 h 198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246798" h="198874">
                    <a:moveTo>
                      <a:pt x="1151500" y="8313"/>
                    </a:moveTo>
                    <a:cubicBezTo>
                      <a:pt x="1151500" y="8313"/>
                      <a:pt x="1069797" y="52726"/>
                      <a:pt x="1062613" y="58961"/>
                    </a:cubicBezTo>
                    <a:cubicBezTo>
                      <a:pt x="1058812" y="62286"/>
                      <a:pt x="1043553" y="91440"/>
                      <a:pt x="1030134" y="117981"/>
                    </a:cubicBezTo>
                    <a:cubicBezTo>
                      <a:pt x="1021168" y="92152"/>
                      <a:pt x="1010895" y="63652"/>
                      <a:pt x="1008105" y="60505"/>
                    </a:cubicBezTo>
                    <a:cubicBezTo>
                      <a:pt x="1002939" y="54627"/>
                      <a:pt x="942197" y="14191"/>
                      <a:pt x="942197" y="14191"/>
                    </a:cubicBezTo>
                    <a:cubicBezTo>
                      <a:pt x="942197" y="14191"/>
                      <a:pt x="875517" y="46017"/>
                      <a:pt x="872251" y="66739"/>
                    </a:cubicBezTo>
                    <a:cubicBezTo>
                      <a:pt x="871479" y="71668"/>
                      <a:pt x="870351" y="80040"/>
                      <a:pt x="869104" y="89777"/>
                    </a:cubicBezTo>
                    <a:cubicBezTo>
                      <a:pt x="839594" y="66205"/>
                      <a:pt x="803968" y="38535"/>
                      <a:pt x="796427" y="36160"/>
                    </a:cubicBezTo>
                    <a:cubicBezTo>
                      <a:pt x="783067" y="31945"/>
                      <a:pt x="636051" y="10450"/>
                      <a:pt x="636051" y="10450"/>
                    </a:cubicBezTo>
                    <a:cubicBezTo>
                      <a:pt x="636051" y="10450"/>
                      <a:pt x="529411" y="50411"/>
                      <a:pt x="505007" y="74280"/>
                    </a:cubicBezTo>
                    <a:cubicBezTo>
                      <a:pt x="499960" y="60623"/>
                      <a:pt x="495744" y="49995"/>
                      <a:pt x="494141" y="48154"/>
                    </a:cubicBezTo>
                    <a:cubicBezTo>
                      <a:pt x="488975" y="42276"/>
                      <a:pt x="428233" y="1841"/>
                      <a:pt x="428233" y="1841"/>
                    </a:cubicBezTo>
                    <a:cubicBezTo>
                      <a:pt x="428233" y="1841"/>
                      <a:pt x="361553" y="33666"/>
                      <a:pt x="358287" y="54389"/>
                    </a:cubicBezTo>
                    <a:cubicBezTo>
                      <a:pt x="357753" y="57833"/>
                      <a:pt x="357040" y="62999"/>
                      <a:pt x="356209" y="69114"/>
                    </a:cubicBezTo>
                    <a:cubicBezTo>
                      <a:pt x="330024" y="48392"/>
                      <a:pt x="302889" y="27729"/>
                      <a:pt x="296417" y="25710"/>
                    </a:cubicBezTo>
                    <a:cubicBezTo>
                      <a:pt x="283057" y="21494"/>
                      <a:pt x="136040" y="0"/>
                      <a:pt x="136040" y="0"/>
                    </a:cubicBezTo>
                    <a:cubicBezTo>
                      <a:pt x="136040" y="0"/>
                      <a:pt x="246" y="50886"/>
                      <a:pt x="9" y="72083"/>
                    </a:cubicBezTo>
                    <a:cubicBezTo>
                      <a:pt x="-229" y="89777"/>
                      <a:pt x="4580" y="150223"/>
                      <a:pt x="5234" y="162217"/>
                    </a:cubicBezTo>
                    <a:cubicBezTo>
                      <a:pt x="12478" y="148323"/>
                      <a:pt x="252122" y="102365"/>
                      <a:pt x="267085" y="152004"/>
                    </a:cubicBezTo>
                    <a:cubicBezTo>
                      <a:pt x="277476" y="186561"/>
                      <a:pt x="340771" y="155685"/>
                      <a:pt x="379841" y="132707"/>
                    </a:cubicBezTo>
                    <a:cubicBezTo>
                      <a:pt x="414220" y="128788"/>
                      <a:pt x="463146" y="134132"/>
                      <a:pt x="462552" y="167739"/>
                    </a:cubicBezTo>
                    <a:cubicBezTo>
                      <a:pt x="462018" y="197902"/>
                      <a:pt x="485591" y="186086"/>
                      <a:pt x="505244" y="171183"/>
                    </a:cubicBezTo>
                    <a:cubicBezTo>
                      <a:pt x="505244" y="171717"/>
                      <a:pt x="505304" y="172252"/>
                      <a:pt x="505304" y="172667"/>
                    </a:cubicBezTo>
                    <a:cubicBezTo>
                      <a:pt x="512488" y="158773"/>
                      <a:pt x="752192" y="112816"/>
                      <a:pt x="767154" y="162454"/>
                    </a:cubicBezTo>
                    <a:cubicBezTo>
                      <a:pt x="776061" y="191964"/>
                      <a:pt x="823444" y="173795"/>
                      <a:pt x="861445" y="153548"/>
                    </a:cubicBezTo>
                    <a:cubicBezTo>
                      <a:pt x="861326" y="154439"/>
                      <a:pt x="861207" y="155211"/>
                      <a:pt x="861148" y="155864"/>
                    </a:cubicBezTo>
                    <a:cubicBezTo>
                      <a:pt x="864829" y="143157"/>
                      <a:pt x="977526" y="129204"/>
                      <a:pt x="976576" y="180089"/>
                    </a:cubicBezTo>
                    <a:cubicBezTo>
                      <a:pt x="975923" y="214706"/>
                      <a:pt x="1007096" y="194102"/>
                      <a:pt x="1027581" y="176883"/>
                    </a:cubicBezTo>
                    <a:cubicBezTo>
                      <a:pt x="1052756" y="193390"/>
                      <a:pt x="1093548" y="214290"/>
                      <a:pt x="1095270" y="178367"/>
                    </a:cubicBezTo>
                    <a:cubicBezTo>
                      <a:pt x="1097704" y="126828"/>
                      <a:pt x="1242999" y="134547"/>
                      <a:pt x="1246799" y="147254"/>
                    </a:cubicBezTo>
                    <a:cubicBezTo>
                      <a:pt x="1245730" y="136032"/>
                      <a:pt x="1240980" y="75111"/>
                      <a:pt x="1238605" y="57595"/>
                    </a:cubicBezTo>
                    <a:cubicBezTo>
                      <a:pt x="1235814" y="36814"/>
                      <a:pt x="1151618" y="8313"/>
                      <a:pt x="1151618" y="8313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8" name="Freeform: Shape 8677">
                <a:extLst>
                  <a:ext uri="{FF2B5EF4-FFF2-40B4-BE49-F238E27FC236}">
                    <a16:creationId xmlns:a16="http://schemas.microsoft.com/office/drawing/2014/main" id="{D79F661B-E4DC-37D7-96CA-DC0B39BCADBA}"/>
                  </a:ext>
                </a:extLst>
              </p:cNvPr>
              <p:cNvSpPr/>
              <p:nvPr/>
            </p:nvSpPr>
            <p:spPr>
              <a:xfrm>
                <a:off x="5669429" y="4200064"/>
                <a:ext cx="1261999" cy="194103"/>
              </a:xfrm>
              <a:custGeom>
                <a:avLst/>
                <a:gdLst>
                  <a:gd name="connsiteX0" fmla="*/ 1171391 w 1261999"/>
                  <a:gd name="connsiteY0" fmla="*/ 0 h 194103"/>
                  <a:gd name="connsiteX1" fmla="*/ 1090460 w 1261999"/>
                  <a:gd name="connsiteY1" fmla="*/ 49164 h 194103"/>
                  <a:gd name="connsiteX2" fmla="*/ 1046106 w 1261999"/>
                  <a:gd name="connsiteY2" fmla="*/ 142385 h 194103"/>
                  <a:gd name="connsiteX3" fmla="*/ 1013864 w 1261999"/>
                  <a:gd name="connsiteY3" fmla="*/ 54923 h 194103"/>
                  <a:gd name="connsiteX4" fmla="*/ 947956 w 1261999"/>
                  <a:gd name="connsiteY4" fmla="*/ 8610 h 194103"/>
                  <a:gd name="connsiteX5" fmla="*/ 878011 w 1261999"/>
                  <a:gd name="connsiteY5" fmla="*/ 61158 h 194103"/>
                  <a:gd name="connsiteX6" fmla="*/ 872845 w 1261999"/>
                  <a:gd name="connsiteY6" fmla="*/ 100406 h 194103"/>
                  <a:gd name="connsiteX7" fmla="*/ 796427 w 1261999"/>
                  <a:gd name="connsiteY7" fmla="*/ 43761 h 194103"/>
                  <a:gd name="connsiteX8" fmla="*/ 636051 w 1261999"/>
                  <a:gd name="connsiteY8" fmla="*/ 18051 h 194103"/>
                  <a:gd name="connsiteX9" fmla="*/ 505007 w 1261999"/>
                  <a:gd name="connsiteY9" fmla="*/ 81881 h 194103"/>
                  <a:gd name="connsiteX10" fmla="*/ 494141 w 1261999"/>
                  <a:gd name="connsiteY10" fmla="*/ 55755 h 194103"/>
                  <a:gd name="connsiteX11" fmla="*/ 428233 w 1261999"/>
                  <a:gd name="connsiteY11" fmla="*/ 9441 h 194103"/>
                  <a:gd name="connsiteX12" fmla="*/ 358287 w 1261999"/>
                  <a:gd name="connsiteY12" fmla="*/ 61989 h 194103"/>
                  <a:gd name="connsiteX13" fmla="*/ 356209 w 1261999"/>
                  <a:gd name="connsiteY13" fmla="*/ 76715 h 194103"/>
                  <a:gd name="connsiteX14" fmla="*/ 296417 w 1261999"/>
                  <a:gd name="connsiteY14" fmla="*/ 33310 h 194103"/>
                  <a:gd name="connsiteX15" fmla="*/ 136041 w 1261999"/>
                  <a:gd name="connsiteY15" fmla="*/ 7600 h 194103"/>
                  <a:gd name="connsiteX16" fmla="*/ 8 w 1261999"/>
                  <a:gd name="connsiteY16" fmla="*/ 79684 h 194103"/>
                  <a:gd name="connsiteX17" fmla="*/ 5234 w 1261999"/>
                  <a:gd name="connsiteY17" fmla="*/ 169817 h 194103"/>
                  <a:gd name="connsiteX18" fmla="*/ 267085 w 1261999"/>
                  <a:gd name="connsiteY18" fmla="*/ 159604 h 194103"/>
                  <a:gd name="connsiteX19" fmla="*/ 379841 w 1261999"/>
                  <a:gd name="connsiteY19" fmla="*/ 140307 h 194103"/>
                  <a:gd name="connsiteX20" fmla="*/ 462553 w 1261999"/>
                  <a:gd name="connsiteY20" fmla="*/ 175339 h 194103"/>
                  <a:gd name="connsiteX21" fmla="*/ 505244 w 1261999"/>
                  <a:gd name="connsiteY21" fmla="*/ 178783 h 194103"/>
                  <a:gd name="connsiteX22" fmla="*/ 505304 w 1261999"/>
                  <a:gd name="connsiteY22" fmla="*/ 180267 h 194103"/>
                  <a:gd name="connsiteX23" fmla="*/ 767155 w 1261999"/>
                  <a:gd name="connsiteY23" fmla="*/ 170055 h 194103"/>
                  <a:gd name="connsiteX24" fmla="*/ 897961 w 1261999"/>
                  <a:gd name="connsiteY24" fmla="*/ 139654 h 194103"/>
                  <a:gd name="connsiteX25" fmla="*/ 982395 w 1261999"/>
                  <a:gd name="connsiteY25" fmla="*/ 174508 h 194103"/>
                  <a:gd name="connsiteX26" fmla="*/ 1048837 w 1261999"/>
                  <a:gd name="connsiteY26" fmla="*/ 157289 h 194103"/>
                  <a:gd name="connsiteX27" fmla="*/ 1122940 w 1261999"/>
                  <a:gd name="connsiteY27" fmla="*/ 168630 h 194103"/>
                  <a:gd name="connsiteX28" fmla="*/ 1262000 w 1261999"/>
                  <a:gd name="connsiteY28" fmla="*/ 139891 h 194103"/>
                  <a:gd name="connsiteX29" fmla="*/ 1252737 w 1261999"/>
                  <a:gd name="connsiteY29" fmla="*/ 50411 h 194103"/>
                  <a:gd name="connsiteX30" fmla="*/ 1171628 w 1261999"/>
                  <a:gd name="connsiteY30" fmla="*/ 0 h 19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261999" h="194103">
                    <a:moveTo>
                      <a:pt x="1171391" y="0"/>
                    </a:moveTo>
                    <a:cubicBezTo>
                      <a:pt x="1171391" y="0"/>
                      <a:pt x="1096933" y="43048"/>
                      <a:pt x="1090460" y="49164"/>
                    </a:cubicBezTo>
                    <a:cubicBezTo>
                      <a:pt x="1085235" y="54092"/>
                      <a:pt x="1056853" y="117922"/>
                      <a:pt x="1046106" y="142385"/>
                    </a:cubicBezTo>
                    <a:cubicBezTo>
                      <a:pt x="1037259" y="116260"/>
                      <a:pt x="1017843" y="59436"/>
                      <a:pt x="1013864" y="54923"/>
                    </a:cubicBezTo>
                    <a:cubicBezTo>
                      <a:pt x="1008699" y="49045"/>
                      <a:pt x="947956" y="8610"/>
                      <a:pt x="947956" y="8610"/>
                    </a:cubicBezTo>
                    <a:cubicBezTo>
                      <a:pt x="947956" y="8610"/>
                      <a:pt x="881277" y="40435"/>
                      <a:pt x="878011" y="61158"/>
                    </a:cubicBezTo>
                    <a:cubicBezTo>
                      <a:pt x="876823" y="68699"/>
                      <a:pt x="874804" y="84255"/>
                      <a:pt x="872845" y="100406"/>
                    </a:cubicBezTo>
                    <a:cubicBezTo>
                      <a:pt x="842682" y="76240"/>
                      <a:pt x="804324" y="46255"/>
                      <a:pt x="796427" y="43761"/>
                    </a:cubicBezTo>
                    <a:cubicBezTo>
                      <a:pt x="783067" y="39545"/>
                      <a:pt x="636051" y="18051"/>
                      <a:pt x="636051" y="18051"/>
                    </a:cubicBezTo>
                    <a:cubicBezTo>
                      <a:pt x="636051" y="18051"/>
                      <a:pt x="529411" y="58011"/>
                      <a:pt x="505007" y="81881"/>
                    </a:cubicBezTo>
                    <a:cubicBezTo>
                      <a:pt x="499960" y="68224"/>
                      <a:pt x="495744" y="57595"/>
                      <a:pt x="494141" y="55755"/>
                    </a:cubicBezTo>
                    <a:cubicBezTo>
                      <a:pt x="488975" y="49877"/>
                      <a:pt x="428233" y="9441"/>
                      <a:pt x="428233" y="9441"/>
                    </a:cubicBezTo>
                    <a:cubicBezTo>
                      <a:pt x="428233" y="9441"/>
                      <a:pt x="361553" y="41267"/>
                      <a:pt x="358287" y="61989"/>
                    </a:cubicBezTo>
                    <a:cubicBezTo>
                      <a:pt x="357753" y="65433"/>
                      <a:pt x="357040" y="70599"/>
                      <a:pt x="356209" y="76715"/>
                    </a:cubicBezTo>
                    <a:cubicBezTo>
                      <a:pt x="330024" y="55992"/>
                      <a:pt x="302889" y="35329"/>
                      <a:pt x="296417" y="33310"/>
                    </a:cubicBezTo>
                    <a:cubicBezTo>
                      <a:pt x="283057" y="29095"/>
                      <a:pt x="136041" y="7600"/>
                      <a:pt x="136041" y="7600"/>
                    </a:cubicBezTo>
                    <a:cubicBezTo>
                      <a:pt x="136041" y="7600"/>
                      <a:pt x="246" y="58486"/>
                      <a:pt x="8" y="79684"/>
                    </a:cubicBezTo>
                    <a:cubicBezTo>
                      <a:pt x="-229" y="97378"/>
                      <a:pt x="4581" y="157823"/>
                      <a:pt x="5234" y="169817"/>
                    </a:cubicBezTo>
                    <a:cubicBezTo>
                      <a:pt x="12478" y="155923"/>
                      <a:pt x="252122" y="109966"/>
                      <a:pt x="267085" y="159604"/>
                    </a:cubicBezTo>
                    <a:cubicBezTo>
                      <a:pt x="277476" y="194162"/>
                      <a:pt x="340771" y="163286"/>
                      <a:pt x="379841" y="140307"/>
                    </a:cubicBezTo>
                    <a:cubicBezTo>
                      <a:pt x="414220" y="136388"/>
                      <a:pt x="463146" y="141732"/>
                      <a:pt x="462553" y="175339"/>
                    </a:cubicBezTo>
                    <a:cubicBezTo>
                      <a:pt x="462018" y="205502"/>
                      <a:pt x="485591" y="193687"/>
                      <a:pt x="505244" y="178783"/>
                    </a:cubicBezTo>
                    <a:cubicBezTo>
                      <a:pt x="505244" y="179317"/>
                      <a:pt x="505304" y="179852"/>
                      <a:pt x="505304" y="180267"/>
                    </a:cubicBezTo>
                    <a:cubicBezTo>
                      <a:pt x="512548" y="166373"/>
                      <a:pt x="752192" y="120416"/>
                      <a:pt x="767155" y="170055"/>
                    </a:cubicBezTo>
                    <a:cubicBezTo>
                      <a:pt x="779386" y="210787"/>
                      <a:pt x="865007" y="160733"/>
                      <a:pt x="897961" y="139654"/>
                    </a:cubicBezTo>
                    <a:cubicBezTo>
                      <a:pt x="932400" y="135379"/>
                      <a:pt x="982989" y="140307"/>
                      <a:pt x="982395" y="174508"/>
                    </a:cubicBezTo>
                    <a:cubicBezTo>
                      <a:pt x="981563" y="220881"/>
                      <a:pt x="1037734" y="168155"/>
                      <a:pt x="1048837" y="157289"/>
                    </a:cubicBezTo>
                    <a:cubicBezTo>
                      <a:pt x="1067897" y="172371"/>
                      <a:pt x="1121870" y="211322"/>
                      <a:pt x="1122940" y="168630"/>
                    </a:cubicBezTo>
                    <a:cubicBezTo>
                      <a:pt x="1124246" y="117328"/>
                      <a:pt x="1258199" y="127185"/>
                      <a:pt x="1262000" y="139891"/>
                    </a:cubicBezTo>
                    <a:cubicBezTo>
                      <a:pt x="1260812" y="128728"/>
                      <a:pt x="1255231" y="67927"/>
                      <a:pt x="1252737" y="50411"/>
                    </a:cubicBezTo>
                    <a:cubicBezTo>
                      <a:pt x="1249768" y="29629"/>
                      <a:pt x="1171628" y="0"/>
                      <a:pt x="117162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9" name="Freeform: Shape 8678">
                <a:extLst>
                  <a:ext uri="{FF2B5EF4-FFF2-40B4-BE49-F238E27FC236}">
                    <a16:creationId xmlns:a16="http://schemas.microsoft.com/office/drawing/2014/main" id="{25237327-ACC8-CDC6-6E3B-03729F11366B}"/>
                  </a:ext>
                </a:extLst>
              </p:cNvPr>
              <p:cNvSpPr/>
              <p:nvPr/>
            </p:nvSpPr>
            <p:spPr>
              <a:xfrm>
                <a:off x="6931190" y="4339896"/>
                <a:ext cx="237" cy="1802"/>
              </a:xfrm>
              <a:custGeom>
                <a:avLst/>
                <a:gdLst>
                  <a:gd name="connsiteX0" fmla="*/ 178 w 237"/>
                  <a:gd name="connsiteY0" fmla="*/ 416 h 1802"/>
                  <a:gd name="connsiteX1" fmla="*/ 0 w 237"/>
                  <a:gd name="connsiteY1" fmla="*/ 0 h 1802"/>
                  <a:gd name="connsiteX2" fmla="*/ 178 w 237"/>
                  <a:gd name="connsiteY2" fmla="*/ 416 h 1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" h="1802">
                    <a:moveTo>
                      <a:pt x="178" y="416"/>
                    </a:moveTo>
                    <a:cubicBezTo>
                      <a:pt x="178" y="416"/>
                      <a:pt x="59" y="119"/>
                      <a:pt x="0" y="0"/>
                    </a:cubicBezTo>
                    <a:cubicBezTo>
                      <a:pt x="238" y="2138"/>
                      <a:pt x="297" y="2494"/>
                      <a:pt x="178" y="41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0" name="Freeform: Shape 8679">
                <a:extLst>
                  <a:ext uri="{FF2B5EF4-FFF2-40B4-BE49-F238E27FC236}">
                    <a16:creationId xmlns:a16="http://schemas.microsoft.com/office/drawing/2014/main" id="{BE1F7BEB-99A8-F609-2FE3-28EE4424874D}"/>
                  </a:ext>
                </a:extLst>
              </p:cNvPr>
              <p:cNvSpPr/>
              <p:nvPr/>
            </p:nvSpPr>
            <p:spPr>
              <a:xfrm>
                <a:off x="4930842" y="4374394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9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5"/>
                      <a:pt x="9" y="772"/>
                    </a:cubicBezTo>
                    <a:cubicBezTo>
                      <a:pt x="306" y="2910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1" name="Freeform: Shape 8680">
                <a:extLst>
                  <a:ext uri="{FF2B5EF4-FFF2-40B4-BE49-F238E27FC236}">
                    <a16:creationId xmlns:a16="http://schemas.microsoft.com/office/drawing/2014/main" id="{67C4911F-5EEF-A717-57BE-D0694587102C}"/>
                  </a:ext>
                </a:extLst>
              </p:cNvPr>
              <p:cNvSpPr/>
              <p:nvPr/>
            </p:nvSpPr>
            <p:spPr>
              <a:xfrm>
                <a:off x="4430772" y="4363944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9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4"/>
                      <a:pt x="9" y="772"/>
                    </a:cubicBezTo>
                    <a:cubicBezTo>
                      <a:pt x="306" y="2909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2" name="Freeform: Shape 8681">
                <a:extLst>
                  <a:ext uri="{FF2B5EF4-FFF2-40B4-BE49-F238E27FC236}">
                    <a16:creationId xmlns:a16="http://schemas.microsoft.com/office/drawing/2014/main" id="{B8D29B6A-AED4-A6C8-C2CC-618D8475D2CA}"/>
                  </a:ext>
                </a:extLst>
              </p:cNvPr>
              <p:cNvSpPr/>
              <p:nvPr/>
            </p:nvSpPr>
            <p:spPr>
              <a:xfrm>
                <a:off x="6174426" y="4380332"/>
                <a:ext cx="261" cy="2113"/>
              </a:xfrm>
              <a:custGeom>
                <a:avLst/>
                <a:gdLst>
                  <a:gd name="connsiteX0" fmla="*/ 187 w 261"/>
                  <a:gd name="connsiteY0" fmla="*/ 0 h 2113"/>
                  <a:gd name="connsiteX1" fmla="*/ 10 w 261"/>
                  <a:gd name="connsiteY1" fmla="*/ 772 h 2113"/>
                  <a:gd name="connsiteX2" fmla="*/ 187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7" y="0"/>
                    </a:moveTo>
                    <a:cubicBezTo>
                      <a:pt x="187" y="0"/>
                      <a:pt x="-50" y="535"/>
                      <a:pt x="10" y="772"/>
                    </a:cubicBezTo>
                    <a:cubicBezTo>
                      <a:pt x="306" y="2910"/>
                      <a:pt x="306" y="2375"/>
                      <a:pt x="187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3" name="Freeform: Shape 8682">
                <a:extLst>
                  <a:ext uri="{FF2B5EF4-FFF2-40B4-BE49-F238E27FC236}">
                    <a16:creationId xmlns:a16="http://schemas.microsoft.com/office/drawing/2014/main" id="{2C4BE8D1-A500-8479-A1EA-872B6B9CEC4D}"/>
                  </a:ext>
                </a:extLst>
              </p:cNvPr>
              <p:cNvSpPr/>
              <p:nvPr/>
            </p:nvSpPr>
            <p:spPr>
              <a:xfrm>
                <a:off x="5674356" y="4369882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10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4"/>
                      <a:pt x="10" y="772"/>
                    </a:cubicBezTo>
                    <a:cubicBezTo>
                      <a:pt x="306" y="2909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4" name="Freeform: Shape 8683">
                <a:extLst>
                  <a:ext uri="{FF2B5EF4-FFF2-40B4-BE49-F238E27FC236}">
                    <a16:creationId xmlns:a16="http://schemas.microsoft.com/office/drawing/2014/main" id="{A46B18C1-F4EA-E061-6DD0-9E031450CC33}"/>
                  </a:ext>
                </a:extLst>
              </p:cNvPr>
              <p:cNvSpPr/>
              <p:nvPr/>
            </p:nvSpPr>
            <p:spPr>
              <a:xfrm>
                <a:off x="6930707" y="4214136"/>
                <a:ext cx="910845" cy="186503"/>
              </a:xfrm>
              <a:custGeom>
                <a:avLst/>
                <a:gdLst>
                  <a:gd name="connsiteX0" fmla="*/ 796427 w 910845"/>
                  <a:gd name="connsiteY0" fmla="*/ 36161 h 186503"/>
                  <a:gd name="connsiteX1" fmla="*/ 636051 w 910845"/>
                  <a:gd name="connsiteY1" fmla="*/ 10450 h 186503"/>
                  <a:gd name="connsiteX2" fmla="*/ 505007 w 910845"/>
                  <a:gd name="connsiteY2" fmla="*/ 74280 h 186503"/>
                  <a:gd name="connsiteX3" fmla="*/ 494141 w 910845"/>
                  <a:gd name="connsiteY3" fmla="*/ 48155 h 186503"/>
                  <a:gd name="connsiteX4" fmla="*/ 428233 w 910845"/>
                  <a:gd name="connsiteY4" fmla="*/ 1841 h 186503"/>
                  <a:gd name="connsiteX5" fmla="*/ 358287 w 910845"/>
                  <a:gd name="connsiteY5" fmla="*/ 54389 h 186503"/>
                  <a:gd name="connsiteX6" fmla="*/ 356209 w 910845"/>
                  <a:gd name="connsiteY6" fmla="*/ 69114 h 186503"/>
                  <a:gd name="connsiteX7" fmla="*/ 296417 w 910845"/>
                  <a:gd name="connsiteY7" fmla="*/ 25710 h 186503"/>
                  <a:gd name="connsiteX8" fmla="*/ 136040 w 910845"/>
                  <a:gd name="connsiteY8" fmla="*/ 0 h 186503"/>
                  <a:gd name="connsiteX9" fmla="*/ 9 w 910845"/>
                  <a:gd name="connsiteY9" fmla="*/ 72083 h 186503"/>
                  <a:gd name="connsiteX10" fmla="*/ 5234 w 910845"/>
                  <a:gd name="connsiteY10" fmla="*/ 162217 h 186503"/>
                  <a:gd name="connsiteX11" fmla="*/ 267084 w 910845"/>
                  <a:gd name="connsiteY11" fmla="*/ 152004 h 186503"/>
                  <a:gd name="connsiteX12" fmla="*/ 379841 w 910845"/>
                  <a:gd name="connsiteY12" fmla="*/ 132707 h 186503"/>
                  <a:gd name="connsiteX13" fmla="*/ 462552 w 910845"/>
                  <a:gd name="connsiteY13" fmla="*/ 167739 h 186503"/>
                  <a:gd name="connsiteX14" fmla="*/ 505244 w 910845"/>
                  <a:gd name="connsiteY14" fmla="*/ 171183 h 186503"/>
                  <a:gd name="connsiteX15" fmla="*/ 505303 w 910845"/>
                  <a:gd name="connsiteY15" fmla="*/ 172667 h 186503"/>
                  <a:gd name="connsiteX16" fmla="*/ 767155 w 910845"/>
                  <a:gd name="connsiteY16" fmla="*/ 162455 h 186503"/>
                  <a:gd name="connsiteX17" fmla="*/ 910846 w 910845"/>
                  <a:gd name="connsiteY17" fmla="*/ 123504 h 186503"/>
                  <a:gd name="connsiteX18" fmla="*/ 796546 w 910845"/>
                  <a:gd name="connsiteY18" fmla="*/ 36161 h 18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0845" h="186503">
                    <a:moveTo>
                      <a:pt x="796427" y="36161"/>
                    </a:moveTo>
                    <a:cubicBezTo>
                      <a:pt x="783067" y="31945"/>
                      <a:pt x="636051" y="10450"/>
                      <a:pt x="636051" y="10450"/>
                    </a:cubicBezTo>
                    <a:cubicBezTo>
                      <a:pt x="636051" y="10450"/>
                      <a:pt x="529410" y="50411"/>
                      <a:pt x="505007" y="74280"/>
                    </a:cubicBezTo>
                    <a:cubicBezTo>
                      <a:pt x="499960" y="60624"/>
                      <a:pt x="495744" y="49995"/>
                      <a:pt x="494141" y="48155"/>
                    </a:cubicBezTo>
                    <a:cubicBezTo>
                      <a:pt x="488975" y="42276"/>
                      <a:pt x="428233" y="1841"/>
                      <a:pt x="428233" y="1841"/>
                    </a:cubicBezTo>
                    <a:cubicBezTo>
                      <a:pt x="428233" y="1841"/>
                      <a:pt x="361553" y="33667"/>
                      <a:pt x="358287" y="54389"/>
                    </a:cubicBezTo>
                    <a:cubicBezTo>
                      <a:pt x="357753" y="57833"/>
                      <a:pt x="357040" y="62999"/>
                      <a:pt x="356209" y="69114"/>
                    </a:cubicBezTo>
                    <a:cubicBezTo>
                      <a:pt x="330024" y="48392"/>
                      <a:pt x="302889" y="27729"/>
                      <a:pt x="296417" y="25710"/>
                    </a:cubicBezTo>
                    <a:cubicBezTo>
                      <a:pt x="283057" y="21494"/>
                      <a:pt x="136040" y="0"/>
                      <a:pt x="136040" y="0"/>
                    </a:cubicBezTo>
                    <a:cubicBezTo>
                      <a:pt x="136040" y="0"/>
                      <a:pt x="246" y="50886"/>
                      <a:pt x="9" y="72083"/>
                    </a:cubicBezTo>
                    <a:cubicBezTo>
                      <a:pt x="-229" y="89777"/>
                      <a:pt x="4580" y="150223"/>
                      <a:pt x="5234" y="162217"/>
                    </a:cubicBezTo>
                    <a:cubicBezTo>
                      <a:pt x="12477" y="148323"/>
                      <a:pt x="252121" y="102365"/>
                      <a:pt x="267084" y="152004"/>
                    </a:cubicBezTo>
                    <a:cubicBezTo>
                      <a:pt x="277475" y="186562"/>
                      <a:pt x="340771" y="155686"/>
                      <a:pt x="379841" y="132707"/>
                    </a:cubicBezTo>
                    <a:cubicBezTo>
                      <a:pt x="414220" y="128788"/>
                      <a:pt x="463206" y="134132"/>
                      <a:pt x="462552" y="167739"/>
                    </a:cubicBezTo>
                    <a:cubicBezTo>
                      <a:pt x="462018" y="197902"/>
                      <a:pt x="485590" y="186087"/>
                      <a:pt x="505244" y="171183"/>
                    </a:cubicBezTo>
                    <a:cubicBezTo>
                      <a:pt x="505244" y="171717"/>
                      <a:pt x="505303" y="172252"/>
                      <a:pt x="505303" y="172667"/>
                    </a:cubicBezTo>
                    <a:cubicBezTo>
                      <a:pt x="512488" y="158773"/>
                      <a:pt x="752192" y="112816"/>
                      <a:pt x="767155" y="162455"/>
                    </a:cubicBezTo>
                    <a:cubicBezTo>
                      <a:pt x="782414" y="213043"/>
                      <a:pt x="910846" y="123504"/>
                      <a:pt x="910846" y="123504"/>
                    </a:cubicBezTo>
                    <a:cubicBezTo>
                      <a:pt x="910846" y="123504"/>
                      <a:pt x="809905" y="40317"/>
                      <a:pt x="796546" y="36161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5" name="Freeform: Shape 8684">
                <a:extLst>
                  <a:ext uri="{FF2B5EF4-FFF2-40B4-BE49-F238E27FC236}">
                    <a16:creationId xmlns:a16="http://schemas.microsoft.com/office/drawing/2014/main" id="{FC757E6C-DFB9-7BEF-3520-B7963BDD8CCF}"/>
                  </a:ext>
                </a:extLst>
              </p:cNvPr>
              <p:cNvSpPr/>
              <p:nvPr/>
            </p:nvSpPr>
            <p:spPr>
              <a:xfrm>
                <a:off x="7435764" y="4386744"/>
                <a:ext cx="261" cy="2113"/>
              </a:xfrm>
              <a:custGeom>
                <a:avLst/>
                <a:gdLst>
                  <a:gd name="connsiteX0" fmla="*/ 187 w 261"/>
                  <a:gd name="connsiteY0" fmla="*/ 0 h 2113"/>
                  <a:gd name="connsiteX1" fmla="*/ 10 w 261"/>
                  <a:gd name="connsiteY1" fmla="*/ 772 h 2113"/>
                  <a:gd name="connsiteX2" fmla="*/ 187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7" y="0"/>
                    </a:moveTo>
                    <a:cubicBezTo>
                      <a:pt x="187" y="0"/>
                      <a:pt x="-50" y="535"/>
                      <a:pt x="10" y="772"/>
                    </a:cubicBezTo>
                    <a:cubicBezTo>
                      <a:pt x="306" y="2909"/>
                      <a:pt x="306" y="2375"/>
                      <a:pt x="187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6" name="Freeform: Shape 8685">
                <a:extLst>
                  <a:ext uri="{FF2B5EF4-FFF2-40B4-BE49-F238E27FC236}">
                    <a16:creationId xmlns:a16="http://schemas.microsoft.com/office/drawing/2014/main" id="{7C659836-09B8-3AE7-B0B3-498FD9877BB5}"/>
                  </a:ext>
                </a:extLst>
              </p:cNvPr>
              <p:cNvSpPr/>
              <p:nvPr/>
            </p:nvSpPr>
            <p:spPr>
              <a:xfrm>
                <a:off x="6935694" y="4376294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10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5"/>
                      <a:pt x="10" y="772"/>
                    </a:cubicBezTo>
                    <a:cubicBezTo>
                      <a:pt x="306" y="2910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400" name="Freeform: Shape 8399">
              <a:extLst>
                <a:ext uri="{FF2B5EF4-FFF2-40B4-BE49-F238E27FC236}">
                  <a16:creationId xmlns:a16="http://schemas.microsoft.com/office/drawing/2014/main" id="{3FC8F13C-7E7E-8CED-41F8-DD855D2C3639}"/>
                </a:ext>
              </a:extLst>
            </p:cNvPr>
            <p:cNvSpPr/>
            <p:nvPr/>
          </p:nvSpPr>
          <p:spPr>
            <a:xfrm>
              <a:off x="8406991" y="0"/>
              <a:ext cx="280381" cy="119085"/>
            </a:xfrm>
            <a:custGeom>
              <a:avLst/>
              <a:gdLst>
                <a:gd name="connsiteX0" fmla="*/ 280382 w 280381"/>
                <a:gd name="connsiteY0" fmla="*/ 80396 h 119085"/>
                <a:gd name="connsiteX1" fmla="*/ 182292 w 280381"/>
                <a:gd name="connsiteY1" fmla="*/ 108065 h 119085"/>
                <a:gd name="connsiteX2" fmla="*/ 3449 w 280381"/>
                <a:gd name="connsiteY2" fmla="*/ 115844 h 119085"/>
                <a:gd name="connsiteX3" fmla="*/ 5 w 280381"/>
                <a:gd name="connsiteY3" fmla="*/ 51242 h 119085"/>
                <a:gd name="connsiteX4" fmla="*/ 92870 w 280381"/>
                <a:gd name="connsiteY4" fmla="*/ 0 h 119085"/>
                <a:gd name="connsiteX5" fmla="*/ 202361 w 280381"/>
                <a:gd name="connsiteY5" fmla="*/ 18288 h 119085"/>
                <a:gd name="connsiteX6" fmla="*/ 280382 w 280381"/>
                <a:gd name="connsiteY6" fmla="*/ 80396 h 1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381" h="119085">
                  <a:moveTo>
                    <a:pt x="280382" y="80396"/>
                  </a:moveTo>
                  <a:cubicBezTo>
                    <a:pt x="280382" y="80396"/>
                    <a:pt x="192682" y="144048"/>
                    <a:pt x="182292" y="108065"/>
                  </a:cubicBezTo>
                  <a:cubicBezTo>
                    <a:pt x="171901" y="72083"/>
                    <a:pt x="2321" y="106700"/>
                    <a:pt x="3449" y="115844"/>
                  </a:cubicBezTo>
                  <a:cubicBezTo>
                    <a:pt x="4577" y="124988"/>
                    <a:pt x="-173" y="66324"/>
                    <a:pt x="5" y="51242"/>
                  </a:cubicBezTo>
                  <a:cubicBezTo>
                    <a:pt x="183" y="36160"/>
                    <a:pt x="92870" y="0"/>
                    <a:pt x="92870" y="0"/>
                  </a:cubicBezTo>
                  <a:cubicBezTo>
                    <a:pt x="92870" y="0"/>
                    <a:pt x="193217" y="15319"/>
                    <a:pt x="202361" y="18288"/>
                  </a:cubicBezTo>
                  <a:cubicBezTo>
                    <a:pt x="211504" y="21257"/>
                    <a:pt x="280382" y="80396"/>
                    <a:pt x="280382" y="80396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401" name="Group 8400">
              <a:extLst>
                <a:ext uri="{FF2B5EF4-FFF2-40B4-BE49-F238E27FC236}">
                  <a16:creationId xmlns:a16="http://schemas.microsoft.com/office/drawing/2014/main" id="{E56AE1C1-873B-AD22-C0DE-ADDEACD5E772}"/>
                </a:ext>
              </a:extLst>
            </p:cNvPr>
            <p:cNvGrpSpPr/>
            <p:nvPr/>
          </p:nvGrpSpPr>
          <p:grpSpPr>
            <a:xfrm>
              <a:off x="1231957" y="0"/>
              <a:ext cx="1751195" cy="6389340"/>
              <a:chOff x="7685511" y="0"/>
              <a:chExt cx="1751195" cy="6389340"/>
            </a:xfrm>
          </p:grpSpPr>
          <p:sp>
            <p:nvSpPr>
              <p:cNvPr id="8609" name="Freeform: Shape 8608">
                <a:extLst>
                  <a:ext uri="{FF2B5EF4-FFF2-40B4-BE49-F238E27FC236}">
                    <a16:creationId xmlns:a16="http://schemas.microsoft.com/office/drawing/2014/main" id="{1BBC1316-F1CF-5E46-8AF2-BB9BD44143F3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0" name="Freeform: Shape 8609">
                <a:extLst>
                  <a:ext uri="{FF2B5EF4-FFF2-40B4-BE49-F238E27FC236}">
                    <a16:creationId xmlns:a16="http://schemas.microsoft.com/office/drawing/2014/main" id="{1FBD79BE-EC1E-7EA6-B8A2-A3ACC9CB78B2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1" name="Freeform: Shape 8610">
                <a:extLst>
                  <a:ext uri="{FF2B5EF4-FFF2-40B4-BE49-F238E27FC236}">
                    <a16:creationId xmlns:a16="http://schemas.microsoft.com/office/drawing/2014/main" id="{389977BA-E70B-4549-1610-F812DC3D6366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2" name="Freeform: Shape 8611">
                <a:extLst>
                  <a:ext uri="{FF2B5EF4-FFF2-40B4-BE49-F238E27FC236}">
                    <a16:creationId xmlns:a16="http://schemas.microsoft.com/office/drawing/2014/main" id="{49B2B8CD-1D35-6CFC-9CAC-3ED1D1D705B2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3" name="Freeform: Shape 8612">
                <a:extLst>
                  <a:ext uri="{FF2B5EF4-FFF2-40B4-BE49-F238E27FC236}">
                    <a16:creationId xmlns:a16="http://schemas.microsoft.com/office/drawing/2014/main" id="{095D111A-38DE-F0A5-884E-3998AEE46600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4" name="Freeform: Shape 8613">
                <a:extLst>
                  <a:ext uri="{FF2B5EF4-FFF2-40B4-BE49-F238E27FC236}">
                    <a16:creationId xmlns:a16="http://schemas.microsoft.com/office/drawing/2014/main" id="{0441DC0B-A500-C41D-D09F-9E09274C4C7A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5" name="Freeform: Shape 8614">
                <a:extLst>
                  <a:ext uri="{FF2B5EF4-FFF2-40B4-BE49-F238E27FC236}">
                    <a16:creationId xmlns:a16="http://schemas.microsoft.com/office/drawing/2014/main" id="{FF02B372-4427-7F7B-8E1D-226C66CC5842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6" name="Freeform: Shape 8615">
                <a:extLst>
                  <a:ext uri="{FF2B5EF4-FFF2-40B4-BE49-F238E27FC236}">
                    <a16:creationId xmlns:a16="http://schemas.microsoft.com/office/drawing/2014/main" id="{3407E07A-2D41-33C6-51CA-C7E11EC4E405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7" name="Freeform: Shape 8616">
                <a:extLst>
                  <a:ext uri="{FF2B5EF4-FFF2-40B4-BE49-F238E27FC236}">
                    <a16:creationId xmlns:a16="http://schemas.microsoft.com/office/drawing/2014/main" id="{C2BE90C0-DD14-FF1B-FA3A-8918BE837E95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8" name="Freeform: Shape 8617">
                <a:extLst>
                  <a:ext uri="{FF2B5EF4-FFF2-40B4-BE49-F238E27FC236}">
                    <a16:creationId xmlns:a16="http://schemas.microsoft.com/office/drawing/2014/main" id="{B03F60F9-F91E-B11F-664C-95D50FAB9518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9" name="Freeform: Shape 8618">
                <a:extLst>
                  <a:ext uri="{FF2B5EF4-FFF2-40B4-BE49-F238E27FC236}">
                    <a16:creationId xmlns:a16="http://schemas.microsoft.com/office/drawing/2014/main" id="{83C43FDA-E11D-CB38-FA84-82BBFDAC9792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0" name="Freeform: Shape 8619">
                <a:extLst>
                  <a:ext uri="{FF2B5EF4-FFF2-40B4-BE49-F238E27FC236}">
                    <a16:creationId xmlns:a16="http://schemas.microsoft.com/office/drawing/2014/main" id="{EC2D29A0-7257-117C-52E1-96CFF77DC648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1" name="Freeform: Shape 8620">
                <a:extLst>
                  <a:ext uri="{FF2B5EF4-FFF2-40B4-BE49-F238E27FC236}">
                    <a16:creationId xmlns:a16="http://schemas.microsoft.com/office/drawing/2014/main" id="{12242081-6D71-6864-4791-F2A39E1CDCF3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2" name="Freeform: Shape 8621">
                <a:extLst>
                  <a:ext uri="{FF2B5EF4-FFF2-40B4-BE49-F238E27FC236}">
                    <a16:creationId xmlns:a16="http://schemas.microsoft.com/office/drawing/2014/main" id="{9978B484-D84D-4047-457C-DCB580EF782A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3" name="Freeform: Shape 8622">
                <a:extLst>
                  <a:ext uri="{FF2B5EF4-FFF2-40B4-BE49-F238E27FC236}">
                    <a16:creationId xmlns:a16="http://schemas.microsoft.com/office/drawing/2014/main" id="{851857E9-FF02-8322-17B0-AA84E0872727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4" name="Freeform: Shape 8623">
                <a:extLst>
                  <a:ext uri="{FF2B5EF4-FFF2-40B4-BE49-F238E27FC236}">
                    <a16:creationId xmlns:a16="http://schemas.microsoft.com/office/drawing/2014/main" id="{FD803E9A-53C9-A37D-C6AE-418AC72DEF3D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5" name="Freeform: Shape 8624">
                <a:extLst>
                  <a:ext uri="{FF2B5EF4-FFF2-40B4-BE49-F238E27FC236}">
                    <a16:creationId xmlns:a16="http://schemas.microsoft.com/office/drawing/2014/main" id="{92ED2A00-5AF3-F47E-73FA-3256B15195E6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6" name="Freeform: Shape 8625">
                <a:extLst>
                  <a:ext uri="{FF2B5EF4-FFF2-40B4-BE49-F238E27FC236}">
                    <a16:creationId xmlns:a16="http://schemas.microsoft.com/office/drawing/2014/main" id="{EDDF8152-3714-F5EF-5D4C-352D07B7957C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7" name="Freeform: Shape 8626">
                <a:extLst>
                  <a:ext uri="{FF2B5EF4-FFF2-40B4-BE49-F238E27FC236}">
                    <a16:creationId xmlns:a16="http://schemas.microsoft.com/office/drawing/2014/main" id="{BA932402-CC67-9D52-48A3-48A94630D47E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8" name="Freeform: Shape 8627">
                <a:extLst>
                  <a:ext uri="{FF2B5EF4-FFF2-40B4-BE49-F238E27FC236}">
                    <a16:creationId xmlns:a16="http://schemas.microsoft.com/office/drawing/2014/main" id="{EBBB9201-8BE2-5D35-0A48-2FA3767C92A8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9" name="Freeform: Shape 8628">
                <a:extLst>
                  <a:ext uri="{FF2B5EF4-FFF2-40B4-BE49-F238E27FC236}">
                    <a16:creationId xmlns:a16="http://schemas.microsoft.com/office/drawing/2014/main" id="{9029478A-AD62-B92B-4E10-74213BCFF982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0" name="Freeform: Shape 8629">
                <a:extLst>
                  <a:ext uri="{FF2B5EF4-FFF2-40B4-BE49-F238E27FC236}">
                    <a16:creationId xmlns:a16="http://schemas.microsoft.com/office/drawing/2014/main" id="{AD5A8AA7-66E6-9F3A-590C-39D14AD13052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1" name="Freeform: Shape 8630">
                <a:extLst>
                  <a:ext uri="{FF2B5EF4-FFF2-40B4-BE49-F238E27FC236}">
                    <a16:creationId xmlns:a16="http://schemas.microsoft.com/office/drawing/2014/main" id="{5E4DD698-A834-2270-DBF5-DE0DFBCA201F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2" name="Freeform: Shape 8631">
                <a:extLst>
                  <a:ext uri="{FF2B5EF4-FFF2-40B4-BE49-F238E27FC236}">
                    <a16:creationId xmlns:a16="http://schemas.microsoft.com/office/drawing/2014/main" id="{EB2E7699-556A-5850-72C0-F980595138E0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3" name="Freeform: Shape 8632">
                <a:extLst>
                  <a:ext uri="{FF2B5EF4-FFF2-40B4-BE49-F238E27FC236}">
                    <a16:creationId xmlns:a16="http://schemas.microsoft.com/office/drawing/2014/main" id="{6191D004-CC52-6B5B-175D-2E85A2D0A2F0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4" name="Freeform: Shape 8633">
                <a:extLst>
                  <a:ext uri="{FF2B5EF4-FFF2-40B4-BE49-F238E27FC236}">
                    <a16:creationId xmlns:a16="http://schemas.microsoft.com/office/drawing/2014/main" id="{729289DB-E062-1631-5011-651626A31523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5" name="Freeform: Shape 8634">
                <a:extLst>
                  <a:ext uri="{FF2B5EF4-FFF2-40B4-BE49-F238E27FC236}">
                    <a16:creationId xmlns:a16="http://schemas.microsoft.com/office/drawing/2014/main" id="{88E66450-63AB-8E13-0EED-52E7EFA7628D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6" name="Freeform: Shape 8635">
                <a:extLst>
                  <a:ext uri="{FF2B5EF4-FFF2-40B4-BE49-F238E27FC236}">
                    <a16:creationId xmlns:a16="http://schemas.microsoft.com/office/drawing/2014/main" id="{43ED67B1-BDAD-9A98-B4DC-6A012F3AF992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7" name="Freeform: Shape 8636">
                <a:extLst>
                  <a:ext uri="{FF2B5EF4-FFF2-40B4-BE49-F238E27FC236}">
                    <a16:creationId xmlns:a16="http://schemas.microsoft.com/office/drawing/2014/main" id="{A2C87538-3978-6536-F0E2-D9F253D5A7B4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8" name="Freeform: Shape 8637">
                <a:extLst>
                  <a:ext uri="{FF2B5EF4-FFF2-40B4-BE49-F238E27FC236}">
                    <a16:creationId xmlns:a16="http://schemas.microsoft.com/office/drawing/2014/main" id="{F3112F38-ED05-D2C3-8207-E97CE1F1B66E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9" name="Freeform: Shape 8638">
                <a:extLst>
                  <a:ext uri="{FF2B5EF4-FFF2-40B4-BE49-F238E27FC236}">
                    <a16:creationId xmlns:a16="http://schemas.microsoft.com/office/drawing/2014/main" id="{C84F9FC2-279D-F9A3-897C-9426508650E8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0" name="Freeform: Shape 8639">
                <a:extLst>
                  <a:ext uri="{FF2B5EF4-FFF2-40B4-BE49-F238E27FC236}">
                    <a16:creationId xmlns:a16="http://schemas.microsoft.com/office/drawing/2014/main" id="{79A8468E-9AE0-2084-95F7-E8EA177BF397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1" name="Freeform: Shape 8640">
                <a:extLst>
                  <a:ext uri="{FF2B5EF4-FFF2-40B4-BE49-F238E27FC236}">
                    <a16:creationId xmlns:a16="http://schemas.microsoft.com/office/drawing/2014/main" id="{483C324B-2181-2350-D616-0F6C74BECCD7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2" name="Freeform: Shape 8641">
                <a:extLst>
                  <a:ext uri="{FF2B5EF4-FFF2-40B4-BE49-F238E27FC236}">
                    <a16:creationId xmlns:a16="http://schemas.microsoft.com/office/drawing/2014/main" id="{D8EA1296-1893-15E8-ADB3-19EDC4AEE1CF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3" name="Freeform: Shape 8642">
                <a:extLst>
                  <a:ext uri="{FF2B5EF4-FFF2-40B4-BE49-F238E27FC236}">
                    <a16:creationId xmlns:a16="http://schemas.microsoft.com/office/drawing/2014/main" id="{18E9478E-CF6B-C809-571E-C35783435A65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4" name="Freeform: Shape 8643">
                <a:extLst>
                  <a:ext uri="{FF2B5EF4-FFF2-40B4-BE49-F238E27FC236}">
                    <a16:creationId xmlns:a16="http://schemas.microsoft.com/office/drawing/2014/main" id="{911393B8-1EEF-C76C-1471-D2BB5C3C5187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5" name="Freeform: Shape 8644">
                <a:extLst>
                  <a:ext uri="{FF2B5EF4-FFF2-40B4-BE49-F238E27FC236}">
                    <a16:creationId xmlns:a16="http://schemas.microsoft.com/office/drawing/2014/main" id="{8CAD38FA-CF12-2932-59F2-9238105C08A2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6" name="Freeform: Shape 8645">
                <a:extLst>
                  <a:ext uri="{FF2B5EF4-FFF2-40B4-BE49-F238E27FC236}">
                    <a16:creationId xmlns:a16="http://schemas.microsoft.com/office/drawing/2014/main" id="{4DEB63E7-A17F-0A50-1E4D-B092D48DB288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7" name="Freeform: Shape 8646">
                <a:extLst>
                  <a:ext uri="{FF2B5EF4-FFF2-40B4-BE49-F238E27FC236}">
                    <a16:creationId xmlns:a16="http://schemas.microsoft.com/office/drawing/2014/main" id="{1617EB4D-D08D-C8EB-C701-374B42D34182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8" name="Freeform: Shape 8647">
                <a:extLst>
                  <a:ext uri="{FF2B5EF4-FFF2-40B4-BE49-F238E27FC236}">
                    <a16:creationId xmlns:a16="http://schemas.microsoft.com/office/drawing/2014/main" id="{206772D5-81BE-7353-683C-A865E58FE6AE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9" name="Freeform: Shape 8648">
                <a:extLst>
                  <a:ext uri="{FF2B5EF4-FFF2-40B4-BE49-F238E27FC236}">
                    <a16:creationId xmlns:a16="http://schemas.microsoft.com/office/drawing/2014/main" id="{678CA09D-743C-196E-F0B1-E0635B8102CE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0" name="Freeform: Shape 8649">
                <a:extLst>
                  <a:ext uri="{FF2B5EF4-FFF2-40B4-BE49-F238E27FC236}">
                    <a16:creationId xmlns:a16="http://schemas.microsoft.com/office/drawing/2014/main" id="{381CBFC4-ECA2-2F4E-8928-CBC3D9014281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1" name="Freeform: Shape 8650">
                <a:extLst>
                  <a:ext uri="{FF2B5EF4-FFF2-40B4-BE49-F238E27FC236}">
                    <a16:creationId xmlns:a16="http://schemas.microsoft.com/office/drawing/2014/main" id="{57E6E518-AC52-A0A8-F83B-E728CD17696F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2" name="Freeform: Shape 8651">
                <a:extLst>
                  <a:ext uri="{FF2B5EF4-FFF2-40B4-BE49-F238E27FC236}">
                    <a16:creationId xmlns:a16="http://schemas.microsoft.com/office/drawing/2014/main" id="{69B47332-E46A-CC87-405D-EE94D39E24E1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3" name="Freeform: Shape 8652">
                <a:extLst>
                  <a:ext uri="{FF2B5EF4-FFF2-40B4-BE49-F238E27FC236}">
                    <a16:creationId xmlns:a16="http://schemas.microsoft.com/office/drawing/2014/main" id="{B23AB1EF-2771-4049-AF60-6C26589A1B59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4" name="Freeform: Shape 8653">
                <a:extLst>
                  <a:ext uri="{FF2B5EF4-FFF2-40B4-BE49-F238E27FC236}">
                    <a16:creationId xmlns:a16="http://schemas.microsoft.com/office/drawing/2014/main" id="{E883AC96-D4CA-D33C-726E-6EC24B8144D9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accent4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5" name="Freeform: Shape 8654">
                <a:extLst>
                  <a:ext uri="{FF2B5EF4-FFF2-40B4-BE49-F238E27FC236}">
                    <a16:creationId xmlns:a16="http://schemas.microsoft.com/office/drawing/2014/main" id="{86998DF3-A296-5BA7-7299-9E0DF7D8BAC8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6" name="Freeform: Shape 8655">
                <a:extLst>
                  <a:ext uri="{FF2B5EF4-FFF2-40B4-BE49-F238E27FC236}">
                    <a16:creationId xmlns:a16="http://schemas.microsoft.com/office/drawing/2014/main" id="{17E638E3-EA57-30A7-831E-8A35540E70B5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7" name="Freeform: Shape 8656">
                <a:extLst>
                  <a:ext uri="{FF2B5EF4-FFF2-40B4-BE49-F238E27FC236}">
                    <a16:creationId xmlns:a16="http://schemas.microsoft.com/office/drawing/2014/main" id="{CBB78233-C35E-688C-C775-9845107C5C26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8" name="Freeform: Shape 8657">
                <a:extLst>
                  <a:ext uri="{FF2B5EF4-FFF2-40B4-BE49-F238E27FC236}">
                    <a16:creationId xmlns:a16="http://schemas.microsoft.com/office/drawing/2014/main" id="{C828E0E2-4905-5CB5-EE8C-F3A521AEDD4A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9" name="Freeform: Shape 8658">
                <a:extLst>
                  <a:ext uri="{FF2B5EF4-FFF2-40B4-BE49-F238E27FC236}">
                    <a16:creationId xmlns:a16="http://schemas.microsoft.com/office/drawing/2014/main" id="{D29B65EA-64F4-A63D-5C6E-17F26AB2212C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0" name="Freeform: Shape 8659">
                <a:extLst>
                  <a:ext uri="{FF2B5EF4-FFF2-40B4-BE49-F238E27FC236}">
                    <a16:creationId xmlns:a16="http://schemas.microsoft.com/office/drawing/2014/main" id="{0BE42019-F356-7F71-37C9-AC2977067A3D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1" name="Freeform: Shape 8660">
                <a:extLst>
                  <a:ext uri="{FF2B5EF4-FFF2-40B4-BE49-F238E27FC236}">
                    <a16:creationId xmlns:a16="http://schemas.microsoft.com/office/drawing/2014/main" id="{A1536A26-CAF5-D07E-CBE7-4AD7E3B01378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2" name="Freeform: Shape 8661">
                <a:extLst>
                  <a:ext uri="{FF2B5EF4-FFF2-40B4-BE49-F238E27FC236}">
                    <a16:creationId xmlns:a16="http://schemas.microsoft.com/office/drawing/2014/main" id="{45FE804B-8363-F58E-7BE6-36E233139D1F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3" name="Freeform: Shape 8662">
                <a:extLst>
                  <a:ext uri="{FF2B5EF4-FFF2-40B4-BE49-F238E27FC236}">
                    <a16:creationId xmlns:a16="http://schemas.microsoft.com/office/drawing/2014/main" id="{53C4F87B-50C5-53FA-869A-AC33EC3226DE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4" name="Freeform: Shape 8663">
                <a:extLst>
                  <a:ext uri="{FF2B5EF4-FFF2-40B4-BE49-F238E27FC236}">
                    <a16:creationId xmlns:a16="http://schemas.microsoft.com/office/drawing/2014/main" id="{801F9996-5498-6416-8929-8B0609616877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5" name="Freeform: Shape 8664">
                <a:extLst>
                  <a:ext uri="{FF2B5EF4-FFF2-40B4-BE49-F238E27FC236}">
                    <a16:creationId xmlns:a16="http://schemas.microsoft.com/office/drawing/2014/main" id="{CFDD8B15-FE7A-C295-05CF-73D590BC2040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6" name="Freeform: Shape 8665">
                <a:extLst>
                  <a:ext uri="{FF2B5EF4-FFF2-40B4-BE49-F238E27FC236}">
                    <a16:creationId xmlns:a16="http://schemas.microsoft.com/office/drawing/2014/main" id="{29C61696-9B91-B320-99AD-96CB54066A2C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7" name="Freeform: Shape 8666">
                <a:extLst>
                  <a:ext uri="{FF2B5EF4-FFF2-40B4-BE49-F238E27FC236}">
                    <a16:creationId xmlns:a16="http://schemas.microsoft.com/office/drawing/2014/main" id="{24D987F2-DD9A-7860-6A21-F2DA8EBB59D6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8" name="Freeform: Shape 8667">
                <a:extLst>
                  <a:ext uri="{FF2B5EF4-FFF2-40B4-BE49-F238E27FC236}">
                    <a16:creationId xmlns:a16="http://schemas.microsoft.com/office/drawing/2014/main" id="{3C9B3F43-2241-8457-655A-A85213D9CF8A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9" name="Freeform: Shape 8668">
                <a:extLst>
                  <a:ext uri="{FF2B5EF4-FFF2-40B4-BE49-F238E27FC236}">
                    <a16:creationId xmlns:a16="http://schemas.microsoft.com/office/drawing/2014/main" id="{AF239F65-9A98-0BB4-98EA-AB73E4411279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0" name="Freeform: Shape 8669">
                <a:extLst>
                  <a:ext uri="{FF2B5EF4-FFF2-40B4-BE49-F238E27FC236}">
                    <a16:creationId xmlns:a16="http://schemas.microsoft.com/office/drawing/2014/main" id="{12A41AB4-D889-69F1-20B6-6AC9B0036052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1" name="Freeform: Shape 8670">
                <a:extLst>
                  <a:ext uri="{FF2B5EF4-FFF2-40B4-BE49-F238E27FC236}">
                    <a16:creationId xmlns:a16="http://schemas.microsoft.com/office/drawing/2014/main" id="{D2CAA226-9360-E43A-48C8-874DE0C629FA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2" name="Freeform: Shape 8671">
                <a:extLst>
                  <a:ext uri="{FF2B5EF4-FFF2-40B4-BE49-F238E27FC236}">
                    <a16:creationId xmlns:a16="http://schemas.microsoft.com/office/drawing/2014/main" id="{110DD553-ABBF-A2C5-9607-FB0E66C69A37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3" name="Freeform: Shape 8672">
                <a:extLst>
                  <a:ext uri="{FF2B5EF4-FFF2-40B4-BE49-F238E27FC236}">
                    <a16:creationId xmlns:a16="http://schemas.microsoft.com/office/drawing/2014/main" id="{5FE7480C-FA9F-3AAE-FE90-0587B3BE3E4C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4" name="Freeform: Shape 8673">
                <a:extLst>
                  <a:ext uri="{FF2B5EF4-FFF2-40B4-BE49-F238E27FC236}">
                    <a16:creationId xmlns:a16="http://schemas.microsoft.com/office/drawing/2014/main" id="{158FFF3B-01A4-D5E4-1870-38D1D42DB5C5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402" name="Group 8401">
              <a:extLst>
                <a:ext uri="{FF2B5EF4-FFF2-40B4-BE49-F238E27FC236}">
                  <a16:creationId xmlns:a16="http://schemas.microsoft.com/office/drawing/2014/main" id="{FCCAFE9C-564B-9DF9-DC5B-F8D540878AA8}"/>
                </a:ext>
              </a:extLst>
            </p:cNvPr>
            <p:cNvGrpSpPr/>
            <p:nvPr/>
          </p:nvGrpSpPr>
          <p:grpSpPr>
            <a:xfrm flipH="1">
              <a:off x="9347257" y="0"/>
              <a:ext cx="1751195" cy="6389340"/>
              <a:chOff x="7685511" y="0"/>
              <a:chExt cx="1751195" cy="6389340"/>
            </a:xfrm>
          </p:grpSpPr>
          <p:sp>
            <p:nvSpPr>
              <p:cNvPr id="8543" name="Freeform: Shape 8542">
                <a:extLst>
                  <a:ext uri="{FF2B5EF4-FFF2-40B4-BE49-F238E27FC236}">
                    <a16:creationId xmlns:a16="http://schemas.microsoft.com/office/drawing/2014/main" id="{2CB5E8D2-C359-918F-0F80-9AC9A27B99B8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4" name="Freeform: Shape 8543">
                <a:extLst>
                  <a:ext uri="{FF2B5EF4-FFF2-40B4-BE49-F238E27FC236}">
                    <a16:creationId xmlns:a16="http://schemas.microsoft.com/office/drawing/2014/main" id="{61315D38-5523-2409-D49B-57E6C96224AC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5" name="Freeform: Shape 8544">
                <a:extLst>
                  <a:ext uri="{FF2B5EF4-FFF2-40B4-BE49-F238E27FC236}">
                    <a16:creationId xmlns:a16="http://schemas.microsoft.com/office/drawing/2014/main" id="{A634869B-1867-E817-7119-F29ECA4532B7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6" name="Freeform: Shape 8545">
                <a:extLst>
                  <a:ext uri="{FF2B5EF4-FFF2-40B4-BE49-F238E27FC236}">
                    <a16:creationId xmlns:a16="http://schemas.microsoft.com/office/drawing/2014/main" id="{CAE3FC5F-9AD1-5F61-E872-A5AE1B82E793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7" name="Freeform: Shape 8546">
                <a:extLst>
                  <a:ext uri="{FF2B5EF4-FFF2-40B4-BE49-F238E27FC236}">
                    <a16:creationId xmlns:a16="http://schemas.microsoft.com/office/drawing/2014/main" id="{01A68028-C318-82F3-DDB0-0CC3B893C20D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8" name="Freeform: Shape 8547">
                <a:extLst>
                  <a:ext uri="{FF2B5EF4-FFF2-40B4-BE49-F238E27FC236}">
                    <a16:creationId xmlns:a16="http://schemas.microsoft.com/office/drawing/2014/main" id="{0F238FD9-CB04-F6CE-81FD-4B81759DB81B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9" name="Freeform: Shape 8548">
                <a:extLst>
                  <a:ext uri="{FF2B5EF4-FFF2-40B4-BE49-F238E27FC236}">
                    <a16:creationId xmlns:a16="http://schemas.microsoft.com/office/drawing/2014/main" id="{1207FBE2-5B34-18B5-99B1-2AA1ED203888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0" name="Freeform: Shape 8549">
                <a:extLst>
                  <a:ext uri="{FF2B5EF4-FFF2-40B4-BE49-F238E27FC236}">
                    <a16:creationId xmlns:a16="http://schemas.microsoft.com/office/drawing/2014/main" id="{12716F3B-F303-5D71-3D06-D5D192DE0484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1" name="Freeform: Shape 8550">
                <a:extLst>
                  <a:ext uri="{FF2B5EF4-FFF2-40B4-BE49-F238E27FC236}">
                    <a16:creationId xmlns:a16="http://schemas.microsoft.com/office/drawing/2014/main" id="{AE991012-5EC2-B913-1684-D411AD1438AC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2" name="Freeform: Shape 8551">
                <a:extLst>
                  <a:ext uri="{FF2B5EF4-FFF2-40B4-BE49-F238E27FC236}">
                    <a16:creationId xmlns:a16="http://schemas.microsoft.com/office/drawing/2014/main" id="{0C260A1C-CA21-7C84-FFF9-DC9CC750AD21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3" name="Freeform: Shape 8552">
                <a:extLst>
                  <a:ext uri="{FF2B5EF4-FFF2-40B4-BE49-F238E27FC236}">
                    <a16:creationId xmlns:a16="http://schemas.microsoft.com/office/drawing/2014/main" id="{C54DCA45-9963-7AD0-4092-3B7536A22EFA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4" name="Freeform: Shape 8553">
                <a:extLst>
                  <a:ext uri="{FF2B5EF4-FFF2-40B4-BE49-F238E27FC236}">
                    <a16:creationId xmlns:a16="http://schemas.microsoft.com/office/drawing/2014/main" id="{10F1AA1C-309B-FD89-E31D-CC80D9A0D4DE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5" name="Freeform: Shape 8554">
                <a:extLst>
                  <a:ext uri="{FF2B5EF4-FFF2-40B4-BE49-F238E27FC236}">
                    <a16:creationId xmlns:a16="http://schemas.microsoft.com/office/drawing/2014/main" id="{23557FFE-DE45-C857-2F71-EF350787F25F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6" name="Freeform: Shape 8555">
                <a:extLst>
                  <a:ext uri="{FF2B5EF4-FFF2-40B4-BE49-F238E27FC236}">
                    <a16:creationId xmlns:a16="http://schemas.microsoft.com/office/drawing/2014/main" id="{80A2275C-5692-C31E-6F9F-35A99E992507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7" name="Freeform: Shape 8556">
                <a:extLst>
                  <a:ext uri="{FF2B5EF4-FFF2-40B4-BE49-F238E27FC236}">
                    <a16:creationId xmlns:a16="http://schemas.microsoft.com/office/drawing/2014/main" id="{BFF99515-9C81-B70A-CD69-99E19361130E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8" name="Freeform: Shape 8557">
                <a:extLst>
                  <a:ext uri="{FF2B5EF4-FFF2-40B4-BE49-F238E27FC236}">
                    <a16:creationId xmlns:a16="http://schemas.microsoft.com/office/drawing/2014/main" id="{DC5025A5-D0BD-6E57-8DA9-369927733A43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9" name="Freeform: Shape 8558">
                <a:extLst>
                  <a:ext uri="{FF2B5EF4-FFF2-40B4-BE49-F238E27FC236}">
                    <a16:creationId xmlns:a16="http://schemas.microsoft.com/office/drawing/2014/main" id="{B9539024-CBCB-18CA-D166-2ECB04B668A9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0" name="Freeform: Shape 8559">
                <a:extLst>
                  <a:ext uri="{FF2B5EF4-FFF2-40B4-BE49-F238E27FC236}">
                    <a16:creationId xmlns:a16="http://schemas.microsoft.com/office/drawing/2014/main" id="{7B514F0B-1D3C-A456-2C91-CC0D13A2B1AB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1" name="Freeform: Shape 8560">
                <a:extLst>
                  <a:ext uri="{FF2B5EF4-FFF2-40B4-BE49-F238E27FC236}">
                    <a16:creationId xmlns:a16="http://schemas.microsoft.com/office/drawing/2014/main" id="{F99C6200-0506-2E10-43B7-E2DDF5A3161C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2" name="Freeform: Shape 8561">
                <a:extLst>
                  <a:ext uri="{FF2B5EF4-FFF2-40B4-BE49-F238E27FC236}">
                    <a16:creationId xmlns:a16="http://schemas.microsoft.com/office/drawing/2014/main" id="{05AE42F4-8A61-BBD4-1708-0F1ED9AFB47A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3" name="Freeform: Shape 8562">
                <a:extLst>
                  <a:ext uri="{FF2B5EF4-FFF2-40B4-BE49-F238E27FC236}">
                    <a16:creationId xmlns:a16="http://schemas.microsoft.com/office/drawing/2014/main" id="{306EF17A-5C2F-441C-AB4F-5D0197356F0F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4" name="Freeform: Shape 8563">
                <a:extLst>
                  <a:ext uri="{FF2B5EF4-FFF2-40B4-BE49-F238E27FC236}">
                    <a16:creationId xmlns:a16="http://schemas.microsoft.com/office/drawing/2014/main" id="{3A5C9A8B-6748-5D7D-D5EE-CB473BB7BCF4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5" name="Freeform: Shape 8564">
                <a:extLst>
                  <a:ext uri="{FF2B5EF4-FFF2-40B4-BE49-F238E27FC236}">
                    <a16:creationId xmlns:a16="http://schemas.microsoft.com/office/drawing/2014/main" id="{7C929A28-E7F8-AC34-2BBC-DA3263051B38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6" name="Freeform: Shape 8565">
                <a:extLst>
                  <a:ext uri="{FF2B5EF4-FFF2-40B4-BE49-F238E27FC236}">
                    <a16:creationId xmlns:a16="http://schemas.microsoft.com/office/drawing/2014/main" id="{36FB56E2-0E94-3DF5-C1A2-4CB1F20E8ABD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7" name="Freeform: Shape 8566">
                <a:extLst>
                  <a:ext uri="{FF2B5EF4-FFF2-40B4-BE49-F238E27FC236}">
                    <a16:creationId xmlns:a16="http://schemas.microsoft.com/office/drawing/2014/main" id="{C2F1191F-5DE4-5E0C-EF3B-B3C7C8076657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8" name="Freeform: Shape 8567">
                <a:extLst>
                  <a:ext uri="{FF2B5EF4-FFF2-40B4-BE49-F238E27FC236}">
                    <a16:creationId xmlns:a16="http://schemas.microsoft.com/office/drawing/2014/main" id="{8B71F056-C78B-A2CE-2397-14BBA0965565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9" name="Freeform: Shape 8568">
                <a:extLst>
                  <a:ext uri="{FF2B5EF4-FFF2-40B4-BE49-F238E27FC236}">
                    <a16:creationId xmlns:a16="http://schemas.microsoft.com/office/drawing/2014/main" id="{EB3E5CC7-0C8E-424E-00B8-DAE7F1002ADA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0" name="Freeform: Shape 8569">
                <a:extLst>
                  <a:ext uri="{FF2B5EF4-FFF2-40B4-BE49-F238E27FC236}">
                    <a16:creationId xmlns:a16="http://schemas.microsoft.com/office/drawing/2014/main" id="{1CF21EC5-D929-BE86-8414-B44C1E1E5296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1" name="Freeform: Shape 8570">
                <a:extLst>
                  <a:ext uri="{FF2B5EF4-FFF2-40B4-BE49-F238E27FC236}">
                    <a16:creationId xmlns:a16="http://schemas.microsoft.com/office/drawing/2014/main" id="{222410F9-EB53-8E19-F825-FA14CB7E9FA4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2" name="Freeform: Shape 8571">
                <a:extLst>
                  <a:ext uri="{FF2B5EF4-FFF2-40B4-BE49-F238E27FC236}">
                    <a16:creationId xmlns:a16="http://schemas.microsoft.com/office/drawing/2014/main" id="{2E5901E9-7797-1695-5472-555B6DFFC361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3" name="Freeform: Shape 8572">
                <a:extLst>
                  <a:ext uri="{FF2B5EF4-FFF2-40B4-BE49-F238E27FC236}">
                    <a16:creationId xmlns:a16="http://schemas.microsoft.com/office/drawing/2014/main" id="{569A4469-AA03-1337-ADFF-63E42A68F1EE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4" name="Freeform: Shape 8573">
                <a:extLst>
                  <a:ext uri="{FF2B5EF4-FFF2-40B4-BE49-F238E27FC236}">
                    <a16:creationId xmlns:a16="http://schemas.microsoft.com/office/drawing/2014/main" id="{3178FD65-B689-16B2-7460-291D07DFF09E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5" name="Freeform: Shape 8574">
                <a:extLst>
                  <a:ext uri="{FF2B5EF4-FFF2-40B4-BE49-F238E27FC236}">
                    <a16:creationId xmlns:a16="http://schemas.microsoft.com/office/drawing/2014/main" id="{48EA708E-02D1-F0CF-4F44-37E2D6DB8205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6" name="Freeform: Shape 8575">
                <a:extLst>
                  <a:ext uri="{FF2B5EF4-FFF2-40B4-BE49-F238E27FC236}">
                    <a16:creationId xmlns:a16="http://schemas.microsoft.com/office/drawing/2014/main" id="{13232885-B0C1-0021-667E-CB8EE0DFCF4F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7" name="Freeform: Shape 8576">
                <a:extLst>
                  <a:ext uri="{FF2B5EF4-FFF2-40B4-BE49-F238E27FC236}">
                    <a16:creationId xmlns:a16="http://schemas.microsoft.com/office/drawing/2014/main" id="{3C579828-84E6-503B-C690-B5BE590E4432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8" name="Freeform: Shape 8577">
                <a:extLst>
                  <a:ext uri="{FF2B5EF4-FFF2-40B4-BE49-F238E27FC236}">
                    <a16:creationId xmlns:a16="http://schemas.microsoft.com/office/drawing/2014/main" id="{0E37BBC3-6E47-74C0-BE9E-55A1943BE478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9" name="Freeform: Shape 8578">
                <a:extLst>
                  <a:ext uri="{FF2B5EF4-FFF2-40B4-BE49-F238E27FC236}">
                    <a16:creationId xmlns:a16="http://schemas.microsoft.com/office/drawing/2014/main" id="{760ACE5B-ADC9-AAA2-39B1-F73D5BEA00AF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0" name="Freeform: Shape 8579">
                <a:extLst>
                  <a:ext uri="{FF2B5EF4-FFF2-40B4-BE49-F238E27FC236}">
                    <a16:creationId xmlns:a16="http://schemas.microsoft.com/office/drawing/2014/main" id="{6D785A64-FDA0-624E-BB15-A08BA6252B9F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1" name="Freeform: Shape 8580">
                <a:extLst>
                  <a:ext uri="{FF2B5EF4-FFF2-40B4-BE49-F238E27FC236}">
                    <a16:creationId xmlns:a16="http://schemas.microsoft.com/office/drawing/2014/main" id="{B5A6E526-EAE6-543E-346B-FB422D9C9766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2" name="Freeform: Shape 8581">
                <a:extLst>
                  <a:ext uri="{FF2B5EF4-FFF2-40B4-BE49-F238E27FC236}">
                    <a16:creationId xmlns:a16="http://schemas.microsoft.com/office/drawing/2014/main" id="{D67D82AC-AD5C-64BD-D565-66E9FFC516EB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3" name="Freeform: Shape 8582">
                <a:extLst>
                  <a:ext uri="{FF2B5EF4-FFF2-40B4-BE49-F238E27FC236}">
                    <a16:creationId xmlns:a16="http://schemas.microsoft.com/office/drawing/2014/main" id="{E8AE6449-4EB1-58D6-29D7-2A5A017D5281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4" name="Freeform: Shape 8583">
                <a:extLst>
                  <a:ext uri="{FF2B5EF4-FFF2-40B4-BE49-F238E27FC236}">
                    <a16:creationId xmlns:a16="http://schemas.microsoft.com/office/drawing/2014/main" id="{1C7C6D83-D737-6B36-B06C-32F9428F1A58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5" name="Freeform: Shape 8584">
                <a:extLst>
                  <a:ext uri="{FF2B5EF4-FFF2-40B4-BE49-F238E27FC236}">
                    <a16:creationId xmlns:a16="http://schemas.microsoft.com/office/drawing/2014/main" id="{C44DEA95-DC34-670A-DB50-4379043FCAF8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6" name="Freeform: Shape 8585">
                <a:extLst>
                  <a:ext uri="{FF2B5EF4-FFF2-40B4-BE49-F238E27FC236}">
                    <a16:creationId xmlns:a16="http://schemas.microsoft.com/office/drawing/2014/main" id="{F2DFFAD4-8345-7FEC-073E-9FCB6515DCAF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7" name="Freeform: Shape 8586">
                <a:extLst>
                  <a:ext uri="{FF2B5EF4-FFF2-40B4-BE49-F238E27FC236}">
                    <a16:creationId xmlns:a16="http://schemas.microsoft.com/office/drawing/2014/main" id="{26E373D2-2056-0E2A-D6D9-1FADB1030873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8" name="Freeform: Shape 8587">
                <a:extLst>
                  <a:ext uri="{FF2B5EF4-FFF2-40B4-BE49-F238E27FC236}">
                    <a16:creationId xmlns:a16="http://schemas.microsoft.com/office/drawing/2014/main" id="{CE269D6C-76FA-825D-7B58-002D95AC236A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accent4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9" name="Freeform: Shape 8588">
                <a:extLst>
                  <a:ext uri="{FF2B5EF4-FFF2-40B4-BE49-F238E27FC236}">
                    <a16:creationId xmlns:a16="http://schemas.microsoft.com/office/drawing/2014/main" id="{FE59A1BA-939E-2EC6-A7ED-C434F30D42BA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0" name="Freeform: Shape 8589">
                <a:extLst>
                  <a:ext uri="{FF2B5EF4-FFF2-40B4-BE49-F238E27FC236}">
                    <a16:creationId xmlns:a16="http://schemas.microsoft.com/office/drawing/2014/main" id="{35B6E111-5263-A010-43A7-3FA881996DBF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1" name="Freeform: Shape 8590">
                <a:extLst>
                  <a:ext uri="{FF2B5EF4-FFF2-40B4-BE49-F238E27FC236}">
                    <a16:creationId xmlns:a16="http://schemas.microsoft.com/office/drawing/2014/main" id="{4DBBA30C-74F8-CAB6-84A5-D127F05E4C53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2" name="Freeform: Shape 8591">
                <a:extLst>
                  <a:ext uri="{FF2B5EF4-FFF2-40B4-BE49-F238E27FC236}">
                    <a16:creationId xmlns:a16="http://schemas.microsoft.com/office/drawing/2014/main" id="{5889C1E0-A96E-AC8B-4836-EA84B69BD760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3" name="Freeform: Shape 8592">
                <a:extLst>
                  <a:ext uri="{FF2B5EF4-FFF2-40B4-BE49-F238E27FC236}">
                    <a16:creationId xmlns:a16="http://schemas.microsoft.com/office/drawing/2014/main" id="{49B40269-0C07-9633-DB1D-AC7F55F8E457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4" name="Freeform: Shape 8593">
                <a:extLst>
                  <a:ext uri="{FF2B5EF4-FFF2-40B4-BE49-F238E27FC236}">
                    <a16:creationId xmlns:a16="http://schemas.microsoft.com/office/drawing/2014/main" id="{3D46BE2A-9D96-9829-0EE1-E2A171EC6A6D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5" name="Freeform: Shape 8594">
                <a:extLst>
                  <a:ext uri="{FF2B5EF4-FFF2-40B4-BE49-F238E27FC236}">
                    <a16:creationId xmlns:a16="http://schemas.microsoft.com/office/drawing/2014/main" id="{AD9681F2-7797-8B62-E0A5-8613B8EEDF75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6" name="Freeform: Shape 8595">
                <a:extLst>
                  <a:ext uri="{FF2B5EF4-FFF2-40B4-BE49-F238E27FC236}">
                    <a16:creationId xmlns:a16="http://schemas.microsoft.com/office/drawing/2014/main" id="{4ED77975-3562-62C8-D7E1-DC4C9D446353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7" name="Freeform: Shape 8596">
                <a:extLst>
                  <a:ext uri="{FF2B5EF4-FFF2-40B4-BE49-F238E27FC236}">
                    <a16:creationId xmlns:a16="http://schemas.microsoft.com/office/drawing/2014/main" id="{55B0C979-742E-A437-7B5F-2599957CA5AD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8" name="Freeform: Shape 8597">
                <a:extLst>
                  <a:ext uri="{FF2B5EF4-FFF2-40B4-BE49-F238E27FC236}">
                    <a16:creationId xmlns:a16="http://schemas.microsoft.com/office/drawing/2014/main" id="{9D718B60-7785-D111-09C3-5DD46FD51B4D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9" name="Freeform: Shape 8598">
                <a:extLst>
                  <a:ext uri="{FF2B5EF4-FFF2-40B4-BE49-F238E27FC236}">
                    <a16:creationId xmlns:a16="http://schemas.microsoft.com/office/drawing/2014/main" id="{85792BD2-41AE-751E-A368-2C8D160B16C3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0" name="Freeform: Shape 8599">
                <a:extLst>
                  <a:ext uri="{FF2B5EF4-FFF2-40B4-BE49-F238E27FC236}">
                    <a16:creationId xmlns:a16="http://schemas.microsoft.com/office/drawing/2014/main" id="{5303614C-A98D-F805-F366-DD3E8A1FFEF8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1" name="Freeform: Shape 8600">
                <a:extLst>
                  <a:ext uri="{FF2B5EF4-FFF2-40B4-BE49-F238E27FC236}">
                    <a16:creationId xmlns:a16="http://schemas.microsoft.com/office/drawing/2014/main" id="{D8766BE5-9893-2860-17CC-92F19106C937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2" name="Freeform: Shape 8601">
                <a:extLst>
                  <a:ext uri="{FF2B5EF4-FFF2-40B4-BE49-F238E27FC236}">
                    <a16:creationId xmlns:a16="http://schemas.microsoft.com/office/drawing/2014/main" id="{659EF78B-10B0-180B-9114-B8D93B96809E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3" name="Freeform: Shape 8602">
                <a:extLst>
                  <a:ext uri="{FF2B5EF4-FFF2-40B4-BE49-F238E27FC236}">
                    <a16:creationId xmlns:a16="http://schemas.microsoft.com/office/drawing/2014/main" id="{46F9A155-D4CB-7982-264F-381378F62202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4" name="Freeform: Shape 8603">
                <a:extLst>
                  <a:ext uri="{FF2B5EF4-FFF2-40B4-BE49-F238E27FC236}">
                    <a16:creationId xmlns:a16="http://schemas.microsoft.com/office/drawing/2014/main" id="{150C6D07-978E-8AFE-6D6A-3ED1A7E7F1DA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5" name="Freeform: Shape 8604">
                <a:extLst>
                  <a:ext uri="{FF2B5EF4-FFF2-40B4-BE49-F238E27FC236}">
                    <a16:creationId xmlns:a16="http://schemas.microsoft.com/office/drawing/2014/main" id="{4F1CE0E5-AFE5-4144-4B6B-526369FA4DA8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6" name="Freeform: Shape 8605">
                <a:extLst>
                  <a:ext uri="{FF2B5EF4-FFF2-40B4-BE49-F238E27FC236}">
                    <a16:creationId xmlns:a16="http://schemas.microsoft.com/office/drawing/2014/main" id="{02DE6BE0-16C5-00F1-64DC-94AAE2F55386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7" name="Freeform: Shape 8606">
                <a:extLst>
                  <a:ext uri="{FF2B5EF4-FFF2-40B4-BE49-F238E27FC236}">
                    <a16:creationId xmlns:a16="http://schemas.microsoft.com/office/drawing/2014/main" id="{87F8B6BC-FCAB-B934-F8AE-5AB3E3BB6050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8" name="Freeform: Shape 8607">
                <a:extLst>
                  <a:ext uri="{FF2B5EF4-FFF2-40B4-BE49-F238E27FC236}">
                    <a16:creationId xmlns:a16="http://schemas.microsoft.com/office/drawing/2014/main" id="{D5D5EC15-EE8A-153B-6CFF-70F89994AB4B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403" name="Group 8402">
              <a:extLst>
                <a:ext uri="{FF2B5EF4-FFF2-40B4-BE49-F238E27FC236}">
                  <a16:creationId xmlns:a16="http://schemas.microsoft.com/office/drawing/2014/main" id="{AC43DAF1-43F6-8925-72F8-9C73F67E071D}"/>
                </a:ext>
              </a:extLst>
            </p:cNvPr>
            <p:cNvGrpSpPr/>
            <p:nvPr/>
          </p:nvGrpSpPr>
          <p:grpSpPr>
            <a:xfrm>
              <a:off x="11096926" y="0"/>
              <a:ext cx="1751195" cy="6389340"/>
              <a:chOff x="7685511" y="0"/>
              <a:chExt cx="1751195" cy="6389340"/>
            </a:xfrm>
          </p:grpSpPr>
          <p:sp>
            <p:nvSpPr>
              <p:cNvPr id="8477" name="Freeform: Shape 8476">
                <a:extLst>
                  <a:ext uri="{FF2B5EF4-FFF2-40B4-BE49-F238E27FC236}">
                    <a16:creationId xmlns:a16="http://schemas.microsoft.com/office/drawing/2014/main" id="{0A0C4255-7E51-2F6A-24D4-4527FB9AC193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8" name="Freeform: Shape 8477">
                <a:extLst>
                  <a:ext uri="{FF2B5EF4-FFF2-40B4-BE49-F238E27FC236}">
                    <a16:creationId xmlns:a16="http://schemas.microsoft.com/office/drawing/2014/main" id="{7BF2FC41-CB26-A5FF-F160-0B258EDE851A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9" name="Freeform: Shape 8478">
                <a:extLst>
                  <a:ext uri="{FF2B5EF4-FFF2-40B4-BE49-F238E27FC236}">
                    <a16:creationId xmlns:a16="http://schemas.microsoft.com/office/drawing/2014/main" id="{35AA5138-6162-4B11-CDA4-CF8CB31A68F7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0" name="Freeform: Shape 8479">
                <a:extLst>
                  <a:ext uri="{FF2B5EF4-FFF2-40B4-BE49-F238E27FC236}">
                    <a16:creationId xmlns:a16="http://schemas.microsoft.com/office/drawing/2014/main" id="{7E65C40D-F068-0F64-6383-09A32522346F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1" name="Freeform: Shape 8480">
                <a:extLst>
                  <a:ext uri="{FF2B5EF4-FFF2-40B4-BE49-F238E27FC236}">
                    <a16:creationId xmlns:a16="http://schemas.microsoft.com/office/drawing/2014/main" id="{B0BC039F-E3F6-B846-FEC2-99E44879F01F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2" name="Freeform: Shape 8481">
                <a:extLst>
                  <a:ext uri="{FF2B5EF4-FFF2-40B4-BE49-F238E27FC236}">
                    <a16:creationId xmlns:a16="http://schemas.microsoft.com/office/drawing/2014/main" id="{BAC8CB5F-A9A7-BF73-CD5D-B29D25D90F85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3" name="Freeform: Shape 8482">
                <a:extLst>
                  <a:ext uri="{FF2B5EF4-FFF2-40B4-BE49-F238E27FC236}">
                    <a16:creationId xmlns:a16="http://schemas.microsoft.com/office/drawing/2014/main" id="{738DE581-6310-76E7-9229-14E91938FF92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4" name="Freeform: Shape 8483">
                <a:extLst>
                  <a:ext uri="{FF2B5EF4-FFF2-40B4-BE49-F238E27FC236}">
                    <a16:creationId xmlns:a16="http://schemas.microsoft.com/office/drawing/2014/main" id="{B04F7733-CA0A-E32E-C570-194468B69564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5" name="Freeform: Shape 8484">
                <a:extLst>
                  <a:ext uri="{FF2B5EF4-FFF2-40B4-BE49-F238E27FC236}">
                    <a16:creationId xmlns:a16="http://schemas.microsoft.com/office/drawing/2014/main" id="{2BECBACD-189E-4F6F-978F-FFC02B21B24A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6" name="Freeform: Shape 8485">
                <a:extLst>
                  <a:ext uri="{FF2B5EF4-FFF2-40B4-BE49-F238E27FC236}">
                    <a16:creationId xmlns:a16="http://schemas.microsoft.com/office/drawing/2014/main" id="{0F116FB5-E485-9AEB-3E9B-7F962FC14C76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7" name="Freeform: Shape 8486">
                <a:extLst>
                  <a:ext uri="{FF2B5EF4-FFF2-40B4-BE49-F238E27FC236}">
                    <a16:creationId xmlns:a16="http://schemas.microsoft.com/office/drawing/2014/main" id="{86510796-5FAF-5049-EF5F-2273C439A4B3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8" name="Freeform: Shape 8487">
                <a:extLst>
                  <a:ext uri="{FF2B5EF4-FFF2-40B4-BE49-F238E27FC236}">
                    <a16:creationId xmlns:a16="http://schemas.microsoft.com/office/drawing/2014/main" id="{8826D816-B2EB-3DDE-2EF7-3178FBB61D22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9" name="Freeform: Shape 8488">
                <a:extLst>
                  <a:ext uri="{FF2B5EF4-FFF2-40B4-BE49-F238E27FC236}">
                    <a16:creationId xmlns:a16="http://schemas.microsoft.com/office/drawing/2014/main" id="{9AAC6C85-CCA0-818A-38CD-CB746C57F542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0" name="Freeform: Shape 8489">
                <a:extLst>
                  <a:ext uri="{FF2B5EF4-FFF2-40B4-BE49-F238E27FC236}">
                    <a16:creationId xmlns:a16="http://schemas.microsoft.com/office/drawing/2014/main" id="{44E3A250-D5BE-D5D5-C6D5-EF17C2DDDB38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1" name="Freeform: Shape 8490">
                <a:extLst>
                  <a:ext uri="{FF2B5EF4-FFF2-40B4-BE49-F238E27FC236}">
                    <a16:creationId xmlns:a16="http://schemas.microsoft.com/office/drawing/2014/main" id="{4326F6BD-6F4F-A0DF-8CB3-52D0EA9A7632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2" name="Freeform: Shape 8491">
                <a:extLst>
                  <a:ext uri="{FF2B5EF4-FFF2-40B4-BE49-F238E27FC236}">
                    <a16:creationId xmlns:a16="http://schemas.microsoft.com/office/drawing/2014/main" id="{2AB543B0-84F7-2A04-C3AF-FCC2BC1914C3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3" name="Freeform: Shape 8492">
                <a:extLst>
                  <a:ext uri="{FF2B5EF4-FFF2-40B4-BE49-F238E27FC236}">
                    <a16:creationId xmlns:a16="http://schemas.microsoft.com/office/drawing/2014/main" id="{3335B334-4F14-C74B-AE3B-F64DCCF6C29E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4" name="Freeform: Shape 8493">
                <a:extLst>
                  <a:ext uri="{FF2B5EF4-FFF2-40B4-BE49-F238E27FC236}">
                    <a16:creationId xmlns:a16="http://schemas.microsoft.com/office/drawing/2014/main" id="{6964C306-AC0E-75FA-8456-C4371EFDFB6E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5" name="Freeform: Shape 8494">
                <a:extLst>
                  <a:ext uri="{FF2B5EF4-FFF2-40B4-BE49-F238E27FC236}">
                    <a16:creationId xmlns:a16="http://schemas.microsoft.com/office/drawing/2014/main" id="{59B28855-C24E-BE83-E179-EB982BF22B7F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6" name="Freeform: Shape 8495">
                <a:extLst>
                  <a:ext uri="{FF2B5EF4-FFF2-40B4-BE49-F238E27FC236}">
                    <a16:creationId xmlns:a16="http://schemas.microsoft.com/office/drawing/2014/main" id="{DAD7D255-4D58-3D72-8519-88199BF37022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7" name="Freeform: Shape 8496">
                <a:extLst>
                  <a:ext uri="{FF2B5EF4-FFF2-40B4-BE49-F238E27FC236}">
                    <a16:creationId xmlns:a16="http://schemas.microsoft.com/office/drawing/2014/main" id="{A11269C7-848C-78EC-6DD4-664456BE8424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8" name="Freeform: Shape 8497">
                <a:extLst>
                  <a:ext uri="{FF2B5EF4-FFF2-40B4-BE49-F238E27FC236}">
                    <a16:creationId xmlns:a16="http://schemas.microsoft.com/office/drawing/2014/main" id="{9523C1CF-70C9-B4F9-4A9E-621FCDA38345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9" name="Freeform: Shape 8498">
                <a:extLst>
                  <a:ext uri="{FF2B5EF4-FFF2-40B4-BE49-F238E27FC236}">
                    <a16:creationId xmlns:a16="http://schemas.microsoft.com/office/drawing/2014/main" id="{2A1B873B-1B5F-78C0-0673-B7443072C190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0" name="Freeform: Shape 8499">
                <a:extLst>
                  <a:ext uri="{FF2B5EF4-FFF2-40B4-BE49-F238E27FC236}">
                    <a16:creationId xmlns:a16="http://schemas.microsoft.com/office/drawing/2014/main" id="{C96E3FE6-158B-8404-7249-A4B57E653329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1" name="Freeform: Shape 8500">
                <a:extLst>
                  <a:ext uri="{FF2B5EF4-FFF2-40B4-BE49-F238E27FC236}">
                    <a16:creationId xmlns:a16="http://schemas.microsoft.com/office/drawing/2014/main" id="{9D2800F5-FD61-5C8A-65F0-E576F9DF213F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2" name="Freeform: Shape 8501">
                <a:extLst>
                  <a:ext uri="{FF2B5EF4-FFF2-40B4-BE49-F238E27FC236}">
                    <a16:creationId xmlns:a16="http://schemas.microsoft.com/office/drawing/2014/main" id="{867FDD33-F856-FDD8-407F-657A2620E9AD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3" name="Freeform: Shape 8502">
                <a:extLst>
                  <a:ext uri="{FF2B5EF4-FFF2-40B4-BE49-F238E27FC236}">
                    <a16:creationId xmlns:a16="http://schemas.microsoft.com/office/drawing/2014/main" id="{700F104E-0BA8-3109-EC28-12AADDA8BD6F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4" name="Freeform: Shape 8503">
                <a:extLst>
                  <a:ext uri="{FF2B5EF4-FFF2-40B4-BE49-F238E27FC236}">
                    <a16:creationId xmlns:a16="http://schemas.microsoft.com/office/drawing/2014/main" id="{318B2A4F-B5D4-DE8C-CCD1-525FCAB8D6F9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5" name="Freeform: Shape 8504">
                <a:extLst>
                  <a:ext uri="{FF2B5EF4-FFF2-40B4-BE49-F238E27FC236}">
                    <a16:creationId xmlns:a16="http://schemas.microsoft.com/office/drawing/2014/main" id="{1B1069EF-8E7B-F615-979D-21B8949BBDBB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6" name="Freeform: Shape 8505">
                <a:extLst>
                  <a:ext uri="{FF2B5EF4-FFF2-40B4-BE49-F238E27FC236}">
                    <a16:creationId xmlns:a16="http://schemas.microsoft.com/office/drawing/2014/main" id="{3A8C5331-1286-94F0-991A-95A47075FC21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7" name="Freeform: Shape 8506">
                <a:extLst>
                  <a:ext uri="{FF2B5EF4-FFF2-40B4-BE49-F238E27FC236}">
                    <a16:creationId xmlns:a16="http://schemas.microsoft.com/office/drawing/2014/main" id="{329D217E-3E73-66DA-12EE-24AD50100CF2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8" name="Freeform: Shape 8507">
                <a:extLst>
                  <a:ext uri="{FF2B5EF4-FFF2-40B4-BE49-F238E27FC236}">
                    <a16:creationId xmlns:a16="http://schemas.microsoft.com/office/drawing/2014/main" id="{F72084E6-1C9E-7DF6-6C93-CE49186F54AA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9" name="Freeform: Shape 8508">
                <a:extLst>
                  <a:ext uri="{FF2B5EF4-FFF2-40B4-BE49-F238E27FC236}">
                    <a16:creationId xmlns:a16="http://schemas.microsoft.com/office/drawing/2014/main" id="{51D2A88C-FF48-F26A-651A-B918C7710006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0" name="Freeform: Shape 8509">
                <a:extLst>
                  <a:ext uri="{FF2B5EF4-FFF2-40B4-BE49-F238E27FC236}">
                    <a16:creationId xmlns:a16="http://schemas.microsoft.com/office/drawing/2014/main" id="{A0A520D2-D2F6-F2A4-CCDA-DBC4D1655729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1" name="Freeform: Shape 8510">
                <a:extLst>
                  <a:ext uri="{FF2B5EF4-FFF2-40B4-BE49-F238E27FC236}">
                    <a16:creationId xmlns:a16="http://schemas.microsoft.com/office/drawing/2014/main" id="{5F5AEDBD-CCA2-9974-692D-C5D191613C37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2" name="Freeform: Shape 8511">
                <a:extLst>
                  <a:ext uri="{FF2B5EF4-FFF2-40B4-BE49-F238E27FC236}">
                    <a16:creationId xmlns:a16="http://schemas.microsoft.com/office/drawing/2014/main" id="{B22D98F4-EEDD-8AE0-D008-76E01782D2A4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3" name="Freeform: Shape 8512">
                <a:extLst>
                  <a:ext uri="{FF2B5EF4-FFF2-40B4-BE49-F238E27FC236}">
                    <a16:creationId xmlns:a16="http://schemas.microsoft.com/office/drawing/2014/main" id="{544AD071-CEC4-EB6B-CF7F-1D4F9700F39A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4" name="Freeform: Shape 8513">
                <a:extLst>
                  <a:ext uri="{FF2B5EF4-FFF2-40B4-BE49-F238E27FC236}">
                    <a16:creationId xmlns:a16="http://schemas.microsoft.com/office/drawing/2014/main" id="{386763A7-5E61-2911-BFCE-F6E53B311ADD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5" name="Freeform: Shape 8514">
                <a:extLst>
                  <a:ext uri="{FF2B5EF4-FFF2-40B4-BE49-F238E27FC236}">
                    <a16:creationId xmlns:a16="http://schemas.microsoft.com/office/drawing/2014/main" id="{A5B664B4-3F16-0A52-4B92-FC933FDB7C6A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6" name="Freeform: Shape 8515">
                <a:extLst>
                  <a:ext uri="{FF2B5EF4-FFF2-40B4-BE49-F238E27FC236}">
                    <a16:creationId xmlns:a16="http://schemas.microsoft.com/office/drawing/2014/main" id="{42CCAB2D-440B-7628-8E94-7E78BA6CB549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7" name="Freeform: Shape 8516">
                <a:extLst>
                  <a:ext uri="{FF2B5EF4-FFF2-40B4-BE49-F238E27FC236}">
                    <a16:creationId xmlns:a16="http://schemas.microsoft.com/office/drawing/2014/main" id="{1F1FE777-F953-3B34-614B-B309901B1E38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8" name="Freeform: Shape 8517">
                <a:extLst>
                  <a:ext uri="{FF2B5EF4-FFF2-40B4-BE49-F238E27FC236}">
                    <a16:creationId xmlns:a16="http://schemas.microsoft.com/office/drawing/2014/main" id="{2CE0553A-4A43-AD08-DAF0-C2E51C105D95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9" name="Freeform: Shape 8518">
                <a:extLst>
                  <a:ext uri="{FF2B5EF4-FFF2-40B4-BE49-F238E27FC236}">
                    <a16:creationId xmlns:a16="http://schemas.microsoft.com/office/drawing/2014/main" id="{DA3D8FE5-3706-36CD-4DAA-E20525D36A28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0" name="Freeform: Shape 8519">
                <a:extLst>
                  <a:ext uri="{FF2B5EF4-FFF2-40B4-BE49-F238E27FC236}">
                    <a16:creationId xmlns:a16="http://schemas.microsoft.com/office/drawing/2014/main" id="{E855AF76-AEC4-C482-FED3-8FE27251B590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1" name="Freeform: Shape 8520">
                <a:extLst>
                  <a:ext uri="{FF2B5EF4-FFF2-40B4-BE49-F238E27FC236}">
                    <a16:creationId xmlns:a16="http://schemas.microsoft.com/office/drawing/2014/main" id="{D9032105-753A-DF9F-9CB2-D13D53EF2EEC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2" name="Freeform: Shape 8521">
                <a:extLst>
                  <a:ext uri="{FF2B5EF4-FFF2-40B4-BE49-F238E27FC236}">
                    <a16:creationId xmlns:a16="http://schemas.microsoft.com/office/drawing/2014/main" id="{703447B0-D2EE-0165-215F-12EF68ACF344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3" name="Freeform: Shape 8522">
                <a:extLst>
                  <a:ext uri="{FF2B5EF4-FFF2-40B4-BE49-F238E27FC236}">
                    <a16:creationId xmlns:a16="http://schemas.microsoft.com/office/drawing/2014/main" id="{B258704D-6552-AF4D-11AF-64CE5E4E085E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4" name="Freeform: Shape 8523">
                <a:extLst>
                  <a:ext uri="{FF2B5EF4-FFF2-40B4-BE49-F238E27FC236}">
                    <a16:creationId xmlns:a16="http://schemas.microsoft.com/office/drawing/2014/main" id="{88F26D23-5A21-666D-F9DD-3E6CFBA350E3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5" name="Freeform: Shape 8524">
                <a:extLst>
                  <a:ext uri="{FF2B5EF4-FFF2-40B4-BE49-F238E27FC236}">
                    <a16:creationId xmlns:a16="http://schemas.microsoft.com/office/drawing/2014/main" id="{96CFDC31-CD3B-E9F7-5522-44B14B41A943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6" name="Freeform: Shape 8525">
                <a:extLst>
                  <a:ext uri="{FF2B5EF4-FFF2-40B4-BE49-F238E27FC236}">
                    <a16:creationId xmlns:a16="http://schemas.microsoft.com/office/drawing/2014/main" id="{95F60A69-0E0E-35A8-7093-DA1057EE441A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7" name="Freeform: Shape 8526">
                <a:extLst>
                  <a:ext uri="{FF2B5EF4-FFF2-40B4-BE49-F238E27FC236}">
                    <a16:creationId xmlns:a16="http://schemas.microsoft.com/office/drawing/2014/main" id="{9FF9DA2C-EF1B-4895-F8DA-EBBAAF55A66B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8" name="Freeform: Shape 8527">
                <a:extLst>
                  <a:ext uri="{FF2B5EF4-FFF2-40B4-BE49-F238E27FC236}">
                    <a16:creationId xmlns:a16="http://schemas.microsoft.com/office/drawing/2014/main" id="{D0B6D6D9-D653-4E8C-9DD4-9CABDEB23954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9" name="Freeform: Shape 8528">
                <a:extLst>
                  <a:ext uri="{FF2B5EF4-FFF2-40B4-BE49-F238E27FC236}">
                    <a16:creationId xmlns:a16="http://schemas.microsoft.com/office/drawing/2014/main" id="{17590EF2-425B-E72B-1FD7-65BEB7648205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0" name="Freeform: Shape 8529">
                <a:extLst>
                  <a:ext uri="{FF2B5EF4-FFF2-40B4-BE49-F238E27FC236}">
                    <a16:creationId xmlns:a16="http://schemas.microsoft.com/office/drawing/2014/main" id="{7C92CF4C-5D1B-C2A1-F28F-68085B20ADE4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1" name="Freeform: Shape 8530">
                <a:extLst>
                  <a:ext uri="{FF2B5EF4-FFF2-40B4-BE49-F238E27FC236}">
                    <a16:creationId xmlns:a16="http://schemas.microsoft.com/office/drawing/2014/main" id="{5465C269-0277-710B-0D3A-A7D8A9FAFC86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2" name="Freeform: Shape 8531">
                <a:extLst>
                  <a:ext uri="{FF2B5EF4-FFF2-40B4-BE49-F238E27FC236}">
                    <a16:creationId xmlns:a16="http://schemas.microsoft.com/office/drawing/2014/main" id="{EF974488-6DCD-27D2-F240-F622B807D31D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3" name="Freeform: Shape 8532">
                <a:extLst>
                  <a:ext uri="{FF2B5EF4-FFF2-40B4-BE49-F238E27FC236}">
                    <a16:creationId xmlns:a16="http://schemas.microsoft.com/office/drawing/2014/main" id="{F589D8A1-CE45-876E-9B4E-5FD1A6B88342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4" name="Freeform: Shape 8533">
                <a:extLst>
                  <a:ext uri="{FF2B5EF4-FFF2-40B4-BE49-F238E27FC236}">
                    <a16:creationId xmlns:a16="http://schemas.microsoft.com/office/drawing/2014/main" id="{6183A60F-D994-5BBA-BC80-63181F598A04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5" name="Freeform: Shape 8534">
                <a:extLst>
                  <a:ext uri="{FF2B5EF4-FFF2-40B4-BE49-F238E27FC236}">
                    <a16:creationId xmlns:a16="http://schemas.microsoft.com/office/drawing/2014/main" id="{966F6C6A-B6EE-0226-7615-7B0D8378BE2C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6" name="Freeform: Shape 8535">
                <a:extLst>
                  <a:ext uri="{FF2B5EF4-FFF2-40B4-BE49-F238E27FC236}">
                    <a16:creationId xmlns:a16="http://schemas.microsoft.com/office/drawing/2014/main" id="{168CCDF9-21A4-C5D9-D6BD-9A6CC3716679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7" name="Freeform: Shape 8536">
                <a:extLst>
                  <a:ext uri="{FF2B5EF4-FFF2-40B4-BE49-F238E27FC236}">
                    <a16:creationId xmlns:a16="http://schemas.microsoft.com/office/drawing/2014/main" id="{8CEAE3A5-7A79-2D55-7088-FD78159DD68F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8" name="Freeform: Shape 8537">
                <a:extLst>
                  <a:ext uri="{FF2B5EF4-FFF2-40B4-BE49-F238E27FC236}">
                    <a16:creationId xmlns:a16="http://schemas.microsoft.com/office/drawing/2014/main" id="{B033FDE2-ABCE-2429-650A-38885968FD67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9" name="Freeform: Shape 8538">
                <a:extLst>
                  <a:ext uri="{FF2B5EF4-FFF2-40B4-BE49-F238E27FC236}">
                    <a16:creationId xmlns:a16="http://schemas.microsoft.com/office/drawing/2014/main" id="{C883766A-9B6B-D894-721E-E24B215F7A75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0" name="Freeform: Shape 8539">
                <a:extLst>
                  <a:ext uri="{FF2B5EF4-FFF2-40B4-BE49-F238E27FC236}">
                    <a16:creationId xmlns:a16="http://schemas.microsoft.com/office/drawing/2014/main" id="{77AE61AE-F9D9-04F5-BB61-3B150B380D8D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1" name="Freeform: Shape 8540">
                <a:extLst>
                  <a:ext uri="{FF2B5EF4-FFF2-40B4-BE49-F238E27FC236}">
                    <a16:creationId xmlns:a16="http://schemas.microsoft.com/office/drawing/2014/main" id="{977F3415-AEA7-5632-040B-70095C52F107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2" name="Freeform: Shape 8541">
                <a:extLst>
                  <a:ext uri="{FF2B5EF4-FFF2-40B4-BE49-F238E27FC236}">
                    <a16:creationId xmlns:a16="http://schemas.microsoft.com/office/drawing/2014/main" id="{226E6B03-66E5-4DE5-E84A-556496F0964A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404" name="Group 8403">
              <a:extLst>
                <a:ext uri="{FF2B5EF4-FFF2-40B4-BE49-F238E27FC236}">
                  <a16:creationId xmlns:a16="http://schemas.microsoft.com/office/drawing/2014/main" id="{70746EB3-DB40-A0E1-5D5F-A1F9870E0E6D}"/>
                </a:ext>
              </a:extLst>
            </p:cNvPr>
            <p:cNvGrpSpPr/>
            <p:nvPr/>
          </p:nvGrpSpPr>
          <p:grpSpPr>
            <a:xfrm flipH="1">
              <a:off x="-525974" y="0"/>
              <a:ext cx="1751195" cy="6389340"/>
              <a:chOff x="7685511" y="0"/>
              <a:chExt cx="1751195" cy="6389340"/>
            </a:xfrm>
          </p:grpSpPr>
          <p:sp>
            <p:nvSpPr>
              <p:cNvPr id="8411" name="Freeform: Shape 8410">
                <a:extLst>
                  <a:ext uri="{FF2B5EF4-FFF2-40B4-BE49-F238E27FC236}">
                    <a16:creationId xmlns:a16="http://schemas.microsoft.com/office/drawing/2014/main" id="{0D7A98B4-E500-E9EE-A16E-3940D8A7EA43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2" name="Freeform: Shape 8411">
                <a:extLst>
                  <a:ext uri="{FF2B5EF4-FFF2-40B4-BE49-F238E27FC236}">
                    <a16:creationId xmlns:a16="http://schemas.microsoft.com/office/drawing/2014/main" id="{5A0552BE-29D6-84D4-5692-3D323B3A991B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3" name="Freeform: Shape 8412">
                <a:extLst>
                  <a:ext uri="{FF2B5EF4-FFF2-40B4-BE49-F238E27FC236}">
                    <a16:creationId xmlns:a16="http://schemas.microsoft.com/office/drawing/2014/main" id="{F94A0B7B-5708-ADFF-ECAE-43750D23204A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4" name="Freeform: Shape 8413">
                <a:extLst>
                  <a:ext uri="{FF2B5EF4-FFF2-40B4-BE49-F238E27FC236}">
                    <a16:creationId xmlns:a16="http://schemas.microsoft.com/office/drawing/2014/main" id="{B0ECECB5-434B-C4A8-5122-1825D0B4DAEB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5" name="Freeform: Shape 8414">
                <a:extLst>
                  <a:ext uri="{FF2B5EF4-FFF2-40B4-BE49-F238E27FC236}">
                    <a16:creationId xmlns:a16="http://schemas.microsoft.com/office/drawing/2014/main" id="{1EBB3AFB-7C29-051C-6AC0-FF2679E469B5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6" name="Freeform: Shape 8415">
                <a:extLst>
                  <a:ext uri="{FF2B5EF4-FFF2-40B4-BE49-F238E27FC236}">
                    <a16:creationId xmlns:a16="http://schemas.microsoft.com/office/drawing/2014/main" id="{435BF821-5F48-55F7-07DF-F2A39D6E2F5B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7" name="Freeform: Shape 8416">
                <a:extLst>
                  <a:ext uri="{FF2B5EF4-FFF2-40B4-BE49-F238E27FC236}">
                    <a16:creationId xmlns:a16="http://schemas.microsoft.com/office/drawing/2014/main" id="{098165EA-4648-0C4D-4703-668CE1986932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8" name="Freeform: Shape 8417">
                <a:extLst>
                  <a:ext uri="{FF2B5EF4-FFF2-40B4-BE49-F238E27FC236}">
                    <a16:creationId xmlns:a16="http://schemas.microsoft.com/office/drawing/2014/main" id="{B8D79E8D-9E60-B6A1-1BB3-0EF225AA03F6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9" name="Freeform: Shape 8418">
                <a:extLst>
                  <a:ext uri="{FF2B5EF4-FFF2-40B4-BE49-F238E27FC236}">
                    <a16:creationId xmlns:a16="http://schemas.microsoft.com/office/drawing/2014/main" id="{3E6EC8CB-2598-8051-3FFE-96A6757F9330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0" name="Freeform: Shape 8419">
                <a:extLst>
                  <a:ext uri="{FF2B5EF4-FFF2-40B4-BE49-F238E27FC236}">
                    <a16:creationId xmlns:a16="http://schemas.microsoft.com/office/drawing/2014/main" id="{FF89D238-5A32-4E1D-4815-CBE7F06DB711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1" name="Freeform: Shape 8420">
                <a:extLst>
                  <a:ext uri="{FF2B5EF4-FFF2-40B4-BE49-F238E27FC236}">
                    <a16:creationId xmlns:a16="http://schemas.microsoft.com/office/drawing/2014/main" id="{A903D583-7581-DC52-C132-BC0AAA01C72A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2" name="Freeform: Shape 8421">
                <a:extLst>
                  <a:ext uri="{FF2B5EF4-FFF2-40B4-BE49-F238E27FC236}">
                    <a16:creationId xmlns:a16="http://schemas.microsoft.com/office/drawing/2014/main" id="{788868D5-36D9-C531-7C3E-2E41B888DF3E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3" name="Freeform: Shape 8422">
                <a:extLst>
                  <a:ext uri="{FF2B5EF4-FFF2-40B4-BE49-F238E27FC236}">
                    <a16:creationId xmlns:a16="http://schemas.microsoft.com/office/drawing/2014/main" id="{3C895F70-4C53-EFA7-F096-EEA2460DEBDD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4" name="Freeform: Shape 8423">
                <a:extLst>
                  <a:ext uri="{FF2B5EF4-FFF2-40B4-BE49-F238E27FC236}">
                    <a16:creationId xmlns:a16="http://schemas.microsoft.com/office/drawing/2014/main" id="{8A08DD1E-5EE9-2B6E-6C20-855D85D02489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5" name="Freeform: Shape 8424">
                <a:extLst>
                  <a:ext uri="{FF2B5EF4-FFF2-40B4-BE49-F238E27FC236}">
                    <a16:creationId xmlns:a16="http://schemas.microsoft.com/office/drawing/2014/main" id="{4DE408CF-979F-F445-3010-57312C5C458E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6" name="Freeform: Shape 8425">
                <a:extLst>
                  <a:ext uri="{FF2B5EF4-FFF2-40B4-BE49-F238E27FC236}">
                    <a16:creationId xmlns:a16="http://schemas.microsoft.com/office/drawing/2014/main" id="{8A28AE7E-6C28-2DD9-672B-001CD0897E90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7" name="Freeform: Shape 8426">
                <a:extLst>
                  <a:ext uri="{FF2B5EF4-FFF2-40B4-BE49-F238E27FC236}">
                    <a16:creationId xmlns:a16="http://schemas.microsoft.com/office/drawing/2014/main" id="{88B87BB1-A7DE-E61C-FF12-83396BAD185A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8" name="Freeform: Shape 8427">
                <a:extLst>
                  <a:ext uri="{FF2B5EF4-FFF2-40B4-BE49-F238E27FC236}">
                    <a16:creationId xmlns:a16="http://schemas.microsoft.com/office/drawing/2014/main" id="{B9F66C22-1976-7A68-E8A8-5F1D3DFF1E1F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9" name="Freeform: Shape 8428">
                <a:extLst>
                  <a:ext uri="{FF2B5EF4-FFF2-40B4-BE49-F238E27FC236}">
                    <a16:creationId xmlns:a16="http://schemas.microsoft.com/office/drawing/2014/main" id="{9B4670EA-0B89-749E-D2BF-380C5BE72E4E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0" name="Freeform: Shape 8429">
                <a:extLst>
                  <a:ext uri="{FF2B5EF4-FFF2-40B4-BE49-F238E27FC236}">
                    <a16:creationId xmlns:a16="http://schemas.microsoft.com/office/drawing/2014/main" id="{C8D915D3-017C-C916-3198-F09B5D7B256F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1" name="Freeform: Shape 8430">
                <a:extLst>
                  <a:ext uri="{FF2B5EF4-FFF2-40B4-BE49-F238E27FC236}">
                    <a16:creationId xmlns:a16="http://schemas.microsoft.com/office/drawing/2014/main" id="{690AAA5C-AB1E-0215-6CE2-55607345747E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2" name="Freeform: Shape 8431">
                <a:extLst>
                  <a:ext uri="{FF2B5EF4-FFF2-40B4-BE49-F238E27FC236}">
                    <a16:creationId xmlns:a16="http://schemas.microsoft.com/office/drawing/2014/main" id="{52CC85DF-5837-E7B3-734E-EE0BBE825139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3" name="Freeform: Shape 8432">
                <a:extLst>
                  <a:ext uri="{FF2B5EF4-FFF2-40B4-BE49-F238E27FC236}">
                    <a16:creationId xmlns:a16="http://schemas.microsoft.com/office/drawing/2014/main" id="{14607294-1370-D3B2-C04F-AB1594FF94AD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4" name="Freeform: Shape 8433">
                <a:extLst>
                  <a:ext uri="{FF2B5EF4-FFF2-40B4-BE49-F238E27FC236}">
                    <a16:creationId xmlns:a16="http://schemas.microsoft.com/office/drawing/2014/main" id="{379362DF-4ACA-56B0-DCA3-4414FEC1B975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5" name="Freeform: Shape 8434">
                <a:extLst>
                  <a:ext uri="{FF2B5EF4-FFF2-40B4-BE49-F238E27FC236}">
                    <a16:creationId xmlns:a16="http://schemas.microsoft.com/office/drawing/2014/main" id="{731C9B08-9EDC-7A3E-D84A-96BA7EE1466C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6" name="Freeform: Shape 8435">
                <a:extLst>
                  <a:ext uri="{FF2B5EF4-FFF2-40B4-BE49-F238E27FC236}">
                    <a16:creationId xmlns:a16="http://schemas.microsoft.com/office/drawing/2014/main" id="{B63CABA8-9E63-C5BB-FCB2-94D09CA43D66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7" name="Freeform: Shape 8436">
                <a:extLst>
                  <a:ext uri="{FF2B5EF4-FFF2-40B4-BE49-F238E27FC236}">
                    <a16:creationId xmlns:a16="http://schemas.microsoft.com/office/drawing/2014/main" id="{7766AFF0-ED03-B19C-816F-C602A2F477E8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8" name="Freeform: Shape 8437">
                <a:extLst>
                  <a:ext uri="{FF2B5EF4-FFF2-40B4-BE49-F238E27FC236}">
                    <a16:creationId xmlns:a16="http://schemas.microsoft.com/office/drawing/2014/main" id="{C146DC87-B52D-65BC-2AA0-9508834B38C6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9" name="Freeform: Shape 8438">
                <a:extLst>
                  <a:ext uri="{FF2B5EF4-FFF2-40B4-BE49-F238E27FC236}">
                    <a16:creationId xmlns:a16="http://schemas.microsoft.com/office/drawing/2014/main" id="{E27981D1-E66A-1A81-7192-4ACDD88E0704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0" name="Freeform: Shape 8439">
                <a:extLst>
                  <a:ext uri="{FF2B5EF4-FFF2-40B4-BE49-F238E27FC236}">
                    <a16:creationId xmlns:a16="http://schemas.microsoft.com/office/drawing/2014/main" id="{6D5F9506-A06B-4A39-1282-3C87EB347881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1" name="Freeform: Shape 8440">
                <a:extLst>
                  <a:ext uri="{FF2B5EF4-FFF2-40B4-BE49-F238E27FC236}">
                    <a16:creationId xmlns:a16="http://schemas.microsoft.com/office/drawing/2014/main" id="{31D8436A-C1CD-9DDE-ECDE-C34581C1B0D3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2" name="Freeform: Shape 8441">
                <a:extLst>
                  <a:ext uri="{FF2B5EF4-FFF2-40B4-BE49-F238E27FC236}">
                    <a16:creationId xmlns:a16="http://schemas.microsoft.com/office/drawing/2014/main" id="{ECADDF8E-038D-60FF-8C28-8C199A573717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3" name="Freeform: Shape 8442">
                <a:extLst>
                  <a:ext uri="{FF2B5EF4-FFF2-40B4-BE49-F238E27FC236}">
                    <a16:creationId xmlns:a16="http://schemas.microsoft.com/office/drawing/2014/main" id="{68A9F254-4956-3EF3-0AF0-7324EC3C0968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4" name="Freeform: Shape 8443">
                <a:extLst>
                  <a:ext uri="{FF2B5EF4-FFF2-40B4-BE49-F238E27FC236}">
                    <a16:creationId xmlns:a16="http://schemas.microsoft.com/office/drawing/2014/main" id="{A5EFEE32-5437-D3AA-424D-4BFD7BD17797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5" name="Freeform: Shape 8444">
                <a:extLst>
                  <a:ext uri="{FF2B5EF4-FFF2-40B4-BE49-F238E27FC236}">
                    <a16:creationId xmlns:a16="http://schemas.microsoft.com/office/drawing/2014/main" id="{BC3B68C0-E246-B159-1930-C6DCCD65461C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6" name="Freeform: Shape 8445">
                <a:extLst>
                  <a:ext uri="{FF2B5EF4-FFF2-40B4-BE49-F238E27FC236}">
                    <a16:creationId xmlns:a16="http://schemas.microsoft.com/office/drawing/2014/main" id="{CC79D0AD-B171-2107-1925-682D197B7D69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7" name="Freeform: Shape 8446">
                <a:extLst>
                  <a:ext uri="{FF2B5EF4-FFF2-40B4-BE49-F238E27FC236}">
                    <a16:creationId xmlns:a16="http://schemas.microsoft.com/office/drawing/2014/main" id="{DCC5FD09-E982-0375-D0C0-ED13351DE9A0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8" name="Freeform: Shape 8447">
                <a:extLst>
                  <a:ext uri="{FF2B5EF4-FFF2-40B4-BE49-F238E27FC236}">
                    <a16:creationId xmlns:a16="http://schemas.microsoft.com/office/drawing/2014/main" id="{5F287D1B-5206-DE00-523D-795D3A5F594B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9" name="Freeform: Shape 8448">
                <a:extLst>
                  <a:ext uri="{FF2B5EF4-FFF2-40B4-BE49-F238E27FC236}">
                    <a16:creationId xmlns:a16="http://schemas.microsoft.com/office/drawing/2014/main" id="{0E044461-0E10-B9E4-CF9F-AA75928DE402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0" name="Freeform: Shape 8449">
                <a:extLst>
                  <a:ext uri="{FF2B5EF4-FFF2-40B4-BE49-F238E27FC236}">
                    <a16:creationId xmlns:a16="http://schemas.microsoft.com/office/drawing/2014/main" id="{4776EAFD-9270-D65E-C988-CAA868BA852E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1" name="Freeform: Shape 8450">
                <a:extLst>
                  <a:ext uri="{FF2B5EF4-FFF2-40B4-BE49-F238E27FC236}">
                    <a16:creationId xmlns:a16="http://schemas.microsoft.com/office/drawing/2014/main" id="{D4E558DC-7835-1685-9A6E-7F8033622243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2" name="Freeform: Shape 8451">
                <a:extLst>
                  <a:ext uri="{FF2B5EF4-FFF2-40B4-BE49-F238E27FC236}">
                    <a16:creationId xmlns:a16="http://schemas.microsoft.com/office/drawing/2014/main" id="{42DC618E-A6A8-3763-AE52-0C2D9395933C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3" name="Freeform: Shape 8452">
                <a:extLst>
                  <a:ext uri="{FF2B5EF4-FFF2-40B4-BE49-F238E27FC236}">
                    <a16:creationId xmlns:a16="http://schemas.microsoft.com/office/drawing/2014/main" id="{D65E08E1-6AFC-556B-5443-3D98DFC47C19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4" name="Freeform: Shape 8453">
                <a:extLst>
                  <a:ext uri="{FF2B5EF4-FFF2-40B4-BE49-F238E27FC236}">
                    <a16:creationId xmlns:a16="http://schemas.microsoft.com/office/drawing/2014/main" id="{0ABAE204-AE42-4735-1B56-965E3602DF3F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5" name="Freeform: Shape 8454">
                <a:extLst>
                  <a:ext uri="{FF2B5EF4-FFF2-40B4-BE49-F238E27FC236}">
                    <a16:creationId xmlns:a16="http://schemas.microsoft.com/office/drawing/2014/main" id="{85B39B7C-8791-6AE9-C782-BE7A0059A31F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6" name="Freeform: Shape 8455">
                <a:extLst>
                  <a:ext uri="{FF2B5EF4-FFF2-40B4-BE49-F238E27FC236}">
                    <a16:creationId xmlns:a16="http://schemas.microsoft.com/office/drawing/2014/main" id="{44268BFB-2F2A-9C4E-2BD0-8F3230320D12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7" name="Freeform: Shape 8456">
                <a:extLst>
                  <a:ext uri="{FF2B5EF4-FFF2-40B4-BE49-F238E27FC236}">
                    <a16:creationId xmlns:a16="http://schemas.microsoft.com/office/drawing/2014/main" id="{7D883045-F44B-C9CD-275D-AB18928E315E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8" name="Freeform: Shape 8457">
                <a:extLst>
                  <a:ext uri="{FF2B5EF4-FFF2-40B4-BE49-F238E27FC236}">
                    <a16:creationId xmlns:a16="http://schemas.microsoft.com/office/drawing/2014/main" id="{2D42E54B-5DAC-4EB4-03B8-B1C207EC7FB7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9" name="Freeform: Shape 8458">
                <a:extLst>
                  <a:ext uri="{FF2B5EF4-FFF2-40B4-BE49-F238E27FC236}">
                    <a16:creationId xmlns:a16="http://schemas.microsoft.com/office/drawing/2014/main" id="{BA48481F-1068-CA13-9387-C0E2ECBECB81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0" name="Freeform: Shape 8459">
                <a:extLst>
                  <a:ext uri="{FF2B5EF4-FFF2-40B4-BE49-F238E27FC236}">
                    <a16:creationId xmlns:a16="http://schemas.microsoft.com/office/drawing/2014/main" id="{B4F31D8A-BFBE-BF92-D6D7-A22D1AC349C8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1" name="Freeform: Shape 8460">
                <a:extLst>
                  <a:ext uri="{FF2B5EF4-FFF2-40B4-BE49-F238E27FC236}">
                    <a16:creationId xmlns:a16="http://schemas.microsoft.com/office/drawing/2014/main" id="{9DBBECE1-14B3-BED5-2526-39BBBA07D179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2" name="Freeform: Shape 8461">
                <a:extLst>
                  <a:ext uri="{FF2B5EF4-FFF2-40B4-BE49-F238E27FC236}">
                    <a16:creationId xmlns:a16="http://schemas.microsoft.com/office/drawing/2014/main" id="{C085E823-57F2-E3F8-7701-8E92B976931F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3" name="Freeform: Shape 8462">
                <a:extLst>
                  <a:ext uri="{FF2B5EF4-FFF2-40B4-BE49-F238E27FC236}">
                    <a16:creationId xmlns:a16="http://schemas.microsoft.com/office/drawing/2014/main" id="{F84394A8-344A-CF64-F908-1B17845A4C8B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4" name="Freeform: Shape 8463">
                <a:extLst>
                  <a:ext uri="{FF2B5EF4-FFF2-40B4-BE49-F238E27FC236}">
                    <a16:creationId xmlns:a16="http://schemas.microsoft.com/office/drawing/2014/main" id="{1A945B03-D2AA-038C-7D08-A3F84BD1127D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5" name="Freeform: Shape 8464">
                <a:extLst>
                  <a:ext uri="{FF2B5EF4-FFF2-40B4-BE49-F238E27FC236}">
                    <a16:creationId xmlns:a16="http://schemas.microsoft.com/office/drawing/2014/main" id="{5C8E0336-A960-A4C9-632F-D68BE000981B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6" name="Freeform: Shape 8465">
                <a:extLst>
                  <a:ext uri="{FF2B5EF4-FFF2-40B4-BE49-F238E27FC236}">
                    <a16:creationId xmlns:a16="http://schemas.microsoft.com/office/drawing/2014/main" id="{EB37A40C-8F37-C63C-9E60-E130485F6880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7" name="Freeform: Shape 8466">
                <a:extLst>
                  <a:ext uri="{FF2B5EF4-FFF2-40B4-BE49-F238E27FC236}">
                    <a16:creationId xmlns:a16="http://schemas.microsoft.com/office/drawing/2014/main" id="{5F4833C8-774B-EBFB-37D0-032FEE832DBF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8" name="Freeform: Shape 8467">
                <a:extLst>
                  <a:ext uri="{FF2B5EF4-FFF2-40B4-BE49-F238E27FC236}">
                    <a16:creationId xmlns:a16="http://schemas.microsoft.com/office/drawing/2014/main" id="{3AF46398-CEDB-A33B-FEB2-43845AB86799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9" name="Freeform: Shape 8468">
                <a:extLst>
                  <a:ext uri="{FF2B5EF4-FFF2-40B4-BE49-F238E27FC236}">
                    <a16:creationId xmlns:a16="http://schemas.microsoft.com/office/drawing/2014/main" id="{FB3BC4A0-66B4-A9D8-7972-BD30E21D7E2E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0" name="Freeform: Shape 8469">
                <a:extLst>
                  <a:ext uri="{FF2B5EF4-FFF2-40B4-BE49-F238E27FC236}">
                    <a16:creationId xmlns:a16="http://schemas.microsoft.com/office/drawing/2014/main" id="{94FD09B8-41C9-33BA-D6F0-9CF1D7640D4A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1" name="Freeform: Shape 8470">
                <a:extLst>
                  <a:ext uri="{FF2B5EF4-FFF2-40B4-BE49-F238E27FC236}">
                    <a16:creationId xmlns:a16="http://schemas.microsoft.com/office/drawing/2014/main" id="{BE2A8857-B38C-C7A9-4C4D-9E564C24A908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2" name="Freeform: Shape 8471">
                <a:extLst>
                  <a:ext uri="{FF2B5EF4-FFF2-40B4-BE49-F238E27FC236}">
                    <a16:creationId xmlns:a16="http://schemas.microsoft.com/office/drawing/2014/main" id="{ADE9D9A4-5777-B6AC-7300-8C392B7FF27F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3" name="Freeform: Shape 8472">
                <a:extLst>
                  <a:ext uri="{FF2B5EF4-FFF2-40B4-BE49-F238E27FC236}">
                    <a16:creationId xmlns:a16="http://schemas.microsoft.com/office/drawing/2014/main" id="{AB2E5A8C-2364-3F4F-2AB9-395BE1426E9A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4" name="Freeform: Shape 8473">
                <a:extLst>
                  <a:ext uri="{FF2B5EF4-FFF2-40B4-BE49-F238E27FC236}">
                    <a16:creationId xmlns:a16="http://schemas.microsoft.com/office/drawing/2014/main" id="{076E0B9B-B35A-BEAB-3B58-D50EBC845A9A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5" name="Freeform: Shape 8474">
                <a:extLst>
                  <a:ext uri="{FF2B5EF4-FFF2-40B4-BE49-F238E27FC236}">
                    <a16:creationId xmlns:a16="http://schemas.microsoft.com/office/drawing/2014/main" id="{7655BD04-1850-7FDF-6F3E-2F5AE7B0929C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6" name="Freeform: Shape 8475">
                <a:extLst>
                  <a:ext uri="{FF2B5EF4-FFF2-40B4-BE49-F238E27FC236}">
                    <a16:creationId xmlns:a16="http://schemas.microsoft.com/office/drawing/2014/main" id="{DF6FF1C2-FBAD-F1A4-2A7C-AD16B81AF009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405" name="Freeform: Shape 8404">
              <a:extLst>
                <a:ext uri="{FF2B5EF4-FFF2-40B4-BE49-F238E27FC236}">
                  <a16:creationId xmlns:a16="http://schemas.microsoft.com/office/drawing/2014/main" id="{BE5C6C46-D845-D93F-FDC0-A6FA06509581}"/>
                </a:ext>
              </a:extLst>
            </p:cNvPr>
            <p:cNvSpPr/>
            <p:nvPr/>
          </p:nvSpPr>
          <p:spPr>
            <a:xfrm>
              <a:off x="2043604" y="5926855"/>
              <a:ext cx="1891264" cy="637467"/>
            </a:xfrm>
            <a:custGeom>
              <a:avLst/>
              <a:gdLst>
                <a:gd name="connsiteX0" fmla="*/ 1651205 w 1891264"/>
                <a:gd name="connsiteY0" fmla="*/ 295874 h 637467"/>
                <a:gd name="connsiteX1" fmla="*/ 1564871 w 1891264"/>
                <a:gd name="connsiteY1" fmla="*/ 305849 h 637467"/>
                <a:gd name="connsiteX2" fmla="*/ 1216093 w 1891264"/>
                <a:gd name="connsiteY2" fmla="*/ 106165 h 637467"/>
                <a:gd name="connsiteX3" fmla="*/ 993252 w 1891264"/>
                <a:gd name="connsiteY3" fmla="*/ 155923 h 637467"/>
                <a:gd name="connsiteX4" fmla="*/ 675231 w 1891264"/>
                <a:gd name="connsiteY4" fmla="*/ 0 h 637467"/>
                <a:gd name="connsiteX5" fmla="*/ 326453 w 1891264"/>
                <a:gd name="connsiteY5" fmla="*/ 245878 h 637467"/>
                <a:gd name="connsiteX6" fmla="*/ 240119 w 1891264"/>
                <a:gd name="connsiteY6" fmla="*/ 233588 h 637467"/>
                <a:gd name="connsiteX7" fmla="*/ 0 w 1891264"/>
                <a:gd name="connsiteY7" fmla="*/ 417299 h 637467"/>
                <a:gd name="connsiteX8" fmla="*/ 240119 w 1891264"/>
                <a:gd name="connsiteY8" fmla="*/ 601010 h 637467"/>
                <a:gd name="connsiteX9" fmla="*/ 464919 w 1891264"/>
                <a:gd name="connsiteY9" fmla="*/ 481901 h 637467"/>
                <a:gd name="connsiteX10" fmla="*/ 499714 w 1891264"/>
                <a:gd name="connsiteY10" fmla="*/ 499477 h 637467"/>
                <a:gd name="connsiteX11" fmla="*/ 695003 w 1891264"/>
                <a:gd name="connsiteY11" fmla="*/ 601485 h 637467"/>
                <a:gd name="connsiteX12" fmla="*/ 853777 w 1891264"/>
                <a:gd name="connsiteY12" fmla="*/ 542821 h 637467"/>
                <a:gd name="connsiteX13" fmla="*/ 1058210 w 1891264"/>
                <a:gd name="connsiteY13" fmla="*/ 637468 h 637467"/>
                <a:gd name="connsiteX14" fmla="*/ 1264841 w 1891264"/>
                <a:gd name="connsiteY14" fmla="*/ 538961 h 637467"/>
                <a:gd name="connsiteX15" fmla="*/ 1426345 w 1891264"/>
                <a:gd name="connsiteY15" fmla="*/ 497457 h 637467"/>
                <a:gd name="connsiteX16" fmla="*/ 1651145 w 1891264"/>
                <a:gd name="connsiteY16" fmla="*/ 594182 h 637467"/>
                <a:gd name="connsiteX17" fmla="*/ 1891264 w 1891264"/>
                <a:gd name="connsiteY17" fmla="*/ 444968 h 637467"/>
                <a:gd name="connsiteX18" fmla="*/ 1651145 w 1891264"/>
                <a:gd name="connsiteY18" fmla="*/ 295755 h 63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91264" h="637467">
                  <a:moveTo>
                    <a:pt x="1651205" y="295874"/>
                  </a:moveTo>
                  <a:cubicBezTo>
                    <a:pt x="1620744" y="295874"/>
                    <a:pt x="1591650" y="299436"/>
                    <a:pt x="1564871" y="305849"/>
                  </a:cubicBezTo>
                  <a:cubicBezTo>
                    <a:pt x="1550264" y="194043"/>
                    <a:pt x="1399745" y="106165"/>
                    <a:pt x="1216093" y="106165"/>
                  </a:cubicBezTo>
                  <a:cubicBezTo>
                    <a:pt x="1131422" y="106165"/>
                    <a:pt x="1053757" y="124869"/>
                    <a:pt x="993252" y="155923"/>
                  </a:cubicBezTo>
                  <a:cubicBezTo>
                    <a:pt x="937854" y="63949"/>
                    <a:pt x="816310" y="0"/>
                    <a:pt x="675231" y="0"/>
                  </a:cubicBezTo>
                  <a:cubicBezTo>
                    <a:pt x="491579" y="0"/>
                    <a:pt x="341059" y="108243"/>
                    <a:pt x="326453" y="245878"/>
                  </a:cubicBezTo>
                  <a:cubicBezTo>
                    <a:pt x="299674" y="237982"/>
                    <a:pt x="270579" y="233588"/>
                    <a:pt x="240119" y="233588"/>
                  </a:cubicBezTo>
                  <a:cubicBezTo>
                    <a:pt x="107472" y="233588"/>
                    <a:pt x="0" y="315824"/>
                    <a:pt x="0" y="417299"/>
                  </a:cubicBezTo>
                  <a:cubicBezTo>
                    <a:pt x="0" y="518774"/>
                    <a:pt x="107531" y="601010"/>
                    <a:pt x="240119" y="601010"/>
                  </a:cubicBezTo>
                  <a:cubicBezTo>
                    <a:pt x="343019" y="601010"/>
                    <a:pt x="430777" y="551491"/>
                    <a:pt x="464919" y="481901"/>
                  </a:cubicBezTo>
                  <a:cubicBezTo>
                    <a:pt x="476022" y="488314"/>
                    <a:pt x="487660" y="494132"/>
                    <a:pt x="499714" y="499477"/>
                  </a:cubicBezTo>
                  <a:cubicBezTo>
                    <a:pt x="537299" y="560219"/>
                    <a:pt x="610629" y="601485"/>
                    <a:pt x="695003" y="601485"/>
                  </a:cubicBezTo>
                  <a:cubicBezTo>
                    <a:pt x="757230" y="601485"/>
                    <a:pt x="813460" y="578981"/>
                    <a:pt x="853777" y="542821"/>
                  </a:cubicBezTo>
                  <a:cubicBezTo>
                    <a:pt x="887562" y="598457"/>
                    <a:pt x="966355" y="637468"/>
                    <a:pt x="1058210" y="637468"/>
                  </a:cubicBezTo>
                  <a:cubicBezTo>
                    <a:pt x="1150066" y="637468"/>
                    <a:pt x="1232362" y="596617"/>
                    <a:pt x="1264841" y="538961"/>
                  </a:cubicBezTo>
                  <a:cubicBezTo>
                    <a:pt x="1324871" y="533736"/>
                    <a:pt x="1380091" y="519130"/>
                    <a:pt x="1426345" y="497457"/>
                  </a:cubicBezTo>
                  <a:cubicBezTo>
                    <a:pt x="1460546" y="553984"/>
                    <a:pt x="1548246" y="594182"/>
                    <a:pt x="1651145" y="594182"/>
                  </a:cubicBezTo>
                  <a:cubicBezTo>
                    <a:pt x="1783793" y="594182"/>
                    <a:pt x="1891264" y="527383"/>
                    <a:pt x="1891264" y="444968"/>
                  </a:cubicBezTo>
                  <a:cubicBezTo>
                    <a:pt x="1891264" y="362554"/>
                    <a:pt x="1783733" y="295755"/>
                    <a:pt x="1651145" y="295755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6" name="Freeform: Shape 8405">
              <a:extLst>
                <a:ext uri="{FF2B5EF4-FFF2-40B4-BE49-F238E27FC236}">
                  <a16:creationId xmlns:a16="http://schemas.microsoft.com/office/drawing/2014/main" id="{937792A7-99D3-01AF-C2E1-C8A9FF46B8D8}"/>
                </a:ext>
              </a:extLst>
            </p:cNvPr>
            <p:cNvSpPr/>
            <p:nvPr/>
          </p:nvSpPr>
          <p:spPr>
            <a:xfrm>
              <a:off x="4445566" y="6106588"/>
              <a:ext cx="861732" cy="440990"/>
            </a:xfrm>
            <a:custGeom>
              <a:avLst/>
              <a:gdLst>
                <a:gd name="connsiteX0" fmla="*/ 700169 w 861732"/>
                <a:gd name="connsiteY0" fmla="*/ 161624 h 440990"/>
                <a:gd name="connsiteX1" fmla="*/ 642039 w 861732"/>
                <a:gd name="connsiteY1" fmla="*/ 170114 h 440990"/>
                <a:gd name="connsiteX2" fmla="*/ 407264 w 861732"/>
                <a:gd name="connsiteY2" fmla="*/ 0 h 440990"/>
                <a:gd name="connsiteX3" fmla="*/ 171658 w 861732"/>
                <a:gd name="connsiteY3" fmla="*/ 185256 h 440990"/>
                <a:gd name="connsiteX4" fmla="*/ 178011 w 861732"/>
                <a:gd name="connsiteY4" fmla="*/ 228006 h 440990"/>
                <a:gd name="connsiteX5" fmla="*/ 149451 w 861732"/>
                <a:gd name="connsiteY5" fmla="*/ 226047 h 440990"/>
                <a:gd name="connsiteX6" fmla="*/ 0 w 861732"/>
                <a:gd name="connsiteY6" fmla="*/ 333519 h 440990"/>
                <a:gd name="connsiteX7" fmla="*/ 149451 w 861732"/>
                <a:gd name="connsiteY7" fmla="*/ 440990 h 440990"/>
                <a:gd name="connsiteX8" fmla="*/ 297299 w 861732"/>
                <a:gd name="connsiteY8" fmla="*/ 349135 h 440990"/>
                <a:gd name="connsiteX9" fmla="*/ 407264 w 861732"/>
                <a:gd name="connsiteY9" fmla="*/ 370570 h 440990"/>
                <a:gd name="connsiteX10" fmla="*/ 548818 w 861732"/>
                <a:gd name="connsiteY10" fmla="*/ 333400 h 440990"/>
                <a:gd name="connsiteX11" fmla="*/ 700110 w 861732"/>
                <a:gd name="connsiteY11" fmla="*/ 415815 h 440990"/>
                <a:gd name="connsiteX12" fmla="*/ 861733 w 861732"/>
                <a:gd name="connsiteY12" fmla="*/ 288749 h 440990"/>
                <a:gd name="connsiteX13" fmla="*/ 700110 w 861732"/>
                <a:gd name="connsiteY13" fmla="*/ 161683 h 44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1732" h="440990">
                  <a:moveTo>
                    <a:pt x="700169" y="161624"/>
                  </a:moveTo>
                  <a:cubicBezTo>
                    <a:pt x="679684" y="161624"/>
                    <a:pt x="660090" y="164652"/>
                    <a:pt x="642039" y="170114"/>
                  </a:cubicBezTo>
                  <a:cubicBezTo>
                    <a:pt x="632242" y="74875"/>
                    <a:pt x="530886" y="0"/>
                    <a:pt x="407264" y="0"/>
                  </a:cubicBezTo>
                  <a:cubicBezTo>
                    <a:pt x="277170" y="0"/>
                    <a:pt x="171658" y="82950"/>
                    <a:pt x="171658" y="185256"/>
                  </a:cubicBezTo>
                  <a:cubicBezTo>
                    <a:pt x="171658" y="199981"/>
                    <a:pt x="173914" y="214291"/>
                    <a:pt x="178011" y="228006"/>
                  </a:cubicBezTo>
                  <a:cubicBezTo>
                    <a:pt x="168748" y="226700"/>
                    <a:pt x="159189" y="226047"/>
                    <a:pt x="149451" y="226047"/>
                  </a:cubicBezTo>
                  <a:cubicBezTo>
                    <a:pt x="66917" y="226047"/>
                    <a:pt x="0" y="274142"/>
                    <a:pt x="0" y="333519"/>
                  </a:cubicBezTo>
                  <a:cubicBezTo>
                    <a:pt x="0" y="392895"/>
                    <a:pt x="66917" y="440990"/>
                    <a:pt x="149451" y="440990"/>
                  </a:cubicBezTo>
                  <a:cubicBezTo>
                    <a:pt x="224622" y="440990"/>
                    <a:pt x="286789" y="401089"/>
                    <a:pt x="297299" y="349135"/>
                  </a:cubicBezTo>
                  <a:cubicBezTo>
                    <a:pt x="330134" y="362792"/>
                    <a:pt x="367541" y="370570"/>
                    <a:pt x="407264" y="370570"/>
                  </a:cubicBezTo>
                  <a:cubicBezTo>
                    <a:pt x="460406" y="370570"/>
                    <a:pt x="509392" y="356735"/>
                    <a:pt x="548818" y="333400"/>
                  </a:cubicBezTo>
                  <a:cubicBezTo>
                    <a:pt x="571797" y="381554"/>
                    <a:pt x="630877" y="415815"/>
                    <a:pt x="700110" y="415815"/>
                  </a:cubicBezTo>
                  <a:cubicBezTo>
                    <a:pt x="789353" y="415815"/>
                    <a:pt x="861733" y="358932"/>
                    <a:pt x="861733" y="288749"/>
                  </a:cubicBezTo>
                  <a:cubicBezTo>
                    <a:pt x="861733" y="218566"/>
                    <a:pt x="789353" y="161683"/>
                    <a:pt x="700110" y="161683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7" name="Freeform: Shape 8406">
              <a:extLst>
                <a:ext uri="{FF2B5EF4-FFF2-40B4-BE49-F238E27FC236}">
                  <a16:creationId xmlns:a16="http://schemas.microsoft.com/office/drawing/2014/main" id="{B06B2858-2C96-0765-7234-8D1BD56C59AC}"/>
                </a:ext>
              </a:extLst>
            </p:cNvPr>
            <p:cNvSpPr/>
            <p:nvPr/>
          </p:nvSpPr>
          <p:spPr>
            <a:xfrm>
              <a:off x="6988014" y="6147974"/>
              <a:ext cx="857932" cy="345986"/>
            </a:xfrm>
            <a:custGeom>
              <a:avLst/>
              <a:gdLst>
                <a:gd name="connsiteX0" fmla="*/ 709135 w 857932"/>
                <a:gd name="connsiteY0" fmla="*/ 177358 h 345986"/>
                <a:gd name="connsiteX1" fmla="*/ 680694 w 857932"/>
                <a:gd name="connsiteY1" fmla="*/ 178902 h 345986"/>
                <a:gd name="connsiteX2" fmla="*/ 687047 w 857932"/>
                <a:gd name="connsiteY2" fmla="*/ 145354 h 345986"/>
                <a:gd name="connsiteX3" fmla="*/ 452450 w 857932"/>
                <a:gd name="connsiteY3" fmla="*/ 0 h 345986"/>
                <a:gd name="connsiteX4" fmla="*/ 218744 w 857932"/>
                <a:gd name="connsiteY4" fmla="*/ 133479 h 345986"/>
                <a:gd name="connsiteX5" fmla="*/ 160911 w 857932"/>
                <a:gd name="connsiteY5" fmla="*/ 126828 h 345986"/>
                <a:gd name="connsiteX6" fmla="*/ 0 w 857932"/>
                <a:gd name="connsiteY6" fmla="*/ 226521 h 345986"/>
                <a:gd name="connsiteX7" fmla="*/ 160911 w 857932"/>
                <a:gd name="connsiteY7" fmla="*/ 326215 h 345986"/>
                <a:gd name="connsiteX8" fmla="*/ 311549 w 857932"/>
                <a:gd name="connsiteY8" fmla="*/ 261554 h 345986"/>
                <a:gd name="connsiteX9" fmla="*/ 452450 w 857932"/>
                <a:gd name="connsiteY9" fmla="*/ 290708 h 345986"/>
                <a:gd name="connsiteX10" fmla="*/ 561940 w 857932"/>
                <a:gd name="connsiteY10" fmla="*/ 273904 h 345986"/>
                <a:gd name="connsiteX11" fmla="*/ 709135 w 857932"/>
                <a:gd name="connsiteY11" fmla="*/ 345987 h 345986"/>
                <a:gd name="connsiteX12" fmla="*/ 857933 w 857932"/>
                <a:gd name="connsiteY12" fmla="*/ 261672 h 345986"/>
                <a:gd name="connsiteX13" fmla="*/ 709135 w 857932"/>
                <a:gd name="connsiteY13" fmla="*/ 177358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932" h="345986">
                  <a:moveTo>
                    <a:pt x="709135" y="177358"/>
                  </a:moveTo>
                  <a:cubicBezTo>
                    <a:pt x="699398" y="177358"/>
                    <a:pt x="689897" y="177892"/>
                    <a:pt x="680694" y="178902"/>
                  </a:cubicBezTo>
                  <a:cubicBezTo>
                    <a:pt x="684791" y="168154"/>
                    <a:pt x="687047" y="156932"/>
                    <a:pt x="687047" y="145354"/>
                  </a:cubicBezTo>
                  <a:cubicBezTo>
                    <a:pt x="687047" y="65077"/>
                    <a:pt x="582010" y="0"/>
                    <a:pt x="452450" y="0"/>
                  </a:cubicBezTo>
                  <a:cubicBezTo>
                    <a:pt x="322890" y="0"/>
                    <a:pt x="228481" y="58724"/>
                    <a:pt x="218744" y="133479"/>
                  </a:cubicBezTo>
                  <a:cubicBezTo>
                    <a:pt x="200812" y="129204"/>
                    <a:pt x="181277" y="126828"/>
                    <a:pt x="160911" y="126828"/>
                  </a:cubicBezTo>
                  <a:cubicBezTo>
                    <a:pt x="72024" y="126828"/>
                    <a:pt x="0" y="171480"/>
                    <a:pt x="0" y="226521"/>
                  </a:cubicBezTo>
                  <a:cubicBezTo>
                    <a:pt x="0" y="281563"/>
                    <a:pt x="72024" y="326215"/>
                    <a:pt x="160911" y="326215"/>
                  </a:cubicBezTo>
                  <a:cubicBezTo>
                    <a:pt x="229847" y="326215"/>
                    <a:pt x="288689" y="299317"/>
                    <a:pt x="311549" y="261554"/>
                  </a:cubicBezTo>
                  <a:cubicBezTo>
                    <a:pt x="350797" y="279842"/>
                    <a:pt x="399605" y="290708"/>
                    <a:pt x="452450" y="290708"/>
                  </a:cubicBezTo>
                  <a:cubicBezTo>
                    <a:pt x="491995" y="290708"/>
                    <a:pt x="529224" y="284592"/>
                    <a:pt x="561940" y="273904"/>
                  </a:cubicBezTo>
                  <a:cubicBezTo>
                    <a:pt x="572391" y="314696"/>
                    <a:pt x="634321" y="345987"/>
                    <a:pt x="709135" y="345987"/>
                  </a:cubicBezTo>
                  <a:cubicBezTo>
                    <a:pt x="791312" y="345987"/>
                    <a:pt x="857933" y="308224"/>
                    <a:pt x="857933" y="261672"/>
                  </a:cubicBezTo>
                  <a:cubicBezTo>
                    <a:pt x="857933" y="215121"/>
                    <a:pt x="791312" y="177358"/>
                    <a:pt x="709135" y="177358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8" name="Freeform: Shape 8407">
              <a:extLst>
                <a:ext uri="{FF2B5EF4-FFF2-40B4-BE49-F238E27FC236}">
                  <a16:creationId xmlns:a16="http://schemas.microsoft.com/office/drawing/2014/main" id="{762616A6-DF3F-8102-CFE7-4316334BFCE0}"/>
                </a:ext>
              </a:extLst>
            </p:cNvPr>
            <p:cNvSpPr/>
            <p:nvPr/>
          </p:nvSpPr>
          <p:spPr>
            <a:xfrm>
              <a:off x="8724602" y="5953456"/>
              <a:ext cx="1421061" cy="622623"/>
            </a:xfrm>
            <a:custGeom>
              <a:avLst/>
              <a:gdLst>
                <a:gd name="connsiteX0" fmla="*/ 1110581 w 1421061"/>
                <a:gd name="connsiteY0" fmla="*/ 149867 h 622623"/>
                <a:gd name="connsiteX1" fmla="*/ 1043367 w 1421061"/>
                <a:gd name="connsiteY1" fmla="*/ 155389 h 622623"/>
                <a:gd name="connsiteX2" fmla="*/ 673807 w 1421061"/>
                <a:gd name="connsiteY2" fmla="*/ 0 h 622623"/>
                <a:gd name="connsiteX3" fmla="*/ 255023 w 1421061"/>
                <a:gd name="connsiteY3" fmla="*/ 293499 h 622623"/>
                <a:gd name="connsiteX4" fmla="*/ 256923 w 1421061"/>
                <a:gd name="connsiteY4" fmla="*/ 320990 h 622623"/>
                <a:gd name="connsiteX5" fmla="*/ 222069 w 1421061"/>
                <a:gd name="connsiteY5" fmla="*/ 319090 h 622623"/>
                <a:gd name="connsiteX6" fmla="*/ 0 w 1421061"/>
                <a:gd name="connsiteY6" fmla="*/ 470857 h 622623"/>
                <a:gd name="connsiteX7" fmla="*/ 222069 w 1421061"/>
                <a:gd name="connsiteY7" fmla="*/ 622624 h 622623"/>
                <a:gd name="connsiteX8" fmla="*/ 426443 w 1421061"/>
                <a:gd name="connsiteY8" fmla="*/ 530293 h 622623"/>
                <a:gd name="connsiteX9" fmla="*/ 673807 w 1421061"/>
                <a:gd name="connsiteY9" fmla="*/ 586998 h 622623"/>
                <a:gd name="connsiteX10" fmla="*/ 889819 w 1421061"/>
                <a:gd name="connsiteY10" fmla="*/ 544958 h 622623"/>
                <a:gd name="connsiteX11" fmla="*/ 1110581 w 1421061"/>
                <a:gd name="connsiteY11" fmla="*/ 613895 h 622623"/>
                <a:gd name="connsiteX12" fmla="*/ 1421061 w 1421061"/>
                <a:gd name="connsiteY12" fmla="*/ 381911 h 622623"/>
                <a:gd name="connsiteX13" fmla="*/ 1110581 w 1421061"/>
                <a:gd name="connsiteY13" fmla="*/ 149926 h 62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1061" h="622623">
                  <a:moveTo>
                    <a:pt x="1110581" y="149867"/>
                  </a:moveTo>
                  <a:cubicBezTo>
                    <a:pt x="1087483" y="149867"/>
                    <a:pt x="1065039" y="151826"/>
                    <a:pt x="1043367" y="155389"/>
                  </a:cubicBezTo>
                  <a:cubicBezTo>
                    <a:pt x="972887" y="62939"/>
                    <a:pt x="833826" y="0"/>
                    <a:pt x="673807" y="0"/>
                  </a:cubicBezTo>
                  <a:cubicBezTo>
                    <a:pt x="442534" y="0"/>
                    <a:pt x="255023" y="131401"/>
                    <a:pt x="255023" y="293499"/>
                  </a:cubicBezTo>
                  <a:cubicBezTo>
                    <a:pt x="255023" y="302762"/>
                    <a:pt x="255736" y="311905"/>
                    <a:pt x="256923" y="320990"/>
                  </a:cubicBezTo>
                  <a:cubicBezTo>
                    <a:pt x="245582" y="319743"/>
                    <a:pt x="233944" y="319090"/>
                    <a:pt x="222069" y="319090"/>
                  </a:cubicBezTo>
                  <a:cubicBezTo>
                    <a:pt x="99456" y="319090"/>
                    <a:pt x="0" y="387017"/>
                    <a:pt x="0" y="470857"/>
                  </a:cubicBezTo>
                  <a:cubicBezTo>
                    <a:pt x="0" y="554696"/>
                    <a:pt x="99396" y="622624"/>
                    <a:pt x="222069" y="622624"/>
                  </a:cubicBezTo>
                  <a:cubicBezTo>
                    <a:pt x="313865" y="622624"/>
                    <a:pt x="392598" y="584563"/>
                    <a:pt x="426443" y="530293"/>
                  </a:cubicBezTo>
                  <a:cubicBezTo>
                    <a:pt x="495795" y="565919"/>
                    <a:pt x="581297" y="586998"/>
                    <a:pt x="673807" y="586998"/>
                  </a:cubicBezTo>
                  <a:cubicBezTo>
                    <a:pt x="752836" y="586998"/>
                    <a:pt x="826701" y="571619"/>
                    <a:pt x="889819" y="544958"/>
                  </a:cubicBezTo>
                  <a:cubicBezTo>
                    <a:pt x="946108" y="587472"/>
                    <a:pt x="1024187" y="613895"/>
                    <a:pt x="1110581" y="613895"/>
                  </a:cubicBezTo>
                  <a:cubicBezTo>
                    <a:pt x="1282060" y="613895"/>
                    <a:pt x="1421061" y="510046"/>
                    <a:pt x="1421061" y="381911"/>
                  </a:cubicBezTo>
                  <a:cubicBezTo>
                    <a:pt x="1421061" y="253776"/>
                    <a:pt x="1282060" y="149926"/>
                    <a:pt x="1110581" y="149926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9" name="Freeform: Shape 8408">
              <a:extLst>
                <a:ext uri="{FF2B5EF4-FFF2-40B4-BE49-F238E27FC236}">
                  <a16:creationId xmlns:a16="http://schemas.microsoft.com/office/drawing/2014/main" id="{7732FB29-CAE0-871E-9C73-66542DA70C9A}"/>
                </a:ext>
              </a:extLst>
            </p:cNvPr>
            <p:cNvSpPr/>
            <p:nvPr/>
          </p:nvSpPr>
          <p:spPr>
            <a:xfrm>
              <a:off x="10726297" y="6210726"/>
              <a:ext cx="703704" cy="345986"/>
            </a:xfrm>
            <a:custGeom>
              <a:avLst/>
              <a:gdLst>
                <a:gd name="connsiteX0" fmla="*/ 709135 w 857932"/>
                <a:gd name="connsiteY0" fmla="*/ 177358 h 345986"/>
                <a:gd name="connsiteX1" fmla="*/ 680694 w 857932"/>
                <a:gd name="connsiteY1" fmla="*/ 178902 h 345986"/>
                <a:gd name="connsiteX2" fmla="*/ 687047 w 857932"/>
                <a:gd name="connsiteY2" fmla="*/ 145354 h 345986"/>
                <a:gd name="connsiteX3" fmla="*/ 452450 w 857932"/>
                <a:gd name="connsiteY3" fmla="*/ 0 h 345986"/>
                <a:gd name="connsiteX4" fmla="*/ 218744 w 857932"/>
                <a:gd name="connsiteY4" fmla="*/ 133479 h 345986"/>
                <a:gd name="connsiteX5" fmla="*/ 160911 w 857932"/>
                <a:gd name="connsiteY5" fmla="*/ 126828 h 345986"/>
                <a:gd name="connsiteX6" fmla="*/ 0 w 857932"/>
                <a:gd name="connsiteY6" fmla="*/ 226521 h 345986"/>
                <a:gd name="connsiteX7" fmla="*/ 160911 w 857932"/>
                <a:gd name="connsiteY7" fmla="*/ 326215 h 345986"/>
                <a:gd name="connsiteX8" fmla="*/ 311549 w 857932"/>
                <a:gd name="connsiteY8" fmla="*/ 261554 h 345986"/>
                <a:gd name="connsiteX9" fmla="*/ 452450 w 857932"/>
                <a:gd name="connsiteY9" fmla="*/ 290708 h 345986"/>
                <a:gd name="connsiteX10" fmla="*/ 561940 w 857932"/>
                <a:gd name="connsiteY10" fmla="*/ 273904 h 345986"/>
                <a:gd name="connsiteX11" fmla="*/ 709135 w 857932"/>
                <a:gd name="connsiteY11" fmla="*/ 345987 h 345986"/>
                <a:gd name="connsiteX12" fmla="*/ 857933 w 857932"/>
                <a:gd name="connsiteY12" fmla="*/ 261672 h 345986"/>
                <a:gd name="connsiteX13" fmla="*/ 709135 w 857932"/>
                <a:gd name="connsiteY13" fmla="*/ 177358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932" h="345986">
                  <a:moveTo>
                    <a:pt x="709135" y="177358"/>
                  </a:moveTo>
                  <a:cubicBezTo>
                    <a:pt x="699398" y="177358"/>
                    <a:pt x="689897" y="177892"/>
                    <a:pt x="680694" y="178902"/>
                  </a:cubicBezTo>
                  <a:cubicBezTo>
                    <a:pt x="684791" y="168154"/>
                    <a:pt x="687047" y="156932"/>
                    <a:pt x="687047" y="145354"/>
                  </a:cubicBezTo>
                  <a:cubicBezTo>
                    <a:pt x="687047" y="65077"/>
                    <a:pt x="582010" y="0"/>
                    <a:pt x="452450" y="0"/>
                  </a:cubicBezTo>
                  <a:cubicBezTo>
                    <a:pt x="322890" y="0"/>
                    <a:pt x="228481" y="58724"/>
                    <a:pt x="218744" y="133479"/>
                  </a:cubicBezTo>
                  <a:cubicBezTo>
                    <a:pt x="200812" y="129204"/>
                    <a:pt x="181277" y="126828"/>
                    <a:pt x="160911" y="126828"/>
                  </a:cubicBezTo>
                  <a:cubicBezTo>
                    <a:pt x="72024" y="126828"/>
                    <a:pt x="0" y="171480"/>
                    <a:pt x="0" y="226521"/>
                  </a:cubicBezTo>
                  <a:cubicBezTo>
                    <a:pt x="0" y="281563"/>
                    <a:pt x="72024" y="326215"/>
                    <a:pt x="160911" y="326215"/>
                  </a:cubicBezTo>
                  <a:cubicBezTo>
                    <a:pt x="229847" y="326215"/>
                    <a:pt x="288689" y="299317"/>
                    <a:pt x="311549" y="261554"/>
                  </a:cubicBezTo>
                  <a:cubicBezTo>
                    <a:pt x="350797" y="279842"/>
                    <a:pt x="399605" y="290708"/>
                    <a:pt x="452450" y="290708"/>
                  </a:cubicBezTo>
                  <a:cubicBezTo>
                    <a:pt x="491995" y="290708"/>
                    <a:pt x="529224" y="284592"/>
                    <a:pt x="561940" y="273904"/>
                  </a:cubicBezTo>
                  <a:cubicBezTo>
                    <a:pt x="572391" y="314696"/>
                    <a:pt x="634321" y="345987"/>
                    <a:pt x="709135" y="345987"/>
                  </a:cubicBezTo>
                  <a:cubicBezTo>
                    <a:pt x="791312" y="345987"/>
                    <a:pt x="857933" y="308224"/>
                    <a:pt x="857933" y="261672"/>
                  </a:cubicBezTo>
                  <a:cubicBezTo>
                    <a:pt x="857933" y="215121"/>
                    <a:pt x="791312" y="177358"/>
                    <a:pt x="709135" y="177358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0" name="Freeform: Shape 8409">
              <a:extLst>
                <a:ext uri="{FF2B5EF4-FFF2-40B4-BE49-F238E27FC236}">
                  <a16:creationId xmlns:a16="http://schemas.microsoft.com/office/drawing/2014/main" id="{76B3FC7C-696D-BD2A-2E5F-E136765C9C00}"/>
                </a:ext>
              </a:extLst>
            </p:cNvPr>
            <p:cNvSpPr/>
            <p:nvPr/>
          </p:nvSpPr>
          <p:spPr>
            <a:xfrm>
              <a:off x="-582801" y="6078961"/>
              <a:ext cx="1165601" cy="622623"/>
            </a:xfrm>
            <a:custGeom>
              <a:avLst/>
              <a:gdLst>
                <a:gd name="connsiteX0" fmla="*/ 1110581 w 1421061"/>
                <a:gd name="connsiteY0" fmla="*/ 149867 h 622623"/>
                <a:gd name="connsiteX1" fmla="*/ 1043367 w 1421061"/>
                <a:gd name="connsiteY1" fmla="*/ 155389 h 622623"/>
                <a:gd name="connsiteX2" fmla="*/ 673807 w 1421061"/>
                <a:gd name="connsiteY2" fmla="*/ 0 h 622623"/>
                <a:gd name="connsiteX3" fmla="*/ 255023 w 1421061"/>
                <a:gd name="connsiteY3" fmla="*/ 293499 h 622623"/>
                <a:gd name="connsiteX4" fmla="*/ 256923 w 1421061"/>
                <a:gd name="connsiteY4" fmla="*/ 320990 h 622623"/>
                <a:gd name="connsiteX5" fmla="*/ 222069 w 1421061"/>
                <a:gd name="connsiteY5" fmla="*/ 319090 h 622623"/>
                <a:gd name="connsiteX6" fmla="*/ 0 w 1421061"/>
                <a:gd name="connsiteY6" fmla="*/ 470857 h 622623"/>
                <a:gd name="connsiteX7" fmla="*/ 222069 w 1421061"/>
                <a:gd name="connsiteY7" fmla="*/ 622624 h 622623"/>
                <a:gd name="connsiteX8" fmla="*/ 426443 w 1421061"/>
                <a:gd name="connsiteY8" fmla="*/ 530293 h 622623"/>
                <a:gd name="connsiteX9" fmla="*/ 673807 w 1421061"/>
                <a:gd name="connsiteY9" fmla="*/ 586998 h 622623"/>
                <a:gd name="connsiteX10" fmla="*/ 889819 w 1421061"/>
                <a:gd name="connsiteY10" fmla="*/ 544958 h 622623"/>
                <a:gd name="connsiteX11" fmla="*/ 1110581 w 1421061"/>
                <a:gd name="connsiteY11" fmla="*/ 613895 h 622623"/>
                <a:gd name="connsiteX12" fmla="*/ 1421061 w 1421061"/>
                <a:gd name="connsiteY12" fmla="*/ 381911 h 622623"/>
                <a:gd name="connsiteX13" fmla="*/ 1110581 w 1421061"/>
                <a:gd name="connsiteY13" fmla="*/ 149926 h 62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1061" h="622623">
                  <a:moveTo>
                    <a:pt x="1110581" y="149867"/>
                  </a:moveTo>
                  <a:cubicBezTo>
                    <a:pt x="1087483" y="149867"/>
                    <a:pt x="1065039" y="151826"/>
                    <a:pt x="1043367" y="155389"/>
                  </a:cubicBezTo>
                  <a:cubicBezTo>
                    <a:pt x="972887" y="62939"/>
                    <a:pt x="833826" y="0"/>
                    <a:pt x="673807" y="0"/>
                  </a:cubicBezTo>
                  <a:cubicBezTo>
                    <a:pt x="442534" y="0"/>
                    <a:pt x="255023" y="131401"/>
                    <a:pt x="255023" y="293499"/>
                  </a:cubicBezTo>
                  <a:cubicBezTo>
                    <a:pt x="255023" y="302762"/>
                    <a:pt x="255736" y="311905"/>
                    <a:pt x="256923" y="320990"/>
                  </a:cubicBezTo>
                  <a:cubicBezTo>
                    <a:pt x="245582" y="319743"/>
                    <a:pt x="233944" y="319090"/>
                    <a:pt x="222069" y="319090"/>
                  </a:cubicBezTo>
                  <a:cubicBezTo>
                    <a:pt x="99456" y="319090"/>
                    <a:pt x="0" y="387017"/>
                    <a:pt x="0" y="470857"/>
                  </a:cubicBezTo>
                  <a:cubicBezTo>
                    <a:pt x="0" y="554696"/>
                    <a:pt x="99396" y="622624"/>
                    <a:pt x="222069" y="622624"/>
                  </a:cubicBezTo>
                  <a:cubicBezTo>
                    <a:pt x="313865" y="622624"/>
                    <a:pt x="392598" y="584563"/>
                    <a:pt x="426443" y="530293"/>
                  </a:cubicBezTo>
                  <a:cubicBezTo>
                    <a:pt x="495795" y="565919"/>
                    <a:pt x="581297" y="586998"/>
                    <a:pt x="673807" y="586998"/>
                  </a:cubicBezTo>
                  <a:cubicBezTo>
                    <a:pt x="752836" y="586998"/>
                    <a:pt x="826701" y="571619"/>
                    <a:pt x="889819" y="544958"/>
                  </a:cubicBezTo>
                  <a:cubicBezTo>
                    <a:pt x="946108" y="587472"/>
                    <a:pt x="1024187" y="613895"/>
                    <a:pt x="1110581" y="613895"/>
                  </a:cubicBezTo>
                  <a:cubicBezTo>
                    <a:pt x="1282060" y="613895"/>
                    <a:pt x="1421061" y="510046"/>
                    <a:pt x="1421061" y="381911"/>
                  </a:cubicBezTo>
                  <a:cubicBezTo>
                    <a:pt x="1421061" y="253776"/>
                    <a:pt x="1282060" y="149926"/>
                    <a:pt x="1110581" y="149926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9B2C700D-3B04-1F57-B817-984399149C0E}"/>
              </a:ext>
            </a:extLst>
          </p:cNvPr>
          <p:cNvGrpSpPr>
            <a:grpSpLocks/>
          </p:cNvGrpSpPr>
          <p:nvPr/>
        </p:nvGrpSpPr>
        <p:grpSpPr>
          <a:xfrm>
            <a:off x="8034337" y="5549900"/>
            <a:ext cx="1020033" cy="1139824"/>
            <a:chOff x="6934152" y="2772201"/>
            <a:chExt cx="1764455" cy="1972331"/>
          </a:xfrm>
        </p:grpSpPr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8A6AA214-487B-AC67-48A5-2003B11CFEF5}"/>
                </a:ext>
              </a:extLst>
            </p:cNvPr>
            <p:cNvSpPr/>
            <p:nvPr/>
          </p:nvSpPr>
          <p:spPr>
            <a:xfrm>
              <a:off x="8172491" y="2917930"/>
              <a:ext cx="160466" cy="309765"/>
            </a:xfrm>
            <a:custGeom>
              <a:avLst/>
              <a:gdLst>
                <a:gd name="connsiteX0" fmla="*/ 141070 w 160466"/>
                <a:gd name="connsiteY0" fmla="*/ 1488 h 309765"/>
                <a:gd name="connsiteX1" fmla="*/ 56576 w 160466"/>
                <a:gd name="connsiteY1" fmla="*/ 112619 h 309765"/>
                <a:gd name="connsiteX2" fmla="*/ 24160 w 160466"/>
                <a:gd name="connsiteY2" fmla="*/ 207290 h 309765"/>
                <a:gd name="connsiteX3" fmla="*/ 1419 w 160466"/>
                <a:gd name="connsiteY3" fmla="*/ 268289 h 309765"/>
                <a:gd name="connsiteX4" fmla="*/ 80197 w 160466"/>
                <a:gd name="connsiteY4" fmla="*/ 301773 h 309765"/>
                <a:gd name="connsiteX5" fmla="*/ 137866 w 160466"/>
                <a:gd name="connsiteY5" fmla="*/ 171671 h 309765"/>
                <a:gd name="connsiteX6" fmla="*/ 125491 w 160466"/>
                <a:gd name="connsiteY6" fmla="*/ 159420 h 309765"/>
                <a:gd name="connsiteX7" fmla="*/ 106142 w 160466"/>
                <a:gd name="connsiteY7" fmla="*/ 157222 h 309765"/>
                <a:gd name="connsiteX8" fmla="*/ 116382 w 160466"/>
                <a:gd name="connsiteY8" fmla="*/ 81145 h 309765"/>
                <a:gd name="connsiteX9" fmla="*/ 100425 w 160466"/>
                <a:gd name="connsiteY9" fmla="*/ 69209 h 309765"/>
                <a:gd name="connsiteX10" fmla="*/ 154074 w 160466"/>
                <a:gd name="connsiteY10" fmla="*/ 23727 h 309765"/>
                <a:gd name="connsiteX11" fmla="*/ 141133 w 160466"/>
                <a:gd name="connsiteY11" fmla="*/ 1614 h 30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466" h="309765">
                  <a:moveTo>
                    <a:pt x="141070" y="1488"/>
                  </a:moveTo>
                  <a:cubicBezTo>
                    <a:pt x="93829" y="26428"/>
                    <a:pt x="65560" y="59346"/>
                    <a:pt x="56576" y="112619"/>
                  </a:cubicBezTo>
                  <a:cubicBezTo>
                    <a:pt x="50357" y="149243"/>
                    <a:pt x="44954" y="175880"/>
                    <a:pt x="24160" y="207290"/>
                  </a:cubicBezTo>
                  <a:cubicBezTo>
                    <a:pt x="12727" y="224566"/>
                    <a:pt x="-5177" y="246051"/>
                    <a:pt x="1419" y="268289"/>
                  </a:cubicBezTo>
                  <a:cubicBezTo>
                    <a:pt x="12915" y="307364"/>
                    <a:pt x="47404" y="319551"/>
                    <a:pt x="80197" y="301773"/>
                  </a:cubicBezTo>
                  <a:cubicBezTo>
                    <a:pt x="128004" y="275891"/>
                    <a:pt x="141008" y="222179"/>
                    <a:pt x="137866" y="171671"/>
                  </a:cubicBezTo>
                  <a:cubicBezTo>
                    <a:pt x="137364" y="163567"/>
                    <a:pt x="131647" y="159420"/>
                    <a:pt x="125491" y="159420"/>
                  </a:cubicBezTo>
                  <a:cubicBezTo>
                    <a:pt x="120716" y="152824"/>
                    <a:pt x="111293" y="149809"/>
                    <a:pt x="106142" y="157222"/>
                  </a:cubicBezTo>
                  <a:cubicBezTo>
                    <a:pt x="109409" y="131025"/>
                    <a:pt x="114309" y="104640"/>
                    <a:pt x="116382" y="81145"/>
                  </a:cubicBezTo>
                  <a:cubicBezTo>
                    <a:pt x="117261" y="71659"/>
                    <a:pt x="108026" y="67388"/>
                    <a:pt x="100425" y="69209"/>
                  </a:cubicBezTo>
                  <a:cubicBezTo>
                    <a:pt x="112864" y="50489"/>
                    <a:pt x="130516" y="36103"/>
                    <a:pt x="154074" y="23727"/>
                  </a:cubicBezTo>
                  <a:cubicBezTo>
                    <a:pt x="168649" y="16000"/>
                    <a:pt x="155708" y="-6113"/>
                    <a:pt x="141133" y="1614"/>
                  </a:cubicBezTo>
                  <a:close/>
                </a:path>
              </a:pathLst>
            </a:custGeom>
            <a:solidFill>
              <a:schemeClr val="tx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C3BA3921-4839-18F9-6A11-7411A83C182C}"/>
                </a:ext>
              </a:extLst>
            </p:cNvPr>
            <p:cNvSpPr/>
            <p:nvPr/>
          </p:nvSpPr>
          <p:spPr>
            <a:xfrm>
              <a:off x="8500387" y="3325266"/>
              <a:ext cx="198220" cy="458337"/>
            </a:xfrm>
            <a:custGeom>
              <a:avLst/>
              <a:gdLst>
                <a:gd name="connsiteX0" fmla="*/ 197199 w 198220"/>
                <a:gd name="connsiteY0" fmla="*/ 325515 h 458337"/>
                <a:gd name="connsiteX1" fmla="*/ 187650 w 198220"/>
                <a:gd name="connsiteY1" fmla="*/ 220856 h 458337"/>
                <a:gd name="connsiteX2" fmla="*/ 136639 w 198220"/>
                <a:gd name="connsiteY2" fmla="*/ 41376 h 458337"/>
                <a:gd name="connsiteX3" fmla="*/ 12191 w 198220"/>
                <a:gd name="connsiteY3" fmla="*/ 5882 h 458337"/>
                <a:gd name="connsiteX4" fmla="*/ 21300 w 198220"/>
                <a:gd name="connsiteY4" fmla="*/ 36162 h 458337"/>
                <a:gd name="connsiteX5" fmla="*/ 25069 w 198220"/>
                <a:gd name="connsiteY5" fmla="*/ 35282 h 458337"/>
                <a:gd name="connsiteX6" fmla="*/ 44104 w 198220"/>
                <a:gd name="connsiteY6" fmla="*/ 74859 h 458337"/>
                <a:gd name="connsiteX7" fmla="*/ 89083 w 198220"/>
                <a:gd name="connsiteY7" fmla="*/ 337263 h 458337"/>
                <a:gd name="connsiteX8" fmla="*/ 79221 w 198220"/>
                <a:gd name="connsiteY8" fmla="*/ 355607 h 458337"/>
                <a:gd name="connsiteX9" fmla="*/ 64960 w 198220"/>
                <a:gd name="connsiteY9" fmla="*/ 411957 h 458337"/>
                <a:gd name="connsiteX10" fmla="*/ 64583 w 198220"/>
                <a:gd name="connsiteY10" fmla="*/ 426909 h 458337"/>
                <a:gd name="connsiteX11" fmla="*/ 59872 w 198220"/>
                <a:gd name="connsiteY11" fmla="*/ 436771 h 458337"/>
                <a:gd name="connsiteX12" fmla="*/ 59620 w 198220"/>
                <a:gd name="connsiteY12" fmla="*/ 439913 h 458337"/>
                <a:gd name="connsiteX13" fmla="*/ 68101 w 198220"/>
                <a:gd name="connsiteY13" fmla="*/ 453482 h 458337"/>
                <a:gd name="connsiteX14" fmla="*/ 185388 w 198220"/>
                <a:gd name="connsiteY14" fmla="*/ 403790 h 458337"/>
                <a:gd name="connsiteX15" fmla="*/ 197261 w 198220"/>
                <a:gd name="connsiteY15" fmla="*/ 325515 h 45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8220" h="458337">
                  <a:moveTo>
                    <a:pt x="197199" y="325515"/>
                  </a:moveTo>
                  <a:cubicBezTo>
                    <a:pt x="195942" y="290524"/>
                    <a:pt x="192675" y="255596"/>
                    <a:pt x="187650" y="220856"/>
                  </a:cubicBezTo>
                  <a:cubicBezTo>
                    <a:pt x="179106" y="162118"/>
                    <a:pt x="170185" y="93329"/>
                    <a:pt x="136639" y="41376"/>
                  </a:cubicBezTo>
                  <a:cubicBezTo>
                    <a:pt x="107616" y="-3541"/>
                    <a:pt x="63704" y="-5552"/>
                    <a:pt x="12191" y="5882"/>
                  </a:cubicBezTo>
                  <a:cubicBezTo>
                    <a:pt x="-9169" y="10593"/>
                    <a:pt x="-122" y="40873"/>
                    <a:pt x="21300" y="36162"/>
                  </a:cubicBezTo>
                  <a:cubicBezTo>
                    <a:pt x="22556" y="35910"/>
                    <a:pt x="23812" y="35596"/>
                    <a:pt x="25069" y="35282"/>
                  </a:cubicBezTo>
                  <a:cubicBezTo>
                    <a:pt x="17153" y="50610"/>
                    <a:pt x="27582" y="70399"/>
                    <a:pt x="44104" y="74859"/>
                  </a:cubicBezTo>
                  <a:cubicBezTo>
                    <a:pt x="70112" y="156338"/>
                    <a:pt x="93230" y="250005"/>
                    <a:pt x="89083" y="337263"/>
                  </a:cubicBezTo>
                  <a:cubicBezTo>
                    <a:pt x="83869" y="341598"/>
                    <a:pt x="80100" y="347691"/>
                    <a:pt x="79221" y="355607"/>
                  </a:cubicBezTo>
                  <a:cubicBezTo>
                    <a:pt x="77776" y="375835"/>
                    <a:pt x="72876" y="393174"/>
                    <a:pt x="64960" y="411957"/>
                  </a:cubicBezTo>
                  <a:cubicBezTo>
                    <a:pt x="62761" y="417108"/>
                    <a:pt x="62887" y="422260"/>
                    <a:pt x="64583" y="426909"/>
                  </a:cubicBezTo>
                  <a:cubicBezTo>
                    <a:pt x="62070" y="429359"/>
                    <a:pt x="60249" y="432625"/>
                    <a:pt x="59872" y="436771"/>
                  </a:cubicBezTo>
                  <a:cubicBezTo>
                    <a:pt x="59809" y="437839"/>
                    <a:pt x="59683" y="438845"/>
                    <a:pt x="59620" y="439913"/>
                  </a:cubicBezTo>
                  <a:cubicBezTo>
                    <a:pt x="59181" y="445127"/>
                    <a:pt x="63138" y="451032"/>
                    <a:pt x="68101" y="453482"/>
                  </a:cubicBezTo>
                  <a:cubicBezTo>
                    <a:pt x="106422" y="472203"/>
                    <a:pt x="165034" y="432751"/>
                    <a:pt x="185388" y="403790"/>
                  </a:cubicBezTo>
                  <a:cubicBezTo>
                    <a:pt x="201659" y="380609"/>
                    <a:pt x="198203" y="351775"/>
                    <a:pt x="197261" y="325515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4EAE8E2F-EE6F-BA53-D9D5-EAA8B10D44B9}"/>
                </a:ext>
              </a:extLst>
            </p:cNvPr>
            <p:cNvSpPr/>
            <p:nvPr/>
          </p:nvSpPr>
          <p:spPr>
            <a:xfrm>
              <a:off x="7213186" y="2772201"/>
              <a:ext cx="323166" cy="499748"/>
            </a:xfrm>
            <a:custGeom>
              <a:avLst/>
              <a:gdLst>
                <a:gd name="connsiteX0" fmla="*/ 315991 w 323166"/>
                <a:gd name="connsiteY0" fmla="*/ 405412 h 499748"/>
                <a:gd name="connsiteX1" fmla="*/ 266677 w 323166"/>
                <a:gd name="connsiteY1" fmla="*/ 336812 h 499748"/>
                <a:gd name="connsiteX2" fmla="*/ 231309 w 323166"/>
                <a:gd name="connsiteY2" fmla="*/ 231398 h 499748"/>
                <a:gd name="connsiteX3" fmla="*/ 202348 w 323166"/>
                <a:gd name="connsiteY3" fmla="*/ 169833 h 499748"/>
                <a:gd name="connsiteX4" fmla="*/ 199521 w 323166"/>
                <a:gd name="connsiteY4" fmla="*/ 112101 h 499748"/>
                <a:gd name="connsiteX5" fmla="*/ 169241 w 323166"/>
                <a:gd name="connsiteY5" fmla="*/ 38349 h 499748"/>
                <a:gd name="connsiteX6" fmla="*/ 8357 w 323166"/>
                <a:gd name="connsiteY6" fmla="*/ 20068 h 499748"/>
                <a:gd name="connsiteX7" fmla="*/ 25632 w 323166"/>
                <a:gd name="connsiteY7" fmla="*/ 49594 h 499748"/>
                <a:gd name="connsiteX8" fmla="*/ 110252 w 323166"/>
                <a:gd name="connsiteY8" fmla="*/ 40799 h 499748"/>
                <a:gd name="connsiteX9" fmla="*/ 103028 w 323166"/>
                <a:gd name="connsiteY9" fmla="*/ 47395 h 499748"/>
                <a:gd name="connsiteX10" fmla="*/ 100641 w 323166"/>
                <a:gd name="connsiteY10" fmla="*/ 93192 h 499748"/>
                <a:gd name="connsiteX11" fmla="*/ 130167 w 323166"/>
                <a:gd name="connsiteY11" fmla="*/ 98343 h 499748"/>
                <a:gd name="connsiteX12" fmla="*/ 136323 w 323166"/>
                <a:gd name="connsiteY12" fmla="*/ 153751 h 499748"/>
                <a:gd name="connsiteX13" fmla="*/ 125518 w 323166"/>
                <a:gd name="connsiteY13" fmla="*/ 165687 h 499748"/>
                <a:gd name="connsiteX14" fmla="*/ 99007 w 323166"/>
                <a:gd name="connsiteY14" fmla="*/ 180136 h 499748"/>
                <a:gd name="connsiteX15" fmla="*/ 88265 w 323166"/>
                <a:gd name="connsiteY15" fmla="*/ 321295 h 499748"/>
                <a:gd name="connsiteX16" fmla="*/ 107865 w 323166"/>
                <a:gd name="connsiteY16" fmla="*/ 337754 h 499748"/>
                <a:gd name="connsiteX17" fmla="*/ 113645 w 323166"/>
                <a:gd name="connsiteY17" fmla="*/ 344727 h 499748"/>
                <a:gd name="connsiteX18" fmla="*/ 113770 w 323166"/>
                <a:gd name="connsiteY18" fmla="*/ 344790 h 499748"/>
                <a:gd name="connsiteX19" fmla="*/ 119424 w 323166"/>
                <a:gd name="connsiteY19" fmla="*/ 367845 h 499748"/>
                <a:gd name="connsiteX20" fmla="*/ 128973 w 323166"/>
                <a:gd name="connsiteY20" fmla="*/ 374002 h 499748"/>
                <a:gd name="connsiteX21" fmla="*/ 203353 w 323166"/>
                <a:gd name="connsiteY21" fmla="*/ 449136 h 499748"/>
                <a:gd name="connsiteX22" fmla="*/ 206934 w 323166"/>
                <a:gd name="connsiteY22" fmla="*/ 450957 h 499748"/>
                <a:gd name="connsiteX23" fmla="*/ 209698 w 323166"/>
                <a:gd name="connsiteY23" fmla="*/ 455355 h 499748"/>
                <a:gd name="connsiteX24" fmla="*/ 239287 w 323166"/>
                <a:gd name="connsiteY24" fmla="*/ 454161 h 499748"/>
                <a:gd name="connsiteX25" fmla="*/ 248145 w 323166"/>
                <a:gd name="connsiteY25" fmla="*/ 468736 h 499748"/>
                <a:gd name="connsiteX26" fmla="*/ 267996 w 323166"/>
                <a:gd name="connsiteY26" fmla="*/ 475709 h 499748"/>
                <a:gd name="connsiteX27" fmla="*/ 278990 w 323166"/>
                <a:gd name="connsiteY27" fmla="*/ 497759 h 499748"/>
                <a:gd name="connsiteX28" fmla="*/ 315991 w 323166"/>
                <a:gd name="connsiteY28" fmla="*/ 405412 h 49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23166" h="499748">
                  <a:moveTo>
                    <a:pt x="315991" y="405412"/>
                  </a:moveTo>
                  <a:cubicBezTo>
                    <a:pt x="305249" y="376326"/>
                    <a:pt x="283576" y="361249"/>
                    <a:pt x="266677" y="336812"/>
                  </a:cubicBezTo>
                  <a:cubicBezTo>
                    <a:pt x="245820" y="306657"/>
                    <a:pt x="251537" y="264128"/>
                    <a:pt x="231309" y="231398"/>
                  </a:cubicBezTo>
                  <a:cubicBezTo>
                    <a:pt x="218242" y="210227"/>
                    <a:pt x="205615" y="196532"/>
                    <a:pt x="202348" y="169833"/>
                  </a:cubicBezTo>
                  <a:cubicBezTo>
                    <a:pt x="200024" y="150798"/>
                    <a:pt x="202034" y="131261"/>
                    <a:pt x="199521" y="112101"/>
                  </a:cubicBezTo>
                  <a:cubicBezTo>
                    <a:pt x="196003" y="85402"/>
                    <a:pt x="187397" y="58766"/>
                    <a:pt x="169241" y="38349"/>
                  </a:cubicBezTo>
                  <a:cubicBezTo>
                    <a:pt x="127088" y="-9081"/>
                    <a:pt x="60624" y="-9270"/>
                    <a:pt x="8357" y="20068"/>
                  </a:cubicBezTo>
                  <a:cubicBezTo>
                    <a:pt x="-10804" y="30873"/>
                    <a:pt x="6409" y="60399"/>
                    <a:pt x="25632" y="49594"/>
                  </a:cubicBezTo>
                  <a:cubicBezTo>
                    <a:pt x="55912" y="32569"/>
                    <a:pt x="85752" y="30810"/>
                    <a:pt x="110252" y="40799"/>
                  </a:cubicBezTo>
                  <a:cubicBezTo>
                    <a:pt x="107237" y="42055"/>
                    <a:pt x="104661" y="44191"/>
                    <a:pt x="103028" y="47395"/>
                  </a:cubicBezTo>
                  <a:cubicBezTo>
                    <a:pt x="95050" y="62786"/>
                    <a:pt x="97437" y="76355"/>
                    <a:pt x="100641" y="93192"/>
                  </a:cubicBezTo>
                  <a:cubicBezTo>
                    <a:pt x="103719" y="108960"/>
                    <a:pt x="122126" y="108269"/>
                    <a:pt x="130167" y="98343"/>
                  </a:cubicBezTo>
                  <a:cubicBezTo>
                    <a:pt x="134438" y="115493"/>
                    <a:pt x="135883" y="137606"/>
                    <a:pt x="136323" y="153751"/>
                  </a:cubicBezTo>
                  <a:cubicBezTo>
                    <a:pt x="131423" y="155636"/>
                    <a:pt x="127214" y="159656"/>
                    <a:pt x="125518" y="165687"/>
                  </a:cubicBezTo>
                  <a:cubicBezTo>
                    <a:pt x="115843" y="160536"/>
                    <a:pt x="100264" y="165499"/>
                    <a:pt x="99007" y="180136"/>
                  </a:cubicBezTo>
                  <a:cubicBezTo>
                    <a:pt x="94924" y="226875"/>
                    <a:pt x="87888" y="274367"/>
                    <a:pt x="88265" y="321295"/>
                  </a:cubicBezTo>
                  <a:cubicBezTo>
                    <a:pt x="88328" y="332854"/>
                    <a:pt x="98505" y="339073"/>
                    <a:pt x="107865" y="337754"/>
                  </a:cubicBezTo>
                  <a:cubicBezTo>
                    <a:pt x="109499" y="340141"/>
                    <a:pt x="111320" y="342465"/>
                    <a:pt x="113645" y="344727"/>
                  </a:cubicBezTo>
                  <a:cubicBezTo>
                    <a:pt x="113645" y="344727"/>
                    <a:pt x="113708" y="344727"/>
                    <a:pt x="113770" y="344790"/>
                  </a:cubicBezTo>
                  <a:cubicBezTo>
                    <a:pt x="109436" y="351951"/>
                    <a:pt x="109938" y="361940"/>
                    <a:pt x="119424" y="367845"/>
                  </a:cubicBezTo>
                  <a:cubicBezTo>
                    <a:pt x="122628" y="369855"/>
                    <a:pt x="125769" y="371991"/>
                    <a:pt x="128973" y="374002"/>
                  </a:cubicBezTo>
                  <a:cubicBezTo>
                    <a:pt x="147568" y="404721"/>
                    <a:pt x="179921" y="433242"/>
                    <a:pt x="203353" y="449136"/>
                  </a:cubicBezTo>
                  <a:cubicBezTo>
                    <a:pt x="204547" y="449952"/>
                    <a:pt x="205740" y="450518"/>
                    <a:pt x="206934" y="450957"/>
                  </a:cubicBezTo>
                  <a:cubicBezTo>
                    <a:pt x="207876" y="452402"/>
                    <a:pt x="208756" y="453910"/>
                    <a:pt x="209698" y="455355"/>
                  </a:cubicBezTo>
                  <a:cubicBezTo>
                    <a:pt x="217990" y="468359"/>
                    <a:pt x="233759" y="464401"/>
                    <a:pt x="239287" y="454161"/>
                  </a:cubicBezTo>
                  <a:cubicBezTo>
                    <a:pt x="242365" y="459375"/>
                    <a:pt x="245318" y="464275"/>
                    <a:pt x="248145" y="468736"/>
                  </a:cubicBezTo>
                  <a:cubicBezTo>
                    <a:pt x="252605" y="475709"/>
                    <a:pt x="260897" y="477531"/>
                    <a:pt x="267996" y="475709"/>
                  </a:cubicBezTo>
                  <a:cubicBezTo>
                    <a:pt x="265232" y="484127"/>
                    <a:pt x="267996" y="494555"/>
                    <a:pt x="278990" y="497759"/>
                  </a:cubicBezTo>
                  <a:cubicBezTo>
                    <a:pt x="331885" y="513087"/>
                    <a:pt x="327173" y="435755"/>
                    <a:pt x="315991" y="40541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7FEE5263-FE6C-6DA8-3E2D-C00756145452}"/>
                </a:ext>
              </a:extLst>
            </p:cNvPr>
            <p:cNvSpPr/>
            <p:nvPr/>
          </p:nvSpPr>
          <p:spPr>
            <a:xfrm>
              <a:off x="7327393" y="4551124"/>
              <a:ext cx="52462" cy="127542"/>
            </a:xfrm>
            <a:custGeom>
              <a:avLst/>
              <a:gdLst>
                <a:gd name="connsiteX0" fmla="*/ 51266 w 52462"/>
                <a:gd name="connsiteY0" fmla="*/ 24759 h 127542"/>
                <a:gd name="connsiteX1" fmla="*/ 4 w 52462"/>
                <a:gd name="connsiteY1" fmla="*/ 24759 h 127542"/>
                <a:gd name="connsiteX2" fmla="*/ 1197 w 52462"/>
                <a:gd name="connsiteY2" fmla="*/ 102783 h 127542"/>
                <a:gd name="connsiteX3" fmla="*/ 52459 w 52462"/>
                <a:gd name="connsiteY3" fmla="*/ 102783 h 127542"/>
                <a:gd name="connsiteX4" fmla="*/ 51266 w 52462"/>
                <a:gd name="connsiteY4" fmla="*/ 24759 h 12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2" h="127542">
                  <a:moveTo>
                    <a:pt x="51266" y="24759"/>
                  </a:moveTo>
                  <a:cubicBezTo>
                    <a:pt x="50763" y="-8222"/>
                    <a:pt x="-499" y="-8284"/>
                    <a:pt x="4" y="24759"/>
                  </a:cubicBezTo>
                  <a:cubicBezTo>
                    <a:pt x="381" y="50767"/>
                    <a:pt x="820" y="76775"/>
                    <a:pt x="1197" y="102783"/>
                  </a:cubicBezTo>
                  <a:cubicBezTo>
                    <a:pt x="1700" y="135764"/>
                    <a:pt x="52962" y="135827"/>
                    <a:pt x="52459" y="102783"/>
                  </a:cubicBezTo>
                  <a:cubicBezTo>
                    <a:pt x="52082" y="76775"/>
                    <a:pt x="51643" y="50767"/>
                    <a:pt x="51266" y="24759"/>
                  </a:cubicBezTo>
                  <a:close/>
                </a:path>
              </a:pathLst>
            </a:custGeom>
            <a:solidFill>
              <a:schemeClr val="accent6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55F53E09-B8BD-073D-4FDB-5CB95E7D37C8}"/>
                </a:ext>
              </a:extLst>
            </p:cNvPr>
            <p:cNvSpPr/>
            <p:nvPr/>
          </p:nvSpPr>
          <p:spPr>
            <a:xfrm>
              <a:off x="7138992" y="4548988"/>
              <a:ext cx="52462" cy="127542"/>
            </a:xfrm>
            <a:custGeom>
              <a:avLst/>
              <a:gdLst>
                <a:gd name="connsiteX0" fmla="*/ 51266 w 52462"/>
                <a:gd name="connsiteY0" fmla="*/ 24759 h 127542"/>
                <a:gd name="connsiteX1" fmla="*/ 4 w 52462"/>
                <a:gd name="connsiteY1" fmla="*/ 24759 h 127542"/>
                <a:gd name="connsiteX2" fmla="*/ 1197 w 52462"/>
                <a:gd name="connsiteY2" fmla="*/ 102783 h 127542"/>
                <a:gd name="connsiteX3" fmla="*/ 52459 w 52462"/>
                <a:gd name="connsiteY3" fmla="*/ 102783 h 127542"/>
                <a:gd name="connsiteX4" fmla="*/ 51266 w 52462"/>
                <a:gd name="connsiteY4" fmla="*/ 24759 h 12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2" h="127542">
                  <a:moveTo>
                    <a:pt x="51266" y="24759"/>
                  </a:moveTo>
                  <a:cubicBezTo>
                    <a:pt x="50763" y="-8222"/>
                    <a:pt x="-499" y="-8284"/>
                    <a:pt x="4" y="24759"/>
                  </a:cubicBezTo>
                  <a:cubicBezTo>
                    <a:pt x="381" y="50767"/>
                    <a:pt x="820" y="76775"/>
                    <a:pt x="1197" y="102783"/>
                  </a:cubicBezTo>
                  <a:cubicBezTo>
                    <a:pt x="1700" y="135764"/>
                    <a:pt x="52962" y="135827"/>
                    <a:pt x="52459" y="102783"/>
                  </a:cubicBezTo>
                  <a:cubicBezTo>
                    <a:pt x="52082" y="76775"/>
                    <a:pt x="51643" y="50767"/>
                    <a:pt x="51266" y="24759"/>
                  </a:cubicBezTo>
                  <a:close/>
                </a:path>
              </a:pathLst>
            </a:custGeom>
            <a:solidFill>
              <a:schemeClr val="accent6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4380A3AD-FD38-52DC-6124-D91D7C10B95C}"/>
                </a:ext>
              </a:extLst>
            </p:cNvPr>
            <p:cNvSpPr/>
            <p:nvPr/>
          </p:nvSpPr>
          <p:spPr>
            <a:xfrm>
              <a:off x="7201532" y="2802174"/>
              <a:ext cx="177894" cy="221819"/>
            </a:xfrm>
            <a:custGeom>
              <a:avLst/>
              <a:gdLst>
                <a:gd name="connsiteX0" fmla="*/ 174488 w 177894"/>
                <a:gd name="connsiteY0" fmla="*/ 164925 h 221819"/>
                <a:gd name="connsiteX1" fmla="*/ 56510 w 177894"/>
                <a:gd name="connsiteY1" fmla="*/ 210534 h 221819"/>
                <a:gd name="connsiteX2" fmla="*/ 6693 w 177894"/>
                <a:gd name="connsiteY2" fmla="*/ 79300 h 221819"/>
                <a:gd name="connsiteX3" fmla="*/ 132021 w 177894"/>
                <a:gd name="connsiteY3" fmla="*/ 3664 h 221819"/>
                <a:gd name="connsiteX4" fmla="*/ 174425 w 177894"/>
                <a:gd name="connsiteY4" fmla="*/ 164988 h 22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94" h="221819">
                  <a:moveTo>
                    <a:pt x="174488" y="164925"/>
                  </a:moveTo>
                  <a:cubicBezTo>
                    <a:pt x="160353" y="211853"/>
                    <a:pt x="109154" y="238238"/>
                    <a:pt x="56510" y="210534"/>
                  </a:cubicBezTo>
                  <a:cubicBezTo>
                    <a:pt x="10965" y="186599"/>
                    <a:pt x="-12405" y="129494"/>
                    <a:pt x="6693" y="79300"/>
                  </a:cubicBezTo>
                  <a:cubicBezTo>
                    <a:pt x="20325" y="43430"/>
                    <a:pt x="73911" y="-15245"/>
                    <a:pt x="132021" y="3664"/>
                  </a:cubicBezTo>
                  <a:cubicBezTo>
                    <a:pt x="188937" y="22196"/>
                    <a:pt x="178508" y="151482"/>
                    <a:pt x="174425" y="164988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C678B1B0-FD8C-21C0-F27B-9C166CA302BB}"/>
                </a:ext>
              </a:extLst>
            </p:cNvPr>
            <p:cNvSpPr/>
            <p:nvPr/>
          </p:nvSpPr>
          <p:spPr>
            <a:xfrm>
              <a:off x="8261405" y="2920403"/>
              <a:ext cx="177894" cy="221819"/>
            </a:xfrm>
            <a:custGeom>
              <a:avLst/>
              <a:gdLst>
                <a:gd name="connsiteX0" fmla="*/ 3407 w 177894"/>
                <a:gd name="connsiteY0" fmla="*/ 164925 h 221819"/>
                <a:gd name="connsiteX1" fmla="*/ 121385 w 177894"/>
                <a:gd name="connsiteY1" fmla="*/ 210534 h 221819"/>
                <a:gd name="connsiteX2" fmla="*/ 171202 w 177894"/>
                <a:gd name="connsiteY2" fmla="*/ 79300 h 221819"/>
                <a:gd name="connsiteX3" fmla="*/ 45874 w 177894"/>
                <a:gd name="connsiteY3" fmla="*/ 3664 h 221819"/>
                <a:gd name="connsiteX4" fmla="*/ 3470 w 177894"/>
                <a:gd name="connsiteY4" fmla="*/ 164988 h 22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94" h="221819">
                  <a:moveTo>
                    <a:pt x="3407" y="164925"/>
                  </a:moveTo>
                  <a:cubicBezTo>
                    <a:pt x="17542" y="211853"/>
                    <a:pt x="68741" y="238238"/>
                    <a:pt x="121385" y="210534"/>
                  </a:cubicBezTo>
                  <a:cubicBezTo>
                    <a:pt x="166930" y="186599"/>
                    <a:pt x="190300" y="129494"/>
                    <a:pt x="171202" y="79300"/>
                  </a:cubicBezTo>
                  <a:cubicBezTo>
                    <a:pt x="157570" y="43430"/>
                    <a:pt x="103983" y="-15245"/>
                    <a:pt x="45874" y="3664"/>
                  </a:cubicBezTo>
                  <a:cubicBezTo>
                    <a:pt x="-11042" y="22196"/>
                    <a:pt x="-614" y="151482"/>
                    <a:pt x="3470" y="164988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B097720F-4D4D-F7A2-B6A2-FF0E52408678}"/>
                </a:ext>
              </a:extLst>
            </p:cNvPr>
            <p:cNvSpPr/>
            <p:nvPr/>
          </p:nvSpPr>
          <p:spPr>
            <a:xfrm>
              <a:off x="7896450" y="3299886"/>
              <a:ext cx="111423" cy="114499"/>
            </a:xfrm>
            <a:custGeom>
              <a:avLst/>
              <a:gdLst>
                <a:gd name="connsiteX0" fmla="*/ 80956 w 111423"/>
                <a:gd name="connsiteY0" fmla="*/ 114499 h 114499"/>
                <a:gd name="connsiteX1" fmla="*/ 58403 w 111423"/>
                <a:gd name="connsiteY1" fmla="*/ 95527 h 114499"/>
                <a:gd name="connsiteX2" fmla="*/ 733 w 111423"/>
                <a:gd name="connsiteY2" fmla="*/ 53688 h 114499"/>
                <a:gd name="connsiteX3" fmla="*/ 2052 w 111423"/>
                <a:gd name="connsiteY3" fmla="*/ 47595 h 114499"/>
                <a:gd name="connsiteX4" fmla="*/ 37106 w 111423"/>
                <a:gd name="connsiteY4" fmla="*/ 58965 h 114499"/>
                <a:gd name="connsiteX5" fmla="*/ 18637 w 111423"/>
                <a:gd name="connsiteY5" fmla="*/ 24163 h 114499"/>
                <a:gd name="connsiteX6" fmla="*/ 9716 w 111423"/>
                <a:gd name="connsiteY6" fmla="*/ 11096 h 114499"/>
                <a:gd name="connsiteX7" fmla="*/ 35787 w 111423"/>
                <a:gd name="connsiteY7" fmla="*/ 1547 h 114499"/>
                <a:gd name="connsiteX8" fmla="*/ 77438 w 111423"/>
                <a:gd name="connsiteY8" fmla="*/ 27932 h 114499"/>
                <a:gd name="connsiteX9" fmla="*/ 94588 w 111423"/>
                <a:gd name="connsiteY9" fmla="*/ 64117 h 114499"/>
                <a:gd name="connsiteX10" fmla="*/ 111424 w 111423"/>
                <a:gd name="connsiteY10" fmla="*/ 84408 h 114499"/>
                <a:gd name="connsiteX11" fmla="*/ 80956 w 111423"/>
                <a:gd name="connsiteY11" fmla="*/ 114374 h 11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23" h="114499">
                  <a:moveTo>
                    <a:pt x="80956" y="114499"/>
                  </a:moveTo>
                  <a:cubicBezTo>
                    <a:pt x="79197" y="112740"/>
                    <a:pt x="60162" y="97349"/>
                    <a:pt x="58403" y="95527"/>
                  </a:cubicBezTo>
                  <a:cubicBezTo>
                    <a:pt x="41253" y="90941"/>
                    <a:pt x="16061" y="72849"/>
                    <a:pt x="733" y="53688"/>
                  </a:cubicBezTo>
                  <a:cubicBezTo>
                    <a:pt x="-775" y="51804"/>
                    <a:pt x="231" y="48851"/>
                    <a:pt x="2052" y="47595"/>
                  </a:cubicBezTo>
                  <a:cubicBezTo>
                    <a:pt x="13863" y="39491"/>
                    <a:pt x="25799" y="52935"/>
                    <a:pt x="37106" y="58965"/>
                  </a:cubicBezTo>
                  <a:cubicBezTo>
                    <a:pt x="34405" y="39491"/>
                    <a:pt x="32521" y="37229"/>
                    <a:pt x="18637" y="24163"/>
                  </a:cubicBezTo>
                  <a:cubicBezTo>
                    <a:pt x="15119" y="20833"/>
                    <a:pt x="9528" y="16750"/>
                    <a:pt x="9716" y="11096"/>
                  </a:cubicBezTo>
                  <a:cubicBezTo>
                    <a:pt x="10156" y="-2662"/>
                    <a:pt x="26992" y="-589"/>
                    <a:pt x="35787" y="1547"/>
                  </a:cubicBezTo>
                  <a:cubicBezTo>
                    <a:pt x="57586" y="6824"/>
                    <a:pt x="63240" y="10719"/>
                    <a:pt x="77438" y="27932"/>
                  </a:cubicBezTo>
                  <a:cubicBezTo>
                    <a:pt x="85353" y="37543"/>
                    <a:pt x="88997" y="53123"/>
                    <a:pt x="94588" y="64117"/>
                  </a:cubicBezTo>
                  <a:cubicBezTo>
                    <a:pt x="98985" y="72723"/>
                    <a:pt x="106524" y="77121"/>
                    <a:pt x="111424" y="84408"/>
                  </a:cubicBezTo>
                  <a:cubicBezTo>
                    <a:pt x="95027" y="86732"/>
                    <a:pt x="96095" y="107652"/>
                    <a:pt x="80956" y="114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6" name="Freeform: Shape 8175">
              <a:extLst>
                <a:ext uri="{FF2B5EF4-FFF2-40B4-BE49-F238E27FC236}">
                  <a16:creationId xmlns:a16="http://schemas.microsoft.com/office/drawing/2014/main" id="{3FCE4132-0A65-2664-DC2E-D1D225C01CCF}"/>
                </a:ext>
              </a:extLst>
            </p:cNvPr>
            <p:cNvSpPr/>
            <p:nvPr/>
          </p:nvSpPr>
          <p:spPr>
            <a:xfrm>
              <a:off x="7769157" y="3402897"/>
              <a:ext cx="130445" cy="82916"/>
            </a:xfrm>
            <a:custGeom>
              <a:avLst/>
              <a:gdLst>
                <a:gd name="connsiteX0" fmla="*/ 123 w 130445"/>
                <a:gd name="connsiteY0" fmla="*/ 41894 h 82916"/>
                <a:gd name="connsiteX1" fmla="*/ 27450 w 130445"/>
                <a:gd name="connsiteY1" fmla="*/ 31026 h 82916"/>
                <a:gd name="connsiteX2" fmla="*/ 91590 w 130445"/>
                <a:gd name="connsiteY2" fmla="*/ 55 h 82916"/>
                <a:gd name="connsiteX3" fmla="*/ 96302 w 130445"/>
                <a:gd name="connsiteY3" fmla="*/ 4076 h 82916"/>
                <a:gd name="connsiteX4" fmla="*/ 69666 w 130445"/>
                <a:gd name="connsiteY4" fmla="*/ 29581 h 82916"/>
                <a:gd name="connsiteX5" fmla="*/ 109055 w 130445"/>
                <a:gd name="connsiteY5" fmla="*/ 29832 h 82916"/>
                <a:gd name="connsiteX6" fmla="*/ 124823 w 130445"/>
                <a:gd name="connsiteY6" fmla="*/ 28136 h 82916"/>
                <a:gd name="connsiteX7" fmla="*/ 120865 w 130445"/>
                <a:gd name="connsiteY7" fmla="*/ 55589 h 82916"/>
                <a:gd name="connsiteX8" fmla="*/ 77833 w 130445"/>
                <a:gd name="connsiteY8" fmla="*/ 79775 h 82916"/>
                <a:gd name="connsiteX9" fmla="*/ 37878 w 130445"/>
                <a:gd name="connsiteY9" fmla="*/ 77765 h 82916"/>
                <a:gd name="connsiteX10" fmla="*/ 11996 w 130445"/>
                <a:gd name="connsiteY10" fmla="*/ 82916 h 82916"/>
                <a:gd name="connsiteX11" fmla="*/ 60 w 130445"/>
                <a:gd name="connsiteY11" fmla="*/ 41894 h 8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445" h="82916">
                  <a:moveTo>
                    <a:pt x="123" y="41894"/>
                  </a:moveTo>
                  <a:cubicBezTo>
                    <a:pt x="2510" y="41203"/>
                    <a:pt x="25063" y="31717"/>
                    <a:pt x="27450" y="31026"/>
                  </a:cubicBezTo>
                  <a:cubicBezTo>
                    <a:pt x="39637" y="18085"/>
                    <a:pt x="67467" y="4516"/>
                    <a:pt x="91590" y="55"/>
                  </a:cubicBezTo>
                  <a:cubicBezTo>
                    <a:pt x="93978" y="-384"/>
                    <a:pt x="96114" y="1877"/>
                    <a:pt x="96302" y="4076"/>
                  </a:cubicBezTo>
                  <a:cubicBezTo>
                    <a:pt x="97810" y="18273"/>
                    <a:pt x="80345" y="22482"/>
                    <a:pt x="69666" y="29581"/>
                  </a:cubicBezTo>
                  <a:cubicBezTo>
                    <a:pt x="88072" y="36429"/>
                    <a:pt x="90962" y="35863"/>
                    <a:pt x="109055" y="29832"/>
                  </a:cubicBezTo>
                  <a:cubicBezTo>
                    <a:pt x="113641" y="28325"/>
                    <a:pt x="119860" y="25309"/>
                    <a:pt x="124823" y="28136"/>
                  </a:cubicBezTo>
                  <a:cubicBezTo>
                    <a:pt x="136759" y="35047"/>
                    <a:pt x="126896" y="48867"/>
                    <a:pt x="120865" y="55589"/>
                  </a:cubicBezTo>
                  <a:cubicBezTo>
                    <a:pt x="105851" y="72299"/>
                    <a:pt x="99820" y="75378"/>
                    <a:pt x="77833" y="79775"/>
                  </a:cubicBezTo>
                  <a:cubicBezTo>
                    <a:pt x="65645" y="82225"/>
                    <a:pt x="50191" y="78016"/>
                    <a:pt x="37878" y="77765"/>
                  </a:cubicBezTo>
                  <a:cubicBezTo>
                    <a:pt x="28267" y="77576"/>
                    <a:pt x="20791" y="82162"/>
                    <a:pt x="11996" y="82916"/>
                  </a:cubicBezTo>
                  <a:cubicBezTo>
                    <a:pt x="17713" y="67399"/>
                    <a:pt x="-1196" y="58416"/>
                    <a:pt x="60" y="4189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7" name="Freeform: Shape 8176">
              <a:extLst>
                <a:ext uri="{FF2B5EF4-FFF2-40B4-BE49-F238E27FC236}">
                  <a16:creationId xmlns:a16="http://schemas.microsoft.com/office/drawing/2014/main" id="{8EC7E022-875A-28A6-AAB4-981570483D4B}"/>
                </a:ext>
              </a:extLst>
            </p:cNvPr>
            <p:cNvSpPr/>
            <p:nvPr/>
          </p:nvSpPr>
          <p:spPr>
            <a:xfrm>
              <a:off x="7281818" y="4075735"/>
              <a:ext cx="152437" cy="530070"/>
            </a:xfrm>
            <a:custGeom>
              <a:avLst/>
              <a:gdLst>
                <a:gd name="connsiteX0" fmla="*/ 107960 w 152437"/>
                <a:gd name="connsiteY0" fmla="*/ 18311 h 530070"/>
                <a:gd name="connsiteX1" fmla="*/ 104505 w 152437"/>
                <a:gd name="connsiteY1" fmla="*/ 17997 h 530070"/>
                <a:gd name="connsiteX2" fmla="*/ 104505 w 152437"/>
                <a:gd name="connsiteY2" fmla="*/ 17118 h 530070"/>
                <a:gd name="connsiteX3" fmla="*/ 91627 w 152437"/>
                <a:gd name="connsiteY3" fmla="*/ 11087 h 530070"/>
                <a:gd name="connsiteX4" fmla="*/ 84905 w 152437"/>
                <a:gd name="connsiteY4" fmla="*/ 7632 h 530070"/>
                <a:gd name="connsiteX5" fmla="*/ 73283 w 152437"/>
                <a:gd name="connsiteY5" fmla="*/ 10144 h 530070"/>
                <a:gd name="connsiteX6" fmla="*/ 71838 w 152437"/>
                <a:gd name="connsiteY6" fmla="*/ 13851 h 530070"/>
                <a:gd name="connsiteX7" fmla="*/ 33 w 152437"/>
                <a:gd name="connsiteY7" fmla="*/ 11275 h 530070"/>
                <a:gd name="connsiteX8" fmla="*/ 12849 w 152437"/>
                <a:gd name="connsiteY8" fmla="*/ 506996 h 530070"/>
                <a:gd name="connsiteX9" fmla="*/ 94014 w 152437"/>
                <a:gd name="connsiteY9" fmla="*/ 529360 h 530070"/>
                <a:gd name="connsiteX10" fmla="*/ 128251 w 152437"/>
                <a:gd name="connsiteY10" fmla="*/ 495563 h 530070"/>
                <a:gd name="connsiteX11" fmla="*/ 152437 w 152437"/>
                <a:gd name="connsiteY11" fmla="*/ 1287 h 530070"/>
                <a:gd name="connsiteX12" fmla="*/ 107960 w 152437"/>
                <a:gd name="connsiteY12" fmla="*/ 18374 h 5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37" h="530070">
                  <a:moveTo>
                    <a:pt x="107960" y="18311"/>
                  </a:moveTo>
                  <a:cubicBezTo>
                    <a:pt x="106892" y="17934"/>
                    <a:pt x="105698" y="17871"/>
                    <a:pt x="104505" y="17997"/>
                  </a:cubicBezTo>
                  <a:cubicBezTo>
                    <a:pt x="104505" y="17683"/>
                    <a:pt x="104505" y="17369"/>
                    <a:pt x="104505" y="17118"/>
                  </a:cubicBezTo>
                  <a:cubicBezTo>
                    <a:pt x="104945" y="8888"/>
                    <a:pt x="96150" y="6312"/>
                    <a:pt x="91627" y="11087"/>
                  </a:cubicBezTo>
                  <a:cubicBezTo>
                    <a:pt x="90182" y="8825"/>
                    <a:pt x="87543" y="7632"/>
                    <a:pt x="84905" y="7632"/>
                  </a:cubicBezTo>
                  <a:cubicBezTo>
                    <a:pt x="81512" y="4805"/>
                    <a:pt x="76047" y="5056"/>
                    <a:pt x="73283" y="10144"/>
                  </a:cubicBezTo>
                  <a:cubicBezTo>
                    <a:pt x="72655" y="11275"/>
                    <a:pt x="72340" y="12657"/>
                    <a:pt x="71838" y="13851"/>
                  </a:cubicBezTo>
                  <a:cubicBezTo>
                    <a:pt x="67189" y="12594"/>
                    <a:pt x="159" y="4993"/>
                    <a:pt x="33" y="11275"/>
                  </a:cubicBezTo>
                  <a:cubicBezTo>
                    <a:pt x="-595" y="52046"/>
                    <a:pt x="7760" y="471125"/>
                    <a:pt x="12849" y="506996"/>
                  </a:cubicBezTo>
                  <a:cubicBezTo>
                    <a:pt x="15864" y="528167"/>
                    <a:pt x="71461" y="531936"/>
                    <a:pt x="94014" y="529360"/>
                  </a:cubicBezTo>
                  <a:cubicBezTo>
                    <a:pt x="112986" y="527225"/>
                    <a:pt x="127497" y="512901"/>
                    <a:pt x="128251" y="495563"/>
                  </a:cubicBezTo>
                  <a:cubicBezTo>
                    <a:pt x="129696" y="461074"/>
                    <a:pt x="152186" y="40675"/>
                    <a:pt x="152437" y="1287"/>
                  </a:cubicBezTo>
                  <a:cubicBezTo>
                    <a:pt x="152437" y="-5184"/>
                    <a:pt x="111855" y="14668"/>
                    <a:pt x="107960" y="18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8" name="Freeform: Shape 8177">
              <a:extLst>
                <a:ext uri="{FF2B5EF4-FFF2-40B4-BE49-F238E27FC236}">
                  <a16:creationId xmlns:a16="http://schemas.microsoft.com/office/drawing/2014/main" id="{52F9651B-F528-A162-ADD5-B46F6D464041}"/>
                </a:ext>
              </a:extLst>
            </p:cNvPr>
            <p:cNvSpPr/>
            <p:nvPr/>
          </p:nvSpPr>
          <p:spPr>
            <a:xfrm>
              <a:off x="7091030" y="4078562"/>
              <a:ext cx="152437" cy="530070"/>
            </a:xfrm>
            <a:custGeom>
              <a:avLst/>
              <a:gdLst>
                <a:gd name="connsiteX0" fmla="*/ 107897 w 152437"/>
                <a:gd name="connsiteY0" fmla="*/ 18311 h 530070"/>
                <a:gd name="connsiteX1" fmla="*/ 104442 w 152437"/>
                <a:gd name="connsiteY1" fmla="*/ 17997 h 530070"/>
                <a:gd name="connsiteX2" fmla="*/ 104442 w 152437"/>
                <a:gd name="connsiteY2" fmla="*/ 17118 h 530070"/>
                <a:gd name="connsiteX3" fmla="*/ 91564 w 152437"/>
                <a:gd name="connsiteY3" fmla="*/ 11087 h 530070"/>
                <a:gd name="connsiteX4" fmla="*/ 84842 w 152437"/>
                <a:gd name="connsiteY4" fmla="*/ 7632 h 530070"/>
                <a:gd name="connsiteX5" fmla="*/ 73220 w 152437"/>
                <a:gd name="connsiteY5" fmla="*/ 10144 h 530070"/>
                <a:gd name="connsiteX6" fmla="*/ 71775 w 152437"/>
                <a:gd name="connsiteY6" fmla="*/ 13851 h 530070"/>
                <a:gd name="connsiteX7" fmla="*/ 33 w 152437"/>
                <a:gd name="connsiteY7" fmla="*/ 11275 h 530070"/>
                <a:gd name="connsiteX8" fmla="*/ 12849 w 152437"/>
                <a:gd name="connsiteY8" fmla="*/ 506996 h 530070"/>
                <a:gd name="connsiteX9" fmla="*/ 94014 w 152437"/>
                <a:gd name="connsiteY9" fmla="*/ 529360 h 530070"/>
                <a:gd name="connsiteX10" fmla="*/ 128251 w 152437"/>
                <a:gd name="connsiteY10" fmla="*/ 495563 h 530070"/>
                <a:gd name="connsiteX11" fmla="*/ 152437 w 152437"/>
                <a:gd name="connsiteY11" fmla="*/ 1287 h 530070"/>
                <a:gd name="connsiteX12" fmla="*/ 107960 w 152437"/>
                <a:gd name="connsiteY12" fmla="*/ 18374 h 5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37" h="530070">
                  <a:moveTo>
                    <a:pt x="107897" y="18311"/>
                  </a:moveTo>
                  <a:cubicBezTo>
                    <a:pt x="106829" y="17934"/>
                    <a:pt x="105636" y="17871"/>
                    <a:pt x="104442" y="17997"/>
                  </a:cubicBezTo>
                  <a:cubicBezTo>
                    <a:pt x="104442" y="17683"/>
                    <a:pt x="104442" y="17369"/>
                    <a:pt x="104442" y="17118"/>
                  </a:cubicBezTo>
                  <a:cubicBezTo>
                    <a:pt x="104882" y="8888"/>
                    <a:pt x="96087" y="6312"/>
                    <a:pt x="91564" y="11087"/>
                  </a:cubicBezTo>
                  <a:cubicBezTo>
                    <a:pt x="90119" y="8825"/>
                    <a:pt x="87480" y="7632"/>
                    <a:pt x="84842" y="7632"/>
                  </a:cubicBezTo>
                  <a:cubicBezTo>
                    <a:pt x="81450" y="4805"/>
                    <a:pt x="75984" y="5056"/>
                    <a:pt x="73220" y="10144"/>
                  </a:cubicBezTo>
                  <a:cubicBezTo>
                    <a:pt x="72592" y="11275"/>
                    <a:pt x="72278" y="12657"/>
                    <a:pt x="71775" y="13851"/>
                  </a:cubicBezTo>
                  <a:cubicBezTo>
                    <a:pt x="67126" y="12594"/>
                    <a:pt x="96" y="4993"/>
                    <a:pt x="33" y="11275"/>
                  </a:cubicBezTo>
                  <a:cubicBezTo>
                    <a:pt x="-595" y="52046"/>
                    <a:pt x="7760" y="471125"/>
                    <a:pt x="12849" y="506996"/>
                  </a:cubicBezTo>
                  <a:cubicBezTo>
                    <a:pt x="15864" y="528167"/>
                    <a:pt x="71461" y="531936"/>
                    <a:pt x="94014" y="529360"/>
                  </a:cubicBezTo>
                  <a:cubicBezTo>
                    <a:pt x="112986" y="527224"/>
                    <a:pt x="127497" y="512901"/>
                    <a:pt x="128251" y="495563"/>
                  </a:cubicBezTo>
                  <a:cubicBezTo>
                    <a:pt x="129696" y="461074"/>
                    <a:pt x="152186" y="40675"/>
                    <a:pt x="152437" y="1287"/>
                  </a:cubicBezTo>
                  <a:cubicBezTo>
                    <a:pt x="152437" y="-5184"/>
                    <a:pt x="111855" y="14668"/>
                    <a:pt x="107960" y="18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9" name="Freeform: Shape 8178">
              <a:extLst>
                <a:ext uri="{FF2B5EF4-FFF2-40B4-BE49-F238E27FC236}">
                  <a16:creationId xmlns:a16="http://schemas.microsoft.com/office/drawing/2014/main" id="{A62CD764-B3C5-9415-3B7C-FBECECDCA344}"/>
                </a:ext>
              </a:extLst>
            </p:cNvPr>
            <p:cNvSpPr/>
            <p:nvPr/>
          </p:nvSpPr>
          <p:spPr>
            <a:xfrm>
              <a:off x="6940189" y="3043828"/>
              <a:ext cx="849457" cy="1273452"/>
            </a:xfrm>
            <a:custGeom>
              <a:avLst/>
              <a:gdLst>
                <a:gd name="connsiteX0" fmla="*/ 837383 w 849457"/>
                <a:gd name="connsiteY0" fmla="*/ 405674 h 1273452"/>
                <a:gd name="connsiteX1" fmla="*/ 811752 w 849457"/>
                <a:gd name="connsiteY1" fmla="*/ 380043 h 1273452"/>
                <a:gd name="connsiteX2" fmla="*/ 638932 w 849457"/>
                <a:gd name="connsiteY2" fmla="*/ 272556 h 1273452"/>
                <a:gd name="connsiteX3" fmla="*/ 548658 w 849457"/>
                <a:gd name="connsiteY3" fmla="*/ 111797 h 1273452"/>
                <a:gd name="connsiteX4" fmla="*/ 294672 w 849457"/>
                <a:gd name="connsiteY4" fmla="*/ 2551 h 1273452"/>
                <a:gd name="connsiteX5" fmla="*/ 49168 w 849457"/>
                <a:gd name="connsiteY5" fmla="*/ 318918 h 1273452"/>
                <a:gd name="connsiteX6" fmla="*/ 79950 w 849457"/>
                <a:gd name="connsiteY6" fmla="*/ 698043 h 1273452"/>
                <a:gd name="connsiteX7" fmla="*/ 46718 w 849457"/>
                <a:gd name="connsiteY7" fmla="*/ 922817 h 1273452"/>
                <a:gd name="connsiteX8" fmla="*/ 42 w 849457"/>
                <a:gd name="connsiteY8" fmla="*/ 1228756 h 1273452"/>
                <a:gd name="connsiteX9" fmla="*/ 38614 w 849457"/>
                <a:gd name="connsiteY9" fmla="*/ 1250869 h 1273452"/>
                <a:gd name="connsiteX10" fmla="*/ 590936 w 849457"/>
                <a:gd name="connsiteY10" fmla="*/ 1255329 h 1273452"/>
                <a:gd name="connsiteX11" fmla="*/ 605197 w 849457"/>
                <a:gd name="connsiteY11" fmla="*/ 1069064 h 1273452"/>
                <a:gd name="connsiteX12" fmla="*/ 590685 w 849457"/>
                <a:gd name="connsiteY12" fmla="*/ 832669 h 1273452"/>
                <a:gd name="connsiteX13" fmla="*/ 566750 w 849457"/>
                <a:gd name="connsiteY13" fmla="*/ 530311 h 1273452"/>
                <a:gd name="connsiteX14" fmla="*/ 813888 w 849457"/>
                <a:gd name="connsiteY14" fmla="*/ 505371 h 1273452"/>
                <a:gd name="connsiteX15" fmla="*/ 837383 w 849457"/>
                <a:gd name="connsiteY15" fmla="*/ 405674 h 12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9457" h="1273452">
                  <a:moveTo>
                    <a:pt x="837383" y="405674"/>
                  </a:moveTo>
                  <a:cubicBezTo>
                    <a:pt x="833865" y="390974"/>
                    <a:pt x="825133" y="378221"/>
                    <a:pt x="811752" y="380043"/>
                  </a:cubicBezTo>
                  <a:cubicBezTo>
                    <a:pt x="687806" y="397130"/>
                    <a:pt x="668143" y="331985"/>
                    <a:pt x="638932" y="272556"/>
                  </a:cubicBezTo>
                  <a:cubicBezTo>
                    <a:pt x="611793" y="217399"/>
                    <a:pt x="582958" y="162934"/>
                    <a:pt x="548658" y="111797"/>
                  </a:cubicBezTo>
                  <a:cubicBezTo>
                    <a:pt x="494820" y="31449"/>
                    <a:pt x="442176" y="-11206"/>
                    <a:pt x="294672" y="2551"/>
                  </a:cubicBezTo>
                  <a:cubicBezTo>
                    <a:pt x="135609" y="17377"/>
                    <a:pt x="91823" y="181403"/>
                    <a:pt x="49168" y="318918"/>
                  </a:cubicBezTo>
                  <a:cubicBezTo>
                    <a:pt x="8460" y="450026"/>
                    <a:pt x="-43619" y="590933"/>
                    <a:pt x="79950" y="698043"/>
                  </a:cubicBezTo>
                  <a:cubicBezTo>
                    <a:pt x="74484" y="762749"/>
                    <a:pt x="57648" y="858802"/>
                    <a:pt x="46718" y="922817"/>
                  </a:cubicBezTo>
                  <a:cubicBezTo>
                    <a:pt x="29442" y="1024650"/>
                    <a:pt x="5695" y="1125289"/>
                    <a:pt x="42" y="1228756"/>
                  </a:cubicBezTo>
                  <a:cubicBezTo>
                    <a:pt x="-1089" y="1249235"/>
                    <a:pt x="21087" y="1245780"/>
                    <a:pt x="38614" y="1250869"/>
                  </a:cubicBezTo>
                  <a:cubicBezTo>
                    <a:pt x="117328" y="1273798"/>
                    <a:pt x="567692" y="1285483"/>
                    <a:pt x="590936" y="1255329"/>
                  </a:cubicBezTo>
                  <a:cubicBezTo>
                    <a:pt x="623666" y="1212862"/>
                    <a:pt x="608149" y="1117437"/>
                    <a:pt x="605197" y="1069064"/>
                  </a:cubicBezTo>
                  <a:lnTo>
                    <a:pt x="590685" y="832669"/>
                  </a:lnTo>
                  <a:cubicBezTo>
                    <a:pt x="585220" y="743840"/>
                    <a:pt x="573786" y="619014"/>
                    <a:pt x="566750" y="530311"/>
                  </a:cubicBezTo>
                  <a:cubicBezTo>
                    <a:pt x="620902" y="560214"/>
                    <a:pt x="759045" y="554497"/>
                    <a:pt x="813888" y="505371"/>
                  </a:cubicBezTo>
                  <a:cubicBezTo>
                    <a:pt x="861632" y="462590"/>
                    <a:pt x="852335" y="467616"/>
                    <a:pt x="837383" y="405674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0" name="Freeform: Shape 8179">
              <a:extLst>
                <a:ext uri="{FF2B5EF4-FFF2-40B4-BE49-F238E27FC236}">
                  <a16:creationId xmlns:a16="http://schemas.microsoft.com/office/drawing/2014/main" id="{6F319525-5A8C-C36A-78D9-B91800187A04}"/>
                </a:ext>
              </a:extLst>
            </p:cNvPr>
            <p:cNvSpPr/>
            <p:nvPr/>
          </p:nvSpPr>
          <p:spPr>
            <a:xfrm>
              <a:off x="7310991" y="4633595"/>
              <a:ext cx="182244" cy="107985"/>
            </a:xfrm>
            <a:custGeom>
              <a:avLst/>
              <a:gdLst>
                <a:gd name="connsiteX0" fmla="*/ 170757 w 182244"/>
                <a:gd name="connsiteY0" fmla="*/ 72768 h 107985"/>
                <a:gd name="connsiteX1" fmla="*/ 83122 w 182244"/>
                <a:gd name="connsiteY1" fmla="*/ 17549 h 107985"/>
                <a:gd name="connsiteX2" fmla="*/ 73824 w 182244"/>
                <a:gd name="connsiteY2" fmla="*/ 2032 h 107985"/>
                <a:gd name="connsiteX3" fmla="*/ 15338 w 182244"/>
                <a:gd name="connsiteY3" fmla="*/ 273 h 107985"/>
                <a:gd name="connsiteX4" fmla="*/ 4156 w 182244"/>
                <a:gd name="connsiteY4" fmla="*/ 14282 h 107985"/>
                <a:gd name="connsiteX5" fmla="*/ 72 w 182244"/>
                <a:gd name="connsiteY5" fmla="*/ 62906 h 107985"/>
                <a:gd name="connsiteX6" fmla="*/ 16029 w 182244"/>
                <a:gd name="connsiteY6" fmla="*/ 98399 h 107985"/>
                <a:gd name="connsiteX7" fmla="*/ 145817 w 182244"/>
                <a:gd name="connsiteY7" fmla="*/ 107194 h 107985"/>
                <a:gd name="connsiteX8" fmla="*/ 177039 w 182244"/>
                <a:gd name="connsiteY8" fmla="*/ 105938 h 107985"/>
                <a:gd name="connsiteX9" fmla="*/ 170820 w 182244"/>
                <a:gd name="connsiteY9" fmla="*/ 72768 h 10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7985">
                  <a:moveTo>
                    <a:pt x="170757" y="72768"/>
                  </a:moveTo>
                  <a:cubicBezTo>
                    <a:pt x="162088" y="66423"/>
                    <a:pt x="90786" y="36583"/>
                    <a:pt x="83122" y="17549"/>
                  </a:cubicBezTo>
                  <a:cubicBezTo>
                    <a:pt x="82117" y="14973"/>
                    <a:pt x="81802" y="3037"/>
                    <a:pt x="73824" y="2032"/>
                  </a:cubicBezTo>
                  <a:cubicBezTo>
                    <a:pt x="60192" y="398"/>
                    <a:pt x="33367" y="-481"/>
                    <a:pt x="15338" y="273"/>
                  </a:cubicBezTo>
                  <a:cubicBezTo>
                    <a:pt x="5412" y="713"/>
                    <a:pt x="4658" y="10953"/>
                    <a:pt x="4156" y="14282"/>
                  </a:cubicBezTo>
                  <a:cubicBezTo>
                    <a:pt x="2271" y="25464"/>
                    <a:pt x="512" y="46195"/>
                    <a:pt x="72" y="62906"/>
                  </a:cubicBezTo>
                  <a:cubicBezTo>
                    <a:pt x="-368" y="80181"/>
                    <a:pt x="763" y="93374"/>
                    <a:pt x="16029" y="98399"/>
                  </a:cubicBezTo>
                  <a:cubicBezTo>
                    <a:pt x="36571" y="105121"/>
                    <a:pt x="119055" y="104619"/>
                    <a:pt x="145817" y="107194"/>
                  </a:cubicBezTo>
                  <a:cubicBezTo>
                    <a:pt x="149900" y="107571"/>
                    <a:pt x="174212" y="109330"/>
                    <a:pt x="177039" y="105938"/>
                  </a:cubicBezTo>
                  <a:cubicBezTo>
                    <a:pt x="183824" y="97771"/>
                    <a:pt x="186022" y="83888"/>
                    <a:pt x="170820" y="72768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1" name="Freeform: Shape 8180">
              <a:extLst>
                <a:ext uri="{FF2B5EF4-FFF2-40B4-BE49-F238E27FC236}">
                  <a16:creationId xmlns:a16="http://schemas.microsoft.com/office/drawing/2014/main" id="{50CD9629-28D0-EE83-1317-6393F52681C6}"/>
                </a:ext>
              </a:extLst>
            </p:cNvPr>
            <p:cNvSpPr/>
            <p:nvPr/>
          </p:nvSpPr>
          <p:spPr>
            <a:xfrm>
              <a:off x="7365012" y="4651712"/>
              <a:ext cx="44305" cy="41229"/>
            </a:xfrm>
            <a:custGeom>
              <a:avLst/>
              <a:gdLst>
                <a:gd name="connsiteX0" fmla="*/ 19928 w 44305"/>
                <a:gd name="connsiteY0" fmla="*/ 1253 h 41229"/>
                <a:gd name="connsiteX1" fmla="*/ 6170 w 44305"/>
                <a:gd name="connsiteY1" fmla="*/ 6153 h 41229"/>
                <a:gd name="connsiteX2" fmla="*/ 7364 w 44305"/>
                <a:gd name="connsiteY2" fmla="*/ 20100 h 41229"/>
                <a:gd name="connsiteX3" fmla="*/ 28032 w 44305"/>
                <a:gd name="connsiteY3" fmla="*/ 12687 h 41229"/>
                <a:gd name="connsiteX4" fmla="*/ 19991 w 44305"/>
                <a:gd name="connsiteY4" fmla="*/ 1190 h 41229"/>
                <a:gd name="connsiteX5" fmla="*/ 44051 w 44305"/>
                <a:gd name="connsiteY5" fmla="*/ 22801 h 41229"/>
                <a:gd name="connsiteX6" fmla="*/ 44051 w 44305"/>
                <a:gd name="connsiteY6" fmla="*/ 22612 h 41229"/>
                <a:gd name="connsiteX7" fmla="*/ 35068 w 44305"/>
                <a:gd name="connsiteY7" fmla="*/ 18655 h 41229"/>
                <a:gd name="connsiteX8" fmla="*/ 35068 w 44305"/>
                <a:gd name="connsiteY8" fmla="*/ 18655 h 41229"/>
                <a:gd name="connsiteX9" fmla="*/ 34942 w 44305"/>
                <a:gd name="connsiteY9" fmla="*/ 18655 h 41229"/>
                <a:gd name="connsiteX10" fmla="*/ 34628 w 44305"/>
                <a:gd name="connsiteY10" fmla="*/ 18843 h 41229"/>
                <a:gd name="connsiteX11" fmla="*/ 33435 w 44305"/>
                <a:gd name="connsiteY11" fmla="*/ 19346 h 41229"/>
                <a:gd name="connsiteX12" fmla="*/ 33246 w 44305"/>
                <a:gd name="connsiteY12" fmla="*/ 19534 h 41229"/>
                <a:gd name="connsiteX13" fmla="*/ 30733 w 44305"/>
                <a:gd name="connsiteY13" fmla="*/ 22298 h 41229"/>
                <a:gd name="connsiteX14" fmla="*/ 29414 w 44305"/>
                <a:gd name="connsiteY14" fmla="*/ 23994 h 41229"/>
                <a:gd name="connsiteX15" fmla="*/ 22755 w 44305"/>
                <a:gd name="connsiteY15" fmla="*/ 28643 h 41229"/>
                <a:gd name="connsiteX16" fmla="*/ 30796 w 44305"/>
                <a:gd name="connsiteY16" fmla="*/ 40140 h 41229"/>
                <a:gd name="connsiteX17" fmla="*/ 38021 w 44305"/>
                <a:gd name="connsiteY17" fmla="*/ 35051 h 41229"/>
                <a:gd name="connsiteX18" fmla="*/ 40722 w 44305"/>
                <a:gd name="connsiteY18" fmla="*/ 32350 h 41229"/>
                <a:gd name="connsiteX19" fmla="*/ 42167 w 44305"/>
                <a:gd name="connsiteY19" fmla="*/ 30591 h 41229"/>
                <a:gd name="connsiteX20" fmla="*/ 44051 w 44305"/>
                <a:gd name="connsiteY20" fmla="*/ 22864 h 4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05" h="41229">
                  <a:moveTo>
                    <a:pt x="19928" y="1253"/>
                  </a:moveTo>
                  <a:cubicBezTo>
                    <a:pt x="15656" y="4017"/>
                    <a:pt x="11259" y="5588"/>
                    <a:pt x="6170" y="6153"/>
                  </a:cubicBezTo>
                  <a:cubicBezTo>
                    <a:pt x="-2813" y="7158"/>
                    <a:pt x="-1619" y="21105"/>
                    <a:pt x="7364" y="20100"/>
                  </a:cubicBezTo>
                  <a:cubicBezTo>
                    <a:pt x="14903" y="19283"/>
                    <a:pt x="21624" y="16833"/>
                    <a:pt x="28032" y="12687"/>
                  </a:cubicBezTo>
                  <a:cubicBezTo>
                    <a:pt x="35633" y="7787"/>
                    <a:pt x="27530" y="-3710"/>
                    <a:pt x="19991" y="1190"/>
                  </a:cubicBezTo>
                  <a:close/>
                  <a:moveTo>
                    <a:pt x="44051" y="22801"/>
                  </a:moveTo>
                  <a:lnTo>
                    <a:pt x="44051" y="22612"/>
                  </a:lnTo>
                  <a:cubicBezTo>
                    <a:pt x="43046" y="18843"/>
                    <a:pt x="38460" y="17461"/>
                    <a:pt x="35068" y="18655"/>
                  </a:cubicBezTo>
                  <a:lnTo>
                    <a:pt x="35068" y="18655"/>
                  </a:lnTo>
                  <a:cubicBezTo>
                    <a:pt x="35068" y="18655"/>
                    <a:pt x="35005" y="18655"/>
                    <a:pt x="34942" y="18655"/>
                  </a:cubicBezTo>
                  <a:cubicBezTo>
                    <a:pt x="34817" y="18655"/>
                    <a:pt x="34754" y="18780"/>
                    <a:pt x="34628" y="18843"/>
                  </a:cubicBezTo>
                  <a:cubicBezTo>
                    <a:pt x="34251" y="19032"/>
                    <a:pt x="33749" y="19032"/>
                    <a:pt x="33435" y="19346"/>
                  </a:cubicBezTo>
                  <a:cubicBezTo>
                    <a:pt x="33372" y="19346"/>
                    <a:pt x="33309" y="19471"/>
                    <a:pt x="33246" y="19534"/>
                  </a:cubicBezTo>
                  <a:cubicBezTo>
                    <a:pt x="32053" y="20225"/>
                    <a:pt x="31173" y="21167"/>
                    <a:pt x="30733" y="22298"/>
                  </a:cubicBezTo>
                  <a:cubicBezTo>
                    <a:pt x="30294" y="22864"/>
                    <a:pt x="29917" y="23429"/>
                    <a:pt x="29414" y="23994"/>
                  </a:cubicBezTo>
                  <a:cubicBezTo>
                    <a:pt x="27530" y="25942"/>
                    <a:pt x="25017" y="27261"/>
                    <a:pt x="22755" y="28643"/>
                  </a:cubicBezTo>
                  <a:cubicBezTo>
                    <a:pt x="15028" y="33355"/>
                    <a:pt x="23132" y="44788"/>
                    <a:pt x="30796" y="40140"/>
                  </a:cubicBezTo>
                  <a:cubicBezTo>
                    <a:pt x="33309" y="38569"/>
                    <a:pt x="35759" y="36998"/>
                    <a:pt x="38021" y="35051"/>
                  </a:cubicBezTo>
                  <a:cubicBezTo>
                    <a:pt x="38963" y="34171"/>
                    <a:pt x="39905" y="33355"/>
                    <a:pt x="40722" y="32350"/>
                  </a:cubicBezTo>
                  <a:cubicBezTo>
                    <a:pt x="40973" y="32036"/>
                    <a:pt x="41916" y="31093"/>
                    <a:pt x="42167" y="30591"/>
                  </a:cubicBezTo>
                  <a:cubicBezTo>
                    <a:pt x="44177" y="28706"/>
                    <a:pt x="44680" y="25439"/>
                    <a:pt x="44051" y="22864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2" name="Freeform: Shape 8181">
              <a:extLst>
                <a:ext uri="{FF2B5EF4-FFF2-40B4-BE49-F238E27FC236}">
                  <a16:creationId xmlns:a16="http://schemas.microsoft.com/office/drawing/2014/main" id="{EE45EACB-C98A-0155-F9C6-4ACB609A9E40}"/>
                </a:ext>
              </a:extLst>
            </p:cNvPr>
            <p:cNvSpPr/>
            <p:nvPr/>
          </p:nvSpPr>
          <p:spPr>
            <a:xfrm>
              <a:off x="8286789" y="4434201"/>
              <a:ext cx="69806" cy="240790"/>
            </a:xfrm>
            <a:custGeom>
              <a:avLst/>
              <a:gdLst>
                <a:gd name="connsiteX0" fmla="*/ 10 w 69806"/>
                <a:gd name="connsiteY0" fmla="*/ 28793 h 240790"/>
                <a:gd name="connsiteX1" fmla="*/ 69804 w 69806"/>
                <a:gd name="connsiteY1" fmla="*/ 50153 h 240790"/>
                <a:gd name="connsiteX2" fmla="*/ 60884 w 69806"/>
                <a:gd name="connsiteY2" fmla="*/ 202933 h 240790"/>
                <a:gd name="connsiteX3" fmla="*/ 9622 w 69806"/>
                <a:gd name="connsiteY3" fmla="*/ 202933 h 240790"/>
                <a:gd name="connsiteX4" fmla="*/ 10 w 69806"/>
                <a:gd name="connsiteY4" fmla="*/ 28793 h 2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06" h="240790">
                  <a:moveTo>
                    <a:pt x="10" y="28793"/>
                  </a:moveTo>
                  <a:cubicBezTo>
                    <a:pt x="513" y="-21589"/>
                    <a:pt x="70307" y="-356"/>
                    <a:pt x="69804" y="50153"/>
                  </a:cubicBezTo>
                  <a:cubicBezTo>
                    <a:pt x="69427" y="89918"/>
                    <a:pt x="61261" y="163231"/>
                    <a:pt x="60884" y="202933"/>
                  </a:cubicBezTo>
                  <a:cubicBezTo>
                    <a:pt x="60381" y="253316"/>
                    <a:pt x="9119" y="253504"/>
                    <a:pt x="9622" y="202933"/>
                  </a:cubicBezTo>
                  <a:cubicBezTo>
                    <a:pt x="9999" y="163168"/>
                    <a:pt x="-367" y="68496"/>
                    <a:pt x="10" y="28793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3" name="Freeform: Shape 8182">
              <a:extLst>
                <a:ext uri="{FF2B5EF4-FFF2-40B4-BE49-F238E27FC236}">
                  <a16:creationId xmlns:a16="http://schemas.microsoft.com/office/drawing/2014/main" id="{E22BD1F1-16CC-FCF7-5A87-0DD8F12CC4E9}"/>
                </a:ext>
              </a:extLst>
            </p:cNvPr>
            <p:cNvSpPr/>
            <p:nvPr/>
          </p:nvSpPr>
          <p:spPr>
            <a:xfrm>
              <a:off x="8183027" y="4630014"/>
              <a:ext cx="182244" cy="107985"/>
            </a:xfrm>
            <a:custGeom>
              <a:avLst/>
              <a:gdLst>
                <a:gd name="connsiteX0" fmla="*/ 11488 w 182244"/>
                <a:gd name="connsiteY0" fmla="*/ 72768 h 107985"/>
                <a:gd name="connsiteX1" fmla="*/ 99123 w 182244"/>
                <a:gd name="connsiteY1" fmla="*/ 17549 h 107985"/>
                <a:gd name="connsiteX2" fmla="*/ 108421 w 182244"/>
                <a:gd name="connsiteY2" fmla="*/ 2032 h 107985"/>
                <a:gd name="connsiteX3" fmla="*/ 166907 w 182244"/>
                <a:gd name="connsiteY3" fmla="*/ 273 h 107985"/>
                <a:gd name="connsiteX4" fmla="*/ 178089 w 182244"/>
                <a:gd name="connsiteY4" fmla="*/ 14282 h 107985"/>
                <a:gd name="connsiteX5" fmla="*/ 182173 w 182244"/>
                <a:gd name="connsiteY5" fmla="*/ 62905 h 107985"/>
                <a:gd name="connsiteX6" fmla="*/ 166216 w 182244"/>
                <a:gd name="connsiteY6" fmla="*/ 98400 h 107985"/>
                <a:gd name="connsiteX7" fmla="*/ 36428 w 182244"/>
                <a:gd name="connsiteY7" fmla="*/ 107194 h 107985"/>
                <a:gd name="connsiteX8" fmla="*/ 5206 w 182244"/>
                <a:gd name="connsiteY8" fmla="*/ 105938 h 107985"/>
                <a:gd name="connsiteX9" fmla="*/ 11425 w 182244"/>
                <a:gd name="connsiteY9" fmla="*/ 72768 h 10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7985">
                  <a:moveTo>
                    <a:pt x="11488" y="72768"/>
                  </a:moveTo>
                  <a:cubicBezTo>
                    <a:pt x="20157" y="66423"/>
                    <a:pt x="91459" y="36583"/>
                    <a:pt x="99123" y="17549"/>
                  </a:cubicBezTo>
                  <a:cubicBezTo>
                    <a:pt x="100128" y="14973"/>
                    <a:pt x="100443" y="3037"/>
                    <a:pt x="108421" y="2032"/>
                  </a:cubicBezTo>
                  <a:cubicBezTo>
                    <a:pt x="122053" y="399"/>
                    <a:pt x="148878" y="-481"/>
                    <a:pt x="166907" y="273"/>
                  </a:cubicBezTo>
                  <a:cubicBezTo>
                    <a:pt x="176833" y="713"/>
                    <a:pt x="177587" y="10953"/>
                    <a:pt x="178089" y="14282"/>
                  </a:cubicBezTo>
                  <a:cubicBezTo>
                    <a:pt x="179974" y="25464"/>
                    <a:pt x="181733" y="46195"/>
                    <a:pt x="182173" y="62905"/>
                  </a:cubicBezTo>
                  <a:cubicBezTo>
                    <a:pt x="182612" y="80181"/>
                    <a:pt x="181482" y="93374"/>
                    <a:pt x="166216" y="98400"/>
                  </a:cubicBezTo>
                  <a:cubicBezTo>
                    <a:pt x="145674" y="105121"/>
                    <a:pt x="63190" y="104619"/>
                    <a:pt x="36428" y="107194"/>
                  </a:cubicBezTo>
                  <a:cubicBezTo>
                    <a:pt x="32345" y="107571"/>
                    <a:pt x="8033" y="109330"/>
                    <a:pt x="5206" y="105938"/>
                  </a:cubicBezTo>
                  <a:cubicBezTo>
                    <a:pt x="-1579" y="97771"/>
                    <a:pt x="-3778" y="83888"/>
                    <a:pt x="11425" y="72768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4" name="Freeform: Shape 8183">
              <a:extLst>
                <a:ext uri="{FF2B5EF4-FFF2-40B4-BE49-F238E27FC236}">
                  <a16:creationId xmlns:a16="http://schemas.microsoft.com/office/drawing/2014/main" id="{AD107D03-79F1-CE19-765E-56BDC94AECEB}"/>
                </a:ext>
              </a:extLst>
            </p:cNvPr>
            <p:cNvSpPr/>
            <p:nvPr/>
          </p:nvSpPr>
          <p:spPr>
            <a:xfrm>
              <a:off x="8263325" y="4645367"/>
              <a:ext cx="44382" cy="41062"/>
            </a:xfrm>
            <a:custGeom>
              <a:avLst/>
              <a:gdLst>
                <a:gd name="connsiteX0" fmla="*/ 16375 w 44382"/>
                <a:gd name="connsiteY0" fmla="*/ 12624 h 41062"/>
                <a:gd name="connsiteX1" fmla="*/ 37043 w 44382"/>
                <a:gd name="connsiteY1" fmla="*/ 20037 h 41062"/>
                <a:gd name="connsiteX2" fmla="*/ 38237 w 44382"/>
                <a:gd name="connsiteY2" fmla="*/ 6091 h 41062"/>
                <a:gd name="connsiteX3" fmla="*/ 24479 w 44382"/>
                <a:gd name="connsiteY3" fmla="*/ 1190 h 41062"/>
                <a:gd name="connsiteX4" fmla="*/ 16438 w 44382"/>
                <a:gd name="connsiteY4" fmla="*/ 12687 h 41062"/>
                <a:gd name="connsiteX5" fmla="*/ 2177 w 44382"/>
                <a:gd name="connsiteY5" fmla="*/ 30402 h 41062"/>
                <a:gd name="connsiteX6" fmla="*/ 3622 w 44382"/>
                <a:gd name="connsiteY6" fmla="*/ 32161 h 41062"/>
                <a:gd name="connsiteX7" fmla="*/ 6324 w 44382"/>
                <a:gd name="connsiteY7" fmla="*/ 34863 h 41062"/>
                <a:gd name="connsiteX8" fmla="*/ 13548 w 44382"/>
                <a:gd name="connsiteY8" fmla="*/ 39951 h 41062"/>
                <a:gd name="connsiteX9" fmla="*/ 21589 w 44382"/>
                <a:gd name="connsiteY9" fmla="*/ 28455 h 41062"/>
                <a:gd name="connsiteX10" fmla="*/ 14930 w 44382"/>
                <a:gd name="connsiteY10" fmla="*/ 23806 h 41062"/>
                <a:gd name="connsiteX11" fmla="*/ 13611 w 44382"/>
                <a:gd name="connsiteY11" fmla="*/ 22110 h 41062"/>
                <a:gd name="connsiteX12" fmla="*/ 11098 w 44382"/>
                <a:gd name="connsiteY12" fmla="*/ 19346 h 41062"/>
                <a:gd name="connsiteX13" fmla="*/ 10910 w 44382"/>
                <a:gd name="connsiteY13" fmla="*/ 19157 h 41062"/>
                <a:gd name="connsiteX14" fmla="*/ 9716 w 44382"/>
                <a:gd name="connsiteY14" fmla="*/ 18655 h 41062"/>
                <a:gd name="connsiteX15" fmla="*/ 9402 w 44382"/>
                <a:gd name="connsiteY15" fmla="*/ 18466 h 41062"/>
                <a:gd name="connsiteX16" fmla="*/ 9276 w 44382"/>
                <a:gd name="connsiteY16" fmla="*/ 18466 h 41062"/>
                <a:gd name="connsiteX17" fmla="*/ 9276 w 44382"/>
                <a:gd name="connsiteY17" fmla="*/ 18466 h 41062"/>
                <a:gd name="connsiteX18" fmla="*/ 293 w 44382"/>
                <a:gd name="connsiteY18" fmla="*/ 22424 h 41062"/>
                <a:gd name="connsiteX19" fmla="*/ 293 w 44382"/>
                <a:gd name="connsiteY19" fmla="*/ 22612 h 41062"/>
                <a:gd name="connsiteX20" fmla="*/ 2115 w 44382"/>
                <a:gd name="connsiteY20" fmla="*/ 30339 h 4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82" h="41062">
                  <a:moveTo>
                    <a:pt x="16375" y="12624"/>
                  </a:moveTo>
                  <a:cubicBezTo>
                    <a:pt x="22783" y="16770"/>
                    <a:pt x="29505" y="19157"/>
                    <a:pt x="37043" y="20037"/>
                  </a:cubicBezTo>
                  <a:cubicBezTo>
                    <a:pt x="46027" y="21042"/>
                    <a:pt x="47157" y="7033"/>
                    <a:pt x="38237" y="6091"/>
                  </a:cubicBezTo>
                  <a:cubicBezTo>
                    <a:pt x="33148" y="5525"/>
                    <a:pt x="28751" y="3955"/>
                    <a:pt x="24479" y="1190"/>
                  </a:cubicBezTo>
                  <a:cubicBezTo>
                    <a:pt x="16878" y="-3710"/>
                    <a:pt x="8837" y="7787"/>
                    <a:pt x="16438" y="12687"/>
                  </a:cubicBezTo>
                  <a:close/>
                  <a:moveTo>
                    <a:pt x="2177" y="30402"/>
                  </a:moveTo>
                  <a:cubicBezTo>
                    <a:pt x="2492" y="30842"/>
                    <a:pt x="3371" y="31784"/>
                    <a:pt x="3622" y="32161"/>
                  </a:cubicBezTo>
                  <a:cubicBezTo>
                    <a:pt x="4439" y="33167"/>
                    <a:pt x="5381" y="34046"/>
                    <a:pt x="6324" y="34863"/>
                  </a:cubicBezTo>
                  <a:cubicBezTo>
                    <a:pt x="8585" y="36873"/>
                    <a:pt x="10972" y="38443"/>
                    <a:pt x="13548" y="39951"/>
                  </a:cubicBezTo>
                  <a:cubicBezTo>
                    <a:pt x="21212" y="44663"/>
                    <a:pt x="29316" y="33167"/>
                    <a:pt x="21589" y="28455"/>
                  </a:cubicBezTo>
                  <a:cubicBezTo>
                    <a:pt x="19328" y="27073"/>
                    <a:pt x="16815" y="25691"/>
                    <a:pt x="14930" y="23806"/>
                  </a:cubicBezTo>
                  <a:cubicBezTo>
                    <a:pt x="14428" y="23241"/>
                    <a:pt x="13988" y="22675"/>
                    <a:pt x="13611" y="22110"/>
                  </a:cubicBezTo>
                  <a:cubicBezTo>
                    <a:pt x="13234" y="20979"/>
                    <a:pt x="12354" y="20037"/>
                    <a:pt x="11098" y="19346"/>
                  </a:cubicBezTo>
                  <a:cubicBezTo>
                    <a:pt x="11035" y="19346"/>
                    <a:pt x="10972" y="19220"/>
                    <a:pt x="10910" y="19157"/>
                  </a:cubicBezTo>
                  <a:cubicBezTo>
                    <a:pt x="10595" y="18906"/>
                    <a:pt x="10093" y="18843"/>
                    <a:pt x="9716" y="18655"/>
                  </a:cubicBezTo>
                  <a:cubicBezTo>
                    <a:pt x="9590" y="18655"/>
                    <a:pt x="9528" y="18529"/>
                    <a:pt x="9402" y="18466"/>
                  </a:cubicBezTo>
                  <a:cubicBezTo>
                    <a:pt x="9402" y="18466"/>
                    <a:pt x="9339" y="18466"/>
                    <a:pt x="9276" y="18466"/>
                  </a:cubicBezTo>
                  <a:lnTo>
                    <a:pt x="9276" y="18466"/>
                  </a:lnTo>
                  <a:cubicBezTo>
                    <a:pt x="5884" y="17273"/>
                    <a:pt x="1298" y="18718"/>
                    <a:pt x="293" y="22424"/>
                  </a:cubicBezTo>
                  <a:lnTo>
                    <a:pt x="293" y="22612"/>
                  </a:lnTo>
                  <a:cubicBezTo>
                    <a:pt x="-398" y="25188"/>
                    <a:pt x="104" y="28455"/>
                    <a:pt x="2115" y="3033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5" name="Freeform: Shape 8184">
              <a:extLst>
                <a:ext uri="{FF2B5EF4-FFF2-40B4-BE49-F238E27FC236}">
                  <a16:creationId xmlns:a16="http://schemas.microsoft.com/office/drawing/2014/main" id="{9A386F14-08E5-6A82-25B1-7E3DA64D71CF}"/>
                </a:ext>
              </a:extLst>
            </p:cNvPr>
            <p:cNvSpPr/>
            <p:nvPr/>
          </p:nvSpPr>
          <p:spPr>
            <a:xfrm>
              <a:off x="8465892" y="4439164"/>
              <a:ext cx="69806" cy="240790"/>
            </a:xfrm>
            <a:custGeom>
              <a:avLst/>
              <a:gdLst>
                <a:gd name="connsiteX0" fmla="*/ 10 w 69806"/>
                <a:gd name="connsiteY0" fmla="*/ 28793 h 240790"/>
                <a:gd name="connsiteX1" fmla="*/ 69804 w 69806"/>
                <a:gd name="connsiteY1" fmla="*/ 50152 h 240790"/>
                <a:gd name="connsiteX2" fmla="*/ 60884 w 69806"/>
                <a:gd name="connsiteY2" fmla="*/ 202933 h 240790"/>
                <a:gd name="connsiteX3" fmla="*/ 9622 w 69806"/>
                <a:gd name="connsiteY3" fmla="*/ 202933 h 240790"/>
                <a:gd name="connsiteX4" fmla="*/ 10 w 69806"/>
                <a:gd name="connsiteY4" fmla="*/ 28793 h 2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06" h="240790">
                  <a:moveTo>
                    <a:pt x="10" y="28793"/>
                  </a:moveTo>
                  <a:cubicBezTo>
                    <a:pt x="513" y="-21589"/>
                    <a:pt x="70307" y="-356"/>
                    <a:pt x="69804" y="50152"/>
                  </a:cubicBezTo>
                  <a:cubicBezTo>
                    <a:pt x="69427" y="89918"/>
                    <a:pt x="61261" y="163230"/>
                    <a:pt x="60884" y="202933"/>
                  </a:cubicBezTo>
                  <a:cubicBezTo>
                    <a:pt x="60381" y="253316"/>
                    <a:pt x="9119" y="253504"/>
                    <a:pt x="9622" y="202933"/>
                  </a:cubicBezTo>
                  <a:cubicBezTo>
                    <a:pt x="9999" y="163168"/>
                    <a:pt x="-367" y="68496"/>
                    <a:pt x="10" y="28793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6" name="Freeform: Shape 8185">
              <a:extLst>
                <a:ext uri="{FF2B5EF4-FFF2-40B4-BE49-F238E27FC236}">
                  <a16:creationId xmlns:a16="http://schemas.microsoft.com/office/drawing/2014/main" id="{F5FBC436-7F69-8845-361F-18469E305345}"/>
                </a:ext>
              </a:extLst>
            </p:cNvPr>
            <p:cNvSpPr/>
            <p:nvPr/>
          </p:nvSpPr>
          <p:spPr>
            <a:xfrm>
              <a:off x="8362130" y="4634977"/>
              <a:ext cx="182244" cy="108048"/>
            </a:xfrm>
            <a:custGeom>
              <a:avLst/>
              <a:gdLst>
                <a:gd name="connsiteX0" fmla="*/ 11488 w 182244"/>
                <a:gd name="connsiteY0" fmla="*/ 72768 h 108048"/>
                <a:gd name="connsiteX1" fmla="*/ 99123 w 182244"/>
                <a:gd name="connsiteY1" fmla="*/ 17549 h 108048"/>
                <a:gd name="connsiteX2" fmla="*/ 108421 w 182244"/>
                <a:gd name="connsiteY2" fmla="*/ 2032 h 108048"/>
                <a:gd name="connsiteX3" fmla="*/ 166907 w 182244"/>
                <a:gd name="connsiteY3" fmla="*/ 273 h 108048"/>
                <a:gd name="connsiteX4" fmla="*/ 178089 w 182244"/>
                <a:gd name="connsiteY4" fmla="*/ 14282 h 108048"/>
                <a:gd name="connsiteX5" fmla="*/ 182173 w 182244"/>
                <a:gd name="connsiteY5" fmla="*/ 62968 h 108048"/>
                <a:gd name="connsiteX6" fmla="*/ 166216 w 182244"/>
                <a:gd name="connsiteY6" fmla="*/ 98462 h 108048"/>
                <a:gd name="connsiteX7" fmla="*/ 36428 w 182244"/>
                <a:gd name="connsiteY7" fmla="*/ 107257 h 108048"/>
                <a:gd name="connsiteX8" fmla="*/ 5206 w 182244"/>
                <a:gd name="connsiteY8" fmla="*/ 106001 h 108048"/>
                <a:gd name="connsiteX9" fmla="*/ 11425 w 182244"/>
                <a:gd name="connsiteY9" fmla="*/ 72831 h 10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8048">
                  <a:moveTo>
                    <a:pt x="11488" y="72768"/>
                  </a:moveTo>
                  <a:cubicBezTo>
                    <a:pt x="20157" y="66423"/>
                    <a:pt x="91459" y="36583"/>
                    <a:pt x="99123" y="17549"/>
                  </a:cubicBezTo>
                  <a:cubicBezTo>
                    <a:pt x="100128" y="14973"/>
                    <a:pt x="100442" y="3037"/>
                    <a:pt x="108421" y="2032"/>
                  </a:cubicBezTo>
                  <a:cubicBezTo>
                    <a:pt x="122053" y="398"/>
                    <a:pt x="148878" y="-481"/>
                    <a:pt x="166907" y="273"/>
                  </a:cubicBezTo>
                  <a:cubicBezTo>
                    <a:pt x="176833" y="713"/>
                    <a:pt x="177587" y="10953"/>
                    <a:pt x="178089" y="14282"/>
                  </a:cubicBezTo>
                  <a:cubicBezTo>
                    <a:pt x="179974" y="25464"/>
                    <a:pt x="181733" y="46195"/>
                    <a:pt x="182173" y="62968"/>
                  </a:cubicBezTo>
                  <a:cubicBezTo>
                    <a:pt x="182612" y="80244"/>
                    <a:pt x="181482" y="93437"/>
                    <a:pt x="166216" y="98462"/>
                  </a:cubicBezTo>
                  <a:cubicBezTo>
                    <a:pt x="145674" y="105184"/>
                    <a:pt x="63190" y="104681"/>
                    <a:pt x="36428" y="107257"/>
                  </a:cubicBezTo>
                  <a:cubicBezTo>
                    <a:pt x="32344" y="107634"/>
                    <a:pt x="8033" y="109393"/>
                    <a:pt x="5206" y="106001"/>
                  </a:cubicBezTo>
                  <a:cubicBezTo>
                    <a:pt x="-1579" y="97834"/>
                    <a:pt x="-3778" y="83951"/>
                    <a:pt x="11425" y="72831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7" name="Freeform: Shape 8186">
              <a:extLst>
                <a:ext uri="{FF2B5EF4-FFF2-40B4-BE49-F238E27FC236}">
                  <a16:creationId xmlns:a16="http://schemas.microsoft.com/office/drawing/2014/main" id="{8A8EC3A1-096D-BCAF-0B0D-F270509A2DE0}"/>
                </a:ext>
              </a:extLst>
            </p:cNvPr>
            <p:cNvSpPr/>
            <p:nvPr/>
          </p:nvSpPr>
          <p:spPr>
            <a:xfrm>
              <a:off x="8446323" y="4650707"/>
              <a:ext cx="44382" cy="40999"/>
            </a:xfrm>
            <a:custGeom>
              <a:avLst/>
              <a:gdLst>
                <a:gd name="connsiteX0" fmla="*/ 16375 w 44382"/>
                <a:gd name="connsiteY0" fmla="*/ 12624 h 40999"/>
                <a:gd name="connsiteX1" fmla="*/ 37043 w 44382"/>
                <a:gd name="connsiteY1" fmla="*/ 20037 h 40999"/>
                <a:gd name="connsiteX2" fmla="*/ 38237 w 44382"/>
                <a:gd name="connsiteY2" fmla="*/ 6090 h 40999"/>
                <a:gd name="connsiteX3" fmla="*/ 24479 w 44382"/>
                <a:gd name="connsiteY3" fmla="*/ 1190 h 40999"/>
                <a:gd name="connsiteX4" fmla="*/ 16438 w 44382"/>
                <a:gd name="connsiteY4" fmla="*/ 12687 h 40999"/>
                <a:gd name="connsiteX5" fmla="*/ 2177 w 44382"/>
                <a:gd name="connsiteY5" fmla="*/ 30402 h 40999"/>
                <a:gd name="connsiteX6" fmla="*/ 3622 w 44382"/>
                <a:gd name="connsiteY6" fmla="*/ 32098 h 40999"/>
                <a:gd name="connsiteX7" fmla="*/ 6324 w 44382"/>
                <a:gd name="connsiteY7" fmla="*/ 34800 h 40999"/>
                <a:gd name="connsiteX8" fmla="*/ 13548 w 44382"/>
                <a:gd name="connsiteY8" fmla="*/ 39888 h 40999"/>
                <a:gd name="connsiteX9" fmla="*/ 21589 w 44382"/>
                <a:gd name="connsiteY9" fmla="*/ 28392 h 40999"/>
                <a:gd name="connsiteX10" fmla="*/ 14930 w 44382"/>
                <a:gd name="connsiteY10" fmla="*/ 23743 h 40999"/>
                <a:gd name="connsiteX11" fmla="*/ 13611 w 44382"/>
                <a:gd name="connsiteY11" fmla="*/ 22047 h 40999"/>
                <a:gd name="connsiteX12" fmla="*/ 11098 w 44382"/>
                <a:gd name="connsiteY12" fmla="*/ 19283 h 40999"/>
                <a:gd name="connsiteX13" fmla="*/ 10910 w 44382"/>
                <a:gd name="connsiteY13" fmla="*/ 19094 h 40999"/>
                <a:gd name="connsiteX14" fmla="*/ 9716 w 44382"/>
                <a:gd name="connsiteY14" fmla="*/ 18592 h 40999"/>
                <a:gd name="connsiteX15" fmla="*/ 9402 w 44382"/>
                <a:gd name="connsiteY15" fmla="*/ 18404 h 40999"/>
                <a:gd name="connsiteX16" fmla="*/ 9276 w 44382"/>
                <a:gd name="connsiteY16" fmla="*/ 18404 h 40999"/>
                <a:gd name="connsiteX17" fmla="*/ 9276 w 44382"/>
                <a:gd name="connsiteY17" fmla="*/ 18404 h 40999"/>
                <a:gd name="connsiteX18" fmla="*/ 293 w 44382"/>
                <a:gd name="connsiteY18" fmla="*/ 22361 h 40999"/>
                <a:gd name="connsiteX19" fmla="*/ 293 w 44382"/>
                <a:gd name="connsiteY19" fmla="*/ 22550 h 40999"/>
                <a:gd name="connsiteX20" fmla="*/ 2115 w 44382"/>
                <a:gd name="connsiteY20" fmla="*/ 30277 h 4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82" h="40999">
                  <a:moveTo>
                    <a:pt x="16375" y="12624"/>
                  </a:moveTo>
                  <a:cubicBezTo>
                    <a:pt x="22783" y="16770"/>
                    <a:pt x="29505" y="19157"/>
                    <a:pt x="37043" y="20037"/>
                  </a:cubicBezTo>
                  <a:cubicBezTo>
                    <a:pt x="46027" y="21042"/>
                    <a:pt x="47157" y="7033"/>
                    <a:pt x="38237" y="6090"/>
                  </a:cubicBezTo>
                  <a:cubicBezTo>
                    <a:pt x="33148" y="5525"/>
                    <a:pt x="28751" y="3955"/>
                    <a:pt x="24479" y="1190"/>
                  </a:cubicBezTo>
                  <a:cubicBezTo>
                    <a:pt x="16878" y="-3710"/>
                    <a:pt x="8837" y="7787"/>
                    <a:pt x="16438" y="12687"/>
                  </a:cubicBezTo>
                  <a:close/>
                  <a:moveTo>
                    <a:pt x="2177" y="30402"/>
                  </a:moveTo>
                  <a:cubicBezTo>
                    <a:pt x="2492" y="30842"/>
                    <a:pt x="3371" y="31784"/>
                    <a:pt x="3622" y="32098"/>
                  </a:cubicBezTo>
                  <a:cubicBezTo>
                    <a:pt x="4439" y="33104"/>
                    <a:pt x="5381" y="33983"/>
                    <a:pt x="6324" y="34800"/>
                  </a:cubicBezTo>
                  <a:cubicBezTo>
                    <a:pt x="8585" y="36810"/>
                    <a:pt x="10972" y="38381"/>
                    <a:pt x="13548" y="39888"/>
                  </a:cubicBezTo>
                  <a:cubicBezTo>
                    <a:pt x="21212" y="44600"/>
                    <a:pt x="29316" y="33104"/>
                    <a:pt x="21589" y="28392"/>
                  </a:cubicBezTo>
                  <a:cubicBezTo>
                    <a:pt x="19328" y="27010"/>
                    <a:pt x="16815" y="25628"/>
                    <a:pt x="14930" y="23743"/>
                  </a:cubicBezTo>
                  <a:cubicBezTo>
                    <a:pt x="14428" y="23178"/>
                    <a:pt x="13988" y="22612"/>
                    <a:pt x="13611" y="22047"/>
                  </a:cubicBezTo>
                  <a:cubicBezTo>
                    <a:pt x="13234" y="20916"/>
                    <a:pt x="12354" y="19974"/>
                    <a:pt x="11098" y="19283"/>
                  </a:cubicBezTo>
                  <a:cubicBezTo>
                    <a:pt x="11035" y="19283"/>
                    <a:pt x="10972" y="19157"/>
                    <a:pt x="10910" y="19094"/>
                  </a:cubicBezTo>
                  <a:cubicBezTo>
                    <a:pt x="10595" y="18843"/>
                    <a:pt x="10093" y="18780"/>
                    <a:pt x="9716" y="18592"/>
                  </a:cubicBezTo>
                  <a:cubicBezTo>
                    <a:pt x="9590" y="18592"/>
                    <a:pt x="9528" y="18466"/>
                    <a:pt x="9402" y="18404"/>
                  </a:cubicBezTo>
                  <a:cubicBezTo>
                    <a:pt x="9402" y="18404"/>
                    <a:pt x="9339" y="18404"/>
                    <a:pt x="9276" y="18404"/>
                  </a:cubicBezTo>
                  <a:lnTo>
                    <a:pt x="9276" y="18404"/>
                  </a:lnTo>
                  <a:cubicBezTo>
                    <a:pt x="5884" y="17210"/>
                    <a:pt x="1298" y="18655"/>
                    <a:pt x="293" y="22361"/>
                  </a:cubicBezTo>
                  <a:lnTo>
                    <a:pt x="293" y="22550"/>
                  </a:lnTo>
                  <a:cubicBezTo>
                    <a:pt x="-398" y="25125"/>
                    <a:pt x="104" y="28392"/>
                    <a:pt x="2115" y="3027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8" name="Freeform: Shape 8187">
              <a:extLst>
                <a:ext uri="{FF2B5EF4-FFF2-40B4-BE49-F238E27FC236}">
                  <a16:creationId xmlns:a16="http://schemas.microsoft.com/office/drawing/2014/main" id="{65CE6C49-A250-1E6E-4C52-179181C1D9AF}"/>
                </a:ext>
              </a:extLst>
            </p:cNvPr>
            <p:cNvSpPr/>
            <p:nvPr/>
          </p:nvSpPr>
          <p:spPr>
            <a:xfrm>
              <a:off x="7120140" y="4636484"/>
              <a:ext cx="182244" cy="108048"/>
            </a:xfrm>
            <a:custGeom>
              <a:avLst/>
              <a:gdLst>
                <a:gd name="connsiteX0" fmla="*/ 170757 w 182244"/>
                <a:gd name="connsiteY0" fmla="*/ 72768 h 108048"/>
                <a:gd name="connsiteX1" fmla="*/ 83122 w 182244"/>
                <a:gd name="connsiteY1" fmla="*/ 17549 h 108048"/>
                <a:gd name="connsiteX2" fmla="*/ 73824 w 182244"/>
                <a:gd name="connsiteY2" fmla="*/ 2032 h 108048"/>
                <a:gd name="connsiteX3" fmla="*/ 15338 w 182244"/>
                <a:gd name="connsiteY3" fmla="*/ 273 h 108048"/>
                <a:gd name="connsiteX4" fmla="*/ 4156 w 182244"/>
                <a:gd name="connsiteY4" fmla="*/ 14282 h 108048"/>
                <a:gd name="connsiteX5" fmla="*/ 72 w 182244"/>
                <a:gd name="connsiteY5" fmla="*/ 62968 h 108048"/>
                <a:gd name="connsiteX6" fmla="*/ 16029 w 182244"/>
                <a:gd name="connsiteY6" fmla="*/ 98462 h 108048"/>
                <a:gd name="connsiteX7" fmla="*/ 145817 w 182244"/>
                <a:gd name="connsiteY7" fmla="*/ 107257 h 108048"/>
                <a:gd name="connsiteX8" fmla="*/ 177039 w 182244"/>
                <a:gd name="connsiteY8" fmla="*/ 106001 h 108048"/>
                <a:gd name="connsiteX9" fmla="*/ 170820 w 182244"/>
                <a:gd name="connsiteY9" fmla="*/ 72831 h 10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8048">
                  <a:moveTo>
                    <a:pt x="170757" y="72768"/>
                  </a:moveTo>
                  <a:cubicBezTo>
                    <a:pt x="162088" y="66423"/>
                    <a:pt x="90786" y="36583"/>
                    <a:pt x="83122" y="17549"/>
                  </a:cubicBezTo>
                  <a:cubicBezTo>
                    <a:pt x="82117" y="14973"/>
                    <a:pt x="81802" y="3037"/>
                    <a:pt x="73824" y="2032"/>
                  </a:cubicBezTo>
                  <a:cubicBezTo>
                    <a:pt x="60192" y="399"/>
                    <a:pt x="33367" y="-481"/>
                    <a:pt x="15338" y="273"/>
                  </a:cubicBezTo>
                  <a:cubicBezTo>
                    <a:pt x="5412" y="713"/>
                    <a:pt x="4658" y="10953"/>
                    <a:pt x="4156" y="14282"/>
                  </a:cubicBezTo>
                  <a:cubicBezTo>
                    <a:pt x="2271" y="25464"/>
                    <a:pt x="512" y="46195"/>
                    <a:pt x="72" y="62968"/>
                  </a:cubicBezTo>
                  <a:cubicBezTo>
                    <a:pt x="-368" y="80244"/>
                    <a:pt x="763" y="93437"/>
                    <a:pt x="16029" y="98462"/>
                  </a:cubicBezTo>
                  <a:cubicBezTo>
                    <a:pt x="36571" y="105184"/>
                    <a:pt x="119055" y="104682"/>
                    <a:pt x="145817" y="107257"/>
                  </a:cubicBezTo>
                  <a:cubicBezTo>
                    <a:pt x="149900" y="107634"/>
                    <a:pt x="174212" y="109393"/>
                    <a:pt x="177039" y="106001"/>
                  </a:cubicBezTo>
                  <a:cubicBezTo>
                    <a:pt x="183824" y="97834"/>
                    <a:pt x="186022" y="83951"/>
                    <a:pt x="170820" y="72831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9" name="Freeform: Shape 8188">
              <a:extLst>
                <a:ext uri="{FF2B5EF4-FFF2-40B4-BE49-F238E27FC236}">
                  <a16:creationId xmlns:a16="http://schemas.microsoft.com/office/drawing/2014/main" id="{41E114D4-46FD-B376-5D2E-40DAC3E934E3}"/>
                </a:ext>
              </a:extLst>
            </p:cNvPr>
            <p:cNvSpPr/>
            <p:nvPr/>
          </p:nvSpPr>
          <p:spPr>
            <a:xfrm>
              <a:off x="7174162" y="4654602"/>
              <a:ext cx="44305" cy="41229"/>
            </a:xfrm>
            <a:custGeom>
              <a:avLst/>
              <a:gdLst>
                <a:gd name="connsiteX0" fmla="*/ 19928 w 44305"/>
                <a:gd name="connsiteY0" fmla="*/ 1253 h 41229"/>
                <a:gd name="connsiteX1" fmla="*/ 6170 w 44305"/>
                <a:gd name="connsiteY1" fmla="*/ 6153 h 41229"/>
                <a:gd name="connsiteX2" fmla="*/ 7364 w 44305"/>
                <a:gd name="connsiteY2" fmla="*/ 20100 h 41229"/>
                <a:gd name="connsiteX3" fmla="*/ 28032 w 44305"/>
                <a:gd name="connsiteY3" fmla="*/ 12687 h 41229"/>
                <a:gd name="connsiteX4" fmla="*/ 19991 w 44305"/>
                <a:gd name="connsiteY4" fmla="*/ 1190 h 41229"/>
                <a:gd name="connsiteX5" fmla="*/ 44051 w 44305"/>
                <a:gd name="connsiteY5" fmla="*/ 22801 h 41229"/>
                <a:gd name="connsiteX6" fmla="*/ 44051 w 44305"/>
                <a:gd name="connsiteY6" fmla="*/ 22612 h 41229"/>
                <a:gd name="connsiteX7" fmla="*/ 35068 w 44305"/>
                <a:gd name="connsiteY7" fmla="*/ 18655 h 41229"/>
                <a:gd name="connsiteX8" fmla="*/ 35068 w 44305"/>
                <a:gd name="connsiteY8" fmla="*/ 18655 h 41229"/>
                <a:gd name="connsiteX9" fmla="*/ 34942 w 44305"/>
                <a:gd name="connsiteY9" fmla="*/ 18655 h 41229"/>
                <a:gd name="connsiteX10" fmla="*/ 34628 w 44305"/>
                <a:gd name="connsiteY10" fmla="*/ 18843 h 41229"/>
                <a:gd name="connsiteX11" fmla="*/ 33435 w 44305"/>
                <a:gd name="connsiteY11" fmla="*/ 19346 h 41229"/>
                <a:gd name="connsiteX12" fmla="*/ 33246 w 44305"/>
                <a:gd name="connsiteY12" fmla="*/ 19534 h 41229"/>
                <a:gd name="connsiteX13" fmla="*/ 30733 w 44305"/>
                <a:gd name="connsiteY13" fmla="*/ 22298 h 41229"/>
                <a:gd name="connsiteX14" fmla="*/ 29414 w 44305"/>
                <a:gd name="connsiteY14" fmla="*/ 23994 h 41229"/>
                <a:gd name="connsiteX15" fmla="*/ 22755 w 44305"/>
                <a:gd name="connsiteY15" fmla="*/ 28643 h 41229"/>
                <a:gd name="connsiteX16" fmla="*/ 30796 w 44305"/>
                <a:gd name="connsiteY16" fmla="*/ 40140 h 41229"/>
                <a:gd name="connsiteX17" fmla="*/ 38021 w 44305"/>
                <a:gd name="connsiteY17" fmla="*/ 35051 h 41229"/>
                <a:gd name="connsiteX18" fmla="*/ 40722 w 44305"/>
                <a:gd name="connsiteY18" fmla="*/ 32350 h 41229"/>
                <a:gd name="connsiteX19" fmla="*/ 42167 w 44305"/>
                <a:gd name="connsiteY19" fmla="*/ 30591 h 41229"/>
                <a:gd name="connsiteX20" fmla="*/ 44051 w 44305"/>
                <a:gd name="connsiteY20" fmla="*/ 22864 h 4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05" h="41229">
                  <a:moveTo>
                    <a:pt x="19928" y="1253"/>
                  </a:moveTo>
                  <a:cubicBezTo>
                    <a:pt x="15656" y="4017"/>
                    <a:pt x="11259" y="5588"/>
                    <a:pt x="6170" y="6153"/>
                  </a:cubicBezTo>
                  <a:cubicBezTo>
                    <a:pt x="-2813" y="7158"/>
                    <a:pt x="-1619" y="21105"/>
                    <a:pt x="7364" y="20100"/>
                  </a:cubicBezTo>
                  <a:cubicBezTo>
                    <a:pt x="14903" y="19283"/>
                    <a:pt x="21624" y="16833"/>
                    <a:pt x="28032" y="12687"/>
                  </a:cubicBezTo>
                  <a:cubicBezTo>
                    <a:pt x="35633" y="7787"/>
                    <a:pt x="27530" y="-3710"/>
                    <a:pt x="19991" y="1190"/>
                  </a:cubicBezTo>
                  <a:close/>
                  <a:moveTo>
                    <a:pt x="44051" y="22801"/>
                  </a:moveTo>
                  <a:lnTo>
                    <a:pt x="44051" y="22612"/>
                  </a:lnTo>
                  <a:cubicBezTo>
                    <a:pt x="43046" y="18843"/>
                    <a:pt x="38460" y="17461"/>
                    <a:pt x="35068" y="18655"/>
                  </a:cubicBezTo>
                  <a:lnTo>
                    <a:pt x="35068" y="18655"/>
                  </a:lnTo>
                  <a:cubicBezTo>
                    <a:pt x="35068" y="18655"/>
                    <a:pt x="35005" y="18655"/>
                    <a:pt x="34942" y="18655"/>
                  </a:cubicBezTo>
                  <a:cubicBezTo>
                    <a:pt x="34817" y="18655"/>
                    <a:pt x="34754" y="18780"/>
                    <a:pt x="34628" y="18843"/>
                  </a:cubicBezTo>
                  <a:cubicBezTo>
                    <a:pt x="34251" y="19032"/>
                    <a:pt x="33812" y="19032"/>
                    <a:pt x="33435" y="19346"/>
                  </a:cubicBezTo>
                  <a:cubicBezTo>
                    <a:pt x="33372" y="19346"/>
                    <a:pt x="33309" y="19471"/>
                    <a:pt x="33246" y="19534"/>
                  </a:cubicBezTo>
                  <a:cubicBezTo>
                    <a:pt x="32053" y="20225"/>
                    <a:pt x="31173" y="21168"/>
                    <a:pt x="30733" y="22298"/>
                  </a:cubicBezTo>
                  <a:cubicBezTo>
                    <a:pt x="30294" y="22864"/>
                    <a:pt x="29917" y="23429"/>
                    <a:pt x="29414" y="23994"/>
                  </a:cubicBezTo>
                  <a:cubicBezTo>
                    <a:pt x="27530" y="25942"/>
                    <a:pt x="25017" y="27261"/>
                    <a:pt x="22755" y="28643"/>
                  </a:cubicBezTo>
                  <a:cubicBezTo>
                    <a:pt x="15028" y="33355"/>
                    <a:pt x="23132" y="44788"/>
                    <a:pt x="30796" y="40140"/>
                  </a:cubicBezTo>
                  <a:cubicBezTo>
                    <a:pt x="33309" y="38569"/>
                    <a:pt x="35759" y="36998"/>
                    <a:pt x="38021" y="35051"/>
                  </a:cubicBezTo>
                  <a:cubicBezTo>
                    <a:pt x="38963" y="34171"/>
                    <a:pt x="39905" y="33355"/>
                    <a:pt x="40722" y="32350"/>
                  </a:cubicBezTo>
                  <a:cubicBezTo>
                    <a:pt x="40973" y="32036"/>
                    <a:pt x="41916" y="31093"/>
                    <a:pt x="42167" y="30591"/>
                  </a:cubicBezTo>
                  <a:cubicBezTo>
                    <a:pt x="44177" y="28706"/>
                    <a:pt x="44680" y="25439"/>
                    <a:pt x="44051" y="22864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0" name="Freeform: Shape 8189">
              <a:extLst>
                <a:ext uri="{FF2B5EF4-FFF2-40B4-BE49-F238E27FC236}">
                  <a16:creationId xmlns:a16="http://schemas.microsoft.com/office/drawing/2014/main" id="{297EF735-C6D5-7943-7933-92FB209D8A79}"/>
                </a:ext>
              </a:extLst>
            </p:cNvPr>
            <p:cNvSpPr/>
            <p:nvPr/>
          </p:nvSpPr>
          <p:spPr>
            <a:xfrm>
              <a:off x="7127666" y="2776637"/>
              <a:ext cx="220401" cy="570964"/>
            </a:xfrm>
            <a:custGeom>
              <a:avLst/>
              <a:gdLst>
                <a:gd name="connsiteX0" fmla="*/ 206327 w 220401"/>
                <a:gd name="connsiteY0" fmla="*/ 435276 h 570964"/>
                <a:gd name="connsiteX1" fmla="*/ 204819 w 220401"/>
                <a:gd name="connsiteY1" fmla="*/ 315413 h 570964"/>
                <a:gd name="connsiteX2" fmla="*/ 182832 w 220401"/>
                <a:gd name="connsiteY2" fmla="*/ 219611 h 570964"/>
                <a:gd name="connsiteX3" fmla="*/ 181387 w 220401"/>
                <a:gd name="connsiteY3" fmla="*/ 38687 h 570964"/>
                <a:gd name="connsiteX4" fmla="*/ 144574 w 220401"/>
                <a:gd name="connsiteY4" fmla="*/ 806 h 570964"/>
                <a:gd name="connsiteX5" fmla="*/ 58886 w 220401"/>
                <a:gd name="connsiteY5" fmla="*/ 50246 h 570964"/>
                <a:gd name="connsiteX6" fmla="*/ 42113 w 220401"/>
                <a:gd name="connsiteY6" fmla="*/ 110491 h 570964"/>
                <a:gd name="connsiteX7" fmla="*/ 20565 w 220401"/>
                <a:gd name="connsiteY7" fmla="*/ 173187 h 570964"/>
                <a:gd name="connsiteX8" fmla="*/ 26345 w 220401"/>
                <a:gd name="connsiteY8" fmla="*/ 263398 h 570964"/>
                <a:gd name="connsiteX9" fmla="*/ 1342 w 220401"/>
                <a:gd name="connsiteY9" fmla="*/ 349462 h 570964"/>
                <a:gd name="connsiteX10" fmla="*/ 6179 w 220401"/>
                <a:gd name="connsiteY10" fmla="*/ 403489 h 570964"/>
                <a:gd name="connsiteX11" fmla="*/ 21382 w 220401"/>
                <a:gd name="connsiteY11" fmla="*/ 502118 h 570964"/>
                <a:gd name="connsiteX12" fmla="*/ 73712 w 220401"/>
                <a:gd name="connsiteY12" fmla="*/ 569587 h 570964"/>
                <a:gd name="connsiteX13" fmla="*/ 203186 w 220401"/>
                <a:gd name="connsiteY13" fmla="*/ 547412 h 570964"/>
                <a:gd name="connsiteX14" fmla="*/ 206390 w 220401"/>
                <a:gd name="connsiteY14" fmla="*/ 435276 h 57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0401" h="570964">
                  <a:moveTo>
                    <a:pt x="206327" y="435276"/>
                  </a:moveTo>
                  <a:cubicBezTo>
                    <a:pt x="194077" y="392495"/>
                    <a:pt x="202306" y="358383"/>
                    <a:pt x="204819" y="315413"/>
                  </a:cubicBezTo>
                  <a:cubicBezTo>
                    <a:pt x="206892" y="280548"/>
                    <a:pt x="189428" y="252844"/>
                    <a:pt x="182832" y="219611"/>
                  </a:cubicBezTo>
                  <a:cubicBezTo>
                    <a:pt x="170582" y="157670"/>
                    <a:pt x="208274" y="99246"/>
                    <a:pt x="181387" y="38687"/>
                  </a:cubicBezTo>
                  <a:cubicBezTo>
                    <a:pt x="179062" y="19903"/>
                    <a:pt x="165619" y="4575"/>
                    <a:pt x="144574" y="806"/>
                  </a:cubicBezTo>
                  <a:cubicBezTo>
                    <a:pt x="111844" y="-5100"/>
                    <a:pt x="73460" y="22479"/>
                    <a:pt x="58886" y="50246"/>
                  </a:cubicBezTo>
                  <a:cubicBezTo>
                    <a:pt x="49086" y="68966"/>
                    <a:pt x="48583" y="90702"/>
                    <a:pt x="42113" y="110491"/>
                  </a:cubicBezTo>
                  <a:cubicBezTo>
                    <a:pt x="34888" y="132667"/>
                    <a:pt x="21884" y="149377"/>
                    <a:pt x="20565" y="173187"/>
                  </a:cubicBezTo>
                  <a:cubicBezTo>
                    <a:pt x="18869" y="203655"/>
                    <a:pt x="30868" y="232804"/>
                    <a:pt x="26345" y="263398"/>
                  </a:cubicBezTo>
                  <a:cubicBezTo>
                    <a:pt x="21884" y="293175"/>
                    <a:pt x="6053" y="319811"/>
                    <a:pt x="1342" y="349462"/>
                  </a:cubicBezTo>
                  <a:cubicBezTo>
                    <a:pt x="-1674" y="368497"/>
                    <a:pt x="588" y="385208"/>
                    <a:pt x="6179" y="403489"/>
                  </a:cubicBezTo>
                  <a:cubicBezTo>
                    <a:pt x="16544" y="437286"/>
                    <a:pt x="21382" y="466498"/>
                    <a:pt x="21382" y="502118"/>
                  </a:cubicBezTo>
                  <a:cubicBezTo>
                    <a:pt x="21382" y="544836"/>
                    <a:pt x="28795" y="567137"/>
                    <a:pt x="73712" y="569587"/>
                  </a:cubicBezTo>
                  <a:cubicBezTo>
                    <a:pt x="109897" y="571535"/>
                    <a:pt x="174414" y="575493"/>
                    <a:pt x="203186" y="547412"/>
                  </a:cubicBezTo>
                  <a:cubicBezTo>
                    <a:pt x="233780" y="517572"/>
                    <a:pt x="216253" y="469765"/>
                    <a:pt x="206390" y="43527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1" name="Freeform: Shape 8190">
              <a:extLst>
                <a:ext uri="{FF2B5EF4-FFF2-40B4-BE49-F238E27FC236}">
                  <a16:creationId xmlns:a16="http://schemas.microsoft.com/office/drawing/2014/main" id="{BE46F3C1-8AB0-8911-87AD-7744A63A15BC}"/>
                </a:ext>
              </a:extLst>
            </p:cNvPr>
            <p:cNvSpPr/>
            <p:nvPr/>
          </p:nvSpPr>
          <p:spPr>
            <a:xfrm>
              <a:off x="7088312" y="3333043"/>
              <a:ext cx="64756" cy="411392"/>
            </a:xfrm>
            <a:custGeom>
              <a:avLst/>
              <a:gdLst>
                <a:gd name="connsiteX0" fmla="*/ 35105 w 64756"/>
                <a:gd name="connsiteY0" fmla="*/ 2502 h 411392"/>
                <a:gd name="connsiteX1" fmla="*/ 4888 w 64756"/>
                <a:gd name="connsiteY1" fmla="*/ 202084 h 411392"/>
                <a:gd name="connsiteX2" fmla="*/ 44465 w 64756"/>
                <a:gd name="connsiteY2" fmla="*/ 278098 h 411392"/>
                <a:gd name="connsiteX3" fmla="*/ 45156 w 64756"/>
                <a:gd name="connsiteY3" fmla="*/ 341987 h 411392"/>
                <a:gd name="connsiteX4" fmla="*/ 30707 w 64756"/>
                <a:gd name="connsiteY4" fmla="*/ 394442 h 411392"/>
                <a:gd name="connsiteX5" fmla="*/ 29388 w 64756"/>
                <a:gd name="connsiteY5" fmla="*/ 396641 h 411392"/>
                <a:gd name="connsiteX6" fmla="*/ 27378 w 64756"/>
                <a:gd name="connsiteY6" fmla="*/ 406504 h 411392"/>
                <a:gd name="connsiteX7" fmla="*/ 35796 w 64756"/>
                <a:gd name="connsiteY7" fmla="*/ 408074 h 411392"/>
                <a:gd name="connsiteX8" fmla="*/ 51312 w 64756"/>
                <a:gd name="connsiteY8" fmla="*/ 351598 h 411392"/>
                <a:gd name="connsiteX9" fmla="*/ 64756 w 64756"/>
                <a:gd name="connsiteY9" fmla="*/ 299080 h 411392"/>
                <a:gd name="connsiteX10" fmla="*/ 54642 w 64756"/>
                <a:gd name="connsiteY10" fmla="*/ 276276 h 411392"/>
                <a:gd name="connsiteX11" fmla="*/ 23357 w 64756"/>
                <a:gd name="connsiteY11" fmla="*/ 231485 h 411392"/>
                <a:gd name="connsiteX12" fmla="*/ 42832 w 64756"/>
                <a:gd name="connsiteY12" fmla="*/ 6208 h 411392"/>
                <a:gd name="connsiteX13" fmla="*/ 35105 w 64756"/>
                <a:gd name="connsiteY13" fmla="*/ 2502 h 41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756" h="411392">
                  <a:moveTo>
                    <a:pt x="35105" y="2502"/>
                  </a:moveTo>
                  <a:cubicBezTo>
                    <a:pt x="12803" y="66265"/>
                    <a:pt x="-10315" y="133986"/>
                    <a:pt x="4888" y="202084"/>
                  </a:cubicBezTo>
                  <a:cubicBezTo>
                    <a:pt x="11358" y="231045"/>
                    <a:pt x="24299" y="256424"/>
                    <a:pt x="44465" y="278098"/>
                  </a:cubicBezTo>
                  <a:cubicBezTo>
                    <a:pt x="62557" y="297572"/>
                    <a:pt x="51250" y="319811"/>
                    <a:pt x="45156" y="341987"/>
                  </a:cubicBezTo>
                  <a:cubicBezTo>
                    <a:pt x="40319" y="359451"/>
                    <a:pt x="35544" y="376915"/>
                    <a:pt x="30707" y="394442"/>
                  </a:cubicBezTo>
                  <a:cubicBezTo>
                    <a:pt x="30079" y="395008"/>
                    <a:pt x="29576" y="395636"/>
                    <a:pt x="29388" y="396641"/>
                  </a:cubicBezTo>
                  <a:cubicBezTo>
                    <a:pt x="28697" y="399971"/>
                    <a:pt x="28069" y="403237"/>
                    <a:pt x="27378" y="406504"/>
                  </a:cubicBezTo>
                  <a:cubicBezTo>
                    <a:pt x="26247" y="411969"/>
                    <a:pt x="34351" y="413352"/>
                    <a:pt x="35796" y="408074"/>
                  </a:cubicBezTo>
                  <a:cubicBezTo>
                    <a:pt x="40947" y="389228"/>
                    <a:pt x="46161" y="370445"/>
                    <a:pt x="51312" y="351598"/>
                  </a:cubicBezTo>
                  <a:cubicBezTo>
                    <a:pt x="55773" y="335328"/>
                    <a:pt x="64693" y="316104"/>
                    <a:pt x="64756" y="299080"/>
                  </a:cubicBezTo>
                  <a:cubicBezTo>
                    <a:pt x="64756" y="289154"/>
                    <a:pt x="60798" y="283563"/>
                    <a:pt x="54642" y="276276"/>
                  </a:cubicBezTo>
                  <a:cubicBezTo>
                    <a:pt x="42266" y="261576"/>
                    <a:pt x="31210" y="249326"/>
                    <a:pt x="23357" y="231485"/>
                  </a:cubicBezTo>
                  <a:cubicBezTo>
                    <a:pt x="-9121" y="157984"/>
                    <a:pt x="17892" y="77384"/>
                    <a:pt x="42832" y="6208"/>
                  </a:cubicBezTo>
                  <a:cubicBezTo>
                    <a:pt x="44653" y="1057"/>
                    <a:pt x="36926" y="-2712"/>
                    <a:pt x="35105" y="2502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2" name="Freeform: Shape 7231">
              <a:extLst>
                <a:ext uri="{FF2B5EF4-FFF2-40B4-BE49-F238E27FC236}">
                  <a16:creationId xmlns:a16="http://schemas.microsoft.com/office/drawing/2014/main" id="{7881F4AE-B3A3-6EC0-7AB9-DFA73C0A96DC}"/>
                </a:ext>
              </a:extLst>
            </p:cNvPr>
            <p:cNvSpPr/>
            <p:nvPr/>
          </p:nvSpPr>
          <p:spPr>
            <a:xfrm>
              <a:off x="7415931" y="3174978"/>
              <a:ext cx="83474" cy="381924"/>
            </a:xfrm>
            <a:custGeom>
              <a:avLst/>
              <a:gdLst>
                <a:gd name="connsiteX0" fmla="*/ 8524 w 83474"/>
                <a:gd name="connsiteY0" fmla="*/ 2886 h 381924"/>
                <a:gd name="connsiteX1" fmla="*/ 294 w 83474"/>
                <a:gd name="connsiteY1" fmla="*/ 5148 h 381924"/>
                <a:gd name="connsiteX2" fmla="*/ 74925 w 83474"/>
                <a:gd name="connsiteY2" fmla="*/ 377802 h 381924"/>
                <a:gd name="connsiteX3" fmla="*/ 83469 w 83474"/>
                <a:gd name="connsiteY3" fmla="*/ 377802 h 381924"/>
                <a:gd name="connsiteX4" fmla="*/ 8586 w 83474"/>
                <a:gd name="connsiteY4" fmla="*/ 2886 h 38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474" h="381924">
                  <a:moveTo>
                    <a:pt x="8524" y="2886"/>
                  </a:moveTo>
                  <a:cubicBezTo>
                    <a:pt x="6639" y="-2202"/>
                    <a:pt x="-1653" y="-4"/>
                    <a:pt x="294" y="5148"/>
                  </a:cubicBezTo>
                  <a:cubicBezTo>
                    <a:pt x="44646" y="124759"/>
                    <a:pt x="69837" y="250275"/>
                    <a:pt x="74925" y="377802"/>
                  </a:cubicBezTo>
                  <a:cubicBezTo>
                    <a:pt x="75114" y="383268"/>
                    <a:pt x="83720" y="383330"/>
                    <a:pt x="83469" y="377802"/>
                  </a:cubicBezTo>
                  <a:cubicBezTo>
                    <a:pt x="78381" y="249584"/>
                    <a:pt x="53189" y="123188"/>
                    <a:pt x="8586" y="2886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3" name="Freeform: Shape 7232">
              <a:extLst>
                <a:ext uri="{FF2B5EF4-FFF2-40B4-BE49-F238E27FC236}">
                  <a16:creationId xmlns:a16="http://schemas.microsoft.com/office/drawing/2014/main" id="{4DB0B8C4-2DD3-895E-D885-BC3B0248BBFE}"/>
                </a:ext>
              </a:extLst>
            </p:cNvPr>
            <p:cNvSpPr/>
            <p:nvPr/>
          </p:nvSpPr>
          <p:spPr>
            <a:xfrm>
              <a:off x="7314879" y="336048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rgbClr val="CF4E4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4" name="Freeform: Shape 7233">
              <a:extLst>
                <a:ext uri="{FF2B5EF4-FFF2-40B4-BE49-F238E27FC236}">
                  <a16:creationId xmlns:a16="http://schemas.microsoft.com/office/drawing/2014/main" id="{8391EB98-F94F-8F32-3B1F-0EDC224D3CE8}"/>
                </a:ext>
              </a:extLst>
            </p:cNvPr>
            <p:cNvSpPr/>
            <p:nvPr/>
          </p:nvSpPr>
          <p:spPr>
            <a:xfrm>
              <a:off x="7327396" y="3543090"/>
              <a:ext cx="17087" cy="17935"/>
            </a:xfrm>
            <a:custGeom>
              <a:avLst/>
              <a:gdLst>
                <a:gd name="connsiteX0" fmla="*/ 0 w 17087"/>
                <a:gd name="connsiteY0" fmla="*/ 8245 h 17935"/>
                <a:gd name="connsiteX1" fmla="*/ 0 w 17087"/>
                <a:gd name="connsiteY1" fmla="*/ 9690 h 17935"/>
                <a:gd name="connsiteX2" fmla="*/ 17087 w 17087"/>
                <a:gd name="connsiteY2" fmla="*/ 9690 h 17935"/>
                <a:gd name="connsiteX3" fmla="*/ 17087 w 17087"/>
                <a:gd name="connsiteY3" fmla="*/ 8245 h 17935"/>
                <a:gd name="connsiteX4" fmla="*/ 0 w 17087"/>
                <a:gd name="connsiteY4" fmla="*/ 8245 h 17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7935">
                  <a:moveTo>
                    <a:pt x="0" y="8245"/>
                  </a:moveTo>
                  <a:lnTo>
                    <a:pt x="0" y="9690"/>
                  </a:lnTo>
                  <a:cubicBezTo>
                    <a:pt x="0" y="20684"/>
                    <a:pt x="17087" y="20684"/>
                    <a:pt x="17087" y="9690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5" name="Freeform: Shape 7234">
              <a:extLst>
                <a:ext uri="{FF2B5EF4-FFF2-40B4-BE49-F238E27FC236}">
                  <a16:creationId xmlns:a16="http://schemas.microsoft.com/office/drawing/2014/main" id="{D4C96DA8-5B08-F8D6-4F89-BF9D0966F2E3}"/>
                </a:ext>
              </a:extLst>
            </p:cNvPr>
            <p:cNvSpPr/>
            <p:nvPr/>
          </p:nvSpPr>
          <p:spPr>
            <a:xfrm>
              <a:off x="7334558" y="3743929"/>
              <a:ext cx="17087" cy="17935"/>
            </a:xfrm>
            <a:custGeom>
              <a:avLst/>
              <a:gdLst>
                <a:gd name="connsiteX0" fmla="*/ 0 w 17087"/>
                <a:gd name="connsiteY0" fmla="*/ 8245 h 17935"/>
                <a:gd name="connsiteX1" fmla="*/ 0 w 17087"/>
                <a:gd name="connsiteY1" fmla="*/ 9690 h 17935"/>
                <a:gd name="connsiteX2" fmla="*/ 17087 w 17087"/>
                <a:gd name="connsiteY2" fmla="*/ 9690 h 17935"/>
                <a:gd name="connsiteX3" fmla="*/ 17087 w 17087"/>
                <a:gd name="connsiteY3" fmla="*/ 8245 h 17935"/>
                <a:gd name="connsiteX4" fmla="*/ 0 w 17087"/>
                <a:gd name="connsiteY4" fmla="*/ 8245 h 17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7935">
                  <a:moveTo>
                    <a:pt x="0" y="8245"/>
                  </a:moveTo>
                  <a:lnTo>
                    <a:pt x="0" y="9690"/>
                  </a:lnTo>
                  <a:cubicBezTo>
                    <a:pt x="0" y="20684"/>
                    <a:pt x="17087" y="20684"/>
                    <a:pt x="17087" y="9690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6" name="Freeform: Shape 7235">
              <a:extLst>
                <a:ext uri="{FF2B5EF4-FFF2-40B4-BE49-F238E27FC236}">
                  <a16:creationId xmlns:a16="http://schemas.microsoft.com/office/drawing/2014/main" id="{A22D5D6A-A894-F905-6DA7-4B31F7C75648}"/>
                </a:ext>
              </a:extLst>
            </p:cNvPr>
            <p:cNvSpPr/>
            <p:nvPr/>
          </p:nvSpPr>
          <p:spPr>
            <a:xfrm>
              <a:off x="7340275" y="3960175"/>
              <a:ext cx="18531" cy="19857"/>
            </a:xfrm>
            <a:custGeom>
              <a:avLst/>
              <a:gdLst>
                <a:gd name="connsiteX0" fmla="*/ 9925 w 18531"/>
                <a:gd name="connsiteY0" fmla="*/ 0 h 19857"/>
                <a:gd name="connsiteX1" fmla="*/ 1633 w 18531"/>
                <a:gd name="connsiteY1" fmla="*/ 6094 h 19857"/>
                <a:gd name="connsiteX2" fmla="*/ 12815 w 18531"/>
                <a:gd name="connsiteY2" fmla="*/ 18721 h 19857"/>
                <a:gd name="connsiteX3" fmla="*/ 18469 w 18531"/>
                <a:gd name="connsiteY3" fmla="*/ 8606 h 19857"/>
                <a:gd name="connsiteX4" fmla="*/ 9925 w 18531"/>
                <a:gd name="connsiteY4" fmla="*/ 63 h 1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31" h="19857">
                  <a:moveTo>
                    <a:pt x="9925" y="0"/>
                  </a:moveTo>
                  <a:cubicBezTo>
                    <a:pt x="6470" y="0"/>
                    <a:pt x="2701" y="2638"/>
                    <a:pt x="1633" y="6094"/>
                  </a:cubicBezTo>
                  <a:cubicBezTo>
                    <a:pt x="-3456" y="12376"/>
                    <a:pt x="4208" y="23432"/>
                    <a:pt x="12815" y="18721"/>
                  </a:cubicBezTo>
                  <a:cubicBezTo>
                    <a:pt x="16396" y="16773"/>
                    <a:pt x="18971" y="12753"/>
                    <a:pt x="18469" y="8606"/>
                  </a:cubicBezTo>
                  <a:cubicBezTo>
                    <a:pt x="17966" y="4021"/>
                    <a:pt x="14888" y="63"/>
                    <a:pt x="9925" y="63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7" name="Freeform: Shape 7236">
              <a:extLst>
                <a:ext uri="{FF2B5EF4-FFF2-40B4-BE49-F238E27FC236}">
                  <a16:creationId xmlns:a16="http://schemas.microsoft.com/office/drawing/2014/main" id="{D8B0D0D3-08F5-257D-C1C1-C36487C8BD27}"/>
                </a:ext>
              </a:extLst>
            </p:cNvPr>
            <p:cNvSpPr/>
            <p:nvPr/>
          </p:nvSpPr>
          <p:spPr>
            <a:xfrm>
              <a:off x="7348818" y="4167029"/>
              <a:ext cx="17087" cy="19317"/>
            </a:xfrm>
            <a:custGeom>
              <a:avLst/>
              <a:gdLst>
                <a:gd name="connsiteX0" fmla="*/ 0 w 17087"/>
                <a:gd name="connsiteY0" fmla="*/ 8245 h 19317"/>
                <a:gd name="connsiteX1" fmla="*/ 0 w 17087"/>
                <a:gd name="connsiteY1" fmla="*/ 11072 h 19317"/>
                <a:gd name="connsiteX2" fmla="*/ 17087 w 17087"/>
                <a:gd name="connsiteY2" fmla="*/ 11072 h 19317"/>
                <a:gd name="connsiteX3" fmla="*/ 17087 w 17087"/>
                <a:gd name="connsiteY3" fmla="*/ 8245 h 19317"/>
                <a:gd name="connsiteX4" fmla="*/ 0 w 17087"/>
                <a:gd name="connsiteY4" fmla="*/ 8245 h 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9317">
                  <a:moveTo>
                    <a:pt x="0" y="8245"/>
                  </a:moveTo>
                  <a:lnTo>
                    <a:pt x="0" y="11072"/>
                  </a:lnTo>
                  <a:cubicBezTo>
                    <a:pt x="0" y="22066"/>
                    <a:pt x="17087" y="22066"/>
                    <a:pt x="17087" y="11072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8" name="Freeform: Shape 7237">
              <a:extLst>
                <a:ext uri="{FF2B5EF4-FFF2-40B4-BE49-F238E27FC236}">
                  <a16:creationId xmlns:a16="http://schemas.microsoft.com/office/drawing/2014/main" id="{B04A5893-6AF9-7558-E63C-E88148178D73}"/>
                </a:ext>
              </a:extLst>
            </p:cNvPr>
            <p:cNvSpPr/>
            <p:nvPr/>
          </p:nvSpPr>
          <p:spPr>
            <a:xfrm>
              <a:off x="7134355" y="3076149"/>
              <a:ext cx="305841" cy="558444"/>
            </a:xfrm>
            <a:custGeom>
              <a:avLst/>
              <a:gdLst>
                <a:gd name="connsiteX0" fmla="*/ 280112 w 305841"/>
                <a:gd name="connsiteY0" fmla="*/ 12258 h 558444"/>
                <a:gd name="connsiteX1" fmla="*/ 174007 w 305841"/>
                <a:gd name="connsiteY1" fmla="*/ 299978 h 558444"/>
                <a:gd name="connsiteX2" fmla="*/ 3385 w 305841"/>
                <a:gd name="connsiteY2" fmla="*/ 536186 h 558444"/>
                <a:gd name="connsiteX3" fmla="*/ 21540 w 305841"/>
                <a:gd name="connsiteY3" fmla="*/ 554341 h 558444"/>
                <a:gd name="connsiteX4" fmla="*/ 203659 w 305841"/>
                <a:gd name="connsiteY4" fmla="*/ 299790 h 558444"/>
                <a:gd name="connsiteX5" fmla="*/ 305806 w 305841"/>
                <a:gd name="connsiteY5" fmla="*/ 12321 h 558444"/>
                <a:gd name="connsiteX6" fmla="*/ 280175 w 305841"/>
                <a:gd name="connsiteY6" fmla="*/ 12321 h 55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841" h="558444">
                  <a:moveTo>
                    <a:pt x="280112" y="12258"/>
                  </a:moveTo>
                  <a:cubicBezTo>
                    <a:pt x="272825" y="115724"/>
                    <a:pt x="224829" y="211401"/>
                    <a:pt x="174007" y="299978"/>
                  </a:cubicBezTo>
                  <a:cubicBezTo>
                    <a:pt x="125509" y="384536"/>
                    <a:pt x="68091" y="463250"/>
                    <a:pt x="3385" y="536186"/>
                  </a:cubicBezTo>
                  <a:cubicBezTo>
                    <a:pt x="-7546" y="548499"/>
                    <a:pt x="10547" y="566654"/>
                    <a:pt x="21540" y="554341"/>
                  </a:cubicBezTo>
                  <a:cubicBezTo>
                    <a:pt x="91020" y="476066"/>
                    <a:pt x="152522" y="391195"/>
                    <a:pt x="203659" y="299790"/>
                  </a:cubicBezTo>
                  <a:cubicBezTo>
                    <a:pt x="253538" y="210584"/>
                    <a:pt x="298581" y="115599"/>
                    <a:pt x="305806" y="12321"/>
                  </a:cubicBezTo>
                  <a:cubicBezTo>
                    <a:pt x="306936" y="-4138"/>
                    <a:pt x="281305" y="-4076"/>
                    <a:pt x="280175" y="12321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9" name="Freeform: Shape 7238">
              <a:extLst>
                <a:ext uri="{FF2B5EF4-FFF2-40B4-BE49-F238E27FC236}">
                  <a16:creationId xmlns:a16="http://schemas.microsoft.com/office/drawing/2014/main" id="{30FE42F3-7F22-AC9A-1719-FA741F4DA3F5}"/>
                </a:ext>
              </a:extLst>
            </p:cNvPr>
            <p:cNvSpPr/>
            <p:nvPr/>
          </p:nvSpPr>
          <p:spPr>
            <a:xfrm>
              <a:off x="6934152" y="3734125"/>
              <a:ext cx="99986" cy="215559"/>
            </a:xfrm>
            <a:custGeom>
              <a:avLst/>
              <a:gdLst>
                <a:gd name="connsiteX0" fmla="*/ 99241 w 99986"/>
                <a:gd name="connsiteY0" fmla="*/ 23200 h 215559"/>
                <a:gd name="connsiteX1" fmla="*/ 79830 w 99986"/>
                <a:gd name="connsiteY1" fmla="*/ 3725 h 215559"/>
                <a:gd name="connsiteX2" fmla="*/ 40629 w 99986"/>
                <a:gd name="connsiteY2" fmla="*/ 7872 h 215559"/>
                <a:gd name="connsiteX3" fmla="*/ 18454 w 99986"/>
                <a:gd name="connsiteY3" fmla="*/ 74399 h 215559"/>
                <a:gd name="connsiteX4" fmla="*/ 5136 w 99986"/>
                <a:gd name="connsiteY4" fmla="*/ 145701 h 215559"/>
                <a:gd name="connsiteX5" fmla="*/ 5450 w 99986"/>
                <a:gd name="connsiteY5" fmla="*/ 201800 h 215559"/>
                <a:gd name="connsiteX6" fmla="*/ 61360 w 99986"/>
                <a:gd name="connsiteY6" fmla="*/ 215558 h 215559"/>
                <a:gd name="connsiteX7" fmla="*/ 84604 w 99986"/>
                <a:gd name="connsiteY7" fmla="*/ 203371 h 215559"/>
                <a:gd name="connsiteX8" fmla="*/ 98048 w 99986"/>
                <a:gd name="connsiteY8" fmla="*/ 125347 h 215559"/>
                <a:gd name="connsiteX9" fmla="*/ 99179 w 99986"/>
                <a:gd name="connsiteY9" fmla="*/ 23263 h 21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986" h="215559">
                  <a:moveTo>
                    <a:pt x="99241" y="23200"/>
                  </a:moveTo>
                  <a:cubicBezTo>
                    <a:pt x="99116" y="17986"/>
                    <a:pt x="98739" y="5610"/>
                    <a:pt x="79830" y="3725"/>
                  </a:cubicBezTo>
                  <a:cubicBezTo>
                    <a:pt x="62868" y="2029"/>
                    <a:pt x="54073" y="-5698"/>
                    <a:pt x="40629" y="7872"/>
                  </a:cubicBezTo>
                  <a:cubicBezTo>
                    <a:pt x="26181" y="22446"/>
                    <a:pt x="22977" y="55867"/>
                    <a:pt x="18454" y="74399"/>
                  </a:cubicBezTo>
                  <a:cubicBezTo>
                    <a:pt x="12674" y="97894"/>
                    <a:pt x="8339" y="121703"/>
                    <a:pt x="5136" y="145701"/>
                  </a:cubicBezTo>
                  <a:cubicBezTo>
                    <a:pt x="3062" y="161469"/>
                    <a:pt x="-5481" y="187603"/>
                    <a:pt x="5450" y="201800"/>
                  </a:cubicBezTo>
                  <a:cubicBezTo>
                    <a:pt x="14747" y="213987"/>
                    <a:pt x="48733" y="215495"/>
                    <a:pt x="61360" y="215558"/>
                  </a:cubicBezTo>
                  <a:cubicBezTo>
                    <a:pt x="74050" y="215621"/>
                    <a:pt x="78636" y="213611"/>
                    <a:pt x="84604" y="203371"/>
                  </a:cubicBezTo>
                  <a:cubicBezTo>
                    <a:pt x="95661" y="184336"/>
                    <a:pt x="96352" y="147083"/>
                    <a:pt x="98048" y="125347"/>
                  </a:cubicBezTo>
                  <a:cubicBezTo>
                    <a:pt x="100749" y="91361"/>
                    <a:pt x="100121" y="57312"/>
                    <a:pt x="99179" y="23263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0" name="Freeform: Shape 7239">
              <a:extLst>
                <a:ext uri="{FF2B5EF4-FFF2-40B4-BE49-F238E27FC236}">
                  <a16:creationId xmlns:a16="http://schemas.microsoft.com/office/drawing/2014/main" id="{78EA06C0-062D-8E37-3D8A-8704739E577B}"/>
                </a:ext>
              </a:extLst>
            </p:cNvPr>
            <p:cNvSpPr/>
            <p:nvPr/>
          </p:nvSpPr>
          <p:spPr>
            <a:xfrm>
              <a:off x="7943680" y="3169181"/>
              <a:ext cx="682007" cy="1341566"/>
            </a:xfrm>
            <a:custGeom>
              <a:avLst/>
              <a:gdLst>
                <a:gd name="connsiteX0" fmla="*/ 661433 w 682007"/>
                <a:gd name="connsiteY0" fmla="*/ 504027 h 1341566"/>
                <a:gd name="connsiteX1" fmla="*/ 584226 w 682007"/>
                <a:gd name="connsiteY1" fmla="*/ 86267 h 1341566"/>
                <a:gd name="connsiteX2" fmla="*/ 366300 w 682007"/>
                <a:gd name="connsiteY2" fmla="*/ 2967 h 1341566"/>
                <a:gd name="connsiteX3" fmla="*/ 222063 w 682007"/>
                <a:gd name="connsiteY3" fmla="*/ 229436 h 1341566"/>
                <a:gd name="connsiteX4" fmla="*/ 155159 w 682007"/>
                <a:gd name="connsiteY4" fmla="*/ 263737 h 1341566"/>
                <a:gd name="connsiteX5" fmla="*/ 154342 w 682007"/>
                <a:gd name="connsiteY5" fmla="*/ 263297 h 1341566"/>
                <a:gd name="connsiteX6" fmla="*/ 47044 w 682007"/>
                <a:gd name="connsiteY6" fmla="*/ 204811 h 1341566"/>
                <a:gd name="connsiteX7" fmla="*/ 305 w 682007"/>
                <a:gd name="connsiteY7" fmla="*/ 288488 h 1341566"/>
                <a:gd name="connsiteX8" fmla="*/ 54708 w 682007"/>
                <a:gd name="connsiteY8" fmla="*/ 423616 h 1341566"/>
                <a:gd name="connsiteX9" fmla="*/ 203845 w 682007"/>
                <a:gd name="connsiteY9" fmla="*/ 497557 h 1341566"/>
                <a:gd name="connsiteX10" fmla="*/ 159116 w 682007"/>
                <a:gd name="connsiteY10" fmla="*/ 1233568 h 1341566"/>
                <a:gd name="connsiteX11" fmla="*/ 174947 w 682007"/>
                <a:gd name="connsiteY11" fmla="*/ 1327800 h 1341566"/>
                <a:gd name="connsiteX12" fmla="*/ 244993 w 682007"/>
                <a:gd name="connsiteY12" fmla="*/ 1337725 h 1341566"/>
                <a:gd name="connsiteX13" fmla="*/ 385900 w 682007"/>
                <a:gd name="connsiteY13" fmla="*/ 1321894 h 1341566"/>
                <a:gd name="connsiteX14" fmla="*/ 650188 w 682007"/>
                <a:gd name="connsiteY14" fmla="*/ 1315675 h 1341566"/>
                <a:gd name="connsiteX15" fmla="*/ 674940 w 682007"/>
                <a:gd name="connsiteY15" fmla="*/ 1297583 h 1341566"/>
                <a:gd name="connsiteX16" fmla="*/ 661370 w 682007"/>
                <a:gd name="connsiteY16" fmla="*/ 504027 h 134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007" h="1341566">
                  <a:moveTo>
                    <a:pt x="661433" y="504027"/>
                  </a:moveTo>
                  <a:cubicBezTo>
                    <a:pt x="657601" y="386489"/>
                    <a:pt x="634672" y="194445"/>
                    <a:pt x="584226" y="86267"/>
                  </a:cubicBezTo>
                  <a:cubicBezTo>
                    <a:pt x="554323" y="22190"/>
                    <a:pt x="454941" y="-10414"/>
                    <a:pt x="366300" y="2967"/>
                  </a:cubicBezTo>
                  <a:cubicBezTo>
                    <a:pt x="256049" y="19614"/>
                    <a:pt x="247380" y="121321"/>
                    <a:pt x="222063" y="229436"/>
                  </a:cubicBezTo>
                  <a:cubicBezTo>
                    <a:pt x="214524" y="261538"/>
                    <a:pt x="183742" y="280133"/>
                    <a:pt x="155159" y="263737"/>
                  </a:cubicBezTo>
                  <a:cubicBezTo>
                    <a:pt x="154907" y="263611"/>
                    <a:pt x="154656" y="263423"/>
                    <a:pt x="154342" y="263297"/>
                  </a:cubicBezTo>
                  <a:cubicBezTo>
                    <a:pt x="120042" y="243131"/>
                    <a:pt x="102892" y="164165"/>
                    <a:pt x="47044" y="204811"/>
                  </a:cubicBezTo>
                  <a:cubicBezTo>
                    <a:pt x="40447" y="209648"/>
                    <a:pt x="-4093" y="254565"/>
                    <a:pt x="305" y="288488"/>
                  </a:cubicBezTo>
                  <a:cubicBezTo>
                    <a:pt x="6084" y="333154"/>
                    <a:pt x="35422" y="383474"/>
                    <a:pt x="54708" y="423616"/>
                  </a:cubicBezTo>
                  <a:cubicBezTo>
                    <a:pt x="84045" y="484741"/>
                    <a:pt x="148374" y="490395"/>
                    <a:pt x="203845" y="497557"/>
                  </a:cubicBezTo>
                  <a:cubicBezTo>
                    <a:pt x="184119" y="714227"/>
                    <a:pt x="156227" y="1190913"/>
                    <a:pt x="159116" y="1233568"/>
                  </a:cubicBezTo>
                  <a:cubicBezTo>
                    <a:pt x="160938" y="1260141"/>
                    <a:pt x="155284" y="1306001"/>
                    <a:pt x="174947" y="1327800"/>
                  </a:cubicBezTo>
                  <a:cubicBezTo>
                    <a:pt x="192977" y="1347840"/>
                    <a:pt x="221560" y="1341055"/>
                    <a:pt x="244993" y="1337725"/>
                  </a:cubicBezTo>
                  <a:cubicBezTo>
                    <a:pt x="291794" y="1331129"/>
                    <a:pt x="338784" y="1325727"/>
                    <a:pt x="385900" y="1321894"/>
                  </a:cubicBezTo>
                  <a:cubicBezTo>
                    <a:pt x="473850" y="1314796"/>
                    <a:pt x="561988" y="1313037"/>
                    <a:pt x="650188" y="1315675"/>
                  </a:cubicBezTo>
                  <a:cubicBezTo>
                    <a:pt x="660302" y="1315989"/>
                    <a:pt x="673306" y="1307885"/>
                    <a:pt x="674940" y="1297583"/>
                  </a:cubicBezTo>
                  <a:cubicBezTo>
                    <a:pt x="695231" y="1167920"/>
                    <a:pt x="665831" y="639218"/>
                    <a:pt x="661370" y="50402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1" name="Freeform: Shape 7240">
              <a:extLst>
                <a:ext uri="{FF2B5EF4-FFF2-40B4-BE49-F238E27FC236}">
                  <a16:creationId xmlns:a16="http://schemas.microsoft.com/office/drawing/2014/main" id="{B1FA27A3-2B3E-9161-E95B-5953E592D08F}"/>
                </a:ext>
              </a:extLst>
            </p:cNvPr>
            <p:cNvSpPr/>
            <p:nvPr/>
          </p:nvSpPr>
          <p:spPr>
            <a:xfrm>
              <a:off x="8127885" y="3470406"/>
              <a:ext cx="36092" cy="142799"/>
            </a:xfrm>
            <a:custGeom>
              <a:avLst/>
              <a:gdLst>
                <a:gd name="connsiteX0" fmla="*/ 27681 w 36092"/>
                <a:gd name="connsiteY0" fmla="*/ 3031 h 142799"/>
                <a:gd name="connsiteX1" fmla="*/ 40 w 36092"/>
                <a:gd name="connsiteY1" fmla="*/ 138724 h 142799"/>
                <a:gd name="connsiteX2" fmla="*/ 8583 w 36092"/>
                <a:gd name="connsiteY2" fmla="*/ 138724 h 142799"/>
                <a:gd name="connsiteX3" fmla="*/ 35910 w 36092"/>
                <a:gd name="connsiteY3" fmla="*/ 5292 h 142799"/>
                <a:gd name="connsiteX4" fmla="*/ 27681 w 36092"/>
                <a:gd name="connsiteY4" fmla="*/ 3031 h 14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92" h="142799">
                  <a:moveTo>
                    <a:pt x="27681" y="3031"/>
                  </a:moveTo>
                  <a:cubicBezTo>
                    <a:pt x="15242" y="47634"/>
                    <a:pt x="6070" y="92865"/>
                    <a:pt x="40" y="138724"/>
                  </a:cubicBezTo>
                  <a:cubicBezTo>
                    <a:pt x="-651" y="144190"/>
                    <a:pt x="7892" y="144127"/>
                    <a:pt x="8583" y="138724"/>
                  </a:cubicBezTo>
                  <a:cubicBezTo>
                    <a:pt x="14551" y="93556"/>
                    <a:pt x="23660" y="49141"/>
                    <a:pt x="35910" y="5292"/>
                  </a:cubicBezTo>
                  <a:cubicBezTo>
                    <a:pt x="37418" y="15"/>
                    <a:pt x="29126" y="-2309"/>
                    <a:pt x="27681" y="3031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2" name="Freeform: Shape 7241">
              <a:extLst>
                <a:ext uri="{FF2B5EF4-FFF2-40B4-BE49-F238E27FC236}">
                  <a16:creationId xmlns:a16="http://schemas.microsoft.com/office/drawing/2014/main" id="{957408FF-9BA9-5C68-F451-3AAB39D310B8}"/>
                </a:ext>
              </a:extLst>
            </p:cNvPr>
            <p:cNvSpPr/>
            <p:nvPr/>
          </p:nvSpPr>
          <p:spPr>
            <a:xfrm>
              <a:off x="8298468" y="333554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3" name="Freeform: Shape 7242">
              <a:extLst>
                <a:ext uri="{FF2B5EF4-FFF2-40B4-BE49-F238E27FC236}">
                  <a16:creationId xmlns:a16="http://schemas.microsoft.com/office/drawing/2014/main" id="{7B300720-A98E-9EF4-38D3-EA829285AC73}"/>
                </a:ext>
              </a:extLst>
            </p:cNvPr>
            <p:cNvSpPr/>
            <p:nvPr/>
          </p:nvSpPr>
          <p:spPr>
            <a:xfrm>
              <a:off x="8274973" y="3568422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4" name="Freeform: Shape 7243">
              <a:extLst>
                <a:ext uri="{FF2B5EF4-FFF2-40B4-BE49-F238E27FC236}">
                  <a16:creationId xmlns:a16="http://schemas.microsoft.com/office/drawing/2014/main" id="{2130B052-5067-3F75-EFB1-FE2454639E12}"/>
                </a:ext>
              </a:extLst>
            </p:cNvPr>
            <p:cNvSpPr/>
            <p:nvPr/>
          </p:nvSpPr>
          <p:spPr>
            <a:xfrm>
              <a:off x="8266429" y="379495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5" name="Freeform: Shape 7244">
              <a:extLst>
                <a:ext uri="{FF2B5EF4-FFF2-40B4-BE49-F238E27FC236}">
                  <a16:creationId xmlns:a16="http://schemas.microsoft.com/office/drawing/2014/main" id="{A8B0C6E9-5113-6D00-C889-7BE0F0DC8E9B}"/>
                </a:ext>
              </a:extLst>
            </p:cNvPr>
            <p:cNvSpPr/>
            <p:nvPr/>
          </p:nvSpPr>
          <p:spPr>
            <a:xfrm>
              <a:off x="8260022" y="398938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6" name="Freeform: Shape 7245">
              <a:extLst>
                <a:ext uri="{FF2B5EF4-FFF2-40B4-BE49-F238E27FC236}">
                  <a16:creationId xmlns:a16="http://schemas.microsoft.com/office/drawing/2014/main" id="{11CE02B1-99E8-78AD-FB96-339361C0F939}"/>
                </a:ext>
              </a:extLst>
            </p:cNvPr>
            <p:cNvSpPr/>
            <p:nvPr/>
          </p:nvSpPr>
          <p:spPr>
            <a:xfrm>
              <a:off x="8255750" y="421585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7" name="Freeform: Shape 7246">
              <a:extLst>
                <a:ext uri="{FF2B5EF4-FFF2-40B4-BE49-F238E27FC236}">
                  <a16:creationId xmlns:a16="http://schemas.microsoft.com/office/drawing/2014/main" id="{05C55334-A1C3-1CEA-4530-8FE306B74DF5}"/>
                </a:ext>
              </a:extLst>
            </p:cNvPr>
            <p:cNvSpPr/>
            <p:nvPr/>
          </p:nvSpPr>
          <p:spPr>
            <a:xfrm>
              <a:off x="8255750" y="439533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8" name="Freeform: Shape 7247">
              <a:extLst>
                <a:ext uri="{FF2B5EF4-FFF2-40B4-BE49-F238E27FC236}">
                  <a16:creationId xmlns:a16="http://schemas.microsoft.com/office/drawing/2014/main" id="{8322CC58-44ED-C817-EF5F-12192F884312}"/>
                </a:ext>
              </a:extLst>
            </p:cNvPr>
            <p:cNvSpPr/>
            <p:nvPr/>
          </p:nvSpPr>
          <p:spPr>
            <a:xfrm>
              <a:off x="8392634" y="3261443"/>
              <a:ext cx="65980" cy="405671"/>
            </a:xfrm>
            <a:custGeom>
              <a:avLst/>
              <a:gdLst>
                <a:gd name="connsiteX0" fmla="*/ 59008 w 65980"/>
                <a:gd name="connsiteY0" fmla="*/ 402656 h 405671"/>
                <a:gd name="connsiteX1" fmla="*/ 61584 w 65980"/>
                <a:gd name="connsiteY1" fmla="*/ 397065 h 405671"/>
                <a:gd name="connsiteX2" fmla="*/ 62714 w 65980"/>
                <a:gd name="connsiteY2" fmla="*/ 394490 h 405671"/>
                <a:gd name="connsiteX3" fmla="*/ 63845 w 65980"/>
                <a:gd name="connsiteY3" fmla="*/ 390721 h 405671"/>
                <a:gd name="connsiteX4" fmla="*/ 64096 w 65980"/>
                <a:gd name="connsiteY4" fmla="*/ 389401 h 405671"/>
                <a:gd name="connsiteX5" fmla="*/ 64096 w 65980"/>
                <a:gd name="connsiteY5" fmla="*/ 387517 h 405671"/>
                <a:gd name="connsiteX6" fmla="*/ 65981 w 65980"/>
                <a:gd name="connsiteY6" fmla="*/ 379413 h 405671"/>
                <a:gd name="connsiteX7" fmla="*/ 25587 w 65980"/>
                <a:gd name="connsiteY7" fmla="*/ 203011 h 405671"/>
                <a:gd name="connsiteX8" fmla="*/ 58254 w 65980"/>
                <a:gd name="connsiteY8" fmla="*/ 22024 h 405671"/>
                <a:gd name="connsiteX9" fmla="*/ 39408 w 65980"/>
                <a:gd name="connsiteY9" fmla="*/ 4622 h 405671"/>
                <a:gd name="connsiteX10" fmla="*/ 82 w 65980"/>
                <a:gd name="connsiteY10" fmla="*/ 189567 h 405671"/>
                <a:gd name="connsiteX11" fmla="*/ 48454 w 65980"/>
                <a:gd name="connsiteY11" fmla="*/ 399955 h 405671"/>
                <a:gd name="connsiteX12" fmla="*/ 58003 w 65980"/>
                <a:gd name="connsiteY12" fmla="*/ 405672 h 405671"/>
                <a:gd name="connsiteX13" fmla="*/ 59071 w 65980"/>
                <a:gd name="connsiteY13" fmla="*/ 402656 h 405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980" h="405671">
                  <a:moveTo>
                    <a:pt x="59008" y="402656"/>
                  </a:moveTo>
                  <a:cubicBezTo>
                    <a:pt x="59887" y="400772"/>
                    <a:pt x="60704" y="398950"/>
                    <a:pt x="61584" y="397065"/>
                  </a:cubicBezTo>
                  <a:cubicBezTo>
                    <a:pt x="61584" y="397003"/>
                    <a:pt x="62400" y="395118"/>
                    <a:pt x="62714" y="394490"/>
                  </a:cubicBezTo>
                  <a:cubicBezTo>
                    <a:pt x="63091" y="393233"/>
                    <a:pt x="63405" y="391977"/>
                    <a:pt x="63845" y="390721"/>
                  </a:cubicBezTo>
                  <a:cubicBezTo>
                    <a:pt x="63971" y="389967"/>
                    <a:pt x="64034" y="389590"/>
                    <a:pt x="64096" y="389401"/>
                  </a:cubicBezTo>
                  <a:cubicBezTo>
                    <a:pt x="64096" y="388773"/>
                    <a:pt x="64096" y="388145"/>
                    <a:pt x="64096" y="387517"/>
                  </a:cubicBezTo>
                  <a:cubicBezTo>
                    <a:pt x="63971" y="384501"/>
                    <a:pt x="64725" y="381800"/>
                    <a:pt x="65981" y="379413"/>
                  </a:cubicBezTo>
                  <a:cubicBezTo>
                    <a:pt x="34131" y="325638"/>
                    <a:pt x="25838" y="265078"/>
                    <a:pt x="25587" y="203011"/>
                  </a:cubicBezTo>
                  <a:cubicBezTo>
                    <a:pt x="25336" y="145090"/>
                    <a:pt x="21127" y="70333"/>
                    <a:pt x="58254" y="22024"/>
                  </a:cubicBezTo>
                  <a:cubicBezTo>
                    <a:pt x="68243" y="9020"/>
                    <a:pt x="49459" y="-8445"/>
                    <a:pt x="39408" y="4622"/>
                  </a:cubicBezTo>
                  <a:cubicBezTo>
                    <a:pt x="-484" y="56512"/>
                    <a:pt x="961" y="126872"/>
                    <a:pt x="82" y="189567"/>
                  </a:cubicBezTo>
                  <a:cubicBezTo>
                    <a:pt x="-986" y="263445"/>
                    <a:pt x="8060" y="336569"/>
                    <a:pt x="48454" y="399955"/>
                  </a:cubicBezTo>
                  <a:cubicBezTo>
                    <a:pt x="50967" y="403850"/>
                    <a:pt x="54422" y="405546"/>
                    <a:pt x="58003" y="405672"/>
                  </a:cubicBezTo>
                  <a:cubicBezTo>
                    <a:pt x="58254" y="404604"/>
                    <a:pt x="58631" y="403599"/>
                    <a:pt x="59071" y="402656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9" name="Freeform: Shape 7248">
              <a:extLst>
                <a:ext uri="{FF2B5EF4-FFF2-40B4-BE49-F238E27FC236}">
                  <a16:creationId xmlns:a16="http://schemas.microsoft.com/office/drawing/2014/main" id="{4AAAA7CB-7F9D-5E87-A1E8-84CF3ABA7705}"/>
                </a:ext>
              </a:extLst>
            </p:cNvPr>
            <p:cNvSpPr/>
            <p:nvPr/>
          </p:nvSpPr>
          <p:spPr>
            <a:xfrm>
              <a:off x="8404022" y="3278928"/>
              <a:ext cx="199721" cy="558399"/>
            </a:xfrm>
            <a:custGeom>
              <a:avLst/>
              <a:gdLst>
                <a:gd name="connsiteX0" fmla="*/ 191103 w 199721"/>
                <a:gd name="connsiteY0" fmla="*/ 354766 h 558399"/>
                <a:gd name="connsiteX1" fmla="*/ 29150 w 199721"/>
                <a:gd name="connsiteY1" fmla="*/ 548695 h 558399"/>
                <a:gd name="connsiteX2" fmla="*/ 21926 w 199721"/>
                <a:gd name="connsiteY2" fmla="*/ 515588 h 558399"/>
                <a:gd name="connsiteX3" fmla="*/ 10492 w 199721"/>
                <a:gd name="connsiteY3" fmla="*/ 483989 h 558399"/>
                <a:gd name="connsiteX4" fmla="*/ 37317 w 199721"/>
                <a:gd name="connsiteY4" fmla="*/ 417838 h 558399"/>
                <a:gd name="connsiteX5" fmla="*/ 62320 w 199721"/>
                <a:gd name="connsiteY5" fmla="*/ 295966 h 558399"/>
                <a:gd name="connsiteX6" fmla="*/ 43285 w 199721"/>
                <a:gd name="connsiteY6" fmla="*/ 3094 h 558399"/>
                <a:gd name="connsiteX7" fmla="*/ 35055 w 199721"/>
                <a:gd name="connsiteY7" fmla="*/ 5355 h 558399"/>
                <a:gd name="connsiteX8" fmla="*/ 52834 w 199721"/>
                <a:gd name="connsiteY8" fmla="*/ 309912 h 558399"/>
                <a:gd name="connsiteX9" fmla="*/ 15769 w 199721"/>
                <a:gd name="connsiteY9" fmla="*/ 441836 h 558399"/>
                <a:gd name="connsiteX10" fmla="*/ 1132 w 199721"/>
                <a:gd name="connsiteY10" fmla="*/ 483549 h 558399"/>
                <a:gd name="connsiteX11" fmla="*/ 21675 w 199721"/>
                <a:gd name="connsiteY11" fmla="*/ 555291 h 558399"/>
                <a:gd name="connsiteX12" fmla="*/ 26951 w 199721"/>
                <a:gd name="connsiteY12" fmla="*/ 558306 h 558399"/>
                <a:gd name="connsiteX13" fmla="*/ 199709 w 199721"/>
                <a:gd name="connsiteY13" fmla="*/ 354892 h 558399"/>
                <a:gd name="connsiteX14" fmla="*/ 191166 w 199721"/>
                <a:gd name="connsiteY14" fmla="*/ 354892 h 558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721" h="558399">
                  <a:moveTo>
                    <a:pt x="191103" y="354766"/>
                  </a:moveTo>
                  <a:cubicBezTo>
                    <a:pt x="184884" y="446296"/>
                    <a:pt x="117665" y="525953"/>
                    <a:pt x="29150" y="548695"/>
                  </a:cubicBezTo>
                  <a:cubicBezTo>
                    <a:pt x="27328" y="537513"/>
                    <a:pt x="25067" y="526456"/>
                    <a:pt x="21926" y="515588"/>
                  </a:cubicBezTo>
                  <a:cubicBezTo>
                    <a:pt x="18848" y="505097"/>
                    <a:pt x="12503" y="494543"/>
                    <a:pt x="10492" y="483989"/>
                  </a:cubicBezTo>
                  <a:cubicBezTo>
                    <a:pt x="6472" y="462567"/>
                    <a:pt x="28962" y="437501"/>
                    <a:pt x="37317" y="417838"/>
                  </a:cubicBezTo>
                  <a:cubicBezTo>
                    <a:pt x="53650" y="379392"/>
                    <a:pt x="59995" y="337427"/>
                    <a:pt x="62320" y="295966"/>
                  </a:cubicBezTo>
                  <a:cubicBezTo>
                    <a:pt x="67785" y="198593"/>
                    <a:pt x="58236" y="99273"/>
                    <a:pt x="43285" y="3094"/>
                  </a:cubicBezTo>
                  <a:cubicBezTo>
                    <a:pt x="42468" y="-2309"/>
                    <a:pt x="34239" y="-47"/>
                    <a:pt x="35055" y="5355"/>
                  </a:cubicBezTo>
                  <a:cubicBezTo>
                    <a:pt x="50509" y="104927"/>
                    <a:pt x="60938" y="209147"/>
                    <a:pt x="52834" y="309912"/>
                  </a:cubicBezTo>
                  <a:cubicBezTo>
                    <a:pt x="49190" y="355646"/>
                    <a:pt x="39453" y="402007"/>
                    <a:pt x="15769" y="441836"/>
                  </a:cubicBezTo>
                  <a:cubicBezTo>
                    <a:pt x="7100" y="456411"/>
                    <a:pt x="-3517" y="465959"/>
                    <a:pt x="1132" y="483549"/>
                  </a:cubicBezTo>
                  <a:cubicBezTo>
                    <a:pt x="7603" y="507987"/>
                    <a:pt x="17780" y="529848"/>
                    <a:pt x="21675" y="555291"/>
                  </a:cubicBezTo>
                  <a:cubicBezTo>
                    <a:pt x="22051" y="557615"/>
                    <a:pt x="24878" y="558746"/>
                    <a:pt x="26951" y="558306"/>
                  </a:cubicBezTo>
                  <a:cubicBezTo>
                    <a:pt x="121560" y="536256"/>
                    <a:pt x="193113" y="451636"/>
                    <a:pt x="199709" y="354892"/>
                  </a:cubicBezTo>
                  <a:cubicBezTo>
                    <a:pt x="200086" y="349426"/>
                    <a:pt x="191543" y="349426"/>
                    <a:pt x="191166" y="354892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0" name="Freeform: Shape 7249">
              <a:extLst>
                <a:ext uri="{FF2B5EF4-FFF2-40B4-BE49-F238E27FC236}">
                  <a16:creationId xmlns:a16="http://schemas.microsoft.com/office/drawing/2014/main" id="{DC8CA383-EFB1-27DF-FF3A-780B047B33A3}"/>
                </a:ext>
              </a:extLst>
            </p:cNvPr>
            <p:cNvSpPr/>
            <p:nvPr/>
          </p:nvSpPr>
          <p:spPr>
            <a:xfrm>
              <a:off x="8292445" y="2895561"/>
              <a:ext cx="189786" cy="217815"/>
            </a:xfrm>
            <a:custGeom>
              <a:avLst/>
              <a:gdLst>
                <a:gd name="connsiteX0" fmla="*/ 157940 w 189786"/>
                <a:gd name="connsiteY0" fmla="*/ 31584 h 217815"/>
                <a:gd name="connsiteX1" fmla="*/ 12886 w 189786"/>
                <a:gd name="connsiteY1" fmla="*/ 22287 h 217815"/>
                <a:gd name="connsiteX2" fmla="*/ 13263 w 189786"/>
                <a:gd name="connsiteY2" fmla="*/ 42955 h 217815"/>
                <a:gd name="connsiteX3" fmla="*/ 63394 w 189786"/>
                <a:gd name="connsiteY3" fmla="*/ 113691 h 217815"/>
                <a:gd name="connsiteX4" fmla="*/ 88083 w 189786"/>
                <a:gd name="connsiteY4" fmla="*/ 128517 h 217815"/>
                <a:gd name="connsiteX5" fmla="*/ 104856 w 189786"/>
                <a:gd name="connsiteY5" fmla="*/ 173685 h 217815"/>
                <a:gd name="connsiteX6" fmla="*/ 111892 w 189786"/>
                <a:gd name="connsiteY6" fmla="*/ 203337 h 217815"/>
                <a:gd name="connsiteX7" fmla="*/ 180179 w 189786"/>
                <a:gd name="connsiteY7" fmla="*/ 168346 h 217815"/>
                <a:gd name="connsiteX8" fmla="*/ 158003 w 189786"/>
                <a:gd name="connsiteY8" fmla="*/ 31647 h 21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786" h="217815">
                  <a:moveTo>
                    <a:pt x="157940" y="31584"/>
                  </a:moveTo>
                  <a:cubicBezTo>
                    <a:pt x="119117" y="-12328"/>
                    <a:pt x="56673" y="-5606"/>
                    <a:pt x="12886" y="22287"/>
                  </a:cubicBezTo>
                  <a:cubicBezTo>
                    <a:pt x="1139" y="29762"/>
                    <a:pt x="-9164" y="44023"/>
                    <a:pt x="13263" y="42955"/>
                  </a:cubicBezTo>
                  <a:cubicBezTo>
                    <a:pt x="48255" y="41259"/>
                    <a:pt x="40025" y="95662"/>
                    <a:pt x="63394" y="113691"/>
                  </a:cubicBezTo>
                  <a:cubicBezTo>
                    <a:pt x="72504" y="117084"/>
                    <a:pt x="80733" y="121984"/>
                    <a:pt x="88083" y="128517"/>
                  </a:cubicBezTo>
                  <a:cubicBezTo>
                    <a:pt x="99579" y="141395"/>
                    <a:pt x="105170" y="156472"/>
                    <a:pt x="104856" y="173685"/>
                  </a:cubicBezTo>
                  <a:cubicBezTo>
                    <a:pt x="106678" y="183360"/>
                    <a:pt x="106490" y="194605"/>
                    <a:pt x="111892" y="203337"/>
                  </a:cubicBezTo>
                  <a:cubicBezTo>
                    <a:pt x="136267" y="242663"/>
                    <a:pt x="170630" y="191966"/>
                    <a:pt x="180179" y="168346"/>
                  </a:cubicBezTo>
                  <a:cubicBezTo>
                    <a:pt x="198397" y="123177"/>
                    <a:pt x="190544" y="68460"/>
                    <a:pt x="158003" y="31647"/>
                  </a:cubicBezTo>
                  <a:close/>
                </a:path>
              </a:pathLst>
            </a:custGeom>
            <a:solidFill>
              <a:schemeClr val="tx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1" name="Freeform: Shape 7250">
              <a:extLst>
                <a:ext uri="{FF2B5EF4-FFF2-40B4-BE49-F238E27FC236}">
                  <a16:creationId xmlns:a16="http://schemas.microsoft.com/office/drawing/2014/main" id="{CD742FE9-1E28-94D6-285D-D2E1CDF6685D}"/>
                </a:ext>
              </a:extLst>
            </p:cNvPr>
            <p:cNvSpPr/>
            <p:nvPr/>
          </p:nvSpPr>
          <p:spPr>
            <a:xfrm>
              <a:off x="8207853" y="3097569"/>
              <a:ext cx="337514" cy="223712"/>
            </a:xfrm>
            <a:custGeom>
              <a:avLst/>
              <a:gdLst>
                <a:gd name="connsiteX0" fmla="*/ 323948 w 337514"/>
                <a:gd name="connsiteY0" fmla="*/ 83561 h 223712"/>
                <a:gd name="connsiteX1" fmla="*/ 267095 w 337514"/>
                <a:gd name="connsiteY1" fmla="*/ 42351 h 223712"/>
                <a:gd name="connsiteX2" fmla="*/ 233360 w 337514"/>
                <a:gd name="connsiteY2" fmla="*/ 5726 h 223712"/>
                <a:gd name="connsiteX3" fmla="*/ 108597 w 337514"/>
                <a:gd name="connsiteY3" fmla="*/ 35441 h 223712"/>
                <a:gd name="connsiteX4" fmla="*/ 65565 w 337514"/>
                <a:gd name="connsiteY4" fmla="*/ 24635 h 223712"/>
                <a:gd name="connsiteX5" fmla="*/ 47033 w 337514"/>
                <a:gd name="connsiteY5" fmla="*/ 23505 h 223712"/>
                <a:gd name="connsiteX6" fmla="*/ 3058 w 337514"/>
                <a:gd name="connsiteY6" fmla="*/ 113841 h 223712"/>
                <a:gd name="connsiteX7" fmla="*/ 16879 w 337514"/>
                <a:gd name="connsiteY7" fmla="*/ 185834 h 223712"/>
                <a:gd name="connsiteX8" fmla="*/ 252457 w 337514"/>
                <a:gd name="connsiteY8" fmla="*/ 211088 h 223712"/>
                <a:gd name="connsiteX9" fmla="*/ 324011 w 337514"/>
                <a:gd name="connsiteY9" fmla="*/ 83561 h 22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7514" h="223712">
                  <a:moveTo>
                    <a:pt x="323948" y="83561"/>
                  </a:moveTo>
                  <a:cubicBezTo>
                    <a:pt x="307489" y="53533"/>
                    <a:pt x="287951" y="42351"/>
                    <a:pt x="267095" y="42351"/>
                  </a:cubicBezTo>
                  <a:cubicBezTo>
                    <a:pt x="258677" y="25892"/>
                    <a:pt x="246678" y="12071"/>
                    <a:pt x="233360" y="5726"/>
                  </a:cubicBezTo>
                  <a:cubicBezTo>
                    <a:pt x="198871" y="-10796"/>
                    <a:pt x="149054" y="11317"/>
                    <a:pt x="108597" y="35441"/>
                  </a:cubicBezTo>
                  <a:cubicBezTo>
                    <a:pt x="94274" y="31608"/>
                    <a:pt x="79763" y="28279"/>
                    <a:pt x="65565" y="24635"/>
                  </a:cubicBezTo>
                  <a:cubicBezTo>
                    <a:pt x="61042" y="19987"/>
                    <a:pt x="53315" y="18039"/>
                    <a:pt x="47033" y="23505"/>
                  </a:cubicBezTo>
                  <a:cubicBezTo>
                    <a:pt x="19706" y="47188"/>
                    <a:pt x="7330" y="78284"/>
                    <a:pt x="3058" y="113841"/>
                  </a:cubicBezTo>
                  <a:cubicBezTo>
                    <a:pt x="-20" y="139158"/>
                    <a:pt x="-5988" y="169626"/>
                    <a:pt x="16879" y="185834"/>
                  </a:cubicBezTo>
                  <a:cubicBezTo>
                    <a:pt x="77564" y="228804"/>
                    <a:pt x="184108" y="232196"/>
                    <a:pt x="252457" y="211088"/>
                  </a:cubicBezTo>
                  <a:cubicBezTo>
                    <a:pt x="317163" y="191048"/>
                    <a:pt x="360950" y="150968"/>
                    <a:pt x="324011" y="83561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252" name="Group 7251">
            <a:extLst>
              <a:ext uri="{FF2B5EF4-FFF2-40B4-BE49-F238E27FC236}">
                <a16:creationId xmlns:a16="http://schemas.microsoft.com/office/drawing/2014/main" id="{083B9E89-E1A9-9646-BAEF-AA18F1021E04}"/>
              </a:ext>
            </a:extLst>
          </p:cNvPr>
          <p:cNvGrpSpPr>
            <a:grpSpLocks/>
          </p:cNvGrpSpPr>
          <p:nvPr/>
        </p:nvGrpSpPr>
        <p:grpSpPr>
          <a:xfrm>
            <a:off x="358775" y="5831840"/>
            <a:ext cx="1370677" cy="946330"/>
            <a:chOff x="1119031" y="2670628"/>
            <a:chExt cx="2991860" cy="2068658"/>
          </a:xfrm>
        </p:grpSpPr>
        <p:sp>
          <p:nvSpPr>
            <p:cNvPr id="7253" name="Freeform: Shape 7252">
              <a:extLst>
                <a:ext uri="{FF2B5EF4-FFF2-40B4-BE49-F238E27FC236}">
                  <a16:creationId xmlns:a16="http://schemas.microsoft.com/office/drawing/2014/main" id="{5444A30F-CC00-CC69-0AD9-530B8A7E492A}"/>
                </a:ext>
              </a:extLst>
            </p:cNvPr>
            <p:cNvSpPr/>
            <p:nvPr/>
          </p:nvSpPr>
          <p:spPr>
            <a:xfrm>
              <a:off x="1883756" y="4589313"/>
              <a:ext cx="190760" cy="149973"/>
            </a:xfrm>
            <a:custGeom>
              <a:avLst/>
              <a:gdLst>
                <a:gd name="connsiteX0" fmla="*/ 177941 w 190760"/>
                <a:gd name="connsiteY0" fmla="*/ 87142 h 149973"/>
                <a:gd name="connsiteX1" fmla="*/ 90778 w 190760"/>
                <a:gd name="connsiteY1" fmla="*/ 52834 h 149973"/>
                <a:gd name="connsiteX2" fmla="*/ 88808 w 190760"/>
                <a:gd name="connsiteY2" fmla="*/ 26324 h 149973"/>
                <a:gd name="connsiteX3" fmla="*/ 26349 w 190760"/>
                <a:gd name="connsiteY3" fmla="*/ 60 h 149973"/>
                <a:gd name="connsiteX4" fmla="*/ 14120 w 190760"/>
                <a:gd name="connsiteY4" fmla="*/ 7693 h 149973"/>
                <a:gd name="connsiteX5" fmla="*/ 12150 w 190760"/>
                <a:gd name="connsiteY5" fmla="*/ 13028 h 149973"/>
                <a:gd name="connsiteX6" fmla="*/ 3 w 190760"/>
                <a:gd name="connsiteY6" fmla="*/ 104459 h 149973"/>
                <a:gd name="connsiteX7" fmla="*/ 14202 w 190760"/>
                <a:gd name="connsiteY7" fmla="*/ 139587 h 149973"/>
                <a:gd name="connsiteX8" fmla="*/ 71162 w 190760"/>
                <a:gd name="connsiteY8" fmla="*/ 149518 h 149973"/>
                <a:gd name="connsiteX9" fmla="*/ 179501 w 190760"/>
                <a:gd name="connsiteY9" fmla="*/ 147631 h 149973"/>
                <a:gd name="connsiteX10" fmla="*/ 190745 w 190760"/>
                <a:gd name="connsiteY10" fmla="*/ 117263 h 149973"/>
                <a:gd name="connsiteX11" fmla="*/ 177859 w 190760"/>
                <a:gd name="connsiteY11" fmla="*/ 87142 h 149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760" h="149973">
                  <a:moveTo>
                    <a:pt x="177941" y="87142"/>
                  </a:moveTo>
                  <a:cubicBezTo>
                    <a:pt x="155699" y="75159"/>
                    <a:pt x="115482" y="61124"/>
                    <a:pt x="90778" y="52834"/>
                  </a:cubicBezTo>
                  <a:cubicBezTo>
                    <a:pt x="90532" y="43149"/>
                    <a:pt x="89875" y="33957"/>
                    <a:pt x="88808" y="26324"/>
                  </a:cubicBezTo>
                  <a:cubicBezTo>
                    <a:pt x="84704" y="-3633"/>
                    <a:pt x="50643" y="2112"/>
                    <a:pt x="26349" y="60"/>
                  </a:cubicBezTo>
                  <a:cubicBezTo>
                    <a:pt x="19783" y="-514"/>
                    <a:pt x="15679" y="3097"/>
                    <a:pt x="14120" y="7693"/>
                  </a:cubicBezTo>
                  <a:cubicBezTo>
                    <a:pt x="13135" y="9253"/>
                    <a:pt x="12478" y="10976"/>
                    <a:pt x="12150" y="13028"/>
                  </a:cubicBezTo>
                  <a:cubicBezTo>
                    <a:pt x="7390" y="42739"/>
                    <a:pt x="249" y="74338"/>
                    <a:pt x="3" y="104459"/>
                  </a:cubicBezTo>
                  <a:cubicBezTo>
                    <a:pt x="-79" y="119069"/>
                    <a:pt x="1398" y="130641"/>
                    <a:pt x="14202" y="139587"/>
                  </a:cubicBezTo>
                  <a:cubicBezTo>
                    <a:pt x="29796" y="150421"/>
                    <a:pt x="53188" y="148780"/>
                    <a:pt x="71162" y="149518"/>
                  </a:cubicBezTo>
                  <a:cubicBezTo>
                    <a:pt x="105223" y="150832"/>
                    <a:pt x="145522" y="149026"/>
                    <a:pt x="179501" y="147631"/>
                  </a:cubicBezTo>
                  <a:cubicBezTo>
                    <a:pt x="186231" y="147384"/>
                    <a:pt x="191073" y="134745"/>
                    <a:pt x="190745" y="117263"/>
                  </a:cubicBezTo>
                  <a:cubicBezTo>
                    <a:pt x="190335" y="98058"/>
                    <a:pt x="186149" y="91574"/>
                    <a:pt x="177859" y="87142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254" name="Graphic 2">
              <a:extLst>
                <a:ext uri="{FF2B5EF4-FFF2-40B4-BE49-F238E27FC236}">
                  <a16:creationId xmlns:a16="http://schemas.microsoft.com/office/drawing/2014/main" id="{F56A1998-7E83-6A86-C5DF-525B26C96595}"/>
                </a:ext>
              </a:extLst>
            </p:cNvPr>
            <p:cNvGrpSpPr/>
            <p:nvPr/>
          </p:nvGrpSpPr>
          <p:grpSpPr>
            <a:xfrm>
              <a:off x="1945662" y="4612769"/>
              <a:ext cx="33915" cy="38748"/>
              <a:chOff x="1945662" y="4612769"/>
              <a:chExt cx="33915" cy="38748"/>
            </a:xfrm>
            <a:solidFill>
              <a:srgbClr val="373269"/>
            </a:solidFill>
          </p:grpSpPr>
          <p:sp>
            <p:nvSpPr>
              <p:cNvPr id="8214" name="Freeform: Shape 8213">
                <a:extLst>
                  <a:ext uri="{FF2B5EF4-FFF2-40B4-BE49-F238E27FC236}">
                    <a16:creationId xmlns:a16="http://schemas.microsoft.com/office/drawing/2014/main" id="{E3193717-7920-733B-8EBA-A8ACFFC2FE42}"/>
                  </a:ext>
                </a:extLst>
              </p:cNvPr>
              <p:cNvSpPr/>
              <p:nvPr/>
            </p:nvSpPr>
            <p:spPr>
              <a:xfrm>
                <a:off x="1945683" y="4612769"/>
                <a:ext cx="28339" cy="14504"/>
              </a:xfrm>
              <a:custGeom>
                <a:avLst/>
                <a:gdLst>
                  <a:gd name="connsiteX0" fmla="*/ 4393 w 28339"/>
                  <a:gd name="connsiteY0" fmla="*/ 12881 h 14504"/>
                  <a:gd name="connsiteX1" fmla="*/ 22778 w 28339"/>
                  <a:gd name="connsiteY1" fmla="*/ 14112 h 14504"/>
                  <a:gd name="connsiteX2" fmla="*/ 20726 w 28339"/>
                  <a:gd name="connsiteY2" fmla="*/ 734 h 14504"/>
                  <a:gd name="connsiteX3" fmla="*/ 9235 w 28339"/>
                  <a:gd name="connsiteY3" fmla="*/ 242 h 14504"/>
                  <a:gd name="connsiteX4" fmla="*/ 4393 w 28339"/>
                  <a:gd name="connsiteY4" fmla="*/ 12881 h 14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39" h="14504">
                    <a:moveTo>
                      <a:pt x="4393" y="12881"/>
                    </a:moveTo>
                    <a:cubicBezTo>
                      <a:pt x="10548" y="14441"/>
                      <a:pt x="16458" y="14933"/>
                      <a:pt x="22778" y="14112"/>
                    </a:cubicBezTo>
                    <a:cubicBezTo>
                      <a:pt x="31478" y="12963"/>
                      <a:pt x="29344" y="-415"/>
                      <a:pt x="20726" y="734"/>
                    </a:cubicBezTo>
                    <a:cubicBezTo>
                      <a:pt x="16868" y="1227"/>
                      <a:pt x="13093" y="1227"/>
                      <a:pt x="9235" y="242"/>
                    </a:cubicBezTo>
                    <a:cubicBezTo>
                      <a:pt x="864" y="-1892"/>
                      <a:pt x="-4061" y="10747"/>
                      <a:pt x="4393" y="1288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15" name="Freeform: Shape 8214">
                <a:extLst>
                  <a:ext uri="{FF2B5EF4-FFF2-40B4-BE49-F238E27FC236}">
                    <a16:creationId xmlns:a16="http://schemas.microsoft.com/office/drawing/2014/main" id="{1EBFDDAD-E18D-AE61-EF9D-27063563D496}"/>
                  </a:ext>
                </a:extLst>
              </p:cNvPr>
              <p:cNvSpPr/>
              <p:nvPr/>
            </p:nvSpPr>
            <p:spPr>
              <a:xfrm>
                <a:off x="1945662" y="4630866"/>
                <a:ext cx="33915" cy="20650"/>
              </a:xfrm>
              <a:custGeom>
                <a:avLst/>
                <a:gdLst>
                  <a:gd name="connsiteX0" fmla="*/ 22716 w 33915"/>
                  <a:gd name="connsiteY0" fmla="*/ 1432 h 20650"/>
                  <a:gd name="connsiteX1" fmla="*/ 5562 w 33915"/>
                  <a:gd name="connsiteY1" fmla="*/ 7260 h 20650"/>
                  <a:gd name="connsiteX2" fmla="*/ 7614 w 33915"/>
                  <a:gd name="connsiteY2" fmla="*/ 20638 h 20650"/>
                  <a:gd name="connsiteX3" fmla="*/ 31334 w 33915"/>
                  <a:gd name="connsiteY3" fmla="*/ 11856 h 20650"/>
                  <a:gd name="connsiteX4" fmla="*/ 22716 w 33915"/>
                  <a:gd name="connsiteY4" fmla="*/ 1432 h 2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15" h="20650">
                    <a:moveTo>
                      <a:pt x="22716" y="1432"/>
                    </a:moveTo>
                    <a:cubicBezTo>
                      <a:pt x="17545" y="5290"/>
                      <a:pt x="11964" y="6931"/>
                      <a:pt x="5562" y="7260"/>
                    </a:cubicBezTo>
                    <a:cubicBezTo>
                      <a:pt x="-3138" y="7670"/>
                      <a:pt x="-1004" y="21130"/>
                      <a:pt x="7614" y="20638"/>
                    </a:cubicBezTo>
                    <a:cubicBezTo>
                      <a:pt x="16396" y="20145"/>
                      <a:pt x="24275" y="17026"/>
                      <a:pt x="31334" y="11856"/>
                    </a:cubicBezTo>
                    <a:cubicBezTo>
                      <a:pt x="38310" y="6685"/>
                      <a:pt x="29692" y="-3821"/>
                      <a:pt x="22716" y="143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255" name="Freeform: Shape 7254">
              <a:extLst>
                <a:ext uri="{FF2B5EF4-FFF2-40B4-BE49-F238E27FC236}">
                  <a16:creationId xmlns:a16="http://schemas.microsoft.com/office/drawing/2014/main" id="{E81BFA95-7857-B80D-084E-D6D05F749D1F}"/>
                </a:ext>
              </a:extLst>
            </p:cNvPr>
            <p:cNvSpPr/>
            <p:nvPr/>
          </p:nvSpPr>
          <p:spPr>
            <a:xfrm>
              <a:off x="3359080" y="4418018"/>
              <a:ext cx="190286" cy="155186"/>
            </a:xfrm>
            <a:custGeom>
              <a:avLst/>
              <a:gdLst>
                <a:gd name="connsiteX0" fmla="*/ 11464 w 190286"/>
                <a:gd name="connsiteY0" fmla="*/ 94615 h 155186"/>
                <a:gd name="connsiteX1" fmla="*/ 96822 w 190286"/>
                <a:gd name="connsiteY1" fmla="*/ 56040 h 155186"/>
                <a:gd name="connsiteX2" fmla="*/ 97479 w 190286"/>
                <a:gd name="connsiteY2" fmla="*/ 29448 h 155186"/>
                <a:gd name="connsiteX3" fmla="*/ 158542 w 190286"/>
                <a:gd name="connsiteY3" fmla="*/ 147 h 155186"/>
                <a:gd name="connsiteX4" fmla="*/ 171182 w 190286"/>
                <a:gd name="connsiteY4" fmla="*/ 7205 h 155186"/>
                <a:gd name="connsiteX5" fmla="*/ 173480 w 190286"/>
                <a:gd name="connsiteY5" fmla="*/ 12458 h 155186"/>
                <a:gd name="connsiteX6" fmla="*/ 190059 w 190286"/>
                <a:gd name="connsiteY6" fmla="*/ 103233 h 155186"/>
                <a:gd name="connsiteX7" fmla="*/ 177584 w 190286"/>
                <a:gd name="connsiteY7" fmla="*/ 139018 h 155186"/>
                <a:gd name="connsiteX8" fmla="*/ 121116 w 190286"/>
                <a:gd name="connsiteY8" fmla="*/ 151739 h 155186"/>
                <a:gd name="connsiteX9" fmla="*/ 12778 w 190286"/>
                <a:gd name="connsiteY9" fmla="*/ 155186 h 155186"/>
                <a:gd name="connsiteX10" fmla="*/ 56 w 190286"/>
                <a:gd name="connsiteY10" fmla="*/ 125393 h 155186"/>
                <a:gd name="connsiteX11" fmla="*/ 11382 w 190286"/>
                <a:gd name="connsiteY11" fmla="*/ 94615 h 15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6" h="155186">
                  <a:moveTo>
                    <a:pt x="11464" y="94615"/>
                  </a:moveTo>
                  <a:cubicBezTo>
                    <a:pt x="33050" y="81565"/>
                    <a:pt x="72528" y="65479"/>
                    <a:pt x="96822" y="56040"/>
                  </a:cubicBezTo>
                  <a:cubicBezTo>
                    <a:pt x="96576" y="46355"/>
                    <a:pt x="96822" y="37163"/>
                    <a:pt x="97479" y="29448"/>
                  </a:cubicBezTo>
                  <a:cubicBezTo>
                    <a:pt x="100105" y="-674"/>
                    <a:pt x="134412" y="3348"/>
                    <a:pt x="158542" y="147"/>
                  </a:cubicBezTo>
                  <a:cubicBezTo>
                    <a:pt x="165109" y="-756"/>
                    <a:pt x="169294" y="2609"/>
                    <a:pt x="171182" y="7205"/>
                  </a:cubicBezTo>
                  <a:cubicBezTo>
                    <a:pt x="172249" y="8683"/>
                    <a:pt x="172988" y="10406"/>
                    <a:pt x="173480" y="12458"/>
                  </a:cubicBezTo>
                  <a:cubicBezTo>
                    <a:pt x="179718" y="41923"/>
                    <a:pt x="188336" y="73112"/>
                    <a:pt x="190059" y="103233"/>
                  </a:cubicBezTo>
                  <a:cubicBezTo>
                    <a:pt x="190880" y="117760"/>
                    <a:pt x="190059" y="129497"/>
                    <a:pt x="177584" y="139018"/>
                  </a:cubicBezTo>
                  <a:cubicBezTo>
                    <a:pt x="162564" y="150590"/>
                    <a:pt x="139091" y="150180"/>
                    <a:pt x="121116" y="151739"/>
                  </a:cubicBezTo>
                  <a:cubicBezTo>
                    <a:pt x="87219" y="154776"/>
                    <a:pt x="46839" y="154940"/>
                    <a:pt x="12778" y="155186"/>
                  </a:cubicBezTo>
                  <a:cubicBezTo>
                    <a:pt x="6047" y="155186"/>
                    <a:pt x="548" y="142875"/>
                    <a:pt x="56" y="125393"/>
                  </a:cubicBezTo>
                  <a:cubicBezTo>
                    <a:pt x="-519" y="106188"/>
                    <a:pt x="3339" y="99540"/>
                    <a:pt x="11382" y="94615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256" name="Graphic 2">
              <a:extLst>
                <a:ext uri="{FF2B5EF4-FFF2-40B4-BE49-F238E27FC236}">
                  <a16:creationId xmlns:a16="http://schemas.microsoft.com/office/drawing/2014/main" id="{BA042368-9ACA-2B52-DF0B-65FFA8CD6E09}"/>
                </a:ext>
              </a:extLst>
            </p:cNvPr>
            <p:cNvGrpSpPr/>
            <p:nvPr/>
          </p:nvGrpSpPr>
          <p:grpSpPr>
            <a:xfrm>
              <a:off x="3450626" y="4443677"/>
              <a:ext cx="34180" cy="38753"/>
              <a:chOff x="3450626" y="4443677"/>
              <a:chExt cx="34180" cy="38753"/>
            </a:xfrm>
            <a:solidFill>
              <a:srgbClr val="DDA1AC"/>
            </a:solidFill>
          </p:grpSpPr>
          <p:sp>
            <p:nvSpPr>
              <p:cNvPr id="8212" name="Freeform: Shape 8211">
                <a:extLst>
                  <a:ext uri="{FF2B5EF4-FFF2-40B4-BE49-F238E27FC236}">
                    <a16:creationId xmlns:a16="http://schemas.microsoft.com/office/drawing/2014/main" id="{91842E58-9057-3049-E005-2C03A2785198}"/>
                  </a:ext>
                </a:extLst>
              </p:cNvPr>
              <p:cNvSpPr/>
              <p:nvPr/>
            </p:nvSpPr>
            <p:spPr>
              <a:xfrm>
                <a:off x="3455368" y="4443677"/>
                <a:ext cx="28257" cy="15017"/>
              </a:xfrm>
              <a:custGeom>
                <a:avLst/>
                <a:gdLst>
                  <a:gd name="connsiteX0" fmla="*/ 24172 w 28257"/>
                  <a:gd name="connsiteY0" fmla="*/ 12736 h 15017"/>
                  <a:gd name="connsiteX1" fmla="*/ 5869 w 28257"/>
                  <a:gd name="connsiteY1" fmla="*/ 14869 h 15017"/>
                  <a:gd name="connsiteX2" fmla="*/ 7264 w 28257"/>
                  <a:gd name="connsiteY2" fmla="*/ 1409 h 15017"/>
                  <a:gd name="connsiteX3" fmla="*/ 18673 w 28257"/>
                  <a:gd name="connsiteY3" fmla="*/ 342 h 15017"/>
                  <a:gd name="connsiteX4" fmla="*/ 24090 w 28257"/>
                  <a:gd name="connsiteY4" fmla="*/ 12736 h 15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57" h="15017">
                    <a:moveTo>
                      <a:pt x="24172" y="12736"/>
                    </a:moveTo>
                    <a:cubicBezTo>
                      <a:pt x="18098" y="14623"/>
                      <a:pt x="12271" y="15362"/>
                      <a:pt x="5869" y="14869"/>
                    </a:cubicBezTo>
                    <a:cubicBezTo>
                      <a:pt x="-2831" y="14131"/>
                      <a:pt x="-1436" y="671"/>
                      <a:pt x="7264" y="1409"/>
                    </a:cubicBezTo>
                    <a:cubicBezTo>
                      <a:pt x="11204" y="1738"/>
                      <a:pt x="14897" y="1491"/>
                      <a:pt x="18673" y="342"/>
                    </a:cubicBezTo>
                    <a:cubicBezTo>
                      <a:pt x="26962" y="-2202"/>
                      <a:pt x="32461" y="10191"/>
                      <a:pt x="24090" y="1273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13" name="Freeform: Shape 8212">
                <a:extLst>
                  <a:ext uri="{FF2B5EF4-FFF2-40B4-BE49-F238E27FC236}">
                    <a16:creationId xmlns:a16="http://schemas.microsoft.com/office/drawing/2014/main" id="{84CF6A6A-C953-06BC-7D35-A67C79DF7A3C}"/>
                  </a:ext>
                </a:extLst>
              </p:cNvPr>
              <p:cNvSpPr/>
              <p:nvPr/>
            </p:nvSpPr>
            <p:spPr>
              <a:xfrm>
                <a:off x="3450626" y="4462745"/>
                <a:ext cx="34180" cy="19685"/>
              </a:xfrm>
              <a:custGeom>
                <a:avLst/>
                <a:gdLst>
                  <a:gd name="connsiteX0" fmla="*/ 10940 w 34180"/>
                  <a:gd name="connsiteY0" fmla="*/ 1218 h 19685"/>
                  <a:gd name="connsiteX1" fmla="*/ 28340 w 34180"/>
                  <a:gd name="connsiteY1" fmla="*/ 6225 h 19685"/>
                  <a:gd name="connsiteX2" fmla="*/ 26944 w 34180"/>
                  <a:gd name="connsiteY2" fmla="*/ 19685 h 19685"/>
                  <a:gd name="connsiteX3" fmla="*/ 2815 w 34180"/>
                  <a:gd name="connsiteY3" fmla="*/ 12052 h 19685"/>
                  <a:gd name="connsiteX4" fmla="*/ 10940 w 34180"/>
                  <a:gd name="connsiteY4" fmla="*/ 1218 h 19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80" h="19685">
                    <a:moveTo>
                      <a:pt x="10940" y="1218"/>
                    </a:moveTo>
                    <a:cubicBezTo>
                      <a:pt x="16275" y="4829"/>
                      <a:pt x="21938" y="6225"/>
                      <a:pt x="28340" y="6225"/>
                    </a:cubicBezTo>
                    <a:cubicBezTo>
                      <a:pt x="37040" y="6225"/>
                      <a:pt x="35562" y="19767"/>
                      <a:pt x="26944" y="19685"/>
                    </a:cubicBezTo>
                    <a:cubicBezTo>
                      <a:pt x="18163" y="19685"/>
                      <a:pt x="10119" y="16894"/>
                      <a:pt x="2815" y="12052"/>
                    </a:cubicBezTo>
                    <a:cubicBezTo>
                      <a:pt x="-4408" y="7210"/>
                      <a:pt x="3717" y="-3624"/>
                      <a:pt x="10940" y="1218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257" name="Freeform: Shape 7256">
              <a:extLst>
                <a:ext uri="{FF2B5EF4-FFF2-40B4-BE49-F238E27FC236}">
                  <a16:creationId xmlns:a16="http://schemas.microsoft.com/office/drawing/2014/main" id="{6639FA59-ADE4-1BAE-A5C0-D22D9AEC0808}"/>
                </a:ext>
              </a:extLst>
            </p:cNvPr>
            <p:cNvSpPr/>
            <p:nvPr/>
          </p:nvSpPr>
          <p:spPr>
            <a:xfrm>
              <a:off x="3963098" y="4256167"/>
              <a:ext cx="147793" cy="210367"/>
            </a:xfrm>
            <a:custGeom>
              <a:avLst/>
              <a:gdLst>
                <a:gd name="connsiteX0" fmla="*/ 37206 w 147793"/>
                <a:gd name="connsiteY0" fmla="*/ 181860 h 210367"/>
                <a:gd name="connsiteX1" fmla="*/ 37699 w 147793"/>
                <a:gd name="connsiteY1" fmla="*/ 88213 h 210367"/>
                <a:gd name="connsiteX2" fmla="*/ 13815 w 147793"/>
                <a:gd name="connsiteY2" fmla="*/ 76476 h 210367"/>
                <a:gd name="connsiteX3" fmla="*/ 12584 w 147793"/>
                <a:gd name="connsiteY3" fmla="*/ 8765 h 210367"/>
                <a:gd name="connsiteX4" fmla="*/ 24239 w 147793"/>
                <a:gd name="connsiteY4" fmla="*/ 229 h 210367"/>
                <a:gd name="connsiteX5" fmla="*/ 29984 w 147793"/>
                <a:gd name="connsiteY5" fmla="*/ 393 h 210367"/>
                <a:gd name="connsiteX6" fmla="*/ 119446 w 147793"/>
                <a:gd name="connsiteY6" fmla="*/ 23128 h 210367"/>
                <a:gd name="connsiteX7" fmla="*/ 146776 w 147793"/>
                <a:gd name="connsiteY7" fmla="*/ 49392 h 210367"/>
                <a:gd name="connsiteX8" fmla="*/ 134876 w 147793"/>
                <a:gd name="connsiteY8" fmla="*/ 106023 h 210367"/>
                <a:gd name="connsiteX9" fmla="*/ 92935 w 147793"/>
                <a:gd name="connsiteY9" fmla="*/ 205908 h 210367"/>
                <a:gd name="connsiteX10" fmla="*/ 60516 w 147793"/>
                <a:gd name="connsiteY10" fmla="*/ 205088 h 210367"/>
                <a:gd name="connsiteX11" fmla="*/ 37289 w 147793"/>
                <a:gd name="connsiteY11" fmla="*/ 181942 h 21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793" h="210367">
                  <a:moveTo>
                    <a:pt x="37206" y="181860"/>
                  </a:moveTo>
                  <a:cubicBezTo>
                    <a:pt x="34334" y="156827"/>
                    <a:pt x="36222" y="114231"/>
                    <a:pt x="37699" y="88213"/>
                  </a:cubicBezTo>
                  <a:cubicBezTo>
                    <a:pt x="28753" y="84438"/>
                    <a:pt x="20545" y="80334"/>
                    <a:pt x="13815" y="76476"/>
                  </a:cubicBezTo>
                  <a:cubicBezTo>
                    <a:pt x="-12449" y="61539"/>
                    <a:pt x="5526" y="31992"/>
                    <a:pt x="12584" y="8765"/>
                  </a:cubicBezTo>
                  <a:cubicBezTo>
                    <a:pt x="14554" y="2445"/>
                    <a:pt x="19314" y="-17"/>
                    <a:pt x="24239" y="229"/>
                  </a:cubicBezTo>
                  <a:cubicBezTo>
                    <a:pt x="26044" y="-100"/>
                    <a:pt x="27932" y="-100"/>
                    <a:pt x="29984" y="393"/>
                  </a:cubicBezTo>
                  <a:cubicBezTo>
                    <a:pt x="59367" y="7041"/>
                    <a:pt x="91376" y="12130"/>
                    <a:pt x="119446" y="23128"/>
                  </a:cubicBezTo>
                  <a:cubicBezTo>
                    <a:pt x="132988" y="28462"/>
                    <a:pt x="143247" y="34126"/>
                    <a:pt x="146776" y="49392"/>
                  </a:cubicBezTo>
                  <a:cubicBezTo>
                    <a:pt x="151045" y="67941"/>
                    <a:pt x="140867" y="89034"/>
                    <a:pt x="134876" y="106023"/>
                  </a:cubicBezTo>
                  <a:cubicBezTo>
                    <a:pt x="123467" y="138114"/>
                    <a:pt x="106806" y="174884"/>
                    <a:pt x="92935" y="205908"/>
                  </a:cubicBezTo>
                  <a:cubicBezTo>
                    <a:pt x="90227" y="212064"/>
                    <a:pt x="76684" y="211900"/>
                    <a:pt x="60516" y="205088"/>
                  </a:cubicBezTo>
                  <a:cubicBezTo>
                    <a:pt x="42788" y="197619"/>
                    <a:pt x="38356" y="191299"/>
                    <a:pt x="37289" y="181942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258" name="Graphic 2">
              <a:extLst>
                <a:ext uri="{FF2B5EF4-FFF2-40B4-BE49-F238E27FC236}">
                  <a16:creationId xmlns:a16="http://schemas.microsoft.com/office/drawing/2014/main" id="{74AEE05B-1C04-8CA1-DAF4-E890A703281B}"/>
                </a:ext>
              </a:extLst>
            </p:cNvPr>
            <p:cNvGrpSpPr/>
            <p:nvPr/>
          </p:nvGrpSpPr>
          <p:grpSpPr>
            <a:xfrm>
              <a:off x="3976318" y="4308985"/>
              <a:ext cx="41748" cy="38976"/>
              <a:chOff x="3976318" y="4308985"/>
              <a:chExt cx="41748" cy="38976"/>
            </a:xfrm>
            <a:solidFill>
              <a:srgbClr val="DDA1AC"/>
            </a:solidFill>
          </p:grpSpPr>
          <p:sp>
            <p:nvSpPr>
              <p:cNvPr id="8210" name="Freeform: Shape 8209">
                <a:extLst>
                  <a:ext uri="{FF2B5EF4-FFF2-40B4-BE49-F238E27FC236}">
                    <a16:creationId xmlns:a16="http://schemas.microsoft.com/office/drawing/2014/main" id="{B9339981-3C1C-6A3C-AB04-B2EB90658FC3}"/>
                  </a:ext>
                </a:extLst>
              </p:cNvPr>
              <p:cNvSpPr/>
              <p:nvPr/>
            </p:nvSpPr>
            <p:spPr>
              <a:xfrm>
                <a:off x="3976318" y="4308985"/>
                <a:ext cx="18311" cy="27374"/>
              </a:xfrm>
              <a:custGeom>
                <a:avLst/>
                <a:gdLst>
                  <a:gd name="connsiteX0" fmla="*/ 18242 w 18311"/>
                  <a:gd name="connsiteY0" fmla="*/ 6587 h 27374"/>
                  <a:gd name="connsiteX1" fmla="*/ 12579 w 18311"/>
                  <a:gd name="connsiteY1" fmla="*/ 24069 h 27374"/>
                  <a:gd name="connsiteX2" fmla="*/ 924 w 18311"/>
                  <a:gd name="connsiteY2" fmla="*/ 17175 h 27374"/>
                  <a:gd name="connsiteX3" fmla="*/ 4700 w 18311"/>
                  <a:gd name="connsiteY3" fmla="*/ 6341 h 27374"/>
                  <a:gd name="connsiteX4" fmla="*/ 18242 w 18311"/>
                  <a:gd name="connsiteY4" fmla="*/ 6587 h 2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1" h="27374">
                    <a:moveTo>
                      <a:pt x="18242" y="6587"/>
                    </a:moveTo>
                    <a:cubicBezTo>
                      <a:pt x="17422" y="12907"/>
                      <a:pt x="15698" y="18570"/>
                      <a:pt x="12579" y="24069"/>
                    </a:cubicBezTo>
                    <a:cubicBezTo>
                      <a:pt x="8311" y="31702"/>
                      <a:pt x="-3343" y="24726"/>
                      <a:pt x="924" y="17175"/>
                    </a:cubicBezTo>
                    <a:cubicBezTo>
                      <a:pt x="2812" y="13728"/>
                      <a:pt x="4208" y="10280"/>
                      <a:pt x="4700" y="6341"/>
                    </a:cubicBezTo>
                    <a:cubicBezTo>
                      <a:pt x="5849" y="-2195"/>
                      <a:pt x="19391" y="-2113"/>
                      <a:pt x="18242" y="6587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11" name="Freeform: Shape 8210">
                <a:extLst>
                  <a:ext uri="{FF2B5EF4-FFF2-40B4-BE49-F238E27FC236}">
                    <a16:creationId xmlns:a16="http://schemas.microsoft.com/office/drawing/2014/main" id="{DEF523E0-C9DA-FF31-57E9-A44AC3910C62}"/>
                  </a:ext>
                </a:extLst>
              </p:cNvPr>
              <p:cNvSpPr/>
              <p:nvPr/>
            </p:nvSpPr>
            <p:spPr>
              <a:xfrm>
                <a:off x="3990610" y="4317801"/>
                <a:ext cx="27456" cy="30160"/>
              </a:xfrm>
              <a:custGeom>
                <a:avLst/>
                <a:gdLst>
                  <a:gd name="connsiteX0" fmla="*/ 3294 w 27456"/>
                  <a:gd name="connsiteY0" fmla="*/ 17222 h 30160"/>
                  <a:gd name="connsiteX1" fmla="*/ 15112 w 27456"/>
                  <a:gd name="connsiteY1" fmla="*/ 3516 h 30160"/>
                  <a:gd name="connsiteX2" fmla="*/ 26767 w 27456"/>
                  <a:gd name="connsiteY2" fmla="*/ 10410 h 30160"/>
                  <a:gd name="connsiteX3" fmla="*/ 9777 w 27456"/>
                  <a:gd name="connsiteY3" fmla="*/ 29123 h 30160"/>
                  <a:gd name="connsiteX4" fmla="*/ 3294 w 27456"/>
                  <a:gd name="connsiteY4" fmla="*/ 17222 h 3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56" h="30160">
                    <a:moveTo>
                      <a:pt x="3294" y="17222"/>
                    </a:moveTo>
                    <a:cubicBezTo>
                      <a:pt x="8793" y="13857"/>
                      <a:pt x="12404" y="9261"/>
                      <a:pt x="15112" y="3516"/>
                    </a:cubicBezTo>
                    <a:cubicBezTo>
                      <a:pt x="18806" y="-4446"/>
                      <a:pt x="30378" y="2531"/>
                      <a:pt x="26767" y="10410"/>
                    </a:cubicBezTo>
                    <a:cubicBezTo>
                      <a:pt x="23074" y="18453"/>
                      <a:pt x="17246" y="24527"/>
                      <a:pt x="9777" y="29123"/>
                    </a:cubicBezTo>
                    <a:cubicBezTo>
                      <a:pt x="2391" y="33719"/>
                      <a:pt x="-4175" y="21818"/>
                      <a:pt x="3294" y="17222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259" name="Freeform: Shape 7258">
              <a:extLst>
                <a:ext uri="{FF2B5EF4-FFF2-40B4-BE49-F238E27FC236}">
                  <a16:creationId xmlns:a16="http://schemas.microsoft.com/office/drawing/2014/main" id="{50383393-F870-AF9D-B6E2-3DE98D9BFBA8}"/>
                </a:ext>
              </a:extLst>
            </p:cNvPr>
            <p:cNvSpPr/>
            <p:nvPr/>
          </p:nvSpPr>
          <p:spPr>
            <a:xfrm>
              <a:off x="1156024" y="4375179"/>
              <a:ext cx="146448" cy="216554"/>
            </a:xfrm>
            <a:custGeom>
              <a:avLst/>
              <a:gdLst>
                <a:gd name="connsiteX0" fmla="*/ 127111 w 146448"/>
                <a:gd name="connsiteY0" fmla="*/ 181856 h 216554"/>
                <a:gd name="connsiteX1" fmla="*/ 113569 w 146448"/>
                <a:gd name="connsiteY1" fmla="*/ 89194 h 216554"/>
                <a:gd name="connsiteX2" fmla="*/ 135647 w 146448"/>
                <a:gd name="connsiteY2" fmla="*/ 74256 h 216554"/>
                <a:gd name="connsiteX3" fmla="*/ 127357 w 146448"/>
                <a:gd name="connsiteY3" fmla="*/ 7037 h 216554"/>
                <a:gd name="connsiteX4" fmla="*/ 114636 w 146448"/>
                <a:gd name="connsiteY4" fmla="*/ 225 h 216554"/>
                <a:gd name="connsiteX5" fmla="*/ 108972 w 146448"/>
                <a:gd name="connsiteY5" fmla="*/ 1128 h 216554"/>
                <a:gd name="connsiteX6" fmla="*/ 23615 w 146448"/>
                <a:gd name="connsiteY6" fmla="*/ 36092 h 216554"/>
                <a:gd name="connsiteX7" fmla="*/ 141 w 146448"/>
                <a:gd name="connsiteY7" fmla="*/ 65885 h 216554"/>
                <a:gd name="connsiteX8" fmla="*/ 19839 w 146448"/>
                <a:gd name="connsiteY8" fmla="*/ 120300 h 216554"/>
                <a:gd name="connsiteX9" fmla="*/ 75322 w 146448"/>
                <a:gd name="connsiteY9" fmla="*/ 213373 h 216554"/>
                <a:gd name="connsiteX10" fmla="*/ 107331 w 146448"/>
                <a:gd name="connsiteY10" fmla="*/ 208038 h 216554"/>
                <a:gd name="connsiteX11" fmla="*/ 127111 w 146448"/>
                <a:gd name="connsiteY11" fmla="*/ 181856 h 21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48" h="216554">
                  <a:moveTo>
                    <a:pt x="127111" y="181856"/>
                  </a:moveTo>
                  <a:cubicBezTo>
                    <a:pt x="126454" y="156660"/>
                    <a:pt x="118657" y="114719"/>
                    <a:pt x="113569" y="89194"/>
                  </a:cubicBezTo>
                  <a:cubicBezTo>
                    <a:pt x="121858" y="84188"/>
                    <a:pt x="129491" y="79017"/>
                    <a:pt x="135647" y="74256"/>
                  </a:cubicBezTo>
                  <a:cubicBezTo>
                    <a:pt x="159613" y="55790"/>
                    <a:pt x="137699" y="29033"/>
                    <a:pt x="127357" y="7037"/>
                  </a:cubicBezTo>
                  <a:cubicBezTo>
                    <a:pt x="124567" y="1046"/>
                    <a:pt x="119478" y="-678"/>
                    <a:pt x="114636" y="225"/>
                  </a:cubicBezTo>
                  <a:cubicBezTo>
                    <a:pt x="112830" y="143"/>
                    <a:pt x="110942" y="389"/>
                    <a:pt x="108972" y="1128"/>
                  </a:cubicBezTo>
                  <a:cubicBezTo>
                    <a:pt x="80821" y="11797"/>
                    <a:pt x="49879" y="21318"/>
                    <a:pt x="23615" y="36092"/>
                  </a:cubicBezTo>
                  <a:cubicBezTo>
                    <a:pt x="10893" y="43232"/>
                    <a:pt x="1536" y="50291"/>
                    <a:pt x="141" y="65885"/>
                  </a:cubicBezTo>
                  <a:cubicBezTo>
                    <a:pt x="-1500" y="84844"/>
                    <a:pt x="11550" y="104296"/>
                    <a:pt x="19839" y="120300"/>
                  </a:cubicBezTo>
                  <a:cubicBezTo>
                    <a:pt x="35597" y="150504"/>
                    <a:pt x="57183" y="184565"/>
                    <a:pt x="75322" y="213373"/>
                  </a:cubicBezTo>
                  <a:cubicBezTo>
                    <a:pt x="78933" y="219036"/>
                    <a:pt x="92229" y="217067"/>
                    <a:pt x="107331" y="208038"/>
                  </a:cubicBezTo>
                  <a:cubicBezTo>
                    <a:pt x="123828" y="198189"/>
                    <a:pt x="127357" y="191295"/>
                    <a:pt x="127111" y="181856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0" name="Freeform: Shape 7259">
              <a:extLst>
                <a:ext uri="{FF2B5EF4-FFF2-40B4-BE49-F238E27FC236}">
                  <a16:creationId xmlns:a16="http://schemas.microsoft.com/office/drawing/2014/main" id="{65BFA7C9-BD09-81C4-67A0-59BEC75D826E}"/>
                </a:ext>
              </a:extLst>
            </p:cNvPr>
            <p:cNvSpPr/>
            <p:nvPr/>
          </p:nvSpPr>
          <p:spPr>
            <a:xfrm>
              <a:off x="1271446" y="4427551"/>
              <a:ext cx="20373" cy="26533"/>
            </a:xfrm>
            <a:custGeom>
              <a:avLst/>
              <a:gdLst>
                <a:gd name="connsiteX0" fmla="*/ 18912 w 20373"/>
                <a:gd name="connsiteY0" fmla="*/ 15482 h 26533"/>
                <a:gd name="connsiteX1" fmla="*/ 13659 w 20373"/>
                <a:gd name="connsiteY1" fmla="*/ 5305 h 26533"/>
                <a:gd name="connsiteX2" fmla="*/ 281 w 20373"/>
                <a:gd name="connsiteY2" fmla="*/ 7439 h 26533"/>
                <a:gd name="connsiteX3" fmla="*/ 8324 w 20373"/>
                <a:gd name="connsiteY3" fmla="*/ 23936 h 26533"/>
                <a:gd name="connsiteX4" fmla="*/ 18912 w 20373"/>
                <a:gd name="connsiteY4" fmla="*/ 15482 h 2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73" h="26533">
                  <a:moveTo>
                    <a:pt x="18912" y="15482"/>
                  </a:moveTo>
                  <a:cubicBezTo>
                    <a:pt x="16532" y="12364"/>
                    <a:pt x="14726" y="9081"/>
                    <a:pt x="13659" y="5305"/>
                  </a:cubicBezTo>
                  <a:cubicBezTo>
                    <a:pt x="11361" y="-2984"/>
                    <a:pt x="-2099" y="-1015"/>
                    <a:pt x="281" y="7439"/>
                  </a:cubicBezTo>
                  <a:cubicBezTo>
                    <a:pt x="2005" y="13513"/>
                    <a:pt x="4467" y="18930"/>
                    <a:pt x="8324" y="23936"/>
                  </a:cubicBezTo>
                  <a:cubicBezTo>
                    <a:pt x="13659" y="30913"/>
                    <a:pt x="24247" y="22377"/>
                    <a:pt x="18912" y="15482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1" name="Freeform: Shape 7260">
              <a:extLst>
                <a:ext uri="{FF2B5EF4-FFF2-40B4-BE49-F238E27FC236}">
                  <a16:creationId xmlns:a16="http://schemas.microsoft.com/office/drawing/2014/main" id="{892490E5-A198-86F2-B8BF-AF87B6133425}"/>
                </a:ext>
              </a:extLst>
            </p:cNvPr>
            <p:cNvSpPr/>
            <p:nvPr/>
          </p:nvSpPr>
          <p:spPr>
            <a:xfrm>
              <a:off x="1249706" y="4439423"/>
              <a:ext cx="29481" cy="28024"/>
            </a:xfrm>
            <a:custGeom>
              <a:avLst/>
              <a:gdLst>
                <a:gd name="connsiteX0" fmla="*/ 25385 w 29481"/>
                <a:gd name="connsiteY0" fmla="*/ 14773 h 28024"/>
                <a:gd name="connsiteX1" fmla="*/ 11761 w 29481"/>
                <a:gd name="connsiteY1" fmla="*/ 2790 h 28024"/>
                <a:gd name="connsiteX2" fmla="*/ 1173 w 29481"/>
                <a:gd name="connsiteY2" fmla="*/ 11244 h 28024"/>
                <a:gd name="connsiteX3" fmla="*/ 20625 w 29481"/>
                <a:gd name="connsiteY3" fmla="*/ 27413 h 28024"/>
                <a:gd name="connsiteX4" fmla="*/ 25385 w 29481"/>
                <a:gd name="connsiteY4" fmla="*/ 14691 h 2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81" h="28024">
                  <a:moveTo>
                    <a:pt x="25385" y="14773"/>
                  </a:moveTo>
                  <a:cubicBezTo>
                    <a:pt x="19476" y="12147"/>
                    <a:pt x="15290" y="8207"/>
                    <a:pt x="11761" y="2790"/>
                  </a:cubicBezTo>
                  <a:cubicBezTo>
                    <a:pt x="7001" y="-4515"/>
                    <a:pt x="-3505" y="4021"/>
                    <a:pt x="1173" y="11244"/>
                  </a:cubicBezTo>
                  <a:cubicBezTo>
                    <a:pt x="5934" y="18630"/>
                    <a:pt x="12582" y="23883"/>
                    <a:pt x="20625" y="27413"/>
                  </a:cubicBezTo>
                  <a:cubicBezTo>
                    <a:pt x="28586" y="30942"/>
                    <a:pt x="33347" y="18220"/>
                    <a:pt x="25385" y="14691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2" name="Freeform: Shape 7261">
              <a:extLst>
                <a:ext uri="{FF2B5EF4-FFF2-40B4-BE49-F238E27FC236}">
                  <a16:creationId xmlns:a16="http://schemas.microsoft.com/office/drawing/2014/main" id="{1B0E362D-3450-5009-A51E-35EBDF4BE61E}"/>
                </a:ext>
              </a:extLst>
            </p:cNvPr>
            <p:cNvSpPr/>
            <p:nvPr/>
          </p:nvSpPr>
          <p:spPr>
            <a:xfrm>
              <a:off x="2257446" y="3801866"/>
              <a:ext cx="137337" cy="190049"/>
            </a:xfrm>
            <a:custGeom>
              <a:avLst/>
              <a:gdLst>
                <a:gd name="connsiteX0" fmla="*/ 0 w 137337"/>
                <a:gd name="connsiteY0" fmla="*/ 64429 h 190049"/>
                <a:gd name="connsiteX1" fmla="*/ 5581 w 137337"/>
                <a:gd name="connsiteY1" fmla="*/ 74852 h 190049"/>
                <a:gd name="connsiteX2" fmla="*/ 40955 w 137337"/>
                <a:gd name="connsiteY2" fmla="*/ 182206 h 190049"/>
                <a:gd name="connsiteX3" fmla="*/ 50804 w 137337"/>
                <a:gd name="connsiteY3" fmla="*/ 183191 h 190049"/>
                <a:gd name="connsiteX4" fmla="*/ 50476 w 137337"/>
                <a:gd name="connsiteY4" fmla="*/ 124672 h 190049"/>
                <a:gd name="connsiteX5" fmla="*/ 94140 w 137337"/>
                <a:gd name="connsiteY5" fmla="*/ 169320 h 190049"/>
                <a:gd name="connsiteX6" fmla="*/ 109570 w 137337"/>
                <a:gd name="connsiteY6" fmla="*/ 189182 h 190049"/>
                <a:gd name="connsiteX7" fmla="*/ 136573 w 137337"/>
                <a:gd name="connsiteY7" fmla="*/ 154383 h 190049"/>
                <a:gd name="connsiteX8" fmla="*/ 116710 w 137337"/>
                <a:gd name="connsiteY8" fmla="*/ 78628 h 190049"/>
                <a:gd name="connsiteX9" fmla="*/ 70338 w 137337"/>
                <a:gd name="connsiteY9" fmla="*/ 35210 h 190049"/>
                <a:gd name="connsiteX10" fmla="*/ 47768 w 137337"/>
                <a:gd name="connsiteY10" fmla="*/ 0 h 190049"/>
                <a:gd name="connsiteX11" fmla="*/ 0 w 137337"/>
                <a:gd name="connsiteY11" fmla="*/ 64347 h 190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337" h="190049">
                  <a:moveTo>
                    <a:pt x="0" y="64429"/>
                  </a:moveTo>
                  <a:cubicBezTo>
                    <a:pt x="1888" y="67876"/>
                    <a:pt x="3693" y="71405"/>
                    <a:pt x="5581" y="74852"/>
                  </a:cubicBezTo>
                  <a:cubicBezTo>
                    <a:pt x="4186" y="103004"/>
                    <a:pt x="19452" y="149787"/>
                    <a:pt x="40955" y="182206"/>
                  </a:cubicBezTo>
                  <a:cubicBezTo>
                    <a:pt x="43089" y="185407"/>
                    <a:pt x="48014" y="185325"/>
                    <a:pt x="50804" y="183191"/>
                  </a:cubicBezTo>
                  <a:cubicBezTo>
                    <a:pt x="68697" y="169238"/>
                    <a:pt x="54251" y="144698"/>
                    <a:pt x="50476" y="124672"/>
                  </a:cubicBezTo>
                  <a:cubicBezTo>
                    <a:pt x="78628" y="138132"/>
                    <a:pt x="81090" y="142071"/>
                    <a:pt x="94140" y="169320"/>
                  </a:cubicBezTo>
                  <a:cubicBezTo>
                    <a:pt x="97423" y="176297"/>
                    <a:pt x="100870" y="186720"/>
                    <a:pt x="109570" y="189182"/>
                  </a:cubicBezTo>
                  <a:cubicBezTo>
                    <a:pt x="130581" y="195174"/>
                    <a:pt x="135588" y="168664"/>
                    <a:pt x="136573" y="154383"/>
                  </a:cubicBezTo>
                  <a:cubicBezTo>
                    <a:pt x="139117" y="118844"/>
                    <a:pt x="135998" y="108503"/>
                    <a:pt x="116710" y="78628"/>
                  </a:cubicBezTo>
                  <a:cubicBezTo>
                    <a:pt x="106041" y="62049"/>
                    <a:pt x="84209" y="48999"/>
                    <a:pt x="70338" y="35210"/>
                  </a:cubicBezTo>
                  <a:cubicBezTo>
                    <a:pt x="59504" y="24458"/>
                    <a:pt x="56468" y="10916"/>
                    <a:pt x="47768" y="0"/>
                  </a:cubicBezTo>
                  <a:cubicBezTo>
                    <a:pt x="36359" y="23638"/>
                    <a:pt x="17482" y="44649"/>
                    <a:pt x="0" y="64347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3" name="Freeform: Shape 7262">
              <a:extLst>
                <a:ext uri="{FF2B5EF4-FFF2-40B4-BE49-F238E27FC236}">
                  <a16:creationId xmlns:a16="http://schemas.microsoft.com/office/drawing/2014/main" id="{C9CB1CB6-321E-5D75-3E7C-6C127EFF03C1}"/>
                </a:ext>
              </a:extLst>
            </p:cNvPr>
            <p:cNvSpPr/>
            <p:nvPr/>
          </p:nvSpPr>
          <p:spPr>
            <a:xfrm>
              <a:off x="3045347" y="2670628"/>
              <a:ext cx="133798" cy="219345"/>
            </a:xfrm>
            <a:custGeom>
              <a:avLst/>
              <a:gdLst>
                <a:gd name="connsiteX0" fmla="*/ 67893 w 133798"/>
                <a:gd name="connsiteY0" fmla="*/ 219304 h 219345"/>
                <a:gd name="connsiteX1" fmla="*/ 51149 w 133798"/>
                <a:gd name="connsiteY1" fmla="*/ 163575 h 219345"/>
                <a:gd name="connsiteX2" fmla="*/ 99 w 133798"/>
                <a:gd name="connsiteY2" fmla="*/ 62705 h 219345"/>
                <a:gd name="connsiteX3" fmla="*/ 6337 w 133798"/>
                <a:gd name="connsiteY3" fmla="*/ 55072 h 219345"/>
                <a:gd name="connsiteX4" fmla="*/ 47538 w 133798"/>
                <a:gd name="connsiteY4" fmla="*/ 96602 h 219345"/>
                <a:gd name="connsiteX5" fmla="*/ 46717 w 133798"/>
                <a:gd name="connsiteY5" fmla="*/ 34143 h 219345"/>
                <a:gd name="connsiteX6" fmla="*/ 43599 w 133798"/>
                <a:gd name="connsiteY6" fmla="*/ 9192 h 219345"/>
                <a:gd name="connsiteX7" fmla="*/ 87262 w 133798"/>
                <a:gd name="connsiteY7" fmla="*/ 14609 h 219345"/>
                <a:gd name="connsiteX8" fmla="*/ 126905 w 133798"/>
                <a:gd name="connsiteY8" fmla="*/ 82157 h 219345"/>
                <a:gd name="connsiteX9" fmla="*/ 124853 w 133798"/>
                <a:gd name="connsiteY9" fmla="*/ 145683 h 219345"/>
                <a:gd name="connsiteX10" fmla="*/ 133799 w 133798"/>
                <a:gd name="connsiteY10" fmla="*/ 186556 h 219345"/>
                <a:gd name="connsiteX11" fmla="*/ 67729 w 133798"/>
                <a:gd name="connsiteY11" fmla="*/ 219304 h 219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3798" h="219345">
                  <a:moveTo>
                    <a:pt x="67893" y="219304"/>
                  </a:moveTo>
                  <a:cubicBezTo>
                    <a:pt x="66744" y="215529"/>
                    <a:pt x="52299" y="167351"/>
                    <a:pt x="51149" y="163575"/>
                  </a:cubicBezTo>
                  <a:cubicBezTo>
                    <a:pt x="30220" y="144616"/>
                    <a:pt x="7896" y="100870"/>
                    <a:pt x="99" y="62705"/>
                  </a:cubicBezTo>
                  <a:cubicBezTo>
                    <a:pt x="-640" y="58930"/>
                    <a:pt x="2889" y="55483"/>
                    <a:pt x="6337" y="55072"/>
                  </a:cubicBezTo>
                  <a:cubicBezTo>
                    <a:pt x="28825" y="52200"/>
                    <a:pt x="36048" y="79859"/>
                    <a:pt x="47538" y="96602"/>
                  </a:cubicBezTo>
                  <a:cubicBezTo>
                    <a:pt x="57880" y="67219"/>
                    <a:pt x="56813" y="62623"/>
                    <a:pt x="46717" y="34143"/>
                  </a:cubicBezTo>
                  <a:cubicBezTo>
                    <a:pt x="44173" y="26921"/>
                    <a:pt x="39167" y="17072"/>
                    <a:pt x="43599" y="9192"/>
                  </a:cubicBezTo>
                  <a:cubicBezTo>
                    <a:pt x="54186" y="-9931"/>
                    <a:pt x="76428" y="5253"/>
                    <a:pt x="87262" y="14609"/>
                  </a:cubicBezTo>
                  <a:cubicBezTo>
                    <a:pt x="114183" y="37919"/>
                    <a:pt x="119354" y="47439"/>
                    <a:pt x="126905" y="82157"/>
                  </a:cubicBezTo>
                  <a:cubicBezTo>
                    <a:pt x="131090" y="101445"/>
                    <a:pt x="124935" y="126067"/>
                    <a:pt x="124853" y="145683"/>
                  </a:cubicBezTo>
                  <a:cubicBezTo>
                    <a:pt x="124853" y="160949"/>
                    <a:pt x="132322" y="172685"/>
                    <a:pt x="133799" y="186556"/>
                  </a:cubicBezTo>
                  <a:cubicBezTo>
                    <a:pt x="109012" y="177938"/>
                    <a:pt x="93992" y="220863"/>
                    <a:pt x="67729" y="219304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4" name="Freeform: Shape 7263">
              <a:extLst>
                <a:ext uri="{FF2B5EF4-FFF2-40B4-BE49-F238E27FC236}">
                  <a16:creationId xmlns:a16="http://schemas.microsoft.com/office/drawing/2014/main" id="{A429CB1D-4D61-72C6-73BC-E24E56B5324B}"/>
                </a:ext>
              </a:extLst>
            </p:cNvPr>
            <p:cNvSpPr/>
            <p:nvPr/>
          </p:nvSpPr>
          <p:spPr>
            <a:xfrm>
              <a:off x="1119031" y="3515671"/>
              <a:ext cx="164185" cy="172813"/>
            </a:xfrm>
            <a:custGeom>
              <a:avLst/>
              <a:gdLst>
                <a:gd name="connsiteX0" fmla="*/ 164186 w 164185"/>
                <a:gd name="connsiteY0" fmla="*/ 77725 h 172813"/>
                <a:gd name="connsiteX1" fmla="*/ 155158 w 164185"/>
                <a:gd name="connsiteY1" fmla="*/ 85358 h 172813"/>
                <a:gd name="connsiteX2" fmla="*/ 82357 w 164185"/>
                <a:gd name="connsiteY2" fmla="*/ 171865 h 172813"/>
                <a:gd name="connsiteX3" fmla="*/ 72919 w 164185"/>
                <a:gd name="connsiteY3" fmla="*/ 169074 h 172813"/>
                <a:gd name="connsiteX4" fmla="*/ 94997 w 164185"/>
                <a:gd name="connsiteY4" fmla="*/ 114823 h 172813"/>
                <a:gd name="connsiteX5" fmla="*/ 37791 w 164185"/>
                <a:gd name="connsiteY5" fmla="*/ 140020 h 172813"/>
                <a:gd name="connsiteX6" fmla="*/ 16041 w 164185"/>
                <a:gd name="connsiteY6" fmla="*/ 152659 h 172813"/>
                <a:gd name="connsiteX7" fmla="*/ 3894 w 164185"/>
                <a:gd name="connsiteY7" fmla="*/ 110309 h 172813"/>
                <a:gd name="connsiteX8" fmla="*/ 50430 w 164185"/>
                <a:gd name="connsiteY8" fmla="*/ 47357 h 172813"/>
                <a:gd name="connsiteX9" fmla="*/ 109606 w 164185"/>
                <a:gd name="connsiteY9" fmla="*/ 24294 h 172813"/>
                <a:gd name="connsiteX10" fmla="*/ 143667 w 164185"/>
                <a:gd name="connsiteY10" fmla="*/ 0 h 172813"/>
                <a:gd name="connsiteX11" fmla="*/ 164104 w 164185"/>
                <a:gd name="connsiteY11" fmla="*/ 77561 h 17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185" h="172813">
                  <a:moveTo>
                    <a:pt x="164186" y="77725"/>
                  </a:moveTo>
                  <a:cubicBezTo>
                    <a:pt x="161149" y="80269"/>
                    <a:pt x="158194" y="82814"/>
                    <a:pt x="155158" y="85358"/>
                  </a:cubicBezTo>
                  <a:cubicBezTo>
                    <a:pt x="145965" y="112032"/>
                    <a:pt x="114448" y="149704"/>
                    <a:pt x="82357" y="171865"/>
                  </a:cubicBezTo>
                  <a:cubicBezTo>
                    <a:pt x="79156" y="174081"/>
                    <a:pt x="74642" y="172111"/>
                    <a:pt x="72919" y="169074"/>
                  </a:cubicBezTo>
                  <a:cubicBezTo>
                    <a:pt x="61510" y="149458"/>
                    <a:pt x="84081" y="132058"/>
                    <a:pt x="94997" y="114823"/>
                  </a:cubicBezTo>
                  <a:cubicBezTo>
                    <a:pt x="63890" y="116875"/>
                    <a:pt x="60115" y="119583"/>
                    <a:pt x="37791" y="140020"/>
                  </a:cubicBezTo>
                  <a:cubicBezTo>
                    <a:pt x="32127" y="145190"/>
                    <a:pt x="25069" y="153644"/>
                    <a:pt x="16041" y="152659"/>
                  </a:cubicBezTo>
                  <a:cubicBezTo>
                    <a:pt x="-5709" y="150361"/>
                    <a:pt x="-456" y="123933"/>
                    <a:pt x="3894" y="110309"/>
                  </a:cubicBezTo>
                  <a:cubicBezTo>
                    <a:pt x="14728" y="76412"/>
                    <a:pt x="21458" y="67958"/>
                    <a:pt x="50430" y="47357"/>
                  </a:cubicBezTo>
                  <a:cubicBezTo>
                    <a:pt x="66517" y="35949"/>
                    <a:pt x="91632" y="31927"/>
                    <a:pt x="109606" y="24294"/>
                  </a:cubicBezTo>
                  <a:cubicBezTo>
                    <a:pt x="123641" y="18385"/>
                    <a:pt x="131520" y="6894"/>
                    <a:pt x="143667" y="0"/>
                  </a:cubicBezTo>
                  <a:cubicBezTo>
                    <a:pt x="145473" y="26182"/>
                    <a:pt x="155240" y="52774"/>
                    <a:pt x="164104" y="77561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5" name="Freeform: Shape 7264">
              <a:extLst>
                <a:ext uri="{FF2B5EF4-FFF2-40B4-BE49-F238E27FC236}">
                  <a16:creationId xmlns:a16="http://schemas.microsoft.com/office/drawing/2014/main" id="{8C656FCC-723A-4227-5E4B-CB82AFCEBC29}"/>
                </a:ext>
              </a:extLst>
            </p:cNvPr>
            <p:cNvSpPr/>
            <p:nvPr/>
          </p:nvSpPr>
          <p:spPr>
            <a:xfrm>
              <a:off x="1242700" y="3898114"/>
              <a:ext cx="525963" cy="555659"/>
            </a:xfrm>
            <a:custGeom>
              <a:avLst/>
              <a:gdLst>
                <a:gd name="connsiteX0" fmla="*/ 485773 w 525963"/>
                <a:gd name="connsiteY0" fmla="*/ 55262 h 555659"/>
                <a:gd name="connsiteX1" fmla="*/ 481916 w 525963"/>
                <a:gd name="connsiteY1" fmla="*/ 64701 h 555659"/>
                <a:gd name="connsiteX2" fmla="*/ 447609 w 525963"/>
                <a:gd name="connsiteY2" fmla="*/ 64701 h 555659"/>
                <a:gd name="connsiteX3" fmla="*/ 431932 w 525963"/>
                <a:gd name="connsiteY3" fmla="*/ 87846 h 555659"/>
                <a:gd name="connsiteX4" fmla="*/ 445146 w 525963"/>
                <a:gd name="connsiteY4" fmla="*/ 60104 h 555659"/>
                <a:gd name="connsiteX5" fmla="*/ 409033 w 525963"/>
                <a:gd name="connsiteY5" fmla="*/ 42130 h 555659"/>
                <a:gd name="connsiteX6" fmla="*/ 383919 w 525963"/>
                <a:gd name="connsiteY6" fmla="*/ 91293 h 555659"/>
                <a:gd name="connsiteX7" fmla="*/ 398528 w 525963"/>
                <a:gd name="connsiteY7" fmla="*/ 52143 h 555659"/>
                <a:gd name="connsiteX8" fmla="*/ 411496 w 525963"/>
                <a:gd name="connsiteY8" fmla="*/ 25633 h 555659"/>
                <a:gd name="connsiteX9" fmla="*/ 391223 w 525963"/>
                <a:gd name="connsiteY9" fmla="*/ 436 h 555659"/>
                <a:gd name="connsiteX10" fmla="*/ 371936 w 525963"/>
                <a:gd name="connsiteY10" fmla="*/ 9054 h 555659"/>
                <a:gd name="connsiteX11" fmla="*/ 368571 w 525963"/>
                <a:gd name="connsiteY11" fmla="*/ 15373 h 555659"/>
                <a:gd name="connsiteX12" fmla="*/ 345590 w 525963"/>
                <a:gd name="connsiteY12" fmla="*/ 41884 h 555659"/>
                <a:gd name="connsiteX13" fmla="*/ 310462 w 525963"/>
                <a:gd name="connsiteY13" fmla="*/ 22596 h 555659"/>
                <a:gd name="connsiteX14" fmla="*/ 190222 w 525963"/>
                <a:gd name="connsiteY14" fmla="*/ 258725 h 555659"/>
                <a:gd name="connsiteX15" fmla="*/ 6703 w 525963"/>
                <a:gd name="connsiteY15" fmla="*/ 442327 h 555659"/>
                <a:gd name="connsiteX16" fmla="*/ 1942 w 525963"/>
                <a:gd name="connsiteY16" fmla="*/ 466703 h 555659"/>
                <a:gd name="connsiteX17" fmla="*/ 77369 w 525963"/>
                <a:gd name="connsiteY17" fmla="*/ 554851 h 555659"/>
                <a:gd name="connsiteX18" fmla="*/ 415435 w 525963"/>
                <a:gd name="connsiteY18" fmla="*/ 323729 h 555659"/>
                <a:gd name="connsiteX19" fmla="*/ 524267 w 525963"/>
                <a:gd name="connsiteY19" fmla="*/ 68476 h 555659"/>
                <a:gd name="connsiteX20" fmla="*/ 485773 w 525963"/>
                <a:gd name="connsiteY20" fmla="*/ 55180 h 55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5963" h="555659">
                  <a:moveTo>
                    <a:pt x="485773" y="55262"/>
                  </a:moveTo>
                  <a:cubicBezTo>
                    <a:pt x="484460" y="58381"/>
                    <a:pt x="483229" y="61582"/>
                    <a:pt x="481916" y="64701"/>
                  </a:cubicBezTo>
                  <a:cubicBezTo>
                    <a:pt x="474119" y="55262"/>
                    <a:pt x="456309" y="52800"/>
                    <a:pt x="447609" y="64701"/>
                  </a:cubicBezTo>
                  <a:cubicBezTo>
                    <a:pt x="442110" y="72333"/>
                    <a:pt x="437021" y="80048"/>
                    <a:pt x="431932" y="87846"/>
                  </a:cubicBezTo>
                  <a:cubicBezTo>
                    <a:pt x="436446" y="78571"/>
                    <a:pt x="440878" y="69297"/>
                    <a:pt x="445146" y="60104"/>
                  </a:cubicBezTo>
                  <a:cubicBezTo>
                    <a:pt x="454749" y="39421"/>
                    <a:pt x="419539" y="21611"/>
                    <a:pt x="409033" y="42130"/>
                  </a:cubicBezTo>
                  <a:cubicBezTo>
                    <a:pt x="400662" y="58545"/>
                    <a:pt x="392290" y="74878"/>
                    <a:pt x="383919" y="91293"/>
                  </a:cubicBezTo>
                  <a:cubicBezTo>
                    <a:pt x="389582" y="76355"/>
                    <a:pt x="394588" y="62977"/>
                    <a:pt x="398528" y="52143"/>
                  </a:cubicBezTo>
                  <a:cubicBezTo>
                    <a:pt x="402878" y="43279"/>
                    <a:pt x="407228" y="34497"/>
                    <a:pt x="411496" y="25633"/>
                  </a:cubicBezTo>
                  <a:cubicBezTo>
                    <a:pt x="419211" y="9792"/>
                    <a:pt x="405094" y="-303"/>
                    <a:pt x="391223" y="436"/>
                  </a:cubicBezTo>
                  <a:cubicBezTo>
                    <a:pt x="383836" y="-1041"/>
                    <a:pt x="376121" y="1093"/>
                    <a:pt x="371936" y="9054"/>
                  </a:cubicBezTo>
                  <a:cubicBezTo>
                    <a:pt x="370869" y="11106"/>
                    <a:pt x="369638" y="13322"/>
                    <a:pt x="368571" y="15373"/>
                  </a:cubicBezTo>
                  <a:cubicBezTo>
                    <a:pt x="362661" y="22104"/>
                    <a:pt x="354700" y="31132"/>
                    <a:pt x="345590" y="41884"/>
                  </a:cubicBezTo>
                  <a:cubicBezTo>
                    <a:pt x="352648" y="20052"/>
                    <a:pt x="321788" y="354"/>
                    <a:pt x="310462" y="22596"/>
                  </a:cubicBezTo>
                  <a:cubicBezTo>
                    <a:pt x="270901" y="100567"/>
                    <a:pt x="236102" y="184366"/>
                    <a:pt x="190222" y="258725"/>
                  </a:cubicBezTo>
                  <a:cubicBezTo>
                    <a:pt x="147051" y="328735"/>
                    <a:pt x="72444" y="395380"/>
                    <a:pt x="6703" y="442327"/>
                  </a:cubicBezTo>
                  <a:cubicBezTo>
                    <a:pt x="-766" y="447662"/>
                    <a:pt x="-1423" y="459070"/>
                    <a:pt x="1942" y="466703"/>
                  </a:cubicBezTo>
                  <a:cubicBezTo>
                    <a:pt x="17126" y="500764"/>
                    <a:pt x="43800" y="526371"/>
                    <a:pt x="77369" y="554851"/>
                  </a:cubicBezTo>
                  <a:cubicBezTo>
                    <a:pt x="94358" y="569296"/>
                    <a:pt x="382113" y="386188"/>
                    <a:pt x="415435" y="323729"/>
                  </a:cubicBezTo>
                  <a:cubicBezTo>
                    <a:pt x="458442" y="242967"/>
                    <a:pt x="488646" y="152767"/>
                    <a:pt x="524267" y="68476"/>
                  </a:cubicBezTo>
                  <a:cubicBezTo>
                    <a:pt x="534444" y="44346"/>
                    <a:pt x="495951" y="31214"/>
                    <a:pt x="485773" y="55180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6" name="Freeform: Shape 7265">
              <a:extLst>
                <a:ext uri="{FF2B5EF4-FFF2-40B4-BE49-F238E27FC236}">
                  <a16:creationId xmlns:a16="http://schemas.microsoft.com/office/drawing/2014/main" id="{C4AC2372-BDED-E656-7B74-4366F506126F}"/>
                </a:ext>
              </a:extLst>
            </p:cNvPr>
            <p:cNvSpPr/>
            <p:nvPr/>
          </p:nvSpPr>
          <p:spPr>
            <a:xfrm>
              <a:off x="1774978" y="3980287"/>
              <a:ext cx="235185" cy="634978"/>
            </a:xfrm>
            <a:custGeom>
              <a:avLst/>
              <a:gdLst>
                <a:gd name="connsiteX0" fmla="*/ 232386 w 235185"/>
                <a:gd name="connsiteY0" fmla="*/ 534070 h 634978"/>
                <a:gd name="connsiteX1" fmla="*/ 209897 w 235185"/>
                <a:gd name="connsiteY1" fmla="*/ 57133 h 634978"/>
                <a:gd name="connsiteX2" fmla="*/ 180761 w 235185"/>
                <a:gd name="connsiteY2" fmla="*/ 43098 h 634978"/>
                <a:gd name="connsiteX3" fmla="*/ 171322 w 235185"/>
                <a:gd name="connsiteY3" fmla="*/ 41046 h 634978"/>
                <a:gd name="connsiteX4" fmla="*/ 170994 w 235185"/>
                <a:gd name="connsiteY4" fmla="*/ 37517 h 634978"/>
                <a:gd name="connsiteX5" fmla="*/ 142514 w 235185"/>
                <a:gd name="connsiteY5" fmla="*/ 23646 h 634978"/>
                <a:gd name="connsiteX6" fmla="*/ 141939 w 235185"/>
                <a:gd name="connsiteY6" fmla="*/ 17573 h 634978"/>
                <a:gd name="connsiteX7" fmla="*/ 101969 w 235185"/>
                <a:gd name="connsiteY7" fmla="*/ 19871 h 634978"/>
                <a:gd name="connsiteX8" fmla="*/ 71601 w 235185"/>
                <a:gd name="connsiteY8" fmla="*/ 25042 h 634978"/>
                <a:gd name="connsiteX9" fmla="*/ 66513 w 235185"/>
                <a:gd name="connsiteY9" fmla="*/ 17737 h 634978"/>
                <a:gd name="connsiteX10" fmla="*/ 66348 w 235185"/>
                <a:gd name="connsiteY10" fmla="*/ 16588 h 634978"/>
                <a:gd name="connsiteX11" fmla="*/ 26460 w 235185"/>
                <a:gd name="connsiteY11" fmla="*/ 17491 h 634978"/>
                <a:gd name="connsiteX12" fmla="*/ 22274 w 235185"/>
                <a:gd name="connsiteY12" fmla="*/ 23482 h 634978"/>
                <a:gd name="connsiteX13" fmla="*/ 196 w 235185"/>
                <a:gd name="connsiteY13" fmla="*/ 37927 h 634978"/>
                <a:gd name="connsiteX14" fmla="*/ 96060 w 235185"/>
                <a:gd name="connsiteY14" fmla="*/ 620494 h 634978"/>
                <a:gd name="connsiteX15" fmla="*/ 112392 w 235185"/>
                <a:gd name="connsiteY15" fmla="*/ 632477 h 634978"/>
                <a:gd name="connsiteX16" fmla="*/ 209897 w 235185"/>
                <a:gd name="connsiteY16" fmla="*/ 620576 h 634978"/>
                <a:gd name="connsiteX17" fmla="*/ 232386 w 235185"/>
                <a:gd name="connsiteY17" fmla="*/ 534152 h 63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5185" h="634978">
                  <a:moveTo>
                    <a:pt x="232386" y="534070"/>
                  </a:moveTo>
                  <a:cubicBezTo>
                    <a:pt x="220321" y="376404"/>
                    <a:pt x="227215" y="214306"/>
                    <a:pt x="209897" y="57133"/>
                  </a:cubicBezTo>
                  <a:cubicBezTo>
                    <a:pt x="208092" y="41046"/>
                    <a:pt x="192005" y="37353"/>
                    <a:pt x="180761" y="43098"/>
                  </a:cubicBezTo>
                  <a:cubicBezTo>
                    <a:pt x="177724" y="41867"/>
                    <a:pt x="174523" y="41128"/>
                    <a:pt x="171322" y="41046"/>
                  </a:cubicBezTo>
                  <a:cubicBezTo>
                    <a:pt x="171240" y="39897"/>
                    <a:pt x="171158" y="38666"/>
                    <a:pt x="170994" y="37517"/>
                  </a:cubicBezTo>
                  <a:cubicBezTo>
                    <a:pt x="169599" y="21020"/>
                    <a:pt x="153922" y="17655"/>
                    <a:pt x="142514" y="23646"/>
                  </a:cubicBezTo>
                  <a:cubicBezTo>
                    <a:pt x="142350" y="21595"/>
                    <a:pt x="142186" y="19625"/>
                    <a:pt x="141939" y="17573"/>
                  </a:cubicBezTo>
                  <a:cubicBezTo>
                    <a:pt x="139723" y="-7378"/>
                    <a:pt x="105006" y="-2289"/>
                    <a:pt x="101969" y="19871"/>
                  </a:cubicBezTo>
                  <a:cubicBezTo>
                    <a:pt x="93105" y="13141"/>
                    <a:pt x="77839" y="15685"/>
                    <a:pt x="71601" y="25042"/>
                  </a:cubicBezTo>
                  <a:cubicBezTo>
                    <a:pt x="69960" y="22333"/>
                    <a:pt x="68318" y="19871"/>
                    <a:pt x="66513" y="17737"/>
                  </a:cubicBezTo>
                  <a:cubicBezTo>
                    <a:pt x="66513" y="17327"/>
                    <a:pt x="66431" y="16998"/>
                    <a:pt x="66348" y="16588"/>
                  </a:cubicBezTo>
                  <a:cubicBezTo>
                    <a:pt x="63230" y="-7624"/>
                    <a:pt x="29989" y="-3602"/>
                    <a:pt x="26460" y="17491"/>
                  </a:cubicBezTo>
                  <a:cubicBezTo>
                    <a:pt x="24983" y="19296"/>
                    <a:pt x="23505" y="21266"/>
                    <a:pt x="22274" y="23482"/>
                  </a:cubicBezTo>
                  <a:cubicBezTo>
                    <a:pt x="10373" y="14290"/>
                    <a:pt x="-1692" y="17819"/>
                    <a:pt x="196" y="37927"/>
                  </a:cubicBezTo>
                  <a:cubicBezTo>
                    <a:pt x="9799" y="142327"/>
                    <a:pt x="81779" y="586844"/>
                    <a:pt x="96060" y="620494"/>
                  </a:cubicBezTo>
                  <a:cubicBezTo>
                    <a:pt x="98850" y="627060"/>
                    <a:pt x="105416" y="631657"/>
                    <a:pt x="112392" y="632477"/>
                  </a:cubicBezTo>
                  <a:cubicBezTo>
                    <a:pt x="150475" y="636745"/>
                    <a:pt x="175098" y="637156"/>
                    <a:pt x="209897" y="620576"/>
                  </a:cubicBezTo>
                  <a:cubicBezTo>
                    <a:pt x="243384" y="604572"/>
                    <a:pt x="234848" y="566982"/>
                    <a:pt x="232386" y="534152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7" name="Freeform: Shape 7266">
              <a:extLst>
                <a:ext uri="{FF2B5EF4-FFF2-40B4-BE49-F238E27FC236}">
                  <a16:creationId xmlns:a16="http://schemas.microsoft.com/office/drawing/2014/main" id="{7F36C8B5-C8E2-C719-B269-B2A0DA550857}"/>
                </a:ext>
              </a:extLst>
            </p:cNvPr>
            <p:cNvSpPr/>
            <p:nvPr/>
          </p:nvSpPr>
          <p:spPr>
            <a:xfrm>
              <a:off x="1429963" y="3276675"/>
              <a:ext cx="644833" cy="830685"/>
            </a:xfrm>
            <a:custGeom>
              <a:avLst/>
              <a:gdLst>
                <a:gd name="connsiteX0" fmla="*/ 515434 w 644833"/>
                <a:gd name="connsiteY0" fmla="*/ 15014 h 830685"/>
                <a:gd name="connsiteX1" fmla="*/ 450595 w 644833"/>
                <a:gd name="connsiteY1" fmla="*/ 34712 h 830685"/>
                <a:gd name="connsiteX2" fmla="*/ 413087 w 644833"/>
                <a:gd name="connsiteY2" fmla="*/ 26258 h 830685"/>
                <a:gd name="connsiteX3" fmla="*/ 356455 w 644833"/>
                <a:gd name="connsiteY3" fmla="*/ 9843 h 830685"/>
                <a:gd name="connsiteX4" fmla="*/ 25612 w 644833"/>
                <a:gd name="connsiteY4" fmla="*/ 505657 h 830685"/>
                <a:gd name="connsiteX5" fmla="*/ 41534 w 644833"/>
                <a:gd name="connsiteY5" fmla="*/ 708874 h 830685"/>
                <a:gd name="connsiteX6" fmla="*/ 352270 w 644833"/>
                <a:gd name="connsiteY6" fmla="*/ 810647 h 830685"/>
                <a:gd name="connsiteX7" fmla="*/ 566813 w 644833"/>
                <a:gd name="connsiteY7" fmla="*/ 786681 h 830685"/>
                <a:gd name="connsiteX8" fmla="*/ 637808 w 644833"/>
                <a:gd name="connsiteY8" fmla="*/ 550470 h 830685"/>
                <a:gd name="connsiteX9" fmla="*/ 515352 w 644833"/>
                <a:gd name="connsiteY9" fmla="*/ 15014 h 83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4833" h="830685">
                  <a:moveTo>
                    <a:pt x="515434" y="15014"/>
                  </a:moveTo>
                  <a:cubicBezTo>
                    <a:pt x="493028" y="-14369"/>
                    <a:pt x="446574" y="6314"/>
                    <a:pt x="450595" y="34712"/>
                  </a:cubicBezTo>
                  <a:cubicBezTo>
                    <a:pt x="439351" y="29951"/>
                    <a:pt x="426794" y="27161"/>
                    <a:pt x="413087" y="26258"/>
                  </a:cubicBezTo>
                  <a:cubicBezTo>
                    <a:pt x="406521" y="4508"/>
                    <a:pt x="377631" y="-11004"/>
                    <a:pt x="356455" y="9843"/>
                  </a:cubicBezTo>
                  <a:cubicBezTo>
                    <a:pt x="214220" y="149780"/>
                    <a:pt x="85280" y="312371"/>
                    <a:pt x="25612" y="505657"/>
                  </a:cubicBezTo>
                  <a:cubicBezTo>
                    <a:pt x="4765" y="573204"/>
                    <a:pt x="-26506" y="659957"/>
                    <a:pt x="41534" y="708874"/>
                  </a:cubicBezTo>
                  <a:cubicBezTo>
                    <a:pt x="125086" y="768871"/>
                    <a:pt x="254354" y="789389"/>
                    <a:pt x="352270" y="810647"/>
                  </a:cubicBezTo>
                  <a:cubicBezTo>
                    <a:pt x="423921" y="826159"/>
                    <a:pt x="510838" y="856445"/>
                    <a:pt x="566813" y="786681"/>
                  </a:cubicBezTo>
                  <a:cubicBezTo>
                    <a:pt x="615402" y="726192"/>
                    <a:pt x="629518" y="625404"/>
                    <a:pt x="637808" y="550470"/>
                  </a:cubicBezTo>
                  <a:cubicBezTo>
                    <a:pt x="659476" y="355460"/>
                    <a:pt x="634361" y="170710"/>
                    <a:pt x="515352" y="15014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8" name="Freeform: Shape 7267">
              <a:extLst>
                <a:ext uri="{FF2B5EF4-FFF2-40B4-BE49-F238E27FC236}">
                  <a16:creationId xmlns:a16="http://schemas.microsoft.com/office/drawing/2014/main" id="{6A46E1F8-2EDB-BB7B-74C2-9643ED9AB699}"/>
                </a:ext>
              </a:extLst>
            </p:cNvPr>
            <p:cNvSpPr/>
            <p:nvPr/>
          </p:nvSpPr>
          <p:spPr>
            <a:xfrm>
              <a:off x="1234333" y="3271359"/>
              <a:ext cx="639267" cy="363851"/>
            </a:xfrm>
            <a:custGeom>
              <a:avLst/>
              <a:gdLst>
                <a:gd name="connsiteX0" fmla="*/ 606090 w 639267"/>
                <a:gd name="connsiteY0" fmla="*/ 139 h 363851"/>
                <a:gd name="connsiteX1" fmla="*/ 310867 w 639267"/>
                <a:gd name="connsiteY1" fmla="*/ 63583 h 363851"/>
                <a:gd name="connsiteX2" fmla="*/ 45355 w 639267"/>
                <a:gd name="connsiteY2" fmla="*/ 197037 h 363851"/>
                <a:gd name="connsiteX3" fmla="*/ 30581 w 639267"/>
                <a:gd name="connsiteY3" fmla="*/ 350106 h 363851"/>
                <a:gd name="connsiteX4" fmla="*/ 297325 w 639267"/>
                <a:gd name="connsiteY4" fmla="*/ 295280 h 363851"/>
                <a:gd name="connsiteX5" fmla="*/ 503415 w 639267"/>
                <a:gd name="connsiteY5" fmla="*/ 190307 h 363851"/>
                <a:gd name="connsiteX6" fmla="*/ 543631 w 639267"/>
                <a:gd name="connsiteY6" fmla="*/ 75812 h 363851"/>
                <a:gd name="connsiteX7" fmla="*/ 567187 w 639267"/>
                <a:gd name="connsiteY7" fmla="*/ 72447 h 363851"/>
                <a:gd name="connsiteX8" fmla="*/ 615529 w 639267"/>
                <a:gd name="connsiteY8" fmla="*/ 75238 h 363851"/>
                <a:gd name="connsiteX9" fmla="*/ 635309 w 639267"/>
                <a:gd name="connsiteY9" fmla="*/ 51190 h 363851"/>
                <a:gd name="connsiteX10" fmla="*/ 606008 w 639267"/>
                <a:gd name="connsiteY10" fmla="*/ 139 h 36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267" h="363851">
                  <a:moveTo>
                    <a:pt x="606090" y="139"/>
                  </a:moveTo>
                  <a:cubicBezTo>
                    <a:pt x="505302" y="9824"/>
                    <a:pt x="406320" y="29522"/>
                    <a:pt x="310867" y="63583"/>
                  </a:cubicBezTo>
                  <a:cubicBezTo>
                    <a:pt x="239298" y="89108"/>
                    <a:pt x="100755" y="142703"/>
                    <a:pt x="45355" y="197037"/>
                  </a:cubicBezTo>
                  <a:cubicBezTo>
                    <a:pt x="4482" y="237089"/>
                    <a:pt x="-24983" y="308494"/>
                    <a:pt x="30581" y="350106"/>
                  </a:cubicBezTo>
                  <a:cubicBezTo>
                    <a:pt x="90496" y="395001"/>
                    <a:pt x="239462" y="317440"/>
                    <a:pt x="297325" y="295280"/>
                  </a:cubicBezTo>
                  <a:cubicBezTo>
                    <a:pt x="368566" y="268031"/>
                    <a:pt x="444895" y="241111"/>
                    <a:pt x="503415" y="190307"/>
                  </a:cubicBezTo>
                  <a:cubicBezTo>
                    <a:pt x="533454" y="164289"/>
                    <a:pt x="581057" y="109873"/>
                    <a:pt x="543631" y="75812"/>
                  </a:cubicBezTo>
                  <a:cubicBezTo>
                    <a:pt x="551510" y="74663"/>
                    <a:pt x="559308" y="73514"/>
                    <a:pt x="567187" y="72447"/>
                  </a:cubicBezTo>
                  <a:cubicBezTo>
                    <a:pt x="579334" y="83691"/>
                    <a:pt x="599114" y="88288"/>
                    <a:pt x="615529" y="75238"/>
                  </a:cubicBezTo>
                  <a:cubicBezTo>
                    <a:pt x="625706" y="67194"/>
                    <a:pt x="629153" y="62598"/>
                    <a:pt x="635309" y="51190"/>
                  </a:cubicBezTo>
                  <a:cubicBezTo>
                    <a:pt x="646553" y="30507"/>
                    <a:pt x="632929" y="-2405"/>
                    <a:pt x="606008" y="13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9" name="Freeform: Shape 7268">
              <a:extLst>
                <a:ext uri="{FF2B5EF4-FFF2-40B4-BE49-F238E27FC236}">
                  <a16:creationId xmlns:a16="http://schemas.microsoft.com/office/drawing/2014/main" id="{EC2D3DFE-3A78-5ACD-BEF8-54665F6DB8BC}"/>
                </a:ext>
              </a:extLst>
            </p:cNvPr>
            <p:cNvSpPr/>
            <p:nvPr/>
          </p:nvSpPr>
          <p:spPr>
            <a:xfrm>
              <a:off x="1925054" y="3307309"/>
              <a:ext cx="420327" cy="584605"/>
            </a:xfrm>
            <a:custGeom>
              <a:avLst/>
              <a:gdLst>
                <a:gd name="connsiteX0" fmla="*/ 243176 w 420327"/>
                <a:gd name="connsiteY0" fmla="*/ 169294 h 584605"/>
                <a:gd name="connsiteX1" fmla="*/ 119571 w 420327"/>
                <a:gd name="connsiteY1" fmla="*/ 45689 h 584605"/>
                <a:gd name="connsiteX2" fmla="*/ 22149 w 420327"/>
                <a:gd name="connsiteY2" fmla="*/ 3010 h 584605"/>
                <a:gd name="connsiteX3" fmla="*/ 44391 w 420327"/>
                <a:gd name="connsiteY3" fmla="*/ 67110 h 584605"/>
                <a:gd name="connsiteX4" fmla="*/ 56702 w 420327"/>
                <a:gd name="connsiteY4" fmla="*/ 78191 h 584605"/>
                <a:gd name="connsiteX5" fmla="*/ 41600 w 420327"/>
                <a:gd name="connsiteY5" fmla="*/ 119392 h 584605"/>
                <a:gd name="connsiteX6" fmla="*/ 240057 w 420327"/>
                <a:gd name="connsiteY6" fmla="*/ 537645 h 584605"/>
                <a:gd name="connsiteX7" fmla="*/ 414795 w 420327"/>
                <a:gd name="connsiteY7" fmla="*/ 531079 h 584605"/>
                <a:gd name="connsiteX8" fmla="*/ 243176 w 420327"/>
                <a:gd name="connsiteY8" fmla="*/ 169294 h 584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327" h="584605">
                  <a:moveTo>
                    <a:pt x="243176" y="169294"/>
                  </a:moveTo>
                  <a:cubicBezTo>
                    <a:pt x="205832" y="124481"/>
                    <a:pt x="164549" y="82869"/>
                    <a:pt x="119571" y="45689"/>
                  </a:cubicBezTo>
                  <a:cubicBezTo>
                    <a:pt x="90599" y="21723"/>
                    <a:pt x="61791" y="-9958"/>
                    <a:pt x="22149" y="3010"/>
                  </a:cubicBezTo>
                  <a:cubicBezTo>
                    <a:pt x="-19299" y="16552"/>
                    <a:pt x="2779" y="80653"/>
                    <a:pt x="44391" y="67110"/>
                  </a:cubicBezTo>
                  <a:cubicBezTo>
                    <a:pt x="44555" y="67110"/>
                    <a:pt x="49644" y="71707"/>
                    <a:pt x="56702" y="78191"/>
                  </a:cubicBezTo>
                  <a:cubicBezTo>
                    <a:pt x="44473" y="86480"/>
                    <a:pt x="38646" y="104783"/>
                    <a:pt x="41600" y="119392"/>
                  </a:cubicBezTo>
                  <a:cubicBezTo>
                    <a:pt x="64417" y="231588"/>
                    <a:pt x="162661" y="449907"/>
                    <a:pt x="240057" y="537645"/>
                  </a:cubicBezTo>
                  <a:cubicBezTo>
                    <a:pt x="286348" y="590091"/>
                    <a:pt x="383442" y="612169"/>
                    <a:pt x="414795" y="531079"/>
                  </a:cubicBezTo>
                  <a:cubicBezTo>
                    <a:pt x="451154" y="437104"/>
                    <a:pt x="298495" y="235528"/>
                    <a:pt x="243176" y="169294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0" name="Freeform: Shape 7269">
              <a:extLst>
                <a:ext uri="{FF2B5EF4-FFF2-40B4-BE49-F238E27FC236}">
                  <a16:creationId xmlns:a16="http://schemas.microsoft.com/office/drawing/2014/main" id="{B802C31F-ED99-C008-C57A-B2B9D4E59EDE}"/>
                </a:ext>
              </a:extLst>
            </p:cNvPr>
            <p:cNvSpPr/>
            <p:nvPr/>
          </p:nvSpPr>
          <p:spPr>
            <a:xfrm>
              <a:off x="1735910" y="3471590"/>
              <a:ext cx="173851" cy="567980"/>
            </a:xfrm>
            <a:custGeom>
              <a:avLst/>
              <a:gdLst>
                <a:gd name="connsiteX0" fmla="*/ 160324 w 173851"/>
                <a:gd name="connsiteY0" fmla="*/ 5178 h 567980"/>
                <a:gd name="connsiteX1" fmla="*/ 360 w 173851"/>
                <a:gd name="connsiteY1" fmla="*/ 560332 h 567980"/>
                <a:gd name="connsiteX2" fmla="*/ 13656 w 173851"/>
                <a:gd name="connsiteY2" fmla="*/ 562958 h 567980"/>
                <a:gd name="connsiteX3" fmla="*/ 173620 w 173851"/>
                <a:gd name="connsiteY3" fmla="*/ 7804 h 567980"/>
                <a:gd name="connsiteX4" fmla="*/ 160324 w 173851"/>
                <a:gd name="connsiteY4" fmla="*/ 5178 h 567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851" h="567980">
                  <a:moveTo>
                    <a:pt x="160324" y="5178"/>
                  </a:moveTo>
                  <a:cubicBezTo>
                    <a:pt x="113377" y="191980"/>
                    <a:pt x="60028" y="377141"/>
                    <a:pt x="360" y="560332"/>
                  </a:cubicBezTo>
                  <a:cubicBezTo>
                    <a:pt x="-2348" y="568621"/>
                    <a:pt x="11030" y="571165"/>
                    <a:pt x="13656" y="562958"/>
                  </a:cubicBezTo>
                  <a:cubicBezTo>
                    <a:pt x="73325" y="379767"/>
                    <a:pt x="126673" y="194688"/>
                    <a:pt x="173620" y="7804"/>
                  </a:cubicBezTo>
                  <a:cubicBezTo>
                    <a:pt x="175754" y="-650"/>
                    <a:pt x="162458" y="-3276"/>
                    <a:pt x="160324" y="5178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9" name="Freeform: Shape 7378">
              <a:extLst>
                <a:ext uri="{FF2B5EF4-FFF2-40B4-BE49-F238E27FC236}">
                  <a16:creationId xmlns:a16="http://schemas.microsoft.com/office/drawing/2014/main" id="{F5D0EB71-C21D-9413-022F-9579EF2204A2}"/>
                </a:ext>
              </a:extLst>
            </p:cNvPr>
            <p:cNvSpPr/>
            <p:nvPr/>
          </p:nvSpPr>
          <p:spPr>
            <a:xfrm>
              <a:off x="1768698" y="3215616"/>
              <a:ext cx="283050" cy="204015"/>
            </a:xfrm>
            <a:custGeom>
              <a:avLst/>
              <a:gdLst>
                <a:gd name="connsiteX0" fmla="*/ 271249 w 283050"/>
                <a:gd name="connsiteY0" fmla="*/ 73528 h 204015"/>
                <a:gd name="connsiteX1" fmla="*/ 162418 w 283050"/>
                <a:gd name="connsiteY1" fmla="*/ 16240 h 204015"/>
                <a:gd name="connsiteX2" fmla="*/ 61138 w 283050"/>
                <a:gd name="connsiteY2" fmla="*/ 8607 h 204015"/>
                <a:gd name="connsiteX3" fmla="*/ 1305 w 283050"/>
                <a:gd name="connsiteY3" fmla="*/ 99381 h 204015"/>
                <a:gd name="connsiteX4" fmla="*/ 53587 w 283050"/>
                <a:gd name="connsiteY4" fmla="*/ 113827 h 204015"/>
                <a:gd name="connsiteX5" fmla="*/ 56952 w 283050"/>
                <a:gd name="connsiteY5" fmla="*/ 103321 h 204015"/>
                <a:gd name="connsiteX6" fmla="*/ 57116 w 283050"/>
                <a:gd name="connsiteY6" fmla="*/ 103485 h 204015"/>
                <a:gd name="connsiteX7" fmla="*/ 212894 w 283050"/>
                <a:gd name="connsiteY7" fmla="*/ 159870 h 204015"/>
                <a:gd name="connsiteX8" fmla="*/ 218886 w 283050"/>
                <a:gd name="connsiteY8" fmla="*/ 184739 h 204015"/>
                <a:gd name="connsiteX9" fmla="*/ 271167 w 283050"/>
                <a:gd name="connsiteY9" fmla="*/ 184739 h 204015"/>
                <a:gd name="connsiteX10" fmla="*/ 271167 w 283050"/>
                <a:gd name="connsiteY10" fmla="*/ 73446 h 20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050" h="204015">
                  <a:moveTo>
                    <a:pt x="271249" y="73528"/>
                  </a:moveTo>
                  <a:cubicBezTo>
                    <a:pt x="250895" y="38564"/>
                    <a:pt x="197464" y="29043"/>
                    <a:pt x="162418" y="16240"/>
                  </a:cubicBezTo>
                  <a:cubicBezTo>
                    <a:pt x="131066" y="4749"/>
                    <a:pt x="92737" y="-9450"/>
                    <a:pt x="61138" y="8607"/>
                  </a:cubicBezTo>
                  <a:cubicBezTo>
                    <a:pt x="29785" y="26581"/>
                    <a:pt x="11401" y="66469"/>
                    <a:pt x="1305" y="99381"/>
                  </a:cubicBezTo>
                  <a:cubicBezTo>
                    <a:pt x="-8872" y="132868"/>
                    <a:pt x="43492" y="147149"/>
                    <a:pt x="53587" y="113827"/>
                  </a:cubicBezTo>
                  <a:cubicBezTo>
                    <a:pt x="54572" y="110626"/>
                    <a:pt x="55721" y="107014"/>
                    <a:pt x="56952" y="103321"/>
                  </a:cubicBezTo>
                  <a:cubicBezTo>
                    <a:pt x="56952" y="103321"/>
                    <a:pt x="57034" y="103485"/>
                    <a:pt x="57116" y="103485"/>
                  </a:cubicBezTo>
                  <a:cubicBezTo>
                    <a:pt x="93886" y="140665"/>
                    <a:pt x="163075" y="147970"/>
                    <a:pt x="212894" y="159870"/>
                  </a:cubicBezTo>
                  <a:cubicBezTo>
                    <a:pt x="214700" y="167914"/>
                    <a:pt x="216341" y="176285"/>
                    <a:pt x="218886" y="184739"/>
                  </a:cubicBezTo>
                  <a:cubicBezTo>
                    <a:pt x="227011" y="211578"/>
                    <a:pt x="262139" y="209280"/>
                    <a:pt x="271167" y="184739"/>
                  </a:cubicBezTo>
                  <a:cubicBezTo>
                    <a:pt x="283561" y="151171"/>
                    <a:pt x="290127" y="106194"/>
                    <a:pt x="271167" y="73446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2" name="Freeform: Shape 8191">
              <a:extLst>
                <a:ext uri="{FF2B5EF4-FFF2-40B4-BE49-F238E27FC236}">
                  <a16:creationId xmlns:a16="http://schemas.microsoft.com/office/drawing/2014/main" id="{22FC7E85-F2EC-FECD-46DA-13A6F1CDD645}"/>
                </a:ext>
              </a:extLst>
            </p:cNvPr>
            <p:cNvSpPr/>
            <p:nvPr/>
          </p:nvSpPr>
          <p:spPr>
            <a:xfrm>
              <a:off x="1864817" y="3019978"/>
              <a:ext cx="233223" cy="301184"/>
            </a:xfrm>
            <a:custGeom>
              <a:avLst/>
              <a:gdLst>
                <a:gd name="connsiteX0" fmla="*/ 232747 w 233223"/>
                <a:gd name="connsiteY0" fmla="*/ 86222 h 301184"/>
                <a:gd name="connsiteX1" fmla="*/ 92234 w 233223"/>
                <a:gd name="connsiteY1" fmla="*/ 10467 h 301184"/>
                <a:gd name="connsiteX2" fmla="*/ 12622 w 233223"/>
                <a:gd name="connsiteY2" fmla="*/ 154672 h 301184"/>
                <a:gd name="connsiteX3" fmla="*/ 885 w 233223"/>
                <a:gd name="connsiteY3" fmla="*/ 171826 h 301184"/>
                <a:gd name="connsiteX4" fmla="*/ 153052 w 233223"/>
                <a:gd name="connsiteY4" fmla="*/ 298878 h 301184"/>
                <a:gd name="connsiteX5" fmla="*/ 232747 w 233223"/>
                <a:gd name="connsiteY5" fmla="*/ 86304 h 30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23" h="301184">
                  <a:moveTo>
                    <a:pt x="232747" y="86222"/>
                  </a:moveTo>
                  <a:cubicBezTo>
                    <a:pt x="222651" y="21137"/>
                    <a:pt x="162819" y="-20557"/>
                    <a:pt x="92234" y="10467"/>
                  </a:cubicBezTo>
                  <a:cubicBezTo>
                    <a:pt x="31171" y="37305"/>
                    <a:pt x="10898" y="96235"/>
                    <a:pt x="12622" y="154672"/>
                  </a:cubicBezTo>
                  <a:cubicBezTo>
                    <a:pt x="4250" y="156068"/>
                    <a:pt x="-2480" y="162305"/>
                    <a:pt x="885" y="171826"/>
                  </a:cubicBezTo>
                  <a:cubicBezTo>
                    <a:pt x="18203" y="220332"/>
                    <a:pt x="76969" y="317345"/>
                    <a:pt x="153052" y="298878"/>
                  </a:cubicBezTo>
                  <a:cubicBezTo>
                    <a:pt x="227494" y="280739"/>
                    <a:pt x="235619" y="104935"/>
                    <a:pt x="232747" y="86304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3" name="Freeform: Shape 8192">
              <a:extLst>
                <a:ext uri="{FF2B5EF4-FFF2-40B4-BE49-F238E27FC236}">
                  <a16:creationId xmlns:a16="http://schemas.microsoft.com/office/drawing/2014/main" id="{CC513595-E870-836E-4BEE-85DE22BA3326}"/>
                </a:ext>
              </a:extLst>
            </p:cNvPr>
            <p:cNvSpPr/>
            <p:nvPr/>
          </p:nvSpPr>
          <p:spPr>
            <a:xfrm>
              <a:off x="1784697" y="3297182"/>
              <a:ext cx="247763" cy="116676"/>
            </a:xfrm>
            <a:custGeom>
              <a:avLst/>
              <a:gdLst>
                <a:gd name="connsiteX0" fmla="*/ 237768 w 247763"/>
                <a:gd name="connsiteY0" fmla="*/ 90944 h 116676"/>
                <a:gd name="connsiteX1" fmla="*/ 104315 w 247763"/>
                <a:gd name="connsiteY1" fmla="*/ 86677 h 116676"/>
                <a:gd name="connsiteX2" fmla="*/ 12391 w 247763"/>
                <a:gd name="connsiteY2" fmla="*/ 3535 h 116676"/>
                <a:gd name="connsiteX3" fmla="*/ 654 w 247763"/>
                <a:gd name="connsiteY3" fmla="*/ 10347 h 116676"/>
                <a:gd name="connsiteX4" fmla="*/ 100703 w 247763"/>
                <a:gd name="connsiteY4" fmla="*/ 99726 h 116676"/>
                <a:gd name="connsiteX5" fmla="*/ 244581 w 247763"/>
                <a:gd name="connsiteY5" fmla="*/ 102599 h 116676"/>
                <a:gd name="connsiteX6" fmla="*/ 237768 w 247763"/>
                <a:gd name="connsiteY6" fmla="*/ 90862 h 11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763" h="116676">
                  <a:moveTo>
                    <a:pt x="237768" y="90944"/>
                  </a:moveTo>
                  <a:cubicBezTo>
                    <a:pt x="201573" y="113433"/>
                    <a:pt x="142069" y="100547"/>
                    <a:pt x="104315" y="86677"/>
                  </a:cubicBezTo>
                  <a:cubicBezTo>
                    <a:pt x="63441" y="71657"/>
                    <a:pt x="30283" y="43423"/>
                    <a:pt x="12391" y="3535"/>
                  </a:cubicBezTo>
                  <a:cubicBezTo>
                    <a:pt x="8862" y="-4426"/>
                    <a:pt x="-2875" y="2468"/>
                    <a:pt x="654" y="10347"/>
                  </a:cubicBezTo>
                  <a:cubicBezTo>
                    <a:pt x="20024" y="53518"/>
                    <a:pt x="56465" y="83640"/>
                    <a:pt x="100703" y="99726"/>
                  </a:cubicBezTo>
                  <a:cubicBezTo>
                    <a:pt x="142397" y="114910"/>
                    <a:pt x="204692" y="127386"/>
                    <a:pt x="244581" y="102599"/>
                  </a:cubicBezTo>
                  <a:cubicBezTo>
                    <a:pt x="251967" y="98003"/>
                    <a:pt x="245155" y="86266"/>
                    <a:pt x="237768" y="90862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4" name="Freeform: Shape 8193">
              <a:extLst>
                <a:ext uri="{FF2B5EF4-FFF2-40B4-BE49-F238E27FC236}">
                  <a16:creationId xmlns:a16="http://schemas.microsoft.com/office/drawing/2014/main" id="{67E08412-B6CF-32C4-B952-591E06A45554}"/>
                </a:ext>
              </a:extLst>
            </p:cNvPr>
            <p:cNvSpPr/>
            <p:nvPr/>
          </p:nvSpPr>
          <p:spPr>
            <a:xfrm>
              <a:off x="1596116" y="3444640"/>
              <a:ext cx="48652" cy="74208"/>
            </a:xfrm>
            <a:custGeom>
              <a:avLst/>
              <a:gdLst>
                <a:gd name="connsiteX0" fmla="*/ 37478 w 48652"/>
                <a:gd name="connsiteY0" fmla="*/ 2334 h 74208"/>
                <a:gd name="connsiteX1" fmla="*/ 627 w 48652"/>
                <a:gd name="connsiteY1" fmla="*/ 63808 h 74208"/>
                <a:gd name="connsiteX2" fmla="*/ 12364 w 48652"/>
                <a:gd name="connsiteY2" fmla="*/ 70620 h 74208"/>
                <a:gd name="connsiteX3" fmla="*/ 47081 w 48652"/>
                <a:gd name="connsiteY3" fmla="*/ 11937 h 74208"/>
                <a:gd name="connsiteX4" fmla="*/ 37478 w 48652"/>
                <a:gd name="connsiteY4" fmla="*/ 2334 h 7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52" h="74208">
                  <a:moveTo>
                    <a:pt x="37478" y="2334"/>
                  </a:moveTo>
                  <a:cubicBezTo>
                    <a:pt x="22541" y="21293"/>
                    <a:pt x="10230" y="41648"/>
                    <a:pt x="627" y="63808"/>
                  </a:cubicBezTo>
                  <a:cubicBezTo>
                    <a:pt x="-2820" y="71769"/>
                    <a:pt x="8916" y="78663"/>
                    <a:pt x="12364" y="70620"/>
                  </a:cubicBezTo>
                  <a:cubicBezTo>
                    <a:pt x="21474" y="49609"/>
                    <a:pt x="32964" y="29911"/>
                    <a:pt x="47081" y="11937"/>
                  </a:cubicBezTo>
                  <a:cubicBezTo>
                    <a:pt x="52416" y="5124"/>
                    <a:pt x="42895" y="-4478"/>
                    <a:pt x="37478" y="233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5" name="Freeform: Shape 8194">
              <a:extLst>
                <a:ext uri="{FF2B5EF4-FFF2-40B4-BE49-F238E27FC236}">
                  <a16:creationId xmlns:a16="http://schemas.microsoft.com/office/drawing/2014/main" id="{74FE5A71-0A0C-9590-F1B7-8F0ADD1D31B8}"/>
                </a:ext>
              </a:extLst>
            </p:cNvPr>
            <p:cNvSpPr/>
            <p:nvPr/>
          </p:nvSpPr>
          <p:spPr>
            <a:xfrm>
              <a:off x="2039002" y="3539055"/>
              <a:ext cx="31758" cy="92269"/>
            </a:xfrm>
            <a:custGeom>
              <a:avLst/>
              <a:gdLst>
                <a:gd name="connsiteX0" fmla="*/ 13502 w 31758"/>
                <a:gd name="connsiteY0" fmla="*/ 4603 h 92269"/>
                <a:gd name="connsiteX1" fmla="*/ 453 w 31758"/>
                <a:gd name="connsiteY1" fmla="*/ 8215 h 92269"/>
                <a:gd name="connsiteX2" fmla="*/ 18181 w 31758"/>
                <a:gd name="connsiteY2" fmla="*/ 85775 h 92269"/>
                <a:gd name="connsiteX3" fmla="*/ 31723 w 31758"/>
                <a:gd name="connsiteY3" fmla="*/ 85775 h 92269"/>
                <a:gd name="connsiteX4" fmla="*/ 13502 w 31758"/>
                <a:gd name="connsiteY4" fmla="*/ 4603 h 92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58" h="92269">
                  <a:moveTo>
                    <a:pt x="13502" y="4603"/>
                  </a:moveTo>
                  <a:cubicBezTo>
                    <a:pt x="10548" y="-3522"/>
                    <a:pt x="-2584" y="7"/>
                    <a:pt x="453" y="8215"/>
                  </a:cubicBezTo>
                  <a:cubicBezTo>
                    <a:pt x="9645" y="33330"/>
                    <a:pt x="15636" y="59101"/>
                    <a:pt x="18181" y="85775"/>
                  </a:cubicBezTo>
                  <a:cubicBezTo>
                    <a:pt x="19001" y="94393"/>
                    <a:pt x="32544" y="94475"/>
                    <a:pt x="31723" y="85775"/>
                  </a:cubicBezTo>
                  <a:cubicBezTo>
                    <a:pt x="29097" y="57870"/>
                    <a:pt x="23187" y="30949"/>
                    <a:pt x="13502" y="460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6" name="Freeform: Shape 8195">
              <a:extLst>
                <a:ext uri="{FF2B5EF4-FFF2-40B4-BE49-F238E27FC236}">
                  <a16:creationId xmlns:a16="http://schemas.microsoft.com/office/drawing/2014/main" id="{2F2E668C-9E74-0EC4-9144-753E82716D37}"/>
                </a:ext>
              </a:extLst>
            </p:cNvPr>
            <p:cNvSpPr/>
            <p:nvPr/>
          </p:nvSpPr>
          <p:spPr>
            <a:xfrm>
              <a:off x="1834792" y="3111427"/>
              <a:ext cx="195551" cy="141709"/>
            </a:xfrm>
            <a:custGeom>
              <a:avLst/>
              <a:gdLst>
                <a:gd name="connsiteX0" fmla="*/ 190464 w 195551"/>
                <a:gd name="connsiteY0" fmla="*/ 2323 h 141709"/>
                <a:gd name="connsiteX1" fmla="*/ 180862 w 195551"/>
                <a:gd name="connsiteY1" fmla="*/ 11926 h 141709"/>
                <a:gd name="connsiteX2" fmla="*/ 182503 w 195551"/>
                <a:gd name="connsiteY2" fmla="*/ 17999 h 141709"/>
                <a:gd name="connsiteX3" fmla="*/ 173064 w 195551"/>
                <a:gd name="connsiteY3" fmla="*/ 19887 h 141709"/>
                <a:gd name="connsiteX4" fmla="*/ 170930 w 195551"/>
                <a:gd name="connsiteY4" fmla="*/ 23580 h 141709"/>
                <a:gd name="connsiteX5" fmla="*/ 169125 w 195551"/>
                <a:gd name="connsiteY5" fmla="*/ 24483 h 141709"/>
                <a:gd name="connsiteX6" fmla="*/ 157306 w 195551"/>
                <a:gd name="connsiteY6" fmla="*/ 35071 h 141709"/>
                <a:gd name="connsiteX7" fmla="*/ 138347 w 195551"/>
                <a:gd name="connsiteY7" fmla="*/ 34660 h 141709"/>
                <a:gd name="connsiteX8" fmla="*/ 134900 w 195551"/>
                <a:gd name="connsiteY8" fmla="*/ 34414 h 141709"/>
                <a:gd name="connsiteX9" fmla="*/ 131370 w 195551"/>
                <a:gd name="connsiteY9" fmla="*/ 35071 h 141709"/>
                <a:gd name="connsiteX10" fmla="*/ 86640 w 195551"/>
                <a:gd name="connsiteY10" fmla="*/ 43607 h 141709"/>
                <a:gd name="connsiteX11" fmla="*/ 46669 w 195551"/>
                <a:gd name="connsiteY11" fmla="*/ 51486 h 141709"/>
                <a:gd name="connsiteX12" fmla="*/ 24181 w 195551"/>
                <a:gd name="connsiteY12" fmla="*/ 66423 h 141709"/>
                <a:gd name="connsiteX13" fmla="*/ 19010 w 195551"/>
                <a:gd name="connsiteY13" fmla="*/ 66670 h 141709"/>
                <a:gd name="connsiteX14" fmla="*/ 5878 w 195551"/>
                <a:gd name="connsiteY14" fmla="*/ 64536 h 141709"/>
                <a:gd name="connsiteX15" fmla="*/ 26561 w 195551"/>
                <a:gd name="connsiteY15" fmla="*/ 134463 h 141709"/>
                <a:gd name="connsiteX16" fmla="*/ 72933 w 195551"/>
                <a:gd name="connsiteY16" fmla="*/ 116735 h 141709"/>
                <a:gd name="connsiteX17" fmla="*/ 124476 w 195551"/>
                <a:gd name="connsiteY17" fmla="*/ 83659 h 141709"/>
                <a:gd name="connsiteX18" fmla="*/ 147293 w 195551"/>
                <a:gd name="connsiteY18" fmla="*/ 86039 h 141709"/>
                <a:gd name="connsiteX19" fmla="*/ 172572 w 195551"/>
                <a:gd name="connsiteY19" fmla="*/ 68475 h 141709"/>
                <a:gd name="connsiteX20" fmla="*/ 190382 w 195551"/>
                <a:gd name="connsiteY20" fmla="*/ 2405 h 14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5551" h="141709">
                  <a:moveTo>
                    <a:pt x="190464" y="2323"/>
                  </a:moveTo>
                  <a:cubicBezTo>
                    <a:pt x="185047" y="-4489"/>
                    <a:pt x="175445" y="5196"/>
                    <a:pt x="180862" y="11926"/>
                  </a:cubicBezTo>
                  <a:cubicBezTo>
                    <a:pt x="182093" y="13485"/>
                    <a:pt x="182503" y="15619"/>
                    <a:pt x="182503" y="17999"/>
                  </a:cubicBezTo>
                  <a:cubicBezTo>
                    <a:pt x="179630" y="15865"/>
                    <a:pt x="175527" y="15783"/>
                    <a:pt x="173064" y="19887"/>
                  </a:cubicBezTo>
                  <a:cubicBezTo>
                    <a:pt x="172572" y="20790"/>
                    <a:pt x="171833" y="22021"/>
                    <a:pt x="170930" y="23580"/>
                  </a:cubicBezTo>
                  <a:cubicBezTo>
                    <a:pt x="170274" y="23745"/>
                    <a:pt x="169699" y="23991"/>
                    <a:pt x="169125" y="24483"/>
                  </a:cubicBezTo>
                  <a:cubicBezTo>
                    <a:pt x="164775" y="27848"/>
                    <a:pt x="160917" y="31295"/>
                    <a:pt x="157306" y="35071"/>
                  </a:cubicBezTo>
                  <a:cubicBezTo>
                    <a:pt x="150986" y="34496"/>
                    <a:pt x="144667" y="34414"/>
                    <a:pt x="138347" y="34660"/>
                  </a:cubicBezTo>
                  <a:cubicBezTo>
                    <a:pt x="137280" y="34332"/>
                    <a:pt x="136131" y="34168"/>
                    <a:pt x="134900" y="34414"/>
                  </a:cubicBezTo>
                  <a:cubicBezTo>
                    <a:pt x="133751" y="34660"/>
                    <a:pt x="132602" y="34825"/>
                    <a:pt x="131370" y="35071"/>
                  </a:cubicBezTo>
                  <a:cubicBezTo>
                    <a:pt x="116351" y="36384"/>
                    <a:pt x="101413" y="39503"/>
                    <a:pt x="86640" y="43607"/>
                  </a:cubicBezTo>
                  <a:cubicBezTo>
                    <a:pt x="73261" y="46151"/>
                    <a:pt x="59965" y="48695"/>
                    <a:pt x="46669" y="51486"/>
                  </a:cubicBezTo>
                  <a:cubicBezTo>
                    <a:pt x="35753" y="53784"/>
                    <a:pt x="26150" y="54851"/>
                    <a:pt x="24181" y="66423"/>
                  </a:cubicBezTo>
                  <a:cubicBezTo>
                    <a:pt x="22457" y="65603"/>
                    <a:pt x="20651" y="65767"/>
                    <a:pt x="19010" y="66670"/>
                  </a:cubicBezTo>
                  <a:cubicBezTo>
                    <a:pt x="19338" y="59365"/>
                    <a:pt x="7930" y="56574"/>
                    <a:pt x="5878" y="64536"/>
                  </a:cubicBezTo>
                  <a:cubicBezTo>
                    <a:pt x="-3479" y="100484"/>
                    <a:pt x="-4956" y="110416"/>
                    <a:pt x="26561" y="134463"/>
                  </a:cubicBezTo>
                  <a:cubicBezTo>
                    <a:pt x="48147" y="150878"/>
                    <a:pt x="62099" y="137008"/>
                    <a:pt x="72933" y="116735"/>
                  </a:cubicBezTo>
                  <a:cubicBezTo>
                    <a:pt x="89841" y="85137"/>
                    <a:pt x="86804" y="77093"/>
                    <a:pt x="124476" y="83659"/>
                  </a:cubicBezTo>
                  <a:cubicBezTo>
                    <a:pt x="133176" y="85137"/>
                    <a:pt x="138265" y="88091"/>
                    <a:pt x="147293" y="86039"/>
                  </a:cubicBezTo>
                  <a:cubicBezTo>
                    <a:pt x="157881" y="83577"/>
                    <a:pt x="165678" y="76683"/>
                    <a:pt x="172572" y="68475"/>
                  </a:cubicBezTo>
                  <a:cubicBezTo>
                    <a:pt x="185294" y="53456"/>
                    <a:pt x="204992" y="20626"/>
                    <a:pt x="190382" y="2405"/>
                  </a:cubicBezTo>
                  <a:close/>
                </a:path>
              </a:pathLst>
            </a:custGeom>
            <a:solidFill>
              <a:schemeClr val="accent6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7" name="Freeform: Shape 8196">
              <a:extLst>
                <a:ext uri="{FF2B5EF4-FFF2-40B4-BE49-F238E27FC236}">
                  <a16:creationId xmlns:a16="http://schemas.microsoft.com/office/drawing/2014/main" id="{B508E21F-0AD2-F256-0D7C-50927DF0AD21}"/>
                </a:ext>
              </a:extLst>
            </p:cNvPr>
            <p:cNvSpPr/>
            <p:nvPr/>
          </p:nvSpPr>
          <p:spPr>
            <a:xfrm>
              <a:off x="1832159" y="2842799"/>
              <a:ext cx="272867" cy="354590"/>
            </a:xfrm>
            <a:custGeom>
              <a:avLst/>
              <a:gdLst>
                <a:gd name="connsiteX0" fmla="*/ 245051 w 272867"/>
                <a:gd name="connsiteY0" fmla="*/ 168358 h 354590"/>
                <a:gd name="connsiteX1" fmla="*/ 121938 w 272867"/>
                <a:gd name="connsiteY1" fmla="*/ 79470 h 354590"/>
                <a:gd name="connsiteX2" fmla="*/ 110202 w 272867"/>
                <a:gd name="connsiteY2" fmla="*/ 39664 h 354590"/>
                <a:gd name="connsiteX3" fmla="*/ 92884 w 272867"/>
                <a:gd name="connsiteY3" fmla="*/ 10364 h 354590"/>
                <a:gd name="connsiteX4" fmla="*/ 81475 w 272867"/>
                <a:gd name="connsiteY4" fmla="*/ 8886 h 354590"/>
                <a:gd name="connsiteX5" fmla="*/ 75073 w 272867"/>
                <a:gd name="connsiteY5" fmla="*/ 2731 h 354590"/>
                <a:gd name="connsiteX6" fmla="*/ 60382 w 272867"/>
                <a:gd name="connsiteY6" fmla="*/ 597 h 354590"/>
                <a:gd name="connsiteX7" fmla="*/ 40930 w 272867"/>
                <a:gd name="connsiteY7" fmla="*/ 12497 h 354590"/>
                <a:gd name="connsiteX8" fmla="*/ 20412 w 272867"/>
                <a:gd name="connsiteY8" fmla="*/ 16930 h 354590"/>
                <a:gd name="connsiteX9" fmla="*/ 11630 w 272867"/>
                <a:gd name="connsiteY9" fmla="*/ 46476 h 354590"/>
                <a:gd name="connsiteX10" fmla="*/ 12615 w 272867"/>
                <a:gd name="connsiteY10" fmla="*/ 69622 h 354590"/>
                <a:gd name="connsiteX11" fmla="*/ 11712 w 272867"/>
                <a:gd name="connsiteY11" fmla="*/ 78239 h 354590"/>
                <a:gd name="connsiteX12" fmla="*/ 19673 w 272867"/>
                <a:gd name="connsiteY12" fmla="*/ 92110 h 354590"/>
                <a:gd name="connsiteX13" fmla="*/ 41587 w 272867"/>
                <a:gd name="connsiteY13" fmla="*/ 106883 h 354590"/>
                <a:gd name="connsiteX14" fmla="*/ 5064 w 272867"/>
                <a:gd name="connsiteY14" fmla="*/ 318554 h 354590"/>
                <a:gd name="connsiteX15" fmla="*/ 6705 w 272867"/>
                <a:gd name="connsiteY15" fmla="*/ 323479 h 354590"/>
                <a:gd name="connsiteX16" fmla="*/ 172660 w 272867"/>
                <a:gd name="connsiteY16" fmla="*/ 310839 h 354590"/>
                <a:gd name="connsiteX17" fmla="*/ 270494 w 272867"/>
                <a:gd name="connsiteY17" fmla="*/ 256998 h 354590"/>
                <a:gd name="connsiteX18" fmla="*/ 244968 w 272867"/>
                <a:gd name="connsiteY18" fmla="*/ 168275 h 35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867" h="354590">
                  <a:moveTo>
                    <a:pt x="245051" y="168358"/>
                  </a:moveTo>
                  <a:cubicBezTo>
                    <a:pt x="220428" y="127320"/>
                    <a:pt x="172578" y="85462"/>
                    <a:pt x="121938" y="79470"/>
                  </a:cubicBezTo>
                  <a:cubicBezTo>
                    <a:pt x="127519" y="64533"/>
                    <a:pt x="112500" y="54520"/>
                    <a:pt x="110202" y="39664"/>
                  </a:cubicBezTo>
                  <a:cubicBezTo>
                    <a:pt x="108314" y="27107"/>
                    <a:pt x="108806" y="12497"/>
                    <a:pt x="92884" y="10364"/>
                  </a:cubicBezTo>
                  <a:cubicBezTo>
                    <a:pt x="88041" y="9707"/>
                    <a:pt x="85743" y="11184"/>
                    <a:pt x="81475" y="8886"/>
                  </a:cubicBezTo>
                  <a:cubicBezTo>
                    <a:pt x="78931" y="7491"/>
                    <a:pt x="77536" y="4208"/>
                    <a:pt x="75073" y="2731"/>
                  </a:cubicBezTo>
                  <a:cubicBezTo>
                    <a:pt x="70559" y="22"/>
                    <a:pt x="65389" y="-635"/>
                    <a:pt x="60382" y="597"/>
                  </a:cubicBezTo>
                  <a:cubicBezTo>
                    <a:pt x="52421" y="2566"/>
                    <a:pt x="48317" y="9871"/>
                    <a:pt x="40930" y="12497"/>
                  </a:cubicBezTo>
                  <a:cubicBezTo>
                    <a:pt x="33954" y="14878"/>
                    <a:pt x="27224" y="12826"/>
                    <a:pt x="20412" y="16930"/>
                  </a:cubicBezTo>
                  <a:cubicBezTo>
                    <a:pt x="9332" y="23495"/>
                    <a:pt x="8182" y="35068"/>
                    <a:pt x="11630" y="46476"/>
                  </a:cubicBezTo>
                  <a:cubicBezTo>
                    <a:pt x="15323" y="58788"/>
                    <a:pt x="14913" y="52304"/>
                    <a:pt x="12615" y="69622"/>
                  </a:cubicBezTo>
                  <a:cubicBezTo>
                    <a:pt x="12286" y="72412"/>
                    <a:pt x="11301" y="75367"/>
                    <a:pt x="11712" y="78239"/>
                  </a:cubicBezTo>
                  <a:cubicBezTo>
                    <a:pt x="12450" y="83656"/>
                    <a:pt x="16144" y="88252"/>
                    <a:pt x="19673" y="92110"/>
                  </a:cubicBezTo>
                  <a:cubicBezTo>
                    <a:pt x="25829" y="98840"/>
                    <a:pt x="33379" y="103600"/>
                    <a:pt x="41587" y="106883"/>
                  </a:cubicBezTo>
                  <a:cubicBezTo>
                    <a:pt x="-8971" y="156867"/>
                    <a:pt x="-2323" y="257245"/>
                    <a:pt x="5064" y="318554"/>
                  </a:cubicBezTo>
                  <a:cubicBezTo>
                    <a:pt x="5310" y="320442"/>
                    <a:pt x="5884" y="322002"/>
                    <a:pt x="6705" y="323479"/>
                  </a:cubicBezTo>
                  <a:cubicBezTo>
                    <a:pt x="12040" y="393735"/>
                    <a:pt x="139092" y="325038"/>
                    <a:pt x="172660" y="310839"/>
                  </a:cubicBezTo>
                  <a:cubicBezTo>
                    <a:pt x="196873" y="300580"/>
                    <a:pt x="259906" y="285232"/>
                    <a:pt x="270494" y="256998"/>
                  </a:cubicBezTo>
                  <a:cubicBezTo>
                    <a:pt x="280179" y="231063"/>
                    <a:pt x="257936" y="189861"/>
                    <a:pt x="244968" y="168275"/>
                  </a:cubicBezTo>
                  <a:close/>
                </a:path>
              </a:pathLst>
            </a:custGeom>
            <a:solidFill>
              <a:schemeClr val="accent5">
                <a:lumMod val="10000"/>
                <a:lumOff val="9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8" name="Freeform: Shape 8197">
              <a:extLst>
                <a:ext uri="{FF2B5EF4-FFF2-40B4-BE49-F238E27FC236}">
                  <a16:creationId xmlns:a16="http://schemas.microsoft.com/office/drawing/2014/main" id="{221857CB-9A7C-612C-14F1-BF7EE710B08F}"/>
                </a:ext>
              </a:extLst>
            </p:cNvPr>
            <p:cNvSpPr/>
            <p:nvPr/>
          </p:nvSpPr>
          <p:spPr>
            <a:xfrm>
              <a:off x="1857957" y="3031512"/>
              <a:ext cx="214042" cy="89857"/>
            </a:xfrm>
            <a:custGeom>
              <a:avLst/>
              <a:gdLst>
                <a:gd name="connsiteX0" fmla="*/ 204069 w 214042"/>
                <a:gd name="connsiteY0" fmla="*/ 1230 h 89857"/>
                <a:gd name="connsiteX1" fmla="*/ 6433 w 214042"/>
                <a:gd name="connsiteY1" fmla="*/ 76247 h 89857"/>
                <a:gd name="connsiteX2" fmla="*/ 6433 w 214042"/>
                <a:gd name="connsiteY2" fmla="*/ 89789 h 89857"/>
                <a:gd name="connsiteX3" fmla="*/ 210963 w 214042"/>
                <a:gd name="connsiteY3" fmla="*/ 12885 h 89857"/>
                <a:gd name="connsiteX4" fmla="*/ 204151 w 214042"/>
                <a:gd name="connsiteY4" fmla="*/ 1148 h 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42" h="89857">
                  <a:moveTo>
                    <a:pt x="204069" y="1230"/>
                  </a:moveTo>
                  <a:cubicBezTo>
                    <a:pt x="144401" y="41447"/>
                    <a:pt x="77838" y="66972"/>
                    <a:pt x="6433" y="76247"/>
                  </a:cubicBezTo>
                  <a:cubicBezTo>
                    <a:pt x="-2103" y="77314"/>
                    <a:pt x="-2185" y="90938"/>
                    <a:pt x="6433" y="89789"/>
                  </a:cubicBezTo>
                  <a:cubicBezTo>
                    <a:pt x="80382" y="80186"/>
                    <a:pt x="149079" y="54661"/>
                    <a:pt x="210963" y="12885"/>
                  </a:cubicBezTo>
                  <a:cubicBezTo>
                    <a:pt x="218186" y="8043"/>
                    <a:pt x="211374" y="-3694"/>
                    <a:pt x="204151" y="1148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9" name="Freeform: Shape 8198">
              <a:extLst>
                <a:ext uri="{FF2B5EF4-FFF2-40B4-BE49-F238E27FC236}">
                  <a16:creationId xmlns:a16="http://schemas.microsoft.com/office/drawing/2014/main" id="{CB26B849-FC73-9E22-A5E2-579A814D9729}"/>
                </a:ext>
              </a:extLst>
            </p:cNvPr>
            <p:cNvSpPr/>
            <p:nvPr/>
          </p:nvSpPr>
          <p:spPr>
            <a:xfrm>
              <a:off x="3307358" y="3806434"/>
              <a:ext cx="309686" cy="630602"/>
            </a:xfrm>
            <a:custGeom>
              <a:avLst/>
              <a:gdLst>
                <a:gd name="connsiteX0" fmla="*/ 255570 w 309686"/>
                <a:gd name="connsiteY0" fmla="*/ 30888 h 630602"/>
                <a:gd name="connsiteX1" fmla="*/ 254011 w 309686"/>
                <a:gd name="connsiteY1" fmla="*/ 62240 h 630602"/>
                <a:gd name="connsiteX2" fmla="*/ 250892 w 309686"/>
                <a:gd name="connsiteY2" fmla="*/ 62487 h 630602"/>
                <a:gd name="connsiteX3" fmla="*/ 252205 w 309686"/>
                <a:gd name="connsiteY3" fmla="*/ 27194 h 630602"/>
                <a:gd name="connsiteX4" fmla="*/ 198610 w 309686"/>
                <a:gd name="connsiteY4" fmla="*/ 22598 h 630602"/>
                <a:gd name="connsiteX5" fmla="*/ 185560 w 309686"/>
                <a:gd name="connsiteY5" fmla="*/ 62569 h 630602"/>
                <a:gd name="connsiteX6" fmla="*/ 184411 w 309686"/>
                <a:gd name="connsiteY6" fmla="*/ 25881 h 630602"/>
                <a:gd name="connsiteX7" fmla="*/ 130816 w 309686"/>
                <a:gd name="connsiteY7" fmla="*/ 21285 h 630602"/>
                <a:gd name="connsiteX8" fmla="*/ 124086 w 309686"/>
                <a:gd name="connsiteY8" fmla="*/ 69217 h 630602"/>
                <a:gd name="connsiteX9" fmla="*/ 122609 w 309686"/>
                <a:gd name="connsiteY9" fmla="*/ 28261 h 630602"/>
                <a:gd name="connsiteX10" fmla="*/ 100613 w 309686"/>
                <a:gd name="connsiteY10" fmla="*/ 3721 h 630602"/>
                <a:gd name="connsiteX11" fmla="*/ 61955 w 309686"/>
                <a:gd name="connsiteY11" fmla="*/ 15622 h 630602"/>
                <a:gd name="connsiteX12" fmla="*/ 54158 w 309686"/>
                <a:gd name="connsiteY12" fmla="*/ 37372 h 630602"/>
                <a:gd name="connsiteX13" fmla="*/ 57770 w 309686"/>
                <a:gd name="connsiteY13" fmla="*/ 61256 h 630602"/>
                <a:gd name="connsiteX14" fmla="*/ 57523 w 309686"/>
                <a:gd name="connsiteY14" fmla="*/ 88915 h 630602"/>
                <a:gd name="connsiteX15" fmla="*/ 54240 w 309686"/>
                <a:gd name="connsiteY15" fmla="*/ 47549 h 630602"/>
                <a:gd name="connsiteX16" fmla="*/ 71 w 309686"/>
                <a:gd name="connsiteY16" fmla="*/ 50257 h 630602"/>
                <a:gd name="connsiteX17" fmla="*/ 54322 w 309686"/>
                <a:gd name="connsiteY17" fmla="*/ 419512 h 630602"/>
                <a:gd name="connsiteX18" fmla="*/ 107097 w 309686"/>
                <a:gd name="connsiteY18" fmla="*/ 602128 h 630602"/>
                <a:gd name="connsiteX19" fmla="*/ 188761 w 309686"/>
                <a:gd name="connsiteY19" fmla="*/ 629295 h 630602"/>
                <a:gd name="connsiteX20" fmla="*/ 245311 w 309686"/>
                <a:gd name="connsiteY20" fmla="*/ 590145 h 630602"/>
                <a:gd name="connsiteX21" fmla="*/ 276335 w 309686"/>
                <a:gd name="connsiteY21" fmla="*/ 402194 h 630602"/>
                <a:gd name="connsiteX22" fmla="*/ 309657 w 309686"/>
                <a:gd name="connsiteY22" fmla="*/ 28179 h 630602"/>
                <a:gd name="connsiteX23" fmla="*/ 255488 w 309686"/>
                <a:gd name="connsiteY23" fmla="*/ 30888 h 63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9686" h="630602">
                  <a:moveTo>
                    <a:pt x="255570" y="30888"/>
                  </a:moveTo>
                  <a:cubicBezTo>
                    <a:pt x="255160" y="41311"/>
                    <a:pt x="254503" y="51735"/>
                    <a:pt x="254011" y="62240"/>
                  </a:cubicBezTo>
                  <a:cubicBezTo>
                    <a:pt x="252944" y="62240"/>
                    <a:pt x="251959" y="62240"/>
                    <a:pt x="250892" y="62487"/>
                  </a:cubicBezTo>
                  <a:cubicBezTo>
                    <a:pt x="251384" y="50750"/>
                    <a:pt x="251877" y="38931"/>
                    <a:pt x="252205" y="27194"/>
                  </a:cubicBezTo>
                  <a:cubicBezTo>
                    <a:pt x="253026" y="-6210"/>
                    <a:pt x="208131" y="-3501"/>
                    <a:pt x="198610" y="22598"/>
                  </a:cubicBezTo>
                  <a:cubicBezTo>
                    <a:pt x="193768" y="35894"/>
                    <a:pt x="189582" y="49191"/>
                    <a:pt x="185560" y="62569"/>
                  </a:cubicBezTo>
                  <a:cubicBezTo>
                    <a:pt x="185150" y="50340"/>
                    <a:pt x="184822" y="38110"/>
                    <a:pt x="184411" y="25881"/>
                  </a:cubicBezTo>
                  <a:cubicBezTo>
                    <a:pt x="183508" y="-4240"/>
                    <a:pt x="136069" y="-9247"/>
                    <a:pt x="130816" y="21285"/>
                  </a:cubicBezTo>
                  <a:cubicBezTo>
                    <a:pt x="128026" y="37290"/>
                    <a:pt x="125892" y="53212"/>
                    <a:pt x="124086" y="69217"/>
                  </a:cubicBezTo>
                  <a:cubicBezTo>
                    <a:pt x="123512" y="55592"/>
                    <a:pt x="122855" y="41968"/>
                    <a:pt x="122609" y="28261"/>
                  </a:cubicBezTo>
                  <a:cubicBezTo>
                    <a:pt x="122280" y="13242"/>
                    <a:pt x="112021" y="5198"/>
                    <a:pt x="100613" y="3721"/>
                  </a:cubicBezTo>
                  <a:cubicBezTo>
                    <a:pt x="87809" y="-3994"/>
                    <a:pt x="69096" y="438"/>
                    <a:pt x="61955" y="15622"/>
                  </a:cubicBezTo>
                  <a:cubicBezTo>
                    <a:pt x="56128" y="20136"/>
                    <a:pt x="52599" y="27359"/>
                    <a:pt x="54158" y="37372"/>
                  </a:cubicBezTo>
                  <a:cubicBezTo>
                    <a:pt x="55389" y="45333"/>
                    <a:pt x="56539" y="53294"/>
                    <a:pt x="57770" y="61256"/>
                  </a:cubicBezTo>
                  <a:cubicBezTo>
                    <a:pt x="57523" y="70448"/>
                    <a:pt x="57523" y="79722"/>
                    <a:pt x="57523" y="88915"/>
                  </a:cubicBezTo>
                  <a:cubicBezTo>
                    <a:pt x="56374" y="75126"/>
                    <a:pt x="55143" y="61338"/>
                    <a:pt x="54240" y="47549"/>
                  </a:cubicBezTo>
                  <a:cubicBezTo>
                    <a:pt x="52024" y="12749"/>
                    <a:pt x="-2227" y="15294"/>
                    <a:pt x="71" y="50257"/>
                  </a:cubicBezTo>
                  <a:cubicBezTo>
                    <a:pt x="8114" y="174683"/>
                    <a:pt x="25678" y="298123"/>
                    <a:pt x="54322" y="419512"/>
                  </a:cubicBezTo>
                  <a:cubicBezTo>
                    <a:pt x="67701" y="476308"/>
                    <a:pt x="77714" y="551242"/>
                    <a:pt x="107097" y="602128"/>
                  </a:cubicBezTo>
                  <a:cubicBezTo>
                    <a:pt x="125071" y="633235"/>
                    <a:pt x="154700" y="632086"/>
                    <a:pt x="188761" y="629295"/>
                  </a:cubicBezTo>
                  <a:cubicBezTo>
                    <a:pt x="220934" y="626669"/>
                    <a:pt x="233738" y="622073"/>
                    <a:pt x="245311" y="590145"/>
                  </a:cubicBezTo>
                  <a:cubicBezTo>
                    <a:pt x="265829" y="533514"/>
                    <a:pt x="268045" y="461780"/>
                    <a:pt x="276335" y="402194"/>
                  </a:cubicBezTo>
                  <a:cubicBezTo>
                    <a:pt x="293571" y="278097"/>
                    <a:pt x="304323" y="153343"/>
                    <a:pt x="309657" y="28179"/>
                  </a:cubicBezTo>
                  <a:cubicBezTo>
                    <a:pt x="311135" y="-6702"/>
                    <a:pt x="256965" y="-3748"/>
                    <a:pt x="255488" y="30888"/>
                  </a:cubicBezTo>
                  <a:close/>
                </a:path>
              </a:pathLst>
            </a:custGeom>
            <a:solidFill>
              <a:schemeClr val="accent4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0" name="Freeform: Shape 8199">
              <a:extLst>
                <a:ext uri="{FF2B5EF4-FFF2-40B4-BE49-F238E27FC236}">
                  <a16:creationId xmlns:a16="http://schemas.microsoft.com/office/drawing/2014/main" id="{32015B39-A494-D329-E043-87DE0BA8A146}"/>
                </a:ext>
              </a:extLst>
            </p:cNvPr>
            <p:cNvSpPr/>
            <p:nvPr/>
          </p:nvSpPr>
          <p:spPr>
            <a:xfrm>
              <a:off x="3549438" y="3809199"/>
              <a:ext cx="440853" cy="540080"/>
            </a:xfrm>
            <a:custGeom>
              <a:avLst/>
              <a:gdLst>
                <a:gd name="connsiteX0" fmla="*/ 428625 w 440853"/>
                <a:gd name="connsiteY0" fmla="*/ 393274 h 540080"/>
                <a:gd name="connsiteX1" fmla="*/ 267512 w 440853"/>
                <a:gd name="connsiteY1" fmla="*/ 23034 h 540080"/>
                <a:gd name="connsiteX2" fmla="*/ 254954 w 440853"/>
                <a:gd name="connsiteY2" fmla="*/ 28369 h 540080"/>
                <a:gd name="connsiteX3" fmla="*/ 255201 w 440853"/>
                <a:gd name="connsiteY3" fmla="*/ 29354 h 540080"/>
                <a:gd name="connsiteX4" fmla="*/ 247650 w 440853"/>
                <a:gd name="connsiteY4" fmla="*/ 29600 h 540080"/>
                <a:gd name="connsiteX5" fmla="*/ 195040 w 440853"/>
                <a:gd name="connsiteY5" fmla="*/ 37479 h 540080"/>
                <a:gd name="connsiteX6" fmla="*/ 188310 w 440853"/>
                <a:gd name="connsiteY6" fmla="*/ 21967 h 540080"/>
                <a:gd name="connsiteX7" fmla="*/ 137752 w 440853"/>
                <a:gd name="connsiteY7" fmla="*/ 35674 h 540080"/>
                <a:gd name="connsiteX8" fmla="*/ 142020 w 440853"/>
                <a:gd name="connsiteY8" fmla="*/ 65713 h 540080"/>
                <a:gd name="connsiteX9" fmla="*/ 137916 w 440853"/>
                <a:gd name="connsiteY9" fmla="*/ 54715 h 540080"/>
                <a:gd name="connsiteX10" fmla="*/ 85634 w 440853"/>
                <a:gd name="connsiteY10" fmla="*/ 69160 h 540080"/>
                <a:gd name="connsiteX11" fmla="*/ 98766 w 440853"/>
                <a:gd name="connsiteY11" fmla="*/ 109295 h 540080"/>
                <a:gd name="connsiteX12" fmla="*/ 74882 w 440853"/>
                <a:gd name="connsiteY12" fmla="*/ 90007 h 540080"/>
                <a:gd name="connsiteX13" fmla="*/ 38195 w 440853"/>
                <a:gd name="connsiteY13" fmla="*/ 101087 h 540080"/>
                <a:gd name="connsiteX14" fmla="*/ 2739 w 440853"/>
                <a:gd name="connsiteY14" fmla="*/ 140566 h 540080"/>
                <a:gd name="connsiteX15" fmla="*/ 168366 w 440853"/>
                <a:gd name="connsiteY15" fmla="*/ 432506 h 540080"/>
                <a:gd name="connsiteX16" fmla="*/ 281136 w 440853"/>
                <a:gd name="connsiteY16" fmla="*/ 512693 h 540080"/>
                <a:gd name="connsiteX17" fmla="*/ 396369 w 440853"/>
                <a:gd name="connsiteY17" fmla="*/ 540024 h 540080"/>
                <a:gd name="connsiteX18" fmla="*/ 428625 w 440853"/>
                <a:gd name="connsiteY18" fmla="*/ 393192 h 54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0853" h="540080">
                  <a:moveTo>
                    <a:pt x="428625" y="393274"/>
                  </a:moveTo>
                  <a:cubicBezTo>
                    <a:pt x="316675" y="262036"/>
                    <a:pt x="296320" y="151153"/>
                    <a:pt x="267512" y="23034"/>
                  </a:cubicBezTo>
                  <a:cubicBezTo>
                    <a:pt x="259879" y="-11027"/>
                    <a:pt x="247321" y="-5692"/>
                    <a:pt x="254954" y="28369"/>
                  </a:cubicBezTo>
                  <a:cubicBezTo>
                    <a:pt x="254954" y="28698"/>
                    <a:pt x="255119" y="29026"/>
                    <a:pt x="255201" y="29354"/>
                  </a:cubicBezTo>
                  <a:cubicBezTo>
                    <a:pt x="252738" y="29108"/>
                    <a:pt x="250194" y="29190"/>
                    <a:pt x="247650" y="29600"/>
                  </a:cubicBezTo>
                  <a:cubicBezTo>
                    <a:pt x="235913" y="4321"/>
                    <a:pt x="195861" y="5717"/>
                    <a:pt x="195040" y="37479"/>
                  </a:cubicBezTo>
                  <a:cubicBezTo>
                    <a:pt x="192742" y="32309"/>
                    <a:pt x="190608" y="27138"/>
                    <a:pt x="188310" y="21967"/>
                  </a:cubicBezTo>
                  <a:cubicBezTo>
                    <a:pt x="177558" y="-1916"/>
                    <a:pt x="134715" y="9328"/>
                    <a:pt x="137752" y="35674"/>
                  </a:cubicBezTo>
                  <a:cubicBezTo>
                    <a:pt x="138901" y="45769"/>
                    <a:pt x="140542" y="55700"/>
                    <a:pt x="142020" y="65713"/>
                  </a:cubicBezTo>
                  <a:cubicBezTo>
                    <a:pt x="140624" y="62020"/>
                    <a:pt x="139311" y="58409"/>
                    <a:pt x="137916" y="54715"/>
                  </a:cubicBezTo>
                  <a:cubicBezTo>
                    <a:pt x="125933" y="22542"/>
                    <a:pt x="74800" y="35428"/>
                    <a:pt x="85634" y="69160"/>
                  </a:cubicBezTo>
                  <a:cubicBezTo>
                    <a:pt x="89902" y="82539"/>
                    <a:pt x="94334" y="95917"/>
                    <a:pt x="98766" y="109295"/>
                  </a:cubicBezTo>
                  <a:cubicBezTo>
                    <a:pt x="91215" y="102565"/>
                    <a:pt x="83418" y="95999"/>
                    <a:pt x="74882" y="90007"/>
                  </a:cubicBezTo>
                  <a:cubicBezTo>
                    <a:pt x="60355" y="79748"/>
                    <a:pt x="44925" y="88038"/>
                    <a:pt x="38195" y="101087"/>
                  </a:cubicBezTo>
                  <a:cubicBezTo>
                    <a:pt x="19235" y="92388"/>
                    <a:pt x="-8916" y="115122"/>
                    <a:pt x="2739" y="140566"/>
                  </a:cubicBezTo>
                  <a:cubicBezTo>
                    <a:pt x="48126" y="239384"/>
                    <a:pt x="94170" y="351169"/>
                    <a:pt x="168366" y="432506"/>
                  </a:cubicBezTo>
                  <a:cubicBezTo>
                    <a:pt x="199718" y="466813"/>
                    <a:pt x="238622" y="494062"/>
                    <a:pt x="281136" y="512693"/>
                  </a:cubicBezTo>
                  <a:cubicBezTo>
                    <a:pt x="313966" y="527056"/>
                    <a:pt x="357712" y="541091"/>
                    <a:pt x="396369" y="540024"/>
                  </a:cubicBezTo>
                  <a:cubicBezTo>
                    <a:pt x="428543" y="539203"/>
                    <a:pt x="458336" y="427991"/>
                    <a:pt x="428625" y="393192"/>
                  </a:cubicBezTo>
                  <a:close/>
                </a:path>
              </a:pathLst>
            </a:custGeom>
            <a:solidFill>
              <a:schemeClr val="accent4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1" name="Freeform: Shape 8200">
              <a:extLst>
                <a:ext uri="{FF2B5EF4-FFF2-40B4-BE49-F238E27FC236}">
                  <a16:creationId xmlns:a16="http://schemas.microsoft.com/office/drawing/2014/main" id="{EB94A384-99A7-3620-0E37-9004C042F8C0}"/>
                </a:ext>
              </a:extLst>
            </p:cNvPr>
            <p:cNvSpPr/>
            <p:nvPr/>
          </p:nvSpPr>
          <p:spPr>
            <a:xfrm>
              <a:off x="3096024" y="2811737"/>
              <a:ext cx="888680" cy="1120501"/>
            </a:xfrm>
            <a:custGeom>
              <a:avLst/>
              <a:gdLst>
                <a:gd name="connsiteX0" fmla="*/ 886963 w 888680"/>
                <a:gd name="connsiteY0" fmla="*/ 645497 h 1120501"/>
                <a:gd name="connsiteX1" fmla="*/ 722649 w 888680"/>
                <a:gd name="connsiteY1" fmla="*/ 356511 h 1120501"/>
                <a:gd name="connsiteX2" fmla="*/ 738325 w 888680"/>
                <a:gd name="connsiteY2" fmla="*/ 244069 h 1120501"/>
                <a:gd name="connsiteX3" fmla="*/ 436044 w 888680"/>
                <a:gd name="connsiteY3" fmla="*/ 251784 h 1120501"/>
                <a:gd name="connsiteX4" fmla="*/ 232170 w 888680"/>
                <a:gd name="connsiteY4" fmla="*/ 133350 h 1120501"/>
                <a:gd name="connsiteX5" fmla="*/ 16887 w 888680"/>
                <a:gd name="connsiteY5" fmla="*/ 38800 h 1120501"/>
                <a:gd name="connsiteX6" fmla="*/ 102984 w 888680"/>
                <a:gd name="connsiteY6" fmla="*/ 328278 h 1120501"/>
                <a:gd name="connsiteX7" fmla="*/ 269350 w 888680"/>
                <a:gd name="connsiteY7" fmla="*/ 464440 h 1120501"/>
                <a:gd name="connsiteX8" fmla="*/ 186536 w 888680"/>
                <a:gd name="connsiteY8" fmla="*/ 731675 h 1120501"/>
                <a:gd name="connsiteX9" fmla="*/ 162242 w 888680"/>
                <a:gd name="connsiteY9" fmla="*/ 1010483 h 1120501"/>
                <a:gd name="connsiteX10" fmla="*/ 292413 w 888680"/>
                <a:gd name="connsiteY10" fmla="*/ 1105608 h 1120501"/>
                <a:gd name="connsiteX11" fmla="*/ 549717 w 888680"/>
                <a:gd name="connsiteY11" fmla="*/ 1118740 h 1120501"/>
                <a:gd name="connsiteX12" fmla="*/ 750308 w 888680"/>
                <a:gd name="connsiteY12" fmla="*/ 1064653 h 1120501"/>
                <a:gd name="connsiteX13" fmla="*/ 789458 w 888680"/>
                <a:gd name="connsiteY13" fmla="*/ 857742 h 1120501"/>
                <a:gd name="connsiteX14" fmla="*/ 792659 w 888680"/>
                <a:gd name="connsiteY14" fmla="*/ 856265 h 1120501"/>
                <a:gd name="connsiteX15" fmla="*/ 886881 w 888680"/>
                <a:gd name="connsiteY15" fmla="*/ 645497 h 1120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680" h="1120501">
                  <a:moveTo>
                    <a:pt x="886963" y="645497"/>
                  </a:moveTo>
                  <a:cubicBezTo>
                    <a:pt x="874159" y="529853"/>
                    <a:pt x="811290" y="427588"/>
                    <a:pt x="722649" y="356511"/>
                  </a:cubicBezTo>
                  <a:cubicBezTo>
                    <a:pt x="756792" y="334187"/>
                    <a:pt x="750226" y="280264"/>
                    <a:pt x="738325" y="244069"/>
                  </a:cubicBezTo>
                  <a:cubicBezTo>
                    <a:pt x="695646" y="114144"/>
                    <a:pt x="527147" y="195316"/>
                    <a:pt x="436044" y="251784"/>
                  </a:cubicBezTo>
                  <a:cubicBezTo>
                    <a:pt x="330496" y="213045"/>
                    <a:pt x="312029" y="216820"/>
                    <a:pt x="232170" y="133350"/>
                  </a:cubicBezTo>
                  <a:cubicBezTo>
                    <a:pt x="182432" y="81397"/>
                    <a:pt x="101014" y="-70852"/>
                    <a:pt x="16887" y="38800"/>
                  </a:cubicBezTo>
                  <a:cubicBezTo>
                    <a:pt x="-38923" y="111518"/>
                    <a:pt x="57679" y="269676"/>
                    <a:pt x="102984" y="328278"/>
                  </a:cubicBezTo>
                  <a:cubicBezTo>
                    <a:pt x="169300" y="414046"/>
                    <a:pt x="182432" y="406331"/>
                    <a:pt x="269350" y="464440"/>
                  </a:cubicBezTo>
                  <a:cubicBezTo>
                    <a:pt x="229790" y="550126"/>
                    <a:pt x="205578" y="647056"/>
                    <a:pt x="186536" y="731675"/>
                  </a:cubicBezTo>
                  <a:cubicBezTo>
                    <a:pt x="166920" y="818757"/>
                    <a:pt x="148782" y="920940"/>
                    <a:pt x="162242" y="1010483"/>
                  </a:cubicBezTo>
                  <a:cubicBezTo>
                    <a:pt x="172173" y="1076225"/>
                    <a:pt x="237505" y="1095431"/>
                    <a:pt x="292413" y="1105608"/>
                  </a:cubicBezTo>
                  <a:cubicBezTo>
                    <a:pt x="376375" y="1121120"/>
                    <a:pt x="464852" y="1122516"/>
                    <a:pt x="549717" y="1118740"/>
                  </a:cubicBezTo>
                  <a:cubicBezTo>
                    <a:pt x="616362" y="1115785"/>
                    <a:pt x="697288" y="1114308"/>
                    <a:pt x="750308" y="1064653"/>
                  </a:cubicBezTo>
                  <a:cubicBezTo>
                    <a:pt x="806858" y="1011715"/>
                    <a:pt x="796270" y="930378"/>
                    <a:pt x="789458" y="857742"/>
                  </a:cubicBezTo>
                  <a:cubicBezTo>
                    <a:pt x="790525" y="857250"/>
                    <a:pt x="791756" y="856757"/>
                    <a:pt x="792659" y="856265"/>
                  </a:cubicBezTo>
                  <a:cubicBezTo>
                    <a:pt x="871943" y="818264"/>
                    <a:pt x="895909" y="726915"/>
                    <a:pt x="886881" y="645497"/>
                  </a:cubicBezTo>
                  <a:close/>
                </a:path>
              </a:pathLst>
            </a:custGeom>
            <a:solidFill>
              <a:schemeClr val="accent3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2" name="Freeform: Shape 8201">
              <a:extLst>
                <a:ext uri="{FF2B5EF4-FFF2-40B4-BE49-F238E27FC236}">
                  <a16:creationId xmlns:a16="http://schemas.microsoft.com/office/drawing/2014/main" id="{E19B7541-F418-A185-3317-855BB9C68464}"/>
                </a:ext>
              </a:extLst>
            </p:cNvPr>
            <p:cNvSpPr/>
            <p:nvPr/>
          </p:nvSpPr>
          <p:spPr>
            <a:xfrm>
              <a:off x="3709016" y="3221136"/>
              <a:ext cx="140246" cy="284719"/>
            </a:xfrm>
            <a:custGeom>
              <a:avLst/>
              <a:gdLst>
                <a:gd name="connsiteX0" fmla="*/ 139532 w 140246"/>
                <a:gd name="connsiteY0" fmla="*/ 274508 h 284719"/>
                <a:gd name="connsiteX1" fmla="*/ 49004 w 140246"/>
                <a:gd name="connsiteY1" fmla="*/ 183651 h 284719"/>
                <a:gd name="connsiteX2" fmla="*/ 47773 w 140246"/>
                <a:gd name="connsiteY2" fmla="*/ 11540 h 284719"/>
                <a:gd name="connsiteX3" fmla="*/ 38170 w 140246"/>
                <a:gd name="connsiteY3" fmla="*/ 1938 h 284719"/>
                <a:gd name="connsiteX4" fmla="*/ 11167 w 140246"/>
                <a:gd name="connsiteY4" fmla="*/ 147538 h 284719"/>
                <a:gd name="connsiteX5" fmla="*/ 53190 w 140246"/>
                <a:gd name="connsiteY5" fmla="*/ 208027 h 284719"/>
                <a:gd name="connsiteX6" fmla="*/ 127796 w 140246"/>
                <a:gd name="connsiteY6" fmla="*/ 281238 h 284719"/>
                <a:gd name="connsiteX7" fmla="*/ 139532 w 140246"/>
                <a:gd name="connsiteY7" fmla="*/ 274426 h 284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246" h="284719">
                  <a:moveTo>
                    <a:pt x="139532" y="274508"/>
                  </a:moveTo>
                  <a:cubicBezTo>
                    <a:pt x="120491" y="234373"/>
                    <a:pt x="76581" y="216974"/>
                    <a:pt x="49004" y="183651"/>
                  </a:cubicBezTo>
                  <a:cubicBezTo>
                    <a:pt x="7474" y="133503"/>
                    <a:pt x="-2457" y="59882"/>
                    <a:pt x="47773" y="11540"/>
                  </a:cubicBezTo>
                  <a:cubicBezTo>
                    <a:pt x="54092" y="5467"/>
                    <a:pt x="44490" y="-4136"/>
                    <a:pt x="38170" y="1938"/>
                  </a:cubicBezTo>
                  <a:cubicBezTo>
                    <a:pt x="-1554" y="40102"/>
                    <a:pt x="-9762" y="97391"/>
                    <a:pt x="11167" y="147538"/>
                  </a:cubicBezTo>
                  <a:cubicBezTo>
                    <a:pt x="20688" y="170273"/>
                    <a:pt x="35626" y="190792"/>
                    <a:pt x="53190" y="208027"/>
                  </a:cubicBezTo>
                  <a:cubicBezTo>
                    <a:pt x="78386" y="232732"/>
                    <a:pt x="112119" y="248162"/>
                    <a:pt x="127796" y="281238"/>
                  </a:cubicBezTo>
                  <a:cubicBezTo>
                    <a:pt x="131571" y="289117"/>
                    <a:pt x="143226" y="282223"/>
                    <a:pt x="139532" y="27442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3" name="Freeform: Shape 8202">
              <a:extLst>
                <a:ext uri="{FF2B5EF4-FFF2-40B4-BE49-F238E27FC236}">
                  <a16:creationId xmlns:a16="http://schemas.microsoft.com/office/drawing/2014/main" id="{B83B84A8-B7C7-1148-9F12-C145AAFA85AE}"/>
                </a:ext>
              </a:extLst>
            </p:cNvPr>
            <p:cNvSpPr/>
            <p:nvPr/>
          </p:nvSpPr>
          <p:spPr>
            <a:xfrm>
              <a:off x="3775313" y="3476634"/>
              <a:ext cx="30806" cy="98664"/>
            </a:xfrm>
            <a:custGeom>
              <a:avLst/>
              <a:gdLst>
                <a:gd name="connsiteX0" fmla="*/ 12419 w 30806"/>
                <a:gd name="connsiteY0" fmla="*/ 3498 h 98664"/>
                <a:gd name="connsiteX1" fmla="*/ 682 w 30806"/>
                <a:gd name="connsiteY1" fmla="*/ 10311 h 98664"/>
                <a:gd name="connsiteX2" fmla="*/ 17179 w 30806"/>
                <a:gd name="connsiteY2" fmla="*/ 92139 h 98664"/>
                <a:gd name="connsiteX3" fmla="*/ 30721 w 30806"/>
                <a:gd name="connsiteY3" fmla="*/ 92139 h 98664"/>
                <a:gd name="connsiteX4" fmla="*/ 12419 w 30806"/>
                <a:gd name="connsiteY4" fmla="*/ 3416 h 98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06" h="98664">
                  <a:moveTo>
                    <a:pt x="12419" y="3498"/>
                  </a:moveTo>
                  <a:cubicBezTo>
                    <a:pt x="8807" y="-4381"/>
                    <a:pt x="-2929" y="2431"/>
                    <a:pt x="682" y="10311"/>
                  </a:cubicBezTo>
                  <a:cubicBezTo>
                    <a:pt x="12665" y="36246"/>
                    <a:pt x="18000" y="63659"/>
                    <a:pt x="17179" y="92139"/>
                  </a:cubicBezTo>
                  <a:cubicBezTo>
                    <a:pt x="16933" y="100839"/>
                    <a:pt x="30475" y="100839"/>
                    <a:pt x="30721" y="92139"/>
                  </a:cubicBezTo>
                  <a:cubicBezTo>
                    <a:pt x="31624" y="61197"/>
                    <a:pt x="25386" y="31568"/>
                    <a:pt x="12419" y="341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4" name="Freeform: Shape 8203">
              <a:extLst>
                <a:ext uri="{FF2B5EF4-FFF2-40B4-BE49-F238E27FC236}">
                  <a16:creationId xmlns:a16="http://schemas.microsoft.com/office/drawing/2014/main" id="{CE7022CC-4ED2-D2CE-D8DE-A8B1F29BB4EE}"/>
                </a:ext>
              </a:extLst>
            </p:cNvPr>
            <p:cNvSpPr/>
            <p:nvPr/>
          </p:nvSpPr>
          <p:spPr>
            <a:xfrm>
              <a:off x="3610676" y="3487302"/>
              <a:ext cx="264989" cy="265853"/>
            </a:xfrm>
            <a:custGeom>
              <a:avLst/>
              <a:gdLst>
                <a:gd name="connsiteX0" fmla="*/ 256586 w 264989"/>
                <a:gd name="connsiteY0" fmla="*/ 167157 h 265853"/>
                <a:gd name="connsiteX1" fmla="*/ 57472 w 264989"/>
                <a:gd name="connsiteY1" fmla="*/ 153368 h 265853"/>
                <a:gd name="connsiteX2" fmla="*/ 152433 w 264989"/>
                <a:gd name="connsiteY2" fmla="*/ 11297 h 265853"/>
                <a:gd name="connsiteX3" fmla="*/ 142830 w 264989"/>
                <a:gd name="connsiteY3" fmla="*/ 1694 h 265853"/>
                <a:gd name="connsiteX4" fmla="*/ 44833 w 264989"/>
                <a:gd name="connsiteY4" fmla="*/ 66779 h 265853"/>
                <a:gd name="connsiteX5" fmla="*/ 33178 w 264989"/>
                <a:gd name="connsiteY5" fmla="*/ 95916 h 265853"/>
                <a:gd name="connsiteX6" fmla="*/ 13480 w 264989"/>
                <a:gd name="connsiteY6" fmla="*/ 36822 h 265853"/>
                <a:gd name="connsiteX7" fmla="*/ 430 w 264989"/>
                <a:gd name="connsiteY7" fmla="*/ 40433 h 265853"/>
                <a:gd name="connsiteX8" fmla="*/ 60837 w 264989"/>
                <a:gd name="connsiteY8" fmla="*/ 255798 h 265853"/>
                <a:gd name="connsiteX9" fmla="*/ 63464 w 264989"/>
                <a:gd name="connsiteY9" fmla="*/ 263677 h 265853"/>
                <a:gd name="connsiteX10" fmla="*/ 65023 w 264989"/>
                <a:gd name="connsiteY10" fmla="*/ 264744 h 265853"/>
                <a:gd name="connsiteX11" fmla="*/ 74954 w 264989"/>
                <a:gd name="connsiteY11" fmla="*/ 257111 h 265853"/>
                <a:gd name="connsiteX12" fmla="*/ 56077 w 264989"/>
                <a:gd name="connsiteY12" fmla="*/ 176842 h 265853"/>
                <a:gd name="connsiteX13" fmla="*/ 118454 w 264989"/>
                <a:gd name="connsiteY13" fmla="*/ 194980 h 265853"/>
                <a:gd name="connsiteX14" fmla="*/ 260115 w 264989"/>
                <a:gd name="connsiteY14" fmla="*/ 180207 h 265853"/>
                <a:gd name="connsiteX15" fmla="*/ 256504 w 264989"/>
                <a:gd name="connsiteY15" fmla="*/ 167157 h 26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4989" h="265853">
                  <a:moveTo>
                    <a:pt x="256586" y="167157"/>
                  </a:moveTo>
                  <a:cubicBezTo>
                    <a:pt x="207915" y="178319"/>
                    <a:pt x="87347" y="206553"/>
                    <a:pt x="57472" y="153368"/>
                  </a:cubicBezTo>
                  <a:cubicBezTo>
                    <a:pt x="9130" y="67436"/>
                    <a:pt x="105486" y="51267"/>
                    <a:pt x="152433" y="11297"/>
                  </a:cubicBezTo>
                  <a:cubicBezTo>
                    <a:pt x="159081" y="5634"/>
                    <a:pt x="149478" y="-3887"/>
                    <a:pt x="142830" y="1694"/>
                  </a:cubicBezTo>
                  <a:cubicBezTo>
                    <a:pt x="113119" y="26973"/>
                    <a:pt x="68634" y="34278"/>
                    <a:pt x="44833" y="66779"/>
                  </a:cubicBezTo>
                  <a:cubicBezTo>
                    <a:pt x="38267" y="75808"/>
                    <a:pt x="34737" y="85739"/>
                    <a:pt x="33178" y="95916"/>
                  </a:cubicBezTo>
                  <a:cubicBezTo>
                    <a:pt x="26940" y="76136"/>
                    <a:pt x="20456" y="56438"/>
                    <a:pt x="13480" y="36822"/>
                  </a:cubicBezTo>
                  <a:cubicBezTo>
                    <a:pt x="10607" y="28697"/>
                    <a:pt x="-2525" y="32144"/>
                    <a:pt x="430" y="40433"/>
                  </a:cubicBezTo>
                  <a:cubicBezTo>
                    <a:pt x="25463" y="110854"/>
                    <a:pt x="45489" y="182669"/>
                    <a:pt x="60837" y="255798"/>
                  </a:cubicBezTo>
                  <a:cubicBezTo>
                    <a:pt x="60017" y="258506"/>
                    <a:pt x="60509" y="261625"/>
                    <a:pt x="63464" y="263677"/>
                  </a:cubicBezTo>
                  <a:cubicBezTo>
                    <a:pt x="63956" y="264005"/>
                    <a:pt x="64531" y="264416"/>
                    <a:pt x="65023" y="264744"/>
                  </a:cubicBezTo>
                  <a:cubicBezTo>
                    <a:pt x="70276" y="268355"/>
                    <a:pt x="76103" y="262446"/>
                    <a:pt x="74954" y="257111"/>
                  </a:cubicBezTo>
                  <a:cubicBezTo>
                    <a:pt x="69373" y="230108"/>
                    <a:pt x="62971" y="203434"/>
                    <a:pt x="56077" y="176842"/>
                  </a:cubicBezTo>
                  <a:cubicBezTo>
                    <a:pt x="71507" y="193339"/>
                    <a:pt x="94406" y="194242"/>
                    <a:pt x="118454" y="194980"/>
                  </a:cubicBezTo>
                  <a:cubicBezTo>
                    <a:pt x="166303" y="196376"/>
                    <a:pt x="213579" y="190877"/>
                    <a:pt x="260115" y="180207"/>
                  </a:cubicBezTo>
                  <a:cubicBezTo>
                    <a:pt x="268651" y="178237"/>
                    <a:pt x="265039" y="165187"/>
                    <a:pt x="256504" y="167157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5" name="Freeform: Shape 8204">
              <a:extLst>
                <a:ext uri="{FF2B5EF4-FFF2-40B4-BE49-F238E27FC236}">
                  <a16:creationId xmlns:a16="http://schemas.microsoft.com/office/drawing/2014/main" id="{1B585F71-519F-BFFA-6699-2B5C8EEE8CDC}"/>
                </a:ext>
              </a:extLst>
            </p:cNvPr>
            <p:cNvSpPr/>
            <p:nvPr/>
          </p:nvSpPr>
          <p:spPr>
            <a:xfrm>
              <a:off x="3368903" y="3082197"/>
              <a:ext cx="219483" cy="799075"/>
            </a:xfrm>
            <a:custGeom>
              <a:avLst/>
              <a:gdLst>
                <a:gd name="connsiteX0" fmla="*/ 206419 w 219483"/>
                <a:gd name="connsiteY0" fmla="*/ 2991 h 799075"/>
                <a:gd name="connsiteX1" fmla="*/ 191153 w 219483"/>
                <a:gd name="connsiteY1" fmla="*/ 81454 h 799075"/>
                <a:gd name="connsiteX2" fmla="*/ 140512 w 219483"/>
                <a:gd name="connsiteY2" fmla="*/ 176005 h 799075"/>
                <a:gd name="connsiteX3" fmla="*/ 53431 w 219483"/>
                <a:gd name="connsiteY3" fmla="*/ 367157 h 799075"/>
                <a:gd name="connsiteX4" fmla="*/ 0 w 219483"/>
                <a:gd name="connsiteY4" fmla="*/ 792551 h 799075"/>
                <a:gd name="connsiteX5" fmla="*/ 13543 w 219483"/>
                <a:gd name="connsiteY5" fmla="*/ 792551 h 799075"/>
                <a:gd name="connsiteX6" fmla="*/ 66563 w 219483"/>
                <a:gd name="connsiteY6" fmla="*/ 370768 h 799075"/>
                <a:gd name="connsiteX7" fmla="*/ 155286 w 219483"/>
                <a:gd name="connsiteY7" fmla="*/ 177482 h 799075"/>
                <a:gd name="connsiteX8" fmla="*/ 199853 w 219483"/>
                <a:gd name="connsiteY8" fmla="*/ 96310 h 799075"/>
                <a:gd name="connsiteX9" fmla="*/ 218237 w 219483"/>
                <a:gd name="connsiteY9" fmla="*/ 9803 h 799075"/>
                <a:gd name="connsiteX10" fmla="*/ 206501 w 219483"/>
                <a:gd name="connsiteY10" fmla="*/ 2991 h 79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9483" h="799075">
                  <a:moveTo>
                    <a:pt x="206419" y="2991"/>
                  </a:moveTo>
                  <a:cubicBezTo>
                    <a:pt x="189593" y="26628"/>
                    <a:pt x="199442" y="54944"/>
                    <a:pt x="191153" y="81454"/>
                  </a:cubicBezTo>
                  <a:cubicBezTo>
                    <a:pt x="180647" y="114695"/>
                    <a:pt x="157338" y="145719"/>
                    <a:pt x="140512" y="176005"/>
                  </a:cubicBezTo>
                  <a:cubicBezTo>
                    <a:pt x="106534" y="237397"/>
                    <a:pt x="75099" y="300266"/>
                    <a:pt x="53431" y="367157"/>
                  </a:cubicBezTo>
                  <a:cubicBezTo>
                    <a:pt x="9111" y="504140"/>
                    <a:pt x="1642" y="649576"/>
                    <a:pt x="0" y="792551"/>
                  </a:cubicBezTo>
                  <a:cubicBezTo>
                    <a:pt x="-82" y="801250"/>
                    <a:pt x="13461" y="801250"/>
                    <a:pt x="13543" y="792551"/>
                  </a:cubicBezTo>
                  <a:cubicBezTo>
                    <a:pt x="15184" y="650725"/>
                    <a:pt x="22489" y="506684"/>
                    <a:pt x="66563" y="370768"/>
                  </a:cubicBezTo>
                  <a:cubicBezTo>
                    <a:pt x="88477" y="302974"/>
                    <a:pt x="120651" y="239530"/>
                    <a:pt x="155286" y="177482"/>
                  </a:cubicBezTo>
                  <a:cubicBezTo>
                    <a:pt x="170142" y="150726"/>
                    <a:pt x="187870" y="124544"/>
                    <a:pt x="199853" y="96310"/>
                  </a:cubicBezTo>
                  <a:cubicBezTo>
                    <a:pt x="211015" y="69964"/>
                    <a:pt x="201987" y="32620"/>
                    <a:pt x="218237" y="9803"/>
                  </a:cubicBezTo>
                  <a:cubicBezTo>
                    <a:pt x="223326" y="2663"/>
                    <a:pt x="211507" y="-4068"/>
                    <a:pt x="206501" y="2991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6" name="Freeform: Shape 8205">
              <a:extLst>
                <a:ext uri="{FF2B5EF4-FFF2-40B4-BE49-F238E27FC236}">
                  <a16:creationId xmlns:a16="http://schemas.microsoft.com/office/drawing/2014/main" id="{7BC3C9FC-D3BE-170D-47A4-322DD0542EC7}"/>
                </a:ext>
              </a:extLst>
            </p:cNvPr>
            <p:cNvSpPr/>
            <p:nvPr/>
          </p:nvSpPr>
          <p:spPr>
            <a:xfrm>
              <a:off x="3484043" y="2827042"/>
              <a:ext cx="239144" cy="300170"/>
            </a:xfrm>
            <a:custGeom>
              <a:avLst/>
              <a:gdLst>
                <a:gd name="connsiteX0" fmla="*/ 8055 w 239144"/>
                <a:gd name="connsiteY0" fmla="*/ 77828 h 300170"/>
                <a:gd name="connsiteX1" fmla="*/ 167198 w 239144"/>
                <a:gd name="connsiteY1" fmla="*/ 16436 h 300170"/>
                <a:gd name="connsiteX2" fmla="*/ 228097 w 239144"/>
                <a:gd name="connsiteY2" fmla="*/ 169505 h 300170"/>
                <a:gd name="connsiteX3" fmla="*/ 237536 w 239144"/>
                <a:gd name="connsiteY3" fmla="*/ 187972 h 300170"/>
                <a:gd name="connsiteX4" fmla="*/ 70596 w 239144"/>
                <a:gd name="connsiteY4" fmla="*/ 294833 h 300170"/>
                <a:gd name="connsiteX5" fmla="*/ 8055 w 239144"/>
                <a:gd name="connsiteY5" fmla="*/ 77745 h 300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144" h="300170">
                  <a:moveTo>
                    <a:pt x="8055" y="77828"/>
                  </a:moveTo>
                  <a:cubicBezTo>
                    <a:pt x="21597" y="13399"/>
                    <a:pt x="101045" y="-23207"/>
                    <a:pt x="167198" y="16436"/>
                  </a:cubicBezTo>
                  <a:cubicBezTo>
                    <a:pt x="224404" y="50743"/>
                    <a:pt x="237126" y="111724"/>
                    <a:pt x="228097" y="169505"/>
                  </a:cubicBezTo>
                  <a:cubicBezTo>
                    <a:pt x="236223" y="171967"/>
                    <a:pt x="242132" y="179026"/>
                    <a:pt x="237536" y="187972"/>
                  </a:cubicBezTo>
                  <a:cubicBezTo>
                    <a:pt x="214227" y="233852"/>
                    <a:pt x="143725" y="322821"/>
                    <a:pt x="70596" y="294833"/>
                  </a:cubicBezTo>
                  <a:cubicBezTo>
                    <a:pt x="-974" y="267502"/>
                    <a:pt x="-10084" y="163678"/>
                    <a:pt x="8055" y="77745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7" name="Freeform: Shape 8206">
              <a:extLst>
                <a:ext uri="{FF2B5EF4-FFF2-40B4-BE49-F238E27FC236}">
                  <a16:creationId xmlns:a16="http://schemas.microsoft.com/office/drawing/2014/main" id="{A4A4C1A0-FE46-B300-534F-88C1581902E9}"/>
                </a:ext>
              </a:extLst>
            </p:cNvPr>
            <p:cNvSpPr/>
            <p:nvPr/>
          </p:nvSpPr>
          <p:spPr>
            <a:xfrm>
              <a:off x="3597760" y="2982212"/>
              <a:ext cx="120153" cy="100614"/>
            </a:xfrm>
            <a:custGeom>
              <a:avLst/>
              <a:gdLst>
                <a:gd name="connsiteX0" fmla="*/ 118976 w 120153"/>
                <a:gd name="connsiteY0" fmla="*/ 46262 h 100614"/>
                <a:gd name="connsiteX1" fmla="*/ 105926 w 120153"/>
                <a:gd name="connsiteY1" fmla="*/ 49873 h 100614"/>
                <a:gd name="connsiteX2" fmla="*/ 106091 w 120153"/>
                <a:gd name="connsiteY2" fmla="*/ 53485 h 100614"/>
                <a:gd name="connsiteX3" fmla="*/ 105516 w 120153"/>
                <a:gd name="connsiteY3" fmla="*/ 53649 h 100614"/>
                <a:gd name="connsiteX4" fmla="*/ 95913 w 120153"/>
                <a:gd name="connsiteY4" fmla="*/ 63088 h 100614"/>
                <a:gd name="connsiteX5" fmla="*/ 95585 w 120153"/>
                <a:gd name="connsiteY5" fmla="*/ 62841 h 100614"/>
                <a:gd name="connsiteX6" fmla="*/ 87377 w 120153"/>
                <a:gd name="connsiteY6" fmla="*/ 63908 h 100614"/>
                <a:gd name="connsiteX7" fmla="*/ 85326 w 120153"/>
                <a:gd name="connsiteY7" fmla="*/ 66781 h 100614"/>
                <a:gd name="connsiteX8" fmla="*/ 84259 w 120153"/>
                <a:gd name="connsiteY8" fmla="*/ 66699 h 100614"/>
                <a:gd name="connsiteX9" fmla="*/ 82699 w 120153"/>
                <a:gd name="connsiteY9" fmla="*/ 57424 h 100614"/>
                <a:gd name="connsiteX10" fmla="*/ 73097 w 120153"/>
                <a:gd name="connsiteY10" fmla="*/ 53649 h 100614"/>
                <a:gd name="connsiteX11" fmla="*/ 66941 w 120153"/>
                <a:gd name="connsiteY11" fmla="*/ 40271 h 100614"/>
                <a:gd name="connsiteX12" fmla="*/ 59308 w 120153"/>
                <a:gd name="connsiteY12" fmla="*/ 39286 h 100614"/>
                <a:gd name="connsiteX13" fmla="*/ 56928 w 120153"/>
                <a:gd name="connsiteY13" fmla="*/ 37562 h 100614"/>
                <a:gd name="connsiteX14" fmla="*/ 45601 w 120153"/>
                <a:gd name="connsiteY14" fmla="*/ 32638 h 100614"/>
                <a:gd name="connsiteX15" fmla="*/ 34850 w 120153"/>
                <a:gd name="connsiteY15" fmla="*/ 35921 h 100614"/>
                <a:gd name="connsiteX16" fmla="*/ 34603 w 120153"/>
                <a:gd name="connsiteY16" fmla="*/ 47001 h 100614"/>
                <a:gd name="connsiteX17" fmla="*/ 11540 w 120153"/>
                <a:gd name="connsiteY17" fmla="*/ 2024 h 100614"/>
                <a:gd name="connsiteX18" fmla="*/ 1938 w 120153"/>
                <a:gd name="connsiteY18" fmla="*/ 11627 h 100614"/>
                <a:gd name="connsiteX19" fmla="*/ 21471 w 120153"/>
                <a:gd name="connsiteY19" fmla="*/ 50038 h 100614"/>
                <a:gd name="connsiteX20" fmla="*/ 26888 w 120153"/>
                <a:gd name="connsiteY20" fmla="*/ 69654 h 100614"/>
                <a:gd name="connsiteX21" fmla="*/ 66202 w 120153"/>
                <a:gd name="connsiteY21" fmla="*/ 96164 h 100614"/>
                <a:gd name="connsiteX22" fmla="*/ 116924 w 120153"/>
                <a:gd name="connsiteY22" fmla="*/ 70720 h 100614"/>
                <a:gd name="connsiteX23" fmla="*/ 118894 w 120153"/>
                <a:gd name="connsiteY23" fmla="*/ 46344 h 10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0153" h="100614">
                  <a:moveTo>
                    <a:pt x="118976" y="46262"/>
                  </a:moveTo>
                  <a:cubicBezTo>
                    <a:pt x="117335" y="37726"/>
                    <a:pt x="104203" y="41338"/>
                    <a:pt x="105926" y="49873"/>
                  </a:cubicBezTo>
                  <a:cubicBezTo>
                    <a:pt x="106173" y="51105"/>
                    <a:pt x="106091" y="52254"/>
                    <a:pt x="106091" y="53485"/>
                  </a:cubicBezTo>
                  <a:cubicBezTo>
                    <a:pt x="105926" y="53567"/>
                    <a:pt x="105680" y="53485"/>
                    <a:pt x="105516" y="53649"/>
                  </a:cubicBezTo>
                  <a:cubicBezTo>
                    <a:pt x="102151" y="56111"/>
                    <a:pt x="99032" y="60872"/>
                    <a:pt x="95913" y="63088"/>
                  </a:cubicBezTo>
                  <a:cubicBezTo>
                    <a:pt x="95831" y="63088"/>
                    <a:pt x="95749" y="62923"/>
                    <a:pt x="95585" y="62841"/>
                  </a:cubicBezTo>
                  <a:cubicBezTo>
                    <a:pt x="93041" y="61364"/>
                    <a:pt x="89429" y="61692"/>
                    <a:pt x="87377" y="63908"/>
                  </a:cubicBezTo>
                  <a:cubicBezTo>
                    <a:pt x="86557" y="64811"/>
                    <a:pt x="85982" y="65796"/>
                    <a:pt x="85326" y="66781"/>
                  </a:cubicBezTo>
                  <a:cubicBezTo>
                    <a:pt x="84915" y="66781"/>
                    <a:pt x="84587" y="66781"/>
                    <a:pt x="84259" y="66699"/>
                  </a:cubicBezTo>
                  <a:cubicBezTo>
                    <a:pt x="84012" y="63252"/>
                    <a:pt x="83520" y="59969"/>
                    <a:pt x="82699" y="57424"/>
                  </a:cubicBezTo>
                  <a:cubicBezTo>
                    <a:pt x="81222" y="52664"/>
                    <a:pt x="76626" y="51761"/>
                    <a:pt x="73097" y="53649"/>
                  </a:cubicBezTo>
                  <a:cubicBezTo>
                    <a:pt x="71865" y="48314"/>
                    <a:pt x="69649" y="43390"/>
                    <a:pt x="66941" y="40271"/>
                  </a:cubicBezTo>
                  <a:cubicBezTo>
                    <a:pt x="64725" y="37726"/>
                    <a:pt x="61770" y="37891"/>
                    <a:pt x="59308" y="39286"/>
                  </a:cubicBezTo>
                  <a:cubicBezTo>
                    <a:pt x="58487" y="38711"/>
                    <a:pt x="57749" y="38055"/>
                    <a:pt x="56928" y="37562"/>
                  </a:cubicBezTo>
                  <a:cubicBezTo>
                    <a:pt x="54219" y="33705"/>
                    <a:pt x="50444" y="31571"/>
                    <a:pt x="45601" y="32638"/>
                  </a:cubicBezTo>
                  <a:cubicBezTo>
                    <a:pt x="42072" y="29847"/>
                    <a:pt x="35752" y="31078"/>
                    <a:pt x="34850" y="35921"/>
                  </a:cubicBezTo>
                  <a:cubicBezTo>
                    <a:pt x="34521" y="38055"/>
                    <a:pt x="34357" y="42158"/>
                    <a:pt x="34603" y="47001"/>
                  </a:cubicBezTo>
                  <a:cubicBezTo>
                    <a:pt x="30582" y="28042"/>
                    <a:pt x="25739" y="16551"/>
                    <a:pt x="11540" y="2024"/>
                  </a:cubicBezTo>
                  <a:cubicBezTo>
                    <a:pt x="5467" y="-4214"/>
                    <a:pt x="-4136" y="5389"/>
                    <a:pt x="1938" y="11627"/>
                  </a:cubicBezTo>
                  <a:cubicBezTo>
                    <a:pt x="13346" y="23363"/>
                    <a:pt x="18681" y="33541"/>
                    <a:pt x="21471" y="50038"/>
                  </a:cubicBezTo>
                  <a:cubicBezTo>
                    <a:pt x="22621" y="56686"/>
                    <a:pt x="23441" y="63662"/>
                    <a:pt x="26888" y="69654"/>
                  </a:cubicBezTo>
                  <a:cubicBezTo>
                    <a:pt x="34439" y="82950"/>
                    <a:pt x="53316" y="89598"/>
                    <a:pt x="66202" y="96164"/>
                  </a:cubicBezTo>
                  <a:cubicBezTo>
                    <a:pt x="89840" y="108229"/>
                    <a:pt x="115693" y="94440"/>
                    <a:pt x="116924" y="70720"/>
                  </a:cubicBezTo>
                  <a:cubicBezTo>
                    <a:pt x="121192" y="63252"/>
                    <a:pt x="120536" y="54880"/>
                    <a:pt x="118894" y="4634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8" name="Freeform: Shape 8207">
              <a:extLst>
                <a:ext uri="{FF2B5EF4-FFF2-40B4-BE49-F238E27FC236}">
                  <a16:creationId xmlns:a16="http://schemas.microsoft.com/office/drawing/2014/main" id="{611F8B0A-7029-8D6C-35FD-1A3210CFDD52}"/>
                </a:ext>
              </a:extLst>
            </p:cNvPr>
            <p:cNvSpPr/>
            <p:nvPr/>
          </p:nvSpPr>
          <p:spPr>
            <a:xfrm>
              <a:off x="3488975" y="2702587"/>
              <a:ext cx="306246" cy="352187"/>
            </a:xfrm>
            <a:custGeom>
              <a:avLst/>
              <a:gdLst>
                <a:gd name="connsiteX0" fmla="*/ 45802 w 306246"/>
                <a:gd name="connsiteY0" fmla="*/ 121932 h 352187"/>
                <a:gd name="connsiteX1" fmla="*/ 186314 w 306246"/>
                <a:gd name="connsiteY1" fmla="*/ 64397 h 352187"/>
                <a:gd name="connsiteX2" fmla="*/ 206997 w 306246"/>
                <a:gd name="connsiteY2" fmla="*/ 28449 h 352187"/>
                <a:gd name="connsiteX3" fmla="*/ 230717 w 306246"/>
                <a:gd name="connsiteY3" fmla="*/ 4072 h 352187"/>
                <a:gd name="connsiteX4" fmla="*/ 242125 w 306246"/>
                <a:gd name="connsiteY4" fmla="*/ 5303 h 352187"/>
                <a:gd name="connsiteX5" fmla="*/ 249758 w 306246"/>
                <a:gd name="connsiteY5" fmla="*/ 871 h 352187"/>
                <a:gd name="connsiteX6" fmla="*/ 264613 w 306246"/>
                <a:gd name="connsiteY6" fmla="*/ 2267 h 352187"/>
                <a:gd name="connsiteX7" fmla="*/ 280782 w 306246"/>
                <a:gd name="connsiteY7" fmla="*/ 18353 h 352187"/>
                <a:gd name="connsiteX8" fmla="*/ 299742 w 306246"/>
                <a:gd name="connsiteY8" fmla="*/ 27464 h 352187"/>
                <a:gd name="connsiteX9" fmla="*/ 301301 w 306246"/>
                <a:gd name="connsiteY9" fmla="*/ 58242 h 352187"/>
                <a:gd name="connsiteX10" fmla="*/ 294899 w 306246"/>
                <a:gd name="connsiteY10" fmla="*/ 80566 h 352187"/>
                <a:gd name="connsiteX11" fmla="*/ 293750 w 306246"/>
                <a:gd name="connsiteY11" fmla="*/ 89184 h 352187"/>
                <a:gd name="connsiteX12" fmla="*/ 282752 w 306246"/>
                <a:gd name="connsiteY12" fmla="*/ 100839 h 352187"/>
                <a:gd name="connsiteX13" fmla="*/ 257965 w 306246"/>
                <a:gd name="connsiteY13" fmla="*/ 110031 h 352187"/>
                <a:gd name="connsiteX14" fmla="*/ 243849 w 306246"/>
                <a:gd name="connsiteY14" fmla="*/ 324410 h 352187"/>
                <a:gd name="connsiteX15" fmla="*/ 241140 w 306246"/>
                <a:gd name="connsiteY15" fmla="*/ 328842 h 352187"/>
                <a:gd name="connsiteX16" fmla="*/ 82736 w 306246"/>
                <a:gd name="connsiteY16" fmla="*/ 277628 h 352187"/>
                <a:gd name="connsiteX17" fmla="*/ 250 w 306246"/>
                <a:gd name="connsiteY17" fmla="*/ 202283 h 352187"/>
                <a:gd name="connsiteX18" fmla="*/ 45884 w 306246"/>
                <a:gd name="connsiteY18" fmla="*/ 122014 h 35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6246" h="352187">
                  <a:moveTo>
                    <a:pt x="45802" y="121932"/>
                  </a:moveTo>
                  <a:cubicBezTo>
                    <a:pt x="79371" y="87789"/>
                    <a:pt x="135756" y="58406"/>
                    <a:pt x="186314" y="64397"/>
                  </a:cubicBezTo>
                  <a:cubicBezTo>
                    <a:pt x="184344" y="48639"/>
                    <a:pt x="201334" y="42401"/>
                    <a:pt x="206997" y="28449"/>
                  </a:cubicBezTo>
                  <a:cubicBezTo>
                    <a:pt x="211757" y="16712"/>
                    <a:pt x="214712" y="2349"/>
                    <a:pt x="230717" y="4072"/>
                  </a:cubicBezTo>
                  <a:cubicBezTo>
                    <a:pt x="235559" y="4565"/>
                    <a:pt x="237529" y="6535"/>
                    <a:pt x="242125" y="5303"/>
                  </a:cubicBezTo>
                  <a:cubicBezTo>
                    <a:pt x="244916" y="4565"/>
                    <a:pt x="247050" y="1692"/>
                    <a:pt x="249758" y="871"/>
                  </a:cubicBezTo>
                  <a:cubicBezTo>
                    <a:pt x="254765" y="-688"/>
                    <a:pt x="259935" y="-113"/>
                    <a:pt x="264613" y="2267"/>
                  </a:cubicBezTo>
                  <a:cubicBezTo>
                    <a:pt x="271918" y="6042"/>
                    <a:pt x="274134" y="14168"/>
                    <a:pt x="280782" y="18353"/>
                  </a:cubicBezTo>
                  <a:cubicBezTo>
                    <a:pt x="287020" y="22293"/>
                    <a:pt x="293996" y="21883"/>
                    <a:pt x="299742" y="27464"/>
                  </a:cubicBezTo>
                  <a:cubicBezTo>
                    <a:pt x="308934" y="36410"/>
                    <a:pt x="307375" y="47982"/>
                    <a:pt x="301301" y="58242"/>
                  </a:cubicBezTo>
                  <a:cubicBezTo>
                    <a:pt x="294817" y="69322"/>
                    <a:pt x="296705" y="63166"/>
                    <a:pt x="294899" y="80566"/>
                  </a:cubicBezTo>
                  <a:cubicBezTo>
                    <a:pt x="294571" y="83357"/>
                    <a:pt x="294899" y="86475"/>
                    <a:pt x="293750" y="89184"/>
                  </a:cubicBezTo>
                  <a:cubicBezTo>
                    <a:pt x="291698" y="94273"/>
                    <a:pt x="287102" y="97884"/>
                    <a:pt x="282752" y="100839"/>
                  </a:cubicBezTo>
                  <a:cubicBezTo>
                    <a:pt x="275119" y="105927"/>
                    <a:pt x="266665" y="108800"/>
                    <a:pt x="257965" y="110031"/>
                  </a:cubicBezTo>
                  <a:cubicBezTo>
                    <a:pt x="295392" y="170438"/>
                    <a:pt x="265352" y="266465"/>
                    <a:pt x="243849" y="324410"/>
                  </a:cubicBezTo>
                  <a:cubicBezTo>
                    <a:pt x="243192" y="326216"/>
                    <a:pt x="242207" y="327611"/>
                    <a:pt x="241140" y="328842"/>
                  </a:cubicBezTo>
                  <a:cubicBezTo>
                    <a:pt x="219472" y="395897"/>
                    <a:pt x="112036" y="299377"/>
                    <a:pt x="82736" y="277628"/>
                  </a:cubicBezTo>
                  <a:cubicBezTo>
                    <a:pt x="61643" y="261951"/>
                    <a:pt x="3862" y="232322"/>
                    <a:pt x="250" y="202283"/>
                  </a:cubicBezTo>
                  <a:cubicBezTo>
                    <a:pt x="-3115" y="174788"/>
                    <a:pt x="28238" y="139906"/>
                    <a:pt x="45884" y="122014"/>
                  </a:cubicBezTo>
                  <a:close/>
                </a:path>
              </a:pathLst>
            </a:custGeom>
            <a:solidFill>
              <a:schemeClr val="accent5">
                <a:lumMod val="10000"/>
                <a:lumOff val="9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9" name="Freeform: Shape 8208">
              <a:extLst>
                <a:ext uri="{FF2B5EF4-FFF2-40B4-BE49-F238E27FC236}">
                  <a16:creationId xmlns:a16="http://schemas.microsoft.com/office/drawing/2014/main" id="{BB24529B-BFAF-F088-7CE5-EFC9C9535808}"/>
                </a:ext>
              </a:extLst>
            </p:cNvPr>
            <p:cNvSpPr/>
            <p:nvPr/>
          </p:nvSpPr>
          <p:spPr>
            <a:xfrm>
              <a:off x="3533183" y="2846937"/>
              <a:ext cx="190540" cy="135061"/>
            </a:xfrm>
            <a:custGeom>
              <a:avLst/>
              <a:gdLst>
                <a:gd name="connsiteX0" fmla="*/ 11279 w 190540"/>
                <a:gd name="connsiteY0" fmla="*/ 2123 h 135061"/>
                <a:gd name="connsiteX1" fmla="*/ 185852 w 190540"/>
                <a:gd name="connsiteY1" fmla="*/ 121377 h 135061"/>
                <a:gd name="connsiteX2" fmla="*/ 182651 w 190540"/>
                <a:gd name="connsiteY2" fmla="*/ 134591 h 135061"/>
                <a:gd name="connsiteX3" fmla="*/ 1840 w 190540"/>
                <a:gd name="connsiteY3" fmla="*/ 11889 h 135061"/>
                <a:gd name="connsiteX4" fmla="*/ 11279 w 190540"/>
                <a:gd name="connsiteY4" fmla="*/ 2123 h 13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40" h="135061">
                  <a:moveTo>
                    <a:pt x="11279" y="2123"/>
                  </a:moveTo>
                  <a:cubicBezTo>
                    <a:pt x="59867" y="55225"/>
                    <a:pt x="118632" y="95688"/>
                    <a:pt x="185852" y="121377"/>
                  </a:cubicBezTo>
                  <a:cubicBezTo>
                    <a:pt x="193895" y="124414"/>
                    <a:pt x="190776" y="137710"/>
                    <a:pt x="182651" y="134591"/>
                  </a:cubicBezTo>
                  <a:cubicBezTo>
                    <a:pt x="112969" y="107917"/>
                    <a:pt x="52234" y="66962"/>
                    <a:pt x="1840" y="11889"/>
                  </a:cubicBezTo>
                  <a:cubicBezTo>
                    <a:pt x="-3987" y="5488"/>
                    <a:pt x="5369" y="-4361"/>
                    <a:pt x="11279" y="2123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216" name="Oval 8215">
            <a:extLst>
              <a:ext uri="{FF2B5EF4-FFF2-40B4-BE49-F238E27FC236}">
                <a16:creationId xmlns:a16="http://schemas.microsoft.com/office/drawing/2014/main" id="{52885518-1CA9-4202-6838-8AEE02D3F601}"/>
              </a:ext>
            </a:extLst>
          </p:cNvPr>
          <p:cNvSpPr/>
          <p:nvPr/>
        </p:nvSpPr>
        <p:spPr>
          <a:xfrm>
            <a:off x="1196340" y="5817870"/>
            <a:ext cx="76200" cy="762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217" name="Oval 8216">
            <a:extLst>
              <a:ext uri="{FF2B5EF4-FFF2-40B4-BE49-F238E27FC236}">
                <a16:creationId xmlns:a16="http://schemas.microsoft.com/office/drawing/2014/main" id="{72327A2A-09CD-A2CC-B2E3-7ACCA1B99737}"/>
              </a:ext>
            </a:extLst>
          </p:cNvPr>
          <p:cNvSpPr/>
          <p:nvPr/>
        </p:nvSpPr>
        <p:spPr>
          <a:xfrm>
            <a:off x="1116330" y="6160452"/>
            <a:ext cx="80010" cy="6794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218" name="Freeform: Shape 8217">
            <a:extLst>
              <a:ext uri="{FF2B5EF4-FFF2-40B4-BE49-F238E27FC236}">
                <a16:creationId xmlns:a16="http://schemas.microsoft.com/office/drawing/2014/main" id="{6924030F-669D-C94F-2C54-F91DFF95B38F}"/>
              </a:ext>
            </a:extLst>
          </p:cNvPr>
          <p:cNvSpPr/>
          <p:nvPr/>
        </p:nvSpPr>
        <p:spPr>
          <a:xfrm>
            <a:off x="0" y="6499413"/>
            <a:ext cx="3392543" cy="1143486"/>
          </a:xfrm>
          <a:custGeom>
            <a:avLst/>
            <a:gdLst>
              <a:gd name="connsiteX0" fmla="*/ 1651205 w 1891264"/>
              <a:gd name="connsiteY0" fmla="*/ 295874 h 637467"/>
              <a:gd name="connsiteX1" fmla="*/ 1564871 w 1891264"/>
              <a:gd name="connsiteY1" fmla="*/ 305849 h 637467"/>
              <a:gd name="connsiteX2" fmla="*/ 1216093 w 1891264"/>
              <a:gd name="connsiteY2" fmla="*/ 106165 h 637467"/>
              <a:gd name="connsiteX3" fmla="*/ 993252 w 1891264"/>
              <a:gd name="connsiteY3" fmla="*/ 155923 h 637467"/>
              <a:gd name="connsiteX4" fmla="*/ 675231 w 1891264"/>
              <a:gd name="connsiteY4" fmla="*/ 0 h 637467"/>
              <a:gd name="connsiteX5" fmla="*/ 326453 w 1891264"/>
              <a:gd name="connsiteY5" fmla="*/ 245878 h 637467"/>
              <a:gd name="connsiteX6" fmla="*/ 240119 w 1891264"/>
              <a:gd name="connsiteY6" fmla="*/ 233588 h 637467"/>
              <a:gd name="connsiteX7" fmla="*/ 0 w 1891264"/>
              <a:gd name="connsiteY7" fmla="*/ 417299 h 637467"/>
              <a:gd name="connsiteX8" fmla="*/ 240119 w 1891264"/>
              <a:gd name="connsiteY8" fmla="*/ 601010 h 637467"/>
              <a:gd name="connsiteX9" fmla="*/ 464919 w 1891264"/>
              <a:gd name="connsiteY9" fmla="*/ 481901 h 637467"/>
              <a:gd name="connsiteX10" fmla="*/ 499714 w 1891264"/>
              <a:gd name="connsiteY10" fmla="*/ 499477 h 637467"/>
              <a:gd name="connsiteX11" fmla="*/ 695003 w 1891264"/>
              <a:gd name="connsiteY11" fmla="*/ 601485 h 637467"/>
              <a:gd name="connsiteX12" fmla="*/ 853777 w 1891264"/>
              <a:gd name="connsiteY12" fmla="*/ 542821 h 637467"/>
              <a:gd name="connsiteX13" fmla="*/ 1058210 w 1891264"/>
              <a:gd name="connsiteY13" fmla="*/ 637468 h 637467"/>
              <a:gd name="connsiteX14" fmla="*/ 1264841 w 1891264"/>
              <a:gd name="connsiteY14" fmla="*/ 538961 h 637467"/>
              <a:gd name="connsiteX15" fmla="*/ 1426345 w 1891264"/>
              <a:gd name="connsiteY15" fmla="*/ 497457 h 637467"/>
              <a:gd name="connsiteX16" fmla="*/ 1651145 w 1891264"/>
              <a:gd name="connsiteY16" fmla="*/ 594182 h 637467"/>
              <a:gd name="connsiteX17" fmla="*/ 1891264 w 1891264"/>
              <a:gd name="connsiteY17" fmla="*/ 444968 h 637467"/>
              <a:gd name="connsiteX18" fmla="*/ 1651145 w 1891264"/>
              <a:gd name="connsiteY18" fmla="*/ 295755 h 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891264" h="637467">
                <a:moveTo>
                  <a:pt x="1651205" y="295874"/>
                </a:moveTo>
                <a:cubicBezTo>
                  <a:pt x="1620744" y="295874"/>
                  <a:pt x="1591650" y="299436"/>
                  <a:pt x="1564871" y="305849"/>
                </a:cubicBezTo>
                <a:cubicBezTo>
                  <a:pt x="1550264" y="194043"/>
                  <a:pt x="1399745" y="106165"/>
                  <a:pt x="1216093" y="106165"/>
                </a:cubicBezTo>
                <a:cubicBezTo>
                  <a:pt x="1131422" y="106165"/>
                  <a:pt x="1053757" y="124869"/>
                  <a:pt x="993252" y="155923"/>
                </a:cubicBezTo>
                <a:cubicBezTo>
                  <a:pt x="937854" y="63949"/>
                  <a:pt x="816310" y="0"/>
                  <a:pt x="675231" y="0"/>
                </a:cubicBezTo>
                <a:cubicBezTo>
                  <a:pt x="491579" y="0"/>
                  <a:pt x="341059" y="108243"/>
                  <a:pt x="326453" y="245878"/>
                </a:cubicBezTo>
                <a:cubicBezTo>
                  <a:pt x="299674" y="237982"/>
                  <a:pt x="270579" y="233588"/>
                  <a:pt x="240119" y="233588"/>
                </a:cubicBezTo>
                <a:cubicBezTo>
                  <a:pt x="107472" y="233588"/>
                  <a:pt x="0" y="315824"/>
                  <a:pt x="0" y="417299"/>
                </a:cubicBezTo>
                <a:cubicBezTo>
                  <a:pt x="0" y="518774"/>
                  <a:pt x="107531" y="601010"/>
                  <a:pt x="240119" y="601010"/>
                </a:cubicBezTo>
                <a:cubicBezTo>
                  <a:pt x="343019" y="601010"/>
                  <a:pt x="430777" y="551491"/>
                  <a:pt x="464919" y="481901"/>
                </a:cubicBezTo>
                <a:cubicBezTo>
                  <a:pt x="476022" y="488314"/>
                  <a:pt x="487660" y="494132"/>
                  <a:pt x="499714" y="499477"/>
                </a:cubicBezTo>
                <a:cubicBezTo>
                  <a:pt x="537299" y="560219"/>
                  <a:pt x="610629" y="601485"/>
                  <a:pt x="695003" y="601485"/>
                </a:cubicBezTo>
                <a:cubicBezTo>
                  <a:pt x="757230" y="601485"/>
                  <a:pt x="813460" y="578981"/>
                  <a:pt x="853777" y="542821"/>
                </a:cubicBezTo>
                <a:cubicBezTo>
                  <a:pt x="887562" y="598457"/>
                  <a:pt x="966355" y="637468"/>
                  <a:pt x="1058210" y="637468"/>
                </a:cubicBezTo>
                <a:cubicBezTo>
                  <a:pt x="1150066" y="637468"/>
                  <a:pt x="1232362" y="596617"/>
                  <a:pt x="1264841" y="538961"/>
                </a:cubicBezTo>
                <a:cubicBezTo>
                  <a:pt x="1324871" y="533736"/>
                  <a:pt x="1380091" y="519130"/>
                  <a:pt x="1426345" y="497457"/>
                </a:cubicBezTo>
                <a:cubicBezTo>
                  <a:pt x="1460546" y="553984"/>
                  <a:pt x="1548246" y="594182"/>
                  <a:pt x="1651145" y="594182"/>
                </a:cubicBezTo>
                <a:cubicBezTo>
                  <a:pt x="1783793" y="594182"/>
                  <a:pt x="1891264" y="527383"/>
                  <a:pt x="1891264" y="444968"/>
                </a:cubicBezTo>
                <a:cubicBezTo>
                  <a:pt x="1891264" y="362554"/>
                  <a:pt x="1783733" y="295755"/>
                  <a:pt x="1651145" y="295755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19" name="Freeform: Shape 8218">
            <a:extLst>
              <a:ext uri="{FF2B5EF4-FFF2-40B4-BE49-F238E27FC236}">
                <a16:creationId xmlns:a16="http://schemas.microsoft.com/office/drawing/2014/main" id="{6611109E-FFD8-BEC0-28C0-DB274F1716E7}"/>
              </a:ext>
            </a:extLst>
          </p:cNvPr>
          <p:cNvSpPr/>
          <p:nvPr/>
        </p:nvSpPr>
        <p:spPr>
          <a:xfrm>
            <a:off x="9269506" y="6562166"/>
            <a:ext cx="3392543" cy="1143486"/>
          </a:xfrm>
          <a:custGeom>
            <a:avLst/>
            <a:gdLst>
              <a:gd name="connsiteX0" fmla="*/ 1651205 w 1891264"/>
              <a:gd name="connsiteY0" fmla="*/ 295874 h 637467"/>
              <a:gd name="connsiteX1" fmla="*/ 1564871 w 1891264"/>
              <a:gd name="connsiteY1" fmla="*/ 305849 h 637467"/>
              <a:gd name="connsiteX2" fmla="*/ 1216093 w 1891264"/>
              <a:gd name="connsiteY2" fmla="*/ 106165 h 637467"/>
              <a:gd name="connsiteX3" fmla="*/ 993252 w 1891264"/>
              <a:gd name="connsiteY3" fmla="*/ 155923 h 637467"/>
              <a:gd name="connsiteX4" fmla="*/ 675231 w 1891264"/>
              <a:gd name="connsiteY4" fmla="*/ 0 h 637467"/>
              <a:gd name="connsiteX5" fmla="*/ 326453 w 1891264"/>
              <a:gd name="connsiteY5" fmla="*/ 245878 h 637467"/>
              <a:gd name="connsiteX6" fmla="*/ 240119 w 1891264"/>
              <a:gd name="connsiteY6" fmla="*/ 233588 h 637467"/>
              <a:gd name="connsiteX7" fmla="*/ 0 w 1891264"/>
              <a:gd name="connsiteY7" fmla="*/ 417299 h 637467"/>
              <a:gd name="connsiteX8" fmla="*/ 240119 w 1891264"/>
              <a:gd name="connsiteY8" fmla="*/ 601010 h 637467"/>
              <a:gd name="connsiteX9" fmla="*/ 464919 w 1891264"/>
              <a:gd name="connsiteY9" fmla="*/ 481901 h 637467"/>
              <a:gd name="connsiteX10" fmla="*/ 499714 w 1891264"/>
              <a:gd name="connsiteY10" fmla="*/ 499477 h 637467"/>
              <a:gd name="connsiteX11" fmla="*/ 695003 w 1891264"/>
              <a:gd name="connsiteY11" fmla="*/ 601485 h 637467"/>
              <a:gd name="connsiteX12" fmla="*/ 853777 w 1891264"/>
              <a:gd name="connsiteY12" fmla="*/ 542821 h 637467"/>
              <a:gd name="connsiteX13" fmla="*/ 1058210 w 1891264"/>
              <a:gd name="connsiteY13" fmla="*/ 637468 h 637467"/>
              <a:gd name="connsiteX14" fmla="*/ 1264841 w 1891264"/>
              <a:gd name="connsiteY14" fmla="*/ 538961 h 637467"/>
              <a:gd name="connsiteX15" fmla="*/ 1426345 w 1891264"/>
              <a:gd name="connsiteY15" fmla="*/ 497457 h 637467"/>
              <a:gd name="connsiteX16" fmla="*/ 1651145 w 1891264"/>
              <a:gd name="connsiteY16" fmla="*/ 594182 h 637467"/>
              <a:gd name="connsiteX17" fmla="*/ 1891264 w 1891264"/>
              <a:gd name="connsiteY17" fmla="*/ 444968 h 637467"/>
              <a:gd name="connsiteX18" fmla="*/ 1651145 w 1891264"/>
              <a:gd name="connsiteY18" fmla="*/ 295755 h 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891264" h="637467">
                <a:moveTo>
                  <a:pt x="1651205" y="295874"/>
                </a:moveTo>
                <a:cubicBezTo>
                  <a:pt x="1620744" y="295874"/>
                  <a:pt x="1591650" y="299436"/>
                  <a:pt x="1564871" y="305849"/>
                </a:cubicBezTo>
                <a:cubicBezTo>
                  <a:pt x="1550264" y="194043"/>
                  <a:pt x="1399745" y="106165"/>
                  <a:pt x="1216093" y="106165"/>
                </a:cubicBezTo>
                <a:cubicBezTo>
                  <a:pt x="1131422" y="106165"/>
                  <a:pt x="1053757" y="124869"/>
                  <a:pt x="993252" y="155923"/>
                </a:cubicBezTo>
                <a:cubicBezTo>
                  <a:pt x="937854" y="63949"/>
                  <a:pt x="816310" y="0"/>
                  <a:pt x="675231" y="0"/>
                </a:cubicBezTo>
                <a:cubicBezTo>
                  <a:pt x="491579" y="0"/>
                  <a:pt x="341059" y="108243"/>
                  <a:pt x="326453" y="245878"/>
                </a:cubicBezTo>
                <a:cubicBezTo>
                  <a:pt x="299674" y="237982"/>
                  <a:pt x="270579" y="233588"/>
                  <a:pt x="240119" y="233588"/>
                </a:cubicBezTo>
                <a:cubicBezTo>
                  <a:pt x="107472" y="233588"/>
                  <a:pt x="0" y="315824"/>
                  <a:pt x="0" y="417299"/>
                </a:cubicBezTo>
                <a:cubicBezTo>
                  <a:pt x="0" y="518774"/>
                  <a:pt x="107531" y="601010"/>
                  <a:pt x="240119" y="601010"/>
                </a:cubicBezTo>
                <a:cubicBezTo>
                  <a:pt x="343019" y="601010"/>
                  <a:pt x="430777" y="551491"/>
                  <a:pt x="464919" y="481901"/>
                </a:cubicBezTo>
                <a:cubicBezTo>
                  <a:pt x="476022" y="488314"/>
                  <a:pt x="487660" y="494132"/>
                  <a:pt x="499714" y="499477"/>
                </a:cubicBezTo>
                <a:cubicBezTo>
                  <a:pt x="537299" y="560219"/>
                  <a:pt x="610629" y="601485"/>
                  <a:pt x="695003" y="601485"/>
                </a:cubicBezTo>
                <a:cubicBezTo>
                  <a:pt x="757230" y="601485"/>
                  <a:pt x="813460" y="578981"/>
                  <a:pt x="853777" y="542821"/>
                </a:cubicBezTo>
                <a:cubicBezTo>
                  <a:pt x="887562" y="598457"/>
                  <a:pt x="966355" y="637468"/>
                  <a:pt x="1058210" y="637468"/>
                </a:cubicBezTo>
                <a:cubicBezTo>
                  <a:pt x="1150066" y="637468"/>
                  <a:pt x="1232362" y="596617"/>
                  <a:pt x="1264841" y="538961"/>
                </a:cubicBezTo>
                <a:cubicBezTo>
                  <a:pt x="1324871" y="533736"/>
                  <a:pt x="1380091" y="519130"/>
                  <a:pt x="1426345" y="497457"/>
                </a:cubicBezTo>
                <a:cubicBezTo>
                  <a:pt x="1460546" y="553984"/>
                  <a:pt x="1548246" y="594182"/>
                  <a:pt x="1651145" y="594182"/>
                </a:cubicBezTo>
                <a:cubicBezTo>
                  <a:pt x="1783793" y="594182"/>
                  <a:pt x="1891264" y="527383"/>
                  <a:pt x="1891264" y="444968"/>
                </a:cubicBezTo>
                <a:cubicBezTo>
                  <a:pt x="1891264" y="362554"/>
                  <a:pt x="1783733" y="295755"/>
                  <a:pt x="1651145" y="295755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2" name="ES_Pizzicato Dance - Howard Harper-Barnes">
            <a:hlinkClick r:id="" action="ppaction://media"/>
            <a:extLst>
              <a:ext uri="{FF2B5EF4-FFF2-40B4-BE49-F238E27FC236}">
                <a16:creationId xmlns:a16="http://schemas.microsoft.com/office/drawing/2014/main" id="{46A300D3-84D0-9104-08A6-E1C20B68EB1C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050507" y="7132320"/>
            <a:ext cx="487362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377257"/>
      </p:ext>
    </p:extLst>
  </p:cSld>
  <p:clrMapOvr>
    <a:masterClrMapping/>
  </p:clrMapOvr>
  <p:transition spd="slow" advTm="2000"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DB500BFF-F2E1-7555-5F3A-FA83FE754B35}"/>
              </a:ext>
            </a:extLst>
          </p:cNvPr>
          <p:cNvGrpSpPr>
            <a:grpSpLocks/>
          </p:cNvGrpSpPr>
          <p:nvPr/>
        </p:nvGrpSpPr>
        <p:grpSpPr>
          <a:xfrm>
            <a:off x="-11317316" y="-10568644"/>
            <a:ext cx="35396515" cy="17426644"/>
            <a:chOff x="-582801" y="0"/>
            <a:chExt cx="13927486" cy="6856871"/>
          </a:xfrm>
        </p:grpSpPr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DAF643BB-FFBC-7F7D-A295-9838E4DD8EFD}"/>
                </a:ext>
              </a:extLst>
            </p:cNvPr>
            <p:cNvSpPr/>
            <p:nvPr/>
          </p:nvSpPr>
          <p:spPr>
            <a:xfrm>
              <a:off x="-81055" y="192798"/>
              <a:ext cx="13425740" cy="5309615"/>
            </a:xfrm>
            <a:custGeom>
              <a:avLst/>
              <a:gdLst>
                <a:gd name="connsiteX0" fmla="*/ 9581271 w 13425740"/>
                <a:gd name="connsiteY0" fmla="*/ 2062924 h 5309615"/>
                <a:gd name="connsiteX1" fmla="*/ 9581321 w 13425740"/>
                <a:gd name="connsiteY1" fmla="*/ 2062975 h 5309615"/>
                <a:gd name="connsiteX2" fmla="*/ 9581300 w 13425740"/>
                <a:gd name="connsiteY2" fmla="*/ 2062968 h 5309615"/>
                <a:gd name="connsiteX3" fmla="*/ 2958799 w 13425740"/>
                <a:gd name="connsiteY3" fmla="*/ 2062924 h 5309615"/>
                <a:gd name="connsiteX4" fmla="*/ 2958849 w 13425740"/>
                <a:gd name="connsiteY4" fmla="*/ 2062975 h 5309615"/>
                <a:gd name="connsiteX5" fmla="*/ 2958828 w 13425740"/>
                <a:gd name="connsiteY5" fmla="*/ 2062968 h 5309615"/>
                <a:gd name="connsiteX6" fmla="*/ 10539577 w 13425740"/>
                <a:gd name="connsiteY6" fmla="*/ 2050945 h 5309615"/>
                <a:gd name="connsiteX7" fmla="*/ 10539531 w 13425740"/>
                <a:gd name="connsiteY7" fmla="*/ 2050965 h 5309615"/>
                <a:gd name="connsiteX8" fmla="*/ 10520711 w 13425740"/>
                <a:gd name="connsiteY8" fmla="*/ 2066032 h 5309615"/>
                <a:gd name="connsiteX9" fmla="*/ 3917105 w 13425740"/>
                <a:gd name="connsiteY9" fmla="*/ 2050945 h 5309615"/>
                <a:gd name="connsiteX10" fmla="*/ 3917059 w 13425740"/>
                <a:gd name="connsiteY10" fmla="*/ 2050965 h 5309615"/>
                <a:gd name="connsiteX11" fmla="*/ 3898239 w 13425740"/>
                <a:gd name="connsiteY11" fmla="*/ 2066032 h 5309615"/>
                <a:gd name="connsiteX12" fmla="*/ 8323195 w 13425740"/>
                <a:gd name="connsiteY12" fmla="*/ 2048864 h 5309615"/>
                <a:gd name="connsiteX13" fmla="*/ 8319800 w 13425740"/>
                <a:gd name="connsiteY13" fmla="*/ 2058959 h 5309615"/>
                <a:gd name="connsiteX14" fmla="*/ 8306858 w 13425740"/>
                <a:gd name="connsiteY14" fmla="*/ 2085304 h 5309615"/>
                <a:gd name="connsiteX15" fmla="*/ 8301019 w 13425740"/>
                <a:gd name="connsiteY15" fmla="*/ 2093033 h 5309615"/>
                <a:gd name="connsiteX16" fmla="*/ 8295103 w 13425740"/>
                <a:gd name="connsiteY16" fmla="*/ 2098188 h 5309615"/>
                <a:gd name="connsiteX17" fmla="*/ 8293411 w 13425740"/>
                <a:gd name="connsiteY17" fmla="*/ 2098765 h 5309615"/>
                <a:gd name="connsiteX18" fmla="*/ 8292832 w 13425740"/>
                <a:gd name="connsiteY18" fmla="*/ 2098588 h 5309615"/>
                <a:gd name="connsiteX19" fmla="*/ 8292832 w 13425740"/>
                <a:gd name="connsiteY19" fmla="*/ 2098963 h 5309615"/>
                <a:gd name="connsiteX20" fmla="*/ 8293411 w 13425740"/>
                <a:gd name="connsiteY20" fmla="*/ 2098765 h 5309615"/>
                <a:gd name="connsiteX21" fmla="*/ 8294173 w 13425740"/>
                <a:gd name="connsiteY21" fmla="*/ 2098998 h 5309615"/>
                <a:gd name="connsiteX22" fmla="*/ 8295103 w 13425740"/>
                <a:gd name="connsiteY22" fmla="*/ 2098188 h 5309615"/>
                <a:gd name="connsiteX23" fmla="*/ 8297826 w 13425740"/>
                <a:gd name="connsiteY23" fmla="*/ 2097259 h 5309615"/>
                <a:gd name="connsiteX24" fmla="*/ 8301019 w 13425740"/>
                <a:gd name="connsiteY24" fmla="*/ 2093033 h 5309615"/>
                <a:gd name="connsiteX25" fmla="*/ 8304591 w 13425740"/>
                <a:gd name="connsiteY25" fmla="*/ 2089921 h 5309615"/>
                <a:gd name="connsiteX26" fmla="*/ 8306858 w 13425740"/>
                <a:gd name="connsiteY26" fmla="*/ 2085304 h 5309615"/>
                <a:gd name="connsiteX27" fmla="*/ 8310737 w 13425740"/>
                <a:gd name="connsiteY27" fmla="*/ 2080171 h 5309615"/>
                <a:gd name="connsiteX28" fmla="*/ 8323300 w 13425740"/>
                <a:gd name="connsiteY28" fmla="*/ 2048897 h 5309615"/>
                <a:gd name="connsiteX29" fmla="*/ 1700723 w 13425740"/>
                <a:gd name="connsiteY29" fmla="*/ 2048864 h 5309615"/>
                <a:gd name="connsiteX30" fmla="*/ 1697328 w 13425740"/>
                <a:gd name="connsiteY30" fmla="*/ 2058959 h 5309615"/>
                <a:gd name="connsiteX31" fmla="*/ 1684386 w 13425740"/>
                <a:gd name="connsiteY31" fmla="*/ 2085304 h 5309615"/>
                <a:gd name="connsiteX32" fmla="*/ 1678547 w 13425740"/>
                <a:gd name="connsiteY32" fmla="*/ 2093033 h 5309615"/>
                <a:gd name="connsiteX33" fmla="*/ 1672631 w 13425740"/>
                <a:gd name="connsiteY33" fmla="*/ 2098188 h 5309615"/>
                <a:gd name="connsiteX34" fmla="*/ 1670939 w 13425740"/>
                <a:gd name="connsiteY34" fmla="*/ 2098765 h 5309615"/>
                <a:gd name="connsiteX35" fmla="*/ 1670360 w 13425740"/>
                <a:gd name="connsiteY35" fmla="*/ 2098588 h 5309615"/>
                <a:gd name="connsiteX36" fmla="*/ 1670360 w 13425740"/>
                <a:gd name="connsiteY36" fmla="*/ 2098963 h 5309615"/>
                <a:gd name="connsiteX37" fmla="*/ 1670939 w 13425740"/>
                <a:gd name="connsiteY37" fmla="*/ 2098765 h 5309615"/>
                <a:gd name="connsiteX38" fmla="*/ 1671701 w 13425740"/>
                <a:gd name="connsiteY38" fmla="*/ 2098998 h 5309615"/>
                <a:gd name="connsiteX39" fmla="*/ 1672631 w 13425740"/>
                <a:gd name="connsiteY39" fmla="*/ 2098188 h 5309615"/>
                <a:gd name="connsiteX40" fmla="*/ 1675354 w 13425740"/>
                <a:gd name="connsiteY40" fmla="*/ 2097259 h 5309615"/>
                <a:gd name="connsiteX41" fmla="*/ 1678547 w 13425740"/>
                <a:gd name="connsiteY41" fmla="*/ 2093033 h 5309615"/>
                <a:gd name="connsiteX42" fmla="*/ 1682119 w 13425740"/>
                <a:gd name="connsiteY42" fmla="*/ 2089921 h 5309615"/>
                <a:gd name="connsiteX43" fmla="*/ 1684386 w 13425740"/>
                <a:gd name="connsiteY43" fmla="*/ 2085304 h 5309615"/>
                <a:gd name="connsiteX44" fmla="*/ 1688265 w 13425740"/>
                <a:gd name="connsiteY44" fmla="*/ 2080171 h 5309615"/>
                <a:gd name="connsiteX45" fmla="*/ 1700828 w 13425740"/>
                <a:gd name="connsiteY45" fmla="*/ 2048897 h 5309615"/>
                <a:gd name="connsiteX46" fmla="*/ 11765725 w 13425740"/>
                <a:gd name="connsiteY46" fmla="*/ 2003947 h 5309615"/>
                <a:gd name="connsiteX47" fmla="*/ 11756880 w 13425740"/>
                <a:gd name="connsiteY47" fmla="*/ 2006737 h 5309615"/>
                <a:gd name="connsiteX48" fmla="*/ 11748718 w 13425740"/>
                <a:gd name="connsiteY48" fmla="*/ 2009296 h 5309615"/>
                <a:gd name="connsiteX49" fmla="*/ 11745250 w 13425740"/>
                <a:gd name="connsiteY49" fmla="*/ 2010405 h 5309615"/>
                <a:gd name="connsiteX50" fmla="*/ 11741491 w 13425740"/>
                <a:gd name="connsiteY50" fmla="*/ 2011590 h 5309615"/>
                <a:gd name="connsiteX51" fmla="*/ 11754054 w 13425740"/>
                <a:gd name="connsiteY51" fmla="*/ 2043347 h 5309615"/>
                <a:gd name="connsiteX52" fmla="*/ 11765725 w 13425740"/>
                <a:gd name="connsiteY52" fmla="*/ 2059027 h 5309615"/>
                <a:gd name="connsiteX53" fmla="*/ 11765725 w 13425740"/>
                <a:gd name="connsiteY53" fmla="*/ 2058960 h 5309615"/>
                <a:gd name="connsiteX54" fmla="*/ 11754104 w 13425740"/>
                <a:gd name="connsiteY54" fmla="*/ 2043347 h 5309615"/>
                <a:gd name="connsiteX55" fmla="*/ 11741541 w 13425740"/>
                <a:gd name="connsiteY55" fmla="*/ 2011590 h 5309615"/>
                <a:gd name="connsiteX56" fmla="*/ 11745250 w 13425740"/>
                <a:gd name="connsiteY56" fmla="*/ 2010405 h 5309615"/>
                <a:gd name="connsiteX57" fmla="*/ 11756880 w 13425740"/>
                <a:gd name="connsiteY57" fmla="*/ 2006737 h 5309615"/>
                <a:gd name="connsiteX58" fmla="*/ 11765725 w 13425740"/>
                <a:gd name="connsiteY58" fmla="*/ 2003963 h 5309615"/>
                <a:gd name="connsiteX59" fmla="*/ 5143253 w 13425740"/>
                <a:gd name="connsiteY59" fmla="*/ 2003947 h 5309615"/>
                <a:gd name="connsiteX60" fmla="*/ 5134390 w 13425740"/>
                <a:gd name="connsiteY60" fmla="*/ 2006742 h 5309615"/>
                <a:gd name="connsiteX61" fmla="*/ 5126246 w 13425740"/>
                <a:gd name="connsiteY61" fmla="*/ 2009296 h 5309615"/>
                <a:gd name="connsiteX62" fmla="*/ 5122786 w 13425740"/>
                <a:gd name="connsiteY62" fmla="*/ 2010402 h 5309615"/>
                <a:gd name="connsiteX63" fmla="*/ 5119019 w 13425740"/>
                <a:gd name="connsiteY63" fmla="*/ 2011590 h 5309615"/>
                <a:gd name="connsiteX64" fmla="*/ 5131582 w 13425740"/>
                <a:gd name="connsiteY64" fmla="*/ 2043347 h 5309615"/>
                <a:gd name="connsiteX65" fmla="*/ 5143253 w 13425740"/>
                <a:gd name="connsiteY65" fmla="*/ 2059027 h 5309615"/>
                <a:gd name="connsiteX66" fmla="*/ 5143253 w 13425740"/>
                <a:gd name="connsiteY66" fmla="*/ 2058960 h 5309615"/>
                <a:gd name="connsiteX67" fmla="*/ 5131632 w 13425740"/>
                <a:gd name="connsiteY67" fmla="*/ 2043347 h 5309615"/>
                <a:gd name="connsiteX68" fmla="*/ 5119069 w 13425740"/>
                <a:gd name="connsiteY68" fmla="*/ 2011590 h 5309615"/>
                <a:gd name="connsiteX69" fmla="*/ 5122786 w 13425740"/>
                <a:gd name="connsiteY69" fmla="*/ 2010402 h 5309615"/>
                <a:gd name="connsiteX70" fmla="*/ 5134390 w 13425740"/>
                <a:gd name="connsiteY70" fmla="*/ 2006742 h 5309615"/>
                <a:gd name="connsiteX71" fmla="*/ 5143253 w 13425740"/>
                <a:gd name="connsiteY71" fmla="*/ 2003963 h 5309615"/>
                <a:gd name="connsiteX72" fmla="*/ 9386593 w 13425740"/>
                <a:gd name="connsiteY72" fmla="*/ 1834409 h 5309615"/>
                <a:gd name="connsiteX73" fmla="*/ 9379043 w 13425740"/>
                <a:gd name="connsiteY73" fmla="*/ 1838401 h 5309615"/>
                <a:gd name="connsiteX74" fmla="*/ 9371760 w 13425740"/>
                <a:gd name="connsiteY74" fmla="*/ 1835917 h 5309615"/>
                <a:gd name="connsiteX75" fmla="*/ 9371794 w 13425740"/>
                <a:gd name="connsiteY75" fmla="*/ 1835961 h 5309615"/>
                <a:gd name="connsiteX76" fmla="*/ 9386642 w 13425740"/>
                <a:gd name="connsiteY76" fmla="*/ 1834459 h 5309615"/>
                <a:gd name="connsiteX77" fmla="*/ 9386682 w 13425740"/>
                <a:gd name="connsiteY77" fmla="*/ 1834454 h 5309615"/>
                <a:gd name="connsiteX78" fmla="*/ 2764121 w 13425740"/>
                <a:gd name="connsiteY78" fmla="*/ 1834409 h 5309615"/>
                <a:gd name="connsiteX79" fmla="*/ 2756571 w 13425740"/>
                <a:gd name="connsiteY79" fmla="*/ 1838401 h 5309615"/>
                <a:gd name="connsiteX80" fmla="*/ 2749288 w 13425740"/>
                <a:gd name="connsiteY80" fmla="*/ 1835917 h 5309615"/>
                <a:gd name="connsiteX81" fmla="*/ 2749322 w 13425740"/>
                <a:gd name="connsiteY81" fmla="*/ 1835961 h 5309615"/>
                <a:gd name="connsiteX82" fmla="*/ 2764170 w 13425740"/>
                <a:gd name="connsiteY82" fmla="*/ 1834459 h 5309615"/>
                <a:gd name="connsiteX83" fmla="*/ 2764210 w 13425740"/>
                <a:gd name="connsiteY83" fmla="*/ 1834454 h 5309615"/>
                <a:gd name="connsiteX84" fmla="*/ 8146018 w 13425740"/>
                <a:gd name="connsiteY84" fmla="*/ 1820834 h 5309615"/>
                <a:gd name="connsiteX85" fmla="*/ 8160888 w 13425740"/>
                <a:gd name="connsiteY85" fmla="*/ 1854426 h 5309615"/>
                <a:gd name="connsiteX86" fmla="*/ 8164983 w 13425740"/>
                <a:gd name="connsiteY86" fmla="*/ 1859340 h 5309615"/>
                <a:gd name="connsiteX87" fmla="*/ 8168109 w 13425740"/>
                <a:gd name="connsiteY87" fmla="*/ 1865114 h 5309615"/>
                <a:gd name="connsiteX88" fmla="*/ 8173036 w 13425740"/>
                <a:gd name="connsiteY88" fmla="*/ 1869006 h 5309615"/>
                <a:gd name="connsiteX89" fmla="*/ 8176181 w 13425740"/>
                <a:gd name="connsiteY89" fmla="*/ 1872781 h 5309615"/>
                <a:gd name="connsiteX90" fmla="*/ 8178864 w 13425740"/>
                <a:gd name="connsiteY90" fmla="*/ 1873609 h 5309615"/>
                <a:gd name="connsiteX91" fmla="*/ 8180451 w 13425740"/>
                <a:gd name="connsiteY91" fmla="*/ 1874863 h 5309615"/>
                <a:gd name="connsiteX92" fmla="*/ 8181752 w 13425740"/>
                <a:gd name="connsiteY92" fmla="*/ 1874502 h 5309615"/>
                <a:gd name="connsiteX93" fmla="*/ 8184831 w 13425740"/>
                <a:gd name="connsiteY93" fmla="*/ 1875453 h 5309615"/>
                <a:gd name="connsiteX94" fmla="*/ 8193783 w 13425740"/>
                <a:gd name="connsiteY94" fmla="*/ 1871163 h 5309615"/>
                <a:gd name="connsiteX95" fmla="*/ 8193783 w 13425740"/>
                <a:gd name="connsiteY95" fmla="*/ 1871213 h 5309615"/>
                <a:gd name="connsiteX96" fmla="*/ 8292832 w 13425740"/>
                <a:gd name="connsiteY96" fmla="*/ 1919581 h 5309615"/>
                <a:gd name="connsiteX97" fmla="*/ 8292832 w 13425740"/>
                <a:gd name="connsiteY97" fmla="*/ 2039375 h 5309615"/>
                <a:gd name="connsiteX98" fmla="*/ 8307262 w 13425740"/>
                <a:gd name="connsiteY98" fmla="*/ 2043668 h 5309615"/>
                <a:gd name="connsiteX99" fmla="*/ 8307312 w 13425740"/>
                <a:gd name="connsiteY99" fmla="*/ 2043684 h 5309615"/>
                <a:gd name="connsiteX100" fmla="*/ 8307312 w 13425740"/>
                <a:gd name="connsiteY100" fmla="*/ 1924791 h 5309615"/>
                <a:gd name="connsiteX101" fmla="*/ 8301731 w 13425740"/>
                <a:gd name="connsiteY101" fmla="*/ 1932150 h 5309615"/>
                <a:gd name="connsiteX102" fmla="*/ 8292832 w 13425740"/>
                <a:gd name="connsiteY102" fmla="*/ 1919530 h 5309615"/>
                <a:gd name="connsiteX103" fmla="*/ 8193783 w 13425740"/>
                <a:gd name="connsiteY103" fmla="*/ 1871162 h 5309615"/>
                <a:gd name="connsiteX104" fmla="*/ 8181752 w 13425740"/>
                <a:gd name="connsiteY104" fmla="*/ 1874502 h 5309615"/>
                <a:gd name="connsiteX105" fmla="*/ 8178864 w 13425740"/>
                <a:gd name="connsiteY105" fmla="*/ 1873609 h 5309615"/>
                <a:gd name="connsiteX106" fmla="*/ 8173036 w 13425740"/>
                <a:gd name="connsiteY106" fmla="*/ 1869006 h 5309615"/>
                <a:gd name="connsiteX107" fmla="*/ 8164983 w 13425740"/>
                <a:gd name="connsiteY107" fmla="*/ 1859340 h 5309615"/>
                <a:gd name="connsiteX108" fmla="*/ 8150102 w 13425740"/>
                <a:gd name="connsiteY108" fmla="*/ 1831858 h 5309615"/>
                <a:gd name="connsiteX109" fmla="*/ 1523546 w 13425740"/>
                <a:gd name="connsiteY109" fmla="*/ 1820834 h 5309615"/>
                <a:gd name="connsiteX110" fmla="*/ 1538416 w 13425740"/>
                <a:gd name="connsiteY110" fmla="*/ 1854426 h 5309615"/>
                <a:gd name="connsiteX111" fmla="*/ 1542511 w 13425740"/>
                <a:gd name="connsiteY111" fmla="*/ 1859340 h 5309615"/>
                <a:gd name="connsiteX112" fmla="*/ 1545637 w 13425740"/>
                <a:gd name="connsiteY112" fmla="*/ 1865114 h 5309615"/>
                <a:gd name="connsiteX113" fmla="*/ 1550564 w 13425740"/>
                <a:gd name="connsiteY113" fmla="*/ 1869006 h 5309615"/>
                <a:gd name="connsiteX114" fmla="*/ 1553709 w 13425740"/>
                <a:gd name="connsiteY114" fmla="*/ 1872781 h 5309615"/>
                <a:gd name="connsiteX115" fmla="*/ 1556392 w 13425740"/>
                <a:gd name="connsiteY115" fmla="*/ 1873609 h 5309615"/>
                <a:gd name="connsiteX116" fmla="*/ 1557979 w 13425740"/>
                <a:gd name="connsiteY116" fmla="*/ 1874863 h 5309615"/>
                <a:gd name="connsiteX117" fmla="*/ 1559280 w 13425740"/>
                <a:gd name="connsiteY117" fmla="*/ 1874502 h 5309615"/>
                <a:gd name="connsiteX118" fmla="*/ 1562359 w 13425740"/>
                <a:gd name="connsiteY118" fmla="*/ 1875453 h 5309615"/>
                <a:gd name="connsiteX119" fmla="*/ 1571311 w 13425740"/>
                <a:gd name="connsiteY119" fmla="*/ 1871163 h 5309615"/>
                <a:gd name="connsiteX120" fmla="*/ 1571311 w 13425740"/>
                <a:gd name="connsiteY120" fmla="*/ 1871213 h 5309615"/>
                <a:gd name="connsiteX121" fmla="*/ 1670360 w 13425740"/>
                <a:gd name="connsiteY121" fmla="*/ 1919581 h 5309615"/>
                <a:gd name="connsiteX122" fmla="*/ 1670360 w 13425740"/>
                <a:gd name="connsiteY122" fmla="*/ 2039375 h 5309615"/>
                <a:gd name="connsiteX123" fmla="*/ 1684790 w 13425740"/>
                <a:gd name="connsiteY123" fmla="*/ 2043668 h 5309615"/>
                <a:gd name="connsiteX124" fmla="*/ 1684840 w 13425740"/>
                <a:gd name="connsiteY124" fmla="*/ 2043684 h 5309615"/>
                <a:gd name="connsiteX125" fmla="*/ 1684840 w 13425740"/>
                <a:gd name="connsiteY125" fmla="*/ 1924791 h 5309615"/>
                <a:gd name="connsiteX126" fmla="*/ 1679259 w 13425740"/>
                <a:gd name="connsiteY126" fmla="*/ 1932150 h 5309615"/>
                <a:gd name="connsiteX127" fmla="*/ 1670360 w 13425740"/>
                <a:gd name="connsiteY127" fmla="*/ 1919530 h 5309615"/>
                <a:gd name="connsiteX128" fmla="*/ 1571311 w 13425740"/>
                <a:gd name="connsiteY128" fmla="*/ 1871162 h 5309615"/>
                <a:gd name="connsiteX129" fmla="*/ 1559280 w 13425740"/>
                <a:gd name="connsiteY129" fmla="*/ 1874502 h 5309615"/>
                <a:gd name="connsiteX130" fmla="*/ 1556392 w 13425740"/>
                <a:gd name="connsiteY130" fmla="*/ 1873609 h 5309615"/>
                <a:gd name="connsiteX131" fmla="*/ 1550564 w 13425740"/>
                <a:gd name="connsiteY131" fmla="*/ 1869006 h 5309615"/>
                <a:gd name="connsiteX132" fmla="*/ 1542511 w 13425740"/>
                <a:gd name="connsiteY132" fmla="*/ 1859340 h 5309615"/>
                <a:gd name="connsiteX133" fmla="*/ 1527630 w 13425740"/>
                <a:gd name="connsiteY133" fmla="*/ 1831858 h 5309615"/>
                <a:gd name="connsiteX134" fmla="*/ 11756904 w 13425740"/>
                <a:gd name="connsiteY134" fmla="*/ 1820748 h 5309615"/>
                <a:gd name="connsiteX135" fmla="*/ 11756855 w 13425740"/>
                <a:gd name="connsiteY135" fmla="*/ 1820798 h 5309615"/>
                <a:gd name="connsiteX136" fmla="*/ 11765725 w 13425740"/>
                <a:gd name="connsiteY136" fmla="*/ 1830084 h 5309615"/>
                <a:gd name="connsiteX137" fmla="*/ 11765725 w 13425740"/>
                <a:gd name="connsiteY137" fmla="*/ 1829983 h 5309615"/>
                <a:gd name="connsiteX138" fmla="*/ 5134432 w 13425740"/>
                <a:gd name="connsiteY138" fmla="*/ 1820748 h 5309615"/>
                <a:gd name="connsiteX139" fmla="*/ 5134383 w 13425740"/>
                <a:gd name="connsiteY139" fmla="*/ 1820798 h 5309615"/>
                <a:gd name="connsiteX140" fmla="*/ 5143253 w 13425740"/>
                <a:gd name="connsiteY140" fmla="*/ 1830084 h 5309615"/>
                <a:gd name="connsiteX141" fmla="*/ 5143253 w 13425740"/>
                <a:gd name="connsiteY141" fmla="*/ 1829983 h 5309615"/>
                <a:gd name="connsiteX142" fmla="*/ 8173438 w 13425740"/>
                <a:gd name="connsiteY142" fmla="*/ 1813100 h 5309615"/>
                <a:gd name="connsiteX143" fmla="*/ 8154528 w 13425740"/>
                <a:gd name="connsiteY143" fmla="*/ 1818389 h 5309615"/>
                <a:gd name="connsiteX144" fmla="*/ 8146476 w 13425740"/>
                <a:gd name="connsiteY144" fmla="*/ 1820703 h 5309615"/>
                <a:gd name="connsiteX145" fmla="*/ 8154528 w 13425740"/>
                <a:gd name="connsiteY145" fmla="*/ 1818407 h 5309615"/>
                <a:gd name="connsiteX146" fmla="*/ 1550966 w 13425740"/>
                <a:gd name="connsiteY146" fmla="*/ 1813100 h 5309615"/>
                <a:gd name="connsiteX147" fmla="*/ 1532056 w 13425740"/>
                <a:gd name="connsiteY147" fmla="*/ 1818389 h 5309615"/>
                <a:gd name="connsiteX148" fmla="*/ 1524004 w 13425740"/>
                <a:gd name="connsiteY148" fmla="*/ 1820703 h 5309615"/>
                <a:gd name="connsiteX149" fmla="*/ 1532056 w 13425740"/>
                <a:gd name="connsiteY149" fmla="*/ 1818407 h 5309615"/>
                <a:gd name="connsiteX150" fmla="*/ 6812576 w 13425740"/>
                <a:gd name="connsiteY150" fmla="*/ 1806553 h 5309615"/>
                <a:gd name="connsiteX151" fmla="*/ 6808547 w 13425740"/>
                <a:gd name="connsiteY151" fmla="*/ 1817429 h 5309615"/>
                <a:gd name="connsiteX152" fmla="*/ 6793531 w 13425740"/>
                <a:gd name="connsiteY152" fmla="*/ 1845162 h 5309615"/>
                <a:gd name="connsiteX153" fmla="*/ 6785827 w 13425740"/>
                <a:gd name="connsiteY153" fmla="*/ 1854408 h 5309615"/>
                <a:gd name="connsiteX154" fmla="*/ 6779508 w 13425740"/>
                <a:gd name="connsiteY154" fmla="*/ 1859400 h 5309615"/>
                <a:gd name="connsiteX155" fmla="*/ 6777125 w 13425740"/>
                <a:gd name="connsiteY155" fmla="*/ 1860136 h 5309615"/>
                <a:gd name="connsiteX156" fmla="*/ 6764866 w 13425740"/>
                <a:gd name="connsiteY156" fmla="*/ 1856733 h 5309615"/>
                <a:gd name="connsiteX157" fmla="*/ 6764816 w 13425740"/>
                <a:gd name="connsiteY157" fmla="*/ 1856733 h 5309615"/>
                <a:gd name="connsiteX158" fmla="*/ 6760062 w 13425740"/>
                <a:gd name="connsiteY158" fmla="*/ 1855780 h 5309615"/>
                <a:gd name="connsiteX159" fmla="*/ 6760062 w 13425740"/>
                <a:gd name="connsiteY159" fmla="*/ 1855924 h 5309615"/>
                <a:gd name="connsiteX160" fmla="*/ 6764815 w 13425740"/>
                <a:gd name="connsiteY160" fmla="*/ 1856883 h 5309615"/>
                <a:gd name="connsiteX161" fmla="*/ 6773767 w 13425740"/>
                <a:gd name="connsiteY161" fmla="*/ 1861173 h 5309615"/>
                <a:gd name="connsiteX162" fmla="*/ 6777125 w 13425740"/>
                <a:gd name="connsiteY162" fmla="*/ 1860136 h 5309615"/>
                <a:gd name="connsiteX163" fmla="*/ 6778198 w 13425740"/>
                <a:gd name="connsiteY163" fmla="*/ 1860434 h 5309615"/>
                <a:gd name="connsiteX164" fmla="*/ 6779508 w 13425740"/>
                <a:gd name="connsiteY164" fmla="*/ 1859400 h 5309615"/>
                <a:gd name="connsiteX165" fmla="*/ 6782417 w 13425740"/>
                <a:gd name="connsiteY165" fmla="*/ 1858501 h 5309615"/>
                <a:gd name="connsiteX166" fmla="*/ 6785827 w 13425740"/>
                <a:gd name="connsiteY166" fmla="*/ 1854408 h 5309615"/>
                <a:gd name="connsiteX167" fmla="*/ 6790541 w 13425740"/>
                <a:gd name="connsiteY167" fmla="*/ 1850685 h 5309615"/>
                <a:gd name="connsiteX168" fmla="*/ 6793531 w 13425740"/>
                <a:gd name="connsiteY168" fmla="*/ 1845162 h 5309615"/>
                <a:gd name="connsiteX169" fmla="*/ 6797710 w 13425740"/>
                <a:gd name="connsiteY169" fmla="*/ 1840147 h 5309615"/>
                <a:gd name="connsiteX170" fmla="*/ 6812580 w 13425740"/>
                <a:gd name="connsiteY170" fmla="*/ 1806554 h 5309615"/>
                <a:gd name="connsiteX171" fmla="*/ 13319254 w 13425740"/>
                <a:gd name="connsiteY171" fmla="*/ 1788415 h 5309615"/>
                <a:gd name="connsiteX172" fmla="*/ 13331638 w 13425740"/>
                <a:gd name="connsiteY172" fmla="*/ 1793923 h 5309615"/>
                <a:gd name="connsiteX173" fmla="*/ 13331620 w 13425740"/>
                <a:gd name="connsiteY173" fmla="*/ 1793910 h 5309615"/>
                <a:gd name="connsiteX174" fmla="*/ 6696783 w 13425740"/>
                <a:gd name="connsiteY174" fmla="*/ 1788415 h 5309615"/>
                <a:gd name="connsiteX175" fmla="*/ 6707114 w 13425740"/>
                <a:gd name="connsiteY175" fmla="*/ 1793010 h 5309615"/>
                <a:gd name="connsiteX176" fmla="*/ 6707120 w 13425740"/>
                <a:gd name="connsiteY176" fmla="*/ 1793009 h 5309615"/>
                <a:gd name="connsiteX177" fmla="*/ 13303754 w 13425740"/>
                <a:gd name="connsiteY177" fmla="*/ 1781527 h 5309615"/>
                <a:gd name="connsiteX178" fmla="*/ 13283585 w 13425740"/>
                <a:gd name="connsiteY178" fmla="*/ 1784633 h 5309615"/>
                <a:gd name="connsiteX179" fmla="*/ 13279734 w 13425740"/>
                <a:gd name="connsiteY179" fmla="*/ 1785000 h 5309615"/>
                <a:gd name="connsiteX180" fmla="*/ 13283635 w 13425740"/>
                <a:gd name="connsiteY180" fmla="*/ 1784633 h 5309615"/>
                <a:gd name="connsiteX181" fmla="*/ 13303773 w 13425740"/>
                <a:gd name="connsiteY181" fmla="*/ 1781536 h 5309615"/>
                <a:gd name="connsiteX182" fmla="*/ 6681283 w 13425740"/>
                <a:gd name="connsiteY182" fmla="*/ 1781527 h 5309615"/>
                <a:gd name="connsiteX183" fmla="*/ 6661113 w 13425740"/>
                <a:gd name="connsiteY183" fmla="*/ 1784633 h 5309615"/>
                <a:gd name="connsiteX184" fmla="*/ 6657262 w 13425740"/>
                <a:gd name="connsiteY184" fmla="*/ 1785000 h 5309615"/>
                <a:gd name="connsiteX185" fmla="*/ 6661163 w 13425740"/>
                <a:gd name="connsiteY185" fmla="*/ 1784633 h 5309615"/>
                <a:gd name="connsiteX186" fmla="*/ 6681302 w 13425740"/>
                <a:gd name="connsiteY186" fmla="*/ 1781536 h 5309615"/>
                <a:gd name="connsiteX187" fmla="*/ 8426185 w 13425740"/>
                <a:gd name="connsiteY187" fmla="*/ 1774283 h 5309615"/>
                <a:gd name="connsiteX188" fmla="*/ 8422770 w 13425740"/>
                <a:gd name="connsiteY188" fmla="*/ 1784438 h 5309615"/>
                <a:gd name="connsiteX189" fmla="*/ 8409806 w 13425740"/>
                <a:gd name="connsiteY189" fmla="*/ 1810829 h 5309615"/>
                <a:gd name="connsiteX190" fmla="*/ 8404025 w 13425740"/>
                <a:gd name="connsiteY190" fmla="*/ 1818482 h 5309615"/>
                <a:gd name="connsiteX191" fmla="*/ 8398137 w 13425740"/>
                <a:gd name="connsiteY191" fmla="*/ 1823612 h 5309615"/>
                <a:gd name="connsiteX192" fmla="*/ 8396330 w 13425740"/>
                <a:gd name="connsiteY192" fmla="*/ 1824229 h 5309615"/>
                <a:gd name="connsiteX193" fmla="*/ 8385898 w 13425740"/>
                <a:gd name="connsiteY193" fmla="*/ 1821035 h 5309615"/>
                <a:gd name="connsiteX194" fmla="*/ 8385847 w 13425740"/>
                <a:gd name="connsiteY194" fmla="*/ 1821085 h 5309615"/>
                <a:gd name="connsiteX195" fmla="*/ 8349106 w 13425740"/>
                <a:gd name="connsiteY195" fmla="*/ 1827106 h 5309615"/>
                <a:gd name="connsiteX196" fmla="*/ 8320980 w 13425740"/>
                <a:gd name="connsiteY196" fmla="*/ 1849703 h 5309615"/>
                <a:gd name="connsiteX197" fmla="*/ 8321075 w 13425740"/>
                <a:gd name="connsiteY197" fmla="*/ 1849848 h 5309615"/>
                <a:gd name="connsiteX198" fmla="*/ 8349257 w 13425740"/>
                <a:gd name="connsiteY198" fmla="*/ 1827206 h 5309615"/>
                <a:gd name="connsiteX199" fmla="*/ 8385998 w 13425740"/>
                <a:gd name="connsiteY199" fmla="*/ 1821186 h 5309615"/>
                <a:gd name="connsiteX200" fmla="*/ 8393548 w 13425740"/>
                <a:gd name="connsiteY200" fmla="*/ 1825178 h 5309615"/>
                <a:gd name="connsiteX201" fmla="*/ 8396330 w 13425740"/>
                <a:gd name="connsiteY201" fmla="*/ 1824229 h 5309615"/>
                <a:gd name="connsiteX202" fmla="*/ 8397144 w 13425740"/>
                <a:gd name="connsiteY202" fmla="*/ 1824478 h 5309615"/>
                <a:gd name="connsiteX203" fmla="*/ 8398137 w 13425740"/>
                <a:gd name="connsiteY203" fmla="*/ 1823612 h 5309615"/>
                <a:gd name="connsiteX204" fmla="*/ 8400847 w 13425740"/>
                <a:gd name="connsiteY204" fmla="*/ 1822688 h 5309615"/>
                <a:gd name="connsiteX205" fmla="*/ 8404025 w 13425740"/>
                <a:gd name="connsiteY205" fmla="*/ 1818482 h 5309615"/>
                <a:gd name="connsiteX206" fmla="*/ 8407561 w 13425740"/>
                <a:gd name="connsiteY206" fmla="*/ 1815400 h 5309615"/>
                <a:gd name="connsiteX207" fmla="*/ 8409806 w 13425740"/>
                <a:gd name="connsiteY207" fmla="*/ 1810829 h 5309615"/>
                <a:gd name="connsiteX208" fmla="*/ 8413758 w 13425740"/>
                <a:gd name="connsiteY208" fmla="*/ 1805599 h 5309615"/>
                <a:gd name="connsiteX209" fmla="*/ 8426321 w 13425740"/>
                <a:gd name="connsiteY209" fmla="*/ 1774326 h 5309615"/>
                <a:gd name="connsiteX210" fmla="*/ 1803713 w 13425740"/>
                <a:gd name="connsiteY210" fmla="*/ 1774283 h 5309615"/>
                <a:gd name="connsiteX211" fmla="*/ 1800298 w 13425740"/>
                <a:gd name="connsiteY211" fmla="*/ 1784438 h 5309615"/>
                <a:gd name="connsiteX212" fmla="*/ 1787334 w 13425740"/>
                <a:gd name="connsiteY212" fmla="*/ 1810829 h 5309615"/>
                <a:gd name="connsiteX213" fmla="*/ 1781553 w 13425740"/>
                <a:gd name="connsiteY213" fmla="*/ 1818482 h 5309615"/>
                <a:gd name="connsiteX214" fmla="*/ 1775665 w 13425740"/>
                <a:gd name="connsiteY214" fmla="*/ 1823612 h 5309615"/>
                <a:gd name="connsiteX215" fmla="*/ 1773858 w 13425740"/>
                <a:gd name="connsiteY215" fmla="*/ 1824229 h 5309615"/>
                <a:gd name="connsiteX216" fmla="*/ 1763426 w 13425740"/>
                <a:gd name="connsiteY216" fmla="*/ 1821035 h 5309615"/>
                <a:gd name="connsiteX217" fmla="*/ 1763375 w 13425740"/>
                <a:gd name="connsiteY217" fmla="*/ 1821085 h 5309615"/>
                <a:gd name="connsiteX218" fmla="*/ 1726634 w 13425740"/>
                <a:gd name="connsiteY218" fmla="*/ 1827106 h 5309615"/>
                <a:gd name="connsiteX219" fmla="*/ 1698508 w 13425740"/>
                <a:gd name="connsiteY219" fmla="*/ 1849703 h 5309615"/>
                <a:gd name="connsiteX220" fmla="*/ 1698603 w 13425740"/>
                <a:gd name="connsiteY220" fmla="*/ 1849848 h 5309615"/>
                <a:gd name="connsiteX221" fmla="*/ 1726785 w 13425740"/>
                <a:gd name="connsiteY221" fmla="*/ 1827206 h 5309615"/>
                <a:gd name="connsiteX222" fmla="*/ 1763526 w 13425740"/>
                <a:gd name="connsiteY222" fmla="*/ 1821186 h 5309615"/>
                <a:gd name="connsiteX223" fmla="*/ 1771076 w 13425740"/>
                <a:gd name="connsiteY223" fmla="*/ 1825178 h 5309615"/>
                <a:gd name="connsiteX224" fmla="*/ 1773858 w 13425740"/>
                <a:gd name="connsiteY224" fmla="*/ 1824229 h 5309615"/>
                <a:gd name="connsiteX225" fmla="*/ 1774672 w 13425740"/>
                <a:gd name="connsiteY225" fmla="*/ 1824478 h 5309615"/>
                <a:gd name="connsiteX226" fmla="*/ 1775665 w 13425740"/>
                <a:gd name="connsiteY226" fmla="*/ 1823612 h 5309615"/>
                <a:gd name="connsiteX227" fmla="*/ 1778375 w 13425740"/>
                <a:gd name="connsiteY227" fmla="*/ 1822688 h 5309615"/>
                <a:gd name="connsiteX228" fmla="*/ 1781553 w 13425740"/>
                <a:gd name="connsiteY228" fmla="*/ 1818482 h 5309615"/>
                <a:gd name="connsiteX229" fmla="*/ 1785089 w 13425740"/>
                <a:gd name="connsiteY229" fmla="*/ 1815400 h 5309615"/>
                <a:gd name="connsiteX230" fmla="*/ 1787334 w 13425740"/>
                <a:gd name="connsiteY230" fmla="*/ 1810829 h 5309615"/>
                <a:gd name="connsiteX231" fmla="*/ 1791286 w 13425740"/>
                <a:gd name="connsiteY231" fmla="*/ 1805599 h 5309615"/>
                <a:gd name="connsiteX232" fmla="*/ 1803849 w 13425740"/>
                <a:gd name="connsiteY232" fmla="*/ 1774326 h 5309615"/>
                <a:gd name="connsiteX233" fmla="*/ 11651002 w 13425740"/>
                <a:gd name="connsiteY233" fmla="*/ 1764528 h 5309615"/>
                <a:gd name="connsiteX234" fmla="*/ 11651033 w 13425740"/>
                <a:gd name="connsiteY234" fmla="*/ 1764603 h 5309615"/>
                <a:gd name="connsiteX235" fmla="*/ 11678793 w 13425740"/>
                <a:gd name="connsiteY235" fmla="*/ 1780409 h 5309615"/>
                <a:gd name="connsiteX236" fmla="*/ 11697241 w 13425740"/>
                <a:gd name="connsiteY236" fmla="*/ 1777919 h 5309615"/>
                <a:gd name="connsiteX237" fmla="*/ 11716367 w 13425740"/>
                <a:gd name="connsiteY237" fmla="*/ 1787850 h 5309615"/>
                <a:gd name="connsiteX238" fmla="*/ 11716284 w 13425740"/>
                <a:gd name="connsiteY238" fmla="*/ 1787732 h 5309615"/>
                <a:gd name="connsiteX239" fmla="*/ 11697290 w 13425740"/>
                <a:gd name="connsiteY239" fmla="*/ 1777869 h 5309615"/>
                <a:gd name="connsiteX240" fmla="*/ 11678843 w 13425740"/>
                <a:gd name="connsiteY240" fmla="*/ 1780359 h 5309615"/>
                <a:gd name="connsiteX241" fmla="*/ 11678743 w 13425740"/>
                <a:gd name="connsiteY241" fmla="*/ 1780309 h 5309615"/>
                <a:gd name="connsiteX242" fmla="*/ 11663894 w 13425740"/>
                <a:gd name="connsiteY242" fmla="*/ 1781850 h 5309615"/>
                <a:gd name="connsiteX243" fmla="*/ 5028530 w 13425740"/>
                <a:gd name="connsiteY243" fmla="*/ 1764528 h 5309615"/>
                <a:gd name="connsiteX244" fmla="*/ 5028561 w 13425740"/>
                <a:gd name="connsiteY244" fmla="*/ 1764603 h 5309615"/>
                <a:gd name="connsiteX245" fmla="*/ 5056321 w 13425740"/>
                <a:gd name="connsiteY245" fmla="*/ 1780409 h 5309615"/>
                <a:gd name="connsiteX246" fmla="*/ 5074769 w 13425740"/>
                <a:gd name="connsiteY246" fmla="*/ 1777919 h 5309615"/>
                <a:gd name="connsiteX247" fmla="*/ 5093895 w 13425740"/>
                <a:gd name="connsiteY247" fmla="*/ 1787850 h 5309615"/>
                <a:gd name="connsiteX248" fmla="*/ 5093812 w 13425740"/>
                <a:gd name="connsiteY248" fmla="*/ 1787732 h 5309615"/>
                <a:gd name="connsiteX249" fmla="*/ 5074818 w 13425740"/>
                <a:gd name="connsiteY249" fmla="*/ 1777869 h 5309615"/>
                <a:gd name="connsiteX250" fmla="*/ 5056371 w 13425740"/>
                <a:gd name="connsiteY250" fmla="*/ 1780359 h 5309615"/>
                <a:gd name="connsiteX251" fmla="*/ 5056271 w 13425740"/>
                <a:gd name="connsiteY251" fmla="*/ 1780309 h 5309615"/>
                <a:gd name="connsiteX252" fmla="*/ 5041422 w 13425740"/>
                <a:gd name="connsiteY252" fmla="*/ 1781850 h 5309615"/>
                <a:gd name="connsiteX253" fmla="*/ 13252789 w 13425740"/>
                <a:gd name="connsiteY253" fmla="*/ 1728144 h 5309615"/>
                <a:gd name="connsiteX254" fmla="*/ 13244431 w 13425740"/>
                <a:gd name="connsiteY254" fmla="*/ 1730539 h 5309615"/>
                <a:gd name="connsiteX255" fmla="*/ 13240963 w 13425740"/>
                <a:gd name="connsiteY255" fmla="*/ 1731561 h 5309615"/>
                <a:gd name="connsiteX256" fmla="*/ 13244400 w 13425740"/>
                <a:gd name="connsiteY256" fmla="*/ 1730559 h 5309615"/>
                <a:gd name="connsiteX257" fmla="*/ 6630317 w 13425740"/>
                <a:gd name="connsiteY257" fmla="*/ 1728144 h 5309615"/>
                <a:gd name="connsiteX258" fmla="*/ 6621959 w 13425740"/>
                <a:gd name="connsiteY258" fmla="*/ 1730539 h 5309615"/>
                <a:gd name="connsiteX259" fmla="*/ 6618491 w 13425740"/>
                <a:gd name="connsiteY259" fmla="*/ 1731561 h 5309615"/>
                <a:gd name="connsiteX260" fmla="*/ 6621928 w 13425740"/>
                <a:gd name="connsiteY260" fmla="*/ 1730559 h 5309615"/>
                <a:gd name="connsiteX261" fmla="*/ 10718367 w 13425740"/>
                <a:gd name="connsiteY261" fmla="*/ 1719186 h 5309615"/>
                <a:gd name="connsiteX262" fmla="*/ 10714921 w 13425740"/>
                <a:gd name="connsiteY262" fmla="*/ 1729593 h 5309615"/>
                <a:gd name="connsiteX263" fmla="*/ 10706922 w 13425740"/>
                <a:gd name="connsiteY263" fmla="*/ 1748321 h 5309615"/>
                <a:gd name="connsiteX264" fmla="*/ 10703833 w 13425740"/>
                <a:gd name="connsiteY264" fmla="*/ 1753582 h 5309615"/>
                <a:gd name="connsiteX265" fmla="*/ 10695386 w 13425740"/>
                <a:gd name="connsiteY265" fmla="*/ 1764930 h 5309615"/>
                <a:gd name="connsiteX266" fmla="*/ 10686019 w 13425740"/>
                <a:gd name="connsiteY266" fmla="*/ 1770650 h 5309615"/>
                <a:gd name="connsiteX267" fmla="*/ 10685603 w 13425740"/>
                <a:gd name="connsiteY267" fmla="*/ 1770794 h 5309615"/>
                <a:gd name="connsiteX268" fmla="*/ 10685699 w 13425740"/>
                <a:gd name="connsiteY268" fmla="*/ 1770846 h 5309615"/>
                <a:gd name="connsiteX269" fmla="*/ 10686019 w 13425740"/>
                <a:gd name="connsiteY269" fmla="*/ 1770650 h 5309615"/>
                <a:gd name="connsiteX270" fmla="*/ 10692897 w 13425740"/>
                <a:gd name="connsiteY270" fmla="*/ 1768274 h 5309615"/>
                <a:gd name="connsiteX271" fmla="*/ 10695386 w 13425740"/>
                <a:gd name="connsiteY271" fmla="*/ 1764930 h 5309615"/>
                <a:gd name="connsiteX272" fmla="*/ 10698166 w 13425740"/>
                <a:gd name="connsiteY272" fmla="*/ 1763232 h 5309615"/>
                <a:gd name="connsiteX273" fmla="*/ 10703833 w 13425740"/>
                <a:gd name="connsiteY273" fmla="*/ 1753582 h 5309615"/>
                <a:gd name="connsiteX274" fmla="*/ 10705808 w 13425740"/>
                <a:gd name="connsiteY274" fmla="*/ 1750927 h 5309615"/>
                <a:gd name="connsiteX275" fmla="*/ 10706922 w 13425740"/>
                <a:gd name="connsiteY275" fmla="*/ 1748321 h 5309615"/>
                <a:gd name="connsiteX276" fmla="*/ 10708616 w 13425740"/>
                <a:gd name="connsiteY276" fmla="*/ 1745435 h 5309615"/>
                <a:gd name="connsiteX277" fmla="*/ 10718472 w 13425740"/>
                <a:gd name="connsiteY277" fmla="*/ 1719220 h 5309615"/>
                <a:gd name="connsiteX278" fmla="*/ 4095895 w 13425740"/>
                <a:gd name="connsiteY278" fmla="*/ 1719186 h 5309615"/>
                <a:gd name="connsiteX279" fmla="*/ 4092449 w 13425740"/>
                <a:gd name="connsiteY279" fmla="*/ 1729593 h 5309615"/>
                <a:gd name="connsiteX280" fmla="*/ 4084450 w 13425740"/>
                <a:gd name="connsiteY280" fmla="*/ 1748321 h 5309615"/>
                <a:gd name="connsiteX281" fmla="*/ 4081361 w 13425740"/>
                <a:gd name="connsiteY281" fmla="*/ 1753582 h 5309615"/>
                <a:gd name="connsiteX282" fmla="*/ 4072914 w 13425740"/>
                <a:gd name="connsiteY282" fmla="*/ 1764930 h 5309615"/>
                <a:gd name="connsiteX283" fmla="*/ 4063547 w 13425740"/>
                <a:gd name="connsiteY283" fmla="*/ 1770650 h 5309615"/>
                <a:gd name="connsiteX284" fmla="*/ 4063131 w 13425740"/>
                <a:gd name="connsiteY284" fmla="*/ 1770794 h 5309615"/>
                <a:gd name="connsiteX285" fmla="*/ 4063227 w 13425740"/>
                <a:gd name="connsiteY285" fmla="*/ 1770846 h 5309615"/>
                <a:gd name="connsiteX286" fmla="*/ 4063547 w 13425740"/>
                <a:gd name="connsiteY286" fmla="*/ 1770650 h 5309615"/>
                <a:gd name="connsiteX287" fmla="*/ 4070425 w 13425740"/>
                <a:gd name="connsiteY287" fmla="*/ 1768274 h 5309615"/>
                <a:gd name="connsiteX288" fmla="*/ 4072914 w 13425740"/>
                <a:gd name="connsiteY288" fmla="*/ 1764930 h 5309615"/>
                <a:gd name="connsiteX289" fmla="*/ 4075694 w 13425740"/>
                <a:gd name="connsiteY289" fmla="*/ 1763232 h 5309615"/>
                <a:gd name="connsiteX290" fmla="*/ 4081361 w 13425740"/>
                <a:gd name="connsiteY290" fmla="*/ 1753582 h 5309615"/>
                <a:gd name="connsiteX291" fmla="*/ 4083336 w 13425740"/>
                <a:gd name="connsiteY291" fmla="*/ 1750927 h 5309615"/>
                <a:gd name="connsiteX292" fmla="*/ 4084450 w 13425740"/>
                <a:gd name="connsiteY292" fmla="*/ 1748321 h 5309615"/>
                <a:gd name="connsiteX293" fmla="*/ 4086144 w 13425740"/>
                <a:gd name="connsiteY293" fmla="*/ 1745435 h 5309615"/>
                <a:gd name="connsiteX294" fmla="*/ 4096000 w 13425740"/>
                <a:gd name="connsiteY294" fmla="*/ 1719220 h 5309615"/>
                <a:gd name="connsiteX295" fmla="*/ 11904343 w 13425740"/>
                <a:gd name="connsiteY295" fmla="*/ 1718265 h 5309615"/>
                <a:gd name="connsiteX296" fmla="*/ 11856629 w 13425740"/>
                <a:gd name="connsiteY296" fmla="*/ 1769851 h 5309615"/>
                <a:gd name="connsiteX297" fmla="*/ 11856679 w 13425740"/>
                <a:gd name="connsiteY297" fmla="*/ 1769851 h 5309615"/>
                <a:gd name="connsiteX298" fmla="*/ 11839060 w 13425740"/>
                <a:gd name="connsiteY298" fmla="*/ 1766218 h 5309615"/>
                <a:gd name="connsiteX299" fmla="*/ 11839052 w 13425740"/>
                <a:gd name="connsiteY299" fmla="*/ 1766221 h 5309615"/>
                <a:gd name="connsiteX300" fmla="*/ 11856629 w 13425740"/>
                <a:gd name="connsiteY300" fmla="*/ 1769851 h 5309615"/>
                <a:gd name="connsiteX301" fmla="*/ 11904343 w 13425740"/>
                <a:gd name="connsiteY301" fmla="*/ 1718265 h 5309615"/>
                <a:gd name="connsiteX302" fmla="*/ 5281871 w 13425740"/>
                <a:gd name="connsiteY302" fmla="*/ 1718265 h 5309615"/>
                <a:gd name="connsiteX303" fmla="*/ 5234157 w 13425740"/>
                <a:gd name="connsiteY303" fmla="*/ 1769851 h 5309615"/>
                <a:gd name="connsiteX304" fmla="*/ 5234207 w 13425740"/>
                <a:gd name="connsiteY304" fmla="*/ 1769851 h 5309615"/>
                <a:gd name="connsiteX305" fmla="*/ 5216588 w 13425740"/>
                <a:gd name="connsiteY305" fmla="*/ 1766218 h 5309615"/>
                <a:gd name="connsiteX306" fmla="*/ 5216580 w 13425740"/>
                <a:gd name="connsiteY306" fmla="*/ 1766221 h 5309615"/>
                <a:gd name="connsiteX307" fmla="*/ 5234157 w 13425740"/>
                <a:gd name="connsiteY307" fmla="*/ 1769851 h 5309615"/>
                <a:gd name="connsiteX308" fmla="*/ 5281871 w 13425740"/>
                <a:gd name="connsiteY308" fmla="*/ 1718265 h 5309615"/>
                <a:gd name="connsiteX309" fmla="*/ 10711255 w 13425740"/>
                <a:gd name="connsiteY309" fmla="*/ 1716896 h 5309615"/>
                <a:gd name="connsiteX310" fmla="*/ 10711748 w 13425740"/>
                <a:gd name="connsiteY310" fmla="*/ 1717052 h 5309615"/>
                <a:gd name="connsiteX311" fmla="*/ 10712230 w 13425740"/>
                <a:gd name="connsiteY311" fmla="*/ 1717206 h 5309615"/>
                <a:gd name="connsiteX312" fmla="*/ 10711848 w 13425740"/>
                <a:gd name="connsiteY312" fmla="*/ 1717083 h 5309615"/>
                <a:gd name="connsiteX313" fmla="*/ 4088783 w 13425740"/>
                <a:gd name="connsiteY313" fmla="*/ 1716896 h 5309615"/>
                <a:gd name="connsiteX314" fmla="*/ 4089276 w 13425740"/>
                <a:gd name="connsiteY314" fmla="*/ 1717052 h 5309615"/>
                <a:gd name="connsiteX315" fmla="*/ 4089758 w 13425740"/>
                <a:gd name="connsiteY315" fmla="*/ 1717206 h 5309615"/>
                <a:gd name="connsiteX316" fmla="*/ 4089376 w 13425740"/>
                <a:gd name="connsiteY316" fmla="*/ 1717083 h 5309615"/>
                <a:gd name="connsiteX317" fmla="*/ 9372514 w 13425740"/>
                <a:gd name="connsiteY317" fmla="*/ 1502526 h 5309615"/>
                <a:gd name="connsiteX318" fmla="*/ 9377089 w 13425740"/>
                <a:gd name="connsiteY318" fmla="*/ 1502526 h 5309615"/>
                <a:gd name="connsiteX319" fmla="*/ 9377089 w 13425740"/>
                <a:gd name="connsiteY319" fmla="*/ 1508710 h 5309615"/>
                <a:gd name="connsiteX320" fmla="*/ 9372514 w 13425740"/>
                <a:gd name="connsiteY320" fmla="*/ 1502526 h 5309615"/>
                <a:gd name="connsiteX321" fmla="*/ 2750042 w 13425740"/>
                <a:gd name="connsiteY321" fmla="*/ 1502526 h 5309615"/>
                <a:gd name="connsiteX322" fmla="*/ 2754617 w 13425740"/>
                <a:gd name="connsiteY322" fmla="*/ 1502526 h 5309615"/>
                <a:gd name="connsiteX323" fmla="*/ 2754617 w 13425740"/>
                <a:gd name="connsiteY323" fmla="*/ 1508710 h 5309615"/>
                <a:gd name="connsiteX324" fmla="*/ 2750042 w 13425740"/>
                <a:gd name="connsiteY324" fmla="*/ 1502526 h 5309615"/>
                <a:gd name="connsiteX325" fmla="*/ 11604029 w 13425740"/>
                <a:gd name="connsiteY325" fmla="*/ 1486757 h 5309615"/>
                <a:gd name="connsiteX326" fmla="*/ 11621837 w 13425740"/>
                <a:gd name="connsiteY326" fmla="*/ 1500299 h 5309615"/>
                <a:gd name="connsiteX327" fmla="*/ 11608932 w 13425740"/>
                <a:gd name="connsiteY327" fmla="*/ 1489711 h 5309615"/>
                <a:gd name="connsiteX328" fmla="*/ 4981557 w 13425740"/>
                <a:gd name="connsiteY328" fmla="*/ 1486757 h 5309615"/>
                <a:gd name="connsiteX329" fmla="*/ 4999365 w 13425740"/>
                <a:gd name="connsiteY329" fmla="*/ 1500299 h 5309615"/>
                <a:gd name="connsiteX330" fmla="*/ 4986460 w 13425740"/>
                <a:gd name="connsiteY330" fmla="*/ 1489711 h 5309615"/>
                <a:gd name="connsiteX331" fmla="*/ 11563157 w 13425740"/>
                <a:gd name="connsiteY331" fmla="*/ 1463099 h 5309615"/>
                <a:gd name="connsiteX332" fmla="*/ 11580810 w 13425740"/>
                <a:gd name="connsiteY332" fmla="*/ 1472762 h 5309615"/>
                <a:gd name="connsiteX333" fmla="*/ 11566306 w 13425740"/>
                <a:gd name="connsiteY333" fmla="*/ 1464020 h 5309615"/>
                <a:gd name="connsiteX334" fmla="*/ 4940685 w 13425740"/>
                <a:gd name="connsiteY334" fmla="*/ 1463099 h 5309615"/>
                <a:gd name="connsiteX335" fmla="*/ 4958338 w 13425740"/>
                <a:gd name="connsiteY335" fmla="*/ 1472762 h 5309615"/>
                <a:gd name="connsiteX336" fmla="*/ 4943834 w 13425740"/>
                <a:gd name="connsiteY336" fmla="*/ 1464020 h 5309615"/>
                <a:gd name="connsiteX337" fmla="*/ 11548785 w 13425740"/>
                <a:gd name="connsiteY337" fmla="*/ 1458893 h 5309615"/>
                <a:gd name="connsiteX338" fmla="*/ 11547926 w 13425740"/>
                <a:gd name="connsiteY338" fmla="*/ 1459111 h 5309615"/>
                <a:gd name="connsiteX339" fmla="*/ 11555105 w 13425740"/>
                <a:gd name="connsiteY339" fmla="*/ 1460743 h 5309615"/>
                <a:gd name="connsiteX340" fmla="*/ 4926313 w 13425740"/>
                <a:gd name="connsiteY340" fmla="*/ 1458893 h 5309615"/>
                <a:gd name="connsiteX341" fmla="*/ 4925454 w 13425740"/>
                <a:gd name="connsiteY341" fmla="*/ 1459111 h 5309615"/>
                <a:gd name="connsiteX342" fmla="*/ 4932633 w 13425740"/>
                <a:gd name="connsiteY342" fmla="*/ 1460743 h 5309615"/>
                <a:gd name="connsiteX343" fmla="*/ 11493316 w 13425740"/>
                <a:gd name="connsiteY343" fmla="*/ 1443241 h 5309615"/>
                <a:gd name="connsiteX344" fmla="*/ 11493316 w 13425740"/>
                <a:gd name="connsiteY344" fmla="*/ 1443343 h 5309615"/>
                <a:gd name="connsiteX345" fmla="*/ 11500707 w 13425740"/>
                <a:gd name="connsiteY345" fmla="*/ 1443343 h 5309615"/>
                <a:gd name="connsiteX346" fmla="*/ 11536756 w 13425740"/>
                <a:gd name="connsiteY346" fmla="*/ 1462047 h 5309615"/>
                <a:gd name="connsiteX347" fmla="*/ 11538537 w 13425740"/>
                <a:gd name="connsiteY347" fmla="*/ 1461493 h 5309615"/>
                <a:gd name="connsiteX348" fmla="*/ 11536756 w 13425740"/>
                <a:gd name="connsiteY348" fmla="*/ 1461945 h 5309615"/>
                <a:gd name="connsiteX349" fmla="*/ 11500707 w 13425740"/>
                <a:gd name="connsiteY349" fmla="*/ 1443241 h 5309615"/>
                <a:gd name="connsiteX350" fmla="*/ 4870844 w 13425740"/>
                <a:gd name="connsiteY350" fmla="*/ 1443241 h 5309615"/>
                <a:gd name="connsiteX351" fmla="*/ 4870844 w 13425740"/>
                <a:gd name="connsiteY351" fmla="*/ 1443343 h 5309615"/>
                <a:gd name="connsiteX352" fmla="*/ 4878235 w 13425740"/>
                <a:gd name="connsiteY352" fmla="*/ 1443343 h 5309615"/>
                <a:gd name="connsiteX353" fmla="*/ 4914284 w 13425740"/>
                <a:gd name="connsiteY353" fmla="*/ 1462047 h 5309615"/>
                <a:gd name="connsiteX354" fmla="*/ 4916065 w 13425740"/>
                <a:gd name="connsiteY354" fmla="*/ 1461493 h 5309615"/>
                <a:gd name="connsiteX355" fmla="*/ 4914284 w 13425740"/>
                <a:gd name="connsiteY355" fmla="*/ 1461945 h 5309615"/>
                <a:gd name="connsiteX356" fmla="*/ 4878235 w 13425740"/>
                <a:gd name="connsiteY356" fmla="*/ 1443241 h 5309615"/>
                <a:gd name="connsiteX357" fmla="*/ 13114096 w 13425740"/>
                <a:gd name="connsiteY357" fmla="*/ 1430731 h 5309615"/>
                <a:gd name="connsiteX358" fmla="*/ 13115325 w 13425740"/>
                <a:gd name="connsiteY358" fmla="*/ 1434132 h 5309615"/>
                <a:gd name="connsiteX359" fmla="*/ 13114097 w 13425740"/>
                <a:gd name="connsiteY359" fmla="*/ 1430731 h 5309615"/>
                <a:gd name="connsiteX360" fmla="*/ 6491624 w 13425740"/>
                <a:gd name="connsiteY360" fmla="*/ 1430731 h 5309615"/>
                <a:gd name="connsiteX361" fmla="*/ 6492853 w 13425740"/>
                <a:gd name="connsiteY361" fmla="*/ 1434132 h 5309615"/>
                <a:gd name="connsiteX362" fmla="*/ 6491625 w 13425740"/>
                <a:gd name="connsiteY362" fmla="*/ 1430731 h 5309615"/>
                <a:gd name="connsiteX363" fmla="*/ 13147464 w 13425740"/>
                <a:gd name="connsiteY363" fmla="*/ 1421136 h 5309615"/>
                <a:gd name="connsiteX364" fmla="*/ 13125283 w 13425740"/>
                <a:gd name="connsiteY364" fmla="*/ 1427444 h 5309615"/>
                <a:gd name="connsiteX365" fmla="*/ 13115442 w 13425740"/>
                <a:gd name="connsiteY365" fmla="*/ 1430336 h 5309615"/>
                <a:gd name="connsiteX366" fmla="*/ 13125283 w 13425740"/>
                <a:gd name="connsiteY366" fmla="*/ 1427461 h 5309615"/>
                <a:gd name="connsiteX367" fmla="*/ 6524992 w 13425740"/>
                <a:gd name="connsiteY367" fmla="*/ 1421136 h 5309615"/>
                <a:gd name="connsiteX368" fmla="*/ 6502811 w 13425740"/>
                <a:gd name="connsiteY368" fmla="*/ 1427444 h 5309615"/>
                <a:gd name="connsiteX369" fmla="*/ 6492970 w 13425740"/>
                <a:gd name="connsiteY369" fmla="*/ 1430336 h 5309615"/>
                <a:gd name="connsiteX370" fmla="*/ 6502811 w 13425740"/>
                <a:gd name="connsiteY370" fmla="*/ 1427461 h 5309615"/>
                <a:gd name="connsiteX371" fmla="*/ 11478120 w 13425740"/>
                <a:gd name="connsiteY371" fmla="*/ 1403004 h 5309615"/>
                <a:gd name="connsiteX372" fmla="*/ 11478031 w 13425740"/>
                <a:gd name="connsiteY372" fmla="*/ 1403020 h 5309615"/>
                <a:gd name="connsiteX373" fmla="*/ 11493316 w 13425740"/>
                <a:gd name="connsiteY373" fmla="*/ 1431980 h 5309615"/>
                <a:gd name="connsiteX374" fmla="*/ 11493316 w 13425740"/>
                <a:gd name="connsiteY374" fmla="*/ 1431879 h 5309615"/>
                <a:gd name="connsiteX375" fmla="*/ 11493316 w 13425740"/>
                <a:gd name="connsiteY375" fmla="*/ 1431778 h 5309615"/>
                <a:gd name="connsiteX376" fmla="*/ 11482298 w 13425740"/>
                <a:gd name="connsiteY376" fmla="*/ 1411736 h 5309615"/>
                <a:gd name="connsiteX377" fmla="*/ 4855648 w 13425740"/>
                <a:gd name="connsiteY377" fmla="*/ 1403004 h 5309615"/>
                <a:gd name="connsiteX378" fmla="*/ 4855559 w 13425740"/>
                <a:gd name="connsiteY378" fmla="*/ 1403020 h 5309615"/>
                <a:gd name="connsiteX379" fmla="*/ 4870844 w 13425740"/>
                <a:gd name="connsiteY379" fmla="*/ 1431980 h 5309615"/>
                <a:gd name="connsiteX380" fmla="*/ 4870844 w 13425740"/>
                <a:gd name="connsiteY380" fmla="*/ 1431879 h 5309615"/>
                <a:gd name="connsiteX381" fmla="*/ 4870844 w 13425740"/>
                <a:gd name="connsiteY381" fmla="*/ 1431778 h 5309615"/>
                <a:gd name="connsiteX382" fmla="*/ 4859826 w 13425740"/>
                <a:gd name="connsiteY382" fmla="*/ 1411736 h 5309615"/>
                <a:gd name="connsiteX383" fmla="*/ 10886586 w 13425740"/>
                <a:gd name="connsiteY383" fmla="*/ 1389332 h 5309615"/>
                <a:gd name="connsiteX384" fmla="*/ 10882469 w 13425740"/>
                <a:gd name="connsiteY384" fmla="*/ 1397955 h 5309615"/>
                <a:gd name="connsiteX385" fmla="*/ 10871772 w 13425740"/>
                <a:gd name="connsiteY385" fmla="*/ 1417551 h 5309615"/>
                <a:gd name="connsiteX386" fmla="*/ 10871772 w 13425740"/>
                <a:gd name="connsiteY386" fmla="*/ 1443293 h 5309615"/>
                <a:gd name="connsiteX387" fmla="*/ 10852565 w 13425740"/>
                <a:gd name="connsiteY387" fmla="*/ 1443293 h 5309615"/>
                <a:gd name="connsiteX388" fmla="*/ 10827929 w 13425740"/>
                <a:gd name="connsiteY388" fmla="*/ 1448371 h 5309615"/>
                <a:gd name="connsiteX389" fmla="*/ 10827879 w 13425740"/>
                <a:gd name="connsiteY389" fmla="*/ 1448371 h 5309615"/>
                <a:gd name="connsiteX390" fmla="*/ 10817713 w 13425740"/>
                <a:gd name="connsiteY390" fmla="*/ 1445192 h 5309615"/>
                <a:gd name="connsiteX391" fmla="*/ 10816412 w 13425740"/>
                <a:gd name="connsiteY391" fmla="*/ 1445487 h 5309615"/>
                <a:gd name="connsiteX392" fmla="*/ 10815951 w 13425740"/>
                <a:gd name="connsiteY392" fmla="*/ 1445370 h 5309615"/>
                <a:gd name="connsiteX393" fmla="*/ 10812600 w 13425740"/>
                <a:gd name="connsiteY393" fmla="*/ 1446350 h 5309615"/>
                <a:gd name="connsiteX394" fmla="*/ 10803123 w 13425740"/>
                <a:gd name="connsiteY394" fmla="*/ 1448496 h 5309615"/>
                <a:gd name="connsiteX395" fmla="*/ 10800659 w 13425740"/>
                <a:gd name="connsiteY395" fmla="*/ 1449844 h 5309615"/>
                <a:gd name="connsiteX396" fmla="*/ 10798430 w 13425740"/>
                <a:gd name="connsiteY396" fmla="*/ 1450497 h 5309615"/>
                <a:gd name="connsiteX397" fmla="*/ 10788228 w 13425740"/>
                <a:gd name="connsiteY397" fmla="*/ 1456644 h 5309615"/>
                <a:gd name="connsiteX398" fmla="*/ 10766634 w 13425740"/>
                <a:gd name="connsiteY398" fmla="*/ 1468456 h 5309615"/>
                <a:gd name="connsiteX399" fmla="*/ 10759021 w 13425740"/>
                <a:gd name="connsiteY399" fmla="*/ 1474244 h 5309615"/>
                <a:gd name="connsiteX400" fmla="*/ 10755804 w 13425740"/>
                <a:gd name="connsiteY400" fmla="*/ 1476182 h 5309615"/>
                <a:gd name="connsiteX401" fmla="*/ 10747308 w 13425740"/>
                <a:gd name="connsiteY401" fmla="*/ 1483149 h 5309615"/>
                <a:gd name="connsiteX402" fmla="*/ 10730339 w 13425740"/>
                <a:gd name="connsiteY402" fmla="*/ 1496050 h 5309615"/>
                <a:gd name="connsiteX403" fmla="*/ 10722707 w 13425740"/>
                <a:gd name="connsiteY403" fmla="*/ 1503322 h 5309615"/>
                <a:gd name="connsiteX404" fmla="*/ 10717893 w 13425740"/>
                <a:gd name="connsiteY404" fmla="*/ 1507269 h 5309615"/>
                <a:gd name="connsiteX405" fmla="*/ 10708602 w 13425740"/>
                <a:gd name="connsiteY405" fmla="*/ 1516760 h 5309615"/>
                <a:gd name="connsiteX406" fmla="*/ 10706165 w 13425740"/>
                <a:gd name="connsiteY406" fmla="*/ 1519082 h 5309615"/>
                <a:gd name="connsiteX407" fmla="*/ 10702413 w 13425740"/>
                <a:gd name="connsiteY407" fmla="*/ 1525448 h 5309615"/>
                <a:gd name="connsiteX408" fmla="*/ 10702484 w 13425740"/>
                <a:gd name="connsiteY408" fmla="*/ 1525550 h 5309615"/>
                <a:gd name="connsiteX409" fmla="*/ 10706264 w 13425740"/>
                <a:gd name="connsiteY409" fmla="*/ 1519148 h 5309615"/>
                <a:gd name="connsiteX410" fmla="*/ 10708602 w 13425740"/>
                <a:gd name="connsiteY410" fmla="*/ 1516760 h 5309615"/>
                <a:gd name="connsiteX411" fmla="*/ 10722707 w 13425740"/>
                <a:gd name="connsiteY411" fmla="*/ 1503322 h 5309615"/>
                <a:gd name="connsiteX412" fmla="*/ 10747308 w 13425740"/>
                <a:gd name="connsiteY412" fmla="*/ 1483149 h 5309615"/>
                <a:gd name="connsiteX413" fmla="*/ 10759021 w 13425740"/>
                <a:gd name="connsiteY413" fmla="*/ 1474244 h 5309615"/>
                <a:gd name="connsiteX414" fmla="*/ 10788228 w 13425740"/>
                <a:gd name="connsiteY414" fmla="*/ 1456644 h 5309615"/>
                <a:gd name="connsiteX415" fmla="*/ 10800659 w 13425740"/>
                <a:gd name="connsiteY415" fmla="*/ 1449844 h 5309615"/>
                <a:gd name="connsiteX416" fmla="*/ 10812600 w 13425740"/>
                <a:gd name="connsiteY416" fmla="*/ 1446350 h 5309615"/>
                <a:gd name="connsiteX417" fmla="*/ 10816412 w 13425740"/>
                <a:gd name="connsiteY417" fmla="*/ 1445487 h 5309615"/>
                <a:gd name="connsiteX418" fmla="*/ 10827979 w 13425740"/>
                <a:gd name="connsiteY418" fmla="*/ 1448422 h 5309615"/>
                <a:gd name="connsiteX419" fmla="*/ 10852616 w 13425740"/>
                <a:gd name="connsiteY419" fmla="*/ 1443343 h 5309615"/>
                <a:gd name="connsiteX420" fmla="*/ 10871822 w 13425740"/>
                <a:gd name="connsiteY420" fmla="*/ 1443343 h 5309615"/>
                <a:gd name="connsiteX421" fmla="*/ 10871822 w 13425740"/>
                <a:gd name="connsiteY421" fmla="*/ 1417600 h 5309615"/>
                <a:gd name="connsiteX422" fmla="*/ 10886654 w 13425740"/>
                <a:gd name="connsiteY422" fmla="*/ 1389344 h 5309615"/>
                <a:gd name="connsiteX423" fmla="*/ 4264114 w 13425740"/>
                <a:gd name="connsiteY423" fmla="*/ 1389332 h 5309615"/>
                <a:gd name="connsiteX424" fmla="*/ 4259997 w 13425740"/>
                <a:gd name="connsiteY424" fmla="*/ 1397955 h 5309615"/>
                <a:gd name="connsiteX425" fmla="*/ 4249300 w 13425740"/>
                <a:gd name="connsiteY425" fmla="*/ 1417551 h 5309615"/>
                <a:gd name="connsiteX426" fmla="*/ 4249300 w 13425740"/>
                <a:gd name="connsiteY426" fmla="*/ 1443293 h 5309615"/>
                <a:gd name="connsiteX427" fmla="*/ 4230093 w 13425740"/>
                <a:gd name="connsiteY427" fmla="*/ 1443293 h 5309615"/>
                <a:gd name="connsiteX428" fmla="*/ 4205457 w 13425740"/>
                <a:gd name="connsiteY428" fmla="*/ 1448371 h 5309615"/>
                <a:gd name="connsiteX429" fmla="*/ 4205407 w 13425740"/>
                <a:gd name="connsiteY429" fmla="*/ 1448371 h 5309615"/>
                <a:gd name="connsiteX430" fmla="*/ 4195241 w 13425740"/>
                <a:gd name="connsiteY430" fmla="*/ 1445192 h 5309615"/>
                <a:gd name="connsiteX431" fmla="*/ 4193940 w 13425740"/>
                <a:gd name="connsiteY431" fmla="*/ 1445487 h 5309615"/>
                <a:gd name="connsiteX432" fmla="*/ 4193479 w 13425740"/>
                <a:gd name="connsiteY432" fmla="*/ 1445370 h 5309615"/>
                <a:gd name="connsiteX433" fmla="*/ 4190128 w 13425740"/>
                <a:gd name="connsiteY433" fmla="*/ 1446350 h 5309615"/>
                <a:gd name="connsiteX434" fmla="*/ 4180651 w 13425740"/>
                <a:gd name="connsiteY434" fmla="*/ 1448496 h 5309615"/>
                <a:gd name="connsiteX435" fmla="*/ 4178187 w 13425740"/>
                <a:gd name="connsiteY435" fmla="*/ 1449844 h 5309615"/>
                <a:gd name="connsiteX436" fmla="*/ 4175958 w 13425740"/>
                <a:gd name="connsiteY436" fmla="*/ 1450497 h 5309615"/>
                <a:gd name="connsiteX437" fmla="*/ 4165756 w 13425740"/>
                <a:gd name="connsiteY437" fmla="*/ 1456644 h 5309615"/>
                <a:gd name="connsiteX438" fmla="*/ 4144162 w 13425740"/>
                <a:gd name="connsiteY438" fmla="*/ 1468456 h 5309615"/>
                <a:gd name="connsiteX439" fmla="*/ 4136549 w 13425740"/>
                <a:gd name="connsiteY439" fmla="*/ 1474244 h 5309615"/>
                <a:gd name="connsiteX440" fmla="*/ 4133332 w 13425740"/>
                <a:gd name="connsiteY440" fmla="*/ 1476182 h 5309615"/>
                <a:gd name="connsiteX441" fmla="*/ 4124836 w 13425740"/>
                <a:gd name="connsiteY441" fmla="*/ 1483149 h 5309615"/>
                <a:gd name="connsiteX442" fmla="*/ 4107867 w 13425740"/>
                <a:gd name="connsiteY442" fmla="*/ 1496050 h 5309615"/>
                <a:gd name="connsiteX443" fmla="*/ 4100235 w 13425740"/>
                <a:gd name="connsiteY443" fmla="*/ 1503322 h 5309615"/>
                <a:gd name="connsiteX444" fmla="*/ 4095421 w 13425740"/>
                <a:gd name="connsiteY444" fmla="*/ 1507269 h 5309615"/>
                <a:gd name="connsiteX445" fmla="*/ 4086130 w 13425740"/>
                <a:gd name="connsiteY445" fmla="*/ 1516760 h 5309615"/>
                <a:gd name="connsiteX446" fmla="*/ 4083693 w 13425740"/>
                <a:gd name="connsiteY446" fmla="*/ 1519082 h 5309615"/>
                <a:gd name="connsiteX447" fmla="*/ 4079941 w 13425740"/>
                <a:gd name="connsiteY447" fmla="*/ 1525448 h 5309615"/>
                <a:gd name="connsiteX448" fmla="*/ 4080012 w 13425740"/>
                <a:gd name="connsiteY448" fmla="*/ 1525550 h 5309615"/>
                <a:gd name="connsiteX449" fmla="*/ 4083792 w 13425740"/>
                <a:gd name="connsiteY449" fmla="*/ 1519148 h 5309615"/>
                <a:gd name="connsiteX450" fmla="*/ 4086130 w 13425740"/>
                <a:gd name="connsiteY450" fmla="*/ 1516760 h 5309615"/>
                <a:gd name="connsiteX451" fmla="*/ 4100235 w 13425740"/>
                <a:gd name="connsiteY451" fmla="*/ 1503322 h 5309615"/>
                <a:gd name="connsiteX452" fmla="*/ 4124836 w 13425740"/>
                <a:gd name="connsiteY452" fmla="*/ 1483149 h 5309615"/>
                <a:gd name="connsiteX453" fmla="*/ 4136549 w 13425740"/>
                <a:gd name="connsiteY453" fmla="*/ 1474244 h 5309615"/>
                <a:gd name="connsiteX454" fmla="*/ 4165756 w 13425740"/>
                <a:gd name="connsiteY454" fmla="*/ 1456644 h 5309615"/>
                <a:gd name="connsiteX455" fmla="*/ 4178187 w 13425740"/>
                <a:gd name="connsiteY455" fmla="*/ 1449844 h 5309615"/>
                <a:gd name="connsiteX456" fmla="*/ 4190128 w 13425740"/>
                <a:gd name="connsiteY456" fmla="*/ 1446350 h 5309615"/>
                <a:gd name="connsiteX457" fmla="*/ 4193940 w 13425740"/>
                <a:gd name="connsiteY457" fmla="*/ 1445487 h 5309615"/>
                <a:gd name="connsiteX458" fmla="*/ 4205507 w 13425740"/>
                <a:gd name="connsiteY458" fmla="*/ 1448422 h 5309615"/>
                <a:gd name="connsiteX459" fmla="*/ 4230144 w 13425740"/>
                <a:gd name="connsiteY459" fmla="*/ 1443343 h 5309615"/>
                <a:gd name="connsiteX460" fmla="*/ 4249350 w 13425740"/>
                <a:gd name="connsiteY460" fmla="*/ 1443343 h 5309615"/>
                <a:gd name="connsiteX461" fmla="*/ 4249350 w 13425740"/>
                <a:gd name="connsiteY461" fmla="*/ 1417600 h 5309615"/>
                <a:gd name="connsiteX462" fmla="*/ 4264182 w 13425740"/>
                <a:gd name="connsiteY462" fmla="*/ 1389344 h 5309615"/>
                <a:gd name="connsiteX463" fmla="*/ 9079752 w 13425740"/>
                <a:gd name="connsiteY463" fmla="*/ 1273036 h 5309615"/>
                <a:gd name="connsiteX464" fmla="*/ 9081633 w 13425740"/>
                <a:gd name="connsiteY464" fmla="*/ 1273762 h 5309615"/>
                <a:gd name="connsiteX465" fmla="*/ 9081635 w 13425740"/>
                <a:gd name="connsiteY465" fmla="*/ 1273761 h 5309615"/>
                <a:gd name="connsiteX466" fmla="*/ 2457280 w 13425740"/>
                <a:gd name="connsiteY466" fmla="*/ 1273036 h 5309615"/>
                <a:gd name="connsiteX467" fmla="*/ 2459161 w 13425740"/>
                <a:gd name="connsiteY467" fmla="*/ 1273762 h 5309615"/>
                <a:gd name="connsiteX468" fmla="*/ 2459163 w 13425740"/>
                <a:gd name="connsiteY468" fmla="*/ 1273761 h 5309615"/>
                <a:gd name="connsiteX469" fmla="*/ 9111060 w 13425740"/>
                <a:gd name="connsiteY469" fmla="*/ 1268920 h 5309615"/>
                <a:gd name="connsiteX470" fmla="*/ 9090753 w 13425740"/>
                <a:gd name="connsiteY470" fmla="*/ 1270237 h 5309615"/>
                <a:gd name="connsiteX471" fmla="*/ 9090790 w 13425740"/>
                <a:gd name="connsiteY471" fmla="*/ 1270237 h 5309615"/>
                <a:gd name="connsiteX472" fmla="*/ 9111066 w 13425740"/>
                <a:gd name="connsiteY472" fmla="*/ 1268923 h 5309615"/>
                <a:gd name="connsiteX473" fmla="*/ 2488588 w 13425740"/>
                <a:gd name="connsiteY473" fmla="*/ 1268920 h 5309615"/>
                <a:gd name="connsiteX474" fmla="*/ 2468281 w 13425740"/>
                <a:gd name="connsiteY474" fmla="*/ 1270237 h 5309615"/>
                <a:gd name="connsiteX475" fmla="*/ 2468318 w 13425740"/>
                <a:gd name="connsiteY475" fmla="*/ 1270237 h 5309615"/>
                <a:gd name="connsiteX476" fmla="*/ 2488594 w 13425740"/>
                <a:gd name="connsiteY476" fmla="*/ 1268923 h 5309615"/>
                <a:gd name="connsiteX477" fmla="*/ 7983949 w 13425740"/>
                <a:gd name="connsiteY477" fmla="*/ 1266086 h 5309615"/>
                <a:gd name="connsiteX478" fmla="*/ 8002517 w 13425740"/>
                <a:gd name="connsiteY478" fmla="*/ 1278698 h 5309615"/>
                <a:gd name="connsiteX479" fmla="*/ 7989030 w 13425740"/>
                <a:gd name="connsiteY479" fmla="*/ 1268821 h 5309615"/>
                <a:gd name="connsiteX480" fmla="*/ 1361477 w 13425740"/>
                <a:gd name="connsiteY480" fmla="*/ 1266086 h 5309615"/>
                <a:gd name="connsiteX481" fmla="*/ 1380045 w 13425740"/>
                <a:gd name="connsiteY481" fmla="*/ 1278698 h 5309615"/>
                <a:gd name="connsiteX482" fmla="*/ 1366558 w 13425740"/>
                <a:gd name="connsiteY482" fmla="*/ 1268821 h 5309615"/>
                <a:gd name="connsiteX483" fmla="*/ 7935225 w 13425740"/>
                <a:gd name="connsiteY483" fmla="*/ 1240788 h 5309615"/>
                <a:gd name="connsiteX484" fmla="*/ 7953845 w 13425740"/>
                <a:gd name="connsiteY484" fmla="*/ 1249886 h 5309615"/>
                <a:gd name="connsiteX485" fmla="*/ 7938556 w 13425740"/>
                <a:gd name="connsiteY485" fmla="*/ 1241659 h 5309615"/>
                <a:gd name="connsiteX486" fmla="*/ 1312753 w 13425740"/>
                <a:gd name="connsiteY486" fmla="*/ 1240788 h 5309615"/>
                <a:gd name="connsiteX487" fmla="*/ 1331373 w 13425740"/>
                <a:gd name="connsiteY487" fmla="*/ 1249886 h 5309615"/>
                <a:gd name="connsiteX488" fmla="*/ 1316084 w 13425740"/>
                <a:gd name="connsiteY488" fmla="*/ 1241659 h 5309615"/>
                <a:gd name="connsiteX489" fmla="*/ 7917812 w 13425740"/>
                <a:gd name="connsiteY489" fmla="*/ 1236238 h 5309615"/>
                <a:gd name="connsiteX490" fmla="*/ 7916965 w 13425740"/>
                <a:gd name="connsiteY490" fmla="*/ 1236430 h 5309615"/>
                <a:gd name="connsiteX491" fmla="*/ 7923978 w 13425740"/>
                <a:gd name="connsiteY491" fmla="*/ 1237849 h 5309615"/>
                <a:gd name="connsiteX492" fmla="*/ 1295340 w 13425740"/>
                <a:gd name="connsiteY492" fmla="*/ 1236238 h 5309615"/>
                <a:gd name="connsiteX493" fmla="*/ 1294493 w 13425740"/>
                <a:gd name="connsiteY493" fmla="*/ 1236430 h 5309615"/>
                <a:gd name="connsiteX494" fmla="*/ 1301506 w 13425740"/>
                <a:gd name="connsiteY494" fmla="*/ 1237849 h 5309615"/>
                <a:gd name="connsiteX495" fmla="*/ 7852140 w 13425740"/>
                <a:gd name="connsiteY495" fmla="*/ 1219655 h 5309615"/>
                <a:gd name="connsiteX496" fmla="*/ 7852140 w 13425740"/>
                <a:gd name="connsiteY496" fmla="*/ 1219707 h 5309615"/>
                <a:gd name="connsiteX497" fmla="*/ 7860939 w 13425740"/>
                <a:gd name="connsiteY497" fmla="*/ 1219707 h 5309615"/>
                <a:gd name="connsiteX498" fmla="*/ 7903575 w 13425740"/>
                <a:gd name="connsiteY498" fmla="*/ 1239517 h 5309615"/>
                <a:gd name="connsiteX499" fmla="*/ 7904580 w 13425740"/>
                <a:gd name="connsiteY499" fmla="*/ 1239237 h 5309615"/>
                <a:gd name="connsiteX500" fmla="*/ 7903575 w 13425740"/>
                <a:gd name="connsiteY500" fmla="*/ 1239465 h 5309615"/>
                <a:gd name="connsiteX501" fmla="*/ 7860939 w 13425740"/>
                <a:gd name="connsiteY501" fmla="*/ 1219655 h 5309615"/>
                <a:gd name="connsiteX502" fmla="*/ 1229668 w 13425740"/>
                <a:gd name="connsiteY502" fmla="*/ 1219655 h 5309615"/>
                <a:gd name="connsiteX503" fmla="*/ 1229668 w 13425740"/>
                <a:gd name="connsiteY503" fmla="*/ 1219707 h 5309615"/>
                <a:gd name="connsiteX504" fmla="*/ 1238467 w 13425740"/>
                <a:gd name="connsiteY504" fmla="*/ 1219707 h 5309615"/>
                <a:gd name="connsiteX505" fmla="*/ 1281103 w 13425740"/>
                <a:gd name="connsiteY505" fmla="*/ 1239517 h 5309615"/>
                <a:gd name="connsiteX506" fmla="*/ 1282108 w 13425740"/>
                <a:gd name="connsiteY506" fmla="*/ 1239237 h 5309615"/>
                <a:gd name="connsiteX507" fmla="*/ 1281103 w 13425740"/>
                <a:gd name="connsiteY507" fmla="*/ 1239465 h 5309615"/>
                <a:gd name="connsiteX508" fmla="*/ 1238467 w 13425740"/>
                <a:gd name="connsiteY508" fmla="*/ 1219655 h 5309615"/>
                <a:gd name="connsiteX509" fmla="*/ 8740416 w 13425740"/>
                <a:gd name="connsiteY509" fmla="*/ 1198785 h 5309615"/>
                <a:gd name="connsiteX510" fmla="*/ 8734668 w 13425740"/>
                <a:gd name="connsiteY510" fmla="*/ 1210444 h 5309615"/>
                <a:gd name="connsiteX511" fmla="*/ 8720200 w 13425740"/>
                <a:gd name="connsiteY511" fmla="*/ 1234942 h 5309615"/>
                <a:gd name="connsiteX512" fmla="*/ 8720200 w 13425740"/>
                <a:gd name="connsiteY512" fmla="*/ 1235044 h 5309615"/>
                <a:gd name="connsiteX513" fmla="*/ 8740462 w 13425740"/>
                <a:gd name="connsiteY513" fmla="*/ 1198793 h 5309615"/>
                <a:gd name="connsiteX514" fmla="*/ 2117944 w 13425740"/>
                <a:gd name="connsiteY514" fmla="*/ 1198785 h 5309615"/>
                <a:gd name="connsiteX515" fmla="*/ 2112196 w 13425740"/>
                <a:gd name="connsiteY515" fmla="*/ 1210444 h 5309615"/>
                <a:gd name="connsiteX516" fmla="*/ 2097728 w 13425740"/>
                <a:gd name="connsiteY516" fmla="*/ 1234942 h 5309615"/>
                <a:gd name="connsiteX517" fmla="*/ 2097728 w 13425740"/>
                <a:gd name="connsiteY517" fmla="*/ 1235044 h 5309615"/>
                <a:gd name="connsiteX518" fmla="*/ 2117990 w 13425740"/>
                <a:gd name="connsiteY518" fmla="*/ 1198793 h 5309615"/>
                <a:gd name="connsiteX519" fmla="*/ 13116863 w 13425740"/>
                <a:gd name="connsiteY519" fmla="*/ 1195474 h 5309615"/>
                <a:gd name="connsiteX520" fmla="*/ 13137643 w 13425740"/>
                <a:gd name="connsiteY520" fmla="*/ 1213633 h 5309615"/>
                <a:gd name="connsiteX521" fmla="*/ 13123960 w 13425740"/>
                <a:gd name="connsiteY521" fmla="*/ 1200812 h 5309615"/>
                <a:gd name="connsiteX522" fmla="*/ 6494391 w 13425740"/>
                <a:gd name="connsiteY522" fmla="*/ 1195474 h 5309615"/>
                <a:gd name="connsiteX523" fmla="*/ 6515171 w 13425740"/>
                <a:gd name="connsiteY523" fmla="*/ 1213633 h 5309615"/>
                <a:gd name="connsiteX524" fmla="*/ 6501488 w 13425740"/>
                <a:gd name="connsiteY524" fmla="*/ 1200812 h 5309615"/>
                <a:gd name="connsiteX525" fmla="*/ 7834065 w 13425740"/>
                <a:gd name="connsiteY525" fmla="*/ 1177066 h 5309615"/>
                <a:gd name="connsiteX526" fmla="*/ 7834040 w 13425740"/>
                <a:gd name="connsiteY526" fmla="*/ 1177070 h 5309615"/>
                <a:gd name="connsiteX527" fmla="*/ 7852140 w 13425740"/>
                <a:gd name="connsiteY527" fmla="*/ 1207690 h 5309615"/>
                <a:gd name="connsiteX528" fmla="*/ 7852140 w 13425740"/>
                <a:gd name="connsiteY528" fmla="*/ 1207638 h 5309615"/>
                <a:gd name="connsiteX529" fmla="*/ 7839093 w 13425740"/>
                <a:gd name="connsiteY529" fmla="*/ 1186446 h 5309615"/>
                <a:gd name="connsiteX530" fmla="*/ 1211593 w 13425740"/>
                <a:gd name="connsiteY530" fmla="*/ 1177066 h 5309615"/>
                <a:gd name="connsiteX531" fmla="*/ 1211568 w 13425740"/>
                <a:gd name="connsiteY531" fmla="*/ 1177070 h 5309615"/>
                <a:gd name="connsiteX532" fmla="*/ 1229668 w 13425740"/>
                <a:gd name="connsiteY532" fmla="*/ 1207690 h 5309615"/>
                <a:gd name="connsiteX533" fmla="*/ 1229668 w 13425740"/>
                <a:gd name="connsiteY533" fmla="*/ 1207638 h 5309615"/>
                <a:gd name="connsiteX534" fmla="*/ 1216621 w 13425740"/>
                <a:gd name="connsiteY534" fmla="*/ 1186446 h 5309615"/>
                <a:gd name="connsiteX535" fmla="*/ 13074167 w 13425740"/>
                <a:gd name="connsiteY535" fmla="*/ 1164353 h 5309615"/>
                <a:gd name="connsiteX536" fmla="*/ 13092180 w 13425740"/>
                <a:gd name="connsiteY536" fmla="*/ 1176912 h 5309615"/>
                <a:gd name="connsiteX537" fmla="*/ 13079115 w 13425740"/>
                <a:gd name="connsiteY537" fmla="*/ 1167087 h 5309615"/>
                <a:gd name="connsiteX538" fmla="*/ 6451695 w 13425740"/>
                <a:gd name="connsiteY538" fmla="*/ 1164353 h 5309615"/>
                <a:gd name="connsiteX539" fmla="*/ 6469708 w 13425740"/>
                <a:gd name="connsiteY539" fmla="*/ 1176912 h 5309615"/>
                <a:gd name="connsiteX540" fmla="*/ 6456643 w 13425740"/>
                <a:gd name="connsiteY540" fmla="*/ 1167087 h 5309615"/>
                <a:gd name="connsiteX541" fmla="*/ 13025411 w 13425740"/>
                <a:gd name="connsiteY541" fmla="*/ 1138351 h 5309615"/>
                <a:gd name="connsiteX542" fmla="*/ 13043844 w 13425740"/>
                <a:gd name="connsiteY542" fmla="*/ 1147598 h 5309615"/>
                <a:gd name="connsiteX543" fmla="*/ 13028707 w 13425740"/>
                <a:gd name="connsiteY543" fmla="*/ 1139235 h 5309615"/>
                <a:gd name="connsiteX544" fmla="*/ 6402939 w 13425740"/>
                <a:gd name="connsiteY544" fmla="*/ 1138351 h 5309615"/>
                <a:gd name="connsiteX545" fmla="*/ 6421372 w 13425740"/>
                <a:gd name="connsiteY545" fmla="*/ 1147598 h 5309615"/>
                <a:gd name="connsiteX546" fmla="*/ 6406235 w 13425740"/>
                <a:gd name="connsiteY546" fmla="*/ 1139235 h 5309615"/>
                <a:gd name="connsiteX547" fmla="*/ 11032568 w 13425740"/>
                <a:gd name="connsiteY547" fmla="*/ 1134775 h 5309615"/>
                <a:gd name="connsiteX548" fmla="*/ 11026819 w 13425740"/>
                <a:gd name="connsiteY548" fmla="*/ 1146617 h 5309615"/>
                <a:gd name="connsiteX549" fmla="*/ 11012351 w 13425740"/>
                <a:gd name="connsiteY549" fmla="*/ 1171487 h 5309615"/>
                <a:gd name="connsiteX550" fmla="*/ 11012351 w 13425740"/>
                <a:gd name="connsiteY550" fmla="*/ 1171587 h 5309615"/>
                <a:gd name="connsiteX551" fmla="*/ 11032613 w 13425740"/>
                <a:gd name="connsiteY551" fmla="*/ 1134783 h 5309615"/>
                <a:gd name="connsiteX552" fmla="*/ 4410096 w 13425740"/>
                <a:gd name="connsiteY552" fmla="*/ 1134775 h 5309615"/>
                <a:gd name="connsiteX553" fmla="*/ 4404347 w 13425740"/>
                <a:gd name="connsiteY553" fmla="*/ 1146617 h 5309615"/>
                <a:gd name="connsiteX554" fmla="*/ 4389879 w 13425740"/>
                <a:gd name="connsiteY554" fmla="*/ 1171487 h 5309615"/>
                <a:gd name="connsiteX555" fmla="*/ 4389879 w 13425740"/>
                <a:gd name="connsiteY555" fmla="*/ 1171587 h 5309615"/>
                <a:gd name="connsiteX556" fmla="*/ 4410141 w 13425740"/>
                <a:gd name="connsiteY556" fmla="*/ 1134783 h 5309615"/>
                <a:gd name="connsiteX557" fmla="*/ 12141470 w 13425740"/>
                <a:gd name="connsiteY557" fmla="*/ 1118901 h 5309615"/>
                <a:gd name="connsiteX558" fmla="*/ 12141252 w 13425740"/>
                <a:gd name="connsiteY558" fmla="*/ 1118973 h 5309615"/>
                <a:gd name="connsiteX559" fmla="*/ 12120808 w 13425740"/>
                <a:gd name="connsiteY559" fmla="*/ 1124454 h 5309615"/>
                <a:gd name="connsiteX560" fmla="*/ 12113783 w 13425740"/>
                <a:gd name="connsiteY560" fmla="*/ 1128119 h 5309615"/>
                <a:gd name="connsiteX561" fmla="*/ 12108775 w 13425740"/>
                <a:gd name="connsiteY561" fmla="*/ 1129787 h 5309615"/>
                <a:gd name="connsiteX562" fmla="*/ 12094020 w 13425740"/>
                <a:gd name="connsiteY562" fmla="*/ 1138430 h 5309615"/>
                <a:gd name="connsiteX563" fmla="*/ 12083303 w 13425740"/>
                <a:gd name="connsiteY563" fmla="*/ 1144021 h 5309615"/>
                <a:gd name="connsiteX564" fmla="*/ 12076517 w 13425740"/>
                <a:gd name="connsiteY564" fmla="*/ 1148682 h 5309615"/>
                <a:gd name="connsiteX565" fmla="*/ 12070332 w 13425740"/>
                <a:gd name="connsiteY565" fmla="*/ 1152306 h 5309615"/>
                <a:gd name="connsiteX566" fmla="*/ 12056230 w 13425740"/>
                <a:gd name="connsiteY566" fmla="*/ 1162619 h 5309615"/>
                <a:gd name="connsiteX567" fmla="*/ 12045968 w 13425740"/>
                <a:gd name="connsiteY567" fmla="*/ 1169669 h 5309615"/>
                <a:gd name="connsiteX568" fmla="*/ 12041213 w 13425740"/>
                <a:gd name="connsiteY568" fmla="*/ 1173601 h 5309615"/>
                <a:gd name="connsiteX569" fmla="*/ 12035022 w 13425740"/>
                <a:gd name="connsiteY569" fmla="*/ 1178129 h 5309615"/>
                <a:gd name="connsiteX570" fmla="*/ 12025999 w 13425740"/>
                <a:gd name="connsiteY570" fmla="*/ 1186185 h 5309615"/>
                <a:gd name="connsiteX571" fmla="*/ 12017679 w 13425740"/>
                <a:gd name="connsiteY571" fmla="*/ 1193066 h 5309615"/>
                <a:gd name="connsiteX572" fmla="*/ 12016089 w 13425740"/>
                <a:gd name="connsiteY572" fmla="*/ 1195033 h 5309615"/>
                <a:gd name="connsiteX573" fmla="*/ 12011729 w 13425740"/>
                <a:gd name="connsiteY573" fmla="*/ 1198926 h 5309615"/>
                <a:gd name="connsiteX574" fmla="*/ 12007286 w 13425740"/>
                <a:gd name="connsiteY574" fmla="*/ 1205848 h 5309615"/>
                <a:gd name="connsiteX575" fmla="*/ 12007314 w 13425740"/>
                <a:gd name="connsiteY575" fmla="*/ 1205884 h 5309615"/>
                <a:gd name="connsiteX576" fmla="*/ 12016089 w 13425740"/>
                <a:gd name="connsiteY576" fmla="*/ 1195033 h 5309615"/>
                <a:gd name="connsiteX577" fmla="*/ 12025999 w 13425740"/>
                <a:gd name="connsiteY577" fmla="*/ 1186185 h 5309615"/>
                <a:gd name="connsiteX578" fmla="*/ 12041213 w 13425740"/>
                <a:gd name="connsiteY578" fmla="*/ 1173601 h 5309615"/>
                <a:gd name="connsiteX579" fmla="*/ 12056230 w 13425740"/>
                <a:gd name="connsiteY579" fmla="*/ 1162619 h 5309615"/>
                <a:gd name="connsiteX580" fmla="*/ 12076517 w 13425740"/>
                <a:gd name="connsiteY580" fmla="*/ 1148682 h 5309615"/>
                <a:gd name="connsiteX581" fmla="*/ 12094020 w 13425740"/>
                <a:gd name="connsiteY581" fmla="*/ 1138430 h 5309615"/>
                <a:gd name="connsiteX582" fmla="*/ 12113783 w 13425740"/>
                <a:gd name="connsiteY582" fmla="*/ 1128119 h 5309615"/>
                <a:gd name="connsiteX583" fmla="*/ 12141252 w 13425740"/>
                <a:gd name="connsiteY583" fmla="*/ 1118973 h 5309615"/>
                <a:gd name="connsiteX584" fmla="*/ 12141498 w 13425740"/>
                <a:gd name="connsiteY584" fmla="*/ 1118907 h 5309615"/>
                <a:gd name="connsiteX585" fmla="*/ 5518998 w 13425740"/>
                <a:gd name="connsiteY585" fmla="*/ 1118901 h 5309615"/>
                <a:gd name="connsiteX586" fmla="*/ 5518780 w 13425740"/>
                <a:gd name="connsiteY586" fmla="*/ 1118973 h 5309615"/>
                <a:gd name="connsiteX587" fmla="*/ 5498336 w 13425740"/>
                <a:gd name="connsiteY587" fmla="*/ 1124454 h 5309615"/>
                <a:gd name="connsiteX588" fmla="*/ 5491311 w 13425740"/>
                <a:gd name="connsiteY588" fmla="*/ 1128119 h 5309615"/>
                <a:gd name="connsiteX589" fmla="*/ 5486303 w 13425740"/>
                <a:gd name="connsiteY589" fmla="*/ 1129787 h 5309615"/>
                <a:gd name="connsiteX590" fmla="*/ 5471548 w 13425740"/>
                <a:gd name="connsiteY590" fmla="*/ 1138430 h 5309615"/>
                <a:gd name="connsiteX591" fmla="*/ 5460831 w 13425740"/>
                <a:gd name="connsiteY591" fmla="*/ 1144021 h 5309615"/>
                <a:gd name="connsiteX592" fmla="*/ 5454045 w 13425740"/>
                <a:gd name="connsiteY592" fmla="*/ 1148682 h 5309615"/>
                <a:gd name="connsiteX593" fmla="*/ 5447860 w 13425740"/>
                <a:gd name="connsiteY593" fmla="*/ 1152306 h 5309615"/>
                <a:gd name="connsiteX594" fmla="*/ 5433758 w 13425740"/>
                <a:gd name="connsiteY594" fmla="*/ 1162619 h 5309615"/>
                <a:gd name="connsiteX595" fmla="*/ 5423496 w 13425740"/>
                <a:gd name="connsiteY595" fmla="*/ 1169669 h 5309615"/>
                <a:gd name="connsiteX596" fmla="*/ 5418741 w 13425740"/>
                <a:gd name="connsiteY596" fmla="*/ 1173601 h 5309615"/>
                <a:gd name="connsiteX597" fmla="*/ 5412550 w 13425740"/>
                <a:gd name="connsiteY597" fmla="*/ 1178129 h 5309615"/>
                <a:gd name="connsiteX598" fmla="*/ 5403527 w 13425740"/>
                <a:gd name="connsiteY598" fmla="*/ 1186185 h 5309615"/>
                <a:gd name="connsiteX599" fmla="*/ 5395207 w 13425740"/>
                <a:gd name="connsiteY599" fmla="*/ 1193066 h 5309615"/>
                <a:gd name="connsiteX600" fmla="*/ 5393617 w 13425740"/>
                <a:gd name="connsiteY600" fmla="*/ 1195033 h 5309615"/>
                <a:gd name="connsiteX601" fmla="*/ 5389257 w 13425740"/>
                <a:gd name="connsiteY601" fmla="*/ 1198926 h 5309615"/>
                <a:gd name="connsiteX602" fmla="*/ 5384814 w 13425740"/>
                <a:gd name="connsiteY602" fmla="*/ 1205848 h 5309615"/>
                <a:gd name="connsiteX603" fmla="*/ 5384842 w 13425740"/>
                <a:gd name="connsiteY603" fmla="*/ 1205884 h 5309615"/>
                <a:gd name="connsiteX604" fmla="*/ 5393617 w 13425740"/>
                <a:gd name="connsiteY604" fmla="*/ 1195033 h 5309615"/>
                <a:gd name="connsiteX605" fmla="*/ 5403527 w 13425740"/>
                <a:gd name="connsiteY605" fmla="*/ 1186185 h 5309615"/>
                <a:gd name="connsiteX606" fmla="*/ 5418741 w 13425740"/>
                <a:gd name="connsiteY606" fmla="*/ 1173601 h 5309615"/>
                <a:gd name="connsiteX607" fmla="*/ 5433758 w 13425740"/>
                <a:gd name="connsiteY607" fmla="*/ 1162619 h 5309615"/>
                <a:gd name="connsiteX608" fmla="*/ 5454045 w 13425740"/>
                <a:gd name="connsiteY608" fmla="*/ 1148682 h 5309615"/>
                <a:gd name="connsiteX609" fmla="*/ 5471548 w 13425740"/>
                <a:gd name="connsiteY609" fmla="*/ 1138430 h 5309615"/>
                <a:gd name="connsiteX610" fmla="*/ 5491311 w 13425740"/>
                <a:gd name="connsiteY610" fmla="*/ 1128119 h 5309615"/>
                <a:gd name="connsiteX611" fmla="*/ 5518780 w 13425740"/>
                <a:gd name="connsiteY611" fmla="*/ 1118973 h 5309615"/>
                <a:gd name="connsiteX612" fmla="*/ 5519026 w 13425740"/>
                <a:gd name="connsiteY612" fmla="*/ 1118907 h 5309615"/>
                <a:gd name="connsiteX613" fmla="*/ 13145068 w 13425740"/>
                <a:gd name="connsiteY613" fmla="*/ 1116740 h 5309615"/>
                <a:gd name="connsiteX614" fmla="*/ 13150498 w 13425740"/>
                <a:gd name="connsiteY614" fmla="*/ 1116740 h 5309615"/>
                <a:gd name="connsiteX615" fmla="*/ 13150498 w 13425740"/>
                <a:gd name="connsiteY615" fmla="*/ 1123528 h 5309615"/>
                <a:gd name="connsiteX616" fmla="*/ 13145068 w 13425740"/>
                <a:gd name="connsiteY616" fmla="*/ 1116740 h 5309615"/>
                <a:gd name="connsiteX617" fmla="*/ 6522596 w 13425740"/>
                <a:gd name="connsiteY617" fmla="*/ 1116740 h 5309615"/>
                <a:gd name="connsiteX618" fmla="*/ 6528026 w 13425740"/>
                <a:gd name="connsiteY618" fmla="*/ 1116740 h 5309615"/>
                <a:gd name="connsiteX619" fmla="*/ 6528026 w 13425740"/>
                <a:gd name="connsiteY619" fmla="*/ 1123528 h 5309615"/>
                <a:gd name="connsiteX620" fmla="*/ 6522596 w 13425740"/>
                <a:gd name="connsiteY620" fmla="*/ 1116740 h 5309615"/>
                <a:gd name="connsiteX621" fmla="*/ 12184848 w 13425740"/>
                <a:gd name="connsiteY621" fmla="*/ 1116690 h 5309615"/>
                <a:gd name="connsiteX622" fmla="*/ 12155713 w 13425740"/>
                <a:gd name="connsiteY622" fmla="*/ 1122215 h 5309615"/>
                <a:gd name="connsiteX623" fmla="*/ 12155736 w 13425740"/>
                <a:gd name="connsiteY623" fmla="*/ 1122220 h 5309615"/>
                <a:gd name="connsiteX624" fmla="*/ 12184897 w 13425740"/>
                <a:gd name="connsiteY624" fmla="*/ 1116690 h 5309615"/>
                <a:gd name="connsiteX625" fmla="*/ 5562376 w 13425740"/>
                <a:gd name="connsiteY625" fmla="*/ 1116690 h 5309615"/>
                <a:gd name="connsiteX626" fmla="*/ 5533241 w 13425740"/>
                <a:gd name="connsiteY626" fmla="*/ 1122215 h 5309615"/>
                <a:gd name="connsiteX627" fmla="*/ 5533264 w 13425740"/>
                <a:gd name="connsiteY627" fmla="*/ 1122220 h 5309615"/>
                <a:gd name="connsiteX628" fmla="*/ 5562425 w 13425740"/>
                <a:gd name="connsiteY628" fmla="*/ 1116690 h 5309615"/>
                <a:gd name="connsiteX629" fmla="*/ 12942495 w 13425740"/>
                <a:gd name="connsiteY629" fmla="*/ 1116689 h 5309615"/>
                <a:gd name="connsiteX630" fmla="*/ 12942495 w 13425740"/>
                <a:gd name="connsiteY630" fmla="*/ 1116740 h 5309615"/>
                <a:gd name="connsiteX631" fmla="*/ 12951244 w 13425740"/>
                <a:gd name="connsiteY631" fmla="*/ 1116740 h 5309615"/>
                <a:gd name="connsiteX632" fmla="*/ 12993830 w 13425740"/>
                <a:gd name="connsiteY632" fmla="*/ 1137053 h 5309615"/>
                <a:gd name="connsiteX633" fmla="*/ 13021085 w 13425740"/>
                <a:gd name="connsiteY633" fmla="*/ 1137191 h 5309615"/>
                <a:gd name="connsiteX634" fmla="*/ 13007993 w 13425740"/>
                <a:gd name="connsiteY634" fmla="*/ 1133681 h 5309615"/>
                <a:gd name="connsiteX635" fmla="*/ 12993779 w 13425740"/>
                <a:gd name="connsiteY635" fmla="*/ 1137001 h 5309615"/>
                <a:gd name="connsiteX636" fmla="*/ 12951194 w 13425740"/>
                <a:gd name="connsiteY636" fmla="*/ 1116689 h 5309615"/>
                <a:gd name="connsiteX637" fmla="*/ 6320023 w 13425740"/>
                <a:gd name="connsiteY637" fmla="*/ 1116689 h 5309615"/>
                <a:gd name="connsiteX638" fmla="*/ 6320023 w 13425740"/>
                <a:gd name="connsiteY638" fmla="*/ 1116740 h 5309615"/>
                <a:gd name="connsiteX639" fmla="*/ 6328772 w 13425740"/>
                <a:gd name="connsiteY639" fmla="*/ 1116740 h 5309615"/>
                <a:gd name="connsiteX640" fmla="*/ 6371358 w 13425740"/>
                <a:gd name="connsiteY640" fmla="*/ 1137053 h 5309615"/>
                <a:gd name="connsiteX641" fmla="*/ 6398613 w 13425740"/>
                <a:gd name="connsiteY641" fmla="*/ 1137191 h 5309615"/>
                <a:gd name="connsiteX642" fmla="*/ 6385521 w 13425740"/>
                <a:gd name="connsiteY642" fmla="*/ 1133681 h 5309615"/>
                <a:gd name="connsiteX643" fmla="*/ 6371307 w 13425740"/>
                <a:gd name="connsiteY643" fmla="*/ 1137001 h 5309615"/>
                <a:gd name="connsiteX644" fmla="*/ 6328722 w 13425740"/>
                <a:gd name="connsiteY644" fmla="*/ 1116689 h 5309615"/>
                <a:gd name="connsiteX645" fmla="*/ 12835950 w 13425740"/>
                <a:gd name="connsiteY645" fmla="*/ 859404 h 5309615"/>
                <a:gd name="connsiteX646" fmla="*/ 12811922 w 13425740"/>
                <a:gd name="connsiteY646" fmla="*/ 860870 h 5309615"/>
                <a:gd name="connsiteX647" fmla="*/ 12789647 w 13425740"/>
                <a:gd name="connsiteY647" fmla="*/ 860598 h 5309615"/>
                <a:gd name="connsiteX648" fmla="*/ 12789647 w 13425740"/>
                <a:gd name="connsiteY648" fmla="*/ 860599 h 5309615"/>
                <a:gd name="connsiteX649" fmla="*/ 12811972 w 13425740"/>
                <a:gd name="connsiteY649" fmla="*/ 860871 h 5309615"/>
                <a:gd name="connsiteX650" fmla="*/ 12835957 w 13425740"/>
                <a:gd name="connsiteY650" fmla="*/ 859406 h 5309615"/>
                <a:gd name="connsiteX651" fmla="*/ 6213478 w 13425740"/>
                <a:gd name="connsiteY651" fmla="*/ 859404 h 5309615"/>
                <a:gd name="connsiteX652" fmla="*/ 6189450 w 13425740"/>
                <a:gd name="connsiteY652" fmla="*/ 860870 h 5309615"/>
                <a:gd name="connsiteX653" fmla="*/ 6167175 w 13425740"/>
                <a:gd name="connsiteY653" fmla="*/ 860598 h 5309615"/>
                <a:gd name="connsiteX654" fmla="*/ 6167175 w 13425740"/>
                <a:gd name="connsiteY654" fmla="*/ 860599 h 5309615"/>
                <a:gd name="connsiteX655" fmla="*/ 6189500 w 13425740"/>
                <a:gd name="connsiteY655" fmla="*/ 860871 h 5309615"/>
                <a:gd name="connsiteX656" fmla="*/ 6213485 w 13425740"/>
                <a:gd name="connsiteY656" fmla="*/ 859406 h 5309615"/>
                <a:gd name="connsiteX657" fmla="*/ 12465725 w 13425740"/>
                <a:gd name="connsiteY657" fmla="*/ 493703 h 5309615"/>
                <a:gd name="connsiteX658" fmla="*/ 12465722 w 13425740"/>
                <a:gd name="connsiteY658" fmla="*/ 493704 h 5309615"/>
                <a:gd name="connsiteX659" fmla="*/ 12484960 w 13425740"/>
                <a:gd name="connsiteY659" fmla="*/ 495748 h 5309615"/>
                <a:gd name="connsiteX660" fmla="*/ 12484960 w 13425740"/>
                <a:gd name="connsiteY660" fmla="*/ 495747 h 5309615"/>
                <a:gd name="connsiteX661" fmla="*/ 12465725 w 13425740"/>
                <a:gd name="connsiteY661" fmla="*/ 493703 h 5309615"/>
                <a:gd name="connsiteX662" fmla="*/ 5843253 w 13425740"/>
                <a:gd name="connsiteY662" fmla="*/ 493703 h 5309615"/>
                <a:gd name="connsiteX663" fmla="*/ 5843250 w 13425740"/>
                <a:gd name="connsiteY663" fmla="*/ 493704 h 5309615"/>
                <a:gd name="connsiteX664" fmla="*/ 5862488 w 13425740"/>
                <a:gd name="connsiteY664" fmla="*/ 495748 h 5309615"/>
                <a:gd name="connsiteX665" fmla="*/ 5862488 w 13425740"/>
                <a:gd name="connsiteY665" fmla="*/ 495747 h 5309615"/>
                <a:gd name="connsiteX666" fmla="*/ 5843253 w 13425740"/>
                <a:gd name="connsiteY666" fmla="*/ 493703 h 5309615"/>
                <a:gd name="connsiteX667" fmla="*/ 8873298 w 13425740"/>
                <a:gd name="connsiteY667" fmla="*/ 488606 h 5309615"/>
                <a:gd name="connsiteX668" fmla="*/ 8960984 w 13425740"/>
                <a:gd name="connsiteY668" fmla="*/ 502433 h 5309615"/>
                <a:gd name="connsiteX669" fmla="*/ 9023480 w 13425740"/>
                <a:gd name="connsiteY669" fmla="*/ 549341 h 5309615"/>
                <a:gd name="connsiteX670" fmla="*/ 8955805 w 13425740"/>
                <a:gd name="connsiteY670" fmla="*/ 578454 h 5309615"/>
                <a:gd name="connsiteX671" fmla="*/ 8944895 w 13425740"/>
                <a:gd name="connsiteY671" fmla="*/ 570257 h 5309615"/>
                <a:gd name="connsiteX672" fmla="*/ 8944945 w 13425740"/>
                <a:gd name="connsiteY672" fmla="*/ 570257 h 5309615"/>
                <a:gd name="connsiteX673" fmla="*/ 8825081 w 13425740"/>
                <a:gd name="connsiteY673" fmla="*/ 567894 h 5309615"/>
                <a:gd name="connsiteX674" fmla="*/ 8801802 w 13425740"/>
                <a:gd name="connsiteY674" fmla="*/ 575889 h 5309615"/>
                <a:gd name="connsiteX675" fmla="*/ 8798936 w 13425740"/>
                <a:gd name="connsiteY675" fmla="*/ 527319 h 5309615"/>
                <a:gd name="connsiteX676" fmla="*/ 8873298 w 13425740"/>
                <a:gd name="connsiteY676" fmla="*/ 488606 h 5309615"/>
                <a:gd name="connsiteX677" fmla="*/ 2250826 w 13425740"/>
                <a:gd name="connsiteY677" fmla="*/ 488606 h 5309615"/>
                <a:gd name="connsiteX678" fmla="*/ 2338512 w 13425740"/>
                <a:gd name="connsiteY678" fmla="*/ 502433 h 5309615"/>
                <a:gd name="connsiteX679" fmla="*/ 2401008 w 13425740"/>
                <a:gd name="connsiteY679" fmla="*/ 549341 h 5309615"/>
                <a:gd name="connsiteX680" fmla="*/ 2333333 w 13425740"/>
                <a:gd name="connsiteY680" fmla="*/ 578454 h 5309615"/>
                <a:gd name="connsiteX681" fmla="*/ 2322423 w 13425740"/>
                <a:gd name="connsiteY681" fmla="*/ 570257 h 5309615"/>
                <a:gd name="connsiteX682" fmla="*/ 2322473 w 13425740"/>
                <a:gd name="connsiteY682" fmla="*/ 570257 h 5309615"/>
                <a:gd name="connsiteX683" fmla="*/ 2202609 w 13425740"/>
                <a:gd name="connsiteY683" fmla="*/ 567894 h 5309615"/>
                <a:gd name="connsiteX684" fmla="*/ 2179330 w 13425740"/>
                <a:gd name="connsiteY684" fmla="*/ 575889 h 5309615"/>
                <a:gd name="connsiteX685" fmla="*/ 2176464 w 13425740"/>
                <a:gd name="connsiteY685" fmla="*/ 527319 h 5309615"/>
                <a:gd name="connsiteX686" fmla="*/ 2250826 w 13425740"/>
                <a:gd name="connsiteY686" fmla="*/ 488606 h 5309615"/>
                <a:gd name="connsiteX687" fmla="*/ 11165449 w 13425740"/>
                <a:gd name="connsiteY687" fmla="*/ 413536 h 5309615"/>
                <a:gd name="connsiteX688" fmla="*/ 11253135 w 13425740"/>
                <a:gd name="connsiteY688" fmla="*/ 427564 h 5309615"/>
                <a:gd name="connsiteX689" fmla="*/ 11315631 w 13425740"/>
                <a:gd name="connsiteY689" fmla="*/ 475228 h 5309615"/>
                <a:gd name="connsiteX690" fmla="*/ 11247956 w 13425740"/>
                <a:gd name="connsiteY690" fmla="*/ 504792 h 5309615"/>
                <a:gd name="connsiteX691" fmla="*/ 11237046 w 13425740"/>
                <a:gd name="connsiteY691" fmla="*/ 496496 h 5309615"/>
                <a:gd name="connsiteX692" fmla="*/ 11237096 w 13425740"/>
                <a:gd name="connsiteY692" fmla="*/ 496496 h 5309615"/>
                <a:gd name="connsiteX693" fmla="*/ 11117232 w 13425740"/>
                <a:gd name="connsiteY693" fmla="*/ 494082 h 5309615"/>
                <a:gd name="connsiteX694" fmla="*/ 11093953 w 13425740"/>
                <a:gd name="connsiteY694" fmla="*/ 502177 h 5309615"/>
                <a:gd name="connsiteX695" fmla="*/ 11091087 w 13425740"/>
                <a:gd name="connsiteY695" fmla="*/ 452854 h 5309615"/>
                <a:gd name="connsiteX696" fmla="*/ 11165449 w 13425740"/>
                <a:gd name="connsiteY696" fmla="*/ 413536 h 5309615"/>
                <a:gd name="connsiteX697" fmla="*/ 4542977 w 13425740"/>
                <a:gd name="connsiteY697" fmla="*/ 413536 h 5309615"/>
                <a:gd name="connsiteX698" fmla="*/ 4630663 w 13425740"/>
                <a:gd name="connsiteY698" fmla="*/ 427564 h 5309615"/>
                <a:gd name="connsiteX699" fmla="*/ 4693159 w 13425740"/>
                <a:gd name="connsiteY699" fmla="*/ 475228 h 5309615"/>
                <a:gd name="connsiteX700" fmla="*/ 4625484 w 13425740"/>
                <a:gd name="connsiteY700" fmla="*/ 504792 h 5309615"/>
                <a:gd name="connsiteX701" fmla="*/ 4614574 w 13425740"/>
                <a:gd name="connsiteY701" fmla="*/ 496496 h 5309615"/>
                <a:gd name="connsiteX702" fmla="*/ 4614624 w 13425740"/>
                <a:gd name="connsiteY702" fmla="*/ 496496 h 5309615"/>
                <a:gd name="connsiteX703" fmla="*/ 4494760 w 13425740"/>
                <a:gd name="connsiteY703" fmla="*/ 494082 h 5309615"/>
                <a:gd name="connsiteX704" fmla="*/ 4471481 w 13425740"/>
                <a:gd name="connsiteY704" fmla="*/ 502177 h 5309615"/>
                <a:gd name="connsiteX705" fmla="*/ 4468615 w 13425740"/>
                <a:gd name="connsiteY705" fmla="*/ 452854 h 5309615"/>
                <a:gd name="connsiteX706" fmla="*/ 4542977 w 13425740"/>
                <a:gd name="connsiteY706" fmla="*/ 413536 h 5309615"/>
                <a:gd name="connsiteX707" fmla="*/ 7463888 w 13425740"/>
                <a:gd name="connsiteY707" fmla="*/ 130420 h 5309615"/>
                <a:gd name="connsiteX708" fmla="*/ 7567714 w 13425740"/>
                <a:gd name="connsiteY708" fmla="*/ 145252 h 5309615"/>
                <a:gd name="connsiteX709" fmla="*/ 7641724 w 13425740"/>
                <a:gd name="connsiteY709" fmla="*/ 195631 h 5309615"/>
                <a:gd name="connsiteX710" fmla="*/ 7561580 w 13425740"/>
                <a:gd name="connsiteY710" fmla="*/ 226905 h 5309615"/>
                <a:gd name="connsiteX711" fmla="*/ 7548708 w 13425740"/>
                <a:gd name="connsiteY711" fmla="*/ 218106 h 5309615"/>
                <a:gd name="connsiteX712" fmla="*/ 7548658 w 13425740"/>
                <a:gd name="connsiteY712" fmla="*/ 218106 h 5309615"/>
                <a:gd name="connsiteX713" fmla="*/ 7406722 w 13425740"/>
                <a:gd name="connsiteY713" fmla="*/ 215592 h 5309615"/>
                <a:gd name="connsiteX714" fmla="*/ 7379169 w 13425740"/>
                <a:gd name="connsiteY714" fmla="*/ 224190 h 5309615"/>
                <a:gd name="connsiteX715" fmla="*/ 7375800 w 13425740"/>
                <a:gd name="connsiteY715" fmla="*/ 172000 h 5309615"/>
                <a:gd name="connsiteX716" fmla="*/ 7463888 w 13425740"/>
                <a:gd name="connsiteY716" fmla="*/ 130420 h 5309615"/>
                <a:gd name="connsiteX717" fmla="*/ 841416 w 13425740"/>
                <a:gd name="connsiteY717" fmla="*/ 130420 h 5309615"/>
                <a:gd name="connsiteX718" fmla="*/ 945242 w 13425740"/>
                <a:gd name="connsiteY718" fmla="*/ 145252 h 5309615"/>
                <a:gd name="connsiteX719" fmla="*/ 1019252 w 13425740"/>
                <a:gd name="connsiteY719" fmla="*/ 195631 h 5309615"/>
                <a:gd name="connsiteX720" fmla="*/ 939108 w 13425740"/>
                <a:gd name="connsiteY720" fmla="*/ 226905 h 5309615"/>
                <a:gd name="connsiteX721" fmla="*/ 926236 w 13425740"/>
                <a:gd name="connsiteY721" fmla="*/ 218106 h 5309615"/>
                <a:gd name="connsiteX722" fmla="*/ 926186 w 13425740"/>
                <a:gd name="connsiteY722" fmla="*/ 218106 h 5309615"/>
                <a:gd name="connsiteX723" fmla="*/ 784250 w 13425740"/>
                <a:gd name="connsiteY723" fmla="*/ 215592 h 5309615"/>
                <a:gd name="connsiteX724" fmla="*/ 756697 w 13425740"/>
                <a:gd name="connsiteY724" fmla="*/ 224190 h 5309615"/>
                <a:gd name="connsiteX725" fmla="*/ 753328 w 13425740"/>
                <a:gd name="connsiteY725" fmla="*/ 172000 h 5309615"/>
                <a:gd name="connsiteX726" fmla="*/ 841416 w 13425740"/>
                <a:gd name="connsiteY726" fmla="*/ 130420 h 5309615"/>
                <a:gd name="connsiteX727" fmla="*/ 5932325 w 13425740"/>
                <a:gd name="connsiteY727" fmla="*/ 0 h 5309615"/>
                <a:gd name="connsiteX728" fmla="*/ 6036000 w 13425740"/>
                <a:gd name="connsiteY728" fmla="*/ 15234 h 5309615"/>
                <a:gd name="connsiteX729" fmla="*/ 6109909 w 13425740"/>
                <a:gd name="connsiteY729" fmla="*/ 66921 h 5309615"/>
                <a:gd name="connsiteX730" fmla="*/ 6029866 w 13425740"/>
                <a:gd name="connsiteY730" fmla="*/ 98948 h 5309615"/>
                <a:gd name="connsiteX731" fmla="*/ 6029866 w 13425740"/>
                <a:gd name="connsiteY731" fmla="*/ 440090 h 5309615"/>
                <a:gd name="connsiteX732" fmla="*/ 5965811 w 13425740"/>
                <a:gd name="connsiteY732" fmla="*/ 449542 h 5309615"/>
                <a:gd name="connsiteX733" fmla="*/ 5965861 w 13425740"/>
                <a:gd name="connsiteY733" fmla="*/ 449633 h 5309615"/>
                <a:gd name="connsiteX734" fmla="*/ 5971945 w 13425740"/>
                <a:gd name="connsiteY734" fmla="*/ 448666 h 5309615"/>
                <a:gd name="connsiteX735" fmla="*/ 6029866 w 13425740"/>
                <a:gd name="connsiteY735" fmla="*/ 440188 h 5309615"/>
                <a:gd name="connsiteX736" fmla="*/ 6059279 w 13425740"/>
                <a:gd name="connsiteY736" fmla="*/ 437674 h 5309615"/>
                <a:gd name="connsiteX737" fmla="*/ 6157573 w 13425740"/>
                <a:gd name="connsiteY737" fmla="*/ 470405 h 5309615"/>
                <a:gd name="connsiteX738" fmla="*/ 6209109 w 13425740"/>
                <a:gd name="connsiteY738" fmla="*/ 546125 h 5309615"/>
                <a:gd name="connsiteX739" fmla="*/ 6175523 w 13425740"/>
                <a:gd name="connsiteY739" fmla="*/ 590823 h 5309615"/>
                <a:gd name="connsiteX740" fmla="*/ 6170030 w 13425740"/>
                <a:gd name="connsiteY740" fmla="*/ 583036 h 5309615"/>
                <a:gd name="connsiteX741" fmla="*/ 6153802 w 13425740"/>
                <a:gd name="connsiteY741" fmla="*/ 568544 h 5309615"/>
                <a:gd name="connsiteX742" fmla="*/ 6153802 w 13425740"/>
                <a:gd name="connsiteY742" fmla="*/ 791176 h 5309615"/>
                <a:gd name="connsiteX743" fmla="*/ 6193742 w 13425740"/>
                <a:gd name="connsiteY743" fmla="*/ 785176 h 5309615"/>
                <a:gd name="connsiteX744" fmla="*/ 6218159 w 13425740"/>
                <a:gd name="connsiteY744" fmla="*/ 783089 h 5309615"/>
                <a:gd name="connsiteX745" fmla="*/ 6320727 w 13425740"/>
                <a:gd name="connsiteY745" fmla="*/ 816776 h 5309615"/>
                <a:gd name="connsiteX746" fmla="*/ 6373671 w 13425740"/>
                <a:gd name="connsiteY746" fmla="*/ 896669 h 5309615"/>
                <a:gd name="connsiteX747" fmla="*/ 6337873 w 13425740"/>
                <a:gd name="connsiteY747" fmla="*/ 944534 h 5309615"/>
                <a:gd name="connsiteX748" fmla="*/ 6333486 w 13425740"/>
                <a:gd name="connsiteY748" fmla="*/ 937677 h 5309615"/>
                <a:gd name="connsiteX749" fmla="*/ 6320023 w 13425740"/>
                <a:gd name="connsiteY749" fmla="*/ 925022 h 5309615"/>
                <a:gd name="connsiteX750" fmla="*/ 6320023 w 13425740"/>
                <a:gd name="connsiteY750" fmla="*/ 1069931 h 5309615"/>
                <a:gd name="connsiteX751" fmla="*/ 6301974 w 13425740"/>
                <a:gd name="connsiteY751" fmla="*/ 1072997 h 5309615"/>
                <a:gd name="connsiteX752" fmla="*/ 6301989 w 13425740"/>
                <a:gd name="connsiteY752" fmla="*/ 1073026 h 5309615"/>
                <a:gd name="connsiteX753" fmla="*/ 6306882 w 13425740"/>
                <a:gd name="connsiteY753" fmla="*/ 1072173 h 5309615"/>
                <a:gd name="connsiteX754" fmla="*/ 6319923 w 13425740"/>
                <a:gd name="connsiteY754" fmla="*/ 1069980 h 5309615"/>
                <a:gd name="connsiteX755" fmla="*/ 6399967 w 13425740"/>
                <a:gd name="connsiteY755" fmla="*/ 1059321 h 5309615"/>
                <a:gd name="connsiteX756" fmla="*/ 6502535 w 13425740"/>
                <a:gd name="connsiteY756" fmla="*/ 1093008 h 5309615"/>
                <a:gd name="connsiteX757" fmla="*/ 6522546 w 13425740"/>
                <a:gd name="connsiteY757" fmla="*/ 1116739 h 5309615"/>
                <a:gd name="connsiteX758" fmla="*/ 6527976 w 13425740"/>
                <a:gd name="connsiteY758" fmla="*/ 1123527 h 5309615"/>
                <a:gd name="connsiteX759" fmla="*/ 6555528 w 13425740"/>
                <a:gd name="connsiteY759" fmla="*/ 1172850 h 5309615"/>
                <a:gd name="connsiteX760" fmla="*/ 6527976 w 13425740"/>
                <a:gd name="connsiteY760" fmla="*/ 1209855 h 5309615"/>
                <a:gd name="connsiteX761" fmla="*/ 6519739 w 13425740"/>
                <a:gd name="connsiteY761" fmla="*/ 1220653 h 5309615"/>
                <a:gd name="connsiteX762" fmla="*/ 6519780 w 13425740"/>
                <a:gd name="connsiteY762" fmla="*/ 1220716 h 5309615"/>
                <a:gd name="connsiteX763" fmla="*/ 6528026 w 13425740"/>
                <a:gd name="connsiteY763" fmla="*/ 1209906 h 5309615"/>
                <a:gd name="connsiteX764" fmla="*/ 6528026 w 13425740"/>
                <a:gd name="connsiteY764" fmla="*/ 1420271 h 5309615"/>
                <a:gd name="connsiteX765" fmla="*/ 6570511 w 13425740"/>
                <a:gd name="connsiteY765" fmla="*/ 1410115 h 5309615"/>
                <a:gd name="connsiteX766" fmla="*/ 6647689 w 13425740"/>
                <a:gd name="connsiteY766" fmla="*/ 1431634 h 5309615"/>
                <a:gd name="connsiteX767" fmla="*/ 6680672 w 13425740"/>
                <a:gd name="connsiteY767" fmla="*/ 1498857 h 5309615"/>
                <a:gd name="connsiteX768" fmla="*/ 6647186 w 13425740"/>
                <a:gd name="connsiteY768" fmla="*/ 1544861 h 5309615"/>
                <a:gd name="connsiteX769" fmla="*/ 6642158 w 13425740"/>
                <a:gd name="connsiteY769" fmla="*/ 1536215 h 5309615"/>
                <a:gd name="connsiteX770" fmla="*/ 6539338 w 13425740"/>
                <a:gd name="connsiteY770" fmla="*/ 1482315 h 5309615"/>
                <a:gd name="connsiteX771" fmla="*/ 6537260 w 13425740"/>
                <a:gd name="connsiteY771" fmla="*/ 1482513 h 5309615"/>
                <a:gd name="connsiteX772" fmla="*/ 6539339 w 13425740"/>
                <a:gd name="connsiteY772" fmla="*/ 1482318 h 5309615"/>
                <a:gd name="connsiteX773" fmla="*/ 6642158 w 13425740"/>
                <a:gd name="connsiteY773" fmla="*/ 1536216 h 5309615"/>
                <a:gd name="connsiteX774" fmla="*/ 6642158 w 13425740"/>
                <a:gd name="connsiteY774" fmla="*/ 1724738 h 5309615"/>
                <a:gd name="connsiteX775" fmla="*/ 6673495 w 13425740"/>
                <a:gd name="connsiteY775" fmla="*/ 1716217 h 5309615"/>
                <a:gd name="connsiteX776" fmla="*/ 6692286 w 13425740"/>
                <a:gd name="connsiteY776" fmla="*/ 1712433 h 5309615"/>
                <a:gd name="connsiteX777" fmla="*/ 6769464 w 13425740"/>
                <a:gd name="connsiteY777" fmla="*/ 1733952 h 5309615"/>
                <a:gd name="connsiteX778" fmla="*/ 6769414 w 13425740"/>
                <a:gd name="connsiteY778" fmla="*/ 1733952 h 5309615"/>
                <a:gd name="connsiteX779" fmla="*/ 6788620 w 13425740"/>
                <a:gd name="connsiteY779" fmla="*/ 1763397 h 5309615"/>
                <a:gd name="connsiteX780" fmla="*/ 6793625 w 13425740"/>
                <a:gd name="connsiteY780" fmla="*/ 1773078 h 5309615"/>
                <a:gd name="connsiteX781" fmla="*/ 6793625 w 13425740"/>
                <a:gd name="connsiteY781" fmla="*/ 1604641 h 5309615"/>
                <a:gd name="connsiteX782" fmla="*/ 6886791 w 13425740"/>
                <a:gd name="connsiteY782" fmla="*/ 1561954 h 5309615"/>
                <a:gd name="connsiteX783" fmla="*/ 6919686 w 13425740"/>
                <a:gd name="connsiteY783" fmla="*/ 1545218 h 5309615"/>
                <a:gd name="connsiteX784" fmla="*/ 6919733 w 13425740"/>
                <a:gd name="connsiteY784" fmla="*/ 1545118 h 5309615"/>
                <a:gd name="connsiteX785" fmla="*/ 6904443 w 13425740"/>
                <a:gd name="connsiteY785" fmla="*/ 1563469 h 5309615"/>
                <a:gd name="connsiteX786" fmla="*/ 6886841 w 13425740"/>
                <a:gd name="connsiteY786" fmla="*/ 1561852 h 5309615"/>
                <a:gd name="connsiteX787" fmla="*/ 6886791 w 13425740"/>
                <a:gd name="connsiteY787" fmla="*/ 1561801 h 5309615"/>
                <a:gd name="connsiteX788" fmla="*/ 6793624 w 13425740"/>
                <a:gd name="connsiteY788" fmla="*/ 1604488 h 5309615"/>
                <a:gd name="connsiteX789" fmla="*/ 6778842 w 13425740"/>
                <a:gd name="connsiteY789" fmla="*/ 1622840 h 5309615"/>
                <a:gd name="connsiteX790" fmla="*/ 6745307 w 13425740"/>
                <a:gd name="connsiteY790" fmla="*/ 1577991 h 5309615"/>
                <a:gd name="connsiteX791" fmla="*/ 6778340 w 13425740"/>
                <a:gd name="connsiteY791" fmla="*/ 1512428 h 5309615"/>
                <a:gd name="connsiteX792" fmla="*/ 6855618 w 13425740"/>
                <a:gd name="connsiteY792" fmla="*/ 1491411 h 5309615"/>
                <a:gd name="connsiteX793" fmla="*/ 6875396 w 13425740"/>
                <a:gd name="connsiteY793" fmla="*/ 1495320 h 5309615"/>
                <a:gd name="connsiteX794" fmla="*/ 6907908 w 13425740"/>
                <a:gd name="connsiteY794" fmla="*/ 1503967 h 5309615"/>
                <a:gd name="connsiteX795" fmla="*/ 6907908 w 13425740"/>
                <a:gd name="connsiteY795" fmla="*/ 1296834 h 5309615"/>
                <a:gd name="connsiteX796" fmla="*/ 6915651 w 13425740"/>
                <a:gd name="connsiteY796" fmla="*/ 1306740 h 5309615"/>
                <a:gd name="connsiteX797" fmla="*/ 6915704 w 13425740"/>
                <a:gd name="connsiteY797" fmla="*/ 1306659 h 5309615"/>
                <a:gd name="connsiteX798" fmla="*/ 6920138 w 13425740"/>
                <a:gd name="connsiteY798" fmla="*/ 1299952 h 5309615"/>
                <a:gd name="connsiteX799" fmla="*/ 6941742 w 13425740"/>
                <a:gd name="connsiteY799" fmla="*/ 1281573 h 5309615"/>
                <a:gd name="connsiteX800" fmla="*/ 6964281 w 13425740"/>
                <a:gd name="connsiteY800" fmla="*/ 1265061 h 5309615"/>
                <a:gd name="connsiteX801" fmla="*/ 6984308 w 13425740"/>
                <a:gd name="connsiteY801" fmla="*/ 1251461 h 5309615"/>
                <a:gd name="connsiteX802" fmla="*/ 7012991 w 13425740"/>
                <a:gd name="connsiteY802" fmla="*/ 1236027 h 5309615"/>
                <a:gd name="connsiteX803" fmla="*/ 7032814 w 13425740"/>
                <a:gd name="connsiteY803" fmla="*/ 1226339 h 5309615"/>
                <a:gd name="connsiteX804" fmla="*/ 7043305 w 13425740"/>
                <a:gd name="connsiteY804" fmla="*/ 1223601 h 5309615"/>
                <a:gd name="connsiteX805" fmla="*/ 7050943 w 13425740"/>
                <a:gd name="connsiteY805" fmla="*/ 1222052 h 5309615"/>
                <a:gd name="connsiteX806" fmla="*/ 7063258 w 13425740"/>
                <a:gd name="connsiteY806" fmla="*/ 1224855 h 5309615"/>
                <a:gd name="connsiteX807" fmla="*/ 7064275 w 13425740"/>
                <a:gd name="connsiteY807" fmla="*/ 1225137 h 5309615"/>
                <a:gd name="connsiteX808" fmla="*/ 7093486 w 13425740"/>
                <a:gd name="connsiteY808" fmla="*/ 1219757 h 5309615"/>
                <a:gd name="connsiteX809" fmla="*/ 7116263 w 13425740"/>
                <a:gd name="connsiteY809" fmla="*/ 1219757 h 5309615"/>
                <a:gd name="connsiteX810" fmla="*/ 7116263 w 13425740"/>
                <a:gd name="connsiteY810" fmla="*/ 1192556 h 5309615"/>
                <a:gd name="connsiteX811" fmla="*/ 7133810 w 13425740"/>
                <a:gd name="connsiteY811" fmla="*/ 1162691 h 5309615"/>
                <a:gd name="connsiteX812" fmla="*/ 7133759 w 13425740"/>
                <a:gd name="connsiteY812" fmla="*/ 1162683 h 5309615"/>
                <a:gd name="connsiteX813" fmla="*/ 7128919 w 13425740"/>
                <a:gd name="connsiteY813" fmla="*/ 1171753 h 5309615"/>
                <a:gd name="connsiteX814" fmla="*/ 7116262 w 13425740"/>
                <a:gd name="connsiteY814" fmla="*/ 1192456 h 5309615"/>
                <a:gd name="connsiteX815" fmla="*/ 7116262 w 13425740"/>
                <a:gd name="connsiteY815" fmla="*/ 1219656 h 5309615"/>
                <a:gd name="connsiteX816" fmla="*/ 7093486 w 13425740"/>
                <a:gd name="connsiteY816" fmla="*/ 1219656 h 5309615"/>
                <a:gd name="connsiteX817" fmla="*/ 7064274 w 13425740"/>
                <a:gd name="connsiteY817" fmla="*/ 1225036 h 5309615"/>
                <a:gd name="connsiteX818" fmla="*/ 7064274 w 13425740"/>
                <a:gd name="connsiteY818" fmla="*/ 1225086 h 5309615"/>
                <a:gd name="connsiteX819" fmla="*/ 7063258 w 13425740"/>
                <a:gd name="connsiteY819" fmla="*/ 1224855 h 5309615"/>
                <a:gd name="connsiteX820" fmla="*/ 7052227 w 13425740"/>
                <a:gd name="connsiteY820" fmla="*/ 1221791 h 5309615"/>
                <a:gd name="connsiteX821" fmla="*/ 7050943 w 13425740"/>
                <a:gd name="connsiteY821" fmla="*/ 1222052 h 5309615"/>
                <a:gd name="connsiteX822" fmla="*/ 7050035 w 13425740"/>
                <a:gd name="connsiteY822" fmla="*/ 1221845 h 5309615"/>
                <a:gd name="connsiteX823" fmla="*/ 7043305 w 13425740"/>
                <a:gd name="connsiteY823" fmla="*/ 1223601 h 5309615"/>
                <a:gd name="connsiteX824" fmla="*/ 7034946 w 13425740"/>
                <a:gd name="connsiteY824" fmla="*/ 1225297 h 5309615"/>
                <a:gd name="connsiteX825" fmla="*/ 7032814 w 13425740"/>
                <a:gd name="connsiteY825" fmla="*/ 1226339 h 5309615"/>
                <a:gd name="connsiteX826" fmla="*/ 7029286 w 13425740"/>
                <a:gd name="connsiteY826" fmla="*/ 1227259 h 5309615"/>
                <a:gd name="connsiteX827" fmla="*/ 7012991 w 13425740"/>
                <a:gd name="connsiteY827" fmla="*/ 1236027 h 5309615"/>
                <a:gd name="connsiteX828" fmla="*/ 6991739 w 13425740"/>
                <a:gd name="connsiteY828" fmla="*/ 1246415 h 5309615"/>
                <a:gd name="connsiteX829" fmla="*/ 6984308 w 13425740"/>
                <a:gd name="connsiteY829" fmla="*/ 1251461 h 5309615"/>
                <a:gd name="connsiteX830" fmla="*/ 6978800 w 13425740"/>
                <a:gd name="connsiteY830" fmla="*/ 1254424 h 5309615"/>
                <a:gd name="connsiteX831" fmla="*/ 6964281 w 13425740"/>
                <a:gd name="connsiteY831" fmla="*/ 1265061 h 5309615"/>
                <a:gd name="connsiteX832" fmla="*/ 6948766 w 13425740"/>
                <a:gd name="connsiteY832" fmla="*/ 1275597 h 5309615"/>
                <a:gd name="connsiteX833" fmla="*/ 6941742 w 13425740"/>
                <a:gd name="connsiteY833" fmla="*/ 1281573 h 5309615"/>
                <a:gd name="connsiteX834" fmla="*/ 6933896 w 13425740"/>
                <a:gd name="connsiteY834" fmla="*/ 1287321 h 5309615"/>
                <a:gd name="connsiteX835" fmla="*/ 6915651 w 13425740"/>
                <a:gd name="connsiteY835" fmla="*/ 1306689 h 5309615"/>
                <a:gd name="connsiteX836" fmla="*/ 6907908 w 13425740"/>
                <a:gd name="connsiteY836" fmla="*/ 1296784 h 5309615"/>
                <a:gd name="connsiteX837" fmla="*/ 6879802 w 13425740"/>
                <a:gd name="connsiteY837" fmla="*/ 1260030 h 5309615"/>
                <a:gd name="connsiteX838" fmla="*/ 6932846 w 13425740"/>
                <a:gd name="connsiteY838" fmla="*/ 1182098 h 5309615"/>
                <a:gd name="connsiteX839" fmla="*/ 7035565 w 13425740"/>
                <a:gd name="connsiteY839" fmla="*/ 1149266 h 5309615"/>
                <a:gd name="connsiteX840" fmla="*/ 7116262 w 13425740"/>
                <a:gd name="connsiteY840" fmla="*/ 1159724 h 5309615"/>
                <a:gd name="connsiteX841" fmla="*/ 7116263 w 13425740"/>
                <a:gd name="connsiteY841" fmla="*/ 1159724 h 5309615"/>
                <a:gd name="connsiteX842" fmla="*/ 7116263 w 13425740"/>
                <a:gd name="connsiteY842" fmla="*/ 1010447 h 5309615"/>
                <a:gd name="connsiteX843" fmla="*/ 7237183 w 13425740"/>
                <a:gd name="connsiteY843" fmla="*/ 955794 h 5309615"/>
                <a:gd name="connsiteX844" fmla="*/ 7275294 w 13425740"/>
                <a:gd name="connsiteY844" fmla="*/ 941415 h 5309615"/>
                <a:gd name="connsiteX845" fmla="*/ 7282685 w 13425740"/>
                <a:gd name="connsiteY845" fmla="*/ 941415 h 5309615"/>
                <a:gd name="connsiteX846" fmla="*/ 7282685 w 13425740"/>
                <a:gd name="connsiteY846" fmla="*/ 932263 h 5309615"/>
                <a:gd name="connsiteX847" fmla="*/ 7285188 w 13425740"/>
                <a:gd name="connsiteY847" fmla="*/ 928417 h 5309615"/>
                <a:gd name="connsiteX848" fmla="*/ 7296282 w 13425740"/>
                <a:gd name="connsiteY848" fmla="*/ 911829 h 5309615"/>
                <a:gd name="connsiteX849" fmla="*/ 7298315 w 13425740"/>
                <a:gd name="connsiteY849" fmla="*/ 908249 h 5309615"/>
                <a:gd name="connsiteX850" fmla="*/ 7299805 w 13425740"/>
                <a:gd name="connsiteY850" fmla="*/ 905961 h 5309615"/>
                <a:gd name="connsiteX851" fmla="*/ 7306668 w 13425740"/>
                <a:gd name="connsiteY851" fmla="*/ 893347 h 5309615"/>
                <a:gd name="connsiteX852" fmla="*/ 7306618 w 13425740"/>
                <a:gd name="connsiteY852" fmla="*/ 893339 h 5309615"/>
                <a:gd name="connsiteX853" fmla="*/ 7304843 w 13425740"/>
                <a:gd name="connsiteY853" fmla="*/ 896760 h 5309615"/>
                <a:gd name="connsiteX854" fmla="*/ 7298315 w 13425740"/>
                <a:gd name="connsiteY854" fmla="*/ 908249 h 5309615"/>
                <a:gd name="connsiteX855" fmla="*/ 7285188 w 13425740"/>
                <a:gd name="connsiteY855" fmla="*/ 928417 h 5309615"/>
                <a:gd name="connsiteX856" fmla="*/ 7282684 w 13425740"/>
                <a:gd name="connsiteY856" fmla="*/ 932162 h 5309615"/>
                <a:gd name="connsiteX857" fmla="*/ 7282684 w 13425740"/>
                <a:gd name="connsiteY857" fmla="*/ 941313 h 5309615"/>
                <a:gd name="connsiteX858" fmla="*/ 7275294 w 13425740"/>
                <a:gd name="connsiteY858" fmla="*/ 941313 h 5309615"/>
                <a:gd name="connsiteX859" fmla="*/ 7237182 w 13425740"/>
                <a:gd name="connsiteY859" fmla="*/ 955692 h 5309615"/>
                <a:gd name="connsiteX860" fmla="*/ 7237132 w 13425740"/>
                <a:gd name="connsiteY860" fmla="*/ 955743 h 5309615"/>
                <a:gd name="connsiteX861" fmla="*/ 7116212 w 13425740"/>
                <a:gd name="connsiteY861" fmla="*/ 1010395 h 5309615"/>
                <a:gd name="connsiteX862" fmla="*/ 7088509 w 13425740"/>
                <a:gd name="connsiteY862" fmla="*/ 1037345 h 5309615"/>
                <a:gd name="connsiteX863" fmla="*/ 7052660 w 13425740"/>
                <a:gd name="connsiteY863" fmla="*/ 990686 h 5309615"/>
                <a:gd name="connsiteX864" fmla="*/ 7105704 w 13425740"/>
                <a:gd name="connsiteY864" fmla="*/ 912754 h 5309615"/>
                <a:gd name="connsiteX865" fmla="*/ 7208423 w 13425740"/>
                <a:gd name="connsiteY865" fmla="*/ 879872 h 5309615"/>
                <a:gd name="connsiteX866" fmla="*/ 7282684 w 13425740"/>
                <a:gd name="connsiteY866" fmla="*/ 889325 h 5309615"/>
                <a:gd name="connsiteX867" fmla="*/ 7282685 w 13425740"/>
                <a:gd name="connsiteY867" fmla="*/ 889325 h 5309615"/>
                <a:gd name="connsiteX868" fmla="*/ 7282685 w 13425740"/>
                <a:gd name="connsiteY868" fmla="*/ 663021 h 5309615"/>
                <a:gd name="connsiteX869" fmla="*/ 7393951 w 13425740"/>
                <a:gd name="connsiteY869" fmla="*/ 614100 h 5309615"/>
                <a:gd name="connsiteX870" fmla="*/ 7404214 w 13425740"/>
                <a:gd name="connsiteY870" fmla="*/ 617564 h 5309615"/>
                <a:gd name="connsiteX871" fmla="*/ 7411494 w 13425740"/>
                <a:gd name="connsiteY871" fmla="*/ 614992 h 5309615"/>
                <a:gd name="connsiteX872" fmla="*/ 7412529 w 13425740"/>
                <a:gd name="connsiteY872" fmla="*/ 615053 h 5309615"/>
                <a:gd name="connsiteX873" fmla="*/ 7413386 w 13425740"/>
                <a:gd name="connsiteY873" fmla="*/ 614323 h 5309615"/>
                <a:gd name="connsiteX874" fmla="*/ 7415286 w 13425740"/>
                <a:gd name="connsiteY874" fmla="*/ 613652 h 5309615"/>
                <a:gd name="connsiteX875" fmla="*/ 7422765 w 13425740"/>
                <a:gd name="connsiteY875" fmla="*/ 606329 h 5309615"/>
                <a:gd name="connsiteX876" fmla="*/ 7431993 w 13425740"/>
                <a:gd name="connsiteY876" fmla="*/ 598463 h 5309615"/>
                <a:gd name="connsiteX877" fmla="*/ 7435058 w 13425740"/>
                <a:gd name="connsiteY877" fmla="*/ 594293 h 5309615"/>
                <a:gd name="connsiteX878" fmla="*/ 7437172 w 13425740"/>
                <a:gd name="connsiteY878" fmla="*/ 592223 h 5309615"/>
                <a:gd name="connsiteX879" fmla="*/ 7443618 w 13425740"/>
                <a:gd name="connsiteY879" fmla="*/ 582645 h 5309615"/>
                <a:gd name="connsiteX880" fmla="*/ 7448796 w 13425740"/>
                <a:gd name="connsiteY880" fmla="*/ 575600 h 5309615"/>
                <a:gd name="connsiteX881" fmla="*/ 7452134 w 13425740"/>
                <a:gd name="connsiteY881" fmla="*/ 569993 h 5309615"/>
                <a:gd name="connsiteX882" fmla="*/ 7454240 w 13425740"/>
                <a:gd name="connsiteY882" fmla="*/ 566863 h 5309615"/>
                <a:gd name="connsiteX883" fmla="*/ 7461123 w 13425740"/>
                <a:gd name="connsiteY883" fmla="*/ 554621 h 5309615"/>
                <a:gd name="connsiteX884" fmla="*/ 7461095 w 13425740"/>
                <a:gd name="connsiteY884" fmla="*/ 554617 h 5309615"/>
                <a:gd name="connsiteX885" fmla="*/ 7459341 w 13425740"/>
                <a:gd name="connsiteY885" fmla="*/ 557885 h 5309615"/>
                <a:gd name="connsiteX886" fmla="*/ 7452134 w 13425740"/>
                <a:gd name="connsiteY886" fmla="*/ 569993 h 5309615"/>
                <a:gd name="connsiteX887" fmla="*/ 7443618 w 13425740"/>
                <a:gd name="connsiteY887" fmla="*/ 582645 h 5309615"/>
                <a:gd name="connsiteX888" fmla="*/ 7435058 w 13425740"/>
                <a:gd name="connsiteY888" fmla="*/ 594293 h 5309615"/>
                <a:gd name="connsiteX889" fmla="*/ 7422765 w 13425740"/>
                <a:gd name="connsiteY889" fmla="*/ 606329 h 5309615"/>
                <a:gd name="connsiteX890" fmla="*/ 7413386 w 13425740"/>
                <a:gd name="connsiteY890" fmla="*/ 614323 h 5309615"/>
                <a:gd name="connsiteX891" fmla="*/ 7411494 w 13425740"/>
                <a:gd name="connsiteY891" fmla="*/ 614992 h 5309615"/>
                <a:gd name="connsiteX892" fmla="*/ 7394002 w 13425740"/>
                <a:gd name="connsiteY892" fmla="*/ 613949 h 5309615"/>
                <a:gd name="connsiteX893" fmla="*/ 7394052 w 13425740"/>
                <a:gd name="connsiteY893" fmla="*/ 613949 h 5309615"/>
                <a:gd name="connsiteX894" fmla="*/ 7282786 w 13425740"/>
                <a:gd name="connsiteY894" fmla="*/ 662870 h 5309615"/>
                <a:gd name="connsiteX895" fmla="*/ 7251211 w 13425740"/>
                <a:gd name="connsiteY895" fmla="*/ 692182 h 5309615"/>
                <a:gd name="connsiteX896" fmla="*/ 7217574 w 13425740"/>
                <a:gd name="connsiteY896" fmla="*/ 648591 h 5309615"/>
                <a:gd name="connsiteX897" fmla="*/ 7269160 w 13425740"/>
                <a:gd name="connsiteY897" fmla="*/ 574732 h 5309615"/>
                <a:gd name="connsiteX898" fmla="*/ 7367606 w 13425740"/>
                <a:gd name="connsiteY898" fmla="*/ 542805 h 5309615"/>
                <a:gd name="connsiteX899" fmla="*/ 7381671 w 13425740"/>
                <a:gd name="connsiteY899" fmla="*/ 543477 h 5309615"/>
                <a:gd name="connsiteX900" fmla="*/ 7406772 w 13425740"/>
                <a:gd name="connsiteY900" fmla="*/ 546519 h 5309615"/>
                <a:gd name="connsiteX901" fmla="*/ 7406772 w 13425740"/>
                <a:gd name="connsiteY901" fmla="*/ 215693 h 5309615"/>
                <a:gd name="connsiteX902" fmla="*/ 7548709 w 13425740"/>
                <a:gd name="connsiteY902" fmla="*/ 218206 h 5309615"/>
                <a:gd name="connsiteX903" fmla="*/ 7561580 w 13425740"/>
                <a:gd name="connsiteY903" fmla="*/ 227005 h 5309615"/>
                <a:gd name="connsiteX904" fmla="*/ 7561580 w 13425740"/>
                <a:gd name="connsiteY904" fmla="*/ 559748 h 5309615"/>
                <a:gd name="connsiteX905" fmla="*/ 7591044 w 13425740"/>
                <a:gd name="connsiteY905" fmla="*/ 557284 h 5309615"/>
                <a:gd name="connsiteX906" fmla="*/ 7689489 w 13425740"/>
                <a:gd name="connsiteY906" fmla="*/ 589211 h 5309615"/>
                <a:gd name="connsiteX907" fmla="*/ 7741075 w 13425740"/>
                <a:gd name="connsiteY907" fmla="*/ 663070 h 5309615"/>
                <a:gd name="connsiteX908" fmla="*/ 7707439 w 13425740"/>
                <a:gd name="connsiteY908" fmla="*/ 706662 h 5309615"/>
                <a:gd name="connsiteX909" fmla="*/ 7685668 w 13425740"/>
                <a:gd name="connsiteY909" fmla="*/ 684891 h 5309615"/>
                <a:gd name="connsiteX910" fmla="*/ 7564597 w 13425740"/>
                <a:gd name="connsiteY910" fmla="*/ 628378 h 5309615"/>
                <a:gd name="connsiteX911" fmla="*/ 7564597 w 13425740"/>
                <a:gd name="connsiteY911" fmla="*/ 628428 h 5309615"/>
                <a:gd name="connsiteX912" fmla="*/ 7547303 w 13425740"/>
                <a:gd name="connsiteY912" fmla="*/ 629460 h 5309615"/>
                <a:gd name="connsiteX913" fmla="*/ 7545049 w 13425740"/>
                <a:gd name="connsiteY913" fmla="*/ 628663 h 5309615"/>
                <a:gd name="connsiteX914" fmla="*/ 7536228 w 13425740"/>
                <a:gd name="connsiteY914" fmla="*/ 621144 h 5309615"/>
                <a:gd name="connsiteX915" fmla="*/ 7523410 w 13425740"/>
                <a:gd name="connsiteY915" fmla="*/ 608594 h 5309615"/>
                <a:gd name="connsiteX916" fmla="*/ 7515173 w 13425740"/>
                <a:gd name="connsiteY916" fmla="*/ 597387 h 5309615"/>
                <a:gd name="connsiteX917" fmla="*/ 7506341 w 13425740"/>
                <a:gd name="connsiteY917" fmla="*/ 584264 h 5309615"/>
                <a:gd name="connsiteX918" fmla="*/ 7499257 w 13425740"/>
                <a:gd name="connsiteY918" fmla="*/ 572365 h 5309615"/>
                <a:gd name="connsiteX919" fmla="*/ 7497450 w 13425740"/>
                <a:gd name="connsiteY919" fmla="*/ 568996 h 5309615"/>
                <a:gd name="connsiteX920" fmla="*/ 7497425 w 13425740"/>
                <a:gd name="connsiteY920" fmla="*/ 569000 h 5309615"/>
                <a:gd name="connsiteX921" fmla="*/ 7504307 w 13425740"/>
                <a:gd name="connsiteY921" fmla="*/ 581242 h 5309615"/>
                <a:gd name="connsiteX922" fmla="*/ 7506341 w 13425740"/>
                <a:gd name="connsiteY922" fmla="*/ 584264 h 5309615"/>
                <a:gd name="connsiteX923" fmla="*/ 7509803 w 13425740"/>
                <a:gd name="connsiteY923" fmla="*/ 590080 h 5309615"/>
                <a:gd name="connsiteX924" fmla="*/ 7515173 w 13425740"/>
                <a:gd name="connsiteY924" fmla="*/ 597387 h 5309615"/>
                <a:gd name="connsiteX925" fmla="*/ 7521376 w 13425740"/>
                <a:gd name="connsiteY925" fmla="*/ 606602 h 5309615"/>
                <a:gd name="connsiteX926" fmla="*/ 7523410 w 13425740"/>
                <a:gd name="connsiteY926" fmla="*/ 608594 h 5309615"/>
                <a:gd name="connsiteX927" fmla="*/ 7526606 w 13425740"/>
                <a:gd name="connsiteY927" fmla="*/ 612943 h 5309615"/>
                <a:gd name="connsiteX928" fmla="*/ 7536228 w 13425740"/>
                <a:gd name="connsiteY928" fmla="*/ 621144 h 5309615"/>
                <a:gd name="connsiteX929" fmla="*/ 7543262 w 13425740"/>
                <a:gd name="connsiteY929" fmla="*/ 628031 h 5309615"/>
                <a:gd name="connsiteX930" fmla="*/ 7545049 w 13425740"/>
                <a:gd name="connsiteY930" fmla="*/ 628663 h 5309615"/>
                <a:gd name="connsiteX931" fmla="*/ 7546070 w 13425740"/>
                <a:gd name="connsiteY931" fmla="*/ 629533 h 5309615"/>
                <a:gd name="connsiteX932" fmla="*/ 7547303 w 13425740"/>
                <a:gd name="connsiteY932" fmla="*/ 629460 h 5309615"/>
                <a:gd name="connsiteX933" fmla="*/ 7554334 w 13425740"/>
                <a:gd name="connsiteY933" fmla="*/ 631944 h 5309615"/>
                <a:gd name="connsiteX934" fmla="*/ 7564597 w 13425740"/>
                <a:gd name="connsiteY934" fmla="*/ 628480 h 5309615"/>
                <a:gd name="connsiteX935" fmla="*/ 7685668 w 13425740"/>
                <a:gd name="connsiteY935" fmla="*/ 684993 h 5309615"/>
                <a:gd name="connsiteX936" fmla="*/ 7685668 w 13425740"/>
                <a:gd name="connsiteY936" fmla="*/ 902087 h 5309615"/>
                <a:gd name="connsiteX937" fmla="*/ 7725677 w 13425740"/>
                <a:gd name="connsiteY937" fmla="*/ 896243 h 5309615"/>
                <a:gd name="connsiteX938" fmla="*/ 7750125 w 13425740"/>
                <a:gd name="connsiteY938" fmla="*/ 894200 h 5309615"/>
                <a:gd name="connsiteX939" fmla="*/ 7852844 w 13425740"/>
                <a:gd name="connsiteY939" fmla="*/ 927083 h 5309615"/>
                <a:gd name="connsiteX940" fmla="*/ 7905888 w 13425740"/>
                <a:gd name="connsiteY940" fmla="*/ 1005015 h 5309615"/>
                <a:gd name="connsiteX941" fmla="*/ 7870039 w 13425740"/>
                <a:gd name="connsiteY941" fmla="*/ 1051674 h 5309615"/>
                <a:gd name="connsiteX942" fmla="*/ 7852140 w 13425740"/>
                <a:gd name="connsiteY942" fmla="*/ 1032617 h 5309615"/>
                <a:gd name="connsiteX943" fmla="*/ 7721416 w 13425740"/>
                <a:gd name="connsiteY943" fmla="*/ 970071 h 5309615"/>
                <a:gd name="connsiteX944" fmla="*/ 7721365 w 13425740"/>
                <a:gd name="connsiteY944" fmla="*/ 970021 h 5309615"/>
                <a:gd name="connsiteX945" fmla="*/ 7718202 w 13425740"/>
                <a:gd name="connsiteY945" fmla="*/ 971299 h 5309615"/>
                <a:gd name="connsiteX946" fmla="*/ 7711390 w 13425740"/>
                <a:gd name="connsiteY946" fmla="*/ 973683 h 5309615"/>
                <a:gd name="connsiteX947" fmla="*/ 7706356 w 13425740"/>
                <a:gd name="connsiteY947" fmla="*/ 972472 h 5309615"/>
                <a:gd name="connsiteX948" fmla="*/ 7700981 w 13425740"/>
                <a:gd name="connsiteY948" fmla="*/ 970593 h 5309615"/>
                <a:gd name="connsiteX949" fmla="*/ 7691537 w 13425740"/>
                <a:gd name="connsiteY949" fmla="*/ 962436 h 5309615"/>
                <a:gd name="connsiteX950" fmla="*/ 7678548 w 13425740"/>
                <a:gd name="connsiteY950" fmla="*/ 949507 h 5309615"/>
                <a:gd name="connsiteX951" fmla="*/ 7669976 w 13425740"/>
                <a:gd name="connsiteY951" fmla="*/ 937545 h 5309615"/>
                <a:gd name="connsiteX952" fmla="*/ 7661002 w 13425740"/>
                <a:gd name="connsiteY952" fmla="*/ 923843 h 5309615"/>
                <a:gd name="connsiteX953" fmla="*/ 7653700 w 13425740"/>
                <a:gd name="connsiteY953" fmla="*/ 911184 h 5309615"/>
                <a:gd name="connsiteX954" fmla="*/ 7651907 w 13425740"/>
                <a:gd name="connsiteY954" fmla="*/ 907723 h 5309615"/>
                <a:gd name="connsiteX955" fmla="*/ 7651880 w 13425740"/>
                <a:gd name="connsiteY955" fmla="*/ 907728 h 5309615"/>
                <a:gd name="connsiteX956" fmla="*/ 7658913 w 13425740"/>
                <a:gd name="connsiteY956" fmla="*/ 920652 h 5309615"/>
                <a:gd name="connsiteX957" fmla="*/ 7661002 w 13425740"/>
                <a:gd name="connsiteY957" fmla="*/ 923843 h 5309615"/>
                <a:gd name="connsiteX958" fmla="*/ 7664491 w 13425740"/>
                <a:gd name="connsiteY958" fmla="*/ 929891 h 5309615"/>
                <a:gd name="connsiteX959" fmla="*/ 7669976 w 13425740"/>
                <a:gd name="connsiteY959" fmla="*/ 937545 h 5309615"/>
                <a:gd name="connsiteX960" fmla="*/ 7676429 w 13425740"/>
                <a:gd name="connsiteY960" fmla="*/ 947398 h 5309615"/>
                <a:gd name="connsiteX961" fmla="*/ 7678548 w 13425740"/>
                <a:gd name="connsiteY961" fmla="*/ 949507 h 5309615"/>
                <a:gd name="connsiteX962" fmla="*/ 7681765 w 13425740"/>
                <a:gd name="connsiteY962" fmla="*/ 953997 h 5309615"/>
                <a:gd name="connsiteX963" fmla="*/ 7691537 w 13425740"/>
                <a:gd name="connsiteY963" fmla="*/ 962436 h 5309615"/>
                <a:gd name="connsiteX964" fmla="*/ 7699054 w 13425740"/>
                <a:gd name="connsiteY964" fmla="*/ 969919 h 5309615"/>
                <a:gd name="connsiteX965" fmla="*/ 7700981 w 13425740"/>
                <a:gd name="connsiteY965" fmla="*/ 970593 h 5309615"/>
                <a:gd name="connsiteX966" fmla="*/ 7701923 w 13425740"/>
                <a:gd name="connsiteY966" fmla="*/ 971407 h 5309615"/>
                <a:gd name="connsiteX967" fmla="*/ 7706356 w 13425740"/>
                <a:gd name="connsiteY967" fmla="*/ 972472 h 5309615"/>
                <a:gd name="connsiteX968" fmla="*/ 7710604 w 13425740"/>
                <a:gd name="connsiteY968" fmla="*/ 973958 h 5309615"/>
                <a:gd name="connsiteX969" fmla="*/ 7711390 w 13425740"/>
                <a:gd name="connsiteY969" fmla="*/ 973683 h 5309615"/>
                <a:gd name="connsiteX970" fmla="*/ 7711959 w 13425740"/>
                <a:gd name="connsiteY970" fmla="*/ 973819 h 5309615"/>
                <a:gd name="connsiteX971" fmla="*/ 7718202 w 13425740"/>
                <a:gd name="connsiteY971" fmla="*/ 971299 h 5309615"/>
                <a:gd name="connsiteX972" fmla="*/ 7721416 w 13425740"/>
                <a:gd name="connsiteY972" fmla="*/ 970174 h 5309615"/>
                <a:gd name="connsiteX973" fmla="*/ 7852140 w 13425740"/>
                <a:gd name="connsiteY973" fmla="*/ 1032721 h 5309615"/>
                <a:gd name="connsiteX974" fmla="*/ 7852140 w 13425740"/>
                <a:gd name="connsiteY974" fmla="*/ 1174052 h 5309615"/>
                <a:gd name="connsiteX975" fmla="*/ 7932335 w 13425740"/>
                <a:gd name="connsiteY975" fmla="*/ 1163644 h 5309615"/>
                <a:gd name="connsiteX976" fmla="*/ 8035054 w 13425740"/>
                <a:gd name="connsiteY976" fmla="*/ 1196476 h 5309615"/>
                <a:gd name="connsiteX977" fmla="*/ 8055065 w 13425740"/>
                <a:gd name="connsiteY977" fmla="*/ 1219655 h 5309615"/>
                <a:gd name="connsiteX978" fmla="*/ 8055066 w 13425740"/>
                <a:gd name="connsiteY978" fmla="*/ 1219656 h 5309615"/>
                <a:gd name="connsiteX979" fmla="*/ 8060444 w 13425740"/>
                <a:gd name="connsiteY979" fmla="*/ 1219656 h 5309615"/>
                <a:gd name="connsiteX980" fmla="*/ 8060444 w 13425740"/>
                <a:gd name="connsiteY980" fmla="*/ 1226230 h 5309615"/>
                <a:gd name="connsiteX981" fmla="*/ 8060495 w 13425740"/>
                <a:gd name="connsiteY981" fmla="*/ 1226292 h 5309615"/>
                <a:gd name="connsiteX982" fmla="*/ 8088098 w 13425740"/>
                <a:gd name="connsiteY982" fmla="*/ 1274408 h 5309615"/>
                <a:gd name="connsiteX983" fmla="*/ 8060495 w 13425740"/>
                <a:gd name="connsiteY983" fmla="*/ 1310508 h 5309615"/>
                <a:gd name="connsiteX984" fmla="*/ 8052199 w 13425740"/>
                <a:gd name="connsiteY984" fmla="*/ 1321067 h 5309615"/>
                <a:gd name="connsiteX985" fmla="*/ 8033933 w 13425740"/>
                <a:gd name="connsiteY985" fmla="*/ 1301706 h 5309615"/>
                <a:gd name="connsiteX986" fmla="*/ 8026518 w 13425740"/>
                <a:gd name="connsiteY986" fmla="*/ 1296275 h 5309615"/>
                <a:gd name="connsiteX987" fmla="*/ 8047726 w 13425740"/>
                <a:gd name="connsiteY987" fmla="*/ 1314330 h 5309615"/>
                <a:gd name="connsiteX988" fmla="*/ 8052192 w 13425740"/>
                <a:gd name="connsiteY988" fmla="*/ 1321109 h 5309615"/>
                <a:gd name="connsiteX989" fmla="*/ 8052199 w 13425740"/>
                <a:gd name="connsiteY989" fmla="*/ 1321119 h 5309615"/>
                <a:gd name="connsiteX990" fmla="*/ 8060495 w 13425740"/>
                <a:gd name="connsiteY990" fmla="*/ 1310560 h 5309615"/>
                <a:gd name="connsiteX991" fmla="*/ 8060495 w 13425740"/>
                <a:gd name="connsiteY991" fmla="*/ 1515731 h 5309615"/>
                <a:gd name="connsiteX992" fmla="*/ 8087463 w 13425740"/>
                <a:gd name="connsiteY992" fmla="*/ 1508718 h 5309615"/>
                <a:gd name="connsiteX993" fmla="*/ 8102980 w 13425740"/>
                <a:gd name="connsiteY993" fmla="*/ 1505840 h 5309615"/>
                <a:gd name="connsiteX994" fmla="*/ 8180258 w 13425740"/>
                <a:gd name="connsiteY994" fmla="*/ 1526857 h 5309615"/>
                <a:gd name="connsiteX995" fmla="*/ 8213291 w 13425740"/>
                <a:gd name="connsiteY995" fmla="*/ 1592420 h 5309615"/>
                <a:gd name="connsiteX996" fmla="*/ 8179755 w 13425740"/>
                <a:gd name="connsiteY996" fmla="*/ 1637269 h 5309615"/>
                <a:gd name="connsiteX997" fmla="*/ 8174727 w 13425740"/>
                <a:gd name="connsiteY997" fmla="*/ 1628822 h 5309615"/>
                <a:gd name="connsiteX998" fmla="*/ 8071807 w 13425740"/>
                <a:gd name="connsiteY998" fmla="*/ 1576281 h 5309615"/>
                <a:gd name="connsiteX999" fmla="*/ 8071757 w 13425740"/>
                <a:gd name="connsiteY999" fmla="*/ 1576281 h 5309615"/>
                <a:gd name="connsiteX1000" fmla="*/ 8062820 w 13425740"/>
                <a:gd name="connsiteY1000" fmla="*/ 1580563 h 5309615"/>
                <a:gd name="connsiteX1001" fmla="*/ 8062855 w 13425740"/>
                <a:gd name="connsiteY1001" fmla="*/ 1580574 h 5309615"/>
                <a:gd name="connsiteX1002" fmla="*/ 8071807 w 13425740"/>
                <a:gd name="connsiteY1002" fmla="*/ 1576284 h 5309615"/>
                <a:gd name="connsiteX1003" fmla="*/ 8174728 w 13425740"/>
                <a:gd name="connsiteY1003" fmla="*/ 1628825 h 5309615"/>
                <a:gd name="connsiteX1004" fmla="*/ 8174728 w 13425740"/>
                <a:gd name="connsiteY1004" fmla="*/ 1812738 h 5309615"/>
                <a:gd name="connsiteX1005" fmla="*/ 8206139 w 13425740"/>
                <a:gd name="connsiteY1005" fmla="*/ 1804411 h 5309615"/>
                <a:gd name="connsiteX1006" fmla="*/ 8224955 w 13425740"/>
                <a:gd name="connsiteY1006" fmla="*/ 1800721 h 5309615"/>
                <a:gd name="connsiteX1007" fmla="*/ 8266272 w 13425740"/>
                <a:gd name="connsiteY1007" fmla="*/ 1811494 h 5309615"/>
                <a:gd name="connsiteX1008" fmla="*/ 8272471 w 13425740"/>
                <a:gd name="connsiteY1008" fmla="*/ 1813252 h 5309615"/>
                <a:gd name="connsiteX1009" fmla="*/ 8278006 w 13425740"/>
                <a:gd name="connsiteY1009" fmla="*/ 1801759 h 5309615"/>
                <a:gd name="connsiteX1010" fmla="*/ 8294240 w 13425740"/>
                <a:gd name="connsiteY1010" fmla="*/ 1775030 h 5309615"/>
                <a:gd name="connsiteX1011" fmla="*/ 8359501 w 13425740"/>
                <a:gd name="connsiteY1011" fmla="*/ 1755471 h 5309615"/>
                <a:gd name="connsiteX1012" fmla="*/ 8403696 w 13425740"/>
                <a:gd name="connsiteY1012" fmla="*/ 1767186 h 5309615"/>
                <a:gd name="connsiteX1013" fmla="*/ 8403796 w 13425740"/>
                <a:gd name="connsiteY1013" fmla="*/ 1767217 h 5309615"/>
                <a:gd name="connsiteX1014" fmla="*/ 8403796 w 13425740"/>
                <a:gd name="connsiteY1014" fmla="*/ 1574425 h 5309615"/>
                <a:gd name="connsiteX1015" fmla="*/ 8410283 w 13425740"/>
                <a:gd name="connsiteY1015" fmla="*/ 1583607 h 5309615"/>
                <a:gd name="connsiteX1016" fmla="*/ 8410333 w 13425740"/>
                <a:gd name="connsiteY1016" fmla="*/ 1583678 h 5309615"/>
                <a:gd name="connsiteX1017" fmla="*/ 8535828 w 13425740"/>
                <a:gd name="connsiteY1017" fmla="*/ 1507705 h 5309615"/>
                <a:gd name="connsiteX1018" fmla="*/ 8560465 w 13425740"/>
                <a:gd name="connsiteY1018" fmla="*/ 1502677 h 5309615"/>
                <a:gd name="connsiteX1019" fmla="*/ 8579671 w 13425740"/>
                <a:gd name="connsiteY1019" fmla="*/ 1502677 h 5309615"/>
                <a:gd name="connsiteX1020" fmla="*/ 8579671 w 13425740"/>
                <a:gd name="connsiteY1020" fmla="*/ 1477337 h 5309615"/>
                <a:gd name="connsiteX1021" fmla="*/ 8594503 w 13425740"/>
                <a:gd name="connsiteY1021" fmla="*/ 1449533 h 5309615"/>
                <a:gd name="connsiteX1022" fmla="*/ 8594390 w 13425740"/>
                <a:gd name="connsiteY1022" fmla="*/ 1449512 h 5309615"/>
                <a:gd name="connsiteX1023" fmla="*/ 8590318 w 13425740"/>
                <a:gd name="connsiteY1023" fmla="*/ 1457910 h 5309615"/>
                <a:gd name="connsiteX1024" fmla="*/ 8579621 w 13425740"/>
                <a:gd name="connsiteY1024" fmla="*/ 1477186 h 5309615"/>
                <a:gd name="connsiteX1025" fmla="*/ 8579621 w 13425740"/>
                <a:gd name="connsiteY1025" fmla="*/ 1502526 h 5309615"/>
                <a:gd name="connsiteX1026" fmla="*/ 8560414 w 13425740"/>
                <a:gd name="connsiteY1026" fmla="*/ 1502526 h 5309615"/>
                <a:gd name="connsiteX1027" fmla="*/ 8535778 w 13425740"/>
                <a:gd name="connsiteY1027" fmla="*/ 1507554 h 5309615"/>
                <a:gd name="connsiteX1028" fmla="*/ 8535728 w 13425740"/>
                <a:gd name="connsiteY1028" fmla="*/ 1507504 h 5309615"/>
                <a:gd name="connsiteX1029" fmla="*/ 8410232 w 13425740"/>
                <a:gd name="connsiteY1029" fmla="*/ 1583475 h 5309615"/>
                <a:gd name="connsiteX1030" fmla="*/ 8403696 w 13425740"/>
                <a:gd name="connsiteY1030" fmla="*/ 1574224 h 5309615"/>
                <a:gd name="connsiteX1031" fmla="*/ 8379965 w 13425740"/>
                <a:gd name="connsiteY1031" fmla="*/ 1539984 h 5309615"/>
                <a:gd name="connsiteX1032" fmla="*/ 8424763 w 13425740"/>
                <a:gd name="connsiteY1032" fmla="*/ 1467482 h 5309615"/>
                <a:gd name="connsiteX1033" fmla="*/ 8511493 w 13425740"/>
                <a:gd name="connsiteY1033" fmla="*/ 1436913 h 5309615"/>
                <a:gd name="connsiteX1034" fmla="*/ 8579621 w 13425740"/>
                <a:gd name="connsiteY1034" fmla="*/ 1446667 h 5309615"/>
                <a:gd name="connsiteX1035" fmla="*/ 8579671 w 13425740"/>
                <a:gd name="connsiteY1035" fmla="*/ 1446676 h 5309615"/>
                <a:gd name="connsiteX1036" fmla="*/ 8579671 w 13425740"/>
                <a:gd name="connsiteY1036" fmla="*/ 1307798 h 5309615"/>
                <a:gd name="connsiteX1037" fmla="*/ 8681787 w 13425740"/>
                <a:gd name="connsiteY1037" fmla="*/ 1256915 h 5309615"/>
                <a:gd name="connsiteX1038" fmla="*/ 8713965 w 13425740"/>
                <a:gd name="connsiteY1038" fmla="*/ 1243541 h 5309615"/>
                <a:gd name="connsiteX1039" fmla="*/ 8720200 w 13425740"/>
                <a:gd name="connsiteY1039" fmla="*/ 1243541 h 5309615"/>
                <a:gd name="connsiteX1040" fmla="*/ 8720200 w 13425740"/>
                <a:gd name="connsiteY1040" fmla="*/ 1243440 h 5309615"/>
                <a:gd name="connsiteX1041" fmla="*/ 8713965 w 13425740"/>
                <a:gd name="connsiteY1041" fmla="*/ 1243440 h 5309615"/>
                <a:gd name="connsiteX1042" fmla="*/ 8681787 w 13425740"/>
                <a:gd name="connsiteY1042" fmla="*/ 1256814 h 5309615"/>
                <a:gd name="connsiteX1043" fmla="*/ 8681737 w 13425740"/>
                <a:gd name="connsiteY1043" fmla="*/ 1256763 h 5309615"/>
                <a:gd name="connsiteX1044" fmla="*/ 8579621 w 13425740"/>
                <a:gd name="connsiteY1044" fmla="*/ 1307645 h 5309615"/>
                <a:gd name="connsiteX1045" fmla="*/ 8556241 w 13425740"/>
                <a:gd name="connsiteY1045" fmla="*/ 1332734 h 5309615"/>
                <a:gd name="connsiteX1046" fmla="*/ 8525974 w 13425740"/>
                <a:gd name="connsiteY1046" fmla="*/ 1289294 h 5309615"/>
                <a:gd name="connsiteX1047" fmla="*/ 8570772 w 13425740"/>
                <a:gd name="connsiteY1047" fmla="*/ 1216792 h 5309615"/>
                <a:gd name="connsiteX1048" fmla="*/ 8657502 w 13425740"/>
                <a:gd name="connsiteY1048" fmla="*/ 1186222 h 5309615"/>
                <a:gd name="connsiteX1049" fmla="*/ 8720200 w 13425740"/>
                <a:gd name="connsiteY1049" fmla="*/ 1195021 h 5309615"/>
                <a:gd name="connsiteX1050" fmla="*/ 8720200 w 13425740"/>
                <a:gd name="connsiteY1050" fmla="*/ 984404 h 5309615"/>
                <a:gd name="connsiteX1051" fmla="*/ 8814170 w 13425740"/>
                <a:gd name="connsiteY1051" fmla="*/ 938851 h 5309615"/>
                <a:gd name="connsiteX1052" fmla="*/ 8832195 w 13425740"/>
                <a:gd name="connsiteY1052" fmla="*/ 938432 h 5309615"/>
                <a:gd name="connsiteX1053" fmla="*/ 8832285 w 13425740"/>
                <a:gd name="connsiteY1053" fmla="*/ 938336 h 5309615"/>
                <a:gd name="connsiteX1054" fmla="*/ 8822944 w 13425740"/>
                <a:gd name="connsiteY1054" fmla="*/ 941973 h 5309615"/>
                <a:gd name="connsiteX1055" fmla="*/ 8814271 w 13425740"/>
                <a:gd name="connsiteY1055" fmla="*/ 938751 h 5309615"/>
                <a:gd name="connsiteX1056" fmla="*/ 8720300 w 13425740"/>
                <a:gd name="connsiteY1056" fmla="*/ 984303 h 5309615"/>
                <a:gd name="connsiteX1057" fmla="*/ 8693653 w 13425740"/>
                <a:gd name="connsiteY1057" fmla="*/ 1011605 h 5309615"/>
                <a:gd name="connsiteX1058" fmla="*/ 8665245 w 13425740"/>
                <a:gd name="connsiteY1058" fmla="*/ 971030 h 5309615"/>
                <a:gd name="connsiteX1059" fmla="*/ 8708837 w 13425740"/>
                <a:gd name="connsiteY1059" fmla="*/ 902249 h 5309615"/>
                <a:gd name="connsiteX1060" fmla="*/ 8791947 w 13425740"/>
                <a:gd name="connsiteY1060" fmla="*/ 872533 h 5309615"/>
                <a:gd name="connsiteX1061" fmla="*/ 8803838 w 13425740"/>
                <a:gd name="connsiteY1061" fmla="*/ 873156 h 5309615"/>
                <a:gd name="connsiteX1062" fmla="*/ 8824980 w 13425740"/>
                <a:gd name="connsiteY1062" fmla="*/ 875989 h 5309615"/>
                <a:gd name="connsiteX1063" fmla="*/ 8824980 w 13425740"/>
                <a:gd name="connsiteY1063" fmla="*/ 567997 h 5309615"/>
                <a:gd name="connsiteX1064" fmla="*/ 8944844 w 13425740"/>
                <a:gd name="connsiteY1064" fmla="*/ 570360 h 5309615"/>
                <a:gd name="connsiteX1065" fmla="*/ 8955755 w 13425740"/>
                <a:gd name="connsiteY1065" fmla="*/ 578555 h 5309615"/>
                <a:gd name="connsiteX1066" fmla="*/ 8955755 w 13425740"/>
                <a:gd name="connsiteY1066" fmla="*/ 888227 h 5309615"/>
                <a:gd name="connsiteX1067" fmla="*/ 8955805 w 13425740"/>
                <a:gd name="connsiteY1067" fmla="*/ 888220 h 5309615"/>
                <a:gd name="connsiteX1068" fmla="*/ 8980693 w 13425740"/>
                <a:gd name="connsiteY1068" fmla="*/ 885957 h 5309615"/>
                <a:gd name="connsiteX1069" fmla="*/ 9063804 w 13425740"/>
                <a:gd name="connsiteY1069" fmla="*/ 915672 h 5309615"/>
                <a:gd name="connsiteX1070" fmla="*/ 9107395 w 13425740"/>
                <a:gd name="connsiteY1070" fmla="*/ 984453 h 5309615"/>
                <a:gd name="connsiteX1071" fmla="*/ 9078988 w 13425740"/>
                <a:gd name="connsiteY1071" fmla="*/ 1025028 h 5309615"/>
                <a:gd name="connsiteX1072" fmla="*/ 9060586 w 13425740"/>
                <a:gd name="connsiteY1072" fmla="*/ 1004766 h 5309615"/>
                <a:gd name="connsiteX1073" fmla="*/ 8958319 w 13425740"/>
                <a:gd name="connsiteY1073" fmla="*/ 952174 h 5309615"/>
                <a:gd name="connsiteX1074" fmla="*/ 8958319 w 13425740"/>
                <a:gd name="connsiteY1074" fmla="*/ 952124 h 5309615"/>
                <a:gd name="connsiteX1075" fmla="*/ 8946098 w 13425740"/>
                <a:gd name="connsiteY1075" fmla="*/ 954086 h 5309615"/>
                <a:gd name="connsiteX1076" fmla="*/ 8943505 w 13425740"/>
                <a:gd name="connsiteY1076" fmla="*/ 953076 h 5309615"/>
                <a:gd name="connsiteX1077" fmla="*/ 8935973 w 13425740"/>
                <a:gd name="connsiteY1077" fmla="*/ 947197 h 5309615"/>
                <a:gd name="connsiteX1078" fmla="*/ 8927138 w 13425740"/>
                <a:gd name="connsiteY1078" fmla="*/ 937661 h 5309615"/>
                <a:gd name="connsiteX1079" fmla="*/ 8907412 w 13425740"/>
                <a:gd name="connsiteY1079" fmla="*/ 908160 h 5309615"/>
                <a:gd name="connsiteX1080" fmla="*/ 8901649 w 13425740"/>
                <a:gd name="connsiteY1080" fmla="*/ 896853 h 5309615"/>
                <a:gd name="connsiteX1081" fmla="*/ 8901555 w 13425740"/>
                <a:gd name="connsiteY1081" fmla="*/ 896869 h 5309615"/>
                <a:gd name="connsiteX1082" fmla="*/ 8921767 w 13425740"/>
                <a:gd name="connsiteY1082" fmla="*/ 931863 h 5309615"/>
                <a:gd name="connsiteX1083" fmla="*/ 8927138 w 13425740"/>
                <a:gd name="connsiteY1083" fmla="*/ 937661 h 5309615"/>
                <a:gd name="connsiteX1084" fmla="*/ 8930829 w 13425740"/>
                <a:gd name="connsiteY1084" fmla="*/ 943181 h 5309615"/>
                <a:gd name="connsiteX1085" fmla="*/ 8935973 w 13425740"/>
                <a:gd name="connsiteY1085" fmla="*/ 947197 h 5309615"/>
                <a:gd name="connsiteX1086" fmla="*/ 8940244 w 13425740"/>
                <a:gd name="connsiteY1086" fmla="*/ 951807 h 5309615"/>
                <a:gd name="connsiteX1087" fmla="*/ 8943505 w 13425740"/>
                <a:gd name="connsiteY1087" fmla="*/ 953076 h 5309615"/>
                <a:gd name="connsiteX1088" fmla="*/ 8945020 w 13425740"/>
                <a:gd name="connsiteY1088" fmla="*/ 954259 h 5309615"/>
                <a:gd name="connsiteX1089" fmla="*/ 8946098 w 13425740"/>
                <a:gd name="connsiteY1089" fmla="*/ 954086 h 5309615"/>
                <a:gd name="connsiteX1090" fmla="*/ 8949596 w 13425740"/>
                <a:gd name="connsiteY1090" fmla="*/ 955449 h 5309615"/>
                <a:gd name="connsiteX1091" fmla="*/ 8958269 w 13425740"/>
                <a:gd name="connsiteY1091" fmla="*/ 952226 h 5309615"/>
                <a:gd name="connsiteX1092" fmla="*/ 9060535 w 13425740"/>
                <a:gd name="connsiteY1092" fmla="*/ 1004817 h 5309615"/>
                <a:gd name="connsiteX1093" fmla="*/ 9060535 w 13425740"/>
                <a:gd name="connsiteY1093" fmla="*/ 1207038 h 5309615"/>
                <a:gd name="connsiteX1094" fmla="*/ 9032027 w 13425740"/>
                <a:gd name="connsiteY1094" fmla="*/ 1212117 h 5309615"/>
                <a:gd name="connsiteX1095" fmla="*/ 9035478 w 13425740"/>
                <a:gd name="connsiteY1095" fmla="*/ 1219278 h 5309615"/>
                <a:gd name="connsiteX1096" fmla="*/ 9036985 w 13425740"/>
                <a:gd name="connsiteY1096" fmla="*/ 1222063 h 5309615"/>
                <a:gd name="connsiteX1097" fmla="*/ 9038016 w 13425740"/>
                <a:gd name="connsiteY1097" fmla="*/ 1224152 h 5309615"/>
                <a:gd name="connsiteX1098" fmla="*/ 9039153 w 13425740"/>
                <a:gd name="connsiteY1098" fmla="*/ 1226067 h 5309615"/>
                <a:gd name="connsiteX1099" fmla="*/ 9044550 w 13425740"/>
                <a:gd name="connsiteY1099" fmla="*/ 1236036 h 5309615"/>
                <a:gd name="connsiteX1100" fmla="*/ 9049564 w 13425740"/>
                <a:gd name="connsiteY1100" fmla="*/ 1243598 h 5309615"/>
                <a:gd name="connsiteX1101" fmla="*/ 9052805 w 13425740"/>
                <a:gd name="connsiteY1101" fmla="*/ 1249057 h 5309615"/>
                <a:gd name="connsiteX1102" fmla="*/ 9054189 w 13425740"/>
                <a:gd name="connsiteY1102" fmla="*/ 1250575 h 5309615"/>
                <a:gd name="connsiteX1103" fmla="*/ 9057325 w 13425740"/>
                <a:gd name="connsiteY1103" fmla="*/ 1255306 h 5309615"/>
                <a:gd name="connsiteX1104" fmla="*/ 9071884 w 13425740"/>
                <a:gd name="connsiteY1104" fmla="*/ 1270003 h 5309615"/>
                <a:gd name="connsiteX1105" fmla="*/ 9071902 w 13425740"/>
                <a:gd name="connsiteY1105" fmla="*/ 1270010 h 5309615"/>
                <a:gd name="connsiteX1106" fmla="*/ 9054189 w 13425740"/>
                <a:gd name="connsiteY1106" fmla="*/ 1250575 h 5309615"/>
                <a:gd name="connsiteX1107" fmla="*/ 9049564 w 13425740"/>
                <a:gd name="connsiteY1107" fmla="*/ 1243598 h 5309615"/>
                <a:gd name="connsiteX1108" fmla="*/ 9039153 w 13425740"/>
                <a:gd name="connsiteY1108" fmla="*/ 1226067 h 5309615"/>
                <a:gd name="connsiteX1109" fmla="*/ 9036985 w 13425740"/>
                <a:gd name="connsiteY1109" fmla="*/ 1222063 h 5309615"/>
                <a:gd name="connsiteX1110" fmla="*/ 9032078 w 13425740"/>
                <a:gd name="connsiteY1110" fmla="*/ 1212115 h 5309615"/>
                <a:gd name="connsiteX1111" fmla="*/ 9060586 w 13425740"/>
                <a:gd name="connsiteY1111" fmla="*/ 1207037 h 5309615"/>
                <a:gd name="connsiteX1112" fmla="*/ 9115038 w 13425740"/>
                <a:gd name="connsiteY1112" fmla="*/ 1199696 h 5309615"/>
                <a:gd name="connsiteX1113" fmla="*/ 9201768 w 13425740"/>
                <a:gd name="connsiteY1113" fmla="*/ 1230265 h 5309615"/>
                <a:gd name="connsiteX1114" fmla="*/ 9246566 w 13425740"/>
                <a:gd name="connsiteY1114" fmla="*/ 1302767 h 5309615"/>
                <a:gd name="connsiteX1115" fmla="*/ 9216299 w 13425740"/>
                <a:gd name="connsiteY1115" fmla="*/ 1346208 h 5309615"/>
                <a:gd name="connsiteX1116" fmla="*/ 9201165 w 13425740"/>
                <a:gd name="connsiteY1116" fmla="*/ 1328460 h 5309615"/>
                <a:gd name="connsiteX1117" fmla="*/ 9193467 w 13425740"/>
                <a:gd name="connsiteY1117" fmla="*/ 1322033 h 5309615"/>
                <a:gd name="connsiteX1118" fmla="*/ 9201165 w 13425740"/>
                <a:gd name="connsiteY1118" fmla="*/ 1328462 h 5309615"/>
                <a:gd name="connsiteX1119" fmla="*/ 9201165 w 13425740"/>
                <a:gd name="connsiteY1119" fmla="*/ 1460041 h 5309615"/>
                <a:gd name="connsiteX1120" fmla="*/ 9185880 w 13425740"/>
                <a:gd name="connsiteY1120" fmla="*/ 1462807 h 5309615"/>
                <a:gd name="connsiteX1121" fmla="*/ 9185902 w 13425740"/>
                <a:gd name="connsiteY1121" fmla="*/ 1462852 h 5309615"/>
                <a:gd name="connsiteX1122" fmla="*/ 9201165 w 13425740"/>
                <a:gd name="connsiteY1122" fmla="*/ 1460091 h 5309615"/>
                <a:gd name="connsiteX1123" fmla="*/ 9268890 w 13425740"/>
                <a:gd name="connsiteY1123" fmla="*/ 1450436 h 5309615"/>
                <a:gd name="connsiteX1124" fmla="*/ 9355620 w 13425740"/>
                <a:gd name="connsiteY1124" fmla="*/ 1481006 h 5309615"/>
                <a:gd name="connsiteX1125" fmla="*/ 9372514 w 13425740"/>
                <a:gd name="connsiteY1125" fmla="*/ 1502576 h 5309615"/>
                <a:gd name="connsiteX1126" fmla="*/ 9377089 w 13425740"/>
                <a:gd name="connsiteY1126" fmla="*/ 1508760 h 5309615"/>
                <a:gd name="connsiteX1127" fmla="*/ 9400368 w 13425740"/>
                <a:gd name="connsiteY1127" fmla="*/ 1553558 h 5309615"/>
                <a:gd name="connsiteX1128" fmla="*/ 9377089 w 13425740"/>
                <a:gd name="connsiteY1128" fmla="*/ 1587145 h 5309615"/>
                <a:gd name="connsiteX1129" fmla="*/ 9377089 w 13425740"/>
                <a:gd name="connsiteY1129" fmla="*/ 1778032 h 5309615"/>
                <a:gd name="connsiteX1130" fmla="*/ 9399897 w 13425740"/>
                <a:gd name="connsiteY1130" fmla="*/ 1771523 h 5309615"/>
                <a:gd name="connsiteX1131" fmla="*/ 9412989 w 13425740"/>
                <a:gd name="connsiteY1131" fmla="*/ 1768845 h 5309615"/>
                <a:gd name="connsiteX1132" fmla="*/ 9478250 w 13425740"/>
                <a:gd name="connsiteY1132" fmla="*/ 1788404 h 5309615"/>
                <a:gd name="connsiteX1133" fmla="*/ 9506155 w 13425740"/>
                <a:gd name="connsiteY1133" fmla="*/ 1849442 h 5309615"/>
                <a:gd name="connsiteX1134" fmla="*/ 9477848 w 13425740"/>
                <a:gd name="connsiteY1134" fmla="*/ 1891224 h 5309615"/>
                <a:gd name="connsiteX1135" fmla="*/ 9473625 w 13425740"/>
                <a:gd name="connsiteY1135" fmla="*/ 1883380 h 5309615"/>
                <a:gd name="connsiteX1136" fmla="*/ 9472906 w 13425740"/>
                <a:gd name="connsiteY1136" fmla="*/ 1882691 h 5309615"/>
                <a:gd name="connsiteX1137" fmla="*/ 9455692 w 13425740"/>
                <a:gd name="connsiteY1137" fmla="*/ 1864940 h 5309615"/>
                <a:gd name="connsiteX1138" fmla="*/ 9448130 w 13425740"/>
                <a:gd name="connsiteY1138" fmla="*/ 1858954 h 5309615"/>
                <a:gd name="connsiteX1139" fmla="*/ 9443609 w 13425740"/>
                <a:gd name="connsiteY1139" fmla="*/ 1854622 h 5309615"/>
                <a:gd name="connsiteX1140" fmla="*/ 9434963 w 13425740"/>
                <a:gd name="connsiteY1140" fmla="*/ 1848531 h 5309615"/>
                <a:gd name="connsiteX1141" fmla="*/ 9430485 w 13425740"/>
                <a:gd name="connsiteY1141" fmla="*/ 1844986 h 5309615"/>
                <a:gd name="connsiteX1142" fmla="*/ 9428466 w 13425740"/>
                <a:gd name="connsiteY1142" fmla="*/ 1843954 h 5309615"/>
                <a:gd name="connsiteX1143" fmla="*/ 9423926 w 13425740"/>
                <a:gd name="connsiteY1143" fmla="*/ 1840755 h 5309615"/>
                <a:gd name="connsiteX1144" fmla="*/ 9405141 w 13425740"/>
                <a:gd name="connsiteY1144" fmla="*/ 1831999 h 5309615"/>
                <a:gd name="connsiteX1145" fmla="*/ 9405100 w 13425740"/>
                <a:gd name="connsiteY1145" fmla="*/ 1832005 h 5309615"/>
                <a:gd name="connsiteX1146" fmla="*/ 9428466 w 13425740"/>
                <a:gd name="connsiteY1146" fmla="*/ 1843954 h 5309615"/>
                <a:gd name="connsiteX1147" fmla="*/ 9434963 w 13425740"/>
                <a:gd name="connsiteY1147" fmla="*/ 1848531 h 5309615"/>
                <a:gd name="connsiteX1148" fmla="*/ 9448130 w 13425740"/>
                <a:gd name="connsiteY1148" fmla="*/ 1858954 h 5309615"/>
                <a:gd name="connsiteX1149" fmla="*/ 9472906 w 13425740"/>
                <a:gd name="connsiteY1149" fmla="*/ 1882691 h 5309615"/>
                <a:gd name="connsiteX1150" fmla="*/ 9473574 w 13425740"/>
                <a:gd name="connsiteY1150" fmla="*/ 1883380 h 5309615"/>
                <a:gd name="connsiteX1151" fmla="*/ 9473574 w 13425740"/>
                <a:gd name="connsiteY1151" fmla="*/ 2054579 h 5309615"/>
                <a:gd name="connsiteX1152" fmla="*/ 9449340 w 13425740"/>
                <a:gd name="connsiteY1152" fmla="*/ 2062121 h 5309615"/>
                <a:gd name="connsiteX1153" fmla="*/ 9452012 w 13425740"/>
                <a:gd name="connsiteY1153" fmla="*/ 2070213 h 5309615"/>
                <a:gd name="connsiteX1154" fmla="*/ 9454030 w 13425740"/>
                <a:gd name="connsiteY1154" fmla="*/ 2075190 h 5309615"/>
                <a:gd name="connsiteX1155" fmla="*/ 9456806 w 13425740"/>
                <a:gd name="connsiteY1155" fmla="*/ 2082462 h 5309615"/>
                <a:gd name="connsiteX1156" fmla="*/ 9457701 w 13425740"/>
                <a:gd name="connsiteY1156" fmla="*/ 2084248 h 5309615"/>
                <a:gd name="connsiteX1157" fmla="*/ 9459196 w 13425740"/>
                <a:gd name="connsiteY1157" fmla="*/ 2087936 h 5309615"/>
                <a:gd name="connsiteX1158" fmla="*/ 9461417 w 13425740"/>
                <a:gd name="connsiteY1158" fmla="*/ 2091661 h 5309615"/>
                <a:gd name="connsiteX1159" fmla="*/ 9464898 w 13425740"/>
                <a:gd name="connsiteY1159" fmla="*/ 2098606 h 5309615"/>
                <a:gd name="connsiteX1160" fmla="*/ 9467173 w 13425740"/>
                <a:gd name="connsiteY1160" fmla="*/ 2101317 h 5309615"/>
                <a:gd name="connsiteX1161" fmla="*/ 9469646 w 13425740"/>
                <a:gd name="connsiteY1161" fmla="*/ 2105465 h 5309615"/>
                <a:gd name="connsiteX1162" fmla="*/ 9471685 w 13425740"/>
                <a:gd name="connsiteY1162" fmla="*/ 2106693 h 5309615"/>
                <a:gd name="connsiteX1163" fmla="*/ 9474865 w 13425740"/>
                <a:gd name="connsiteY1163" fmla="*/ 2110482 h 5309615"/>
                <a:gd name="connsiteX1164" fmla="*/ 9482046 w 13425740"/>
                <a:gd name="connsiteY1164" fmla="*/ 2112931 h 5309615"/>
                <a:gd name="connsiteX1165" fmla="*/ 9482113 w 13425740"/>
                <a:gd name="connsiteY1165" fmla="*/ 2112972 h 5309615"/>
                <a:gd name="connsiteX1166" fmla="*/ 9482133 w 13425740"/>
                <a:gd name="connsiteY1166" fmla="*/ 2112961 h 5309615"/>
                <a:gd name="connsiteX1167" fmla="*/ 9482046 w 13425740"/>
                <a:gd name="connsiteY1167" fmla="*/ 2112931 h 5309615"/>
                <a:gd name="connsiteX1168" fmla="*/ 9471685 w 13425740"/>
                <a:gd name="connsiteY1168" fmla="*/ 2106693 h 5309615"/>
                <a:gd name="connsiteX1169" fmla="*/ 9467173 w 13425740"/>
                <a:gd name="connsiteY1169" fmla="*/ 2101317 h 5309615"/>
                <a:gd name="connsiteX1170" fmla="*/ 9461417 w 13425740"/>
                <a:gd name="connsiteY1170" fmla="*/ 2091661 h 5309615"/>
                <a:gd name="connsiteX1171" fmla="*/ 9457701 w 13425740"/>
                <a:gd name="connsiteY1171" fmla="*/ 2084248 h 5309615"/>
                <a:gd name="connsiteX1172" fmla="*/ 9454030 w 13425740"/>
                <a:gd name="connsiteY1172" fmla="*/ 2075190 h 5309615"/>
                <a:gd name="connsiteX1173" fmla="*/ 9451375 w 13425740"/>
                <a:gd name="connsiteY1173" fmla="*/ 2068237 h 5309615"/>
                <a:gd name="connsiteX1174" fmla="*/ 9449390 w 13425740"/>
                <a:gd name="connsiteY1174" fmla="*/ 2062120 h 5309615"/>
                <a:gd name="connsiteX1175" fmla="*/ 9473624 w 13425740"/>
                <a:gd name="connsiteY1175" fmla="*/ 2054578 h 5309615"/>
                <a:gd name="connsiteX1176" fmla="*/ 9516059 w 13425740"/>
                <a:gd name="connsiteY1176" fmla="*/ 2043416 h 5309615"/>
                <a:gd name="connsiteX1177" fmla="*/ 9571972 w 13425740"/>
                <a:gd name="connsiteY1177" fmla="*/ 2060011 h 5309615"/>
                <a:gd name="connsiteX1178" fmla="*/ 9581300 w 13425740"/>
                <a:gd name="connsiteY1178" fmla="*/ 2062968 h 5309615"/>
                <a:gd name="connsiteX1179" fmla="*/ 9586487 w 13425740"/>
                <a:gd name="connsiteY1179" fmla="*/ 2071040 h 5309615"/>
                <a:gd name="connsiteX1180" fmla="*/ 9609176 w 13425740"/>
                <a:gd name="connsiteY1180" fmla="*/ 2123962 h 5309615"/>
                <a:gd name="connsiteX1181" fmla="*/ 9580869 w 13425740"/>
                <a:gd name="connsiteY1181" fmla="*/ 2165744 h 5309615"/>
                <a:gd name="connsiteX1182" fmla="*/ 9573377 w 13425740"/>
                <a:gd name="connsiteY1182" fmla="*/ 2154029 h 5309615"/>
                <a:gd name="connsiteX1183" fmla="*/ 9489714 w 13425740"/>
                <a:gd name="connsiteY1183" fmla="*/ 2108980 h 5309615"/>
                <a:gd name="connsiteX1184" fmla="*/ 9573377 w 13425740"/>
                <a:gd name="connsiteY1184" fmla="*/ 2154030 h 5309615"/>
                <a:gd name="connsiteX1185" fmla="*/ 9573377 w 13425740"/>
                <a:gd name="connsiteY1185" fmla="*/ 2757724 h 5309615"/>
                <a:gd name="connsiteX1186" fmla="*/ 10498252 w 13425740"/>
                <a:gd name="connsiteY1186" fmla="*/ 2757724 h 5309615"/>
                <a:gd name="connsiteX1187" fmla="*/ 10498252 w 13425740"/>
                <a:gd name="connsiteY1187" fmla="*/ 2084012 h 5309615"/>
                <a:gd name="connsiteX1188" fmla="*/ 10498152 w 13425740"/>
                <a:gd name="connsiteY1188" fmla="*/ 2084092 h 5309615"/>
                <a:gd name="connsiteX1189" fmla="*/ 10483822 w 13425740"/>
                <a:gd name="connsiteY1189" fmla="*/ 2103248 h 5309615"/>
                <a:gd name="connsiteX1190" fmla="*/ 10455515 w 13425740"/>
                <a:gd name="connsiteY1190" fmla="*/ 2060813 h 5309615"/>
                <a:gd name="connsiteX1191" fmla="*/ 10483420 w 13425740"/>
                <a:gd name="connsiteY1191" fmla="*/ 1998819 h 5309615"/>
                <a:gd name="connsiteX1192" fmla="*/ 10548681 w 13425740"/>
                <a:gd name="connsiteY1192" fmla="*/ 1978959 h 5309615"/>
                <a:gd name="connsiteX1193" fmla="*/ 10599362 w 13425740"/>
                <a:gd name="connsiteY1193" fmla="*/ 1992886 h 5309615"/>
                <a:gd name="connsiteX1194" fmla="*/ 10615351 w 13425740"/>
                <a:gd name="connsiteY1194" fmla="*/ 1997964 h 5309615"/>
                <a:gd name="connsiteX1195" fmla="*/ 10613366 w 13425740"/>
                <a:gd name="connsiteY1195" fmla="*/ 2004176 h 5309615"/>
                <a:gd name="connsiteX1196" fmla="*/ 10609902 w 13425740"/>
                <a:gd name="connsiteY1196" fmla="*/ 2013389 h 5309615"/>
                <a:gd name="connsiteX1197" fmla="*/ 10607301 w 13425740"/>
                <a:gd name="connsiteY1197" fmla="*/ 2019906 h 5309615"/>
                <a:gd name="connsiteX1198" fmla="*/ 10603061 w 13425740"/>
                <a:gd name="connsiteY1198" fmla="*/ 2028496 h 5309615"/>
                <a:gd name="connsiteX1199" fmla="*/ 10597740 w 13425740"/>
                <a:gd name="connsiteY1199" fmla="*/ 2037558 h 5309615"/>
                <a:gd name="connsiteX1200" fmla="*/ 10593006 w 13425740"/>
                <a:gd name="connsiteY1200" fmla="*/ 2043283 h 5309615"/>
                <a:gd name="connsiteX1201" fmla="*/ 10582809 w 13425740"/>
                <a:gd name="connsiteY1201" fmla="*/ 2049511 h 5309615"/>
                <a:gd name="connsiteX1202" fmla="*/ 10582639 w 13425740"/>
                <a:gd name="connsiteY1202" fmla="*/ 2049569 h 5309615"/>
                <a:gd name="connsiteX1203" fmla="*/ 10582678 w 13425740"/>
                <a:gd name="connsiteY1203" fmla="*/ 2049591 h 5309615"/>
                <a:gd name="connsiteX1204" fmla="*/ 10582809 w 13425740"/>
                <a:gd name="connsiteY1204" fmla="*/ 2049511 h 5309615"/>
                <a:gd name="connsiteX1205" fmla="*/ 10589876 w 13425740"/>
                <a:gd name="connsiteY1205" fmla="*/ 2047069 h 5309615"/>
                <a:gd name="connsiteX1206" fmla="*/ 10593006 w 13425740"/>
                <a:gd name="connsiteY1206" fmla="*/ 2043283 h 5309615"/>
                <a:gd name="connsiteX1207" fmla="*/ 10595145 w 13425740"/>
                <a:gd name="connsiteY1207" fmla="*/ 2041977 h 5309615"/>
                <a:gd name="connsiteX1208" fmla="*/ 10597740 w 13425740"/>
                <a:gd name="connsiteY1208" fmla="*/ 2037558 h 5309615"/>
                <a:gd name="connsiteX1209" fmla="*/ 10599843 w 13425740"/>
                <a:gd name="connsiteY1209" fmla="*/ 2035014 h 5309615"/>
                <a:gd name="connsiteX1210" fmla="*/ 10603061 w 13425740"/>
                <a:gd name="connsiteY1210" fmla="*/ 2028496 h 5309615"/>
                <a:gd name="connsiteX1211" fmla="*/ 10605595 w 13425740"/>
                <a:gd name="connsiteY1211" fmla="*/ 2024180 h 5309615"/>
                <a:gd name="connsiteX1212" fmla="*/ 10607301 w 13425740"/>
                <a:gd name="connsiteY1212" fmla="*/ 2019906 h 5309615"/>
                <a:gd name="connsiteX1213" fmla="*/ 10607935 w 13425740"/>
                <a:gd name="connsiteY1213" fmla="*/ 2018622 h 5309615"/>
                <a:gd name="connsiteX1214" fmla="*/ 10609902 w 13425740"/>
                <a:gd name="connsiteY1214" fmla="*/ 2013389 h 5309615"/>
                <a:gd name="connsiteX1215" fmla="*/ 10612779 w 13425740"/>
                <a:gd name="connsiteY1215" fmla="*/ 2006182 h 5309615"/>
                <a:gd name="connsiteX1216" fmla="*/ 10615451 w 13425740"/>
                <a:gd name="connsiteY1216" fmla="*/ 1997964 h 5309615"/>
                <a:gd name="connsiteX1217" fmla="*/ 10599463 w 13425740"/>
                <a:gd name="connsiteY1217" fmla="*/ 1992886 h 5309615"/>
                <a:gd name="connsiteX1218" fmla="*/ 10599463 w 13425740"/>
                <a:gd name="connsiteY1218" fmla="*/ 1807107 h 5309615"/>
                <a:gd name="connsiteX1219" fmla="*/ 10602616 w 13425740"/>
                <a:gd name="connsiteY1219" fmla="*/ 1804361 h 5309615"/>
                <a:gd name="connsiteX1220" fmla="*/ 10635025 w 13425740"/>
                <a:gd name="connsiteY1220" fmla="*/ 1777915 h 5309615"/>
                <a:gd name="connsiteX1221" fmla="*/ 10662743 w 13425740"/>
                <a:gd name="connsiteY1221" fmla="*/ 1763525 h 5309615"/>
                <a:gd name="connsiteX1222" fmla="*/ 10678136 w 13425740"/>
                <a:gd name="connsiteY1222" fmla="*/ 1766780 h 5309615"/>
                <a:gd name="connsiteX1223" fmla="*/ 10678048 w 13425740"/>
                <a:gd name="connsiteY1223" fmla="*/ 1766733 h 5309615"/>
                <a:gd name="connsiteX1224" fmla="*/ 10677998 w 13425740"/>
                <a:gd name="connsiteY1224" fmla="*/ 1766733 h 5309615"/>
                <a:gd name="connsiteX1225" fmla="*/ 10641257 w 13425740"/>
                <a:gd name="connsiteY1225" fmla="*/ 1772830 h 5309615"/>
                <a:gd name="connsiteX1226" fmla="*/ 10635025 w 13425740"/>
                <a:gd name="connsiteY1226" fmla="*/ 1777915 h 5309615"/>
                <a:gd name="connsiteX1227" fmla="*/ 10629963 w 13425740"/>
                <a:gd name="connsiteY1227" fmla="*/ 1780543 h 5309615"/>
                <a:gd name="connsiteX1228" fmla="*/ 10602616 w 13425740"/>
                <a:gd name="connsiteY1228" fmla="*/ 1804361 h 5309615"/>
                <a:gd name="connsiteX1229" fmla="*/ 10599312 w 13425740"/>
                <a:gd name="connsiteY1229" fmla="*/ 1807057 h 5309615"/>
                <a:gd name="connsiteX1230" fmla="*/ 10586793 w 13425740"/>
                <a:gd name="connsiteY1230" fmla="*/ 1824403 h 5309615"/>
                <a:gd name="connsiteX1231" fmla="*/ 10558486 w 13425740"/>
                <a:gd name="connsiteY1231" fmla="*/ 1781968 h 5309615"/>
                <a:gd name="connsiteX1232" fmla="*/ 10586391 w 13425740"/>
                <a:gd name="connsiteY1232" fmla="*/ 1719974 h 5309615"/>
                <a:gd name="connsiteX1233" fmla="*/ 10651652 w 13425740"/>
                <a:gd name="connsiteY1233" fmla="*/ 1700114 h 5309615"/>
                <a:gd name="connsiteX1234" fmla="*/ 10695847 w 13425740"/>
                <a:gd name="connsiteY1234" fmla="*/ 1712030 h 5309615"/>
                <a:gd name="connsiteX1235" fmla="*/ 10695947 w 13425740"/>
                <a:gd name="connsiteY1235" fmla="*/ 1712062 h 5309615"/>
                <a:gd name="connsiteX1236" fmla="*/ 10695947 w 13425740"/>
                <a:gd name="connsiteY1236" fmla="*/ 1516290 h 5309615"/>
                <a:gd name="connsiteX1237" fmla="*/ 10695847 w 13425740"/>
                <a:gd name="connsiteY1237" fmla="*/ 1516147 h 5309615"/>
                <a:gd name="connsiteX1238" fmla="*/ 10672116 w 13425740"/>
                <a:gd name="connsiteY1238" fmla="*/ 1481404 h 5309615"/>
                <a:gd name="connsiteX1239" fmla="*/ 10716914 w 13425740"/>
                <a:gd name="connsiteY1239" fmla="*/ 1407746 h 5309615"/>
                <a:gd name="connsiteX1240" fmla="*/ 10803644 w 13425740"/>
                <a:gd name="connsiteY1240" fmla="*/ 1376674 h 5309615"/>
                <a:gd name="connsiteX1241" fmla="*/ 10871772 w 13425740"/>
                <a:gd name="connsiteY1241" fmla="*/ 1386579 h 5309615"/>
                <a:gd name="connsiteX1242" fmla="*/ 10871822 w 13425740"/>
                <a:gd name="connsiteY1242" fmla="*/ 1386588 h 5309615"/>
                <a:gd name="connsiteX1243" fmla="*/ 10871822 w 13425740"/>
                <a:gd name="connsiteY1243" fmla="*/ 1245447 h 5309615"/>
                <a:gd name="connsiteX1244" fmla="*/ 10973938 w 13425740"/>
                <a:gd name="connsiteY1244" fmla="*/ 1193810 h 5309615"/>
                <a:gd name="connsiteX1245" fmla="*/ 11006116 w 13425740"/>
                <a:gd name="connsiteY1245" fmla="*/ 1180235 h 5309615"/>
                <a:gd name="connsiteX1246" fmla="*/ 11012351 w 13425740"/>
                <a:gd name="connsiteY1246" fmla="*/ 1180235 h 5309615"/>
                <a:gd name="connsiteX1247" fmla="*/ 11012351 w 13425740"/>
                <a:gd name="connsiteY1247" fmla="*/ 1180135 h 5309615"/>
                <a:gd name="connsiteX1248" fmla="*/ 11006116 w 13425740"/>
                <a:gd name="connsiteY1248" fmla="*/ 1180135 h 5309615"/>
                <a:gd name="connsiteX1249" fmla="*/ 10973938 w 13425740"/>
                <a:gd name="connsiteY1249" fmla="*/ 1193710 h 5309615"/>
                <a:gd name="connsiteX1250" fmla="*/ 10973888 w 13425740"/>
                <a:gd name="connsiteY1250" fmla="*/ 1193760 h 5309615"/>
                <a:gd name="connsiteX1251" fmla="*/ 10871772 w 13425740"/>
                <a:gd name="connsiteY1251" fmla="*/ 1245396 h 5309615"/>
                <a:gd name="connsiteX1252" fmla="*/ 10848392 w 13425740"/>
                <a:gd name="connsiteY1252" fmla="*/ 1270888 h 5309615"/>
                <a:gd name="connsiteX1253" fmla="*/ 10818125 w 13425740"/>
                <a:gd name="connsiteY1253" fmla="*/ 1226743 h 5309615"/>
                <a:gd name="connsiteX1254" fmla="*/ 10862923 w 13425740"/>
                <a:gd name="connsiteY1254" fmla="*/ 1153085 h 5309615"/>
                <a:gd name="connsiteX1255" fmla="*/ 10949654 w 13425740"/>
                <a:gd name="connsiteY1255" fmla="*/ 1122013 h 5309615"/>
                <a:gd name="connsiteX1256" fmla="*/ 11012351 w 13425740"/>
                <a:gd name="connsiteY1256" fmla="*/ 1130962 h 5309615"/>
                <a:gd name="connsiteX1257" fmla="*/ 11012351 w 13425740"/>
                <a:gd name="connsiteY1257" fmla="*/ 917077 h 5309615"/>
                <a:gd name="connsiteX1258" fmla="*/ 11106321 w 13425740"/>
                <a:gd name="connsiteY1258" fmla="*/ 870821 h 5309615"/>
                <a:gd name="connsiteX1259" fmla="*/ 11114994 w 13425740"/>
                <a:gd name="connsiteY1259" fmla="*/ 874093 h 5309615"/>
                <a:gd name="connsiteX1260" fmla="*/ 11118607 w 13425740"/>
                <a:gd name="connsiteY1260" fmla="*/ 872665 h 5309615"/>
                <a:gd name="connsiteX1261" fmla="*/ 11119671 w 13425740"/>
                <a:gd name="connsiteY1261" fmla="*/ 872838 h 5309615"/>
                <a:gd name="connsiteX1262" fmla="*/ 11121167 w 13425740"/>
                <a:gd name="connsiteY1262" fmla="*/ 871652 h 5309615"/>
                <a:gd name="connsiteX1263" fmla="*/ 11124346 w 13425740"/>
                <a:gd name="connsiteY1263" fmla="*/ 870395 h 5309615"/>
                <a:gd name="connsiteX1264" fmla="*/ 11128511 w 13425740"/>
                <a:gd name="connsiteY1264" fmla="*/ 865831 h 5309615"/>
                <a:gd name="connsiteX1265" fmla="*/ 11133862 w 13425740"/>
                <a:gd name="connsiteY1265" fmla="*/ 861589 h 5309615"/>
                <a:gd name="connsiteX1266" fmla="*/ 11137702 w 13425740"/>
                <a:gd name="connsiteY1266" fmla="*/ 855757 h 5309615"/>
                <a:gd name="connsiteX1267" fmla="*/ 11142824 w 13425740"/>
                <a:gd name="connsiteY1267" fmla="*/ 850143 h 5309615"/>
                <a:gd name="connsiteX1268" fmla="*/ 11163036 w 13425740"/>
                <a:gd name="connsiteY1268" fmla="*/ 814609 h 5309615"/>
                <a:gd name="connsiteX1269" fmla="*/ 11163012 w 13425740"/>
                <a:gd name="connsiteY1269" fmla="*/ 814605 h 5309615"/>
                <a:gd name="connsiteX1270" fmla="*/ 11157279 w 13425740"/>
                <a:gd name="connsiteY1270" fmla="*/ 826027 h 5309615"/>
                <a:gd name="connsiteX1271" fmla="*/ 11137702 w 13425740"/>
                <a:gd name="connsiteY1271" fmla="*/ 855757 h 5309615"/>
                <a:gd name="connsiteX1272" fmla="*/ 11128511 w 13425740"/>
                <a:gd name="connsiteY1272" fmla="*/ 865831 h 5309615"/>
                <a:gd name="connsiteX1273" fmla="*/ 11121167 w 13425740"/>
                <a:gd name="connsiteY1273" fmla="*/ 871652 h 5309615"/>
                <a:gd name="connsiteX1274" fmla="*/ 11118607 w 13425740"/>
                <a:gd name="connsiteY1274" fmla="*/ 872665 h 5309615"/>
                <a:gd name="connsiteX1275" fmla="*/ 11106371 w 13425740"/>
                <a:gd name="connsiteY1275" fmla="*/ 870669 h 5309615"/>
                <a:gd name="connsiteX1276" fmla="*/ 11106371 w 13425740"/>
                <a:gd name="connsiteY1276" fmla="*/ 870720 h 5309615"/>
                <a:gd name="connsiteX1277" fmla="*/ 11012401 w 13425740"/>
                <a:gd name="connsiteY1277" fmla="*/ 916976 h 5309615"/>
                <a:gd name="connsiteX1278" fmla="*/ 10985753 w 13425740"/>
                <a:gd name="connsiteY1278" fmla="*/ 944679 h 5309615"/>
                <a:gd name="connsiteX1279" fmla="*/ 10957345 w 13425740"/>
                <a:gd name="connsiteY1279" fmla="*/ 903451 h 5309615"/>
                <a:gd name="connsiteX1280" fmla="*/ 11000937 w 13425740"/>
                <a:gd name="connsiteY1280" fmla="*/ 833614 h 5309615"/>
                <a:gd name="connsiteX1281" fmla="*/ 11084048 w 13425740"/>
                <a:gd name="connsiteY1281" fmla="*/ 803447 h 5309615"/>
                <a:gd name="connsiteX1282" fmla="*/ 11095938 w 13425740"/>
                <a:gd name="connsiteY1282" fmla="*/ 804075 h 5309615"/>
                <a:gd name="connsiteX1283" fmla="*/ 11117131 w 13425740"/>
                <a:gd name="connsiteY1283" fmla="*/ 806959 h 5309615"/>
                <a:gd name="connsiteX1284" fmla="*/ 11117131 w 13425740"/>
                <a:gd name="connsiteY1284" fmla="*/ 494234 h 5309615"/>
                <a:gd name="connsiteX1285" fmla="*/ 11236995 w 13425740"/>
                <a:gd name="connsiteY1285" fmla="*/ 496648 h 5309615"/>
                <a:gd name="connsiteX1286" fmla="*/ 11247906 w 13425740"/>
                <a:gd name="connsiteY1286" fmla="*/ 504943 h 5309615"/>
                <a:gd name="connsiteX1287" fmla="*/ 11247906 w 13425740"/>
                <a:gd name="connsiteY1287" fmla="*/ 819392 h 5309615"/>
                <a:gd name="connsiteX1288" fmla="*/ 11247956 w 13425740"/>
                <a:gd name="connsiteY1288" fmla="*/ 819385 h 5309615"/>
                <a:gd name="connsiteX1289" fmla="*/ 11272844 w 13425740"/>
                <a:gd name="connsiteY1289" fmla="*/ 817072 h 5309615"/>
                <a:gd name="connsiteX1290" fmla="*/ 11355955 w 13425740"/>
                <a:gd name="connsiteY1290" fmla="*/ 847239 h 5309615"/>
                <a:gd name="connsiteX1291" fmla="*/ 11399546 w 13425740"/>
                <a:gd name="connsiteY1291" fmla="*/ 917077 h 5309615"/>
                <a:gd name="connsiteX1292" fmla="*/ 11371139 w 13425740"/>
                <a:gd name="connsiteY1292" fmla="*/ 958304 h 5309615"/>
                <a:gd name="connsiteX1293" fmla="*/ 11352737 w 13425740"/>
                <a:gd name="connsiteY1293" fmla="*/ 937741 h 5309615"/>
                <a:gd name="connsiteX1294" fmla="*/ 11250470 w 13425740"/>
                <a:gd name="connsiteY1294" fmla="*/ 884344 h 5309615"/>
                <a:gd name="connsiteX1295" fmla="*/ 11250470 w 13425740"/>
                <a:gd name="connsiteY1295" fmla="*/ 884294 h 5309615"/>
                <a:gd name="connsiteX1296" fmla="*/ 11238164 w 13425740"/>
                <a:gd name="connsiteY1296" fmla="*/ 886301 h 5309615"/>
                <a:gd name="connsiteX1297" fmla="*/ 11235774 w 13425740"/>
                <a:gd name="connsiteY1297" fmla="*/ 885357 h 5309615"/>
                <a:gd name="connsiteX1298" fmla="*/ 11227969 w 13425740"/>
                <a:gd name="connsiteY1298" fmla="*/ 879169 h 5309615"/>
                <a:gd name="connsiteX1299" fmla="*/ 11219400 w 13425740"/>
                <a:gd name="connsiteY1299" fmla="*/ 869777 h 5309615"/>
                <a:gd name="connsiteX1300" fmla="*/ 11199563 w 13425740"/>
                <a:gd name="connsiteY1300" fmla="*/ 839652 h 5309615"/>
                <a:gd name="connsiteX1301" fmla="*/ 11193822 w 13425740"/>
                <a:gd name="connsiteY1301" fmla="*/ 828215 h 5309615"/>
                <a:gd name="connsiteX1302" fmla="*/ 11193706 w 13425740"/>
                <a:gd name="connsiteY1302" fmla="*/ 828235 h 5309615"/>
                <a:gd name="connsiteX1303" fmla="*/ 11213918 w 13425740"/>
                <a:gd name="connsiteY1303" fmla="*/ 863769 h 5309615"/>
                <a:gd name="connsiteX1304" fmla="*/ 11219400 w 13425740"/>
                <a:gd name="connsiteY1304" fmla="*/ 869777 h 5309615"/>
                <a:gd name="connsiteX1305" fmla="*/ 11222980 w 13425740"/>
                <a:gd name="connsiteY1305" fmla="*/ 875215 h 5309615"/>
                <a:gd name="connsiteX1306" fmla="*/ 11227969 w 13425740"/>
                <a:gd name="connsiteY1306" fmla="*/ 879169 h 5309615"/>
                <a:gd name="connsiteX1307" fmla="*/ 11232395 w 13425740"/>
                <a:gd name="connsiteY1307" fmla="*/ 884020 h 5309615"/>
                <a:gd name="connsiteX1308" fmla="*/ 11235774 w 13425740"/>
                <a:gd name="connsiteY1308" fmla="*/ 885357 h 5309615"/>
                <a:gd name="connsiteX1309" fmla="*/ 11237171 w 13425740"/>
                <a:gd name="connsiteY1309" fmla="*/ 886463 h 5309615"/>
                <a:gd name="connsiteX1310" fmla="*/ 11238164 w 13425740"/>
                <a:gd name="connsiteY1310" fmla="*/ 886301 h 5309615"/>
                <a:gd name="connsiteX1311" fmla="*/ 11241747 w 13425740"/>
                <a:gd name="connsiteY1311" fmla="*/ 887718 h 5309615"/>
                <a:gd name="connsiteX1312" fmla="*/ 11250420 w 13425740"/>
                <a:gd name="connsiteY1312" fmla="*/ 884446 h 5309615"/>
                <a:gd name="connsiteX1313" fmla="*/ 11352686 w 13425740"/>
                <a:gd name="connsiteY1313" fmla="*/ 937842 h 5309615"/>
                <a:gd name="connsiteX1314" fmla="*/ 11352686 w 13425740"/>
                <a:gd name="connsiteY1314" fmla="*/ 1143088 h 5309615"/>
                <a:gd name="connsiteX1315" fmla="*/ 11352737 w 13425740"/>
                <a:gd name="connsiteY1315" fmla="*/ 1143079 h 5309615"/>
                <a:gd name="connsiteX1316" fmla="*/ 11407189 w 13425740"/>
                <a:gd name="connsiteY1316" fmla="*/ 1135638 h 5309615"/>
                <a:gd name="connsiteX1317" fmla="*/ 11493919 w 13425740"/>
                <a:gd name="connsiteY1317" fmla="*/ 1166710 h 5309615"/>
                <a:gd name="connsiteX1318" fmla="*/ 11538717 w 13425740"/>
                <a:gd name="connsiteY1318" fmla="*/ 1240368 h 5309615"/>
                <a:gd name="connsiteX1319" fmla="*/ 11508450 w 13425740"/>
                <a:gd name="connsiteY1319" fmla="*/ 1284513 h 5309615"/>
                <a:gd name="connsiteX1320" fmla="*/ 11493316 w 13425740"/>
                <a:gd name="connsiteY1320" fmla="*/ 1266463 h 5309615"/>
                <a:gd name="connsiteX1321" fmla="*/ 11382904 w 13425740"/>
                <a:gd name="connsiteY1321" fmla="*/ 1207335 h 5309615"/>
                <a:gd name="connsiteX1322" fmla="*/ 11382954 w 13425740"/>
                <a:gd name="connsiteY1322" fmla="*/ 1207285 h 5309615"/>
                <a:gd name="connsiteX1323" fmla="*/ 11367386 w 13425740"/>
                <a:gd name="connsiteY1323" fmla="*/ 1208518 h 5309615"/>
                <a:gd name="connsiteX1324" fmla="*/ 11365830 w 13425740"/>
                <a:gd name="connsiteY1324" fmla="*/ 1207909 h 5309615"/>
                <a:gd name="connsiteX1325" fmla="*/ 11357028 w 13425740"/>
                <a:gd name="connsiteY1325" fmla="*/ 1199401 h 5309615"/>
                <a:gd name="connsiteX1326" fmla="*/ 11347029 w 13425740"/>
                <a:gd name="connsiteY1326" fmla="*/ 1188261 h 5309615"/>
                <a:gd name="connsiteX1327" fmla="*/ 11338494 w 13425740"/>
                <a:gd name="connsiteY1327" fmla="*/ 1174931 h 5309615"/>
                <a:gd name="connsiteX1328" fmla="*/ 11332660 w 13425740"/>
                <a:gd name="connsiteY1328" fmla="*/ 1164963 h 5309615"/>
                <a:gd name="connsiteX1329" fmla="*/ 11325808 w 13425740"/>
                <a:gd name="connsiteY1329" fmla="*/ 1151668 h 5309615"/>
                <a:gd name="connsiteX1330" fmla="*/ 11324290 w 13425740"/>
                <a:gd name="connsiteY1330" fmla="*/ 1148388 h 5309615"/>
                <a:gd name="connsiteX1331" fmla="*/ 11324179 w 13425740"/>
                <a:gd name="connsiteY1331" fmla="*/ 1148409 h 5309615"/>
                <a:gd name="connsiteX1332" fmla="*/ 11330124 w 13425740"/>
                <a:gd name="connsiteY1332" fmla="*/ 1160630 h 5309615"/>
                <a:gd name="connsiteX1333" fmla="*/ 11332660 w 13425740"/>
                <a:gd name="connsiteY1333" fmla="*/ 1164963 h 5309615"/>
                <a:gd name="connsiteX1334" fmla="*/ 11334919 w 13425740"/>
                <a:gd name="connsiteY1334" fmla="*/ 1169346 h 5309615"/>
                <a:gd name="connsiteX1335" fmla="*/ 11338494 w 13425740"/>
                <a:gd name="connsiteY1335" fmla="*/ 1174931 h 5309615"/>
                <a:gd name="connsiteX1336" fmla="*/ 11344925 w 13425740"/>
                <a:gd name="connsiteY1336" fmla="*/ 1185917 h 5309615"/>
                <a:gd name="connsiteX1337" fmla="*/ 11347029 w 13425740"/>
                <a:gd name="connsiteY1337" fmla="*/ 1188261 h 5309615"/>
                <a:gd name="connsiteX1338" fmla="*/ 11349506 w 13425740"/>
                <a:gd name="connsiteY1338" fmla="*/ 1192129 h 5309615"/>
                <a:gd name="connsiteX1339" fmla="*/ 11357028 w 13425740"/>
                <a:gd name="connsiteY1339" fmla="*/ 1199401 h 5309615"/>
                <a:gd name="connsiteX1340" fmla="*/ 11364035 w 13425740"/>
                <a:gd name="connsiteY1340" fmla="*/ 1207207 h 5309615"/>
                <a:gd name="connsiteX1341" fmla="*/ 11365830 w 13425740"/>
                <a:gd name="connsiteY1341" fmla="*/ 1207909 h 5309615"/>
                <a:gd name="connsiteX1342" fmla="*/ 11366530 w 13425740"/>
                <a:gd name="connsiteY1342" fmla="*/ 1208585 h 5309615"/>
                <a:gd name="connsiteX1343" fmla="*/ 11367386 w 13425740"/>
                <a:gd name="connsiteY1343" fmla="*/ 1208518 h 5309615"/>
                <a:gd name="connsiteX1344" fmla="*/ 11373784 w 13425740"/>
                <a:gd name="connsiteY1344" fmla="*/ 1211021 h 5309615"/>
                <a:gd name="connsiteX1345" fmla="*/ 11382904 w 13425740"/>
                <a:gd name="connsiteY1345" fmla="*/ 1207436 h 5309615"/>
                <a:gd name="connsiteX1346" fmla="*/ 11493316 w 13425740"/>
                <a:gd name="connsiteY1346" fmla="*/ 1266564 h 5309615"/>
                <a:gd name="connsiteX1347" fmla="*/ 11493316 w 13425740"/>
                <a:gd name="connsiteY1347" fmla="*/ 1400002 h 5309615"/>
                <a:gd name="connsiteX1348" fmla="*/ 11561041 w 13425740"/>
                <a:gd name="connsiteY1348" fmla="*/ 1390198 h 5309615"/>
                <a:gd name="connsiteX1349" fmla="*/ 11647772 w 13425740"/>
                <a:gd name="connsiteY1349" fmla="*/ 1421270 h 5309615"/>
                <a:gd name="connsiteX1350" fmla="*/ 11664665 w 13425740"/>
                <a:gd name="connsiteY1350" fmla="*/ 1443191 h 5309615"/>
                <a:gd name="connsiteX1351" fmla="*/ 11664703 w 13425740"/>
                <a:gd name="connsiteY1351" fmla="*/ 1443243 h 5309615"/>
                <a:gd name="connsiteX1352" fmla="*/ 11669241 w 13425740"/>
                <a:gd name="connsiteY1352" fmla="*/ 1443243 h 5309615"/>
                <a:gd name="connsiteX1353" fmla="*/ 11669241 w 13425740"/>
                <a:gd name="connsiteY1353" fmla="*/ 1449476 h 5309615"/>
                <a:gd name="connsiteX1354" fmla="*/ 11692520 w 13425740"/>
                <a:gd name="connsiteY1354" fmla="*/ 1494978 h 5309615"/>
                <a:gd name="connsiteX1355" fmla="*/ 11669241 w 13425740"/>
                <a:gd name="connsiteY1355" fmla="*/ 1529117 h 5309615"/>
                <a:gd name="connsiteX1356" fmla="*/ 11662252 w 13425740"/>
                <a:gd name="connsiteY1356" fmla="*/ 1539123 h 5309615"/>
                <a:gd name="connsiteX1357" fmla="*/ 11646843 w 13425740"/>
                <a:gd name="connsiteY1357" fmla="*/ 1520814 h 5309615"/>
                <a:gd name="connsiteX1358" fmla="*/ 11639933 w 13425740"/>
                <a:gd name="connsiteY1358" fmla="*/ 1515145 h 5309615"/>
                <a:gd name="connsiteX1359" fmla="*/ 11658470 w 13425740"/>
                <a:gd name="connsiteY1359" fmla="*/ 1532807 h 5309615"/>
                <a:gd name="connsiteX1360" fmla="*/ 11662202 w 13425740"/>
                <a:gd name="connsiteY1360" fmla="*/ 1539140 h 5309615"/>
                <a:gd name="connsiteX1361" fmla="*/ 11662252 w 13425740"/>
                <a:gd name="connsiteY1361" fmla="*/ 1539225 h 5309615"/>
                <a:gd name="connsiteX1362" fmla="*/ 11669241 w 13425740"/>
                <a:gd name="connsiteY1362" fmla="*/ 1529219 h 5309615"/>
                <a:gd name="connsiteX1363" fmla="*/ 11669241 w 13425740"/>
                <a:gd name="connsiteY1363" fmla="*/ 1723077 h 5309615"/>
                <a:gd name="connsiteX1364" fmla="*/ 11692047 w 13425740"/>
                <a:gd name="connsiteY1364" fmla="*/ 1716455 h 5309615"/>
                <a:gd name="connsiteX1365" fmla="*/ 11705139 w 13425740"/>
                <a:gd name="connsiteY1365" fmla="*/ 1713740 h 5309615"/>
                <a:gd name="connsiteX1366" fmla="*/ 11740032 w 13425740"/>
                <a:gd name="connsiteY1366" fmla="*/ 1723915 h 5309615"/>
                <a:gd name="connsiteX1367" fmla="*/ 11744154 w 13425740"/>
                <a:gd name="connsiteY1367" fmla="*/ 1725224 h 5309615"/>
                <a:gd name="connsiteX1368" fmla="*/ 11748328 w 13425740"/>
                <a:gd name="connsiteY1368" fmla="*/ 1719170 h 5309615"/>
                <a:gd name="connsiteX1369" fmla="*/ 11825506 w 13425740"/>
                <a:gd name="connsiteY1369" fmla="*/ 1697651 h 5309615"/>
                <a:gd name="connsiteX1370" fmla="*/ 11885438 w 13425740"/>
                <a:gd name="connsiteY1370" fmla="*/ 1712734 h 5309615"/>
                <a:gd name="connsiteX1371" fmla="*/ 11885438 w 13425740"/>
                <a:gd name="connsiteY1371" fmla="*/ 1511277 h 5309615"/>
                <a:gd name="connsiteX1372" fmla="*/ 11978454 w 13425740"/>
                <a:gd name="connsiteY1372" fmla="*/ 1467536 h 5309615"/>
                <a:gd name="connsiteX1373" fmla="*/ 11996027 w 13425740"/>
                <a:gd name="connsiteY1373" fmla="*/ 1469211 h 5309615"/>
                <a:gd name="connsiteX1374" fmla="*/ 12002019 w 13425740"/>
                <a:gd name="connsiteY1374" fmla="*/ 1461832 h 5309615"/>
                <a:gd name="connsiteX1375" fmla="*/ 12004090 w 13425740"/>
                <a:gd name="connsiteY1375" fmla="*/ 1461331 h 5309615"/>
                <a:gd name="connsiteX1376" fmla="*/ 12007182 w 13425740"/>
                <a:gd name="connsiteY1376" fmla="*/ 1455474 h 5309615"/>
                <a:gd name="connsiteX1377" fmla="*/ 12011305 w 13425740"/>
                <a:gd name="connsiteY1377" fmla="*/ 1450397 h 5309615"/>
                <a:gd name="connsiteX1378" fmla="*/ 12026168 w 13425740"/>
                <a:gd name="connsiteY1378" fmla="*/ 1415950 h 5309615"/>
                <a:gd name="connsiteX1379" fmla="*/ 12026168 w 13425740"/>
                <a:gd name="connsiteY1379" fmla="*/ 1415949 h 5309615"/>
                <a:gd name="connsiteX1380" fmla="*/ 12022085 w 13425740"/>
                <a:gd name="connsiteY1380" fmla="*/ 1427246 h 5309615"/>
                <a:gd name="connsiteX1381" fmla="*/ 12007182 w 13425740"/>
                <a:gd name="connsiteY1381" fmla="*/ 1455474 h 5309615"/>
                <a:gd name="connsiteX1382" fmla="*/ 12002019 w 13425740"/>
                <a:gd name="connsiteY1382" fmla="*/ 1461832 h 5309615"/>
                <a:gd name="connsiteX1383" fmla="*/ 11978453 w 13425740"/>
                <a:gd name="connsiteY1383" fmla="*/ 1467533 h 5309615"/>
                <a:gd name="connsiteX1384" fmla="*/ 11978453 w 13425740"/>
                <a:gd name="connsiteY1384" fmla="*/ 1467483 h 5309615"/>
                <a:gd name="connsiteX1385" fmla="*/ 11885438 w 13425740"/>
                <a:gd name="connsiteY1385" fmla="*/ 1511225 h 5309615"/>
                <a:gd name="connsiteX1386" fmla="*/ 11870656 w 13425740"/>
                <a:gd name="connsiteY1386" fmla="*/ 1530031 h 5309615"/>
                <a:gd name="connsiteX1387" fmla="*/ 11837171 w 13425740"/>
                <a:gd name="connsiteY1387" fmla="*/ 1484025 h 5309615"/>
                <a:gd name="connsiteX1388" fmla="*/ 11870153 w 13425740"/>
                <a:gd name="connsiteY1388" fmla="*/ 1416802 h 5309615"/>
                <a:gd name="connsiteX1389" fmla="*/ 11947331 w 13425740"/>
                <a:gd name="connsiteY1389" fmla="*/ 1395283 h 5309615"/>
                <a:gd name="connsiteX1390" fmla="*/ 11999570 w 13425740"/>
                <a:gd name="connsiteY1390" fmla="*/ 1408205 h 5309615"/>
                <a:gd name="connsiteX1391" fmla="*/ 11999570 w 13425740"/>
                <a:gd name="connsiteY1391" fmla="*/ 1195794 h 5309615"/>
                <a:gd name="connsiteX1392" fmla="*/ 11999520 w 13425740"/>
                <a:gd name="connsiteY1392" fmla="*/ 1195728 h 5309615"/>
                <a:gd name="connsiteX1393" fmla="*/ 11971465 w 13425740"/>
                <a:gd name="connsiteY1393" fmla="*/ 1158019 h 5309615"/>
                <a:gd name="connsiteX1394" fmla="*/ 12024408 w 13425740"/>
                <a:gd name="connsiteY1394" fmla="*/ 1078126 h 5309615"/>
                <a:gd name="connsiteX1395" fmla="*/ 12126977 w 13425740"/>
                <a:gd name="connsiteY1395" fmla="*/ 1044439 h 5309615"/>
                <a:gd name="connsiteX1396" fmla="*/ 12207573 w 13425740"/>
                <a:gd name="connsiteY1396" fmla="*/ 1055198 h 5309615"/>
                <a:gd name="connsiteX1397" fmla="*/ 12225120 w 13425740"/>
                <a:gd name="connsiteY1397" fmla="*/ 1058165 h 5309615"/>
                <a:gd name="connsiteX1398" fmla="*/ 12207573 w 13425740"/>
                <a:gd name="connsiteY1398" fmla="*/ 1088785 h 5309615"/>
                <a:gd name="connsiteX1399" fmla="*/ 12207573 w 13425740"/>
                <a:gd name="connsiteY1399" fmla="*/ 1116690 h 5309615"/>
                <a:gd name="connsiteX1400" fmla="*/ 12207623 w 13425740"/>
                <a:gd name="connsiteY1400" fmla="*/ 1116690 h 5309615"/>
                <a:gd name="connsiteX1401" fmla="*/ 12207623 w 13425740"/>
                <a:gd name="connsiteY1401" fmla="*/ 1088785 h 5309615"/>
                <a:gd name="connsiteX1402" fmla="*/ 12225170 w 13425740"/>
                <a:gd name="connsiteY1402" fmla="*/ 1058165 h 5309615"/>
                <a:gd name="connsiteX1403" fmla="*/ 12207623 w 13425740"/>
                <a:gd name="connsiteY1403" fmla="*/ 1055198 h 5309615"/>
                <a:gd name="connsiteX1404" fmla="*/ 12207623 w 13425740"/>
                <a:gd name="connsiteY1404" fmla="*/ 902100 h 5309615"/>
                <a:gd name="connsiteX1405" fmla="*/ 12208740 w 13425740"/>
                <a:gd name="connsiteY1405" fmla="*/ 901276 h 5309615"/>
                <a:gd name="connsiteX1406" fmla="*/ 12250152 w 13425740"/>
                <a:gd name="connsiteY1406" fmla="*/ 872082 h 5309615"/>
                <a:gd name="connsiteX1407" fmla="*/ 12262363 w 13425740"/>
                <a:gd name="connsiteY1407" fmla="*/ 864659 h 5309615"/>
                <a:gd name="connsiteX1408" fmla="*/ 12306557 w 13425740"/>
                <a:gd name="connsiteY1408" fmla="*/ 844137 h 5309615"/>
                <a:gd name="connsiteX1409" fmla="*/ 12307001 w 13425740"/>
                <a:gd name="connsiteY1409" fmla="*/ 843957 h 5309615"/>
                <a:gd name="connsiteX1410" fmla="*/ 12306955 w 13425740"/>
                <a:gd name="connsiteY1410" fmla="*/ 843952 h 5309615"/>
                <a:gd name="connsiteX1411" fmla="*/ 12306557 w 13425740"/>
                <a:gd name="connsiteY1411" fmla="*/ 844137 h 5309615"/>
                <a:gd name="connsiteX1412" fmla="*/ 12275192 w 13425740"/>
                <a:gd name="connsiteY1412" fmla="*/ 856861 h 5309615"/>
                <a:gd name="connsiteX1413" fmla="*/ 12262363 w 13425740"/>
                <a:gd name="connsiteY1413" fmla="*/ 864659 h 5309615"/>
                <a:gd name="connsiteX1414" fmla="*/ 12257433 w 13425740"/>
                <a:gd name="connsiteY1414" fmla="*/ 866949 h 5309615"/>
                <a:gd name="connsiteX1415" fmla="*/ 12250152 w 13425740"/>
                <a:gd name="connsiteY1415" fmla="*/ 872082 h 5309615"/>
                <a:gd name="connsiteX1416" fmla="*/ 12239779 w 13425740"/>
                <a:gd name="connsiteY1416" fmla="*/ 878387 h 5309615"/>
                <a:gd name="connsiteX1417" fmla="*/ 12208740 w 13425740"/>
                <a:gd name="connsiteY1417" fmla="*/ 901276 h 5309615"/>
                <a:gd name="connsiteX1418" fmla="*/ 12207572 w 13425740"/>
                <a:gd name="connsiteY1418" fmla="*/ 902100 h 5309615"/>
                <a:gd name="connsiteX1419" fmla="*/ 12179919 w 13425740"/>
                <a:gd name="connsiteY1419" fmla="*/ 929753 h 5309615"/>
                <a:gd name="connsiteX1420" fmla="*/ 12144121 w 13425740"/>
                <a:gd name="connsiteY1420" fmla="*/ 881888 h 5309615"/>
                <a:gd name="connsiteX1421" fmla="*/ 12197064 w 13425740"/>
                <a:gd name="connsiteY1421" fmla="*/ 801994 h 5309615"/>
                <a:gd name="connsiteX1422" fmla="*/ 12299633 w 13425740"/>
                <a:gd name="connsiteY1422" fmla="*/ 768308 h 5309615"/>
                <a:gd name="connsiteX1423" fmla="*/ 12373794 w 13425740"/>
                <a:gd name="connsiteY1423" fmla="*/ 778011 h 5309615"/>
                <a:gd name="connsiteX1424" fmla="*/ 12397777 w 13425740"/>
                <a:gd name="connsiteY1424" fmla="*/ 782034 h 5309615"/>
                <a:gd name="connsiteX1425" fmla="*/ 12373794 w 13425740"/>
                <a:gd name="connsiteY1425" fmla="*/ 821955 h 5309615"/>
                <a:gd name="connsiteX1426" fmla="*/ 12373794 w 13425740"/>
                <a:gd name="connsiteY1426" fmla="*/ 831357 h 5309615"/>
                <a:gd name="connsiteX1427" fmla="*/ 12366403 w 13425740"/>
                <a:gd name="connsiteY1427" fmla="*/ 831357 h 5309615"/>
                <a:gd name="connsiteX1428" fmla="*/ 12346977 w 13425740"/>
                <a:gd name="connsiteY1428" fmla="*/ 847849 h 5309615"/>
                <a:gd name="connsiteX1429" fmla="*/ 12333574 w 13425740"/>
                <a:gd name="connsiteY1429" fmla="*/ 846583 h 5309615"/>
                <a:gd name="connsiteX1430" fmla="*/ 12347027 w 13425740"/>
                <a:gd name="connsiteY1430" fmla="*/ 847868 h 5309615"/>
                <a:gd name="connsiteX1431" fmla="*/ 12366454 w 13425740"/>
                <a:gd name="connsiteY1431" fmla="*/ 831358 h 5309615"/>
                <a:gd name="connsiteX1432" fmla="*/ 12373845 w 13425740"/>
                <a:gd name="connsiteY1432" fmla="*/ 831358 h 5309615"/>
                <a:gd name="connsiteX1433" fmla="*/ 12373845 w 13425740"/>
                <a:gd name="connsiteY1433" fmla="*/ 821956 h 5309615"/>
                <a:gd name="connsiteX1434" fmla="*/ 12397828 w 13425740"/>
                <a:gd name="connsiteY1434" fmla="*/ 782034 h 5309615"/>
                <a:gd name="connsiteX1435" fmla="*/ 12373845 w 13425740"/>
                <a:gd name="connsiteY1435" fmla="*/ 778012 h 5309615"/>
                <a:gd name="connsiteX1436" fmla="*/ 12373845 w 13425740"/>
                <a:gd name="connsiteY1436" fmla="*/ 545926 h 5309615"/>
                <a:gd name="connsiteX1437" fmla="*/ 12376006 w 13425740"/>
                <a:gd name="connsiteY1437" fmla="*/ 544383 h 5309615"/>
                <a:gd name="connsiteX1438" fmla="*/ 12373844 w 13425740"/>
                <a:gd name="connsiteY1438" fmla="*/ 545925 h 5309615"/>
                <a:gd name="connsiteX1439" fmla="*/ 12342319 w 13425740"/>
                <a:gd name="connsiteY1439" fmla="*/ 575992 h 5309615"/>
                <a:gd name="connsiteX1440" fmla="*/ 12308733 w 13425740"/>
                <a:gd name="connsiteY1440" fmla="*/ 531294 h 5309615"/>
                <a:gd name="connsiteX1441" fmla="*/ 12360269 w 13425740"/>
                <a:gd name="connsiteY1441" fmla="*/ 455575 h 5309615"/>
                <a:gd name="connsiteX1442" fmla="*/ 12458564 w 13425740"/>
                <a:gd name="connsiteY1442" fmla="*/ 422843 h 5309615"/>
                <a:gd name="connsiteX1443" fmla="*/ 12497731 w 13425740"/>
                <a:gd name="connsiteY1443" fmla="*/ 426664 h 5309615"/>
                <a:gd name="connsiteX1444" fmla="*/ 12526060 w 13425740"/>
                <a:gd name="connsiteY1444" fmla="*/ 430768 h 5309615"/>
                <a:gd name="connsiteX1445" fmla="*/ 12526202 w 13425740"/>
                <a:gd name="connsiteY1445" fmla="*/ 430789 h 5309615"/>
                <a:gd name="connsiteX1446" fmla="*/ 12526232 w 13425740"/>
                <a:gd name="connsiteY1446" fmla="*/ 430793 h 5309615"/>
                <a:gd name="connsiteX1447" fmla="*/ 12547160 w 13425740"/>
                <a:gd name="connsiteY1447" fmla="*/ 434032 h 5309615"/>
                <a:gd name="connsiteX1448" fmla="*/ 12552007 w 13425740"/>
                <a:gd name="connsiteY1448" fmla="*/ 434805 h 5309615"/>
                <a:gd name="connsiteX1449" fmla="*/ 12552032 w 13425740"/>
                <a:gd name="connsiteY1449" fmla="*/ 434760 h 5309615"/>
                <a:gd name="connsiteX1450" fmla="*/ 12534516 w 13425740"/>
                <a:gd name="connsiteY1450" fmla="*/ 432008 h 5309615"/>
                <a:gd name="connsiteX1451" fmla="*/ 12526232 w 13425740"/>
                <a:gd name="connsiteY1451" fmla="*/ 430793 h 5309615"/>
                <a:gd name="connsiteX1452" fmla="*/ 12526060 w 13425740"/>
                <a:gd name="connsiteY1452" fmla="*/ 430768 h 5309615"/>
                <a:gd name="connsiteX1453" fmla="*/ 12497731 w 13425740"/>
                <a:gd name="connsiteY1453" fmla="*/ 426615 h 5309615"/>
                <a:gd name="connsiteX1454" fmla="*/ 12497731 w 13425740"/>
                <a:gd name="connsiteY1454" fmla="*/ 87334 h 5309615"/>
                <a:gd name="connsiteX1455" fmla="*/ 12470228 w 13425740"/>
                <a:gd name="connsiteY1455" fmla="*/ 96133 h 5309615"/>
                <a:gd name="connsiteX1456" fmla="*/ 12466860 w 13425740"/>
                <a:gd name="connsiteY1456" fmla="*/ 42636 h 5309615"/>
                <a:gd name="connsiteX1457" fmla="*/ 12554797 w 13425740"/>
                <a:gd name="connsiteY1457" fmla="*/ 0 h 5309615"/>
                <a:gd name="connsiteX1458" fmla="*/ 12658472 w 13425740"/>
                <a:gd name="connsiteY1458" fmla="*/ 15234 h 5309615"/>
                <a:gd name="connsiteX1459" fmla="*/ 12732381 w 13425740"/>
                <a:gd name="connsiteY1459" fmla="*/ 66921 h 5309615"/>
                <a:gd name="connsiteX1460" fmla="*/ 12652338 w 13425740"/>
                <a:gd name="connsiteY1460" fmla="*/ 98948 h 5309615"/>
                <a:gd name="connsiteX1461" fmla="*/ 12652338 w 13425740"/>
                <a:gd name="connsiteY1461" fmla="*/ 440090 h 5309615"/>
                <a:gd name="connsiteX1462" fmla="*/ 12588283 w 13425740"/>
                <a:gd name="connsiteY1462" fmla="*/ 449542 h 5309615"/>
                <a:gd name="connsiteX1463" fmla="*/ 12588333 w 13425740"/>
                <a:gd name="connsiteY1463" fmla="*/ 449633 h 5309615"/>
                <a:gd name="connsiteX1464" fmla="*/ 12594417 w 13425740"/>
                <a:gd name="connsiteY1464" fmla="*/ 448666 h 5309615"/>
                <a:gd name="connsiteX1465" fmla="*/ 12652338 w 13425740"/>
                <a:gd name="connsiteY1465" fmla="*/ 440188 h 5309615"/>
                <a:gd name="connsiteX1466" fmla="*/ 12681751 w 13425740"/>
                <a:gd name="connsiteY1466" fmla="*/ 437674 h 5309615"/>
                <a:gd name="connsiteX1467" fmla="*/ 12780045 w 13425740"/>
                <a:gd name="connsiteY1467" fmla="*/ 470405 h 5309615"/>
                <a:gd name="connsiteX1468" fmla="*/ 12831581 w 13425740"/>
                <a:gd name="connsiteY1468" fmla="*/ 546125 h 5309615"/>
                <a:gd name="connsiteX1469" fmla="*/ 12797995 w 13425740"/>
                <a:gd name="connsiteY1469" fmla="*/ 590823 h 5309615"/>
                <a:gd name="connsiteX1470" fmla="*/ 12792502 w 13425740"/>
                <a:gd name="connsiteY1470" fmla="*/ 583036 h 5309615"/>
                <a:gd name="connsiteX1471" fmla="*/ 12776274 w 13425740"/>
                <a:gd name="connsiteY1471" fmla="*/ 568544 h 5309615"/>
                <a:gd name="connsiteX1472" fmla="*/ 12776274 w 13425740"/>
                <a:gd name="connsiteY1472" fmla="*/ 791176 h 5309615"/>
                <a:gd name="connsiteX1473" fmla="*/ 12816214 w 13425740"/>
                <a:gd name="connsiteY1473" fmla="*/ 785176 h 5309615"/>
                <a:gd name="connsiteX1474" fmla="*/ 12840631 w 13425740"/>
                <a:gd name="connsiteY1474" fmla="*/ 783089 h 5309615"/>
                <a:gd name="connsiteX1475" fmla="*/ 12943199 w 13425740"/>
                <a:gd name="connsiteY1475" fmla="*/ 816776 h 5309615"/>
                <a:gd name="connsiteX1476" fmla="*/ 12996143 w 13425740"/>
                <a:gd name="connsiteY1476" fmla="*/ 896669 h 5309615"/>
                <a:gd name="connsiteX1477" fmla="*/ 12960345 w 13425740"/>
                <a:gd name="connsiteY1477" fmla="*/ 944534 h 5309615"/>
                <a:gd name="connsiteX1478" fmla="*/ 12955958 w 13425740"/>
                <a:gd name="connsiteY1478" fmla="*/ 937677 h 5309615"/>
                <a:gd name="connsiteX1479" fmla="*/ 12942495 w 13425740"/>
                <a:gd name="connsiteY1479" fmla="*/ 925022 h 5309615"/>
                <a:gd name="connsiteX1480" fmla="*/ 12942495 w 13425740"/>
                <a:gd name="connsiteY1480" fmla="*/ 1069931 h 5309615"/>
                <a:gd name="connsiteX1481" fmla="*/ 12924446 w 13425740"/>
                <a:gd name="connsiteY1481" fmla="*/ 1072997 h 5309615"/>
                <a:gd name="connsiteX1482" fmla="*/ 12924461 w 13425740"/>
                <a:gd name="connsiteY1482" fmla="*/ 1073026 h 5309615"/>
                <a:gd name="connsiteX1483" fmla="*/ 12929354 w 13425740"/>
                <a:gd name="connsiteY1483" fmla="*/ 1072173 h 5309615"/>
                <a:gd name="connsiteX1484" fmla="*/ 12942395 w 13425740"/>
                <a:gd name="connsiteY1484" fmla="*/ 1069980 h 5309615"/>
                <a:gd name="connsiteX1485" fmla="*/ 13022439 w 13425740"/>
                <a:gd name="connsiteY1485" fmla="*/ 1059321 h 5309615"/>
                <a:gd name="connsiteX1486" fmla="*/ 13125007 w 13425740"/>
                <a:gd name="connsiteY1486" fmla="*/ 1093008 h 5309615"/>
                <a:gd name="connsiteX1487" fmla="*/ 13145018 w 13425740"/>
                <a:gd name="connsiteY1487" fmla="*/ 1116739 h 5309615"/>
                <a:gd name="connsiteX1488" fmla="*/ 13150448 w 13425740"/>
                <a:gd name="connsiteY1488" fmla="*/ 1123527 h 5309615"/>
                <a:gd name="connsiteX1489" fmla="*/ 13178000 w 13425740"/>
                <a:gd name="connsiteY1489" fmla="*/ 1172850 h 5309615"/>
                <a:gd name="connsiteX1490" fmla="*/ 13150448 w 13425740"/>
                <a:gd name="connsiteY1490" fmla="*/ 1209855 h 5309615"/>
                <a:gd name="connsiteX1491" fmla="*/ 13142211 w 13425740"/>
                <a:gd name="connsiteY1491" fmla="*/ 1220653 h 5309615"/>
                <a:gd name="connsiteX1492" fmla="*/ 13142252 w 13425740"/>
                <a:gd name="connsiteY1492" fmla="*/ 1220716 h 5309615"/>
                <a:gd name="connsiteX1493" fmla="*/ 13150498 w 13425740"/>
                <a:gd name="connsiteY1493" fmla="*/ 1209906 h 5309615"/>
                <a:gd name="connsiteX1494" fmla="*/ 13150498 w 13425740"/>
                <a:gd name="connsiteY1494" fmla="*/ 1420271 h 5309615"/>
                <a:gd name="connsiteX1495" fmla="*/ 13192983 w 13425740"/>
                <a:gd name="connsiteY1495" fmla="*/ 1410115 h 5309615"/>
                <a:gd name="connsiteX1496" fmla="*/ 13270161 w 13425740"/>
                <a:gd name="connsiteY1496" fmla="*/ 1431634 h 5309615"/>
                <a:gd name="connsiteX1497" fmla="*/ 13303143 w 13425740"/>
                <a:gd name="connsiteY1497" fmla="*/ 1498857 h 5309615"/>
                <a:gd name="connsiteX1498" fmla="*/ 13269658 w 13425740"/>
                <a:gd name="connsiteY1498" fmla="*/ 1544861 h 5309615"/>
                <a:gd name="connsiteX1499" fmla="*/ 13264630 w 13425740"/>
                <a:gd name="connsiteY1499" fmla="*/ 1536215 h 5309615"/>
                <a:gd name="connsiteX1500" fmla="*/ 13161810 w 13425740"/>
                <a:gd name="connsiteY1500" fmla="*/ 1482315 h 5309615"/>
                <a:gd name="connsiteX1501" fmla="*/ 13159732 w 13425740"/>
                <a:gd name="connsiteY1501" fmla="*/ 1482513 h 5309615"/>
                <a:gd name="connsiteX1502" fmla="*/ 13161811 w 13425740"/>
                <a:gd name="connsiteY1502" fmla="*/ 1482318 h 5309615"/>
                <a:gd name="connsiteX1503" fmla="*/ 13264630 w 13425740"/>
                <a:gd name="connsiteY1503" fmla="*/ 1536216 h 5309615"/>
                <a:gd name="connsiteX1504" fmla="*/ 13264630 w 13425740"/>
                <a:gd name="connsiteY1504" fmla="*/ 1724738 h 5309615"/>
                <a:gd name="connsiteX1505" fmla="*/ 13295967 w 13425740"/>
                <a:gd name="connsiteY1505" fmla="*/ 1716217 h 5309615"/>
                <a:gd name="connsiteX1506" fmla="*/ 13314758 w 13425740"/>
                <a:gd name="connsiteY1506" fmla="*/ 1712433 h 5309615"/>
                <a:gd name="connsiteX1507" fmla="*/ 13391936 w 13425740"/>
                <a:gd name="connsiteY1507" fmla="*/ 1733952 h 5309615"/>
                <a:gd name="connsiteX1508" fmla="*/ 13391886 w 13425740"/>
                <a:gd name="connsiteY1508" fmla="*/ 1733952 h 5309615"/>
                <a:gd name="connsiteX1509" fmla="*/ 13424868 w 13425740"/>
                <a:gd name="connsiteY1509" fmla="*/ 1801175 h 5309615"/>
                <a:gd name="connsiteX1510" fmla="*/ 13391383 w 13425740"/>
                <a:gd name="connsiteY1510" fmla="*/ 1847180 h 5309615"/>
                <a:gd name="connsiteX1511" fmla="*/ 13382534 w 13425740"/>
                <a:gd name="connsiteY1511" fmla="*/ 1834331 h 5309615"/>
                <a:gd name="connsiteX1512" fmla="*/ 13382534 w 13425740"/>
                <a:gd name="connsiteY1512" fmla="*/ 5309414 h 5309615"/>
                <a:gd name="connsiteX1513" fmla="*/ 13307016 w 13425740"/>
                <a:gd name="connsiteY1513" fmla="*/ 5309414 h 5309615"/>
                <a:gd name="connsiteX1514" fmla="*/ 13307016 w 13425740"/>
                <a:gd name="connsiteY1514" fmla="*/ 5309614 h 5309615"/>
                <a:gd name="connsiteX1515" fmla="*/ 9573377 w 13425740"/>
                <a:gd name="connsiteY1515" fmla="*/ 5309614 h 5309615"/>
                <a:gd name="connsiteX1516" fmla="*/ 9573377 w 13425740"/>
                <a:gd name="connsiteY1516" fmla="*/ 5309615 h 5309615"/>
                <a:gd name="connsiteX1517" fmla="*/ 8206101 w 13425740"/>
                <a:gd name="connsiteY1517" fmla="*/ 5309615 h 5309615"/>
                <a:gd name="connsiteX1518" fmla="*/ 8206101 w 13425740"/>
                <a:gd name="connsiteY1518" fmla="*/ 5309614 h 5309615"/>
                <a:gd name="connsiteX1519" fmla="*/ 6755514 w 13425740"/>
                <a:gd name="connsiteY1519" fmla="*/ 5309614 h 5309615"/>
                <a:gd name="connsiteX1520" fmla="*/ 6755514 w 13425740"/>
                <a:gd name="connsiteY1520" fmla="*/ 5309565 h 5309615"/>
                <a:gd name="connsiteX1521" fmla="*/ 6684544 w 13425740"/>
                <a:gd name="connsiteY1521" fmla="*/ 5309565 h 5309615"/>
                <a:gd name="connsiteX1522" fmla="*/ 6684544 w 13425740"/>
                <a:gd name="connsiteY1522" fmla="*/ 5309614 h 5309615"/>
                <a:gd name="connsiteX1523" fmla="*/ 2950905 w 13425740"/>
                <a:gd name="connsiteY1523" fmla="*/ 5309614 h 5309615"/>
                <a:gd name="connsiteX1524" fmla="*/ 2950905 w 13425740"/>
                <a:gd name="connsiteY1524" fmla="*/ 5309615 h 5309615"/>
                <a:gd name="connsiteX1525" fmla="*/ 1583629 w 13425740"/>
                <a:gd name="connsiteY1525" fmla="*/ 5309615 h 5309615"/>
                <a:gd name="connsiteX1526" fmla="*/ 1583629 w 13425740"/>
                <a:gd name="connsiteY1526" fmla="*/ 5309614 h 5309615"/>
                <a:gd name="connsiteX1527" fmla="*/ 133042 w 13425740"/>
                <a:gd name="connsiteY1527" fmla="*/ 5309614 h 5309615"/>
                <a:gd name="connsiteX1528" fmla="*/ 133042 w 13425740"/>
                <a:gd name="connsiteY1528" fmla="*/ 5309565 h 5309615"/>
                <a:gd name="connsiteX1529" fmla="*/ 51339 w 13425740"/>
                <a:gd name="connsiteY1529" fmla="*/ 5309565 h 5309615"/>
                <a:gd name="connsiteX1530" fmla="*/ 51339 w 13425740"/>
                <a:gd name="connsiteY1530" fmla="*/ 1897609 h 5309615"/>
                <a:gd name="connsiteX1531" fmla="*/ 142343 w 13425740"/>
                <a:gd name="connsiteY1531" fmla="*/ 1856883 h 5309615"/>
                <a:gd name="connsiteX1532" fmla="*/ 151295 w 13425740"/>
                <a:gd name="connsiteY1532" fmla="*/ 1861173 h 5309615"/>
                <a:gd name="connsiteX1533" fmla="*/ 154653 w 13425740"/>
                <a:gd name="connsiteY1533" fmla="*/ 1860136 h 5309615"/>
                <a:gd name="connsiteX1534" fmla="*/ 155726 w 13425740"/>
                <a:gd name="connsiteY1534" fmla="*/ 1860434 h 5309615"/>
                <a:gd name="connsiteX1535" fmla="*/ 157036 w 13425740"/>
                <a:gd name="connsiteY1535" fmla="*/ 1859400 h 5309615"/>
                <a:gd name="connsiteX1536" fmla="*/ 159945 w 13425740"/>
                <a:gd name="connsiteY1536" fmla="*/ 1858501 h 5309615"/>
                <a:gd name="connsiteX1537" fmla="*/ 163355 w 13425740"/>
                <a:gd name="connsiteY1537" fmla="*/ 1854408 h 5309615"/>
                <a:gd name="connsiteX1538" fmla="*/ 168069 w 13425740"/>
                <a:gd name="connsiteY1538" fmla="*/ 1850685 h 5309615"/>
                <a:gd name="connsiteX1539" fmla="*/ 171059 w 13425740"/>
                <a:gd name="connsiteY1539" fmla="*/ 1845162 h 5309615"/>
                <a:gd name="connsiteX1540" fmla="*/ 175238 w 13425740"/>
                <a:gd name="connsiteY1540" fmla="*/ 1840147 h 5309615"/>
                <a:gd name="connsiteX1541" fmla="*/ 190108 w 13425740"/>
                <a:gd name="connsiteY1541" fmla="*/ 1806554 h 5309615"/>
                <a:gd name="connsiteX1542" fmla="*/ 190104 w 13425740"/>
                <a:gd name="connsiteY1542" fmla="*/ 1806553 h 5309615"/>
                <a:gd name="connsiteX1543" fmla="*/ 186075 w 13425740"/>
                <a:gd name="connsiteY1543" fmla="*/ 1817429 h 5309615"/>
                <a:gd name="connsiteX1544" fmla="*/ 171059 w 13425740"/>
                <a:gd name="connsiteY1544" fmla="*/ 1845162 h 5309615"/>
                <a:gd name="connsiteX1545" fmla="*/ 163355 w 13425740"/>
                <a:gd name="connsiteY1545" fmla="*/ 1854408 h 5309615"/>
                <a:gd name="connsiteX1546" fmla="*/ 157036 w 13425740"/>
                <a:gd name="connsiteY1546" fmla="*/ 1859400 h 5309615"/>
                <a:gd name="connsiteX1547" fmla="*/ 154653 w 13425740"/>
                <a:gd name="connsiteY1547" fmla="*/ 1860136 h 5309615"/>
                <a:gd name="connsiteX1548" fmla="*/ 142394 w 13425740"/>
                <a:gd name="connsiteY1548" fmla="*/ 1856733 h 5309615"/>
                <a:gd name="connsiteX1549" fmla="*/ 142344 w 13425740"/>
                <a:gd name="connsiteY1549" fmla="*/ 1856733 h 5309615"/>
                <a:gd name="connsiteX1550" fmla="*/ 51339 w 13425740"/>
                <a:gd name="connsiteY1550" fmla="*/ 1897458 h 5309615"/>
                <a:gd name="connsiteX1551" fmla="*/ 34395 w 13425740"/>
                <a:gd name="connsiteY1551" fmla="*/ 1917721 h 5309615"/>
                <a:gd name="connsiteX1552" fmla="*/ 860 w 13425740"/>
                <a:gd name="connsiteY1552" fmla="*/ 1872872 h 5309615"/>
                <a:gd name="connsiteX1553" fmla="*/ 33893 w 13425740"/>
                <a:gd name="connsiteY1553" fmla="*/ 1807309 h 5309615"/>
                <a:gd name="connsiteX1554" fmla="*/ 111171 w 13425740"/>
                <a:gd name="connsiteY1554" fmla="*/ 1786292 h 5309615"/>
                <a:gd name="connsiteX1555" fmla="*/ 134795 w 13425740"/>
                <a:gd name="connsiteY1555" fmla="*/ 1791188 h 5309615"/>
                <a:gd name="connsiteX1556" fmla="*/ 171153 w 13425740"/>
                <a:gd name="connsiteY1556" fmla="*/ 1801011 h 5309615"/>
                <a:gd name="connsiteX1557" fmla="*/ 171153 w 13425740"/>
                <a:gd name="connsiteY1557" fmla="*/ 1604641 h 5309615"/>
                <a:gd name="connsiteX1558" fmla="*/ 264319 w 13425740"/>
                <a:gd name="connsiteY1558" fmla="*/ 1561954 h 5309615"/>
                <a:gd name="connsiteX1559" fmla="*/ 297214 w 13425740"/>
                <a:gd name="connsiteY1559" fmla="*/ 1545218 h 5309615"/>
                <a:gd name="connsiteX1560" fmla="*/ 297261 w 13425740"/>
                <a:gd name="connsiteY1560" fmla="*/ 1545118 h 5309615"/>
                <a:gd name="connsiteX1561" fmla="*/ 281971 w 13425740"/>
                <a:gd name="connsiteY1561" fmla="*/ 1563469 h 5309615"/>
                <a:gd name="connsiteX1562" fmla="*/ 264369 w 13425740"/>
                <a:gd name="connsiteY1562" fmla="*/ 1561852 h 5309615"/>
                <a:gd name="connsiteX1563" fmla="*/ 264319 w 13425740"/>
                <a:gd name="connsiteY1563" fmla="*/ 1561801 h 5309615"/>
                <a:gd name="connsiteX1564" fmla="*/ 171152 w 13425740"/>
                <a:gd name="connsiteY1564" fmla="*/ 1604488 h 5309615"/>
                <a:gd name="connsiteX1565" fmla="*/ 156370 w 13425740"/>
                <a:gd name="connsiteY1565" fmla="*/ 1622840 h 5309615"/>
                <a:gd name="connsiteX1566" fmla="*/ 122835 w 13425740"/>
                <a:gd name="connsiteY1566" fmla="*/ 1577991 h 5309615"/>
                <a:gd name="connsiteX1567" fmla="*/ 155868 w 13425740"/>
                <a:gd name="connsiteY1567" fmla="*/ 1512428 h 5309615"/>
                <a:gd name="connsiteX1568" fmla="*/ 233146 w 13425740"/>
                <a:gd name="connsiteY1568" fmla="*/ 1491411 h 5309615"/>
                <a:gd name="connsiteX1569" fmla="*/ 252924 w 13425740"/>
                <a:gd name="connsiteY1569" fmla="*/ 1495320 h 5309615"/>
                <a:gd name="connsiteX1570" fmla="*/ 285436 w 13425740"/>
                <a:gd name="connsiteY1570" fmla="*/ 1503967 h 5309615"/>
                <a:gd name="connsiteX1571" fmla="*/ 285436 w 13425740"/>
                <a:gd name="connsiteY1571" fmla="*/ 1296834 h 5309615"/>
                <a:gd name="connsiteX1572" fmla="*/ 293179 w 13425740"/>
                <a:gd name="connsiteY1572" fmla="*/ 1306740 h 5309615"/>
                <a:gd name="connsiteX1573" fmla="*/ 293232 w 13425740"/>
                <a:gd name="connsiteY1573" fmla="*/ 1306659 h 5309615"/>
                <a:gd name="connsiteX1574" fmla="*/ 297666 w 13425740"/>
                <a:gd name="connsiteY1574" fmla="*/ 1299952 h 5309615"/>
                <a:gd name="connsiteX1575" fmla="*/ 319270 w 13425740"/>
                <a:gd name="connsiteY1575" fmla="*/ 1281573 h 5309615"/>
                <a:gd name="connsiteX1576" fmla="*/ 341809 w 13425740"/>
                <a:gd name="connsiteY1576" fmla="*/ 1265061 h 5309615"/>
                <a:gd name="connsiteX1577" fmla="*/ 361836 w 13425740"/>
                <a:gd name="connsiteY1577" fmla="*/ 1251461 h 5309615"/>
                <a:gd name="connsiteX1578" fmla="*/ 390519 w 13425740"/>
                <a:gd name="connsiteY1578" fmla="*/ 1236027 h 5309615"/>
                <a:gd name="connsiteX1579" fmla="*/ 410342 w 13425740"/>
                <a:gd name="connsiteY1579" fmla="*/ 1226339 h 5309615"/>
                <a:gd name="connsiteX1580" fmla="*/ 420833 w 13425740"/>
                <a:gd name="connsiteY1580" fmla="*/ 1223601 h 5309615"/>
                <a:gd name="connsiteX1581" fmla="*/ 428471 w 13425740"/>
                <a:gd name="connsiteY1581" fmla="*/ 1222052 h 5309615"/>
                <a:gd name="connsiteX1582" fmla="*/ 440786 w 13425740"/>
                <a:gd name="connsiteY1582" fmla="*/ 1224855 h 5309615"/>
                <a:gd name="connsiteX1583" fmla="*/ 441803 w 13425740"/>
                <a:gd name="connsiteY1583" fmla="*/ 1225137 h 5309615"/>
                <a:gd name="connsiteX1584" fmla="*/ 471014 w 13425740"/>
                <a:gd name="connsiteY1584" fmla="*/ 1219757 h 5309615"/>
                <a:gd name="connsiteX1585" fmla="*/ 493791 w 13425740"/>
                <a:gd name="connsiteY1585" fmla="*/ 1219757 h 5309615"/>
                <a:gd name="connsiteX1586" fmla="*/ 493791 w 13425740"/>
                <a:gd name="connsiteY1586" fmla="*/ 1192556 h 5309615"/>
                <a:gd name="connsiteX1587" fmla="*/ 511338 w 13425740"/>
                <a:gd name="connsiteY1587" fmla="*/ 1162691 h 5309615"/>
                <a:gd name="connsiteX1588" fmla="*/ 511287 w 13425740"/>
                <a:gd name="connsiteY1588" fmla="*/ 1162683 h 5309615"/>
                <a:gd name="connsiteX1589" fmla="*/ 506447 w 13425740"/>
                <a:gd name="connsiteY1589" fmla="*/ 1171753 h 5309615"/>
                <a:gd name="connsiteX1590" fmla="*/ 493790 w 13425740"/>
                <a:gd name="connsiteY1590" fmla="*/ 1192456 h 5309615"/>
                <a:gd name="connsiteX1591" fmla="*/ 493790 w 13425740"/>
                <a:gd name="connsiteY1591" fmla="*/ 1219656 h 5309615"/>
                <a:gd name="connsiteX1592" fmla="*/ 471014 w 13425740"/>
                <a:gd name="connsiteY1592" fmla="*/ 1219656 h 5309615"/>
                <a:gd name="connsiteX1593" fmla="*/ 441802 w 13425740"/>
                <a:gd name="connsiteY1593" fmla="*/ 1225036 h 5309615"/>
                <a:gd name="connsiteX1594" fmla="*/ 441802 w 13425740"/>
                <a:gd name="connsiteY1594" fmla="*/ 1225086 h 5309615"/>
                <a:gd name="connsiteX1595" fmla="*/ 440786 w 13425740"/>
                <a:gd name="connsiteY1595" fmla="*/ 1224855 h 5309615"/>
                <a:gd name="connsiteX1596" fmla="*/ 429755 w 13425740"/>
                <a:gd name="connsiteY1596" fmla="*/ 1221791 h 5309615"/>
                <a:gd name="connsiteX1597" fmla="*/ 428471 w 13425740"/>
                <a:gd name="connsiteY1597" fmla="*/ 1222052 h 5309615"/>
                <a:gd name="connsiteX1598" fmla="*/ 427563 w 13425740"/>
                <a:gd name="connsiteY1598" fmla="*/ 1221845 h 5309615"/>
                <a:gd name="connsiteX1599" fmla="*/ 420833 w 13425740"/>
                <a:gd name="connsiteY1599" fmla="*/ 1223601 h 5309615"/>
                <a:gd name="connsiteX1600" fmla="*/ 412474 w 13425740"/>
                <a:gd name="connsiteY1600" fmla="*/ 1225297 h 5309615"/>
                <a:gd name="connsiteX1601" fmla="*/ 410342 w 13425740"/>
                <a:gd name="connsiteY1601" fmla="*/ 1226339 h 5309615"/>
                <a:gd name="connsiteX1602" fmla="*/ 406814 w 13425740"/>
                <a:gd name="connsiteY1602" fmla="*/ 1227259 h 5309615"/>
                <a:gd name="connsiteX1603" fmla="*/ 390519 w 13425740"/>
                <a:gd name="connsiteY1603" fmla="*/ 1236027 h 5309615"/>
                <a:gd name="connsiteX1604" fmla="*/ 369267 w 13425740"/>
                <a:gd name="connsiteY1604" fmla="*/ 1246415 h 5309615"/>
                <a:gd name="connsiteX1605" fmla="*/ 361836 w 13425740"/>
                <a:gd name="connsiteY1605" fmla="*/ 1251461 h 5309615"/>
                <a:gd name="connsiteX1606" fmla="*/ 356328 w 13425740"/>
                <a:gd name="connsiteY1606" fmla="*/ 1254424 h 5309615"/>
                <a:gd name="connsiteX1607" fmla="*/ 341809 w 13425740"/>
                <a:gd name="connsiteY1607" fmla="*/ 1265061 h 5309615"/>
                <a:gd name="connsiteX1608" fmla="*/ 326294 w 13425740"/>
                <a:gd name="connsiteY1608" fmla="*/ 1275597 h 5309615"/>
                <a:gd name="connsiteX1609" fmla="*/ 319270 w 13425740"/>
                <a:gd name="connsiteY1609" fmla="*/ 1281573 h 5309615"/>
                <a:gd name="connsiteX1610" fmla="*/ 311424 w 13425740"/>
                <a:gd name="connsiteY1610" fmla="*/ 1287321 h 5309615"/>
                <a:gd name="connsiteX1611" fmla="*/ 293179 w 13425740"/>
                <a:gd name="connsiteY1611" fmla="*/ 1306689 h 5309615"/>
                <a:gd name="connsiteX1612" fmla="*/ 285436 w 13425740"/>
                <a:gd name="connsiteY1612" fmla="*/ 1296784 h 5309615"/>
                <a:gd name="connsiteX1613" fmla="*/ 257330 w 13425740"/>
                <a:gd name="connsiteY1613" fmla="*/ 1260030 h 5309615"/>
                <a:gd name="connsiteX1614" fmla="*/ 310374 w 13425740"/>
                <a:gd name="connsiteY1614" fmla="*/ 1182098 h 5309615"/>
                <a:gd name="connsiteX1615" fmla="*/ 413093 w 13425740"/>
                <a:gd name="connsiteY1615" fmla="*/ 1149266 h 5309615"/>
                <a:gd name="connsiteX1616" fmla="*/ 493790 w 13425740"/>
                <a:gd name="connsiteY1616" fmla="*/ 1159724 h 5309615"/>
                <a:gd name="connsiteX1617" fmla="*/ 493791 w 13425740"/>
                <a:gd name="connsiteY1617" fmla="*/ 1159724 h 5309615"/>
                <a:gd name="connsiteX1618" fmla="*/ 493791 w 13425740"/>
                <a:gd name="connsiteY1618" fmla="*/ 1010447 h 5309615"/>
                <a:gd name="connsiteX1619" fmla="*/ 614711 w 13425740"/>
                <a:gd name="connsiteY1619" fmla="*/ 955794 h 5309615"/>
                <a:gd name="connsiteX1620" fmla="*/ 652822 w 13425740"/>
                <a:gd name="connsiteY1620" fmla="*/ 941415 h 5309615"/>
                <a:gd name="connsiteX1621" fmla="*/ 660213 w 13425740"/>
                <a:gd name="connsiteY1621" fmla="*/ 941415 h 5309615"/>
                <a:gd name="connsiteX1622" fmla="*/ 660213 w 13425740"/>
                <a:gd name="connsiteY1622" fmla="*/ 932263 h 5309615"/>
                <a:gd name="connsiteX1623" fmla="*/ 662716 w 13425740"/>
                <a:gd name="connsiteY1623" fmla="*/ 928417 h 5309615"/>
                <a:gd name="connsiteX1624" fmla="*/ 673810 w 13425740"/>
                <a:gd name="connsiteY1624" fmla="*/ 911829 h 5309615"/>
                <a:gd name="connsiteX1625" fmla="*/ 675843 w 13425740"/>
                <a:gd name="connsiteY1625" fmla="*/ 908249 h 5309615"/>
                <a:gd name="connsiteX1626" fmla="*/ 677333 w 13425740"/>
                <a:gd name="connsiteY1626" fmla="*/ 905961 h 5309615"/>
                <a:gd name="connsiteX1627" fmla="*/ 684196 w 13425740"/>
                <a:gd name="connsiteY1627" fmla="*/ 893347 h 5309615"/>
                <a:gd name="connsiteX1628" fmla="*/ 684146 w 13425740"/>
                <a:gd name="connsiteY1628" fmla="*/ 893339 h 5309615"/>
                <a:gd name="connsiteX1629" fmla="*/ 682371 w 13425740"/>
                <a:gd name="connsiteY1629" fmla="*/ 896760 h 5309615"/>
                <a:gd name="connsiteX1630" fmla="*/ 675843 w 13425740"/>
                <a:gd name="connsiteY1630" fmla="*/ 908249 h 5309615"/>
                <a:gd name="connsiteX1631" fmla="*/ 662716 w 13425740"/>
                <a:gd name="connsiteY1631" fmla="*/ 928417 h 5309615"/>
                <a:gd name="connsiteX1632" fmla="*/ 660212 w 13425740"/>
                <a:gd name="connsiteY1632" fmla="*/ 932162 h 5309615"/>
                <a:gd name="connsiteX1633" fmla="*/ 660212 w 13425740"/>
                <a:gd name="connsiteY1633" fmla="*/ 941313 h 5309615"/>
                <a:gd name="connsiteX1634" fmla="*/ 652822 w 13425740"/>
                <a:gd name="connsiteY1634" fmla="*/ 941313 h 5309615"/>
                <a:gd name="connsiteX1635" fmla="*/ 614710 w 13425740"/>
                <a:gd name="connsiteY1635" fmla="*/ 955692 h 5309615"/>
                <a:gd name="connsiteX1636" fmla="*/ 614660 w 13425740"/>
                <a:gd name="connsiteY1636" fmla="*/ 955743 h 5309615"/>
                <a:gd name="connsiteX1637" fmla="*/ 493740 w 13425740"/>
                <a:gd name="connsiteY1637" fmla="*/ 1010395 h 5309615"/>
                <a:gd name="connsiteX1638" fmla="*/ 466037 w 13425740"/>
                <a:gd name="connsiteY1638" fmla="*/ 1037345 h 5309615"/>
                <a:gd name="connsiteX1639" fmla="*/ 430188 w 13425740"/>
                <a:gd name="connsiteY1639" fmla="*/ 990686 h 5309615"/>
                <a:gd name="connsiteX1640" fmla="*/ 483232 w 13425740"/>
                <a:gd name="connsiteY1640" fmla="*/ 912754 h 5309615"/>
                <a:gd name="connsiteX1641" fmla="*/ 585951 w 13425740"/>
                <a:gd name="connsiteY1641" fmla="*/ 879872 h 5309615"/>
                <a:gd name="connsiteX1642" fmla="*/ 660212 w 13425740"/>
                <a:gd name="connsiteY1642" fmla="*/ 889325 h 5309615"/>
                <a:gd name="connsiteX1643" fmla="*/ 660213 w 13425740"/>
                <a:gd name="connsiteY1643" fmla="*/ 889325 h 5309615"/>
                <a:gd name="connsiteX1644" fmla="*/ 660213 w 13425740"/>
                <a:gd name="connsiteY1644" fmla="*/ 663021 h 5309615"/>
                <a:gd name="connsiteX1645" fmla="*/ 771479 w 13425740"/>
                <a:gd name="connsiteY1645" fmla="*/ 614100 h 5309615"/>
                <a:gd name="connsiteX1646" fmla="*/ 781742 w 13425740"/>
                <a:gd name="connsiteY1646" fmla="*/ 617564 h 5309615"/>
                <a:gd name="connsiteX1647" fmla="*/ 789022 w 13425740"/>
                <a:gd name="connsiteY1647" fmla="*/ 614992 h 5309615"/>
                <a:gd name="connsiteX1648" fmla="*/ 790057 w 13425740"/>
                <a:gd name="connsiteY1648" fmla="*/ 615053 h 5309615"/>
                <a:gd name="connsiteX1649" fmla="*/ 790914 w 13425740"/>
                <a:gd name="connsiteY1649" fmla="*/ 614323 h 5309615"/>
                <a:gd name="connsiteX1650" fmla="*/ 792814 w 13425740"/>
                <a:gd name="connsiteY1650" fmla="*/ 613652 h 5309615"/>
                <a:gd name="connsiteX1651" fmla="*/ 800293 w 13425740"/>
                <a:gd name="connsiteY1651" fmla="*/ 606329 h 5309615"/>
                <a:gd name="connsiteX1652" fmla="*/ 809521 w 13425740"/>
                <a:gd name="connsiteY1652" fmla="*/ 598463 h 5309615"/>
                <a:gd name="connsiteX1653" fmla="*/ 812586 w 13425740"/>
                <a:gd name="connsiteY1653" fmla="*/ 594293 h 5309615"/>
                <a:gd name="connsiteX1654" fmla="*/ 814700 w 13425740"/>
                <a:gd name="connsiteY1654" fmla="*/ 592223 h 5309615"/>
                <a:gd name="connsiteX1655" fmla="*/ 821146 w 13425740"/>
                <a:gd name="connsiteY1655" fmla="*/ 582645 h 5309615"/>
                <a:gd name="connsiteX1656" fmla="*/ 826324 w 13425740"/>
                <a:gd name="connsiteY1656" fmla="*/ 575600 h 5309615"/>
                <a:gd name="connsiteX1657" fmla="*/ 829662 w 13425740"/>
                <a:gd name="connsiteY1657" fmla="*/ 569993 h 5309615"/>
                <a:gd name="connsiteX1658" fmla="*/ 831768 w 13425740"/>
                <a:gd name="connsiteY1658" fmla="*/ 566863 h 5309615"/>
                <a:gd name="connsiteX1659" fmla="*/ 838651 w 13425740"/>
                <a:gd name="connsiteY1659" fmla="*/ 554621 h 5309615"/>
                <a:gd name="connsiteX1660" fmla="*/ 838623 w 13425740"/>
                <a:gd name="connsiteY1660" fmla="*/ 554617 h 5309615"/>
                <a:gd name="connsiteX1661" fmla="*/ 836869 w 13425740"/>
                <a:gd name="connsiteY1661" fmla="*/ 557885 h 5309615"/>
                <a:gd name="connsiteX1662" fmla="*/ 829662 w 13425740"/>
                <a:gd name="connsiteY1662" fmla="*/ 569993 h 5309615"/>
                <a:gd name="connsiteX1663" fmla="*/ 821146 w 13425740"/>
                <a:gd name="connsiteY1663" fmla="*/ 582645 h 5309615"/>
                <a:gd name="connsiteX1664" fmla="*/ 812586 w 13425740"/>
                <a:gd name="connsiteY1664" fmla="*/ 594293 h 5309615"/>
                <a:gd name="connsiteX1665" fmla="*/ 800293 w 13425740"/>
                <a:gd name="connsiteY1665" fmla="*/ 606329 h 5309615"/>
                <a:gd name="connsiteX1666" fmla="*/ 790914 w 13425740"/>
                <a:gd name="connsiteY1666" fmla="*/ 614323 h 5309615"/>
                <a:gd name="connsiteX1667" fmla="*/ 789022 w 13425740"/>
                <a:gd name="connsiteY1667" fmla="*/ 614992 h 5309615"/>
                <a:gd name="connsiteX1668" fmla="*/ 771530 w 13425740"/>
                <a:gd name="connsiteY1668" fmla="*/ 613949 h 5309615"/>
                <a:gd name="connsiteX1669" fmla="*/ 771580 w 13425740"/>
                <a:gd name="connsiteY1669" fmla="*/ 613949 h 5309615"/>
                <a:gd name="connsiteX1670" fmla="*/ 660314 w 13425740"/>
                <a:gd name="connsiteY1670" fmla="*/ 662870 h 5309615"/>
                <a:gd name="connsiteX1671" fmla="*/ 628739 w 13425740"/>
                <a:gd name="connsiteY1671" fmla="*/ 692182 h 5309615"/>
                <a:gd name="connsiteX1672" fmla="*/ 595102 w 13425740"/>
                <a:gd name="connsiteY1672" fmla="*/ 648591 h 5309615"/>
                <a:gd name="connsiteX1673" fmla="*/ 646688 w 13425740"/>
                <a:gd name="connsiteY1673" fmla="*/ 574732 h 5309615"/>
                <a:gd name="connsiteX1674" fmla="*/ 745134 w 13425740"/>
                <a:gd name="connsiteY1674" fmla="*/ 542805 h 5309615"/>
                <a:gd name="connsiteX1675" fmla="*/ 759199 w 13425740"/>
                <a:gd name="connsiteY1675" fmla="*/ 543477 h 5309615"/>
                <a:gd name="connsiteX1676" fmla="*/ 784300 w 13425740"/>
                <a:gd name="connsiteY1676" fmla="*/ 546519 h 5309615"/>
                <a:gd name="connsiteX1677" fmla="*/ 784300 w 13425740"/>
                <a:gd name="connsiteY1677" fmla="*/ 215693 h 5309615"/>
                <a:gd name="connsiteX1678" fmla="*/ 926237 w 13425740"/>
                <a:gd name="connsiteY1678" fmla="*/ 218206 h 5309615"/>
                <a:gd name="connsiteX1679" fmla="*/ 939108 w 13425740"/>
                <a:gd name="connsiteY1679" fmla="*/ 227005 h 5309615"/>
                <a:gd name="connsiteX1680" fmla="*/ 939108 w 13425740"/>
                <a:gd name="connsiteY1680" fmla="*/ 559748 h 5309615"/>
                <a:gd name="connsiteX1681" fmla="*/ 968572 w 13425740"/>
                <a:gd name="connsiteY1681" fmla="*/ 557284 h 5309615"/>
                <a:gd name="connsiteX1682" fmla="*/ 1067017 w 13425740"/>
                <a:gd name="connsiteY1682" fmla="*/ 589211 h 5309615"/>
                <a:gd name="connsiteX1683" fmla="*/ 1118603 w 13425740"/>
                <a:gd name="connsiteY1683" fmla="*/ 663070 h 5309615"/>
                <a:gd name="connsiteX1684" fmla="*/ 1084967 w 13425740"/>
                <a:gd name="connsiteY1684" fmla="*/ 706662 h 5309615"/>
                <a:gd name="connsiteX1685" fmla="*/ 1063196 w 13425740"/>
                <a:gd name="connsiteY1685" fmla="*/ 684891 h 5309615"/>
                <a:gd name="connsiteX1686" fmla="*/ 942125 w 13425740"/>
                <a:gd name="connsiteY1686" fmla="*/ 628378 h 5309615"/>
                <a:gd name="connsiteX1687" fmla="*/ 942125 w 13425740"/>
                <a:gd name="connsiteY1687" fmla="*/ 628428 h 5309615"/>
                <a:gd name="connsiteX1688" fmla="*/ 924831 w 13425740"/>
                <a:gd name="connsiteY1688" fmla="*/ 629460 h 5309615"/>
                <a:gd name="connsiteX1689" fmla="*/ 922577 w 13425740"/>
                <a:gd name="connsiteY1689" fmla="*/ 628663 h 5309615"/>
                <a:gd name="connsiteX1690" fmla="*/ 913756 w 13425740"/>
                <a:gd name="connsiteY1690" fmla="*/ 621144 h 5309615"/>
                <a:gd name="connsiteX1691" fmla="*/ 900938 w 13425740"/>
                <a:gd name="connsiteY1691" fmla="*/ 608594 h 5309615"/>
                <a:gd name="connsiteX1692" fmla="*/ 892701 w 13425740"/>
                <a:gd name="connsiteY1692" fmla="*/ 597387 h 5309615"/>
                <a:gd name="connsiteX1693" fmla="*/ 883869 w 13425740"/>
                <a:gd name="connsiteY1693" fmla="*/ 584264 h 5309615"/>
                <a:gd name="connsiteX1694" fmla="*/ 876785 w 13425740"/>
                <a:gd name="connsiteY1694" fmla="*/ 572365 h 5309615"/>
                <a:gd name="connsiteX1695" fmla="*/ 874978 w 13425740"/>
                <a:gd name="connsiteY1695" fmla="*/ 568996 h 5309615"/>
                <a:gd name="connsiteX1696" fmla="*/ 874953 w 13425740"/>
                <a:gd name="connsiteY1696" fmla="*/ 569000 h 5309615"/>
                <a:gd name="connsiteX1697" fmla="*/ 881835 w 13425740"/>
                <a:gd name="connsiteY1697" fmla="*/ 581242 h 5309615"/>
                <a:gd name="connsiteX1698" fmla="*/ 883869 w 13425740"/>
                <a:gd name="connsiteY1698" fmla="*/ 584264 h 5309615"/>
                <a:gd name="connsiteX1699" fmla="*/ 887331 w 13425740"/>
                <a:gd name="connsiteY1699" fmla="*/ 590080 h 5309615"/>
                <a:gd name="connsiteX1700" fmla="*/ 892701 w 13425740"/>
                <a:gd name="connsiteY1700" fmla="*/ 597387 h 5309615"/>
                <a:gd name="connsiteX1701" fmla="*/ 898904 w 13425740"/>
                <a:gd name="connsiteY1701" fmla="*/ 606602 h 5309615"/>
                <a:gd name="connsiteX1702" fmla="*/ 900938 w 13425740"/>
                <a:gd name="connsiteY1702" fmla="*/ 608594 h 5309615"/>
                <a:gd name="connsiteX1703" fmla="*/ 904134 w 13425740"/>
                <a:gd name="connsiteY1703" fmla="*/ 612943 h 5309615"/>
                <a:gd name="connsiteX1704" fmla="*/ 913756 w 13425740"/>
                <a:gd name="connsiteY1704" fmla="*/ 621144 h 5309615"/>
                <a:gd name="connsiteX1705" fmla="*/ 920790 w 13425740"/>
                <a:gd name="connsiteY1705" fmla="*/ 628031 h 5309615"/>
                <a:gd name="connsiteX1706" fmla="*/ 922577 w 13425740"/>
                <a:gd name="connsiteY1706" fmla="*/ 628663 h 5309615"/>
                <a:gd name="connsiteX1707" fmla="*/ 923598 w 13425740"/>
                <a:gd name="connsiteY1707" fmla="*/ 629533 h 5309615"/>
                <a:gd name="connsiteX1708" fmla="*/ 924831 w 13425740"/>
                <a:gd name="connsiteY1708" fmla="*/ 629460 h 5309615"/>
                <a:gd name="connsiteX1709" fmla="*/ 931862 w 13425740"/>
                <a:gd name="connsiteY1709" fmla="*/ 631944 h 5309615"/>
                <a:gd name="connsiteX1710" fmla="*/ 942125 w 13425740"/>
                <a:gd name="connsiteY1710" fmla="*/ 628480 h 5309615"/>
                <a:gd name="connsiteX1711" fmla="*/ 1063196 w 13425740"/>
                <a:gd name="connsiteY1711" fmla="*/ 684993 h 5309615"/>
                <a:gd name="connsiteX1712" fmla="*/ 1063196 w 13425740"/>
                <a:gd name="connsiteY1712" fmla="*/ 902087 h 5309615"/>
                <a:gd name="connsiteX1713" fmla="*/ 1103205 w 13425740"/>
                <a:gd name="connsiteY1713" fmla="*/ 896243 h 5309615"/>
                <a:gd name="connsiteX1714" fmla="*/ 1127653 w 13425740"/>
                <a:gd name="connsiteY1714" fmla="*/ 894200 h 5309615"/>
                <a:gd name="connsiteX1715" fmla="*/ 1230372 w 13425740"/>
                <a:gd name="connsiteY1715" fmla="*/ 927083 h 5309615"/>
                <a:gd name="connsiteX1716" fmla="*/ 1283416 w 13425740"/>
                <a:gd name="connsiteY1716" fmla="*/ 1005015 h 5309615"/>
                <a:gd name="connsiteX1717" fmla="*/ 1247567 w 13425740"/>
                <a:gd name="connsiteY1717" fmla="*/ 1051674 h 5309615"/>
                <a:gd name="connsiteX1718" fmla="*/ 1229668 w 13425740"/>
                <a:gd name="connsiteY1718" fmla="*/ 1032617 h 5309615"/>
                <a:gd name="connsiteX1719" fmla="*/ 1098944 w 13425740"/>
                <a:gd name="connsiteY1719" fmla="*/ 970071 h 5309615"/>
                <a:gd name="connsiteX1720" fmla="*/ 1098893 w 13425740"/>
                <a:gd name="connsiteY1720" fmla="*/ 970021 h 5309615"/>
                <a:gd name="connsiteX1721" fmla="*/ 1095730 w 13425740"/>
                <a:gd name="connsiteY1721" fmla="*/ 971299 h 5309615"/>
                <a:gd name="connsiteX1722" fmla="*/ 1088918 w 13425740"/>
                <a:gd name="connsiteY1722" fmla="*/ 973683 h 5309615"/>
                <a:gd name="connsiteX1723" fmla="*/ 1083884 w 13425740"/>
                <a:gd name="connsiteY1723" fmla="*/ 972472 h 5309615"/>
                <a:gd name="connsiteX1724" fmla="*/ 1078509 w 13425740"/>
                <a:gd name="connsiteY1724" fmla="*/ 970593 h 5309615"/>
                <a:gd name="connsiteX1725" fmla="*/ 1069065 w 13425740"/>
                <a:gd name="connsiteY1725" fmla="*/ 962436 h 5309615"/>
                <a:gd name="connsiteX1726" fmla="*/ 1056076 w 13425740"/>
                <a:gd name="connsiteY1726" fmla="*/ 949507 h 5309615"/>
                <a:gd name="connsiteX1727" fmla="*/ 1047504 w 13425740"/>
                <a:gd name="connsiteY1727" fmla="*/ 937545 h 5309615"/>
                <a:gd name="connsiteX1728" fmla="*/ 1038530 w 13425740"/>
                <a:gd name="connsiteY1728" fmla="*/ 923843 h 5309615"/>
                <a:gd name="connsiteX1729" fmla="*/ 1031228 w 13425740"/>
                <a:gd name="connsiteY1729" fmla="*/ 911184 h 5309615"/>
                <a:gd name="connsiteX1730" fmla="*/ 1029435 w 13425740"/>
                <a:gd name="connsiteY1730" fmla="*/ 907723 h 5309615"/>
                <a:gd name="connsiteX1731" fmla="*/ 1029408 w 13425740"/>
                <a:gd name="connsiteY1731" fmla="*/ 907728 h 5309615"/>
                <a:gd name="connsiteX1732" fmla="*/ 1036441 w 13425740"/>
                <a:gd name="connsiteY1732" fmla="*/ 920652 h 5309615"/>
                <a:gd name="connsiteX1733" fmla="*/ 1038530 w 13425740"/>
                <a:gd name="connsiteY1733" fmla="*/ 923843 h 5309615"/>
                <a:gd name="connsiteX1734" fmla="*/ 1042019 w 13425740"/>
                <a:gd name="connsiteY1734" fmla="*/ 929891 h 5309615"/>
                <a:gd name="connsiteX1735" fmla="*/ 1047504 w 13425740"/>
                <a:gd name="connsiteY1735" fmla="*/ 937545 h 5309615"/>
                <a:gd name="connsiteX1736" fmla="*/ 1053957 w 13425740"/>
                <a:gd name="connsiteY1736" fmla="*/ 947398 h 5309615"/>
                <a:gd name="connsiteX1737" fmla="*/ 1056076 w 13425740"/>
                <a:gd name="connsiteY1737" fmla="*/ 949507 h 5309615"/>
                <a:gd name="connsiteX1738" fmla="*/ 1059293 w 13425740"/>
                <a:gd name="connsiteY1738" fmla="*/ 953997 h 5309615"/>
                <a:gd name="connsiteX1739" fmla="*/ 1069065 w 13425740"/>
                <a:gd name="connsiteY1739" fmla="*/ 962436 h 5309615"/>
                <a:gd name="connsiteX1740" fmla="*/ 1076582 w 13425740"/>
                <a:gd name="connsiteY1740" fmla="*/ 969919 h 5309615"/>
                <a:gd name="connsiteX1741" fmla="*/ 1078509 w 13425740"/>
                <a:gd name="connsiteY1741" fmla="*/ 970593 h 5309615"/>
                <a:gd name="connsiteX1742" fmla="*/ 1079451 w 13425740"/>
                <a:gd name="connsiteY1742" fmla="*/ 971407 h 5309615"/>
                <a:gd name="connsiteX1743" fmla="*/ 1083884 w 13425740"/>
                <a:gd name="connsiteY1743" fmla="*/ 972472 h 5309615"/>
                <a:gd name="connsiteX1744" fmla="*/ 1088132 w 13425740"/>
                <a:gd name="connsiteY1744" fmla="*/ 973958 h 5309615"/>
                <a:gd name="connsiteX1745" fmla="*/ 1088918 w 13425740"/>
                <a:gd name="connsiteY1745" fmla="*/ 973683 h 5309615"/>
                <a:gd name="connsiteX1746" fmla="*/ 1089487 w 13425740"/>
                <a:gd name="connsiteY1746" fmla="*/ 973819 h 5309615"/>
                <a:gd name="connsiteX1747" fmla="*/ 1095730 w 13425740"/>
                <a:gd name="connsiteY1747" fmla="*/ 971299 h 5309615"/>
                <a:gd name="connsiteX1748" fmla="*/ 1098944 w 13425740"/>
                <a:gd name="connsiteY1748" fmla="*/ 970174 h 5309615"/>
                <a:gd name="connsiteX1749" fmla="*/ 1229668 w 13425740"/>
                <a:gd name="connsiteY1749" fmla="*/ 1032721 h 5309615"/>
                <a:gd name="connsiteX1750" fmla="*/ 1229668 w 13425740"/>
                <a:gd name="connsiteY1750" fmla="*/ 1174052 h 5309615"/>
                <a:gd name="connsiteX1751" fmla="*/ 1309863 w 13425740"/>
                <a:gd name="connsiteY1751" fmla="*/ 1163644 h 5309615"/>
                <a:gd name="connsiteX1752" fmla="*/ 1412582 w 13425740"/>
                <a:gd name="connsiteY1752" fmla="*/ 1196476 h 5309615"/>
                <a:gd name="connsiteX1753" fmla="*/ 1432593 w 13425740"/>
                <a:gd name="connsiteY1753" fmla="*/ 1219655 h 5309615"/>
                <a:gd name="connsiteX1754" fmla="*/ 1432594 w 13425740"/>
                <a:gd name="connsiteY1754" fmla="*/ 1219656 h 5309615"/>
                <a:gd name="connsiteX1755" fmla="*/ 1437972 w 13425740"/>
                <a:gd name="connsiteY1755" fmla="*/ 1219656 h 5309615"/>
                <a:gd name="connsiteX1756" fmla="*/ 1437972 w 13425740"/>
                <a:gd name="connsiteY1756" fmla="*/ 1226230 h 5309615"/>
                <a:gd name="connsiteX1757" fmla="*/ 1438023 w 13425740"/>
                <a:gd name="connsiteY1757" fmla="*/ 1226292 h 5309615"/>
                <a:gd name="connsiteX1758" fmla="*/ 1465626 w 13425740"/>
                <a:gd name="connsiteY1758" fmla="*/ 1274408 h 5309615"/>
                <a:gd name="connsiteX1759" fmla="*/ 1438023 w 13425740"/>
                <a:gd name="connsiteY1759" fmla="*/ 1310508 h 5309615"/>
                <a:gd name="connsiteX1760" fmla="*/ 1429727 w 13425740"/>
                <a:gd name="connsiteY1760" fmla="*/ 1321067 h 5309615"/>
                <a:gd name="connsiteX1761" fmla="*/ 1411461 w 13425740"/>
                <a:gd name="connsiteY1761" fmla="*/ 1301706 h 5309615"/>
                <a:gd name="connsiteX1762" fmla="*/ 1404046 w 13425740"/>
                <a:gd name="connsiteY1762" fmla="*/ 1296275 h 5309615"/>
                <a:gd name="connsiteX1763" fmla="*/ 1425254 w 13425740"/>
                <a:gd name="connsiteY1763" fmla="*/ 1314330 h 5309615"/>
                <a:gd name="connsiteX1764" fmla="*/ 1429720 w 13425740"/>
                <a:gd name="connsiteY1764" fmla="*/ 1321109 h 5309615"/>
                <a:gd name="connsiteX1765" fmla="*/ 1429727 w 13425740"/>
                <a:gd name="connsiteY1765" fmla="*/ 1321119 h 5309615"/>
                <a:gd name="connsiteX1766" fmla="*/ 1438023 w 13425740"/>
                <a:gd name="connsiteY1766" fmla="*/ 1310560 h 5309615"/>
                <a:gd name="connsiteX1767" fmla="*/ 1438023 w 13425740"/>
                <a:gd name="connsiteY1767" fmla="*/ 1515731 h 5309615"/>
                <a:gd name="connsiteX1768" fmla="*/ 1464991 w 13425740"/>
                <a:gd name="connsiteY1768" fmla="*/ 1508718 h 5309615"/>
                <a:gd name="connsiteX1769" fmla="*/ 1480508 w 13425740"/>
                <a:gd name="connsiteY1769" fmla="*/ 1505840 h 5309615"/>
                <a:gd name="connsiteX1770" fmla="*/ 1557786 w 13425740"/>
                <a:gd name="connsiteY1770" fmla="*/ 1526857 h 5309615"/>
                <a:gd name="connsiteX1771" fmla="*/ 1590819 w 13425740"/>
                <a:gd name="connsiteY1771" fmla="*/ 1592420 h 5309615"/>
                <a:gd name="connsiteX1772" fmla="*/ 1557283 w 13425740"/>
                <a:gd name="connsiteY1772" fmla="*/ 1637269 h 5309615"/>
                <a:gd name="connsiteX1773" fmla="*/ 1552255 w 13425740"/>
                <a:gd name="connsiteY1773" fmla="*/ 1628822 h 5309615"/>
                <a:gd name="connsiteX1774" fmla="*/ 1449335 w 13425740"/>
                <a:gd name="connsiteY1774" fmla="*/ 1576281 h 5309615"/>
                <a:gd name="connsiteX1775" fmla="*/ 1449285 w 13425740"/>
                <a:gd name="connsiteY1775" fmla="*/ 1576281 h 5309615"/>
                <a:gd name="connsiteX1776" fmla="*/ 1440348 w 13425740"/>
                <a:gd name="connsiteY1776" fmla="*/ 1580563 h 5309615"/>
                <a:gd name="connsiteX1777" fmla="*/ 1440383 w 13425740"/>
                <a:gd name="connsiteY1777" fmla="*/ 1580574 h 5309615"/>
                <a:gd name="connsiteX1778" fmla="*/ 1449335 w 13425740"/>
                <a:gd name="connsiteY1778" fmla="*/ 1576284 h 5309615"/>
                <a:gd name="connsiteX1779" fmla="*/ 1552256 w 13425740"/>
                <a:gd name="connsiteY1779" fmla="*/ 1628825 h 5309615"/>
                <a:gd name="connsiteX1780" fmla="*/ 1552256 w 13425740"/>
                <a:gd name="connsiteY1780" fmla="*/ 1812738 h 5309615"/>
                <a:gd name="connsiteX1781" fmla="*/ 1583667 w 13425740"/>
                <a:gd name="connsiteY1781" fmla="*/ 1804411 h 5309615"/>
                <a:gd name="connsiteX1782" fmla="*/ 1602483 w 13425740"/>
                <a:gd name="connsiteY1782" fmla="*/ 1800721 h 5309615"/>
                <a:gd name="connsiteX1783" fmla="*/ 1643800 w 13425740"/>
                <a:gd name="connsiteY1783" fmla="*/ 1811494 h 5309615"/>
                <a:gd name="connsiteX1784" fmla="*/ 1649999 w 13425740"/>
                <a:gd name="connsiteY1784" fmla="*/ 1813252 h 5309615"/>
                <a:gd name="connsiteX1785" fmla="*/ 1655534 w 13425740"/>
                <a:gd name="connsiteY1785" fmla="*/ 1801759 h 5309615"/>
                <a:gd name="connsiteX1786" fmla="*/ 1671768 w 13425740"/>
                <a:gd name="connsiteY1786" fmla="*/ 1775030 h 5309615"/>
                <a:gd name="connsiteX1787" fmla="*/ 1737029 w 13425740"/>
                <a:gd name="connsiteY1787" fmla="*/ 1755471 h 5309615"/>
                <a:gd name="connsiteX1788" fmla="*/ 1781224 w 13425740"/>
                <a:gd name="connsiteY1788" fmla="*/ 1767186 h 5309615"/>
                <a:gd name="connsiteX1789" fmla="*/ 1781324 w 13425740"/>
                <a:gd name="connsiteY1789" fmla="*/ 1767217 h 5309615"/>
                <a:gd name="connsiteX1790" fmla="*/ 1781324 w 13425740"/>
                <a:gd name="connsiteY1790" fmla="*/ 1574425 h 5309615"/>
                <a:gd name="connsiteX1791" fmla="*/ 1787811 w 13425740"/>
                <a:gd name="connsiteY1791" fmla="*/ 1583607 h 5309615"/>
                <a:gd name="connsiteX1792" fmla="*/ 1787861 w 13425740"/>
                <a:gd name="connsiteY1792" fmla="*/ 1583678 h 5309615"/>
                <a:gd name="connsiteX1793" fmla="*/ 1913356 w 13425740"/>
                <a:gd name="connsiteY1793" fmla="*/ 1507705 h 5309615"/>
                <a:gd name="connsiteX1794" fmla="*/ 1937993 w 13425740"/>
                <a:gd name="connsiteY1794" fmla="*/ 1502677 h 5309615"/>
                <a:gd name="connsiteX1795" fmla="*/ 1957199 w 13425740"/>
                <a:gd name="connsiteY1795" fmla="*/ 1502677 h 5309615"/>
                <a:gd name="connsiteX1796" fmla="*/ 1957199 w 13425740"/>
                <a:gd name="connsiteY1796" fmla="*/ 1477337 h 5309615"/>
                <a:gd name="connsiteX1797" fmla="*/ 1972031 w 13425740"/>
                <a:gd name="connsiteY1797" fmla="*/ 1449533 h 5309615"/>
                <a:gd name="connsiteX1798" fmla="*/ 1971918 w 13425740"/>
                <a:gd name="connsiteY1798" fmla="*/ 1449512 h 5309615"/>
                <a:gd name="connsiteX1799" fmla="*/ 1967846 w 13425740"/>
                <a:gd name="connsiteY1799" fmla="*/ 1457910 h 5309615"/>
                <a:gd name="connsiteX1800" fmla="*/ 1957149 w 13425740"/>
                <a:gd name="connsiteY1800" fmla="*/ 1477186 h 5309615"/>
                <a:gd name="connsiteX1801" fmla="*/ 1957149 w 13425740"/>
                <a:gd name="connsiteY1801" fmla="*/ 1502526 h 5309615"/>
                <a:gd name="connsiteX1802" fmla="*/ 1937942 w 13425740"/>
                <a:gd name="connsiteY1802" fmla="*/ 1502526 h 5309615"/>
                <a:gd name="connsiteX1803" fmla="*/ 1913306 w 13425740"/>
                <a:gd name="connsiteY1803" fmla="*/ 1507554 h 5309615"/>
                <a:gd name="connsiteX1804" fmla="*/ 1913256 w 13425740"/>
                <a:gd name="connsiteY1804" fmla="*/ 1507504 h 5309615"/>
                <a:gd name="connsiteX1805" fmla="*/ 1787760 w 13425740"/>
                <a:gd name="connsiteY1805" fmla="*/ 1583475 h 5309615"/>
                <a:gd name="connsiteX1806" fmla="*/ 1781224 w 13425740"/>
                <a:gd name="connsiteY1806" fmla="*/ 1574224 h 5309615"/>
                <a:gd name="connsiteX1807" fmla="*/ 1757493 w 13425740"/>
                <a:gd name="connsiteY1807" fmla="*/ 1539984 h 5309615"/>
                <a:gd name="connsiteX1808" fmla="*/ 1802291 w 13425740"/>
                <a:gd name="connsiteY1808" fmla="*/ 1467482 h 5309615"/>
                <a:gd name="connsiteX1809" fmla="*/ 1889021 w 13425740"/>
                <a:gd name="connsiteY1809" fmla="*/ 1436913 h 5309615"/>
                <a:gd name="connsiteX1810" fmla="*/ 1957149 w 13425740"/>
                <a:gd name="connsiteY1810" fmla="*/ 1446667 h 5309615"/>
                <a:gd name="connsiteX1811" fmla="*/ 1957199 w 13425740"/>
                <a:gd name="connsiteY1811" fmla="*/ 1446676 h 5309615"/>
                <a:gd name="connsiteX1812" fmla="*/ 1957199 w 13425740"/>
                <a:gd name="connsiteY1812" fmla="*/ 1307798 h 5309615"/>
                <a:gd name="connsiteX1813" fmla="*/ 2059315 w 13425740"/>
                <a:gd name="connsiteY1813" fmla="*/ 1256915 h 5309615"/>
                <a:gd name="connsiteX1814" fmla="*/ 2091493 w 13425740"/>
                <a:gd name="connsiteY1814" fmla="*/ 1243541 h 5309615"/>
                <a:gd name="connsiteX1815" fmla="*/ 2097728 w 13425740"/>
                <a:gd name="connsiteY1815" fmla="*/ 1243541 h 5309615"/>
                <a:gd name="connsiteX1816" fmla="*/ 2097728 w 13425740"/>
                <a:gd name="connsiteY1816" fmla="*/ 1243440 h 5309615"/>
                <a:gd name="connsiteX1817" fmla="*/ 2091493 w 13425740"/>
                <a:gd name="connsiteY1817" fmla="*/ 1243440 h 5309615"/>
                <a:gd name="connsiteX1818" fmla="*/ 2059315 w 13425740"/>
                <a:gd name="connsiteY1818" fmla="*/ 1256814 h 5309615"/>
                <a:gd name="connsiteX1819" fmla="*/ 2059265 w 13425740"/>
                <a:gd name="connsiteY1819" fmla="*/ 1256763 h 5309615"/>
                <a:gd name="connsiteX1820" fmla="*/ 1957149 w 13425740"/>
                <a:gd name="connsiteY1820" fmla="*/ 1307645 h 5309615"/>
                <a:gd name="connsiteX1821" fmla="*/ 1933769 w 13425740"/>
                <a:gd name="connsiteY1821" fmla="*/ 1332734 h 5309615"/>
                <a:gd name="connsiteX1822" fmla="*/ 1903502 w 13425740"/>
                <a:gd name="connsiteY1822" fmla="*/ 1289294 h 5309615"/>
                <a:gd name="connsiteX1823" fmla="*/ 1948300 w 13425740"/>
                <a:gd name="connsiteY1823" fmla="*/ 1216792 h 5309615"/>
                <a:gd name="connsiteX1824" fmla="*/ 2035030 w 13425740"/>
                <a:gd name="connsiteY1824" fmla="*/ 1186222 h 5309615"/>
                <a:gd name="connsiteX1825" fmla="*/ 2097728 w 13425740"/>
                <a:gd name="connsiteY1825" fmla="*/ 1195021 h 5309615"/>
                <a:gd name="connsiteX1826" fmla="*/ 2097728 w 13425740"/>
                <a:gd name="connsiteY1826" fmla="*/ 984404 h 5309615"/>
                <a:gd name="connsiteX1827" fmla="*/ 2191698 w 13425740"/>
                <a:gd name="connsiteY1827" fmla="*/ 938851 h 5309615"/>
                <a:gd name="connsiteX1828" fmla="*/ 2209723 w 13425740"/>
                <a:gd name="connsiteY1828" fmla="*/ 938432 h 5309615"/>
                <a:gd name="connsiteX1829" fmla="*/ 2209813 w 13425740"/>
                <a:gd name="connsiteY1829" fmla="*/ 938336 h 5309615"/>
                <a:gd name="connsiteX1830" fmla="*/ 2200472 w 13425740"/>
                <a:gd name="connsiteY1830" fmla="*/ 941973 h 5309615"/>
                <a:gd name="connsiteX1831" fmla="*/ 2191799 w 13425740"/>
                <a:gd name="connsiteY1831" fmla="*/ 938751 h 5309615"/>
                <a:gd name="connsiteX1832" fmla="*/ 2097828 w 13425740"/>
                <a:gd name="connsiteY1832" fmla="*/ 984303 h 5309615"/>
                <a:gd name="connsiteX1833" fmla="*/ 2071181 w 13425740"/>
                <a:gd name="connsiteY1833" fmla="*/ 1011605 h 5309615"/>
                <a:gd name="connsiteX1834" fmla="*/ 2042773 w 13425740"/>
                <a:gd name="connsiteY1834" fmla="*/ 971030 h 5309615"/>
                <a:gd name="connsiteX1835" fmla="*/ 2086365 w 13425740"/>
                <a:gd name="connsiteY1835" fmla="*/ 902249 h 5309615"/>
                <a:gd name="connsiteX1836" fmla="*/ 2169475 w 13425740"/>
                <a:gd name="connsiteY1836" fmla="*/ 872533 h 5309615"/>
                <a:gd name="connsiteX1837" fmla="*/ 2181366 w 13425740"/>
                <a:gd name="connsiteY1837" fmla="*/ 873156 h 5309615"/>
                <a:gd name="connsiteX1838" fmla="*/ 2202508 w 13425740"/>
                <a:gd name="connsiteY1838" fmla="*/ 875989 h 5309615"/>
                <a:gd name="connsiteX1839" fmla="*/ 2202508 w 13425740"/>
                <a:gd name="connsiteY1839" fmla="*/ 567997 h 5309615"/>
                <a:gd name="connsiteX1840" fmla="*/ 2322372 w 13425740"/>
                <a:gd name="connsiteY1840" fmla="*/ 570360 h 5309615"/>
                <a:gd name="connsiteX1841" fmla="*/ 2333283 w 13425740"/>
                <a:gd name="connsiteY1841" fmla="*/ 578555 h 5309615"/>
                <a:gd name="connsiteX1842" fmla="*/ 2333283 w 13425740"/>
                <a:gd name="connsiteY1842" fmla="*/ 888227 h 5309615"/>
                <a:gd name="connsiteX1843" fmla="*/ 2333333 w 13425740"/>
                <a:gd name="connsiteY1843" fmla="*/ 888220 h 5309615"/>
                <a:gd name="connsiteX1844" fmla="*/ 2358221 w 13425740"/>
                <a:gd name="connsiteY1844" fmla="*/ 885957 h 5309615"/>
                <a:gd name="connsiteX1845" fmla="*/ 2441332 w 13425740"/>
                <a:gd name="connsiteY1845" fmla="*/ 915672 h 5309615"/>
                <a:gd name="connsiteX1846" fmla="*/ 2484923 w 13425740"/>
                <a:gd name="connsiteY1846" fmla="*/ 984453 h 5309615"/>
                <a:gd name="connsiteX1847" fmla="*/ 2456516 w 13425740"/>
                <a:gd name="connsiteY1847" fmla="*/ 1025028 h 5309615"/>
                <a:gd name="connsiteX1848" fmla="*/ 2438114 w 13425740"/>
                <a:gd name="connsiteY1848" fmla="*/ 1004766 h 5309615"/>
                <a:gd name="connsiteX1849" fmla="*/ 2335847 w 13425740"/>
                <a:gd name="connsiteY1849" fmla="*/ 952174 h 5309615"/>
                <a:gd name="connsiteX1850" fmla="*/ 2335847 w 13425740"/>
                <a:gd name="connsiteY1850" fmla="*/ 952124 h 5309615"/>
                <a:gd name="connsiteX1851" fmla="*/ 2323626 w 13425740"/>
                <a:gd name="connsiteY1851" fmla="*/ 954086 h 5309615"/>
                <a:gd name="connsiteX1852" fmla="*/ 2321033 w 13425740"/>
                <a:gd name="connsiteY1852" fmla="*/ 953076 h 5309615"/>
                <a:gd name="connsiteX1853" fmla="*/ 2313501 w 13425740"/>
                <a:gd name="connsiteY1853" fmla="*/ 947197 h 5309615"/>
                <a:gd name="connsiteX1854" fmla="*/ 2304666 w 13425740"/>
                <a:gd name="connsiteY1854" fmla="*/ 937661 h 5309615"/>
                <a:gd name="connsiteX1855" fmla="*/ 2284940 w 13425740"/>
                <a:gd name="connsiteY1855" fmla="*/ 908160 h 5309615"/>
                <a:gd name="connsiteX1856" fmla="*/ 2279177 w 13425740"/>
                <a:gd name="connsiteY1856" fmla="*/ 896853 h 5309615"/>
                <a:gd name="connsiteX1857" fmla="*/ 2279083 w 13425740"/>
                <a:gd name="connsiteY1857" fmla="*/ 896869 h 5309615"/>
                <a:gd name="connsiteX1858" fmla="*/ 2299295 w 13425740"/>
                <a:gd name="connsiteY1858" fmla="*/ 931863 h 5309615"/>
                <a:gd name="connsiteX1859" fmla="*/ 2304666 w 13425740"/>
                <a:gd name="connsiteY1859" fmla="*/ 937661 h 5309615"/>
                <a:gd name="connsiteX1860" fmla="*/ 2308357 w 13425740"/>
                <a:gd name="connsiteY1860" fmla="*/ 943181 h 5309615"/>
                <a:gd name="connsiteX1861" fmla="*/ 2313501 w 13425740"/>
                <a:gd name="connsiteY1861" fmla="*/ 947197 h 5309615"/>
                <a:gd name="connsiteX1862" fmla="*/ 2317772 w 13425740"/>
                <a:gd name="connsiteY1862" fmla="*/ 951807 h 5309615"/>
                <a:gd name="connsiteX1863" fmla="*/ 2321033 w 13425740"/>
                <a:gd name="connsiteY1863" fmla="*/ 953076 h 5309615"/>
                <a:gd name="connsiteX1864" fmla="*/ 2322548 w 13425740"/>
                <a:gd name="connsiteY1864" fmla="*/ 954259 h 5309615"/>
                <a:gd name="connsiteX1865" fmla="*/ 2323626 w 13425740"/>
                <a:gd name="connsiteY1865" fmla="*/ 954086 h 5309615"/>
                <a:gd name="connsiteX1866" fmla="*/ 2327124 w 13425740"/>
                <a:gd name="connsiteY1866" fmla="*/ 955449 h 5309615"/>
                <a:gd name="connsiteX1867" fmla="*/ 2335797 w 13425740"/>
                <a:gd name="connsiteY1867" fmla="*/ 952226 h 5309615"/>
                <a:gd name="connsiteX1868" fmla="*/ 2438063 w 13425740"/>
                <a:gd name="connsiteY1868" fmla="*/ 1004817 h 5309615"/>
                <a:gd name="connsiteX1869" fmla="*/ 2438063 w 13425740"/>
                <a:gd name="connsiteY1869" fmla="*/ 1207038 h 5309615"/>
                <a:gd name="connsiteX1870" fmla="*/ 2409555 w 13425740"/>
                <a:gd name="connsiteY1870" fmla="*/ 1212117 h 5309615"/>
                <a:gd name="connsiteX1871" fmla="*/ 2413006 w 13425740"/>
                <a:gd name="connsiteY1871" fmla="*/ 1219278 h 5309615"/>
                <a:gd name="connsiteX1872" fmla="*/ 2414513 w 13425740"/>
                <a:gd name="connsiteY1872" fmla="*/ 1222063 h 5309615"/>
                <a:gd name="connsiteX1873" fmla="*/ 2415544 w 13425740"/>
                <a:gd name="connsiteY1873" fmla="*/ 1224152 h 5309615"/>
                <a:gd name="connsiteX1874" fmla="*/ 2416681 w 13425740"/>
                <a:gd name="connsiteY1874" fmla="*/ 1226067 h 5309615"/>
                <a:gd name="connsiteX1875" fmla="*/ 2422078 w 13425740"/>
                <a:gd name="connsiteY1875" fmla="*/ 1236036 h 5309615"/>
                <a:gd name="connsiteX1876" fmla="*/ 2427092 w 13425740"/>
                <a:gd name="connsiteY1876" fmla="*/ 1243598 h 5309615"/>
                <a:gd name="connsiteX1877" fmla="*/ 2430333 w 13425740"/>
                <a:gd name="connsiteY1877" fmla="*/ 1249057 h 5309615"/>
                <a:gd name="connsiteX1878" fmla="*/ 2431717 w 13425740"/>
                <a:gd name="connsiteY1878" fmla="*/ 1250575 h 5309615"/>
                <a:gd name="connsiteX1879" fmla="*/ 2434853 w 13425740"/>
                <a:gd name="connsiteY1879" fmla="*/ 1255306 h 5309615"/>
                <a:gd name="connsiteX1880" fmla="*/ 2449412 w 13425740"/>
                <a:gd name="connsiteY1880" fmla="*/ 1270003 h 5309615"/>
                <a:gd name="connsiteX1881" fmla="*/ 2449430 w 13425740"/>
                <a:gd name="connsiteY1881" fmla="*/ 1270010 h 5309615"/>
                <a:gd name="connsiteX1882" fmla="*/ 2431717 w 13425740"/>
                <a:gd name="connsiteY1882" fmla="*/ 1250575 h 5309615"/>
                <a:gd name="connsiteX1883" fmla="*/ 2427092 w 13425740"/>
                <a:gd name="connsiteY1883" fmla="*/ 1243598 h 5309615"/>
                <a:gd name="connsiteX1884" fmla="*/ 2416681 w 13425740"/>
                <a:gd name="connsiteY1884" fmla="*/ 1226067 h 5309615"/>
                <a:gd name="connsiteX1885" fmla="*/ 2414513 w 13425740"/>
                <a:gd name="connsiteY1885" fmla="*/ 1222063 h 5309615"/>
                <a:gd name="connsiteX1886" fmla="*/ 2409606 w 13425740"/>
                <a:gd name="connsiteY1886" fmla="*/ 1212115 h 5309615"/>
                <a:gd name="connsiteX1887" fmla="*/ 2438114 w 13425740"/>
                <a:gd name="connsiteY1887" fmla="*/ 1207037 h 5309615"/>
                <a:gd name="connsiteX1888" fmla="*/ 2492566 w 13425740"/>
                <a:gd name="connsiteY1888" fmla="*/ 1199696 h 5309615"/>
                <a:gd name="connsiteX1889" fmla="*/ 2579296 w 13425740"/>
                <a:gd name="connsiteY1889" fmla="*/ 1230265 h 5309615"/>
                <a:gd name="connsiteX1890" fmla="*/ 2624094 w 13425740"/>
                <a:gd name="connsiteY1890" fmla="*/ 1302767 h 5309615"/>
                <a:gd name="connsiteX1891" fmla="*/ 2593827 w 13425740"/>
                <a:gd name="connsiteY1891" fmla="*/ 1346208 h 5309615"/>
                <a:gd name="connsiteX1892" fmla="*/ 2578693 w 13425740"/>
                <a:gd name="connsiteY1892" fmla="*/ 1328460 h 5309615"/>
                <a:gd name="connsiteX1893" fmla="*/ 2570995 w 13425740"/>
                <a:gd name="connsiteY1893" fmla="*/ 1322033 h 5309615"/>
                <a:gd name="connsiteX1894" fmla="*/ 2578693 w 13425740"/>
                <a:gd name="connsiteY1894" fmla="*/ 1328462 h 5309615"/>
                <a:gd name="connsiteX1895" fmla="*/ 2578693 w 13425740"/>
                <a:gd name="connsiteY1895" fmla="*/ 1460041 h 5309615"/>
                <a:gd name="connsiteX1896" fmla="*/ 2563408 w 13425740"/>
                <a:gd name="connsiteY1896" fmla="*/ 1462807 h 5309615"/>
                <a:gd name="connsiteX1897" fmla="*/ 2563430 w 13425740"/>
                <a:gd name="connsiteY1897" fmla="*/ 1462852 h 5309615"/>
                <a:gd name="connsiteX1898" fmla="*/ 2578693 w 13425740"/>
                <a:gd name="connsiteY1898" fmla="*/ 1460091 h 5309615"/>
                <a:gd name="connsiteX1899" fmla="*/ 2646418 w 13425740"/>
                <a:gd name="connsiteY1899" fmla="*/ 1450436 h 5309615"/>
                <a:gd name="connsiteX1900" fmla="*/ 2733148 w 13425740"/>
                <a:gd name="connsiteY1900" fmla="*/ 1481006 h 5309615"/>
                <a:gd name="connsiteX1901" fmla="*/ 2750042 w 13425740"/>
                <a:gd name="connsiteY1901" fmla="*/ 1502576 h 5309615"/>
                <a:gd name="connsiteX1902" fmla="*/ 2754617 w 13425740"/>
                <a:gd name="connsiteY1902" fmla="*/ 1508760 h 5309615"/>
                <a:gd name="connsiteX1903" fmla="*/ 2777896 w 13425740"/>
                <a:gd name="connsiteY1903" fmla="*/ 1553558 h 5309615"/>
                <a:gd name="connsiteX1904" fmla="*/ 2754617 w 13425740"/>
                <a:gd name="connsiteY1904" fmla="*/ 1587145 h 5309615"/>
                <a:gd name="connsiteX1905" fmla="*/ 2754617 w 13425740"/>
                <a:gd name="connsiteY1905" fmla="*/ 1778032 h 5309615"/>
                <a:gd name="connsiteX1906" fmla="*/ 2777425 w 13425740"/>
                <a:gd name="connsiteY1906" fmla="*/ 1771523 h 5309615"/>
                <a:gd name="connsiteX1907" fmla="*/ 2790517 w 13425740"/>
                <a:gd name="connsiteY1907" fmla="*/ 1768845 h 5309615"/>
                <a:gd name="connsiteX1908" fmla="*/ 2855778 w 13425740"/>
                <a:gd name="connsiteY1908" fmla="*/ 1788404 h 5309615"/>
                <a:gd name="connsiteX1909" fmla="*/ 2883683 w 13425740"/>
                <a:gd name="connsiteY1909" fmla="*/ 1849442 h 5309615"/>
                <a:gd name="connsiteX1910" fmla="*/ 2855376 w 13425740"/>
                <a:gd name="connsiteY1910" fmla="*/ 1891224 h 5309615"/>
                <a:gd name="connsiteX1911" fmla="*/ 2851153 w 13425740"/>
                <a:gd name="connsiteY1911" fmla="*/ 1883380 h 5309615"/>
                <a:gd name="connsiteX1912" fmla="*/ 2850434 w 13425740"/>
                <a:gd name="connsiteY1912" fmla="*/ 1882691 h 5309615"/>
                <a:gd name="connsiteX1913" fmla="*/ 2833220 w 13425740"/>
                <a:gd name="connsiteY1913" fmla="*/ 1864940 h 5309615"/>
                <a:gd name="connsiteX1914" fmla="*/ 2825658 w 13425740"/>
                <a:gd name="connsiteY1914" fmla="*/ 1858954 h 5309615"/>
                <a:gd name="connsiteX1915" fmla="*/ 2821137 w 13425740"/>
                <a:gd name="connsiteY1915" fmla="*/ 1854622 h 5309615"/>
                <a:gd name="connsiteX1916" fmla="*/ 2812491 w 13425740"/>
                <a:gd name="connsiteY1916" fmla="*/ 1848531 h 5309615"/>
                <a:gd name="connsiteX1917" fmla="*/ 2808013 w 13425740"/>
                <a:gd name="connsiteY1917" fmla="*/ 1844986 h 5309615"/>
                <a:gd name="connsiteX1918" fmla="*/ 2805994 w 13425740"/>
                <a:gd name="connsiteY1918" fmla="*/ 1843954 h 5309615"/>
                <a:gd name="connsiteX1919" fmla="*/ 2801454 w 13425740"/>
                <a:gd name="connsiteY1919" fmla="*/ 1840755 h 5309615"/>
                <a:gd name="connsiteX1920" fmla="*/ 2782669 w 13425740"/>
                <a:gd name="connsiteY1920" fmla="*/ 1831999 h 5309615"/>
                <a:gd name="connsiteX1921" fmla="*/ 2782628 w 13425740"/>
                <a:gd name="connsiteY1921" fmla="*/ 1832005 h 5309615"/>
                <a:gd name="connsiteX1922" fmla="*/ 2805994 w 13425740"/>
                <a:gd name="connsiteY1922" fmla="*/ 1843954 h 5309615"/>
                <a:gd name="connsiteX1923" fmla="*/ 2812491 w 13425740"/>
                <a:gd name="connsiteY1923" fmla="*/ 1848531 h 5309615"/>
                <a:gd name="connsiteX1924" fmla="*/ 2825658 w 13425740"/>
                <a:gd name="connsiteY1924" fmla="*/ 1858954 h 5309615"/>
                <a:gd name="connsiteX1925" fmla="*/ 2850434 w 13425740"/>
                <a:gd name="connsiteY1925" fmla="*/ 1882691 h 5309615"/>
                <a:gd name="connsiteX1926" fmla="*/ 2851102 w 13425740"/>
                <a:gd name="connsiteY1926" fmla="*/ 1883380 h 5309615"/>
                <a:gd name="connsiteX1927" fmla="*/ 2851102 w 13425740"/>
                <a:gd name="connsiteY1927" fmla="*/ 2054579 h 5309615"/>
                <a:gd name="connsiteX1928" fmla="*/ 2826868 w 13425740"/>
                <a:gd name="connsiteY1928" fmla="*/ 2062121 h 5309615"/>
                <a:gd name="connsiteX1929" fmla="*/ 2829540 w 13425740"/>
                <a:gd name="connsiteY1929" fmla="*/ 2070213 h 5309615"/>
                <a:gd name="connsiteX1930" fmla="*/ 2831558 w 13425740"/>
                <a:gd name="connsiteY1930" fmla="*/ 2075190 h 5309615"/>
                <a:gd name="connsiteX1931" fmla="*/ 2834334 w 13425740"/>
                <a:gd name="connsiteY1931" fmla="*/ 2082462 h 5309615"/>
                <a:gd name="connsiteX1932" fmla="*/ 2835229 w 13425740"/>
                <a:gd name="connsiteY1932" fmla="*/ 2084248 h 5309615"/>
                <a:gd name="connsiteX1933" fmla="*/ 2836724 w 13425740"/>
                <a:gd name="connsiteY1933" fmla="*/ 2087936 h 5309615"/>
                <a:gd name="connsiteX1934" fmla="*/ 2838945 w 13425740"/>
                <a:gd name="connsiteY1934" fmla="*/ 2091661 h 5309615"/>
                <a:gd name="connsiteX1935" fmla="*/ 2842426 w 13425740"/>
                <a:gd name="connsiteY1935" fmla="*/ 2098606 h 5309615"/>
                <a:gd name="connsiteX1936" fmla="*/ 2844701 w 13425740"/>
                <a:gd name="connsiteY1936" fmla="*/ 2101317 h 5309615"/>
                <a:gd name="connsiteX1937" fmla="*/ 2847174 w 13425740"/>
                <a:gd name="connsiteY1937" fmla="*/ 2105465 h 5309615"/>
                <a:gd name="connsiteX1938" fmla="*/ 2849213 w 13425740"/>
                <a:gd name="connsiteY1938" fmla="*/ 2106693 h 5309615"/>
                <a:gd name="connsiteX1939" fmla="*/ 2852393 w 13425740"/>
                <a:gd name="connsiteY1939" fmla="*/ 2110482 h 5309615"/>
                <a:gd name="connsiteX1940" fmla="*/ 2859574 w 13425740"/>
                <a:gd name="connsiteY1940" fmla="*/ 2112931 h 5309615"/>
                <a:gd name="connsiteX1941" fmla="*/ 2859641 w 13425740"/>
                <a:gd name="connsiteY1941" fmla="*/ 2112972 h 5309615"/>
                <a:gd name="connsiteX1942" fmla="*/ 2859661 w 13425740"/>
                <a:gd name="connsiteY1942" fmla="*/ 2112961 h 5309615"/>
                <a:gd name="connsiteX1943" fmla="*/ 2859574 w 13425740"/>
                <a:gd name="connsiteY1943" fmla="*/ 2112931 h 5309615"/>
                <a:gd name="connsiteX1944" fmla="*/ 2849213 w 13425740"/>
                <a:gd name="connsiteY1944" fmla="*/ 2106693 h 5309615"/>
                <a:gd name="connsiteX1945" fmla="*/ 2844701 w 13425740"/>
                <a:gd name="connsiteY1945" fmla="*/ 2101317 h 5309615"/>
                <a:gd name="connsiteX1946" fmla="*/ 2838945 w 13425740"/>
                <a:gd name="connsiteY1946" fmla="*/ 2091661 h 5309615"/>
                <a:gd name="connsiteX1947" fmla="*/ 2835229 w 13425740"/>
                <a:gd name="connsiteY1947" fmla="*/ 2084248 h 5309615"/>
                <a:gd name="connsiteX1948" fmla="*/ 2831558 w 13425740"/>
                <a:gd name="connsiteY1948" fmla="*/ 2075190 h 5309615"/>
                <a:gd name="connsiteX1949" fmla="*/ 2828903 w 13425740"/>
                <a:gd name="connsiteY1949" fmla="*/ 2068237 h 5309615"/>
                <a:gd name="connsiteX1950" fmla="*/ 2826918 w 13425740"/>
                <a:gd name="connsiteY1950" fmla="*/ 2062120 h 5309615"/>
                <a:gd name="connsiteX1951" fmla="*/ 2851152 w 13425740"/>
                <a:gd name="connsiteY1951" fmla="*/ 2054578 h 5309615"/>
                <a:gd name="connsiteX1952" fmla="*/ 2893587 w 13425740"/>
                <a:gd name="connsiteY1952" fmla="*/ 2043416 h 5309615"/>
                <a:gd name="connsiteX1953" fmla="*/ 2949500 w 13425740"/>
                <a:gd name="connsiteY1953" fmla="*/ 2060011 h 5309615"/>
                <a:gd name="connsiteX1954" fmla="*/ 2958828 w 13425740"/>
                <a:gd name="connsiteY1954" fmla="*/ 2062968 h 5309615"/>
                <a:gd name="connsiteX1955" fmla="*/ 2964015 w 13425740"/>
                <a:gd name="connsiteY1955" fmla="*/ 2071040 h 5309615"/>
                <a:gd name="connsiteX1956" fmla="*/ 2986704 w 13425740"/>
                <a:gd name="connsiteY1956" fmla="*/ 2123962 h 5309615"/>
                <a:gd name="connsiteX1957" fmla="*/ 2958397 w 13425740"/>
                <a:gd name="connsiteY1957" fmla="*/ 2165744 h 5309615"/>
                <a:gd name="connsiteX1958" fmla="*/ 2950905 w 13425740"/>
                <a:gd name="connsiteY1958" fmla="*/ 2154029 h 5309615"/>
                <a:gd name="connsiteX1959" fmla="*/ 2867242 w 13425740"/>
                <a:gd name="connsiteY1959" fmla="*/ 2108980 h 5309615"/>
                <a:gd name="connsiteX1960" fmla="*/ 2950905 w 13425740"/>
                <a:gd name="connsiteY1960" fmla="*/ 2154030 h 5309615"/>
                <a:gd name="connsiteX1961" fmla="*/ 2950905 w 13425740"/>
                <a:gd name="connsiteY1961" fmla="*/ 2757724 h 5309615"/>
                <a:gd name="connsiteX1962" fmla="*/ 3875780 w 13425740"/>
                <a:gd name="connsiteY1962" fmla="*/ 2757724 h 5309615"/>
                <a:gd name="connsiteX1963" fmla="*/ 3875780 w 13425740"/>
                <a:gd name="connsiteY1963" fmla="*/ 2084012 h 5309615"/>
                <a:gd name="connsiteX1964" fmla="*/ 3875680 w 13425740"/>
                <a:gd name="connsiteY1964" fmla="*/ 2084092 h 5309615"/>
                <a:gd name="connsiteX1965" fmla="*/ 3861350 w 13425740"/>
                <a:gd name="connsiteY1965" fmla="*/ 2103248 h 5309615"/>
                <a:gd name="connsiteX1966" fmla="*/ 3833043 w 13425740"/>
                <a:gd name="connsiteY1966" fmla="*/ 2060813 h 5309615"/>
                <a:gd name="connsiteX1967" fmla="*/ 3860948 w 13425740"/>
                <a:gd name="connsiteY1967" fmla="*/ 1998819 h 5309615"/>
                <a:gd name="connsiteX1968" fmla="*/ 3926209 w 13425740"/>
                <a:gd name="connsiteY1968" fmla="*/ 1978959 h 5309615"/>
                <a:gd name="connsiteX1969" fmla="*/ 3976890 w 13425740"/>
                <a:gd name="connsiteY1969" fmla="*/ 1992886 h 5309615"/>
                <a:gd name="connsiteX1970" fmla="*/ 3992879 w 13425740"/>
                <a:gd name="connsiteY1970" fmla="*/ 1997964 h 5309615"/>
                <a:gd name="connsiteX1971" fmla="*/ 3990894 w 13425740"/>
                <a:gd name="connsiteY1971" fmla="*/ 2004176 h 5309615"/>
                <a:gd name="connsiteX1972" fmla="*/ 3987430 w 13425740"/>
                <a:gd name="connsiteY1972" fmla="*/ 2013389 h 5309615"/>
                <a:gd name="connsiteX1973" fmla="*/ 3984829 w 13425740"/>
                <a:gd name="connsiteY1973" fmla="*/ 2019906 h 5309615"/>
                <a:gd name="connsiteX1974" fmla="*/ 3980589 w 13425740"/>
                <a:gd name="connsiteY1974" fmla="*/ 2028496 h 5309615"/>
                <a:gd name="connsiteX1975" fmla="*/ 3975268 w 13425740"/>
                <a:gd name="connsiteY1975" fmla="*/ 2037558 h 5309615"/>
                <a:gd name="connsiteX1976" fmla="*/ 3970534 w 13425740"/>
                <a:gd name="connsiteY1976" fmla="*/ 2043283 h 5309615"/>
                <a:gd name="connsiteX1977" fmla="*/ 3960337 w 13425740"/>
                <a:gd name="connsiteY1977" fmla="*/ 2049511 h 5309615"/>
                <a:gd name="connsiteX1978" fmla="*/ 3960167 w 13425740"/>
                <a:gd name="connsiteY1978" fmla="*/ 2049569 h 5309615"/>
                <a:gd name="connsiteX1979" fmla="*/ 3960206 w 13425740"/>
                <a:gd name="connsiteY1979" fmla="*/ 2049591 h 5309615"/>
                <a:gd name="connsiteX1980" fmla="*/ 3960337 w 13425740"/>
                <a:gd name="connsiteY1980" fmla="*/ 2049511 h 5309615"/>
                <a:gd name="connsiteX1981" fmla="*/ 3967404 w 13425740"/>
                <a:gd name="connsiteY1981" fmla="*/ 2047069 h 5309615"/>
                <a:gd name="connsiteX1982" fmla="*/ 3970534 w 13425740"/>
                <a:gd name="connsiteY1982" fmla="*/ 2043283 h 5309615"/>
                <a:gd name="connsiteX1983" fmla="*/ 3972673 w 13425740"/>
                <a:gd name="connsiteY1983" fmla="*/ 2041977 h 5309615"/>
                <a:gd name="connsiteX1984" fmla="*/ 3975268 w 13425740"/>
                <a:gd name="connsiteY1984" fmla="*/ 2037558 h 5309615"/>
                <a:gd name="connsiteX1985" fmla="*/ 3977371 w 13425740"/>
                <a:gd name="connsiteY1985" fmla="*/ 2035014 h 5309615"/>
                <a:gd name="connsiteX1986" fmla="*/ 3980589 w 13425740"/>
                <a:gd name="connsiteY1986" fmla="*/ 2028496 h 5309615"/>
                <a:gd name="connsiteX1987" fmla="*/ 3983123 w 13425740"/>
                <a:gd name="connsiteY1987" fmla="*/ 2024180 h 5309615"/>
                <a:gd name="connsiteX1988" fmla="*/ 3984829 w 13425740"/>
                <a:gd name="connsiteY1988" fmla="*/ 2019906 h 5309615"/>
                <a:gd name="connsiteX1989" fmla="*/ 3985463 w 13425740"/>
                <a:gd name="connsiteY1989" fmla="*/ 2018622 h 5309615"/>
                <a:gd name="connsiteX1990" fmla="*/ 3987430 w 13425740"/>
                <a:gd name="connsiteY1990" fmla="*/ 2013389 h 5309615"/>
                <a:gd name="connsiteX1991" fmla="*/ 3990307 w 13425740"/>
                <a:gd name="connsiteY1991" fmla="*/ 2006182 h 5309615"/>
                <a:gd name="connsiteX1992" fmla="*/ 3992979 w 13425740"/>
                <a:gd name="connsiteY1992" fmla="*/ 1997964 h 5309615"/>
                <a:gd name="connsiteX1993" fmla="*/ 3976991 w 13425740"/>
                <a:gd name="connsiteY1993" fmla="*/ 1992886 h 5309615"/>
                <a:gd name="connsiteX1994" fmla="*/ 3976991 w 13425740"/>
                <a:gd name="connsiteY1994" fmla="*/ 1807107 h 5309615"/>
                <a:gd name="connsiteX1995" fmla="*/ 3980144 w 13425740"/>
                <a:gd name="connsiteY1995" fmla="*/ 1804361 h 5309615"/>
                <a:gd name="connsiteX1996" fmla="*/ 4012553 w 13425740"/>
                <a:gd name="connsiteY1996" fmla="*/ 1777915 h 5309615"/>
                <a:gd name="connsiteX1997" fmla="*/ 4040271 w 13425740"/>
                <a:gd name="connsiteY1997" fmla="*/ 1763525 h 5309615"/>
                <a:gd name="connsiteX1998" fmla="*/ 4055664 w 13425740"/>
                <a:gd name="connsiteY1998" fmla="*/ 1766780 h 5309615"/>
                <a:gd name="connsiteX1999" fmla="*/ 4055576 w 13425740"/>
                <a:gd name="connsiteY1999" fmla="*/ 1766733 h 5309615"/>
                <a:gd name="connsiteX2000" fmla="*/ 4055526 w 13425740"/>
                <a:gd name="connsiteY2000" fmla="*/ 1766733 h 5309615"/>
                <a:gd name="connsiteX2001" fmla="*/ 4018785 w 13425740"/>
                <a:gd name="connsiteY2001" fmla="*/ 1772830 h 5309615"/>
                <a:gd name="connsiteX2002" fmla="*/ 4012553 w 13425740"/>
                <a:gd name="connsiteY2002" fmla="*/ 1777915 h 5309615"/>
                <a:gd name="connsiteX2003" fmla="*/ 4007491 w 13425740"/>
                <a:gd name="connsiteY2003" fmla="*/ 1780543 h 5309615"/>
                <a:gd name="connsiteX2004" fmla="*/ 3980144 w 13425740"/>
                <a:gd name="connsiteY2004" fmla="*/ 1804361 h 5309615"/>
                <a:gd name="connsiteX2005" fmla="*/ 3976840 w 13425740"/>
                <a:gd name="connsiteY2005" fmla="*/ 1807057 h 5309615"/>
                <a:gd name="connsiteX2006" fmla="*/ 3964321 w 13425740"/>
                <a:gd name="connsiteY2006" fmla="*/ 1824403 h 5309615"/>
                <a:gd name="connsiteX2007" fmla="*/ 3936014 w 13425740"/>
                <a:gd name="connsiteY2007" fmla="*/ 1781968 h 5309615"/>
                <a:gd name="connsiteX2008" fmla="*/ 3963919 w 13425740"/>
                <a:gd name="connsiteY2008" fmla="*/ 1719974 h 5309615"/>
                <a:gd name="connsiteX2009" fmla="*/ 4029180 w 13425740"/>
                <a:gd name="connsiteY2009" fmla="*/ 1700114 h 5309615"/>
                <a:gd name="connsiteX2010" fmla="*/ 4073375 w 13425740"/>
                <a:gd name="connsiteY2010" fmla="*/ 1712030 h 5309615"/>
                <a:gd name="connsiteX2011" fmla="*/ 4073475 w 13425740"/>
                <a:gd name="connsiteY2011" fmla="*/ 1712062 h 5309615"/>
                <a:gd name="connsiteX2012" fmla="*/ 4073475 w 13425740"/>
                <a:gd name="connsiteY2012" fmla="*/ 1516290 h 5309615"/>
                <a:gd name="connsiteX2013" fmla="*/ 4073375 w 13425740"/>
                <a:gd name="connsiteY2013" fmla="*/ 1516147 h 5309615"/>
                <a:gd name="connsiteX2014" fmla="*/ 4049644 w 13425740"/>
                <a:gd name="connsiteY2014" fmla="*/ 1481404 h 5309615"/>
                <a:gd name="connsiteX2015" fmla="*/ 4094442 w 13425740"/>
                <a:gd name="connsiteY2015" fmla="*/ 1407746 h 5309615"/>
                <a:gd name="connsiteX2016" fmla="*/ 4181172 w 13425740"/>
                <a:gd name="connsiteY2016" fmla="*/ 1376674 h 5309615"/>
                <a:gd name="connsiteX2017" fmla="*/ 4249300 w 13425740"/>
                <a:gd name="connsiteY2017" fmla="*/ 1386579 h 5309615"/>
                <a:gd name="connsiteX2018" fmla="*/ 4249350 w 13425740"/>
                <a:gd name="connsiteY2018" fmla="*/ 1386588 h 5309615"/>
                <a:gd name="connsiteX2019" fmla="*/ 4249350 w 13425740"/>
                <a:gd name="connsiteY2019" fmla="*/ 1245447 h 5309615"/>
                <a:gd name="connsiteX2020" fmla="*/ 4351466 w 13425740"/>
                <a:gd name="connsiteY2020" fmla="*/ 1193810 h 5309615"/>
                <a:gd name="connsiteX2021" fmla="*/ 4383644 w 13425740"/>
                <a:gd name="connsiteY2021" fmla="*/ 1180235 h 5309615"/>
                <a:gd name="connsiteX2022" fmla="*/ 4389879 w 13425740"/>
                <a:gd name="connsiteY2022" fmla="*/ 1180235 h 5309615"/>
                <a:gd name="connsiteX2023" fmla="*/ 4389879 w 13425740"/>
                <a:gd name="connsiteY2023" fmla="*/ 1180135 h 5309615"/>
                <a:gd name="connsiteX2024" fmla="*/ 4383644 w 13425740"/>
                <a:gd name="connsiteY2024" fmla="*/ 1180135 h 5309615"/>
                <a:gd name="connsiteX2025" fmla="*/ 4351466 w 13425740"/>
                <a:gd name="connsiteY2025" fmla="*/ 1193710 h 5309615"/>
                <a:gd name="connsiteX2026" fmla="*/ 4351416 w 13425740"/>
                <a:gd name="connsiteY2026" fmla="*/ 1193760 h 5309615"/>
                <a:gd name="connsiteX2027" fmla="*/ 4249300 w 13425740"/>
                <a:gd name="connsiteY2027" fmla="*/ 1245396 h 5309615"/>
                <a:gd name="connsiteX2028" fmla="*/ 4225920 w 13425740"/>
                <a:gd name="connsiteY2028" fmla="*/ 1270888 h 5309615"/>
                <a:gd name="connsiteX2029" fmla="*/ 4195653 w 13425740"/>
                <a:gd name="connsiteY2029" fmla="*/ 1226743 h 5309615"/>
                <a:gd name="connsiteX2030" fmla="*/ 4240451 w 13425740"/>
                <a:gd name="connsiteY2030" fmla="*/ 1153085 h 5309615"/>
                <a:gd name="connsiteX2031" fmla="*/ 4327182 w 13425740"/>
                <a:gd name="connsiteY2031" fmla="*/ 1122013 h 5309615"/>
                <a:gd name="connsiteX2032" fmla="*/ 4389879 w 13425740"/>
                <a:gd name="connsiteY2032" fmla="*/ 1130962 h 5309615"/>
                <a:gd name="connsiteX2033" fmla="*/ 4389879 w 13425740"/>
                <a:gd name="connsiteY2033" fmla="*/ 917077 h 5309615"/>
                <a:gd name="connsiteX2034" fmla="*/ 4483849 w 13425740"/>
                <a:gd name="connsiteY2034" fmla="*/ 870821 h 5309615"/>
                <a:gd name="connsiteX2035" fmla="*/ 4492522 w 13425740"/>
                <a:gd name="connsiteY2035" fmla="*/ 874093 h 5309615"/>
                <a:gd name="connsiteX2036" fmla="*/ 4496135 w 13425740"/>
                <a:gd name="connsiteY2036" fmla="*/ 872665 h 5309615"/>
                <a:gd name="connsiteX2037" fmla="*/ 4497199 w 13425740"/>
                <a:gd name="connsiteY2037" fmla="*/ 872838 h 5309615"/>
                <a:gd name="connsiteX2038" fmla="*/ 4498695 w 13425740"/>
                <a:gd name="connsiteY2038" fmla="*/ 871652 h 5309615"/>
                <a:gd name="connsiteX2039" fmla="*/ 4501874 w 13425740"/>
                <a:gd name="connsiteY2039" fmla="*/ 870395 h 5309615"/>
                <a:gd name="connsiteX2040" fmla="*/ 4506039 w 13425740"/>
                <a:gd name="connsiteY2040" fmla="*/ 865831 h 5309615"/>
                <a:gd name="connsiteX2041" fmla="*/ 4511390 w 13425740"/>
                <a:gd name="connsiteY2041" fmla="*/ 861589 h 5309615"/>
                <a:gd name="connsiteX2042" fmla="*/ 4515230 w 13425740"/>
                <a:gd name="connsiteY2042" fmla="*/ 855757 h 5309615"/>
                <a:gd name="connsiteX2043" fmla="*/ 4520352 w 13425740"/>
                <a:gd name="connsiteY2043" fmla="*/ 850143 h 5309615"/>
                <a:gd name="connsiteX2044" fmla="*/ 4540564 w 13425740"/>
                <a:gd name="connsiteY2044" fmla="*/ 814609 h 5309615"/>
                <a:gd name="connsiteX2045" fmla="*/ 4540540 w 13425740"/>
                <a:gd name="connsiteY2045" fmla="*/ 814605 h 5309615"/>
                <a:gd name="connsiteX2046" fmla="*/ 4534807 w 13425740"/>
                <a:gd name="connsiteY2046" fmla="*/ 826027 h 5309615"/>
                <a:gd name="connsiteX2047" fmla="*/ 4515230 w 13425740"/>
                <a:gd name="connsiteY2047" fmla="*/ 855757 h 5309615"/>
                <a:gd name="connsiteX2048" fmla="*/ 4506039 w 13425740"/>
                <a:gd name="connsiteY2048" fmla="*/ 865831 h 5309615"/>
                <a:gd name="connsiteX2049" fmla="*/ 4498695 w 13425740"/>
                <a:gd name="connsiteY2049" fmla="*/ 871652 h 5309615"/>
                <a:gd name="connsiteX2050" fmla="*/ 4496135 w 13425740"/>
                <a:gd name="connsiteY2050" fmla="*/ 872665 h 5309615"/>
                <a:gd name="connsiteX2051" fmla="*/ 4483899 w 13425740"/>
                <a:gd name="connsiteY2051" fmla="*/ 870669 h 5309615"/>
                <a:gd name="connsiteX2052" fmla="*/ 4483899 w 13425740"/>
                <a:gd name="connsiteY2052" fmla="*/ 870720 h 5309615"/>
                <a:gd name="connsiteX2053" fmla="*/ 4389929 w 13425740"/>
                <a:gd name="connsiteY2053" fmla="*/ 916976 h 5309615"/>
                <a:gd name="connsiteX2054" fmla="*/ 4363281 w 13425740"/>
                <a:gd name="connsiteY2054" fmla="*/ 944679 h 5309615"/>
                <a:gd name="connsiteX2055" fmla="*/ 4334873 w 13425740"/>
                <a:gd name="connsiteY2055" fmla="*/ 903451 h 5309615"/>
                <a:gd name="connsiteX2056" fmla="*/ 4378465 w 13425740"/>
                <a:gd name="connsiteY2056" fmla="*/ 833614 h 5309615"/>
                <a:gd name="connsiteX2057" fmla="*/ 4461576 w 13425740"/>
                <a:gd name="connsiteY2057" fmla="*/ 803447 h 5309615"/>
                <a:gd name="connsiteX2058" fmla="*/ 4473466 w 13425740"/>
                <a:gd name="connsiteY2058" fmla="*/ 804075 h 5309615"/>
                <a:gd name="connsiteX2059" fmla="*/ 4494659 w 13425740"/>
                <a:gd name="connsiteY2059" fmla="*/ 806959 h 5309615"/>
                <a:gd name="connsiteX2060" fmla="*/ 4494659 w 13425740"/>
                <a:gd name="connsiteY2060" fmla="*/ 494234 h 5309615"/>
                <a:gd name="connsiteX2061" fmla="*/ 4614523 w 13425740"/>
                <a:gd name="connsiteY2061" fmla="*/ 496648 h 5309615"/>
                <a:gd name="connsiteX2062" fmla="*/ 4625434 w 13425740"/>
                <a:gd name="connsiteY2062" fmla="*/ 504943 h 5309615"/>
                <a:gd name="connsiteX2063" fmla="*/ 4625434 w 13425740"/>
                <a:gd name="connsiteY2063" fmla="*/ 819392 h 5309615"/>
                <a:gd name="connsiteX2064" fmla="*/ 4625484 w 13425740"/>
                <a:gd name="connsiteY2064" fmla="*/ 819385 h 5309615"/>
                <a:gd name="connsiteX2065" fmla="*/ 4650372 w 13425740"/>
                <a:gd name="connsiteY2065" fmla="*/ 817072 h 5309615"/>
                <a:gd name="connsiteX2066" fmla="*/ 4733483 w 13425740"/>
                <a:gd name="connsiteY2066" fmla="*/ 847239 h 5309615"/>
                <a:gd name="connsiteX2067" fmla="*/ 4777074 w 13425740"/>
                <a:gd name="connsiteY2067" fmla="*/ 917077 h 5309615"/>
                <a:gd name="connsiteX2068" fmla="*/ 4748667 w 13425740"/>
                <a:gd name="connsiteY2068" fmla="*/ 958304 h 5309615"/>
                <a:gd name="connsiteX2069" fmla="*/ 4730265 w 13425740"/>
                <a:gd name="connsiteY2069" fmla="*/ 937741 h 5309615"/>
                <a:gd name="connsiteX2070" fmla="*/ 4627998 w 13425740"/>
                <a:gd name="connsiteY2070" fmla="*/ 884344 h 5309615"/>
                <a:gd name="connsiteX2071" fmla="*/ 4627998 w 13425740"/>
                <a:gd name="connsiteY2071" fmla="*/ 884294 h 5309615"/>
                <a:gd name="connsiteX2072" fmla="*/ 4615692 w 13425740"/>
                <a:gd name="connsiteY2072" fmla="*/ 886301 h 5309615"/>
                <a:gd name="connsiteX2073" fmla="*/ 4613302 w 13425740"/>
                <a:gd name="connsiteY2073" fmla="*/ 885357 h 5309615"/>
                <a:gd name="connsiteX2074" fmla="*/ 4605497 w 13425740"/>
                <a:gd name="connsiteY2074" fmla="*/ 879169 h 5309615"/>
                <a:gd name="connsiteX2075" fmla="*/ 4596928 w 13425740"/>
                <a:gd name="connsiteY2075" fmla="*/ 869777 h 5309615"/>
                <a:gd name="connsiteX2076" fmla="*/ 4577091 w 13425740"/>
                <a:gd name="connsiteY2076" fmla="*/ 839652 h 5309615"/>
                <a:gd name="connsiteX2077" fmla="*/ 4571350 w 13425740"/>
                <a:gd name="connsiteY2077" fmla="*/ 828215 h 5309615"/>
                <a:gd name="connsiteX2078" fmla="*/ 4571234 w 13425740"/>
                <a:gd name="connsiteY2078" fmla="*/ 828235 h 5309615"/>
                <a:gd name="connsiteX2079" fmla="*/ 4591446 w 13425740"/>
                <a:gd name="connsiteY2079" fmla="*/ 863769 h 5309615"/>
                <a:gd name="connsiteX2080" fmla="*/ 4596928 w 13425740"/>
                <a:gd name="connsiteY2080" fmla="*/ 869777 h 5309615"/>
                <a:gd name="connsiteX2081" fmla="*/ 4600508 w 13425740"/>
                <a:gd name="connsiteY2081" fmla="*/ 875215 h 5309615"/>
                <a:gd name="connsiteX2082" fmla="*/ 4605497 w 13425740"/>
                <a:gd name="connsiteY2082" fmla="*/ 879169 h 5309615"/>
                <a:gd name="connsiteX2083" fmla="*/ 4609923 w 13425740"/>
                <a:gd name="connsiteY2083" fmla="*/ 884020 h 5309615"/>
                <a:gd name="connsiteX2084" fmla="*/ 4613302 w 13425740"/>
                <a:gd name="connsiteY2084" fmla="*/ 885357 h 5309615"/>
                <a:gd name="connsiteX2085" fmla="*/ 4614699 w 13425740"/>
                <a:gd name="connsiteY2085" fmla="*/ 886463 h 5309615"/>
                <a:gd name="connsiteX2086" fmla="*/ 4615692 w 13425740"/>
                <a:gd name="connsiteY2086" fmla="*/ 886301 h 5309615"/>
                <a:gd name="connsiteX2087" fmla="*/ 4619275 w 13425740"/>
                <a:gd name="connsiteY2087" fmla="*/ 887718 h 5309615"/>
                <a:gd name="connsiteX2088" fmla="*/ 4627948 w 13425740"/>
                <a:gd name="connsiteY2088" fmla="*/ 884446 h 5309615"/>
                <a:gd name="connsiteX2089" fmla="*/ 4730214 w 13425740"/>
                <a:gd name="connsiteY2089" fmla="*/ 937842 h 5309615"/>
                <a:gd name="connsiteX2090" fmla="*/ 4730214 w 13425740"/>
                <a:gd name="connsiteY2090" fmla="*/ 1143088 h 5309615"/>
                <a:gd name="connsiteX2091" fmla="*/ 4730265 w 13425740"/>
                <a:gd name="connsiteY2091" fmla="*/ 1143079 h 5309615"/>
                <a:gd name="connsiteX2092" fmla="*/ 4784717 w 13425740"/>
                <a:gd name="connsiteY2092" fmla="*/ 1135638 h 5309615"/>
                <a:gd name="connsiteX2093" fmla="*/ 4871447 w 13425740"/>
                <a:gd name="connsiteY2093" fmla="*/ 1166710 h 5309615"/>
                <a:gd name="connsiteX2094" fmla="*/ 4916245 w 13425740"/>
                <a:gd name="connsiteY2094" fmla="*/ 1240368 h 5309615"/>
                <a:gd name="connsiteX2095" fmla="*/ 4885978 w 13425740"/>
                <a:gd name="connsiteY2095" fmla="*/ 1284513 h 5309615"/>
                <a:gd name="connsiteX2096" fmla="*/ 4870844 w 13425740"/>
                <a:gd name="connsiteY2096" fmla="*/ 1266463 h 5309615"/>
                <a:gd name="connsiteX2097" fmla="*/ 4760432 w 13425740"/>
                <a:gd name="connsiteY2097" fmla="*/ 1207335 h 5309615"/>
                <a:gd name="connsiteX2098" fmla="*/ 4760482 w 13425740"/>
                <a:gd name="connsiteY2098" fmla="*/ 1207285 h 5309615"/>
                <a:gd name="connsiteX2099" fmla="*/ 4744914 w 13425740"/>
                <a:gd name="connsiteY2099" fmla="*/ 1208518 h 5309615"/>
                <a:gd name="connsiteX2100" fmla="*/ 4743358 w 13425740"/>
                <a:gd name="connsiteY2100" fmla="*/ 1207909 h 5309615"/>
                <a:gd name="connsiteX2101" fmla="*/ 4734556 w 13425740"/>
                <a:gd name="connsiteY2101" fmla="*/ 1199401 h 5309615"/>
                <a:gd name="connsiteX2102" fmla="*/ 4724557 w 13425740"/>
                <a:gd name="connsiteY2102" fmla="*/ 1188261 h 5309615"/>
                <a:gd name="connsiteX2103" fmla="*/ 4716022 w 13425740"/>
                <a:gd name="connsiteY2103" fmla="*/ 1174931 h 5309615"/>
                <a:gd name="connsiteX2104" fmla="*/ 4710188 w 13425740"/>
                <a:gd name="connsiteY2104" fmla="*/ 1164963 h 5309615"/>
                <a:gd name="connsiteX2105" fmla="*/ 4703336 w 13425740"/>
                <a:gd name="connsiteY2105" fmla="*/ 1151668 h 5309615"/>
                <a:gd name="connsiteX2106" fmla="*/ 4701818 w 13425740"/>
                <a:gd name="connsiteY2106" fmla="*/ 1148388 h 5309615"/>
                <a:gd name="connsiteX2107" fmla="*/ 4701707 w 13425740"/>
                <a:gd name="connsiteY2107" fmla="*/ 1148409 h 5309615"/>
                <a:gd name="connsiteX2108" fmla="*/ 4707652 w 13425740"/>
                <a:gd name="connsiteY2108" fmla="*/ 1160630 h 5309615"/>
                <a:gd name="connsiteX2109" fmla="*/ 4710188 w 13425740"/>
                <a:gd name="connsiteY2109" fmla="*/ 1164963 h 5309615"/>
                <a:gd name="connsiteX2110" fmla="*/ 4712447 w 13425740"/>
                <a:gd name="connsiteY2110" fmla="*/ 1169346 h 5309615"/>
                <a:gd name="connsiteX2111" fmla="*/ 4716022 w 13425740"/>
                <a:gd name="connsiteY2111" fmla="*/ 1174931 h 5309615"/>
                <a:gd name="connsiteX2112" fmla="*/ 4722453 w 13425740"/>
                <a:gd name="connsiteY2112" fmla="*/ 1185917 h 5309615"/>
                <a:gd name="connsiteX2113" fmla="*/ 4724557 w 13425740"/>
                <a:gd name="connsiteY2113" fmla="*/ 1188261 h 5309615"/>
                <a:gd name="connsiteX2114" fmla="*/ 4727034 w 13425740"/>
                <a:gd name="connsiteY2114" fmla="*/ 1192129 h 5309615"/>
                <a:gd name="connsiteX2115" fmla="*/ 4734556 w 13425740"/>
                <a:gd name="connsiteY2115" fmla="*/ 1199401 h 5309615"/>
                <a:gd name="connsiteX2116" fmla="*/ 4741563 w 13425740"/>
                <a:gd name="connsiteY2116" fmla="*/ 1207207 h 5309615"/>
                <a:gd name="connsiteX2117" fmla="*/ 4743358 w 13425740"/>
                <a:gd name="connsiteY2117" fmla="*/ 1207909 h 5309615"/>
                <a:gd name="connsiteX2118" fmla="*/ 4744058 w 13425740"/>
                <a:gd name="connsiteY2118" fmla="*/ 1208585 h 5309615"/>
                <a:gd name="connsiteX2119" fmla="*/ 4744914 w 13425740"/>
                <a:gd name="connsiteY2119" fmla="*/ 1208518 h 5309615"/>
                <a:gd name="connsiteX2120" fmla="*/ 4751312 w 13425740"/>
                <a:gd name="connsiteY2120" fmla="*/ 1211021 h 5309615"/>
                <a:gd name="connsiteX2121" fmla="*/ 4760432 w 13425740"/>
                <a:gd name="connsiteY2121" fmla="*/ 1207436 h 5309615"/>
                <a:gd name="connsiteX2122" fmla="*/ 4870844 w 13425740"/>
                <a:gd name="connsiteY2122" fmla="*/ 1266564 h 5309615"/>
                <a:gd name="connsiteX2123" fmla="*/ 4870844 w 13425740"/>
                <a:gd name="connsiteY2123" fmla="*/ 1400002 h 5309615"/>
                <a:gd name="connsiteX2124" fmla="*/ 4938569 w 13425740"/>
                <a:gd name="connsiteY2124" fmla="*/ 1390198 h 5309615"/>
                <a:gd name="connsiteX2125" fmla="*/ 5025300 w 13425740"/>
                <a:gd name="connsiteY2125" fmla="*/ 1421270 h 5309615"/>
                <a:gd name="connsiteX2126" fmla="*/ 5042193 w 13425740"/>
                <a:gd name="connsiteY2126" fmla="*/ 1443191 h 5309615"/>
                <a:gd name="connsiteX2127" fmla="*/ 5042231 w 13425740"/>
                <a:gd name="connsiteY2127" fmla="*/ 1443243 h 5309615"/>
                <a:gd name="connsiteX2128" fmla="*/ 5046769 w 13425740"/>
                <a:gd name="connsiteY2128" fmla="*/ 1443243 h 5309615"/>
                <a:gd name="connsiteX2129" fmla="*/ 5046769 w 13425740"/>
                <a:gd name="connsiteY2129" fmla="*/ 1449476 h 5309615"/>
                <a:gd name="connsiteX2130" fmla="*/ 5070048 w 13425740"/>
                <a:gd name="connsiteY2130" fmla="*/ 1494978 h 5309615"/>
                <a:gd name="connsiteX2131" fmla="*/ 5046769 w 13425740"/>
                <a:gd name="connsiteY2131" fmla="*/ 1529117 h 5309615"/>
                <a:gd name="connsiteX2132" fmla="*/ 5039780 w 13425740"/>
                <a:gd name="connsiteY2132" fmla="*/ 1539123 h 5309615"/>
                <a:gd name="connsiteX2133" fmla="*/ 5024371 w 13425740"/>
                <a:gd name="connsiteY2133" fmla="*/ 1520814 h 5309615"/>
                <a:gd name="connsiteX2134" fmla="*/ 5017461 w 13425740"/>
                <a:gd name="connsiteY2134" fmla="*/ 1515145 h 5309615"/>
                <a:gd name="connsiteX2135" fmla="*/ 5035998 w 13425740"/>
                <a:gd name="connsiteY2135" fmla="*/ 1532807 h 5309615"/>
                <a:gd name="connsiteX2136" fmla="*/ 5039730 w 13425740"/>
                <a:gd name="connsiteY2136" fmla="*/ 1539140 h 5309615"/>
                <a:gd name="connsiteX2137" fmla="*/ 5039780 w 13425740"/>
                <a:gd name="connsiteY2137" fmla="*/ 1539225 h 5309615"/>
                <a:gd name="connsiteX2138" fmla="*/ 5046769 w 13425740"/>
                <a:gd name="connsiteY2138" fmla="*/ 1529219 h 5309615"/>
                <a:gd name="connsiteX2139" fmla="*/ 5046769 w 13425740"/>
                <a:gd name="connsiteY2139" fmla="*/ 1723077 h 5309615"/>
                <a:gd name="connsiteX2140" fmla="*/ 5069575 w 13425740"/>
                <a:gd name="connsiteY2140" fmla="*/ 1716455 h 5309615"/>
                <a:gd name="connsiteX2141" fmla="*/ 5082667 w 13425740"/>
                <a:gd name="connsiteY2141" fmla="*/ 1713740 h 5309615"/>
                <a:gd name="connsiteX2142" fmla="*/ 5117560 w 13425740"/>
                <a:gd name="connsiteY2142" fmla="*/ 1723915 h 5309615"/>
                <a:gd name="connsiteX2143" fmla="*/ 5121682 w 13425740"/>
                <a:gd name="connsiteY2143" fmla="*/ 1725224 h 5309615"/>
                <a:gd name="connsiteX2144" fmla="*/ 5125856 w 13425740"/>
                <a:gd name="connsiteY2144" fmla="*/ 1719170 h 5309615"/>
                <a:gd name="connsiteX2145" fmla="*/ 5203034 w 13425740"/>
                <a:gd name="connsiteY2145" fmla="*/ 1697651 h 5309615"/>
                <a:gd name="connsiteX2146" fmla="*/ 5262966 w 13425740"/>
                <a:gd name="connsiteY2146" fmla="*/ 1712734 h 5309615"/>
                <a:gd name="connsiteX2147" fmla="*/ 5262966 w 13425740"/>
                <a:gd name="connsiteY2147" fmla="*/ 1511277 h 5309615"/>
                <a:gd name="connsiteX2148" fmla="*/ 5355982 w 13425740"/>
                <a:gd name="connsiteY2148" fmla="*/ 1467536 h 5309615"/>
                <a:gd name="connsiteX2149" fmla="*/ 5373555 w 13425740"/>
                <a:gd name="connsiteY2149" fmla="*/ 1469211 h 5309615"/>
                <a:gd name="connsiteX2150" fmla="*/ 5379547 w 13425740"/>
                <a:gd name="connsiteY2150" fmla="*/ 1461832 h 5309615"/>
                <a:gd name="connsiteX2151" fmla="*/ 5381618 w 13425740"/>
                <a:gd name="connsiteY2151" fmla="*/ 1461331 h 5309615"/>
                <a:gd name="connsiteX2152" fmla="*/ 5384710 w 13425740"/>
                <a:gd name="connsiteY2152" fmla="*/ 1455474 h 5309615"/>
                <a:gd name="connsiteX2153" fmla="*/ 5388833 w 13425740"/>
                <a:gd name="connsiteY2153" fmla="*/ 1450397 h 5309615"/>
                <a:gd name="connsiteX2154" fmla="*/ 5403696 w 13425740"/>
                <a:gd name="connsiteY2154" fmla="*/ 1415950 h 5309615"/>
                <a:gd name="connsiteX2155" fmla="*/ 5403696 w 13425740"/>
                <a:gd name="connsiteY2155" fmla="*/ 1415949 h 5309615"/>
                <a:gd name="connsiteX2156" fmla="*/ 5399613 w 13425740"/>
                <a:gd name="connsiteY2156" fmla="*/ 1427246 h 5309615"/>
                <a:gd name="connsiteX2157" fmla="*/ 5384710 w 13425740"/>
                <a:gd name="connsiteY2157" fmla="*/ 1455474 h 5309615"/>
                <a:gd name="connsiteX2158" fmla="*/ 5379547 w 13425740"/>
                <a:gd name="connsiteY2158" fmla="*/ 1461832 h 5309615"/>
                <a:gd name="connsiteX2159" fmla="*/ 5355981 w 13425740"/>
                <a:gd name="connsiteY2159" fmla="*/ 1467533 h 5309615"/>
                <a:gd name="connsiteX2160" fmla="*/ 5355981 w 13425740"/>
                <a:gd name="connsiteY2160" fmla="*/ 1467483 h 5309615"/>
                <a:gd name="connsiteX2161" fmla="*/ 5262966 w 13425740"/>
                <a:gd name="connsiteY2161" fmla="*/ 1511225 h 5309615"/>
                <a:gd name="connsiteX2162" fmla="*/ 5248184 w 13425740"/>
                <a:gd name="connsiteY2162" fmla="*/ 1530031 h 5309615"/>
                <a:gd name="connsiteX2163" fmla="*/ 5214699 w 13425740"/>
                <a:gd name="connsiteY2163" fmla="*/ 1484025 h 5309615"/>
                <a:gd name="connsiteX2164" fmla="*/ 5247681 w 13425740"/>
                <a:gd name="connsiteY2164" fmla="*/ 1416802 h 5309615"/>
                <a:gd name="connsiteX2165" fmla="*/ 5324859 w 13425740"/>
                <a:gd name="connsiteY2165" fmla="*/ 1395283 h 5309615"/>
                <a:gd name="connsiteX2166" fmla="*/ 5377098 w 13425740"/>
                <a:gd name="connsiteY2166" fmla="*/ 1408205 h 5309615"/>
                <a:gd name="connsiteX2167" fmla="*/ 5377098 w 13425740"/>
                <a:gd name="connsiteY2167" fmla="*/ 1195794 h 5309615"/>
                <a:gd name="connsiteX2168" fmla="*/ 5377048 w 13425740"/>
                <a:gd name="connsiteY2168" fmla="*/ 1195728 h 5309615"/>
                <a:gd name="connsiteX2169" fmla="*/ 5348993 w 13425740"/>
                <a:gd name="connsiteY2169" fmla="*/ 1158019 h 5309615"/>
                <a:gd name="connsiteX2170" fmla="*/ 5401936 w 13425740"/>
                <a:gd name="connsiteY2170" fmla="*/ 1078126 h 5309615"/>
                <a:gd name="connsiteX2171" fmla="*/ 5504505 w 13425740"/>
                <a:gd name="connsiteY2171" fmla="*/ 1044439 h 5309615"/>
                <a:gd name="connsiteX2172" fmla="*/ 5585101 w 13425740"/>
                <a:gd name="connsiteY2172" fmla="*/ 1055198 h 5309615"/>
                <a:gd name="connsiteX2173" fmla="*/ 5602648 w 13425740"/>
                <a:gd name="connsiteY2173" fmla="*/ 1058165 h 5309615"/>
                <a:gd name="connsiteX2174" fmla="*/ 5585101 w 13425740"/>
                <a:gd name="connsiteY2174" fmla="*/ 1088785 h 5309615"/>
                <a:gd name="connsiteX2175" fmla="*/ 5585101 w 13425740"/>
                <a:gd name="connsiteY2175" fmla="*/ 1116690 h 5309615"/>
                <a:gd name="connsiteX2176" fmla="*/ 5585151 w 13425740"/>
                <a:gd name="connsiteY2176" fmla="*/ 1116690 h 5309615"/>
                <a:gd name="connsiteX2177" fmla="*/ 5585151 w 13425740"/>
                <a:gd name="connsiteY2177" fmla="*/ 1088785 h 5309615"/>
                <a:gd name="connsiteX2178" fmla="*/ 5602698 w 13425740"/>
                <a:gd name="connsiteY2178" fmla="*/ 1058165 h 5309615"/>
                <a:gd name="connsiteX2179" fmla="*/ 5585151 w 13425740"/>
                <a:gd name="connsiteY2179" fmla="*/ 1055198 h 5309615"/>
                <a:gd name="connsiteX2180" fmla="*/ 5585151 w 13425740"/>
                <a:gd name="connsiteY2180" fmla="*/ 902100 h 5309615"/>
                <a:gd name="connsiteX2181" fmla="*/ 5586268 w 13425740"/>
                <a:gd name="connsiteY2181" fmla="*/ 901276 h 5309615"/>
                <a:gd name="connsiteX2182" fmla="*/ 5627680 w 13425740"/>
                <a:gd name="connsiteY2182" fmla="*/ 872082 h 5309615"/>
                <a:gd name="connsiteX2183" fmla="*/ 5639891 w 13425740"/>
                <a:gd name="connsiteY2183" fmla="*/ 864659 h 5309615"/>
                <a:gd name="connsiteX2184" fmla="*/ 5684085 w 13425740"/>
                <a:gd name="connsiteY2184" fmla="*/ 844137 h 5309615"/>
                <a:gd name="connsiteX2185" fmla="*/ 5684529 w 13425740"/>
                <a:gd name="connsiteY2185" fmla="*/ 843957 h 5309615"/>
                <a:gd name="connsiteX2186" fmla="*/ 5684483 w 13425740"/>
                <a:gd name="connsiteY2186" fmla="*/ 843952 h 5309615"/>
                <a:gd name="connsiteX2187" fmla="*/ 5684085 w 13425740"/>
                <a:gd name="connsiteY2187" fmla="*/ 844137 h 5309615"/>
                <a:gd name="connsiteX2188" fmla="*/ 5652720 w 13425740"/>
                <a:gd name="connsiteY2188" fmla="*/ 856861 h 5309615"/>
                <a:gd name="connsiteX2189" fmla="*/ 5639891 w 13425740"/>
                <a:gd name="connsiteY2189" fmla="*/ 864659 h 5309615"/>
                <a:gd name="connsiteX2190" fmla="*/ 5634961 w 13425740"/>
                <a:gd name="connsiteY2190" fmla="*/ 866949 h 5309615"/>
                <a:gd name="connsiteX2191" fmla="*/ 5627680 w 13425740"/>
                <a:gd name="connsiteY2191" fmla="*/ 872082 h 5309615"/>
                <a:gd name="connsiteX2192" fmla="*/ 5617307 w 13425740"/>
                <a:gd name="connsiteY2192" fmla="*/ 878387 h 5309615"/>
                <a:gd name="connsiteX2193" fmla="*/ 5586268 w 13425740"/>
                <a:gd name="connsiteY2193" fmla="*/ 901276 h 5309615"/>
                <a:gd name="connsiteX2194" fmla="*/ 5585100 w 13425740"/>
                <a:gd name="connsiteY2194" fmla="*/ 902100 h 5309615"/>
                <a:gd name="connsiteX2195" fmla="*/ 5557447 w 13425740"/>
                <a:gd name="connsiteY2195" fmla="*/ 929753 h 5309615"/>
                <a:gd name="connsiteX2196" fmla="*/ 5521649 w 13425740"/>
                <a:gd name="connsiteY2196" fmla="*/ 881888 h 5309615"/>
                <a:gd name="connsiteX2197" fmla="*/ 5574592 w 13425740"/>
                <a:gd name="connsiteY2197" fmla="*/ 801994 h 5309615"/>
                <a:gd name="connsiteX2198" fmla="*/ 5677161 w 13425740"/>
                <a:gd name="connsiteY2198" fmla="*/ 768308 h 5309615"/>
                <a:gd name="connsiteX2199" fmla="*/ 5751322 w 13425740"/>
                <a:gd name="connsiteY2199" fmla="*/ 778011 h 5309615"/>
                <a:gd name="connsiteX2200" fmla="*/ 5775305 w 13425740"/>
                <a:gd name="connsiteY2200" fmla="*/ 782034 h 5309615"/>
                <a:gd name="connsiteX2201" fmla="*/ 5751322 w 13425740"/>
                <a:gd name="connsiteY2201" fmla="*/ 821955 h 5309615"/>
                <a:gd name="connsiteX2202" fmla="*/ 5751322 w 13425740"/>
                <a:gd name="connsiteY2202" fmla="*/ 831357 h 5309615"/>
                <a:gd name="connsiteX2203" fmla="*/ 5743931 w 13425740"/>
                <a:gd name="connsiteY2203" fmla="*/ 831357 h 5309615"/>
                <a:gd name="connsiteX2204" fmla="*/ 5724505 w 13425740"/>
                <a:gd name="connsiteY2204" fmla="*/ 847849 h 5309615"/>
                <a:gd name="connsiteX2205" fmla="*/ 5711102 w 13425740"/>
                <a:gd name="connsiteY2205" fmla="*/ 846583 h 5309615"/>
                <a:gd name="connsiteX2206" fmla="*/ 5724555 w 13425740"/>
                <a:gd name="connsiteY2206" fmla="*/ 847868 h 5309615"/>
                <a:gd name="connsiteX2207" fmla="*/ 5743982 w 13425740"/>
                <a:gd name="connsiteY2207" fmla="*/ 831358 h 5309615"/>
                <a:gd name="connsiteX2208" fmla="*/ 5751373 w 13425740"/>
                <a:gd name="connsiteY2208" fmla="*/ 831358 h 5309615"/>
                <a:gd name="connsiteX2209" fmla="*/ 5751373 w 13425740"/>
                <a:gd name="connsiteY2209" fmla="*/ 821956 h 5309615"/>
                <a:gd name="connsiteX2210" fmla="*/ 5775356 w 13425740"/>
                <a:gd name="connsiteY2210" fmla="*/ 782034 h 5309615"/>
                <a:gd name="connsiteX2211" fmla="*/ 5751373 w 13425740"/>
                <a:gd name="connsiteY2211" fmla="*/ 778012 h 5309615"/>
                <a:gd name="connsiteX2212" fmla="*/ 5751373 w 13425740"/>
                <a:gd name="connsiteY2212" fmla="*/ 545926 h 5309615"/>
                <a:gd name="connsiteX2213" fmla="*/ 5753534 w 13425740"/>
                <a:gd name="connsiteY2213" fmla="*/ 544383 h 5309615"/>
                <a:gd name="connsiteX2214" fmla="*/ 5751372 w 13425740"/>
                <a:gd name="connsiteY2214" fmla="*/ 545925 h 5309615"/>
                <a:gd name="connsiteX2215" fmla="*/ 5719847 w 13425740"/>
                <a:gd name="connsiteY2215" fmla="*/ 575992 h 5309615"/>
                <a:gd name="connsiteX2216" fmla="*/ 5686261 w 13425740"/>
                <a:gd name="connsiteY2216" fmla="*/ 531294 h 5309615"/>
                <a:gd name="connsiteX2217" fmla="*/ 5737797 w 13425740"/>
                <a:gd name="connsiteY2217" fmla="*/ 455575 h 5309615"/>
                <a:gd name="connsiteX2218" fmla="*/ 5836092 w 13425740"/>
                <a:gd name="connsiteY2218" fmla="*/ 422843 h 5309615"/>
                <a:gd name="connsiteX2219" fmla="*/ 5875259 w 13425740"/>
                <a:gd name="connsiteY2219" fmla="*/ 426664 h 5309615"/>
                <a:gd name="connsiteX2220" fmla="*/ 5903588 w 13425740"/>
                <a:gd name="connsiteY2220" fmla="*/ 430768 h 5309615"/>
                <a:gd name="connsiteX2221" fmla="*/ 5903730 w 13425740"/>
                <a:gd name="connsiteY2221" fmla="*/ 430789 h 5309615"/>
                <a:gd name="connsiteX2222" fmla="*/ 5903760 w 13425740"/>
                <a:gd name="connsiteY2222" fmla="*/ 430793 h 5309615"/>
                <a:gd name="connsiteX2223" fmla="*/ 5924688 w 13425740"/>
                <a:gd name="connsiteY2223" fmla="*/ 434032 h 5309615"/>
                <a:gd name="connsiteX2224" fmla="*/ 5929535 w 13425740"/>
                <a:gd name="connsiteY2224" fmla="*/ 434805 h 5309615"/>
                <a:gd name="connsiteX2225" fmla="*/ 5929560 w 13425740"/>
                <a:gd name="connsiteY2225" fmla="*/ 434760 h 5309615"/>
                <a:gd name="connsiteX2226" fmla="*/ 5912044 w 13425740"/>
                <a:gd name="connsiteY2226" fmla="*/ 432008 h 5309615"/>
                <a:gd name="connsiteX2227" fmla="*/ 5903760 w 13425740"/>
                <a:gd name="connsiteY2227" fmla="*/ 430793 h 5309615"/>
                <a:gd name="connsiteX2228" fmla="*/ 5903588 w 13425740"/>
                <a:gd name="connsiteY2228" fmla="*/ 430768 h 5309615"/>
                <a:gd name="connsiteX2229" fmla="*/ 5875259 w 13425740"/>
                <a:gd name="connsiteY2229" fmla="*/ 426615 h 5309615"/>
                <a:gd name="connsiteX2230" fmla="*/ 5875259 w 13425740"/>
                <a:gd name="connsiteY2230" fmla="*/ 87334 h 5309615"/>
                <a:gd name="connsiteX2231" fmla="*/ 5847756 w 13425740"/>
                <a:gd name="connsiteY2231" fmla="*/ 96133 h 5309615"/>
                <a:gd name="connsiteX2232" fmla="*/ 5844388 w 13425740"/>
                <a:gd name="connsiteY2232" fmla="*/ 42636 h 5309615"/>
                <a:gd name="connsiteX2233" fmla="*/ 5932325 w 13425740"/>
                <a:gd name="connsiteY2233" fmla="*/ 0 h 530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</a:cxnLst>
              <a:rect l="l" t="t" r="r" b="b"/>
              <a:pathLst>
                <a:path w="13425740" h="5309615">
                  <a:moveTo>
                    <a:pt x="9581271" y="2062924"/>
                  </a:moveTo>
                  <a:lnTo>
                    <a:pt x="9581321" y="2062975"/>
                  </a:lnTo>
                  <a:lnTo>
                    <a:pt x="9581300" y="2062968"/>
                  </a:lnTo>
                  <a:close/>
                  <a:moveTo>
                    <a:pt x="2958799" y="2062924"/>
                  </a:moveTo>
                  <a:lnTo>
                    <a:pt x="2958849" y="2062975"/>
                  </a:lnTo>
                  <a:lnTo>
                    <a:pt x="2958828" y="2062968"/>
                  </a:lnTo>
                  <a:close/>
                  <a:moveTo>
                    <a:pt x="10539577" y="2050945"/>
                  </a:moveTo>
                  <a:lnTo>
                    <a:pt x="10539531" y="2050965"/>
                  </a:lnTo>
                  <a:lnTo>
                    <a:pt x="10520711" y="2066032"/>
                  </a:lnTo>
                  <a:close/>
                  <a:moveTo>
                    <a:pt x="3917105" y="2050945"/>
                  </a:moveTo>
                  <a:lnTo>
                    <a:pt x="3917059" y="2050965"/>
                  </a:lnTo>
                  <a:lnTo>
                    <a:pt x="3898239" y="2066032"/>
                  </a:lnTo>
                  <a:close/>
                  <a:moveTo>
                    <a:pt x="8323195" y="2048864"/>
                  </a:moveTo>
                  <a:lnTo>
                    <a:pt x="8319800" y="2058959"/>
                  </a:lnTo>
                  <a:lnTo>
                    <a:pt x="8306858" y="2085304"/>
                  </a:lnTo>
                  <a:lnTo>
                    <a:pt x="8301019" y="2093033"/>
                  </a:lnTo>
                  <a:lnTo>
                    <a:pt x="8295103" y="2098188"/>
                  </a:lnTo>
                  <a:lnTo>
                    <a:pt x="8293411" y="2098765"/>
                  </a:lnTo>
                  <a:lnTo>
                    <a:pt x="8292832" y="2098588"/>
                  </a:lnTo>
                  <a:lnTo>
                    <a:pt x="8292832" y="2098963"/>
                  </a:lnTo>
                  <a:lnTo>
                    <a:pt x="8293411" y="2098765"/>
                  </a:lnTo>
                  <a:lnTo>
                    <a:pt x="8294173" y="2098998"/>
                  </a:lnTo>
                  <a:lnTo>
                    <a:pt x="8295103" y="2098188"/>
                  </a:lnTo>
                  <a:lnTo>
                    <a:pt x="8297826" y="2097259"/>
                  </a:lnTo>
                  <a:lnTo>
                    <a:pt x="8301019" y="2093033"/>
                  </a:lnTo>
                  <a:lnTo>
                    <a:pt x="8304591" y="2089921"/>
                  </a:lnTo>
                  <a:lnTo>
                    <a:pt x="8306858" y="2085304"/>
                  </a:lnTo>
                  <a:lnTo>
                    <a:pt x="8310737" y="2080171"/>
                  </a:lnTo>
                  <a:cubicBezTo>
                    <a:pt x="8318285" y="2065841"/>
                    <a:pt x="8323300" y="2048897"/>
                    <a:pt x="8323300" y="2048897"/>
                  </a:cubicBezTo>
                  <a:close/>
                  <a:moveTo>
                    <a:pt x="1700723" y="2048864"/>
                  </a:moveTo>
                  <a:lnTo>
                    <a:pt x="1697328" y="2058959"/>
                  </a:lnTo>
                  <a:lnTo>
                    <a:pt x="1684386" y="2085304"/>
                  </a:lnTo>
                  <a:lnTo>
                    <a:pt x="1678547" y="2093033"/>
                  </a:lnTo>
                  <a:lnTo>
                    <a:pt x="1672631" y="2098188"/>
                  </a:lnTo>
                  <a:lnTo>
                    <a:pt x="1670939" y="2098765"/>
                  </a:lnTo>
                  <a:lnTo>
                    <a:pt x="1670360" y="2098588"/>
                  </a:lnTo>
                  <a:lnTo>
                    <a:pt x="1670360" y="2098963"/>
                  </a:lnTo>
                  <a:lnTo>
                    <a:pt x="1670939" y="2098765"/>
                  </a:lnTo>
                  <a:lnTo>
                    <a:pt x="1671701" y="2098998"/>
                  </a:lnTo>
                  <a:lnTo>
                    <a:pt x="1672631" y="2098188"/>
                  </a:lnTo>
                  <a:lnTo>
                    <a:pt x="1675354" y="2097259"/>
                  </a:lnTo>
                  <a:lnTo>
                    <a:pt x="1678547" y="2093033"/>
                  </a:lnTo>
                  <a:lnTo>
                    <a:pt x="1682119" y="2089921"/>
                  </a:lnTo>
                  <a:lnTo>
                    <a:pt x="1684386" y="2085304"/>
                  </a:lnTo>
                  <a:lnTo>
                    <a:pt x="1688265" y="2080171"/>
                  </a:lnTo>
                  <a:cubicBezTo>
                    <a:pt x="1695813" y="2065841"/>
                    <a:pt x="1700828" y="2048897"/>
                    <a:pt x="1700828" y="2048897"/>
                  </a:cubicBezTo>
                  <a:close/>
                  <a:moveTo>
                    <a:pt x="11765725" y="2003947"/>
                  </a:moveTo>
                  <a:lnTo>
                    <a:pt x="11756880" y="2006737"/>
                  </a:lnTo>
                  <a:lnTo>
                    <a:pt x="11748718" y="2009296"/>
                  </a:lnTo>
                  <a:lnTo>
                    <a:pt x="11745250" y="2010405"/>
                  </a:lnTo>
                  <a:lnTo>
                    <a:pt x="11741491" y="2011590"/>
                  </a:lnTo>
                  <a:cubicBezTo>
                    <a:pt x="11741491" y="2011590"/>
                    <a:pt x="11746506" y="2028798"/>
                    <a:pt x="11754054" y="2043347"/>
                  </a:cubicBezTo>
                  <a:lnTo>
                    <a:pt x="11765725" y="2059027"/>
                  </a:lnTo>
                  <a:lnTo>
                    <a:pt x="11765725" y="2058960"/>
                  </a:lnTo>
                  <a:lnTo>
                    <a:pt x="11754104" y="2043347"/>
                  </a:lnTo>
                  <a:cubicBezTo>
                    <a:pt x="11746556" y="2028798"/>
                    <a:pt x="11741541" y="2011590"/>
                    <a:pt x="11741541" y="2011590"/>
                  </a:cubicBezTo>
                  <a:lnTo>
                    <a:pt x="11745250" y="2010405"/>
                  </a:lnTo>
                  <a:lnTo>
                    <a:pt x="11756880" y="2006737"/>
                  </a:lnTo>
                  <a:lnTo>
                    <a:pt x="11765725" y="2003963"/>
                  </a:lnTo>
                  <a:close/>
                  <a:moveTo>
                    <a:pt x="5143253" y="2003947"/>
                  </a:moveTo>
                  <a:lnTo>
                    <a:pt x="5134390" y="2006742"/>
                  </a:lnTo>
                  <a:lnTo>
                    <a:pt x="5126246" y="2009296"/>
                  </a:lnTo>
                  <a:lnTo>
                    <a:pt x="5122786" y="2010402"/>
                  </a:lnTo>
                  <a:lnTo>
                    <a:pt x="5119019" y="2011590"/>
                  </a:lnTo>
                  <a:cubicBezTo>
                    <a:pt x="5119019" y="2011590"/>
                    <a:pt x="5124034" y="2028798"/>
                    <a:pt x="5131582" y="2043347"/>
                  </a:cubicBezTo>
                  <a:lnTo>
                    <a:pt x="5143253" y="2059027"/>
                  </a:lnTo>
                  <a:lnTo>
                    <a:pt x="5143253" y="2058960"/>
                  </a:lnTo>
                  <a:lnTo>
                    <a:pt x="5131632" y="2043347"/>
                  </a:lnTo>
                  <a:cubicBezTo>
                    <a:pt x="5124084" y="2028798"/>
                    <a:pt x="5119069" y="2011590"/>
                    <a:pt x="5119069" y="2011590"/>
                  </a:cubicBezTo>
                  <a:lnTo>
                    <a:pt x="5122786" y="2010402"/>
                  </a:lnTo>
                  <a:lnTo>
                    <a:pt x="5134390" y="2006742"/>
                  </a:lnTo>
                  <a:lnTo>
                    <a:pt x="5143253" y="2003963"/>
                  </a:lnTo>
                  <a:close/>
                  <a:moveTo>
                    <a:pt x="9386593" y="1834409"/>
                  </a:moveTo>
                  <a:cubicBezTo>
                    <a:pt x="9384060" y="1837024"/>
                    <a:pt x="9381531" y="1838252"/>
                    <a:pt x="9379043" y="1838401"/>
                  </a:cubicBezTo>
                  <a:lnTo>
                    <a:pt x="9371760" y="1835917"/>
                  </a:lnTo>
                  <a:lnTo>
                    <a:pt x="9371794" y="1835961"/>
                  </a:lnTo>
                  <a:cubicBezTo>
                    <a:pt x="9376524" y="1839374"/>
                    <a:pt x="9381577" y="1839688"/>
                    <a:pt x="9386642" y="1834459"/>
                  </a:cubicBezTo>
                  <a:lnTo>
                    <a:pt x="9386682" y="1834454"/>
                  </a:lnTo>
                  <a:close/>
                  <a:moveTo>
                    <a:pt x="2764121" y="1834409"/>
                  </a:moveTo>
                  <a:cubicBezTo>
                    <a:pt x="2761588" y="1837024"/>
                    <a:pt x="2759059" y="1838252"/>
                    <a:pt x="2756571" y="1838401"/>
                  </a:cubicBezTo>
                  <a:lnTo>
                    <a:pt x="2749288" y="1835917"/>
                  </a:lnTo>
                  <a:lnTo>
                    <a:pt x="2749322" y="1835961"/>
                  </a:lnTo>
                  <a:cubicBezTo>
                    <a:pt x="2754052" y="1839374"/>
                    <a:pt x="2759105" y="1839688"/>
                    <a:pt x="2764170" y="1834459"/>
                  </a:cubicBezTo>
                  <a:lnTo>
                    <a:pt x="2764210" y="1834454"/>
                  </a:lnTo>
                  <a:close/>
                  <a:moveTo>
                    <a:pt x="8146018" y="1820834"/>
                  </a:moveTo>
                  <a:cubicBezTo>
                    <a:pt x="8146018" y="1820834"/>
                    <a:pt x="8151951" y="1839035"/>
                    <a:pt x="8160888" y="1854426"/>
                  </a:cubicBezTo>
                  <a:lnTo>
                    <a:pt x="8164983" y="1859340"/>
                  </a:lnTo>
                  <a:lnTo>
                    <a:pt x="8168109" y="1865114"/>
                  </a:lnTo>
                  <a:lnTo>
                    <a:pt x="8173036" y="1869006"/>
                  </a:lnTo>
                  <a:lnTo>
                    <a:pt x="8176181" y="1872781"/>
                  </a:lnTo>
                  <a:lnTo>
                    <a:pt x="8178864" y="1873609"/>
                  </a:lnTo>
                  <a:lnTo>
                    <a:pt x="8180451" y="1874863"/>
                  </a:lnTo>
                  <a:lnTo>
                    <a:pt x="8181752" y="1874502"/>
                  </a:lnTo>
                  <a:lnTo>
                    <a:pt x="8184831" y="1875453"/>
                  </a:lnTo>
                  <a:cubicBezTo>
                    <a:pt x="8187780" y="1875293"/>
                    <a:pt x="8190779" y="1873972"/>
                    <a:pt x="8193783" y="1871163"/>
                  </a:cubicBezTo>
                  <a:lnTo>
                    <a:pt x="8193783" y="1871213"/>
                  </a:lnTo>
                  <a:cubicBezTo>
                    <a:pt x="8212437" y="1853716"/>
                    <a:pt x="8270357" y="1896654"/>
                    <a:pt x="8292832" y="1919581"/>
                  </a:cubicBezTo>
                  <a:lnTo>
                    <a:pt x="8292832" y="2039375"/>
                  </a:lnTo>
                  <a:lnTo>
                    <a:pt x="8307262" y="2043668"/>
                  </a:lnTo>
                  <a:lnTo>
                    <a:pt x="8307312" y="2043684"/>
                  </a:lnTo>
                  <a:lnTo>
                    <a:pt x="8307312" y="1924791"/>
                  </a:lnTo>
                  <a:lnTo>
                    <a:pt x="8301731" y="1932150"/>
                  </a:lnTo>
                  <a:cubicBezTo>
                    <a:pt x="8302384" y="1930490"/>
                    <a:pt x="8298966" y="1925764"/>
                    <a:pt x="8292832" y="1919530"/>
                  </a:cubicBezTo>
                  <a:cubicBezTo>
                    <a:pt x="8270357" y="1896653"/>
                    <a:pt x="8212436" y="1853715"/>
                    <a:pt x="8193783" y="1871162"/>
                  </a:cubicBezTo>
                  <a:lnTo>
                    <a:pt x="8181752" y="1874502"/>
                  </a:lnTo>
                  <a:lnTo>
                    <a:pt x="8178864" y="1873609"/>
                  </a:lnTo>
                  <a:lnTo>
                    <a:pt x="8173036" y="1869006"/>
                  </a:lnTo>
                  <a:lnTo>
                    <a:pt x="8164983" y="1859340"/>
                  </a:lnTo>
                  <a:lnTo>
                    <a:pt x="8150102" y="1831858"/>
                  </a:lnTo>
                  <a:close/>
                  <a:moveTo>
                    <a:pt x="1523546" y="1820834"/>
                  </a:moveTo>
                  <a:cubicBezTo>
                    <a:pt x="1523546" y="1820834"/>
                    <a:pt x="1529479" y="1839035"/>
                    <a:pt x="1538416" y="1854426"/>
                  </a:cubicBezTo>
                  <a:lnTo>
                    <a:pt x="1542511" y="1859340"/>
                  </a:lnTo>
                  <a:lnTo>
                    <a:pt x="1545637" y="1865114"/>
                  </a:lnTo>
                  <a:lnTo>
                    <a:pt x="1550564" y="1869006"/>
                  </a:lnTo>
                  <a:lnTo>
                    <a:pt x="1553709" y="1872781"/>
                  </a:lnTo>
                  <a:lnTo>
                    <a:pt x="1556392" y="1873609"/>
                  </a:lnTo>
                  <a:lnTo>
                    <a:pt x="1557979" y="1874863"/>
                  </a:lnTo>
                  <a:lnTo>
                    <a:pt x="1559280" y="1874502"/>
                  </a:lnTo>
                  <a:lnTo>
                    <a:pt x="1562359" y="1875453"/>
                  </a:lnTo>
                  <a:cubicBezTo>
                    <a:pt x="1565308" y="1875293"/>
                    <a:pt x="1568307" y="1873972"/>
                    <a:pt x="1571311" y="1871163"/>
                  </a:cubicBezTo>
                  <a:lnTo>
                    <a:pt x="1571311" y="1871213"/>
                  </a:lnTo>
                  <a:cubicBezTo>
                    <a:pt x="1589965" y="1853716"/>
                    <a:pt x="1647885" y="1896654"/>
                    <a:pt x="1670360" y="1919581"/>
                  </a:cubicBezTo>
                  <a:lnTo>
                    <a:pt x="1670360" y="2039375"/>
                  </a:lnTo>
                  <a:lnTo>
                    <a:pt x="1684790" y="2043668"/>
                  </a:lnTo>
                  <a:lnTo>
                    <a:pt x="1684840" y="2043684"/>
                  </a:lnTo>
                  <a:lnTo>
                    <a:pt x="1684840" y="1924791"/>
                  </a:lnTo>
                  <a:lnTo>
                    <a:pt x="1679259" y="1932150"/>
                  </a:lnTo>
                  <a:cubicBezTo>
                    <a:pt x="1679912" y="1930490"/>
                    <a:pt x="1676494" y="1925764"/>
                    <a:pt x="1670360" y="1919530"/>
                  </a:cubicBezTo>
                  <a:cubicBezTo>
                    <a:pt x="1647885" y="1896653"/>
                    <a:pt x="1589964" y="1853715"/>
                    <a:pt x="1571311" y="1871162"/>
                  </a:cubicBezTo>
                  <a:lnTo>
                    <a:pt x="1559280" y="1874502"/>
                  </a:lnTo>
                  <a:lnTo>
                    <a:pt x="1556392" y="1873609"/>
                  </a:lnTo>
                  <a:lnTo>
                    <a:pt x="1550564" y="1869006"/>
                  </a:lnTo>
                  <a:lnTo>
                    <a:pt x="1542511" y="1859340"/>
                  </a:lnTo>
                  <a:lnTo>
                    <a:pt x="1527630" y="1831858"/>
                  </a:lnTo>
                  <a:close/>
                  <a:moveTo>
                    <a:pt x="11756904" y="1820748"/>
                  </a:moveTo>
                  <a:lnTo>
                    <a:pt x="11756855" y="1820798"/>
                  </a:lnTo>
                  <a:lnTo>
                    <a:pt x="11765725" y="1830084"/>
                  </a:lnTo>
                  <a:lnTo>
                    <a:pt x="11765725" y="1829983"/>
                  </a:lnTo>
                  <a:close/>
                  <a:moveTo>
                    <a:pt x="5134432" y="1820748"/>
                  </a:moveTo>
                  <a:lnTo>
                    <a:pt x="5134383" y="1820798"/>
                  </a:lnTo>
                  <a:lnTo>
                    <a:pt x="5143253" y="1830084"/>
                  </a:lnTo>
                  <a:lnTo>
                    <a:pt x="5143253" y="1829983"/>
                  </a:lnTo>
                  <a:close/>
                  <a:moveTo>
                    <a:pt x="8173438" y="1813100"/>
                  </a:moveTo>
                  <a:lnTo>
                    <a:pt x="8154528" y="1818389"/>
                  </a:lnTo>
                  <a:lnTo>
                    <a:pt x="8146476" y="1820703"/>
                  </a:lnTo>
                  <a:lnTo>
                    <a:pt x="8154528" y="1818407"/>
                  </a:lnTo>
                  <a:close/>
                  <a:moveTo>
                    <a:pt x="1550966" y="1813100"/>
                  </a:moveTo>
                  <a:lnTo>
                    <a:pt x="1532056" y="1818389"/>
                  </a:lnTo>
                  <a:lnTo>
                    <a:pt x="1524004" y="1820703"/>
                  </a:lnTo>
                  <a:lnTo>
                    <a:pt x="1532056" y="1818407"/>
                  </a:lnTo>
                  <a:close/>
                  <a:moveTo>
                    <a:pt x="6812576" y="1806553"/>
                  </a:moveTo>
                  <a:lnTo>
                    <a:pt x="6808547" y="1817429"/>
                  </a:lnTo>
                  <a:lnTo>
                    <a:pt x="6793531" y="1845162"/>
                  </a:lnTo>
                  <a:lnTo>
                    <a:pt x="6785827" y="1854408"/>
                  </a:lnTo>
                  <a:lnTo>
                    <a:pt x="6779508" y="1859400"/>
                  </a:lnTo>
                  <a:lnTo>
                    <a:pt x="6777125" y="1860136"/>
                  </a:lnTo>
                  <a:lnTo>
                    <a:pt x="6764866" y="1856733"/>
                  </a:lnTo>
                  <a:lnTo>
                    <a:pt x="6764816" y="1856733"/>
                  </a:lnTo>
                  <a:lnTo>
                    <a:pt x="6760062" y="1855780"/>
                  </a:lnTo>
                  <a:lnTo>
                    <a:pt x="6760062" y="1855924"/>
                  </a:lnTo>
                  <a:lnTo>
                    <a:pt x="6764815" y="1856883"/>
                  </a:lnTo>
                  <a:cubicBezTo>
                    <a:pt x="6767819" y="1859693"/>
                    <a:pt x="6770818" y="1861013"/>
                    <a:pt x="6773767" y="1861173"/>
                  </a:cubicBezTo>
                  <a:lnTo>
                    <a:pt x="6777125" y="1860136"/>
                  </a:lnTo>
                  <a:lnTo>
                    <a:pt x="6778198" y="1860434"/>
                  </a:lnTo>
                  <a:lnTo>
                    <a:pt x="6779508" y="1859400"/>
                  </a:lnTo>
                  <a:lnTo>
                    <a:pt x="6782417" y="1858501"/>
                  </a:lnTo>
                  <a:lnTo>
                    <a:pt x="6785827" y="1854408"/>
                  </a:lnTo>
                  <a:lnTo>
                    <a:pt x="6790541" y="1850685"/>
                  </a:lnTo>
                  <a:lnTo>
                    <a:pt x="6793531" y="1845162"/>
                  </a:lnTo>
                  <a:lnTo>
                    <a:pt x="6797710" y="1840147"/>
                  </a:lnTo>
                  <a:cubicBezTo>
                    <a:pt x="6806647" y="1824755"/>
                    <a:pt x="6812580" y="1806554"/>
                    <a:pt x="6812580" y="1806554"/>
                  </a:cubicBezTo>
                  <a:close/>
                  <a:moveTo>
                    <a:pt x="13319254" y="1788415"/>
                  </a:moveTo>
                  <a:lnTo>
                    <a:pt x="13331638" y="1793923"/>
                  </a:lnTo>
                  <a:lnTo>
                    <a:pt x="13331620" y="1793910"/>
                  </a:lnTo>
                  <a:close/>
                  <a:moveTo>
                    <a:pt x="6696783" y="1788415"/>
                  </a:moveTo>
                  <a:lnTo>
                    <a:pt x="6707114" y="1793010"/>
                  </a:lnTo>
                  <a:lnTo>
                    <a:pt x="6707120" y="1793009"/>
                  </a:lnTo>
                  <a:close/>
                  <a:moveTo>
                    <a:pt x="13303754" y="1781527"/>
                  </a:moveTo>
                  <a:cubicBezTo>
                    <a:pt x="13295360" y="1779552"/>
                    <a:pt x="13288248" y="1780158"/>
                    <a:pt x="13283585" y="1784633"/>
                  </a:cubicBezTo>
                  <a:lnTo>
                    <a:pt x="13279734" y="1785000"/>
                  </a:lnTo>
                  <a:lnTo>
                    <a:pt x="13283635" y="1784633"/>
                  </a:lnTo>
                  <a:lnTo>
                    <a:pt x="13303773" y="1781536"/>
                  </a:lnTo>
                  <a:close/>
                  <a:moveTo>
                    <a:pt x="6681283" y="1781527"/>
                  </a:moveTo>
                  <a:cubicBezTo>
                    <a:pt x="6672888" y="1779552"/>
                    <a:pt x="6665777" y="1780158"/>
                    <a:pt x="6661113" y="1784633"/>
                  </a:cubicBezTo>
                  <a:lnTo>
                    <a:pt x="6657262" y="1785000"/>
                  </a:lnTo>
                  <a:lnTo>
                    <a:pt x="6661163" y="1784633"/>
                  </a:lnTo>
                  <a:lnTo>
                    <a:pt x="6681302" y="1781536"/>
                  </a:lnTo>
                  <a:close/>
                  <a:moveTo>
                    <a:pt x="8426185" y="1774283"/>
                  </a:moveTo>
                  <a:lnTo>
                    <a:pt x="8422770" y="1784438"/>
                  </a:lnTo>
                  <a:lnTo>
                    <a:pt x="8409806" y="1810829"/>
                  </a:lnTo>
                  <a:lnTo>
                    <a:pt x="8404025" y="1818482"/>
                  </a:lnTo>
                  <a:lnTo>
                    <a:pt x="8398137" y="1823612"/>
                  </a:lnTo>
                  <a:lnTo>
                    <a:pt x="8396330" y="1824229"/>
                  </a:lnTo>
                  <a:lnTo>
                    <a:pt x="8385898" y="1821035"/>
                  </a:lnTo>
                  <a:lnTo>
                    <a:pt x="8385847" y="1821085"/>
                  </a:lnTo>
                  <a:cubicBezTo>
                    <a:pt x="8378582" y="1813594"/>
                    <a:pt x="8364278" y="1818043"/>
                    <a:pt x="8349106" y="1827106"/>
                  </a:cubicBezTo>
                  <a:lnTo>
                    <a:pt x="8320980" y="1849703"/>
                  </a:lnTo>
                  <a:lnTo>
                    <a:pt x="8321075" y="1849848"/>
                  </a:lnTo>
                  <a:lnTo>
                    <a:pt x="8349257" y="1827206"/>
                  </a:lnTo>
                  <a:cubicBezTo>
                    <a:pt x="8364428" y="1818144"/>
                    <a:pt x="8378733" y="1813694"/>
                    <a:pt x="8385998" y="1821186"/>
                  </a:cubicBezTo>
                  <a:cubicBezTo>
                    <a:pt x="8388531" y="1823801"/>
                    <a:pt x="8391060" y="1825029"/>
                    <a:pt x="8393548" y="1825178"/>
                  </a:cubicBezTo>
                  <a:lnTo>
                    <a:pt x="8396330" y="1824229"/>
                  </a:lnTo>
                  <a:lnTo>
                    <a:pt x="8397144" y="1824478"/>
                  </a:lnTo>
                  <a:lnTo>
                    <a:pt x="8398137" y="1823612"/>
                  </a:lnTo>
                  <a:lnTo>
                    <a:pt x="8400847" y="1822688"/>
                  </a:lnTo>
                  <a:lnTo>
                    <a:pt x="8404025" y="1818482"/>
                  </a:lnTo>
                  <a:lnTo>
                    <a:pt x="8407561" y="1815400"/>
                  </a:lnTo>
                  <a:lnTo>
                    <a:pt x="8409806" y="1810829"/>
                  </a:lnTo>
                  <a:lnTo>
                    <a:pt x="8413758" y="1805599"/>
                  </a:lnTo>
                  <a:cubicBezTo>
                    <a:pt x="8421306" y="1791270"/>
                    <a:pt x="8426321" y="1774326"/>
                    <a:pt x="8426321" y="1774326"/>
                  </a:cubicBezTo>
                  <a:close/>
                  <a:moveTo>
                    <a:pt x="1803713" y="1774283"/>
                  </a:moveTo>
                  <a:lnTo>
                    <a:pt x="1800298" y="1784438"/>
                  </a:lnTo>
                  <a:lnTo>
                    <a:pt x="1787334" y="1810829"/>
                  </a:lnTo>
                  <a:lnTo>
                    <a:pt x="1781553" y="1818482"/>
                  </a:lnTo>
                  <a:lnTo>
                    <a:pt x="1775665" y="1823612"/>
                  </a:lnTo>
                  <a:lnTo>
                    <a:pt x="1773858" y="1824229"/>
                  </a:lnTo>
                  <a:lnTo>
                    <a:pt x="1763426" y="1821035"/>
                  </a:lnTo>
                  <a:lnTo>
                    <a:pt x="1763375" y="1821085"/>
                  </a:lnTo>
                  <a:cubicBezTo>
                    <a:pt x="1756110" y="1813594"/>
                    <a:pt x="1741806" y="1818043"/>
                    <a:pt x="1726634" y="1827106"/>
                  </a:cubicBezTo>
                  <a:lnTo>
                    <a:pt x="1698508" y="1849703"/>
                  </a:lnTo>
                  <a:lnTo>
                    <a:pt x="1698603" y="1849848"/>
                  </a:lnTo>
                  <a:lnTo>
                    <a:pt x="1726785" y="1827206"/>
                  </a:lnTo>
                  <a:cubicBezTo>
                    <a:pt x="1741956" y="1818144"/>
                    <a:pt x="1756261" y="1813694"/>
                    <a:pt x="1763526" y="1821186"/>
                  </a:cubicBezTo>
                  <a:cubicBezTo>
                    <a:pt x="1766059" y="1823801"/>
                    <a:pt x="1768588" y="1825029"/>
                    <a:pt x="1771076" y="1825178"/>
                  </a:cubicBezTo>
                  <a:lnTo>
                    <a:pt x="1773858" y="1824229"/>
                  </a:lnTo>
                  <a:lnTo>
                    <a:pt x="1774672" y="1824478"/>
                  </a:lnTo>
                  <a:lnTo>
                    <a:pt x="1775665" y="1823612"/>
                  </a:lnTo>
                  <a:lnTo>
                    <a:pt x="1778375" y="1822688"/>
                  </a:lnTo>
                  <a:lnTo>
                    <a:pt x="1781553" y="1818482"/>
                  </a:lnTo>
                  <a:lnTo>
                    <a:pt x="1785089" y="1815400"/>
                  </a:lnTo>
                  <a:lnTo>
                    <a:pt x="1787334" y="1810829"/>
                  </a:lnTo>
                  <a:lnTo>
                    <a:pt x="1791286" y="1805599"/>
                  </a:lnTo>
                  <a:cubicBezTo>
                    <a:pt x="1798834" y="1791270"/>
                    <a:pt x="1803849" y="1774326"/>
                    <a:pt x="1803849" y="1774326"/>
                  </a:cubicBezTo>
                  <a:close/>
                  <a:moveTo>
                    <a:pt x="11651002" y="1764528"/>
                  </a:moveTo>
                  <a:lnTo>
                    <a:pt x="11651033" y="1764603"/>
                  </a:lnTo>
                  <a:cubicBezTo>
                    <a:pt x="11658581" y="1779152"/>
                    <a:pt x="11668662" y="1791043"/>
                    <a:pt x="11678793" y="1780409"/>
                  </a:cubicBezTo>
                  <a:cubicBezTo>
                    <a:pt x="11682991" y="1776010"/>
                    <a:pt x="11689537" y="1775658"/>
                    <a:pt x="11697241" y="1777919"/>
                  </a:cubicBezTo>
                  <a:lnTo>
                    <a:pt x="11716367" y="1787850"/>
                  </a:lnTo>
                  <a:lnTo>
                    <a:pt x="11716284" y="1787732"/>
                  </a:lnTo>
                  <a:lnTo>
                    <a:pt x="11697290" y="1777869"/>
                  </a:lnTo>
                  <a:cubicBezTo>
                    <a:pt x="11689587" y="1775608"/>
                    <a:pt x="11683041" y="1775960"/>
                    <a:pt x="11678843" y="1780359"/>
                  </a:cubicBezTo>
                  <a:lnTo>
                    <a:pt x="11678743" y="1780309"/>
                  </a:lnTo>
                  <a:cubicBezTo>
                    <a:pt x="11673677" y="1785626"/>
                    <a:pt x="11668624" y="1785312"/>
                    <a:pt x="11663894" y="1781850"/>
                  </a:cubicBezTo>
                  <a:close/>
                  <a:moveTo>
                    <a:pt x="5028530" y="1764528"/>
                  </a:moveTo>
                  <a:lnTo>
                    <a:pt x="5028561" y="1764603"/>
                  </a:lnTo>
                  <a:cubicBezTo>
                    <a:pt x="5036109" y="1779152"/>
                    <a:pt x="5046190" y="1791043"/>
                    <a:pt x="5056321" y="1780409"/>
                  </a:cubicBezTo>
                  <a:cubicBezTo>
                    <a:pt x="5060519" y="1776010"/>
                    <a:pt x="5067065" y="1775658"/>
                    <a:pt x="5074769" y="1777919"/>
                  </a:cubicBezTo>
                  <a:lnTo>
                    <a:pt x="5093895" y="1787850"/>
                  </a:lnTo>
                  <a:lnTo>
                    <a:pt x="5093812" y="1787732"/>
                  </a:lnTo>
                  <a:lnTo>
                    <a:pt x="5074818" y="1777869"/>
                  </a:lnTo>
                  <a:cubicBezTo>
                    <a:pt x="5067115" y="1775608"/>
                    <a:pt x="5060569" y="1775960"/>
                    <a:pt x="5056371" y="1780359"/>
                  </a:cubicBezTo>
                  <a:lnTo>
                    <a:pt x="5056271" y="1780309"/>
                  </a:lnTo>
                  <a:cubicBezTo>
                    <a:pt x="5051205" y="1785626"/>
                    <a:pt x="5046152" y="1785312"/>
                    <a:pt x="5041422" y="1781850"/>
                  </a:cubicBezTo>
                  <a:close/>
                  <a:moveTo>
                    <a:pt x="13252789" y="1728144"/>
                  </a:moveTo>
                  <a:lnTo>
                    <a:pt x="13244431" y="1730539"/>
                  </a:lnTo>
                  <a:lnTo>
                    <a:pt x="13240963" y="1731561"/>
                  </a:lnTo>
                  <a:lnTo>
                    <a:pt x="13244400" y="1730559"/>
                  </a:lnTo>
                  <a:close/>
                  <a:moveTo>
                    <a:pt x="6630317" y="1728144"/>
                  </a:moveTo>
                  <a:lnTo>
                    <a:pt x="6621959" y="1730539"/>
                  </a:lnTo>
                  <a:lnTo>
                    <a:pt x="6618491" y="1731561"/>
                  </a:lnTo>
                  <a:lnTo>
                    <a:pt x="6621928" y="1730559"/>
                  </a:lnTo>
                  <a:close/>
                  <a:moveTo>
                    <a:pt x="10718367" y="1719186"/>
                  </a:moveTo>
                  <a:lnTo>
                    <a:pt x="10714921" y="1729593"/>
                  </a:lnTo>
                  <a:lnTo>
                    <a:pt x="10706922" y="1748321"/>
                  </a:lnTo>
                  <a:lnTo>
                    <a:pt x="10703833" y="1753582"/>
                  </a:lnTo>
                  <a:lnTo>
                    <a:pt x="10695386" y="1764930"/>
                  </a:lnTo>
                  <a:lnTo>
                    <a:pt x="10686019" y="1770650"/>
                  </a:lnTo>
                  <a:lnTo>
                    <a:pt x="10685603" y="1770794"/>
                  </a:lnTo>
                  <a:lnTo>
                    <a:pt x="10685699" y="1770846"/>
                  </a:lnTo>
                  <a:lnTo>
                    <a:pt x="10686019" y="1770650"/>
                  </a:lnTo>
                  <a:lnTo>
                    <a:pt x="10692897" y="1768274"/>
                  </a:lnTo>
                  <a:lnTo>
                    <a:pt x="10695386" y="1764930"/>
                  </a:lnTo>
                  <a:lnTo>
                    <a:pt x="10698166" y="1763232"/>
                  </a:lnTo>
                  <a:lnTo>
                    <a:pt x="10703833" y="1753582"/>
                  </a:lnTo>
                  <a:lnTo>
                    <a:pt x="10705808" y="1750927"/>
                  </a:lnTo>
                  <a:lnTo>
                    <a:pt x="10706922" y="1748321"/>
                  </a:lnTo>
                  <a:lnTo>
                    <a:pt x="10708616" y="1745435"/>
                  </a:lnTo>
                  <a:cubicBezTo>
                    <a:pt x="10714632" y="1732395"/>
                    <a:pt x="10718472" y="1719220"/>
                    <a:pt x="10718472" y="1719220"/>
                  </a:cubicBezTo>
                  <a:close/>
                  <a:moveTo>
                    <a:pt x="4095895" y="1719186"/>
                  </a:moveTo>
                  <a:lnTo>
                    <a:pt x="4092449" y="1729593"/>
                  </a:lnTo>
                  <a:lnTo>
                    <a:pt x="4084450" y="1748321"/>
                  </a:lnTo>
                  <a:lnTo>
                    <a:pt x="4081361" y="1753582"/>
                  </a:lnTo>
                  <a:lnTo>
                    <a:pt x="4072914" y="1764930"/>
                  </a:lnTo>
                  <a:lnTo>
                    <a:pt x="4063547" y="1770650"/>
                  </a:lnTo>
                  <a:lnTo>
                    <a:pt x="4063131" y="1770794"/>
                  </a:lnTo>
                  <a:lnTo>
                    <a:pt x="4063227" y="1770846"/>
                  </a:lnTo>
                  <a:lnTo>
                    <a:pt x="4063547" y="1770650"/>
                  </a:lnTo>
                  <a:lnTo>
                    <a:pt x="4070425" y="1768274"/>
                  </a:lnTo>
                  <a:lnTo>
                    <a:pt x="4072914" y="1764930"/>
                  </a:lnTo>
                  <a:lnTo>
                    <a:pt x="4075694" y="1763232"/>
                  </a:lnTo>
                  <a:lnTo>
                    <a:pt x="4081361" y="1753582"/>
                  </a:lnTo>
                  <a:lnTo>
                    <a:pt x="4083336" y="1750927"/>
                  </a:lnTo>
                  <a:lnTo>
                    <a:pt x="4084450" y="1748321"/>
                  </a:lnTo>
                  <a:lnTo>
                    <a:pt x="4086144" y="1745435"/>
                  </a:lnTo>
                  <a:cubicBezTo>
                    <a:pt x="4092160" y="1732395"/>
                    <a:pt x="4096000" y="1719220"/>
                    <a:pt x="4096000" y="1719220"/>
                  </a:cubicBezTo>
                  <a:close/>
                  <a:moveTo>
                    <a:pt x="11904343" y="1718265"/>
                  </a:moveTo>
                  <a:cubicBezTo>
                    <a:pt x="11904343" y="1718265"/>
                    <a:pt x="11880612" y="1792878"/>
                    <a:pt x="11856629" y="1769851"/>
                  </a:cubicBezTo>
                  <a:lnTo>
                    <a:pt x="11856679" y="1769851"/>
                  </a:lnTo>
                  <a:cubicBezTo>
                    <a:pt x="11852493" y="1765841"/>
                    <a:pt x="11846340" y="1764940"/>
                    <a:pt x="11839060" y="1766218"/>
                  </a:cubicBezTo>
                  <a:lnTo>
                    <a:pt x="11839052" y="1766221"/>
                  </a:lnTo>
                  <a:lnTo>
                    <a:pt x="11856629" y="1769851"/>
                  </a:lnTo>
                  <a:cubicBezTo>
                    <a:pt x="11880612" y="1792929"/>
                    <a:pt x="11904343" y="1718265"/>
                    <a:pt x="11904343" y="1718265"/>
                  </a:cubicBezTo>
                  <a:close/>
                  <a:moveTo>
                    <a:pt x="5281871" y="1718265"/>
                  </a:moveTo>
                  <a:cubicBezTo>
                    <a:pt x="5281871" y="1718265"/>
                    <a:pt x="5258140" y="1792878"/>
                    <a:pt x="5234157" y="1769851"/>
                  </a:cubicBezTo>
                  <a:lnTo>
                    <a:pt x="5234207" y="1769851"/>
                  </a:lnTo>
                  <a:cubicBezTo>
                    <a:pt x="5230021" y="1765841"/>
                    <a:pt x="5223868" y="1764940"/>
                    <a:pt x="5216588" y="1766218"/>
                  </a:cubicBezTo>
                  <a:lnTo>
                    <a:pt x="5216580" y="1766221"/>
                  </a:lnTo>
                  <a:lnTo>
                    <a:pt x="5234157" y="1769851"/>
                  </a:lnTo>
                  <a:cubicBezTo>
                    <a:pt x="5258140" y="1792929"/>
                    <a:pt x="5281871" y="1718265"/>
                    <a:pt x="5281871" y="1718265"/>
                  </a:cubicBezTo>
                  <a:close/>
                  <a:moveTo>
                    <a:pt x="10711255" y="1716896"/>
                  </a:moveTo>
                  <a:lnTo>
                    <a:pt x="10711748" y="1717052"/>
                  </a:lnTo>
                  <a:lnTo>
                    <a:pt x="10712230" y="1717206"/>
                  </a:lnTo>
                  <a:lnTo>
                    <a:pt x="10711848" y="1717083"/>
                  </a:lnTo>
                  <a:close/>
                  <a:moveTo>
                    <a:pt x="4088783" y="1716896"/>
                  </a:moveTo>
                  <a:lnTo>
                    <a:pt x="4089276" y="1717052"/>
                  </a:lnTo>
                  <a:lnTo>
                    <a:pt x="4089758" y="1717206"/>
                  </a:lnTo>
                  <a:lnTo>
                    <a:pt x="4089376" y="1717083"/>
                  </a:lnTo>
                  <a:close/>
                  <a:moveTo>
                    <a:pt x="9372514" y="1502526"/>
                  </a:moveTo>
                  <a:lnTo>
                    <a:pt x="9377089" y="1502526"/>
                  </a:lnTo>
                  <a:lnTo>
                    <a:pt x="9377089" y="1508710"/>
                  </a:lnTo>
                  <a:cubicBezTo>
                    <a:pt x="9375531" y="1506599"/>
                    <a:pt x="9374022" y="1504537"/>
                    <a:pt x="9372514" y="1502526"/>
                  </a:cubicBezTo>
                  <a:close/>
                  <a:moveTo>
                    <a:pt x="2750042" y="1502526"/>
                  </a:moveTo>
                  <a:lnTo>
                    <a:pt x="2754617" y="1502526"/>
                  </a:lnTo>
                  <a:lnTo>
                    <a:pt x="2754617" y="1508710"/>
                  </a:lnTo>
                  <a:cubicBezTo>
                    <a:pt x="2753059" y="1506599"/>
                    <a:pt x="2751550" y="1504537"/>
                    <a:pt x="2750042" y="1502526"/>
                  </a:cubicBezTo>
                  <a:close/>
                  <a:moveTo>
                    <a:pt x="11604029" y="1486757"/>
                  </a:moveTo>
                  <a:lnTo>
                    <a:pt x="11621837" y="1500299"/>
                  </a:lnTo>
                  <a:lnTo>
                    <a:pt x="11608932" y="1489711"/>
                  </a:lnTo>
                  <a:close/>
                  <a:moveTo>
                    <a:pt x="4981557" y="1486757"/>
                  </a:moveTo>
                  <a:lnTo>
                    <a:pt x="4999365" y="1500299"/>
                  </a:lnTo>
                  <a:lnTo>
                    <a:pt x="4986460" y="1489711"/>
                  </a:lnTo>
                  <a:close/>
                  <a:moveTo>
                    <a:pt x="11563157" y="1463099"/>
                  </a:moveTo>
                  <a:lnTo>
                    <a:pt x="11580810" y="1472762"/>
                  </a:lnTo>
                  <a:lnTo>
                    <a:pt x="11566306" y="1464020"/>
                  </a:lnTo>
                  <a:close/>
                  <a:moveTo>
                    <a:pt x="4940685" y="1463099"/>
                  </a:moveTo>
                  <a:lnTo>
                    <a:pt x="4958338" y="1472762"/>
                  </a:lnTo>
                  <a:lnTo>
                    <a:pt x="4943834" y="1464020"/>
                  </a:lnTo>
                  <a:close/>
                  <a:moveTo>
                    <a:pt x="11548785" y="1458893"/>
                  </a:moveTo>
                  <a:lnTo>
                    <a:pt x="11547926" y="1459111"/>
                  </a:lnTo>
                  <a:lnTo>
                    <a:pt x="11555105" y="1460743"/>
                  </a:lnTo>
                  <a:close/>
                  <a:moveTo>
                    <a:pt x="4926313" y="1458893"/>
                  </a:moveTo>
                  <a:lnTo>
                    <a:pt x="4925454" y="1459111"/>
                  </a:lnTo>
                  <a:lnTo>
                    <a:pt x="4932633" y="1460743"/>
                  </a:lnTo>
                  <a:close/>
                  <a:moveTo>
                    <a:pt x="11493316" y="1443241"/>
                  </a:moveTo>
                  <a:lnTo>
                    <a:pt x="11493316" y="1443343"/>
                  </a:lnTo>
                  <a:lnTo>
                    <a:pt x="11500707" y="1443343"/>
                  </a:lnTo>
                  <a:cubicBezTo>
                    <a:pt x="11512170" y="1459484"/>
                    <a:pt x="11525896" y="1472103"/>
                    <a:pt x="11536756" y="1462047"/>
                  </a:cubicBezTo>
                  <a:lnTo>
                    <a:pt x="11538537" y="1461493"/>
                  </a:lnTo>
                  <a:lnTo>
                    <a:pt x="11536756" y="1461945"/>
                  </a:lnTo>
                  <a:cubicBezTo>
                    <a:pt x="11525846" y="1472051"/>
                    <a:pt x="11512170" y="1459381"/>
                    <a:pt x="11500707" y="1443241"/>
                  </a:cubicBezTo>
                  <a:close/>
                  <a:moveTo>
                    <a:pt x="4870844" y="1443241"/>
                  </a:moveTo>
                  <a:lnTo>
                    <a:pt x="4870844" y="1443343"/>
                  </a:lnTo>
                  <a:lnTo>
                    <a:pt x="4878235" y="1443343"/>
                  </a:lnTo>
                  <a:cubicBezTo>
                    <a:pt x="4889698" y="1459484"/>
                    <a:pt x="4903424" y="1472103"/>
                    <a:pt x="4914284" y="1462047"/>
                  </a:cubicBezTo>
                  <a:lnTo>
                    <a:pt x="4916065" y="1461493"/>
                  </a:lnTo>
                  <a:lnTo>
                    <a:pt x="4914284" y="1461945"/>
                  </a:lnTo>
                  <a:cubicBezTo>
                    <a:pt x="4903374" y="1472051"/>
                    <a:pt x="4889698" y="1459381"/>
                    <a:pt x="4878235" y="1443241"/>
                  </a:cubicBezTo>
                  <a:close/>
                  <a:moveTo>
                    <a:pt x="13114096" y="1430731"/>
                  </a:moveTo>
                  <a:lnTo>
                    <a:pt x="13115325" y="1434132"/>
                  </a:lnTo>
                  <a:lnTo>
                    <a:pt x="13114097" y="1430731"/>
                  </a:lnTo>
                  <a:close/>
                  <a:moveTo>
                    <a:pt x="6491624" y="1430731"/>
                  </a:moveTo>
                  <a:lnTo>
                    <a:pt x="6492853" y="1434132"/>
                  </a:lnTo>
                  <a:lnTo>
                    <a:pt x="6491625" y="1430731"/>
                  </a:lnTo>
                  <a:close/>
                  <a:moveTo>
                    <a:pt x="13147464" y="1421136"/>
                  </a:moveTo>
                  <a:lnTo>
                    <a:pt x="13125283" y="1427444"/>
                  </a:lnTo>
                  <a:lnTo>
                    <a:pt x="13115442" y="1430336"/>
                  </a:lnTo>
                  <a:lnTo>
                    <a:pt x="13125283" y="1427461"/>
                  </a:lnTo>
                  <a:close/>
                  <a:moveTo>
                    <a:pt x="6524992" y="1421136"/>
                  </a:moveTo>
                  <a:lnTo>
                    <a:pt x="6502811" y="1427444"/>
                  </a:lnTo>
                  <a:lnTo>
                    <a:pt x="6492970" y="1430336"/>
                  </a:lnTo>
                  <a:lnTo>
                    <a:pt x="6502811" y="1427461"/>
                  </a:lnTo>
                  <a:close/>
                  <a:moveTo>
                    <a:pt x="11478120" y="1403004"/>
                  </a:moveTo>
                  <a:lnTo>
                    <a:pt x="11478031" y="1403020"/>
                  </a:lnTo>
                  <a:cubicBezTo>
                    <a:pt x="11478031" y="1403020"/>
                    <a:pt x="11484316" y="1417148"/>
                    <a:pt x="11493316" y="1431980"/>
                  </a:cubicBezTo>
                  <a:lnTo>
                    <a:pt x="11493316" y="1431879"/>
                  </a:lnTo>
                  <a:lnTo>
                    <a:pt x="11493316" y="1431778"/>
                  </a:lnTo>
                  <a:cubicBezTo>
                    <a:pt x="11488816" y="1424362"/>
                    <a:pt x="11484995" y="1417122"/>
                    <a:pt x="11482298" y="1411736"/>
                  </a:cubicBezTo>
                  <a:close/>
                  <a:moveTo>
                    <a:pt x="4855648" y="1403004"/>
                  </a:moveTo>
                  <a:lnTo>
                    <a:pt x="4855559" y="1403020"/>
                  </a:lnTo>
                  <a:cubicBezTo>
                    <a:pt x="4855559" y="1403020"/>
                    <a:pt x="4861844" y="1417148"/>
                    <a:pt x="4870844" y="1431980"/>
                  </a:cubicBezTo>
                  <a:lnTo>
                    <a:pt x="4870844" y="1431879"/>
                  </a:lnTo>
                  <a:lnTo>
                    <a:pt x="4870844" y="1431778"/>
                  </a:lnTo>
                  <a:cubicBezTo>
                    <a:pt x="4866344" y="1424362"/>
                    <a:pt x="4862523" y="1417122"/>
                    <a:pt x="4859826" y="1411736"/>
                  </a:cubicBezTo>
                  <a:close/>
                  <a:moveTo>
                    <a:pt x="10886586" y="1389332"/>
                  </a:moveTo>
                  <a:lnTo>
                    <a:pt x="10882469" y="1397955"/>
                  </a:lnTo>
                  <a:cubicBezTo>
                    <a:pt x="10879854" y="1403196"/>
                    <a:pt x="10876146" y="1410261"/>
                    <a:pt x="10871772" y="1417551"/>
                  </a:cubicBezTo>
                  <a:lnTo>
                    <a:pt x="10871772" y="1443293"/>
                  </a:lnTo>
                  <a:lnTo>
                    <a:pt x="10852565" y="1443293"/>
                  </a:lnTo>
                  <a:cubicBezTo>
                    <a:pt x="10844119" y="1451489"/>
                    <a:pt x="10835370" y="1455259"/>
                    <a:pt x="10827929" y="1448371"/>
                  </a:cubicBezTo>
                  <a:lnTo>
                    <a:pt x="10827879" y="1448371"/>
                  </a:lnTo>
                  <a:cubicBezTo>
                    <a:pt x="10825393" y="1446061"/>
                    <a:pt x="10821922" y="1445087"/>
                    <a:pt x="10817713" y="1445192"/>
                  </a:cubicBezTo>
                  <a:lnTo>
                    <a:pt x="10816412" y="1445487"/>
                  </a:lnTo>
                  <a:lnTo>
                    <a:pt x="10815951" y="1445370"/>
                  </a:lnTo>
                  <a:lnTo>
                    <a:pt x="10812600" y="1446350"/>
                  </a:lnTo>
                  <a:lnTo>
                    <a:pt x="10803123" y="1448496"/>
                  </a:lnTo>
                  <a:lnTo>
                    <a:pt x="10800659" y="1449844"/>
                  </a:lnTo>
                  <a:lnTo>
                    <a:pt x="10798430" y="1450497"/>
                  </a:lnTo>
                  <a:lnTo>
                    <a:pt x="10788228" y="1456644"/>
                  </a:lnTo>
                  <a:lnTo>
                    <a:pt x="10766634" y="1468456"/>
                  </a:lnTo>
                  <a:lnTo>
                    <a:pt x="10759021" y="1474244"/>
                  </a:lnTo>
                  <a:lnTo>
                    <a:pt x="10755804" y="1476182"/>
                  </a:lnTo>
                  <a:lnTo>
                    <a:pt x="10747308" y="1483149"/>
                  </a:lnTo>
                  <a:lnTo>
                    <a:pt x="10730339" y="1496050"/>
                  </a:lnTo>
                  <a:lnTo>
                    <a:pt x="10722707" y="1503322"/>
                  </a:lnTo>
                  <a:lnTo>
                    <a:pt x="10717893" y="1507269"/>
                  </a:lnTo>
                  <a:lnTo>
                    <a:pt x="10708602" y="1516760"/>
                  </a:lnTo>
                  <a:lnTo>
                    <a:pt x="10706165" y="1519082"/>
                  </a:lnTo>
                  <a:lnTo>
                    <a:pt x="10702413" y="1525448"/>
                  </a:lnTo>
                  <a:lnTo>
                    <a:pt x="10702484" y="1525550"/>
                  </a:lnTo>
                  <a:cubicBezTo>
                    <a:pt x="10702189" y="1524582"/>
                    <a:pt x="10703572" y="1522322"/>
                    <a:pt x="10706264" y="1519148"/>
                  </a:cubicBezTo>
                  <a:lnTo>
                    <a:pt x="10708602" y="1516760"/>
                  </a:lnTo>
                  <a:lnTo>
                    <a:pt x="10722707" y="1503322"/>
                  </a:lnTo>
                  <a:lnTo>
                    <a:pt x="10747308" y="1483149"/>
                  </a:lnTo>
                  <a:lnTo>
                    <a:pt x="10759021" y="1474244"/>
                  </a:lnTo>
                  <a:lnTo>
                    <a:pt x="10788228" y="1456644"/>
                  </a:lnTo>
                  <a:lnTo>
                    <a:pt x="10800659" y="1449844"/>
                  </a:lnTo>
                  <a:lnTo>
                    <a:pt x="10812600" y="1446350"/>
                  </a:lnTo>
                  <a:lnTo>
                    <a:pt x="10816412" y="1445487"/>
                  </a:lnTo>
                  <a:lnTo>
                    <a:pt x="10827979" y="1448422"/>
                  </a:lnTo>
                  <a:cubicBezTo>
                    <a:pt x="10835420" y="1455309"/>
                    <a:pt x="10844169" y="1451539"/>
                    <a:pt x="10852616" y="1443343"/>
                  </a:cubicBezTo>
                  <a:lnTo>
                    <a:pt x="10871822" y="1443343"/>
                  </a:lnTo>
                  <a:lnTo>
                    <a:pt x="10871822" y="1417600"/>
                  </a:lnTo>
                  <a:cubicBezTo>
                    <a:pt x="10880571" y="1403020"/>
                    <a:pt x="10886654" y="1389344"/>
                    <a:pt x="10886654" y="1389344"/>
                  </a:cubicBezTo>
                  <a:close/>
                  <a:moveTo>
                    <a:pt x="4264114" y="1389332"/>
                  </a:moveTo>
                  <a:lnTo>
                    <a:pt x="4259997" y="1397955"/>
                  </a:lnTo>
                  <a:cubicBezTo>
                    <a:pt x="4257382" y="1403196"/>
                    <a:pt x="4253674" y="1410261"/>
                    <a:pt x="4249300" y="1417551"/>
                  </a:cubicBezTo>
                  <a:lnTo>
                    <a:pt x="4249300" y="1443293"/>
                  </a:lnTo>
                  <a:lnTo>
                    <a:pt x="4230093" y="1443293"/>
                  </a:lnTo>
                  <a:cubicBezTo>
                    <a:pt x="4221647" y="1451489"/>
                    <a:pt x="4212898" y="1455259"/>
                    <a:pt x="4205457" y="1448371"/>
                  </a:cubicBezTo>
                  <a:lnTo>
                    <a:pt x="4205407" y="1448371"/>
                  </a:lnTo>
                  <a:cubicBezTo>
                    <a:pt x="4202921" y="1446061"/>
                    <a:pt x="4199450" y="1445087"/>
                    <a:pt x="4195241" y="1445192"/>
                  </a:cubicBezTo>
                  <a:lnTo>
                    <a:pt x="4193940" y="1445487"/>
                  </a:lnTo>
                  <a:lnTo>
                    <a:pt x="4193479" y="1445370"/>
                  </a:lnTo>
                  <a:lnTo>
                    <a:pt x="4190128" y="1446350"/>
                  </a:lnTo>
                  <a:lnTo>
                    <a:pt x="4180651" y="1448496"/>
                  </a:lnTo>
                  <a:lnTo>
                    <a:pt x="4178187" y="1449844"/>
                  </a:lnTo>
                  <a:lnTo>
                    <a:pt x="4175958" y="1450497"/>
                  </a:lnTo>
                  <a:lnTo>
                    <a:pt x="4165756" y="1456644"/>
                  </a:lnTo>
                  <a:lnTo>
                    <a:pt x="4144162" y="1468456"/>
                  </a:lnTo>
                  <a:lnTo>
                    <a:pt x="4136549" y="1474244"/>
                  </a:lnTo>
                  <a:lnTo>
                    <a:pt x="4133332" y="1476182"/>
                  </a:lnTo>
                  <a:lnTo>
                    <a:pt x="4124836" y="1483149"/>
                  </a:lnTo>
                  <a:lnTo>
                    <a:pt x="4107867" y="1496050"/>
                  </a:lnTo>
                  <a:lnTo>
                    <a:pt x="4100235" y="1503322"/>
                  </a:lnTo>
                  <a:lnTo>
                    <a:pt x="4095421" y="1507269"/>
                  </a:lnTo>
                  <a:lnTo>
                    <a:pt x="4086130" y="1516760"/>
                  </a:lnTo>
                  <a:lnTo>
                    <a:pt x="4083693" y="1519082"/>
                  </a:lnTo>
                  <a:lnTo>
                    <a:pt x="4079941" y="1525448"/>
                  </a:lnTo>
                  <a:lnTo>
                    <a:pt x="4080012" y="1525550"/>
                  </a:lnTo>
                  <a:cubicBezTo>
                    <a:pt x="4079717" y="1524582"/>
                    <a:pt x="4081100" y="1522322"/>
                    <a:pt x="4083792" y="1519148"/>
                  </a:cubicBezTo>
                  <a:lnTo>
                    <a:pt x="4086130" y="1516760"/>
                  </a:lnTo>
                  <a:lnTo>
                    <a:pt x="4100235" y="1503322"/>
                  </a:lnTo>
                  <a:lnTo>
                    <a:pt x="4124836" y="1483149"/>
                  </a:lnTo>
                  <a:lnTo>
                    <a:pt x="4136549" y="1474244"/>
                  </a:lnTo>
                  <a:lnTo>
                    <a:pt x="4165756" y="1456644"/>
                  </a:lnTo>
                  <a:lnTo>
                    <a:pt x="4178187" y="1449844"/>
                  </a:lnTo>
                  <a:lnTo>
                    <a:pt x="4190128" y="1446350"/>
                  </a:lnTo>
                  <a:lnTo>
                    <a:pt x="4193940" y="1445487"/>
                  </a:lnTo>
                  <a:lnTo>
                    <a:pt x="4205507" y="1448422"/>
                  </a:lnTo>
                  <a:cubicBezTo>
                    <a:pt x="4212948" y="1455309"/>
                    <a:pt x="4221697" y="1451539"/>
                    <a:pt x="4230144" y="1443343"/>
                  </a:cubicBezTo>
                  <a:lnTo>
                    <a:pt x="4249350" y="1443343"/>
                  </a:lnTo>
                  <a:lnTo>
                    <a:pt x="4249350" y="1417600"/>
                  </a:lnTo>
                  <a:cubicBezTo>
                    <a:pt x="4258099" y="1403020"/>
                    <a:pt x="4264182" y="1389344"/>
                    <a:pt x="4264182" y="1389344"/>
                  </a:cubicBezTo>
                  <a:close/>
                  <a:moveTo>
                    <a:pt x="9079752" y="1273036"/>
                  </a:moveTo>
                  <a:lnTo>
                    <a:pt x="9081633" y="1273762"/>
                  </a:lnTo>
                  <a:lnTo>
                    <a:pt x="9081635" y="1273761"/>
                  </a:lnTo>
                  <a:close/>
                  <a:moveTo>
                    <a:pt x="2457280" y="1273036"/>
                  </a:moveTo>
                  <a:lnTo>
                    <a:pt x="2459161" y="1273762"/>
                  </a:lnTo>
                  <a:lnTo>
                    <a:pt x="2459163" y="1273761"/>
                  </a:lnTo>
                  <a:close/>
                  <a:moveTo>
                    <a:pt x="9111060" y="1268920"/>
                  </a:moveTo>
                  <a:cubicBezTo>
                    <a:pt x="9102217" y="1266325"/>
                    <a:pt x="9095027" y="1266341"/>
                    <a:pt x="9090753" y="1270237"/>
                  </a:cubicBezTo>
                  <a:lnTo>
                    <a:pt x="9090790" y="1270237"/>
                  </a:lnTo>
                  <a:lnTo>
                    <a:pt x="9111066" y="1268923"/>
                  </a:lnTo>
                  <a:close/>
                  <a:moveTo>
                    <a:pt x="2488588" y="1268920"/>
                  </a:moveTo>
                  <a:cubicBezTo>
                    <a:pt x="2479745" y="1266325"/>
                    <a:pt x="2472555" y="1266341"/>
                    <a:pt x="2468281" y="1270237"/>
                  </a:cubicBezTo>
                  <a:lnTo>
                    <a:pt x="2468318" y="1270237"/>
                  </a:lnTo>
                  <a:lnTo>
                    <a:pt x="2488594" y="1268923"/>
                  </a:lnTo>
                  <a:close/>
                  <a:moveTo>
                    <a:pt x="7983949" y="1266086"/>
                  </a:moveTo>
                  <a:lnTo>
                    <a:pt x="8002517" y="1278698"/>
                  </a:lnTo>
                  <a:lnTo>
                    <a:pt x="7989030" y="1268821"/>
                  </a:lnTo>
                  <a:close/>
                  <a:moveTo>
                    <a:pt x="1361477" y="1266086"/>
                  </a:moveTo>
                  <a:lnTo>
                    <a:pt x="1380045" y="1278698"/>
                  </a:lnTo>
                  <a:lnTo>
                    <a:pt x="1366558" y="1268821"/>
                  </a:lnTo>
                  <a:close/>
                  <a:moveTo>
                    <a:pt x="7935225" y="1240788"/>
                  </a:moveTo>
                  <a:lnTo>
                    <a:pt x="7953845" y="1249886"/>
                  </a:lnTo>
                  <a:lnTo>
                    <a:pt x="7938556" y="1241659"/>
                  </a:lnTo>
                  <a:close/>
                  <a:moveTo>
                    <a:pt x="1312753" y="1240788"/>
                  </a:moveTo>
                  <a:lnTo>
                    <a:pt x="1331373" y="1249886"/>
                  </a:lnTo>
                  <a:lnTo>
                    <a:pt x="1316084" y="1241659"/>
                  </a:lnTo>
                  <a:close/>
                  <a:moveTo>
                    <a:pt x="7917812" y="1236238"/>
                  </a:moveTo>
                  <a:lnTo>
                    <a:pt x="7916965" y="1236430"/>
                  </a:lnTo>
                  <a:lnTo>
                    <a:pt x="7923978" y="1237849"/>
                  </a:lnTo>
                  <a:close/>
                  <a:moveTo>
                    <a:pt x="1295340" y="1236238"/>
                  </a:moveTo>
                  <a:lnTo>
                    <a:pt x="1294493" y="1236430"/>
                  </a:lnTo>
                  <a:lnTo>
                    <a:pt x="1301506" y="1237849"/>
                  </a:lnTo>
                  <a:close/>
                  <a:moveTo>
                    <a:pt x="7852140" y="1219655"/>
                  </a:moveTo>
                  <a:lnTo>
                    <a:pt x="7852140" y="1219707"/>
                  </a:lnTo>
                  <a:lnTo>
                    <a:pt x="7860939" y="1219707"/>
                  </a:lnTo>
                  <a:cubicBezTo>
                    <a:pt x="7874464" y="1236801"/>
                    <a:pt x="7890704" y="1250176"/>
                    <a:pt x="7903575" y="1239517"/>
                  </a:cubicBezTo>
                  <a:lnTo>
                    <a:pt x="7904580" y="1239237"/>
                  </a:lnTo>
                  <a:lnTo>
                    <a:pt x="7903575" y="1239465"/>
                  </a:lnTo>
                  <a:cubicBezTo>
                    <a:pt x="7890704" y="1250124"/>
                    <a:pt x="7874464" y="1236750"/>
                    <a:pt x="7860939" y="1219655"/>
                  </a:cubicBezTo>
                  <a:close/>
                  <a:moveTo>
                    <a:pt x="1229668" y="1219655"/>
                  </a:moveTo>
                  <a:lnTo>
                    <a:pt x="1229668" y="1219707"/>
                  </a:lnTo>
                  <a:lnTo>
                    <a:pt x="1238467" y="1219707"/>
                  </a:lnTo>
                  <a:cubicBezTo>
                    <a:pt x="1251992" y="1236801"/>
                    <a:pt x="1268232" y="1250176"/>
                    <a:pt x="1281103" y="1239517"/>
                  </a:cubicBezTo>
                  <a:lnTo>
                    <a:pt x="1282108" y="1239237"/>
                  </a:lnTo>
                  <a:lnTo>
                    <a:pt x="1281103" y="1239465"/>
                  </a:lnTo>
                  <a:cubicBezTo>
                    <a:pt x="1268232" y="1250124"/>
                    <a:pt x="1251992" y="1236750"/>
                    <a:pt x="1238467" y="1219655"/>
                  </a:cubicBezTo>
                  <a:close/>
                  <a:moveTo>
                    <a:pt x="8740416" y="1198785"/>
                  </a:moveTo>
                  <a:lnTo>
                    <a:pt x="8734668" y="1210444"/>
                  </a:lnTo>
                  <a:cubicBezTo>
                    <a:pt x="8731048" y="1217382"/>
                    <a:pt x="8725982" y="1226445"/>
                    <a:pt x="8720200" y="1234942"/>
                  </a:cubicBezTo>
                  <a:lnTo>
                    <a:pt x="8720200" y="1235044"/>
                  </a:lnTo>
                  <a:cubicBezTo>
                    <a:pt x="8731764" y="1218049"/>
                    <a:pt x="8740462" y="1198793"/>
                    <a:pt x="8740462" y="1198793"/>
                  </a:cubicBezTo>
                  <a:close/>
                  <a:moveTo>
                    <a:pt x="2117944" y="1198785"/>
                  </a:moveTo>
                  <a:lnTo>
                    <a:pt x="2112196" y="1210444"/>
                  </a:lnTo>
                  <a:cubicBezTo>
                    <a:pt x="2108576" y="1217382"/>
                    <a:pt x="2103510" y="1226445"/>
                    <a:pt x="2097728" y="1234942"/>
                  </a:cubicBezTo>
                  <a:lnTo>
                    <a:pt x="2097728" y="1235044"/>
                  </a:lnTo>
                  <a:cubicBezTo>
                    <a:pt x="2109292" y="1218049"/>
                    <a:pt x="2117990" y="1198793"/>
                    <a:pt x="2117990" y="1198793"/>
                  </a:cubicBezTo>
                  <a:close/>
                  <a:moveTo>
                    <a:pt x="13116863" y="1195474"/>
                  </a:moveTo>
                  <a:lnTo>
                    <a:pt x="13137643" y="1213633"/>
                  </a:lnTo>
                  <a:lnTo>
                    <a:pt x="13123960" y="1200812"/>
                  </a:lnTo>
                  <a:close/>
                  <a:moveTo>
                    <a:pt x="6494391" y="1195474"/>
                  </a:moveTo>
                  <a:lnTo>
                    <a:pt x="6515171" y="1213633"/>
                  </a:lnTo>
                  <a:lnTo>
                    <a:pt x="6501488" y="1200812"/>
                  </a:lnTo>
                  <a:close/>
                  <a:moveTo>
                    <a:pt x="7834065" y="1177066"/>
                  </a:moveTo>
                  <a:lnTo>
                    <a:pt x="7834040" y="1177070"/>
                  </a:lnTo>
                  <a:cubicBezTo>
                    <a:pt x="7834040" y="1177070"/>
                    <a:pt x="7841481" y="1192003"/>
                    <a:pt x="7852140" y="1207690"/>
                  </a:cubicBezTo>
                  <a:lnTo>
                    <a:pt x="7852140" y="1207638"/>
                  </a:lnTo>
                  <a:cubicBezTo>
                    <a:pt x="7846811" y="1199794"/>
                    <a:pt x="7842286" y="1192140"/>
                    <a:pt x="7839093" y="1186446"/>
                  </a:cubicBezTo>
                  <a:close/>
                  <a:moveTo>
                    <a:pt x="1211593" y="1177066"/>
                  </a:moveTo>
                  <a:lnTo>
                    <a:pt x="1211568" y="1177070"/>
                  </a:lnTo>
                  <a:cubicBezTo>
                    <a:pt x="1211568" y="1177070"/>
                    <a:pt x="1219009" y="1192003"/>
                    <a:pt x="1229668" y="1207690"/>
                  </a:cubicBezTo>
                  <a:lnTo>
                    <a:pt x="1229668" y="1207638"/>
                  </a:lnTo>
                  <a:cubicBezTo>
                    <a:pt x="1224339" y="1199794"/>
                    <a:pt x="1219814" y="1192140"/>
                    <a:pt x="1216621" y="1186446"/>
                  </a:cubicBezTo>
                  <a:close/>
                  <a:moveTo>
                    <a:pt x="13074167" y="1164353"/>
                  </a:moveTo>
                  <a:lnTo>
                    <a:pt x="13092180" y="1176912"/>
                  </a:lnTo>
                  <a:lnTo>
                    <a:pt x="13079115" y="1167087"/>
                  </a:lnTo>
                  <a:close/>
                  <a:moveTo>
                    <a:pt x="6451695" y="1164353"/>
                  </a:moveTo>
                  <a:lnTo>
                    <a:pt x="6469708" y="1176912"/>
                  </a:lnTo>
                  <a:lnTo>
                    <a:pt x="6456643" y="1167087"/>
                  </a:lnTo>
                  <a:close/>
                  <a:moveTo>
                    <a:pt x="13025411" y="1138351"/>
                  </a:moveTo>
                  <a:lnTo>
                    <a:pt x="13043844" y="1147598"/>
                  </a:lnTo>
                  <a:lnTo>
                    <a:pt x="13028707" y="1139235"/>
                  </a:lnTo>
                  <a:close/>
                  <a:moveTo>
                    <a:pt x="6402939" y="1138351"/>
                  </a:moveTo>
                  <a:lnTo>
                    <a:pt x="6421372" y="1147598"/>
                  </a:lnTo>
                  <a:lnTo>
                    <a:pt x="6406235" y="1139235"/>
                  </a:lnTo>
                  <a:close/>
                  <a:moveTo>
                    <a:pt x="11032568" y="1134775"/>
                  </a:moveTo>
                  <a:lnTo>
                    <a:pt x="11026819" y="1146617"/>
                  </a:lnTo>
                  <a:cubicBezTo>
                    <a:pt x="11023199" y="1153663"/>
                    <a:pt x="11018133" y="1162864"/>
                    <a:pt x="11012351" y="1171487"/>
                  </a:cubicBezTo>
                  <a:lnTo>
                    <a:pt x="11012351" y="1171587"/>
                  </a:lnTo>
                  <a:cubicBezTo>
                    <a:pt x="11023915" y="1154342"/>
                    <a:pt x="11032613" y="1134783"/>
                    <a:pt x="11032613" y="1134783"/>
                  </a:cubicBezTo>
                  <a:close/>
                  <a:moveTo>
                    <a:pt x="4410096" y="1134775"/>
                  </a:moveTo>
                  <a:lnTo>
                    <a:pt x="4404347" y="1146617"/>
                  </a:lnTo>
                  <a:cubicBezTo>
                    <a:pt x="4400727" y="1153663"/>
                    <a:pt x="4395661" y="1162864"/>
                    <a:pt x="4389879" y="1171487"/>
                  </a:cubicBezTo>
                  <a:lnTo>
                    <a:pt x="4389879" y="1171587"/>
                  </a:lnTo>
                  <a:cubicBezTo>
                    <a:pt x="4401443" y="1154342"/>
                    <a:pt x="4410141" y="1134783"/>
                    <a:pt x="4410141" y="1134783"/>
                  </a:cubicBezTo>
                  <a:close/>
                  <a:moveTo>
                    <a:pt x="12141470" y="1118901"/>
                  </a:moveTo>
                  <a:lnTo>
                    <a:pt x="12141252" y="1118973"/>
                  </a:lnTo>
                  <a:lnTo>
                    <a:pt x="12120808" y="1124454"/>
                  </a:lnTo>
                  <a:lnTo>
                    <a:pt x="12113783" y="1128119"/>
                  </a:lnTo>
                  <a:lnTo>
                    <a:pt x="12108775" y="1129787"/>
                  </a:lnTo>
                  <a:lnTo>
                    <a:pt x="12094020" y="1138430"/>
                  </a:lnTo>
                  <a:lnTo>
                    <a:pt x="12083303" y="1144021"/>
                  </a:lnTo>
                  <a:lnTo>
                    <a:pt x="12076517" y="1148682"/>
                  </a:lnTo>
                  <a:lnTo>
                    <a:pt x="12070332" y="1152306"/>
                  </a:lnTo>
                  <a:lnTo>
                    <a:pt x="12056230" y="1162619"/>
                  </a:lnTo>
                  <a:lnTo>
                    <a:pt x="12045968" y="1169669"/>
                  </a:lnTo>
                  <a:lnTo>
                    <a:pt x="12041213" y="1173601"/>
                  </a:lnTo>
                  <a:lnTo>
                    <a:pt x="12035022" y="1178129"/>
                  </a:lnTo>
                  <a:lnTo>
                    <a:pt x="12025999" y="1186185"/>
                  </a:lnTo>
                  <a:lnTo>
                    <a:pt x="12017679" y="1193066"/>
                  </a:lnTo>
                  <a:lnTo>
                    <a:pt x="12016089" y="1195033"/>
                  </a:lnTo>
                  <a:lnTo>
                    <a:pt x="12011729" y="1198926"/>
                  </a:lnTo>
                  <a:lnTo>
                    <a:pt x="12007286" y="1205848"/>
                  </a:lnTo>
                  <a:lnTo>
                    <a:pt x="12007314" y="1205884"/>
                  </a:lnTo>
                  <a:lnTo>
                    <a:pt x="12016089" y="1195033"/>
                  </a:lnTo>
                  <a:lnTo>
                    <a:pt x="12025999" y="1186185"/>
                  </a:lnTo>
                  <a:lnTo>
                    <a:pt x="12041213" y="1173601"/>
                  </a:lnTo>
                  <a:lnTo>
                    <a:pt x="12056230" y="1162619"/>
                  </a:lnTo>
                  <a:lnTo>
                    <a:pt x="12076517" y="1148682"/>
                  </a:lnTo>
                  <a:lnTo>
                    <a:pt x="12094020" y="1138430"/>
                  </a:lnTo>
                  <a:lnTo>
                    <a:pt x="12113783" y="1128119"/>
                  </a:lnTo>
                  <a:lnTo>
                    <a:pt x="12141252" y="1118973"/>
                  </a:lnTo>
                  <a:lnTo>
                    <a:pt x="12141498" y="1118907"/>
                  </a:lnTo>
                  <a:close/>
                  <a:moveTo>
                    <a:pt x="5518998" y="1118901"/>
                  </a:moveTo>
                  <a:lnTo>
                    <a:pt x="5518780" y="1118973"/>
                  </a:lnTo>
                  <a:lnTo>
                    <a:pt x="5498336" y="1124454"/>
                  </a:lnTo>
                  <a:lnTo>
                    <a:pt x="5491311" y="1128119"/>
                  </a:lnTo>
                  <a:lnTo>
                    <a:pt x="5486303" y="1129787"/>
                  </a:lnTo>
                  <a:lnTo>
                    <a:pt x="5471548" y="1138430"/>
                  </a:lnTo>
                  <a:lnTo>
                    <a:pt x="5460831" y="1144021"/>
                  </a:lnTo>
                  <a:lnTo>
                    <a:pt x="5454045" y="1148682"/>
                  </a:lnTo>
                  <a:lnTo>
                    <a:pt x="5447860" y="1152306"/>
                  </a:lnTo>
                  <a:lnTo>
                    <a:pt x="5433758" y="1162619"/>
                  </a:lnTo>
                  <a:lnTo>
                    <a:pt x="5423496" y="1169669"/>
                  </a:lnTo>
                  <a:lnTo>
                    <a:pt x="5418741" y="1173601"/>
                  </a:lnTo>
                  <a:lnTo>
                    <a:pt x="5412550" y="1178129"/>
                  </a:lnTo>
                  <a:lnTo>
                    <a:pt x="5403527" y="1186185"/>
                  </a:lnTo>
                  <a:lnTo>
                    <a:pt x="5395207" y="1193066"/>
                  </a:lnTo>
                  <a:lnTo>
                    <a:pt x="5393617" y="1195033"/>
                  </a:lnTo>
                  <a:lnTo>
                    <a:pt x="5389257" y="1198926"/>
                  </a:lnTo>
                  <a:lnTo>
                    <a:pt x="5384814" y="1205848"/>
                  </a:lnTo>
                  <a:lnTo>
                    <a:pt x="5384842" y="1205884"/>
                  </a:lnTo>
                  <a:lnTo>
                    <a:pt x="5393617" y="1195033"/>
                  </a:lnTo>
                  <a:lnTo>
                    <a:pt x="5403527" y="1186185"/>
                  </a:lnTo>
                  <a:lnTo>
                    <a:pt x="5418741" y="1173601"/>
                  </a:lnTo>
                  <a:lnTo>
                    <a:pt x="5433758" y="1162619"/>
                  </a:lnTo>
                  <a:lnTo>
                    <a:pt x="5454045" y="1148682"/>
                  </a:lnTo>
                  <a:lnTo>
                    <a:pt x="5471548" y="1138430"/>
                  </a:lnTo>
                  <a:lnTo>
                    <a:pt x="5491311" y="1128119"/>
                  </a:lnTo>
                  <a:lnTo>
                    <a:pt x="5518780" y="1118973"/>
                  </a:lnTo>
                  <a:lnTo>
                    <a:pt x="5519026" y="1118907"/>
                  </a:lnTo>
                  <a:close/>
                  <a:moveTo>
                    <a:pt x="13145068" y="1116740"/>
                  </a:moveTo>
                  <a:lnTo>
                    <a:pt x="13150498" y="1116740"/>
                  </a:lnTo>
                  <a:lnTo>
                    <a:pt x="13150498" y="1123528"/>
                  </a:lnTo>
                  <a:cubicBezTo>
                    <a:pt x="13148638" y="1121215"/>
                    <a:pt x="13146828" y="1118952"/>
                    <a:pt x="13145068" y="1116740"/>
                  </a:cubicBezTo>
                  <a:close/>
                  <a:moveTo>
                    <a:pt x="6522596" y="1116740"/>
                  </a:moveTo>
                  <a:lnTo>
                    <a:pt x="6528026" y="1116740"/>
                  </a:lnTo>
                  <a:lnTo>
                    <a:pt x="6528026" y="1123528"/>
                  </a:lnTo>
                  <a:cubicBezTo>
                    <a:pt x="6526166" y="1121215"/>
                    <a:pt x="6524356" y="1118952"/>
                    <a:pt x="6522596" y="1116740"/>
                  </a:cubicBezTo>
                  <a:close/>
                  <a:moveTo>
                    <a:pt x="12184848" y="1116690"/>
                  </a:moveTo>
                  <a:lnTo>
                    <a:pt x="12155713" y="1122215"/>
                  </a:lnTo>
                  <a:lnTo>
                    <a:pt x="12155736" y="1122220"/>
                  </a:lnTo>
                  <a:cubicBezTo>
                    <a:pt x="12164535" y="1129662"/>
                    <a:pt x="12174892" y="1125589"/>
                    <a:pt x="12184897" y="1116690"/>
                  </a:cubicBezTo>
                  <a:close/>
                  <a:moveTo>
                    <a:pt x="5562376" y="1116690"/>
                  </a:moveTo>
                  <a:lnTo>
                    <a:pt x="5533241" y="1122215"/>
                  </a:lnTo>
                  <a:lnTo>
                    <a:pt x="5533264" y="1122220"/>
                  </a:lnTo>
                  <a:cubicBezTo>
                    <a:pt x="5542063" y="1129662"/>
                    <a:pt x="5552420" y="1125589"/>
                    <a:pt x="5562425" y="1116690"/>
                  </a:cubicBezTo>
                  <a:close/>
                  <a:moveTo>
                    <a:pt x="12942495" y="1116689"/>
                  </a:moveTo>
                  <a:lnTo>
                    <a:pt x="12942495" y="1116740"/>
                  </a:lnTo>
                  <a:lnTo>
                    <a:pt x="12951244" y="1116740"/>
                  </a:lnTo>
                  <a:cubicBezTo>
                    <a:pt x="12964769" y="1134237"/>
                    <a:pt x="12980959" y="1147963"/>
                    <a:pt x="12993830" y="1137053"/>
                  </a:cubicBezTo>
                  <a:lnTo>
                    <a:pt x="13021085" y="1137191"/>
                  </a:lnTo>
                  <a:lnTo>
                    <a:pt x="13007993" y="1133681"/>
                  </a:lnTo>
                  <a:cubicBezTo>
                    <a:pt x="13002026" y="1133172"/>
                    <a:pt x="12997141" y="1134141"/>
                    <a:pt x="12993779" y="1137001"/>
                  </a:cubicBezTo>
                  <a:cubicBezTo>
                    <a:pt x="12980959" y="1147912"/>
                    <a:pt x="12964719" y="1134186"/>
                    <a:pt x="12951194" y="1116689"/>
                  </a:cubicBezTo>
                  <a:close/>
                  <a:moveTo>
                    <a:pt x="6320023" y="1116689"/>
                  </a:moveTo>
                  <a:lnTo>
                    <a:pt x="6320023" y="1116740"/>
                  </a:lnTo>
                  <a:lnTo>
                    <a:pt x="6328772" y="1116740"/>
                  </a:lnTo>
                  <a:cubicBezTo>
                    <a:pt x="6342297" y="1134237"/>
                    <a:pt x="6358487" y="1147963"/>
                    <a:pt x="6371358" y="1137053"/>
                  </a:cubicBezTo>
                  <a:lnTo>
                    <a:pt x="6398613" y="1137191"/>
                  </a:lnTo>
                  <a:lnTo>
                    <a:pt x="6385521" y="1133681"/>
                  </a:lnTo>
                  <a:cubicBezTo>
                    <a:pt x="6379554" y="1133172"/>
                    <a:pt x="6374669" y="1134141"/>
                    <a:pt x="6371307" y="1137001"/>
                  </a:cubicBezTo>
                  <a:cubicBezTo>
                    <a:pt x="6358487" y="1147912"/>
                    <a:pt x="6342247" y="1134186"/>
                    <a:pt x="6328722" y="1116689"/>
                  </a:cubicBezTo>
                  <a:close/>
                  <a:moveTo>
                    <a:pt x="12835950" y="859404"/>
                  </a:moveTo>
                  <a:cubicBezTo>
                    <a:pt x="12825494" y="856549"/>
                    <a:pt x="12816987" y="856571"/>
                    <a:pt x="12811922" y="860870"/>
                  </a:cubicBezTo>
                  <a:lnTo>
                    <a:pt x="12789647" y="860598"/>
                  </a:lnTo>
                  <a:lnTo>
                    <a:pt x="12789647" y="860599"/>
                  </a:lnTo>
                  <a:cubicBezTo>
                    <a:pt x="12797432" y="865522"/>
                    <a:pt x="12805172" y="866640"/>
                    <a:pt x="12811972" y="860871"/>
                  </a:cubicBezTo>
                  <a:lnTo>
                    <a:pt x="12835957" y="859406"/>
                  </a:lnTo>
                  <a:close/>
                  <a:moveTo>
                    <a:pt x="6213478" y="859404"/>
                  </a:moveTo>
                  <a:cubicBezTo>
                    <a:pt x="6203022" y="856549"/>
                    <a:pt x="6194515" y="856571"/>
                    <a:pt x="6189450" y="860870"/>
                  </a:cubicBezTo>
                  <a:lnTo>
                    <a:pt x="6167175" y="860598"/>
                  </a:lnTo>
                  <a:lnTo>
                    <a:pt x="6167175" y="860599"/>
                  </a:lnTo>
                  <a:cubicBezTo>
                    <a:pt x="6174960" y="865522"/>
                    <a:pt x="6182700" y="866640"/>
                    <a:pt x="6189500" y="860871"/>
                  </a:cubicBezTo>
                  <a:lnTo>
                    <a:pt x="6213485" y="859406"/>
                  </a:lnTo>
                  <a:close/>
                  <a:moveTo>
                    <a:pt x="12465725" y="493703"/>
                  </a:moveTo>
                  <a:lnTo>
                    <a:pt x="12465722" y="493704"/>
                  </a:lnTo>
                  <a:lnTo>
                    <a:pt x="12484960" y="495748"/>
                  </a:lnTo>
                  <a:lnTo>
                    <a:pt x="12484960" y="495747"/>
                  </a:lnTo>
                  <a:cubicBezTo>
                    <a:pt x="12480787" y="492253"/>
                    <a:pt x="12474053" y="491870"/>
                    <a:pt x="12465725" y="493703"/>
                  </a:cubicBezTo>
                  <a:close/>
                  <a:moveTo>
                    <a:pt x="5843253" y="493703"/>
                  </a:moveTo>
                  <a:lnTo>
                    <a:pt x="5843250" y="493704"/>
                  </a:lnTo>
                  <a:lnTo>
                    <a:pt x="5862488" y="495748"/>
                  </a:lnTo>
                  <a:lnTo>
                    <a:pt x="5862488" y="495747"/>
                  </a:lnTo>
                  <a:cubicBezTo>
                    <a:pt x="5858315" y="492253"/>
                    <a:pt x="5851581" y="491870"/>
                    <a:pt x="5843253" y="493703"/>
                  </a:cubicBezTo>
                  <a:close/>
                  <a:moveTo>
                    <a:pt x="8873298" y="488606"/>
                  </a:moveTo>
                  <a:cubicBezTo>
                    <a:pt x="8873298" y="488606"/>
                    <a:pt x="8953694" y="500170"/>
                    <a:pt x="8960984" y="502433"/>
                  </a:cubicBezTo>
                  <a:cubicBezTo>
                    <a:pt x="8968274" y="504694"/>
                    <a:pt x="9023480" y="549341"/>
                    <a:pt x="9023480" y="549341"/>
                  </a:cubicBezTo>
                  <a:cubicBezTo>
                    <a:pt x="9023480" y="549341"/>
                    <a:pt x="8977878" y="580565"/>
                    <a:pt x="8955805" y="578454"/>
                  </a:cubicBezTo>
                  <a:cubicBezTo>
                    <a:pt x="8950476" y="577950"/>
                    <a:pt x="8946504" y="575537"/>
                    <a:pt x="8944895" y="570257"/>
                  </a:cubicBezTo>
                  <a:lnTo>
                    <a:pt x="8944945" y="570257"/>
                  </a:lnTo>
                  <a:cubicBezTo>
                    <a:pt x="8938861" y="550297"/>
                    <a:pt x="8864097" y="559096"/>
                    <a:pt x="8825081" y="567894"/>
                  </a:cubicBezTo>
                  <a:cubicBezTo>
                    <a:pt x="8811506" y="570961"/>
                    <a:pt x="8802305" y="574028"/>
                    <a:pt x="8801802" y="575889"/>
                  </a:cubicBezTo>
                  <a:cubicBezTo>
                    <a:pt x="8801500" y="570108"/>
                    <a:pt x="8798785" y="536973"/>
                    <a:pt x="8798936" y="527319"/>
                  </a:cubicBezTo>
                  <a:cubicBezTo>
                    <a:pt x="8799087" y="515906"/>
                    <a:pt x="8873298" y="488606"/>
                    <a:pt x="8873298" y="488606"/>
                  </a:cubicBezTo>
                  <a:close/>
                  <a:moveTo>
                    <a:pt x="2250826" y="488606"/>
                  </a:moveTo>
                  <a:cubicBezTo>
                    <a:pt x="2250826" y="488606"/>
                    <a:pt x="2331222" y="500170"/>
                    <a:pt x="2338512" y="502433"/>
                  </a:cubicBezTo>
                  <a:cubicBezTo>
                    <a:pt x="2345802" y="504694"/>
                    <a:pt x="2401008" y="549341"/>
                    <a:pt x="2401008" y="549341"/>
                  </a:cubicBezTo>
                  <a:cubicBezTo>
                    <a:pt x="2401008" y="549341"/>
                    <a:pt x="2355406" y="580565"/>
                    <a:pt x="2333333" y="578454"/>
                  </a:cubicBezTo>
                  <a:cubicBezTo>
                    <a:pt x="2328004" y="577950"/>
                    <a:pt x="2324032" y="575537"/>
                    <a:pt x="2322423" y="570257"/>
                  </a:cubicBezTo>
                  <a:lnTo>
                    <a:pt x="2322473" y="570257"/>
                  </a:lnTo>
                  <a:cubicBezTo>
                    <a:pt x="2316389" y="550297"/>
                    <a:pt x="2241625" y="559096"/>
                    <a:pt x="2202609" y="567894"/>
                  </a:cubicBezTo>
                  <a:cubicBezTo>
                    <a:pt x="2189034" y="570961"/>
                    <a:pt x="2179833" y="574028"/>
                    <a:pt x="2179330" y="575889"/>
                  </a:cubicBezTo>
                  <a:cubicBezTo>
                    <a:pt x="2179028" y="570108"/>
                    <a:pt x="2176313" y="536973"/>
                    <a:pt x="2176464" y="527319"/>
                  </a:cubicBezTo>
                  <a:cubicBezTo>
                    <a:pt x="2176615" y="515906"/>
                    <a:pt x="2250826" y="488606"/>
                    <a:pt x="2250826" y="488606"/>
                  </a:cubicBezTo>
                  <a:close/>
                  <a:moveTo>
                    <a:pt x="11165449" y="413536"/>
                  </a:moveTo>
                  <a:cubicBezTo>
                    <a:pt x="11165449" y="413536"/>
                    <a:pt x="11245844" y="425301"/>
                    <a:pt x="11253135" y="427564"/>
                  </a:cubicBezTo>
                  <a:cubicBezTo>
                    <a:pt x="11260425" y="429877"/>
                    <a:pt x="11315631" y="475228"/>
                    <a:pt x="11315631" y="475228"/>
                  </a:cubicBezTo>
                  <a:cubicBezTo>
                    <a:pt x="11315631" y="475228"/>
                    <a:pt x="11270028" y="506954"/>
                    <a:pt x="11247956" y="504792"/>
                  </a:cubicBezTo>
                  <a:cubicBezTo>
                    <a:pt x="11242627" y="504289"/>
                    <a:pt x="11238655" y="501825"/>
                    <a:pt x="11237046" y="496496"/>
                  </a:cubicBezTo>
                  <a:lnTo>
                    <a:pt x="11237096" y="496496"/>
                  </a:lnTo>
                  <a:cubicBezTo>
                    <a:pt x="11231012" y="476233"/>
                    <a:pt x="11156248" y="485133"/>
                    <a:pt x="11117232" y="494082"/>
                  </a:cubicBezTo>
                  <a:cubicBezTo>
                    <a:pt x="11103657" y="497149"/>
                    <a:pt x="11094456" y="500267"/>
                    <a:pt x="11093953" y="502177"/>
                  </a:cubicBezTo>
                  <a:cubicBezTo>
                    <a:pt x="11093651" y="496295"/>
                    <a:pt x="11090936" y="462658"/>
                    <a:pt x="11091087" y="452854"/>
                  </a:cubicBezTo>
                  <a:cubicBezTo>
                    <a:pt x="11091238" y="441290"/>
                    <a:pt x="11165449" y="413536"/>
                    <a:pt x="11165449" y="413536"/>
                  </a:cubicBezTo>
                  <a:close/>
                  <a:moveTo>
                    <a:pt x="4542977" y="413536"/>
                  </a:moveTo>
                  <a:cubicBezTo>
                    <a:pt x="4542977" y="413536"/>
                    <a:pt x="4623372" y="425301"/>
                    <a:pt x="4630663" y="427564"/>
                  </a:cubicBezTo>
                  <a:cubicBezTo>
                    <a:pt x="4637953" y="429877"/>
                    <a:pt x="4693159" y="475228"/>
                    <a:pt x="4693159" y="475228"/>
                  </a:cubicBezTo>
                  <a:cubicBezTo>
                    <a:pt x="4693159" y="475228"/>
                    <a:pt x="4647556" y="506954"/>
                    <a:pt x="4625484" y="504792"/>
                  </a:cubicBezTo>
                  <a:cubicBezTo>
                    <a:pt x="4620155" y="504289"/>
                    <a:pt x="4616183" y="501825"/>
                    <a:pt x="4614574" y="496496"/>
                  </a:cubicBezTo>
                  <a:lnTo>
                    <a:pt x="4614624" y="496496"/>
                  </a:lnTo>
                  <a:cubicBezTo>
                    <a:pt x="4608540" y="476233"/>
                    <a:pt x="4533776" y="485133"/>
                    <a:pt x="4494760" y="494082"/>
                  </a:cubicBezTo>
                  <a:cubicBezTo>
                    <a:pt x="4481185" y="497149"/>
                    <a:pt x="4471984" y="500267"/>
                    <a:pt x="4471481" y="502177"/>
                  </a:cubicBezTo>
                  <a:cubicBezTo>
                    <a:pt x="4471179" y="496295"/>
                    <a:pt x="4468464" y="462658"/>
                    <a:pt x="4468615" y="452854"/>
                  </a:cubicBezTo>
                  <a:cubicBezTo>
                    <a:pt x="4468766" y="441290"/>
                    <a:pt x="4542977" y="413536"/>
                    <a:pt x="4542977" y="413536"/>
                  </a:cubicBezTo>
                  <a:close/>
                  <a:moveTo>
                    <a:pt x="7463888" y="130420"/>
                  </a:moveTo>
                  <a:cubicBezTo>
                    <a:pt x="7463888" y="130420"/>
                    <a:pt x="7559066" y="142839"/>
                    <a:pt x="7567714" y="145252"/>
                  </a:cubicBezTo>
                  <a:cubicBezTo>
                    <a:pt x="7576362" y="147666"/>
                    <a:pt x="7641724" y="195631"/>
                    <a:pt x="7641724" y="195631"/>
                  </a:cubicBezTo>
                  <a:cubicBezTo>
                    <a:pt x="7641724" y="195631"/>
                    <a:pt x="7587724" y="229167"/>
                    <a:pt x="7561580" y="226905"/>
                  </a:cubicBezTo>
                  <a:cubicBezTo>
                    <a:pt x="7555295" y="226352"/>
                    <a:pt x="7550619" y="223787"/>
                    <a:pt x="7548708" y="218106"/>
                  </a:cubicBezTo>
                  <a:lnTo>
                    <a:pt x="7548658" y="218106"/>
                  </a:lnTo>
                  <a:cubicBezTo>
                    <a:pt x="7541418" y="196687"/>
                    <a:pt x="7452928" y="206140"/>
                    <a:pt x="7406722" y="215592"/>
                  </a:cubicBezTo>
                  <a:cubicBezTo>
                    <a:pt x="7390683" y="218910"/>
                    <a:pt x="7379772" y="222178"/>
                    <a:pt x="7379169" y="224190"/>
                  </a:cubicBezTo>
                  <a:cubicBezTo>
                    <a:pt x="7378817" y="217955"/>
                    <a:pt x="7375649" y="182358"/>
                    <a:pt x="7375800" y="172000"/>
                  </a:cubicBezTo>
                  <a:cubicBezTo>
                    <a:pt x="7376001" y="159783"/>
                    <a:pt x="7463888" y="130420"/>
                    <a:pt x="7463888" y="130420"/>
                  </a:cubicBezTo>
                  <a:close/>
                  <a:moveTo>
                    <a:pt x="841416" y="130420"/>
                  </a:moveTo>
                  <a:cubicBezTo>
                    <a:pt x="841416" y="130420"/>
                    <a:pt x="936594" y="142839"/>
                    <a:pt x="945242" y="145252"/>
                  </a:cubicBezTo>
                  <a:cubicBezTo>
                    <a:pt x="953890" y="147666"/>
                    <a:pt x="1019252" y="195631"/>
                    <a:pt x="1019252" y="195631"/>
                  </a:cubicBezTo>
                  <a:cubicBezTo>
                    <a:pt x="1019252" y="195631"/>
                    <a:pt x="965252" y="229167"/>
                    <a:pt x="939108" y="226905"/>
                  </a:cubicBezTo>
                  <a:cubicBezTo>
                    <a:pt x="932823" y="226352"/>
                    <a:pt x="928147" y="223787"/>
                    <a:pt x="926236" y="218106"/>
                  </a:cubicBezTo>
                  <a:lnTo>
                    <a:pt x="926186" y="218106"/>
                  </a:lnTo>
                  <a:cubicBezTo>
                    <a:pt x="918946" y="196687"/>
                    <a:pt x="830456" y="206140"/>
                    <a:pt x="784250" y="215592"/>
                  </a:cubicBezTo>
                  <a:cubicBezTo>
                    <a:pt x="768211" y="218910"/>
                    <a:pt x="757300" y="222178"/>
                    <a:pt x="756697" y="224190"/>
                  </a:cubicBezTo>
                  <a:cubicBezTo>
                    <a:pt x="756345" y="217955"/>
                    <a:pt x="753177" y="182358"/>
                    <a:pt x="753328" y="172000"/>
                  </a:cubicBezTo>
                  <a:cubicBezTo>
                    <a:pt x="753529" y="159783"/>
                    <a:pt x="841416" y="130420"/>
                    <a:pt x="841416" y="130420"/>
                  </a:cubicBezTo>
                  <a:close/>
                  <a:moveTo>
                    <a:pt x="5932325" y="0"/>
                  </a:moveTo>
                  <a:cubicBezTo>
                    <a:pt x="5932325" y="0"/>
                    <a:pt x="6027352" y="12771"/>
                    <a:pt x="6036000" y="15234"/>
                  </a:cubicBezTo>
                  <a:cubicBezTo>
                    <a:pt x="6044648" y="17748"/>
                    <a:pt x="6109909" y="66921"/>
                    <a:pt x="6109909" y="66921"/>
                  </a:cubicBezTo>
                  <a:cubicBezTo>
                    <a:pt x="6109909" y="66921"/>
                    <a:pt x="6055960" y="101261"/>
                    <a:pt x="6029866" y="98948"/>
                  </a:cubicBezTo>
                  <a:lnTo>
                    <a:pt x="6029866" y="440090"/>
                  </a:lnTo>
                  <a:cubicBezTo>
                    <a:pt x="6002313" y="443659"/>
                    <a:pt x="5965811" y="449542"/>
                    <a:pt x="5965811" y="449542"/>
                  </a:cubicBezTo>
                  <a:lnTo>
                    <a:pt x="5965861" y="449633"/>
                  </a:lnTo>
                  <a:lnTo>
                    <a:pt x="5971945" y="448666"/>
                  </a:lnTo>
                  <a:cubicBezTo>
                    <a:pt x="5983503" y="446844"/>
                    <a:pt x="6009201" y="442866"/>
                    <a:pt x="6029866" y="440188"/>
                  </a:cubicBezTo>
                  <a:cubicBezTo>
                    <a:pt x="6044296" y="438328"/>
                    <a:pt x="6056212" y="437121"/>
                    <a:pt x="6059279" y="437674"/>
                  </a:cubicBezTo>
                  <a:cubicBezTo>
                    <a:pt x="6068178" y="439383"/>
                    <a:pt x="6157573" y="470405"/>
                    <a:pt x="6157573" y="470405"/>
                  </a:cubicBezTo>
                  <a:cubicBezTo>
                    <a:pt x="6157573" y="470405"/>
                    <a:pt x="6216148" y="535214"/>
                    <a:pt x="6209109" y="546125"/>
                  </a:cubicBezTo>
                  <a:cubicBezTo>
                    <a:pt x="6203126" y="555376"/>
                    <a:pt x="6179445" y="585493"/>
                    <a:pt x="6175523" y="590823"/>
                  </a:cubicBezTo>
                  <a:cubicBezTo>
                    <a:pt x="6175875" y="589717"/>
                    <a:pt x="6173851" y="586939"/>
                    <a:pt x="6170030" y="583036"/>
                  </a:cubicBezTo>
                  <a:lnTo>
                    <a:pt x="6153802" y="568544"/>
                  </a:lnTo>
                  <a:lnTo>
                    <a:pt x="6153802" y="791176"/>
                  </a:lnTo>
                  <a:lnTo>
                    <a:pt x="6193742" y="785176"/>
                  </a:lnTo>
                  <a:cubicBezTo>
                    <a:pt x="6205891" y="783554"/>
                    <a:pt x="6215444" y="782586"/>
                    <a:pt x="6218159" y="783089"/>
                  </a:cubicBezTo>
                  <a:cubicBezTo>
                    <a:pt x="6227460" y="784799"/>
                    <a:pt x="6320727" y="816776"/>
                    <a:pt x="6320727" y="816776"/>
                  </a:cubicBezTo>
                  <a:cubicBezTo>
                    <a:pt x="6320727" y="816776"/>
                    <a:pt x="6381213" y="885004"/>
                    <a:pt x="6373671" y="896669"/>
                  </a:cubicBezTo>
                  <a:cubicBezTo>
                    <a:pt x="6367336" y="906574"/>
                    <a:pt x="6342096" y="938802"/>
                    <a:pt x="6337873" y="944534"/>
                  </a:cubicBezTo>
                  <a:cubicBezTo>
                    <a:pt x="6338199" y="943478"/>
                    <a:pt x="6336603" y="941064"/>
                    <a:pt x="6333486" y="937677"/>
                  </a:cubicBezTo>
                  <a:lnTo>
                    <a:pt x="6320023" y="925022"/>
                  </a:lnTo>
                  <a:lnTo>
                    <a:pt x="6320023" y="1069931"/>
                  </a:lnTo>
                  <a:cubicBezTo>
                    <a:pt x="6309364" y="1071741"/>
                    <a:pt x="6301974" y="1072997"/>
                    <a:pt x="6301974" y="1072997"/>
                  </a:cubicBezTo>
                  <a:lnTo>
                    <a:pt x="6301989" y="1073026"/>
                  </a:lnTo>
                  <a:lnTo>
                    <a:pt x="6306882" y="1072173"/>
                  </a:lnTo>
                  <a:cubicBezTo>
                    <a:pt x="6310055" y="1071627"/>
                    <a:pt x="6314568" y="1070860"/>
                    <a:pt x="6319923" y="1069980"/>
                  </a:cubicBezTo>
                  <a:cubicBezTo>
                    <a:pt x="6346369" y="1065606"/>
                    <a:pt x="6393329" y="1058113"/>
                    <a:pt x="6399967" y="1059321"/>
                  </a:cubicBezTo>
                  <a:cubicBezTo>
                    <a:pt x="6409268" y="1061030"/>
                    <a:pt x="6502535" y="1093008"/>
                    <a:pt x="6502535" y="1093008"/>
                  </a:cubicBezTo>
                  <a:cubicBezTo>
                    <a:pt x="6502535" y="1093008"/>
                    <a:pt x="6511786" y="1103415"/>
                    <a:pt x="6522546" y="1116739"/>
                  </a:cubicBezTo>
                  <a:cubicBezTo>
                    <a:pt x="6524356" y="1118901"/>
                    <a:pt x="6526166" y="1121214"/>
                    <a:pt x="6527976" y="1123527"/>
                  </a:cubicBezTo>
                  <a:cubicBezTo>
                    <a:pt x="6543512" y="1143286"/>
                    <a:pt x="6559651" y="1166465"/>
                    <a:pt x="6555528" y="1172850"/>
                  </a:cubicBezTo>
                  <a:cubicBezTo>
                    <a:pt x="6551053" y="1179788"/>
                    <a:pt x="6537277" y="1197738"/>
                    <a:pt x="6527976" y="1209855"/>
                  </a:cubicBezTo>
                  <a:lnTo>
                    <a:pt x="6519739" y="1220653"/>
                  </a:lnTo>
                  <a:lnTo>
                    <a:pt x="6519780" y="1220716"/>
                  </a:lnTo>
                  <a:cubicBezTo>
                    <a:pt x="6521037" y="1219057"/>
                    <a:pt x="6524104" y="1215035"/>
                    <a:pt x="6528026" y="1209906"/>
                  </a:cubicBezTo>
                  <a:lnTo>
                    <a:pt x="6528026" y="1420271"/>
                  </a:lnTo>
                  <a:cubicBezTo>
                    <a:pt x="6546981" y="1414992"/>
                    <a:pt x="6566941" y="1409763"/>
                    <a:pt x="6570511" y="1410115"/>
                  </a:cubicBezTo>
                  <a:cubicBezTo>
                    <a:pt x="6577651" y="1410819"/>
                    <a:pt x="6647689" y="1431634"/>
                    <a:pt x="6647689" y="1431634"/>
                  </a:cubicBezTo>
                  <a:cubicBezTo>
                    <a:pt x="6647689" y="1431634"/>
                    <a:pt x="6687912" y="1487745"/>
                    <a:pt x="6680672" y="1498857"/>
                  </a:cubicBezTo>
                  <a:cubicBezTo>
                    <a:pt x="6674589" y="1508259"/>
                    <a:pt x="6651108" y="1539381"/>
                    <a:pt x="6647186" y="1544861"/>
                  </a:cubicBezTo>
                  <a:cubicBezTo>
                    <a:pt x="6647689" y="1543605"/>
                    <a:pt x="6645778" y="1540488"/>
                    <a:pt x="6642158" y="1536215"/>
                  </a:cubicBezTo>
                  <a:cubicBezTo>
                    <a:pt x="6623505" y="1514394"/>
                    <a:pt x="6559198" y="1463259"/>
                    <a:pt x="6539338" y="1482315"/>
                  </a:cubicBezTo>
                  <a:lnTo>
                    <a:pt x="6537260" y="1482513"/>
                  </a:lnTo>
                  <a:lnTo>
                    <a:pt x="6539339" y="1482318"/>
                  </a:lnTo>
                  <a:cubicBezTo>
                    <a:pt x="6559198" y="1463262"/>
                    <a:pt x="6623505" y="1514395"/>
                    <a:pt x="6642158" y="1536216"/>
                  </a:cubicBezTo>
                  <a:lnTo>
                    <a:pt x="6642158" y="1724738"/>
                  </a:lnTo>
                  <a:lnTo>
                    <a:pt x="6673495" y="1716217"/>
                  </a:lnTo>
                  <a:cubicBezTo>
                    <a:pt x="6682922" y="1713829"/>
                    <a:pt x="6690250" y="1712232"/>
                    <a:pt x="6692286" y="1712433"/>
                  </a:cubicBezTo>
                  <a:cubicBezTo>
                    <a:pt x="6699426" y="1713137"/>
                    <a:pt x="6769464" y="1733952"/>
                    <a:pt x="6769464" y="1733952"/>
                  </a:cubicBezTo>
                  <a:lnTo>
                    <a:pt x="6769414" y="1733952"/>
                  </a:lnTo>
                  <a:cubicBezTo>
                    <a:pt x="6769414" y="1733952"/>
                    <a:pt x="6779470" y="1747980"/>
                    <a:pt x="6788620" y="1763397"/>
                  </a:cubicBezTo>
                  <a:lnTo>
                    <a:pt x="6793625" y="1773078"/>
                  </a:lnTo>
                  <a:lnTo>
                    <a:pt x="6793625" y="1604641"/>
                  </a:lnTo>
                  <a:cubicBezTo>
                    <a:pt x="6819066" y="1581060"/>
                    <a:pt x="6869596" y="1545865"/>
                    <a:pt x="6886791" y="1561954"/>
                  </a:cubicBezTo>
                  <a:cubicBezTo>
                    <a:pt x="6898807" y="1573192"/>
                    <a:pt x="6910749" y="1560609"/>
                    <a:pt x="6919686" y="1545218"/>
                  </a:cubicBezTo>
                  <a:lnTo>
                    <a:pt x="6919733" y="1545118"/>
                  </a:lnTo>
                  <a:lnTo>
                    <a:pt x="6904443" y="1563469"/>
                  </a:lnTo>
                  <a:cubicBezTo>
                    <a:pt x="6898839" y="1567134"/>
                    <a:pt x="6892849" y="1567470"/>
                    <a:pt x="6886841" y="1561852"/>
                  </a:cubicBezTo>
                  <a:lnTo>
                    <a:pt x="6886791" y="1561801"/>
                  </a:lnTo>
                  <a:cubicBezTo>
                    <a:pt x="6869595" y="1545712"/>
                    <a:pt x="6819015" y="1580907"/>
                    <a:pt x="6793624" y="1604488"/>
                  </a:cubicBezTo>
                  <a:cubicBezTo>
                    <a:pt x="6783971" y="1613488"/>
                    <a:pt x="6777988" y="1620728"/>
                    <a:pt x="6778842" y="1622840"/>
                  </a:cubicBezTo>
                  <a:cubicBezTo>
                    <a:pt x="6774921" y="1617510"/>
                    <a:pt x="6751441" y="1587192"/>
                    <a:pt x="6745307" y="1577991"/>
                  </a:cubicBezTo>
                  <a:cubicBezTo>
                    <a:pt x="6738117" y="1567131"/>
                    <a:pt x="6778340" y="1512428"/>
                    <a:pt x="6778340" y="1512428"/>
                  </a:cubicBezTo>
                  <a:cubicBezTo>
                    <a:pt x="6778340" y="1512428"/>
                    <a:pt x="6848478" y="1492115"/>
                    <a:pt x="6855618" y="1491411"/>
                  </a:cubicBezTo>
                  <a:cubicBezTo>
                    <a:pt x="6857729" y="1491184"/>
                    <a:pt x="6865497" y="1492857"/>
                    <a:pt x="6875396" y="1495320"/>
                  </a:cubicBezTo>
                  <a:lnTo>
                    <a:pt x="6907908" y="1503967"/>
                  </a:lnTo>
                  <a:lnTo>
                    <a:pt x="6907908" y="1296834"/>
                  </a:lnTo>
                  <a:cubicBezTo>
                    <a:pt x="6911578" y="1301510"/>
                    <a:pt x="6914444" y="1305130"/>
                    <a:pt x="6915651" y="1306740"/>
                  </a:cubicBezTo>
                  <a:lnTo>
                    <a:pt x="6915704" y="1306659"/>
                  </a:lnTo>
                  <a:lnTo>
                    <a:pt x="6920138" y="1299952"/>
                  </a:lnTo>
                  <a:lnTo>
                    <a:pt x="6941742" y="1281573"/>
                  </a:lnTo>
                  <a:lnTo>
                    <a:pt x="6964281" y="1265061"/>
                  </a:lnTo>
                  <a:lnTo>
                    <a:pt x="6984308" y="1251461"/>
                  </a:lnTo>
                  <a:lnTo>
                    <a:pt x="7012991" y="1236027"/>
                  </a:lnTo>
                  <a:lnTo>
                    <a:pt x="7032814" y="1226339"/>
                  </a:lnTo>
                  <a:lnTo>
                    <a:pt x="7043305" y="1223601"/>
                  </a:lnTo>
                  <a:lnTo>
                    <a:pt x="7050943" y="1222052"/>
                  </a:lnTo>
                  <a:lnTo>
                    <a:pt x="7063258" y="1224855"/>
                  </a:lnTo>
                  <a:lnTo>
                    <a:pt x="7064275" y="1225137"/>
                  </a:lnTo>
                  <a:cubicBezTo>
                    <a:pt x="7073073" y="1232427"/>
                    <a:pt x="7083481" y="1228455"/>
                    <a:pt x="7093486" y="1219757"/>
                  </a:cubicBezTo>
                  <a:lnTo>
                    <a:pt x="7116263" y="1219757"/>
                  </a:lnTo>
                  <a:lnTo>
                    <a:pt x="7116263" y="1192556"/>
                  </a:lnTo>
                  <a:cubicBezTo>
                    <a:pt x="7126620" y="1177171"/>
                    <a:pt x="7133810" y="1162691"/>
                    <a:pt x="7133810" y="1162691"/>
                  </a:cubicBezTo>
                  <a:lnTo>
                    <a:pt x="7133759" y="1162683"/>
                  </a:lnTo>
                  <a:lnTo>
                    <a:pt x="7128919" y="1171753"/>
                  </a:lnTo>
                  <a:cubicBezTo>
                    <a:pt x="7125827" y="1177297"/>
                    <a:pt x="7121440" y="1184763"/>
                    <a:pt x="7116262" y="1192456"/>
                  </a:cubicBezTo>
                  <a:lnTo>
                    <a:pt x="7116262" y="1219656"/>
                  </a:lnTo>
                  <a:lnTo>
                    <a:pt x="7093486" y="1219656"/>
                  </a:lnTo>
                  <a:cubicBezTo>
                    <a:pt x="7083430" y="1228355"/>
                    <a:pt x="7073073" y="1232327"/>
                    <a:pt x="7064274" y="1225036"/>
                  </a:cubicBezTo>
                  <a:lnTo>
                    <a:pt x="7064274" y="1225086"/>
                  </a:lnTo>
                  <a:lnTo>
                    <a:pt x="7063258" y="1224855"/>
                  </a:lnTo>
                  <a:lnTo>
                    <a:pt x="7052227" y="1221791"/>
                  </a:lnTo>
                  <a:lnTo>
                    <a:pt x="7050943" y="1222052"/>
                  </a:lnTo>
                  <a:lnTo>
                    <a:pt x="7050035" y="1221845"/>
                  </a:lnTo>
                  <a:lnTo>
                    <a:pt x="7043305" y="1223601"/>
                  </a:lnTo>
                  <a:lnTo>
                    <a:pt x="7034946" y="1225297"/>
                  </a:lnTo>
                  <a:lnTo>
                    <a:pt x="7032814" y="1226339"/>
                  </a:lnTo>
                  <a:lnTo>
                    <a:pt x="7029286" y="1227259"/>
                  </a:lnTo>
                  <a:lnTo>
                    <a:pt x="7012991" y="1236027"/>
                  </a:lnTo>
                  <a:lnTo>
                    <a:pt x="6991739" y="1246415"/>
                  </a:lnTo>
                  <a:lnTo>
                    <a:pt x="6984308" y="1251461"/>
                  </a:lnTo>
                  <a:lnTo>
                    <a:pt x="6978800" y="1254424"/>
                  </a:lnTo>
                  <a:lnTo>
                    <a:pt x="6964281" y="1265061"/>
                  </a:lnTo>
                  <a:lnTo>
                    <a:pt x="6948766" y="1275597"/>
                  </a:lnTo>
                  <a:lnTo>
                    <a:pt x="6941742" y="1281573"/>
                  </a:lnTo>
                  <a:lnTo>
                    <a:pt x="6933896" y="1287321"/>
                  </a:lnTo>
                  <a:cubicBezTo>
                    <a:pt x="6922199" y="1297102"/>
                    <a:pt x="6914947" y="1304628"/>
                    <a:pt x="6915651" y="1306689"/>
                  </a:cubicBezTo>
                  <a:cubicBezTo>
                    <a:pt x="6914444" y="1305130"/>
                    <a:pt x="6911628" y="1301460"/>
                    <a:pt x="6907908" y="1296784"/>
                  </a:cubicBezTo>
                  <a:cubicBezTo>
                    <a:pt x="6898606" y="1285019"/>
                    <a:pt x="6884377" y="1266918"/>
                    <a:pt x="6879802" y="1260030"/>
                  </a:cubicBezTo>
                  <a:cubicBezTo>
                    <a:pt x="6872260" y="1248617"/>
                    <a:pt x="6932846" y="1182098"/>
                    <a:pt x="6932846" y="1182098"/>
                  </a:cubicBezTo>
                  <a:cubicBezTo>
                    <a:pt x="6932846" y="1182098"/>
                    <a:pt x="7026263" y="1150926"/>
                    <a:pt x="7035565" y="1149266"/>
                  </a:cubicBezTo>
                  <a:cubicBezTo>
                    <a:pt x="7042252" y="1148060"/>
                    <a:pt x="7089816" y="1155451"/>
                    <a:pt x="7116262" y="1159724"/>
                  </a:cubicBezTo>
                  <a:lnTo>
                    <a:pt x="7116263" y="1159724"/>
                  </a:lnTo>
                  <a:lnTo>
                    <a:pt x="7116263" y="1010447"/>
                  </a:lnTo>
                  <a:cubicBezTo>
                    <a:pt x="7153921" y="980984"/>
                    <a:pt x="7218630" y="940459"/>
                    <a:pt x="7237183" y="955794"/>
                  </a:cubicBezTo>
                  <a:cubicBezTo>
                    <a:pt x="7248646" y="965297"/>
                    <a:pt x="7262774" y="955694"/>
                    <a:pt x="7275294" y="941415"/>
                  </a:cubicBezTo>
                  <a:lnTo>
                    <a:pt x="7282685" y="941415"/>
                  </a:lnTo>
                  <a:lnTo>
                    <a:pt x="7282685" y="932263"/>
                  </a:lnTo>
                  <a:lnTo>
                    <a:pt x="7285188" y="928417"/>
                  </a:lnTo>
                  <a:lnTo>
                    <a:pt x="7296282" y="911829"/>
                  </a:lnTo>
                  <a:lnTo>
                    <a:pt x="7298315" y="908249"/>
                  </a:lnTo>
                  <a:lnTo>
                    <a:pt x="7299805" y="905961"/>
                  </a:lnTo>
                  <a:cubicBezTo>
                    <a:pt x="7304091" y="898514"/>
                    <a:pt x="7306668" y="893347"/>
                    <a:pt x="7306668" y="893347"/>
                  </a:cubicBezTo>
                  <a:lnTo>
                    <a:pt x="7306618" y="893339"/>
                  </a:lnTo>
                  <a:lnTo>
                    <a:pt x="7304843" y="896760"/>
                  </a:lnTo>
                  <a:lnTo>
                    <a:pt x="7298315" y="908249"/>
                  </a:lnTo>
                  <a:lnTo>
                    <a:pt x="7285188" y="928417"/>
                  </a:lnTo>
                  <a:lnTo>
                    <a:pt x="7282684" y="932162"/>
                  </a:lnTo>
                  <a:lnTo>
                    <a:pt x="7282684" y="941313"/>
                  </a:lnTo>
                  <a:lnTo>
                    <a:pt x="7275294" y="941313"/>
                  </a:lnTo>
                  <a:cubicBezTo>
                    <a:pt x="7262774" y="955592"/>
                    <a:pt x="7248646" y="965195"/>
                    <a:pt x="7237182" y="955692"/>
                  </a:cubicBezTo>
                  <a:lnTo>
                    <a:pt x="7237132" y="955743"/>
                  </a:lnTo>
                  <a:cubicBezTo>
                    <a:pt x="7218579" y="940408"/>
                    <a:pt x="7153871" y="980932"/>
                    <a:pt x="7116212" y="1010395"/>
                  </a:cubicBezTo>
                  <a:cubicBezTo>
                    <a:pt x="7099117" y="1023719"/>
                    <a:pt x="7087654" y="1034782"/>
                    <a:pt x="7088509" y="1037345"/>
                  </a:cubicBezTo>
                  <a:cubicBezTo>
                    <a:pt x="7084335" y="1031764"/>
                    <a:pt x="7059045" y="1000340"/>
                    <a:pt x="7052660" y="990686"/>
                  </a:cubicBezTo>
                  <a:cubicBezTo>
                    <a:pt x="7045118" y="979273"/>
                    <a:pt x="7105704" y="912754"/>
                    <a:pt x="7105704" y="912754"/>
                  </a:cubicBezTo>
                  <a:cubicBezTo>
                    <a:pt x="7105704" y="912754"/>
                    <a:pt x="7199121" y="881531"/>
                    <a:pt x="7208423" y="879872"/>
                  </a:cubicBezTo>
                  <a:cubicBezTo>
                    <a:pt x="7214557" y="878816"/>
                    <a:pt x="7255635" y="885001"/>
                    <a:pt x="7282684" y="889325"/>
                  </a:cubicBezTo>
                  <a:lnTo>
                    <a:pt x="7282685" y="889325"/>
                  </a:lnTo>
                  <a:lnTo>
                    <a:pt x="7282685" y="663021"/>
                  </a:lnTo>
                  <a:cubicBezTo>
                    <a:pt x="7319438" y="635368"/>
                    <a:pt x="7377208" y="600424"/>
                    <a:pt x="7393951" y="614100"/>
                  </a:cubicBezTo>
                  <a:cubicBezTo>
                    <a:pt x="7397162" y="616721"/>
                    <a:pt x="7400621" y="617757"/>
                    <a:pt x="7404214" y="617564"/>
                  </a:cubicBezTo>
                  <a:lnTo>
                    <a:pt x="7411494" y="614992"/>
                  </a:lnTo>
                  <a:lnTo>
                    <a:pt x="7412529" y="615053"/>
                  </a:lnTo>
                  <a:lnTo>
                    <a:pt x="7413386" y="614323"/>
                  </a:lnTo>
                  <a:lnTo>
                    <a:pt x="7415286" y="613652"/>
                  </a:lnTo>
                  <a:lnTo>
                    <a:pt x="7422765" y="606329"/>
                  </a:lnTo>
                  <a:lnTo>
                    <a:pt x="7431993" y="598463"/>
                  </a:lnTo>
                  <a:lnTo>
                    <a:pt x="7435058" y="594293"/>
                  </a:lnTo>
                  <a:lnTo>
                    <a:pt x="7437172" y="592223"/>
                  </a:lnTo>
                  <a:lnTo>
                    <a:pt x="7443618" y="582645"/>
                  </a:lnTo>
                  <a:lnTo>
                    <a:pt x="7448796" y="575600"/>
                  </a:lnTo>
                  <a:lnTo>
                    <a:pt x="7452134" y="569993"/>
                  </a:lnTo>
                  <a:lnTo>
                    <a:pt x="7454240" y="566863"/>
                  </a:lnTo>
                  <a:cubicBezTo>
                    <a:pt x="7458530" y="559649"/>
                    <a:pt x="7461123" y="554621"/>
                    <a:pt x="7461123" y="554621"/>
                  </a:cubicBezTo>
                  <a:lnTo>
                    <a:pt x="7461095" y="554617"/>
                  </a:lnTo>
                  <a:lnTo>
                    <a:pt x="7459341" y="557885"/>
                  </a:lnTo>
                  <a:lnTo>
                    <a:pt x="7452134" y="569993"/>
                  </a:lnTo>
                  <a:lnTo>
                    <a:pt x="7443618" y="582645"/>
                  </a:lnTo>
                  <a:lnTo>
                    <a:pt x="7435058" y="594293"/>
                  </a:lnTo>
                  <a:lnTo>
                    <a:pt x="7422765" y="606329"/>
                  </a:lnTo>
                  <a:lnTo>
                    <a:pt x="7413386" y="614323"/>
                  </a:lnTo>
                  <a:lnTo>
                    <a:pt x="7411494" y="614992"/>
                  </a:lnTo>
                  <a:lnTo>
                    <a:pt x="7394002" y="613949"/>
                  </a:lnTo>
                  <a:lnTo>
                    <a:pt x="7394052" y="613949"/>
                  </a:lnTo>
                  <a:cubicBezTo>
                    <a:pt x="7377309" y="600273"/>
                    <a:pt x="7319590" y="635217"/>
                    <a:pt x="7282786" y="662870"/>
                  </a:cubicBezTo>
                  <a:cubicBezTo>
                    <a:pt x="7263680" y="677199"/>
                    <a:pt x="7250356" y="689517"/>
                    <a:pt x="7251211" y="692182"/>
                  </a:cubicBezTo>
                  <a:cubicBezTo>
                    <a:pt x="7247239" y="687003"/>
                    <a:pt x="7223557" y="657590"/>
                    <a:pt x="7217574" y="648591"/>
                  </a:cubicBezTo>
                  <a:cubicBezTo>
                    <a:pt x="7210485" y="637981"/>
                    <a:pt x="7269160" y="574732"/>
                    <a:pt x="7269160" y="574732"/>
                  </a:cubicBezTo>
                  <a:cubicBezTo>
                    <a:pt x="7269160" y="574732"/>
                    <a:pt x="7358706" y="544464"/>
                    <a:pt x="7367606" y="542805"/>
                  </a:cubicBezTo>
                  <a:cubicBezTo>
                    <a:pt x="7369466" y="542453"/>
                    <a:pt x="7374644" y="542767"/>
                    <a:pt x="7381671" y="543477"/>
                  </a:cubicBezTo>
                  <a:lnTo>
                    <a:pt x="7406772" y="546519"/>
                  </a:lnTo>
                  <a:lnTo>
                    <a:pt x="7406772" y="215693"/>
                  </a:lnTo>
                  <a:cubicBezTo>
                    <a:pt x="7452978" y="206191"/>
                    <a:pt x="7541469" y="196789"/>
                    <a:pt x="7548709" y="218206"/>
                  </a:cubicBezTo>
                  <a:cubicBezTo>
                    <a:pt x="7550619" y="223888"/>
                    <a:pt x="7555295" y="226452"/>
                    <a:pt x="7561580" y="227005"/>
                  </a:cubicBezTo>
                  <a:lnTo>
                    <a:pt x="7561580" y="559748"/>
                  </a:lnTo>
                  <a:cubicBezTo>
                    <a:pt x="7576010" y="557938"/>
                    <a:pt x="7587977" y="556731"/>
                    <a:pt x="7591044" y="557284"/>
                  </a:cubicBezTo>
                  <a:cubicBezTo>
                    <a:pt x="7599943" y="558943"/>
                    <a:pt x="7689489" y="589211"/>
                    <a:pt x="7689489" y="589211"/>
                  </a:cubicBezTo>
                  <a:cubicBezTo>
                    <a:pt x="7689489" y="589211"/>
                    <a:pt x="7748114" y="652411"/>
                    <a:pt x="7741075" y="663070"/>
                  </a:cubicBezTo>
                  <a:cubicBezTo>
                    <a:pt x="7735092" y="672070"/>
                    <a:pt x="7711360" y="701433"/>
                    <a:pt x="7707439" y="706662"/>
                  </a:cubicBezTo>
                  <a:cubicBezTo>
                    <a:pt x="7708193" y="704500"/>
                    <a:pt x="7699344" y="695852"/>
                    <a:pt x="7685668" y="684891"/>
                  </a:cubicBezTo>
                  <a:cubicBezTo>
                    <a:pt x="7650322" y="656635"/>
                    <a:pt x="7582899" y="613445"/>
                    <a:pt x="7564597" y="628378"/>
                  </a:cubicBezTo>
                  <a:lnTo>
                    <a:pt x="7564597" y="628428"/>
                  </a:lnTo>
                  <a:lnTo>
                    <a:pt x="7547303" y="629460"/>
                  </a:lnTo>
                  <a:lnTo>
                    <a:pt x="7545049" y="628663"/>
                  </a:lnTo>
                  <a:lnTo>
                    <a:pt x="7536228" y="621144"/>
                  </a:lnTo>
                  <a:lnTo>
                    <a:pt x="7523410" y="608594"/>
                  </a:lnTo>
                  <a:lnTo>
                    <a:pt x="7515173" y="597387"/>
                  </a:lnTo>
                  <a:lnTo>
                    <a:pt x="7506341" y="584264"/>
                  </a:lnTo>
                  <a:lnTo>
                    <a:pt x="7499257" y="572365"/>
                  </a:lnTo>
                  <a:lnTo>
                    <a:pt x="7497450" y="568996"/>
                  </a:lnTo>
                  <a:lnTo>
                    <a:pt x="7497425" y="569000"/>
                  </a:lnTo>
                  <a:cubicBezTo>
                    <a:pt x="7497425" y="569000"/>
                    <a:pt x="7500017" y="574028"/>
                    <a:pt x="7504307" y="581242"/>
                  </a:cubicBezTo>
                  <a:lnTo>
                    <a:pt x="7506341" y="584264"/>
                  </a:lnTo>
                  <a:lnTo>
                    <a:pt x="7509803" y="590080"/>
                  </a:lnTo>
                  <a:lnTo>
                    <a:pt x="7515173" y="597387"/>
                  </a:lnTo>
                  <a:lnTo>
                    <a:pt x="7521376" y="606602"/>
                  </a:lnTo>
                  <a:lnTo>
                    <a:pt x="7523410" y="608594"/>
                  </a:lnTo>
                  <a:lnTo>
                    <a:pt x="7526606" y="612943"/>
                  </a:lnTo>
                  <a:lnTo>
                    <a:pt x="7536228" y="621144"/>
                  </a:lnTo>
                  <a:lnTo>
                    <a:pt x="7543262" y="628031"/>
                  </a:lnTo>
                  <a:lnTo>
                    <a:pt x="7545049" y="628663"/>
                  </a:lnTo>
                  <a:lnTo>
                    <a:pt x="7546070" y="629533"/>
                  </a:lnTo>
                  <a:lnTo>
                    <a:pt x="7547303" y="629460"/>
                  </a:lnTo>
                  <a:lnTo>
                    <a:pt x="7554334" y="631944"/>
                  </a:lnTo>
                  <a:cubicBezTo>
                    <a:pt x="7557927" y="632137"/>
                    <a:pt x="7561385" y="631101"/>
                    <a:pt x="7564597" y="628480"/>
                  </a:cubicBezTo>
                  <a:cubicBezTo>
                    <a:pt x="7582898" y="613547"/>
                    <a:pt x="7650372" y="656787"/>
                    <a:pt x="7685668" y="684993"/>
                  </a:cubicBezTo>
                  <a:lnTo>
                    <a:pt x="7685668" y="902087"/>
                  </a:lnTo>
                  <a:lnTo>
                    <a:pt x="7725677" y="896243"/>
                  </a:lnTo>
                  <a:cubicBezTo>
                    <a:pt x="7737844" y="894665"/>
                    <a:pt x="7747410" y="893723"/>
                    <a:pt x="7750125" y="894200"/>
                  </a:cubicBezTo>
                  <a:cubicBezTo>
                    <a:pt x="7759426" y="895860"/>
                    <a:pt x="7852844" y="927083"/>
                    <a:pt x="7852844" y="927083"/>
                  </a:cubicBezTo>
                  <a:cubicBezTo>
                    <a:pt x="7852844" y="927083"/>
                    <a:pt x="7913430" y="993652"/>
                    <a:pt x="7905888" y="1005015"/>
                  </a:cubicBezTo>
                  <a:cubicBezTo>
                    <a:pt x="7899502" y="1014618"/>
                    <a:pt x="7874263" y="1046093"/>
                    <a:pt x="7870039" y="1051674"/>
                  </a:cubicBezTo>
                  <a:cubicBezTo>
                    <a:pt x="7870743" y="1049662"/>
                    <a:pt x="7863654" y="1042272"/>
                    <a:pt x="7852140" y="1032617"/>
                  </a:cubicBezTo>
                  <a:cubicBezTo>
                    <a:pt x="7817146" y="1003306"/>
                    <a:pt x="7741678" y="953278"/>
                    <a:pt x="7721416" y="970071"/>
                  </a:cubicBezTo>
                  <a:lnTo>
                    <a:pt x="7721365" y="970021"/>
                  </a:lnTo>
                  <a:lnTo>
                    <a:pt x="7718202" y="971299"/>
                  </a:lnTo>
                  <a:lnTo>
                    <a:pt x="7711390" y="973683"/>
                  </a:lnTo>
                  <a:lnTo>
                    <a:pt x="7706356" y="972472"/>
                  </a:lnTo>
                  <a:lnTo>
                    <a:pt x="7700981" y="970593"/>
                  </a:lnTo>
                  <a:lnTo>
                    <a:pt x="7691537" y="962436"/>
                  </a:lnTo>
                  <a:lnTo>
                    <a:pt x="7678548" y="949507"/>
                  </a:lnTo>
                  <a:lnTo>
                    <a:pt x="7669976" y="937545"/>
                  </a:lnTo>
                  <a:lnTo>
                    <a:pt x="7661002" y="923843"/>
                  </a:lnTo>
                  <a:lnTo>
                    <a:pt x="7653700" y="911184"/>
                  </a:lnTo>
                  <a:lnTo>
                    <a:pt x="7651907" y="907723"/>
                  </a:lnTo>
                  <a:lnTo>
                    <a:pt x="7651880" y="907728"/>
                  </a:lnTo>
                  <a:cubicBezTo>
                    <a:pt x="7651880" y="907728"/>
                    <a:pt x="7654523" y="913038"/>
                    <a:pt x="7658913" y="920652"/>
                  </a:cubicBezTo>
                  <a:lnTo>
                    <a:pt x="7661002" y="923843"/>
                  </a:lnTo>
                  <a:lnTo>
                    <a:pt x="7664491" y="929891"/>
                  </a:lnTo>
                  <a:lnTo>
                    <a:pt x="7669976" y="937545"/>
                  </a:lnTo>
                  <a:lnTo>
                    <a:pt x="7676429" y="947398"/>
                  </a:lnTo>
                  <a:lnTo>
                    <a:pt x="7678548" y="949507"/>
                  </a:lnTo>
                  <a:lnTo>
                    <a:pt x="7681765" y="953997"/>
                  </a:lnTo>
                  <a:lnTo>
                    <a:pt x="7691537" y="962436"/>
                  </a:lnTo>
                  <a:lnTo>
                    <a:pt x="7699054" y="969919"/>
                  </a:lnTo>
                  <a:lnTo>
                    <a:pt x="7700981" y="970593"/>
                  </a:lnTo>
                  <a:lnTo>
                    <a:pt x="7701923" y="971407"/>
                  </a:lnTo>
                  <a:lnTo>
                    <a:pt x="7706356" y="972472"/>
                  </a:lnTo>
                  <a:lnTo>
                    <a:pt x="7710604" y="973958"/>
                  </a:lnTo>
                  <a:lnTo>
                    <a:pt x="7711390" y="973683"/>
                  </a:lnTo>
                  <a:lnTo>
                    <a:pt x="7711959" y="973819"/>
                  </a:lnTo>
                  <a:lnTo>
                    <a:pt x="7718202" y="971299"/>
                  </a:lnTo>
                  <a:lnTo>
                    <a:pt x="7721416" y="970174"/>
                  </a:lnTo>
                  <a:cubicBezTo>
                    <a:pt x="7741678" y="953430"/>
                    <a:pt x="7817146" y="1003408"/>
                    <a:pt x="7852140" y="1032721"/>
                  </a:cubicBezTo>
                  <a:lnTo>
                    <a:pt x="7852140" y="1174052"/>
                  </a:lnTo>
                  <a:cubicBezTo>
                    <a:pt x="7878687" y="1169728"/>
                    <a:pt x="7925698" y="1162488"/>
                    <a:pt x="7932335" y="1163644"/>
                  </a:cubicBezTo>
                  <a:cubicBezTo>
                    <a:pt x="7941636" y="1165253"/>
                    <a:pt x="8035054" y="1196476"/>
                    <a:pt x="8035054" y="1196476"/>
                  </a:cubicBezTo>
                  <a:cubicBezTo>
                    <a:pt x="8035054" y="1196476"/>
                    <a:pt x="8044255" y="1206633"/>
                    <a:pt x="8055065" y="1219655"/>
                  </a:cubicBezTo>
                  <a:lnTo>
                    <a:pt x="8055066" y="1219656"/>
                  </a:lnTo>
                  <a:lnTo>
                    <a:pt x="8060444" y="1219656"/>
                  </a:lnTo>
                  <a:lnTo>
                    <a:pt x="8060444" y="1226230"/>
                  </a:lnTo>
                  <a:lnTo>
                    <a:pt x="8060495" y="1226292"/>
                  </a:lnTo>
                  <a:cubicBezTo>
                    <a:pt x="8076031" y="1245599"/>
                    <a:pt x="8092221" y="1268174"/>
                    <a:pt x="8088098" y="1274408"/>
                  </a:cubicBezTo>
                  <a:cubicBezTo>
                    <a:pt x="8083623" y="1281146"/>
                    <a:pt x="8069796" y="1298693"/>
                    <a:pt x="8060495" y="1310508"/>
                  </a:cubicBezTo>
                  <a:cubicBezTo>
                    <a:pt x="8056523" y="1315486"/>
                    <a:pt x="8053456" y="1319408"/>
                    <a:pt x="8052199" y="1321067"/>
                  </a:cubicBezTo>
                  <a:cubicBezTo>
                    <a:pt x="8052890" y="1319006"/>
                    <a:pt x="8045631" y="1311483"/>
                    <a:pt x="8033933" y="1301706"/>
                  </a:cubicBezTo>
                  <a:lnTo>
                    <a:pt x="8026518" y="1296275"/>
                  </a:lnTo>
                  <a:lnTo>
                    <a:pt x="8047726" y="1314330"/>
                  </a:lnTo>
                  <a:lnTo>
                    <a:pt x="8052192" y="1321109"/>
                  </a:lnTo>
                  <a:lnTo>
                    <a:pt x="8052199" y="1321119"/>
                  </a:lnTo>
                  <a:cubicBezTo>
                    <a:pt x="8053455" y="1319460"/>
                    <a:pt x="8056573" y="1315538"/>
                    <a:pt x="8060495" y="1310560"/>
                  </a:cubicBezTo>
                  <a:lnTo>
                    <a:pt x="8060495" y="1515731"/>
                  </a:lnTo>
                  <a:lnTo>
                    <a:pt x="8087463" y="1508718"/>
                  </a:lnTo>
                  <a:cubicBezTo>
                    <a:pt x="8095275" y="1506845"/>
                    <a:pt x="8101170" y="1505664"/>
                    <a:pt x="8102980" y="1505840"/>
                  </a:cubicBezTo>
                  <a:cubicBezTo>
                    <a:pt x="8110119" y="1506544"/>
                    <a:pt x="8180258" y="1526857"/>
                    <a:pt x="8180258" y="1526857"/>
                  </a:cubicBezTo>
                  <a:cubicBezTo>
                    <a:pt x="8180258" y="1526857"/>
                    <a:pt x="8220531" y="1581560"/>
                    <a:pt x="8213291" y="1592420"/>
                  </a:cubicBezTo>
                  <a:cubicBezTo>
                    <a:pt x="8207157" y="1601571"/>
                    <a:pt x="8183727" y="1631889"/>
                    <a:pt x="8179755" y="1637269"/>
                  </a:cubicBezTo>
                  <a:cubicBezTo>
                    <a:pt x="8180258" y="1636012"/>
                    <a:pt x="8178347" y="1632945"/>
                    <a:pt x="8174727" y="1628822"/>
                  </a:cubicBezTo>
                  <a:cubicBezTo>
                    <a:pt x="8156074" y="1607554"/>
                    <a:pt x="8091667" y="1557678"/>
                    <a:pt x="8071807" y="1576281"/>
                  </a:cubicBezTo>
                  <a:lnTo>
                    <a:pt x="8071757" y="1576281"/>
                  </a:lnTo>
                  <a:lnTo>
                    <a:pt x="8062820" y="1580563"/>
                  </a:lnTo>
                  <a:lnTo>
                    <a:pt x="8062855" y="1580574"/>
                  </a:lnTo>
                  <a:cubicBezTo>
                    <a:pt x="8065804" y="1580414"/>
                    <a:pt x="8068803" y="1579093"/>
                    <a:pt x="8071807" y="1576284"/>
                  </a:cubicBezTo>
                  <a:cubicBezTo>
                    <a:pt x="8091667" y="1557680"/>
                    <a:pt x="8156074" y="1607557"/>
                    <a:pt x="8174728" y="1628825"/>
                  </a:cubicBezTo>
                  <a:lnTo>
                    <a:pt x="8174728" y="1812738"/>
                  </a:lnTo>
                  <a:lnTo>
                    <a:pt x="8206139" y="1804411"/>
                  </a:lnTo>
                  <a:cubicBezTo>
                    <a:pt x="8215579" y="1802079"/>
                    <a:pt x="8222919" y="1800520"/>
                    <a:pt x="8224955" y="1800721"/>
                  </a:cubicBezTo>
                  <a:cubicBezTo>
                    <a:pt x="8228525" y="1801073"/>
                    <a:pt x="8247845" y="1806327"/>
                    <a:pt x="8266272" y="1811494"/>
                  </a:cubicBezTo>
                  <a:lnTo>
                    <a:pt x="8272471" y="1813252"/>
                  </a:lnTo>
                  <a:lnTo>
                    <a:pt x="8278006" y="1801759"/>
                  </a:lnTo>
                  <a:cubicBezTo>
                    <a:pt x="8285743" y="1787763"/>
                    <a:pt x="8294240" y="1775030"/>
                    <a:pt x="8294240" y="1775030"/>
                  </a:cubicBezTo>
                  <a:cubicBezTo>
                    <a:pt x="8294240" y="1775030"/>
                    <a:pt x="8353468" y="1756125"/>
                    <a:pt x="8359501" y="1755471"/>
                  </a:cubicBezTo>
                  <a:cubicBezTo>
                    <a:pt x="8363071" y="1755069"/>
                    <a:pt x="8385747" y="1761706"/>
                    <a:pt x="8403696" y="1767186"/>
                  </a:cubicBezTo>
                  <a:lnTo>
                    <a:pt x="8403796" y="1767217"/>
                  </a:lnTo>
                  <a:lnTo>
                    <a:pt x="8403796" y="1574425"/>
                  </a:lnTo>
                  <a:lnTo>
                    <a:pt x="8410283" y="1583607"/>
                  </a:lnTo>
                  <a:lnTo>
                    <a:pt x="8410333" y="1583678"/>
                  </a:lnTo>
                  <a:cubicBezTo>
                    <a:pt x="8407970" y="1575985"/>
                    <a:pt x="8513052" y="1486940"/>
                    <a:pt x="8535828" y="1507705"/>
                  </a:cubicBezTo>
                  <a:cubicBezTo>
                    <a:pt x="8543269" y="1514493"/>
                    <a:pt x="8552018" y="1510773"/>
                    <a:pt x="8560465" y="1502677"/>
                  </a:cubicBezTo>
                  <a:lnTo>
                    <a:pt x="8579671" y="1502677"/>
                  </a:lnTo>
                  <a:lnTo>
                    <a:pt x="8579671" y="1477337"/>
                  </a:lnTo>
                  <a:cubicBezTo>
                    <a:pt x="8588419" y="1463008"/>
                    <a:pt x="8594503" y="1449533"/>
                    <a:pt x="8594503" y="1449533"/>
                  </a:cubicBezTo>
                  <a:lnTo>
                    <a:pt x="8594390" y="1449512"/>
                  </a:lnTo>
                  <a:lnTo>
                    <a:pt x="8590318" y="1457910"/>
                  </a:lnTo>
                  <a:cubicBezTo>
                    <a:pt x="8587703" y="1463070"/>
                    <a:pt x="8583995" y="1470021"/>
                    <a:pt x="8579621" y="1477186"/>
                  </a:cubicBezTo>
                  <a:lnTo>
                    <a:pt x="8579621" y="1502526"/>
                  </a:lnTo>
                  <a:lnTo>
                    <a:pt x="8560414" y="1502526"/>
                  </a:lnTo>
                  <a:cubicBezTo>
                    <a:pt x="8551968" y="1510621"/>
                    <a:pt x="8543219" y="1514342"/>
                    <a:pt x="8535778" y="1507554"/>
                  </a:cubicBezTo>
                  <a:lnTo>
                    <a:pt x="8535728" y="1507504"/>
                  </a:lnTo>
                  <a:cubicBezTo>
                    <a:pt x="8513002" y="1486739"/>
                    <a:pt x="8407869" y="1575832"/>
                    <a:pt x="8410232" y="1583475"/>
                  </a:cubicBezTo>
                  <a:cubicBezTo>
                    <a:pt x="8409227" y="1581966"/>
                    <a:pt x="8406813" y="1578598"/>
                    <a:pt x="8403696" y="1574224"/>
                  </a:cubicBezTo>
                  <a:cubicBezTo>
                    <a:pt x="8395853" y="1563213"/>
                    <a:pt x="8383836" y="1546419"/>
                    <a:pt x="8379965" y="1539984"/>
                  </a:cubicBezTo>
                  <a:cubicBezTo>
                    <a:pt x="8373630" y="1529425"/>
                    <a:pt x="8424763" y="1467482"/>
                    <a:pt x="8424763" y="1467482"/>
                  </a:cubicBezTo>
                  <a:cubicBezTo>
                    <a:pt x="8424763" y="1467482"/>
                    <a:pt x="8503650" y="1438421"/>
                    <a:pt x="8511493" y="1436913"/>
                  </a:cubicBezTo>
                  <a:cubicBezTo>
                    <a:pt x="8517125" y="1435806"/>
                    <a:pt x="8557297" y="1442695"/>
                    <a:pt x="8579621" y="1446667"/>
                  </a:cubicBezTo>
                  <a:lnTo>
                    <a:pt x="8579671" y="1446676"/>
                  </a:lnTo>
                  <a:lnTo>
                    <a:pt x="8579671" y="1307798"/>
                  </a:lnTo>
                  <a:cubicBezTo>
                    <a:pt x="8611497" y="1280346"/>
                    <a:pt x="8666150" y="1242636"/>
                    <a:pt x="8681787" y="1256915"/>
                  </a:cubicBezTo>
                  <a:cubicBezTo>
                    <a:pt x="8691440" y="1265764"/>
                    <a:pt x="8703407" y="1256814"/>
                    <a:pt x="8713965" y="1243541"/>
                  </a:cubicBezTo>
                  <a:lnTo>
                    <a:pt x="8720200" y="1243541"/>
                  </a:lnTo>
                  <a:lnTo>
                    <a:pt x="8720200" y="1243440"/>
                  </a:lnTo>
                  <a:lnTo>
                    <a:pt x="8713965" y="1243440"/>
                  </a:lnTo>
                  <a:cubicBezTo>
                    <a:pt x="8703407" y="1256713"/>
                    <a:pt x="8691491" y="1265663"/>
                    <a:pt x="8681787" y="1256814"/>
                  </a:cubicBezTo>
                  <a:lnTo>
                    <a:pt x="8681737" y="1256763"/>
                  </a:lnTo>
                  <a:cubicBezTo>
                    <a:pt x="8666100" y="1242484"/>
                    <a:pt x="8611447" y="1280243"/>
                    <a:pt x="8579621" y="1307645"/>
                  </a:cubicBezTo>
                  <a:cubicBezTo>
                    <a:pt x="8565191" y="1320064"/>
                    <a:pt x="8555487" y="1330321"/>
                    <a:pt x="8556241" y="1332734"/>
                  </a:cubicBezTo>
                  <a:cubicBezTo>
                    <a:pt x="8552722" y="1327556"/>
                    <a:pt x="8531353" y="1298243"/>
                    <a:pt x="8525974" y="1289294"/>
                  </a:cubicBezTo>
                  <a:cubicBezTo>
                    <a:pt x="8519638" y="1278735"/>
                    <a:pt x="8570772" y="1216792"/>
                    <a:pt x="8570772" y="1216792"/>
                  </a:cubicBezTo>
                  <a:cubicBezTo>
                    <a:pt x="8570772" y="1216792"/>
                    <a:pt x="8649659" y="1187731"/>
                    <a:pt x="8657502" y="1186222"/>
                  </a:cubicBezTo>
                  <a:cubicBezTo>
                    <a:pt x="8662681" y="1185217"/>
                    <a:pt x="8697323" y="1190999"/>
                    <a:pt x="8720200" y="1195021"/>
                  </a:cubicBezTo>
                  <a:lnTo>
                    <a:pt x="8720200" y="984404"/>
                  </a:lnTo>
                  <a:cubicBezTo>
                    <a:pt x="8751272" y="958661"/>
                    <a:pt x="8800042" y="926131"/>
                    <a:pt x="8814170" y="938851"/>
                  </a:cubicBezTo>
                  <a:cubicBezTo>
                    <a:pt x="8819600" y="943729"/>
                    <a:pt x="8825860" y="942707"/>
                    <a:pt x="8832195" y="938432"/>
                  </a:cubicBezTo>
                  <a:lnTo>
                    <a:pt x="8832285" y="938336"/>
                  </a:lnTo>
                  <a:lnTo>
                    <a:pt x="8822944" y="941973"/>
                  </a:lnTo>
                  <a:cubicBezTo>
                    <a:pt x="8819909" y="942153"/>
                    <a:pt x="8816986" y="941189"/>
                    <a:pt x="8814271" y="938751"/>
                  </a:cubicBezTo>
                  <a:cubicBezTo>
                    <a:pt x="8800143" y="926031"/>
                    <a:pt x="8751373" y="958561"/>
                    <a:pt x="8720300" y="984303"/>
                  </a:cubicBezTo>
                  <a:cubicBezTo>
                    <a:pt x="8704211" y="997678"/>
                    <a:pt x="8692899" y="1009141"/>
                    <a:pt x="8693653" y="1011605"/>
                  </a:cubicBezTo>
                  <a:cubicBezTo>
                    <a:pt x="8690284" y="1006778"/>
                    <a:pt x="8670273" y="979426"/>
                    <a:pt x="8665245" y="971030"/>
                  </a:cubicBezTo>
                  <a:cubicBezTo>
                    <a:pt x="8659312" y="961125"/>
                    <a:pt x="8708837" y="902249"/>
                    <a:pt x="8708837" y="902249"/>
                  </a:cubicBezTo>
                  <a:cubicBezTo>
                    <a:pt x="8708837" y="902249"/>
                    <a:pt x="8784456" y="874041"/>
                    <a:pt x="8791947" y="872533"/>
                  </a:cubicBezTo>
                  <a:cubicBezTo>
                    <a:pt x="8793531" y="872206"/>
                    <a:pt x="8797905" y="872496"/>
                    <a:pt x="8803838" y="873156"/>
                  </a:cubicBezTo>
                  <a:lnTo>
                    <a:pt x="8824980" y="875989"/>
                  </a:lnTo>
                  <a:lnTo>
                    <a:pt x="8824980" y="567997"/>
                  </a:lnTo>
                  <a:cubicBezTo>
                    <a:pt x="8863996" y="559198"/>
                    <a:pt x="8938710" y="550399"/>
                    <a:pt x="8944844" y="570360"/>
                  </a:cubicBezTo>
                  <a:cubicBezTo>
                    <a:pt x="8946504" y="575639"/>
                    <a:pt x="8950425" y="578052"/>
                    <a:pt x="8955755" y="578555"/>
                  </a:cubicBezTo>
                  <a:lnTo>
                    <a:pt x="8955755" y="888227"/>
                  </a:lnTo>
                  <a:lnTo>
                    <a:pt x="8955805" y="888220"/>
                  </a:lnTo>
                  <a:cubicBezTo>
                    <a:pt x="8968023" y="886561"/>
                    <a:pt x="8978129" y="885454"/>
                    <a:pt x="8980693" y="885957"/>
                  </a:cubicBezTo>
                  <a:cubicBezTo>
                    <a:pt x="8988185" y="887466"/>
                    <a:pt x="9063804" y="915672"/>
                    <a:pt x="9063804" y="915672"/>
                  </a:cubicBezTo>
                  <a:cubicBezTo>
                    <a:pt x="9063804" y="915672"/>
                    <a:pt x="9113328" y="974548"/>
                    <a:pt x="9107395" y="984453"/>
                  </a:cubicBezTo>
                  <a:cubicBezTo>
                    <a:pt x="9102368" y="992799"/>
                    <a:pt x="9082306" y="1020151"/>
                    <a:pt x="9078988" y="1025028"/>
                  </a:cubicBezTo>
                  <a:cubicBezTo>
                    <a:pt x="9079591" y="1023017"/>
                    <a:pt x="9072150" y="1014972"/>
                    <a:pt x="9060586" y="1004766"/>
                  </a:cubicBezTo>
                  <a:cubicBezTo>
                    <a:pt x="9030721" y="978520"/>
                    <a:pt x="8973805" y="938247"/>
                    <a:pt x="8958319" y="952174"/>
                  </a:cubicBezTo>
                  <a:lnTo>
                    <a:pt x="8958319" y="952124"/>
                  </a:lnTo>
                  <a:lnTo>
                    <a:pt x="8946098" y="954086"/>
                  </a:lnTo>
                  <a:lnTo>
                    <a:pt x="8943505" y="953076"/>
                  </a:lnTo>
                  <a:lnTo>
                    <a:pt x="8935973" y="947197"/>
                  </a:lnTo>
                  <a:lnTo>
                    <a:pt x="8927138" y="937661"/>
                  </a:lnTo>
                  <a:lnTo>
                    <a:pt x="8907412" y="908160"/>
                  </a:lnTo>
                  <a:lnTo>
                    <a:pt x="8901649" y="896853"/>
                  </a:lnTo>
                  <a:lnTo>
                    <a:pt x="8901555" y="896869"/>
                  </a:lnTo>
                  <a:cubicBezTo>
                    <a:pt x="8901555" y="896869"/>
                    <a:pt x="8910303" y="915586"/>
                    <a:pt x="8921767" y="931863"/>
                  </a:cubicBezTo>
                  <a:lnTo>
                    <a:pt x="8927138" y="937661"/>
                  </a:lnTo>
                  <a:lnTo>
                    <a:pt x="8930829" y="943181"/>
                  </a:lnTo>
                  <a:lnTo>
                    <a:pt x="8935973" y="947197"/>
                  </a:lnTo>
                  <a:lnTo>
                    <a:pt x="8940244" y="951807"/>
                  </a:lnTo>
                  <a:lnTo>
                    <a:pt x="8943505" y="953076"/>
                  </a:lnTo>
                  <a:lnTo>
                    <a:pt x="8945020" y="954259"/>
                  </a:lnTo>
                  <a:lnTo>
                    <a:pt x="8946098" y="954086"/>
                  </a:lnTo>
                  <a:lnTo>
                    <a:pt x="8949596" y="955449"/>
                  </a:lnTo>
                  <a:cubicBezTo>
                    <a:pt x="8952631" y="955629"/>
                    <a:pt x="8955554" y="954665"/>
                    <a:pt x="8958269" y="952226"/>
                  </a:cubicBezTo>
                  <a:cubicBezTo>
                    <a:pt x="8973754" y="938298"/>
                    <a:pt x="9030720" y="978521"/>
                    <a:pt x="9060535" y="1004817"/>
                  </a:cubicBezTo>
                  <a:lnTo>
                    <a:pt x="9060535" y="1207038"/>
                  </a:lnTo>
                  <a:cubicBezTo>
                    <a:pt x="9044899" y="1209703"/>
                    <a:pt x="9032027" y="1212117"/>
                    <a:pt x="9032027" y="1212117"/>
                  </a:cubicBezTo>
                  <a:cubicBezTo>
                    <a:pt x="9032027" y="1212117"/>
                    <a:pt x="9033284" y="1214898"/>
                    <a:pt x="9035478" y="1219278"/>
                  </a:cubicBezTo>
                  <a:lnTo>
                    <a:pt x="9036985" y="1222063"/>
                  </a:lnTo>
                  <a:lnTo>
                    <a:pt x="9038016" y="1224152"/>
                  </a:lnTo>
                  <a:lnTo>
                    <a:pt x="9039153" y="1226067"/>
                  </a:lnTo>
                  <a:lnTo>
                    <a:pt x="9044550" y="1236036"/>
                  </a:lnTo>
                  <a:lnTo>
                    <a:pt x="9049564" y="1243598"/>
                  </a:lnTo>
                  <a:lnTo>
                    <a:pt x="9052805" y="1249057"/>
                  </a:lnTo>
                  <a:lnTo>
                    <a:pt x="9054189" y="1250575"/>
                  </a:lnTo>
                  <a:lnTo>
                    <a:pt x="9057325" y="1255306"/>
                  </a:lnTo>
                  <a:cubicBezTo>
                    <a:pt x="9061988" y="1261361"/>
                    <a:pt x="9066947" y="1266653"/>
                    <a:pt x="9071884" y="1270003"/>
                  </a:cubicBezTo>
                  <a:lnTo>
                    <a:pt x="9071902" y="1270010"/>
                  </a:lnTo>
                  <a:lnTo>
                    <a:pt x="9054189" y="1250575"/>
                  </a:lnTo>
                  <a:lnTo>
                    <a:pt x="9049564" y="1243598"/>
                  </a:lnTo>
                  <a:lnTo>
                    <a:pt x="9039153" y="1226067"/>
                  </a:lnTo>
                  <a:lnTo>
                    <a:pt x="9036985" y="1222063"/>
                  </a:lnTo>
                  <a:lnTo>
                    <a:pt x="9032078" y="1212115"/>
                  </a:lnTo>
                  <a:cubicBezTo>
                    <a:pt x="9032078" y="1212115"/>
                    <a:pt x="9044949" y="1209752"/>
                    <a:pt x="9060586" y="1207037"/>
                  </a:cubicBezTo>
                  <a:cubicBezTo>
                    <a:pt x="9082709" y="1203216"/>
                    <a:pt x="9110412" y="1198791"/>
                    <a:pt x="9115038" y="1199696"/>
                  </a:cubicBezTo>
                  <a:cubicBezTo>
                    <a:pt x="9122881" y="1201204"/>
                    <a:pt x="9201768" y="1230265"/>
                    <a:pt x="9201768" y="1230265"/>
                  </a:cubicBezTo>
                  <a:cubicBezTo>
                    <a:pt x="9201768" y="1230265"/>
                    <a:pt x="9252952" y="1292159"/>
                    <a:pt x="9246566" y="1302767"/>
                  </a:cubicBezTo>
                  <a:cubicBezTo>
                    <a:pt x="9241187" y="1311717"/>
                    <a:pt x="9219868" y="1341029"/>
                    <a:pt x="9216299" y="1346208"/>
                  </a:cubicBezTo>
                  <a:cubicBezTo>
                    <a:pt x="9216852" y="1344297"/>
                    <a:pt x="9210919" y="1337459"/>
                    <a:pt x="9201165" y="1328460"/>
                  </a:cubicBezTo>
                  <a:lnTo>
                    <a:pt x="9193467" y="1322033"/>
                  </a:lnTo>
                  <a:lnTo>
                    <a:pt x="9201165" y="1328462"/>
                  </a:lnTo>
                  <a:lnTo>
                    <a:pt x="9201165" y="1460041"/>
                  </a:lnTo>
                  <a:cubicBezTo>
                    <a:pt x="9192114" y="1461650"/>
                    <a:pt x="9185880" y="1462807"/>
                    <a:pt x="9185880" y="1462807"/>
                  </a:cubicBezTo>
                  <a:lnTo>
                    <a:pt x="9185902" y="1462852"/>
                  </a:lnTo>
                  <a:lnTo>
                    <a:pt x="9201165" y="1460091"/>
                  </a:lnTo>
                  <a:cubicBezTo>
                    <a:pt x="9223589" y="1456119"/>
                    <a:pt x="9263309" y="1449331"/>
                    <a:pt x="9268890" y="1450436"/>
                  </a:cubicBezTo>
                  <a:cubicBezTo>
                    <a:pt x="9276733" y="1451946"/>
                    <a:pt x="9355620" y="1481006"/>
                    <a:pt x="9355620" y="1481006"/>
                  </a:cubicBezTo>
                  <a:cubicBezTo>
                    <a:pt x="9355620" y="1481006"/>
                    <a:pt x="9363414" y="1490459"/>
                    <a:pt x="9372514" y="1502576"/>
                  </a:cubicBezTo>
                  <a:cubicBezTo>
                    <a:pt x="9374023" y="1504587"/>
                    <a:pt x="9375531" y="1506649"/>
                    <a:pt x="9377089" y="1508760"/>
                  </a:cubicBezTo>
                  <a:cubicBezTo>
                    <a:pt x="9390212" y="1526710"/>
                    <a:pt x="9403838" y="1547777"/>
                    <a:pt x="9400368" y="1553558"/>
                  </a:cubicBezTo>
                  <a:cubicBezTo>
                    <a:pt x="9396598" y="1559843"/>
                    <a:pt x="9384933" y="1576184"/>
                    <a:pt x="9377089" y="1587145"/>
                  </a:cubicBezTo>
                  <a:lnTo>
                    <a:pt x="9377089" y="1778032"/>
                  </a:lnTo>
                  <a:lnTo>
                    <a:pt x="9399897" y="1771523"/>
                  </a:lnTo>
                  <a:cubicBezTo>
                    <a:pt x="9406503" y="1769775"/>
                    <a:pt x="9411481" y="1768669"/>
                    <a:pt x="9412989" y="1768845"/>
                  </a:cubicBezTo>
                  <a:cubicBezTo>
                    <a:pt x="9419022" y="1769499"/>
                    <a:pt x="9478250" y="1788404"/>
                    <a:pt x="9478250" y="1788404"/>
                  </a:cubicBezTo>
                  <a:cubicBezTo>
                    <a:pt x="9478250" y="1788404"/>
                    <a:pt x="9512239" y="1839336"/>
                    <a:pt x="9506155" y="1849442"/>
                  </a:cubicBezTo>
                  <a:cubicBezTo>
                    <a:pt x="9501027" y="1857989"/>
                    <a:pt x="9481167" y="1886246"/>
                    <a:pt x="9477848" y="1891224"/>
                  </a:cubicBezTo>
                  <a:cubicBezTo>
                    <a:pt x="9478301" y="1890067"/>
                    <a:pt x="9476692" y="1887252"/>
                    <a:pt x="9473625" y="1883380"/>
                  </a:cubicBezTo>
                  <a:lnTo>
                    <a:pt x="9472906" y="1882691"/>
                  </a:lnTo>
                  <a:lnTo>
                    <a:pt x="9455692" y="1864940"/>
                  </a:lnTo>
                  <a:lnTo>
                    <a:pt x="9448130" y="1858954"/>
                  </a:lnTo>
                  <a:lnTo>
                    <a:pt x="9443609" y="1854622"/>
                  </a:lnTo>
                  <a:lnTo>
                    <a:pt x="9434963" y="1848531"/>
                  </a:lnTo>
                  <a:lnTo>
                    <a:pt x="9430485" y="1844986"/>
                  </a:lnTo>
                  <a:lnTo>
                    <a:pt x="9428466" y="1843954"/>
                  </a:lnTo>
                  <a:lnTo>
                    <a:pt x="9423926" y="1840755"/>
                  </a:lnTo>
                  <a:cubicBezTo>
                    <a:pt x="9417348" y="1836786"/>
                    <a:pt x="9410919" y="1833669"/>
                    <a:pt x="9405141" y="1831999"/>
                  </a:cubicBezTo>
                  <a:lnTo>
                    <a:pt x="9405100" y="1832005"/>
                  </a:lnTo>
                  <a:lnTo>
                    <a:pt x="9428466" y="1843954"/>
                  </a:lnTo>
                  <a:lnTo>
                    <a:pt x="9434963" y="1848531"/>
                  </a:lnTo>
                  <a:lnTo>
                    <a:pt x="9448130" y="1858954"/>
                  </a:lnTo>
                  <a:lnTo>
                    <a:pt x="9472906" y="1882691"/>
                  </a:lnTo>
                  <a:lnTo>
                    <a:pt x="9473574" y="1883380"/>
                  </a:lnTo>
                  <a:lnTo>
                    <a:pt x="9473574" y="2054579"/>
                  </a:lnTo>
                  <a:cubicBezTo>
                    <a:pt x="9460451" y="2058551"/>
                    <a:pt x="9449340" y="2062121"/>
                    <a:pt x="9449340" y="2062121"/>
                  </a:cubicBezTo>
                  <a:cubicBezTo>
                    <a:pt x="9449340" y="2062121"/>
                    <a:pt x="9450300" y="2065364"/>
                    <a:pt x="9452012" y="2070213"/>
                  </a:cubicBezTo>
                  <a:lnTo>
                    <a:pt x="9454030" y="2075190"/>
                  </a:lnTo>
                  <a:lnTo>
                    <a:pt x="9456806" y="2082462"/>
                  </a:lnTo>
                  <a:lnTo>
                    <a:pt x="9457701" y="2084248"/>
                  </a:lnTo>
                  <a:lnTo>
                    <a:pt x="9459196" y="2087936"/>
                  </a:lnTo>
                  <a:lnTo>
                    <a:pt x="9461417" y="2091661"/>
                  </a:lnTo>
                  <a:lnTo>
                    <a:pt x="9464898" y="2098606"/>
                  </a:lnTo>
                  <a:lnTo>
                    <a:pt x="9467173" y="2101317"/>
                  </a:lnTo>
                  <a:lnTo>
                    <a:pt x="9469646" y="2105465"/>
                  </a:lnTo>
                  <a:lnTo>
                    <a:pt x="9471685" y="2106693"/>
                  </a:lnTo>
                  <a:lnTo>
                    <a:pt x="9474865" y="2110482"/>
                  </a:lnTo>
                  <a:lnTo>
                    <a:pt x="9482046" y="2112931"/>
                  </a:lnTo>
                  <a:lnTo>
                    <a:pt x="9482113" y="2112972"/>
                  </a:lnTo>
                  <a:lnTo>
                    <a:pt x="9482133" y="2112961"/>
                  </a:lnTo>
                  <a:lnTo>
                    <a:pt x="9482046" y="2112931"/>
                  </a:lnTo>
                  <a:lnTo>
                    <a:pt x="9471685" y="2106693"/>
                  </a:lnTo>
                  <a:lnTo>
                    <a:pt x="9467173" y="2101317"/>
                  </a:lnTo>
                  <a:lnTo>
                    <a:pt x="9461417" y="2091661"/>
                  </a:lnTo>
                  <a:lnTo>
                    <a:pt x="9457701" y="2084248"/>
                  </a:lnTo>
                  <a:lnTo>
                    <a:pt x="9454030" y="2075190"/>
                  </a:lnTo>
                  <a:lnTo>
                    <a:pt x="9451375" y="2068237"/>
                  </a:lnTo>
                  <a:cubicBezTo>
                    <a:pt x="9450095" y="2064503"/>
                    <a:pt x="9449390" y="2062120"/>
                    <a:pt x="9449390" y="2062120"/>
                  </a:cubicBezTo>
                  <a:cubicBezTo>
                    <a:pt x="9449390" y="2062120"/>
                    <a:pt x="9460451" y="2058600"/>
                    <a:pt x="9473624" y="2054578"/>
                  </a:cubicBezTo>
                  <a:cubicBezTo>
                    <a:pt x="9491272" y="2049249"/>
                    <a:pt x="9512590" y="2043064"/>
                    <a:pt x="9516059" y="2043416"/>
                  </a:cubicBezTo>
                  <a:cubicBezTo>
                    <a:pt x="9520585" y="2043907"/>
                    <a:pt x="9555032" y="2054663"/>
                    <a:pt x="9571972" y="2060011"/>
                  </a:cubicBezTo>
                  <a:lnTo>
                    <a:pt x="9581300" y="2062968"/>
                  </a:lnTo>
                  <a:lnTo>
                    <a:pt x="9586487" y="2071040"/>
                  </a:lnTo>
                  <a:cubicBezTo>
                    <a:pt x="9595761" y="2085839"/>
                    <a:pt x="9613738" y="2116383"/>
                    <a:pt x="9609176" y="2123962"/>
                  </a:cubicBezTo>
                  <a:cubicBezTo>
                    <a:pt x="9604047" y="2132510"/>
                    <a:pt x="9584187" y="2160766"/>
                    <a:pt x="9580869" y="2165744"/>
                  </a:cubicBezTo>
                  <a:cubicBezTo>
                    <a:pt x="9581472" y="2164236"/>
                    <a:pt x="9578556" y="2159861"/>
                    <a:pt x="9573377" y="2154029"/>
                  </a:cubicBezTo>
                  <a:cubicBezTo>
                    <a:pt x="9554422" y="2132711"/>
                    <a:pt x="9505501" y="2092740"/>
                    <a:pt x="9489714" y="2108980"/>
                  </a:cubicBezTo>
                  <a:cubicBezTo>
                    <a:pt x="9505501" y="2092740"/>
                    <a:pt x="9554422" y="2132712"/>
                    <a:pt x="9573377" y="2154030"/>
                  </a:cubicBezTo>
                  <a:lnTo>
                    <a:pt x="9573377" y="2757724"/>
                  </a:lnTo>
                  <a:lnTo>
                    <a:pt x="10498252" y="2757724"/>
                  </a:lnTo>
                  <a:lnTo>
                    <a:pt x="10498252" y="2084012"/>
                  </a:lnTo>
                  <a:lnTo>
                    <a:pt x="10498152" y="2084092"/>
                  </a:lnTo>
                  <a:cubicBezTo>
                    <a:pt x="10488900" y="2093393"/>
                    <a:pt x="10483018" y="2101136"/>
                    <a:pt x="10483822" y="2103248"/>
                  </a:cubicBezTo>
                  <a:cubicBezTo>
                    <a:pt x="10480504" y="2098170"/>
                    <a:pt x="10460694" y="2069511"/>
                    <a:pt x="10455515" y="2060813"/>
                  </a:cubicBezTo>
                  <a:cubicBezTo>
                    <a:pt x="10449432" y="2050556"/>
                    <a:pt x="10483420" y="1998819"/>
                    <a:pt x="10483420" y="1998819"/>
                  </a:cubicBezTo>
                  <a:cubicBezTo>
                    <a:pt x="10483420" y="1998819"/>
                    <a:pt x="10542648" y="1979613"/>
                    <a:pt x="10548681" y="1978959"/>
                  </a:cubicBezTo>
                  <a:cubicBezTo>
                    <a:pt x="10552704" y="1978507"/>
                    <a:pt x="10580960" y="1987104"/>
                    <a:pt x="10599362" y="1992886"/>
                  </a:cubicBezTo>
                  <a:cubicBezTo>
                    <a:pt x="10608563" y="1995752"/>
                    <a:pt x="10615351" y="1997964"/>
                    <a:pt x="10615351" y="1997964"/>
                  </a:cubicBezTo>
                  <a:cubicBezTo>
                    <a:pt x="10615351" y="1997964"/>
                    <a:pt x="10614646" y="2000384"/>
                    <a:pt x="10613366" y="2004176"/>
                  </a:cubicBezTo>
                  <a:lnTo>
                    <a:pt x="10609902" y="2013389"/>
                  </a:lnTo>
                  <a:lnTo>
                    <a:pt x="10607301" y="2019906"/>
                  </a:lnTo>
                  <a:lnTo>
                    <a:pt x="10603061" y="2028496"/>
                  </a:lnTo>
                  <a:lnTo>
                    <a:pt x="10597740" y="2037558"/>
                  </a:lnTo>
                  <a:lnTo>
                    <a:pt x="10593006" y="2043283"/>
                  </a:lnTo>
                  <a:lnTo>
                    <a:pt x="10582809" y="2049511"/>
                  </a:lnTo>
                  <a:lnTo>
                    <a:pt x="10582639" y="2049569"/>
                  </a:lnTo>
                  <a:lnTo>
                    <a:pt x="10582678" y="2049591"/>
                  </a:lnTo>
                  <a:lnTo>
                    <a:pt x="10582809" y="2049511"/>
                  </a:lnTo>
                  <a:lnTo>
                    <a:pt x="10589876" y="2047069"/>
                  </a:lnTo>
                  <a:lnTo>
                    <a:pt x="10593006" y="2043283"/>
                  </a:lnTo>
                  <a:lnTo>
                    <a:pt x="10595145" y="2041977"/>
                  </a:lnTo>
                  <a:lnTo>
                    <a:pt x="10597740" y="2037558"/>
                  </a:lnTo>
                  <a:lnTo>
                    <a:pt x="10599843" y="2035014"/>
                  </a:lnTo>
                  <a:lnTo>
                    <a:pt x="10603061" y="2028496"/>
                  </a:lnTo>
                  <a:lnTo>
                    <a:pt x="10605595" y="2024180"/>
                  </a:lnTo>
                  <a:lnTo>
                    <a:pt x="10607301" y="2019906"/>
                  </a:lnTo>
                  <a:lnTo>
                    <a:pt x="10607935" y="2018622"/>
                  </a:lnTo>
                  <a:lnTo>
                    <a:pt x="10609902" y="2013389"/>
                  </a:lnTo>
                  <a:lnTo>
                    <a:pt x="10612779" y="2006182"/>
                  </a:lnTo>
                  <a:cubicBezTo>
                    <a:pt x="10614491" y="2001258"/>
                    <a:pt x="10615451" y="1997964"/>
                    <a:pt x="10615451" y="1997964"/>
                  </a:cubicBezTo>
                  <a:cubicBezTo>
                    <a:pt x="10615451" y="1997964"/>
                    <a:pt x="10608664" y="1995752"/>
                    <a:pt x="10599463" y="1992886"/>
                  </a:cubicBezTo>
                  <a:lnTo>
                    <a:pt x="10599463" y="1807107"/>
                  </a:lnTo>
                  <a:lnTo>
                    <a:pt x="10602616" y="1804361"/>
                  </a:lnTo>
                  <a:lnTo>
                    <a:pt x="10635025" y="1777915"/>
                  </a:lnTo>
                  <a:lnTo>
                    <a:pt x="10662743" y="1763525"/>
                  </a:lnTo>
                  <a:lnTo>
                    <a:pt x="10678136" y="1766780"/>
                  </a:lnTo>
                  <a:lnTo>
                    <a:pt x="10678048" y="1766733"/>
                  </a:lnTo>
                  <a:lnTo>
                    <a:pt x="10677998" y="1766733"/>
                  </a:lnTo>
                  <a:cubicBezTo>
                    <a:pt x="10670733" y="1759116"/>
                    <a:pt x="10656429" y="1763629"/>
                    <a:pt x="10641257" y="1772830"/>
                  </a:cubicBezTo>
                  <a:lnTo>
                    <a:pt x="10635025" y="1777915"/>
                  </a:lnTo>
                  <a:lnTo>
                    <a:pt x="10629963" y="1780543"/>
                  </a:lnTo>
                  <a:lnTo>
                    <a:pt x="10602616" y="1804361"/>
                  </a:lnTo>
                  <a:lnTo>
                    <a:pt x="10599312" y="1807057"/>
                  </a:lnTo>
                  <a:cubicBezTo>
                    <a:pt x="10591117" y="1815554"/>
                    <a:pt x="10586039" y="1822392"/>
                    <a:pt x="10586793" y="1824403"/>
                  </a:cubicBezTo>
                  <a:cubicBezTo>
                    <a:pt x="10583474" y="1819325"/>
                    <a:pt x="10563665" y="1790666"/>
                    <a:pt x="10558486" y="1781968"/>
                  </a:cubicBezTo>
                  <a:cubicBezTo>
                    <a:pt x="10552402" y="1771711"/>
                    <a:pt x="10586391" y="1719974"/>
                    <a:pt x="10586391" y="1719974"/>
                  </a:cubicBezTo>
                  <a:cubicBezTo>
                    <a:pt x="10586391" y="1719974"/>
                    <a:pt x="10645619" y="1700768"/>
                    <a:pt x="10651652" y="1700114"/>
                  </a:cubicBezTo>
                  <a:cubicBezTo>
                    <a:pt x="10655222" y="1699762"/>
                    <a:pt x="10677898" y="1706449"/>
                    <a:pt x="10695847" y="1712030"/>
                  </a:cubicBezTo>
                  <a:lnTo>
                    <a:pt x="10695947" y="1712062"/>
                  </a:lnTo>
                  <a:lnTo>
                    <a:pt x="10695947" y="1516290"/>
                  </a:lnTo>
                  <a:lnTo>
                    <a:pt x="10695847" y="1516147"/>
                  </a:lnTo>
                  <a:cubicBezTo>
                    <a:pt x="10688003" y="1504985"/>
                    <a:pt x="10675987" y="1487941"/>
                    <a:pt x="10672116" y="1481404"/>
                  </a:cubicBezTo>
                  <a:cubicBezTo>
                    <a:pt x="10665780" y="1470645"/>
                    <a:pt x="10716914" y="1407746"/>
                    <a:pt x="10716914" y="1407746"/>
                  </a:cubicBezTo>
                  <a:cubicBezTo>
                    <a:pt x="10716914" y="1407746"/>
                    <a:pt x="10795801" y="1378233"/>
                    <a:pt x="10803644" y="1376674"/>
                  </a:cubicBezTo>
                  <a:cubicBezTo>
                    <a:pt x="10809275" y="1375568"/>
                    <a:pt x="10849448" y="1382557"/>
                    <a:pt x="10871772" y="1386579"/>
                  </a:cubicBezTo>
                  <a:lnTo>
                    <a:pt x="10871822" y="1386588"/>
                  </a:lnTo>
                  <a:lnTo>
                    <a:pt x="10871822" y="1245447"/>
                  </a:lnTo>
                  <a:cubicBezTo>
                    <a:pt x="10903648" y="1217592"/>
                    <a:pt x="10958301" y="1179330"/>
                    <a:pt x="10973938" y="1193810"/>
                  </a:cubicBezTo>
                  <a:cubicBezTo>
                    <a:pt x="10983591" y="1202810"/>
                    <a:pt x="10995558" y="1193710"/>
                    <a:pt x="11006116" y="1180235"/>
                  </a:cubicBezTo>
                  <a:lnTo>
                    <a:pt x="11012351" y="1180235"/>
                  </a:lnTo>
                  <a:lnTo>
                    <a:pt x="11012351" y="1180135"/>
                  </a:lnTo>
                  <a:lnTo>
                    <a:pt x="11006116" y="1180135"/>
                  </a:lnTo>
                  <a:cubicBezTo>
                    <a:pt x="10995558" y="1193610"/>
                    <a:pt x="10983642" y="1202660"/>
                    <a:pt x="10973938" y="1193710"/>
                  </a:cubicBezTo>
                  <a:lnTo>
                    <a:pt x="10973888" y="1193760"/>
                  </a:lnTo>
                  <a:cubicBezTo>
                    <a:pt x="10958251" y="1179230"/>
                    <a:pt x="10903598" y="1217542"/>
                    <a:pt x="10871772" y="1245396"/>
                  </a:cubicBezTo>
                  <a:cubicBezTo>
                    <a:pt x="10857342" y="1258016"/>
                    <a:pt x="10847638" y="1268474"/>
                    <a:pt x="10848392" y="1270888"/>
                  </a:cubicBezTo>
                  <a:cubicBezTo>
                    <a:pt x="10844873" y="1265609"/>
                    <a:pt x="10823504" y="1235844"/>
                    <a:pt x="10818125" y="1226743"/>
                  </a:cubicBezTo>
                  <a:cubicBezTo>
                    <a:pt x="10811789" y="1215983"/>
                    <a:pt x="10862923" y="1153085"/>
                    <a:pt x="10862923" y="1153085"/>
                  </a:cubicBezTo>
                  <a:cubicBezTo>
                    <a:pt x="10862923" y="1153085"/>
                    <a:pt x="10941810" y="1123571"/>
                    <a:pt x="10949654" y="1122013"/>
                  </a:cubicBezTo>
                  <a:cubicBezTo>
                    <a:pt x="10954832" y="1121007"/>
                    <a:pt x="10989474" y="1126890"/>
                    <a:pt x="11012351" y="1130962"/>
                  </a:cubicBezTo>
                  <a:lnTo>
                    <a:pt x="11012351" y="917077"/>
                  </a:lnTo>
                  <a:cubicBezTo>
                    <a:pt x="11043423" y="890932"/>
                    <a:pt x="11092193" y="857899"/>
                    <a:pt x="11106321" y="870821"/>
                  </a:cubicBezTo>
                  <a:cubicBezTo>
                    <a:pt x="11109036" y="873297"/>
                    <a:pt x="11111959" y="874276"/>
                    <a:pt x="11114994" y="874093"/>
                  </a:cubicBezTo>
                  <a:lnTo>
                    <a:pt x="11118607" y="872665"/>
                  </a:lnTo>
                  <a:lnTo>
                    <a:pt x="11119671" y="872838"/>
                  </a:lnTo>
                  <a:lnTo>
                    <a:pt x="11121167" y="871652"/>
                  </a:lnTo>
                  <a:lnTo>
                    <a:pt x="11124346" y="870395"/>
                  </a:lnTo>
                  <a:lnTo>
                    <a:pt x="11128511" y="865831"/>
                  </a:lnTo>
                  <a:lnTo>
                    <a:pt x="11133862" y="861589"/>
                  </a:lnTo>
                  <a:lnTo>
                    <a:pt x="11137702" y="855757"/>
                  </a:lnTo>
                  <a:lnTo>
                    <a:pt x="11142824" y="850143"/>
                  </a:lnTo>
                  <a:cubicBezTo>
                    <a:pt x="11154287" y="833614"/>
                    <a:pt x="11163036" y="814609"/>
                    <a:pt x="11163036" y="814609"/>
                  </a:cubicBezTo>
                  <a:lnTo>
                    <a:pt x="11163012" y="814605"/>
                  </a:lnTo>
                  <a:lnTo>
                    <a:pt x="11157279" y="826027"/>
                  </a:lnTo>
                  <a:lnTo>
                    <a:pt x="11137702" y="855757"/>
                  </a:lnTo>
                  <a:lnTo>
                    <a:pt x="11128511" y="865831"/>
                  </a:lnTo>
                  <a:lnTo>
                    <a:pt x="11121167" y="871652"/>
                  </a:lnTo>
                  <a:lnTo>
                    <a:pt x="11118607" y="872665"/>
                  </a:lnTo>
                  <a:lnTo>
                    <a:pt x="11106371" y="870669"/>
                  </a:lnTo>
                  <a:lnTo>
                    <a:pt x="11106371" y="870720"/>
                  </a:lnTo>
                  <a:cubicBezTo>
                    <a:pt x="11092243" y="857798"/>
                    <a:pt x="11043473" y="890831"/>
                    <a:pt x="11012401" y="916976"/>
                  </a:cubicBezTo>
                  <a:cubicBezTo>
                    <a:pt x="10996311" y="930501"/>
                    <a:pt x="10984999" y="942166"/>
                    <a:pt x="10985753" y="944679"/>
                  </a:cubicBezTo>
                  <a:cubicBezTo>
                    <a:pt x="10982384" y="939752"/>
                    <a:pt x="10962373" y="911948"/>
                    <a:pt x="10957345" y="903451"/>
                  </a:cubicBezTo>
                  <a:cubicBezTo>
                    <a:pt x="10951413" y="893395"/>
                    <a:pt x="11000937" y="833614"/>
                    <a:pt x="11000937" y="833614"/>
                  </a:cubicBezTo>
                  <a:cubicBezTo>
                    <a:pt x="11000937" y="833614"/>
                    <a:pt x="11076556" y="805006"/>
                    <a:pt x="11084048" y="803447"/>
                  </a:cubicBezTo>
                  <a:cubicBezTo>
                    <a:pt x="11085631" y="803120"/>
                    <a:pt x="11090005" y="803409"/>
                    <a:pt x="11095938" y="804075"/>
                  </a:cubicBezTo>
                  <a:lnTo>
                    <a:pt x="11117131" y="806959"/>
                  </a:lnTo>
                  <a:lnTo>
                    <a:pt x="11117131" y="494234"/>
                  </a:lnTo>
                  <a:cubicBezTo>
                    <a:pt x="11156148" y="485285"/>
                    <a:pt x="11230861" y="476385"/>
                    <a:pt x="11236995" y="496648"/>
                  </a:cubicBezTo>
                  <a:cubicBezTo>
                    <a:pt x="11238655" y="501977"/>
                    <a:pt x="11242576" y="504441"/>
                    <a:pt x="11247906" y="504943"/>
                  </a:cubicBezTo>
                  <a:lnTo>
                    <a:pt x="11247906" y="819392"/>
                  </a:lnTo>
                  <a:lnTo>
                    <a:pt x="11247956" y="819385"/>
                  </a:lnTo>
                  <a:cubicBezTo>
                    <a:pt x="11260174" y="817675"/>
                    <a:pt x="11270280" y="816520"/>
                    <a:pt x="11272844" y="817072"/>
                  </a:cubicBezTo>
                  <a:cubicBezTo>
                    <a:pt x="11280336" y="818631"/>
                    <a:pt x="11355955" y="847239"/>
                    <a:pt x="11355955" y="847239"/>
                  </a:cubicBezTo>
                  <a:cubicBezTo>
                    <a:pt x="11355955" y="847239"/>
                    <a:pt x="11405479" y="907021"/>
                    <a:pt x="11399546" y="917077"/>
                  </a:cubicBezTo>
                  <a:cubicBezTo>
                    <a:pt x="11394518" y="925573"/>
                    <a:pt x="11374457" y="953377"/>
                    <a:pt x="11371139" y="958304"/>
                  </a:cubicBezTo>
                  <a:cubicBezTo>
                    <a:pt x="11371742" y="956243"/>
                    <a:pt x="11364301" y="948099"/>
                    <a:pt x="11352737" y="937741"/>
                  </a:cubicBezTo>
                  <a:cubicBezTo>
                    <a:pt x="11322871" y="911094"/>
                    <a:pt x="11265956" y="870217"/>
                    <a:pt x="11250470" y="884344"/>
                  </a:cubicBezTo>
                  <a:lnTo>
                    <a:pt x="11250470" y="884294"/>
                  </a:lnTo>
                  <a:lnTo>
                    <a:pt x="11238164" y="886301"/>
                  </a:lnTo>
                  <a:lnTo>
                    <a:pt x="11235774" y="885357"/>
                  </a:lnTo>
                  <a:lnTo>
                    <a:pt x="11227969" y="879169"/>
                  </a:lnTo>
                  <a:lnTo>
                    <a:pt x="11219400" y="869777"/>
                  </a:lnTo>
                  <a:lnTo>
                    <a:pt x="11199563" y="839652"/>
                  </a:lnTo>
                  <a:lnTo>
                    <a:pt x="11193822" y="828215"/>
                  </a:lnTo>
                  <a:lnTo>
                    <a:pt x="11193706" y="828235"/>
                  </a:lnTo>
                  <a:cubicBezTo>
                    <a:pt x="11193706" y="828235"/>
                    <a:pt x="11202455" y="847240"/>
                    <a:pt x="11213918" y="863769"/>
                  </a:cubicBezTo>
                  <a:lnTo>
                    <a:pt x="11219400" y="869777"/>
                  </a:lnTo>
                  <a:lnTo>
                    <a:pt x="11222980" y="875215"/>
                  </a:lnTo>
                  <a:lnTo>
                    <a:pt x="11227969" y="879169"/>
                  </a:lnTo>
                  <a:lnTo>
                    <a:pt x="11232395" y="884020"/>
                  </a:lnTo>
                  <a:lnTo>
                    <a:pt x="11235774" y="885357"/>
                  </a:lnTo>
                  <a:lnTo>
                    <a:pt x="11237171" y="886463"/>
                  </a:lnTo>
                  <a:lnTo>
                    <a:pt x="11238164" y="886301"/>
                  </a:lnTo>
                  <a:lnTo>
                    <a:pt x="11241747" y="887718"/>
                  </a:lnTo>
                  <a:cubicBezTo>
                    <a:pt x="11244783" y="887901"/>
                    <a:pt x="11247705" y="886922"/>
                    <a:pt x="11250420" y="884446"/>
                  </a:cubicBezTo>
                  <a:cubicBezTo>
                    <a:pt x="11265905" y="870318"/>
                    <a:pt x="11322871" y="911144"/>
                    <a:pt x="11352686" y="937842"/>
                  </a:cubicBezTo>
                  <a:lnTo>
                    <a:pt x="11352686" y="1143088"/>
                  </a:lnTo>
                  <a:lnTo>
                    <a:pt x="11352737" y="1143079"/>
                  </a:lnTo>
                  <a:cubicBezTo>
                    <a:pt x="11374860" y="1139208"/>
                    <a:pt x="11402563" y="1134733"/>
                    <a:pt x="11407189" y="1135638"/>
                  </a:cubicBezTo>
                  <a:cubicBezTo>
                    <a:pt x="11415032" y="1137197"/>
                    <a:pt x="11493919" y="1166710"/>
                    <a:pt x="11493919" y="1166710"/>
                  </a:cubicBezTo>
                  <a:cubicBezTo>
                    <a:pt x="11493919" y="1166710"/>
                    <a:pt x="11545103" y="1229609"/>
                    <a:pt x="11538717" y="1240368"/>
                  </a:cubicBezTo>
                  <a:cubicBezTo>
                    <a:pt x="11533337" y="1249519"/>
                    <a:pt x="11512019" y="1279234"/>
                    <a:pt x="11508450" y="1284513"/>
                  </a:cubicBezTo>
                  <a:cubicBezTo>
                    <a:pt x="11509003" y="1282552"/>
                    <a:pt x="11503070" y="1275614"/>
                    <a:pt x="11493316" y="1266463"/>
                  </a:cubicBezTo>
                  <a:cubicBezTo>
                    <a:pt x="11463752" y="1238759"/>
                    <a:pt x="11399999" y="1191497"/>
                    <a:pt x="11382904" y="1207335"/>
                  </a:cubicBezTo>
                  <a:lnTo>
                    <a:pt x="11382954" y="1207285"/>
                  </a:lnTo>
                  <a:lnTo>
                    <a:pt x="11367386" y="1208518"/>
                  </a:lnTo>
                  <a:lnTo>
                    <a:pt x="11365830" y="1207909"/>
                  </a:lnTo>
                  <a:lnTo>
                    <a:pt x="11357028" y="1199401"/>
                  </a:lnTo>
                  <a:lnTo>
                    <a:pt x="11347029" y="1188261"/>
                  </a:lnTo>
                  <a:lnTo>
                    <a:pt x="11338494" y="1174931"/>
                  </a:lnTo>
                  <a:lnTo>
                    <a:pt x="11332660" y="1164963"/>
                  </a:lnTo>
                  <a:lnTo>
                    <a:pt x="11325808" y="1151668"/>
                  </a:lnTo>
                  <a:lnTo>
                    <a:pt x="11324290" y="1148388"/>
                  </a:lnTo>
                  <a:lnTo>
                    <a:pt x="11324179" y="1148409"/>
                  </a:lnTo>
                  <a:cubicBezTo>
                    <a:pt x="11324179" y="1148409"/>
                    <a:pt x="11326413" y="1153431"/>
                    <a:pt x="11330124" y="1160630"/>
                  </a:cubicBezTo>
                  <a:lnTo>
                    <a:pt x="11332660" y="1164963"/>
                  </a:lnTo>
                  <a:lnTo>
                    <a:pt x="11334919" y="1169346"/>
                  </a:lnTo>
                  <a:lnTo>
                    <a:pt x="11338494" y="1174931"/>
                  </a:lnTo>
                  <a:lnTo>
                    <a:pt x="11344925" y="1185917"/>
                  </a:lnTo>
                  <a:lnTo>
                    <a:pt x="11347029" y="1188261"/>
                  </a:lnTo>
                  <a:lnTo>
                    <a:pt x="11349506" y="1192129"/>
                  </a:lnTo>
                  <a:lnTo>
                    <a:pt x="11357028" y="1199401"/>
                  </a:lnTo>
                  <a:lnTo>
                    <a:pt x="11364035" y="1207207"/>
                  </a:lnTo>
                  <a:lnTo>
                    <a:pt x="11365830" y="1207909"/>
                  </a:lnTo>
                  <a:lnTo>
                    <a:pt x="11366530" y="1208585"/>
                  </a:lnTo>
                  <a:lnTo>
                    <a:pt x="11367386" y="1208518"/>
                  </a:lnTo>
                  <a:lnTo>
                    <a:pt x="11373784" y="1211021"/>
                  </a:lnTo>
                  <a:cubicBezTo>
                    <a:pt x="11376960" y="1211177"/>
                    <a:pt x="11380032" y="1210101"/>
                    <a:pt x="11382904" y="1207436"/>
                  </a:cubicBezTo>
                  <a:cubicBezTo>
                    <a:pt x="11400049" y="1191598"/>
                    <a:pt x="11463752" y="1238860"/>
                    <a:pt x="11493316" y="1266564"/>
                  </a:cubicBezTo>
                  <a:lnTo>
                    <a:pt x="11493316" y="1400002"/>
                  </a:lnTo>
                  <a:cubicBezTo>
                    <a:pt x="11515740" y="1395980"/>
                    <a:pt x="11555460" y="1389092"/>
                    <a:pt x="11561041" y="1390198"/>
                  </a:cubicBezTo>
                  <a:cubicBezTo>
                    <a:pt x="11568884" y="1391756"/>
                    <a:pt x="11647772" y="1421270"/>
                    <a:pt x="11647772" y="1421270"/>
                  </a:cubicBezTo>
                  <a:cubicBezTo>
                    <a:pt x="11647772" y="1421270"/>
                    <a:pt x="11655565" y="1430873"/>
                    <a:pt x="11664665" y="1443191"/>
                  </a:cubicBezTo>
                  <a:lnTo>
                    <a:pt x="11664703" y="1443243"/>
                  </a:lnTo>
                  <a:lnTo>
                    <a:pt x="11669241" y="1443243"/>
                  </a:lnTo>
                  <a:lnTo>
                    <a:pt x="11669241" y="1449476"/>
                  </a:lnTo>
                  <a:cubicBezTo>
                    <a:pt x="11682363" y="1467727"/>
                    <a:pt x="11695989" y="1489096"/>
                    <a:pt x="11692520" y="1494978"/>
                  </a:cubicBezTo>
                  <a:cubicBezTo>
                    <a:pt x="11688749" y="1501364"/>
                    <a:pt x="11677084" y="1517956"/>
                    <a:pt x="11669241" y="1529117"/>
                  </a:cubicBezTo>
                  <a:cubicBezTo>
                    <a:pt x="11665922" y="1533843"/>
                    <a:pt x="11663308" y="1537564"/>
                    <a:pt x="11662252" y="1539123"/>
                  </a:cubicBezTo>
                  <a:cubicBezTo>
                    <a:pt x="11662843" y="1537175"/>
                    <a:pt x="11656718" y="1530060"/>
                    <a:pt x="11646843" y="1520814"/>
                  </a:cubicBezTo>
                  <a:lnTo>
                    <a:pt x="11639933" y="1515145"/>
                  </a:lnTo>
                  <a:lnTo>
                    <a:pt x="11658470" y="1532807"/>
                  </a:lnTo>
                  <a:lnTo>
                    <a:pt x="11662202" y="1539140"/>
                  </a:lnTo>
                  <a:lnTo>
                    <a:pt x="11662252" y="1539225"/>
                  </a:lnTo>
                  <a:cubicBezTo>
                    <a:pt x="11663308" y="1537615"/>
                    <a:pt x="11665922" y="1533946"/>
                    <a:pt x="11669241" y="1529219"/>
                  </a:cubicBezTo>
                  <a:lnTo>
                    <a:pt x="11669241" y="1723077"/>
                  </a:lnTo>
                  <a:lnTo>
                    <a:pt x="11692047" y="1716455"/>
                  </a:lnTo>
                  <a:cubicBezTo>
                    <a:pt x="11698653" y="1714683"/>
                    <a:pt x="11703630" y="1713564"/>
                    <a:pt x="11705139" y="1713740"/>
                  </a:cubicBezTo>
                  <a:cubicBezTo>
                    <a:pt x="11708155" y="1714067"/>
                    <a:pt x="11724471" y="1719032"/>
                    <a:pt x="11740032" y="1723915"/>
                  </a:cubicBezTo>
                  <a:lnTo>
                    <a:pt x="11744154" y="1725224"/>
                  </a:lnTo>
                  <a:lnTo>
                    <a:pt x="11748328" y="1719170"/>
                  </a:lnTo>
                  <a:cubicBezTo>
                    <a:pt x="11748328" y="1719170"/>
                    <a:pt x="11818367" y="1698355"/>
                    <a:pt x="11825506" y="1697651"/>
                  </a:cubicBezTo>
                  <a:cubicBezTo>
                    <a:pt x="11830232" y="1697148"/>
                    <a:pt x="11863668" y="1706449"/>
                    <a:pt x="11885438" y="1712734"/>
                  </a:cubicBezTo>
                  <a:lnTo>
                    <a:pt x="11885438" y="1511277"/>
                  </a:lnTo>
                  <a:cubicBezTo>
                    <a:pt x="11910779" y="1487144"/>
                    <a:pt x="11961258" y="1451043"/>
                    <a:pt x="11978454" y="1467536"/>
                  </a:cubicBezTo>
                  <a:cubicBezTo>
                    <a:pt x="11984450" y="1473305"/>
                    <a:pt x="11990430" y="1472965"/>
                    <a:pt x="11996027" y="1469211"/>
                  </a:cubicBezTo>
                  <a:lnTo>
                    <a:pt x="12002019" y="1461832"/>
                  </a:lnTo>
                  <a:lnTo>
                    <a:pt x="12004090" y="1461331"/>
                  </a:lnTo>
                  <a:lnTo>
                    <a:pt x="12007182" y="1455474"/>
                  </a:lnTo>
                  <a:lnTo>
                    <a:pt x="12011305" y="1450397"/>
                  </a:lnTo>
                  <a:cubicBezTo>
                    <a:pt x="12020235" y="1434615"/>
                    <a:pt x="12026168" y="1415950"/>
                    <a:pt x="12026168" y="1415950"/>
                  </a:cubicBezTo>
                  <a:lnTo>
                    <a:pt x="12026168" y="1415949"/>
                  </a:lnTo>
                  <a:lnTo>
                    <a:pt x="12022085" y="1427246"/>
                  </a:lnTo>
                  <a:lnTo>
                    <a:pt x="12007182" y="1455474"/>
                  </a:lnTo>
                  <a:lnTo>
                    <a:pt x="12002019" y="1461832"/>
                  </a:lnTo>
                  <a:lnTo>
                    <a:pt x="11978453" y="1467533"/>
                  </a:lnTo>
                  <a:lnTo>
                    <a:pt x="11978453" y="1467483"/>
                  </a:lnTo>
                  <a:cubicBezTo>
                    <a:pt x="11961308" y="1450992"/>
                    <a:pt x="11910829" y="1487092"/>
                    <a:pt x="11885438" y="1511225"/>
                  </a:cubicBezTo>
                  <a:cubicBezTo>
                    <a:pt x="11875784" y="1520427"/>
                    <a:pt x="11869801" y="1527869"/>
                    <a:pt x="11870656" y="1530031"/>
                  </a:cubicBezTo>
                  <a:cubicBezTo>
                    <a:pt x="11866734" y="1524550"/>
                    <a:pt x="11843304" y="1493427"/>
                    <a:pt x="11837171" y="1484025"/>
                  </a:cubicBezTo>
                  <a:cubicBezTo>
                    <a:pt x="11829981" y="1472913"/>
                    <a:pt x="11870153" y="1416802"/>
                    <a:pt x="11870153" y="1416802"/>
                  </a:cubicBezTo>
                  <a:cubicBezTo>
                    <a:pt x="11870153" y="1416802"/>
                    <a:pt x="11940191" y="1395987"/>
                    <a:pt x="11947331" y="1395283"/>
                  </a:cubicBezTo>
                  <a:cubicBezTo>
                    <a:pt x="11951554" y="1394881"/>
                    <a:pt x="11978353" y="1402171"/>
                    <a:pt x="11999570" y="1408205"/>
                  </a:cubicBezTo>
                  <a:lnTo>
                    <a:pt x="11999570" y="1195794"/>
                  </a:lnTo>
                  <a:lnTo>
                    <a:pt x="11999520" y="1195728"/>
                  </a:lnTo>
                  <a:cubicBezTo>
                    <a:pt x="11990269" y="1183610"/>
                    <a:pt x="11976040" y="1165108"/>
                    <a:pt x="11971465" y="1158019"/>
                  </a:cubicBezTo>
                  <a:cubicBezTo>
                    <a:pt x="11963923" y="1146354"/>
                    <a:pt x="12024408" y="1078126"/>
                    <a:pt x="12024408" y="1078126"/>
                  </a:cubicBezTo>
                  <a:cubicBezTo>
                    <a:pt x="12024408" y="1078126"/>
                    <a:pt x="12117675" y="1046099"/>
                    <a:pt x="12126977" y="1044439"/>
                  </a:cubicBezTo>
                  <a:cubicBezTo>
                    <a:pt x="12133664" y="1043233"/>
                    <a:pt x="12181177" y="1050825"/>
                    <a:pt x="12207573" y="1055198"/>
                  </a:cubicBezTo>
                  <a:cubicBezTo>
                    <a:pt x="12217981" y="1056908"/>
                    <a:pt x="12225120" y="1058165"/>
                    <a:pt x="12225120" y="1058165"/>
                  </a:cubicBezTo>
                  <a:cubicBezTo>
                    <a:pt x="12225120" y="1058165"/>
                    <a:pt x="12217931" y="1072997"/>
                    <a:pt x="12207573" y="1088785"/>
                  </a:cubicBezTo>
                  <a:lnTo>
                    <a:pt x="12207573" y="1116690"/>
                  </a:lnTo>
                  <a:lnTo>
                    <a:pt x="12207623" y="1116690"/>
                  </a:lnTo>
                  <a:lnTo>
                    <a:pt x="12207623" y="1088785"/>
                  </a:lnTo>
                  <a:cubicBezTo>
                    <a:pt x="12217981" y="1072997"/>
                    <a:pt x="12225170" y="1058165"/>
                    <a:pt x="12225170" y="1058165"/>
                  </a:cubicBezTo>
                  <a:cubicBezTo>
                    <a:pt x="12225170" y="1058165"/>
                    <a:pt x="12218031" y="1056908"/>
                    <a:pt x="12207623" y="1055198"/>
                  </a:cubicBezTo>
                  <a:lnTo>
                    <a:pt x="12207623" y="902100"/>
                  </a:lnTo>
                  <a:lnTo>
                    <a:pt x="12208740" y="901276"/>
                  </a:lnTo>
                  <a:lnTo>
                    <a:pt x="12250152" y="872082"/>
                  </a:lnTo>
                  <a:lnTo>
                    <a:pt x="12262363" y="864659"/>
                  </a:lnTo>
                  <a:lnTo>
                    <a:pt x="12306557" y="844137"/>
                  </a:lnTo>
                  <a:lnTo>
                    <a:pt x="12307001" y="843957"/>
                  </a:lnTo>
                  <a:lnTo>
                    <a:pt x="12306955" y="843952"/>
                  </a:lnTo>
                  <a:lnTo>
                    <a:pt x="12306557" y="844137"/>
                  </a:lnTo>
                  <a:lnTo>
                    <a:pt x="12275192" y="856861"/>
                  </a:lnTo>
                  <a:lnTo>
                    <a:pt x="12262363" y="864659"/>
                  </a:lnTo>
                  <a:lnTo>
                    <a:pt x="12257433" y="866949"/>
                  </a:lnTo>
                  <a:lnTo>
                    <a:pt x="12250152" y="872082"/>
                  </a:lnTo>
                  <a:lnTo>
                    <a:pt x="12239779" y="878387"/>
                  </a:lnTo>
                  <a:lnTo>
                    <a:pt x="12208740" y="901276"/>
                  </a:lnTo>
                  <a:lnTo>
                    <a:pt x="12207572" y="902100"/>
                  </a:lnTo>
                  <a:cubicBezTo>
                    <a:pt x="12190478" y="915776"/>
                    <a:pt x="12179065" y="927139"/>
                    <a:pt x="12179919" y="929753"/>
                  </a:cubicBezTo>
                  <a:cubicBezTo>
                    <a:pt x="12175746" y="924021"/>
                    <a:pt x="12150506" y="891742"/>
                    <a:pt x="12144121" y="881888"/>
                  </a:cubicBezTo>
                  <a:cubicBezTo>
                    <a:pt x="12136579" y="870223"/>
                    <a:pt x="12197064" y="801994"/>
                    <a:pt x="12197064" y="801994"/>
                  </a:cubicBezTo>
                  <a:cubicBezTo>
                    <a:pt x="12197064" y="801994"/>
                    <a:pt x="12290331" y="770018"/>
                    <a:pt x="12299633" y="768308"/>
                  </a:cubicBezTo>
                  <a:cubicBezTo>
                    <a:pt x="12305767" y="767202"/>
                    <a:pt x="12346794" y="773587"/>
                    <a:pt x="12373794" y="778011"/>
                  </a:cubicBezTo>
                  <a:cubicBezTo>
                    <a:pt x="12387620" y="780274"/>
                    <a:pt x="12397777" y="782034"/>
                    <a:pt x="12397777" y="782034"/>
                  </a:cubicBezTo>
                  <a:cubicBezTo>
                    <a:pt x="12397777" y="782034"/>
                    <a:pt x="12387469" y="803251"/>
                    <a:pt x="12373794" y="821955"/>
                  </a:cubicBezTo>
                  <a:lnTo>
                    <a:pt x="12373794" y="831357"/>
                  </a:lnTo>
                  <a:lnTo>
                    <a:pt x="12366403" y="831357"/>
                  </a:lnTo>
                  <a:cubicBezTo>
                    <a:pt x="12360144" y="838673"/>
                    <a:pt x="12353494" y="844782"/>
                    <a:pt x="12346977" y="847849"/>
                  </a:cubicBezTo>
                  <a:lnTo>
                    <a:pt x="12333574" y="846583"/>
                  </a:lnTo>
                  <a:lnTo>
                    <a:pt x="12347027" y="847868"/>
                  </a:lnTo>
                  <a:cubicBezTo>
                    <a:pt x="12353545" y="844795"/>
                    <a:pt x="12360194" y="838673"/>
                    <a:pt x="12366454" y="831358"/>
                  </a:cubicBezTo>
                  <a:lnTo>
                    <a:pt x="12373845" y="831358"/>
                  </a:lnTo>
                  <a:lnTo>
                    <a:pt x="12373845" y="821956"/>
                  </a:lnTo>
                  <a:cubicBezTo>
                    <a:pt x="12387520" y="803252"/>
                    <a:pt x="12397828" y="782034"/>
                    <a:pt x="12397828" y="782034"/>
                  </a:cubicBezTo>
                  <a:cubicBezTo>
                    <a:pt x="12397828" y="782034"/>
                    <a:pt x="12387621" y="780274"/>
                    <a:pt x="12373845" y="778012"/>
                  </a:cubicBezTo>
                  <a:lnTo>
                    <a:pt x="12373845" y="545926"/>
                  </a:lnTo>
                  <a:lnTo>
                    <a:pt x="12376006" y="544383"/>
                  </a:lnTo>
                  <a:lnTo>
                    <a:pt x="12373844" y="545925"/>
                  </a:lnTo>
                  <a:cubicBezTo>
                    <a:pt x="12354788" y="560657"/>
                    <a:pt x="12341464" y="573277"/>
                    <a:pt x="12342319" y="575992"/>
                  </a:cubicBezTo>
                  <a:cubicBezTo>
                    <a:pt x="12338347" y="570662"/>
                    <a:pt x="12314666" y="540545"/>
                    <a:pt x="12308733" y="531294"/>
                  </a:cubicBezTo>
                  <a:cubicBezTo>
                    <a:pt x="12301695" y="520384"/>
                    <a:pt x="12360269" y="455575"/>
                    <a:pt x="12360269" y="455575"/>
                  </a:cubicBezTo>
                  <a:cubicBezTo>
                    <a:pt x="12360269" y="455575"/>
                    <a:pt x="12449664" y="424502"/>
                    <a:pt x="12458564" y="422843"/>
                  </a:cubicBezTo>
                  <a:cubicBezTo>
                    <a:pt x="12462284" y="422139"/>
                    <a:pt x="12479228" y="424150"/>
                    <a:pt x="12497731" y="426664"/>
                  </a:cubicBezTo>
                  <a:lnTo>
                    <a:pt x="12526060" y="430768"/>
                  </a:lnTo>
                  <a:lnTo>
                    <a:pt x="12526202" y="430789"/>
                  </a:lnTo>
                  <a:lnTo>
                    <a:pt x="12526232" y="430793"/>
                  </a:lnTo>
                  <a:lnTo>
                    <a:pt x="12547160" y="434032"/>
                  </a:lnTo>
                  <a:lnTo>
                    <a:pt x="12552007" y="434805"/>
                  </a:lnTo>
                  <a:lnTo>
                    <a:pt x="12552032" y="434760"/>
                  </a:lnTo>
                  <a:cubicBezTo>
                    <a:pt x="12552032" y="434760"/>
                    <a:pt x="12544880" y="433604"/>
                    <a:pt x="12534516" y="432008"/>
                  </a:cubicBezTo>
                  <a:lnTo>
                    <a:pt x="12526232" y="430793"/>
                  </a:lnTo>
                  <a:lnTo>
                    <a:pt x="12526060" y="430768"/>
                  </a:lnTo>
                  <a:lnTo>
                    <a:pt x="12497731" y="426615"/>
                  </a:lnTo>
                  <a:lnTo>
                    <a:pt x="12497731" y="87334"/>
                  </a:lnTo>
                  <a:cubicBezTo>
                    <a:pt x="12481692" y="90703"/>
                    <a:pt x="12470832" y="94071"/>
                    <a:pt x="12470228" y="96133"/>
                  </a:cubicBezTo>
                  <a:cubicBezTo>
                    <a:pt x="12469877" y="89747"/>
                    <a:pt x="12466709" y="53245"/>
                    <a:pt x="12466860" y="42636"/>
                  </a:cubicBezTo>
                  <a:cubicBezTo>
                    <a:pt x="12467011" y="30067"/>
                    <a:pt x="12554797" y="0"/>
                    <a:pt x="12554797" y="0"/>
                  </a:cubicBezTo>
                  <a:cubicBezTo>
                    <a:pt x="12554797" y="0"/>
                    <a:pt x="12649824" y="12771"/>
                    <a:pt x="12658472" y="15234"/>
                  </a:cubicBezTo>
                  <a:cubicBezTo>
                    <a:pt x="12667120" y="17748"/>
                    <a:pt x="12732381" y="66921"/>
                    <a:pt x="12732381" y="66921"/>
                  </a:cubicBezTo>
                  <a:cubicBezTo>
                    <a:pt x="12732381" y="66921"/>
                    <a:pt x="12678432" y="101261"/>
                    <a:pt x="12652338" y="98948"/>
                  </a:cubicBezTo>
                  <a:lnTo>
                    <a:pt x="12652338" y="440090"/>
                  </a:lnTo>
                  <a:cubicBezTo>
                    <a:pt x="12624785" y="443659"/>
                    <a:pt x="12588283" y="449542"/>
                    <a:pt x="12588283" y="449542"/>
                  </a:cubicBezTo>
                  <a:lnTo>
                    <a:pt x="12588333" y="449633"/>
                  </a:lnTo>
                  <a:lnTo>
                    <a:pt x="12594417" y="448666"/>
                  </a:lnTo>
                  <a:cubicBezTo>
                    <a:pt x="12605975" y="446844"/>
                    <a:pt x="12631673" y="442866"/>
                    <a:pt x="12652338" y="440188"/>
                  </a:cubicBezTo>
                  <a:cubicBezTo>
                    <a:pt x="12666768" y="438328"/>
                    <a:pt x="12678684" y="437121"/>
                    <a:pt x="12681751" y="437674"/>
                  </a:cubicBezTo>
                  <a:cubicBezTo>
                    <a:pt x="12690650" y="439383"/>
                    <a:pt x="12780045" y="470405"/>
                    <a:pt x="12780045" y="470405"/>
                  </a:cubicBezTo>
                  <a:cubicBezTo>
                    <a:pt x="12780045" y="470405"/>
                    <a:pt x="12838620" y="535214"/>
                    <a:pt x="12831581" y="546125"/>
                  </a:cubicBezTo>
                  <a:cubicBezTo>
                    <a:pt x="12825598" y="555376"/>
                    <a:pt x="12801917" y="585493"/>
                    <a:pt x="12797995" y="590823"/>
                  </a:cubicBezTo>
                  <a:cubicBezTo>
                    <a:pt x="12798347" y="589717"/>
                    <a:pt x="12796323" y="586939"/>
                    <a:pt x="12792502" y="583036"/>
                  </a:cubicBezTo>
                  <a:lnTo>
                    <a:pt x="12776274" y="568544"/>
                  </a:lnTo>
                  <a:lnTo>
                    <a:pt x="12776274" y="791176"/>
                  </a:lnTo>
                  <a:lnTo>
                    <a:pt x="12816214" y="785176"/>
                  </a:lnTo>
                  <a:cubicBezTo>
                    <a:pt x="12828363" y="783554"/>
                    <a:pt x="12837916" y="782586"/>
                    <a:pt x="12840631" y="783089"/>
                  </a:cubicBezTo>
                  <a:cubicBezTo>
                    <a:pt x="12849932" y="784799"/>
                    <a:pt x="12943199" y="816776"/>
                    <a:pt x="12943199" y="816776"/>
                  </a:cubicBezTo>
                  <a:cubicBezTo>
                    <a:pt x="12943199" y="816776"/>
                    <a:pt x="13003685" y="885004"/>
                    <a:pt x="12996143" y="896669"/>
                  </a:cubicBezTo>
                  <a:cubicBezTo>
                    <a:pt x="12989808" y="906574"/>
                    <a:pt x="12964568" y="938802"/>
                    <a:pt x="12960345" y="944534"/>
                  </a:cubicBezTo>
                  <a:cubicBezTo>
                    <a:pt x="12960671" y="943478"/>
                    <a:pt x="12959075" y="941064"/>
                    <a:pt x="12955958" y="937677"/>
                  </a:cubicBezTo>
                  <a:lnTo>
                    <a:pt x="12942495" y="925022"/>
                  </a:lnTo>
                  <a:lnTo>
                    <a:pt x="12942495" y="1069931"/>
                  </a:lnTo>
                  <a:cubicBezTo>
                    <a:pt x="12931836" y="1071741"/>
                    <a:pt x="12924446" y="1072997"/>
                    <a:pt x="12924446" y="1072997"/>
                  </a:cubicBezTo>
                  <a:lnTo>
                    <a:pt x="12924461" y="1073026"/>
                  </a:lnTo>
                  <a:lnTo>
                    <a:pt x="12929354" y="1072173"/>
                  </a:lnTo>
                  <a:cubicBezTo>
                    <a:pt x="12932527" y="1071627"/>
                    <a:pt x="12937040" y="1070860"/>
                    <a:pt x="12942395" y="1069980"/>
                  </a:cubicBezTo>
                  <a:cubicBezTo>
                    <a:pt x="12968841" y="1065606"/>
                    <a:pt x="13015801" y="1058113"/>
                    <a:pt x="13022439" y="1059321"/>
                  </a:cubicBezTo>
                  <a:cubicBezTo>
                    <a:pt x="13031740" y="1061030"/>
                    <a:pt x="13125007" y="1093008"/>
                    <a:pt x="13125007" y="1093008"/>
                  </a:cubicBezTo>
                  <a:cubicBezTo>
                    <a:pt x="13125007" y="1093008"/>
                    <a:pt x="13134258" y="1103415"/>
                    <a:pt x="13145018" y="1116739"/>
                  </a:cubicBezTo>
                  <a:cubicBezTo>
                    <a:pt x="13146828" y="1118901"/>
                    <a:pt x="13148638" y="1121214"/>
                    <a:pt x="13150448" y="1123527"/>
                  </a:cubicBezTo>
                  <a:cubicBezTo>
                    <a:pt x="13165984" y="1143286"/>
                    <a:pt x="13182123" y="1166465"/>
                    <a:pt x="13178000" y="1172850"/>
                  </a:cubicBezTo>
                  <a:cubicBezTo>
                    <a:pt x="13173525" y="1179788"/>
                    <a:pt x="13159749" y="1197738"/>
                    <a:pt x="13150448" y="1209855"/>
                  </a:cubicBezTo>
                  <a:lnTo>
                    <a:pt x="13142211" y="1220653"/>
                  </a:lnTo>
                  <a:lnTo>
                    <a:pt x="13142252" y="1220716"/>
                  </a:lnTo>
                  <a:cubicBezTo>
                    <a:pt x="13143509" y="1219057"/>
                    <a:pt x="13146576" y="1215035"/>
                    <a:pt x="13150498" y="1209906"/>
                  </a:cubicBezTo>
                  <a:lnTo>
                    <a:pt x="13150498" y="1420271"/>
                  </a:lnTo>
                  <a:cubicBezTo>
                    <a:pt x="13169453" y="1414992"/>
                    <a:pt x="13189413" y="1409763"/>
                    <a:pt x="13192983" y="1410115"/>
                  </a:cubicBezTo>
                  <a:cubicBezTo>
                    <a:pt x="13200123" y="1410819"/>
                    <a:pt x="13270161" y="1431634"/>
                    <a:pt x="13270161" y="1431634"/>
                  </a:cubicBezTo>
                  <a:cubicBezTo>
                    <a:pt x="13270161" y="1431634"/>
                    <a:pt x="13310384" y="1487745"/>
                    <a:pt x="13303143" y="1498857"/>
                  </a:cubicBezTo>
                  <a:cubicBezTo>
                    <a:pt x="13297060" y="1508259"/>
                    <a:pt x="13273580" y="1539381"/>
                    <a:pt x="13269658" y="1544861"/>
                  </a:cubicBezTo>
                  <a:cubicBezTo>
                    <a:pt x="13270161" y="1543605"/>
                    <a:pt x="13268250" y="1540488"/>
                    <a:pt x="13264630" y="1536215"/>
                  </a:cubicBezTo>
                  <a:cubicBezTo>
                    <a:pt x="13245977" y="1514394"/>
                    <a:pt x="13181670" y="1463259"/>
                    <a:pt x="13161810" y="1482315"/>
                  </a:cubicBezTo>
                  <a:lnTo>
                    <a:pt x="13159732" y="1482513"/>
                  </a:lnTo>
                  <a:lnTo>
                    <a:pt x="13161811" y="1482318"/>
                  </a:lnTo>
                  <a:cubicBezTo>
                    <a:pt x="13181670" y="1463262"/>
                    <a:pt x="13245977" y="1514395"/>
                    <a:pt x="13264630" y="1536216"/>
                  </a:cubicBezTo>
                  <a:lnTo>
                    <a:pt x="13264630" y="1724738"/>
                  </a:lnTo>
                  <a:lnTo>
                    <a:pt x="13295967" y="1716217"/>
                  </a:lnTo>
                  <a:cubicBezTo>
                    <a:pt x="13305394" y="1713829"/>
                    <a:pt x="13312722" y="1712232"/>
                    <a:pt x="13314758" y="1712433"/>
                  </a:cubicBezTo>
                  <a:cubicBezTo>
                    <a:pt x="13321898" y="1713137"/>
                    <a:pt x="13391936" y="1733952"/>
                    <a:pt x="13391936" y="1733952"/>
                  </a:cubicBezTo>
                  <a:lnTo>
                    <a:pt x="13391886" y="1733952"/>
                  </a:lnTo>
                  <a:cubicBezTo>
                    <a:pt x="13391886" y="1733952"/>
                    <a:pt x="13432108" y="1790063"/>
                    <a:pt x="13424868" y="1801175"/>
                  </a:cubicBezTo>
                  <a:cubicBezTo>
                    <a:pt x="13418785" y="1810577"/>
                    <a:pt x="13395305" y="1841699"/>
                    <a:pt x="13391383" y="1847180"/>
                  </a:cubicBezTo>
                  <a:lnTo>
                    <a:pt x="13382534" y="1834331"/>
                  </a:lnTo>
                  <a:lnTo>
                    <a:pt x="13382534" y="5309414"/>
                  </a:lnTo>
                  <a:lnTo>
                    <a:pt x="13307016" y="5309414"/>
                  </a:lnTo>
                  <a:lnTo>
                    <a:pt x="13307016" y="5309614"/>
                  </a:lnTo>
                  <a:lnTo>
                    <a:pt x="9573377" y="5309614"/>
                  </a:lnTo>
                  <a:lnTo>
                    <a:pt x="9573377" y="5309615"/>
                  </a:lnTo>
                  <a:lnTo>
                    <a:pt x="8206101" y="5309615"/>
                  </a:lnTo>
                  <a:lnTo>
                    <a:pt x="8206101" y="5309614"/>
                  </a:lnTo>
                  <a:lnTo>
                    <a:pt x="6755514" y="5309614"/>
                  </a:lnTo>
                  <a:lnTo>
                    <a:pt x="6755514" y="5309565"/>
                  </a:lnTo>
                  <a:lnTo>
                    <a:pt x="6684544" y="5309565"/>
                  </a:lnTo>
                  <a:lnTo>
                    <a:pt x="6684544" y="5309614"/>
                  </a:lnTo>
                  <a:lnTo>
                    <a:pt x="2950905" y="5309614"/>
                  </a:lnTo>
                  <a:lnTo>
                    <a:pt x="2950905" y="5309615"/>
                  </a:lnTo>
                  <a:lnTo>
                    <a:pt x="1583629" y="5309615"/>
                  </a:lnTo>
                  <a:lnTo>
                    <a:pt x="1583629" y="5309614"/>
                  </a:lnTo>
                  <a:lnTo>
                    <a:pt x="133042" y="5309614"/>
                  </a:lnTo>
                  <a:lnTo>
                    <a:pt x="133042" y="5309565"/>
                  </a:lnTo>
                  <a:lnTo>
                    <a:pt x="51339" y="5309565"/>
                  </a:lnTo>
                  <a:lnTo>
                    <a:pt x="51339" y="1897609"/>
                  </a:lnTo>
                  <a:cubicBezTo>
                    <a:pt x="77333" y="1874129"/>
                    <a:pt x="125600" y="1841196"/>
                    <a:pt x="142343" y="1856883"/>
                  </a:cubicBezTo>
                  <a:cubicBezTo>
                    <a:pt x="145347" y="1859693"/>
                    <a:pt x="148346" y="1861013"/>
                    <a:pt x="151295" y="1861173"/>
                  </a:cubicBezTo>
                  <a:lnTo>
                    <a:pt x="154653" y="1860136"/>
                  </a:lnTo>
                  <a:lnTo>
                    <a:pt x="155726" y="1860434"/>
                  </a:lnTo>
                  <a:lnTo>
                    <a:pt x="157036" y="1859400"/>
                  </a:lnTo>
                  <a:lnTo>
                    <a:pt x="159945" y="1858501"/>
                  </a:lnTo>
                  <a:lnTo>
                    <a:pt x="163355" y="1854408"/>
                  </a:lnTo>
                  <a:lnTo>
                    <a:pt x="168069" y="1850685"/>
                  </a:lnTo>
                  <a:lnTo>
                    <a:pt x="171059" y="1845162"/>
                  </a:lnTo>
                  <a:lnTo>
                    <a:pt x="175238" y="1840147"/>
                  </a:lnTo>
                  <a:cubicBezTo>
                    <a:pt x="184175" y="1824755"/>
                    <a:pt x="190108" y="1806554"/>
                    <a:pt x="190108" y="1806554"/>
                  </a:cubicBezTo>
                  <a:lnTo>
                    <a:pt x="190104" y="1806553"/>
                  </a:lnTo>
                  <a:lnTo>
                    <a:pt x="186075" y="1817429"/>
                  </a:lnTo>
                  <a:lnTo>
                    <a:pt x="171059" y="1845162"/>
                  </a:lnTo>
                  <a:lnTo>
                    <a:pt x="163355" y="1854408"/>
                  </a:lnTo>
                  <a:lnTo>
                    <a:pt x="157036" y="1859400"/>
                  </a:lnTo>
                  <a:lnTo>
                    <a:pt x="154653" y="1860136"/>
                  </a:lnTo>
                  <a:lnTo>
                    <a:pt x="142394" y="1856733"/>
                  </a:lnTo>
                  <a:lnTo>
                    <a:pt x="142344" y="1856733"/>
                  </a:lnTo>
                  <a:cubicBezTo>
                    <a:pt x="125601" y="1841096"/>
                    <a:pt x="77333" y="1873978"/>
                    <a:pt x="51339" y="1897458"/>
                  </a:cubicBezTo>
                  <a:cubicBezTo>
                    <a:pt x="40429" y="1907313"/>
                    <a:pt x="33490" y="1915458"/>
                    <a:pt x="34395" y="1917721"/>
                  </a:cubicBezTo>
                  <a:cubicBezTo>
                    <a:pt x="30474" y="1912391"/>
                    <a:pt x="6994" y="1882073"/>
                    <a:pt x="860" y="1872872"/>
                  </a:cubicBezTo>
                  <a:cubicBezTo>
                    <a:pt x="-6330" y="1862012"/>
                    <a:pt x="33893" y="1807309"/>
                    <a:pt x="33893" y="1807309"/>
                  </a:cubicBezTo>
                  <a:cubicBezTo>
                    <a:pt x="33893" y="1807309"/>
                    <a:pt x="104031" y="1786996"/>
                    <a:pt x="111171" y="1786292"/>
                  </a:cubicBezTo>
                  <a:cubicBezTo>
                    <a:pt x="113559" y="1786066"/>
                    <a:pt x="123112" y="1788216"/>
                    <a:pt x="134795" y="1791188"/>
                  </a:cubicBezTo>
                  <a:lnTo>
                    <a:pt x="171153" y="1801011"/>
                  </a:lnTo>
                  <a:lnTo>
                    <a:pt x="171153" y="1604641"/>
                  </a:lnTo>
                  <a:cubicBezTo>
                    <a:pt x="196594" y="1581060"/>
                    <a:pt x="247124" y="1545865"/>
                    <a:pt x="264319" y="1561954"/>
                  </a:cubicBezTo>
                  <a:cubicBezTo>
                    <a:pt x="276335" y="1573192"/>
                    <a:pt x="288277" y="1560609"/>
                    <a:pt x="297214" y="1545218"/>
                  </a:cubicBezTo>
                  <a:lnTo>
                    <a:pt x="297261" y="1545118"/>
                  </a:lnTo>
                  <a:lnTo>
                    <a:pt x="281971" y="1563469"/>
                  </a:lnTo>
                  <a:cubicBezTo>
                    <a:pt x="276367" y="1567134"/>
                    <a:pt x="270377" y="1567470"/>
                    <a:pt x="264369" y="1561852"/>
                  </a:cubicBezTo>
                  <a:lnTo>
                    <a:pt x="264319" y="1561801"/>
                  </a:lnTo>
                  <a:cubicBezTo>
                    <a:pt x="247123" y="1545712"/>
                    <a:pt x="196543" y="1580907"/>
                    <a:pt x="171152" y="1604488"/>
                  </a:cubicBezTo>
                  <a:cubicBezTo>
                    <a:pt x="161499" y="1613488"/>
                    <a:pt x="155516" y="1620728"/>
                    <a:pt x="156370" y="1622840"/>
                  </a:cubicBezTo>
                  <a:cubicBezTo>
                    <a:pt x="152449" y="1617510"/>
                    <a:pt x="128969" y="1587192"/>
                    <a:pt x="122835" y="1577991"/>
                  </a:cubicBezTo>
                  <a:cubicBezTo>
                    <a:pt x="115645" y="1567131"/>
                    <a:pt x="155868" y="1512428"/>
                    <a:pt x="155868" y="1512428"/>
                  </a:cubicBezTo>
                  <a:cubicBezTo>
                    <a:pt x="155868" y="1512428"/>
                    <a:pt x="226006" y="1492115"/>
                    <a:pt x="233146" y="1491411"/>
                  </a:cubicBezTo>
                  <a:cubicBezTo>
                    <a:pt x="235257" y="1491184"/>
                    <a:pt x="243025" y="1492857"/>
                    <a:pt x="252924" y="1495320"/>
                  </a:cubicBezTo>
                  <a:lnTo>
                    <a:pt x="285436" y="1503967"/>
                  </a:lnTo>
                  <a:lnTo>
                    <a:pt x="285436" y="1296834"/>
                  </a:lnTo>
                  <a:cubicBezTo>
                    <a:pt x="289106" y="1301510"/>
                    <a:pt x="291972" y="1305130"/>
                    <a:pt x="293179" y="1306740"/>
                  </a:cubicBezTo>
                  <a:lnTo>
                    <a:pt x="293232" y="1306659"/>
                  </a:lnTo>
                  <a:lnTo>
                    <a:pt x="297666" y="1299952"/>
                  </a:lnTo>
                  <a:lnTo>
                    <a:pt x="319270" y="1281573"/>
                  </a:lnTo>
                  <a:lnTo>
                    <a:pt x="341809" y="1265061"/>
                  </a:lnTo>
                  <a:lnTo>
                    <a:pt x="361836" y="1251461"/>
                  </a:lnTo>
                  <a:lnTo>
                    <a:pt x="390519" y="1236027"/>
                  </a:lnTo>
                  <a:lnTo>
                    <a:pt x="410342" y="1226339"/>
                  </a:lnTo>
                  <a:lnTo>
                    <a:pt x="420833" y="1223601"/>
                  </a:lnTo>
                  <a:lnTo>
                    <a:pt x="428471" y="1222052"/>
                  </a:lnTo>
                  <a:lnTo>
                    <a:pt x="440786" y="1224855"/>
                  </a:lnTo>
                  <a:lnTo>
                    <a:pt x="441803" y="1225137"/>
                  </a:lnTo>
                  <a:cubicBezTo>
                    <a:pt x="450601" y="1232427"/>
                    <a:pt x="461009" y="1228455"/>
                    <a:pt x="471014" y="1219757"/>
                  </a:cubicBezTo>
                  <a:lnTo>
                    <a:pt x="493791" y="1219757"/>
                  </a:lnTo>
                  <a:lnTo>
                    <a:pt x="493791" y="1192556"/>
                  </a:lnTo>
                  <a:cubicBezTo>
                    <a:pt x="504148" y="1177171"/>
                    <a:pt x="511338" y="1162691"/>
                    <a:pt x="511338" y="1162691"/>
                  </a:cubicBezTo>
                  <a:lnTo>
                    <a:pt x="511287" y="1162683"/>
                  </a:lnTo>
                  <a:lnTo>
                    <a:pt x="506447" y="1171753"/>
                  </a:lnTo>
                  <a:cubicBezTo>
                    <a:pt x="503355" y="1177297"/>
                    <a:pt x="498968" y="1184763"/>
                    <a:pt x="493790" y="1192456"/>
                  </a:cubicBezTo>
                  <a:lnTo>
                    <a:pt x="493790" y="1219656"/>
                  </a:lnTo>
                  <a:lnTo>
                    <a:pt x="471014" y="1219656"/>
                  </a:lnTo>
                  <a:cubicBezTo>
                    <a:pt x="460958" y="1228355"/>
                    <a:pt x="450601" y="1232327"/>
                    <a:pt x="441802" y="1225036"/>
                  </a:cubicBezTo>
                  <a:lnTo>
                    <a:pt x="441802" y="1225086"/>
                  </a:lnTo>
                  <a:lnTo>
                    <a:pt x="440786" y="1224855"/>
                  </a:lnTo>
                  <a:lnTo>
                    <a:pt x="429755" y="1221791"/>
                  </a:lnTo>
                  <a:lnTo>
                    <a:pt x="428471" y="1222052"/>
                  </a:lnTo>
                  <a:lnTo>
                    <a:pt x="427563" y="1221845"/>
                  </a:lnTo>
                  <a:lnTo>
                    <a:pt x="420833" y="1223601"/>
                  </a:lnTo>
                  <a:lnTo>
                    <a:pt x="412474" y="1225297"/>
                  </a:lnTo>
                  <a:lnTo>
                    <a:pt x="410342" y="1226339"/>
                  </a:lnTo>
                  <a:lnTo>
                    <a:pt x="406814" y="1227259"/>
                  </a:lnTo>
                  <a:lnTo>
                    <a:pt x="390519" y="1236027"/>
                  </a:lnTo>
                  <a:lnTo>
                    <a:pt x="369267" y="1246415"/>
                  </a:lnTo>
                  <a:lnTo>
                    <a:pt x="361836" y="1251461"/>
                  </a:lnTo>
                  <a:lnTo>
                    <a:pt x="356328" y="1254424"/>
                  </a:lnTo>
                  <a:lnTo>
                    <a:pt x="341809" y="1265061"/>
                  </a:lnTo>
                  <a:lnTo>
                    <a:pt x="326294" y="1275597"/>
                  </a:lnTo>
                  <a:lnTo>
                    <a:pt x="319270" y="1281573"/>
                  </a:lnTo>
                  <a:lnTo>
                    <a:pt x="311424" y="1287321"/>
                  </a:lnTo>
                  <a:cubicBezTo>
                    <a:pt x="299727" y="1297102"/>
                    <a:pt x="292475" y="1304628"/>
                    <a:pt x="293179" y="1306689"/>
                  </a:cubicBezTo>
                  <a:cubicBezTo>
                    <a:pt x="291972" y="1305130"/>
                    <a:pt x="289156" y="1301460"/>
                    <a:pt x="285436" y="1296784"/>
                  </a:cubicBezTo>
                  <a:cubicBezTo>
                    <a:pt x="276134" y="1285019"/>
                    <a:pt x="261905" y="1266918"/>
                    <a:pt x="257330" y="1260030"/>
                  </a:cubicBezTo>
                  <a:cubicBezTo>
                    <a:pt x="249788" y="1248617"/>
                    <a:pt x="310374" y="1182098"/>
                    <a:pt x="310374" y="1182098"/>
                  </a:cubicBezTo>
                  <a:cubicBezTo>
                    <a:pt x="310374" y="1182098"/>
                    <a:pt x="403791" y="1150926"/>
                    <a:pt x="413093" y="1149266"/>
                  </a:cubicBezTo>
                  <a:cubicBezTo>
                    <a:pt x="419780" y="1148060"/>
                    <a:pt x="467344" y="1155451"/>
                    <a:pt x="493790" y="1159724"/>
                  </a:cubicBezTo>
                  <a:lnTo>
                    <a:pt x="493791" y="1159724"/>
                  </a:lnTo>
                  <a:lnTo>
                    <a:pt x="493791" y="1010447"/>
                  </a:lnTo>
                  <a:cubicBezTo>
                    <a:pt x="531449" y="980984"/>
                    <a:pt x="596158" y="940459"/>
                    <a:pt x="614711" y="955794"/>
                  </a:cubicBezTo>
                  <a:cubicBezTo>
                    <a:pt x="626174" y="965297"/>
                    <a:pt x="640302" y="955694"/>
                    <a:pt x="652822" y="941415"/>
                  </a:cubicBezTo>
                  <a:lnTo>
                    <a:pt x="660213" y="941415"/>
                  </a:lnTo>
                  <a:lnTo>
                    <a:pt x="660213" y="932263"/>
                  </a:lnTo>
                  <a:lnTo>
                    <a:pt x="662716" y="928417"/>
                  </a:lnTo>
                  <a:lnTo>
                    <a:pt x="673810" y="911829"/>
                  </a:lnTo>
                  <a:lnTo>
                    <a:pt x="675843" y="908249"/>
                  </a:lnTo>
                  <a:lnTo>
                    <a:pt x="677333" y="905961"/>
                  </a:lnTo>
                  <a:cubicBezTo>
                    <a:pt x="681619" y="898514"/>
                    <a:pt x="684196" y="893347"/>
                    <a:pt x="684196" y="893347"/>
                  </a:cubicBezTo>
                  <a:lnTo>
                    <a:pt x="684146" y="893339"/>
                  </a:lnTo>
                  <a:lnTo>
                    <a:pt x="682371" y="896760"/>
                  </a:lnTo>
                  <a:lnTo>
                    <a:pt x="675843" y="908249"/>
                  </a:lnTo>
                  <a:lnTo>
                    <a:pt x="662716" y="928417"/>
                  </a:lnTo>
                  <a:lnTo>
                    <a:pt x="660212" y="932162"/>
                  </a:lnTo>
                  <a:lnTo>
                    <a:pt x="660212" y="941313"/>
                  </a:lnTo>
                  <a:lnTo>
                    <a:pt x="652822" y="941313"/>
                  </a:lnTo>
                  <a:cubicBezTo>
                    <a:pt x="640302" y="955592"/>
                    <a:pt x="626174" y="965195"/>
                    <a:pt x="614710" y="955692"/>
                  </a:cubicBezTo>
                  <a:lnTo>
                    <a:pt x="614660" y="955743"/>
                  </a:lnTo>
                  <a:cubicBezTo>
                    <a:pt x="596107" y="940408"/>
                    <a:pt x="531399" y="980932"/>
                    <a:pt x="493740" y="1010395"/>
                  </a:cubicBezTo>
                  <a:cubicBezTo>
                    <a:pt x="476645" y="1023719"/>
                    <a:pt x="465182" y="1034782"/>
                    <a:pt x="466037" y="1037345"/>
                  </a:cubicBezTo>
                  <a:cubicBezTo>
                    <a:pt x="461863" y="1031764"/>
                    <a:pt x="436573" y="1000340"/>
                    <a:pt x="430188" y="990686"/>
                  </a:cubicBezTo>
                  <a:cubicBezTo>
                    <a:pt x="422646" y="979273"/>
                    <a:pt x="483232" y="912754"/>
                    <a:pt x="483232" y="912754"/>
                  </a:cubicBezTo>
                  <a:cubicBezTo>
                    <a:pt x="483232" y="912754"/>
                    <a:pt x="576649" y="881531"/>
                    <a:pt x="585951" y="879872"/>
                  </a:cubicBezTo>
                  <a:cubicBezTo>
                    <a:pt x="592085" y="878816"/>
                    <a:pt x="633163" y="885001"/>
                    <a:pt x="660212" y="889325"/>
                  </a:cubicBezTo>
                  <a:lnTo>
                    <a:pt x="660213" y="889325"/>
                  </a:lnTo>
                  <a:lnTo>
                    <a:pt x="660213" y="663021"/>
                  </a:lnTo>
                  <a:cubicBezTo>
                    <a:pt x="696966" y="635368"/>
                    <a:pt x="754736" y="600424"/>
                    <a:pt x="771479" y="614100"/>
                  </a:cubicBezTo>
                  <a:cubicBezTo>
                    <a:pt x="774690" y="616721"/>
                    <a:pt x="778149" y="617757"/>
                    <a:pt x="781742" y="617564"/>
                  </a:cubicBezTo>
                  <a:lnTo>
                    <a:pt x="789022" y="614992"/>
                  </a:lnTo>
                  <a:lnTo>
                    <a:pt x="790057" y="615053"/>
                  </a:lnTo>
                  <a:lnTo>
                    <a:pt x="790914" y="614323"/>
                  </a:lnTo>
                  <a:lnTo>
                    <a:pt x="792814" y="613652"/>
                  </a:lnTo>
                  <a:lnTo>
                    <a:pt x="800293" y="606329"/>
                  </a:lnTo>
                  <a:lnTo>
                    <a:pt x="809521" y="598463"/>
                  </a:lnTo>
                  <a:lnTo>
                    <a:pt x="812586" y="594293"/>
                  </a:lnTo>
                  <a:lnTo>
                    <a:pt x="814700" y="592223"/>
                  </a:lnTo>
                  <a:lnTo>
                    <a:pt x="821146" y="582645"/>
                  </a:lnTo>
                  <a:lnTo>
                    <a:pt x="826324" y="575600"/>
                  </a:lnTo>
                  <a:lnTo>
                    <a:pt x="829662" y="569993"/>
                  </a:lnTo>
                  <a:lnTo>
                    <a:pt x="831768" y="566863"/>
                  </a:lnTo>
                  <a:cubicBezTo>
                    <a:pt x="836058" y="559649"/>
                    <a:pt x="838651" y="554621"/>
                    <a:pt x="838651" y="554621"/>
                  </a:cubicBezTo>
                  <a:lnTo>
                    <a:pt x="838623" y="554617"/>
                  </a:lnTo>
                  <a:lnTo>
                    <a:pt x="836869" y="557885"/>
                  </a:lnTo>
                  <a:lnTo>
                    <a:pt x="829662" y="569993"/>
                  </a:lnTo>
                  <a:lnTo>
                    <a:pt x="821146" y="582645"/>
                  </a:lnTo>
                  <a:lnTo>
                    <a:pt x="812586" y="594293"/>
                  </a:lnTo>
                  <a:lnTo>
                    <a:pt x="800293" y="606329"/>
                  </a:lnTo>
                  <a:lnTo>
                    <a:pt x="790914" y="614323"/>
                  </a:lnTo>
                  <a:lnTo>
                    <a:pt x="789022" y="614992"/>
                  </a:lnTo>
                  <a:lnTo>
                    <a:pt x="771530" y="613949"/>
                  </a:lnTo>
                  <a:lnTo>
                    <a:pt x="771580" y="613949"/>
                  </a:lnTo>
                  <a:cubicBezTo>
                    <a:pt x="754837" y="600273"/>
                    <a:pt x="697118" y="635217"/>
                    <a:pt x="660314" y="662870"/>
                  </a:cubicBezTo>
                  <a:cubicBezTo>
                    <a:pt x="641208" y="677199"/>
                    <a:pt x="627884" y="689517"/>
                    <a:pt x="628739" y="692182"/>
                  </a:cubicBezTo>
                  <a:cubicBezTo>
                    <a:pt x="624767" y="687003"/>
                    <a:pt x="601085" y="657590"/>
                    <a:pt x="595102" y="648591"/>
                  </a:cubicBezTo>
                  <a:cubicBezTo>
                    <a:pt x="588013" y="637981"/>
                    <a:pt x="646688" y="574732"/>
                    <a:pt x="646688" y="574732"/>
                  </a:cubicBezTo>
                  <a:cubicBezTo>
                    <a:pt x="646688" y="574732"/>
                    <a:pt x="736234" y="544464"/>
                    <a:pt x="745134" y="542805"/>
                  </a:cubicBezTo>
                  <a:cubicBezTo>
                    <a:pt x="746994" y="542453"/>
                    <a:pt x="752172" y="542767"/>
                    <a:pt x="759199" y="543477"/>
                  </a:cubicBezTo>
                  <a:lnTo>
                    <a:pt x="784300" y="546519"/>
                  </a:lnTo>
                  <a:lnTo>
                    <a:pt x="784300" y="215693"/>
                  </a:lnTo>
                  <a:cubicBezTo>
                    <a:pt x="830506" y="206191"/>
                    <a:pt x="918997" y="196789"/>
                    <a:pt x="926237" y="218206"/>
                  </a:cubicBezTo>
                  <a:cubicBezTo>
                    <a:pt x="928147" y="223888"/>
                    <a:pt x="932823" y="226452"/>
                    <a:pt x="939108" y="227005"/>
                  </a:cubicBezTo>
                  <a:lnTo>
                    <a:pt x="939108" y="559748"/>
                  </a:lnTo>
                  <a:cubicBezTo>
                    <a:pt x="953538" y="557938"/>
                    <a:pt x="965505" y="556731"/>
                    <a:pt x="968572" y="557284"/>
                  </a:cubicBezTo>
                  <a:cubicBezTo>
                    <a:pt x="977471" y="558943"/>
                    <a:pt x="1067017" y="589211"/>
                    <a:pt x="1067017" y="589211"/>
                  </a:cubicBezTo>
                  <a:cubicBezTo>
                    <a:pt x="1067017" y="589211"/>
                    <a:pt x="1125642" y="652411"/>
                    <a:pt x="1118603" y="663070"/>
                  </a:cubicBezTo>
                  <a:cubicBezTo>
                    <a:pt x="1112620" y="672070"/>
                    <a:pt x="1088888" y="701433"/>
                    <a:pt x="1084967" y="706662"/>
                  </a:cubicBezTo>
                  <a:cubicBezTo>
                    <a:pt x="1085721" y="704500"/>
                    <a:pt x="1076872" y="695852"/>
                    <a:pt x="1063196" y="684891"/>
                  </a:cubicBezTo>
                  <a:cubicBezTo>
                    <a:pt x="1027850" y="656635"/>
                    <a:pt x="960427" y="613445"/>
                    <a:pt x="942125" y="628378"/>
                  </a:cubicBezTo>
                  <a:lnTo>
                    <a:pt x="942125" y="628428"/>
                  </a:lnTo>
                  <a:lnTo>
                    <a:pt x="924831" y="629460"/>
                  </a:lnTo>
                  <a:lnTo>
                    <a:pt x="922577" y="628663"/>
                  </a:lnTo>
                  <a:lnTo>
                    <a:pt x="913756" y="621144"/>
                  </a:lnTo>
                  <a:lnTo>
                    <a:pt x="900938" y="608594"/>
                  </a:lnTo>
                  <a:lnTo>
                    <a:pt x="892701" y="597387"/>
                  </a:lnTo>
                  <a:lnTo>
                    <a:pt x="883869" y="584264"/>
                  </a:lnTo>
                  <a:lnTo>
                    <a:pt x="876785" y="572365"/>
                  </a:lnTo>
                  <a:lnTo>
                    <a:pt x="874978" y="568996"/>
                  </a:lnTo>
                  <a:lnTo>
                    <a:pt x="874953" y="569000"/>
                  </a:lnTo>
                  <a:cubicBezTo>
                    <a:pt x="874953" y="569000"/>
                    <a:pt x="877545" y="574028"/>
                    <a:pt x="881835" y="581242"/>
                  </a:cubicBezTo>
                  <a:lnTo>
                    <a:pt x="883869" y="584264"/>
                  </a:lnTo>
                  <a:lnTo>
                    <a:pt x="887331" y="590080"/>
                  </a:lnTo>
                  <a:lnTo>
                    <a:pt x="892701" y="597387"/>
                  </a:lnTo>
                  <a:lnTo>
                    <a:pt x="898904" y="606602"/>
                  </a:lnTo>
                  <a:lnTo>
                    <a:pt x="900938" y="608594"/>
                  </a:lnTo>
                  <a:lnTo>
                    <a:pt x="904134" y="612943"/>
                  </a:lnTo>
                  <a:lnTo>
                    <a:pt x="913756" y="621144"/>
                  </a:lnTo>
                  <a:lnTo>
                    <a:pt x="920790" y="628031"/>
                  </a:lnTo>
                  <a:lnTo>
                    <a:pt x="922577" y="628663"/>
                  </a:lnTo>
                  <a:lnTo>
                    <a:pt x="923598" y="629533"/>
                  </a:lnTo>
                  <a:lnTo>
                    <a:pt x="924831" y="629460"/>
                  </a:lnTo>
                  <a:lnTo>
                    <a:pt x="931862" y="631944"/>
                  </a:lnTo>
                  <a:cubicBezTo>
                    <a:pt x="935455" y="632137"/>
                    <a:pt x="938913" y="631101"/>
                    <a:pt x="942125" y="628480"/>
                  </a:cubicBezTo>
                  <a:cubicBezTo>
                    <a:pt x="960426" y="613547"/>
                    <a:pt x="1027900" y="656787"/>
                    <a:pt x="1063196" y="684993"/>
                  </a:cubicBezTo>
                  <a:lnTo>
                    <a:pt x="1063196" y="902087"/>
                  </a:lnTo>
                  <a:lnTo>
                    <a:pt x="1103205" y="896243"/>
                  </a:lnTo>
                  <a:cubicBezTo>
                    <a:pt x="1115372" y="894665"/>
                    <a:pt x="1124938" y="893723"/>
                    <a:pt x="1127653" y="894200"/>
                  </a:cubicBezTo>
                  <a:cubicBezTo>
                    <a:pt x="1136954" y="895860"/>
                    <a:pt x="1230372" y="927083"/>
                    <a:pt x="1230372" y="927083"/>
                  </a:cubicBezTo>
                  <a:cubicBezTo>
                    <a:pt x="1230372" y="927083"/>
                    <a:pt x="1290958" y="993652"/>
                    <a:pt x="1283416" y="1005015"/>
                  </a:cubicBezTo>
                  <a:cubicBezTo>
                    <a:pt x="1277030" y="1014618"/>
                    <a:pt x="1251791" y="1046093"/>
                    <a:pt x="1247567" y="1051674"/>
                  </a:cubicBezTo>
                  <a:cubicBezTo>
                    <a:pt x="1248271" y="1049662"/>
                    <a:pt x="1241182" y="1042272"/>
                    <a:pt x="1229668" y="1032617"/>
                  </a:cubicBezTo>
                  <a:cubicBezTo>
                    <a:pt x="1194674" y="1003306"/>
                    <a:pt x="1119206" y="953278"/>
                    <a:pt x="1098944" y="970071"/>
                  </a:cubicBezTo>
                  <a:lnTo>
                    <a:pt x="1098893" y="970021"/>
                  </a:lnTo>
                  <a:lnTo>
                    <a:pt x="1095730" y="971299"/>
                  </a:lnTo>
                  <a:lnTo>
                    <a:pt x="1088918" y="973683"/>
                  </a:lnTo>
                  <a:lnTo>
                    <a:pt x="1083884" y="972472"/>
                  </a:lnTo>
                  <a:lnTo>
                    <a:pt x="1078509" y="970593"/>
                  </a:lnTo>
                  <a:lnTo>
                    <a:pt x="1069065" y="962436"/>
                  </a:lnTo>
                  <a:lnTo>
                    <a:pt x="1056076" y="949507"/>
                  </a:lnTo>
                  <a:lnTo>
                    <a:pt x="1047504" y="937545"/>
                  </a:lnTo>
                  <a:lnTo>
                    <a:pt x="1038530" y="923843"/>
                  </a:lnTo>
                  <a:lnTo>
                    <a:pt x="1031228" y="911184"/>
                  </a:lnTo>
                  <a:lnTo>
                    <a:pt x="1029435" y="907723"/>
                  </a:lnTo>
                  <a:lnTo>
                    <a:pt x="1029408" y="907728"/>
                  </a:lnTo>
                  <a:cubicBezTo>
                    <a:pt x="1029408" y="907728"/>
                    <a:pt x="1032051" y="913038"/>
                    <a:pt x="1036441" y="920652"/>
                  </a:cubicBezTo>
                  <a:lnTo>
                    <a:pt x="1038530" y="923843"/>
                  </a:lnTo>
                  <a:lnTo>
                    <a:pt x="1042019" y="929891"/>
                  </a:lnTo>
                  <a:lnTo>
                    <a:pt x="1047504" y="937545"/>
                  </a:lnTo>
                  <a:lnTo>
                    <a:pt x="1053957" y="947398"/>
                  </a:lnTo>
                  <a:lnTo>
                    <a:pt x="1056076" y="949507"/>
                  </a:lnTo>
                  <a:lnTo>
                    <a:pt x="1059293" y="953997"/>
                  </a:lnTo>
                  <a:lnTo>
                    <a:pt x="1069065" y="962436"/>
                  </a:lnTo>
                  <a:lnTo>
                    <a:pt x="1076582" y="969919"/>
                  </a:lnTo>
                  <a:lnTo>
                    <a:pt x="1078509" y="970593"/>
                  </a:lnTo>
                  <a:lnTo>
                    <a:pt x="1079451" y="971407"/>
                  </a:lnTo>
                  <a:lnTo>
                    <a:pt x="1083884" y="972472"/>
                  </a:lnTo>
                  <a:lnTo>
                    <a:pt x="1088132" y="973958"/>
                  </a:lnTo>
                  <a:lnTo>
                    <a:pt x="1088918" y="973683"/>
                  </a:lnTo>
                  <a:lnTo>
                    <a:pt x="1089487" y="973819"/>
                  </a:lnTo>
                  <a:lnTo>
                    <a:pt x="1095730" y="971299"/>
                  </a:lnTo>
                  <a:lnTo>
                    <a:pt x="1098944" y="970174"/>
                  </a:lnTo>
                  <a:cubicBezTo>
                    <a:pt x="1119206" y="953430"/>
                    <a:pt x="1194674" y="1003408"/>
                    <a:pt x="1229668" y="1032721"/>
                  </a:cubicBezTo>
                  <a:lnTo>
                    <a:pt x="1229668" y="1174052"/>
                  </a:lnTo>
                  <a:cubicBezTo>
                    <a:pt x="1256215" y="1169728"/>
                    <a:pt x="1303226" y="1162488"/>
                    <a:pt x="1309863" y="1163644"/>
                  </a:cubicBezTo>
                  <a:cubicBezTo>
                    <a:pt x="1319164" y="1165253"/>
                    <a:pt x="1412582" y="1196476"/>
                    <a:pt x="1412582" y="1196476"/>
                  </a:cubicBezTo>
                  <a:cubicBezTo>
                    <a:pt x="1412582" y="1196476"/>
                    <a:pt x="1421783" y="1206633"/>
                    <a:pt x="1432593" y="1219655"/>
                  </a:cubicBezTo>
                  <a:lnTo>
                    <a:pt x="1432594" y="1219656"/>
                  </a:lnTo>
                  <a:lnTo>
                    <a:pt x="1437972" y="1219656"/>
                  </a:lnTo>
                  <a:lnTo>
                    <a:pt x="1437972" y="1226230"/>
                  </a:lnTo>
                  <a:lnTo>
                    <a:pt x="1438023" y="1226292"/>
                  </a:lnTo>
                  <a:cubicBezTo>
                    <a:pt x="1453559" y="1245599"/>
                    <a:pt x="1469749" y="1268174"/>
                    <a:pt x="1465626" y="1274408"/>
                  </a:cubicBezTo>
                  <a:cubicBezTo>
                    <a:pt x="1461151" y="1281146"/>
                    <a:pt x="1447324" y="1298693"/>
                    <a:pt x="1438023" y="1310508"/>
                  </a:cubicBezTo>
                  <a:cubicBezTo>
                    <a:pt x="1434051" y="1315486"/>
                    <a:pt x="1430984" y="1319408"/>
                    <a:pt x="1429727" y="1321067"/>
                  </a:cubicBezTo>
                  <a:cubicBezTo>
                    <a:pt x="1430418" y="1319006"/>
                    <a:pt x="1423159" y="1311483"/>
                    <a:pt x="1411461" y="1301706"/>
                  </a:cubicBezTo>
                  <a:lnTo>
                    <a:pt x="1404046" y="1296275"/>
                  </a:lnTo>
                  <a:lnTo>
                    <a:pt x="1425254" y="1314330"/>
                  </a:lnTo>
                  <a:lnTo>
                    <a:pt x="1429720" y="1321109"/>
                  </a:lnTo>
                  <a:lnTo>
                    <a:pt x="1429727" y="1321119"/>
                  </a:lnTo>
                  <a:cubicBezTo>
                    <a:pt x="1430983" y="1319460"/>
                    <a:pt x="1434101" y="1315538"/>
                    <a:pt x="1438023" y="1310560"/>
                  </a:cubicBezTo>
                  <a:lnTo>
                    <a:pt x="1438023" y="1515731"/>
                  </a:lnTo>
                  <a:lnTo>
                    <a:pt x="1464991" y="1508718"/>
                  </a:lnTo>
                  <a:cubicBezTo>
                    <a:pt x="1472803" y="1506845"/>
                    <a:pt x="1478698" y="1505664"/>
                    <a:pt x="1480508" y="1505840"/>
                  </a:cubicBezTo>
                  <a:cubicBezTo>
                    <a:pt x="1487647" y="1506544"/>
                    <a:pt x="1557786" y="1526857"/>
                    <a:pt x="1557786" y="1526857"/>
                  </a:cubicBezTo>
                  <a:cubicBezTo>
                    <a:pt x="1557786" y="1526857"/>
                    <a:pt x="1598059" y="1581560"/>
                    <a:pt x="1590819" y="1592420"/>
                  </a:cubicBezTo>
                  <a:cubicBezTo>
                    <a:pt x="1584685" y="1601571"/>
                    <a:pt x="1561255" y="1631889"/>
                    <a:pt x="1557283" y="1637269"/>
                  </a:cubicBezTo>
                  <a:cubicBezTo>
                    <a:pt x="1557786" y="1636012"/>
                    <a:pt x="1555875" y="1632945"/>
                    <a:pt x="1552255" y="1628822"/>
                  </a:cubicBezTo>
                  <a:cubicBezTo>
                    <a:pt x="1533602" y="1607554"/>
                    <a:pt x="1469195" y="1557678"/>
                    <a:pt x="1449335" y="1576281"/>
                  </a:cubicBezTo>
                  <a:lnTo>
                    <a:pt x="1449285" y="1576281"/>
                  </a:lnTo>
                  <a:lnTo>
                    <a:pt x="1440348" y="1580563"/>
                  </a:lnTo>
                  <a:lnTo>
                    <a:pt x="1440383" y="1580574"/>
                  </a:lnTo>
                  <a:cubicBezTo>
                    <a:pt x="1443332" y="1580414"/>
                    <a:pt x="1446331" y="1579093"/>
                    <a:pt x="1449335" y="1576284"/>
                  </a:cubicBezTo>
                  <a:cubicBezTo>
                    <a:pt x="1469195" y="1557680"/>
                    <a:pt x="1533602" y="1607557"/>
                    <a:pt x="1552256" y="1628825"/>
                  </a:cubicBezTo>
                  <a:lnTo>
                    <a:pt x="1552256" y="1812738"/>
                  </a:lnTo>
                  <a:lnTo>
                    <a:pt x="1583667" y="1804411"/>
                  </a:lnTo>
                  <a:cubicBezTo>
                    <a:pt x="1593107" y="1802079"/>
                    <a:pt x="1600447" y="1800520"/>
                    <a:pt x="1602483" y="1800721"/>
                  </a:cubicBezTo>
                  <a:cubicBezTo>
                    <a:pt x="1606053" y="1801073"/>
                    <a:pt x="1625373" y="1806327"/>
                    <a:pt x="1643800" y="1811494"/>
                  </a:cubicBezTo>
                  <a:lnTo>
                    <a:pt x="1649999" y="1813252"/>
                  </a:lnTo>
                  <a:lnTo>
                    <a:pt x="1655534" y="1801759"/>
                  </a:lnTo>
                  <a:cubicBezTo>
                    <a:pt x="1663271" y="1787763"/>
                    <a:pt x="1671768" y="1775030"/>
                    <a:pt x="1671768" y="1775030"/>
                  </a:cubicBezTo>
                  <a:cubicBezTo>
                    <a:pt x="1671768" y="1775030"/>
                    <a:pt x="1730996" y="1756125"/>
                    <a:pt x="1737029" y="1755471"/>
                  </a:cubicBezTo>
                  <a:cubicBezTo>
                    <a:pt x="1740599" y="1755069"/>
                    <a:pt x="1763275" y="1761706"/>
                    <a:pt x="1781224" y="1767186"/>
                  </a:cubicBezTo>
                  <a:lnTo>
                    <a:pt x="1781324" y="1767217"/>
                  </a:lnTo>
                  <a:lnTo>
                    <a:pt x="1781324" y="1574425"/>
                  </a:lnTo>
                  <a:lnTo>
                    <a:pt x="1787811" y="1583607"/>
                  </a:lnTo>
                  <a:lnTo>
                    <a:pt x="1787861" y="1583678"/>
                  </a:lnTo>
                  <a:cubicBezTo>
                    <a:pt x="1785498" y="1575985"/>
                    <a:pt x="1890580" y="1486940"/>
                    <a:pt x="1913356" y="1507705"/>
                  </a:cubicBezTo>
                  <a:cubicBezTo>
                    <a:pt x="1920797" y="1514493"/>
                    <a:pt x="1929546" y="1510773"/>
                    <a:pt x="1937993" y="1502677"/>
                  </a:cubicBezTo>
                  <a:lnTo>
                    <a:pt x="1957199" y="1502677"/>
                  </a:lnTo>
                  <a:lnTo>
                    <a:pt x="1957199" y="1477337"/>
                  </a:lnTo>
                  <a:cubicBezTo>
                    <a:pt x="1965947" y="1463008"/>
                    <a:pt x="1972031" y="1449533"/>
                    <a:pt x="1972031" y="1449533"/>
                  </a:cubicBezTo>
                  <a:lnTo>
                    <a:pt x="1971918" y="1449512"/>
                  </a:lnTo>
                  <a:lnTo>
                    <a:pt x="1967846" y="1457910"/>
                  </a:lnTo>
                  <a:cubicBezTo>
                    <a:pt x="1965231" y="1463070"/>
                    <a:pt x="1961523" y="1470021"/>
                    <a:pt x="1957149" y="1477186"/>
                  </a:cubicBezTo>
                  <a:lnTo>
                    <a:pt x="1957149" y="1502526"/>
                  </a:lnTo>
                  <a:lnTo>
                    <a:pt x="1937942" y="1502526"/>
                  </a:lnTo>
                  <a:cubicBezTo>
                    <a:pt x="1929496" y="1510621"/>
                    <a:pt x="1920747" y="1514342"/>
                    <a:pt x="1913306" y="1507554"/>
                  </a:cubicBezTo>
                  <a:lnTo>
                    <a:pt x="1913256" y="1507504"/>
                  </a:lnTo>
                  <a:cubicBezTo>
                    <a:pt x="1890530" y="1486739"/>
                    <a:pt x="1785397" y="1575832"/>
                    <a:pt x="1787760" y="1583475"/>
                  </a:cubicBezTo>
                  <a:cubicBezTo>
                    <a:pt x="1786755" y="1581966"/>
                    <a:pt x="1784341" y="1578598"/>
                    <a:pt x="1781224" y="1574224"/>
                  </a:cubicBezTo>
                  <a:cubicBezTo>
                    <a:pt x="1773381" y="1563213"/>
                    <a:pt x="1761364" y="1546419"/>
                    <a:pt x="1757493" y="1539984"/>
                  </a:cubicBezTo>
                  <a:cubicBezTo>
                    <a:pt x="1751158" y="1529425"/>
                    <a:pt x="1802291" y="1467482"/>
                    <a:pt x="1802291" y="1467482"/>
                  </a:cubicBezTo>
                  <a:cubicBezTo>
                    <a:pt x="1802291" y="1467482"/>
                    <a:pt x="1881178" y="1438421"/>
                    <a:pt x="1889021" y="1436913"/>
                  </a:cubicBezTo>
                  <a:cubicBezTo>
                    <a:pt x="1894653" y="1435806"/>
                    <a:pt x="1934825" y="1442695"/>
                    <a:pt x="1957149" y="1446667"/>
                  </a:cubicBezTo>
                  <a:lnTo>
                    <a:pt x="1957199" y="1446676"/>
                  </a:lnTo>
                  <a:lnTo>
                    <a:pt x="1957199" y="1307798"/>
                  </a:lnTo>
                  <a:cubicBezTo>
                    <a:pt x="1989025" y="1280346"/>
                    <a:pt x="2043678" y="1242636"/>
                    <a:pt x="2059315" y="1256915"/>
                  </a:cubicBezTo>
                  <a:cubicBezTo>
                    <a:pt x="2068968" y="1265764"/>
                    <a:pt x="2080935" y="1256814"/>
                    <a:pt x="2091493" y="1243541"/>
                  </a:cubicBezTo>
                  <a:lnTo>
                    <a:pt x="2097728" y="1243541"/>
                  </a:lnTo>
                  <a:lnTo>
                    <a:pt x="2097728" y="1243440"/>
                  </a:lnTo>
                  <a:lnTo>
                    <a:pt x="2091493" y="1243440"/>
                  </a:lnTo>
                  <a:cubicBezTo>
                    <a:pt x="2080935" y="1256713"/>
                    <a:pt x="2069019" y="1265663"/>
                    <a:pt x="2059315" y="1256814"/>
                  </a:cubicBezTo>
                  <a:lnTo>
                    <a:pt x="2059265" y="1256763"/>
                  </a:lnTo>
                  <a:cubicBezTo>
                    <a:pt x="2043628" y="1242484"/>
                    <a:pt x="1988975" y="1280243"/>
                    <a:pt x="1957149" y="1307645"/>
                  </a:cubicBezTo>
                  <a:cubicBezTo>
                    <a:pt x="1942719" y="1320064"/>
                    <a:pt x="1933015" y="1330321"/>
                    <a:pt x="1933769" y="1332734"/>
                  </a:cubicBezTo>
                  <a:cubicBezTo>
                    <a:pt x="1930250" y="1327556"/>
                    <a:pt x="1908881" y="1298243"/>
                    <a:pt x="1903502" y="1289294"/>
                  </a:cubicBezTo>
                  <a:cubicBezTo>
                    <a:pt x="1897166" y="1278735"/>
                    <a:pt x="1948300" y="1216792"/>
                    <a:pt x="1948300" y="1216792"/>
                  </a:cubicBezTo>
                  <a:cubicBezTo>
                    <a:pt x="1948300" y="1216792"/>
                    <a:pt x="2027187" y="1187731"/>
                    <a:pt x="2035030" y="1186222"/>
                  </a:cubicBezTo>
                  <a:cubicBezTo>
                    <a:pt x="2040209" y="1185217"/>
                    <a:pt x="2074851" y="1190999"/>
                    <a:pt x="2097728" y="1195021"/>
                  </a:cubicBezTo>
                  <a:lnTo>
                    <a:pt x="2097728" y="984404"/>
                  </a:lnTo>
                  <a:cubicBezTo>
                    <a:pt x="2128800" y="958661"/>
                    <a:pt x="2177570" y="926131"/>
                    <a:pt x="2191698" y="938851"/>
                  </a:cubicBezTo>
                  <a:cubicBezTo>
                    <a:pt x="2197128" y="943729"/>
                    <a:pt x="2203388" y="942707"/>
                    <a:pt x="2209723" y="938432"/>
                  </a:cubicBezTo>
                  <a:lnTo>
                    <a:pt x="2209813" y="938336"/>
                  </a:lnTo>
                  <a:lnTo>
                    <a:pt x="2200472" y="941973"/>
                  </a:lnTo>
                  <a:cubicBezTo>
                    <a:pt x="2197437" y="942153"/>
                    <a:pt x="2194514" y="941189"/>
                    <a:pt x="2191799" y="938751"/>
                  </a:cubicBezTo>
                  <a:cubicBezTo>
                    <a:pt x="2177671" y="926031"/>
                    <a:pt x="2128901" y="958561"/>
                    <a:pt x="2097828" y="984303"/>
                  </a:cubicBezTo>
                  <a:cubicBezTo>
                    <a:pt x="2081739" y="997678"/>
                    <a:pt x="2070427" y="1009141"/>
                    <a:pt x="2071181" y="1011605"/>
                  </a:cubicBezTo>
                  <a:cubicBezTo>
                    <a:pt x="2067812" y="1006778"/>
                    <a:pt x="2047801" y="979426"/>
                    <a:pt x="2042773" y="971030"/>
                  </a:cubicBezTo>
                  <a:cubicBezTo>
                    <a:pt x="2036840" y="961125"/>
                    <a:pt x="2086365" y="902249"/>
                    <a:pt x="2086365" y="902249"/>
                  </a:cubicBezTo>
                  <a:cubicBezTo>
                    <a:pt x="2086365" y="902249"/>
                    <a:pt x="2161984" y="874041"/>
                    <a:pt x="2169475" y="872533"/>
                  </a:cubicBezTo>
                  <a:cubicBezTo>
                    <a:pt x="2171059" y="872206"/>
                    <a:pt x="2175433" y="872496"/>
                    <a:pt x="2181366" y="873156"/>
                  </a:cubicBezTo>
                  <a:lnTo>
                    <a:pt x="2202508" y="875989"/>
                  </a:lnTo>
                  <a:lnTo>
                    <a:pt x="2202508" y="567997"/>
                  </a:lnTo>
                  <a:cubicBezTo>
                    <a:pt x="2241524" y="559198"/>
                    <a:pt x="2316238" y="550399"/>
                    <a:pt x="2322372" y="570360"/>
                  </a:cubicBezTo>
                  <a:cubicBezTo>
                    <a:pt x="2324032" y="575639"/>
                    <a:pt x="2327953" y="578052"/>
                    <a:pt x="2333283" y="578555"/>
                  </a:cubicBezTo>
                  <a:lnTo>
                    <a:pt x="2333283" y="888227"/>
                  </a:lnTo>
                  <a:lnTo>
                    <a:pt x="2333333" y="888220"/>
                  </a:lnTo>
                  <a:cubicBezTo>
                    <a:pt x="2345551" y="886561"/>
                    <a:pt x="2355657" y="885454"/>
                    <a:pt x="2358221" y="885957"/>
                  </a:cubicBezTo>
                  <a:cubicBezTo>
                    <a:pt x="2365713" y="887466"/>
                    <a:pt x="2441332" y="915672"/>
                    <a:pt x="2441332" y="915672"/>
                  </a:cubicBezTo>
                  <a:cubicBezTo>
                    <a:pt x="2441332" y="915672"/>
                    <a:pt x="2490856" y="974548"/>
                    <a:pt x="2484923" y="984453"/>
                  </a:cubicBezTo>
                  <a:cubicBezTo>
                    <a:pt x="2479896" y="992799"/>
                    <a:pt x="2459834" y="1020151"/>
                    <a:pt x="2456516" y="1025028"/>
                  </a:cubicBezTo>
                  <a:cubicBezTo>
                    <a:pt x="2457119" y="1023017"/>
                    <a:pt x="2449678" y="1014972"/>
                    <a:pt x="2438114" y="1004766"/>
                  </a:cubicBezTo>
                  <a:cubicBezTo>
                    <a:pt x="2408249" y="978520"/>
                    <a:pt x="2351333" y="938247"/>
                    <a:pt x="2335847" y="952174"/>
                  </a:cubicBezTo>
                  <a:lnTo>
                    <a:pt x="2335847" y="952124"/>
                  </a:lnTo>
                  <a:lnTo>
                    <a:pt x="2323626" y="954086"/>
                  </a:lnTo>
                  <a:lnTo>
                    <a:pt x="2321033" y="953076"/>
                  </a:lnTo>
                  <a:lnTo>
                    <a:pt x="2313501" y="947197"/>
                  </a:lnTo>
                  <a:lnTo>
                    <a:pt x="2304666" y="937661"/>
                  </a:lnTo>
                  <a:lnTo>
                    <a:pt x="2284940" y="908160"/>
                  </a:lnTo>
                  <a:lnTo>
                    <a:pt x="2279177" y="896853"/>
                  </a:lnTo>
                  <a:lnTo>
                    <a:pt x="2279083" y="896869"/>
                  </a:lnTo>
                  <a:cubicBezTo>
                    <a:pt x="2279083" y="896869"/>
                    <a:pt x="2287831" y="915586"/>
                    <a:pt x="2299295" y="931863"/>
                  </a:cubicBezTo>
                  <a:lnTo>
                    <a:pt x="2304666" y="937661"/>
                  </a:lnTo>
                  <a:lnTo>
                    <a:pt x="2308357" y="943181"/>
                  </a:lnTo>
                  <a:lnTo>
                    <a:pt x="2313501" y="947197"/>
                  </a:lnTo>
                  <a:lnTo>
                    <a:pt x="2317772" y="951807"/>
                  </a:lnTo>
                  <a:lnTo>
                    <a:pt x="2321033" y="953076"/>
                  </a:lnTo>
                  <a:lnTo>
                    <a:pt x="2322548" y="954259"/>
                  </a:lnTo>
                  <a:lnTo>
                    <a:pt x="2323626" y="954086"/>
                  </a:lnTo>
                  <a:lnTo>
                    <a:pt x="2327124" y="955449"/>
                  </a:lnTo>
                  <a:cubicBezTo>
                    <a:pt x="2330159" y="955629"/>
                    <a:pt x="2333082" y="954665"/>
                    <a:pt x="2335797" y="952226"/>
                  </a:cubicBezTo>
                  <a:cubicBezTo>
                    <a:pt x="2351282" y="938298"/>
                    <a:pt x="2408248" y="978521"/>
                    <a:pt x="2438063" y="1004817"/>
                  </a:cubicBezTo>
                  <a:lnTo>
                    <a:pt x="2438063" y="1207038"/>
                  </a:lnTo>
                  <a:cubicBezTo>
                    <a:pt x="2422427" y="1209703"/>
                    <a:pt x="2409555" y="1212117"/>
                    <a:pt x="2409555" y="1212117"/>
                  </a:cubicBezTo>
                  <a:cubicBezTo>
                    <a:pt x="2409555" y="1212117"/>
                    <a:pt x="2410812" y="1214898"/>
                    <a:pt x="2413006" y="1219278"/>
                  </a:cubicBezTo>
                  <a:lnTo>
                    <a:pt x="2414513" y="1222063"/>
                  </a:lnTo>
                  <a:lnTo>
                    <a:pt x="2415544" y="1224152"/>
                  </a:lnTo>
                  <a:lnTo>
                    <a:pt x="2416681" y="1226067"/>
                  </a:lnTo>
                  <a:lnTo>
                    <a:pt x="2422078" y="1236036"/>
                  </a:lnTo>
                  <a:lnTo>
                    <a:pt x="2427092" y="1243598"/>
                  </a:lnTo>
                  <a:lnTo>
                    <a:pt x="2430333" y="1249057"/>
                  </a:lnTo>
                  <a:lnTo>
                    <a:pt x="2431717" y="1250575"/>
                  </a:lnTo>
                  <a:lnTo>
                    <a:pt x="2434853" y="1255306"/>
                  </a:lnTo>
                  <a:cubicBezTo>
                    <a:pt x="2439516" y="1261361"/>
                    <a:pt x="2444475" y="1266653"/>
                    <a:pt x="2449412" y="1270003"/>
                  </a:cubicBezTo>
                  <a:lnTo>
                    <a:pt x="2449430" y="1270010"/>
                  </a:lnTo>
                  <a:lnTo>
                    <a:pt x="2431717" y="1250575"/>
                  </a:lnTo>
                  <a:lnTo>
                    <a:pt x="2427092" y="1243598"/>
                  </a:lnTo>
                  <a:lnTo>
                    <a:pt x="2416681" y="1226067"/>
                  </a:lnTo>
                  <a:lnTo>
                    <a:pt x="2414513" y="1222063"/>
                  </a:lnTo>
                  <a:lnTo>
                    <a:pt x="2409606" y="1212115"/>
                  </a:lnTo>
                  <a:cubicBezTo>
                    <a:pt x="2409606" y="1212115"/>
                    <a:pt x="2422477" y="1209752"/>
                    <a:pt x="2438114" y="1207037"/>
                  </a:cubicBezTo>
                  <a:cubicBezTo>
                    <a:pt x="2460237" y="1203216"/>
                    <a:pt x="2487940" y="1198791"/>
                    <a:pt x="2492566" y="1199696"/>
                  </a:cubicBezTo>
                  <a:cubicBezTo>
                    <a:pt x="2500409" y="1201204"/>
                    <a:pt x="2579296" y="1230265"/>
                    <a:pt x="2579296" y="1230265"/>
                  </a:cubicBezTo>
                  <a:cubicBezTo>
                    <a:pt x="2579296" y="1230265"/>
                    <a:pt x="2630480" y="1292159"/>
                    <a:pt x="2624094" y="1302767"/>
                  </a:cubicBezTo>
                  <a:cubicBezTo>
                    <a:pt x="2618715" y="1311717"/>
                    <a:pt x="2597396" y="1341029"/>
                    <a:pt x="2593827" y="1346208"/>
                  </a:cubicBezTo>
                  <a:cubicBezTo>
                    <a:pt x="2594380" y="1344297"/>
                    <a:pt x="2588447" y="1337459"/>
                    <a:pt x="2578693" y="1328460"/>
                  </a:cubicBezTo>
                  <a:lnTo>
                    <a:pt x="2570995" y="1322033"/>
                  </a:lnTo>
                  <a:lnTo>
                    <a:pt x="2578693" y="1328462"/>
                  </a:lnTo>
                  <a:lnTo>
                    <a:pt x="2578693" y="1460041"/>
                  </a:lnTo>
                  <a:cubicBezTo>
                    <a:pt x="2569642" y="1461650"/>
                    <a:pt x="2563408" y="1462807"/>
                    <a:pt x="2563408" y="1462807"/>
                  </a:cubicBezTo>
                  <a:lnTo>
                    <a:pt x="2563430" y="1462852"/>
                  </a:lnTo>
                  <a:lnTo>
                    <a:pt x="2578693" y="1460091"/>
                  </a:lnTo>
                  <a:cubicBezTo>
                    <a:pt x="2601117" y="1456119"/>
                    <a:pt x="2640837" y="1449331"/>
                    <a:pt x="2646418" y="1450436"/>
                  </a:cubicBezTo>
                  <a:cubicBezTo>
                    <a:pt x="2654261" y="1451946"/>
                    <a:pt x="2733148" y="1481006"/>
                    <a:pt x="2733148" y="1481006"/>
                  </a:cubicBezTo>
                  <a:cubicBezTo>
                    <a:pt x="2733148" y="1481006"/>
                    <a:pt x="2740942" y="1490459"/>
                    <a:pt x="2750042" y="1502576"/>
                  </a:cubicBezTo>
                  <a:cubicBezTo>
                    <a:pt x="2751551" y="1504587"/>
                    <a:pt x="2753059" y="1506649"/>
                    <a:pt x="2754617" y="1508760"/>
                  </a:cubicBezTo>
                  <a:cubicBezTo>
                    <a:pt x="2767740" y="1526710"/>
                    <a:pt x="2781366" y="1547777"/>
                    <a:pt x="2777896" y="1553558"/>
                  </a:cubicBezTo>
                  <a:cubicBezTo>
                    <a:pt x="2774126" y="1559843"/>
                    <a:pt x="2762461" y="1576184"/>
                    <a:pt x="2754617" y="1587145"/>
                  </a:cubicBezTo>
                  <a:lnTo>
                    <a:pt x="2754617" y="1778032"/>
                  </a:lnTo>
                  <a:lnTo>
                    <a:pt x="2777425" y="1771523"/>
                  </a:lnTo>
                  <a:cubicBezTo>
                    <a:pt x="2784031" y="1769775"/>
                    <a:pt x="2789009" y="1768669"/>
                    <a:pt x="2790517" y="1768845"/>
                  </a:cubicBezTo>
                  <a:cubicBezTo>
                    <a:pt x="2796550" y="1769499"/>
                    <a:pt x="2855778" y="1788404"/>
                    <a:pt x="2855778" y="1788404"/>
                  </a:cubicBezTo>
                  <a:cubicBezTo>
                    <a:pt x="2855778" y="1788404"/>
                    <a:pt x="2889767" y="1839336"/>
                    <a:pt x="2883683" y="1849442"/>
                  </a:cubicBezTo>
                  <a:cubicBezTo>
                    <a:pt x="2878555" y="1857989"/>
                    <a:pt x="2858695" y="1886246"/>
                    <a:pt x="2855376" y="1891224"/>
                  </a:cubicBezTo>
                  <a:cubicBezTo>
                    <a:pt x="2855829" y="1890067"/>
                    <a:pt x="2854220" y="1887252"/>
                    <a:pt x="2851153" y="1883380"/>
                  </a:cubicBezTo>
                  <a:lnTo>
                    <a:pt x="2850434" y="1882691"/>
                  </a:lnTo>
                  <a:lnTo>
                    <a:pt x="2833220" y="1864940"/>
                  </a:lnTo>
                  <a:lnTo>
                    <a:pt x="2825658" y="1858954"/>
                  </a:lnTo>
                  <a:lnTo>
                    <a:pt x="2821137" y="1854622"/>
                  </a:lnTo>
                  <a:lnTo>
                    <a:pt x="2812491" y="1848531"/>
                  </a:lnTo>
                  <a:lnTo>
                    <a:pt x="2808013" y="1844986"/>
                  </a:lnTo>
                  <a:lnTo>
                    <a:pt x="2805994" y="1843954"/>
                  </a:lnTo>
                  <a:lnTo>
                    <a:pt x="2801454" y="1840755"/>
                  </a:lnTo>
                  <a:cubicBezTo>
                    <a:pt x="2794876" y="1836786"/>
                    <a:pt x="2788447" y="1833669"/>
                    <a:pt x="2782669" y="1831999"/>
                  </a:cubicBezTo>
                  <a:lnTo>
                    <a:pt x="2782628" y="1832005"/>
                  </a:lnTo>
                  <a:lnTo>
                    <a:pt x="2805994" y="1843954"/>
                  </a:lnTo>
                  <a:lnTo>
                    <a:pt x="2812491" y="1848531"/>
                  </a:lnTo>
                  <a:lnTo>
                    <a:pt x="2825658" y="1858954"/>
                  </a:lnTo>
                  <a:lnTo>
                    <a:pt x="2850434" y="1882691"/>
                  </a:lnTo>
                  <a:lnTo>
                    <a:pt x="2851102" y="1883380"/>
                  </a:lnTo>
                  <a:lnTo>
                    <a:pt x="2851102" y="2054579"/>
                  </a:lnTo>
                  <a:cubicBezTo>
                    <a:pt x="2837979" y="2058551"/>
                    <a:pt x="2826868" y="2062121"/>
                    <a:pt x="2826868" y="2062121"/>
                  </a:cubicBezTo>
                  <a:cubicBezTo>
                    <a:pt x="2826868" y="2062121"/>
                    <a:pt x="2827828" y="2065364"/>
                    <a:pt x="2829540" y="2070213"/>
                  </a:cubicBezTo>
                  <a:lnTo>
                    <a:pt x="2831558" y="2075190"/>
                  </a:lnTo>
                  <a:lnTo>
                    <a:pt x="2834334" y="2082462"/>
                  </a:lnTo>
                  <a:lnTo>
                    <a:pt x="2835229" y="2084248"/>
                  </a:lnTo>
                  <a:lnTo>
                    <a:pt x="2836724" y="2087936"/>
                  </a:lnTo>
                  <a:lnTo>
                    <a:pt x="2838945" y="2091661"/>
                  </a:lnTo>
                  <a:lnTo>
                    <a:pt x="2842426" y="2098606"/>
                  </a:lnTo>
                  <a:lnTo>
                    <a:pt x="2844701" y="2101317"/>
                  </a:lnTo>
                  <a:lnTo>
                    <a:pt x="2847174" y="2105465"/>
                  </a:lnTo>
                  <a:lnTo>
                    <a:pt x="2849213" y="2106693"/>
                  </a:lnTo>
                  <a:lnTo>
                    <a:pt x="2852393" y="2110482"/>
                  </a:lnTo>
                  <a:lnTo>
                    <a:pt x="2859574" y="2112931"/>
                  </a:lnTo>
                  <a:lnTo>
                    <a:pt x="2859641" y="2112972"/>
                  </a:lnTo>
                  <a:lnTo>
                    <a:pt x="2859661" y="2112961"/>
                  </a:lnTo>
                  <a:lnTo>
                    <a:pt x="2859574" y="2112931"/>
                  </a:lnTo>
                  <a:lnTo>
                    <a:pt x="2849213" y="2106693"/>
                  </a:lnTo>
                  <a:lnTo>
                    <a:pt x="2844701" y="2101317"/>
                  </a:lnTo>
                  <a:lnTo>
                    <a:pt x="2838945" y="2091661"/>
                  </a:lnTo>
                  <a:lnTo>
                    <a:pt x="2835229" y="2084248"/>
                  </a:lnTo>
                  <a:lnTo>
                    <a:pt x="2831558" y="2075190"/>
                  </a:lnTo>
                  <a:lnTo>
                    <a:pt x="2828903" y="2068237"/>
                  </a:lnTo>
                  <a:cubicBezTo>
                    <a:pt x="2827623" y="2064503"/>
                    <a:pt x="2826918" y="2062120"/>
                    <a:pt x="2826918" y="2062120"/>
                  </a:cubicBezTo>
                  <a:cubicBezTo>
                    <a:pt x="2826918" y="2062120"/>
                    <a:pt x="2837979" y="2058600"/>
                    <a:pt x="2851152" y="2054578"/>
                  </a:cubicBezTo>
                  <a:cubicBezTo>
                    <a:pt x="2868800" y="2049249"/>
                    <a:pt x="2890118" y="2043064"/>
                    <a:pt x="2893587" y="2043416"/>
                  </a:cubicBezTo>
                  <a:cubicBezTo>
                    <a:pt x="2898113" y="2043907"/>
                    <a:pt x="2932560" y="2054663"/>
                    <a:pt x="2949500" y="2060011"/>
                  </a:cubicBezTo>
                  <a:lnTo>
                    <a:pt x="2958828" y="2062968"/>
                  </a:lnTo>
                  <a:lnTo>
                    <a:pt x="2964015" y="2071040"/>
                  </a:lnTo>
                  <a:cubicBezTo>
                    <a:pt x="2973289" y="2085839"/>
                    <a:pt x="2991266" y="2116383"/>
                    <a:pt x="2986704" y="2123962"/>
                  </a:cubicBezTo>
                  <a:cubicBezTo>
                    <a:pt x="2981575" y="2132510"/>
                    <a:pt x="2961715" y="2160766"/>
                    <a:pt x="2958397" y="2165744"/>
                  </a:cubicBezTo>
                  <a:cubicBezTo>
                    <a:pt x="2959000" y="2164236"/>
                    <a:pt x="2956084" y="2159861"/>
                    <a:pt x="2950905" y="2154029"/>
                  </a:cubicBezTo>
                  <a:cubicBezTo>
                    <a:pt x="2931950" y="2132711"/>
                    <a:pt x="2883029" y="2092740"/>
                    <a:pt x="2867242" y="2108980"/>
                  </a:cubicBezTo>
                  <a:cubicBezTo>
                    <a:pt x="2883029" y="2092740"/>
                    <a:pt x="2931950" y="2132712"/>
                    <a:pt x="2950905" y="2154030"/>
                  </a:cubicBezTo>
                  <a:lnTo>
                    <a:pt x="2950905" y="2757724"/>
                  </a:lnTo>
                  <a:lnTo>
                    <a:pt x="3875780" y="2757724"/>
                  </a:lnTo>
                  <a:lnTo>
                    <a:pt x="3875780" y="2084012"/>
                  </a:lnTo>
                  <a:lnTo>
                    <a:pt x="3875680" y="2084092"/>
                  </a:lnTo>
                  <a:cubicBezTo>
                    <a:pt x="3866428" y="2093393"/>
                    <a:pt x="3860546" y="2101136"/>
                    <a:pt x="3861350" y="2103248"/>
                  </a:cubicBezTo>
                  <a:cubicBezTo>
                    <a:pt x="3858032" y="2098170"/>
                    <a:pt x="3838222" y="2069511"/>
                    <a:pt x="3833043" y="2060813"/>
                  </a:cubicBezTo>
                  <a:cubicBezTo>
                    <a:pt x="3826960" y="2050556"/>
                    <a:pt x="3860948" y="1998819"/>
                    <a:pt x="3860948" y="1998819"/>
                  </a:cubicBezTo>
                  <a:cubicBezTo>
                    <a:pt x="3860948" y="1998819"/>
                    <a:pt x="3920176" y="1979613"/>
                    <a:pt x="3926209" y="1978959"/>
                  </a:cubicBezTo>
                  <a:cubicBezTo>
                    <a:pt x="3930232" y="1978507"/>
                    <a:pt x="3958488" y="1987104"/>
                    <a:pt x="3976890" y="1992886"/>
                  </a:cubicBezTo>
                  <a:cubicBezTo>
                    <a:pt x="3986091" y="1995752"/>
                    <a:pt x="3992879" y="1997964"/>
                    <a:pt x="3992879" y="1997964"/>
                  </a:cubicBezTo>
                  <a:cubicBezTo>
                    <a:pt x="3992879" y="1997964"/>
                    <a:pt x="3992174" y="2000384"/>
                    <a:pt x="3990894" y="2004176"/>
                  </a:cubicBezTo>
                  <a:lnTo>
                    <a:pt x="3987430" y="2013389"/>
                  </a:lnTo>
                  <a:lnTo>
                    <a:pt x="3984829" y="2019906"/>
                  </a:lnTo>
                  <a:lnTo>
                    <a:pt x="3980589" y="2028496"/>
                  </a:lnTo>
                  <a:lnTo>
                    <a:pt x="3975268" y="2037558"/>
                  </a:lnTo>
                  <a:lnTo>
                    <a:pt x="3970534" y="2043283"/>
                  </a:lnTo>
                  <a:lnTo>
                    <a:pt x="3960337" y="2049511"/>
                  </a:lnTo>
                  <a:lnTo>
                    <a:pt x="3960167" y="2049569"/>
                  </a:lnTo>
                  <a:lnTo>
                    <a:pt x="3960206" y="2049591"/>
                  </a:lnTo>
                  <a:lnTo>
                    <a:pt x="3960337" y="2049511"/>
                  </a:lnTo>
                  <a:lnTo>
                    <a:pt x="3967404" y="2047069"/>
                  </a:lnTo>
                  <a:lnTo>
                    <a:pt x="3970534" y="2043283"/>
                  </a:lnTo>
                  <a:lnTo>
                    <a:pt x="3972673" y="2041977"/>
                  </a:lnTo>
                  <a:lnTo>
                    <a:pt x="3975268" y="2037558"/>
                  </a:lnTo>
                  <a:lnTo>
                    <a:pt x="3977371" y="2035014"/>
                  </a:lnTo>
                  <a:lnTo>
                    <a:pt x="3980589" y="2028496"/>
                  </a:lnTo>
                  <a:lnTo>
                    <a:pt x="3983123" y="2024180"/>
                  </a:lnTo>
                  <a:lnTo>
                    <a:pt x="3984829" y="2019906"/>
                  </a:lnTo>
                  <a:lnTo>
                    <a:pt x="3985463" y="2018622"/>
                  </a:lnTo>
                  <a:lnTo>
                    <a:pt x="3987430" y="2013389"/>
                  </a:lnTo>
                  <a:lnTo>
                    <a:pt x="3990307" y="2006182"/>
                  </a:lnTo>
                  <a:cubicBezTo>
                    <a:pt x="3992019" y="2001258"/>
                    <a:pt x="3992979" y="1997964"/>
                    <a:pt x="3992979" y="1997964"/>
                  </a:cubicBezTo>
                  <a:cubicBezTo>
                    <a:pt x="3992979" y="1997964"/>
                    <a:pt x="3986192" y="1995752"/>
                    <a:pt x="3976991" y="1992886"/>
                  </a:cubicBezTo>
                  <a:lnTo>
                    <a:pt x="3976991" y="1807107"/>
                  </a:lnTo>
                  <a:lnTo>
                    <a:pt x="3980144" y="1804361"/>
                  </a:lnTo>
                  <a:lnTo>
                    <a:pt x="4012553" y="1777915"/>
                  </a:lnTo>
                  <a:lnTo>
                    <a:pt x="4040271" y="1763525"/>
                  </a:lnTo>
                  <a:lnTo>
                    <a:pt x="4055664" y="1766780"/>
                  </a:lnTo>
                  <a:lnTo>
                    <a:pt x="4055576" y="1766733"/>
                  </a:lnTo>
                  <a:lnTo>
                    <a:pt x="4055526" y="1766733"/>
                  </a:lnTo>
                  <a:cubicBezTo>
                    <a:pt x="4048261" y="1759116"/>
                    <a:pt x="4033957" y="1763629"/>
                    <a:pt x="4018785" y="1772830"/>
                  </a:cubicBezTo>
                  <a:lnTo>
                    <a:pt x="4012553" y="1777915"/>
                  </a:lnTo>
                  <a:lnTo>
                    <a:pt x="4007491" y="1780543"/>
                  </a:lnTo>
                  <a:lnTo>
                    <a:pt x="3980144" y="1804361"/>
                  </a:lnTo>
                  <a:lnTo>
                    <a:pt x="3976840" y="1807057"/>
                  </a:lnTo>
                  <a:cubicBezTo>
                    <a:pt x="3968645" y="1815554"/>
                    <a:pt x="3963567" y="1822392"/>
                    <a:pt x="3964321" y="1824403"/>
                  </a:cubicBezTo>
                  <a:cubicBezTo>
                    <a:pt x="3961002" y="1819325"/>
                    <a:pt x="3941193" y="1790666"/>
                    <a:pt x="3936014" y="1781968"/>
                  </a:cubicBezTo>
                  <a:cubicBezTo>
                    <a:pt x="3929930" y="1771711"/>
                    <a:pt x="3963919" y="1719974"/>
                    <a:pt x="3963919" y="1719974"/>
                  </a:cubicBezTo>
                  <a:cubicBezTo>
                    <a:pt x="3963919" y="1719974"/>
                    <a:pt x="4023147" y="1700768"/>
                    <a:pt x="4029180" y="1700114"/>
                  </a:cubicBezTo>
                  <a:cubicBezTo>
                    <a:pt x="4032750" y="1699762"/>
                    <a:pt x="4055426" y="1706449"/>
                    <a:pt x="4073375" y="1712030"/>
                  </a:cubicBezTo>
                  <a:lnTo>
                    <a:pt x="4073475" y="1712062"/>
                  </a:lnTo>
                  <a:lnTo>
                    <a:pt x="4073475" y="1516290"/>
                  </a:lnTo>
                  <a:lnTo>
                    <a:pt x="4073375" y="1516147"/>
                  </a:lnTo>
                  <a:cubicBezTo>
                    <a:pt x="4065531" y="1504985"/>
                    <a:pt x="4053515" y="1487941"/>
                    <a:pt x="4049644" y="1481404"/>
                  </a:cubicBezTo>
                  <a:cubicBezTo>
                    <a:pt x="4043308" y="1470645"/>
                    <a:pt x="4094442" y="1407746"/>
                    <a:pt x="4094442" y="1407746"/>
                  </a:cubicBezTo>
                  <a:cubicBezTo>
                    <a:pt x="4094442" y="1407746"/>
                    <a:pt x="4173329" y="1378233"/>
                    <a:pt x="4181172" y="1376674"/>
                  </a:cubicBezTo>
                  <a:cubicBezTo>
                    <a:pt x="4186803" y="1375568"/>
                    <a:pt x="4226976" y="1382557"/>
                    <a:pt x="4249300" y="1386579"/>
                  </a:cubicBezTo>
                  <a:lnTo>
                    <a:pt x="4249350" y="1386588"/>
                  </a:lnTo>
                  <a:lnTo>
                    <a:pt x="4249350" y="1245447"/>
                  </a:lnTo>
                  <a:cubicBezTo>
                    <a:pt x="4281176" y="1217592"/>
                    <a:pt x="4335829" y="1179330"/>
                    <a:pt x="4351466" y="1193810"/>
                  </a:cubicBezTo>
                  <a:cubicBezTo>
                    <a:pt x="4361119" y="1202810"/>
                    <a:pt x="4373086" y="1193710"/>
                    <a:pt x="4383644" y="1180235"/>
                  </a:cubicBezTo>
                  <a:lnTo>
                    <a:pt x="4389879" y="1180235"/>
                  </a:lnTo>
                  <a:lnTo>
                    <a:pt x="4389879" y="1180135"/>
                  </a:lnTo>
                  <a:lnTo>
                    <a:pt x="4383644" y="1180135"/>
                  </a:lnTo>
                  <a:cubicBezTo>
                    <a:pt x="4373086" y="1193610"/>
                    <a:pt x="4361170" y="1202660"/>
                    <a:pt x="4351466" y="1193710"/>
                  </a:cubicBezTo>
                  <a:lnTo>
                    <a:pt x="4351416" y="1193760"/>
                  </a:lnTo>
                  <a:cubicBezTo>
                    <a:pt x="4335779" y="1179230"/>
                    <a:pt x="4281126" y="1217542"/>
                    <a:pt x="4249300" y="1245396"/>
                  </a:cubicBezTo>
                  <a:cubicBezTo>
                    <a:pt x="4234870" y="1258016"/>
                    <a:pt x="4225166" y="1268474"/>
                    <a:pt x="4225920" y="1270888"/>
                  </a:cubicBezTo>
                  <a:cubicBezTo>
                    <a:pt x="4222401" y="1265609"/>
                    <a:pt x="4201032" y="1235844"/>
                    <a:pt x="4195653" y="1226743"/>
                  </a:cubicBezTo>
                  <a:cubicBezTo>
                    <a:pt x="4189317" y="1215983"/>
                    <a:pt x="4240451" y="1153085"/>
                    <a:pt x="4240451" y="1153085"/>
                  </a:cubicBezTo>
                  <a:cubicBezTo>
                    <a:pt x="4240451" y="1153085"/>
                    <a:pt x="4319338" y="1123571"/>
                    <a:pt x="4327182" y="1122013"/>
                  </a:cubicBezTo>
                  <a:cubicBezTo>
                    <a:pt x="4332360" y="1121007"/>
                    <a:pt x="4367002" y="1126890"/>
                    <a:pt x="4389879" y="1130962"/>
                  </a:cubicBezTo>
                  <a:lnTo>
                    <a:pt x="4389879" y="917077"/>
                  </a:lnTo>
                  <a:cubicBezTo>
                    <a:pt x="4420951" y="890932"/>
                    <a:pt x="4469721" y="857899"/>
                    <a:pt x="4483849" y="870821"/>
                  </a:cubicBezTo>
                  <a:cubicBezTo>
                    <a:pt x="4486564" y="873297"/>
                    <a:pt x="4489487" y="874276"/>
                    <a:pt x="4492522" y="874093"/>
                  </a:cubicBezTo>
                  <a:lnTo>
                    <a:pt x="4496135" y="872665"/>
                  </a:lnTo>
                  <a:lnTo>
                    <a:pt x="4497199" y="872838"/>
                  </a:lnTo>
                  <a:lnTo>
                    <a:pt x="4498695" y="871652"/>
                  </a:lnTo>
                  <a:lnTo>
                    <a:pt x="4501874" y="870395"/>
                  </a:lnTo>
                  <a:lnTo>
                    <a:pt x="4506039" y="865831"/>
                  </a:lnTo>
                  <a:lnTo>
                    <a:pt x="4511390" y="861589"/>
                  </a:lnTo>
                  <a:lnTo>
                    <a:pt x="4515230" y="855757"/>
                  </a:lnTo>
                  <a:lnTo>
                    <a:pt x="4520352" y="850143"/>
                  </a:lnTo>
                  <a:cubicBezTo>
                    <a:pt x="4531815" y="833614"/>
                    <a:pt x="4540564" y="814609"/>
                    <a:pt x="4540564" y="814609"/>
                  </a:cubicBezTo>
                  <a:lnTo>
                    <a:pt x="4540540" y="814605"/>
                  </a:lnTo>
                  <a:lnTo>
                    <a:pt x="4534807" y="826027"/>
                  </a:lnTo>
                  <a:lnTo>
                    <a:pt x="4515230" y="855757"/>
                  </a:lnTo>
                  <a:lnTo>
                    <a:pt x="4506039" y="865831"/>
                  </a:lnTo>
                  <a:lnTo>
                    <a:pt x="4498695" y="871652"/>
                  </a:lnTo>
                  <a:lnTo>
                    <a:pt x="4496135" y="872665"/>
                  </a:lnTo>
                  <a:lnTo>
                    <a:pt x="4483899" y="870669"/>
                  </a:lnTo>
                  <a:lnTo>
                    <a:pt x="4483899" y="870720"/>
                  </a:lnTo>
                  <a:cubicBezTo>
                    <a:pt x="4469771" y="857798"/>
                    <a:pt x="4421001" y="890831"/>
                    <a:pt x="4389929" y="916976"/>
                  </a:cubicBezTo>
                  <a:cubicBezTo>
                    <a:pt x="4373839" y="930501"/>
                    <a:pt x="4362527" y="942166"/>
                    <a:pt x="4363281" y="944679"/>
                  </a:cubicBezTo>
                  <a:cubicBezTo>
                    <a:pt x="4359912" y="939752"/>
                    <a:pt x="4339901" y="911948"/>
                    <a:pt x="4334873" y="903451"/>
                  </a:cubicBezTo>
                  <a:cubicBezTo>
                    <a:pt x="4328941" y="893395"/>
                    <a:pt x="4378465" y="833614"/>
                    <a:pt x="4378465" y="833614"/>
                  </a:cubicBezTo>
                  <a:cubicBezTo>
                    <a:pt x="4378465" y="833614"/>
                    <a:pt x="4454084" y="805006"/>
                    <a:pt x="4461576" y="803447"/>
                  </a:cubicBezTo>
                  <a:cubicBezTo>
                    <a:pt x="4463159" y="803120"/>
                    <a:pt x="4467533" y="803409"/>
                    <a:pt x="4473466" y="804075"/>
                  </a:cubicBezTo>
                  <a:lnTo>
                    <a:pt x="4494659" y="806959"/>
                  </a:lnTo>
                  <a:lnTo>
                    <a:pt x="4494659" y="494234"/>
                  </a:lnTo>
                  <a:cubicBezTo>
                    <a:pt x="4533676" y="485285"/>
                    <a:pt x="4608389" y="476385"/>
                    <a:pt x="4614523" y="496648"/>
                  </a:cubicBezTo>
                  <a:cubicBezTo>
                    <a:pt x="4616183" y="501977"/>
                    <a:pt x="4620104" y="504441"/>
                    <a:pt x="4625434" y="504943"/>
                  </a:cubicBezTo>
                  <a:lnTo>
                    <a:pt x="4625434" y="819392"/>
                  </a:lnTo>
                  <a:lnTo>
                    <a:pt x="4625484" y="819385"/>
                  </a:lnTo>
                  <a:cubicBezTo>
                    <a:pt x="4637702" y="817675"/>
                    <a:pt x="4647808" y="816520"/>
                    <a:pt x="4650372" y="817072"/>
                  </a:cubicBezTo>
                  <a:cubicBezTo>
                    <a:pt x="4657864" y="818631"/>
                    <a:pt x="4733483" y="847239"/>
                    <a:pt x="4733483" y="847239"/>
                  </a:cubicBezTo>
                  <a:cubicBezTo>
                    <a:pt x="4733483" y="847239"/>
                    <a:pt x="4783007" y="907021"/>
                    <a:pt x="4777074" y="917077"/>
                  </a:cubicBezTo>
                  <a:cubicBezTo>
                    <a:pt x="4772046" y="925573"/>
                    <a:pt x="4751985" y="953377"/>
                    <a:pt x="4748667" y="958304"/>
                  </a:cubicBezTo>
                  <a:cubicBezTo>
                    <a:pt x="4749270" y="956243"/>
                    <a:pt x="4741829" y="948099"/>
                    <a:pt x="4730265" y="937741"/>
                  </a:cubicBezTo>
                  <a:cubicBezTo>
                    <a:pt x="4700399" y="911094"/>
                    <a:pt x="4643484" y="870217"/>
                    <a:pt x="4627998" y="884344"/>
                  </a:cubicBezTo>
                  <a:lnTo>
                    <a:pt x="4627998" y="884294"/>
                  </a:lnTo>
                  <a:lnTo>
                    <a:pt x="4615692" y="886301"/>
                  </a:lnTo>
                  <a:lnTo>
                    <a:pt x="4613302" y="885357"/>
                  </a:lnTo>
                  <a:lnTo>
                    <a:pt x="4605497" y="879169"/>
                  </a:lnTo>
                  <a:lnTo>
                    <a:pt x="4596928" y="869777"/>
                  </a:lnTo>
                  <a:lnTo>
                    <a:pt x="4577091" y="839652"/>
                  </a:lnTo>
                  <a:lnTo>
                    <a:pt x="4571350" y="828215"/>
                  </a:lnTo>
                  <a:lnTo>
                    <a:pt x="4571234" y="828235"/>
                  </a:lnTo>
                  <a:cubicBezTo>
                    <a:pt x="4571234" y="828235"/>
                    <a:pt x="4579983" y="847240"/>
                    <a:pt x="4591446" y="863769"/>
                  </a:cubicBezTo>
                  <a:lnTo>
                    <a:pt x="4596928" y="869777"/>
                  </a:lnTo>
                  <a:lnTo>
                    <a:pt x="4600508" y="875215"/>
                  </a:lnTo>
                  <a:lnTo>
                    <a:pt x="4605497" y="879169"/>
                  </a:lnTo>
                  <a:lnTo>
                    <a:pt x="4609923" y="884020"/>
                  </a:lnTo>
                  <a:lnTo>
                    <a:pt x="4613302" y="885357"/>
                  </a:lnTo>
                  <a:lnTo>
                    <a:pt x="4614699" y="886463"/>
                  </a:lnTo>
                  <a:lnTo>
                    <a:pt x="4615692" y="886301"/>
                  </a:lnTo>
                  <a:lnTo>
                    <a:pt x="4619275" y="887718"/>
                  </a:lnTo>
                  <a:cubicBezTo>
                    <a:pt x="4622311" y="887901"/>
                    <a:pt x="4625233" y="886922"/>
                    <a:pt x="4627948" y="884446"/>
                  </a:cubicBezTo>
                  <a:cubicBezTo>
                    <a:pt x="4643433" y="870318"/>
                    <a:pt x="4700399" y="911144"/>
                    <a:pt x="4730214" y="937842"/>
                  </a:cubicBezTo>
                  <a:lnTo>
                    <a:pt x="4730214" y="1143088"/>
                  </a:lnTo>
                  <a:lnTo>
                    <a:pt x="4730265" y="1143079"/>
                  </a:lnTo>
                  <a:cubicBezTo>
                    <a:pt x="4752388" y="1139208"/>
                    <a:pt x="4780091" y="1134733"/>
                    <a:pt x="4784717" y="1135638"/>
                  </a:cubicBezTo>
                  <a:cubicBezTo>
                    <a:pt x="4792560" y="1137197"/>
                    <a:pt x="4871447" y="1166710"/>
                    <a:pt x="4871447" y="1166710"/>
                  </a:cubicBezTo>
                  <a:cubicBezTo>
                    <a:pt x="4871447" y="1166710"/>
                    <a:pt x="4922631" y="1229609"/>
                    <a:pt x="4916245" y="1240368"/>
                  </a:cubicBezTo>
                  <a:cubicBezTo>
                    <a:pt x="4910865" y="1249519"/>
                    <a:pt x="4889547" y="1279234"/>
                    <a:pt x="4885978" y="1284513"/>
                  </a:cubicBezTo>
                  <a:cubicBezTo>
                    <a:pt x="4886531" y="1282552"/>
                    <a:pt x="4880598" y="1275614"/>
                    <a:pt x="4870844" y="1266463"/>
                  </a:cubicBezTo>
                  <a:cubicBezTo>
                    <a:pt x="4841280" y="1238759"/>
                    <a:pt x="4777527" y="1191497"/>
                    <a:pt x="4760432" y="1207335"/>
                  </a:cubicBezTo>
                  <a:lnTo>
                    <a:pt x="4760482" y="1207285"/>
                  </a:lnTo>
                  <a:lnTo>
                    <a:pt x="4744914" y="1208518"/>
                  </a:lnTo>
                  <a:lnTo>
                    <a:pt x="4743358" y="1207909"/>
                  </a:lnTo>
                  <a:lnTo>
                    <a:pt x="4734556" y="1199401"/>
                  </a:lnTo>
                  <a:lnTo>
                    <a:pt x="4724557" y="1188261"/>
                  </a:lnTo>
                  <a:lnTo>
                    <a:pt x="4716022" y="1174931"/>
                  </a:lnTo>
                  <a:lnTo>
                    <a:pt x="4710188" y="1164963"/>
                  </a:lnTo>
                  <a:lnTo>
                    <a:pt x="4703336" y="1151668"/>
                  </a:lnTo>
                  <a:lnTo>
                    <a:pt x="4701818" y="1148388"/>
                  </a:lnTo>
                  <a:lnTo>
                    <a:pt x="4701707" y="1148409"/>
                  </a:lnTo>
                  <a:cubicBezTo>
                    <a:pt x="4701707" y="1148409"/>
                    <a:pt x="4703941" y="1153431"/>
                    <a:pt x="4707652" y="1160630"/>
                  </a:cubicBezTo>
                  <a:lnTo>
                    <a:pt x="4710188" y="1164963"/>
                  </a:lnTo>
                  <a:lnTo>
                    <a:pt x="4712447" y="1169346"/>
                  </a:lnTo>
                  <a:lnTo>
                    <a:pt x="4716022" y="1174931"/>
                  </a:lnTo>
                  <a:lnTo>
                    <a:pt x="4722453" y="1185917"/>
                  </a:lnTo>
                  <a:lnTo>
                    <a:pt x="4724557" y="1188261"/>
                  </a:lnTo>
                  <a:lnTo>
                    <a:pt x="4727034" y="1192129"/>
                  </a:lnTo>
                  <a:lnTo>
                    <a:pt x="4734556" y="1199401"/>
                  </a:lnTo>
                  <a:lnTo>
                    <a:pt x="4741563" y="1207207"/>
                  </a:lnTo>
                  <a:lnTo>
                    <a:pt x="4743358" y="1207909"/>
                  </a:lnTo>
                  <a:lnTo>
                    <a:pt x="4744058" y="1208585"/>
                  </a:lnTo>
                  <a:lnTo>
                    <a:pt x="4744914" y="1208518"/>
                  </a:lnTo>
                  <a:lnTo>
                    <a:pt x="4751312" y="1211021"/>
                  </a:lnTo>
                  <a:cubicBezTo>
                    <a:pt x="4754488" y="1211177"/>
                    <a:pt x="4757560" y="1210101"/>
                    <a:pt x="4760432" y="1207436"/>
                  </a:cubicBezTo>
                  <a:cubicBezTo>
                    <a:pt x="4777577" y="1191598"/>
                    <a:pt x="4841280" y="1238860"/>
                    <a:pt x="4870844" y="1266564"/>
                  </a:cubicBezTo>
                  <a:lnTo>
                    <a:pt x="4870844" y="1400002"/>
                  </a:lnTo>
                  <a:cubicBezTo>
                    <a:pt x="4893268" y="1395980"/>
                    <a:pt x="4932988" y="1389092"/>
                    <a:pt x="4938569" y="1390198"/>
                  </a:cubicBezTo>
                  <a:cubicBezTo>
                    <a:pt x="4946412" y="1391756"/>
                    <a:pt x="5025300" y="1421270"/>
                    <a:pt x="5025300" y="1421270"/>
                  </a:cubicBezTo>
                  <a:cubicBezTo>
                    <a:pt x="5025300" y="1421270"/>
                    <a:pt x="5033093" y="1430873"/>
                    <a:pt x="5042193" y="1443191"/>
                  </a:cubicBezTo>
                  <a:lnTo>
                    <a:pt x="5042231" y="1443243"/>
                  </a:lnTo>
                  <a:lnTo>
                    <a:pt x="5046769" y="1443243"/>
                  </a:lnTo>
                  <a:lnTo>
                    <a:pt x="5046769" y="1449476"/>
                  </a:lnTo>
                  <a:cubicBezTo>
                    <a:pt x="5059891" y="1467727"/>
                    <a:pt x="5073517" y="1489096"/>
                    <a:pt x="5070048" y="1494978"/>
                  </a:cubicBezTo>
                  <a:cubicBezTo>
                    <a:pt x="5066277" y="1501364"/>
                    <a:pt x="5054612" y="1517956"/>
                    <a:pt x="5046769" y="1529117"/>
                  </a:cubicBezTo>
                  <a:cubicBezTo>
                    <a:pt x="5043450" y="1533843"/>
                    <a:pt x="5040836" y="1537564"/>
                    <a:pt x="5039780" y="1539123"/>
                  </a:cubicBezTo>
                  <a:cubicBezTo>
                    <a:pt x="5040371" y="1537175"/>
                    <a:pt x="5034246" y="1530060"/>
                    <a:pt x="5024371" y="1520814"/>
                  </a:cubicBezTo>
                  <a:lnTo>
                    <a:pt x="5017461" y="1515145"/>
                  </a:lnTo>
                  <a:lnTo>
                    <a:pt x="5035998" y="1532807"/>
                  </a:lnTo>
                  <a:lnTo>
                    <a:pt x="5039730" y="1539140"/>
                  </a:lnTo>
                  <a:lnTo>
                    <a:pt x="5039780" y="1539225"/>
                  </a:lnTo>
                  <a:cubicBezTo>
                    <a:pt x="5040836" y="1537615"/>
                    <a:pt x="5043450" y="1533946"/>
                    <a:pt x="5046769" y="1529219"/>
                  </a:cubicBezTo>
                  <a:lnTo>
                    <a:pt x="5046769" y="1723077"/>
                  </a:lnTo>
                  <a:lnTo>
                    <a:pt x="5069575" y="1716455"/>
                  </a:lnTo>
                  <a:cubicBezTo>
                    <a:pt x="5076181" y="1714683"/>
                    <a:pt x="5081158" y="1713564"/>
                    <a:pt x="5082667" y="1713740"/>
                  </a:cubicBezTo>
                  <a:cubicBezTo>
                    <a:pt x="5085683" y="1714067"/>
                    <a:pt x="5101999" y="1719032"/>
                    <a:pt x="5117560" y="1723915"/>
                  </a:cubicBezTo>
                  <a:lnTo>
                    <a:pt x="5121682" y="1725224"/>
                  </a:lnTo>
                  <a:lnTo>
                    <a:pt x="5125856" y="1719170"/>
                  </a:lnTo>
                  <a:cubicBezTo>
                    <a:pt x="5125856" y="1719170"/>
                    <a:pt x="5195895" y="1698355"/>
                    <a:pt x="5203034" y="1697651"/>
                  </a:cubicBezTo>
                  <a:cubicBezTo>
                    <a:pt x="5207760" y="1697148"/>
                    <a:pt x="5241196" y="1706449"/>
                    <a:pt x="5262966" y="1712734"/>
                  </a:cubicBezTo>
                  <a:lnTo>
                    <a:pt x="5262966" y="1511277"/>
                  </a:lnTo>
                  <a:cubicBezTo>
                    <a:pt x="5288307" y="1487144"/>
                    <a:pt x="5338786" y="1451043"/>
                    <a:pt x="5355982" y="1467536"/>
                  </a:cubicBezTo>
                  <a:cubicBezTo>
                    <a:pt x="5361978" y="1473305"/>
                    <a:pt x="5367958" y="1472965"/>
                    <a:pt x="5373555" y="1469211"/>
                  </a:cubicBezTo>
                  <a:lnTo>
                    <a:pt x="5379547" y="1461832"/>
                  </a:lnTo>
                  <a:lnTo>
                    <a:pt x="5381618" y="1461331"/>
                  </a:lnTo>
                  <a:lnTo>
                    <a:pt x="5384710" y="1455474"/>
                  </a:lnTo>
                  <a:lnTo>
                    <a:pt x="5388833" y="1450397"/>
                  </a:lnTo>
                  <a:cubicBezTo>
                    <a:pt x="5397763" y="1434615"/>
                    <a:pt x="5403696" y="1415950"/>
                    <a:pt x="5403696" y="1415950"/>
                  </a:cubicBezTo>
                  <a:lnTo>
                    <a:pt x="5403696" y="1415949"/>
                  </a:lnTo>
                  <a:lnTo>
                    <a:pt x="5399613" y="1427246"/>
                  </a:lnTo>
                  <a:lnTo>
                    <a:pt x="5384710" y="1455474"/>
                  </a:lnTo>
                  <a:lnTo>
                    <a:pt x="5379547" y="1461832"/>
                  </a:lnTo>
                  <a:lnTo>
                    <a:pt x="5355981" y="1467533"/>
                  </a:lnTo>
                  <a:lnTo>
                    <a:pt x="5355981" y="1467483"/>
                  </a:lnTo>
                  <a:cubicBezTo>
                    <a:pt x="5338836" y="1450992"/>
                    <a:pt x="5288357" y="1487092"/>
                    <a:pt x="5262966" y="1511225"/>
                  </a:cubicBezTo>
                  <a:cubicBezTo>
                    <a:pt x="5253312" y="1520427"/>
                    <a:pt x="5247329" y="1527869"/>
                    <a:pt x="5248184" y="1530031"/>
                  </a:cubicBezTo>
                  <a:cubicBezTo>
                    <a:pt x="5244262" y="1524550"/>
                    <a:pt x="5220832" y="1493427"/>
                    <a:pt x="5214699" y="1484025"/>
                  </a:cubicBezTo>
                  <a:cubicBezTo>
                    <a:pt x="5207509" y="1472913"/>
                    <a:pt x="5247681" y="1416802"/>
                    <a:pt x="5247681" y="1416802"/>
                  </a:cubicBezTo>
                  <a:cubicBezTo>
                    <a:pt x="5247681" y="1416802"/>
                    <a:pt x="5317719" y="1395987"/>
                    <a:pt x="5324859" y="1395283"/>
                  </a:cubicBezTo>
                  <a:cubicBezTo>
                    <a:pt x="5329082" y="1394881"/>
                    <a:pt x="5355881" y="1402171"/>
                    <a:pt x="5377098" y="1408205"/>
                  </a:cubicBezTo>
                  <a:lnTo>
                    <a:pt x="5377098" y="1195794"/>
                  </a:lnTo>
                  <a:lnTo>
                    <a:pt x="5377048" y="1195728"/>
                  </a:lnTo>
                  <a:cubicBezTo>
                    <a:pt x="5367797" y="1183610"/>
                    <a:pt x="5353568" y="1165108"/>
                    <a:pt x="5348993" y="1158019"/>
                  </a:cubicBezTo>
                  <a:cubicBezTo>
                    <a:pt x="5341451" y="1146354"/>
                    <a:pt x="5401936" y="1078126"/>
                    <a:pt x="5401936" y="1078126"/>
                  </a:cubicBezTo>
                  <a:cubicBezTo>
                    <a:pt x="5401936" y="1078126"/>
                    <a:pt x="5495203" y="1046099"/>
                    <a:pt x="5504505" y="1044439"/>
                  </a:cubicBezTo>
                  <a:cubicBezTo>
                    <a:pt x="5511192" y="1043233"/>
                    <a:pt x="5558705" y="1050825"/>
                    <a:pt x="5585101" y="1055198"/>
                  </a:cubicBezTo>
                  <a:cubicBezTo>
                    <a:pt x="5595509" y="1056908"/>
                    <a:pt x="5602648" y="1058165"/>
                    <a:pt x="5602648" y="1058165"/>
                  </a:cubicBezTo>
                  <a:cubicBezTo>
                    <a:pt x="5602648" y="1058165"/>
                    <a:pt x="5595459" y="1072997"/>
                    <a:pt x="5585101" y="1088785"/>
                  </a:cubicBezTo>
                  <a:lnTo>
                    <a:pt x="5585101" y="1116690"/>
                  </a:lnTo>
                  <a:lnTo>
                    <a:pt x="5585151" y="1116690"/>
                  </a:lnTo>
                  <a:lnTo>
                    <a:pt x="5585151" y="1088785"/>
                  </a:lnTo>
                  <a:cubicBezTo>
                    <a:pt x="5595509" y="1072997"/>
                    <a:pt x="5602698" y="1058165"/>
                    <a:pt x="5602698" y="1058165"/>
                  </a:cubicBezTo>
                  <a:cubicBezTo>
                    <a:pt x="5602698" y="1058165"/>
                    <a:pt x="5595559" y="1056908"/>
                    <a:pt x="5585151" y="1055198"/>
                  </a:cubicBezTo>
                  <a:lnTo>
                    <a:pt x="5585151" y="902100"/>
                  </a:lnTo>
                  <a:lnTo>
                    <a:pt x="5586268" y="901276"/>
                  </a:lnTo>
                  <a:lnTo>
                    <a:pt x="5627680" y="872082"/>
                  </a:lnTo>
                  <a:lnTo>
                    <a:pt x="5639891" y="864659"/>
                  </a:lnTo>
                  <a:lnTo>
                    <a:pt x="5684085" y="844137"/>
                  </a:lnTo>
                  <a:lnTo>
                    <a:pt x="5684529" y="843957"/>
                  </a:lnTo>
                  <a:lnTo>
                    <a:pt x="5684483" y="843952"/>
                  </a:lnTo>
                  <a:lnTo>
                    <a:pt x="5684085" y="844137"/>
                  </a:lnTo>
                  <a:lnTo>
                    <a:pt x="5652720" y="856861"/>
                  </a:lnTo>
                  <a:lnTo>
                    <a:pt x="5639891" y="864659"/>
                  </a:lnTo>
                  <a:lnTo>
                    <a:pt x="5634961" y="866949"/>
                  </a:lnTo>
                  <a:lnTo>
                    <a:pt x="5627680" y="872082"/>
                  </a:lnTo>
                  <a:lnTo>
                    <a:pt x="5617307" y="878387"/>
                  </a:lnTo>
                  <a:lnTo>
                    <a:pt x="5586268" y="901276"/>
                  </a:lnTo>
                  <a:lnTo>
                    <a:pt x="5585100" y="902100"/>
                  </a:lnTo>
                  <a:cubicBezTo>
                    <a:pt x="5568006" y="915776"/>
                    <a:pt x="5556593" y="927139"/>
                    <a:pt x="5557447" y="929753"/>
                  </a:cubicBezTo>
                  <a:cubicBezTo>
                    <a:pt x="5553274" y="924021"/>
                    <a:pt x="5528034" y="891742"/>
                    <a:pt x="5521649" y="881888"/>
                  </a:cubicBezTo>
                  <a:cubicBezTo>
                    <a:pt x="5514107" y="870223"/>
                    <a:pt x="5574592" y="801994"/>
                    <a:pt x="5574592" y="801994"/>
                  </a:cubicBezTo>
                  <a:cubicBezTo>
                    <a:pt x="5574592" y="801994"/>
                    <a:pt x="5667859" y="770018"/>
                    <a:pt x="5677161" y="768308"/>
                  </a:cubicBezTo>
                  <a:cubicBezTo>
                    <a:pt x="5683295" y="767202"/>
                    <a:pt x="5724322" y="773587"/>
                    <a:pt x="5751322" y="778011"/>
                  </a:cubicBezTo>
                  <a:cubicBezTo>
                    <a:pt x="5765148" y="780274"/>
                    <a:pt x="5775305" y="782034"/>
                    <a:pt x="5775305" y="782034"/>
                  </a:cubicBezTo>
                  <a:cubicBezTo>
                    <a:pt x="5775305" y="782034"/>
                    <a:pt x="5764997" y="803251"/>
                    <a:pt x="5751322" y="821955"/>
                  </a:cubicBezTo>
                  <a:lnTo>
                    <a:pt x="5751322" y="831357"/>
                  </a:lnTo>
                  <a:lnTo>
                    <a:pt x="5743931" y="831357"/>
                  </a:lnTo>
                  <a:cubicBezTo>
                    <a:pt x="5737672" y="838673"/>
                    <a:pt x="5731022" y="844782"/>
                    <a:pt x="5724505" y="847849"/>
                  </a:cubicBezTo>
                  <a:lnTo>
                    <a:pt x="5711102" y="846583"/>
                  </a:lnTo>
                  <a:lnTo>
                    <a:pt x="5724555" y="847868"/>
                  </a:lnTo>
                  <a:cubicBezTo>
                    <a:pt x="5731073" y="844795"/>
                    <a:pt x="5737722" y="838673"/>
                    <a:pt x="5743982" y="831358"/>
                  </a:cubicBezTo>
                  <a:lnTo>
                    <a:pt x="5751373" y="831358"/>
                  </a:lnTo>
                  <a:lnTo>
                    <a:pt x="5751373" y="821956"/>
                  </a:lnTo>
                  <a:cubicBezTo>
                    <a:pt x="5765048" y="803252"/>
                    <a:pt x="5775356" y="782034"/>
                    <a:pt x="5775356" y="782034"/>
                  </a:cubicBezTo>
                  <a:cubicBezTo>
                    <a:pt x="5775356" y="782034"/>
                    <a:pt x="5765149" y="780274"/>
                    <a:pt x="5751373" y="778012"/>
                  </a:cubicBezTo>
                  <a:lnTo>
                    <a:pt x="5751373" y="545926"/>
                  </a:lnTo>
                  <a:lnTo>
                    <a:pt x="5753534" y="544383"/>
                  </a:lnTo>
                  <a:lnTo>
                    <a:pt x="5751372" y="545925"/>
                  </a:lnTo>
                  <a:cubicBezTo>
                    <a:pt x="5732316" y="560657"/>
                    <a:pt x="5718992" y="573277"/>
                    <a:pt x="5719847" y="575992"/>
                  </a:cubicBezTo>
                  <a:cubicBezTo>
                    <a:pt x="5715875" y="570662"/>
                    <a:pt x="5692194" y="540545"/>
                    <a:pt x="5686261" y="531294"/>
                  </a:cubicBezTo>
                  <a:cubicBezTo>
                    <a:pt x="5679223" y="520384"/>
                    <a:pt x="5737797" y="455575"/>
                    <a:pt x="5737797" y="455575"/>
                  </a:cubicBezTo>
                  <a:cubicBezTo>
                    <a:pt x="5737797" y="455575"/>
                    <a:pt x="5827192" y="424502"/>
                    <a:pt x="5836092" y="422843"/>
                  </a:cubicBezTo>
                  <a:cubicBezTo>
                    <a:pt x="5839812" y="422139"/>
                    <a:pt x="5856756" y="424150"/>
                    <a:pt x="5875259" y="426664"/>
                  </a:cubicBezTo>
                  <a:lnTo>
                    <a:pt x="5903588" y="430768"/>
                  </a:lnTo>
                  <a:lnTo>
                    <a:pt x="5903730" y="430789"/>
                  </a:lnTo>
                  <a:lnTo>
                    <a:pt x="5903760" y="430793"/>
                  </a:lnTo>
                  <a:lnTo>
                    <a:pt x="5924688" y="434032"/>
                  </a:lnTo>
                  <a:lnTo>
                    <a:pt x="5929535" y="434805"/>
                  </a:lnTo>
                  <a:lnTo>
                    <a:pt x="5929560" y="434760"/>
                  </a:lnTo>
                  <a:cubicBezTo>
                    <a:pt x="5929560" y="434760"/>
                    <a:pt x="5922408" y="433604"/>
                    <a:pt x="5912044" y="432008"/>
                  </a:cubicBezTo>
                  <a:lnTo>
                    <a:pt x="5903760" y="430793"/>
                  </a:lnTo>
                  <a:lnTo>
                    <a:pt x="5903588" y="430768"/>
                  </a:lnTo>
                  <a:lnTo>
                    <a:pt x="5875259" y="426615"/>
                  </a:lnTo>
                  <a:lnTo>
                    <a:pt x="5875259" y="87334"/>
                  </a:lnTo>
                  <a:cubicBezTo>
                    <a:pt x="5859220" y="90703"/>
                    <a:pt x="5848360" y="94071"/>
                    <a:pt x="5847756" y="96133"/>
                  </a:cubicBezTo>
                  <a:cubicBezTo>
                    <a:pt x="5847405" y="89747"/>
                    <a:pt x="5844237" y="53245"/>
                    <a:pt x="5844388" y="42636"/>
                  </a:cubicBezTo>
                  <a:cubicBezTo>
                    <a:pt x="5844539" y="30067"/>
                    <a:pt x="5932325" y="0"/>
                    <a:pt x="5932325" y="0"/>
                  </a:cubicBezTo>
                  <a:close/>
                </a:path>
              </a:pathLst>
            </a:custGeom>
            <a:solidFill>
              <a:schemeClr val="accent5"/>
            </a:solidFill>
            <a:ln w="50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12678373-4F6E-067C-E635-D106F9E1D6EF}"/>
                </a:ext>
              </a:extLst>
            </p:cNvPr>
            <p:cNvSpPr/>
            <p:nvPr/>
          </p:nvSpPr>
          <p:spPr>
            <a:xfrm>
              <a:off x="2930334" y="64186"/>
              <a:ext cx="1706959" cy="6318444"/>
            </a:xfrm>
            <a:custGeom>
              <a:avLst/>
              <a:gdLst>
                <a:gd name="connsiteX0" fmla="*/ 1582446 w 1706959"/>
                <a:gd name="connsiteY0" fmla="*/ 2022012 h 6318444"/>
                <a:gd name="connsiteX1" fmla="*/ 1582446 w 1706959"/>
                <a:gd name="connsiteY1" fmla="*/ 1680715 h 6318444"/>
                <a:gd name="connsiteX2" fmla="*/ 1461971 w 1706959"/>
                <a:gd name="connsiteY2" fmla="*/ 1680715 h 6318444"/>
                <a:gd name="connsiteX3" fmla="*/ 1461971 w 1706959"/>
                <a:gd name="connsiteY3" fmla="*/ 1278201 h 6318444"/>
                <a:gd name="connsiteX4" fmla="*/ 1242337 w 1706959"/>
                <a:gd name="connsiteY4" fmla="*/ 1278201 h 6318444"/>
                <a:gd name="connsiteX5" fmla="*/ 1242337 w 1706959"/>
                <a:gd name="connsiteY5" fmla="*/ 935122 h 6318444"/>
                <a:gd name="connsiteX6" fmla="*/ 1066820 w 1706959"/>
                <a:gd name="connsiteY6" fmla="*/ 935122 h 6318444"/>
                <a:gd name="connsiteX7" fmla="*/ 1066820 w 1706959"/>
                <a:gd name="connsiteY7" fmla="*/ 519070 h 6318444"/>
                <a:gd name="connsiteX8" fmla="*/ 936013 w 1706959"/>
                <a:gd name="connsiteY8" fmla="*/ 519070 h 6318444"/>
                <a:gd name="connsiteX9" fmla="*/ 936013 w 1706959"/>
                <a:gd name="connsiteY9" fmla="*/ 0 h 6318444"/>
                <a:gd name="connsiteX10" fmla="*/ 772787 w 1706959"/>
                <a:gd name="connsiteY10" fmla="*/ 0 h 6318444"/>
                <a:gd name="connsiteX11" fmla="*/ 772787 w 1706959"/>
                <a:gd name="connsiteY11" fmla="*/ 519070 h 6318444"/>
                <a:gd name="connsiteX12" fmla="*/ 641980 w 1706959"/>
                <a:gd name="connsiteY12" fmla="*/ 519070 h 6318444"/>
                <a:gd name="connsiteX13" fmla="*/ 641980 w 1706959"/>
                <a:gd name="connsiteY13" fmla="*/ 935122 h 6318444"/>
                <a:gd name="connsiteX14" fmla="*/ 466463 w 1706959"/>
                <a:gd name="connsiteY14" fmla="*/ 935122 h 6318444"/>
                <a:gd name="connsiteX15" fmla="*/ 466463 w 1706959"/>
                <a:gd name="connsiteY15" fmla="*/ 1278201 h 6318444"/>
                <a:gd name="connsiteX16" fmla="*/ 246769 w 1706959"/>
                <a:gd name="connsiteY16" fmla="*/ 1278201 h 6318444"/>
                <a:gd name="connsiteX17" fmla="*/ 246769 w 1706959"/>
                <a:gd name="connsiteY17" fmla="*/ 1680715 h 6318444"/>
                <a:gd name="connsiteX18" fmla="*/ 126294 w 1706959"/>
                <a:gd name="connsiteY18" fmla="*/ 1680715 h 6318444"/>
                <a:gd name="connsiteX19" fmla="*/ 126294 w 1706959"/>
                <a:gd name="connsiteY19" fmla="*/ 2022012 h 6318444"/>
                <a:gd name="connsiteX20" fmla="*/ 0 w 1706959"/>
                <a:gd name="connsiteY20" fmla="*/ 2022012 h 6318444"/>
                <a:gd name="connsiteX21" fmla="*/ 0 w 1706959"/>
                <a:gd name="connsiteY21" fmla="*/ 6318445 h 6318444"/>
                <a:gd name="connsiteX22" fmla="*/ 1706959 w 1706959"/>
                <a:gd name="connsiteY22" fmla="*/ 6318445 h 6318444"/>
                <a:gd name="connsiteX23" fmla="*/ 1706959 w 1706959"/>
                <a:gd name="connsiteY23" fmla="*/ 2022012 h 6318444"/>
                <a:gd name="connsiteX24" fmla="*/ 1582446 w 1706959"/>
                <a:gd name="connsiteY24" fmla="*/ 2022012 h 631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6959" h="6318444">
                  <a:moveTo>
                    <a:pt x="1582446" y="2022012"/>
                  </a:moveTo>
                  <a:lnTo>
                    <a:pt x="1582446" y="1680715"/>
                  </a:lnTo>
                  <a:lnTo>
                    <a:pt x="1461971" y="1680715"/>
                  </a:lnTo>
                  <a:lnTo>
                    <a:pt x="1461971" y="1278201"/>
                  </a:lnTo>
                  <a:lnTo>
                    <a:pt x="1242337" y="1278201"/>
                  </a:lnTo>
                  <a:lnTo>
                    <a:pt x="1242337" y="935122"/>
                  </a:lnTo>
                  <a:lnTo>
                    <a:pt x="1066820" y="935122"/>
                  </a:lnTo>
                  <a:lnTo>
                    <a:pt x="1066820" y="519070"/>
                  </a:lnTo>
                  <a:lnTo>
                    <a:pt x="936013" y="519070"/>
                  </a:lnTo>
                  <a:lnTo>
                    <a:pt x="936013" y="0"/>
                  </a:lnTo>
                  <a:lnTo>
                    <a:pt x="772787" y="0"/>
                  </a:lnTo>
                  <a:lnTo>
                    <a:pt x="772787" y="519070"/>
                  </a:lnTo>
                  <a:lnTo>
                    <a:pt x="641980" y="519070"/>
                  </a:lnTo>
                  <a:lnTo>
                    <a:pt x="641980" y="935122"/>
                  </a:lnTo>
                  <a:lnTo>
                    <a:pt x="466463" y="935122"/>
                  </a:lnTo>
                  <a:lnTo>
                    <a:pt x="466463" y="1278201"/>
                  </a:lnTo>
                  <a:lnTo>
                    <a:pt x="246769" y="1278201"/>
                  </a:lnTo>
                  <a:lnTo>
                    <a:pt x="246769" y="1680715"/>
                  </a:lnTo>
                  <a:lnTo>
                    <a:pt x="126294" y="1680715"/>
                  </a:lnTo>
                  <a:lnTo>
                    <a:pt x="126294" y="2022012"/>
                  </a:lnTo>
                  <a:lnTo>
                    <a:pt x="0" y="2022012"/>
                  </a:lnTo>
                  <a:lnTo>
                    <a:pt x="0" y="6318445"/>
                  </a:lnTo>
                  <a:lnTo>
                    <a:pt x="1706959" y="6318445"/>
                  </a:lnTo>
                  <a:lnTo>
                    <a:pt x="1706959" y="2022012"/>
                  </a:lnTo>
                  <a:lnTo>
                    <a:pt x="1582446" y="202201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35ACAEA-8481-73BE-4AC2-E54DA0D88FD5}"/>
                </a:ext>
              </a:extLst>
            </p:cNvPr>
            <p:cNvSpPr/>
            <p:nvPr/>
          </p:nvSpPr>
          <p:spPr>
            <a:xfrm>
              <a:off x="3535738" y="1241184"/>
              <a:ext cx="497932" cy="925409"/>
            </a:xfrm>
            <a:custGeom>
              <a:avLst/>
              <a:gdLst>
                <a:gd name="connsiteX0" fmla="*/ 497932 w 497932"/>
                <a:gd name="connsiteY0" fmla="*/ 216750 h 925409"/>
                <a:gd name="connsiteX1" fmla="*/ 490035 w 497932"/>
                <a:gd name="connsiteY1" fmla="*/ 925410 h 925409"/>
                <a:gd name="connsiteX2" fmla="*/ 0 w 497932"/>
                <a:gd name="connsiteY2" fmla="*/ 925410 h 925409"/>
                <a:gd name="connsiteX3" fmla="*/ 5641 w 497932"/>
                <a:gd name="connsiteY3" fmla="*/ 203212 h 925409"/>
                <a:gd name="connsiteX4" fmla="*/ 497932 w 497932"/>
                <a:gd name="connsiteY4" fmla="*/ 216750 h 92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932" h="925409">
                  <a:moveTo>
                    <a:pt x="497932" y="216750"/>
                  </a:moveTo>
                  <a:cubicBezTo>
                    <a:pt x="496092" y="448378"/>
                    <a:pt x="493420" y="684697"/>
                    <a:pt x="490035" y="925410"/>
                  </a:cubicBezTo>
                  <a:lnTo>
                    <a:pt x="0" y="925410"/>
                  </a:lnTo>
                  <a:cubicBezTo>
                    <a:pt x="2613" y="689209"/>
                    <a:pt x="4453" y="448378"/>
                    <a:pt x="5641" y="203212"/>
                  </a:cubicBezTo>
                  <a:cubicBezTo>
                    <a:pt x="124216" y="-72177"/>
                    <a:pt x="383989" y="-67664"/>
                    <a:pt x="497932" y="21675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84E48BAE-9BEE-9EC4-110A-E8B9F3613EC6}"/>
                </a:ext>
              </a:extLst>
            </p:cNvPr>
            <p:cNvSpPr/>
            <p:nvPr/>
          </p:nvSpPr>
          <p:spPr>
            <a:xfrm>
              <a:off x="3583893" y="1411610"/>
              <a:ext cx="402989" cy="689965"/>
            </a:xfrm>
            <a:custGeom>
              <a:avLst/>
              <a:gdLst>
                <a:gd name="connsiteX0" fmla="*/ 402989 w 402989"/>
                <a:gd name="connsiteY0" fmla="*/ 104809 h 689965"/>
                <a:gd name="connsiteX1" fmla="*/ 402989 w 402989"/>
                <a:gd name="connsiteY1" fmla="*/ 689966 h 689965"/>
                <a:gd name="connsiteX2" fmla="*/ 0 w 402989"/>
                <a:gd name="connsiteY2" fmla="*/ 689966 h 689965"/>
                <a:gd name="connsiteX3" fmla="*/ 0 w 402989"/>
                <a:gd name="connsiteY3" fmla="*/ 104809 h 689965"/>
                <a:gd name="connsiteX4" fmla="*/ 138644 w 402989"/>
                <a:gd name="connsiteY4" fmla="*/ 8856 h 689965"/>
                <a:gd name="connsiteX5" fmla="*/ 280614 w 402989"/>
                <a:gd name="connsiteY5" fmla="*/ 14022 h 689965"/>
                <a:gd name="connsiteX6" fmla="*/ 317130 w 402989"/>
                <a:gd name="connsiteY6" fmla="*/ 30766 h 689965"/>
                <a:gd name="connsiteX7" fmla="*/ 368076 w 402989"/>
                <a:gd name="connsiteY7" fmla="*/ 67461 h 689965"/>
                <a:gd name="connsiteX8" fmla="*/ 400139 w 402989"/>
                <a:gd name="connsiteY8" fmla="*/ 101365 h 689965"/>
                <a:gd name="connsiteX9" fmla="*/ 402989 w 402989"/>
                <a:gd name="connsiteY9" fmla="*/ 104750 h 689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2989" h="689965">
                  <a:moveTo>
                    <a:pt x="402989" y="104809"/>
                  </a:moveTo>
                  <a:lnTo>
                    <a:pt x="402989" y="689966"/>
                  </a:lnTo>
                  <a:lnTo>
                    <a:pt x="0" y="689966"/>
                  </a:lnTo>
                  <a:lnTo>
                    <a:pt x="0" y="104809"/>
                  </a:lnTo>
                  <a:cubicBezTo>
                    <a:pt x="39545" y="55170"/>
                    <a:pt x="87818" y="23047"/>
                    <a:pt x="138644" y="8856"/>
                  </a:cubicBezTo>
                  <a:cubicBezTo>
                    <a:pt x="185493" y="-4503"/>
                    <a:pt x="234419" y="-2722"/>
                    <a:pt x="280614" y="14022"/>
                  </a:cubicBezTo>
                  <a:cubicBezTo>
                    <a:pt x="293024" y="18416"/>
                    <a:pt x="305255" y="23997"/>
                    <a:pt x="317130" y="30766"/>
                  </a:cubicBezTo>
                  <a:cubicBezTo>
                    <a:pt x="334943" y="40564"/>
                    <a:pt x="351925" y="52914"/>
                    <a:pt x="368076" y="67461"/>
                  </a:cubicBezTo>
                  <a:cubicBezTo>
                    <a:pt x="379179" y="77436"/>
                    <a:pt x="389986" y="88777"/>
                    <a:pt x="400139" y="101365"/>
                  </a:cubicBezTo>
                  <a:cubicBezTo>
                    <a:pt x="401089" y="102375"/>
                    <a:pt x="402039" y="103562"/>
                    <a:pt x="402989" y="104750"/>
                  </a:cubicBez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CFA6FF4F-DAD5-36BD-E989-A99E9BADF567}"/>
                </a:ext>
              </a:extLst>
            </p:cNvPr>
            <p:cNvSpPr/>
            <p:nvPr/>
          </p:nvSpPr>
          <p:spPr>
            <a:xfrm>
              <a:off x="3665417" y="1408354"/>
              <a:ext cx="38179" cy="751708"/>
            </a:xfrm>
            <a:custGeom>
              <a:avLst/>
              <a:gdLst>
                <a:gd name="connsiteX0" fmla="*/ 0 w 38179"/>
                <a:gd name="connsiteY0" fmla="*/ 0 h 751708"/>
                <a:gd name="connsiteX1" fmla="*/ 38179 w 38179"/>
                <a:gd name="connsiteY1" fmla="*/ 0 h 751708"/>
                <a:gd name="connsiteX2" fmla="*/ 38179 w 38179"/>
                <a:gd name="connsiteY2" fmla="*/ 751708 h 751708"/>
                <a:gd name="connsiteX3" fmla="*/ 0 w 38179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79" h="751708">
                  <a:moveTo>
                    <a:pt x="0" y="0"/>
                  </a:moveTo>
                  <a:lnTo>
                    <a:pt x="38179" y="0"/>
                  </a:lnTo>
                  <a:lnTo>
                    <a:pt x="38179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D7500DA-6E54-C756-A6BB-FF2A08B4567E}"/>
                </a:ext>
              </a:extLst>
            </p:cNvPr>
            <p:cNvSpPr/>
            <p:nvPr/>
          </p:nvSpPr>
          <p:spPr>
            <a:xfrm>
              <a:off x="3862547" y="1408354"/>
              <a:ext cx="38179" cy="751708"/>
            </a:xfrm>
            <a:custGeom>
              <a:avLst/>
              <a:gdLst>
                <a:gd name="connsiteX0" fmla="*/ 0 w 38179"/>
                <a:gd name="connsiteY0" fmla="*/ 0 h 751708"/>
                <a:gd name="connsiteX1" fmla="*/ 38179 w 38179"/>
                <a:gd name="connsiteY1" fmla="*/ 0 h 751708"/>
                <a:gd name="connsiteX2" fmla="*/ 38179 w 38179"/>
                <a:gd name="connsiteY2" fmla="*/ 751708 h 751708"/>
                <a:gd name="connsiteX3" fmla="*/ 0 w 38179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79" h="751708">
                  <a:moveTo>
                    <a:pt x="0" y="0"/>
                  </a:moveTo>
                  <a:lnTo>
                    <a:pt x="38179" y="0"/>
                  </a:lnTo>
                  <a:lnTo>
                    <a:pt x="38179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25BEA271-A7BB-D16A-CBF7-1D0037EE25B6}"/>
                </a:ext>
              </a:extLst>
            </p:cNvPr>
            <p:cNvSpPr/>
            <p:nvPr/>
          </p:nvSpPr>
          <p:spPr>
            <a:xfrm>
              <a:off x="3543576" y="1639863"/>
              <a:ext cx="483681" cy="28975"/>
            </a:xfrm>
            <a:custGeom>
              <a:avLst/>
              <a:gdLst>
                <a:gd name="connsiteX0" fmla="*/ 0 w 483681"/>
                <a:gd name="connsiteY0" fmla="*/ 0 h 28975"/>
                <a:gd name="connsiteX1" fmla="*/ 483682 w 483681"/>
                <a:gd name="connsiteY1" fmla="*/ 0 h 28975"/>
                <a:gd name="connsiteX2" fmla="*/ 483682 w 483681"/>
                <a:gd name="connsiteY2" fmla="*/ 28976 h 28975"/>
                <a:gd name="connsiteX3" fmla="*/ 0 w 483681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681" h="28975">
                  <a:moveTo>
                    <a:pt x="0" y="0"/>
                  </a:moveTo>
                  <a:lnTo>
                    <a:pt x="483682" y="0"/>
                  </a:lnTo>
                  <a:lnTo>
                    <a:pt x="483682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65CE3A70-EB8A-B868-2345-5B0596B7F139}"/>
                </a:ext>
              </a:extLst>
            </p:cNvPr>
            <p:cNvSpPr/>
            <p:nvPr/>
          </p:nvSpPr>
          <p:spPr>
            <a:xfrm>
              <a:off x="3543576" y="1883842"/>
              <a:ext cx="483681" cy="28975"/>
            </a:xfrm>
            <a:custGeom>
              <a:avLst/>
              <a:gdLst>
                <a:gd name="connsiteX0" fmla="*/ 0 w 483681"/>
                <a:gd name="connsiteY0" fmla="*/ 0 h 28975"/>
                <a:gd name="connsiteX1" fmla="*/ 483682 w 483681"/>
                <a:gd name="connsiteY1" fmla="*/ 0 h 28975"/>
                <a:gd name="connsiteX2" fmla="*/ 483682 w 483681"/>
                <a:gd name="connsiteY2" fmla="*/ 28976 h 28975"/>
                <a:gd name="connsiteX3" fmla="*/ 0 w 483681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681" h="28975">
                  <a:moveTo>
                    <a:pt x="0" y="0"/>
                  </a:moveTo>
                  <a:lnTo>
                    <a:pt x="483682" y="0"/>
                  </a:lnTo>
                  <a:lnTo>
                    <a:pt x="483682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2260571-6048-9FF6-DC88-66174A12C79C}"/>
                </a:ext>
              </a:extLst>
            </p:cNvPr>
            <p:cNvSpPr/>
            <p:nvPr/>
          </p:nvSpPr>
          <p:spPr>
            <a:xfrm>
              <a:off x="3025396" y="2268127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8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8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DA63CB6B-5807-685F-0A12-6BFECC0CF87E}"/>
                </a:ext>
              </a:extLst>
            </p:cNvPr>
            <p:cNvSpPr/>
            <p:nvPr/>
          </p:nvSpPr>
          <p:spPr>
            <a:xfrm>
              <a:off x="3048434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5AB1DCD-AA21-1388-E1B6-D2EBF5A3325A}"/>
                </a:ext>
              </a:extLst>
            </p:cNvPr>
            <p:cNvSpPr/>
            <p:nvPr/>
          </p:nvSpPr>
          <p:spPr>
            <a:xfrm>
              <a:off x="3009721" y="3352819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5" name="Freeform: Shape 8174">
              <a:extLst>
                <a:ext uri="{FF2B5EF4-FFF2-40B4-BE49-F238E27FC236}">
                  <a16:creationId xmlns:a16="http://schemas.microsoft.com/office/drawing/2014/main" id="{53EF24DD-C9DF-3CEB-9A46-6F0A5AF24885}"/>
                </a:ext>
              </a:extLst>
            </p:cNvPr>
            <p:cNvSpPr/>
            <p:nvPr/>
          </p:nvSpPr>
          <p:spPr>
            <a:xfrm>
              <a:off x="3009721" y="2471611"/>
              <a:ext cx="713172" cy="942544"/>
            </a:xfrm>
            <a:custGeom>
              <a:avLst/>
              <a:gdLst>
                <a:gd name="connsiteX0" fmla="*/ 713173 w 713172"/>
                <a:gd name="connsiteY0" fmla="*/ 0 h 942544"/>
                <a:gd name="connsiteX1" fmla="*/ 701832 w 713172"/>
                <a:gd name="connsiteY1" fmla="*/ 942544 h 942544"/>
                <a:gd name="connsiteX2" fmla="*/ 0 w 713172"/>
                <a:gd name="connsiteY2" fmla="*/ 942544 h 942544"/>
                <a:gd name="connsiteX3" fmla="*/ 11341 w 713172"/>
                <a:gd name="connsiteY3" fmla="*/ 0 h 942544"/>
                <a:gd name="connsiteX4" fmla="*/ 713173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71317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7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6" name="Freeform: Shape 8175">
              <a:extLst>
                <a:ext uri="{FF2B5EF4-FFF2-40B4-BE49-F238E27FC236}">
                  <a16:creationId xmlns:a16="http://schemas.microsoft.com/office/drawing/2014/main" id="{1666E842-D5E7-1717-14B8-1AB8EFB3C9BE}"/>
                </a:ext>
              </a:extLst>
            </p:cNvPr>
            <p:cNvSpPr/>
            <p:nvPr/>
          </p:nvSpPr>
          <p:spPr>
            <a:xfrm>
              <a:off x="3078657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7" name="Freeform: Shape 8176">
              <a:extLst>
                <a:ext uri="{FF2B5EF4-FFF2-40B4-BE49-F238E27FC236}">
                  <a16:creationId xmlns:a16="http://schemas.microsoft.com/office/drawing/2014/main" id="{F56C21B3-50F0-12B8-9A88-45640D3D4DC7}"/>
                </a:ext>
              </a:extLst>
            </p:cNvPr>
            <p:cNvSpPr/>
            <p:nvPr/>
          </p:nvSpPr>
          <p:spPr>
            <a:xfrm>
              <a:off x="3195392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8" name="Freeform: Shape 8177">
              <a:extLst>
                <a:ext uri="{FF2B5EF4-FFF2-40B4-BE49-F238E27FC236}">
                  <a16:creationId xmlns:a16="http://schemas.microsoft.com/office/drawing/2014/main" id="{76FAD22C-FACF-8F7B-26A6-A11CE99FE7F1}"/>
                </a:ext>
              </a:extLst>
            </p:cNvPr>
            <p:cNvSpPr/>
            <p:nvPr/>
          </p:nvSpPr>
          <p:spPr>
            <a:xfrm>
              <a:off x="3477727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9" name="Freeform: Shape 8178">
              <a:extLst>
                <a:ext uri="{FF2B5EF4-FFF2-40B4-BE49-F238E27FC236}">
                  <a16:creationId xmlns:a16="http://schemas.microsoft.com/office/drawing/2014/main" id="{4048397F-B011-3DCF-7DF2-3F7ECFA3A845}"/>
                </a:ext>
              </a:extLst>
            </p:cNvPr>
            <p:cNvSpPr/>
            <p:nvPr/>
          </p:nvSpPr>
          <p:spPr>
            <a:xfrm>
              <a:off x="3020884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0" name="Freeform: Shape 8179">
              <a:extLst>
                <a:ext uri="{FF2B5EF4-FFF2-40B4-BE49-F238E27FC236}">
                  <a16:creationId xmlns:a16="http://schemas.microsoft.com/office/drawing/2014/main" id="{4E922224-9729-C250-51AE-021F16848195}"/>
                </a:ext>
              </a:extLst>
            </p:cNvPr>
            <p:cNvSpPr/>
            <p:nvPr/>
          </p:nvSpPr>
          <p:spPr>
            <a:xfrm>
              <a:off x="3020884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1" name="Freeform: Shape 8180">
              <a:extLst>
                <a:ext uri="{FF2B5EF4-FFF2-40B4-BE49-F238E27FC236}">
                  <a16:creationId xmlns:a16="http://schemas.microsoft.com/office/drawing/2014/main" id="{F57308BC-A012-6085-890E-68786D9F3E50}"/>
                </a:ext>
              </a:extLst>
            </p:cNvPr>
            <p:cNvSpPr/>
            <p:nvPr/>
          </p:nvSpPr>
          <p:spPr>
            <a:xfrm>
              <a:off x="3837787" y="2268127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77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77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2" name="Freeform: Shape 8181">
              <a:extLst>
                <a:ext uri="{FF2B5EF4-FFF2-40B4-BE49-F238E27FC236}">
                  <a16:creationId xmlns:a16="http://schemas.microsoft.com/office/drawing/2014/main" id="{76A48717-60FB-F85C-912C-D7192D0B30B8}"/>
                </a:ext>
              </a:extLst>
            </p:cNvPr>
            <p:cNvSpPr/>
            <p:nvPr/>
          </p:nvSpPr>
          <p:spPr>
            <a:xfrm>
              <a:off x="3860825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3" name="Freeform: Shape 8182">
              <a:extLst>
                <a:ext uri="{FF2B5EF4-FFF2-40B4-BE49-F238E27FC236}">
                  <a16:creationId xmlns:a16="http://schemas.microsoft.com/office/drawing/2014/main" id="{E70740FE-A57C-4F0F-D7C1-2BCA63645271}"/>
                </a:ext>
              </a:extLst>
            </p:cNvPr>
            <p:cNvSpPr/>
            <p:nvPr/>
          </p:nvSpPr>
          <p:spPr>
            <a:xfrm>
              <a:off x="3822112" y="3352819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4" name="Freeform: Shape 8183">
              <a:extLst>
                <a:ext uri="{FF2B5EF4-FFF2-40B4-BE49-F238E27FC236}">
                  <a16:creationId xmlns:a16="http://schemas.microsoft.com/office/drawing/2014/main" id="{1E35524A-1946-B141-1247-2EC402C742CC}"/>
                </a:ext>
              </a:extLst>
            </p:cNvPr>
            <p:cNvSpPr/>
            <p:nvPr/>
          </p:nvSpPr>
          <p:spPr>
            <a:xfrm>
              <a:off x="3822112" y="2471611"/>
              <a:ext cx="713113" cy="942544"/>
            </a:xfrm>
            <a:custGeom>
              <a:avLst/>
              <a:gdLst>
                <a:gd name="connsiteX0" fmla="*/ 713113 w 713113"/>
                <a:gd name="connsiteY0" fmla="*/ 0 h 942544"/>
                <a:gd name="connsiteX1" fmla="*/ 701832 w 713113"/>
                <a:gd name="connsiteY1" fmla="*/ 942544 h 942544"/>
                <a:gd name="connsiteX2" fmla="*/ 0 w 713113"/>
                <a:gd name="connsiteY2" fmla="*/ 942544 h 942544"/>
                <a:gd name="connsiteX3" fmla="*/ 11341 w 713113"/>
                <a:gd name="connsiteY3" fmla="*/ 0 h 942544"/>
                <a:gd name="connsiteX4" fmla="*/ 713113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71311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5" name="Freeform: Shape 8184">
              <a:extLst>
                <a:ext uri="{FF2B5EF4-FFF2-40B4-BE49-F238E27FC236}">
                  <a16:creationId xmlns:a16="http://schemas.microsoft.com/office/drawing/2014/main" id="{99B43647-D004-853C-C2C5-7C8199032897}"/>
                </a:ext>
              </a:extLst>
            </p:cNvPr>
            <p:cNvSpPr/>
            <p:nvPr/>
          </p:nvSpPr>
          <p:spPr>
            <a:xfrm>
              <a:off x="3890989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6" name="Freeform: Shape 8185">
              <a:extLst>
                <a:ext uri="{FF2B5EF4-FFF2-40B4-BE49-F238E27FC236}">
                  <a16:creationId xmlns:a16="http://schemas.microsoft.com/office/drawing/2014/main" id="{3B504F2D-15AB-8579-C777-C83652370682}"/>
                </a:ext>
              </a:extLst>
            </p:cNvPr>
            <p:cNvSpPr/>
            <p:nvPr/>
          </p:nvSpPr>
          <p:spPr>
            <a:xfrm>
              <a:off x="4007783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7" name="Freeform: Shape 8186">
              <a:extLst>
                <a:ext uri="{FF2B5EF4-FFF2-40B4-BE49-F238E27FC236}">
                  <a16:creationId xmlns:a16="http://schemas.microsoft.com/office/drawing/2014/main" id="{B5AF106B-FBDC-C77E-F05F-5C015644672A}"/>
                </a:ext>
              </a:extLst>
            </p:cNvPr>
            <p:cNvSpPr/>
            <p:nvPr/>
          </p:nvSpPr>
          <p:spPr>
            <a:xfrm>
              <a:off x="4290118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8" name="Freeform: Shape 8187">
              <a:extLst>
                <a:ext uri="{FF2B5EF4-FFF2-40B4-BE49-F238E27FC236}">
                  <a16:creationId xmlns:a16="http://schemas.microsoft.com/office/drawing/2014/main" id="{5AB330F6-18E4-7806-9302-8910399C4571}"/>
                </a:ext>
              </a:extLst>
            </p:cNvPr>
            <p:cNvSpPr/>
            <p:nvPr/>
          </p:nvSpPr>
          <p:spPr>
            <a:xfrm>
              <a:off x="3833275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9" name="Freeform: Shape 8188">
              <a:extLst>
                <a:ext uri="{FF2B5EF4-FFF2-40B4-BE49-F238E27FC236}">
                  <a16:creationId xmlns:a16="http://schemas.microsoft.com/office/drawing/2014/main" id="{1DF56D8B-5837-EB32-C8AF-6CF62A03E5D1}"/>
                </a:ext>
              </a:extLst>
            </p:cNvPr>
            <p:cNvSpPr/>
            <p:nvPr/>
          </p:nvSpPr>
          <p:spPr>
            <a:xfrm>
              <a:off x="3833275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0" name="Freeform: Shape 8189">
              <a:extLst>
                <a:ext uri="{FF2B5EF4-FFF2-40B4-BE49-F238E27FC236}">
                  <a16:creationId xmlns:a16="http://schemas.microsoft.com/office/drawing/2014/main" id="{039794A8-4035-5A63-FF16-5A48E456BD4E}"/>
                </a:ext>
              </a:extLst>
            </p:cNvPr>
            <p:cNvSpPr/>
            <p:nvPr/>
          </p:nvSpPr>
          <p:spPr>
            <a:xfrm>
              <a:off x="3025396" y="3687822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8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8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1" name="Freeform: Shape 8190">
              <a:extLst>
                <a:ext uri="{FF2B5EF4-FFF2-40B4-BE49-F238E27FC236}">
                  <a16:creationId xmlns:a16="http://schemas.microsoft.com/office/drawing/2014/main" id="{9B68C6B7-3536-9848-D8E7-A05DC8D9E2DD}"/>
                </a:ext>
              </a:extLst>
            </p:cNvPr>
            <p:cNvSpPr/>
            <p:nvPr/>
          </p:nvSpPr>
          <p:spPr>
            <a:xfrm>
              <a:off x="3048434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2" name="Freeform: Shape 7231">
              <a:extLst>
                <a:ext uri="{FF2B5EF4-FFF2-40B4-BE49-F238E27FC236}">
                  <a16:creationId xmlns:a16="http://schemas.microsoft.com/office/drawing/2014/main" id="{889F24A9-D723-B0F7-58B3-15481E35B2E0}"/>
                </a:ext>
              </a:extLst>
            </p:cNvPr>
            <p:cNvSpPr/>
            <p:nvPr/>
          </p:nvSpPr>
          <p:spPr>
            <a:xfrm>
              <a:off x="3009721" y="4772455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3" name="Freeform: Shape 7232">
              <a:extLst>
                <a:ext uri="{FF2B5EF4-FFF2-40B4-BE49-F238E27FC236}">
                  <a16:creationId xmlns:a16="http://schemas.microsoft.com/office/drawing/2014/main" id="{2E20C9FE-41D4-B106-E6B8-23609EC9EE6C}"/>
                </a:ext>
              </a:extLst>
            </p:cNvPr>
            <p:cNvSpPr/>
            <p:nvPr/>
          </p:nvSpPr>
          <p:spPr>
            <a:xfrm>
              <a:off x="3009721" y="3891306"/>
              <a:ext cx="713172" cy="942544"/>
            </a:xfrm>
            <a:custGeom>
              <a:avLst/>
              <a:gdLst>
                <a:gd name="connsiteX0" fmla="*/ 713173 w 713172"/>
                <a:gd name="connsiteY0" fmla="*/ 0 h 942544"/>
                <a:gd name="connsiteX1" fmla="*/ 701832 w 713172"/>
                <a:gd name="connsiteY1" fmla="*/ 942544 h 942544"/>
                <a:gd name="connsiteX2" fmla="*/ 0 w 713172"/>
                <a:gd name="connsiteY2" fmla="*/ 942544 h 942544"/>
                <a:gd name="connsiteX3" fmla="*/ 11341 w 713172"/>
                <a:gd name="connsiteY3" fmla="*/ 0 h 942544"/>
                <a:gd name="connsiteX4" fmla="*/ 713173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71317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7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4" name="Freeform: Shape 7233">
              <a:extLst>
                <a:ext uri="{FF2B5EF4-FFF2-40B4-BE49-F238E27FC236}">
                  <a16:creationId xmlns:a16="http://schemas.microsoft.com/office/drawing/2014/main" id="{15D8A9F1-680B-97CF-CA38-A0D91129ADB8}"/>
                </a:ext>
              </a:extLst>
            </p:cNvPr>
            <p:cNvSpPr/>
            <p:nvPr/>
          </p:nvSpPr>
          <p:spPr>
            <a:xfrm>
              <a:off x="3078657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5" name="Freeform: Shape 7234">
              <a:extLst>
                <a:ext uri="{FF2B5EF4-FFF2-40B4-BE49-F238E27FC236}">
                  <a16:creationId xmlns:a16="http://schemas.microsoft.com/office/drawing/2014/main" id="{C6A63259-462E-4525-EAE5-3655B4AE819B}"/>
                </a:ext>
              </a:extLst>
            </p:cNvPr>
            <p:cNvSpPr/>
            <p:nvPr/>
          </p:nvSpPr>
          <p:spPr>
            <a:xfrm>
              <a:off x="3195392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6" name="Freeform: Shape 7235">
              <a:extLst>
                <a:ext uri="{FF2B5EF4-FFF2-40B4-BE49-F238E27FC236}">
                  <a16:creationId xmlns:a16="http://schemas.microsoft.com/office/drawing/2014/main" id="{0EA5E49A-0767-5DA3-A8BA-6A6117593B98}"/>
                </a:ext>
              </a:extLst>
            </p:cNvPr>
            <p:cNvSpPr/>
            <p:nvPr/>
          </p:nvSpPr>
          <p:spPr>
            <a:xfrm>
              <a:off x="3477727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7" name="Freeform: Shape 7236">
              <a:extLst>
                <a:ext uri="{FF2B5EF4-FFF2-40B4-BE49-F238E27FC236}">
                  <a16:creationId xmlns:a16="http://schemas.microsoft.com/office/drawing/2014/main" id="{912BD226-2CE2-7630-07CA-DACB4995051C}"/>
                </a:ext>
              </a:extLst>
            </p:cNvPr>
            <p:cNvSpPr/>
            <p:nvPr/>
          </p:nvSpPr>
          <p:spPr>
            <a:xfrm>
              <a:off x="3020884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8" name="Freeform: Shape 7237">
              <a:extLst>
                <a:ext uri="{FF2B5EF4-FFF2-40B4-BE49-F238E27FC236}">
                  <a16:creationId xmlns:a16="http://schemas.microsoft.com/office/drawing/2014/main" id="{38525DFC-41B4-F04B-C975-4E2740E51F4D}"/>
                </a:ext>
              </a:extLst>
            </p:cNvPr>
            <p:cNvSpPr/>
            <p:nvPr/>
          </p:nvSpPr>
          <p:spPr>
            <a:xfrm>
              <a:off x="3020884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9" name="Freeform: Shape 7238">
              <a:extLst>
                <a:ext uri="{FF2B5EF4-FFF2-40B4-BE49-F238E27FC236}">
                  <a16:creationId xmlns:a16="http://schemas.microsoft.com/office/drawing/2014/main" id="{A6C44B1F-BC26-9E24-A80E-0D51EEBE3A83}"/>
                </a:ext>
              </a:extLst>
            </p:cNvPr>
            <p:cNvSpPr/>
            <p:nvPr/>
          </p:nvSpPr>
          <p:spPr>
            <a:xfrm>
              <a:off x="3837787" y="3687822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77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77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0" name="Freeform: Shape 7239">
              <a:extLst>
                <a:ext uri="{FF2B5EF4-FFF2-40B4-BE49-F238E27FC236}">
                  <a16:creationId xmlns:a16="http://schemas.microsoft.com/office/drawing/2014/main" id="{DB3D6A6D-BBCF-92CF-0103-0268A6BB1C2D}"/>
                </a:ext>
              </a:extLst>
            </p:cNvPr>
            <p:cNvSpPr/>
            <p:nvPr/>
          </p:nvSpPr>
          <p:spPr>
            <a:xfrm>
              <a:off x="3860825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1" name="Freeform: Shape 7240">
              <a:extLst>
                <a:ext uri="{FF2B5EF4-FFF2-40B4-BE49-F238E27FC236}">
                  <a16:creationId xmlns:a16="http://schemas.microsoft.com/office/drawing/2014/main" id="{3E4889BF-7973-8426-CCA7-F5C36741A748}"/>
                </a:ext>
              </a:extLst>
            </p:cNvPr>
            <p:cNvSpPr/>
            <p:nvPr/>
          </p:nvSpPr>
          <p:spPr>
            <a:xfrm>
              <a:off x="3822112" y="4772455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2" name="Freeform: Shape 7241">
              <a:extLst>
                <a:ext uri="{FF2B5EF4-FFF2-40B4-BE49-F238E27FC236}">
                  <a16:creationId xmlns:a16="http://schemas.microsoft.com/office/drawing/2014/main" id="{FD2F692B-C0F4-D392-9D2D-6EE348FFCE0D}"/>
                </a:ext>
              </a:extLst>
            </p:cNvPr>
            <p:cNvSpPr/>
            <p:nvPr/>
          </p:nvSpPr>
          <p:spPr>
            <a:xfrm>
              <a:off x="3822112" y="3891306"/>
              <a:ext cx="713113" cy="942544"/>
            </a:xfrm>
            <a:custGeom>
              <a:avLst/>
              <a:gdLst>
                <a:gd name="connsiteX0" fmla="*/ 713113 w 713113"/>
                <a:gd name="connsiteY0" fmla="*/ 0 h 942544"/>
                <a:gd name="connsiteX1" fmla="*/ 701832 w 713113"/>
                <a:gd name="connsiteY1" fmla="*/ 942544 h 942544"/>
                <a:gd name="connsiteX2" fmla="*/ 0 w 713113"/>
                <a:gd name="connsiteY2" fmla="*/ 942544 h 942544"/>
                <a:gd name="connsiteX3" fmla="*/ 11341 w 713113"/>
                <a:gd name="connsiteY3" fmla="*/ 0 h 942544"/>
                <a:gd name="connsiteX4" fmla="*/ 713113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713113" y="0"/>
                  </a:moveTo>
                  <a:lnTo>
                    <a:pt x="701832" y="942544"/>
                  </a:lnTo>
                  <a:lnTo>
                    <a:pt x="0" y="942544"/>
                  </a:lnTo>
                  <a:lnTo>
                    <a:pt x="11341" y="0"/>
                  </a:lnTo>
                  <a:lnTo>
                    <a:pt x="7131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3" name="Freeform: Shape 7242">
              <a:extLst>
                <a:ext uri="{FF2B5EF4-FFF2-40B4-BE49-F238E27FC236}">
                  <a16:creationId xmlns:a16="http://schemas.microsoft.com/office/drawing/2014/main" id="{E65A8993-A7FC-7D61-432A-8386EACB3972}"/>
                </a:ext>
              </a:extLst>
            </p:cNvPr>
            <p:cNvSpPr/>
            <p:nvPr/>
          </p:nvSpPr>
          <p:spPr>
            <a:xfrm>
              <a:off x="3890989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4" name="Freeform: Shape 7243">
              <a:extLst>
                <a:ext uri="{FF2B5EF4-FFF2-40B4-BE49-F238E27FC236}">
                  <a16:creationId xmlns:a16="http://schemas.microsoft.com/office/drawing/2014/main" id="{EF058B90-7C94-0EBB-2E7B-BAB9FB11E676}"/>
                </a:ext>
              </a:extLst>
            </p:cNvPr>
            <p:cNvSpPr/>
            <p:nvPr/>
          </p:nvSpPr>
          <p:spPr>
            <a:xfrm>
              <a:off x="4007783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5" name="Freeform: Shape 7244">
              <a:extLst>
                <a:ext uri="{FF2B5EF4-FFF2-40B4-BE49-F238E27FC236}">
                  <a16:creationId xmlns:a16="http://schemas.microsoft.com/office/drawing/2014/main" id="{E463F9B9-5B2E-F51F-88A2-312D57146AD1}"/>
                </a:ext>
              </a:extLst>
            </p:cNvPr>
            <p:cNvSpPr/>
            <p:nvPr/>
          </p:nvSpPr>
          <p:spPr>
            <a:xfrm>
              <a:off x="4290118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6" name="Freeform: Shape 7245">
              <a:extLst>
                <a:ext uri="{FF2B5EF4-FFF2-40B4-BE49-F238E27FC236}">
                  <a16:creationId xmlns:a16="http://schemas.microsoft.com/office/drawing/2014/main" id="{8B7558DE-266C-9D05-C7F4-B5EF76385066}"/>
                </a:ext>
              </a:extLst>
            </p:cNvPr>
            <p:cNvSpPr/>
            <p:nvPr/>
          </p:nvSpPr>
          <p:spPr>
            <a:xfrm>
              <a:off x="3833275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7" name="Freeform: Shape 7246">
              <a:extLst>
                <a:ext uri="{FF2B5EF4-FFF2-40B4-BE49-F238E27FC236}">
                  <a16:creationId xmlns:a16="http://schemas.microsoft.com/office/drawing/2014/main" id="{9C78CA32-AC3F-E10D-B843-E76B40C36187}"/>
                </a:ext>
              </a:extLst>
            </p:cNvPr>
            <p:cNvSpPr/>
            <p:nvPr/>
          </p:nvSpPr>
          <p:spPr>
            <a:xfrm>
              <a:off x="3833275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8" name="Freeform: Shape 7247">
              <a:extLst>
                <a:ext uri="{FF2B5EF4-FFF2-40B4-BE49-F238E27FC236}">
                  <a16:creationId xmlns:a16="http://schemas.microsoft.com/office/drawing/2014/main" id="{EEB870DF-377B-C8E4-A85B-FFAA88BC13A6}"/>
                </a:ext>
              </a:extLst>
            </p:cNvPr>
            <p:cNvSpPr/>
            <p:nvPr/>
          </p:nvSpPr>
          <p:spPr>
            <a:xfrm>
              <a:off x="3025396" y="5044934"/>
              <a:ext cx="688175" cy="199208"/>
            </a:xfrm>
            <a:custGeom>
              <a:avLst/>
              <a:gdLst>
                <a:gd name="connsiteX0" fmla="*/ 34883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8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838" y="53736"/>
                  </a:moveTo>
                  <a:cubicBezTo>
                    <a:pt x="453162" y="53736"/>
                    <a:pt x="541752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95" y="0"/>
                    <a:pt x="348778" y="0"/>
                  </a:cubicBezTo>
                  <a:cubicBezTo>
                    <a:pt x="211262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8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9" name="Freeform: Shape 7248">
              <a:extLst>
                <a:ext uri="{FF2B5EF4-FFF2-40B4-BE49-F238E27FC236}">
                  <a16:creationId xmlns:a16="http://schemas.microsoft.com/office/drawing/2014/main" id="{4602F338-4668-8A47-E3C8-56540CF6B17E}"/>
                </a:ext>
              </a:extLst>
            </p:cNvPr>
            <p:cNvSpPr/>
            <p:nvPr/>
          </p:nvSpPr>
          <p:spPr>
            <a:xfrm>
              <a:off x="3048434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343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0" name="Freeform: Shape 7249">
              <a:extLst>
                <a:ext uri="{FF2B5EF4-FFF2-40B4-BE49-F238E27FC236}">
                  <a16:creationId xmlns:a16="http://schemas.microsoft.com/office/drawing/2014/main" id="{C1BBC04F-BC49-A486-1131-B5E3D5C6ECCE}"/>
                </a:ext>
              </a:extLst>
            </p:cNvPr>
            <p:cNvSpPr/>
            <p:nvPr/>
          </p:nvSpPr>
          <p:spPr>
            <a:xfrm>
              <a:off x="3842478" y="5044934"/>
              <a:ext cx="688175" cy="199208"/>
            </a:xfrm>
            <a:custGeom>
              <a:avLst/>
              <a:gdLst>
                <a:gd name="connsiteX0" fmla="*/ 348778 w 688175"/>
                <a:gd name="connsiteY0" fmla="*/ 53736 h 199208"/>
                <a:gd name="connsiteX1" fmla="*/ 573697 w 688175"/>
                <a:gd name="connsiteY1" fmla="*/ 199209 h 199208"/>
                <a:gd name="connsiteX2" fmla="*/ 688175 w 688175"/>
                <a:gd name="connsiteY2" fmla="*/ 199209 h 199208"/>
                <a:gd name="connsiteX3" fmla="*/ 348778 w 688175"/>
                <a:gd name="connsiteY3" fmla="*/ 0 h 199208"/>
                <a:gd name="connsiteX4" fmla="*/ 0 w 688175"/>
                <a:gd name="connsiteY4" fmla="*/ 199209 h 199208"/>
                <a:gd name="connsiteX5" fmla="*/ 123919 w 688175"/>
                <a:gd name="connsiteY5" fmla="*/ 199209 h 199208"/>
                <a:gd name="connsiteX6" fmla="*/ 34877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48778" y="53736"/>
                  </a:moveTo>
                  <a:cubicBezTo>
                    <a:pt x="453103" y="53736"/>
                    <a:pt x="541693" y="114597"/>
                    <a:pt x="573697" y="199209"/>
                  </a:cubicBezTo>
                  <a:lnTo>
                    <a:pt x="688175" y="199209"/>
                  </a:lnTo>
                  <a:cubicBezTo>
                    <a:pt x="654271" y="84493"/>
                    <a:pt x="486235" y="0"/>
                    <a:pt x="348778" y="0"/>
                  </a:cubicBezTo>
                  <a:cubicBezTo>
                    <a:pt x="211321" y="0"/>
                    <a:pt x="33904" y="84493"/>
                    <a:pt x="0" y="199209"/>
                  </a:cubicBezTo>
                  <a:lnTo>
                    <a:pt x="123919" y="199209"/>
                  </a:lnTo>
                  <a:cubicBezTo>
                    <a:pt x="155923" y="114597"/>
                    <a:pt x="244454" y="53736"/>
                    <a:pt x="34877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1" name="Freeform: Shape 7250">
              <a:extLst>
                <a:ext uri="{FF2B5EF4-FFF2-40B4-BE49-F238E27FC236}">
                  <a16:creationId xmlns:a16="http://schemas.microsoft.com/office/drawing/2014/main" id="{4D766440-139C-0D39-C1EE-E470657C4D87}"/>
                </a:ext>
              </a:extLst>
            </p:cNvPr>
            <p:cNvSpPr/>
            <p:nvPr/>
          </p:nvSpPr>
          <p:spPr>
            <a:xfrm>
              <a:off x="3865397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581000 w 651480"/>
                <a:gd name="connsiteY1" fmla="*/ 199209 h 199208"/>
                <a:gd name="connsiteX2" fmla="*/ 651480 w 651480"/>
                <a:gd name="connsiteY2" fmla="*/ 199209 h 199208"/>
                <a:gd name="connsiteX3" fmla="*/ 325740 w 651480"/>
                <a:gd name="connsiteY3" fmla="*/ 0 h 199208"/>
                <a:gd name="connsiteX4" fmla="*/ 0 w 651480"/>
                <a:gd name="connsiteY4" fmla="*/ 199209 h 199208"/>
                <a:gd name="connsiteX5" fmla="*/ 7048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444197" y="53736"/>
                    <a:pt x="544721" y="114597"/>
                    <a:pt x="581000" y="199209"/>
                  </a:cubicBezTo>
                  <a:lnTo>
                    <a:pt x="651480" y="199209"/>
                  </a:lnTo>
                  <a:cubicBezTo>
                    <a:pt x="613004" y="84493"/>
                    <a:pt x="481782" y="0"/>
                    <a:pt x="325740" y="0"/>
                  </a:cubicBezTo>
                  <a:cubicBezTo>
                    <a:pt x="169698" y="0"/>
                    <a:pt x="38476" y="84493"/>
                    <a:pt x="0" y="199209"/>
                  </a:cubicBezTo>
                  <a:lnTo>
                    <a:pt x="70480" y="199209"/>
                  </a:lnTo>
                  <a:cubicBezTo>
                    <a:pt x="106759" y="114597"/>
                    <a:pt x="207284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2" name="Freeform: Shape 7251">
              <a:extLst>
                <a:ext uri="{FF2B5EF4-FFF2-40B4-BE49-F238E27FC236}">
                  <a16:creationId xmlns:a16="http://schemas.microsoft.com/office/drawing/2014/main" id="{FC68B20D-8F71-F6CB-1E57-839335FF70BF}"/>
                </a:ext>
              </a:extLst>
            </p:cNvPr>
            <p:cNvSpPr/>
            <p:nvPr/>
          </p:nvSpPr>
          <p:spPr>
            <a:xfrm>
              <a:off x="3009721" y="6129626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3" name="Freeform: Shape 7252">
              <a:extLst>
                <a:ext uri="{FF2B5EF4-FFF2-40B4-BE49-F238E27FC236}">
                  <a16:creationId xmlns:a16="http://schemas.microsoft.com/office/drawing/2014/main" id="{C3497744-EF56-6156-57B4-E692804E06A0}"/>
                </a:ext>
              </a:extLst>
            </p:cNvPr>
            <p:cNvSpPr/>
            <p:nvPr/>
          </p:nvSpPr>
          <p:spPr>
            <a:xfrm>
              <a:off x="3009721" y="5248418"/>
              <a:ext cx="713172" cy="942544"/>
            </a:xfrm>
            <a:custGeom>
              <a:avLst/>
              <a:gdLst>
                <a:gd name="connsiteX0" fmla="*/ 713173 w 713172"/>
                <a:gd name="connsiteY0" fmla="*/ 0 h 942544"/>
                <a:gd name="connsiteX1" fmla="*/ 701832 w 713172"/>
                <a:gd name="connsiteY1" fmla="*/ 942545 h 942544"/>
                <a:gd name="connsiteX2" fmla="*/ 0 w 713172"/>
                <a:gd name="connsiteY2" fmla="*/ 942545 h 942544"/>
                <a:gd name="connsiteX3" fmla="*/ 11341 w 713172"/>
                <a:gd name="connsiteY3" fmla="*/ 0 h 942544"/>
                <a:gd name="connsiteX4" fmla="*/ 713173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713173" y="0"/>
                  </a:moveTo>
                  <a:lnTo>
                    <a:pt x="701832" y="942545"/>
                  </a:lnTo>
                  <a:lnTo>
                    <a:pt x="0" y="942545"/>
                  </a:lnTo>
                  <a:lnTo>
                    <a:pt x="11341" y="0"/>
                  </a:lnTo>
                  <a:lnTo>
                    <a:pt x="71317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4" name="Freeform: Shape 7253">
              <a:extLst>
                <a:ext uri="{FF2B5EF4-FFF2-40B4-BE49-F238E27FC236}">
                  <a16:creationId xmlns:a16="http://schemas.microsoft.com/office/drawing/2014/main" id="{35C3C3BB-F15B-F14F-B716-6A34D0756792}"/>
                </a:ext>
              </a:extLst>
            </p:cNvPr>
            <p:cNvSpPr/>
            <p:nvPr/>
          </p:nvSpPr>
          <p:spPr>
            <a:xfrm>
              <a:off x="3078657" y="5326261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5" name="Freeform: Shape 7254">
              <a:extLst>
                <a:ext uri="{FF2B5EF4-FFF2-40B4-BE49-F238E27FC236}">
                  <a16:creationId xmlns:a16="http://schemas.microsoft.com/office/drawing/2014/main" id="{41CC5074-0926-4088-43AF-9863EC2F9516}"/>
                </a:ext>
              </a:extLst>
            </p:cNvPr>
            <p:cNvSpPr/>
            <p:nvPr/>
          </p:nvSpPr>
          <p:spPr>
            <a:xfrm>
              <a:off x="3195392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6" name="Freeform: Shape 7255">
              <a:extLst>
                <a:ext uri="{FF2B5EF4-FFF2-40B4-BE49-F238E27FC236}">
                  <a16:creationId xmlns:a16="http://schemas.microsoft.com/office/drawing/2014/main" id="{68971166-419F-1528-EBF3-3B6510F6E4BE}"/>
                </a:ext>
              </a:extLst>
            </p:cNvPr>
            <p:cNvSpPr/>
            <p:nvPr/>
          </p:nvSpPr>
          <p:spPr>
            <a:xfrm>
              <a:off x="3477727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7" name="Freeform: Shape 7256">
              <a:extLst>
                <a:ext uri="{FF2B5EF4-FFF2-40B4-BE49-F238E27FC236}">
                  <a16:creationId xmlns:a16="http://schemas.microsoft.com/office/drawing/2014/main" id="{A050EB92-18BD-35F1-F4AE-F382B77FC5FB}"/>
                </a:ext>
              </a:extLst>
            </p:cNvPr>
            <p:cNvSpPr/>
            <p:nvPr/>
          </p:nvSpPr>
          <p:spPr>
            <a:xfrm>
              <a:off x="3020884" y="5490378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8" name="Freeform: Shape 7257">
              <a:extLst>
                <a:ext uri="{FF2B5EF4-FFF2-40B4-BE49-F238E27FC236}">
                  <a16:creationId xmlns:a16="http://schemas.microsoft.com/office/drawing/2014/main" id="{EED01381-460A-AF8C-F490-AB7E6200BA77}"/>
                </a:ext>
              </a:extLst>
            </p:cNvPr>
            <p:cNvSpPr/>
            <p:nvPr/>
          </p:nvSpPr>
          <p:spPr>
            <a:xfrm>
              <a:off x="3020884" y="58149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9" name="Freeform: Shape 7258">
              <a:extLst>
                <a:ext uri="{FF2B5EF4-FFF2-40B4-BE49-F238E27FC236}">
                  <a16:creationId xmlns:a16="http://schemas.microsoft.com/office/drawing/2014/main" id="{0E2A8F92-B6CF-4670-6885-3ECECBC0C590}"/>
                </a:ext>
              </a:extLst>
            </p:cNvPr>
            <p:cNvSpPr/>
            <p:nvPr/>
          </p:nvSpPr>
          <p:spPr>
            <a:xfrm>
              <a:off x="3879767" y="5304707"/>
              <a:ext cx="588541" cy="1084692"/>
            </a:xfrm>
            <a:custGeom>
              <a:avLst/>
              <a:gdLst>
                <a:gd name="connsiteX0" fmla="*/ 0 w 588541"/>
                <a:gd name="connsiteY0" fmla="*/ 0 h 1084692"/>
                <a:gd name="connsiteX1" fmla="*/ 588541 w 588541"/>
                <a:gd name="connsiteY1" fmla="*/ 0 h 1084692"/>
                <a:gd name="connsiteX2" fmla="*/ 588541 w 588541"/>
                <a:gd name="connsiteY2" fmla="*/ 1084693 h 1084692"/>
                <a:gd name="connsiteX3" fmla="*/ 0 w 588541"/>
                <a:gd name="connsiteY3" fmla="*/ 1084693 h 108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41" h="1084692">
                  <a:moveTo>
                    <a:pt x="0" y="0"/>
                  </a:moveTo>
                  <a:lnTo>
                    <a:pt x="588541" y="0"/>
                  </a:lnTo>
                  <a:lnTo>
                    <a:pt x="588541" y="1084693"/>
                  </a:lnTo>
                  <a:lnTo>
                    <a:pt x="0" y="1084693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0" name="Freeform: Shape 7259">
              <a:extLst>
                <a:ext uri="{FF2B5EF4-FFF2-40B4-BE49-F238E27FC236}">
                  <a16:creationId xmlns:a16="http://schemas.microsoft.com/office/drawing/2014/main" id="{FF54517E-5183-251F-BA20-CFBE0F7193D6}"/>
                </a:ext>
              </a:extLst>
            </p:cNvPr>
            <p:cNvSpPr/>
            <p:nvPr/>
          </p:nvSpPr>
          <p:spPr>
            <a:xfrm>
              <a:off x="3896036" y="5784767"/>
              <a:ext cx="81227" cy="81227"/>
            </a:xfrm>
            <a:custGeom>
              <a:avLst/>
              <a:gdLst>
                <a:gd name="connsiteX0" fmla="*/ 81227 w 81227"/>
                <a:gd name="connsiteY0" fmla="*/ 40614 h 81227"/>
                <a:gd name="connsiteX1" fmla="*/ 40614 w 81227"/>
                <a:gd name="connsiteY1" fmla="*/ 81227 h 81227"/>
                <a:gd name="connsiteX2" fmla="*/ 0 w 81227"/>
                <a:gd name="connsiteY2" fmla="*/ 40614 h 81227"/>
                <a:gd name="connsiteX3" fmla="*/ 40614 w 81227"/>
                <a:gd name="connsiteY3" fmla="*/ 0 h 81227"/>
                <a:gd name="connsiteX4" fmla="*/ 81227 w 81227"/>
                <a:gd name="connsiteY4" fmla="*/ 40614 h 8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27" h="81227">
                  <a:moveTo>
                    <a:pt x="81227" y="40614"/>
                  </a:moveTo>
                  <a:cubicBezTo>
                    <a:pt x="81227" y="63058"/>
                    <a:pt x="63058" y="81227"/>
                    <a:pt x="40614" y="81227"/>
                  </a:cubicBezTo>
                  <a:cubicBezTo>
                    <a:pt x="18169" y="81227"/>
                    <a:pt x="0" y="63058"/>
                    <a:pt x="0" y="40614"/>
                  </a:cubicBezTo>
                  <a:cubicBezTo>
                    <a:pt x="0" y="18169"/>
                    <a:pt x="18169" y="0"/>
                    <a:pt x="40614" y="0"/>
                  </a:cubicBezTo>
                  <a:cubicBezTo>
                    <a:pt x="63058" y="0"/>
                    <a:pt x="81227" y="18169"/>
                    <a:pt x="81227" y="4061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1" name="Freeform: Shape 7260">
              <a:extLst>
                <a:ext uri="{FF2B5EF4-FFF2-40B4-BE49-F238E27FC236}">
                  <a16:creationId xmlns:a16="http://schemas.microsoft.com/office/drawing/2014/main" id="{5F98E3D3-49F2-A5DF-8A49-18C23E3425AB}"/>
                </a:ext>
              </a:extLst>
            </p:cNvPr>
            <p:cNvSpPr/>
            <p:nvPr/>
          </p:nvSpPr>
          <p:spPr>
            <a:xfrm>
              <a:off x="3146789" y="1255423"/>
              <a:ext cx="268533" cy="195367"/>
            </a:xfrm>
            <a:custGeom>
              <a:avLst/>
              <a:gdLst>
                <a:gd name="connsiteX0" fmla="*/ 268534 w 268533"/>
                <a:gd name="connsiteY0" fmla="*/ 16602 h 195367"/>
                <a:gd name="connsiteX1" fmla="*/ 195204 w 268533"/>
                <a:gd name="connsiteY1" fmla="*/ 93613 h 195367"/>
                <a:gd name="connsiteX2" fmla="*/ 38568 w 268533"/>
                <a:gd name="connsiteY2" fmla="*/ 194553 h 195367"/>
                <a:gd name="connsiteX3" fmla="*/ 686 w 268533"/>
                <a:gd name="connsiteY3" fmla="*/ 136661 h 195367"/>
                <a:gd name="connsiteX4" fmla="*/ 56619 w 268533"/>
                <a:gd name="connsiteY4" fmla="*/ 40649 h 195367"/>
                <a:gd name="connsiteX5" fmla="*/ 164922 w 268533"/>
                <a:gd name="connsiteY5" fmla="*/ 154 h 195367"/>
                <a:gd name="connsiteX6" fmla="*/ 268534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268534" y="16602"/>
                  </a:moveTo>
                  <a:cubicBezTo>
                    <a:pt x="268534" y="16602"/>
                    <a:pt x="223942" y="121342"/>
                    <a:pt x="195204" y="93613"/>
                  </a:cubicBezTo>
                  <a:cubicBezTo>
                    <a:pt x="166465" y="65825"/>
                    <a:pt x="32631" y="186656"/>
                    <a:pt x="38568" y="194553"/>
                  </a:cubicBezTo>
                  <a:cubicBezTo>
                    <a:pt x="44506" y="202450"/>
                    <a:pt x="8642" y="150674"/>
                    <a:pt x="686" y="136661"/>
                  </a:cubicBezTo>
                  <a:cubicBezTo>
                    <a:pt x="-7271" y="122648"/>
                    <a:pt x="56619" y="40649"/>
                    <a:pt x="56619" y="40649"/>
                  </a:cubicBezTo>
                  <a:cubicBezTo>
                    <a:pt x="56619" y="40649"/>
                    <a:pt x="155124" y="2173"/>
                    <a:pt x="164922" y="154"/>
                  </a:cubicBezTo>
                  <a:cubicBezTo>
                    <a:pt x="174719" y="-1865"/>
                    <a:pt x="268534" y="16602"/>
                    <a:pt x="268534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2" name="Freeform: Shape 7261">
              <a:extLst>
                <a:ext uri="{FF2B5EF4-FFF2-40B4-BE49-F238E27FC236}">
                  <a16:creationId xmlns:a16="http://schemas.microsoft.com/office/drawing/2014/main" id="{4231707A-EA3F-72AE-F74E-D44E13869B79}"/>
                </a:ext>
              </a:extLst>
            </p:cNvPr>
            <p:cNvSpPr/>
            <p:nvPr/>
          </p:nvSpPr>
          <p:spPr>
            <a:xfrm>
              <a:off x="3329075" y="923449"/>
              <a:ext cx="268533" cy="195367"/>
            </a:xfrm>
            <a:custGeom>
              <a:avLst/>
              <a:gdLst>
                <a:gd name="connsiteX0" fmla="*/ 268534 w 268533"/>
                <a:gd name="connsiteY0" fmla="*/ 16602 h 195367"/>
                <a:gd name="connsiteX1" fmla="*/ 195204 w 268533"/>
                <a:gd name="connsiteY1" fmla="*/ 93613 h 195367"/>
                <a:gd name="connsiteX2" fmla="*/ 38568 w 268533"/>
                <a:gd name="connsiteY2" fmla="*/ 194553 h 195367"/>
                <a:gd name="connsiteX3" fmla="*/ 686 w 268533"/>
                <a:gd name="connsiteY3" fmla="*/ 136661 h 195367"/>
                <a:gd name="connsiteX4" fmla="*/ 56619 w 268533"/>
                <a:gd name="connsiteY4" fmla="*/ 40649 h 195367"/>
                <a:gd name="connsiteX5" fmla="*/ 164922 w 268533"/>
                <a:gd name="connsiteY5" fmla="*/ 154 h 195367"/>
                <a:gd name="connsiteX6" fmla="*/ 268534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268534" y="16602"/>
                  </a:moveTo>
                  <a:cubicBezTo>
                    <a:pt x="268534" y="16602"/>
                    <a:pt x="223942" y="121342"/>
                    <a:pt x="195204" y="93613"/>
                  </a:cubicBezTo>
                  <a:cubicBezTo>
                    <a:pt x="166465" y="65825"/>
                    <a:pt x="32631" y="186656"/>
                    <a:pt x="38568" y="194553"/>
                  </a:cubicBezTo>
                  <a:cubicBezTo>
                    <a:pt x="44506" y="202450"/>
                    <a:pt x="8642" y="150674"/>
                    <a:pt x="686" y="136661"/>
                  </a:cubicBezTo>
                  <a:cubicBezTo>
                    <a:pt x="-7271" y="122648"/>
                    <a:pt x="56619" y="40649"/>
                    <a:pt x="56619" y="40649"/>
                  </a:cubicBezTo>
                  <a:cubicBezTo>
                    <a:pt x="56619" y="40649"/>
                    <a:pt x="155125" y="2173"/>
                    <a:pt x="164922" y="154"/>
                  </a:cubicBezTo>
                  <a:cubicBezTo>
                    <a:pt x="174719" y="-1865"/>
                    <a:pt x="268534" y="16602"/>
                    <a:pt x="268534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3" name="Freeform: Shape 7262">
              <a:extLst>
                <a:ext uri="{FF2B5EF4-FFF2-40B4-BE49-F238E27FC236}">
                  <a16:creationId xmlns:a16="http://schemas.microsoft.com/office/drawing/2014/main" id="{72C1F8F5-24B1-B289-A165-12F32442A8FF}"/>
                </a:ext>
              </a:extLst>
            </p:cNvPr>
            <p:cNvSpPr/>
            <p:nvPr/>
          </p:nvSpPr>
          <p:spPr>
            <a:xfrm>
              <a:off x="3502938" y="508150"/>
              <a:ext cx="257481" cy="185354"/>
            </a:xfrm>
            <a:custGeom>
              <a:avLst/>
              <a:gdLst>
                <a:gd name="connsiteX0" fmla="*/ 257482 w 257481"/>
                <a:gd name="connsiteY0" fmla="*/ 14482 h 185354"/>
                <a:gd name="connsiteX1" fmla="*/ 186705 w 257481"/>
                <a:gd name="connsiteY1" fmla="*/ 87812 h 185354"/>
                <a:gd name="connsiteX2" fmla="*/ 36126 w 257481"/>
                <a:gd name="connsiteY2" fmla="*/ 184596 h 185354"/>
                <a:gd name="connsiteX3" fmla="*/ 619 w 257481"/>
                <a:gd name="connsiteY3" fmla="*/ 130504 h 185354"/>
                <a:gd name="connsiteX4" fmla="*/ 55008 w 257481"/>
                <a:gd name="connsiteY4" fmla="*/ 39480 h 185354"/>
                <a:gd name="connsiteX5" fmla="*/ 158798 w 257481"/>
                <a:gd name="connsiteY5" fmla="*/ 172 h 185354"/>
                <a:gd name="connsiteX6" fmla="*/ 257482 w 257481"/>
                <a:gd name="connsiteY6" fmla="*/ 14541 h 18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481" h="185354">
                  <a:moveTo>
                    <a:pt x="257482" y="14482"/>
                  </a:moveTo>
                  <a:cubicBezTo>
                    <a:pt x="257482" y="14482"/>
                    <a:pt x="213781" y="113641"/>
                    <a:pt x="186705" y="87812"/>
                  </a:cubicBezTo>
                  <a:cubicBezTo>
                    <a:pt x="159629" y="61983"/>
                    <a:pt x="30544" y="177233"/>
                    <a:pt x="36126" y="184596"/>
                  </a:cubicBezTo>
                  <a:cubicBezTo>
                    <a:pt x="41707" y="191959"/>
                    <a:pt x="8041" y="143626"/>
                    <a:pt x="619" y="130504"/>
                  </a:cubicBezTo>
                  <a:cubicBezTo>
                    <a:pt x="-6803" y="117382"/>
                    <a:pt x="55008" y="39480"/>
                    <a:pt x="55008" y="39480"/>
                  </a:cubicBezTo>
                  <a:cubicBezTo>
                    <a:pt x="55008" y="39480"/>
                    <a:pt x="149417" y="2191"/>
                    <a:pt x="158798" y="172"/>
                  </a:cubicBezTo>
                  <a:cubicBezTo>
                    <a:pt x="168179" y="-1847"/>
                    <a:pt x="257482" y="14541"/>
                    <a:pt x="257482" y="14541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4" name="Freeform: Shape 7263">
              <a:extLst>
                <a:ext uri="{FF2B5EF4-FFF2-40B4-BE49-F238E27FC236}">
                  <a16:creationId xmlns:a16="http://schemas.microsoft.com/office/drawing/2014/main" id="{E12F79D4-766B-4D29-3AF2-2D5AF899AF8C}"/>
                </a:ext>
              </a:extLst>
            </p:cNvPr>
            <p:cNvSpPr/>
            <p:nvPr/>
          </p:nvSpPr>
          <p:spPr>
            <a:xfrm>
              <a:off x="3670459" y="0"/>
              <a:ext cx="280381" cy="119085"/>
            </a:xfrm>
            <a:custGeom>
              <a:avLst/>
              <a:gdLst>
                <a:gd name="connsiteX0" fmla="*/ 280381 w 280381"/>
                <a:gd name="connsiteY0" fmla="*/ 80396 h 119085"/>
                <a:gd name="connsiteX1" fmla="*/ 182291 w 280381"/>
                <a:gd name="connsiteY1" fmla="*/ 108065 h 119085"/>
                <a:gd name="connsiteX2" fmla="*/ 3449 w 280381"/>
                <a:gd name="connsiteY2" fmla="*/ 115844 h 119085"/>
                <a:gd name="connsiteX3" fmla="*/ 5 w 280381"/>
                <a:gd name="connsiteY3" fmla="*/ 51242 h 119085"/>
                <a:gd name="connsiteX4" fmla="*/ 92870 w 280381"/>
                <a:gd name="connsiteY4" fmla="*/ 0 h 119085"/>
                <a:gd name="connsiteX5" fmla="*/ 202360 w 280381"/>
                <a:gd name="connsiteY5" fmla="*/ 18288 h 119085"/>
                <a:gd name="connsiteX6" fmla="*/ 280381 w 280381"/>
                <a:gd name="connsiteY6" fmla="*/ 80396 h 1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381" h="119085">
                  <a:moveTo>
                    <a:pt x="280381" y="80396"/>
                  </a:moveTo>
                  <a:cubicBezTo>
                    <a:pt x="280381" y="80396"/>
                    <a:pt x="192682" y="144048"/>
                    <a:pt x="182291" y="108065"/>
                  </a:cubicBezTo>
                  <a:cubicBezTo>
                    <a:pt x="171900" y="72083"/>
                    <a:pt x="2321" y="106700"/>
                    <a:pt x="3449" y="115844"/>
                  </a:cubicBezTo>
                  <a:cubicBezTo>
                    <a:pt x="4577" y="124988"/>
                    <a:pt x="-173" y="66324"/>
                    <a:pt x="5" y="51242"/>
                  </a:cubicBezTo>
                  <a:cubicBezTo>
                    <a:pt x="183" y="36160"/>
                    <a:pt x="92870" y="0"/>
                    <a:pt x="92870" y="0"/>
                  </a:cubicBezTo>
                  <a:cubicBezTo>
                    <a:pt x="92870" y="0"/>
                    <a:pt x="193216" y="15319"/>
                    <a:pt x="202360" y="18288"/>
                  </a:cubicBezTo>
                  <a:cubicBezTo>
                    <a:pt x="211504" y="21257"/>
                    <a:pt x="280381" y="80396"/>
                    <a:pt x="280381" y="80396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5" name="Freeform: Shape 7264">
              <a:extLst>
                <a:ext uri="{FF2B5EF4-FFF2-40B4-BE49-F238E27FC236}">
                  <a16:creationId xmlns:a16="http://schemas.microsoft.com/office/drawing/2014/main" id="{1C448A41-0982-AAC1-D93B-47C4366D3164}"/>
                </a:ext>
              </a:extLst>
            </p:cNvPr>
            <p:cNvSpPr/>
            <p:nvPr/>
          </p:nvSpPr>
          <p:spPr>
            <a:xfrm>
              <a:off x="2876161" y="2040751"/>
              <a:ext cx="200476" cy="163152"/>
            </a:xfrm>
            <a:custGeom>
              <a:avLst/>
              <a:gdLst>
                <a:gd name="connsiteX0" fmla="*/ 200477 w 200476"/>
                <a:gd name="connsiteY0" fmla="*/ 24783 h 163152"/>
                <a:gd name="connsiteX1" fmla="*/ 150125 w 200476"/>
                <a:gd name="connsiteY1" fmla="*/ 86831 h 163152"/>
                <a:gd name="connsiteX2" fmla="*/ 36360 w 200476"/>
                <a:gd name="connsiteY2" fmla="*/ 162358 h 163152"/>
                <a:gd name="connsiteX3" fmla="*/ 912 w 200476"/>
                <a:gd name="connsiteY3" fmla="*/ 106722 h 163152"/>
                <a:gd name="connsiteX4" fmla="*/ 35707 w 200476"/>
                <a:gd name="connsiteY4" fmla="*/ 25911 h 163152"/>
                <a:gd name="connsiteX5" fmla="*/ 117172 w 200476"/>
                <a:gd name="connsiteY5" fmla="*/ 23 h 163152"/>
                <a:gd name="connsiteX6" fmla="*/ 200418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200477" y="24783"/>
                  </a:moveTo>
                  <a:cubicBezTo>
                    <a:pt x="200477" y="24783"/>
                    <a:pt x="175420" y="114501"/>
                    <a:pt x="150125" y="86831"/>
                  </a:cubicBezTo>
                  <a:cubicBezTo>
                    <a:pt x="124831" y="59102"/>
                    <a:pt x="30957" y="154699"/>
                    <a:pt x="36360" y="162358"/>
                  </a:cubicBezTo>
                  <a:cubicBezTo>
                    <a:pt x="41823" y="170018"/>
                    <a:pt x="8512" y="120082"/>
                    <a:pt x="912" y="106722"/>
                  </a:cubicBezTo>
                  <a:cubicBezTo>
                    <a:pt x="-6688" y="93363"/>
                    <a:pt x="35707" y="25911"/>
                    <a:pt x="35707" y="25911"/>
                  </a:cubicBezTo>
                  <a:cubicBezTo>
                    <a:pt x="35707" y="25911"/>
                    <a:pt x="109631" y="913"/>
                    <a:pt x="117172" y="23"/>
                  </a:cubicBezTo>
                  <a:cubicBezTo>
                    <a:pt x="124712" y="-868"/>
                    <a:pt x="200418" y="24842"/>
                    <a:pt x="200418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6" name="Freeform: Shape 7265">
              <a:extLst>
                <a:ext uri="{FF2B5EF4-FFF2-40B4-BE49-F238E27FC236}">
                  <a16:creationId xmlns:a16="http://schemas.microsoft.com/office/drawing/2014/main" id="{5F3BD288-F2B8-5A23-745A-BF66171F82FA}"/>
                </a:ext>
              </a:extLst>
            </p:cNvPr>
            <p:cNvSpPr/>
            <p:nvPr/>
          </p:nvSpPr>
          <p:spPr>
            <a:xfrm>
              <a:off x="3004771" y="1677307"/>
              <a:ext cx="200476" cy="163152"/>
            </a:xfrm>
            <a:custGeom>
              <a:avLst/>
              <a:gdLst>
                <a:gd name="connsiteX0" fmla="*/ 200477 w 200476"/>
                <a:gd name="connsiteY0" fmla="*/ 24783 h 163152"/>
                <a:gd name="connsiteX1" fmla="*/ 150126 w 200476"/>
                <a:gd name="connsiteY1" fmla="*/ 86831 h 163152"/>
                <a:gd name="connsiteX2" fmla="*/ 36360 w 200476"/>
                <a:gd name="connsiteY2" fmla="*/ 162358 h 163152"/>
                <a:gd name="connsiteX3" fmla="*/ 912 w 200476"/>
                <a:gd name="connsiteY3" fmla="*/ 106722 h 163152"/>
                <a:gd name="connsiteX4" fmla="*/ 35707 w 200476"/>
                <a:gd name="connsiteY4" fmla="*/ 25911 h 163152"/>
                <a:gd name="connsiteX5" fmla="*/ 117172 w 200476"/>
                <a:gd name="connsiteY5" fmla="*/ 23 h 163152"/>
                <a:gd name="connsiteX6" fmla="*/ 200418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200477" y="24783"/>
                  </a:moveTo>
                  <a:cubicBezTo>
                    <a:pt x="200477" y="24783"/>
                    <a:pt x="175420" y="114501"/>
                    <a:pt x="150126" y="86831"/>
                  </a:cubicBezTo>
                  <a:cubicBezTo>
                    <a:pt x="124831" y="59102"/>
                    <a:pt x="30957" y="154699"/>
                    <a:pt x="36360" y="162358"/>
                  </a:cubicBezTo>
                  <a:cubicBezTo>
                    <a:pt x="41823" y="170018"/>
                    <a:pt x="8512" y="120082"/>
                    <a:pt x="912" y="106722"/>
                  </a:cubicBezTo>
                  <a:cubicBezTo>
                    <a:pt x="-6688" y="93363"/>
                    <a:pt x="35707" y="25911"/>
                    <a:pt x="35707" y="25911"/>
                  </a:cubicBezTo>
                  <a:cubicBezTo>
                    <a:pt x="35707" y="25911"/>
                    <a:pt x="109631" y="913"/>
                    <a:pt x="117172" y="23"/>
                  </a:cubicBezTo>
                  <a:cubicBezTo>
                    <a:pt x="124712" y="-868"/>
                    <a:pt x="200418" y="24842"/>
                    <a:pt x="200418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7" name="Freeform: Shape 7266">
              <a:extLst>
                <a:ext uri="{FF2B5EF4-FFF2-40B4-BE49-F238E27FC236}">
                  <a16:creationId xmlns:a16="http://schemas.microsoft.com/office/drawing/2014/main" id="{DEBA9E02-D4A9-9311-179D-5569382AB05E}"/>
                </a:ext>
              </a:extLst>
            </p:cNvPr>
            <p:cNvSpPr/>
            <p:nvPr/>
          </p:nvSpPr>
          <p:spPr>
            <a:xfrm>
              <a:off x="4153612" y="1273236"/>
              <a:ext cx="268533" cy="195367"/>
            </a:xfrm>
            <a:custGeom>
              <a:avLst/>
              <a:gdLst>
                <a:gd name="connsiteX0" fmla="*/ 0 w 268533"/>
                <a:gd name="connsiteY0" fmla="*/ 16602 h 195367"/>
                <a:gd name="connsiteX1" fmla="*/ 73330 w 268533"/>
                <a:gd name="connsiteY1" fmla="*/ 93613 h 195367"/>
                <a:gd name="connsiteX2" fmla="*/ 229966 w 268533"/>
                <a:gd name="connsiteY2" fmla="*/ 194553 h 195367"/>
                <a:gd name="connsiteX3" fmla="*/ 267848 w 268533"/>
                <a:gd name="connsiteY3" fmla="*/ 136661 h 195367"/>
                <a:gd name="connsiteX4" fmla="*/ 211915 w 268533"/>
                <a:gd name="connsiteY4" fmla="*/ 40649 h 195367"/>
                <a:gd name="connsiteX5" fmla="*/ 103612 w 268533"/>
                <a:gd name="connsiteY5" fmla="*/ 154 h 195367"/>
                <a:gd name="connsiteX6" fmla="*/ 0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0" y="16602"/>
                  </a:moveTo>
                  <a:cubicBezTo>
                    <a:pt x="0" y="16602"/>
                    <a:pt x="44592" y="121342"/>
                    <a:pt x="73330" y="93613"/>
                  </a:cubicBezTo>
                  <a:cubicBezTo>
                    <a:pt x="102068" y="65825"/>
                    <a:pt x="235903" y="186656"/>
                    <a:pt x="229966" y="194553"/>
                  </a:cubicBezTo>
                  <a:cubicBezTo>
                    <a:pt x="224028" y="202450"/>
                    <a:pt x="259892" y="150674"/>
                    <a:pt x="267848" y="136661"/>
                  </a:cubicBezTo>
                  <a:cubicBezTo>
                    <a:pt x="275805" y="122648"/>
                    <a:pt x="211915" y="40649"/>
                    <a:pt x="211915" y="40649"/>
                  </a:cubicBezTo>
                  <a:cubicBezTo>
                    <a:pt x="211915" y="40649"/>
                    <a:pt x="113409" y="2173"/>
                    <a:pt x="103612" y="154"/>
                  </a:cubicBezTo>
                  <a:cubicBezTo>
                    <a:pt x="93815" y="-1865"/>
                    <a:pt x="0" y="16602"/>
                    <a:pt x="0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8" name="Freeform: Shape 7267">
              <a:extLst>
                <a:ext uri="{FF2B5EF4-FFF2-40B4-BE49-F238E27FC236}">
                  <a16:creationId xmlns:a16="http://schemas.microsoft.com/office/drawing/2014/main" id="{C54C8502-B027-B461-CEE4-CDF0D5EA4F0E}"/>
                </a:ext>
              </a:extLst>
            </p:cNvPr>
            <p:cNvSpPr/>
            <p:nvPr/>
          </p:nvSpPr>
          <p:spPr>
            <a:xfrm>
              <a:off x="3961528" y="941262"/>
              <a:ext cx="268533" cy="195367"/>
            </a:xfrm>
            <a:custGeom>
              <a:avLst/>
              <a:gdLst>
                <a:gd name="connsiteX0" fmla="*/ 0 w 268533"/>
                <a:gd name="connsiteY0" fmla="*/ 16602 h 195367"/>
                <a:gd name="connsiteX1" fmla="*/ 73330 w 268533"/>
                <a:gd name="connsiteY1" fmla="*/ 93613 h 195367"/>
                <a:gd name="connsiteX2" fmla="*/ 229966 w 268533"/>
                <a:gd name="connsiteY2" fmla="*/ 194553 h 195367"/>
                <a:gd name="connsiteX3" fmla="*/ 267848 w 268533"/>
                <a:gd name="connsiteY3" fmla="*/ 136661 h 195367"/>
                <a:gd name="connsiteX4" fmla="*/ 211915 w 268533"/>
                <a:gd name="connsiteY4" fmla="*/ 40649 h 195367"/>
                <a:gd name="connsiteX5" fmla="*/ 103612 w 268533"/>
                <a:gd name="connsiteY5" fmla="*/ 154 h 195367"/>
                <a:gd name="connsiteX6" fmla="*/ 0 w 268533"/>
                <a:gd name="connsiteY6" fmla="*/ 16602 h 19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533" h="195367">
                  <a:moveTo>
                    <a:pt x="0" y="16602"/>
                  </a:moveTo>
                  <a:cubicBezTo>
                    <a:pt x="0" y="16602"/>
                    <a:pt x="44592" y="121342"/>
                    <a:pt x="73330" y="93613"/>
                  </a:cubicBezTo>
                  <a:cubicBezTo>
                    <a:pt x="102068" y="65825"/>
                    <a:pt x="235903" y="186656"/>
                    <a:pt x="229966" y="194553"/>
                  </a:cubicBezTo>
                  <a:cubicBezTo>
                    <a:pt x="224028" y="202450"/>
                    <a:pt x="259892" y="150674"/>
                    <a:pt x="267848" y="136661"/>
                  </a:cubicBezTo>
                  <a:cubicBezTo>
                    <a:pt x="275805" y="122648"/>
                    <a:pt x="211915" y="40649"/>
                    <a:pt x="211915" y="40649"/>
                  </a:cubicBezTo>
                  <a:cubicBezTo>
                    <a:pt x="211915" y="40649"/>
                    <a:pt x="113409" y="2173"/>
                    <a:pt x="103612" y="154"/>
                  </a:cubicBezTo>
                  <a:cubicBezTo>
                    <a:pt x="93815" y="-1865"/>
                    <a:pt x="0" y="16602"/>
                    <a:pt x="0" y="1660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9" name="Freeform: Shape 7268">
              <a:extLst>
                <a:ext uri="{FF2B5EF4-FFF2-40B4-BE49-F238E27FC236}">
                  <a16:creationId xmlns:a16="http://schemas.microsoft.com/office/drawing/2014/main" id="{AC679EE6-2EB7-F94E-D61E-900043F29922}"/>
                </a:ext>
              </a:extLst>
            </p:cNvPr>
            <p:cNvSpPr/>
            <p:nvPr/>
          </p:nvSpPr>
          <p:spPr>
            <a:xfrm>
              <a:off x="3798718" y="525904"/>
              <a:ext cx="257481" cy="185354"/>
            </a:xfrm>
            <a:custGeom>
              <a:avLst/>
              <a:gdLst>
                <a:gd name="connsiteX0" fmla="*/ 0 w 257481"/>
                <a:gd name="connsiteY0" fmla="*/ 14482 h 185354"/>
                <a:gd name="connsiteX1" fmla="*/ 70777 w 257481"/>
                <a:gd name="connsiteY1" fmla="*/ 87812 h 185354"/>
                <a:gd name="connsiteX2" fmla="*/ 221356 w 257481"/>
                <a:gd name="connsiteY2" fmla="*/ 184596 h 185354"/>
                <a:gd name="connsiteX3" fmla="*/ 256863 w 257481"/>
                <a:gd name="connsiteY3" fmla="*/ 130504 h 185354"/>
                <a:gd name="connsiteX4" fmla="*/ 202474 w 257481"/>
                <a:gd name="connsiteY4" fmla="*/ 39480 h 185354"/>
                <a:gd name="connsiteX5" fmla="*/ 98684 w 257481"/>
                <a:gd name="connsiteY5" fmla="*/ 172 h 185354"/>
                <a:gd name="connsiteX6" fmla="*/ 0 w 257481"/>
                <a:gd name="connsiteY6" fmla="*/ 14541 h 18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481" h="185354">
                  <a:moveTo>
                    <a:pt x="0" y="14482"/>
                  </a:moveTo>
                  <a:cubicBezTo>
                    <a:pt x="0" y="14482"/>
                    <a:pt x="43701" y="113641"/>
                    <a:pt x="70777" y="87812"/>
                  </a:cubicBezTo>
                  <a:cubicBezTo>
                    <a:pt x="97853" y="61983"/>
                    <a:pt x="226937" y="177233"/>
                    <a:pt x="221356" y="184596"/>
                  </a:cubicBezTo>
                  <a:cubicBezTo>
                    <a:pt x="215775" y="191959"/>
                    <a:pt x="249441" y="143626"/>
                    <a:pt x="256863" y="130504"/>
                  </a:cubicBezTo>
                  <a:cubicBezTo>
                    <a:pt x="264285" y="117382"/>
                    <a:pt x="202474" y="39480"/>
                    <a:pt x="202474" y="39480"/>
                  </a:cubicBezTo>
                  <a:cubicBezTo>
                    <a:pt x="202474" y="39480"/>
                    <a:pt x="108065" y="2191"/>
                    <a:pt x="98684" y="172"/>
                  </a:cubicBezTo>
                  <a:cubicBezTo>
                    <a:pt x="89302" y="-1846"/>
                    <a:pt x="0" y="14541"/>
                    <a:pt x="0" y="14541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0" name="Freeform: Shape 7269">
              <a:extLst>
                <a:ext uri="{FF2B5EF4-FFF2-40B4-BE49-F238E27FC236}">
                  <a16:creationId xmlns:a16="http://schemas.microsoft.com/office/drawing/2014/main" id="{1A0E123C-5EDB-508B-D096-82BD59F3053B}"/>
                </a:ext>
              </a:extLst>
            </p:cNvPr>
            <p:cNvSpPr/>
            <p:nvPr/>
          </p:nvSpPr>
          <p:spPr>
            <a:xfrm>
              <a:off x="4482499" y="2058505"/>
              <a:ext cx="200476" cy="163152"/>
            </a:xfrm>
            <a:custGeom>
              <a:avLst/>
              <a:gdLst>
                <a:gd name="connsiteX0" fmla="*/ 0 w 200476"/>
                <a:gd name="connsiteY0" fmla="*/ 24783 h 163152"/>
                <a:gd name="connsiteX1" fmla="*/ 50351 w 200476"/>
                <a:gd name="connsiteY1" fmla="*/ 86831 h 163152"/>
                <a:gd name="connsiteX2" fmla="*/ 164117 w 200476"/>
                <a:gd name="connsiteY2" fmla="*/ 162358 h 163152"/>
                <a:gd name="connsiteX3" fmla="*/ 199565 w 200476"/>
                <a:gd name="connsiteY3" fmla="*/ 106722 h 163152"/>
                <a:gd name="connsiteX4" fmla="*/ 164770 w 200476"/>
                <a:gd name="connsiteY4" fmla="*/ 25911 h 163152"/>
                <a:gd name="connsiteX5" fmla="*/ 83305 w 200476"/>
                <a:gd name="connsiteY5" fmla="*/ 23 h 163152"/>
                <a:gd name="connsiteX6" fmla="*/ 59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0" y="24783"/>
                  </a:moveTo>
                  <a:cubicBezTo>
                    <a:pt x="0" y="24783"/>
                    <a:pt x="25057" y="114501"/>
                    <a:pt x="50351" y="86831"/>
                  </a:cubicBezTo>
                  <a:cubicBezTo>
                    <a:pt x="75646" y="59102"/>
                    <a:pt x="169520" y="154699"/>
                    <a:pt x="164117" y="162358"/>
                  </a:cubicBezTo>
                  <a:cubicBezTo>
                    <a:pt x="158654" y="170018"/>
                    <a:pt x="191965" y="120082"/>
                    <a:pt x="199565" y="106722"/>
                  </a:cubicBezTo>
                  <a:cubicBezTo>
                    <a:pt x="207165" y="93363"/>
                    <a:pt x="164770" y="25911"/>
                    <a:pt x="164770" y="25911"/>
                  </a:cubicBezTo>
                  <a:cubicBezTo>
                    <a:pt x="164770" y="25911"/>
                    <a:pt x="90846" y="913"/>
                    <a:pt x="83305" y="23"/>
                  </a:cubicBezTo>
                  <a:cubicBezTo>
                    <a:pt x="75764" y="-868"/>
                    <a:pt x="59" y="24842"/>
                    <a:pt x="59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9" name="Freeform: Shape 7378">
              <a:extLst>
                <a:ext uri="{FF2B5EF4-FFF2-40B4-BE49-F238E27FC236}">
                  <a16:creationId xmlns:a16="http://schemas.microsoft.com/office/drawing/2014/main" id="{2BD21B6A-7132-5AB2-FA01-98713DA09B6A}"/>
                </a:ext>
              </a:extLst>
            </p:cNvPr>
            <p:cNvSpPr/>
            <p:nvPr/>
          </p:nvSpPr>
          <p:spPr>
            <a:xfrm>
              <a:off x="4353889" y="1695061"/>
              <a:ext cx="200476" cy="163152"/>
            </a:xfrm>
            <a:custGeom>
              <a:avLst/>
              <a:gdLst>
                <a:gd name="connsiteX0" fmla="*/ 0 w 200476"/>
                <a:gd name="connsiteY0" fmla="*/ 24783 h 163152"/>
                <a:gd name="connsiteX1" fmla="*/ 50351 w 200476"/>
                <a:gd name="connsiteY1" fmla="*/ 86831 h 163152"/>
                <a:gd name="connsiteX2" fmla="*/ 164117 w 200476"/>
                <a:gd name="connsiteY2" fmla="*/ 162358 h 163152"/>
                <a:gd name="connsiteX3" fmla="*/ 199565 w 200476"/>
                <a:gd name="connsiteY3" fmla="*/ 106722 h 163152"/>
                <a:gd name="connsiteX4" fmla="*/ 164770 w 200476"/>
                <a:gd name="connsiteY4" fmla="*/ 25911 h 163152"/>
                <a:gd name="connsiteX5" fmla="*/ 83305 w 200476"/>
                <a:gd name="connsiteY5" fmla="*/ 23 h 163152"/>
                <a:gd name="connsiteX6" fmla="*/ 59 w 200476"/>
                <a:gd name="connsiteY6" fmla="*/ 24842 h 1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476" h="163152">
                  <a:moveTo>
                    <a:pt x="0" y="24783"/>
                  </a:moveTo>
                  <a:cubicBezTo>
                    <a:pt x="0" y="24783"/>
                    <a:pt x="25057" y="114501"/>
                    <a:pt x="50351" y="86831"/>
                  </a:cubicBezTo>
                  <a:cubicBezTo>
                    <a:pt x="75646" y="59102"/>
                    <a:pt x="169520" y="154699"/>
                    <a:pt x="164117" y="162358"/>
                  </a:cubicBezTo>
                  <a:cubicBezTo>
                    <a:pt x="158654" y="170018"/>
                    <a:pt x="191965" y="120082"/>
                    <a:pt x="199565" y="106722"/>
                  </a:cubicBezTo>
                  <a:cubicBezTo>
                    <a:pt x="207165" y="93363"/>
                    <a:pt x="164770" y="25911"/>
                    <a:pt x="164770" y="25911"/>
                  </a:cubicBezTo>
                  <a:cubicBezTo>
                    <a:pt x="164770" y="25911"/>
                    <a:pt x="90846" y="913"/>
                    <a:pt x="83305" y="23"/>
                  </a:cubicBezTo>
                  <a:cubicBezTo>
                    <a:pt x="75764" y="-868"/>
                    <a:pt x="59" y="24842"/>
                    <a:pt x="59" y="24842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2" name="Freeform: Shape 8191">
              <a:extLst>
                <a:ext uri="{FF2B5EF4-FFF2-40B4-BE49-F238E27FC236}">
                  <a16:creationId xmlns:a16="http://schemas.microsoft.com/office/drawing/2014/main" id="{138697CD-51AE-00BF-E16C-75F7BC8B2829}"/>
                </a:ext>
              </a:extLst>
            </p:cNvPr>
            <p:cNvSpPr/>
            <p:nvPr/>
          </p:nvSpPr>
          <p:spPr>
            <a:xfrm>
              <a:off x="7685511" y="64186"/>
              <a:ext cx="1707018" cy="6318444"/>
            </a:xfrm>
            <a:custGeom>
              <a:avLst/>
              <a:gdLst>
                <a:gd name="connsiteX0" fmla="*/ 1580665 w 1707018"/>
                <a:gd name="connsiteY0" fmla="*/ 2022012 h 6318444"/>
                <a:gd name="connsiteX1" fmla="*/ 1580665 w 1707018"/>
                <a:gd name="connsiteY1" fmla="*/ 1680715 h 6318444"/>
                <a:gd name="connsiteX2" fmla="*/ 1460190 w 1707018"/>
                <a:gd name="connsiteY2" fmla="*/ 1680715 h 6318444"/>
                <a:gd name="connsiteX3" fmla="*/ 1460190 w 1707018"/>
                <a:gd name="connsiteY3" fmla="*/ 1278201 h 6318444"/>
                <a:gd name="connsiteX4" fmla="*/ 1240556 w 1707018"/>
                <a:gd name="connsiteY4" fmla="*/ 1278201 h 6318444"/>
                <a:gd name="connsiteX5" fmla="*/ 1240556 w 1707018"/>
                <a:gd name="connsiteY5" fmla="*/ 935122 h 6318444"/>
                <a:gd name="connsiteX6" fmla="*/ 1065038 w 1707018"/>
                <a:gd name="connsiteY6" fmla="*/ 935122 h 6318444"/>
                <a:gd name="connsiteX7" fmla="*/ 1065038 w 1707018"/>
                <a:gd name="connsiteY7" fmla="*/ 519070 h 6318444"/>
                <a:gd name="connsiteX8" fmla="*/ 934232 w 1707018"/>
                <a:gd name="connsiteY8" fmla="*/ 519070 h 6318444"/>
                <a:gd name="connsiteX9" fmla="*/ 934232 w 1707018"/>
                <a:gd name="connsiteY9" fmla="*/ 0 h 6318444"/>
                <a:gd name="connsiteX10" fmla="*/ 771006 w 1707018"/>
                <a:gd name="connsiteY10" fmla="*/ 0 h 6318444"/>
                <a:gd name="connsiteX11" fmla="*/ 771006 w 1707018"/>
                <a:gd name="connsiteY11" fmla="*/ 519070 h 6318444"/>
                <a:gd name="connsiteX12" fmla="*/ 640139 w 1707018"/>
                <a:gd name="connsiteY12" fmla="*/ 519070 h 6318444"/>
                <a:gd name="connsiteX13" fmla="*/ 640139 w 1707018"/>
                <a:gd name="connsiteY13" fmla="*/ 935122 h 6318444"/>
                <a:gd name="connsiteX14" fmla="*/ 464681 w 1707018"/>
                <a:gd name="connsiteY14" fmla="*/ 935122 h 6318444"/>
                <a:gd name="connsiteX15" fmla="*/ 464681 w 1707018"/>
                <a:gd name="connsiteY15" fmla="*/ 1278201 h 6318444"/>
                <a:gd name="connsiteX16" fmla="*/ 244988 w 1707018"/>
                <a:gd name="connsiteY16" fmla="*/ 1278201 h 6318444"/>
                <a:gd name="connsiteX17" fmla="*/ 244988 w 1707018"/>
                <a:gd name="connsiteY17" fmla="*/ 1680715 h 6318444"/>
                <a:gd name="connsiteX18" fmla="*/ 124513 w 1707018"/>
                <a:gd name="connsiteY18" fmla="*/ 1680715 h 6318444"/>
                <a:gd name="connsiteX19" fmla="*/ 124513 w 1707018"/>
                <a:gd name="connsiteY19" fmla="*/ 2022012 h 6318444"/>
                <a:gd name="connsiteX20" fmla="*/ 0 w 1707018"/>
                <a:gd name="connsiteY20" fmla="*/ 2022012 h 6318444"/>
                <a:gd name="connsiteX21" fmla="*/ 0 w 1707018"/>
                <a:gd name="connsiteY21" fmla="*/ 6318445 h 6318444"/>
                <a:gd name="connsiteX22" fmla="*/ 1707018 w 1707018"/>
                <a:gd name="connsiteY22" fmla="*/ 6318445 h 6318444"/>
                <a:gd name="connsiteX23" fmla="*/ 1707018 w 1707018"/>
                <a:gd name="connsiteY23" fmla="*/ 2022012 h 6318444"/>
                <a:gd name="connsiteX24" fmla="*/ 1580665 w 1707018"/>
                <a:gd name="connsiteY24" fmla="*/ 2022012 h 631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018" h="6318444">
                  <a:moveTo>
                    <a:pt x="1580665" y="2022012"/>
                  </a:moveTo>
                  <a:lnTo>
                    <a:pt x="1580665" y="1680715"/>
                  </a:lnTo>
                  <a:lnTo>
                    <a:pt x="1460190" y="1680715"/>
                  </a:lnTo>
                  <a:lnTo>
                    <a:pt x="1460190" y="1278201"/>
                  </a:lnTo>
                  <a:lnTo>
                    <a:pt x="1240556" y="1278201"/>
                  </a:lnTo>
                  <a:lnTo>
                    <a:pt x="1240556" y="935122"/>
                  </a:lnTo>
                  <a:lnTo>
                    <a:pt x="1065038" y="935122"/>
                  </a:lnTo>
                  <a:lnTo>
                    <a:pt x="1065038" y="519070"/>
                  </a:lnTo>
                  <a:lnTo>
                    <a:pt x="934232" y="519070"/>
                  </a:lnTo>
                  <a:lnTo>
                    <a:pt x="934232" y="0"/>
                  </a:lnTo>
                  <a:lnTo>
                    <a:pt x="771006" y="0"/>
                  </a:lnTo>
                  <a:lnTo>
                    <a:pt x="771006" y="519070"/>
                  </a:lnTo>
                  <a:lnTo>
                    <a:pt x="640139" y="519070"/>
                  </a:lnTo>
                  <a:lnTo>
                    <a:pt x="640139" y="935122"/>
                  </a:lnTo>
                  <a:lnTo>
                    <a:pt x="464681" y="935122"/>
                  </a:lnTo>
                  <a:lnTo>
                    <a:pt x="464681" y="1278201"/>
                  </a:lnTo>
                  <a:lnTo>
                    <a:pt x="244988" y="1278201"/>
                  </a:lnTo>
                  <a:lnTo>
                    <a:pt x="244988" y="1680715"/>
                  </a:lnTo>
                  <a:lnTo>
                    <a:pt x="124513" y="1680715"/>
                  </a:lnTo>
                  <a:lnTo>
                    <a:pt x="124513" y="2022012"/>
                  </a:lnTo>
                  <a:lnTo>
                    <a:pt x="0" y="2022012"/>
                  </a:lnTo>
                  <a:lnTo>
                    <a:pt x="0" y="6318445"/>
                  </a:lnTo>
                  <a:lnTo>
                    <a:pt x="1707018" y="6318445"/>
                  </a:lnTo>
                  <a:lnTo>
                    <a:pt x="1707018" y="2022012"/>
                  </a:lnTo>
                  <a:lnTo>
                    <a:pt x="1580665" y="202201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3" name="Freeform: Shape 8192">
              <a:extLst>
                <a:ext uri="{FF2B5EF4-FFF2-40B4-BE49-F238E27FC236}">
                  <a16:creationId xmlns:a16="http://schemas.microsoft.com/office/drawing/2014/main" id="{AAB38E01-3B3A-3615-F7BC-299D6B6AC3B8}"/>
                </a:ext>
              </a:extLst>
            </p:cNvPr>
            <p:cNvSpPr/>
            <p:nvPr/>
          </p:nvSpPr>
          <p:spPr>
            <a:xfrm>
              <a:off x="8283909" y="1241184"/>
              <a:ext cx="508442" cy="925409"/>
            </a:xfrm>
            <a:custGeom>
              <a:avLst/>
              <a:gdLst>
                <a:gd name="connsiteX0" fmla="*/ 0 w 508442"/>
                <a:gd name="connsiteY0" fmla="*/ 216750 h 925409"/>
                <a:gd name="connsiteX1" fmla="*/ 8075 w 508442"/>
                <a:gd name="connsiteY1" fmla="*/ 925410 h 925409"/>
                <a:gd name="connsiteX2" fmla="*/ 508442 w 508442"/>
                <a:gd name="connsiteY2" fmla="*/ 925410 h 925409"/>
                <a:gd name="connsiteX3" fmla="*/ 502683 w 508442"/>
                <a:gd name="connsiteY3" fmla="*/ 203212 h 925409"/>
                <a:gd name="connsiteX4" fmla="*/ 0 w 508442"/>
                <a:gd name="connsiteY4" fmla="*/ 216750 h 92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8442" h="925409">
                  <a:moveTo>
                    <a:pt x="0" y="216750"/>
                  </a:moveTo>
                  <a:cubicBezTo>
                    <a:pt x="1900" y="448378"/>
                    <a:pt x="4632" y="684697"/>
                    <a:pt x="8075" y="925410"/>
                  </a:cubicBezTo>
                  <a:lnTo>
                    <a:pt x="508442" y="925410"/>
                  </a:lnTo>
                  <a:cubicBezTo>
                    <a:pt x="505770" y="689209"/>
                    <a:pt x="503870" y="448378"/>
                    <a:pt x="502683" y="203212"/>
                  </a:cubicBezTo>
                  <a:cubicBezTo>
                    <a:pt x="381554" y="-72177"/>
                    <a:pt x="116378" y="-67664"/>
                    <a:pt x="0" y="21675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4" name="Freeform: Shape 8193">
              <a:extLst>
                <a:ext uri="{FF2B5EF4-FFF2-40B4-BE49-F238E27FC236}">
                  <a16:creationId xmlns:a16="http://schemas.microsoft.com/office/drawing/2014/main" id="{B6205653-0DD7-902D-2A4B-68B9B40E6013}"/>
                </a:ext>
              </a:extLst>
            </p:cNvPr>
            <p:cNvSpPr/>
            <p:nvPr/>
          </p:nvSpPr>
          <p:spPr>
            <a:xfrm>
              <a:off x="8331707" y="1411610"/>
              <a:ext cx="411538" cy="689965"/>
            </a:xfrm>
            <a:custGeom>
              <a:avLst/>
              <a:gdLst>
                <a:gd name="connsiteX0" fmla="*/ 0 w 411538"/>
                <a:gd name="connsiteY0" fmla="*/ 104809 h 689965"/>
                <a:gd name="connsiteX1" fmla="*/ 0 w 411538"/>
                <a:gd name="connsiteY1" fmla="*/ 689966 h 689965"/>
                <a:gd name="connsiteX2" fmla="*/ 411539 w 411538"/>
                <a:gd name="connsiteY2" fmla="*/ 689966 h 689965"/>
                <a:gd name="connsiteX3" fmla="*/ 411539 w 411538"/>
                <a:gd name="connsiteY3" fmla="*/ 104809 h 689965"/>
                <a:gd name="connsiteX4" fmla="*/ 269985 w 411538"/>
                <a:gd name="connsiteY4" fmla="*/ 8856 h 689965"/>
                <a:gd name="connsiteX5" fmla="*/ 125047 w 411538"/>
                <a:gd name="connsiteY5" fmla="*/ 14022 h 689965"/>
                <a:gd name="connsiteX6" fmla="*/ 87759 w 411538"/>
                <a:gd name="connsiteY6" fmla="*/ 30766 h 689965"/>
                <a:gd name="connsiteX7" fmla="*/ 35685 w 411538"/>
                <a:gd name="connsiteY7" fmla="*/ 67461 h 689965"/>
                <a:gd name="connsiteX8" fmla="*/ 2909 w 411538"/>
                <a:gd name="connsiteY8" fmla="*/ 101365 h 689965"/>
                <a:gd name="connsiteX9" fmla="*/ 0 w 411538"/>
                <a:gd name="connsiteY9" fmla="*/ 104750 h 689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538" h="689965">
                  <a:moveTo>
                    <a:pt x="0" y="104809"/>
                  </a:moveTo>
                  <a:lnTo>
                    <a:pt x="0" y="689966"/>
                  </a:lnTo>
                  <a:lnTo>
                    <a:pt x="411539" y="689966"/>
                  </a:lnTo>
                  <a:lnTo>
                    <a:pt x="411539" y="104809"/>
                  </a:lnTo>
                  <a:cubicBezTo>
                    <a:pt x="371163" y="55170"/>
                    <a:pt x="321880" y="23047"/>
                    <a:pt x="269985" y="8856"/>
                  </a:cubicBezTo>
                  <a:cubicBezTo>
                    <a:pt x="222127" y="-4503"/>
                    <a:pt x="172192" y="-2722"/>
                    <a:pt x="125047" y="14022"/>
                  </a:cubicBezTo>
                  <a:cubicBezTo>
                    <a:pt x="112400" y="18416"/>
                    <a:pt x="99931" y="23997"/>
                    <a:pt x="87759" y="30766"/>
                  </a:cubicBezTo>
                  <a:cubicBezTo>
                    <a:pt x="69589" y="40564"/>
                    <a:pt x="52251" y="52914"/>
                    <a:pt x="35685" y="67461"/>
                  </a:cubicBezTo>
                  <a:cubicBezTo>
                    <a:pt x="24344" y="77436"/>
                    <a:pt x="13300" y="88777"/>
                    <a:pt x="2909" y="101365"/>
                  </a:cubicBezTo>
                  <a:cubicBezTo>
                    <a:pt x="1959" y="102375"/>
                    <a:pt x="950" y="103562"/>
                    <a:pt x="0" y="104750"/>
                  </a:cubicBez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5" name="Freeform: Shape 8194">
              <a:extLst>
                <a:ext uri="{FF2B5EF4-FFF2-40B4-BE49-F238E27FC236}">
                  <a16:creationId xmlns:a16="http://schemas.microsoft.com/office/drawing/2014/main" id="{B6345F81-D600-B3DC-6ED8-BF54E310D4DC}"/>
                </a:ext>
              </a:extLst>
            </p:cNvPr>
            <p:cNvSpPr/>
            <p:nvPr/>
          </p:nvSpPr>
          <p:spPr>
            <a:xfrm>
              <a:off x="8620990" y="1408354"/>
              <a:ext cx="38951" cy="751708"/>
            </a:xfrm>
            <a:custGeom>
              <a:avLst/>
              <a:gdLst>
                <a:gd name="connsiteX0" fmla="*/ 0 w 38951"/>
                <a:gd name="connsiteY0" fmla="*/ 0 h 751708"/>
                <a:gd name="connsiteX1" fmla="*/ 38951 w 38951"/>
                <a:gd name="connsiteY1" fmla="*/ 0 h 751708"/>
                <a:gd name="connsiteX2" fmla="*/ 38951 w 38951"/>
                <a:gd name="connsiteY2" fmla="*/ 751708 h 751708"/>
                <a:gd name="connsiteX3" fmla="*/ 0 w 38951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51" h="751708">
                  <a:moveTo>
                    <a:pt x="0" y="0"/>
                  </a:moveTo>
                  <a:lnTo>
                    <a:pt x="38951" y="0"/>
                  </a:lnTo>
                  <a:lnTo>
                    <a:pt x="38951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6" name="Freeform: Shape 8195">
              <a:extLst>
                <a:ext uri="{FF2B5EF4-FFF2-40B4-BE49-F238E27FC236}">
                  <a16:creationId xmlns:a16="http://schemas.microsoft.com/office/drawing/2014/main" id="{E556311B-5D7C-5B2D-3715-FB1833D48404}"/>
                </a:ext>
              </a:extLst>
            </p:cNvPr>
            <p:cNvSpPr/>
            <p:nvPr/>
          </p:nvSpPr>
          <p:spPr>
            <a:xfrm>
              <a:off x="8419703" y="1408354"/>
              <a:ext cx="38951" cy="751708"/>
            </a:xfrm>
            <a:custGeom>
              <a:avLst/>
              <a:gdLst>
                <a:gd name="connsiteX0" fmla="*/ 0 w 38951"/>
                <a:gd name="connsiteY0" fmla="*/ 0 h 751708"/>
                <a:gd name="connsiteX1" fmla="*/ 38951 w 38951"/>
                <a:gd name="connsiteY1" fmla="*/ 0 h 751708"/>
                <a:gd name="connsiteX2" fmla="*/ 38951 w 38951"/>
                <a:gd name="connsiteY2" fmla="*/ 751708 h 751708"/>
                <a:gd name="connsiteX3" fmla="*/ 0 w 38951"/>
                <a:gd name="connsiteY3" fmla="*/ 751708 h 75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51" h="751708">
                  <a:moveTo>
                    <a:pt x="0" y="0"/>
                  </a:moveTo>
                  <a:lnTo>
                    <a:pt x="38951" y="0"/>
                  </a:lnTo>
                  <a:lnTo>
                    <a:pt x="38951" y="751708"/>
                  </a:lnTo>
                  <a:lnTo>
                    <a:pt x="0" y="75170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7" name="Freeform: Shape 8196">
              <a:extLst>
                <a:ext uri="{FF2B5EF4-FFF2-40B4-BE49-F238E27FC236}">
                  <a16:creationId xmlns:a16="http://schemas.microsoft.com/office/drawing/2014/main" id="{BBC9B366-9DB9-E87F-46E2-120FBC900495}"/>
                </a:ext>
              </a:extLst>
            </p:cNvPr>
            <p:cNvSpPr/>
            <p:nvPr/>
          </p:nvSpPr>
          <p:spPr>
            <a:xfrm>
              <a:off x="8290500" y="1639863"/>
              <a:ext cx="493894" cy="28975"/>
            </a:xfrm>
            <a:custGeom>
              <a:avLst/>
              <a:gdLst>
                <a:gd name="connsiteX0" fmla="*/ 0 w 493894"/>
                <a:gd name="connsiteY0" fmla="*/ 0 h 28975"/>
                <a:gd name="connsiteX1" fmla="*/ 493895 w 493894"/>
                <a:gd name="connsiteY1" fmla="*/ 0 h 28975"/>
                <a:gd name="connsiteX2" fmla="*/ 493895 w 493894"/>
                <a:gd name="connsiteY2" fmla="*/ 28976 h 28975"/>
                <a:gd name="connsiteX3" fmla="*/ 0 w 493894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894" h="28975">
                  <a:moveTo>
                    <a:pt x="0" y="0"/>
                  </a:moveTo>
                  <a:lnTo>
                    <a:pt x="493895" y="0"/>
                  </a:lnTo>
                  <a:lnTo>
                    <a:pt x="493895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8" name="Freeform: Shape 8197">
              <a:extLst>
                <a:ext uri="{FF2B5EF4-FFF2-40B4-BE49-F238E27FC236}">
                  <a16:creationId xmlns:a16="http://schemas.microsoft.com/office/drawing/2014/main" id="{0E230123-0818-E747-0BBA-4C735A315A23}"/>
                </a:ext>
              </a:extLst>
            </p:cNvPr>
            <p:cNvSpPr/>
            <p:nvPr/>
          </p:nvSpPr>
          <p:spPr>
            <a:xfrm>
              <a:off x="8290500" y="1883842"/>
              <a:ext cx="493894" cy="28975"/>
            </a:xfrm>
            <a:custGeom>
              <a:avLst/>
              <a:gdLst>
                <a:gd name="connsiteX0" fmla="*/ 0 w 493894"/>
                <a:gd name="connsiteY0" fmla="*/ 0 h 28975"/>
                <a:gd name="connsiteX1" fmla="*/ 493895 w 493894"/>
                <a:gd name="connsiteY1" fmla="*/ 0 h 28975"/>
                <a:gd name="connsiteX2" fmla="*/ 493895 w 493894"/>
                <a:gd name="connsiteY2" fmla="*/ 28976 h 28975"/>
                <a:gd name="connsiteX3" fmla="*/ 0 w 493894"/>
                <a:gd name="connsiteY3" fmla="*/ 28976 h 2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894" h="28975">
                  <a:moveTo>
                    <a:pt x="0" y="0"/>
                  </a:moveTo>
                  <a:lnTo>
                    <a:pt x="493895" y="0"/>
                  </a:lnTo>
                  <a:lnTo>
                    <a:pt x="493895" y="28976"/>
                  </a:lnTo>
                  <a:lnTo>
                    <a:pt x="0" y="289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9" name="Freeform: Shape 8198">
              <a:extLst>
                <a:ext uri="{FF2B5EF4-FFF2-40B4-BE49-F238E27FC236}">
                  <a16:creationId xmlns:a16="http://schemas.microsoft.com/office/drawing/2014/main" id="{03C58032-70D2-EC65-BE19-E5E4F0D223A7}"/>
                </a:ext>
              </a:extLst>
            </p:cNvPr>
            <p:cNvSpPr/>
            <p:nvPr/>
          </p:nvSpPr>
          <p:spPr>
            <a:xfrm>
              <a:off x="8609233" y="2268127"/>
              <a:ext cx="688175" cy="199208"/>
            </a:xfrm>
            <a:custGeom>
              <a:avLst/>
              <a:gdLst>
                <a:gd name="connsiteX0" fmla="*/ 339338 w 688175"/>
                <a:gd name="connsiteY0" fmla="*/ 53736 h 199208"/>
                <a:gd name="connsiteX1" fmla="*/ 114478 w 688175"/>
                <a:gd name="connsiteY1" fmla="*/ 199209 h 199208"/>
                <a:gd name="connsiteX2" fmla="*/ 0 w 688175"/>
                <a:gd name="connsiteY2" fmla="*/ 199209 h 199208"/>
                <a:gd name="connsiteX3" fmla="*/ 339397 w 688175"/>
                <a:gd name="connsiteY3" fmla="*/ 0 h 199208"/>
                <a:gd name="connsiteX4" fmla="*/ 688175 w 688175"/>
                <a:gd name="connsiteY4" fmla="*/ 199209 h 199208"/>
                <a:gd name="connsiteX5" fmla="*/ 564256 w 688175"/>
                <a:gd name="connsiteY5" fmla="*/ 199209 h 199208"/>
                <a:gd name="connsiteX6" fmla="*/ 3393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39338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0" name="Freeform: Shape 8199">
              <a:extLst>
                <a:ext uri="{FF2B5EF4-FFF2-40B4-BE49-F238E27FC236}">
                  <a16:creationId xmlns:a16="http://schemas.microsoft.com/office/drawing/2014/main" id="{E5E37B30-9128-CF65-62A5-79580AA1C4DF}"/>
                </a:ext>
              </a:extLst>
            </p:cNvPr>
            <p:cNvSpPr/>
            <p:nvPr/>
          </p:nvSpPr>
          <p:spPr>
            <a:xfrm>
              <a:off x="8622949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1 w 651480"/>
                <a:gd name="connsiteY4" fmla="*/ 199209 h 199208"/>
                <a:gd name="connsiteX5" fmla="*/ 581001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60" y="114597"/>
                    <a:pt x="70480" y="199209"/>
                  </a:cubicBezTo>
                  <a:lnTo>
                    <a:pt x="0" y="199209"/>
                  </a:lnTo>
                  <a:cubicBezTo>
                    <a:pt x="38477" y="84493"/>
                    <a:pt x="169699" y="0"/>
                    <a:pt x="325740" y="0"/>
                  </a:cubicBezTo>
                  <a:cubicBezTo>
                    <a:pt x="481782" y="0"/>
                    <a:pt x="613004" y="84493"/>
                    <a:pt x="651481" y="199209"/>
                  </a:cubicBezTo>
                  <a:lnTo>
                    <a:pt x="581001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1" name="Freeform: Shape 8200">
              <a:extLst>
                <a:ext uri="{FF2B5EF4-FFF2-40B4-BE49-F238E27FC236}">
                  <a16:creationId xmlns:a16="http://schemas.microsoft.com/office/drawing/2014/main" id="{F839F9D3-56D1-2258-02A0-6914648342D7}"/>
                </a:ext>
              </a:extLst>
            </p:cNvPr>
            <p:cNvSpPr/>
            <p:nvPr/>
          </p:nvSpPr>
          <p:spPr>
            <a:xfrm rot="10800000">
              <a:off x="8609233" y="3352760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2" name="Freeform: Shape 8201">
              <a:extLst>
                <a:ext uri="{FF2B5EF4-FFF2-40B4-BE49-F238E27FC236}">
                  <a16:creationId xmlns:a16="http://schemas.microsoft.com/office/drawing/2014/main" id="{39EEC0EC-CD6C-034B-6576-3280757CD967}"/>
                </a:ext>
              </a:extLst>
            </p:cNvPr>
            <p:cNvSpPr/>
            <p:nvPr/>
          </p:nvSpPr>
          <p:spPr>
            <a:xfrm>
              <a:off x="8599970" y="2471611"/>
              <a:ext cx="713113" cy="942544"/>
            </a:xfrm>
            <a:custGeom>
              <a:avLst/>
              <a:gdLst>
                <a:gd name="connsiteX0" fmla="*/ 0 w 713113"/>
                <a:gd name="connsiteY0" fmla="*/ 0 h 942544"/>
                <a:gd name="connsiteX1" fmla="*/ 11282 w 713113"/>
                <a:gd name="connsiteY1" fmla="*/ 942544 h 942544"/>
                <a:gd name="connsiteX2" fmla="*/ 713114 w 713113"/>
                <a:gd name="connsiteY2" fmla="*/ 942544 h 942544"/>
                <a:gd name="connsiteX3" fmla="*/ 701832 w 713113"/>
                <a:gd name="connsiteY3" fmla="*/ 0 h 942544"/>
                <a:gd name="connsiteX4" fmla="*/ 0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0" y="0"/>
                  </a:moveTo>
                  <a:lnTo>
                    <a:pt x="11282" y="942544"/>
                  </a:lnTo>
                  <a:lnTo>
                    <a:pt x="713114" y="942544"/>
                  </a:lnTo>
                  <a:lnTo>
                    <a:pt x="701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3" name="Freeform: Shape 8202">
              <a:extLst>
                <a:ext uri="{FF2B5EF4-FFF2-40B4-BE49-F238E27FC236}">
                  <a16:creationId xmlns:a16="http://schemas.microsoft.com/office/drawing/2014/main" id="{7F3A9276-24D5-C0AB-FACE-9F50D87BE876}"/>
                </a:ext>
              </a:extLst>
            </p:cNvPr>
            <p:cNvSpPr/>
            <p:nvPr/>
          </p:nvSpPr>
          <p:spPr>
            <a:xfrm>
              <a:off x="8666947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4" name="Freeform: Shape 8203">
              <a:extLst>
                <a:ext uri="{FF2B5EF4-FFF2-40B4-BE49-F238E27FC236}">
                  <a16:creationId xmlns:a16="http://schemas.microsoft.com/office/drawing/2014/main" id="{52370AF8-6B8B-D646-32B6-53DEEC4C3D3A}"/>
                </a:ext>
              </a:extLst>
            </p:cNvPr>
            <p:cNvSpPr/>
            <p:nvPr/>
          </p:nvSpPr>
          <p:spPr>
            <a:xfrm>
              <a:off x="9072787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5 w 54685"/>
                <a:gd name="connsiteY1" fmla="*/ 0 h 890708"/>
                <a:gd name="connsiteX2" fmla="*/ 54685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5" y="0"/>
                  </a:lnTo>
                  <a:lnTo>
                    <a:pt x="54685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5" name="Freeform: Shape 8204">
              <a:extLst>
                <a:ext uri="{FF2B5EF4-FFF2-40B4-BE49-F238E27FC236}">
                  <a16:creationId xmlns:a16="http://schemas.microsoft.com/office/drawing/2014/main" id="{B1321FB5-E7C7-A1F9-64FB-716E39548B96}"/>
                </a:ext>
              </a:extLst>
            </p:cNvPr>
            <p:cNvSpPr/>
            <p:nvPr/>
          </p:nvSpPr>
          <p:spPr>
            <a:xfrm>
              <a:off x="8790451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6" name="Freeform: Shape 8205">
              <a:extLst>
                <a:ext uri="{FF2B5EF4-FFF2-40B4-BE49-F238E27FC236}">
                  <a16:creationId xmlns:a16="http://schemas.microsoft.com/office/drawing/2014/main" id="{36AF0FDA-0C60-704A-ABAE-767F95A1EF21}"/>
                </a:ext>
              </a:extLst>
            </p:cNvPr>
            <p:cNvSpPr/>
            <p:nvPr/>
          </p:nvSpPr>
          <p:spPr>
            <a:xfrm>
              <a:off x="8609174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7" name="Freeform: Shape 8206">
              <a:extLst>
                <a:ext uri="{FF2B5EF4-FFF2-40B4-BE49-F238E27FC236}">
                  <a16:creationId xmlns:a16="http://schemas.microsoft.com/office/drawing/2014/main" id="{ED4215BF-F531-2C13-665F-4EDB5F3CC6A6}"/>
                </a:ext>
              </a:extLst>
            </p:cNvPr>
            <p:cNvSpPr/>
            <p:nvPr/>
          </p:nvSpPr>
          <p:spPr>
            <a:xfrm>
              <a:off x="8609174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8" name="Freeform: Shape 8207">
              <a:extLst>
                <a:ext uri="{FF2B5EF4-FFF2-40B4-BE49-F238E27FC236}">
                  <a16:creationId xmlns:a16="http://schemas.microsoft.com/office/drawing/2014/main" id="{EA37DA43-9857-BA11-5B7D-7FD53DBDCF4C}"/>
                </a:ext>
              </a:extLst>
            </p:cNvPr>
            <p:cNvSpPr/>
            <p:nvPr/>
          </p:nvSpPr>
          <p:spPr>
            <a:xfrm>
              <a:off x="7796902" y="2268127"/>
              <a:ext cx="688174" cy="199208"/>
            </a:xfrm>
            <a:custGeom>
              <a:avLst/>
              <a:gdLst>
                <a:gd name="connsiteX0" fmla="*/ 339337 w 688174"/>
                <a:gd name="connsiteY0" fmla="*/ 53736 h 199208"/>
                <a:gd name="connsiteX1" fmla="*/ 114478 w 688174"/>
                <a:gd name="connsiteY1" fmla="*/ 199209 h 199208"/>
                <a:gd name="connsiteX2" fmla="*/ 0 w 688174"/>
                <a:gd name="connsiteY2" fmla="*/ 199209 h 199208"/>
                <a:gd name="connsiteX3" fmla="*/ 339397 w 688174"/>
                <a:gd name="connsiteY3" fmla="*/ 0 h 199208"/>
                <a:gd name="connsiteX4" fmla="*/ 688175 w 688174"/>
                <a:gd name="connsiteY4" fmla="*/ 199209 h 199208"/>
                <a:gd name="connsiteX5" fmla="*/ 564256 w 688174"/>
                <a:gd name="connsiteY5" fmla="*/ 199209 h 199208"/>
                <a:gd name="connsiteX6" fmla="*/ 339397 w 688174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4" h="199208">
                  <a:moveTo>
                    <a:pt x="339337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97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9" name="Freeform: Shape 8208">
              <a:extLst>
                <a:ext uri="{FF2B5EF4-FFF2-40B4-BE49-F238E27FC236}">
                  <a16:creationId xmlns:a16="http://schemas.microsoft.com/office/drawing/2014/main" id="{F0C54CC6-EB63-8BD0-DB21-40D9D35AF50E}"/>
                </a:ext>
              </a:extLst>
            </p:cNvPr>
            <p:cNvSpPr/>
            <p:nvPr/>
          </p:nvSpPr>
          <p:spPr>
            <a:xfrm>
              <a:off x="7810558" y="2228998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0 w 651480"/>
                <a:gd name="connsiteY4" fmla="*/ 199209 h 199208"/>
                <a:gd name="connsiteX5" fmla="*/ 58100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59" y="114597"/>
                    <a:pt x="70480" y="199209"/>
                  </a:cubicBezTo>
                  <a:lnTo>
                    <a:pt x="0" y="199209"/>
                  </a:lnTo>
                  <a:cubicBezTo>
                    <a:pt x="38476" y="84493"/>
                    <a:pt x="169698" y="0"/>
                    <a:pt x="325740" y="0"/>
                  </a:cubicBezTo>
                  <a:cubicBezTo>
                    <a:pt x="481782" y="0"/>
                    <a:pt x="613004" y="84493"/>
                    <a:pt x="651480" y="199209"/>
                  </a:cubicBezTo>
                  <a:lnTo>
                    <a:pt x="581000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0" name="Freeform: Shape 8209">
              <a:extLst>
                <a:ext uri="{FF2B5EF4-FFF2-40B4-BE49-F238E27FC236}">
                  <a16:creationId xmlns:a16="http://schemas.microsoft.com/office/drawing/2014/main" id="{C3C5A2B4-BE39-DA80-D921-CC8BBE06E897}"/>
                </a:ext>
              </a:extLst>
            </p:cNvPr>
            <p:cNvSpPr/>
            <p:nvPr/>
          </p:nvSpPr>
          <p:spPr>
            <a:xfrm rot="10800000">
              <a:off x="7796783" y="3352760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7 h 118337"/>
                <a:gd name="connsiteX3" fmla="*/ 0 w 703909"/>
                <a:gd name="connsiteY3" fmla="*/ 118337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7"/>
                  </a:lnTo>
                  <a:lnTo>
                    <a:pt x="0" y="11833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1" name="Freeform: Shape 8210">
              <a:extLst>
                <a:ext uri="{FF2B5EF4-FFF2-40B4-BE49-F238E27FC236}">
                  <a16:creationId xmlns:a16="http://schemas.microsoft.com/office/drawing/2014/main" id="{0FA29323-9E4B-2309-1866-B9D312685903}"/>
                </a:ext>
              </a:extLst>
            </p:cNvPr>
            <p:cNvSpPr/>
            <p:nvPr/>
          </p:nvSpPr>
          <p:spPr>
            <a:xfrm>
              <a:off x="7787580" y="2471611"/>
              <a:ext cx="713172" cy="942544"/>
            </a:xfrm>
            <a:custGeom>
              <a:avLst/>
              <a:gdLst>
                <a:gd name="connsiteX0" fmla="*/ 0 w 713172"/>
                <a:gd name="connsiteY0" fmla="*/ 0 h 942544"/>
                <a:gd name="connsiteX1" fmla="*/ 11341 w 713172"/>
                <a:gd name="connsiteY1" fmla="*/ 942544 h 942544"/>
                <a:gd name="connsiteX2" fmla="*/ 713173 w 713172"/>
                <a:gd name="connsiteY2" fmla="*/ 942544 h 942544"/>
                <a:gd name="connsiteX3" fmla="*/ 701831 w 713172"/>
                <a:gd name="connsiteY3" fmla="*/ 0 h 942544"/>
                <a:gd name="connsiteX4" fmla="*/ 0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0" y="0"/>
                  </a:moveTo>
                  <a:lnTo>
                    <a:pt x="11341" y="942544"/>
                  </a:lnTo>
                  <a:lnTo>
                    <a:pt x="713173" y="942544"/>
                  </a:lnTo>
                  <a:lnTo>
                    <a:pt x="7018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2" name="Freeform: Shape 8211">
              <a:extLst>
                <a:ext uri="{FF2B5EF4-FFF2-40B4-BE49-F238E27FC236}">
                  <a16:creationId xmlns:a16="http://schemas.microsoft.com/office/drawing/2014/main" id="{A82E62D3-A645-D2BE-F0F8-66525C246C54}"/>
                </a:ext>
              </a:extLst>
            </p:cNvPr>
            <p:cNvSpPr/>
            <p:nvPr/>
          </p:nvSpPr>
          <p:spPr>
            <a:xfrm>
              <a:off x="7854556" y="2549454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3" name="Freeform: Shape 8212">
              <a:extLst>
                <a:ext uri="{FF2B5EF4-FFF2-40B4-BE49-F238E27FC236}">
                  <a16:creationId xmlns:a16="http://schemas.microsoft.com/office/drawing/2014/main" id="{3E1778D5-31F1-5F05-0A9B-B3A39DE79FC2}"/>
                </a:ext>
              </a:extLst>
            </p:cNvPr>
            <p:cNvSpPr/>
            <p:nvPr/>
          </p:nvSpPr>
          <p:spPr>
            <a:xfrm>
              <a:off x="8260396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4" name="Freeform: Shape 8213">
              <a:extLst>
                <a:ext uri="{FF2B5EF4-FFF2-40B4-BE49-F238E27FC236}">
                  <a16:creationId xmlns:a16="http://schemas.microsoft.com/office/drawing/2014/main" id="{C9A78CD8-0682-E259-032B-863DCCF3DA4F}"/>
                </a:ext>
              </a:extLst>
            </p:cNvPr>
            <p:cNvSpPr/>
            <p:nvPr/>
          </p:nvSpPr>
          <p:spPr>
            <a:xfrm>
              <a:off x="7978060" y="2514837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5" name="Freeform: Shape 8214">
              <a:extLst>
                <a:ext uri="{FF2B5EF4-FFF2-40B4-BE49-F238E27FC236}">
                  <a16:creationId xmlns:a16="http://schemas.microsoft.com/office/drawing/2014/main" id="{A8442BE6-143B-9E89-D273-48319291A1E2}"/>
                </a:ext>
              </a:extLst>
            </p:cNvPr>
            <p:cNvSpPr/>
            <p:nvPr/>
          </p:nvSpPr>
          <p:spPr>
            <a:xfrm>
              <a:off x="7796842" y="27136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6" name="Freeform: Shape 8215">
              <a:extLst>
                <a:ext uri="{FF2B5EF4-FFF2-40B4-BE49-F238E27FC236}">
                  <a16:creationId xmlns:a16="http://schemas.microsoft.com/office/drawing/2014/main" id="{54965593-C51B-E0D0-2F0B-513874E0E082}"/>
                </a:ext>
              </a:extLst>
            </p:cNvPr>
            <p:cNvSpPr/>
            <p:nvPr/>
          </p:nvSpPr>
          <p:spPr>
            <a:xfrm>
              <a:off x="7796842" y="3038123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6 h 38535"/>
                <a:gd name="connsiteX3" fmla="*/ 0 w 692747"/>
                <a:gd name="connsiteY3" fmla="*/ 38536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6"/>
                  </a:lnTo>
                  <a:lnTo>
                    <a:pt x="0" y="385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7" name="Freeform: Shape 8216">
              <a:extLst>
                <a:ext uri="{FF2B5EF4-FFF2-40B4-BE49-F238E27FC236}">
                  <a16:creationId xmlns:a16="http://schemas.microsoft.com/office/drawing/2014/main" id="{24258453-9DB8-B21A-A3FD-872921227A57}"/>
                </a:ext>
              </a:extLst>
            </p:cNvPr>
            <p:cNvSpPr/>
            <p:nvPr/>
          </p:nvSpPr>
          <p:spPr>
            <a:xfrm>
              <a:off x="8609233" y="3687822"/>
              <a:ext cx="688175" cy="199208"/>
            </a:xfrm>
            <a:custGeom>
              <a:avLst/>
              <a:gdLst>
                <a:gd name="connsiteX0" fmla="*/ 339338 w 688175"/>
                <a:gd name="connsiteY0" fmla="*/ 53736 h 199208"/>
                <a:gd name="connsiteX1" fmla="*/ 114478 w 688175"/>
                <a:gd name="connsiteY1" fmla="*/ 199209 h 199208"/>
                <a:gd name="connsiteX2" fmla="*/ 0 w 688175"/>
                <a:gd name="connsiteY2" fmla="*/ 199209 h 199208"/>
                <a:gd name="connsiteX3" fmla="*/ 339397 w 688175"/>
                <a:gd name="connsiteY3" fmla="*/ 0 h 199208"/>
                <a:gd name="connsiteX4" fmla="*/ 688175 w 688175"/>
                <a:gd name="connsiteY4" fmla="*/ 199209 h 199208"/>
                <a:gd name="connsiteX5" fmla="*/ 564256 w 688175"/>
                <a:gd name="connsiteY5" fmla="*/ 199209 h 199208"/>
                <a:gd name="connsiteX6" fmla="*/ 3393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39338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8" name="Freeform: Shape 8217">
              <a:extLst>
                <a:ext uri="{FF2B5EF4-FFF2-40B4-BE49-F238E27FC236}">
                  <a16:creationId xmlns:a16="http://schemas.microsoft.com/office/drawing/2014/main" id="{CA82A87B-F9E7-1972-06B0-335E48B6729A}"/>
                </a:ext>
              </a:extLst>
            </p:cNvPr>
            <p:cNvSpPr/>
            <p:nvPr/>
          </p:nvSpPr>
          <p:spPr>
            <a:xfrm>
              <a:off x="8622949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1 w 651480"/>
                <a:gd name="connsiteY4" fmla="*/ 199209 h 199208"/>
                <a:gd name="connsiteX5" fmla="*/ 581001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60" y="114597"/>
                    <a:pt x="70480" y="199209"/>
                  </a:cubicBezTo>
                  <a:lnTo>
                    <a:pt x="0" y="199209"/>
                  </a:lnTo>
                  <a:cubicBezTo>
                    <a:pt x="38477" y="84493"/>
                    <a:pt x="169699" y="0"/>
                    <a:pt x="325740" y="0"/>
                  </a:cubicBezTo>
                  <a:cubicBezTo>
                    <a:pt x="481782" y="0"/>
                    <a:pt x="613004" y="84493"/>
                    <a:pt x="651481" y="199209"/>
                  </a:cubicBezTo>
                  <a:lnTo>
                    <a:pt x="581001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9" name="Freeform: Shape 8218">
              <a:extLst>
                <a:ext uri="{FF2B5EF4-FFF2-40B4-BE49-F238E27FC236}">
                  <a16:creationId xmlns:a16="http://schemas.microsoft.com/office/drawing/2014/main" id="{AA54B59D-F8E5-3FE5-19C4-03215EF624F7}"/>
                </a:ext>
              </a:extLst>
            </p:cNvPr>
            <p:cNvSpPr/>
            <p:nvPr/>
          </p:nvSpPr>
          <p:spPr>
            <a:xfrm rot="10800000">
              <a:off x="8609233" y="4772514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0" name="Freeform: Shape 8219">
              <a:extLst>
                <a:ext uri="{FF2B5EF4-FFF2-40B4-BE49-F238E27FC236}">
                  <a16:creationId xmlns:a16="http://schemas.microsoft.com/office/drawing/2014/main" id="{BAD54DCB-4D10-1C9D-7713-0EC111BF30CC}"/>
                </a:ext>
              </a:extLst>
            </p:cNvPr>
            <p:cNvSpPr/>
            <p:nvPr/>
          </p:nvSpPr>
          <p:spPr>
            <a:xfrm>
              <a:off x="8599970" y="3891306"/>
              <a:ext cx="713113" cy="942544"/>
            </a:xfrm>
            <a:custGeom>
              <a:avLst/>
              <a:gdLst>
                <a:gd name="connsiteX0" fmla="*/ 0 w 713113"/>
                <a:gd name="connsiteY0" fmla="*/ 0 h 942544"/>
                <a:gd name="connsiteX1" fmla="*/ 11282 w 713113"/>
                <a:gd name="connsiteY1" fmla="*/ 942544 h 942544"/>
                <a:gd name="connsiteX2" fmla="*/ 713114 w 713113"/>
                <a:gd name="connsiteY2" fmla="*/ 942544 h 942544"/>
                <a:gd name="connsiteX3" fmla="*/ 701832 w 713113"/>
                <a:gd name="connsiteY3" fmla="*/ 0 h 942544"/>
                <a:gd name="connsiteX4" fmla="*/ 0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0" y="0"/>
                  </a:moveTo>
                  <a:lnTo>
                    <a:pt x="11282" y="942544"/>
                  </a:lnTo>
                  <a:lnTo>
                    <a:pt x="713114" y="942544"/>
                  </a:lnTo>
                  <a:lnTo>
                    <a:pt x="701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1" name="Freeform: Shape 8220">
              <a:extLst>
                <a:ext uri="{FF2B5EF4-FFF2-40B4-BE49-F238E27FC236}">
                  <a16:creationId xmlns:a16="http://schemas.microsoft.com/office/drawing/2014/main" id="{3AC70588-2F2F-F0B9-6FE6-599B6E10E11A}"/>
                </a:ext>
              </a:extLst>
            </p:cNvPr>
            <p:cNvSpPr/>
            <p:nvPr/>
          </p:nvSpPr>
          <p:spPr>
            <a:xfrm>
              <a:off x="8666947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2" name="Freeform: Shape 8221">
              <a:extLst>
                <a:ext uri="{FF2B5EF4-FFF2-40B4-BE49-F238E27FC236}">
                  <a16:creationId xmlns:a16="http://schemas.microsoft.com/office/drawing/2014/main" id="{489665E9-9D25-5E08-767F-BE685BBC8450}"/>
                </a:ext>
              </a:extLst>
            </p:cNvPr>
            <p:cNvSpPr/>
            <p:nvPr/>
          </p:nvSpPr>
          <p:spPr>
            <a:xfrm>
              <a:off x="9072787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5 w 54685"/>
                <a:gd name="connsiteY1" fmla="*/ 0 h 890708"/>
                <a:gd name="connsiteX2" fmla="*/ 54685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5" y="0"/>
                  </a:lnTo>
                  <a:lnTo>
                    <a:pt x="54685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3" name="Freeform: Shape 8222">
              <a:extLst>
                <a:ext uri="{FF2B5EF4-FFF2-40B4-BE49-F238E27FC236}">
                  <a16:creationId xmlns:a16="http://schemas.microsoft.com/office/drawing/2014/main" id="{7880F0F3-E962-14DB-ABE1-D4C1B04C2231}"/>
                </a:ext>
              </a:extLst>
            </p:cNvPr>
            <p:cNvSpPr/>
            <p:nvPr/>
          </p:nvSpPr>
          <p:spPr>
            <a:xfrm>
              <a:off x="8790451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4" name="Freeform: Shape 8223">
              <a:extLst>
                <a:ext uri="{FF2B5EF4-FFF2-40B4-BE49-F238E27FC236}">
                  <a16:creationId xmlns:a16="http://schemas.microsoft.com/office/drawing/2014/main" id="{844A89E9-DDE6-02E0-7839-B65661EB8E09}"/>
                </a:ext>
              </a:extLst>
            </p:cNvPr>
            <p:cNvSpPr/>
            <p:nvPr/>
          </p:nvSpPr>
          <p:spPr>
            <a:xfrm>
              <a:off x="8609174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5" name="Freeform: Shape 8224">
              <a:extLst>
                <a:ext uri="{FF2B5EF4-FFF2-40B4-BE49-F238E27FC236}">
                  <a16:creationId xmlns:a16="http://schemas.microsoft.com/office/drawing/2014/main" id="{E82DB1B0-64CC-D66D-D5D8-8B05DFC6CC71}"/>
                </a:ext>
              </a:extLst>
            </p:cNvPr>
            <p:cNvSpPr/>
            <p:nvPr/>
          </p:nvSpPr>
          <p:spPr>
            <a:xfrm>
              <a:off x="8609174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6" name="Freeform: Shape 8225">
              <a:extLst>
                <a:ext uri="{FF2B5EF4-FFF2-40B4-BE49-F238E27FC236}">
                  <a16:creationId xmlns:a16="http://schemas.microsoft.com/office/drawing/2014/main" id="{CE29F23E-B955-00AF-F2A4-8B6E2F2D6B34}"/>
                </a:ext>
              </a:extLst>
            </p:cNvPr>
            <p:cNvSpPr/>
            <p:nvPr/>
          </p:nvSpPr>
          <p:spPr>
            <a:xfrm>
              <a:off x="8609233" y="5044934"/>
              <a:ext cx="688175" cy="199208"/>
            </a:xfrm>
            <a:custGeom>
              <a:avLst/>
              <a:gdLst>
                <a:gd name="connsiteX0" fmla="*/ 339338 w 688175"/>
                <a:gd name="connsiteY0" fmla="*/ 53736 h 199208"/>
                <a:gd name="connsiteX1" fmla="*/ 114478 w 688175"/>
                <a:gd name="connsiteY1" fmla="*/ 199209 h 199208"/>
                <a:gd name="connsiteX2" fmla="*/ 0 w 688175"/>
                <a:gd name="connsiteY2" fmla="*/ 199209 h 199208"/>
                <a:gd name="connsiteX3" fmla="*/ 339397 w 688175"/>
                <a:gd name="connsiteY3" fmla="*/ 0 h 199208"/>
                <a:gd name="connsiteX4" fmla="*/ 688175 w 688175"/>
                <a:gd name="connsiteY4" fmla="*/ 199209 h 199208"/>
                <a:gd name="connsiteX5" fmla="*/ 564256 w 688175"/>
                <a:gd name="connsiteY5" fmla="*/ 199209 h 199208"/>
                <a:gd name="connsiteX6" fmla="*/ 339338 w 688175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5" h="199208">
                  <a:moveTo>
                    <a:pt x="339338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38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7" name="Freeform: Shape 8226">
              <a:extLst>
                <a:ext uri="{FF2B5EF4-FFF2-40B4-BE49-F238E27FC236}">
                  <a16:creationId xmlns:a16="http://schemas.microsoft.com/office/drawing/2014/main" id="{F258C43D-77C7-B61E-CB9F-5F097C662AC7}"/>
                </a:ext>
              </a:extLst>
            </p:cNvPr>
            <p:cNvSpPr/>
            <p:nvPr/>
          </p:nvSpPr>
          <p:spPr>
            <a:xfrm>
              <a:off x="8622949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1 w 651480"/>
                <a:gd name="connsiteY4" fmla="*/ 199209 h 199208"/>
                <a:gd name="connsiteX5" fmla="*/ 581001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60" y="114597"/>
                    <a:pt x="70480" y="199209"/>
                  </a:cubicBezTo>
                  <a:lnTo>
                    <a:pt x="0" y="199209"/>
                  </a:lnTo>
                  <a:cubicBezTo>
                    <a:pt x="38477" y="84493"/>
                    <a:pt x="169699" y="0"/>
                    <a:pt x="325740" y="0"/>
                  </a:cubicBezTo>
                  <a:cubicBezTo>
                    <a:pt x="481782" y="0"/>
                    <a:pt x="613004" y="84493"/>
                    <a:pt x="651481" y="199209"/>
                  </a:cubicBezTo>
                  <a:lnTo>
                    <a:pt x="581001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8" name="Freeform: Shape 8227">
              <a:extLst>
                <a:ext uri="{FF2B5EF4-FFF2-40B4-BE49-F238E27FC236}">
                  <a16:creationId xmlns:a16="http://schemas.microsoft.com/office/drawing/2014/main" id="{AD1B865A-D90C-517A-B71C-65A9A5BA7675}"/>
                </a:ext>
              </a:extLst>
            </p:cNvPr>
            <p:cNvSpPr/>
            <p:nvPr/>
          </p:nvSpPr>
          <p:spPr>
            <a:xfrm>
              <a:off x="7792211" y="5044934"/>
              <a:ext cx="688174" cy="199208"/>
            </a:xfrm>
            <a:custGeom>
              <a:avLst/>
              <a:gdLst>
                <a:gd name="connsiteX0" fmla="*/ 339397 w 688174"/>
                <a:gd name="connsiteY0" fmla="*/ 53736 h 199208"/>
                <a:gd name="connsiteX1" fmla="*/ 114478 w 688174"/>
                <a:gd name="connsiteY1" fmla="*/ 199209 h 199208"/>
                <a:gd name="connsiteX2" fmla="*/ 0 w 688174"/>
                <a:gd name="connsiteY2" fmla="*/ 199209 h 199208"/>
                <a:gd name="connsiteX3" fmla="*/ 339397 w 688174"/>
                <a:gd name="connsiteY3" fmla="*/ 0 h 199208"/>
                <a:gd name="connsiteX4" fmla="*/ 688175 w 688174"/>
                <a:gd name="connsiteY4" fmla="*/ 199209 h 199208"/>
                <a:gd name="connsiteX5" fmla="*/ 564256 w 688174"/>
                <a:gd name="connsiteY5" fmla="*/ 199209 h 199208"/>
                <a:gd name="connsiteX6" fmla="*/ 339397 w 688174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4" h="199208">
                  <a:moveTo>
                    <a:pt x="339397" y="53736"/>
                  </a:moveTo>
                  <a:cubicBezTo>
                    <a:pt x="235072" y="53736"/>
                    <a:pt x="146482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940" y="0"/>
                    <a:pt x="339397" y="0"/>
                  </a:cubicBezTo>
                  <a:cubicBezTo>
                    <a:pt x="476854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3" y="114597"/>
                    <a:pt x="443722" y="53736"/>
                    <a:pt x="339397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9" name="Freeform: Shape 8228">
              <a:extLst>
                <a:ext uri="{FF2B5EF4-FFF2-40B4-BE49-F238E27FC236}">
                  <a16:creationId xmlns:a16="http://schemas.microsoft.com/office/drawing/2014/main" id="{674A46D6-019F-E119-4024-1F010FFA7838}"/>
                </a:ext>
              </a:extLst>
            </p:cNvPr>
            <p:cNvSpPr/>
            <p:nvPr/>
          </p:nvSpPr>
          <p:spPr>
            <a:xfrm>
              <a:off x="7805927" y="5005805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0 w 651480"/>
                <a:gd name="connsiteY4" fmla="*/ 199209 h 199208"/>
                <a:gd name="connsiteX5" fmla="*/ 58100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59" y="114597"/>
                    <a:pt x="70480" y="199209"/>
                  </a:cubicBezTo>
                  <a:lnTo>
                    <a:pt x="0" y="199209"/>
                  </a:lnTo>
                  <a:cubicBezTo>
                    <a:pt x="38476" y="84493"/>
                    <a:pt x="169698" y="0"/>
                    <a:pt x="325740" y="0"/>
                  </a:cubicBezTo>
                  <a:cubicBezTo>
                    <a:pt x="481782" y="0"/>
                    <a:pt x="613004" y="84493"/>
                    <a:pt x="651480" y="199209"/>
                  </a:cubicBezTo>
                  <a:lnTo>
                    <a:pt x="581000" y="199209"/>
                  </a:lnTo>
                  <a:cubicBezTo>
                    <a:pt x="544721" y="114597"/>
                    <a:pt x="44419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0" name="Freeform: Shape 8229">
              <a:extLst>
                <a:ext uri="{FF2B5EF4-FFF2-40B4-BE49-F238E27FC236}">
                  <a16:creationId xmlns:a16="http://schemas.microsoft.com/office/drawing/2014/main" id="{B2ED26FF-DF1C-EAA5-748C-8653F5799258}"/>
                </a:ext>
              </a:extLst>
            </p:cNvPr>
            <p:cNvSpPr/>
            <p:nvPr/>
          </p:nvSpPr>
          <p:spPr>
            <a:xfrm rot="10800000">
              <a:off x="8609233" y="6129567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1" name="Freeform: Shape 8230">
              <a:extLst>
                <a:ext uri="{FF2B5EF4-FFF2-40B4-BE49-F238E27FC236}">
                  <a16:creationId xmlns:a16="http://schemas.microsoft.com/office/drawing/2014/main" id="{57687EF2-AA82-01FB-3FA7-4444158E2BF9}"/>
                </a:ext>
              </a:extLst>
            </p:cNvPr>
            <p:cNvSpPr/>
            <p:nvPr/>
          </p:nvSpPr>
          <p:spPr>
            <a:xfrm>
              <a:off x="8599970" y="5248418"/>
              <a:ext cx="713113" cy="942544"/>
            </a:xfrm>
            <a:custGeom>
              <a:avLst/>
              <a:gdLst>
                <a:gd name="connsiteX0" fmla="*/ 0 w 713113"/>
                <a:gd name="connsiteY0" fmla="*/ 0 h 942544"/>
                <a:gd name="connsiteX1" fmla="*/ 11282 w 713113"/>
                <a:gd name="connsiteY1" fmla="*/ 942545 h 942544"/>
                <a:gd name="connsiteX2" fmla="*/ 713114 w 713113"/>
                <a:gd name="connsiteY2" fmla="*/ 942545 h 942544"/>
                <a:gd name="connsiteX3" fmla="*/ 701832 w 713113"/>
                <a:gd name="connsiteY3" fmla="*/ 0 h 942544"/>
                <a:gd name="connsiteX4" fmla="*/ 0 w 713113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13" h="942544">
                  <a:moveTo>
                    <a:pt x="0" y="0"/>
                  </a:moveTo>
                  <a:lnTo>
                    <a:pt x="11282" y="942545"/>
                  </a:lnTo>
                  <a:lnTo>
                    <a:pt x="713114" y="942545"/>
                  </a:lnTo>
                  <a:lnTo>
                    <a:pt x="701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2" name="Freeform: Shape 8231">
              <a:extLst>
                <a:ext uri="{FF2B5EF4-FFF2-40B4-BE49-F238E27FC236}">
                  <a16:creationId xmlns:a16="http://schemas.microsoft.com/office/drawing/2014/main" id="{F2AB9115-B142-C6BE-D6DC-7F16E64938E2}"/>
                </a:ext>
              </a:extLst>
            </p:cNvPr>
            <p:cNvSpPr/>
            <p:nvPr/>
          </p:nvSpPr>
          <p:spPr>
            <a:xfrm>
              <a:off x="8666947" y="5326261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59 w 577259"/>
                <a:gd name="connsiteY1" fmla="*/ 0 h 778308"/>
                <a:gd name="connsiteX2" fmla="*/ 577259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59" y="0"/>
                  </a:lnTo>
                  <a:lnTo>
                    <a:pt x="577259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3" name="Freeform: Shape 8232">
              <a:extLst>
                <a:ext uri="{FF2B5EF4-FFF2-40B4-BE49-F238E27FC236}">
                  <a16:creationId xmlns:a16="http://schemas.microsoft.com/office/drawing/2014/main" id="{00BBECFF-FFBE-EEBF-16F2-A0F1AD6BFFCC}"/>
                </a:ext>
              </a:extLst>
            </p:cNvPr>
            <p:cNvSpPr/>
            <p:nvPr/>
          </p:nvSpPr>
          <p:spPr>
            <a:xfrm>
              <a:off x="9072787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5 w 54685"/>
                <a:gd name="connsiteY1" fmla="*/ 0 h 890708"/>
                <a:gd name="connsiteX2" fmla="*/ 54685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5" y="0"/>
                  </a:lnTo>
                  <a:lnTo>
                    <a:pt x="54685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4" name="Freeform: Shape 8233">
              <a:extLst>
                <a:ext uri="{FF2B5EF4-FFF2-40B4-BE49-F238E27FC236}">
                  <a16:creationId xmlns:a16="http://schemas.microsoft.com/office/drawing/2014/main" id="{B3720FC8-D0CA-33BA-B262-5705CD8AD6D9}"/>
                </a:ext>
              </a:extLst>
            </p:cNvPr>
            <p:cNvSpPr/>
            <p:nvPr/>
          </p:nvSpPr>
          <p:spPr>
            <a:xfrm>
              <a:off x="8790451" y="5291644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5" name="Freeform: Shape 8234">
              <a:extLst>
                <a:ext uri="{FF2B5EF4-FFF2-40B4-BE49-F238E27FC236}">
                  <a16:creationId xmlns:a16="http://schemas.microsoft.com/office/drawing/2014/main" id="{3B168B56-CE77-D6A0-11C8-D6B7BFD9773C}"/>
                </a:ext>
              </a:extLst>
            </p:cNvPr>
            <p:cNvSpPr/>
            <p:nvPr/>
          </p:nvSpPr>
          <p:spPr>
            <a:xfrm>
              <a:off x="8609174" y="5490378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6" name="Freeform: Shape 8235">
              <a:extLst>
                <a:ext uri="{FF2B5EF4-FFF2-40B4-BE49-F238E27FC236}">
                  <a16:creationId xmlns:a16="http://schemas.microsoft.com/office/drawing/2014/main" id="{6C92B2E3-6D14-7F81-634B-FC7225709D2C}"/>
                </a:ext>
              </a:extLst>
            </p:cNvPr>
            <p:cNvSpPr/>
            <p:nvPr/>
          </p:nvSpPr>
          <p:spPr>
            <a:xfrm>
              <a:off x="8609174" y="5814930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7" name="Freeform: Shape 8236">
              <a:extLst>
                <a:ext uri="{FF2B5EF4-FFF2-40B4-BE49-F238E27FC236}">
                  <a16:creationId xmlns:a16="http://schemas.microsoft.com/office/drawing/2014/main" id="{5F2E8756-7561-89AE-B0F7-A1A6AED0942B}"/>
                </a:ext>
              </a:extLst>
            </p:cNvPr>
            <p:cNvSpPr/>
            <p:nvPr/>
          </p:nvSpPr>
          <p:spPr>
            <a:xfrm rot="10800000">
              <a:off x="7854556" y="5304648"/>
              <a:ext cx="588541" cy="1084692"/>
            </a:xfrm>
            <a:custGeom>
              <a:avLst/>
              <a:gdLst>
                <a:gd name="connsiteX0" fmla="*/ 0 w 588541"/>
                <a:gd name="connsiteY0" fmla="*/ 0 h 1084692"/>
                <a:gd name="connsiteX1" fmla="*/ 588541 w 588541"/>
                <a:gd name="connsiteY1" fmla="*/ 0 h 1084692"/>
                <a:gd name="connsiteX2" fmla="*/ 588541 w 588541"/>
                <a:gd name="connsiteY2" fmla="*/ 1084693 h 1084692"/>
                <a:gd name="connsiteX3" fmla="*/ 0 w 588541"/>
                <a:gd name="connsiteY3" fmla="*/ 1084693 h 108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41" h="1084692">
                  <a:moveTo>
                    <a:pt x="0" y="0"/>
                  </a:moveTo>
                  <a:lnTo>
                    <a:pt x="588541" y="0"/>
                  </a:lnTo>
                  <a:lnTo>
                    <a:pt x="588541" y="1084693"/>
                  </a:lnTo>
                  <a:lnTo>
                    <a:pt x="0" y="1084693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8" name="Freeform: Shape 8237">
              <a:extLst>
                <a:ext uri="{FF2B5EF4-FFF2-40B4-BE49-F238E27FC236}">
                  <a16:creationId xmlns:a16="http://schemas.microsoft.com/office/drawing/2014/main" id="{9C62B8AF-B190-5DBC-F7B0-6DFDD33EDB85}"/>
                </a:ext>
              </a:extLst>
            </p:cNvPr>
            <p:cNvSpPr/>
            <p:nvPr/>
          </p:nvSpPr>
          <p:spPr>
            <a:xfrm>
              <a:off x="8345601" y="5784767"/>
              <a:ext cx="81227" cy="81227"/>
            </a:xfrm>
            <a:custGeom>
              <a:avLst/>
              <a:gdLst>
                <a:gd name="connsiteX0" fmla="*/ 0 w 81227"/>
                <a:gd name="connsiteY0" fmla="*/ 40614 h 81227"/>
                <a:gd name="connsiteX1" fmla="*/ 40613 w 81227"/>
                <a:gd name="connsiteY1" fmla="*/ 81227 h 81227"/>
                <a:gd name="connsiteX2" fmla="*/ 81228 w 81227"/>
                <a:gd name="connsiteY2" fmla="*/ 40614 h 81227"/>
                <a:gd name="connsiteX3" fmla="*/ 40613 w 81227"/>
                <a:gd name="connsiteY3" fmla="*/ 0 h 81227"/>
                <a:gd name="connsiteX4" fmla="*/ 0 w 81227"/>
                <a:gd name="connsiteY4" fmla="*/ 40614 h 8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27" h="81227">
                  <a:moveTo>
                    <a:pt x="0" y="40614"/>
                  </a:moveTo>
                  <a:cubicBezTo>
                    <a:pt x="0" y="63058"/>
                    <a:pt x="18170" y="81227"/>
                    <a:pt x="40613" y="81227"/>
                  </a:cubicBezTo>
                  <a:cubicBezTo>
                    <a:pt x="63058" y="81227"/>
                    <a:pt x="81228" y="63058"/>
                    <a:pt x="81228" y="40614"/>
                  </a:cubicBezTo>
                  <a:cubicBezTo>
                    <a:pt x="81228" y="18169"/>
                    <a:pt x="63058" y="0"/>
                    <a:pt x="40613" y="0"/>
                  </a:cubicBezTo>
                  <a:cubicBezTo>
                    <a:pt x="18170" y="0"/>
                    <a:pt x="0" y="18169"/>
                    <a:pt x="0" y="4061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9" name="Freeform: Shape 8238">
              <a:extLst>
                <a:ext uri="{FF2B5EF4-FFF2-40B4-BE49-F238E27FC236}">
                  <a16:creationId xmlns:a16="http://schemas.microsoft.com/office/drawing/2014/main" id="{0C67DD18-253D-0604-1ADA-B526235F6D95}"/>
                </a:ext>
              </a:extLst>
            </p:cNvPr>
            <p:cNvSpPr/>
            <p:nvPr/>
          </p:nvSpPr>
          <p:spPr>
            <a:xfrm>
              <a:off x="7796902" y="3687822"/>
              <a:ext cx="688174" cy="199208"/>
            </a:xfrm>
            <a:custGeom>
              <a:avLst/>
              <a:gdLst>
                <a:gd name="connsiteX0" fmla="*/ 339337 w 688174"/>
                <a:gd name="connsiteY0" fmla="*/ 53736 h 199208"/>
                <a:gd name="connsiteX1" fmla="*/ 114478 w 688174"/>
                <a:gd name="connsiteY1" fmla="*/ 199209 h 199208"/>
                <a:gd name="connsiteX2" fmla="*/ 0 w 688174"/>
                <a:gd name="connsiteY2" fmla="*/ 199209 h 199208"/>
                <a:gd name="connsiteX3" fmla="*/ 339397 w 688174"/>
                <a:gd name="connsiteY3" fmla="*/ 0 h 199208"/>
                <a:gd name="connsiteX4" fmla="*/ 688175 w 688174"/>
                <a:gd name="connsiteY4" fmla="*/ 199209 h 199208"/>
                <a:gd name="connsiteX5" fmla="*/ 564256 w 688174"/>
                <a:gd name="connsiteY5" fmla="*/ 199209 h 199208"/>
                <a:gd name="connsiteX6" fmla="*/ 339397 w 688174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174" h="199208">
                  <a:moveTo>
                    <a:pt x="339337" y="53736"/>
                  </a:moveTo>
                  <a:cubicBezTo>
                    <a:pt x="235012" y="53736"/>
                    <a:pt x="146423" y="114597"/>
                    <a:pt x="114478" y="199209"/>
                  </a:cubicBezTo>
                  <a:lnTo>
                    <a:pt x="0" y="199209"/>
                  </a:lnTo>
                  <a:cubicBezTo>
                    <a:pt x="33904" y="84493"/>
                    <a:pt x="201881" y="0"/>
                    <a:pt x="339397" y="0"/>
                  </a:cubicBezTo>
                  <a:cubicBezTo>
                    <a:pt x="476913" y="0"/>
                    <a:pt x="654271" y="84493"/>
                    <a:pt x="688175" y="199209"/>
                  </a:cubicBezTo>
                  <a:lnTo>
                    <a:pt x="564256" y="199209"/>
                  </a:lnTo>
                  <a:cubicBezTo>
                    <a:pt x="532252" y="114597"/>
                    <a:pt x="443721" y="53736"/>
                    <a:pt x="339397" y="5373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0" name="Freeform: Shape 8239">
              <a:extLst>
                <a:ext uri="{FF2B5EF4-FFF2-40B4-BE49-F238E27FC236}">
                  <a16:creationId xmlns:a16="http://schemas.microsoft.com/office/drawing/2014/main" id="{B3D03B9F-3821-0CAB-FF37-891CEF28AFD3}"/>
                </a:ext>
              </a:extLst>
            </p:cNvPr>
            <p:cNvSpPr/>
            <p:nvPr/>
          </p:nvSpPr>
          <p:spPr>
            <a:xfrm>
              <a:off x="7810558" y="3648693"/>
              <a:ext cx="651480" cy="199208"/>
            </a:xfrm>
            <a:custGeom>
              <a:avLst/>
              <a:gdLst>
                <a:gd name="connsiteX0" fmla="*/ 325740 w 651480"/>
                <a:gd name="connsiteY0" fmla="*/ 53736 h 199208"/>
                <a:gd name="connsiteX1" fmla="*/ 70480 w 651480"/>
                <a:gd name="connsiteY1" fmla="*/ 199209 h 199208"/>
                <a:gd name="connsiteX2" fmla="*/ 0 w 651480"/>
                <a:gd name="connsiteY2" fmla="*/ 199209 h 199208"/>
                <a:gd name="connsiteX3" fmla="*/ 325740 w 651480"/>
                <a:gd name="connsiteY3" fmla="*/ 0 h 199208"/>
                <a:gd name="connsiteX4" fmla="*/ 651480 w 651480"/>
                <a:gd name="connsiteY4" fmla="*/ 199209 h 199208"/>
                <a:gd name="connsiteX5" fmla="*/ 581000 w 651480"/>
                <a:gd name="connsiteY5" fmla="*/ 199209 h 199208"/>
                <a:gd name="connsiteX6" fmla="*/ 325740 w 651480"/>
                <a:gd name="connsiteY6" fmla="*/ 53736 h 19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480" h="199208">
                  <a:moveTo>
                    <a:pt x="325740" y="53736"/>
                  </a:moveTo>
                  <a:cubicBezTo>
                    <a:pt x="207284" y="53736"/>
                    <a:pt x="106759" y="114597"/>
                    <a:pt x="70480" y="199209"/>
                  </a:cubicBezTo>
                  <a:lnTo>
                    <a:pt x="0" y="199209"/>
                  </a:lnTo>
                  <a:cubicBezTo>
                    <a:pt x="38476" y="84493"/>
                    <a:pt x="169698" y="0"/>
                    <a:pt x="325740" y="0"/>
                  </a:cubicBezTo>
                  <a:cubicBezTo>
                    <a:pt x="481782" y="0"/>
                    <a:pt x="613004" y="84493"/>
                    <a:pt x="651480" y="199209"/>
                  </a:cubicBezTo>
                  <a:lnTo>
                    <a:pt x="581000" y="199209"/>
                  </a:lnTo>
                  <a:cubicBezTo>
                    <a:pt x="544721" y="114597"/>
                    <a:pt x="444137" y="53736"/>
                    <a:pt x="325740" y="5373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1" name="Freeform: Shape 8240">
              <a:extLst>
                <a:ext uri="{FF2B5EF4-FFF2-40B4-BE49-F238E27FC236}">
                  <a16:creationId xmlns:a16="http://schemas.microsoft.com/office/drawing/2014/main" id="{5ECC6C8F-0EC2-A443-C01B-5E7A73A34A97}"/>
                </a:ext>
              </a:extLst>
            </p:cNvPr>
            <p:cNvSpPr/>
            <p:nvPr/>
          </p:nvSpPr>
          <p:spPr>
            <a:xfrm rot="10800000">
              <a:off x="7796783" y="4772514"/>
              <a:ext cx="703909" cy="118337"/>
            </a:xfrm>
            <a:custGeom>
              <a:avLst/>
              <a:gdLst>
                <a:gd name="connsiteX0" fmla="*/ 0 w 703909"/>
                <a:gd name="connsiteY0" fmla="*/ 0 h 118337"/>
                <a:gd name="connsiteX1" fmla="*/ 703910 w 703909"/>
                <a:gd name="connsiteY1" fmla="*/ 0 h 118337"/>
                <a:gd name="connsiteX2" fmla="*/ 703910 w 703909"/>
                <a:gd name="connsiteY2" fmla="*/ 118338 h 118337"/>
                <a:gd name="connsiteX3" fmla="*/ 0 w 703909"/>
                <a:gd name="connsiteY3" fmla="*/ 118338 h 1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3909" h="118337">
                  <a:moveTo>
                    <a:pt x="0" y="0"/>
                  </a:moveTo>
                  <a:lnTo>
                    <a:pt x="703910" y="0"/>
                  </a:lnTo>
                  <a:lnTo>
                    <a:pt x="703910" y="118338"/>
                  </a:lnTo>
                  <a:lnTo>
                    <a:pt x="0" y="11833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2" name="Freeform: Shape 8241">
              <a:extLst>
                <a:ext uri="{FF2B5EF4-FFF2-40B4-BE49-F238E27FC236}">
                  <a16:creationId xmlns:a16="http://schemas.microsoft.com/office/drawing/2014/main" id="{0595ABA3-F004-5F8B-AA7F-6C18069BE709}"/>
                </a:ext>
              </a:extLst>
            </p:cNvPr>
            <p:cNvSpPr/>
            <p:nvPr/>
          </p:nvSpPr>
          <p:spPr>
            <a:xfrm>
              <a:off x="7787580" y="3891306"/>
              <a:ext cx="713172" cy="942544"/>
            </a:xfrm>
            <a:custGeom>
              <a:avLst/>
              <a:gdLst>
                <a:gd name="connsiteX0" fmla="*/ 0 w 713172"/>
                <a:gd name="connsiteY0" fmla="*/ 0 h 942544"/>
                <a:gd name="connsiteX1" fmla="*/ 11341 w 713172"/>
                <a:gd name="connsiteY1" fmla="*/ 942544 h 942544"/>
                <a:gd name="connsiteX2" fmla="*/ 713173 w 713172"/>
                <a:gd name="connsiteY2" fmla="*/ 942544 h 942544"/>
                <a:gd name="connsiteX3" fmla="*/ 701831 w 713172"/>
                <a:gd name="connsiteY3" fmla="*/ 0 h 942544"/>
                <a:gd name="connsiteX4" fmla="*/ 0 w 713172"/>
                <a:gd name="connsiteY4" fmla="*/ 0 h 9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172" h="942544">
                  <a:moveTo>
                    <a:pt x="0" y="0"/>
                  </a:moveTo>
                  <a:lnTo>
                    <a:pt x="11341" y="942544"/>
                  </a:lnTo>
                  <a:lnTo>
                    <a:pt x="713173" y="942544"/>
                  </a:lnTo>
                  <a:lnTo>
                    <a:pt x="7018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3" name="Freeform: Shape 8242">
              <a:extLst>
                <a:ext uri="{FF2B5EF4-FFF2-40B4-BE49-F238E27FC236}">
                  <a16:creationId xmlns:a16="http://schemas.microsoft.com/office/drawing/2014/main" id="{FD7F5A95-0394-F506-3D40-9A7F8BC60F34}"/>
                </a:ext>
              </a:extLst>
            </p:cNvPr>
            <p:cNvSpPr/>
            <p:nvPr/>
          </p:nvSpPr>
          <p:spPr>
            <a:xfrm>
              <a:off x="7854556" y="3969089"/>
              <a:ext cx="577259" cy="778308"/>
            </a:xfrm>
            <a:custGeom>
              <a:avLst/>
              <a:gdLst>
                <a:gd name="connsiteX0" fmla="*/ 0 w 577259"/>
                <a:gd name="connsiteY0" fmla="*/ 0 h 778308"/>
                <a:gd name="connsiteX1" fmla="*/ 577260 w 577259"/>
                <a:gd name="connsiteY1" fmla="*/ 0 h 778308"/>
                <a:gd name="connsiteX2" fmla="*/ 577260 w 577259"/>
                <a:gd name="connsiteY2" fmla="*/ 778309 h 778308"/>
                <a:gd name="connsiteX3" fmla="*/ 0 w 577259"/>
                <a:gd name="connsiteY3" fmla="*/ 778309 h 77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259" h="778308">
                  <a:moveTo>
                    <a:pt x="0" y="0"/>
                  </a:moveTo>
                  <a:lnTo>
                    <a:pt x="577260" y="0"/>
                  </a:lnTo>
                  <a:lnTo>
                    <a:pt x="577260" y="778309"/>
                  </a:lnTo>
                  <a:lnTo>
                    <a:pt x="0" y="778309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4" name="Freeform: Shape 8243">
              <a:extLst>
                <a:ext uri="{FF2B5EF4-FFF2-40B4-BE49-F238E27FC236}">
                  <a16:creationId xmlns:a16="http://schemas.microsoft.com/office/drawing/2014/main" id="{EC46BA30-7BFF-BD4D-58C8-98D439795170}"/>
                </a:ext>
              </a:extLst>
            </p:cNvPr>
            <p:cNvSpPr/>
            <p:nvPr/>
          </p:nvSpPr>
          <p:spPr>
            <a:xfrm>
              <a:off x="8260396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5" name="Freeform: Shape 8244">
              <a:extLst>
                <a:ext uri="{FF2B5EF4-FFF2-40B4-BE49-F238E27FC236}">
                  <a16:creationId xmlns:a16="http://schemas.microsoft.com/office/drawing/2014/main" id="{0B87C06F-4E1D-0189-ABCB-55C2AA580777}"/>
                </a:ext>
              </a:extLst>
            </p:cNvPr>
            <p:cNvSpPr/>
            <p:nvPr/>
          </p:nvSpPr>
          <p:spPr>
            <a:xfrm>
              <a:off x="7978060" y="3934532"/>
              <a:ext cx="54685" cy="890708"/>
            </a:xfrm>
            <a:custGeom>
              <a:avLst/>
              <a:gdLst>
                <a:gd name="connsiteX0" fmla="*/ 0 w 54685"/>
                <a:gd name="connsiteY0" fmla="*/ 0 h 890708"/>
                <a:gd name="connsiteX1" fmla="*/ 54686 w 54685"/>
                <a:gd name="connsiteY1" fmla="*/ 0 h 890708"/>
                <a:gd name="connsiteX2" fmla="*/ 54686 w 54685"/>
                <a:gd name="connsiteY2" fmla="*/ 890709 h 890708"/>
                <a:gd name="connsiteX3" fmla="*/ 0 w 54685"/>
                <a:gd name="connsiteY3" fmla="*/ 890709 h 89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" h="890708">
                  <a:moveTo>
                    <a:pt x="0" y="0"/>
                  </a:moveTo>
                  <a:lnTo>
                    <a:pt x="54686" y="0"/>
                  </a:lnTo>
                  <a:lnTo>
                    <a:pt x="54686" y="890709"/>
                  </a:lnTo>
                  <a:lnTo>
                    <a:pt x="0" y="8907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6" name="Freeform: Shape 8245">
              <a:extLst>
                <a:ext uri="{FF2B5EF4-FFF2-40B4-BE49-F238E27FC236}">
                  <a16:creationId xmlns:a16="http://schemas.microsoft.com/office/drawing/2014/main" id="{1C139A2D-C66D-9BE2-8546-3D4670EEB4F3}"/>
                </a:ext>
              </a:extLst>
            </p:cNvPr>
            <p:cNvSpPr/>
            <p:nvPr/>
          </p:nvSpPr>
          <p:spPr>
            <a:xfrm>
              <a:off x="7796842" y="4133266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7" name="Freeform: Shape 8246">
              <a:extLst>
                <a:ext uri="{FF2B5EF4-FFF2-40B4-BE49-F238E27FC236}">
                  <a16:creationId xmlns:a16="http://schemas.microsoft.com/office/drawing/2014/main" id="{67086171-1032-1FE0-EB87-EEF13D31583D}"/>
                </a:ext>
              </a:extLst>
            </p:cNvPr>
            <p:cNvSpPr/>
            <p:nvPr/>
          </p:nvSpPr>
          <p:spPr>
            <a:xfrm>
              <a:off x="7796842" y="4457759"/>
              <a:ext cx="692747" cy="38535"/>
            </a:xfrm>
            <a:custGeom>
              <a:avLst/>
              <a:gdLst>
                <a:gd name="connsiteX0" fmla="*/ 0 w 692747"/>
                <a:gd name="connsiteY0" fmla="*/ 0 h 38535"/>
                <a:gd name="connsiteX1" fmla="*/ 692747 w 692747"/>
                <a:gd name="connsiteY1" fmla="*/ 0 h 38535"/>
                <a:gd name="connsiteX2" fmla="*/ 692747 w 692747"/>
                <a:gd name="connsiteY2" fmla="*/ 38535 h 38535"/>
                <a:gd name="connsiteX3" fmla="*/ 0 w 692747"/>
                <a:gd name="connsiteY3" fmla="*/ 38535 h 3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747" h="38535">
                  <a:moveTo>
                    <a:pt x="0" y="0"/>
                  </a:moveTo>
                  <a:lnTo>
                    <a:pt x="692747" y="0"/>
                  </a:lnTo>
                  <a:lnTo>
                    <a:pt x="692747" y="38535"/>
                  </a:lnTo>
                  <a:lnTo>
                    <a:pt x="0" y="385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8" name="Freeform: Shape 8247">
              <a:extLst>
                <a:ext uri="{FF2B5EF4-FFF2-40B4-BE49-F238E27FC236}">
                  <a16:creationId xmlns:a16="http://schemas.microsoft.com/office/drawing/2014/main" id="{8C0CBECF-58B8-AF46-E891-7C5CBFDDD55A}"/>
                </a:ext>
              </a:extLst>
            </p:cNvPr>
            <p:cNvSpPr/>
            <p:nvPr/>
          </p:nvSpPr>
          <p:spPr>
            <a:xfrm>
              <a:off x="8611426" y="472341"/>
              <a:ext cx="182824" cy="183927"/>
            </a:xfrm>
            <a:custGeom>
              <a:avLst/>
              <a:gdLst>
                <a:gd name="connsiteX0" fmla="*/ 182765 w 182824"/>
                <a:gd name="connsiteY0" fmla="*/ 150163 h 183927"/>
                <a:gd name="connsiteX1" fmla="*/ 116560 w 182824"/>
                <a:gd name="connsiteY1" fmla="*/ 164770 h 183927"/>
                <a:gd name="connsiteX2" fmla="*/ 4 w 182824"/>
                <a:gd name="connsiteY2" fmla="*/ 134429 h 183927"/>
                <a:gd name="connsiteX3" fmla="*/ 3983 w 182824"/>
                <a:gd name="connsiteY3" fmla="*/ 47323 h 183927"/>
                <a:gd name="connsiteX4" fmla="*/ 69059 w 182824"/>
                <a:gd name="connsiteY4" fmla="*/ 0 h 183927"/>
                <a:gd name="connsiteX5" fmla="*/ 138233 w 182824"/>
                <a:gd name="connsiteY5" fmla="*/ 49401 h 183927"/>
                <a:gd name="connsiteX6" fmla="*/ 182825 w 182824"/>
                <a:gd name="connsiteY6" fmla="*/ 150163 h 18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824" h="183927">
                  <a:moveTo>
                    <a:pt x="182765" y="150163"/>
                  </a:moveTo>
                  <a:cubicBezTo>
                    <a:pt x="182765" y="150163"/>
                    <a:pt x="119885" y="215181"/>
                    <a:pt x="116560" y="164770"/>
                  </a:cubicBezTo>
                  <a:cubicBezTo>
                    <a:pt x="113294" y="114359"/>
                    <a:pt x="123" y="121900"/>
                    <a:pt x="4" y="134429"/>
                  </a:cubicBezTo>
                  <a:cubicBezTo>
                    <a:pt x="-115" y="146957"/>
                    <a:pt x="2439" y="67452"/>
                    <a:pt x="3983" y="47323"/>
                  </a:cubicBezTo>
                  <a:cubicBezTo>
                    <a:pt x="5526" y="27194"/>
                    <a:pt x="69059" y="0"/>
                    <a:pt x="69059" y="0"/>
                  </a:cubicBezTo>
                  <a:cubicBezTo>
                    <a:pt x="69059" y="0"/>
                    <a:pt x="132592" y="43345"/>
                    <a:pt x="138233" y="49401"/>
                  </a:cubicBezTo>
                  <a:cubicBezTo>
                    <a:pt x="143873" y="55458"/>
                    <a:pt x="182825" y="150163"/>
                    <a:pt x="182825" y="15016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9" name="Freeform: Shape 8248">
              <a:extLst>
                <a:ext uri="{FF2B5EF4-FFF2-40B4-BE49-F238E27FC236}">
                  <a16:creationId xmlns:a16="http://schemas.microsoft.com/office/drawing/2014/main" id="{2A9E4196-623E-221D-42E3-A3787F07C7C0}"/>
                </a:ext>
              </a:extLst>
            </p:cNvPr>
            <p:cNvSpPr/>
            <p:nvPr/>
          </p:nvSpPr>
          <p:spPr>
            <a:xfrm>
              <a:off x="8303444" y="463375"/>
              <a:ext cx="163849" cy="181760"/>
            </a:xfrm>
            <a:custGeom>
              <a:avLst/>
              <a:gdLst>
                <a:gd name="connsiteX0" fmla="*/ 0 w 163849"/>
                <a:gd name="connsiteY0" fmla="*/ 147017 h 181760"/>
                <a:gd name="connsiteX1" fmla="*/ 59792 w 163849"/>
                <a:gd name="connsiteY1" fmla="*/ 162989 h 181760"/>
                <a:gd name="connsiteX2" fmla="*/ 163820 w 163849"/>
                <a:gd name="connsiteY2" fmla="*/ 135319 h 181760"/>
                <a:gd name="connsiteX3" fmla="*/ 158357 w 163849"/>
                <a:gd name="connsiteY3" fmla="*/ 48511 h 181760"/>
                <a:gd name="connsiteX4" fmla="*/ 98862 w 163849"/>
                <a:gd name="connsiteY4" fmla="*/ 0 h 181760"/>
                <a:gd name="connsiteX5" fmla="*/ 37823 w 163849"/>
                <a:gd name="connsiteY5" fmla="*/ 47620 h 181760"/>
                <a:gd name="connsiteX6" fmla="*/ 0 w 163849"/>
                <a:gd name="connsiteY6" fmla="*/ 146957 h 18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49" h="181760">
                  <a:moveTo>
                    <a:pt x="0" y="147017"/>
                  </a:moveTo>
                  <a:cubicBezTo>
                    <a:pt x="0" y="147017"/>
                    <a:pt x="57952" y="213103"/>
                    <a:pt x="59792" y="162989"/>
                  </a:cubicBezTo>
                  <a:cubicBezTo>
                    <a:pt x="61633" y="112875"/>
                    <a:pt x="163405" y="122850"/>
                    <a:pt x="163820" y="135319"/>
                  </a:cubicBezTo>
                  <a:cubicBezTo>
                    <a:pt x="164236" y="147788"/>
                    <a:pt x="160198" y="68580"/>
                    <a:pt x="158357" y="48511"/>
                  </a:cubicBezTo>
                  <a:cubicBezTo>
                    <a:pt x="156517" y="28441"/>
                    <a:pt x="98862" y="0"/>
                    <a:pt x="98862" y="0"/>
                  </a:cubicBezTo>
                  <a:cubicBezTo>
                    <a:pt x="98862" y="0"/>
                    <a:pt x="42751" y="41742"/>
                    <a:pt x="37823" y="47620"/>
                  </a:cubicBezTo>
                  <a:cubicBezTo>
                    <a:pt x="32895" y="53558"/>
                    <a:pt x="0" y="146957"/>
                    <a:pt x="0" y="146957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0" name="Freeform: Shape 8249">
              <a:extLst>
                <a:ext uri="{FF2B5EF4-FFF2-40B4-BE49-F238E27FC236}">
                  <a16:creationId xmlns:a16="http://schemas.microsoft.com/office/drawing/2014/main" id="{3A032218-E289-8385-ABF8-703E0022BE72}"/>
                </a:ext>
              </a:extLst>
            </p:cNvPr>
            <p:cNvSpPr/>
            <p:nvPr/>
          </p:nvSpPr>
          <p:spPr>
            <a:xfrm>
              <a:off x="8100791" y="860545"/>
              <a:ext cx="253664" cy="192145"/>
            </a:xfrm>
            <a:custGeom>
              <a:avLst/>
              <a:gdLst>
                <a:gd name="connsiteX0" fmla="*/ 0 w 253664"/>
                <a:gd name="connsiteY0" fmla="*/ 161920 h 192145"/>
                <a:gd name="connsiteX1" fmla="*/ 89659 w 253664"/>
                <a:gd name="connsiteY1" fmla="*/ 171480 h 192145"/>
                <a:gd name="connsiteX2" fmla="*/ 252053 w 253664"/>
                <a:gd name="connsiteY2" fmla="*/ 131222 h 192145"/>
                <a:gd name="connsiteX3" fmla="*/ 253597 w 253664"/>
                <a:gd name="connsiteY3" fmla="*/ 42929 h 192145"/>
                <a:gd name="connsiteX4" fmla="*/ 168095 w 253664"/>
                <a:gd name="connsiteY4" fmla="*/ 0 h 192145"/>
                <a:gd name="connsiteX5" fmla="*/ 69293 w 253664"/>
                <a:gd name="connsiteY5" fmla="*/ 55814 h 192145"/>
                <a:gd name="connsiteX6" fmla="*/ 59 w 253664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4" h="192145">
                  <a:moveTo>
                    <a:pt x="0" y="161920"/>
                  </a:moveTo>
                  <a:cubicBezTo>
                    <a:pt x="0" y="161920"/>
                    <a:pt x="81109" y="223019"/>
                    <a:pt x="89659" y="171480"/>
                  </a:cubicBezTo>
                  <a:cubicBezTo>
                    <a:pt x="98209" y="119941"/>
                    <a:pt x="252825" y="118516"/>
                    <a:pt x="252053" y="131222"/>
                  </a:cubicBezTo>
                  <a:cubicBezTo>
                    <a:pt x="251282" y="143929"/>
                    <a:pt x="254132" y="63236"/>
                    <a:pt x="253597" y="42929"/>
                  </a:cubicBezTo>
                  <a:cubicBezTo>
                    <a:pt x="253063" y="22623"/>
                    <a:pt x="168095" y="0"/>
                    <a:pt x="168095" y="0"/>
                  </a:cubicBezTo>
                  <a:cubicBezTo>
                    <a:pt x="168095" y="0"/>
                    <a:pt x="77486" y="49164"/>
                    <a:pt x="69293" y="55814"/>
                  </a:cubicBezTo>
                  <a:cubicBezTo>
                    <a:pt x="61099" y="62405"/>
                    <a:pt x="59" y="161920"/>
                    <a:pt x="59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1" name="Freeform: Shape 8250">
              <a:extLst>
                <a:ext uri="{FF2B5EF4-FFF2-40B4-BE49-F238E27FC236}">
                  <a16:creationId xmlns:a16="http://schemas.microsoft.com/office/drawing/2014/main" id="{5128130C-6477-30A7-7E85-BB97B4E5884C}"/>
                </a:ext>
              </a:extLst>
            </p:cNvPr>
            <p:cNvSpPr/>
            <p:nvPr/>
          </p:nvSpPr>
          <p:spPr>
            <a:xfrm>
              <a:off x="7883651" y="1218467"/>
              <a:ext cx="253664" cy="192145"/>
            </a:xfrm>
            <a:custGeom>
              <a:avLst/>
              <a:gdLst>
                <a:gd name="connsiteX0" fmla="*/ 0 w 253664"/>
                <a:gd name="connsiteY0" fmla="*/ 161920 h 192145"/>
                <a:gd name="connsiteX1" fmla="*/ 89659 w 253664"/>
                <a:gd name="connsiteY1" fmla="*/ 171480 h 192145"/>
                <a:gd name="connsiteX2" fmla="*/ 252054 w 253664"/>
                <a:gd name="connsiteY2" fmla="*/ 131222 h 192145"/>
                <a:gd name="connsiteX3" fmla="*/ 253598 w 253664"/>
                <a:gd name="connsiteY3" fmla="*/ 42929 h 192145"/>
                <a:gd name="connsiteX4" fmla="*/ 168095 w 253664"/>
                <a:gd name="connsiteY4" fmla="*/ 0 h 192145"/>
                <a:gd name="connsiteX5" fmla="*/ 69292 w 253664"/>
                <a:gd name="connsiteY5" fmla="*/ 55814 h 192145"/>
                <a:gd name="connsiteX6" fmla="*/ 59 w 253664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4" h="192145">
                  <a:moveTo>
                    <a:pt x="0" y="161920"/>
                  </a:moveTo>
                  <a:cubicBezTo>
                    <a:pt x="0" y="161920"/>
                    <a:pt x="81108" y="223019"/>
                    <a:pt x="89659" y="171480"/>
                  </a:cubicBezTo>
                  <a:cubicBezTo>
                    <a:pt x="98209" y="119941"/>
                    <a:pt x="252826" y="118516"/>
                    <a:pt x="252054" y="131222"/>
                  </a:cubicBezTo>
                  <a:cubicBezTo>
                    <a:pt x="251282" y="143929"/>
                    <a:pt x="254132" y="63236"/>
                    <a:pt x="253598" y="42929"/>
                  </a:cubicBezTo>
                  <a:cubicBezTo>
                    <a:pt x="253063" y="22622"/>
                    <a:pt x="168095" y="0"/>
                    <a:pt x="168095" y="0"/>
                  </a:cubicBezTo>
                  <a:cubicBezTo>
                    <a:pt x="168095" y="0"/>
                    <a:pt x="77486" y="49164"/>
                    <a:pt x="69292" y="55814"/>
                  </a:cubicBezTo>
                  <a:cubicBezTo>
                    <a:pt x="61098" y="62405"/>
                    <a:pt x="59" y="161920"/>
                    <a:pt x="59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2" name="Freeform: Shape 8251">
              <a:extLst>
                <a:ext uri="{FF2B5EF4-FFF2-40B4-BE49-F238E27FC236}">
                  <a16:creationId xmlns:a16="http://schemas.microsoft.com/office/drawing/2014/main" id="{4202EDE2-DE6F-3B37-B358-306467E0A334}"/>
                </a:ext>
              </a:extLst>
            </p:cNvPr>
            <p:cNvSpPr/>
            <p:nvPr/>
          </p:nvSpPr>
          <p:spPr>
            <a:xfrm>
              <a:off x="7771726" y="1636954"/>
              <a:ext cx="170547" cy="182494"/>
            </a:xfrm>
            <a:custGeom>
              <a:avLst/>
              <a:gdLst>
                <a:gd name="connsiteX0" fmla="*/ 0 w 170547"/>
                <a:gd name="connsiteY0" fmla="*/ 148085 h 182494"/>
                <a:gd name="connsiteX1" fmla="*/ 62049 w 170547"/>
                <a:gd name="connsiteY1" fmla="*/ 163583 h 182494"/>
                <a:gd name="connsiteX2" fmla="*/ 170530 w 170547"/>
                <a:gd name="connsiteY2" fmla="*/ 134963 h 182494"/>
                <a:gd name="connsiteX3" fmla="*/ 165601 w 170547"/>
                <a:gd name="connsiteY3" fmla="*/ 48095 h 182494"/>
                <a:gd name="connsiteX4" fmla="*/ 104147 w 170547"/>
                <a:gd name="connsiteY4" fmla="*/ 0 h 182494"/>
                <a:gd name="connsiteX5" fmla="*/ 40258 w 170547"/>
                <a:gd name="connsiteY5" fmla="*/ 48273 h 182494"/>
                <a:gd name="connsiteX6" fmla="*/ 59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0" y="148085"/>
                  </a:moveTo>
                  <a:cubicBezTo>
                    <a:pt x="0" y="148085"/>
                    <a:pt x="59674" y="213815"/>
                    <a:pt x="62049" y="163583"/>
                  </a:cubicBezTo>
                  <a:cubicBezTo>
                    <a:pt x="64424" y="113350"/>
                    <a:pt x="170233" y="122494"/>
                    <a:pt x="170530" y="134963"/>
                  </a:cubicBezTo>
                  <a:cubicBezTo>
                    <a:pt x="170827" y="147432"/>
                    <a:pt x="167324" y="68105"/>
                    <a:pt x="165601" y="48095"/>
                  </a:cubicBezTo>
                  <a:cubicBezTo>
                    <a:pt x="163880" y="28085"/>
                    <a:pt x="104147" y="0"/>
                    <a:pt x="104147" y="0"/>
                  </a:cubicBezTo>
                  <a:cubicBezTo>
                    <a:pt x="104147" y="0"/>
                    <a:pt x="45423" y="42276"/>
                    <a:pt x="40258" y="48273"/>
                  </a:cubicBezTo>
                  <a:cubicBezTo>
                    <a:pt x="35092" y="54211"/>
                    <a:pt x="59" y="148085"/>
                    <a:pt x="59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3" name="Freeform: Shape 8252">
              <a:extLst>
                <a:ext uri="{FF2B5EF4-FFF2-40B4-BE49-F238E27FC236}">
                  <a16:creationId xmlns:a16="http://schemas.microsoft.com/office/drawing/2014/main" id="{3BBF2473-673E-96E3-3F29-4FC7A2A5D821}"/>
                </a:ext>
              </a:extLst>
            </p:cNvPr>
            <p:cNvSpPr/>
            <p:nvPr/>
          </p:nvSpPr>
          <p:spPr>
            <a:xfrm>
              <a:off x="7631241" y="1986741"/>
              <a:ext cx="170547" cy="182494"/>
            </a:xfrm>
            <a:custGeom>
              <a:avLst/>
              <a:gdLst>
                <a:gd name="connsiteX0" fmla="*/ 0 w 170547"/>
                <a:gd name="connsiteY0" fmla="*/ 148085 h 182494"/>
                <a:gd name="connsiteX1" fmla="*/ 62049 w 170547"/>
                <a:gd name="connsiteY1" fmla="*/ 163583 h 182494"/>
                <a:gd name="connsiteX2" fmla="*/ 170530 w 170547"/>
                <a:gd name="connsiteY2" fmla="*/ 134963 h 182494"/>
                <a:gd name="connsiteX3" fmla="*/ 165601 w 170547"/>
                <a:gd name="connsiteY3" fmla="*/ 48095 h 182494"/>
                <a:gd name="connsiteX4" fmla="*/ 104146 w 170547"/>
                <a:gd name="connsiteY4" fmla="*/ 0 h 182494"/>
                <a:gd name="connsiteX5" fmla="*/ 40258 w 170547"/>
                <a:gd name="connsiteY5" fmla="*/ 48273 h 182494"/>
                <a:gd name="connsiteX6" fmla="*/ 59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0" y="148085"/>
                  </a:moveTo>
                  <a:cubicBezTo>
                    <a:pt x="0" y="148085"/>
                    <a:pt x="59673" y="213815"/>
                    <a:pt x="62049" y="163583"/>
                  </a:cubicBezTo>
                  <a:cubicBezTo>
                    <a:pt x="64423" y="113350"/>
                    <a:pt x="170233" y="122494"/>
                    <a:pt x="170530" y="134963"/>
                  </a:cubicBezTo>
                  <a:cubicBezTo>
                    <a:pt x="170827" y="147432"/>
                    <a:pt x="167323" y="68105"/>
                    <a:pt x="165601" y="48095"/>
                  </a:cubicBezTo>
                  <a:cubicBezTo>
                    <a:pt x="163879" y="28085"/>
                    <a:pt x="104146" y="0"/>
                    <a:pt x="104146" y="0"/>
                  </a:cubicBezTo>
                  <a:cubicBezTo>
                    <a:pt x="104146" y="0"/>
                    <a:pt x="45423" y="42276"/>
                    <a:pt x="40258" y="48273"/>
                  </a:cubicBezTo>
                  <a:cubicBezTo>
                    <a:pt x="35091" y="54270"/>
                    <a:pt x="59" y="148085"/>
                    <a:pt x="59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4" name="Freeform: Shape 8253">
              <a:extLst>
                <a:ext uri="{FF2B5EF4-FFF2-40B4-BE49-F238E27FC236}">
                  <a16:creationId xmlns:a16="http://schemas.microsoft.com/office/drawing/2014/main" id="{B8E7F21B-0097-2F8D-B65A-794AE7396C9F}"/>
                </a:ext>
              </a:extLst>
            </p:cNvPr>
            <p:cNvSpPr/>
            <p:nvPr/>
          </p:nvSpPr>
          <p:spPr>
            <a:xfrm>
              <a:off x="8713491" y="896052"/>
              <a:ext cx="253665" cy="192145"/>
            </a:xfrm>
            <a:custGeom>
              <a:avLst/>
              <a:gdLst>
                <a:gd name="connsiteX0" fmla="*/ 253665 w 253665"/>
                <a:gd name="connsiteY0" fmla="*/ 161920 h 192145"/>
                <a:gd name="connsiteX1" fmla="*/ 164006 w 253665"/>
                <a:gd name="connsiteY1" fmla="*/ 171480 h 192145"/>
                <a:gd name="connsiteX2" fmla="*/ 1611 w 253665"/>
                <a:gd name="connsiteY2" fmla="*/ 131222 h 192145"/>
                <a:gd name="connsiteX3" fmla="*/ 67 w 253665"/>
                <a:gd name="connsiteY3" fmla="*/ 42929 h 192145"/>
                <a:gd name="connsiteX4" fmla="*/ 85570 w 253665"/>
                <a:gd name="connsiteY4" fmla="*/ 0 h 192145"/>
                <a:gd name="connsiteX5" fmla="*/ 184372 w 253665"/>
                <a:gd name="connsiteY5" fmla="*/ 55814 h 192145"/>
                <a:gd name="connsiteX6" fmla="*/ 253606 w 253665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5" h="192145">
                  <a:moveTo>
                    <a:pt x="253665" y="161920"/>
                  </a:moveTo>
                  <a:cubicBezTo>
                    <a:pt x="253665" y="161920"/>
                    <a:pt x="172557" y="223019"/>
                    <a:pt x="164006" y="171480"/>
                  </a:cubicBezTo>
                  <a:cubicBezTo>
                    <a:pt x="155456" y="119941"/>
                    <a:pt x="839" y="118516"/>
                    <a:pt x="1611" y="131222"/>
                  </a:cubicBezTo>
                  <a:cubicBezTo>
                    <a:pt x="2383" y="143929"/>
                    <a:pt x="-467" y="63236"/>
                    <a:pt x="67" y="42929"/>
                  </a:cubicBezTo>
                  <a:cubicBezTo>
                    <a:pt x="602" y="22622"/>
                    <a:pt x="85570" y="0"/>
                    <a:pt x="85570" y="0"/>
                  </a:cubicBezTo>
                  <a:cubicBezTo>
                    <a:pt x="85570" y="0"/>
                    <a:pt x="176178" y="49164"/>
                    <a:pt x="184372" y="55814"/>
                  </a:cubicBezTo>
                  <a:cubicBezTo>
                    <a:pt x="192566" y="62405"/>
                    <a:pt x="253606" y="161920"/>
                    <a:pt x="253606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5" name="Freeform: Shape 8254">
              <a:extLst>
                <a:ext uri="{FF2B5EF4-FFF2-40B4-BE49-F238E27FC236}">
                  <a16:creationId xmlns:a16="http://schemas.microsoft.com/office/drawing/2014/main" id="{73C7DB86-9290-1633-44AE-3E1A8330E664}"/>
                </a:ext>
              </a:extLst>
            </p:cNvPr>
            <p:cNvSpPr/>
            <p:nvPr/>
          </p:nvSpPr>
          <p:spPr>
            <a:xfrm>
              <a:off x="8930631" y="1253974"/>
              <a:ext cx="253664" cy="192145"/>
            </a:xfrm>
            <a:custGeom>
              <a:avLst/>
              <a:gdLst>
                <a:gd name="connsiteX0" fmla="*/ 253665 w 253664"/>
                <a:gd name="connsiteY0" fmla="*/ 161920 h 192145"/>
                <a:gd name="connsiteX1" fmla="*/ 164006 w 253664"/>
                <a:gd name="connsiteY1" fmla="*/ 171480 h 192145"/>
                <a:gd name="connsiteX2" fmla="*/ 1611 w 253664"/>
                <a:gd name="connsiteY2" fmla="*/ 131222 h 192145"/>
                <a:gd name="connsiteX3" fmla="*/ 67 w 253664"/>
                <a:gd name="connsiteY3" fmla="*/ 42929 h 192145"/>
                <a:gd name="connsiteX4" fmla="*/ 85570 w 253664"/>
                <a:gd name="connsiteY4" fmla="*/ 0 h 192145"/>
                <a:gd name="connsiteX5" fmla="*/ 184372 w 253664"/>
                <a:gd name="connsiteY5" fmla="*/ 55814 h 192145"/>
                <a:gd name="connsiteX6" fmla="*/ 253605 w 253664"/>
                <a:gd name="connsiteY6" fmla="*/ 161920 h 19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64" h="192145">
                  <a:moveTo>
                    <a:pt x="253665" y="161920"/>
                  </a:moveTo>
                  <a:cubicBezTo>
                    <a:pt x="253665" y="161920"/>
                    <a:pt x="172556" y="223019"/>
                    <a:pt x="164006" y="171480"/>
                  </a:cubicBezTo>
                  <a:cubicBezTo>
                    <a:pt x="155456" y="119941"/>
                    <a:pt x="839" y="118516"/>
                    <a:pt x="1611" y="131222"/>
                  </a:cubicBezTo>
                  <a:cubicBezTo>
                    <a:pt x="2383" y="143929"/>
                    <a:pt x="-468" y="63236"/>
                    <a:pt x="67" y="42929"/>
                  </a:cubicBezTo>
                  <a:cubicBezTo>
                    <a:pt x="602" y="22622"/>
                    <a:pt x="85570" y="0"/>
                    <a:pt x="85570" y="0"/>
                  </a:cubicBezTo>
                  <a:cubicBezTo>
                    <a:pt x="85570" y="0"/>
                    <a:pt x="176178" y="49164"/>
                    <a:pt x="184372" y="55814"/>
                  </a:cubicBezTo>
                  <a:cubicBezTo>
                    <a:pt x="192566" y="62405"/>
                    <a:pt x="253605" y="161920"/>
                    <a:pt x="253605" y="161920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6" name="Freeform: Shape 8255">
              <a:extLst>
                <a:ext uri="{FF2B5EF4-FFF2-40B4-BE49-F238E27FC236}">
                  <a16:creationId xmlns:a16="http://schemas.microsoft.com/office/drawing/2014/main" id="{F52D5585-E468-3060-A2B2-5193C824259F}"/>
                </a:ext>
              </a:extLst>
            </p:cNvPr>
            <p:cNvSpPr/>
            <p:nvPr/>
          </p:nvSpPr>
          <p:spPr>
            <a:xfrm>
              <a:off x="9125673" y="1672461"/>
              <a:ext cx="170547" cy="182494"/>
            </a:xfrm>
            <a:custGeom>
              <a:avLst/>
              <a:gdLst>
                <a:gd name="connsiteX0" fmla="*/ 170547 w 170547"/>
                <a:gd name="connsiteY0" fmla="*/ 148085 h 182494"/>
                <a:gd name="connsiteX1" fmla="*/ 108499 w 170547"/>
                <a:gd name="connsiteY1" fmla="*/ 163583 h 182494"/>
                <a:gd name="connsiteX2" fmla="*/ 18 w 170547"/>
                <a:gd name="connsiteY2" fmla="*/ 134963 h 182494"/>
                <a:gd name="connsiteX3" fmla="*/ 4946 w 170547"/>
                <a:gd name="connsiteY3" fmla="*/ 48095 h 182494"/>
                <a:gd name="connsiteX4" fmla="*/ 66401 w 170547"/>
                <a:gd name="connsiteY4" fmla="*/ 0 h 182494"/>
                <a:gd name="connsiteX5" fmla="*/ 130290 w 170547"/>
                <a:gd name="connsiteY5" fmla="*/ 48273 h 182494"/>
                <a:gd name="connsiteX6" fmla="*/ 170488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170547" y="148085"/>
                  </a:moveTo>
                  <a:cubicBezTo>
                    <a:pt x="170547" y="148085"/>
                    <a:pt x="110874" y="213815"/>
                    <a:pt x="108499" y="163583"/>
                  </a:cubicBezTo>
                  <a:cubicBezTo>
                    <a:pt x="106124" y="113350"/>
                    <a:pt x="315" y="122494"/>
                    <a:pt x="18" y="134963"/>
                  </a:cubicBezTo>
                  <a:cubicBezTo>
                    <a:pt x="-279" y="147432"/>
                    <a:pt x="3224" y="68105"/>
                    <a:pt x="4946" y="48095"/>
                  </a:cubicBezTo>
                  <a:cubicBezTo>
                    <a:pt x="6727" y="28026"/>
                    <a:pt x="66401" y="0"/>
                    <a:pt x="66401" y="0"/>
                  </a:cubicBezTo>
                  <a:cubicBezTo>
                    <a:pt x="66401" y="0"/>
                    <a:pt x="125124" y="42276"/>
                    <a:pt x="130290" y="48273"/>
                  </a:cubicBezTo>
                  <a:cubicBezTo>
                    <a:pt x="135456" y="54270"/>
                    <a:pt x="170488" y="148085"/>
                    <a:pt x="170488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7" name="Freeform: Shape 8256">
              <a:extLst>
                <a:ext uri="{FF2B5EF4-FFF2-40B4-BE49-F238E27FC236}">
                  <a16:creationId xmlns:a16="http://schemas.microsoft.com/office/drawing/2014/main" id="{7B1BA6FB-F578-8A92-7859-3501D8619FA6}"/>
                </a:ext>
              </a:extLst>
            </p:cNvPr>
            <p:cNvSpPr/>
            <p:nvPr/>
          </p:nvSpPr>
          <p:spPr>
            <a:xfrm>
              <a:off x="9266159" y="2022248"/>
              <a:ext cx="170547" cy="182494"/>
            </a:xfrm>
            <a:custGeom>
              <a:avLst/>
              <a:gdLst>
                <a:gd name="connsiteX0" fmla="*/ 170547 w 170547"/>
                <a:gd name="connsiteY0" fmla="*/ 148085 h 182494"/>
                <a:gd name="connsiteX1" fmla="*/ 108499 w 170547"/>
                <a:gd name="connsiteY1" fmla="*/ 163583 h 182494"/>
                <a:gd name="connsiteX2" fmla="*/ 18 w 170547"/>
                <a:gd name="connsiteY2" fmla="*/ 134963 h 182494"/>
                <a:gd name="connsiteX3" fmla="*/ 4946 w 170547"/>
                <a:gd name="connsiteY3" fmla="*/ 48095 h 182494"/>
                <a:gd name="connsiteX4" fmla="*/ 66400 w 170547"/>
                <a:gd name="connsiteY4" fmla="*/ 0 h 182494"/>
                <a:gd name="connsiteX5" fmla="*/ 130290 w 170547"/>
                <a:gd name="connsiteY5" fmla="*/ 48273 h 182494"/>
                <a:gd name="connsiteX6" fmla="*/ 170488 w 170547"/>
                <a:gd name="connsiteY6" fmla="*/ 148085 h 18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47" h="182494">
                  <a:moveTo>
                    <a:pt x="170547" y="148085"/>
                  </a:moveTo>
                  <a:cubicBezTo>
                    <a:pt x="170547" y="148085"/>
                    <a:pt x="110873" y="213815"/>
                    <a:pt x="108499" y="163583"/>
                  </a:cubicBezTo>
                  <a:cubicBezTo>
                    <a:pt x="106124" y="113350"/>
                    <a:pt x="314" y="122494"/>
                    <a:pt x="18" y="134963"/>
                  </a:cubicBezTo>
                  <a:cubicBezTo>
                    <a:pt x="-279" y="147432"/>
                    <a:pt x="3224" y="68105"/>
                    <a:pt x="4946" y="48095"/>
                  </a:cubicBezTo>
                  <a:cubicBezTo>
                    <a:pt x="6727" y="28026"/>
                    <a:pt x="66400" y="0"/>
                    <a:pt x="66400" y="0"/>
                  </a:cubicBezTo>
                  <a:cubicBezTo>
                    <a:pt x="66400" y="0"/>
                    <a:pt x="125124" y="42276"/>
                    <a:pt x="130290" y="48273"/>
                  </a:cubicBezTo>
                  <a:cubicBezTo>
                    <a:pt x="135455" y="54270"/>
                    <a:pt x="170488" y="148085"/>
                    <a:pt x="170488" y="148085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8" name="Freeform: Shape 8257">
              <a:extLst>
                <a:ext uri="{FF2B5EF4-FFF2-40B4-BE49-F238E27FC236}">
                  <a16:creationId xmlns:a16="http://schemas.microsoft.com/office/drawing/2014/main" id="{F7B895F8-386E-D930-6115-4B67BA4CBB5C}"/>
                </a:ext>
              </a:extLst>
            </p:cNvPr>
            <p:cNvSpPr/>
            <p:nvPr/>
          </p:nvSpPr>
          <p:spPr>
            <a:xfrm>
              <a:off x="4595730" y="634261"/>
              <a:ext cx="3110325" cy="3746011"/>
            </a:xfrm>
            <a:custGeom>
              <a:avLst/>
              <a:gdLst>
                <a:gd name="connsiteX0" fmla="*/ 2881785 w 3110325"/>
                <a:gd name="connsiteY0" fmla="*/ 1631610 h 3746011"/>
                <a:gd name="connsiteX1" fmla="*/ 2881785 w 3110325"/>
                <a:gd name="connsiteY1" fmla="*/ 1308542 h 3746011"/>
                <a:gd name="connsiteX2" fmla="*/ 2662270 w 3110325"/>
                <a:gd name="connsiteY2" fmla="*/ 1308542 h 3746011"/>
                <a:gd name="connsiteX3" fmla="*/ 2662270 w 3110325"/>
                <a:gd name="connsiteY3" fmla="*/ 927522 h 3746011"/>
                <a:gd name="connsiteX4" fmla="*/ 2262012 w 3110325"/>
                <a:gd name="connsiteY4" fmla="*/ 927522 h 3746011"/>
                <a:gd name="connsiteX5" fmla="*/ 2262012 w 3110325"/>
                <a:gd name="connsiteY5" fmla="*/ 602791 h 3746011"/>
                <a:gd name="connsiteX6" fmla="*/ 1942269 w 3110325"/>
                <a:gd name="connsiteY6" fmla="*/ 602791 h 3746011"/>
                <a:gd name="connsiteX7" fmla="*/ 1942269 w 3110325"/>
                <a:gd name="connsiteY7" fmla="*/ 208887 h 3746011"/>
                <a:gd name="connsiteX8" fmla="*/ 1709275 w 3110325"/>
                <a:gd name="connsiteY8" fmla="*/ 208887 h 3746011"/>
                <a:gd name="connsiteX9" fmla="*/ 1709275 w 3110325"/>
                <a:gd name="connsiteY9" fmla="*/ 0 h 3746011"/>
                <a:gd name="connsiteX10" fmla="*/ 1401051 w 3110325"/>
                <a:gd name="connsiteY10" fmla="*/ 0 h 3746011"/>
                <a:gd name="connsiteX11" fmla="*/ 1401051 w 3110325"/>
                <a:gd name="connsiteY11" fmla="*/ 208887 h 3746011"/>
                <a:gd name="connsiteX12" fmla="*/ 1168057 w 3110325"/>
                <a:gd name="connsiteY12" fmla="*/ 208887 h 3746011"/>
                <a:gd name="connsiteX13" fmla="*/ 1168057 w 3110325"/>
                <a:gd name="connsiteY13" fmla="*/ 602791 h 3746011"/>
                <a:gd name="connsiteX14" fmla="*/ 848255 w 3110325"/>
                <a:gd name="connsiteY14" fmla="*/ 602791 h 3746011"/>
                <a:gd name="connsiteX15" fmla="*/ 848255 w 3110325"/>
                <a:gd name="connsiteY15" fmla="*/ 927522 h 3746011"/>
                <a:gd name="connsiteX16" fmla="*/ 448056 w 3110325"/>
                <a:gd name="connsiteY16" fmla="*/ 927522 h 3746011"/>
                <a:gd name="connsiteX17" fmla="*/ 448056 w 3110325"/>
                <a:gd name="connsiteY17" fmla="*/ 1308542 h 3746011"/>
                <a:gd name="connsiteX18" fmla="*/ 228541 w 3110325"/>
                <a:gd name="connsiteY18" fmla="*/ 1308542 h 3746011"/>
                <a:gd name="connsiteX19" fmla="*/ 228541 w 3110325"/>
                <a:gd name="connsiteY19" fmla="*/ 1631610 h 3746011"/>
                <a:gd name="connsiteX20" fmla="*/ 0 w 3110325"/>
                <a:gd name="connsiteY20" fmla="*/ 1631610 h 3746011"/>
                <a:gd name="connsiteX21" fmla="*/ 0 w 3110325"/>
                <a:gd name="connsiteY21" fmla="*/ 3746012 h 3746011"/>
                <a:gd name="connsiteX22" fmla="*/ 3110326 w 3110325"/>
                <a:gd name="connsiteY22" fmla="*/ 3746012 h 3746011"/>
                <a:gd name="connsiteX23" fmla="*/ 3110326 w 3110325"/>
                <a:gd name="connsiteY23" fmla="*/ 1631610 h 3746011"/>
                <a:gd name="connsiteX24" fmla="*/ 2881785 w 3110325"/>
                <a:gd name="connsiteY24" fmla="*/ 1631610 h 374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10325" h="3746011">
                  <a:moveTo>
                    <a:pt x="2881785" y="1631610"/>
                  </a:moveTo>
                  <a:lnTo>
                    <a:pt x="2881785" y="1308542"/>
                  </a:lnTo>
                  <a:lnTo>
                    <a:pt x="2662270" y="1308542"/>
                  </a:lnTo>
                  <a:lnTo>
                    <a:pt x="2662270" y="927522"/>
                  </a:lnTo>
                  <a:lnTo>
                    <a:pt x="2262012" y="927522"/>
                  </a:lnTo>
                  <a:lnTo>
                    <a:pt x="2262012" y="602791"/>
                  </a:lnTo>
                  <a:lnTo>
                    <a:pt x="1942269" y="602791"/>
                  </a:lnTo>
                  <a:lnTo>
                    <a:pt x="1942269" y="208887"/>
                  </a:lnTo>
                  <a:lnTo>
                    <a:pt x="1709275" y="208887"/>
                  </a:lnTo>
                  <a:lnTo>
                    <a:pt x="1709275" y="0"/>
                  </a:lnTo>
                  <a:lnTo>
                    <a:pt x="1401051" y="0"/>
                  </a:lnTo>
                  <a:lnTo>
                    <a:pt x="1401051" y="208887"/>
                  </a:lnTo>
                  <a:lnTo>
                    <a:pt x="1168057" y="208887"/>
                  </a:lnTo>
                  <a:lnTo>
                    <a:pt x="1168057" y="602791"/>
                  </a:lnTo>
                  <a:lnTo>
                    <a:pt x="848255" y="602791"/>
                  </a:lnTo>
                  <a:lnTo>
                    <a:pt x="848255" y="927522"/>
                  </a:lnTo>
                  <a:lnTo>
                    <a:pt x="448056" y="927522"/>
                  </a:lnTo>
                  <a:lnTo>
                    <a:pt x="448056" y="1308542"/>
                  </a:lnTo>
                  <a:lnTo>
                    <a:pt x="228541" y="1308542"/>
                  </a:lnTo>
                  <a:lnTo>
                    <a:pt x="228541" y="1631610"/>
                  </a:lnTo>
                  <a:lnTo>
                    <a:pt x="0" y="1631610"/>
                  </a:lnTo>
                  <a:lnTo>
                    <a:pt x="0" y="3746012"/>
                  </a:lnTo>
                  <a:lnTo>
                    <a:pt x="3110326" y="3746012"/>
                  </a:lnTo>
                  <a:lnTo>
                    <a:pt x="3110326" y="1631610"/>
                  </a:lnTo>
                  <a:lnTo>
                    <a:pt x="2881785" y="1631610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9" name="Freeform: Shape 8258">
              <a:extLst>
                <a:ext uri="{FF2B5EF4-FFF2-40B4-BE49-F238E27FC236}">
                  <a16:creationId xmlns:a16="http://schemas.microsoft.com/office/drawing/2014/main" id="{031B8543-42A9-2E67-3FF9-A13D4F4BD4D5}"/>
                </a:ext>
              </a:extLst>
            </p:cNvPr>
            <p:cNvSpPr/>
            <p:nvPr/>
          </p:nvSpPr>
          <p:spPr>
            <a:xfrm>
              <a:off x="4528041" y="4831119"/>
              <a:ext cx="3184012" cy="1526632"/>
            </a:xfrm>
            <a:custGeom>
              <a:avLst/>
              <a:gdLst>
                <a:gd name="connsiteX0" fmla="*/ 0 w 3184012"/>
                <a:gd name="connsiteY0" fmla="*/ 0 h 1526632"/>
                <a:gd name="connsiteX1" fmla="*/ 3184012 w 3184012"/>
                <a:gd name="connsiteY1" fmla="*/ 0 h 1526632"/>
                <a:gd name="connsiteX2" fmla="*/ 3184012 w 3184012"/>
                <a:gd name="connsiteY2" fmla="*/ 1526632 h 1526632"/>
                <a:gd name="connsiteX3" fmla="*/ 0 w 3184012"/>
                <a:gd name="connsiteY3" fmla="*/ 1526632 h 1526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4012" h="1526632">
                  <a:moveTo>
                    <a:pt x="0" y="0"/>
                  </a:moveTo>
                  <a:lnTo>
                    <a:pt x="3184012" y="0"/>
                  </a:lnTo>
                  <a:lnTo>
                    <a:pt x="3184012" y="1526632"/>
                  </a:lnTo>
                  <a:lnTo>
                    <a:pt x="0" y="1526632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0" name="Freeform: Shape 8259">
              <a:extLst>
                <a:ext uri="{FF2B5EF4-FFF2-40B4-BE49-F238E27FC236}">
                  <a16:creationId xmlns:a16="http://schemas.microsoft.com/office/drawing/2014/main" id="{BC82D4CA-E91C-D1C1-3079-72AB90CC3A71}"/>
                </a:ext>
              </a:extLst>
            </p:cNvPr>
            <p:cNvSpPr/>
            <p:nvPr/>
          </p:nvSpPr>
          <p:spPr>
            <a:xfrm>
              <a:off x="6585500" y="5368181"/>
              <a:ext cx="1031134" cy="951510"/>
            </a:xfrm>
            <a:custGeom>
              <a:avLst/>
              <a:gdLst>
                <a:gd name="connsiteX0" fmla="*/ 0 w 1031134"/>
                <a:gd name="connsiteY0" fmla="*/ 0 h 951510"/>
                <a:gd name="connsiteX1" fmla="*/ 1031134 w 1031134"/>
                <a:gd name="connsiteY1" fmla="*/ 0 h 951510"/>
                <a:gd name="connsiteX2" fmla="*/ 1031134 w 1031134"/>
                <a:gd name="connsiteY2" fmla="*/ 951511 h 951510"/>
                <a:gd name="connsiteX3" fmla="*/ 0 w 1031134"/>
                <a:gd name="connsiteY3" fmla="*/ 951511 h 95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134" h="951510">
                  <a:moveTo>
                    <a:pt x="0" y="0"/>
                  </a:moveTo>
                  <a:lnTo>
                    <a:pt x="1031134" y="0"/>
                  </a:lnTo>
                  <a:lnTo>
                    <a:pt x="1031134" y="951511"/>
                  </a:lnTo>
                  <a:lnTo>
                    <a:pt x="0" y="951511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1" name="Freeform: Shape 8260">
              <a:extLst>
                <a:ext uri="{FF2B5EF4-FFF2-40B4-BE49-F238E27FC236}">
                  <a16:creationId xmlns:a16="http://schemas.microsoft.com/office/drawing/2014/main" id="{7C602267-606A-A866-2D15-221D3F37EA54}"/>
                </a:ext>
              </a:extLst>
            </p:cNvPr>
            <p:cNvSpPr/>
            <p:nvPr/>
          </p:nvSpPr>
          <p:spPr>
            <a:xfrm>
              <a:off x="4531484" y="4446299"/>
              <a:ext cx="3177777" cy="384819"/>
            </a:xfrm>
            <a:custGeom>
              <a:avLst/>
              <a:gdLst>
                <a:gd name="connsiteX0" fmla="*/ 0 w 3177777"/>
                <a:gd name="connsiteY0" fmla="*/ 0 h 384819"/>
                <a:gd name="connsiteX1" fmla="*/ 3177778 w 3177777"/>
                <a:gd name="connsiteY1" fmla="*/ 0 h 384819"/>
                <a:gd name="connsiteX2" fmla="*/ 3177778 w 3177777"/>
                <a:gd name="connsiteY2" fmla="*/ 384820 h 384819"/>
                <a:gd name="connsiteX3" fmla="*/ 0 w 3177777"/>
                <a:gd name="connsiteY3" fmla="*/ 384820 h 384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7777" h="384819">
                  <a:moveTo>
                    <a:pt x="0" y="0"/>
                  </a:moveTo>
                  <a:lnTo>
                    <a:pt x="3177778" y="0"/>
                  </a:lnTo>
                  <a:lnTo>
                    <a:pt x="3177778" y="384820"/>
                  </a:lnTo>
                  <a:lnTo>
                    <a:pt x="0" y="384820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200" b="0" i="0" u="none" strike="noStrike" kern="1200" cap="none" spc="0" normalizeH="0" baseline="0" noProof="0">
                  <a:ln>
                    <a:noFill/>
                  </a:ln>
                  <a:solidFill>
                    <a:srgbClr val="38406E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Book Antiqua"/>
                  <a:ea typeface="+mn-ea"/>
                  <a:cs typeface="+mn-cs"/>
                </a:rPr>
                <a:t>Ye Olde Gift Shoppe</a:t>
              </a:r>
            </a:p>
          </p:txBody>
        </p:sp>
        <p:sp>
          <p:nvSpPr>
            <p:cNvPr id="8262" name="Freeform: Shape 8261">
              <a:extLst>
                <a:ext uri="{FF2B5EF4-FFF2-40B4-BE49-F238E27FC236}">
                  <a16:creationId xmlns:a16="http://schemas.microsoft.com/office/drawing/2014/main" id="{E318D63D-5DEB-1706-E845-C189FA453AEF}"/>
                </a:ext>
              </a:extLst>
            </p:cNvPr>
            <p:cNvSpPr/>
            <p:nvPr/>
          </p:nvSpPr>
          <p:spPr>
            <a:xfrm>
              <a:off x="4534453" y="4429377"/>
              <a:ext cx="3172374" cy="73983"/>
            </a:xfrm>
            <a:custGeom>
              <a:avLst/>
              <a:gdLst>
                <a:gd name="connsiteX0" fmla="*/ 0 w 3172374"/>
                <a:gd name="connsiteY0" fmla="*/ 0 h 73983"/>
                <a:gd name="connsiteX1" fmla="*/ 3172375 w 3172374"/>
                <a:gd name="connsiteY1" fmla="*/ 0 h 73983"/>
                <a:gd name="connsiteX2" fmla="*/ 3172375 w 3172374"/>
                <a:gd name="connsiteY2" fmla="*/ 73983 h 73983"/>
                <a:gd name="connsiteX3" fmla="*/ 0 w 3172374"/>
                <a:gd name="connsiteY3" fmla="*/ 73983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2374" h="73983">
                  <a:moveTo>
                    <a:pt x="0" y="0"/>
                  </a:moveTo>
                  <a:lnTo>
                    <a:pt x="3172375" y="0"/>
                  </a:lnTo>
                  <a:lnTo>
                    <a:pt x="3172375" y="73983"/>
                  </a:lnTo>
                  <a:lnTo>
                    <a:pt x="0" y="73983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3" name="Freeform: Shape 8262">
              <a:extLst>
                <a:ext uri="{FF2B5EF4-FFF2-40B4-BE49-F238E27FC236}">
                  <a16:creationId xmlns:a16="http://schemas.microsoft.com/office/drawing/2014/main" id="{AC499C0D-7CBC-AF69-0370-8A6E26E97657}"/>
                </a:ext>
              </a:extLst>
            </p:cNvPr>
            <p:cNvSpPr/>
            <p:nvPr/>
          </p:nvSpPr>
          <p:spPr>
            <a:xfrm>
              <a:off x="4534453" y="4818531"/>
              <a:ext cx="3172374" cy="73983"/>
            </a:xfrm>
            <a:custGeom>
              <a:avLst/>
              <a:gdLst>
                <a:gd name="connsiteX0" fmla="*/ 0 w 3172374"/>
                <a:gd name="connsiteY0" fmla="*/ 0 h 73983"/>
                <a:gd name="connsiteX1" fmla="*/ 3172375 w 3172374"/>
                <a:gd name="connsiteY1" fmla="*/ 0 h 73983"/>
                <a:gd name="connsiteX2" fmla="*/ 3172375 w 3172374"/>
                <a:gd name="connsiteY2" fmla="*/ 73984 h 73983"/>
                <a:gd name="connsiteX3" fmla="*/ 0 w 3172374"/>
                <a:gd name="connsiteY3" fmla="*/ 73984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2374" h="73983">
                  <a:moveTo>
                    <a:pt x="0" y="0"/>
                  </a:moveTo>
                  <a:lnTo>
                    <a:pt x="3172375" y="0"/>
                  </a:lnTo>
                  <a:lnTo>
                    <a:pt x="3172375" y="73984"/>
                  </a:lnTo>
                  <a:lnTo>
                    <a:pt x="0" y="73984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4" name="Freeform: Shape 8263">
              <a:extLst>
                <a:ext uri="{FF2B5EF4-FFF2-40B4-BE49-F238E27FC236}">
                  <a16:creationId xmlns:a16="http://schemas.microsoft.com/office/drawing/2014/main" id="{20B9F9DA-E0FE-646E-12F4-20CF3EF52F7F}"/>
                </a:ext>
              </a:extLst>
            </p:cNvPr>
            <p:cNvSpPr/>
            <p:nvPr/>
          </p:nvSpPr>
          <p:spPr>
            <a:xfrm>
              <a:off x="4434047" y="4323746"/>
              <a:ext cx="3373245" cy="113943"/>
            </a:xfrm>
            <a:custGeom>
              <a:avLst/>
              <a:gdLst>
                <a:gd name="connsiteX0" fmla="*/ 0 w 3373245"/>
                <a:gd name="connsiteY0" fmla="*/ 0 h 113943"/>
                <a:gd name="connsiteX1" fmla="*/ 0 w 3373245"/>
                <a:gd name="connsiteY1" fmla="*/ 49520 h 113943"/>
                <a:gd name="connsiteX2" fmla="*/ 116319 w 3373245"/>
                <a:gd name="connsiteY2" fmla="*/ 113944 h 113943"/>
                <a:gd name="connsiteX3" fmla="*/ 3256927 w 3373245"/>
                <a:gd name="connsiteY3" fmla="*/ 113944 h 113943"/>
                <a:gd name="connsiteX4" fmla="*/ 3373246 w 3373245"/>
                <a:gd name="connsiteY4" fmla="*/ 49520 h 113943"/>
                <a:gd name="connsiteX5" fmla="*/ 3373246 w 3373245"/>
                <a:gd name="connsiteY5" fmla="*/ 0 h 113943"/>
                <a:gd name="connsiteX6" fmla="*/ 0 w 3373245"/>
                <a:gd name="connsiteY6" fmla="*/ 0 h 11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73245" h="113943">
                  <a:moveTo>
                    <a:pt x="0" y="0"/>
                  </a:moveTo>
                  <a:lnTo>
                    <a:pt x="0" y="49520"/>
                  </a:lnTo>
                  <a:cubicBezTo>
                    <a:pt x="0" y="85087"/>
                    <a:pt x="52073" y="113944"/>
                    <a:pt x="116319" y="113944"/>
                  </a:cubicBezTo>
                  <a:lnTo>
                    <a:pt x="3256927" y="113944"/>
                  </a:lnTo>
                  <a:cubicBezTo>
                    <a:pt x="3321172" y="113944"/>
                    <a:pt x="3373246" y="85087"/>
                    <a:pt x="3373246" y="49520"/>
                  </a:cubicBezTo>
                  <a:lnTo>
                    <a:pt x="33732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5" name="Freeform: Shape 8264">
              <a:extLst>
                <a:ext uri="{FF2B5EF4-FFF2-40B4-BE49-F238E27FC236}">
                  <a16:creationId xmlns:a16="http://schemas.microsoft.com/office/drawing/2014/main" id="{1CB0A560-04E5-D999-1635-911A8A05FEA4}"/>
                </a:ext>
              </a:extLst>
            </p:cNvPr>
            <p:cNvSpPr/>
            <p:nvPr/>
          </p:nvSpPr>
          <p:spPr>
            <a:xfrm>
              <a:off x="4712702" y="5368181"/>
              <a:ext cx="1032915" cy="951510"/>
            </a:xfrm>
            <a:custGeom>
              <a:avLst/>
              <a:gdLst>
                <a:gd name="connsiteX0" fmla="*/ 0 w 1032915"/>
                <a:gd name="connsiteY0" fmla="*/ 0 h 951510"/>
                <a:gd name="connsiteX1" fmla="*/ 1032916 w 1032915"/>
                <a:gd name="connsiteY1" fmla="*/ 0 h 951510"/>
                <a:gd name="connsiteX2" fmla="*/ 1032916 w 1032915"/>
                <a:gd name="connsiteY2" fmla="*/ 951511 h 951510"/>
                <a:gd name="connsiteX3" fmla="*/ 0 w 1032915"/>
                <a:gd name="connsiteY3" fmla="*/ 951511 h 95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2915" h="951510">
                  <a:moveTo>
                    <a:pt x="0" y="0"/>
                  </a:moveTo>
                  <a:lnTo>
                    <a:pt x="1032916" y="0"/>
                  </a:lnTo>
                  <a:lnTo>
                    <a:pt x="1032916" y="951511"/>
                  </a:lnTo>
                  <a:lnTo>
                    <a:pt x="0" y="951511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66" name="Group 8265">
              <a:extLst>
                <a:ext uri="{FF2B5EF4-FFF2-40B4-BE49-F238E27FC236}">
                  <a16:creationId xmlns:a16="http://schemas.microsoft.com/office/drawing/2014/main" id="{FEB61A73-0520-AECF-BCFF-0C5992EDFE02}"/>
                </a:ext>
              </a:extLst>
            </p:cNvPr>
            <p:cNvGrpSpPr>
              <a:grpSpLocks/>
            </p:cNvGrpSpPr>
            <p:nvPr/>
          </p:nvGrpSpPr>
          <p:grpSpPr>
            <a:xfrm>
              <a:off x="4732059" y="5367468"/>
              <a:ext cx="991351" cy="297657"/>
              <a:chOff x="966470" y="1276301"/>
              <a:chExt cx="8526188" cy="2560025"/>
            </a:xfrm>
          </p:grpSpPr>
          <p:sp>
            <p:nvSpPr>
              <p:cNvPr id="8926" name="Freeform: Shape 8925">
                <a:extLst>
                  <a:ext uri="{FF2B5EF4-FFF2-40B4-BE49-F238E27FC236}">
                    <a16:creationId xmlns:a16="http://schemas.microsoft.com/office/drawing/2014/main" id="{901AA04D-92F2-82FC-5035-09E3106B613C}"/>
                  </a:ext>
                </a:extLst>
              </p:cNvPr>
              <p:cNvSpPr/>
              <p:nvPr/>
            </p:nvSpPr>
            <p:spPr>
              <a:xfrm>
                <a:off x="5534327" y="2090312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3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2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3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2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1"/>
                      <a:pt x="140854" y="7304"/>
                    </a:cubicBezTo>
                    <a:cubicBezTo>
                      <a:pt x="131650" y="7897"/>
                      <a:pt x="122387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7" name="Freeform: Shape 8926">
                <a:extLst>
                  <a:ext uri="{FF2B5EF4-FFF2-40B4-BE49-F238E27FC236}">
                    <a16:creationId xmlns:a16="http://schemas.microsoft.com/office/drawing/2014/main" id="{7F2EF214-22CE-D635-859D-59798CB18695}"/>
                  </a:ext>
                </a:extLst>
              </p:cNvPr>
              <p:cNvSpPr/>
              <p:nvPr/>
            </p:nvSpPr>
            <p:spPr>
              <a:xfrm>
                <a:off x="7311465" y="2036180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2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3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2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3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0"/>
                      <a:pt x="140854" y="7304"/>
                    </a:cubicBezTo>
                    <a:cubicBezTo>
                      <a:pt x="131650" y="7897"/>
                      <a:pt x="122388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8" name="Freeform: Shape 8927">
                <a:extLst>
                  <a:ext uri="{FF2B5EF4-FFF2-40B4-BE49-F238E27FC236}">
                    <a16:creationId xmlns:a16="http://schemas.microsoft.com/office/drawing/2014/main" id="{2363D461-F712-CC24-717A-792B07D0C382}"/>
                  </a:ext>
                </a:extLst>
              </p:cNvPr>
              <p:cNvSpPr/>
              <p:nvPr/>
            </p:nvSpPr>
            <p:spPr>
              <a:xfrm>
                <a:off x="7046000" y="2178666"/>
                <a:ext cx="1544940" cy="456029"/>
              </a:xfrm>
              <a:custGeom>
                <a:avLst/>
                <a:gdLst>
                  <a:gd name="connsiteX0" fmla="*/ 1606 w 179632"/>
                  <a:gd name="connsiteY0" fmla="*/ 0 h 53023"/>
                  <a:gd name="connsiteX1" fmla="*/ 24110 w 179632"/>
                  <a:gd name="connsiteY1" fmla="*/ 3028 h 53023"/>
                  <a:gd name="connsiteX2" fmla="*/ 46732 w 179632"/>
                  <a:gd name="connsiteY2" fmla="*/ 6888 h 53023"/>
                  <a:gd name="connsiteX3" fmla="*/ 92095 w 179632"/>
                  <a:gd name="connsiteY3" fmla="*/ 16803 h 53023"/>
                  <a:gd name="connsiteX4" fmla="*/ 103437 w 179632"/>
                  <a:gd name="connsiteY4" fmla="*/ 19772 h 53023"/>
                  <a:gd name="connsiteX5" fmla="*/ 114777 w 179632"/>
                  <a:gd name="connsiteY5" fmla="*/ 22979 h 53023"/>
                  <a:gd name="connsiteX6" fmla="*/ 126059 w 179632"/>
                  <a:gd name="connsiteY6" fmla="*/ 26423 h 53023"/>
                  <a:gd name="connsiteX7" fmla="*/ 137281 w 179632"/>
                  <a:gd name="connsiteY7" fmla="*/ 30222 h 53023"/>
                  <a:gd name="connsiteX8" fmla="*/ 142863 w 179632"/>
                  <a:gd name="connsiteY8" fmla="*/ 32241 h 53023"/>
                  <a:gd name="connsiteX9" fmla="*/ 145653 w 179632"/>
                  <a:gd name="connsiteY9" fmla="*/ 33310 h 53023"/>
                  <a:gd name="connsiteX10" fmla="*/ 148444 w 179632"/>
                  <a:gd name="connsiteY10" fmla="*/ 34379 h 53023"/>
                  <a:gd name="connsiteX11" fmla="*/ 159369 w 179632"/>
                  <a:gd name="connsiteY11" fmla="*/ 39129 h 53023"/>
                  <a:gd name="connsiteX12" fmla="*/ 164654 w 179632"/>
                  <a:gd name="connsiteY12" fmla="*/ 41742 h 53023"/>
                  <a:gd name="connsiteX13" fmla="*/ 167266 w 179632"/>
                  <a:gd name="connsiteY13" fmla="*/ 43107 h 53023"/>
                  <a:gd name="connsiteX14" fmla="*/ 169820 w 179632"/>
                  <a:gd name="connsiteY14" fmla="*/ 44592 h 53023"/>
                  <a:gd name="connsiteX15" fmla="*/ 179082 w 179632"/>
                  <a:gd name="connsiteY15" fmla="*/ 51123 h 53023"/>
                  <a:gd name="connsiteX16" fmla="*/ 179023 w 179632"/>
                  <a:gd name="connsiteY16" fmla="*/ 52904 h 53023"/>
                  <a:gd name="connsiteX17" fmla="*/ 176351 w 179632"/>
                  <a:gd name="connsiteY17" fmla="*/ 52429 h 53023"/>
                  <a:gd name="connsiteX18" fmla="*/ 176351 w 179632"/>
                  <a:gd name="connsiteY18" fmla="*/ 52429 h 53023"/>
                  <a:gd name="connsiteX19" fmla="*/ 167207 w 179632"/>
                  <a:gd name="connsiteY19" fmla="*/ 47086 h 53023"/>
                  <a:gd name="connsiteX20" fmla="*/ 157113 w 179632"/>
                  <a:gd name="connsiteY20" fmla="*/ 42573 h 53023"/>
                  <a:gd name="connsiteX21" fmla="*/ 146544 w 179632"/>
                  <a:gd name="connsiteY21" fmla="*/ 38595 h 53023"/>
                  <a:gd name="connsiteX22" fmla="*/ 135738 w 179632"/>
                  <a:gd name="connsiteY22" fmla="*/ 34973 h 53023"/>
                  <a:gd name="connsiteX23" fmla="*/ 113768 w 179632"/>
                  <a:gd name="connsiteY23" fmla="*/ 28560 h 53023"/>
                  <a:gd name="connsiteX24" fmla="*/ 91561 w 179632"/>
                  <a:gd name="connsiteY24" fmla="*/ 22860 h 53023"/>
                  <a:gd name="connsiteX25" fmla="*/ 46910 w 179632"/>
                  <a:gd name="connsiteY25" fmla="*/ 12588 h 53023"/>
                  <a:gd name="connsiteX26" fmla="*/ 24466 w 179632"/>
                  <a:gd name="connsiteY26" fmla="*/ 7659 h 53023"/>
                  <a:gd name="connsiteX27" fmla="*/ 2021 w 179632"/>
                  <a:gd name="connsiteY27" fmla="*/ 2731 h 53023"/>
                  <a:gd name="connsiteX28" fmla="*/ 2021 w 179632"/>
                  <a:gd name="connsiteY28" fmla="*/ 2731 h 53023"/>
                  <a:gd name="connsiteX29" fmla="*/ 3 w 179632"/>
                  <a:gd name="connsiteY29" fmla="*/ 1009 h 53023"/>
                  <a:gd name="connsiteX30" fmla="*/ 1724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606" y="0"/>
                    </a:moveTo>
                    <a:cubicBezTo>
                      <a:pt x="9087" y="772"/>
                      <a:pt x="16569" y="1841"/>
                      <a:pt x="24110" y="3028"/>
                    </a:cubicBezTo>
                    <a:cubicBezTo>
                      <a:pt x="31650" y="4216"/>
                      <a:pt x="39191" y="5522"/>
                      <a:pt x="46732" y="6888"/>
                    </a:cubicBezTo>
                    <a:cubicBezTo>
                      <a:pt x="61814" y="9738"/>
                      <a:pt x="76955" y="13003"/>
                      <a:pt x="92095" y="16803"/>
                    </a:cubicBezTo>
                    <a:cubicBezTo>
                      <a:pt x="95896" y="17754"/>
                      <a:pt x="99636" y="18763"/>
                      <a:pt x="103437" y="19772"/>
                    </a:cubicBezTo>
                    <a:cubicBezTo>
                      <a:pt x="107237" y="20782"/>
                      <a:pt x="110977" y="21851"/>
                      <a:pt x="114777" y="22979"/>
                    </a:cubicBezTo>
                    <a:cubicBezTo>
                      <a:pt x="118578" y="24107"/>
                      <a:pt x="122318" y="25235"/>
                      <a:pt x="126059" y="26423"/>
                    </a:cubicBezTo>
                    <a:cubicBezTo>
                      <a:pt x="129800" y="27610"/>
                      <a:pt x="133600" y="28857"/>
                      <a:pt x="137281" y="30222"/>
                    </a:cubicBezTo>
                    <a:cubicBezTo>
                      <a:pt x="139122" y="30876"/>
                      <a:pt x="141022" y="31588"/>
                      <a:pt x="142863" y="32241"/>
                    </a:cubicBezTo>
                    <a:lnTo>
                      <a:pt x="145653" y="33310"/>
                    </a:lnTo>
                    <a:cubicBezTo>
                      <a:pt x="146603" y="33666"/>
                      <a:pt x="147494" y="34023"/>
                      <a:pt x="148444" y="34379"/>
                    </a:cubicBezTo>
                    <a:cubicBezTo>
                      <a:pt x="152126" y="35863"/>
                      <a:pt x="155807" y="37407"/>
                      <a:pt x="159369" y="39129"/>
                    </a:cubicBezTo>
                    <a:cubicBezTo>
                      <a:pt x="161151" y="39960"/>
                      <a:pt x="162932" y="40851"/>
                      <a:pt x="164654" y="41742"/>
                    </a:cubicBezTo>
                    <a:cubicBezTo>
                      <a:pt x="165544" y="42217"/>
                      <a:pt x="166376" y="42632"/>
                      <a:pt x="167266" y="43107"/>
                    </a:cubicBezTo>
                    <a:cubicBezTo>
                      <a:pt x="168098" y="43582"/>
                      <a:pt x="168988" y="44057"/>
                      <a:pt x="169820" y="44592"/>
                    </a:cubicBezTo>
                    <a:cubicBezTo>
                      <a:pt x="173145" y="46551"/>
                      <a:pt x="176351" y="48748"/>
                      <a:pt x="179082" y="51123"/>
                    </a:cubicBezTo>
                    <a:cubicBezTo>
                      <a:pt x="179854" y="51776"/>
                      <a:pt x="179795" y="52608"/>
                      <a:pt x="179023" y="52904"/>
                    </a:cubicBezTo>
                    <a:cubicBezTo>
                      <a:pt x="178251" y="53201"/>
                      <a:pt x="177123" y="52904"/>
                      <a:pt x="176351" y="52429"/>
                    </a:cubicBezTo>
                    <a:lnTo>
                      <a:pt x="176351" y="52429"/>
                    </a:lnTo>
                    <a:cubicBezTo>
                      <a:pt x="173560" y="50470"/>
                      <a:pt x="170473" y="48689"/>
                      <a:pt x="167207" y="47086"/>
                    </a:cubicBezTo>
                    <a:cubicBezTo>
                      <a:pt x="163941" y="45482"/>
                      <a:pt x="160557" y="43938"/>
                      <a:pt x="157113" y="42573"/>
                    </a:cubicBezTo>
                    <a:cubicBezTo>
                      <a:pt x="153669" y="41148"/>
                      <a:pt x="150107" y="39841"/>
                      <a:pt x="146544" y="38595"/>
                    </a:cubicBezTo>
                    <a:cubicBezTo>
                      <a:pt x="142981" y="37348"/>
                      <a:pt x="139359" y="36160"/>
                      <a:pt x="135738" y="34973"/>
                    </a:cubicBezTo>
                    <a:cubicBezTo>
                      <a:pt x="128493" y="32657"/>
                      <a:pt x="121131" y="30579"/>
                      <a:pt x="113768" y="28560"/>
                    </a:cubicBezTo>
                    <a:cubicBezTo>
                      <a:pt x="106405" y="26541"/>
                      <a:pt x="98983" y="24641"/>
                      <a:pt x="91561" y="22860"/>
                    </a:cubicBezTo>
                    <a:cubicBezTo>
                      <a:pt x="76717" y="19238"/>
                      <a:pt x="61814" y="15853"/>
                      <a:pt x="46910" y="12588"/>
                    </a:cubicBezTo>
                    <a:cubicBezTo>
                      <a:pt x="39428" y="10925"/>
                      <a:pt x="31947" y="9322"/>
                      <a:pt x="24466" y="7659"/>
                    </a:cubicBezTo>
                    <a:cubicBezTo>
                      <a:pt x="16984" y="6056"/>
                      <a:pt x="9503" y="4394"/>
                      <a:pt x="2021" y="2731"/>
                    </a:cubicBezTo>
                    <a:lnTo>
                      <a:pt x="2021" y="2731"/>
                    </a:lnTo>
                    <a:cubicBezTo>
                      <a:pt x="893" y="2494"/>
                      <a:pt x="-57" y="1722"/>
                      <a:pt x="3" y="1009"/>
                    </a:cubicBezTo>
                    <a:cubicBezTo>
                      <a:pt x="3" y="416"/>
                      <a:pt x="774" y="59"/>
                      <a:pt x="1724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9" name="Freeform: Shape 8928">
                <a:extLst>
                  <a:ext uri="{FF2B5EF4-FFF2-40B4-BE49-F238E27FC236}">
                    <a16:creationId xmlns:a16="http://schemas.microsoft.com/office/drawing/2014/main" id="{133D93C0-0DCE-1060-FFF2-5280F688A202}"/>
                  </a:ext>
                </a:extLst>
              </p:cNvPr>
              <p:cNvSpPr/>
              <p:nvPr/>
            </p:nvSpPr>
            <p:spPr>
              <a:xfrm>
                <a:off x="6387763" y="2265919"/>
                <a:ext cx="917484" cy="369068"/>
              </a:xfrm>
              <a:custGeom>
                <a:avLst/>
                <a:gdLst>
                  <a:gd name="connsiteX0" fmla="*/ 1009 w 106677"/>
                  <a:gd name="connsiteY0" fmla="*/ 126 h 42912"/>
                  <a:gd name="connsiteX1" fmla="*/ 14369 w 106677"/>
                  <a:gd name="connsiteY1" fmla="*/ 2561 h 42912"/>
                  <a:gd name="connsiteX2" fmla="*/ 27788 w 106677"/>
                  <a:gd name="connsiteY2" fmla="*/ 5708 h 42912"/>
                  <a:gd name="connsiteX3" fmla="*/ 54745 w 106677"/>
                  <a:gd name="connsiteY3" fmla="*/ 13723 h 42912"/>
                  <a:gd name="connsiteX4" fmla="*/ 61455 w 106677"/>
                  <a:gd name="connsiteY4" fmla="*/ 16099 h 42912"/>
                  <a:gd name="connsiteX5" fmla="*/ 68164 w 106677"/>
                  <a:gd name="connsiteY5" fmla="*/ 18652 h 42912"/>
                  <a:gd name="connsiteX6" fmla="*/ 74874 w 106677"/>
                  <a:gd name="connsiteY6" fmla="*/ 21443 h 42912"/>
                  <a:gd name="connsiteX7" fmla="*/ 81524 w 106677"/>
                  <a:gd name="connsiteY7" fmla="*/ 24471 h 42912"/>
                  <a:gd name="connsiteX8" fmla="*/ 84849 w 106677"/>
                  <a:gd name="connsiteY8" fmla="*/ 26133 h 42912"/>
                  <a:gd name="connsiteX9" fmla="*/ 86512 w 106677"/>
                  <a:gd name="connsiteY9" fmla="*/ 26965 h 42912"/>
                  <a:gd name="connsiteX10" fmla="*/ 88174 w 106677"/>
                  <a:gd name="connsiteY10" fmla="*/ 27855 h 42912"/>
                  <a:gd name="connsiteX11" fmla="*/ 94646 w 106677"/>
                  <a:gd name="connsiteY11" fmla="*/ 31655 h 42912"/>
                  <a:gd name="connsiteX12" fmla="*/ 97793 w 106677"/>
                  <a:gd name="connsiteY12" fmla="*/ 33793 h 42912"/>
                  <a:gd name="connsiteX13" fmla="*/ 99337 w 106677"/>
                  <a:gd name="connsiteY13" fmla="*/ 34921 h 42912"/>
                  <a:gd name="connsiteX14" fmla="*/ 100821 w 106677"/>
                  <a:gd name="connsiteY14" fmla="*/ 36109 h 42912"/>
                  <a:gd name="connsiteX15" fmla="*/ 106343 w 106677"/>
                  <a:gd name="connsiteY15" fmla="*/ 41393 h 42912"/>
                  <a:gd name="connsiteX16" fmla="*/ 106343 w 106677"/>
                  <a:gd name="connsiteY16" fmla="*/ 42818 h 42912"/>
                  <a:gd name="connsiteX17" fmla="*/ 104740 w 106677"/>
                  <a:gd name="connsiteY17" fmla="*/ 42402 h 42912"/>
                  <a:gd name="connsiteX18" fmla="*/ 104740 w 106677"/>
                  <a:gd name="connsiteY18" fmla="*/ 42402 h 42912"/>
                  <a:gd name="connsiteX19" fmla="*/ 99337 w 106677"/>
                  <a:gd name="connsiteY19" fmla="*/ 38068 h 42912"/>
                  <a:gd name="connsiteX20" fmla="*/ 93340 w 106677"/>
                  <a:gd name="connsiteY20" fmla="*/ 34387 h 42912"/>
                  <a:gd name="connsiteX21" fmla="*/ 87046 w 106677"/>
                  <a:gd name="connsiteY21" fmla="*/ 31180 h 42912"/>
                  <a:gd name="connsiteX22" fmla="*/ 80633 w 106677"/>
                  <a:gd name="connsiteY22" fmla="*/ 28271 h 42912"/>
                  <a:gd name="connsiteX23" fmla="*/ 67571 w 106677"/>
                  <a:gd name="connsiteY23" fmla="*/ 23046 h 42912"/>
                  <a:gd name="connsiteX24" fmla="*/ 54389 w 106677"/>
                  <a:gd name="connsiteY24" fmla="*/ 18414 h 42912"/>
                  <a:gd name="connsiteX25" fmla="*/ 27848 w 106677"/>
                  <a:gd name="connsiteY25" fmla="*/ 10102 h 42912"/>
                  <a:gd name="connsiteX26" fmla="*/ 14547 w 106677"/>
                  <a:gd name="connsiteY26" fmla="*/ 6123 h 42912"/>
                  <a:gd name="connsiteX27" fmla="*/ 1188 w 106677"/>
                  <a:gd name="connsiteY27" fmla="*/ 2145 h 42912"/>
                  <a:gd name="connsiteX28" fmla="*/ 1188 w 106677"/>
                  <a:gd name="connsiteY28" fmla="*/ 2145 h 42912"/>
                  <a:gd name="connsiteX29" fmla="*/ 0 w 106677"/>
                  <a:gd name="connsiteY29" fmla="*/ 720 h 42912"/>
                  <a:gd name="connsiteX30" fmla="*/ 1009 w 106677"/>
                  <a:gd name="connsiteY30" fmla="*/ 7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7" h="42912">
                    <a:moveTo>
                      <a:pt x="1009" y="126"/>
                    </a:moveTo>
                    <a:cubicBezTo>
                      <a:pt x="5463" y="779"/>
                      <a:pt x="9916" y="1611"/>
                      <a:pt x="14369" y="2561"/>
                    </a:cubicBezTo>
                    <a:cubicBezTo>
                      <a:pt x="18822" y="3511"/>
                      <a:pt x="23276" y="4580"/>
                      <a:pt x="27788" y="5708"/>
                    </a:cubicBezTo>
                    <a:cubicBezTo>
                      <a:pt x="36754" y="8024"/>
                      <a:pt x="45720" y="10636"/>
                      <a:pt x="54745" y="13723"/>
                    </a:cubicBezTo>
                    <a:cubicBezTo>
                      <a:pt x="57001" y="14495"/>
                      <a:pt x="59258" y="15327"/>
                      <a:pt x="61455" y="16099"/>
                    </a:cubicBezTo>
                    <a:cubicBezTo>
                      <a:pt x="63711" y="16930"/>
                      <a:pt x="65967" y="17761"/>
                      <a:pt x="68164" y="18652"/>
                    </a:cubicBezTo>
                    <a:cubicBezTo>
                      <a:pt x="70421" y="19543"/>
                      <a:pt x="72617" y="20492"/>
                      <a:pt x="74874" y="21443"/>
                    </a:cubicBezTo>
                    <a:cubicBezTo>
                      <a:pt x="77130" y="22393"/>
                      <a:pt x="79327" y="23402"/>
                      <a:pt x="81524" y="24471"/>
                    </a:cubicBezTo>
                    <a:cubicBezTo>
                      <a:pt x="82652" y="25005"/>
                      <a:pt x="83721" y="25540"/>
                      <a:pt x="84849" y="26133"/>
                    </a:cubicBezTo>
                    <a:lnTo>
                      <a:pt x="86512" y="26965"/>
                    </a:lnTo>
                    <a:cubicBezTo>
                      <a:pt x="87046" y="27261"/>
                      <a:pt x="87581" y="27558"/>
                      <a:pt x="88174" y="27855"/>
                    </a:cubicBezTo>
                    <a:cubicBezTo>
                      <a:pt x="90371" y="29043"/>
                      <a:pt x="92509" y="30290"/>
                      <a:pt x="94646" y="31655"/>
                    </a:cubicBezTo>
                    <a:cubicBezTo>
                      <a:pt x="95715" y="32308"/>
                      <a:pt x="96784" y="33021"/>
                      <a:pt x="97793" y="33793"/>
                    </a:cubicBezTo>
                    <a:cubicBezTo>
                      <a:pt x="98328" y="34149"/>
                      <a:pt x="98803" y="34505"/>
                      <a:pt x="99337" y="34921"/>
                    </a:cubicBezTo>
                    <a:cubicBezTo>
                      <a:pt x="99872" y="35337"/>
                      <a:pt x="100346" y="35693"/>
                      <a:pt x="100821" y="36109"/>
                    </a:cubicBezTo>
                    <a:cubicBezTo>
                      <a:pt x="102781" y="37712"/>
                      <a:pt x="104681" y="39434"/>
                      <a:pt x="106343" y="41393"/>
                    </a:cubicBezTo>
                    <a:cubicBezTo>
                      <a:pt x="106818" y="41927"/>
                      <a:pt x="106759" y="42581"/>
                      <a:pt x="106343" y="42818"/>
                    </a:cubicBezTo>
                    <a:cubicBezTo>
                      <a:pt x="105868" y="43056"/>
                      <a:pt x="105215" y="42818"/>
                      <a:pt x="104740" y="42402"/>
                    </a:cubicBezTo>
                    <a:lnTo>
                      <a:pt x="104740" y="42402"/>
                    </a:lnTo>
                    <a:cubicBezTo>
                      <a:pt x="103078" y="40799"/>
                      <a:pt x="101237" y="39374"/>
                      <a:pt x="99337" y="38068"/>
                    </a:cubicBezTo>
                    <a:cubicBezTo>
                      <a:pt x="97437" y="36762"/>
                      <a:pt x="95418" y="35515"/>
                      <a:pt x="93340" y="34387"/>
                    </a:cubicBezTo>
                    <a:cubicBezTo>
                      <a:pt x="91262" y="33259"/>
                      <a:pt x="89183" y="32190"/>
                      <a:pt x="87046" y="31180"/>
                    </a:cubicBezTo>
                    <a:cubicBezTo>
                      <a:pt x="84909" y="30171"/>
                      <a:pt x="82771" y="29162"/>
                      <a:pt x="80633" y="28271"/>
                    </a:cubicBezTo>
                    <a:cubicBezTo>
                      <a:pt x="76299" y="26430"/>
                      <a:pt x="71964" y="24708"/>
                      <a:pt x="67571" y="23046"/>
                    </a:cubicBezTo>
                    <a:cubicBezTo>
                      <a:pt x="63177" y="21443"/>
                      <a:pt x="58783" y="19899"/>
                      <a:pt x="54389" y="18414"/>
                    </a:cubicBezTo>
                    <a:cubicBezTo>
                      <a:pt x="45601" y="15505"/>
                      <a:pt x="36754" y="12774"/>
                      <a:pt x="27848" y="10102"/>
                    </a:cubicBezTo>
                    <a:cubicBezTo>
                      <a:pt x="23394" y="8736"/>
                      <a:pt x="19001" y="7430"/>
                      <a:pt x="14547" y="6123"/>
                    </a:cubicBezTo>
                    <a:cubicBezTo>
                      <a:pt x="10094" y="4817"/>
                      <a:pt x="5641" y="3511"/>
                      <a:pt x="1188" y="2145"/>
                    </a:cubicBezTo>
                    <a:lnTo>
                      <a:pt x="1188" y="2145"/>
                    </a:lnTo>
                    <a:cubicBezTo>
                      <a:pt x="534" y="1908"/>
                      <a:pt x="0" y="1314"/>
                      <a:pt x="0" y="720"/>
                    </a:cubicBezTo>
                    <a:cubicBezTo>
                      <a:pt x="0" y="245"/>
                      <a:pt x="475" y="-52"/>
                      <a:pt x="1009" y="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0" name="Freeform: Shape 8929">
                <a:extLst>
                  <a:ext uri="{FF2B5EF4-FFF2-40B4-BE49-F238E27FC236}">
                    <a16:creationId xmlns:a16="http://schemas.microsoft.com/office/drawing/2014/main" id="{7F4241B2-C4B7-C079-6EBC-2D117AD08A4F}"/>
                  </a:ext>
                </a:extLst>
              </p:cNvPr>
              <p:cNvSpPr/>
              <p:nvPr/>
            </p:nvSpPr>
            <p:spPr>
              <a:xfrm>
                <a:off x="8844614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1" name="Freeform: Shape 8930">
                <a:extLst>
                  <a:ext uri="{FF2B5EF4-FFF2-40B4-BE49-F238E27FC236}">
                    <a16:creationId xmlns:a16="http://schemas.microsoft.com/office/drawing/2014/main" id="{37F9C168-939D-DD4E-6395-132B949E3405}"/>
                  </a:ext>
                </a:extLst>
              </p:cNvPr>
              <p:cNvSpPr/>
              <p:nvPr/>
            </p:nvSpPr>
            <p:spPr>
              <a:xfrm>
                <a:off x="9021313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0 w 22919"/>
                  <a:gd name="connsiteY1" fmla="*/ 6175 h 12350"/>
                  <a:gd name="connsiteX2" fmla="*/ 11460 w 22919"/>
                  <a:gd name="connsiteY2" fmla="*/ 12350 h 12350"/>
                  <a:gd name="connsiteX3" fmla="*/ 22919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5106" y="0"/>
                      <a:pt x="0" y="2731"/>
                      <a:pt x="0" y="6175"/>
                    </a:cubicBezTo>
                    <a:cubicBezTo>
                      <a:pt x="0" y="9619"/>
                      <a:pt x="5166" y="12350"/>
                      <a:pt x="11460" y="12350"/>
                    </a:cubicBezTo>
                    <a:cubicBezTo>
                      <a:pt x="17754" y="12350"/>
                      <a:pt x="22919" y="9619"/>
                      <a:pt x="22919" y="6175"/>
                    </a:cubicBezTo>
                    <a:cubicBezTo>
                      <a:pt x="22919" y="2731"/>
                      <a:pt x="17754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32" name="Graphic 4">
                <a:extLst>
                  <a:ext uri="{FF2B5EF4-FFF2-40B4-BE49-F238E27FC236}">
                    <a16:creationId xmlns:a16="http://schemas.microsoft.com/office/drawing/2014/main" id="{AE56544A-6158-8909-8B01-87A62F98CC2A}"/>
                  </a:ext>
                </a:extLst>
              </p:cNvPr>
              <p:cNvGrpSpPr/>
              <p:nvPr/>
            </p:nvGrpSpPr>
            <p:grpSpPr>
              <a:xfrm>
                <a:off x="9057341" y="1956426"/>
                <a:ext cx="91123" cy="256960"/>
                <a:chOff x="7524990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9071" name="Freeform: Shape 9070">
                  <a:extLst>
                    <a:ext uri="{FF2B5EF4-FFF2-40B4-BE49-F238E27FC236}">
                      <a16:creationId xmlns:a16="http://schemas.microsoft.com/office/drawing/2014/main" id="{E8FB353D-2DC1-B6AA-2465-BCCC3E5BD1F3}"/>
                    </a:ext>
                  </a:extLst>
                </p:cNvPr>
                <p:cNvSpPr/>
                <p:nvPr/>
              </p:nvSpPr>
              <p:spPr>
                <a:xfrm>
                  <a:off x="7527939" y="5449349"/>
                  <a:ext cx="5033" cy="21672"/>
                </a:xfrm>
                <a:custGeom>
                  <a:avLst/>
                  <a:gdLst>
                    <a:gd name="connsiteX0" fmla="*/ 3727 w 5033"/>
                    <a:gd name="connsiteY0" fmla="*/ 14606 h 21672"/>
                    <a:gd name="connsiteX1" fmla="*/ 4025 w 5033"/>
                    <a:gd name="connsiteY1" fmla="*/ 9441 h 21672"/>
                    <a:gd name="connsiteX2" fmla="*/ 2540 w 5033"/>
                    <a:gd name="connsiteY2" fmla="*/ 4275 h 21672"/>
                    <a:gd name="connsiteX3" fmla="*/ 3074 w 5033"/>
                    <a:gd name="connsiteY3" fmla="*/ 0 h 21672"/>
                    <a:gd name="connsiteX4" fmla="*/ 3074 w 5033"/>
                    <a:gd name="connsiteY4" fmla="*/ 0 h 21672"/>
                    <a:gd name="connsiteX5" fmla="*/ 1115 w 5033"/>
                    <a:gd name="connsiteY5" fmla="*/ 772 h 21672"/>
                    <a:gd name="connsiteX6" fmla="*/ 4321 w 5033"/>
                    <a:gd name="connsiteY6" fmla="*/ 21672 h 21672"/>
                    <a:gd name="connsiteX7" fmla="*/ 5034 w 5033"/>
                    <a:gd name="connsiteY7" fmla="*/ 19891 h 21672"/>
                    <a:gd name="connsiteX8" fmla="*/ 3727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3727" y="14606"/>
                      </a:moveTo>
                      <a:cubicBezTo>
                        <a:pt x="4143" y="13003"/>
                        <a:pt x="4202" y="11400"/>
                        <a:pt x="4025" y="9441"/>
                      </a:cubicBezTo>
                      <a:cubicBezTo>
                        <a:pt x="3846" y="8075"/>
                        <a:pt x="3193" y="5938"/>
                        <a:pt x="2540" y="4275"/>
                      </a:cubicBezTo>
                      <a:cubicBezTo>
                        <a:pt x="1946" y="2850"/>
                        <a:pt x="2243" y="1306"/>
                        <a:pt x="3074" y="0"/>
                      </a:cubicBezTo>
                      <a:cubicBezTo>
                        <a:pt x="3074" y="0"/>
                        <a:pt x="3074" y="0"/>
                        <a:pt x="3074" y="0"/>
                      </a:cubicBezTo>
                      <a:cubicBezTo>
                        <a:pt x="1946" y="0"/>
                        <a:pt x="1412" y="416"/>
                        <a:pt x="1115" y="772"/>
                      </a:cubicBezTo>
                      <a:cubicBezTo>
                        <a:pt x="-1557" y="3741"/>
                        <a:pt x="996" y="13775"/>
                        <a:pt x="4321" y="21672"/>
                      </a:cubicBezTo>
                      <a:cubicBezTo>
                        <a:pt x="4559" y="21079"/>
                        <a:pt x="4796" y="20485"/>
                        <a:pt x="5034" y="19891"/>
                      </a:cubicBezTo>
                      <a:cubicBezTo>
                        <a:pt x="3727" y="18466"/>
                        <a:pt x="3253" y="16507"/>
                        <a:pt x="3727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72" name="Freeform: Shape 9071">
                  <a:extLst>
                    <a:ext uri="{FF2B5EF4-FFF2-40B4-BE49-F238E27FC236}">
                      <a16:creationId xmlns:a16="http://schemas.microsoft.com/office/drawing/2014/main" id="{FA31C14A-2F89-444B-7A94-CFF53E4AC495}"/>
                    </a:ext>
                  </a:extLst>
                </p:cNvPr>
                <p:cNvSpPr/>
                <p:nvPr/>
              </p:nvSpPr>
              <p:spPr>
                <a:xfrm>
                  <a:off x="7524990" y="5446547"/>
                  <a:ext cx="10595" cy="29877"/>
                </a:xfrm>
                <a:custGeom>
                  <a:avLst/>
                  <a:gdLst>
                    <a:gd name="connsiteX0" fmla="*/ 10596 w 10595"/>
                    <a:gd name="connsiteY0" fmla="*/ 24415 h 29877"/>
                    <a:gd name="connsiteX1" fmla="*/ 8042 w 10595"/>
                    <a:gd name="connsiteY1" fmla="*/ 22693 h 29877"/>
                    <a:gd name="connsiteX2" fmla="*/ 7330 w 10595"/>
                    <a:gd name="connsiteY2" fmla="*/ 24474 h 29877"/>
                    <a:gd name="connsiteX3" fmla="*/ 4123 w 10595"/>
                    <a:gd name="connsiteY3" fmla="*/ 3573 h 29877"/>
                    <a:gd name="connsiteX4" fmla="*/ 6083 w 10595"/>
                    <a:gd name="connsiteY4" fmla="*/ 2801 h 29877"/>
                    <a:gd name="connsiteX5" fmla="*/ 6083 w 10595"/>
                    <a:gd name="connsiteY5" fmla="*/ 2801 h 29877"/>
                    <a:gd name="connsiteX6" fmla="*/ 9408 w 10595"/>
                    <a:gd name="connsiteY6" fmla="*/ 70 h 29877"/>
                    <a:gd name="connsiteX7" fmla="*/ 7330 w 10595"/>
                    <a:gd name="connsiteY7" fmla="*/ 70 h 29877"/>
                    <a:gd name="connsiteX8" fmla="*/ 1748 w 10595"/>
                    <a:gd name="connsiteY8" fmla="*/ 1792 h 29877"/>
                    <a:gd name="connsiteX9" fmla="*/ 5667 w 10595"/>
                    <a:gd name="connsiteY9" fmla="*/ 28037 h 29877"/>
                    <a:gd name="connsiteX10" fmla="*/ 5370 w 10595"/>
                    <a:gd name="connsiteY10" fmla="*/ 28690 h 29877"/>
                    <a:gd name="connsiteX11" fmla="*/ 6142 w 10595"/>
                    <a:gd name="connsiteY11" fmla="*/ 29046 h 29877"/>
                    <a:gd name="connsiteX12" fmla="*/ 6558 w 10595"/>
                    <a:gd name="connsiteY12" fmla="*/ 29877 h 29877"/>
                    <a:gd name="connsiteX13" fmla="*/ 7330 w 10595"/>
                    <a:gd name="connsiteY13" fmla="*/ 29521 h 29877"/>
                    <a:gd name="connsiteX14" fmla="*/ 8102 w 10595"/>
                    <a:gd name="connsiteY14" fmla="*/ 29877 h 29877"/>
                    <a:gd name="connsiteX15" fmla="*/ 8517 w 10595"/>
                    <a:gd name="connsiteY15" fmla="*/ 29046 h 29877"/>
                    <a:gd name="connsiteX16" fmla="*/ 9289 w 10595"/>
                    <a:gd name="connsiteY16" fmla="*/ 28690 h 29877"/>
                    <a:gd name="connsiteX17" fmla="*/ 8992 w 10595"/>
                    <a:gd name="connsiteY17" fmla="*/ 28037 h 29877"/>
                    <a:gd name="connsiteX18" fmla="*/ 10596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10596" y="24415"/>
                      </a:moveTo>
                      <a:cubicBezTo>
                        <a:pt x="9586" y="24058"/>
                        <a:pt x="8695" y="23464"/>
                        <a:pt x="8042" y="22693"/>
                      </a:cubicBezTo>
                      <a:cubicBezTo>
                        <a:pt x="7805" y="23286"/>
                        <a:pt x="7567" y="23880"/>
                        <a:pt x="7330" y="24474"/>
                      </a:cubicBezTo>
                      <a:cubicBezTo>
                        <a:pt x="4005" y="16577"/>
                        <a:pt x="1451" y="6542"/>
                        <a:pt x="4123" y="3573"/>
                      </a:cubicBezTo>
                      <a:cubicBezTo>
                        <a:pt x="4420" y="3217"/>
                        <a:pt x="4955" y="2801"/>
                        <a:pt x="6083" y="2801"/>
                      </a:cubicBezTo>
                      <a:cubicBezTo>
                        <a:pt x="6083" y="2801"/>
                        <a:pt x="6083" y="2801"/>
                        <a:pt x="6083" y="2801"/>
                      </a:cubicBezTo>
                      <a:cubicBezTo>
                        <a:pt x="6855" y="1614"/>
                        <a:pt x="8042" y="605"/>
                        <a:pt x="9408" y="70"/>
                      </a:cubicBezTo>
                      <a:cubicBezTo>
                        <a:pt x="8814" y="11"/>
                        <a:pt x="8102" y="11"/>
                        <a:pt x="7330" y="70"/>
                      </a:cubicBezTo>
                      <a:cubicBezTo>
                        <a:pt x="4361" y="-286"/>
                        <a:pt x="2639" y="783"/>
                        <a:pt x="1748" y="1792"/>
                      </a:cubicBezTo>
                      <a:cubicBezTo>
                        <a:pt x="-2764" y="6839"/>
                        <a:pt x="2520" y="21327"/>
                        <a:pt x="5667" y="28037"/>
                      </a:cubicBezTo>
                      <a:cubicBezTo>
                        <a:pt x="5548" y="28274"/>
                        <a:pt x="5430" y="28452"/>
                        <a:pt x="5370" y="28690"/>
                      </a:cubicBezTo>
                      <a:lnTo>
                        <a:pt x="6142" y="29046"/>
                      </a:lnTo>
                      <a:cubicBezTo>
                        <a:pt x="6261" y="29343"/>
                        <a:pt x="6439" y="29640"/>
                        <a:pt x="6558" y="29877"/>
                      </a:cubicBezTo>
                      <a:lnTo>
                        <a:pt x="7330" y="29521"/>
                      </a:lnTo>
                      <a:lnTo>
                        <a:pt x="8102" y="29877"/>
                      </a:lnTo>
                      <a:cubicBezTo>
                        <a:pt x="8102" y="29877"/>
                        <a:pt x="8399" y="29343"/>
                        <a:pt x="8517" y="29046"/>
                      </a:cubicBezTo>
                      <a:lnTo>
                        <a:pt x="9289" y="28690"/>
                      </a:lnTo>
                      <a:cubicBezTo>
                        <a:pt x="9289" y="28690"/>
                        <a:pt x="9052" y="28274"/>
                        <a:pt x="8992" y="28037"/>
                      </a:cubicBezTo>
                      <a:cubicBezTo>
                        <a:pt x="9467" y="26968"/>
                        <a:pt x="10061" y="25721"/>
                        <a:pt x="10596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33" name="Freeform: Shape 8932">
                <a:extLst>
                  <a:ext uri="{FF2B5EF4-FFF2-40B4-BE49-F238E27FC236}">
                    <a16:creationId xmlns:a16="http://schemas.microsoft.com/office/drawing/2014/main" id="{3B85FE3E-80DE-9E0D-2D2A-04286FA0467F}"/>
                  </a:ext>
                </a:extLst>
              </p:cNvPr>
              <p:cNvSpPr/>
              <p:nvPr/>
            </p:nvSpPr>
            <p:spPr>
              <a:xfrm>
                <a:off x="4999198" y="3489559"/>
                <a:ext cx="463735" cy="175676"/>
              </a:xfrm>
              <a:custGeom>
                <a:avLst/>
                <a:gdLst>
                  <a:gd name="connsiteX0" fmla="*/ 1787 w 53919"/>
                  <a:gd name="connsiteY0" fmla="*/ 831 h 20426"/>
                  <a:gd name="connsiteX1" fmla="*/ 1074 w 53919"/>
                  <a:gd name="connsiteY1" fmla="*/ 9144 h 20426"/>
                  <a:gd name="connsiteX2" fmla="*/ 6 w 53919"/>
                  <a:gd name="connsiteY2" fmla="*/ 16447 h 20426"/>
                  <a:gd name="connsiteX3" fmla="*/ 6 w 53919"/>
                  <a:gd name="connsiteY3" fmla="*/ 17457 h 20426"/>
                  <a:gd name="connsiteX4" fmla="*/ 53920 w 53919"/>
                  <a:gd name="connsiteY4" fmla="*/ 16625 h 20426"/>
                  <a:gd name="connsiteX5" fmla="*/ 53920 w 53919"/>
                  <a:gd name="connsiteY5" fmla="*/ 15913 h 20426"/>
                  <a:gd name="connsiteX6" fmla="*/ 52851 w 53919"/>
                  <a:gd name="connsiteY6" fmla="*/ 9085 h 20426"/>
                  <a:gd name="connsiteX7" fmla="*/ 52257 w 53919"/>
                  <a:gd name="connsiteY7" fmla="*/ 0 h 20426"/>
                  <a:gd name="connsiteX8" fmla="*/ 1727 w 53919"/>
                  <a:gd name="connsiteY8" fmla="*/ 831 h 2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919" h="20426">
                    <a:moveTo>
                      <a:pt x="1787" y="831"/>
                    </a:moveTo>
                    <a:cubicBezTo>
                      <a:pt x="2143" y="3622"/>
                      <a:pt x="1906" y="6413"/>
                      <a:pt x="1074" y="9144"/>
                    </a:cubicBezTo>
                    <a:cubicBezTo>
                      <a:pt x="362" y="11460"/>
                      <a:pt x="-54" y="13894"/>
                      <a:pt x="6" y="16447"/>
                    </a:cubicBezTo>
                    <a:cubicBezTo>
                      <a:pt x="6" y="16804"/>
                      <a:pt x="6" y="17100"/>
                      <a:pt x="6" y="17457"/>
                    </a:cubicBezTo>
                    <a:cubicBezTo>
                      <a:pt x="14790" y="21019"/>
                      <a:pt x="33138" y="22088"/>
                      <a:pt x="53920" y="16625"/>
                    </a:cubicBezTo>
                    <a:cubicBezTo>
                      <a:pt x="53920" y="16388"/>
                      <a:pt x="53920" y="16151"/>
                      <a:pt x="53920" y="15913"/>
                    </a:cubicBezTo>
                    <a:cubicBezTo>
                      <a:pt x="53920" y="13538"/>
                      <a:pt x="53563" y="11282"/>
                      <a:pt x="52851" y="9085"/>
                    </a:cubicBezTo>
                    <a:cubicBezTo>
                      <a:pt x="51901" y="6116"/>
                      <a:pt x="51722" y="2969"/>
                      <a:pt x="52257" y="0"/>
                    </a:cubicBezTo>
                    <a:cubicBezTo>
                      <a:pt x="32960" y="4809"/>
                      <a:pt x="15800" y="3978"/>
                      <a:pt x="1727" y="8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4" name="Freeform: Shape 8933">
                <a:extLst>
                  <a:ext uri="{FF2B5EF4-FFF2-40B4-BE49-F238E27FC236}">
                    <a16:creationId xmlns:a16="http://schemas.microsoft.com/office/drawing/2014/main" id="{D1E0A733-FFC5-AE7F-04F8-AD87392BE509}"/>
                  </a:ext>
                </a:extLst>
              </p:cNvPr>
              <p:cNvSpPr/>
              <p:nvPr/>
            </p:nvSpPr>
            <p:spPr>
              <a:xfrm>
                <a:off x="4999757" y="3632552"/>
                <a:ext cx="463683" cy="126024"/>
              </a:xfrm>
              <a:custGeom>
                <a:avLst/>
                <a:gdLst>
                  <a:gd name="connsiteX0" fmla="*/ 0 w 53913"/>
                  <a:gd name="connsiteY0" fmla="*/ 891 h 14653"/>
                  <a:gd name="connsiteX1" fmla="*/ 4394 w 53913"/>
                  <a:gd name="connsiteY1" fmla="*/ 12647 h 14653"/>
                  <a:gd name="connsiteX2" fmla="*/ 50173 w 53913"/>
                  <a:gd name="connsiteY2" fmla="*/ 11757 h 14653"/>
                  <a:gd name="connsiteX3" fmla="*/ 53914 w 53913"/>
                  <a:gd name="connsiteY3" fmla="*/ 0 h 14653"/>
                  <a:gd name="connsiteX4" fmla="*/ 0 w 53913"/>
                  <a:gd name="connsiteY4" fmla="*/ 831 h 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13" h="14653">
                    <a:moveTo>
                      <a:pt x="0" y="891"/>
                    </a:moveTo>
                    <a:cubicBezTo>
                      <a:pt x="297" y="5225"/>
                      <a:pt x="1900" y="9203"/>
                      <a:pt x="4394" y="12647"/>
                    </a:cubicBezTo>
                    <a:cubicBezTo>
                      <a:pt x="17457" y="15200"/>
                      <a:pt x="32895" y="15735"/>
                      <a:pt x="50173" y="11757"/>
                    </a:cubicBezTo>
                    <a:cubicBezTo>
                      <a:pt x="52429" y="8313"/>
                      <a:pt x="53795" y="4275"/>
                      <a:pt x="53914" y="0"/>
                    </a:cubicBezTo>
                    <a:cubicBezTo>
                      <a:pt x="33132" y="5522"/>
                      <a:pt x="14785" y="4394"/>
                      <a:pt x="0" y="831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5" name="Freeform: Shape 8934">
                <a:extLst>
                  <a:ext uri="{FF2B5EF4-FFF2-40B4-BE49-F238E27FC236}">
                    <a16:creationId xmlns:a16="http://schemas.microsoft.com/office/drawing/2014/main" id="{CDB8BC0B-BCE0-652D-2F9F-ABB1A79209F0}"/>
                  </a:ext>
                </a:extLst>
              </p:cNvPr>
              <p:cNvSpPr/>
              <p:nvPr/>
            </p:nvSpPr>
            <p:spPr>
              <a:xfrm>
                <a:off x="5037539" y="3733669"/>
                <a:ext cx="393726" cy="102657"/>
              </a:xfrm>
              <a:custGeom>
                <a:avLst/>
                <a:gdLst>
                  <a:gd name="connsiteX0" fmla="*/ 0 w 45779"/>
                  <a:gd name="connsiteY0" fmla="*/ 890 h 11936"/>
                  <a:gd name="connsiteX1" fmla="*/ 22147 w 45779"/>
                  <a:gd name="connsiteY1" fmla="*/ 11934 h 11936"/>
                  <a:gd name="connsiteX2" fmla="*/ 45779 w 45779"/>
                  <a:gd name="connsiteY2" fmla="*/ 0 h 11936"/>
                  <a:gd name="connsiteX3" fmla="*/ 0 w 45779"/>
                  <a:gd name="connsiteY3" fmla="*/ 890 h 11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779" h="11936">
                    <a:moveTo>
                      <a:pt x="0" y="890"/>
                    </a:moveTo>
                    <a:cubicBezTo>
                      <a:pt x="4750" y="7422"/>
                      <a:pt x="12944" y="11816"/>
                      <a:pt x="22147" y="11934"/>
                    </a:cubicBezTo>
                    <a:cubicBezTo>
                      <a:pt x="32182" y="12053"/>
                      <a:pt x="40970" y="7244"/>
                      <a:pt x="45779" y="0"/>
                    </a:cubicBezTo>
                    <a:cubicBezTo>
                      <a:pt x="28501" y="3978"/>
                      <a:pt x="13063" y="3444"/>
                      <a:pt x="0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6" name="Freeform: Shape 8935">
                <a:extLst>
                  <a:ext uri="{FF2B5EF4-FFF2-40B4-BE49-F238E27FC236}">
                    <a16:creationId xmlns:a16="http://schemas.microsoft.com/office/drawing/2014/main" id="{4BF04F7A-AD82-8E3C-A35B-D7E4B6F32C2F}"/>
                  </a:ext>
                </a:extLst>
              </p:cNvPr>
              <p:cNvSpPr/>
              <p:nvPr/>
            </p:nvSpPr>
            <p:spPr>
              <a:xfrm>
                <a:off x="4949710" y="2541714"/>
                <a:ext cx="557146" cy="164925"/>
              </a:xfrm>
              <a:custGeom>
                <a:avLst/>
                <a:gdLst>
                  <a:gd name="connsiteX0" fmla="*/ 64780 w 64780"/>
                  <a:gd name="connsiteY0" fmla="*/ 13957 h 19176"/>
                  <a:gd name="connsiteX1" fmla="*/ 33311 w 64780"/>
                  <a:gd name="connsiteY1" fmla="*/ 4 h 19176"/>
                  <a:gd name="connsiteX2" fmla="*/ 0 w 64780"/>
                  <a:gd name="connsiteY2" fmla="*/ 14670 h 19176"/>
                  <a:gd name="connsiteX3" fmla="*/ 64780 w 64780"/>
                  <a:gd name="connsiteY3" fmla="*/ 13898 h 1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80" h="19176">
                    <a:moveTo>
                      <a:pt x="64780" y="13957"/>
                    </a:moveTo>
                    <a:cubicBezTo>
                      <a:pt x="57358" y="5585"/>
                      <a:pt x="46017" y="182"/>
                      <a:pt x="33311" y="4"/>
                    </a:cubicBezTo>
                    <a:cubicBezTo>
                      <a:pt x="19713" y="-174"/>
                      <a:pt x="7600" y="5645"/>
                      <a:pt x="0" y="14670"/>
                    </a:cubicBezTo>
                    <a:cubicBezTo>
                      <a:pt x="16804" y="19658"/>
                      <a:pt x="39070" y="21914"/>
                      <a:pt x="64780" y="138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7" name="Freeform: Shape 8936">
                <a:extLst>
                  <a:ext uri="{FF2B5EF4-FFF2-40B4-BE49-F238E27FC236}">
                    <a16:creationId xmlns:a16="http://schemas.microsoft.com/office/drawing/2014/main" id="{E74C056E-157F-FB58-4ABD-BAFE87C421C9}"/>
                  </a:ext>
                </a:extLst>
              </p:cNvPr>
              <p:cNvSpPr/>
              <p:nvPr/>
            </p:nvSpPr>
            <p:spPr>
              <a:xfrm>
                <a:off x="4925706" y="3225030"/>
                <a:ext cx="611785" cy="201107"/>
              </a:xfrm>
              <a:custGeom>
                <a:avLst/>
                <a:gdLst>
                  <a:gd name="connsiteX0" fmla="*/ 119 w 71133"/>
                  <a:gd name="connsiteY0" fmla="*/ 950 h 23383"/>
                  <a:gd name="connsiteX1" fmla="*/ 0 w 71133"/>
                  <a:gd name="connsiteY1" fmla="*/ 3681 h 23383"/>
                  <a:gd name="connsiteX2" fmla="*/ 4513 w 71133"/>
                  <a:gd name="connsiteY2" fmla="*/ 19357 h 23383"/>
                  <a:gd name="connsiteX3" fmla="*/ 67274 w 71133"/>
                  <a:gd name="connsiteY3" fmla="*/ 18229 h 23383"/>
                  <a:gd name="connsiteX4" fmla="*/ 71133 w 71133"/>
                  <a:gd name="connsiteY4" fmla="*/ 3681 h 23383"/>
                  <a:gd name="connsiteX5" fmla="*/ 70896 w 71133"/>
                  <a:gd name="connsiteY5" fmla="*/ 0 h 23383"/>
                  <a:gd name="connsiteX6" fmla="*/ 119 w 71133"/>
                  <a:gd name="connsiteY6" fmla="*/ 1009 h 23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133" h="23383">
                    <a:moveTo>
                      <a:pt x="119" y="950"/>
                    </a:moveTo>
                    <a:cubicBezTo>
                      <a:pt x="59" y="1841"/>
                      <a:pt x="0" y="2731"/>
                      <a:pt x="0" y="3681"/>
                    </a:cubicBezTo>
                    <a:cubicBezTo>
                      <a:pt x="0" y="9382"/>
                      <a:pt x="1662" y="14725"/>
                      <a:pt x="4513" y="19357"/>
                    </a:cubicBezTo>
                    <a:cubicBezTo>
                      <a:pt x="21019" y="23988"/>
                      <a:pt x="42514" y="25829"/>
                      <a:pt x="67274" y="18229"/>
                    </a:cubicBezTo>
                    <a:cubicBezTo>
                      <a:pt x="69708" y="13894"/>
                      <a:pt x="71133" y="8906"/>
                      <a:pt x="71133" y="3681"/>
                    </a:cubicBezTo>
                    <a:cubicBezTo>
                      <a:pt x="71133" y="2434"/>
                      <a:pt x="71074" y="1188"/>
                      <a:pt x="70896" y="0"/>
                    </a:cubicBezTo>
                    <a:cubicBezTo>
                      <a:pt x="42336" y="9738"/>
                      <a:pt x="17932" y="6769"/>
                      <a:pt x="119" y="100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8" name="Freeform: Shape 8937">
                <a:extLst>
                  <a:ext uri="{FF2B5EF4-FFF2-40B4-BE49-F238E27FC236}">
                    <a16:creationId xmlns:a16="http://schemas.microsoft.com/office/drawing/2014/main" id="{9E33C84A-CA1C-DEA4-F20F-14248F0894D6}"/>
                  </a:ext>
                </a:extLst>
              </p:cNvPr>
              <p:cNvSpPr/>
              <p:nvPr/>
            </p:nvSpPr>
            <p:spPr>
              <a:xfrm>
                <a:off x="4964520" y="3380787"/>
                <a:ext cx="540289" cy="137498"/>
              </a:xfrm>
              <a:custGeom>
                <a:avLst/>
                <a:gdLst>
                  <a:gd name="connsiteX0" fmla="*/ 0 w 62820"/>
                  <a:gd name="connsiteY0" fmla="*/ 1188 h 15987"/>
                  <a:gd name="connsiteX1" fmla="*/ 1781 w 62820"/>
                  <a:gd name="connsiteY1" fmla="*/ 3741 h 15987"/>
                  <a:gd name="connsiteX2" fmla="*/ 5878 w 62820"/>
                  <a:gd name="connsiteY2" fmla="*/ 13419 h 15987"/>
                  <a:gd name="connsiteX3" fmla="*/ 56408 w 62820"/>
                  <a:gd name="connsiteY3" fmla="*/ 12588 h 15987"/>
                  <a:gd name="connsiteX4" fmla="*/ 60386 w 62820"/>
                  <a:gd name="connsiteY4" fmla="*/ 3741 h 15987"/>
                  <a:gd name="connsiteX5" fmla="*/ 62820 w 62820"/>
                  <a:gd name="connsiteY5" fmla="*/ 0 h 15987"/>
                  <a:gd name="connsiteX6" fmla="*/ 59 w 62820"/>
                  <a:gd name="connsiteY6" fmla="*/ 1128 h 15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820" h="15987">
                    <a:moveTo>
                      <a:pt x="0" y="1188"/>
                    </a:moveTo>
                    <a:cubicBezTo>
                      <a:pt x="534" y="2078"/>
                      <a:pt x="1128" y="2909"/>
                      <a:pt x="1781" y="3741"/>
                    </a:cubicBezTo>
                    <a:cubicBezTo>
                      <a:pt x="4038" y="6650"/>
                      <a:pt x="5403" y="9975"/>
                      <a:pt x="5878" y="13419"/>
                    </a:cubicBezTo>
                    <a:cubicBezTo>
                      <a:pt x="19950" y="16566"/>
                      <a:pt x="37110" y="17397"/>
                      <a:pt x="56408" y="12588"/>
                    </a:cubicBezTo>
                    <a:cubicBezTo>
                      <a:pt x="56942" y="9441"/>
                      <a:pt x="58308" y="6413"/>
                      <a:pt x="60386" y="3741"/>
                    </a:cubicBezTo>
                    <a:cubicBezTo>
                      <a:pt x="61277" y="2553"/>
                      <a:pt x="62108" y="1306"/>
                      <a:pt x="62820" y="0"/>
                    </a:cubicBezTo>
                    <a:cubicBezTo>
                      <a:pt x="38060" y="7659"/>
                      <a:pt x="16566" y="5760"/>
                      <a:pt x="59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9" name="Freeform: Shape 8938">
                <a:extLst>
                  <a:ext uri="{FF2B5EF4-FFF2-40B4-BE49-F238E27FC236}">
                    <a16:creationId xmlns:a16="http://schemas.microsoft.com/office/drawing/2014/main" id="{7A12B7FF-0212-0658-BF9A-7E43B1266919}"/>
                  </a:ext>
                </a:extLst>
              </p:cNvPr>
              <p:cNvSpPr/>
              <p:nvPr/>
            </p:nvSpPr>
            <p:spPr>
              <a:xfrm>
                <a:off x="4926213" y="3138732"/>
                <a:ext cx="608715" cy="140688"/>
              </a:xfrm>
              <a:custGeom>
                <a:avLst/>
                <a:gdLst>
                  <a:gd name="connsiteX0" fmla="*/ 2494 w 70776"/>
                  <a:gd name="connsiteY0" fmla="*/ 950 h 16358"/>
                  <a:gd name="connsiteX1" fmla="*/ 1722 w 70776"/>
                  <a:gd name="connsiteY1" fmla="*/ 3503 h 16358"/>
                  <a:gd name="connsiteX2" fmla="*/ 0 w 70776"/>
                  <a:gd name="connsiteY2" fmla="*/ 10985 h 16358"/>
                  <a:gd name="connsiteX3" fmla="*/ 70777 w 70776"/>
                  <a:gd name="connsiteY3" fmla="*/ 9975 h 16358"/>
                  <a:gd name="connsiteX4" fmla="*/ 69174 w 70776"/>
                  <a:gd name="connsiteY4" fmla="*/ 3503 h 16358"/>
                  <a:gd name="connsiteX5" fmla="*/ 68224 w 70776"/>
                  <a:gd name="connsiteY5" fmla="*/ 0 h 16358"/>
                  <a:gd name="connsiteX6" fmla="*/ 2434 w 70776"/>
                  <a:gd name="connsiteY6" fmla="*/ 950 h 1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776" h="16358">
                    <a:moveTo>
                      <a:pt x="2494" y="950"/>
                    </a:moveTo>
                    <a:cubicBezTo>
                      <a:pt x="2315" y="1781"/>
                      <a:pt x="2078" y="2672"/>
                      <a:pt x="1722" y="3503"/>
                    </a:cubicBezTo>
                    <a:cubicBezTo>
                      <a:pt x="831" y="5878"/>
                      <a:pt x="237" y="8372"/>
                      <a:pt x="0" y="10985"/>
                    </a:cubicBezTo>
                    <a:cubicBezTo>
                      <a:pt x="17754" y="16804"/>
                      <a:pt x="42217" y="19773"/>
                      <a:pt x="70777" y="9975"/>
                    </a:cubicBezTo>
                    <a:cubicBezTo>
                      <a:pt x="70480" y="7719"/>
                      <a:pt x="69945" y="5581"/>
                      <a:pt x="69174" y="3503"/>
                    </a:cubicBezTo>
                    <a:cubicBezTo>
                      <a:pt x="68758" y="2375"/>
                      <a:pt x="68461" y="1188"/>
                      <a:pt x="68224" y="0"/>
                    </a:cubicBezTo>
                    <a:cubicBezTo>
                      <a:pt x="42038" y="8313"/>
                      <a:pt x="19416" y="6057"/>
                      <a:pt x="2434" y="95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0" name="Freeform: Shape 8939">
                <a:extLst>
                  <a:ext uri="{FF2B5EF4-FFF2-40B4-BE49-F238E27FC236}">
                    <a16:creationId xmlns:a16="http://schemas.microsoft.com/office/drawing/2014/main" id="{F9EFB5FE-D8EC-9A47-7783-BD8ABA13BADE}"/>
                  </a:ext>
                </a:extLst>
              </p:cNvPr>
              <p:cNvSpPr/>
              <p:nvPr/>
            </p:nvSpPr>
            <p:spPr>
              <a:xfrm>
                <a:off x="4901702" y="2661761"/>
                <a:ext cx="655192" cy="138349"/>
              </a:xfrm>
              <a:custGeom>
                <a:avLst/>
                <a:gdLst>
                  <a:gd name="connsiteX0" fmla="*/ 5581 w 76180"/>
                  <a:gd name="connsiteY0" fmla="*/ 772 h 16086"/>
                  <a:gd name="connsiteX1" fmla="*/ 0 w 76180"/>
                  <a:gd name="connsiteY1" fmla="*/ 9738 h 16086"/>
                  <a:gd name="connsiteX2" fmla="*/ 76180 w 76180"/>
                  <a:gd name="connsiteY2" fmla="*/ 8847 h 16086"/>
                  <a:gd name="connsiteX3" fmla="*/ 70362 w 76180"/>
                  <a:gd name="connsiteY3" fmla="*/ 0 h 16086"/>
                  <a:gd name="connsiteX4" fmla="*/ 5581 w 76180"/>
                  <a:gd name="connsiteY4" fmla="*/ 772 h 1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80" h="16086">
                    <a:moveTo>
                      <a:pt x="5581" y="772"/>
                    </a:moveTo>
                    <a:cubicBezTo>
                      <a:pt x="3266" y="3503"/>
                      <a:pt x="1425" y="6532"/>
                      <a:pt x="0" y="9738"/>
                    </a:cubicBezTo>
                    <a:cubicBezTo>
                      <a:pt x="18466" y="16329"/>
                      <a:pt x="44948" y="20248"/>
                      <a:pt x="76180" y="8847"/>
                    </a:cubicBezTo>
                    <a:cubicBezTo>
                      <a:pt x="74696" y="5641"/>
                      <a:pt x="72736" y="2672"/>
                      <a:pt x="70362" y="0"/>
                    </a:cubicBezTo>
                    <a:cubicBezTo>
                      <a:pt x="44592" y="8016"/>
                      <a:pt x="22385" y="5760"/>
                      <a:pt x="5581" y="772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1" name="Freeform: Shape 8940">
                <a:extLst>
                  <a:ext uri="{FF2B5EF4-FFF2-40B4-BE49-F238E27FC236}">
                    <a16:creationId xmlns:a16="http://schemas.microsoft.com/office/drawing/2014/main" id="{BE60F6B5-6E51-9686-085B-0439FE9390C8}"/>
                  </a:ext>
                </a:extLst>
              </p:cNvPr>
              <p:cNvSpPr/>
              <p:nvPr/>
            </p:nvSpPr>
            <p:spPr>
              <a:xfrm>
                <a:off x="4877706" y="2737343"/>
                <a:ext cx="706839" cy="209355"/>
              </a:xfrm>
              <a:custGeom>
                <a:avLst/>
                <a:gdLst>
                  <a:gd name="connsiteX0" fmla="*/ 2791 w 82185"/>
                  <a:gd name="connsiteY0" fmla="*/ 950 h 24342"/>
                  <a:gd name="connsiteX1" fmla="*/ 0 w 82185"/>
                  <a:gd name="connsiteY1" fmla="*/ 14369 h 24342"/>
                  <a:gd name="connsiteX2" fmla="*/ 119 w 82185"/>
                  <a:gd name="connsiteY2" fmla="*/ 16982 h 24342"/>
                  <a:gd name="connsiteX3" fmla="*/ 82177 w 82185"/>
                  <a:gd name="connsiteY3" fmla="*/ 15853 h 24342"/>
                  <a:gd name="connsiteX4" fmla="*/ 82177 w 82185"/>
                  <a:gd name="connsiteY4" fmla="*/ 14963 h 24342"/>
                  <a:gd name="connsiteX5" fmla="*/ 78971 w 82185"/>
                  <a:gd name="connsiteY5" fmla="*/ 0 h 24342"/>
                  <a:gd name="connsiteX6" fmla="*/ 2791 w 82185"/>
                  <a:gd name="connsiteY6" fmla="*/ 890 h 24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185" h="24342">
                    <a:moveTo>
                      <a:pt x="2791" y="950"/>
                    </a:moveTo>
                    <a:cubicBezTo>
                      <a:pt x="1009" y="5106"/>
                      <a:pt x="0" y="9678"/>
                      <a:pt x="0" y="14369"/>
                    </a:cubicBezTo>
                    <a:cubicBezTo>
                      <a:pt x="0" y="15260"/>
                      <a:pt x="0" y="16091"/>
                      <a:pt x="119" y="16982"/>
                    </a:cubicBezTo>
                    <a:cubicBezTo>
                      <a:pt x="19297" y="24404"/>
                      <a:pt x="48035" y="29392"/>
                      <a:pt x="82177" y="15853"/>
                    </a:cubicBezTo>
                    <a:cubicBezTo>
                      <a:pt x="82177" y="15557"/>
                      <a:pt x="82177" y="15260"/>
                      <a:pt x="82177" y="14963"/>
                    </a:cubicBezTo>
                    <a:cubicBezTo>
                      <a:pt x="82296" y="9678"/>
                      <a:pt x="81108" y="4631"/>
                      <a:pt x="78971" y="0"/>
                    </a:cubicBezTo>
                    <a:cubicBezTo>
                      <a:pt x="47739" y="11400"/>
                      <a:pt x="21257" y="7482"/>
                      <a:pt x="2791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2" name="Freeform: Shape 8941">
                <a:extLst>
                  <a:ext uri="{FF2B5EF4-FFF2-40B4-BE49-F238E27FC236}">
                    <a16:creationId xmlns:a16="http://schemas.microsoft.com/office/drawing/2014/main" id="{240208F1-9774-95FA-5699-FDA293F64601}"/>
                  </a:ext>
                </a:extLst>
              </p:cNvPr>
              <p:cNvSpPr/>
              <p:nvPr/>
            </p:nvSpPr>
            <p:spPr>
              <a:xfrm>
                <a:off x="4906303" y="2975829"/>
                <a:ext cx="655192" cy="210568"/>
              </a:xfrm>
              <a:custGeom>
                <a:avLst/>
                <a:gdLst>
                  <a:gd name="connsiteX0" fmla="*/ 0 w 76180"/>
                  <a:gd name="connsiteY0" fmla="*/ 1247 h 24483"/>
                  <a:gd name="connsiteX1" fmla="*/ 2197 w 76180"/>
                  <a:gd name="connsiteY1" fmla="*/ 5225 h 24483"/>
                  <a:gd name="connsiteX2" fmla="*/ 4809 w 76180"/>
                  <a:gd name="connsiteY2" fmla="*/ 19891 h 24483"/>
                  <a:gd name="connsiteX3" fmla="*/ 70599 w 76180"/>
                  <a:gd name="connsiteY3" fmla="*/ 18941 h 24483"/>
                  <a:gd name="connsiteX4" fmla="*/ 73449 w 76180"/>
                  <a:gd name="connsiteY4" fmla="*/ 5166 h 24483"/>
                  <a:gd name="connsiteX5" fmla="*/ 76180 w 76180"/>
                  <a:gd name="connsiteY5" fmla="*/ 0 h 24483"/>
                  <a:gd name="connsiteX6" fmla="*/ 0 w 76180"/>
                  <a:gd name="connsiteY6" fmla="*/ 1247 h 2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80" h="24483">
                    <a:moveTo>
                      <a:pt x="0" y="1247"/>
                    </a:moveTo>
                    <a:cubicBezTo>
                      <a:pt x="653" y="2613"/>
                      <a:pt x="1366" y="3919"/>
                      <a:pt x="2197" y="5225"/>
                    </a:cubicBezTo>
                    <a:cubicBezTo>
                      <a:pt x="5047" y="9678"/>
                      <a:pt x="5938" y="14904"/>
                      <a:pt x="4809" y="19891"/>
                    </a:cubicBezTo>
                    <a:cubicBezTo>
                      <a:pt x="21791" y="24998"/>
                      <a:pt x="44414" y="27313"/>
                      <a:pt x="70599" y="18941"/>
                    </a:cubicBezTo>
                    <a:cubicBezTo>
                      <a:pt x="69768" y="14191"/>
                      <a:pt x="70777" y="9322"/>
                      <a:pt x="73449" y="5166"/>
                    </a:cubicBezTo>
                    <a:cubicBezTo>
                      <a:pt x="74518" y="3503"/>
                      <a:pt x="75408" y="1781"/>
                      <a:pt x="76180" y="0"/>
                    </a:cubicBezTo>
                    <a:cubicBezTo>
                      <a:pt x="45008" y="11519"/>
                      <a:pt x="18585" y="7778"/>
                      <a:pt x="0" y="124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3" name="Freeform: Shape 8942">
                <a:extLst>
                  <a:ext uri="{FF2B5EF4-FFF2-40B4-BE49-F238E27FC236}">
                    <a16:creationId xmlns:a16="http://schemas.microsoft.com/office/drawing/2014/main" id="{D4A3474A-FCEB-FD67-CB40-749E25CEBE6E}"/>
                  </a:ext>
                </a:extLst>
              </p:cNvPr>
              <p:cNvSpPr/>
              <p:nvPr/>
            </p:nvSpPr>
            <p:spPr>
              <a:xfrm>
                <a:off x="4878721" y="2874204"/>
                <a:ext cx="705747" cy="165475"/>
              </a:xfrm>
              <a:custGeom>
                <a:avLst/>
                <a:gdLst>
                  <a:gd name="connsiteX0" fmla="*/ 0 w 82058"/>
                  <a:gd name="connsiteY0" fmla="*/ 1069 h 19240"/>
                  <a:gd name="connsiteX1" fmla="*/ 3206 w 82058"/>
                  <a:gd name="connsiteY1" fmla="*/ 13063 h 19240"/>
                  <a:gd name="connsiteX2" fmla="*/ 79387 w 82058"/>
                  <a:gd name="connsiteY2" fmla="*/ 11816 h 19240"/>
                  <a:gd name="connsiteX3" fmla="*/ 82058 w 82058"/>
                  <a:gd name="connsiteY3" fmla="*/ 0 h 19240"/>
                  <a:gd name="connsiteX4" fmla="*/ 0 w 82058"/>
                  <a:gd name="connsiteY4" fmla="*/ 1128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058" h="19240">
                    <a:moveTo>
                      <a:pt x="0" y="1069"/>
                    </a:moveTo>
                    <a:cubicBezTo>
                      <a:pt x="297" y="5285"/>
                      <a:pt x="1425" y="9322"/>
                      <a:pt x="3206" y="13063"/>
                    </a:cubicBezTo>
                    <a:cubicBezTo>
                      <a:pt x="21791" y="19594"/>
                      <a:pt x="48214" y="23335"/>
                      <a:pt x="79387" y="11816"/>
                    </a:cubicBezTo>
                    <a:cubicBezTo>
                      <a:pt x="80989" y="8135"/>
                      <a:pt x="81880" y="4156"/>
                      <a:pt x="82058" y="0"/>
                    </a:cubicBezTo>
                    <a:cubicBezTo>
                      <a:pt x="47858" y="13479"/>
                      <a:pt x="19119" y="8550"/>
                      <a:pt x="0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4" name="Freeform: Shape 8943">
                <a:extLst>
                  <a:ext uri="{FF2B5EF4-FFF2-40B4-BE49-F238E27FC236}">
                    <a16:creationId xmlns:a16="http://schemas.microsoft.com/office/drawing/2014/main" id="{EBFEAEED-00D9-0266-3103-5E4289C0FEDA}"/>
                  </a:ext>
                </a:extLst>
              </p:cNvPr>
              <p:cNvSpPr/>
              <p:nvPr/>
            </p:nvSpPr>
            <p:spPr>
              <a:xfrm>
                <a:off x="5104951" y="2473829"/>
                <a:ext cx="253287" cy="135838"/>
              </a:xfrm>
              <a:custGeom>
                <a:avLst/>
                <a:gdLst>
                  <a:gd name="connsiteX0" fmla="*/ 29451 w 29450"/>
                  <a:gd name="connsiteY0" fmla="*/ 7897 h 15794"/>
                  <a:gd name="connsiteX1" fmla="*/ 14725 w 29450"/>
                  <a:gd name="connsiteY1" fmla="*/ 15794 h 15794"/>
                  <a:gd name="connsiteX2" fmla="*/ 0 w 29450"/>
                  <a:gd name="connsiteY2" fmla="*/ 7897 h 15794"/>
                  <a:gd name="connsiteX3" fmla="*/ 14725 w 29450"/>
                  <a:gd name="connsiteY3" fmla="*/ 0 h 15794"/>
                  <a:gd name="connsiteX4" fmla="*/ 29451 w 29450"/>
                  <a:gd name="connsiteY4" fmla="*/ 7897 h 15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50" h="15794">
                    <a:moveTo>
                      <a:pt x="29451" y="7897"/>
                    </a:moveTo>
                    <a:cubicBezTo>
                      <a:pt x="29451" y="12232"/>
                      <a:pt x="22860" y="15794"/>
                      <a:pt x="14725" y="15794"/>
                    </a:cubicBezTo>
                    <a:cubicBezTo>
                      <a:pt x="6591" y="15794"/>
                      <a:pt x="0" y="12232"/>
                      <a:pt x="0" y="7897"/>
                    </a:cubicBezTo>
                    <a:cubicBezTo>
                      <a:pt x="0" y="3563"/>
                      <a:pt x="6591" y="0"/>
                      <a:pt x="14725" y="0"/>
                    </a:cubicBezTo>
                    <a:cubicBezTo>
                      <a:pt x="22860" y="0"/>
                      <a:pt x="29451" y="3563"/>
                      <a:pt x="29451" y="7897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45" name="Graphic 4">
                <a:extLst>
                  <a:ext uri="{FF2B5EF4-FFF2-40B4-BE49-F238E27FC236}">
                    <a16:creationId xmlns:a16="http://schemas.microsoft.com/office/drawing/2014/main" id="{82FD9E5B-92BB-90D1-201F-A4318AC957BD}"/>
                  </a:ext>
                </a:extLst>
              </p:cNvPr>
              <p:cNvGrpSpPr/>
              <p:nvPr/>
            </p:nvGrpSpPr>
            <p:grpSpPr>
              <a:xfrm>
                <a:off x="5150439" y="2203883"/>
                <a:ext cx="162327" cy="330211"/>
                <a:chOff x="7070730" y="5475319"/>
                <a:chExt cx="18874" cy="38394"/>
              </a:xfrm>
            </p:grpSpPr>
            <p:sp>
              <p:nvSpPr>
                <p:cNvPr id="9069" name="Freeform: Shape 9068">
                  <a:extLst>
                    <a:ext uri="{FF2B5EF4-FFF2-40B4-BE49-F238E27FC236}">
                      <a16:creationId xmlns:a16="http://schemas.microsoft.com/office/drawing/2014/main" id="{28729562-C02D-4DB3-A7AC-2AD6F65A323F}"/>
                    </a:ext>
                  </a:extLst>
                </p:cNvPr>
                <p:cNvSpPr/>
                <p:nvPr/>
              </p:nvSpPr>
              <p:spPr>
                <a:xfrm>
                  <a:off x="7074606" y="5478918"/>
                  <a:ext cx="11121" cy="27847"/>
                </a:xfrm>
                <a:custGeom>
                  <a:avLst/>
                  <a:gdLst>
                    <a:gd name="connsiteX0" fmla="*/ 9717 w 11121"/>
                    <a:gd name="connsiteY0" fmla="*/ 1009 h 27847"/>
                    <a:gd name="connsiteX1" fmla="*/ 7164 w 11121"/>
                    <a:gd name="connsiteY1" fmla="*/ 0 h 27847"/>
                    <a:gd name="connsiteX2" fmla="*/ 6867 w 11121"/>
                    <a:gd name="connsiteY2" fmla="*/ 475 h 27847"/>
                    <a:gd name="connsiteX3" fmla="*/ 5917 w 11121"/>
                    <a:gd name="connsiteY3" fmla="*/ 238 h 27847"/>
                    <a:gd name="connsiteX4" fmla="*/ 5561 w 11121"/>
                    <a:gd name="connsiteY4" fmla="*/ 178 h 27847"/>
                    <a:gd name="connsiteX5" fmla="*/ 5204 w 11121"/>
                    <a:gd name="connsiteY5" fmla="*/ 238 h 27847"/>
                    <a:gd name="connsiteX6" fmla="*/ 4255 w 11121"/>
                    <a:gd name="connsiteY6" fmla="*/ 475 h 27847"/>
                    <a:gd name="connsiteX7" fmla="*/ 3957 w 11121"/>
                    <a:gd name="connsiteY7" fmla="*/ 0 h 27847"/>
                    <a:gd name="connsiteX8" fmla="*/ 1404 w 11121"/>
                    <a:gd name="connsiteY8" fmla="*/ 1009 h 27847"/>
                    <a:gd name="connsiteX9" fmla="*/ 5561 w 11121"/>
                    <a:gd name="connsiteY9" fmla="*/ 27848 h 27847"/>
                    <a:gd name="connsiteX10" fmla="*/ 9717 w 11121"/>
                    <a:gd name="connsiteY10" fmla="*/ 1009 h 27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1" h="27847">
                      <a:moveTo>
                        <a:pt x="9717" y="1009"/>
                      </a:moveTo>
                      <a:cubicBezTo>
                        <a:pt x="9301" y="535"/>
                        <a:pt x="8648" y="0"/>
                        <a:pt x="7164" y="0"/>
                      </a:cubicBezTo>
                      <a:cubicBezTo>
                        <a:pt x="7045" y="178"/>
                        <a:pt x="6926" y="297"/>
                        <a:pt x="6867" y="475"/>
                      </a:cubicBezTo>
                      <a:cubicBezTo>
                        <a:pt x="6570" y="356"/>
                        <a:pt x="6273" y="297"/>
                        <a:pt x="5917" y="238"/>
                      </a:cubicBezTo>
                      <a:cubicBezTo>
                        <a:pt x="5798" y="238"/>
                        <a:pt x="5679" y="238"/>
                        <a:pt x="5561" y="178"/>
                      </a:cubicBezTo>
                      <a:cubicBezTo>
                        <a:pt x="5442" y="178"/>
                        <a:pt x="5323" y="178"/>
                        <a:pt x="5204" y="238"/>
                      </a:cubicBezTo>
                      <a:cubicBezTo>
                        <a:pt x="4848" y="297"/>
                        <a:pt x="4551" y="416"/>
                        <a:pt x="4255" y="475"/>
                      </a:cubicBezTo>
                      <a:cubicBezTo>
                        <a:pt x="4136" y="297"/>
                        <a:pt x="4017" y="178"/>
                        <a:pt x="3957" y="0"/>
                      </a:cubicBezTo>
                      <a:cubicBezTo>
                        <a:pt x="2532" y="0"/>
                        <a:pt x="1820" y="535"/>
                        <a:pt x="1404" y="1009"/>
                      </a:cubicBezTo>
                      <a:cubicBezTo>
                        <a:pt x="-1980" y="4809"/>
                        <a:pt x="1286" y="17694"/>
                        <a:pt x="5561" y="27848"/>
                      </a:cubicBezTo>
                      <a:cubicBezTo>
                        <a:pt x="9836" y="17694"/>
                        <a:pt x="13102" y="4869"/>
                        <a:pt x="9717" y="1009"/>
                      </a:cubicBezTo>
                      <a:close/>
                    </a:path>
                  </a:pathLst>
                </a:custGeom>
                <a:no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70" name="Freeform: Shape 9069">
                  <a:extLst>
                    <a:ext uri="{FF2B5EF4-FFF2-40B4-BE49-F238E27FC236}">
                      <a16:creationId xmlns:a16="http://schemas.microsoft.com/office/drawing/2014/main" id="{F1DF359B-F769-A657-EE88-22DE34F563DE}"/>
                    </a:ext>
                  </a:extLst>
                </p:cNvPr>
                <p:cNvSpPr/>
                <p:nvPr/>
              </p:nvSpPr>
              <p:spPr>
                <a:xfrm>
                  <a:off x="7070730" y="5475319"/>
                  <a:ext cx="18874" cy="38394"/>
                </a:xfrm>
                <a:custGeom>
                  <a:avLst/>
                  <a:gdLst>
                    <a:gd name="connsiteX0" fmla="*/ 11574 w 18874"/>
                    <a:gd name="connsiteY0" fmla="*/ 36079 h 38394"/>
                    <a:gd name="connsiteX1" fmla="*/ 16622 w 18874"/>
                    <a:gd name="connsiteY1" fmla="*/ 2353 h 38394"/>
                    <a:gd name="connsiteX2" fmla="*/ 9437 w 18874"/>
                    <a:gd name="connsiteY2" fmla="*/ 96 h 38394"/>
                    <a:gd name="connsiteX3" fmla="*/ 2252 w 18874"/>
                    <a:gd name="connsiteY3" fmla="*/ 2353 h 38394"/>
                    <a:gd name="connsiteX4" fmla="*/ 7300 w 18874"/>
                    <a:gd name="connsiteY4" fmla="*/ 36079 h 38394"/>
                    <a:gd name="connsiteX5" fmla="*/ 6884 w 18874"/>
                    <a:gd name="connsiteY5" fmla="*/ 36910 h 38394"/>
                    <a:gd name="connsiteX6" fmla="*/ 7893 w 18874"/>
                    <a:gd name="connsiteY6" fmla="*/ 37325 h 38394"/>
                    <a:gd name="connsiteX7" fmla="*/ 8428 w 18874"/>
                    <a:gd name="connsiteY7" fmla="*/ 38394 h 38394"/>
                    <a:gd name="connsiteX8" fmla="*/ 9437 w 18874"/>
                    <a:gd name="connsiteY8" fmla="*/ 37979 h 38394"/>
                    <a:gd name="connsiteX9" fmla="*/ 10446 w 18874"/>
                    <a:gd name="connsiteY9" fmla="*/ 38394 h 38394"/>
                    <a:gd name="connsiteX10" fmla="*/ 10981 w 18874"/>
                    <a:gd name="connsiteY10" fmla="*/ 37325 h 38394"/>
                    <a:gd name="connsiteX11" fmla="*/ 11990 w 18874"/>
                    <a:gd name="connsiteY11" fmla="*/ 36910 h 38394"/>
                    <a:gd name="connsiteX12" fmla="*/ 11574 w 18874"/>
                    <a:gd name="connsiteY12" fmla="*/ 36079 h 38394"/>
                    <a:gd name="connsiteX13" fmla="*/ 5281 w 18874"/>
                    <a:gd name="connsiteY13" fmla="*/ 4609 h 38394"/>
                    <a:gd name="connsiteX14" fmla="*/ 7834 w 18874"/>
                    <a:gd name="connsiteY14" fmla="*/ 3599 h 38394"/>
                    <a:gd name="connsiteX15" fmla="*/ 8131 w 18874"/>
                    <a:gd name="connsiteY15" fmla="*/ 4075 h 38394"/>
                    <a:gd name="connsiteX16" fmla="*/ 9081 w 18874"/>
                    <a:gd name="connsiteY16" fmla="*/ 3837 h 38394"/>
                    <a:gd name="connsiteX17" fmla="*/ 9437 w 18874"/>
                    <a:gd name="connsiteY17" fmla="*/ 3778 h 38394"/>
                    <a:gd name="connsiteX18" fmla="*/ 9793 w 18874"/>
                    <a:gd name="connsiteY18" fmla="*/ 3837 h 38394"/>
                    <a:gd name="connsiteX19" fmla="*/ 10743 w 18874"/>
                    <a:gd name="connsiteY19" fmla="*/ 4075 h 38394"/>
                    <a:gd name="connsiteX20" fmla="*/ 11040 w 18874"/>
                    <a:gd name="connsiteY20" fmla="*/ 3599 h 38394"/>
                    <a:gd name="connsiteX21" fmla="*/ 13593 w 18874"/>
                    <a:gd name="connsiteY21" fmla="*/ 4609 h 38394"/>
                    <a:gd name="connsiteX22" fmla="*/ 9437 w 18874"/>
                    <a:gd name="connsiteY22" fmla="*/ 31447 h 38394"/>
                    <a:gd name="connsiteX23" fmla="*/ 5281 w 18874"/>
                    <a:gd name="connsiteY23" fmla="*/ 4609 h 38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8874" h="38394">
                      <a:moveTo>
                        <a:pt x="11574" y="36079"/>
                      </a:moveTo>
                      <a:cubicBezTo>
                        <a:pt x="15612" y="27409"/>
                        <a:pt x="22441" y="8884"/>
                        <a:pt x="16622" y="2353"/>
                      </a:cubicBezTo>
                      <a:cubicBezTo>
                        <a:pt x="15434" y="1046"/>
                        <a:pt x="13237" y="-319"/>
                        <a:pt x="9437" y="96"/>
                      </a:cubicBezTo>
                      <a:cubicBezTo>
                        <a:pt x="5577" y="-379"/>
                        <a:pt x="3440" y="987"/>
                        <a:pt x="2252" y="2353"/>
                      </a:cubicBezTo>
                      <a:cubicBezTo>
                        <a:pt x="-3566" y="8884"/>
                        <a:pt x="3262" y="27409"/>
                        <a:pt x="7300" y="36079"/>
                      </a:cubicBezTo>
                      <a:cubicBezTo>
                        <a:pt x="7181" y="36375"/>
                        <a:pt x="7003" y="36613"/>
                        <a:pt x="6884" y="36910"/>
                      </a:cubicBezTo>
                      <a:lnTo>
                        <a:pt x="7893" y="37325"/>
                      </a:lnTo>
                      <a:cubicBezTo>
                        <a:pt x="8071" y="37682"/>
                        <a:pt x="8249" y="38097"/>
                        <a:pt x="8428" y="38394"/>
                      </a:cubicBezTo>
                      <a:lnTo>
                        <a:pt x="9437" y="37979"/>
                      </a:lnTo>
                      <a:lnTo>
                        <a:pt x="10446" y="38394"/>
                      </a:lnTo>
                      <a:cubicBezTo>
                        <a:pt x="10625" y="38097"/>
                        <a:pt x="10803" y="37682"/>
                        <a:pt x="10981" y="37325"/>
                      </a:cubicBezTo>
                      <a:lnTo>
                        <a:pt x="11990" y="36910"/>
                      </a:lnTo>
                      <a:cubicBezTo>
                        <a:pt x="11990" y="36910"/>
                        <a:pt x="11693" y="36375"/>
                        <a:pt x="11574" y="36079"/>
                      </a:cubicBezTo>
                      <a:close/>
                      <a:moveTo>
                        <a:pt x="5281" y="4609"/>
                      </a:moveTo>
                      <a:cubicBezTo>
                        <a:pt x="5696" y="4134"/>
                        <a:pt x="6349" y="3599"/>
                        <a:pt x="7834" y="3599"/>
                      </a:cubicBezTo>
                      <a:cubicBezTo>
                        <a:pt x="7953" y="3778"/>
                        <a:pt x="8071" y="3896"/>
                        <a:pt x="8131" y="4075"/>
                      </a:cubicBezTo>
                      <a:cubicBezTo>
                        <a:pt x="8428" y="3956"/>
                        <a:pt x="8725" y="3896"/>
                        <a:pt x="9081" y="3837"/>
                      </a:cubicBezTo>
                      <a:cubicBezTo>
                        <a:pt x="9200" y="3837"/>
                        <a:pt x="9318" y="3837"/>
                        <a:pt x="9437" y="3778"/>
                      </a:cubicBezTo>
                      <a:cubicBezTo>
                        <a:pt x="9556" y="3778"/>
                        <a:pt x="9674" y="3778"/>
                        <a:pt x="9793" y="3837"/>
                      </a:cubicBezTo>
                      <a:cubicBezTo>
                        <a:pt x="10149" y="3896"/>
                        <a:pt x="10446" y="4015"/>
                        <a:pt x="10743" y="4075"/>
                      </a:cubicBezTo>
                      <a:cubicBezTo>
                        <a:pt x="10862" y="3896"/>
                        <a:pt x="10981" y="3778"/>
                        <a:pt x="11040" y="3599"/>
                      </a:cubicBezTo>
                      <a:cubicBezTo>
                        <a:pt x="12465" y="3599"/>
                        <a:pt x="13178" y="4134"/>
                        <a:pt x="13593" y="4609"/>
                      </a:cubicBezTo>
                      <a:cubicBezTo>
                        <a:pt x="16978" y="8409"/>
                        <a:pt x="13712" y="21294"/>
                        <a:pt x="9437" y="31447"/>
                      </a:cubicBezTo>
                      <a:cubicBezTo>
                        <a:pt x="5162" y="21294"/>
                        <a:pt x="1896" y="8468"/>
                        <a:pt x="5281" y="4609"/>
                      </a:cubicBezTo>
                      <a:close/>
                    </a:path>
                  </a:pathLst>
                </a:custGeom>
                <a:solidFill>
                  <a:srgbClr val="E02014"/>
                </a:solidFill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46" name="Freeform: Shape 8945">
                <a:extLst>
                  <a:ext uri="{FF2B5EF4-FFF2-40B4-BE49-F238E27FC236}">
                    <a16:creationId xmlns:a16="http://schemas.microsoft.com/office/drawing/2014/main" id="{E5D7B11C-FF2C-A2B3-D129-0124A35883BE}"/>
                  </a:ext>
                </a:extLst>
              </p:cNvPr>
              <p:cNvSpPr/>
              <p:nvPr/>
            </p:nvSpPr>
            <p:spPr>
              <a:xfrm>
                <a:off x="5607965" y="1376394"/>
                <a:ext cx="396857" cy="597044"/>
              </a:xfrm>
              <a:custGeom>
                <a:avLst/>
                <a:gdLst>
                  <a:gd name="connsiteX0" fmla="*/ 0 w 46143"/>
                  <a:gd name="connsiteY0" fmla="*/ 68223 h 69419"/>
                  <a:gd name="connsiteX1" fmla="*/ 3147 w 46143"/>
                  <a:gd name="connsiteY1" fmla="*/ 58604 h 69419"/>
                  <a:gd name="connsiteX2" fmla="*/ 6947 w 46143"/>
                  <a:gd name="connsiteY2" fmla="*/ 49164 h 69419"/>
                  <a:gd name="connsiteX3" fmla="*/ 16091 w 46143"/>
                  <a:gd name="connsiteY3" fmla="*/ 30816 h 69419"/>
                  <a:gd name="connsiteX4" fmla="*/ 18704 w 46143"/>
                  <a:gd name="connsiteY4" fmla="*/ 26363 h 69419"/>
                  <a:gd name="connsiteX5" fmla="*/ 21494 w 46143"/>
                  <a:gd name="connsiteY5" fmla="*/ 21969 h 69419"/>
                  <a:gd name="connsiteX6" fmla="*/ 24523 w 46143"/>
                  <a:gd name="connsiteY6" fmla="*/ 17694 h 69419"/>
                  <a:gd name="connsiteX7" fmla="*/ 27729 w 46143"/>
                  <a:gd name="connsiteY7" fmla="*/ 13538 h 69419"/>
                  <a:gd name="connsiteX8" fmla="*/ 29451 w 46143"/>
                  <a:gd name="connsiteY8" fmla="*/ 11519 h 69419"/>
                  <a:gd name="connsiteX9" fmla="*/ 30341 w 46143"/>
                  <a:gd name="connsiteY9" fmla="*/ 10510 h 69419"/>
                  <a:gd name="connsiteX10" fmla="*/ 31232 w 46143"/>
                  <a:gd name="connsiteY10" fmla="*/ 9559 h 69419"/>
                  <a:gd name="connsiteX11" fmla="*/ 35151 w 46143"/>
                  <a:gd name="connsiteY11" fmla="*/ 5819 h 69419"/>
                  <a:gd name="connsiteX12" fmla="*/ 37289 w 46143"/>
                  <a:gd name="connsiteY12" fmla="*/ 4097 h 69419"/>
                  <a:gd name="connsiteX13" fmla="*/ 38417 w 46143"/>
                  <a:gd name="connsiteY13" fmla="*/ 3265 h 69419"/>
                  <a:gd name="connsiteX14" fmla="*/ 39604 w 46143"/>
                  <a:gd name="connsiteY14" fmla="*/ 2493 h 69419"/>
                  <a:gd name="connsiteX15" fmla="*/ 44770 w 46143"/>
                  <a:gd name="connsiteY15" fmla="*/ 59 h 69419"/>
                  <a:gd name="connsiteX16" fmla="*/ 46076 w 46143"/>
                  <a:gd name="connsiteY16" fmla="*/ 594 h 69419"/>
                  <a:gd name="connsiteX17" fmla="*/ 45601 w 46143"/>
                  <a:gd name="connsiteY17" fmla="*/ 1722 h 69419"/>
                  <a:gd name="connsiteX18" fmla="*/ 45601 w 46143"/>
                  <a:gd name="connsiteY18" fmla="*/ 1722 h 69419"/>
                  <a:gd name="connsiteX19" fmla="*/ 41326 w 46143"/>
                  <a:gd name="connsiteY19" fmla="*/ 4453 h 69419"/>
                  <a:gd name="connsiteX20" fmla="*/ 37586 w 46143"/>
                  <a:gd name="connsiteY20" fmla="*/ 7838 h 69419"/>
                  <a:gd name="connsiteX21" fmla="*/ 34201 w 46143"/>
                  <a:gd name="connsiteY21" fmla="*/ 11638 h 69419"/>
                  <a:gd name="connsiteX22" fmla="*/ 31113 w 46143"/>
                  <a:gd name="connsiteY22" fmla="*/ 15616 h 69419"/>
                  <a:gd name="connsiteX23" fmla="*/ 25472 w 46143"/>
                  <a:gd name="connsiteY23" fmla="*/ 24047 h 69419"/>
                  <a:gd name="connsiteX24" fmla="*/ 20366 w 46143"/>
                  <a:gd name="connsiteY24" fmla="*/ 32776 h 69419"/>
                  <a:gd name="connsiteX25" fmla="*/ 10985 w 46143"/>
                  <a:gd name="connsiteY25" fmla="*/ 50707 h 69419"/>
                  <a:gd name="connsiteX26" fmla="*/ 6472 w 46143"/>
                  <a:gd name="connsiteY26" fmla="*/ 59792 h 69419"/>
                  <a:gd name="connsiteX27" fmla="*/ 1960 w 46143"/>
                  <a:gd name="connsiteY27" fmla="*/ 68877 h 69419"/>
                  <a:gd name="connsiteX28" fmla="*/ 1960 w 46143"/>
                  <a:gd name="connsiteY28" fmla="*/ 68877 h 69419"/>
                  <a:gd name="connsiteX29" fmla="*/ 594 w 46143"/>
                  <a:gd name="connsiteY29" fmla="*/ 69352 h 69419"/>
                  <a:gd name="connsiteX30" fmla="*/ 59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0" y="68223"/>
                    </a:moveTo>
                    <a:cubicBezTo>
                      <a:pt x="891" y="64958"/>
                      <a:pt x="2019" y="61752"/>
                      <a:pt x="3147" y="58604"/>
                    </a:cubicBezTo>
                    <a:cubicBezTo>
                      <a:pt x="4334" y="55458"/>
                      <a:pt x="5581" y="52311"/>
                      <a:pt x="6947" y="49164"/>
                    </a:cubicBezTo>
                    <a:cubicBezTo>
                      <a:pt x="9678" y="42929"/>
                      <a:pt x="12707" y="36813"/>
                      <a:pt x="16091" y="30816"/>
                    </a:cubicBezTo>
                    <a:cubicBezTo>
                      <a:pt x="16922" y="29332"/>
                      <a:pt x="17813" y="27847"/>
                      <a:pt x="18704" y="26363"/>
                    </a:cubicBezTo>
                    <a:cubicBezTo>
                      <a:pt x="19594" y="24879"/>
                      <a:pt x="20544" y="23454"/>
                      <a:pt x="21494" y="21969"/>
                    </a:cubicBezTo>
                    <a:cubicBezTo>
                      <a:pt x="22445" y="20544"/>
                      <a:pt x="23454" y="19119"/>
                      <a:pt x="24523" y="17694"/>
                    </a:cubicBezTo>
                    <a:cubicBezTo>
                      <a:pt x="25532" y="16269"/>
                      <a:pt x="26660" y="14903"/>
                      <a:pt x="27729" y="13538"/>
                    </a:cubicBezTo>
                    <a:cubicBezTo>
                      <a:pt x="28263" y="12884"/>
                      <a:pt x="28857" y="12172"/>
                      <a:pt x="29451" y="11519"/>
                    </a:cubicBezTo>
                    <a:lnTo>
                      <a:pt x="30341" y="10510"/>
                    </a:lnTo>
                    <a:cubicBezTo>
                      <a:pt x="30639" y="10153"/>
                      <a:pt x="30935" y="9856"/>
                      <a:pt x="31232" y="9559"/>
                    </a:cubicBezTo>
                    <a:cubicBezTo>
                      <a:pt x="32479" y="8253"/>
                      <a:pt x="33785" y="7006"/>
                      <a:pt x="35151" y="5819"/>
                    </a:cubicBezTo>
                    <a:cubicBezTo>
                      <a:pt x="35863" y="5225"/>
                      <a:pt x="36576" y="4631"/>
                      <a:pt x="37289" y="4097"/>
                    </a:cubicBezTo>
                    <a:cubicBezTo>
                      <a:pt x="37645" y="3800"/>
                      <a:pt x="38001" y="3563"/>
                      <a:pt x="38417" y="3265"/>
                    </a:cubicBezTo>
                    <a:cubicBezTo>
                      <a:pt x="38832" y="3028"/>
                      <a:pt x="39188" y="2731"/>
                      <a:pt x="39604" y="2493"/>
                    </a:cubicBezTo>
                    <a:cubicBezTo>
                      <a:pt x="41207" y="1484"/>
                      <a:pt x="42929" y="653"/>
                      <a:pt x="44770" y="59"/>
                    </a:cubicBezTo>
                    <a:cubicBezTo>
                      <a:pt x="45304" y="-119"/>
                      <a:pt x="45898" y="119"/>
                      <a:pt x="46076" y="594"/>
                    </a:cubicBezTo>
                    <a:cubicBezTo>
                      <a:pt x="46254" y="1009"/>
                      <a:pt x="46076" y="1484"/>
                      <a:pt x="45601" y="1722"/>
                    </a:cubicBezTo>
                    <a:lnTo>
                      <a:pt x="45601" y="1722"/>
                    </a:lnTo>
                    <a:cubicBezTo>
                      <a:pt x="44057" y="2493"/>
                      <a:pt x="42632" y="3384"/>
                      <a:pt x="41326" y="4453"/>
                    </a:cubicBezTo>
                    <a:cubicBezTo>
                      <a:pt x="40020" y="5522"/>
                      <a:pt x="38773" y="6650"/>
                      <a:pt x="37586" y="7838"/>
                    </a:cubicBezTo>
                    <a:cubicBezTo>
                      <a:pt x="36398" y="9025"/>
                      <a:pt x="35270" y="10331"/>
                      <a:pt x="34201" y="11638"/>
                    </a:cubicBezTo>
                    <a:cubicBezTo>
                      <a:pt x="33132" y="12944"/>
                      <a:pt x="32123" y="14250"/>
                      <a:pt x="31113" y="15616"/>
                    </a:cubicBezTo>
                    <a:cubicBezTo>
                      <a:pt x="29154" y="18347"/>
                      <a:pt x="27254" y="21138"/>
                      <a:pt x="25472" y="24047"/>
                    </a:cubicBezTo>
                    <a:cubicBezTo>
                      <a:pt x="23691" y="26898"/>
                      <a:pt x="21969" y="29807"/>
                      <a:pt x="20366" y="32776"/>
                    </a:cubicBezTo>
                    <a:cubicBezTo>
                      <a:pt x="17100" y="38654"/>
                      <a:pt x="14013" y="44651"/>
                      <a:pt x="10985" y="50707"/>
                    </a:cubicBezTo>
                    <a:cubicBezTo>
                      <a:pt x="9441" y="53736"/>
                      <a:pt x="7957" y="56764"/>
                      <a:pt x="6472" y="59792"/>
                    </a:cubicBezTo>
                    <a:cubicBezTo>
                      <a:pt x="4988" y="62820"/>
                      <a:pt x="3444" y="65849"/>
                      <a:pt x="1960" y="68877"/>
                    </a:cubicBezTo>
                    <a:lnTo>
                      <a:pt x="1960" y="68877"/>
                    </a:lnTo>
                    <a:cubicBezTo>
                      <a:pt x="1722" y="69352"/>
                      <a:pt x="1128" y="69530"/>
                      <a:pt x="594" y="69352"/>
                    </a:cubicBezTo>
                    <a:cubicBezTo>
                      <a:pt x="119" y="69174"/>
                      <a:pt x="-59" y="68699"/>
                      <a:pt x="59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41" name="Freeform: Shape 9040">
                <a:extLst>
                  <a:ext uri="{FF2B5EF4-FFF2-40B4-BE49-F238E27FC236}">
                    <a16:creationId xmlns:a16="http://schemas.microsoft.com/office/drawing/2014/main" id="{BEA5ECF2-9CC5-BEC9-9D18-D36C64B0F3E0}"/>
                  </a:ext>
                </a:extLst>
              </p:cNvPr>
              <p:cNvSpPr/>
              <p:nvPr/>
            </p:nvSpPr>
            <p:spPr>
              <a:xfrm>
                <a:off x="5314555" y="2298441"/>
                <a:ext cx="760868" cy="114964"/>
              </a:xfrm>
              <a:custGeom>
                <a:avLst/>
                <a:gdLst>
                  <a:gd name="connsiteX0" fmla="*/ 561 w 88467"/>
                  <a:gd name="connsiteY0" fmla="*/ 11504 h 13367"/>
                  <a:gd name="connsiteX1" fmla="*/ 11070 w 88467"/>
                  <a:gd name="connsiteY1" fmla="*/ 8179 h 13367"/>
                  <a:gd name="connsiteX2" fmla="*/ 21758 w 88467"/>
                  <a:gd name="connsiteY2" fmla="*/ 5448 h 13367"/>
                  <a:gd name="connsiteX3" fmla="*/ 43609 w 88467"/>
                  <a:gd name="connsiteY3" fmla="*/ 1470 h 13367"/>
                  <a:gd name="connsiteX4" fmla="*/ 49131 w 88467"/>
                  <a:gd name="connsiteY4" fmla="*/ 817 h 13367"/>
                  <a:gd name="connsiteX5" fmla="*/ 54712 w 88467"/>
                  <a:gd name="connsiteY5" fmla="*/ 341 h 13367"/>
                  <a:gd name="connsiteX6" fmla="*/ 60294 w 88467"/>
                  <a:gd name="connsiteY6" fmla="*/ 45 h 13367"/>
                  <a:gd name="connsiteX7" fmla="*/ 65934 w 88467"/>
                  <a:gd name="connsiteY7" fmla="*/ 45 h 13367"/>
                  <a:gd name="connsiteX8" fmla="*/ 68785 w 88467"/>
                  <a:gd name="connsiteY8" fmla="*/ 104 h 13367"/>
                  <a:gd name="connsiteX9" fmla="*/ 70210 w 88467"/>
                  <a:gd name="connsiteY9" fmla="*/ 104 h 13367"/>
                  <a:gd name="connsiteX10" fmla="*/ 71635 w 88467"/>
                  <a:gd name="connsiteY10" fmla="*/ 282 h 13367"/>
                  <a:gd name="connsiteX11" fmla="*/ 77275 w 88467"/>
                  <a:gd name="connsiteY11" fmla="*/ 995 h 13367"/>
                  <a:gd name="connsiteX12" fmla="*/ 80066 w 88467"/>
                  <a:gd name="connsiteY12" fmla="*/ 1588 h 13367"/>
                  <a:gd name="connsiteX13" fmla="*/ 81432 w 88467"/>
                  <a:gd name="connsiteY13" fmla="*/ 1945 h 13367"/>
                  <a:gd name="connsiteX14" fmla="*/ 82797 w 88467"/>
                  <a:gd name="connsiteY14" fmla="*/ 2360 h 13367"/>
                  <a:gd name="connsiteX15" fmla="*/ 88023 w 88467"/>
                  <a:gd name="connsiteY15" fmla="*/ 4736 h 13367"/>
                  <a:gd name="connsiteX16" fmla="*/ 88260 w 88467"/>
                  <a:gd name="connsiteY16" fmla="*/ 5982 h 13367"/>
                  <a:gd name="connsiteX17" fmla="*/ 87013 w 88467"/>
                  <a:gd name="connsiteY17" fmla="*/ 6279 h 13367"/>
                  <a:gd name="connsiteX18" fmla="*/ 87013 w 88467"/>
                  <a:gd name="connsiteY18" fmla="*/ 6279 h 13367"/>
                  <a:gd name="connsiteX19" fmla="*/ 82085 w 88467"/>
                  <a:gd name="connsiteY19" fmla="*/ 4736 h 13367"/>
                  <a:gd name="connsiteX20" fmla="*/ 76860 w 88467"/>
                  <a:gd name="connsiteY20" fmla="*/ 3964 h 13367"/>
                  <a:gd name="connsiteX21" fmla="*/ 71516 w 88467"/>
                  <a:gd name="connsiteY21" fmla="*/ 3726 h 13367"/>
                  <a:gd name="connsiteX22" fmla="*/ 66113 w 88467"/>
                  <a:gd name="connsiteY22" fmla="*/ 3785 h 13367"/>
                  <a:gd name="connsiteX23" fmla="*/ 55247 w 88467"/>
                  <a:gd name="connsiteY23" fmla="*/ 4557 h 13367"/>
                  <a:gd name="connsiteX24" fmla="*/ 44440 w 88467"/>
                  <a:gd name="connsiteY24" fmla="*/ 5863 h 13367"/>
                  <a:gd name="connsiteX25" fmla="*/ 22827 w 88467"/>
                  <a:gd name="connsiteY25" fmla="*/ 9426 h 13367"/>
                  <a:gd name="connsiteX26" fmla="*/ 12021 w 88467"/>
                  <a:gd name="connsiteY26" fmla="*/ 11386 h 13367"/>
                  <a:gd name="connsiteX27" fmla="*/ 1214 w 88467"/>
                  <a:gd name="connsiteY27" fmla="*/ 13345 h 13367"/>
                  <a:gd name="connsiteX28" fmla="*/ 1214 w 88467"/>
                  <a:gd name="connsiteY28" fmla="*/ 13345 h 13367"/>
                  <a:gd name="connsiteX29" fmla="*/ 26 w 88467"/>
                  <a:gd name="connsiteY29" fmla="*/ 12632 h 13367"/>
                  <a:gd name="connsiteX30" fmla="*/ 620 w 88467"/>
                  <a:gd name="connsiteY30" fmla="*/ 11623 h 1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467" h="13367">
                    <a:moveTo>
                      <a:pt x="561" y="11504"/>
                    </a:moveTo>
                    <a:cubicBezTo>
                      <a:pt x="4005" y="10258"/>
                      <a:pt x="7508" y="9189"/>
                      <a:pt x="11070" y="8179"/>
                    </a:cubicBezTo>
                    <a:cubicBezTo>
                      <a:pt x="14633" y="7170"/>
                      <a:pt x="18196" y="6279"/>
                      <a:pt x="21758" y="5448"/>
                    </a:cubicBezTo>
                    <a:cubicBezTo>
                      <a:pt x="28943" y="3785"/>
                      <a:pt x="36246" y="2479"/>
                      <a:pt x="43609" y="1470"/>
                    </a:cubicBezTo>
                    <a:cubicBezTo>
                      <a:pt x="45450" y="1232"/>
                      <a:pt x="47290" y="995"/>
                      <a:pt x="49131" y="817"/>
                    </a:cubicBezTo>
                    <a:cubicBezTo>
                      <a:pt x="50972" y="639"/>
                      <a:pt x="52812" y="460"/>
                      <a:pt x="54712" y="341"/>
                    </a:cubicBezTo>
                    <a:cubicBezTo>
                      <a:pt x="56553" y="223"/>
                      <a:pt x="58453" y="104"/>
                      <a:pt x="60294" y="45"/>
                    </a:cubicBezTo>
                    <a:cubicBezTo>
                      <a:pt x="62194" y="-15"/>
                      <a:pt x="64034" y="-15"/>
                      <a:pt x="65934" y="45"/>
                    </a:cubicBezTo>
                    <a:cubicBezTo>
                      <a:pt x="66885" y="45"/>
                      <a:pt x="67834" y="45"/>
                      <a:pt x="68785" y="104"/>
                    </a:cubicBezTo>
                    <a:lnTo>
                      <a:pt x="70210" y="104"/>
                    </a:lnTo>
                    <a:cubicBezTo>
                      <a:pt x="70685" y="223"/>
                      <a:pt x="71160" y="223"/>
                      <a:pt x="71635" y="282"/>
                    </a:cubicBezTo>
                    <a:cubicBezTo>
                      <a:pt x="73535" y="460"/>
                      <a:pt x="75375" y="639"/>
                      <a:pt x="77275" y="995"/>
                    </a:cubicBezTo>
                    <a:cubicBezTo>
                      <a:pt x="78225" y="1173"/>
                      <a:pt x="79116" y="1351"/>
                      <a:pt x="80066" y="1588"/>
                    </a:cubicBezTo>
                    <a:cubicBezTo>
                      <a:pt x="80541" y="1707"/>
                      <a:pt x="81016" y="1826"/>
                      <a:pt x="81432" y="1945"/>
                    </a:cubicBezTo>
                    <a:cubicBezTo>
                      <a:pt x="81907" y="2064"/>
                      <a:pt x="82322" y="2182"/>
                      <a:pt x="82797" y="2360"/>
                    </a:cubicBezTo>
                    <a:cubicBezTo>
                      <a:pt x="84638" y="2954"/>
                      <a:pt x="86360" y="3726"/>
                      <a:pt x="88023" y="4736"/>
                    </a:cubicBezTo>
                    <a:cubicBezTo>
                      <a:pt x="88498" y="5032"/>
                      <a:pt x="88616" y="5567"/>
                      <a:pt x="88260" y="5982"/>
                    </a:cubicBezTo>
                    <a:cubicBezTo>
                      <a:pt x="87963" y="6338"/>
                      <a:pt x="87429" y="6457"/>
                      <a:pt x="87013" y="6279"/>
                    </a:cubicBezTo>
                    <a:lnTo>
                      <a:pt x="87013" y="6279"/>
                    </a:lnTo>
                    <a:cubicBezTo>
                      <a:pt x="85469" y="5567"/>
                      <a:pt x="83807" y="5092"/>
                      <a:pt x="82085" y="4736"/>
                    </a:cubicBezTo>
                    <a:cubicBezTo>
                      <a:pt x="80363" y="4379"/>
                      <a:pt x="78641" y="4142"/>
                      <a:pt x="76860" y="3964"/>
                    </a:cubicBezTo>
                    <a:cubicBezTo>
                      <a:pt x="75079" y="3785"/>
                      <a:pt x="73297" y="3726"/>
                      <a:pt x="71516" y="3726"/>
                    </a:cubicBezTo>
                    <a:cubicBezTo>
                      <a:pt x="69735" y="3726"/>
                      <a:pt x="67894" y="3726"/>
                      <a:pt x="66113" y="3785"/>
                    </a:cubicBezTo>
                    <a:cubicBezTo>
                      <a:pt x="62491" y="3904"/>
                      <a:pt x="58869" y="4201"/>
                      <a:pt x="55247" y="4557"/>
                    </a:cubicBezTo>
                    <a:cubicBezTo>
                      <a:pt x="51625" y="4914"/>
                      <a:pt x="48003" y="5389"/>
                      <a:pt x="44440" y="5863"/>
                    </a:cubicBezTo>
                    <a:cubicBezTo>
                      <a:pt x="37256" y="6873"/>
                      <a:pt x="30071" y="8120"/>
                      <a:pt x="22827" y="9426"/>
                    </a:cubicBezTo>
                    <a:cubicBezTo>
                      <a:pt x="19205" y="10079"/>
                      <a:pt x="15643" y="10732"/>
                      <a:pt x="12021" y="11386"/>
                    </a:cubicBezTo>
                    <a:cubicBezTo>
                      <a:pt x="8398" y="12039"/>
                      <a:pt x="4836" y="12692"/>
                      <a:pt x="1214" y="13345"/>
                    </a:cubicBezTo>
                    <a:lnTo>
                      <a:pt x="1214" y="13345"/>
                    </a:lnTo>
                    <a:cubicBezTo>
                      <a:pt x="679" y="13464"/>
                      <a:pt x="145" y="13108"/>
                      <a:pt x="26" y="12632"/>
                    </a:cubicBezTo>
                    <a:cubicBezTo>
                      <a:pt x="-92" y="12217"/>
                      <a:pt x="204" y="11742"/>
                      <a:pt x="620" y="11623"/>
                    </a:cubicBezTo>
                    <a:close/>
                  </a:path>
                </a:pathLst>
              </a:custGeom>
              <a:solidFill>
                <a:srgbClr val="66140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8" name="Freeform: Shape 8947">
                <a:extLst>
                  <a:ext uri="{FF2B5EF4-FFF2-40B4-BE49-F238E27FC236}">
                    <a16:creationId xmlns:a16="http://schemas.microsoft.com/office/drawing/2014/main" id="{7DDAD409-BC23-0728-BA4B-60D19ADF16BF}"/>
                  </a:ext>
                </a:extLst>
              </p:cNvPr>
              <p:cNvSpPr/>
              <p:nvPr/>
            </p:nvSpPr>
            <p:spPr>
              <a:xfrm>
                <a:off x="5849925" y="1752025"/>
                <a:ext cx="601586" cy="98348"/>
              </a:xfrm>
              <a:custGeom>
                <a:avLst/>
                <a:gdLst>
                  <a:gd name="connsiteX0" fmla="*/ 427 w 69947"/>
                  <a:gd name="connsiteY0" fmla="*/ 9942 h 11435"/>
                  <a:gd name="connsiteX1" fmla="*/ 8740 w 69947"/>
                  <a:gd name="connsiteY1" fmla="*/ 7092 h 11435"/>
                  <a:gd name="connsiteX2" fmla="*/ 17231 w 69947"/>
                  <a:gd name="connsiteY2" fmla="*/ 4717 h 11435"/>
                  <a:gd name="connsiteX3" fmla="*/ 34509 w 69947"/>
                  <a:gd name="connsiteY3" fmla="*/ 1273 h 11435"/>
                  <a:gd name="connsiteX4" fmla="*/ 38903 w 69947"/>
                  <a:gd name="connsiteY4" fmla="*/ 680 h 11435"/>
                  <a:gd name="connsiteX5" fmla="*/ 43297 w 69947"/>
                  <a:gd name="connsiteY5" fmla="*/ 264 h 11435"/>
                  <a:gd name="connsiteX6" fmla="*/ 47750 w 69947"/>
                  <a:gd name="connsiteY6" fmla="*/ 26 h 11435"/>
                  <a:gd name="connsiteX7" fmla="*/ 52204 w 69947"/>
                  <a:gd name="connsiteY7" fmla="*/ 26 h 11435"/>
                  <a:gd name="connsiteX8" fmla="*/ 54460 w 69947"/>
                  <a:gd name="connsiteY8" fmla="*/ 86 h 11435"/>
                  <a:gd name="connsiteX9" fmla="*/ 55588 w 69947"/>
                  <a:gd name="connsiteY9" fmla="*/ 86 h 11435"/>
                  <a:gd name="connsiteX10" fmla="*/ 56716 w 69947"/>
                  <a:gd name="connsiteY10" fmla="*/ 264 h 11435"/>
                  <a:gd name="connsiteX11" fmla="*/ 61169 w 69947"/>
                  <a:gd name="connsiteY11" fmla="*/ 858 h 11435"/>
                  <a:gd name="connsiteX12" fmla="*/ 63366 w 69947"/>
                  <a:gd name="connsiteY12" fmla="*/ 1333 h 11435"/>
                  <a:gd name="connsiteX13" fmla="*/ 64435 w 69947"/>
                  <a:gd name="connsiteY13" fmla="*/ 1630 h 11435"/>
                  <a:gd name="connsiteX14" fmla="*/ 65504 w 69947"/>
                  <a:gd name="connsiteY14" fmla="*/ 1986 h 11435"/>
                  <a:gd name="connsiteX15" fmla="*/ 69601 w 69947"/>
                  <a:gd name="connsiteY15" fmla="*/ 4005 h 11435"/>
                  <a:gd name="connsiteX16" fmla="*/ 69779 w 69947"/>
                  <a:gd name="connsiteY16" fmla="*/ 5133 h 11435"/>
                  <a:gd name="connsiteX17" fmla="*/ 68769 w 69947"/>
                  <a:gd name="connsiteY17" fmla="*/ 5370 h 11435"/>
                  <a:gd name="connsiteX18" fmla="*/ 68769 w 69947"/>
                  <a:gd name="connsiteY18" fmla="*/ 5370 h 11435"/>
                  <a:gd name="connsiteX19" fmla="*/ 64851 w 69947"/>
                  <a:gd name="connsiteY19" fmla="*/ 4005 h 11435"/>
                  <a:gd name="connsiteX20" fmla="*/ 60694 w 69947"/>
                  <a:gd name="connsiteY20" fmla="*/ 3351 h 11435"/>
                  <a:gd name="connsiteX21" fmla="*/ 56478 w 69947"/>
                  <a:gd name="connsiteY21" fmla="*/ 3114 h 11435"/>
                  <a:gd name="connsiteX22" fmla="*/ 52204 w 69947"/>
                  <a:gd name="connsiteY22" fmla="*/ 3114 h 11435"/>
                  <a:gd name="connsiteX23" fmla="*/ 43653 w 69947"/>
                  <a:gd name="connsiteY23" fmla="*/ 3767 h 11435"/>
                  <a:gd name="connsiteX24" fmla="*/ 35103 w 69947"/>
                  <a:gd name="connsiteY24" fmla="*/ 4895 h 11435"/>
                  <a:gd name="connsiteX25" fmla="*/ 18062 w 69947"/>
                  <a:gd name="connsiteY25" fmla="*/ 7983 h 11435"/>
                  <a:gd name="connsiteX26" fmla="*/ 9512 w 69947"/>
                  <a:gd name="connsiteY26" fmla="*/ 9705 h 11435"/>
                  <a:gd name="connsiteX27" fmla="*/ 961 w 69947"/>
                  <a:gd name="connsiteY27" fmla="*/ 11427 h 11435"/>
                  <a:gd name="connsiteX28" fmla="*/ 961 w 69947"/>
                  <a:gd name="connsiteY28" fmla="*/ 11427 h 11435"/>
                  <a:gd name="connsiteX29" fmla="*/ 11 w 69947"/>
                  <a:gd name="connsiteY29" fmla="*/ 10773 h 11435"/>
                  <a:gd name="connsiteX30" fmla="*/ 486 w 69947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7" h="11435">
                    <a:moveTo>
                      <a:pt x="427" y="9942"/>
                    </a:moveTo>
                    <a:cubicBezTo>
                      <a:pt x="3158" y="8874"/>
                      <a:pt x="5949" y="7923"/>
                      <a:pt x="8740" y="7092"/>
                    </a:cubicBezTo>
                    <a:cubicBezTo>
                      <a:pt x="11530" y="6202"/>
                      <a:pt x="14381" y="5430"/>
                      <a:pt x="17231" y="4717"/>
                    </a:cubicBezTo>
                    <a:cubicBezTo>
                      <a:pt x="22931" y="3292"/>
                      <a:pt x="28690" y="2105"/>
                      <a:pt x="34509" y="1273"/>
                    </a:cubicBezTo>
                    <a:cubicBezTo>
                      <a:pt x="35993" y="1036"/>
                      <a:pt x="37418" y="858"/>
                      <a:pt x="38903" y="680"/>
                    </a:cubicBezTo>
                    <a:cubicBezTo>
                      <a:pt x="40387" y="501"/>
                      <a:pt x="41813" y="382"/>
                      <a:pt x="43297" y="264"/>
                    </a:cubicBezTo>
                    <a:cubicBezTo>
                      <a:pt x="44781" y="145"/>
                      <a:pt x="46266" y="86"/>
                      <a:pt x="47750" y="26"/>
                    </a:cubicBezTo>
                    <a:cubicBezTo>
                      <a:pt x="49235" y="26"/>
                      <a:pt x="50719" y="-33"/>
                      <a:pt x="52204" y="26"/>
                    </a:cubicBezTo>
                    <a:cubicBezTo>
                      <a:pt x="52975" y="26"/>
                      <a:pt x="53688" y="26"/>
                      <a:pt x="54460" y="86"/>
                    </a:cubicBezTo>
                    <a:lnTo>
                      <a:pt x="55588" y="86"/>
                    </a:lnTo>
                    <a:cubicBezTo>
                      <a:pt x="55944" y="205"/>
                      <a:pt x="56360" y="205"/>
                      <a:pt x="56716" y="264"/>
                    </a:cubicBezTo>
                    <a:cubicBezTo>
                      <a:pt x="58200" y="382"/>
                      <a:pt x="59685" y="561"/>
                      <a:pt x="61169" y="858"/>
                    </a:cubicBezTo>
                    <a:cubicBezTo>
                      <a:pt x="61882" y="976"/>
                      <a:pt x="62654" y="1154"/>
                      <a:pt x="63366" y="1333"/>
                    </a:cubicBezTo>
                    <a:cubicBezTo>
                      <a:pt x="63723" y="1452"/>
                      <a:pt x="64079" y="1511"/>
                      <a:pt x="64435" y="1630"/>
                    </a:cubicBezTo>
                    <a:cubicBezTo>
                      <a:pt x="64791" y="1748"/>
                      <a:pt x="65148" y="1867"/>
                      <a:pt x="65504" y="1986"/>
                    </a:cubicBezTo>
                    <a:cubicBezTo>
                      <a:pt x="66929" y="2520"/>
                      <a:pt x="68354" y="3173"/>
                      <a:pt x="69601" y="4005"/>
                    </a:cubicBezTo>
                    <a:cubicBezTo>
                      <a:pt x="69957" y="4242"/>
                      <a:pt x="70076" y="4777"/>
                      <a:pt x="69779" y="5133"/>
                    </a:cubicBezTo>
                    <a:cubicBezTo>
                      <a:pt x="69541" y="5430"/>
                      <a:pt x="69126" y="5548"/>
                      <a:pt x="68769" y="5370"/>
                    </a:cubicBezTo>
                    <a:lnTo>
                      <a:pt x="68769" y="5370"/>
                    </a:lnTo>
                    <a:cubicBezTo>
                      <a:pt x="67522" y="4777"/>
                      <a:pt x="66216" y="4302"/>
                      <a:pt x="64851" y="4005"/>
                    </a:cubicBezTo>
                    <a:cubicBezTo>
                      <a:pt x="63485" y="3708"/>
                      <a:pt x="62119" y="3470"/>
                      <a:pt x="60694" y="3351"/>
                    </a:cubicBezTo>
                    <a:cubicBezTo>
                      <a:pt x="59269" y="3233"/>
                      <a:pt x="57903" y="3114"/>
                      <a:pt x="56478" y="3114"/>
                    </a:cubicBezTo>
                    <a:cubicBezTo>
                      <a:pt x="55054" y="3114"/>
                      <a:pt x="53629" y="3114"/>
                      <a:pt x="52204" y="3114"/>
                    </a:cubicBezTo>
                    <a:cubicBezTo>
                      <a:pt x="49353" y="3233"/>
                      <a:pt x="46503" y="3470"/>
                      <a:pt x="43653" y="3767"/>
                    </a:cubicBezTo>
                    <a:cubicBezTo>
                      <a:pt x="40803" y="4064"/>
                      <a:pt x="37953" y="4480"/>
                      <a:pt x="35103" y="4895"/>
                    </a:cubicBezTo>
                    <a:cubicBezTo>
                      <a:pt x="29403" y="5786"/>
                      <a:pt x="23702" y="6855"/>
                      <a:pt x="18062" y="7983"/>
                    </a:cubicBezTo>
                    <a:cubicBezTo>
                      <a:pt x="15212" y="8517"/>
                      <a:pt x="12362" y="9111"/>
                      <a:pt x="9512" y="9705"/>
                    </a:cubicBezTo>
                    <a:cubicBezTo>
                      <a:pt x="6661" y="10299"/>
                      <a:pt x="3811" y="10833"/>
                      <a:pt x="961" y="11427"/>
                    </a:cubicBezTo>
                    <a:lnTo>
                      <a:pt x="961" y="11427"/>
                    </a:lnTo>
                    <a:cubicBezTo>
                      <a:pt x="546" y="11486"/>
                      <a:pt x="130" y="11249"/>
                      <a:pt x="11" y="10773"/>
                    </a:cubicBezTo>
                    <a:cubicBezTo>
                      <a:pt x="-48" y="10417"/>
                      <a:pt x="130" y="10001"/>
                      <a:pt x="486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9" name="Freeform: Shape 8948">
                <a:extLst>
                  <a:ext uri="{FF2B5EF4-FFF2-40B4-BE49-F238E27FC236}">
                    <a16:creationId xmlns:a16="http://schemas.microsoft.com/office/drawing/2014/main" id="{AF57E37A-35FA-45D2-0E0D-3FC9B6FAA79E}"/>
                  </a:ext>
                </a:extLst>
              </p:cNvPr>
              <p:cNvSpPr/>
              <p:nvPr/>
            </p:nvSpPr>
            <p:spPr>
              <a:xfrm>
                <a:off x="5139095" y="1750717"/>
                <a:ext cx="990779" cy="785672"/>
              </a:xfrm>
              <a:custGeom>
                <a:avLst/>
                <a:gdLst>
                  <a:gd name="connsiteX0" fmla="*/ 187 w 115199"/>
                  <a:gd name="connsiteY0" fmla="*/ 88887 h 91351"/>
                  <a:gd name="connsiteX1" fmla="*/ 11053 w 115199"/>
                  <a:gd name="connsiteY1" fmla="*/ 74755 h 91351"/>
                  <a:gd name="connsiteX2" fmla="*/ 22809 w 115199"/>
                  <a:gd name="connsiteY2" fmla="*/ 61277 h 91351"/>
                  <a:gd name="connsiteX3" fmla="*/ 48579 w 115199"/>
                  <a:gd name="connsiteY3" fmla="*/ 35982 h 91351"/>
                  <a:gd name="connsiteX4" fmla="*/ 55526 w 115199"/>
                  <a:gd name="connsiteY4" fmla="*/ 30045 h 91351"/>
                  <a:gd name="connsiteX5" fmla="*/ 62651 w 115199"/>
                  <a:gd name="connsiteY5" fmla="*/ 24285 h 91351"/>
                  <a:gd name="connsiteX6" fmla="*/ 70073 w 115199"/>
                  <a:gd name="connsiteY6" fmla="*/ 18763 h 91351"/>
                  <a:gd name="connsiteX7" fmla="*/ 77792 w 115199"/>
                  <a:gd name="connsiteY7" fmla="*/ 13597 h 91351"/>
                  <a:gd name="connsiteX8" fmla="*/ 81770 w 115199"/>
                  <a:gd name="connsiteY8" fmla="*/ 11163 h 91351"/>
                  <a:gd name="connsiteX9" fmla="*/ 83789 w 115199"/>
                  <a:gd name="connsiteY9" fmla="*/ 9975 h 91351"/>
                  <a:gd name="connsiteX10" fmla="*/ 85867 w 115199"/>
                  <a:gd name="connsiteY10" fmla="*/ 8847 h 91351"/>
                  <a:gd name="connsiteX11" fmla="*/ 94418 w 115199"/>
                  <a:gd name="connsiteY11" fmla="*/ 4691 h 91351"/>
                  <a:gd name="connsiteX12" fmla="*/ 98930 w 115199"/>
                  <a:gd name="connsiteY12" fmla="*/ 2909 h 91351"/>
                  <a:gd name="connsiteX13" fmla="*/ 101246 w 115199"/>
                  <a:gd name="connsiteY13" fmla="*/ 2137 h 91351"/>
                  <a:gd name="connsiteX14" fmla="*/ 103621 w 115199"/>
                  <a:gd name="connsiteY14" fmla="*/ 1484 h 91351"/>
                  <a:gd name="connsiteX15" fmla="*/ 113418 w 115199"/>
                  <a:gd name="connsiteY15" fmla="*/ 0 h 91351"/>
                  <a:gd name="connsiteX16" fmla="*/ 115199 w 115199"/>
                  <a:gd name="connsiteY16" fmla="*/ 1544 h 91351"/>
                  <a:gd name="connsiteX17" fmla="*/ 113774 w 115199"/>
                  <a:gd name="connsiteY17" fmla="*/ 3088 h 91351"/>
                  <a:gd name="connsiteX18" fmla="*/ 113774 w 115199"/>
                  <a:gd name="connsiteY18" fmla="*/ 3088 h 91351"/>
                  <a:gd name="connsiteX19" fmla="*/ 105224 w 115199"/>
                  <a:gd name="connsiteY19" fmla="*/ 5403 h 91351"/>
                  <a:gd name="connsiteX20" fmla="*/ 97149 w 115199"/>
                  <a:gd name="connsiteY20" fmla="*/ 9144 h 91351"/>
                  <a:gd name="connsiteX21" fmla="*/ 89430 w 115199"/>
                  <a:gd name="connsiteY21" fmla="*/ 13657 h 91351"/>
                  <a:gd name="connsiteX22" fmla="*/ 82008 w 115199"/>
                  <a:gd name="connsiteY22" fmla="*/ 18644 h 91351"/>
                  <a:gd name="connsiteX23" fmla="*/ 67876 w 115199"/>
                  <a:gd name="connsiteY23" fmla="*/ 29569 h 91351"/>
                  <a:gd name="connsiteX24" fmla="*/ 54397 w 115199"/>
                  <a:gd name="connsiteY24" fmla="*/ 41267 h 91351"/>
                  <a:gd name="connsiteX25" fmla="*/ 28509 w 115199"/>
                  <a:gd name="connsiteY25" fmla="*/ 65789 h 91351"/>
                  <a:gd name="connsiteX26" fmla="*/ 15744 w 115199"/>
                  <a:gd name="connsiteY26" fmla="*/ 78318 h 91351"/>
                  <a:gd name="connsiteX27" fmla="*/ 2978 w 115199"/>
                  <a:gd name="connsiteY27" fmla="*/ 90846 h 91351"/>
                  <a:gd name="connsiteX28" fmla="*/ 2978 w 115199"/>
                  <a:gd name="connsiteY28" fmla="*/ 90846 h 91351"/>
                  <a:gd name="connsiteX29" fmla="*/ 543 w 115199"/>
                  <a:gd name="connsiteY29" fmla="*/ 90965 h 91351"/>
                  <a:gd name="connsiteX30" fmla="*/ 246 w 115199"/>
                  <a:gd name="connsiteY30" fmla="*/ 89006 h 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1">
                    <a:moveTo>
                      <a:pt x="187" y="88887"/>
                    </a:moveTo>
                    <a:cubicBezTo>
                      <a:pt x="3571" y="84018"/>
                      <a:pt x="7252" y="79387"/>
                      <a:pt x="11053" y="74755"/>
                    </a:cubicBezTo>
                    <a:cubicBezTo>
                      <a:pt x="14853" y="70183"/>
                      <a:pt x="18772" y="65671"/>
                      <a:pt x="22809" y="61277"/>
                    </a:cubicBezTo>
                    <a:cubicBezTo>
                      <a:pt x="30885" y="52489"/>
                      <a:pt x="39494" y="43998"/>
                      <a:pt x="48579" y="35982"/>
                    </a:cubicBezTo>
                    <a:cubicBezTo>
                      <a:pt x="50835" y="33963"/>
                      <a:pt x="53151" y="32004"/>
                      <a:pt x="55526" y="30045"/>
                    </a:cubicBezTo>
                    <a:cubicBezTo>
                      <a:pt x="57901" y="28085"/>
                      <a:pt x="60276" y="26185"/>
                      <a:pt x="62651" y="24285"/>
                    </a:cubicBezTo>
                    <a:cubicBezTo>
                      <a:pt x="65086" y="22444"/>
                      <a:pt x="67579" y="20604"/>
                      <a:pt x="70073" y="18763"/>
                    </a:cubicBezTo>
                    <a:cubicBezTo>
                      <a:pt x="72567" y="16982"/>
                      <a:pt x="75179" y="15260"/>
                      <a:pt x="77792" y="13597"/>
                    </a:cubicBezTo>
                    <a:cubicBezTo>
                      <a:pt x="79098" y="12766"/>
                      <a:pt x="80464" y="11935"/>
                      <a:pt x="81770" y="11163"/>
                    </a:cubicBezTo>
                    <a:lnTo>
                      <a:pt x="83789" y="9975"/>
                    </a:lnTo>
                    <a:cubicBezTo>
                      <a:pt x="84442" y="9560"/>
                      <a:pt x="85155" y="9203"/>
                      <a:pt x="85867" y="8847"/>
                    </a:cubicBezTo>
                    <a:cubicBezTo>
                      <a:pt x="88658" y="7363"/>
                      <a:pt x="91508" y="5938"/>
                      <a:pt x="94418" y="4691"/>
                    </a:cubicBezTo>
                    <a:cubicBezTo>
                      <a:pt x="95902" y="4038"/>
                      <a:pt x="97386" y="3444"/>
                      <a:pt x="98930" y="2909"/>
                    </a:cubicBezTo>
                    <a:cubicBezTo>
                      <a:pt x="99702" y="2672"/>
                      <a:pt x="100474" y="2375"/>
                      <a:pt x="101246" y="2137"/>
                    </a:cubicBezTo>
                    <a:cubicBezTo>
                      <a:pt x="102018" y="1900"/>
                      <a:pt x="102790" y="1662"/>
                      <a:pt x="103621" y="1484"/>
                    </a:cubicBezTo>
                    <a:cubicBezTo>
                      <a:pt x="106768" y="653"/>
                      <a:pt x="110093" y="59"/>
                      <a:pt x="113418" y="0"/>
                    </a:cubicBezTo>
                    <a:cubicBezTo>
                      <a:pt x="114368" y="0"/>
                      <a:pt x="115140" y="653"/>
                      <a:pt x="115199" y="1544"/>
                    </a:cubicBezTo>
                    <a:cubicBezTo>
                      <a:pt x="115199" y="2316"/>
                      <a:pt x="114605" y="2969"/>
                      <a:pt x="113774" y="3088"/>
                    </a:cubicBezTo>
                    <a:lnTo>
                      <a:pt x="113774" y="3088"/>
                    </a:lnTo>
                    <a:cubicBezTo>
                      <a:pt x="110865" y="3562"/>
                      <a:pt x="108015" y="4394"/>
                      <a:pt x="105224" y="5403"/>
                    </a:cubicBezTo>
                    <a:cubicBezTo>
                      <a:pt x="102433" y="6472"/>
                      <a:pt x="99761" y="7719"/>
                      <a:pt x="97149" y="9144"/>
                    </a:cubicBezTo>
                    <a:cubicBezTo>
                      <a:pt x="94536" y="10569"/>
                      <a:pt x="91924" y="12053"/>
                      <a:pt x="89430" y="13657"/>
                    </a:cubicBezTo>
                    <a:cubicBezTo>
                      <a:pt x="86936" y="15260"/>
                      <a:pt x="84442" y="16922"/>
                      <a:pt x="82008" y="18644"/>
                    </a:cubicBezTo>
                    <a:cubicBezTo>
                      <a:pt x="77139" y="22088"/>
                      <a:pt x="72448" y="25769"/>
                      <a:pt x="67876" y="29569"/>
                    </a:cubicBezTo>
                    <a:cubicBezTo>
                      <a:pt x="63304" y="33370"/>
                      <a:pt x="58792" y="37288"/>
                      <a:pt x="54397" y="41267"/>
                    </a:cubicBezTo>
                    <a:cubicBezTo>
                      <a:pt x="45550" y="49223"/>
                      <a:pt x="37000" y="57477"/>
                      <a:pt x="28509" y="65789"/>
                    </a:cubicBezTo>
                    <a:cubicBezTo>
                      <a:pt x="24234" y="69945"/>
                      <a:pt x="20019" y="74102"/>
                      <a:pt x="15744" y="78318"/>
                    </a:cubicBezTo>
                    <a:cubicBezTo>
                      <a:pt x="11528" y="82474"/>
                      <a:pt x="7252" y="86690"/>
                      <a:pt x="2978" y="90846"/>
                    </a:cubicBezTo>
                    <a:lnTo>
                      <a:pt x="2978" y="90846"/>
                    </a:lnTo>
                    <a:cubicBezTo>
                      <a:pt x="2324" y="91499"/>
                      <a:pt x="1256" y="91499"/>
                      <a:pt x="543" y="90965"/>
                    </a:cubicBezTo>
                    <a:cubicBezTo>
                      <a:pt x="-51" y="90430"/>
                      <a:pt x="-170" y="89599"/>
                      <a:pt x="246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0" name="Freeform: Shape 8949">
                <a:extLst>
                  <a:ext uri="{FF2B5EF4-FFF2-40B4-BE49-F238E27FC236}">
                    <a16:creationId xmlns:a16="http://schemas.microsoft.com/office/drawing/2014/main" id="{91BB7194-CEB0-0B47-B39A-C3BA2F6A9112}"/>
                  </a:ext>
                </a:extLst>
              </p:cNvPr>
              <p:cNvSpPr/>
              <p:nvPr/>
            </p:nvSpPr>
            <p:spPr>
              <a:xfrm>
                <a:off x="2979583" y="2102060"/>
                <a:ext cx="1944686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4 w 226111"/>
                  <a:gd name="connsiteY3" fmla="*/ 2672 h 22003"/>
                  <a:gd name="connsiteX4" fmla="*/ 100993 w 226111"/>
                  <a:gd name="connsiteY4" fmla="*/ 1544 h 22003"/>
                  <a:gd name="connsiteX5" fmla="*/ 86742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0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6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0 w 226111"/>
                  <a:gd name="connsiteY19" fmla="*/ 7244 h 22003"/>
                  <a:gd name="connsiteX20" fmla="*/ 29919 w 226111"/>
                  <a:gd name="connsiteY20" fmla="*/ 6116 h 22003"/>
                  <a:gd name="connsiteX21" fmla="*/ 43694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2 w 226111"/>
                  <a:gd name="connsiteY27" fmla="*/ 21969 h 22003"/>
                  <a:gd name="connsiteX28" fmla="*/ 222952 w 226111"/>
                  <a:gd name="connsiteY28" fmla="*/ 21969 h 22003"/>
                  <a:gd name="connsiteX29" fmla="*/ 226040 w 226111"/>
                  <a:gd name="connsiteY29" fmla="*/ 20841 h 22003"/>
                  <a:gd name="connsiteX30" fmla="*/ 224555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4" y="10628"/>
                      <a:pt x="170760" y="9263"/>
                    </a:cubicBezTo>
                    <a:cubicBezTo>
                      <a:pt x="152472" y="6531"/>
                      <a:pt x="133888" y="4334"/>
                      <a:pt x="115124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2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0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6"/>
                    </a:cubicBezTo>
                    <a:cubicBezTo>
                      <a:pt x="20656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6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0" y="7244"/>
                    </a:cubicBezTo>
                    <a:cubicBezTo>
                      <a:pt x="20894" y="6710"/>
                      <a:pt x="25406" y="6353"/>
                      <a:pt x="29919" y="6116"/>
                    </a:cubicBezTo>
                    <a:cubicBezTo>
                      <a:pt x="34491" y="5878"/>
                      <a:pt x="39063" y="5759"/>
                      <a:pt x="43694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5" y="6650"/>
                      <a:pt x="85258" y="7303"/>
                    </a:cubicBezTo>
                    <a:cubicBezTo>
                      <a:pt x="94461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2" y="21969"/>
                    </a:cubicBezTo>
                    <a:lnTo>
                      <a:pt x="222952" y="21969"/>
                    </a:lnTo>
                    <a:cubicBezTo>
                      <a:pt x="224377" y="22147"/>
                      <a:pt x="225743" y="21613"/>
                      <a:pt x="226040" y="20841"/>
                    </a:cubicBezTo>
                    <a:cubicBezTo>
                      <a:pt x="226337" y="20129"/>
                      <a:pt x="225684" y="19475"/>
                      <a:pt x="224555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1" name="Freeform: Shape 8950">
                <a:extLst>
                  <a:ext uri="{FF2B5EF4-FFF2-40B4-BE49-F238E27FC236}">
                    <a16:creationId xmlns:a16="http://schemas.microsoft.com/office/drawing/2014/main" id="{34FA295B-8CCE-97F2-7615-96883CCA90CF}"/>
                  </a:ext>
                </a:extLst>
              </p:cNvPr>
              <p:cNvSpPr/>
              <p:nvPr/>
            </p:nvSpPr>
            <p:spPr>
              <a:xfrm>
                <a:off x="966470" y="1276301"/>
                <a:ext cx="8526188" cy="1476866"/>
              </a:xfrm>
              <a:custGeom>
                <a:avLst/>
                <a:gdLst>
                  <a:gd name="connsiteX0" fmla="*/ 2281679 w 8526188"/>
                  <a:gd name="connsiteY0" fmla="*/ 1298137 h 1476866"/>
                  <a:gd name="connsiteX1" fmla="*/ 2171378 w 8526188"/>
                  <a:gd name="connsiteY1" fmla="*/ 1344099 h 1476866"/>
                  <a:gd name="connsiteX2" fmla="*/ 2061074 w 8526188"/>
                  <a:gd name="connsiteY2" fmla="*/ 1360947 h 1476866"/>
                  <a:gd name="connsiteX3" fmla="*/ 2171378 w 8526188"/>
                  <a:gd name="connsiteY3" fmla="*/ 1314986 h 1476866"/>
                  <a:gd name="connsiteX4" fmla="*/ 2281679 w 8526188"/>
                  <a:gd name="connsiteY4" fmla="*/ 1298137 h 1476866"/>
                  <a:gd name="connsiteX5" fmla="*/ 6243989 w 8526188"/>
                  <a:gd name="connsiteY5" fmla="*/ 1286389 h 1476866"/>
                  <a:gd name="connsiteX6" fmla="*/ 6354292 w 8526188"/>
                  <a:gd name="connsiteY6" fmla="*/ 1303246 h 1476866"/>
                  <a:gd name="connsiteX7" fmla="*/ 6464603 w 8526188"/>
                  <a:gd name="connsiteY7" fmla="*/ 1349208 h 1476866"/>
                  <a:gd name="connsiteX8" fmla="*/ 6354292 w 8526188"/>
                  <a:gd name="connsiteY8" fmla="*/ 1332351 h 1476866"/>
                  <a:gd name="connsiteX9" fmla="*/ 6243989 w 8526188"/>
                  <a:gd name="connsiteY9" fmla="*/ 1286389 h 1476866"/>
                  <a:gd name="connsiteX10" fmla="*/ 1061183 w 8526188"/>
                  <a:gd name="connsiteY10" fmla="*/ 1279749 h 1476866"/>
                  <a:gd name="connsiteX11" fmla="*/ 874782 w 8526188"/>
                  <a:gd name="connsiteY11" fmla="*/ 1336435 h 1476866"/>
                  <a:gd name="connsiteX12" fmla="*/ 688898 w 8526188"/>
                  <a:gd name="connsiteY12" fmla="*/ 1357369 h 1476866"/>
                  <a:gd name="connsiteX13" fmla="*/ 875298 w 8526188"/>
                  <a:gd name="connsiteY13" fmla="*/ 1300683 h 1476866"/>
                  <a:gd name="connsiteX14" fmla="*/ 1061183 w 8526188"/>
                  <a:gd name="connsiteY14" fmla="*/ 1279749 h 1476866"/>
                  <a:gd name="connsiteX15" fmla="*/ 7464498 w 8526188"/>
                  <a:gd name="connsiteY15" fmla="*/ 1268001 h 1476866"/>
                  <a:gd name="connsiteX16" fmla="*/ 7650382 w 8526188"/>
                  <a:gd name="connsiteY16" fmla="*/ 1288943 h 1476866"/>
                  <a:gd name="connsiteX17" fmla="*/ 7836774 w 8526188"/>
                  <a:gd name="connsiteY17" fmla="*/ 1345621 h 1476866"/>
                  <a:gd name="connsiteX18" fmla="*/ 7650890 w 8526188"/>
                  <a:gd name="connsiteY18" fmla="*/ 1324687 h 1476866"/>
                  <a:gd name="connsiteX19" fmla="*/ 7464498 w 8526188"/>
                  <a:gd name="connsiteY19" fmla="*/ 1268001 h 1476866"/>
                  <a:gd name="connsiteX20" fmla="*/ 2311308 w 8526188"/>
                  <a:gd name="connsiteY20" fmla="*/ 1268000 h 1476866"/>
                  <a:gd name="connsiteX21" fmla="*/ 2264839 w 8526188"/>
                  <a:gd name="connsiteY21" fmla="*/ 1366563 h 1476866"/>
                  <a:gd name="connsiteX22" fmla="*/ 2189766 w 8526188"/>
                  <a:gd name="connsiteY22" fmla="*/ 1457970 h 1476866"/>
                  <a:gd name="connsiteX23" fmla="*/ 2236235 w 8526188"/>
                  <a:gd name="connsiteY23" fmla="*/ 1359416 h 1476866"/>
                  <a:gd name="connsiteX24" fmla="*/ 2311308 w 8526188"/>
                  <a:gd name="connsiteY24" fmla="*/ 1268000 h 1476866"/>
                  <a:gd name="connsiteX25" fmla="*/ 6214369 w 8526188"/>
                  <a:gd name="connsiteY25" fmla="*/ 1256261 h 1476866"/>
                  <a:gd name="connsiteX26" fmla="*/ 6289444 w 8526188"/>
                  <a:gd name="connsiteY26" fmla="*/ 1347668 h 1476866"/>
                  <a:gd name="connsiteX27" fmla="*/ 6335913 w 8526188"/>
                  <a:gd name="connsiteY27" fmla="*/ 1446231 h 1476866"/>
                  <a:gd name="connsiteX28" fmla="*/ 6260838 w 8526188"/>
                  <a:gd name="connsiteY28" fmla="*/ 1354824 h 1476866"/>
                  <a:gd name="connsiteX29" fmla="*/ 6214369 w 8526188"/>
                  <a:gd name="connsiteY29" fmla="*/ 1256261 h 1476866"/>
                  <a:gd name="connsiteX30" fmla="*/ 1110714 w 8526188"/>
                  <a:gd name="connsiteY30" fmla="*/ 1241958 h 1476866"/>
                  <a:gd name="connsiteX31" fmla="*/ 1032586 w 8526188"/>
                  <a:gd name="connsiteY31" fmla="*/ 1364009 h 1476866"/>
                  <a:gd name="connsiteX32" fmla="*/ 905934 w 8526188"/>
                  <a:gd name="connsiteY32" fmla="*/ 1476866 h 1476866"/>
                  <a:gd name="connsiteX33" fmla="*/ 984070 w 8526188"/>
                  <a:gd name="connsiteY33" fmla="*/ 1354815 h 1476866"/>
                  <a:gd name="connsiteX34" fmla="*/ 1110714 w 8526188"/>
                  <a:gd name="connsiteY34" fmla="*/ 1241958 h 1476866"/>
                  <a:gd name="connsiteX35" fmla="*/ 7414958 w 8526188"/>
                  <a:gd name="connsiteY35" fmla="*/ 1230210 h 1476866"/>
                  <a:gd name="connsiteX36" fmla="*/ 7541602 w 8526188"/>
                  <a:gd name="connsiteY36" fmla="*/ 1343067 h 1476866"/>
                  <a:gd name="connsiteX37" fmla="*/ 7619738 w 8526188"/>
                  <a:gd name="connsiteY37" fmla="*/ 1465118 h 1476866"/>
                  <a:gd name="connsiteX38" fmla="*/ 7493094 w 8526188"/>
                  <a:gd name="connsiteY38" fmla="*/ 1352261 h 1476866"/>
                  <a:gd name="connsiteX39" fmla="*/ 7414958 w 8526188"/>
                  <a:gd name="connsiteY39" fmla="*/ 1230210 h 1476866"/>
                  <a:gd name="connsiteX40" fmla="*/ 2470129 w 8526188"/>
                  <a:gd name="connsiteY40" fmla="*/ 1197020 h 1476866"/>
                  <a:gd name="connsiteX41" fmla="*/ 2430291 w 8526188"/>
                  <a:gd name="connsiteY41" fmla="*/ 1297621 h 1476866"/>
                  <a:gd name="connsiteX42" fmla="*/ 2348584 w 8526188"/>
                  <a:gd name="connsiteY42" fmla="*/ 1386990 h 1476866"/>
                  <a:gd name="connsiteX43" fmla="*/ 2388424 w 8526188"/>
                  <a:gd name="connsiteY43" fmla="*/ 1286389 h 1476866"/>
                  <a:gd name="connsiteX44" fmla="*/ 2470129 w 8526188"/>
                  <a:gd name="connsiteY44" fmla="*/ 1197020 h 1476866"/>
                  <a:gd name="connsiteX45" fmla="*/ 2348075 w 8526188"/>
                  <a:gd name="connsiteY45" fmla="*/ 1190897 h 1476866"/>
                  <a:gd name="connsiteX46" fmla="*/ 2439484 w 8526188"/>
                  <a:gd name="connsiteY46" fmla="*/ 1220517 h 1476866"/>
                  <a:gd name="connsiteX47" fmla="*/ 2404890 w 8526188"/>
                  <a:gd name="connsiteY47" fmla="*/ 1229708 h 1476866"/>
                  <a:gd name="connsiteX48" fmla="*/ 2379900 w 8526188"/>
                  <a:gd name="connsiteY48" fmla="*/ 1233535 h 1476866"/>
                  <a:gd name="connsiteX49" fmla="*/ 2378746 w 8526188"/>
                  <a:gd name="connsiteY49" fmla="*/ 1237199 h 1476866"/>
                  <a:gd name="connsiteX50" fmla="*/ 2334799 w 8526188"/>
                  <a:gd name="connsiteY50" fmla="*/ 1327758 h 1476866"/>
                  <a:gd name="connsiteX51" fmla="*/ 2259723 w 8526188"/>
                  <a:gd name="connsiteY51" fmla="*/ 1419165 h 1476866"/>
                  <a:gd name="connsiteX52" fmla="*/ 2306192 w 8526188"/>
                  <a:gd name="connsiteY52" fmla="*/ 1320611 h 1476866"/>
                  <a:gd name="connsiteX53" fmla="*/ 2356369 w 8526188"/>
                  <a:gd name="connsiteY53" fmla="*/ 1255178 h 1476866"/>
                  <a:gd name="connsiteX54" fmla="*/ 2367459 w 8526188"/>
                  <a:gd name="connsiteY54" fmla="*/ 1243353 h 1476866"/>
                  <a:gd name="connsiteX55" fmla="*/ 2345015 w 8526188"/>
                  <a:gd name="connsiteY55" fmla="*/ 1252680 h 1476866"/>
                  <a:gd name="connsiteX56" fmla="*/ 2268418 w 8526188"/>
                  <a:gd name="connsiteY56" fmla="*/ 1275664 h 1476866"/>
                  <a:gd name="connsiteX57" fmla="*/ 2163216 w 8526188"/>
                  <a:gd name="connsiteY57" fmla="*/ 1282303 h 1476866"/>
                  <a:gd name="connsiteX58" fmla="*/ 2271987 w 8526188"/>
                  <a:gd name="connsiteY58" fmla="*/ 1245528 h 1476866"/>
                  <a:gd name="connsiteX59" fmla="*/ 2346802 w 8526188"/>
                  <a:gd name="connsiteY59" fmla="*/ 1237805 h 1476866"/>
                  <a:gd name="connsiteX60" fmla="*/ 2371826 w 8526188"/>
                  <a:gd name="connsiteY60" fmla="*/ 1238697 h 1476866"/>
                  <a:gd name="connsiteX61" fmla="*/ 2374279 w 8526188"/>
                  <a:gd name="connsiteY61" fmla="*/ 1236082 h 1476866"/>
                  <a:gd name="connsiteX62" fmla="*/ 2376306 w 8526188"/>
                  <a:gd name="connsiteY62" fmla="*/ 1234085 h 1476866"/>
                  <a:gd name="connsiteX63" fmla="*/ 2369254 w 8526188"/>
                  <a:gd name="connsiteY63" fmla="*/ 1235165 h 1476866"/>
                  <a:gd name="connsiteX64" fmla="*/ 2328157 w 8526188"/>
                  <a:gd name="connsiteY64" fmla="*/ 1235835 h 1476866"/>
                  <a:gd name="connsiteX65" fmla="*/ 2236750 w 8526188"/>
                  <a:gd name="connsiteY65" fmla="*/ 1206214 h 1476866"/>
                  <a:gd name="connsiteX66" fmla="*/ 2348075 w 8526188"/>
                  <a:gd name="connsiteY66" fmla="*/ 1190897 h 1476866"/>
                  <a:gd name="connsiteX67" fmla="*/ 6055550 w 8526188"/>
                  <a:gd name="connsiteY67" fmla="*/ 1185788 h 1476866"/>
                  <a:gd name="connsiteX68" fmla="*/ 6137256 w 8526188"/>
                  <a:gd name="connsiteY68" fmla="*/ 1275157 h 1476866"/>
                  <a:gd name="connsiteX69" fmla="*/ 6177094 w 8526188"/>
                  <a:gd name="connsiteY69" fmla="*/ 1375758 h 1476866"/>
                  <a:gd name="connsiteX70" fmla="*/ 6095388 w 8526188"/>
                  <a:gd name="connsiteY70" fmla="*/ 1286389 h 1476866"/>
                  <a:gd name="connsiteX71" fmla="*/ 6055550 w 8526188"/>
                  <a:gd name="connsiteY71" fmla="*/ 1185788 h 1476866"/>
                  <a:gd name="connsiteX72" fmla="*/ 6177602 w 8526188"/>
                  <a:gd name="connsiteY72" fmla="*/ 1179149 h 1476866"/>
                  <a:gd name="connsiteX73" fmla="*/ 6288928 w 8526188"/>
                  <a:gd name="connsiteY73" fmla="*/ 1194466 h 1476866"/>
                  <a:gd name="connsiteX74" fmla="*/ 6197512 w 8526188"/>
                  <a:gd name="connsiteY74" fmla="*/ 1224087 h 1476866"/>
                  <a:gd name="connsiteX75" fmla="*/ 6156421 w 8526188"/>
                  <a:gd name="connsiteY75" fmla="*/ 1223417 h 1476866"/>
                  <a:gd name="connsiteX76" fmla="*/ 6149366 w 8526188"/>
                  <a:gd name="connsiteY76" fmla="*/ 1222337 h 1476866"/>
                  <a:gd name="connsiteX77" fmla="*/ 6151393 w 8526188"/>
                  <a:gd name="connsiteY77" fmla="*/ 1224334 h 1476866"/>
                  <a:gd name="connsiteX78" fmla="*/ 6153854 w 8526188"/>
                  <a:gd name="connsiteY78" fmla="*/ 1226958 h 1476866"/>
                  <a:gd name="connsiteX79" fmla="*/ 6178883 w 8526188"/>
                  <a:gd name="connsiteY79" fmla="*/ 1226066 h 1476866"/>
                  <a:gd name="connsiteX80" fmla="*/ 6253699 w 8526188"/>
                  <a:gd name="connsiteY80" fmla="*/ 1233789 h 1476866"/>
                  <a:gd name="connsiteX81" fmla="*/ 6362471 w 8526188"/>
                  <a:gd name="connsiteY81" fmla="*/ 1270556 h 1476866"/>
                  <a:gd name="connsiteX82" fmla="*/ 6257269 w 8526188"/>
                  <a:gd name="connsiteY82" fmla="*/ 1263917 h 1476866"/>
                  <a:gd name="connsiteX83" fmla="*/ 6180668 w 8526188"/>
                  <a:gd name="connsiteY83" fmla="*/ 1240937 h 1476866"/>
                  <a:gd name="connsiteX84" fmla="*/ 6158213 w 8526188"/>
                  <a:gd name="connsiteY84" fmla="*/ 1231607 h 1476866"/>
                  <a:gd name="connsiteX85" fmla="*/ 6169298 w 8526188"/>
                  <a:gd name="connsiteY85" fmla="*/ 1243428 h 1476866"/>
                  <a:gd name="connsiteX86" fmla="*/ 6219478 w 8526188"/>
                  <a:gd name="connsiteY86" fmla="*/ 1308854 h 1476866"/>
                  <a:gd name="connsiteX87" fmla="*/ 6265947 w 8526188"/>
                  <a:gd name="connsiteY87" fmla="*/ 1407417 h 1476866"/>
                  <a:gd name="connsiteX88" fmla="*/ 6190872 w 8526188"/>
                  <a:gd name="connsiteY88" fmla="*/ 1316010 h 1476866"/>
                  <a:gd name="connsiteX89" fmla="*/ 6146924 w 8526188"/>
                  <a:gd name="connsiteY89" fmla="*/ 1225451 h 1476866"/>
                  <a:gd name="connsiteX90" fmla="*/ 6145770 w 8526188"/>
                  <a:gd name="connsiteY90" fmla="*/ 1221786 h 1476866"/>
                  <a:gd name="connsiteX91" fmla="*/ 6120785 w 8526188"/>
                  <a:gd name="connsiteY91" fmla="*/ 1217960 h 1476866"/>
                  <a:gd name="connsiteX92" fmla="*/ 6086186 w 8526188"/>
                  <a:gd name="connsiteY92" fmla="*/ 1208769 h 1476866"/>
                  <a:gd name="connsiteX93" fmla="*/ 6177602 w 8526188"/>
                  <a:gd name="connsiteY93" fmla="*/ 1179149 h 1476866"/>
                  <a:gd name="connsiteX94" fmla="*/ 4223763 w 8526188"/>
                  <a:gd name="connsiteY94" fmla="*/ 1162291 h 1476866"/>
                  <a:gd name="connsiteX95" fmla="*/ 4367264 w 8526188"/>
                  <a:gd name="connsiteY95" fmla="*/ 1187826 h 1476866"/>
                  <a:gd name="connsiteX96" fmla="*/ 4493400 w 8526188"/>
                  <a:gd name="connsiteY96" fmla="*/ 1254721 h 1476866"/>
                  <a:gd name="connsiteX97" fmla="*/ 4349899 w 8526188"/>
                  <a:gd name="connsiteY97" fmla="*/ 1229186 h 1476866"/>
                  <a:gd name="connsiteX98" fmla="*/ 4273877 w 8526188"/>
                  <a:gd name="connsiteY98" fmla="*/ 1193255 h 1476866"/>
                  <a:gd name="connsiteX99" fmla="*/ 4266791 w 8526188"/>
                  <a:gd name="connsiteY99" fmla="*/ 1197912 h 1476866"/>
                  <a:gd name="connsiteX100" fmla="*/ 4175764 w 8526188"/>
                  <a:gd name="connsiteY100" fmla="*/ 1240935 h 1476866"/>
                  <a:gd name="connsiteX101" fmla="*/ 4032263 w 8526188"/>
                  <a:gd name="connsiteY101" fmla="*/ 1266470 h 1476866"/>
                  <a:gd name="connsiteX102" fmla="*/ 4158399 w 8526188"/>
                  <a:gd name="connsiteY102" fmla="*/ 1199575 h 1476866"/>
                  <a:gd name="connsiteX103" fmla="*/ 4212276 w 8526188"/>
                  <a:gd name="connsiteY103" fmla="*/ 1184813 h 1476866"/>
                  <a:gd name="connsiteX104" fmla="*/ 4247861 w 8526188"/>
                  <a:gd name="connsiteY104" fmla="*/ 1178927 h 1476866"/>
                  <a:gd name="connsiteX105" fmla="*/ 4232987 w 8526188"/>
                  <a:gd name="connsiteY105" fmla="*/ 1169153 h 1476866"/>
                  <a:gd name="connsiteX106" fmla="*/ 4223763 w 8526188"/>
                  <a:gd name="connsiteY106" fmla="*/ 1162291 h 1476866"/>
                  <a:gd name="connsiteX107" fmla="*/ 1377798 w 8526188"/>
                  <a:gd name="connsiteY107" fmla="*/ 1155144 h 1476866"/>
                  <a:gd name="connsiteX108" fmla="*/ 1310901 w 8526188"/>
                  <a:gd name="connsiteY108" fmla="*/ 1279234 h 1476866"/>
                  <a:gd name="connsiteX109" fmla="*/ 1173018 w 8526188"/>
                  <a:gd name="connsiteY109" fmla="*/ 1389545 h 1476866"/>
                  <a:gd name="connsiteX110" fmla="*/ 1239913 w 8526188"/>
                  <a:gd name="connsiteY110" fmla="*/ 1265447 h 1476866"/>
                  <a:gd name="connsiteX111" fmla="*/ 1377798 w 8526188"/>
                  <a:gd name="connsiteY111" fmla="*/ 1155144 h 1476866"/>
                  <a:gd name="connsiteX112" fmla="*/ 1173026 w 8526188"/>
                  <a:gd name="connsiteY112" fmla="*/ 1146974 h 1476866"/>
                  <a:gd name="connsiteX113" fmla="*/ 1327242 w 8526188"/>
                  <a:gd name="connsiteY113" fmla="*/ 1183233 h 1476866"/>
                  <a:gd name="connsiteX114" fmla="*/ 1268705 w 8526188"/>
                  <a:gd name="connsiteY114" fmla="*/ 1194403 h 1476866"/>
                  <a:gd name="connsiteX115" fmla="*/ 1225953 w 8526188"/>
                  <a:gd name="connsiteY115" fmla="*/ 1199171 h 1476866"/>
                  <a:gd name="connsiteX116" fmla="*/ 1223936 w 8526188"/>
                  <a:gd name="connsiteY116" fmla="*/ 1203908 h 1476866"/>
                  <a:gd name="connsiteX117" fmla="*/ 1150036 w 8526188"/>
                  <a:gd name="connsiteY117" fmla="*/ 1316009 h 1476866"/>
                  <a:gd name="connsiteX118" fmla="*/ 1023392 w 8526188"/>
                  <a:gd name="connsiteY118" fmla="*/ 1428866 h 1476866"/>
                  <a:gd name="connsiteX119" fmla="*/ 1101520 w 8526188"/>
                  <a:gd name="connsiteY119" fmla="*/ 1306815 h 1476866"/>
                  <a:gd name="connsiteX120" fmla="*/ 1186105 w 8526188"/>
                  <a:gd name="connsiteY120" fmla="*/ 1226065 h 1476866"/>
                  <a:gd name="connsiteX121" fmla="*/ 1203653 w 8526188"/>
                  <a:gd name="connsiteY121" fmla="*/ 1212379 h 1476866"/>
                  <a:gd name="connsiteX122" fmla="*/ 1167717 w 8526188"/>
                  <a:gd name="connsiteY122" fmla="*/ 1223383 h 1476866"/>
                  <a:gd name="connsiteX123" fmla="*/ 1038710 w 8526188"/>
                  <a:gd name="connsiteY123" fmla="*/ 1251659 h 1476866"/>
                  <a:gd name="connsiteX124" fmla="*/ 861503 w 8526188"/>
                  <a:gd name="connsiteY124" fmla="*/ 1259830 h 1476866"/>
                  <a:gd name="connsiteX125" fmla="*/ 1044833 w 8526188"/>
                  <a:gd name="connsiteY125" fmla="*/ 1214376 h 1476866"/>
                  <a:gd name="connsiteX126" fmla="*/ 1170783 w 8526188"/>
                  <a:gd name="connsiteY126" fmla="*/ 1204744 h 1476866"/>
                  <a:gd name="connsiteX127" fmla="*/ 1211929 w 8526188"/>
                  <a:gd name="connsiteY127" fmla="*/ 1205924 h 1476866"/>
                  <a:gd name="connsiteX128" fmla="*/ 1216355 w 8526188"/>
                  <a:gd name="connsiteY128" fmla="*/ 1202472 h 1476866"/>
                  <a:gd name="connsiteX129" fmla="*/ 1220019 w 8526188"/>
                  <a:gd name="connsiteY129" fmla="*/ 1199833 h 1476866"/>
                  <a:gd name="connsiteX130" fmla="*/ 1208532 w 8526188"/>
                  <a:gd name="connsiteY130" fmla="*/ 1201114 h 1476866"/>
                  <a:gd name="connsiteX131" fmla="*/ 1139311 w 8526188"/>
                  <a:gd name="connsiteY131" fmla="*/ 1202129 h 1476866"/>
                  <a:gd name="connsiteX132" fmla="*/ 985092 w 8526188"/>
                  <a:gd name="connsiteY132" fmla="*/ 1165869 h 1476866"/>
                  <a:gd name="connsiteX133" fmla="*/ 1173026 w 8526188"/>
                  <a:gd name="connsiteY133" fmla="*/ 1146974 h 1476866"/>
                  <a:gd name="connsiteX134" fmla="*/ 2380760 w 8526188"/>
                  <a:gd name="connsiteY134" fmla="*/ 1145263 h 1476866"/>
                  <a:gd name="connsiteX135" fmla="*/ 2420081 w 8526188"/>
                  <a:gd name="connsiteY135" fmla="*/ 1149011 h 1476866"/>
                  <a:gd name="connsiteX136" fmla="*/ 2503316 w 8526188"/>
                  <a:gd name="connsiteY136" fmla="*/ 1189357 h 1476866"/>
                  <a:gd name="connsiteX137" fmla="*/ 2395055 w 8526188"/>
                  <a:gd name="connsiteY137" fmla="*/ 1192935 h 1476866"/>
                  <a:gd name="connsiteX138" fmla="*/ 2311816 w 8526188"/>
                  <a:gd name="connsiteY138" fmla="*/ 1152589 h 1476866"/>
                  <a:gd name="connsiteX139" fmla="*/ 2380760 w 8526188"/>
                  <a:gd name="connsiteY139" fmla="*/ 1145263 h 1476866"/>
                  <a:gd name="connsiteX140" fmla="*/ 7147885 w 8526188"/>
                  <a:gd name="connsiteY140" fmla="*/ 1143396 h 1476866"/>
                  <a:gd name="connsiteX141" fmla="*/ 7285770 w 8526188"/>
                  <a:gd name="connsiteY141" fmla="*/ 1253707 h 1476866"/>
                  <a:gd name="connsiteX142" fmla="*/ 7352665 w 8526188"/>
                  <a:gd name="connsiteY142" fmla="*/ 1377796 h 1476866"/>
                  <a:gd name="connsiteX143" fmla="*/ 7214781 w 8526188"/>
                  <a:gd name="connsiteY143" fmla="*/ 1267485 h 1476866"/>
                  <a:gd name="connsiteX144" fmla="*/ 7147885 w 8526188"/>
                  <a:gd name="connsiteY144" fmla="*/ 1143396 h 1476866"/>
                  <a:gd name="connsiteX145" fmla="*/ 7353163 w 8526188"/>
                  <a:gd name="connsiteY145" fmla="*/ 1135226 h 1476866"/>
                  <a:gd name="connsiteX146" fmla="*/ 7541094 w 8526188"/>
                  <a:gd name="connsiteY146" fmla="*/ 1154121 h 1476866"/>
                  <a:gd name="connsiteX147" fmla="*/ 7386877 w 8526188"/>
                  <a:gd name="connsiteY147" fmla="*/ 1190381 h 1476866"/>
                  <a:gd name="connsiteX148" fmla="*/ 7317656 w 8526188"/>
                  <a:gd name="connsiteY148" fmla="*/ 1189366 h 1476866"/>
                  <a:gd name="connsiteX149" fmla="*/ 7305571 w 8526188"/>
                  <a:gd name="connsiteY149" fmla="*/ 1188018 h 1476866"/>
                  <a:gd name="connsiteX150" fmla="*/ 7309327 w 8526188"/>
                  <a:gd name="connsiteY150" fmla="*/ 1190724 h 1476866"/>
                  <a:gd name="connsiteX151" fmla="*/ 7313744 w 8526188"/>
                  <a:gd name="connsiteY151" fmla="*/ 1194169 h 1476866"/>
                  <a:gd name="connsiteX152" fmla="*/ 7354892 w 8526188"/>
                  <a:gd name="connsiteY152" fmla="*/ 1192993 h 1476866"/>
                  <a:gd name="connsiteX153" fmla="*/ 7480839 w 8526188"/>
                  <a:gd name="connsiteY153" fmla="*/ 1202637 h 1476866"/>
                  <a:gd name="connsiteX154" fmla="*/ 7664170 w 8526188"/>
                  <a:gd name="connsiteY154" fmla="*/ 1248082 h 1476866"/>
                  <a:gd name="connsiteX155" fmla="*/ 7486963 w 8526188"/>
                  <a:gd name="connsiteY155" fmla="*/ 1239911 h 1476866"/>
                  <a:gd name="connsiteX156" fmla="*/ 7357957 w 8526188"/>
                  <a:gd name="connsiteY156" fmla="*/ 1211631 h 1476866"/>
                  <a:gd name="connsiteX157" fmla="*/ 7322020 w 8526188"/>
                  <a:gd name="connsiteY157" fmla="*/ 1200624 h 1476866"/>
                  <a:gd name="connsiteX158" fmla="*/ 7339577 w 8526188"/>
                  <a:gd name="connsiteY158" fmla="*/ 1214317 h 1476866"/>
                  <a:gd name="connsiteX159" fmla="*/ 7424153 w 8526188"/>
                  <a:gd name="connsiteY159" fmla="*/ 1295067 h 1476866"/>
                  <a:gd name="connsiteX160" fmla="*/ 7502289 w 8526188"/>
                  <a:gd name="connsiteY160" fmla="*/ 1417118 h 1476866"/>
                  <a:gd name="connsiteX161" fmla="*/ 7375637 w 8526188"/>
                  <a:gd name="connsiteY161" fmla="*/ 1304261 h 1476866"/>
                  <a:gd name="connsiteX162" fmla="*/ 7301746 w 8526188"/>
                  <a:gd name="connsiteY162" fmla="*/ 1192160 h 1476866"/>
                  <a:gd name="connsiteX163" fmla="*/ 7299704 w 8526188"/>
                  <a:gd name="connsiteY163" fmla="*/ 1187364 h 1476866"/>
                  <a:gd name="connsiteX164" fmla="*/ 7257483 w 8526188"/>
                  <a:gd name="connsiteY164" fmla="*/ 1182655 h 1476866"/>
                  <a:gd name="connsiteX165" fmla="*/ 7198946 w 8526188"/>
                  <a:gd name="connsiteY165" fmla="*/ 1171485 h 1476866"/>
                  <a:gd name="connsiteX166" fmla="*/ 7353163 w 8526188"/>
                  <a:gd name="connsiteY166" fmla="*/ 1135226 h 1476866"/>
                  <a:gd name="connsiteX167" fmla="*/ 6144914 w 8526188"/>
                  <a:gd name="connsiteY167" fmla="*/ 1133521 h 1476866"/>
                  <a:gd name="connsiteX168" fmla="*/ 6213853 w 8526188"/>
                  <a:gd name="connsiteY168" fmla="*/ 1140850 h 1476866"/>
                  <a:gd name="connsiteX169" fmla="*/ 6130617 w 8526188"/>
                  <a:gd name="connsiteY169" fmla="*/ 1181187 h 1476866"/>
                  <a:gd name="connsiteX170" fmla="*/ 6022352 w 8526188"/>
                  <a:gd name="connsiteY170" fmla="*/ 1177618 h 1476866"/>
                  <a:gd name="connsiteX171" fmla="*/ 6105589 w 8526188"/>
                  <a:gd name="connsiteY171" fmla="*/ 1137272 h 1476866"/>
                  <a:gd name="connsiteX172" fmla="*/ 6144914 w 8526188"/>
                  <a:gd name="connsiteY172" fmla="*/ 1133521 h 1476866"/>
                  <a:gd name="connsiteX173" fmla="*/ 2444086 w 8526188"/>
                  <a:gd name="connsiteY173" fmla="*/ 1116158 h 1476866"/>
                  <a:gd name="connsiteX174" fmla="*/ 2483406 w 8526188"/>
                  <a:gd name="connsiteY174" fmla="*/ 1119907 h 1476866"/>
                  <a:gd name="connsiteX175" fmla="*/ 2566644 w 8526188"/>
                  <a:gd name="connsiteY175" fmla="*/ 1160253 h 1476866"/>
                  <a:gd name="connsiteX176" fmla="*/ 2553063 w 8526188"/>
                  <a:gd name="connsiteY176" fmla="*/ 1162482 h 1476866"/>
                  <a:gd name="connsiteX177" fmla="*/ 2553052 w 8526188"/>
                  <a:gd name="connsiteY177" fmla="*/ 1162721 h 1476866"/>
                  <a:gd name="connsiteX178" fmla="*/ 2533454 w 8526188"/>
                  <a:gd name="connsiteY178" fmla="*/ 1245020 h 1476866"/>
                  <a:gd name="connsiteX179" fmla="*/ 2481361 w 8526188"/>
                  <a:gd name="connsiteY179" fmla="*/ 1333365 h 1476866"/>
                  <a:gd name="connsiteX180" fmla="*/ 2489765 w 8526188"/>
                  <a:gd name="connsiteY180" fmla="*/ 1278642 h 1476866"/>
                  <a:gd name="connsiteX181" fmla="*/ 2492887 w 8526188"/>
                  <a:gd name="connsiteY181" fmla="*/ 1269241 h 1476866"/>
                  <a:gd name="connsiteX182" fmla="*/ 2470727 w 8526188"/>
                  <a:gd name="connsiteY182" fmla="*/ 1300388 h 1476866"/>
                  <a:gd name="connsiteX183" fmla="*/ 2421612 w 8526188"/>
                  <a:gd name="connsiteY183" fmla="*/ 1355322 h 1476866"/>
                  <a:gd name="connsiteX184" fmla="*/ 2468082 w 8526188"/>
                  <a:gd name="connsiteY184" fmla="*/ 1256768 h 1476866"/>
                  <a:gd name="connsiteX185" fmla="*/ 2543153 w 8526188"/>
                  <a:gd name="connsiteY185" fmla="*/ 1165352 h 1476866"/>
                  <a:gd name="connsiteX186" fmla="*/ 2540775 w 8526188"/>
                  <a:gd name="connsiteY186" fmla="*/ 1172899 h 1476866"/>
                  <a:gd name="connsiteX187" fmla="*/ 2547433 w 8526188"/>
                  <a:gd name="connsiteY187" fmla="*/ 1163406 h 1476866"/>
                  <a:gd name="connsiteX188" fmla="*/ 2532427 w 8526188"/>
                  <a:gd name="connsiteY188" fmla="*/ 1165869 h 1476866"/>
                  <a:gd name="connsiteX189" fmla="*/ 2458379 w 8526188"/>
                  <a:gd name="connsiteY189" fmla="*/ 1163822 h 1476866"/>
                  <a:gd name="connsiteX190" fmla="*/ 2375144 w 8526188"/>
                  <a:gd name="connsiteY190" fmla="*/ 1123476 h 1476866"/>
                  <a:gd name="connsiteX191" fmla="*/ 2444086 w 8526188"/>
                  <a:gd name="connsiteY191" fmla="*/ 1116158 h 1476866"/>
                  <a:gd name="connsiteX192" fmla="*/ 6081597 w 8526188"/>
                  <a:gd name="connsiteY192" fmla="*/ 1104408 h 1476866"/>
                  <a:gd name="connsiteX193" fmla="*/ 6150536 w 8526188"/>
                  <a:gd name="connsiteY193" fmla="*/ 1111737 h 1476866"/>
                  <a:gd name="connsiteX194" fmla="*/ 6067300 w 8526188"/>
                  <a:gd name="connsiteY194" fmla="*/ 1152083 h 1476866"/>
                  <a:gd name="connsiteX195" fmla="*/ 5993252 w 8526188"/>
                  <a:gd name="connsiteY195" fmla="*/ 1154122 h 1476866"/>
                  <a:gd name="connsiteX196" fmla="*/ 5978238 w 8526188"/>
                  <a:gd name="connsiteY196" fmla="*/ 1151657 h 1476866"/>
                  <a:gd name="connsiteX197" fmla="*/ 5984899 w 8526188"/>
                  <a:gd name="connsiteY197" fmla="*/ 1161156 h 1476866"/>
                  <a:gd name="connsiteX198" fmla="*/ 5982523 w 8526188"/>
                  <a:gd name="connsiteY198" fmla="*/ 1153613 h 1476866"/>
                  <a:gd name="connsiteX199" fmla="*/ 6057589 w 8526188"/>
                  <a:gd name="connsiteY199" fmla="*/ 1245020 h 1476866"/>
                  <a:gd name="connsiteX200" fmla="*/ 6104067 w 8526188"/>
                  <a:gd name="connsiteY200" fmla="*/ 1343583 h 1476866"/>
                  <a:gd name="connsiteX201" fmla="*/ 6054942 w 8526188"/>
                  <a:gd name="connsiteY201" fmla="*/ 1288649 h 1476866"/>
                  <a:gd name="connsiteX202" fmla="*/ 6032807 w 8526188"/>
                  <a:gd name="connsiteY202" fmla="*/ 1257538 h 1476866"/>
                  <a:gd name="connsiteX203" fmla="*/ 6035919 w 8526188"/>
                  <a:gd name="connsiteY203" fmla="*/ 1266903 h 1476866"/>
                  <a:gd name="connsiteX204" fmla="*/ 6044318 w 8526188"/>
                  <a:gd name="connsiteY204" fmla="*/ 1321626 h 1476866"/>
                  <a:gd name="connsiteX205" fmla="*/ 5992233 w 8526188"/>
                  <a:gd name="connsiteY205" fmla="*/ 1233281 h 1476866"/>
                  <a:gd name="connsiteX206" fmla="*/ 5972625 w 8526188"/>
                  <a:gd name="connsiteY206" fmla="*/ 1150982 h 1476866"/>
                  <a:gd name="connsiteX207" fmla="*/ 5972614 w 8526188"/>
                  <a:gd name="connsiteY207" fmla="*/ 1150734 h 1476866"/>
                  <a:gd name="connsiteX208" fmla="*/ 5959035 w 8526188"/>
                  <a:gd name="connsiteY208" fmla="*/ 1148505 h 1476866"/>
                  <a:gd name="connsiteX209" fmla="*/ 6042272 w 8526188"/>
                  <a:gd name="connsiteY209" fmla="*/ 1108159 h 1476866"/>
                  <a:gd name="connsiteX210" fmla="*/ 6081597 w 8526188"/>
                  <a:gd name="connsiteY210" fmla="*/ 1104408 h 1476866"/>
                  <a:gd name="connsiteX211" fmla="*/ 2469610 w 8526188"/>
                  <a:gd name="connsiteY211" fmla="*/ 1067315 h 1476866"/>
                  <a:gd name="connsiteX212" fmla="*/ 2567149 w 8526188"/>
                  <a:gd name="connsiteY212" fmla="*/ 1087741 h 1476866"/>
                  <a:gd name="connsiteX213" fmla="*/ 2614766 w 8526188"/>
                  <a:gd name="connsiteY213" fmla="*/ 1126805 h 1476866"/>
                  <a:gd name="connsiteX214" fmla="*/ 2624091 w 8526188"/>
                  <a:gd name="connsiteY214" fmla="*/ 1140051 h 1476866"/>
                  <a:gd name="connsiteX215" fmla="*/ 2624116 w 8526188"/>
                  <a:gd name="connsiteY215" fmla="*/ 1140031 h 1476866"/>
                  <a:gd name="connsiteX216" fmla="*/ 2631497 w 8526188"/>
                  <a:gd name="connsiteY216" fmla="*/ 1134717 h 1476866"/>
                  <a:gd name="connsiteX217" fmla="*/ 2602385 w 8526188"/>
                  <a:gd name="connsiteY217" fmla="*/ 1220000 h 1476866"/>
                  <a:gd name="connsiteX218" fmla="*/ 2529875 w 8526188"/>
                  <a:gd name="connsiteY218" fmla="*/ 1293535 h 1476866"/>
                  <a:gd name="connsiteX219" fmla="*/ 2558987 w 8526188"/>
                  <a:gd name="connsiteY219" fmla="*/ 1208252 h 1476866"/>
                  <a:gd name="connsiteX220" fmla="*/ 2605772 w 8526188"/>
                  <a:gd name="connsiteY220" fmla="*/ 1155017 h 1476866"/>
                  <a:gd name="connsiteX221" fmla="*/ 2614150 w 8526188"/>
                  <a:gd name="connsiteY221" fmla="*/ 1148173 h 1476866"/>
                  <a:gd name="connsiteX222" fmla="*/ 2597149 w 8526188"/>
                  <a:gd name="connsiteY222" fmla="*/ 1147231 h 1476866"/>
                  <a:gd name="connsiteX223" fmla="*/ 2531913 w 8526188"/>
                  <a:gd name="connsiteY223" fmla="*/ 1128594 h 1476866"/>
                  <a:gd name="connsiteX224" fmla="*/ 2469610 w 8526188"/>
                  <a:gd name="connsiteY224" fmla="*/ 1067315 h 1476866"/>
                  <a:gd name="connsiteX225" fmla="*/ 6056058 w 8526188"/>
                  <a:gd name="connsiteY225" fmla="*/ 1055567 h 1476866"/>
                  <a:gd name="connsiteX226" fmla="*/ 5993755 w 8526188"/>
                  <a:gd name="connsiteY226" fmla="*/ 1116846 h 1476866"/>
                  <a:gd name="connsiteX227" fmla="*/ 5928515 w 8526188"/>
                  <a:gd name="connsiteY227" fmla="*/ 1135483 h 1476866"/>
                  <a:gd name="connsiteX228" fmla="*/ 5911524 w 8526188"/>
                  <a:gd name="connsiteY228" fmla="*/ 1136424 h 1476866"/>
                  <a:gd name="connsiteX229" fmla="*/ 5919904 w 8526188"/>
                  <a:gd name="connsiteY229" fmla="*/ 1143270 h 1476866"/>
                  <a:gd name="connsiteX230" fmla="*/ 5966690 w 8526188"/>
                  <a:gd name="connsiteY230" fmla="*/ 1196505 h 1476866"/>
                  <a:gd name="connsiteX231" fmla="*/ 5995803 w 8526188"/>
                  <a:gd name="connsiteY231" fmla="*/ 1281788 h 1476866"/>
                  <a:gd name="connsiteX232" fmla="*/ 5923283 w 8526188"/>
                  <a:gd name="connsiteY232" fmla="*/ 1208253 h 1476866"/>
                  <a:gd name="connsiteX233" fmla="*/ 5894178 w 8526188"/>
                  <a:gd name="connsiteY233" fmla="*/ 1122970 h 1476866"/>
                  <a:gd name="connsiteX234" fmla="*/ 5901559 w 8526188"/>
                  <a:gd name="connsiteY234" fmla="*/ 1128284 h 1476866"/>
                  <a:gd name="connsiteX235" fmla="*/ 5901575 w 8526188"/>
                  <a:gd name="connsiteY235" fmla="*/ 1128298 h 1476866"/>
                  <a:gd name="connsiteX236" fmla="*/ 5910896 w 8526188"/>
                  <a:gd name="connsiteY236" fmla="*/ 1115056 h 1476866"/>
                  <a:gd name="connsiteX237" fmla="*/ 5958519 w 8526188"/>
                  <a:gd name="connsiteY237" fmla="*/ 1075984 h 1476866"/>
                  <a:gd name="connsiteX238" fmla="*/ 6056058 w 8526188"/>
                  <a:gd name="connsiteY238" fmla="*/ 1055567 h 1476866"/>
                  <a:gd name="connsiteX239" fmla="*/ 1334077 w 8526188"/>
                  <a:gd name="connsiteY239" fmla="*/ 1054468 h 1476866"/>
                  <a:gd name="connsiteX240" fmla="*/ 1400262 w 8526188"/>
                  <a:gd name="connsiteY240" fmla="*/ 1059135 h 1476866"/>
                  <a:gd name="connsiteX241" fmla="*/ 1540699 w 8526188"/>
                  <a:gd name="connsiteY241" fmla="*/ 1109182 h 1476866"/>
                  <a:gd name="connsiteX242" fmla="*/ 1518050 w 8526188"/>
                  <a:gd name="connsiteY242" fmla="*/ 1112382 h 1476866"/>
                  <a:gd name="connsiteX243" fmla="*/ 1514530 w 8526188"/>
                  <a:gd name="connsiteY243" fmla="*/ 1135163 h 1476866"/>
                  <a:gd name="connsiteX244" fmla="*/ 1485045 w 8526188"/>
                  <a:gd name="connsiteY244" fmla="*/ 1213361 h 1476866"/>
                  <a:gd name="connsiteX245" fmla="*/ 1397209 w 8526188"/>
                  <a:gd name="connsiteY245" fmla="*/ 1322640 h 1476866"/>
                  <a:gd name="connsiteX246" fmla="*/ 1411427 w 8526188"/>
                  <a:gd name="connsiteY246" fmla="*/ 1254782 h 1476866"/>
                  <a:gd name="connsiteX247" fmla="*/ 1416336 w 8526188"/>
                  <a:gd name="connsiteY247" fmla="*/ 1243962 h 1476866"/>
                  <a:gd name="connsiteX248" fmla="*/ 1379040 w 8526188"/>
                  <a:gd name="connsiteY248" fmla="*/ 1282362 h 1476866"/>
                  <a:gd name="connsiteX249" fmla="*/ 1296090 w 8526188"/>
                  <a:gd name="connsiteY249" fmla="*/ 1350223 h 1476866"/>
                  <a:gd name="connsiteX250" fmla="*/ 1374228 w 8526188"/>
                  <a:gd name="connsiteY250" fmla="*/ 1228172 h 1476866"/>
                  <a:gd name="connsiteX251" fmla="*/ 1500870 w 8526188"/>
                  <a:gd name="connsiteY251" fmla="*/ 1115315 h 1476866"/>
                  <a:gd name="connsiteX252" fmla="*/ 1496987 w 8526188"/>
                  <a:gd name="connsiteY252" fmla="*/ 1124434 h 1476866"/>
                  <a:gd name="connsiteX253" fmla="*/ 1507016 w 8526188"/>
                  <a:gd name="connsiteY253" fmla="*/ 1113941 h 1476866"/>
                  <a:gd name="connsiteX254" fmla="*/ 1506579 w 8526188"/>
                  <a:gd name="connsiteY254" fmla="*/ 1114003 h 1476866"/>
                  <a:gd name="connsiteX255" fmla="*/ 1424578 w 8526188"/>
                  <a:gd name="connsiteY255" fmla="*/ 1118445 h 1476866"/>
                  <a:gd name="connsiteX256" fmla="*/ 1368876 w 8526188"/>
                  <a:gd name="connsiteY256" fmla="*/ 1114514 h 1476866"/>
                  <a:gd name="connsiteX257" fmla="*/ 1397261 w 8526188"/>
                  <a:gd name="connsiteY257" fmla="*/ 1125206 h 1476866"/>
                  <a:gd name="connsiteX258" fmla="*/ 1433967 w 8526188"/>
                  <a:gd name="connsiteY258" fmla="*/ 1145443 h 1476866"/>
                  <a:gd name="connsiteX259" fmla="*/ 1251661 w 8526188"/>
                  <a:gd name="connsiteY259" fmla="*/ 1150036 h 1476866"/>
                  <a:gd name="connsiteX260" fmla="*/ 1111220 w 8526188"/>
                  <a:gd name="connsiteY260" fmla="*/ 1099989 h 1476866"/>
                  <a:gd name="connsiteX261" fmla="*/ 1227344 w 8526188"/>
                  <a:gd name="connsiteY261" fmla="*/ 1090726 h 1476866"/>
                  <a:gd name="connsiteX262" fmla="*/ 1283047 w 8526188"/>
                  <a:gd name="connsiteY262" fmla="*/ 1094657 h 1476866"/>
                  <a:gd name="connsiteX263" fmla="*/ 1254661 w 8526188"/>
                  <a:gd name="connsiteY263" fmla="*/ 1083965 h 1476866"/>
                  <a:gd name="connsiteX264" fmla="*/ 1217956 w 8526188"/>
                  <a:gd name="connsiteY264" fmla="*/ 1063728 h 1476866"/>
                  <a:gd name="connsiteX265" fmla="*/ 1334077 w 8526188"/>
                  <a:gd name="connsiteY265" fmla="*/ 1054468 h 1476866"/>
                  <a:gd name="connsiteX266" fmla="*/ 3887744 w 8526188"/>
                  <a:gd name="connsiteY266" fmla="*/ 1048656 h 1476866"/>
                  <a:gd name="connsiteX267" fmla="*/ 3900275 w 8526188"/>
                  <a:gd name="connsiteY267" fmla="*/ 1080345 h 1476866"/>
                  <a:gd name="connsiteX268" fmla="*/ 3903059 w 8526188"/>
                  <a:gd name="connsiteY268" fmla="*/ 1078417 h 1476866"/>
                  <a:gd name="connsiteX269" fmla="*/ 3923109 w 8526188"/>
                  <a:gd name="connsiteY269" fmla="*/ 1068988 h 1476866"/>
                  <a:gd name="connsiteX270" fmla="*/ 3917867 w 8526188"/>
                  <a:gd name="connsiteY270" fmla="*/ 1062207 h 1476866"/>
                  <a:gd name="connsiteX271" fmla="*/ 3912500 w 8526188"/>
                  <a:gd name="connsiteY271" fmla="*/ 1048938 h 1476866"/>
                  <a:gd name="connsiteX272" fmla="*/ 3960477 w 8526188"/>
                  <a:gd name="connsiteY272" fmla="*/ 1045278 h 1476866"/>
                  <a:gd name="connsiteX273" fmla="*/ 3940699 w 8526188"/>
                  <a:gd name="connsiteY273" fmla="*/ 1046962 h 1476866"/>
                  <a:gd name="connsiteX274" fmla="*/ 3943402 w 8526188"/>
                  <a:gd name="connsiteY274" fmla="*/ 1050459 h 1476866"/>
                  <a:gd name="connsiteX275" fmla="*/ 3959021 w 8526188"/>
                  <a:gd name="connsiteY275" fmla="*/ 1089066 h 1476866"/>
                  <a:gd name="connsiteX276" fmla="*/ 3960579 w 8526188"/>
                  <a:gd name="connsiteY276" fmla="*/ 1088439 h 1476866"/>
                  <a:gd name="connsiteX277" fmla="*/ 3962839 w 8526188"/>
                  <a:gd name="connsiteY277" fmla="*/ 1087871 h 1476866"/>
                  <a:gd name="connsiteX278" fmla="*/ 3972007 w 8526188"/>
                  <a:gd name="connsiteY278" fmla="*/ 1083141 h 1476866"/>
                  <a:gd name="connsiteX279" fmla="*/ 3970346 w 8526188"/>
                  <a:gd name="connsiteY279" fmla="*/ 1085983 h 1476866"/>
                  <a:gd name="connsiteX280" fmla="*/ 3984685 w 8526188"/>
                  <a:gd name="connsiteY280" fmla="*/ 1082378 h 1476866"/>
                  <a:gd name="connsiteX281" fmla="*/ 3981046 w 8526188"/>
                  <a:gd name="connsiteY281" fmla="*/ 1078004 h 1476866"/>
                  <a:gd name="connsiteX282" fmla="*/ 3962813 w 8526188"/>
                  <a:gd name="connsiteY282" fmla="*/ 1050451 h 1476866"/>
                  <a:gd name="connsiteX283" fmla="*/ 7191595 w 8526188"/>
                  <a:gd name="connsiteY283" fmla="*/ 1042726 h 1476866"/>
                  <a:gd name="connsiteX284" fmla="*/ 7307717 w 8526188"/>
                  <a:gd name="connsiteY284" fmla="*/ 1051989 h 1476866"/>
                  <a:gd name="connsiteX285" fmla="*/ 7271011 w 8526188"/>
                  <a:gd name="connsiteY285" fmla="*/ 1072226 h 1476866"/>
                  <a:gd name="connsiteX286" fmla="*/ 7242655 w 8526188"/>
                  <a:gd name="connsiteY286" fmla="*/ 1082907 h 1476866"/>
                  <a:gd name="connsiteX287" fmla="*/ 7298329 w 8526188"/>
                  <a:gd name="connsiteY287" fmla="*/ 1078978 h 1476866"/>
                  <a:gd name="connsiteX288" fmla="*/ 7414451 w 8526188"/>
                  <a:gd name="connsiteY288" fmla="*/ 1088241 h 1476866"/>
                  <a:gd name="connsiteX289" fmla="*/ 7274013 w 8526188"/>
                  <a:gd name="connsiteY289" fmla="*/ 1138288 h 1476866"/>
                  <a:gd name="connsiteX290" fmla="*/ 7091706 w 8526188"/>
                  <a:gd name="connsiteY290" fmla="*/ 1133695 h 1476866"/>
                  <a:gd name="connsiteX291" fmla="*/ 7128412 w 8526188"/>
                  <a:gd name="connsiteY291" fmla="*/ 1113458 h 1476866"/>
                  <a:gd name="connsiteX292" fmla="*/ 7156768 w 8526188"/>
                  <a:gd name="connsiteY292" fmla="*/ 1102778 h 1476866"/>
                  <a:gd name="connsiteX293" fmla="*/ 7101095 w 8526188"/>
                  <a:gd name="connsiteY293" fmla="*/ 1106706 h 1476866"/>
                  <a:gd name="connsiteX294" fmla="*/ 7019093 w 8526188"/>
                  <a:gd name="connsiteY294" fmla="*/ 1102264 h 1476866"/>
                  <a:gd name="connsiteX295" fmla="*/ 7018107 w 8526188"/>
                  <a:gd name="connsiteY295" fmla="*/ 1102124 h 1476866"/>
                  <a:gd name="connsiteX296" fmla="*/ 7029104 w 8526188"/>
                  <a:gd name="connsiteY296" fmla="*/ 1113628 h 1476866"/>
                  <a:gd name="connsiteX297" fmla="*/ 7029048 w 8526188"/>
                  <a:gd name="connsiteY297" fmla="*/ 1113517 h 1476866"/>
                  <a:gd name="connsiteX298" fmla="*/ 7024810 w 8526188"/>
                  <a:gd name="connsiteY298" fmla="*/ 1103567 h 1476866"/>
                  <a:gd name="connsiteX299" fmla="*/ 7151463 w 8526188"/>
                  <a:gd name="connsiteY299" fmla="*/ 1216424 h 1476866"/>
                  <a:gd name="connsiteX300" fmla="*/ 7229590 w 8526188"/>
                  <a:gd name="connsiteY300" fmla="*/ 1338475 h 1476866"/>
                  <a:gd name="connsiteX301" fmla="*/ 7146649 w 8526188"/>
                  <a:gd name="connsiteY301" fmla="*/ 1270614 h 1476866"/>
                  <a:gd name="connsiteX302" fmla="*/ 7108921 w 8526188"/>
                  <a:gd name="connsiteY302" fmla="*/ 1231769 h 1476866"/>
                  <a:gd name="connsiteX303" fmla="*/ 7114262 w 8526188"/>
                  <a:gd name="connsiteY303" fmla="*/ 1243543 h 1476866"/>
                  <a:gd name="connsiteX304" fmla="*/ 7128482 w 8526188"/>
                  <a:gd name="connsiteY304" fmla="*/ 1311408 h 1476866"/>
                  <a:gd name="connsiteX305" fmla="*/ 7040644 w 8526188"/>
                  <a:gd name="connsiteY305" fmla="*/ 1202129 h 1476866"/>
                  <a:gd name="connsiteX306" fmla="*/ 7011151 w 8526188"/>
                  <a:gd name="connsiteY306" fmla="*/ 1123931 h 1476866"/>
                  <a:gd name="connsiteX307" fmla="*/ 7007550 w 8526188"/>
                  <a:gd name="connsiteY307" fmla="*/ 1100633 h 1476866"/>
                  <a:gd name="connsiteX308" fmla="*/ 6984972 w 8526188"/>
                  <a:gd name="connsiteY308" fmla="*/ 1097443 h 1476866"/>
                  <a:gd name="connsiteX309" fmla="*/ 7125411 w 8526188"/>
                  <a:gd name="connsiteY309" fmla="*/ 1047396 h 1476866"/>
                  <a:gd name="connsiteX310" fmla="*/ 7191595 w 8526188"/>
                  <a:gd name="connsiteY310" fmla="*/ 1042726 h 1476866"/>
                  <a:gd name="connsiteX311" fmla="*/ 4013641 w 8526188"/>
                  <a:gd name="connsiteY311" fmla="*/ 1035139 h 1476866"/>
                  <a:gd name="connsiteX312" fmla="*/ 3989436 w 8526188"/>
                  <a:gd name="connsiteY312" fmla="*/ 1040972 h 1476866"/>
                  <a:gd name="connsiteX313" fmla="*/ 4002584 w 8526188"/>
                  <a:gd name="connsiteY313" fmla="*/ 1068095 h 1476866"/>
                  <a:gd name="connsiteX314" fmla="*/ 4005754 w 8526188"/>
                  <a:gd name="connsiteY314" fmla="*/ 1077081 h 1476866"/>
                  <a:gd name="connsiteX315" fmla="*/ 4030125 w 8526188"/>
                  <a:gd name="connsiteY315" fmla="*/ 1070953 h 1476866"/>
                  <a:gd name="connsiteX316" fmla="*/ 4026638 w 8526188"/>
                  <a:gd name="connsiteY316" fmla="*/ 1066293 h 1476866"/>
                  <a:gd name="connsiteX317" fmla="*/ 3461111 w 8526188"/>
                  <a:gd name="connsiteY317" fmla="*/ 1018979 h 1476866"/>
                  <a:gd name="connsiteX318" fmla="*/ 3457245 w 8526188"/>
                  <a:gd name="connsiteY318" fmla="*/ 1021354 h 1476866"/>
                  <a:gd name="connsiteX319" fmla="*/ 3431808 w 8526188"/>
                  <a:gd name="connsiteY319" fmla="*/ 1033320 h 1476866"/>
                  <a:gd name="connsiteX320" fmla="*/ 3477608 w 8526188"/>
                  <a:gd name="connsiteY320" fmla="*/ 1047199 h 1476866"/>
                  <a:gd name="connsiteX321" fmla="*/ 3488091 w 8526188"/>
                  <a:gd name="connsiteY321" fmla="*/ 1051893 h 1476866"/>
                  <a:gd name="connsiteX322" fmla="*/ 3513362 w 8526188"/>
                  <a:gd name="connsiteY322" fmla="*/ 1036603 h 1476866"/>
                  <a:gd name="connsiteX323" fmla="*/ 3496567 w 8526188"/>
                  <a:gd name="connsiteY323" fmla="*/ 1033610 h 1476866"/>
                  <a:gd name="connsiteX324" fmla="*/ 3661995 w 8526188"/>
                  <a:gd name="connsiteY324" fmla="*/ 1013970 h 1476866"/>
                  <a:gd name="connsiteX325" fmla="*/ 3677213 w 8526188"/>
                  <a:gd name="connsiteY325" fmla="*/ 1030863 h 1476866"/>
                  <a:gd name="connsiteX326" fmla="*/ 3678056 w 8526188"/>
                  <a:gd name="connsiteY326" fmla="*/ 1032302 h 1476866"/>
                  <a:gd name="connsiteX327" fmla="*/ 3685113 w 8526188"/>
                  <a:gd name="connsiteY327" fmla="*/ 1027238 h 1476866"/>
                  <a:gd name="connsiteX328" fmla="*/ 1574702 w 8526188"/>
                  <a:gd name="connsiteY328" fmla="*/ 1012305 h 1476866"/>
                  <a:gd name="connsiteX329" fmla="*/ 1557106 w 8526188"/>
                  <a:gd name="connsiteY329" fmla="*/ 1018856 h 1476866"/>
                  <a:gd name="connsiteX330" fmla="*/ 1546443 w 8526188"/>
                  <a:gd name="connsiteY330" fmla="*/ 1022145 h 1476866"/>
                  <a:gd name="connsiteX331" fmla="*/ 1620204 w 8526188"/>
                  <a:gd name="connsiteY331" fmla="*/ 1066493 h 1476866"/>
                  <a:gd name="connsiteX332" fmla="*/ 1620709 w 8526188"/>
                  <a:gd name="connsiteY332" fmla="*/ 1065990 h 1476866"/>
                  <a:gd name="connsiteX333" fmla="*/ 1631159 w 8526188"/>
                  <a:gd name="connsiteY333" fmla="*/ 1056806 h 1476866"/>
                  <a:gd name="connsiteX334" fmla="*/ 1592794 w 8526188"/>
                  <a:gd name="connsiteY334" fmla="*/ 1032078 h 1476866"/>
                  <a:gd name="connsiteX335" fmla="*/ 6950970 w 8526188"/>
                  <a:gd name="connsiteY335" fmla="*/ 1000565 h 1476866"/>
                  <a:gd name="connsiteX336" fmla="*/ 6932887 w 8526188"/>
                  <a:gd name="connsiteY336" fmla="*/ 1020330 h 1476866"/>
                  <a:gd name="connsiteX337" fmla="*/ 6894442 w 8526188"/>
                  <a:gd name="connsiteY337" fmla="*/ 1045106 h 1476866"/>
                  <a:gd name="connsiteX338" fmla="*/ 6904891 w 8526188"/>
                  <a:gd name="connsiteY338" fmla="*/ 1054250 h 1476866"/>
                  <a:gd name="connsiteX339" fmla="*/ 6905426 w 8526188"/>
                  <a:gd name="connsiteY339" fmla="*/ 1054778 h 1476866"/>
                  <a:gd name="connsiteX340" fmla="*/ 6979235 w 8526188"/>
                  <a:gd name="connsiteY340" fmla="*/ 1010406 h 1476866"/>
                  <a:gd name="connsiteX341" fmla="*/ 6968567 w 8526188"/>
                  <a:gd name="connsiteY341" fmla="*/ 1007116 h 1476866"/>
                  <a:gd name="connsiteX342" fmla="*/ 3510599 w 8526188"/>
                  <a:gd name="connsiteY342" fmla="*/ 988584 h 1476866"/>
                  <a:gd name="connsiteX343" fmla="*/ 3484274 w 8526188"/>
                  <a:gd name="connsiteY343" fmla="*/ 1004753 h 1476866"/>
                  <a:gd name="connsiteX344" fmla="*/ 3505761 w 8526188"/>
                  <a:gd name="connsiteY344" fmla="*/ 1008582 h 1476866"/>
                  <a:gd name="connsiteX345" fmla="*/ 3538439 w 8526188"/>
                  <a:gd name="connsiteY345" fmla="*/ 1021959 h 1476866"/>
                  <a:gd name="connsiteX346" fmla="*/ 3545049 w 8526188"/>
                  <a:gd name="connsiteY346" fmla="*/ 1018817 h 1476866"/>
                  <a:gd name="connsiteX347" fmla="*/ 3838093 w 8526188"/>
                  <a:gd name="connsiteY347" fmla="*/ 976263 h 1476866"/>
                  <a:gd name="connsiteX348" fmla="*/ 3844015 w 8526188"/>
                  <a:gd name="connsiteY348" fmla="*/ 981767 h 1476866"/>
                  <a:gd name="connsiteX349" fmla="*/ 3876138 w 8526188"/>
                  <a:gd name="connsiteY349" fmla="*/ 1023525 h 1476866"/>
                  <a:gd name="connsiteX350" fmla="*/ 3899904 w 8526188"/>
                  <a:gd name="connsiteY350" fmla="*/ 1017798 h 1476866"/>
                  <a:gd name="connsiteX351" fmla="*/ 3898656 w 8526188"/>
                  <a:gd name="connsiteY351" fmla="*/ 1014713 h 1476866"/>
                  <a:gd name="connsiteX352" fmla="*/ 3894378 w 8526188"/>
                  <a:gd name="connsiteY352" fmla="*/ 993265 h 1476866"/>
                  <a:gd name="connsiteX353" fmla="*/ 3911230 w 8526188"/>
                  <a:gd name="connsiteY353" fmla="*/ 1008842 h 1476866"/>
                  <a:gd name="connsiteX354" fmla="*/ 3915289 w 8526188"/>
                  <a:gd name="connsiteY354" fmla="*/ 1014092 h 1476866"/>
                  <a:gd name="connsiteX355" fmla="*/ 3943396 w 8526188"/>
                  <a:gd name="connsiteY355" fmla="*/ 1007319 h 1476866"/>
                  <a:gd name="connsiteX356" fmla="*/ 3935016 w 8526188"/>
                  <a:gd name="connsiteY356" fmla="*/ 977994 h 1476866"/>
                  <a:gd name="connsiteX357" fmla="*/ 3934919 w 8526188"/>
                  <a:gd name="connsiteY357" fmla="*/ 977497 h 1476866"/>
                  <a:gd name="connsiteX358" fmla="*/ 3897634 w 8526188"/>
                  <a:gd name="connsiteY358" fmla="*/ 980164 h 1476866"/>
                  <a:gd name="connsiteX359" fmla="*/ 3854035 w 8526188"/>
                  <a:gd name="connsiteY359" fmla="*/ 978455 h 1476866"/>
                  <a:gd name="connsiteX360" fmla="*/ 2864367 w 8526188"/>
                  <a:gd name="connsiteY360" fmla="*/ 975533 h 1476866"/>
                  <a:gd name="connsiteX361" fmla="*/ 2822250 w 8526188"/>
                  <a:gd name="connsiteY361" fmla="*/ 993582 h 1476866"/>
                  <a:gd name="connsiteX362" fmla="*/ 2851596 w 8526188"/>
                  <a:gd name="connsiteY362" fmla="*/ 1009088 h 1476866"/>
                  <a:gd name="connsiteX363" fmla="*/ 2859602 w 8526188"/>
                  <a:gd name="connsiteY363" fmla="*/ 1017095 h 1476866"/>
                  <a:gd name="connsiteX364" fmla="*/ 2884615 w 8526188"/>
                  <a:gd name="connsiteY364" fmla="*/ 996985 h 1476866"/>
                  <a:gd name="connsiteX365" fmla="*/ 2865194 w 8526188"/>
                  <a:gd name="connsiteY365" fmla="*/ 976858 h 1476866"/>
                  <a:gd name="connsiteX366" fmla="*/ 3703059 w 8526188"/>
                  <a:gd name="connsiteY366" fmla="*/ 971522 h 1476866"/>
                  <a:gd name="connsiteX367" fmla="*/ 3698842 w 8526188"/>
                  <a:gd name="connsiteY367" fmla="*/ 975227 h 1476866"/>
                  <a:gd name="connsiteX368" fmla="*/ 3700323 w 8526188"/>
                  <a:gd name="connsiteY368" fmla="*/ 982033 h 1476866"/>
                  <a:gd name="connsiteX369" fmla="*/ 3694693 w 8526188"/>
                  <a:gd name="connsiteY369" fmla="*/ 978874 h 1476866"/>
                  <a:gd name="connsiteX370" fmla="*/ 3692344 w 8526188"/>
                  <a:gd name="connsiteY370" fmla="*/ 980938 h 1476866"/>
                  <a:gd name="connsiteX371" fmla="*/ 3687616 w 8526188"/>
                  <a:gd name="connsiteY371" fmla="*/ 984464 h 1476866"/>
                  <a:gd name="connsiteX372" fmla="*/ 3689599 w 8526188"/>
                  <a:gd name="connsiteY372" fmla="*/ 985602 h 1476866"/>
                  <a:gd name="connsiteX373" fmla="*/ 3710618 w 8526188"/>
                  <a:gd name="connsiteY373" fmla="*/ 1008935 h 1476866"/>
                  <a:gd name="connsiteX374" fmla="*/ 3711038 w 8526188"/>
                  <a:gd name="connsiteY374" fmla="*/ 1008633 h 1476866"/>
                  <a:gd name="connsiteX375" fmla="*/ 3719683 w 8526188"/>
                  <a:gd name="connsiteY375" fmla="*/ 1003695 h 1476866"/>
                  <a:gd name="connsiteX376" fmla="*/ 1853163 w 8526188"/>
                  <a:gd name="connsiteY376" fmla="*/ 970290 h 1476866"/>
                  <a:gd name="connsiteX377" fmla="*/ 1812835 w 8526188"/>
                  <a:gd name="connsiteY377" fmla="*/ 994690 h 1476866"/>
                  <a:gd name="connsiteX378" fmla="*/ 1848698 w 8526188"/>
                  <a:gd name="connsiteY378" fmla="*/ 1022737 h 1476866"/>
                  <a:gd name="connsiteX379" fmla="*/ 1881157 w 8526188"/>
                  <a:gd name="connsiteY379" fmla="*/ 991888 h 1476866"/>
                  <a:gd name="connsiteX380" fmla="*/ 1678631 w 8526188"/>
                  <a:gd name="connsiteY380" fmla="*/ 967405 h 1476866"/>
                  <a:gd name="connsiteX381" fmla="*/ 1650774 w 8526188"/>
                  <a:gd name="connsiteY381" fmla="*/ 980509 h 1476866"/>
                  <a:gd name="connsiteX382" fmla="*/ 1665813 w 8526188"/>
                  <a:gd name="connsiteY382" fmla="*/ 990202 h 1476866"/>
                  <a:gd name="connsiteX383" fmla="*/ 1686707 w 8526188"/>
                  <a:gd name="connsiteY383" fmla="*/ 1013035 h 1476866"/>
                  <a:gd name="connsiteX384" fmla="*/ 1694552 w 8526188"/>
                  <a:gd name="connsiteY384" fmla="*/ 1007184 h 1476866"/>
                  <a:gd name="connsiteX385" fmla="*/ 1713932 w 8526188"/>
                  <a:gd name="connsiteY385" fmla="*/ 995458 h 1476866"/>
                  <a:gd name="connsiteX386" fmla="*/ 1679732 w 8526188"/>
                  <a:gd name="connsiteY386" fmla="*/ 968809 h 1476866"/>
                  <a:gd name="connsiteX387" fmla="*/ 2119513 w 8526188"/>
                  <a:gd name="connsiteY387" fmla="*/ 967397 h 1476866"/>
                  <a:gd name="connsiteX388" fmla="*/ 2095177 w 8526188"/>
                  <a:gd name="connsiteY388" fmla="*/ 978969 h 1476866"/>
                  <a:gd name="connsiteX389" fmla="*/ 2098837 w 8526188"/>
                  <a:gd name="connsiteY389" fmla="*/ 982943 h 1476866"/>
                  <a:gd name="connsiteX390" fmla="*/ 5661307 w 8526188"/>
                  <a:gd name="connsiteY390" fmla="*/ 963788 h 1476866"/>
                  <a:gd name="connsiteX391" fmla="*/ 5660481 w 8526188"/>
                  <a:gd name="connsiteY391" fmla="*/ 965111 h 1476866"/>
                  <a:gd name="connsiteX392" fmla="*/ 5641290 w 8526188"/>
                  <a:gd name="connsiteY392" fmla="*/ 985004 h 1476866"/>
                  <a:gd name="connsiteX393" fmla="*/ 5666872 w 8526188"/>
                  <a:gd name="connsiteY393" fmla="*/ 1005572 h 1476866"/>
                  <a:gd name="connsiteX394" fmla="*/ 5674588 w 8526188"/>
                  <a:gd name="connsiteY394" fmla="*/ 997856 h 1476866"/>
                  <a:gd name="connsiteX395" fmla="*/ 5704360 w 8526188"/>
                  <a:gd name="connsiteY395" fmla="*/ 982125 h 1476866"/>
                  <a:gd name="connsiteX396" fmla="*/ 5703543 w 8526188"/>
                  <a:gd name="connsiteY396" fmla="*/ 981891 h 1476866"/>
                  <a:gd name="connsiteX397" fmla="*/ 1992637 w 8526188"/>
                  <a:gd name="connsiteY397" fmla="*/ 962778 h 1476866"/>
                  <a:gd name="connsiteX398" fmla="*/ 1984759 w 8526188"/>
                  <a:gd name="connsiteY398" fmla="*/ 973160 h 1476866"/>
                  <a:gd name="connsiteX399" fmla="*/ 1966278 w 8526188"/>
                  <a:gd name="connsiteY399" fmla="*/ 990726 h 1476866"/>
                  <a:gd name="connsiteX400" fmla="*/ 1985311 w 8526188"/>
                  <a:gd name="connsiteY400" fmla="*/ 1005412 h 1476866"/>
                  <a:gd name="connsiteX401" fmla="*/ 1992941 w 8526188"/>
                  <a:gd name="connsiteY401" fmla="*/ 998557 h 1476866"/>
                  <a:gd name="connsiteX402" fmla="*/ 2022154 w 8526188"/>
                  <a:gd name="connsiteY402" fmla="*/ 976061 h 1476866"/>
                  <a:gd name="connsiteX403" fmla="*/ 6672506 w 8526188"/>
                  <a:gd name="connsiteY403" fmla="*/ 958546 h 1476866"/>
                  <a:gd name="connsiteX404" fmla="*/ 6644516 w 8526188"/>
                  <a:gd name="connsiteY404" fmla="*/ 980139 h 1476866"/>
                  <a:gd name="connsiteX405" fmla="*/ 6676980 w 8526188"/>
                  <a:gd name="connsiteY405" fmla="*/ 1010996 h 1476866"/>
                  <a:gd name="connsiteX406" fmla="*/ 6712843 w 8526188"/>
                  <a:gd name="connsiteY406" fmla="*/ 982951 h 1476866"/>
                  <a:gd name="connsiteX407" fmla="*/ 6847041 w 8526188"/>
                  <a:gd name="connsiteY407" fmla="*/ 955664 h 1476866"/>
                  <a:gd name="connsiteX408" fmla="*/ 6845941 w 8526188"/>
                  <a:gd name="connsiteY408" fmla="*/ 957067 h 1476866"/>
                  <a:gd name="connsiteX409" fmla="*/ 6811672 w 8526188"/>
                  <a:gd name="connsiteY409" fmla="*/ 983766 h 1476866"/>
                  <a:gd name="connsiteX410" fmla="*/ 6830905 w 8526188"/>
                  <a:gd name="connsiteY410" fmla="*/ 995444 h 1476866"/>
                  <a:gd name="connsiteX411" fmla="*/ 6838879 w 8526188"/>
                  <a:gd name="connsiteY411" fmla="*/ 1001388 h 1476866"/>
                  <a:gd name="connsiteX412" fmla="*/ 6859868 w 8526188"/>
                  <a:gd name="connsiteY412" fmla="*/ 978454 h 1476866"/>
                  <a:gd name="connsiteX413" fmla="*/ 6874895 w 8526188"/>
                  <a:gd name="connsiteY413" fmla="*/ 968768 h 1476866"/>
                  <a:gd name="connsiteX414" fmla="*/ 6406114 w 8526188"/>
                  <a:gd name="connsiteY414" fmla="*/ 955625 h 1476866"/>
                  <a:gd name="connsiteX415" fmla="*/ 6426829 w 8526188"/>
                  <a:gd name="connsiteY415" fmla="*/ 971200 h 1476866"/>
                  <a:gd name="connsiteX416" fmla="*/ 6430497 w 8526188"/>
                  <a:gd name="connsiteY416" fmla="*/ 967219 h 1476866"/>
                  <a:gd name="connsiteX417" fmla="*/ 3557883 w 8526188"/>
                  <a:gd name="connsiteY417" fmla="*/ 952445 h 1476866"/>
                  <a:gd name="connsiteX418" fmla="*/ 3555483 w 8526188"/>
                  <a:gd name="connsiteY418" fmla="*/ 954647 h 1476866"/>
                  <a:gd name="connsiteX419" fmla="*/ 3546513 w 8526188"/>
                  <a:gd name="connsiteY419" fmla="*/ 961541 h 1476866"/>
                  <a:gd name="connsiteX420" fmla="*/ 3547628 w 8526188"/>
                  <a:gd name="connsiteY420" fmla="*/ 965682 h 1476866"/>
                  <a:gd name="connsiteX421" fmla="*/ 3543953 w 8526188"/>
                  <a:gd name="connsiteY421" fmla="*/ 963508 h 1476866"/>
                  <a:gd name="connsiteX422" fmla="*/ 3530962 w 8526188"/>
                  <a:gd name="connsiteY422" fmla="*/ 973494 h 1476866"/>
                  <a:gd name="connsiteX423" fmla="*/ 3573679 w 8526188"/>
                  <a:gd name="connsiteY423" fmla="*/ 992241 h 1476866"/>
                  <a:gd name="connsiteX424" fmla="*/ 3583261 w 8526188"/>
                  <a:gd name="connsiteY424" fmla="*/ 1000649 h 1476866"/>
                  <a:gd name="connsiteX425" fmla="*/ 3592600 w 8526188"/>
                  <a:gd name="connsiteY425" fmla="*/ 996209 h 1476866"/>
                  <a:gd name="connsiteX426" fmla="*/ 3566656 w 8526188"/>
                  <a:gd name="connsiteY426" fmla="*/ 967411 h 1476866"/>
                  <a:gd name="connsiteX427" fmla="*/ 6533033 w 8526188"/>
                  <a:gd name="connsiteY427" fmla="*/ 951030 h 1476866"/>
                  <a:gd name="connsiteX428" fmla="*/ 6503522 w 8526188"/>
                  <a:gd name="connsiteY428" fmla="*/ 964311 h 1476866"/>
                  <a:gd name="connsiteX429" fmla="*/ 6532736 w 8526188"/>
                  <a:gd name="connsiteY429" fmla="*/ 986808 h 1476866"/>
                  <a:gd name="connsiteX430" fmla="*/ 6540364 w 8526188"/>
                  <a:gd name="connsiteY430" fmla="*/ 993661 h 1476866"/>
                  <a:gd name="connsiteX431" fmla="*/ 6559390 w 8526188"/>
                  <a:gd name="connsiteY431" fmla="*/ 978981 h 1476866"/>
                  <a:gd name="connsiteX432" fmla="*/ 6540915 w 8526188"/>
                  <a:gd name="connsiteY432" fmla="*/ 961421 h 1476866"/>
                  <a:gd name="connsiteX433" fmla="*/ 1538085 w 8526188"/>
                  <a:gd name="connsiteY433" fmla="*/ 946078 h 1476866"/>
                  <a:gd name="connsiteX434" fmla="*/ 1511598 w 8526188"/>
                  <a:gd name="connsiteY434" fmla="*/ 962104 h 1476866"/>
                  <a:gd name="connsiteX435" fmla="*/ 1441397 w 8526188"/>
                  <a:gd name="connsiteY435" fmla="*/ 995484 h 1476866"/>
                  <a:gd name="connsiteX436" fmla="*/ 1437009 w 8526188"/>
                  <a:gd name="connsiteY436" fmla="*/ 997170 h 1476866"/>
                  <a:gd name="connsiteX437" fmla="*/ 1484654 w 8526188"/>
                  <a:gd name="connsiteY437" fmla="*/ 1003760 h 1476866"/>
                  <a:gd name="connsiteX438" fmla="*/ 1521874 w 8526188"/>
                  <a:gd name="connsiteY438" fmla="*/ 1013900 h 1476866"/>
                  <a:gd name="connsiteX439" fmla="*/ 1532336 w 8526188"/>
                  <a:gd name="connsiteY439" fmla="*/ 1004303 h 1476866"/>
                  <a:gd name="connsiteX440" fmla="*/ 1555481 w 8526188"/>
                  <a:gd name="connsiteY440" fmla="*/ 986512 h 1476866"/>
                  <a:gd name="connsiteX441" fmla="*/ 1544404 w 8526188"/>
                  <a:gd name="connsiteY441" fmla="*/ 966007 h 1476866"/>
                  <a:gd name="connsiteX442" fmla="*/ 4714006 w 8526188"/>
                  <a:gd name="connsiteY442" fmla="*/ 944748 h 1476866"/>
                  <a:gd name="connsiteX443" fmla="*/ 4867208 w 8526188"/>
                  <a:gd name="connsiteY443" fmla="*/ 1034624 h 1476866"/>
                  <a:gd name="connsiteX444" fmla="*/ 4960155 w 8526188"/>
                  <a:gd name="connsiteY444" fmla="*/ 1146973 h 1476866"/>
                  <a:gd name="connsiteX445" fmla="*/ 4806953 w 8526188"/>
                  <a:gd name="connsiteY445" fmla="*/ 1057097 h 1476866"/>
                  <a:gd name="connsiteX446" fmla="*/ 4714006 w 8526188"/>
                  <a:gd name="connsiteY446" fmla="*/ 944748 h 1476866"/>
                  <a:gd name="connsiteX447" fmla="*/ 4075785 w 8526188"/>
                  <a:gd name="connsiteY447" fmla="*/ 937777 h 1476866"/>
                  <a:gd name="connsiteX448" fmla="*/ 4069393 w 8526188"/>
                  <a:gd name="connsiteY448" fmla="*/ 940937 h 1476866"/>
                  <a:gd name="connsiteX449" fmla="*/ 4042216 w 8526188"/>
                  <a:gd name="connsiteY449" fmla="*/ 952411 h 1476866"/>
                  <a:gd name="connsiteX450" fmla="*/ 4016926 w 8526188"/>
                  <a:gd name="connsiteY450" fmla="*/ 958997 h 1476866"/>
                  <a:gd name="connsiteX451" fmla="*/ 4010813 w 8526188"/>
                  <a:gd name="connsiteY451" fmla="*/ 968744 h 1476866"/>
                  <a:gd name="connsiteX452" fmla="*/ 4009002 w 8526188"/>
                  <a:gd name="connsiteY452" fmla="*/ 961061 h 1476866"/>
                  <a:gd name="connsiteX453" fmla="*/ 3950041 w 8526188"/>
                  <a:gd name="connsiteY453" fmla="*/ 976416 h 1476866"/>
                  <a:gd name="connsiteX454" fmla="*/ 3939961 w 8526188"/>
                  <a:gd name="connsiteY454" fmla="*/ 977137 h 1476866"/>
                  <a:gd name="connsiteX455" fmla="*/ 3952402 w 8526188"/>
                  <a:gd name="connsiteY455" fmla="*/ 989875 h 1476866"/>
                  <a:gd name="connsiteX456" fmla="*/ 3962987 w 8526188"/>
                  <a:gd name="connsiteY456" fmla="*/ 1002599 h 1476866"/>
                  <a:gd name="connsiteX457" fmla="*/ 3969960 w 8526188"/>
                  <a:gd name="connsiteY457" fmla="*/ 1000918 h 1476866"/>
                  <a:gd name="connsiteX458" fmla="*/ 4001444 w 8526188"/>
                  <a:gd name="connsiteY458" fmla="*/ 998237 h 1476866"/>
                  <a:gd name="connsiteX459" fmla="*/ 4000595 w 8526188"/>
                  <a:gd name="connsiteY459" fmla="*/ 993265 h 1476866"/>
                  <a:gd name="connsiteX460" fmla="*/ 4005630 w 8526188"/>
                  <a:gd name="connsiteY460" fmla="*/ 997598 h 1476866"/>
                  <a:gd name="connsiteX461" fmla="*/ 4005897 w 8526188"/>
                  <a:gd name="connsiteY461" fmla="*/ 997858 h 1476866"/>
                  <a:gd name="connsiteX462" fmla="*/ 4030675 w 8526188"/>
                  <a:gd name="connsiteY462" fmla="*/ 995748 h 1476866"/>
                  <a:gd name="connsiteX463" fmla="*/ 4074258 w 8526188"/>
                  <a:gd name="connsiteY463" fmla="*/ 996955 h 1476866"/>
                  <a:gd name="connsiteX464" fmla="*/ 4073016 w 8526188"/>
                  <a:gd name="connsiteY464" fmla="*/ 969086 h 1476866"/>
                  <a:gd name="connsiteX465" fmla="*/ 6987594 w 8526188"/>
                  <a:gd name="connsiteY465" fmla="*/ 934336 h 1476866"/>
                  <a:gd name="connsiteX466" fmla="*/ 6981277 w 8526188"/>
                  <a:gd name="connsiteY466" fmla="*/ 954256 h 1476866"/>
                  <a:gd name="connsiteX467" fmla="*/ 6970191 w 8526188"/>
                  <a:gd name="connsiteY467" fmla="*/ 974775 h 1476866"/>
                  <a:gd name="connsiteX468" fmla="*/ 6993334 w 8526188"/>
                  <a:gd name="connsiteY468" fmla="*/ 992563 h 1476866"/>
                  <a:gd name="connsiteX469" fmla="*/ 7003799 w 8526188"/>
                  <a:gd name="connsiteY469" fmla="*/ 1002162 h 1476866"/>
                  <a:gd name="connsiteX470" fmla="*/ 7041026 w 8526188"/>
                  <a:gd name="connsiteY470" fmla="*/ 992020 h 1476866"/>
                  <a:gd name="connsiteX471" fmla="*/ 7088673 w 8526188"/>
                  <a:gd name="connsiteY471" fmla="*/ 985430 h 1476866"/>
                  <a:gd name="connsiteX472" fmla="*/ 7084285 w 8526188"/>
                  <a:gd name="connsiteY472" fmla="*/ 983744 h 1476866"/>
                  <a:gd name="connsiteX473" fmla="*/ 7014085 w 8526188"/>
                  <a:gd name="connsiteY473" fmla="*/ 950364 h 1476866"/>
                  <a:gd name="connsiteX474" fmla="*/ 1924842 w 8526188"/>
                  <a:gd name="connsiteY474" fmla="*/ 917839 h 1476866"/>
                  <a:gd name="connsiteX475" fmla="*/ 1921723 w 8526188"/>
                  <a:gd name="connsiteY475" fmla="*/ 920581 h 1476866"/>
                  <a:gd name="connsiteX476" fmla="*/ 1923203 w 8526188"/>
                  <a:gd name="connsiteY476" fmla="*/ 927384 h 1476866"/>
                  <a:gd name="connsiteX477" fmla="*/ 1917576 w 8526188"/>
                  <a:gd name="connsiteY477" fmla="*/ 924226 h 1476866"/>
                  <a:gd name="connsiteX478" fmla="*/ 1915218 w 8526188"/>
                  <a:gd name="connsiteY478" fmla="*/ 926298 h 1476866"/>
                  <a:gd name="connsiteX479" fmla="*/ 1887486 w 8526188"/>
                  <a:gd name="connsiteY479" fmla="*/ 946982 h 1476866"/>
                  <a:gd name="connsiteX480" fmla="*/ 1893382 w 8526188"/>
                  <a:gd name="connsiteY480" fmla="*/ 948736 h 1476866"/>
                  <a:gd name="connsiteX481" fmla="*/ 1923025 w 8526188"/>
                  <a:gd name="connsiteY481" fmla="*/ 961802 h 1476866"/>
                  <a:gd name="connsiteX482" fmla="*/ 1933918 w 8526188"/>
                  <a:gd name="connsiteY482" fmla="*/ 953984 h 1476866"/>
                  <a:gd name="connsiteX483" fmla="*/ 1956832 w 8526188"/>
                  <a:gd name="connsiteY483" fmla="*/ 941387 h 1476866"/>
                  <a:gd name="connsiteX484" fmla="*/ 6600827 w 8526188"/>
                  <a:gd name="connsiteY484" fmla="*/ 906095 h 1476866"/>
                  <a:gd name="connsiteX485" fmla="*/ 6568838 w 8526188"/>
                  <a:gd name="connsiteY485" fmla="*/ 929641 h 1476866"/>
                  <a:gd name="connsiteX486" fmla="*/ 6591763 w 8526188"/>
                  <a:gd name="connsiteY486" fmla="*/ 942245 h 1476866"/>
                  <a:gd name="connsiteX487" fmla="*/ 6602645 w 8526188"/>
                  <a:gd name="connsiteY487" fmla="*/ 950054 h 1476866"/>
                  <a:gd name="connsiteX488" fmla="*/ 6632290 w 8526188"/>
                  <a:gd name="connsiteY488" fmla="*/ 936988 h 1476866"/>
                  <a:gd name="connsiteX489" fmla="*/ 6638181 w 8526188"/>
                  <a:gd name="connsiteY489" fmla="*/ 935236 h 1476866"/>
                  <a:gd name="connsiteX490" fmla="*/ 6610457 w 8526188"/>
                  <a:gd name="connsiteY490" fmla="*/ 914558 h 1476866"/>
                  <a:gd name="connsiteX491" fmla="*/ 6608101 w 8526188"/>
                  <a:gd name="connsiteY491" fmla="*/ 912488 h 1476866"/>
                  <a:gd name="connsiteX492" fmla="*/ 6602478 w 8526188"/>
                  <a:gd name="connsiteY492" fmla="*/ 915644 h 1476866"/>
                  <a:gd name="connsiteX493" fmla="*/ 6603956 w 8526188"/>
                  <a:gd name="connsiteY493" fmla="*/ 908845 h 1476866"/>
                  <a:gd name="connsiteX494" fmla="*/ 2646315 w 8526188"/>
                  <a:gd name="connsiteY494" fmla="*/ 848740 h 1476866"/>
                  <a:gd name="connsiteX495" fmla="*/ 2512011 w 8526188"/>
                  <a:gd name="connsiteY495" fmla="*/ 962105 h 1476866"/>
                  <a:gd name="connsiteX496" fmla="*/ 2304674 w 8526188"/>
                  <a:gd name="connsiteY496" fmla="*/ 1032578 h 1476866"/>
                  <a:gd name="connsiteX497" fmla="*/ 2438984 w 8526188"/>
                  <a:gd name="connsiteY497" fmla="*/ 919214 h 1476866"/>
                  <a:gd name="connsiteX498" fmla="*/ 2646315 w 8526188"/>
                  <a:gd name="connsiteY498" fmla="*/ 848740 h 1476866"/>
                  <a:gd name="connsiteX499" fmla="*/ 5879368 w 8526188"/>
                  <a:gd name="connsiteY499" fmla="*/ 836992 h 1476866"/>
                  <a:gd name="connsiteX500" fmla="*/ 6086702 w 8526188"/>
                  <a:gd name="connsiteY500" fmla="*/ 907465 h 1476866"/>
                  <a:gd name="connsiteX501" fmla="*/ 6221009 w 8526188"/>
                  <a:gd name="connsiteY501" fmla="*/ 1020838 h 1476866"/>
                  <a:gd name="connsiteX502" fmla="*/ 6013675 w 8526188"/>
                  <a:gd name="connsiteY502" fmla="*/ 950365 h 1476866"/>
                  <a:gd name="connsiteX503" fmla="*/ 5879368 w 8526188"/>
                  <a:gd name="connsiteY503" fmla="*/ 836992 h 1476866"/>
                  <a:gd name="connsiteX504" fmla="*/ 1879368 w 8526188"/>
                  <a:gd name="connsiteY504" fmla="*/ 833237 h 1476866"/>
                  <a:gd name="connsiteX505" fmla="*/ 1894115 w 8526188"/>
                  <a:gd name="connsiteY505" fmla="*/ 853702 h 1476866"/>
                  <a:gd name="connsiteX506" fmla="*/ 1907835 w 8526188"/>
                  <a:gd name="connsiteY506" fmla="*/ 881762 h 1476866"/>
                  <a:gd name="connsiteX507" fmla="*/ 1925493 w 8526188"/>
                  <a:gd name="connsiteY507" fmla="*/ 885831 h 1476866"/>
                  <a:gd name="connsiteX508" fmla="*/ 1948629 w 8526188"/>
                  <a:gd name="connsiteY508" fmla="*/ 893340 h 1476866"/>
                  <a:gd name="connsiteX509" fmla="*/ 1952816 w 8526188"/>
                  <a:gd name="connsiteY509" fmla="*/ 892147 h 1476866"/>
                  <a:gd name="connsiteX510" fmla="*/ 1950883 w 8526188"/>
                  <a:gd name="connsiteY510" fmla="*/ 894071 h 1476866"/>
                  <a:gd name="connsiteX511" fmla="*/ 1970704 w 8526188"/>
                  <a:gd name="connsiteY511" fmla="*/ 900504 h 1476866"/>
                  <a:gd name="connsiteX512" fmla="*/ 2003966 w 8526188"/>
                  <a:gd name="connsiteY512" fmla="*/ 915474 h 1476866"/>
                  <a:gd name="connsiteX513" fmla="*/ 2034529 w 8526188"/>
                  <a:gd name="connsiteY513" fmla="*/ 901848 h 1476866"/>
                  <a:gd name="connsiteX514" fmla="*/ 2023029 w 8526188"/>
                  <a:gd name="connsiteY514" fmla="*/ 922719 h 1476866"/>
                  <a:gd name="connsiteX515" fmla="*/ 2021989 w 8526188"/>
                  <a:gd name="connsiteY515" fmla="*/ 924090 h 1476866"/>
                  <a:gd name="connsiteX516" fmla="*/ 2058417 w 8526188"/>
                  <a:gd name="connsiteY516" fmla="*/ 950905 h 1476866"/>
                  <a:gd name="connsiteX517" fmla="*/ 2100511 w 8526188"/>
                  <a:gd name="connsiteY517" fmla="*/ 925096 h 1476866"/>
                  <a:gd name="connsiteX518" fmla="*/ 2044544 w 8526188"/>
                  <a:gd name="connsiteY518" fmla="*/ 882640 h 1476866"/>
                  <a:gd name="connsiteX519" fmla="*/ 2029231 w 8526188"/>
                  <a:gd name="connsiteY519" fmla="*/ 864551 h 1476866"/>
                  <a:gd name="connsiteX520" fmla="*/ 2025059 w 8526188"/>
                  <a:gd name="connsiteY520" fmla="*/ 858512 h 1476866"/>
                  <a:gd name="connsiteX521" fmla="*/ 1995717 w 8526188"/>
                  <a:gd name="connsiteY521" fmla="*/ 855888 h 1476866"/>
                  <a:gd name="connsiteX522" fmla="*/ 6646308 w 8526188"/>
                  <a:gd name="connsiteY522" fmla="*/ 821490 h 1476866"/>
                  <a:gd name="connsiteX523" fmla="*/ 6529968 w 8526188"/>
                  <a:gd name="connsiteY523" fmla="*/ 844139 h 1476866"/>
                  <a:gd name="connsiteX524" fmla="*/ 6500621 w 8526188"/>
                  <a:gd name="connsiteY524" fmla="*/ 846764 h 1476866"/>
                  <a:gd name="connsiteX525" fmla="*/ 6496447 w 8526188"/>
                  <a:gd name="connsiteY525" fmla="*/ 852803 h 1476866"/>
                  <a:gd name="connsiteX526" fmla="*/ 6481135 w 8526188"/>
                  <a:gd name="connsiteY526" fmla="*/ 870892 h 1476866"/>
                  <a:gd name="connsiteX527" fmla="*/ 6425167 w 8526188"/>
                  <a:gd name="connsiteY527" fmla="*/ 913349 h 1476866"/>
                  <a:gd name="connsiteX528" fmla="*/ 6467256 w 8526188"/>
                  <a:gd name="connsiteY528" fmla="*/ 939155 h 1476866"/>
                  <a:gd name="connsiteX529" fmla="*/ 6503683 w 8526188"/>
                  <a:gd name="connsiteY529" fmla="*/ 912342 h 1476866"/>
                  <a:gd name="connsiteX530" fmla="*/ 6502650 w 8526188"/>
                  <a:gd name="connsiteY530" fmla="*/ 910980 h 1476866"/>
                  <a:gd name="connsiteX531" fmla="*/ 6491152 w 8526188"/>
                  <a:gd name="connsiteY531" fmla="*/ 890109 h 1476866"/>
                  <a:gd name="connsiteX532" fmla="*/ 6521701 w 8526188"/>
                  <a:gd name="connsiteY532" fmla="*/ 903728 h 1476866"/>
                  <a:gd name="connsiteX533" fmla="*/ 6554971 w 8526188"/>
                  <a:gd name="connsiteY533" fmla="*/ 888756 h 1476866"/>
                  <a:gd name="connsiteX534" fmla="*/ 6574786 w 8526188"/>
                  <a:gd name="connsiteY534" fmla="*/ 882325 h 1476866"/>
                  <a:gd name="connsiteX535" fmla="*/ 6572858 w 8526188"/>
                  <a:gd name="connsiteY535" fmla="*/ 880407 h 1476866"/>
                  <a:gd name="connsiteX536" fmla="*/ 6577033 w 8526188"/>
                  <a:gd name="connsiteY536" fmla="*/ 881596 h 1476866"/>
                  <a:gd name="connsiteX537" fmla="*/ 6600182 w 8526188"/>
                  <a:gd name="connsiteY537" fmla="*/ 874083 h 1476866"/>
                  <a:gd name="connsiteX538" fmla="*/ 6617846 w 8526188"/>
                  <a:gd name="connsiteY538" fmla="*/ 870012 h 1476866"/>
                  <a:gd name="connsiteX539" fmla="*/ 6631560 w 8526188"/>
                  <a:gd name="connsiteY539" fmla="*/ 841959 h 1476866"/>
                  <a:gd name="connsiteX540" fmla="*/ 4325904 w 8526188"/>
                  <a:gd name="connsiteY540" fmla="*/ 799209 h 1476866"/>
                  <a:gd name="connsiteX541" fmla="*/ 4373388 w 8526188"/>
                  <a:gd name="connsiteY541" fmla="*/ 935047 h 1476866"/>
                  <a:gd name="connsiteX542" fmla="*/ 4378115 w 8526188"/>
                  <a:gd name="connsiteY542" fmla="*/ 1035012 h 1476866"/>
                  <a:gd name="connsiteX543" fmla="*/ 4376621 w 8526188"/>
                  <a:gd name="connsiteY543" fmla="*/ 1049104 h 1476866"/>
                  <a:gd name="connsiteX544" fmla="*/ 4411217 w 8526188"/>
                  <a:gd name="connsiteY544" fmla="*/ 1047565 h 1476866"/>
                  <a:gd name="connsiteX545" fmla="*/ 4466842 w 8526188"/>
                  <a:gd name="connsiteY545" fmla="*/ 1051988 h 1476866"/>
                  <a:gd name="connsiteX546" fmla="*/ 4604727 w 8526188"/>
                  <a:gd name="connsiteY546" fmla="*/ 1093349 h 1476866"/>
                  <a:gd name="connsiteX547" fmla="*/ 4459695 w 8526188"/>
                  <a:gd name="connsiteY547" fmla="*/ 1095395 h 1476866"/>
                  <a:gd name="connsiteX548" fmla="*/ 4373525 w 8526188"/>
                  <a:gd name="connsiteY548" fmla="*/ 1073725 h 1476866"/>
                  <a:gd name="connsiteX549" fmla="*/ 4372881 w 8526188"/>
                  <a:gd name="connsiteY549" fmla="*/ 1077524 h 1476866"/>
                  <a:gd name="connsiteX550" fmla="*/ 4370433 w 8526188"/>
                  <a:gd name="connsiteY550" fmla="*/ 1072948 h 1476866"/>
                  <a:gd name="connsiteX551" fmla="*/ 4361452 w 8526188"/>
                  <a:gd name="connsiteY551" fmla="*/ 1070689 h 1476866"/>
                  <a:gd name="connsiteX552" fmla="*/ 4321810 w 8526188"/>
                  <a:gd name="connsiteY552" fmla="*/ 1054027 h 1476866"/>
                  <a:gd name="connsiteX553" fmla="*/ 4347097 w 8526188"/>
                  <a:gd name="connsiteY553" fmla="*/ 1050418 h 1476866"/>
                  <a:gd name="connsiteX554" fmla="*/ 4359354 w 8526188"/>
                  <a:gd name="connsiteY554" fmla="*/ 1049872 h 1476866"/>
                  <a:gd name="connsiteX555" fmla="*/ 4354114 w 8526188"/>
                  <a:gd name="connsiteY555" fmla="*/ 1038523 h 1476866"/>
                  <a:gd name="connsiteX556" fmla="*/ 4325388 w 8526188"/>
                  <a:gd name="connsiteY556" fmla="*/ 941686 h 1476866"/>
                  <a:gd name="connsiteX557" fmla="*/ 4325904 w 8526188"/>
                  <a:gd name="connsiteY557" fmla="*/ 799209 h 1476866"/>
                  <a:gd name="connsiteX558" fmla="*/ 869168 w 8526188"/>
                  <a:gd name="connsiteY558" fmla="*/ 794100 h 1476866"/>
                  <a:gd name="connsiteX559" fmla="*/ 734862 w 8526188"/>
                  <a:gd name="connsiteY559" fmla="*/ 907465 h 1476866"/>
                  <a:gd name="connsiteX560" fmla="*/ 527528 w 8526188"/>
                  <a:gd name="connsiteY560" fmla="*/ 977938 h 1476866"/>
                  <a:gd name="connsiteX561" fmla="*/ 661834 w 8526188"/>
                  <a:gd name="connsiteY561" fmla="*/ 864574 h 1476866"/>
                  <a:gd name="connsiteX562" fmla="*/ 869168 w 8526188"/>
                  <a:gd name="connsiteY562" fmla="*/ 794100 h 1476866"/>
                  <a:gd name="connsiteX563" fmla="*/ 528035 w 8526188"/>
                  <a:gd name="connsiteY563" fmla="*/ 787461 h 1476866"/>
                  <a:gd name="connsiteX564" fmla="*/ 381980 w 8526188"/>
                  <a:gd name="connsiteY564" fmla="*/ 893678 h 1476866"/>
                  <a:gd name="connsiteX565" fmla="*/ 186394 w 8526188"/>
                  <a:gd name="connsiteY565" fmla="*/ 970791 h 1476866"/>
                  <a:gd name="connsiteX566" fmla="*/ 332449 w 8526188"/>
                  <a:gd name="connsiteY566" fmla="*/ 864574 h 1476866"/>
                  <a:gd name="connsiteX567" fmla="*/ 528035 w 8526188"/>
                  <a:gd name="connsiteY567" fmla="*/ 787461 h 1476866"/>
                  <a:gd name="connsiteX568" fmla="*/ 7656514 w 8526188"/>
                  <a:gd name="connsiteY568" fmla="*/ 782352 h 1476866"/>
                  <a:gd name="connsiteX569" fmla="*/ 7863848 w 8526188"/>
                  <a:gd name="connsiteY569" fmla="*/ 852825 h 1476866"/>
                  <a:gd name="connsiteX570" fmla="*/ 7998155 w 8526188"/>
                  <a:gd name="connsiteY570" fmla="*/ 966198 h 1476866"/>
                  <a:gd name="connsiteX571" fmla="*/ 7790821 w 8526188"/>
                  <a:gd name="connsiteY571" fmla="*/ 895725 h 1476866"/>
                  <a:gd name="connsiteX572" fmla="*/ 7656514 w 8526188"/>
                  <a:gd name="connsiteY572" fmla="*/ 782352 h 1476866"/>
                  <a:gd name="connsiteX573" fmla="*/ 7997639 w 8526188"/>
                  <a:gd name="connsiteY573" fmla="*/ 775713 h 1476866"/>
                  <a:gd name="connsiteX574" fmla="*/ 8193225 w 8526188"/>
                  <a:gd name="connsiteY574" fmla="*/ 852826 h 1476866"/>
                  <a:gd name="connsiteX575" fmla="*/ 8339280 w 8526188"/>
                  <a:gd name="connsiteY575" fmla="*/ 959043 h 1476866"/>
                  <a:gd name="connsiteX576" fmla="*/ 8143694 w 8526188"/>
                  <a:gd name="connsiteY576" fmla="*/ 881930 h 1476866"/>
                  <a:gd name="connsiteX577" fmla="*/ 7997639 w 8526188"/>
                  <a:gd name="connsiteY577" fmla="*/ 775713 h 1476866"/>
                  <a:gd name="connsiteX578" fmla="*/ 3671468 w 8526188"/>
                  <a:gd name="connsiteY578" fmla="*/ 771359 h 1476866"/>
                  <a:gd name="connsiteX579" fmla="*/ 3613567 w 8526188"/>
                  <a:gd name="connsiteY579" fmla="*/ 776290 h 1476866"/>
                  <a:gd name="connsiteX580" fmla="*/ 3563145 w 8526188"/>
                  <a:gd name="connsiteY580" fmla="*/ 775716 h 1476866"/>
                  <a:gd name="connsiteX581" fmla="*/ 3522300 w 8526188"/>
                  <a:gd name="connsiteY581" fmla="*/ 771737 h 1476866"/>
                  <a:gd name="connsiteX582" fmla="*/ 3526378 w 8526188"/>
                  <a:gd name="connsiteY582" fmla="*/ 774025 h 1476866"/>
                  <a:gd name="connsiteX583" fmla="*/ 3577483 w 8526188"/>
                  <a:gd name="connsiteY583" fmla="*/ 808029 h 1476866"/>
                  <a:gd name="connsiteX584" fmla="*/ 3586939 w 8526188"/>
                  <a:gd name="connsiteY584" fmla="*/ 816651 h 1476866"/>
                  <a:gd name="connsiteX585" fmla="*/ 3587241 w 8526188"/>
                  <a:gd name="connsiteY585" fmla="*/ 816423 h 1476866"/>
                  <a:gd name="connsiteX586" fmla="*/ 3612488 w 8526188"/>
                  <a:gd name="connsiteY586" fmla="*/ 799587 h 1476866"/>
                  <a:gd name="connsiteX587" fmla="*/ 4855393 w 8526188"/>
                  <a:gd name="connsiteY587" fmla="*/ 760228 h 1476866"/>
                  <a:gd name="connsiteX588" fmla="*/ 4912978 w 8526188"/>
                  <a:gd name="connsiteY588" fmla="*/ 787846 h 1476866"/>
                  <a:gd name="connsiteX589" fmla="*/ 4938343 w 8526188"/>
                  <a:gd name="connsiteY589" fmla="*/ 804682 h 1476866"/>
                  <a:gd name="connsiteX590" fmla="*/ 4938683 w 8526188"/>
                  <a:gd name="connsiteY590" fmla="*/ 804937 h 1476866"/>
                  <a:gd name="connsiteX591" fmla="*/ 4948177 w 8526188"/>
                  <a:gd name="connsiteY591" fmla="*/ 796280 h 1476866"/>
                  <a:gd name="connsiteX592" fmla="*/ 4999284 w 8526188"/>
                  <a:gd name="connsiteY592" fmla="*/ 762276 h 1476866"/>
                  <a:gd name="connsiteX593" fmla="*/ 5002249 w 8526188"/>
                  <a:gd name="connsiteY593" fmla="*/ 760612 h 1476866"/>
                  <a:gd name="connsiteX594" fmla="*/ 4962520 w 8526188"/>
                  <a:gd name="connsiteY594" fmla="*/ 764483 h 1476866"/>
                  <a:gd name="connsiteX595" fmla="*/ 4912098 w 8526188"/>
                  <a:gd name="connsiteY595" fmla="*/ 765057 h 1476866"/>
                  <a:gd name="connsiteX596" fmla="*/ 70858 w 8526188"/>
                  <a:gd name="connsiteY596" fmla="*/ 750630 h 1476866"/>
                  <a:gd name="connsiteX597" fmla="*/ 235933 w 8526188"/>
                  <a:gd name="connsiteY597" fmla="*/ 760911 h 1476866"/>
                  <a:gd name="connsiteX598" fmla="*/ 454500 w 8526188"/>
                  <a:gd name="connsiteY598" fmla="*/ 809934 h 1476866"/>
                  <a:gd name="connsiteX599" fmla="*/ 218569 w 8526188"/>
                  <a:gd name="connsiteY599" fmla="*/ 801248 h 1476866"/>
                  <a:gd name="connsiteX600" fmla="*/ 0 w 8526188"/>
                  <a:gd name="connsiteY600" fmla="*/ 752224 h 1476866"/>
                  <a:gd name="connsiteX601" fmla="*/ 70858 w 8526188"/>
                  <a:gd name="connsiteY601" fmla="*/ 750630 h 1476866"/>
                  <a:gd name="connsiteX602" fmla="*/ 8455333 w 8526188"/>
                  <a:gd name="connsiteY602" fmla="*/ 738882 h 1476866"/>
                  <a:gd name="connsiteX603" fmla="*/ 8526188 w 8526188"/>
                  <a:gd name="connsiteY603" fmla="*/ 740476 h 1476866"/>
                  <a:gd name="connsiteX604" fmla="*/ 8307621 w 8526188"/>
                  <a:gd name="connsiteY604" fmla="*/ 789500 h 1476866"/>
                  <a:gd name="connsiteX605" fmla="*/ 8071690 w 8526188"/>
                  <a:gd name="connsiteY605" fmla="*/ 798186 h 1476866"/>
                  <a:gd name="connsiteX606" fmla="*/ 8290257 w 8526188"/>
                  <a:gd name="connsiteY606" fmla="*/ 749163 h 1476866"/>
                  <a:gd name="connsiteX607" fmla="*/ 8455333 w 8526188"/>
                  <a:gd name="connsiteY607" fmla="*/ 738882 h 1476866"/>
                  <a:gd name="connsiteX608" fmla="*/ 5181782 w 8526188"/>
                  <a:gd name="connsiteY608" fmla="*/ 719542 h 1476866"/>
                  <a:gd name="connsiteX609" fmla="*/ 5112840 w 8526188"/>
                  <a:gd name="connsiteY609" fmla="*/ 846186 h 1476866"/>
                  <a:gd name="connsiteX610" fmla="*/ 5024369 w 8526188"/>
                  <a:gd name="connsiteY610" fmla="*/ 924195 h 1476866"/>
                  <a:gd name="connsiteX611" fmla="*/ 5009767 w 8526188"/>
                  <a:gd name="connsiteY611" fmla="*/ 933860 h 1476866"/>
                  <a:gd name="connsiteX612" fmla="*/ 5053220 w 8526188"/>
                  <a:gd name="connsiteY612" fmla="*/ 950037 h 1476866"/>
                  <a:gd name="connsiteX613" fmla="*/ 5117958 w 8526188"/>
                  <a:gd name="connsiteY613" fmla="*/ 980493 h 1476866"/>
                  <a:gd name="connsiteX614" fmla="*/ 5249710 w 8526188"/>
                  <a:gd name="connsiteY614" fmla="*/ 1079056 h 1476866"/>
                  <a:gd name="connsiteX615" fmla="*/ 5068418 w 8526188"/>
                  <a:gd name="connsiteY615" fmla="*/ 1009606 h 1476866"/>
                  <a:gd name="connsiteX616" fmla="*/ 5011421 w 8526188"/>
                  <a:gd name="connsiteY616" fmla="*/ 974601 h 1476866"/>
                  <a:gd name="connsiteX617" fmla="*/ 4981710 w 8526188"/>
                  <a:gd name="connsiteY617" fmla="*/ 951763 h 1476866"/>
                  <a:gd name="connsiteX618" fmla="*/ 4978026 w 8526188"/>
                  <a:gd name="connsiteY618" fmla="*/ 953942 h 1476866"/>
                  <a:gd name="connsiteX619" fmla="*/ 4979144 w 8526188"/>
                  <a:gd name="connsiteY619" fmla="*/ 949791 h 1476866"/>
                  <a:gd name="connsiteX620" fmla="*/ 4970177 w 8526188"/>
                  <a:gd name="connsiteY620" fmla="*/ 942899 h 1476866"/>
                  <a:gd name="connsiteX621" fmla="*/ 4936666 w 8526188"/>
                  <a:gd name="connsiteY621" fmla="*/ 911043 h 1476866"/>
                  <a:gd name="connsiteX622" fmla="*/ 4952856 w 8526188"/>
                  <a:gd name="connsiteY622" fmla="*/ 915360 h 1476866"/>
                  <a:gd name="connsiteX623" fmla="*/ 4987322 w 8526188"/>
                  <a:gd name="connsiteY623" fmla="*/ 925990 h 1476866"/>
                  <a:gd name="connsiteX624" fmla="*/ 4991430 w 8526188"/>
                  <a:gd name="connsiteY624" fmla="*/ 914938 h 1476866"/>
                  <a:gd name="connsiteX625" fmla="*/ 5046968 w 8526188"/>
                  <a:gd name="connsiteY625" fmla="*/ 827290 h 1476866"/>
                  <a:gd name="connsiteX626" fmla="*/ 5181782 w 8526188"/>
                  <a:gd name="connsiteY626" fmla="*/ 719542 h 1476866"/>
                  <a:gd name="connsiteX627" fmla="*/ 3065579 w 8526188"/>
                  <a:gd name="connsiteY627" fmla="*/ 719542 h 1476866"/>
                  <a:gd name="connsiteX628" fmla="*/ 3200909 w 8526188"/>
                  <a:gd name="connsiteY628" fmla="*/ 820651 h 1476866"/>
                  <a:gd name="connsiteX629" fmla="*/ 3232762 w 8526188"/>
                  <a:gd name="connsiteY629" fmla="*/ 865951 h 1476866"/>
                  <a:gd name="connsiteX630" fmla="*/ 3249787 w 8526188"/>
                  <a:gd name="connsiteY630" fmla="*/ 903546 h 1476866"/>
                  <a:gd name="connsiteX631" fmla="*/ 3257628 w 8526188"/>
                  <a:gd name="connsiteY631" fmla="*/ 900704 h 1476866"/>
                  <a:gd name="connsiteX632" fmla="*/ 3297756 w 8526188"/>
                  <a:gd name="connsiteY632" fmla="*/ 888878 h 1476866"/>
                  <a:gd name="connsiteX633" fmla="*/ 3308627 w 8526188"/>
                  <a:gd name="connsiteY633" fmla="*/ 886153 h 1476866"/>
                  <a:gd name="connsiteX634" fmla="*/ 3296887 w 8526188"/>
                  <a:gd name="connsiteY634" fmla="*/ 874783 h 1476866"/>
                  <a:gd name="connsiteX635" fmla="*/ 3242247 w 8526188"/>
                  <a:gd name="connsiteY635" fmla="*/ 764480 h 1476866"/>
                  <a:gd name="connsiteX636" fmla="*/ 3362767 w 8526188"/>
                  <a:gd name="connsiteY636" fmla="*/ 856403 h 1476866"/>
                  <a:gd name="connsiteX637" fmla="*/ 3391773 w 8526188"/>
                  <a:gd name="connsiteY637" fmla="*/ 897121 h 1476866"/>
                  <a:gd name="connsiteX638" fmla="*/ 3402394 w 8526188"/>
                  <a:gd name="connsiteY638" fmla="*/ 919832 h 1476866"/>
                  <a:gd name="connsiteX639" fmla="*/ 3417424 w 8526188"/>
                  <a:gd name="connsiteY639" fmla="*/ 914959 h 1476866"/>
                  <a:gd name="connsiteX640" fmla="*/ 3434771 w 8526188"/>
                  <a:gd name="connsiteY640" fmla="*/ 910019 h 1476866"/>
                  <a:gd name="connsiteX641" fmla="*/ 3425236 w 8526188"/>
                  <a:gd name="connsiteY641" fmla="*/ 919506 h 1476866"/>
                  <a:gd name="connsiteX642" fmla="*/ 3408751 w 8526188"/>
                  <a:gd name="connsiteY642" fmla="*/ 933994 h 1476866"/>
                  <a:gd name="connsiteX643" fmla="*/ 3415699 w 8526188"/>
                  <a:gd name="connsiteY643" fmla="*/ 957299 h 1476866"/>
                  <a:gd name="connsiteX644" fmla="*/ 3417415 w 8526188"/>
                  <a:gd name="connsiteY644" fmla="*/ 966706 h 1476866"/>
                  <a:gd name="connsiteX645" fmla="*/ 3405405 w 8526188"/>
                  <a:gd name="connsiteY645" fmla="*/ 960243 h 1476866"/>
                  <a:gd name="connsiteX646" fmla="*/ 3389059 w 8526188"/>
                  <a:gd name="connsiteY646" fmla="*/ 950221 h 1476866"/>
                  <a:gd name="connsiteX647" fmla="*/ 3351395 w 8526188"/>
                  <a:gd name="connsiteY647" fmla="*/ 978312 h 1476866"/>
                  <a:gd name="connsiteX648" fmla="*/ 3288716 w 8526188"/>
                  <a:gd name="connsiteY648" fmla="*/ 1016236 h 1476866"/>
                  <a:gd name="connsiteX649" fmla="*/ 3093151 w 8526188"/>
                  <a:gd name="connsiteY649" fmla="*/ 1093349 h 1476866"/>
                  <a:gd name="connsiteX650" fmla="*/ 3239185 w 8526188"/>
                  <a:gd name="connsiteY650" fmla="*/ 987132 h 1476866"/>
                  <a:gd name="connsiteX651" fmla="*/ 3309385 w 8526188"/>
                  <a:gd name="connsiteY651" fmla="*/ 953755 h 1476866"/>
                  <a:gd name="connsiteX652" fmla="*/ 3363424 w 8526188"/>
                  <a:gd name="connsiteY652" fmla="*/ 932994 h 1476866"/>
                  <a:gd name="connsiteX653" fmla="*/ 3336187 w 8526188"/>
                  <a:gd name="connsiteY653" fmla="*/ 912847 h 1476866"/>
                  <a:gd name="connsiteX654" fmla="*/ 3310543 w 8526188"/>
                  <a:gd name="connsiteY654" fmla="*/ 888010 h 1476866"/>
                  <a:gd name="connsiteX655" fmla="*/ 3305576 w 8526188"/>
                  <a:gd name="connsiteY655" fmla="*/ 893577 h 1476866"/>
                  <a:gd name="connsiteX656" fmla="*/ 3282652 w 8526188"/>
                  <a:gd name="connsiteY656" fmla="*/ 915703 h 1476866"/>
                  <a:gd name="connsiteX657" fmla="*/ 3258657 w 8526188"/>
                  <a:gd name="connsiteY657" fmla="*/ 934739 h 1476866"/>
                  <a:gd name="connsiteX658" fmla="*/ 3260119 w 8526188"/>
                  <a:gd name="connsiteY658" fmla="*/ 943725 h 1476866"/>
                  <a:gd name="connsiteX659" fmla="*/ 3252409 w 8526188"/>
                  <a:gd name="connsiteY659" fmla="*/ 939696 h 1476866"/>
                  <a:gd name="connsiteX660" fmla="*/ 3244503 w 8526188"/>
                  <a:gd name="connsiteY660" fmla="*/ 945967 h 1476866"/>
                  <a:gd name="connsiteX661" fmla="*/ 3191199 w 8526188"/>
                  <a:gd name="connsiteY661" fmla="*/ 978961 h 1476866"/>
                  <a:gd name="connsiteX662" fmla="*/ 3034572 w 8526188"/>
                  <a:gd name="connsiteY662" fmla="*/ 1039433 h 1476866"/>
                  <a:gd name="connsiteX663" fmla="*/ 3024479 w 8526188"/>
                  <a:gd name="connsiteY663" fmla="*/ 1041962 h 1476866"/>
                  <a:gd name="connsiteX664" fmla="*/ 3019241 w 8526188"/>
                  <a:gd name="connsiteY664" fmla="*/ 1066211 h 1476866"/>
                  <a:gd name="connsiteX665" fmla="*/ 3007352 w 8526188"/>
                  <a:gd name="connsiteY665" fmla="*/ 1101528 h 1476866"/>
                  <a:gd name="connsiteX666" fmla="*/ 2954245 w 8526188"/>
                  <a:gd name="connsiteY666" fmla="*/ 1191404 h 1476866"/>
                  <a:gd name="connsiteX667" fmla="*/ 2975178 w 8526188"/>
                  <a:gd name="connsiteY667" fmla="*/ 1100504 h 1476866"/>
                  <a:gd name="connsiteX668" fmla="*/ 3028294 w 8526188"/>
                  <a:gd name="connsiteY668" fmla="*/ 1010628 h 1476866"/>
                  <a:gd name="connsiteX669" fmla="*/ 3027894 w 8526188"/>
                  <a:gd name="connsiteY669" fmla="*/ 1017793 h 1476866"/>
                  <a:gd name="connsiteX670" fmla="*/ 3025648 w 8526188"/>
                  <a:gd name="connsiteY670" fmla="*/ 1035968 h 1476866"/>
                  <a:gd name="connsiteX671" fmla="*/ 3026752 w 8526188"/>
                  <a:gd name="connsiteY671" fmla="*/ 1034732 h 1476866"/>
                  <a:gd name="connsiteX672" fmla="*/ 3141152 w 8526188"/>
                  <a:gd name="connsiteY672" fmla="*/ 949350 h 1476866"/>
                  <a:gd name="connsiteX673" fmla="*/ 3202298 w 8526188"/>
                  <a:gd name="connsiteY673" fmla="*/ 920765 h 1476866"/>
                  <a:gd name="connsiteX674" fmla="*/ 3213310 w 8526188"/>
                  <a:gd name="connsiteY674" fmla="*/ 916773 h 1476866"/>
                  <a:gd name="connsiteX675" fmla="*/ 3212586 w 8526188"/>
                  <a:gd name="connsiteY675" fmla="*/ 916341 h 1476866"/>
                  <a:gd name="connsiteX676" fmla="*/ 3124818 w 8526188"/>
                  <a:gd name="connsiteY676" fmla="*/ 842617 h 1476866"/>
                  <a:gd name="connsiteX677" fmla="*/ 3065579 w 8526188"/>
                  <a:gd name="connsiteY677" fmla="*/ 719542 h 1476866"/>
                  <a:gd name="connsiteX678" fmla="*/ 5460097 w 8526188"/>
                  <a:gd name="connsiteY678" fmla="*/ 707794 h 1476866"/>
                  <a:gd name="connsiteX679" fmla="*/ 5400865 w 8526188"/>
                  <a:gd name="connsiteY679" fmla="*/ 830868 h 1476866"/>
                  <a:gd name="connsiteX680" fmla="*/ 5313091 w 8526188"/>
                  <a:gd name="connsiteY680" fmla="*/ 904592 h 1476866"/>
                  <a:gd name="connsiteX681" fmla="*/ 5312365 w 8526188"/>
                  <a:gd name="connsiteY681" fmla="*/ 905025 h 1476866"/>
                  <a:gd name="connsiteX682" fmla="*/ 5323379 w 8526188"/>
                  <a:gd name="connsiteY682" fmla="*/ 909017 h 1476866"/>
                  <a:gd name="connsiteX683" fmla="*/ 5384525 w 8526188"/>
                  <a:gd name="connsiteY683" fmla="*/ 937602 h 1476866"/>
                  <a:gd name="connsiteX684" fmla="*/ 5498924 w 8526188"/>
                  <a:gd name="connsiteY684" fmla="*/ 1022984 h 1476866"/>
                  <a:gd name="connsiteX685" fmla="*/ 5500621 w 8526188"/>
                  <a:gd name="connsiteY685" fmla="*/ 1024887 h 1476866"/>
                  <a:gd name="connsiteX686" fmla="*/ 5498296 w 8526188"/>
                  <a:gd name="connsiteY686" fmla="*/ 1006045 h 1476866"/>
                  <a:gd name="connsiteX687" fmla="*/ 5497897 w 8526188"/>
                  <a:gd name="connsiteY687" fmla="*/ 998880 h 1476866"/>
                  <a:gd name="connsiteX688" fmla="*/ 5551006 w 8526188"/>
                  <a:gd name="connsiteY688" fmla="*/ 1088756 h 1476866"/>
                  <a:gd name="connsiteX689" fmla="*/ 5571948 w 8526188"/>
                  <a:gd name="connsiteY689" fmla="*/ 1179656 h 1476866"/>
                  <a:gd name="connsiteX690" fmla="*/ 5518831 w 8526188"/>
                  <a:gd name="connsiteY690" fmla="*/ 1089780 h 1476866"/>
                  <a:gd name="connsiteX691" fmla="*/ 5506943 w 8526188"/>
                  <a:gd name="connsiteY691" fmla="*/ 1054463 h 1476866"/>
                  <a:gd name="connsiteX692" fmla="*/ 5501738 w 8526188"/>
                  <a:gd name="connsiteY692" fmla="*/ 1030350 h 1476866"/>
                  <a:gd name="connsiteX693" fmla="*/ 5491104 w 8526188"/>
                  <a:gd name="connsiteY693" fmla="*/ 1027685 h 1476866"/>
                  <a:gd name="connsiteX694" fmla="*/ 5334478 w 8526188"/>
                  <a:gd name="connsiteY694" fmla="*/ 967213 h 1476866"/>
                  <a:gd name="connsiteX695" fmla="*/ 5281152 w 8526188"/>
                  <a:gd name="connsiteY695" fmla="*/ 934219 h 1476866"/>
                  <a:gd name="connsiteX696" fmla="*/ 5273246 w 8526188"/>
                  <a:gd name="connsiteY696" fmla="*/ 927947 h 1476866"/>
                  <a:gd name="connsiteX697" fmla="*/ 5265535 w 8526188"/>
                  <a:gd name="connsiteY697" fmla="*/ 931976 h 1476866"/>
                  <a:gd name="connsiteX698" fmla="*/ 5266998 w 8526188"/>
                  <a:gd name="connsiteY698" fmla="*/ 922990 h 1476866"/>
                  <a:gd name="connsiteX699" fmla="*/ 5243004 w 8526188"/>
                  <a:gd name="connsiteY699" fmla="*/ 903955 h 1476866"/>
                  <a:gd name="connsiteX700" fmla="*/ 5220079 w 8526188"/>
                  <a:gd name="connsiteY700" fmla="*/ 881829 h 1476866"/>
                  <a:gd name="connsiteX701" fmla="*/ 5215112 w 8526188"/>
                  <a:gd name="connsiteY701" fmla="*/ 876261 h 1476866"/>
                  <a:gd name="connsiteX702" fmla="*/ 5189470 w 8526188"/>
                  <a:gd name="connsiteY702" fmla="*/ 901095 h 1476866"/>
                  <a:gd name="connsiteX703" fmla="*/ 5161770 w 8526188"/>
                  <a:gd name="connsiteY703" fmla="*/ 921586 h 1476866"/>
                  <a:gd name="connsiteX704" fmla="*/ 5216269 w 8526188"/>
                  <a:gd name="connsiteY704" fmla="*/ 942523 h 1476866"/>
                  <a:gd name="connsiteX705" fmla="*/ 5286469 w 8526188"/>
                  <a:gd name="connsiteY705" fmla="*/ 975900 h 1476866"/>
                  <a:gd name="connsiteX706" fmla="*/ 5432524 w 8526188"/>
                  <a:gd name="connsiteY706" fmla="*/ 1082117 h 1476866"/>
                  <a:gd name="connsiteX707" fmla="*/ 5236938 w 8526188"/>
                  <a:gd name="connsiteY707" fmla="*/ 1005004 h 1476866"/>
                  <a:gd name="connsiteX708" fmla="*/ 5174259 w 8526188"/>
                  <a:gd name="connsiteY708" fmla="*/ 967080 h 1476866"/>
                  <a:gd name="connsiteX709" fmla="*/ 5136216 w 8526188"/>
                  <a:gd name="connsiteY709" fmla="*/ 938706 h 1476866"/>
                  <a:gd name="connsiteX710" fmla="*/ 5120257 w 8526188"/>
                  <a:gd name="connsiteY710" fmla="*/ 948494 h 1476866"/>
                  <a:gd name="connsiteX711" fmla="*/ 5108248 w 8526188"/>
                  <a:gd name="connsiteY711" fmla="*/ 954958 h 1476866"/>
                  <a:gd name="connsiteX712" fmla="*/ 5109963 w 8526188"/>
                  <a:gd name="connsiteY712" fmla="*/ 945550 h 1476866"/>
                  <a:gd name="connsiteX713" fmla="*/ 5116785 w 8526188"/>
                  <a:gd name="connsiteY713" fmla="*/ 922658 h 1476866"/>
                  <a:gd name="connsiteX714" fmla="*/ 5100418 w 8526188"/>
                  <a:gd name="connsiteY714" fmla="*/ 908274 h 1476866"/>
                  <a:gd name="connsiteX715" fmla="*/ 5090883 w 8526188"/>
                  <a:gd name="connsiteY715" fmla="*/ 898787 h 1476866"/>
                  <a:gd name="connsiteX716" fmla="*/ 5108230 w 8526188"/>
                  <a:gd name="connsiteY716" fmla="*/ 903727 h 1476866"/>
                  <a:gd name="connsiteX717" fmla="*/ 5123054 w 8526188"/>
                  <a:gd name="connsiteY717" fmla="*/ 908533 h 1476866"/>
                  <a:gd name="connsiteX718" fmla="*/ 5133883 w 8526188"/>
                  <a:gd name="connsiteY718" fmla="*/ 885373 h 1476866"/>
                  <a:gd name="connsiteX719" fmla="*/ 5162888 w 8526188"/>
                  <a:gd name="connsiteY719" fmla="*/ 844655 h 1476866"/>
                  <a:gd name="connsiteX720" fmla="*/ 5283408 w 8526188"/>
                  <a:gd name="connsiteY720" fmla="*/ 752732 h 1476866"/>
                  <a:gd name="connsiteX721" fmla="*/ 5228769 w 8526188"/>
                  <a:gd name="connsiteY721" fmla="*/ 863035 h 1476866"/>
                  <a:gd name="connsiteX722" fmla="*/ 5217028 w 8526188"/>
                  <a:gd name="connsiteY722" fmla="*/ 874405 h 1476866"/>
                  <a:gd name="connsiteX723" fmla="*/ 5227899 w 8526188"/>
                  <a:gd name="connsiteY723" fmla="*/ 877130 h 1476866"/>
                  <a:gd name="connsiteX724" fmla="*/ 5268027 w 8526188"/>
                  <a:gd name="connsiteY724" fmla="*/ 888956 h 1476866"/>
                  <a:gd name="connsiteX725" fmla="*/ 5275868 w 8526188"/>
                  <a:gd name="connsiteY725" fmla="*/ 891798 h 1476866"/>
                  <a:gd name="connsiteX726" fmla="*/ 5292897 w 8526188"/>
                  <a:gd name="connsiteY726" fmla="*/ 854202 h 1476866"/>
                  <a:gd name="connsiteX727" fmla="*/ 5324776 w 8526188"/>
                  <a:gd name="connsiteY727" fmla="*/ 808902 h 1476866"/>
                  <a:gd name="connsiteX728" fmla="*/ 5460097 w 8526188"/>
                  <a:gd name="connsiteY728" fmla="*/ 707794 h 1476866"/>
                  <a:gd name="connsiteX729" fmla="*/ 4469912 w 8526188"/>
                  <a:gd name="connsiteY729" fmla="*/ 690945 h 1476866"/>
                  <a:gd name="connsiteX730" fmla="*/ 4520466 w 8526188"/>
                  <a:gd name="connsiteY730" fmla="*/ 820143 h 1476866"/>
                  <a:gd name="connsiteX731" fmla="*/ 4522253 w 8526188"/>
                  <a:gd name="connsiteY731" fmla="*/ 916149 h 1476866"/>
                  <a:gd name="connsiteX732" fmla="*/ 4522035 w 8526188"/>
                  <a:gd name="connsiteY732" fmla="*/ 917504 h 1476866"/>
                  <a:gd name="connsiteX733" fmla="*/ 4530869 w 8526188"/>
                  <a:gd name="connsiteY733" fmla="*/ 916993 h 1476866"/>
                  <a:gd name="connsiteX734" fmla="*/ 4583276 w 8526188"/>
                  <a:gd name="connsiteY734" fmla="*/ 920744 h 1476866"/>
                  <a:gd name="connsiteX735" fmla="*/ 4712474 w 8526188"/>
                  <a:gd name="connsiteY735" fmla="*/ 961090 h 1476866"/>
                  <a:gd name="connsiteX736" fmla="*/ 4575613 w 8526188"/>
                  <a:gd name="connsiteY736" fmla="*/ 964659 h 1476866"/>
                  <a:gd name="connsiteX737" fmla="*/ 4516661 w 8526188"/>
                  <a:gd name="connsiteY737" fmla="*/ 949311 h 1476866"/>
                  <a:gd name="connsiteX738" fmla="*/ 4514849 w 8526188"/>
                  <a:gd name="connsiteY738" fmla="*/ 957004 h 1476866"/>
                  <a:gd name="connsiteX739" fmla="*/ 4508728 w 8526188"/>
                  <a:gd name="connsiteY739" fmla="*/ 947246 h 1476866"/>
                  <a:gd name="connsiteX740" fmla="*/ 4483439 w 8526188"/>
                  <a:gd name="connsiteY740" fmla="*/ 940662 h 1476866"/>
                  <a:gd name="connsiteX741" fmla="*/ 4456262 w 8526188"/>
                  <a:gd name="connsiteY741" fmla="*/ 929189 h 1476866"/>
                  <a:gd name="connsiteX742" fmla="*/ 4449877 w 8526188"/>
                  <a:gd name="connsiteY742" fmla="*/ 926033 h 1476866"/>
                  <a:gd name="connsiteX743" fmla="*/ 4452642 w 8526188"/>
                  <a:gd name="connsiteY743" fmla="*/ 957338 h 1476866"/>
                  <a:gd name="connsiteX744" fmla="*/ 4451399 w 8526188"/>
                  <a:gd name="connsiteY744" fmla="*/ 985207 h 1476866"/>
                  <a:gd name="connsiteX745" fmla="*/ 4494988 w 8526188"/>
                  <a:gd name="connsiteY745" fmla="*/ 984000 h 1476866"/>
                  <a:gd name="connsiteX746" fmla="*/ 4555703 w 8526188"/>
                  <a:gd name="connsiteY746" fmla="*/ 989170 h 1476866"/>
                  <a:gd name="connsiteX747" fmla="*/ 4706351 w 8526188"/>
                  <a:gd name="connsiteY747" fmla="*/ 1032070 h 1476866"/>
                  <a:gd name="connsiteX748" fmla="*/ 4548040 w 8526188"/>
                  <a:gd name="connsiteY748" fmla="*/ 1032070 h 1476866"/>
                  <a:gd name="connsiteX749" fmla="*/ 4449229 w 8526188"/>
                  <a:gd name="connsiteY749" fmla="*/ 1008261 h 1476866"/>
                  <a:gd name="connsiteX750" fmla="*/ 4447023 w 8526188"/>
                  <a:gd name="connsiteY750" fmla="*/ 1023634 h 1476866"/>
                  <a:gd name="connsiteX751" fmla="*/ 4444885 w 8526188"/>
                  <a:gd name="connsiteY751" fmla="*/ 1033610 h 1476866"/>
                  <a:gd name="connsiteX752" fmla="*/ 4439523 w 8526188"/>
                  <a:gd name="connsiteY752" fmla="*/ 1024672 h 1476866"/>
                  <a:gd name="connsiteX753" fmla="*/ 4427497 w 8526188"/>
                  <a:gd name="connsiteY753" fmla="*/ 1001221 h 1476866"/>
                  <a:gd name="connsiteX754" fmla="*/ 4408938 w 8526188"/>
                  <a:gd name="connsiteY754" fmla="*/ 994221 h 1476866"/>
                  <a:gd name="connsiteX755" fmla="*/ 4397392 w 8526188"/>
                  <a:gd name="connsiteY755" fmla="*/ 989170 h 1476866"/>
                  <a:gd name="connsiteX756" fmla="*/ 4421450 w 8526188"/>
                  <a:gd name="connsiteY756" fmla="*/ 986354 h 1476866"/>
                  <a:gd name="connsiteX757" fmla="*/ 4412142 w 8526188"/>
                  <a:gd name="connsiteY757" fmla="*/ 962940 h 1476866"/>
                  <a:gd name="connsiteX758" fmla="*/ 4400463 w 8526188"/>
                  <a:gd name="connsiteY758" fmla="*/ 916659 h 1476866"/>
                  <a:gd name="connsiteX759" fmla="*/ 4404032 w 8526188"/>
                  <a:gd name="connsiteY759" fmla="*/ 793077 h 1476866"/>
                  <a:gd name="connsiteX760" fmla="*/ 4448463 w 8526188"/>
                  <a:gd name="connsiteY760" fmla="*/ 910019 h 1476866"/>
                  <a:gd name="connsiteX761" fmla="*/ 4449680 w 8526188"/>
                  <a:gd name="connsiteY761" fmla="*/ 923800 h 1476866"/>
                  <a:gd name="connsiteX762" fmla="*/ 4470330 w 8526188"/>
                  <a:gd name="connsiteY762" fmla="*/ 920496 h 1476866"/>
                  <a:gd name="connsiteX763" fmla="*/ 4493818 w 8526188"/>
                  <a:gd name="connsiteY763" fmla="*/ 919137 h 1476866"/>
                  <a:gd name="connsiteX764" fmla="*/ 4477358 w 8526188"/>
                  <a:gd name="connsiteY764" fmla="*/ 879016 h 1476866"/>
                  <a:gd name="connsiteX765" fmla="*/ 4464287 w 8526188"/>
                  <a:gd name="connsiteY765" fmla="*/ 827806 h 1476866"/>
                  <a:gd name="connsiteX766" fmla="*/ 4469912 w 8526188"/>
                  <a:gd name="connsiteY766" fmla="*/ 690945 h 1476866"/>
                  <a:gd name="connsiteX767" fmla="*/ 2374126 w 8526188"/>
                  <a:gd name="connsiteY767" fmla="*/ 682775 h 1476866"/>
                  <a:gd name="connsiteX768" fmla="*/ 2508992 w 8526188"/>
                  <a:gd name="connsiteY768" fmla="*/ 718108 h 1476866"/>
                  <a:gd name="connsiteX769" fmla="*/ 2569439 w 8526188"/>
                  <a:gd name="connsiteY769" fmla="*/ 744194 h 1476866"/>
                  <a:gd name="connsiteX770" fmla="*/ 2542392 w 8526188"/>
                  <a:gd name="connsiteY770" fmla="*/ 720816 h 1476866"/>
                  <a:gd name="connsiteX771" fmla="*/ 2510985 w 8526188"/>
                  <a:gd name="connsiteY771" fmla="*/ 683790 h 1476866"/>
                  <a:gd name="connsiteX772" fmla="*/ 2717805 w 8526188"/>
                  <a:gd name="connsiteY772" fmla="*/ 750178 h 1476866"/>
                  <a:gd name="connsiteX773" fmla="*/ 2851096 w 8526188"/>
                  <a:gd name="connsiteY773" fmla="*/ 860997 h 1476866"/>
                  <a:gd name="connsiteX774" fmla="*/ 2824106 w 8526188"/>
                  <a:gd name="connsiteY774" fmla="*/ 855634 h 1476866"/>
                  <a:gd name="connsiteX775" fmla="*/ 2808840 w 8526188"/>
                  <a:gd name="connsiteY775" fmla="*/ 880404 h 1476866"/>
                  <a:gd name="connsiteX776" fmla="*/ 2738749 w 8526188"/>
                  <a:gd name="connsiteY776" fmla="*/ 956497 h 1476866"/>
                  <a:gd name="connsiteX777" fmla="*/ 2638526 w 8526188"/>
                  <a:gd name="connsiteY777" fmla="*/ 1021349 h 1476866"/>
                  <a:gd name="connsiteX778" fmla="*/ 2606721 w 8526188"/>
                  <a:gd name="connsiteY778" fmla="*/ 1036665 h 1476866"/>
                  <a:gd name="connsiteX779" fmla="*/ 2615413 w 8526188"/>
                  <a:gd name="connsiteY779" fmla="*/ 1041602 h 1476866"/>
                  <a:gd name="connsiteX780" fmla="*/ 2640684 w 8526188"/>
                  <a:gd name="connsiteY780" fmla="*/ 1063728 h 1476866"/>
                  <a:gd name="connsiteX781" fmla="*/ 2673935 w 8526188"/>
                  <a:gd name="connsiteY781" fmla="*/ 1136766 h 1476866"/>
                  <a:gd name="connsiteX782" fmla="*/ 2674275 w 8526188"/>
                  <a:gd name="connsiteY782" fmla="*/ 1139453 h 1476866"/>
                  <a:gd name="connsiteX783" fmla="*/ 2682182 w 8526188"/>
                  <a:gd name="connsiteY783" fmla="*/ 1130506 h 1476866"/>
                  <a:gd name="connsiteX784" fmla="*/ 2707590 w 8526188"/>
                  <a:gd name="connsiteY784" fmla="*/ 1106120 h 1476866"/>
                  <a:gd name="connsiteX785" fmla="*/ 2666222 w 8526188"/>
                  <a:gd name="connsiteY785" fmla="*/ 1201105 h 1476866"/>
                  <a:gd name="connsiteX786" fmla="*/ 2591661 w 8526188"/>
                  <a:gd name="connsiteY786" fmla="*/ 1287412 h 1476866"/>
                  <a:gd name="connsiteX787" fmla="*/ 2633020 w 8526188"/>
                  <a:gd name="connsiteY787" fmla="*/ 1192427 h 1476866"/>
                  <a:gd name="connsiteX788" fmla="*/ 2658032 w 8526188"/>
                  <a:gd name="connsiteY788" fmla="*/ 1157828 h 1476866"/>
                  <a:gd name="connsiteX789" fmla="*/ 2671120 w 8526188"/>
                  <a:gd name="connsiteY789" fmla="*/ 1143022 h 1476866"/>
                  <a:gd name="connsiteX790" fmla="*/ 2647771 w 8526188"/>
                  <a:gd name="connsiteY790" fmla="*/ 1134394 h 1476866"/>
                  <a:gd name="connsiteX791" fmla="*/ 2597279 w 8526188"/>
                  <a:gd name="connsiteY791" fmla="*/ 1097941 h 1476866"/>
                  <a:gd name="connsiteX792" fmla="*/ 2563067 w 8526188"/>
                  <a:gd name="connsiteY792" fmla="*/ 1017259 h 1476866"/>
                  <a:gd name="connsiteX793" fmla="*/ 2590193 w 8526188"/>
                  <a:gd name="connsiteY793" fmla="*/ 1027280 h 1476866"/>
                  <a:gd name="connsiteX794" fmla="*/ 2595755 w 8526188"/>
                  <a:gd name="connsiteY794" fmla="*/ 1030438 h 1476866"/>
                  <a:gd name="connsiteX795" fmla="*/ 2599194 w 8526188"/>
                  <a:gd name="connsiteY795" fmla="*/ 1024321 h 1476866"/>
                  <a:gd name="connsiteX796" fmla="*/ 2636357 w 8526188"/>
                  <a:gd name="connsiteY796" fmla="*/ 974607 h 1476866"/>
                  <a:gd name="connsiteX797" fmla="*/ 2648652 w 8526188"/>
                  <a:gd name="connsiteY797" fmla="*/ 962765 h 1476866"/>
                  <a:gd name="connsiteX798" fmla="*/ 2587349 w 8526188"/>
                  <a:gd name="connsiteY798" fmla="*/ 991915 h 1476866"/>
                  <a:gd name="connsiteX799" fmla="*/ 2461964 w 8526188"/>
                  <a:gd name="connsiteY799" fmla="*/ 1035648 h 1476866"/>
                  <a:gd name="connsiteX800" fmla="*/ 2608017 w 8526188"/>
                  <a:gd name="connsiteY800" fmla="*/ 929431 h 1476866"/>
                  <a:gd name="connsiteX801" fmla="*/ 2803605 w 8526188"/>
                  <a:gd name="connsiteY801" fmla="*/ 852318 h 1476866"/>
                  <a:gd name="connsiteX802" fmla="*/ 2794132 w 8526188"/>
                  <a:gd name="connsiteY802" fmla="*/ 861742 h 1476866"/>
                  <a:gd name="connsiteX803" fmla="*/ 2811869 w 8526188"/>
                  <a:gd name="connsiteY803" fmla="*/ 853203 h 1476866"/>
                  <a:gd name="connsiteX804" fmla="*/ 2810431 w 8526188"/>
                  <a:gd name="connsiteY804" fmla="*/ 852917 h 1476866"/>
                  <a:gd name="connsiteX805" fmla="*/ 2716227 w 8526188"/>
                  <a:gd name="connsiteY805" fmla="*/ 825664 h 1476866"/>
                  <a:gd name="connsiteX806" fmla="*/ 2655782 w 8526188"/>
                  <a:gd name="connsiteY806" fmla="*/ 799578 h 1476866"/>
                  <a:gd name="connsiteX807" fmla="*/ 2682831 w 8526188"/>
                  <a:gd name="connsiteY807" fmla="*/ 822956 h 1476866"/>
                  <a:gd name="connsiteX808" fmla="*/ 2714237 w 8526188"/>
                  <a:gd name="connsiteY808" fmla="*/ 859982 h 1476866"/>
                  <a:gd name="connsiteX809" fmla="*/ 2507418 w 8526188"/>
                  <a:gd name="connsiteY809" fmla="*/ 793594 h 1476866"/>
                  <a:gd name="connsiteX810" fmla="*/ 2374126 w 8526188"/>
                  <a:gd name="connsiteY810" fmla="*/ 682775 h 1476866"/>
                  <a:gd name="connsiteX811" fmla="*/ 6151560 w 8526188"/>
                  <a:gd name="connsiteY811" fmla="*/ 671027 h 1476866"/>
                  <a:gd name="connsiteX812" fmla="*/ 6018268 w 8526188"/>
                  <a:gd name="connsiteY812" fmla="*/ 781846 h 1476866"/>
                  <a:gd name="connsiteX813" fmla="*/ 5811449 w 8526188"/>
                  <a:gd name="connsiteY813" fmla="*/ 848234 h 1476866"/>
                  <a:gd name="connsiteX814" fmla="*/ 5842855 w 8526188"/>
                  <a:gd name="connsiteY814" fmla="*/ 811208 h 1476866"/>
                  <a:gd name="connsiteX815" fmla="*/ 5869884 w 8526188"/>
                  <a:gd name="connsiteY815" fmla="*/ 787845 h 1476866"/>
                  <a:gd name="connsiteX816" fmla="*/ 5809455 w 8526188"/>
                  <a:gd name="connsiteY816" fmla="*/ 813924 h 1476866"/>
                  <a:gd name="connsiteX817" fmla="*/ 5715252 w 8526188"/>
                  <a:gd name="connsiteY817" fmla="*/ 841177 h 1476866"/>
                  <a:gd name="connsiteX818" fmla="*/ 5713825 w 8526188"/>
                  <a:gd name="connsiteY818" fmla="*/ 841461 h 1476866"/>
                  <a:gd name="connsiteX819" fmla="*/ 5731557 w 8526188"/>
                  <a:gd name="connsiteY819" fmla="*/ 849999 h 1476866"/>
                  <a:gd name="connsiteX820" fmla="*/ 5722080 w 8526188"/>
                  <a:gd name="connsiteY820" fmla="*/ 840570 h 1476866"/>
                  <a:gd name="connsiteX821" fmla="*/ 5917666 w 8526188"/>
                  <a:gd name="connsiteY821" fmla="*/ 917683 h 1476866"/>
                  <a:gd name="connsiteX822" fmla="*/ 6063721 w 8526188"/>
                  <a:gd name="connsiteY822" fmla="*/ 1023900 h 1476866"/>
                  <a:gd name="connsiteX823" fmla="*/ 5938335 w 8526188"/>
                  <a:gd name="connsiteY823" fmla="*/ 980167 h 1476866"/>
                  <a:gd name="connsiteX824" fmla="*/ 5877030 w 8526188"/>
                  <a:gd name="connsiteY824" fmla="*/ 951017 h 1476866"/>
                  <a:gd name="connsiteX825" fmla="*/ 5889324 w 8526188"/>
                  <a:gd name="connsiteY825" fmla="*/ 962859 h 1476866"/>
                  <a:gd name="connsiteX826" fmla="*/ 5926489 w 8526188"/>
                  <a:gd name="connsiteY826" fmla="*/ 1012573 h 1476866"/>
                  <a:gd name="connsiteX827" fmla="*/ 5929928 w 8526188"/>
                  <a:gd name="connsiteY827" fmla="*/ 1018691 h 1476866"/>
                  <a:gd name="connsiteX828" fmla="*/ 5935476 w 8526188"/>
                  <a:gd name="connsiteY828" fmla="*/ 1015541 h 1476866"/>
                  <a:gd name="connsiteX829" fmla="*/ 5962604 w 8526188"/>
                  <a:gd name="connsiteY829" fmla="*/ 1005520 h 1476866"/>
                  <a:gd name="connsiteX830" fmla="*/ 5928391 w 8526188"/>
                  <a:gd name="connsiteY830" fmla="*/ 1086211 h 1476866"/>
                  <a:gd name="connsiteX831" fmla="*/ 5877900 w 8526188"/>
                  <a:gd name="connsiteY831" fmla="*/ 1122659 h 1476866"/>
                  <a:gd name="connsiteX832" fmla="*/ 5854561 w 8526188"/>
                  <a:gd name="connsiteY832" fmla="*/ 1131280 h 1476866"/>
                  <a:gd name="connsiteX833" fmla="*/ 5867641 w 8526188"/>
                  <a:gd name="connsiteY833" fmla="*/ 1146081 h 1476866"/>
                  <a:gd name="connsiteX834" fmla="*/ 5892647 w 8526188"/>
                  <a:gd name="connsiteY834" fmla="*/ 1180680 h 1476866"/>
                  <a:gd name="connsiteX835" fmla="*/ 5934016 w 8526188"/>
                  <a:gd name="connsiteY835" fmla="*/ 1275665 h 1476866"/>
                  <a:gd name="connsiteX836" fmla="*/ 5859449 w 8526188"/>
                  <a:gd name="connsiteY836" fmla="*/ 1189358 h 1476866"/>
                  <a:gd name="connsiteX837" fmla="*/ 5818088 w 8526188"/>
                  <a:gd name="connsiteY837" fmla="*/ 1094373 h 1476866"/>
                  <a:gd name="connsiteX838" fmla="*/ 5843496 w 8526188"/>
                  <a:gd name="connsiteY838" fmla="*/ 1118759 h 1476866"/>
                  <a:gd name="connsiteX839" fmla="*/ 5851399 w 8526188"/>
                  <a:gd name="connsiteY839" fmla="*/ 1127702 h 1476866"/>
                  <a:gd name="connsiteX840" fmla="*/ 5851736 w 8526188"/>
                  <a:gd name="connsiteY840" fmla="*/ 1125027 h 1476866"/>
                  <a:gd name="connsiteX841" fmla="*/ 5884984 w 8526188"/>
                  <a:gd name="connsiteY841" fmla="*/ 1051989 h 1476866"/>
                  <a:gd name="connsiteX842" fmla="*/ 5910254 w 8526188"/>
                  <a:gd name="connsiteY842" fmla="*/ 1029863 h 1476866"/>
                  <a:gd name="connsiteX843" fmla="*/ 5918963 w 8526188"/>
                  <a:gd name="connsiteY843" fmla="*/ 1024917 h 1476866"/>
                  <a:gd name="connsiteX844" fmla="*/ 5887152 w 8526188"/>
                  <a:gd name="connsiteY844" fmla="*/ 1009601 h 1476866"/>
                  <a:gd name="connsiteX845" fmla="*/ 5786929 w 8526188"/>
                  <a:gd name="connsiteY845" fmla="*/ 944748 h 1476866"/>
                  <a:gd name="connsiteX846" fmla="*/ 5716845 w 8526188"/>
                  <a:gd name="connsiteY846" fmla="*/ 868656 h 1476866"/>
                  <a:gd name="connsiteX847" fmla="*/ 5701582 w 8526188"/>
                  <a:gd name="connsiteY847" fmla="*/ 843893 h 1476866"/>
                  <a:gd name="connsiteX848" fmla="*/ 5674588 w 8526188"/>
                  <a:gd name="connsiteY848" fmla="*/ 849257 h 1476866"/>
                  <a:gd name="connsiteX849" fmla="*/ 5807880 w 8526188"/>
                  <a:gd name="connsiteY849" fmla="*/ 738438 h 1476866"/>
                  <a:gd name="connsiteX850" fmla="*/ 6014698 w 8526188"/>
                  <a:gd name="connsiteY850" fmla="*/ 672050 h 1476866"/>
                  <a:gd name="connsiteX851" fmla="*/ 5983292 w 8526188"/>
                  <a:gd name="connsiteY851" fmla="*/ 709076 h 1476866"/>
                  <a:gd name="connsiteX852" fmla="*/ 5956264 w 8526188"/>
                  <a:gd name="connsiteY852" fmla="*/ 732438 h 1476866"/>
                  <a:gd name="connsiteX853" fmla="*/ 6016689 w 8526188"/>
                  <a:gd name="connsiteY853" fmla="*/ 706360 h 1476866"/>
                  <a:gd name="connsiteX854" fmla="*/ 6151560 w 8526188"/>
                  <a:gd name="connsiteY854" fmla="*/ 671027 h 1476866"/>
                  <a:gd name="connsiteX855" fmla="*/ 1288429 w 8526188"/>
                  <a:gd name="connsiteY855" fmla="*/ 664894 h 1476866"/>
                  <a:gd name="connsiteX856" fmla="*/ 1423759 w 8526188"/>
                  <a:gd name="connsiteY856" fmla="*/ 766003 h 1476866"/>
                  <a:gd name="connsiteX857" fmla="*/ 1455633 w 8526188"/>
                  <a:gd name="connsiteY857" fmla="*/ 811303 h 1476866"/>
                  <a:gd name="connsiteX858" fmla="*/ 1472661 w 8526188"/>
                  <a:gd name="connsiteY858" fmla="*/ 848901 h 1476866"/>
                  <a:gd name="connsiteX859" fmla="*/ 1480509 w 8526188"/>
                  <a:gd name="connsiteY859" fmla="*/ 846056 h 1476866"/>
                  <a:gd name="connsiteX860" fmla="*/ 1520637 w 8526188"/>
                  <a:gd name="connsiteY860" fmla="*/ 834230 h 1476866"/>
                  <a:gd name="connsiteX861" fmla="*/ 1531077 w 8526188"/>
                  <a:gd name="connsiteY861" fmla="*/ 831613 h 1476866"/>
                  <a:gd name="connsiteX862" fmla="*/ 1519759 w 8526188"/>
                  <a:gd name="connsiteY862" fmla="*/ 820651 h 1476866"/>
                  <a:gd name="connsiteX863" fmla="*/ 1465121 w 8526188"/>
                  <a:gd name="connsiteY863" fmla="*/ 710348 h 1476866"/>
                  <a:gd name="connsiteX864" fmla="*/ 1585639 w 8526188"/>
                  <a:gd name="connsiteY864" fmla="*/ 802271 h 1476866"/>
                  <a:gd name="connsiteX865" fmla="*/ 1614645 w 8526188"/>
                  <a:gd name="connsiteY865" fmla="*/ 842989 h 1476866"/>
                  <a:gd name="connsiteX866" fmla="*/ 1625264 w 8526188"/>
                  <a:gd name="connsiteY866" fmla="*/ 865703 h 1476866"/>
                  <a:gd name="connsiteX867" fmla="*/ 1640302 w 8526188"/>
                  <a:gd name="connsiteY867" fmla="*/ 860827 h 1476866"/>
                  <a:gd name="connsiteX868" fmla="*/ 1657650 w 8526188"/>
                  <a:gd name="connsiteY868" fmla="*/ 855887 h 1476866"/>
                  <a:gd name="connsiteX869" fmla="*/ 1648114 w 8526188"/>
                  <a:gd name="connsiteY869" fmla="*/ 865374 h 1476866"/>
                  <a:gd name="connsiteX870" fmla="*/ 1631622 w 8526188"/>
                  <a:gd name="connsiteY870" fmla="*/ 879870 h 1476866"/>
                  <a:gd name="connsiteX871" fmla="*/ 1638563 w 8526188"/>
                  <a:gd name="connsiteY871" fmla="*/ 903167 h 1476866"/>
                  <a:gd name="connsiteX872" fmla="*/ 1640277 w 8526188"/>
                  <a:gd name="connsiteY872" fmla="*/ 912574 h 1476866"/>
                  <a:gd name="connsiteX873" fmla="*/ 1628271 w 8526188"/>
                  <a:gd name="connsiteY873" fmla="*/ 906111 h 1476866"/>
                  <a:gd name="connsiteX874" fmla="*/ 1611934 w 8526188"/>
                  <a:gd name="connsiteY874" fmla="*/ 896094 h 1476866"/>
                  <a:gd name="connsiteX875" fmla="*/ 1574276 w 8526188"/>
                  <a:gd name="connsiteY875" fmla="*/ 924180 h 1476866"/>
                  <a:gd name="connsiteX876" fmla="*/ 1553251 w 8526188"/>
                  <a:gd name="connsiteY876" fmla="*/ 936901 h 1476866"/>
                  <a:gd name="connsiteX877" fmla="*/ 1580916 w 8526188"/>
                  <a:gd name="connsiteY877" fmla="*/ 945069 h 1476866"/>
                  <a:gd name="connsiteX878" fmla="*/ 1603203 w 8526188"/>
                  <a:gd name="connsiteY878" fmla="*/ 954406 h 1476866"/>
                  <a:gd name="connsiteX879" fmla="*/ 1630577 w 8526188"/>
                  <a:gd name="connsiteY879" fmla="*/ 937593 h 1476866"/>
                  <a:gd name="connsiteX880" fmla="*/ 1695316 w 8526188"/>
                  <a:gd name="connsiteY880" fmla="*/ 907137 h 1476866"/>
                  <a:gd name="connsiteX881" fmla="*/ 1738764 w 8526188"/>
                  <a:gd name="connsiteY881" fmla="*/ 890961 h 1476866"/>
                  <a:gd name="connsiteX882" fmla="*/ 1724161 w 8526188"/>
                  <a:gd name="connsiteY882" fmla="*/ 881296 h 1476866"/>
                  <a:gd name="connsiteX883" fmla="*/ 1635685 w 8526188"/>
                  <a:gd name="connsiteY883" fmla="*/ 803294 h 1476866"/>
                  <a:gd name="connsiteX884" fmla="*/ 1566744 w 8526188"/>
                  <a:gd name="connsiteY884" fmla="*/ 676642 h 1476866"/>
                  <a:gd name="connsiteX885" fmla="*/ 1701567 w 8526188"/>
                  <a:gd name="connsiteY885" fmla="*/ 784399 h 1476866"/>
                  <a:gd name="connsiteX886" fmla="*/ 1757100 w 8526188"/>
                  <a:gd name="connsiteY886" fmla="*/ 872039 h 1476866"/>
                  <a:gd name="connsiteX887" fmla="*/ 1761209 w 8526188"/>
                  <a:gd name="connsiteY887" fmla="*/ 883091 h 1476866"/>
                  <a:gd name="connsiteX888" fmla="*/ 1795679 w 8526188"/>
                  <a:gd name="connsiteY888" fmla="*/ 872460 h 1476866"/>
                  <a:gd name="connsiteX889" fmla="*/ 1811869 w 8526188"/>
                  <a:gd name="connsiteY889" fmla="*/ 868143 h 1476866"/>
                  <a:gd name="connsiteX890" fmla="*/ 1778353 w 8526188"/>
                  <a:gd name="connsiteY890" fmla="*/ 899999 h 1476866"/>
                  <a:gd name="connsiteX891" fmla="*/ 1769388 w 8526188"/>
                  <a:gd name="connsiteY891" fmla="*/ 906889 h 1476866"/>
                  <a:gd name="connsiteX892" fmla="*/ 1770507 w 8526188"/>
                  <a:gd name="connsiteY892" fmla="*/ 911042 h 1476866"/>
                  <a:gd name="connsiteX893" fmla="*/ 1766821 w 8526188"/>
                  <a:gd name="connsiteY893" fmla="*/ 908862 h 1476866"/>
                  <a:gd name="connsiteX894" fmla="*/ 1737110 w 8526188"/>
                  <a:gd name="connsiteY894" fmla="*/ 931701 h 1476866"/>
                  <a:gd name="connsiteX895" fmla="*/ 1706637 w 8526188"/>
                  <a:gd name="connsiteY895" fmla="*/ 950417 h 1476866"/>
                  <a:gd name="connsiteX896" fmla="*/ 1750603 w 8526188"/>
                  <a:gd name="connsiteY896" fmla="*/ 963009 h 1476866"/>
                  <a:gd name="connsiteX897" fmla="*/ 1761008 w 8526188"/>
                  <a:gd name="connsiteY897" fmla="*/ 967463 h 1476866"/>
                  <a:gd name="connsiteX898" fmla="*/ 1819856 w 8526188"/>
                  <a:gd name="connsiteY898" fmla="*/ 939486 h 1476866"/>
                  <a:gd name="connsiteX899" fmla="*/ 1816842 w 8526188"/>
                  <a:gd name="connsiteY899" fmla="*/ 935768 h 1476866"/>
                  <a:gd name="connsiteX900" fmla="*/ 1812375 w 8526188"/>
                  <a:gd name="connsiteY900" fmla="*/ 928914 h 1476866"/>
                  <a:gd name="connsiteX901" fmla="*/ 1834465 w 8526188"/>
                  <a:gd name="connsiteY901" fmla="*/ 933181 h 1476866"/>
                  <a:gd name="connsiteX902" fmla="*/ 1890260 w 8526188"/>
                  <a:gd name="connsiteY902" fmla="*/ 911746 h 1476866"/>
                  <a:gd name="connsiteX903" fmla="*/ 1894787 w 8526188"/>
                  <a:gd name="connsiteY903" fmla="*/ 910278 h 1476866"/>
                  <a:gd name="connsiteX904" fmla="*/ 1879474 w 8526188"/>
                  <a:gd name="connsiteY904" fmla="*/ 900571 h 1476866"/>
                  <a:gd name="connsiteX905" fmla="*/ 1797058 w 8526188"/>
                  <a:gd name="connsiteY905" fmla="*/ 829328 h 1476866"/>
                  <a:gd name="connsiteX906" fmla="*/ 1782027 w 8526188"/>
                  <a:gd name="connsiteY906" fmla="*/ 808473 h 1476866"/>
                  <a:gd name="connsiteX907" fmla="*/ 1777147 w 8526188"/>
                  <a:gd name="connsiteY907" fmla="*/ 806864 h 1476866"/>
                  <a:gd name="connsiteX908" fmla="*/ 1780808 w 8526188"/>
                  <a:gd name="connsiteY908" fmla="*/ 806782 h 1476866"/>
                  <a:gd name="connsiteX909" fmla="*/ 1765883 w 8526188"/>
                  <a:gd name="connsiteY909" fmla="*/ 786067 h 1476866"/>
                  <a:gd name="connsiteX910" fmla="*/ 1736802 w 8526188"/>
                  <a:gd name="connsiteY910" fmla="*/ 712386 h 1476866"/>
                  <a:gd name="connsiteX911" fmla="*/ 1821472 w 8526188"/>
                  <a:gd name="connsiteY911" fmla="*/ 770128 h 1476866"/>
                  <a:gd name="connsiteX912" fmla="*/ 1857927 w 8526188"/>
                  <a:gd name="connsiteY912" fmla="*/ 805566 h 1476866"/>
                  <a:gd name="connsiteX913" fmla="*/ 1923219 w 8526188"/>
                  <a:gd name="connsiteY913" fmla="*/ 807514 h 1476866"/>
                  <a:gd name="connsiteX914" fmla="*/ 2013082 w 8526188"/>
                  <a:gd name="connsiteY914" fmla="*/ 815551 h 1476866"/>
                  <a:gd name="connsiteX915" fmla="*/ 2231647 w 8526188"/>
                  <a:gd name="connsiteY915" fmla="*/ 864574 h 1476866"/>
                  <a:gd name="connsiteX916" fmla="*/ 2085581 w 8526188"/>
                  <a:gd name="connsiteY916" fmla="*/ 863925 h 1476866"/>
                  <a:gd name="connsiteX917" fmla="*/ 2032986 w 8526188"/>
                  <a:gd name="connsiteY917" fmla="*/ 859221 h 1476866"/>
                  <a:gd name="connsiteX918" fmla="*/ 2067202 w 8526188"/>
                  <a:gd name="connsiteY918" fmla="*/ 866299 h 1476866"/>
                  <a:gd name="connsiteX919" fmla="*/ 2109192 w 8526188"/>
                  <a:gd name="connsiteY919" fmla="*/ 879185 h 1476866"/>
                  <a:gd name="connsiteX920" fmla="*/ 2153211 w 8526188"/>
                  <a:gd name="connsiteY920" fmla="*/ 898717 h 1476866"/>
                  <a:gd name="connsiteX921" fmla="*/ 2180307 w 8526188"/>
                  <a:gd name="connsiteY921" fmla="*/ 885834 h 1476866"/>
                  <a:gd name="connsiteX922" fmla="*/ 2305689 w 8526188"/>
                  <a:gd name="connsiteY922" fmla="*/ 842101 h 1476866"/>
                  <a:gd name="connsiteX923" fmla="*/ 2222315 w 8526188"/>
                  <a:gd name="connsiteY923" fmla="*/ 910394 h 1476866"/>
                  <a:gd name="connsiteX924" fmla="*/ 2192741 w 8526188"/>
                  <a:gd name="connsiteY924" fmla="*/ 928289 h 1476866"/>
                  <a:gd name="connsiteX925" fmla="*/ 2212236 w 8526188"/>
                  <a:gd name="connsiteY925" fmla="*/ 943078 h 1476866"/>
                  <a:gd name="connsiteX926" fmla="*/ 2264328 w 8526188"/>
                  <a:gd name="connsiteY926" fmla="*/ 911559 h 1476866"/>
                  <a:gd name="connsiteX927" fmla="*/ 2397363 w 8526188"/>
                  <a:gd name="connsiteY927" fmla="*/ 854045 h 1476866"/>
                  <a:gd name="connsiteX928" fmla="*/ 2422617 w 8526188"/>
                  <a:gd name="connsiteY928" fmla="*/ 845856 h 1476866"/>
                  <a:gd name="connsiteX929" fmla="*/ 2377961 w 8526188"/>
                  <a:gd name="connsiteY929" fmla="*/ 844143 h 1476866"/>
                  <a:gd name="connsiteX930" fmla="*/ 2219908 w 8526188"/>
                  <a:gd name="connsiteY930" fmla="*/ 825252 h 1476866"/>
                  <a:gd name="connsiteX931" fmla="*/ 2017168 w 8526188"/>
                  <a:gd name="connsiteY931" fmla="*/ 765504 h 1476866"/>
                  <a:gd name="connsiteX932" fmla="*/ 2244419 w 8526188"/>
                  <a:gd name="connsiteY932" fmla="*/ 786438 h 1476866"/>
                  <a:gd name="connsiteX933" fmla="*/ 2432210 w 8526188"/>
                  <a:gd name="connsiteY933" fmla="*/ 840009 h 1476866"/>
                  <a:gd name="connsiteX934" fmla="*/ 2435920 w 8526188"/>
                  <a:gd name="connsiteY934" fmla="*/ 841542 h 1476866"/>
                  <a:gd name="connsiteX935" fmla="*/ 2442569 w 8526188"/>
                  <a:gd name="connsiteY935" fmla="*/ 839386 h 1476866"/>
                  <a:gd name="connsiteX936" fmla="*/ 2447879 w 8526188"/>
                  <a:gd name="connsiteY936" fmla="*/ 837874 h 1476866"/>
                  <a:gd name="connsiteX937" fmla="*/ 2434805 w 8526188"/>
                  <a:gd name="connsiteY937" fmla="*/ 834927 h 1476866"/>
                  <a:gd name="connsiteX938" fmla="*/ 2356761 w 8526188"/>
                  <a:gd name="connsiteY938" fmla="*/ 808903 h 1476866"/>
                  <a:gd name="connsiteX939" fmla="*/ 2201004 w 8526188"/>
                  <a:gd name="connsiteY939" fmla="*/ 707794 h 1476866"/>
                  <a:gd name="connsiteX940" fmla="*/ 2420596 w 8526188"/>
                  <a:gd name="connsiteY940" fmla="*/ 759879 h 1476866"/>
                  <a:gd name="connsiteX941" fmla="*/ 2576349 w 8526188"/>
                  <a:gd name="connsiteY941" fmla="*/ 860997 h 1476866"/>
                  <a:gd name="connsiteX942" fmla="*/ 2505428 w 8526188"/>
                  <a:gd name="connsiteY942" fmla="*/ 850847 h 1476866"/>
                  <a:gd name="connsiteX943" fmla="*/ 2454884 w 8526188"/>
                  <a:gd name="connsiteY943" fmla="*/ 839453 h 1476866"/>
                  <a:gd name="connsiteX944" fmla="*/ 2450382 w 8526188"/>
                  <a:gd name="connsiteY944" fmla="*/ 843933 h 1476866"/>
                  <a:gd name="connsiteX945" fmla="*/ 2401593 w 8526188"/>
                  <a:gd name="connsiteY945" fmla="*/ 884839 h 1476866"/>
                  <a:gd name="connsiteX946" fmla="*/ 2316716 w 8526188"/>
                  <a:gd name="connsiteY946" fmla="*/ 938846 h 1476866"/>
                  <a:gd name="connsiteX947" fmla="*/ 2313671 w 8526188"/>
                  <a:gd name="connsiteY947" fmla="*/ 956808 h 1476866"/>
                  <a:gd name="connsiteX948" fmla="*/ 2283221 w 8526188"/>
                  <a:gd name="connsiteY948" fmla="*/ 1036156 h 1476866"/>
                  <a:gd name="connsiteX949" fmla="*/ 2193853 w 8526188"/>
                  <a:gd name="connsiteY949" fmla="*/ 1147482 h 1476866"/>
                  <a:gd name="connsiteX950" fmla="*/ 2229089 w 8526188"/>
                  <a:gd name="connsiteY950" fmla="*/ 1035132 h 1476866"/>
                  <a:gd name="connsiteX951" fmla="*/ 2286603 w 8526188"/>
                  <a:gd name="connsiteY951" fmla="*/ 956299 h 1476866"/>
                  <a:gd name="connsiteX952" fmla="*/ 2291277 w 8526188"/>
                  <a:gd name="connsiteY952" fmla="*/ 951401 h 1476866"/>
                  <a:gd name="connsiteX953" fmla="*/ 2243661 w 8526188"/>
                  <a:gd name="connsiteY953" fmla="*/ 974043 h 1476866"/>
                  <a:gd name="connsiteX954" fmla="*/ 2230594 w 8526188"/>
                  <a:gd name="connsiteY954" fmla="*/ 979064 h 1476866"/>
                  <a:gd name="connsiteX955" fmla="*/ 2209038 w 8526188"/>
                  <a:gd name="connsiteY955" fmla="*/ 1013727 h 1476866"/>
                  <a:gd name="connsiteX956" fmla="*/ 2172919 w 8526188"/>
                  <a:gd name="connsiteY956" fmla="*/ 1060159 h 1476866"/>
                  <a:gd name="connsiteX957" fmla="*/ 2046267 w 8526188"/>
                  <a:gd name="connsiteY957" fmla="*/ 1173016 h 1476866"/>
                  <a:gd name="connsiteX958" fmla="*/ 2124406 w 8526188"/>
                  <a:gd name="connsiteY958" fmla="*/ 1050965 h 1476866"/>
                  <a:gd name="connsiteX959" fmla="*/ 2168105 w 8526188"/>
                  <a:gd name="connsiteY959" fmla="*/ 1005970 h 1476866"/>
                  <a:gd name="connsiteX960" fmla="*/ 2174759 w 8526188"/>
                  <a:gd name="connsiteY960" fmla="*/ 1000150 h 1476866"/>
                  <a:gd name="connsiteX961" fmla="*/ 2135623 w 8526188"/>
                  <a:gd name="connsiteY961" fmla="*/ 1012838 h 1476866"/>
                  <a:gd name="connsiteX962" fmla="*/ 2118279 w 8526188"/>
                  <a:gd name="connsiteY962" fmla="*/ 1017776 h 1476866"/>
                  <a:gd name="connsiteX963" fmla="*/ 2155874 w 8526188"/>
                  <a:gd name="connsiteY963" fmla="*/ 983625 h 1476866"/>
                  <a:gd name="connsiteX964" fmla="*/ 2185543 w 8526188"/>
                  <a:gd name="connsiteY964" fmla="*/ 961497 h 1476866"/>
                  <a:gd name="connsiteX965" fmla="*/ 2154932 w 8526188"/>
                  <a:gd name="connsiteY965" fmla="*/ 952101 h 1476866"/>
                  <a:gd name="connsiteX966" fmla="*/ 2153249 w 8526188"/>
                  <a:gd name="connsiteY966" fmla="*/ 951355 h 1476866"/>
                  <a:gd name="connsiteX967" fmla="*/ 2132061 w 8526188"/>
                  <a:gd name="connsiteY967" fmla="*/ 961431 h 1476866"/>
                  <a:gd name="connsiteX968" fmla="*/ 2129993 w 8526188"/>
                  <a:gd name="connsiteY968" fmla="*/ 966735 h 1476866"/>
                  <a:gd name="connsiteX969" fmla="*/ 2122000 w 8526188"/>
                  <a:gd name="connsiteY969" fmla="*/ 984073 h 1476866"/>
                  <a:gd name="connsiteX970" fmla="*/ 2113516 w 8526188"/>
                  <a:gd name="connsiteY970" fmla="*/ 999612 h 1476866"/>
                  <a:gd name="connsiteX971" fmla="*/ 2115716 w 8526188"/>
                  <a:gd name="connsiteY971" fmla="*/ 1002458 h 1476866"/>
                  <a:gd name="connsiteX972" fmla="*/ 2112378 w 8526188"/>
                  <a:gd name="connsiteY972" fmla="*/ 1001689 h 1476866"/>
                  <a:gd name="connsiteX973" fmla="*/ 2108782 w 8526188"/>
                  <a:gd name="connsiteY973" fmla="*/ 1008279 h 1476866"/>
                  <a:gd name="connsiteX974" fmla="*/ 2064139 w 8526188"/>
                  <a:gd name="connsiteY974" fmla="*/ 1069861 h 1476866"/>
                  <a:gd name="connsiteX975" fmla="*/ 1946173 w 8526188"/>
                  <a:gd name="connsiteY975" fmla="*/ 1172509 h 1476866"/>
                  <a:gd name="connsiteX976" fmla="*/ 2015623 w 8526188"/>
                  <a:gd name="connsiteY976" fmla="*/ 1060159 h 1476866"/>
                  <a:gd name="connsiteX977" fmla="*/ 2055814 w 8526188"/>
                  <a:gd name="connsiteY977" fmla="*/ 1019128 h 1476866"/>
                  <a:gd name="connsiteX978" fmla="*/ 2083955 w 8526188"/>
                  <a:gd name="connsiteY978" fmla="*/ 995138 h 1476866"/>
                  <a:gd name="connsiteX979" fmla="*/ 2070012 w 8526188"/>
                  <a:gd name="connsiteY979" fmla="*/ 991925 h 1476866"/>
                  <a:gd name="connsiteX980" fmla="*/ 2066110 w 8526188"/>
                  <a:gd name="connsiteY980" fmla="*/ 990659 h 1476866"/>
                  <a:gd name="connsiteX981" fmla="*/ 2026608 w 8526188"/>
                  <a:gd name="connsiteY981" fmla="*/ 1005836 h 1476866"/>
                  <a:gd name="connsiteX982" fmla="*/ 1997904 w 8526188"/>
                  <a:gd name="connsiteY982" fmla="*/ 1015142 h 1476866"/>
                  <a:gd name="connsiteX983" fmla="*/ 1997794 w 8526188"/>
                  <a:gd name="connsiteY983" fmla="*/ 1015359 h 1476866"/>
                  <a:gd name="connsiteX984" fmla="*/ 2011155 w 8526188"/>
                  <a:gd name="connsiteY984" fmla="*/ 1031855 h 1476866"/>
                  <a:gd name="connsiteX985" fmla="*/ 2015623 w 8526188"/>
                  <a:gd name="connsiteY985" fmla="*/ 1038709 h 1476866"/>
                  <a:gd name="connsiteX986" fmla="*/ 1987869 w 8526188"/>
                  <a:gd name="connsiteY986" fmla="*/ 1033348 h 1476866"/>
                  <a:gd name="connsiteX987" fmla="*/ 1967995 w 8526188"/>
                  <a:gd name="connsiteY987" fmla="*/ 1065305 h 1476866"/>
                  <a:gd name="connsiteX988" fmla="*/ 1931872 w 8526188"/>
                  <a:gd name="connsiteY988" fmla="*/ 1111737 h 1476866"/>
                  <a:gd name="connsiteX989" fmla="*/ 1805228 w 8526188"/>
                  <a:gd name="connsiteY989" fmla="*/ 1224594 h 1476866"/>
                  <a:gd name="connsiteX990" fmla="*/ 1883356 w 8526188"/>
                  <a:gd name="connsiteY990" fmla="*/ 1102543 h 1476866"/>
                  <a:gd name="connsiteX991" fmla="*/ 1927060 w 8526188"/>
                  <a:gd name="connsiteY991" fmla="*/ 1057548 h 1476866"/>
                  <a:gd name="connsiteX992" fmla="*/ 1961962 w 8526188"/>
                  <a:gd name="connsiteY992" fmla="*/ 1027021 h 1476866"/>
                  <a:gd name="connsiteX993" fmla="*/ 1934922 w 8526188"/>
                  <a:gd name="connsiteY993" fmla="*/ 1018977 h 1476866"/>
                  <a:gd name="connsiteX994" fmla="*/ 1888993 w 8526188"/>
                  <a:gd name="connsiteY994" fmla="*/ 1051938 h 1476866"/>
                  <a:gd name="connsiteX995" fmla="*/ 1881556 w 8526188"/>
                  <a:gd name="connsiteY995" fmla="*/ 1056186 h 1476866"/>
                  <a:gd name="connsiteX996" fmla="*/ 1881432 w 8526188"/>
                  <a:gd name="connsiteY996" fmla="*/ 1056397 h 1476866"/>
                  <a:gd name="connsiteX997" fmla="*/ 1885412 w 8526188"/>
                  <a:gd name="connsiteY997" fmla="*/ 1062714 h 1476866"/>
                  <a:gd name="connsiteX998" fmla="*/ 1878493 w 8526188"/>
                  <a:gd name="connsiteY998" fmla="*/ 1061439 h 1476866"/>
                  <a:gd name="connsiteX999" fmla="*/ 1873978 w 8526188"/>
                  <a:gd name="connsiteY999" fmla="*/ 1069183 h 1476866"/>
                  <a:gd name="connsiteX1000" fmla="*/ 1843536 w 8526188"/>
                  <a:gd name="connsiteY1000" fmla="*/ 1109183 h 1476866"/>
                  <a:gd name="connsiteX1001" fmla="*/ 1731184 w 8526188"/>
                  <a:gd name="connsiteY1001" fmla="*/ 1205698 h 1476866"/>
                  <a:gd name="connsiteX1002" fmla="*/ 1764576 w 8526188"/>
                  <a:gd name="connsiteY1002" fmla="*/ 1140206 h 1476866"/>
                  <a:gd name="connsiteX1003" fmla="*/ 1793618 w 8526188"/>
                  <a:gd name="connsiteY1003" fmla="*/ 1101837 h 1476866"/>
                  <a:gd name="connsiteX1004" fmla="*/ 1788379 w 8526188"/>
                  <a:gd name="connsiteY1004" fmla="*/ 1104074 h 1476866"/>
                  <a:gd name="connsiteX1005" fmla="*/ 1809382 w 8526188"/>
                  <a:gd name="connsiteY1005" fmla="*/ 1068773 h 1476866"/>
                  <a:gd name="connsiteX1006" fmla="*/ 1824416 w 8526188"/>
                  <a:gd name="connsiteY1006" fmla="*/ 1049953 h 1476866"/>
                  <a:gd name="connsiteX1007" fmla="*/ 1794489 w 8526188"/>
                  <a:gd name="connsiteY1007" fmla="*/ 1041383 h 1476866"/>
                  <a:gd name="connsiteX1008" fmla="*/ 1753340 w 8526188"/>
                  <a:gd name="connsiteY1008" fmla="*/ 1023765 h 1476866"/>
                  <a:gd name="connsiteX1009" fmla="*/ 1736560 w 8526188"/>
                  <a:gd name="connsiteY1009" fmla="*/ 1031744 h 1476866"/>
                  <a:gd name="connsiteX1010" fmla="*/ 1707074 w 8526188"/>
                  <a:gd name="connsiteY1010" fmla="*/ 1043073 h 1476866"/>
                  <a:gd name="connsiteX1011" fmla="*/ 1714203 w 8526188"/>
                  <a:gd name="connsiteY1011" fmla="*/ 1056268 h 1476866"/>
                  <a:gd name="connsiteX1012" fmla="*/ 1721831 w 8526188"/>
                  <a:gd name="connsiteY1012" fmla="*/ 1080324 h 1476866"/>
                  <a:gd name="connsiteX1013" fmla="*/ 1722373 w 8526188"/>
                  <a:gd name="connsiteY1013" fmla="*/ 1083351 h 1476866"/>
                  <a:gd name="connsiteX1014" fmla="*/ 1735455 w 8526188"/>
                  <a:gd name="connsiteY1014" fmla="*/ 1072481 h 1476866"/>
                  <a:gd name="connsiteX1015" fmla="*/ 1778159 w 8526188"/>
                  <a:gd name="connsiteY1015" fmla="*/ 1042287 h 1476866"/>
                  <a:gd name="connsiteX1016" fmla="*/ 1708712 w 8526188"/>
                  <a:gd name="connsiteY1016" fmla="*/ 1159745 h 1476866"/>
                  <a:gd name="connsiteX1017" fmla="*/ 1583083 w 8526188"/>
                  <a:gd name="connsiteY1017" fmla="*/ 1266470 h 1476866"/>
                  <a:gd name="connsiteX1018" fmla="*/ 1652531 w 8526188"/>
                  <a:gd name="connsiteY1018" fmla="*/ 1149020 h 1476866"/>
                  <a:gd name="connsiteX1019" fmla="*/ 1694785 w 8526188"/>
                  <a:gd name="connsiteY1019" fmla="*/ 1106273 h 1476866"/>
                  <a:gd name="connsiteX1020" fmla="*/ 1716512 w 8526188"/>
                  <a:gd name="connsiteY1020" fmla="*/ 1088221 h 1476866"/>
                  <a:gd name="connsiteX1021" fmla="*/ 1710421 w 8526188"/>
                  <a:gd name="connsiteY1021" fmla="*/ 1086867 h 1476866"/>
                  <a:gd name="connsiteX1022" fmla="*/ 1677691 w 8526188"/>
                  <a:gd name="connsiteY1022" fmla="*/ 1077206 h 1476866"/>
                  <a:gd name="connsiteX1023" fmla="*/ 1647263 w 8526188"/>
                  <a:gd name="connsiteY1023" fmla="*/ 1064462 h 1476866"/>
                  <a:gd name="connsiteX1024" fmla="*/ 1628521 w 8526188"/>
                  <a:gd name="connsiteY1024" fmla="*/ 1070539 h 1476866"/>
                  <a:gd name="connsiteX1025" fmla="*/ 1625692 w 8526188"/>
                  <a:gd name="connsiteY1025" fmla="*/ 1071344 h 1476866"/>
                  <a:gd name="connsiteX1026" fmla="*/ 1637887 w 8526188"/>
                  <a:gd name="connsiteY1026" fmla="*/ 1083922 h 1476866"/>
                  <a:gd name="connsiteX1027" fmla="*/ 1649985 w 8526188"/>
                  <a:gd name="connsiteY1027" fmla="*/ 1077524 h 1476866"/>
                  <a:gd name="connsiteX1028" fmla="*/ 1648932 w 8526188"/>
                  <a:gd name="connsiteY1028" fmla="*/ 1086350 h 1476866"/>
                  <a:gd name="connsiteX1029" fmla="*/ 1646836 w 8526188"/>
                  <a:gd name="connsiteY1029" fmla="*/ 1094778 h 1476866"/>
                  <a:gd name="connsiteX1030" fmla="*/ 1646913 w 8526188"/>
                  <a:gd name="connsiteY1030" fmla="*/ 1094880 h 1476866"/>
                  <a:gd name="connsiteX1031" fmla="*/ 1646811 w 8526188"/>
                  <a:gd name="connsiteY1031" fmla="*/ 1094876 h 1476866"/>
                  <a:gd name="connsiteX1032" fmla="*/ 1643092 w 8526188"/>
                  <a:gd name="connsiteY1032" fmla="*/ 1109826 h 1476866"/>
                  <a:gd name="connsiteX1033" fmla="*/ 1600963 w 8526188"/>
                  <a:gd name="connsiteY1033" fmla="*/ 1182726 h 1476866"/>
                  <a:gd name="connsiteX1034" fmla="*/ 1478913 w 8526188"/>
                  <a:gd name="connsiteY1034" fmla="*/ 1273617 h 1476866"/>
                  <a:gd name="connsiteX1035" fmla="*/ 1527936 w 8526188"/>
                  <a:gd name="connsiteY1035" fmla="*/ 1168424 h 1476866"/>
                  <a:gd name="connsiteX1036" fmla="*/ 1606581 w 8526188"/>
                  <a:gd name="connsiteY1036" fmla="*/ 1102674 h 1476866"/>
                  <a:gd name="connsiteX1037" fmla="*/ 1621291 w 8526188"/>
                  <a:gd name="connsiteY1037" fmla="*/ 1093850 h 1476866"/>
                  <a:gd name="connsiteX1038" fmla="*/ 1592912 w 8526188"/>
                  <a:gd name="connsiteY1038" fmla="*/ 1092710 h 1476866"/>
                  <a:gd name="connsiteX1039" fmla="*/ 1482997 w 8526188"/>
                  <a:gd name="connsiteY1039" fmla="*/ 1069861 h 1476866"/>
                  <a:gd name="connsiteX1040" fmla="*/ 1402627 w 8526188"/>
                  <a:gd name="connsiteY1040" fmla="*/ 1021537 h 1476866"/>
                  <a:gd name="connsiteX1041" fmla="*/ 1394745 w 8526188"/>
                  <a:gd name="connsiteY1041" fmla="*/ 1013407 h 1476866"/>
                  <a:gd name="connsiteX1042" fmla="*/ 1378570 w 8526188"/>
                  <a:gd name="connsiteY1042" fmla="*/ 1019622 h 1476866"/>
                  <a:gd name="connsiteX1043" fmla="*/ 1316012 w 8526188"/>
                  <a:gd name="connsiteY1043" fmla="*/ 1039217 h 1476866"/>
                  <a:gd name="connsiteX1044" fmla="*/ 1462068 w 8526188"/>
                  <a:gd name="connsiteY1044" fmla="*/ 933000 h 1476866"/>
                  <a:gd name="connsiteX1045" fmla="*/ 1532267 w 8526188"/>
                  <a:gd name="connsiteY1045" fmla="*/ 899623 h 1476866"/>
                  <a:gd name="connsiteX1046" fmla="*/ 1586298 w 8526188"/>
                  <a:gd name="connsiteY1046" fmla="*/ 878865 h 1476866"/>
                  <a:gd name="connsiteX1047" fmla="*/ 1559058 w 8526188"/>
                  <a:gd name="connsiteY1047" fmla="*/ 858714 h 1476866"/>
                  <a:gd name="connsiteX1048" fmla="*/ 1533173 w 8526188"/>
                  <a:gd name="connsiteY1048" fmla="*/ 833643 h 1476866"/>
                  <a:gd name="connsiteX1049" fmla="*/ 1528457 w 8526188"/>
                  <a:gd name="connsiteY1049" fmla="*/ 838929 h 1476866"/>
                  <a:gd name="connsiteX1050" fmla="*/ 1505533 w 8526188"/>
                  <a:gd name="connsiteY1050" fmla="*/ 861055 h 1476866"/>
                  <a:gd name="connsiteX1051" fmla="*/ 1481529 w 8526188"/>
                  <a:gd name="connsiteY1051" fmla="*/ 880098 h 1476866"/>
                  <a:gd name="connsiteX1052" fmla="*/ 1482990 w 8526188"/>
                  <a:gd name="connsiteY1052" fmla="*/ 889077 h 1476866"/>
                  <a:gd name="connsiteX1053" fmla="*/ 1475287 w 8526188"/>
                  <a:gd name="connsiteY1053" fmla="*/ 885051 h 1476866"/>
                  <a:gd name="connsiteX1054" fmla="*/ 1467385 w 8526188"/>
                  <a:gd name="connsiteY1054" fmla="*/ 891319 h 1476866"/>
                  <a:gd name="connsiteX1055" fmla="*/ 1414060 w 8526188"/>
                  <a:gd name="connsiteY1055" fmla="*/ 924313 h 1476866"/>
                  <a:gd name="connsiteX1056" fmla="*/ 1241960 w 8526188"/>
                  <a:gd name="connsiteY1056" fmla="*/ 988663 h 1476866"/>
                  <a:gd name="connsiteX1057" fmla="*/ 1364012 w 8526188"/>
                  <a:gd name="connsiteY1057" fmla="*/ 894702 h 1476866"/>
                  <a:gd name="connsiteX1058" fmla="*/ 1425158 w 8526188"/>
                  <a:gd name="connsiteY1058" fmla="*/ 866117 h 1476866"/>
                  <a:gd name="connsiteX1059" fmla="*/ 1436164 w 8526188"/>
                  <a:gd name="connsiteY1059" fmla="*/ 862128 h 1476866"/>
                  <a:gd name="connsiteX1060" fmla="*/ 1435436 w 8526188"/>
                  <a:gd name="connsiteY1060" fmla="*/ 861693 h 1476866"/>
                  <a:gd name="connsiteX1061" fmla="*/ 1347669 w 8526188"/>
                  <a:gd name="connsiteY1061" fmla="*/ 787969 h 1476866"/>
                  <a:gd name="connsiteX1062" fmla="*/ 1288429 w 8526188"/>
                  <a:gd name="connsiteY1062" fmla="*/ 664894 h 1476866"/>
                  <a:gd name="connsiteX1063" fmla="*/ 2929224 w 8526188"/>
                  <a:gd name="connsiteY1063" fmla="*/ 660301 h 1476866"/>
                  <a:gd name="connsiteX1064" fmla="*/ 3048721 w 8526188"/>
                  <a:gd name="connsiteY1064" fmla="*/ 776220 h 1476866"/>
                  <a:gd name="connsiteX1065" fmla="*/ 3068186 w 8526188"/>
                  <a:gd name="connsiteY1065" fmla="*/ 899237 h 1476866"/>
                  <a:gd name="connsiteX1066" fmla="*/ 3067336 w 8526188"/>
                  <a:gd name="connsiteY1066" fmla="*/ 902921 h 1476866"/>
                  <a:gd name="connsiteX1067" fmla="*/ 3087976 w 8526188"/>
                  <a:gd name="connsiteY1067" fmla="*/ 895598 h 1476866"/>
                  <a:gd name="connsiteX1068" fmla="*/ 3150346 w 8526188"/>
                  <a:gd name="connsiteY1068" fmla="*/ 878361 h 1476866"/>
                  <a:gd name="connsiteX1069" fmla="*/ 3016037 w 8526188"/>
                  <a:gd name="connsiteY1069" fmla="*/ 983048 h 1476866"/>
                  <a:gd name="connsiteX1070" fmla="*/ 2951773 w 8526188"/>
                  <a:gd name="connsiteY1070" fmla="*/ 1012502 h 1476866"/>
                  <a:gd name="connsiteX1071" fmla="*/ 2969241 w 8526188"/>
                  <a:gd name="connsiteY1071" fmla="*/ 1030607 h 1476866"/>
                  <a:gd name="connsiteX1072" fmla="*/ 2973621 w 8526188"/>
                  <a:gd name="connsiteY1072" fmla="*/ 1037622 h 1476866"/>
                  <a:gd name="connsiteX1073" fmla="*/ 2981467 w 8526188"/>
                  <a:gd name="connsiteY1073" fmla="*/ 1029255 h 1476866"/>
                  <a:gd name="connsiteX1074" fmla="*/ 2988457 w 8526188"/>
                  <a:gd name="connsiteY1074" fmla="*/ 1022368 h 1476866"/>
                  <a:gd name="connsiteX1075" fmla="*/ 2985936 w 8526188"/>
                  <a:gd name="connsiteY1075" fmla="*/ 1030372 h 1476866"/>
                  <a:gd name="connsiteX1076" fmla="*/ 2979523 w 8526188"/>
                  <a:gd name="connsiteY1076" fmla="*/ 1047485 h 1476866"/>
                  <a:gd name="connsiteX1077" fmla="*/ 2981309 w 8526188"/>
                  <a:gd name="connsiteY1077" fmla="*/ 1050974 h 1476866"/>
                  <a:gd name="connsiteX1078" fmla="*/ 2978517 w 8526188"/>
                  <a:gd name="connsiteY1078" fmla="*/ 1050167 h 1476866"/>
                  <a:gd name="connsiteX1079" fmla="*/ 2977859 w 8526188"/>
                  <a:gd name="connsiteY1079" fmla="*/ 1051924 h 1476866"/>
                  <a:gd name="connsiteX1080" fmla="*/ 2941990 w 8526188"/>
                  <a:gd name="connsiteY1080" fmla="*/ 1120931 h 1476866"/>
                  <a:gd name="connsiteX1081" fmla="*/ 2866914 w 8526188"/>
                  <a:gd name="connsiteY1081" fmla="*/ 1212338 h 1476866"/>
                  <a:gd name="connsiteX1082" fmla="*/ 2913383 w 8526188"/>
                  <a:gd name="connsiteY1082" fmla="*/ 1113784 h 1476866"/>
                  <a:gd name="connsiteX1083" fmla="*/ 2963560 w 8526188"/>
                  <a:gd name="connsiteY1083" fmla="*/ 1048351 h 1476866"/>
                  <a:gd name="connsiteX1084" fmla="*/ 2965410 w 8526188"/>
                  <a:gd name="connsiteY1084" fmla="*/ 1046379 h 1476866"/>
                  <a:gd name="connsiteX1085" fmla="*/ 2955903 w 8526188"/>
                  <a:gd name="connsiteY1085" fmla="*/ 1043632 h 1476866"/>
                  <a:gd name="connsiteX1086" fmla="*/ 2918890 w 8526188"/>
                  <a:gd name="connsiteY1086" fmla="*/ 1024577 h 1476866"/>
                  <a:gd name="connsiteX1087" fmla="*/ 2885879 w 8526188"/>
                  <a:gd name="connsiteY1087" fmla="*/ 1036288 h 1476866"/>
                  <a:gd name="connsiteX1088" fmla="*/ 2880381 w 8526188"/>
                  <a:gd name="connsiteY1088" fmla="*/ 1037873 h 1476866"/>
                  <a:gd name="connsiteX1089" fmla="*/ 2894495 w 8526188"/>
                  <a:gd name="connsiteY1089" fmla="*/ 1051987 h 1476866"/>
                  <a:gd name="connsiteX1090" fmla="*/ 2898409 w 8526188"/>
                  <a:gd name="connsiteY1090" fmla="*/ 1057796 h 1476866"/>
                  <a:gd name="connsiteX1091" fmla="*/ 2911870 w 8526188"/>
                  <a:gd name="connsiteY1091" fmla="*/ 1043941 h 1476866"/>
                  <a:gd name="connsiteX1092" fmla="*/ 2918493 w 8526188"/>
                  <a:gd name="connsiteY1092" fmla="*/ 1037685 h 1476866"/>
                  <a:gd name="connsiteX1093" fmla="*/ 2909300 w 8526188"/>
                  <a:gd name="connsiteY1093" fmla="*/ 1065135 h 1476866"/>
                  <a:gd name="connsiteX1094" fmla="*/ 2906801 w 8526188"/>
                  <a:gd name="connsiteY1094" fmla="*/ 1070807 h 1476866"/>
                  <a:gd name="connsiteX1095" fmla="*/ 2908282 w 8526188"/>
                  <a:gd name="connsiteY1095" fmla="*/ 1073438 h 1476866"/>
                  <a:gd name="connsiteX1096" fmla="*/ 2905965 w 8526188"/>
                  <a:gd name="connsiteY1096" fmla="*/ 1072700 h 1476866"/>
                  <a:gd name="connsiteX1097" fmla="*/ 2896519 w 8526188"/>
                  <a:gd name="connsiteY1097" fmla="*/ 1094132 h 1476866"/>
                  <a:gd name="connsiteX1098" fmla="*/ 2877133 w 8526188"/>
                  <a:gd name="connsiteY1098" fmla="*/ 1128585 h 1476866"/>
                  <a:gd name="connsiteX1099" fmla="*/ 2807167 w 8526188"/>
                  <a:gd name="connsiteY1099" fmla="*/ 1211830 h 1476866"/>
                  <a:gd name="connsiteX1100" fmla="*/ 2848527 w 8526188"/>
                  <a:gd name="connsiteY1100" fmla="*/ 1120922 h 1476866"/>
                  <a:gd name="connsiteX1101" fmla="*/ 2872386 w 8526188"/>
                  <a:gd name="connsiteY1101" fmla="*/ 1087666 h 1476866"/>
                  <a:gd name="connsiteX1102" fmla="*/ 2889674 w 8526188"/>
                  <a:gd name="connsiteY1102" fmla="*/ 1067512 h 1476866"/>
                  <a:gd name="connsiteX1103" fmla="*/ 2881216 w 8526188"/>
                  <a:gd name="connsiteY1103" fmla="*/ 1064819 h 1476866"/>
                  <a:gd name="connsiteX1104" fmla="*/ 2847929 w 8526188"/>
                  <a:gd name="connsiteY1104" fmla="*/ 1047230 h 1476866"/>
                  <a:gd name="connsiteX1105" fmla="*/ 2840885 w 8526188"/>
                  <a:gd name="connsiteY1105" fmla="*/ 1049261 h 1476866"/>
                  <a:gd name="connsiteX1106" fmla="*/ 2823515 w 8526188"/>
                  <a:gd name="connsiteY1106" fmla="*/ 1053521 h 1476866"/>
                  <a:gd name="connsiteX1107" fmla="*/ 2831789 w 8526188"/>
                  <a:gd name="connsiteY1107" fmla="*/ 1043986 h 1476866"/>
                  <a:gd name="connsiteX1108" fmla="*/ 2835280 w 8526188"/>
                  <a:gd name="connsiteY1108" fmla="*/ 1040547 h 1476866"/>
                  <a:gd name="connsiteX1109" fmla="*/ 2825047 w 8526188"/>
                  <a:gd name="connsiteY1109" fmla="*/ 1035139 h 1476866"/>
                  <a:gd name="connsiteX1110" fmla="*/ 2792041 w 8526188"/>
                  <a:gd name="connsiteY1110" fmla="*/ 1002281 h 1476866"/>
                  <a:gd name="connsiteX1111" fmla="*/ 2763702 w 8526188"/>
                  <a:gd name="connsiteY1111" fmla="*/ 1010427 h 1476866"/>
                  <a:gd name="connsiteX1112" fmla="*/ 2734371 w 8526188"/>
                  <a:gd name="connsiteY1112" fmla="*/ 1016381 h 1476866"/>
                  <a:gd name="connsiteX1113" fmla="*/ 2752337 w 8526188"/>
                  <a:gd name="connsiteY1113" fmla="*/ 1021097 h 1476866"/>
                  <a:gd name="connsiteX1114" fmla="*/ 2801551 w 8526188"/>
                  <a:gd name="connsiteY1114" fmla="*/ 1045864 h 1476866"/>
                  <a:gd name="connsiteX1115" fmla="*/ 2831579 w 8526188"/>
                  <a:gd name="connsiteY1115" fmla="*/ 1077436 h 1476866"/>
                  <a:gd name="connsiteX1116" fmla="*/ 2837967 w 8526188"/>
                  <a:gd name="connsiteY1116" fmla="*/ 1070624 h 1476866"/>
                  <a:gd name="connsiteX1117" fmla="*/ 2844958 w 8526188"/>
                  <a:gd name="connsiteY1117" fmla="*/ 1063737 h 1476866"/>
                  <a:gd name="connsiteX1118" fmla="*/ 2842435 w 8526188"/>
                  <a:gd name="connsiteY1118" fmla="*/ 1071740 h 1476866"/>
                  <a:gd name="connsiteX1119" fmla="*/ 2837787 w 8526188"/>
                  <a:gd name="connsiteY1119" fmla="*/ 1084145 h 1476866"/>
                  <a:gd name="connsiteX1120" fmla="*/ 2845862 w 8526188"/>
                  <a:gd name="connsiteY1120" fmla="*/ 1097569 h 1476866"/>
                  <a:gd name="connsiteX1121" fmla="*/ 2848534 w 8526188"/>
                  <a:gd name="connsiteY1121" fmla="*/ 1103058 h 1476866"/>
                  <a:gd name="connsiteX1122" fmla="*/ 2831887 w 8526188"/>
                  <a:gd name="connsiteY1122" fmla="*/ 1098689 h 1476866"/>
                  <a:gd name="connsiteX1123" fmla="*/ 2819965 w 8526188"/>
                  <a:gd name="connsiteY1123" fmla="*/ 1124708 h 1476866"/>
                  <a:gd name="connsiteX1124" fmla="*/ 2798489 w 8526188"/>
                  <a:gd name="connsiteY1124" fmla="*/ 1162300 h 1476866"/>
                  <a:gd name="connsiteX1125" fmla="*/ 2723414 w 8526188"/>
                  <a:gd name="connsiteY1125" fmla="*/ 1253707 h 1476866"/>
                  <a:gd name="connsiteX1126" fmla="*/ 2769883 w 8526188"/>
                  <a:gd name="connsiteY1126" fmla="*/ 1155153 h 1476866"/>
                  <a:gd name="connsiteX1127" fmla="*/ 2795833 w 8526188"/>
                  <a:gd name="connsiteY1127" fmla="*/ 1118678 h 1476866"/>
                  <a:gd name="connsiteX1128" fmla="*/ 2817196 w 8526188"/>
                  <a:gd name="connsiteY1128" fmla="*/ 1093143 h 1476866"/>
                  <a:gd name="connsiteX1129" fmla="*/ 2783717 w 8526188"/>
                  <a:gd name="connsiteY1129" fmla="*/ 1076294 h 1476866"/>
                  <a:gd name="connsiteX1130" fmla="*/ 2782375 w 8526188"/>
                  <a:gd name="connsiteY1130" fmla="*/ 1081547 h 1476866"/>
                  <a:gd name="connsiteX1131" fmla="*/ 2776208 w 8526188"/>
                  <a:gd name="connsiteY1131" fmla="*/ 1100505 h 1476866"/>
                  <a:gd name="connsiteX1132" fmla="*/ 2768944 w 8526188"/>
                  <a:gd name="connsiteY1132" fmla="*/ 1117615 h 1476866"/>
                  <a:gd name="connsiteX1133" fmla="*/ 2771423 w 8526188"/>
                  <a:gd name="connsiteY1133" fmla="*/ 1122978 h 1476866"/>
                  <a:gd name="connsiteX1134" fmla="*/ 2767131 w 8526188"/>
                  <a:gd name="connsiteY1134" fmla="*/ 1121884 h 1476866"/>
                  <a:gd name="connsiteX1135" fmla="*/ 2764582 w 8526188"/>
                  <a:gd name="connsiteY1135" fmla="*/ 1127889 h 1476866"/>
                  <a:gd name="connsiteX1136" fmla="*/ 2746396 w 8526188"/>
                  <a:gd name="connsiteY1136" fmla="*/ 1160252 h 1476866"/>
                  <a:gd name="connsiteX1137" fmla="*/ 2679501 w 8526188"/>
                  <a:gd name="connsiteY1137" fmla="*/ 1238388 h 1476866"/>
                  <a:gd name="connsiteX1138" fmla="*/ 2717291 w 8526188"/>
                  <a:gd name="connsiteY1138" fmla="*/ 1152589 h 1476866"/>
                  <a:gd name="connsiteX1139" fmla="*/ 2740022 w 8526188"/>
                  <a:gd name="connsiteY1139" fmla="*/ 1121209 h 1476866"/>
                  <a:gd name="connsiteX1140" fmla="*/ 2744479 w 8526188"/>
                  <a:gd name="connsiteY1140" fmla="*/ 1116113 h 1476866"/>
                  <a:gd name="connsiteX1141" fmla="*/ 2744100 w 8526188"/>
                  <a:gd name="connsiteY1141" fmla="*/ 1116017 h 1476866"/>
                  <a:gd name="connsiteX1142" fmla="*/ 2689202 w 8526188"/>
                  <a:gd name="connsiteY1142" fmla="*/ 1088756 h 1476866"/>
                  <a:gd name="connsiteX1143" fmla="*/ 2637621 w 8526188"/>
                  <a:gd name="connsiteY1143" fmla="*/ 1024415 h 1476866"/>
                  <a:gd name="connsiteX1144" fmla="*/ 2719846 w 8526188"/>
                  <a:gd name="connsiteY1144" fmla="*/ 1058628 h 1476866"/>
                  <a:gd name="connsiteX1145" fmla="*/ 2758554 w 8526188"/>
                  <a:gd name="connsiteY1145" fmla="*/ 1100025 h 1476866"/>
                  <a:gd name="connsiteX1146" fmla="*/ 2761653 w 8526188"/>
                  <a:gd name="connsiteY1146" fmla="*/ 1096483 h 1476866"/>
                  <a:gd name="connsiteX1147" fmla="*/ 2777827 w 8526188"/>
                  <a:gd name="connsiteY1147" fmla="*/ 1080278 h 1476866"/>
                  <a:gd name="connsiteX1148" fmla="*/ 2782727 w 8526188"/>
                  <a:gd name="connsiteY1148" fmla="*/ 1075796 h 1476866"/>
                  <a:gd name="connsiteX1149" fmla="*/ 2775000 w 8526188"/>
                  <a:gd name="connsiteY1149" fmla="*/ 1071907 h 1476866"/>
                  <a:gd name="connsiteX1150" fmla="*/ 2730689 w 8526188"/>
                  <a:gd name="connsiteY1150" fmla="*/ 1020203 h 1476866"/>
                  <a:gd name="connsiteX1151" fmla="*/ 2729326 w 8526188"/>
                  <a:gd name="connsiteY1151" fmla="*/ 1017405 h 1476866"/>
                  <a:gd name="connsiteX1152" fmla="*/ 2720110 w 8526188"/>
                  <a:gd name="connsiteY1152" fmla="*/ 1019276 h 1476866"/>
                  <a:gd name="connsiteX1153" fmla="*/ 2702995 w 8526188"/>
                  <a:gd name="connsiteY1153" fmla="*/ 1021853 h 1476866"/>
                  <a:gd name="connsiteX1154" fmla="*/ 2808197 w 8526188"/>
                  <a:gd name="connsiteY1154" fmla="*/ 922783 h 1476866"/>
                  <a:gd name="connsiteX1155" fmla="*/ 2928267 w 8526188"/>
                  <a:gd name="connsiteY1155" fmla="*/ 879569 h 1476866"/>
                  <a:gd name="connsiteX1156" fmla="*/ 2949206 w 8526188"/>
                  <a:gd name="connsiteY1156" fmla="*/ 875318 h 1476866"/>
                  <a:gd name="connsiteX1157" fmla="*/ 2917922 w 8526188"/>
                  <a:gd name="connsiteY1157" fmla="*/ 862404 h 1476866"/>
                  <a:gd name="connsiteX1158" fmla="*/ 2805644 w 8526188"/>
                  <a:gd name="connsiteY1158" fmla="*/ 793593 h 1476866"/>
                  <a:gd name="connsiteX1159" fmla="*/ 2723422 w 8526188"/>
                  <a:gd name="connsiteY1159" fmla="*/ 667964 h 1476866"/>
                  <a:gd name="connsiteX1160" fmla="*/ 2895518 w 8526188"/>
                  <a:gd name="connsiteY1160" fmla="*/ 760395 h 1476866"/>
                  <a:gd name="connsiteX1161" fmla="*/ 2963054 w 8526188"/>
                  <a:gd name="connsiteY1161" fmla="*/ 845808 h 1476866"/>
                  <a:gd name="connsiteX1162" fmla="*/ 2973048 w 8526188"/>
                  <a:gd name="connsiteY1162" fmla="*/ 870541 h 1476866"/>
                  <a:gd name="connsiteX1163" fmla="*/ 2988973 w 8526188"/>
                  <a:gd name="connsiteY1163" fmla="*/ 868143 h 1476866"/>
                  <a:gd name="connsiteX1164" fmla="*/ 2983594 w 8526188"/>
                  <a:gd name="connsiteY1164" fmla="*/ 877663 h 1476866"/>
                  <a:gd name="connsiteX1165" fmla="*/ 2977656 w 8526188"/>
                  <a:gd name="connsiteY1165" fmla="*/ 885739 h 1476866"/>
                  <a:gd name="connsiteX1166" fmla="*/ 2977733 w 8526188"/>
                  <a:gd name="connsiteY1166" fmla="*/ 886024 h 1476866"/>
                  <a:gd name="connsiteX1167" fmla="*/ 2977506 w 8526188"/>
                  <a:gd name="connsiteY1167" fmla="*/ 885945 h 1476866"/>
                  <a:gd name="connsiteX1168" fmla="*/ 2965864 w 8526188"/>
                  <a:gd name="connsiteY1168" fmla="*/ 901784 h 1476866"/>
                  <a:gd name="connsiteX1169" fmla="*/ 2933389 w 8526188"/>
                  <a:gd name="connsiteY1169" fmla="*/ 933853 h 1476866"/>
                  <a:gd name="connsiteX1170" fmla="*/ 2884347 w 8526188"/>
                  <a:gd name="connsiteY1170" fmla="*/ 966830 h 1476866"/>
                  <a:gd name="connsiteX1171" fmla="*/ 2908761 w 8526188"/>
                  <a:gd name="connsiteY1171" fmla="*/ 979394 h 1476866"/>
                  <a:gd name="connsiteX1172" fmla="*/ 2957821 w 8526188"/>
                  <a:gd name="connsiteY1172" fmla="*/ 948835 h 1476866"/>
                  <a:gd name="connsiteX1173" fmla="*/ 3026032 w 8526188"/>
                  <a:gd name="connsiteY1173" fmla="*/ 917573 h 1476866"/>
                  <a:gd name="connsiteX1174" fmla="*/ 3058488 w 8526188"/>
                  <a:gd name="connsiteY1174" fmla="*/ 906060 h 1476866"/>
                  <a:gd name="connsiteX1175" fmla="*/ 3052220 w 8526188"/>
                  <a:gd name="connsiteY1175" fmla="*/ 902110 h 1476866"/>
                  <a:gd name="connsiteX1176" fmla="*/ 2946083 w 8526188"/>
                  <a:gd name="connsiteY1176" fmla="*/ 794608 h 1476866"/>
                  <a:gd name="connsiteX1177" fmla="*/ 2929224 w 8526188"/>
                  <a:gd name="connsiteY1177" fmla="*/ 660301 h 1476866"/>
                  <a:gd name="connsiteX1178" fmla="*/ 3643312 w 8526188"/>
                  <a:gd name="connsiteY1178" fmla="*/ 656000 h 1476866"/>
                  <a:gd name="connsiteX1179" fmla="*/ 3742200 w 8526188"/>
                  <a:gd name="connsiteY1179" fmla="*/ 670002 h 1476866"/>
                  <a:gd name="connsiteX1180" fmla="*/ 3593083 w 8526188"/>
                  <a:gd name="connsiteY1180" fmla="*/ 723111 h 1476866"/>
                  <a:gd name="connsiteX1181" fmla="*/ 3433241 w 8526188"/>
                  <a:gd name="connsiteY1181" fmla="*/ 712386 h 1476866"/>
                  <a:gd name="connsiteX1182" fmla="*/ 3582358 w 8526188"/>
                  <a:gd name="connsiteY1182" fmla="*/ 659277 h 1476866"/>
                  <a:gd name="connsiteX1183" fmla="*/ 3643312 w 8526188"/>
                  <a:gd name="connsiteY1183" fmla="*/ 656000 h 1476866"/>
                  <a:gd name="connsiteX1184" fmla="*/ 7237244 w 8526188"/>
                  <a:gd name="connsiteY1184" fmla="*/ 653662 h 1476866"/>
                  <a:gd name="connsiteX1185" fmla="*/ 7178012 w 8526188"/>
                  <a:gd name="connsiteY1185" fmla="*/ 776736 h 1476866"/>
                  <a:gd name="connsiteX1186" fmla="*/ 7090238 w 8526188"/>
                  <a:gd name="connsiteY1186" fmla="*/ 850460 h 1476866"/>
                  <a:gd name="connsiteX1187" fmla="*/ 7090041 w 8526188"/>
                  <a:gd name="connsiteY1187" fmla="*/ 850577 h 1476866"/>
                  <a:gd name="connsiteX1188" fmla="*/ 7100525 w 8526188"/>
                  <a:gd name="connsiteY1188" fmla="*/ 854377 h 1476866"/>
                  <a:gd name="connsiteX1189" fmla="*/ 7161671 w 8526188"/>
                  <a:gd name="connsiteY1189" fmla="*/ 882962 h 1476866"/>
                  <a:gd name="connsiteX1190" fmla="*/ 7283722 w 8526188"/>
                  <a:gd name="connsiteY1190" fmla="*/ 976923 h 1476866"/>
                  <a:gd name="connsiteX1191" fmla="*/ 7111624 w 8526188"/>
                  <a:gd name="connsiteY1191" fmla="*/ 912573 h 1476866"/>
                  <a:gd name="connsiteX1192" fmla="*/ 7058298 w 8526188"/>
                  <a:gd name="connsiteY1192" fmla="*/ 879580 h 1476866"/>
                  <a:gd name="connsiteX1193" fmla="*/ 7050778 w 8526188"/>
                  <a:gd name="connsiteY1193" fmla="*/ 873613 h 1476866"/>
                  <a:gd name="connsiteX1194" fmla="*/ 7042682 w 8526188"/>
                  <a:gd name="connsiteY1194" fmla="*/ 877844 h 1476866"/>
                  <a:gd name="connsiteX1195" fmla="*/ 7044218 w 8526188"/>
                  <a:gd name="connsiteY1195" fmla="*/ 868409 h 1476866"/>
                  <a:gd name="connsiteX1196" fmla="*/ 7020149 w 8526188"/>
                  <a:gd name="connsiteY1196" fmla="*/ 849315 h 1476866"/>
                  <a:gd name="connsiteX1197" fmla="*/ 6997225 w 8526188"/>
                  <a:gd name="connsiteY1197" fmla="*/ 827189 h 1476866"/>
                  <a:gd name="connsiteX1198" fmla="*/ 6992501 w 8526188"/>
                  <a:gd name="connsiteY1198" fmla="*/ 821894 h 1476866"/>
                  <a:gd name="connsiteX1199" fmla="*/ 6966617 w 8526188"/>
                  <a:gd name="connsiteY1199" fmla="*/ 846963 h 1476866"/>
                  <a:gd name="connsiteX1200" fmla="*/ 6939369 w 8526188"/>
                  <a:gd name="connsiteY1200" fmla="*/ 867119 h 1476866"/>
                  <a:gd name="connsiteX1201" fmla="*/ 6993416 w 8526188"/>
                  <a:gd name="connsiteY1201" fmla="*/ 887883 h 1476866"/>
                  <a:gd name="connsiteX1202" fmla="*/ 7063616 w 8526188"/>
                  <a:gd name="connsiteY1202" fmla="*/ 921260 h 1476866"/>
                  <a:gd name="connsiteX1203" fmla="*/ 7209671 w 8526188"/>
                  <a:gd name="connsiteY1203" fmla="*/ 1027477 h 1476866"/>
                  <a:gd name="connsiteX1204" fmla="*/ 7147113 w 8526188"/>
                  <a:gd name="connsiteY1204" fmla="*/ 1007882 h 1476866"/>
                  <a:gd name="connsiteX1205" fmla="*/ 7130936 w 8526188"/>
                  <a:gd name="connsiteY1205" fmla="*/ 1001667 h 1476866"/>
                  <a:gd name="connsiteX1206" fmla="*/ 7123053 w 8526188"/>
                  <a:gd name="connsiteY1206" fmla="*/ 1009797 h 1476866"/>
                  <a:gd name="connsiteX1207" fmla="*/ 7042682 w 8526188"/>
                  <a:gd name="connsiteY1207" fmla="*/ 1058121 h 1476866"/>
                  <a:gd name="connsiteX1208" fmla="*/ 6932759 w 8526188"/>
                  <a:gd name="connsiteY1208" fmla="*/ 1080970 h 1476866"/>
                  <a:gd name="connsiteX1209" fmla="*/ 6904402 w 8526188"/>
                  <a:gd name="connsiteY1209" fmla="*/ 1082110 h 1476866"/>
                  <a:gd name="connsiteX1210" fmla="*/ 6919103 w 8526188"/>
                  <a:gd name="connsiteY1210" fmla="*/ 1090926 h 1476866"/>
                  <a:gd name="connsiteX1211" fmla="*/ 6997744 w 8526188"/>
                  <a:gd name="connsiteY1211" fmla="*/ 1156676 h 1476866"/>
                  <a:gd name="connsiteX1212" fmla="*/ 7046767 w 8526188"/>
                  <a:gd name="connsiteY1212" fmla="*/ 1261869 h 1476866"/>
                  <a:gd name="connsiteX1213" fmla="*/ 6924717 w 8526188"/>
                  <a:gd name="connsiteY1213" fmla="*/ 1170978 h 1476866"/>
                  <a:gd name="connsiteX1214" fmla="*/ 6882586 w 8526188"/>
                  <a:gd name="connsiteY1214" fmla="*/ 1098078 h 1476866"/>
                  <a:gd name="connsiteX1215" fmla="*/ 6878869 w 8526188"/>
                  <a:gd name="connsiteY1215" fmla="*/ 1083135 h 1476866"/>
                  <a:gd name="connsiteX1216" fmla="*/ 6878755 w 8526188"/>
                  <a:gd name="connsiteY1216" fmla="*/ 1083140 h 1476866"/>
                  <a:gd name="connsiteX1217" fmla="*/ 6878842 w 8526188"/>
                  <a:gd name="connsiteY1217" fmla="*/ 1083027 h 1476866"/>
                  <a:gd name="connsiteX1218" fmla="*/ 6876746 w 8526188"/>
                  <a:gd name="connsiteY1218" fmla="*/ 1074602 h 1476866"/>
                  <a:gd name="connsiteX1219" fmla="*/ 6875693 w 8526188"/>
                  <a:gd name="connsiteY1219" fmla="*/ 1065776 h 1476866"/>
                  <a:gd name="connsiteX1220" fmla="*/ 6887792 w 8526188"/>
                  <a:gd name="connsiteY1220" fmla="*/ 1072174 h 1476866"/>
                  <a:gd name="connsiteX1221" fmla="*/ 6899980 w 8526188"/>
                  <a:gd name="connsiteY1221" fmla="*/ 1059604 h 1476866"/>
                  <a:gd name="connsiteX1222" fmla="*/ 6897152 w 8526188"/>
                  <a:gd name="connsiteY1222" fmla="*/ 1058799 h 1476866"/>
                  <a:gd name="connsiteX1223" fmla="*/ 6878397 w 8526188"/>
                  <a:gd name="connsiteY1223" fmla="*/ 1052719 h 1476866"/>
                  <a:gd name="connsiteX1224" fmla="*/ 6847991 w 8526188"/>
                  <a:gd name="connsiteY1224" fmla="*/ 1065455 h 1476866"/>
                  <a:gd name="connsiteX1225" fmla="*/ 6815260 w 8526188"/>
                  <a:gd name="connsiteY1225" fmla="*/ 1075118 h 1476866"/>
                  <a:gd name="connsiteX1226" fmla="*/ 6809161 w 8526188"/>
                  <a:gd name="connsiteY1226" fmla="*/ 1076474 h 1476866"/>
                  <a:gd name="connsiteX1227" fmla="*/ 6830887 w 8526188"/>
                  <a:gd name="connsiteY1227" fmla="*/ 1094525 h 1476866"/>
                  <a:gd name="connsiteX1228" fmla="*/ 6873139 w 8526188"/>
                  <a:gd name="connsiteY1228" fmla="*/ 1137272 h 1476866"/>
                  <a:gd name="connsiteX1229" fmla="*/ 6942589 w 8526188"/>
                  <a:gd name="connsiteY1229" fmla="*/ 1254722 h 1476866"/>
                  <a:gd name="connsiteX1230" fmla="*/ 6816960 w 8526188"/>
                  <a:gd name="connsiteY1230" fmla="*/ 1147997 h 1476866"/>
                  <a:gd name="connsiteX1231" fmla="*/ 6747510 w 8526188"/>
                  <a:gd name="connsiteY1231" fmla="*/ 1030539 h 1476866"/>
                  <a:gd name="connsiteX1232" fmla="*/ 6790215 w 8526188"/>
                  <a:gd name="connsiteY1232" fmla="*/ 1060733 h 1476866"/>
                  <a:gd name="connsiteX1233" fmla="*/ 6803307 w 8526188"/>
                  <a:gd name="connsiteY1233" fmla="*/ 1071610 h 1476866"/>
                  <a:gd name="connsiteX1234" fmla="*/ 6803850 w 8526188"/>
                  <a:gd name="connsiteY1234" fmla="*/ 1068575 h 1476866"/>
                  <a:gd name="connsiteX1235" fmla="*/ 6811478 w 8526188"/>
                  <a:gd name="connsiteY1235" fmla="*/ 1044517 h 1476866"/>
                  <a:gd name="connsiteX1236" fmla="*/ 6818602 w 8526188"/>
                  <a:gd name="connsiteY1236" fmla="*/ 1031333 h 1476866"/>
                  <a:gd name="connsiteX1237" fmla="*/ 6789113 w 8526188"/>
                  <a:gd name="connsiteY1237" fmla="*/ 1020004 h 1476866"/>
                  <a:gd name="connsiteX1238" fmla="*/ 6772323 w 8526188"/>
                  <a:gd name="connsiteY1238" fmla="*/ 1012021 h 1476866"/>
                  <a:gd name="connsiteX1239" fmla="*/ 6731183 w 8526188"/>
                  <a:gd name="connsiteY1239" fmla="*/ 1029638 h 1476866"/>
                  <a:gd name="connsiteX1240" fmla="*/ 6701257 w 8526188"/>
                  <a:gd name="connsiteY1240" fmla="*/ 1038209 h 1476866"/>
                  <a:gd name="connsiteX1241" fmla="*/ 6716293 w 8526188"/>
                  <a:gd name="connsiteY1241" fmla="*/ 1057034 h 1476866"/>
                  <a:gd name="connsiteX1242" fmla="*/ 6737292 w 8526188"/>
                  <a:gd name="connsiteY1242" fmla="*/ 1092335 h 1476866"/>
                  <a:gd name="connsiteX1243" fmla="*/ 6732064 w 8526188"/>
                  <a:gd name="connsiteY1243" fmla="*/ 1090102 h 1476866"/>
                  <a:gd name="connsiteX1244" fmla="*/ 6761100 w 8526188"/>
                  <a:gd name="connsiteY1244" fmla="*/ 1128467 h 1476866"/>
                  <a:gd name="connsiteX1245" fmla="*/ 6794495 w 8526188"/>
                  <a:gd name="connsiteY1245" fmla="*/ 1193959 h 1476866"/>
                  <a:gd name="connsiteX1246" fmla="*/ 6682146 w 8526188"/>
                  <a:gd name="connsiteY1246" fmla="*/ 1097443 h 1476866"/>
                  <a:gd name="connsiteX1247" fmla="*/ 6651704 w 8526188"/>
                  <a:gd name="connsiteY1247" fmla="*/ 1057443 h 1476866"/>
                  <a:gd name="connsiteX1248" fmla="*/ 6647184 w 8526188"/>
                  <a:gd name="connsiteY1248" fmla="*/ 1049692 h 1476866"/>
                  <a:gd name="connsiteX1249" fmla="*/ 6640270 w 8526188"/>
                  <a:gd name="connsiteY1249" fmla="*/ 1050965 h 1476866"/>
                  <a:gd name="connsiteX1250" fmla="*/ 6644246 w 8526188"/>
                  <a:gd name="connsiteY1250" fmla="*/ 1044653 h 1476866"/>
                  <a:gd name="connsiteX1251" fmla="*/ 6644129 w 8526188"/>
                  <a:gd name="connsiteY1251" fmla="*/ 1044453 h 1476866"/>
                  <a:gd name="connsiteX1252" fmla="*/ 6636681 w 8526188"/>
                  <a:gd name="connsiteY1252" fmla="*/ 1040199 h 1476866"/>
                  <a:gd name="connsiteX1253" fmla="*/ 6590741 w 8526188"/>
                  <a:gd name="connsiteY1253" fmla="*/ 1007232 h 1476866"/>
                  <a:gd name="connsiteX1254" fmla="*/ 6563709 w 8526188"/>
                  <a:gd name="connsiteY1254" fmla="*/ 1015273 h 1476866"/>
                  <a:gd name="connsiteX1255" fmla="*/ 6598609 w 8526188"/>
                  <a:gd name="connsiteY1255" fmla="*/ 1045800 h 1476866"/>
                  <a:gd name="connsiteX1256" fmla="*/ 6642308 w 8526188"/>
                  <a:gd name="connsiteY1256" fmla="*/ 1090795 h 1476866"/>
                  <a:gd name="connsiteX1257" fmla="*/ 6720444 w 8526188"/>
                  <a:gd name="connsiteY1257" fmla="*/ 1212846 h 1476866"/>
                  <a:gd name="connsiteX1258" fmla="*/ 6593792 w 8526188"/>
                  <a:gd name="connsiteY1258" fmla="*/ 1099989 h 1476866"/>
                  <a:gd name="connsiteX1259" fmla="*/ 6557674 w 8526188"/>
                  <a:gd name="connsiteY1259" fmla="*/ 1053557 h 1476866"/>
                  <a:gd name="connsiteX1260" fmla="*/ 6537801 w 8526188"/>
                  <a:gd name="connsiteY1260" fmla="*/ 1021601 h 1476866"/>
                  <a:gd name="connsiteX1261" fmla="*/ 6510048 w 8526188"/>
                  <a:gd name="connsiteY1261" fmla="*/ 1026961 h 1476866"/>
                  <a:gd name="connsiteX1262" fmla="*/ 6514517 w 8526188"/>
                  <a:gd name="connsiteY1262" fmla="*/ 1020107 h 1476866"/>
                  <a:gd name="connsiteX1263" fmla="*/ 6527878 w 8526188"/>
                  <a:gd name="connsiteY1263" fmla="*/ 1003611 h 1476866"/>
                  <a:gd name="connsiteX1264" fmla="*/ 6527766 w 8526188"/>
                  <a:gd name="connsiteY1264" fmla="*/ 1003390 h 1476866"/>
                  <a:gd name="connsiteX1265" fmla="*/ 6499068 w 8526188"/>
                  <a:gd name="connsiteY1265" fmla="*/ 994087 h 1476866"/>
                  <a:gd name="connsiteX1266" fmla="*/ 6459564 w 8526188"/>
                  <a:gd name="connsiteY1266" fmla="*/ 978910 h 1476866"/>
                  <a:gd name="connsiteX1267" fmla="*/ 6455660 w 8526188"/>
                  <a:gd name="connsiteY1267" fmla="*/ 980177 h 1476866"/>
                  <a:gd name="connsiteX1268" fmla="*/ 6441708 w 8526188"/>
                  <a:gd name="connsiteY1268" fmla="*/ 983392 h 1476866"/>
                  <a:gd name="connsiteX1269" fmla="*/ 6469857 w 8526188"/>
                  <a:gd name="connsiteY1269" fmla="*/ 1007389 h 1476866"/>
                  <a:gd name="connsiteX1270" fmla="*/ 6510049 w 8526188"/>
                  <a:gd name="connsiteY1270" fmla="*/ 1048420 h 1476866"/>
                  <a:gd name="connsiteX1271" fmla="*/ 6579498 w 8526188"/>
                  <a:gd name="connsiteY1271" fmla="*/ 1160770 h 1476866"/>
                  <a:gd name="connsiteX1272" fmla="*/ 6461533 w 8526188"/>
                  <a:gd name="connsiteY1272" fmla="*/ 1058122 h 1476866"/>
                  <a:gd name="connsiteX1273" fmla="*/ 6416893 w 8526188"/>
                  <a:gd name="connsiteY1273" fmla="*/ 996540 h 1476866"/>
                  <a:gd name="connsiteX1274" fmla="*/ 6413289 w 8526188"/>
                  <a:gd name="connsiteY1274" fmla="*/ 989942 h 1476866"/>
                  <a:gd name="connsiteX1275" fmla="*/ 6409955 w 8526188"/>
                  <a:gd name="connsiteY1275" fmla="*/ 990710 h 1476866"/>
                  <a:gd name="connsiteX1276" fmla="*/ 6412156 w 8526188"/>
                  <a:gd name="connsiteY1276" fmla="*/ 987867 h 1476866"/>
                  <a:gd name="connsiteX1277" fmla="*/ 6403672 w 8526188"/>
                  <a:gd name="connsiteY1277" fmla="*/ 972334 h 1476866"/>
                  <a:gd name="connsiteX1278" fmla="*/ 6395682 w 8526188"/>
                  <a:gd name="connsiteY1278" fmla="*/ 954996 h 1476866"/>
                  <a:gd name="connsiteX1279" fmla="*/ 6393607 w 8526188"/>
                  <a:gd name="connsiteY1279" fmla="*/ 949677 h 1476866"/>
                  <a:gd name="connsiteX1280" fmla="*/ 6372430 w 8526188"/>
                  <a:gd name="connsiteY1280" fmla="*/ 939608 h 1476866"/>
                  <a:gd name="connsiteX1281" fmla="*/ 6370748 w 8526188"/>
                  <a:gd name="connsiteY1281" fmla="*/ 940353 h 1476866"/>
                  <a:gd name="connsiteX1282" fmla="*/ 6340140 w 8526188"/>
                  <a:gd name="connsiteY1282" fmla="*/ 949748 h 1476866"/>
                  <a:gd name="connsiteX1283" fmla="*/ 6369810 w 8526188"/>
                  <a:gd name="connsiteY1283" fmla="*/ 971877 h 1476866"/>
                  <a:gd name="connsiteX1284" fmla="*/ 6407409 w 8526188"/>
                  <a:gd name="connsiteY1284" fmla="*/ 1006028 h 1476866"/>
                  <a:gd name="connsiteX1285" fmla="*/ 6390062 w 8526188"/>
                  <a:gd name="connsiteY1285" fmla="*/ 1001090 h 1476866"/>
                  <a:gd name="connsiteX1286" fmla="*/ 6350916 w 8526188"/>
                  <a:gd name="connsiteY1286" fmla="*/ 988399 h 1476866"/>
                  <a:gd name="connsiteX1287" fmla="*/ 6357574 w 8526188"/>
                  <a:gd name="connsiteY1287" fmla="*/ 994222 h 1476866"/>
                  <a:gd name="connsiteX1288" fmla="*/ 6401278 w 8526188"/>
                  <a:gd name="connsiteY1288" fmla="*/ 1039217 h 1476866"/>
                  <a:gd name="connsiteX1289" fmla="*/ 6479405 w 8526188"/>
                  <a:gd name="connsiteY1289" fmla="*/ 1161268 h 1476866"/>
                  <a:gd name="connsiteX1290" fmla="*/ 6352762 w 8526188"/>
                  <a:gd name="connsiteY1290" fmla="*/ 1048411 h 1476866"/>
                  <a:gd name="connsiteX1291" fmla="*/ 6316638 w 8526188"/>
                  <a:gd name="connsiteY1291" fmla="*/ 1001979 h 1476866"/>
                  <a:gd name="connsiteX1292" fmla="*/ 6295077 w 8526188"/>
                  <a:gd name="connsiteY1292" fmla="*/ 967310 h 1476866"/>
                  <a:gd name="connsiteX1293" fmla="*/ 6282023 w 8526188"/>
                  <a:gd name="connsiteY1293" fmla="*/ 962295 h 1476866"/>
                  <a:gd name="connsiteX1294" fmla="*/ 6235319 w 8526188"/>
                  <a:gd name="connsiteY1294" fmla="*/ 940087 h 1476866"/>
                  <a:gd name="connsiteX1295" fmla="*/ 6239584 w 8526188"/>
                  <a:gd name="connsiteY1295" fmla="*/ 944556 h 1476866"/>
                  <a:gd name="connsiteX1296" fmla="*/ 6297098 w 8526188"/>
                  <a:gd name="connsiteY1296" fmla="*/ 1023392 h 1476866"/>
                  <a:gd name="connsiteX1297" fmla="*/ 6332335 w 8526188"/>
                  <a:gd name="connsiteY1297" fmla="*/ 1135742 h 1476866"/>
                  <a:gd name="connsiteX1298" fmla="*/ 6242966 w 8526188"/>
                  <a:gd name="connsiteY1298" fmla="*/ 1024416 h 1476866"/>
                  <a:gd name="connsiteX1299" fmla="*/ 6212518 w 8526188"/>
                  <a:gd name="connsiteY1299" fmla="*/ 945068 h 1476866"/>
                  <a:gd name="connsiteX1300" fmla="*/ 6209531 w 8526188"/>
                  <a:gd name="connsiteY1300" fmla="*/ 927457 h 1476866"/>
                  <a:gd name="connsiteX1301" fmla="*/ 6124092 w 8526188"/>
                  <a:gd name="connsiteY1301" fmla="*/ 873091 h 1476866"/>
                  <a:gd name="connsiteX1302" fmla="*/ 6075303 w 8526188"/>
                  <a:gd name="connsiteY1302" fmla="*/ 832185 h 1476866"/>
                  <a:gd name="connsiteX1303" fmla="*/ 6070802 w 8526188"/>
                  <a:gd name="connsiteY1303" fmla="*/ 827707 h 1476866"/>
                  <a:gd name="connsiteX1304" fmla="*/ 6020256 w 8526188"/>
                  <a:gd name="connsiteY1304" fmla="*/ 839099 h 1476866"/>
                  <a:gd name="connsiteX1305" fmla="*/ 5949334 w 8526188"/>
                  <a:gd name="connsiteY1305" fmla="*/ 849248 h 1476866"/>
                  <a:gd name="connsiteX1306" fmla="*/ 6105091 w 8526188"/>
                  <a:gd name="connsiteY1306" fmla="*/ 748140 h 1476866"/>
                  <a:gd name="connsiteX1307" fmla="*/ 6324681 w 8526188"/>
                  <a:gd name="connsiteY1307" fmla="*/ 696046 h 1476866"/>
                  <a:gd name="connsiteX1308" fmla="*/ 6168925 w 8526188"/>
                  <a:gd name="connsiteY1308" fmla="*/ 797163 h 1476866"/>
                  <a:gd name="connsiteX1309" fmla="*/ 6090881 w 8526188"/>
                  <a:gd name="connsiteY1309" fmla="*/ 823182 h 1476866"/>
                  <a:gd name="connsiteX1310" fmla="*/ 6077812 w 8526188"/>
                  <a:gd name="connsiteY1310" fmla="*/ 826127 h 1476866"/>
                  <a:gd name="connsiteX1311" fmla="*/ 6083115 w 8526188"/>
                  <a:gd name="connsiteY1311" fmla="*/ 827637 h 1476866"/>
                  <a:gd name="connsiteX1312" fmla="*/ 6089801 w 8526188"/>
                  <a:gd name="connsiteY1312" fmla="*/ 829804 h 1476866"/>
                  <a:gd name="connsiteX1313" fmla="*/ 6093549 w 8526188"/>
                  <a:gd name="connsiteY1313" fmla="*/ 828263 h 1476866"/>
                  <a:gd name="connsiteX1314" fmla="*/ 6281265 w 8526188"/>
                  <a:gd name="connsiteY1314" fmla="*/ 774690 h 1476866"/>
                  <a:gd name="connsiteX1315" fmla="*/ 6508518 w 8526188"/>
                  <a:gd name="connsiteY1315" fmla="*/ 753756 h 1476866"/>
                  <a:gd name="connsiteX1316" fmla="*/ 6305785 w 8526188"/>
                  <a:gd name="connsiteY1316" fmla="*/ 813504 h 1476866"/>
                  <a:gd name="connsiteX1317" fmla="*/ 6147728 w 8526188"/>
                  <a:gd name="connsiteY1317" fmla="*/ 832395 h 1476866"/>
                  <a:gd name="connsiteX1318" fmla="*/ 6101961 w 8526188"/>
                  <a:gd name="connsiteY1318" fmla="*/ 833746 h 1476866"/>
                  <a:gd name="connsiteX1319" fmla="*/ 6128326 w 8526188"/>
                  <a:gd name="connsiteY1319" fmla="*/ 842293 h 1476866"/>
                  <a:gd name="connsiteX1320" fmla="*/ 6261354 w 8526188"/>
                  <a:gd name="connsiteY1320" fmla="*/ 899811 h 1476866"/>
                  <a:gd name="connsiteX1321" fmla="*/ 6313443 w 8526188"/>
                  <a:gd name="connsiteY1321" fmla="*/ 931328 h 1476866"/>
                  <a:gd name="connsiteX1322" fmla="*/ 6332937 w 8526188"/>
                  <a:gd name="connsiteY1322" fmla="*/ 916540 h 1476866"/>
                  <a:gd name="connsiteX1323" fmla="*/ 6303362 w 8526188"/>
                  <a:gd name="connsiteY1323" fmla="*/ 898645 h 1476866"/>
                  <a:gd name="connsiteX1324" fmla="*/ 6219985 w 8526188"/>
                  <a:gd name="connsiteY1324" fmla="*/ 830352 h 1476866"/>
                  <a:gd name="connsiteX1325" fmla="*/ 6345371 w 8526188"/>
                  <a:gd name="connsiteY1325" fmla="*/ 874088 h 1476866"/>
                  <a:gd name="connsiteX1326" fmla="*/ 6372465 w 8526188"/>
                  <a:gd name="connsiteY1326" fmla="*/ 886971 h 1476866"/>
                  <a:gd name="connsiteX1327" fmla="*/ 6416489 w 8526188"/>
                  <a:gd name="connsiteY1327" fmla="*/ 867438 h 1476866"/>
                  <a:gd name="connsiteX1328" fmla="*/ 6458475 w 8526188"/>
                  <a:gd name="connsiteY1328" fmla="*/ 854551 h 1476866"/>
                  <a:gd name="connsiteX1329" fmla="*/ 6492696 w 8526188"/>
                  <a:gd name="connsiteY1329" fmla="*/ 847472 h 1476866"/>
                  <a:gd name="connsiteX1330" fmla="*/ 6440107 w 8526188"/>
                  <a:gd name="connsiteY1330" fmla="*/ 852176 h 1476866"/>
                  <a:gd name="connsiteX1331" fmla="*/ 6294036 w 8526188"/>
                  <a:gd name="connsiteY1331" fmla="*/ 852825 h 1476866"/>
                  <a:gd name="connsiteX1332" fmla="*/ 6512603 w 8526188"/>
                  <a:gd name="connsiteY1332" fmla="*/ 803802 h 1476866"/>
                  <a:gd name="connsiteX1333" fmla="*/ 6602467 w 8526188"/>
                  <a:gd name="connsiteY1333" fmla="*/ 795765 h 1476866"/>
                  <a:gd name="connsiteX1334" fmla="*/ 6667750 w 8526188"/>
                  <a:gd name="connsiteY1334" fmla="*/ 793817 h 1476866"/>
                  <a:gd name="connsiteX1335" fmla="*/ 6704202 w 8526188"/>
                  <a:gd name="connsiteY1335" fmla="*/ 758385 h 1476866"/>
                  <a:gd name="connsiteX1336" fmla="*/ 6788870 w 8526188"/>
                  <a:gd name="connsiteY1336" fmla="*/ 700647 h 1476866"/>
                  <a:gd name="connsiteX1337" fmla="*/ 6759789 w 8526188"/>
                  <a:gd name="connsiteY1337" fmla="*/ 774328 h 1476866"/>
                  <a:gd name="connsiteX1338" fmla="*/ 6744869 w 8526188"/>
                  <a:gd name="connsiteY1338" fmla="*/ 795033 h 1476866"/>
                  <a:gd name="connsiteX1339" fmla="*/ 6748534 w 8526188"/>
                  <a:gd name="connsiteY1339" fmla="*/ 795115 h 1476866"/>
                  <a:gd name="connsiteX1340" fmla="*/ 6743649 w 8526188"/>
                  <a:gd name="connsiteY1340" fmla="*/ 796726 h 1476866"/>
                  <a:gd name="connsiteX1341" fmla="*/ 6728615 w 8526188"/>
                  <a:gd name="connsiteY1341" fmla="*/ 817589 h 1476866"/>
                  <a:gd name="connsiteX1342" fmla="*/ 6646205 w 8526188"/>
                  <a:gd name="connsiteY1342" fmla="*/ 888831 h 1476866"/>
                  <a:gd name="connsiteX1343" fmla="*/ 6630894 w 8526188"/>
                  <a:gd name="connsiteY1343" fmla="*/ 898537 h 1476866"/>
                  <a:gd name="connsiteX1344" fmla="*/ 6635416 w 8526188"/>
                  <a:gd name="connsiteY1344" fmla="*/ 900002 h 1476866"/>
                  <a:gd name="connsiteX1345" fmla="*/ 6691201 w 8526188"/>
                  <a:gd name="connsiteY1345" fmla="*/ 921434 h 1476866"/>
                  <a:gd name="connsiteX1346" fmla="*/ 6713297 w 8526188"/>
                  <a:gd name="connsiteY1346" fmla="*/ 917166 h 1476866"/>
                  <a:gd name="connsiteX1347" fmla="*/ 6708828 w 8526188"/>
                  <a:gd name="connsiteY1347" fmla="*/ 924020 h 1476866"/>
                  <a:gd name="connsiteX1348" fmla="*/ 6705815 w 8526188"/>
                  <a:gd name="connsiteY1348" fmla="*/ 927740 h 1476866"/>
                  <a:gd name="connsiteX1349" fmla="*/ 6764664 w 8526188"/>
                  <a:gd name="connsiteY1349" fmla="*/ 955722 h 1476866"/>
                  <a:gd name="connsiteX1350" fmla="*/ 6775072 w 8526188"/>
                  <a:gd name="connsiteY1350" fmla="*/ 951266 h 1476866"/>
                  <a:gd name="connsiteX1351" fmla="*/ 6819032 w 8526188"/>
                  <a:gd name="connsiteY1351" fmla="*/ 938675 h 1476866"/>
                  <a:gd name="connsiteX1352" fmla="*/ 6788563 w 8526188"/>
                  <a:gd name="connsiteY1352" fmla="*/ 919961 h 1476866"/>
                  <a:gd name="connsiteX1353" fmla="*/ 6758848 w 8526188"/>
                  <a:gd name="connsiteY1353" fmla="*/ 897121 h 1476866"/>
                  <a:gd name="connsiteX1354" fmla="*/ 6755173 w 8526188"/>
                  <a:gd name="connsiteY1354" fmla="*/ 899294 h 1476866"/>
                  <a:gd name="connsiteX1355" fmla="*/ 6756288 w 8526188"/>
                  <a:gd name="connsiteY1355" fmla="*/ 895153 h 1476866"/>
                  <a:gd name="connsiteX1356" fmla="*/ 6747319 w 8526188"/>
                  <a:gd name="connsiteY1356" fmla="*/ 888259 h 1476866"/>
                  <a:gd name="connsiteX1357" fmla="*/ 6713804 w 8526188"/>
                  <a:gd name="connsiteY1357" fmla="*/ 856403 h 1476866"/>
                  <a:gd name="connsiteX1358" fmla="*/ 6729994 w 8526188"/>
                  <a:gd name="connsiteY1358" fmla="*/ 860720 h 1476866"/>
                  <a:gd name="connsiteX1359" fmla="*/ 6764465 w 8526188"/>
                  <a:gd name="connsiteY1359" fmla="*/ 871352 h 1476866"/>
                  <a:gd name="connsiteX1360" fmla="*/ 6768577 w 8526188"/>
                  <a:gd name="connsiteY1360" fmla="*/ 860290 h 1476866"/>
                  <a:gd name="connsiteX1361" fmla="*/ 6824115 w 8526188"/>
                  <a:gd name="connsiteY1361" fmla="*/ 772642 h 1476866"/>
                  <a:gd name="connsiteX1362" fmla="*/ 6958929 w 8526188"/>
                  <a:gd name="connsiteY1362" fmla="*/ 664894 h 1476866"/>
                  <a:gd name="connsiteX1363" fmla="*/ 6889996 w 8526188"/>
                  <a:gd name="connsiteY1363" fmla="*/ 791537 h 1476866"/>
                  <a:gd name="connsiteX1364" fmla="*/ 6801517 w 8526188"/>
                  <a:gd name="connsiteY1364" fmla="*/ 869547 h 1476866"/>
                  <a:gd name="connsiteX1365" fmla="*/ 6786904 w 8526188"/>
                  <a:gd name="connsiteY1365" fmla="*/ 879219 h 1476866"/>
                  <a:gd name="connsiteX1366" fmla="*/ 6830358 w 8526188"/>
                  <a:gd name="connsiteY1366" fmla="*/ 895397 h 1476866"/>
                  <a:gd name="connsiteX1367" fmla="*/ 6895096 w 8526188"/>
                  <a:gd name="connsiteY1367" fmla="*/ 925853 h 1476866"/>
                  <a:gd name="connsiteX1368" fmla="*/ 6922464 w 8526188"/>
                  <a:gd name="connsiteY1368" fmla="*/ 942664 h 1476866"/>
                  <a:gd name="connsiteX1369" fmla="*/ 6944764 w 8526188"/>
                  <a:gd name="connsiteY1369" fmla="*/ 933321 h 1476866"/>
                  <a:gd name="connsiteX1370" fmla="*/ 6972421 w 8526188"/>
                  <a:gd name="connsiteY1370" fmla="*/ 925155 h 1476866"/>
                  <a:gd name="connsiteX1371" fmla="*/ 6951406 w 8526188"/>
                  <a:gd name="connsiteY1371" fmla="*/ 912440 h 1476866"/>
                  <a:gd name="connsiteX1372" fmla="*/ 6913737 w 8526188"/>
                  <a:gd name="connsiteY1372" fmla="*/ 884345 h 1476866"/>
                  <a:gd name="connsiteX1373" fmla="*/ 6897404 w 8526188"/>
                  <a:gd name="connsiteY1373" fmla="*/ 894362 h 1476866"/>
                  <a:gd name="connsiteX1374" fmla="*/ 6885395 w 8526188"/>
                  <a:gd name="connsiteY1374" fmla="*/ 900826 h 1476866"/>
                  <a:gd name="connsiteX1375" fmla="*/ 6887110 w 8526188"/>
                  <a:gd name="connsiteY1375" fmla="*/ 891418 h 1476866"/>
                  <a:gd name="connsiteX1376" fmla="*/ 6894052 w 8526188"/>
                  <a:gd name="connsiteY1376" fmla="*/ 868124 h 1476866"/>
                  <a:gd name="connsiteX1377" fmla="*/ 6877565 w 8526188"/>
                  <a:gd name="connsiteY1377" fmla="*/ 853634 h 1476866"/>
                  <a:gd name="connsiteX1378" fmla="*/ 6868030 w 8526188"/>
                  <a:gd name="connsiteY1378" fmla="*/ 844147 h 1476866"/>
                  <a:gd name="connsiteX1379" fmla="*/ 6885377 w 8526188"/>
                  <a:gd name="connsiteY1379" fmla="*/ 849087 h 1476866"/>
                  <a:gd name="connsiteX1380" fmla="*/ 6900407 w 8526188"/>
                  <a:gd name="connsiteY1380" fmla="*/ 853960 h 1476866"/>
                  <a:gd name="connsiteX1381" fmla="*/ 6911030 w 8526188"/>
                  <a:gd name="connsiteY1381" fmla="*/ 831241 h 1476866"/>
                  <a:gd name="connsiteX1382" fmla="*/ 6940035 w 8526188"/>
                  <a:gd name="connsiteY1382" fmla="*/ 790523 h 1476866"/>
                  <a:gd name="connsiteX1383" fmla="*/ 7060555 w 8526188"/>
                  <a:gd name="connsiteY1383" fmla="*/ 698600 h 1476866"/>
                  <a:gd name="connsiteX1384" fmla="*/ 7005916 w 8526188"/>
                  <a:gd name="connsiteY1384" fmla="*/ 808903 h 1476866"/>
                  <a:gd name="connsiteX1385" fmla="*/ 6994591 w 8526188"/>
                  <a:gd name="connsiteY1385" fmla="*/ 819870 h 1476866"/>
                  <a:gd name="connsiteX1386" fmla="*/ 7005045 w 8526188"/>
                  <a:gd name="connsiteY1386" fmla="*/ 822490 h 1476866"/>
                  <a:gd name="connsiteX1387" fmla="*/ 7045173 w 8526188"/>
                  <a:gd name="connsiteY1387" fmla="*/ 834316 h 1476866"/>
                  <a:gd name="connsiteX1388" fmla="*/ 7053213 w 8526188"/>
                  <a:gd name="connsiteY1388" fmla="*/ 837230 h 1476866"/>
                  <a:gd name="connsiteX1389" fmla="*/ 7070044 w 8526188"/>
                  <a:gd name="connsiteY1389" fmla="*/ 800070 h 1476866"/>
                  <a:gd name="connsiteX1390" fmla="*/ 7101923 w 8526188"/>
                  <a:gd name="connsiteY1390" fmla="*/ 754770 h 1476866"/>
                  <a:gd name="connsiteX1391" fmla="*/ 7237244 w 8526188"/>
                  <a:gd name="connsiteY1391" fmla="*/ 653662 h 1476866"/>
                  <a:gd name="connsiteX1392" fmla="*/ 423864 w 8526188"/>
                  <a:gd name="connsiteY1392" fmla="*/ 653154 h 1476866"/>
                  <a:gd name="connsiteX1393" fmla="*/ 643456 w 8526188"/>
                  <a:gd name="connsiteY1393" fmla="*/ 705248 h 1476866"/>
                  <a:gd name="connsiteX1394" fmla="*/ 799212 w 8526188"/>
                  <a:gd name="connsiteY1394" fmla="*/ 806357 h 1476866"/>
                  <a:gd name="connsiteX1395" fmla="*/ 728290 w 8526188"/>
                  <a:gd name="connsiteY1395" fmla="*/ 796207 h 1476866"/>
                  <a:gd name="connsiteX1396" fmla="*/ 677730 w 8526188"/>
                  <a:gd name="connsiteY1396" fmla="*/ 784810 h 1476866"/>
                  <a:gd name="connsiteX1397" fmla="*/ 673233 w 8526188"/>
                  <a:gd name="connsiteY1397" fmla="*/ 789284 h 1476866"/>
                  <a:gd name="connsiteX1398" fmla="*/ 536714 w 8526188"/>
                  <a:gd name="connsiteY1398" fmla="*/ 886014 h 1476866"/>
                  <a:gd name="connsiteX1399" fmla="*/ 341127 w 8526188"/>
                  <a:gd name="connsiteY1399" fmla="*/ 963127 h 1476866"/>
                  <a:gd name="connsiteX1400" fmla="*/ 487182 w 8526188"/>
                  <a:gd name="connsiteY1400" fmla="*/ 856910 h 1476866"/>
                  <a:gd name="connsiteX1401" fmla="*/ 620210 w 8526188"/>
                  <a:gd name="connsiteY1401" fmla="*/ 799396 h 1476866"/>
                  <a:gd name="connsiteX1402" fmla="*/ 646556 w 8526188"/>
                  <a:gd name="connsiteY1402" fmla="*/ 790854 h 1476866"/>
                  <a:gd name="connsiteX1403" fmla="*/ 600810 w 8526188"/>
                  <a:gd name="connsiteY1403" fmla="*/ 789503 h 1476866"/>
                  <a:gd name="connsiteX1404" fmla="*/ 442761 w 8526188"/>
                  <a:gd name="connsiteY1404" fmla="*/ 770612 h 1476866"/>
                  <a:gd name="connsiteX1405" fmla="*/ 240019 w 8526188"/>
                  <a:gd name="connsiteY1405" fmla="*/ 710864 h 1476866"/>
                  <a:gd name="connsiteX1406" fmla="*/ 467272 w 8526188"/>
                  <a:gd name="connsiteY1406" fmla="*/ 731798 h 1476866"/>
                  <a:gd name="connsiteX1407" fmla="*/ 655061 w 8526188"/>
                  <a:gd name="connsiteY1407" fmla="*/ 785369 h 1476866"/>
                  <a:gd name="connsiteX1408" fmla="*/ 658758 w 8526188"/>
                  <a:gd name="connsiteY1408" fmla="*/ 786897 h 1476866"/>
                  <a:gd name="connsiteX1409" fmla="*/ 665421 w 8526188"/>
                  <a:gd name="connsiteY1409" fmla="*/ 784737 h 1476866"/>
                  <a:gd name="connsiteX1410" fmla="*/ 670716 w 8526188"/>
                  <a:gd name="connsiteY1410" fmla="*/ 783229 h 1476866"/>
                  <a:gd name="connsiteX1411" fmla="*/ 657665 w 8526188"/>
                  <a:gd name="connsiteY1411" fmla="*/ 780287 h 1476866"/>
                  <a:gd name="connsiteX1412" fmla="*/ 579621 w 8526188"/>
                  <a:gd name="connsiteY1412" fmla="*/ 754263 h 1476866"/>
                  <a:gd name="connsiteX1413" fmla="*/ 423864 w 8526188"/>
                  <a:gd name="connsiteY1413" fmla="*/ 653154 h 1476866"/>
                  <a:gd name="connsiteX1414" fmla="*/ 5596460 w 8526188"/>
                  <a:gd name="connsiteY1414" fmla="*/ 648553 h 1476866"/>
                  <a:gd name="connsiteX1415" fmla="*/ 5579603 w 8526188"/>
                  <a:gd name="connsiteY1415" fmla="*/ 782860 h 1476866"/>
                  <a:gd name="connsiteX1416" fmla="*/ 5473465 w 8526188"/>
                  <a:gd name="connsiteY1416" fmla="*/ 890368 h 1476866"/>
                  <a:gd name="connsiteX1417" fmla="*/ 5467387 w 8526188"/>
                  <a:gd name="connsiteY1417" fmla="*/ 894199 h 1476866"/>
                  <a:gd name="connsiteX1418" fmla="*/ 5500155 w 8526188"/>
                  <a:gd name="connsiteY1418" fmla="*/ 905824 h 1476866"/>
                  <a:gd name="connsiteX1419" fmla="*/ 5568371 w 8526188"/>
                  <a:gd name="connsiteY1419" fmla="*/ 937085 h 1476866"/>
                  <a:gd name="connsiteX1420" fmla="*/ 5617197 w 8526188"/>
                  <a:gd name="connsiteY1420" fmla="*/ 967498 h 1476866"/>
                  <a:gd name="connsiteX1421" fmla="*/ 5641324 w 8526188"/>
                  <a:gd name="connsiteY1421" fmla="*/ 955082 h 1476866"/>
                  <a:gd name="connsiteX1422" fmla="*/ 5592286 w 8526188"/>
                  <a:gd name="connsiteY1422" fmla="*/ 922113 h 1476866"/>
                  <a:gd name="connsiteX1423" fmla="*/ 5559810 w 8526188"/>
                  <a:gd name="connsiteY1423" fmla="*/ 890044 h 1476866"/>
                  <a:gd name="connsiteX1424" fmla="*/ 5548465 w 8526188"/>
                  <a:gd name="connsiteY1424" fmla="*/ 874608 h 1476866"/>
                  <a:gd name="connsiteX1425" fmla="*/ 5547944 w 8526188"/>
                  <a:gd name="connsiteY1425" fmla="*/ 874791 h 1476866"/>
                  <a:gd name="connsiteX1426" fmla="*/ 5548117 w 8526188"/>
                  <a:gd name="connsiteY1426" fmla="*/ 874135 h 1476866"/>
                  <a:gd name="connsiteX1427" fmla="*/ 5542081 w 8526188"/>
                  <a:gd name="connsiteY1427" fmla="*/ 865923 h 1476866"/>
                  <a:gd name="connsiteX1428" fmla="*/ 5536703 w 8526188"/>
                  <a:gd name="connsiteY1428" fmla="*/ 856403 h 1476866"/>
                  <a:gd name="connsiteX1429" fmla="*/ 5552823 w 8526188"/>
                  <a:gd name="connsiteY1429" fmla="*/ 858830 h 1476866"/>
                  <a:gd name="connsiteX1430" fmla="*/ 5562628 w 8526188"/>
                  <a:gd name="connsiteY1430" fmla="*/ 834576 h 1476866"/>
                  <a:gd name="connsiteX1431" fmla="*/ 5630166 w 8526188"/>
                  <a:gd name="connsiteY1431" fmla="*/ 749162 h 1476866"/>
                  <a:gd name="connsiteX1432" fmla="*/ 5802255 w 8526188"/>
                  <a:gd name="connsiteY1432" fmla="*/ 656732 h 1476866"/>
                  <a:gd name="connsiteX1433" fmla="*/ 5720042 w 8526188"/>
                  <a:gd name="connsiteY1433" fmla="*/ 782352 h 1476866"/>
                  <a:gd name="connsiteX1434" fmla="*/ 5607756 w 8526188"/>
                  <a:gd name="connsiteY1434" fmla="*/ 851170 h 1476866"/>
                  <a:gd name="connsiteX1435" fmla="*/ 5577293 w 8526188"/>
                  <a:gd name="connsiteY1435" fmla="*/ 863745 h 1476866"/>
                  <a:gd name="connsiteX1436" fmla="*/ 5597409 w 8526188"/>
                  <a:gd name="connsiteY1436" fmla="*/ 867829 h 1476866"/>
                  <a:gd name="connsiteX1437" fmla="*/ 5717479 w 8526188"/>
                  <a:gd name="connsiteY1437" fmla="*/ 911042 h 1476866"/>
                  <a:gd name="connsiteX1438" fmla="*/ 5822681 w 8526188"/>
                  <a:gd name="connsiteY1438" fmla="*/ 1010112 h 1476866"/>
                  <a:gd name="connsiteX1439" fmla="*/ 5805565 w 8526188"/>
                  <a:gd name="connsiteY1439" fmla="*/ 1007535 h 1476866"/>
                  <a:gd name="connsiteX1440" fmla="*/ 5796348 w 8526188"/>
                  <a:gd name="connsiteY1440" fmla="*/ 1005664 h 1476866"/>
                  <a:gd name="connsiteX1441" fmla="*/ 5794989 w 8526188"/>
                  <a:gd name="connsiteY1441" fmla="*/ 1008456 h 1476866"/>
                  <a:gd name="connsiteX1442" fmla="*/ 5750677 w 8526188"/>
                  <a:gd name="connsiteY1442" fmla="*/ 1060160 h 1476866"/>
                  <a:gd name="connsiteX1443" fmla="*/ 5742945 w 8526188"/>
                  <a:gd name="connsiteY1443" fmla="*/ 1064051 h 1476866"/>
                  <a:gd name="connsiteX1444" fmla="*/ 5747843 w 8526188"/>
                  <a:gd name="connsiteY1444" fmla="*/ 1068531 h 1476866"/>
                  <a:gd name="connsiteX1445" fmla="*/ 5764017 w 8526188"/>
                  <a:gd name="connsiteY1445" fmla="*/ 1084736 h 1476866"/>
                  <a:gd name="connsiteX1446" fmla="*/ 5767119 w 8526188"/>
                  <a:gd name="connsiteY1446" fmla="*/ 1088282 h 1476866"/>
                  <a:gd name="connsiteX1447" fmla="*/ 5805833 w 8526188"/>
                  <a:gd name="connsiteY1447" fmla="*/ 1046880 h 1476866"/>
                  <a:gd name="connsiteX1448" fmla="*/ 5888054 w 8526188"/>
                  <a:gd name="connsiteY1448" fmla="*/ 1012667 h 1476866"/>
                  <a:gd name="connsiteX1449" fmla="*/ 5836477 w 8526188"/>
                  <a:gd name="connsiteY1449" fmla="*/ 1077017 h 1476866"/>
                  <a:gd name="connsiteX1450" fmla="*/ 5781578 w 8526188"/>
                  <a:gd name="connsiteY1450" fmla="*/ 1104273 h 1476866"/>
                  <a:gd name="connsiteX1451" fmla="*/ 5781194 w 8526188"/>
                  <a:gd name="connsiteY1451" fmla="*/ 1104371 h 1476866"/>
                  <a:gd name="connsiteX1452" fmla="*/ 5785648 w 8526188"/>
                  <a:gd name="connsiteY1452" fmla="*/ 1109462 h 1476866"/>
                  <a:gd name="connsiteX1453" fmla="*/ 5808378 w 8526188"/>
                  <a:gd name="connsiteY1453" fmla="*/ 1140842 h 1476866"/>
                  <a:gd name="connsiteX1454" fmla="*/ 5846169 w 8526188"/>
                  <a:gd name="connsiteY1454" fmla="*/ 1226641 h 1476866"/>
                  <a:gd name="connsiteX1455" fmla="*/ 5779274 w 8526188"/>
                  <a:gd name="connsiteY1455" fmla="*/ 1148505 h 1476866"/>
                  <a:gd name="connsiteX1456" fmla="*/ 5761091 w 8526188"/>
                  <a:gd name="connsiteY1456" fmla="*/ 1116142 h 1476866"/>
                  <a:gd name="connsiteX1457" fmla="*/ 5758542 w 8526188"/>
                  <a:gd name="connsiteY1457" fmla="*/ 1110138 h 1476866"/>
                  <a:gd name="connsiteX1458" fmla="*/ 5754255 w 8526188"/>
                  <a:gd name="connsiteY1458" fmla="*/ 1111230 h 1476866"/>
                  <a:gd name="connsiteX1459" fmla="*/ 5756731 w 8526188"/>
                  <a:gd name="connsiteY1459" fmla="*/ 1105874 h 1476866"/>
                  <a:gd name="connsiteX1460" fmla="*/ 5749465 w 8526188"/>
                  <a:gd name="connsiteY1460" fmla="*/ 1088758 h 1476866"/>
                  <a:gd name="connsiteX1461" fmla="*/ 5743295 w 8526188"/>
                  <a:gd name="connsiteY1461" fmla="*/ 1069800 h 1476866"/>
                  <a:gd name="connsiteX1462" fmla="*/ 5741953 w 8526188"/>
                  <a:gd name="connsiteY1462" fmla="*/ 1064551 h 1476866"/>
                  <a:gd name="connsiteX1463" fmla="*/ 5708477 w 8526188"/>
                  <a:gd name="connsiteY1463" fmla="*/ 1081398 h 1476866"/>
                  <a:gd name="connsiteX1464" fmla="*/ 5729836 w 8526188"/>
                  <a:gd name="connsiteY1464" fmla="*/ 1106926 h 1476866"/>
                  <a:gd name="connsiteX1465" fmla="*/ 5755786 w 8526188"/>
                  <a:gd name="connsiteY1465" fmla="*/ 1143396 h 1476866"/>
                  <a:gd name="connsiteX1466" fmla="*/ 5802255 w 8526188"/>
                  <a:gd name="connsiteY1466" fmla="*/ 1241959 h 1476866"/>
                  <a:gd name="connsiteX1467" fmla="*/ 5727180 w 8526188"/>
                  <a:gd name="connsiteY1467" fmla="*/ 1150552 h 1476866"/>
                  <a:gd name="connsiteX1468" fmla="*/ 5705700 w 8526188"/>
                  <a:gd name="connsiteY1468" fmla="*/ 1112960 h 1476866"/>
                  <a:gd name="connsiteX1469" fmla="*/ 5693780 w 8526188"/>
                  <a:gd name="connsiteY1469" fmla="*/ 1086944 h 1476866"/>
                  <a:gd name="connsiteX1470" fmla="*/ 5677142 w 8526188"/>
                  <a:gd name="connsiteY1470" fmla="*/ 1091311 h 1476866"/>
                  <a:gd name="connsiteX1471" fmla="*/ 5679815 w 8526188"/>
                  <a:gd name="connsiteY1471" fmla="*/ 1085822 h 1476866"/>
                  <a:gd name="connsiteX1472" fmla="*/ 5687883 w 8526188"/>
                  <a:gd name="connsiteY1472" fmla="*/ 1072408 h 1476866"/>
                  <a:gd name="connsiteX1473" fmla="*/ 5683232 w 8526188"/>
                  <a:gd name="connsiteY1473" fmla="*/ 1059993 h 1476866"/>
                  <a:gd name="connsiteX1474" fmla="*/ 5680711 w 8526188"/>
                  <a:gd name="connsiteY1474" fmla="*/ 1051989 h 1476866"/>
                  <a:gd name="connsiteX1475" fmla="*/ 5687702 w 8526188"/>
                  <a:gd name="connsiteY1475" fmla="*/ 1058876 h 1476866"/>
                  <a:gd name="connsiteX1476" fmla="*/ 5694095 w 8526188"/>
                  <a:gd name="connsiteY1476" fmla="*/ 1065693 h 1476866"/>
                  <a:gd name="connsiteX1477" fmla="*/ 5724127 w 8526188"/>
                  <a:gd name="connsiteY1477" fmla="*/ 1034117 h 1476866"/>
                  <a:gd name="connsiteX1478" fmla="*/ 5773341 w 8526188"/>
                  <a:gd name="connsiteY1478" fmla="*/ 1009350 h 1476866"/>
                  <a:gd name="connsiteX1479" fmla="*/ 5791293 w 8526188"/>
                  <a:gd name="connsiteY1479" fmla="*/ 1004638 h 1476866"/>
                  <a:gd name="connsiteX1480" fmla="*/ 5761975 w 8526188"/>
                  <a:gd name="connsiteY1480" fmla="*/ 998686 h 1476866"/>
                  <a:gd name="connsiteX1481" fmla="*/ 5734309 w 8526188"/>
                  <a:gd name="connsiteY1481" fmla="*/ 990734 h 1476866"/>
                  <a:gd name="connsiteX1482" fmla="*/ 5701138 w 8526188"/>
                  <a:gd name="connsiteY1482" fmla="*/ 1023907 h 1476866"/>
                  <a:gd name="connsiteX1483" fmla="*/ 5691252 w 8526188"/>
                  <a:gd name="connsiteY1483" fmla="*/ 1029131 h 1476866"/>
                  <a:gd name="connsiteX1484" fmla="*/ 5694404 w 8526188"/>
                  <a:gd name="connsiteY1484" fmla="*/ 1032236 h 1476866"/>
                  <a:gd name="connsiteX1485" fmla="*/ 5702678 w 8526188"/>
                  <a:gd name="connsiteY1485" fmla="*/ 1041771 h 1476866"/>
                  <a:gd name="connsiteX1486" fmla="*/ 5685308 w 8526188"/>
                  <a:gd name="connsiteY1486" fmla="*/ 1037511 h 1476866"/>
                  <a:gd name="connsiteX1487" fmla="*/ 5678893 w 8526188"/>
                  <a:gd name="connsiteY1487" fmla="*/ 1035661 h 1476866"/>
                  <a:gd name="connsiteX1488" fmla="*/ 5644967 w 8526188"/>
                  <a:gd name="connsiteY1488" fmla="*/ 1053587 h 1476866"/>
                  <a:gd name="connsiteX1489" fmla="*/ 5636446 w 8526188"/>
                  <a:gd name="connsiteY1489" fmla="*/ 1056300 h 1476866"/>
                  <a:gd name="connsiteX1490" fmla="*/ 5653282 w 8526188"/>
                  <a:gd name="connsiteY1490" fmla="*/ 1075927 h 1476866"/>
                  <a:gd name="connsiteX1491" fmla="*/ 5677142 w 8526188"/>
                  <a:gd name="connsiteY1491" fmla="*/ 1109183 h 1476866"/>
                  <a:gd name="connsiteX1492" fmla="*/ 5718502 w 8526188"/>
                  <a:gd name="connsiteY1492" fmla="*/ 1200082 h 1476866"/>
                  <a:gd name="connsiteX1493" fmla="*/ 5648536 w 8526188"/>
                  <a:gd name="connsiteY1493" fmla="*/ 1116846 h 1476866"/>
                  <a:gd name="connsiteX1494" fmla="*/ 5629150 w 8526188"/>
                  <a:gd name="connsiteY1494" fmla="*/ 1082393 h 1476866"/>
                  <a:gd name="connsiteX1495" fmla="*/ 5619962 w 8526188"/>
                  <a:gd name="connsiteY1495" fmla="*/ 1061549 h 1476866"/>
                  <a:gd name="connsiteX1496" fmla="*/ 5617901 w 8526188"/>
                  <a:gd name="connsiteY1496" fmla="*/ 1062206 h 1476866"/>
                  <a:gd name="connsiteX1497" fmla="*/ 5619220 w 8526188"/>
                  <a:gd name="connsiteY1497" fmla="*/ 1059865 h 1476866"/>
                  <a:gd name="connsiteX1498" fmla="*/ 5616368 w 8526188"/>
                  <a:gd name="connsiteY1498" fmla="*/ 1053396 h 1476866"/>
                  <a:gd name="connsiteX1499" fmla="*/ 5607176 w 8526188"/>
                  <a:gd name="connsiteY1499" fmla="*/ 1025946 h 1476866"/>
                  <a:gd name="connsiteX1500" fmla="*/ 5613799 w 8526188"/>
                  <a:gd name="connsiteY1500" fmla="*/ 1032202 h 1476866"/>
                  <a:gd name="connsiteX1501" fmla="*/ 5627766 w 8526188"/>
                  <a:gd name="connsiteY1501" fmla="*/ 1046577 h 1476866"/>
                  <a:gd name="connsiteX1502" fmla="*/ 5631689 w 8526188"/>
                  <a:gd name="connsiteY1502" fmla="*/ 1040755 h 1476866"/>
                  <a:gd name="connsiteX1503" fmla="*/ 5646207 w 8526188"/>
                  <a:gd name="connsiteY1503" fmla="*/ 1026237 h 1476866"/>
                  <a:gd name="connsiteX1504" fmla="*/ 5640313 w 8526188"/>
                  <a:gd name="connsiteY1504" fmla="*/ 1024538 h 1476866"/>
                  <a:gd name="connsiteX1505" fmla="*/ 5607007 w 8526188"/>
                  <a:gd name="connsiteY1505" fmla="*/ 1012722 h 1476866"/>
                  <a:gd name="connsiteX1506" fmla="*/ 5569772 w 8526188"/>
                  <a:gd name="connsiteY1506" fmla="*/ 1031885 h 1476866"/>
                  <a:gd name="connsiteX1507" fmla="*/ 5560260 w 8526188"/>
                  <a:gd name="connsiteY1507" fmla="*/ 1034633 h 1476866"/>
                  <a:gd name="connsiteX1508" fmla="*/ 5562114 w 8526188"/>
                  <a:gd name="connsiteY1508" fmla="*/ 1036610 h 1476866"/>
                  <a:gd name="connsiteX1509" fmla="*/ 5612294 w 8526188"/>
                  <a:gd name="connsiteY1509" fmla="*/ 1102036 h 1476866"/>
                  <a:gd name="connsiteX1510" fmla="*/ 5658763 w 8526188"/>
                  <a:gd name="connsiteY1510" fmla="*/ 1200599 h 1476866"/>
                  <a:gd name="connsiteX1511" fmla="*/ 5583688 w 8526188"/>
                  <a:gd name="connsiteY1511" fmla="*/ 1109192 h 1476866"/>
                  <a:gd name="connsiteX1512" fmla="*/ 5547814 w 8526188"/>
                  <a:gd name="connsiteY1512" fmla="*/ 1040185 h 1476866"/>
                  <a:gd name="connsiteX1513" fmla="*/ 5547153 w 8526188"/>
                  <a:gd name="connsiteY1513" fmla="*/ 1038420 h 1476866"/>
                  <a:gd name="connsiteX1514" fmla="*/ 5544366 w 8526188"/>
                  <a:gd name="connsiteY1514" fmla="*/ 1039226 h 1476866"/>
                  <a:gd name="connsiteX1515" fmla="*/ 5546149 w 8526188"/>
                  <a:gd name="connsiteY1515" fmla="*/ 1035741 h 1476866"/>
                  <a:gd name="connsiteX1516" fmla="*/ 5539740 w 8526188"/>
                  <a:gd name="connsiteY1516" fmla="*/ 1018633 h 1476866"/>
                  <a:gd name="connsiteX1517" fmla="*/ 5537219 w 8526188"/>
                  <a:gd name="connsiteY1517" fmla="*/ 1010629 h 1476866"/>
                  <a:gd name="connsiteX1518" fmla="*/ 5544209 w 8526188"/>
                  <a:gd name="connsiteY1518" fmla="*/ 1017516 h 1476866"/>
                  <a:gd name="connsiteX1519" fmla="*/ 5552050 w 8526188"/>
                  <a:gd name="connsiteY1519" fmla="*/ 1025878 h 1476866"/>
                  <a:gd name="connsiteX1520" fmla="*/ 5556430 w 8526188"/>
                  <a:gd name="connsiteY1520" fmla="*/ 1018863 h 1476866"/>
                  <a:gd name="connsiteX1521" fmla="*/ 5574059 w 8526188"/>
                  <a:gd name="connsiteY1521" fmla="*/ 1000587 h 1476866"/>
                  <a:gd name="connsiteX1522" fmla="*/ 5510154 w 8526188"/>
                  <a:gd name="connsiteY1522" fmla="*/ 971298 h 1476866"/>
                  <a:gd name="connsiteX1523" fmla="*/ 5375847 w 8526188"/>
                  <a:gd name="connsiteY1523" fmla="*/ 866612 h 1476866"/>
                  <a:gd name="connsiteX1524" fmla="*/ 5438212 w 8526188"/>
                  <a:gd name="connsiteY1524" fmla="*/ 883849 h 1476866"/>
                  <a:gd name="connsiteX1525" fmla="*/ 5458303 w 8526188"/>
                  <a:gd name="connsiteY1525" fmla="*/ 890976 h 1476866"/>
                  <a:gd name="connsiteX1526" fmla="*/ 5457498 w 8526188"/>
                  <a:gd name="connsiteY1526" fmla="*/ 887495 h 1476866"/>
                  <a:gd name="connsiteX1527" fmla="*/ 5476964 w 8526188"/>
                  <a:gd name="connsiteY1527" fmla="*/ 764480 h 1476866"/>
                  <a:gd name="connsiteX1528" fmla="*/ 5596460 w 8526188"/>
                  <a:gd name="connsiteY1528" fmla="*/ 648553 h 1476866"/>
                  <a:gd name="connsiteX1529" fmla="*/ 4882352 w 8526188"/>
                  <a:gd name="connsiteY1529" fmla="*/ 644257 h 1476866"/>
                  <a:gd name="connsiteX1530" fmla="*/ 4943306 w 8526188"/>
                  <a:gd name="connsiteY1530" fmla="*/ 647537 h 1476866"/>
                  <a:gd name="connsiteX1531" fmla="*/ 5092423 w 8526188"/>
                  <a:gd name="connsiteY1531" fmla="*/ 700646 h 1476866"/>
                  <a:gd name="connsiteX1532" fmla="*/ 4932581 w 8526188"/>
                  <a:gd name="connsiteY1532" fmla="*/ 711371 h 1476866"/>
                  <a:gd name="connsiteX1533" fmla="*/ 4783464 w 8526188"/>
                  <a:gd name="connsiteY1533" fmla="*/ 658262 h 1476866"/>
                  <a:gd name="connsiteX1534" fmla="*/ 4882352 w 8526188"/>
                  <a:gd name="connsiteY1534" fmla="*/ 644257 h 1476866"/>
                  <a:gd name="connsiteX1535" fmla="*/ 8101819 w 8526188"/>
                  <a:gd name="connsiteY1535" fmla="*/ 641406 h 1476866"/>
                  <a:gd name="connsiteX1536" fmla="*/ 7946062 w 8526188"/>
                  <a:gd name="connsiteY1536" fmla="*/ 742514 h 1476866"/>
                  <a:gd name="connsiteX1537" fmla="*/ 7868015 w 8526188"/>
                  <a:gd name="connsiteY1537" fmla="*/ 768538 h 1476866"/>
                  <a:gd name="connsiteX1538" fmla="*/ 7854941 w 8526188"/>
                  <a:gd name="connsiteY1538" fmla="*/ 771485 h 1476866"/>
                  <a:gd name="connsiteX1539" fmla="*/ 7860253 w 8526188"/>
                  <a:gd name="connsiteY1539" fmla="*/ 772998 h 1476866"/>
                  <a:gd name="connsiteX1540" fmla="*/ 7866911 w 8526188"/>
                  <a:gd name="connsiteY1540" fmla="*/ 775157 h 1476866"/>
                  <a:gd name="connsiteX1541" fmla="*/ 7870623 w 8526188"/>
                  <a:gd name="connsiteY1541" fmla="*/ 773622 h 1476866"/>
                  <a:gd name="connsiteX1542" fmla="*/ 8058419 w 8526188"/>
                  <a:gd name="connsiteY1542" fmla="*/ 720050 h 1476866"/>
                  <a:gd name="connsiteX1543" fmla="*/ 8285664 w 8526188"/>
                  <a:gd name="connsiteY1543" fmla="*/ 699116 h 1476866"/>
                  <a:gd name="connsiteX1544" fmla="*/ 8082931 w 8526188"/>
                  <a:gd name="connsiteY1544" fmla="*/ 758864 h 1476866"/>
                  <a:gd name="connsiteX1545" fmla="*/ 7924874 w 8526188"/>
                  <a:gd name="connsiteY1545" fmla="*/ 777755 h 1476866"/>
                  <a:gd name="connsiteX1546" fmla="*/ 7879094 w 8526188"/>
                  <a:gd name="connsiteY1546" fmla="*/ 779107 h 1476866"/>
                  <a:gd name="connsiteX1547" fmla="*/ 7905463 w 8526188"/>
                  <a:gd name="connsiteY1547" fmla="*/ 787657 h 1476866"/>
                  <a:gd name="connsiteX1548" fmla="*/ 8038492 w 8526188"/>
                  <a:gd name="connsiteY1548" fmla="*/ 845171 h 1476866"/>
                  <a:gd name="connsiteX1549" fmla="*/ 8184547 w 8526188"/>
                  <a:gd name="connsiteY1549" fmla="*/ 951388 h 1476866"/>
                  <a:gd name="connsiteX1550" fmla="*/ 7988961 w 8526188"/>
                  <a:gd name="connsiteY1550" fmla="*/ 874275 h 1476866"/>
                  <a:gd name="connsiteX1551" fmla="*/ 7852441 w 8526188"/>
                  <a:gd name="connsiteY1551" fmla="*/ 777545 h 1476866"/>
                  <a:gd name="connsiteX1552" fmla="*/ 7847937 w 8526188"/>
                  <a:gd name="connsiteY1552" fmla="*/ 773064 h 1476866"/>
                  <a:gd name="connsiteX1553" fmla="*/ 7797390 w 8526188"/>
                  <a:gd name="connsiteY1553" fmla="*/ 784458 h 1476866"/>
                  <a:gd name="connsiteX1554" fmla="*/ 7726472 w 8526188"/>
                  <a:gd name="connsiteY1554" fmla="*/ 794608 h 1476866"/>
                  <a:gd name="connsiteX1555" fmla="*/ 7882229 w 8526188"/>
                  <a:gd name="connsiteY1555" fmla="*/ 693491 h 1476866"/>
                  <a:gd name="connsiteX1556" fmla="*/ 8101819 w 8526188"/>
                  <a:gd name="connsiteY1556" fmla="*/ 641406 h 1476866"/>
                  <a:gd name="connsiteX1557" fmla="*/ 3780015 w 8526188"/>
                  <a:gd name="connsiteY1557" fmla="*/ 630333 h 1476866"/>
                  <a:gd name="connsiteX1558" fmla="*/ 3779724 w 8526188"/>
                  <a:gd name="connsiteY1558" fmla="*/ 639031 h 1476866"/>
                  <a:gd name="connsiteX1559" fmla="*/ 3782885 w 8526188"/>
                  <a:gd name="connsiteY1559" fmla="*/ 638555 h 1476866"/>
                  <a:gd name="connsiteX1560" fmla="*/ 596978 w 8526188"/>
                  <a:gd name="connsiteY1560" fmla="*/ 628126 h 1476866"/>
                  <a:gd name="connsiteX1561" fmla="*/ 731840 w 8526188"/>
                  <a:gd name="connsiteY1561" fmla="*/ 663459 h 1476866"/>
                  <a:gd name="connsiteX1562" fmla="*/ 791115 w 8526188"/>
                  <a:gd name="connsiteY1562" fmla="*/ 689041 h 1476866"/>
                  <a:gd name="connsiteX1563" fmla="*/ 765246 w 8526188"/>
                  <a:gd name="connsiteY1563" fmla="*/ 666683 h 1476866"/>
                  <a:gd name="connsiteX1564" fmla="*/ 733839 w 8526188"/>
                  <a:gd name="connsiteY1564" fmla="*/ 629657 h 1476866"/>
                  <a:gd name="connsiteX1565" fmla="*/ 940667 w 8526188"/>
                  <a:gd name="connsiteY1565" fmla="*/ 696045 h 1476866"/>
                  <a:gd name="connsiteX1566" fmla="*/ 1073949 w 8526188"/>
                  <a:gd name="connsiteY1566" fmla="*/ 806864 h 1476866"/>
                  <a:gd name="connsiteX1567" fmla="*/ 1046679 w 8526188"/>
                  <a:gd name="connsiteY1567" fmla="*/ 801445 h 1476866"/>
                  <a:gd name="connsiteX1568" fmla="*/ 1031689 w 8526188"/>
                  <a:gd name="connsiteY1568" fmla="*/ 825764 h 1476866"/>
                  <a:gd name="connsiteX1569" fmla="*/ 961598 w 8526188"/>
                  <a:gd name="connsiteY1569" fmla="*/ 901857 h 1476866"/>
                  <a:gd name="connsiteX1570" fmla="*/ 810950 w 8526188"/>
                  <a:gd name="connsiteY1570" fmla="*/ 990202 h 1476866"/>
                  <a:gd name="connsiteX1571" fmla="*/ 859211 w 8526188"/>
                  <a:gd name="connsiteY1571" fmla="*/ 919967 h 1476866"/>
                  <a:gd name="connsiteX1572" fmla="*/ 871507 w 8526188"/>
                  <a:gd name="connsiteY1572" fmla="*/ 908124 h 1476866"/>
                  <a:gd name="connsiteX1573" fmla="*/ 810200 w 8526188"/>
                  <a:gd name="connsiteY1573" fmla="*/ 937272 h 1476866"/>
                  <a:gd name="connsiteX1574" fmla="*/ 684815 w 8526188"/>
                  <a:gd name="connsiteY1574" fmla="*/ 981008 h 1476866"/>
                  <a:gd name="connsiteX1575" fmla="*/ 830869 w 8526188"/>
                  <a:gd name="connsiteY1575" fmla="*/ 874791 h 1476866"/>
                  <a:gd name="connsiteX1576" fmla="*/ 1026455 w 8526188"/>
                  <a:gd name="connsiteY1576" fmla="*/ 797678 h 1476866"/>
                  <a:gd name="connsiteX1577" fmla="*/ 1016983 w 8526188"/>
                  <a:gd name="connsiteY1577" fmla="*/ 807102 h 1476866"/>
                  <a:gd name="connsiteX1578" fmla="*/ 1033975 w 8526188"/>
                  <a:gd name="connsiteY1578" fmla="*/ 798921 h 1476866"/>
                  <a:gd name="connsiteX1579" fmla="*/ 1033286 w 8526188"/>
                  <a:gd name="connsiteY1579" fmla="*/ 798784 h 1476866"/>
                  <a:gd name="connsiteX1580" fmla="*/ 939087 w 8526188"/>
                  <a:gd name="connsiteY1580" fmla="*/ 771531 h 1476866"/>
                  <a:gd name="connsiteX1581" fmla="*/ 879813 w 8526188"/>
                  <a:gd name="connsiteY1581" fmla="*/ 745949 h 1476866"/>
                  <a:gd name="connsiteX1582" fmla="*/ 905680 w 8526188"/>
                  <a:gd name="connsiteY1582" fmla="*/ 768307 h 1476866"/>
                  <a:gd name="connsiteX1583" fmla="*/ 937089 w 8526188"/>
                  <a:gd name="connsiteY1583" fmla="*/ 805333 h 1476866"/>
                  <a:gd name="connsiteX1584" fmla="*/ 730269 w 8526188"/>
                  <a:gd name="connsiteY1584" fmla="*/ 738945 h 1476866"/>
                  <a:gd name="connsiteX1585" fmla="*/ 596978 w 8526188"/>
                  <a:gd name="connsiteY1585" fmla="*/ 628126 h 1476866"/>
                  <a:gd name="connsiteX1586" fmla="*/ 4745641 w 8526188"/>
                  <a:gd name="connsiteY1586" fmla="*/ 618600 h 1476866"/>
                  <a:gd name="connsiteX1587" fmla="*/ 4742782 w 8526188"/>
                  <a:gd name="connsiteY1587" fmla="*/ 626790 h 1476866"/>
                  <a:gd name="connsiteX1588" fmla="*/ 4745929 w 8526188"/>
                  <a:gd name="connsiteY1588" fmla="*/ 627254 h 1476866"/>
                  <a:gd name="connsiteX1589" fmla="*/ 7928707 w 8526188"/>
                  <a:gd name="connsiteY1589" fmla="*/ 616387 h 1476866"/>
                  <a:gd name="connsiteX1590" fmla="*/ 7795415 w 8526188"/>
                  <a:gd name="connsiteY1590" fmla="*/ 727206 h 1476866"/>
                  <a:gd name="connsiteX1591" fmla="*/ 7588596 w 8526188"/>
                  <a:gd name="connsiteY1591" fmla="*/ 793594 h 1476866"/>
                  <a:gd name="connsiteX1592" fmla="*/ 7620002 w 8526188"/>
                  <a:gd name="connsiteY1592" fmla="*/ 756568 h 1476866"/>
                  <a:gd name="connsiteX1593" fmla="*/ 7645865 w 8526188"/>
                  <a:gd name="connsiteY1593" fmla="*/ 734213 h 1476866"/>
                  <a:gd name="connsiteX1594" fmla="*/ 7586597 w 8526188"/>
                  <a:gd name="connsiteY1594" fmla="*/ 759792 h 1476866"/>
                  <a:gd name="connsiteX1595" fmla="*/ 7492398 w 8526188"/>
                  <a:gd name="connsiteY1595" fmla="*/ 787045 h 1476866"/>
                  <a:gd name="connsiteX1596" fmla="*/ 7491719 w 8526188"/>
                  <a:gd name="connsiteY1596" fmla="*/ 787180 h 1476866"/>
                  <a:gd name="connsiteX1597" fmla="*/ 7508703 w 8526188"/>
                  <a:gd name="connsiteY1597" fmla="*/ 795359 h 1476866"/>
                  <a:gd name="connsiteX1598" fmla="*/ 7499227 w 8526188"/>
                  <a:gd name="connsiteY1598" fmla="*/ 785930 h 1476866"/>
                  <a:gd name="connsiteX1599" fmla="*/ 7694813 w 8526188"/>
                  <a:gd name="connsiteY1599" fmla="*/ 863043 h 1476866"/>
                  <a:gd name="connsiteX1600" fmla="*/ 7840868 w 8526188"/>
                  <a:gd name="connsiteY1600" fmla="*/ 969260 h 1476866"/>
                  <a:gd name="connsiteX1601" fmla="*/ 7715482 w 8526188"/>
                  <a:gd name="connsiteY1601" fmla="*/ 925527 h 1476866"/>
                  <a:gd name="connsiteX1602" fmla="*/ 7654178 w 8526188"/>
                  <a:gd name="connsiteY1602" fmla="*/ 896377 h 1476866"/>
                  <a:gd name="connsiteX1603" fmla="*/ 7666471 w 8526188"/>
                  <a:gd name="connsiteY1603" fmla="*/ 908219 h 1476866"/>
                  <a:gd name="connsiteX1604" fmla="*/ 7714732 w 8526188"/>
                  <a:gd name="connsiteY1604" fmla="*/ 978453 h 1476866"/>
                  <a:gd name="connsiteX1605" fmla="*/ 7564075 w 8526188"/>
                  <a:gd name="connsiteY1605" fmla="*/ 890108 h 1476866"/>
                  <a:gd name="connsiteX1606" fmla="*/ 7493991 w 8526188"/>
                  <a:gd name="connsiteY1606" fmla="*/ 814016 h 1476866"/>
                  <a:gd name="connsiteX1607" fmla="*/ 7479008 w 8526188"/>
                  <a:gd name="connsiteY1607" fmla="*/ 789706 h 1476866"/>
                  <a:gd name="connsiteX1608" fmla="*/ 7451734 w 8526188"/>
                  <a:gd name="connsiteY1608" fmla="*/ 795125 h 1476866"/>
                  <a:gd name="connsiteX1609" fmla="*/ 7585017 w 8526188"/>
                  <a:gd name="connsiteY1609" fmla="*/ 684306 h 1476866"/>
                  <a:gd name="connsiteX1610" fmla="*/ 7791845 w 8526188"/>
                  <a:gd name="connsiteY1610" fmla="*/ 617918 h 1476866"/>
                  <a:gd name="connsiteX1611" fmla="*/ 7760438 w 8526188"/>
                  <a:gd name="connsiteY1611" fmla="*/ 654944 h 1476866"/>
                  <a:gd name="connsiteX1612" fmla="*/ 7734579 w 8526188"/>
                  <a:gd name="connsiteY1612" fmla="*/ 677294 h 1476866"/>
                  <a:gd name="connsiteX1613" fmla="*/ 7793840 w 8526188"/>
                  <a:gd name="connsiteY1613" fmla="*/ 651720 h 1476866"/>
                  <a:gd name="connsiteX1614" fmla="*/ 7928707 w 8526188"/>
                  <a:gd name="connsiteY1614" fmla="*/ 616387 h 1476866"/>
                  <a:gd name="connsiteX1615" fmla="*/ 946281 w 8526188"/>
                  <a:gd name="connsiteY1615" fmla="*/ 613832 h 1476866"/>
                  <a:gd name="connsiteX1616" fmla="*/ 1118378 w 8526188"/>
                  <a:gd name="connsiteY1616" fmla="*/ 706263 h 1476866"/>
                  <a:gd name="connsiteX1617" fmla="*/ 1185914 w 8526188"/>
                  <a:gd name="connsiteY1617" fmla="*/ 791676 h 1476866"/>
                  <a:gd name="connsiteX1618" fmla="*/ 1195715 w 8526188"/>
                  <a:gd name="connsiteY1618" fmla="*/ 815930 h 1476866"/>
                  <a:gd name="connsiteX1619" fmla="*/ 1211833 w 8526188"/>
                  <a:gd name="connsiteY1619" fmla="*/ 813503 h 1476866"/>
                  <a:gd name="connsiteX1620" fmla="*/ 1206455 w 8526188"/>
                  <a:gd name="connsiteY1620" fmla="*/ 823023 h 1476866"/>
                  <a:gd name="connsiteX1621" fmla="*/ 1200419 w 8526188"/>
                  <a:gd name="connsiteY1621" fmla="*/ 831234 h 1476866"/>
                  <a:gd name="connsiteX1622" fmla="*/ 1200593 w 8526188"/>
                  <a:gd name="connsiteY1622" fmla="*/ 831892 h 1476866"/>
                  <a:gd name="connsiteX1623" fmla="*/ 1200071 w 8526188"/>
                  <a:gd name="connsiteY1623" fmla="*/ 831709 h 1476866"/>
                  <a:gd name="connsiteX1624" fmla="*/ 1188725 w 8526188"/>
                  <a:gd name="connsiteY1624" fmla="*/ 847144 h 1476866"/>
                  <a:gd name="connsiteX1625" fmla="*/ 1106638 w 8526188"/>
                  <a:gd name="connsiteY1625" fmla="*/ 912573 h 1476866"/>
                  <a:gd name="connsiteX1626" fmla="*/ 925855 w 8526188"/>
                  <a:gd name="connsiteY1626" fmla="*/ 967213 h 1476866"/>
                  <a:gd name="connsiteX1627" fmla="*/ 1031057 w 8526188"/>
                  <a:gd name="connsiteY1627" fmla="*/ 868143 h 1476866"/>
                  <a:gd name="connsiteX1628" fmla="*/ 1151126 w 8526188"/>
                  <a:gd name="connsiteY1628" fmla="*/ 824929 h 1476866"/>
                  <a:gd name="connsiteX1629" fmla="*/ 1171242 w 8526188"/>
                  <a:gd name="connsiteY1629" fmla="*/ 820846 h 1476866"/>
                  <a:gd name="connsiteX1630" fmla="*/ 1140782 w 8526188"/>
                  <a:gd name="connsiteY1630" fmla="*/ 808272 h 1476866"/>
                  <a:gd name="connsiteX1631" fmla="*/ 1028502 w 8526188"/>
                  <a:gd name="connsiteY1631" fmla="*/ 739461 h 1476866"/>
                  <a:gd name="connsiteX1632" fmla="*/ 946281 w 8526188"/>
                  <a:gd name="connsiteY1632" fmla="*/ 613832 h 1476866"/>
                  <a:gd name="connsiteX1633" fmla="*/ 1152079 w 8526188"/>
                  <a:gd name="connsiteY1633" fmla="*/ 605661 h 1476866"/>
                  <a:gd name="connsiteX1634" fmla="*/ 1271584 w 8526188"/>
                  <a:gd name="connsiteY1634" fmla="*/ 721580 h 1476866"/>
                  <a:gd name="connsiteX1635" fmla="*/ 1291041 w 8526188"/>
                  <a:gd name="connsiteY1635" fmla="*/ 844597 h 1476866"/>
                  <a:gd name="connsiteX1636" fmla="*/ 1290108 w 8526188"/>
                  <a:gd name="connsiteY1636" fmla="*/ 848636 h 1476866"/>
                  <a:gd name="connsiteX1637" fmla="*/ 1310322 w 8526188"/>
                  <a:gd name="connsiteY1637" fmla="*/ 841465 h 1476866"/>
                  <a:gd name="connsiteX1638" fmla="*/ 1372691 w 8526188"/>
                  <a:gd name="connsiteY1638" fmla="*/ 824228 h 1476866"/>
                  <a:gd name="connsiteX1639" fmla="*/ 1238383 w 8526188"/>
                  <a:gd name="connsiteY1639" fmla="*/ 928915 h 1476866"/>
                  <a:gd name="connsiteX1640" fmla="*/ 1045858 w 8526188"/>
                  <a:gd name="connsiteY1640" fmla="*/ 999388 h 1476866"/>
                  <a:gd name="connsiteX1641" fmla="*/ 1180167 w 8526188"/>
                  <a:gd name="connsiteY1641" fmla="*/ 894702 h 1476866"/>
                  <a:gd name="connsiteX1642" fmla="*/ 1248377 w 8526188"/>
                  <a:gd name="connsiteY1642" fmla="*/ 863440 h 1476866"/>
                  <a:gd name="connsiteX1643" fmla="*/ 1281674 w 8526188"/>
                  <a:gd name="connsiteY1643" fmla="*/ 851628 h 1476866"/>
                  <a:gd name="connsiteX1644" fmla="*/ 1275075 w 8526188"/>
                  <a:gd name="connsiteY1644" fmla="*/ 847470 h 1476866"/>
                  <a:gd name="connsiteX1645" fmla="*/ 1168938 w 8526188"/>
                  <a:gd name="connsiteY1645" fmla="*/ 739968 h 1476866"/>
                  <a:gd name="connsiteX1646" fmla="*/ 1152079 w 8526188"/>
                  <a:gd name="connsiteY1646" fmla="*/ 605661 h 1476866"/>
                  <a:gd name="connsiteX1647" fmla="*/ 4022046 w 8526188"/>
                  <a:gd name="connsiteY1647" fmla="*/ 603107 h 1476866"/>
                  <a:gd name="connsiteX1648" fmla="*/ 4008766 w 8526188"/>
                  <a:gd name="connsiteY1648" fmla="*/ 747115 h 1476866"/>
                  <a:gd name="connsiteX1649" fmla="*/ 3936600 w 8526188"/>
                  <a:gd name="connsiteY1649" fmla="*/ 862664 h 1476866"/>
                  <a:gd name="connsiteX1650" fmla="*/ 3933571 w 8526188"/>
                  <a:gd name="connsiteY1650" fmla="*/ 865704 h 1476866"/>
                  <a:gd name="connsiteX1651" fmla="*/ 3950109 w 8526188"/>
                  <a:gd name="connsiteY1651" fmla="*/ 866485 h 1476866"/>
                  <a:gd name="connsiteX1652" fmla="*/ 3995495 w 8526188"/>
                  <a:gd name="connsiteY1652" fmla="*/ 873252 h 1476866"/>
                  <a:gd name="connsiteX1653" fmla="*/ 3851994 w 8526188"/>
                  <a:gd name="connsiteY1653" fmla="*/ 918706 h 1476866"/>
                  <a:gd name="connsiteX1654" fmla="*/ 3700323 w 8526188"/>
                  <a:gd name="connsiteY1654" fmla="*/ 913597 h 1476866"/>
                  <a:gd name="connsiteX1655" fmla="*/ 3843824 w 8526188"/>
                  <a:gd name="connsiteY1655" fmla="*/ 868143 h 1476866"/>
                  <a:gd name="connsiteX1656" fmla="*/ 3901778 w 8526188"/>
                  <a:gd name="connsiteY1656" fmla="*/ 864203 h 1476866"/>
                  <a:gd name="connsiteX1657" fmla="*/ 3926744 w 8526188"/>
                  <a:gd name="connsiteY1657" fmla="*/ 865382 h 1476866"/>
                  <a:gd name="connsiteX1658" fmla="*/ 3925988 w 8526188"/>
                  <a:gd name="connsiteY1658" fmla="*/ 859632 h 1476866"/>
                  <a:gd name="connsiteX1659" fmla="*/ 3940856 w 8526188"/>
                  <a:gd name="connsiteY1659" fmla="*/ 727712 h 1476866"/>
                  <a:gd name="connsiteX1660" fmla="*/ 4022046 w 8526188"/>
                  <a:gd name="connsiteY1660" fmla="*/ 603107 h 1476866"/>
                  <a:gd name="connsiteX1661" fmla="*/ 7579402 w 8526188"/>
                  <a:gd name="connsiteY1661" fmla="*/ 602084 h 1476866"/>
                  <a:gd name="connsiteX1662" fmla="*/ 7497180 w 8526188"/>
                  <a:gd name="connsiteY1662" fmla="*/ 727704 h 1476866"/>
                  <a:gd name="connsiteX1663" fmla="*/ 7384894 w 8526188"/>
                  <a:gd name="connsiteY1663" fmla="*/ 796522 h 1476866"/>
                  <a:gd name="connsiteX1664" fmla="*/ 7354601 w 8526188"/>
                  <a:gd name="connsiteY1664" fmla="*/ 809027 h 1476866"/>
                  <a:gd name="connsiteX1665" fmla="*/ 7375063 w 8526188"/>
                  <a:gd name="connsiteY1665" fmla="*/ 813181 h 1476866"/>
                  <a:gd name="connsiteX1666" fmla="*/ 7495132 w 8526188"/>
                  <a:gd name="connsiteY1666" fmla="*/ 856394 h 1476866"/>
                  <a:gd name="connsiteX1667" fmla="*/ 7600335 w 8526188"/>
                  <a:gd name="connsiteY1667" fmla="*/ 955464 h 1476866"/>
                  <a:gd name="connsiteX1668" fmla="*/ 7419559 w 8526188"/>
                  <a:gd name="connsiteY1668" fmla="*/ 900825 h 1476866"/>
                  <a:gd name="connsiteX1669" fmla="*/ 7337464 w 8526188"/>
                  <a:gd name="connsiteY1669" fmla="*/ 835396 h 1476866"/>
                  <a:gd name="connsiteX1670" fmla="*/ 7326013 w 8526188"/>
                  <a:gd name="connsiteY1670" fmla="*/ 819817 h 1476866"/>
                  <a:gd name="connsiteX1671" fmla="*/ 7325082 w 8526188"/>
                  <a:gd name="connsiteY1671" fmla="*/ 820143 h 1476866"/>
                  <a:gd name="connsiteX1672" fmla="*/ 7325391 w 8526188"/>
                  <a:gd name="connsiteY1672" fmla="*/ 818970 h 1476866"/>
                  <a:gd name="connsiteX1673" fmla="*/ 7319735 w 8526188"/>
                  <a:gd name="connsiteY1673" fmla="*/ 811275 h 1476866"/>
                  <a:gd name="connsiteX1674" fmla="*/ 7314357 w 8526188"/>
                  <a:gd name="connsiteY1674" fmla="*/ 801755 h 1476866"/>
                  <a:gd name="connsiteX1675" fmla="*/ 7329991 w 8526188"/>
                  <a:gd name="connsiteY1675" fmla="*/ 804109 h 1476866"/>
                  <a:gd name="connsiteX1676" fmla="*/ 7339766 w 8526188"/>
                  <a:gd name="connsiteY1676" fmla="*/ 779928 h 1476866"/>
                  <a:gd name="connsiteX1677" fmla="*/ 7407304 w 8526188"/>
                  <a:gd name="connsiteY1677" fmla="*/ 694514 h 1476866"/>
                  <a:gd name="connsiteX1678" fmla="*/ 7579402 w 8526188"/>
                  <a:gd name="connsiteY1678" fmla="*/ 602084 h 1476866"/>
                  <a:gd name="connsiteX1679" fmla="*/ 7373598 w 8526188"/>
                  <a:gd name="connsiteY1679" fmla="*/ 593914 h 1476866"/>
                  <a:gd name="connsiteX1680" fmla="*/ 7356741 w 8526188"/>
                  <a:gd name="connsiteY1680" fmla="*/ 728221 h 1476866"/>
                  <a:gd name="connsiteX1681" fmla="*/ 7250602 w 8526188"/>
                  <a:gd name="connsiteY1681" fmla="*/ 835729 h 1476866"/>
                  <a:gd name="connsiteX1682" fmla="*/ 7244010 w 8526188"/>
                  <a:gd name="connsiteY1682" fmla="*/ 839884 h 1476866"/>
                  <a:gd name="connsiteX1683" fmla="*/ 7277293 w 8526188"/>
                  <a:gd name="connsiteY1683" fmla="*/ 851692 h 1476866"/>
                  <a:gd name="connsiteX1684" fmla="*/ 7345509 w 8526188"/>
                  <a:gd name="connsiteY1684" fmla="*/ 882953 h 1476866"/>
                  <a:gd name="connsiteX1685" fmla="*/ 7479816 w 8526188"/>
                  <a:gd name="connsiteY1685" fmla="*/ 987639 h 1476866"/>
                  <a:gd name="connsiteX1686" fmla="*/ 7287292 w 8526188"/>
                  <a:gd name="connsiteY1686" fmla="*/ 917166 h 1476866"/>
                  <a:gd name="connsiteX1687" fmla="*/ 7152985 w 8526188"/>
                  <a:gd name="connsiteY1687" fmla="*/ 812480 h 1476866"/>
                  <a:gd name="connsiteX1688" fmla="*/ 7215350 w 8526188"/>
                  <a:gd name="connsiteY1688" fmla="*/ 829717 h 1476866"/>
                  <a:gd name="connsiteX1689" fmla="*/ 7235568 w 8526188"/>
                  <a:gd name="connsiteY1689" fmla="*/ 836889 h 1476866"/>
                  <a:gd name="connsiteX1690" fmla="*/ 7234636 w 8526188"/>
                  <a:gd name="connsiteY1690" fmla="*/ 832856 h 1476866"/>
                  <a:gd name="connsiteX1691" fmla="*/ 7254102 w 8526188"/>
                  <a:gd name="connsiteY1691" fmla="*/ 709841 h 1476866"/>
                  <a:gd name="connsiteX1692" fmla="*/ 7373598 w 8526188"/>
                  <a:gd name="connsiteY1692" fmla="*/ 593914 h 1476866"/>
                  <a:gd name="connsiteX1693" fmla="*/ 4503618 w 8526188"/>
                  <a:gd name="connsiteY1693" fmla="*/ 591359 h 1476866"/>
                  <a:gd name="connsiteX1694" fmla="*/ 4584816 w 8526188"/>
                  <a:gd name="connsiteY1694" fmla="*/ 715964 h 1476866"/>
                  <a:gd name="connsiteX1695" fmla="*/ 4599683 w 8526188"/>
                  <a:gd name="connsiteY1695" fmla="*/ 847884 h 1476866"/>
                  <a:gd name="connsiteX1696" fmla="*/ 4598928 w 8526188"/>
                  <a:gd name="connsiteY1696" fmla="*/ 853633 h 1476866"/>
                  <a:gd name="connsiteX1697" fmla="*/ 4623886 w 8526188"/>
                  <a:gd name="connsiteY1697" fmla="*/ 852454 h 1476866"/>
                  <a:gd name="connsiteX1698" fmla="*/ 4681840 w 8526188"/>
                  <a:gd name="connsiteY1698" fmla="*/ 856394 h 1476866"/>
                  <a:gd name="connsiteX1699" fmla="*/ 4825341 w 8526188"/>
                  <a:gd name="connsiteY1699" fmla="*/ 901848 h 1476866"/>
                  <a:gd name="connsiteX1700" fmla="*/ 4673669 w 8526188"/>
                  <a:gd name="connsiteY1700" fmla="*/ 906957 h 1476866"/>
                  <a:gd name="connsiteX1701" fmla="*/ 4530168 w 8526188"/>
                  <a:gd name="connsiteY1701" fmla="*/ 861503 h 1476866"/>
                  <a:gd name="connsiteX1702" fmla="*/ 4575555 w 8526188"/>
                  <a:gd name="connsiteY1702" fmla="*/ 854736 h 1476866"/>
                  <a:gd name="connsiteX1703" fmla="*/ 4592099 w 8526188"/>
                  <a:gd name="connsiteY1703" fmla="*/ 853955 h 1476866"/>
                  <a:gd name="connsiteX1704" fmla="*/ 4589070 w 8526188"/>
                  <a:gd name="connsiteY1704" fmla="*/ 850916 h 1476866"/>
                  <a:gd name="connsiteX1705" fmla="*/ 4516897 w 8526188"/>
                  <a:gd name="connsiteY1705" fmla="*/ 735367 h 1476866"/>
                  <a:gd name="connsiteX1706" fmla="*/ 4503618 w 8526188"/>
                  <a:gd name="connsiteY1706" fmla="*/ 591359 h 1476866"/>
                  <a:gd name="connsiteX1707" fmla="*/ 3475814 w 8526188"/>
                  <a:gd name="connsiteY1707" fmla="*/ 572119 h 1476866"/>
                  <a:gd name="connsiteX1708" fmla="*/ 3443548 w 8526188"/>
                  <a:gd name="connsiteY1708" fmla="*/ 579893 h 1476866"/>
                  <a:gd name="connsiteX1709" fmla="*/ 3436302 w 8526188"/>
                  <a:gd name="connsiteY1709" fmla="*/ 588804 h 1476866"/>
                  <a:gd name="connsiteX1710" fmla="*/ 3406036 w 8526188"/>
                  <a:gd name="connsiteY1710" fmla="*/ 612571 h 1476866"/>
                  <a:gd name="connsiteX1711" fmla="*/ 3450722 w 8526188"/>
                  <a:gd name="connsiteY1711" fmla="*/ 601804 h 1476866"/>
                  <a:gd name="connsiteX1712" fmla="*/ 3472046 w 8526188"/>
                  <a:gd name="connsiteY1712" fmla="*/ 575017 h 1476866"/>
                  <a:gd name="connsiteX1713" fmla="*/ 3593355 w 8526188"/>
                  <a:gd name="connsiteY1713" fmla="*/ 566664 h 1476866"/>
                  <a:gd name="connsiteX1714" fmla="*/ 3591105 w 8526188"/>
                  <a:gd name="connsiteY1714" fmla="*/ 573490 h 1476866"/>
                  <a:gd name="connsiteX1715" fmla="*/ 3584130 w 8526188"/>
                  <a:gd name="connsiteY1715" fmla="*/ 587567 h 1476866"/>
                  <a:gd name="connsiteX1716" fmla="*/ 3621752 w 8526188"/>
                  <a:gd name="connsiteY1716" fmla="*/ 588609 h 1476866"/>
                  <a:gd name="connsiteX1717" fmla="*/ 3599402 w 8526188"/>
                  <a:gd name="connsiteY1717" fmla="*/ 571954 h 1476866"/>
                  <a:gd name="connsiteX1718" fmla="*/ 5049838 w 8526188"/>
                  <a:gd name="connsiteY1718" fmla="*/ 560369 h 1476866"/>
                  <a:gd name="connsiteX1719" fmla="*/ 5053609 w 8526188"/>
                  <a:gd name="connsiteY1719" fmla="*/ 563270 h 1476866"/>
                  <a:gd name="connsiteX1720" fmla="*/ 5074938 w 8526188"/>
                  <a:gd name="connsiteY1720" fmla="*/ 590063 h 1476866"/>
                  <a:gd name="connsiteX1721" fmla="*/ 5119614 w 8526188"/>
                  <a:gd name="connsiteY1721" fmla="*/ 600829 h 1476866"/>
                  <a:gd name="connsiteX1722" fmla="*/ 5089352 w 8526188"/>
                  <a:gd name="connsiteY1722" fmla="*/ 577064 h 1476866"/>
                  <a:gd name="connsiteX1723" fmla="*/ 5082096 w 8526188"/>
                  <a:gd name="connsiteY1723" fmla="*/ 568141 h 1476866"/>
                  <a:gd name="connsiteX1724" fmla="*/ 4932179 w 8526188"/>
                  <a:gd name="connsiteY1724" fmla="*/ 555032 h 1476866"/>
                  <a:gd name="connsiteX1725" fmla="*/ 4926255 w 8526188"/>
                  <a:gd name="connsiteY1725" fmla="*/ 560214 h 1476866"/>
                  <a:gd name="connsiteX1726" fmla="*/ 4903164 w 8526188"/>
                  <a:gd name="connsiteY1726" fmla="*/ 577420 h 1476866"/>
                  <a:gd name="connsiteX1727" fmla="*/ 4922561 w 8526188"/>
                  <a:gd name="connsiteY1727" fmla="*/ 575530 h 1476866"/>
                  <a:gd name="connsiteX1728" fmla="*/ 4941035 w 8526188"/>
                  <a:gd name="connsiteY1728" fmla="*/ 575320 h 1476866"/>
                  <a:gd name="connsiteX1729" fmla="*/ 4934559 w 8526188"/>
                  <a:gd name="connsiteY1729" fmla="*/ 562249 h 1476866"/>
                  <a:gd name="connsiteX1730" fmla="*/ 3690047 w 8526188"/>
                  <a:gd name="connsiteY1730" fmla="*/ 552584 h 1476866"/>
                  <a:gd name="connsiteX1731" fmla="*/ 3693574 w 8526188"/>
                  <a:gd name="connsiteY1731" fmla="*/ 565945 h 1476866"/>
                  <a:gd name="connsiteX1732" fmla="*/ 3695963 w 8526188"/>
                  <a:gd name="connsiteY1732" fmla="*/ 591388 h 1476866"/>
                  <a:gd name="connsiteX1733" fmla="*/ 3706004 w 8526188"/>
                  <a:gd name="connsiteY1733" fmla="*/ 590531 h 1476866"/>
                  <a:gd name="connsiteX1734" fmla="*/ 3709758 w 8526188"/>
                  <a:gd name="connsiteY1734" fmla="*/ 590727 h 1476866"/>
                  <a:gd name="connsiteX1735" fmla="*/ 3703385 w 8526188"/>
                  <a:gd name="connsiteY1735" fmla="*/ 572472 h 1476866"/>
                  <a:gd name="connsiteX1736" fmla="*/ 3701334 w 8526188"/>
                  <a:gd name="connsiteY1736" fmla="*/ 556938 h 1476866"/>
                  <a:gd name="connsiteX1737" fmla="*/ 3697834 w 8526188"/>
                  <a:gd name="connsiteY1737" fmla="*/ 555992 h 1476866"/>
                  <a:gd name="connsiteX1738" fmla="*/ 3547111 w 8526188"/>
                  <a:gd name="connsiteY1738" fmla="*/ 550985 h 1476866"/>
                  <a:gd name="connsiteX1739" fmla="*/ 3518081 w 8526188"/>
                  <a:gd name="connsiteY1739" fmla="*/ 561934 h 1476866"/>
                  <a:gd name="connsiteX1740" fmla="*/ 3509829 w 8526188"/>
                  <a:gd name="connsiteY1740" fmla="*/ 563923 h 1476866"/>
                  <a:gd name="connsiteX1741" fmla="*/ 3488387 w 8526188"/>
                  <a:gd name="connsiteY1741" fmla="*/ 590851 h 1476866"/>
                  <a:gd name="connsiteX1742" fmla="*/ 3484833 w 8526188"/>
                  <a:gd name="connsiteY1742" fmla="*/ 593585 h 1476866"/>
                  <a:gd name="connsiteX1743" fmla="*/ 3491966 w 8526188"/>
                  <a:gd name="connsiteY1743" fmla="*/ 591866 h 1476866"/>
                  <a:gd name="connsiteX1744" fmla="*/ 3514877 w 8526188"/>
                  <a:gd name="connsiteY1744" fmla="*/ 589915 h 1476866"/>
                  <a:gd name="connsiteX1745" fmla="*/ 3552545 w 8526188"/>
                  <a:gd name="connsiteY1745" fmla="*/ 560335 h 1476866"/>
                  <a:gd name="connsiteX1746" fmla="*/ 3554199 w 8526188"/>
                  <a:gd name="connsiteY1746" fmla="*/ 559394 h 1476866"/>
                  <a:gd name="connsiteX1747" fmla="*/ 3549101 w 8526188"/>
                  <a:gd name="connsiteY1747" fmla="*/ 553886 h 1476866"/>
                  <a:gd name="connsiteX1748" fmla="*/ 4836341 w 8526188"/>
                  <a:gd name="connsiteY1748" fmla="*/ 540527 h 1476866"/>
                  <a:gd name="connsiteX1749" fmla="*/ 4827830 w 8526188"/>
                  <a:gd name="connsiteY1749" fmla="*/ 544252 h 1476866"/>
                  <a:gd name="connsiteX1750" fmla="*/ 4824320 w 8526188"/>
                  <a:gd name="connsiteY1750" fmla="*/ 545201 h 1476866"/>
                  <a:gd name="connsiteX1751" fmla="*/ 4822269 w 8526188"/>
                  <a:gd name="connsiteY1751" fmla="*/ 560723 h 1476866"/>
                  <a:gd name="connsiteX1752" fmla="*/ 4815897 w 8526188"/>
                  <a:gd name="connsiteY1752" fmla="*/ 578976 h 1476866"/>
                  <a:gd name="connsiteX1753" fmla="*/ 4819656 w 8526188"/>
                  <a:gd name="connsiteY1753" fmla="*/ 578779 h 1476866"/>
                  <a:gd name="connsiteX1754" fmla="*/ 4830250 w 8526188"/>
                  <a:gd name="connsiteY1754" fmla="*/ 579684 h 1476866"/>
                  <a:gd name="connsiteX1755" fmla="*/ 4832595 w 8526188"/>
                  <a:gd name="connsiteY1755" fmla="*/ 554713 h 1476866"/>
                  <a:gd name="connsiteX1756" fmla="*/ 4978831 w 8526188"/>
                  <a:gd name="connsiteY1756" fmla="*/ 539342 h 1476866"/>
                  <a:gd name="connsiteX1757" fmla="*/ 4976559 w 8526188"/>
                  <a:gd name="connsiteY1757" fmla="*/ 542654 h 1476866"/>
                  <a:gd name="connsiteX1758" fmla="*/ 4971770 w 8526188"/>
                  <a:gd name="connsiteY1758" fmla="*/ 547829 h 1476866"/>
                  <a:gd name="connsiteX1759" fmla="*/ 4973117 w 8526188"/>
                  <a:gd name="connsiteY1759" fmla="*/ 548595 h 1476866"/>
                  <a:gd name="connsiteX1760" fmla="*/ 5010785 w 8526188"/>
                  <a:gd name="connsiteY1760" fmla="*/ 578175 h 1476866"/>
                  <a:gd name="connsiteX1761" fmla="*/ 5033698 w 8526188"/>
                  <a:gd name="connsiteY1761" fmla="*/ 580126 h 1476866"/>
                  <a:gd name="connsiteX1762" fmla="*/ 5040831 w 8526188"/>
                  <a:gd name="connsiteY1762" fmla="*/ 581845 h 1476866"/>
                  <a:gd name="connsiteX1763" fmla="*/ 5037268 w 8526188"/>
                  <a:gd name="connsiteY1763" fmla="*/ 579103 h 1476866"/>
                  <a:gd name="connsiteX1764" fmla="*/ 5015825 w 8526188"/>
                  <a:gd name="connsiteY1764" fmla="*/ 552174 h 1476866"/>
                  <a:gd name="connsiteX1765" fmla="*/ 5007582 w 8526188"/>
                  <a:gd name="connsiteY1765" fmla="*/ 550189 h 1476866"/>
                  <a:gd name="connsiteX1766" fmla="*/ 3550610 w 8526188"/>
                  <a:gd name="connsiteY1766" fmla="*/ 526427 h 1476866"/>
                  <a:gd name="connsiteX1767" fmla="*/ 3557412 w 8526188"/>
                  <a:gd name="connsiteY1767" fmla="*/ 544420 h 1476866"/>
                  <a:gd name="connsiteX1768" fmla="*/ 3561424 w 8526188"/>
                  <a:gd name="connsiteY1768" fmla="*/ 544890 h 1476866"/>
                  <a:gd name="connsiteX1769" fmla="*/ 3558134 w 8526188"/>
                  <a:gd name="connsiteY1769" fmla="*/ 546330 h 1476866"/>
                  <a:gd name="connsiteX1770" fmla="*/ 3559060 w 8526188"/>
                  <a:gd name="connsiteY1770" fmla="*/ 548780 h 1476866"/>
                  <a:gd name="connsiteX1771" fmla="*/ 3560570 w 8526188"/>
                  <a:gd name="connsiteY1771" fmla="*/ 555772 h 1476866"/>
                  <a:gd name="connsiteX1772" fmla="*/ 3571632 w 8526188"/>
                  <a:gd name="connsiteY1772" fmla="*/ 549483 h 1476866"/>
                  <a:gd name="connsiteX1773" fmla="*/ 3568800 w 8526188"/>
                  <a:gd name="connsiteY1773" fmla="*/ 554629 h 1476866"/>
                  <a:gd name="connsiteX1774" fmla="*/ 3562422 w 8526188"/>
                  <a:gd name="connsiteY1774" fmla="*/ 564900 h 1476866"/>
                  <a:gd name="connsiteX1775" fmla="*/ 3562955 w 8526188"/>
                  <a:gd name="connsiteY1775" fmla="*/ 568378 h 1476866"/>
                  <a:gd name="connsiteX1776" fmla="*/ 3561268 w 8526188"/>
                  <a:gd name="connsiteY1776" fmla="*/ 566759 h 1476866"/>
                  <a:gd name="connsiteX1777" fmla="*/ 3560462 w 8526188"/>
                  <a:gd name="connsiteY1777" fmla="*/ 568058 h 1476866"/>
                  <a:gd name="connsiteX1778" fmla="*/ 3544757 w 8526188"/>
                  <a:gd name="connsiteY1778" fmla="*/ 587371 h 1476866"/>
                  <a:gd name="connsiteX1779" fmla="*/ 3552681 w 8526188"/>
                  <a:gd name="connsiteY1779" fmla="*/ 586696 h 1476866"/>
                  <a:gd name="connsiteX1780" fmla="*/ 3565213 w 8526188"/>
                  <a:gd name="connsiteY1780" fmla="*/ 587043 h 1476866"/>
                  <a:gd name="connsiteX1781" fmla="*/ 3581847 w 8526188"/>
                  <a:gd name="connsiteY1781" fmla="*/ 567361 h 1476866"/>
                  <a:gd name="connsiteX1782" fmla="*/ 3588029 w 8526188"/>
                  <a:gd name="connsiteY1782" fmla="*/ 562004 h 1476866"/>
                  <a:gd name="connsiteX1783" fmla="*/ 3564159 w 8526188"/>
                  <a:gd name="connsiteY1783" fmla="*/ 541120 h 1476866"/>
                  <a:gd name="connsiteX1784" fmla="*/ 3760919 w 8526188"/>
                  <a:gd name="connsiteY1784" fmla="*/ 523607 h 1476866"/>
                  <a:gd name="connsiteX1785" fmla="*/ 3769657 w 8526188"/>
                  <a:gd name="connsiteY1785" fmla="*/ 548636 h 1476866"/>
                  <a:gd name="connsiteX1786" fmla="*/ 3770309 w 8526188"/>
                  <a:gd name="connsiteY1786" fmla="*/ 548812 h 1476866"/>
                  <a:gd name="connsiteX1787" fmla="*/ 3771132 w 8526188"/>
                  <a:gd name="connsiteY1787" fmla="*/ 524140 h 1476866"/>
                  <a:gd name="connsiteX1788" fmla="*/ 3441106 w 8526188"/>
                  <a:gd name="connsiteY1788" fmla="*/ 518515 h 1476866"/>
                  <a:gd name="connsiteX1789" fmla="*/ 3439700 w 8526188"/>
                  <a:gd name="connsiteY1789" fmla="*/ 521483 h 1476866"/>
                  <a:gd name="connsiteX1790" fmla="*/ 3432980 w 8526188"/>
                  <a:gd name="connsiteY1790" fmla="*/ 533587 h 1476866"/>
                  <a:gd name="connsiteX1791" fmla="*/ 3425608 w 8526188"/>
                  <a:gd name="connsiteY1791" fmla="*/ 542974 h 1476866"/>
                  <a:gd name="connsiteX1792" fmla="*/ 3456446 w 8526188"/>
                  <a:gd name="connsiteY1792" fmla="*/ 540348 h 1476866"/>
                  <a:gd name="connsiteX1793" fmla="*/ 4975378 w 8526188"/>
                  <a:gd name="connsiteY1793" fmla="*/ 514338 h 1476866"/>
                  <a:gd name="connsiteX1794" fmla="*/ 4961500 w 8526188"/>
                  <a:gd name="connsiteY1794" fmla="*/ 529383 h 1476866"/>
                  <a:gd name="connsiteX1795" fmla="*/ 4937345 w 8526188"/>
                  <a:gd name="connsiteY1795" fmla="*/ 550513 h 1476866"/>
                  <a:gd name="connsiteX1796" fmla="*/ 4943816 w 8526188"/>
                  <a:gd name="connsiteY1796" fmla="*/ 556121 h 1476866"/>
                  <a:gd name="connsiteX1797" fmla="*/ 4959858 w 8526188"/>
                  <a:gd name="connsiteY1797" fmla="*/ 575105 h 1476866"/>
                  <a:gd name="connsiteX1798" fmla="*/ 4972983 w 8526188"/>
                  <a:gd name="connsiteY1798" fmla="*/ 574956 h 1476866"/>
                  <a:gd name="connsiteX1799" fmla="*/ 4980905 w 8526188"/>
                  <a:gd name="connsiteY1799" fmla="*/ 575630 h 1476866"/>
                  <a:gd name="connsiteX1800" fmla="*/ 4965200 w 8526188"/>
                  <a:gd name="connsiteY1800" fmla="*/ 556318 h 1476866"/>
                  <a:gd name="connsiteX1801" fmla="*/ 4964592 w 8526188"/>
                  <a:gd name="connsiteY1801" fmla="*/ 555338 h 1476866"/>
                  <a:gd name="connsiteX1802" fmla="*/ 4962708 w 8526188"/>
                  <a:gd name="connsiteY1802" fmla="*/ 557146 h 1476866"/>
                  <a:gd name="connsiteX1803" fmla="*/ 4963303 w 8526188"/>
                  <a:gd name="connsiteY1803" fmla="*/ 553262 h 1476866"/>
                  <a:gd name="connsiteX1804" fmla="*/ 4956862 w 8526188"/>
                  <a:gd name="connsiteY1804" fmla="*/ 542889 h 1476866"/>
                  <a:gd name="connsiteX1805" fmla="*/ 4954030 w 8526188"/>
                  <a:gd name="connsiteY1805" fmla="*/ 537743 h 1476866"/>
                  <a:gd name="connsiteX1806" fmla="*/ 4965191 w 8526188"/>
                  <a:gd name="connsiteY1806" fmla="*/ 544088 h 1476866"/>
                  <a:gd name="connsiteX1807" fmla="*/ 4966603 w 8526188"/>
                  <a:gd name="connsiteY1807" fmla="*/ 537548 h 1476866"/>
                  <a:gd name="connsiteX1808" fmla="*/ 4967697 w 8526188"/>
                  <a:gd name="connsiteY1808" fmla="*/ 534654 h 1476866"/>
                  <a:gd name="connsiteX1809" fmla="*/ 4964239 w 8526188"/>
                  <a:gd name="connsiteY1809" fmla="*/ 533141 h 1476866"/>
                  <a:gd name="connsiteX1810" fmla="*/ 4968423 w 8526188"/>
                  <a:gd name="connsiteY1810" fmla="*/ 532733 h 1476866"/>
                  <a:gd name="connsiteX1811" fmla="*/ 4764739 w 8526188"/>
                  <a:gd name="connsiteY1811" fmla="*/ 511858 h 1476866"/>
                  <a:gd name="connsiteX1812" fmla="*/ 4754535 w 8526188"/>
                  <a:gd name="connsiteY1812" fmla="*/ 512391 h 1476866"/>
                  <a:gd name="connsiteX1813" fmla="*/ 4755359 w 8526188"/>
                  <a:gd name="connsiteY1813" fmla="*/ 537069 h 1476866"/>
                  <a:gd name="connsiteX1814" fmla="*/ 4755995 w 8526188"/>
                  <a:gd name="connsiteY1814" fmla="*/ 536897 h 1476866"/>
                  <a:gd name="connsiteX1815" fmla="*/ 3460292 w 8526188"/>
                  <a:gd name="connsiteY1815" fmla="*/ 511147 h 1476866"/>
                  <a:gd name="connsiteX1816" fmla="*/ 3469554 w 8526188"/>
                  <a:gd name="connsiteY1816" fmla="*/ 536360 h 1476866"/>
                  <a:gd name="connsiteX1817" fmla="*/ 3479709 w 8526188"/>
                  <a:gd name="connsiteY1817" fmla="*/ 530587 h 1476866"/>
                  <a:gd name="connsiteX1818" fmla="*/ 3476877 w 8526188"/>
                  <a:gd name="connsiteY1818" fmla="*/ 535733 h 1476866"/>
                  <a:gd name="connsiteX1819" fmla="*/ 3474223 w 8526188"/>
                  <a:gd name="connsiteY1819" fmla="*/ 540008 h 1476866"/>
                  <a:gd name="connsiteX1820" fmla="*/ 3498379 w 8526188"/>
                  <a:gd name="connsiteY1820" fmla="*/ 540677 h 1476866"/>
                  <a:gd name="connsiteX1821" fmla="*/ 3491975 w 8526188"/>
                  <a:gd name="connsiteY1821" fmla="*/ 531142 h 1476866"/>
                  <a:gd name="connsiteX1822" fmla="*/ 3466176 w 8526188"/>
                  <a:gd name="connsiteY1822" fmla="*/ 515393 h 1476866"/>
                  <a:gd name="connsiteX1823" fmla="*/ 3678860 w 8526188"/>
                  <a:gd name="connsiteY1823" fmla="*/ 511135 h 1476866"/>
                  <a:gd name="connsiteX1824" fmla="*/ 3679390 w 8526188"/>
                  <a:gd name="connsiteY1824" fmla="*/ 512207 h 1476866"/>
                  <a:gd name="connsiteX1825" fmla="*/ 3687918 w 8526188"/>
                  <a:gd name="connsiteY1825" fmla="*/ 544516 h 1476866"/>
                  <a:gd name="connsiteX1826" fmla="*/ 3699531 w 8526188"/>
                  <a:gd name="connsiteY1826" fmla="*/ 543288 h 1476866"/>
                  <a:gd name="connsiteX1827" fmla="*/ 3696164 w 8526188"/>
                  <a:gd name="connsiteY1827" fmla="*/ 517790 h 1476866"/>
                  <a:gd name="connsiteX1828" fmla="*/ 3696237 w 8526188"/>
                  <a:gd name="connsiteY1828" fmla="*/ 515611 h 1476866"/>
                  <a:gd name="connsiteX1829" fmla="*/ 5084555 w 8526188"/>
                  <a:gd name="connsiteY1829" fmla="*/ 506790 h 1476866"/>
                  <a:gd name="connsiteX1830" fmla="*/ 5069227 w 8526188"/>
                  <a:gd name="connsiteY1830" fmla="*/ 528600 h 1476866"/>
                  <a:gd name="connsiteX1831" fmla="*/ 5100036 w 8526188"/>
                  <a:gd name="connsiteY1831" fmla="*/ 531224 h 1476866"/>
                  <a:gd name="connsiteX1832" fmla="*/ 5092674 w 8526188"/>
                  <a:gd name="connsiteY1832" fmla="*/ 521851 h 1476866"/>
                  <a:gd name="connsiteX1833" fmla="*/ 5085955 w 8526188"/>
                  <a:gd name="connsiteY1833" fmla="*/ 509746 h 1476866"/>
                  <a:gd name="connsiteX1834" fmla="*/ 5065376 w 8526188"/>
                  <a:gd name="connsiteY1834" fmla="*/ 499400 h 1476866"/>
                  <a:gd name="connsiteX1835" fmla="*/ 5059480 w 8526188"/>
                  <a:gd name="connsiteY1835" fmla="*/ 503654 h 1476866"/>
                  <a:gd name="connsiteX1836" fmla="*/ 5033690 w 8526188"/>
                  <a:gd name="connsiteY1836" fmla="*/ 519397 h 1476866"/>
                  <a:gd name="connsiteX1837" fmla="*/ 5027669 w 8526188"/>
                  <a:gd name="connsiteY1837" fmla="*/ 528360 h 1476866"/>
                  <a:gd name="connsiteX1838" fmla="*/ 5051323 w 8526188"/>
                  <a:gd name="connsiteY1838" fmla="*/ 528090 h 1476866"/>
                  <a:gd name="connsiteX1839" fmla="*/ 5048779 w 8526188"/>
                  <a:gd name="connsiteY1839" fmla="*/ 523993 h 1476866"/>
                  <a:gd name="connsiteX1840" fmla="*/ 5045945 w 8526188"/>
                  <a:gd name="connsiteY1840" fmla="*/ 518847 h 1476866"/>
                  <a:gd name="connsiteX1841" fmla="*/ 5056110 w 8526188"/>
                  <a:gd name="connsiteY1841" fmla="*/ 524626 h 1476866"/>
                  <a:gd name="connsiteX1842" fmla="*/ 4847678 w 8526188"/>
                  <a:gd name="connsiteY1842" fmla="*/ 499158 h 1476866"/>
                  <a:gd name="connsiteX1843" fmla="*/ 4829421 w 8526188"/>
                  <a:gd name="connsiteY1843" fmla="*/ 503862 h 1476866"/>
                  <a:gd name="connsiteX1844" fmla="*/ 4829494 w 8526188"/>
                  <a:gd name="connsiteY1844" fmla="*/ 506041 h 1476866"/>
                  <a:gd name="connsiteX1845" fmla="*/ 4826124 w 8526188"/>
                  <a:gd name="connsiteY1845" fmla="*/ 531547 h 1476866"/>
                  <a:gd name="connsiteX1846" fmla="*/ 4838369 w 8526188"/>
                  <a:gd name="connsiteY1846" fmla="*/ 532842 h 1476866"/>
                  <a:gd name="connsiteX1847" fmla="*/ 4846781 w 8526188"/>
                  <a:gd name="connsiteY1847" fmla="*/ 500975 h 1476866"/>
                  <a:gd name="connsiteX1848" fmla="*/ 3235616 w 8526188"/>
                  <a:gd name="connsiteY1848" fmla="*/ 498421 h 1476866"/>
                  <a:gd name="connsiteX1849" fmla="*/ 3195780 w 8526188"/>
                  <a:gd name="connsiteY1849" fmla="*/ 560723 h 1476866"/>
                  <a:gd name="connsiteX1850" fmla="*/ 3132970 w 8526188"/>
                  <a:gd name="connsiteY1850" fmla="*/ 599538 h 1476866"/>
                  <a:gd name="connsiteX1851" fmla="*/ 3172800 w 8526188"/>
                  <a:gd name="connsiteY1851" fmla="*/ 537235 h 1476866"/>
                  <a:gd name="connsiteX1852" fmla="*/ 3235616 w 8526188"/>
                  <a:gd name="connsiteY1852" fmla="*/ 498421 h 1476866"/>
                  <a:gd name="connsiteX1853" fmla="*/ 3130416 w 8526188"/>
                  <a:gd name="connsiteY1853" fmla="*/ 496374 h 1476866"/>
                  <a:gd name="connsiteX1854" fmla="*/ 3087009 w 8526188"/>
                  <a:gd name="connsiteY1854" fmla="*/ 554591 h 1476866"/>
                  <a:gd name="connsiteX1855" fmla="*/ 3027769 w 8526188"/>
                  <a:gd name="connsiteY1855" fmla="*/ 596975 h 1476866"/>
                  <a:gd name="connsiteX1856" fmla="*/ 3071175 w 8526188"/>
                  <a:gd name="connsiteY1856" fmla="*/ 538758 h 1476866"/>
                  <a:gd name="connsiteX1857" fmla="*/ 3130416 w 8526188"/>
                  <a:gd name="connsiteY1857" fmla="*/ 496374 h 1476866"/>
                  <a:gd name="connsiteX1858" fmla="*/ 5290047 w 8526188"/>
                  <a:gd name="connsiteY1858" fmla="*/ 486673 h 1476866"/>
                  <a:gd name="connsiteX1859" fmla="*/ 5352857 w 8526188"/>
                  <a:gd name="connsiteY1859" fmla="*/ 525488 h 1476866"/>
                  <a:gd name="connsiteX1860" fmla="*/ 5392695 w 8526188"/>
                  <a:gd name="connsiteY1860" fmla="*/ 587782 h 1476866"/>
                  <a:gd name="connsiteX1861" fmla="*/ 5329876 w 8526188"/>
                  <a:gd name="connsiteY1861" fmla="*/ 548976 h 1476866"/>
                  <a:gd name="connsiteX1862" fmla="*/ 5290047 w 8526188"/>
                  <a:gd name="connsiteY1862" fmla="*/ 486673 h 1476866"/>
                  <a:gd name="connsiteX1863" fmla="*/ 5395249 w 8526188"/>
                  <a:gd name="connsiteY1863" fmla="*/ 484634 h 1476866"/>
                  <a:gd name="connsiteX1864" fmla="*/ 5454490 w 8526188"/>
                  <a:gd name="connsiteY1864" fmla="*/ 527018 h 1476866"/>
                  <a:gd name="connsiteX1865" fmla="*/ 5497897 w 8526188"/>
                  <a:gd name="connsiteY1865" fmla="*/ 585235 h 1476866"/>
                  <a:gd name="connsiteX1866" fmla="*/ 5438656 w 8526188"/>
                  <a:gd name="connsiteY1866" fmla="*/ 542851 h 1476866"/>
                  <a:gd name="connsiteX1867" fmla="*/ 5395249 w 8526188"/>
                  <a:gd name="connsiteY1867" fmla="*/ 484634 h 1476866"/>
                  <a:gd name="connsiteX1868" fmla="*/ 3740781 w 8526188"/>
                  <a:gd name="connsiteY1868" fmla="*/ 480357 h 1476866"/>
                  <a:gd name="connsiteX1869" fmla="*/ 3753368 w 8526188"/>
                  <a:gd name="connsiteY1869" fmla="*/ 503613 h 1476866"/>
                  <a:gd name="connsiteX1870" fmla="*/ 3773090 w 8526188"/>
                  <a:gd name="connsiteY1870" fmla="*/ 508695 h 1476866"/>
                  <a:gd name="connsiteX1871" fmla="*/ 3776136 w 8526188"/>
                  <a:gd name="connsiteY1871" fmla="*/ 488853 h 1476866"/>
                  <a:gd name="connsiteX1872" fmla="*/ 3778027 w 8526188"/>
                  <a:gd name="connsiteY1872" fmla="*/ 480919 h 1476866"/>
                  <a:gd name="connsiteX1873" fmla="*/ 3773352 w 8526188"/>
                  <a:gd name="connsiteY1873" fmla="*/ 481503 h 1476866"/>
                  <a:gd name="connsiteX1874" fmla="*/ 3758060 w 8526188"/>
                  <a:gd name="connsiteY1874" fmla="*/ 480965 h 1476866"/>
                  <a:gd name="connsiteX1875" fmla="*/ 3757788 w 8526188"/>
                  <a:gd name="connsiteY1875" fmla="*/ 481221 h 1476866"/>
                  <a:gd name="connsiteX1876" fmla="*/ 3752417 w 8526188"/>
                  <a:gd name="connsiteY1876" fmla="*/ 485658 h 1476866"/>
                  <a:gd name="connsiteX1877" fmla="*/ 3753024 w 8526188"/>
                  <a:gd name="connsiteY1877" fmla="*/ 480788 h 1476866"/>
                  <a:gd name="connsiteX1878" fmla="*/ 3794990 w 8526188"/>
                  <a:gd name="connsiteY1878" fmla="*/ 478798 h 1476866"/>
                  <a:gd name="connsiteX1879" fmla="*/ 3781812 w 8526188"/>
                  <a:gd name="connsiteY1879" fmla="*/ 480446 h 1476866"/>
                  <a:gd name="connsiteX1880" fmla="*/ 3786996 w 8526188"/>
                  <a:gd name="connsiteY1880" fmla="*/ 486778 h 1476866"/>
                  <a:gd name="connsiteX1881" fmla="*/ 3790055 w 8526188"/>
                  <a:gd name="connsiteY1881" fmla="*/ 491162 h 1476866"/>
                  <a:gd name="connsiteX1882" fmla="*/ 2988448 w 8526188"/>
                  <a:gd name="connsiteY1882" fmla="*/ 477481 h 1476866"/>
                  <a:gd name="connsiteX1883" fmla="*/ 3039517 w 8526188"/>
                  <a:gd name="connsiteY1883" fmla="*/ 482588 h 1476866"/>
                  <a:gd name="connsiteX1884" fmla="*/ 3107944 w 8526188"/>
                  <a:gd name="connsiteY1884" fmla="*/ 508630 h 1476866"/>
                  <a:gd name="connsiteX1885" fmla="*/ 3034916 w 8526188"/>
                  <a:gd name="connsiteY1885" fmla="*/ 504545 h 1476866"/>
                  <a:gd name="connsiteX1886" fmla="*/ 2966490 w 8526188"/>
                  <a:gd name="connsiteY1886" fmla="*/ 478502 h 1476866"/>
                  <a:gd name="connsiteX1887" fmla="*/ 2988448 w 8526188"/>
                  <a:gd name="connsiteY1887" fmla="*/ 477481 h 1476866"/>
                  <a:gd name="connsiteX1888" fmla="*/ 4784862 w 8526188"/>
                  <a:gd name="connsiteY1888" fmla="*/ 468635 h 1476866"/>
                  <a:gd name="connsiteX1889" fmla="*/ 4772643 w 8526188"/>
                  <a:gd name="connsiteY1889" fmla="*/ 469066 h 1476866"/>
                  <a:gd name="connsiteX1890" fmla="*/ 4773246 w 8526188"/>
                  <a:gd name="connsiteY1890" fmla="*/ 473909 h 1476866"/>
                  <a:gd name="connsiteX1891" fmla="*/ 4767877 w 8526188"/>
                  <a:gd name="connsiteY1891" fmla="*/ 469472 h 1476866"/>
                  <a:gd name="connsiteX1892" fmla="*/ 4767633 w 8526188"/>
                  <a:gd name="connsiteY1892" fmla="*/ 469242 h 1476866"/>
                  <a:gd name="connsiteX1893" fmla="*/ 4752824 w 8526188"/>
                  <a:gd name="connsiteY1893" fmla="*/ 469763 h 1476866"/>
                  <a:gd name="connsiteX1894" fmla="*/ 4747624 w 8526188"/>
                  <a:gd name="connsiteY1894" fmla="*/ 469113 h 1476866"/>
                  <a:gd name="connsiteX1895" fmla="*/ 4749529 w 8526188"/>
                  <a:gd name="connsiteY1895" fmla="*/ 477102 h 1476866"/>
                  <a:gd name="connsiteX1896" fmla="*/ 4752577 w 8526188"/>
                  <a:gd name="connsiteY1896" fmla="*/ 496945 h 1476866"/>
                  <a:gd name="connsiteX1897" fmla="*/ 4772290 w 8526188"/>
                  <a:gd name="connsiteY1897" fmla="*/ 491866 h 1476866"/>
                  <a:gd name="connsiteX1898" fmla="*/ 4730641 w 8526188"/>
                  <a:gd name="connsiteY1898" fmla="*/ 466989 h 1476866"/>
                  <a:gd name="connsiteX1899" fmla="*/ 4735604 w 8526188"/>
                  <a:gd name="connsiteY1899" fmla="*/ 479420 h 1476866"/>
                  <a:gd name="connsiteX1900" fmla="*/ 4738669 w 8526188"/>
                  <a:gd name="connsiteY1900" fmla="*/ 475028 h 1476866"/>
                  <a:gd name="connsiteX1901" fmla="*/ 4743893 w 8526188"/>
                  <a:gd name="connsiteY1901" fmla="*/ 468646 h 1476866"/>
                  <a:gd name="connsiteX1902" fmla="*/ 5537409 w 8526188"/>
                  <a:gd name="connsiteY1902" fmla="*/ 465741 h 1476866"/>
                  <a:gd name="connsiteX1903" fmla="*/ 5559177 w 8526188"/>
                  <a:gd name="connsiteY1903" fmla="*/ 466762 h 1476866"/>
                  <a:gd name="connsiteX1904" fmla="*/ 5490751 w 8526188"/>
                  <a:gd name="connsiteY1904" fmla="*/ 492805 h 1476866"/>
                  <a:gd name="connsiteX1905" fmla="*/ 5417723 w 8526188"/>
                  <a:gd name="connsiteY1905" fmla="*/ 496890 h 1476866"/>
                  <a:gd name="connsiteX1906" fmla="*/ 5486150 w 8526188"/>
                  <a:gd name="connsiteY1906" fmla="*/ 470848 h 1476866"/>
                  <a:gd name="connsiteX1907" fmla="*/ 5537409 w 8526188"/>
                  <a:gd name="connsiteY1907" fmla="*/ 465741 h 1476866"/>
                  <a:gd name="connsiteX1908" fmla="*/ 3653264 w 8526188"/>
                  <a:gd name="connsiteY1908" fmla="*/ 460094 h 1476866"/>
                  <a:gd name="connsiteX1909" fmla="*/ 3654587 w 8526188"/>
                  <a:gd name="connsiteY1909" fmla="*/ 461951 h 1476866"/>
                  <a:gd name="connsiteX1910" fmla="*/ 3669951 w 8526188"/>
                  <a:gd name="connsiteY1910" fmla="*/ 493082 h 1476866"/>
                  <a:gd name="connsiteX1911" fmla="*/ 3696941 w 8526188"/>
                  <a:gd name="connsiteY1911" fmla="*/ 494490 h 1476866"/>
                  <a:gd name="connsiteX1912" fmla="*/ 3697620 w 8526188"/>
                  <a:gd name="connsiteY1912" fmla="*/ 474147 h 1476866"/>
                  <a:gd name="connsiteX1913" fmla="*/ 3663556 w 8526188"/>
                  <a:gd name="connsiteY1913" fmla="*/ 464780 h 1476866"/>
                  <a:gd name="connsiteX1914" fmla="*/ 4873443 w 8526188"/>
                  <a:gd name="connsiteY1914" fmla="*/ 448111 h 1476866"/>
                  <a:gd name="connsiteX1915" fmla="*/ 4862620 w 8526188"/>
                  <a:gd name="connsiteY1915" fmla="*/ 453040 h 1476866"/>
                  <a:gd name="connsiteX1916" fmla="*/ 4828043 w 8526188"/>
                  <a:gd name="connsiteY1916" fmla="*/ 462548 h 1476866"/>
                  <a:gd name="connsiteX1917" fmla="*/ 4828717 w 8526188"/>
                  <a:gd name="connsiteY1917" fmla="*/ 482740 h 1476866"/>
                  <a:gd name="connsiteX1918" fmla="*/ 4856497 w 8526188"/>
                  <a:gd name="connsiteY1918" fmla="*/ 481289 h 1476866"/>
                  <a:gd name="connsiteX1919" fmla="*/ 4871583 w 8526188"/>
                  <a:gd name="connsiteY1919" fmla="*/ 450722 h 1476866"/>
                  <a:gd name="connsiteX1920" fmla="*/ 3096194 w 8526188"/>
                  <a:gd name="connsiteY1920" fmla="*/ 422839 h 1476866"/>
                  <a:gd name="connsiteX1921" fmla="*/ 3164629 w 8526188"/>
                  <a:gd name="connsiteY1921" fmla="*/ 450928 h 1476866"/>
                  <a:gd name="connsiteX1922" fmla="*/ 3214160 w 8526188"/>
                  <a:gd name="connsiteY1922" fmla="*/ 505568 h 1476866"/>
                  <a:gd name="connsiteX1923" fmla="*/ 3192202 w 8526188"/>
                  <a:gd name="connsiteY1923" fmla="*/ 500141 h 1476866"/>
                  <a:gd name="connsiteX1924" fmla="*/ 3177306 w 8526188"/>
                  <a:gd name="connsiteY1924" fmla="*/ 492876 h 1476866"/>
                  <a:gd name="connsiteX1925" fmla="*/ 3175075 w 8526188"/>
                  <a:gd name="connsiteY1925" fmla="*/ 496927 h 1476866"/>
                  <a:gd name="connsiteX1926" fmla="*/ 3134502 w 8526188"/>
                  <a:gd name="connsiteY1926" fmla="*/ 549998 h 1476866"/>
                  <a:gd name="connsiteX1927" fmla="*/ 3075261 w 8526188"/>
                  <a:gd name="connsiteY1927" fmla="*/ 592382 h 1476866"/>
                  <a:gd name="connsiteX1928" fmla="*/ 3118668 w 8526188"/>
                  <a:gd name="connsiteY1928" fmla="*/ 534165 h 1476866"/>
                  <a:gd name="connsiteX1929" fmla="*/ 3158822 w 8526188"/>
                  <a:gd name="connsiteY1929" fmla="*/ 502633 h 1476866"/>
                  <a:gd name="connsiteX1930" fmla="*/ 3167661 w 8526188"/>
                  <a:gd name="connsiteY1930" fmla="*/ 497607 h 1476866"/>
                  <a:gd name="connsiteX1931" fmla="*/ 3152882 w 8526188"/>
                  <a:gd name="connsiteY1931" fmla="*/ 496948 h 1476866"/>
                  <a:gd name="connsiteX1932" fmla="*/ 3103858 w 8526188"/>
                  <a:gd name="connsiteY1932" fmla="*/ 487180 h 1476866"/>
                  <a:gd name="connsiteX1933" fmla="*/ 3040532 w 8526188"/>
                  <a:gd name="connsiteY1933" fmla="*/ 455014 h 1476866"/>
                  <a:gd name="connsiteX1934" fmla="*/ 3111005 w 8526188"/>
                  <a:gd name="connsiteY1934" fmla="*/ 465739 h 1476866"/>
                  <a:gd name="connsiteX1935" fmla="*/ 3169607 w 8526188"/>
                  <a:gd name="connsiteY1935" fmla="*/ 494530 h 1476866"/>
                  <a:gd name="connsiteX1936" fmla="*/ 3171144 w 8526188"/>
                  <a:gd name="connsiteY1936" fmla="*/ 495627 h 1476866"/>
                  <a:gd name="connsiteX1937" fmla="*/ 3176594 w 8526188"/>
                  <a:gd name="connsiteY1937" fmla="*/ 492528 h 1476866"/>
                  <a:gd name="connsiteX1938" fmla="*/ 3145733 w 8526188"/>
                  <a:gd name="connsiteY1938" fmla="*/ 477478 h 1476866"/>
                  <a:gd name="connsiteX1939" fmla="*/ 3096194 w 8526188"/>
                  <a:gd name="connsiteY1939" fmla="*/ 422839 h 1476866"/>
                  <a:gd name="connsiteX1940" fmla="*/ 3620207 w 8526188"/>
                  <a:gd name="connsiteY1940" fmla="*/ 415620 h 1476866"/>
                  <a:gd name="connsiteX1941" fmla="*/ 3626912 w 8526188"/>
                  <a:gd name="connsiteY1941" fmla="*/ 423091 h 1476866"/>
                  <a:gd name="connsiteX1942" fmla="*/ 3649030 w 8526188"/>
                  <a:gd name="connsiteY1942" fmla="*/ 454148 h 1476866"/>
                  <a:gd name="connsiteX1943" fmla="*/ 3666109 w 8526188"/>
                  <a:gd name="connsiteY1943" fmla="*/ 452012 h 1476866"/>
                  <a:gd name="connsiteX1944" fmla="*/ 3700536 w 8526188"/>
                  <a:gd name="connsiteY1944" fmla="*/ 453224 h 1476866"/>
                  <a:gd name="connsiteX1945" fmla="*/ 3702592 w 8526188"/>
                  <a:gd name="connsiteY1945" fmla="*/ 439830 h 1476866"/>
                  <a:gd name="connsiteX1946" fmla="*/ 3704473 w 8526188"/>
                  <a:gd name="connsiteY1946" fmla="*/ 431938 h 1476866"/>
                  <a:gd name="connsiteX1947" fmla="*/ 3674272 w 8526188"/>
                  <a:gd name="connsiteY1947" fmla="*/ 431009 h 1476866"/>
                  <a:gd name="connsiteX1948" fmla="*/ 5429463 w 8526188"/>
                  <a:gd name="connsiteY1948" fmla="*/ 411091 h 1476866"/>
                  <a:gd name="connsiteX1949" fmla="*/ 5379932 w 8526188"/>
                  <a:gd name="connsiteY1949" fmla="*/ 465730 h 1476866"/>
                  <a:gd name="connsiteX1950" fmla="*/ 5349070 w 8526188"/>
                  <a:gd name="connsiteY1950" fmla="*/ 480779 h 1476866"/>
                  <a:gd name="connsiteX1951" fmla="*/ 5354528 w 8526188"/>
                  <a:gd name="connsiteY1951" fmla="*/ 483883 h 1476866"/>
                  <a:gd name="connsiteX1952" fmla="*/ 5356058 w 8526188"/>
                  <a:gd name="connsiteY1952" fmla="*/ 482790 h 1476866"/>
                  <a:gd name="connsiteX1953" fmla="*/ 5414661 w 8526188"/>
                  <a:gd name="connsiteY1953" fmla="*/ 453990 h 1476866"/>
                  <a:gd name="connsiteX1954" fmla="*/ 5485135 w 8526188"/>
                  <a:gd name="connsiteY1954" fmla="*/ 443274 h 1476866"/>
                  <a:gd name="connsiteX1955" fmla="*/ 5421809 w 8526188"/>
                  <a:gd name="connsiteY1955" fmla="*/ 475440 h 1476866"/>
                  <a:gd name="connsiteX1956" fmla="*/ 5372784 w 8526188"/>
                  <a:gd name="connsiteY1956" fmla="*/ 485208 h 1476866"/>
                  <a:gd name="connsiteX1957" fmla="*/ 5358018 w 8526188"/>
                  <a:gd name="connsiteY1957" fmla="*/ 485867 h 1476866"/>
                  <a:gd name="connsiteX1958" fmla="*/ 5366844 w 8526188"/>
                  <a:gd name="connsiteY1958" fmla="*/ 490885 h 1476866"/>
                  <a:gd name="connsiteX1959" fmla="*/ 5406998 w 8526188"/>
                  <a:gd name="connsiteY1959" fmla="*/ 522417 h 1476866"/>
                  <a:gd name="connsiteX1960" fmla="*/ 5450405 w 8526188"/>
                  <a:gd name="connsiteY1960" fmla="*/ 580634 h 1476866"/>
                  <a:gd name="connsiteX1961" fmla="*/ 5391164 w 8526188"/>
                  <a:gd name="connsiteY1961" fmla="*/ 538250 h 1476866"/>
                  <a:gd name="connsiteX1962" fmla="*/ 5350590 w 8526188"/>
                  <a:gd name="connsiteY1962" fmla="*/ 485179 h 1476866"/>
                  <a:gd name="connsiteX1963" fmla="*/ 5348359 w 8526188"/>
                  <a:gd name="connsiteY1963" fmla="*/ 481126 h 1476866"/>
                  <a:gd name="connsiteX1964" fmla="*/ 5333456 w 8526188"/>
                  <a:gd name="connsiteY1964" fmla="*/ 488393 h 1476866"/>
                  <a:gd name="connsiteX1965" fmla="*/ 5311497 w 8526188"/>
                  <a:gd name="connsiteY1965" fmla="*/ 493820 h 1476866"/>
                  <a:gd name="connsiteX1966" fmla="*/ 5361037 w 8526188"/>
                  <a:gd name="connsiteY1966" fmla="*/ 439180 h 1476866"/>
                  <a:gd name="connsiteX1967" fmla="*/ 5429463 w 8526188"/>
                  <a:gd name="connsiteY1967" fmla="*/ 411091 h 1476866"/>
                  <a:gd name="connsiteX1968" fmla="*/ 3149311 w 8526188"/>
                  <a:gd name="connsiteY1968" fmla="*/ 409052 h 1476866"/>
                  <a:gd name="connsiteX1969" fmla="*/ 3170632 w 8526188"/>
                  <a:gd name="connsiteY1969" fmla="*/ 416968 h 1476866"/>
                  <a:gd name="connsiteX1970" fmla="*/ 3213702 w 8526188"/>
                  <a:gd name="connsiteY1970" fmla="*/ 444498 h 1476866"/>
                  <a:gd name="connsiteX1971" fmla="*/ 3201522 w 8526188"/>
                  <a:gd name="connsiteY1971" fmla="*/ 429668 h 1476866"/>
                  <a:gd name="connsiteX1972" fmla="*/ 3191180 w 8526188"/>
                  <a:gd name="connsiteY1972" fmla="*/ 409560 h 1476866"/>
                  <a:gd name="connsiteX1973" fmla="*/ 3256034 w 8526188"/>
                  <a:gd name="connsiteY1973" fmla="*/ 445304 h 1476866"/>
                  <a:gd name="connsiteX1974" fmla="*/ 3298934 w 8526188"/>
                  <a:gd name="connsiteY1974" fmla="*/ 505052 h 1476866"/>
                  <a:gd name="connsiteX1975" fmla="*/ 3290429 w 8526188"/>
                  <a:gd name="connsiteY1975" fmla="*/ 501895 h 1476866"/>
                  <a:gd name="connsiteX1976" fmla="*/ 3286227 w 8526188"/>
                  <a:gd name="connsiteY1976" fmla="*/ 515459 h 1476866"/>
                  <a:gd name="connsiteX1977" fmla="*/ 3265736 w 8526188"/>
                  <a:gd name="connsiteY1977" fmla="*/ 557146 h 1476866"/>
                  <a:gd name="connsiteX1978" fmla="*/ 3220799 w 8526188"/>
                  <a:gd name="connsiteY1978" fmla="*/ 605662 h 1476866"/>
                  <a:gd name="connsiteX1979" fmla="*/ 3226350 w 8526188"/>
                  <a:gd name="connsiteY1979" fmla="*/ 586574 h 1476866"/>
                  <a:gd name="connsiteX1980" fmla="*/ 3239647 w 8526188"/>
                  <a:gd name="connsiteY1980" fmla="*/ 559523 h 1476866"/>
                  <a:gd name="connsiteX1981" fmla="*/ 3200573 w 8526188"/>
                  <a:gd name="connsiteY1981" fmla="*/ 590208 h 1476866"/>
                  <a:gd name="connsiteX1982" fmla="*/ 3181486 w 8526188"/>
                  <a:gd name="connsiteY1982" fmla="*/ 601060 h 1476866"/>
                  <a:gd name="connsiteX1983" fmla="*/ 3224893 w 8526188"/>
                  <a:gd name="connsiteY1983" fmla="*/ 542843 h 1476866"/>
                  <a:gd name="connsiteX1984" fmla="*/ 3284123 w 8526188"/>
                  <a:gd name="connsiteY1984" fmla="*/ 500459 h 1476866"/>
                  <a:gd name="connsiteX1985" fmla="*/ 3281588 w 8526188"/>
                  <a:gd name="connsiteY1985" fmla="*/ 505066 h 1476866"/>
                  <a:gd name="connsiteX1986" fmla="*/ 3286859 w 8526188"/>
                  <a:gd name="connsiteY1986" fmla="*/ 500571 h 1476866"/>
                  <a:gd name="connsiteX1987" fmla="*/ 3277613 w 8526188"/>
                  <a:gd name="connsiteY1987" fmla="*/ 497139 h 1476866"/>
                  <a:gd name="connsiteX1988" fmla="*/ 3234535 w 8526188"/>
                  <a:gd name="connsiteY1988" fmla="*/ 469601 h 1476866"/>
                  <a:gd name="connsiteX1989" fmla="*/ 3246720 w 8526188"/>
                  <a:gd name="connsiteY1989" fmla="*/ 484439 h 1476866"/>
                  <a:gd name="connsiteX1990" fmla="*/ 3257057 w 8526188"/>
                  <a:gd name="connsiteY1990" fmla="*/ 504544 h 1476866"/>
                  <a:gd name="connsiteX1991" fmla="*/ 3192202 w 8526188"/>
                  <a:gd name="connsiteY1991" fmla="*/ 468800 h 1476866"/>
                  <a:gd name="connsiteX1992" fmla="*/ 3149311 w 8526188"/>
                  <a:gd name="connsiteY1992" fmla="*/ 409052 h 1476866"/>
                  <a:gd name="connsiteX1993" fmla="*/ 4906762 w 8526188"/>
                  <a:gd name="connsiteY1993" fmla="*/ 403497 h 1476866"/>
                  <a:gd name="connsiteX1994" fmla="*/ 4851374 w 8526188"/>
                  <a:gd name="connsiteY1994" fmla="*/ 419261 h 1476866"/>
                  <a:gd name="connsiteX1995" fmla="*/ 4821182 w 8526188"/>
                  <a:gd name="connsiteY1995" fmla="*/ 420190 h 1476866"/>
                  <a:gd name="connsiteX1996" fmla="*/ 4823064 w 8526188"/>
                  <a:gd name="connsiteY1996" fmla="*/ 428081 h 1476866"/>
                  <a:gd name="connsiteX1997" fmla="*/ 4825125 w 8526188"/>
                  <a:gd name="connsiteY1997" fmla="*/ 441502 h 1476866"/>
                  <a:gd name="connsiteX1998" fmla="*/ 4860065 w 8526188"/>
                  <a:gd name="connsiteY1998" fmla="*/ 440272 h 1476866"/>
                  <a:gd name="connsiteX1999" fmla="*/ 4877474 w 8526188"/>
                  <a:gd name="connsiteY1999" fmla="*/ 442449 h 1476866"/>
                  <a:gd name="connsiteX2000" fmla="*/ 4899255 w 8526188"/>
                  <a:gd name="connsiteY2000" fmla="*/ 411863 h 1476866"/>
                  <a:gd name="connsiteX2001" fmla="*/ 5376354 w 8526188"/>
                  <a:gd name="connsiteY2001" fmla="*/ 397304 h 1476866"/>
                  <a:gd name="connsiteX2002" fmla="*/ 5333463 w 8526188"/>
                  <a:gd name="connsiteY2002" fmla="*/ 457052 h 1476866"/>
                  <a:gd name="connsiteX2003" fmla="*/ 5268606 w 8526188"/>
                  <a:gd name="connsiteY2003" fmla="*/ 492796 h 1476866"/>
                  <a:gd name="connsiteX2004" fmla="*/ 5278944 w 8526188"/>
                  <a:gd name="connsiteY2004" fmla="*/ 472691 h 1476866"/>
                  <a:gd name="connsiteX2005" fmla="*/ 5291119 w 8526188"/>
                  <a:gd name="connsiteY2005" fmla="*/ 457865 h 1476866"/>
                  <a:gd name="connsiteX2006" fmla="*/ 5248050 w 8526188"/>
                  <a:gd name="connsiteY2006" fmla="*/ 485206 h 1476866"/>
                  <a:gd name="connsiteX2007" fmla="*/ 5238711 w 8526188"/>
                  <a:gd name="connsiteY2007" fmla="*/ 488757 h 1476866"/>
                  <a:gd name="connsiteX2008" fmla="*/ 5244090 w 8526188"/>
                  <a:gd name="connsiteY2008" fmla="*/ 493343 h 1476866"/>
                  <a:gd name="connsiteX2009" fmla="*/ 5241540 w 8526188"/>
                  <a:gd name="connsiteY2009" fmla="*/ 488711 h 1476866"/>
                  <a:gd name="connsiteX2010" fmla="*/ 5300781 w 8526188"/>
                  <a:gd name="connsiteY2010" fmla="*/ 531095 h 1476866"/>
                  <a:gd name="connsiteX2011" fmla="*/ 5344188 w 8526188"/>
                  <a:gd name="connsiteY2011" fmla="*/ 589312 h 1476866"/>
                  <a:gd name="connsiteX2012" fmla="*/ 5325101 w 8526188"/>
                  <a:gd name="connsiteY2012" fmla="*/ 578460 h 1476866"/>
                  <a:gd name="connsiteX2013" fmla="*/ 5285997 w 8526188"/>
                  <a:gd name="connsiteY2013" fmla="*/ 547753 h 1476866"/>
                  <a:gd name="connsiteX2014" fmla="*/ 5299306 w 8526188"/>
                  <a:gd name="connsiteY2014" fmla="*/ 574828 h 1476866"/>
                  <a:gd name="connsiteX2015" fmla="*/ 5304857 w 8526188"/>
                  <a:gd name="connsiteY2015" fmla="*/ 593913 h 1476866"/>
                  <a:gd name="connsiteX2016" fmla="*/ 5259919 w 8526188"/>
                  <a:gd name="connsiteY2016" fmla="*/ 545406 h 1476866"/>
                  <a:gd name="connsiteX2017" fmla="*/ 5239431 w 8526188"/>
                  <a:gd name="connsiteY2017" fmla="*/ 503719 h 1476866"/>
                  <a:gd name="connsiteX2018" fmla="*/ 5235207 w 8526188"/>
                  <a:gd name="connsiteY2018" fmla="*/ 490089 h 1476866"/>
                  <a:gd name="connsiteX2019" fmla="*/ 5226729 w 8526188"/>
                  <a:gd name="connsiteY2019" fmla="*/ 493312 h 1476866"/>
                  <a:gd name="connsiteX2020" fmla="*/ 5269620 w 8526188"/>
                  <a:gd name="connsiteY2020" fmla="*/ 433564 h 1476866"/>
                  <a:gd name="connsiteX2021" fmla="*/ 5334477 w 8526188"/>
                  <a:gd name="connsiteY2021" fmla="*/ 397820 h 1476866"/>
                  <a:gd name="connsiteX2022" fmla="*/ 5324139 w 8526188"/>
                  <a:gd name="connsiteY2022" fmla="*/ 417928 h 1476866"/>
                  <a:gd name="connsiteX2023" fmla="*/ 5311972 w 8526188"/>
                  <a:gd name="connsiteY2023" fmla="*/ 432744 h 1476866"/>
                  <a:gd name="connsiteX2024" fmla="*/ 5355033 w 8526188"/>
                  <a:gd name="connsiteY2024" fmla="*/ 405220 h 1476866"/>
                  <a:gd name="connsiteX2025" fmla="*/ 5376354 w 8526188"/>
                  <a:gd name="connsiteY2025" fmla="*/ 397304 h 1476866"/>
                  <a:gd name="connsiteX2026" fmla="*/ 3833099 w 8526188"/>
                  <a:gd name="connsiteY2026" fmla="*/ 284447 h 1476866"/>
                  <a:gd name="connsiteX2027" fmla="*/ 3796331 w 8526188"/>
                  <a:gd name="connsiteY2027" fmla="*/ 362067 h 1476866"/>
                  <a:gd name="connsiteX2028" fmla="*/ 3749987 w 8526188"/>
                  <a:gd name="connsiteY2028" fmla="*/ 403694 h 1476866"/>
                  <a:gd name="connsiteX2029" fmla="*/ 3729624 w 8526188"/>
                  <a:gd name="connsiteY2029" fmla="*/ 415547 h 1476866"/>
                  <a:gd name="connsiteX2030" fmla="*/ 3739320 w 8526188"/>
                  <a:gd name="connsiteY2030" fmla="*/ 418307 h 1476866"/>
                  <a:gd name="connsiteX2031" fmla="*/ 3763133 w 8526188"/>
                  <a:gd name="connsiteY2031" fmla="*/ 429478 h 1476866"/>
                  <a:gd name="connsiteX2032" fmla="*/ 3736512 w 8526188"/>
                  <a:gd name="connsiteY2032" fmla="*/ 432924 h 1476866"/>
                  <a:gd name="connsiteX2033" fmla="*/ 3708799 w 8526188"/>
                  <a:gd name="connsiteY2033" fmla="*/ 432071 h 1476866"/>
                  <a:gd name="connsiteX2034" fmla="*/ 3713452 w 8526188"/>
                  <a:gd name="connsiteY2034" fmla="*/ 437755 h 1476866"/>
                  <a:gd name="connsiteX2035" fmla="*/ 3725375 w 8526188"/>
                  <a:gd name="connsiteY2035" fmla="*/ 454841 h 1476866"/>
                  <a:gd name="connsiteX2036" fmla="*/ 3756355 w 8526188"/>
                  <a:gd name="connsiteY2036" fmla="*/ 463360 h 1476866"/>
                  <a:gd name="connsiteX2037" fmla="*/ 3756693 w 8526188"/>
                  <a:gd name="connsiteY2037" fmla="*/ 461653 h 1476866"/>
                  <a:gd name="connsiteX2038" fmla="*/ 3777436 w 8526188"/>
                  <a:gd name="connsiteY2038" fmla="*/ 408545 h 1476866"/>
                  <a:gd name="connsiteX2039" fmla="*/ 3831568 w 8526188"/>
                  <a:gd name="connsiteY2039" fmla="*/ 345219 h 1476866"/>
                  <a:gd name="connsiteX2040" fmla="*/ 3806549 w 8526188"/>
                  <a:gd name="connsiteY2040" fmla="*/ 422332 h 1476866"/>
                  <a:gd name="connsiteX2041" fmla="*/ 3771940 w 8526188"/>
                  <a:gd name="connsiteY2041" fmla="*/ 467646 h 1476866"/>
                  <a:gd name="connsiteX2042" fmla="*/ 3775905 w 8526188"/>
                  <a:gd name="connsiteY2042" fmla="*/ 468736 h 1476866"/>
                  <a:gd name="connsiteX2043" fmla="*/ 3795454 w 8526188"/>
                  <a:gd name="connsiteY2043" fmla="*/ 477636 h 1476866"/>
                  <a:gd name="connsiteX2044" fmla="*/ 3798370 w 8526188"/>
                  <a:gd name="connsiteY2044" fmla="*/ 470332 h 1476866"/>
                  <a:gd name="connsiteX2045" fmla="*/ 3846886 w 8526188"/>
                  <a:gd name="connsiteY2045" fmla="*/ 413138 h 1476866"/>
                  <a:gd name="connsiteX2046" fmla="*/ 3823905 w 8526188"/>
                  <a:gd name="connsiteY2046" fmla="*/ 482080 h 1476866"/>
                  <a:gd name="connsiteX2047" fmla="*/ 3802924 w 8526188"/>
                  <a:gd name="connsiteY2047" fmla="*/ 509603 h 1476866"/>
                  <a:gd name="connsiteX2048" fmla="*/ 3806035 w 8526188"/>
                  <a:gd name="connsiteY2048" fmla="*/ 514060 h 1476866"/>
                  <a:gd name="connsiteX2049" fmla="*/ 3810394 w 8526188"/>
                  <a:gd name="connsiteY2049" fmla="*/ 522116 h 1476866"/>
                  <a:gd name="connsiteX2050" fmla="*/ 3811142 w 8526188"/>
                  <a:gd name="connsiteY2050" fmla="*/ 522425 h 1476866"/>
                  <a:gd name="connsiteX2051" fmla="*/ 3810587 w 8526188"/>
                  <a:gd name="connsiteY2051" fmla="*/ 522472 h 1476866"/>
                  <a:gd name="connsiteX2052" fmla="*/ 3817619 w 8526188"/>
                  <a:gd name="connsiteY2052" fmla="*/ 535465 h 1476866"/>
                  <a:gd name="connsiteX2053" fmla="*/ 3820974 w 8526188"/>
                  <a:gd name="connsiteY2053" fmla="*/ 525759 h 1476866"/>
                  <a:gd name="connsiteX2054" fmla="*/ 3835137 w 8526188"/>
                  <a:gd name="connsiteY2054" fmla="*/ 496375 h 1476866"/>
                  <a:gd name="connsiteX2055" fmla="*/ 3889269 w 8526188"/>
                  <a:gd name="connsiteY2055" fmla="*/ 428963 h 1476866"/>
                  <a:gd name="connsiteX2056" fmla="*/ 3860672 w 8526188"/>
                  <a:gd name="connsiteY2056" fmla="*/ 508114 h 1476866"/>
                  <a:gd name="connsiteX2057" fmla="*/ 3842519 w 8526188"/>
                  <a:gd name="connsiteY2057" fmla="*/ 535668 h 1476866"/>
                  <a:gd name="connsiteX2058" fmla="*/ 3827558 w 8526188"/>
                  <a:gd name="connsiteY2058" fmla="*/ 553831 h 1476866"/>
                  <a:gd name="connsiteX2059" fmla="*/ 3828520 w 8526188"/>
                  <a:gd name="connsiteY2059" fmla="*/ 555609 h 1476866"/>
                  <a:gd name="connsiteX2060" fmla="*/ 3833021 w 8526188"/>
                  <a:gd name="connsiteY2060" fmla="*/ 568500 h 1476866"/>
                  <a:gd name="connsiteX2061" fmla="*/ 3839739 w 8526188"/>
                  <a:gd name="connsiteY2061" fmla="*/ 571439 h 1476866"/>
                  <a:gd name="connsiteX2062" fmla="*/ 3834250 w 8526188"/>
                  <a:gd name="connsiteY2062" fmla="*/ 572021 h 1476866"/>
                  <a:gd name="connsiteX2063" fmla="*/ 3841351 w 8526188"/>
                  <a:gd name="connsiteY2063" fmla="*/ 592362 h 1476866"/>
                  <a:gd name="connsiteX2064" fmla="*/ 3857610 w 8526188"/>
                  <a:gd name="connsiteY2064" fmla="*/ 552037 h 1476866"/>
                  <a:gd name="connsiteX2065" fmla="*/ 3908173 w 8526188"/>
                  <a:gd name="connsiteY2065" fmla="*/ 490758 h 1476866"/>
                  <a:gd name="connsiteX2066" fmla="*/ 3883145 w 8526188"/>
                  <a:gd name="connsiteY2066" fmla="*/ 563786 h 1476866"/>
                  <a:gd name="connsiteX2067" fmla="*/ 3850018 w 8526188"/>
                  <a:gd name="connsiteY2067" fmla="*/ 608404 h 1476866"/>
                  <a:gd name="connsiteX2068" fmla="*/ 3847270 w 8526188"/>
                  <a:gd name="connsiteY2068" fmla="*/ 611121 h 1476866"/>
                  <a:gd name="connsiteX2069" fmla="*/ 3847919 w 8526188"/>
                  <a:gd name="connsiteY2069" fmla="*/ 616039 h 1476866"/>
                  <a:gd name="connsiteX2070" fmla="*/ 3858635 w 8526188"/>
                  <a:gd name="connsiteY2070" fmla="*/ 620472 h 1476866"/>
                  <a:gd name="connsiteX2071" fmla="*/ 3848618 w 8526188"/>
                  <a:gd name="connsiteY2071" fmla="*/ 621328 h 1476866"/>
                  <a:gd name="connsiteX2072" fmla="*/ 3851478 w 8526188"/>
                  <a:gd name="connsiteY2072" fmla="*/ 642983 h 1476866"/>
                  <a:gd name="connsiteX2073" fmla="*/ 3869266 w 8526188"/>
                  <a:gd name="connsiteY2073" fmla="*/ 646851 h 1476866"/>
                  <a:gd name="connsiteX2074" fmla="*/ 3872354 w 8526188"/>
                  <a:gd name="connsiteY2074" fmla="*/ 623057 h 1476866"/>
                  <a:gd name="connsiteX2075" fmla="*/ 3905104 w 8526188"/>
                  <a:gd name="connsiteY2075" fmla="*/ 537743 h 1476866"/>
                  <a:gd name="connsiteX2076" fmla="*/ 3936247 w 8526188"/>
                  <a:gd name="connsiteY2076" fmla="*/ 679713 h 1476866"/>
                  <a:gd name="connsiteX2077" fmla="*/ 3915568 w 8526188"/>
                  <a:gd name="connsiteY2077" fmla="*/ 778782 h 1476866"/>
                  <a:gd name="connsiteX2078" fmla="*/ 3904302 w 8526188"/>
                  <a:gd name="connsiteY2078" fmla="*/ 804281 h 1476866"/>
                  <a:gd name="connsiteX2079" fmla="*/ 3914298 w 8526188"/>
                  <a:gd name="connsiteY2079" fmla="*/ 807379 h 1476866"/>
                  <a:gd name="connsiteX2080" fmla="*/ 3905041 w 8526188"/>
                  <a:gd name="connsiteY2080" fmla="*/ 813914 h 1476866"/>
                  <a:gd name="connsiteX2081" fmla="*/ 3896941 w 8526188"/>
                  <a:gd name="connsiteY2081" fmla="*/ 818670 h 1476866"/>
                  <a:gd name="connsiteX2082" fmla="*/ 3896417 w 8526188"/>
                  <a:gd name="connsiteY2082" fmla="*/ 819636 h 1476866"/>
                  <a:gd name="connsiteX2083" fmla="*/ 3896177 w 8526188"/>
                  <a:gd name="connsiteY2083" fmla="*/ 819118 h 1476866"/>
                  <a:gd name="connsiteX2084" fmla="*/ 3879315 w 8526188"/>
                  <a:gd name="connsiteY2084" fmla="*/ 829018 h 1476866"/>
                  <a:gd name="connsiteX2085" fmla="*/ 3790716 w 8526188"/>
                  <a:gd name="connsiteY2085" fmla="*/ 857934 h 1476866"/>
                  <a:gd name="connsiteX2086" fmla="*/ 3655893 w 8526188"/>
                  <a:gd name="connsiteY2086" fmla="*/ 843123 h 1476866"/>
                  <a:gd name="connsiteX2087" fmla="*/ 3779475 w 8526188"/>
                  <a:gd name="connsiteY2087" fmla="*/ 792569 h 1476866"/>
                  <a:gd name="connsiteX2088" fmla="*/ 3830704 w 8526188"/>
                  <a:gd name="connsiteY2088" fmla="*/ 790573 h 1476866"/>
                  <a:gd name="connsiteX2089" fmla="*/ 3887951 w 8526188"/>
                  <a:gd name="connsiteY2089" fmla="*/ 799599 h 1476866"/>
                  <a:gd name="connsiteX2090" fmla="*/ 3879884 w 8526188"/>
                  <a:gd name="connsiteY2090" fmla="*/ 777762 h 1476866"/>
                  <a:gd name="connsiteX2091" fmla="*/ 3865266 w 8526188"/>
                  <a:gd name="connsiteY2091" fmla="*/ 677666 h 1476866"/>
                  <a:gd name="connsiteX2092" fmla="*/ 3869044 w 8526188"/>
                  <a:gd name="connsiteY2092" fmla="*/ 648560 h 1476866"/>
                  <a:gd name="connsiteX2093" fmla="*/ 3852861 w 8526188"/>
                  <a:gd name="connsiteY2093" fmla="*/ 653461 h 1476866"/>
                  <a:gd name="connsiteX2094" fmla="*/ 3854108 w 8526188"/>
                  <a:gd name="connsiteY2094" fmla="*/ 662898 h 1476866"/>
                  <a:gd name="connsiteX2095" fmla="*/ 3844848 w 8526188"/>
                  <a:gd name="connsiteY2095" fmla="*/ 752741 h 1476866"/>
                  <a:gd name="connsiteX2096" fmla="*/ 3840155 w 8526188"/>
                  <a:gd name="connsiteY2096" fmla="*/ 747149 h 1476866"/>
                  <a:gd name="connsiteX2097" fmla="*/ 3833633 w 8526188"/>
                  <a:gd name="connsiteY2097" fmla="*/ 738486 h 1476866"/>
                  <a:gd name="connsiteX2098" fmla="*/ 3808903 w 8526188"/>
                  <a:gd name="connsiteY2098" fmla="*/ 754900 h 1476866"/>
                  <a:gd name="connsiteX2099" fmla="*/ 3719726 w 8526188"/>
                  <a:gd name="connsiteY2099" fmla="*/ 797670 h 1476866"/>
                  <a:gd name="connsiteX2100" fmla="*/ 3621424 w 8526188"/>
                  <a:gd name="connsiteY2100" fmla="*/ 820013 h 1476866"/>
                  <a:gd name="connsiteX2101" fmla="*/ 3592938 w 8526188"/>
                  <a:gd name="connsiteY2101" fmla="*/ 822120 h 1476866"/>
                  <a:gd name="connsiteX2102" fmla="*/ 3640059 w 8526188"/>
                  <a:gd name="connsiteY2102" fmla="*/ 865082 h 1476866"/>
                  <a:gd name="connsiteX2103" fmla="*/ 3689532 w 8526188"/>
                  <a:gd name="connsiteY2103" fmla="*/ 945773 h 1476866"/>
                  <a:gd name="connsiteX2104" fmla="*/ 3693513 w 8526188"/>
                  <a:gd name="connsiteY2104" fmla="*/ 957914 h 1476866"/>
                  <a:gd name="connsiteX2105" fmla="*/ 3696083 w 8526188"/>
                  <a:gd name="connsiteY2105" fmla="*/ 957081 h 1476866"/>
                  <a:gd name="connsiteX2106" fmla="*/ 3691502 w 8526188"/>
                  <a:gd name="connsiteY2106" fmla="*/ 940998 h 1476866"/>
                  <a:gd name="connsiteX2107" fmla="*/ 3690106 w 8526188"/>
                  <a:gd name="connsiteY2107" fmla="*/ 934024 h 1476866"/>
                  <a:gd name="connsiteX2108" fmla="*/ 3713853 w 8526188"/>
                  <a:gd name="connsiteY2108" fmla="*/ 948450 h 1476866"/>
                  <a:gd name="connsiteX2109" fmla="*/ 3716225 w 8526188"/>
                  <a:gd name="connsiteY2109" fmla="*/ 950693 h 1476866"/>
                  <a:gd name="connsiteX2110" fmla="*/ 3729943 w 8526188"/>
                  <a:gd name="connsiteY2110" fmla="*/ 946787 h 1476866"/>
                  <a:gd name="connsiteX2111" fmla="*/ 3721244 w 8526188"/>
                  <a:gd name="connsiteY2111" fmla="*/ 955443 h 1476866"/>
                  <a:gd name="connsiteX2112" fmla="*/ 3752454 w 8526188"/>
                  <a:gd name="connsiteY2112" fmla="*/ 984977 h 1476866"/>
                  <a:gd name="connsiteX2113" fmla="*/ 3760517 w 8526188"/>
                  <a:gd name="connsiteY2113" fmla="*/ 980371 h 1476866"/>
                  <a:gd name="connsiteX2114" fmla="*/ 3770357 w 8526188"/>
                  <a:gd name="connsiteY2114" fmla="*/ 975624 h 1476866"/>
                  <a:gd name="connsiteX2115" fmla="*/ 3768440 w 8526188"/>
                  <a:gd name="connsiteY2115" fmla="*/ 954260 h 1476866"/>
                  <a:gd name="connsiteX2116" fmla="*/ 3769782 w 8526188"/>
                  <a:gd name="connsiteY2116" fmla="*/ 928408 h 1476866"/>
                  <a:gd name="connsiteX2117" fmla="*/ 3788356 w 8526188"/>
                  <a:gd name="connsiteY2117" fmla="*/ 948133 h 1476866"/>
                  <a:gd name="connsiteX2118" fmla="*/ 3798324 w 8526188"/>
                  <a:gd name="connsiteY2118" fmla="*/ 962188 h 1476866"/>
                  <a:gd name="connsiteX2119" fmla="*/ 3811649 w 8526188"/>
                  <a:gd name="connsiteY2119" fmla="*/ 956497 h 1476866"/>
                  <a:gd name="connsiteX2120" fmla="*/ 3806677 w 8526188"/>
                  <a:gd name="connsiteY2120" fmla="*/ 966224 h 1476866"/>
                  <a:gd name="connsiteX2121" fmla="*/ 3804101 w 8526188"/>
                  <a:gd name="connsiteY2121" fmla="*/ 970334 h 1476866"/>
                  <a:gd name="connsiteX2122" fmla="*/ 3804466 w 8526188"/>
                  <a:gd name="connsiteY2122" fmla="*/ 970849 h 1476866"/>
                  <a:gd name="connsiteX2123" fmla="*/ 3818805 w 8526188"/>
                  <a:gd name="connsiteY2123" fmla="*/ 1000412 h 1476866"/>
                  <a:gd name="connsiteX2124" fmla="*/ 3827406 w 8526188"/>
                  <a:gd name="connsiteY2124" fmla="*/ 1040277 h 1476866"/>
                  <a:gd name="connsiteX2125" fmla="*/ 3830858 w 8526188"/>
                  <a:gd name="connsiteY2125" fmla="*/ 1038767 h 1476866"/>
                  <a:gd name="connsiteX2126" fmla="*/ 3846886 w 8526188"/>
                  <a:gd name="connsiteY2126" fmla="*/ 1032722 h 1476866"/>
                  <a:gd name="connsiteX2127" fmla="*/ 3829463 w 8526188"/>
                  <a:gd name="connsiteY2127" fmla="*/ 988660 h 1476866"/>
                  <a:gd name="connsiteX2128" fmla="*/ 3826546 w 8526188"/>
                  <a:gd name="connsiteY2128" fmla="*/ 974676 h 1476866"/>
                  <a:gd name="connsiteX2129" fmla="*/ 3813180 w 8526188"/>
                  <a:gd name="connsiteY2129" fmla="*/ 972838 h 1476866"/>
                  <a:gd name="connsiteX2130" fmla="*/ 3823027 w 8526188"/>
                  <a:gd name="connsiteY2130" fmla="*/ 967971 h 1476866"/>
                  <a:gd name="connsiteX2131" fmla="*/ 3825254 w 8526188"/>
                  <a:gd name="connsiteY2131" fmla="*/ 967030 h 1476866"/>
                  <a:gd name="connsiteX2132" fmla="*/ 3824929 w 8526188"/>
                  <a:gd name="connsiteY2132" fmla="*/ 964659 h 1476866"/>
                  <a:gd name="connsiteX2133" fmla="*/ 3826958 w 8526188"/>
                  <a:gd name="connsiteY2133" fmla="*/ 966311 h 1476866"/>
                  <a:gd name="connsiteX2134" fmla="*/ 3850204 w 8526188"/>
                  <a:gd name="connsiteY2134" fmla="*/ 956497 h 1476866"/>
                  <a:gd name="connsiteX2135" fmla="*/ 3942378 w 8526188"/>
                  <a:gd name="connsiteY2135" fmla="*/ 932492 h 1476866"/>
                  <a:gd name="connsiteX2136" fmla="*/ 3994785 w 8526188"/>
                  <a:gd name="connsiteY2136" fmla="*/ 928744 h 1476866"/>
                  <a:gd name="connsiteX2137" fmla="*/ 4003624 w 8526188"/>
                  <a:gd name="connsiteY2137" fmla="*/ 929256 h 1476866"/>
                  <a:gd name="connsiteX2138" fmla="*/ 4003405 w 8526188"/>
                  <a:gd name="connsiteY2138" fmla="*/ 927892 h 1476866"/>
                  <a:gd name="connsiteX2139" fmla="*/ 4005188 w 8526188"/>
                  <a:gd name="connsiteY2139" fmla="*/ 831883 h 1476866"/>
                  <a:gd name="connsiteX2140" fmla="*/ 4055750 w 8526188"/>
                  <a:gd name="connsiteY2140" fmla="*/ 702685 h 1476866"/>
                  <a:gd name="connsiteX2141" fmla="*/ 4061367 w 8526188"/>
                  <a:gd name="connsiteY2141" fmla="*/ 839546 h 1476866"/>
                  <a:gd name="connsiteX2142" fmla="*/ 4048297 w 8526188"/>
                  <a:gd name="connsiteY2142" fmla="*/ 890756 h 1476866"/>
                  <a:gd name="connsiteX2143" fmla="*/ 4031836 w 8526188"/>
                  <a:gd name="connsiteY2143" fmla="*/ 930888 h 1476866"/>
                  <a:gd name="connsiteX2144" fmla="*/ 4055324 w 8526188"/>
                  <a:gd name="connsiteY2144" fmla="*/ 932246 h 1476866"/>
                  <a:gd name="connsiteX2145" fmla="*/ 4075982 w 8526188"/>
                  <a:gd name="connsiteY2145" fmla="*/ 935549 h 1476866"/>
                  <a:gd name="connsiteX2146" fmla="*/ 4077201 w 8526188"/>
                  <a:gd name="connsiteY2146" fmla="*/ 921767 h 1476866"/>
                  <a:gd name="connsiteX2147" fmla="*/ 4121623 w 8526188"/>
                  <a:gd name="connsiteY2147" fmla="*/ 804825 h 1476866"/>
                  <a:gd name="connsiteX2148" fmla="*/ 4125201 w 8526188"/>
                  <a:gd name="connsiteY2148" fmla="*/ 928407 h 1476866"/>
                  <a:gd name="connsiteX2149" fmla="*/ 4113516 w 8526188"/>
                  <a:gd name="connsiteY2149" fmla="*/ 974688 h 1476866"/>
                  <a:gd name="connsiteX2150" fmla="*/ 4104208 w 8526188"/>
                  <a:gd name="connsiteY2150" fmla="*/ 998101 h 1476866"/>
                  <a:gd name="connsiteX2151" fmla="*/ 4128271 w 8526188"/>
                  <a:gd name="connsiteY2151" fmla="*/ 1000918 h 1476866"/>
                  <a:gd name="connsiteX2152" fmla="*/ 4116724 w 8526188"/>
                  <a:gd name="connsiteY2152" fmla="*/ 1005969 h 1476866"/>
                  <a:gd name="connsiteX2153" fmla="*/ 4098158 w 8526188"/>
                  <a:gd name="connsiteY2153" fmla="*/ 1012972 h 1476866"/>
                  <a:gd name="connsiteX2154" fmla="*/ 4086131 w 8526188"/>
                  <a:gd name="connsiteY2154" fmla="*/ 1036420 h 1476866"/>
                  <a:gd name="connsiteX2155" fmla="*/ 4080770 w 8526188"/>
                  <a:gd name="connsiteY2155" fmla="*/ 1045358 h 1476866"/>
                  <a:gd name="connsiteX2156" fmla="*/ 4078631 w 8526188"/>
                  <a:gd name="connsiteY2156" fmla="*/ 1035382 h 1476866"/>
                  <a:gd name="connsiteX2157" fmla="*/ 4076427 w 8526188"/>
                  <a:gd name="connsiteY2157" fmla="*/ 1020010 h 1476866"/>
                  <a:gd name="connsiteX2158" fmla="*/ 4033554 w 8526188"/>
                  <a:gd name="connsiteY2158" fmla="*/ 1030341 h 1476866"/>
                  <a:gd name="connsiteX2159" fmla="*/ 4051665 w 8526188"/>
                  <a:gd name="connsiteY2159" fmla="*/ 1054544 h 1476866"/>
                  <a:gd name="connsiteX2160" fmla="*/ 4055815 w 8526188"/>
                  <a:gd name="connsiteY2160" fmla="*/ 1064493 h 1476866"/>
                  <a:gd name="connsiteX2161" fmla="*/ 4058822 w 8526188"/>
                  <a:gd name="connsiteY2161" fmla="*/ 1063737 h 1476866"/>
                  <a:gd name="connsiteX2162" fmla="*/ 4114444 w 8526188"/>
                  <a:gd name="connsiteY2162" fmla="*/ 1059317 h 1476866"/>
                  <a:gd name="connsiteX2163" fmla="*/ 4148970 w 8526188"/>
                  <a:gd name="connsiteY2163" fmla="*/ 1060234 h 1476866"/>
                  <a:gd name="connsiteX2164" fmla="*/ 4147541 w 8526188"/>
                  <a:gd name="connsiteY2164" fmla="*/ 1046752 h 1476866"/>
                  <a:gd name="connsiteX2165" fmla="*/ 4152267 w 8526188"/>
                  <a:gd name="connsiteY2165" fmla="*/ 946787 h 1476866"/>
                  <a:gd name="connsiteX2166" fmla="*/ 4199760 w 8526188"/>
                  <a:gd name="connsiteY2166" fmla="*/ 810949 h 1476866"/>
                  <a:gd name="connsiteX2167" fmla="*/ 4200267 w 8526188"/>
                  <a:gd name="connsiteY2167" fmla="*/ 953426 h 1476866"/>
                  <a:gd name="connsiteX2168" fmla="*/ 4171541 w 8526188"/>
                  <a:gd name="connsiteY2168" fmla="*/ 1050263 h 1476866"/>
                  <a:gd name="connsiteX2169" fmla="*/ 4166469 w 8526188"/>
                  <a:gd name="connsiteY2169" fmla="*/ 1061250 h 1476866"/>
                  <a:gd name="connsiteX2170" fmla="*/ 4203854 w 8526188"/>
                  <a:gd name="connsiteY2170" fmla="*/ 1065776 h 1476866"/>
                  <a:gd name="connsiteX2171" fmla="*/ 4164213 w 8526188"/>
                  <a:gd name="connsiteY2171" fmla="*/ 1082438 h 1476866"/>
                  <a:gd name="connsiteX2172" fmla="*/ 4155216 w 8526188"/>
                  <a:gd name="connsiteY2172" fmla="*/ 1084701 h 1476866"/>
                  <a:gd name="connsiteX2173" fmla="*/ 4152775 w 8526188"/>
                  <a:gd name="connsiteY2173" fmla="*/ 1089264 h 1476866"/>
                  <a:gd name="connsiteX2174" fmla="*/ 4152133 w 8526188"/>
                  <a:gd name="connsiteY2174" fmla="*/ 1085476 h 1476866"/>
                  <a:gd name="connsiteX2175" fmla="*/ 4072819 w 8526188"/>
                  <a:gd name="connsiteY2175" fmla="*/ 1105422 h 1476866"/>
                  <a:gd name="connsiteX2176" fmla="*/ 4074414 w 8526188"/>
                  <a:gd name="connsiteY2176" fmla="*/ 1112069 h 1476866"/>
                  <a:gd name="connsiteX2177" fmla="*/ 4087926 w 8526188"/>
                  <a:gd name="connsiteY2177" fmla="*/ 1105098 h 1476866"/>
                  <a:gd name="connsiteX2178" fmla="*/ 4084415 w 8526188"/>
                  <a:gd name="connsiteY2178" fmla="*/ 1111107 h 1476866"/>
                  <a:gd name="connsiteX2179" fmla="*/ 4076839 w 8526188"/>
                  <a:gd name="connsiteY2179" fmla="*/ 1122488 h 1476866"/>
                  <a:gd name="connsiteX2180" fmla="*/ 4077708 w 8526188"/>
                  <a:gd name="connsiteY2180" fmla="*/ 1127572 h 1476866"/>
                  <a:gd name="connsiteX2181" fmla="*/ 4075004 w 8526188"/>
                  <a:gd name="connsiteY2181" fmla="*/ 1125246 h 1476866"/>
                  <a:gd name="connsiteX2182" fmla="*/ 4074010 w 8526188"/>
                  <a:gd name="connsiteY2182" fmla="*/ 1126738 h 1476866"/>
                  <a:gd name="connsiteX2183" fmla="*/ 4053991 w 8526188"/>
                  <a:gd name="connsiteY2183" fmla="*/ 1149239 h 1476866"/>
                  <a:gd name="connsiteX2184" fmla="*/ 4087232 w 8526188"/>
                  <a:gd name="connsiteY2184" fmla="*/ 1141230 h 1476866"/>
                  <a:gd name="connsiteX2185" fmla="*/ 4101075 w 8526188"/>
                  <a:gd name="connsiteY2185" fmla="*/ 1126360 h 1476866"/>
                  <a:gd name="connsiteX2186" fmla="*/ 4120607 w 8526188"/>
                  <a:gd name="connsiteY2186" fmla="*/ 1111230 h 1476866"/>
                  <a:gd name="connsiteX2187" fmla="*/ 4113077 w 8526188"/>
                  <a:gd name="connsiteY2187" fmla="*/ 1133507 h 1476866"/>
                  <a:gd name="connsiteX2188" fmla="*/ 4111565 w 8526188"/>
                  <a:gd name="connsiteY2188" fmla="*/ 1136265 h 1476866"/>
                  <a:gd name="connsiteX2189" fmla="*/ 4166513 w 8526188"/>
                  <a:gd name="connsiteY2189" fmla="*/ 1131586 h 1476866"/>
                  <a:gd name="connsiteX2190" fmla="*/ 4220425 w 8526188"/>
                  <a:gd name="connsiteY2190" fmla="*/ 1133079 h 1476866"/>
                  <a:gd name="connsiteX2191" fmla="*/ 4218592 w 8526188"/>
                  <a:gd name="connsiteY2191" fmla="*/ 1118694 h 1476866"/>
                  <a:gd name="connsiteX2192" fmla="*/ 4221725 w 8526188"/>
                  <a:gd name="connsiteY2192" fmla="*/ 1026454 h 1476866"/>
                  <a:gd name="connsiteX2193" fmla="*/ 4249104 w 8526188"/>
                  <a:gd name="connsiteY2193" fmla="*/ 937723 h 1476866"/>
                  <a:gd name="connsiteX2194" fmla="*/ 4252218 w 8526188"/>
                  <a:gd name="connsiteY2194" fmla="*/ 931442 h 1476866"/>
                  <a:gd name="connsiteX2195" fmla="*/ 4252297 w 8526188"/>
                  <a:gd name="connsiteY2195" fmla="*/ 929109 h 1476866"/>
                  <a:gd name="connsiteX2196" fmla="*/ 4257977 w 8526188"/>
                  <a:gd name="connsiteY2196" fmla="*/ 890108 h 1476866"/>
                  <a:gd name="connsiteX2197" fmla="*/ 4263507 w 8526188"/>
                  <a:gd name="connsiteY2197" fmla="*/ 899667 h 1476866"/>
                  <a:gd name="connsiteX2198" fmla="*/ 4266014 w 8526188"/>
                  <a:gd name="connsiteY2198" fmla="*/ 904724 h 1476866"/>
                  <a:gd name="connsiteX2199" fmla="*/ 4267678 w 8526188"/>
                  <a:gd name="connsiteY2199" fmla="*/ 901848 h 1476866"/>
                  <a:gd name="connsiteX2200" fmla="*/ 4269679 w 8526188"/>
                  <a:gd name="connsiteY2200" fmla="*/ 912114 h 1476866"/>
                  <a:gd name="connsiteX2201" fmla="*/ 4276555 w 8526188"/>
                  <a:gd name="connsiteY2201" fmla="*/ 925983 h 1476866"/>
                  <a:gd name="connsiteX2202" fmla="*/ 4303938 w 8526188"/>
                  <a:gd name="connsiteY2202" fmla="*/ 1014714 h 1476866"/>
                  <a:gd name="connsiteX2203" fmla="*/ 4307071 w 8526188"/>
                  <a:gd name="connsiteY2203" fmla="*/ 1106950 h 1476866"/>
                  <a:gd name="connsiteX2204" fmla="*/ 4305238 w 8526188"/>
                  <a:gd name="connsiteY2204" fmla="*/ 1121330 h 1476866"/>
                  <a:gd name="connsiteX2205" fmla="*/ 4359150 w 8526188"/>
                  <a:gd name="connsiteY2205" fmla="*/ 1119837 h 1476866"/>
                  <a:gd name="connsiteX2206" fmla="*/ 4419865 w 8526188"/>
                  <a:gd name="connsiteY2206" fmla="*/ 1125007 h 1476866"/>
                  <a:gd name="connsiteX2207" fmla="*/ 4570513 w 8526188"/>
                  <a:gd name="connsiteY2207" fmla="*/ 1167907 h 1476866"/>
                  <a:gd name="connsiteX2208" fmla="*/ 4412202 w 8526188"/>
                  <a:gd name="connsiteY2208" fmla="*/ 1167907 h 1476866"/>
                  <a:gd name="connsiteX2209" fmla="*/ 4304897 w 8526188"/>
                  <a:gd name="connsiteY2209" fmla="*/ 1142052 h 1476866"/>
                  <a:gd name="connsiteX2210" fmla="*/ 4302340 w 8526188"/>
                  <a:gd name="connsiteY2210" fmla="*/ 1141087 h 1476866"/>
                  <a:gd name="connsiteX2211" fmla="*/ 4301392 w 8526188"/>
                  <a:gd name="connsiteY2211" fmla="*/ 1145950 h 1476866"/>
                  <a:gd name="connsiteX2212" fmla="*/ 4297529 w 8526188"/>
                  <a:gd name="connsiteY2212" fmla="*/ 1139272 h 1476866"/>
                  <a:gd name="connsiteX2213" fmla="*/ 4273100 w 8526188"/>
                  <a:gd name="connsiteY2213" fmla="*/ 1130058 h 1476866"/>
                  <a:gd name="connsiteX2214" fmla="*/ 4261554 w 8526188"/>
                  <a:gd name="connsiteY2214" fmla="*/ 1125007 h 1476866"/>
                  <a:gd name="connsiteX2215" fmla="*/ 4288645 w 8526188"/>
                  <a:gd name="connsiteY2215" fmla="*/ 1121836 h 1476866"/>
                  <a:gd name="connsiteX2216" fmla="*/ 4282813 w 8526188"/>
                  <a:gd name="connsiteY2216" fmla="*/ 1110075 h 1476866"/>
                  <a:gd name="connsiteX2217" fmla="*/ 4267562 w 8526188"/>
                  <a:gd name="connsiteY2217" fmla="*/ 1070545 h 1476866"/>
                  <a:gd name="connsiteX2218" fmla="*/ 4264278 w 8526188"/>
                  <a:gd name="connsiteY2218" fmla="*/ 1057236 h 1476866"/>
                  <a:gd name="connsiteX2219" fmla="*/ 4258098 w 8526188"/>
                  <a:gd name="connsiteY2219" fmla="*/ 1082294 h 1476866"/>
                  <a:gd name="connsiteX2220" fmla="*/ 4242849 w 8526188"/>
                  <a:gd name="connsiteY2220" fmla="*/ 1121823 h 1476866"/>
                  <a:gd name="connsiteX2221" fmla="*/ 4237018 w 8526188"/>
                  <a:gd name="connsiteY2221" fmla="*/ 1133585 h 1476866"/>
                  <a:gd name="connsiteX2222" fmla="*/ 4264109 w 8526188"/>
                  <a:gd name="connsiteY2222" fmla="*/ 1136756 h 1476866"/>
                  <a:gd name="connsiteX2223" fmla="*/ 4252563 w 8526188"/>
                  <a:gd name="connsiteY2223" fmla="*/ 1141809 h 1476866"/>
                  <a:gd name="connsiteX2224" fmla="*/ 4228132 w 8526188"/>
                  <a:gd name="connsiteY2224" fmla="*/ 1151025 h 1476866"/>
                  <a:gd name="connsiteX2225" fmla="*/ 4224271 w 8526188"/>
                  <a:gd name="connsiteY2225" fmla="*/ 1157699 h 1476866"/>
                  <a:gd name="connsiteX2226" fmla="*/ 4223324 w 8526188"/>
                  <a:gd name="connsiteY2226" fmla="*/ 1152839 h 1476866"/>
                  <a:gd name="connsiteX2227" fmla="*/ 4220766 w 8526188"/>
                  <a:gd name="connsiteY2227" fmla="*/ 1153804 h 1476866"/>
                  <a:gd name="connsiteX2228" fmla="*/ 4113461 w 8526188"/>
                  <a:gd name="connsiteY2228" fmla="*/ 1179656 h 1476866"/>
                  <a:gd name="connsiteX2229" fmla="*/ 4086538 w 8526188"/>
                  <a:gd name="connsiteY2229" fmla="*/ 1181949 h 1476866"/>
                  <a:gd name="connsiteX2230" fmla="*/ 4086394 w 8526188"/>
                  <a:gd name="connsiteY2230" fmla="*/ 1182211 h 1476866"/>
                  <a:gd name="connsiteX2231" fmla="*/ 4028177 w 8526188"/>
                  <a:gd name="connsiteY2231" fmla="*/ 1238897 h 1476866"/>
                  <a:gd name="connsiteX2232" fmla="*/ 4035711 w 8526188"/>
                  <a:gd name="connsiteY2232" fmla="*/ 1216621 h 1476866"/>
                  <a:gd name="connsiteX2233" fmla="*/ 4053146 w 8526188"/>
                  <a:gd name="connsiteY2233" fmla="*/ 1184792 h 1476866"/>
                  <a:gd name="connsiteX2234" fmla="*/ 4052746 w 8526188"/>
                  <a:gd name="connsiteY2234" fmla="*/ 1184826 h 1476866"/>
                  <a:gd name="connsiteX2235" fmla="*/ 4016704 w 8526188"/>
                  <a:gd name="connsiteY2235" fmla="*/ 1184416 h 1476866"/>
                  <a:gd name="connsiteX2236" fmla="*/ 3982342 w 8526188"/>
                  <a:gd name="connsiteY2236" fmla="*/ 1209087 h 1476866"/>
                  <a:gd name="connsiteX2237" fmla="*/ 3958212 w 8526188"/>
                  <a:gd name="connsiteY2237" fmla="*/ 1221533 h 1476866"/>
                  <a:gd name="connsiteX2238" fmla="*/ 3972128 w 8526188"/>
                  <a:gd name="connsiteY2238" fmla="*/ 1199893 h 1476866"/>
                  <a:gd name="connsiteX2239" fmla="*/ 3987343 w 8526188"/>
                  <a:gd name="connsiteY2239" fmla="*/ 1182792 h 1476866"/>
                  <a:gd name="connsiteX2240" fmla="*/ 3955150 w 8526188"/>
                  <a:gd name="connsiteY2240" fmla="*/ 1179656 h 1476866"/>
                  <a:gd name="connsiteX2241" fmla="*/ 3998493 w 8526188"/>
                  <a:gd name="connsiteY2241" fmla="*/ 1162612 h 1476866"/>
                  <a:gd name="connsiteX2242" fmla="*/ 4007155 w 8526188"/>
                  <a:gd name="connsiteY2242" fmla="*/ 1160525 h 1476866"/>
                  <a:gd name="connsiteX2243" fmla="*/ 4012852 w 8526188"/>
                  <a:gd name="connsiteY2243" fmla="*/ 1154122 h 1476866"/>
                  <a:gd name="connsiteX2244" fmla="*/ 4063796 w 8526188"/>
                  <a:gd name="connsiteY2244" fmla="*/ 1117548 h 1476866"/>
                  <a:gd name="connsiteX2245" fmla="*/ 4065781 w 8526188"/>
                  <a:gd name="connsiteY2245" fmla="*/ 1116523 h 1476866"/>
                  <a:gd name="connsiteX2246" fmla="*/ 4060026 w 8526188"/>
                  <a:gd name="connsiteY2246" fmla="*/ 1110914 h 1476866"/>
                  <a:gd name="connsiteX2247" fmla="*/ 4057697 w 8526188"/>
                  <a:gd name="connsiteY2247" fmla="*/ 1107802 h 1476866"/>
                  <a:gd name="connsiteX2248" fmla="*/ 4020305 w 8526188"/>
                  <a:gd name="connsiteY2248" fmla="*/ 1110772 h 1476866"/>
                  <a:gd name="connsiteX2249" fmla="*/ 4020256 w 8526188"/>
                  <a:gd name="connsiteY2249" fmla="*/ 1110848 h 1476866"/>
                  <a:gd name="connsiteX2250" fmla="*/ 4016840 w 8526188"/>
                  <a:gd name="connsiteY2250" fmla="*/ 1114747 h 1476866"/>
                  <a:gd name="connsiteX2251" fmla="*/ 4017453 w 8526188"/>
                  <a:gd name="connsiteY2251" fmla="*/ 1117862 h 1476866"/>
                  <a:gd name="connsiteX2252" fmla="*/ 4015598 w 8526188"/>
                  <a:gd name="connsiteY2252" fmla="*/ 1116164 h 1476866"/>
                  <a:gd name="connsiteX2253" fmla="*/ 3983231 w 8526188"/>
                  <a:gd name="connsiteY2253" fmla="*/ 1153107 h 1476866"/>
                  <a:gd name="connsiteX2254" fmla="*/ 3913781 w 8526188"/>
                  <a:gd name="connsiteY2254" fmla="*/ 1197021 h 1476866"/>
                  <a:gd name="connsiteX2255" fmla="*/ 3963320 w 8526188"/>
                  <a:gd name="connsiteY2255" fmla="*/ 1134719 h 1476866"/>
                  <a:gd name="connsiteX2256" fmla="*/ 3996926 w 8526188"/>
                  <a:gd name="connsiteY2256" fmla="*/ 1111206 h 1476866"/>
                  <a:gd name="connsiteX2257" fmla="*/ 3965332 w 8526188"/>
                  <a:gd name="connsiteY2257" fmla="*/ 1110365 h 1476866"/>
                  <a:gd name="connsiteX2258" fmla="*/ 3966021 w 8526188"/>
                  <a:gd name="connsiteY2258" fmla="*/ 1113513 h 1476866"/>
                  <a:gd name="connsiteX2259" fmla="*/ 3966890 w 8526188"/>
                  <a:gd name="connsiteY2259" fmla="*/ 1119401 h 1476866"/>
                  <a:gd name="connsiteX2260" fmla="*/ 3962103 w 8526188"/>
                  <a:gd name="connsiteY2260" fmla="*/ 1115348 h 1476866"/>
                  <a:gd name="connsiteX2261" fmla="*/ 3955791 w 8526188"/>
                  <a:gd name="connsiteY2261" fmla="*/ 1109320 h 1476866"/>
                  <a:gd name="connsiteX2262" fmla="*/ 3954222 w 8526188"/>
                  <a:gd name="connsiteY2262" fmla="*/ 1109130 h 1476866"/>
                  <a:gd name="connsiteX2263" fmla="*/ 3917368 w 8526188"/>
                  <a:gd name="connsiteY2263" fmla="*/ 1150553 h 1476866"/>
                  <a:gd name="connsiteX2264" fmla="*/ 3842293 w 8526188"/>
                  <a:gd name="connsiteY2264" fmla="*/ 1199576 h 1476866"/>
                  <a:gd name="connsiteX2265" fmla="*/ 3896933 w 8526188"/>
                  <a:gd name="connsiteY2265" fmla="*/ 1132165 h 1476866"/>
                  <a:gd name="connsiteX2266" fmla="*/ 3932657 w 8526188"/>
                  <a:gd name="connsiteY2266" fmla="*/ 1106517 h 1476866"/>
                  <a:gd name="connsiteX2267" fmla="*/ 3920937 w 8526188"/>
                  <a:gd name="connsiteY2267" fmla="*/ 1105098 h 1476866"/>
                  <a:gd name="connsiteX2268" fmla="*/ 3931494 w 8526188"/>
                  <a:gd name="connsiteY2268" fmla="*/ 1100143 h 1476866"/>
                  <a:gd name="connsiteX2269" fmla="*/ 3943466 w 8526188"/>
                  <a:gd name="connsiteY2269" fmla="*/ 1095325 h 1476866"/>
                  <a:gd name="connsiteX2270" fmla="*/ 3923728 w 8526188"/>
                  <a:gd name="connsiteY2270" fmla="*/ 1069789 h 1476866"/>
                  <a:gd name="connsiteX2271" fmla="*/ 3921634 w 8526188"/>
                  <a:gd name="connsiteY2271" fmla="*/ 1073709 h 1476866"/>
                  <a:gd name="connsiteX2272" fmla="*/ 3913017 w 8526188"/>
                  <a:gd name="connsiteY2272" fmla="*/ 1087608 h 1476866"/>
                  <a:gd name="connsiteX2273" fmla="*/ 3904088 w 8526188"/>
                  <a:gd name="connsiteY2273" fmla="*/ 1097960 h 1476866"/>
                  <a:gd name="connsiteX2274" fmla="*/ 3904202 w 8526188"/>
                  <a:gd name="connsiteY2274" fmla="*/ 1098506 h 1476866"/>
                  <a:gd name="connsiteX2275" fmla="*/ 3905104 w 8526188"/>
                  <a:gd name="connsiteY2275" fmla="*/ 1105098 h 1476866"/>
                  <a:gd name="connsiteX2276" fmla="*/ 3900890 w 8526188"/>
                  <a:gd name="connsiteY2276" fmla="*/ 1101667 h 1476866"/>
                  <a:gd name="connsiteX2277" fmla="*/ 3878545 w 8526188"/>
                  <a:gd name="connsiteY2277" fmla="*/ 1127572 h 1476866"/>
                  <a:gd name="connsiteX2278" fmla="*/ 3812673 w 8526188"/>
                  <a:gd name="connsiteY2278" fmla="*/ 1168425 h 1476866"/>
                  <a:gd name="connsiteX2279" fmla="*/ 3858635 w 8526188"/>
                  <a:gd name="connsiteY2279" fmla="*/ 1109184 h 1476866"/>
                  <a:gd name="connsiteX2280" fmla="*/ 3887393 w 8526188"/>
                  <a:gd name="connsiteY2280" fmla="*/ 1089267 h 1476866"/>
                  <a:gd name="connsiteX2281" fmla="*/ 3886018 w 8526188"/>
                  <a:gd name="connsiteY2281" fmla="*/ 1087990 h 1476866"/>
                  <a:gd name="connsiteX2282" fmla="*/ 3854690 w 8526188"/>
                  <a:gd name="connsiteY2282" fmla="*/ 1047265 h 1476866"/>
                  <a:gd name="connsiteX2283" fmla="*/ 3828360 w 8526188"/>
                  <a:gd name="connsiteY2283" fmla="*/ 1044699 h 1476866"/>
                  <a:gd name="connsiteX2284" fmla="*/ 3828673 w 8526188"/>
                  <a:gd name="connsiteY2284" fmla="*/ 1046148 h 1476866"/>
                  <a:gd name="connsiteX2285" fmla="*/ 3828789 w 8526188"/>
                  <a:gd name="connsiteY2285" fmla="*/ 1077611 h 1476866"/>
                  <a:gd name="connsiteX2286" fmla="*/ 3828358 w 8526188"/>
                  <a:gd name="connsiteY2286" fmla="*/ 1081467 h 1476866"/>
                  <a:gd name="connsiteX2287" fmla="*/ 3836735 w 8526188"/>
                  <a:gd name="connsiteY2287" fmla="*/ 1075731 h 1476866"/>
                  <a:gd name="connsiteX2288" fmla="*/ 3860672 w 8526188"/>
                  <a:gd name="connsiteY2288" fmla="*/ 1064753 h 1476866"/>
                  <a:gd name="connsiteX2289" fmla="*/ 3810118 w 8526188"/>
                  <a:gd name="connsiteY2289" fmla="*/ 1130625 h 1476866"/>
                  <a:gd name="connsiteX2290" fmla="*/ 3736583 w 8526188"/>
                  <a:gd name="connsiteY2290" fmla="*/ 1175572 h 1476866"/>
                  <a:gd name="connsiteX2291" fmla="*/ 3787137 w 8526188"/>
                  <a:gd name="connsiteY2291" fmla="*/ 1109691 h 1476866"/>
                  <a:gd name="connsiteX2292" fmla="*/ 3826185 w 8526188"/>
                  <a:gd name="connsiteY2292" fmla="*/ 1082954 h 1476866"/>
                  <a:gd name="connsiteX2293" fmla="*/ 3822565 w 8526188"/>
                  <a:gd name="connsiteY2293" fmla="*/ 1079526 h 1476866"/>
                  <a:gd name="connsiteX2294" fmla="*/ 3778967 w 8526188"/>
                  <a:gd name="connsiteY2294" fmla="*/ 1012668 h 1476866"/>
                  <a:gd name="connsiteX2295" fmla="*/ 3777749 w 8526188"/>
                  <a:gd name="connsiteY2295" fmla="*/ 1007942 h 1476866"/>
                  <a:gd name="connsiteX2296" fmla="*/ 3771641 w 8526188"/>
                  <a:gd name="connsiteY2296" fmla="*/ 1015589 h 1476866"/>
                  <a:gd name="connsiteX2297" fmla="*/ 3786688 w 8526188"/>
                  <a:gd name="connsiteY2297" fmla="*/ 1044712 h 1476866"/>
                  <a:gd name="connsiteX2298" fmla="*/ 3791248 w 8526188"/>
                  <a:gd name="connsiteY2298" fmla="*/ 1060720 h 1476866"/>
                  <a:gd name="connsiteX2299" fmla="*/ 3797863 w 8526188"/>
                  <a:gd name="connsiteY2299" fmla="*/ 1058629 h 1476866"/>
                  <a:gd name="connsiteX2300" fmla="*/ 3758541 w 8526188"/>
                  <a:gd name="connsiteY2300" fmla="*/ 1120932 h 1476866"/>
                  <a:gd name="connsiteX2301" fmla="*/ 3689091 w 8526188"/>
                  <a:gd name="connsiteY2301" fmla="*/ 1155652 h 1476866"/>
                  <a:gd name="connsiteX2302" fmla="*/ 3728413 w 8526188"/>
                  <a:gd name="connsiteY2302" fmla="*/ 1093358 h 1476866"/>
                  <a:gd name="connsiteX2303" fmla="*/ 3774436 w 8526188"/>
                  <a:gd name="connsiteY2303" fmla="*/ 1066034 h 1476866"/>
                  <a:gd name="connsiteX2304" fmla="*/ 3782674 w 8526188"/>
                  <a:gd name="connsiteY2304" fmla="*/ 1063430 h 1476866"/>
                  <a:gd name="connsiteX2305" fmla="*/ 3769514 w 8526188"/>
                  <a:gd name="connsiteY2305" fmla="*/ 1055437 h 1476866"/>
                  <a:gd name="connsiteX2306" fmla="*/ 3751123 w 8526188"/>
                  <a:gd name="connsiteY2306" fmla="*/ 1038033 h 1476866"/>
                  <a:gd name="connsiteX2307" fmla="*/ 3740594 w 8526188"/>
                  <a:gd name="connsiteY2307" fmla="*/ 1048040 h 1476866"/>
                  <a:gd name="connsiteX2308" fmla="*/ 3743722 w 8526188"/>
                  <a:gd name="connsiteY2308" fmla="*/ 1054544 h 1476866"/>
                  <a:gd name="connsiteX2309" fmla="*/ 3736372 w 8526188"/>
                  <a:gd name="connsiteY2309" fmla="*/ 1052053 h 1476866"/>
                  <a:gd name="connsiteX2310" fmla="*/ 3731300 w 8526188"/>
                  <a:gd name="connsiteY2310" fmla="*/ 1056874 h 1476866"/>
                  <a:gd name="connsiteX2311" fmla="*/ 3727839 w 8526188"/>
                  <a:gd name="connsiteY2311" fmla="*/ 1066802 h 1476866"/>
                  <a:gd name="connsiteX2312" fmla="*/ 3701854 w 8526188"/>
                  <a:gd name="connsiteY2312" fmla="*/ 1114808 h 1476866"/>
                  <a:gd name="connsiteX2313" fmla="*/ 3644660 w 8526188"/>
                  <a:gd name="connsiteY2313" fmla="*/ 1170471 h 1476866"/>
                  <a:gd name="connsiteX2314" fmla="*/ 3651874 w 8526188"/>
                  <a:gd name="connsiteY2314" fmla="*/ 1148511 h 1476866"/>
                  <a:gd name="connsiteX2315" fmla="*/ 3668717 w 8526188"/>
                  <a:gd name="connsiteY2315" fmla="*/ 1117395 h 1476866"/>
                  <a:gd name="connsiteX2316" fmla="*/ 3619250 w 8526188"/>
                  <a:gd name="connsiteY2316" fmla="*/ 1152917 h 1476866"/>
                  <a:gd name="connsiteX2317" fmla="*/ 3595121 w 8526188"/>
                  <a:gd name="connsiteY2317" fmla="*/ 1165363 h 1476866"/>
                  <a:gd name="connsiteX2318" fmla="*/ 3609037 w 8526188"/>
                  <a:gd name="connsiteY2318" fmla="*/ 1143723 h 1476866"/>
                  <a:gd name="connsiteX2319" fmla="*/ 3617243 w 8526188"/>
                  <a:gd name="connsiteY2319" fmla="*/ 1134499 h 1476866"/>
                  <a:gd name="connsiteX2320" fmla="*/ 3616632 w 8526188"/>
                  <a:gd name="connsiteY2320" fmla="*/ 1134849 h 1476866"/>
                  <a:gd name="connsiteX2321" fmla="*/ 3565500 w 8526188"/>
                  <a:gd name="connsiteY2321" fmla="*/ 1158723 h 1476866"/>
                  <a:gd name="connsiteX2322" fmla="*/ 3570471 w 8526188"/>
                  <a:gd name="connsiteY2322" fmla="*/ 1148996 h 1476866"/>
                  <a:gd name="connsiteX2323" fmla="*/ 3573146 w 8526188"/>
                  <a:gd name="connsiteY2323" fmla="*/ 1144727 h 1476866"/>
                  <a:gd name="connsiteX2324" fmla="*/ 3560269 w 8526188"/>
                  <a:gd name="connsiteY2324" fmla="*/ 1152972 h 1476866"/>
                  <a:gd name="connsiteX2325" fmla="*/ 3533842 w 8526188"/>
                  <a:gd name="connsiteY2325" fmla="*/ 1163316 h 1476866"/>
                  <a:gd name="connsiteX2326" fmla="*/ 3583889 w 8526188"/>
                  <a:gd name="connsiteY2326" fmla="*/ 1091819 h 1476866"/>
                  <a:gd name="connsiteX2327" fmla="*/ 3637126 w 8526188"/>
                  <a:gd name="connsiteY2327" fmla="*/ 1057728 h 1476866"/>
                  <a:gd name="connsiteX2328" fmla="*/ 3653057 w 8526188"/>
                  <a:gd name="connsiteY2328" fmla="*/ 1051495 h 1476866"/>
                  <a:gd name="connsiteX2329" fmla="*/ 3658447 w 8526188"/>
                  <a:gd name="connsiteY2329" fmla="*/ 1046373 h 1476866"/>
                  <a:gd name="connsiteX2330" fmla="*/ 3661681 w 8526188"/>
                  <a:gd name="connsiteY2330" fmla="*/ 1044053 h 1476866"/>
                  <a:gd name="connsiteX2331" fmla="*/ 3629350 w 8526188"/>
                  <a:gd name="connsiteY2331" fmla="*/ 1025498 h 1476866"/>
                  <a:gd name="connsiteX2332" fmla="*/ 3618831 w 8526188"/>
                  <a:gd name="connsiteY2332" fmla="*/ 1031862 h 1476866"/>
                  <a:gd name="connsiteX2333" fmla="*/ 3620598 w 8526188"/>
                  <a:gd name="connsiteY2333" fmla="*/ 1033412 h 1476866"/>
                  <a:gd name="connsiteX2334" fmla="*/ 3636489 w 8526188"/>
                  <a:gd name="connsiteY2334" fmla="*/ 1055051 h 1476866"/>
                  <a:gd name="connsiteX2335" fmla="*/ 3608596 w 8526188"/>
                  <a:gd name="connsiteY2335" fmla="*/ 1048729 h 1476866"/>
                  <a:gd name="connsiteX2336" fmla="*/ 3598370 w 8526188"/>
                  <a:gd name="connsiteY2336" fmla="*/ 1044242 h 1476866"/>
                  <a:gd name="connsiteX2337" fmla="*/ 3583888 w 8526188"/>
                  <a:gd name="connsiteY2337" fmla="*/ 1053004 h 1476866"/>
                  <a:gd name="connsiteX2338" fmla="*/ 3580396 w 8526188"/>
                  <a:gd name="connsiteY2338" fmla="*/ 1054665 h 1476866"/>
                  <a:gd name="connsiteX2339" fmla="*/ 3576611 w 8526188"/>
                  <a:gd name="connsiteY2339" fmla="*/ 1060350 h 1476866"/>
                  <a:gd name="connsiteX2340" fmla="*/ 3535880 w 8526188"/>
                  <a:gd name="connsiteY2340" fmla="*/ 1106122 h 1476866"/>
                  <a:gd name="connsiteX2341" fmla="*/ 3460814 w 8526188"/>
                  <a:gd name="connsiteY2341" fmla="*/ 1155145 h 1476866"/>
                  <a:gd name="connsiteX2342" fmla="*/ 3515454 w 8526188"/>
                  <a:gd name="connsiteY2342" fmla="*/ 1087734 h 1476866"/>
                  <a:gd name="connsiteX2343" fmla="*/ 3524483 w 8526188"/>
                  <a:gd name="connsiteY2343" fmla="*/ 1081251 h 1476866"/>
                  <a:gd name="connsiteX2344" fmla="*/ 3513688 w 8526188"/>
                  <a:gd name="connsiteY2344" fmla="*/ 1086384 h 1476866"/>
                  <a:gd name="connsiteX2345" fmla="*/ 3489903 w 8526188"/>
                  <a:gd name="connsiteY2345" fmla="*/ 1095186 h 1476866"/>
                  <a:gd name="connsiteX2346" fmla="*/ 3475625 w 8526188"/>
                  <a:gd name="connsiteY2346" fmla="*/ 1111231 h 1476866"/>
                  <a:gd name="connsiteX2347" fmla="*/ 3400559 w 8526188"/>
                  <a:gd name="connsiteY2347" fmla="*/ 1160254 h 1476866"/>
                  <a:gd name="connsiteX2348" fmla="*/ 3414475 w 8526188"/>
                  <a:gd name="connsiteY2348" fmla="*/ 1138614 h 1476866"/>
                  <a:gd name="connsiteX2349" fmla="*/ 3435057 w 8526188"/>
                  <a:gd name="connsiteY2349" fmla="*/ 1115481 h 1476866"/>
                  <a:gd name="connsiteX2350" fmla="*/ 3425412 w 8526188"/>
                  <a:gd name="connsiteY2350" fmla="*/ 1119050 h 1476866"/>
                  <a:gd name="connsiteX2351" fmla="*/ 3388302 w 8526188"/>
                  <a:gd name="connsiteY2351" fmla="*/ 1130117 h 1476866"/>
                  <a:gd name="connsiteX2352" fmla="*/ 3471679 w 8526188"/>
                  <a:gd name="connsiteY2352" fmla="*/ 1061824 h 1476866"/>
                  <a:gd name="connsiteX2353" fmla="*/ 3475211 w 8526188"/>
                  <a:gd name="connsiteY2353" fmla="*/ 1059687 h 1476866"/>
                  <a:gd name="connsiteX2354" fmla="*/ 3474543 w 8526188"/>
                  <a:gd name="connsiteY2354" fmla="*/ 1059713 h 1476866"/>
                  <a:gd name="connsiteX2355" fmla="*/ 3409753 w 8526188"/>
                  <a:gd name="connsiteY2355" fmla="*/ 1053520 h 1476866"/>
                  <a:gd name="connsiteX2356" fmla="*/ 3397051 w 8526188"/>
                  <a:gd name="connsiteY2356" fmla="*/ 1049671 h 1476866"/>
                  <a:gd name="connsiteX2357" fmla="*/ 3392507 w 8526188"/>
                  <a:gd name="connsiteY2357" fmla="*/ 1051809 h 1476866"/>
                  <a:gd name="connsiteX2358" fmla="*/ 3275953 w 8526188"/>
                  <a:gd name="connsiteY2358" fmla="*/ 1090803 h 1476866"/>
                  <a:gd name="connsiteX2359" fmla="*/ 3309468 w 8526188"/>
                  <a:gd name="connsiteY2359" fmla="*/ 1058951 h 1476866"/>
                  <a:gd name="connsiteX2360" fmla="*/ 3343501 w 8526188"/>
                  <a:gd name="connsiteY2360" fmla="*/ 1032792 h 1476866"/>
                  <a:gd name="connsiteX2361" fmla="*/ 3329965 w 8526188"/>
                  <a:gd name="connsiteY2361" fmla="*/ 1026734 h 1476866"/>
                  <a:gd name="connsiteX2362" fmla="*/ 3323446 w 8526188"/>
                  <a:gd name="connsiteY2362" fmla="*/ 1023392 h 1476866"/>
                  <a:gd name="connsiteX2363" fmla="*/ 3351088 w 8526188"/>
                  <a:gd name="connsiteY2363" fmla="*/ 1022304 h 1476866"/>
                  <a:gd name="connsiteX2364" fmla="*/ 3357729 w 8526188"/>
                  <a:gd name="connsiteY2364" fmla="*/ 1022939 h 1476866"/>
                  <a:gd name="connsiteX2365" fmla="*/ 3407705 w 8526188"/>
                  <a:gd name="connsiteY2365" fmla="*/ 992241 h 1476866"/>
                  <a:gd name="connsiteX2366" fmla="*/ 3472443 w 8526188"/>
                  <a:gd name="connsiteY2366" fmla="*/ 961785 h 1476866"/>
                  <a:gd name="connsiteX2367" fmla="*/ 3515897 w 8526188"/>
                  <a:gd name="connsiteY2367" fmla="*/ 945607 h 1476866"/>
                  <a:gd name="connsiteX2368" fmla="*/ 3501285 w 8526188"/>
                  <a:gd name="connsiteY2368" fmla="*/ 935936 h 1476866"/>
                  <a:gd name="connsiteX2369" fmla="*/ 3412814 w 8526188"/>
                  <a:gd name="connsiteY2369" fmla="*/ 857934 h 1476866"/>
                  <a:gd name="connsiteX2370" fmla="*/ 3343872 w 8526188"/>
                  <a:gd name="connsiteY2370" fmla="*/ 731282 h 1476866"/>
                  <a:gd name="connsiteX2371" fmla="*/ 3478686 w 8526188"/>
                  <a:gd name="connsiteY2371" fmla="*/ 839039 h 1476866"/>
                  <a:gd name="connsiteX2372" fmla="*/ 3534224 w 8526188"/>
                  <a:gd name="connsiteY2372" fmla="*/ 926679 h 1476866"/>
                  <a:gd name="connsiteX2373" fmla="*/ 3538336 w 8526188"/>
                  <a:gd name="connsiteY2373" fmla="*/ 937740 h 1476866"/>
                  <a:gd name="connsiteX2374" fmla="*/ 3572807 w 8526188"/>
                  <a:gd name="connsiteY2374" fmla="*/ 927108 h 1476866"/>
                  <a:gd name="connsiteX2375" fmla="*/ 3588997 w 8526188"/>
                  <a:gd name="connsiteY2375" fmla="*/ 922791 h 1476866"/>
                  <a:gd name="connsiteX2376" fmla="*/ 3580546 w 8526188"/>
                  <a:gd name="connsiteY2376" fmla="*/ 931657 h 1476866"/>
                  <a:gd name="connsiteX2377" fmla="*/ 3563302 w 8526188"/>
                  <a:gd name="connsiteY2377" fmla="*/ 947474 h 1476866"/>
                  <a:gd name="connsiteX2378" fmla="*/ 3580701 w 8526188"/>
                  <a:gd name="connsiteY2378" fmla="*/ 953370 h 1476866"/>
                  <a:gd name="connsiteX2379" fmla="*/ 3629048 w 8526188"/>
                  <a:gd name="connsiteY2379" fmla="*/ 981114 h 1476866"/>
                  <a:gd name="connsiteX2380" fmla="*/ 3631358 w 8526188"/>
                  <a:gd name="connsiteY2380" fmla="*/ 980227 h 1476866"/>
                  <a:gd name="connsiteX2381" fmla="*/ 3620272 w 8526188"/>
                  <a:gd name="connsiteY2381" fmla="*/ 967922 h 1476866"/>
                  <a:gd name="connsiteX2382" fmla="*/ 3607377 w 8526188"/>
                  <a:gd name="connsiteY2382" fmla="*/ 944749 h 1476866"/>
                  <a:gd name="connsiteX2383" fmla="*/ 3634317 w 8526188"/>
                  <a:gd name="connsiteY2383" fmla="*/ 953878 h 1476866"/>
                  <a:gd name="connsiteX2384" fmla="*/ 3660633 w 8526188"/>
                  <a:gd name="connsiteY2384" fmla="*/ 968980 h 1476866"/>
                  <a:gd name="connsiteX2385" fmla="*/ 3667385 w 8526188"/>
                  <a:gd name="connsiteY2385" fmla="*/ 966386 h 1476866"/>
                  <a:gd name="connsiteX2386" fmla="*/ 3671899 w 8526188"/>
                  <a:gd name="connsiteY2386" fmla="*/ 964922 h 1476866"/>
                  <a:gd name="connsiteX2387" fmla="*/ 3656592 w 8526188"/>
                  <a:gd name="connsiteY2387" fmla="*/ 955220 h 1476866"/>
                  <a:gd name="connsiteX2388" fmla="*/ 3574178 w 8526188"/>
                  <a:gd name="connsiteY2388" fmla="*/ 883977 h 1476866"/>
                  <a:gd name="connsiteX2389" fmla="*/ 3513922 w 8526188"/>
                  <a:gd name="connsiteY2389" fmla="*/ 767035 h 1476866"/>
                  <a:gd name="connsiteX2390" fmla="*/ 3518910 w 8526188"/>
                  <a:gd name="connsiteY2390" fmla="*/ 769834 h 1476866"/>
                  <a:gd name="connsiteX2391" fmla="*/ 3527516 w 8526188"/>
                  <a:gd name="connsiteY2391" fmla="*/ 766069 h 1476866"/>
                  <a:gd name="connsiteX2392" fmla="*/ 3666618 w 8526188"/>
                  <a:gd name="connsiteY2392" fmla="*/ 728220 h 1476866"/>
                  <a:gd name="connsiteX2393" fmla="*/ 3727333 w 8526188"/>
                  <a:gd name="connsiteY2393" fmla="*/ 723050 h 1476866"/>
                  <a:gd name="connsiteX2394" fmla="*/ 3824929 w 8526188"/>
                  <a:gd name="connsiteY2394" fmla="*/ 728220 h 1476866"/>
                  <a:gd name="connsiteX2395" fmla="*/ 3813382 w 8526188"/>
                  <a:gd name="connsiteY2395" fmla="*/ 733272 h 1476866"/>
                  <a:gd name="connsiteX2396" fmla="*/ 3812645 w 8526188"/>
                  <a:gd name="connsiteY2396" fmla="*/ 733550 h 1476866"/>
                  <a:gd name="connsiteX2397" fmla="*/ 3829005 w 8526188"/>
                  <a:gd name="connsiteY2397" fmla="*/ 732340 h 1476866"/>
                  <a:gd name="connsiteX2398" fmla="*/ 3828204 w 8526188"/>
                  <a:gd name="connsiteY2398" fmla="*/ 731277 h 1476866"/>
                  <a:gd name="connsiteX2399" fmla="*/ 3795295 w 8526188"/>
                  <a:gd name="connsiteY2399" fmla="*/ 674103 h 1476866"/>
                  <a:gd name="connsiteX2400" fmla="*/ 3791573 w 8526188"/>
                  <a:gd name="connsiteY2400" fmla="*/ 663441 h 1476866"/>
                  <a:gd name="connsiteX2401" fmla="*/ 3788669 w 8526188"/>
                  <a:gd name="connsiteY2401" fmla="*/ 663878 h 1476866"/>
                  <a:gd name="connsiteX2402" fmla="*/ 3778539 w 8526188"/>
                  <a:gd name="connsiteY2402" fmla="*/ 663154 h 1476866"/>
                  <a:gd name="connsiteX2403" fmla="*/ 3774136 w 8526188"/>
                  <a:gd name="connsiteY2403" fmla="*/ 691836 h 1476866"/>
                  <a:gd name="connsiteX2404" fmla="*/ 3771304 w 8526188"/>
                  <a:gd name="connsiteY2404" fmla="*/ 703718 h 1476866"/>
                  <a:gd name="connsiteX2405" fmla="*/ 3744237 w 8526188"/>
                  <a:gd name="connsiteY2405" fmla="*/ 666629 h 1476866"/>
                  <a:gd name="connsiteX2406" fmla="*/ 3740900 w 8526188"/>
                  <a:gd name="connsiteY2406" fmla="*/ 660463 h 1476866"/>
                  <a:gd name="connsiteX2407" fmla="*/ 3728859 w 8526188"/>
                  <a:gd name="connsiteY2407" fmla="*/ 659602 h 1476866"/>
                  <a:gd name="connsiteX2408" fmla="*/ 3703901 w 8526188"/>
                  <a:gd name="connsiteY2408" fmla="*/ 654177 h 1476866"/>
                  <a:gd name="connsiteX2409" fmla="*/ 3728349 w 8526188"/>
                  <a:gd name="connsiteY2409" fmla="*/ 646771 h 1476866"/>
                  <a:gd name="connsiteX2410" fmla="*/ 3733103 w 8526188"/>
                  <a:gd name="connsiteY2410" fmla="*/ 646055 h 1476866"/>
                  <a:gd name="connsiteX2411" fmla="*/ 3721751 w 8526188"/>
                  <a:gd name="connsiteY2411" fmla="*/ 625080 h 1476866"/>
                  <a:gd name="connsiteX2412" fmla="*/ 3715197 w 8526188"/>
                  <a:gd name="connsiteY2412" fmla="*/ 606305 h 1476866"/>
                  <a:gd name="connsiteX2413" fmla="*/ 3703518 w 8526188"/>
                  <a:gd name="connsiteY2413" fmla="*/ 603296 h 1476866"/>
                  <a:gd name="connsiteX2414" fmla="*/ 3696821 w 8526188"/>
                  <a:gd name="connsiteY2414" fmla="*/ 600525 h 1476866"/>
                  <a:gd name="connsiteX2415" fmla="*/ 3697896 w 8526188"/>
                  <a:gd name="connsiteY2415" fmla="*/ 611978 h 1476866"/>
                  <a:gd name="connsiteX2416" fmla="*/ 3695722 w 8526188"/>
                  <a:gd name="connsiteY2416" fmla="*/ 656216 h 1476866"/>
                  <a:gd name="connsiteX2417" fmla="*/ 3663936 w 8526188"/>
                  <a:gd name="connsiteY2417" fmla="*/ 622254 h 1476866"/>
                  <a:gd name="connsiteX2418" fmla="*/ 3644192 w 8526188"/>
                  <a:gd name="connsiteY2418" fmla="*/ 594528 h 1476866"/>
                  <a:gd name="connsiteX2419" fmla="*/ 3638732 w 8526188"/>
                  <a:gd name="connsiteY2419" fmla="*/ 596917 h 1476866"/>
                  <a:gd name="connsiteX2420" fmla="*/ 3584774 w 8526188"/>
                  <a:gd name="connsiteY2420" fmla="*/ 616029 h 1476866"/>
                  <a:gd name="connsiteX2421" fmla="*/ 3566594 w 8526188"/>
                  <a:gd name="connsiteY2421" fmla="*/ 620030 h 1476866"/>
                  <a:gd name="connsiteX2422" fmla="*/ 3539461 w 8526188"/>
                  <a:gd name="connsiteY2422" fmla="*/ 652133 h 1476866"/>
                  <a:gd name="connsiteX2423" fmla="*/ 3524140 w 8526188"/>
                  <a:gd name="connsiteY2423" fmla="*/ 665410 h 1476866"/>
                  <a:gd name="connsiteX2424" fmla="*/ 3530204 w 8526188"/>
                  <a:gd name="connsiteY2424" fmla="*/ 646004 h 1476866"/>
                  <a:gd name="connsiteX2425" fmla="*/ 3540195 w 8526188"/>
                  <a:gd name="connsiteY2425" fmla="*/ 625839 h 1476866"/>
                  <a:gd name="connsiteX2426" fmla="*/ 3499629 w 8526188"/>
                  <a:gd name="connsiteY2426" fmla="*/ 634766 h 1476866"/>
                  <a:gd name="connsiteX2427" fmla="*/ 3493045 w 8526188"/>
                  <a:gd name="connsiteY2427" fmla="*/ 635327 h 1476866"/>
                  <a:gd name="connsiteX2428" fmla="*/ 3488071 w 8526188"/>
                  <a:gd name="connsiteY2428" fmla="*/ 639232 h 1476866"/>
                  <a:gd name="connsiteX2429" fmla="*/ 3468984 w 8526188"/>
                  <a:gd name="connsiteY2429" fmla="*/ 650084 h 1476866"/>
                  <a:gd name="connsiteX2430" fmla="*/ 3471818 w 8526188"/>
                  <a:gd name="connsiteY2430" fmla="*/ 644938 h 1476866"/>
                  <a:gd name="connsiteX2431" fmla="*/ 3476935 w 8526188"/>
                  <a:gd name="connsiteY2431" fmla="*/ 636699 h 1476866"/>
                  <a:gd name="connsiteX2432" fmla="*/ 3438914 w 8526188"/>
                  <a:gd name="connsiteY2432" fmla="*/ 639936 h 1476866"/>
                  <a:gd name="connsiteX2433" fmla="*/ 3341318 w 8526188"/>
                  <a:gd name="connsiteY2433" fmla="*/ 634766 h 1476866"/>
                  <a:gd name="connsiteX2434" fmla="*/ 3384661 w 8526188"/>
                  <a:gd name="connsiteY2434" fmla="*/ 617722 h 1476866"/>
                  <a:gd name="connsiteX2435" fmla="*/ 3385129 w 8526188"/>
                  <a:gd name="connsiteY2435" fmla="*/ 617609 h 1476866"/>
                  <a:gd name="connsiteX2436" fmla="*/ 3388231 w 8526188"/>
                  <a:gd name="connsiteY2436" fmla="*/ 612613 h 1476866"/>
                  <a:gd name="connsiteX2437" fmla="*/ 3408242 w 8526188"/>
                  <a:gd name="connsiteY2437" fmla="*/ 588006 h 1476866"/>
                  <a:gd name="connsiteX2438" fmla="*/ 3375806 w 8526188"/>
                  <a:gd name="connsiteY2438" fmla="*/ 590768 h 1476866"/>
                  <a:gd name="connsiteX2439" fmla="*/ 3370424 w 8526188"/>
                  <a:gd name="connsiteY2439" fmla="*/ 594804 h 1476866"/>
                  <a:gd name="connsiteX2440" fmla="*/ 3353573 w 8526188"/>
                  <a:gd name="connsiteY2440" fmla="*/ 603615 h 1476866"/>
                  <a:gd name="connsiteX2441" fmla="*/ 3355792 w 8526188"/>
                  <a:gd name="connsiteY2441" fmla="*/ 598931 h 1476866"/>
                  <a:gd name="connsiteX2442" fmla="*/ 3359556 w 8526188"/>
                  <a:gd name="connsiteY2442" fmla="*/ 592152 h 1476866"/>
                  <a:gd name="connsiteX2443" fmla="*/ 3350062 w 8526188"/>
                  <a:gd name="connsiteY2443" fmla="*/ 592960 h 1476866"/>
                  <a:gd name="connsiteX2444" fmla="*/ 3323176 w 8526188"/>
                  <a:gd name="connsiteY2444" fmla="*/ 592654 h 1476866"/>
                  <a:gd name="connsiteX2445" fmla="*/ 3312277 w 8526188"/>
                  <a:gd name="connsiteY2445" fmla="*/ 600807 h 1476866"/>
                  <a:gd name="connsiteX2446" fmla="*/ 3293318 w 8526188"/>
                  <a:gd name="connsiteY2446" fmla="*/ 610255 h 1476866"/>
                  <a:gd name="connsiteX2447" fmla="*/ 3295736 w 8526188"/>
                  <a:gd name="connsiteY2447" fmla="*/ 605052 h 1476866"/>
                  <a:gd name="connsiteX2448" fmla="*/ 3302644 w 8526188"/>
                  <a:gd name="connsiteY2448" fmla="*/ 592420 h 1476866"/>
                  <a:gd name="connsiteX2449" fmla="*/ 3299640 w 8526188"/>
                  <a:gd name="connsiteY2449" fmla="*/ 592386 h 1476866"/>
                  <a:gd name="connsiteX2450" fmla="*/ 3266699 w 8526188"/>
                  <a:gd name="connsiteY2450" fmla="*/ 589176 h 1476866"/>
                  <a:gd name="connsiteX2451" fmla="*/ 3256034 w 8526188"/>
                  <a:gd name="connsiteY2451" fmla="*/ 592890 h 1476866"/>
                  <a:gd name="connsiteX2452" fmla="*/ 3257435 w 8526188"/>
                  <a:gd name="connsiteY2452" fmla="*/ 588274 h 1476866"/>
                  <a:gd name="connsiteX2453" fmla="*/ 3252465 w 8526188"/>
                  <a:gd name="connsiteY2453" fmla="*/ 587790 h 1476866"/>
                  <a:gd name="connsiteX2454" fmla="*/ 3258652 w 8526188"/>
                  <a:gd name="connsiteY2454" fmla="*/ 585083 h 1476866"/>
                  <a:gd name="connsiteX2455" fmla="*/ 3262802 w 8526188"/>
                  <a:gd name="connsiteY2455" fmla="*/ 574632 h 1476866"/>
                  <a:gd name="connsiteX2456" fmla="*/ 3287186 w 8526188"/>
                  <a:gd name="connsiteY2456" fmla="*/ 538758 h 1476866"/>
                  <a:gd name="connsiteX2457" fmla="*/ 3323314 w 8526188"/>
                  <a:gd name="connsiteY2457" fmla="*/ 515076 h 1476866"/>
                  <a:gd name="connsiteX2458" fmla="*/ 3329499 w 8526188"/>
                  <a:gd name="connsiteY2458" fmla="*/ 512922 h 1476866"/>
                  <a:gd name="connsiteX2459" fmla="*/ 3319360 w 8526188"/>
                  <a:gd name="connsiteY2459" fmla="*/ 506072 h 1476866"/>
                  <a:gd name="connsiteX2460" fmla="*/ 3283616 w 8526188"/>
                  <a:gd name="connsiteY2460" fmla="*/ 468801 h 1476866"/>
                  <a:gd name="connsiteX2461" fmla="*/ 3256550 w 8526188"/>
                  <a:gd name="connsiteY2461" fmla="*/ 400366 h 1476866"/>
                  <a:gd name="connsiteX2462" fmla="*/ 3311189 w 8526188"/>
                  <a:gd name="connsiteY2462" fmla="*/ 450413 h 1476866"/>
                  <a:gd name="connsiteX2463" fmla="*/ 3333150 w 8526188"/>
                  <a:gd name="connsiteY2463" fmla="*/ 496882 h 1476866"/>
                  <a:gd name="connsiteX2464" fmla="*/ 3336603 w 8526188"/>
                  <a:gd name="connsiteY2464" fmla="*/ 510449 h 1476866"/>
                  <a:gd name="connsiteX2465" fmla="*/ 3341825 w 8526188"/>
                  <a:gd name="connsiteY2465" fmla="*/ 508630 h 1476866"/>
                  <a:gd name="connsiteX2466" fmla="*/ 3310674 w 8526188"/>
                  <a:gd name="connsiteY2466" fmla="*/ 562762 h 1476866"/>
                  <a:gd name="connsiteX2467" fmla="*/ 3300056 w 8526188"/>
                  <a:gd name="connsiteY2467" fmla="*/ 569722 h 1476866"/>
                  <a:gd name="connsiteX2468" fmla="*/ 3324813 w 8526188"/>
                  <a:gd name="connsiteY2468" fmla="*/ 563757 h 1476866"/>
                  <a:gd name="connsiteX2469" fmla="*/ 3333156 w 8526188"/>
                  <a:gd name="connsiteY2469" fmla="*/ 553060 h 1476866"/>
                  <a:gd name="connsiteX2470" fmla="*/ 3364464 w 8526188"/>
                  <a:gd name="connsiteY2470" fmla="*/ 529641 h 1476866"/>
                  <a:gd name="connsiteX2471" fmla="*/ 3361561 w 8526188"/>
                  <a:gd name="connsiteY2471" fmla="*/ 526531 h 1476866"/>
                  <a:gd name="connsiteX2472" fmla="*/ 3327015 w 8526188"/>
                  <a:gd name="connsiteY2472" fmla="*/ 468293 h 1476866"/>
                  <a:gd name="connsiteX2473" fmla="*/ 3319868 w 8526188"/>
                  <a:gd name="connsiteY2473" fmla="*/ 395266 h 1476866"/>
                  <a:gd name="connsiteX2474" fmla="*/ 3358682 w 8526188"/>
                  <a:gd name="connsiteY2474" fmla="*/ 458076 h 1476866"/>
                  <a:gd name="connsiteX2475" fmla="*/ 3366508 w 8526188"/>
                  <a:gd name="connsiteY2475" fmla="*/ 524935 h 1476866"/>
                  <a:gd name="connsiteX2476" fmla="*/ 3366127 w 8526188"/>
                  <a:gd name="connsiteY2476" fmla="*/ 528397 h 1476866"/>
                  <a:gd name="connsiteX2477" fmla="*/ 3372415 w 8526188"/>
                  <a:gd name="connsiteY2477" fmla="*/ 523694 h 1476866"/>
                  <a:gd name="connsiteX2478" fmla="*/ 3391374 w 8526188"/>
                  <a:gd name="connsiteY2478" fmla="*/ 514246 h 1476866"/>
                  <a:gd name="connsiteX2479" fmla="*/ 3381605 w 8526188"/>
                  <a:gd name="connsiteY2479" fmla="*/ 532887 h 1476866"/>
                  <a:gd name="connsiteX2480" fmla="*/ 3365099 w 8526188"/>
                  <a:gd name="connsiteY2480" fmla="*/ 554050 h 1476866"/>
                  <a:gd name="connsiteX2481" fmla="*/ 3397586 w 8526188"/>
                  <a:gd name="connsiteY2481" fmla="*/ 546222 h 1476866"/>
                  <a:gd name="connsiteX2482" fmla="*/ 3412107 w 8526188"/>
                  <a:gd name="connsiteY2482" fmla="*/ 535331 h 1476866"/>
                  <a:gd name="connsiteX2483" fmla="*/ 3410897 w 8526188"/>
                  <a:gd name="connsiteY2483" fmla="*/ 534105 h 1476866"/>
                  <a:gd name="connsiteX2484" fmla="*/ 3382677 w 8526188"/>
                  <a:gd name="connsiteY2484" fmla="*/ 494335 h 1476866"/>
                  <a:gd name="connsiteX2485" fmla="*/ 3362767 w 8526188"/>
                  <a:gd name="connsiteY2485" fmla="*/ 427440 h 1476866"/>
                  <a:gd name="connsiteX2486" fmla="*/ 3406174 w 8526188"/>
                  <a:gd name="connsiteY2486" fmla="*/ 482080 h 1476866"/>
                  <a:gd name="connsiteX2487" fmla="*/ 3422437 w 8526188"/>
                  <a:gd name="connsiteY2487" fmla="*/ 527584 h 1476866"/>
                  <a:gd name="connsiteX2488" fmla="*/ 3425068 w 8526188"/>
                  <a:gd name="connsiteY2488" fmla="*/ 525610 h 1476866"/>
                  <a:gd name="connsiteX2489" fmla="*/ 3440443 w 8526188"/>
                  <a:gd name="connsiteY2489" fmla="*/ 517571 h 1476866"/>
                  <a:gd name="connsiteX2490" fmla="*/ 3436311 w 8526188"/>
                  <a:gd name="connsiteY2490" fmla="*/ 511691 h 1476866"/>
                  <a:gd name="connsiteX2491" fmla="*/ 3427383 w 8526188"/>
                  <a:gd name="connsiteY2491" fmla="*/ 487397 h 1476866"/>
                  <a:gd name="connsiteX2492" fmla="*/ 3426902 w 8526188"/>
                  <a:gd name="connsiteY2492" fmla="*/ 487050 h 1476866"/>
                  <a:gd name="connsiteX2493" fmla="*/ 3383702 w 8526188"/>
                  <a:gd name="connsiteY2493" fmla="*/ 448366 h 1476866"/>
                  <a:gd name="connsiteX2494" fmla="*/ 3297911 w 8526188"/>
                  <a:gd name="connsiteY2494" fmla="*/ 328362 h 1476866"/>
                  <a:gd name="connsiteX2495" fmla="*/ 3419962 w 8526188"/>
                  <a:gd name="connsiteY2495" fmla="*/ 418745 h 1476866"/>
                  <a:gd name="connsiteX2496" fmla="*/ 3456172 w 8526188"/>
                  <a:gd name="connsiteY2496" fmla="*/ 460289 h 1476866"/>
                  <a:gd name="connsiteX2497" fmla="*/ 3453669 w 8526188"/>
                  <a:gd name="connsiteY2497" fmla="*/ 453798 h 1476866"/>
                  <a:gd name="connsiteX2498" fmla="*/ 3449074 w 8526188"/>
                  <a:gd name="connsiteY2498" fmla="*/ 432541 h 1476866"/>
                  <a:gd name="connsiteX2499" fmla="*/ 3492481 w 8526188"/>
                  <a:gd name="connsiteY2499" fmla="*/ 491266 h 1476866"/>
                  <a:gd name="connsiteX2500" fmla="*/ 3510864 w 8526188"/>
                  <a:gd name="connsiteY2500" fmla="*/ 538951 h 1476866"/>
                  <a:gd name="connsiteX2501" fmla="*/ 3511349 w 8526188"/>
                  <a:gd name="connsiteY2501" fmla="*/ 541036 h 1476866"/>
                  <a:gd name="connsiteX2502" fmla="*/ 3518787 w 8526188"/>
                  <a:gd name="connsiteY2502" fmla="*/ 541242 h 1476866"/>
                  <a:gd name="connsiteX2503" fmla="*/ 3527201 w 8526188"/>
                  <a:gd name="connsiteY2503" fmla="*/ 536719 h 1476866"/>
                  <a:gd name="connsiteX2504" fmla="*/ 3524886 w 8526188"/>
                  <a:gd name="connsiteY2504" fmla="*/ 541411 h 1476866"/>
                  <a:gd name="connsiteX2505" fmla="*/ 3533820 w 8526188"/>
                  <a:gd name="connsiteY2505" fmla="*/ 541659 h 1476866"/>
                  <a:gd name="connsiteX2506" fmla="*/ 3541315 w 8526188"/>
                  <a:gd name="connsiteY2506" fmla="*/ 542536 h 1476866"/>
                  <a:gd name="connsiteX2507" fmla="*/ 3522610 w 8526188"/>
                  <a:gd name="connsiteY2507" fmla="*/ 515269 h 1476866"/>
                  <a:gd name="connsiteX2508" fmla="*/ 3506078 w 8526188"/>
                  <a:gd name="connsiteY2508" fmla="*/ 471540 h 1476866"/>
                  <a:gd name="connsiteX2509" fmla="*/ 3506023 w 8526188"/>
                  <a:gd name="connsiteY2509" fmla="*/ 471283 h 1476866"/>
                  <a:gd name="connsiteX2510" fmla="*/ 3494357 w 8526188"/>
                  <a:gd name="connsiteY2510" fmla="*/ 454702 h 1476866"/>
                  <a:gd name="connsiteX2511" fmla="*/ 3456222 w 8526188"/>
                  <a:gd name="connsiteY2511" fmla="*/ 375854 h 1476866"/>
                  <a:gd name="connsiteX2512" fmla="*/ 3565510 w 8526188"/>
                  <a:gd name="connsiteY2512" fmla="*/ 473901 h 1476866"/>
                  <a:gd name="connsiteX2513" fmla="*/ 3631502 w 8526188"/>
                  <a:gd name="connsiteY2513" fmla="*/ 587226 h 1476866"/>
                  <a:gd name="connsiteX2514" fmla="*/ 3632441 w 8526188"/>
                  <a:gd name="connsiteY2514" fmla="*/ 589778 h 1476866"/>
                  <a:gd name="connsiteX2515" fmla="*/ 3641571 w 8526188"/>
                  <a:gd name="connsiteY2515" fmla="*/ 590847 h 1476866"/>
                  <a:gd name="connsiteX2516" fmla="*/ 3636264 w 8526188"/>
                  <a:gd name="connsiteY2516" fmla="*/ 583394 h 1476866"/>
                  <a:gd name="connsiteX2517" fmla="*/ 3611462 w 8526188"/>
                  <a:gd name="connsiteY2517" fmla="*/ 533141 h 1476866"/>
                  <a:gd name="connsiteX2518" fmla="*/ 3592952 w 8526188"/>
                  <a:gd name="connsiteY2518" fmla="*/ 433371 h 1476866"/>
                  <a:gd name="connsiteX2519" fmla="*/ 3593716 w 8526188"/>
                  <a:gd name="connsiteY2519" fmla="*/ 404323 h 1476866"/>
                  <a:gd name="connsiteX2520" fmla="*/ 3591035 w 8526188"/>
                  <a:gd name="connsiteY2520" fmla="*/ 402920 h 1476866"/>
                  <a:gd name="connsiteX2521" fmla="*/ 3593762 w 8526188"/>
                  <a:gd name="connsiteY2521" fmla="*/ 402567 h 1476866"/>
                  <a:gd name="connsiteX2522" fmla="*/ 3593797 w 8526188"/>
                  <a:gd name="connsiteY2522" fmla="*/ 401222 h 1476866"/>
                  <a:gd name="connsiteX2523" fmla="*/ 3595121 w 8526188"/>
                  <a:gd name="connsiteY2523" fmla="*/ 389133 h 1476866"/>
                  <a:gd name="connsiteX2524" fmla="*/ 3604410 w 8526188"/>
                  <a:gd name="connsiteY2524" fmla="*/ 398021 h 1476866"/>
                  <a:gd name="connsiteX2525" fmla="*/ 3606957 w 8526188"/>
                  <a:gd name="connsiteY2525" fmla="*/ 400859 h 1476866"/>
                  <a:gd name="connsiteX2526" fmla="*/ 3617652 w 8526188"/>
                  <a:gd name="connsiteY2526" fmla="*/ 399474 h 1476866"/>
                  <a:gd name="connsiteX2527" fmla="*/ 3679888 w 8526188"/>
                  <a:gd name="connsiteY2527" fmla="*/ 401389 h 1476866"/>
                  <a:gd name="connsiteX2528" fmla="*/ 3726554 w 8526188"/>
                  <a:gd name="connsiteY2528" fmla="*/ 414673 h 1476866"/>
                  <a:gd name="connsiteX2529" fmla="*/ 3727438 w 8526188"/>
                  <a:gd name="connsiteY2529" fmla="*/ 410779 h 1476866"/>
                  <a:gd name="connsiteX2530" fmla="*/ 3762626 w 8526188"/>
                  <a:gd name="connsiteY2530" fmla="*/ 340110 h 1476866"/>
                  <a:gd name="connsiteX2531" fmla="*/ 3833099 w 8526188"/>
                  <a:gd name="connsiteY2531" fmla="*/ 284447 h 1476866"/>
                  <a:gd name="connsiteX2532" fmla="*/ 4692564 w 8526188"/>
                  <a:gd name="connsiteY2532" fmla="*/ 272698 h 1476866"/>
                  <a:gd name="connsiteX2533" fmla="*/ 4763037 w 8526188"/>
                  <a:gd name="connsiteY2533" fmla="*/ 328361 h 1476866"/>
                  <a:gd name="connsiteX2534" fmla="*/ 4798225 w 8526188"/>
                  <a:gd name="connsiteY2534" fmla="*/ 399023 h 1476866"/>
                  <a:gd name="connsiteX2535" fmla="*/ 4799110 w 8526188"/>
                  <a:gd name="connsiteY2535" fmla="*/ 402921 h 1476866"/>
                  <a:gd name="connsiteX2536" fmla="*/ 4845758 w 8526188"/>
                  <a:gd name="connsiteY2536" fmla="*/ 389641 h 1476866"/>
                  <a:gd name="connsiteX2537" fmla="*/ 4907998 w 8526188"/>
                  <a:gd name="connsiteY2537" fmla="*/ 387726 h 1476866"/>
                  <a:gd name="connsiteX2538" fmla="*/ 4919570 w 8526188"/>
                  <a:gd name="connsiteY2538" fmla="*/ 389224 h 1476866"/>
                  <a:gd name="connsiteX2539" fmla="*/ 4921754 w 8526188"/>
                  <a:gd name="connsiteY2539" fmla="*/ 386790 h 1476866"/>
                  <a:gd name="connsiteX2540" fmla="*/ 4931041 w 8526188"/>
                  <a:gd name="connsiteY2540" fmla="*/ 377901 h 1476866"/>
                  <a:gd name="connsiteX2541" fmla="*/ 4932367 w 8526188"/>
                  <a:gd name="connsiteY2541" fmla="*/ 389990 h 1476866"/>
                  <a:gd name="connsiteX2542" fmla="*/ 4932390 w 8526188"/>
                  <a:gd name="connsiteY2542" fmla="*/ 390883 h 1476866"/>
                  <a:gd name="connsiteX2543" fmla="*/ 4934619 w 8526188"/>
                  <a:gd name="connsiteY2543" fmla="*/ 391172 h 1476866"/>
                  <a:gd name="connsiteX2544" fmla="*/ 4932428 w 8526188"/>
                  <a:gd name="connsiteY2544" fmla="*/ 392319 h 1476866"/>
                  <a:gd name="connsiteX2545" fmla="*/ 4933214 w 8526188"/>
                  <a:gd name="connsiteY2545" fmla="*/ 422139 h 1476866"/>
                  <a:gd name="connsiteX2546" fmla="*/ 4914700 w 8526188"/>
                  <a:gd name="connsiteY2546" fmla="*/ 521909 h 1476866"/>
                  <a:gd name="connsiteX2547" fmla="*/ 4889902 w 8526188"/>
                  <a:gd name="connsiteY2547" fmla="*/ 572380 h 1476866"/>
                  <a:gd name="connsiteX2548" fmla="*/ 4885054 w 8526188"/>
                  <a:gd name="connsiteY2548" fmla="*/ 579184 h 1476866"/>
                  <a:gd name="connsiteX2549" fmla="*/ 4893080 w 8526188"/>
                  <a:gd name="connsiteY2549" fmla="*/ 578402 h 1476866"/>
                  <a:gd name="connsiteX2550" fmla="*/ 4894154 w 8526188"/>
                  <a:gd name="connsiteY2550" fmla="*/ 575485 h 1476866"/>
                  <a:gd name="connsiteX2551" fmla="*/ 4960154 w 8526188"/>
                  <a:gd name="connsiteY2551" fmla="*/ 462169 h 1476866"/>
                  <a:gd name="connsiteX2552" fmla="*/ 5069433 w 8526188"/>
                  <a:gd name="connsiteY2552" fmla="*/ 364114 h 1476866"/>
                  <a:gd name="connsiteX2553" fmla="*/ 5031303 w 8526188"/>
                  <a:gd name="connsiteY2553" fmla="*/ 442969 h 1476866"/>
                  <a:gd name="connsiteX2554" fmla="*/ 5019802 w 8526188"/>
                  <a:gd name="connsiteY2554" fmla="*/ 459318 h 1476866"/>
                  <a:gd name="connsiteX2555" fmla="*/ 5019588 w 8526188"/>
                  <a:gd name="connsiteY2555" fmla="*/ 460309 h 1476866"/>
                  <a:gd name="connsiteX2556" fmla="*/ 5003054 w 8526188"/>
                  <a:gd name="connsiteY2556" fmla="*/ 504037 h 1476866"/>
                  <a:gd name="connsiteX2557" fmla="*/ 4984436 w 8526188"/>
                  <a:gd name="connsiteY2557" fmla="*/ 531173 h 1476866"/>
                  <a:gd name="connsiteX2558" fmla="*/ 5000730 w 8526188"/>
                  <a:gd name="connsiteY2558" fmla="*/ 529586 h 1476866"/>
                  <a:gd name="connsiteX2559" fmla="*/ 4998453 w 8526188"/>
                  <a:gd name="connsiteY2559" fmla="*/ 524971 h 1476866"/>
                  <a:gd name="connsiteX2560" fmla="*/ 5006071 w 8526188"/>
                  <a:gd name="connsiteY2560" fmla="*/ 529066 h 1476866"/>
                  <a:gd name="connsiteX2561" fmla="*/ 5011413 w 8526188"/>
                  <a:gd name="connsiteY2561" fmla="*/ 528545 h 1476866"/>
                  <a:gd name="connsiteX2562" fmla="*/ 5014494 w 8526188"/>
                  <a:gd name="connsiteY2562" fmla="*/ 528510 h 1476866"/>
                  <a:gd name="connsiteX2563" fmla="*/ 5014796 w 8526188"/>
                  <a:gd name="connsiteY2563" fmla="*/ 527211 h 1476866"/>
                  <a:gd name="connsiteX2564" fmla="*/ 5033182 w 8526188"/>
                  <a:gd name="connsiteY2564" fmla="*/ 479526 h 1476866"/>
                  <a:gd name="connsiteX2565" fmla="*/ 5076589 w 8526188"/>
                  <a:gd name="connsiteY2565" fmla="*/ 420801 h 1476866"/>
                  <a:gd name="connsiteX2566" fmla="*/ 5071991 w 8526188"/>
                  <a:gd name="connsiteY2566" fmla="*/ 442058 h 1476866"/>
                  <a:gd name="connsiteX2567" fmla="*/ 5069485 w 8526188"/>
                  <a:gd name="connsiteY2567" fmla="*/ 448559 h 1476866"/>
                  <a:gd name="connsiteX2568" fmla="*/ 5105693 w 8526188"/>
                  <a:gd name="connsiteY2568" fmla="*/ 407014 h 1476866"/>
                  <a:gd name="connsiteX2569" fmla="*/ 5227744 w 8526188"/>
                  <a:gd name="connsiteY2569" fmla="*/ 316622 h 1476866"/>
                  <a:gd name="connsiteX2570" fmla="*/ 5141953 w 8526188"/>
                  <a:gd name="connsiteY2570" fmla="*/ 436634 h 1476866"/>
                  <a:gd name="connsiteX2571" fmla="*/ 5098754 w 8526188"/>
                  <a:gd name="connsiteY2571" fmla="*/ 475314 h 1476866"/>
                  <a:gd name="connsiteX2572" fmla="*/ 5098288 w 8526188"/>
                  <a:gd name="connsiteY2572" fmla="*/ 475650 h 1476866"/>
                  <a:gd name="connsiteX2573" fmla="*/ 5089361 w 8526188"/>
                  <a:gd name="connsiteY2573" fmla="*/ 499952 h 1476866"/>
                  <a:gd name="connsiteX2574" fmla="*/ 5085224 w 8526188"/>
                  <a:gd name="connsiteY2574" fmla="*/ 505839 h 1476866"/>
                  <a:gd name="connsiteX2575" fmla="*/ 5100587 w 8526188"/>
                  <a:gd name="connsiteY2575" fmla="*/ 513871 h 1476866"/>
                  <a:gd name="connsiteX2576" fmla="*/ 5103223 w 8526188"/>
                  <a:gd name="connsiteY2576" fmla="*/ 515848 h 1476866"/>
                  <a:gd name="connsiteX2577" fmla="*/ 5119481 w 8526188"/>
                  <a:gd name="connsiteY2577" fmla="*/ 470332 h 1476866"/>
                  <a:gd name="connsiteX2578" fmla="*/ 5162897 w 8526188"/>
                  <a:gd name="connsiteY2578" fmla="*/ 415692 h 1476866"/>
                  <a:gd name="connsiteX2579" fmla="*/ 5142978 w 8526188"/>
                  <a:gd name="connsiteY2579" fmla="*/ 482587 h 1476866"/>
                  <a:gd name="connsiteX2580" fmla="*/ 5114762 w 8526188"/>
                  <a:gd name="connsiteY2580" fmla="*/ 522361 h 1476866"/>
                  <a:gd name="connsiteX2581" fmla="*/ 5113548 w 8526188"/>
                  <a:gd name="connsiteY2581" fmla="*/ 523592 h 1476866"/>
                  <a:gd name="connsiteX2582" fmla="*/ 5128045 w 8526188"/>
                  <a:gd name="connsiteY2582" fmla="*/ 534465 h 1476866"/>
                  <a:gd name="connsiteX2583" fmla="*/ 5160561 w 8526188"/>
                  <a:gd name="connsiteY2583" fmla="*/ 542300 h 1476866"/>
                  <a:gd name="connsiteX2584" fmla="*/ 5144064 w 8526188"/>
                  <a:gd name="connsiteY2584" fmla="*/ 521143 h 1476866"/>
                  <a:gd name="connsiteX2585" fmla="*/ 5134299 w 8526188"/>
                  <a:gd name="connsiteY2585" fmla="*/ 502506 h 1476866"/>
                  <a:gd name="connsiteX2586" fmla="*/ 5153258 w 8526188"/>
                  <a:gd name="connsiteY2586" fmla="*/ 511954 h 1476866"/>
                  <a:gd name="connsiteX2587" fmla="*/ 5159528 w 8526188"/>
                  <a:gd name="connsiteY2587" fmla="*/ 516644 h 1476866"/>
                  <a:gd name="connsiteX2588" fmla="*/ 5159148 w 8526188"/>
                  <a:gd name="connsiteY2588" fmla="*/ 513188 h 1476866"/>
                  <a:gd name="connsiteX2589" fmla="*/ 5166973 w 8526188"/>
                  <a:gd name="connsiteY2589" fmla="*/ 446336 h 1476866"/>
                  <a:gd name="connsiteX2590" fmla="*/ 5205787 w 8526188"/>
                  <a:gd name="connsiteY2590" fmla="*/ 383517 h 1476866"/>
                  <a:gd name="connsiteX2591" fmla="*/ 5198640 w 8526188"/>
                  <a:gd name="connsiteY2591" fmla="*/ 456545 h 1476866"/>
                  <a:gd name="connsiteX2592" fmla="*/ 5164095 w 8526188"/>
                  <a:gd name="connsiteY2592" fmla="*/ 514784 h 1476866"/>
                  <a:gd name="connsiteX2593" fmla="*/ 5161194 w 8526188"/>
                  <a:gd name="connsiteY2593" fmla="*/ 517890 h 1476866"/>
                  <a:gd name="connsiteX2594" fmla="*/ 5192517 w 8526188"/>
                  <a:gd name="connsiteY2594" fmla="*/ 541320 h 1476866"/>
                  <a:gd name="connsiteX2595" fmla="*/ 5200851 w 8526188"/>
                  <a:gd name="connsiteY2595" fmla="*/ 552008 h 1476866"/>
                  <a:gd name="connsiteX2596" fmla="*/ 5225574 w 8526188"/>
                  <a:gd name="connsiteY2596" fmla="*/ 557965 h 1476866"/>
                  <a:gd name="connsiteX2597" fmla="*/ 5214982 w 8526188"/>
                  <a:gd name="connsiteY2597" fmla="*/ 551022 h 1476866"/>
                  <a:gd name="connsiteX2598" fmla="*/ 5183830 w 8526188"/>
                  <a:gd name="connsiteY2598" fmla="*/ 496890 h 1476866"/>
                  <a:gd name="connsiteX2599" fmla="*/ 5189062 w 8526188"/>
                  <a:gd name="connsiteY2599" fmla="*/ 498712 h 1476866"/>
                  <a:gd name="connsiteX2600" fmla="*/ 5192517 w 8526188"/>
                  <a:gd name="connsiteY2600" fmla="*/ 485142 h 1476866"/>
                  <a:gd name="connsiteX2601" fmla="*/ 5214474 w 8526188"/>
                  <a:gd name="connsiteY2601" fmla="*/ 438673 h 1476866"/>
                  <a:gd name="connsiteX2602" fmla="*/ 5269114 w 8526188"/>
                  <a:gd name="connsiteY2602" fmla="*/ 388626 h 1476866"/>
                  <a:gd name="connsiteX2603" fmla="*/ 5242048 w 8526188"/>
                  <a:gd name="connsiteY2603" fmla="*/ 457052 h 1476866"/>
                  <a:gd name="connsiteX2604" fmla="*/ 5206304 w 8526188"/>
                  <a:gd name="connsiteY2604" fmla="*/ 494331 h 1476866"/>
                  <a:gd name="connsiteX2605" fmla="*/ 5196162 w 8526188"/>
                  <a:gd name="connsiteY2605" fmla="*/ 501184 h 1476866"/>
                  <a:gd name="connsiteX2606" fmla="*/ 5202342 w 8526188"/>
                  <a:gd name="connsiteY2606" fmla="*/ 503336 h 1476866"/>
                  <a:gd name="connsiteX2607" fmla="*/ 5238470 w 8526188"/>
                  <a:gd name="connsiteY2607" fmla="*/ 527018 h 1476866"/>
                  <a:gd name="connsiteX2608" fmla="*/ 5262857 w 8526188"/>
                  <a:gd name="connsiteY2608" fmla="*/ 562892 h 1476866"/>
                  <a:gd name="connsiteX2609" fmla="*/ 5267000 w 8526188"/>
                  <a:gd name="connsiteY2609" fmla="*/ 573330 h 1476866"/>
                  <a:gd name="connsiteX2610" fmla="*/ 5273198 w 8526188"/>
                  <a:gd name="connsiteY2610" fmla="*/ 576041 h 1476866"/>
                  <a:gd name="connsiteX2611" fmla="*/ 5268219 w 8526188"/>
                  <a:gd name="connsiteY2611" fmla="*/ 576526 h 1476866"/>
                  <a:gd name="connsiteX2612" fmla="*/ 5269621 w 8526188"/>
                  <a:gd name="connsiteY2612" fmla="*/ 581150 h 1476866"/>
                  <a:gd name="connsiteX2613" fmla="*/ 5258939 w 8526188"/>
                  <a:gd name="connsiteY2613" fmla="*/ 577430 h 1476866"/>
                  <a:gd name="connsiteX2614" fmla="*/ 5226024 w 8526188"/>
                  <a:gd name="connsiteY2614" fmla="*/ 580637 h 1476866"/>
                  <a:gd name="connsiteX2615" fmla="*/ 5223017 w 8526188"/>
                  <a:gd name="connsiteY2615" fmla="*/ 580671 h 1476866"/>
                  <a:gd name="connsiteX2616" fmla="*/ 5229929 w 8526188"/>
                  <a:gd name="connsiteY2616" fmla="*/ 593312 h 1476866"/>
                  <a:gd name="connsiteX2617" fmla="*/ 5232346 w 8526188"/>
                  <a:gd name="connsiteY2617" fmla="*/ 598515 h 1476866"/>
                  <a:gd name="connsiteX2618" fmla="*/ 5213387 w 8526188"/>
                  <a:gd name="connsiteY2618" fmla="*/ 589067 h 1476866"/>
                  <a:gd name="connsiteX2619" fmla="*/ 5202476 w 8526188"/>
                  <a:gd name="connsiteY2619" fmla="*/ 580905 h 1476866"/>
                  <a:gd name="connsiteX2620" fmla="*/ 5175602 w 8526188"/>
                  <a:gd name="connsiteY2620" fmla="*/ 581211 h 1476866"/>
                  <a:gd name="connsiteX2621" fmla="*/ 5166093 w 8526188"/>
                  <a:gd name="connsiteY2621" fmla="*/ 580401 h 1476866"/>
                  <a:gd name="connsiteX2622" fmla="*/ 5169863 w 8526188"/>
                  <a:gd name="connsiteY2622" fmla="*/ 587192 h 1476866"/>
                  <a:gd name="connsiteX2623" fmla="*/ 5172081 w 8526188"/>
                  <a:gd name="connsiteY2623" fmla="*/ 591875 h 1476866"/>
                  <a:gd name="connsiteX2624" fmla="*/ 5155227 w 8526188"/>
                  <a:gd name="connsiteY2624" fmla="*/ 583068 h 1476866"/>
                  <a:gd name="connsiteX2625" fmla="*/ 5149826 w 8526188"/>
                  <a:gd name="connsiteY2625" fmla="*/ 579016 h 1476866"/>
                  <a:gd name="connsiteX2626" fmla="*/ 5117404 w 8526188"/>
                  <a:gd name="connsiteY2626" fmla="*/ 576255 h 1476866"/>
                  <a:gd name="connsiteX2627" fmla="*/ 5137423 w 8526188"/>
                  <a:gd name="connsiteY2627" fmla="*/ 600873 h 1476866"/>
                  <a:gd name="connsiteX2628" fmla="*/ 5140523 w 8526188"/>
                  <a:gd name="connsiteY2628" fmla="*/ 605867 h 1476866"/>
                  <a:gd name="connsiteX2629" fmla="*/ 5141000 w 8526188"/>
                  <a:gd name="connsiteY2629" fmla="*/ 605982 h 1476866"/>
                  <a:gd name="connsiteX2630" fmla="*/ 5184346 w 8526188"/>
                  <a:gd name="connsiteY2630" fmla="*/ 623026 h 1476866"/>
                  <a:gd name="connsiteX2631" fmla="*/ 5086750 w 8526188"/>
                  <a:gd name="connsiteY2631" fmla="*/ 628196 h 1476866"/>
                  <a:gd name="connsiteX2632" fmla="*/ 5048730 w 8526188"/>
                  <a:gd name="connsiteY2632" fmla="*/ 624959 h 1476866"/>
                  <a:gd name="connsiteX2633" fmla="*/ 5053845 w 8526188"/>
                  <a:gd name="connsiteY2633" fmla="*/ 633198 h 1476866"/>
                  <a:gd name="connsiteX2634" fmla="*/ 5056678 w 8526188"/>
                  <a:gd name="connsiteY2634" fmla="*/ 638344 h 1476866"/>
                  <a:gd name="connsiteX2635" fmla="*/ 5037591 w 8526188"/>
                  <a:gd name="connsiteY2635" fmla="*/ 627492 h 1476866"/>
                  <a:gd name="connsiteX2636" fmla="*/ 5032617 w 8526188"/>
                  <a:gd name="connsiteY2636" fmla="*/ 623586 h 1476866"/>
                  <a:gd name="connsiteX2637" fmla="*/ 5026035 w 8526188"/>
                  <a:gd name="connsiteY2637" fmla="*/ 623026 h 1476866"/>
                  <a:gd name="connsiteX2638" fmla="*/ 4984708 w 8526188"/>
                  <a:gd name="connsiteY2638" fmla="*/ 613068 h 1476866"/>
                  <a:gd name="connsiteX2639" fmla="*/ 4995459 w 8526188"/>
                  <a:gd name="connsiteY2639" fmla="*/ 634764 h 1476866"/>
                  <a:gd name="connsiteX2640" fmla="*/ 5001523 w 8526188"/>
                  <a:gd name="connsiteY2640" fmla="*/ 654169 h 1476866"/>
                  <a:gd name="connsiteX2641" fmla="*/ 4986202 w 8526188"/>
                  <a:gd name="connsiteY2641" fmla="*/ 640892 h 1476866"/>
                  <a:gd name="connsiteX2642" fmla="*/ 4957054 w 8526188"/>
                  <a:gd name="connsiteY2642" fmla="*/ 606405 h 1476866"/>
                  <a:gd name="connsiteX2643" fmla="*/ 4918730 w 8526188"/>
                  <a:gd name="connsiteY2643" fmla="*/ 597170 h 1476866"/>
                  <a:gd name="connsiteX2644" fmla="*/ 4886933 w 8526188"/>
                  <a:gd name="connsiteY2644" fmla="*/ 585177 h 1476866"/>
                  <a:gd name="connsiteX2645" fmla="*/ 4882245 w 8526188"/>
                  <a:gd name="connsiteY2645" fmla="*/ 583126 h 1476866"/>
                  <a:gd name="connsiteX2646" fmla="*/ 4862230 w 8526188"/>
                  <a:gd name="connsiteY2646" fmla="*/ 611216 h 1476866"/>
                  <a:gd name="connsiteX2647" fmla="*/ 4830440 w 8526188"/>
                  <a:gd name="connsiteY2647" fmla="*/ 644984 h 1476866"/>
                  <a:gd name="connsiteX2648" fmla="*/ 4828271 w 8526188"/>
                  <a:gd name="connsiteY2648" fmla="*/ 600745 h 1476866"/>
                  <a:gd name="connsiteX2649" fmla="*/ 4829418 w 8526188"/>
                  <a:gd name="connsiteY2649" fmla="*/ 588538 h 1476866"/>
                  <a:gd name="connsiteX2650" fmla="*/ 4822146 w 8526188"/>
                  <a:gd name="connsiteY2650" fmla="*/ 591547 h 1476866"/>
                  <a:gd name="connsiteX2651" fmla="*/ 4810457 w 8526188"/>
                  <a:gd name="connsiteY2651" fmla="*/ 594559 h 1476866"/>
                  <a:gd name="connsiteX2652" fmla="*/ 4803903 w 8526188"/>
                  <a:gd name="connsiteY2652" fmla="*/ 613331 h 1476866"/>
                  <a:gd name="connsiteX2653" fmla="*/ 4792641 w 8526188"/>
                  <a:gd name="connsiteY2653" fmla="*/ 634142 h 1476866"/>
                  <a:gd name="connsiteX2654" fmla="*/ 4797321 w 8526188"/>
                  <a:gd name="connsiteY2654" fmla="*/ 634832 h 1476866"/>
                  <a:gd name="connsiteX2655" fmla="*/ 4821771 w 8526188"/>
                  <a:gd name="connsiteY2655" fmla="*/ 642428 h 1476866"/>
                  <a:gd name="connsiteX2656" fmla="*/ 4796809 w 8526188"/>
                  <a:gd name="connsiteY2656" fmla="*/ 647853 h 1476866"/>
                  <a:gd name="connsiteX2657" fmla="*/ 4784754 w 8526188"/>
                  <a:gd name="connsiteY2657" fmla="*/ 648715 h 1476866"/>
                  <a:gd name="connsiteX2658" fmla="*/ 4781418 w 8526188"/>
                  <a:gd name="connsiteY2658" fmla="*/ 654880 h 1476866"/>
                  <a:gd name="connsiteX2659" fmla="*/ 4754351 w 8526188"/>
                  <a:gd name="connsiteY2659" fmla="*/ 691969 h 1476866"/>
                  <a:gd name="connsiteX2660" fmla="*/ 4751519 w 8526188"/>
                  <a:gd name="connsiteY2660" fmla="*/ 680087 h 1476866"/>
                  <a:gd name="connsiteX2661" fmla="*/ 4747116 w 8526188"/>
                  <a:gd name="connsiteY2661" fmla="*/ 651406 h 1476866"/>
                  <a:gd name="connsiteX2662" fmla="*/ 4736995 w 8526188"/>
                  <a:gd name="connsiteY2662" fmla="*/ 652129 h 1476866"/>
                  <a:gd name="connsiteX2663" fmla="*/ 4734089 w 8526188"/>
                  <a:gd name="connsiteY2663" fmla="*/ 651692 h 1476866"/>
                  <a:gd name="connsiteX2664" fmla="*/ 4730368 w 8526188"/>
                  <a:gd name="connsiteY2664" fmla="*/ 662349 h 1476866"/>
                  <a:gd name="connsiteX2665" fmla="*/ 4697460 w 8526188"/>
                  <a:gd name="connsiteY2665" fmla="*/ 719521 h 1476866"/>
                  <a:gd name="connsiteX2666" fmla="*/ 4696647 w 8526188"/>
                  <a:gd name="connsiteY2666" fmla="*/ 720600 h 1476866"/>
                  <a:gd name="connsiteX2667" fmla="*/ 4711506 w 8526188"/>
                  <a:gd name="connsiteY2667" fmla="*/ 721699 h 1476866"/>
                  <a:gd name="connsiteX2668" fmla="*/ 4700735 w 8526188"/>
                  <a:gd name="connsiteY2668" fmla="*/ 716987 h 1476866"/>
                  <a:gd name="connsiteX2669" fmla="*/ 4798331 w 8526188"/>
                  <a:gd name="connsiteY2669" fmla="*/ 711817 h 1476866"/>
                  <a:gd name="connsiteX2670" fmla="*/ 4859046 w 8526188"/>
                  <a:gd name="connsiteY2670" fmla="*/ 716987 h 1476866"/>
                  <a:gd name="connsiteX2671" fmla="*/ 4998147 w 8526188"/>
                  <a:gd name="connsiteY2671" fmla="*/ 754836 h 1476866"/>
                  <a:gd name="connsiteX2672" fmla="*/ 5006237 w 8526188"/>
                  <a:gd name="connsiteY2672" fmla="*/ 758375 h 1476866"/>
                  <a:gd name="connsiteX2673" fmla="*/ 5011741 w 8526188"/>
                  <a:gd name="connsiteY2673" fmla="*/ 755286 h 1476866"/>
                  <a:gd name="connsiteX2674" fmla="*/ 4951477 w 8526188"/>
                  <a:gd name="connsiteY2674" fmla="*/ 872228 h 1476866"/>
                  <a:gd name="connsiteX2675" fmla="*/ 4869067 w 8526188"/>
                  <a:gd name="connsiteY2675" fmla="*/ 943466 h 1476866"/>
                  <a:gd name="connsiteX2676" fmla="*/ 4853749 w 8526188"/>
                  <a:gd name="connsiteY2676" fmla="*/ 953174 h 1476866"/>
                  <a:gd name="connsiteX2677" fmla="*/ 4858278 w 8526188"/>
                  <a:gd name="connsiteY2677" fmla="*/ 954642 h 1476866"/>
                  <a:gd name="connsiteX2678" fmla="*/ 4991306 w 8526188"/>
                  <a:gd name="connsiteY2678" fmla="*/ 1012160 h 1476866"/>
                  <a:gd name="connsiteX2679" fmla="*/ 5137361 w 8526188"/>
                  <a:gd name="connsiteY2679" fmla="*/ 1118377 h 1476866"/>
                  <a:gd name="connsiteX2680" fmla="*/ 4941775 w 8526188"/>
                  <a:gd name="connsiteY2680" fmla="*/ 1041264 h 1476866"/>
                  <a:gd name="connsiteX2681" fmla="*/ 4833319 w 8526188"/>
                  <a:gd name="connsiteY2681" fmla="*/ 969198 h 1476866"/>
                  <a:gd name="connsiteX2682" fmla="*/ 4830957 w 8526188"/>
                  <a:gd name="connsiteY2682" fmla="*/ 967122 h 1476866"/>
                  <a:gd name="connsiteX2683" fmla="*/ 4825340 w 8526188"/>
                  <a:gd name="connsiteY2683" fmla="*/ 970274 h 1476866"/>
                  <a:gd name="connsiteX2684" fmla="*/ 4826818 w 8526188"/>
                  <a:gd name="connsiteY2684" fmla="*/ 963484 h 1476866"/>
                  <a:gd name="connsiteX2685" fmla="*/ 4805255 w 8526188"/>
                  <a:gd name="connsiteY2685" fmla="*/ 944534 h 1476866"/>
                  <a:gd name="connsiteX2686" fmla="*/ 4795720 w 8526188"/>
                  <a:gd name="connsiteY2686" fmla="*/ 935047 h 1476866"/>
                  <a:gd name="connsiteX2687" fmla="*/ 4813067 w 8526188"/>
                  <a:gd name="connsiteY2687" fmla="*/ 939986 h 1476866"/>
                  <a:gd name="connsiteX2688" fmla="*/ 4832146 w 8526188"/>
                  <a:gd name="connsiteY2688" fmla="*/ 946171 h 1476866"/>
                  <a:gd name="connsiteX2689" fmla="*/ 4836131 w 8526188"/>
                  <a:gd name="connsiteY2689" fmla="*/ 934019 h 1476866"/>
                  <a:gd name="connsiteX2690" fmla="*/ 4885605 w 8526188"/>
                  <a:gd name="connsiteY2690" fmla="*/ 853332 h 1476866"/>
                  <a:gd name="connsiteX2691" fmla="*/ 4932714 w 8526188"/>
                  <a:gd name="connsiteY2691" fmla="*/ 810379 h 1476866"/>
                  <a:gd name="connsiteX2692" fmla="*/ 4904235 w 8526188"/>
                  <a:gd name="connsiteY2692" fmla="*/ 808273 h 1476866"/>
                  <a:gd name="connsiteX2693" fmla="*/ 4805929 w 8526188"/>
                  <a:gd name="connsiteY2693" fmla="*/ 785930 h 1476866"/>
                  <a:gd name="connsiteX2694" fmla="*/ 4716753 w 8526188"/>
                  <a:gd name="connsiteY2694" fmla="*/ 743160 h 1476866"/>
                  <a:gd name="connsiteX2695" fmla="*/ 4692021 w 8526188"/>
                  <a:gd name="connsiteY2695" fmla="*/ 726744 h 1476866"/>
                  <a:gd name="connsiteX2696" fmla="*/ 4685509 w 8526188"/>
                  <a:gd name="connsiteY2696" fmla="*/ 735392 h 1476866"/>
                  <a:gd name="connsiteX2697" fmla="*/ 4680816 w 8526188"/>
                  <a:gd name="connsiteY2697" fmla="*/ 740983 h 1476866"/>
                  <a:gd name="connsiteX2698" fmla="*/ 4671556 w 8526188"/>
                  <a:gd name="connsiteY2698" fmla="*/ 651148 h 1476866"/>
                  <a:gd name="connsiteX2699" fmla="*/ 4672802 w 8526188"/>
                  <a:gd name="connsiteY2699" fmla="*/ 641713 h 1476866"/>
                  <a:gd name="connsiteX2700" fmla="*/ 4656605 w 8526188"/>
                  <a:gd name="connsiteY2700" fmla="*/ 636807 h 1476866"/>
                  <a:gd name="connsiteX2701" fmla="*/ 4660381 w 8526188"/>
                  <a:gd name="connsiteY2701" fmla="*/ 665917 h 1476866"/>
                  <a:gd name="connsiteX2702" fmla="*/ 4645767 w 8526188"/>
                  <a:gd name="connsiteY2702" fmla="*/ 766013 h 1476866"/>
                  <a:gd name="connsiteX2703" fmla="*/ 4637499 w 8526188"/>
                  <a:gd name="connsiteY2703" fmla="*/ 788401 h 1476866"/>
                  <a:gd name="connsiteX2704" fmla="*/ 4694957 w 8526188"/>
                  <a:gd name="connsiteY2704" fmla="*/ 779341 h 1476866"/>
                  <a:gd name="connsiteX2705" fmla="*/ 4746180 w 8526188"/>
                  <a:gd name="connsiteY2705" fmla="*/ 781337 h 1476866"/>
                  <a:gd name="connsiteX2706" fmla="*/ 4869771 w 8526188"/>
                  <a:gd name="connsiteY2706" fmla="*/ 831891 h 1476866"/>
                  <a:gd name="connsiteX2707" fmla="*/ 4734948 w 8526188"/>
                  <a:gd name="connsiteY2707" fmla="*/ 846702 h 1476866"/>
                  <a:gd name="connsiteX2708" fmla="*/ 4646346 w 8526188"/>
                  <a:gd name="connsiteY2708" fmla="*/ 817786 h 1476866"/>
                  <a:gd name="connsiteX2709" fmla="*/ 4629291 w 8526188"/>
                  <a:gd name="connsiteY2709" fmla="*/ 807772 h 1476866"/>
                  <a:gd name="connsiteX2710" fmla="*/ 4629238 w 8526188"/>
                  <a:gd name="connsiteY2710" fmla="*/ 807887 h 1476866"/>
                  <a:gd name="connsiteX2711" fmla="*/ 4629122 w 8526188"/>
                  <a:gd name="connsiteY2711" fmla="*/ 807673 h 1476866"/>
                  <a:gd name="connsiteX2712" fmla="*/ 4620622 w 8526188"/>
                  <a:gd name="connsiteY2712" fmla="*/ 802682 h 1476866"/>
                  <a:gd name="connsiteX2713" fmla="*/ 4611366 w 8526188"/>
                  <a:gd name="connsiteY2713" fmla="*/ 796147 h 1476866"/>
                  <a:gd name="connsiteX2714" fmla="*/ 4621556 w 8526188"/>
                  <a:gd name="connsiteY2714" fmla="*/ 792989 h 1476866"/>
                  <a:gd name="connsiteX2715" fmla="*/ 4610086 w 8526188"/>
                  <a:gd name="connsiteY2715" fmla="*/ 767033 h 1476866"/>
                  <a:gd name="connsiteX2716" fmla="*/ 4589400 w 8526188"/>
                  <a:gd name="connsiteY2716" fmla="*/ 667964 h 1476866"/>
                  <a:gd name="connsiteX2717" fmla="*/ 4620551 w 8526188"/>
                  <a:gd name="connsiteY2717" fmla="*/ 525994 h 1476866"/>
                  <a:gd name="connsiteX2718" fmla="*/ 4653298 w 8526188"/>
                  <a:gd name="connsiteY2718" fmla="*/ 611308 h 1476866"/>
                  <a:gd name="connsiteX2719" fmla="*/ 4656384 w 8526188"/>
                  <a:gd name="connsiteY2719" fmla="*/ 635106 h 1476866"/>
                  <a:gd name="connsiteX2720" fmla="*/ 4674186 w 8526188"/>
                  <a:gd name="connsiteY2720" fmla="*/ 631237 h 1476866"/>
                  <a:gd name="connsiteX2721" fmla="*/ 4677046 w 8526188"/>
                  <a:gd name="connsiteY2721" fmla="*/ 609579 h 1476866"/>
                  <a:gd name="connsiteX2722" fmla="*/ 4667029 w 8526188"/>
                  <a:gd name="connsiteY2722" fmla="*/ 608723 h 1476866"/>
                  <a:gd name="connsiteX2723" fmla="*/ 4677744 w 8526188"/>
                  <a:gd name="connsiteY2723" fmla="*/ 604290 h 1476866"/>
                  <a:gd name="connsiteX2724" fmla="*/ 4678394 w 8526188"/>
                  <a:gd name="connsiteY2724" fmla="*/ 599368 h 1476866"/>
                  <a:gd name="connsiteX2725" fmla="*/ 4675652 w 8526188"/>
                  <a:gd name="connsiteY2725" fmla="*/ 596658 h 1476866"/>
                  <a:gd name="connsiteX2726" fmla="*/ 4642517 w 8526188"/>
                  <a:gd name="connsiteY2726" fmla="*/ 552037 h 1476866"/>
                  <a:gd name="connsiteX2727" fmla="*/ 4617498 w 8526188"/>
                  <a:gd name="connsiteY2727" fmla="*/ 479009 h 1476866"/>
                  <a:gd name="connsiteX2728" fmla="*/ 4668052 w 8526188"/>
                  <a:gd name="connsiteY2728" fmla="*/ 540288 h 1476866"/>
                  <a:gd name="connsiteX2729" fmla="*/ 4684315 w 8526188"/>
                  <a:gd name="connsiteY2729" fmla="*/ 580607 h 1476866"/>
                  <a:gd name="connsiteX2730" fmla="*/ 4691412 w 8526188"/>
                  <a:gd name="connsiteY2730" fmla="*/ 560280 h 1476866"/>
                  <a:gd name="connsiteX2731" fmla="*/ 4685924 w 8526188"/>
                  <a:gd name="connsiteY2731" fmla="*/ 559699 h 1476866"/>
                  <a:gd name="connsiteX2732" fmla="*/ 4692642 w 8526188"/>
                  <a:gd name="connsiteY2732" fmla="*/ 556760 h 1476866"/>
                  <a:gd name="connsiteX2733" fmla="*/ 4697147 w 8526188"/>
                  <a:gd name="connsiteY2733" fmla="*/ 543856 h 1476866"/>
                  <a:gd name="connsiteX2734" fmla="*/ 4698100 w 8526188"/>
                  <a:gd name="connsiteY2734" fmla="*/ 542095 h 1476866"/>
                  <a:gd name="connsiteX2735" fmla="*/ 4683135 w 8526188"/>
                  <a:gd name="connsiteY2735" fmla="*/ 523927 h 1476866"/>
                  <a:gd name="connsiteX2736" fmla="*/ 4664982 w 8526188"/>
                  <a:gd name="connsiteY2736" fmla="*/ 496374 h 1476866"/>
                  <a:gd name="connsiteX2737" fmla="*/ 4636385 w 8526188"/>
                  <a:gd name="connsiteY2737" fmla="*/ 417223 h 1476866"/>
                  <a:gd name="connsiteX2738" fmla="*/ 4690517 w 8526188"/>
                  <a:gd name="connsiteY2738" fmla="*/ 484634 h 1476866"/>
                  <a:gd name="connsiteX2739" fmla="*/ 4704681 w 8526188"/>
                  <a:gd name="connsiteY2739" fmla="*/ 514018 h 1476866"/>
                  <a:gd name="connsiteX2740" fmla="*/ 4708038 w 8526188"/>
                  <a:gd name="connsiteY2740" fmla="*/ 523731 h 1476866"/>
                  <a:gd name="connsiteX2741" fmla="*/ 4715078 w 8526188"/>
                  <a:gd name="connsiteY2741" fmla="*/ 510723 h 1476866"/>
                  <a:gd name="connsiteX2742" fmla="*/ 4714521 w 8526188"/>
                  <a:gd name="connsiteY2742" fmla="*/ 510676 h 1476866"/>
                  <a:gd name="connsiteX2743" fmla="*/ 4715271 w 8526188"/>
                  <a:gd name="connsiteY2743" fmla="*/ 510366 h 1476866"/>
                  <a:gd name="connsiteX2744" fmla="*/ 4719632 w 8526188"/>
                  <a:gd name="connsiteY2744" fmla="*/ 502308 h 1476866"/>
                  <a:gd name="connsiteX2745" fmla="*/ 4722737 w 8526188"/>
                  <a:gd name="connsiteY2745" fmla="*/ 497859 h 1476866"/>
                  <a:gd name="connsiteX2746" fmla="*/ 4701750 w 8526188"/>
                  <a:gd name="connsiteY2746" fmla="*/ 470331 h 1476866"/>
                  <a:gd name="connsiteX2747" fmla="*/ 4678769 w 8526188"/>
                  <a:gd name="connsiteY2747" fmla="*/ 401389 h 1476866"/>
                  <a:gd name="connsiteX2748" fmla="*/ 4727285 w 8526188"/>
                  <a:gd name="connsiteY2748" fmla="*/ 458583 h 1476866"/>
                  <a:gd name="connsiteX2749" fmla="*/ 4730285 w 8526188"/>
                  <a:gd name="connsiteY2749" fmla="*/ 466097 h 1476866"/>
                  <a:gd name="connsiteX2750" fmla="*/ 4750273 w 8526188"/>
                  <a:gd name="connsiteY2750" fmla="*/ 456996 h 1476866"/>
                  <a:gd name="connsiteX2751" fmla="*/ 4753821 w 8526188"/>
                  <a:gd name="connsiteY2751" fmla="*/ 456020 h 1476866"/>
                  <a:gd name="connsiteX2752" fmla="*/ 4719114 w 8526188"/>
                  <a:gd name="connsiteY2752" fmla="*/ 410583 h 1476866"/>
                  <a:gd name="connsiteX2753" fmla="*/ 4694095 w 8526188"/>
                  <a:gd name="connsiteY2753" fmla="*/ 333470 h 1476866"/>
                  <a:gd name="connsiteX2754" fmla="*/ 4748227 w 8526188"/>
                  <a:gd name="connsiteY2754" fmla="*/ 396796 h 1476866"/>
                  <a:gd name="connsiteX2755" fmla="*/ 4768971 w 8526188"/>
                  <a:gd name="connsiteY2755" fmla="*/ 449904 h 1476866"/>
                  <a:gd name="connsiteX2756" fmla="*/ 4769337 w 8526188"/>
                  <a:gd name="connsiteY2756" fmla="*/ 451753 h 1476866"/>
                  <a:gd name="connsiteX2757" fmla="*/ 4800152 w 8526188"/>
                  <a:gd name="connsiteY2757" fmla="*/ 443278 h 1476866"/>
                  <a:gd name="connsiteX2758" fmla="*/ 4812204 w 8526188"/>
                  <a:gd name="connsiteY2758" fmla="*/ 426006 h 1476866"/>
                  <a:gd name="connsiteX2759" fmla="*/ 4816856 w 8526188"/>
                  <a:gd name="connsiteY2759" fmla="*/ 420323 h 1476866"/>
                  <a:gd name="connsiteX2760" fmla="*/ 4789138 w 8526188"/>
                  <a:gd name="connsiteY2760" fmla="*/ 421176 h 1476866"/>
                  <a:gd name="connsiteX2761" fmla="*/ 4762521 w 8526188"/>
                  <a:gd name="connsiteY2761" fmla="*/ 417730 h 1476866"/>
                  <a:gd name="connsiteX2762" fmla="*/ 4786330 w 8526188"/>
                  <a:gd name="connsiteY2762" fmla="*/ 406559 h 1476866"/>
                  <a:gd name="connsiteX2763" fmla="*/ 4796046 w 8526188"/>
                  <a:gd name="connsiteY2763" fmla="*/ 403793 h 1476866"/>
                  <a:gd name="connsiteX2764" fmla="*/ 4775676 w 8526188"/>
                  <a:gd name="connsiteY2764" fmla="*/ 391937 h 1476866"/>
                  <a:gd name="connsiteX2765" fmla="*/ 4729332 w 8526188"/>
                  <a:gd name="connsiteY2765" fmla="*/ 350318 h 1476866"/>
                  <a:gd name="connsiteX2766" fmla="*/ 4692564 w 8526188"/>
                  <a:gd name="connsiteY2766" fmla="*/ 272698 h 1476866"/>
                  <a:gd name="connsiteX2767" fmla="*/ 3511437 w 8526188"/>
                  <a:gd name="connsiteY2767" fmla="*/ 242510 h 1476866"/>
                  <a:gd name="connsiteX2768" fmla="*/ 3576741 w 8526188"/>
                  <a:gd name="connsiteY2768" fmla="*/ 243087 h 1476866"/>
                  <a:gd name="connsiteX2769" fmla="*/ 3663556 w 8526188"/>
                  <a:gd name="connsiteY2769" fmla="*/ 275253 h 1476866"/>
                  <a:gd name="connsiteX2770" fmla="*/ 3570102 w 8526188"/>
                  <a:gd name="connsiteY2770" fmla="*/ 279855 h 1476866"/>
                  <a:gd name="connsiteX2771" fmla="*/ 3483287 w 8526188"/>
                  <a:gd name="connsiteY2771" fmla="*/ 247680 h 1476866"/>
                  <a:gd name="connsiteX2772" fmla="*/ 3511437 w 8526188"/>
                  <a:gd name="connsiteY2772" fmla="*/ 242510 h 1476866"/>
                  <a:gd name="connsiteX2773" fmla="*/ 5014223 w 8526188"/>
                  <a:gd name="connsiteY2773" fmla="*/ 230761 h 1476866"/>
                  <a:gd name="connsiteX2774" fmla="*/ 5042376 w 8526188"/>
                  <a:gd name="connsiteY2774" fmla="*/ 235931 h 1476866"/>
                  <a:gd name="connsiteX2775" fmla="*/ 4955561 w 8526188"/>
                  <a:gd name="connsiteY2775" fmla="*/ 268106 h 1476866"/>
                  <a:gd name="connsiteX2776" fmla="*/ 4862107 w 8526188"/>
                  <a:gd name="connsiteY2776" fmla="*/ 263513 h 1476866"/>
                  <a:gd name="connsiteX2777" fmla="*/ 4948922 w 8526188"/>
                  <a:gd name="connsiteY2777" fmla="*/ 231338 h 1476866"/>
                  <a:gd name="connsiteX2778" fmla="*/ 5014223 w 8526188"/>
                  <a:gd name="connsiteY2778" fmla="*/ 230761 h 1476866"/>
                  <a:gd name="connsiteX2779" fmla="*/ 3781014 w 8526188"/>
                  <a:gd name="connsiteY2779" fmla="*/ 228784 h 1476866"/>
                  <a:gd name="connsiteX2780" fmla="*/ 3769773 w 8526188"/>
                  <a:gd name="connsiteY2780" fmla="*/ 312537 h 1476866"/>
                  <a:gd name="connsiteX2781" fmla="*/ 3738178 w 8526188"/>
                  <a:gd name="connsiteY2781" fmla="*/ 364111 h 1476866"/>
                  <a:gd name="connsiteX2782" fmla="*/ 3726664 w 8526188"/>
                  <a:gd name="connsiteY2782" fmla="*/ 376412 h 1476866"/>
                  <a:gd name="connsiteX2783" fmla="*/ 3731475 w 8526188"/>
                  <a:gd name="connsiteY2783" fmla="*/ 379939 h 1476866"/>
                  <a:gd name="connsiteX2784" fmla="*/ 3719864 w 8526188"/>
                  <a:gd name="connsiteY2784" fmla="*/ 382928 h 1476866"/>
                  <a:gd name="connsiteX2785" fmla="*/ 3719219 w 8526188"/>
                  <a:gd name="connsiteY2785" fmla="*/ 383518 h 1476866"/>
                  <a:gd name="connsiteX2786" fmla="*/ 3719179 w 8526188"/>
                  <a:gd name="connsiteY2786" fmla="*/ 383104 h 1476866"/>
                  <a:gd name="connsiteX2787" fmla="*/ 3707663 w 8526188"/>
                  <a:gd name="connsiteY2787" fmla="*/ 386067 h 1476866"/>
                  <a:gd name="connsiteX2788" fmla="*/ 3652831 w 8526188"/>
                  <a:gd name="connsiteY2788" fmla="*/ 387603 h 1476866"/>
                  <a:gd name="connsiteX2789" fmla="*/ 3581334 w 8526188"/>
                  <a:gd name="connsiteY2789" fmla="*/ 356958 h 1476866"/>
                  <a:gd name="connsiteX2790" fmla="*/ 3659978 w 8526188"/>
                  <a:gd name="connsiteY2790" fmla="*/ 349304 h 1476866"/>
                  <a:gd name="connsiteX2791" fmla="*/ 3711240 w 8526188"/>
                  <a:gd name="connsiteY2791" fmla="*/ 366918 h 1476866"/>
                  <a:gd name="connsiteX2792" fmla="*/ 3718475 w 8526188"/>
                  <a:gd name="connsiteY2792" fmla="*/ 371340 h 1476866"/>
                  <a:gd name="connsiteX2793" fmla="*/ 3718323 w 8526188"/>
                  <a:gd name="connsiteY2793" fmla="*/ 357729 h 1476866"/>
                  <a:gd name="connsiteX2794" fmla="*/ 3730451 w 8526188"/>
                  <a:gd name="connsiteY2794" fmla="*/ 299765 h 1476866"/>
                  <a:gd name="connsiteX2795" fmla="*/ 3781014 w 8526188"/>
                  <a:gd name="connsiteY2795" fmla="*/ 228784 h 1476866"/>
                  <a:gd name="connsiteX2796" fmla="*/ 4744650 w 8526188"/>
                  <a:gd name="connsiteY2796" fmla="*/ 217035 h 1476866"/>
                  <a:gd name="connsiteX2797" fmla="*/ 4795204 w 8526188"/>
                  <a:gd name="connsiteY2797" fmla="*/ 288016 h 1476866"/>
                  <a:gd name="connsiteX2798" fmla="*/ 4807332 w 8526188"/>
                  <a:gd name="connsiteY2798" fmla="*/ 345979 h 1476866"/>
                  <a:gd name="connsiteX2799" fmla="*/ 4807180 w 8526188"/>
                  <a:gd name="connsiteY2799" fmla="*/ 359606 h 1476866"/>
                  <a:gd name="connsiteX2800" fmla="*/ 4814424 w 8526188"/>
                  <a:gd name="connsiteY2800" fmla="*/ 355178 h 1476866"/>
                  <a:gd name="connsiteX2801" fmla="*/ 4865686 w 8526188"/>
                  <a:gd name="connsiteY2801" fmla="*/ 337564 h 1476866"/>
                  <a:gd name="connsiteX2802" fmla="*/ 4944330 w 8526188"/>
                  <a:gd name="connsiteY2802" fmla="*/ 345218 h 1476866"/>
                  <a:gd name="connsiteX2803" fmla="*/ 4872833 w 8526188"/>
                  <a:gd name="connsiteY2803" fmla="*/ 375863 h 1476866"/>
                  <a:gd name="connsiteX2804" fmla="*/ 4818001 w 8526188"/>
                  <a:gd name="connsiteY2804" fmla="*/ 374327 h 1476866"/>
                  <a:gd name="connsiteX2805" fmla="*/ 4806475 w 8526188"/>
                  <a:gd name="connsiteY2805" fmla="*/ 371361 h 1476866"/>
                  <a:gd name="connsiteX2806" fmla="*/ 4806436 w 8526188"/>
                  <a:gd name="connsiteY2806" fmla="*/ 371768 h 1476866"/>
                  <a:gd name="connsiteX2807" fmla="*/ 4805802 w 8526188"/>
                  <a:gd name="connsiteY2807" fmla="*/ 371188 h 1476866"/>
                  <a:gd name="connsiteX2808" fmla="*/ 4794189 w 8526188"/>
                  <a:gd name="connsiteY2808" fmla="*/ 368199 h 1476866"/>
                  <a:gd name="connsiteX2809" fmla="*/ 4799000 w 8526188"/>
                  <a:gd name="connsiteY2809" fmla="*/ 364672 h 1476866"/>
                  <a:gd name="connsiteX2810" fmla="*/ 4787480 w 8526188"/>
                  <a:gd name="connsiteY2810" fmla="*/ 352365 h 1476866"/>
                  <a:gd name="connsiteX2811" fmla="*/ 4755882 w 8526188"/>
                  <a:gd name="connsiteY2811" fmla="*/ 300787 h 1476866"/>
                  <a:gd name="connsiteX2812" fmla="*/ 4744650 w 8526188"/>
                  <a:gd name="connsiteY2812" fmla="*/ 217035 h 1476866"/>
                  <a:gd name="connsiteX2813" fmla="*/ 3436371 w 8526188"/>
                  <a:gd name="connsiteY2813" fmla="*/ 145215 h 1476866"/>
                  <a:gd name="connsiteX2814" fmla="*/ 3501160 w 8526188"/>
                  <a:gd name="connsiteY2814" fmla="*/ 148601 h 1476866"/>
                  <a:gd name="connsiteX2815" fmla="*/ 3588997 w 8526188"/>
                  <a:gd name="connsiteY2815" fmla="*/ 175159 h 1476866"/>
                  <a:gd name="connsiteX2816" fmla="*/ 3496567 w 8526188"/>
                  <a:gd name="connsiteY2816" fmla="*/ 174135 h 1476866"/>
                  <a:gd name="connsiteX2817" fmla="*/ 3408729 w 8526188"/>
                  <a:gd name="connsiteY2817" fmla="*/ 147577 h 1476866"/>
                  <a:gd name="connsiteX2818" fmla="*/ 3436371 w 8526188"/>
                  <a:gd name="connsiteY2818" fmla="*/ 145215 h 1476866"/>
                  <a:gd name="connsiteX2819" fmla="*/ 3693176 w 8526188"/>
                  <a:gd name="connsiteY2819" fmla="*/ 134814 h 1476866"/>
                  <a:gd name="connsiteX2820" fmla="*/ 3704594 w 8526188"/>
                  <a:gd name="connsiteY2820" fmla="*/ 186304 h 1476866"/>
                  <a:gd name="connsiteX2821" fmla="*/ 3704009 w 8526188"/>
                  <a:gd name="connsiteY2821" fmla="*/ 213514 h 1476866"/>
                  <a:gd name="connsiteX2822" fmla="*/ 3710600 w 8526188"/>
                  <a:gd name="connsiteY2822" fmla="*/ 197190 h 1476866"/>
                  <a:gd name="connsiteX2823" fmla="*/ 3723812 w 8526188"/>
                  <a:gd name="connsiteY2823" fmla="*/ 174145 h 1476866"/>
                  <a:gd name="connsiteX2824" fmla="*/ 3734537 w 8526188"/>
                  <a:gd name="connsiteY2824" fmla="*/ 257897 h 1476866"/>
                  <a:gd name="connsiteX2825" fmla="*/ 3703901 w 8526188"/>
                  <a:gd name="connsiteY2825" fmla="*/ 338072 h 1476866"/>
                  <a:gd name="connsiteX2826" fmla="*/ 3702430 w 8526188"/>
                  <a:gd name="connsiteY2826" fmla="*/ 334238 h 1476866"/>
                  <a:gd name="connsiteX2827" fmla="*/ 3700442 w 8526188"/>
                  <a:gd name="connsiteY2827" fmla="*/ 327996 h 1476866"/>
                  <a:gd name="connsiteX2828" fmla="*/ 3683598 w 8526188"/>
                  <a:gd name="connsiteY2828" fmla="*/ 333219 h 1476866"/>
                  <a:gd name="connsiteX2829" fmla="*/ 3625249 w 8526188"/>
                  <a:gd name="connsiteY2829" fmla="*/ 342157 h 1476866"/>
                  <a:gd name="connsiteX2830" fmla="*/ 3541505 w 8526188"/>
                  <a:gd name="connsiteY2830" fmla="*/ 332963 h 1476866"/>
                  <a:gd name="connsiteX2831" fmla="*/ 3565381 w 8526188"/>
                  <a:gd name="connsiteY2831" fmla="*/ 325560 h 1476866"/>
                  <a:gd name="connsiteX2832" fmla="*/ 3604744 w 8526188"/>
                  <a:gd name="connsiteY2832" fmla="*/ 319530 h 1476866"/>
                  <a:gd name="connsiteX2833" fmla="*/ 3542652 w 8526188"/>
                  <a:gd name="connsiteY2833" fmla="*/ 303531 h 1476866"/>
                  <a:gd name="connsiteX2834" fmla="*/ 3517500 w 8526188"/>
                  <a:gd name="connsiteY2834" fmla="*/ 293125 h 1476866"/>
                  <a:gd name="connsiteX2835" fmla="*/ 3545142 w 8526188"/>
                  <a:gd name="connsiteY2835" fmla="*/ 290766 h 1476866"/>
                  <a:gd name="connsiteX2836" fmla="*/ 3609931 w 8526188"/>
                  <a:gd name="connsiteY2836" fmla="*/ 294149 h 1476866"/>
                  <a:gd name="connsiteX2837" fmla="*/ 3697768 w 8526188"/>
                  <a:gd name="connsiteY2837" fmla="*/ 320707 h 1476866"/>
                  <a:gd name="connsiteX2838" fmla="*/ 3687884 w 8526188"/>
                  <a:gd name="connsiteY2838" fmla="*/ 321551 h 1476866"/>
                  <a:gd name="connsiteX2839" fmla="*/ 3699171 w 8526188"/>
                  <a:gd name="connsiteY2839" fmla="*/ 324009 h 1476866"/>
                  <a:gd name="connsiteX2840" fmla="*/ 3699027 w 8526188"/>
                  <a:gd name="connsiteY2840" fmla="*/ 323557 h 1476866"/>
                  <a:gd name="connsiteX2841" fmla="*/ 3692483 w 8526188"/>
                  <a:gd name="connsiteY2841" fmla="*/ 286582 h 1476866"/>
                  <a:gd name="connsiteX2842" fmla="*/ 3693068 w 8526188"/>
                  <a:gd name="connsiteY2842" fmla="*/ 259365 h 1476866"/>
                  <a:gd name="connsiteX2843" fmla="*/ 3686473 w 8526188"/>
                  <a:gd name="connsiteY2843" fmla="*/ 275696 h 1476866"/>
                  <a:gd name="connsiteX2844" fmla="*/ 3673257 w 8526188"/>
                  <a:gd name="connsiteY2844" fmla="*/ 298741 h 1476866"/>
                  <a:gd name="connsiteX2845" fmla="*/ 3662541 w 8526188"/>
                  <a:gd name="connsiteY2845" fmla="*/ 214989 h 1476866"/>
                  <a:gd name="connsiteX2846" fmla="*/ 3693176 w 8526188"/>
                  <a:gd name="connsiteY2846" fmla="*/ 134814 h 1476866"/>
                  <a:gd name="connsiteX2847" fmla="*/ 5089294 w 8526188"/>
                  <a:gd name="connsiteY2847" fmla="*/ 133475 h 1476866"/>
                  <a:gd name="connsiteX2848" fmla="*/ 5116935 w 8526188"/>
                  <a:gd name="connsiteY2848" fmla="*/ 135837 h 1476866"/>
                  <a:gd name="connsiteX2849" fmla="*/ 5029097 w 8526188"/>
                  <a:gd name="connsiteY2849" fmla="*/ 162395 h 1476866"/>
                  <a:gd name="connsiteX2850" fmla="*/ 4936666 w 8526188"/>
                  <a:gd name="connsiteY2850" fmla="*/ 163419 h 1476866"/>
                  <a:gd name="connsiteX2851" fmla="*/ 5024504 w 8526188"/>
                  <a:gd name="connsiteY2851" fmla="*/ 136861 h 1476866"/>
                  <a:gd name="connsiteX2852" fmla="*/ 5089294 w 8526188"/>
                  <a:gd name="connsiteY2852" fmla="*/ 133475 h 1476866"/>
                  <a:gd name="connsiteX2853" fmla="*/ 4832479 w 8526188"/>
                  <a:gd name="connsiteY2853" fmla="*/ 123074 h 1476866"/>
                  <a:gd name="connsiteX2854" fmla="*/ 4863123 w 8526188"/>
                  <a:gd name="connsiteY2854" fmla="*/ 203249 h 1476866"/>
                  <a:gd name="connsiteX2855" fmla="*/ 4852398 w 8526188"/>
                  <a:gd name="connsiteY2855" fmla="*/ 287001 h 1476866"/>
                  <a:gd name="connsiteX2856" fmla="*/ 4839186 w 8526188"/>
                  <a:gd name="connsiteY2856" fmla="*/ 263956 h 1476866"/>
                  <a:gd name="connsiteX2857" fmla="*/ 4832597 w 8526188"/>
                  <a:gd name="connsiteY2857" fmla="*/ 247635 h 1476866"/>
                  <a:gd name="connsiteX2858" fmla="*/ 4833181 w 8526188"/>
                  <a:gd name="connsiteY2858" fmla="*/ 274829 h 1476866"/>
                  <a:gd name="connsiteX2859" fmla="*/ 4826637 w 8526188"/>
                  <a:gd name="connsiteY2859" fmla="*/ 311806 h 1476866"/>
                  <a:gd name="connsiteX2860" fmla="*/ 4826492 w 8526188"/>
                  <a:gd name="connsiteY2860" fmla="*/ 312260 h 1476866"/>
                  <a:gd name="connsiteX2861" fmla="*/ 4836079 w 8526188"/>
                  <a:gd name="connsiteY2861" fmla="*/ 310173 h 1476866"/>
                  <a:gd name="connsiteX2862" fmla="*/ 4827894 w 8526188"/>
                  <a:gd name="connsiteY2862" fmla="*/ 309474 h 1476866"/>
                  <a:gd name="connsiteX2863" fmla="*/ 4915732 w 8526188"/>
                  <a:gd name="connsiteY2863" fmla="*/ 282916 h 1476866"/>
                  <a:gd name="connsiteX2864" fmla="*/ 4980522 w 8526188"/>
                  <a:gd name="connsiteY2864" fmla="*/ 279530 h 1476866"/>
                  <a:gd name="connsiteX2865" fmla="*/ 5008163 w 8526188"/>
                  <a:gd name="connsiteY2865" fmla="*/ 281892 h 1476866"/>
                  <a:gd name="connsiteX2866" fmla="*/ 4983011 w 8526188"/>
                  <a:gd name="connsiteY2866" fmla="*/ 292298 h 1476866"/>
                  <a:gd name="connsiteX2867" fmla="*/ 4922178 w 8526188"/>
                  <a:gd name="connsiteY2867" fmla="*/ 307973 h 1476866"/>
                  <a:gd name="connsiteX2868" fmla="*/ 4960287 w 8526188"/>
                  <a:gd name="connsiteY2868" fmla="*/ 313808 h 1476866"/>
                  <a:gd name="connsiteX2869" fmla="*/ 4984159 w 8526188"/>
                  <a:gd name="connsiteY2869" fmla="*/ 321214 h 1476866"/>
                  <a:gd name="connsiteX2870" fmla="*/ 4900415 w 8526188"/>
                  <a:gd name="connsiteY2870" fmla="*/ 330408 h 1476866"/>
                  <a:gd name="connsiteX2871" fmla="*/ 4842069 w 8526188"/>
                  <a:gd name="connsiteY2871" fmla="*/ 321470 h 1476866"/>
                  <a:gd name="connsiteX2872" fmla="*/ 4825222 w 8526188"/>
                  <a:gd name="connsiteY2872" fmla="*/ 316247 h 1476866"/>
                  <a:gd name="connsiteX2873" fmla="*/ 4823234 w 8526188"/>
                  <a:gd name="connsiteY2873" fmla="*/ 322488 h 1476866"/>
                  <a:gd name="connsiteX2874" fmla="*/ 4821763 w 8526188"/>
                  <a:gd name="connsiteY2874" fmla="*/ 326323 h 1476866"/>
                  <a:gd name="connsiteX2875" fmla="*/ 4791128 w 8526188"/>
                  <a:gd name="connsiteY2875" fmla="*/ 246140 h 1476866"/>
                  <a:gd name="connsiteX2876" fmla="*/ 4801852 w 8526188"/>
                  <a:gd name="connsiteY2876" fmla="*/ 162396 h 1476866"/>
                  <a:gd name="connsiteX2877" fmla="*/ 4815064 w 8526188"/>
                  <a:gd name="connsiteY2877" fmla="*/ 185441 h 1476866"/>
                  <a:gd name="connsiteX2878" fmla="*/ 4821653 w 8526188"/>
                  <a:gd name="connsiteY2878" fmla="*/ 201761 h 1476866"/>
                  <a:gd name="connsiteX2879" fmla="*/ 4821064 w 8526188"/>
                  <a:gd name="connsiteY2879" fmla="*/ 174564 h 1476866"/>
                  <a:gd name="connsiteX2880" fmla="*/ 4832479 w 8526188"/>
                  <a:gd name="connsiteY2880" fmla="*/ 123074 h 1476866"/>
                  <a:gd name="connsiteX2881" fmla="*/ 3565500 w 8526188"/>
                  <a:gd name="connsiteY2881" fmla="*/ 63834 h 1476866"/>
                  <a:gd name="connsiteX2882" fmla="*/ 3606353 w 8526188"/>
                  <a:gd name="connsiteY2882" fmla="*/ 136354 h 1476866"/>
                  <a:gd name="connsiteX2883" fmla="*/ 3619640 w 8526188"/>
                  <a:gd name="connsiteY2883" fmla="*/ 210390 h 1476866"/>
                  <a:gd name="connsiteX2884" fmla="*/ 3619637 w 8526188"/>
                  <a:gd name="connsiteY2884" fmla="*/ 212726 h 1476866"/>
                  <a:gd name="connsiteX2885" fmla="*/ 3624381 w 8526188"/>
                  <a:gd name="connsiteY2885" fmla="*/ 214689 h 1476866"/>
                  <a:gd name="connsiteX2886" fmla="*/ 3622984 w 8526188"/>
                  <a:gd name="connsiteY2886" fmla="*/ 209737 h 1476866"/>
                  <a:gd name="connsiteX2887" fmla="*/ 3619633 w 8526188"/>
                  <a:gd name="connsiteY2887" fmla="*/ 177714 h 1476866"/>
                  <a:gd name="connsiteX2888" fmla="*/ 3639552 w 8526188"/>
                  <a:gd name="connsiteY2888" fmla="*/ 94985 h 1476866"/>
                  <a:gd name="connsiteX2889" fmla="*/ 3661001 w 8526188"/>
                  <a:gd name="connsiteY2889" fmla="*/ 177207 h 1476866"/>
                  <a:gd name="connsiteX2890" fmla="*/ 3641082 w 8526188"/>
                  <a:gd name="connsiteY2890" fmla="*/ 259936 h 1476866"/>
                  <a:gd name="connsiteX2891" fmla="*/ 3630358 w 8526188"/>
                  <a:gd name="connsiteY2891" fmla="*/ 235870 h 1476866"/>
                  <a:gd name="connsiteX2892" fmla="*/ 3624993 w 8526188"/>
                  <a:gd name="connsiteY2892" fmla="*/ 216855 h 1476866"/>
                  <a:gd name="connsiteX2893" fmla="*/ 3601186 w 8526188"/>
                  <a:gd name="connsiteY2893" fmla="*/ 218890 h 1476866"/>
                  <a:gd name="connsiteX2894" fmla="*/ 3536396 w 8526188"/>
                  <a:gd name="connsiteY2894" fmla="*/ 215504 h 1476866"/>
                  <a:gd name="connsiteX2895" fmla="*/ 3448558 w 8526188"/>
                  <a:gd name="connsiteY2895" fmla="*/ 188946 h 1476866"/>
                  <a:gd name="connsiteX2896" fmla="*/ 3476196 w 8526188"/>
                  <a:gd name="connsiteY2896" fmla="*/ 186584 h 1476866"/>
                  <a:gd name="connsiteX2897" fmla="*/ 3540989 w 8526188"/>
                  <a:gd name="connsiteY2897" fmla="*/ 189970 h 1476866"/>
                  <a:gd name="connsiteX2898" fmla="*/ 3603675 w 8526188"/>
                  <a:gd name="connsiteY2898" fmla="*/ 206122 h 1476866"/>
                  <a:gd name="connsiteX2899" fmla="*/ 3614613 w 8526188"/>
                  <a:gd name="connsiteY2899" fmla="*/ 210647 h 1476866"/>
                  <a:gd name="connsiteX2900" fmla="*/ 3604760 w 8526188"/>
                  <a:gd name="connsiteY2900" fmla="*/ 196675 h 1476866"/>
                  <a:gd name="connsiteX2901" fmla="*/ 3578780 w 8526188"/>
                  <a:gd name="connsiteY2901" fmla="*/ 144525 h 1476866"/>
                  <a:gd name="connsiteX2902" fmla="*/ 3565500 w 8526188"/>
                  <a:gd name="connsiteY2902" fmla="*/ 63834 h 1476866"/>
                  <a:gd name="connsiteX2903" fmla="*/ 4960154 w 8526188"/>
                  <a:gd name="connsiteY2903" fmla="*/ 52085 h 1476866"/>
                  <a:gd name="connsiteX2904" fmla="*/ 4946875 w 8526188"/>
                  <a:gd name="connsiteY2904" fmla="*/ 132776 h 1476866"/>
                  <a:gd name="connsiteX2905" fmla="*/ 4920895 w 8526188"/>
                  <a:gd name="connsiteY2905" fmla="*/ 184926 h 1476866"/>
                  <a:gd name="connsiteX2906" fmla="*/ 4911042 w 8526188"/>
                  <a:gd name="connsiteY2906" fmla="*/ 198899 h 1476866"/>
                  <a:gd name="connsiteX2907" fmla="*/ 4921980 w 8526188"/>
                  <a:gd name="connsiteY2907" fmla="*/ 194373 h 1476866"/>
                  <a:gd name="connsiteX2908" fmla="*/ 4984666 w 8526188"/>
                  <a:gd name="connsiteY2908" fmla="*/ 178221 h 1476866"/>
                  <a:gd name="connsiteX2909" fmla="*/ 5049455 w 8526188"/>
                  <a:gd name="connsiteY2909" fmla="*/ 174835 h 1476866"/>
                  <a:gd name="connsiteX2910" fmla="*/ 5077096 w 8526188"/>
                  <a:gd name="connsiteY2910" fmla="*/ 177197 h 1476866"/>
                  <a:gd name="connsiteX2911" fmla="*/ 4989259 w 8526188"/>
                  <a:gd name="connsiteY2911" fmla="*/ 203755 h 1476866"/>
                  <a:gd name="connsiteX2912" fmla="*/ 4924469 w 8526188"/>
                  <a:gd name="connsiteY2912" fmla="*/ 207141 h 1476866"/>
                  <a:gd name="connsiteX2913" fmla="*/ 4900670 w 8526188"/>
                  <a:gd name="connsiteY2913" fmla="*/ 205107 h 1476866"/>
                  <a:gd name="connsiteX2914" fmla="*/ 4895306 w 8526188"/>
                  <a:gd name="connsiteY2914" fmla="*/ 224121 h 1476866"/>
                  <a:gd name="connsiteX2915" fmla="*/ 4884581 w 8526188"/>
                  <a:gd name="connsiteY2915" fmla="*/ 248187 h 1476866"/>
                  <a:gd name="connsiteX2916" fmla="*/ 4864662 w 8526188"/>
                  <a:gd name="connsiteY2916" fmla="*/ 165458 h 1476866"/>
                  <a:gd name="connsiteX2917" fmla="*/ 4886111 w 8526188"/>
                  <a:gd name="connsiteY2917" fmla="*/ 83236 h 1476866"/>
                  <a:gd name="connsiteX2918" fmla="*/ 4906030 w 8526188"/>
                  <a:gd name="connsiteY2918" fmla="*/ 165965 h 1476866"/>
                  <a:gd name="connsiteX2919" fmla="*/ 4902679 w 8526188"/>
                  <a:gd name="connsiteY2919" fmla="*/ 197988 h 1476866"/>
                  <a:gd name="connsiteX2920" fmla="*/ 4901283 w 8526188"/>
                  <a:gd name="connsiteY2920" fmla="*/ 202936 h 1476866"/>
                  <a:gd name="connsiteX2921" fmla="*/ 4906017 w 8526188"/>
                  <a:gd name="connsiteY2921" fmla="*/ 200977 h 1476866"/>
                  <a:gd name="connsiteX2922" fmla="*/ 4906014 w 8526188"/>
                  <a:gd name="connsiteY2922" fmla="*/ 198641 h 1476866"/>
                  <a:gd name="connsiteX2923" fmla="*/ 4919302 w 8526188"/>
                  <a:gd name="connsiteY2923" fmla="*/ 124597 h 1476866"/>
                  <a:gd name="connsiteX2924" fmla="*/ 4960154 w 8526188"/>
                  <a:gd name="connsiteY2924" fmla="*/ 52085 h 1476866"/>
                  <a:gd name="connsiteX2925" fmla="*/ 3486865 w 8526188"/>
                  <a:gd name="connsiteY2925" fmla="*/ 11748 h 1476866"/>
                  <a:gd name="connsiteX2926" fmla="*/ 3536396 w 8526188"/>
                  <a:gd name="connsiteY2926" fmla="*/ 82221 h 1476866"/>
                  <a:gd name="connsiteX2927" fmla="*/ 3559376 w 8526188"/>
                  <a:gd name="connsiteY2927" fmla="*/ 162903 h 1476866"/>
                  <a:gd name="connsiteX2928" fmla="*/ 3509846 w 8526188"/>
                  <a:gd name="connsiteY2928" fmla="*/ 92438 h 1476866"/>
                  <a:gd name="connsiteX2929" fmla="*/ 3486865 w 8526188"/>
                  <a:gd name="connsiteY2929" fmla="*/ 11748 h 1476866"/>
                  <a:gd name="connsiteX2930" fmla="*/ 5038807 w 8526188"/>
                  <a:gd name="connsiteY2930" fmla="*/ 0 h 1476866"/>
                  <a:gd name="connsiteX2931" fmla="*/ 5015826 w 8526188"/>
                  <a:gd name="connsiteY2931" fmla="*/ 80690 h 1476866"/>
                  <a:gd name="connsiteX2932" fmla="*/ 4966286 w 8526188"/>
                  <a:gd name="connsiteY2932" fmla="*/ 151164 h 1476866"/>
                  <a:gd name="connsiteX2933" fmla="*/ 4989267 w 8526188"/>
                  <a:gd name="connsiteY2933" fmla="*/ 70473 h 1476866"/>
                  <a:gd name="connsiteX2934" fmla="*/ 5038807 w 8526188"/>
                  <a:gd name="connsiteY2934" fmla="*/ 0 h 1476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</a:cxnLst>
                <a:rect l="l" t="t" r="r" b="b"/>
                <a:pathLst>
                  <a:path w="8526188" h="1476866">
                    <a:moveTo>
                      <a:pt x="2281679" y="1298137"/>
                    </a:moveTo>
                    <a:cubicBezTo>
                      <a:pt x="2281679" y="1298137"/>
                      <a:pt x="2232150" y="1326734"/>
                      <a:pt x="2171378" y="1344099"/>
                    </a:cubicBezTo>
                    <a:cubicBezTo>
                      <a:pt x="2110606" y="1360947"/>
                      <a:pt x="2061074" y="1360947"/>
                      <a:pt x="2061074" y="1360947"/>
                    </a:cubicBezTo>
                    <a:cubicBezTo>
                      <a:pt x="2061074" y="1360947"/>
                      <a:pt x="2110606" y="1332350"/>
                      <a:pt x="2171378" y="1314986"/>
                    </a:cubicBezTo>
                    <a:cubicBezTo>
                      <a:pt x="2232150" y="1298137"/>
                      <a:pt x="2281679" y="1298137"/>
                      <a:pt x="2281679" y="1298137"/>
                    </a:cubicBezTo>
                    <a:close/>
                    <a:moveTo>
                      <a:pt x="6243989" y="1286389"/>
                    </a:moveTo>
                    <a:cubicBezTo>
                      <a:pt x="6243989" y="1286389"/>
                      <a:pt x="6293520" y="1286389"/>
                      <a:pt x="6354292" y="1303246"/>
                    </a:cubicBezTo>
                    <a:cubicBezTo>
                      <a:pt x="6415063" y="1320602"/>
                      <a:pt x="6464603" y="1349208"/>
                      <a:pt x="6464603" y="1349208"/>
                    </a:cubicBezTo>
                    <a:cubicBezTo>
                      <a:pt x="6464603" y="1349208"/>
                      <a:pt x="6415063" y="1349208"/>
                      <a:pt x="6354292" y="1332351"/>
                    </a:cubicBezTo>
                    <a:cubicBezTo>
                      <a:pt x="6293520" y="1314986"/>
                      <a:pt x="6243989" y="1286389"/>
                      <a:pt x="6243989" y="1286389"/>
                    </a:cubicBezTo>
                    <a:close/>
                    <a:moveTo>
                      <a:pt x="1061183" y="1279749"/>
                    </a:moveTo>
                    <a:cubicBezTo>
                      <a:pt x="1061183" y="1279749"/>
                      <a:pt x="977430" y="1314986"/>
                      <a:pt x="874782" y="1336435"/>
                    </a:cubicBezTo>
                    <a:cubicBezTo>
                      <a:pt x="772134" y="1357369"/>
                      <a:pt x="688898" y="1357369"/>
                      <a:pt x="688898" y="1357369"/>
                    </a:cubicBezTo>
                    <a:cubicBezTo>
                      <a:pt x="688898" y="1357369"/>
                      <a:pt x="772650" y="1322133"/>
                      <a:pt x="875298" y="1300683"/>
                    </a:cubicBezTo>
                    <a:cubicBezTo>
                      <a:pt x="977937" y="1279749"/>
                      <a:pt x="1061183" y="1279749"/>
                      <a:pt x="1061183" y="1279749"/>
                    </a:cubicBezTo>
                    <a:close/>
                    <a:moveTo>
                      <a:pt x="7464498" y="1268001"/>
                    </a:moveTo>
                    <a:cubicBezTo>
                      <a:pt x="7464498" y="1268001"/>
                      <a:pt x="7547734" y="1268001"/>
                      <a:pt x="7650382" y="1288943"/>
                    </a:cubicBezTo>
                    <a:cubicBezTo>
                      <a:pt x="7753030" y="1310385"/>
                      <a:pt x="7836774" y="1345621"/>
                      <a:pt x="7836774" y="1345621"/>
                    </a:cubicBezTo>
                    <a:cubicBezTo>
                      <a:pt x="7836774" y="1345621"/>
                      <a:pt x="7753538" y="1345621"/>
                      <a:pt x="7650890" y="1324687"/>
                    </a:cubicBezTo>
                    <a:cubicBezTo>
                      <a:pt x="7548242" y="1303238"/>
                      <a:pt x="7464498" y="1268001"/>
                      <a:pt x="7464498" y="1268001"/>
                    </a:cubicBezTo>
                    <a:close/>
                    <a:moveTo>
                      <a:pt x="2311308" y="1268000"/>
                    </a:moveTo>
                    <a:cubicBezTo>
                      <a:pt x="2311308" y="1268000"/>
                      <a:pt x="2298536" y="1313962"/>
                      <a:pt x="2264839" y="1366563"/>
                    </a:cubicBezTo>
                    <a:cubicBezTo>
                      <a:pt x="2231125" y="1419164"/>
                      <a:pt x="2189766" y="1457970"/>
                      <a:pt x="2189766" y="1457970"/>
                    </a:cubicBezTo>
                    <a:cubicBezTo>
                      <a:pt x="2189766" y="1457970"/>
                      <a:pt x="2202529" y="1412009"/>
                      <a:pt x="2236235" y="1359416"/>
                    </a:cubicBezTo>
                    <a:cubicBezTo>
                      <a:pt x="2269940" y="1306815"/>
                      <a:pt x="2311308" y="1268000"/>
                      <a:pt x="2311308" y="1268000"/>
                    </a:cubicBezTo>
                    <a:close/>
                    <a:moveTo>
                      <a:pt x="6214369" y="1256261"/>
                    </a:moveTo>
                    <a:cubicBezTo>
                      <a:pt x="6214369" y="1256261"/>
                      <a:pt x="6255730" y="1295076"/>
                      <a:pt x="6289444" y="1347668"/>
                    </a:cubicBezTo>
                    <a:cubicBezTo>
                      <a:pt x="6323141" y="1400269"/>
                      <a:pt x="6335913" y="1446231"/>
                      <a:pt x="6335913" y="1446231"/>
                    </a:cubicBezTo>
                    <a:cubicBezTo>
                      <a:pt x="6335913" y="1446231"/>
                      <a:pt x="6294544" y="1407425"/>
                      <a:pt x="6260838" y="1354824"/>
                    </a:cubicBezTo>
                    <a:cubicBezTo>
                      <a:pt x="6227133" y="1302223"/>
                      <a:pt x="6214369" y="1256261"/>
                      <a:pt x="6214369" y="1256261"/>
                    </a:cubicBezTo>
                    <a:close/>
                    <a:moveTo>
                      <a:pt x="1110714" y="1241958"/>
                    </a:moveTo>
                    <a:cubicBezTo>
                      <a:pt x="1110714" y="1241958"/>
                      <a:pt x="1089264" y="1299152"/>
                      <a:pt x="1032586" y="1364009"/>
                    </a:cubicBezTo>
                    <a:cubicBezTo>
                      <a:pt x="975900" y="1428866"/>
                      <a:pt x="905934" y="1476866"/>
                      <a:pt x="905934" y="1476866"/>
                    </a:cubicBezTo>
                    <a:cubicBezTo>
                      <a:pt x="905934" y="1476866"/>
                      <a:pt x="927385" y="1419672"/>
                      <a:pt x="984070" y="1354815"/>
                    </a:cubicBezTo>
                    <a:cubicBezTo>
                      <a:pt x="1040757" y="1289958"/>
                      <a:pt x="1110714" y="1241958"/>
                      <a:pt x="1110714" y="1241958"/>
                    </a:cubicBezTo>
                    <a:close/>
                    <a:moveTo>
                      <a:pt x="7414958" y="1230210"/>
                    </a:moveTo>
                    <a:cubicBezTo>
                      <a:pt x="7414958" y="1230210"/>
                      <a:pt x="7484924" y="1278210"/>
                      <a:pt x="7541602" y="1343067"/>
                    </a:cubicBezTo>
                    <a:cubicBezTo>
                      <a:pt x="7598288" y="1407924"/>
                      <a:pt x="7619738" y="1465118"/>
                      <a:pt x="7619738" y="1465118"/>
                    </a:cubicBezTo>
                    <a:cubicBezTo>
                      <a:pt x="7619738" y="1465118"/>
                      <a:pt x="7549781" y="1417118"/>
                      <a:pt x="7493094" y="1352261"/>
                    </a:cubicBezTo>
                    <a:cubicBezTo>
                      <a:pt x="7436408" y="1287404"/>
                      <a:pt x="7414958" y="1230210"/>
                      <a:pt x="7414958" y="1230210"/>
                    </a:cubicBezTo>
                    <a:close/>
                    <a:moveTo>
                      <a:pt x="2470129" y="1197020"/>
                    </a:moveTo>
                    <a:cubicBezTo>
                      <a:pt x="2470129" y="1197020"/>
                      <a:pt x="2463995" y="1245020"/>
                      <a:pt x="2430291" y="1297621"/>
                    </a:cubicBezTo>
                    <a:cubicBezTo>
                      <a:pt x="2396586" y="1350223"/>
                      <a:pt x="2348584" y="1386990"/>
                      <a:pt x="2348584" y="1386990"/>
                    </a:cubicBezTo>
                    <a:cubicBezTo>
                      <a:pt x="2348584" y="1386990"/>
                      <a:pt x="2354716" y="1338990"/>
                      <a:pt x="2388424" y="1286389"/>
                    </a:cubicBezTo>
                    <a:cubicBezTo>
                      <a:pt x="2422121" y="1233788"/>
                      <a:pt x="2470129" y="1197020"/>
                      <a:pt x="2470129" y="1197020"/>
                    </a:cubicBezTo>
                    <a:close/>
                    <a:moveTo>
                      <a:pt x="2348075" y="1190897"/>
                    </a:moveTo>
                    <a:cubicBezTo>
                      <a:pt x="2403741" y="1194982"/>
                      <a:pt x="2439484" y="1220517"/>
                      <a:pt x="2439484" y="1220517"/>
                    </a:cubicBezTo>
                    <a:cubicBezTo>
                      <a:pt x="2439484" y="1220517"/>
                      <a:pt x="2425697" y="1225368"/>
                      <a:pt x="2404890" y="1229708"/>
                    </a:cubicBezTo>
                    <a:lnTo>
                      <a:pt x="2379900" y="1233535"/>
                    </a:lnTo>
                    <a:lnTo>
                      <a:pt x="2378746" y="1237199"/>
                    </a:lnTo>
                    <a:cubicBezTo>
                      <a:pt x="2373574" y="1252591"/>
                      <a:pt x="2360072" y="1288307"/>
                      <a:pt x="2334799" y="1327758"/>
                    </a:cubicBezTo>
                    <a:cubicBezTo>
                      <a:pt x="2301083" y="1380359"/>
                      <a:pt x="2259723" y="1419165"/>
                      <a:pt x="2259723" y="1419165"/>
                    </a:cubicBezTo>
                    <a:cubicBezTo>
                      <a:pt x="2259723" y="1419165"/>
                      <a:pt x="2272487" y="1373204"/>
                      <a:pt x="2306192" y="1320611"/>
                    </a:cubicBezTo>
                    <a:cubicBezTo>
                      <a:pt x="2323045" y="1294310"/>
                      <a:pt x="2341814" y="1271456"/>
                      <a:pt x="2356369" y="1255178"/>
                    </a:cubicBezTo>
                    <a:lnTo>
                      <a:pt x="2367459" y="1243353"/>
                    </a:lnTo>
                    <a:lnTo>
                      <a:pt x="2345015" y="1252680"/>
                    </a:lnTo>
                    <a:cubicBezTo>
                      <a:pt x="2325226" y="1260342"/>
                      <a:pt x="2298033" y="1269536"/>
                      <a:pt x="2268418" y="1275664"/>
                    </a:cubicBezTo>
                    <a:cubicBezTo>
                      <a:pt x="2209177" y="1287403"/>
                      <a:pt x="2163216" y="1282303"/>
                      <a:pt x="2163216" y="1282303"/>
                    </a:cubicBezTo>
                    <a:cubicBezTo>
                      <a:pt x="2163216" y="1282303"/>
                      <a:pt x="2212746" y="1257783"/>
                      <a:pt x="2271987" y="1245528"/>
                    </a:cubicBezTo>
                    <a:cubicBezTo>
                      <a:pt x="2301607" y="1239658"/>
                      <a:pt x="2327908" y="1237998"/>
                      <a:pt x="2346802" y="1237805"/>
                    </a:cubicBezTo>
                    <a:lnTo>
                      <a:pt x="2371826" y="1238697"/>
                    </a:lnTo>
                    <a:lnTo>
                      <a:pt x="2374279" y="1236082"/>
                    </a:lnTo>
                    <a:lnTo>
                      <a:pt x="2376306" y="1234085"/>
                    </a:lnTo>
                    <a:lnTo>
                      <a:pt x="2369254" y="1235165"/>
                    </a:lnTo>
                    <a:cubicBezTo>
                      <a:pt x="2356183" y="1236410"/>
                      <a:pt x="2342201" y="1236856"/>
                      <a:pt x="2328157" y="1235835"/>
                    </a:cubicBezTo>
                    <a:cubicBezTo>
                      <a:pt x="2272492" y="1231750"/>
                      <a:pt x="2236750" y="1206214"/>
                      <a:pt x="2236750" y="1206214"/>
                    </a:cubicBezTo>
                    <a:cubicBezTo>
                      <a:pt x="2236750" y="1206214"/>
                      <a:pt x="2291897" y="1186811"/>
                      <a:pt x="2348075" y="1190897"/>
                    </a:cubicBezTo>
                    <a:close/>
                    <a:moveTo>
                      <a:pt x="6055550" y="1185788"/>
                    </a:moveTo>
                    <a:cubicBezTo>
                      <a:pt x="6055550" y="1185788"/>
                      <a:pt x="6103550" y="1222556"/>
                      <a:pt x="6137256" y="1275157"/>
                    </a:cubicBezTo>
                    <a:cubicBezTo>
                      <a:pt x="6170962" y="1327758"/>
                      <a:pt x="6177094" y="1375758"/>
                      <a:pt x="6177094" y="1375758"/>
                    </a:cubicBezTo>
                    <a:cubicBezTo>
                      <a:pt x="6177094" y="1375758"/>
                      <a:pt x="6129085" y="1338990"/>
                      <a:pt x="6095388" y="1286389"/>
                    </a:cubicBezTo>
                    <a:cubicBezTo>
                      <a:pt x="6061674" y="1233788"/>
                      <a:pt x="6055550" y="1185788"/>
                      <a:pt x="6055550" y="1185788"/>
                    </a:cubicBezTo>
                    <a:close/>
                    <a:moveTo>
                      <a:pt x="6177602" y="1179149"/>
                    </a:moveTo>
                    <a:cubicBezTo>
                      <a:pt x="6233772" y="1175063"/>
                      <a:pt x="6288928" y="1194466"/>
                      <a:pt x="6288928" y="1194466"/>
                    </a:cubicBezTo>
                    <a:cubicBezTo>
                      <a:pt x="6288928" y="1194466"/>
                      <a:pt x="6253175" y="1220002"/>
                      <a:pt x="6197512" y="1224087"/>
                    </a:cubicBezTo>
                    <a:cubicBezTo>
                      <a:pt x="6183470" y="1225108"/>
                      <a:pt x="6169490" y="1224662"/>
                      <a:pt x="6156421" y="1223417"/>
                    </a:cubicBezTo>
                    <a:lnTo>
                      <a:pt x="6149366" y="1222337"/>
                    </a:lnTo>
                    <a:lnTo>
                      <a:pt x="6151393" y="1224334"/>
                    </a:lnTo>
                    <a:lnTo>
                      <a:pt x="6153854" y="1226958"/>
                    </a:lnTo>
                    <a:lnTo>
                      <a:pt x="6178883" y="1226066"/>
                    </a:lnTo>
                    <a:cubicBezTo>
                      <a:pt x="6197778" y="1226259"/>
                      <a:pt x="6224079" y="1227919"/>
                      <a:pt x="6253699" y="1233789"/>
                    </a:cubicBezTo>
                    <a:cubicBezTo>
                      <a:pt x="6312932" y="1246045"/>
                      <a:pt x="6362471" y="1270556"/>
                      <a:pt x="6362471" y="1270556"/>
                    </a:cubicBezTo>
                    <a:cubicBezTo>
                      <a:pt x="6362471" y="1270556"/>
                      <a:pt x="6316509" y="1275665"/>
                      <a:pt x="6257269" y="1263917"/>
                    </a:cubicBezTo>
                    <a:cubicBezTo>
                      <a:pt x="6227648" y="1257789"/>
                      <a:pt x="6200455" y="1248597"/>
                      <a:pt x="6180668" y="1240937"/>
                    </a:cubicBezTo>
                    <a:lnTo>
                      <a:pt x="6158213" y="1231607"/>
                    </a:lnTo>
                    <a:lnTo>
                      <a:pt x="6169298" y="1243428"/>
                    </a:lnTo>
                    <a:cubicBezTo>
                      <a:pt x="6183852" y="1259706"/>
                      <a:pt x="6202621" y="1282558"/>
                      <a:pt x="6219478" y="1308854"/>
                    </a:cubicBezTo>
                    <a:cubicBezTo>
                      <a:pt x="6253175" y="1361456"/>
                      <a:pt x="6265947" y="1407417"/>
                      <a:pt x="6265947" y="1407417"/>
                    </a:cubicBezTo>
                    <a:cubicBezTo>
                      <a:pt x="6265947" y="1407417"/>
                      <a:pt x="6224578" y="1368611"/>
                      <a:pt x="6190872" y="1316010"/>
                    </a:cubicBezTo>
                    <a:cubicBezTo>
                      <a:pt x="6165593" y="1276559"/>
                      <a:pt x="6152094" y="1240843"/>
                      <a:pt x="6146924" y="1225451"/>
                    </a:cubicBezTo>
                    <a:lnTo>
                      <a:pt x="6145770" y="1221786"/>
                    </a:lnTo>
                    <a:lnTo>
                      <a:pt x="6120785" y="1217960"/>
                    </a:lnTo>
                    <a:cubicBezTo>
                      <a:pt x="6099975" y="1213620"/>
                      <a:pt x="6086186" y="1208769"/>
                      <a:pt x="6086186" y="1208769"/>
                    </a:cubicBezTo>
                    <a:cubicBezTo>
                      <a:pt x="6086186" y="1208769"/>
                      <a:pt x="6121930" y="1183234"/>
                      <a:pt x="6177602" y="1179149"/>
                    </a:cubicBezTo>
                    <a:close/>
                    <a:moveTo>
                      <a:pt x="4223763" y="1162291"/>
                    </a:moveTo>
                    <a:cubicBezTo>
                      <a:pt x="4223763" y="1162291"/>
                      <a:pt x="4292705" y="1162291"/>
                      <a:pt x="4367264" y="1187826"/>
                    </a:cubicBezTo>
                    <a:cubicBezTo>
                      <a:pt x="4441822" y="1213361"/>
                      <a:pt x="4493400" y="1254721"/>
                      <a:pt x="4493400" y="1254721"/>
                    </a:cubicBezTo>
                    <a:cubicBezTo>
                      <a:pt x="4493400" y="1254721"/>
                      <a:pt x="4424458" y="1254721"/>
                      <a:pt x="4349899" y="1229186"/>
                    </a:cubicBezTo>
                    <a:lnTo>
                      <a:pt x="4273877" y="1193255"/>
                    </a:lnTo>
                    <a:lnTo>
                      <a:pt x="4266791" y="1197912"/>
                    </a:lnTo>
                    <a:cubicBezTo>
                      <a:pt x="4244577" y="1211444"/>
                      <a:pt x="4213043" y="1228168"/>
                      <a:pt x="4175764" y="1240935"/>
                    </a:cubicBezTo>
                    <a:cubicBezTo>
                      <a:pt x="4101205" y="1266470"/>
                      <a:pt x="4032263" y="1266470"/>
                      <a:pt x="4032263" y="1266470"/>
                    </a:cubicBezTo>
                    <a:cubicBezTo>
                      <a:pt x="4032263" y="1266470"/>
                      <a:pt x="4083841" y="1225110"/>
                      <a:pt x="4158399" y="1199575"/>
                    </a:cubicBezTo>
                    <a:cubicBezTo>
                      <a:pt x="4177039" y="1193191"/>
                      <a:pt x="4195328" y="1188404"/>
                      <a:pt x="4212276" y="1184813"/>
                    </a:cubicBezTo>
                    <a:lnTo>
                      <a:pt x="4247861" y="1178927"/>
                    </a:lnTo>
                    <a:lnTo>
                      <a:pt x="4232987" y="1169153"/>
                    </a:lnTo>
                    <a:cubicBezTo>
                      <a:pt x="4226987" y="1164876"/>
                      <a:pt x="4223763" y="1162291"/>
                      <a:pt x="4223763" y="1162291"/>
                    </a:cubicBezTo>
                    <a:close/>
                    <a:moveTo>
                      <a:pt x="1377798" y="1155144"/>
                    </a:moveTo>
                    <a:cubicBezTo>
                      <a:pt x="1377798" y="1155144"/>
                      <a:pt x="1367579" y="1214385"/>
                      <a:pt x="1310901" y="1279234"/>
                    </a:cubicBezTo>
                    <a:cubicBezTo>
                      <a:pt x="1254214" y="1343583"/>
                      <a:pt x="1173018" y="1389545"/>
                      <a:pt x="1173018" y="1389545"/>
                    </a:cubicBezTo>
                    <a:cubicBezTo>
                      <a:pt x="1173018" y="1389545"/>
                      <a:pt x="1183235" y="1330304"/>
                      <a:pt x="1239913" y="1265447"/>
                    </a:cubicBezTo>
                    <a:cubicBezTo>
                      <a:pt x="1296599" y="1201106"/>
                      <a:pt x="1377798" y="1155144"/>
                      <a:pt x="1377798" y="1155144"/>
                    </a:cubicBezTo>
                    <a:close/>
                    <a:moveTo>
                      <a:pt x="1173026" y="1146974"/>
                    </a:moveTo>
                    <a:cubicBezTo>
                      <a:pt x="1267494" y="1151575"/>
                      <a:pt x="1327242" y="1183233"/>
                      <a:pt x="1327242" y="1183233"/>
                    </a:cubicBezTo>
                    <a:cubicBezTo>
                      <a:pt x="1327242" y="1183233"/>
                      <a:pt x="1303878" y="1189105"/>
                      <a:pt x="1268705" y="1194403"/>
                    </a:cubicBezTo>
                    <a:lnTo>
                      <a:pt x="1225953" y="1199171"/>
                    </a:lnTo>
                    <a:lnTo>
                      <a:pt x="1223936" y="1203908"/>
                    </a:lnTo>
                    <a:cubicBezTo>
                      <a:pt x="1215247" y="1223034"/>
                      <a:pt x="1192552" y="1267366"/>
                      <a:pt x="1150036" y="1316009"/>
                    </a:cubicBezTo>
                    <a:cubicBezTo>
                      <a:pt x="1093358" y="1380866"/>
                      <a:pt x="1023392" y="1428866"/>
                      <a:pt x="1023392" y="1428866"/>
                    </a:cubicBezTo>
                    <a:cubicBezTo>
                      <a:pt x="1023392" y="1428866"/>
                      <a:pt x="1044842" y="1371672"/>
                      <a:pt x="1101520" y="1306815"/>
                    </a:cubicBezTo>
                    <a:cubicBezTo>
                      <a:pt x="1129864" y="1274387"/>
                      <a:pt x="1161528" y="1246172"/>
                      <a:pt x="1186105" y="1226065"/>
                    </a:cubicBezTo>
                    <a:lnTo>
                      <a:pt x="1203653" y="1212379"/>
                    </a:lnTo>
                    <a:lnTo>
                      <a:pt x="1167717" y="1223383"/>
                    </a:lnTo>
                    <a:cubicBezTo>
                      <a:pt x="1134332" y="1232893"/>
                      <a:pt x="1088498" y="1244254"/>
                      <a:pt x="1038710" y="1251659"/>
                    </a:cubicBezTo>
                    <a:cubicBezTo>
                      <a:pt x="939124" y="1266469"/>
                      <a:pt x="861503" y="1259830"/>
                      <a:pt x="861503" y="1259830"/>
                    </a:cubicBezTo>
                    <a:cubicBezTo>
                      <a:pt x="861503" y="1259830"/>
                      <a:pt x="945256" y="1229186"/>
                      <a:pt x="1044833" y="1214376"/>
                    </a:cubicBezTo>
                    <a:cubicBezTo>
                      <a:pt x="1094626" y="1206975"/>
                      <a:pt x="1138929" y="1204935"/>
                      <a:pt x="1170783" y="1204744"/>
                    </a:cubicBezTo>
                    <a:lnTo>
                      <a:pt x="1211929" y="1205924"/>
                    </a:lnTo>
                    <a:lnTo>
                      <a:pt x="1216355" y="1202472"/>
                    </a:lnTo>
                    <a:lnTo>
                      <a:pt x="1220019" y="1199833"/>
                    </a:lnTo>
                    <a:lnTo>
                      <a:pt x="1208532" y="1201114"/>
                    </a:lnTo>
                    <a:cubicBezTo>
                      <a:pt x="1186486" y="1202670"/>
                      <a:pt x="1162930" y="1203277"/>
                      <a:pt x="1139311" y="1202129"/>
                    </a:cubicBezTo>
                    <a:cubicBezTo>
                      <a:pt x="1044840" y="1197527"/>
                      <a:pt x="985092" y="1165869"/>
                      <a:pt x="985092" y="1165869"/>
                    </a:cubicBezTo>
                    <a:cubicBezTo>
                      <a:pt x="985092" y="1165869"/>
                      <a:pt x="1078546" y="1142381"/>
                      <a:pt x="1173026" y="1146974"/>
                    </a:cubicBezTo>
                    <a:close/>
                    <a:moveTo>
                      <a:pt x="2380760" y="1145263"/>
                    </a:moveTo>
                    <a:cubicBezTo>
                      <a:pt x="2393399" y="1145406"/>
                      <a:pt x="2406805" y="1146459"/>
                      <a:pt x="2420081" y="1149011"/>
                    </a:cubicBezTo>
                    <a:cubicBezTo>
                      <a:pt x="2473189" y="1159229"/>
                      <a:pt x="2503316" y="1189357"/>
                      <a:pt x="2503316" y="1189357"/>
                    </a:cubicBezTo>
                    <a:cubicBezTo>
                      <a:pt x="2503316" y="1189357"/>
                      <a:pt x="2448162" y="1203144"/>
                      <a:pt x="2395055" y="1192935"/>
                    </a:cubicBezTo>
                    <a:cubicBezTo>
                      <a:pt x="2341942" y="1182717"/>
                      <a:pt x="2311816" y="1152589"/>
                      <a:pt x="2311816" y="1152589"/>
                    </a:cubicBezTo>
                    <a:cubicBezTo>
                      <a:pt x="2311816" y="1152589"/>
                      <a:pt x="2342841" y="1144834"/>
                      <a:pt x="2380760" y="1145263"/>
                    </a:cubicBezTo>
                    <a:close/>
                    <a:moveTo>
                      <a:pt x="7147885" y="1143396"/>
                    </a:moveTo>
                    <a:cubicBezTo>
                      <a:pt x="7147885" y="1143396"/>
                      <a:pt x="7229083" y="1189358"/>
                      <a:pt x="7285770" y="1253707"/>
                    </a:cubicBezTo>
                    <a:cubicBezTo>
                      <a:pt x="7342448" y="1318555"/>
                      <a:pt x="7352665" y="1377796"/>
                      <a:pt x="7352665" y="1377796"/>
                    </a:cubicBezTo>
                    <a:cubicBezTo>
                      <a:pt x="7352665" y="1377796"/>
                      <a:pt x="7271467" y="1331835"/>
                      <a:pt x="7214781" y="1267485"/>
                    </a:cubicBezTo>
                    <a:cubicBezTo>
                      <a:pt x="7158103" y="1202637"/>
                      <a:pt x="7147885" y="1143396"/>
                      <a:pt x="7147885" y="1143396"/>
                    </a:cubicBezTo>
                    <a:close/>
                    <a:moveTo>
                      <a:pt x="7353163" y="1135226"/>
                    </a:moveTo>
                    <a:cubicBezTo>
                      <a:pt x="7447640" y="1130633"/>
                      <a:pt x="7541094" y="1154121"/>
                      <a:pt x="7541094" y="1154121"/>
                    </a:cubicBezTo>
                    <a:cubicBezTo>
                      <a:pt x="7541094" y="1154121"/>
                      <a:pt x="7481346" y="1185788"/>
                      <a:pt x="7386877" y="1190381"/>
                    </a:cubicBezTo>
                    <a:cubicBezTo>
                      <a:pt x="7363258" y="1191529"/>
                      <a:pt x="7339703" y="1190922"/>
                      <a:pt x="7317656" y="1189366"/>
                    </a:cubicBezTo>
                    <a:lnTo>
                      <a:pt x="7305571" y="1188018"/>
                    </a:lnTo>
                    <a:lnTo>
                      <a:pt x="7309327" y="1190724"/>
                    </a:lnTo>
                    <a:lnTo>
                      <a:pt x="7313744" y="1194169"/>
                    </a:lnTo>
                    <a:lnTo>
                      <a:pt x="7354892" y="1192993"/>
                    </a:lnTo>
                    <a:cubicBezTo>
                      <a:pt x="7386745" y="1193187"/>
                      <a:pt x="7431046" y="1195232"/>
                      <a:pt x="7480839" y="1202637"/>
                    </a:cubicBezTo>
                    <a:cubicBezTo>
                      <a:pt x="7580417" y="1217447"/>
                      <a:pt x="7664170" y="1248082"/>
                      <a:pt x="7664170" y="1248082"/>
                    </a:cubicBezTo>
                    <a:cubicBezTo>
                      <a:pt x="7664170" y="1248082"/>
                      <a:pt x="7586549" y="1254721"/>
                      <a:pt x="7486963" y="1239911"/>
                    </a:cubicBezTo>
                    <a:cubicBezTo>
                      <a:pt x="7437174" y="1232506"/>
                      <a:pt x="7391342" y="1221143"/>
                      <a:pt x="7357957" y="1211631"/>
                    </a:cubicBezTo>
                    <a:lnTo>
                      <a:pt x="7322020" y="1200624"/>
                    </a:lnTo>
                    <a:lnTo>
                      <a:pt x="7339577" y="1214317"/>
                    </a:lnTo>
                    <a:cubicBezTo>
                      <a:pt x="7364153" y="1234424"/>
                      <a:pt x="7395814" y="1262639"/>
                      <a:pt x="7424153" y="1295067"/>
                    </a:cubicBezTo>
                    <a:cubicBezTo>
                      <a:pt x="7480839" y="1359924"/>
                      <a:pt x="7502289" y="1417118"/>
                      <a:pt x="7502289" y="1417118"/>
                    </a:cubicBezTo>
                    <a:cubicBezTo>
                      <a:pt x="7502289" y="1417118"/>
                      <a:pt x="7432332" y="1369118"/>
                      <a:pt x="7375637" y="1304261"/>
                    </a:cubicBezTo>
                    <a:cubicBezTo>
                      <a:pt x="7333129" y="1255618"/>
                      <a:pt x="7310436" y="1211286"/>
                      <a:pt x="7301746" y="1192160"/>
                    </a:cubicBezTo>
                    <a:lnTo>
                      <a:pt x="7299704" y="1187364"/>
                    </a:lnTo>
                    <a:lnTo>
                      <a:pt x="7257483" y="1182655"/>
                    </a:lnTo>
                    <a:cubicBezTo>
                      <a:pt x="7222310" y="1177357"/>
                      <a:pt x="7198946" y="1171485"/>
                      <a:pt x="7198946" y="1171485"/>
                    </a:cubicBezTo>
                    <a:cubicBezTo>
                      <a:pt x="7198946" y="1171485"/>
                      <a:pt x="7258694" y="1139827"/>
                      <a:pt x="7353163" y="1135226"/>
                    </a:cubicBezTo>
                    <a:close/>
                    <a:moveTo>
                      <a:pt x="6144914" y="1133521"/>
                    </a:moveTo>
                    <a:cubicBezTo>
                      <a:pt x="6182833" y="1133090"/>
                      <a:pt x="6213853" y="1140850"/>
                      <a:pt x="6213853" y="1140850"/>
                    </a:cubicBezTo>
                    <a:cubicBezTo>
                      <a:pt x="6213853" y="1140850"/>
                      <a:pt x="6183725" y="1170978"/>
                      <a:pt x="6130617" y="1181187"/>
                    </a:cubicBezTo>
                    <a:cubicBezTo>
                      <a:pt x="6077508" y="1191405"/>
                      <a:pt x="6022352" y="1177618"/>
                      <a:pt x="6022352" y="1177618"/>
                    </a:cubicBezTo>
                    <a:cubicBezTo>
                      <a:pt x="6022352" y="1177618"/>
                      <a:pt x="6052480" y="1147490"/>
                      <a:pt x="6105589" y="1137272"/>
                    </a:cubicBezTo>
                    <a:cubicBezTo>
                      <a:pt x="6118868" y="1134718"/>
                      <a:pt x="6132274" y="1133664"/>
                      <a:pt x="6144914" y="1133521"/>
                    </a:cubicBezTo>
                    <a:close/>
                    <a:moveTo>
                      <a:pt x="2444086" y="1116158"/>
                    </a:moveTo>
                    <a:cubicBezTo>
                      <a:pt x="2456726" y="1116302"/>
                      <a:pt x="2470129" y="1117355"/>
                      <a:pt x="2483406" y="1119907"/>
                    </a:cubicBezTo>
                    <a:cubicBezTo>
                      <a:pt x="2536515" y="1130116"/>
                      <a:pt x="2566644" y="1160253"/>
                      <a:pt x="2566644" y="1160253"/>
                    </a:cubicBezTo>
                    <a:lnTo>
                      <a:pt x="2553063" y="1162482"/>
                    </a:lnTo>
                    <a:lnTo>
                      <a:pt x="2553052" y="1162721"/>
                    </a:lnTo>
                    <a:cubicBezTo>
                      <a:pt x="2552119" y="1176366"/>
                      <a:pt x="2548385" y="1208252"/>
                      <a:pt x="2533454" y="1245020"/>
                    </a:cubicBezTo>
                    <a:cubicBezTo>
                      <a:pt x="2513533" y="1294043"/>
                      <a:pt x="2481361" y="1333365"/>
                      <a:pt x="2481361" y="1333365"/>
                    </a:cubicBezTo>
                    <a:cubicBezTo>
                      <a:pt x="2481361" y="1333365"/>
                      <a:pt x="2481361" y="1310671"/>
                      <a:pt x="2489765" y="1278642"/>
                    </a:cubicBezTo>
                    <a:lnTo>
                      <a:pt x="2492887" y="1269241"/>
                    </a:lnTo>
                    <a:lnTo>
                      <a:pt x="2470727" y="1300388"/>
                    </a:lnTo>
                    <a:cubicBezTo>
                      <a:pt x="2444876" y="1333494"/>
                      <a:pt x="2421612" y="1355322"/>
                      <a:pt x="2421612" y="1355322"/>
                    </a:cubicBezTo>
                    <a:cubicBezTo>
                      <a:pt x="2421612" y="1355322"/>
                      <a:pt x="2434374" y="1309361"/>
                      <a:pt x="2468082" y="1256768"/>
                    </a:cubicBezTo>
                    <a:cubicBezTo>
                      <a:pt x="2501787" y="1204167"/>
                      <a:pt x="2543153" y="1165352"/>
                      <a:pt x="2543153" y="1165352"/>
                    </a:cubicBezTo>
                    <a:lnTo>
                      <a:pt x="2540775" y="1172899"/>
                    </a:lnTo>
                    <a:lnTo>
                      <a:pt x="2547433" y="1163406"/>
                    </a:lnTo>
                    <a:lnTo>
                      <a:pt x="2532427" y="1165869"/>
                    </a:lnTo>
                    <a:cubicBezTo>
                      <a:pt x="2511999" y="1168039"/>
                      <a:pt x="2484933" y="1168931"/>
                      <a:pt x="2458379" y="1163822"/>
                    </a:cubicBezTo>
                    <a:cubicBezTo>
                      <a:pt x="2405274" y="1153613"/>
                      <a:pt x="2375144" y="1123476"/>
                      <a:pt x="2375144" y="1123476"/>
                    </a:cubicBezTo>
                    <a:cubicBezTo>
                      <a:pt x="2375144" y="1123476"/>
                      <a:pt x="2406169" y="1115726"/>
                      <a:pt x="2444086" y="1116158"/>
                    </a:cubicBezTo>
                    <a:close/>
                    <a:moveTo>
                      <a:pt x="6081597" y="1104408"/>
                    </a:moveTo>
                    <a:cubicBezTo>
                      <a:pt x="6119516" y="1103977"/>
                      <a:pt x="6150536" y="1111737"/>
                      <a:pt x="6150536" y="1111737"/>
                    </a:cubicBezTo>
                    <a:cubicBezTo>
                      <a:pt x="6150536" y="1111737"/>
                      <a:pt x="6120408" y="1141865"/>
                      <a:pt x="6067300" y="1152083"/>
                    </a:cubicBezTo>
                    <a:cubicBezTo>
                      <a:pt x="6040745" y="1157187"/>
                      <a:pt x="6013679" y="1156293"/>
                      <a:pt x="5993252" y="1154122"/>
                    </a:cubicBezTo>
                    <a:lnTo>
                      <a:pt x="5978238" y="1151657"/>
                    </a:lnTo>
                    <a:lnTo>
                      <a:pt x="5984899" y="1161156"/>
                    </a:lnTo>
                    <a:lnTo>
                      <a:pt x="5982523" y="1153613"/>
                    </a:lnTo>
                    <a:cubicBezTo>
                      <a:pt x="5982523" y="1153613"/>
                      <a:pt x="6023884" y="1192428"/>
                      <a:pt x="6057589" y="1245020"/>
                    </a:cubicBezTo>
                    <a:cubicBezTo>
                      <a:pt x="6091295" y="1297622"/>
                      <a:pt x="6104067" y="1343583"/>
                      <a:pt x="6104067" y="1343583"/>
                    </a:cubicBezTo>
                    <a:cubicBezTo>
                      <a:pt x="6104067" y="1343583"/>
                      <a:pt x="6080797" y="1321755"/>
                      <a:pt x="6054942" y="1288649"/>
                    </a:cubicBezTo>
                    <a:lnTo>
                      <a:pt x="6032807" y="1257538"/>
                    </a:lnTo>
                    <a:lnTo>
                      <a:pt x="6035919" y="1266903"/>
                    </a:lnTo>
                    <a:cubicBezTo>
                      <a:pt x="6044318" y="1298931"/>
                      <a:pt x="6044318" y="1321626"/>
                      <a:pt x="6044318" y="1321626"/>
                    </a:cubicBezTo>
                    <a:cubicBezTo>
                      <a:pt x="6044318" y="1321626"/>
                      <a:pt x="6012152" y="1282304"/>
                      <a:pt x="5992233" y="1233281"/>
                    </a:cubicBezTo>
                    <a:cubicBezTo>
                      <a:pt x="5977294" y="1196513"/>
                      <a:pt x="5973559" y="1164627"/>
                      <a:pt x="5972625" y="1150982"/>
                    </a:cubicBezTo>
                    <a:lnTo>
                      <a:pt x="5972614" y="1150734"/>
                    </a:lnTo>
                    <a:lnTo>
                      <a:pt x="5959035" y="1148505"/>
                    </a:lnTo>
                    <a:cubicBezTo>
                      <a:pt x="5959035" y="1148505"/>
                      <a:pt x="5989163" y="1118377"/>
                      <a:pt x="6042272" y="1108159"/>
                    </a:cubicBezTo>
                    <a:cubicBezTo>
                      <a:pt x="6055551" y="1105605"/>
                      <a:pt x="6068957" y="1104551"/>
                      <a:pt x="6081597" y="1104408"/>
                    </a:cubicBezTo>
                    <a:close/>
                    <a:moveTo>
                      <a:pt x="2469610" y="1067315"/>
                    </a:moveTo>
                    <a:cubicBezTo>
                      <a:pt x="2469610" y="1067315"/>
                      <a:pt x="2523226" y="1065268"/>
                      <a:pt x="2567149" y="1087741"/>
                    </a:cubicBezTo>
                    <a:cubicBezTo>
                      <a:pt x="2589105" y="1098974"/>
                      <a:pt x="2604681" y="1114293"/>
                      <a:pt x="2614766" y="1126805"/>
                    </a:cubicBezTo>
                    <a:lnTo>
                      <a:pt x="2624091" y="1140051"/>
                    </a:lnTo>
                    <a:lnTo>
                      <a:pt x="2624116" y="1140031"/>
                    </a:lnTo>
                    <a:cubicBezTo>
                      <a:pt x="2628721" y="1136568"/>
                      <a:pt x="2631497" y="1134717"/>
                      <a:pt x="2631497" y="1134717"/>
                    </a:cubicBezTo>
                    <a:cubicBezTo>
                      <a:pt x="2631497" y="1134717"/>
                      <a:pt x="2630474" y="1176077"/>
                      <a:pt x="2602385" y="1220000"/>
                    </a:cubicBezTo>
                    <a:cubicBezTo>
                      <a:pt x="2574305" y="1263915"/>
                      <a:pt x="2529875" y="1293535"/>
                      <a:pt x="2529875" y="1293535"/>
                    </a:cubicBezTo>
                    <a:cubicBezTo>
                      <a:pt x="2529875" y="1293535"/>
                      <a:pt x="2530898" y="1252175"/>
                      <a:pt x="2558987" y="1208252"/>
                    </a:cubicBezTo>
                    <a:cubicBezTo>
                      <a:pt x="2573029" y="1186295"/>
                      <a:pt x="2591156" y="1167911"/>
                      <a:pt x="2605772" y="1155017"/>
                    </a:cubicBezTo>
                    <a:lnTo>
                      <a:pt x="2614150" y="1148173"/>
                    </a:lnTo>
                    <a:lnTo>
                      <a:pt x="2597149" y="1147231"/>
                    </a:lnTo>
                    <a:cubicBezTo>
                      <a:pt x="2578254" y="1144933"/>
                      <a:pt x="2553869" y="1139826"/>
                      <a:pt x="2531913" y="1128594"/>
                    </a:cubicBezTo>
                    <a:cubicBezTo>
                      <a:pt x="2487991" y="1106120"/>
                      <a:pt x="2469610" y="1067315"/>
                      <a:pt x="2469610" y="1067315"/>
                    </a:cubicBezTo>
                    <a:close/>
                    <a:moveTo>
                      <a:pt x="6056058" y="1055567"/>
                    </a:moveTo>
                    <a:cubicBezTo>
                      <a:pt x="6056058" y="1055567"/>
                      <a:pt x="6037670" y="1094372"/>
                      <a:pt x="5993755" y="1116846"/>
                    </a:cubicBezTo>
                    <a:cubicBezTo>
                      <a:pt x="5971794" y="1128078"/>
                      <a:pt x="5947409" y="1133185"/>
                      <a:pt x="5928515" y="1135483"/>
                    </a:cubicBezTo>
                    <a:lnTo>
                      <a:pt x="5911524" y="1136424"/>
                    </a:lnTo>
                    <a:lnTo>
                      <a:pt x="5919904" y="1143270"/>
                    </a:lnTo>
                    <a:cubicBezTo>
                      <a:pt x="5934521" y="1156164"/>
                      <a:pt x="5952649" y="1174548"/>
                      <a:pt x="5966690" y="1196505"/>
                    </a:cubicBezTo>
                    <a:cubicBezTo>
                      <a:pt x="5994779" y="1240428"/>
                      <a:pt x="5995803" y="1281788"/>
                      <a:pt x="5995803" y="1281788"/>
                    </a:cubicBezTo>
                    <a:cubicBezTo>
                      <a:pt x="5995803" y="1281788"/>
                      <a:pt x="5951372" y="1252168"/>
                      <a:pt x="5923283" y="1208253"/>
                    </a:cubicBezTo>
                    <a:cubicBezTo>
                      <a:pt x="5895202" y="1164330"/>
                      <a:pt x="5894178" y="1122970"/>
                      <a:pt x="5894178" y="1122970"/>
                    </a:cubicBezTo>
                    <a:cubicBezTo>
                      <a:pt x="5894178" y="1122970"/>
                      <a:pt x="5896955" y="1124821"/>
                      <a:pt x="5901559" y="1128284"/>
                    </a:cubicBezTo>
                    <a:lnTo>
                      <a:pt x="5901575" y="1128298"/>
                    </a:lnTo>
                    <a:lnTo>
                      <a:pt x="5910896" y="1115056"/>
                    </a:lnTo>
                    <a:cubicBezTo>
                      <a:pt x="5920982" y="1102543"/>
                      <a:pt x="5936557" y="1087221"/>
                      <a:pt x="5958519" y="1075984"/>
                    </a:cubicBezTo>
                    <a:cubicBezTo>
                      <a:pt x="6002433" y="1053520"/>
                      <a:pt x="6056058" y="1055567"/>
                      <a:pt x="6056058" y="1055567"/>
                    </a:cubicBezTo>
                    <a:close/>
                    <a:moveTo>
                      <a:pt x="1334077" y="1054468"/>
                    </a:moveTo>
                    <a:cubicBezTo>
                      <a:pt x="1355357" y="1054636"/>
                      <a:pt x="1377923" y="1055945"/>
                      <a:pt x="1400262" y="1059135"/>
                    </a:cubicBezTo>
                    <a:cubicBezTo>
                      <a:pt x="1489630" y="1071899"/>
                      <a:pt x="1540699" y="1109182"/>
                      <a:pt x="1540699" y="1109182"/>
                    </a:cubicBezTo>
                    <a:lnTo>
                      <a:pt x="1518050" y="1112382"/>
                    </a:lnTo>
                    <a:lnTo>
                      <a:pt x="1514530" y="1135163"/>
                    </a:lnTo>
                    <a:cubicBezTo>
                      <a:pt x="1510318" y="1155271"/>
                      <a:pt x="1501893" y="1182976"/>
                      <a:pt x="1485045" y="1213361"/>
                    </a:cubicBezTo>
                    <a:cubicBezTo>
                      <a:pt x="1451341" y="1274124"/>
                      <a:pt x="1397209" y="1322640"/>
                      <a:pt x="1397209" y="1322640"/>
                    </a:cubicBezTo>
                    <a:cubicBezTo>
                      <a:pt x="1397209" y="1322640"/>
                      <a:pt x="1397209" y="1294494"/>
                      <a:pt x="1411427" y="1254782"/>
                    </a:cubicBezTo>
                    <a:lnTo>
                      <a:pt x="1416336" y="1243962"/>
                    </a:lnTo>
                    <a:lnTo>
                      <a:pt x="1379040" y="1282362"/>
                    </a:lnTo>
                    <a:cubicBezTo>
                      <a:pt x="1335445" y="1323223"/>
                      <a:pt x="1296090" y="1350223"/>
                      <a:pt x="1296090" y="1350223"/>
                    </a:cubicBezTo>
                    <a:cubicBezTo>
                      <a:pt x="1296090" y="1350223"/>
                      <a:pt x="1317539" y="1293029"/>
                      <a:pt x="1374228" y="1228172"/>
                    </a:cubicBezTo>
                    <a:cubicBezTo>
                      <a:pt x="1430913" y="1163315"/>
                      <a:pt x="1500870" y="1115315"/>
                      <a:pt x="1500870" y="1115315"/>
                    </a:cubicBezTo>
                    <a:lnTo>
                      <a:pt x="1496987" y="1124434"/>
                    </a:lnTo>
                    <a:lnTo>
                      <a:pt x="1507016" y="1113941"/>
                    </a:lnTo>
                    <a:lnTo>
                      <a:pt x="1506579" y="1114003"/>
                    </a:lnTo>
                    <a:cubicBezTo>
                      <a:pt x="1485528" y="1116382"/>
                      <a:pt x="1456499" y="1118698"/>
                      <a:pt x="1424578" y="1118445"/>
                    </a:cubicBezTo>
                    <a:lnTo>
                      <a:pt x="1368876" y="1114514"/>
                    </a:lnTo>
                    <a:lnTo>
                      <a:pt x="1397261" y="1125206"/>
                    </a:lnTo>
                    <a:cubicBezTo>
                      <a:pt x="1421200" y="1136122"/>
                      <a:pt x="1433967" y="1145443"/>
                      <a:pt x="1433967" y="1145443"/>
                    </a:cubicBezTo>
                    <a:cubicBezTo>
                      <a:pt x="1433967" y="1145443"/>
                      <a:pt x="1341020" y="1162808"/>
                      <a:pt x="1251661" y="1150036"/>
                    </a:cubicBezTo>
                    <a:cubicBezTo>
                      <a:pt x="1162293" y="1137273"/>
                      <a:pt x="1111220" y="1099989"/>
                      <a:pt x="1111220" y="1099989"/>
                    </a:cubicBezTo>
                    <a:cubicBezTo>
                      <a:pt x="1111220" y="1099989"/>
                      <a:pt x="1163505" y="1090222"/>
                      <a:pt x="1227344" y="1090726"/>
                    </a:cubicBezTo>
                    <a:lnTo>
                      <a:pt x="1283047" y="1094657"/>
                    </a:lnTo>
                    <a:lnTo>
                      <a:pt x="1254661" y="1083965"/>
                    </a:lnTo>
                    <a:cubicBezTo>
                      <a:pt x="1230723" y="1073049"/>
                      <a:pt x="1217956" y="1063728"/>
                      <a:pt x="1217956" y="1063728"/>
                    </a:cubicBezTo>
                    <a:cubicBezTo>
                      <a:pt x="1217956" y="1063728"/>
                      <a:pt x="1270239" y="1053965"/>
                      <a:pt x="1334077" y="1054468"/>
                    </a:cubicBezTo>
                    <a:close/>
                    <a:moveTo>
                      <a:pt x="3887744" y="1048656"/>
                    </a:moveTo>
                    <a:lnTo>
                      <a:pt x="3900275" y="1080345"/>
                    </a:lnTo>
                    <a:lnTo>
                      <a:pt x="3903059" y="1078417"/>
                    </a:lnTo>
                    <a:lnTo>
                      <a:pt x="3923109" y="1068988"/>
                    </a:lnTo>
                    <a:lnTo>
                      <a:pt x="3917867" y="1062207"/>
                    </a:lnTo>
                    <a:lnTo>
                      <a:pt x="3912500" y="1048938"/>
                    </a:lnTo>
                    <a:close/>
                    <a:moveTo>
                      <a:pt x="3960477" y="1045278"/>
                    </a:moveTo>
                    <a:lnTo>
                      <a:pt x="3940699" y="1046962"/>
                    </a:lnTo>
                    <a:lnTo>
                      <a:pt x="3943402" y="1050459"/>
                    </a:lnTo>
                    <a:lnTo>
                      <a:pt x="3959021" y="1089066"/>
                    </a:lnTo>
                    <a:lnTo>
                      <a:pt x="3960579" y="1088439"/>
                    </a:lnTo>
                    <a:lnTo>
                      <a:pt x="3962839" y="1087871"/>
                    </a:lnTo>
                    <a:lnTo>
                      <a:pt x="3972007" y="1083141"/>
                    </a:lnTo>
                    <a:lnTo>
                      <a:pt x="3970346" y="1085983"/>
                    </a:lnTo>
                    <a:lnTo>
                      <a:pt x="3984685" y="1082378"/>
                    </a:lnTo>
                    <a:lnTo>
                      <a:pt x="3981046" y="1078004"/>
                    </a:lnTo>
                    <a:cubicBezTo>
                      <a:pt x="3974846" y="1069793"/>
                      <a:pt x="3968559" y="1060537"/>
                      <a:pt x="3962813" y="1050451"/>
                    </a:cubicBezTo>
                    <a:close/>
                    <a:moveTo>
                      <a:pt x="7191595" y="1042726"/>
                    </a:moveTo>
                    <a:cubicBezTo>
                      <a:pt x="7255435" y="1042222"/>
                      <a:pt x="7307717" y="1051989"/>
                      <a:pt x="7307717" y="1051989"/>
                    </a:cubicBezTo>
                    <a:cubicBezTo>
                      <a:pt x="7307717" y="1051989"/>
                      <a:pt x="7294950" y="1061310"/>
                      <a:pt x="7271011" y="1072226"/>
                    </a:cubicBezTo>
                    <a:lnTo>
                      <a:pt x="7242655" y="1082907"/>
                    </a:lnTo>
                    <a:lnTo>
                      <a:pt x="7298329" y="1078978"/>
                    </a:lnTo>
                    <a:cubicBezTo>
                      <a:pt x="7362169" y="1078474"/>
                      <a:pt x="7414451" y="1088241"/>
                      <a:pt x="7414451" y="1088241"/>
                    </a:cubicBezTo>
                    <a:cubicBezTo>
                      <a:pt x="7414451" y="1088241"/>
                      <a:pt x="7363381" y="1125525"/>
                      <a:pt x="7274013" y="1138288"/>
                    </a:cubicBezTo>
                    <a:cubicBezTo>
                      <a:pt x="7184653" y="1151060"/>
                      <a:pt x="7091706" y="1133695"/>
                      <a:pt x="7091706" y="1133695"/>
                    </a:cubicBezTo>
                    <a:cubicBezTo>
                      <a:pt x="7091706" y="1133695"/>
                      <a:pt x="7104474" y="1124374"/>
                      <a:pt x="7128412" y="1113458"/>
                    </a:cubicBezTo>
                    <a:lnTo>
                      <a:pt x="7156768" y="1102778"/>
                    </a:lnTo>
                    <a:lnTo>
                      <a:pt x="7101095" y="1106706"/>
                    </a:lnTo>
                    <a:cubicBezTo>
                      <a:pt x="7069175" y="1106958"/>
                      <a:pt x="7040144" y="1104643"/>
                      <a:pt x="7019093" y="1102264"/>
                    </a:cubicBezTo>
                    <a:lnTo>
                      <a:pt x="7018107" y="1102124"/>
                    </a:lnTo>
                    <a:lnTo>
                      <a:pt x="7029104" y="1113628"/>
                    </a:lnTo>
                    <a:lnTo>
                      <a:pt x="7029048" y="1113517"/>
                    </a:lnTo>
                    <a:cubicBezTo>
                      <a:pt x="7026151" y="1107142"/>
                      <a:pt x="7024810" y="1103567"/>
                      <a:pt x="7024810" y="1103567"/>
                    </a:cubicBezTo>
                    <a:cubicBezTo>
                      <a:pt x="7024810" y="1103567"/>
                      <a:pt x="7094776" y="1151567"/>
                      <a:pt x="7151463" y="1216424"/>
                    </a:cubicBezTo>
                    <a:cubicBezTo>
                      <a:pt x="7208140" y="1281281"/>
                      <a:pt x="7229590" y="1338475"/>
                      <a:pt x="7229590" y="1338475"/>
                    </a:cubicBezTo>
                    <a:cubicBezTo>
                      <a:pt x="7229590" y="1338475"/>
                      <a:pt x="7190239" y="1311475"/>
                      <a:pt x="7146649" y="1270614"/>
                    </a:cubicBezTo>
                    <a:lnTo>
                      <a:pt x="7108921" y="1231769"/>
                    </a:lnTo>
                    <a:lnTo>
                      <a:pt x="7114262" y="1243543"/>
                    </a:lnTo>
                    <a:cubicBezTo>
                      <a:pt x="7128482" y="1283257"/>
                      <a:pt x="7128482" y="1311408"/>
                      <a:pt x="7128482" y="1311408"/>
                    </a:cubicBezTo>
                    <a:cubicBezTo>
                      <a:pt x="7128482" y="1311408"/>
                      <a:pt x="7074350" y="1262892"/>
                      <a:pt x="7040644" y="1202129"/>
                    </a:cubicBezTo>
                    <a:cubicBezTo>
                      <a:pt x="7023791" y="1171744"/>
                      <a:pt x="7015365" y="1144039"/>
                      <a:pt x="7011151" y="1123931"/>
                    </a:cubicBezTo>
                    <a:lnTo>
                      <a:pt x="7007550" y="1100633"/>
                    </a:lnTo>
                    <a:lnTo>
                      <a:pt x="6984972" y="1097443"/>
                    </a:lnTo>
                    <a:cubicBezTo>
                      <a:pt x="6984972" y="1097443"/>
                      <a:pt x="7036042" y="1060160"/>
                      <a:pt x="7125411" y="1047396"/>
                    </a:cubicBezTo>
                    <a:cubicBezTo>
                      <a:pt x="7147751" y="1044203"/>
                      <a:pt x="7170315" y="1042894"/>
                      <a:pt x="7191595" y="1042726"/>
                    </a:cubicBezTo>
                    <a:close/>
                    <a:moveTo>
                      <a:pt x="4013641" y="1035139"/>
                    </a:moveTo>
                    <a:lnTo>
                      <a:pt x="3989436" y="1040972"/>
                    </a:lnTo>
                    <a:lnTo>
                      <a:pt x="4002584" y="1068095"/>
                    </a:lnTo>
                    <a:lnTo>
                      <a:pt x="4005754" y="1077081"/>
                    </a:lnTo>
                    <a:lnTo>
                      <a:pt x="4030125" y="1070953"/>
                    </a:lnTo>
                    <a:lnTo>
                      <a:pt x="4026638" y="1066293"/>
                    </a:lnTo>
                    <a:close/>
                    <a:moveTo>
                      <a:pt x="3461111" y="1018979"/>
                    </a:moveTo>
                    <a:lnTo>
                      <a:pt x="3457245" y="1021354"/>
                    </a:lnTo>
                    <a:lnTo>
                      <a:pt x="3431808" y="1033320"/>
                    </a:lnTo>
                    <a:lnTo>
                      <a:pt x="3477608" y="1047199"/>
                    </a:lnTo>
                    <a:lnTo>
                      <a:pt x="3488091" y="1051893"/>
                    </a:lnTo>
                    <a:lnTo>
                      <a:pt x="3513362" y="1036603"/>
                    </a:lnTo>
                    <a:lnTo>
                      <a:pt x="3496567" y="1033610"/>
                    </a:lnTo>
                    <a:close/>
                    <a:moveTo>
                      <a:pt x="3661995" y="1013970"/>
                    </a:moveTo>
                    <a:lnTo>
                      <a:pt x="3677213" y="1030863"/>
                    </a:lnTo>
                    <a:lnTo>
                      <a:pt x="3678056" y="1032302"/>
                    </a:lnTo>
                    <a:lnTo>
                      <a:pt x="3685113" y="1027238"/>
                    </a:lnTo>
                    <a:close/>
                    <a:moveTo>
                      <a:pt x="1574702" y="1012305"/>
                    </a:moveTo>
                    <a:lnTo>
                      <a:pt x="1557106" y="1018856"/>
                    </a:lnTo>
                    <a:lnTo>
                      <a:pt x="1546443" y="1022145"/>
                    </a:lnTo>
                    <a:lnTo>
                      <a:pt x="1620204" y="1066493"/>
                    </a:lnTo>
                    <a:lnTo>
                      <a:pt x="1620709" y="1065990"/>
                    </a:lnTo>
                    <a:lnTo>
                      <a:pt x="1631159" y="1056806"/>
                    </a:lnTo>
                    <a:lnTo>
                      <a:pt x="1592794" y="1032078"/>
                    </a:lnTo>
                    <a:close/>
                    <a:moveTo>
                      <a:pt x="6950970" y="1000565"/>
                    </a:moveTo>
                    <a:lnTo>
                      <a:pt x="6932887" y="1020330"/>
                    </a:lnTo>
                    <a:lnTo>
                      <a:pt x="6894442" y="1045106"/>
                    </a:lnTo>
                    <a:lnTo>
                      <a:pt x="6904891" y="1054250"/>
                    </a:lnTo>
                    <a:lnTo>
                      <a:pt x="6905426" y="1054778"/>
                    </a:lnTo>
                    <a:lnTo>
                      <a:pt x="6979235" y="1010406"/>
                    </a:lnTo>
                    <a:lnTo>
                      <a:pt x="6968567" y="1007116"/>
                    </a:lnTo>
                    <a:close/>
                    <a:moveTo>
                      <a:pt x="3510599" y="988584"/>
                    </a:moveTo>
                    <a:lnTo>
                      <a:pt x="3484274" y="1004753"/>
                    </a:lnTo>
                    <a:lnTo>
                      <a:pt x="3505761" y="1008582"/>
                    </a:lnTo>
                    <a:lnTo>
                      <a:pt x="3538439" y="1021959"/>
                    </a:lnTo>
                    <a:lnTo>
                      <a:pt x="3545049" y="1018817"/>
                    </a:lnTo>
                    <a:close/>
                    <a:moveTo>
                      <a:pt x="3838093" y="976263"/>
                    </a:moveTo>
                    <a:lnTo>
                      <a:pt x="3844015" y="981767"/>
                    </a:lnTo>
                    <a:lnTo>
                      <a:pt x="3876138" y="1023525"/>
                    </a:lnTo>
                    <a:lnTo>
                      <a:pt x="3899904" y="1017798"/>
                    </a:lnTo>
                    <a:lnTo>
                      <a:pt x="3898656" y="1014713"/>
                    </a:lnTo>
                    <a:cubicBezTo>
                      <a:pt x="3895273" y="1001818"/>
                      <a:pt x="3894378" y="993265"/>
                      <a:pt x="3894378" y="993265"/>
                    </a:cubicBezTo>
                    <a:cubicBezTo>
                      <a:pt x="3894378" y="993265"/>
                      <a:pt x="3901528" y="998883"/>
                      <a:pt x="3911230" y="1008842"/>
                    </a:cubicBezTo>
                    <a:lnTo>
                      <a:pt x="3915289" y="1014092"/>
                    </a:lnTo>
                    <a:lnTo>
                      <a:pt x="3943396" y="1007319"/>
                    </a:lnTo>
                    <a:lnTo>
                      <a:pt x="3935016" y="977994"/>
                    </a:lnTo>
                    <a:lnTo>
                      <a:pt x="3934919" y="977497"/>
                    </a:lnTo>
                    <a:lnTo>
                      <a:pt x="3897634" y="980164"/>
                    </a:lnTo>
                    <a:cubicBezTo>
                      <a:pt x="3881357" y="980307"/>
                      <a:pt x="3866547" y="979540"/>
                      <a:pt x="3854035" y="978455"/>
                    </a:cubicBezTo>
                    <a:close/>
                    <a:moveTo>
                      <a:pt x="2864367" y="975533"/>
                    </a:moveTo>
                    <a:lnTo>
                      <a:pt x="2822250" y="993582"/>
                    </a:lnTo>
                    <a:lnTo>
                      <a:pt x="2851596" y="1009088"/>
                    </a:lnTo>
                    <a:lnTo>
                      <a:pt x="2859602" y="1017095"/>
                    </a:lnTo>
                    <a:lnTo>
                      <a:pt x="2884615" y="996985"/>
                    </a:lnTo>
                    <a:lnTo>
                      <a:pt x="2865194" y="976858"/>
                    </a:lnTo>
                    <a:close/>
                    <a:moveTo>
                      <a:pt x="3703059" y="971522"/>
                    </a:moveTo>
                    <a:lnTo>
                      <a:pt x="3698842" y="975227"/>
                    </a:lnTo>
                    <a:lnTo>
                      <a:pt x="3700323" y="982033"/>
                    </a:lnTo>
                    <a:lnTo>
                      <a:pt x="3694693" y="978874"/>
                    </a:lnTo>
                    <a:lnTo>
                      <a:pt x="3692344" y="980938"/>
                    </a:lnTo>
                    <a:lnTo>
                      <a:pt x="3687616" y="984464"/>
                    </a:lnTo>
                    <a:lnTo>
                      <a:pt x="3689599" y="985602"/>
                    </a:lnTo>
                    <a:lnTo>
                      <a:pt x="3710618" y="1008935"/>
                    </a:lnTo>
                    <a:lnTo>
                      <a:pt x="3711038" y="1008633"/>
                    </a:lnTo>
                    <a:lnTo>
                      <a:pt x="3719683" y="1003695"/>
                    </a:lnTo>
                    <a:close/>
                    <a:moveTo>
                      <a:pt x="1853163" y="970290"/>
                    </a:moveTo>
                    <a:lnTo>
                      <a:pt x="1812835" y="994690"/>
                    </a:lnTo>
                    <a:lnTo>
                      <a:pt x="1848698" y="1022737"/>
                    </a:lnTo>
                    <a:lnTo>
                      <a:pt x="1881157" y="991888"/>
                    </a:lnTo>
                    <a:close/>
                    <a:moveTo>
                      <a:pt x="1678631" y="967405"/>
                    </a:moveTo>
                    <a:lnTo>
                      <a:pt x="1650774" y="980509"/>
                    </a:lnTo>
                    <a:lnTo>
                      <a:pt x="1665813" y="990202"/>
                    </a:lnTo>
                    <a:lnTo>
                      <a:pt x="1686707" y="1013035"/>
                    </a:lnTo>
                    <a:lnTo>
                      <a:pt x="1694552" y="1007184"/>
                    </a:lnTo>
                    <a:lnTo>
                      <a:pt x="1713932" y="995458"/>
                    </a:lnTo>
                    <a:lnTo>
                      <a:pt x="1679732" y="968809"/>
                    </a:lnTo>
                    <a:close/>
                    <a:moveTo>
                      <a:pt x="2119513" y="967397"/>
                    </a:moveTo>
                    <a:lnTo>
                      <a:pt x="2095177" y="978969"/>
                    </a:lnTo>
                    <a:lnTo>
                      <a:pt x="2098837" y="982943"/>
                    </a:lnTo>
                    <a:close/>
                    <a:moveTo>
                      <a:pt x="5661307" y="963788"/>
                    </a:moveTo>
                    <a:lnTo>
                      <a:pt x="5660481" y="965111"/>
                    </a:lnTo>
                    <a:lnTo>
                      <a:pt x="5641290" y="985004"/>
                    </a:lnTo>
                    <a:lnTo>
                      <a:pt x="5666872" y="1005572"/>
                    </a:lnTo>
                    <a:lnTo>
                      <a:pt x="5674588" y="997856"/>
                    </a:lnTo>
                    <a:lnTo>
                      <a:pt x="5704360" y="982125"/>
                    </a:lnTo>
                    <a:lnTo>
                      <a:pt x="5703543" y="981891"/>
                    </a:lnTo>
                    <a:close/>
                    <a:moveTo>
                      <a:pt x="1992637" y="962778"/>
                    </a:moveTo>
                    <a:lnTo>
                      <a:pt x="1984759" y="973160"/>
                    </a:lnTo>
                    <a:lnTo>
                      <a:pt x="1966278" y="990726"/>
                    </a:lnTo>
                    <a:lnTo>
                      <a:pt x="1985311" y="1005412"/>
                    </a:lnTo>
                    <a:lnTo>
                      <a:pt x="1992941" y="998557"/>
                    </a:lnTo>
                    <a:lnTo>
                      <a:pt x="2022154" y="976061"/>
                    </a:lnTo>
                    <a:close/>
                    <a:moveTo>
                      <a:pt x="6672506" y="958546"/>
                    </a:moveTo>
                    <a:lnTo>
                      <a:pt x="6644516" y="980139"/>
                    </a:lnTo>
                    <a:lnTo>
                      <a:pt x="6676980" y="1010996"/>
                    </a:lnTo>
                    <a:lnTo>
                      <a:pt x="6712843" y="982951"/>
                    </a:lnTo>
                    <a:close/>
                    <a:moveTo>
                      <a:pt x="6847041" y="955664"/>
                    </a:moveTo>
                    <a:lnTo>
                      <a:pt x="6845941" y="957067"/>
                    </a:lnTo>
                    <a:lnTo>
                      <a:pt x="6811672" y="983766"/>
                    </a:lnTo>
                    <a:lnTo>
                      <a:pt x="6830905" y="995444"/>
                    </a:lnTo>
                    <a:lnTo>
                      <a:pt x="6838879" y="1001388"/>
                    </a:lnTo>
                    <a:lnTo>
                      <a:pt x="6859868" y="978454"/>
                    </a:lnTo>
                    <a:lnTo>
                      <a:pt x="6874895" y="968768"/>
                    </a:lnTo>
                    <a:close/>
                    <a:moveTo>
                      <a:pt x="6406114" y="955625"/>
                    </a:moveTo>
                    <a:lnTo>
                      <a:pt x="6426829" y="971200"/>
                    </a:lnTo>
                    <a:lnTo>
                      <a:pt x="6430497" y="967219"/>
                    </a:lnTo>
                    <a:close/>
                    <a:moveTo>
                      <a:pt x="3557883" y="952445"/>
                    </a:moveTo>
                    <a:lnTo>
                      <a:pt x="3555483" y="954647"/>
                    </a:lnTo>
                    <a:lnTo>
                      <a:pt x="3546513" y="961541"/>
                    </a:lnTo>
                    <a:lnTo>
                      <a:pt x="3547628" y="965682"/>
                    </a:lnTo>
                    <a:lnTo>
                      <a:pt x="3543953" y="963508"/>
                    </a:lnTo>
                    <a:lnTo>
                      <a:pt x="3530962" y="973494"/>
                    </a:lnTo>
                    <a:lnTo>
                      <a:pt x="3573679" y="992241"/>
                    </a:lnTo>
                    <a:lnTo>
                      <a:pt x="3583261" y="1000649"/>
                    </a:lnTo>
                    <a:lnTo>
                      <a:pt x="3592600" y="996209"/>
                    </a:lnTo>
                    <a:lnTo>
                      <a:pt x="3566656" y="967411"/>
                    </a:lnTo>
                    <a:close/>
                    <a:moveTo>
                      <a:pt x="6533033" y="951030"/>
                    </a:moveTo>
                    <a:lnTo>
                      <a:pt x="6503522" y="964311"/>
                    </a:lnTo>
                    <a:lnTo>
                      <a:pt x="6532736" y="986808"/>
                    </a:lnTo>
                    <a:lnTo>
                      <a:pt x="6540364" y="993661"/>
                    </a:lnTo>
                    <a:lnTo>
                      <a:pt x="6559390" y="978981"/>
                    </a:lnTo>
                    <a:lnTo>
                      <a:pt x="6540915" y="961421"/>
                    </a:lnTo>
                    <a:close/>
                    <a:moveTo>
                      <a:pt x="1538085" y="946078"/>
                    </a:moveTo>
                    <a:lnTo>
                      <a:pt x="1511598" y="962104"/>
                    </a:lnTo>
                    <a:cubicBezTo>
                      <a:pt x="1488107" y="974745"/>
                      <a:pt x="1464138" y="985885"/>
                      <a:pt x="1441397" y="995484"/>
                    </a:cubicBezTo>
                    <a:lnTo>
                      <a:pt x="1437009" y="997170"/>
                    </a:lnTo>
                    <a:lnTo>
                      <a:pt x="1484654" y="1003760"/>
                    </a:lnTo>
                    <a:lnTo>
                      <a:pt x="1521874" y="1013900"/>
                    </a:lnTo>
                    <a:lnTo>
                      <a:pt x="1532336" y="1004303"/>
                    </a:lnTo>
                    <a:lnTo>
                      <a:pt x="1555481" y="986512"/>
                    </a:lnTo>
                    <a:lnTo>
                      <a:pt x="1544404" y="966007"/>
                    </a:lnTo>
                    <a:close/>
                    <a:moveTo>
                      <a:pt x="4714006" y="944748"/>
                    </a:moveTo>
                    <a:cubicBezTo>
                      <a:pt x="4714006" y="944748"/>
                      <a:pt x="4799290" y="978454"/>
                      <a:pt x="4867208" y="1034624"/>
                    </a:cubicBezTo>
                    <a:cubicBezTo>
                      <a:pt x="4935127" y="1090295"/>
                      <a:pt x="4960155" y="1146973"/>
                      <a:pt x="4960155" y="1146973"/>
                    </a:cubicBezTo>
                    <a:cubicBezTo>
                      <a:pt x="4960155" y="1146973"/>
                      <a:pt x="4874871" y="1113276"/>
                      <a:pt x="4806953" y="1057097"/>
                    </a:cubicBezTo>
                    <a:cubicBezTo>
                      <a:pt x="4739034" y="1001434"/>
                      <a:pt x="4714006" y="944748"/>
                      <a:pt x="4714006" y="944748"/>
                    </a:cubicBezTo>
                    <a:close/>
                    <a:moveTo>
                      <a:pt x="4075785" y="937777"/>
                    </a:moveTo>
                    <a:lnTo>
                      <a:pt x="4069393" y="940937"/>
                    </a:lnTo>
                    <a:cubicBezTo>
                      <a:pt x="4063025" y="943921"/>
                      <a:pt x="4053770" y="948007"/>
                      <a:pt x="4042216" y="952411"/>
                    </a:cubicBezTo>
                    <a:lnTo>
                      <a:pt x="4016926" y="958997"/>
                    </a:lnTo>
                    <a:lnTo>
                      <a:pt x="4010813" y="968744"/>
                    </a:lnTo>
                    <a:lnTo>
                      <a:pt x="4009002" y="961061"/>
                    </a:lnTo>
                    <a:lnTo>
                      <a:pt x="3950041" y="976416"/>
                    </a:lnTo>
                    <a:lnTo>
                      <a:pt x="3939961" y="977137"/>
                    </a:lnTo>
                    <a:lnTo>
                      <a:pt x="3952402" y="989875"/>
                    </a:lnTo>
                    <a:lnTo>
                      <a:pt x="3962987" y="1002599"/>
                    </a:lnTo>
                    <a:lnTo>
                      <a:pt x="3969960" y="1000918"/>
                    </a:lnTo>
                    <a:lnTo>
                      <a:pt x="4001444" y="998237"/>
                    </a:lnTo>
                    <a:lnTo>
                      <a:pt x="4000595" y="993265"/>
                    </a:lnTo>
                    <a:cubicBezTo>
                      <a:pt x="4000595" y="993265"/>
                      <a:pt x="4002478" y="994765"/>
                      <a:pt x="4005630" y="997598"/>
                    </a:cubicBezTo>
                    <a:lnTo>
                      <a:pt x="4005897" y="997858"/>
                    </a:lnTo>
                    <a:lnTo>
                      <a:pt x="4030675" y="995748"/>
                    </a:lnTo>
                    <a:lnTo>
                      <a:pt x="4074258" y="996955"/>
                    </a:lnTo>
                    <a:lnTo>
                      <a:pt x="4073016" y="969086"/>
                    </a:lnTo>
                    <a:close/>
                    <a:moveTo>
                      <a:pt x="6987594" y="934336"/>
                    </a:moveTo>
                    <a:lnTo>
                      <a:pt x="6981277" y="954256"/>
                    </a:lnTo>
                    <a:lnTo>
                      <a:pt x="6970191" y="974775"/>
                    </a:lnTo>
                    <a:lnTo>
                      <a:pt x="6993334" y="992563"/>
                    </a:lnTo>
                    <a:lnTo>
                      <a:pt x="7003799" y="1002162"/>
                    </a:lnTo>
                    <a:lnTo>
                      <a:pt x="7041026" y="992020"/>
                    </a:lnTo>
                    <a:lnTo>
                      <a:pt x="7088673" y="985430"/>
                    </a:lnTo>
                    <a:lnTo>
                      <a:pt x="7084285" y="983744"/>
                    </a:lnTo>
                    <a:cubicBezTo>
                      <a:pt x="7061545" y="974145"/>
                      <a:pt x="7037575" y="963005"/>
                      <a:pt x="7014085" y="950364"/>
                    </a:cubicBezTo>
                    <a:close/>
                    <a:moveTo>
                      <a:pt x="1924842" y="917839"/>
                    </a:moveTo>
                    <a:lnTo>
                      <a:pt x="1921723" y="920581"/>
                    </a:lnTo>
                    <a:lnTo>
                      <a:pt x="1923203" y="927384"/>
                    </a:lnTo>
                    <a:lnTo>
                      <a:pt x="1917576" y="924226"/>
                    </a:lnTo>
                    <a:lnTo>
                      <a:pt x="1915218" y="926298"/>
                    </a:lnTo>
                    <a:lnTo>
                      <a:pt x="1887486" y="946982"/>
                    </a:lnTo>
                    <a:lnTo>
                      <a:pt x="1893382" y="948736"/>
                    </a:lnTo>
                    <a:lnTo>
                      <a:pt x="1923025" y="961802"/>
                    </a:lnTo>
                    <a:lnTo>
                      <a:pt x="1933918" y="953984"/>
                    </a:lnTo>
                    <a:lnTo>
                      <a:pt x="1956832" y="941387"/>
                    </a:lnTo>
                    <a:close/>
                    <a:moveTo>
                      <a:pt x="6600827" y="906095"/>
                    </a:moveTo>
                    <a:lnTo>
                      <a:pt x="6568838" y="929641"/>
                    </a:lnTo>
                    <a:lnTo>
                      <a:pt x="6591763" y="942245"/>
                    </a:lnTo>
                    <a:lnTo>
                      <a:pt x="6602645" y="950054"/>
                    </a:lnTo>
                    <a:lnTo>
                      <a:pt x="6632290" y="936988"/>
                    </a:lnTo>
                    <a:lnTo>
                      <a:pt x="6638181" y="935236"/>
                    </a:lnTo>
                    <a:lnTo>
                      <a:pt x="6610457" y="914558"/>
                    </a:lnTo>
                    <a:lnTo>
                      <a:pt x="6608101" y="912488"/>
                    </a:lnTo>
                    <a:lnTo>
                      <a:pt x="6602478" y="915644"/>
                    </a:lnTo>
                    <a:lnTo>
                      <a:pt x="6603956" y="908845"/>
                    </a:lnTo>
                    <a:close/>
                    <a:moveTo>
                      <a:pt x="2646315" y="848740"/>
                    </a:moveTo>
                    <a:cubicBezTo>
                      <a:pt x="2646315" y="848740"/>
                      <a:pt x="2606485" y="911550"/>
                      <a:pt x="2512011" y="962105"/>
                    </a:cubicBezTo>
                    <a:cubicBezTo>
                      <a:pt x="2417533" y="1013175"/>
                      <a:pt x="2304674" y="1032578"/>
                      <a:pt x="2304674" y="1032578"/>
                    </a:cubicBezTo>
                    <a:cubicBezTo>
                      <a:pt x="2304674" y="1032578"/>
                      <a:pt x="2344512" y="969768"/>
                      <a:pt x="2438984" y="919214"/>
                    </a:cubicBezTo>
                    <a:cubicBezTo>
                      <a:pt x="2533461" y="868143"/>
                      <a:pt x="2646315" y="848740"/>
                      <a:pt x="2646315" y="848740"/>
                    </a:cubicBezTo>
                    <a:close/>
                    <a:moveTo>
                      <a:pt x="5879368" y="836992"/>
                    </a:moveTo>
                    <a:cubicBezTo>
                      <a:pt x="5879368" y="836992"/>
                      <a:pt x="5992225" y="856395"/>
                      <a:pt x="6086702" y="907465"/>
                    </a:cubicBezTo>
                    <a:cubicBezTo>
                      <a:pt x="6181180" y="958019"/>
                      <a:pt x="6221009" y="1020838"/>
                      <a:pt x="6221009" y="1020838"/>
                    </a:cubicBezTo>
                    <a:cubicBezTo>
                      <a:pt x="6221009" y="1020838"/>
                      <a:pt x="6108152" y="1001426"/>
                      <a:pt x="6013675" y="950365"/>
                    </a:cubicBezTo>
                    <a:cubicBezTo>
                      <a:pt x="5919206" y="899811"/>
                      <a:pt x="5879368" y="836992"/>
                      <a:pt x="5879368" y="836992"/>
                    </a:cubicBezTo>
                    <a:close/>
                    <a:moveTo>
                      <a:pt x="1879368" y="833237"/>
                    </a:moveTo>
                    <a:lnTo>
                      <a:pt x="1894115" y="853702"/>
                    </a:lnTo>
                    <a:lnTo>
                      <a:pt x="1907835" y="881762"/>
                    </a:lnTo>
                    <a:lnTo>
                      <a:pt x="1925493" y="885831"/>
                    </a:lnTo>
                    <a:lnTo>
                      <a:pt x="1948629" y="893340"/>
                    </a:lnTo>
                    <a:lnTo>
                      <a:pt x="1952816" y="892147"/>
                    </a:lnTo>
                    <a:lnTo>
                      <a:pt x="1950883" y="894071"/>
                    </a:lnTo>
                    <a:lnTo>
                      <a:pt x="1970704" y="900504"/>
                    </a:lnTo>
                    <a:lnTo>
                      <a:pt x="2003966" y="915474"/>
                    </a:lnTo>
                    <a:lnTo>
                      <a:pt x="2034529" y="901848"/>
                    </a:lnTo>
                    <a:cubicBezTo>
                      <a:pt x="2034529" y="901848"/>
                      <a:pt x="2031010" y="909820"/>
                      <a:pt x="2023029" y="922719"/>
                    </a:cubicBezTo>
                    <a:lnTo>
                      <a:pt x="2021989" y="924090"/>
                    </a:lnTo>
                    <a:lnTo>
                      <a:pt x="2058417" y="950905"/>
                    </a:lnTo>
                    <a:lnTo>
                      <a:pt x="2100511" y="925096"/>
                    </a:lnTo>
                    <a:lnTo>
                      <a:pt x="2044544" y="882640"/>
                    </a:lnTo>
                    <a:cubicBezTo>
                      <a:pt x="2037618" y="875331"/>
                      <a:pt x="2032559" y="869028"/>
                      <a:pt x="2029231" y="864551"/>
                    </a:cubicBezTo>
                    <a:lnTo>
                      <a:pt x="2025059" y="858512"/>
                    </a:lnTo>
                    <a:lnTo>
                      <a:pt x="1995717" y="855888"/>
                    </a:lnTo>
                    <a:close/>
                    <a:moveTo>
                      <a:pt x="6646308" y="821490"/>
                    </a:moveTo>
                    <a:lnTo>
                      <a:pt x="6529968" y="844139"/>
                    </a:lnTo>
                    <a:lnTo>
                      <a:pt x="6500621" y="846764"/>
                    </a:lnTo>
                    <a:lnTo>
                      <a:pt x="6496447" y="852803"/>
                    </a:lnTo>
                    <a:cubicBezTo>
                      <a:pt x="6493120" y="857280"/>
                      <a:pt x="6488061" y="863583"/>
                      <a:pt x="6481135" y="870892"/>
                    </a:cubicBezTo>
                    <a:lnTo>
                      <a:pt x="6425167" y="913349"/>
                    </a:lnTo>
                    <a:lnTo>
                      <a:pt x="6467256" y="939155"/>
                    </a:lnTo>
                    <a:lnTo>
                      <a:pt x="6503683" y="912342"/>
                    </a:lnTo>
                    <a:lnTo>
                      <a:pt x="6502650" y="910980"/>
                    </a:lnTo>
                    <a:cubicBezTo>
                      <a:pt x="6494670" y="898081"/>
                      <a:pt x="6491152" y="890109"/>
                      <a:pt x="6491152" y="890109"/>
                    </a:cubicBezTo>
                    <a:lnTo>
                      <a:pt x="6521701" y="903728"/>
                    </a:lnTo>
                    <a:lnTo>
                      <a:pt x="6554971" y="888756"/>
                    </a:lnTo>
                    <a:lnTo>
                      <a:pt x="6574786" y="882325"/>
                    </a:lnTo>
                    <a:lnTo>
                      <a:pt x="6572858" y="880407"/>
                    </a:lnTo>
                    <a:lnTo>
                      <a:pt x="6577033" y="881596"/>
                    </a:lnTo>
                    <a:lnTo>
                      <a:pt x="6600182" y="874083"/>
                    </a:lnTo>
                    <a:lnTo>
                      <a:pt x="6617846" y="870012"/>
                    </a:lnTo>
                    <a:lnTo>
                      <a:pt x="6631560" y="841959"/>
                    </a:lnTo>
                    <a:close/>
                    <a:moveTo>
                      <a:pt x="4325904" y="799209"/>
                    </a:moveTo>
                    <a:cubicBezTo>
                      <a:pt x="4325904" y="799209"/>
                      <a:pt x="4360118" y="857934"/>
                      <a:pt x="4373388" y="935047"/>
                    </a:cubicBezTo>
                    <a:cubicBezTo>
                      <a:pt x="4380028" y="973350"/>
                      <a:pt x="4379901" y="1008969"/>
                      <a:pt x="4378115" y="1035012"/>
                    </a:cubicBezTo>
                    <a:lnTo>
                      <a:pt x="4376621" y="1049104"/>
                    </a:lnTo>
                    <a:lnTo>
                      <a:pt x="4411217" y="1047565"/>
                    </a:lnTo>
                    <a:cubicBezTo>
                      <a:pt x="4428477" y="1047900"/>
                      <a:pt x="4447308" y="1049178"/>
                      <a:pt x="4466842" y="1051988"/>
                    </a:cubicBezTo>
                    <a:cubicBezTo>
                      <a:pt x="4544979" y="1062713"/>
                      <a:pt x="4604727" y="1093349"/>
                      <a:pt x="4604727" y="1093349"/>
                    </a:cubicBezTo>
                    <a:cubicBezTo>
                      <a:pt x="4604727" y="1093349"/>
                      <a:pt x="4537831" y="1106628"/>
                      <a:pt x="4459695" y="1095395"/>
                    </a:cubicBezTo>
                    <a:lnTo>
                      <a:pt x="4373525" y="1073725"/>
                    </a:lnTo>
                    <a:lnTo>
                      <a:pt x="4372881" y="1077524"/>
                    </a:lnTo>
                    <a:lnTo>
                      <a:pt x="4370433" y="1072948"/>
                    </a:lnTo>
                    <a:lnTo>
                      <a:pt x="4361452" y="1070689"/>
                    </a:lnTo>
                    <a:cubicBezTo>
                      <a:pt x="4336747" y="1061688"/>
                      <a:pt x="4321810" y="1054027"/>
                      <a:pt x="4321810" y="1054027"/>
                    </a:cubicBezTo>
                    <a:cubicBezTo>
                      <a:pt x="4321810" y="1054027"/>
                      <a:pt x="4331218" y="1052159"/>
                      <a:pt x="4347097" y="1050418"/>
                    </a:cubicBezTo>
                    <a:lnTo>
                      <a:pt x="4359354" y="1049872"/>
                    </a:lnTo>
                    <a:lnTo>
                      <a:pt x="4354114" y="1038523"/>
                    </a:lnTo>
                    <a:cubicBezTo>
                      <a:pt x="4343901" y="1014202"/>
                      <a:pt x="4332028" y="980243"/>
                      <a:pt x="4325388" y="941686"/>
                    </a:cubicBezTo>
                    <a:cubicBezTo>
                      <a:pt x="4312109" y="865081"/>
                      <a:pt x="4325904" y="799209"/>
                      <a:pt x="4325904" y="799209"/>
                    </a:cubicBezTo>
                    <a:close/>
                    <a:moveTo>
                      <a:pt x="869168" y="794100"/>
                    </a:moveTo>
                    <a:cubicBezTo>
                      <a:pt x="869168" y="794100"/>
                      <a:pt x="829330" y="856910"/>
                      <a:pt x="734862" y="907465"/>
                    </a:cubicBezTo>
                    <a:cubicBezTo>
                      <a:pt x="640385" y="958535"/>
                      <a:pt x="527528" y="977938"/>
                      <a:pt x="527528" y="977938"/>
                    </a:cubicBezTo>
                    <a:cubicBezTo>
                      <a:pt x="527528" y="977938"/>
                      <a:pt x="567366" y="915128"/>
                      <a:pt x="661834" y="864574"/>
                    </a:cubicBezTo>
                    <a:cubicBezTo>
                      <a:pt x="756312" y="813503"/>
                      <a:pt x="869168" y="794100"/>
                      <a:pt x="869168" y="794100"/>
                    </a:cubicBezTo>
                    <a:close/>
                    <a:moveTo>
                      <a:pt x="528035" y="787461"/>
                    </a:moveTo>
                    <a:cubicBezTo>
                      <a:pt x="528035" y="787461"/>
                      <a:pt x="476457" y="843124"/>
                      <a:pt x="381980" y="893678"/>
                    </a:cubicBezTo>
                    <a:cubicBezTo>
                      <a:pt x="288019" y="944241"/>
                      <a:pt x="186394" y="970791"/>
                      <a:pt x="186394" y="970791"/>
                    </a:cubicBezTo>
                    <a:cubicBezTo>
                      <a:pt x="186394" y="970791"/>
                      <a:pt x="237972" y="915128"/>
                      <a:pt x="332449" y="864574"/>
                    </a:cubicBezTo>
                    <a:cubicBezTo>
                      <a:pt x="426410" y="814011"/>
                      <a:pt x="528035" y="787461"/>
                      <a:pt x="528035" y="787461"/>
                    </a:cubicBezTo>
                    <a:close/>
                    <a:moveTo>
                      <a:pt x="7656514" y="782352"/>
                    </a:moveTo>
                    <a:cubicBezTo>
                      <a:pt x="7656514" y="782352"/>
                      <a:pt x="7769371" y="801755"/>
                      <a:pt x="7863848" y="852825"/>
                    </a:cubicBezTo>
                    <a:cubicBezTo>
                      <a:pt x="7958325" y="903379"/>
                      <a:pt x="7998155" y="966198"/>
                      <a:pt x="7998155" y="966198"/>
                    </a:cubicBezTo>
                    <a:cubicBezTo>
                      <a:pt x="7998155" y="966198"/>
                      <a:pt x="7885298" y="946786"/>
                      <a:pt x="7790821" y="895725"/>
                    </a:cubicBezTo>
                    <a:cubicBezTo>
                      <a:pt x="7696352" y="845171"/>
                      <a:pt x="7656514" y="782352"/>
                      <a:pt x="7656514" y="782352"/>
                    </a:cubicBezTo>
                    <a:close/>
                    <a:moveTo>
                      <a:pt x="7997639" y="775713"/>
                    </a:moveTo>
                    <a:cubicBezTo>
                      <a:pt x="7997639" y="775713"/>
                      <a:pt x="8099263" y="802272"/>
                      <a:pt x="8193225" y="852826"/>
                    </a:cubicBezTo>
                    <a:cubicBezTo>
                      <a:pt x="8287702" y="903380"/>
                      <a:pt x="8339280" y="959043"/>
                      <a:pt x="8339280" y="959043"/>
                    </a:cubicBezTo>
                    <a:cubicBezTo>
                      <a:pt x="8339280" y="959043"/>
                      <a:pt x="8237655" y="932493"/>
                      <a:pt x="8143694" y="881930"/>
                    </a:cubicBezTo>
                    <a:cubicBezTo>
                      <a:pt x="8049217" y="831376"/>
                      <a:pt x="7997639" y="775713"/>
                      <a:pt x="7997639" y="775713"/>
                    </a:cubicBezTo>
                    <a:close/>
                    <a:moveTo>
                      <a:pt x="3671468" y="771359"/>
                    </a:moveTo>
                    <a:lnTo>
                      <a:pt x="3613567" y="776290"/>
                    </a:lnTo>
                    <a:cubicBezTo>
                      <a:pt x="3594727" y="776865"/>
                      <a:pt x="3577603" y="776482"/>
                      <a:pt x="3563145" y="775716"/>
                    </a:cubicBezTo>
                    <a:lnTo>
                      <a:pt x="3522300" y="771737"/>
                    </a:lnTo>
                    <a:lnTo>
                      <a:pt x="3526378" y="774025"/>
                    </a:lnTo>
                    <a:cubicBezTo>
                      <a:pt x="3538072" y="780872"/>
                      <a:pt x="3556821" y="792530"/>
                      <a:pt x="3577483" y="808029"/>
                    </a:cubicBezTo>
                    <a:lnTo>
                      <a:pt x="3586939" y="816651"/>
                    </a:lnTo>
                    <a:lnTo>
                      <a:pt x="3587241" y="816423"/>
                    </a:lnTo>
                    <a:cubicBezTo>
                      <a:pt x="3593082" y="812194"/>
                      <a:pt x="3601636" y="806289"/>
                      <a:pt x="3612488" y="799587"/>
                    </a:cubicBezTo>
                    <a:close/>
                    <a:moveTo>
                      <a:pt x="4855393" y="760228"/>
                    </a:moveTo>
                    <a:lnTo>
                      <a:pt x="4912978" y="787846"/>
                    </a:lnTo>
                    <a:cubicBezTo>
                      <a:pt x="4923861" y="794549"/>
                      <a:pt x="4932463" y="800454"/>
                      <a:pt x="4938343" y="804682"/>
                    </a:cubicBezTo>
                    <a:lnTo>
                      <a:pt x="4938683" y="804937"/>
                    </a:lnTo>
                    <a:lnTo>
                      <a:pt x="4948177" y="796280"/>
                    </a:lnTo>
                    <a:cubicBezTo>
                      <a:pt x="4968839" y="780781"/>
                      <a:pt x="4987589" y="769123"/>
                      <a:pt x="4999284" y="762276"/>
                    </a:cubicBezTo>
                    <a:lnTo>
                      <a:pt x="5002249" y="760612"/>
                    </a:lnTo>
                    <a:lnTo>
                      <a:pt x="4962520" y="764483"/>
                    </a:lnTo>
                    <a:cubicBezTo>
                      <a:pt x="4948061" y="765249"/>
                      <a:pt x="4930937" y="765632"/>
                      <a:pt x="4912098" y="765057"/>
                    </a:cubicBezTo>
                    <a:close/>
                    <a:moveTo>
                      <a:pt x="70858" y="750630"/>
                    </a:moveTo>
                    <a:cubicBezTo>
                      <a:pt x="114140" y="750822"/>
                      <a:pt x="173123" y="752994"/>
                      <a:pt x="235933" y="760911"/>
                    </a:cubicBezTo>
                    <a:cubicBezTo>
                      <a:pt x="361562" y="776736"/>
                      <a:pt x="454500" y="809934"/>
                      <a:pt x="454500" y="809934"/>
                    </a:cubicBezTo>
                    <a:cubicBezTo>
                      <a:pt x="454500" y="809934"/>
                      <a:pt x="344197" y="817081"/>
                      <a:pt x="218569" y="801248"/>
                    </a:cubicBezTo>
                    <a:cubicBezTo>
                      <a:pt x="92948" y="785423"/>
                      <a:pt x="0" y="752224"/>
                      <a:pt x="0" y="752224"/>
                    </a:cubicBezTo>
                    <a:cubicBezTo>
                      <a:pt x="0" y="752224"/>
                      <a:pt x="27578" y="750438"/>
                      <a:pt x="70858" y="750630"/>
                    </a:cubicBezTo>
                    <a:close/>
                    <a:moveTo>
                      <a:pt x="8455333" y="738882"/>
                    </a:moveTo>
                    <a:cubicBezTo>
                      <a:pt x="8498612" y="738690"/>
                      <a:pt x="8526188" y="740476"/>
                      <a:pt x="8526188" y="740476"/>
                    </a:cubicBezTo>
                    <a:cubicBezTo>
                      <a:pt x="8526188" y="740476"/>
                      <a:pt x="8433250" y="773675"/>
                      <a:pt x="8307621" y="789500"/>
                    </a:cubicBezTo>
                    <a:cubicBezTo>
                      <a:pt x="8182001" y="805333"/>
                      <a:pt x="8071690" y="798186"/>
                      <a:pt x="8071690" y="798186"/>
                    </a:cubicBezTo>
                    <a:cubicBezTo>
                      <a:pt x="8071690" y="798186"/>
                      <a:pt x="8164637" y="764988"/>
                      <a:pt x="8290257" y="749163"/>
                    </a:cubicBezTo>
                    <a:cubicBezTo>
                      <a:pt x="8353071" y="741246"/>
                      <a:pt x="8412054" y="739074"/>
                      <a:pt x="8455333" y="738882"/>
                    </a:cubicBezTo>
                    <a:close/>
                    <a:moveTo>
                      <a:pt x="5181782" y="719542"/>
                    </a:moveTo>
                    <a:cubicBezTo>
                      <a:pt x="5181782" y="719542"/>
                      <a:pt x="5169019" y="781337"/>
                      <a:pt x="5112840" y="846186"/>
                    </a:cubicBezTo>
                    <a:cubicBezTo>
                      <a:pt x="5084755" y="878360"/>
                      <a:pt x="5051051" y="905300"/>
                      <a:pt x="5024369" y="924195"/>
                    </a:cubicBezTo>
                    <a:lnTo>
                      <a:pt x="5009767" y="933860"/>
                    </a:lnTo>
                    <a:lnTo>
                      <a:pt x="5053220" y="950037"/>
                    </a:lnTo>
                    <a:cubicBezTo>
                      <a:pt x="5074262" y="958726"/>
                      <a:pt x="5096381" y="968876"/>
                      <a:pt x="5117958" y="980493"/>
                    </a:cubicBezTo>
                    <a:cubicBezTo>
                      <a:pt x="5204256" y="1026971"/>
                      <a:pt x="5249710" y="1079056"/>
                      <a:pt x="5249710" y="1079056"/>
                    </a:cubicBezTo>
                    <a:cubicBezTo>
                      <a:pt x="5249710" y="1079056"/>
                      <a:pt x="5154725" y="1056075"/>
                      <a:pt x="5068418" y="1009606"/>
                    </a:cubicBezTo>
                    <a:cubicBezTo>
                      <a:pt x="5046842" y="997989"/>
                      <a:pt x="5027819" y="986020"/>
                      <a:pt x="5011421" y="974601"/>
                    </a:cubicBezTo>
                    <a:lnTo>
                      <a:pt x="4981710" y="951763"/>
                    </a:lnTo>
                    <a:lnTo>
                      <a:pt x="4978026" y="953942"/>
                    </a:lnTo>
                    <a:lnTo>
                      <a:pt x="4979144" y="949791"/>
                    </a:lnTo>
                    <a:lnTo>
                      <a:pt x="4970177" y="942899"/>
                    </a:lnTo>
                    <a:cubicBezTo>
                      <a:pt x="4948028" y="924067"/>
                      <a:pt x="4936666" y="911043"/>
                      <a:pt x="4936666" y="911043"/>
                    </a:cubicBezTo>
                    <a:cubicBezTo>
                      <a:pt x="4936666" y="911043"/>
                      <a:pt x="4942603" y="912479"/>
                      <a:pt x="4952856" y="915360"/>
                    </a:cubicBezTo>
                    <a:lnTo>
                      <a:pt x="4987322" y="925990"/>
                    </a:lnTo>
                    <a:lnTo>
                      <a:pt x="4991430" y="914938"/>
                    </a:lnTo>
                    <a:cubicBezTo>
                      <a:pt x="5001643" y="891382"/>
                      <a:pt x="5018879" y="859719"/>
                      <a:pt x="5046968" y="827290"/>
                    </a:cubicBezTo>
                    <a:cubicBezTo>
                      <a:pt x="5103139" y="762949"/>
                      <a:pt x="5181782" y="719542"/>
                      <a:pt x="5181782" y="719542"/>
                    </a:cubicBezTo>
                    <a:close/>
                    <a:moveTo>
                      <a:pt x="3065579" y="719542"/>
                    </a:moveTo>
                    <a:cubicBezTo>
                      <a:pt x="3065579" y="719542"/>
                      <a:pt x="3147284" y="758864"/>
                      <a:pt x="3200909" y="820651"/>
                    </a:cubicBezTo>
                    <a:cubicBezTo>
                      <a:pt x="3214313" y="836099"/>
                      <a:pt x="3224716" y="851516"/>
                      <a:pt x="3232762" y="865951"/>
                    </a:cubicBezTo>
                    <a:lnTo>
                      <a:pt x="3249787" y="903546"/>
                    </a:lnTo>
                    <a:lnTo>
                      <a:pt x="3257628" y="900704"/>
                    </a:lnTo>
                    <a:cubicBezTo>
                      <a:pt x="3274066" y="895405"/>
                      <a:pt x="3287966" y="891479"/>
                      <a:pt x="3297756" y="888878"/>
                    </a:cubicBezTo>
                    <a:lnTo>
                      <a:pt x="3308627" y="886153"/>
                    </a:lnTo>
                    <a:lnTo>
                      <a:pt x="3296887" y="874783"/>
                    </a:lnTo>
                    <a:cubicBezTo>
                      <a:pt x="3248379" y="819120"/>
                      <a:pt x="3242247" y="764480"/>
                      <a:pt x="3242247" y="764480"/>
                    </a:cubicBezTo>
                    <a:cubicBezTo>
                      <a:pt x="3242247" y="764480"/>
                      <a:pt x="3314251" y="800224"/>
                      <a:pt x="3362767" y="856403"/>
                    </a:cubicBezTo>
                    <a:cubicBezTo>
                      <a:pt x="3374896" y="870319"/>
                      <a:pt x="3384376" y="884171"/>
                      <a:pt x="3391773" y="897121"/>
                    </a:cubicBezTo>
                    <a:lnTo>
                      <a:pt x="3402394" y="919832"/>
                    </a:lnTo>
                    <a:lnTo>
                      <a:pt x="3417424" y="914959"/>
                    </a:lnTo>
                    <a:cubicBezTo>
                      <a:pt x="3428419" y="911679"/>
                      <a:pt x="3434771" y="910019"/>
                      <a:pt x="3434771" y="910019"/>
                    </a:cubicBezTo>
                    <a:cubicBezTo>
                      <a:pt x="3434771" y="910019"/>
                      <a:pt x="3431547" y="913498"/>
                      <a:pt x="3425236" y="919506"/>
                    </a:cubicBezTo>
                    <a:lnTo>
                      <a:pt x="3408751" y="933994"/>
                    </a:lnTo>
                    <a:lnTo>
                      <a:pt x="3415699" y="957299"/>
                    </a:lnTo>
                    <a:cubicBezTo>
                      <a:pt x="3417032" y="963291"/>
                      <a:pt x="3417415" y="966706"/>
                      <a:pt x="3417415" y="966706"/>
                    </a:cubicBezTo>
                    <a:cubicBezTo>
                      <a:pt x="3417415" y="966706"/>
                      <a:pt x="3412914" y="964472"/>
                      <a:pt x="3405405" y="960243"/>
                    </a:cubicBezTo>
                    <a:lnTo>
                      <a:pt x="3389059" y="950221"/>
                    </a:lnTo>
                    <a:lnTo>
                      <a:pt x="3351395" y="978312"/>
                    </a:lnTo>
                    <a:cubicBezTo>
                      <a:pt x="3333273" y="990640"/>
                      <a:pt x="3312335" y="1003598"/>
                      <a:pt x="3288716" y="1016236"/>
                    </a:cubicBezTo>
                    <a:cubicBezTo>
                      <a:pt x="3194777" y="1066799"/>
                      <a:pt x="3093151" y="1093349"/>
                      <a:pt x="3093151" y="1093349"/>
                    </a:cubicBezTo>
                    <a:cubicBezTo>
                      <a:pt x="3093151" y="1093349"/>
                      <a:pt x="3144730" y="1037686"/>
                      <a:pt x="3239185" y="987132"/>
                    </a:cubicBezTo>
                    <a:cubicBezTo>
                      <a:pt x="3262676" y="974493"/>
                      <a:pt x="3286645" y="963354"/>
                      <a:pt x="3309385" y="953755"/>
                    </a:cubicBezTo>
                    <a:lnTo>
                      <a:pt x="3363424" y="932994"/>
                    </a:lnTo>
                    <a:lnTo>
                      <a:pt x="3336187" y="912847"/>
                    </a:lnTo>
                    <a:lnTo>
                      <a:pt x="3310543" y="888010"/>
                    </a:lnTo>
                    <a:lnTo>
                      <a:pt x="3305576" y="893577"/>
                    </a:lnTo>
                    <a:cubicBezTo>
                      <a:pt x="3300477" y="898995"/>
                      <a:pt x="3292833" y="906671"/>
                      <a:pt x="3282652" y="915703"/>
                    </a:cubicBezTo>
                    <a:lnTo>
                      <a:pt x="3258657" y="934739"/>
                    </a:lnTo>
                    <a:lnTo>
                      <a:pt x="3260119" y="943725"/>
                    </a:lnTo>
                    <a:lnTo>
                      <a:pt x="3252409" y="939696"/>
                    </a:lnTo>
                    <a:lnTo>
                      <a:pt x="3244503" y="945967"/>
                    </a:lnTo>
                    <a:cubicBezTo>
                      <a:pt x="3229255" y="956811"/>
                      <a:pt x="3211498" y="968110"/>
                      <a:pt x="3191199" y="978961"/>
                    </a:cubicBezTo>
                    <a:cubicBezTo>
                      <a:pt x="3130300" y="1011904"/>
                      <a:pt x="3063944" y="1031629"/>
                      <a:pt x="3034572" y="1039433"/>
                    </a:cubicBezTo>
                    <a:lnTo>
                      <a:pt x="3024479" y="1041962"/>
                    </a:lnTo>
                    <a:lnTo>
                      <a:pt x="3019241" y="1066211"/>
                    </a:lnTo>
                    <a:cubicBezTo>
                      <a:pt x="3016321" y="1077079"/>
                      <a:pt x="3012458" y="1089016"/>
                      <a:pt x="3007352" y="1101528"/>
                    </a:cubicBezTo>
                    <a:cubicBezTo>
                      <a:pt x="2986926" y="1151575"/>
                      <a:pt x="2954245" y="1191404"/>
                      <a:pt x="2954245" y="1191404"/>
                    </a:cubicBezTo>
                    <a:cubicBezTo>
                      <a:pt x="2954245" y="1191404"/>
                      <a:pt x="2954752" y="1150551"/>
                      <a:pt x="2975178" y="1100504"/>
                    </a:cubicBezTo>
                    <a:cubicBezTo>
                      <a:pt x="2995603" y="1050458"/>
                      <a:pt x="3028294" y="1010628"/>
                      <a:pt x="3028294" y="1010628"/>
                    </a:cubicBezTo>
                    <a:cubicBezTo>
                      <a:pt x="3028294" y="1010628"/>
                      <a:pt x="3028262" y="1013181"/>
                      <a:pt x="3027894" y="1017793"/>
                    </a:cubicBezTo>
                    <a:lnTo>
                      <a:pt x="3025648" y="1035968"/>
                    </a:lnTo>
                    <a:lnTo>
                      <a:pt x="3026752" y="1034732"/>
                    </a:lnTo>
                    <a:cubicBezTo>
                      <a:pt x="3042048" y="1018477"/>
                      <a:pt x="3080252" y="981899"/>
                      <a:pt x="3141152" y="949350"/>
                    </a:cubicBezTo>
                    <a:cubicBezTo>
                      <a:pt x="3161452" y="938369"/>
                      <a:pt x="3182356" y="928857"/>
                      <a:pt x="3202298" y="920765"/>
                    </a:cubicBezTo>
                    <a:lnTo>
                      <a:pt x="3213310" y="916773"/>
                    </a:lnTo>
                    <a:lnTo>
                      <a:pt x="3212586" y="916341"/>
                    </a:lnTo>
                    <a:cubicBezTo>
                      <a:pt x="3185457" y="898787"/>
                      <a:pt x="3151628" y="873510"/>
                      <a:pt x="3124818" y="842617"/>
                    </a:cubicBezTo>
                    <a:cubicBezTo>
                      <a:pt x="3071195" y="780821"/>
                      <a:pt x="3065579" y="719542"/>
                      <a:pt x="3065579" y="719542"/>
                    </a:cubicBezTo>
                    <a:close/>
                    <a:moveTo>
                      <a:pt x="5460097" y="707794"/>
                    </a:moveTo>
                    <a:cubicBezTo>
                      <a:pt x="5460097" y="707794"/>
                      <a:pt x="5454481" y="769073"/>
                      <a:pt x="5400865" y="830868"/>
                    </a:cubicBezTo>
                    <a:cubicBezTo>
                      <a:pt x="5374053" y="861761"/>
                      <a:pt x="5340220" y="887038"/>
                      <a:pt x="5313091" y="904592"/>
                    </a:cubicBezTo>
                    <a:lnTo>
                      <a:pt x="5312365" y="905025"/>
                    </a:lnTo>
                    <a:lnTo>
                      <a:pt x="5323379" y="909017"/>
                    </a:lnTo>
                    <a:cubicBezTo>
                      <a:pt x="5343319" y="917109"/>
                      <a:pt x="5364225" y="926621"/>
                      <a:pt x="5384525" y="937602"/>
                    </a:cubicBezTo>
                    <a:cubicBezTo>
                      <a:pt x="5445424" y="970151"/>
                      <a:pt x="5483628" y="1006729"/>
                      <a:pt x="5498924" y="1022984"/>
                    </a:cubicBezTo>
                    <a:lnTo>
                      <a:pt x="5500621" y="1024887"/>
                    </a:lnTo>
                    <a:lnTo>
                      <a:pt x="5498296" y="1006045"/>
                    </a:lnTo>
                    <a:cubicBezTo>
                      <a:pt x="5497929" y="1001433"/>
                      <a:pt x="5497897" y="998880"/>
                      <a:pt x="5497897" y="998880"/>
                    </a:cubicBezTo>
                    <a:cubicBezTo>
                      <a:pt x="5497897" y="998880"/>
                      <a:pt x="5530579" y="1038710"/>
                      <a:pt x="5551006" y="1088756"/>
                    </a:cubicBezTo>
                    <a:cubicBezTo>
                      <a:pt x="5571432" y="1138803"/>
                      <a:pt x="5571948" y="1179656"/>
                      <a:pt x="5571948" y="1179656"/>
                    </a:cubicBezTo>
                    <a:cubicBezTo>
                      <a:pt x="5571948" y="1179656"/>
                      <a:pt x="5539257" y="1139827"/>
                      <a:pt x="5518831" y="1089780"/>
                    </a:cubicBezTo>
                    <a:cubicBezTo>
                      <a:pt x="5513724" y="1077268"/>
                      <a:pt x="5509863" y="1065331"/>
                      <a:pt x="5506943" y="1054463"/>
                    </a:cubicBezTo>
                    <a:lnTo>
                      <a:pt x="5501738" y="1030350"/>
                    </a:lnTo>
                    <a:lnTo>
                      <a:pt x="5491104" y="1027685"/>
                    </a:lnTo>
                    <a:cubicBezTo>
                      <a:pt x="5461732" y="1019881"/>
                      <a:pt x="5395377" y="1000156"/>
                      <a:pt x="5334478" y="967213"/>
                    </a:cubicBezTo>
                    <a:cubicBezTo>
                      <a:pt x="5314179" y="956362"/>
                      <a:pt x="5296401" y="945063"/>
                      <a:pt x="5281152" y="934219"/>
                    </a:cubicBezTo>
                    <a:lnTo>
                      <a:pt x="5273246" y="927947"/>
                    </a:lnTo>
                    <a:lnTo>
                      <a:pt x="5265535" y="931976"/>
                    </a:lnTo>
                    <a:lnTo>
                      <a:pt x="5266998" y="922990"/>
                    </a:lnTo>
                    <a:lnTo>
                      <a:pt x="5243004" y="903955"/>
                    </a:lnTo>
                    <a:cubicBezTo>
                      <a:pt x="5232822" y="894923"/>
                      <a:pt x="5225178" y="887247"/>
                      <a:pt x="5220079" y="881829"/>
                    </a:cubicBezTo>
                    <a:lnTo>
                      <a:pt x="5215112" y="876261"/>
                    </a:lnTo>
                    <a:lnTo>
                      <a:pt x="5189470" y="901095"/>
                    </a:lnTo>
                    <a:lnTo>
                      <a:pt x="5161770" y="921586"/>
                    </a:lnTo>
                    <a:lnTo>
                      <a:pt x="5216269" y="942523"/>
                    </a:lnTo>
                    <a:cubicBezTo>
                      <a:pt x="5239009" y="952122"/>
                      <a:pt x="5262978" y="963261"/>
                      <a:pt x="5286469" y="975900"/>
                    </a:cubicBezTo>
                    <a:cubicBezTo>
                      <a:pt x="5380946" y="1026454"/>
                      <a:pt x="5432524" y="1082117"/>
                      <a:pt x="5432524" y="1082117"/>
                    </a:cubicBezTo>
                    <a:cubicBezTo>
                      <a:pt x="5432524" y="1082117"/>
                      <a:pt x="5330899" y="1055567"/>
                      <a:pt x="5236938" y="1005004"/>
                    </a:cubicBezTo>
                    <a:cubicBezTo>
                      <a:pt x="5213319" y="992366"/>
                      <a:pt x="5192381" y="979408"/>
                      <a:pt x="5174259" y="967080"/>
                    </a:cubicBezTo>
                    <a:lnTo>
                      <a:pt x="5136216" y="938706"/>
                    </a:lnTo>
                    <a:lnTo>
                      <a:pt x="5120257" y="948494"/>
                    </a:lnTo>
                    <a:cubicBezTo>
                      <a:pt x="5112749" y="952723"/>
                      <a:pt x="5108248" y="954958"/>
                      <a:pt x="5108248" y="954958"/>
                    </a:cubicBezTo>
                    <a:cubicBezTo>
                      <a:pt x="5108248" y="954958"/>
                      <a:pt x="5108631" y="951543"/>
                      <a:pt x="5109963" y="945550"/>
                    </a:cubicBezTo>
                    <a:lnTo>
                      <a:pt x="5116785" y="922658"/>
                    </a:lnTo>
                    <a:lnTo>
                      <a:pt x="5100418" y="908274"/>
                    </a:lnTo>
                    <a:cubicBezTo>
                      <a:pt x="5094107" y="902266"/>
                      <a:pt x="5090883" y="898787"/>
                      <a:pt x="5090883" y="898787"/>
                    </a:cubicBezTo>
                    <a:cubicBezTo>
                      <a:pt x="5090883" y="898787"/>
                      <a:pt x="5097235" y="900447"/>
                      <a:pt x="5108230" y="903727"/>
                    </a:cubicBezTo>
                    <a:lnTo>
                      <a:pt x="5123054" y="908533"/>
                    </a:lnTo>
                    <a:lnTo>
                      <a:pt x="5133883" y="885373"/>
                    </a:lnTo>
                    <a:cubicBezTo>
                      <a:pt x="5141279" y="872423"/>
                      <a:pt x="5150759" y="858571"/>
                      <a:pt x="5162888" y="844655"/>
                    </a:cubicBezTo>
                    <a:cubicBezTo>
                      <a:pt x="5211404" y="788476"/>
                      <a:pt x="5283408" y="752732"/>
                      <a:pt x="5283408" y="752732"/>
                    </a:cubicBezTo>
                    <a:cubicBezTo>
                      <a:pt x="5283408" y="752732"/>
                      <a:pt x="5277285" y="806864"/>
                      <a:pt x="5228769" y="863035"/>
                    </a:cubicBezTo>
                    <a:lnTo>
                      <a:pt x="5217028" y="874405"/>
                    </a:lnTo>
                    <a:lnTo>
                      <a:pt x="5227899" y="877130"/>
                    </a:lnTo>
                    <a:cubicBezTo>
                      <a:pt x="5237690" y="879731"/>
                      <a:pt x="5251590" y="883657"/>
                      <a:pt x="5268027" y="888956"/>
                    </a:cubicBezTo>
                    <a:lnTo>
                      <a:pt x="5275868" y="891798"/>
                    </a:lnTo>
                    <a:lnTo>
                      <a:pt x="5292897" y="854202"/>
                    </a:lnTo>
                    <a:cubicBezTo>
                      <a:pt x="5300964" y="839767"/>
                      <a:pt x="5311370" y="824351"/>
                      <a:pt x="5324776" y="808902"/>
                    </a:cubicBezTo>
                    <a:cubicBezTo>
                      <a:pt x="5378392" y="747116"/>
                      <a:pt x="5460097" y="707794"/>
                      <a:pt x="5460097" y="707794"/>
                    </a:cubicBezTo>
                    <a:close/>
                    <a:moveTo>
                      <a:pt x="4469912" y="690945"/>
                    </a:moveTo>
                    <a:cubicBezTo>
                      <a:pt x="4469912" y="690945"/>
                      <a:pt x="4508210" y="746608"/>
                      <a:pt x="4520466" y="820143"/>
                    </a:cubicBezTo>
                    <a:cubicBezTo>
                      <a:pt x="4526594" y="856911"/>
                      <a:pt x="4525189" y="891126"/>
                      <a:pt x="4522253" y="916149"/>
                    </a:cubicBezTo>
                    <a:lnTo>
                      <a:pt x="4522035" y="917504"/>
                    </a:lnTo>
                    <a:lnTo>
                      <a:pt x="4530869" y="916993"/>
                    </a:lnTo>
                    <a:cubicBezTo>
                      <a:pt x="4547147" y="917136"/>
                      <a:pt x="4564893" y="918190"/>
                      <a:pt x="4583276" y="920744"/>
                    </a:cubicBezTo>
                    <a:cubicBezTo>
                      <a:pt x="4656811" y="930962"/>
                      <a:pt x="4712474" y="961090"/>
                      <a:pt x="4712474" y="961090"/>
                    </a:cubicBezTo>
                    <a:cubicBezTo>
                      <a:pt x="4712474" y="961090"/>
                      <a:pt x="4649157" y="974877"/>
                      <a:pt x="4575613" y="964659"/>
                    </a:cubicBezTo>
                    <a:lnTo>
                      <a:pt x="4516661" y="949311"/>
                    </a:lnTo>
                    <a:lnTo>
                      <a:pt x="4514849" y="957004"/>
                    </a:lnTo>
                    <a:lnTo>
                      <a:pt x="4508728" y="947246"/>
                    </a:lnTo>
                    <a:lnTo>
                      <a:pt x="4483439" y="940662"/>
                    </a:lnTo>
                    <a:cubicBezTo>
                      <a:pt x="4471885" y="936258"/>
                      <a:pt x="4462629" y="932173"/>
                      <a:pt x="4456262" y="929189"/>
                    </a:cubicBezTo>
                    <a:lnTo>
                      <a:pt x="4449877" y="926033"/>
                    </a:lnTo>
                    <a:lnTo>
                      <a:pt x="4452642" y="957338"/>
                    </a:lnTo>
                    <a:lnTo>
                      <a:pt x="4451399" y="985207"/>
                    </a:lnTo>
                    <a:lnTo>
                      <a:pt x="4494988" y="984000"/>
                    </a:lnTo>
                    <a:cubicBezTo>
                      <a:pt x="4513828" y="984574"/>
                      <a:pt x="4534383" y="986106"/>
                      <a:pt x="4555703" y="989170"/>
                    </a:cubicBezTo>
                    <a:cubicBezTo>
                      <a:pt x="4640978" y="1000919"/>
                      <a:pt x="4706351" y="1032070"/>
                      <a:pt x="4706351" y="1032070"/>
                    </a:cubicBezTo>
                    <a:cubicBezTo>
                      <a:pt x="4706351" y="1032070"/>
                      <a:pt x="4633323" y="1044326"/>
                      <a:pt x="4548040" y="1032070"/>
                    </a:cubicBezTo>
                    <a:lnTo>
                      <a:pt x="4449229" y="1008261"/>
                    </a:lnTo>
                    <a:lnTo>
                      <a:pt x="4447023" y="1023634"/>
                    </a:lnTo>
                    <a:cubicBezTo>
                      <a:pt x="4445810" y="1030034"/>
                      <a:pt x="4444885" y="1033610"/>
                      <a:pt x="4444885" y="1033610"/>
                    </a:cubicBezTo>
                    <a:cubicBezTo>
                      <a:pt x="4444885" y="1033610"/>
                      <a:pt x="4442810" y="1030449"/>
                      <a:pt x="4439523" y="1024672"/>
                    </a:cubicBezTo>
                    <a:lnTo>
                      <a:pt x="4427497" y="1001221"/>
                    </a:lnTo>
                    <a:lnTo>
                      <a:pt x="4408938" y="994221"/>
                    </a:lnTo>
                    <a:cubicBezTo>
                      <a:pt x="4401478" y="991117"/>
                      <a:pt x="4397392" y="989170"/>
                      <a:pt x="4397392" y="989170"/>
                    </a:cubicBezTo>
                    <a:lnTo>
                      <a:pt x="4421450" y="986354"/>
                    </a:lnTo>
                    <a:lnTo>
                      <a:pt x="4412142" y="962940"/>
                    </a:lnTo>
                    <a:cubicBezTo>
                      <a:pt x="4407451" y="948864"/>
                      <a:pt x="4403271" y="933256"/>
                      <a:pt x="4400463" y="916659"/>
                    </a:cubicBezTo>
                    <a:cubicBezTo>
                      <a:pt x="4389222" y="850271"/>
                      <a:pt x="4404032" y="793077"/>
                      <a:pt x="4404032" y="793077"/>
                    </a:cubicBezTo>
                    <a:cubicBezTo>
                      <a:pt x="4404032" y="793077"/>
                      <a:pt x="4437230" y="843631"/>
                      <a:pt x="4448463" y="910019"/>
                    </a:cubicBezTo>
                    <a:lnTo>
                      <a:pt x="4449680" y="923800"/>
                    </a:lnTo>
                    <a:lnTo>
                      <a:pt x="4470330" y="920496"/>
                    </a:lnTo>
                    <a:lnTo>
                      <a:pt x="4493818" y="919137"/>
                    </a:lnTo>
                    <a:lnTo>
                      <a:pt x="4477358" y="879016"/>
                    </a:lnTo>
                    <a:cubicBezTo>
                      <a:pt x="4472043" y="863457"/>
                      <a:pt x="4467351" y="846190"/>
                      <a:pt x="4464287" y="827806"/>
                    </a:cubicBezTo>
                    <a:cubicBezTo>
                      <a:pt x="4452031" y="754271"/>
                      <a:pt x="4469912" y="690945"/>
                      <a:pt x="4469912" y="690945"/>
                    </a:cubicBezTo>
                    <a:close/>
                    <a:moveTo>
                      <a:pt x="2374126" y="682775"/>
                    </a:moveTo>
                    <a:cubicBezTo>
                      <a:pt x="2374126" y="682775"/>
                      <a:pt x="2437609" y="692543"/>
                      <a:pt x="2508992" y="718108"/>
                    </a:cubicBezTo>
                    <a:lnTo>
                      <a:pt x="2569439" y="744194"/>
                    </a:lnTo>
                    <a:lnTo>
                      <a:pt x="2542392" y="720816"/>
                    </a:lnTo>
                    <a:cubicBezTo>
                      <a:pt x="2520818" y="699239"/>
                      <a:pt x="2510985" y="683790"/>
                      <a:pt x="2510985" y="683790"/>
                    </a:cubicBezTo>
                    <a:cubicBezTo>
                      <a:pt x="2510985" y="683790"/>
                      <a:pt x="2623839" y="701155"/>
                      <a:pt x="2717805" y="750178"/>
                    </a:cubicBezTo>
                    <a:cubicBezTo>
                      <a:pt x="2811775" y="799201"/>
                      <a:pt x="2851096" y="860997"/>
                      <a:pt x="2851096" y="860997"/>
                    </a:cubicBezTo>
                    <a:lnTo>
                      <a:pt x="2824106" y="855634"/>
                    </a:lnTo>
                    <a:lnTo>
                      <a:pt x="2808840" y="880404"/>
                    </a:lnTo>
                    <a:cubicBezTo>
                      <a:pt x="2794539" y="901214"/>
                      <a:pt x="2771942" y="928919"/>
                      <a:pt x="2738749" y="956497"/>
                    </a:cubicBezTo>
                    <a:cubicBezTo>
                      <a:pt x="2705555" y="984070"/>
                      <a:pt x="2667892" y="1006156"/>
                      <a:pt x="2638526" y="1021349"/>
                    </a:cubicBezTo>
                    <a:lnTo>
                      <a:pt x="2606721" y="1036665"/>
                    </a:lnTo>
                    <a:lnTo>
                      <a:pt x="2615413" y="1041602"/>
                    </a:lnTo>
                    <a:cubicBezTo>
                      <a:pt x="2624150" y="1047610"/>
                      <a:pt x="2632896" y="1054919"/>
                      <a:pt x="2640684" y="1063728"/>
                    </a:cubicBezTo>
                    <a:cubicBezTo>
                      <a:pt x="2664049" y="1090156"/>
                      <a:pt x="2671615" y="1122330"/>
                      <a:pt x="2673935" y="1136766"/>
                    </a:cubicBezTo>
                    <a:lnTo>
                      <a:pt x="2674275" y="1139453"/>
                    </a:lnTo>
                    <a:lnTo>
                      <a:pt x="2682182" y="1130506"/>
                    </a:lnTo>
                    <a:cubicBezTo>
                      <a:pt x="2696865" y="1115185"/>
                      <a:pt x="2707590" y="1106120"/>
                      <a:pt x="2707590" y="1106120"/>
                    </a:cubicBezTo>
                    <a:cubicBezTo>
                      <a:pt x="2707590" y="1106120"/>
                      <a:pt x="2698397" y="1151058"/>
                      <a:pt x="2666222" y="1201105"/>
                    </a:cubicBezTo>
                    <a:cubicBezTo>
                      <a:pt x="2634560" y="1251152"/>
                      <a:pt x="2591661" y="1287412"/>
                      <a:pt x="2591661" y="1287412"/>
                    </a:cubicBezTo>
                    <a:cubicBezTo>
                      <a:pt x="2591661" y="1287412"/>
                      <a:pt x="2600855" y="1242465"/>
                      <a:pt x="2633020" y="1192427"/>
                    </a:cubicBezTo>
                    <a:cubicBezTo>
                      <a:pt x="2640937" y="1179915"/>
                      <a:pt x="2649557" y="1168265"/>
                      <a:pt x="2658032" y="1157828"/>
                    </a:cubicBezTo>
                    <a:lnTo>
                      <a:pt x="2671120" y="1143022"/>
                    </a:lnTo>
                    <a:lnTo>
                      <a:pt x="2647771" y="1134394"/>
                    </a:lnTo>
                    <a:cubicBezTo>
                      <a:pt x="2632257" y="1127179"/>
                      <a:pt x="2612854" y="1115559"/>
                      <a:pt x="2597279" y="1097941"/>
                    </a:cubicBezTo>
                    <a:cubicBezTo>
                      <a:pt x="2566128" y="1062713"/>
                      <a:pt x="2563067" y="1017259"/>
                      <a:pt x="2563067" y="1017259"/>
                    </a:cubicBezTo>
                    <a:cubicBezTo>
                      <a:pt x="2563067" y="1017259"/>
                      <a:pt x="2574683" y="1020067"/>
                      <a:pt x="2590193" y="1027280"/>
                    </a:cubicBezTo>
                    <a:lnTo>
                      <a:pt x="2595755" y="1030438"/>
                    </a:lnTo>
                    <a:lnTo>
                      <a:pt x="2599194" y="1024321"/>
                    </a:lnTo>
                    <a:cubicBezTo>
                      <a:pt x="2606914" y="1011628"/>
                      <a:pt x="2618977" y="994069"/>
                      <a:pt x="2636357" y="974607"/>
                    </a:cubicBezTo>
                    <a:lnTo>
                      <a:pt x="2648652" y="962765"/>
                    </a:lnTo>
                    <a:lnTo>
                      <a:pt x="2587349" y="991915"/>
                    </a:lnTo>
                    <a:cubicBezTo>
                      <a:pt x="2519128" y="1020714"/>
                      <a:pt x="2461964" y="1035648"/>
                      <a:pt x="2461964" y="1035648"/>
                    </a:cubicBezTo>
                    <a:cubicBezTo>
                      <a:pt x="2461964" y="1035648"/>
                      <a:pt x="2513540" y="979985"/>
                      <a:pt x="2608017" y="929431"/>
                    </a:cubicBezTo>
                    <a:cubicBezTo>
                      <a:pt x="2701981" y="878877"/>
                      <a:pt x="2803605" y="852318"/>
                      <a:pt x="2803605" y="852318"/>
                    </a:cubicBezTo>
                    <a:lnTo>
                      <a:pt x="2794132" y="861742"/>
                    </a:lnTo>
                    <a:lnTo>
                      <a:pt x="2811869" y="853203"/>
                    </a:lnTo>
                    <a:lnTo>
                      <a:pt x="2810431" y="852917"/>
                    </a:lnTo>
                    <a:cubicBezTo>
                      <a:pt x="2785635" y="847280"/>
                      <a:pt x="2751920" y="838446"/>
                      <a:pt x="2716227" y="825664"/>
                    </a:cubicBezTo>
                    <a:lnTo>
                      <a:pt x="2655782" y="799578"/>
                    </a:lnTo>
                    <a:lnTo>
                      <a:pt x="2682831" y="822956"/>
                    </a:lnTo>
                    <a:cubicBezTo>
                      <a:pt x="2704407" y="844533"/>
                      <a:pt x="2714237" y="859982"/>
                      <a:pt x="2714237" y="859982"/>
                    </a:cubicBezTo>
                    <a:cubicBezTo>
                      <a:pt x="2714237" y="859982"/>
                      <a:pt x="2601377" y="842617"/>
                      <a:pt x="2507418" y="793594"/>
                    </a:cubicBezTo>
                    <a:cubicBezTo>
                      <a:pt x="2413449" y="744562"/>
                      <a:pt x="2374126" y="682775"/>
                      <a:pt x="2374126" y="682775"/>
                    </a:cubicBezTo>
                    <a:close/>
                    <a:moveTo>
                      <a:pt x="6151560" y="671027"/>
                    </a:moveTo>
                    <a:cubicBezTo>
                      <a:pt x="6151560" y="671027"/>
                      <a:pt x="6112238" y="732822"/>
                      <a:pt x="6018268" y="781846"/>
                    </a:cubicBezTo>
                    <a:cubicBezTo>
                      <a:pt x="5924306" y="830869"/>
                      <a:pt x="5811449" y="848234"/>
                      <a:pt x="5811449" y="848234"/>
                    </a:cubicBezTo>
                    <a:cubicBezTo>
                      <a:pt x="5811449" y="848234"/>
                      <a:pt x="5821280" y="832785"/>
                      <a:pt x="5842855" y="811208"/>
                    </a:cubicBezTo>
                    <a:lnTo>
                      <a:pt x="5869884" y="787845"/>
                    </a:lnTo>
                    <a:lnTo>
                      <a:pt x="5809455" y="813924"/>
                    </a:lnTo>
                    <a:cubicBezTo>
                      <a:pt x="5773762" y="826706"/>
                      <a:pt x="5740046" y="835540"/>
                      <a:pt x="5715252" y="841177"/>
                    </a:cubicBezTo>
                    <a:lnTo>
                      <a:pt x="5713825" y="841461"/>
                    </a:lnTo>
                    <a:lnTo>
                      <a:pt x="5731557" y="849999"/>
                    </a:lnTo>
                    <a:lnTo>
                      <a:pt x="5722080" y="840570"/>
                    </a:lnTo>
                    <a:cubicBezTo>
                      <a:pt x="5722080" y="840570"/>
                      <a:pt x="5823705" y="867129"/>
                      <a:pt x="5917666" y="917683"/>
                    </a:cubicBezTo>
                    <a:cubicBezTo>
                      <a:pt x="6012143" y="968237"/>
                      <a:pt x="6063721" y="1023900"/>
                      <a:pt x="6063721" y="1023900"/>
                    </a:cubicBezTo>
                    <a:cubicBezTo>
                      <a:pt x="6063721" y="1023900"/>
                      <a:pt x="6006557" y="1008966"/>
                      <a:pt x="5938335" y="980167"/>
                    </a:cubicBezTo>
                    <a:lnTo>
                      <a:pt x="5877030" y="951017"/>
                    </a:lnTo>
                    <a:lnTo>
                      <a:pt x="5889324" y="962859"/>
                    </a:lnTo>
                    <a:cubicBezTo>
                      <a:pt x="5906703" y="982321"/>
                      <a:pt x="5918769" y="999880"/>
                      <a:pt x="5926489" y="1012573"/>
                    </a:cubicBezTo>
                    <a:lnTo>
                      <a:pt x="5929928" y="1018691"/>
                    </a:lnTo>
                    <a:lnTo>
                      <a:pt x="5935476" y="1015541"/>
                    </a:lnTo>
                    <a:cubicBezTo>
                      <a:pt x="5950987" y="1008328"/>
                      <a:pt x="5962604" y="1005520"/>
                      <a:pt x="5962604" y="1005520"/>
                    </a:cubicBezTo>
                    <a:cubicBezTo>
                      <a:pt x="5962604" y="1005520"/>
                      <a:pt x="5959542" y="1050974"/>
                      <a:pt x="5928391" y="1086211"/>
                    </a:cubicBezTo>
                    <a:cubicBezTo>
                      <a:pt x="5912816" y="1103829"/>
                      <a:pt x="5893411" y="1115447"/>
                      <a:pt x="5877900" y="1122659"/>
                    </a:cubicBezTo>
                    <a:lnTo>
                      <a:pt x="5854561" y="1131280"/>
                    </a:lnTo>
                    <a:lnTo>
                      <a:pt x="5867641" y="1146081"/>
                    </a:lnTo>
                    <a:cubicBezTo>
                      <a:pt x="5876115" y="1156518"/>
                      <a:pt x="5884732" y="1168168"/>
                      <a:pt x="5892647" y="1180680"/>
                    </a:cubicBezTo>
                    <a:cubicBezTo>
                      <a:pt x="5924822" y="1230718"/>
                      <a:pt x="5934016" y="1275665"/>
                      <a:pt x="5934016" y="1275665"/>
                    </a:cubicBezTo>
                    <a:cubicBezTo>
                      <a:pt x="5934016" y="1275665"/>
                      <a:pt x="5891116" y="1239405"/>
                      <a:pt x="5859449" y="1189358"/>
                    </a:cubicBezTo>
                    <a:cubicBezTo>
                      <a:pt x="5827282" y="1139311"/>
                      <a:pt x="5818088" y="1094373"/>
                      <a:pt x="5818088" y="1094373"/>
                    </a:cubicBezTo>
                    <a:cubicBezTo>
                      <a:pt x="5818088" y="1094373"/>
                      <a:pt x="5828813" y="1103438"/>
                      <a:pt x="5843496" y="1118759"/>
                    </a:cubicBezTo>
                    <a:lnTo>
                      <a:pt x="5851399" y="1127702"/>
                    </a:lnTo>
                    <a:lnTo>
                      <a:pt x="5851736" y="1125027"/>
                    </a:lnTo>
                    <a:cubicBezTo>
                      <a:pt x="5854058" y="1110592"/>
                      <a:pt x="5861621" y="1078417"/>
                      <a:pt x="5884984" y="1051989"/>
                    </a:cubicBezTo>
                    <a:cubicBezTo>
                      <a:pt x="5892772" y="1043180"/>
                      <a:pt x="5901517" y="1035871"/>
                      <a:pt x="5910254" y="1029863"/>
                    </a:cubicBezTo>
                    <a:lnTo>
                      <a:pt x="5918963" y="1024917"/>
                    </a:lnTo>
                    <a:lnTo>
                      <a:pt x="5887152" y="1009601"/>
                    </a:lnTo>
                    <a:cubicBezTo>
                      <a:pt x="5857786" y="994408"/>
                      <a:pt x="5820122" y="972322"/>
                      <a:pt x="5786929" y="944748"/>
                    </a:cubicBezTo>
                    <a:cubicBezTo>
                      <a:pt x="5753739" y="917170"/>
                      <a:pt x="5731143" y="889466"/>
                      <a:pt x="5716845" y="868656"/>
                    </a:cubicBezTo>
                    <a:lnTo>
                      <a:pt x="5701582" y="843893"/>
                    </a:lnTo>
                    <a:lnTo>
                      <a:pt x="5674588" y="849257"/>
                    </a:lnTo>
                    <a:cubicBezTo>
                      <a:pt x="5674588" y="849257"/>
                      <a:pt x="5713910" y="787461"/>
                      <a:pt x="5807880" y="738438"/>
                    </a:cubicBezTo>
                    <a:cubicBezTo>
                      <a:pt x="5901841" y="689415"/>
                      <a:pt x="6014698" y="672050"/>
                      <a:pt x="6014698" y="672050"/>
                    </a:cubicBezTo>
                    <a:cubicBezTo>
                      <a:pt x="6014698" y="672050"/>
                      <a:pt x="6004868" y="687499"/>
                      <a:pt x="5983292" y="709076"/>
                    </a:cubicBezTo>
                    <a:lnTo>
                      <a:pt x="5956264" y="732438"/>
                    </a:lnTo>
                    <a:lnTo>
                      <a:pt x="6016689" y="706360"/>
                    </a:lnTo>
                    <a:cubicBezTo>
                      <a:pt x="6088073" y="680795"/>
                      <a:pt x="6151560" y="671027"/>
                      <a:pt x="6151560" y="671027"/>
                    </a:cubicBezTo>
                    <a:close/>
                    <a:moveTo>
                      <a:pt x="1288429" y="664894"/>
                    </a:moveTo>
                    <a:cubicBezTo>
                      <a:pt x="1288429" y="664894"/>
                      <a:pt x="1370134" y="704216"/>
                      <a:pt x="1423759" y="766003"/>
                    </a:cubicBezTo>
                    <a:cubicBezTo>
                      <a:pt x="1437163" y="781451"/>
                      <a:pt x="1447568" y="796868"/>
                      <a:pt x="1455633" y="811303"/>
                    </a:cubicBezTo>
                    <a:lnTo>
                      <a:pt x="1472661" y="848901"/>
                    </a:lnTo>
                    <a:lnTo>
                      <a:pt x="1480509" y="846056"/>
                    </a:lnTo>
                    <a:cubicBezTo>
                      <a:pt x="1496947" y="840757"/>
                      <a:pt x="1510847" y="836831"/>
                      <a:pt x="1520637" y="834230"/>
                    </a:cubicBezTo>
                    <a:lnTo>
                      <a:pt x="1531077" y="831613"/>
                    </a:lnTo>
                    <a:lnTo>
                      <a:pt x="1519759" y="820651"/>
                    </a:lnTo>
                    <a:cubicBezTo>
                      <a:pt x="1471243" y="764988"/>
                      <a:pt x="1465121" y="710348"/>
                      <a:pt x="1465121" y="710348"/>
                    </a:cubicBezTo>
                    <a:cubicBezTo>
                      <a:pt x="1465121" y="710348"/>
                      <a:pt x="1537124" y="746092"/>
                      <a:pt x="1585639" y="802271"/>
                    </a:cubicBezTo>
                    <a:cubicBezTo>
                      <a:pt x="1597769" y="816187"/>
                      <a:pt x="1607247" y="830039"/>
                      <a:pt x="1614645" y="842989"/>
                    </a:cubicBezTo>
                    <a:lnTo>
                      <a:pt x="1625264" y="865703"/>
                    </a:lnTo>
                    <a:lnTo>
                      <a:pt x="1640302" y="860827"/>
                    </a:lnTo>
                    <a:cubicBezTo>
                      <a:pt x="1651298" y="857547"/>
                      <a:pt x="1657650" y="855887"/>
                      <a:pt x="1657650" y="855887"/>
                    </a:cubicBezTo>
                    <a:cubicBezTo>
                      <a:pt x="1657650" y="855887"/>
                      <a:pt x="1654426" y="859366"/>
                      <a:pt x="1648114" y="865374"/>
                    </a:cubicBezTo>
                    <a:lnTo>
                      <a:pt x="1631622" y="879870"/>
                    </a:lnTo>
                    <a:lnTo>
                      <a:pt x="1638563" y="903167"/>
                    </a:lnTo>
                    <a:cubicBezTo>
                      <a:pt x="1639896" y="909159"/>
                      <a:pt x="1640277" y="912574"/>
                      <a:pt x="1640277" y="912574"/>
                    </a:cubicBezTo>
                    <a:cubicBezTo>
                      <a:pt x="1640277" y="912574"/>
                      <a:pt x="1635778" y="910340"/>
                      <a:pt x="1628271" y="906111"/>
                    </a:cubicBezTo>
                    <a:lnTo>
                      <a:pt x="1611934" y="896094"/>
                    </a:lnTo>
                    <a:lnTo>
                      <a:pt x="1574276" y="924180"/>
                    </a:lnTo>
                    <a:lnTo>
                      <a:pt x="1553251" y="936901"/>
                    </a:lnTo>
                    <a:lnTo>
                      <a:pt x="1580916" y="945069"/>
                    </a:lnTo>
                    <a:lnTo>
                      <a:pt x="1603203" y="954406"/>
                    </a:lnTo>
                    <a:lnTo>
                      <a:pt x="1630577" y="937593"/>
                    </a:lnTo>
                    <a:cubicBezTo>
                      <a:pt x="1652152" y="925975"/>
                      <a:pt x="1674274" y="915826"/>
                      <a:pt x="1695316" y="907137"/>
                    </a:cubicBezTo>
                    <a:lnTo>
                      <a:pt x="1738764" y="890961"/>
                    </a:lnTo>
                    <a:lnTo>
                      <a:pt x="1724161" y="881296"/>
                    </a:lnTo>
                    <a:cubicBezTo>
                      <a:pt x="1697477" y="862402"/>
                      <a:pt x="1663770" y="835465"/>
                      <a:pt x="1635685" y="803294"/>
                    </a:cubicBezTo>
                    <a:cubicBezTo>
                      <a:pt x="1579507" y="738437"/>
                      <a:pt x="1566744" y="676642"/>
                      <a:pt x="1566744" y="676642"/>
                    </a:cubicBezTo>
                    <a:cubicBezTo>
                      <a:pt x="1566744" y="676642"/>
                      <a:pt x="1645384" y="720049"/>
                      <a:pt x="1701567" y="784399"/>
                    </a:cubicBezTo>
                    <a:cubicBezTo>
                      <a:pt x="1729650" y="816823"/>
                      <a:pt x="1746886" y="848484"/>
                      <a:pt x="1757100" y="872039"/>
                    </a:cubicBezTo>
                    <a:lnTo>
                      <a:pt x="1761209" y="883091"/>
                    </a:lnTo>
                    <a:lnTo>
                      <a:pt x="1795679" y="872460"/>
                    </a:lnTo>
                    <a:cubicBezTo>
                      <a:pt x="1805932" y="869579"/>
                      <a:pt x="1811869" y="868143"/>
                      <a:pt x="1811869" y="868143"/>
                    </a:cubicBezTo>
                    <a:cubicBezTo>
                      <a:pt x="1811869" y="868143"/>
                      <a:pt x="1800505" y="881167"/>
                      <a:pt x="1778353" y="899999"/>
                    </a:cubicBezTo>
                    <a:lnTo>
                      <a:pt x="1769388" y="906889"/>
                    </a:lnTo>
                    <a:lnTo>
                      <a:pt x="1770507" y="911042"/>
                    </a:lnTo>
                    <a:lnTo>
                      <a:pt x="1766821" y="908862"/>
                    </a:lnTo>
                    <a:lnTo>
                      <a:pt x="1737110" y="931701"/>
                    </a:lnTo>
                    <a:lnTo>
                      <a:pt x="1706637" y="950417"/>
                    </a:lnTo>
                    <a:lnTo>
                      <a:pt x="1750603" y="963009"/>
                    </a:lnTo>
                    <a:lnTo>
                      <a:pt x="1761008" y="967463"/>
                    </a:lnTo>
                    <a:lnTo>
                      <a:pt x="1819856" y="939486"/>
                    </a:lnTo>
                    <a:lnTo>
                      <a:pt x="1816842" y="935768"/>
                    </a:lnTo>
                    <a:cubicBezTo>
                      <a:pt x="1813811" y="931467"/>
                      <a:pt x="1812375" y="928914"/>
                      <a:pt x="1812375" y="928914"/>
                    </a:cubicBezTo>
                    <a:lnTo>
                      <a:pt x="1834465" y="933181"/>
                    </a:lnTo>
                    <a:lnTo>
                      <a:pt x="1890260" y="911746"/>
                    </a:lnTo>
                    <a:lnTo>
                      <a:pt x="1894787" y="910278"/>
                    </a:lnTo>
                    <a:lnTo>
                      <a:pt x="1879474" y="900571"/>
                    </a:lnTo>
                    <a:cubicBezTo>
                      <a:pt x="1854387" y="883463"/>
                      <a:pt x="1822848" y="858949"/>
                      <a:pt x="1797058" y="829328"/>
                    </a:cubicBezTo>
                    <a:lnTo>
                      <a:pt x="1782027" y="808473"/>
                    </a:lnTo>
                    <a:lnTo>
                      <a:pt x="1777147" y="806864"/>
                    </a:lnTo>
                    <a:lnTo>
                      <a:pt x="1780808" y="806782"/>
                    </a:lnTo>
                    <a:lnTo>
                      <a:pt x="1765883" y="786067"/>
                    </a:lnTo>
                    <a:cubicBezTo>
                      <a:pt x="1741683" y="744848"/>
                      <a:pt x="1736802" y="712386"/>
                      <a:pt x="1736802" y="712386"/>
                    </a:cubicBezTo>
                    <a:cubicBezTo>
                      <a:pt x="1736802" y="712386"/>
                      <a:pt x="1778740" y="734219"/>
                      <a:pt x="1821472" y="770128"/>
                    </a:cubicBezTo>
                    <a:lnTo>
                      <a:pt x="1857927" y="805566"/>
                    </a:lnTo>
                    <a:lnTo>
                      <a:pt x="1923219" y="807514"/>
                    </a:lnTo>
                    <a:cubicBezTo>
                      <a:pt x="1951226" y="809070"/>
                      <a:pt x="1981673" y="811593"/>
                      <a:pt x="2013082" y="815551"/>
                    </a:cubicBezTo>
                    <a:cubicBezTo>
                      <a:pt x="2138703" y="831376"/>
                      <a:pt x="2231647" y="864574"/>
                      <a:pt x="2231647" y="864574"/>
                    </a:cubicBezTo>
                    <a:cubicBezTo>
                      <a:pt x="2231647" y="864574"/>
                      <a:pt x="2169603" y="868595"/>
                      <a:pt x="2085581" y="863925"/>
                    </a:cubicBezTo>
                    <a:lnTo>
                      <a:pt x="2032986" y="859221"/>
                    </a:lnTo>
                    <a:lnTo>
                      <a:pt x="2067202" y="866299"/>
                    </a:lnTo>
                    <a:cubicBezTo>
                      <a:pt x="2079779" y="869522"/>
                      <a:pt x="2094205" y="873751"/>
                      <a:pt x="2109192" y="879185"/>
                    </a:cubicBezTo>
                    <a:lnTo>
                      <a:pt x="2153211" y="898717"/>
                    </a:lnTo>
                    <a:lnTo>
                      <a:pt x="2180307" y="885834"/>
                    </a:lnTo>
                    <a:cubicBezTo>
                      <a:pt x="2248527" y="857036"/>
                      <a:pt x="2305689" y="842101"/>
                      <a:pt x="2305689" y="842101"/>
                    </a:cubicBezTo>
                    <a:cubicBezTo>
                      <a:pt x="2305689" y="842101"/>
                      <a:pt x="2276678" y="873412"/>
                      <a:pt x="2222315" y="910394"/>
                    </a:cubicBezTo>
                    <a:lnTo>
                      <a:pt x="2192741" y="928289"/>
                    </a:lnTo>
                    <a:lnTo>
                      <a:pt x="2212236" y="943078"/>
                    </a:lnTo>
                    <a:lnTo>
                      <a:pt x="2264328" y="911559"/>
                    </a:lnTo>
                    <a:cubicBezTo>
                      <a:pt x="2311310" y="886282"/>
                      <a:pt x="2360208" y="867004"/>
                      <a:pt x="2397363" y="854045"/>
                    </a:cubicBezTo>
                    <a:lnTo>
                      <a:pt x="2422617" y="845856"/>
                    </a:lnTo>
                    <a:lnTo>
                      <a:pt x="2377961" y="844143"/>
                    </a:lnTo>
                    <a:cubicBezTo>
                      <a:pt x="2335954" y="841718"/>
                      <a:pt x="2279146" y="836485"/>
                      <a:pt x="2219908" y="825252"/>
                    </a:cubicBezTo>
                    <a:cubicBezTo>
                      <a:pt x="2100920" y="802779"/>
                      <a:pt x="2017168" y="765504"/>
                      <a:pt x="2017168" y="765504"/>
                    </a:cubicBezTo>
                    <a:cubicBezTo>
                      <a:pt x="2017168" y="765504"/>
                      <a:pt x="2125941" y="763964"/>
                      <a:pt x="2244419" y="786438"/>
                    </a:cubicBezTo>
                    <a:cubicBezTo>
                      <a:pt x="2333662" y="803286"/>
                      <a:pt x="2403081" y="828470"/>
                      <a:pt x="2432210" y="840009"/>
                    </a:cubicBezTo>
                    <a:lnTo>
                      <a:pt x="2435920" y="841542"/>
                    </a:lnTo>
                    <a:lnTo>
                      <a:pt x="2442569" y="839386"/>
                    </a:lnTo>
                    <a:lnTo>
                      <a:pt x="2447879" y="837874"/>
                    </a:lnTo>
                    <a:lnTo>
                      <a:pt x="2434805" y="834927"/>
                    </a:lnTo>
                    <a:cubicBezTo>
                      <a:pt x="2409360" y="828056"/>
                      <a:pt x="2382678" y="819501"/>
                      <a:pt x="2356761" y="808903"/>
                    </a:cubicBezTo>
                    <a:cubicBezTo>
                      <a:pt x="2253088" y="766519"/>
                      <a:pt x="2201004" y="707794"/>
                      <a:pt x="2201004" y="707794"/>
                    </a:cubicBezTo>
                    <a:cubicBezTo>
                      <a:pt x="2201004" y="707794"/>
                      <a:pt x="2316924" y="717496"/>
                      <a:pt x="2420596" y="759879"/>
                    </a:cubicBezTo>
                    <a:cubicBezTo>
                      <a:pt x="2524259" y="802272"/>
                      <a:pt x="2576349" y="860997"/>
                      <a:pt x="2576349" y="860997"/>
                    </a:cubicBezTo>
                    <a:cubicBezTo>
                      <a:pt x="2576349" y="860997"/>
                      <a:pt x="2547368" y="858571"/>
                      <a:pt x="2505428" y="850847"/>
                    </a:cubicBezTo>
                    <a:lnTo>
                      <a:pt x="2454884" y="839453"/>
                    </a:lnTo>
                    <a:lnTo>
                      <a:pt x="2450382" y="843933"/>
                    </a:lnTo>
                    <a:cubicBezTo>
                      <a:pt x="2440914" y="852946"/>
                      <a:pt x="2424498" y="867649"/>
                      <a:pt x="2401593" y="884839"/>
                    </a:cubicBezTo>
                    <a:lnTo>
                      <a:pt x="2316716" y="938846"/>
                    </a:lnTo>
                    <a:lnTo>
                      <a:pt x="2313671" y="956808"/>
                    </a:lnTo>
                    <a:cubicBezTo>
                      <a:pt x="2309137" y="977171"/>
                      <a:pt x="2300328" y="1005258"/>
                      <a:pt x="2283221" y="1036156"/>
                    </a:cubicBezTo>
                    <a:cubicBezTo>
                      <a:pt x="2249009" y="1097942"/>
                      <a:pt x="2193853" y="1147482"/>
                      <a:pt x="2193853" y="1147482"/>
                    </a:cubicBezTo>
                    <a:cubicBezTo>
                      <a:pt x="2193853" y="1147482"/>
                      <a:pt x="2194877" y="1096927"/>
                      <a:pt x="2229089" y="1035132"/>
                    </a:cubicBezTo>
                    <a:cubicBezTo>
                      <a:pt x="2246197" y="1004239"/>
                      <a:pt x="2268538" y="976407"/>
                      <a:pt x="2286603" y="956299"/>
                    </a:cubicBezTo>
                    <a:lnTo>
                      <a:pt x="2291277" y="951401"/>
                    </a:lnTo>
                    <a:lnTo>
                      <a:pt x="2243661" y="974043"/>
                    </a:lnTo>
                    <a:lnTo>
                      <a:pt x="2230594" y="979064"/>
                    </a:lnTo>
                    <a:lnTo>
                      <a:pt x="2209038" y="1013727"/>
                    </a:lnTo>
                    <a:cubicBezTo>
                      <a:pt x="2199056" y="1028210"/>
                      <a:pt x="2187090" y="1043945"/>
                      <a:pt x="2172919" y="1060159"/>
                    </a:cubicBezTo>
                    <a:cubicBezTo>
                      <a:pt x="2116235" y="1125016"/>
                      <a:pt x="2046267" y="1173016"/>
                      <a:pt x="2046267" y="1173016"/>
                    </a:cubicBezTo>
                    <a:cubicBezTo>
                      <a:pt x="2046267" y="1173016"/>
                      <a:pt x="2067717" y="1115822"/>
                      <a:pt x="2124406" y="1050965"/>
                    </a:cubicBezTo>
                    <a:cubicBezTo>
                      <a:pt x="2138576" y="1034751"/>
                      <a:pt x="2153577" y="1019590"/>
                      <a:pt x="2168105" y="1005970"/>
                    </a:cubicBezTo>
                    <a:lnTo>
                      <a:pt x="2174759" y="1000150"/>
                    </a:lnTo>
                    <a:lnTo>
                      <a:pt x="2135623" y="1012838"/>
                    </a:lnTo>
                    <a:cubicBezTo>
                      <a:pt x="2124631" y="1016117"/>
                      <a:pt x="2118279" y="1017776"/>
                      <a:pt x="2118279" y="1017776"/>
                    </a:cubicBezTo>
                    <a:cubicBezTo>
                      <a:pt x="2118279" y="1017776"/>
                      <a:pt x="2131170" y="1003860"/>
                      <a:pt x="2155874" y="983625"/>
                    </a:cubicBezTo>
                    <a:lnTo>
                      <a:pt x="2185543" y="961497"/>
                    </a:lnTo>
                    <a:lnTo>
                      <a:pt x="2154932" y="952101"/>
                    </a:lnTo>
                    <a:lnTo>
                      <a:pt x="2153249" y="951355"/>
                    </a:lnTo>
                    <a:lnTo>
                      <a:pt x="2132061" y="961431"/>
                    </a:lnTo>
                    <a:lnTo>
                      <a:pt x="2129993" y="966735"/>
                    </a:lnTo>
                    <a:cubicBezTo>
                      <a:pt x="2128132" y="971164"/>
                      <a:pt x="2125500" y="977046"/>
                      <a:pt x="2122000" y="984073"/>
                    </a:cubicBezTo>
                    <a:lnTo>
                      <a:pt x="2113516" y="999612"/>
                    </a:lnTo>
                    <a:lnTo>
                      <a:pt x="2115716" y="1002458"/>
                    </a:lnTo>
                    <a:lnTo>
                      <a:pt x="2112378" y="1001689"/>
                    </a:lnTo>
                    <a:lnTo>
                      <a:pt x="2108782" y="1008279"/>
                    </a:lnTo>
                    <a:cubicBezTo>
                      <a:pt x="2098084" y="1026292"/>
                      <a:pt x="2083480" y="1047645"/>
                      <a:pt x="2064139" y="1069861"/>
                    </a:cubicBezTo>
                    <a:cubicBezTo>
                      <a:pt x="2012561" y="1129102"/>
                      <a:pt x="1946173" y="1172509"/>
                      <a:pt x="1946173" y="1172509"/>
                    </a:cubicBezTo>
                    <a:cubicBezTo>
                      <a:pt x="1946173" y="1172509"/>
                      <a:pt x="1964045" y="1119400"/>
                      <a:pt x="2015623" y="1060159"/>
                    </a:cubicBezTo>
                    <a:cubicBezTo>
                      <a:pt x="2028517" y="1045349"/>
                      <a:pt x="2042336" y="1031528"/>
                      <a:pt x="2055814" y="1019128"/>
                    </a:cubicBezTo>
                    <a:lnTo>
                      <a:pt x="2083955" y="995138"/>
                    </a:lnTo>
                    <a:lnTo>
                      <a:pt x="2070012" y="991925"/>
                    </a:lnTo>
                    <a:lnTo>
                      <a:pt x="2066110" y="990659"/>
                    </a:lnTo>
                    <a:lnTo>
                      <a:pt x="2026608" y="1005836"/>
                    </a:lnTo>
                    <a:lnTo>
                      <a:pt x="1997904" y="1015142"/>
                    </a:lnTo>
                    <a:lnTo>
                      <a:pt x="1997794" y="1015359"/>
                    </a:lnTo>
                    <a:lnTo>
                      <a:pt x="2011155" y="1031855"/>
                    </a:lnTo>
                    <a:cubicBezTo>
                      <a:pt x="2014187" y="1036156"/>
                      <a:pt x="2015623" y="1038709"/>
                      <a:pt x="2015623" y="1038709"/>
                    </a:cubicBezTo>
                    <a:lnTo>
                      <a:pt x="1987869" y="1033348"/>
                    </a:lnTo>
                    <a:lnTo>
                      <a:pt x="1967995" y="1065305"/>
                    </a:lnTo>
                    <a:cubicBezTo>
                      <a:pt x="1958013" y="1079788"/>
                      <a:pt x="1946044" y="1095523"/>
                      <a:pt x="1931872" y="1111737"/>
                    </a:cubicBezTo>
                    <a:cubicBezTo>
                      <a:pt x="1875194" y="1176594"/>
                      <a:pt x="1805228" y="1224594"/>
                      <a:pt x="1805228" y="1224594"/>
                    </a:cubicBezTo>
                    <a:cubicBezTo>
                      <a:pt x="1805228" y="1224594"/>
                      <a:pt x="1826678" y="1167400"/>
                      <a:pt x="1883356" y="1102543"/>
                    </a:cubicBezTo>
                    <a:cubicBezTo>
                      <a:pt x="1897528" y="1086329"/>
                      <a:pt x="1912530" y="1071168"/>
                      <a:pt x="1927060" y="1057548"/>
                    </a:cubicBezTo>
                    <a:lnTo>
                      <a:pt x="1961962" y="1027021"/>
                    </a:lnTo>
                    <a:lnTo>
                      <a:pt x="1934922" y="1018977"/>
                    </a:lnTo>
                    <a:lnTo>
                      <a:pt x="1888993" y="1051938"/>
                    </a:lnTo>
                    <a:lnTo>
                      <a:pt x="1881556" y="1056186"/>
                    </a:lnTo>
                    <a:lnTo>
                      <a:pt x="1881432" y="1056397"/>
                    </a:lnTo>
                    <a:lnTo>
                      <a:pt x="1885412" y="1062714"/>
                    </a:lnTo>
                    <a:lnTo>
                      <a:pt x="1878493" y="1061439"/>
                    </a:lnTo>
                    <a:lnTo>
                      <a:pt x="1873978" y="1069183"/>
                    </a:lnTo>
                    <a:cubicBezTo>
                      <a:pt x="1865719" y="1081702"/>
                      <a:pt x="1855665" y="1095267"/>
                      <a:pt x="1843536" y="1109183"/>
                    </a:cubicBezTo>
                    <a:cubicBezTo>
                      <a:pt x="1795018" y="1165353"/>
                      <a:pt x="1731184" y="1205698"/>
                      <a:pt x="1731184" y="1205698"/>
                    </a:cubicBezTo>
                    <a:cubicBezTo>
                      <a:pt x="1731184" y="1205698"/>
                      <a:pt x="1739801" y="1177837"/>
                      <a:pt x="1764576" y="1140206"/>
                    </a:cubicBezTo>
                    <a:lnTo>
                      <a:pt x="1793618" y="1101837"/>
                    </a:lnTo>
                    <a:lnTo>
                      <a:pt x="1788379" y="1104074"/>
                    </a:lnTo>
                    <a:cubicBezTo>
                      <a:pt x="1788379" y="1104074"/>
                      <a:pt x="1794636" y="1089903"/>
                      <a:pt x="1809382" y="1068773"/>
                    </a:cubicBezTo>
                    <a:lnTo>
                      <a:pt x="1824416" y="1049953"/>
                    </a:lnTo>
                    <a:lnTo>
                      <a:pt x="1794489" y="1041383"/>
                    </a:lnTo>
                    <a:lnTo>
                      <a:pt x="1753340" y="1023765"/>
                    </a:lnTo>
                    <a:lnTo>
                      <a:pt x="1736560" y="1031744"/>
                    </a:lnTo>
                    <a:lnTo>
                      <a:pt x="1707074" y="1043073"/>
                    </a:lnTo>
                    <a:lnTo>
                      <a:pt x="1714203" y="1056268"/>
                    </a:lnTo>
                    <a:cubicBezTo>
                      <a:pt x="1718160" y="1066002"/>
                      <a:pt x="1720491" y="1074380"/>
                      <a:pt x="1721831" y="1080324"/>
                    </a:cubicBezTo>
                    <a:lnTo>
                      <a:pt x="1722373" y="1083351"/>
                    </a:lnTo>
                    <a:lnTo>
                      <a:pt x="1735455" y="1072481"/>
                    </a:lnTo>
                    <a:cubicBezTo>
                      <a:pt x="1760159" y="1053522"/>
                      <a:pt x="1778159" y="1042287"/>
                      <a:pt x="1778159" y="1042287"/>
                    </a:cubicBezTo>
                    <a:cubicBezTo>
                      <a:pt x="1778159" y="1042287"/>
                      <a:pt x="1762842" y="1097950"/>
                      <a:pt x="1708712" y="1159745"/>
                    </a:cubicBezTo>
                    <a:cubicBezTo>
                      <a:pt x="1655086" y="1221532"/>
                      <a:pt x="1583083" y="1266470"/>
                      <a:pt x="1583083" y="1266470"/>
                    </a:cubicBezTo>
                    <a:cubicBezTo>
                      <a:pt x="1583083" y="1266470"/>
                      <a:pt x="1598409" y="1210807"/>
                      <a:pt x="1652531" y="1149020"/>
                    </a:cubicBezTo>
                    <a:cubicBezTo>
                      <a:pt x="1665938" y="1133572"/>
                      <a:pt x="1680494" y="1119176"/>
                      <a:pt x="1694785" y="1106273"/>
                    </a:cubicBezTo>
                    <a:lnTo>
                      <a:pt x="1716512" y="1088221"/>
                    </a:lnTo>
                    <a:lnTo>
                      <a:pt x="1710421" y="1086867"/>
                    </a:lnTo>
                    <a:cubicBezTo>
                      <a:pt x="1702235" y="1084849"/>
                      <a:pt x="1690776" y="1081706"/>
                      <a:pt x="1677691" y="1077206"/>
                    </a:cubicBezTo>
                    <a:lnTo>
                      <a:pt x="1647263" y="1064462"/>
                    </a:lnTo>
                    <a:lnTo>
                      <a:pt x="1628521" y="1070539"/>
                    </a:lnTo>
                    <a:lnTo>
                      <a:pt x="1625692" y="1071344"/>
                    </a:lnTo>
                    <a:lnTo>
                      <a:pt x="1637887" y="1083922"/>
                    </a:lnTo>
                    <a:lnTo>
                      <a:pt x="1649985" y="1077524"/>
                    </a:lnTo>
                    <a:cubicBezTo>
                      <a:pt x="1649985" y="1077524"/>
                      <a:pt x="1649857" y="1080716"/>
                      <a:pt x="1648932" y="1086350"/>
                    </a:cubicBezTo>
                    <a:lnTo>
                      <a:pt x="1646836" y="1094778"/>
                    </a:lnTo>
                    <a:lnTo>
                      <a:pt x="1646913" y="1094880"/>
                    </a:lnTo>
                    <a:lnTo>
                      <a:pt x="1646811" y="1094876"/>
                    </a:lnTo>
                    <a:lnTo>
                      <a:pt x="1643092" y="1109826"/>
                    </a:lnTo>
                    <a:cubicBezTo>
                      <a:pt x="1636709" y="1129360"/>
                      <a:pt x="1624455" y="1155660"/>
                      <a:pt x="1600963" y="1182726"/>
                    </a:cubicBezTo>
                    <a:cubicBezTo>
                      <a:pt x="1553978" y="1236850"/>
                      <a:pt x="1478913" y="1273617"/>
                      <a:pt x="1478913" y="1273617"/>
                    </a:cubicBezTo>
                    <a:cubicBezTo>
                      <a:pt x="1478913" y="1273617"/>
                      <a:pt x="1480951" y="1222556"/>
                      <a:pt x="1527936" y="1168424"/>
                    </a:cubicBezTo>
                    <a:cubicBezTo>
                      <a:pt x="1551427" y="1141358"/>
                      <a:pt x="1581941" y="1118633"/>
                      <a:pt x="1606581" y="1102674"/>
                    </a:cubicBezTo>
                    <a:lnTo>
                      <a:pt x="1621291" y="1093850"/>
                    </a:lnTo>
                    <a:lnTo>
                      <a:pt x="1592912" y="1092710"/>
                    </a:lnTo>
                    <a:cubicBezTo>
                      <a:pt x="1561252" y="1089902"/>
                      <a:pt x="1520272" y="1083648"/>
                      <a:pt x="1482997" y="1069861"/>
                    </a:cubicBezTo>
                    <a:cubicBezTo>
                      <a:pt x="1445971" y="1055816"/>
                      <a:pt x="1419672" y="1036921"/>
                      <a:pt x="1402627" y="1021537"/>
                    </a:cubicBezTo>
                    <a:lnTo>
                      <a:pt x="1394745" y="1013407"/>
                    </a:lnTo>
                    <a:lnTo>
                      <a:pt x="1378570" y="1019622"/>
                    </a:lnTo>
                    <a:cubicBezTo>
                      <a:pt x="1341417" y="1032580"/>
                      <a:pt x="1316012" y="1039217"/>
                      <a:pt x="1316012" y="1039217"/>
                    </a:cubicBezTo>
                    <a:cubicBezTo>
                      <a:pt x="1316012" y="1039217"/>
                      <a:pt x="1367590" y="983554"/>
                      <a:pt x="1462068" y="933000"/>
                    </a:cubicBezTo>
                    <a:cubicBezTo>
                      <a:pt x="1485556" y="920361"/>
                      <a:pt x="1509526" y="909222"/>
                      <a:pt x="1532267" y="899623"/>
                    </a:cubicBezTo>
                    <a:lnTo>
                      <a:pt x="1586298" y="878865"/>
                    </a:lnTo>
                    <a:lnTo>
                      <a:pt x="1559058" y="858714"/>
                    </a:lnTo>
                    <a:lnTo>
                      <a:pt x="1533173" y="833643"/>
                    </a:lnTo>
                    <a:lnTo>
                      <a:pt x="1528457" y="838929"/>
                    </a:lnTo>
                    <a:cubicBezTo>
                      <a:pt x="1523359" y="844347"/>
                      <a:pt x="1515715" y="852023"/>
                      <a:pt x="1505533" y="861055"/>
                    </a:cubicBezTo>
                    <a:lnTo>
                      <a:pt x="1481529" y="880098"/>
                    </a:lnTo>
                    <a:lnTo>
                      <a:pt x="1482990" y="889077"/>
                    </a:lnTo>
                    <a:lnTo>
                      <a:pt x="1475287" y="885051"/>
                    </a:lnTo>
                    <a:lnTo>
                      <a:pt x="1467385" y="891319"/>
                    </a:lnTo>
                    <a:cubicBezTo>
                      <a:pt x="1452137" y="902163"/>
                      <a:pt x="1434358" y="913462"/>
                      <a:pt x="1414060" y="924313"/>
                    </a:cubicBezTo>
                    <a:cubicBezTo>
                      <a:pt x="1332859" y="968236"/>
                      <a:pt x="1241960" y="988663"/>
                      <a:pt x="1241960" y="988663"/>
                    </a:cubicBezTo>
                    <a:cubicBezTo>
                      <a:pt x="1241960" y="988663"/>
                      <a:pt x="1282814" y="938109"/>
                      <a:pt x="1364012" y="894702"/>
                    </a:cubicBezTo>
                    <a:cubicBezTo>
                      <a:pt x="1384312" y="883721"/>
                      <a:pt x="1405219" y="874209"/>
                      <a:pt x="1425158" y="866117"/>
                    </a:cubicBezTo>
                    <a:lnTo>
                      <a:pt x="1436164" y="862128"/>
                    </a:lnTo>
                    <a:lnTo>
                      <a:pt x="1435436" y="861693"/>
                    </a:lnTo>
                    <a:cubicBezTo>
                      <a:pt x="1408309" y="844139"/>
                      <a:pt x="1374478" y="818862"/>
                      <a:pt x="1347669" y="787969"/>
                    </a:cubicBezTo>
                    <a:cubicBezTo>
                      <a:pt x="1294045" y="726173"/>
                      <a:pt x="1288429" y="664894"/>
                      <a:pt x="1288429" y="664894"/>
                    </a:cubicBezTo>
                    <a:close/>
                    <a:moveTo>
                      <a:pt x="2929224" y="660301"/>
                    </a:moveTo>
                    <a:cubicBezTo>
                      <a:pt x="2929224" y="660301"/>
                      <a:pt x="3010937" y="707286"/>
                      <a:pt x="3048721" y="776220"/>
                    </a:cubicBezTo>
                    <a:cubicBezTo>
                      <a:pt x="3076683" y="827927"/>
                      <a:pt x="3072185" y="877621"/>
                      <a:pt x="3068186" y="899237"/>
                    </a:cubicBezTo>
                    <a:lnTo>
                      <a:pt x="3067336" y="902921"/>
                    </a:lnTo>
                    <a:lnTo>
                      <a:pt x="3087976" y="895598"/>
                    </a:lnTo>
                    <a:cubicBezTo>
                      <a:pt x="3124810" y="883979"/>
                      <a:pt x="3150346" y="878361"/>
                      <a:pt x="3150346" y="878361"/>
                    </a:cubicBezTo>
                    <a:cubicBezTo>
                      <a:pt x="3150346" y="878361"/>
                      <a:pt x="3106430" y="934540"/>
                      <a:pt x="3016037" y="983048"/>
                    </a:cubicBezTo>
                    <a:lnTo>
                      <a:pt x="2951773" y="1012502"/>
                    </a:lnTo>
                    <a:lnTo>
                      <a:pt x="2969241" y="1030607"/>
                    </a:lnTo>
                    <a:lnTo>
                      <a:pt x="2973621" y="1037622"/>
                    </a:lnTo>
                    <a:lnTo>
                      <a:pt x="2981467" y="1029255"/>
                    </a:lnTo>
                    <a:cubicBezTo>
                      <a:pt x="2985873" y="1024794"/>
                      <a:pt x="2988457" y="1022368"/>
                      <a:pt x="2988457" y="1022368"/>
                    </a:cubicBezTo>
                    <a:cubicBezTo>
                      <a:pt x="2988457" y="1022368"/>
                      <a:pt x="2987659" y="1025241"/>
                      <a:pt x="2985936" y="1030372"/>
                    </a:cubicBezTo>
                    <a:lnTo>
                      <a:pt x="2979523" y="1047485"/>
                    </a:lnTo>
                    <a:lnTo>
                      <a:pt x="2981309" y="1050974"/>
                    </a:lnTo>
                    <a:lnTo>
                      <a:pt x="2978517" y="1050167"/>
                    </a:lnTo>
                    <a:lnTo>
                      <a:pt x="2977859" y="1051924"/>
                    </a:lnTo>
                    <a:cubicBezTo>
                      <a:pt x="2970454" y="1069990"/>
                      <a:pt x="2958838" y="1094630"/>
                      <a:pt x="2941990" y="1120931"/>
                    </a:cubicBezTo>
                    <a:cubicBezTo>
                      <a:pt x="2908274" y="1173532"/>
                      <a:pt x="2866914" y="1212338"/>
                      <a:pt x="2866914" y="1212338"/>
                    </a:cubicBezTo>
                    <a:cubicBezTo>
                      <a:pt x="2866914" y="1212338"/>
                      <a:pt x="2879677" y="1166377"/>
                      <a:pt x="2913383" y="1113784"/>
                    </a:cubicBezTo>
                    <a:cubicBezTo>
                      <a:pt x="2930236" y="1087483"/>
                      <a:pt x="2949005" y="1064629"/>
                      <a:pt x="2963560" y="1048351"/>
                    </a:cubicBezTo>
                    <a:lnTo>
                      <a:pt x="2965410" y="1046379"/>
                    </a:lnTo>
                    <a:lnTo>
                      <a:pt x="2955903" y="1043632"/>
                    </a:lnTo>
                    <a:lnTo>
                      <a:pt x="2918890" y="1024577"/>
                    </a:lnTo>
                    <a:lnTo>
                      <a:pt x="2885879" y="1036288"/>
                    </a:lnTo>
                    <a:lnTo>
                      <a:pt x="2880381" y="1037873"/>
                    </a:lnTo>
                    <a:lnTo>
                      <a:pt x="2894495" y="1051987"/>
                    </a:lnTo>
                    <a:lnTo>
                      <a:pt x="2898409" y="1057796"/>
                    </a:lnTo>
                    <a:lnTo>
                      <a:pt x="2911870" y="1043941"/>
                    </a:lnTo>
                    <a:cubicBezTo>
                      <a:pt x="2916035" y="1039887"/>
                      <a:pt x="2918493" y="1037685"/>
                      <a:pt x="2918493" y="1037685"/>
                    </a:cubicBezTo>
                    <a:cubicBezTo>
                      <a:pt x="2918493" y="1037685"/>
                      <a:pt x="2915811" y="1048410"/>
                      <a:pt x="2909300" y="1065135"/>
                    </a:cubicBezTo>
                    <a:lnTo>
                      <a:pt x="2906801" y="1070807"/>
                    </a:lnTo>
                    <a:lnTo>
                      <a:pt x="2908282" y="1073438"/>
                    </a:lnTo>
                    <a:lnTo>
                      <a:pt x="2905965" y="1072700"/>
                    </a:lnTo>
                    <a:lnTo>
                      <a:pt x="2896519" y="1094132"/>
                    </a:lnTo>
                    <a:cubicBezTo>
                      <a:pt x="2891205" y="1104904"/>
                      <a:pt x="2884790" y="1116585"/>
                      <a:pt x="2877133" y="1128585"/>
                    </a:cubicBezTo>
                    <a:cubicBezTo>
                      <a:pt x="2846489" y="1176593"/>
                      <a:pt x="2807167" y="1211830"/>
                      <a:pt x="2807167" y="1211830"/>
                    </a:cubicBezTo>
                    <a:cubicBezTo>
                      <a:pt x="2807167" y="1211830"/>
                      <a:pt x="2817892" y="1168930"/>
                      <a:pt x="2848527" y="1120922"/>
                    </a:cubicBezTo>
                    <a:cubicBezTo>
                      <a:pt x="2856187" y="1108922"/>
                      <a:pt x="2864391" y="1097719"/>
                      <a:pt x="2872386" y="1087666"/>
                    </a:cubicBezTo>
                    <a:lnTo>
                      <a:pt x="2889674" y="1067512"/>
                    </a:lnTo>
                    <a:lnTo>
                      <a:pt x="2881216" y="1064819"/>
                    </a:lnTo>
                    <a:lnTo>
                      <a:pt x="2847929" y="1047230"/>
                    </a:lnTo>
                    <a:lnTo>
                      <a:pt x="2840885" y="1049261"/>
                    </a:lnTo>
                    <a:cubicBezTo>
                      <a:pt x="2829898" y="1052117"/>
                      <a:pt x="2823515" y="1053521"/>
                      <a:pt x="2823515" y="1053521"/>
                    </a:cubicBezTo>
                    <a:cubicBezTo>
                      <a:pt x="2823515" y="1053521"/>
                      <a:pt x="2826260" y="1050010"/>
                      <a:pt x="2831789" y="1043986"/>
                    </a:cubicBezTo>
                    <a:lnTo>
                      <a:pt x="2835280" y="1040547"/>
                    </a:lnTo>
                    <a:lnTo>
                      <a:pt x="2825047" y="1035139"/>
                    </a:lnTo>
                    <a:lnTo>
                      <a:pt x="2792041" y="1002281"/>
                    </a:lnTo>
                    <a:lnTo>
                      <a:pt x="2763702" y="1010427"/>
                    </a:lnTo>
                    <a:lnTo>
                      <a:pt x="2734371" y="1016381"/>
                    </a:lnTo>
                    <a:lnTo>
                      <a:pt x="2752337" y="1021097"/>
                    </a:lnTo>
                    <a:cubicBezTo>
                      <a:pt x="2766571" y="1025821"/>
                      <a:pt x="2784956" y="1033609"/>
                      <a:pt x="2801551" y="1045864"/>
                    </a:cubicBezTo>
                    <a:lnTo>
                      <a:pt x="2831579" y="1077436"/>
                    </a:lnTo>
                    <a:lnTo>
                      <a:pt x="2837967" y="1070624"/>
                    </a:lnTo>
                    <a:cubicBezTo>
                      <a:pt x="2842372" y="1066163"/>
                      <a:pt x="2844958" y="1063737"/>
                      <a:pt x="2844958" y="1063737"/>
                    </a:cubicBezTo>
                    <a:cubicBezTo>
                      <a:pt x="2844958" y="1063737"/>
                      <a:pt x="2844159" y="1066610"/>
                      <a:pt x="2842435" y="1071740"/>
                    </a:cubicBezTo>
                    <a:lnTo>
                      <a:pt x="2837787" y="1084145"/>
                    </a:lnTo>
                    <a:lnTo>
                      <a:pt x="2845862" y="1097569"/>
                    </a:lnTo>
                    <a:cubicBezTo>
                      <a:pt x="2847673" y="1101015"/>
                      <a:pt x="2848534" y="1103058"/>
                      <a:pt x="2848534" y="1103058"/>
                    </a:cubicBezTo>
                    <a:lnTo>
                      <a:pt x="2831887" y="1098689"/>
                    </a:lnTo>
                    <a:lnTo>
                      <a:pt x="2819965" y="1124708"/>
                    </a:lnTo>
                    <a:cubicBezTo>
                      <a:pt x="2814029" y="1136414"/>
                      <a:pt x="2806913" y="1149150"/>
                      <a:pt x="2798489" y="1162300"/>
                    </a:cubicBezTo>
                    <a:cubicBezTo>
                      <a:pt x="2764774" y="1214901"/>
                      <a:pt x="2723414" y="1253707"/>
                      <a:pt x="2723414" y="1253707"/>
                    </a:cubicBezTo>
                    <a:cubicBezTo>
                      <a:pt x="2723414" y="1253707"/>
                      <a:pt x="2736177" y="1207746"/>
                      <a:pt x="2769883" y="1155153"/>
                    </a:cubicBezTo>
                    <a:cubicBezTo>
                      <a:pt x="2778310" y="1142003"/>
                      <a:pt x="2787214" y="1129714"/>
                      <a:pt x="2795833" y="1118678"/>
                    </a:cubicBezTo>
                    <a:lnTo>
                      <a:pt x="2817196" y="1093143"/>
                    </a:lnTo>
                    <a:lnTo>
                      <a:pt x="2783717" y="1076294"/>
                    </a:lnTo>
                    <a:lnTo>
                      <a:pt x="2782375" y="1081547"/>
                    </a:lnTo>
                    <a:cubicBezTo>
                      <a:pt x="2781107" y="1086079"/>
                      <a:pt x="2779113" y="1092589"/>
                      <a:pt x="2776208" y="1100505"/>
                    </a:cubicBezTo>
                    <a:lnTo>
                      <a:pt x="2768944" y="1117615"/>
                    </a:lnTo>
                    <a:lnTo>
                      <a:pt x="2771423" y="1122978"/>
                    </a:lnTo>
                    <a:lnTo>
                      <a:pt x="2767131" y="1121884"/>
                    </a:lnTo>
                    <a:lnTo>
                      <a:pt x="2764582" y="1127889"/>
                    </a:lnTo>
                    <a:cubicBezTo>
                      <a:pt x="2759675" y="1138038"/>
                      <a:pt x="2753673" y="1149017"/>
                      <a:pt x="2746396" y="1160252"/>
                    </a:cubicBezTo>
                    <a:cubicBezTo>
                      <a:pt x="2717291" y="1205706"/>
                      <a:pt x="2679501" y="1238388"/>
                      <a:pt x="2679501" y="1238388"/>
                    </a:cubicBezTo>
                    <a:cubicBezTo>
                      <a:pt x="2679501" y="1238388"/>
                      <a:pt x="2688179" y="1197535"/>
                      <a:pt x="2717291" y="1152589"/>
                    </a:cubicBezTo>
                    <a:cubicBezTo>
                      <a:pt x="2724566" y="1141227"/>
                      <a:pt x="2732386" y="1130664"/>
                      <a:pt x="2740022" y="1121209"/>
                    </a:cubicBezTo>
                    <a:lnTo>
                      <a:pt x="2744479" y="1116113"/>
                    </a:lnTo>
                    <a:lnTo>
                      <a:pt x="2744100" y="1116017"/>
                    </a:lnTo>
                    <a:cubicBezTo>
                      <a:pt x="2728141" y="1110844"/>
                      <a:pt x="2707585" y="1102289"/>
                      <a:pt x="2689202" y="1088756"/>
                    </a:cubicBezTo>
                    <a:cubicBezTo>
                      <a:pt x="2652433" y="1061690"/>
                      <a:pt x="2637621" y="1024415"/>
                      <a:pt x="2637621" y="1024415"/>
                    </a:cubicBezTo>
                    <a:cubicBezTo>
                      <a:pt x="2637621" y="1024415"/>
                      <a:pt x="2683078" y="1031562"/>
                      <a:pt x="2719846" y="1058628"/>
                    </a:cubicBezTo>
                    <a:lnTo>
                      <a:pt x="2758554" y="1100025"/>
                    </a:lnTo>
                    <a:lnTo>
                      <a:pt x="2761653" y="1096483"/>
                    </a:lnTo>
                    <a:cubicBezTo>
                      <a:pt x="2768196" y="1089557"/>
                      <a:pt x="2773829" y="1084052"/>
                      <a:pt x="2777827" y="1080278"/>
                    </a:cubicBezTo>
                    <a:lnTo>
                      <a:pt x="2782727" y="1075796"/>
                    </a:lnTo>
                    <a:lnTo>
                      <a:pt x="2775000" y="1071907"/>
                    </a:lnTo>
                    <a:cubicBezTo>
                      <a:pt x="2750101" y="1053523"/>
                      <a:pt x="2736122" y="1030544"/>
                      <a:pt x="2730689" y="1020203"/>
                    </a:cubicBezTo>
                    <a:lnTo>
                      <a:pt x="2729326" y="1017405"/>
                    </a:lnTo>
                    <a:lnTo>
                      <a:pt x="2720110" y="1019276"/>
                    </a:lnTo>
                    <a:cubicBezTo>
                      <a:pt x="2709346" y="1021087"/>
                      <a:pt x="2702995" y="1021853"/>
                      <a:pt x="2702995" y="1021853"/>
                    </a:cubicBezTo>
                    <a:cubicBezTo>
                      <a:pt x="2702995" y="1021853"/>
                      <a:pt x="2729553" y="965175"/>
                      <a:pt x="2808197" y="922783"/>
                    </a:cubicBezTo>
                    <a:cubicBezTo>
                      <a:pt x="2847774" y="901591"/>
                      <a:pt x="2892965" y="887931"/>
                      <a:pt x="2928267" y="879569"/>
                    </a:cubicBezTo>
                    <a:lnTo>
                      <a:pt x="2949206" y="875318"/>
                    </a:lnTo>
                    <a:lnTo>
                      <a:pt x="2917922" y="862404"/>
                    </a:lnTo>
                    <a:cubicBezTo>
                      <a:pt x="2883644" y="846829"/>
                      <a:pt x="2840623" y="823721"/>
                      <a:pt x="2805644" y="793593"/>
                    </a:cubicBezTo>
                    <a:cubicBezTo>
                      <a:pt x="2735170" y="733329"/>
                      <a:pt x="2723422" y="667964"/>
                      <a:pt x="2723422" y="667964"/>
                    </a:cubicBezTo>
                    <a:cubicBezTo>
                      <a:pt x="2723422" y="667964"/>
                      <a:pt x="2825554" y="700139"/>
                      <a:pt x="2895518" y="760395"/>
                    </a:cubicBezTo>
                    <a:cubicBezTo>
                      <a:pt x="2930756" y="790527"/>
                      <a:pt x="2951310" y="821934"/>
                      <a:pt x="2963054" y="845808"/>
                    </a:cubicBezTo>
                    <a:lnTo>
                      <a:pt x="2973048" y="870541"/>
                    </a:lnTo>
                    <a:lnTo>
                      <a:pt x="2988973" y="868143"/>
                    </a:lnTo>
                    <a:cubicBezTo>
                      <a:pt x="2988973" y="868143"/>
                      <a:pt x="2987312" y="871686"/>
                      <a:pt x="2983594" y="877663"/>
                    </a:cubicBezTo>
                    <a:lnTo>
                      <a:pt x="2977656" y="885739"/>
                    </a:lnTo>
                    <a:lnTo>
                      <a:pt x="2977733" y="886024"/>
                    </a:lnTo>
                    <a:lnTo>
                      <a:pt x="2977506" y="885945"/>
                    </a:lnTo>
                    <a:lnTo>
                      <a:pt x="2965864" y="901784"/>
                    </a:lnTo>
                    <a:cubicBezTo>
                      <a:pt x="2957629" y="911519"/>
                      <a:pt x="2946937" y="922578"/>
                      <a:pt x="2933389" y="933853"/>
                    </a:cubicBezTo>
                    <a:lnTo>
                      <a:pt x="2884347" y="966830"/>
                    </a:lnTo>
                    <a:lnTo>
                      <a:pt x="2908761" y="979394"/>
                    </a:lnTo>
                    <a:lnTo>
                      <a:pt x="2957821" y="948835"/>
                    </a:lnTo>
                    <a:cubicBezTo>
                      <a:pt x="2980416" y="936835"/>
                      <a:pt x="3003747" y="926430"/>
                      <a:pt x="3026032" y="917573"/>
                    </a:cubicBezTo>
                    <a:lnTo>
                      <a:pt x="3058488" y="906060"/>
                    </a:lnTo>
                    <a:lnTo>
                      <a:pt x="3052220" y="902110"/>
                    </a:lnTo>
                    <a:cubicBezTo>
                      <a:pt x="3027465" y="885666"/>
                      <a:pt x="2974418" y="846315"/>
                      <a:pt x="2946083" y="794608"/>
                    </a:cubicBezTo>
                    <a:cubicBezTo>
                      <a:pt x="2908797" y="725666"/>
                      <a:pt x="2929224" y="660301"/>
                      <a:pt x="2929224" y="660301"/>
                    </a:cubicBezTo>
                    <a:close/>
                    <a:moveTo>
                      <a:pt x="3643312" y="656000"/>
                    </a:moveTo>
                    <a:cubicBezTo>
                      <a:pt x="3700261" y="657366"/>
                      <a:pt x="3742200" y="670002"/>
                      <a:pt x="3742200" y="670002"/>
                    </a:cubicBezTo>
                    <a:cubicBezTo>
                      <a:pt x="3742200" y="670002"/>
                      <a:pt x="3678366" y="711371"/>
                      <a:pt x="3593083" y="723111"/>
                    </a:cubicBezTo>
                    <a:cubicBezTo>
                      <a:pt x="3507800" y="734859"/>
                      <a:pt x="3433241" y="712386"/>
                      <a:pt x="3433241" y="712386"/>
                    </a:cubicBezTo>
                    <a:cubicBezTo>
                      <a:pt x="3433241" y="712386"/>
                      <a:pt x="3497075" y="671026"/>
                      <a:pt x="3582358" y="659277"/>
                    </a:cubicBezTo>
                    <a:cubicBezTo>
                      <a:pt x="3603679" y="656342"/>
                      <a:pt x="3624330" y="655545"/>
                      <a:pt x="3643312" y="656000"/>
                    </a:cubicBezTo>
                    <a:close/>
                    <a:moveTo>
                      <a:pt x="7237244" y="653662"/>
                    </a:moveTo>
                    <a:cubicBezTo>
                      <a:pt x="7237244" y="653662"/>
                      <a:pt x="7231628" y="714941"/>
                      <a:pt x="7178012" y="776736"/>
                    </a:cubicBezTo>
                    <a:cubicBezTo>
                      <a:pt x="7151200" y="807629"/>
                      <a:pt x="7117367" y="832906"/>
                      <a:pt x="7090238" y="850460"/>
                    </a:cubicBezTo>
                    <a:lnTo>
                      <a:pt x="7090041" y="850577"/>
                    </a:lnTo>
                    <a:lnTo>
                      <a:pt x="7100525" y="854377"/>
                    </a:lnTo>
                    <a:cubicBezTo>
                      <a:pt x="7120465" y="862469"/>
                      <a:pt x="7141371" y="871981"/>
                      <a:pt x="7161671" y="882962"/>
                    </a:cubicBezTo>
                    <a:cubicBezTo>
                      <a:pt x="7242869" y="926360"/>
                      <a:pt x="7283722" y="976923"/>
                      <a:pt x="7283722" y="976923"/>
                    </a:cubicBezTo>
                    <a:cubicBezTo>
                      <a:pt x="7283722" y="976923"/>
                      <a:pt x="7192822" y="956496"/>
                      <a:pt x="7111624" y="912573"/>
                    </a:cubicBezTo>
                    <a:cubicBezTo>
                      <a:pt x="7091325" y="901722"/>
                      <a:pt x="7073547" y="890423"/>
                      <a:pt x="7058298" y="879580"/>
                    </a:cubicBezTo>
                    <a:lnTo>
                      <a:pt x="7050778" y="873613"/>
                    </a:lnTo>
                    <a:lnTo>
                      <a:pt x="7042682" y="877844"/>
                    </a:lnTo>
                    <a:lnTo>
                      <a:pt x="7044218" y="868409"/>
                    </a:lnTo>
                    <a:lnTo>
                      <a:pt x="7020149" y="849315"/>
                    </a:lnTo>
                    <a:cubicBezTo>
                      <a:pt x="7009968" y="840283"/>
                      <a:pt x="7002324" y="832607"/>
                      <a:pt x="6997225" y="827189"/>
                    </a:cubicBezTo>
                    <a:lnTo>
                      <a:pt x="6992501" y="821894"/>
                    </a:lnTo>
                    <a:lnTo>
                      <a:pt x="6966617" y="846963"/>
                    </a:lnTo>
                    <a:lnTo>
                      <a:pt x="6939369" y="867119"/>
                    </a:lnTo>
                    <a:lnTo>
                      <a:pt x="6993416" y="887883"/>
                    </a:lnTo>
                    <a:cubicBezTo>
                      <a:pt x="7016156" y="897482"/>
                      <a:pt x="7040126" y="908621"/>
                      <a:pt x="7063616" y="921260"/>
                    </a:cubicBezTo>
                    <a:cubicBezTo>
                      <a:pt x="7158093" y="971814"/>
                      <a:pt x="7209671" y="1027477"/>
                      <a:pt x="7209671" y="1027477"/>
                    </a:cubicBezTo>
                    <a:cubicBezTo>
                      <a:pt x="7209671" y="1027477"/>
                      <a:pt x="7184265" y="1020840"/>
                      <a:pt x="7147113" y="1007882"/>
                    </a:cubicBezTo>
                    <a:lnTo>
                      <a:pt x="7130936" y="1001667"/>
                    </a:lnTo>
                    <a:lnTo>
                      <a:pt x="7123053" y="1009797"/>
                    </a:lnTo>
                    <a:cubicBezTo>
                      <a:pt x="7106009" y="1025181"/>
                      <a:pt x="7079708" y="1044076"/>
                      <a:pt x="7042682" y="1058121"/>
                    </a:cubicBezTo>
                    <a:cubicBezTo>
                      <a:pt x="7005403" y="1071908"/>
                      <a:pt x="6964421" y="1078162"/>
                      <a:pt x="6932759" y="1080970"/>
                    </a:cubicBezTo>
                    <a:lnTo>
                      <a:pt x="6904402" y="1082110"/>
                    </a:lnTo>
                    <a:lnTo>
                      <a:pt x="6919103" y="1090926"/>
                    </a:lnTo>
                    <a:cubicBezTo>
                      <a:pt x="6943743" y="1106885"/>
                      <a:pt x="6974256" y="1129610"/>
                      <a:pt x="6997744" y="1156676"/>
                    </a:cubicBezTo>
                    <a:cubicBezTo>
                      <a:pt x="7044729" y="1210808"/>
                      <a:pt x="7046767" y="1261869"/>
                      <a:pt x="7046767" y="1261869"/>
                    </a:cubicBezTo>
                    <a:cubicBezTo>
                      <a:pt x="7046767" y="1261869"/>
                      <a:pt x="6971701" y="1225102"/>
                      <a:pt x="6924717" y="1170978"/>
                    </a:cubicBezTo>
                    <a:cubicBezTo>
                      <a:pt x="6901224" y="1143912"/>
                      <a:pt x="6888968" y="1117612"/>
                      <a:pt x="6882586" y="1098078"/>
                    </a:cubicBezTo>
                    <a:lnTo>
                      <a:pt x="6878869" y="1083135"/>
                    </a:lnTo>
                    <a:lnTo>
                      <a:pt x="6878755" y="1083140"/>
                    </a:lnTo>
                    <a:lnTo>
                      <a:pt x="6878842" y="1083027"/>
                    </a:lnTo>
                    <a:lnTo>
                      <a:pt x="6876746" y="1074602"/>
                    </a:lnTo>
                    <a:cubicBezTo>
                      <a:pt x="6875821" y="1068968"/>
                      <a:pt x="6875693" y="1065776"/>
                      <a:pt x="6875693" y="1065776"/>
                    </a:cubicBezTo>
                    <a:lnTo>
                      <a:pt x="6887792" y="1072174"/>
                    </a:lnTo>
                    <a:lnTo>
                      <a:pt x="6899980" y="1059604"/>
                    </a:lnTo>
                    <a:lnTo>
                      <a:pt x="6897152" y="1058799"/>
                    </a:lnTo>
                    <a:lnTo>
                      <a:pt x="6878397" y="1052719"/>
                    </a:lnTo>
                    <a:lnTo>
                      <a:pt x="6847991" y="1065455"/>
                    </a:lnTo>
                    <a:cubicBezTo>
                      <a:pt x="6834905" y="1069955"/>
                      <a:pt x="6823447" y="1073099"/>
                      <a:pt x="6815260" y="1075118"/>
                    </a:cubicBezTo>
                    <a:lnTo>
                      <a:pt x="6809161" y="1076474"/>
                    </a:lnTo>
                    <a:lnTo>
                      <a:pt x="6830887" y="1094525"/>
                    </a:lnTo>
                    <a:cubicBezTo>
                      <a:pt x="6845178" y="1107428"/>
                      <a:pt x="6859733" y="1121824"/>
                      <a:pt x="6873139" y="1137272"/>
                    </a:cubicBezTo>
                    <a:cubicBezTo>
                      <a:pt x="6927271" y="1199059"/>
                      <a:pt x="6942589" y="1254722"/>
                      <a:pt x="6942589" y="1254722"/>
                    </a:cubicBezTo>
                    <a:cubicBezTo>
                      <a:pt x="6942589" y="1254722"/>
                      <a:pt x="6870585" y="1209784"/>
                      <a:pt x="6816960" y="1147997"/>
                    </a:cubicBezTo>
                    <a:cubicBezTo>
                      <a:pt x="6762828" y="1086202"/>
                      <a:pt x="6747510" y="1030539"/>
                      <a:pt x="6747510" y="1030539"/>
                    </a:cubicBezTo>
                    <a:cubicBezTo>
                      <a:pt x="6747510" y="1030539"/>
                      <a:pt x="6765511" y="1041774"/>
                      <a:pt x="6790215" y="1060733"/>
                    </a:cubicBezTo>
                    <a:lnTo>
                      <a:pt x="6803307" y="1071610"/>
                    </a:lnTo>
                    <a:lnTo>
                      <a:pt x="6803850" y="1068575"/>
                    </a:lnTo>
                    <a:cubicBezTo>
                      <a:pt x="6805190" y="1062630"/>
                      <a:pt x="6807520" y="1054252"/>
                      <a:pt x="6811478" y="1044517"/>
                    </a:cubicBezTo>
                    <a:lnTo>
                      <a:pt x="6818602" y="1031333"/>
                    </a:lnTo>
                    <a:lnTo>
                      <a:pt x="6789113" y="1020004"/>
                    </a:lnTo>
                    <a:lnTo>
                      <a:pt x="6772323" y="1012021"/>
                    </a:lnTo>
                    <a:lnTo>
                      <a:pt x="6731183" y="1029638"/>
                    </a:lnTo>
                    <a:lnTo>
                      <a:pt x="6701257" y="1038209"/>
                    </a:lnTo>
                    <a:lnTo>
                      <a:pt x="6716293" y="1057034"/>
                    </a:lnTo>
                    <a:cubicBezTo>
                      <a:pt x="6731037" y="1078163"/>
                      <a:pt x="6737292" y="1092335"/>
                      <a:pt x="6737292" y="1092335"/>
                    </a:cubicBezTo>
                    <a:lnTo>
                      <a:pt x="6732064" y="1090102"/>
                    </a:lnTo>
                    <a:lnTo>
                      <a:pt x="6761100" y="1128467"/>
                    </a:lnTo>
                    <a:cubicBezTo>
                      <a:pt x="6785874" y="1166098"/>
                      <a:pt x="6794495" y="1193959"/>
                      <a:pt x="6794495" y="1193959"/>
                    </a:cubicBezTo>
                    <a:cubicBezTo>
                      <a:pt x="6794495" y="1193959"/>
                      <a:pt x="6730662" y="1153613"/>
                      <a:pt x="6682146" y="1097443"/>
                    </a:cubicBezTo>
                    <a:cubicBezTo>
                      <a:pt x="6670017" y="1083527"/>
                      <a:pt x="6659963" y="1069962"/>
                      <a:pt x="6651704" y="1057443"/>
                    </a:cubicBezTo>
                    <a:lnTo>
                      <a:pt x="6647184" y="1049692"/>
                    </a:lnTo>
                    <a:lnTo>
                      <a:pt x="6640270" y="1050965"/>
                    </a:lnTo>
                    <a:lnTo>
                      <a:pt x="6644246" y="1044653"/>
                    </a:lnTo>
                    <a:lnTo>
                      <a:pt x="6644129" y="1044453"/>
                    </a:lnTo>
                    <a:lnTo>
                      <a:pt x="6636681" y="1040199"/>
                    </a:lnTo>
                    <a:lnTo>
                      <a:pt x="6590741" y="1007232"/>
                    </a:lnTo>
                    <a:lnTo>
                      <a:pt x="6563709" y="1015273"/>
                    </a:lnTo>
                    <a:lnTo>
                      <a:pt x="6598609" y="1045800"/>
                    </a:lnTo>
                    <a:cubicBezTo>
                      <a:pt x="6613138" y="1059420"/>
                      <a:pt x="6628138" y="1074581"/>
                      <a:pt x="6642308" y="1090795"/>
                    </a:cubicBezTo>
                    <a:cubicBezTo>
                      <a:pt x="6698994" y="1155652"/>
                      <a:pt x="6720444" y="1212846"/>
                      <a:pt x="6720444" y="1212846"/>
                    </a:cubicBezTo>
                    <a:cubicBezTo>
                      <a:pt x="6720444" y="1212846"/>
                      <a:pt x="6650487" y="1164846"/>
                      <a:pt x="6593792" y="1099989"/>
                    </a:cubicBezTo>
                    <a:cubicBezTo>
                      <a:pt x="6579623" y="1083775"/>
                      <a:pt x="6567655" y="1068040"/>
                      <a:pt x="6557674" y="1053557"/>
                    </a:cubicBezTo>
                    <a:lnTo>
                      <a:pt x="6537801" y="1021601"/>
                    </a:lnTo>
                    <a:lnTo>
                      <a:pt x="6510048" y="1026961"/>
                    </a:lnTo>
                    <a:cubicBezTo>
                      <a:pt x="6510048" y="1026961"/>
                      <a:pt x="6511485" y="1024408"/>
                      <a:pt x="6514517" y="1020107"/>
                    </a:cubicBezTo>
                    <a:lnTo>
                      <a:pt x="6527878" y="1003611"/>
                    </a:lnTo>
                    <a:lnTo>
                      <a:pt x="6527766" y="1003390"/>
                    </a:lnTo>
                    <a:lnTo>
                      <a:pt x="6499068" y="994087"/>
                    </a:lnTo>
                    <a:lnTo>
                      <a:pt x="6459564" y="978910"/>
                    </a:lnTo>
                    <a:lnTo>
                      <a:pt x="6455660" y="980177"/>
                    </a:lnTo>
                    <a:lnTo>
                      <a:pt x="6441708" y="983392"/>
                    </a:lnTo>
                    <a:lnTo>
                      <a:pt x="6469857" y="1007389"/>
                    </a:lnTo>
                    <a:cubicBezTo>
                      <a:pt x="6483334" y="1019789"/>
                      <a:pt x="6497154" y="1033610"/>
                      <a:pt x="6510049" y="1048420"/>
                    </a:cubicBezTo>
                    <a:cubicBezTo>
                      <a:pt x="6561626" y="1107652"/>
                      <a:pt x="6579498" y="1160770"/>
                      <a:pt x="6579498" y="1160770"/>
                    </a:cubicBezTo>
                    <a:cubicBezTo>
                      <a:pt x="6579498" y="1160770"/>
                      <a:pt x="6513110" y="1117354"/>
                      <a:pt x="6461533" y="1058122"/>
                    </a:cubicBezTo>
                    <a:cubicBezTo>
                      <a:pt x="6442191" y="1035906"/>
                      <a:pt x="6427589" y="1014553"/>
                      <a:pt x="6416893" y="996540"/>
                    </a:cubicBezTo>
                    <a:lnTo>
                      <a:pt x="6413289" y="989942"/>
                    </a:lnTo>
                    <a:lnTo>
                      <a:pt x="6409955" y="990710"/>
                    </a:lnTo>
                    <a:lnTo>
                      <a:pt x="6412156" y="987867"/>
                    </a:lnTo>
                    <a:lnTo>
                      <a:pt x="6403672" y="972334"/>
                    </a:lnTo>
                    <a:cubicBezTo>
                      <a:pt x="6400171" y="965307"/>
                      <a:pt x="6397543" y="959425"/>
                      <a:pt x="6395682" y="954996"/>
                    </a:cubicBezTo>
                    <a:lnTo>
                      <a:pt x="6393607" y="949677"/>
                    </a:lnTo>
                    <a:lnTo>
                      <a:pt x="6372430" y="939608"/>
                    </a:lnTo>
                    <a:lnTo>
                      <a:pt x="6370748" y="940353"/>
                    </a:lnTo>
                    <a:lnTo>
                      <a:pt x="6340140" y="949748"/>
                    </a:lnTo>
                    <a:lnTo>
                      <a:pt x="6369810" y="971877"/>
                    </a:lnTo>
                    <a:cubicBezTo>
                      <a:pt x="6394514" y="992112"/>
                      <a:pt x="6407409" y="1006028"/>
                      <a:pt x="6407409" y="1006028"/>
                    </a:cubicBezTo>
                    <a:cubicBezTo>
                      <a:pt x="6407409" y="1006028"/>
                      <a:pt x="6401057" y="1004369"/>
                      <a:pt x="6390062" y="1001090"/>
                    </a:cubicBezTo>
                    <a:lnTo>
                      <a:pt x="6350916" y="988399"/>
                    </a:lnTo>
                    <a:lnTo>
                      <a:pt x="6357574" y="994222"/>
                    </a:lnTo>
                    <a:cubicBezTo>
                      <a:pt x="6372105" y="1007842"/>
                      <a:pt x="6387106" y="1023003"/>
                      <a:pt x="6401278" y="1039217"/>
                    </a:cubicBezTo>
                    <a:cubicBezTo>
                      <a:pt x="6457955" y="1104074"/>
                      <a:pt x="6479405" y="1161268"/>
                      <a:pt x="6479405" y="1161268"/>
                    </a:cubicBezTo>
                    <a:cubicBezTo>
                      <a:pt x="6479405" y="1161268"/>
                      <a:pt x="6409448" y="1113268"/>
                      <a:pt x="6352762" y="1048411"/>
                    </a:cubicBezTo>
                    <a:cubicBezTo>
                      <a:pt x="6338590" y="1032197"/>
                      <a:pt x="6326621" y="1016462"/>
                      <a:pt x="6316638" y="1001979"/>
                    </a:cubicBezTo>
                    <a:lnTo>
                      <a:pt x="6295077" y="967310"/>
                    </a:lnTo>
                    <a:lnTo>
                      <a:pt x="6282023" y="962295"/>
                    </a:lnTo>
                    <a:lnTo>
                      <a:pt x="6235319" y="940087"/>
                    </a:lnTo>
                    <a:lnTo>
                      <a:pt x="6239584" y="944556"/>
                    </a:lnTo>
                    <a:cubicBezTo>
                      <a:pt x="6257649" y="964663"/>
                      <a:pt x="6279992" y="992495"/>
                      <a:pt x="6297098" y="1023392"/>
                    </a:cubicBezTo>
                    <a:cubicBezTo>
                      <a:pt x="6331311" y="1085179"/>
                      <a:pt x="6332335" y="1135742"/>
                      <a:pt x="6332335" y="1135742"/>
                    </a:cubicBezTo>
                    <a:cubicBezTo>
                      <a:pt x="6332335" y="1135742"/>
                      <a:pt x="6277179" y="1086202"/>
                      <a:pt x="6242966" y="1024416"/>
                    </a:cubicBezTo>
                    <a:cubicBezTo>
                      <a:pt x="6225859" y="993518"/>
                      <a:pt x="6217050" y="965431"/>
                      <a:pt x="6212518" y="945068"/>
                    </a:cubicBezTo>
                    <a:lnTo>
                      <a:pt x="6209531" y="927457"/>
                    </a:lnTo>
                    <a:lnTo>
                      <a:pt x="6124092" y="873091"/>
                    </a:lnTo>
                    <a:cubicBezTo>
                      <a:pt x="6101186" y="855901"/>
                      <a:pt x="6084771" y="841198"/>
                      <a:pt x="6075303" y="832185"/>
                    </a:cubicBezTo>
                    <a:lnTo>
                      <a:pt x="6070802" y="827707"/>
                    </a:lnTo>
                    <a:lnTo>
                      <a:pt x="6020256" y="839099"/>
                    </a:lnTo>
                    <a:cubicBezTo>
                      <a:pt x="5978316" y="846822"/>
                      <a:pt x="5949334" y="849248"/>
                      <a:pt x="5949334" y="849248"/>
                    </a:cubicBezTo>
                    <a:cubicBezTo>
                      <a:pt x="5949334" y="849248"/>
                      <a:pt x="6001428" y="790523"/>
                      <a:pt x="6105091" y="748140"/>
                    </a:cubicBezTo>
                    <a:cubicBezTo>
                      <a:pt x="6208754" y="705747"/>
                      <a:pt x="6324681" y="696046"/>
                      <a:pt x="6324681" y="696046"/>
                    </a:cubicBezTo>
                    <a:cubicBezTo>
                      <a:pt x="6324681" y="696046"/>
                      <a:pt x="6272596" y="754771"/>
                      <a:pt x="6168925" y="797163"/>
                    </a:cubicBezTo>
                    <a:cubicBezTo>
                      <a:pt x="6143009" y="807759"/>
                      <a:pt x="6116327" y="816312"/>
                      <a:pt x="6090881" y="823182"/>
                    </a:cubicBezTo>
                    <a:lnTo>
                      <a:pt x="6077812" y="826127"/>
                    </a:lnTo>
                    <a:lnTo>
                      <a:pt x="6083115" y="827637"/>
                    </a:lnTo>
                    <a:lnTo>
                      <a:pt x="6089801" y="829804"/>
                    </a:lnTo>
                    <a:lnTo>
                      <a:pt x="6093549" y="828263"/>
                    </a:lnTo>
                    <a:cubicBezTo>
                      <a:pt x="6122801" y="816725"/>
                      <a:pt x="6192411" y="791545"/>
                      <a:pt x="6281265" y="774690"/>
                    </a:cubicBezTo>
                    <a:cubicBezTo>
                      <a:pt x="6399747" y="752225"/>
                      <a:pt x="6508518" y="753756"/>
                      <a:pt x="6508518" y="753756"/>
                    </a:cubicBezTo>
                    <a:cubicBezTo>
                      <a:pt x="6508518" y="753756"/>
                      <a:pt x="6424766" y="791031"/>
                      <a:pt x="6305785" y="813504"/>
                    </a:cubicBezTo>
                    <a:cubicBezTo>
                      <a:pt x="6246544" y="824737"/>
                      <a:pt x="6189731" y="829970"/>
                      <a:pt x="6147728" y="832395"/>
                    </a:cubicBezTo>
                    <a:lnTo>
                      <a:pt x="6101961" y="833746"/>
                    </a:lnTo>
                    <a:lnTo>
                      <a:pt x="6128326" y="842293"/>
                    </a:lnTo>
                    <a:cubicBezTo>
                      <a:pt x="6165477" y="855251"/>
                      <a:pt x="6214373" y="874530"/>
                      <a:pt x="6261354" y="899811"/>
                    </a:cubicBezTo>
                    <a:lnTo>
                      <a:pt x="6313443" y="931328"/>
                    </a:lnTo>
                    <a:lnTo>
                      <a:pt x="6332937" y="916540"/>
                    </a:lnTo>
                    <a:lnTo>
                      <a:pt x="6303362" y="898645"/>
                    </a:lnTo>
                    <a:cubicBezTo>
                      <a:pt x="6248998" y="861663"/>
                      <a:pt x="6219985" y="830352"/>
                      <a:pt x="6219985" y="830352"/>
                    </a:cubicBezTo>
                    <a:cubicBezTo>
                      <a:pt x="6219985" y="830352"/>
                      <a:pt x="6277149" y="845291"/>
                      <a:pt x="6345371" y="874088"/>
                    </a:cubicBezTo>
                    <a:lnTo>
                      <a:pt x="6372465" y="886971"/>
                    </a:lnTo>
                    <a:lnTo>
                      <a:pt x="6416489" y="867438"/>
                    </a:lnTo>
                    <a:cubicBezTo>
                      <a:pt x="6431474" y="862003"/>
                      <a:pt x="6445900" y="857774"/>
                      <a:pt x="6458475" y="854551"/>
                    </a:cubicBezTo>
                    <a:lnTo>
                      <a:pt x="6492696" y="847472"/>
                    </a:lnTo>
                    <a:lnTo>
                      <a:pt x="6440107" y="852176"/>
                    </a:lnTo>
                    <a:cubicBezTo>
                      <a:pt x="6356086" y="856846"/>
                      <a:pt x="6294036" y="852825"/>
                      <a:pt x="6294036" y="852825"/>
                    </a:cubicBezTo>
                    <a:cubicBezTo>
                      <a:pt x="6294036" y="852825"/>
                      <a:pt x="6386983" y="819627"/>
                      <a:pt x="6512603" y="803802"/>
                    </a:cubicBezTo>
                    <a:cubicBezTo>
                      <a:pt x="6544010" y="799844"/>
                      <a:pt x="6574459" y="797321"/>
                      <a:pt x="6602467" y="795765"/>
                    </a:cubicBezTo>
                    <a:lnTo>
                      <a:pt x="6667750" y="793817"/>
                    </a:lnTo>
                    <a:lnTo>
                      <a:pt x="6704202" y="758385"/>
                    </a:lnTo>
                    <a:cubicBezTo>
                      <a:pt x="6746931" y="722480"/>
                      <a:pt x="6788870" y="700647"/>
                      <a:pt x="6788870" y="700647"/>
                    </a:cubicBezTo>
                    <a:cubicBezTo>
                      <a:pt x="6788870" y="700647"/>
                      <a:pt x="6783989" y="733109"/>
                      <a:pt x="6759789" y="774328"/>
                    </a:cubicBezTo>
                    <a:lnTo>
                      <a:pt x="6744869" y="795033"/>
                    </a:lnTo>
                    <a:lnTo>
                      <a:pt x="6748534" y="795115"/>
                    </a:lnTo>
                    <a:lnTo>
                      <a:pt x="6743649" y="796726"/>
                    </a:lnTo>
                    <a:lnTo>
                      <a:pt x="6728615" y="817589"/>
                    </a:lnTo>
                    <a:cubicBezTo>
                      <a:pt x="6702826" y="847209"/>
                      <a:pt x="6671292" y="871723"/>
                      <a:pt x="6646205" y="888831"/>
                    </a:cubicBezTo>
                    <a:lnTo>
                      <a:pt x="6630894" y="898537"/>
                    </a:lnTo>
                    <a:lnTo>
                      <a:pt x="6635416" y="900002"/>
                    </a:lnTo>
                    <a:lnTo>
                      <a:pt x="6691201" y="921434"/>
                    </a:lnTo>
                    <a:lnTo>
                      <a:pt x="6713297" y="917166"/>
                    </a:lnTo>
                    <a:cubicBezTo>
                      <a:pt x="6713297" y="917166"/>
                      <a:pt x="6711860" y="919719"/>
                      <a:pt x="6708828" y="924020"/>
                    </a:cubicBezTo>
                    <a:lnTo>
                      <a:pt x="6705815" y="927740"/>
                    </a:lnTo>
                    <a:lnTo>
                      <a:pt x="6764664" y="955722"/>
                    </a:lnTo>
                    <a:lnTo>
                      <a:pt x="6775072" y="951266"/>
                    </a:lnTo>
                    <a:lnTo>
                      <a:pt x="6819032" y="938675"/>
                    </a:lnTo>
                    <a:lnTo>
                      <a:pt x="6788563" y="919961"/>
                    </a:lnTo>
                    <a:lnTo>
                      <a:pt x="6758848" y="897121"/>
                    </a:lnTo>
                    <a:lnTo>
                      <a:pt x="6755173" y="899294"/>
                    </a:lnTo>
                    <a:lnTo>
                      <a:pt x="6756288" y="895153"/>
                    </a:lnTo>
                    <a:lnTo>
                      <a:pt x="6747319" y="888259"/>
                    </a:lnTo>
                    <a:cubicBezTo>
                      <a:pt x="6725168" y="869427"/>
                      <a:pt x="6713804" y="856403"/>
                      <a:pt x="6713804" y="856403"/>
                    </a:cubicBezTo>
                    <a:cubicBezTo>
                      <a:pt x="6713804" y="856403"/>
                      <a:pt x="6719741" y="857839"/>
                      <a:pt x="6729994" y="860720"/>
                    </a:cubicBezTo>
                    <a:lnTo>
                      <a:pt x="6764465" y="871352"/>
                    </a:lnTo>
                    <a:lnTo>
                      <a:pt x="6768577" y="860290"/>
                    </a:lnTo>
                    <a:cubicBezTo>
                      <a:pt x="6778790" y="836734"/>
                      <a:pt x="6796026" y="805071"/>
                      <a:pt x="6824115" y="772642"/>
                    </a:cubicBezTo>
                    <a:cubicBezTo>
                      <a:pt x="6880286" y="708301"/>
                      <a:pt x="6958929" y="664894"/>
                      <a:pt x="6958929" y="664894"/>
                    </a:cubicBezTo>
                    <a:cubicBezTo>
                      <a:pt x="6958929" y="664894"/>
                      <a:pt x="6946166" y="726689"/>
                      <a:pt x="6889996" y="791537"/>
                    </a:cubicBezTo>
                    <a:cubicBezTo>
                      <a:pt x="6861906" y="823712"/>
                      <a:pt x="6828201" y="850651"/>
                      <a:pt x="6801517" y="869547"/>
                    </a:cubicBezTo>
                    <a:lnTo>
                      <a:pt x="6786904" y="879219"/>
                    </a:lnTo>
                    <a:lnTo>
                      <a:pt x="6830358" y="895397"/>
                    </a:lnTo>
                    <a:cubicBezTo>
                      <a:pt x="6851400" y="904086"/>
                      <a:pt x="6873519" y="914235"/>
                      <a:pt x="6895096" y="925853"/>
                    </a:cubicBezTo>
                    <a:lnTo>
                      <a:pt x="6922464" y="942664"/>
                    </a:lnTo>
                    <a:lnTo>
                      <a:pt x="6944764" y="933321"/>
                    </a:lnTo>
                    <a:lnTo>
                      <a:pt x="6972421" y="925155"/>
                    </a:lnTo>
                    <a:lnTo>
                      <a:pt x="6951406" y="912440"/>
                    </a:lnTo>
                    <a:lnTo>
                      <a:pt x="6913737" y="884345"/>
                    </a:lnTo>
                    <a:lnTo>
                      <a:pt x="6897404" y="894362"/>
                    </a:lnTo>
                    <a:cubicBezTo>
                      <a:pt x="6889895" y="898591"/>
                      <a:pt x="6885395" y="900826"/>
                      <a:pt x="6885395" y="900826"/>
                    </a:cubicBezTo>
                    <a:cubicBezTo>
                      <a:pt x="6885395" y="900826"/>
                      <a:pt x="6885778" y="897411"/>
                      <a:pt x="6887110" y="891418"/>
                    </a:cubicBezTo>
                    <a:lnTo>
                      <a:pt x="6894052" y="868124"/>
                    </a:lnTo>
                    <a:lnTo>
                      <a:pt x="6877565" y="853634"/>
                    </a:lnTo>
                    <a:cubicBezTo>
                      <a:pt x="6871254" y="847626"/>
                      <a:pt x="6868030" y="844147"/>
                      <a:pt x="6868030" y="844147"/>
                    </a:cubicBezTo>
                    <a:cubicBezTo>
                      <a:pt x="6868030" y="844147"/>
                      <a:pt x="6874382" y="845807"/>
                      <a:pt x="6885377" y="849087"/>
                    </a:cubicBezTo>
                    <a:lnTo>
                      <a:pt x="6900407" y="853960"/>
                    </a:lnTo>
                    <a:lnTo>
                      <a:pt x="6911030" y="831241"/>
                    </a:lnTo>
                    <a:cubicBezTo>
                      <a:pt x="6918426" y="818291"/>
                      <a:pt x="6927906" y="804439"/>
                      <a:pt x="6940035" y="790523"/>
                    </a:cubicBezTo>
                    <a:cubicBezTo>
                      <a:pt x="6988551" y="734344"/>
                      <a:pt x="7060555" y="698600"/>
                      <a:pt x="7060555" y="698600"/>
                    </a:cubicBezTo>
                    <a:cubicBezTo>
                      <a:pt x="7060555" y="698600"/>
                      <a:pt x="7054432" y="753240"/>
                      <a:pt x="7005916" y="808903"/>
                    </a:cubicBezTo>
                    <a:lnTo>
                      <a:pt x="6994591" y="819870"/>
                    </a:lnTo>
                    <a:lnTo>
                      <a:pt x="7005045" y="822490"/>
                    </a:lnTo>
                    <a:cubicBezTo>
                      <a:pt x="7014836" y="825091"/>
                      <a:pt x="7028735" y="829017"/>
                      <a:pt x="7045173" y="834316"/>
                    </a:cubicBezTo>
                    <a:lnTo>
                      <a:pt x="7053213" y="837230"/>
                    </a:lnTo>
                    <a:lnTo>
                      <a:pt x="7070044" y="800070"/>
                    </a:lnTo>
                    <a:cubicBezTo>
                      <a:pt x="7078111" y="785635"/>
                      <a:pt x="7088517" y="770219"/>
                      <a:pt x="7101923" y="754770"/>
                    </a:cubicBezTo>
                    <a:cubicBezTo>
                      <a:pt x="7155539" y="692984"/>
                      <a:pt x="7237244" y="653662"/>
                      <a:pt x="7237244" y="653662"/>
                    </a:cubicBezTo>
                    <a:close/>
                    <a:moveTo>
                      <a:pt x="423864" y="653154"/>
                    </a:moveTo>
                    <a:cubicBezTo>
                      <a:pt x="423864" y="653154"/>
                      <a:pt x="539783" y="662856"/>
                      <a:pt x="643456" y="705248"/>
                    </a:cubicBezTo>
                    <a:cubicBezTo>
                      <a:pt x="747117" y="747632"/>
                      <a:pt x="799212" y="806357"/>
                      <a:pt x="799212" y="806357"/>
                    </a:cubicBezTo>
                    <a:cubicBezTo>
                      <a:pt x="799212" y="806357"/>
                      <a:pt x="770230" y="803931"/>
                      <a:pt x="728290" y="796207"/>
                    </a:cubicBezTo>
                    <a:lnTo>
                      <a:pt x="677730" y="784810"/>
                    </a:lnTo>
                    <a:lnTo>
                      <a:pt x="673233" y="789284"/>
                    </a:lnTo>
                    <a:cubicBezTo>
                      <a:pt x="654298" y="807309"/>
                      <a:pt x="607571" y="848099"/>
                      <a:pt x="536714" y="886014"/>
                    </a:cubicBezTo>
                    <a:cubicBezTo>
                      <a:pt x="442752" y="936577"/>
                      <a:pt x="341127" y="963127"/>
                      <a:pt x="341127" y="963127"/>
                    </a:cubicBezTo>
                    <a:cubicBezTo>
                      <a:pt x="341127" y="963127"/>
                      <a:pt x="392705" y="907464"/>
                      <a:pt x="487182" y="856910"/>
                    </a:cubicBezTo>
                    <a:cubicBezTo>
                      <a:pt x="534163" y="831633"/>
                      <a:pt x="583059" y="812355"/>
                      <a:pt x="620210" y="799396"/>
                    </a:cubicBezTo>
                    <a:lnTo>
                      <a:pt x="646556" y="790854"/>
                    </a:lnTo>
                    <a:lnTo>
                      <a:pt x="600810" y="789503"/>
                    </a:lnTo>
                    <a:cubicBezTo>
                      <a:pt x="558809" y="787078"/>
                      <a:pt x="501997" y="781844"/>
                      <a:pt x="442761" y="770612"/>
                    </a:cubicBezTo>
                    <a:cubicBezTo>
                      <a:pt x="323772" y="748139"/>
                      <a:pt x="240019" y="710864"/>
                      <a:pt x="240019" y="710864"/>
                    </a:cubicBezTo>
                    <a:cubicBezTo>
                      <a:pt x="240019" y="710864"/>
                      <a:pt x="348791" y="709324"/>
                      <a:pt x="467272" y="731798"/>
                    </a:cubicBezTo>
                    <a:cubicBezTo>
                      <a:pt x="556514" y="748646"/>
                      <a:pt x="625930" y="773830"/>
                      <a:pt x="655061" y="785369"/>
                    </a:cubicBezTo>
                    <a:lnTo>
                      <a:pt x="658758" y="786897"/>
                    </a:lnTo>
                    <a:lnTo>
                      <a:pt x="665421" y="784737"/>
                    </a:lnTo>
                    <a:lnTo>
                      <a:pt x="670716" y="783229"/>
                    </a:lnTo>
                    <a:lnTo>
                      <a:pt x="657665" y="780287"/>
                    </a:lnTo>
                    <a:cubicBezTo>
                      <a:pt x="632219" y="773416"/>
                      <a:pt x="605537" y="764861"/>
                      <a:pt x="579621" y="754263"/>
                    </a:cubicBezTo>
                    <a:cubicBezTo>
                      <a:pt x="475950" y="711879"/>
                      <a:pt x="423864" y="653154"/>
                      <a:pt x="423864" y="653154"/>
                    </a:cubicBezTo>
                    <a:close/>
                    <a:moveTo>
                      <a:pt x="5596460" y="648553"/>
                    </a:moveTo>
                    <a:cubicBezTo>
                      <a:pt x="5596460" y="648553"/>
                      <a:pt x="5616887" y="713917"/>
                      <a:pt x="5579603" y="782860"/>
                    </a:cubicBezTo>
                    <a:cubicBezTo>
                      <a:pt x="5551267" y="834566"/>
                      <a:pt x="5498219" y="873922"/>
                      <a:pt x="5473465" y="890368"/>
                    </a:cubicBezTo>
                    <a:lnTo>
                      <a:pt x="5467387" y="894199"/>
                    </a:lnTo>
                    <a:lnTo>
                      <a:pt x="5500155" y="905824"/>
                    </a:lnTo>
                    <a:cubicBezTo>
                      <a:pt x="5522442" y="914681"/>
                      <a:pt x="5545773" y="925085"/>
                      <a:pt x="5568371" y="937085"/>
                    </a:cubicBezTo>
                    <a:lnTo>
                      <a:pt x="5617197" y="967498"/>
                    </a:lnTo>
                    <a:lnTo>
                      <a:pt x="5641324" y="955082"/>
                    </a:lnTo>
                    <a:lnTo>
                      <a:pt x="5592286" y="922113"/>
                    </a:lnTo>
                    <a:cubicBezTo>
                      <a:pt x="5578737" y="910838"/>
                      <a:pt x="5568044" y="899779"/>
                      <a:pt x="5559810" y="890044"/>
                    </a:cubicBezTo>
                    <a:lnTo>
                      <a:pt x="5548465" y="874608"/>
                    </a:lnTo>
                    <a:lnTo>
                      <a:pt x="5547944" y="874791"/>
                    </a:lnTo>
                    <a:lnTo>
                      <a:pt x="5548117" y="874135"/>
                    </a:lnTo>
                    <a:lnTo>
                      <a:pt x="5542081" y="865923"/>
                    </a:lnTo>
                    <a:cubicBezTo>
                      <a:pt x="5538363" y="859946"/>
                      <a:pt x="5536703" y="856403"/>
                      <a:pt x="5536703" y="856403"/>
                    </a:cubicBezTo>
                    <a:lnTo>
                      <a:pt x="5552823" y="858830"/>
                    </a:lnTo>
                    <a:lnTo>
                      <a:pt x="5562628" y="834576"/>
                    </a:lnTo>
                    <a:cubicBezTo>
                      <a:pt x="5574374" y="810701"/>
                      <a:pt x="5594929" y="779294"/>
                      <a:pt x="5630166" y="749162"/>
                    </a:cubicBezTo>
                    <a:cubicBezTo>
                      <a:pt x="5700123" y="688907"/>
                      <a:pt x="5802255" y="656732"/>
                      <a:pt x="5802255" y="656732"/>
                    </a:cubicBezTo>
                    <a:cubicBezTo>
                      <a:pt x="5802255" y="656732"/>
                      <a:pt x="5790515" y="722096"/>
                      <a:pt x="5720042" y="782352"/>
                    </a:cubicBezTo>
                    <a:cubicBezTo>
                      <a:pt x="5685059" y="812484"/>
                      <a:pt x="5642035" y="835594"/>
                      <a:pt x="5607756" y="851170"/>
                    </a:cubicBezTo>
                    <a:lnTo>
                      <a:pt x="5577293" y="863745"/>
                    </a:lnTo>
                    <a:lnTo>
                      <a:pt x="5597409" y="867829"/>
                    </a:lnTo>
                    <a:cubicBezTo>
                      <a:pt x="5632709" y="876191"/>
                      <a:pt x="5677903" y="889851"/>
                      <a:pt x="5717479" y="911042"/>
                    </a:cubicBezTo>
                    <a:cubicBezTo>
                      <a:pt x="5796122" y="953435"/>
                      <a:pt x="5822681" y="1010112"/>
                      <a:pt x="5822681" y="1010112"/>
                    </a:cubicBezTo>
                    <a:cubicBezTo>
                      <a:pt x="5822681" y="1010112"/>
                      <a:pt x="5816329" y="1009346"/>
                      <a:pt x="5805565" y="1007535"/>
                    </a:cubicBezTo>
                    <a:lnTo>
                      <a:pt x="5796348" y="1005664"/>
                    </a:lnTo>
                    <a:lnTo>
                      <a:pt x="5794989" y="1008456"/>
                    </a:lnTo>
                    <a:cubicBezTo>
                      <a:pt x="5789555" y="1018797"/>
                      <a:pt x="5775576" y="1041776"/>
                      <a:pt x="5750677" y="1060160"/>
                    </a:cubicBezTo>
                    <a:lnTo>
                      <a:pt x="5742945" y="1064051"/>
                    </a:lnTo>
                    <a:lnTo>
                      <a:pt x="5747843" y="1068531"/>
                    </a:lnTo>
                    <a:cubicBezTo>
                      <a:pt x="5751841" y="1072305"/>
                      <a:pt x="5757474" y="1077810"/>
                      <a:pt x="5764017" y="1084736"/>
                    </a:cubicBezTo>
                    <a:lnTo>
                      <a:pt x="5767119" y="1088282"/>
                    </a:lnTo>
                    <a:lnTo>
                      <a:pt x="5805833" y="1046880"/>
                    </a:lnTo>
                    <a:cubicBezTo>
                      <a:pt x="5842600" y="1019814"/>
                      <a:pt x="5888054" y="1012667"/>
                      <a:pt x="5888054" y="1012667"/>
                    </a:cubicBezTo>
                    <a:cubicBezTo>
                      <a:pt x="5888054" y="1012667"/>
                      <a:pt x="5873244" y="1049951"/>
                      <a:pt x="5836477" y="1077017"/>
                    </a:cubicBezTo>
                    <a:cubicBezTo>
                      <a:pt x="5818093" y="1090550"/>
                      <a:pt x="5797538" y="1099103"/>
                      <a:pt x="5781578" y="1104273"/>
                    </a:cubicBezTo>
                    <a:lnTo>
                      <a:pt x="5781194" y="1104371"/>
                    </a:lnTo>
                    <a:lnTo>
                      <a:pt x="5785648" y="1109462"/>
                    </a:lnTo>
                    <a:cubicBezTo>
                      <a:pt x="5793283" y="1118917"/>
                      <a:pt x="5801102" y="1129480"/>
                      <a:pt x="5808378" y="1140842"/>
                    </a:cubicBezTo>
                    <a:cubicBezTo>
                      <a:pt x="5837491" y="1185788"/>
                      <a:pt x="5846169" y="1226641"/>
                      <a:pt x="5846169" y="1226641"/>
                    </a:cubicBezTo>
                    <a:cubicBezTo>
                      <a:pt x="5846169" y="1226641"/>
                      <a:pt x="5808378" y="1193950"/>
                      <a:pt x="5779274" y="1148505"/>
                    </a:cubicBezTo>
                    <a:cubicBezTo>
                      <a:pt x="5771998" y="1137270"/>
                      <a:pt x="5765998" y="1126291"/>
                      <a:pt x="5761091" y="1116142"/>
                    </a:cubicBezTo>
                    <a:lnTo>
                      <a:pt x="5758542" y="1110138"/>
                    </a:lnTo>
                    <a:lnTo>
                      <a:pt x="5754255" y="1111230"/>
                    </a:lnTo>
                    <a:lnTo>
                      <a:pt x="5756731" y="1105874"/>
                    </a:lnTo>
                    <a:lnTo>
                      <a:pt x="5749465" y="1088758"/>
                    </a:lnTo>
                    <a:cubicBezTo>
                      <a:pt x="5746560" y="1080843"/>
                      <a:pt x="5744564" y="1074332"/>
                      <a:pt x="5743295" y="1069800"/>
                    </a:cubicBezTo>
                    <a:lnTo>
                      <a:pt x="5741953" y="1064551"/>
                    </a:lnTo>
                    <a:lnTo>
                      <a:pt x="5708477" y="1081398"/>
                    </a:lnTo>
                    <a:lnTo>
                      <a:pt x="5729836" y="1106926"/>
                    </a:lnTo>
                    <a:cubicBezTo>
                      <a:pt x="5738454" y="1117961"/>
                      <a:pt x="5747359" y="1130248"/>
                      <a:pt x="5755786" y="1143396"/>
                    </a:cubicBezTo>
                    <a:cubicBezTo>
                      <a:pt x="5789483" y="1195997"/>
                      <a:pt x="5802255" y="1241959"/>
                      <a:pt x="5802255" y="1241959"/>
                    </a:cubicBezTo>
                    <a:cubicBezTo>
                      <a:pt x="5802255" y="1241959"/>
                      <a:pt x="5760886" y="1203153"/>
                      <a:pt x="5727180" y="1150552"/>
                    </a:cubicBezTo>
                    <a:cubicBezTo>
                      <a:pt x="5718754" y="1137402"/>
                      <a:pt x="5711636" y="1124666"/>
                      <a:pt x="5705700" y="1112960"/>
                    </a:cubicBezTo>
                    <a:lnTo>
                      <a:pt x="5693780" y="1086944"/>
                    </a:lnTo>
                    <a:lnTo>
                      <a:pt x="5677142" y="1091311"/>
                    </a:lnTo>
                    <a:cubicBezTo>
                      <a:pt x="5677142" y="1091311"/>
                      <a:pt x="5678004" y="1089268"/>
                      <a:pt x="5679815" y="1085822"/>
                    </a:cubicBezTo>
                    <a:lnTo>
                      <a:pt x="5687883" y="1072408"/>
                    </a:lnTo>
                    <a:lnTo>
                      <a:pt x="5683232" y="1059993"/>
                    </a:lnTo>
                    <a:cubicBezTo>
                      <a:pt x="5681509" y="1054862"/>
                      <a:pt x="5680711" y="1051989"/>
                      <a:pt x="5680711" y="1051989"/>
                    </a:cubicBezTo>
                    <a:cubicBezTo>
                      <a:pt x="5680711" y="1051989"/>
                      <a:pt x="5683297" y="1054415"/>
                      <a:pt x="5687702" y="1058876"/>
                    </a:cubicBezTo>
                    <a:lnTo>
                      <a:pt x="5694095" y="1065693"/>
                    </a:lnTo>
                    <a:lnTo>
                      <a:pt x="5724127" y="1034117"/>
                    </a:lnTo>
                    <a:cubicBezTo>
                      <a:pt x="5740722" y="1021862"/>
                      <a:pt x="5759106" y="1014074"/>
                      <a:pt x="5773341" y="1009350"/>
                    </a:cubicBezTo>
                    <a:lnTo>
                      <a:pt x="5791293" y="1004638"/>
                    </a:lnTo>
                    <a:lnTo>
                      <a:pt x="5761975" y="998686"/>
                    </a:lnTo>
                    <a:lnTo>
                      <a:pt x="5734309" y="990734"/>
                    </a:lnTo>
                    <a:lnTo>
                      <a:pt x="5701138" y="1023907"/>
                    </a:lnTo>
                    <a:lnTo>
                      <a:pt x="5691252" y="1029131"/>
                    </a:lnTo>
                    <a:lnTo>
                      <a:pt x="5694404" y="1032236"/>
                    </a:lnTo>
                    <a:cubicBezTo>
                      <a:pt x="5699934" y="1038260"/>
                      <a:pt x="5702678" y="1041771"/>
                      <a:pt x="5702678" y="1041771"/>
                    </a:cubicBezTo>
                    <a:cubicBezTo>
                      <a:pt x="5702678" y="1041771"/>
                      <a:pt x="5696295" y="1040367"/>
                      <a:pt x="5685308" y="1037511"/>
                    </a:cubicBezTo>
                    <a:lnTo>
                      <a:pt x="5678893" y="1035661"/>
                    </a:lnTo>
                    <a:lnTo>
                      <a:pt x="5644967" y="1053587"/>
                    </a:lnTo>
                    <a:lnTo>
                      <a:pt x="5636446" y="1056300"/>
                    </a:lnTo>
                    <a:lnTo>
                      <a:pt x="5653282" y="1075927"/>
                    </a:lnTo>
                    <a:cubicBezTo>
                      <a:pt x="5661278" y="1085980"/>
                      <a:pt x="5669481" y="1097183"/>
                      <a:pt x="5677142" y="1109183"/>
                    </a:cubicBezTo>
                    <a:cubicBezTo>
                      <a:pt x="5707777" y="1157191"/>
                      <a:pt x="5718502" y="1200082"/>
                      <a:pt x="5718502" y="1200082"/>
                    </a:cubicBezTo>
                    <a:cubicBezTo>
                      <a:pt x="5718502" y="1200082"/>
                      <a:pt x="5679180" y="1164854"/>
                      <a:pt x="5648536" y="1116846"/>
                    </a:cubicBezTo>
                    <a:cubicBezTo>
                      <a:pt x="5640877" y="1104846"/>
                      <a:pt x="5634463" y="1093165"/>
                      <a:pt x="5629150" y="1082393"/>
                    </a:cubicBezTo>
                    <a:lnTo>
                      <a:pt x="5619962" y="1061549"/>
                    </a:lnTo>
                    <a:lnTo>
                      <a:pt x="5617901" y="1062206"/>
                    </a:lnTo>
                    <a:lnTo>
                      <a:pt x="5619220" y="1059865"/>
                    </a:lnTo>
                    <a:lnTo>
                      <a:pt x="5616368" y="1053396"/>
                    </a:lnTo>
                    <a:cubicBezTo>
                      <a:pt x="5609857" y="1036671"/>
                      <a:pt x="5607176" y="1025946"/>
                      <a:pt x="5607176" y="1025946"/>
                    </a:cubicBezTo>
                    <a:cubicBezTo>
                      <a:pt x="5607176" y="1025946"/>
                      <a:pt x="5609634" y="1028148"/>
                      <a:pt x="5613799" y="1032202"/>
                    </a:cubicBezTo>
                    <a:lnTo>
                      <a:pt x="5627766" y="1046577"/>
                    </a:lnTo>
                    <a:lnTo>
                      <a:pt x="5631689" y="1040755"/>
                    </a:lnTo>
                    <a:lnTo>
                      <a:pt x="5646207" y="1026237"/>
                    </a:lnTo>
                    <a:lnTo>
                      <a:pt x="5640313" y="1024538"/>
                    </a:lnTo>
                    <a:lnTo>
                      <a:pt x="5607007" y="1012722"/>
                    </a:lnTo>
                    <a:lnTo>
                      <a:pt x="5569772" y="1031885"/>
                    </a:lnTo>
                    <a:lnTo>
                      <a:pt x="5560260" y="1034633"/>
                    </a:lnTo>
                    <a:lnTo>
                      <a:pt x="5562114" y="1036610"/>
                    </a:lnTo>
                    <a:cubicBezTo>
                      <a:pt x="5576668" y="1052888"/>
                      <a:pt x="5595437" y="1075740"/>
                      <a:pt x="5612294" y="1102036"/>
                    </a:cubicBezTo>
                    <a:cubicBezTo>
                      <a:pt x="5645991" y="1154637"/>
                      <a:pt x="5658763" y="1200599"/>
                      <a:pt x="5658763" y="1200599"/>
                    </a:cubicBezTo>
                    <a:cubicBezTo>
                      <a:pt x="5658763" y="1200599"/>
                      <a:pt x="5617394" y="1161784"/>
                      <a:pt x="5583688" y="1109192"/>
                    </a:cubicBezTo>
                    <a:cubicBezTo>
                      <a:pt x="5566836" y="1082891"/>
                      <a:pt x="5555218" y="1058251"/>
                      <a:pt x="5547814" y="1040185"/>
                    </a:cubicBezTo>
                    <a:lnTo>
                      <a:pt x="5547153" y="1038420"/>
                    </a:lnTo>
                    <a:lnTo>
                      <a:pt x="5544366" y="1039226"/>
                    </a:lnTo>
                    <a:lnTo>
                      <a:pt x="5546149" y="1035741"/>
                    </a:lnTo>
                    <a:lnTo>
                      <a:pt x="5539740" y="1018633"/>
                    </a:lnTo>
                    <a:cubicBezTo>
                      <a:pt x="5538017" y="1013502"/>
                      <a:pt x="5537219" y="1010629"/>
                      <a:pt x="5537219" y="1010629"/>
                    </a:cubicBezTo>
                    <a:cubicBezTo>
                      <a:pt x="5537219" y="1010629"/>
                      <a:pt x="5539804" y="1013055"/>
                      <a:pt x="5544209" y="1017516"/>
                    </a:cubicBezTo>
                    <a:lnTo>
                      <a:pt x="5552050" y="1025878"/>
                    </a:lnTo>
                    <a:lnTo>
                      <a:pt x="5556430" y="1018863"/>
                    </a:lnTo>
                    <a:lnTo>
                      <a:pt x="5574059" y="1000587"/>
                    </a:lnTo>
                    <a:lnTo>
                      <a:pt x="5510154" y="971298"/>
                    </a:lnTo>
                    <a:cubicBezTo>
                      <a:pt x="5419762" y="922782"/>
                      <a:pt x="5375847" y="866612"/>
                      <a:pt x="5375847" y="866612"/>
                    </a:cubicBezTo>
                    <a:cubicBezTo>
                      <a:pt x="5375847" y="866612"/>
                      <a:pt x="5401380" y="872230"/>
                      <a:pt x="5438212" y="883849"/>
                    </a:cubicBezTo>
                    <a:lnTo>
                      <a:pt x="5458303" y="890976"/>
                    </a:lnTo>
                    <a:lnTo>
                      <a:pt x="5457498" y="887495"/>
                    </a:lnTo>
                    <a:cubicBezTo>
                      <a:pt x="5453501" y="865878"/>
                      <a:pt x="5449002" y="816180"/>
                      <a:pt x="5476964" y="764480"/>
                    </a:cubicBezTo>
                    <a:cubicBezTo>
                      <a:pt x="5514746" y="695538"/>
                      <a:pt x="5596460" y="648553"/>
                      <a:pt x="5596460" y="648553"/>
                    </a:cubicBezTo>
                    <a:close/>
                    <a:moveTo>
                      <a:pt x="4882352" y="644257"/>
                    </a:moveTo>
                    <a:cubicBezTo>
                      <a:pt x="4901335" y="643802"/>
                      <a:pt x="4921985" y="644600"/>
                      <a:pt x="4943306" y="647537"/>
                    </a:cubicBezTo>
                    <a:cubicBezTo>
                      <a:pt x="5028589" y="659286"/>
                      <a:pt x="5092423" y="700646"/>
                      <a:pt x="5092423" y="700646"/>
                    </a:cubicBezTo>
                    <a:cubicBezTo>
                      <a:pt x="5092423" y="700646"/>
                      <a:pt x="5017864" y="723119"/>
                      <a:pt x="4932581" y="711371"/>
                    </a:cubicBezTo>
                    <a:cubicBezTo>
                      <a:pt x="4847298" y="699622"/>
                      <a:pt x="4783464" y="658262"/>
                      <a:pt x="4783464" y="658262"/>
                    </a:cubicBezTo>
                    <a:cubicBezTo>
                      <a:pt x="4783464" y="658262"/>
                      <a:pt x="4825403" y="645621"/>
                      <a:pt x="4882352" y="644257"/>
                    </a:cubicBezTo>
                    <a:close/>
                    <a:moveTo>
                      <a:pt x="8101819" y="641406"/>
                    </a:moveTo>
                    <a:cubicBezTo>
                      <a:pt x="8101819" y="641406"/>
                      <a:pt x="8049725" y="700131"/>
                      <a:pt x="7946062" y="742514"/>
                    </a:cubicBezTo>
                    <a:cubicBezTo>
                      <a:pt x="7920144" y="753112"/>
                      <a:pt x="7893461" y="761667"/>
                      <a:pt x="7868015" y="768538"/>
                    </a:cubicBezTo>
                    <a:lnTo>
                      <a:pt x="7854941" y="771485"/>
                    </a:lnTo>
                    <a:lnTo>
                      <a:pt x="7860253" y="772998"/>
                    </a:lnTo>
                    <a:lnTo>
                      <a:pt x="7866911" y="775157"/>
                    </a:lnTo>
                    <a:lnTo>
                      <a:pt x="7870623" y="773622"/>
                    </a:lnTo>
                    <a:cubicBezTo>
                      <a:pt x="7899756" y="762085"/>
                      <a:pt x="7969177" y="736905"/>
                      <a:pt x="8058419" y="720050"/>
                    </a:cubicBezTo>
                    <a:cubicBezTo>
                      <a:pt x="8176892" y="697585"/>
                      <a:pt x="8285664" y="699116"/>
                      <a:pt x="8285664" y="699116"/>
                    </a:cubicBezTo>
                    <a:cubicBezTo>
                      <a:pt x="8285664" y="699116"/>
                      <a:pt x="8201920" y="736391"/>
                      <a:pt x="8082931" y="758864"/>
                    </a:cubicBezTo>
                    <a:cubicBezTo>
                      <a:pt x="8023691" y="770096"/>
                      <a:pt x="7966877" y="775330"/>
                      <a:pt x="7924874" y="777755"/>
                    </a:cubicBezTo>
                    <a:lnTo>
                      <a:pt x="7879094" y="779107"/>
                    </a:lnTo>
                    <a:lnTo>
                      <a:pt x="7905463" y="787657"/>
                    </a:lnTo>
                    <a:cubicBezTo>
                      <a:pt x="7942614" y="800616"/>
                      <a:pt x="7991511" y="819894"/>
                      <a:pt x="8038492" y="845171"/>
                    </a:cubicBezTo>
                    <a:cubicBezTo>
                      <a:pt x="8132969" y="895725"/>
                      <a:pt x="8184547" y="951388"/>
                      <a:pt x="8184547" y="951388"/>
                    </a:cubicBezTo>
                    <a:cubicBezTo>
                      <a:pt x="8184547" y="951388"/>
                      <a:pt x="8082922" y="924838"/>
                      <a:pt x="7988961" y="874275"/>
                    </a:cubicBezTo>
                    <a:cubicBezTo>
                      <a:pt x="7918103" y="836360"/>
                      <a:pt x="7871376" y="795570"/>
                      <a:pt x="7852441" y="777545"/>
                    </a:cubicBezTo>
                    <a:lnTo>
                      <a:pt x="7847937" y="773064"/>
                    </a:lnTo>
                    <a:lnTo>
                      <a:pt x="7797390" y="784458"/>
                    </a:lnTo>
                    <a:cubicBezTo>
                      <a:pt x="7755452" y="792182"/>
                      <a:pt x="7726472" y="794608"/>
                      <a:pt x="7726472" y="794608"/>
                    </a:cubicBezTo>
                    <a:cubicBezTo>
                      <a:pt x="7726472" y="794608"/>
                      <a:pt x="7778557" y="735883"/>
                      <a:pt x="7882229" y="693491"/>
                    </a:cubicBezTo>
                    <a:cubicBezTo>
                      <a:pt x="7985891" y="651107"/>
                      <a:pt x="8101819" y="641406"/>
                      <a:pt x="8101819" y="641406"/>
                    </a:cubicBezTo>
                    <a:close/>
                    <a:moveTo>
                      <a:pt x="3780015" y="630333"/>
                    </a:moveTo>
                    <a:lnTo>
                      <a:pt x="3779724" y="639031"/>
                    </a:lnTo>
                    <a:lnTo>
                      <a:pt x="3782885" y="638555"/>
                    </a:lnTo>
                    <a:close/>
                    <a:moveTo>
                      <a:pt x="596978" y="628126"/>
                    </a:moveTo>
                    <a:cubicBezTo>
                      <a:pt x="596978" y="628126"/>
                      <a:pt x="660460" y="637894"/>
                      <a:pt x="731840" y="663459"/>
                    </a:cubicBezTo>
                    <a:lnTo>
                      <a:pt x="791115" y="689041"/>
                    </a:lnTo>
                    <a:lnTo>
                      <a:pt x="765246" y="666683"/>
                    </a:lnTo>
                    <a:cubicBezTo>
                      <a:pt x="743670" y="645106"/>
                      <a:pt x="733839" y="629657"/>
                      <a:pt x="733839" y="629657"/>
                    </a:cubicBezTo>
                    <a:cubicBezTo>
                      <a:pt x="733839" y="629657"/>
                      <a:pt x="846696" y="647022"/>
                      <a:pt x="940667" y="696045"/>
                    </a:cubicBezTo>
                    <a:cubicBezTo>
                      <a:pt x="1034627" y="745068"/>
                      <a:pt x="1073949" y="806864"/>
                      <a:pt x="1073949" y="806864"/>
                    </a:cubicBezTo>
                    <a:lnTo>
                      <a:pt x="1046679" y="801445"/>
                    </a:lnTo>
                    <a:lnTo>
                      <a:pt x="1031689" y="825764"/>
                    </a:lnTo>
                    <a:cubicBezTo>
                      <a:pt x="1017390" y="846574"/>
                      <a:pt x="994792" y="874279"/>
                      <a:pt x="961598" y="901857"/>
                    </a:cubicBezTo>
                    <a:cubicBezTo>
                      <a:pt x="895210" y="957003"/>
                      <a:pt x="810950" y="990202"/>
                      <a:pt x="810950" y="990202"/>
                    </a:cubicBezTo>
                    <a:cubicBezTo>
                      <a:pt x="810950" y="990202"/>
                      <a:pt x="824453" y="958891"/>
                      <a:pt x="859211" y="919967"/>
                    </a:cubicBezTo>
                    <a:lnTo>
                      <a:pt x="871507" y="908124"/>
                    </a:lnTo>
                    <a:lnTo>
                      <a:pt x="810200" y="937272"/>
                    </a:lnTo>
                    <a:cubicBezTo>
                      <a:pt x="741978" y="966069"/>
                      <a:pt x="684815" y="981008"/>
                      <a:pt x="684815" y="981008"/>
                    </a:cubicBezTo>
                    <a:cubicBezTo>
                      <a:pt x="684815" y="981008"/>
                      <a:pt x="736392" y="925345"/>
                      <a:pt x="830869" y="874791"/>
                    </a:cubicBezTo>
                    <a:cubicBezTo>
                      <a:pt x="924831" y="824228"/>
                      <a:pt x="1026455" y="797678"/>
                      <a:pt x="1026455" y="797678"/>
                    </a:cubicBezTo>
                    <a:lnTo>
                      <a:pt x="1016983" y="807102"/>
                    </a:lnTo>
                    <a:lnTo>
                      <a:pt x="1033975" y="798921"/>
                    </a:lnTo>
                    <a:lnTo>
                      <a:pt x="1033286" y="798784"/>
                    </a:lnTo>
                    <a:cubicBezTo>
                      <a:pt x="1008493" y="793147"/>
                      <a:pt x="974777" y="784313"/>
                      <a:pt x="939087" y="771531"/>
                    </a:cubicBezTo>
                    <a:lnTo>
                      <a:pt x="879813" y="745949"/>
                    </a:lnTo>
                    <a:lnTo>
                      <a:pt x="905680" y="768307"/>
                    </a:lnTo>
                    <a:cubicBezTo>
                      <a:pt x="927257" y="789884"/>
                      <a:pt x="937089" y="805333"/>
                      <a:pt x="937089" y="805333"/>
                    </a:cubicBezTo>
                    <a:cubicBezTo>
                      <a:pt x="937089" y="805333"/>
                      <a:pt x="824231" y="787968"/>
                      <a:pt x="730269" y="738945"/>
                    </a:cubicBezTo>
                    <a:cubicBezTo>
                      <a:pt x="636300" y="689913"/>
                      <a:pt x="596978" y="628126"/>
                      <a:pt x="596978" y="628126"/>
                    </a:cubicBezTo>
                    <a:close/>
                    <a:moveTo>
                      <a:pt x="4745641" y="618600"/>
                    </a:moveTo>
                    <a:lnTo>
                      <a:pt x="4742782" y="626790"/>
                    </a:lnTo>
                    <a:lnTo>
                      <a:pt x="4745929" y="627254"/>
                    </a:lnTo>
                    <a:close/>
                    <a:moveTo>
                      <a:pt x="7928707" y="616387"/>
                    </a:moveTo>
                    <a:cubicBezTo>
                      <a:pt x="7928707" y="616387"/>
                      <a:pt x="7889385" y="678182"/>
                      <a:pt x="7795415" y="727206"/>
                    </a:cubicBezTo>
                    <a:cubicBezTo>
                      <a:pt x="7701453" y="776229"/>
                      <a:pt x="7588596" y="793594"/>
                      <a:pt x="7588596" y="793594"/>
                    </a:cubicBezTo>
                    <a:cubicBezTo>
                      <a:pt x="7588596" y="793594"/>
                      <a:pt x="7598426" y="778145"/>
                      <a:pt x="7620002" y="756568"/>
                    </a:cubicBezTo>
                    <a:lnTo>
                      <a:pt x="7645865" y="734213"/>
                    </a:lnTo>
                    <a:lnTo>
                      <a:pt x="7586597" y="759792"/>
                    </a:lnTo>
                    <a:cubicBezTo>
                      <a:pt x="7550907" y="772574"/>
                      <a:pt x="7517191" y="781408"/>
                      <a:pt x="7492398" y="787045"/>
                    </a:cubicBezTo>
                    <a:lnTo>
                      <a:pt x="7491719" y="787180"/>
                    </a:lnTo>
                    <a:lnTo>
                      <a:pt x="7508703" y="795359"/>
                    </a:lnTo>
                    <a:lnTo>
                      <a:pt x="7499227" y="785930"/>
                    </a:lnTo>
                    <a:cubicBezTo>
                      <a:pt x="7499227" y="785930"/>
                      <a:pt x="7600851" y="812489"/>
                      <a:pt x="7694813" y="863043"/>
                    </a:cubicBezTo>
                    <a:cubicBezTo>
                      <a:pt x="7789290" y="913597"/>
                      <a:pt x="7840868" y="969260"/>
                      <a:pt x="7840868" y="969260"/>
                    </a:cubicBezTo>
                    <a:cubicBezTo>
                      <a:pt x="7840868" y="969260"/>
                      <a:pt x="7783704" y="954326"/>
                      <a:pt x="7715482" y="925527"/>
                    </a:cubicBezTo>
                    <a:lnTo>
                      <a:pt x="7654178" y="896377"/>
                    </a:lnTo>
                    <a:lnTo>
                      <a:pt x="7666471" y="908219"/>
                    </a:lnTo>
                    <a:cubicBezTo>
                      <a:pt x="7701229" y="947143"/>
                      <a:pt x="7714732" y="978453"/>
                      <a:pt x="7714732" y="978453"/>
                    </a:cubicBezTo>
                    <a:cubicBezTo>
                      <a:pt x="7714732" y="978453"/>
                      <a:pt x="7630472" y="945255"/>
                      <a:pt x="7564075" y="890108"/>
                    </a:cubicBezTo>
                    <a:cubicBezTo>
                      <a:pt x="7530886" y="862531"/>
                      <a:pt x="7508290" y="834826"/>
                      <a:pt x="7493991" y="814016"/>
                    </a:cubicBezTo>
                    <a:lnTo>
                      <a:pt x="7479008" y="789706"/>
                    </a:lnTo>
                    <a:lnTo>
                      <a:pt x="7451734" y="795125"/>
                    </a:lnTo>
                    <a:cubicBezTo>
                      <a:pt x="7451734" y="795125"/>
                      <a:pt x="7491056" y="733329"/>
                      <a:pt x="7585017" y="684306"/>
                    </a:cubicBezTo>
                    <a:cubicBezTo>
                      <a:pt x="7678979" y="635283"/>
                      <a:pt x="7791845" y="617918"/>
                      <a:pt x="7791845" y="617918"/>
                    </a:cubicBezTo>
                    <a:cubicBezTo>
                      <a:pt x="7791845" y="617918"/>
                      <a:pt x="7782014" y="633367"/>
                      <a:pt x="7760438" y="654944"/>
                    </a:cubicBezTo>
                    <a:lnTo>
                      <a:pt x="7734579" y="677294"/>
                    </a:lnTo>
                    <a:lnTo>
                      <a:pt x="7793840" y="651720"/>
                    </a:lnTo>
                    <a:cubicBezTo>
                      <a:pt x="7865225" y="626155"/>
                      <a:pt x="7928707" y="616387"/>
                      <a:pt x="7928707" y="616387"/>
                    </a:cubicBezTo>
                    <a:close/>
                    <a:moveTo>
                      <a:pt x="946281" y="613832"/>
                    </a:moveTo>
                    <a:cubicBezTo>
                      <a:pt x="946281" y="613832"/>
                      <a:pt x="1048413" y="646007"/>
                      <a:pt x="1118378" y="706263"/>
                    </a:cubicBezTo>
                    <a:cubicBezTo>
                      <a:pt x="1153615" y="736395"/>
                      <a:pt x="1174170" y="767802"/>
                      <a:pt x="1185914" y="791676"/>
                    </a:cubicBezTo>
                    <a:lnTo>
                      <a:pt x="1195715" y="815930"/>
                    </a:lnTo>
                    <a:lnTo>
                      <a:pt x="1211833" y="813503"/>
                    </a:lnTo>
                    <a:cubicBezTo>
                      <a:pt x="1211833" y="813503"/>
                      <a:pt x="1210174" y="817046"/>
                      <a:pt x="1206455" y="823023"/>
                    </a:cubicBezTo>
                    <a:lnTo>
                      <a:pt x="1200419" y="831234"/>
                    </a:lnTo>
                    <a:lnTo>
                      <a:pt x="1200593" y="831892"/>
                    </a:lnTo>
                    <a:lnTo>
                      <a:pt x="1200071" y="831709"/>
                    </a:lnTo>
                    <a:lnTo>
                      <a:pt x="1188725" y="847144"/>
                    </a:lnTo>
                    <a:cubicBezTo>
                      <a:pt x="1172257" y="866614"/>
                      <a:pt x="1145957" y="891382"/>
                      <a:pt x="1106638" y="912573"/>
                    </a:cubicBezTo>
                    <a:cubicBezTo>
                      <a:pt x="1027479" y="954957"/>
                      <a:pt x="925855" y="967213"/>
                      <a:pt x="925855" y="967213"/>
                    </a:cubicBezTo>
                    <a:cubicBezTo>
                      <a:pt x="925855" y="967213"/>
                      <a:pt x="952413" y="910527"/>
                      <a:pt x="1031057" y="868143"/>
                    </a:cubicBezTo>
                    <a:cubicBezTo>
                      <a:pt x="1070632" y="846951"/>
                      <a:pt x="1115826" y="833291"/>
                      <a:pt x="1151126" y="824929"/>
                    </a:cubicBezTo>
                    <a:lnTo>
                      <a:pt x="1171242" y="820846"/>
                    </a:lnTo>
                    <a:lnTo>
                      <a:pt x="1140782" y="808272"/>
                    </a:lnTo>
                    <a:cubicBezTo>
                      <a:pt x="1106502" y="792697"/>
                      <a:pt x="1063481" y="769589"/>
                      <a:pt x="1028502" y="739461"/>
                    </a:cubicBezTo>
                    <a:cubicBezTo>
                      <a:pt x="958028" y="679197"/>
                      <a:pt x="946281" y="613832"/>
                      <a:pt x="946281" y="613832"/>
                    </a:cubicBezTo>
                    <a:close/>
                    <a:moveTo>
                      <a:pt x="1152079" y="605661"/>
                    </a:moveTo>
                    <a:cubicBezTo>
                      <a:pt x="1152079" y="605661"/>
                      <a:pt x="1233793" y="652646"/>
                      <a:pt x="1271584" y="721580"/>
                    </a:cubicBezTo>
                    <a:cubicBezTo>
                      <a:pt x="1299539" y="773287"/>
                      <a:pt x="1295039" y="822981"/>
                      <a:pt x="1291041" y="844597"/>
                    </a:cubicBezTo>
                    <a:lnTo>
                      <a:pt x="1290108" y="848636"/>
                    </a:lnTo>
                    <a:lnTo>
                      <a:pt x="1310322" y="841465"/>
                    </a:lnTo>
                    <a:cubicBezTo>
                      <a:pt x="1347154" y="829846"/>
                      <a:pt x="1372691" y="824228"/>
                      <a:pt x="1372691" y="824228"/>
                    </a:cubicBezTo>
                    <a:cubicBezTo>
                      <a:pt x="1372691" y="824228"/>
                      <a:pt x="1328776" y="880407"/>
                      <a:pt x="1238383" y="928915"/>
                    </a:cubicBezTo>
                    <a:cubicBezTo>
                      <a:pt x="1147991" y="976923"/>
                      <a:pt x="1045858" y="999388"/>
                      <a:pt x="1045858" y="999388"/>
                    </a:cubicBezTo>
                    <a:cubicBezTo>
                      <a:pt x="1045858" y="999388"/>
                      <a:pt x="1089772" y="943218"/>
                      <a:pt x="1180167" y="894702"/>
                    </a:cubicBezTo>
                    <a:cubicBezTo>
                      <a:pt x="1202762" y="882702"/>
                      <a:pt x="1226093" y="872297"/>
                      <a:pt x="1248377" y="863440"/>
                    </a:cubicBezTo>
                    <a:lnTo>
                      <a:pt x="1281674" y="851628"/>
                    </a:lnTo>
                    <a:lnTo>
                      <a:pt x="1275075" y="847470"/>
                    </a:lnTo>
                    <a:cubicBezTo>
                      <a:pt x="1250323" y="831026"/>
                      <a:pt x="1197279" y="791675"/>
                      <a:pt x="1168938" y="739968"/>
                    </a:cubicBezTo>
                    <a:cubicBezTo>
                      <a:pt x="1131653" y="671026"/>
                      <a:pt x="1152079" y="605661"/>
                      <a:pt x="1152079" y="605661"/>
                    </a:cubicBezTo>
                    <a:close/>
                    <a:moveTo>
                      <a:pt x="4022046" y="603107"/>
                    </a:moveTo>
                    <a:cubicBezTo>
                      <a:pt x="4022046" y="603107"/>
                      <a:pt x="4034817" y="673073"/>
                      <a:pt x="4008766" y="747115"/>
                    </a:cubicBezTo>
                    <a:cubicBezTo>
                      <a:pt x="3989234" y="802654"/>
                      <a:pt x="3953331" y="844975"/>
                      <a:pt x="3936600" y="862664"/>
                    </a:cubicBezTo>
                    <a:lnTo>
                      <a:pt x="3933571" y="865704"/>
                    </a:lnTo>
                    <a:lnTo>
                      <a:pt x="3950109" y="866485"/>
                    </a:lnTo>
                    <a:cubicBezTo>
                      <a:pt x="3977877" y="869167"/>
                      <a:pt x="3995495" y="873252"/>
                      <a:pt x="3995495" y="873252"/>
                    </a:cubicBezTo>
                    <a:cubicBezTo>
                      <a:pt x="3995495" y="873252"/>
                      <a:pt x="3933700" y="907474"/>
                      <a:pt x="3851994" y="918706"/>
                    </a:cubicBezTo>
                    <a:cubicBezTo>
                      <a:pt x="3770796" y="929938"/>
                      <a:pt x="3700323" y="913597"/>
                      <a:pt x="3700323" y="913597"/>
                    </a:cubicBezTo>
                    <a:cubicBezTo>
                      <a:pt x="3700323" y="913597"/>
                      <a:pt x="3762118" y="879384"/>
                      <a:pt x="3843824" y="868143"/>
                    </a:cubicBezTo>
                    <a:cubicBezTo>
                      <a:pt x="3864123" y="865335"/>
                      <a:pt x="3883753" y="864250"/>
                      <a:pt x="3901778" y="864203"/>
                    </a:cubicBezTo>
                    <a:lnTo>
                      <a:pt x="3926744" y="865382"/>
                    </a:lnTo>
                    <a:lnTo>
                      <a:pt x="3925988" y="859632"/>
                    </a:lnTo>
                    <a:cubicBezTo>
                      <a:pt x="3923617" y="836483"/>
                      <a:pt x="3921318" y="783244"/>
                      <a:pt x="3940856" y="727712"/>
                    </a:cubicBezTo>
                    <a:cubicBezTo>
                      <a:pt x="3966899" y="653661"/>
                      <a:pt x="4022046" y="603107"/>
                      <a:pt x="4022046" y="603107"/>
                    </a:cubicBezTo>
                    <a:close/>
                    <a:moveTo>
                      <a:pt x="7579402" y="602084"/>
                    </a:moveTo>
                    <a:cubicBezTo>
                      <a:pt x="7579402" y="602084"/>
                      <a:pt x="7567653" y="667448"/>
                      <a:pt x="7497180" y="727704"/>
                    </a:cubicBezTo>
                    <a:cubicBezTo>
                      <a:pt x="7462197" y="757836"/>
                      <a:pt x="7419173" y="780946"/>
                      <a:pt x="7384894" y="796522"/>
                    </a:cubicBezTo>
                    <a:lnTo>
                      <a:pt x="7354601" y="809027"/>
                    </a:lnTo>
                    <a:lnTo>
                      <a:pt x="7375063" y="813181"/>
                    </a:lnTo>
                    <a:cubicBezTo>
                      <a:pt x="7410363" y="821543"/>
                      <a:pt x="7455557" y="835203"/>
                      <a:pt x="7495132" y="856394"/>
                    </a:cubicBezTo>
                    <a:cubicBezTo>
                      <a:pt x="7573776" y="898787"/>
                      <a:pt x="7600335" y="955464"/>
                      <a:pt x="7600335" y="955464"/>
                    </a:cubicBezTo>
                    <a:cubicBezTo>
                      <a:pt x="7600335" y="955464"/>
                      <a:pt x="7498710" y="943208"/>
                      <a:pt x="7419559" y="900825"/>
                    </a:cubicBezTo>
                    <a:cubicBezTo>
                      <a:pt x="7380233" y="879633"/>
                      <a:pt x="7353933" y="854866"/>
                      <a:pt x="7337464" y="835396"/>
                    </a:cubicBezTo>
                    <a:lnTo>
                      <a:pt x="7326013" y="819817"/>
                    </a:lnTo>
                    <a:lnTo>
                      <a:pt x="7325082" y="820143"/>
                    </a:lnTo>
                    <a:lnTo>
                      <a:pt x="7325391" y="818970"/>
                    </a:lnTo>
                    <a:lnTo>
                      <a:pt x="7319735" y="811275"/>
                    </a:lnTo>
                    <a:cubicBezTo>
                      <a:pt x="7316017" y="805298"/>
                      <a:pt x="7314357" y="801755"/>
                      <a:pt x="7314357" y="801755"/>
                    </a:cubicBezTo>
                    <a:lnTo>
                      <a:pt x="7329991" y="804109"/>
                    </a:lnTo>
                    <a:lnTo>
                      <a:pt x="7339766" y="779928"/>
                    </a:lnTo>
                    <a:cubicBezTo>
                      <a:pt x="7351512" y="756053"/>
                      <a:pt x="7372067" y="724646"/>
                      <a:pt x="7407304" y="694514"/>
                    </a:cubicBezTo>
                    <a:cubicBezTo>
                      <a:pt x="7477261" y="634259"/>
                      <a:pt x="7579402" y="602084"/>
                      <a:pt x="7579402" y="602084"/>
                    </a:cubicBezTo>
                    <a:close/>
                    <a:moveTo>
                      <a:pt x="7373598" y="593914"/>
                    </a:moveTo>
                    <a:cubicBezTo>
                      <a:pt x="7373598" y="593914"/>
                      <a:pt x="7394025" y="659278"/>
                      <a:pt x="7356741" y="728221"/>
                    </a:cubicBezTo>
                    <a:cubicBezTo>
                      <a:pt x="7328398" y="779927"/>
                      <a:pt x="7275353" y="819283"/>
                      <a:pt x="7250602" y="835729"/>
                    </a:cubicBezTo>
                    <a:lnTo>
                      <a:pt x="7244010" y="839884"/>
                    </a:lnTo>
                    <a:lnTo>
                      <a:pt x="7277293" y="851692"/>
                    </a:lnTo>
                    <a:cubicBezTo>
                      <a:pt x="7299579" y="860549"/>
                      <a:pt x="7322911" y="870953"/>
                      <a:pt x="7345509" y="882953"/>
                    </a:cubicBezTo>
                    <a:cubicBezTo>
                      <a:pt x="7435901" y="931469"/>
                      <a:pt x="7479816" y="987639"/>
                      <a:pt x="7479816" y="987639"/>
                    </a:cubicBezTo>
                    <a:cubicBezTo>
                      <a:pt x="7479816" y="987639"/>
                      <a:pt x="7377684" y="965174"/>
                      <a:pt x="7287292" y="917166"/>
                    </a:cubicBezTo>
                    <a:cubicBezTo>
                      <a:pt x="7196900" y="868650"/>
                      <a:pt x="7152985" y="812480"/>
                      <a:pt x="7152985" y="812480"/>
                    </a:cubicBezTo>
                    <a:cubicBezTo>
                      <a:pt x="7152985" y="812480"/>
                      <a:pt x="7178518" y="818098"/>
                      <a:pt x="7215350" y="829717"/>
                    </a:cubicBezTo>
                    <a:lnTo>
                      <a:pt x="7235568" y="836889"/>
                    </a:lnTo>
                    <a:lnTo>
                      <a:pt x="7234636" y="832856"/>
                    </a:lnTo>
                    <a:cubicBezTo>
                      <a:pt x="7230639" y="811239"/>
                      <a:pt x="7226140" y="761541"/>
                      <a:pt x="7254102" y="709841"/>
                    </a:cubicBezTo>
                    <a:cubicBezTo>
                      <a:pt x="7291893" y="640899"/>
                      <a:pt x="7373598" y="593914"/>
                      <a:pt x="7373598" y="593914"/>
                    </a:cubicBezTo>
                    <a:close/>
                    <a:moveTo>
                      <a:pt x="4503618" y="591359"/>
                    </a:moveTo>
                    <a:cubicBezTo>
                      <a:pt x="4503618" y="591359"/>
                      <a:pt x="4558773" y="641913"/>
                      <a:pt x="4584816" y="715964"/>
                    </a:cubicBezTo>
                    <a:cubicBezTo>
                      <a:pt x="4604348" y="771502"/>
                      <a:pt x="4602052" y="824738"/>
                      <a:pt x="4599683" y="847884"/>
                    </a:cubicBezTo>
                    <a:lnTo>
                      <a:pt x="4598928" y="853633"/>
                    </a:lnTo>
                    <a:lnTo>
                      <a:pt x="4623886" y="852454"/>
                    </a:lnTo>
                    <a:cubicBezTo>
                      <a:pt x="4641911" y="852501"/>
                      <a:pt x="4661540" y="853586"/>
                      <a:pt x="4681840" y="856394"/>
                    </a:cubicBezTo>
                    <a:cubicBezTo>
                      <a:pt x="4763546" y="867635"/>
                      <a:pt x="4825341" y="901848"/>
                      <a:pt x="4825341" y="901848"/>
                    </a:cubicBezTo>
                    <a:cubicBezTo>
                      <a:pt x="4825341" y="901848"/>
                      <a:pt x="4754868" y="918189"/>
                      <a:pt x="4673669" y="906957"/>
                    </a:cubicBezTo>
                    <a:cubicBezTo>
                      <a:pt x="4591964" y="895725"/>
                      <a:pt x="4530168" y="861503"/>
                      <a:pt x="4530168" y="861503"/>
                    </a:cubicBezTo>
                    <a:cubicBezTo>
                      <a:pt x="4530168" y="861503"/>
                      <a:pt x="4547787" y="857418"/>
                      <a:pt x="4575555" y="854736"/>
                    </a:cubicBezTo>
                    <a:lnTo>
                      <a:pt x="4592099" y="853955"/>
                    </a:lnTo>
                    <a:lnTo>
                      <a:pt x="4589070" y="850916"/>
                    </a:lnTo>
                    <a:cubicBezTo>
                      <a:pt x="4572337" y="833227"/>
                      <a:pt x="4536429" y="790905"/>
                      <a:pt x="4516897" y="735367"/>
                    </a:cubicBezTo>
                    <a:cubicBezTo>
                      <a:pt x="4490846" y="661325"/>
                      <a:pt x="4503618" y="591359"/>
                      <a:pt x="4503618" y="591359"/>
                    </a:cubicBezTo>
                    <a:close/>
                    <a:moveTo>
                      <a:pt x="3475814" y="572119"/>
                    </a:moveTo>
                    <a:lnTo>
                      <a:pt x="3443548" y="579893"/>
                    </a:lnTo>
                    <a:lnTo>
                      <a:pt x="3436302" y="588804"/>
                    </a:lnTo>
                    <a:lnTo>
                      <a:pt x="3406036" y="612571"/>
                    </a:lnTo>
                    <a:lnTo>
                      <a:pt x="3450722" y="601804"/>
                    </a:lnTo>
                    <a:lnTo>
                      <a:pt x="3472046" y="575017"/>
                    </a:lnTo>
                    <a:close/>
                    <a:moveTo>
                      <a:pt x="3593355" y="566664"/>
                    </a:moveTo>
                    <a:lnTo>
                      <a:pt x="3591105" y="573490"/>
                    </a:lnTo>
                    <a:lnTo>
                      <a:pt x="3584130" y="587567"/>
                    </a:lnTo>
                    <a:lnTo>
                      <a:pt x="3621752" y="588609"/>
                    </a:lnTo>
                    <a:lnTo>
                      <a:pt x="3599402" y="571954"/>
                    </a:lnTo>
                    <a:close/>
                    <a:moveTo>
                      <a:pt x="5049838" y="560369"/>
                    </a:moveTo>
                    <a:lnTo>
                      <a:pt x="5053609" y="563270"/>
                    </a:lnTo>
                    <a:lnTo>
                      <a:pt x="5074938" y="590063"/>
                    </a:lnTo>
                    <a:lnTo>
                      <a:pt x="5119614" y="600829"/>
                    </a:lnTo>
                    <a:lnTo>
                      <a:pt x="5089352" y="577064"/>
                    </a:lnTo>
                    <a:lnTo>
                      <a:pt x="5082096" y="568141"/>
                    </a:lnTo>
                    <a:close/>
                    <a:moveTo>
                      <a:pt x="4932179" y="555032"/>
                    </a:moveTo>
                    <a:lnTo>
                      <a:pt x="4926255" y="560214"/>
                    </a:lnTo>
                    <a:lnTo>
                      <a:pt x="4903164" y="577420"/>
                    </a:lnTo>
                    <a:lnTo>
                      <a:pt x="4922561" y="575530"/>
                    </a:lnTo>
                    <a:lnTo>
                      <a:pt x="4941035" y="575320"/>
                    </a:lnTo>
                    <a:lnTo>
                      <a:pt x="4934559" y="562249"/>
                    </a:lnTo>
                    <a:close/>
                    <a:moveTo>
                      <a:pt x="3690047" y="552584"/>
                    </a:moveTo>
                    <a:lnTo>
                      <a:pt x="3693574" y="565945"/>
                    </a:lnTo>
                    <a:lnTo>
                      <a:pt x="3695963" y="591388"/>
                    </a:lnTo>
                    <a:lnTo>
                      <a:pt x="3706004" y="590531"/>
                    </a:lnTo>
                    <a:lnTo>
                      <a:pt x="3709758" y="590727"/>
                    </a:lnTo>
                    <a:lnTo>
                      <a:pt x="3703385" y="572472"/>
                    </a:lnTo>
                    <a:lnTo>
                      <a:pt x="3701334" y="556938"/>
                    </a:lnTo>
                    <a:lnTo>
                      <a:pt x="3697834" y="555992"/>
                    </a:lnTo>
                    <a:close/>
                    <a:moveTo>
                      <a:pt x="3547111" y="550985"/>
                    </a:moveTo>
                    <a:lnTo>
                      <a:pt x="3518081" y="561934"/>
                    </a:lnTo>
                    <a:lnTo>
                      <a:pt x="3509829" y="563923"/>
                    </a:lnTo>
                    <a:lnTo>
                      <a:pt x="3488387" y="590851"/>
                    </a:lnTo>
                    <a:lnTo>
                      <a:pt x="3484833" y="593585"/>
                    </a:lnTo>
                    <a:lnTo>
                      <a:pt x="3491966" y="591866"/>
                    </a:lnTo>
                    <a:lnTo>
                      <a:pt x="3514877" y="589915"/>
                    </a:lnTo>
                    <a:lnTo>
                      <a:pt x="3552545" y="560335"/>
                    </a:lnTo>
                    <a:lnTo>
                      <a:pt x="3554199" y="559394"/>
                    </a:lnTo>
                    <a:lnTo>
                      <a:pt x="3549101" y="553886"/>
                    </a:lnTo>
                    <a:close/>
                    <a:moveTo>
                      <a:pt x="4836341" y="540527"/>
                    </a:moveTo>
                    <a:lnTo>
                      <a:pt x="4827830" y="544252"/>
                    </a:lnTo>
                    <a:lnTo>
                      <a:pt x="4824320" y="545201"/>
                    </a:lnTo>
                    <a:lnTo>
                      <a:pt x="4822269" y="560723"/>
                    </a:lnTo>
                    <a:lnTo>
                      <a:pt x="4815897" y="578976"/>
                    </a:lnTo>
                    <a:lnTo>
                      <a:pt x="4819656" y="578779"/>
                    </a:lnTo>
                    <a:lnTo>
                      <a:pt x="4830250" y="579684"/>
                    </a:lnTo>
                    <a:lnTo>
                      <a:pt x="4832595" y="554713"/>
                    </a:lnTo>
                    <a:close/>
                    <a:moveTo>
                      <a:pt x="4978831" y="539342"/>
                    </a:moveTo>
                    <a:lnTo>
                      <a:pt x="4976559" y="542654"/>
                    </a:lnTo>
                    <a:lnTo>
                      <a:pt x="4971770" y="547829"/>
                    </a:lnTo>
                    <a:lnTo>
                      <a:pt x="4973117" y="548595"/>
                    </a:lnTo>
                    <a:lnTo>
                      <a:pt x="5010785" y="578175"/>
                    </a:lnTo>
                    <a:lnTo>
                      <a:pt x="5033698" y="580126"/>
                    </a:lnTo>
                    <a:lnTo>
                      <a:pt x="5040831" y="581845"/>
                    </a:lnTo>
                    <a:lnTo>
                      <a:pt x="5037268" y="579103"/>
                    </a:lnTo>
                    <a:lnTo>
                      <a:pt x="5015825" y="552174"/>
                    </a:lnTo>
                    <a:lnTo>
                      <a:pt x="5007582" y="550189"/>
                    </a:lnTo>
                    <a:close/>
                    <a:moveTo>
                      <a:pt x="3550610" y="526427"/>
                    </a:moveTo>
                    <a:lnTo>
                      <a:pt x="3557412" y="544420"/>
                    </a:lnTo>
                    <a:lnTo>
                      <a:pt x="3561424" y="544890"/>
                    </a:lnTo>
                    <a:lnTo>
                      <a:pt x="3558134" y="546330"/>
                    </a:lnTo>
                    <a:lnTo>
                      <a:pt x="3559060" y="548780"/>
                    </a:lnTo>
                    <a:lnTo>
                      <a:pt x="3560570" y="555772"/>
                    </a:lnTo>
                    <a:lnTo>
                      <a:pt x="3571632" y="549483"/>
                    </a:lnTo>
                    <a:cubicBezTo>
                      <a:pt x="3571632" y="549483"/>
                      <a:pt x="3570674" y="551366"/>
                      <a:pt x="3568800" y="554629"/>
                    </a:cubicBezTo>
                    <a:lnTo>
                      <a:pt x="3562422" y="564900"/>
                    </a:lnTo>
                    <a:lnTo>
                      <a:pt x="3562955" y="568378"/>
                    </a:lnTo>
                    <a:lnTo>
                      <a:pt x="3561268" y="566759"/>
                    </a:lnTo>
                    <a:lnTo>
                      <a:pt x="3560462" y="568058"/>
                    </a:lnTo>
                    <a:lnTo>
                      <a:pt x="3544757" y="587371"/>
                    </a:lnTo>
                    <a:lnTo>
                      <a:pt x="3552681" y="586696"/>
                    </a:lnTo>
                    <a:lnTo>
                      <a:pt x="3565213" y="587043"/>
                    </a:lnTo>
                    <a:lnTo>
                      <a:pt x="3581847" y="567361"/>
                    </a:lnTo>
                    <a:lnTo>
                      <a:pt x="3588029" y="562004"/>
                    </a:lnTo>
                    <a:lnTo>
                      <a:pt x="3564159" y="541120"/>
                    </a:lnTo>
                    <a:close/>
                    <a:moveTo>
                      <a:pt x="3760919" y="523607"/>
                    </a:moveTo>
                    <a:lnTo>
                      <a:pt x="3769657" y="548636"/>
                    </a:lnTo>
                    <a:lnTo>
                      <a:pt x="3770309" y="548812"/>
                    </a:lnTo>
                    <a:lnTo>
                      <a:pt x="3771132" y="524140"/>
                    </a:lnTo>
                    <a:close/>
                    <a:moveTo>
                      <a:pt x="3441106" y="518515"/>
                    </a:moveTo>
                    <a:lnTo>
                      <a:pt x="3439700" y="521483"/>
                    </a:lnTo>
                    <a:cubicBezTo>
                      <a:pt x="3438215" y="524443"/>
                      <a:pt x="3435981" y="528640"/>
                      <a:pt x="3432980" y="533587"/>
                    </a:cubicBezTo>
                    <a:lnTo>
                      <a:pt x="3425608" y="542974"/>
                    </a:lnTo>
                    <a:lnTo>
                      <a:pt x="3456446" y="540348"/>
                    </a:lnTo>
                    <a:close/>
                    <a:moveTo>
                      <a:pt x="4975378" y="514338"/>
                    </a:moveTo>
                    <a:lnTo>
                      <a:pt x="4961500" y="529383"/>
                    </a:lnTo>
                    <a:lnTo>
                      <a:pt x="4937345" y="550513"/>
                    </a:lnTo>
                    <a:lnTo>
                      <a:pt x="4943816" y="556121"/>
                    </a:lnTo>
                    <a:lnTo>
                      <a:pt x="4959858" y="575105"/>
                    </a:lnTo>
                    <a:lnTo>
                      <a:pt x="4972983" y="574956"/>
                    </a:lnTo>
                    <a:lnTo>
                      <a:pt x="4980905" y="575630"/>
                    </a:lnTo>
                    <a:lnTo>
                      <a:pt x="4965200" y="556318"/>
                    </a:lnTo>
                    <a:lnTo>
                      <a:pt x="4964592" y="555338"/>
                    </a:lnTo>
                    <a:lnTo>
                      <a:pt x="4962708" y="557146"/>
                    </a:lnTo>
                    <a:lnTo>
                      <a:pt x="4963303" y="553262"/>
                    </a:lnTo>
                    <a:lnTo>
                      <a:pt x="4956862" y="542889"/>
                    </a:lnTo>
                    <a:cubicBezTo>
                      <a:pt x="4954988" y="539626"/>
                      <a:pt x="4954030" y="537743"/>
                      <a:pt x="4954030" y="537743"/>
                    </a:cubicBezTo>
                    <a:lnTo>
                      <a:pt x="4965191" y="544088"/>
                    </a:lnTo>
                    <a:lnTo>
                      <a:pt x="4966603" y="537548"/>
                    </a:lnTo>
                    <a:lnTo>
                      <a:pt x="4967697" y="534654"/>
                    </a:lnTo>
                    <a:lnTo>
                      <a:pt x="4964239" y="533141"/>
                    </a:lnTo>
                    <a:lnTo>
                      <a:pt x="4968423" y="532733"/>
                    </a:lnTo>
                    <a:close/>
                    <a:moveTo>
                      <a:pt x="4764739" y="511858"/>
                    </a:moveTo>
                    <a:lnTo>
                      <a:pt x="4754535" y="512391"/>
                    </a:lnTo>
                    <a:lnTo>
                      <a:pt x="4755359" y="537069"/>
                    </a:lnTo>
                    <a:lnTo>
                      <a:pt x="4755995" y="536897"/>
                    </a:lnTo>
                    <a:close/>
                    <a:moveTo>
                      <a:pt x="3460292" y="511147"/>
                    </a:moveTo>
                    <a:lnTo>
                      <a:pt x="3469554" y="536360"/>
                    </a:lnTo>
                    <a:lnTo>
                      <a:pt x="3479709" y="530587"/>
                    </a:lnTo>
                    <a:cubicBezTo>
                      <a:pt x="3479709" y="530587"/>
                      <a:pt x="3478751" y="532470"/>
                      <a:pt x="3476877" y="535733"/>
                    </a:cubicBezTo>
                    <a:lnTo>
                      <a:pt x="3474223" y="540008"/>
                    </a:lnTo>
                    <a:lnTo>
                      <a:pt x="3498379" y="540677"/>
                    </a:lnTo>
                    <a:lnTo>
                      <a:pt x="3491975" y="531142"/>
                    </a:lnTo>
                    <a:lnTo>
                      <a:pt x="3466176" y="515393"/>
                    </a:lnTo>
                    <a:close/>
                    <a:moveTo>
                      <a:pt x="3678860" y="511135"/>
                    </a:moveTo>
                    <a:lnTo>
                      <a:pt x="3679390" y="512207"/>
                    </a:lnTo>
                    <a:lnTo>
                      <a:pt x="3687918" y="544516"/>
                    </a:lnTo>
                    <a:lnTo>
                      <a:pt x="3699531" y="543288"/>
                    </a:lnTo>
                    <a:lnTo>
                      <a:pt x="3696164" y="517790"/>
                    </a:lnTo>
                    <a:lnTo>
                      <a:pt x="3696237" y="515611"/>
                    </a:lnTo>
                    <a:close/>
                    <a:moveTo>
                      <a:pt x="5084555" y="506790"/>
                    </a:moveTo>
                    <a:lnTo>
                      <a:pt x="5069227" y="528600"/>
                    </a:lnTo>
                    <a:lnTo>
                      <a:pt x="5100036" y="531224"/>
                    </a:lnTo>
                    <a:lnTo>
                      <a:pt x="5092674" y="521851"/>
                    </a:lnTo>
                    <a:cubicBezTo>
                      <a:pt x="5089674" y="516904"/>
                      <a:pt x="5087439" y="512706"/>
                      <a:pt x="5085955" y="509746"/>
                    </a:cubicBezTo>
                    <a:close/>
                    <a:moveTo>
                      <a:pt x="5065376" y="499400"/>
                    </a:moveTo>
                    <a:lnTo>
                      <a:pt x="5059480" y="503654"/>
                    </a:lnTo>
                    <a:lnTo>
                      <a:pt x="5033690" y="519397"/>
                    </a:lnTo>
                    <a:lnTo>
                      <a:pt x="5027669" y="528360"/>
                    </a:lnTo>
                    <a:lnTo>
                      <a:pt x="5051323" y="528090"/>
                    </a:lnTo>
                    <a:lnTo>
                      <a:pt x="5048779" y="523993"/>
                    </a:lnTo>
                    <a:cubicBezTo>
                      <a:pt x="5046903" y="520730"/>
                      <a:pt x="5045945" y="518847"/>
                      <a:pt x="5045945" y="518847"/>
                    </a:cubicBezTo>
                    <a:lnTo>
                      <a:pt x="5056110" y="524626"/>
                    </a:lnTo>
                    <a:close/>
                    <a:moveTo>
                      <a:pt x="4847678" y="499158"/>
                    </a:moveTo>
                    <a:lnTo>
                      <a:pt x="4829421" y="503862"/>
                    </a:lnTo>
                    <a:lnTo>
                      <a:pt x="4829494" y="506041"/>
                    </a:lnTo>
                    <a:lnTo>
                      <a:pt x="4826124" y="531547"/>
                    </a:lnTo>
                    <a:lnTo>
                      <a:pt x="4838369" y="532842"/>
                    </a:lnTo>
                    <a:lnTo>
                      <a:pt x="4846781" y="500975"/>
                    </a:lnTo>
                    <a:close/>
                    <a:moveTo>
                      <a:pt x="3235616" y="498421"/>
                    </a:moveTo>
                    <a:cubicBezTo>
                      <a:pt x="3235616" y="498421"/>
                      <a:pt x="3223870" y="532634"/>
                      <a:pt x="3195780" y="560723"/>
                    </a:cubicBezTo>
                    <a:cubicBezTo>
                      <a:pt x="3167700" y="588813"/>
                      <a:pt x="3132970" y="599538"/>
                      <a:pt x="3132970" y="599538"/>
                    </a:cubicBezTo>
                    <a:cubicBezTo>
                      <a:pt x="3132970" y="599538"/>
                      <a:pt x="3144719" y="565316"/>
                      <a:pt x="3172800" y="537235"/>
                    </a:cubicBezTo>
                    <a:cubicBezTo>
                      <a:pt x="3200889" y="509146"/>
                      <a:pt x="3235616" y="498421"/>
                      <a:pt x="3235616" y="498421"/>
                    </a:cubicBezTo>
                    <a:close/>
                    <a:moveTo>
                      <a:pt x="3130416" y="496374"/>
                    </a:moveTo>
                    <a:cubicBezTo>
                      <a:pt x="3130416" y="496374"/>
                      <a:pt x="3115090" y="526502"/>
                      <a:pt x="3087009" y="554591"/>
                    </a:cubicBezTo>
                    <a:cubicBezTo>
                      <a:pt x="3058920" y="582165"/>
                      <a:pt x="3027769" y="596975"/>
                      <a:pt x="3027769" y="596975"/>
                    </a:cubicBezTo>
                    <a:cubicBezTo>
                      <a:pt x="3027769" y="596975"/>
                      <a:pt x="3043086" y="566847"/>
                      <a:pt x="3071175" y="538758"/>
                    </a:cubicBezTo>
                    <a:cubicBezTo>
                      <a:pt x="3099265" y="511184"/>
                      <a:pt x="3130416" y="496374"/>
                      <a:pt x="3130416" y="496374"/>
                    </a:cubicBezTo>
                    <a:close/>
                    <a:moveTo>
                      <a:pt x="5290047" y="486673"/>
                    </a:moveTo>
                    <a:cubicBezTo>
                      <a:pt x="5290047" y="486673"/>
                      <a:pt x="5324776" y="497398"/>
                      <a:pt x="5352857" y="525488"/>
                    </a:cubicBezTo>
                    <a:cubicBezTo>
                      <a:pt x="5380946" y="553569"/>
                      <a:pt x="5392695" y="587782"/>
                      <a:pt x="5392695" y="587782"/>
                    </a:cubicBezTo>
                    <a:cubicBezTo>
                      <a:pt x="5392695" y="587782"/>
                      <a:pt x="5357966" y="577066"/>
                      <a:pt x="5329876" y="548976"/>
                    </a:cubicBezTo>
                    <a:cubicBezTo>
                      <a:pt x="5301796" y="520886"/>
                      <a:pt x="5290047" y="486673"/>
                      <a:pt x="5290047" y="486673"/>
                    </a:cubicBezTo>
                    <a:close/>
                    <a:moveTo>
                      <a:pt x="5395249" y="484634"/>
                    </a:moveTo>
                    <a:cubicBezTo>
                      <a:pt x="5395249" y="484634"/>
                      <a:pt x="5426400" y="499444"/>
                      <a:pt x="5454490" y="527018"/>
                    </a:cubicBezTo>
                    <a:cubicBezTo>
                      <a:pt x="5482579" y="555107"/>
                      <a:pt x="5497897" y="585235"/>
                      <a:pt x="5497897" y="585235"/>
                    </a:cubicBezTo>
                    <a:cubicBezTo>
                      <a:pt x="5497897" y="585235"/>
                      <a:pt x="5466746" y="570425"/>
                      <a:pt x="5438656" y="542851"/>
                    </a:cubicBezTo>
                    <a:cubicBezTo>
                      <a:pt x="5410567" y="514762"/>
                      <a:pt x="5395249" y="484634"/>
                      <a:pt x="5395249" y="484634"/>
                    </a:cubicBezTo>
                    <a:close/>
                    <a:moveTo>
                      <a:pt x="3740781" y="480357"/>
                    </a:moveTo>
                    <a:lnTo>
                      <a:pt x="3753368" y="503613"/>
                    </a:lnTo>
                    <a:lnTo>
                      <a:pt x="3773090" y="508695"/>
                    </a:lnTo>
                    <a:lnTo>
                      <a:pt x="3776136" y="488853"/>
                    </a:lnTo>
                    <a:lnTo>
                      <a:pt x="3778027" y="480919"/>
                    </a:lnTo>
                    <a:lnTo>
                      <a:pt x="3773352" y="481503"/>
                    </a:lnTo>
                    <a:lnTo>
                      <a:pt x="3758060" y="480965"/>
                    </a:lnTo>
                    <a:lnTo>
                      <a:pt x="3757788" y="481221"/>
                    </a:lnTo>
                    <a:cubicBezTo>
                      <a:pt x="3754428" y="484126"/>
                      <a:pt x="3752417" y="485658"/>
                      <a:pt x="3752417" y="485658"/>
                    </a:cubicBezTo>
                    <a:lnTo>
                      <a:pt x="3753024" y="480788"/>
                    </a:lnTo>
                    <a:close/>
                    <a:moveTo>
                      <a:pt x="3794990" y="478798"/>
                    </a:moveTo>
                    <a:lnTo>
                      <a:pt x="3781812" y="480446"/>
                    </a:lnTo>
                    <a:lnTo>
                      <a:pt x="3786996" y="486778"/>
                    </a:lnTo>
                    <a:lnTo>
                      <a:pt x="3790055" y="491162"/>
                    </a:lnTo>
                    <a:close/>
                    <a:moveTo>
                      <a:pt x="2988448" y="477481"/>
                    </a:moveTo>
                    <a:cubicBezTo>
                      <a:pt x="3001853" y="477481"/>
                      <a:pt x="3020110" y="478502"/>
                      <a:pt x="3039517" y="482588"/>
                    </a:cubicBezTo>
                    <a:cubicBezTo>
                      <a:pt x="3078839" y="490758"/>
                      <a:pt x="3107944" y="508630"/>
                      <a:pt x="3107944" y="508630"/>
                    </a:cubicBezTo>
                    <a:cubicBezTo>
                      <a:pt x="3107944" y="508630"/>
                      <a:pt x="3073731" y="512715"/>
                      <a:pt x="3034916" y="504545"/>
                    </a:cubicBezTo>
                    <a:cubicBezTo>
                      <a:pt x="2995603" y="496374"/>
                      <a:pt x="2966490" y="478502"/>
                      <a:pt x="2966490" y="478502"/>
                    </a:cubicBezTo>
                    <a:cubicBezTo>
                      <a:pt x="2966490" y="478502"/>
                      <a:pt x="2975043" y="477481"/>
                      <a:pt x="2988448" y="477481"/>
                    </a:cubicBezTo>
                    <a:close/>
                    <a:moveTo>
                      <a:pt x="4784862" y="468635"/>
                    </a:moveTo>
                    <a:lnTo>
                      <a:pt x="4772643" y="469066"/>
                    </a:lnTo>
                    <a:lnTo>
                      <a:pt x="4773246" y="473909"/>
                    </a:lnTo>
                    <a:cubicBezTo>
                      <a:pt x="4773246" y="473909"/>
                      <a:pt x="4771236" y="472377"/>
                      <a:pt x="4767877" y="469472"/>
                    </a:cubicBezTo>
                    <a:lnTo>
                      <a:pt x="4767633" y="469242"/>
                    </a:lnTo>
                    <a:lnTo>
                      <a:pt x="4752824" y="469763"/>
                    </a:lnTo>
                    <a:lnTo>
                      <a:pt x="4747624" y="469113"/>
                    </a:lnTo>
                    <a:lnTo>
                      <a:pt x="4749529" y="477102"/>
                    </a:lnTo>
                    <a:lnTo>
                      <a:pt x="4752577" y="496945"/>
                    </a:lnTo>
                    <a:lnTo>
                      <a:pt x="4772290" y="491866"/>
                    </a:lnTo>
                    <a:close/>
                    <a:moveTo>
                      <a:pt x="4730641" y="466989"/>
                    </a:moveTo>
                    <a:lnTo>
                      <a:pt x="4735604" y="479420"/>
                    </a:lnTo>
                    <a:lnTo>
                      <a:pt x="4738669" y="475028"/>
                    </a:lnTo>
                    <a:lnTo>
                      <a:pt x="4743893" y="468646"/>
                    </a:lnTo>
                    <a:close/>
                    <a:moveTo>
                      <a:pt x="5537409" y="465741"/>
                    </a:moveTo>
                    <a:cubicBezTo>
                      <a:pt x="5550751" y="465741"/>
                      <a:pt x="5559177" y="466762"/>
                      <a:pt x="5559177" y="466762"/>
                    </a:cubicBezTo>
                    <a:cubicBezTo>
                      <a:pt x="5559177" y="466762"/>
                      <a:pt x="5530073" y="484634"/>
                      <a:pt x="5490751" y="492805"/>
                    </a:cubicBezTo>
                    <a:cubicBezTo>
                      <a:pt x="5451936" y="500975"/>
                      <a:pt x="5417723" y="496890"/>
                      <a:pt x="5417723" y="496890"/>
                    </a:cubicBezTo>
                    <a:cubicBezTo>
                      <a:pt x="5417723" y="496890"/>
                      <a:pt x="5446836" y="479018"/>
                      <a:pt x="5486150" y="470848"/>
                    </a:cubicBezTo>
                    <a:cubicBezTo>
                      <a:pt x="5505811" y="466762"/>
                      <a:pt x="5524068" y="465741"/>
                      <a:pt x="5537409" y="465741"/>
                    </a:cubicBezTo>
                    <a:close/>
                    <a:moveTo>
                      <a:pt x="3653264" y="460094"/>
                    </a:moveTo>
                    <a:lnTo>
                      <a:pt x="3654587" y="461951"/>
                    </a:lnTo>
                    <a:lnTo>
                      <a:pt x="3669951" y="493082"/>
                    </a:lnTo>
                    <a:lnTo>
                      <a:pt x="3696941" y="494490"/>
                    </a:lnTo>
                    <a:lnTo>
                      <a:pt x="3697620" y="474147"/>
                    </a:lnTo>
                    <a:lnTo>
                      <a:pt x="3663556" y="464780"/>
                    </a:lnTo>
                    <a:close/>
                    <a:moveTo>
                      <a:pt x="4873443" y="448111"/>
                    </a:moveTo>
                    <a:lnTo>
                      <a:pt x="4862620" y="453040"/>
                    </a:lnTo>
                    <a:lnTo>
                      <a:pt x="4828043" y="462548"/>
                    </a:lnTo>
                    <a:lnTo>
                      <a:pt x="4828717" y="482740"/>
                    </a:lnTo>
                    <a:lnTo>
                      <a:pt x="4856497" y="481289"/>
                    </a:lnTo>
                    <a:lnTo>
                      <a:pt x="4871583" y="450722"/>
                    </a:lnTo>
                    <a:close/>
                    <a:moveTo>
                      <a:pt x="3096194" y="422839"/>
                    </a:moveTo>
                    <a:cubicBezTo>
                      <a:pt x="3096194" y="422839"/>
                      <a:pt x="3131938" y="427948"/>
                      <a:pt x="3164629" y="450928"/>
                    </a:cubicBezTo>
                    <a:cubicBezTo>
                      <a:pt x="3197311" y="473909"/>
                      <a:pt x="3214160" y="505568"/>
                      <a:pt x="3214160" y="505568"/>
                    </a:cubicBezTo>
                    <a:cubicBezTo>
                      <a:pt x="3214160" y="505568"/>
                      <a:pt x="3205224" y="504290"/>
                      <a:pt x="3192202" y="500141"/>
                    </a:cubicBezTo>
                    <a:lnTo>
                      <a:pt x="3177306" y="492876"/>
                    </a:lnTo>
                    <a:lnTo>
                      <a:pt x="3175075" y="496927"/>
                    </a:lnTo>
                    <a:cubicBezTo>
                      <a:pt x="3169448" y="506717"/>
                      <a:pt x="3155562" y="528931"/>
                      <a:pt x="3134502" y="549998"/>
                    </a:cubicBezTo>
                    <a:cubicBezTo>
                      <a:pt x="3106413" y="577580"/>
                      <a:pt x="3075261" y="592382"/>
                      <a:pt x="3075261" y="592382"/>
                    </a:cubicBezTo>
                    <a:cubicBezTo>
                      <a:pt x="3075261" y="592382"/>
                      <a:pt x="3090579" y="562254"/>
                      <a:pt x="3118668" y="534165"/>
                    </a:cubicBezTo>
                    <a:cubicBezTo>
                      <a:pt x="3132713" y="520378"/>
                      <a:pt x="3147523" y="509782"/>
                      <a:pt x="3158822" y="502633"/>
                    </a:cubicBezTo>
                    <a:lnTo>
                      <a:pt x="3167661" y="497607"/>
                    </a:lnTo>
                    <a:lnTo>
                      <a:pt x="3152882" y="496948"/>
                    </a:lnTo>
                    <a:cubicBezTo>
                      <a:pt x="3139860" y="495735"/>
                      <a:pt x="3122241" y="493054"/>
                      <a:pt x="3103858" y="487180"/>
                    </a:cubicBezTo>
                    <a:cubicBezTo>
                      <a:pt x="3067082" y="475440"/>
                      <a:pt x="3040532" y="455014"/>
                      <a:pt x="3040532" y="455014"/>
                    </a:cubicBezTo>
                    <a:cubicBezTo>
                      <a:pt x="3040532" y="455014"/>
                      <a:pt x="3074238" y="453990"/>
                      <a:pt x="3111005" y="465739"/>
                    </a:cubicBezTo>
                    <a:cubicBezTo>
                      <a:pt x="3138581" y="474544"/>
                      <a:pt x="3160414" y="488234"/>
                      <a:pt x="3169607" y="494530"/>
                    </a:cubicBezTo>
                    <a:lnTo>
                      <a:pt x="3171144" y="495627"/>
                    </a:lnTo>
                    <a:lnTo>
                      <a:pt x="3176594" y="492528"/>
                    </a:lnTo>
                    <a:lnTo>
                      <a:pt x="3145733" y="477478"/>
                    </a:lnTo>
                    <a:cubicBezTo>
                      <a:pt x="3113051" y="454498"/>
                      <a:pt x="3096194" y="422839"/>
                      <a:pt x="3096194" y="422839"/>
                    </a:cubicBezTo>
                    <a:close/>
                    <a:moveTo>
                      <a:pt x="3620207" y="415620"/>
                    </a:moveTo>
                    <a:lnTo>
                      <a:pt x="3626912" y="423091"/>
                    </a:lnTo>
                    <a:lnTo>
                      <a:pt x="3649030" y="454148"/>
                    </a:lnTo>
                    <a:lnTo>
                      <a:pt x="3666109" y="452012"/>
                    </a:lnTo>
                    <a:lnTo>
                      <a:pt x="3700536" y="453224"/>
                    </a:lnTo>
                    <a:lnTo>
                      <a:pt x="3702592" y="439830"/>
                    </a:lnTo>
                    <a:lnTo>
                      <a:pt x="3704473" y="431938"/>
                    </a:lnTo>
                    <a:lnTo>
                      <a:pt x="3674272" y="431009"/>
                    </a:lnTo>
                    <a:close/>
                    <a:moveTo>
                      <a:pt x="5429463" y="411091"/>
                    </a:moveTo>
                    <a:cubicBezTo>
                      <a:pt x="5429463" y="411091"/>
                      <a:pt x="5412606" y="442750"/>
                      <a:pt x="5379932" y="465730"/>
                    </a:cubicBezTo>
                    <a:lnTo>
                      <a:pt x="5349070" y="480779"/>
                    </a:lnTo>
                    <a:lnTo>
                      <a:pt x="5354528" y="483883"/>
                    </a:lnTo>
                    <a:lnTo>
                      <a:pt x="5356058" y="482790"/>
                    </a:lnTo>
                    <a:cubicBezTo>
                      <a:pt x="5365249" y="476494"/>
                      <a:pt x="5387079" y="462801"/>
                      <a:pt x="5414661" y="453990"/>
                    </a:cubicBezTo>
                    <a:cubicBezTo>
                      <a:pt x="5451429" y="442250"/>
                      <a:pt x="5485135" y="443274"/>
                      <a:pt x="5485135" y="443274"/>
                    </a:cubicBezTo>
                    <a:cubicBezTo>
                      <a:pt x="5485135" y="443274"/>
                      <a:pt x="5458576" y="463691"/>
                      <a:pt x="5421809" y="475440"/>
                    </a:cubicBezTo>
                    <a:cubicBezTo>
                      <a:pt x="5403425" y="481314"/>
                      <a:pt x="5385807" y="483995"/>
                      <a:pt x="5372784" y="485208"/>
                    </a:cubicBezTo>
                    <a:lnTo>
                      <a:pt x="5358018" y="485867"/>
                    </a:lnTo>
                    <a:lnTo>
                      <a:pt x="5366844" y="490885"/>
                    </a:lnTo>
                    <a:cubicBezTo>
                      <a:pt x="5378143" y="498034"/>
                      <a:pt x="5392953" y="508630"/>
                      <a:pt x="5406998" y="522417"/>
                    </a:cubicBezTo>
                    <a:cubicBezTo>
                      <a:pt x="5435079" y="550506"/>
                      <a:pt x="5450405" y="580634"/>
                      <a:pt x="5450405" y="580634"/>
                    </a:cubicBezTo>
                    <a:cubicBezTo>
                      <a:pt x="5450405" y="580634"/>
                      <a:pt x="5419254" y="565824"/>
                      <a:pt x="5391164" y="538250"/>
                    </a:cubicBezTo>
                    <a:cubicBezTo>
                      <a:pt x="5370097" y="517183"/>
                      <a:pt x="5356214" y="494969"/>
                      <a:pt x="5350590" y="485179"/>
                    </a:cubicBezTo>
                    <a:lnTo>
                      <a:pt x="5348359" y="481126"/>
                    </a:lnTo>
                    <a:lnTo>
                      <a:pt x="5333456" y="488393"/>
                    </a:lnTo>
                    <a:cubicBezTo>
                      <a:pt x="5320433" y="492542"/>
                      <a:pt x="5311497" y="493820"/>
                      <a:pt x="5311497" y="493820"/>
                    </a:cubicBezTo>
                    <a:cubicBezTo>
                      <a:pt x="5311497" y="493820"/>
                      <a:pt x="5328354" y="462161"/>
                      <a:pt x="5361037" y="439180"/>
                    </a:cubicBezTo>
                    <a:cubicBezTo>
                      <a:pt x="5393719" y="416200"/>
                      <a:pt x="5429463" y="411091"/>
                      <a:pt x="5429463" y="411091"/>
                    </a:cubicBezTo>
                    <a:close/>
                    <a:moveTo>
                      <a:pt x="3149311" y="409052"/>
                    </a:moveTo>
                    <a:cubicBezTo>
                      <a:pt x="3149311" y="409052"/>
                      <a:pt x="3158120" y="411350"/>
                      <a:pt x="3170632" y="416968"/>
                    </a:cubicBezTo>
                    <a:lnTo>
                      <a:pt x="3213702" y="444498"/>
                    </a:lnTo>
                    <a:lnTo>
                      <a:pt x="3201522" y="429668"/>
                    </a:lnTo>
                    <a:cubicBezTo>
                      <a:pt x="3194500" y="417986"/>
                      <a:pt x="3191180" y="409560"/>
                      <a:pt x="3191180" y="409560"/>
                    </a:cubicBezTo>
                    <a:cubicBezTo>
                      <a:pt x="3191180" y="409560"/>
                      <a:pt x="3226417" y="418754"/>
                      <a:pt x="3256034" y="445304"/>
                    </a:cubicBezTo>
                    <a:cubicBezTo>
                      <a:pt x="3285655" y="471355"/>
                      <a:pt x="3298934" y="505052"/>
                      <a:pt x="3298934" y="505052"/>
                    </a:cubicBezTo>
                    <a:lnTo>
                      <a:pt x="3290429" y="501895"/>
                    </a:lnTo>
                    <a:lnTo>
                      <a:pt x="3286227" y="515459"/>
                    </a:lnTo>
                    <a:cubicBezTo>
                      <a:pt x="3282206" y="526885"/>
                      <a:pt x="3275695" y="542077"/>
                      <a:pt x="3265736" y="557146"/>
                    </a:cubicBezTo>
                    <a:cubicBezTo>
                      <a:pt x="3246333" y="587273"/>
                      <a:pt x="3220799" y="605662"/>
                      <a:pt x="3220799" y="605662"/>
                    </a:cubicBezTo>
                    <a:cubicBezTo>
                      <a:pt x="3220799" y="605662"/>
                      <a:pt x="3222330" y="598001"/>
                      <a:pt x="3226350" y="586574"/>
                    </a:cubicBezTo>
                    <a:lnTo>
                      <a:pt x="3239647" y="559523"/>
                    </a:lnTo>
                    <a:lnTo>
                      <a:pt x="3200573" y="590208"/>
                    </a:lnTo>
                    <a:cubicBezTo>
                      <a:pt x="3189274" y="597357"/>
                      <a:pt x="3181486" y="601060"/>
                      <a:pt x="3181486" y="601060"/>
                    </a:cubicBezTo>
                    <a:cubicBezTo>
                      <a:pt x="3181486" y="601060"/>
                      <a:pt x="3196804" y="570932"/>
                      <a:pt x="3224893" y="542843"/>
                    </a:cubicBezTo>
                    <a:cubicBezTo>
                      <a:pt x="3252981" y="515269"/>
                      <a:pt x="3284123" y="500459"/>
                      <a:pt x="3284123" y="500459"/>
                    </a:cubicBezTo>
                    <a:lnTo>
                      <a:pt x="3281588" y="505066"/>
                    </a:lnTo>
                    <a:lnTo>
                      <a:pt x="3286859" y="500571"/>
                    </a:lnTo>
                    <a:lnTo>
                      <a:pt x="3277613" y="497139"/>
                    </a:lnTo>
                    <a:lnTo>
                      <a:pt x="3234535" y="469601"/>
                    </a:lnTo>
                    <a:lnTo>
                      <a:pt x="3246720" y="484439"/>
                    </a:lnTo>
                    <a:cubicBezTo>
                      <a:pt x="3253740" y="496120"/>
                      <a:pt x="3257057" y="504544"/>
                      <a:pt x="3257057" y="504544"/>
                    </a:cubicBezTo>
                    <a:cubicBezTo>
                      <a:pt x="3257057" y="504544"/>
                      <a:pt x="3221823" y="494843"/>
                      <a:pt x="3192202" y="468800"/>
                    </a:cubicBezTo>
                    <a:cubicBezTo>
                      <a:pt x="3162582" y="442758"/>
                      <a:pt x="3149311" y="409052"/>
                      <a:pt x="3149311" y="409052"/>
                    </a:cubicBezTo>
                    <a:close/>
                    <a:moveTo>
                      <a:pt x="4906762" y="403497"/>
                    </a:moveTo>
                    <a:lnTo>
                      <a:pt x="4851374" y="419261"/>
                    </a:lnTo>
                    <a:lnTo>
                      <a:pt x="4821182" y="420190"/>
                    </a:lnTo>
                    <a:lnTo>
                      <a:pt x="4823064" y="428081"/>
                    </a:lnTo>
                    <a:lnTo>
                      <a:pt x="4825125" y="441502"/>
                    </a:lnTo>
                    <a:lnTo>
                      <a:pt x="4860065" y="440272"/>
                    </a:lnTo>
                    <a:lnTo>
                      <a:pt x="4877474" y="442449"/>
                    </a:lnTo>
                    <a:lnTo>
                      <a:pt x="4899255" y="411863"/>
                    </a:lnTo>
                    <a:close/>
                    <a:moveTo>
                      <a:pt x="5376354" y="397304"/>
                    </a:moveTo>
                    <a:cubicBezTo>
                      <a:pt x="5376354" y="397304"/>
                      <a:pt x="5363084" y="431010"/>
                      <a:pt x="5333463" y="457052"/>
                    </a:cubicBezTo>
                    <a:cubicBezTo>
                      <a:pt x="5303843" y="483611"/>
                      <a:pt x="5268606" y="492796"/>
                      <a:pt x="5268606" y="492796"/>
                    </a:cubicBezTo>
                    <a:cubicBezTo>
                      <a:pt x="5268606" y="492796"/>
                      <a:pt x="5271924" y="484372"/>
                      <a:pt x="5278944" y="472691"/>
                    </a:cubicBezTo>
                    <a:lnTo>
                      <a:pt x="5291119" y="457865"/>
                    </a:lnTo>
                    <a:lnTo>
                      <a:pt x="5248050" y="485206"/>
                    </a:lnTo>
                    <a:lnTo>
                      <a:pt x="5238711" y="488757"/>
                    </a:lnTo>
                    <a:lnTo>
                      <a:pt x="5244090" y="493343"/>
                    </a:lnTo>
                    <a:lnTo>
                      <a:pt x="5241540" y="488711"/>
                    </a:lnTo>
                    <a:cubicBezTo>
                      <a:pt x="5241540" y="488711"/>
                      <a:pt x="5272691" y="503521"/>
                      <a:pt x="5300781" y="531095"/>
                    </a:cubicBezTo>
                    <a:cubicBezTo>
                      <a:pt x="5328870" y="559184"/>
                      <a:pt x="5344188" y="589312"/>
                      <a:pt x="5344188" y="589312"/>
                    </a:cubicBezTo>
                    <a:cubicBezTo>
                      <a:pt x="5344188" y="589312"/>
                      <a:pt x="5336400" y="585609"/>
                      <a:pt x="5325101" y="578460"/>
                    </a:cubicBezTo>
                    <a:lnTo>
                      <a:pt x="5285997" y="547753"/>
                    </a:lnTo>
                    <a:lnTo>
                      <a:pt x="5299306" y="574828"/>
                    </a:lnTo>
                    <a:cubicBezTo>
                      <a:pt x="5303326" y="586254"/>
                      <a:pt x="5304857" y="593913"/>
                      <a:pt x="5304857" y="593913"/>
                    </a:cubicBezTo>
                    <a:cubicBezTo>
                      <a:pt x="5304857" y="593913"/>
                      <a:pt x="5279331" y="575533"/>
                      <a:pt x="5259919" y="545406"/>
                    </a:cubicBezTo>
                    <a:cubicBezTo>
                      <a:pt x="5249964" y="530337"/>
                      <a:pt x="5243453" y="515145"/>
                      <a:pt x="5239431" y="503719"/>
                    </a:cubicBezTo>
                    <a:lnTo>
                      <a:pt x="5235207" y="490089"/>
                    </a:lnTo>
                    <a:lnTo>
                      <a:pt x="5226729" y="493312"/>
                    </a:lnTo>
                    <a:cubicBezTo>
                      <a:pt x="5226729" y="493312"/>
                      <a:pt x="5240009" y="459606"/>
                      <a:pt x="5269620" y="433564"/>
                    </a:cubicBezTo>
                    <a:cubicBezTo>
                      <a:pt x="5299241" y="407014"/>
                      <a:pt x="5334477" y="397820"/>
                      <a:pt x="5334477" y="397820"/>
                    </a:cubicBezTo>
                    <a:cubicBezTo>
                      <a:pt x="5334477" y="397820"/>
                      <a:pt x="5331160" y="406246"/>
                      <a:pt x="5324139" y="417928"/>
                    </a:cubicBezTo>
                    <a:lnTo>
                      <a:pt x="5311972" y="432744"/>
                    </a:lnTo>
                    <a:lnTo>
                      <a:pt x="5355033" y="405220"/>
                    </a:lnTo>
                    <a:cubicBezTo>
                      <a:pt x="5367545" y="399602"/>
                      <a:pt x="5376354" y="397304"/>
                      <a:pt x="5376354" y="397304"/>
                    </a:cubicBezTo>
                    <a:close/>
                    <a:moveTo>
                      <a:pt x="3833099" y="284447"/>
                    </a:moveTo>
                    <a:cubicBezTo>
                      <a:pt x="3833099" y="284447"/>
                      <a:pt x="3825952" y="325300"/>
                      <a:pt x="3796331" y="362067"/>
                    </a:cubicBezTo>
                    <a:cubicBezTo>
                      <a:pt x="3781521" y="380455"/>
                      <a:pt x="3763903" y="394373"/>
                      <a:pt x="3749987" y="403694"/>
                    </a:cubicBezTo>
                    <a:lnTo>
                      <a:pt x="3729624" y="415547"/>
                    </a:lnTo>
                    <a:lnTo>
                      <a:pt x="3739320" y="418307"/>
                    </a:lnTo>
                    <a:cubicBezTo>
                      <a:pt x="3754195" y="424372"/>
                      <a:pt x="3763133" y="429478"/>
                      <a:pt x="3763133" y="429478"/>
                    </a:cubicBezTo>
                    <a:cubicBezTo>
                      <a:pt x="3763133" y="429478"/>
                      <a:pt x="3752791" y="431648"/>
                      <a:pt x="3736512" y="432924"/>
                    </a:cubicBezTo>
                    <a:lnTo>
                      <a:pt x="3708799" y="432071"/>
                    </a:lnTo>
                    <a:lnTo>
                      <a:pt x="3713452" y="437755"/>
                    </a:lnTo>
                    <a:lnTo>
                      <a:pt x="3725375" y="454841"/>
                    </a:lnTo>
                    <a:lnTo>
                      <a:pt x="3756355" y="463360"/>
                    </a:lnTo>
                    <a:lnTo>
                      <a:pt x="3756693" y="461653"/>
                    </a:lnTo>
                    <a:cubicBezTo>
                      <a:pt x="3760203" y="447226"/>
                      <a:pt x="3766458" y="427948"/>
                      <a:pt x="3777436" y="408545"/>
                    </a:cubicBezTo>
                    <a:cubicBezTo>
                      <a:pt x="3799402" y="369731"/>
                      <a:pt x="3831568" y="345219"/>
                      <a:pt x="3831568" y="345219"/>
                    </a:cubicBezTo>
                    <a:cubicBezTo>
                      <a:pt x="3831568" y="345219"/>
                      <a:pt x="3828506" y="383517"/>
                      <a:pt x="3806549" y="422332"/>
                    </a:cubicBezTo>
                    <a:lnTo>
                      <a:pt x="3771940" y="467646"/>
                    </a:lnTo>
                    <a:lnTo>
                      <a:pt x="3775905" y="468736"/>
                    </a:lnTo>
                    <a:lnTo>
                      <a:pt x="3795454" y="477636"/>
                    </a:lnTo>
                    <a:lnTo>
                      <a:pt x="3798370" y="470332"/>
                    </a:lnTo>
                    <a:cubicBezTo>
                      <a:pt x="3818289" y="435611"/>
                      <a:pt x="3846886" y="413138"/>
                      <a:pt x="3846886" y="413138"/>
                    </a:cubicBezTo>
                    <a:cubicBezTo>
                      <a:pt x="3846886" y="413138"/>
                      <a:pt x="3843824" y="447351"/>
                      <a:pt x="3823905" y="482080"/>
                    </a:cubicBezTo>
                    <a:lnTo>
                      <a:pt x="3802924" y="509603"/>
                    </a:lnTo>
                    <a:lnTo>
                      <a:pt x="3806035" y="514060"/>
                    </a:lnTo>
                    <a:lnTo>
                      <a:pt x="3810394" y="522116"/>
                    </a:lnTo>
                    <a:lnTo>
                      <a:pt x="3811142" y="522425"/>
                    </a:lnTo>
                    <a:lnTo>
                      <a:pt x="3810587" y="522472"/>
                    </a:lnTo>
                    <a:lnTo>
                      <a:pt x="3817619" y="535465"/>
                    </a:lnTo>
                    <a:lnTo>
                      <a:pt x="3820974" y="525759"/>
                    </a:lnTo>
                    <a:cubicBezTo>
                      <a:pt x="3824732" y="516448"/>
                      <a:pt x="3829392" y="506459"/>
                      <a:pt x="3835137" y="496375"/>
                    </a:cubicBezTo>
                    <a:cubicBezTo>
                      <a:pt x="3858118" y="456029"/>
                      <a:pt x="3889269" y="428963"/>
                      <a:pt x="3889269" y="428963"/>
                    </a:cubicBezTo>
                    <a:cubicBezTo>
                      <a:pt x="3889269" y="428963"/>
                      <a:pt x="3883653" y="467777"/>
                      <a:pt x="3860672" y="508114"/>
                    </a:cubicBezTo>
                    <a:cubicBezTo>
                      <a:pt x="3854927" y="518201"/>
                      <a:pt x="3848671" y="527457"/>
                      <a:pt x="3842519" y="535668"/>
                    </a:cubicBezTo>
                    <a:lnTo>
                      <a:pt x="3827558" y="553831"/>
                    </a:lnTo>
                    <a:lnTo>
                      <a:pt x="3828520" y="555609"/>
                    </a:lnTo>
                    <a:lnTo>
                      <a:pt x="3833021" y="568500"/>
                    </a:lnTo>
                    <a:lnTo>
                      <a:pt x="3839739" y="571439"/>
                    </a:lnTo>
                    <a:lnTo>
                      <a:pt x="3834250" y="572021"/>
                    </a:lnTo>
                    <a:lnTo>
                      <a:pt x="3841351" y="592362"/>
                    </a:lnTo>
                    <a:lnTo>
                      <a:pt x="3857610" y="552037"/>
                    </a:lnTo>
                    <a:cubicBezTo>
                      <a:pt x="3878553" y="514762"/>
                      <a:pt x="3908173" y="490758"/>
                      <a:pt x="3908173" y="490758"/>
                    </a:cubicBezTo>
                    <a:cubicBezTo>
                      <a:pt x="3908173" y="490758"/>
                      <a:pt x="3904088" y="526502"/>
                      <a:pt x="3883145" y="563786"/>
                    </a:cubicBezTo>
                    <a:cubicBezTo>
                      <a:pt x="3872679" y="582423"/>
                      <a:pt x="3860040" y="597743"/>
                      <a:pt x="3850018" y="608404"/>
                    </a:cubicBezTo>
                    <a:lnTo>
                      <a:pt x="3847270" y="611121"/>
                    </a:lnTo>
                    <a:lnTo>
                      <a:pt x="3847919" y="616039"/>
                    </a:lnTo>
                    <a:lnTo>
                      <a:pt x="3858635" y="620472"/>
                    </a:lnTo>
                    <a:lnTo>
                      <a:pt x="3848618" y="621328"/>
                    </a:lnTo>
                    <a:lnTo>
                      <a:pt x="3851478" y="642983"/>
                    </a:lnTo>
                    <a:lnTo>
                      <a:pt x="3869266" y="646851"/>
                    </a:lnTo>
                    <a:lnTo>
                      <a:pt x="3872354" y="623057"/>
                    </a:lnTo>
                    <a:cubicBezTo>
                      <a:pt x="3883846" y="572788"/>
                      <a:pt x="3905104" y="537743"/>
                      <a:pt x="3905104" y="537743"/>
                    </a:cubicBezTo>
                    <a:cubicBezTo>
                      <a:pt x="3905104" y="537743"/>
                      <a:pt x="3938801" y="602093"/>
                      <a:pt x="3936247" y="679713"/>
                    </a:cubicBezTo>
                    <a:cubicBezTo>
                      <a:pt x="3935228" y="718523"/>
                      <a:pt x="3925270" y="753504"/>
                      <a:pt x="3915568" y="778782"/>
                    </a:cubicBezTo>
                    <a:lnTo>
                      <a:pt x="3904302" y="804281"/>
                    </a:lnTo>
                    <a:lnTo>
                      <a:pt x="3914298" y="807379"/>
                    </a:lnTo>
                    <a:cubicBezTo>
                      <a:pt x="3914298" y="807379"/>
                      <a:pt x="3911042" y="809933"/>
                      <a:pt x="3905041" y="813914"/>
                    </a:cubicBezTo>
                    <a:lnTo>
                      <a:pt x="3896941" y="818670"/>
                    </a:lnTo>
                    <a:lnTo>
                      <a:pt x="3896417" y="819636"/>
                    </a:lnTo>
                    <a:lnTo>
                      <a:pt x="3896177" y="819118"/>
                    </a:lnTo>
                    <a:lnTo>
                      <a:pt x="3879315" y="829018"/>
                    </a:lnTo>
                    <a:cubicBezTo>
                      <a:pt x="3857356" y="840444"/>
                      <a:pt x="3826460" y="853083"/>
                      <a:pt x="3790716" y="857934"/>
                    </a:cubicBezTo>
                    <a:cubicBezTo>
                      <a:pt x="3719219" y="868142"/>
                      <a:pt x="3655893" y="843123"/>
                      <a:pt x="3655893" y="843123"/>
                    </a:cubicBezTo>
                    <a:cubicBezTo>
                      <a:pt x="3655893" y="843123"/>
                      <a:pt x="3707987" y="802778"/>
                      <a:pt x="3779475" y="792569"/>
                    </a:cubicBezTo>
                    <a:cubicBezTo>
                      <a:pt x="3797350" y="790015"/>
                      <a:pt x="3814713" y="789663"/>
                      <a:pt x="3830704" y="790573"/>
                    </a:cubicBezTo>
                    <a:lnTo>
                      <a:pt x="3887951" y="799599"/>
                    </a:lnTo>
                    <a:lnTo>
                      <a:pt x="3879884" y="777762"/>
                    </a:lnTo>
                    <a:cubicBezTo>
                      <a:pt x="3871776" y="751973"/>
                      <a:pt x="3863989" y="716481"/>
                      <a:pt x="3865266" y="677666"/>
                    </a:cubicBezTo>
                    <a:lnTo>
                      <a:pt x="3869044" y="648560"/>
                    </a:lnTo>
                    <a:lnTo>
                      <a:pt x="3852861" y="653461"/>
                    </a:lnTo>
                    <a:lnTo>
                      <a:pt x="3854108" y="662898"/>
                    </a:lnTo>
                    <a:cubicBezTo>
                      <a:pt x="3856047" y="714246"/>
                      <a:pt x="3844848" y="752741"/>
                      <a:pt x="3844848" y="752741"/>
                    </a:cubicBezTo>
                    <a:cubicBezTo>
                      <a:pt x="3844848" y="752741"/>
                      <a:pt x="3843106" y="750802"/>
                      <a:pt x="3840155" y="747149"/>
                    </a:cubicBezTo>
                    <a:lnTo>
                      <a:pt x="3833633" y="738486"/>
                    </a:lnTo>
                    <a:lnTo>
                      <a:pt x="3808903" y="754900"/>
                    </a:lnTo>
                    <a:cubicBezTo>
                      <a:pt x="3787136" y="768305"/>
                      <a:pt x="3756240" y="784902"/>
                      <a:pt x="3719726" y="797670"/>
                    </a:cubicBezTo>
                    <a:cubicBezTo>
                      <a:pt x="3682959" y="810437"/>
                      <a:pt x="3647595" y="816821"/>
                      <a:pt x="3621424" y="820013"/>
                    </a:cubicBezTo>
                    <a:lnTo>
                      <a:pt x="3592938" y="822120"/>
                    </a:lnTo>
                    <a:lnTo>
                      <a:pt x="3640059" y="865082"/>
                    </a:lnTo>
                    <a:cubicBezTo>
                      <a:pt x="3665848" y="894702"/>
                      <a:pt x="3680914" y="923940"/>
                      <a:pt x="3689532" y="945773"/>
                    </a:cubicBezTo>
                    <a:lnTo>
                      <a:pt x="3693513" y="957914"/>
                    </a:lnTo>
                    <a:lnTo>
                      <a:pt x="3696083" y="957081"/>
                    </a:lnTo>
                    <a:lnTo>
                      <a:pt x="3691502" y="940998"/>
                    </a:lnTo>
                    <a:cubicBezTo>
                      <a:pt x="3690489" y="936577"/>
                      <a:pt x="3690106" y="934024"/>
                      <a:pt x="3690106" y="934024"/>
                    </a:cubicBezTo>
                    <a:cubicBezTo>
                      <a:pt x="3690106" y="934024"/>
                      <a:pt x="3700193" y="938875"/>
                      <a:pt x="3713853" y="948450"/>
                    </a:cubicBezTo>
                    <a:lnTo>
                      <a:pt x="3716225" y="950693"/>
                    </a:lnTo>
                    <a:lnTo>
                      <a:pt x="3729943" y="946787"/>
                    </a:lnTo>
                    <a:lnTo>
                      <a:pt x="3721244" y="955443"/>
                    </a:lnTo>
                    <a:lnTo>
                      <a:pt x="3752454" y="984977"/>
                    </a:lnTo>
                    <a:lnTo>
                      <a:pt x="3760517" y="980371"/>
                    </a:lnTo>
                    <a:lnTo>
                      <a:pt x="3770357" y="975624"/>
                    </a:lnTo>
                    <a:lnTo>
                      <a:pt x="3768440" y="954260"/>
                    </a:lnTo>
                    <a:cubicBezTo>
                      <a:pt x="3768122" y="938621"/>
                      <a:pt x="3769782" y="928408"/>
                      <a:pt x="3769782" y="928408"/>
                    </a:cubicBezTo>
                    <a:cubicBezTo>
                      <a:pt x="3769782" y="928408"/>
                      <a:pt x="3778079" y="935557"/>
                      <a:pt x="3788356" y="948133"/>
                    </a:cubicBezTo>
                    <a:lnTo>
                      <a:pt x="3798324" y="962188"/>
                    </a:lnTo>
                    <a:lnTo>
                      <a:pt x="3811649" y="956497"/>
                    </a:lnTo>
                    <a:cubicBezTo>
                      <a:pt x="3811649" y="956497"/>
                      <a:pt x="3810085" y="960040"/>
                      <a:pt x="3806677" y="966224"/>
                    </a:cubicBezTo>
                    <a:lnTo>
                      <a:pt x="3804101" y="970334"/>
                    </a:lnTo>
                    <a:lnTo>
                      <a:pt x="3804466" y="970849"/>
                    </a:lnTo>
                    <a:cubicBezTo>
                      <a:pt x="3809804" y="979634"/>
                      <a:pt x="3814847" y="989560"/>
                      <a:pt x="3818805" y="1000412"/>
                    </a:cubicBezTo>
                    <a:lnTo>
                      <a:pt x="3827406" y="1040277"/>
                    </a:lnTo>
                    <a:lnTo>
                      <a:pt x="3830858" y="1038767"/>
                    </a:lnTo>
                    <a:lnTo>
                      <a:pt x="3846886" y="1032722"/>
                    </a:lnTo>
                    <a:lnTo>
                      <a:pt x="3829463" y="988660"/>
                    </a:lnTo>
                    <a:lnTo>
                      <a:pt x="3826546" y="974676"/>
                    </a:lnTo>
                    <a:lnTo>
                      <a:pt x="3813180" y="972838"/>
                    </a:lnTo>
                    <a:cubicBezTo>
                      <a:pt x="3813180" y="972838"/>
                      <a:pt x="3816659" y="970955"/>
                      <a:pt x="3823027" y="967971"/>
                    </a:cubicBezTo>
                    <a:lnTo>
                      <a:pt x="3825254" y="967030"/>
                    </a:lnTo>
                    <a:lnTo>
                      <a:pt x="3824929" y="964659"/>
                    </a:lnTo>
                    <a:lnTo>
                      <a:pt x="3826958" y="966311"/>
                    </a:lnTo>
                    <a:lnTo>
                      <a:pt x="3850204" y="956497"/>
                    </a:lnTo>
                    <a:cubicBezTo>
                      <a:pt x="3873311" y="947687"/>
                      <a:pt x="3905611" y="937601"/>
                      <a:pt x="3942378" y="932492"/>
                    </a:cubicBezTo>
                    <a:cubicBezTo>
                      <a:pt x="3960762" y="929940"/>
                      <a:pt x="3978508" y="928887"/>
                      <a:pt x="3994785" y="928744"/>
                    </a:cubicBezTo>
                    <a:lnTo>
                      <a:pt x="4003624" y="929256"/>
                    </a:lnTo>
                    <a:lnTo>
                      <a:pt x="4003405" y="927892"/>
                    </a:lnTo>
                    <a:cubicBezTo>
                      <a:pt x="4000466" y="902870"/>
                      <a:pt x="3999060" y="868655"/>
                      <a:pt x="4005188" y="831883"/>
                    </a:cubicBezTo>
                    <a:cubicBezTo>
                      <a:pt x="4017452" y="758348"/>
                      <a:pt x="4055750" y="702685"/>
                      <a:pt x="4055750" y="702685"/>
                    </a:cubicBezTo>
                    <a:cubicBezTo>
                      <a:pt x="4055750" y="702685"/>
                      <a:pt x="4073622" y="766011"/>
                      <a:pt x="4061367" y="839546"/>
                    </a:cubicBezTo>
                    <a:cubicBezTo>
                      <a:pt x="4058303" y="857930"/>
                      <a:pt x="4053611" y="875197"/>
                      <a:pt x="4048297" y="890756"/>
                    </a:cubicBezTo>
                    <a:lnTo>
                      <a:pt x="4031836" y="930888"/>
                    </a:lnTo>
                    <a:lnTo>
                      <a:pt x="4055324" y="932246"/>
                    </a:lnTo>
                    <a:lnTo>
                      <a:pt x="4075982" y="935549"/>
                    </a:lnTo>
                    <a:lnTo>
                      <a:pt x="4077201" y="921767"/>
                    </a:lnTo>
                    <a:cubicBezTo>
                      <a:pt x="4088433" y="855379"/>
                      <a:pt x="4121623" y="804825"/>
                      <a:pt x="4121623" y="804825"/>
                    </a:cubicBezTo>
                    <a:cubicBezTo>
                      <a:pt x="4121623" y="804825"/>
                      <a:pt x="4136433" y="862019"/>
                      <a:pt x="4125201" y="928407"/>
                    </a:cubicBezTo>
                    <a:cubicBezTo>
                      <a:pt x="4122391" y="945004"/>
                      <a:pt x="4118209" y="960612"/>
                      <a:pt x="4113516" y="974688"/>
                    </a:cubicBezTo>
                    <a:lnTo>
                      <a:pt x="4104208" y="998101"/>
                    </a:lnTo>
                    <a:lnTo>
                      <a:pt x="4128271" y="1000918"/>
                    </a:lnTo>
                    <a:cubicBezTo>
                      <a:pt x="4128271" y="1000918"/>
                      <a:pt x="4124185" y="1002865"/>
                      <a:pt x="4116724" y="1005969"/>
                    </a:cubicBezTo>
                    <a:lnTo>
                      <a:pt x="4098158" y="1012972"/>
                    </a:lnTo>
                    <a:lnTo>
                      <a:pt x="4086131" y="1036420"/>
                    </a:lnTo>
                    <a:cubicBezTo>
                      <a:pt x="4082844" y="1042197"/>
                      <a:pt x="4080770" y="1045358"/>
                      <a:pt x="4080770" y="1045358"/>
                    </a:cubicBezTo>
                    <a:cubicBezTo>
                      <a:pt x="4080770" y="1045358"/>
                      <a:pt x="4079844" y="1041782"/>
                      <a:pt x="4078631" y="1035382"/>
                    </a:cubicBezTo>
                    <a:lnTo>
                      <a:pt x="4076427" y="1020010"/>
                    </a:lnTo>
                    <a:lnTo>
                      <a:pt x="4033554" y="1030341"/>
                    </a:lnTo>
                    <a:lnTo>
                      <a:pt x="4051665" y="1054544"/>
                    </a:lnTo>
                    <a:lnTo>
                      <a:pt x="4055815" y="1064493"/>
                    </a:lnTo>
                    <a:lnTo>
                      <a:pt x="4058822" y="1063737"/>
                    </a:lnTo>
                    <a:cubicBezTo>
                      <a:pt x="4078354" y="1060929"/>
                      <a:pt x="4097185" y="1059653"/>
                      <a:pt x="4114444" y="1059317"/>
                    </a:cubicBezTo>
                    <a:lnTo>
                      <a:pt x="4148970" y="1060234"/>
                    </a:lnTo>
                    <a:lnTo>
                      <a:pt x="4147541" y="1046752"/>
                    </a:lnTo>
                    <a:cubicBezTo>
                      <a:pt x="4145754" y="1020709"/>
                      <a:pt x="4145628" y="985090"/>
                      <a:pt x="4152267" y="946787"/>
                    </a:cubicBezTo>
                    <a:cubicBezTo>
                      <a:pt x="4165547" y="869674"/>
                      <a:pt x="4199760" y="810949"/>
                      <a:pt x="4199760" y="810949"/>
                    </a:cubicBezTo>
                    <a:cubicBezTo>
                      <a:pt x="4199760" y="810949"/>
                      <a:pt x="4213547" y="876830"/>
                      <a:pt x="4200267" y="953426"/>
                    </a:cubicBezTo>
                    <a:cubicBezTo>
                      <a:pt x="4193628" y="991983"/>
                      <a:pt x="4181755" y="1025942"/>
                      <a:pt x="4171541" y="1050263"/>
                    </a:cubicBezTo>
                    <a:lnTo>
                      <a:pt x="4166469" y="1061250"/>
                    </a:lnTo>
                    <a:lnTo>
                      <a:pt x="4203854" y="1065776"/>
                    </a:lnTo>
                    <a:cubicBezTo>
                      <a:pt x="4203854" y="1065776"/>
                      <a:pt x="4188917" y="1073437"/>
                      <a:pt x="4164213" y="1082438"/>
                    </a:cubicBezTo>
                    <a:lnTo>
                      <a:pt x="4155216" y="1084701"/>
                    </a:lnTo>
                    <a:lnTo>
                      <a:pt x="4152775" y="1089264"/>
                    </a:lnTo>
                    <a:lnTo>
                      <a:pt x="4152133" y="1085476"/>
                    </a:lnTo>
                    <a:lnTo>
                      <a:pt x="4072819" y="1105422"/>
                    </a:lnTo>
                    <a:lnTo>
                      <a:pt x="4074414" y="1112069"/>
                    </a:lnTo>
                    <a:lnTo>
                      <a:pt x="4087926" y="1105098"/>
                    </a:lnTo>
                    <a:cubicBezTo>
                      <a:pt x="4087926" y="1105098"/>
                      <a:pt x="4086745" y="1107300"/>
                      <a:pt x="4084415" y="1111107"/>
                    </a:cubicBezTo>
                    <a:lnTo>
                      <a:pt x="4076839" y="1122488"/>
                    </a:lnTo>
                    <a:lnTo>
                      <a:pt x="4077708" y="1127572"/>
                    </a:lnTo>
                    <a:lnTo>
                      <a:pt x="4075004" y="1125246"/>
                    </a:lnTo>
                    <a:lnTo>
                      <a:pt x="4074010" y="1126738"/>
                    </a:lnTo>
                    <a:lnTo>
                      <a:pt x="4053991" y="1149239"/>
                    </a:lnTo>
                    <a:lnTo>
                      <a:pt x="4087232" y="1141230"/>
                    </a:lnTo>
                    <a:lnTo>
                      <a:pt x="4101075" y="1126360"/>
                    </a:lnTo>
                    <a:cubicBezTo>
                      <a:pt x="4112437" y="1116593"/>
                      <a:pt x="4120607" y="1111230"/>
                      <a:pt x="4120607" y="1111230"/>
                    </a:cubicBezTo>
                    <a:cubicBezTo>
                      <a:pt x="4120607" y="1111230"/>
                      <a:pt x="4118438" y="1120166"/>
                      <a:pt x="4113077" y="1133507"/>
                    </a:cubicBezTo>
                    <a:lnTo>
                      <a:pt x="4111565" y="1136265"/>
                    </a:lnTo>
                    <a:lnTo>
                      <a:pt x="4166513" y="1131586"/>
                    </a:lnTo>
                    <a:lnTo>
                      <a:pt x="4220425" y="1133079"/>
                    </a:lnTo>
                    <a:lnTo>
                      <a:pt x="4218592" y="1118694"/>
                    </a:lnTo>
                    <a:cubicBezTo>
                      <a:pt x="4216487" y="1094755"/>
                      <a:pt x="4215851" y="1061944"/>
                      <a:pt x="4221725" y="1026454"/>
                    </a:cubicBezTo>
                    <a:cubicBezTo>
                      <a:pt x="4227595" y="991217"/>
                      <a:pt x="4239083" y="960066"/>
                      <a:pt x="4249104" y="937723"/>
                    </a:cubicBezTo>
                    <a:lnTo>
                      <a:pt x="4252218" y="931442"/>
                    </a:lnTo>
                    <a:lnTo>
                      <a:pt x="4252297" y="929109"/>
                    </a:lnTo>
                    <a:cubicBezTo>
                      <a:pt x="4254403" y="905172"/>
                      <a:pt x="4257977" y="890108"/>
                      <a:pt x="4257977" y="890108"/>
                    </a:cubicBezTo>
                    <a:cubicBezTo>
                      <a:pt x="4257977" y="890108"/>
                      <a:pt x="4260116" y="893491"/>
                      <a:pt x="4263507" y="899667"/>
                    </a:cubicBezTo>
                    <a:lnTo>
                      <a:pt x="4266014" y="904724"/>
                    </a:lnTo>
                    <a:lnTo>
                      <a:pt x="4267678" y="901848"/>
                    </a:lnTo>
                    <a:lnTo>
                      <a:pt x="4269679" y="912114"/>
                    </a:lnTo>
                    <a:lnTo>
                      <a:pt x="4276555" y="925983"/>
                    </a:lnTo>
                    <a:cubicBezTo>
                      <a:pt x="4286578" y="948326"/>
                      <a:pt x="4298068" y="979477"/>
                      <a:pt x="4303938" y="1014714"/>
                    </a:cubicBezTo>
                    <a:cubicBezTo>
                      <a:pt x="4309813" y="1050204"/>
                      <a:pt x="4309176" y="1083013"/>
                      <a:pt x="4307071" y="1106950"/>
                    </a:cubicBezTo>
                    <a:lnTo>
                      <a:pt x="4305238" y="1121330"/>
                    </a:lnTo>
                    <a:lnTo>
                      <a:pt x="4359150" y="1119837"/>
                    </a:lnTo>
                    <a:cubicBezTo>
                      <a:pt x="4377990" y="1120411"/>
                      <a:pt x="4398544" y="1121943"/>
                      <a:pt x="4419865" y="1125007"/>
                    </a:cubicBezTo>
                    <a:cubicBezTo>
                      <a:pt x="4505148" y="1136756"/>
                      <a:pt x="4570513" y="1167907"/>
                      <a:pt x="4570513" y="1167907"/>
                    </a:cubicBezTo>
                    <a:cubicBezTo>
                      <a:pt x="4570513" y="1167907"/>
                      <a:pt x="4497485" y="1180163"/>
                      <a:pt x="4412202" y="1167907"/>
                    </a:cubicBezTo>
                    <a:cubicBezTo>
                      <a:pt x="4369561" y="1162033"/>
                      <a:pt x="4331899" y="1151308"/>
                      <a:pt x="4304897" y="1142052"/>
                    </a:cubicBezTo>
                    <a:lnTo>
                      <a:pt x="4302340" y="1141087"/>
                    </a:lnTo>
                    <a:lnTo>
                      <a:pt x="4301392" y="1145950"/>
                    </a:lnTo>
                    <a:lnTo>
                      <a:pt x="4297529" y="1139272"/>
                    </a:lnTo>
                    <a:lnTo>
                      <a:pt x="4273100" y="1130058"/>
                    </a:lnTo>
                    <a:cubicBezTo>
                      <a:pt x="4265640" y="1126954"/>
                      <a:pt x="4261554" y="1125007"/>
                      <a:pt x="4261554" y="1125007"/>
                    </a:cubicBezTo>
                    <a:lnTo>
                      <a:pt x="4288645" y="1121836"/>
                    </a:lnTo>
                    <a:lnTo>
                      <a:pt x="4282813" y="1110075"/>
                    </a:lnTo>
                    <a:cubicBezTo>
                      <a:pt x="4277801" y="1098904"/>
                      <a:pt x="4272422" y="1085530"/>
                      <a:pt x="4267562" y="1070545"/>
                    </a:cubicBezTo>
                    <a:lnTo>
                      <a:pt x="4264278" y="1057236"/>
                    </a:lnTo>
                    <a:lnTo>
                      <a:pt x="4258098" y="1082294"/>
                    </a:lnTo>
                    <a:cubicBezTo>
                      <a:pt x="4253239" y="1097279"/>
                      <a:pt x="4247861" y="1110652"/>
                      <a:pt x="4242849" y="1121823"/>
                    </a:cubicBezTo>
                    <a:lnTo>
                      <a:pt x="4237018" y="1133585"/>
                    </a:lnTo>
                    <a:lnTo>
                      <a:pt x="4264109" y="1136756"/>
                    </a:lnTo>
                    <a:cubicBezTo>
                      <a:pt x="4264109" y="1136756"/>
                      <a:pt x="4260024" y="1138704"/>
                      <a:pt x="4252563" y="1141809"/>
                    </a:cubicBezTo>
                    <a:lnTo>
                      <a:pt x="4228132" y="1151025"/>
                    </a:lnTo>
                    <a:lnTo>
                      <a:pt x="4224271" y="1157699"/>
                    </a:lnTo>
                    <a:lnTo>
                      <a:pt x="4223324" y="1152839"/>
                    </a:lnTo>
                    <a:lnTo>
                      <a:pt x="4220766" y="1153804"/>
                    </a:lnTo>
                    <a:cubicBezTo>
                      <a:pt x="4193765" y="1163061"/>
                      <a:pt x="4156103" y="1173786"/>
                      <a:pt x="4113461" y="1179656"/>
                    </a:cubicBezTo>
                    <a:lnTo>
                      <a:pt x="4086538" y="1181949"/>
                    </a:lnTo>
                    <a:lnTo>
                      <a:pt x="4086394" y="1182211"/>
                    </a:lnTo>
                    <a:cubicBezTo>
                      <a:pt x="4060859" y="1217447"/>
                      <a:pt x="4028177" y="1238897"/>
                      <a:pt x="4028177" y="1238897"/>
                    </a:cubicBezTo>
                    <a:cubicBezTo>
                      <a:pt x="4028177" y="1238897"/>
                      <a:pt x="4030349" y="1229961"/>
                      <a:pt x="4035711" y="1216621"/>
                    </a:cubicBezTo>
                    <a:lnTo>
                      <a:pt x="4053146" y="1184792"/>
                    </a:lnTo>
                    <a:lnTo>
                      <a:pt x="4052746" y="1184826"/>
                    </a:lnTo>
                    <a:lnTo>
                      <a:pt x="4016704" y="1184416"/>
                    </a:lnTo>
                    <a:lnTo>
                      <a:pt x="3982342" y="1209087"/>
                    </a:lnTo>
                    <a:cubicBezTo>
                      <a:pt x="3968043" y="1217321"/>
                      <a:pt x="3958212" y="1221533"/>
                      <a:pt x="3958212" y="1221533"/>
                    </a:cubicBezTo>
                    <a:cubicBezTo>
                      <a:pt x="3958212" y="1221533"/>
                      <a:pt x="3962936" y="1212724"/>
                      <a:pt x="3972128" y="1199893"/>
                    </a:cubicBezTo>
                    <a:lnTo>
                      <a:pt x="3987343" y="1182792"/>
                    </a:lnTo>
                    <a:lnTo>
                      <a:pt x="3955150" y="1179656"/>
                    </a:lnTo>
                    <a:cubicBezTo>
                      <a:pt x="3955150" y="1179656"/>
                      <a:pt x="3971492" y="1171868"/>
                      <a:pt x="3998493" y="1162612"/>
                    </a:cubicBezTo>
                    <a:lnTo>
                      <a:pt x="4007155" y="1160525"/>
                    </a:lnTo>
                    <a:lnTo>
                      <a:pt x="4012852" y="1154122"/>
                    </a:lnTo>
                    <a:cubicBezTo>
                      <a:pt x="4030728" y="1138038"/>
                      <a:pt x="4049497" y="1125783"/>
                      <a:pt x="4063796" y="1117548"/>
                    </a:cubicBezTo>
                    <a:lnTo>
                      <a:pt x="4065781" y="1116523"/>
                    </a:lnTo>
                    <a:lnTo>
                      <a:pt x="4060026" y="1110914"/>
                    </a:lnTo>
                    <a:lnTo>
                      <a:pt x="4057697" y="1107802"/>
                    </a:lnTo>
                    <a:lnTo>
                      <a:pt x="4020305" y="1110772"/>
                    </a:lnTo>
                    <a:lnTo>
                      <a:pt x="4020256" y="1110848"/>
                    </a:lnTo>
                    <a:lnTo>
                      <a:pt x="4016840" y="1114747"/>
                    </a:lnTo>
                    <a:lnTo>
                      <a:pt x="4017453" y="1117862"/>
                    </a:lnTo>
                    <a:lnTo>
                      <a:pt x="4015598" y="1116164"/>
                    </a:lnTo>
                    <a:lnTo>
                      <a:pt x="3983231" y="1153107"/>
                    </a:lnTo>
                    <a:cubicBezTo>
                      <a:pt x="3950549" y="1182211"/>
                      <a:pt x="3913781" y="1197021"/>
                      <a:pt x="3913781" y="1197021"/>
                    </a:cubicBezTo>
                    <a:cubicBezTo>
                      <a:pt x="3913781" y="1197021"/>
                      <a:pt x="3930638" y="1164339"/>
                      <a:pt x="3963320" y="1134719"/>
                    </a:cubicBezTo>
                    <a:lnTo>
                      <a:pt x="3996926" y="1111206"/>
                    </a:lnTo>
                    <a:lnTo>
                      <a:pt x="3965332" y="1110365"/>
                    </a:lnTo>
                    <a:lnTo>
                      <a:pt x="3966021" y="1113513"/>
                    </a:lnTo>
                    <a:cubicBezTo>
                      <a:pt x="3966667" y="1117263"/>
                      <a:pt x="3966890" y="1119401"/>
                      <a:pt x="3966890" y="1119401"/>
                    </a:cubicBezTo>
                    <a:cubicBezTo>
                      <a:pt x="3966890" y="1119401"/>
                      <a:pt x="3965103" y="1117997"/>
                      <a:pt x="3962103" y="1115348"/>
                    </a:cubicBezTo>
                    <a:lnTo>
                      <a:pt x="3955791" y="1109320"/>
                    </a:lnTo>
                    <a:lnTo>
                      <a:pt x="3954222" y="1109130"/>
                    </a:lnTo>
                    <a:lnTo>
                      <a:pt x="3917368" y="1150553"/>
                    </a:lnTo>
                    <a:cubicBezTo>
                      <a:pt x="3881615" y="1182728"/>
                      <a:pt x="3842293" y="1199576"/>
                      <a:pt x="3842293" y="1199576"/>
                    </a:cubicBezTo>
                    <a:cubicBezTo>
                      <a:pt x="3842293" y="1199576"/>
                      <a:pt x="3861189" y="1164339"/>
                      <a:pt x="3896933" y="1132165"/>
                    </a:cubicBezTo>
                    <a:lnTo>
                      <a:pt x="3932657" y="1106517"/>
                    </a:lnTo>
                    <a:lnTo>
                      <a:pt x="3920937" y="1105098"/>
                    </a:lnTo>
                    <a:cubicBezTo>
                      <a:pt x="3920937" y="1105098"/>
                      <a:pt x="3924672" y="1103183"/>
                      <a:pt x="3931494" y="1100143"/>
                    </a:cubicBezTo>
                    <a:lnTo>
                      <a:pt x="3943466" y="1095325"/>
                    </a:lnTo>
                    <a:lnTo>
                      <a:pt x="3923728" y="1069789"/>
                    </a:lnTo>
                    <a:lnTo>
                      <a:pt x="3921634" y="1073709"/>
                    </a:lnTo>
                    <a:cubicBezTo>
                      <a:pt x="3919719" y="1077108"/>
                      <a:pt x="3916847" y="1081927"/>
                      <a:pt x="3913017" y="1087608"/>
                    </a:cubicBezTo>
                    <a:lnTo>
                      <a:pt x="3904088" y="1097960"/>
                    </a:lnTo>
                    <a:lnTo>
                      <a:pt x="3904202" y="1098506"/>
                    </a:lnTo>
                    <a:cubicBezTo>
                      <a:pt x="3904881" y="1102703"/>
                      <a:pt x="3905104" y="1105098"/>
                      <a:pt x="3905104" y="1105098"/>
                    </a:cubicBezTo>
                    <a:lnTo>
                      <a:pt x="3900890" y="1101667"/>
                    </a:lnTo>
                    <a:lnTo>
                      <a:pt x="3878545" y="1127572"/>
                    </a:lnTo>
                    <a:cubicBezTo>
                      <a:pt x="3847910" y="1155145"/>
                      <a:pt x="3812673" y="1168425"/>
                      <a:pt x="3812673" y="1168425"/>
                    </a:cubicBezTo>
                    <a:cubicBezTo>
                      <a:pt x="3812673" y="1168425"/>
                      <a:pt x="3827991" y="1136757"/>
                      <a:pt x="3858635" y="1109184"/>
                    </a:cubicBezTo>
                    <a:lnTo>
                      <a:pt x="3887393" y="1089267"/>
                    </a:lnTo>
                    <a:lnTo>
                      <a:pt x="3886018" y="1087990"/>
                    </a:lnTo>
                    <a:lnTo>
                      <a:pt x="3854690" y="1047265"/>
                    </a:lnTo>
                    <a:lnTo>
                      <a:pt x="3828360" y="1044699"/>
                    </a:lnTo>
                    <a:lnTo>
                      <a:pt x="3828673" y="1046148"/>
                    </a:lnTo>
                    <a:cubicBezTo>
                      <a:pt x="3829825" y="1059688"/>
                      <a:pt x="3829352" y="1070848"/>
                      <a:pt x="3828789" y="1077611"/>
                    </a:cubicBezTo>
                    <a:lnTo>
                      <a:pt x="3828358" y="1081467"/>
                    </a:lnTo>
                    <a:lnTo>
                      <a:pt x="3836735" y="1075731"/>
                    </a:lnTo>
                    <a:cubicBezTo>
                      <a:pt x="3850842" y="1068327"/>
                      <a:pt x="3860672" y="1064753"/>
                      <a:pt x="3860672" y="1064753"/>
                    </a:cubicBezTo>
                    <a:cubicBezTo>
                      <a:pt x="3860672" y="1064753"/>
                      <a:pt x="3844331" y="1099990"/>
                      <a:pt x="3810118" y="1130625"/>
                    </a:cubicBezTo>
                    <a:cubicBezTo>
                      <a:pt x="3775905" y="1161269"/>
                      <a:pt x="3736583" y="1175572"/>
                      <a:pt x="3736583" y="1175572"/>
                    </a:cubicBezTo>
                    <a:cubicBezTo>
                      <a:pt x="3736583" y="1175572"/>
                      <a:pt x="3752924" y="1140335"/>
                      <a:pt x="3787137" y="1109691"/>
                    </a:cubicBezTo>
                    <a:lnTo>
                      <a:pt x="3826185" y="1082954"/>
                    </a:lnTo>
                    <a:lnTo>
                      <a:pt x="3822565" y="1079526"/>
                    </a:lnTo>
                    <a:cubicBezTo>
                      <a:pt x="3812485" y="1069448"/>
                      <a:pt x="3790842" y="1045223"/>
                      <a:pt x="3778967" y="1012668"/>
                    </a:cubicBezTo>
                    <a:lnTo>
                      <a:pt x="3777749" y="1007942"/>
                    </a:lnTo>
                    <a:lnTo>
                      <a:pt x="3771641" y="1015589"/>
                    </a:lnTo>
                    <a:lnTo>
                      <a:pt x="3786688" y="1044712"/>
                    </a:lnTo>
                    <a:lnTo>
                      <a:pt x="3791248" y="1060720"/>
                    </a:lnTo>
                    <a:lnTo>
                      <a:pt x="3797863" y="1058629"/>
                    </a:lnTo>
                    <a:cubicBezTo>
                      <a:pt x="3797863" y="1058629"/>
                      <a:pt x="3788678" y="1094373"/>
                      <a:pt x="3758541" y="1120932"/>
                    </a:cubicBezTo>
                    <a:cubicBezTo>
                      <a:pt x="3728413" y="1147482"/>
                      <a:pt x="3689091" y="1155652"/>
                      <a:pt x="3689091" y="1155652"/>
                    </a:cubicBezTo>
                    <a:cubicBezTo>
                      <a:pt x="3689091" y="1155652"/>
                      <a:pt x="3698285" y="1119908"/>
                      <a:pt x="3728413" y="1093358"/>
                    </a:cubicBezTo>
                    <a:cubicBezTo>
                      <a:pt x="3743477" y="1080079"/>
                      <a:pt x="3760840" y="1071397"/>
                      <a:pt x="3774436" y="1066034"/>
                    </a:cubicBezTo>
                    <a:lnTo>
                      <a:pt x="3782674" y="1063430"/>
                    </a:lnTo>
                    <a:lnTo>
                      <a:pt x="3769514" y="1055437"/>
                    </a:lnTo>
                    <a:lnTo>
                      <a:pt x="3751123" y="1038033"/>
                    </a:lnTo>
                    <a:lnTo>
                      <a:pt x="3740594" y="1048040"/>
                    </a:lnTo>
                    <a:lnTo>
                      <a:pt x="3743722" y="1054544"/>
                    </a:lnTo>
                    <a:lnTo>
                      <a:pt x="3736372" y="1052053"/>
                    </a:lnTo>
                    <a:lnTo>
                      <a:pt x="3731300" y="1056874"/>
                    </a:lnTo>
                    <a:lnTo>
                      <a:pt x="3727839" y="1066802"/>
                    </a:lnTo>
                    <a:cubicBezTo>
                      <a:pt x="3722668" y="1079952"/>
                      <a:pt x="3714368" y="1097443"/>
                      <a:pt x="3701854" y="1114808"/>
                    </a:cubicBezTo>
                    <a:cubicBezTo>
                      <a:pt x="3676835" y="1149528"/>
                      <a:pt x="3644660" y="1170471"/>
                      <a:pt x="3644660" y="1170471"/>
                    </a:cubicBezTo>
                    <a:cubicBezTo>
                      <a:pt x="3644660" y="1170471"/>
                      <a:pt x="3646703" y="1161662"/>
                      <a:pt x="3651874" y="1148511"/>
                    </a:cubicBezTo>
                    <a:lnTo>
                      <a:pt x="3668717" y="1117395"/>
                    </a:lnTo>
                    <a:lnTo>
                      <a:pt x="3619250" y="1152917"/>
                    </a:lnTo>
                    <a:cubicBezTo>
                      <a:pt x="3604952" y="1161150"/>
                      <a:pt x="3595121" y="1165363"/>
                      <a:pt x="3595121" y="1165363"/>
                    </a:cubicBezTo>
                    <a:cubicBezTo>
                      <a:pt x="3595121" y="1165363"/>
                      <a:pt x="3599845" y="1156554"/>
                      <a:pt x="3609037" y="1143723"/>
                    </a:cubicBezTo>
                    <a:lnTo>
                      <a:pt x="3617243" y="1134499"/>
                    </a:lnTo>
                    <a:lnTo>
                      <a:pt x="3616632" y="1134849"/>
                    </a:lnTo>
                    <a:cubicBezTo>
                      <a:pt x="3586821" y="1150296"/>
                      <a:pt x="3565500" y="1158723"/>
                      <a:pt x="3565500" y="1158723"/>
                    </a:cubicBezTo>
                    <a:cubicBezTo>
                      <a:pt x="3565500" y="1158723"/>
                      <a:pt x="3567064" y="1155180"/>
                      <a:pt x="3570471" y="1148996"/>
                    </a:cubicBezTo>
                    <a:lnTo>
                      <a:pt x="3573146" y="1144727"/>
                    </a:lnTo>
                    <a:lnTo>
                      <a:pt x="3560269" y="1152972"/>
                    </a:lnTo>
                    <a:cubicBezTo>
                      <a:pt x="3544821" y="1160123"/>
                      <a:pt x="3533842" y="1163316"/>
                      <a:pt x="3533842" y="1163316"/>
                    </a:cubicBezTo>
                    <a:cubicBezTo>
                      <a:pt x="3533842" y="1163316"/>
                      <a:pt x="3548145" y="1123985"/>
                      <a:pt x="3583889" y="1091819"/>
                    </a:cubicBezTo>
                    <a:cubicBezTo>
                      <a:pt x="3601761" y="1075985"/>
                      <a:pt x="3621678" y="1064877"/>
                      <a:pt x="3637126" y="1057728"/>
                    </a:cubicBezTo>
                    <a:lnTo>
                      <a:pt x="3653057" y="1051495"/>
                    </a:lnTo>
                    <a:lnTo>
                      <a:pt x="3658447" y="1046373"/>
                    </a:lnTo>
                    <a:lnTo>
                      <a:pt x="3661681" y="1044053"/>
                    </a:lnTo>
                    <a:lnTo>
                      <a:pt x="3629350" y="1025498"/>
                    </a:lnTo>
                    <a:lnTo>
                      <a:pt x="3618831" y="1031862"/>
                    </a:lnTo>
                    <a:lnTo>
                      <a:pt x="3620598" y="1033412"/>
                    </a:lnTo>
                    <a:cubicBezTo>
                      <a:pt x="3631129" y="1045859"/>
                      <a:pt x="3636489" y="1055051"/>
                      <a:pt x="3636489" y="1055051"/>
                    </a:cubicBezTo>
                    <a:cubicBezTo>
                      <a:pt x="3636489" y="1055051"/>
                      <a:pt x="3625128" y="1053518"/>
                      <a:pt x="3608596" y="1048729"/>
                    </a:cubicBezTo>
                    <a:lnTo>
                      <a:pt x="3598370" y="1044242"/>
                    </a:lnTo>
                    <a:lnTo>
                      <a:pt x="3583888" y="1053004"/>
                    </a:lnTo>
                    <a:lnTo>
                      <a:pt x="3580396" y="1054665"/>
                    </a:lnTo>
                    <a:lnTo>
                      <a:pt x="3576611" y="1060350"/>
                    </a:lnTo>
                    <a:cubicBezTo>
                      <a:pt x="3567418" y="1073181"/>
                      <a:pt x="3553756" y="1090034"/>
                      <a:pt x="3535880" y="1106122"/>
                    </a:cubicBezTo>
                    <a:cubicBezTo>
                      <a:pt x="3500136" y="1138297"/>
                      <a:pt x="3460814" y="1155145"/>
                      <a:pt x="3460814" y="1155145"/>
                    </a:cubicBezTo>
                    <a:cubicBezTo>
                      <a:pt x="3460814" y="1155145"/>
                      <a:pt x="3479710" y="1119908"/>
                      <a:pt x="3515454" y="1087734"/>
                    </a:cubicBezTo>
                    <a:lnTo>
                      <a:pt x="3524483" y="1081251"/>
                    </a:lnTo>
                    <a:lnTo>
                      <a:pt x="3513688" y="1086384"/>
                    </a:lnTo>
                    <a:lnTo>
                      <a:pt x="3489903" y="1095186"/>
                    </a:lnTo>
                    <a:lnTo>
                      <a:pt x="3475625" y="1111231"/>
                    </a:lnTo>
                    <a:cubicBezTo>
                      <a:pt x="3439881" y="1143406"/>
                      <a:pt x="3400559" y="1160254"/>
                      <a:pt x="3400559" y="1160254"/>
                    </a:cubicBezTo>
                    <a:cubicBezTo>
                      <a:pt x="3400559" y="1160254"/>
                      <a:pt x="3405283" y="1151445"/>
                      <a:pt x="3414475" y="1138614"/>
                    </a:cubicBezTo>
                    <a:lnTo>
                      <a:pt x="3435057" y="1115481"/>
                    </a:lnTo>
                    <a:lnTo>
                      <a:pt x="3425412" y="1119050"/>
                    </a:lnTo>
                    <a:cubicBezTo>
                      <a:pt x="3402593" y="1126384"/>
                      <a:pt x="3388302" y="1130117"/>
                      <a:pt x="3388302" y="1130117"/>
                    </a:cubicBezTo>
                    <a:cubicBezTo>
                      <a:pt x="3388302" y="1130117"/>
                      <a:pt x="3417315" y="1098807"/>
                      <a:pt x="3471679" y="1061824"/>
                    </a:cubicBezTo>
                    <a:lnTo>
                      <a:pt x="3475211" y="1059687"/>
                    </a:lnTo>
                    <a:lnTo>
                      <a:pt x="3474543" y="1059713"/>
                    </a:lnTo>
                    <a:cubicBezTo>
                      <a:pt x="3457627" y="1059648"/>
                      <a:pt x="3434519" y="1058371"/>
                      <a:pt x="3409753" y="1053520"/>
                    </a:cubicBezTo>
                    <a:lnTo>
                      <a:pt x="3397051" y="1049671"/>
                    </a:lnTo>
                    <a:lnTo>
                      <a:pt x="3392507" y="1051809"/>
                    </a:lnTo>
                    <a:cubicBezTo>
                      <a:pt x="3329382" y="1077876"/>
                      <a:pt x="3275953" y="1090803"/>
                      <a:pt x="3275953" y="1090803"/>
                    </a:cubicBezTo>
                    <a:cubicBezTo>
                      <a:pt x="3275953" y="1090803"/>
                      <a:pt x="3287317" y="1077782"/>
                      <a:pt x="3309468" y="1058951"/>
                    </a:cubicBezTo>
                    <a:lnTo>
                      <a:pt x="3343501" y="1032792"/>
                    </a:lnTo>
                    <a:lnTo>
                      <a:pt x="3329965" y="1026734"/>
                    </a:lnTo>
                    <a:cubicBezTo>
                      <a:pt x="3325744" y="1024668"/>
                      <a:pt x="3323446" y="1023392"/>
                      <a:pt x="3323446" y="1023392"/>
                    </a:cubicBezTo>
                    <a:cubicBezTo>
                      <a:pt x="3323446" y="1023392"/>
                      <a:pt x="3334171" y="1022242"/>
                      <a:pt x="3351088" y="1022304"/>
                    </a:cubicBezTo>
                    <a:lnTo>
                      <a:pt x="3357729" y="1022939"/>
                    </a:lnTo>
                    <a:lnTo>
                      <a:pt x="3407705" y="992241"/>
                    </a:lnTo>
                    <a:cubicBezTo>
                      <a:pt x="3429282" y="980623"/>
                      <a:pt x="3451401" y="970474"/>
                      <a:pt x="3472443" y="961785"/>
                    </a:cubicBezTo>
                    <a:lnTo>
                      <a:pt x="3515897" y="945607"/>
                    </a:lnTo>
                    <a:lnTo>
                      <a:pt x="3501285" y="935936"/>
                    </a:lnTo>
                    <a:cubicBezTo>
                      <a:pt x="3474603" y="917042"/>
                      <a:pt x="3440900" y="890105"/>
                      <a:pt x="3412814" y="857934"/>
                    </a:cubicBezTo>
                    <a:cubicBezTo>
                      <a:pt x="3356635" y="793077"/>
                      <a:pt x="3343872" y="731282"/>
                      <a:pt x="3343872" y="731282"/>
                    </a:cubicBezTo>
                    <a:cubicBezTo>
                      <a:pt x="3343872" y="731282"/>
                      <a:pt x="3422516" y="774689"/>
                      <a:pt x="3478686" y="839039"/>
                    </a:cubicBezTo>
                    <a:cubicBezTo>
                      <a:pt x="3506776" y="871463"/>
                      <a:pt x="3524011" y="903124"/>
                      <a:pt x="3534224" y="926679"/>
                    </a:cubicBezTo>
                    <a:lnTo>
                      <a:pt x="3538336" y="937740"/>
                    </a:lnTo>
                    <a:lnTo>
                      <a:pt x="3572807" y="927108"/>
                    </a:lnTo>
                    <a:cubicBezTo>
                      <a:pt x="3583060" y="924227"/>
                      <a:pt x="3588997" y="922791"/>
                      <a:pt x="3588997" y="922791"/>
                    </a:cubicBezTo>
                    <a:cubicBezTo>
                      <a:pt x="3588997" y="922791"/>
                      <a:pt x="3586156" y="926047"/>
                      <a:pt x="3580546" y="931657"/>
                    </a:cubicBezTo>
                    <a:lnTo>
                      <a:pt x="3563302" y="947474"/>
                    </a:lnTo>
                    <a:lnTo>
                      <a:pt x="3580701" y="953370"/>
                    </a:lnTo>
                    <a:lnTo>
                      <a:pt x="3629048" y="981114"/>
                    </a:lnTo>
                    <a:lnTo>
                      <a:pt x="3631358" y="980227"/>
                    </a:lnTo>
                    <a:lnTo>
                      <a:pt x="3620272" y="967922"/>
                    </a:lnTo>
                    <a:cubicBezTo>
                      <a:pt x="3611463" y="954453"/>
                      <a:pt x="3607377" y="944749"/>
                      <a:pt x="3607377" y="944749"/>
                    </a:cubicBezTo>
                    <a:cubicBezTo>
                      <a:pt x="3607377" y="944749"/>
                      <a:pt x="3618485" y="947430"/>
                      <a:pt x="3634317" y="953878"/>
                    </a:cubicBezTo>
                    <a:lnTo>
                      <a:pt x="3660633" y="968980"/>
                    </a:lnTo>
                    <a:lnTo>
                      <a:pt x="3667385" y="966386"/>
                    </a:lnTo>
                    <a:lnTo>
                      <a:pt x="3671899" y="964922"/>
                    </a:lnTo>
                    <a:lnTo>
                      <a:pt x="3656592" y="955220"/>
                    </a:lnTo>
                    <a:cubicBezTo>
                      <a:pt x="3631503" y="938112"/>
                      <a:pt x="3599967" y="913598"/>
                      <a:pt x="3574178" y="883977"/>
                    </a:cubicBezTo>
                    <a:cubicBezTo>
                      <a:pt x="3522609" y="824745"/>
                      <a:pt x="3513922" y="767035"/>
                      <a:pt x="3513922" y="767035"/>
                    </a:cubicBezTo>
                    <a:lnTo>
                      <a:pt x="3518910" y="769834"/>
                    </a:lnTo>
                    <a:lnTo>
                      <a:pt x="3527516" y="766069"/>
                    </a:lnTo>
                    <a:cubicBezTo>
                      <a:pt x="3549898" y="756757"/>
                      <a:pt x="3602656" y="737031"/>
                      <a:pt x="3666618" y="728220"/>
                    </a:cubicBezTo>
                    <a:cubicBezTo>
                      <a:pt x="3687939" y="725156"/>
                      <a:pt x="3708494" y="723624"/>
                      <a:pt x="3727333" y="723050"/>
                    </a:cubicBezTo>
                    <a:cubicBezTo>
                      <a:pt x="3783851" y="721326"/>
                      <a:pt x="3824929" y="728220"/>
                      <a:pt x="3824929" y="728220"/>
                    </a:cubicBezTo>
                    <a:cubicBezTo>
                      <a:pt x="3824929" y="728220"/>
                      <a:pt x="3820843" y="730168"/>
                      <a:pt x="3813382" y="733272"/>
                    </a:cubicBezTo>
                    <a:lnTo>
                      <a:pt x="3812645" y="733550"/>
                    </a:lnTo>
                    <a:lnTo>
                      <a:pt x="3829005" y="732340"/>
                    </a:lnTo>
                    <a:lnTo>
                      <a:pt x="3828204" y="731277"/>
                    </a:lnTo>
                    <a:cubicBezTo>
                      <a:pt x="3818527" y="717569"/>
                      <a:pt x="3806139" y="697909"/>
                      <a:pt x="3795295" y="674103"/>
                    </a:cubicBezTo>
                    <a:lnTo>
                      <a:pt x="3791573" y="663441"/>
                    </a:lnTo>
                    <a:lnTo>
                      <a:pt x="3788669" y="663878"/>
                    </a:lnTo>
                    <a:lnTo>
                      <a:pt x="3778539" y="663154"/>
                    </a:lnTo>
                    <a:lnTo>
                      <a:pt x="3774136" y="691836"/>
                    </a:lnTo>
                    <a:cubicBezTo>
                      <a:pt x="3772548" y="699441"/>
                      <a:pt x="3771304" y="703718"/>
                      <a:pt x="3771304" y="703718"/>
                    </a:cubicBezTo>
                    <a:cubicBezTo>
                      <a:pt x="3771304" y="703718"/>
                      <a:pt x="3758919" y="689929"/>
                      <a:pt x="3744237" y="666629"/>
                    </a:cubicBezTo>
                    <a:lnTo>
                      <a:pt x="3740900" y="660463"/>
                    </a:lnTo>
                    <a:lnTo>
                      <a:pt x="3728859" y="659602"/>
                    </a:lnTo>
                    <a:cubicBezTo>
                      <a:pt x="3713476" y="656985"/>
                      <a:pt x="3703901" y="654177"/>
                      <a:pt x="3703901" y="654177"/>
                    </a:cubicBezTo>
                    <a:cubicBezTo>
                      <a:pt x="3703901" y="654177"/>
                      <a:pt x="3713220" y="650602"/>
                      <a:pt x="3728349" y="646771"/>
                    </a:cubicBezTo>
                    <a:lnTo>
                      <a:pt x="3733103" y="646055"/>
                    </a:lnTo>
                    <a:lnTo>
                      <a:pt x="3721751" y="625080"/>
                    </a:lnTo>
                    <a:lnTo>
                      <a:pt x="3715197" y="606305"/>
                    </a:lnTo>
                    <a:lnTo>
                      <a:pt x="3703518" y="603296"/>
                    </a:lnTo>
                    <a:lnTo>
                      <a:pt x="3696821" y="600525"/>
                    </a:lnTo>
                    <a:lnTo>
                      <a:pt x="3697896" y="611978"/>
                    </a:lnTo>
                    <a:cubicBezTo>
                      <a:pt x="3698533" y="638724"/>
                      <a:pt x="3695722" y="656216"/>
                      <a:pt x="3695722" y="656216"/>
                    </a:cubicBezTo>
                    <a:cubicBezTo>
                      <a:pt x="3695722" y="656216"/>
                      <a:pt x="3681553" y="643831"/>
                      <a:pt x="3663936" y="622254"/>
                    </a:cubicBezTo>
                    <a:lnTo>
                      <a:pt x="3644192" y="594528"/>
                    </a:lnTo>
                    <a:lnTo>
                      <a:pt x="3638732" y="596917"/>
                    </a:lnTo>
                    <a:cubicBezTo>
                      <a:pt x="3627541" y="601573"/>
                      <a:pt x="3608756" y="608833"/>
                      <a:pt x="3584774" y="616029"/>
                    </a:cubicBezTo>
                    <a:lnTo>
                      <a:pt x="3566594" y="620030"/>
                    </a:lnTo>
                    <a:lnTo>
                      <a:pt x="3539461" y="652133"/>
                    </a:lnTo>
                    <a:cubicBezTo>
                      <a:pt x="3530524" y="660686"/>
                      <a:pt x="3524140" y="665410"/>
                      <a:pt x="3524140" y="665410"/>
                    </a:cubicBezTo>
                    <a:cubicBezTo>
                      <a:pt x="3524140" y="665410"/>
                      <a:pt x="3525927" y="657622"/>
                      <a:pt x="3530204" y="646004"/>
                    </a:cubicBezTo>
                    <a:lnTo>
                      <a:pt x="3540195" y="625839"/>
                    </a:lnTo>
                    <a:lnTo>
                      <a:pt x="3499629" y="634766"/>
                    </a:lnTo>
                    <a:lnTo>
                      <a:pt x="3493045" y="635327"/>
                    </a:lnTo>
                    <a:lnTo>
                      <a:pt x="3488071" y="639232"/>
                    </a:lnTo>
                    <a:cubicBezTo>
                      <a:pt x="3476772" y="646382"/>
                      <a:pt x="3468984" y="650084"/>
                      <a:pt x="3468984" y="650084"/>
                    </a:cubicBezTo>
                    <a:cubicBezTo>
                      <a:pt x="3468984" y="650084"/>
                      <a:pt x="3469942" y="648201"/>
                      <a:pt x="3471818" y="644938"/>
                    </a:cubicBezTo>
                    <a:lnTo>
                      <a:pt x="3476935" y="636699"/>
                    </a:lnTo>
                    <a:lnTo>
                      <a:pt x="3438914" y="639936"/>
                    </a:lnTo>
                    <a:cubicBezTo>
                      <a:pt x="3382396" y="641660"/>
                      <a:pt x="3341318" y="634766"/>
                      <a:pt x="3341318" y="634766"/>
                    </a:cubicBezTo>
                    <a:cubicBezTo>
                      <a:pt x="3341318" y="634766"/>
                      <a:pt x="3357659" y="626978"/>
                      <a:pt x="3384661" y="617722"/>
                    </a:cubicBezTo>
                    <a:lnTo>
                      <a:pt x="3385129" y="617609"/>
                    </a:lnTo>
                    <a:lnTo>
                      <a:pt x="3388231" y="612613"/>
                    </a:lnTo>
                    <a:lnTo>
                      <a:pt x="3408242" y="588006"/>
                    </a:lnTo>
                    <a:lnTo>
                      <a:pt x="3375806" y="590768"/>
                    </a:lnTo>
                    <a:lnTo>
                      <a:pt x="3370424" y="594804"/>
                    </a:lnTo>
                    <a:cubicBezTo>
                      <a:pt x="3360467" y="600677"/>
                      <a:pt x="3353573" y="603615"/>
                      <a:pt x="3353573" y="603615"/>
                    </a:cubicBezTo>
                    <a:cubicBezTo>
                      <a:pt x="3353573" y="603615"/>
                      <a:pt x="3354308" y="601891"/>
                      <a:pt x="3355792" y="598931"/>
                    </a:cubicBezTo>
                    <a:lnTo>
                      <a:pt x="3359556" y="592152"/>
                    </a:lnTo>
                    <a:lnTo>
                      <a:pt x="3350062" y="592960"/>
                    </a:lnTo>
                    <a:lnTo>
                      <a:pt x="3323176" y="592654"/>
                    </a:lnTo>
                    <a:lnTo>
                      <a:pt x="3312277" y="600807"/>
                    </a:lnTo>
                    <a:cubicBezTo>
                      <a:pt x="3301106" y="607191"/>
                      <a:pt x="3293318" y="610255"/>
                      <a:pt x="3293318" y="610255"/>
                    </a:cubicBezTo>
                    <a:cubicBezTo>
                      <a:pt x="3293318" y="610255"/>
                      <a:pt x="3294116" y="608339"/>
                      <a:pt x="3295736" y="605052"/>
                    </a:cubicBezTo>
                    <a:lnTo>
                      <a:pt x="3302644" y="592420"/>
                    </a:lnTo>
                    <a:lnTo>
                      <a:pt x="3299640" y="592386"/>
                    </a:lnTo>
                    <a:lnTo>
                      <a:pt x="3266699" y="589176"/>
                    </a:lnTo>
                    <a:lnTo>
                      <a:pt x="3256034" y="592890"/>
                    </a:lnTo>
                    <a:lnTo>
                      <a:pt x="3257435" y="588274"/>
                    </a:lnTo>
                    <a:lnTo>
                      <a:pt x="3252465" y="587790"/>
                    </a:lnTo>
                    <a:lnTo>
                      <a:pt x="3258652" y="585083"/>
                    </a:lnTo>
                    <a:lnTo>
                      <a:pt x="3262802" y="574632"/>
                    </a:lnTo>
                    <a:cubicBezTo>
                      <a:pt x="3267654" y="564035"/>
                      <a:pt x="3275442" y="550502"/>
                      <a:pt x="3287186" y="538758"/>
                    </a:cubicBezTo>
                    <a:cubicBezTo>
                      <a:pt x="3298930" y="527267"/>
                      <a:pt x="3312590" y="519735"/>
                      <a:pt x="3323314" y="515076"/>
                    </a:cubicBezTo>
                    <a:lnTo>
                      <a:pt x="3329499" y="512922"/>
                    </a:lnTo>
                    <a:lnTo>
                      <a:pt x="3319360" y="506072"/>
                    </a:lnTo>
                    <a:cubicBezTo>
                      <a:pt x="3308508" y="497647"/>
                      <a:pt x="3294849" y="485138"/>
                      <a:pt x="3283616" y="468801"/>
                    </a:cubicBezTo>
                    <a:cubicBezTo>
                      <a:pt x="3261152" y="436110"/>
                      <a:pt x="3256550" y="400366"/>
                      <a:pt x="3256550" y="400366"/>
                    </a:cubicBezTo>
                    <a:cubicBezTo>
                      <a:pt x="3256550" y="400366"/>
                      <a:pt x="3288725" y="417731"/>
                      <a:pt x="3311189" y="450413"/>
                    </a:cubicBezTo>
                    <a:cubicBezTo>
                      <a:pt x="3322426" y="466754"/>
                      <a:pt x="3329193" y="483860"/>
                      <a:pt x="3333150" y="496882"/>
                    </a:cubicBezTo>
                    <a:lnTo>
                      <a:pt x="3336603" y="510449"/>
                    </a:lnTo>
                    <a:lnTo>
                      <a:pt x="3341825" y="508630"/>
                    </a:lnTo>
                    <a:cubicBezTo>
                      <a:pt x="3341825" y="508630"/>
                      <a:pt x="3334171" y="539274"/>
                      <a:pt x="3310674" y="562762"/>
                    </a:cubicBezTo>
                    <a:lnTo>
                      <a:pt x="3300056" y="569722"/>
                    </a:lnTo>
                    <a:lnTo>
                      <a:pt x="3324813" y="563757"/>
                    </a:lnTo>
                    <a:lnTo>
                      <a:pt x="3333156" y="553060"/>
                    </a:lnTo>
                    <a:lnTo>
                      <a:pt x="3364464" y="529641"/>
                    </a:lnTo>
                    <a:lnTo>
                      <a:pt x="3361561" y="526531"/>
                    </a:lnTo>
                    <a:cubicBezTo>
                      <a:pt x="3353638" y="517602"/>
                      <a:pt x="3336594" y="496249"/>
                      <a:pt x="3327015" y="468293"/>
                    </a:cubicBezTo>
                    <a:cubicBezTo>
                      <a:pt x="3314252" y="431010"/>
                      <a:pt x="3319868" y="395266"/>
                      <a:pt x="3319868" y="395266"/>
                    </a:cubicBezTo>
                    <a:cubicBezTo>
                      <a:pt x="3319868" y="395266"/>
                      <a:pt x="3345911" y="420801"/>
                      <a:pt x="3358682" y="458076"/>
                    </a:cubicBezTo>
                    <a:cubicBezTo>
                      <a:pt x="3368255" y="486038"/>
                      <a:pt x="3367489" y="513135"/>
                      <a:pt x="3366508" y="524935"/>
                    </a:cubicBezTo>
                    <a:lnTo>
                      <a:pt x="3366127" y="528397"/>
                    </a:lnTo>
                    <a:lnTo>
                      <a:pt x="3372415" y="523694"/>
                    </a:lnTo>
                    <a:cubicBezTo>
                      <a:pt x="3383586" y="517310"/>
                      <a:pt x="3391374" y="514246"/>
                      <a:pt x="3391374" y="514246"/>
                    </a:cubicBezTo>
                    <a:cubicBezTo>
                      <a:pt x="3391374" y="514246"/>
                      <a:pt x="3388181" y="521907"/>
                      <a:pt x="3381605" y="532887"/>
                    </a:cubicBezTo>
                    <a:lnTo>
                      <a:pt x="3365099" y="554050"/>
                    </a:lnTo>
                    <a:lnTo>
                      <a:pt x="3397586" y="546222"/>
                    </a:lnTo>
                    <a:lnTo>
                      <a:pt x="3412107" y="535331"/>
                    </a:lnTo>
                    <a:lnTo>
                      <a:pt x="3410897" y="534105"/>
                    </a:lnTo>
                    <a:cubicBezTo>
                      <a:pt x="3402214" y="524594"/>
                      <a:pt x="3391360" y="510935"/>
                      <a:pt x="3382677" y="494335"/>
                    </a:cubicBezTo>
                    <a:cubicBezTo>
                      <a:pt x="3365322" y="461146"/>
                      <a:pt x="3362767" y="427440"/>
                      <a:pt x="3362767" y="427440"/>
                    </a:cubicBezTo>
                    <a:cubicBezTo>
                      <a:pt x="3362767" y="427440"/>
                      <a:pt x="3388810" y="448890"/>
                      <a:pt x="3406174" y="482080"/>
                    </a:cubicBezTo>
                    <a:lnTo>
                      <a:pt x="3422437" y="527584"/>
                    </a:lnTo>
                    <a:lnTo>
                      <a:pt x="3425068" y="525610"/>
                    </a:lnTo>
                    <a:lnTo>
                      <a:pt x="3440443" y="517571"/>
                    </a:lnTo>
                    <a:lnTo>
                      <a:pt x="3436311" y="511691"/>
                    </a:lnTo>
                    <a:lnTo>
                      <a:pt x="3427383" y="487397"/>
                    </a:lnTo>
                    <a:lnTo>
                      <a:pt x="3426902" y="487050"/>
                    </a:lnTo>
                    <a:cubicBezTo>
                      <a:pt x="3412778" y="475847"/>
                      <a:pt x="3398001" y="462920"/>
                      <a:pt x="3383702" y="448366"/>
                    </a:cubicBezTo>
                    <a:cubicBezTo>
                      <a:pt x="3326001" y="390149"/>
                      <a:pt x="3297911" y="328362"/>
                      <a:pt x="3297911" y="328362"/>
                    </a:cubicBezTo>
                    <a:cubicBezTo>
                      <a:pt x="3297911" y="328362"/>
                      <a:pt x="3362768" y="360537"/>
                      <a:pt x="3419962" y="418745"/>
                    </a:cubicBezTo>
                    <a:lnTo>
                      <a:pt x="3456172" y="460289"/>
                    </a:lnTo>
                    <a:lnTo>
                      <a:pt x="3453669" y="453798"/>
                    </a:lnTo>
                    <a:cubicBezTo>
                      <a:pt x="3450222" y="440967"/>
                      <a:pt x="3449074" y="432541"/>
                      <a:pt x="3449074" y="432541"/>
                    </a:cubicBezTo>
                    <a:cubicBezTo>
                      <a:pt x="3449074" y="432541"/>
                      <a:pt x="3474093" y="456029"/>
                      <a:pt x="3492481" y="491266"/>
                    </a:cubicBezTo>
                    <a:cubicBezTo>
                      <a:pt x="3501671" y="508884"/>
                      <a:pt x="3507416" y="526120"/>
                      <a:pt x="3510864" y="538951"/>
                    </a:cubicBezTo>
                    <a:lnTo>
                      <a:pt x="3511349" y="541036"/>
                    </a:lnTo>
                    <a:lnTo>
                      <a:pt x="3518787" y="541242"/>
                    </a:lnTo>
                    <a:lnTo>
                      <a:pt x="3527201" y="536719"/>
                    </a:lnTo>
                    <a:lnTo>
                      <a:pt x="3524886" y="541411"/>
                    </a:lnTo>
                    <a:lnTo>
                      <a:pt x="3533820" y="541659"/>
                    </a:lnTo>
                    <a:lnTo>
                      <a:pt x="3541315" y="542536"/>
                    </a:lnTo>
                    <a:lnTo>
                      <a:pt x="3522610" y="515269"/>
                    </a:lnTo>
                    <a:cubicBezTo>
                      <a:pt x="3514186" y="499182"/>
                      <a:pt x="3509079" y="483350"/>
                      <a:pt x="3506078" y="471540"/>
                    </a:cubicBezTo>
                    <a:lnTo>
                      <a:pt x="3506023" y="471283"/>
                    </a:lnTo>
                    <a:lnTo>
                      <a:pt x="3494357" y="454702"/>
                    </a:lnTo>
                    <a:cubicBezTo>
                      <a:pt x="3467712" y="411185"/>
                      <a:pt x="3456222" y="375854"/>
                      <a:pt x="3456222" y="375854"/>
                    </a:cubicBezTo>
                    <a:cubicBezTo>
                      <a:pt x="3456222" y="375854"/>
                      <a:pt x="3515971" y="412621"/>
                      <a:pt x="3565510" y="473901"/>
                    </a:cubicBezTo>
                    <a:cubicBezTo>
                      <a:pt x="3602658" y="519860"/>
                      <a:pt x="3623435" y="566685"/>
                      <a:pt x="3631502" y="587226"/>
                    </a:cubicBezTo>
                    <a:lnTo>
                      <a:pt x="3632441" y="589778"/>
                    </a:lnTo>
                    <a:lnTo>
                      <a:pt x="3641571" y="590847"/>
                    </a:lnTo>
                    <a:lnTo>
                      <a:pt x="3636264" y="583394"/>
                    </a:lnTo>
                    <a:cubicBezTo>
                      <a:pt x="3627072" y="568409"/>
                      <a:pt x="3618358" y="551525"/>
                      <a:pt x="3611462" y="533141"/>
                    </a:cubicBezTo>
                    <a:cubicBezTo>
                      <a:pt x="3597676" y="496120"/>
                      <a:pt x="3593590" y="460118"/>
                      <a:pt x="3592952" y="433371"/>
                    </a:cubicBezTo>
                    <a:lnTo>
                      <a:pt x="3593716" y="404323"/>
                    </a:lnTo>
                    <a:lnTo>
                      <a:pt x="3591035" y="402920"/>
                    </a:lnTo>
                    <a:lnTo>
                      <a:pt x="3593762" y="402567"/>
                    </a:lnTo>
                    <a:lnTo>
                      <a:pt x="3593797" y="401222"/>
                    </a:lnTo>
                    <a:cubicBezTo>
                      <a:pt x="3594419" y="393506"/>
                      <a:pt x="3595121" y="389133"/>
                      <a:pt x="3595121" y="389133"/>
                    </a:cubicBezTo>
                    <a:cubicBezTo>
                      <a:pt x="3595121" y="389133"/>
                      <a:pt x="3598664" y="392229"/>
                      <a:pt x="3604410" y="398021"/>
                    </a:cubicBezTo>
                    <a:lnTo>
                      <a:pt x="3606957" y="400859"/>
                    </a:lnTo>
                    <a:lnTo>
                      <a:pt x="3617652" y="399474"/>
                    </a:lnTo>
                    <a:cubicBezTo>
                      <a:pt x="3633928" y="398198"/>
                      <a:pt x="3656142" y="397815"/>
                      <a:pt x="3679888" y="401389"/>
                    </a:cubicBezTo>
                    <a:lnTo>
                      <a:pt x="3726554" y="414673"/>
                    </a:lnTo>
                    <a:lnTo>
                      <a:pt x="3727438" y="410779"/>
                    </a:lnTo>
                    <a:cubicBezTo>
                      <a:pt x="3730836" y="397564"/>
                      <a:pt x="3740410" y="367685"/>
                      <a:pt x="3762626" y="340110"/>
                    </a:cubicBezTo>
                    <a:cubicBezTo>
                      <a:pt x="3792246" y="303342"/>
                      <a:pt x="3833099" y="284447"/>
                      <a:pt x="3833099" y="284447"/>
                    </a:cubicBezTo>
                    <a:close/>
                    <a:moveTo>
                      <a:pt x="4692564" y="272698"/>
                    </a:moveTo>
                    <a:cubicBezTo>
                      <a:pt x="4692564" y="272698"/>
                      <a:pt x="4733417" y="291593"/>
                      <a:pt x="4763037" y="328361"/>
                    </a:cubicBezTo>
                    <a:cubicBezTo>
                      <a:pt x="4785253" y="355936"/>
                      <a:pt x="4794827" y="385810"/>
                      <a:pt x="4798225" y="399023"/>
                    </a:cubicBezTo>
                    <a:lnTo>
                      <a:pt x="4799110" y="402921"/>
                    </a:lnTo>
                    <a:lnTo>
                      <a:pt x="4845758" y="389641"/>
                    </a:lnTo>
                    <a:cubicBezTo>
                      <a:pt x="4869504" y="386067"/>
                      <a:pt x="4891719" y="386450"/>
                      <a:pt x="4907998" y="387726"/>
                    </a:cubicBezTo>
                    <a:lnTo>
                      <a:pt x="4919570" y="389224"/>
                    </a:lnTo>
                    <a:lnTo>
                      <a:pt x="4921754" y="386790"/>
                    </a:lnTo>
                    <a:cubicBezTo>
                      <a:pt x="4927499" y="380997"/>
                      <a:pt x="4931041" y="377901"/>
                      <a:pt x="4931041" y="377901"/>
                    </a:cubicBezTo>
                    <a:cubicBezTo>
                      <a:pt x="4931041" y="377901"/>
                      <a:pt x="4931744" y="382274"/>
                      <a:pt x="4932367" y="389990"/>
                    </a:cubicBezTo>
                    <a:lnTo>
                      <a:pt x="4932390" y="390883"/>
                    </a:lnTo>
                    <a:lnTo>
                      <a:pt x="4934619" y="391172"/>
                    </a:lnTo>
                    <a:lnTo>
                      <a:pt x="4932428" y="392319"/>
                    </a:lnTo>
                    <a:lnTo>
                      <a:pt x="4933214" y="422139"/>
                    </a:lnTo>
                    <a:cubicBezTo>
                      <a:pt x="4932577" y="448886"/>
                      <a:pt x="4928491" y="484888"/>
                      <a:pt x="4914700" y="521909"/>
                    </a:cubicBezTo>
                    <a:cubicBezTo>
                      <a:pt x="4907807" y="540422"/>
                      <a:pt x="4899094" y="557370"/>
                      <a:pt x="4889902" y="572380"/>
                    </a:cubicBezTo>
                    <a:lnTo>
                      <a:pt x="4885054" y="579184"/>
                    </a:lnTo>
                    <a:lnTo>
                      <a:pt x="4893080" y="578402"/>
                    </a:lnTo>
                    <a:lnTo>
                      <a:pt x="4894154" y="575485"/>
                    </a:lnTo>
                    <a:cubicBezTo>
                      <a:pt x="4902221" y="554945"/>
                      <a:pt x="4923000" y="508122"/>
                      <a:pt x="4960154" y="462169"/>
                    </a:cubicBezTo>
                    <a:cubicBezTo>
                      <a:pt x="5009685" y="400881"/>
                      <a:pt x="5069433" y="364114"/>
                      <a:pt x="5069433" y="364114"/>
                    </a:cubicBezTo>
                    <a:cubicBezTo>
                      <a:pt x="5069433" y="364114"/>
                      <a:pt x="5057943" y="399449"/>
                      <a:pt x="5031303" y="442969"/>
                    </a:cubicBezTo>
                    <a:lnTo>
                      <a:pt x="5019802" y="459318"/>
                    </a:lnTo>
                    <a:lnTo>
                      <a:pt x="5019588" y="460309"/>
                    </a:lnTo>
                    <a:cubicBezTo>
                      <a:pt x="5016589" y="472118"/>
                      <a:pt x="5011482" y="487950"/>
                      <a:pt x="5003054" y="504037"/>
                    </a:cubicBezTo>
                    <a:lnTo>
                      <a:pt x="4984436" y="531173"/>
                    </a:lnTo>
                    <a:lnTo>
                      <a:pt x="5000730" y="529586"/>
                    </a:lnTo>
                    <a:lnTo>
                      <a:pt x="4998453" y="524971"/>
                    </a:lnTo>
                    <a:lnTo>
                      <a:pt x="5006071" y="529066"/>
                    </a:lnTo>
                    <a:lnTo>
                      <a:pt x="5011413" y="528545"/>
                    </a:lnTo>
                    <a:lnTo>
                      <a:pt x="5014494" y="528510"/>
                    </a:lnTo>
                    <a:lnTo>
                      <a:pt x="5014796" y="527211"/>
                    </a:lnTo>
                    <a:cubicBezTo>
                      <a:pt x="5018243" y="514380"/>
                      <a:pt x="5023988" y="497144"/>
                      <a:pt x="5033182" y="479526"/>
                    </a:cubicBezTo>
                    <a:cubicBezTo>
                      <a:pt x="5051561" y="444289"/>
                      <a:pt x="5076589" y="420801"/>
                      <a:pt x="5076589" y="420801"/>
                    </a:cubicBezTo>
                    <a:cubicBezTo>
                      <a:pt x="5076589" y="420801"/>
                      <a:pt x="5075439" y="429227"/>
                      <a:pt x="5071991" y="442058"/>
                    </a:cubicBezTo>
                    <a:lnTo>
                      <a:pt x="5069485" y="448559"/>
                    </a:lnTo>
                    <a:lnTo>
                      <a:pt x="5105693" y="407014"/>
                    </a:lnTo>
                    <a:cubicBezTo>
                      <a:pt x="5163403" y="348797"/>
                      <a:pt x="5227744" y="316622"/>
                      <a:pt x="5227744" y="316622"/>
                    </a:cubicBezTo>
                    <a:cubicBezTo>
                      <a:pt x="5227744" y="316622"/>
                      <a:pt x="5199654" y="378417"/>
                      <a:pt x="5141953" y="436634"/>
                    </a:cubicBezTo>
                    <a:cubicBezTo>
                      <a:pt x="5127655" y="451187"/>
                      <a:pt x="5112877" y="464112"/>
                      <a:pt x="5098754" y="475314"/>
                    </a:cubicBezTo>
                    <a:lnTo>
                      <a:pt x="5098288" y="475650"/>
                    </a:lnTo>
                    <a:lnTo>
                      <a:pt x="5089361" y="499952"/>
                    </a:lnTo>
                    <a:lnTo>
                      <a:pt x="5085224" y="505839"/>
                    </a:lnTo>
                    <a:lnTo>
                      <a:pt x="5100587" y="513871"/>
                    </a:lnTo>
                    <a:lnTo>
                      <a:pt x="5103223" y="515848"/>
                    </a:lnTo>
                    <a:lnTo>
                      <a:pt x="5119481" y="470332"/>
                    </a:lnTo>
                    <a:cubicBezTo>
                      <a:pt x="5136845" y="437142"/>
                      <a:pt x="5162897" y="415692"/>
                      <a:pt x="5162897" y="415692"/>
                    </a:cubicBezTo>
                    <a:cubicBezTo>
                      <a:pt x="5162897" y="415692"/>
                      <a:pt x="5160342" y="448890"/>
                      <a:pt x="5142978" y="482587"/>
                    </a:cubicBezTo>
                    <a:cubicBezTo>
                      <a:pt x="5134296" y="499187"/>
                      <a:pt x="5123444" y="512849"/>
                      <a:pt x="5114762" y="522361"/>
                    </a:cubicBezTo>
                    <a:lnTo>
                      <a:pt x="5113548" y="523592"/>
                    </a:lnTo>
                    <a:lnTo>
                      <a:pt x="5128045" y="534465"/>
                    </a:lnTo>
                    <a:lnTo>
                      <a:pt x="5160561" y="542300"/>
                    </a:lnTo>
                    <a:lnTo>
                      <a:pt x="5144064" y="521143"/>
                    </a:lnTo>
                    <a:cubicBezTo>
                      <a:pt x="5137490" y="510165"/>
                      <a:pt x="5134299" y="502506"/>
                      <a:pt x="5134299" y="502506"/>
                    </a:cubicBezTo>
                    <a:cubicBezTo>
                      <a:pt x="5134299" y="502506"/>
                      <a:pt x="5142087" y="505570"/>
                      <a:pt x="5153258" y="511954"/>
                    </a:cubicBezTo>
                    <a:lnTo>
                      <a:pt x="5159528" y="516644"/>
                    </a:lnTo>
                    <a:lnTo>
                      <a:pt x="5159148" y="513188"/>
                    </a:lnTo>
                    <a:cubicBezTo>
                      <a:pt x="5158167" y="501387"/>
                      <a:pt x="5157401" y="474292"/>
                      <a:pt x="5166973" y="446336"/>
                    </a:cubicBezTo>
                    <a:cubicBezTo>
                      <a:pt x="5179745" y="409052"/>
                      <a:pt x="5205787" y="383517"/>
                      <a:pt x="5205787" y="383517"/>
                    </a:cubicBezTo>
                    <a:cubicBezTo>
                      <a:pt x="5205787" y="383517"/>
                      <a:pt x="5211404" y="419261"/>
                      <a:pt x="5198640" y="456545"/>
                    </a:cubicBezTo>
                    <a:cubicBezTo>
                      <a:pt x="5189062" y="484507"/>
                      <a:pt x="5172018" y="505857"/>
                      <a:pt x="5164095" y="514784"/>
                    </a:cubicBezTo>
                    <a:lnTo>
                      <a:pt x="5161194" y="517890"/>
                    </a:lnTo>
                    <a:lnTo>
                      <a:pt x="5192517" y="541320"/>
                    </a:lnTo>
                    <a:lnTo>
                      <a:pt x="5200851" y="552008"/>
                    </a:lnTo>
                    <a:lnTo>
                      <a:pt x="5225574" y="557965"/>
                    </a:lnTo>
                    <a:lnTo>
                      <a:pt x="5214982" y="551022"/>
                    </a:lnTo>
                    <a:cubicBezTo>
                      <a:pt x="5191493" y="527525"/>
                      <a:pt x="5183830" y="496890"/>
                      <a:pt x="5183830" y="496890"/>
                    </a:cubicBezTo>
                    <a:lnTo>
                      <a:pt x="5189062" y="498712"/>
                    </a:lnTo>
                    <a:lnTo>
                      <a:pt x="5192517" y="485142"/>
                    </a:lnTo>
                    <a:cubicBezTo>
                      <a:pt x="5196475" y="472120"/>
                      <a:pt x="5203242" y="455014"/>
                      <a:pt x="5214474" y="438673"/>
                    </a:cubicBezTo>
                    <a:cubicBezTo>
                      <a:pt x="5236948" y="405991"/>
                      <a:pt x="5269114" y="388626"/>
                      <a:pt x="5269114" y="388626"/>
                    </a:cubicBezTo>
                    <a:cubicBezTo>
                      <a:pt x="5269114" y="388626"/>
                      <a:pt x="5264522" y="424370"/>
                      <a:pt x="5242048" y="457052"/>
                    </a:cubicBezTo>
                    <a:cubicBezTo>
                      <a:pt x="5230816" y="473393"/>
                      <a:pt x="5217156" y="485905"/>
                      <a:pt x="5206304" y="494331"/>
                    </a:cubicBezTo>
                    <a:lnTo>
                      <a:pt x="5196162" y="501184"/>
                    </a:lnTo>
                    <a:lnTo>
                      <a:pt x="5202342" y="503336"/>
                    </a:lnTo>
                    <a:cubicBezTo>
                      <a:pt x="5213066" y="507995"/>
                      <a:pt x="5226726" y="515527"/>
                      <a:pt x="5238470" y="527018"/>
                    </a:cubicBezTo>
                    <a:cubicBezTo>
                      <a:pt x="5250218" y="538762"/>
                      <a:pt x="5258006" y="552295"/>
                      <a:pt x="5262857" y="562892"/>
                    </a:cubicBezTo>
                    <a:lnTo>
                      <a:pt x="5267000" y="573330"/>
                    </a:lnTo>
                    <a:lnTo>
                      <a:pt x="5273198" y="576041"/>
                    </a:lnTo>
                    <a:lnTo>
                      <a:pt x="5268219" y="576526"/>
                    </a:lnTo>
                    <a:lnTo>
                      <a:pt x="5269621" y="581150"/>
                    </a:lnTo>
                    <a:lnTo>
                      <a:pt x="5258939" y="577430"/>
                    </a:lnTo>
                    <a:lnTo>
                      <a:pt x="5226024" y="580637"/>
                    </a:lnTo>
                    <a:lnTo>
                      <a:pt x="5223017" y="580671"/>
                    </a:lnTo>
                    <a:lnTo>
                      <a:pt x="5229929" y="593312"/>
                    </a:lnTo>
                    <a:cubicBezTo>
                      <a:pt x="5231549" y="596599"/>
                      <a:pt x="5232346" y="598515"/>
                      <a:pt x="5232346" y="598515"/>
                    </a:cubicBezTo>
                    <a:cubicBezTo>
                      <a:pt x="5232346" y="598515"/>
                      <a:pt x="5224558" y="595451"/>
                      <a:pt x="5213387" y="589067"/>
                    </a:cubicBezTo>
                    <a:lnTo>
                      <a:pt x="5202476" y="580905"/>
                    </a:lnTo>
                    <a:lnTo>
                      <a:pt x="5175602" y="581211"/>
                    </a:lnTo>
                    <a:lnTo>
                      <a:pt x="5166093" y="580401"/>
                    </a:lnTo>
                    <a:lnTo>
                      <a:pt x="5169863" y="587192"/>
                    </a:lnTo>
                    <a:cubicBezTo>
                      <a:pt x="5171347" y="590152"/>
                      <a:pt x="5172081" y="591875"/>
                      <a:pt x="5172081" y="591875"/>
                    </a:cubicBezTo>
                    <a:cubicBezTo>
                      <a:pt x="5172081" y="591875"/>
                      <a:pt x="5165186" y="588940"/>
                      <a:pt x="5155227" y="583068"/>
                    </a:cubicBezTo>
                    <a:lnTo>
                      <a:pt x="5149826" y="579016"/>
                    </a:lnTo>
                    <a:lnTo>
                      <a:pt x="5117404" y="576255"/>
                    </a:lnTo>
                    <a:lnTo>
                      <a:pt x="5137423" y="600873"/>
                    </a:lnTo>
                    <a:lnTo>
                      <a:pt x="5140523" y="605867"/>
                    </a:lnTo>
                    <a:lnTo>
                      <a:pt x="5141000" y="605982"/>
                    </a:lnTo>
                    <a:cubicBezTo>
                      <a:pt x="5168002" y="615238"/>
                      <a:pt x="5184346" y="623026"/>
                      <a:pt x="5184346" y="623026"/>
                    </a:cubicBezTo>
                    <a:cubicBezTo>
                      <a:pt x="5184346" y="623026"/>
                      <a:pt x="5143268" y="629920"/>
                      <a:pt x="5086750" y="628196"/>
                    </a:cubicBezTo>
                    <a:lnTo>
                      <a:pt x="5048730" y="624959"/>
                    </a:lnTo>
                    <a:lnTo>
                      <a:pt x="5053845" y="633198"/>
                    </a:lnTo>
                    <a:cubicBezTo>
                      <a:pt x="5055720" y="636461"/>
                      <a:pt x="5056678" y="638344"/>
                      <a:pt x="5056678" y="638344"/>
                    </a:cubicBezTo>
                    <a:cubicBezTo>
                      <a:pt x="5056678" y="638344"/>
                      <a:pt x="5048890" y="634642"/>
                      <a:pt x="5037591" y="627492"/>
                    </a:cubicBezTo>
                    <a:lnTo>
                      <a:pt x="5032617" y="623586"/>
                    </a:lnTo>
                    <a:lnTo>
                      <a:pt x="5026035" y="623026"/>
                    </a:lnTo>
                    <a:lnTo>
                      <a:pt x="4984708" y="613068"/>
                    </a:lnTo>
                    <a:lnTo>
                      <a:pt x="4995459" y="634764"/>
                    </a:lnTo>
                    <a:cubicBezTo>
                      <a:pt x="4999736" y="646381"/>
                      <a:pt x="5001523" y="654169"/>
                      <a:pt x="5001523" y="654169"/>
                    </a:cubicBezTo>
                    <a:cubicBezTo>
                      <a:pt x="5001523" y="654169"/>
                      <a:pt x="4995139" y="649445"/>
                      <a:pt x="4986202" y="640892"/>
                    </a:cubicBezTo>
                    <a:lnTo>
                      <a:pt x="4957054" y="606405"/>
                    </a:lnTo>
                    <a:lnTo>
                      <a:pt x="4918730" y="597170"/>
                    </a:lnTo>
                    <a:cubicBezTo>
                      <a:pt x="4905229" y="592542"/>
                      <a:pt x="4894393" y="588281"/>
                      <a:pt x="4886933" y="585177"/>
                    </a:cubicBezTo>
                    <a:lnTo>
                      <a:pt x="4882245" y="583126"/>
                    </a:lnTo>
                    <a:lnTo>
                      <a:pt x="4862230" y="611216"/>
                    </a:lnTo>
                    <a:cubicBezTo>
                      <a:pt x="4844612" y="632728"/>
                      <a:pt x="4830440" y="644984"/>
                      <a:pt x="4830440" y="644984"/>
                    </a:cubicBezTo>
                    <a:cubicBezTo>
                      <a:pt x="4830440" y="644984"/>
                      <a:pt x="4827632" y="627492"/>
                      <a:pt x="4828271" y="600745"/>
                    </a:cubicBezTo>
                    <a:lnTo>
                      <a:pt x="4829418" y="588538"/>
                    </a:lnTo>
                    <a:lnTo>
                      <a:pt x="4822146" y="591547"/>
                    </a:lnTo>
                    <a:lnTo>
                      <a:pt x="4810457" y="594559"/>
                    </a:lnTo>
                    <a:lnTo>
                      <a:pt x="4803903" y="613331"/>
                    </a:lnTo>
                    <a:lnTo>
                      <a:pt x="4792641" y="634142"/>
                    </a:lnTo>
                    <a:lnTo>
                      <a:pt x="4797321" y="634832"/>
                    </a:lnTo>
                    <a:cubicBezTo>
                      <a:pt x="4812450" y="638726"/>
                      <a:pt x="4821771" y="642428"/>
                      <a:pt x="4821771" y="642428"/>
                    </a:cubicBezTo>
                    <a:cubicBezTo>
                      <a:pt x="4821771" y="642428"/>
                      <a:pt x="4812194" y="645236"/>
                      <a:pt x="4796809" y="647853"/>
                    </a:cubicBezTo>
                    <a:lnTo>
                      <a:pt x="4784754" y="648715"/>
                    </a:lnTo>
                    <a:lnTo>
                      <a:pt x="4781418" y="654880"/>
                    </a:lnTo>
                    <a:cubicBezTo>
                      <a:pt x="4766736" y="678180"/>
                      <a:pt x="4754351" y="691969"/>
                      <a:pt x="4754351" y="691969"/>
                    </a:cubicBezTo>
                    <a:cubicBezTo>
                      <a:pt x="4754351" y="691969"/>
                      <a:pt x="4753106" y="687692"/>
                      <a:pt x="4751519" y="680087"/>
                    </a:cubicBezTo>
                    <a:lnTo>
                      <a:pt x="4747116" y="651406"/>
                    </a:lnTo>
                    <a:lnTo>
                      <a:pt x="4736995" y="652129"/>
                    </a:lnTo>
                    <a:lnTo>
                      <a:pt x="4734089" y="651692"/>
                    </a:lnTo>
                    <a:lnTo>
                      <a:pt x="4730368" y="662349"/>
                    </a:lnTo>
                    <a:cubicBezTo>
                      <a:pt x="4719525" y="686156"/>
                      <a:pt x="4707137" y="705814"/>
                      <a:pt x="4697460" y="719521"/>
                    </a:cubicBezTo>
                    <a:lnTo>
                      <a:pt x="4696647" y="720600"/>
                    </a:lnTo>
                    <a:lnTo>
                      <a:pt x="4711506" y="721699"/>
                    </a:lnTo>
                    <a:lnTo>
                      <a:pt x="4700735" y="716987"/>
                    </a:lnTo>
                    <a:cubicBezTo>
                      <a:pt x="4700735" y="716987"/>
                      <a:pt x="4741813" y="710093"/>
                      <a:pt x="4798331" y="711817"/>
                    </a:cubicBezTo>
                    <a:cubicBezTo>
                      <a:pt x="4817171" y="712391"/>
                      <a:pt x="4837725" y="713923"/>
                      <a:pt x="4859046" y="716987"/>
                    </a:cubicBezTo>
                    <a:cubicBezTo>
                      <a:pt x="4923002" y="725798"/>
                      <a:pt x="4975763" y="745524"/>
                      <a:pt x="4998147" y="754836"/>
                    </a:cubicBezTo>
                    <a:lnTo>
                      <a:pt x="5006237" y="758375"/>
                    </a:lnTo>
                    <a:lnTo>
                      <a:pt x="5011741" y="755286"/>
                    </a:lnTo>
                    <a:cubicBezTo>
                      <a:pt x="5011741" y="755286"/>
                      <a:pt x="5003054" y="812996"/>
                      <a:pt x="4951477" y="872228"/>
                    </a:cubicBezTo>
                    <a:cubicBezTo>
                      <a:pt x="4925688" y="901848"/>
                      <a:pt x="4894154" y="926360"/>
                      <a:pt x="4869067" y="943466"/>
                    </a:cubicBezTo>
                    <a:lnTo>
                      <a:pt x="4853749" y="953174"/>
                    </a:lnTo>
                    <a:lnTo>
                      <a:pt x="4858278" y="954642"/>
                    </a:lnTo>
                    <a:cubicBezTo>
                      <a:pt x="4895429" y="967600"/>
                      <a:pt x="4944325" y="986878"/>
                      <a:pt x="4991306" y="1012160"/>
                    </a:cubicBezTo>
                    <a:cubicBezTo>
                      <a:pt x="5085267" y="1062714"/>
                      <a:pt x="5137361" y="1118377"/>
                      <a:pt x="5137361" y="1118377"/>
                    </a:cubicBezTo>
                    <a:cubicBezTo>
                      <a:pt x="5137361" y="1118377"/>
                      <a:pt x="5035736" y="1091819"/>
                      <a:pt x="4941775" y="1041264"/>
                    </a:cubicBezTo>
                    <a:cubicBezTo>
                      <a:pt x="4894537" y="1015987"/>
                      <a:pt x="4858023" y="989433"/>
                      <a:pt x="4833319" y="969198"/>
                    </a:cubicBezTo>
                    <a:lnTo>
                      <a:pt x="4830957" y="967122"/>
                    </a:lnTo>
                    <a:lnTo>
                      <a:pt x="4825340" y="970274"/>
                    </a:lnTo>
                    <a:lnTo>
                      <a:pt x="4826818" y="963484"/>
                    </a:lnTo>
                    <a:lnTo>
                      <a:pt x="4805255" y="944534"/>
                    </a:lnTo>
                    <a:cubicBezTo>
                      <a:pt x="4798944" y="938526"/>
                      <a:pt x="4795720" y="935047"/>
                      <a:pt x="4795720" y="935047"/>
                    </a:cubicBezTo>
                    <a:cubicBezTo>
                      <a:pt x="4795720" y="935047"/>
                      <a:pt x="4802072" y="936707"/>
                      <a:pt x="4813067" y="939986"/>
                    </a:cubicBezTo>
                    <a:lnTo>
                      <a:pt x="4832146" y="946171"/>
                    </a:lnTo>
                    <a:lnTo>
                      <a:pt x="4836131" y="934019"/>
                    </a:lnTo>
                    <a:cubicBezTo>
                      <a:pt x="4844750" y="912188"/>
                      <a:pt x="4859816" y="882953"/>
                      <a:pt x="4885605" y="853332"/>
                    </a:cubicBezTo>
                    <a:lnTo>
                      <a:pt x="4932714" y="810379"/>
                    </a:lnTo>
                    <a:lnTo>
                      <a:pt x="4904235" y="808273"/>
                    </a:lnTo>
                    <a:cubicBezTo>
                      <a:pt x="4878065" y="805081"/>
                      <a:pt x="4842701" y="798697"/>
                      <a:pt x="4805929" y="785930"/>
                    </a:cubicBezTo>
                    <a:cubicBezTo>
                      <a:pt x="4769416" y="773162"/>
                      <a:pt x="4738520" y="756565"/>
                      <a:pt x="4716753" y="743160"/>
                    </a:cubicBezTo>
                    <a:lnTo>
                      <a:pt x="4692021" y="726744"/>
                    </a:lnTo>
                    <a:lnTo>
                      <a:pt x="4685509" y="735392"/>
                    </a:lnTo>
                    <a:cubicBezTo>
                      <a:pt x="4682557" y="739044"/>
                      <a:pt x="4680816" y="740983"/>
                      <a:pt x="4680816" y="740983"/>
                    </a:cubicBezTo>
                    <a:cubicBezTo>
                      <a:pt x="4680816" y="740983"/>
                      <a:pt x="4669616" y="702493"/>
                      <a:pt x="4671556" y="651148"/>
                    </a:cubicBezTo>
                    <a:lnTo>
                      <a:pt x="4672802" y="641713"/>
                    </a:lnTo>
                    <a:lnTo>
                      <a:pt x="4656605" y="636807"/>
                    </a:lnTo>
                    <a:lnTo>
                      <a:pt x="4660381" y="665917"/>
                    </a:lnTo>
                    <a:cubicBezTo>
                      <a:pt x="4661658" y="704731"/>
                      <a:pt x="4653872" y="740224"/>
                      <a:pt x="4645767" y="766013"/>
                    </a:cubicBezTo>
                    <a:lnTo>
                      <a:pt x="4637499" y="788401"/>
                    </a:lnTo>
                    <a:lnTo>
                      <a:pt x="4694957" y="779341"/>
                    </a:lnTo>
                    <a:cubicBezTo>
                      <a:pt x="4710946" y="778431"/>
                      <a:pt x="4728308" y="778783"/>
                      <a:pt x="4746180" y="781337"/>
                    </a:cubicBezTo>
                    <a:cubicBezTo>
                      <a:pt x="4817677" y="791039"/>
                      <a:pt x="4869771" y="831891"/>
                      <a:pt x="4869771" y="831891"/>
                    </a:cubicBezTo>
                    <a:cubicBezTo>
                      <a:pt x="4869771" y="831891"/>
                      <a:pt x="4806445" y="856919"/>
                      <a:pt x="4734948" y="846702"/>
                    </a:cubicBezTo>
                    <a:cubicBezTo>
                      <a:pt x="4699200" y="841851"/>
                      <a:pt x="4668304" y="829212"/>
                      <a:pt x="4646346" y="817786"/>
                    </a:cubicBezTo>
                    <a:lnTo>
                      <a:pt x="4629291" y="807772"/>
                    </a:lnTo>
                    <a:lnTo>
                      <a:pt x="4629238" y="807887"/>
                    </a:lnTo>
                    <a:lnTo>
                      <a:pt x="4629122" y="807673"/>
                    </a:lnTo>
                    <a:lnTo>
                      <a:pt x="4620622" y="802682"/>
                    </a:lnTo>
                    <a:cubicBezTo>
                      <a:pt x="4614622" y="798701"/>
                      <a:pt x="4611366" y="796147"/>
                      <a:pt x="4611366" y="796147"/>
                    </a:cubicBezTo>
                    <a:lnTo>
                      <a:pt x="4621556" y="792989"/>
                    </a:lnTo>
                    <a:lnTo>
                      <a:pt x="4610086" y="767033"/>
                    </a:lnTo>
                    <a:cubicBezTo>
                      <a:pt x="4600383" y="741755"/>
                      <a:pt x="4590423" y="706774"/>
                      <a:pt x="4589400" y="667964"/>
                    </a:cubicBezTo>
                    <a:cubicBezTo>
                      <a:pt x="4586845" y="590343"/>
                      <a:pt x="4620551" y="525994"/>
                      <a:pt x="4620551" y="525994"/>
                    </a:cubicBezTo>
                    <a:cubicBezTo>
                      <a:pt x="4620551" y="525994"/>
                      <a:pt x="4641809" y="561039"/>
                      <a:pt x="4653298" y="611308"/>
                    </a:cubicBezTo>
                    <a:lnTo>
                      <a:pt x="4656384" y="635106"/>
                    </a:lnTo>
                    <a:lnTo>
                      <a:pt x="4674186" y="631237"/>
                    </a:lnTo>
                    <a:lnTo>
                      <a:pt x="4677046" y="609579"/>
                    </a:lnTo>
                    <a:lnTo>
                      <a:pt x="4667029" y="608723"/>
                    </a:lnTo>
                    <a:lnTo>
                      <a:pt x="4677744" y="604290"/>
                    </a:lnTo>
                    <a:lnTo>
                      <a:pt x="4678394" y="599368"/>
                    </a:lnTo>
                    <a:lnTo>
                      <a:pt x="4675652" y="596658"/>
                    </a:lnTo>
                    <a:cubicBezTo>
                      <a:pt x="4665629" y="585998"/>
                      <a:pt x="4652989" y="570679"/>
                      <a:pt x="4642517" y="552037"/>
                    </a:cubicBezTo>
                    <a:cubicBezTo>
                      <a:pt x="4621584" y="514753"/>
                      <a:pt x="4617498" y="479009"/>
                      <a:pt x="4617498" y="479009"/>
                    </a:cubicBezTo>
                    <a:cubicBezTo>
                      <a:pt x="4617498" y="479009"/>
                      <a:pt x="4647119" y="503013"/>
                      <a:pt x="4668052" y="540288"/>
                    </a:cubicBezTo>
                    <a:lnTo>
                      <a:pt x="4684315" y="580607"/>
                    </a:lnTo>
                    <a:lnTo>
                      <a:pt x="4691412" y="560280"/>
                    </a:lnTo>
                    <a:lnTo>
                      <a:pt x="4685924" y="559699"/>
                    </a:lnTo>
                    <a:lnTo>
                      <a:pt x="4692642" y="556760"/>
                    </a:lnTo>
                    <a:lnTo>
                      <a:pt x="4697147" y="543856"/>
                    </a:lnTo>
                    <a:lnTo>
                      <a:pt x="4698100" y="542095"/>
                    </a:lnTo>
                    <a:lnTo>
                      <a:pt x="4683135" y="523927"/>
                    </a:lnTo>
                    <a:cubicBezTo>
                      <a:pt x="4676983" y="515716"/>
                      <a:pt x="4670728" y="506460"/>
                      <a:pt x="4664982" y="496374"/>
                    </a:cubicBezTo>
                    <a:cubicBezTo>
                      <a:pt x="4642001" y="456037"/>
                      <a:pt x="4636385" y="417223"/>
                      <a:pt x="4636385" y="417223"/>
                    </a:cubicBezTo>
                    <a:cubicBezTo>
                      <a:pt x="4636385" y="417223"/>
                      <a:pt x="4667536" y="444289"/>
                      <a:pt x="4690517" y="484634"/>
                    </a:cubicBezTo>
                    <a:cubicBezTo>
                      <a:pt x="4696263" y="494718"/>
                      <a:pt x="4700922" y="504707"/>
                      <a:pt x="4704681" y="514018"/>
                    </a:cubicBezTo>
                    <a:lnTo>
                      <a:pt x="4708038" y="523731"/>
                    </a:lnTo>
                    <a:lnTo>
                      <a:pt x="4715078" y="510723"/>
                    </a:lnTo>
                    <a:lnTo>
                      <a:pt x="4714521" y="510676"/>
                    </a:lnTo>
                    <a:lnTo>
                      <a:pt x="4715271" y="510366"/>
                    </a:lnTo>
                    <a:lnTo>
                      <a:pt x="4719632" y="502308"/>
                    </a:lnTo>
                    <a:lnTo>
                      <a:pt x="4722737" y="497859"/>
                    </a:lnTo>
                    <a:lnTo>
                      <a:pt x="4701750" y="470331"/>
                    </a:lnTo>
                    <a:cubicBezTo>
                      <a:pt x="4681831" y="435602"/>
                      <a:pt x="4678769" y="401389"/>
                      <a:pt x="4678769" y="401389"/>
                    </a:cubicBezTo>
                    <a:cubicBezTo>
                      <a:pt x="4678769" y="401389"/>
                      <a:pt x="4707366" y="423862"/>
                      <a:pt x="4727285" y="458583"/>
                    </a:cubicBezTo>
                    <a:lnTo>
                      <a:pt x="4730285" y="466097"/>
                    </a:lnTo>
                    <a:lnTo>
                      <a:pt x="4750273" y="456996"/>
                    </a:lnTo>
                    <a:lnTo>
                      <a:pt x="4753821" y="456020"/>
                    </a:lnTo>
                    <a:lnTo>
                      <a:pt x="4719114" y="410583"/>
                    </a:lnTo>
                    <a:cubicBezTo>
                      <a:pt x="4697157" y="371768"/>
                      <a:pt x="4694095" y="333470"/>
                      <a:pt x="4694095" y="333470"/>
                    </a:cubicBezTo>
                    <a:cubicBezTo>
                      <a:pt x="4694095" y="333470"/>
                      <a:pt x="4726270" y="357982"/>
                      <a:pt x="4748227" y="396796"/>
                    </a:cubicBezTo>
                    <a:cubicBezTo>
                      <a:pt x="4759206" y="416199"/>
                      <a:pt x="4765461" y="435477"/>
                      <a:pt x="4768971" y="449904"/>
                    </a:cubicBezTo>
                    <a:lnTo>
                      <a:pt x="4769337" y="451753"/>
                    </a:lnTo>
                    <a:lnTo>
                      <a:pt x="4800152" y="443278"/>
                    </a:lnTo>
                    <a:lnTo>
                      <a:pt x="4812204" y="426006"/>
                    </a:lnTo>
                    <a:lnTo>
                      <a:pt x="4816856" y="420323"/>
                    </a:lnTo>
                    <a:lnTo>
                      <a:pt x="4789138" y="421176"/>
                    </a:lnTo>
                    <a:cubicBezTo>
                      <a:pt x="4772861" y="419900"/>
                      <a:pt x="4762521" y="417730"/>
                      <a:pt x="4762521" y="417730"/>
                    </a:cubicBezTo>
                    <a:cubicBezTo>
                      <a:pt x="4762521" y="417730"/>
                      <a:pt x="4771457" y="412624"/>
                      <a:pt x="4786330" y="406559"/>
                    </a:cubicBezTo>
                    <a:lnTo>
                      <a:pt x="4796046" y="403793"/>
                    </a:lnTo>
                    <a:lnTo>
                      <a:pt x="4775676" y="391937"/>
                    </a:lnTo>
                    <a:cubicBezTo>
                      <a:pt x="4761760" y="382617"/>
                      <a:pt x="4744142" y="368702"/>
                      <a:pt x="4729332" y="350318"/>
                    </a:cubicBezTo>
                    <a:cubicBezTo>
                      <a:pt x="4699711" y="313551"/>
                      <a:pt x="4692564" y="272698"/>
                      <a:pt x="4692564" y="272698"/>
                    </a:cubicBezTo>
                    <a:close/>
                    <a:moveTo>
                      <a:pt x="3511437" y="242510"/>
                    </a:moveTo>
                    <a:cubicBezTo>
                      <a:pt x="3528608" y="240404"/>
                      <a:pt x="3551972" y="239255"/>
                      <a:pt x="3576741" y="243087"/>
                    </a:cubicBezTo>
                    <a:cubicBezTo>
                      <a:pt x="3626788" y="250750"/>
                      <a:pt x="3663556" y="275253"/>
                      <a:pt x="3663556" y="275253"/>
                    </a:cubicBezTo>
                    <a:cubicBezTo>
                      <a:pt x="3663556" y="275253"/>
                      <a:pt x="3619633" y="287509"/>
                      <a:pt x="3570102" y="279855"/>
                    </a:cubicBezTo>
                    <a:cubicBezTo>
                      <a:pt x="3520055" y="272191"/>
                      <a:pt x="3483287" y="247680"/>
                      <a:pt x="3483287" y="247680"/>
                    </a:cubicBezTo>
                    <a:cubicBezTo>
                      <a:pt x="3483287" y="247680"/>
                      <a:pt x="3494266" y="244616"/>
                      <a:pt x="3511437" y="242510"/>
                    </a:cubicBezTo>
                    <a:close/>
                    <a:moveTo>
                      <a:pt x="5014223" y="230761"/>
                    </a:moveTo>
                    <a:cubicBezTo>
                      <a:pt x="5031395" y="232867"/>
                      <a:pt x="5042376" y="235931"/>
                      <a:pt x="5042376" y="235931"/>
                    </a:cubicBezTo>
                    <a:cubicBezTo>
                      <a:pt x="5042376" y="235931"/>
                      <a:pt x="5005608" y="260442"/>
                      <a:pt x="4955561" y="268106"/>
                    </a:cubicBezTo>
                    <a:cubicBezTo>
                      <a:pt x="4906022" y="275769"/>
                      <a:pt x="4862107" y="263513"/>
                      <a:pt x="4862107" y="263513"/>
                    </a:cubicBezTo>
                    <a:cubicBezTo>
                      <a:pt x="4862107" y="263513"/>
                      <a:pt x="4898875" y="239001"/>
                      <a:pt x="4948922" y="231338"/>
                    </a:cubicBezTo>
                    <a:cubicBezTo>
                      <a:pt x="4973687" y="227506"/>
                      <a:pt x="4997051" y="228655"/>
                      <a:pt x="5014223" y="230761"/>
                    </a:cubicBezTo>
                    <a:close/>
                    <a:moveTo>
                      <a:pt x="3781014" y="228784"/>
                    </a:moveTo>
                    <a:cubicBezTo>
                      <a:pt x="3781014" y="228784"/>
                      <a:pt x="3787137" y="269637"/>
                      <a:pt x="3769773" y="312537"/>
                    </a:cubicBezTo>
                    <a:cubicBezTo>
                      <a:pt x="3761349" y="333982"/>
                      <a:pt x="3748710" y="351728"/>
                      <a:pt x="3738178" y="364111"/>
                    </a:cubicBezTo>
                    <a:lnTo>
                      <a:pt x="3726664" y="376412"/>
                    </a:lnTo>
                    <a:lnTo>
                      <a:pt x="3731475" y="379939"/>
                    </a:lnTo>
                    <a:lnTo>
                      <a:pt x="3719864" y="382928"/>
                    </a:lnTo>
                    <a:lnTo>
                      <a:pt x="3719219" y="383518"/>
                    </a:lnTo>
                    <a:lnTo>
                      <a:pt x="3719179" y="383104"/>
                    </a:lnTo>
                    <a:lnTo>
                      <a:pt x="3707663" y="386067"/>
                    </a:lnTo>
                    <a:cubicBezTo>
                      <a:pt x="3693172" y="388749"/>
                      <a:pt x="3673511" y="390664"/>
                      <a:pt x="3652831" y="387603"/>
                    </a:cubicBezTo>
                    <a:cubicBezTo>
                      <a:pt x="3611462" y="381470"/>
                      <a:pt x="3581334" y="356958"/>
                      <a:pt x="3581334" y="356958"/>
                    </a:cubicBezTo>
                    <a:cubicBezTo>
                      <a:pt x="3581334" y="356958"/>
                      <a:pt x="3618618" y="343172"/>
                      <a:pt x="3659978" y="349304"/>
                    </a:cubicBezTo>
                    <a:cubicBezTo>
                      <a:pt x="3680663" y="352366"/>
                      <a:pt x="3698537" y="360025"/>
                      <a:pt x="3711240" y="366918"/>
                    </a:cubicBezTo>
                    <a:lnTo>
                      <a:pt x="3718475" y="371340"/>
                    </a:lnTo>
                    <a:lnTo>
                      <a:pt x="3718323" y="357729"/>
                    </a:lnTo>
                    <a:cubicBezTo>
                      <a:pt x="3718961" y="342153"/>
                      <a:pt x="3721769" y="321215"/>
                      <a:pt x="3730451" y="299765"/>
                    </a:cubicBezTo>
                    <a:cubicBezTo>
                      <a:pt x="3747308" y="256874"/>
                      <a:pt x="3781014" y="228784"/>
                      <a:pt x="3781014" y="228784"/>
                    </a:cubicBezTo>
                    <a:close/>
                    <a:moveTo>
                      <a:pt x="4744650" y="217035"/>
                    </a:moveTo>
                    <a:cubicBezTo>
                      <a:pt x="4744650" y="217035"/>
                      <a:pt x="4778355" y="245124"/>
                      <a:pt x="4795204" y="288016"/>
                    </a:cubicBezTo>
                    <a:cubicBezTo>
                      <a:pt x="4803886" y="309465"/>
                      <a:pt x="4806694" y="330403"/>
                      <a:pt x="4807332" y="345979"/>
                    </a:cubicBezTo>
                    <a:lnTo>
                      <a:pt x="4807180" y="359606"/>
                    </a:lnTo>
                    <a:lnTo>
                      <a:pt x="4814424" y="355178"/>
                    </a:lnTo>
                    <a:cubicBezTo>
                      <a:pt x="4827128" y="348285"/>
                      <a:pt x="4845002" y="340626"/>
                      <a:pt x="4865686" y="337564"/>
                    </a:cubicBezTo>
                    <a:cubicBezTo>
                      <a:pt x="4907046" y="331432"/>
                      <a:pt x="4944330" y="345218"/>
                      <a:pt x="4944330" y="345218"/>
                    </a:cubicBezTo>
                    <a:cubicBezTo>
                      <a:pt x="4944330" y="345218"/>
                      <a:pt x="4914202" y="369730"/>
                      <a:pt x="4872833" y="375863"/>
                    </a:cubicBezTo>
                    <a:cubicBezTo>
                      <a:pt x="4852153" y="378924"/>
                      <a:pt x="4832492" y="377009"/>
                      <a:pt x="4818001" y="374327"/>
                    </a:cubicBezTo>
                    <a:lnTo>
                      <a:pt x="4806475" y="371361"/>
                    </a:lnTo>
                    <a:lnTo>
                      <a:pt x="4806436" y="371768"/>
                    </a:lnTo>
                    <a:lnTo>
                      <a:pt x="4805802" y="371188"/>
                    </a:lnTo>
                    <a:lnTo>
                      <a:pt x="4794189" y="368199"/>
                    </a:lnTo>
                    <a:lnTo>
                      <a:pt x="4799000" y="364672"/>
                    </a:lnTo>
                    <a:lnTo>
                      <a:pt x="4787480" y="352365"/>
                    </a:lnTo>
                    <a:cubicBezTo>
                      <a:pt x="4776949" y="339982"/>
                      <a:pt x="4764310" y="322237"/>
                      <a:pt x="4755882" y="300787"/>
                    </a:cubicBezTo>
                    <a:cubicBezTo>
                      <a:pt x="4738526" y="257888"/>
                      <a:pt x="4744650" y="217035"/>
                      <a:pt x="4744650" y="217035"/>
                    </a:cubicBezTo>
                    <a:close/>
                    <a:moveTo>
                      <a:pt x="3436371" y="145215"/>
                    </a:moveTo>
                    <a:cubicBezTo>
                      <a:pt x="3453287" y="144513"/>
                      <a:pt x="3476394" y="144769"/>
                      <a:pt x="3501160" y="148601"/>
                    </a:cubicBezTo>
                    <a:cubicBezTo>
                      <a:pt x="3551206" y="156264"/>
                      <a:pt x="3588997" y="175159"/>
                      <a:pt x="3588997" y="175159"/>
                    </a:cubicBezTo>
                    <a:cubicBezTo>
                      <a:pt x="3588997" y="175159"/>
                      <a:pt x="3546098" y="181798"/>
                      <a:pt x="3496567" y="174135"/>
                    </a:cubicBezTo>
                    <a:cubicBezTo>
                      <a:pt x="3446520" y="166472"/>
                      <a:pt x="3408729" y="147577"/>
                      <a:pt x="3408729" y="147577"/>
                    </a:cubicBezTo>
                    <a:cubicBezTo>
                      <a:pt x="3408729" y="147577"/>
                      <a:pt x="3419454" y="145917"/>
                      <a:pt x="3436371" y="145215"/>
                    </a:cubicBezTo>
                    <a:close/>
                    <a:moveTo>
                      <a:pt x="3693176" y="134814"/>
                    </a:moveTo>
                    <a:cubicBezTo>
                      <a:pt x="3693176" y="134814"/>
                      <a:pt x="3702368" y="156357"/>
                      <a:pt x="3704594" y="186304"/>
                    </a:cubicBezTo>
                    <a:lnTo>
                      <a:pt x="3704009" y="213514"/>
                    </a:lnTo>
                    <a:lnTo>
                      <a:pt x="3710600" y="197190"/>
                    </a:lnTo>
                    <a:cubicBezTo>
                      <a:pt x="3717557" y="182827"/>
                      <a:pt x="3723812" y="174145"/>
                      <a:pt x="3723812" y="174145"/>
                    </a:cubicBezTo>
                    <a:cubicBezTo>
                      <a:pt x="3723812" y="174145"/>
                      <a:pt x="3740153" y="212443"/>
                      <a:pt x="3734537" y="257897"/>
                    </a:cubicBezTo>
                    <a:cubicBezTo>
                      <a:pt x="3728920" y="303343"/>
                      <a:pt x="3703901" y="338072"/>
                      <a:pt x="3703901" y="338072"/>
                    </a:cubicBezTo>
                    <a:cubicBezTo>
                      <a:pt x="3703901" y="338072"/>
                      <a:pt x="3703327" y="336726"/>
                      <a:pt x="3702430" y="334238"/>
                    </a:cubicBezTo>
                    <a:lnTo>
                      <a:pt x="3700442" y="327996"/>
                    </a:lnTo>
                    <a:lnTo>
                      <a:pt x="3683598" y="333219"/>
                    </a:lnTo>
                    <a:cubicBezTo>
                      <a:pt x="3668789" y="337048"/>
                      <a:pt x="3648234" y="341134"/>
                      <a:pt x="3625249" y="342157"/>
                    </a:cubicBezTo>
                    <a:cubicBezTo>
                      <a:pt x="3579296" y="344195"/>
                      <a:pt x="3541505" y="332963"/>
                      <a:pt x="3541505" y="332963"/>
                    </a:cubicBezTo>
                    <a:cubicBezTo>
                      <a:pt x="3541505" y="332963"/>
                      <a:pt x="3550570" y="329390"/>
                      <a:pt x="3565381" y="325560"/>
                    </a:cubicBezTo>
                    <a:lnTo>
                      <a:pt x="3604744" y="319530"/>
                    </a:lnTo>
                    <a:lnTo>
                      <a:pt x="3542652" y="303531"/>
                    </a:lnTo>
                    <a:cubicBezTo>
                      <a:pt x="3526948" y="297849"/>
                      <a:pt x="3517500" y="293125"/>
                      <a:pt x="3517500" y="293125"/>
                    </a:cubicBezTo>
                    <a:cubicBezTo>
                      <a:pt x="3517500" y="293125"/>
                      <a:pt x="3528225" y="291467"/>
                      <a:pt x="3545142" y="290766"/>
                    </a:cubicBezTo>
                    <a:cubicBezTo>
                      <a:pt x="3562058" y="290065"/>
                      <a:pt x="3585165" y="290321"/>
                      <a:pt x="3609931" y="294149"/>
                    </a:cubicBezTo>
                    <a:cubicBezTo>
                      <a:pt x="3659977" y="301812"/>
                      <a:pt x="3697768" y="320707"/>
                      <a:pt x="3697768" y="320707"/>
                    </a:cubicBezTo>
                    <a:lnTo>
                      <a:pt x="3687884" y="321551"/>
                    </a:lnTo>
                    <a:lnTo>
                      <a:pt x="3699171" y="324009"/>
                    </a:lnTo>
                    <a:lnTo>
                      <a:pt x="3699027" y="323557"/>
                    </a:lnTo>
                    <a:cubicBezTo>
                      <a:pt x="3696451" y="314428"/>
                      <a:pt x="3693597" y="301556"/>
                      <a:pt x="3692483" y="286582"/>
                    </a:cubicBezTo>
                    <a:lnTo>
                      <a:pt x="3693068" y="259365"/>
                    </a:lnTo>
                    <a:lnTo>
                      <a:pt x="3686473" y="275696"/>
                    </a:lnTo>
                    <a:cubicBezTo>
                      <a:pt x="3679514" y="290059"/>
                      <a:pt x="3673257" y="298741"/>
                      <a:pt x="3673257" y="298741"/>
                    </a:cubicBezTo>
                    <a:cubicBezTo>
                      <a:pt x="3673257" y="298741"/>
                      <a:pt x="3656924" y="260443"/>
                      <a:pt x="3662541" y="214989"/>
                    </a:cubicBezTo>
                    <a:cubicBezTo>
                      <a:pt x="3668157" y="169543"/>
                      <a:pt x="3693176" y="134814"/>
                      <a:pt x="3693176" y="134814"/>
                    </a:cubicBezTo>
                    <a:close/>
                    <a:moveTo>
                      <a:pt x="5089294" y="133475"/>
                    </a:moveTo>
                    <a:cubicBezTo>
                      <a:pt x="5106210" y="134177"/>
                      <a:pt x="5116935" y="135837"/>
                      <a:pt x="5116935" y="135837"/>
                    </a:cubicBezTo>
                    <a:cubicBezTo>
                      <a:pt x="5116935" y="135837"/>
                      <a:pt x="5079144" y="154732"/>
                      <a:pt x="5029097" y="162395"/>
                    </a:cubicBezTo>
                    <a:cubicBezTo>
                      <a:pt x="4979557" y="170058"/>
                      <a:pt x="4936666" y="163419"/>
                      <a:pt x="4936666" y="163419"/>
                    </a:cubicBezTo>
                    <a:cubicBezTo>
                      <a:pt x="4936666" y="163419"/>
                      <a:pt x="4974457" y="144524"/>
                      <a:pt x="5024504" y="136861"/>
                    </a:cubicBezTo>
                    <a:cubicBezTo>
                      <a:pt x="5049270" y="133029"/>
                      <a:pt x="5072377" y="132773"/>
                      <a:pt x="5089294" y="133475"/>
                    </a:cubicBezTo>
                    <a:close/>
                    <a:moveTo>
                      <a:pt x="4832479" y="123074"/>
                    </a:moveTo>
                    <a:cubicBezTo>
                      <a:pt x="4832479" y="123074"/>
                      <a:pt x="4857506" y="157803"/>
                      <a:pt x="4863123" y="203249"/>
                    </a:cubicBezTo>
                    <a:cubicBezTo>
                      <a:pt x="4868739" y="248703"/>
                      <a:pt x="4852398" y="287001"/>
                      <a:pt x="4852398" y="287001"/>
                    </a:cubicBezTo>
                    <a:cubicBezTo>
                      <a:pt x="4852398" y="287001"/>
                      <a:pt x="4846143" y="278319"/>
                      <a:pt x="4839186" y="263956"/>
                    </a:cubicBezTo>
                    <a:lnTo>
                      <a:pt x="4832597" y="247635"/>
                    </a:lnTo>
                    <a:lnTo>
                      <a:pt x="4833181" y="274829"/>
                    </a:lnTo>
                    <a:cubicBezTo>
                      <a:pt x="4832068" y="289802"/>
                      <a:pt x="4829214" y="302675"/>
                      <a:pt x="4826637" y="311806"/>
                    </a:cubicBezTo>
                    <a:lnTo>
                      <a:pt x="4826492" y="312260"/>
                    </a:lnTo>
                    <a:lnTo>
                      <a:pt x="4836079" y="310173"/>
                    </a:lnTo>
                    <a:lnTo>
                      <a:pt x="4827894" y="309474"/>
                    </a:lnTo>
                    <a:cubicBezTo>
                      <a:pt x="4827894" y="309474"/>
                      <a:pt x="4865685" y="290579"/>
                      <a:pt x="4915732" y="282916"/>
                    </a:cubicBezTo>
                    <a:cubicBezTo>
                      <a:pt x="4940498" y="279084"/>
                      <a:pt x="4963605" y="278828"/>
                      <a:pt x="4980522" y="279530"/>
                    </a:cubicBezTo>
                    <a:cubicBezTo>
                      <a:pt x="4997438" y="280232"/>
                      <a:pt x="5008163" y="281892"/>
                      <a:pt x="5008163" y="281892"/>
                    </a:cubicBezTo>
                    <a:cubicBezTo>
                      <a:pt x="5008163" y="281892"/>
                      <a:pt x="4998715" y="286616"/>
                      <a:pt x="4983011" y="292298"/>
                    </a:cubicBezTo>
                    <a:lnTo>
                      <a:pt x="4922178" y="307973"/>
                    </a:lnTo>
                    <a:lnTo>
                      <a:pt x="4960287" y="313808"/>
                    </a:lnTo>
                    <a:cubicBezTo>
                      <a:pt x="4975096" y="317639"/>
                      <a:pt x="4984159" y="321214"/>
                      <a:pt x="4984159" y="321214"/>
                    </a:cubicBezTo>
                    <a:cubicBezTo>
                      <a:pt x="4984159" y="321214"/>
                      <a:pt x="4946377" y="332446"/>
                      <a:pt x="4900415" y="330408"/>
                    </a:cubicBezTo>
                    <a:cubicBezTo>
                      <a:pt x="4877434" y="329385"/>
                      <a:pt x="4856879" y="325299"/>
                      <a:pt x="4842069" y="321470"/>
                    </a:cubicBezTo>
                    <a:lnTo>
                      <a:pt x="4825222" y="316247"/>
                    </a:lnTo>
                    <a:lnTo>
                      <a:pt x="4823234" y="322488"/>
                    </a:lnTo>
                    <a:cubicBezTo>
                      <a:pt x="4822337" y="324976"/>
                      <a:pt x="4821763" y="326323"/>
                      <a:pt x="4821763" y="326323"/>
                    </a:cubicBezTo>
                    <a:cubicBezTo>
                      <a:pt x="4821763" y="326323"/>
                      <a:pt x="4796744" y="291593"/>
                      <a:pt x="4791128" y="246140"/>
                    </a:cubicBezTo>
                    <a:cubicBezTo>
                      <a:pt x="4785511" y="200694"/>
                      <a:pt x="4801852" y="162396"/>
                      <a:pt x="4801852" y="162396"/>
                    </a:cubicBezTo>
                    <a:cubicBezTo>
                      <a:pt x="4801852" y="162396"/>
                      <a:pt x="4808107" y="171078"/>
                      <a:pt x="4815064" y="185441"/>
                    </a:cubicBezTo>
                    <a:lnTo>
                      <a:pt x="4821653" y="201761"/>
                    </a:lnTo>
                    <a:lnTo>
                      <a:pt x="4821064" y="174564"/>
                    </a:lnTo>
                    <a:cubicBezTo>
                      <a:pt x="4823287" y="144617"/>
                      <a:pt x="4832479" y="123074"/>
                      <a:pt x="4832479" y="123074"/>
                    </a:cubicBezTo>
                    <a:close/>
                    <a:moveTo>
                      <a:pt x="3565500" y="63834"/>
                    </a:moveTo>
                    <a:cubicBezTo>
                      <a:pt x="3565500" y="63834"/>
                      <a:pt x="3591543" y="93962"/>
                      <a:pt x="3606353" y="136354"/>
                    </a:cubicBezTo>
                    <a:cubicBezTo>
                      <a:pt x="3617461" y="168142"/>
                      <a:pt x="3619377" y="197632"/>
                      <a:pt x="3619640" y="210390"/>
                    </a:cubicBezTo>
                    <a:lnTo>
                      <a:pt x="3619637" y="212726"/>
                    </a:lnTo>
                    <a:lnTo>
                      <a:pt x="3624381" y="214689"/>
                    </a:lnTo>
                    <a:lnTo>
                      <a:pt x="3622984" y="209737"/>
                    </a:lnTo>
                    <a:cubicBezTo>
                      <a:pt x="3620973" y="199898"/>
                      <a:pt x="3619633" y="189077"/>
                      <a:pt x="3619633" y="177714"/>
                    </a:cubicBezTo>
                    <a:cubicBezTo>
                      <a:pt x="3619125" y="132260"/>
                      <a:pt x="3639552" y="94985"/>
                      <a:pt x="3639552" y="94985"/>
                    </a:cubicBezTo>
                    <a:cubicBezTo>
                      <a:pt x="3639552" y="94985"/>
                      <a:pt x="3661001" y="131752"/>
                      <a:pt x="3661001" y="177207"/>
                    </a:cubicBezTo>
                    <a:cubicBezTo>
                      <a:pt x="3661509" y="222652"/>
                      <a:pt x="3641082" y="259936"/>
                      <a:pt x="3641082" y="259936"/>
                    </a:cubicBezTo>
                    <a:cubicBezTo>
                      <a:pt x="3641082" y="259936"/>
                      <a:pt x="3635720" y="250744"/>
                      <a:pt x="3630358" y="235870"/>
                    </a:cubicBezTo>
                    <a:lnTo>
                      <a:pt x="3624993" y="216855"/>
                    </a:lnTo>
                    <a:lnTo>
                      <a:pt x="3601186" y="218890"/>
                    </a:lnTo>
                    <a:cubicBezTo>
                      <a:pt x="3584270" y="219592"/>
                      <a:pt x="3561162" y="219336"/>
                      <a:pt x="3536396" y="215504"/>
                    </a:cubicBezTo>
                    <a:cubicBezTo>
                      <a:pt x="3486349" y="207841"/>
                      <a:pt x="3448558" y="188946"/>
                      <a:pt x="3448558" y="188946"/>
                    </a:cubicBezTo>
                    <a:cubicBezTo>
                      <a:pt x="3448558" y="188946"/>
                      <a:pt x="3459281" y="187286"/>
                      <a:pt x="3476196" y="186584"/>
                    </a:cubicBezTo>
                    <a:cubicBezTo>
                      <a:pt x="3493112" y="185882"/>
                      <a:pt x="3516219" y="186138"/>
                      <a:pt x="3540989" y="189970"/>
                    </a:cubicBezTo>
                    <a:cubicBezTo>
                      <a:pt x="3566012" y="193801"/>
                      <a:pt x="3587972" y="200441"/>
                      <a:pt x="3603675" y="206122"/>
                    </a:cubicBezTo>
                    <a:lnTo>
                      <a:pt x="3614613" y="210647"/>
                    </a:lnTo>
                    <a:lnTo>
                      <a:pt x="3604760" y="196675"/>
                    </a:lnTo>
                    <a:cubicBezTo>
                      <a:pt x="3596398" y="183845"/>
                      <a:pt x="3586185" y="165717"/>
                      <a:pt x="3578780" y="144525"/>
                    </a:cubicBezTo>
                    <a:cubicBezTo>
                      <a:pt x="3563969" y="102132"/>
                      <a:pt x="3565500" y="63834"/>
                      <a:pt x="3565500" y="63834"/>
                    </a:cubicBezTo>
                    <a:close/>
                    <a:moveTo>
                      <a:pt x="4960154" y="52085"/>
                    </a:moveTo>
                    <a:cubicBezTo>
                      <a:pt x="4960154" y="52085"/>
                      <a:pt x="4961685" y="90383"/>
                      <a:pt x="4946875" y="132776"/>
                    </a:cubicBezTo>
                    <a:cubicBezTo>
                      <a:pt x="4939470" y="153968"/>
                      <a:pt x="4929257" y="172096"/>
                      <a:pt x="4920895" y="184926"/>
                    </a:cubicBezTo>
                    <a:lnTo>
                      <a:pt x="4911042" y="198899"/>
                    </a:lnTo>
                    <a:lnTo>
                      <a:pt x="4921980" y="194373"/>
                    </a:lnTo>
                    <a:cubicBezTo>
                      <a:pt x="4937683" y="188692"/>
                      <a:pt x="4959642" y="182052"/>
                      <a:pt x="4984666" y="178221"/>
                    </a:cubicBezTo>
                    <a:cubicBezTo>
                      <a:pt x="5009431" y="174389"/>
                      <a:pt x="5032539" y="174133"/>
                      <a:pt x="5049455" y="174835"/>
                    </a:cubicBezTo>
                    <a:cubicBezTo>
                      <a:pt x="5066371" y="175537"/>
                      <a:pt x="5077096" y="177197"/>
                      <a:pt x="5077096" y="177197"/>
                    </a:cubicBezTo>
                    <a:cubicBezTo>
                      <a:pt x="5077096" y="177197"/>
                      <a:pt x="5039305" y="196092"/>
                      <a:pt x="4989259" y="203755"/>
                    </a:cubicBezTo>
                    <a:cubicBezTo>
                      <a:pt x="4964493" y="207587"/>
                      <a:pt x="4941386" y="207843"/>
                      <a:pt x="4924469" y="207141"/>
                    </a:cubicBezTo>
                    <a:lnTo>
                      <a:pt x="4900670" y="205107"/>
                    </a:lnTo>
                    <a:lnTo>
                      <a:pt x="4895306" y="224121"/>
                    </a:lnTo>
                    <a:cubicBezTo>
                      <a:pt x="4889943" y="238995"/>
                      <a:pt x="4884581" y="248187"/>
                      <a:pt x="4884581" y="248187"/>
                    </a:cubicBezTo>
                    <a:cubicBezTo>
                      <a:pt x="4884581" y="248187"/>
                      <a:pt x="4864154" y="210903"/>
                      <a:pt x="4864662" y="165458"/>
                    </a:cubicBezTo>
                    <a:cubicBezTo>
                      <a:pt x="4864662" y="120003"/>
                      <a:pt x="4886111" y="83236"/>
                      <a:pt x="4886111" y="83236"/>
                    </a:cubicBezTo>
                    <a:cubicBezTo>
                      <a:pt x="4886111" y="83236"/>
                      <a:pt x="4906538" y="120519"/>
                      <a:pt x="4906030" y="165965"/>
                    </a:cubicBezTo>
                    <a:cubicBezTo>
                      <a:pt x="4906030" y="177328"/>
                      <a:pt x="4904690" y="188149"/>
                      <a:pt x="4902679" y="197988"/>
                    </a:cubicBezTo>
                    <a:lnTo>
                      <a:pt x="4901283" y="202936"/>
                    </a:lnTo>
                    <a:lnTo>
                      <a:pt x="4906017" y="200977"/>
                    </a:lnTo>
                    <a:lnTo>
                      <a:pt x="4906014" y="198641"/>
                    </a:lnTo>
                    <a:cubicBezTo>
                      <a:pt x="4906278" y="185882"/>
                      <a:pt x="4908194" y="156391"/>
                      <a:pt x="4919302" y="124597"/>
                    </a:cubicBezTo>
                    <a:cubicBezTo>
                      <a:pt x="4934112" y="82213"/>
                      <a:pt x="4960154" y="52085"/>
                      <a:pt x="4960154" y="52085"/>
                    </a:cubicBezTo>
                    <a:close/>
                    <a:moveTo>
                      <a:pt x="3486865" y="11748"/>
                    </a:moveTo>
                    <a:cubicBezTo>
                      <a:pt x="3486865" y="11748"/>
                      <a:pt x="3516485" y="40345"/>
                      <a:pt x="3536396" y="82221"/>
                    </a:cubicBezTo>
                    <a:cubicBezTo>
                      <a:pt x="3556314" y="124097"/>
                      <a:pt x="3559376" y="162903"/>
                      <a:pt x="3559376" y="162903"/>
                    </a:cubicBezTo>
                    <a:cubicBezTo>
                      <a:pt x="3559376" y="162903"/>
                      <a:pt x="3529756" y="134306"/>
                      <a:pt x="3509846" y="92438"/>
                    </a:cubicBezTo>
                    <a:cubicBezTo>
                      <a:pt x="3489927" y="50562"/>
                      <a:pt x="3486865" y="11748"/>
                      <a:pt x="3486865" y="11748"/>
                    </a:cubicBezTo>
                    <a:close/>
                    <a:moveTo>
                      <a:pt x="5038807" y="0"/>
                    </a:moveTo>
                    <a:cubicBezTo>
                      <a:pt x="5038807" y="0"/>
                      <a:pt x="5035736" y="38814"/>
                      <a:pt x="5015826" y="80690"/>
                    </a:cubicBezTo>
                    <a:cubicBezTo>
                      <a:pt x="4995907" y="122567"/>
                      <a:pt x="4966286" y="151164"/>
                      <a:pt x="4966286" y="151164"/>
                    </a:cubicBezTo>
                    <a:cubicBezTo>
                      <a:pt x="4966286" y="151164"/>
                      <a:pt x="4969348" y="112349"/>
                      <a:pt x="4989267" y="70473"/>
                    </a:cubicBezTo>
                    <a:cubicBezTo>
                      <a:pt x="5009186" y="28597"/>
                      <a:pt x="5038807" y="0"/>
                      <a:pt x="5038807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2" name="Freeform: Shape 8951">
                <a:extLst>
                  <a:ext uri="{FF2B5EF4-FFF2-40B4-BE49-F238E27FC236}">
                    <a16:creationId xmlns:a16="http://schemas.microsoft.com/office/drawing/2014/main" id="{D1786977-9CE3-4F65-EF39-3A0DB7291266}"/>
                  </a:ext>
                </a:extLst>
              </p:cNvPr>
              <p:cNvSpPr/>
              <p:nvPr/>
            </p:nvSpPr>
            <p:spPr>
              <a:xfrm>
                <a:off x="1202445" y="2047928"/>
                <a:ext cx="1944687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5 w 226111"/>
                  <a:gd name="connsiteY3" fmla="*/ 2672 h 22003"/>
                  <a:gd name="connsiteX4" fmla="*/ 100993 w 226111"/>
                  <a:gd name="connsiteY4" fmla="*/ 1544 h 22003"/>
                  <a:gd name="connsiteX5" fmla="*/ 86743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1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5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1 w 226111"/>
                  <a:gd name="connsiteY19" fmla="*/ 7244 h 22003"/>
                  <a:gd name="connsiteX20" fmla="*/ 29919 w 226111"/>
                  <a:gd name="connsiteY20" fmla="*/ 6116 h 22003"/>
                  <a:gd name="connsiteX21" fmla="*/ 43695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3 w 226111"/>
                  <a:gd name="connsiteY27" fmla="*/ 21969 h 22003"/>
                  <a:gd name="connsiteX28" fmla="*/ 222953 w 226111"/>
                  <a:gd name="connsiteY28" fmla="*/ 21969 h 22003"/>
                  <a:gd name="connsiteX29" fmla="*/ 226040 w 226111"/>
                  <a:gd name="connsiteY29" fmla="*/ 20841 h 22003"/>
                  <a:gd name="connsiteX30" fmla="*/ 224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5" y="10628"/>
                      <a:pt x="170760" y="9263"/>
                    </a:cubicBezTo>
                    <a:cubicBezTo>
                      <a:pt x="152473" y="6531"/>
                      <a:pt x="133888" y="4334"/>
                      <a:pt x="115125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3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1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5"/>
                    </a:cubicBezTo>
                    <a:cubicBezTo>
                      <a:pt x="20657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7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1" y="7244"/>
                    </a:cubicBezTo>
                    <a:cubicBezTo>
                      <a:pt x="20894" y="6710"/>
                      <a:pt x="25407" y="6353"/>
                      <a:pt x="29919" y="6116"/>
                    </a:cubicBezTo>
                    <a:cubicBezTo>
                      <a:pt x="34491" y="5878"/>
                      <a:pt x="39063" y="5759"/>
                      <a:pt x="43695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6" y="6650"/>
                      <a:pt x="85258" y="7303"/>
                    </a:cubicBezTo>
                    <a:cubicBezTo>
                      <a:pt x="94462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3" y="21969"/>
                    </a:cubicBezTo>
                    <a:lnTo>
                      <a:pt x="222953" y="21969"/>
                    </a:lnTo>
                    <a:cubicBezTo>
                      <a:pt x="224378" y="22147"/>
                      <a:pt x="225743" y="21613"/>
                      <a:pt x="226040" y="20841"/>
                    </a:cubicBezTo>
                    <a:cubicBezTo>
                      <a:pt x="226337" y="20128"/>
                      <a:pt x="225684" y="19475"/>
                      <a:pt x="224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3" name="Freeform: Shape 8952">
                <a:extLst>
                  <a:ext uri="{FF2B5EF4-FFF2-40B4-BE49-F238E27FC236}">
                    <a16:creationId xmlns:a16="http://schemas.microsoft.com/office/drawing/2014/main" id="{995238A7-295E-C74B-1E1E-718DF5A14DD9}"/>
                  </a:ext>
                </a:extLst>
              </p:cNvPr>
              <p:cNvSpPr/>
              <p:nvPr/>
            </p:nvSpPr>
            <p:spPr>
              <a:xfrm>
                <a:off x="1867657" y="2190405"/>
                <a:ext cx="1544940" cy="456029"/>
              </a:xfrm>
              <a:custGeom>
                <a:avLst/>
                <a:gdLst>
                  <a:gd name="connsiteX0" fmla="*/ 178027 w 179632"/>
                  <a:gd name="connsiteY0" fmla="*/ 0 h 53023"/>
                  <a:gd name="connsiteX1" fmla="*/ 155523 w 179632"/>
                  <a:gd name="connsiteY1" fmla="*/ 3028 h 53023"/>
                  <a:gd name="connsiteX2" fmla="*/ 132901 w 179632"/>
                  <a:gd name="connsiteY2" fmla="*/ 6888 h 53023"/>
                  <a:gd name="connsiteX3" fmla="*/ 87537 w 179632"/>
                  <a:gd name="connsiteY3" fmla="*/ 16804 h 53023"/>
                  <a:gd name="connsiteX4" fmla="*/ 76196 w 179632"/>
                  <a:gd name="connsiteY4" fmla="*/ 19773 h 53023"/>
                  <a:gd name="connsiteX5" fmla="*/ 64855 w 179632"/>
                  <a:gd name="connsiteY5" fmla="*/ 22979 h 53023"/>
                  <a:gd name="connsiteX6" fmla="*/ 53574 w 179632"/>
                  <a:gd name="connsiteY6" fmla="*/ 26423 h 53023"/>
                  <a:gd name="connsiteX7" fmla="*/ 42351 w 179632"/>
                  <a:gd name="connsiteY7" fmla="*/ 30223 h 53023"/>
                  <a:gd name="connsiteX8" fmla="*/ 36770 w 179632"/>
                  <a:gd name="connsiteY8" fmla="*/ 32241 h 53023"/>
                  <a:gd name="connsiteX9" fmla="*/ 33979 w 179632"/>
                  <a:gd name="connsiteY9" fmla="*/ 33310 h 53023"/>
                  <a:gd name="connsiteX10" fmla="*/ 31188 w 179632"/>
                  <a:gd name="connsiteY10" fmla="*/ 34379 h 53023"/>
                  <a:gd name="connsiteX11" fmla="*/ 20263 w 179632"/>
                  <a:gd name="connsiteY11" fmla="*/ 39129 h 53023"/>
                  <a:gd name="connsiteX12" fmla="*/ 14979 w 179632"/>
                  <a:gd name="connsiteY12" fmla="*/ 41742 h 53023"/>
                  <a:gd name="connsiteX13" fmla="*/ 12366 w 179632"/>
                  <a:gd name="connsiteY13" fmla="*/ 43107 h 53023"/>
                  <a:gd name="connsiteX14" fmla="*/ 9813 w 179632"/>
                  <a:gd name="connsiteY14" fmla="*/ 44592 h 53023"/>
                  <a:gd name="connsiteX15" fmla="*/ 550 w 179632"/>
                  <a:gd name="connsiteY15" fmla="*/ 51123 h 53023"/>
                  <a:gd name="connsiteX16" fmla="*/ 609 w 179632"/>
                  <a:gd name="connsiteY16" fmla="*/ 52905 h 53023"/>
                  <a:gd name="connsiteX17" fmla="*/ 3281 w 179632"/>
                  <a:gd name="connsiteY17" fmla="*/ 52430 h 53023"/>
                  <a:gd name="connsiteX18" fmla="*/ 3281 w 179632"/>
                  <a:gd name="connsiteY18" fmla="*/ 52430 h 53023"/>
                  <a:gd name="connsiteX19" fmla="*/ 12425 w 179632"/>
                  <a:gd name="connsiteY19" fmla="*/ 47086 h 53023"/>
                  <a:gd name="connsiteX20" fmla="*/ 22519 w 179632"/>
                  <a:gd name="connsiteY20" fmla="*/ 42573 h 53023"/>
                  <a:gd name="connsiteX21" fmla="*/ 33089 w 179632"/>
                  <a:gd name="connsiteY21" fmla="*/ 38595 h 53023"/>
                  <a:gd name="connsiteX22" fmla="*/ 43895 w 179632"/>
                  <a:gd name="connsiteY22" fmla="*/ 34973 h 53023"/>
                  <a:gd name="connsiteX23" fmla="*/ 65864 w 179632"/>
                  <a:gd name="connsiteY23" fmla="*/ 28560 h 53023"/>
                  <a:gd name="connsiteX24" fmla="*/ 88071 w 179632"/>
                  <a:gd name="connsiteY24" fmla="*/ 22860 h 53023"/>
                  <a:gd name="connsiteX25" fmla="*/ 132722 w 179632"/>
                  <a:gd name="connsiteY25" fmla="*/ 12588 h 53023"/>
                  <a:gd name="connsiteX26" fmla="*/ 155167 w 179632"/>
                  <a:gd name="connsiteY26" fmla="*/ 7659 h 53023"/>
                  <a:gd name="connsiteX27" fmla="*/ 177611 w 179632"/>
                  <a:gd name="connsiteY27" fmla="*/ 2731 h 53023"/>
                  <a:gd name="connsiteX28" fmla="*/ 177611 w 179632"/>
                  <a:gd name="connsiteY28" fmla="*/ 2731 h 53023"/>
                  <a:gd name="connsiteX29" fmla="*/ 179630 w 179632"/>
                  <a:gd name="connsiteY29" fmla="*/ 1009 h 53023"/>
                  <a:gd name="connsiteX30" fmla="*/ 177908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78027" y="0"/>
                    </a:moveTo>
                    <a:cubicBezTo>
                      <a:pt x="170545" y="772"/>
                      <a:pt x="163064" y="1841"/>
                      <a:pt x="155523" y="3028"/>
                    </a:cubicBezTo>
                    <a:cubicBezTo>
                      <a:pt x="147982" y="4216"/>
                      <a:pt x="140442" y="5522"/>
                      <a:pt x="132901" y="6888"/>
                    </a:cubicBezTo>
                    <a:cubicBezTo>
                      <a:pt x="117819" y="9738"/>
                      <a:pt x="102678" y="13003"/>
                      <a:pt x="87537" y="16804"/>
                    </a:cubicBezTo>
                    <a:cubicBezTo>
                      <a:pt x="83737" y="17754"/>
                      <a:pt x="79996" y="18763"/>
                      <a:pt x="76196" y="19773"/>
                    </a:cubicBezTo>
                    <a:cubicBezTo>
                      <a:pt x="72396" y="20782"/>
                      <a:pt x="68655" y="21851"/>
                      <a:pt x="64855" y="22979"/>
                    </a:cubicBezTo>
                    <a:cubicBezTo>
                      <a:pt x="61055" y="24107"/>
                      <a:pt x="57314" y="25235"/>
                      <a:pt x="53574" y="26423"/>
                    </a:cubicBezTo>
                    <a:cubicBezTo>
                      <a:pt x="49833" y="27610"/>
                      <a:pt x="46033" y="28857"/>
                      <a:pt x="42351" y="30223"/>
                    </a:cubicBezTo>
                    <a:cubicBezTo>
                      <a:pt x="40511" y="30876"/>
                      <a:pt x="38611" y="31588"/>
                      <a:pt x="36770" y="32241"/>
                    </a:cubicBezTo>
                    <a:lnTo>
                      <a:pt x="33979" y="33310"/>
                    </a:lnTo>
                    <a:cubicBezTo>
                      <a:pt x="33029" y="33666"/>
                      <a:pt x="32138" y="34023"/>
                      <a:pt x="31188" y="34379"/>
                    </a:cubicBezTo>
                    <a:cubicBezTo>
                      <a:pt x="27507" y="35863"/>
                      <a:pt x="23826" y="37407"/>
                      <a:pt x="20263" y="39129"/>
                    </a:cubicBezTo>
                    <a:cubicBezTo>
                      <a:pt x="18482" y="39960"/>
                      <a:pt x="16701" y="40851"/>
                      <a:pt x="14979" y="41742"/>
                    </a:cubicBezTo>
                    <a:cubicBezTo>
                      <a:pt x="14088" y="42217"/>
                      <a:pt x="13257" y="42632"/>
                      <a:pt x="12366" y="43107"/>
                    </a:cubicBezTo>
                    <a:cubicBezTo>
                      <a:pt x="11535" y="43583"/>
                      <a:pt x="10644" y="44057"/>
                      <a:pt x="9813" y="44592"/>
                    </a:cubicBezTo>
                    <a:cubicBezTo>
                      <a:pt x="6488" y="46551"/>
                      <a:pt x="3281" y="48748"/>
                      <a:pt x="550" y="51123"/>
                    </a:cubicBezTo>
                    <a:cubicBezTo>
                      <a:pt x="-222" y="51777"/>
                      <a:pt x="-163" y="52608"/>
                      <a:pt x="609" y="52905"/>
                    </a:cubicBezTo>
                    <a:cubicBezTo>
                      <a:pt x="1381" y="53202"/>
                      <a:pt x="2509" y="52905"/>
                      <a:pt x="3281" y="52430"/>
                    </a:cubicBezTo>
                    <a:lnTo>
                      <a:pt x="3281" y="52430"/>
                    </a:lnTo>
                    <a:cubicBezTo>
                      <a:pt x="6072" y="50470"/>
                      <a:pt x="9160" y="48689"/>
                      <a:pt x="12425" y="47086"/>
                    </a:cubicBezTo>
                    <a:cubicBezTo>
                      <a:pt x="15691" y="45483"/>
                      <a:pt x="19076" y="43939"/>
                      <a:pt x="22519" y="42573"/>
                    </a:cubicBezTo>
                    <a:cubicBezTo>
                      <a:pt x="25963" y="41148"/>
                      <a:pt x="29526" y="39842"/>
                      <a:pt x="33089" y="38595"/>
                    </a:cubicBezTo>
                    <a:cubicBezTo>
                      <a:pt x="36651" y="37348"/>
                      <a:pt x="40273" y="36161"/>
                      <a:pt x="43895" y="34973"/>
                    </a:cubicBezTo>
                    <a:cubicBezTo>
                      <a:pt x="51139" y="32657"/>
                      <a:pt x="58502" y="30579"/>
                      <a:pt x="65864" y="28560"/>
                    </a:cubicBezTo>
                    <a:cubicBezTo>
                      <a:pt x="73227" y="26542"/>
                      <a:pt x="80649" y="24641"/>
                      <a:pt x="88071" y="22860"/>
                    </a:cubicBezTo>
                    <a:cubicBezTo>
                      <a:pt x="102916" y="19238"/>
                      <a:pt x="117819" y="15853"/>
                      <a:pt x="132722" y="12588"/>
                    </a:cubicBezTo>
                    <a:cubicBezTo>
                      <a:pt x="140204" y="10925"/>
                      <a:pt x="147685" y="9322"/>
                      <a:pt x="155167" y="7659"/>
                    </a:cubicBezTo>
                    <a:cubicBezTo>
                      <a:pt x="162648" y="6057"/>
                      <a:pt x="170130" y="4394"/>
                      <a:pt x="177611" y="2731"/>
                    </a:cubicBezTo>
                    <a:lnTo>
                      <a:pt x="177611" y="2731"/>
                    </a:lnTo>
                    <a:cubicBezTo>
                      <a:pt x="178739" y="2494"/>
                      <a:pt x="179689" y="1722"/>
                      <a:pt x="179630" y="1009"/>
                    </a:cubicBezTo>
                    <a:cubicBezTo>
                      <a:pt x="179630" y="416"/>
                      <a:pt x="178858" y="59"/>
                      <a:pt x="177908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4" name="Freeform: Shape 8953">
                <a:extLst>
                  <a:ext uri="{FF2B5EF4-FFF2-40B4-BE49-F238E27FC236}">
                    <a16:creationId xmlns:a16="http://schemas.microsoft.com/office/drawing/2014/main" id="{B13355FC-C042-FE4D-DCD7-B7FA71849725}"/>
                  </a:ext>
                </a:extLst>
              </p:cNvPr>
              <p:cNvSpPr/>
              <p:nvPr/>
            </p:nvSpPr>
            <p:spPr>
              <a:xfrm>
                <a:off x="3153350" y="2277666"/>
                <a:ext cx="917493" cy="369068"/>
              </a:xfrm>
              <a:custGeom>
                <a:avLst/>
                <a:gdLst>
                  <a:gd name="connsiteX0" fmla="*/ 105668 w 106678"/>
                  <a:gd name="connsiteY0" fmla="*/ 126 h 42912"/>
                  <a:gd name="connsiteX1" fmla="*/ 92309 w 106678"/>
                  <a:gd name="connsiteY1" fmla="*/ 2561 h 42912"/>
                  <a:gd name="connsiteX2" fmla="*/ 78890 w 106678"/>
                  <a:gd name="connsiteY2" fmla="*/ 5707 h 42912"/>
                  <a:gd name="connsiteX3" fmla="*/ 51933 w 106678"/>
                  <a:gd name="connsiteY3" fmla="*/ 13724 h 42912"/>
                  <a:gd name="connsiteX4" fmla="*/ 45223 w 106678"/>
                  <a:gd name="connsiteY4" fmla="*/ 16098 h 42912"/>
                  <a:gd name="connsiteX5" fmla="*/ 38513 w 106678"/>
                  <a:gd name="connsiteY5" fmla="*/ 18652 h 42912"/>
                  <a:gd name="connsiteX6" fmla="*/ 31804 w 106678"/>
                  <a:gd name="connsiteY6" fmla="*/ 21442 h 42912"/>
                  <a:gd name="connsiteX7" fmla="*/ 25154 w 106678"/>
                  <a:gd name="connsiteY7" fmla="*/ 24471 h 42912"/>
                  <a:gd name="connsiteX8" fmla="*/ 21829 w 106678"/>
                  <a:gd name="connsiteY8" fmla="*/ 26133 h 42912"/>
                  <a:gd name="connsiteX9" fmla="*/ 20166 w 106678"/>
                  <a:gd name="connsiteY9" fmla="*/ 26964 h 42912"/>
                  <a:gd name="connsiteX10" fmla="*/ 18504 w 106678"/>
                  <a:gd name="connsiteY10" fmla="*/ 27855 h 42912"/>
                  <a:gd name="connsiteX11" fmla="*/ 12032 w 106678"/>
                  <a:gd name="connsiteY11" fmla="*/ 31655 h 42912"/>
                  <a:gd name="connsiteX12" fmla="*/ 8885 w 106678"/>
                  <a:gd name="connsiteY12" fmla="*/ 33793 h 42912"/>
                  <a:gd name="connsiteX13" fmla="*/ 7341 w 106678"/>
                  <a:gd name="connsiteY13" fmla="*/ 34921 h 42912"/>
                  <a:gd name="connsiteX14" fmla="*/ 5856 w 106678"/>
                  <a:gd name="connsiteY14" fmla="*/ 36108 h 42912"/>
                  <a:gd name="connsiteX15" fmla="*/ 334 w 106678"/>
                  <a:gd name="connsiteY15" fmla="*/ 41393 h 42912"/>
                  <a:gd name="connsiteX16" fmla="*/ 334 w 106678"/>
                  <a:gd name="connsiteY16" fmla="*/ 42818 h 42912"/>
                  <a:gd name="connsiteX17" fmla="*/ 1938 w 106678"/>
                  <a:gd name="connsiteY17" fmla="*/ 42402 h 42912"/>
                  <a:gd name="connsiteX18" fmla="*/ 1938 w 106678"/>
                  <a:gd name="connsiteY18" fmla="*/ 42402 h 42912"/>
                  <a:gd name="connsiteX19" fmla="*/ 7341 w 106678"/>
                  <a:gd name="connsiteY19" fmla="*/ 38068 h 42912"/>
                  <a:gd name="connsiteX20" fmla="*/ 13338 w 106678"/>
                  <a:gd name="connsiteY20" fmla="*/ 34386 h 42912"/>
                  <a:gd name="connsiteX21" fmla="*/ 19632 w 106678"/>
                  <a:gd name="connsiteY21" fmla="*/ 31180 h 42912"/>
                  <a:gd name="connsiteX22" fmla="*/ 26044 w 106678"/>
                  <a:gd name="connsiteY22" fmla="*/ 28271 h 42912"/>
                  <a:gd name="connsiteX23" fmla="*/ 39107 w 106678"/>
                  <a:gd name="connsiteY23" fmla="*/ 23046 h 42912"/>
                  <a:gd name="connsiteX24" fmla="*/ 52289 w 106678"/>
                  <a:gd name="connsiteY24" fmla="*/ 18414 h 42912"/>
                  <a:gd name="connsiteX25" fmla="*/ 78830 w 106678"/>
                  <a:gd name="connsiteY25" fmla="*/ 10102 h 42912"/>
                  <a:gd name="connsiteX26" fmla="*/ 92131 w 106678"/>
                  <a:gd name="connsiteY26" fmla="*/ 6123 h 42912"/>
                  <a:gd name="connsiteX27" fmla="*/ 105490 w 106678"/>
                  <a:gd name="connsiteY27" fmla="*/ 2145 h 42912"/>
                  <a:gd name="connsiteX28" fmla="*/ 105490 w 106678"/>
                  <a:gd name="connsiteY28" fmla="*/ 2145 h 42912"/>
                  <a:gd name="connsiteX29" fmla="*/ 106678 w 106678"/>
                  <a:gd name="connsiteY29" fmla="*/ 720 h 42912"/>
                  <a:gd name="connsiteX30" fmla="*/ 105668 w 106678"/>
                  <a:gd name="connsiteY30" fmla="*/ 8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8" h="42912">
                    <a:moveTo>
                      <a:pt x="105668" y="126"/>
                    </a:moveTo>
                    <a:cubicBezTo>
                      <a:pt x="101215" y="779"/>
                      <a:pt x="96762" y="1610"/>
                      <a:pt x="92309" y="2561"/>
                    </a:cubicBezTo>
                    <a:cubicBezTo>
                      <a:pt x="87855" y="3511"/>
                      <a:pt x="83402" y="4579"/>
                      <a:pt x="78890" y="5707"/>
                    </a:cubicBezTo>
                    <a:cubicBezTo>
                      <a:pt x="69924" y="8023"/>
                      <a:pt x="60958" y="10636"/>
                      <a:pt x="51933" y="13724"/>
                    </a:cubicBezTo>
                    <a:cubicBezTo>
                      <a:pt x="49676" y="14495"/>
                      <a:pt x="47420" y="15326"/>
                      <a:pt x="45223" y="16098"/>
                    </a:cubicBezTo>
                    <a:cubicBezTo>
                      <a:pt x="42967" y="16930"/>
                      <a:pt x="40710" y="17761"/>
                      <a:pt x="38513" y="18652"/>
                    </a:cubicBezTo>
                    <a:cubicBezTo>
                      <a:pt x="36257" y="19542"/>
                      <a:pt x="34060" y="20493"/>
                      <a:pt x="31804" y="21442"/>
                    </a:cubicBezTo>
                    <a:cubicBezTo>
                      <a:pt x="29548" y="22392"/>
                      <a:pt x="27351" y="23402"/>
                      <a:pt x="25154" y="24471"/>
                    </a:cubicBezTo>
                    <a:cubicBezTo>
                      <a:pt x="24025" y="25005"/>
                      <a:pt x="22957" y="25539"/>
                      <a:pt x="21829" y="26133"/>
                    </a:cubicBezTo>
                    <a:lnTo>
                      <a:pt x="20166" y="26964"/>
                    </a:lnTo>
                    <a:cubicBezTo>
                      <a:pt x="19632" y="27261"/>
                      <a:pt x="19097" y="27558"/>
                      <a:pt x="18504" y="27855"/>
                    </a:cubicBezTo>
                    <a:cubicBezTo>
                      <a:pt x="16307" y="29042"/>
                      <a:pt x="14169" y="30289"/>
                      <a:pt x="12032" y="31655"/>
                    </a:cubicBezTo>
                    <a:cubicBezTo>
                      <a:pt x="10963" y="32308"/>
                      <a:pt x="9894" y="33021"/>
                      <a:pt x="8885" y="33793"/>
                    </a:cubicBezTo>
                    <a:cubicBezTo>
                      <a:pt x="8350" y="34149"/>
                      <a:pt x="7875" y="34505"/>
                      <a:pt x="7341" y="34921"/>
                    </a:cubicBezTo>
                    <a:cubicBezTo>
                      <a:pt x="6806" y="35337"/>
                      <a:pt x="6331" y="35693"/>
                      <a:pt x="5856" y="36108"/>
                    </a:cubicBezTo>
                    <a:cubicBezTo>
                      <a:pt x="3897" y="37712"/>
                      <a:pt x="1997" y="39433"/>
                      <a:pt x="334" y="41393"/>
                    </a:cubicBezTo>
                    <a:cubicBezTo>
                      <a:pt x="-140" y="41927"/>
                      <a:pt x="-81" y="42580"/>
                      <a:pt x="334" y="42818"/>
                    </a:cubicBezTo>
                    <a:cubicBezTo>
                      <a:pt x="809" y="43056"/>
                      <a:pt x="1462" y="42818"/>
                      <a:pt x="1938" y="42402"/>
                    </a:cubicBezTo>
                    <a:lnTo>
                      <a:pt x="1938" y="42402"/>
                    </a:lnTo>
                    <a:cubicBezTo>
                      <a:pt x="3600" y="40799"/>
                      <a:pt x="5441" y="39374"/>
                      <a:pt x="7341" y="38068"/>
                    </a:cubicBezTo>
                    <a:cubicBezTo>
                      <a:pt x="9241" y="36762"/>
                      <a:pt x="11260" y="35515"/>
                      <a:pt x="13338" y="34386"/>
                    </a:cubicBezTo>
                    <a:cubicBezTo>
                      <a:pt x="15416" y="33258"/>
                      <a:pt x="17494" y="32190"/>
                      <a:pt x="19632" y="31180"/>
                    </a:cubicBezTo>
                    <a:cubicBezTo>
                      <a:pt x="21769" y="30171"/>
                      <a:pt x="23907" y="29161"/>
                      <a:pt x="26044" y="28271"/>
                    </a:cubicBezTo>
                    <a:cubicBezTo>
                      <a:pt x="30379" y="26430"/>
                      <a:pt x="34714" y="24708"/>
                      <a:pt x="39107" y="23046"/>
                    </a:cubicBezTo>
                    <a:cubicBezTo>
                      <a:pt x="43501" y="21442"/>
                      <a:pt x="47895" y="19899"/>
                      <a:pt x="52289" y="18414"/>
                    </a:cubicBezTo>
                    <a:cubicBezTo>
                      <a:pt x="61077" y="15505"/>
                      <a:pt x="69924" y="12773"/>
                      <a:pt x="78830" y="10102"/>
                    </a:cubicBezTo>
                    <a:cubicBezTo>
                      <a:pt x="83284" y="8736"/>
                      <a:pt x="87677" y="7430"/>
                      <a:pt x="92131" y="6123"/>
                    </a:cubicBezTo>
                    <a:cubicBezTo>
                      <a:pt x="96584" y="4817"/>
                      <a:pt x="101037" y="3511"/>
                      <a:pt x="105490" y="2145"/>
                    </a:cubicBezTo>
                    <a:lnTo>
                      <a:pt x="105490" y="2145"/>
                    </a:lnTo>
                    <a:cubicBezTo>
                      <a:pt x="106143" y="1908"/>
                      <a:pt x="106678" y="1314"/>
                      <a:pt x="106678" y="720"/>
                    </a:cubicBezTo>
                    <a:cubicBezTo>
                      <a:pt x="106678" y="245"/>
                      <a:pt x="106203" y="-52"/>
                      <a:pt x="105668" y="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5" name="Freeform: Shape 8954">
                <a:extLst>
                  <a:ext uri="{FF2B5EF4-FFF2-40B4-BE49-F238E27FC236}">
                    <a16:creationId xmlns:a16="http://schemas.microsoft.com/office/drawing/2014/main" id="{5BAF3BE1-E500-8BCB-35A9-B5BF6860F895}"/>
                  </a:ext>
                </a:extLst>
              </p:cNvPr>
              <p:cNvSpPr/>
              <p:nvPr/>
            </p:nvSpPr>
            <p:spPr>
              <a:xfrm>
                <a:off x="4453775" y="1387627"/>
                <a:ext cx="396857" cy="597044"/>
              </a:xfrm>
              <a:custGeom>
                <a:avLst/>
                <a:gdLst>
                  <a:gd name="connsiteX0" fmla="*/ 46144 w 46143"/>
                  <a:gd name="connsiteY0" fmla="*/ 68224 h 69419"/>
                  <a:gd name="connsiteX1" fmla="*/ 42997 w 46143"/>
                  <a:gd name="connsiteY1" fmla="*/ 58605 h 69419"/>
                  <a:gd name="connsiteX2" fmla="*/ 39197 w 46143"/>
                  <a:gd name="connsiteY2" fmla="*/ 49164 h 69419"/>
                  <a:gd name="connsiteX3" fmla="*/ 30053 w 46143"/>
                  <a:gd name="connsiteY3" fmla="*/ 30816 h 69419"/>
                  <a:gd name="connsiteX4" fmla="*/ 27440 w 46143"/>
                  <a:gd name="connsiteY4" fmla="*/ 26363 h 69419"/>
                  <a:gd name="connsiteX5" fmla="*/ 24649 w 46143"/>
                  <a:gd name="connsiteY5" fmla="*/ 21969 h 69419"/>
                  <a:gd name="connsiteX6" fmla="*/ 21621 w 46143"/>
                  <a:gd name="connsiteY6" fmla="*/ 17694 h 69419"/>
                  <a:gd name="connsiteX7" fmla="*/ 18415 w 46143"/>
                  <a:gd name="connsiteY7" fmla="*/ 13538 h 69419"/>
                  <a:gd name="connsiteX8" fmla="*/ 16693 w 46143"/>
                  <a:gd name="connsiteY8" fmla="*/ 11519 h 69419"/>
                  <a:gd name="connsiteX9" fmla="*/ 15802 w 46143"/>
                  <a:gd name="connsiteY9" fmla="*/ 10509 h 69419"/>
                  <a:gd name="connsiteX10" fmla="*/ 14912 w 46143"/>
                  <a:gd name="connsiteY10" fmla="*/ 9560 h 69419"/>
                  <a:gd name="connsiteX11" fmla="*/ 10993 w 46143"/>
                  <a:gd name="connsiteY11" fmla="*/ 5819 h 69419"/>
                  <a:gd name="connsiteX12" fmla="*/ 8855 w 46143"/>
                  <a:gd name="connsiteY12" fmla="*/ 4097 h 69419"/>
                  <a:gd name="connsiteX13" fmla="*/ 7727 w 46143"/>
                  <a:gd name="connsiteY13" fmla="*/ 3266 h 69419"/>
                  <a:gd name="connsiteX14" fmla="*/ 6540 w 46143"/>
                  <a:gd name="connsiteY14" fmla="*/ 2494 h 69419"/>
                  <a:gd name="connsiteX15" fmla="*/ 1374 w 46143"/>
                  <a:gd name="connsiteY15" fmla="*/ 59 h 69419"/>
                  <a:gd name="connsiteX16" fmla="*/ 68 w 46143"/>
                  <a:gd name="connsiteY16" fmla="*/ 594 h 69419"/>
                  <a:gd name="connsiteX17" fmla="*/ 543 w 46143"/>
                  <a:gd name="connsiteY17" fmla="*/ 1722 h 69419"/>
                  <a:gd name="connsiteX18" fmla="*/ 543 w 46143"/>
                  <a:gd name="connsiteY18" fmla="*/ 1722 h 69419"/>
                  <a:gd name="connsiteX19" fmla="*/ 4818 w 46143"/>
                  <a:gd name="connsiteY19" fmla="*/ 4453 h 69419"/>
                  <a:gd name="connsiteX20" fmla="*/ 8559 w 46143"/>
                  <a:gd name="connsiteY20" fmla="*/ 7837 h 69419"/>
                  <a:gd name="connsiteX21" fmla="*/ 11943 w 46143"/>
                  <a:gd name="connsiteY21" fmla="*/ 11638 h 69419"/>
                  <a:gd name="connsiteX22" fmla="*/ 15030 w 46143"/>
                  <a:gd name="connsiteY22" fmla="*/ 15616 h 69419"/>
                  <a:gd name="connsiteX23" fmla="*/ 20671 w 46143"/>
                  <a:gd name="connsiteY23" fmla="*/ 24047 h 69419"/>
                  <a:gd name="connsiteX24" fmla="*/ 25778 w 46143"/>
                  <a:gd name="connsiteY24" fmla="*/ 32776 h 69419"/>
                  <a:gd name="connsiteX25" fmla="*/ 35159 w 46143"/>
                  <a:gd name="connsiteY25" fmla="*/ 50707 h 69419"/>
                  <a:gd name="connsiteX26" fmla="*/ 39672 w 46143"/>
                  <a:gd name="connsiteY26" fmla="*/ 59792 h 69419"/>
                  <a:gd name="connsiteX27" fmla="*/ 44185 w 46143"/>
                  <a:gd name="connsiteY27" fmla="*/ 68877 h 69419"/>
                  <a:gd name="connsiteX28" fmla="*/ 44185 w 46143"/>
                  <a:gd name="connsiteY28" fmla="*/ 68877 h 69419"/>
                  <a:gd name="connsiteX29" fmla="*/ 45550 w 46143"/>
                  <a:gd name="connsiteY29" fmla="*/ 69352 h 69419"/>
                  <a:gd name="connsiteX30" fmla="*/ 46085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46144" y="68224"/>
                    </a:moveTo>
                    <a:cubicBezTo>
                      <a:pt x="45253" y="64958"/>
                      <a:pt x="44125" y="61751"/>
                      <a:pt x="42997" y="58605"/>
                    </a:cubicBezTo>
                    <a:cubicBezTo>
                      <a:pt x="41809" y="55458"/>
                      <a:pt x="40562" y="52311"/>
                      <a:pt x="39197" y="49164"/>
                    </a:cubicBezTo>
                    <a:cubicBezTo>
                      <a:pt x="36465" y="42929"/>
                      <a:pt x="33437" y="36813"/>
                      <a:pt x="30053" y="30816"/>
                    </a:cubicBezTo>
                    <a:cubicBezTo>
                      <a:pt x="29222" y="29332"/>
                      <a:pt x="28331" y="27848"/>
                      <a:pt x="27440" y="26363"/>
                    </a:cubicBezTo>
                    <a:cubicBezTo>
                      <a:pt x="26550" y="24879"/>
                      <a:pt x="25600" y="23453"/>
                      <a:pt x="24649" y="21969"/>
                    </a:cubicBezTo>
                    <a:cubicBezTo>
                      <a:pt x="23700" y="20544"/>
                      <a:pt x="22690" y="19119"/>
                      <a:pt x="21621" y="17694"/>
                    </a:cubicBezTo>
                    <a:cubicBezTo>
                      <a:pt x="20612" y="16269"/>
                      <a:pt x="19484" y="14903"/>
                      <a:pt x="18415" y="13538"/>
                    </a:cubicBezTo>
                    <a:cubicBezTo>
                      <a:pt x="17881" y="12885"/>
                      <a:pt x="17287" y="12172"/>
                      <a:pt x="16693" y="11519"/>
                    </a:cubicBezTo>
                    <a:lnTo>
                      <a:pt x="15802" y="10509"/>
                    </a:lnTo>
                    <a:cubicBezTo>
                      <a:pt x="15506" y="10153"/>
                      <a:pt x="15209" y="9856"/>
                      <a:pt x="14912" y="9560"/>
                    </a:cubicBezTo>
                    <a:cubicBezTo>
                      <a:pt x="13665" y="8253"/>
                      <a:pt x="12358" y="7006"/>
                      <a:pt x="10993" y="5819"/>
                    </a:cubicBezTo>
                    <a:cubicBezTo>
                      <a:pt x="10280" y="5225"/>
                      <a:pt x="9568" y="4631"/>
                      <a:pt x="8855" y="4097"/>
                    </a:cubicBezTo>
                    <a:cubicBezTo>
                      <a:pt x="8499" y="3800"/>
                      <a:pt x="8143" y="3562"/>
                      <a:pt x="7727" y="3266"/>
                    </a:cubicBezTo>
                    <a:cubicBezTo>
                      <a:pt x="7312" y="3028"/>
                      <a:pt x="6955" y="2731"/>
                      <a:pt x="6540" y="2494"/>
                    </a:cubicBezTo>
                    <a:cubicBezTo>
                      <a:pt x="4936" y="1484"/>
                      <a:pt x="3215" y="653"/>
                      <a:pt x="1374" y="59"/>
                    </a:cubicBezTo>
                    <a:cubicBezTo>
                      <a:pt x="839" y="-119"/>
                      <a:pt x="246" y="118"/>
                      <a:pt x="68" y="594"/>
                    </a:cubicBezTo>
                    <a:cubicBezTo>
                      <a:pt x="-110" y="1009"/>
                      <a:pt x="68" y="1484"/>
                      <a:pt x="543" y="1722"/>
                    </a:cubicBezTo>
                    <a:lnTo>
                      <a:pt x="543" y="1722"/>
                    </a:lnTo>
                    <a:cubicBezTo>
                      <a:pt x="2086" y="2494"/>
                      <a:pt x="3511" y="3384"/>
                      <a:pt x="4818" y="4453"/>
                    </a:cubicBezTo>
                    <a:cubicBezTo>
                      <a:pt x="6124" y="5522"/>
                      <a:pt x="7371" y="6650"/>
                      <a:pt x="8559" y="7837"/>
                    </a:cubicBezTo>
                    <a:cubicBezTo>
                      <a:pt x="9746" y="9025"/>
                      <a:pt x="10874" y="10331"/>
                      <a:pt x="11943" y="11638"/>
                    </a:cubicBezTo>
                    <a:cubicBezTo>
                      <a:pt x="13012" y="12944"/>
                      <a:pt x="14021" y="14250"/>
                      <a:pt x="15030" y="15616"/>
                    </a:cubicBezTo>
                    <a:cubicBezTo>
                      <a:pt x="16990" y="18347"/>
                      <a:pt x="18890" y="21138"/>
                      <a:pt x="20671" y="24047"/>
                    </a:cubicBezTo>
                    <a:cubicBezTo>
                      <a:pt x="22453" y="26897"/>
                      <a:pt x="24175" y="29807"/>
                      <a:pt x="25778" y="32776"/>
                    </a:cubicBezTo>
                    <a:cubicBezTo>
                      <a:pt x="29043" y="38654"/>
                      <a:pt x="32131" y="44651"/>
                      <a:pt x="35159" y="50707"/>
                    </a:cubicBezTo>
                    <a:cubicBezTo>
                      <a:pt x="36703" y="53736"/>
                      <a:pt x="38188" y="56764"/>
                      <a:pt x="39672" y="59792"/>
                    </a:cubicBezTo>
                    <a:cubicBezTo>
                      <a:pt x="41156" y="62820"/>
                      <a:pt x="42700" y="65848"/>
                      <a:pt x="44185" y="68877"/>
                    </a:cubicBezTo>
                    <a:lnTo>
                      <a:pt x="44185" y="68877"/>
                    </a:lnTo>
                    <a:cubicBezTo>
                      <a:pt x="44422" y="69352"/>
                      <a:pt x="45016" y="69530"/>
                      <a:pt x="45550" y="69352"/>
                    </a:cubicBezTo>
                    <a:cubicBezTo>
                      <a:pt x="46025" y="69174"/>
                      <a:pt x="46203" y="68698"/>
                      <a:pt x="46085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6" name="Freeform: Shape 8955">
                <a:extLst>
                  <a:ext uri="{FF2B5EF4-FFF2-40B4-BE49-F238E27FC236}">
                    <a16:creationId xmlns:a16="http://schemas.microsoft.com/office/drawing/2014/main" id="{B57F145A-7380-90B8-21B4-5DA726CC85B5}"/>
                  </a:ext>
                </a:extLst>
              </p:cNvPr>
              <p:cNvSpPr/>
              <p:nvPr/>
            </p:nvSpPr>
            <p:spPr>
              <a:xfrm>
                <a:off x="4383121" y="2310031"/>
                <a:ext cx="760868" cy="114964"/>
              </a:xfrm>
              <a:custGeom>
                <a:avLst/>
                <a:gdLst>
                  <a:gd name="connsiteX0" fmla="*/ 87906 w 88467"/>
                  <a:gd name="connsiteY0" fmla="*/ 11504 h 13367"/>
                  <a:gd name="connsiteX1" fmla="*/ 77397 w 88467"/>
                  <a:gd name="connsiteY1" fmla="*/ 8179 h 13367"/>
                  <a:gd name="connsiteX2" fmla="*/ 66709 w 88467"/>
                  <a:gd name="connsiteY2" fmla="*/ 5448 h 13367"/>
                  <a:gd name="connsiteX3" fmla="*/ 44858 w 88467"/>
                  <a:gd name="connsiteY3" fmla="*/ 1470 h 13367"/>
                  <a:gd name="connsiteX4" fmla="*/ 39336 w 88467"/>
                  <a:gd name="connsiteY4" fmla="*/ 816 h 13367"/>
                  <a:gd name="connsiteX5" fmla="*/ 33755 w 88467"/>
                  <a:gd name="connsiteY5" fmla="*/ 341 h 13367"/>
                  <a:gd name="connsiteX6" fmla="*/ 28174 w 88467"/>
                  <a:gd name="connsiteY6" fmla="*/ 44 h 13367"/>
                  <a:gd name="connsiteX7" fmla="*/ 22533 w 88467"/>
                  <a:gd name="connsiteY7" fmla="*/ 44 h 13367"/>
                  <a:gd name="connsiteX8" fmla="*/ 19683 w 88467"/>
                  <a:gd name="connsiteY8" fmla="*/ 104 h 13367"/>
                  <a:gd name="connsiteX9" fmla="*/ 18258 w 88467"/>
                  <a:gd name="connsiteY9" fmla="*/ 104 h 13367"/>
                  <a:gd name="connsiteX10" fmla="*/ 16832 w 88467"/>
                  <a:gd name="connsiteY10" fmla="*/ 282 h 13367"/>
                  <a:gd name="connsiteX11" fmla="*/ 11192 w 88467"/>
                  <a:gd name="connsiteY11" fmla="*/ 995 h 13367"/>
                  <a:gd name="connsiteX12" fmla="*/ 8401 w 88467"/>
                  <a:gd name="connsiteY12" fmla="*/ 1588 h 13367"/>
                  <a:gd name="connsiteX13" fmla="*/ 7036 w 88467"/>
                  <a:gd name="connsiteY13" fmla="*/ 1944 h 13367"/>
                  <a:gd name="connsiteX14" fmla="*/ 5670 w 88467"/>
                  <a:gd name="connsiteY14" fmla="*/ 2360 h 13367"/>
                  <a:gd name="connsiteX15" fmla="*/ 445 w 88467"/>
                  <a:gd name="connsiteY15" fmla="*/ 4735 h 13367"/>
                  <a:gd name="connsiteX16" fmla="*/ 207 w 88467"/>
                  <a:gd name="connsiteY16" fmla="*/ 5982 h 13367"/>
                  <a:gd name="connsiteX17" fmla="*/ 1454 w 88467"/>
                  <a:gd name="connsiteY17" fmla="*/ 6279 h 13367"/>
                  <a:gd name="connsiteX18" fmla="*/ 1454 w 88467"/>
                  <a:gd name="connsiteY18" fmla="*/ 6279 h 13367"/>
                  <a:gd name="connsiteX19" fmla="*/ 6382 w 88467"/>
                  <a:gd name="connsiteY19" fmla="*/ 4735 h 13367"/>
                  <a:gd name="connsiteX20" fmla="*/ 11608 w 88467"/>
                  <a:gd name="connsiteY20" fmla="*/ 3963 h 13367"/>
                  <a:gd name="connsiteX21" fmla="*/ 16951 w 88467"/>
                  <a:gd name="connsiteY21" fmla="*/ 3726 h 13367"/>
                  <a:gd name="connsiteX22" fmla="*/ 22355 w 88467"/>
                  <a:gd name="connsiteY22" fmla="*/ 3785 h 13367"/>
                  <a:gd name="connsiteX23" fmla="*/ 33220 w 88467"/>
                  <a:gd name="connsiteY23" fmla="*/ 4557 h 13367"/>
                  <a:gd name="connsiteX24" fmla="*/ 44027 w 88467"/>
                  <a:gd name="connsiteY24" fmla="*/ 5863 h 13367"/>
                  <a:gd name="connsiteX25" fmla="*/ 65640 w 88467"/>
                  <a:gd name="connsiteY25" fmla="*/ 9426 h 13367"/>
                  <a:gd name="connsiteX26" fmla="*/ 76447 w 88467"/>
                  <a:gd name="connsiteY26" fmla="*/ 11385 h 13367"/>
                  <a:gd name="connsiteX27" fmla="*/ 87253 w 88467"/>
                  <a:gd name="connsiteY27" fmla="*/ 13345 h 13367"/>
                  <a:gd name="connsiteX28" fmla="*/ 87253 w 88467"/>
                  <a:gd name="connsiteY28" fmla="*/ 13345 h 13367"/>
                  <a:gd name="connsiteX29" fmla="*/ 88441 w 88467"/>
                  <a:gd name="connsiteY29" fmla="*/ 12632 h 13367"/>
                  <a:gd name="connsiteX30" fmla="*/ 87847 w 88467"/>
                  <a:gd name="connsiteY30" fmla="*/ 11623 h 1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467" h="13367">
                    <a:moveTo>
                      <a:pt x="87906" y="11504"/>
                    </a:moveTo>
                    <a:cubicBezTo>
                      <a:pt x="84463" y="10257"/>
                      <a:pt x="80960" y="9189"/>
                      <a:pt x="77397" y="8179"/>
                    </a:cubicBezTo>
                    <a:cubicBezTo>
                      <a:pt x="73834" y="7170"/>
                      <a:pt x="70271" y="6279"/>
                      <a:pt x="66709" y="5448"/>
                    </a:cubicBezTo>
                    <a:cubicBezTo>
                      <a:pt x="59524" y="3785"/>
                      <a:pt x="52221" y="2479"/>
                      <a:pt x="44858" y="1470"/>
                    </a:cubicBezTo>
                    <a:cubicBezTo>
                      <a:pt x="43018" y="1232"/>
                      <a:pt x="41177" y="995"/>
                      <a:pt x="39336" y="816"/>
                    </a:cubicBezTo>
                    <a:cubicBezTo>
                      <a:pt x="37496" y="638"/>
                      <a:pt x="35655" y="460"/>
                      <a:pt x="33755" y="341"/>
                    </a:cubicBezTo>
                    <a:cubicBezTo>
                      <a:pt x="31914" y="223"/>
                      <a:pt x="30014" y="104"/>
                      <a:pt x="28174" y="44"/>
                    </a:cubicBezTo>
                    <a:cubicBezTo>
                      <a:pt x="26274" y="-15"/>
                      <a:pt x="24433" y="-15"/>
                      <a:pt x="22533" y="44"/>
                    </a:cubicBezTo>
                    <a:cubicBezTo>
                      <a:pt x="21583" y="44"/>
                      <a:pt x="20633" y="44"/>
                      <a:pt x="19683" y="104"/>
                    </a:cubicBezTo>
                    <a:lnTo>
                      <a:pt x="18258" y="104"/>
                    </a:lnTo>
                    <a:cubicBezTo>
                      <a:pt x="17783" y="223"/>
                      <a:pt x="17308" y="223"/>
                      <a:pt x="16832" y="282"/>
                    </a:cubicBezTo>
                    <a:cubicBezTo>
                      <a:pt x="14933" y="460"/>
                      <a:pt x="13092" y="638"/>
                      <a:pt x="11192" y="995"/>
                    </a:cubicBezTo>
                    <a:cubicBezTo>
                      <a:pt x="10242" y="1172"/>
                      <a:pt x="9351" y="1351"/>
                      <a:pt x="8401" y="1588"/>
                    </a:cubicBezTo>
                    <a:cubicBezTo>
                      <a:pt x="7926" y="1707"/>
                      <a:pt x="7451" y="1826"/>
                      <a:pt x="7036" y="1944"/>
                    </a:cubicBezTo>
                    <a:cubicBezTo>
                      <a:pt x="6560" y="2063"/>
                      <a:pt x="6145" y="2182"/>
                      <a:pt x="5670" y="2360"/>
                    </a:cubicBezTo>
                    <a:cubicBezTo>
                      <a:pt x="3829" y="2954"/>
                      <a:pt x="2048" y="3726"/>
                      <a:pt x="445" y="4735"/>
                    </a:cubicBezTo>
                    <a:cubicBezTo>
                      <a:pt x="-30" y="5032"/>
                      <a:pt x="-149" y="5567"/>
                      <a:pt x="207" y="5982"/>
                    </a:cubicBezTo>
                    <a:cubicBezTo>
                      <a:pt x="504" y="6339"/>
                      <a:pt x="1038" y="6457"/>
                      <a:pt x="1454" y="6279"/>
                    </a:cubicBezTo>
                    <a:lnTo>
                      <a:pt x="1454" y="6279"/>
                    </a:lnTo>
                    <a:cubicBezTo>
                      <a:pt x="2998" y="5567"/>
                      <a:pt x="4660" y="5092"/>
                      <a:pt x="6382" y="4735"/>
                    </a:cubicBezTo>
                    <a:cubicBezTo>
                      <a:pt x="8104" y="4379"/>
                      <a:pt x="9826" y="4141"/>
                      <a:pt x="11608" y="3963"/>
                    </a:cubicBezTo>
                    <a:cubicBezTo>
                      <a:pt x="13389" y="3785"/>
                      <a:pt x="15170" y="3726"/>
                      <a:pt x="16951" y="3726"/>
                    </a:cubicBezTo>
                    <a:cubicBezTo>
                      <a:pt x="18733" y="3726"/>
                      <a:pt x="20573" y="3726"/>
                      <a:pt x="22355" y="3785"/>
                    </a:cubicBezTo>
                    <a:cubicBezTo>
                      <a:pt x="25977" y="3904"/>
                      <a:pt x="29599" y="4201"/>
                      <a:pt x="33220" y="4557"/>
                    </a:cubicBezTo>
                    <a:cubicBezTo>
                      <a:pt x="36843" y="4913"/>
                      <a:pt x="40465" y="5388"/>
                      <a:pt x="44027" y="5863"/>
                    </a:cubicBezTo>
                    <a:cubicBezTo>
                      <a:pt x="51212" y="6873"/>
                      <a:pt x="58396" y="8120"/>
                      <a:pt x="65640" y="9426"/>
                    </a:cubicBezTo>
                    <a:cubicBezTo>
                      <a:pt x="69262" y="10079"/>
                      <a:pt x="72825" y="10732"/>
                      <a:pt x="76447" y="11385"/>
                    </a:cubicBezTo>
                    <a:cubicBezTo>
                      <a:pt x="80069" y="12038"/>
                      <a:pt x="83631" y="12692"/>
                      <a:pt x="87253" y="13345"/>
                    </a:cubicBezTo>
                    <a:lnTo>
                      <a:pt x="87253" y="13345"/>
                    </a:lnTo>
                    <a:cubicBezTo>
                      <a:pt x="87788" y="13463"/>
                      <a:pt x="88322" y="13107"/>
                      <a:pt x="88441" y="12632"/>
                    </a:cubicBezTo>
                    <a:cubicBezTo>
                      <a:pt x="88560" y="12217"/>
                      <a:pt x="88263" y="11742"/>
                      <a:pt x="87847" y="1162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7" name="Freeform: Shape 8956">
                <a:extLst>
                  <a:ext uri="{FF2B5EF4-FFF2-40B4-BE49-F238E27FC236}">
                    <a16:creationId xmlns:a16="http://schemas.microsoft.com/office/drawing/2014/main" id="{A4301AA6-C08E-F1E2-EC67-5538A0850B65}"/>
                  </a:ext>
                </a:extLst>
              </p:cNvPr>
              <p:cNvSpPr/>
              <p:nvPr/>
            </p:nvSpPr>
            <p:spPr>
              <a:xfrm>
                <a:off x="4328731" y="1762466"/>
                <a:ext cx="990778" cy="785681"/>
              </a:xfrm>
              <a:custGeom>
                <a:avLst/>
                <a:gdLst>
                  <a:gd name="connsiteX0" fmla="*/ 115012 w 115199"/>
                  <a:gd name="connsiteY0" fmla="*/ 88887 h 91352"/>
                  <a:gd name="connsiteX1" fmla="*/ 104146 w 115199"/>
                  <a:gd name="connsiteY1" fmla="*/ 74755 h 91352"/>
                  <a:gd name="connsiteX2" fmla="*/ 92390 w 115199"/>
                  <a:gd name="connsiteY2" fmla="*/ 61277 h 91352"/>
                  <a:gd name="connsiteX3" fmla="*/ 66620 w 115199"/>
                  <a:gd name="connsiteY3" fmla="*/ 35982 h 91352"/>
                  <a:gd name="connsiteX4" fmla="*/ 59673 w 115199"/>
                  <a:gd name="connsiteY4" fmla="*/ 30045 h 91352"/>
                  <a:gd name="connsiteX5" fmla="*/ 52548 w 115199"/>
                  <a:gd name="connsiteY5" fmla="*/ 24285 h 91352"/>
                  <a:gd name="connsiteX6" fmla="*/ 45126 w 115199"/>
                  <a:gd name="connsiteY6" fmla="*/ 18763 h 91352"/>
                  <a:gd name="connsiteX7" fmla="*/ 37407 w 115199"/>
                  <a:gd name="connsiteY7" fmla="*/ 13597 h 91352"/>
                  <a:gd name="connsiteX8" fmla="*/ 33429 w 115199"/>
                  <a:gd name="connsiteY8" fmla="*/ 11163 h 91352"/>
                  <a:gd name="connsiteX9" fmla="*/ 31410 w 115199"/>
                  <a:gd name="connsiteY9" fmla="*/ 9975 h 91352"/>
                  <a:gd name="connsiteX10" fmla="*/ 29332 w 115199"/>
                  <a:gd name="connsiteY10" fmla="*/ 8847 h 91352"/>
                  <a:gd name="connsiteX11" fmla="*/ 20782 w 115199"/>
                  <a:gd name="connsiteY11" fmla="*/ 4691 h 91352"/>
                  <a:gd name="connsiteX12" fmla="*/ 16269 w 115199"/>
                  <a:gd name="connsiteY12" fmla="*/ 2909 h 91352"/>
                  <a:gd name="connsiteX13" fmla="*/ 13953 w 115199"/>
                  <a:gd name="connsiteY13" fmla="*/ 2137 h 91352"/>
                  <a:gd name="connsiteX14" fmla="*/ 11579 w 115199"/>
                  <a:gd name="connsiteY14" fmla="*/ 1484 h 91352"/>
                  <a:gd name="connsiteX15" fmla="*/ 1781 w 115199"/>
                  <a:gd name="connsiteY15" fmla="*/ 0 h 91352"/>
                  <a:gd name="connsiteX16" fmla="*/ 0 w 115199"/>
                  <a:gd name="connsiteY16" fmla="*/ 1544 h 91352"/>
                  <a:gd name="connsiteX17" fmla="*/ 1425 w 115199"/>
                  <a:gd name="connsiteY17" fmla="*/ 3088 h 91352"/>
                  <a:gd name="connsiteX18" fmla="*/ 1425 w 115199"/>
                  <a:gd name="connsiteY18" fmla="*/ 3088 h 91352"/>
                  <a:gd name="connsiteX19" fmla="*/ 9975 w 115199"/>
                  <a:gd name="connsiteY19" fmla="*/ 5403 h 91352"/>
                  <a:gd name="connsiteX20" fmla="*/ 18050 w 115199"/>
                  <a:gd name="connsiteY20" fmla="*/ 9144 h 91352"/>
                  <a:gd name="connsiteX21" fmla="*/ 25769 w 115199"/>
                  <a:gd name="connsiteY21" fmla="*/ 13657 h 91352"/>
                  <a:gd name="connsiteX22" fmla="*/ 33191 w 115199"/>
                  <a:gd name="connsiteY22" fmla="*/ 18644 h 91352"/>
                  <a:gd name="connsiteX23" fmla="*/ 47323 w 115199"/>
                  <a:gd name="connsiteY23" fmla="*/ 29569 h 91352"/>
                  <a:gd name="connsiteX24" fmla="*/ 60802 w 115199"/>
                  <a:gd name="connsiteY24" fmla="*/ 41267 h 91352"/>
                  <a:gd name="connsiteX25" fmla="*/ 86690 w 115199"/>
                  <a:gd name="connsiteY25" fmla="*/ 65789 h 91352"/>
                  <a:gd name="connsiteX26" fmla="*/ 99456 w 115199"/>
                  <a:gd name="connsiteY26" fmla="*/ 78318 h 91352"/>
                  <a:gd name="connsiteX27" fmla="*/ 112222 w 115199"/>
                  <a:gd name="connsiteY27" fmla="*/ 90846 h 91352"/>
                  <a:gd name="connsiteX28" fmla="*/ 112222 w 115199"/>
                  <a:gd name="connsiteY28" fmla="*/ 90846 h 91352"/>
                  <a:gd name="connsiteX29" fmla="*/ 114656 w 115199"/>
                  <a:gd name="connsiteY29" fmla="*/ 90965 h 91352"/>
                  <a:gd name="connsiteX30" fmla="*/ 114953 w 115199"/>
                  <a:gd name="connsiteY30" fmla="*/ 89006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2">
                    <a:moveTo>
                      <a:pt x="115012" y="88887"/>
                    </a:moveTo>
                    <a:cubicBezTo>
                      <a:pt x="111628" y="84018"/>
                      <a:pt x="107947" y="79387"/>
                      <a:pt x="104146" y="74755"/>
                    </a:cubicBezTo>
                    <a:cubicBezTo>
                      <a:pt x="100346" y="70183"/>
                      <a:pt x="96428" y="65671"/>
                      <a:pt x="92390" y="61277"/>
                    </a:cubicBezTo>
                    <a:cubicBezTo>
                      <a:pt x="84315" y="52489"/>
                      <a:pt x="75705" y="43998"/>
                      <a:pt x="66620" y="35982"/>
                    </a:cubicBezTo>
                    <a:cubicBezTo>
                      <a:pt x="64364" y="33964"/>
                      <a:pt x="62049" y="32004"/>
                      <a:pt x="59673" y="30045"/>
                    </a:cubicBezTo>
                    <a:cubicBezTo>
                      <a:pt x="57298" y="28085"/>
                      <a:pt x="54923" y="26185"/>
                      <a:pt x="52548" y="24285"/>
                    </a:cubicBezTo>
                    <a:cubicBezTo>
                      <a:pt x="50114" y="22445"/>
                      <a:pt x="47620" y="20604"/>
                      <a:pt x="45126" y="18763"/>
                    </a:cubicBezTo>
                    <a:cubicBezTo>
                      <a:pt x="42632" y="16982"/>
                      <a:pt x="40020" y="15260"/>
                      <a:pt x="37407" y="13597"/>
                    </a:cubicBezTo>
                    <a:cubicBezTo>
                      <a:pt x="36101" y="12766"/>
                      <a:pt x="34735" y="11935"/>
                      <a:pt x="33429" y="11163"/>
                    </a:cubicBezTo>
                    <a:lnTo>
                      <a:pt x="31410" y="9975"/>
                    </a:lnTo>
                    <a:cubicBezTo>
                      <a:pt x="30757" y="9560"/>
                      <a:pt x="30045" y="9203"/>
                      <a:pt x="29332" y="8847"/>
                    </a:cubicBezTo>
                    <a:cubicBezTo>
                      <a:pt x="26541" y="7363"/>
                      <a:pt x="23691" y="5938"/>
                      <a:pt x="20782" y="4691"/>
                    </a:cubicBezTo>
                    <a:cubicBezTo>
                      <a:pt x="19297" y="4038"/>
                      <a:pt x="17813" y="3444"/>
                      <a:pt x="16269" y="2909"/>
                    </a:cubicBezTo>
                    <a:cubicBezTo>
                      <a:pt x="15497" y="2672"/>
                      <a:pt x="14725" y="2375"/>
                      <a:pt x="13953" y="2137"/>
                    </a:cubicBezTo>
                    <a:cubicBezTo>
                      <a:pt x="13181" y="1900"/>
                      <a:pt x="12410" y="1663"/>
                      <a:pt x="11579" y="1484"/>
                    </a:cubicBezTo>
                    <a:cubicBezTo>
                      <a:pt x="8431" y="653"/>
                      <a:pt x="5106" y="59"/>
                      <a:pt x="1781" y="0"/>
                    </a:cubicBezTo>
                    <a:cubicBezTo>
                      <a:pt x="831" y="0"/>
                      <a:pt x="59" y="653"/>
                      <a:pt x="0" y="1544"/>
                    </a:cubicBezTo>
                    <a:cubicBezTo>
                      <a:pt x="0" y="2316"/>
                      <a:pt x="594" y="2969"/>
                      <a:pt x="1425" y="3088"/>
                    </a:cubicBezTo>
                    <a:lnTo>
                      <a:pt x="1425" y="3088"/>
                    </a:lnTo>
                    <a:cubicBezTo>
                      <a:pt x="4334" y="3563"/>
                      <a:pt x="7185" y="4394"/>
                      <a:pt x="9975" y="5403"/>
                    </a:cubicBezTo>
                    <a:cubicBezTo>
                      <a:pt x="12766" y="6472"/>
                      <a:pt x="15438" y="7719"/>
                      <a:pt x="18050" y="9144"/>
                    </a:cubicBezTo>
                    <a:cubicBezTo>
                      <a:pt x="20663" y="10569"/>
                      <a:pt x="23276" y="12054"/>
                      <a:pt x="25769" y="13657"/>
                    </a:cubicBezTo>
                    <a:cubicBezTo>
                      <a:pt x="28263" y="15260"/>
                      <a:pt x="30757" y="16923"/>
                      <a:pt x="33191" y="18644"/>
                    </a:cubicBezTo>
                    <a:cubicBezTo>
                      <a:pt x="38060" y="22088"/>
                      <a:pt x="42751" y="25770"/>
                      <a:pt x="47323" y="29569"/>
                    </a:cubicBezTo>
                    <a:cubicBezTo>
                      <a:pt x="51895" y="33370"/>
                      <a:pt x="56408" y="37289"/>
                      <a:pt x="60802" y="41267"/>
                    </a:cubicBezTo>
                    <a:cubicBezTo>
                      <a:pt x="69649" y="49223"/>
                      <a:pt x="78199" y="57477"/>
                      <a:pt x="86690" y="65789"/>
                    </a:cubicBezTo>
                    <a:cubicBezTo>
                      <a:pt x="90965" y="69946"/>
                      <a:pt x="95181" y="74102"/>
                      <a:pt x="99456" y="78318"/>
                    </a:cubicBezTo>
                    <a:cubicBezTo>
                      <a:pt x="103672" y="82474"/>
                      <a:pt x="107947" y="86690"/>
                      <a:pt x="112222" y="90846"/>
                    </a:cubicBezTo>
                    <a:lnTo>
                      <a:pt x="112222" y="90846"/>
                    </a:lnTo>
                    <a:cubicBezTo>
                      <a:pt x="112875" y="91500"/>
                      <a:pt x="113944" y="91500"/>
                      <a:pt x="114656" y="90965"/>
                    </a:cubicBezTo>
                    <a:cubicBezTo>
                      <a:pt x="115250" y="90430"/>
                      <a:pt x="115369" y="89599"/>
                      <a:pt x="114953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8" name="Freeform: Shape 8957">
                <a:extLst>
                  <a:ext uri="{FF2B5EF4-FFF2-40B4-BE49-F238E27FC236}">
                    <a16:creationId xmlns:a16="http://schemas.microsoft.com/office/drawing/2014/main" id="{07986B30-3B9D-F4A2-8868-6A489F6C73D1}"/>
                  </a:ext>
                </a:extLst>
              </p:cNvPr>
              <p:cNvSpPr/>
              <p:nvPr/>
            </p:nvSpPr>
            <p:spPr>
              <a:xfrm>
                <a:off x="4007086" y="1763765"/>
                <a:ext cx="601576" cy="98348"/>
              </a:xfrm>
              <a:custGeom>
                <a:avLst/>
                <a:gdLst>
                  <a:gd name="connsiteX0" fmla="*/ 69520 w 69946"/>
                  <a:gd name="connsiteY0" fmla="*/ 9942 h 11435"/>
                  <a:gd name="connsiteX1" fmla="*/ 61208 w 69946"/>
                  <a:gd name="connsiteY1" fmla="*/ 7092 h 11435"/>
                  <a:gd name="connsiteX2" fmla="*/ 52717 w 69946"/>
                  <a:gd name="connsiteY2" fmla="*/ 4717 h 11435"/>
                  <a:gd name="connsiteX3" fmla="*/ 35438 w 69946"/>
                  <a:gd name="connsiteY3" fmla="*/ 1273 h 11435"/>
                  <a:gd name="connsiteX4" fmla="*/ 31044 w 69946"/>
                  <a:gd name="connsiteY4" fmla="*/ 679 h 11435"/>
                  <a:gd name="connsiteX5" fmla="*/ 26650 w 69946"/>
                  <a:gd name="connsiteY5" fmla="*/ 264 h 11435"/>
                  <a:gd name="connsiteX6" fmla="*/ 22197 w 69946"/>
                  <a:gd name="connsiteY6" fmla="*/ 26 h 11435"/>
                  <a:gd name="connsiteX7" fmla="*/ 17744 w 69946"/>
                  <a:gd name="connsiteY7" fmla="*/ 26 h 11435"/>
                  <a:gd name="connsiteX8" fmla="*/ 15487 w 69946"/>
                  <a:gd name="connsiteY8" fmla="*/ 86 h 11435"/>
                  <a:gd name="connsiteX9" fmla="*/ 14359 w 69946"/>
                  <a:gd name="connsiteY9" fmla="*/ 86 h 11435"/>
                  <a:gd name="connsiteX10" fmla="*/ 13231 w 69946"/>
                  <a:gd name="connsiteY10" fmla="*/ 264 h 11435"/>
                  <a:gd name="connsiteX11" fmla="*/ 8778 w 69946"/>
                  <a:gd name="connsiteY11" fmla="*/ 857 h 11435"/>
                  <a:gd name="connsiteX12" fmla="*/ 6581 w 69946"/>
                  <a:gd name="connsiteY12" fmla="*/ 1333 h 11435"/>
                  <a:gd name="connsiteX13" fmla="*/ 5512 w 69946"/>
                  <a:gd name="connsiteY13" fmla="*/ 1629 h 11435"/>
                  <a:gd name="connsiteX14" fmla="*/ 4443 w 69946"/>
                  <a:gd name="connsiteY14" fmla="*/ 1986 h 11435"/>
                  <a:gd name="connsiteX15" fmla="*/ 346 w 69946"/>
                  <a:gd name="connsiteY15" fmla="*/ 4005 h 11435"/>
                  <a:gd name="connsiteX16" fmla="*/ 168 w 69946"/>
                  <a:gd name="connsiteY16" fmla="*/ 5133 h 11435"/>
                  <a:gd name="connsiteX17" fmla="*/ 1177 w 69946"/>
                  <a:gd name="connsiteY17" fmla="*/ 5370 h 11435"/>
                  <a:gd name="connsiteX18" fmla="*/ 1177 w 69946"/>
                  <a:gd name="connsiteY18" fmla="*/ 5370 h 11435"/>
                  <a:gd name="connsiteX19" fmla="*/ 5097 w 69946"/>
                  <a:gd name="connsiteY19" fmla="*/ 4005 h 11435"/>
                  <a:gd name="connsiteX20" fmla="*/ 9253 w 69946"/>
                  <a:gd name="connsiteY20" fmla="*/ 3351 h 11435"/>
                  <a:gd name="connsiteX21" fmla="*/ 13468 w 69946"/>
                  <a:gd name="connsiteY21" fmla="*/ 3114 h 11435"/>
                  <a:gd name="connsiteX22" fmla="*/ 17744 w 69946"/>
                  <a:gd name="connsiteY22" fmla="*/ 3114 h 11435"/>
                  <a:gd name="connsiteX23" fmla="*/ 26294 w 69946"/>
                  <a:gd name="connsiteY23" fmla="*/ 3767 h 11435"/>
                  <a:gd name="connsiteX24" fmla="*/ 34844 w 69946"/>
                  <a:gd name="connsiteY24" fmla="*/ 4895 h 11435"/>
                  <a:gd name="connsiteX25" fmla="*/ 51885 w 69946"/>
                  <a:gd name="connsiteY25" fmla="*/ 7983 h 11435"/>
                  <a:gd name="connsiteX26" fmla="*/ 60436 w 69946"/>
                  <a:gd name="connsiteY26" fmla="*/ 9705 h 11435"/>
                  <a:gd name="connsiteX27" fmla="*/ 68986 w 69946"/>
                  <a:gd name="connsiteY27" fmla="*/ 11427 h 11435"/>
                  <a:gd name="connsiteX28" fmla="*/ 68986 w 69946"/>
                  <a:gd name="connsiteY28" fmla="*/ 11427 h 11435"/>
                  <a:gd name="connsiteX29" fmla="*/ 69936 w 69946"/>
                  <a:gd name="connsiteY29" fmla="*/ 10774 h 11435"/>
                  <a:gd name="connsiteX30" fmla="*/ 69461 w 69946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6" h="11435">
                    <a:moveTo>
                      <a:pt x="69520" y="9942"/>
                    </a:moveTo>
                    <a:cubicBezTo>
                      <a:pt x="66789" y="8873"/>
                      <a:pt x="63998" y="7923"/>
                      <a:pt x="61208" y="7092"/>
                    </a:cubicBezTo>
                    <a:cubicBezTo>
                      <a:pt x="58417" y="6201"/>
                      <a:pt x="55567" y="5430"/>
                      <a:pt x="52717" y="4717"/>
                    </a:cubicBezTo>
                    <a:cubicBezTo>
                      <a:pt x="47016" y="3292"/>
                      <a:pt x="41257" y="2104"/>
                      <a:pt x="35438" y="1273"/>
                    </a:cubicBezTo>
                    <a:cubicBezTo>
                      <a:pt x="33953" y="1036"/>
                      <a:pt x="32529" y="857"/>
                      <a:pt x="31044" y="679"/>
                    </a:cubicBezTo>
                    <a:cubicBezTo>
                      <a:pt x="29560" y="501"/>
                      <a:pt x="28135" y="383"/>
                      <a:pt x="26650" y="264"/>
                    </a:cubicBezTo>
                    <a:cubicBezTo>
                      <a:pt x="25166" y="145"/>
                      <a:pt x="23681" y="86"/>
                      <a:pt x="22197" y="26"/>
                    </a:cubicBezTo>
                    <a:cubicBezTo>
                      <a:pt x="20713" y="26"/>
                      <a:pt x="19228" y="-33"/>
                      <a:pt x="17744" y="26"/>
                    </a:cubicBezTo>
                    <a:cubicBezTo>
                      <a:pt x="16972" y="26"/>
                      <a:pt x="16259" y="26"/>
                      <a:pt x="15487" y="86"/>
                    </a:cubicBezTo>
                    <a:lnTo>
                      <a:pt x="14359" y="86"/>
                    </a:lnTo>
                    <a:cubicBezTo>
                      <a:pt x="14003" y="204"/>
                      <a:pt x="13587" y="204"/>
                      <a:pt x="13231" y="264"/>
                    </a:cubicBezTo>
                    <a:cubicBezTo>
                      <a:pt x="11747" y="383"/>
                      <a:pt x="10262" y="561"/>
                      <a:pt x="8778" y="857"/>
                    </a:cubicBezTo>
                    <a:cubicBezTo>
                      <a:pt x="8065" y="976"/>
                      <a:pt x="7293" y="1155"/>
                      <a:pt x="6581" y="1333"/>
                    </a:cubicBezTo>
                    <a:cubicBezTo>
                      <a:pt x="6225" y="1451"/>
                      <a:pt x="5868" y="1511"/>
                      <a:pt x="5512" y="1629"/>
                    </a:cubicBezTo>
                    <a:cubicBezTo>
                      <a:pt x="5156" y="1748"/>
                      <a:pt x="4800" y="1867"/>
                      <a:pt x="4443" y="1986"/>
                    </a:cubicBezTo>
                    <a:cubicBezTo>
                      <a:pt x="3018" y="2520"/>
                      <a:pt x="1593" y="3173"/>
                      <a:pt x="346" y="4005"/>
                    </a:cubicBezTo>
                    <a:cubicBezTo>
                      <a:pt x="-10" y="4242"/>
                      <a:pt x="-129" y="4776"/>
                      <a:pt x="168" y="5133"/>
                    </a:cubicBezTo>
                    <a:cubicBezTo>
                      <a:pt x="406" y="5430"/>
                      <a:pt x="821" y="5548"/>
                      <a:pt x="1177" y="5370"/>
                    </a:cubicBezTo>
                    <a:lnTo>
                      <a:pt x="1177" y="5370"/>
                    </a:lnTo>
                    <a:cubicBezTo>
                      <a:pt x="2425" y="4776"/>
                      <a:pt x="3731" y="4301"/>
                      <a:pt x="5097" y="4005"/>
                    </a:cubicBezTo>
                    <a:cubicBezTo>
                      <a:pt x="6462" y="3708"/>
                      <a:pt x="7828" y="3470"/>
                      <a:pt x="9253" y="3351"/>
                    </a:cubicBezTo>
                    <a:cubicBezTo>
                      <a:pt x="10678" y="3233"/>
                      <a:pt x="12043" y="3114"/>
                      <a:pt x="13468" y="3114"/>
                    </a:cubicBezTo>
                    <a:cubicBezTo>
                      <a:pt x="14894" y="3114"/>
                      <a:pt x="16319" y="3114"/>
                      <a:pt x="17744" y="3114"/>
                    </a:cubicBezTo>
                    <a:cubicBezTo>
                      <a:pt x="20594" y="3233"/>
                      <a:pt x="23444" y="3470"/>
                      <a:pt x="26294" y="3767"/>
                    </a:cubicBezTo>
                    <a:cubicBezTo>
                      <a:pt x="29144" y="4064"/>
                      <a:pt x="31994" y="4480"/>
                      <a:pt x="34844" y="4895"/>
                    </a:cubicBezTo>
                    <a:cubicBezTo>
                      <a:pt x="40544" y="5786"/>
                      <a:pt x="46244" y="6855"/>
                      <a:pt x="51885" y="7983"/>
                    </a:cubicBezTo>
                    <a:cubicBezTo>
                      <a:pt x="54735" y="8517"/>
                      <a:pt x="57585" y="9111"/>
                      <a:pt x="60436" y="9705"/>
                    </a:cubicBezTo>
                    <a:cubicBezTo>
                      <a:pt x="63286" y="10298"/>
                      <a:pt x="66136" y="10833"/>
                      <a:pt x="68986" y="11427"/>
                    </a:cubicBezTo>
                    <a:lnTo>
                      <a:pt x="68986" y="11427"/>
                    </a:lnTo>
                    <a:cubicBezTo>
                      <a:pt x="69402" y="11486"/>
                      <a:pt x="69817" y="11248"/>
                      <a:pt x="69936" y="10774"/>
                    </a:cubicBezTo>
                    <a:cubicBezTo>
                      <a:pt x="69995" y="10417"/>
                      <a:pt x="69817" y="10002"/>
                      <a:pt x="69461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0" name="Freeform: Shape 8959">
                <a:extLst>
                  <a:ext uri="{FF2B5EF4-FFF2-40B4-BE49-F238E27FC236}">
                    <a16:creationId xmlns:a16="http://schemas.microsoft.com/office/drawing/2014/main" id="{81E7F14B-8E8D-A87C-BD2A-7E307A19CE57}"/>
                  </a:ext>
                </a:extLst>
              </p:cNvPr>
              <p:cNvSpPr/>
              <p:nvPr/>
            </p:nvSpPr>
            <p:spPr>
              <a:xfrm>
                <a:off x="4207695" y="1963161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8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8"/>
                      <a:pt x="15438" y="27788"/>
                    </a:cubicBezTo>
                    <a:cubicBezTo>
                      <a:pt x="6912" y="27788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1" name="Freeform: Shape 8960">
                <a:extLst>
                  <a:ext uri="{FF2B5EF4-FFF2-40B4-BE49-F238E27FC236}">
                    <a16:creationId xmlns:a16="http://schemas.microsoft.com/office/drawing/2014/main" id="{E9D0ECE1-7B54-E662-0A9F-0514D432FC46}"/>
                  </a:ext>
                </a:extLst>
              </p:cNvPr>
              <p:cNvSpPr/>
              <p:nvPr/>
            </p:nvSpPr>
            <p:spPr>
              <a:xfrm>
                <a:off x="3988105" y="2073971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2" name="Freeform: Shape 8961">
                <a:extLst>
                  <a:ext uri="{FF2B5EF4-FFF2-40B4-BE49-F238E27FC236}">
                    <a16:creationId xmlns:a16="http://schemas.microsoft.com/office/drawing/2014/main" id="{B8DF2492-9E9F-FF0B-E65E-044FBF395367}"/>
                  </a:ext>
                </a:extLst>
              </p:cNvPr>
              <p:cNvSpPr/>
              <p:nvPr/>
            </p:nvSpPr>
            <p:spPr>
              <a:xfrm>
                <a:off x="3882911" y="2255779"/>
                <a:ext cx="403935" cy="350319"/>
              </a:xfrm>
              <a:custGeom>
                <a:avLst/>
                <a:gdLst>
                  <a:gd name="connsiteX0" fmla="*/ 38832 w 46966"/>
                  <a:gd name="connsiteY0" fmla="*/ 39901 h 40732"/>
                  <a:gd name="connsiteX1" fmla="*/ 24107 w 46966"/>
                  <a:gd name="connsiteY1" fmla="*/ 33429 h 40732"/>
                  <a:gd name="connsiteX2" fmla="*/ 9797 w 46966"/>
                  <a:gd name="connsiteY2" fmla="*/ 40732 h 40732"/>
                  <a:gd name="connsiteX3" fmla="*/ 12053 w 46966"/>
                  <a:gd name="connsiteY3" fmla="*/ 26066 h 40732"/>
                  <a:gd name="connsiteX4" fmla="*/ 0 w 46966"/>
                  <a:gd name="connsiteY4" fmla="*/ 16091 h 40732"/>
                  <a:gd name="connsiteX5" fmla="*/ 16150 w 46966"/>
                  <a:gd name="connsiteY5" fmla="*/ 13478 h 40732"/>
                  <a:gd name="connsiteX6" fmla="*/ 22919 w 46966"/>
                  <a:gd name="connsiteY6" fmla="*/ 0 h 40732"/>
                  <a:gd name="connsiteX7" fmla="*/ 30638 w 46966"/>
                  <a:gd name="connsiteY7" fmla="*/ 13063 h 40732"/>
                  <a:gd name="connsiteX8" fmla="*/ 46967 w 46966"/>
                  <a:gd name="connsiteY8" fmla="*/ 14725 h 40732"/>
                  <a:gd name="connsiteX9" fmla="*/ 35567 w 46966"/>
                  <a:gd name="connsiteY9" fmla="*/ 25413 h 40732"/>
                  <a:gd name="connsiteX10" fmla="*/ 38832 w 46966"/>
                  <a:gd name="connsiteY10" fmla="*/ 39901 h 4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32">
                    <a:moveTo>
                      <a:pt x="38832" y="39901"/>
                    </a:moveTo>
                    <a:lnTo>
                      <a:pt x="24107" y="33429"/>
                    </a:lnTo>
                    <a:lnTo>
                      <a:pt x="9797" y="40732"/>
                    </a:lnTo>
                    <a:lnTo>
                      <a:pt x="12053" y="26066"/>
                    </a:lnTo>
                    <a:lnTo>
                      <a:pt x="0" y="16091"/>
                    </a:lnTo>
                    <a:lnTo>
                      <a:pt x="16150" y="13478"/>
                    </a:lnTo>
                    <a:lnTo>
                      <a:pt x="22919" y="0"/>
                    </a:lnTo>
                    <a:lnTo>
                      <a:pt x="30638" y="13063"/>
                    </a:lnTo>
                    <a:lnTo>
                      <a:pt x="46967" y="14725"/>
                    </a:lnTo>
                    <a:lnTo>
                      <a:pt x="35567" y="25413"/>
                    </a:lnTo>
                    <a:lnTo>
                      <a:pt x="38832" y="3990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3" name="Freeform: Shape 8962">
                <a:extLst>
                  <a:ext uri="{FF2B5EF4-FFF2-40B4-BE49-F238E27FC236}">
                    <a16:creationId xmlns:a16="http://schemas.microsoft.com/office/drawing/2014/main" id="{9E4848B1-A46E-3D77-2A75-B50A27609B04}"/>
                  </a:ext>
                </a:extLst>
              </p:cNvPr>
              <p:cNvSpPr/>
              <p:nvPr/>
            </p:nvSpPr>
            <p:spPr>
              <a:xfrm>
                <a:off x="4191354" y="2124534"/>
                <a:ext cx="232861" cy="202217"/>
              </a:xfrm>
              <a:custGeom>
                <a:avLst/>
                <a:gdLst>
                  <a:gd name="connsiteX0" fmla="*/ 22444 w 27075"/>
                  <a:gd name="connsiteY0" fmla="*/ 23038 h 23512"/>
                  <a:gd name="connsiteX1" fmla="*/ 13894 w 27075"/>
                  <a:gd name="connsiteY1" fmla="*/ 19297 h 23512"/>
                  <a:gd name="connsiteX2" fmla="*/ 5700 w 27075"/>
                  <a:gd name="connsiteY2" fmla="*/ 23513 h 23512"/>
                  <a:gd name="connsiteX3" fmla="*/ 7006 w 27075"/>
                  <a:gd name="connsiteY3" fmla="*/ 15082 h 23512"/>
                  <a:gd name="connsiteX4" fmla="*/ 0 w 27075"/>
                  <a:gd name="connsiteY4" fmla="*/ 9263 h 23512"/>
                  <a:gd name="connsiteX5" fmla="*/ 9322 w 27075"/>
                  <a:gd name="connsiteY5" fmla="*/ 7778 h 23512"/>
                  <a:gd name="connsiteX6" fmla="*/ 13241 w 27075"/>
                  <a:gd name="connsiteY6" fmla="*/ 0 h 23512"/>
                  <a:gd name="connsiteX7" fmla="*/ 17694 w 27075"/>
                  <a:gd name="connsiteY7" fmla="*/ 7541 h 23512"/>
                  <a:gd name="connsiteX8" fmla="*/ 27076 w 27075"/>
                  <a:gd name="connsiteY8" fmla="*/ 8491 h 23512"/>
                  <a:gd name="connsiteX9" fmla="*/ 20544 w 27075"/>
                  <a:gd name="connsiteY9" fmla="*/ 14666 h 23512"/>
                  <a:gd name="connsiteX10" fmla="*/ 22444 w 27075"/>
                  <a:gd name="connsiteY10" fmla="*/ 23038 h 2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075" h="23512">
                    <a:moveTo>
                      <a:pt x="22444" y="23038"/>
                    </a:moveTo>
                    <a:lnTo>
                      <a:pt x="13894" y="19297"/>
                    </a:lnTo>
                    <a:lnTo>
                      <a:pt x="5700" y="23513"/>
                    </a:lnTo>
                    <a:lnTo>
                      <a:pt x="7006" y="15082"/>
                    </a:lnTo>
                    <a:lnTo>
                      <a:pt x="0" y="9263"/>
                    </a:lnTo>
                    <a:lnTo>
                      <a:pt x="9322" y="7778"/>
                    </a:lnTo>
                    <a:lnTo>
                      <a:pt x="13241" y="0"/>
                    </a:lnTo>
                    <a:lnTo>
                      <a:pt x="17694" y="7541"/>
                    </a:lnTo>
                    <a:lnTo>
                      <a:pt x="27076" y="8491"/>
                    </a:lnTo>
                    <a:lnTo>
                      <a:pt x="20544" y="14666"/>
                    </a:lnTo>
                    <a:lnTo>
                      <a:pt x="22444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4" name="Freeform: Shape 8963">
                <a:extLst>
                  <a:ext uri="{FF2B5EF4-FFF2-40B4-BE49-F238E27FC236}">
                    <a16:creationId xmlns:a16="http://schemas.microsoft.com/office/drawing/2014/main" id="{2EBB46A3-B676-733F-E766-8FFD2F524872}"/>
                  </a:ext>
                </a:extLst>
              </p:cNvPr>
              <p:cNvSpPr/>
              <p:nvPr/>
            </p:nvSpPr>
            <p:spPr>
              <a:xfrm>
                <a:off x="4305750" y="2366589"/>
                <a:ext cx="342656" cy="297210"/>
              </a:xfrm>
              <a:custGeom>
                <a:avLst/>
                <a:gdLst>
                  <a:gd name="connsiteX0" fmla="*/ 32954 w 39841"/>
                  <a:gd name="connsiteY0" fmla="*/ 33845 h 34557"/>
                  <a:gd name="connsiteX1" fmla="*/ 20426 w 39841"/>
                  <a:gd name="connsiteY1" fmla="*/ 28323 h 34557"/>
                  <a:gd name="connsiteX2" fmla="*/ 8372 w 39841"/>
                  <a:gd name="connsiteY2" fmla="*/ 34557 h 34557"/>
                  <a:gd name="connsiteX3" fmla="*/ 10272 w 39841"/>
                  <a:gd name="connsiteY3" fmla="*/ 22088 h 34557"/>
                  <a:gd name="connsiteX4" fmla="*/ 0 w 39841"/>
                  <a:gd name="connsiteY4" fmla="*/ 13597 h 34557"/>
                  <a:gd name="connsiteX5" fmla="*/ 13716 w 39841"/>
                  <a:gd name="connsiteY5" fmla="*/ 11400 h 34557"/>
                  <a:gd name="connsiteX6" fmla="*/ 19476 w 39841"/>
                  <a:gd name="connsiteY6" fmla="*/ 0 h 34557"/>
                  <a:gd name="connsiteX7" fmla="*/ 26007 w 39841"/>
                  <a:gd name="connsiteY7" fmla="*/ 11103 h 34557"/>
                  <a:gd name="connsiteX8" fmla="*/ 39842 w 39841"/>
                  <a:gd name="connsiteY8" fmla="*/ 12469 h 34557"/>
                  <a:gd name="connsiteX9" fmla="*/ 30163 w 39841"/>
                  <a:gd name="connsiteY9" fmla="*/ 21554 h 34557"/>
                  <a:gd name="connsiteX10" fmla="*/ 32954 w 39841"/>
                  <a:gd name="connsiteY10" fmla="*/ 33845 h 3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41" h="34557">
                    <a:moveTo>
                      <a:pt x="32954" y="33845"/>
                    </a:moveTo>
                    <a:lnTo>
                      <a:pt x="20426" y="28323"/>
                    </a:lnTo>
                    <a:lnTo>
                      <a:pt x="8372" y="34557"/>
                    </a:lnTo>
                    <a:lnTo>
                      <a:pt x="10272" y="22088"/>
                    </a:lnTo>
                    <a:lnTo>
                      <a:pt x="0" y="13597"/>
                    </a:lnTo>
                    <a:lnTo>
                      <a:pt x="13716" y="11400"/>
                    </a:lnTo>
                    <a:lnTo>
                      <a:pt x="19476" y="0"/>
                    </a:lnTo>
                    <a:lnTo>
                      <a:pt x="26007" y="11103"/>
                    </a:lnTo>
                    <a:lnTo>
                      <a:pt x="39842" y="12469"/>
                    </a:lnTo>
                    <a:lnTo>
                      <a:pt x="30163" y="21554"/>
                    </a:lnTo>
                    <a:lnTo>
                      <a:pt x="32954" y="33845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5" name="Freeform: Shape 8964">
                <a:extLst>
                  <a:ext uri="{FF2B5EF4-FFF2-40B4-BE49-F238E27FC236}">
                    <a16:creationId xmlns:a16="http://schemas.microsoft.com/office/drawing/2014/main" id="{6090EE92-A9AC-6861-DE9D-3F4B29258C28}"/>
                  </a:ext>
                </a:extLst>
              </p:cNvPr>
              <p:cNvSpPr/>
              <p:nvPr/>
            </p:nvSpPr>
            <p:spPr>
              <a:xfrm>
                <a:off x="4479379" y="2131173"/>
                <a:ext cx="219074" cy="190477"/>
              </a:xfrm>
              <a:custGeom>
                <a:avLst/>
                <a:gdLst>
                  <a:gd name="connsiteX0" fmla="*/ 21079 w 25472"/>
                  <a:gd name="connsiteY0" fmla="*/ 21672 h 22147"/>
                  <a:gd name="connsiteX1" fmla="*/ 13063 w 25472"/>
                  <a:gd name="connsiteY1" fmla="*/ 18169 h 22147"/>
                  <a:gd name="connsiteX2" fmla="*/ 5344 w 25472"/>
                  <a:gd name="connsiteY2" fmla="*/ 22147 h 22147"/>
                  <a:gd name="connsiteX3" fmla="*/ 6591 w 25472"/>
                  <a:gd name="connsiteY3" fmla="*/ 14191 h 22147"/>
                  <a:gd name="connsiteX4" fmla="*/ 0 w 25472"/>
                  <a:gd name="connsiteY4" fmla="*/ 8728 h 22147"/>
                  <a:gd name="connsiteX5" fmla="*/ 8788 w 25472"/>
                  <a:gd name="connsiteY5" fmla="*/ 7363 h 22147"/>
                  <a:gd name="connsiteX6" fmla="*/ 12469 w 25472"/>
                  <a:gd name="connsiteY6" fmla="*/ 0 h 22147"/>
                  <a:gd name="connsiteX7" fmla="*/ 16625 w 25472"/>
                  <a:gd name="connsiteY7" fmla="*/ 7125 h 22147"/>
                  <a:gd name="connsiteX8" fmla="*/ 25472 w 25472"/>
                  <a:gd name="connsiteY8" fmla="*/ 8016 h 22147"/>
                  <a:gd name="connsiteX9" fmla="*/ 19297 w 25472"/>
                  <a:gd name="connsiteY9" fmla="*/ 13775 h 22147"/>
                  <a:gd name="connsiteX10" fmla="*/ 21079 w 25472"/>
                  <a:gd name="connsiteY10" fmla="*/ 21672 h 2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472" h="22147">
                    <a:moveTo>
                      <a:pt x="21079" y="21672"/>
                    </a:moveTo>
                    <a:lnTo>
                      <a:pt x="13063" y="18169"/>
                    </a:lnTo>
                    <a:lnTo>
                      <a:pt x="5344" y="22147"/>
                    </a:lnTo>
                    <a:lnTo>
                      <a:pt x="6591" y="14191"/>
                    </a:lnTo>
                    <a:lnTo>
                      <a:pt x="0" y="8728"/>
                    </a:lnTo>
                    <a:lnTo>
                      <a:pt x="8788" y="7363"/>
                    </a:lnTo>
                    <a:lnTo>
                      <a:pt x="12469" y="0"/>
                    </a:lnTo>
                    <a:lnTo>
                      <a:pt x="16625" y="7125"/>
                    </a:lnTo>
                    <a:lnTo>
                      <a:pt x="25472" y="8016"/>
                    </a:lnTo>
                    <a:lnTo>
                      <a:pt x="19297" y="13775"/>
                    </a:lnTo>
                    <a:lnTo>
                      <a:pt x="21079" y="21672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66" name="Graphic 4">
                <a:extLst>
                  <a:ext uri="{FF2B5EF4-FFF2-40B4-BE49-F238E27FC236}">
                    <a16:creationId xmlns:a16="http://schemas.microsoft.com/office/drawing/2014/main" id="{060014E3-21FE-E4F0-F27B-23CF3BAEBC46}"/>
                  </a:ext>
                </a:extLst>
              </p:cNvPr>
              <p:cNvGrpSpPr/>
              <p:nvPr/>
            </p:nvGrpSpPr>
            <p:grpSpPr>
              <a:xfrm>
                <a:off x="4259281" y="1639994"/>
                <a:ext cx="167367" cy="362996"/>
                <a:chOff x="6967114" y="5409755"/>
                <a:chExt cx="19460" cy="42206"/>
              </a:xfrm>
              <a:solidFill>
                <a:schemeClr val="accent1"/>
              </a:solidFill>
            </p:grpSpPr>
            <p:sp>
              <p:nvSpPr>
                <p:cNvPr id="9020" name="Freeform: Shape 9019">
                  <a:extLst>
                    <a:ext uri="{FF2B5EF4-FFF2-40B4-BE49-F238E27FC236}">
                      <a16:creationId xmlns:a16="http://schemas.microsoft.com/office/drawing/2014/main" id="{D3D4FA72-992B-3B70-8AFE-392C14E6792A}"/>
                    </a:ext>
                  </a:extLst>
                </p:cNvPr>
                <p:cNvSpPr/>
                <p:nvPr/>
              </p:nvSpPr>
              <p:spPr>
                <a:xfrm>
                  <a:off x="6970320" y="5413604"/>
                  <a:ext cx="12000" cy="30638"/>
                </a:xfrm>
                <a:custGeom>
                  <a:avLst/>
                  <a:gdLst>
                    <a:gd name="connsiteX0" fmla="*/ 10450 w 12000"/>
                    <a:gd name="connsiteY0" fmla="*/ 1128 h 30638"/>
                    <a:gd name="connsiteX1" fmla="*/ 7659 w 12000"/>
                    <a:gd name="connsiteY1" fmla="*/ 0 h 30638"/>
                    <a:gd name="connsiteX2" fmla="*/ 7303 w 12000"/>
                    <a:gd name="connsiteY2" fmla="*/ 535 h 30638"/>
                    <a:gd name="connsiteX3" fmla="*/ 6234 w 12000"/>
                    <a:gd name="connsiteY3" fmla="*/ 238 h 30638"/>
                    <a:gd name="connsiteX4" fmla="*/ 5878 w 12000"/>
                    <a:gd name="connsiteY4" fmla="*/ 178 h 30638"/>
                    <a:gd name="connsiteX5" fmla="*/ 5522 w 12000"/>
                    <a:gd name="connsiteY5" fmla="*/ 238 h 30638"/>
                    <a:gd name="connsiteX6" fmla="*/ 4453 w 12000"/>
                    <a:gd name="connsiteY6" fmla="*/ 535 h 30638"/>
                    <a:gd name="connsiteX7" fmla="*/ 4097 w 12000"/>
                    <a:gd name="connsiteY7" fmla="*/ 0 h 30638"/>
                    <a:gd name="connsiteX8" fmla="*/ 1306 w 12000"/>
                    <a:gd name="connsiteY8" fmla="*/ 1128 h 30638"/>
                    <a:gd name="connsiteX9" fmla="*/ 0 w 12000"/>
                    <a:gd name="connsiteY9" fmla="*/ 4097 h 30638"/>
                    <a:gd name="connsiteX10" fmla="*/ 4334 w 12000"/>
                    <a:gd name="connsiteY10" fmla="*/ 16507 h 30638"/>
                    <a:gd name="connsiteX11" fmla="*/ 3088 w 12000"/>
                    <a:gd name="connsiteY11" fmla="*/ 23276 h 30638"/>
                    <a:gd name="connsiteX12" fmla="*/ 5878 w 12000"/>
                    <a:gd name="connsiteY12" fmla="*/ 30639 h 30638"/>
                    <a:gd name="connsiteX13" fmla="*/ 104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0450" y="1128"/>
                      </a:moveTo>
                      <a:cubicBezTo>
                        <a:pt x="9975" y="653"/>
                        <a:pt x="9263" y="59"/>
                        <a:pt x="7659" y="0"/>
                      </a:cubicBezTo>
                      <a:cubicBezTo>
                        <a:pt x="7541" y="178"/>
                        <a:pt x="7422" y="356"/>
                        <a:pt x="7303" y="535"/>
                      </a:cubicBezTo>
                      <a:cubicBezTo>
                        <a:pt x="6947" y="416"/>
                        <a:pt x="6650" y="356"/>
                        <a:pt x="6234" y="238"/>
                      </a:cubicBezTo>
                      <a:cubicBezTo>
                        <a:pt x="6116" y="238"/>
                        <a:pt x="5997" y="238"/>
                        <a:pt x="5878" y="178"/>
                      </a:cubicBezTo>
                      <a:cubicBezTo>
                        <a:pt x="5759" y="178"/>
                        <a:pt x="5641" y="178"/>
                        <a:pt x="5522" y="238"/>
                      </a:cubicBezTo>
                      <a:cubicBezTo>
                        <a:pt x="5166" y="297"/>
                        <a:pt x="4809" y="416"/>
                        <a:pt x="4453" y="535"/>
                      </a:cubicBezTo>
                      <a:cubicBezTo>
                        <a:pt x="4334" y="356"/>
                        <a:pt x="4216" y="178"/>
                        <a:pt x="4097" y="0"/>
                      </a:cubicBezTo>
                      <a:cubicBezTo>
                        <a:pt x="2494" y="0"/>
                        <a:pt x="1781" y="594"/>
                        <a:pt x="1306" y="1128"/>
                      </a:cubicBezTo>
                      <a:cubicBezTo>
                        <a:pt x="653" y="1841"/>
                        <a:pt x="237" y="2850"/>
                        <a:pt x="0" y="4097"/>
                      </a:cubicBezTo>
                      <a:cubicBezTo>
                        <a:pt x="2791" y="7660"/>
                        <a:pt x="4097" y="12172"/>
                        <a:pt x="4334" y="16507"/>
                      </a:cubicBezTo>
                      <a:cubicBezTo>
                        <a:pt x="4453" y="18704"/>
                        <a:pt x="3978" y="21020"/>
                        <a:pt x="3088" y="23276"/>
                      </a:cubicBezTo>
                      <a:cubicBezTo>
                        <a:pt x="3919" y="25770"/>
                        <a:pt x="4869" y="28263"/>
                        <a:pt x="5878" y="30639"/>
                      </a:cubicBezTo>
                      <a:cubicBezTo>
                        <a:pt x="10569" y="19476"/>
                        <a:pt x="14191" y="5285"/>
                        <a:pt x="104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21" name="Freeform: Shape 9020">
                  <a:extLst>
                    <a:ext uri="{FF2B5EF4-FFF2-40B4-BE49-F238E27FC236}">
                      <a16:creationId xmlns:a16="http://schemas.microsoft.com/office/drawing/2014/main" id="{7DD6881E-8BD3-8CA0-C132-A9446C5C407A}"/>
                    </a:ext>
                  </a:extLst>
                </p:cNvPr>
                <p:cNvSpPr/>
                <p:nvPr/>
              </p:nvSpPr>
              <p:spPr>
                <a:xfrm>
                  <a:off x="6967114" y="5409755"/>
                  <a:ext cx="19460" cy="42206"/>
                </a:xfrm>
                <a:custGeom>
                  <a:avLst/>
                  <a:gdLst>
                    <a:gd name="connsiteX0" fmla="*/ 17041 w 19460"/>
                    <a:gd name="connsiteY0" fmla="*/ 2543 h 42206"/>
                    <a:gd name="connsiteX1" fmla="*/ 9084 w 19460"/>
                    <a:gd name="connsiteY1" fmla="*/ 108 h 42206"/>
                    <a:gd name="connsiteX2" fmla="*/ 1128 w 19460"/>
                    <a:gd name="connsiteY2" fmla="*/ 2543 h 42206"/>
                    <a:gd name="connsiteX3" fmla="*/ 0 w 19460"/>
                    <a:gd name="connsiteY3" fmla="*/ 4205 h 42206"/>
                    <a:gd name="connsiteX4" fmla="*/ 534 w 19460"/>
                    <a:gd name="connsiteY4" fmla="*/ 5274 h 42206"/>
                    <a:gd name="connsiteX5" fmla="*/ 534 w 19460"/>
                    <a:gd name="connsiteY5" fmla="*/ 5274 h 42206"/>
                    <a:gd name="connsiteX6" fmla="*/ 3147 w 19460"/>
                    <a:gd name="connsiteY6" fmla="*/ 7946 h 42206"/>
                    <a:gd name="connsiteX7" fmla="*/ 4453 w 19460"/>
                    <a:gd name="connsiteY7" fmla="*/ 4977 h 42206"/>
                    <a:gd name="connsiteX8" fmla="*/ 7244 w 19460"/>
                    <a:gd name="connsiteY8" fmla="*/ 3849 h 42206"/>
                    <a:gd name="connsiteX9" fmla="*/ 7600 w 19460"/>
                    <a:gd name="connsiteY9" fmla="*/ 4384 h 42206"/>
                    <a:gd name="connsiteX10" fmla="*/ 8669 w 19460"/>
                    <a:gd name="connsiteY10" fmla="*/ 4087 h 42206"/>
                    <a:gd name="connsiteX11" fmla="*/ 9025 w 19460"/>
                    <a:gd name="connsiteY11" fmla="*/ 4027 h 42206"/>
                    <a:gd name="connsiteX12" fmla="*/ 9381 w 19460"/>
                    <a:gd name="connsiteY12" fmla="*/ 4087 h 42206"/>
                    <a:gd name="connsiteX13" fmla="*/ 10450 w 19460"/>
                    <a:gd name="connsiteY13" fmla="*/ 4384 h 42206"/>
                    <a:gd name="connsiteX14" fmla="*/ 10807 w 19460"/>
                    <a:gd name="connsiteY14" fmla="*/ 3849 h 42206"/>
                    <a:gd name="connsiteX15" fmla="*/ 13597 w 19460"/>
                    <a:gd name="connsiteY15" fmla="*/ 4977 h 42206"/>
                    <a:gd name="connsiteX16" fmla="*/ 9025 w 19460"/>
                    <a:gd name="connsiteY16" fmla="*/ 34547 h 42206"/>
                    <a:gd name="connsiteX17" fmla="*/ 6234 w 19460"/>
                    <a:gd name="connsiteY17" fmla="*/ 27184 h 42206"/>
                    <a:gd name="connsiteX18" fmla="*/ 3503 w 19460"/>
                    <a:gd name="connsiteY18" fmla="*/ 32172 h 42206"/>
                    <a:gd name="connsiteX19" fmla="*/ 6650 w 19460"/>
                    <a:gd name="connsiteY19" fmla="*/ 39653 h 42206"/>
                    <a:gd name="connsiteX20" fmla="*/ 6175 w 19460"/>
                    <a:gd name="connsiteY20" fmla="*/ 40544 h 42206"/>
                    <a:gd name="connsiteX21" fmla="*/ 7303 w 19460"/>
                    <a:gd name="connsiteY21" fmla="*/ 41019 h 42206"/>
                    <a:gd name="connsiteX22" fmla="*/ 7897 w 19460"/>
                    <a:gd name="connsiteY22" fmla="*/ 42206 h 42206"/>
                    <a:gd name="connsiteX23" fmla="*/ 9025 w 19460"/>
                    <a:gd name="connsiteY23" fmla="*/ 41731 h 42206"/>
                    <a:gd name="connsiteX24" fmla="*/ 10153 w 19460"/>
                    <a:gd name="connsiteY24" fmla="*/ 42206 h 42206"/>
                    <a:gd name="connsiteX25" fmla="*/ 10747 w 19460"/>
                    <a:gd name="connsiteY25" fmla="*/ 41019 h 42206"/>
                    <a:gd name="connsiteX26" fmla="*/ 11875 w 19460"/>
                    <a:gd name="connsiteY26" fmla="*/ 40544 h 42206"/>
                    <a:gd name="connsiteX27" fmla="*/ 11400 w 19460"/>
                    <a:gd name="connsiteY27" fmla="*/ 39653 h 42206"/>
                    <a:gd name="connsiteX28" fmla="*/ 16982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17041" y="2543"/>
                      </a:moveTo>
                      <a:cubicBezTo>
                        <a:pt x="15735" y="1118"/>
                        <a:pt x="13360" y="-426"/>
                        <a:pt x="9084" y="108"/>
                      </a:cubicBezTo>
                      <a:cubicBezTo>
                        <a:pt x="4869" y="-426"/>
                        <a:pt x="2434" y="1118"/>
                        <a:pt x="1128" y="2543"/>
                      </a:cubicBezTo>
                      <a:cubicBezTo>
                        <a:pt x="712" y="3018"/>
                        <a:pt x="297" y="3612"/>
                        <a:pt x="0" y="4205"/>
                      </a:cubicBezTo>
                      <a:cubicBezTo>
                        <a:pt x="178" y="4561"/>
                        <a:pt x="356" y="4918"/>
                        <a:pt x="534" y="5274"/>
                      </a:cubicBezTo>
                      <a:cubicBezTo>
                        <a:pt x="534" y="5274"/>
                        <a:pt x="534" y="5274"/>
                        <a:pt x="534" y="5274"/>
                      </a:cubicBezTo>
                      <a:cubicBezTo>
                        <a:pt x="1543" y="6105"/>
                        <a:pt x="2375" y="6996"/>
                        <a:pt x="3147" y="7946"/>
                      </a:cubicBezTo>
                      <a:cubicBezTo>
                        <a:pt x="3385" y="6699"/>
                        <a:pt x="3800" y="5690"/>
                        <a:pt x="4453" y="4977"/>
                      </a:cubicBezTo>
                      <a:cubicBezTo>
                        <a:pt x="4928" y="4502"/>
                        <a:pt x="5640" y="3908"/>
                        <a:pt x="7244" y="3849"/>
                      </a:cubicBezTo>
                      <a:cubicBezTo>
                        <a:pt x="7363" y="4027"/>
                        <a:pt x="7481" y="4205"/>
                        <a:pt x="7600" y="4384"/>
                      </a:cubicBezTo>
                      <a:cubicBezTo>
                        <a:pt x="7956" y="4265"/>
                        <a:pt x="8253" y="4205"/>
                        <a:pt x="8669" y="4087"/>
                      </a:cubicBezTo>
                      <a:cubicBezTo>
                        <a:pt x="8788" y="4087"/>
                        <a:pt x="8906" y="4087"/>
                        <a:pt x="9025" y="4027"/>
                      </a:cubicBezTo>
                      <a:cubicBezTo>
                        <a:pt x="9144" y="4027"/>
                        <a:pt x="9263" y="4027"/>
                        <a:pt x="9381" y="4087"/>
                      </a:cubicBezTo>
                      <a:cubicBezTo>
                        <a:pt x="9737" y="4146"/>
                        <a:pt x="10094" y="4265"/>
                        <a:pt x="10450" y="4384"/>
                      </a:cubicBezTo>
                      <a:cubicBezTo>
                        <a:pt x="10569" y="4205"/>
                        <a:pt x="10688" y="4027"/>
                        <a:pt x="10807" y="3849"/>
                      </a:cubicBezTo>
                      <a:cubicBezTo>
                        <a:pt x="12410" y="3849"/>
                        <a:pt x="13122" y="4443"/>
                        <a:pt x="13597" y="4977"/>
                      </a:cubicBezTo>
                      <a:cubicBezTo>
                        <a:pt x="17338" y="9193"/>
                        <a:pt x="13716" y="23384"/>
                        <a:pt x="9025" y="34547"/>
                      </a:cubicBezTo>
                      <a:cubicBezTo>
                        <a:pt x="8016" y="32172"/>
                        <a:pt x="7066" y="29678"/>
                        <a:pt x="6234" y="27184"/>
                      </a:cubicBezTo>
                      <a:cubicBezTo>
                        <a:pt x="5522" y="28965"/>
                        <a:pt x="4631" y="30628"/>
                        <a:pt x="3503" y="32172"/>
                      </a:cubicBezTo>
                      <a:cubicBezTo>
                        <a:pt x="4572" y="35022"/>
                        <a:pt x="5700" y="37634"/>
                        <a:pt x="6650" y="39653"/>
                      </a:cubicBezTo>
                      <a:cubicBezTo>
                        <a:pt x="6472" y="39950"/>
                        <a:pt x="6353" y="40247"/>
                        <a:pt x="6175" y="40544"/>
                      </a:cubicBezTo>
                      <a:lnTo>
                        <a:pt x="7303" y="41019"/>
                      </a:lnTo>
                      <a:cubicBezTo>
                        <a:pt x="7481" y="41434"/>
                        <a:pt x="7719" y="41850"/>
                        <a:pt x="7897" y="42206"/>
                      </a:cubicBezTo>
                      <a:lnTo>
                        <a:pt x="9025" y="41731"/>
                      </a:lnTo>
                      <a:lnTo>
                        <a:pt x="10153" y="42206"/>
                      </a:lnTo>
                      <a:cubicBezTo>
                        <a:pt x="10331" y="41850"/>
                        <a:pt x="10509" y="41434"/>
                        <a:pt x="10747" y="41019"/>
                      </a:cubicBezTo>
                      <a:lnTo>
                        <a:pt x="11875" y="40544"/>
                      </a:lnTo>
                      <a:cubicBezTo>
                        <a:pt x="11875" y="40544"/>
                        <a:pt x="11578" y="39950"/>
                        <a:pt x="11400" y="39653"/>
                      </a:cubicBezTo>
                      <a:cubicBezTo>
                        <a:pt x="15853" y="30093"/>
                        <a:pt x="23394" y="9668"/>
                        <a:pt x="16982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67" name="Freeform: Shape 8966">
                <a:extLst>
                  <a:ext uri="{FF2B5EF4-FFF2-40B4-BE49-F238E27FC236}">
                    <a16:creationId xmlns:a16="http://schemas.microsoft.com/office/drawing/2014/main" id="{839E6478-1DD5-A0E4-B546-E0AC2BA0CC4F}"/>
                  </a:ext>
                </a:extLst>
              </p:cNvPr>
              <p:cNvSpPr/>
              <p:nvPr/>
            </p:nvSpPr>
            <p:spPr>
              <a:xfrm>
                <a:off x="1737057" y="2818532"/>
                <a:ext cx="552545" cy="112057"/>
              </a:xfrm>
              <a:custGeom>
                <a:avLst/>
                <a:gdLst>
                  <a:gd name="connsiteX0" fmla="*/ 64246 w 64245"/>
                  <a:gd name="connsiteY0" fmla="*/ 7660 h 13029"/>
                  <a:gd name="connsiteX1" fmla="*/ 58902 w 64245"/>
                  <a:gd name="connsiteY1" fmla="*/ 831 h 13029"/>
                  <a:gd name="connsiteX2" fmla="*/ 6057 w 64245"/>
                  <a:gd name="connsiteY2" fmla="*/ 0 h 13029"/>
                  <a:gd name="connsiteX3" fmla="*/ 0 w 64245"/>
                  <a:gd name="connsiteY3" fmla="*/ 7422 h 13029"/>
                  <a:gd name="connsiteX4" fmla="*/ 64246 w 64245"/>
                  <a:gd name="connsiteY4" fmla="*/ 7660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64246" y="7660"/>
                    </a:moveTo>
                    <a:cubicBezTo>
                      <a:pt x="62761" y="5166"/>
                      <a:pt x="60980" y="2909"/>
                      <a:pt x="58902" y="831"/>
                    </a:cubicBezTo>
                    <a:cubicBezTo>
                      <a:pt x="40376" y="6234"/>
                      <a:pt x="21672" y="4275"/>
                      <a:pt x="6057" y="0"/>
                    </a:cubicBezTo>
                    <a:cubicBezTo>
                      <a:pt x="3681" y="2197"/>
                      <a:pt x="1603" y="4691"/>
                      <a:pt x="0" y="7422"/>
                    </a:cubicBezTo>
                    <a:cubicBezTo>
                      <a:pt x="18229" y="13122"/>
                      <a:pt x="41623" y="16388"/>
                      <a:pt x="64246" y="766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8" name="Freeform: Shape 8967">
                <a:extLst>
                  <a:ext uri="{FF2B5EF4-FFF2-40B4-BE49-F238E27FC236}">
                    <a16:creationId xmlns:a16="http://schemas.microsoft.com/office/drawing/2014/main" id="{13317BF5-DD61-9DD1-FB82-0DEF758FABC9}"/>
                  </a:ext>
                </a:extLst>
              </p:cNvPr>
              <p:cNvSpPr/>
              <p:nvPr/>
            </p:nvSpPr>
            <p:spPr>
              <a:xfrm>
                <a:off x="1789151" y="2734272"/>
                <a:ext cx="454489" cy="120030"/>
              </a:xfrm>
              <a:custGeom>
                <a:avLst/>
                <a:gdLst>
                  <a:gd name="connsiteX0" fmla="*/ 52845 w 52844"/>
                  <a:gd name="connsiteY0" fmla="*/ 10628 h 13956"/>
                  <a:gd name="connsiteX1" fmla="*/ 26007 w 52844"/>
                  <a:gd name="connsiteY1" fmla="*/ 0 h 13956"/>
                  <a:gd name="connsiteX2" fmla="*/ 0 w 52844"/>
                  <a:gd name="connsiteY2" fmla="*/ 9856 h 13956"/>
                  <a:gd name="connsiteX3" fmla="*/ 52845 w 52844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4" h="13956">
                    <a:moveTo>
                      <a:pt x="52845" y="10628"/>
                    </a:moveTo>
                    <a:cubicBezTo>
                      <a:pt x="46195" y="4097"/>
                      <a:pt x="36635" y="0"/>
                      <a:pt x="26007" y="0"/>
                    </a:cubicBezTo>
                    <a:cubicBezTo>
                      <a:pt x="15378" y="0"/>
                      <a:pt x="6650" y="3800"/>
                      <a:pt x="0" y="9856"/>
                    </a:cubicBezTo>
                    <a:cubicBezTo>
                      <a:pt x="15616" y="14072"/>
                      <a:pt x="34320" y="16091"/>
                      <a:pt x="52845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9" name="Freeform: Shape 8968">
                <a:extLst>
                  <a:ext uri="{FF2B5EF4-FFF2-40B4-BE49-F238E27FC236}">
                    <a16:creationId xmlns:a16="http://schemas.microsoft.com/office/drawing/2014/main" id="{9559AE04-ABF2-F0A7-8848-594E42A3D6DA}"/>
                  </a:ext>
                </a:extLst>
              </p:cNvPr>
              <p:cNvSpPr/>
              <p:nvPr/>
            </p:nvSpPr>
            <p:spPr>
              <a:xfrm>
                <a:off x="1817748" y="3238309"/>
                <a:ext cx="380447" cy="61279"/>
              </a:xfrm>
              <a:custGeom>
                <a:avLst/>
                <a:gdLst>
                  <a:gd name="connsiteX0" fmla="*/ 0 w 44235"/>
                  <a:gd name="connsiteY0" fmla="*/ 0 h 7125"/>
                  <a:gd name="connsiteX1" fmla="*/ 22682 w 44235"/>
                  <a:gd name="connsiteY1" fmla="*/ 7125 h 7125"/>
                  <a:gd name="connsiteX2" fmla="*/ 44235 w 44235"/>
                  <a:gd name="connsiteY2" fmla="*/ 772 h 7125"/>
                  <a:gd name="connsiteX3" fmla="*/ 0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0" y="0"/>
                    </a:moveTo>
                    <a:cubicBezTo>
                      <a:pt x="6234" y="4453"/>
                      <a:pt x="14132" y="7125"/>
                      <a:pt x="22682" y="7125"/>
                    </a:cubicBezTo>
                    <a:cubicBezTo>
                      <a:pt x="30757" y="7125"/>
                      <a:pt x="38239" y="4750"/>
                      <a:pt x="44235" y="772"/>
                    </a:cubicBezTo>
                    <a:cubicBezTo>
                      <a:pt x="28798" y="4394"/>
                      <a:pt x="13419" y="314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0" name="Freeform: Shape 8969">
                <a:extLst>
                  <a:ext uri="{FF2B5EF4-FFF2-40B4-BE49-F238E27FC236}">
                    <a16:creationId xmlns:a16="http://schemas.microsoft.com/office/drawing/2014/main" id="{F7DF31E7-D7C5-0781-5862-770937BF8EC6}"/>
                  </a:ext>
                </a:extLst>
              </p:cNvPr>
              <p:cNvSpPr/>
              <p:nvPr/>
            </p:nvSpPr>
            <p:spPr>
              <a:xfrm>
                <a:off x="1700290" y="3035060"/>
                <a:ext cx="625572" cy="151869"/>
              </a:xfrm>
              <a:custGeom>
                <a:avLst/>
                <a:gdLst>
                  <a:gd name="connsiteX0" fmla="*/ 0 w 72736"/>
                  <a:gd name="connsiteY0" fmla="*/ 238 h 17658"/>
                  <a:gd name="connsiteX1" fmla="*/ 3207 w 72736"/>
                  <a:gd name="connsiteY1" fmla="*/ 11519 h 17658"/>
                  <a:gd name="connsiteX2" fmla="*/ 69114 w 72736"/>
                  <a:gd name="connsiteY2" fmla="*/ 12291 h 17658"/>
                  <a:gd name="connsiteX3" fmla="*/ 72736 w 72736"/>
                  <a:gd name="connsiteY3" fmla="*/ 0 h 17658"/>
                  <a:gd name="connsiteX4" fmla="*/ 0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0" y="238"/>
                    </a:moveTo>
                    <a:cubicBezTo>
                      <a:pt x="297" y="4216"/>
                      <a:pt x="1425" y="8075"/>
                      <a:pt x="3207" y="11519"/>
                    </a:cubicBezTo>
                    <a:cubicBezTo>
                      <a:pt x="21673" y="17576"/>
                      <a:pt x="45839" y="21257"/>
                      <a:pt x="69114" y="12291"/>
                    </a:cubicBezTo>
                    <a:cubicBezTo>
                      <a:pt x="71133" y="8550"/>
                      <a:pt x="72380" y="4394"/>
                      <a:pt x="72736" y="0"/>
                    </a:cubicBezTo>
                    <a:cubicBezTo>
                      <a:pt x="47086" y="11757"/>
                      <a:pt x="19891" y="7125"/>
                      <a:pt x="0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1" name="Freeform: Shape 8970">
                <a:extLst>
                  <a:ext uri="{FF2B5EF4-FFF2-40B4-BE49-F238E27FC236}">
                    <a16:creationId xmlns:a16="http://schemas.microsoft.com/office/drawing/2014/main" id="{5459A6D2-1EB3-BC5C-D38F-DFD648A074CD}"/>
                  </a:ext>
                </a:extLst>
              </p:cNvPr>
              <p:cNvSpPr/>
              <p:nvPr/>
            </p:nvSpPr>
            <p:spPr>
              <a:xfrm>
                <a:off x="1727356" y="3134131"/>
                <a:ext cx="567355" cy="129800"/>
              </a:xfrm>
              <a:custGeom>
                <a:avLst/>
                <a:gdLst>
                  <a:gd name="connsiteX0" fmla="*/ 0 w 65967"/>
                  <a:gd name="connsiteY0" fmla="*/ 0 h 15092"/>
                  <a:gd name="connsiteX1" fmla="*/ 10510 w 65967"/>
                  <a:gd name="connsiteY1" fmla="*/ 12113 h 15092"/>
                  <a:gd name="connsiteX2" fmla="*/ 54745 w 65967"/>
                  <a:gd name="connsiteY2" fmla="*/ 12885 h 15092"/>
                  <a:gd name="connsiteX3" fmla="*/ 65967 w 65967"/>
                  <a:gd name="connsiteY3" fmla="*/ 772 h 15092"/>
                  <a:gd name="connsiteX4" fmla="*/ 59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0" y="0"/>
                    </a:moveTo>
                    <a:cubicBezTo>
                      <a:pt x="2375" y="4750"/>
                      <a:pt x="5997" y="8906"/>
                      <a:pt x="10510" y="12113"/>
                    </a:cubicBezTo>
                    <a:cubicBezTo>
                      <a:pt x="23929" y="15260"/>
                      <a:pt x="39307" y="16507"/>
                      <a:pt x="54745" y="12885"/>
                    </a:cubicBezTo>
                    <a:cubicBezTo>
                      <a:pt x="59495" y="9738"/>
                      <a:pt x="63355" y="5581"/>
                      <a:pt x="65967" y="772"/>
                    </a:cubicBezTo>
                    <a:cubicBezTo>
                      <a:pt x="42632" y="9797"/>
                      <a:pt x="18466" y="6057"/>
                      <a:pt x="59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2" name="Freeform: Shape 8971">
                <a:extLst>
                  <a:ext uri="{FF2B5EF4-FFF2-40B4-BE49-F238E27FC236}">
                    <a16:creationId xmlns:a16="http://schemas.microsoft.com/office/drawing/2014/main" id="{5A6DAAC5-32E6-6B85-75E8-95B739297584}"/>
                  </a:ext>
                </a:extLst>
              </p:cNvPr>
              <p:cNvSpPr/>
              <p:nvPr/>
            </p:nvSpPr>
            <p:spPr>
              <a:xfrm>
                <a:off x="1705906" y="2882374"/>
                <a:ext cx="614847" cy="138254"/>
              </a:xfrm>
              <a:custGeom>
                <a:avLst/>
                <a:gdLst>
                  <a:gd name="connsiteX0" fmla="*/ 3622 w 71489"/>
                  <a:gd name="connsiteY0" fmla="*/ 0 h 16075"/>
                  <a:gd name="connsiteX1" fmla="*/ 0 w 71489"/>
                  <a:gd name="connsiteY1" fmla="*/ 9025 h 16075"/>
                  <a:gd name="connsiteX2" fmla="*/ 71489 w 71489"/>
                  <a:gd name="connsiteY2" fmla="*/ 9500 h 16075"/>
                  <a:gd name="connsiteX3" fmla="*/ 67867 w 71489"/>
                  <a:gd name="connsiteY3" fmla="*/ 238 h 16075"/>
                  <a:gd name="connsiteX4" fmla="*/ 3622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3622" y="0"/>
                    </a:moveTo>
                    <a:cubicBezTo>
                      <a:pt x="1959" y="2791"/>
                      <a:pt x="712" y="5819"/>
                      <a:pt x="0" y="9025"/>
                    </a:cubicBezTo>
                    <a:cubicBezTo>
                      <a:pt x="19475" y="15854"/>
                      <a:pt x="46135" y="20485"/>
                      <a:pt x="71489" y="9500"/>
                    </a:cubicBezTo>
                    <a:cubicBezTo>
                      <a:pt x="70777" y="6234"/>
                      <a:pt x="69589" y="3088"/>
                      <a:pt x="67867" y="238"/>
                    </a:cubicBezTo>
                    <a:cubicBezTo>
                      <a:pt x="45245" y="8966"/>
                      <a:pt x="21851" y="5700"/>
                      <a:pt x="36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3" name="Freeform: Shape 8972">
                <a:extLst>
                  <a:ext uri="{FF2B5EF4-FFF2-40B4-BE49-F238E27FC236}">
                    <a16:creationId xmlns:a16="http://schemas.microsoft.com/office/drawing/2014/main" id="{5896C5E9-9862-EA1F-ED75-2CECF10179C2}"/>
                  </a:ext>
                </a:extLst>
              </p:cNvPr>
              <p:cNvSpPr/>
              <p:nvPr/>
            </p:nvSpPr>
            <p:spPr>
              <a:xfrm>
                <a:off x="1699275" y="2959478"/>
                <a:ext cx="627103" cy="137627"/>
              </a:xfrm>
              <a:custGeom>
                <a:avLst/>
                <a:gdLst>
                  <a:gd name="connsiteX0" fmla="*/ 772 w 72914"/>
                  <a:gd name="connsiteY0" fmla="*/ 0 h 16002"/>
                  <a:gd name="connsiteX1" fmla="*/ 0 w 72914"/>
                  <a:gd name="connsiteY1" fmla="*/ 6650 h 16002"/>
                  <a:gd name="connsiteX2" fmla="*/ 119 w 72914"/>
                  <a:gd name="connsiteY2" fmla="*/ 9025 h 16002"/>
                  <a:gd name="connsiteX3" fmla="*/ 72855 w 72914"/>
                  <a:gd name="connsiteY3" fmla="*/ 8847 h 16002"/>
                  <a:gd name="connsiteX4" fmla="*/ 72914 w 72914"/>
                  <a:gd name="connsiteY4" fmla="*/ 6710 h 16002"/>
                  <a:gd name="connsiteX5" fmla="*/ 72261 w 72914"/>
                  <a:gd name="connsiteY5" fmla="*/ 535 h 16002"/>
                  <a:gd name="connsiteX6" fmla="*/ 772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72" y="0"/>
                    </a:moveTo>
                    <a:cubicBezTo>
                      <a:pt x="297" y="2137"/>
                      <a:pt x="0" y="4394"/>
                      <a:pt x="0" y="6650"/>
                    </a:cubicBezTo>
                    <a:cubicBezTo>
                      <a:pt x="0" y="7422"/>
                      <a:pt x="0" y="8253"/>
                      <a:pt x="119" y="9025"/>
                    </a:cubicBezTo>
                    <a:cubicBezTo>
                      <a:pt x="19950" y="15913"/>
                      <a:pt x="47145" y="20544"/>
                      <a:pt x="72855" y="8847"/>
                    </a:cubicBezTo>
                    <a:cubicBezTo>
                      <a:pt x="72855" y="8135"/>
                      <a:pt x="72914" y="7422"/>
                      <a:pt x="72914" y="6710"/>
                    </a:cubicBezTo>
                    <a:cubicBezTo>
                      <a:pt x="72914" y="4632"/>
                      <a:pt x="72677" y="2553"/>
                      <a:pt x="72261" y="535"/>
                    </a:cubicBezTo>
                    <a:cubicBezTo>
                      <a:pt x="46907" y="11519"/>
                      <a:pt x="20247" y="6888"/>
                      <a:pt x="772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4" name="Freeform: Shape 8973">
                <a:extLst>
                  <a:ext uri="{FF2B5EF4-FFF2-40B4-BE49-F238E27FC236}">
                    <a16:creationId xmlns:a16="http://schemas.microsoft.com/office/drawing/2014/main" id="{6FBC4499-4141-90E9-C6B4-F122B7E6D5C8}"/>
                  </a:ext>
                </a:extLst>
              </p:cNvPr>
              <p:cNvSpPr/>
              <p:nvPr/>
            </p:nvSpPr>
            <p:spPr>
              <a:xfrm>
                <a:off x="1900477" y="2672993"/>
                <a:ext cx="224690" cy="120511"/>
              </a:xfrm>
              <a:custGeom>
                <a:avLst/>
                <a:gdLst>
                  <a:gd name="connsiteX0" fmla="*/ 13063 w 26125"/>
                  <a:gd name="connsiteY0" fmla="*/ 59 h 14012"/>
                  <a:gd name="connsiteX1" fmla="*/ 7006 w 26125"/>
                  <a:gd name="connsiteY1" fmla="*/ 831 h 14012"/>
                  <a:gd name="connsiteX2" fmla="*/ 1781 w 26125"/>
                  <a:gd name="connsiteY2" fmla="*/ 3503 h 14012"/>
                  <a:gd name="connsiteX3" fmla="*/ 0 w 26125"/>
                  <a:gd name="connsiteY3" fmla="*/ 7006 h 14012"/>
                  <a:gd name="connsiteX4" fmla="*/ 13063 w 26125"/>
                  <a:gd name="connsiteY4" fmla="*/ 14013 h 14012"/>
                  <a:gd name="connsiteX5" fmla="*/ 26125 w 26125"/>
                  <a:gd name="connsiteY5" fmla="*/ 7006 h 14012"/>
                  <a:gd name="connsiteX6" fmla="*/ 13063 w 26125"/>
                  <a:gd name="connsiteY6" fmla="*/ 0 h 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2">
                    <a:moveTo>
                      <a:pt x="13063" y="59"/>
                    </a:moveTo>
                    <a:cubicBezTo>
                      <a:pt x="10866" y="59"/>
                      <a:pt x="8788" y="356"/>
                      <a:pt x="7006" y="831"/>
                    </a:cubicBezTo>
                    <a:cubicBezTo>
                      <a:pt x="5403" y="1900"/>
                      <a:pt x="3622" y="2791"/>
                      <a:pt x="1781" y="3503"/>
                    </a:cubicBezTo>
                    <a:cubicBezTo>
                      <a:pt x="653" y="4513"/>
                      <a:pt x="0" y="5759"/>
                      <a:pt x="0" y="7006"/>
                    </a:cubicBezTo>
                    <a:cubicBezTo>
                      <a:pt x="0" y="10866"/>
                      <a:pt x="5878" y="14013"/>
                      <a:pt x="13063" y="14013"/>
                    </a:cubicBezTo>
                    <a:cubicBezTo>
                      <a:pt x="20247" y="14013"/>
                      <a:pt x="26125" y="10866"/>
                      <a:pt x="26125" y="7006"/>
                    </a:cubicBezTo>
                    <a:cubicBezTo>
                      <a:pt x="26125" y="3147"/>
                      <a:pt x="20247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75" name="Graphic 4">
                <a:extLst>
                  <a:ext uri="{FF2B5EF4-FFF2-40B4-BE49-F238E27FC236}">
                    <a16:creationId xmlns:a16="http://schemas.microsoft.com/office/drawing/2014/main" id="{9CC65584-1026-54E1-5A31-C22B491B1F3D}"/>
                  </a:ext>
                </a:extLst>
              </p:cNvPr>
              <p:cNvGrpSpPr/>
              <p:nvPr/>
            </p:nvGrpSpPr>
            <p:grpSpPr>
              <a:xfrm>
                <a:off x="1978605" y="2434800"/>
                <a:ext cx="106768" cy="292317"/>
                <a:chOff x="6701937" y="5502168"/>
                <a:chExt cx="12414" cy="33988"/>
              </a:xfrm>
              <a:solidFill>
                <a:schemeClr val="accent1"/>
              </a:solidFill>
            </p:grpSpPr>
            <p:sp>
              <p:nvSpPr>
                <p:cNvPr id="9018" name="Freeform: Shape 9017">
                  <a:extLst>
                    <a:ext uri="{FF2B5EF4-FFF2-40B4-BE49-F238E27FC236}">
                      <a16:creationId xmlns:a16="http://schemas.microsoft.com/office/drawing/2014/main" id="{79AC73FB-ADCA-A667-F513-F72C4169990C}"/>
                    </a:ext>
                  </a:extLst>
                </p:cNvPr>
                <p:cNvSpPr/>
                <p:nvPr/>
              </p:nvSpPr>
              <p:spPr>
                <a:xfrm>
                  <a:off x="6704491" y="5505281"/>
                  <a:ext cx="6306" cy="24700"/>
                </a:xfrm>
                <a:custGeom>
                  <a:avLst/>
                  <a:gdLst>
                    <a:gd name="connsiteX0" fmla="*/ 5107 w 6306"/>
                    <a:gd name="connsiteY0" fmla="*/ 891 h 24700"/>
                    <a:gd name="connsiteX1" fmla="*/ 2850 w 6306"/>
                    <a:gd name="connsiteY1" fmla="*/ 0 h 24700"/>
                    <a:gd name="connsiteX2" fmla="*/ 2791 w 6306"/>
                    <a:gd name="connsiteY2" fmla="*/ 119 h 24700"/>
                    <a:gd name="connsiteX3" fmla="*/ 4691 w 6306"/>
                    <a:gd name="connsiteY3" fmla="*/ 8491 h 24700"/>
                    <a:gd name="connsiteX4" fmla="*/ 0 w 6306"/>
                    <a:gd name="connsiteY4" fmla="*/ 21197 h 24700"/>
                    <a:gd name="connsiteX5" fmla="*/ 1366 w 6306"/>
                    <a:gd name="connsiteY5" fmla="*/ 24701 h 24700"/>
                    <a:gd name="connsiteX6" fmla="*/ 5047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5107" y="891"/>
                      </a:moveTo>
                      <a:cubicBezTo>
                        <a:pt x="4750" y="475"/>
                        <a:pt x="4156" y="0"/>
                        <a:pt x="2850" y="0"/>
                      </a:cubicBezTo>
                      <a:cubicBezTo>
                        <a:pt x="2850" y="0"/>
                        <a:pt x="2850" y="59"/>
                        <a:pt x="2791" y="119"/>
                      </a:cubicBezTo>
                      <a:cubicBezTo>
                        <a:pt x="3978" y="2791"/>
                        <a:pt x="4572" y="5641"/>
                        <a:pt x="4691" y="8491"/>
                      </a:cubicBezTo>
                      <a:cubicBezTo>
                        <a:pt x="4928" y="12766"/>
                        <a:pt x="2909" y="17576"/>
                        <a:pt x="0" y="21197"/>
                      </a:cubicBezTo>
                      <a:cubicBezTo>
                        <a:pt x="416" y="22385"/>
                        <a:pt x="891" y="23573"/>
                        <a:pt x="1366" y="24701"/>
                      </a:cubicBezTo>
                      <a:cubicBezTo>
                        <a:pt x="5166" y="15735"/>
                        <a:pt x="8075" y="4275"/>
                        <a:pt x="5047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9" name="Freeform: Shape 9018">
                  <a:extLst>
                    <a:ext uri="{FF2B5EF4-FFF2-40B4-BE49-F238E27FC236}">
                      <a16:creationId xmlns:a16="http://schemas.microsoft.com/office/drawing/2014/main" id="{B57FD79D-1624-D69F-2539-4E78157204E5}"/>
                    </a:ext>
                  </a:extLst>
                </p:cNvPr>
                <p:cNvSpPr/>
                <p:nvPr/>
              </p:nvSpPr>
              <p:spPr>
                <a:xfrm>
                  <a:off x="6701937" y="5502168"/>
                  <a:ext cx="12414" cy="33988"/>
                </a:xfrm>
                <a:custGeom>
                  <a:avLst/>
                  <a:gdLst>
                    <a:gd name="connsiteX0" fmla="*/ 10331 w 12414"/>
                    <a:gd name="connsiteY0" fmla="*/ 2044 h 33988"/>
                    <a:gd name="connsiteX1" fmla="*/ 3978 w 12414"/>
                    <a:gd name="connsiteY1" fmla="*/ 85 h 33988"/>
                    <a:gd name="connsiteX2" fmla="*/ 3563 w 12414"/>
                    <a:gd name="connsiteY2" fmla="*/ 85 h 33988"/>
                    <a:gd name="connsiteX3" fmla="*/ 5344 w 12414"/>
                    <a:gd name="connsiteY3" fmla="*/ 3291 h 33988"/>
                    <a:gd name="connsiteX4" fmla="*/ 5403 w 12414"/>
                    <a:gd name="connsiteY4" fmla="*/ 3172 h 33988"/>
                    <a:gd name="connsiteX5" fmla="*/ 7660 w 12414"/>
                    <a:gd name="connsiteY5" fmla="*/ 4063 h 33988"/>
                    <a:gd name="connsiteX6" fmla="*/ 3978 w 12414"/>
                    <a:gd name="connsiteY6" fmla="*/ 27814 h 33988"/>
                    <a:gd name="connsiteX7" fmla="*/ 2613 w 12414"/>
                    <a:gd name="connsiteY7" fmla="*/ 24310 h 33988"/>
                    <a:gd name="connsiteX8" fmla="*/ 356 w 12414"/>
                    <a:gd name="connsiteY8" fmla="*/ 26745 h 33988"/>
                    <a:gd name="connsiteX9" fmla="*/ 0 w 12414"/>
                    <a:gd name="connsiteY9" fmla="*/ 27042 h 33988"/>
                    <a:gd name="connsiteX10" fmla="*/ 2137 w 12414"/>
                    <a:gd name="connsiteY10" fmla="*/ 31970 h 33988"/>
                    <a:gd name="connsiteX11" fmla="*/ 1781 w 12414"/>
                    <a:gd name="connsiteY11" fmla="*/ 32682 h 33988"/>
                    <a:gd name="connsiteX12" fmla="*/ 2672 w 12414"/>
                    <a:gd name="connsiteY12" fmla="*/ 33039 h 33988"/>
                    <a:gd name="connsiteX13" fmla="*/ 3147 w 12414"/>
                    <a:gd name="connsiteY13" fmla="*/ 33989 h 33988"/>
                    <a:gd name="connsiteX14" fmla="*/ 4038 w 12414"/>
                    <a:gd name="connsiteY14" fmla="*/ 33633 h 33988"/>
                    <a:gd name="connsiteX15" fmla="*/ 4928 w 12414"/>
                    <a:gd name="connsiteY15" fmla="*/ 33989 h 33988"/>
                    <a:gd name="connsiteX16" fmla="*/ 5403 w 12414"/>
                    <a:gd name="connsiteY16" fmla="*/ 33039 h 33988"/>
                    <a:gd name="connsiteX17" fmla="*/ 6294 w 12414"/>
                    <a:gd name="connsiteY17" fmla="*/ 32682 h 33988"/>
                    <a:gd name="connsiteX18" fmla="*/ 5938 w 12414"/>
                    <a:gd name="connsiteY18" fmla="*/ 31970 h 33988"/>
                    <a:gd name="connsiteX19" fmla="*/ 10450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10331" y="2044"/>
                      </a:moveTo>
                      <a:cubicBezTo>
                        <a:pt x="9263" y="857"/>
                        <a:pt x="7363" y="-331"/>
                        <a:pt x="3978" y="85"/>
                      </a:cubicBezTo>
                      <a:cubicBezTo>
                        <a:pt x="3860" y="85"/>
                        <a:pt x="3681" y="85"/>
                        <a:pt x="3563" y="85"/>
                      </a:cubicBezTo>
                      <a:cubicBezTo>
                        <a:pt x="4275" y="1094"/>
                        <a:pt x="4869" y="2163"/>
                        <a:pt x="5344" y="3291"/>
                      </a:cubicBezTo>
                      <a:cubicBezTo>
                        <a:pt x="5344" y="3291"/>
                        <a:pt x="5344" y="3232"/>
                        <a:pt x="5403" y="3172"/>
                      </a:cubicBezTo>
                      <a:cubicBezTo>
                        <a:pt x="6710" y="3172"/>
                        <a:pt x="7304" y="3648"/>
                        <a:pt x="7660" y="4063"/>
                      </a:cubicBezTo>
                      <a:cubicBezTo>
                        <a:pt x="10688" y="7447"/>
                        <a:pt x="7778" y="18848"/>
                        <a:pt x="3978" y="27814"/>
                      </a:cubicBezTo>
                      <a:cubicBezTo>
                        <a:pt x="3503" y="26686"/>
                        <a:pt x="3028" y="25498"/>
                        <a:pt x="2613" y="24310"/>
                      </a:cubicBezTo>
                      <a:cubicBezTo>
                        <a:pt x="1900" y="25201"/>
                        <a:pt x="1128" y="26032"/>
                        <a:pt x="356" y="26745"/>
                      </a:cubicBezTo>
                      <a:cubicBezTo>
                        <a:pt x="238" y="26864"/>
                        <a:pt x="119" y="26923"/>
                        <a:pt x="0" y="27042"/>
                      </a:cubicBezTo>
                      <a:cubicBezTo>
                        <a:pt x="712" y="28883"/>
                        <a:pt x="1484" y="30604"/>
                        <a:pt x="2137" y="31970"/>
                      </a:cubicBezTo>
                      <a:cubicBezTo>
                        <a:pt x="2019" y="32208"/>
                        <a:pt x="1900" y="32445"/>
                        <a:pt x="1781" y="32682"/>
                      </a:cubicBezTo>
                      <a:lnTo>
                        <a:pt x="2672" y="33039"/>
                      </a:lnTo>
                      <a:cubicBezTo>
                        <a:pt x="2850" y="33395"/>
                        <a:pt x="3028" y="33692"/>
                        <a:pt x="3147" y="33989"/>
                      </a:cubicBezTo>
                      <a:lnTo>
                        <a:pt x="4038" y="33633"/>
                      </a:lnTo>
                      <a:lnTo>
                        <a:pt x="4928" y="33989"/>
                      </a:lnTo>
                      <a:cubicBezTo>
                        <a:pt x="4928" y="33989"/>
                        <a:pt x="5225" y="33395"/>
                        <a:pt x="5403" y="33039"/>
                      </a:cubicBezTo>
                      <a:lnTo>
                        <a:pt x="6294" y="32682"/>
                      </a:lnTo>
                      <a:cubicBezTo>
                        <a:pt x="6294" y="32682"/>
                        <a:pt x="6057" y="32208"/>
                        <a:pt x="5938" y="31970"/>
                      </a:cubicBezTo>
                      <a:cubicBezTo>
                        <a:pt x="9500" y="24310"/>
                        <a:pt x="15557" y="7863"/>
                        <a:pt x="10450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76" name="Freeform: Shape 8975">
                <a:extLst>
                  <a:ext uri="{FF2B5EF4-FFF2-40B4-BE49-F238E27FC236}">
                    <a16:creationId xmlns:a16="http://schemas.microsoft.com/office/drawing/2014/main" id="{1F67E234-8A40-819D-E6AE-4733B2DBF1D4}"/>
                  </a:ext>
                </a:extLst>
              </p:cNvPr>
              <p:cNvSpPr/>
              <p:nvPr/>
            </p:nvSpPr>
            <p:spPr>
              <a:xfrm>
                <a:off x="3146005" y="2685248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7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7"/>
                      <a:pt x="29748" y="53677"/>
                    </a:cubicBezTo>
                    <a:cubicBezTo>
                      <a:pt x="13318" y="53677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7" name="Freeform: Shape 8976">
                <a:extLst>
                  <a:ext uri="{FF2B5EF4-FFF2-40B4-BE49-F238E27FC236}">
                    <a16:creationId xmlns:a16="http://schemas.microsoft.com/office/drawing/2014/main" id="{3AE127EF-3350-36CF-36BB-2E82853B8150}"/>
                  </a:ext>
                </a:extLst>
              </p:cNvPr>
              <p:cNvSpPr/>
              <p:nvPr/>
            </p:nvSpPr>
            <p:spPr>
              <a:xfrm>
                <a:off x="3309932" y="2636225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0 w 21375"/>
                  <a:gd name="connsiteY1" fmla="*/ 5700 h 11400"/>
                  <a:gd name="connsiteX2" fmla="*/ 10688 w 21375"/>
                  <a:gd name="connsiteY2" fmla="*/ 11401 h 11400"/>
                  <a:gd name="connsiteX3" fmla="*/ 21375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4809" y="0"/>
                      <a:pt x="0" y="2554"/>
                      <a:pt x="0" y="5700"/>
                    </a:cubicBezTo>
                    <a:cubicBezTo>
                      <a:pt x="0" y="8847"/>
                      <a:pt x="4750" y="11401"/>
                      <a:pt x="10688" y="11401"/>
                    </a:cubicBezTo>
                    <a:cubicBezTo>
                      <a:pt x="16625" y="11401"/>
                      <a:pt x="21375" y="8847"/>
                      <a:pt x="21375" y="5700"/>
                    </a:cubicBezTo>
                    <a:cubicBezTo>
                      <a:pt x="21375" y="2554"/>
                      <a:pt x="16625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78" name="Graphic 4">
                <a:extLst>
                  <a:ext uri="{FF2B5EF4-FFF2-40B4-BE49-F238E27FC236}">
                    <a16:creationId xmlns:a16="http://schemas.microsoft.com/office/drawing/2014/main" id="{5318DE92-B9F7-CE32-3C68-653A3DECD839}"/>
                  </a:ext>
                </a:extLst>
              </p:cNvPr>
              <p:cNvGrpSpPr/>
              <p:nvPr/>
            </p:nvGrpSpPr>
            <p:grpSpPr>
              <a:xfrm>
                <a:off x="3371727" y="2440966"/>
                <a:ext cx="89033" cy="238159"/>
                <a:chOff x="6863917" y="5502885"/>
                <a:chExt cx="10352" cy="27691"/>
              </a:xfrm>
              <a:solidFill>
                <a:schemeClr val="accent5"/>
              </a:solidFill>
            </p:grpSpPr>
            <p:sp>
              <p:nvSpPr>
                <p:cNvPr id="9016" name="Freeform: Shape 9015">
                  <a:extLst>
                    <a:ext uri="{FF2B5EF4-FFF2-40B4-BE49-F238E27FC236}">
                      <a16:creationId xmlns:a16="http://schemas.microsoft.com/office/drawing/2014/main" id="{3996B6B0-E808-992B-63DA-1BA4298852DF}"/>
                    </a:ext>
                  </a:extLst>
                </p:cNvPr>
                <p:cNvSpPr/>
                <p:nvPr/>
              </p:nvSpPr>
              <p:spPr>
                <a:xfrm>
                  <a:off x="6866411" y="5505460"/>
                  <a:ext cx="5042" cy="20128"/>
                </a:xfrm>
                <a:custGeom>
                  <a:avLst/>
                  <a:gdLst>
                    <a:gd name="connsiteX0" fmla="*/ 4038 w 5042"/>
                    <a:gd name="connsiteY0" fmla="*/ 712 h 20128"/>
                    <a:gd name="connsiteX1" fmla="*/ 2197 w 5042"/>
                    <a:gd name="connsiteY1" fmla="*/ 0 h 20128"/>
                    <a:gd name="connsiteX2" fmla="*/ 2019 w 5042"/>
                    <a:gd name="connsiteY2" fmla="*/ 237 h 20128"/>
                    <a:gd name="connsiteX3" fmla="*/ 2375 w 5042"/>
                    <a:gd name="connsiteY3" fmla="*/ 3385 h 20128"/>
                    <a:gd name="connsiteX4" fmla="*/ 1484 w 5042"/>
                    <a:gd name="connsiteY4" fmla="*/ 9263 h 20128"/>
                    <a:gd name="connsiteX5" fmla="*/ 2494 w 5042"/>
                    <a:gd name="connsiteY5" fmla="*/ 12588 h 20128"/>
                    <a:gd name="connsiteX6" fmla="*/ 0 w 5042"/>
                    <a:gd name="connsiteY6" fmla="*/ 17516 h 20128"/>
                    <a:gd name="connsiteX7" fmla="*/ 1009 w 5042"/>
                    <a:gd name="connsiteY7" fmla="*/ 20128 h 20128"/>
                    <a:gd name="connsiteX8" fmla="*/ 4038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4038" y="712"/>
                      </a:moveTo>
                      <a:cubicBezTo>
                        <a:pt x="3741" y="356"/>
                        <a:pt x="3266" y="0"/>
                        <a:pt x="2197" y="0"/>
                      </a:cubicBezTo>
                      <a:cubicBezTo>
                        <a:pt x="2197" y="59"/>
                        <a:pt x="2078" y="119"/>
                        <a:pt x="2019" y="237"/>
                      </a:cubicBezTo>
                      <a:cubicBezTo>
                        <a:pt x="2197" y="1306"/>
                        <a:pt x="2316" y="2315"/>
                        <a:pt x="2375" y="3385"/>
                      </a:cubicBezTo>
                      <a:cubicBezTo>
                        <a:pt x="2494" y="5284"/>
                        <a:pt x="2137" y="7303"/>
                        <a:pt x="1484" y="9263"/>
                      </a:cubicBezTo>
                      <a:cubicBezTo>
                        <a:pt x="2137" y="10272"/>
                        <a:pt x="2494" y="11400"/>
                        <a:pt x="2494" y="12588"/>
                      </a:cubicBezTo>
                      <a:cubicBezTo>
                        <a:pt x="2494" y="14547"/>
                        <a:pt x="1544" y="16269"/>
                        <a:pt x="0" y="17516"/>
                      </a:cubicBezTo>
                      <a:cubicBezTo>
                        <a:pt x="356" y="18407"/>
                        <a:pt x="653" y="19297"/>
                        <a:pt x="1009" y="20128"/>
                      </a:cubicBezTo>
                      <a:cubicBezTo>
                        <a:pt x="4097" y="12825"/>
                        <a:pt x="6472" y="3503"/>
                        <a:pt x="4038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7" name="Freeform: Shape 9016">
                  <a:extLst>
                    <a:ext uri="{FF2B5EF4-FFF2-40B4-BE49-F238E27FC236}">
                      <a16:creationId xmlns:a16="http://schemas.microsoft.com/office/drawing/2014/main" id="{9EDD8475-CD95-757B-C4F5-C226CA3D0FC1}"/>
                    </a:ext>
                  </a:extLst>
                </p:cNvPr>
                <p:cNvSpPr/>
                <p:nvPr/>
              </p:nvSpPr>
              <p:spPr>
                <a:xfrm>
                  <a:off x="6863917" y="5502885"/>
                  <a:ext cx="10352" cy="27691"/>
                </a:xfrm>
                <a:custGeom>
                  <a:avLst/>
                  <a:gdLst>
                    <a:gd name="connsiteX0" fmla="*/ 8728 w 10352"/>
                    <a:gd name="connsiteY0" fmla="*/ 1684 h 27691"/>
                    <a:gd name="connsiteX1" fmla="*/ 3859 w 10352"/>
                    <a:gd name="connsiteY1" fmla="*/ 22 h 27691"/>
                    <a:gd name="connsiteX2" fmla="*/ 4513 w 10352"/>
                    <a:gd name="connsiteY2" fmla="*/ 2753 h 27691"/>
                    <a:gd name="connsiteX3" fmla="*/ 4691 w 10352"/>
                    <a:gd name="connsiteY3" fmla="*/ 2515 h 27691"/>
                    <a:gd name="connsiteX4" fmla="*/ 6531 w 10352"/>
                    <a:gd name="connsiteY4" fmla="*/ 3228 h 27691"/>
                    <a:gd name="connsiteX5" fmla="*/ 3503 w 10352"/>
                    <a:gd name="connsiteY5" fmla="*/ 22644 h 27691"/>
                    <a:gd name="connsiteX6" fmla="*/ 2494 w 10352"/>
                    <a:gd name="connsiteY6" fmla="*/ 20032 h 27691"/>
                    <a:gd name="connsiteX7" fmla="*/ 0 w 10352"/>
                    <a:gd name="connsiteY7" fmla="*/ 21397 h 27691"/>
                    <a:gd name="connsiteX8" fmla="*/ 1959 w 10352"/>
                    <a:gd name="connsiteY8" fmla="*/ 26028 h 27691"/>
                    <a:gd name="connsiteX9" fmla="*/ 1662 w 10352"/>
                    <a:gd name="connsiteY9" fmla="*/ 26622 h 27691"/>
                    <a:gd name="connsiteX10" fmla="*/ 2375 w 10352"/>
                    <a:gd name="connsiteY10" fmla="*/ 26919 h 27691"/>
                    <a:gd name="connsiteX11" fmla="*/ 2791 w 10352"/>
                    <a:gd name="connsiteY11" fmla="*/ 27691 h 27691"/>
                    <a:gd name="connsiteX12" fmla="*/ 3503 w 10352"/>
                    <a:gd name="connsiteY12" fmla="*/ 27394 h 27691"/>
                    <a:gd name="connsiteX13" fmla="*/ 4216 w 10352"/>
                    <a:gd name="connsiteY13" fmla="*/ 27691 h 27691"/>
                    <a:gd name="connsiteX14" fmla="*/ 4631 w 10352"/>
                    <a:gd name="connsiteY14" fmla="*/ 26919 h 27691"/>
                    <a:gd name="connsiteX15" fmla="*/ 5344 w 10352"/>
                    <a:gd name="connsiteY15" fmla="*/ 26622 h 27691"/>
                    <a:gd name="connsiteX16" fmla="*/ 5047 w 10352"/>
                    <a:gd name="connsiteY16" fmla="*/ 26028 h 27691"/>
                    <a:gd name="connsiteX17" fmla="*/ 8728 w 10352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2" h="27691">
                      <a:moveTo>
                        <a:pt x="8728" y="1684"/>
                      </a:moveTo>
                      <a:cubicBezTo>
                        <a:pt x="7897" y="793"/>
                        <a:pt x="6412" y="-157"/>
                        <a:pt x="3859" y="22"/>
                      </a:cubicBezTo>
                      <a:cubicBezTo>
                        <a:pt x="4156" y="912"/>
                        <a:pt x="4334" y="1862"/>
                        <a:pt x="4513" y="2753"/>
                      </a:cubicBezTo>
                      <a:cubicBezTo>
                        <a:pt x="4513" y="2693"/>
                        <a:pt x="4631" y="2575"/>
                        <a:pt x="4691" y="2515"/>
                      </a:cubicBezTo>
                      <a:cubicBezTo>
                        <a:pt x="5759" y="2515"/>
                        <a:pt x="6234" y="2931"/>
                        <a:pt x="6531" y="3228"/>
                      </a:cubicBezTo>
                      <a:cubicBezTo>
                        <a:pt x="9025" y="5959"/>
                        <a:pt x="6650" y="15281"/>
                        <a:pt x="3503" y="22644"/>
                      </a:cubicBezTo>
                      <a:cubicBezTo>
                        <a:pt x="3147" y="21813"/>
                        <a:pt x="2791" y="20922"/>
                        <a:pt x="2494" y="20032"/>
                      </a:cubicBezTo>
                      <a:cubicBezTo>
                        <a:pt x="1781" y="20625"/>
                        <a:pt x="950" y="21100"/>
                        <a:pt x="0" y="21397"/>
                      </a:cubicBezTo>
                      <a:cubicBezTo>
                        <a:pt x="653" y="23119"/>
                        <a:pt x="1366" y="24722"/>
                        <a:pt x="1959" y="26028"/>
                      </a:cubicBezTo>
                      <a:cubicBezTo>
                        <a:pt x="1841" y="26207"/>
                        <a:pt x="1781" y="26444"/>
                        <a:pt x="1662" y="26622"/>
                      </a:cubicBezTo>
                      <a:lnTo>
                        <a:pt x="2375" y="26919"/>
                      </a:lnTo>
                      <a:cubicBezTo>
                        <a:pt x="2375" y="26919"/>
                        <a:pt x="2613" y="27454"/>
                        <a:pt x="2791" y="27691"/>
                      </a:cubicBezTo>
                      <a:lnTo>
                        <a:pt x="3503" y="27394"/>
                      </a:lnTo>
                      <a:lnTo>
                        <a:pt x="4216" y="27691"/>
                      </a:lnTo>
                      <a:cubicBezTo>
                        <a:pt x="4216" y="27691"/>
                        <a:pt x="4453" y="27216"/>
                        <a:pt x="4631" y="26919"/>
                      </a:cubicBezTo>
                      <a:lnTo>
                        <a:pt x="5344" y="26622"/>
                      </a:lnTo>
                      <a:cubicBezTo>
                        <a:pt x="5344" y="26622"/>
                        <a:pt x="5166" y="26207"/>
                        <a:pt x="5047" y="26028"/>
                      </a:cubicBezTo>
                      <a:cubicBezTo>
                        <a:pt x="7956" y="19794"/>
                        <a:pt x="12944" y="6375"/>
                        <a:pt x="8728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79" name="Freeform: Shape 8978">
                <a:extLst>
                  <a:ext uri="{FF2B5EF4-FFF2-40B4-BE49-F238E27FC236}">
                    <a16:creationId xmlns:a16="http://schemas.microsoft.com/office/drawing/2014/main" id="{F3FEB64A-70F9-B8AD-82D0-86B6A1E3D1E4}"/>
                  </a:ext>
                </a:extLst>
              </p:cNvPr>
              <p:cNvSpPr/>
              <p:nvPr/>
            </p:nvSpPr>
            <p:spPr>
              <a:xfrm>
                <a:off x="5939904" y="2002482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9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9"/>
                      <a:pt x="15438" y="27789"/>
                    </a:cubicBezTo>
                    <a:cubicBezTo>
                      <a:pt x="6912" y="27789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0" name="Freeform: Shape 8979">
                <a:extLst>
                  <a:ext uri="{FF2B5EF4-FFF2-40B4-BE49-F238E27FC236}">
                    <a16:creationId xmlns:a16="http://schemas.microsoft.com/office/drawing/2014/main" id="{FE1A3708-0C7A-E40F-F732-BA7B1007EA1D}"/>
                  </a:ext>
                </a:extLst>
              </p:cNvPr>
              <p:cNvSpPr/>
              <p:nvPr/>
            </p:nvSpPr>
            <p:spPr>
              <a:xfrm>
                <a:off x="5720314" y="2113292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1" name="Freeform: Shape 8980">
                <a:extLst>
                  <a:ext uri="{FF2B5EF4-FFF2-40B4-BE49-F238E27FC236}">
                    <a16:creationId xmlns:a16="http://schemas.microsoft.com/office/drawing/2014/main" id="{81C0294E-9910-6D07-7810-1F30E56A826A}"/>
                  </a:ext>
                </a:extLst>
              </p:cNvPr>
              <p:cNvSpPr/>
              <p:nvPr/>
            </p:nvSpPr>
            <p:spPr>
              <a:xfrm>
                <a:off x="6126812" y="2295091"/>
                <a:ext cx="403935" cy="350826"/>
              </a:xfrm>
              <a:custGeom>
                <a:avLst/>
                <a:gdLst>
                  <a:gd name="connsiteX0" fmla="*/ 8075 w 46966"/>
                  <a:gd name="connsiteY0" fmla="*/ 39961 h 40791"/>
                  <a:gd name="connsiteX1" fmla="*/ 22860 w 46966"/>
                  <a:gd name="connsiteY1" fmla="*/ 33489 h 40791"/>
                  <a:gd name="connsiteX2" fmla="*/ 37110 w 46966"/>
                  <a:gd name="connsiteY2" fmla="*/ 40792 h 40791"/>
                  <a:gd name="connsiteX3" fmla="*/ 34854 w 46966"/>
                  <a:gd name="connsiteY3" fmla="*/ 26066 h 40791"/>
                  <a:gd name="connsiteX4" fmla="*/ 46967 w 46966"/>
                  <a:gd name="connsiteY4" fmla="*/ 16091 h 40791"/>
                  <a:gd name="connsiteX5" fmla="*/ 30816 w 46966"/>
                  <a:gd name="connsiteY5" fmla="*/ 13479 h 40791"/>
                  <a:gd name="connsiteX6" fmla="*/ 23988 w 46966"/>
                  <a:gd name="connsiteY6" fmla="*/ 0 h 40791"/>
                  <a:gd name="connsiteX7" fmla="*/ 16269 w 46966"/>
                  <a:gd name="connsiteY7" fmla="*/ 13063 h 40791"/>
                  <a:gd name="connsiteX8" fmla="*/ 0 w 46966"/>
                  <a:gd name="connsiteY8" fmla="*/ 14726 h 40791"/>
                  <a:gd name="connsiteX9" fmla="*/ 11400 w 46966"/>
                  <a:gd name="connsiteY9" fmla="*/ 25413 h 40791"/>
                  <a:gd name="connsiteX10" fmla="*/ 8075 w 46966"/>
                  <a:gd name="connsiteY10" fmla="*/ 39961 h 4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91">
                    <a:moveTo>
                      <a:pt x="8075" y="39961"/>
                    </a:moveTo>
                    <a:lnTo>
                      <a:pt x="22860" y="33489"/>
                    </a:lnTo>
                    <a:lnTo>
                      <a:pt x="37110" y="40792"/>
                    </a:lnTo>
                    <a:lnTo>
                      <a:pt x="34854" y="26066"/>
                    </a:lnTo>
                    <a:lnTo>
                      <a:pt x="46967" y="16091"/>
                    </a:lnTo>
                    <a:lnTo>
                      <a:pt x="30816" y="13479"/>
                    </a:lnTo>
                    <a:lnTo>
                      <a:pt x="23988" y="0"/>
                    </a:lnTo>
                    <a:lnTo>
                      <a:pt x="16269" y="13063"/>
                    </a:lnTo>
                    <a:lnTo>
                      <a:pt x="0" y="14726"/>
                    </a:lnTo>
                    <a:lnTo>
                      <a:pt x="11400" y="25413"/>
                    </a:lnTo>
                    <a:lnTo>
                      <a:pt x="8075" y="3996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2" name="Freeform: Shape 8981">
                <a:extLst>
                  <a:ext uri="{FF2B5EF4-FFF2-40B4-BE49-F238E27FC236}">
                    <a16:creationId xmlns:a16="http://schemas.microsoft.com/office/drawing/2014/main" id="{93CA508F-A3BF-B01C-EB74-B2D0E250CEFF}"/>
                  </a:ext>
                </a:extLst>
              </p:cNvPr>
              <p:cNvSpPr/>
              <p:nvPr/>
            </p:nvSpPr>
            <p:spPr>
              <a:xfrm>
                <a:off x="5988928" y="2163855"/>
                <a:ext cx="233377" cy="202226"/>
              </a:xfrm>
              <a:custGeom>
                <a:avLst/>
                <a:gdLst>
                  <a:gd name="connsiteX0" fmla="*/ 4691 w 27135"/>
                  <a:gd name="connsiteY0" fmla="*/ 23038 h 23513"/>
                  <a:gd name="connsiteX1" fmla="*/ 13181 w 27135"/>
                  <a:gd name="connsiteY1" fmla="*/ 19297 h 23513"/>
                  <a:gd name="connsiteX2" fmla="*/ 21435 w 27135"/>
                  <a:gd name="connsiteY2" fmla="*/ 23513 h 23513"/>
                  <a:gd name="connsiteX3" fmla="*/ 20128 w 27135"/>
                  <a:gd name="connsiteY3" fmla="*/ 15082 h 23513"/>
                  <a:gd name="connsiteX4" fmla="*/ 27135 w 27135"/>
                  <a:gd name="connsiteY4" fmla="*/ 9322 h 23513"/>
                  <a:gd name="connsiteX5" fmla="*/ 17813 w 27135"/>
                  <a:gd name="connsiteY5" fmla="*/ 7778 h 23513"/>
                  <a:gd name="connsiteX6" fmla="*/ 13894 w 27135"/>
                  <a:gd name="connsiteY6" fmla="*/ 0 h 23513"/>
                  <a:gd name="connsiteX7" fmla="*/ 9441 w 27135"/>
                  <a:gd name="connsiteY7" fmla="*/ 7541 h 23513"/>
                  <a:gd name="connsiteX8" fmla="*/ 0 w 27135"/>
                  <a:gd name="connsiteY8" fmla="*/ 8550 h 23513"/>
                  <a:gd name="connsiteX9" fmla="*/ 6591 w 27135"/>
                  <a:gd name="connsiteY9" fmla="*/ 14666 h 23513"/>
                  <a:gd name="connsiteX10" fmla="*/ 4691 w 27135"/>
                  <a:gd name="connsiteY10" fmla="*/ 23038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135" h="23513">
                    <a:moveTo>
                      <a:pt x="4691" y="23038"/>
                    </a:moveTo>
                    <a:lnTo>
                      <a:pt x="13181" y="19297"/>
                    </a:lnTo>
                    <a:lnTo>
                      <a:pt x="21435" y="23513"/>
                    </a:lnTo>
                    <a:lnTo>
                      <a:pt x="20128" y="15082"/>
                    </a:lnTo>
                    <a:lnTo>
                      <a:pt x="27135" y="9322"/>
                    </a:lnTo>
                    <a:lnTo>
                      <a:pt x="17813" y="7778"/>
                    </a:lnTo>
                    <a:lnTo>
                      <a:pt x="13894" y="0"/>
                    </a:lnTo>
                    <a:lnTo>
                      <a:pt x="9441" y="7541"/>
                    </a:lnTo>
                    <a:lnTo>
                      <a:pt x="0" y="8550"/>
                    </a:lnTo>
                    <a:lnTo>
                      <a:pt x="6591" y="14666"/>
                    </a:lnTo>
                    <a:lnTo>
                      <a:pt x="4691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3" name="Freeform: Shape 8982">
                <a:extLst>
                  <a:ext uri="{FF2B5EF4-FFF2-40B4-BE49-F238E27FC236}">
                    <a16:creationId xmlns:a16="http://schemas.microsoft.com/office/drawing/2014/main" id="{902FCFDF-FD60-9D93-D17D-B220FD318B5D}"/>
                  </a:ext>
                </a:extLst>
              </p:cNvPr>
              <p:cNvSpPr/>
              <p:nvPr/>
            </p:nvSpPr>
            <p:spPr>
              <a:xfrm>
                <a:off x="5765252" y="2405910"/>
                <a:ext cx="342148" cy="297202"/>
              </a:xfrm>
              <a:custGeom>
                <a:avLst/>
                <a:gdLst>
                  <a:gd name="connsiteX0" fmla="*/ 6888 w 39782"/>
                  <a:gd name="connsiteY0" fmla="*/ 33844 h 34556"/>
                  <a:gd name="connsiteX1" fmla="*/ 19357 w 39782"/>
                  <a:gd name="connsiteY1" fmla="*/ 28382 h 34556"/>
                  <a:gd name="connsiteX2" fmla="*/ 31470 w 39782"/>
                  <a:gd name="connsiteY2" fmla="*/ 34557 h 34556"/>
                  <a:gd name="connsiteX3" fmla="*/ 29569 w 39782"/>
                  <a:gd name="connsiteY3" fmla="*/ 22147 h 34556"/>
                  <a:gd name="connsiteX4" fmla="*/ 39782 w 39782"/>
                  <a:gd name="connsiteY4" fmla="*/ 13657 h 34556"/>
                  <a:gd name="connsiteX5" fmla="*/ 26125 w 39782"/>
                  <a:gd name="connsiteY5" fmla="*/ 11460 h 34556"/>
                  <a:gd name="connsiteX6" fmla="*/ 20366 w 39782"/>
                  <a:gd name="connsiteY6" fmla="*/ 0 h 34556"/>
                  <a:gd name="connsiteX7" fmla="*/ 13835 w 39782"/>
                  <a:gd name="connsiteY7" fmla="*/ 11103 h 34556"/>
                  <a:gd name="connsiteX8" fmla="*/ 0 w 39782"/>
                  <a:gd name="connsiteY8" fmla="*/ 12528 h 34556"/>
                  <a:gd name="connsiteX9" fmla="*/ 9619 w 39782"/>
                  <a:gd name="connsiteY9" fmla="*/ 21553 h 34556"/>
                  <a:gd name="connsiteX10" fmla="*/ 6888 w 39782"/>
                  <a:gd name="connsiteY10" fmla="*/ 33844 h 34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782" h="34556">
                    <a:moveTo>
                      <a:pt x="6888" y="33844"/>
                    </a:moveTo>
                    <a:lnTo>
                      <a:pt x="19357" y="28382"/>
                    </a:lnTo>
                    <a:lnTo>
                      <a:pt x="31470" y="34557"/>
                    </a:lnTo>
                    <a:lnTo>
                      <a:pt x="29569" y="22147"/>
                    </a:lnTo>
                    <a:lnTo>
                      <a:pt x="39782" y="13657"/>
                    </a:lnTo>
                    <a:lnTo>
                      <a:pt x="26125" y="11460"/>
                    </a:lnTo>
                    <a:lnTo>
                      <a:pt x="20366" y="0"/>
                    </a:lnTo>
                    <a:lnTo>
                      <a:pt x="13835" y="11103"/>
                    </a:lnTo>
                    <a:lnTo>
                      <a:pt x="0" y="12528"/>
                    </a:lnTo>
                    <a:lnTo>
                      <a:pt x="9619" y="21553"/>
                    </a:lnTo>
                    <a:lnTo>
                      <a:pt x="6888" y="33844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4" name="Freeform: Shape 8983">
                <a:extLst>
                  <a:ext uri="{FF2B5EF4-FFF2-40B4-BE49-F238E27FC236}">
                    <a16:creationId xmlns:a16="http://schemas.microsoft.com/office/drawing/2014/main" id="{AE3E7F2B-AAF7-D329-9A93-10092F1A2A20}"/>
                  </a:ext>
                </a:extLst>
              </p:cNvPr>
              <p:cNvSpPr/>
              <p:nvPr/>
            </p:nvSpPr>
            <p:spPr>
              <a:xfrm>
                <a:off x="5714698" y="2171002"/>
                <a:ext cx="219581" cy="189970"/>
              </a:xfrm>
              <a:custGeom>
                <a:avLst/>
                <a:gdLst>
                  <a:gd name="connsiteX0" fmla="*/ 4394 w 25531"/>
                  <a:gd name="connsiteY0" fmla="*/ 21613 h 22088"/>
                  <a:gd name="connsiteX1" fmla="*/ 12410 w 25531"/>
                  <a:gd name="connsiteY1" fmla="*/ 18110 h 22088"/>
                  <a:gd name="connsiteX2" fmla="*/ 20188 w 25531"/>
                  <a:gd name="connsiteY2" fmla="*/ 22088 h 22088"/>
                  <a:gd name="connsiteX3" fmla="*/ 18941 w 25531"/>
                  <a:gd name="connsiteY3" fmla="*/ 14132 h 22088"/>
                  <a:gd name="connsiteX4" fmla="*/ 25532 w 25531"/>
                  <a:gd name="connsiteY4" fmla="*/ 8669 h 22088"/>
                  <a:gd name="connsiteX5" fmla="*/ 16744 w 25531"/>
                  <a:gd name="connsiteY5" fmla="*/ 7303 h 22088"/>
                  <a:gd name="connsiteX6" fmla="*/ 13063 w 25531"/>
                  <a:gd name="connsiteY6" fmla="*/ 0 h 22088"/>
                  <a:gd name="connsiteX7" fmla="*/ 8847 w 25531"/>
                  <a:gd name="connsiteY7" fmla="*/ 7066 h 22088"/>
                  <a:gd name="connsiteX8" fmla="*/ 0 w 25531"/>
                  <a:gd name="connsiteY8" fmla="*/ 7957 h 22088"/>
                  <a:gd name="connsiteX9" fmla="*/ 6175 w 25531"/>
                  <a:gd name="connsiteY9" fmla="*/ 13775 h 22088"/>
                  <a:gd name="connsiteX10" fmla="*/ 4394 w 25531"/>
                  <a:gd name="connsiteY10" fmla="*/ 21613 h 22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531" h="22088">
                    <a:moveTo>
                      <a:pt x="4394" y="21613"/>
                    </a:moveTo>
                    <a:lnTo>
                      <a:pt x="12410" y="18110"/>
                    </a:lnTo>
                    <a:lnTo>
                      <a:pt x="20188" y="22088"/>
                    </a:lnTo>
                    <a:lnTo>
                      <a:pt x="18941" y="14132"/>
                    </a:lnTo>
                    <a:lnTo>
                      <a:pt x="25532" y="8669"/>
                    </a:lnTo>
                    <a:lnTo>
                      <a:pt x="16744" y="7303"/>
                    </a:lnTo>
                    <a:lnTo>
                      <a:pt x="13063" y="0"/>
                    </a:lnTo>
                    <a:lnTo>
                      <a:pt x="8847" y="7066"/>
                    </a:lnTo>
                    <a:lnTo>
                      <a:pt x="0" y="7957"/>
                    </a:lnTo>
                    <a:lnTo>
                      <a:pt x="6175" y="13775"/>
                    </a:lnTo>
                    <a:lnTo>
                      <a:pt x="4394" y="21613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85" name="Graphic 4">
                <a:extLst>
                  <a:ext uri="{FF2B5EF4-FFF2-40B4-BE49-F238E27FC236}">
                    <a16:creationId xmlns:a16="http://schemas.microsoft.com/office/drawing/2014/main" id="{9C2EE307-7171-ED47-0E5B-FC599430F53A}"/>
                  </a:ext>
                </a:extLst>
              </p:cNvPr>
              <p:cNvGrpSpPr/>
              <p:nvPr/>
            </p:nvGrpSpPr>
            <p:grpSpPr>
              <a:xfrm>
                <a:off x="5987010" y="1679823"/>
                <a:ext cx="167367" cy="362996"/>
                <a:chOff x="7167999" y="5414386"/>
                <a:chExt cx="19460" cy="42206"/>
              </a:xfrm>
              <a:solidFill>
                <a:schemeClr val="accent1"/>
              </a:solidFill>
            </p:grpSpPr>
            <p:sp>
              <p:nvSpPr>
                <p:cNvPr id="9014" name="Freeform: Shape 9013">
                  <a:extLst>
                    <a:ext uri="{FF2B5EF4-FFF2-40B4-BE49-F238E27FC236}">
                      <a16:creationId xmlns:a16="http://schemas.microsoft.com/office/drawing/2014/main" id="{BA710949-EDAF-975F-35C3-9CC1CF913B4C}"/>
                    </a:ext>
                  </a:extLst>
                </p:cNvPr>
                <p:cNvSpPr/>
                <p:nvPr/>
              </p:nvSpPr>
              <p:spPr>
                <a:xfrm>
                  <a:off x="7172253" y="5418235"/>
                  <a:ext cx="12000" cy="30638"/>
                </a:xfrm>
                <a:custGeom>
                  <a:avLst/>
                  <a:gdLst>
                    <a:gd name="connsiteX0" fmla="*/ 1550 w 12000"/>
                    <a:gd name="connsiteY0" fmla="*/ 1128 h 30638"/>
                    <a:gd name="connsiteX1" fmla="*/ 4341 w 12000"/>
                    <a:gd name="connsiteY1" fmla="*/ 0 h 30638"/>
                    <a:gd name="connsiteX2" fmla="*/ 4697 w 12000"/>
                    <a:gd name="connsiteY2" fmla="*/ 534 h 30638"/>
                    <a:gd name="connsiteX3" fmla="*/ 5766 w 12000"/>
                    <a:gd name="connsiteY3" fmla="*/ 237 h 30638"/>
                    <a:gd name="connsiteX4" fmla="*/ 6122 w 12000"/>
                    <a:gd name="connsiteY4" fmla="*/ 178 h 30638"/>
                    <a:gd name="connsiteX5" fmla="*/ 6478 w 12000"/>
                    <a:gd name="connsiteY5" fmla="*/ 237 h 30638"/>
                    <a:gd name="connsiteX6" fmla="*/ 7547 w 12000"/>
                    <a:gd name="connsiteY6" fmla="*/ 534 h 30638"/>
                    <a:gd name="connsiteX7" fmla="*/ 7904 w 12000"/>
                    <a:gd name="connsiteY7" fmla="*/ 0 h 30638"/>
                    <a:gd name="connsiteX8" fmla="*/ 10694 w 12000"/>
                    <a:gd name="connsiteY8" fmla="*/ 1128 h 30638"/>
                    <a:gd name="connsiteX9" fmla="*/ 12001 w 12000"/>
                    <a:gd name="connsiteY9" fmla="*/ 4097 h 30638"/>
                    <a:gd name="connsiteX10" fmla="*/ 7666 w 12000"/>
                    <a:gd name="connsiteY10" fmla="*/ 16507 h 30638"/>
                    <a:gd name="connsiteX11" fmla="*/ 8913 w 12000"/>
                    <a:gd name="connsiteY11" fmla="*/ 23276 h 30638"/>
                    <a:gd name="connsiteX12" fmla="*/ 6122 w 12000"/>
                    <a:gd name="connsiteY12" fmla="*/ 30638 h 30638"/>
                    <a:gd name="connsiteX13" fmla="*/ 15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550" y="1128"/>
                      </a:moveTo>
                      <a:cubicBezTo>
                        <a:pt x="2025" y="653"/>
                        <a:pt x="2738" y="59"/>
                        <a:pt x="4341" y="0"/>
                      </a:cubicBezTo>
                      <a:cubicBezTo>
                        <a:pt x="4460" y="178"/>
                        <a:pt x="4579" y="356"/>
                        <a:pt x="4697" y="534"/>
                      </a:cubicBezTo>
                      <a:cubicBezTo>
                        <a:pt x="5053" y="416"/>
                        <a:pt x="5350" y="356"/>
                        <a:pt x="5766" y="237"/>
                      </a:cubicBezTo>
                      <a:cubicBezTo>
                        <a:pt x="5885" y="237"/>
                        <a:pt x="6004" y="237"/>
                        <a:pt x="6122" y="178"/>
                      </a:cubicBezTo>
                      <a:cubicBezTo>
                        <a:pt x="6241" y="178"/>
                        <a:pt x="6360" y="178"/>
                        <a:pt x="6478" y="237"/>
                      </a:cubicBezTo>
                      <a:cubicBezTo>
                        <a:pt x="6835" y="297"/>
                        <a:pt x="7191" y="416"/>
                        <a:pt x="7547" y="534"/>
                      </a:cubicBezTo>
                      <a:cubicBezTo>
                        <a:pt x="7666" y="356"/>
                        <a:pt x="7785" y="178"/>
                        <a:pt x="7904" y="0"/>
                      </a:cubicBezTo>
                      <a:cubicBezTo>
                        <a:pt x="9507" y="0"/>
                        <a:pt x="10219" y="594"/>
                        <a:pt x="10694" y="1128"/>
                      </a:cubicBezTo>
                      <a:cubicBezTo>
                        <a:pt x="11347" y="1841"/>
                        <a:pt x="11763" y="2850"/>
                        <a:pt x="12001" y="4097"/>
                      </a:cubicBezTo>
                      <a:cubicBezTo>
                        <a:pt x="9210" y="7659"/>
                        <a:pt x="7904" y="12172"/>
                        <a:pt x="7666" y="16507"/>
                      </a:cubicBezTo>
                      <a:cubicBezTo>
                        <a:pt x="7547" y="18703"/>
                        <a:pt x="8022" y="21019"/>
                        <a:pt x="8913" y="23276"/>
                      </a:cubicBezTo>
                      <a:cubicBezTo>
                        <a:pt x="8082" y="25769"/>
                        <a:pt x="7132" y="28263"/>
                        <a:pt x="6122" y="30638"/>
                      </a:cubicBezTo>
                      <a:cubicBezTo>
                        <a:pt x="1431" y="19475"/>
                        <a:pt x="-2190" y="5284"/>
                        <a:pt x="15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5" name="Freeform: Shape 9014">
                  <a:extLst>
                    <a:ext uri="{FF2B5EF4-FFF2-40B4-BE49-F238E27FC236}">
                      <a16:creationId xmlns:a16="http://schemas.microsoft.com/office/drawing/2014/main" id="{4DC087A6-FBF9-D176-5E14-BE8F234FA3A4}"/>
                    </a:ext>
                  </a:extLst>
                </p:cNvPr>
                <p:cNvSpPr/>
                <p:nvPr/>
              </p:nvSpPr>
              <p:spPr>
                <a:xfrm>
                  <a:off x="7167999" y="5414386"/>
                  <a:ext cx="19460" cy="42206"/>
                </a:xfrm>
                <a:custGeom>
                  <a:avLst/>
                  <a:gdLst>
                    <a:gd name="connsiteX0" fmla="*/ 2420 w 19460"/>
                    <a:gd name="connsiteY0" fmla="*/ 2543 h 42206"/>
                    <a:gd name="connsiteX1" fmla="*/ 10376 w 19460"/>
                    <a:gd name="connsiteY1" fmla="*/ 108 h 42206"/>
                    <a:gd name="connsiteX2" fmla="*/ 18333 w 19460"/>
                    <a:gd name="connsiteY2" fmla="*/ 2543 h 42206"/>
                    <a:gd name="connsiteX3" fmla="*/ 19461 w 19460"/>
                    <a:gd name="connsiteY3" fmla="*/ 4205 h 42206"/>
                    <a:gd name="connsiteX4" fmla="*/ 18926 w 19460"/>
                    <a:gd name="connsiteY4" fmla="*/ 5274 h 42206"/>
                    <a:gd name="connsiteX5" fmla="*/ 18926 w 19460"/>
                    <a:gd name="connsiteY5" fmla="*/ 5274 h 42206"/>
                    <a:gd name="connsiteX6" fmla="*/ 16314 w 19460"/>
                    <a:gd name="connsiteY6" fmla="*/ 7946 h 42206"/>
                    <a:gd name="connsiteX7" fmla="*/ 15008 w 19460"/>
                    <a:gd name="connsiteY7" fmla="*/ 4977 h 42206"/>
                    <a:gd name="connsiteX8" fmla="*/ 12217 w 19460"/>
                    <a:gd name="connsiteY8" fmla="*/ 3849 h 42206"/>
                    <a:gd name="connsiteX9" fmla="*/ 11861 w 19460"/>
                    <a:gd name="connsiteY9" fmla="*/ 4383 h 42206"/>
                    <a:gd name="connsiteX10" fmla="*/ 10792 w 19460"/>
                    <a:gd name="connsiteY10" fmla="*/ 4086 h 42206"/>
                    <a:gd name="connsiteX11" fmla="*/ 10436 w 19460"/>
                    <a:gd name="connsiteY11" fmla="*/ 4027 h 42206"/>
                    <a:gd name="connsiteX12" fmla="*/ 10079 w 19460"/>
                    <a:gd name="connsiteY12" fmla="*/ 4086 h 42206"/>
                    <a:gd name="connsiteX13" fmla="*/ 9011 w 19460"/>
                    <a:gd name="connsiteY13" fmla="*/ 4383 h 42206"/>
                    <a:gd name="connsiteX14" fmla="*/ 8654 w 19460"/>
                    <a:gd name="connsiteY14" fmla="*/ 3849 h 42206"/>
                    <a:gd name="connsiteX15" fmla="*/ 5864 w 19460"/>
                    <a:gd name="connsiteY15" fmla="*/ 4977 h 42206"/>
                    <a:gd name="connsiteX16" fmla="*/ 10436 w 19460"/>
                    <a:gd name="connsiteY16" fmla="*/ 34547 h 42206"/>
                    <a:gd name="connsiteX17" fmla="*/ 13226 w 19460"/>
                    <a:gd name="connsiteY17" fmla="*/ 27184 h 42206"/>
                    <a:gd name="connsiteX18" fmla="*/ 15958 w 19460"/>
                    <a:gd name="connsiteY18" fmla="*/ 32171 h 42206"/>
                    <a:gd name="connsiteX19" fmla="*/ 12811 w 19460"/>
                    <a:gd name="connsiteY19" fmla="*/ 39653 h 42206"/>
                    <a:gd name="connsiteX20" fmla="*/ 13286 w 19460"/>
                    <a:gd name="connsiteY20" fmla="*/ 40544 h 42206"/>
                    <a:gd name="connsiteX21" fmla="*/ 12158 w 19460"/>
                    <a:gd name="connsiteY21" fmla="*/ 41019 h 42206"/>
                    <a:gd name="connsiteX22" fmla="*/ 11564 w 19460"/>
                    <a:gd name="connsiteY22" fmla="*/ 42206 h 42206"/>
                    <a:gd name="connsiteX23" fmla="*/ 10436 w 19460"/>
                    <a:gd name="connsiteY23" fmla="*/ 41731 h 42206"/>
                    <a:gd name="connsiteX24" fmla="*/ 9307 w 19460"/>
                    <a:gd name="connsiteY24" fmla="*/ 42206 h 42206"/>
                    <a:gd name="connsiteX25" fmla="*/ 8714 w 19460"/>
                    <a:gd name="connsiteY25" fmla="*/ 41019 h 42206"/>
                    <a:gd name="connsiteX26" fmla="*/ 7586 w 19460"/>
                    <a:gd name="connsiteY26" fmla="*/ 40544 h 42206"/>
                    <a:gd name="connsiteX27" fmla="*/ 8061 w 19460"/>
                    <a:gd name="connsiteY27" fmla="*/ 39653 h 42206"/>
                    <a:gd name="connsiteX28" fmla="*/ 2479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2420" y="2543"/>
                      </a:moveTo>
                      <a:cubicBezTo>
                        <a:pt x="3726" y="1118"/>
                        <a:pt x="6101" y="-426"/>
                        <a:pt x="10376" y="108"/>
                      </a:cubicBezTo>
                      <a:cubicBezTo>
                        <a:pt x="14592" y="-426"/>
                        <a:pt x="17026" y="1118"/>
                        <a:pt x="18333" y="2543"/>
                      </a:cubicBezTo>
                      <a:cubicBezTo>
                        <a:pt x="18748" y="3018"/>
                        <a:pt x="19164" y="3611"/>
                        <a:pt x="19461" y="4205"/>
                      </a:cubicBezTo>
                      <a:cubicBezTo>
                        <a:pt x="19283" y="4562"/>
                        <a:pt x="19105" y="4918"/>
                        <a:pt x="18926" y="5274"/>
                      </a:cubicBezTo>
                      <a:cubicBezTo>
                        <a:pt x="18926" y="5274"/>
                        <a:pt x="18926" y="5274"/>
                        <a:pt x="18926" y="5274"/>
                      </a:cubicBezTo>
                      <a:cubicBezTo>
                        <a:pt x="17917" y="6105"/>
                        <a:pt x="17086" y="6996"/>
                        <a:pt x="16314" y="7946"/>
                      </a:cubicBezTo>
                      <a:cubicBezTo>
                        <a:pt x="16076" y="6699"/>
                        <a:pt x="15661" y="5690"/>
                        <a:pt x="15008" y="4977"/>
                      </a:cubicBezTo>
                      <a:cubicBezTo>
                        <a:pt x="14533" y="4502"/>
                        <a:pt x="13820" y="3909"/>
                        <a:pt x="12217" y="3849"/>
                      </a:cubicBezTo>
                      <a:cubicBezTo>
                        <a:pt x="12098" y="4027"/>
                        <a:pt x="11979" y="4205"/>
                        <a:pt x="11861" y="4383"/>
                      </a:cubicBezTo>
                      <a:cubicBezTo>
                        <a:pt x="11504" y="4265"/>
                        <a:pt x="11207" y="4205"/>
                        <a:pt x="10792" y="4086"/>
                      </a:cubicBezTo>
                      <a:cubicBezTo>
                        <a:pt x="10673" y="4086"/>
                        <a:pt x="10554" y="4086"/>
                        <a:pt x="10436" y="4027"/>
                      </a:cubicBezTo>
                      <a:cubicBezTo>
                        <a:pt x="10317" y="4027"/>
                        <a:pt x="10198" y="4027"/>
                        <a:pt x="10079" y="4086"/>
                      </a:cubicBezTo>
                      <a:cubicBezTo>
                        <a:pt x="9723" y="4146"/>
                        <a:pt x="9367" y="4265"/>
                        <a:pt x="9011" y="4383"/>
                      </a:cubicBezTo>
                      <a:cubicBezTo>
                        <a:pt x="8892" y="4205"/>
                        <a:pt x="8773" y="4027"/>
                        <a:pt x="8654" y="3849"/>
                      </a:cubicBezTo>
                      <a:cubicBezTo>
                        <a:pt x="7051" y="3849"/>
                        <a:pt x="6339" y="4443"/>
                        <a:pt x="5864" y="4977"/>
                      </a:cubicBezTo>
                      <a:cubicBezTo>
                        <a:pt x="2123" y="9193"/>
                        <a:pt x="5685" y="23384"/>
                        <a:pt x="10436" y="34547"/>
                      </a:cubicBezTo>
                      <a:cubicBezTo>
                        <a:pt x="11445" y="32171"/>
                        <a:pt x="12395" y="29678"/>
                        <a:pt x="13226" y="27184"/>
                      </a:cubicBezTo>
                      <a:cubicBezTo>
                        <a:pt x="13939" y="28965"/>
                        <a:pt x="14829" y="30628"/>
                        <a:pt x="15958" y="32171"/>
                      </a:cubicBezTo>
                      <a:cubicBezTo>
                        <a:pt x="14889" y="35022"/>
                        <a:pt x="13761" y="37634"/>
                        <a:pt x="12811" y="39653"/>
                      </a:cubicBezTo>
                      <a:cubicBezTo>
                        <a:pt x="12989" y="39950"/>
                        <a:pt x="13108" y="40247"/>
                        <a:pt x="13286" y="40544"/>
                      </a:cubicBezTo>
                      <a:lnTo>
                        <a:pt x="12158" y="41019"/>
                      </a:lnTo>
                      <a:cubicBezTo>
                        <a:pt x="11979" y="41434"/>
                        <a:pt x="11742" y="41850"/>
                        <a:pt x="11564" y="42206"/>
                      </a:cubicBezTo>
                      <a:lnTo>
                        <a:pt x="10436" y="41731"/>
                      </a:lnTo>
                      <a:lnTo>
                        <a:pt x="9307" y="42206"/>
                      </a:lnTo>
                      <a:cubicBezTo>
                        <a:pt x="9129" y="41850"/>
                        <a:pt x="8951" y="41434"/>
                        <a:pt x="8714" y="41019"/>
                      </a:cubicBezTo>
                      <a:lnTo>
                        <a:pt x="7586" y="40544"/>
                      </a:lnTo>
                      <a:cubicBezTo>
                        <a:pt x="7586" y="40544"/>
                        <a:pt x="7882" y="39950"/>
                        <a:pt x="8061" y="39653"/>
                      </a:cubicBezTo>
                      <a:cubicBezTo>
                        <a:pt x="3607" y="30093"/>
                        <a:pt x="-3934" y="9668"/>
                        <a:pt x="2479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86" name="Freeform: Shape 8985">
                <a:extLst>
                  <a:ext uri="{FF2B5EF4-FFF2-40B4-BE49-F238E27FC236}">
                    <a16:creationId xmlns:a16="http://schemas.microsoft.com/office/drawing/2014/main" id="{B80AAFDC-0B9B-F8DC-BB2F-0FBCF0F52AF5}"/>
                  </a:ext>
                </a:extLst>
              </p:cNvPr>
              <p:cNvSpPr/>
              <p:nvPr/>
            </p:nvSpPr>
            <p:spPr>
              <a:xfrm>
                <a:off x="8124057" y="2857862"/>
                <a:ext cx="552545" cy="112057"/>
              </a:xfrm>
              <a:custGeom>
                <a:avLst/>
                <a:gdLst>
                  <a:gd name="connsiteX0" fmla="*/ 0 w 64245"/>
                  <a:gd name="connsiteY0" fmla="*/ 7659 h 13029"/>
                  <a:gd name="connsiteX1" fmla="*/ 5344 w 64245"/>
                  <a:gd name="connsiteY1" fmla="*/ 831 h 13029"/>
                  <a:gd name="connsiteX2" fmla="*/ 58189 w 64245"/>
                  <a:gd name="connsiteY2" fmla="*/ 0 h 13029"/>
                  <a:gd name="connsiteX3" fmla="*/ 64246 w 64245"/>
                  <a:gd name="connsiteY3" fmla="*/ 7422 h 13029"/>
                  <a:gd name="connsiteX4" fmla="*/ 0 w 64245"/>
                  <a:gd name="connsiteY4" fmla="*/ 7659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0" y="7659"/>
                    </a:moveTo>
                    <a:cubicBezTo>
                      <a:pt x="1484" y="5166"/>
                      <a:pt x="3266" y="2909"/>
                      <a:pt x="5344" y="831"/>
                    </a:cubicBezTo>
                    <a:cubicBezTo>
                      <a:pt x="23869" y="6234"/>
                      <a:pt x="42573" y="4275"/>
                      <a:pt x="58189" y="0"/>
                    </a:cubicBezTo>
                    <a:cubicBezTo>
                      <a:pt x="60564" y="2197"/>
                      <a:pt x="62642" y="4691"/>
                      <a:pt x="64246" y="7422"/>
                    </a:cubicBezTo>
                    <a:cubicBezTo>
                      <a:pt x="46017" y="13122"/>
                      <a:pt x="22622" y="16388"/>
                      <a:pt x="0" y="76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7" name="Freeform: Shape 8986">
                <a:extLst>
                  <a:ext uri="{FF2B5EF4-FFF2-40B4-BE49-F238E27FC236}">
                    <a16:creationId xmlns:a16="http://schemas.microsoft.com/office/drawing/2014/main" id="{4318F2E0-92D7-0669-65A7-82FA354D228F}"/>
                  </a:ext>
                </a:extLst>
              </p:cNvPr>
              <p:cNvSpPr/>
              <p:nvPr/>
            </p:nvSpPr>
            <p:spPr>
              <a:xfrm>
                <a:off x="8170010" y="2773593"/>
                <a:ext cx="454498" cy="120030"/>
              </a:xfrm>
              <a:custGeom>
                <a:avLst/>
                <a:gdLst>
                  <a:gd name="connsiteX0" fmla="*/ 0 w 52845"/>
                  <a:gd name="connsiteY0" fmla="*/ 10629 h 13956"/>
                  <a:gd name="connsiteX1" fmla="*/ 26838 w 52845"/>
                  <a:gd name="connsiteY1" fmla="*/ 0 h 13956"/>
                  <a:gd name="connsiteX2" fmla="*/ 52845 w 52845"/>
                  <a:gd name="connsiteY2" fmla="*/ 9857 h 13956"/>
                  <a:gd name="connsiteX3" fmla="*/ 0 w 52845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5" h="13956">
                    <a:moveTo>
                      <a:pt x="0" y="10629"/>
                    </a:moveTo>
                    <a:cubicBezTo>
                      <a:pt x="6650" y="4097"/>
                      <a:pt x="16210" y="0"/>
                      <a:pt x="26838" y="0"/>
                    </a:cubicBezTo>
                    <a:cubicBezTo>
                      <a:pt x="37467" y="0"/>
                      <a:pt x="46195" y="3800"/>
                      <a:pt x="52845" y="9857"/>
                    </a:cubicBezTo>
                    <a:cubicBezTo>
                      <a:pt x="37229" y="14072"/>
                      <a:pt x="18525" y="16091"/>
                      <a:pt x="0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8" name="Freeform: Shape 8987">
                <a:extLst>
                  <a:ext uri="{FF2B5EF4-FFF2-40B4-BE49-F238E27FC236}">
                    <a16:creationId xmlns:a16="http://schemas.microsoft.com/office/drawing/2014/main" id="{71C8493C-4F0E-7EC8-2E89-AEC32577EBB7}"/>
                  </a:ext>
                </a:extLst>
              </p:cNvPr>
              <p:cNvSpPr/>
              <p:nvPr/>
            </p:nvSpPr>
            <p:spPr>
              <a:xfrm>
                <a:off x="8215464" y="3277630"/>
                <a:ext cx="380447" cy="61279"/>
              </a:xfrm>
              <a:custGeom>
                <a:avLst/>
                <a:gdLst>
                  <a:gd name="connsiteX0" fmla="*/ 44236 w 44235"/>
                  <a:gd name="connsiteY0" fmla="*/ 0 h 7125"/>
                  <a:gd name="connsiteX1" fmla="*/ 21554 w 44235"/>
                  <a:gd name="connsiteY1" fmla="*/ 7125 h 7125"/>
                  <a:gd name="connsiteX2" fmla="*/ 0 w 44235"/>
                  <a:gd name="connsiteY2" fmla="*/ 772 h 7125"/>
                  <a:gd name="connsiteX3" fmla="*/ 44236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44236" y="0"/>
                    </a:moveTo>
                    <a:cubicBezTo>
                      <a:pt x="38001" y="4453"/>
                      <a:pt x="30104" y="7125"/>
                      <a:pt x="21554" y="7125"/>
                    </a:cubicBezTo>
                    <a:cubicBezTo>
                      <a:pt x="13479" y="7125"/>
                      <a:pt x="5997" y="4750"/>
                      <a:pt x="0" y="772"/>
                    </a:cubicBezTo>
                    <a:cubicBezTo>
                      <a:pt x="15438" y="4394"/>
                      <a:pt x="30816" y="3147"/>
                      <a:pt x="44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9" name="Freeform: Shape 8988">
                <a:extLst>
                  <a:ext uri="{FF2B5EF4-FFF2-40B4-BE49-F238E27FC236}">
                    <a16:creationId xmlns:a16="http://schemas.microsoft.com/office/drawing/2014/main" id="{E93062F2-2F26-8C6C-3133-BDA21306E65F}"/>
                  </a:ext>
                </a:extLst>
              </p:cNvPr>
              <p:cNvSpPr/>
              <p:nvPr/>
            </p:nvSpPr>
            <p:spPr>
              <a:xfrm>
                <a:off x="8087797" y="3074381"/>
                <a:ext cx="625572" cy="151869"/>
              </a:xfrm>
              <a:custGeom>
                <a:avLst/>
                <a:gdLst>
                  <a:gd name="connsiteX0" fmla="*/ 72736 w 72736"/>
                  <a:gd name="connsiteY0" fmla="*/ 237 h 17658"/>
                  <a:gd name="connsiteX1" fmla="*/ 69530 w 72736"/>
                  <a:gd name="connsiteY1" fmla="*/ 11519 h 17658"/>
                  <a:gd name="connsiteX2" fmla="*/ 3622 w 72736"/>
                  <a:gd name="connsiteY2" fmla="*/ 12291 h 17658"/>
                  <a:gd name="connsiteX3" fmla="*/ 0 w 72736"/>
                  <a:gd name="connsiteY3" fmla="*/ 0 h 17658"/>
                  <a:gd name="connsiteX4" fmla="*/ 72736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72736" y="237"/>
                    </a:moveTo>
                    <a:cubicBezTo>
                      <a:pt x="72440" y="4216"/>
                      <a:pt x="71311" y="8075"/>
                      <a:pt x="69530" y="11519"/>
                    </a:cubicBezTo>
                    <a:cubicBezTo>
                      <a:pt x="51064" y="17576"/>
                      <a:pt x="26898" y="21257"/>
                      <a:pt x="3622" y="12291"/>
                    </a:cubicBezTo>
                    <a:cubicBezTo>
                      <a:pt x="1603" y="8550"/>
                      <a:pt x="356" y="4394"/>
                      <a:pt x="0" y="0"/>
                    </a:cubicBezTo>
                    <a:cubicBezTo>
                      <a:pt x="25651" y="11756"/>
                      <a:pt x="52845" y="7125"/>
                      <a:pt x="72736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0" name="Freeform: Shape 8989">
                <a:extLst>
                  <a:ext uri="{FF2B5EF4-FFF2-40B4-BE49-F238E27FC236}">
                    <a16:creationId xmlns:a16="http://schemas.microsoft.com/office/drawing/2014/main" id="{0C1B36AA-6F56-8D0E-F356-1B14F8C2B9CC}"/>
                  </a:ext>
                </a:extLst>
              </p:cNvPr>
              <p:cNvSpPr/>
              <p:nvPr/>
            </p:nvSpPr>
            <p:spPr>
              <a:xfrm>
                <a:off x="8118441" y="3173452"/>
                <a:ext cx="567355" cy="129800"/>
              </a:xfrm>
              <a:custGeom>
                <a:avLst/>
                <a:gdLst>
                  <a:gd name="connsiteX0" fmla="*/ 65967 w 65967"/>
                  <a:gd name="connsiteY0" fmla="*/ 0 h 15092"/>
                  <a:gd name="connsiteX1" fmla="*/ 55458 w 65967"/>
                  <a:gd name="connsiteY1" fmla="*/ 12113 h 15092"/>
                  <a:gd name="connsiteX2" fmla="*/ 11222 w 65967"/>
                  <a:gd name="connsiteY2" fmla="*/ 12885 h 15092"/>
                  <a:gd name="connsiteX3" fmla="*/ 0 w 65967"/>
                  <a:gd name="connsiteY3" fmla="*/ 772 h 15092"/>
                  <a:gd name="connsiteX4" fmla="*/ 65908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65967" y="0"/>
                    </a:moveTo>
                    <a:cubicBezTo>
                      <a:pt x="63592" y="4750"/>
                      <a:pt x="59970" y="8906"/>
                      <a:pt x="55458" y="12113"/>
                    </a:cubicBezTo>
                    <a:cubicBezTo>
                      <a:pt x="42038" y="15260"/>
                      <a:pt x="26660" y="16507"/>
                      <a:pt x="11222" y="12885"/>
                    </a:cubicBezTo>
                    <a:cubicBezTo>
                      <a:pt x="6472" y="9738"/>
                      <a:pt x="2612" y="5581"/>
                      <a:pt x="0" y="772"/>
                    </a:cubicBezTo>
                    <a:cubicBezTo>
                      <a:pt x="23335" y="9797"/>
                      <a:pt x="47501" y="6057"/>
                      <a:pt x="65908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1" name="Freeform: Shape 8990">
                <a:extLst>
                  <a:ext uri="{FF2B5EF4-FFF2-40B4-BE49-F238E27FC236}">
                    <a16:creationId xmlns:a16="http://schemas.microsoft.com/office/drawing/2014/main" id="{47703752-01C5-AB90-3C38-884C3C5151EB}"/>
                  </a:ext>
                </a:extLst>
              </p:cNvPr>
              <p:cNvSpPr/>
              <p:nvPr/>
            </p:nvSpPr>
            <p:spPr>
              <a:xfrm>
                <a:off x="8092906" y="2921695"/>
                <a:ext cx="614847" cy="138254"/>
              </a:xfrm>
              <a:custGeom>
                <a:avLst/>
                <a:gdLst>
                  <a:gd name="connsiteX0" fmla="*/ 67867 w 71489"/>
                  <a:gd name="connsiteY0" fmla="*/ 0 h 16075"/>
                  <a:gd name="connsiteX1" fmla="*/ 71489 w 71489"/>
                  <a:gd name="connsiteY1" fmla="*/ 9025 h 16075"/>
                  <a:gd name="connsiteX2" fmla="*/ 0 w 71489"/>
                  <a:gd name="connsiteY2" fmla="*/ 9500 h 16075"/>
                  <a:gd name="connsiteX3" fmla="*/ 3622 w 71489"/>
                  <a:gd name="connsiteY3" fmla="*/ 237 h 16075"/>
                  <a:gd name="connsiteX4" fmla="*/ 67867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67867" y="0"/>
                    </a:moveTo>
                    <a:cubicBezTo>
                      <a:pt x="69530" y="2791"/>
                      <a:pt x="70777" y="5819"/>
                      <a:pt x="71489" y="9025"/>
                    </a:cubicBezTo>
                    <a:cubicBezTo>
                      <a:pt x="52014" y="15853"/>
                      <a:pt x="25354" y="20485"/>
                      <a:pt x="0" y="9500"/>
                    </a:cubicBezTo>
                    <a:cubicBezTo>
                      <a:pt x="712" y="6234"/>
                      <a:pt x="1900" y="3088"/>
                      <a:pt x="3622" y="237"/>
                    </a:cubicBezTo>
                    <a:cubicBezTo>
                      <a:pt x="26244" y="8966"/>
                      <a:pt x="49639" y="5700"/>
                      <a:pt x="678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2" name="Freeform: Shape 8991">
                <a:extLst>
                  <a:ext uri="{FF2B5EF4-FFF2-40B4-BE49-F238E27FC236}">
                    <a16:creationId xmlns:a16="http://schemas.microsoft.com/office/drawing/2014/main" id="{2E16F3A8-D046-B114-7835-F1C0A8AB3D66}"/>
                  </a:ext>
                </a:extLst>
              </p:cNvPr>
              <p:cNvSpPr/>
              <p:nvPr/>
            </p:nvSpPr>
            <p:spPr>
              <a:xfrm>
                <a:off x="8087281" y="2999315"/>
                <a:ext cx="627103" cy="137627"/>
              </a:xfrm>
              <a:custGeom>
                <a:avLst/>
                <a:gdLst>
                  <a:gd name="connsiteX0" fmla="*/ 72143 w 72914"/>
                  <a:gd name="connsiteY0" fmla="*/ 0 h 16002"/>
                  <a:gd name="connsiteX1" fmla="*/ 72915 w 72914"/>
                  <a:gd name="connsiteY1" fmla="*/ 6650 h 16002"/>
                  <a:gd name="connsiteX2" fmla="*/ 72796 w 72914"/>
                  <a:gd name="connsiteY2" fmla="*/ 9025 h 16002"/>
                  <a:gd name="connsiteX3" fmla="*/ 59 w 72914"/>
                  <a:gd name="connsiteY3" fmla="*/ 8847 h 16002"/>
                  <a:gd name="connsiteX4" fmla="*/ 0 w 72914"/>
                  <a:gd name="connsiteY4" fmla="*/ 6710 h 16002"/>
                  <a:gd name="connsiteX5" fmla="*/ 653 w 72914"/>
                  <a:gd name="connsiteY5" fmla="*/ 534 h 16002"/>
                  <a:gd name="connsiteX6" fmla="*/ 72143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2143" y="0"/>
                    </a:moveTo>
                    <a:cubicBezTo>
                      <a:pt x="72618" y="2137"/>
                      <a:pt x="72915" y="4394"/>
                      <a:pt x="72915" y="6650"/>
                    </a:cubicBezTo>
                    <a:cubicBezTo>
                      <a:pt x="72915" y="7422"/>
                      <a:pt x="72915" y="8253"/>
                      <a:pt x="72796" y="9025"/>
                    </a:cubicBezTo>
                    <a:cubicBezTo>
                      <a:pt x="52964" y="15913"/>
                      <a:pt x="25770" y="20544"/>
                      <a:pt x="59" y="8847"/>
                    </a:cubicBezTo>
                    <a:cubicBezTo>
                      <a:pt x="59" y="8135"/>
                      <a:pt x="0" y="7422"/>
                      <a:pt x="0" y="6710"/>
                    </a:cubicBezTo>
                    <a:cubicBezTo>
                      <a:pt x="0" y="4631"/>
                      <a:pt x="238" y="2553"/>
                      <a:pt x="653" y="534"/>
                    </a:cubicBezTo>
                    <a:cubicBezTo>
                      <a:pt x="26007" y="11519"/>
                      <a:pt x="52667" y="6888"/>
                      <a:pt x="72143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3" name="Freeform: Shape 8992">
                <a:extLst>
                  <a:ext uri="{FF2B5EF4-FFF2-40B4-BE49-F238E27FC236}">
                    <a16:creationId xmlns:a16="http://schemas.microsoft.com/office/drawing/2014/main" id="{6B3E557E-03F9-8C1E-A4FD-2789DBF84853}"/>
                  </a:ext>
                </a:extLst>
              </p:cNvPr>
              <p:cNvSpPr/>
              <p:nvPr/>
            </p:nvSpPr>
            <p:spPr>
              <a:xfrm>
                <a:off x="8288492" y="2712822"/>
                <a:ext cx="224690" cy="120520"/>
              </a:xfrm>
              <a:custGeom>
                <a:avLst/>
                <a:gdLst>
                  <a:gd name="connsiteX0" fmla="*/ 13063 w 26125"/>
                  <a:gd name="connsiteY0" fmla="*/ 59 h 14013"/>
                  <a:gd name="connsiteX1" fmla="*/ 19119 w 26125"/>
                  <a:gd name="connsiteY1" fmla="*/ 831 h 14013"/>
                  <a:gd name="connsiteX2" fmla="*/ 24345 w 26125"/>
                  <a:gd name="connsiteY2" fmla="*/ 3503 h 14013"/>
                  <a:gd name="connsiteX3" fmla="*/ 26126 w 26125"/>
                  <a:gd name="connsiteY3" fmla="*/ 7007 h 14013"/>
                  <a:gd name="connsiteX4" fmla="*/ 13063 w 26125"/>
                  <a:gd name="connsiteY4" fmla="*/ 14013 h 14013"/>
                  <a:gd name="connsiteX5" fmla="*/ 0 w 26125"/>
                  <a:gd name="connsiteY5" fmla="*/ 7007 h 14013"/>
                  <a:gd name="connsiteX6" fmla="*/ 13063 w 26125"/>
                  <a:gd name="connsiteY6" fmla="*/ 0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3">
                    <a:moveTo>
                      <a:pt x="13063" y="59"/>
                    </a:moveTo>
                    <a:cubicBezTo>
                      <a:pt x="15260" y="59"/>
                      <a:pt x="17338" y="356"/>
                      <a:pt x="19119" y="831"/>
                    </a:cubicBezTo>
                    <a:cubicBezTo>
                      <a:pt x="20722" y="1900"/>
                      <a:pt x="22504" y="2791"/>
                      <a:pt x="24345" y="3503"/>
                    </a:cubicBezTo>
                    <a:cubicBezTo>
                      <a:pt x="25473" y="4513"/>
                      <a:pt x="26126" y="5760"/>
                      <a:pt x="26126" y="7007"/>
                    </a:cubicBezTo>
                    <a:cubicBezTo>
                      <a:pt x="26126" y="10866"/>
                      <a:pt x="20248" y="14013"/>
                      <a:pt x="13063" y="14013"/>
                    </a:cubicBezTo>
                    <a:cubicBezTo>
                      <a:pt x="5878" y="14013"/>
                      <a:pt x="0" y="10866"/>
                      <a:pt x="0" y="7007"/>
                    </a:cubicBezTo>
                    <a:cubicBezTo>
                      <a:pt x="0" y="3147"/>
                      <a:pt x="5878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94" name="Graphic 4">
                <a:extLst>
                  <a:ext uri="{FF2B5EF4-FFF2-40B4-BE49-F238E27FC236}">
                    <a16:creationId xmlns:a16="http://schemas.microsoft.com/office/drawing/2014/main" id="{A615DAC4-915A-2C8E-D77C-7F7611D57E92}"/>
                  </a:ext>
                </a:extLst>
              </p:cNvPr>
              <p:cNvGrpSpPr/>
              <p:nvPr/>
            </p:nvGrpSpPr>
            <p:grpSpPr>
              <a:xfrm>
                <a:off x="8327771" y="2474121"/>
                <a:ext cx="106768" cy="292317"/>
                <a:chOff x="7440162" y="5506740"/>
                <a:chExt cx="12414" cy="33988"/>
              </a:xfrm>
              <a:solidFill>
                <a:schemeClr val="accent1"/>
              </a:solidFill>
            </p:grpSpPr>
            <p:sp>
              <p:nvSpPr>
                <p:cNvPr id="9012" name="Freeform: Shape 9011">
                  <a:extLst>
                    <a:ext uri="{FF2B5EF4-FFF2-40B4-BE49-F238E27FC236}">
                      <a16:creationId xmlns:a16="http://schemas.microsoft.com/office/drawing/2014/main" id="{6666607F-0975-C41E-9101-76B813B87F75}"/>
                    </a:ext>
                  </a:extLst>
                </p:cNvPr>
                <p:cNvSpPr/>
                <p:nvPr/>
              </p:nvSpPr>
              <p:spPr>
                <a:xfrm>
                  <a:off x="7443776" y="5509913"/>
                  <a:ext cx="6306" cy="24700"/>
                </a:xfrm>
                <a:custGeom>
                  <a:avLst/>
                  <a:gdLst>
                    <a:gd name="connsiteX0" fmla="*/ 1200 w 6306"/>
                    <a:gd name="connsiteY0" fmla="*/ 890 h 24700"/>
                    <a:gd name="connsiteX1" fmla="*/ 3457 w 6306"/>
                    <a:gd name="connsiteY1" fmla="*/ 0 h 24700"/>
                    <a:gd name="connsiteX2" fmla="*/ 3516 w 6306"/>
                    <a:gd name="connsiteY2" fmla="*/ 119 h 24700"/>
                    <a:gd name="connsiteX3" fmla="*/ 1616 w 6306"/>
                    <a:gd name="connsiteY3" fmla="*/ 8491 h 24700"/>
                    <a:gd name="connsiteX4" fmla="*/ 6306 w 6306"/>
                    <a:gd name="connsiteY4" fmla="*/ 21197 h 24700"/>
                    <a:gd name="connsiteX5" fmla="*/ 4941 w 6306"/>
                    <a:gd name="connsiteY5" fmla="*/ 24701 h 24700"/>
                    <a:gd name="connsiteX6" fmla="*/ 1260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1200" y="890"/>
                      </a:moveTo>
                      <a:cubicBezTo>
                        <a:pt x="1556" y="475"/>
                        <a:pt x="2150" y="0"/>
                        <a:pt x="3457" y="0"/>
                      </a:cubicBezTo>
                      <a:cubicBezTo>
                        <a:pt x="3457" y="0"/>
                        <a:pt x="3457" y="59"/>
                        <a:pt x="3516" y="119"/>
                      </a:cubicBezTo>
                      <a:cubicBezTo>
                        <a:pt x="2328" y="2791"/>
                        <a:pt x="1735" y="5640"/>
                        <a:pt x="1616" y="8491"/>
                      </a:cubicBezTo>
                      <a:cubicBezTo>
                        <a:pt x="1378" y="12766"/>
                        <a:pt x="3397" y="17575"/>
                        <a:pt x="6306" y="21197"/>
                      </a:cubicBezTo>
                      <a:cubicBezTo>
                        <a:pt x="5891" y="22385"/>
                        <a:pt x="5416" y="23572"/>
                        <a:pt x="4941" y="24701"/>
                      </a:cubicBezTo>
                      <a:cubicBezTo>
                        <a:pt x="1141" y="15735"/>
                        <a:pt x="-1769" y="4275"/>
                        <a:pt x="1260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3" name="Freeform: Shape 9012">
                  <a:extLst>
                    <a:ext uri="{FF2B5EF4-FFF2-40B4-BE49-F238E27FC236}">
                      <a16:creationId xmlns:a16="http://schemas.microsoft.com/office/drawing/2014/main" id="{85F3B387-0308-B433-3068-2F67245B94B0}"/>
                    </a:ext>
                  </a:extLst>
                </p:cNvPr>
                <p:cNvSpPr/>
                <p:nvPr/>
              </p:nvSpPr>
              <p:spPr>
                <a:xfrm>
                  <a:off x="7440162" y="5506740"/>
                  <a:ext cx="12414" cy="33988"/>
                </a:xfrm>
                <a:custGeom>
                  <a:avLst/>
                  <a:gdLst>
                    <a:gd name="connsiteX0" fmla="*/ 2083 w 12414"/>
                    <a:gd name="connsiteY0" fmla="*/ 2044 h 33988"/>
                    <a:gd name="connsiteX1" fmla="*/ 8436 w 12414"/>
                    <a:gd name="connsiteY1" fmla="*/ 85 h 33988"/>
                    <a:gd name="connsiteX2" fmla="*/ 8852 w 12414"/>
                    <a:gd name="connsiteY2" fmla="*/ 85 h 33988"/>
                    <a:gd name="connsiteX3" fmla="*/ 7071 w 12414"/>
                    <a:gd name="connsiteY3" fmla="*/ 3291 h 33988"/>
                    <a:gd name="connsiteX4" fmla="*/ 7011 w 12414"/>
                    <a:gd name="connsiteY4" fmla="*/ 3172 h 33988"/>
                    <a:gd name="connsiteX5" fmla="*/ 4755 w 12414"/>
                    <a:gd name="connsiteY5" fmla="*/ 4063 h 33988"/>
                    <a:gd name="connsiteX6" fmla="*/ 8436 w 12414"/>
                    <a:gd name="connsiteY6" fmla="*/ 27813 h 33988"/>
                    <a:gd name="connsiteX7" fmla="*/ 9802 w 12414"/>
                    <a:gd name="connsiteY7" fmla="*/ 24310 h 33988"/>
                    <a:gd name="connsiteX8" fmla="*/ 12058 w 12414"/>
                    <a:gd name="connsiteY8" fmla="*/ 26745 h 33988"/>
                    <a:gd name="connsiteX9" fmla="*/ 12414 w 12414"/>
                    <a:gd name="connsiteY9" fmla="*/ 27042 h 33988"/>
                    <a:gd name="connsiteX10" fmla="*/ 10277 w 12414"/>
                    <a:gd name="connsiteY10" fmla="*/ 31970 h 33988"/>
                    <a:gd name="connsiteX11" fmla="*/ 10633 w 12414"/>
                    <a:gd name="connsiteY11" fmla="*/ 32682 h 33988"/>
                    <a:gd name="connsiteX12" fmla="*/ 9743 w 12414"/>
                    <a:gd name="connsiteY12" fmla="*/ 33039 h 33988"/>
                    <a:gd name="connsiteX13" fmla="*/ 9268 w 12414"/>
                    <a:gd name="connsiteY13" fmla="*/ 33989 h 33988"/>
                    <a:gd name="connsiteX14" fmla="*/ 8377 w 12414"/>
                    <a:gd name="connsiteY14" fmla="*/ 33633 h 33988"/>
                    <a:gd name="connsiteX15" fmla="*/ 7486 w 12414"/>
                    <a:gd name="connsiteY15" fmla="*/ 33989 h 33988"/>
                    <a:gd name="connsiteX16" fmla="*/ 7011 w 12414"/>
                    <a:gd name="connsiteY16" fmla="*/ 33039 h 33988"/>
                    <a:gd name="connsiteX17" fmla="*/ 6120 w 12414"/>
                    <a:gd name="connsiteY17" fmla="*/ 32682 h 33988"/>
                    <a:gd name="connsiteX18" fmla="*/ 6477 w 12414"/>
                    <a:gd name="connsiteY18" fmla="*/ 31970 h 33988"/>
                    <a:gd name="connsiteX19" fmla="*/ 1964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2083" y="2044"/>
                      </a:moveTo>
                      <a:cubicBezTo>
                        <a:pt x="3152" y="857"/>
                        <a:pt x="5052" y="-331"/>
                        <a:pt x="8436" y="85"/>
                      </a:cubicBezTo>
                      <a:cubicBezTo>
                        <a:pt x="8555" y="85"/>
                        <a:pt x="8733" y="85"/>
                        <a:pt x="8852" y="85"/>
                      </a:cubicBezTo>
                      <a:cubicBezTo>
                        <a:pt x="8139" y="1094"/>
                        <a:pt x="7546" y="2163"/>
                        <a:pt x="7071" y="3291"/>
                      </a:cubicBezTo>
                      <a:cubicBezTo>
                        <a:pt x="7071" y="3291"/>
                        <a:pt x="7071" y="3231"/>
                        <a:pt x="7011" y="3172"/>
                      </a:cubicBezTo>
                      <a:cubicBezTo>
                        <a:pt x="5705" y="3172"/>
                        <a:pt x="5111" y="3647"/>
                        <a:pt x="4755" y="4063"/>
                      </a:cubicBezTo>
                      <a:cubicBezTo>
                        <a:pt x="1727" y="7447"/>
                        <a:pt x="4636" y="18848"/>
                        <a:pt x="8436" y="27813"/>
                      </a:cubicBezTo>
                      <a:cubicBezTo>
                        <a:pt x="8911" y="26685"/>
                        <a:pt x="9386" y="25498"/>
                        <a:pt x="9802" y="24310"/>
                      </a:cubicBezTo>
                      <a:cubicBezTo>
                        <a:pt x="10515" y="25201"/>
                        <a:pt x="11287" y="26032"/>
                        <a:pt x="12058" y="26745"/>
                      </a:cubicBezTo>
                      <a:cubicBezTo>
                        <a:pt x="12177" y="26864"/>
                        <a:pt x="12296" y="26923"/>
                        <a:pt x="12414" y="27042"/>
                      </a:cubicBezTo>
                      <a:cubicBezTo>
                        <a:pt x="11702" y="28882"/>
                        <a:pt x="10930" y="30604"/>
                        <a:pt x="10277" y="31970"/>
                      </a:cubicBezTo>
                      <a:cubicBezTo>
                        <a:pt x="10396" y="32207"/>
                        <a:pt x="10515" y="32445"/>
                        <a:pt x="10633" y="32682"/>
                      </a:cubicBezTo>
                      <a:lnTo>
                        <a:pt x="9743" y="33039"/>
                      </a:lnTo>
                      <a:cubicBezTo>
                        <a:pt x="9564" y="33395"/>
                        <a:pt x="9386" y="33692"/>
                        <a:pt x="9268" y="33989"/>
                      </a:cubicBezTo>
                      <a:lnTo>
                        <a:pt x="8377" y="33633"/>
                      </a:lnTo>
                      <a:lnTo>
                        <a:pt x="7486" y="33989"/>
                      </a:lnTo>
                      <a:cubicBezTo>
                        <a:pt x="7486" y="33989"/>
                        <a:pt x="7190" y="33395"/>
                        <a:pt x="7011" y="33039"/>
                      </a:cubicBezTo>
                      <a:lnTo>
                        <a:pt x="6120" y="32682"/>
                      </a:lnTo>
                      <a:cubicBezTo>
                        <a:pt x="6120" y="32682"/>
                        <a:pt x="6358" y="32207"/>
                        <a:pt x="6477" y="31970"/>
                      </a:cubicBezTo>
                      <a:cubicBezTo>
                        <a:pt x="2914" y="24310"/>
                        <a:pt x="-3142" y="7863"/>
                        <a:pt x="1964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95" name="Freeform: Shape 8994">
                <a:extLst>
                  <a:ext uri="{FF2B5EF4-FFF2-40B4-BE49-F238E27FC236}">
                    <a16:creationId xmlns:a16="http://schemas.microsoft.com/office/drawing/2014/main" id="{04671754-A046-AA65-837E-EE9EC4E23DF7}"/>
                  </a:ext>
                </a:extLst>
              </p:cNvPr>
              <p:cNvSpPr/>
              <p:nvPr/>
            </p:nvSpPr>
            <p:spPr>
              <a:xfrm>
                <a:off x="6755446" y="2724571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6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6"/>
                      <a:pt x="29748" y="53676"/>
                    </a:cubicBezTo>
                    <a:cubicBezTo>
                      <a:pt x="13318" y="53676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6" name="Freeform: Shape 8995">
                <a:extLst>
                  <a:ext uri="{FF2B5EF4-FFF2-40B4-BE49-F238E27FC236}">
                    <a16:creationId xmlns:a16="http://schemas.microsoft.com/office/drawing/2014/main" id="{3C19DEBA-E66A-7007-CF79-E428521E7FD9}"/>
                  </a:ext>
                </a:extLst>
              </p:cNvPr>
              <p:cNvSpPr/>
              <p:nvPr/>
            </p:nvSpPr>
            <p:spPr>
              <a:xfrm>
                <a:off x="6919373" y="2675548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21376 w 21375"/>
                  <a:gd name="connsiteY1" fmla="*/ 5700 h 11400"/>
                  <a:gd name="connsiteX2" fmla="*/ 10688 w 21375"/>
                  <a:gd name="connsiteY2" fmla="*/ 11400 h 11400"/>
                  <a:gd name="connsiteX3" fmla="*/ 0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16566" y="0"/>
                      <a:pt x="21376" y="2553"/>
                      <a:pt x="21376" y="5700"/>
                    </a:cubicBezTo>
                    <a:cubicBezTo>
                      <a:pt x="21376" y="8847"/>
                      <a:pt x="16625" y="11400"/>
                      <a:pt x="10688" y="11400"/>
                    </a:cubicBezTo>
                    <a:cubicBezTo>
                      <a:pt x="4750" y="11400"/>
                      <a:pt x="0" y="8847"/>
                      <a:pt x="0" y="5700"/>
                    </a:cubicBezTo>
                    <a:cubicBezTo>
                      <a:pt x="0" y="2553"/>
                      <a:pt x="4750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997" name="Graphic 4">
                <a:extLst>
                  <a:ext uri="{FF2B5EF4-FFF2-40B4-BE49-F238E27FC236}">
                    <a16:creationId xmlns:a16="http://schemas.microsoft.com/office/drawing/2014/main" id="{670F82D5-3F29-548A-6524-E41C1E057F3E}"/>
                  </a:ext>
                </a:extLst>
              </p:cNvPr>
              <p:cNvGrpSpPr/>
              <p:nvPr/>
            </p:nvGrpSpPr>
            <p:grpSpPr>
              <a:xfrm>
                <a:off x="6952898" y="2480796"/>
                <a:ext cx="89042" cy="238159"/>
                <a:chOff x="7280304" y="5507516"/>
                <a:chExt cx="10353" cy="27691"/>
              </a:xfrm>
              <a:solidFill>
                <a:schemeClr val="accent5"/>
              </a:solidFill>
            </p:grpSpPr>
            <p:sp>
              <p:nvSpPr>
                <p:cNvPr id="9010" name="Freeform: Shape 9009">
                  <a:extLst>
                    <a:ext uri="{FF2B5EF4-FFF2-40B4-BE49-F238E27FC236}">
                      <a16:creationId xmlns:a16="http://schemas.microsoft.com/office/drawing/2014/main" id="{A56FA80C-388D-F5DB-D158-7B638FD3DC11}"/>
                    </a:ext>
                  </a:extLst>
                </p:cNvPr>
                <p:cNvSpPr/>
                <p:nvPr/>
              </p:nvSpPr>
              <p:spPr>
                <a:xfrm>
                  <a:off x="7283121" y="5510091"/>
                  <a:ext cx="5042" cy="20128"/>
                </a:xfrm>
                <a:custGeom>
                  <a:avLst/>
                  <a:gdLst>
                    <a:gd name="connsiteX0" fmla="*/ 1004 w 5042"/>
                    <a:gd name="connsiteY0" fmla="*/ 712 h 20128"/>
                    <a:gd name="connsiteX1" fmla="*/ 2845 w 5042"/>
                    <a:gd name="connsiteY1" fmla="*/ 0 h 20128"/>
                    <a:gd name="connsiteX2" fmla="*/ 3023 w 5042"/>
                    <a:gd name="connsiteY2" fmla="*/ 238 h 20128"/>
                    <a:gd name="connsiteX3" fmla="*/ 2667 w 5042"/>
                    <a:gd name="connsiteY3" fmla="*/ 3385 h 20128"/>
                    <a:gd name="connsiteX4" fmla="*/ 3558 w 5042"/>
                    <a:gd name="connsiteY4" fmla="*/ 9263 h 20128"/>
                    <a:gd name="connsiteX5" fmla="*/ 2548 w 5042"/>
                    <a:gd name="connsiteY5" fmla="*/ 12588 h 20128"/>
                    <a:gd name="connsiteX6" fmla="*/ 5042 w 5042"/>
                    <a:gd name="connsiteY6" fmla="*/ 17516 h 20128"/>
                    <a:gd name="connsiteX7" fmla="*/ 4033 w 5042"/>
                    <a:gd name="connsiteY7" fmla="*/ 20129 h 20128"/>
                    <a:gd name="connsiteX8" fmla="*/ 1004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1004" y="712"/>
                      </a:moveTo>
                      <a:cubicBezTo>
                        <a:pt x="1302" y="356"/>
                        <a:pt x="1776" y="0"/>
                        <a:pt x="2845" y="0"/>
                      </a:cubicBezTo>
                      <a:cubicBezTo>
                        <a:pt x="2845" y="59"/>
                        <a:pt x="2964" y="119"/>
                        <a:pt x="3023" y="238"/>
                      </a:cubicBezTo>
                      <a:cubicBezTo>
                        <a:pt x="2845" y="1306"/>
                        <a:pt x="2726" y="2316"/>
                        <a:pt x="2667" y="3385"/>
                      </a:cubicBezTo>
                      <a:cubicBezTo>
                        <a:pt x="2548" y="5285"/>
                        <a:pt x="2904" y="7303"/>
                        <a:pt x="3558" y="9263"/>
                      </a:cubicBezTo>
                      <a:cubicBezTo>
                        <a:pt x="2904" y="10272"/>
                        <a:pt x="2548" y="11400"/>
                        <a:pt x="2548" y="12588"/>
                      </a:cubicBezTo>
                      <a:cubicBezTo>
                        <a:pt x="2548" y="14547"/>
                        <a:pt x="3498" y="16269"/>
                        <a:pt x="5042" y="17516"/>
                      </a:cubicBezTo>
                      <a:cubicBezTo>
                        <a:pt x="4686" y="18407"/>
                        <a:pt x="4389" y="19297"/>
                        <a:pt x="4033" y="20129"/>
                      </a:cubicBezTo>
                      <a:cubicBezTo>
                        <a:pt x="945" y="12826"/>
                        <a:pt x="-1430" y="3503"/>
                        <a:pt x="1004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1" name="Freeform: Shape 9010">
                  <a:extLst>
                    <a:ext uri="{FF2B5EF4-FFF2-40B4-BE49-F238E27FC236}">
                      <a16:creationId xmlns:a16="http://schemas.microsoft.com/office/drawing/2014/main" id="{38AB628D-75E2-CCB1-81AD-92CD839B05AA}"/>
                    </a:ext>
                  </a:extLst>
                </p:cNvPr>
                <p:cNvSpPr/>
                <p:nvPr/>
              </p:nvSpPr>
              <p:spPr>
                <a:xfrm>
                  <a:off x="7280304" y="5507516"/>
                  <a:ext cx="10353" cy="27691"/>
                </a:xfrm>
                <a:custGeom>
                  <a:avLst/>
                  <a:gdLst>
                    <a:gd name="connsiteX0" fmla="*/ 1624 w 10353"/>
                    <a:gd name="connsiteY0" fmla="*/ 1684 h 27691"/>
                    <a:gd name="connsiteX1" fmla="*/ 6493 w 10353"/>
                    <a:gd name="connsiteY1" fmla="*/ 22 h 27691"/>
                    <a:gd name="connsiteX2" fmla="*/ 5840 w 10353"/>
                    <a:gd name="connsiteY2" fmla="*/ 2753 h 27691"/>
                    <a:gd name="connsiteX3" fmla="*/ 5662 w 10353"/>
                    <a:gd name="connsiteY3" fmla="*/ 2515 h 27691"/>
                    <a:gd name="connsiteX4" fmla="*/ 3821 w 10353"/>
                    <a:gd name="connsiteY4" fmla="*/ 3228 h 27691"/>
                    <a:gd name="connsiteX5" fmla="*/ 6850 w 10353"/>
                    <a:gd name="connsiteY5" fmla="*/ 22644 h 27691"/>
                    <a:gd name="connsiteX6" fmla="*/ 7859 w 10353"/>
                    <a:gd name="connsiteY6" fmla="*/ 20032 h 27691"/>
                    <a:gd name="connsiteX7" fmla="*/ 10353 w 10353"/>
                    <a:gd name="connsiteY7" fmla="*/ 21397 h 27691"/>
                    <a:gd name="connsiteX8" fmla="*/ 8394 w 10353"/>
                    <a:gd name="connsiteY8" fmla="*/ 26029 h 27691"/>
                    <a:gd name="connsiteX9" fmla="*/ 8690 w 10353"/>
                    <a:gd name="connsiteY9" fmla="*/ 26622 h 27691"/>
                    <a:gd name="connsiteX10" fmla="*/ 7978 w 10353"/>
                    <a:gd name="connsiteY10" fmla="*/ 26919 h 27691"/>
                    <a:gd name="connsiteX11" fmla="*/ 7562 w 10353"/>
                    <a:gd name="connsiteY11" fmla="*/ 27691 h 27691"/>
                    <a:gd name="connsiteX12" fmla="*/ 6850 w 10353"/>
                    <a:gd name="connsiteY12" fmla="*/ 27394 h 27691"/>
                    <a:gd name="connsiteX13" fmla="*/ 6137 w 10353"/>
                    <a:gd name="connsiteY13" fmla="*/ 27691 h 27691"/>
                    <a:gd name="connsiteX14" fmla="*/ 5721 w 10353"/>
                    <a:gd name="connsiteY14" fmla="*/ 26919 h 27691"/>
                    <a:gd name="connsiteX15" fmla="*/ 5009 w 10353"/>
                    <a:gd name="connsiteY15" fmla="*/ 26622 h 27691"/>
                    <a:gd name="connsiteX16" fmla="*/ 5306 w 10353"/>
                    <a:gd name="connsiteY16" fmla="*/ 26029 h 27691"/>
                    <a:gd name="connsiteX17" fmla="*/ 1624 w 10353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3" h="27691">
                      <a:moveTo>
                        <a:pt x="1624" y="1684"/>
                      </a:moveTo>
                      <a:cubicBezTo>
                        <a:pt x="2456" y="794"/>
                        <a:pt x="3940" y="-156"/>
                        <a:pt x="6493" y="22"/>
                      </a:cubicBezTo>
                      <a:cubicBezTo>
                        <a:pt x="6197" y="912"/>
                        <a:pt x="6018" y="1862"/>
                        <a:pt x="5840" y="2753"/>
                      </a:cubicBezTo>
                      <a:cubicBezTo>
                        <a:pt x="5840" y="2694"/>
                        <a:pt x="5721" y="2575"/>
                        <a:pt x="5662" y="2515"/>
                      </a:cubicBezTo>
                      <a:cubicBezTo>
                        <a:pt x="4593" y="2515"/>
                        <a:pt x="4119" y="2931"/>
                        <a:pt x="3821" y="3228"/>
                      </a:cubicBezTo>
                      <a:cubicBezTo>
                        <a:pt x="1328" y="5959"/>
                        <a:pt x="3703" y="15282"/>
                        <a:pt x="6850" y="22644"/>
                      </a:cubicBezTo>
                      <a:cubicBezTo>
                        <a:pt x="7206" y="21813"/>
                        <a:pt x="7562" y="20922"/>
                        <a:pt x="7859" y="20032"/>
                      </a:cubicBezTo>
                      <a:cubicBezTo>
                        <a:pt x="8572" y="20626"/>
                        <a:pt x="9403" y="21100"/>
                        <a:pt x="10353" y="21397"/>
                      </a:cubicBezTo>
                      <a:cubicBezTo>
                        <a:pt x="9700" y="23119"/>
                        <a:pt x="8987" y="24722"/>
                        <a:pt x="8394" y="26029"/>
                      </a:cubicBezTo>
                      <a:cubicBezTo>
                        <a:pt x="8512" y="26207"/>
                        <a:pt x="8572" y="26444"/>
                        <a:pt x="8690" y="26622"/>
                      </a:cubicBezTo>
                      <a:lnTo>
                        <a:pt x="7978" y="26919"/>
                      </a:lnTo>
                      <a:cubicBezTo>
                        <a:pt x="7978" y="26919"/>
                        <a:pt x="7740" y="27454"/>
                        <a:pt x="7562" y="27691"/>
                      </a:cubicBezTo>
                      <a:lnTo>
                        <a:pt x="6850" y="27394"/>
                      </a:lnTo>
                      <a:lnTo>
                        <a:pt x="6137" y="27691"/>
                      </a:lnTo>
                      <a:cubicBezTo>
                        <a:pt x="6137" y="27691"/>
                        <a:pt x="5900" y="27216"/>
                        <a:pt x="5721" y="26919"/>
                      </a:cubicBezTo>
                      <a:lnTo>
                        <a:pt x="5009" y="26622"/>
                      </a:lnTo>
                      <a:cubicBezTo>
                        <a:pt x="5009" y="26622"/>
                        <a:pt x="5187" y="26207"/>
                        <a:pt x="5306" y="26029"/>
                      </a:cubicBezTo>
                      <a:cubicBezTo>
                        <a:pt x="2396" y="19794"/>
                        <a:pt x="-2591" y="6375"/>
                        <a:pt x="1624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998" name="Freeform: Shape 8997">
                <a:extLst>
                  <a:ext uri="{FF2B5EF4-FFF2-40B4-BE49-F238E27FC236}">
                    <a16:creationId xmlns:a16="http://schemas.microsoft.com/office/drawing/2014/main" id="{99912938-C1C3-6E3B-3662-A7B3F6C8044B}"/>
                  </a:ext>
                </a:extLst>
              </p:cNvPr>
              <p:cNvSpPr/>
              <p:nvPr/>
            </p:nvSpPr>
            <p:spPr>
              <a:xfrm>
                <a:off x="1107907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9" name="Freeform: Shape 8998">
                <a:extLst>
                  <a:ext uri="{FF2B5EF4-FFF2-40B4-BE49-F238E27FC236}">
                    <a16:creationId xmlns:a16="http://schemas.microsoft.com/office/drawing/2014/main" id="{07B57996-1130-EC21-AF55-2A809D36F408}"/>
                  </a:ext>
                </a:extLst>
              </p:cNvPr>
              <p:cNvSpPr/>
              <p:nvPr/>
            </p:nvSpPr>
            <p:spPr>
              <a:xfrm>
                <a:off x="1284606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22919 w 22919"/>
                  <a:gd name="connsiteY1" fmla="*/ 6175 h 12350"/>
                  <a:gd name="connsiteX2" fmla="*/ 11460 w 22919"/>
                  <a:gd name="connsiteY2" fmla="*/ 12350 h 12350"/>
                  <a:gd name="connsiteX3" fmla="*/ 0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17813" y="0"/>
                      <a:pt x="22919" y="2731"/>
                      <a:pt x="22919" y="6175"/>
                    </a:cubicBezTo>
                    <a:cubicBezTo>
                      <a:pt x="22919" y="9619"/>
                      <a:pt x="17754" y="12350"/>
                      <a:pt x="11460" y="12350"/>
                    </a:cubicBezTo>
                    <a:cubicBezTo>
                      <a:pt x="5166" y="12350"/>
                      <a:pt x="0" y="9619"/>
                      <a:pt x="0" y="6175"/>
                    </a:cubicBezTo>
                    <a:cubicBezTo>
                      <a:pt x="0" y="2731"/>
                      <a:pt x="5166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000" name="Graphic 4">
                <a:extLst>
                  <a:ext uri="{FF2B5EF4-FFF2-40B4-BE49-F238E27FC236}">
                    <a16:creationId xmlns:a16="http://schemas.microsoft.com/office/drawing/2014/main" id="{30080ED4-F367-1220-250F-6A5229E2F062}"/>
                  </a:ext>
                </a:extLst>
              </p:cNvPr>
              <p:cNvGrpSpPr/>
              <p:nvPr/>
            </p:nvGrpSpPr>
            <p:grpSpPr>
              <a:xfrm>
                <a:off x="1355079" y="1956426"/>
                <a:ext cx="91123" cy="256960"/>
                <a:chOff x="6629439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9008" name="Freeform: Shape 9007">
                  <a:extLst>
                    <a:ext uri="{FF2B5EF4-FFF2-40B4-BE49-F238E27FC236}">
                      <a16:creationId xmlns:a16="http://schemas.microsoft.com/office/drawing/2014/main" id="{7033AFA0-68BE-E17B-5AAB-95D25F4279F7}"/>
                    </a:ext>
                  </a:extLst>
                </p:cNvPr>
                <p:cNvSpPr/>
                <p:nvPr/>
              </p:nvSpPr>
              <p:spPr>
                <a:xfrm>
                  <a:off x="6631992" y="5449349"/>
                  <a:ext cx="5033" cy="21672"/>
                </a:xfrm>
                <a:custGeom>
                  <a:avLst/>
                  <a:gdLst>
                    <a:gd name="connsiteX0" fmla="*/ 1306 w 5033"/>
                    <a:gd name="connsiteY0" fmla="*/ 14606 h 21672"/>
                    <a:gd name="connsiteX1" fmla="*/ 1009 w 5033"/>
                    <a:gd name="connsiteY1" fmla="*/ 9441 h 21672"/>
                    <a:gd name="connsiteX2" fmla="*/ 2494 w 5033"/>
                    <a:gd name="connsiteY2" fmla="*/ 4275 h 21672"/>
                    <a:gd name="connsiteX3" fmla="*/ 1959 w 5033"/>
                    <a:gd name="connsiteY3" fmla="*/ 0 h 21672"/>
                    <a:gd name="connsiteX4" fmla="*/ 1959 w 5033"/>
                    <a:gd name="connsiteY4" fmla="*/ 0 h 21672"/>
                    <a:gd name="connsiteX5" fmla="*/ 3919 w 5033"/>
                    <a:gd name="connsiteY5" fmla="*/ 772 h 21672"/>
                    <a:gd name="connsiteX6" fmla="*/ 712 w 5033"/>
                    <a:gd name="connsiteY6" fmla="*/ 21672 h 21672"/>
                    <a:gd name="connsiteX7" fmla="*/ 0 w 5033"/>
                    <a:gd name="connsiteY7" fmla="*/ 19891 h 21672"/>
                    <a:gd name="connsiteX8" fmla="*/ 1306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1306" y="14606"/>
                      </a:moveTo>
                      <a:cubicBezTo>
                        <a:pt x="890" y="13003"/>
                        <a:pt x="831" y="11400"/>
                        <a:pt x="1009" y="9441"/>
                      </a:cubicBezTo>
                      <a:cubicBezTo>
                        <a:pt x="1187" y="8075"/>
                        <a:pt x="1841" y="5938"/>
                        <a:pt x="2494" y="4275"/>
                      </a:cubicBezTo>
                      <a:cubicBezTo>
                        <a:pt x="3087" y="2850"/>
                        <a:pt x="2791" y="1306"/>
                        <a:pt x="1959" y="0"/>
                      </a:cubicBezTo>
                      <a:cubicBezTo>
                        <a:pt x="1959" y="0"/>
                        <a:pt x="1959" y="0"/>
                        <a:pt x="1959" y="0"/>
                      </a:cubicBezTo>
                      <a:cubicBezTo>
                        <a:pt x="3087" y="0"/>
                        <a:pt x="3622" y="416"/>
                        <a:pt x="3919" y="772"/>
                      </a:cubicBezTo>
                      <a:cubicBezTo>
                        <a:pt x="6591" y="3741"/>
                        <a:pt x="4038" y="13775"/>
                        <a:pt x="712" y="21672"/>
                      </a:cubicBezTo>
                      <a:cubicBezTo>
                        <a:pt x="475" y="21079"/>
                        <a:pt x="237" y="20485"/>
                        <a:pt x="0" y="19891"/>
                      </a:cubicBezTo>
                      <a:cubicBezTo>
                        <a:pt x="1306" y="18466"/>
                        <a:pt x="1781" y="16507"/>
                        <a:pt x="1306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09" name="Freeform: Shape 9008">
                  <a:extLst>
                    <a:ext uri="{FF2B5EF4-FFF2-40B4-BE49-F238E27FC236}">
                      <a16:creationId xmlns:a16="http://schemas.microsoft.com/office/drawing/2014/main" id="{95E4AEB9-B1D9-033A-A1D7-6389275B49AC}"/>
                    </a:ext>
                  </a:extLst>
                </p:cNvPr>
                <p:cNvSpPr/>
                <p:nvPr/>
              </p:nvSpPr>
              <p:spPr>
                <a:xfrm>
                  <a:off x="6629439" y="5446547"/>
                  <a:ext cx="10595" cy="29877"/>
                </a:xfrm>
                <a:custGeom>
                  <a:avLst/>
                  <a:gdLst>
                    <a:gd name="connsiteX0" fmla="*/ 0 w 10595"/>
                    <a:gd name="connsiteY0" fmla="*/ 24415 h 29877"/>
                    <a:gd name="connsiteX1" fmla="*/ 2553 w 10595"/>
                    <a:gd name="connsiteY1" fmla="*/ 22693 h 29877"/>
                    <a:gd name="connsiteX2" fmla="*/ 3266 w 10595"/>
                    <a:gd name="connsiteY2" fmla="*/ 24474 h 29877"/>
                    <a:gd name="connsiteX3" fmla="*/ 6472 w 10595"/>
                    <a:gd name="connsiteY3" fmla="*/ 3573 h 29877"/>
                    <a:gd name="connsiteX4" fmla="*/ 4512 w 10595"/>
                    <a:gd name="connsiteY4" fmla="*/ 2801 h 29877"/>
                    <a:gd name="connsiteX5" fmla="*/ 4512 w 10595"/>
                    <a:gd name="connsiteY5" fmla="*/ 2801 h 29877"/>
                    <a:gd name="connsiteX6" fmla="*/ 1187 w 10595"/>
                    <a:gd name="connsiteY6" fmla="*/ 70 h 29877"/>
                    <a:gd name="connsiteX7" fmla="*/ 3266 w 10595"/>
                    <a:gd name="connsiteY7" fmla="*/ 70 h 29877"/>
                    <a:gd name="connsiteX8" fmla="*/ 8847 w 10595"/>
                    <a:gd name="connsiteY8" fmla="*/ 1792 h 29877"/>
                    <a:gd name="connsiteX9" fmla="*/ 4928 w 10595"/>
                    <a:gd name="connsiteY9" fmla="*/ 28037 h 29877"/>
                    <a:gd name="connsiteX10" fmla="*/ 5225 w 10595"/>
                    <a:gd name="connsiteY10" fmla="*/ 28690 h 29877"/>
                    <a:gd name="connsiteX11" fmla="*/ 4453 w 10595"/>
                    <a:gd name="connsiteY11" fmla="*/ 29046 h 29877"/>
                    <a:gd name="connsiteX12" fmla="*/ 4038 w 10595"/>
                    <a:gd name="connsiteY12" fmla="*/ 29877 h 29877"/>
                    <a:gd name="connsiteX13" fmla="*/ 3266 w 10595"/>
                    <a:gd name="connsiteY13" fmla="*/ 29521 h 29877"/>
                    <a:gd name="connsiteX14" fmla="*/ 2494 w 10595"/>
                    <a:gd name="connsiteY14" fmla="*/ 29877 h 29877"/>
                    <a:gd name="connsiteX15" fmla="*/ 2078 w 10595"/>
                    <a:gd name="connsiteY15" fmla="*/ 29046 h 29877"/>
                    <a:gd name="connsiteX16" fmla="*/ 1306 w 10595"/>
                    <a:gd name="connsiteY16" fmla="*/ 28690 h 29877"/>
                    <a:gd name="connsiteX17" fmla="*/ 1603 w 10595"/>
                    <a:gd name="connsiteY17" fmla="*/ 28037 h 29877"/>
                    <a:gd name="connsiteX18" fmla="*/ 0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0" y="24415"/>
                      </a:moveTo>
                      <a:cubicBezTo>
                        <a:pt x="1009" y="24058"/>
                        <a:pt x="1900" y="23464"/>
                        <a:pt x="2553" y="22693"/>
                      </a:cubicBezTo>
                      <a:cubicBezTo>
                        <a:pt x="2791" y="23286"/>
                        <a:pt x="3028" y="23880"/>
                        <a:pt x="3266" y="24474"/>
                      </a:cubicBezTo>
                      <a:cubicBezTo>
                        <a:pt x="6591" y="16577"/>
                        <a:pt x="9144" y="6542"/>
                        <a:pt x="6472" y="3573"/>
                      </a:cubicBezTo>
                      <a:cubicBezTo>
                        <a:pt x="6175" y="3217"/>
                        <a:pt x="5640" y="2801"/>
                        <a:pt x="4512" y="2801"/>
                      </a:cubicBezTo>
                      <a:cubicBezTo>
                        <a:pt x="4512" y="2801"/>
                        <a:pt x="4512" y="2801"/>
                        <a:pt x="4512" y="2801"/>
                      </a:cubicBezTo>
                      <a:cubicBezTo>
                        <a:pt x="3740" y="1614"/>
                        <a:pt x="2553" y="605"/>
                        <a:pt x="1187" y="70"/>
                      </a:cubicBezTo>
                      <a:cubicBezTo>
                        <a:pt x="1781" y="11"/>
                        <a:pt x="2494" y="11"/>
                        <a:pt x="3266" y="70"/>
                      </a:cubicBezTo>
                      <a:cubicBezTo>
                        <a:pt x="6234" y="-286"/>
                        <a:pt x="7956" y="783"/>
                        <a:pt x="8847" y="1792"/>
                      </a:cubicBezTo>
                      <a:cubicBezTo>
                        <a:pt x="13360" y="6839"/>
                        <a:pt x="8075" y="21327"/>
                        <a:pt x="4928" y="28037"/>
                      </a:cubicBezTo>
                      <a:cubicBezTo>
                        <a:pt x="5047" y="28274"/>
                        <a:pt x="5166" y="28452"/>
                        <a:pt x="5225" y="28690"/>
                      </a:cubicBezTo>
                      <a:lnTo>
                        <a:pt x="4453" y="29046"/>
                      </a:lnTo>
                      <a:cubicBezTo>
                        <a:pt x="4334" y="29343"/>
                        <a:pt x="4156" y="29640"/>
                        <a:pt x="4038" y="29877"/>
                      </a:cubicBezTo>
                      <a:lnTo>
                        <a:pt x="3266" y="29521"/>
                      </a:lnTo>
                      <a:lnTo>
                        <a:pt x="2494" y="29877"/>
                      </a:lnTo>
                      <a:cubicBezTo>
                        <a:pt x="2494" y="29877"/>
                        <a:pt x="2197" y="29343"/>
                        <a:pt x="2078" y="29046"/>
                      </a:cubicBezTo>
                      <a:lnTo>
                        <a:pt x="1306" y="28690"/>
                      </a:lnTo>
                      <a:cubicBezTo>
                        <a:pt x="1306" y="28690"/>
                        <a:pt x="1543" y="28274"/>
                        <a:pt x="1603" y="28037"/>
                      </a:cubicBezTo>
                      <a:cubicBezTo>
                        <a:pt x="1128" y="26968"/>
                        <a:pt x="534" y="25721"/>
                        <a:pt x="0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001" name="Freeform: Shape 9000">
                <a:extLst>
                  <a:ext uri="{FF2B5EF4-FFF2-40B4-BE49-F238E27FC236}">
                    <a16:creationId xmlns:a16="http://schemas.microsoft.com/office/drawing/2014/main" id="{45926D0B-AB93-E69C-34E9-A0DCC8A65344}"/>
                  </a:ext>
                </a:extLst>
              </p:cNvPr>
              <p:cNvSpPr/>
              <p:nvPr/>
            </p:nvSpPr>
            <p:spPr>
              <a:xfrm>
                <a:off x="4935407" y="1642290"/>
                <a:ext cx="592890" cy="536023"/>
              </a:xfrm>
              <a:custGeom>
                <a:avLst/>
                <a:gdLst>
                  <a:gd name="connsiteX0" fmla="*/ 32063 w 68936"/>
                  <a:gd name="connsiteY0" fmla="*/ 27213 h 62324"/>
                  <a:gd name="connsiteX1" fmla="*/ 29629 w 68936"/>
                  <a:gd name="connsiteY1" fmla="*/ 27748 h 62324"/>
                  <a:gd name="connsiteX2" fmla="*/ 21435 w 68936"/>
                  <a:gd name="connsiteY2" fmla="*/ 14448 h 62324"/>
                  <a:gd name="connsiteX3" fmla="*/ 15616 w 68936"/>
                  <a:gd name="connsiteY3" fmla="*/ 5006 h 62324"/>
                  <a:gd name="connsiteX4" fmla="*/ 8313 w 68936"/>
                  <a:gd name="connsiteY4" fmla="*/ 10766 h 62324"/>
                  <a:gd name="connsiteX5" fmla="*/ 3859 w 68936"/>
                  <a:gd name="connsiteY5" fmla="*/ 16704 h 62324"/>
                  <a:gd name="connsiteX6" fmla="*/ 15141 w 68936"/>
                  <a:gd name="connsiteY6" fmla="*/ 22998 h 62324"/>
                  <a:gd name="connsiteX7" fmla="*/ 29451 w 68936"/>
                  <a:gd name="connsiteY7" fmla="*/ 30954 h 62324"/>
                  <a:gd name="connsiteX8" fmla="*/ 28738 w 68936"/>
                  <a:gd name="connsiteY8" fmla="*/ 33151 h 62324"/>
                  <a:gd name="connsiteX9" fmla="*/ 11935 w 68936"/>
                  <a:gd name="connsiteY9" fmla="*/ 32914 h 62324"/>
                  <a:gd name="connsiteX10" fmla="*/ 0 w 68936"/>
                  <a:gd name="connsiteY10" fmla="*/ 32736 h 62324"/>
                  <a:gd name="connsiteX11" fmla="*/ 5344 w 68936"/>
                  <a:gd name="connsiteY11" fmla="*/ 47817 h 62324"/>
                  <a:gd name="connsiteX12" fmla="*/ 17041 w 68936"/>
                  <a:gd name="connsiteY12" fmla="*/ 42117 h 62324"/>
                  <a:gd name="connsiteX13" fmla="*/ 31885 w 68936"/>
                  <a:gd name="connsiteY13" fmla="*/ 34933 h 62324"/>
                  <a:gd name="connsiteX14" fmla="*/ 33607 w 68936"/>
                  <a:gd name="connsiteY14" fmla="*/ 36595 h 62324"/>
                  <a:gd name="connsiteX15" fmla="*/ 24938 w 68936"/>
                  <a:gd name="connsiteY15" fmla="*/ 49658 h 62324"/>
                  <a:gd name="connsiteX16" fmla="*/ 18822 w 68936"/>
                  <a:gd name="connsiteY16" fmla="*/ 58921 h 62324"/>
                  <a:gd name="connsiteX17" fmla="*/ 35982 w 68936"/>
                  <a:gd name="connsiteY17" fmla="*/ 62305 h 62324"/>
                  <a:gd name="connsiteX18" fmla="*/ 36398 w 68936"/>
                  <a:gd name="connsiteY18" fmla="*/ 50311 h 62324"/>
                  <a:gd name="connsiteX19" fmla="*/ 36873 w 68936"/>
                  <a:gd name="connsiteY19" fmla="*/ 35110 h 62324"/>
                  <a:gd name="connsiteX20" fmla="*/ 39307 w 68936"/>
                  <a:gd name="connsiteY20" fmla="*/ 34576 h 62324"/>
                  <a:gd name="connsiteX21" fmla="*/ 47501 w 68936"/>
                  <a:gd name="connsiteY21" fmla="*/ 47877 h 62324"/>
                  <a:gd name="connsiteX22" fmla="*/ 53320 w 68936"/>
                  <a:gd name="connsiteY22" fmla="*/ 57317 h 62324"/>
                  <a:gd name="connsiteX23" fmla="*/ 60623 w 68936"/>
                  <a:gd name="connsiteY23" fmla="*/ 51558 h 62324"/>
                  <a:gd name="connsiteX24" fmla="*/ 65077 w 68936"/>
                  <a:gd name="connsiteY24" fmla="*/ 45620 h 62324"/>
                  <a:gd name="connsiteX25" fmla="*/ 53795 w 68936"/>
                  <a:gd name="connsiteY25" fmla="*/ 39326 h 62324"/>
                  <a:gd name="connsiteX26" fmla="*/ 39485 w 68936"/>
                  <a:gd name="connsiteY26" fmla="*/ 31370 h 62324"/>
                  <a:gd name="connsiteX27" fmla="*/ 40198 w 68936"/>
                  <a:gd name="connsiteY27" fmla="*/ 29173 h 62324"/>
                  <a:gd name="connsiteX28" fmla="*/ 57001 w 68936"/>
                  <a:gd name="connsiteY28" fmla="*/ 29411 h 62324"/>
                  <a:gd name="connsiteX29" fmla="*/ 68936 w 68936"/>
                  <a:gd name="connsiteY29" fmla="*/ 29588 h 62324"/>
                  <a:gd name="connsiteX30" fmla="*/ 63592 w 68936"/>
                  <a:gd name="connsiteY30" fmla="*/ 14507 h 62324"/>
                  <a:gd name="connsiteX31" fmla="*/ 51895 w 68936"/>
                  <a:gd name="connsiteY31" fmla="*/ 20207 h 62324"/>
                  <a:gd name="connsiteX32" fmla="*/ 37051 w 68936"/>
                  <a:gd name="connsiteY32" fmla="*/ 27392 h 62324"/>
                  <a:gd name="connsiteX33" fmla="*/ 35329 w 68936"/>
                  <a:gd name="connsiteY33" fmla="*/ 25729 h 62324"/>
                  <a:gd name="connsiteX34" fmla="*/ 43998 w 68936"/>
                  <a:gd name="connsiteY34" fmla="*/ 12666 h 62324"/>
                  <a:gd name="connsiteX35" fmla="*/ 50114 w 68936"/>
                  <a:gd name="connsiteY35" fmla="*/ 3404 h 62324"/>
                  <a:gd name="connsiteX36" fmla="*/ 32954 w 68936"/>
                  <a:gd name="connsiteY36" fmla="*/ 19 h 62324"/>
                  <a:gd name="connsiteX37" fmla="*/ 32538 w 68936"/>
                  <a:gd name="connsiteY37" fmla="*/ 12013 h 62324"/>
                  <a:gd name="connsiteX38" fmla="*/ 32063 w 68936"/>
                  <a:gd name="connsiteY38" fmla="*/ 27213 h 6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8936" h="62324">
                    <a:moveTo>
                      <a:pt x="32063" y="27213"/>
                    </a:moveTo>
                    <a:cubicBezTo>
                      <a:pt x="32063" y="28401"/>
                      <a:pt x="30282" y="28817"/>
                      <a:pt x="29629" y="27748"/>
                    </a:cubicBezTo>
                    <a:lnTo>
                      <a:pt x="21435" y="14448"/>
                    </a:lnTo>
                    <a:lnTo>
                      <a:pt x="15616" y="5006"/>
                    </a:lnTo>
                    <a:cubicBezTo>
                      <a:pt x="12944" y="6550"/>
                      <a:pt x="10450" y="8510"/>
                      <a:pt x="8313" y="10766"/>
                    </a:cubicBezTo>
                    <a:cubicBezTo>
                      <a:pt x="6531" y="12607"/>
                      <a:pt x="5047" y="14625"/>
                      <a:pt x="3859" y="16704"/>
                    </a:cubicBezTo>
                    <a:lnTo>
                      <a:pt x="15141" y="22998"/>
                    </a:lnTo>
                    <a:lnTo>
                      <a:pt x="29451" y="30954"/>
                    </a:lnTo>
                    <a:cubicBezTo>
                      <a:pt x="30579" y="31607"/>
                      <a:pt x="30045" y="33151"/>
                      <a:pt x="28738" y="33151"/>
                    </a:cubicBezTo>
                    <a:lnTo>
                      <a:pt x="11935" y="32914"/>
                    </a:lnTo>
                    <a:lnTo>
                      <a:pt x="0" y="32736"/>
                    </a:lnTo>
                    <a:cubicBezTo>
                      <a:pt x="297" y="38020"/>
                      <a:pt x="2078" y="43245"/>
                      <a:pt x="5344" y="47817"/>
                    </a:cubicBezTo>
                    <a:lnTo>
                      <a:pt x="17041" y="42117"/>
                    </a:lnTo>
                    <a:lnTo>
                      <a:pt x="31885" y="34933"/>
                    </a:lnTo>
                    <a:cubicBezTo>
                      <a:pt x="33073" y="34339"/>
                      <a:pt x="34320" y="35526"/>
                      <a:pt x="33607" y="36595"/>
                    </a:cubicBezTo>
                    <a:lnTo>
                      <a:pt x="24938" y="49658"/>
                    </a:lnTo>
                    <a:lnTo>
                      <a:pt x="18822" y="58921"/>
                    </a:lnTo>
                    <a:cubicBezTo>
                      <a:pt x="24226" y="61414"/>
                      <a:pt x="30104" y="62483"/>
                      <a:pt x="35982" y="62305"/>
                    </a:cubicBezTo>
                    <a:lnTo>
                      <a:pt x="36398" y="50311"/>
                    </a:lnTo>
                    <a:lnTo>
                      <a:pt x="36873" y="35110"/>
                    </a:lnTo>
                    <a:cubicBezTo>
                      <a:pt x="36873" y="33923"/>
                      <a:pt x="38654" y="33508"/>
                      <a:pt x="39307" y="34576"/>
                    </a:cubicBezTo>
                    <a:lnTo>
                      <a:pt x="47501" y="47877"/>
                    </a:lnTo>
                    <a:lnTo>
                      <a:pt x="53320" y="57317"/>
                    </a:lnTo>
                    <a:cubicBezTo>
                      <a:pt x="55992" y="55774"/>
                      <a:pt x="58486" y="53814"/>
                      <a:pt x="60623" y="51558"/>
                    </a:cubicBezTo>
                    <a:cubicBezTo>
                      <a:pt x="62405" y="49717"/>
                      <a:pt x="63889" y="47698"/>
                      <a:pt x="65077" y="45620"/>
                    </a:cubicBezTo>
                    <a:lnTo>
                      <a:pt x="53795" y="39326"/>
                    </a:lnTo>
                    <a:lnTo>
                      <a:pt x="39485" y="31370"/>
                    </a:lnTo>
                    <a:cubicBezTo>
                      <a:pt x="38357" y="30717"/>
                      <a:pt x="38892" y="29173"/>
                      <a:pt x="40198" y="29173"/>
                    </a:cubicBezTo>
                    <a:lnTo>
                      <a:pt x="57001" y="29411"/>
                    </a:lnTo>
                    <a:lnTo>
                      <a:pt x="68936" y="29588"/>
                    </a:lnTo>
                    <a:cubicBezTo>
                      <a:pt x="68639" y="24304"/>
                      <a:pt x="66858" y="19079"/>
                      <a:pt x="63592" y="14507"/>
                    </a:cubicBezTo>
                    <a:lnTo>
                      <a:pt x="51895" y="20207"/>
                    </a:lnTo>
                    <a:lnTo>
                      <a:pt x="37051" y="27392"/>
                    </a:lnTo>
                    <a:cubicBezTo>
                      <a:pt x="35863" y="27985"/>
                      <a:pt x="34617" y="26798"/>
                      <a:pt x="35329" y="25729"/>
                    </a:cubicBezTo>
                    <a:lnTo>
                      <a:pt x="43998" y="12666"/>
                    </a:lnTo>
                    <a:lnTo>
                      <a:pt x="50114" y="3404"/>
                    </a:lnTo>
                    <a:cubicBezTo>
                      <a:pt x="44710" y="909"/>
                      <a:pt x="38832" y="-159"/>
                      <a:pt x="32954" y="19"/>
                    </a:cubicBezTo>
                    <a:lnTo>
                      <a:pt x="32538" y="12013"/>
                    </a:lnTo>
                    <a:lnTo>
                      <a:pt x="32063" y="27213"/>
                    </a:lnTo>
                    <a:close/>
                  </a:path>
                </a:pathLst>
              </a:custGeom>
              <a:solidFill>
                <a:schemeClr val="bg2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2" name="Freeform: Shape 9001">
                <a:extLst>
                  <a:ext uri="{FF2B5EF4-FFF2-40B4-BE49-F238E27FC236}">
                    <a16:creationId xmlns:a16="http://schemas.microsoft.com/office/drawing/2014/main" id="{3A5B787B-0041-9D1A-E195-041D1BF896EF}"/>
                  </a:ext>
                </a:extLst>
              </p:cNvPr>
              <p:cNvSpPr/>
              <p:nvPr/>
            </p:nvSpPr>
            <p:spPr>
              <a:xfrm>
                <a:off x="5237468" y="1671050"/>
                <a:ext cx="244867" cy="207670"/>
              </a:xfrm>
              <a:custGeom>
                <a:avLst/>
                <a:gdLst>
                  <a:gd name="connsiteX0" fmla="*/ 14993 w 28471"/>
                  <a:gd name="connsiteY0" fmla="*/ 59 h 24146"/>
                  <a:gd name="connsiteX1" fmla="*/ 21881 w 28471"/>
                  <a:gd name="connsiteY1" fmla="*/ 4216 h 24146"/>
                  <a:gd name="connsiteX2" fmla="*/ 28472 w 28471"/>
                  <a:gd name="connsiteY2" fmla="*/ 11103 h 24146"/>
                  <a:gd name="connsiteX3" fmla="*/ 16775 w 28471"/>
                  <a:gd name="connsiteY3" fmla="*/ 16804 h 24146"/>
                  <a:gd name="connsiteX4" fmla="*/ 1930 w 28471"/>
                  <a:gd name="connsiteY4" fmla="*/ 23988 h 24146"/>
                  <a:gd name="connsiteX5" fmla="*/ 209 w 28471"/>
                  <a:gd name="connsiteY5" fmla="*/ 22326 h 24146"/>
                  <a:gd name="connsiteX6" fmla="*/ 8877 w 28471"/>
                  <a:gd name="connsiteY6" fmla="*/ 9263 h 24146"/>
                  <a:gd name="connsiteX7" fmla="*/ 14993 w 28471"/>
                  <a:gd name="connsiteY7" fmla="*/ 0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14993" y="59"/>
                    </a:moveTo>
                    <a:cubicBezTo>
                      <a:pt x="17428" y="1188"/>
                      <a:pt x="19743" y="2553"/>
                      <a:pt x="21881" y="4216"/>
                    </a:cubicBezTo>
                    <a:cubicBezTo>
                      <a:pt x="24493" y="6234"/>
                      <a:pt x="26690" y="8610"/>
                      <a:pt x="28472" y="11103"/>
                    </a:cubicBezTo>
                    <a:lnTo>
                      <a:pt x="16775" y="16804"/>
                    </a:lnTo>
                    <a:lnTo>
                      <a:pt x="1930" y="23988"/>
                    </a:lnTo>
                    <a:cubicBezTo>
                      <a:pt x="743" y="24582"/>
                      <a:pt x="-504" y="23394"/>
                      <a:pt x="209" y="22326"/>
                    </a:cubicBezTo>
                    <a:lnTo>
                      <a:pt x="8877" y="9263"/>
                    </a:lnTo>
                    <a:lnTo>
                      <a:pt x="1499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3" name="Freeform: Shape 9002">
                <a:extLst>
                  <a:ext uri="{FF2B5EF4-FFF2-40B4-BE49-F238E27FC236}">
                    <a16:creationId xmlns:a16="http://schemas.microsoft.com/office/drawing/2014/main" id="{B32E97B6-963C-2111-6201-B9A8FE992990}"/>
                  </a:ext>
                </a:extLst>
              </p:cNvPr>
              <p:cNvSpPr/>
              <p:nvPr/>
            </p:nvSpPr>
            <p:spPr>
              <a:xfrm>
                <a:off x="5069714" y="1642453"/>
                <a:ext cx="149108" cy="243775"/>
              </a:xfrm>
              <a:custGeom>
                <a:avLst/>
                <a:gdLst>
                  <a:gd name="connsiteX0" fmla="*/ 0 w 17337"/>
                  <a:gd name="connsiteY0" fmla="*/ 4987 h 28344"/>
                  <a:gd name="connsiteX1" fmla="*/ 17338 w 17337"/>
                  <a:gd name="connsiteY1" fmla="*/ 0 h 28344"/>
                  <a:gd name="connsiteX2" fmla="*/ 16922 w 17337"/>
                  <a:gd name="connsiteY2" fmla="*/ 11994 h 28344"/>
                  <a:gd name="connsiteX3" fmla="*/ 16447 w 17337"/>
                  <a:gd name="connsiteY3" fmla="*/ 27194 h 28344"/>
                  <a:gd name="connsiteX4" fmla="*/ 14013 w 17337"/>
                  <a:gd name="connsiteY4" fmla="*/ 27729 h 28344"/>
                  <a:gd name="connsiteX5" fmla="*/ 5819 w 17337"/>
                  <a:gd name="connsiteY5" fmla="*/ 14428 h 28344"/>
                  <a:gd name="connsiteX6" fmla="*/ 0 w 17337"/>
                  <a:gd name="connsiteY6" fmla="*/ 4987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0" y="4987"/>
                    </a:moveTo>
                    <a:cubicBezTo>
                      <a:pt x="5225" y="1900"/>
                      <a:pt x="11281" y="237"/>
                      <a:pt x="17338" y="0"/>
                    </a:cubicBezTo>
                    <a:lnTo>
                      <a:pt x="16922" y="11994"/>
                    </a:lnTo>
                    <a:lnTo>
                      <a:pt x="16447" y="27194"/>
                    </a:lnTo>
                    <a:cubicBezTo>
                      <a:pt x="16447" y="28382"/>
                      <a:pt x="14666" y="28798"/>
                      <a:pt x="14013" y="27729"/>
                    </a:cubicBezTo>
                    <a:lnTo>
                      <a:pt x="5819" y="14428"/>
                    </a:lnTo>
                    <a:lnTo>
                      <a:pt x="0" y="4987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4" name="Freeform: Shape 9003">
                <a:extLst>
                  <a:ext uri="{FF2B5EF4-FFF2-40B4-BE49-F238E27FC236}">
                    <a16:creationId xmlns:a16="http://schemas.microsoft.com/office/drawing/2014/main" id="{984D5849-4005-2219-E5CF-62FAC61318B7}"/>
                  </a:ext>
                </a:extLst>
              </p:cNvPr>
              <p:cNvSpPr/>
              <p:nvPr/>
            </p:nvSpPr>
            <p:spPr>
              <a:xfrm>
                <a:off x="4934530" y="1786470"/>
                <a:ext cx="258946" cy="141454"/>
              </a:xfrm>
              <a:custGeom>
                <a:avLst/>
                <a:gdLst>
                  <a:gd name="connsiteX0" fmla="*/ 3902 w 30108"/>
                  <a:gd name="connsiteY0" fmla="*/ 0 h 16447"/>
                  <a:gd name="connsiteX1" fmla="*/ 15184 w 30108"/>
                  <a:gd name="connsiteY1" fmla="*/ 6294 h 16447"/>
                  <a:gd name="connsiteX2" fmla="*/ 29494 w 30108"/>
                  <a:gd name="connsiteY2" fmla="*/ 14250 h 16447"/>
                  <a:gd name="connsiteX3" fmla="*/ 28781 w 30108"/>
                  <a:gd name="connsiteY3" fmla="*/ 16447 h 16447"/>
                  <a:gd name="connsiteX4" fmla="*/ 11977 w 30108"/>
                  <a:gd name="connsiteY4" fmla="*/ 16210 h 16447"/>
                  <a:gd name="connsiteX5" fmla="*/ 43 w 30108"/>
                  <a:gd name="connsiteY5" fmla="*/ 16031 h 16447"/>
                  <a:gd name="connsiteX6" fmla="*/ 3902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3902" y="0"/>
                    </a:moveTo>
                    <a:lnTo>
                      <a:pt x="15184" y="6294"/>
                    </a:lnTo>
                    <a:lnTo>
                      <a:pt x="29494" y="14250"/>
                    </a:lnTo>
                    <a:cubicBezTo>
                      <a:pt x="30622" y="14903"/>
                      <a:pt x="30087" y="16447"/>
                      <a:pt x="28781" y="16447"/>
                    </a:cubicBezTo>
                    <a:lnTo>
                      <a:pt x="11977" y="16210"/>
                    </a:lnTo>
                    <a:lnTo>
                      <a:pt x="43" y="16031"/>
                    </a:lnTo>
                    <a:cubicBezTo>
                      <a:pt x="-254" y="10569"/>
                      <a:pt x="993" y="4987"/>
                      <a:pt x="39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5" name="Freeform: Shape 9004">
                <a:extLst>
                  <a:ext uri="{FF2B5EF4-FFF2-40B4-BE49-F238E27FC236}">
                    <a16:creationId xmlns:a16="http://schemas.microsoft.com/office/drawing/2014/main" id="{57D6E903-F72E-7AB7-4307-8D7976FEDE04}"/>
                  </a:ext>
                </a:extLst>
              </p:cNvPr>
              <p:cNvSpPr/>
              <p:nvPr/>
            </p:nvSpPr>
            <p:spPr>
              <a:xfrm>
                <a:off x="4980861" y="1941874"/>
                <a:ext cx="244867" cy="207670"/>
              </a:xfrm>
              <a:custGeom>
                <a:avLst/>
                <a:gdLst>
                  <a:gd name="connsiteX0" fmla="*/ 0 w 28471"/>
                  <a:gd name="connsiteY0" fmla="*/ 13043 h 24146"/>
                  <a:gd name="connsiteX1" fmla="*/ 11697 w 28471"/>
                  <a:gd name="connsiteY1" fmla="*/ 7343 h 24146"/>
                  <a:gd name="connsiteX2" fmla="*/ 26541 w 28471"/>
                  <a:gd name="connsiteY2" fmla="*/ 159 h 24146"/>
                  <a:gd name="connsiteX3" fmla="*/ 28263 w 28471"/>
                  <a:gd name="connsiteY3" fmla="*/ 1821 h 24146"/>
                  <a:gd name="connsiteX4" fmla="*/ 19594 w 28471"/>
                  <a:gd name="connsiteY4" fmla="*/ 14884 h 24146"/>
                  <a:gd name="connsiteX5" fmla="*/ 13478 w 28471"/>
                  <a:gd name="connsiteY5" fmla="*/ 24147 h 24146"/>
                  <a:gd name="connsiteX6" fmla="*/ 6591 w 28471"/>
                  <a:gd name="connsiteY6" fmla="*/ 19990 h 24146"/>
                  <a:gd name="connsiteX7" fmla="*/ 0 w 28471"/>
                  <a:gd name="connsiteY7" fmla="*/ 13103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0" y="13043"/>
                    </a:moveTo>
                    <a:lnTo>
                      <a:pt x="11697" y="7343"/>
                    </a:lnTo>
                    <a:lnTo>
                      <a:pt x="26541" y="159"/>
                    </a:lnTo>
                    <a:cubicBezTo>
                      <a:pt x="27729" y="-435"/>
                      <a:pt x="28975" y="752"/>
                      <a:pt x="28263" y="1821"/>
                    </a:cubicBezTo>
                    <a:lnTo>
                      <a:pt x="19594" y="14884"/>
                    </a:lnTo>
                    <a:lnTo>
                      <a:pt x="13478" y="24147"/>
                    </a:lnTo>
                    <a:cubicBezTo>
                      <a:pt x="11044" y="23019"/>
                      <a:pt x="8728" y="21653"/>
                      <a:pt x="6591" y="19990"/>
                    </a:cubicBezTo>
                    <a:cubicBezTo>
                      <a:pt x="3978" y="17972"/>
                      <a:pt x="1781" y="15597"/>
                      <a:pt x="0" y="131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6" name="Freeform: Shape 9005">
                <a:extLst>
                  <a:ext uri="{FF2B5EF4-FFF2-40B4-BE49-F238E27FC236}">
                    <a16:creationId xmlns:a16="http://schemas.microsoft.com/office/drawing/2014/main" id="{F9B5F2AF-3E33-21E6-CF45-5489B37B6EBF}"/>
                  </a:ext>
                </a:extLst>
              </p:cNvPr>
              <p:cNvSpPr/>
              <p:nvPr/>
            </p:nvSpPr>
            <p:spPr>
              <a:xfrm>
                <a:off x="5244366" y="1934375"/>
                <a:ext cx="149108" cy="243775"/>
              </a:xfrm>
              <a:custGeom>
                <a:avLst/>
                <a:gdLst>
                  <a:gd name="connsiteX0" fmla="*/ 3325 w 17337"/>
                  <a:gd name="connsiteY0" fmla="*/ 616 h 28344"/>
                  <a:gd name="connsiteX1" fmla="*/ 11519 w 17337"/>
                  <a:gd name="connsiteY1" fmla="*/ 13916 h 28344"/>
                  <a:gd name="connsiteX2" fmla="*/ 17338 w 17337"/>
                  <a:gd name="connsiteY2" fmla="*/ 23357 h 28344"/>
                  <a:gd name="connsiteX3" fmla="*/ 0 w 17337"/>
                  <a:gd name="connsiteY3" fmla="*/ 28344 h 28344"/>
                  <a:gd name="connsiteX4" fmla="*/ 416 w 17337"/>
                  <a:gd name="connsiteY4" fmla="*/ 16350 h 28344"/>
                  <a:gd name="connsiteX5" fmla="*/ 891 w 17337"/>
                  <a:gd name="connsiteY5" fmla="*/ 1150 h 28344"/>
                  <a:gd name="connsiteX6" fmla="*/ 3325 w 17337"/>
                  <a:gd name="connsiteY6" fmla="*/ 616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3325" y="616"/>
                    </a:moveTo>
                    <a:lnTo>
                      <a:pt x="11519" y="13916"/>
                    </a:lnTo>
                    <a:lnTo>
                      <a:pt x="17338" y="23357"/>
                    </a:lnTo>
                    <a:cubicBezTo>
                      <a:pt x="12113" y="26444"/>
                      <a:pt x="6057" y="28107"/>
                      <a:pt x="0" y="28344"/>
                    </a:cubicBezTo>
                    <a:lnTo>
                      <a:pt x="416" y="16350"/>
                    </a:lnTo>
                    <a:lnTo>
                      <a:pt x="891" y="1150"/>
                    </a:lnTo>
                    <a:cubicBezTo>
                      <a:pt x="891" y="-38"/>
                      <a:pt x="2672" y="-453"/>
                      <a:pt x="3325" y="6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7" name="Freeform: Shape 9006">
                <a:extLst>
                  <a:ext uri="{FF2B5EF4-FFF2-40B4-BE49-F238E27FC236}">
                    <a16:creationId xmlns:a16="http://schemas.microsoft.com/office/drawing/2014/main" id="{B2C0B40C-ABD3-0DF6-C98A-507EA8528C42}"/>
                  </a:ext>
                </a:extLst>
              </p:cNvPr>
              <p:cNvSpPr/>
              <p:nvPr/>
            </p:nvSpPr>
            <p:spPr>
              <a:xfrm>
                <a:off x="5269204" y="1892687"/>
                <a:ext cx="258946" cy="141454"/>
              </a:xfrm>
              <a:custGeom>
                <a:avLst/>
                <a:gdLst>
                  <a:gd name="connsiteX0" fmla="*/ 1327 w 30108"/>
                  <a:gd name="connsiteY0" fmla="*/ 0 h 16447"/>
                  <a:gd name="connsiteX1" fmla="*/ 18131 w 30108"/>
                  <a:gd name="connsiteY1" fmla="*/ 238 h 16447"/>
                  <a:gd name="connsiteX2" fmla="*/ 30065 w 30108"/>
                  <a:gd name="connsiteY2" fmla="*/ 416 h 16447"/>
                  <a:gd name="connsiteX3" fmla="*/ 26206 w 30108"/>
                  <a:gd name="connsiteY3" fmla="*/ 16447 h 16447"/>
                  <a:gd name="connsiteX4" fmla="*/ 14924 w 30108"/>
                  <a:gd name="connsiteY4" fmla="*/ 10154 h 16447"/>
                  <a:gd name="connsiteX5" fmla="*/ 615 w 30108"/>
                  <a:gd name="connsiteY5" fmla="*/ 2197 h 16447"/>
                  <a:gd name="connsiteX6" fmla="*/ 1327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1327" y="0"/>
                    </a:moveTo>
                    <a:lnTo>
                      <a:pt x="18131" y="238"/>
                    </a:lnTo>
                    <a:lnTo>
                      <a:pt x="30065" y="416"/>
                    </a:lnTo>
                    <a:cubicBezTo>
                      <a:pt x="30362" y="5879"/>
                      <a:pt x="29116" y="11460"/>
                      <a:pt x="26206" y="16447"/>
                    </a:cubicBezTo>
                    <a:lnTo>
                      <a:pt x="14924" y="10154"/>
                    </a:lnTo>
                    <a:lnTo>
                      <a:pt x="615" y="2197"/>
                    </a:lnTo>
                    <a:cubicBezTo>
                      <a:pt x="-513" y="1544"/>
                      <a:pt x="21" y="0"/>
                      <a:pt x="13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67" name="Group 8266">
              <a:extLst>
                <a:ext uri="{FF2B5EF4-FFF2-40B4-BE49-F238E27FC236}">
                  <a16:creationId xmlns:a16="http://schemas.microsoft.com/office/drawing/2014/main" id="{AAF883BA-041D-9902-356B-D1DB92B75782}"/>
                </a:ext>
              </a:extLst>
            </p:cNvPr>
            <p:cNvGrpSpPr>
              <a:grpSpLocks/>
            </p:cNvGrpSpPr>
            <p:nvPr/>
          </p:nvGrpSpPr>
          <p:grpSpPr>
            <a:xfrm>
              <a:off x="6584253" y="5367467"/>
              <a:ext cx="991351" cy="297656"/>
              <a:chOff x="966470" y="1276301"/>
              <a:chExt cx="8526188" cy="2560025"/>
            </a:xfrm>
          </p:grpSpPr>
          <p:sp>
            <p:nvSpPr>
              <p:cNvPr id="8779" name="Freeform: Shape 8778">
                <a:extLst>
                  <a:ext uri="{FF2B5EF4-FFF2-40B4-BE49-F238E27FC236}">
                    <a16:creationId xmlns:a16="http://schemas.microsoft.com/office/drawing/2014/main" id="{67CF4D3D-0B79-9297-B2F5-763E1CA804D4}"/>
                  </a:ext>
                </a:extLst>
              </p:cNvPr>
              <p:cNvSpPr/>
              <p:nvPr/>
            </p:nvSpPr>
            <p:spPr>
              <a:xfrm>
                <a:off x="5534327" y="2090312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3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2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3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2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1"/>
                      <a:pt x="140854" y="7304"/>
                    </a:cubicBezTo>
                    <a:cubicBezTo>
                      <a:pt x="131650" y="7897"/>
                      <a:pt x="122387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0" name="Freeform: Shape 8779">
                <a:extLst>
                  <a:ext uri="{FF2B5EF4-FFF2-40B4-BE49-F238E27FC236}">
                    <a16:creationId xmlns:a16="http://schemas.microsoft.com/office/drawing/2014/main" id="{8C8244A7-0AC9-8336-A053-B661C85C9802}"/>
                  </a:ext>
                </a:extLst>
              </p:cNvPr>
              <p:cNvSpPr/>
              <p:nvPr/>
            </p:nvSpPr>
            <p:spPr>
              <a:xfrm>
                <a:off x="7311465" y="2036180"/>
                <a:ext cx="1944687" cy="189238"/>
              </a:xfrm>
              <a:custGeom>
                <a:avLst/>
                <a:gdLst>
                  <a:gd name="connsiteX0" fmla="*/ 1496 w 226111"/>
                  <a:gd name="connsiteY0" fmla="*/ 19119 h 22003"/>
                  <a:gd name="connsiteX1" fmla="*/ 28157 w 226111"/>
                  <a:gd name="connsiteY1" fmla="*/ 13716 h 22003"/>
                  <a:gd name="connsiteX2" fmla="*/ 55351 w 226111"/>
                  <a:gd name="connsiteY2" fmla="*/ 9263 h 22003"/>
                  <a:gd name="connsiteX3" fmla="*/ 110987 w 226111"/>
                  <a:gd name="connsiteY3" fmla="*/ 2672 h 22003"/>
                  <a:gd name="connsiteX4" fmla="*/ 125119 w 226111"/>
                  <a:gd name="connsiteY4" fmla="*/ 1544 h 22003"/>
                  <a:gd name="connsiteX5" fmla="*/ 139369 w 226111"/>
                  <a:gd name="connsiteY5" fmla="*/ 712 h 22003"/>
                  <a:gd name="connsiteX6" fmla="*/ 153679 w 226111"/>
                  <a:gd name="connsiteY6" fmla="*/ 178 h 22003"/>
                  <a:gd name="connsiteX7" fmla="*/ 168107 w 226111"/>
                  <a:gd name="connsiteY7" fmla="*/ 0 h 22003"/>
                  <a:gd name="connsiteX8" fmla="*/ 175351 w 226111"/>
                  <a:gd name="connsiteY8" fmla="*/ 119 h 22003"/>
                  <a:gd name="connsiteX9" fmla="*/ 178973 w 226111"/>
                  <a:gd name="connsiteY9" fmla="*/ 238 h 22003"/>
                  <a:gd name="connsiteX10" fmla="*/ 182595 w 226111"/>
                  <a:gd name="connsiteY10" fmla="*/ 356 h 22003"/>
                  <a:gd name="connsiteX11" fmla="*/ 197083 w 226111"/>
                  <a:gd name="connsiteY11" fmla="*/ 1425 h 22003"/>
                  <a:gd name="connsiteX12" fmla="*/ 204268 w 226111"/>
                  <a:gd name="connsiteY12" fmla="*/ 2316 h 22003"/>
                  <a:gd name="connsiteX13" fmla="*/ 207830 w 226111"/>
                  <a:gd name="connsiteY13" fmla="*/ 2850 h 22003"/>
                  <a:gd name="connsiteX14" fmla="*/ 211393 w 226111"/>
                  <a:gd name="connsiteY14" fmla="*/ 3503 h 22003"/>
                  <a:gd name="connsiteX15" fmla="*/ 224931 w 226111"/>
                  <a:gd name="connsiteY15" fmla="*/ 7185 h 22003"/>
                  <a:gd name="connsiteX16" fmla="*/ 225703 w 226111"/>
                  <a:gd name="connsiteY16" fmla="*/ 9204 h 22003"/>
                  <a:gd name="connsiteX17" fmla="*/ 222437 w 226111"/>
                  <a:gd name="connsiteY17" fmla="*/ 9678 h 22003"/>
                  <a:gd name="connsiteX18" fmla="*/ 222437 w 226111"/>
                  <a:gd name="connsiteY18" fmla="*/ 9678 h 22003"/>
                  <a:gd name="connsiteX19" fmla="*/ 209671 w 226111"/>
                  <a:gd name="connsiteY19" fmla="*/ 7244 h 22003"/>
                  <a:gd name="connsiteX20" fmla="*/ 196193 w 226111"/>
                  <a:gd name="connsiteY20" fmla="*/ 6116 h 22003"/>
                  <a:gd name="connsiteX21" fmla="*/ 182417 w 226111"/>
                  <a:gd name="connsiteY21" fmla="*/ 5760 h 22003"/>
                  <a:gd name="connsiteX22" fmla="*/ 168582 w 226111"/>
                  <a:gd name="connsiteY22" fmla="*/ 5938 h 22003"/>
                  <a:gd name="connsiteX23" fmla="*/ 140854 w 226111"/>
                  <a:gd name="connsiteY23" fmla="*/ 7304 h 22003"/>
                  <a:gd name="connsiteX24" fmla="*/ 113243 w 226111"/>
                  <a:gd name="connsiteY24" fmla="*/ 9560 h 22003"/>
                  <a:gd name="connsiteX25" fmla="*/ 58201 w 226111"/>
                  <a:gd name="connsiteY25" fmla="*/ 15438 h 22003"/>
                  <a:gd name="connsiteX26" fmla="*/ 30710 w 226111"/>
                  <a:gd name="connsiteY26" fmla="*/ 18704 h 22003"/>
                  <a:gd name="connsiteX27" fmla="*/ 3159 w 226111"/>
                  <a:gd name="connsiteY27" fmla="*/ 21969 h 22003"/>
                  <a:gd name="connsiteX28" fmla="*/ 3159 w 226111"/>
                  <a:gd name="connsiteY28" fmla="*/ 21969 h 22003"/>
                  <a:gd name="connsiteX29" fmla="*/ 71 w 226111"/>
                  <a:gd name="connsiteY29" fmla="*/ 20841 h 22003"/>
                  <a:gd name="connsiteX30" fmla="*/ 1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1496" y="19119"/>
                    </a:moveTo>
                    <a:cubicBezTo>
                      <a:pt x="10284" y="17100"/>
                      <a:pt x="19191" y="15379"/>
                      <a:pt x="28157" y="13716"/>
                    </a:cubicBezTo>
                    <a:cubicBezTo>
                      <a:pt x="37122" y="12113"/>
                      <a:pt x="46207" y="10629"/>
                      <a:pt x="55351" y="9263"/>
                    </a:cubicBezTo>
                    <a:cubicBezTo>
                      <a:pt x="73639" y="6532"/>
                      <a:pt x="92224" y="4335"/>
                      <a:pt x="110987" y="2672"/>
                    </a:cubicBezTo>
                    <a:cubicBezTo>
                      <a:pt x="115678" y="2256"/>
                      <a:pt x="120428" y="1900"/>
                      <a:pt x="125119" y="1544"/>
                    </a:cubicBezTo>
                    <a:cubicBezTo>
                      <a:pt x="129869" y="1188"/>
                      <a:pt x="134619" y="950"/>
                      <a:pt x="139369" y="712"/>
                    </a:cubicBezTo>
                    <a:cubicBezTo>
                      <a:pt x="144119" y="475"/>
                      <a:pt x="148929" y="297"/>
                      <a:pt x="153679" y="178"/>
                    </a:cubicBezTo>
                    <a:cubicBezTo>
                      <a:pt x="158488" y="59"/>
                      <a:pt x="163298" y="0"/>
                      <a:pt x="168107" y="0"/>
                    </a:cubicBezTo>
                    <a:cubicBezTo>
                      <a:pt x="170542" y="0"/>
                      <a:pt x="172917" y="0"/>
                      <a:pt x="175351" y="119"/>
                    </a:cubicBezTo>
                    <a:lnTo>
                      <a:pt x="178973" y="238"/>
                    </a:lnTo>
                    <a:cubicBezTo>
                      <a:pt x="180161" y="238"/>
                      <a:pt x="181408" y="356"/>
                      <a:pt x="182595" y="356"/>
                    </a:cubicBezTo>
                    <a:cubicBezTo>
                      <a:pt x="187405" y="594"/>
                      <a:pt x="192274" y="891"/>
                      <a:pt x="197083" y="1425"/>
                    </a:cubicBezTo>
                    <a:cubicBezTo>
                      <a:pt x="199518" y="1663"/>
                      <a:pt x="201893" y="1960"/>
                      <a:pt x="204268" y="2316"/>
                    </a:cubicBezTo>
                    <a:cubicBezTo>
                      <a:pt x="205455" y="2494"/>
                      <a:pt x="206643" y="2672"/>
                      <a:pt x="207830" y="2850"/>
                    </a:cubicBezTo>
                    <a:cubicBezTo>
                      <a:pt x="209018" y="3028"/>
                      <a:pt x="210205" y="3266"/>
                      <a:pt x="211393" y="3503"/>
                    </a:cubicBezTo>
                    <a:cubicBezTo>
                      <a:pt x="216084" y="4394"/>
                      <a:pt x="220715" y="5581"/>
                      <a:pt x="224931" y="7185"/>
                    </a:cubicBezTo>
                    <a:cubicBezTo>
                      <a:pt x="226118" y="7660"/>
                      <a:pt x="226475" y="8550"/>
                      <a:pt x="225703" y="9204"/>
                    </a:cubicBezTo>
                    <a:cubicBezTo>
                      <a:pt x="224990" y="9797"/>
                      <a:pt x="223625" y="9976"/>
                      <a:pt x="222437" y="9678"/>
                    </a:cubicBezTo>
                    <a:lnTo>
                      <a:pt x="222437" y="9678"/>
                    </a:lnTo>
                    <a:cubicBezTo>
                      <a:pt x="218399" y="8550"/>
                      <a:pt x="214065" y="7778"/>
                      <a:pt x="209671" y="7244"/>
                    </a:cubicBezTo>
                    <a:cubicBezTo>
                      <a:pt x="205218" y="6710"/>
                      <a:pt x="200705" y="6353"/>
                      <a:pt x="196193" y="6116"/>
                    </a:cubicBezTo>
                    <a:cubicBezTo>
                      <a:pt x="191621" y="5879"/>
                      <a:pt x="187048" y="5760"/>
                      <a:pt x="182417" y="5760"/>
                    </a:cubicBezTo>
                    <a:cubicBezTo>
                      <a:pt x="177786" y="5760"/>
                      <a:pt x="173214" y="5760"/>
                      <a:pt x="168582" y="5938"/>
                    </a:cubicBezTo>
                    <a:cubicBezTo>
                      <a:pt x="159320" y="6175"/>
                      <a:pt x="150116" y="6650"/>
                      <a:pt x="140854" y="7304"/>
                    </a:cubicBezTo>
                    <a:cubicBezTo>
                      <a:pt x="131650" y="7897"/>
                      <a:pt x="122388" y="8669"/>
                      <a:pt x="113243" y="9560"/>
                    </a:cubicBezTo>
                    <a:cubicBezTo>
                      <a:pt x="94837" y="11282"/>
                      <a:pt x="76549" y="13301"/>
                      <a:pt x="58201" y="15438"/>
                    </a:cubicBezTo>
                    <a:cubicBezTo>
                      <a:pt x="49057" y="16507"/>
                      <a:pt x="39854" y="17576"/>
                      <a:pt x="30710" y="18704"/>
                    </a:cubicBezTo>
                    <a:cubicBezTo>
                      <a:pt x="21566" y="19773"/>
                      <a:pt x="12362" y="20901"/>
                      <a:pt x="3159" y="21969"/>
                    </a:cubicBezTo>
                    <a:lnTo>
                      <a:pt x="3159" y="21969"/>
                    </a:lnTo>
                    <a:cubicBezTo>
                      <a:pt x="1734" y="22148"/>
                      <a:pt x="368" y="21613"/>
                      <a:pt x="71" y="20841"/>
                    </a:cubicBezTo>
                    <a:cubicBezTo>
                      <a:pt x="-225" y="20129"/>
                      <a:pt x="428" y="19476"/>
                      <a:pt x="1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1" name="Freeform: Shape 8780">
                <a:extLst>
                  <a:ext uri="{FF2B5EF4-FFF2-40B4-BE49-F238E27FC236}">
                    <a16:creationId xmlns:a16="http://schemas.microsoft.com/office/drawing/2014/main" id="{6E00F172-F89D-899F-AC4D-D6213234A135}"/>
                  </a:ext>
                </a:extLst>
              </p:cNvPr>
              <p:cNvSpPr/>
              <p:nvPr/>
            </p:nvSpPr>
            <p:spPr>
              <a:xfrm>
                <a:off x="7046000" y="2178666"/>
                <a:ext cx="1544940" cy="456029"/>
              </a:xfrm>
              <a:custGeom>
                <a:avLst/>
                <a:gdLst>
                  <a:gd name="connsiteX0" fmla="*/ 1606 w 179632"/>
                  <a:gd name="connsiteY0" fmla="*/ 0 h 53023"/>
                  <a:gd name="connsiteX1" fmla="*/ 24110 w 179632"/>
                  <a:gd name="connsiteY1" fmla="*/ 3028 h 53023"/>
                  <a:gd name="connsiteX2" fmla="*/ 46732 w 179632"/>
                  <a:gd name="connsiteY2" fmla="*/ 6888 h 53023"/>
                  <a:gd name="connsiteX3" fmla="*/ 92095 w 179632"/>
                  <a:gd name="connsiteY3" fmla="*/ 16803 h 53023"/>
                  <a:gd name="connsiteX4" fmla="*/ 103437 w 179632"/>
                  <a:gd name="connsiteY4" fmla="*/ 19772 h 53023"/>
                  <a:gd name="connsiteX5" fmla="*/ 114777 w 179632"/>
                  <a:gd name="connsiteY5" fmla="*/ 22979 h 53023"/>
                  <a:gd name="connsiteX6" fmla="*/ 126059 w 179632"/>
                  <a:gd name="connsiteY6" fmla="*/ 26423 h 53023"/>
                  <a:gd name="connsiteX7" fmla="*/ 137281 w 179632"/>
                  <a:gd name="connsiteY7" fmla="*/ 30222 h 53023"/>
                  <a:gd name="connsiteX8" fmla="*/ 142863 w 179632"/>
                  <a:gd name="connsiteY8" fmla="*/ 32241 h 53023"/>
                  <a:gd name="connsiteX9" fmla="*/ 145653 w 179632"/>
                  <a:gd name="connsiteY9" fmla="*/ 33310 h 53023"/>
                  <a:gd name="connsiteX10" fmla="*/ 148444 w 179632"/>
                  <a:gd name="connsiteY10" fmla="*/ 34379 h 53023"/>
                  <a:gd name="connsiteX11" fmla="*/ 159369 w 179632"/>
                  <a:gd name="connsiteY11" fmla="*/ 39129 h 53023"/>
                  <a:gd name="connsiteX12" fmla="*/ 164654 w 179632"/>
                  <a:gd name="connsiteY12" fmla="*/ 41742 h 53023"/>
                  <a:gd name="connsiteX13" fmla="*/ 167266 w 179632"/>
                  <a:gd name="connsiteY13" fmla="*/ 43107 h 53023"/>
                  <a:gd name="connsiteX14" fmla="*/ 169820 w 179632"/>
                  <a:gd name="connsiteY14" fmla="*/ 44592 h 53023"/>
                  <a:gd name="connsiteX15" fmla="*/ 179082 w 179632"/>
                  <a:gd name="connsiteY15" fmla="*/ 51123 h 53023"/>
                  <a:gd name="connsiteX16" fmla="*/ 179023 w 179632"/>
                  <a:gd name="connsiteY16" fmla="*/ 52904 h 53023"/>
                  <a:gd name="connsiteX17" fmla="*/ 176351 w 179632"/>
                  <a:gd name="connsiteY17" fmla="*/ 52429 h 53023"/>
                  <a:gd name="connsiteX18" fmla="*/ 176351 w 179632"/>
                  <a:gd name="connsiteY18" fmla="*/ 52429 h 53023"/>
                  <a:gd name="connsiteX19" fmla="*/ 167207 w 179632"/>
                  <a:gd name="connsiteY19" fmla="*/ 47086 h 53023"/>
                  <a:gd name="connsiteX20" fmla="*/ 157113 w 179632"/>
                  <a:gd name="connsiteY20" fmla="*/ 42573 h 53023"/>
                  <a:gd name="connsiteX21" fmla="*/ 146544 w 179632"/>
                  <a:gd name="connsiteY21" fmla="*/ 38595 h 53023"/>
                  <a:gd name="connsiteX22" fmla="*/ 135738 w 179632"/>
                  <a:gd name="connsiteY22" fmla="*/ 34973 h 53023"/>
                  <a:gd name="connsiteX23" fmla="*/ 113768 w 179632"/>
                  <a:gd name="connsiteY23" fmla="*/ 28560 h 53023"/>
                  <a:gd name="connsiteX24" fmla="*/ 91561 w 179632"/>
                  <a:gd name="connsiteY24" fmla="*/ 22860 h 53023"/>
                  <a:gd name="connsiteX25" fmla="*/ 46910 w 179632"/>
                  <a:gd name="connsiteY25" fmla="*/ 12588 h 53023"/>
                  <a:gd name="connsiteX26" fmla="*/ 24466 w 179632"/>
                  <a:gd name="connsiteY26" fmla="*/ 7659 h 53023"/>
                  <a:gd name="connsiteX27" fmla="*/ 2021 w 179632"/>
                  <a:gd name="connsiteY27" fmla="*/ 2731 h 53023"/>
                  <a:gd name="connsiteX28" fmla="*/ 2021 w 179632"/>
                  <a:gd name="connsiteY28" fmla="*/ 2731 h 53023"/>
                  <a:gd name="connsiteX29" fmla="*/ 3 w 179632"/>
                  <a:gd name="connsiteY29" fmla="*/ 1009 h 53023"/>
                  <a:gd name="connsiteX30" fmla="*/ 1724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606" y="0"/>
                    </a:moveTo>
                    <a:cubicBezTo>
                      <a:pt x="9087" y="772"/>
                      <a:pt x="16569" y="1841"/>
                      <a:pt x="24110" y="3028"/>
                    </a:cubicBezTo>
                    <a:cubicBezTo>
                      <a:pt x="31650" y="4216"/>
                      <a:pt x="39191" y="5522"/>
                      <a:pt x="46732" y="6888"/>
                    </a:cubicBezTo>
                    <a:cubicBezTo>
                      <a:pt x="61814" y="9738"/>
                      <a:pt x="76955" y="13003"/>
                      <a:pt x="92095" y="16803"/>
                    </a:cubicBezTo>
                    <a:cubicBezTo>
                      <a:pt x="95896" y="17754"/>
                      <a:pt x="99636" y="18763"/>
                      <a:pt x="103437" y="19772"/>
                    </a:cubicBezTo>
                    <a:cubicBezTo>
                      <a:pt x="107237" y="20782"/>
                      <a:pt x="110977" y="21851"/>
                      <a:pt x="114777" y="22979"/>
                    </a:cubicBezTo>
                    <a:cubicBezTo>
                      <a:pt x="118578" y="24107"/>
                      <a:pt x="122318" y="25235"/>
                      <a:pt x="126059" y="26423"/>
                    </a:cubicBezTo>
                    <a:cubicBezTo>
                      <a:pt x="129800" y="27610"/>
                      <a:pt x="133600" y="28857"/>
                      <a:pt x="137281" y="30222"/>
                    </a:cubicBezTo>
                    <a:cubicBezTo>
                      <a:pt x="139122" y="30876"/>
                      <a:pt x="141022" y="31588"/>
                      <a:pt x="142863" y="32241"/>
                    </a:cubicBezTo>
                    <a:lnTo>
                      <a:pt x="145653" y="33310"/>
                    </a:lnTo>
                    <a:cubicBezTo>
                      <a:pt x="146603" y="33666"/>
                      <a:pt x="147494" y="34023"/>
                      <a:pt x="148444" y="34379"/>
                    </a:cubicBezTo>
                    <a:cubicBezTo>
                      <a:pt x="152126" y="35863"/>
                      <a:pt x="155807" y="37407"/>
                      <a:pt x="159369" y="39129"/>
                    </a:cubicBezTo>
                    <a:cubicBezTo>
                      <a:pt x="161151" y="39960"/>
                      <a:pt x="162932" y="40851"/>
                      <a:pt x="164654" y="41742"/>
                    </a:cubicBezTo>
                    <a:cubicBezTo>
                      <a:pt x="165544" y="42217"/>
                      <a:pt x="166376" y="42632"/>
                      <a:pt x="167266" y="43107"/>
                    </a:cubicBezTo>
                    <a:cubicBezTo>
                      <a:pt x="168098" y="43582"/>
                      <a:pt x="168988" y="44057"/>
                      <a:pt x="169820" y="44592"/>
                    </a:cubicBezTo>
                    <a:cubicBezTo>
                      <a:pt x="173145" y="46551"/>
                      <a:pt x="176351" y="48748"/>
                      <a:pt x="179082" y="51123"/>
                    </a:cubicBezTo>
                    <a:cubicBezTo>
                      <a:pt x="179854" y="51776"/>
                      <a:pt x="179795" y="52608"/>
                      <a:pt x="179023" y="52904"/>
                    </a:cubicBezTo>
                    <a:cubicBezTo>
                      <a:pt x="178251" y="53201"/>
                      <a:pt x="177123" y="52904"/>
                      <a:pt x="176351" y="52429"/>
                    </a:cubicBezTo>
                    <a:lnTo>
                      <a:pt x="176351" y="52429"/>
                    </a:lnTo>
                    <a:cubicBezTo>
                      <a:pt x="173560" y="50470"/>
                      <a:pt x="170473" y="48689"/>
                      <a:pt x="167207" y="47086"/>
                    </a:cubicBezTo>
                    <a:cubicBezTo>
                      <a:pt x="163941" y="45482"/>
                      <a:pt x="160557" y="43938"/>
                      <a:pt x="157113" y="42573"/>
                    </a:cubicBezTo>
                    <a:cubicBezTo>
                      <a:pt x="153669" y="41148"/>
                      <a:pt x="150107" y="39841"/>
                      <a:pt x="146544" y="38595"/>
                    </a:cubicBezTo>
                    <a:cubicBezTo>
                      <a:pt x="142981" y="37348"/>
                      <a:pt x="139359" y="36160"/>
                      <a:pt x="135738" y="34973"/>
                    </a:cubicBezTo>
                    <a:cubicBezTo>
                      <a:pt x="128493" y="32657"/>
                      <a:pt x="121131" y="30579"/>
                      <a:pt x="113768" y="28560"/>
                    </a:cubicBezTo>
                    <a:cubicBezTo>
                      <a:pt x="106405" y="26541"/>
                      <a:pt x="98983" y="24641"/>
                      <a:pt x="91561" y="22860"/>
                    </a:cubicBezTo>
                    <a:cubicBezTo>
                      <a:pt x="76717" y="19238"/>
                      <a:pt x="61814" y="15853"/>
                      <a:pt x="46910" y="12588"/>
                    </a:cubicBezTo>
                    <a:cubicBezTo>
                      <a:pt x="39428" y="10925"/>
                      <a:pt x="31947" y="9322"/>
                      <a:pt x="24466" y="7659"/>
                    </a:cubicBezTo>
                    <a:cubicBezTo>
                      <a:pt x="16984" y="6056"/>
                      <a:pt x="9503" y="4394"/>
                      <a:pt x="2021" y="2731"/>
                    </a:cubicBezTo>
                    <a:lnTo>
                      <a:pt x="2021" y="2731"/>
                    </a:lnTo>
                    <a:cubicBezTo>
                      <a:pt x="893" y="2494"/>
                      <a:pt x="-57" y="1722"/>
                      <a:pt x="3" y="1009"/>
                    </a:cubicBezTo>
                    <a:cubicBezTo>
                      <a:pt x="3" y="416"/>
                      <a:pt x="774" y="59"/>
                      <a:pt x="1724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2" name="Freeform: Shape 8781">
                <a:extLst>
                  <a:ext uri="{FF2B5EF4-FFF2-40B4-BE49-F238E27FC236}">
                    <a16:creationId xmlns:a16="http://schemas.microsoft.com/office/drawing/2014/main" id="{D1F4AA20-2DB1-294F-D067-F8D39F1BD601}"/>
                  </a:ext>
                </a:extLst>
              </p:cNvPr>
              <p:cNvSpPr/>
              <p:nvPr/>
            </p:nvSpPr>
            <p:spPr>
              <a:xfrm>
                <a:off x="6387763" y="2265919"/>
                <a:ext cx="917484" cy="369068"/>
              </a:xfrm>
              <a:custGeom>
                <a:avLst/>
                <a:gdLst>
                  <a:gd name="connsiteX0" fmla="*/ 1009 w 106677"/>
                  <a:gd name="connsiteY0" fmla="*/ 126 h 42912"/>
                  <a:gd name="connsiteX1" fmla="*/ 14369 w 106677"/>
                  <a:gd name="connsiteY1" fmla="*/ 2561 h 42912"/>
                  <a:gd name="connsiteX2" fmla="*/ 27788 w 106677"/>
                  <a:gd name="connsiteY2" fmla="*/ 5708 h 42912"/>
                  <a:gd name="connsiteX3" fmla="*/ 54745 w 106677"/>
                  <a:gd name="connsiteY3" fmla="*/ 13723 h 42912"/>
                  <a:gd name="connsiteX4" fmla="*/ 61455 w 106677"/>
                  <a:gd name="connsiteY4" fmla="*/ 16099 h 42912"/>
                  <a:gd name="connsiteX5" fmla="*/ 68164 w 106677"/>
                  <a:gd name="connsiteY5" fmla="*/ 18652 h 42912"/>
                  <a:gd name="connsiteX6" fmla="*/ 74874 w 106677"/>
                  <a:gd name="connsiteY6" fmla="*/ 21443 h 42912"/>
                  <a:gd name="connsiteX7" fmla="*/ 81524 w 106677"/>
                  <a:gd name="connsiteY7" fmla="*/ 24471 h 42912"/>
                  <a:gd name="connsiteX8" fmla="*/ 84849 w 106677"/>
                  <a:gd name="connsiteY8" fmla="*/ 26133 h 42912"/>
                  <a:gd name="connsiteX9" fmla="*/ 86512 w 106677"/>
                  <a:gd name="connsiteY9" fmla="*/ 26965 h 42912"/>
                  <a:gd name="connsiteX10" fmla="*/ 88174 w 106677"/>
                  <a:gd name="connsiteY10" fmla="*/ 27855 h 42912"/>
                  <a:gd name="connsiteX11" fmla="*/ 94646 w 106677"/>
                  <a:gd name="connsiteY11" fmla="*/ 31655 h 42912"/>
                  <a:gd name="connsiteX12" fmla="*/ 97793 w 106677"/>
                  <a:gd name="connsiteY12" fmla="*/ 33793 h 42912"/>
                  <a:gd name="connsiteX13" fmla="*/ 99337 w 106677"/>
                  <a:gd name="connsiteY13" fmla="*/ 34921 h 42912"/>
                  <a:gd name="connsiteX14" fmla="*/ 100821 w 106677"/>
                  <a:gd name="connsiteY14" fmla="*/ 36109 h 42912"/>
                  <a:gd name="connsiteX15" fmla="*/ 106343 w 106677"/>
                  <a:gd name="connsiteY15" fmla="*/ 41393 h 42912"/>
                  <a:gd name="connsiteX16" fmla="*/ 106343 w 106677"/>
                  <a:gd name="connsiteY16" fmla="*/ 42818 h 42912"/>
                  <a:gd name="connsiteX17" fmla="*/ 104740 w 106677"/>
                  <a:gd name="connsiteY17" fmla="*/ 42402 h 42912"/>
                  <a:gd name="connsiteX18" fmla="*/ 104740 w 106677"/>
                  <a:gd name="connsiteY18" fmla="*/ 42402 h 42912"/>
                  <a:gd name="connsiteX19" fmla="*/ 99337 w 106677"/>
                  <a:gd name="connsiteY19" fmla="*/ 38068 h 42912"/>
                  <a:gd name="connsiteX20" fmla="*/ 93340 w 106677"/>
                  <a:gd name="connsiteY20" fmla="*/ 34387 h 42912"/>
                  <a:gd name="connsiteX21" fmla="*/ 87046 w 106677"/>
                  <a:gd name="connsiteY21" fmla="*/ 31180 h 42912"/>
                  <a:gd name="connsiteX22" fmla="*/ 80633 w 106677"/>
                  <a:gd name="connsiteY22" fmla="*/ 28271 h 42912"/>
                  <a:gd name="connsiteX23" fmla="*/ 67571 w 106677"/>
                  <a:gd name="connsiteY23" fmla="*/ 23046 h 42912"/>
                  <a:gd name="connsiteX24" fmla="*/ 54389 w 106677"/>
                  <a:gd name="connsiteY24" fmla="*/ 18414 h 42912"/>
                  <a:gd name="connsiteX25" fmla="*/ 27848 w 106677"/>
                  <a:gd name="connsiteY25" fmla="*/ 10102 h 42912"/>
                  <a:gd name="connsiteX26" fmla="*/ 14547 w 106677"/>
                  <a:gd name="connsiteY26" fmla="*/ 6123 h 42912"/>
                  <a:gd name="connsiteX27" fmla="*/ 1188 w 106677"/>
                  <a:gd name="connsiteY27" fmla="*/ 2145 h 42912"/>
                  <a:gd name="connsiteX28" fmla="*/ 1188 w 106677"/>
                  <a:gd name="connsiteY28" fmla="*/ 2145 h 42912"/>
                  <a:gd name="connsiteX29" fmla="*/ 0 w 106677"/>
                  <a:gd name="connsiteY29" fmla="*/ 720 h 42912"/>
                  <a:gd name="connsiteX30" fmla="*/ 1009 w 106677"/>
                  <a:gd name="connsiteY30" fmla="*/ 7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7" h="42912">
                    <a:moveTo>
                      <a:pt x="1009" y="126"/>
                    </a:moveTo>
                    <a:cubicBezTo>
                      <a:pt x="5463" y="779"/>
                      <a:pt x="9916" y="1611"/>
                      <a:pt x="14369" y="2561"/>
                    </a:cubicBezTo>
                    <a:cubicBezTo>
                      <a:pt x="18822" y="3511"/>
                      <a:pt x="23276" y="4580"/>
                      <a:pt x="27788" y="5708"/>
                    </a:cubicBezTo>
                    <a:cubicBezTo>
                      <a:pt x="36754" y="8024"/>
                      <a:pt x="45720" y="10636"/>
                      <a:pt x="54745" y="13723"/>
                    </a:cubicBezTo>
                    <a:cubicBezTo>
                      <a:pt x="57001" y="14495"/>
                      <a:pt x="59258" y="15327"/>
                      <a:pt x="61455" y="16099"/>
                    </a:cubicBezTo>
                    <a:cubicBezTo>
                      <a:pt x="63711" y="16930"/>
                      <a:pt x="65967" y="17761"/>
                      <a:pt x="68164" y="18652"/>
                    </a:cubicBezTo>
                    <a:cubicBezTo>
                      <a:pt x="70421" y="19543"/>
                      <a:pt x="72617" y="20492"/>
                      <a:pt x="74874" y="21443"/>
                    </a:cubicBezTo>
                    <a:cubicBezTo>
                      <a:pt x="77130" y="22393"/>
                      <a:pt x="79327" y="23402"/>
                      <a:pt x="81524" y="24471"/>
                    </a:cubicBezTo>
                    <a:cubicBezTo>
                      <a:pt x="82652" y="25005"/>
                      <a:pt x="83721" y="25540"/>
                      <a:pt x="84849" y="26133"/>
                    </a:cubicBezTo>
                    <a:lnTo>
                      <a:pt x="86512" y="26965"/>
                    </a:lnTo>
                    <a:cubicBezTo>
                      <a:pt x="87046" y="27261"/>
                      <a:pt x="87581" y="27558"/>
                      <a:pt x="88174" y="27855"/>
                    </a:cubicBezTo>
                    <a:cubicBezTo>
                      <a:pt x="90371" y="29043"/>
                      <a:pt x="92509" y="30290"/>
                      <a:pt x="94646" y="31655"/>
                    </a:cubicBezTo>
                    <a:cubicBezTo>
                      <a:pt x="95715" y="32308"/>
                      <a:pt x="96784" y="33021"/>
                      <a:pt x="97793" y="33793"/>
                    </a:cubicBezTo>
                    <a:cubicBezTo>
                      <a:pt x="98328" y="34149"/>
                      <a:pt x="98803" y="34505"/>
                      <a:pt x="99337" y="34921"/>
                    </a:cubicBezTo>
                    <a:cubicBezTo>
                      <a:pt x="99872" y="35337"/>
                      <a:pt x="100346" y="35693"/>
                      <a:pt x="100821" y="36109"/>
                    </a:cubicBezTo>
                    <a:cubicBezTo>
                      <a:pt x="102781" y="37712"/>
                      <a:pt x="104681" y="39434"/>
                      <a:pt x="106343" y="41393"/>
                    </a:cubicBezTo>
                    <a:cubicBezTo>
                      <a:pt x="106818" y="41927"/>
                      <a:pt x="106759" y="42581"/>
                      <a:pt x="106343" y="42818"/>
                    </a:cubicBezTo>
                    <a:cubicBezTo>
                      <a:pt x="105868" y="43056"/>
                      <a:pt x="105215" y="42818"/>
                      <a:pt x="104740" y="42402"/>
                    </a:cubicBezTo>
                    <a:lnTo>
                      <a:pt x="104740" y="42402"/>
                    </a:lnTo>
                    <a:cubicBezTo>
                      <a:pt x="103078" y="40799"/>
                      <a:pt x="101237" y="39374"/>
                      <a:pt x="99337" y="38068"/>
                    </a:cubicBezTo>
                    <a:cubicBezTo>
                      <a:pt x="97437" y="36762"/>
                      <a:pt x="95418" y="35515"/>
                      <a:pt x="93340" y="34387"/>
                    </a:cubicBezTo>
                    <a:cubicBezTo>
                      <a:pt x="91262" y="33259"/>
                      <a:pt x="89183" y="32190"/>
                      <a:pt x="87046" y="31180"/>
                    </a:cubicBezTo>
                    <a:cubicBezTo>
                      <a:pt x="84909" y="30171"/>
                      <a:pt x="82771" y="29162"/>
                      <a:pt x="80633" y="28271"/>
                    </a:cubicBezTo>
                    <a:cubicBezTo>
                      <a:pt x="76299" y="26430"/>
                      <a:pt x="71964" y="24708"/>
                      <a:pt x="67571" y="23046"/>
                    </a:cubicBezTo>
                    <a:cubicBezTo>
                      <a:pt x="63177" y="21443"/>
                      <a:pt x="58783" y="19899"/>
                      <a:pt x="54389" y="18414"/>
                    </a:cubicBezTo>
                    <a:cubicBezTo>
                      <a:pt x="45601" y="15505"/>
                      <a:pt x="36754" y="12774"/>
                      <a:pt x="27848" y="10102"/>
                    </a:cubicBezTo>
                    <a:cubicBezTo>
                      <a:pt x="23394" y="8736"/>
                      <a:pt x="19001" y="7430"/>
                      <a:pt x="14547" y="6123"/>
                    </a:cubicBezTo>
                    <a:cubicBezTo>
                      <a:pt x="10094" y="4817"/>
                      <a:pt x="5641" y="3511"/>
                      <a:pt x="1188" y="2145"/>
                    </a:cubicBezTo>
                    <a:lnTo>
                      <a:pt x="1188" y="2145"/>
                    </a:lnTo>
                    <a:cubicBezTo>
                      <a:pt x="534" y="1908"/>
                      <a:pt x="0" y="1314"/>
                      <a:pt x="0" y="720"/>
                    </a:cubicBezTo>
                    <a:cubicBezTo>
                      <a:pt x="0" y="245"/>
                      <a:pt x="475" y="-52"/>
                      <a:pt x="1009" y="7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3" name="Freeform: Shape 8782">
                <a:extLst>
                  <a:ext uri="{FF2B5EF4-FFF2-40B4-BE49-F238E27FC236}">
                    <a16:creationId xmlns:a16="http://schemas.microsoft.com/office/drawing/2014/main" id="{69202699-3258-B79D-F16E-F5BE4DAE736D}"/>
                  </a:ext>
                </a:extLst>
              </p:cNvPr>
              <p:cNvSpPr/>
              <p:nvPr/>
            </p:nvSpPr>
            <p:spPr>
              <a:xfrm>
                <a:off x="8844614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4" name="Freeform: Shape 8783">
                <a:extLst>
                  <a:ext uri="{FF2B5EF4-FFF2-40B4-BE49-F238E27FC236}">
                    <a16:creationId xmlns:a16="http://schemas.microsoft.com/office/drawing/2014/main" id="{B48ADEF4-035D-070B-2D2D-4CAB574E5F57}"/>
                  </a:ext>
                </a:extLst>
              </p:cNvPr>
              <p:cNvSpPr/>
              <p:nvPr/>
            </p:nvSpPr>
            <p:spPr>
              <a:xfrm>
                <a:off x="9021313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0 w 22919"/>
                  <a:gd name="connsiteY1" fmla="*/ 6175 h 12350"/>
                  <a:gd name="connsiteX2" fmla="*/ 11460 w 22919"/>
                  <a:gd name="connsiteY2" fmla="*/ 12350 h 12350"/>
                  <a:gd name="connsiteX3" fmla="*/ 22919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5106" y="0"/>
                      <a:pt x="0" y="2731"/>
                      <a:pt x="0" y="6175"/>
                    </a:cubicBezTo>
                    <a:cubicBezTo>
                      <a:pt x="0" y="9619"/>
                      <a:pt x="5166" y="12350"/>
                      <a:pt x="11460" y="12350"/>
                    </a:cubicBezTo>
                    <a:cubicBezTo>
                      <a:pt x="17754" y="12350"/>
                      <a:pt x="22919" y="9619"/>
                      <a:pt x="22919" y="6175"/>
                    </a:cubicBezTo>
                    <a:cubicBezTo>
                      <a:pt x="22919" y="2731"/>
                      <a:pt x="17754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785" name="Graphic 4">
                <a:extLst>
                  <a:ext uri="{FF2B5EF4-FFF2-40B4-BE49-F238E27FC236}">
                    <a16:creationId xmlns:a16="http://schemas.microsoft.com/office/drawing/2014/main" id="{25C46DE5-3ABA-CEB3-82B1-788E9CEA1F06}"/>
                  </a:ext>
                </a:extLst>
              </p:cNvPr>
              <p:cNvGrpSpPr/>
              <p:nvPr/>
            </p:nvGrpSpPr>
            <p:grpSpPr>
              <a:xfrm>
                <a:off x="9057341" y="1956426"/>
                <a:ext cx="91123" cy="256960"/>
                <a:chOff x="7524990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8924" name="Freeform: Shape 8923">
                  <a:extLst>
                    <a:ext uri="{FF2B5EF4-FFF2-40B4-BE49-F238E27FC236}">
                      <a16:creationId xmlns:a16="http://schemas.microsoft.com/office/drawing/2014/main" id="{A5D797E5-23F8-1018-5C96-07DDCF8CCE2C}"/>
                    </a:ext>
                  </a:extLst>
                </p:cNvPr>
                <p:cNvSpPr/>
                <p:nvPr/>
              </p:nvSpPr>
              <p:spPr>
                <a:xfrm>
                  <a:off x="7527939" y="5449349"/>
                  <a:ext cx="5033" cy="21672"/>
                </a:xfrm>
                <a:custGeom>
                  <a:avLst/>
                  <a:gdLst>
                    <a:gd name="connsiteX0" fmla="*/ 3727 w 5033"/>
                    <a:gd name="connsiteY0" fmla="*/ 14606 h 21672"/>
                    <a:gd name="connsiteX1" fmla="*/ 4025 w 5033"/>
                    <a:gd name="connsiteY1" fmla="*/ 9441 h 21672"/>
                    <a:gd name="connsiteX2" fmla="*/ 2540 w 5033"/>
                    <a:gd name="connsiteY2" fmla="*/ 4275 h 21672"/>
                    <a:gd name="connsiteX3" fmla="*/ 3074 w 5033"/>
                    <a:gd name="connsiteY3" fmla="*/ 0 h 21672"/>
                    <a:gd name="connsiteX4" fmla="*/ 3074 w 5033"/>
                    <a:gd name="connsiteY4" fmla="*/ 0 h 21672"/>
                    <a:gd name="connsiteX5" fmla="*/ 1115 w 5033"/>
                    <a:gd name="connsiteY5" fmla="*/ 772 h 21672"/>
                    <a:gd name="connsiteX6" fmla="*/ 4321 w 5033"/>
                    <a:gd name="connsiteY6" fmla="*/ 21672 h 21672"/>
                    <a:gd name="connsiteX7" fmla="*/ 5034 w 5033"/>
                    <a:gd name="connsiteY7" fmla="*/ 19891 h 21672"/>
                    <a:gd name="connsiteX8" fmla="*/ 3727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3727" y="14606"/>
                      </a:moveTo>
                      <a:cubicBezTo>
                        <a:pt x="4143" y="13003"/>
                        <a:pt x="4202" y="11400"/>
                        <a:pt x="4025" y="9441"/>
                      </a:cubicBezTo>
                      <a:cubicBezTo>
                        <a:pt x="3846" y="8075"/>
                        <a:pt x="3193" y="5938"/>
                        <a:pt x="2540" y="4275"/>
                      </a:cubicBezTo>
                      <a:cubicBezTo>
                        <a:pt x="1946" y="2850"/>
                        <a:pt x="2243" y="1306"/>
                        <a:pt x="3074" y="0"/>
                      </a:cubicBezTo>
                      <a:cubicBezTo>
                        <a:pt x="3074" y="0"/>
                        <a:pt x="3074" y="0"/>
                        <a:pt x="3074" y="0"/>
                      </a:cubicBezTo>
                      <a:cubicBezTo>
                        <a:pt x="1946" y="0"/>
                        <a:pt x="1412" y="416"/>
                        <a:pt x="1115" y="772"/>
                      </a:cubicBezTo>
                      <a:cubicBezTo>
                        <a:pt x="-1557" y="3741"/>
                        <a:pt x="996" y="13775"/>
                        <a:pt x="4321" y="21672"/>
                      </a:cubicBezTo>
                      <a:cubicBezTo>
                        <a:pt x="4559" y="21079"/>
                        <a:pt x="4796" y="20485"/>
                        <a:pt x="5034" y="19891"/>
                      </a:cubicBezTo>
                      <a:cubicBezTo>
                        <a:pt x="3727" y="18466"/>
                        <a:pt x="3253" y="16507"/>
                        <a:pt x="3727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25" name="Freeform: Shape 8924">
                  <a:extLst>
                    <a:ext uri="{FF2B5EF4-FFF2-40B4-BE49-F238E27FC236}">
                      <a16:creationId xmlns:a16="http://schemas.microsoft.com/office/drawing/2014/main" id="{25DD5D9B-DEC0-B2C4-28C7-8E9EF17098B3}"/>
                    </a:ext>
                  </a:extLst>
                </p:cNvPr>
                <p:cNvSpPr/>
                <p:nvPr/>
              </p:nvSpPr>
              <p:spPr>
                <a:xfrm>
                  <a:off x="7524990" y="5446547"/>
                  <a:ext cx="10595" cy="29877"/>
                </a:xfrm>
                <a:custGeom>
                  <a:avLst/>
                  <a:gdLst>
                    <a:gd name="connsiteX0" fmla="*/ 10596 w 10595"/>
                    <a:gd name="connsiteY0" fmla="*/ 24415 h 29877"/>
                    <a:gd name="connsiteX1" fmla="*/ 8042 w 10595"/>
                    <a:gd name="connsiteY1" fmla="*/ 22693 h 29877"/>
                    <a:gd name="connsiteX2" fmla="*/ 7330 w 10595"/>
                    <a:gd name="connsiteY2" fmla="*/ 24474 h 29877"/>
                    <a:gd name="connsiteX3" fmla="*/ 4123 w 10595"/>
                    <a:gd name="connsiteY3" fmla="*/ 3573 h 29877"/>
                    <a:gd name="connsiteX4" fmla="*/ 6083 w 10595"/>
                    <a:gd name="connsiteY4" fmla="*/ 2801 h 29877"/>
                    <a:gd name="connsiteX5" fmla="*/ 6083 w 10595"/>
                    <a:gd name="connsiteY5" fmla="*/ 2801 h 29877"/>
                    <a:gd name="connsiteX6" fmla="*/ 9408 w 10595"/>
                    <a:gd name="connsiteY6" fmla="*/ 70 h 29877"/>
                    <a:gd name="connsiteX7" fmla="*/ 7330 w 10595"/>
                    <a:gd name="connsiteY7" fmla="*/ 70 h 29877"/>
                    <a:gd name="connsiteX8" fmla="*/ 1748 w 10595"/>
                    <a:gd name="connsiteY8" fmla="*/ 1792 h 29877"/>
                    <a:gd name="connsiteX9" fmla="*/ 5667 w 10595"/>
                    <a:gd name="connsiteY9" fmla="*/ 28037 h 29877"/>
                    <a:gd name="connsiteX10" fmla="*/ 5370 w 10595"/>
                    <a:gd name="connsiteY10" fmla="*/ 28690 h 29877"/>
                    <a:gd name="connsiteX11" fmla="*/ 6142 w 10595"/>
                    <a:gd name="connsiteY11" fmla="*/ 29046 h 29877"/>
                    <a:gd name="connsiteX12" fmla="*/ 6558 w 10595"/>
                    <a:gd name="connsiteY12" fmla="*/ 29877 h 29877"/>
                    <a:gd name="connsiteX13" fmla="*/ 7330 w 10595"/>
                    <a:gd name="connsiteY13" fmla="*/ 29521 h 29877"/>
                    <a:gd name="connsiteX14" fmla="*/ 8102 w 10595"/>
                    <a:gd name="connsiteY14" fmla="*/ 29877 h 29877"/>
                    <a:gd name="connsiteX15" fmla="*/ 8517 w 10595"/>
                    <a:gd name="connsiteY15" fmla="*/ 29046 h 29877"/>
                    <a:gd name="connsiteX16" fmla="*/ 9289 w 10595"/>
                    <a:gd name="connsiteY16" fmla="*/ 28690 h 29877"/>
                    <a:gd name="connsiteX17" fmla="*/ 8992 w 10595"/>
                    <a:gd name="connsiteY17" fmla="*/ 28037 h 29877"/>
                    <a:gd name="connsiteX18" fmla="*/ 10596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10596" y="24415"/>
                      </a:moveTo>
                      <a:cubicBezTo>
                        <a:pt x="9586" y="24058"/>
                        <a:pt x="8695" y="23464"/>
                        <a:pt x="8042" y="22693"/>
                      </a:cubicBezTo>
                      <a:cubicBezTo>
                        <a:pt x="7805" y="23286"/>
                        <a:pt x="7567" y="23880"/>
                        <a:pt x="7330" y="24474"/>
                      </a:cubicBezTo>
                      <a:cubicBezTo>
                        <a:pt x="4005" y="16577"/>
                        <a:pt x="1451" y="6542"/>
                        <a:pt x="4123" y="3573"/>
                      </a:cubicBezTo>
                      <a:cubicBezTo>
                        <a:pt x="4420" y="3217"/>
                        <a:pt x="4955" y="2801"/>
                        <a:pt x="6083" y="2801"/>
                      </a:cubicBezTo>
                      <a:cubicBezTo>
                        <a:pt x="6083" y="2801"/>
                        <a:pt x="6083" y="2801"/>
                        <a:pt x="6083" y="2801"/>
                      </a:cubicBezTo>
                      <a:cubicBezTo>
                        <a:pt x="6855" y="1614"/>
                        <a:pt x="8042" y="605"/>
                        <a:pt x="9408" y="70"/>
                      </a:cubicBezTo>
                      <a:cubicBezTo>
                        <a:pt x="8814" y="11"/>
                        <a:pt x="8102" y="11"/>
                        <a:pt x="7330" y="70"/>
                      </a:cubicBezTo>
                      <a:cubicBezTo>
                        <a:pt x="4361" y="-286"/>
                        <a:pt x="2639" y="783"/>
                        <a:pt x="1748" y="1792"/>
                      </a:cubicBezTo>
                      <a:cubicBezTo>
                        <a:pt x="-2764" y="6839"/>
                        <a:pt x="2520" y="21327"/>
                        <a:pt x="5667" y="28037"/>
                      </a:cubicBezTo>
                      <a:cubicBezTo>
                        <a:pt x="5548" y="28274"/>
                        <a:pt x="5430" y="28452"/>
                        <a:pt x="5370" y="28690"/>
                      </a:cubicBezTo>
                      <a:lnTo>
                        <a:pt x="6142" y="29046"/>
                      </a:lnTo>
                      <a:cubicBezTo>
                        <a:pt x="6261" y="29343"/>
                        <a:pt x="6439" y="29640"/>
                        <a:pt x="6558" y="29877"/>
                      </a:cubicBezTo>
                      <a:lnTo>
                        <a:pt x="7330" y="29521"/>
                      </a:lnTo>
                      <a:lnTo>
                        <a:pt x="8102" y="29877"/>
                      </a:lnTo>
                      <a:cubicBezTo>
                        <a:pt x="8102" y="29877"/>
                        <a:pt x="8399" y="29343"/>
                        <a:pt x="8517" y="29046"/>
                      </a:cubicBezTo>
                      <a:lnTo>
                        <a:pt x="9289" y="28690"/>
                      </a:lnTo>
                      <a:cubicBezTo>
                        <a:pt x="9289" y="28690"/>
                        <a:pt x="9052" y="28274"/>
                        <a:pt x="8992" y="28037"/>
                      </a:cubicBezTo>
                      <a:cubicBezTo>
                        <a:pt x="9467" y="26968"/>
                        <a:pt x="10061" y="25721"/>
                        <a:pt x="10596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786" name="Freeform: Shape 8785">
                <a:extLst>
                  <a:ext uri="{FF2B5EF4-FFF2-40B4-BE49-F238E27FC236}">
                    <a16:creationId xmlns:a16="http://schemas.microsoft.com/office/drawing/2014/main" id="{CC636653-C609-3F15-3FF3-5F34F8AD009B}"/>
                  </a:ext>
                </a:extLst>
              </p:cNvPr>
              <p:cNvSpPr/>
              <p:nvPr/>
            </p:nvSpPr>
            <p:spPr>
              <a:xfrm>
                <a:off x="4999198" y="3489559"/>
                <a:ext cx="463735" cy="175676"/>
              </a:xfrm>
              <a:custGeom>
                <a:avLst/>
                <a:gdLst>
                  <a:gd name="connsiteX0" fmla="*/ 1787 w 53919"/>
                  <a:gd name="connsiteY0" fmla="*/ 831 h 20426"/>
                  <a:gd name="connsiteX1" fmla="*/ 1074 w 53919"/>
                  <a:gd name="connsiteY1" fmla="*/ 9144 h 20426"/>
                  <a:gd name="connsiteX2" fmla="*/ 6 w 53919"/>
                  <a:gd name="connsiteY2" fmla="*/ 16447 h 20426"/>
                  <a:gd name="connsiteX3" fmla="*/ 6 w 53919"/>
                  <a:gd name="connsiteY3" fmla="*/ 17457 h 20426"/>
                  <a:gd name="connsiteX4" fmla="*/ 53920 w 53919"/>
                  <a:gd name="connsiteY4" fmla="*/ 16625 h 20426"/>
                  <a:gd name="connsiteX5" fmla="*/ 53920 w 53919"/>
                  <a:gd name="connsiteY5" fmla="*/ 15913 h 20426"/>
                  <a:gd name="connsiteX6" fmla="*/ 52851 w 53919"/>
                  <a:gd name="connsiteY6" fmla="*/ 9085 h 20426"/>
                  <a:gd name="connsiteX7" fmla="*/ 52257 w 53919"/>
                  <a:gd name="connsiteY7" fmla="*/ 0 h 20426"/>
                  <a:gd name="connsiteX8" fmla="*/ 1727 w 53919"/>
                  <a:gd name="connsiteY8" fmla="*/ 831 h 2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919" h="20426">
                    <a:moveTo>
                      <a:pt x="1787" y="831"/>
                    </a:moveTo>
                    <a:cubicBezTo>
                      <a:pt x="2143" y="3622"/>
                      <a:pt x="1906" y="6413"/>
                      <a:pt x="1074" y="9144"/>
                    </a:cubicBezTo>
                    <a:cubicBezTo>
                      <a:pt x="362" y="11460"/>
                      <a:pt x="-54" y="13894"/>
                      <a:pt x="6" y="16447"/>
                    </a:cubicBezTo>
                    <a:cubicBezTo>
                      <a:pt x="6" y="16804"/>
                      <a:pt x="6" y="17100"/>
                      <a:pt x="6" y="17457"/>
                    </a:cubicBezTo>
                    <a:cubicBezTo>
                      <a:pt x="14790" y="21019"/>
                      <a:pt x="33138" y="22088"/>
                      <a:pt x="53920" y="16625"/>
                    </a:cubicBezTo>
                    <a:cubicBezTo>
                      <a:pt x="53920" y="16388"/>
                      <a:pt x="53920" y="16151"/>
                      <a:pt x="53920" y="15913"/>
                    </a:cubicBezTo>
                    <a:cubicBezTo>
                      <a:pt x="53920" y="13538"/>
                      <a:pt x="53563" y="11282"/>
                      <a:pt x="52851" y="9085"/>
                    </a:cubicBezTo>
                    <a:cubicBezTo>
                      <a:pt x="51901" y="6116"/>
                      <a:pt x="51722" y="2969"/>
                      <a:pt x="52257" y="0"/>
                    </a:cubicBezTo>
                    <a:cubicBezTo>
                      <a:pt x="32960" y="4809"/>
                      <a:pt x="15800" y="3978"/>
                      <a:pt x="1727" y="8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7" name="Freeform: Shape 8786">
                <a:extLst>
                  <a:ext uri="{FF2B5EF4-FFF2-40B4-BE49-F238E27FC236}">
                    <a16:creationId xmlns:a16="http://schemas.microsoft.com/office/drawing/2014/main" id="{8017199C-F2F0-D178-48FD-96B0ED816029}"/>
                  </a:ext>
                </a:extLst>
              </p:cNvPr>
              <p:cNvSpPr/>
              <p:nvPr/>
            </p:nvSpPr>
            <p:spPr>
              <a:xfrm>
                <a:off x="4999757" y="3632552"/>
                <a:ext cx="463683" cy="126024"/>
              </a:xfrm>
              <a:custGeom>
                <a:avLst/>
                <a:gdLst>
                  <a:gd name="connsiteX0" fmla="*/ 0 w 53913"/>
                  <a:gd name="connsiteY0" fmla="*/ 891 h 14653"/>
                  <a:gd name="connsiteX1" fmla="*/ 4394 w 53913"/>
                  <a:gd name="connsiteY1" fmla="*/ 12647 h 14653"/>
                  <a:gd name="connsiteX2" fmla="*/ 50173 w 53913"/>
                  <a:gd name="connsiteY2" fmla="*/ 11757 h 14653"/>
                  <a:gd name="connsiteX3" fmla="*/ 53914 w 53913"/>
                  <a:gd name="connsiteY3" fmla="*/ 0 h 14653"/>
                  <a:gd name="connsiteX4" fmla="*/ 0 w 53913"/>
                  <a:gd name="connsiteY4" fmla="*/ 831 h 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13" h="14653">
                    <a:moveTo>
                      <a:pt x="0" y="891"/>
                    </a:moveTo>
                    <a:cubicBezTo>
                      <a:pt x="297" y="5225"/>
                      <a:pt x="1900" y="9203"/>
                      <a:pt x="4394" y="12647"/>
                    </a:cubicBezTo>
                    <a:cubicBezTo>
                      <a:pt x="17457" y="15200"/>
                      <a:pt x="32895" y="15735"/>
                      <a:pt x="50173" y="11757"/>
                    </a:cubicBezTo>
                    <a:cubicBezTo>
                      <a:pt x="52429" y="8313"/>
                      <a:pt x="53795" y="4275"/>
                      <a:pt x="53914" y="0"/>
                    </a:cubicBezTo>
                    <a:cubicBezTo>
                      <a:pt x="33132" y="5522"/>
                      <a:pt x="14785" y="4394"/>
                      <a:pt x="0" y="831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8" name="Freeform: Shape 8787">
                <a:extLst>
                  <a:ext uri="{FF2B5EF4-FFF2-40B4-BE49-F238E27FC236}">
                    <a16:creationId xmlns:a16="http://schemas.microsoft.com/office/drawing/2014/main" id="{00DB71EE-CDF9-E3C8-A586-07BA272D4225}"/>
                  </a:ext>
                </a:extLst>
              </p:cNvPr>
              <p:cNvSpPr/>
              <p:nvPr/>
            </p:nvSpPr>
            <p:spPr>
              <a:xfrm>
                <a:off x="5037539" y="3733669"/>
                <a:ext cx="393726" cy="102657"/>
              </a:xfrm>
              <a:custGeom>
                <a:avLst/>
                <a:gdLst>
                  <a:gd name="connsiteX0" fmla="*/ 0 w 45779"/>
                  <a:gd name="connsiteY0" fmla="*/ 890 h 11936"/>
                  <a:gd name="connsiteX1" fmla="*/ 22147 w 45779"/>
                  <a:gd name="connsiteY1" fmla="*/ 11934 h 11936"/>
                  <a:gd name="connsiteX2" fmla="*/ 45779 w 45779"/>
                  <a:gd name="connsiteY2" fmla="*/ 0 h 11936"/>
                  <a:gd name="connsiteX3" fmla="*/ 0 w 45779"/>
                  <a:gd name="connsiteY3" fmla="*/ 890 h 11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779" h="11936">
                    <a:moveTo>
                      <a:pt x="0" y="890"/>
                    </a:moveTo>
                    <a:cubicBezTo>
                      <a:pt x="4750" y="7422"/>
                      <a:pt x="12944" y="11816"/>
                      <a:pt x="22147" y="11934"/>
                    </a:cubicBezTo>
                    <a:cubicBezTo>
                      <a:pt x="32182" y="12053"/>
                      <a:pt x="40970" y="7244"/>
                      <a:pt x="45779" y="0"/>
                    </a:cubicBezTo>
                    <a:cubicBezTo>
                      <a:pt x="28501" y="3978"/>
                      <a:pt x="13063" y="3444"/>
                      <a:pt x="0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9" name="Freeform: Shape 8788">
                <a:extLst>
                  <a:ext uri="{FF2B5EF4-FFF2-40B4-BE49-F238E27FC236}">
                    <a16:creationId xmlns:a16="http://schemas.microsoft.com/office/drawing/2014/main" id="{25F6BD3A-DAA5-6C35-047B-AF611050FB0E}"/>
                  </a:ext>
                </a:extLst>
              </p:cNvPr>
              <p:cNvSpPr/>
              <p:nvPr/>
            </p:nvSpPr>
            <p:spPr>
              <a:xfrm>
                <a:off x="4949710" y="2541714"/>
                <a:ext cx="557146" cy="164925"/>
              </a:xfrm>
              <a:custGeom>
                <a:avLst/>
                <a:gdLst>
                  <a:gd name="connsiteX0" fmla="*/ 64780 w 64780"/>
                  <a:gd name="connsiteY0" fmla="*/ 13957 h 19176"/>
                  <a:gd name="connsiteX1" fmla="*/ 33311 w 64780"/>
                  <a:gd name="connsiteY1" fmla="*/ 4 h 19176"/>
                  <a:gd name="connsiteX2" fmla="*/ 0 w 64780"/>
                  <a:gd name="connsiteY2" fmla="*/ 14670 h 19176"/>
                  <a:gd name="connsiteX3" fmla="*/ 64780 w 64780"/>
                  <a:gd name="connsiteY3" fmla="*/ 13898 h 1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780" h="19176">
                    <a:moveTo>
                      <a:pt x="64780" y="13957"/>
                    </a:moveTo>
                    <a:cubicBezTo>
                      <a:pt x="57358" y="5585"/>
                      <a:pt x="46017" y="182"/>
                      <a:pt x="33311" y="4"/>
                    </a:cubicBezTo>
                    <a:cubicBezTo>
                      <a:pt x="19713" y="-174"/>
                      <a:pt x="7600" y="5645"/>
                      <a:pt x="0" y="14670"/>
                    </a:cubicBezTo>
                    <a:cubicBezTo>
                      <a:pt x="16804" y="19658"/>
                      <a:pt x="39070" y="21914"/>
                      <a:pt x="64780" y="138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0" name="Freeform: Shape 8789">
                <a:extLst>
                  <a:ext uri="{FF2B5EF4-FFF2-40B4-BE49-F238E27FC236}">
                    <a16:creationId xmlns:a16="http://schemas.microsoft.com/office/drawing/2014/main" id="{2D878AA8-51F3-A637-016D-1E3DB4FBED4C}"/>
                  </a:ext>
                </a:extLst>
              </p:cNvPr>
              <p:cNvSpPr/>
              <p:nvPr/>
            </p:nvSpPr>
            <p:spPr>
              <a:xfrm>
                <a:off x="4925706" y="3225030"/>
                <a:ext cx="611785" cy="201107"/>
              </a:xfrm>
              <a:custGeom>
                <a:avLst/>
                <a:gdLst>
                  <a:gd name="connsiteX0" fmla="*/ 119 w 71133"/>
                  <a:gd name="connsiteY0" fmla="*/ 950 h 23383"/>
                  <a:gd name="connsiteX1" fmla="*/ 0 w 71133"/>
                  <a:gd name="connsiteY1" fmla="*/ 3681 h 23383"/>
                  <a:gd name="connsiteX2" fmla="*/ 4513 w 71133"/>
                  <a:gd name="connsiteY2" fmla="*/ 19357 h 23383"/>
                  <a:gd name="connsiteX3" fmla="*/ 67274 w 71133"/>
                  <a:gd name="connsiteY3" fmla="*/ 18229 h 23383"/>
                  <a:gd name="connsiteX4" fmla="*/ 71133 w 71133"/>
                  <a:gd name="connsiteY4" fmla="*/ 3681 h 23383"/>
                  <a:gd name="connsiteX5" fmla="*/ 70896 w 71133"/>
                  <a:gd name="connsiteY5" fmla="*/ 0 h 23383"/>
                  <a:gd name="connsiteX6" fmla="*/ 119 w 71133"/>
                  <a:gd name="connsiteY6" fmla="*/ 1009 h 23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133" h="23383">
                    <a:moveTo>
                      <a:pt x="119" y="950"/>
                    </a:moveTo>
                    <a:cubicBezTo>
                      <a:pt x="59" y="1841"/>
                      <a:pt x="0" y="2731"/>
                      <a:pt x="0" y="3681"/>
                    </a:cubicBezTo>
                    <a:cubicBezTo>
                      <a:pt x="0" y="9382"/>
                      <a:pt x="1662" y="14725"/>
                      <a:pt x="4513" y="19357"/>
                    </a:cubicBezTo>
                    <a:cubicBezTo>
                      <a:pt x="21019" y="23988"/>
                      <a:pt x="42514" y="25829"/>
                      <a:pt x="67274" y="18229"/>
                    </a:cubicBezTo>
                    <a:cubicBezTo>
                      <a:pt x="69708" y="13894"/>
                      <a:pt x="71133" y="8906"/>
                      <a:pt x="71133" y="3681"/>
                    </a:cubicBezTo>
                    <a:cubicBezTo>
                      <a:pt x="71133" y="2434"/>
                      <a:pt x="71074" y="1188"/>
                      <a:pt x="70896" y="0"/>
                    </a:cubicBezTo>
                    <a:cubicBezTo>
                      <a:pt x="42336" y="9738"/>
                      <a:pt x="17932" y="6769"/>
                      <a:pt x="119" y="100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1" name="Freeform: Shape 8790">
                <a:extLst>
                  <a:ext uri="{FF2B5EF4-FFF2-40B4-BE49-F238E27FC236}">
                    <a16:creationId xmlns:a16="http://schemas.microsoft.com/office/drawing/2014/main" id="{77089217-9320-D876-974A-A646DAC9858D}"/>
                  </a:ext>
                </a:extLst>
              </p:cNvPr>
              <p:cNvSpPr/>
              <p:nvPr/>
            </p:nvSpPr>
            <p:spPr>
              <a:xfrm>
                <a:off x="4964520" y="3380787"/>
                <a:ext cx="540289" cy="137498"/>
              </a:xfrm>
              <a:custGeom>
                <a:avLst/>
                <a:gdLst>
                  <a:gd name="connsiteX0" fmla="*/ 0 w 62820"/>
                  <a:gd name="connsiteY0" fmla="*/ 1188 h 15987"/>
                  <a:gd name="connsiteX1" fmla="*/ 1781 w 62820"/>
                  <a:gd name="connsiteY1" fmla="*/ 3741 h 15987"/>
                  <a:gd name="connsiteX2" fmla="*/ 5878 w 62820"/>
                  <a:gd name="connsiteY2" fmla="*/ 13419 h 15987"/>
                  <a:gd name="connsiteX3" fmla="*/ 56408 w 62820"/>
                  <a:gd name="connsiteY3" fmla="*/ 12588 h 15987"/>
                  <a:gd name="connsiteX4" fmla="*/ 60386 w 62820"/>
                  <a:gd name="connsiteY4" fmla="*/ 3741 h 15987"/>
                  <a:gd name="connsiteX5" fmla="*/ 62820 w 62820"/>
                  <a:gd name="connsiteY5" fmla="*/ 0 h 15987"/>
                  <a:gd name="connsiteX6" fmla="*/ 59 w 62820"/>
                  <a:gd name="connsiteY6" fmla="*/ 1128 h 15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820" h="15987">
                    <a:moveTo>
                      <a:pt x="0" y="1188"/>
                    </a:moveTo>
                    <a:cubicBezTo>
                      <a:pt x="534" y="2078"/>
                      <a:pt x="1128" y="2909"/>
                      <a:pt x="1781" y="3741"/>
                    </a:cubicBezTo>
                    <a:cubicBezTo>
                      <a:pt x="4038" y="6650"/>
                      <a:pt x="5403" y="9975"/>
                      <a:pt x="5878" y="13419"/>
                    </a:cubicBezTo>
                    <a:cubicBezTo>
                      <a:pt x="19950" y="16566"/>
                      <a:pt x="37110" y="17397"/>
                      <a:pt x="56408" y="12588"/>
                    </a:cubicBezTo>
                    <a:cubicBezTo>
                      <a:pt x="56942" y="9441"/>
                      <a:pt x="58308" y="6413"/>
                      <a:pt x="60386" y="3741"/>
                    </a:cubicBezTo>
                    <a:cubicBezTo>
                      <a:pt x="61277" y="2553"/>
                      <a:pt x="62108" y="1306"/>
                      <a:pt x="62820" y="0"/>
                    </a:cubicBezTo>
                    <a:cubicBezTo>
                      <a:pt x="38060" y="7659"/>
                      <a:pt x="16566" y="5760"/>
                      <a:pt x="59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2" name="Freeform: Shape 8791">
                <a:extLst>
                  <a:ext uri="{FF2B5EF4-FFF2-40B4-BE49-F238E27FC236}">
                    <a16:creationId xmlns:a16="http://schemas.microsoft.com/office/drawing/2014/main" id="{FD3A7997-9F69-915B-E85F-596449FA68EE}"/>
                  </a:ext>
                </a:extLst>
              </p:cNvPr>
              <p:cNvSpPr/>
              <p:nvPr/>
            </p:nvSpPr>
            <p:spPr>
              <a:xfrm>
                <a:off x="4926213" y="3138732"/>
                <a:ext cx="608715" cy="140688"/>
              </a:xfrm>
              <a:custGeom>
                <a:avLst/>
                <a:gdLst>
                  <a:gd name="connsiteX0" fmla="*/ 2494 w 70776"/>
                  <a:gd name="connsiteY0" fmla="*/ 950 h 16358"/>
                  <a:gd name="connsiteX1" fmla="*/ 1722 w 70776"/>
                  <a:gd name="connsiteY1" fmla="*/ 3503 h 16358"/>
                  <a:gd name="connsiteX2" fmla="*/ 0 w 70776"/>
                  <a:gd name="connsiteY2" fmla="*/ 10985 h 16358"/>
                  <a:gd name="connsiteX3" fmla="*/ 70777 w 70776"/>
                  <a:gd name="connsiteY3" fmla="*/ 9975 h 16358"/>
                  <a:gd name="connsiteX4" fmla="*/ 69174 w 70776"/>
                  <a:gd name="connsiteY4" fmla="*/ 3503 h 16358"/>
                  <a:gd name="connsiteX5" fmla="*/ 68224 w 70776"/>
                  <a:gd name="connsiteY5" fmla="*/ 0 h 16358"/>
                  <a:gd name="connsiteX6" fmla="*/ 2434 w 70776"/>
                  <a:gd name="connsiteY6" fmla="*/ 950 h 1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776" h="16358">
                    <a:moveTo>
                      <a:pt x="2494" y="950"/>
                    </a:moveTo>
                    <a:cubicBezTo>
                      <a:pt x="2315" y="1781"/>
                      <a:pt x="2078" y="2672"/>
                      <a:pt x="1722" y="3503"/>
                    </a:cubicBezTo>
                    <a:cubicBezTo>
                      <a:pt x="831" y="5878"/>
                      <a:pt x="237" y="8372"/>
                      <a:pt x="0" y="10985"/>
                    </a:cubicBezTo>
                    <a:cubicBezTo>
                      <a:pt x="17754" y="16804"/>
                      <a:pt x="42217" y="19773"/>
                      <a:pt x="70777" y="9975"/>
                    </a:cubicBezTo>
                    <a:cubicBezTo>
                      <a:pt x="70480" y="7719"/>
                      <a:pt x="69945" y="5581"/>
                      <a:pt x="69174" y="3503"/>
                    </a:cubicBezTo>
                    <a:cubicBezTo>
                      <a:pt x="68758" y="2375"/>
                      <a:pt x="68461" y="1188"/>
                      <a:pt x="68224" y="0"/>
                    </a:cubicBezTo>
                    <a:cubicBezTo>
                      <a:pt x="42038" y="8313"/>
                      <a:pt x="19416" y="6057"/>
                      <a:pt x="2434" y="95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3" name="Freeform: Shape 8792">
                <a:extLst>
                  <a:ext uri="{FF2B5EF4-FFF2-40B4-BE49-F238E27FC236}">
                    <a16:creationId xmlns:a16="http://schemas.microsoft.com/office/drawing/2014/main" id="{41C75D97-8CB3-5E88-BC41-0B96BE35A179}"/>
                  </a:ext>
                </a:extLst>
              </p:cNvPr>
              <p:cNvSpPr/>
              <p:nvPr/>
            </p:nvSpPr>
            <p:spPr>
              <a:xfrm>
                <a:off x="4901702" y="2661761"/>
                <a:ext cx="655192" cy="138349"/>
              </a:xfrm>
              <a:custGeom>
                <a:avLst/>
                <a:gdLst>
                  <a:gd name="connsiteX0" fmla="*/ 5581 w 76180"/>
                  <a:gd name="connsiteY0" fmla="*/ 772 h 16086"/>
                  <a:gd name="connsiteX1" fmla="*/ 0 w 76180"/>
                  <a:gd name="connsiteY1" fmla="*/ 9738 h 16086"/>
                  <a:gd name="connsiteX2" fmla="*/ 76180 w 76180"/>
                  <a:gd name="connsiteY2" fmla="*/ 8847 h 16086"/>
                  <a:gd name="connsiteX3" fmla="*/ 70362 w 76180"/>
                  <a:gd name="connsiteY3" fmla="*/ 0 h 16086"/>
                  <a:gd name="connsiteX4" fmla="*/ 5581 w 76180"/>
                  <a:gd name="connsiteY4" fmla="*/ 772 h 1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80" h="16086">
                    <a:moveTo>
                      <a:pt x="5581" y="772"/>
                    </a:moveTo>
                    <a:cubicBezTo>
                      <a:pt x="3266" y="3503"/>
                      <a:pt x="1425" y="6532"/>
                      <a:pt x="0" y="9738"/>
                    </a:cubicBezTo>
                    <a:cubicBezTo>
                      <a:pt x="18466" y="16329"/>
                      <a:pt x="44948" y="20248"/>
                      <a:pt x="76180" y="8847"/>
                    </a:cubicBezTo>
                    <a:cubicBezTo>
                      <a:pt x="74696" y="5641"/>
                      <a:pt x="72736" y="2672"/>
                      <a:pt x="70362" y="0"/>
                    </a:cubicBezTo>
                    <a:cubicBezTo>
                      <a:pt x="44592" y="8016"/>
                      <a:pt x="22385" y="5760"/>
                      <a:pt x="5581" y="772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4" name="Freeform: Shape 8793">
                <a:extLst>
                  <a:ext uri="{FF2B5EF4-FFF2-40B4-BE49-F238E27FC236}">
                    <a16:creationId xmlns:a16="http://schemas.microsoft.com/office/drawing/2014/main" id="{2A49643D-7890-A617-78C7-7F7EBA6C4558}"/>
                  </a:ext>
                </a:extLst>
              </p:cNvPr>
              <p:cNvSpPr/>
              <p:nvPr/>
            </p:nvSpPr>
            <p:spPr>
              <a:xfrm>
                <a:off x="4877706" y="2737343"/>
                <a:ext cx="706839" cy="209355"/>
              </a:xfrm>
              <a:custGeom>
                <a:avLst/>
                <a:gdLst>
                  <a:gd name="connsiteX0" fmla="*/ 2791 w 82185"/>
                  <a:gd name="connsiteY0" fmla="*/ 950 h 24342"/>
                  <a:gd name="connsiteX1" fmla="*/ 0 w 82185"/>
                  <a:gd name="connsiteY1" fmla="*/ 14369 h 24342"/>
                  <a:gd name="connsiteX2" fmla="*/ 119 w 82185"/>
                  <a:gd name="connsiteY2" fmla="*/ 16982 h 24342"/>
                  <a:gd name="connsiteX3" fmla="*/ 82177 w 82185"/>
                  <a:gd name="connsiteY3" fmla="*/ 15853 h 24342"/>
                  <a:gd name="connsiteX4" fmla="*/ 82177 w 82185"/>
                  <a:gd name="connsiteY4" fmla="*/ 14963 h 24342"/>
                  <a:gd name="connsiteX5" fmla="*/ 78971 w 82185"/>
                  <a:gd name="connsiteY5" fmla="*/ 0 h 24342"/>
                  <a:gd name="connsiteX6" fmla="*/ 2791 w 82185"/>
                  <a:gd name="connsiteY6" fmla="*/ 890 h 24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185" h="24342">
                    <a:moveTo>
                      <a:pt x="2791" y="950"/>
                    </a:moveTo>
                    <a:cubicBezTo>
                      <a:pt x="1009" y="5106"/>
                      <a:pt x="0" y="9678"/>
                      <a:pt x="0" y="14369"/>
                    </a:cubicBezTo>
                    <a:cubicBezTo>
                      <a:pt x="0" y="15260"/>
                      <a:pt x="0" y="16091"/>
                      <a:pt x="119" y="16982"/>
                    </a:cubicBezTo>
                    <a:cubicBezTo>
                      <a:pt x="19297" y="24404"/>
                      <a:pt x="48035" y="29392"/>
                      <a:pt x="82177" y="15853"/>
                    </a:cubicBezTo>
                    <a:cubicBezTo>
                      <a:pt x="82177" y="15557"/>
                      <a:pt x="82177" y="15260"/>
                      <a:pt x="82177" y="14963"/>
                    </a:cubicBezTo>
                    <a:cubicBezTo>
                      <a:pt x="82296" y="9678"/>
                      <a:pt x="81108" y="4631"/>
                      <a:pt x="78971" y="0"/>
                    </a:cubicBezTo>
                    <a:cubicBezTo>
                      <a:pt x="47739" y="11400"/>
                      <a:pt x="21257" y="7482"/>
                      <a:pt x="2791" y="89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5" name="Freeform: Shape 8794">
                <a:extLst>
                  <a:ext uri="{FF2B5EF4-FFF2-40B4-BE49-F238E27FC236}">
                    <a16:creationId xmlns:a16="http://schemas.microsoft.com/office/drawing/2014/main" id="{1BD0266F-627A-25E6-9629-1142B17A05C5}"/>
                  </a:ext>
                </a:extLst>
              </p:cNvPr>
              <p:cNvSpPr/>
              <p:nvPr/>
            </p:nvSpPr>
            <p:spPr>
              <a:xfrm>
                <a:off x="4906303" y="2975829"/>
                <a:ext cx="655192" cy="210568"/>
              </a:xfrm>
              <a:custGeom>
                <a:avLst/>
                <a:gdLst>
                  <a:gd name="connsiteX0" fmla="*/ 0 w 76180"/>
                  <a:gd name="connsiteY0" fmla="*/ 1247 h 24483"/>
                  <a:gd name="connsiteX1" fmla="*/ 2197 w 76180"/>
                  <a:gd name="connsiteY1" fmla="*/ 5225 h 24483"/>
                  <a:gd name="connsiteX2" fmla="*/ 4809 w 76180"/>
                  <a:gd name="connsiteY2" fmla="*/ 19891 h 24483"/>
                  <a:gd name="connsiteX3" fmla="*/ 70599 w 76180"/>
                  <a:gd name="connsiteY3" fmla="*/ 18941 h 24483"/>
                  <a:gd name="connsiteX4" fmla="*/ 73449 w 76180"/>
                  <a:gd name="connsiteY4" fmla="*/ 5166 h 24483"/>
                  <a:gd name="connsiteX5" fmla="*/ 76180 w 76180"/>
                  <a:gd name="connsiteY5" fmla="*/ 0 h 24483"/>
                  <a:gd name="connsiteX6" fmla="*/ 0 w 76180"/>
                  <a:gd name="connsiteY6" fmla="*/ 1247 h 2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80" h="24483">
                    <a:moveTo>
                      <a:pt x="0" y="1247"/>
                    </a:moveTo>
                    <a:cubicBezTo>
                      <a:pt x="653" y="2613"/>
                      <a:pt x="1366" y="3919"/>
                      <a:pt x="2197" y="5225"/>
                    </a:cubicBezTo>
                    <a:cubicBezTo>
                      <a:pt x="5047" y="9678"/>
                      <a:pt x="5938" y="14904"/>
                      <a:pt x="4809" y="19891"/>
                    </a:cubicBezTo>
                    <a:cubicBezTo>
                      <a:pt x="21791" y="24998"/>
                      <a:pt x="44414" y="27313"/>
                      <a:pt x="70599" y="18941"/>
                    </a:cubicBezTo>
                    <a:cubicBezTo>
                      <a:pt x="69768" y="14191"/>
                      <a:pt x="70777" y="9322"/>
                      <a:pt x="73449" y="5166"/>
                    </a:cubicBezTo>
                    <a:cubicBezTo>
                      <a:pt x="74518" y="3503"/>
                      <a:pt x="75408" y="1781"/>
                      <a:pt x="76180" y="0"/>
                    </a:cubicBezTo>
                    <a:cubicBezTo>
                      <a:pt x="45008" y="11519"/>
                      <a:pt x="18585" y="7778"/>
                      <a:pt x="0" y="124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6" name="Freeform: Shape 8795">
                <a:extLst>
                  <a:ext uri="{FF2B5EF4-FFF2-40B4-BE49-F238E27FC236}">
                    <a16:creationId xmlns:a16="http://schemas.microsoft.com/office/drawing/2014/main" id="{7B2D49F6-6BBE-8E18-5BCE-BAA0C13CD2F2}"/>
                  </a:ext>
                </a:extLst>
              </p:cNvPr>
              <p:cNvSpPr/>
              <p:nvPr/>
            </p:nvSpPr>
            <p:spPr>
              <a:xfrm>
                <a:off x="4878721" y="2874204"/>
                <a:ext cx="705747" cy="165475"/>
              </a:xfrm>
              <a:custGeom>
                <a:avLst/>
                <a:gdLst>
                  <a:gd name="connsiteX0" fmla="*/ 0 w 82058"/>
                  <a:gd name="connsiteY0" fmla="*/ 1069 h 19240"/>
                  <a:gd name="connsiteX1" fmla="*/ 3206 w 82058"/>
                  <a:gd name="connsiteY1" fmla="*/ 13063 h 19240"/>
                  <a:gd name="connsiteX2" fmla="*/ 79387 w 82058"/>
                  <a:gd name="connsiteY2" fmla="*/ 11816 h 19240"/>
                  <a:gd name="connsiteX3" fmla="*/ 82058 w 82058"/>
                  <a:gd name="connsiteY3" fmla="*/ 0 h 19240"/>
                  <a:gd name="connsiteX4" fmla="*/ 0 w 82058"/>
                  <a:gd name="connsiteY4" fmla="*/ 1128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058" h="19240">
                    <a:moveTo>
                      <a:pt x="0" y="1069"/>
                    </a:moveTo>
                    <a:cubicBezTo>
                      <a:pt x="297" y="5285"/>
                      <a:pt x="1425" y="9322"/>
                      <a:pt x="3206" y="13063"/>
                    </a:cubicBezTo>
                    <a:cubicBezTo>
                      <a:pt x="21791" y="19594"/>
                      <a:pt x="48214" y="23335"/>
                      <a:pt x="79387" y="11816"/>
                    </a:cubicBezTo>
                    <a:cubicBezTo>
                      <a:pt x="80989" y="8135"/>
                      <a:pt x="81880" y="4156"/>
                      <a:pt x="82058" y="0"/>
                    </a:cubicBezTo>
                    <a:cubicBezTo>
                      <a:pt x="47858" y="13479"/>
                      <a:pt x="19119" y="8550"/>
                      <a:pt x="0" y="1128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7" name="Freeform: Shape 8796">
                <a:extLst>
                  <a:ext uri="{FF2B5EF4-FFF2-40B4-BE49-F238E27FC236}">
                    <a16:creationId xmlns:a16="http://schemas.microsoft.com/office/drawing/2014/main" id="{666D799C-9964-4101-00A0-DEA3DE5FDF21}"/>
                  </a:ext>
                </a:extLst>
              </p:cNvPr>
              <p:cNvSpPr/>
              <p:nvPr/>
            </p:nvSpPr>
            <p:spPr>
              <a:xfrm>
                <a:off x="5104951" y="2473829"/>
                <a:ext cx="253287" cy="135838"/>
              </a:xfrm>
              <a:custGeom>
                <a:avLst/>
                <a:gdLst>
                  <a:gd name="connsiteX0" fmla="*/ 29451 w 29450"/>
                  <a:gd name="connsiteY0" fmla="*/ 7897 h 15794"/>
                  <a:gd name="connsiteX1" fmla="*/ 14725 w 29450"/>
                  <a:gd name="connsiteY1" fmla="*/ 15794 h 15794"/>
                  <a:gd name="connsiteX2" fmla="*/ 0 w 29450"/>
                  <a:gd name="connsiteY2" fmla="*/ 7897 h 15794"/>
                  <a:gd name="connsiteX3" fmla="*/ 14725 w 29450"/>
                  <a:gd name="connsiteY3" fmla="*/ 0 h 15794"/>
                  <a:gd name="connsiteX4" fmla="*/ 29451 w 29450"/>
                  <a:gd name="connsiteY4" fmla="*/ 7897 h 15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50" h="15794">
                    <a:moveTo>
                      <a:pt x="29451" y="7897"/>
                    </a:moveTo>
                    <a:cubicBezTo>
                      <a:pt x="29451" y="12232"/>
                      <a:pt x="22860" y="15794"/>
                      <a:pt x="14725" y="15794"/>
                    </a:cubicBezTo>
                    <a:cubicBezTo>
                      <a:pt x="6591" y="15794"/>
                      <a:pt x="0" y="12232"/>
                      <a:pt x="0" y="7897"/>
                    </a:cubicBezTo>
                    <a:cubicBezTo>
                      <a:pt x="0" y="3563"/>
                      <a:pt x="6591" y="0"/>
                      <a:pt x="14725" y="0"/>
                    </a:cubicBezTo>
                    <a:cubicBezTo>
                      <a:pt x="22860" y="0"/>
                      <a:pt x="29451" y="3563"/>
                      <a:pt x="29451" y="7897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798" name="Graphic 4">
                <a:extLst>
                  <a:ext uri="{FF2B5EF4-FFF2-40B4-BE49-F238E27FC236}">
                    <a16:creationId xmlns:a16="http://schemas.microsoft.com/office/drawing/2014/main" id="{FB682E6E-3FC5-215E-90F8-C77591640482}"/>
                  </a:ext>
                </a:extLst>
              </p:cNvPr>
              <p:cNvGrpSpPr/>
              <p:nvPr/>
            </p:nvGrpSpPr>
            <p:grpSpPr>
              <a:xfrm>
                <a:off x="5150439" y="2203883"/>
                <a:ext cx="162327" cy="330211"/>
                <a:chOff x="7070730" y="5475319"/>
                <a:chExt cx="18874" cy="38394"/>
              </a:xfrm>
            </p:grpSpPr>
            <p:sp>
              <p:nvSpPr>
                <p:cNvPr id="8922" name="Freeform: Shape 8921">
                  <a:extLst>
                    <a:ext uri="{FF2B5EF4-FFF2-40B4-BE49-F238E27FC236}">
                      <a16:creationId xmlns:a16="http://schemas.microsoft.com/office/drawing/2014/main" id="{15E7D123-9426-A166-ECAB-C7097414C18E}"/>
                    </a:ext>
                  </a:extLst>
                </p:cNvPr>
                <p:cNvSpPr/>
                <p:nvPr/>
              </p:nvSpPr>
              <p:spPr>
                <a:xfrm>
                  <a:off x="7074606" y="5478918"/>
                  <a:ext cx="11121" cy="27847"/>
                </a:xfrm>
                <a:custGeom>
                  <a:avLst/>
                  <a:gdLst>
                    <a:gd name="connsiteX0" fmla="*/ 9717 w 11121"/>
                    <a:gd name="connsiteY0" fmla="*/ 1009 h 27847"/>
                    <a:gd name="connsiteX1" fmla="*/ 7164 w 11121"/>
                    <a:gd name="connsiteY1" fmla="*/ 0 h 27847"/>
                    <a:gd name="connsiteX2" fmla="*/ 6867 w 11121"/>
                    <a:gd name="connsiteY2" fmla="*/ 475 h 27847"/>
                    <a:gd name="connsiteX3" fmla="*/ 5917 w 11121"/>
                    <a:gd name="connsiteY3" fmla="*/ 238 h 27847"/>
                    <a:gd name="connsiteX4" fmla="*/ 5561 w 11121"/>
                    <a:gd name="connsiteY4" fmla="*/ 178 h 27847"/>
                    <a:gd name="connsiteX5" fmla="*/ 5204 w 11121"/>
                    <a:gd name="connsiteY5" fmla="*/ 238 h 27847"/>
                    <a:gd name="connsiteX6" fmla="*/ 4255 w 11121"/>
                    <a:gd name="connsiteY6" fmla="*/ 475 h 27847"/>
                    <a:gd name="connsiteX7" fmla="*/ 3957 w 11121"/>
                    <a:gd name="connsiteY7" fmla="*/ 0 h 27847"/>
                    <a:gd name="connsiteX8" fmla="*/ 1404 w 11121"/>
                    <a:gd name="connsiteY8" fmla="*/ 1009 h 27847"/>
                    <a:gd name="connsiteX9" fmla="*/ 5561 w 11121"/>
                    <a:gd name="connsiteY9" fmla="*/ 27848 h 27847"/>
                    <a:gd name="connsiteX10" fmla="*/ 9717 w 11121"/>
                    <a:gd name="connsiteY10" fmla="*/ 1009 h 27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1" h="27847">
                      <a:moveTo>
                        <a:pt x="9717" y="1009"/>
                      </a:moveTo>
                      <a:cubicBezTo>
                        <a:pt x="9301" y="535"/>
                        <a:pt x="8648" y="0"/>
                        <a:pt x="7164" y="0"/>
                      </a:cubicBezTo>
                      <a:cubicBezTo>
                        <a:pt x="7045" y="178"/>
                        <a:pt x="6926" y="297"/>
                        <a:pt x="6867" y="475"/>
                      </a:cubicBezTo>
                      <a:cubicBezTo>
                        <a:pt x="6570" y="356"/>
                        <a:pt x="6273" y="297"/>
                        <a:pt x="5917" y="238"/>
                      </a:cubicBezTo>
                      <a:cubicBezTo>
                        <a:pt x="5798" y="238"/>
                        <a:pt x="5679" y="238"/>
                        <a:pt x="5561" y="178"/>
                      </a:cubicBezTo>
                      <a:cubicBezTo>
                        <a:pt x="5442" y="178"/>
                        <a:pt x="5323" y="178"/>
                        <a:pt x="5204" y="238"/>
                      </a:cubicBezTo>
                      <a:cubicBezTo>
                        <a:pt x="4848" y="297"/>
                        <a:pt x="4551" y="416"/>
                        <a:pt x="4255" y="475"/>
                      </a:cubicBezTo>
                      <a:cubicBezTo>
                        <a:pt x="4136" y="297"/>
                        <a:pt x="4017" y="178"/>
                        <a:pt x="3957" y="0"/>
                      </a:cubicBezTo>
                      <a:cubicBezTo>
                        <a:pt x="2532" y="0"/>
                        <a:pt x="1820" y="535"/>
                        <a:pt x="1404" y="1009"/>
                      </a:cubicBezTo>
                      <a:cubicBezTo>
                        <a:pt x="-1980" y="4809"/>
                        <a:pt x="1286" y="17694"/>
                        <a:pt x="5561" y="27848"/>
                      </a:cubicBezTo>
                      <a:cubicBezTo>
                        <a:pt x="9836" y="17694"/>
                        <a:pt x="13102" y="4869"/>
                        <a:pt x="9717" y="1009"/>
                      </a:cubicBezTo>
                      <a:close/>
                    </a:path>
                  </a:pathLst>
                </a:custGeom>
                <a:no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23" name="Freeform: Shape 8922">
                  <a:extLst>
                    <a:ext uri="{FF2B5EF4-FFF2-40B4-BE49-F238E27FC236}">
                      <a16:creationId xmlns:a16="http://schemas.microsoft.com/office/drawing/2014/main" id="{8A02C5E3-4E5D-B0EE-7869-EE46E59E480C}"/>
                    </a:ext>
                  </a:extLst>
                </p:cNvPr>
                <p:cNvSpPr/>
                <p:nvPr/>
              </p:nvSpPr>
              <p:spPr>
                <a:xfrm>
                  <a:off x="7070730" y="5475319"/>
                  <a:ext cx="18874" cy="38394"/>
                </a:xfrm>
                <a:custGeom>
                  <a:avLst/>
                  <a:gdLst>
                    <a:gd name="connsiteX0" fmla="*/ 11574 w 18874"/>
                    <a:gd name="connsiteY0" fmla="*/ 36079 h 38394"/>
                    <a:gd name="connsiteX1" fmla="*/ 16622 w 18874"/>
                    <a:gd name="connsiteY1" fmla="*/ 2353 h 38394"/>
                    <a:gd name="connsiteX2" fmla="*/ 9437 w 18874"/>
                    <a:gd name="connsiteY2" fmla="*/ 96 h 38394"/>
                    <a:gd name="connsiteX3" fmla="*/ 2252 w 18874"/>
                    <a:gd name="connsiteY3" fmla="*/ 2353 h 38394"/>
                    <a:gd name="connsiteX4" fmla="*/ 7300 w 18874"/>
                    <a:gd name="connsiteY4" fmla="*/ 36079 h 38394"/>
                    <a:gd name="connsiteX5" fmla="*/ 6884 w 18874"/>
                    <a:gd name="connsiteY5" fmla="*/ 36910 h 38394"/>
                    <a:gd name="connsiteX6" fmla="*/ 7893 w 18874"/>
                    <a:gd name="connsiteY6" fmla="*/ 37325 h 38394"/>
                    <a:gd name="connsiteX7" fmla="*/ 8428 w 18874"/>
                    <a:gd name="connsiteY7" fmla="*/ 38394 h 38394"/>
                    <a:gd name="connsiteX8" fmla="*/ 9437 w 18874"/>
                    <a:gd name="connsiteY8" fmla="*/ 37979 h 38394"/>
                    <a:gd name="connsiteX9" fmla="*/ 10446 w 18874"/>
                    <a:gd name="connsiteY9" fmla="*/ 38394 h 38394"/>
                    <a:gd name="connsiteX10" fmla="*/ 10981 w 18874"/>
                    <a:gd name="connsiteY10" fmla="*/ 37325 h 38394"/>
                    <a:gd name="connsiteX11" fmla="*/ 11990 w 18874"/>
                    <a:gd name="connsiteY11" fmla="*/ 36910 h 38394"/>
                    <a:gd name="connsiteX12" fmla="*/ 11574 w 18874"/>
                    <a:gd name="connsiteY12" fmla="*/ 36079 h 38394"/>
                    <a:gd name="connsiteX13" fmla="*/ 5281 w 18874"/>
                    <a:gd name="connsiteY13" fmla="*/ 4609 h 38394"/>
                    <a:gd name="connsiteX14" fmla="*/ 7834 w 18874"/>
                    <a:gd name="connsiteY14" fmla="*/ 3599 h 38394"/>
                    <a:gd name="connsiteX15" fmla="*/ 8131 w 18874"/>
                    <a:gd name="connsiteY15" fmla="*/ 4075 h 38394"/>
                    <a:gd name="connsiteX16" fmla="*/ 9081 w 18874"/>
                    <a:gd name="connsiteY16" fmla="*/ 3837 h 38394"/>
                    <a:gd name="connsiteX17" fmla="*/ 9437 w 18874"/>
                    <a:gd name="connsiteY17" fmla="*/ 3778 h 38394"/>
                    <a:gd name="connsiteX18" fmla="*/ 9793 w 18874"/>
                    <a:gd name="connsiteY18" fmla="*/ 3837 h 38394"/>
                    <a:gd name="connsiteX19" fmla="*/ 10743 w 18874"/>
                    <a:gd name="connsiteY19" fmla="*/ 4075 h 38394"/>
                    <a:gd name="connsiteX20" fmla="*/ 11040 w 18874"/>
                    <a:gd name="connsiteY20" fmla="*/ 3599 h 38394"/>
                    <a:gd name="connsiteX21" fmla="*/ 13593 w 18874"/>
                    <a:gd name="connsiteY21" fmla="*/ 4609 h 38394"/>
                    <a:gd name="connsiteX22" fmla="*/ 9437 w 18874"/>
                    <a:gd name="connsiteY22" fmla="*/ 31447 h 38394"/>
                    <a:gd name="connsiteX23" fmla="*/ 5281 w 18874"/>
                    <a:gd name="connsiteY23" fmla="*/ 4609 h 38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8874" h="38394">
                      <a:moveTo>
                        <a:pt x="11574" y="36079"/>
                      </a:moveTo>
                      <a:cubicBezTo>
                        <a:pt x="15612" y="27409"/>
                        <a:pt x="22441" y="8884"/>
                        <a:pt x="16622" y="2353"/>
                      </a:cubicBezTo>
                      <a:cubicBezTo>
                        <a:pt x="15434" y="1046"/>
                        <a:pt x="13237" y="-319"/>
                        <a:pt x="9437" y="96"/>
                      </a:cubicBezTo>
                      <a:cubicBezTo>
                        <a:pt x="5577" y="-379"/>
                        <a:pt x="3440" y="987"/>
                        <a:pt x="2252" y="2353"/>
                      </a:cubicBezTo>
                      <a:cubicBezTo>
                        <a:pt x="-3566" y="8884"/>
                        <a:pt x="3262" y="27409"/>
                        <a:pt x="7300" y="36079"/>
                      </a:cubicBezTo>
                      <a:cubicBezTo>
                        <a:pt x="7181" y="36375"/>
                        <a:pt x="7003" y="36613"/>
                        <a:pt x="6884" y="36910"/>
                      </a:cubicBezTo>
                      <a:lnTo>
                        <a:pt x="7893" y="37325"/>
                      </a:lnTo>
                      <a:cubicBezTo>
                        <a:pt x="8071" y="37682"/>
                        <a:pt x="8249" y="38097"/>
                        <a:pt x="8428" y="38394"/>
                      </a:cubicBezTo>
                      <a:lnTo>
                        <a:pt x="9437" y="37979"/>
                      </a:lnTo>
                      <a:lnTo>
                        <a:pt x="10446" y="38394"/>
                      </a:lnTo>
                      <a:cubicBezTo>
                        <a:pt x="10625" y="38097"/>
                        <a:pt x="10803" y="37682"/>
                        <a:pt x="10981" y="37325"/>
                      </a:cubicBezTo>
                      <a:lnTo>
                        <a:pt x="11990" y="36910"/>
                      </a:lnTo>
                      <a:cubicBezTo>
                        <a:pt x="11990" y="36910"/>
                        <a:pt x="11693" y="36375"/>
                        <a:pt x="11574" y="36079"/>
                      </a:cubicBezTo>
                      <a:close/>
                      <a:moveTo>
                        <a:pt x="5281" y="4609"/>
                      </a:moveTo>
                      <a:cubicBezTo>
                        <a:pt x="5696" y="4134"/>
                        <a:pt x="6349" y="3599"/>
                        <a:pt x="7834" y="3599"/>
                      </a:cubicBezTo>
                      <a:cubicBezTo>
                        <a:pt x="7953" y="3778"/>
                        <a:pt x="8071" y="3896"/>
                        <a:pt x="8131" y="4075"/>
                      </a:cubicBezTo>
                      <a:cubicBezTo>
                        <a:pt x="8428" y="3956"/>
                        <a:pt x="8725" y="3896"/>
                        <a:pt x="9081" y="3837"/>
                      </a:cubicBezTo>
                      <a:cubicBezTo>
                        <a:pt x="9200" y="3837"/>
                        <a:pt x="9318" y="3837"/>
                        <a:pt x="9437" y="3778"/>
                      </a:cubicBezTo>
                      <a:cubicBezTo>
                        <a:pt x="9556" y="3778"/>
                        <a:pt x="9674" y="3778"/>
                        <a:pt x="9793" y="3837"/>
                      </a:cubicBezTo>
                      <a:cubicBezTo>
                        <a:pt x="10149" y="3896"/>
                        <a:pt x="10446" y="4015"/>
                        <a:pt x="10743" y="4075"/>
                      </a:cubicBezTo>
                      <a:cubicBezTo>
                        <a:pt x="10862" y="3896"/>
                        <a:pt x="10981" y="3778"/>
                        <a:pt x="11040" y="3599"/>
                      </a:cubicBezTo>
                      <a:cubicBezTo>
                        <a:pt x="12465" y="3599"/>
                        <a:pt x="13178" y="4134"/>
                        <a:pt x="13593" y="4609"/>
                      </a:cubicBezTo>
                      <a:cubicBezTo>
                        <a:pt x="16978" y="8409"/>
                        <a:pt x="13712" y="21294"/>
                        <a:pt x="9437" y="31447"/>
                      </a:cubicBezTo>
                      <a:cubicBezTo>
                        <a:pt x="5162" y="21294"/>
                        <a:pt x="1896" y="8468"/>
                        <a:pt x="5281" y="4609"/>
                      </a:cubicBezTo>
                      <a:close/>
                    </a:path>
                  </a:pathLst>
                </a:custGeom>
                <a:solidFill>
                  <a:srgbClr val="E02014"/>
                </a:solidFill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799" name="Freeform: Shape 8798">
                <a:extLst>
                  <a:ext uri="{FF2B5EF4-FFF2-40B4-BE49-F238E27FC236}">
                    <a16:creationId xmlns:a16="http://schemas.microsoft.com/office/drawing/2014/main" id="{38BDFF7B-3B22-ECFB-A05B-E4273FCCC370}"/>
                  </a:ext>
                </a:extLst>
              </p:cNvPr>
              <p:cNvSpPr/>
              <p:nvPr/>
            </p:nvSpPr>
            <p:spPr>
              <a:xfrm>
                <a:off x="5607965" y="1376394"/>
                <a:ext cx="396857" cy="597044"/>
              </a:xfrm>
              <a:custGeom>
                <a:avLst/>
                <a:gdLst>
                  <a:gd name="connsiteX0" fmla="*/ 0 w 46143"/>
                  <a:gd name="connsiteY0" fmla="*/ 68223 h 69419"/>
                  <a:gd name="connsiteX1" fmla="*/ 3147 w 46143"/>
                  <a:gd name="connsiteY1" fmla="*/ 58604 h 69419"/>
                  <a:gd name="connsiteX2" fmla="*/ 6947 w 46143"/>
                  <a:gd name="connsiteY2" fmla="*/ 49164 h 69419"/>
                  <a:gd name="connsiteX3" fmla="*/ 16091 w 46143"/>
                  <a:gd name="connsiteY3" fmla="*/ 30816 h 69419"/>
                  <a:gd name="connsiteX4" fmla="*/ 18704 w 46143"/>
                  <a:gd name="connsiteY4" fmla="*/ 26363 h 69419"/>
                  <a:gd name="connsiteX5" fmla="*/ 21494 w 46143"/>
                  <a:gd name="connsiteY5" fmla="*/ 21969 h 69419"/>
                  <a:gd name="connsiteX6" fmla="*/ 24523 w 46143"/>
                  <a:gd name="connsiteY6" fmla="*/ 17694 h 69419"/>
                  <a:gd name="connsiteX7" fmla="*/ 27729 w 46143"/>
                  <a:gd name="connsiteY7" fmla="*/ 13538 h 69419"/>
                  <a:gd name="connsiteX8" fmla="*/ 29451 w 46143"/>
                  <a:gd name="connsiteY8" fmla="*/ 11519 h 69419"/>
                  <a:gd name="connsiteX9" fmla="*/ 30341 w 46143"/>
                  <a:gd name="connsiteY9" fmla="*/ 10510 h 69419"/>
                  <a:gd name="connsiteX10" fmla="*/ 31232 w 46143"/>
                  <a:gd name="connsiteY10" fmla="*/ 9559 h 69419"/>
                  <a:gd name="connsiteX11" fmla="*/ 35151 w 46143"/>
                  <a:gd name="connsiteY11" fmla="*/ 5819 h 69419"/>
                  <a:gd name="connsiteX12" fmla="*/ 37289 w 46143"/>
                  <a:gd name="connsiteY12" fmla="*/ 4097 h 69419"/>
                  <a:gd name="connsiteX13" fmla="*/ 38417 w 46143"/>
                  <a:gd name="connsiteY13" fmla="*/ 3265 h 69419"/>
                  <a:gd name="connsiteX14" fmla="*/ 39604 w 46143"/>
                  <a:gd name="connsiteY14" fmla="*/ 2493 h 69419"/>
                  <a:gd name="connsiteX15" fmla="*/ 44770 w 46143"/>
                  <a:gd name="connsiteY15" fmla="*/ 59 h 69419"/>
                  <a:gd name="connsiteX16" fmla="*/ 46076 w 46143"/>
                  <a:gd name="connsiteY16" fmla="*/ 594 h 69419"/>
                  <a:gd name="connsiteX17" fmla="*/ 45601 w 46143"/>
                  <a:gd name="connsiteY17" fmla="*/ 1722 h 69419"/>
                  <a:gd name="connsiteX18" fmla="*/ 45601 w 46143"/>
                  <a:gd name="connsiteY18" fmla="*/ 1722 h 69419"/>
                  <a:gd name="connsiteX19" fmla="*/ 41326 w 46143"/>
                  <a:gd name="connsiteY19" fmla="*/ 4453 h 69419"/>
                  <a:gd name="connsiteX20" fmla="*/ 37586 w 46143"/>
                  <a:gd name="connsiteY20" fmla="*/ 7838 h 69419"/>
                  <a:gd name="connsiteX21" fmla="*/ 34201 w 46143"/>
                  <a:gd name="connsiteY21" fmla="*/ 11638 h 69419"/>
                  <a:gd name="connsiteX22" fmla="*/ 31113 w 46143"/>
                  <a:gd name="connsiteY22" fmla="*/ 15616 h 69419"/>
                  <a:gd name="connsiteX23" fmla="*/ 25472 w 46143"/>
                  <a:gd name="connsiteY23" fmla="*/ 24047 h 69419"/>
                  <a:gd name="connsiteX24" fmla="*/ 20366 w 46143"/>
                  <a:gd name="connsiteY24" fmla="*/ 32776 h 69419"/>
                  <a:gd name="connsiteX25" fmla="*/ 10985 w 46143"/>
                  <a:gd name="connsiteY25" fmla="*/ 50707 h 69419"/>
                  <a:gd name="connsiteX26" fmla="*/ 6472 w 46143"/>
                  <a:gd name="connsiteY26" fmla="*/ 59792 h 69419"/>
                  <a:gd name="connsiteX27" fmla="*/ 1960 w 46143"/>
                  <a:gd name="connsiteY27" fmla="*/ 68877 h 69419"/>
                  <a:gd name="connsiteX28" fmla="*/ 1960 w 46143"/>
                  <a:gd name="connsiteY28" fmla="*/ 68877 h 69419"/>
                  <a:gd name="connsiteX29" fmla="*/ 594 w 46143"/>
                  <a:gd name="connsiteY29" fmla="*/ 69352 h 69419"/>
                  <a:gd name="connsiteX30" fmla="*/ 59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0" y="68223"/>
                    </a:moveTo>
                    <a:cubicBezTo>
                      <a:pt x="891" y="64958"/>
                      <a:pt x="2019" y="61752"/>
                      <a:pt x="3147" y="58604"/>
                    </a:cubicBezTo>
                    <a:cubicBezTo>
                      <a:pt x="4334" y="55458"/>
                      <a:pt x="5581" y="52311"/>
                      <a:pt x="6947" y="49164"/>
                    </a:cubicBezTo>
                    <a:cubicBezTo>
                      <a:pt x="9678" y="42929"/>
                      <a:pt x="12707" y="36813"/>
                      <a:pt x="16091" y="30816"/>
                    </a:cubicBezTo>
                    <a:cubicBezTo>
                      <a:pt x="16922" y="29332"/>
                      <a:pt x="17813" y="27847"/>
                      <a:pt x="18704" y="26363"/>
                    </a:cubicBezTo>
                    <a:cubicBezTo>
                      <a:pt x="19594" y="24879"/>
                      <a:pt x="20544" y="23454"/>
                      <a:pt x="21494" y="21969"/>
                    </a:cubicBezTo>
                    <a:cubicBezTo>
                      <a:pt x="22445" y="20544"/>
                      <a:pt x="23454" y="19119"/>
                      <a:pt x="24523" y="17694"/>
                    </a:cubicBezTo>
                    <a:cubicBezTo>
                      <a:pt x="25532" y="16269"/>
                      <a:pt x="26660" y="14903"/>
                      <a:pt x="27729" y="13538"/>
                    </a:cubicBezTo>
                    <a:cubicBezTo>
                      <a:pt x="28263" y="12884"/>
                      <a:pt x="28857" y="12172"/>
                      <a:pt x="29451" y="11519"/>
                    </a:cubicBezTo>
                    <a:lnTo>
                      <a:pt x="30341" y="10510"/>
                    </a:lnTo>
                    <a:cubicBezTo>
                      <a:pt x="30639" y="10153"/>
                      <a:pt x="30935" y="9856"/>
                      <a:pt x="31232" y="9559"/>
                    </a:cubicBezTo>
                    <a:cubicBezTo>
                      <a:pt x="32479" y="8253"/>
                      <a:pt x="33785" y="7006"/>
                      <a:pt x="35151" y="5819"/>
                    </a:cubicBezTo>
                    <a:cubicBezTo>
                      <a:pt x="35863" y="5225"/>
                      <a:pt x="36576" y="4631"/>
                      <a:pt x="37289" y="4097"/>
                    </a:cubicBezTo>
                    <a:cubicBezTo>
                      <a:pt x="37645" y="3800"/>
                      <a:pt x="38001" y="3563"/>
                      <a:pt x="38417" y="3265"/>
                    </a:cubicBezTo>
                    <a:cubicBezTo>
                      <a:pt x="38832" y="3028"/>
                      <a:pt x="39188" y="2731"/>
                      <a:pt x="39604" y="2493"/>
                    </a:cubicBezTo>
                    <a:cubicBezTo>
                      <a:pt x="41207" y="1484"/>
                      <a:pt x="42929" y="653"/>
                      <a:pt x="44770" y="59"/>
                    </a:cubicBezTo>
                    <a:cubicBezTo>
                      <a:pt x="45304" y="-119"/>
                      <a:pt x="45898" y="119"/>
                      <a:pt x="46076" y="594"/>
                    </a:cubicBezTo>
                    <a:cubicBezTo>
                      <a:pt x="46254" y="1009"/>
                      <a:pt x="46076" y="1484"/>
                      <a:pt x="45601" y="1722"/>
                    </a:cubicBezTo>
                    <a:lnTo>
                      <a:pt x="45601" y="1722"/>
                    </a:lnTo>
                    <a:cubicBezTo>
                      <a:pt x="44057" y="2493"/>
                      <a:pt x="42632" y="3384"/>
                      <a:pt x="41326" y="4453"/>
                    </a:cubicBezTo>
                    <a:cubicBezTo>
                      <a:pt x="40020" y="5522"/>
                      <a:pt x="38773" y="6650"/>
                      <a:pt x="37586" y="7838"/>
                    </a:cubicBezTo>
                    <a:cubicBezTo>
                      <a:pt x="36398" y="9025"/>
                      <a:pt x="35270" y="10331"/>
                      <a:pt x="34201" y="11638"/>
                    </a:cubicBezTo>
                    <a:cubicBezTo>
                      <a:pt x="33132" y="12944"/>
                      <a:pt x="32123" y="14250"/>
                      <a:pt x="31113" y="15616"/>
                    </a:cubicBezTo>
                    <a:cubicBezTo>
                      <a:pt x="29154" y="18347"/>
                      <a:pt x="27254" y="21138"/>
                      <a:pt x="25472" y="24047"/>
                    </a:cubicBezTo>
                    <a:cubicBezTo>
                      <a:pt x="23691" y="26898"/>
                      <a:pt x="21969" y="29807"/>
                      <a:pt x="20366" y="32776"/>
                    </a:cubicBezTo>
                    <a:cubicBezTo>
                      <a:pt x="17100" y="38654"/>
                      <a:pt x="14013" y="44651"/>
                      <a:pt x="10985" y="50707"/>
                    </a:cubicBezTo>
                    <a:cubicBezTo>
                      <a:pt x="9441" y="53736"/>
                      <a:pt x="7957" y="56764"/>
                      <a:pt x="6472" y="59792"/>
                    </a:cubicBezTo>
                    <a:cubicBezTo>
                      <a:pt x="4988" y="62820"/>
                      <a:pt x="3444" y="65849"/>
                      <a:pt x="1960" y="68877"/>
                    </a:cubicBezTo>
                    <a:lnTo>
                      <a:pt x="1960" y="68877"/>
                    </a:lnTo>
                    <a:cubicBezTo>
                      <a:pt x="1722" y="69352"/>
                      <a:pt x="1128" y="69530"/>
                      <a:pt x="594" y="69352"/>
                    </a:cubicBezTo>
                    <a:cubicBezTo>
                      <a:pt x="119" y="69174"/>
                      <a:pt x="-59" y="68699"/>
                      <a:pt x="59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1" name="Freeform: Shape 8800">
                <a:extLst>
                  <a:ext uri="{FF2B5EF4-FFF2-40B4-BE49-F238E27FC236}">
                    <a16:creationId xmlns:a16="http://schemas.microsoft.com/office/drawing/2014/main" id="{CCC7EBD3-00D6-35A6-E032-8B18DABF7A0B}"/>
                  </a:ext>
                </a:extLst>
              </p:cNvPr>
              <p:cNvSpPr/>
              <p:nvPr/>
            </p:nvSpPr>
            <p:spPr>
              <a:xfrm>
                <a:off x="5849925" y="1752025"/>
                <a:ext cx="601586" cy="98348"/>
              </a:xfrm>
              <a:custGeom>
                <a:avLst/>
                <a:gdLst>
                  <a:gd name="connsiteX0" fmla="*/ 427 w 69947"/>
                  <a:gd name="connsiteY0" fmla="*/ 9942 h 11435"/>
                  <a:gd name="connsiteX1" fmla="*/ 8740 w 69947"/>
                  <a:gd name="connsiteY1" fmla="*/ 7092 h 11435"/>
                  <a:gd name="connsiteX2" fmla="*/ 17231 w 69947"/>
                  <a:gd name="connsiteY2" fmla="*/ 4717 h 11435"/>
                  <a:gd name="connsiteX3" fmla="*/ 34509 w 69947"/>
                  <a:gd name="connsiteY3" fmla="*/ 1273 h 11435"/>
                  <a:gd name="connsiteX4" fmla="*/ 38903 w 69947"/>
                  <a:gd name="connsiteY4" fmla="*/ 680 h 11435"/>
                  <a:gd name="connsiteX5" fmla="*/ 43297 w 69947"/>
                  <a:gd name="connsiteY5" fmla="*/ 264 h 11435"/>
                  <a:gd name="connsiteX6" fmla="*/ 47750 w 69947"/>
                  <a:gd name="connsiteY6" fmla="*/ 26 h 11435"/>
                  <a:gd name="connsiteX7" fmla="*/ 52204 w 69947"/>
                  <a:gd name="connsiteY7" fmla="*/ 26 h 11435"/>
                  <a:gd name="connsiteX8" fmla="*/ 54460 w 69947"/>
                  <a:gd name="connsiteY8" fmla="*/ 86 h 11435"/>
                  <a:gd name="connsiteX9" fmla="*/ 55588 w 69947"/>
                  <a:gd name="connsiteY9" fmla="*/ 86 h 11435"/>
                  <a:gd name="connsiteX10" fmla="*/ 56716 w 69947"/>
                  <a:gd name="connsiteY10" fmla="*/ 264 h 11435"/>
                  <a:gd name="connsiteX11" fmla="*/ 61169 w 69947"/>
                  <a:gd name="connsiteY11" fmla="*/ 858 h 11435"/>
                  <a:gd name="connsiteX12" fmla="*/ 63366 w 69947"/>
                  <a:gd name="connsiteY12" fmla="*/ 1333 h 11435"/>
                  <a:gd name="connsiteX13" fmla="*/ 64435 w 69947"/>
                  <a:gd name="connsiteY13" fmla="*/ 1630 h 11435"/>
                  <a:gd name="connsiteX14" fmla="*/ 65504 w 69947"/>
                  <a:gd name="connsiteY14" fmla="*/ 1986 h 11435"/>
                  <a:gd name="connsiteX15" fmla="*/ 69601 w 69947"/>
                  <a:gd name="connsiteY15" fmla="*/ 4005 h 11435"/>
                  <a:gd name="connsiteX16" fmla="*/ 69779 w 69947"/>
                  <a:gd name="connsiteY16" fmla="*/ 5133 h 11435"/>
                  <a:gd name="connsiteX17" fmla="*/ 68769 w 69947"/>
                  <a:gd name="connsiteY17" fmla="*/ 5370 h 11435"/>
                  <a:gd name="connsiteX18" fmla="*/ 68769 w 69947"/>
                  <a:gd name="connsiteY18" fmla="*/ 5370 h 11435"/>
                  <a:gd name="connsiteX19" fmla="*/ 64851 w 69947"/>
                  <a:gd name="connsiteY19" fmla="*/ 4005 h 11435"/>
                  <a:gd name="connsiteX20" fmla="*/ 60694 w 69947"/>
                  <a:gd name="connsiteY20" fmla="*/ 3351 h 11435"/>
                  <a:gd name="connsiteX21" fmla="*/ 56478 w 69947"/>
                  <a:gd name="connsiteY21" fmla="*/ 3114 h 11435"/>
                  <a:gd name="connsiteX22" fmla="*/ 52204 w 69947"/>
                  <a:gd name="connsiteY22" fmla="*/ 3114 h 11435"/>
                  <a:gd name="connsiteX23" fmla="*/ 43653 w 69947"/>
                  <a:gd name="connsiteY23" fmla="*/ 3767 h 11435"/>
                  <a:gd name="connsiteX24" fmla="*/ 35103 w 69947"/>
                  <a:gd name="connsiteY24" fmla="*/ 4895 h 11435"/>
                  <a:gd name="connsiteX25" fmla="*/ 18062 w 69947"/>
                  <a:gd name="connsiteY25" fmla="*/ 7983 h 11435"/>
                  <a:gd name="connsiteX26" fmla="*/ 9512 w 69947"/>
                  <a:gd name="connsiteY26" fmla="*/ 9705 h 11435"/>
                  <a:gd name="connsiteX27" fmla="*/ 961 w 69947"/>
                  <a:gd name="connsiteY27" fmla="*/ 11427 h 11435"/>
                  <a:gd name="connsiteX28" fmla="*/ 961 w 69947"/>
                  <a:gd name="connsiteY28" fmla="*/ 11427 h 11435"/>
                  <a:gd name="connsiteX29" fmla="*/ 11 w 69947"/>
                  <a:gd name="connsiteY29" fmla="*/ 10773 h 11435"/>
                  <a:gd name="connsiteX30" fmla="*/ 486 w 69947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7" h="11435">
                    <a:moveTo>
                      <a:pt x="427" y="9942"/>
                    </a:moveTo>
                    <a:cubicBezTo>
                      <a:pt x="3158" y="8874"/>
                      <a:pt x="5949" y="7923"/>
                      <a:pt x="8740" y="7092"/>
                    </a:cubicBezTo>
                    <a:cubicBezTo>
                      <a:pt x="11530" y="6202"/>
                      <a:pt x="14381" y="5430"/>
                      <a:pt x="17231" y="4717"/>
                    </a:cubicBezTo>
                    <a:cubicBezTo>
                      <a:pt x="22931" y="3292"/>
                      <a:pt x="28690" y="2105"/>
                      <a:pt x="34509" y="1273"/>
                    </a:cubicBezTo>
                    <a:cubicBezTo>
                      <a:pt x="35993" y="1036"/>
                      <a:pt x="37418" y="858"/>
                      <a:pt x="38903" y="680"/>
                    </a:cubicBezTo>
                    <a:cubicBezTo>
                      <a:pt x="40387" y="501"/>
                      <a:pt x="41813" y="382"/>
                      <a:pt x="43297" y="264"/>
                    </a:cubicBezTo>
                    <a:cubicBezTo>
                      <a:pt x="44781" y="145"/>
                      <a:pt x="46266" y="86"/>
                      <a:pt x="47750" y="26"/>
                    </a:cubicBezTo>
                    <a:cubicBezTo>
                      <a:pt x="49235" y="26"/>
                      <a:pt x="50719" y="-33"/>
                      <a:pt x="52204" y="26"/>
                    </a:cubicBezTo>
                    <a:cubicBezTo>
                      <a:pt x="52975" y="26"/>
                      <a:pt x="53688" y="26"/>
                      <a:pt x="54460" y="86"/>
                    </a:cubicBezTo>
                    <a:lnTo>
                      <a:pt x="55588" y="86"/>
                    </a:lnTo>
                    <a:cubicBezTo>
                      <a:pt x="55944" y="205"/>
                      <a:pt x="56360" y="205"/>
                      <a:pt x="56716" y="264"/>
                    </a:cubicBezTo>
                    <a:cubicBezTo>
                      <a:pt x="58200" y="382"/>
                      <a:pt x="59685" y="561"/>
                      <a:pt x="61169" y="858"/>
                    </a:cubicBezTo>
                    <a:cubicBezTo>
                      <a:pt x="61882" y="976"/>
                      <a:pt x="62654" y="1154"/>
                      <a:pt x="63366" y="1333"/>
                    </a:cubicBezTo>
                    <a:cubicBezTo>
                      <a:pt x="63723" y="1452"/>
                      <a:pt x="64079" y="1511"/>
                      <a:pt x="64435" y="1630"/>
                    </a:cubicBezTo>
                    <a:cubicBezTo>
                      <a:pt x="64791" y="1748"/>
                      <a:pt x="65148" y="1867"/>
                      <a:pt x="65504" y="1986"/>
                    </a:cubicBezTo>
                    <a:cubicBezTo>
                      <a:pt x="66929" y="2520"/>
                      <a:pt x="68354" y="3173"/>
                      <a:pt x="69601" y="4005"/>
                    </a:cubicBezTo>
                    <a:cubicBezTo>
                      <a:pt x="69957" y="4242"/>
                      <a:pt x="70076" y="4777"/>
                      <a:pt x="69779" y="5133"/>
                    </a:cubicBezTo>
                    <a:cubicBezTo>
                      <a:pt x="69541" y="5430"/>
                      <a:pt x="69126" y="5548"/>
                      <a:pt x="68769" y="5370"/>
                    </a:cubicBezTo>
                    <a:lnTo>
                      <a:pt x="68769" y="5370"/>
                    </a:lnTo>
                    <a:cubicBezTo>
                      <a:pt x="67522" y="4777"/>
                      <a:pt x="66216" y="4302"/>
                      <a:pt x="64851" y="4005"/>
                    </a:cubicBezTo>
                    <a:cubicBezTo>
                      <a:pt x="63485" y="3708"/>
                      <a:pt x="62119" y="3470"/>
                      <a:pt x="60694" y="3351"/>
                    </a:cubicBezTo>
                    <a:cubicBezTo>
                      <a:pt x="59269" y="3233"/>
                      <a:pt x="57903" y="3114"/>
                      <a:pt x="56478" y="3114"/>
                    </a:cubicBezTo>
                    <a:cubicBezTo>
                      <a:pt x="55054" y="3114"/>
                      <a:pt x="53629" y="3114"/>
                      <a:pt x="52204" y="3114"/>
                    </a:cubicBezTo>
                    <a:cubicBezTo>
                      <a:pt x="49353" y="3233"/>
                      <a:pt x="46503" y="3470"/>
                      <a:pt x="43653" y="3767"/>
                    </a:cubicBezTo>
                    <a:cubicBezTo>
                      <a:pt x="40803" y="4064"/>
                      <a:pt x="37953" y="4480"/>
                      <a:pt x="35103" y="4895"/>
                    </a:cubicBezTo>
                    <a:cubicBezTo>
                      <a:pt x="29403" y="5786"/>
                      <a:pt x="23702" y="6855"/>
                      <a:pt x="18062" y="7983"/>
                    </a:cubicBezTo>
                    <a:cubicBezTo>
                      <a:pt x="15212" y="8517"/>
                      <a:pt x="12362" y="9111"/>
                      <a:pt x="9512" y="9705"/>
                    </a:cubicBezTo>
                    <a:cubicBezTo>
                      <a:pt x="6661" y="10299"/>
                      <a:pt x="3811" y="10833"/>
                      <a:pt x="961" y="11427"/>
                    </a:cubicBezTo>
                    <a:lnTo>
                      <a:pt x="961" y="11427"/>
                    </a:lnTo>
                    <a:cubicBezTo>
                      <a:pt x="546" y="11486"/>
                      <a:pt x="130" y="11249"/>
                      <a:pt x="11" y="10773"/>
                    </a:cubicBezTo>
                    <a:cubicBezTo>
                      <a:pt x="-48" y="10417"/>
                      <a:pt x="130" y="10001"/>
                      <a:pt x="486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2" name="Freeform: Shape 8801">
                <a:extLst>
                  <a:ext uri="{FF2B5EF4-FFF2-40B4-BE49-F238E27FC236}">
                    <a16:creationId xmlns:a16="http://schemas.microsoft.com/office/drawing/2014/main" id="{491B00DA-9D6B-F33B-5B02-4990EB9930F4}"/>
                  </a:ext>
                </a:extLst>
              </p:cNvPr>
              <p:cNvSpPr/>
              <p:nvPr/>
            </p:nvSpPr>
            <p:spPr>
              <a:xfrm>
                <a:off x="5139095" y="1750717"/>
                <a:ext cx="990779" cy="785672"/>
              </a:xfrm>
              <a:custGeom>
                <a:avLst/>
                <a:gdLst>
                  <a:gd name="connsiteX0" fmla="*/ 187 w 115199"/>
                  <a:gd name="connsiteY0" fmla="*/ 88887 h 91351"/>
                  <a:gd name="connsiteX1" fmla="*/ 11053 w 115199"/>
                  <a:gd name="connsiteY1" fmla="*/ 74755 h 91351"/>
                  <a:gd name="connsiteX2" fmla="*/ 22809 w 115199"/>
                  <a:gd name="connsiteY2" fmla="*/ 61277 h 91351"/>
                  <a:gd name="connsiteX3" fmla="*/ 48579 w 115199"/>
                  <a:gd name="connsiteY3" fmla="*/ 35982 h 91351"/>
                  <a:gd name="connsiteX4" fmla="*/ 55526 w 115199"/>
                  <a:gd name="connsiteY4" fmla="*/ 30045 h 91351"/>
                  <a:gd name="connsiteX5" fmla="*/ 62651 w 115199"/>
                  <a:gd name="connsiteY5" fmla="*/ 24285 h 91351"/>
                  <a:gd name="connsiteX6" fmla="*/ 70073 w 115199"/>
                  <a:gd name="connsiteY6" fmla="*/ 18763 h 91351"/>
                  <a:gd name="connsiteX7" fmla="*/ 77792 w 115199"/>
                  <a:gd name="connsiteY7" fmla="*/ 13597 h 91351"/>
                  <a:gd name="connsiteX8" fmla="*/ 81770 w 115199"/>
                  <a:gd name="connsiteY8" fmla="*/ 11163 h 91351"/>
                  <a:gd name="connsiteX9" fmla="*/ 83789 w 115199"/>
                  <a:gd name="connsiteY9" fmla="*/ 9975 h 91351"/>
                  <a:gd name="connsiteX10" fmla="*/ 85867 w 115199"/>
                  <a:gd name="connsiteY10" fmla="*/ 8847 h 91351"/>
                  <a:gd name="connsiteX11" fmla="*/ 94418 w 115199"/>
                  <a:gd name="connsiteY11" fmla="*/ 4691 h 91351"/>
                  <a:gd name="connsiteX12" fmla="*/ 98930 w 115199"/>
                  <a:gd name="connsiteY12" fmla="*/ 2909 h 91351"/>
                  <a:gd name="connsiteX13" fmla="*/ 101246 w 115199"/>
                  <a:gd name="connsiteY13" fmla="*/ 2137 h 91351"/>
                  <a:gd name="connsiteX14" fmla="*/ 103621 w 115199"/>
                  <a:gd name="connsiteY14" fmla="*/ 1484 h 91351"/>
                  <a:gd name="connsiteX15" fmla="*/ 113418 w 115199"/>
                  <a:gd name="connsiteY15" fmla="*/ 0 h 91351"/>
                  <a:gd name="connsiteX16" fmla="*/ 115199 w 115199"/>
                  <a:gd name="connsiteY16" fmla="*/ 1544 h 91351"/>
                  <a:gd name="connsiteX17" fmla="*/ 113774 w 115199"/>
                  <a:gd name="connsiteY17" fmla="*/ 3088 h 91351"/>
                  <a:gd name="connsiteX18" fmla="*/ 113774 w 115199"/>
                  <a:gd name="connsiteY18" fmla="*/ 3088 h 91351"/>
                  <a:gd name="connsiteX19" fmla="*/ 105224 w 115199"/>
                  <a:gd name="connsiteY19" fmla="*/ 5403 h 91351"/>
                  <a:gd name="connsiteX20" fmla="*/ 97149 w 115199"/>
                  <a:gd name="connsiteY20" fmla="*/ 9144 h 91351"/>
                  <a:gd name="connsiteX21" fmla="*/ 89430 w 115199"/>
                  <a:gd name="connsiteY21" fmla="*/ 13657 h 91351"/>
                  <a:gd name="connsiteX22" fmla="*/ 82008 w 115199"/>
                  <a:gd name="connsiteY22" fmla="*/ 18644 h 91351"/>
                  <a:gd name="connsiteX23" fmla="*/ 67876 w 115199"/>
                  <a:gd name="connsiteY23" fmla="*/ 29569 h 91351"/>
                  <a:gd name="connsiteX24" fmla="*/ 54397 w 115199"/>
                  <a:gd name="connsiteY24" fmla="*/ 41267 h 91351"/>
                  <a:gd name="connsiteX25" fmla="*/ 28509 w 115199"/>
                  <a:gd name="connsiteY25" fmla="*/ 65789 h 91351"/>
                  <a:gd name="connsiteX26" fmla="*/ 15744 w 115199"/>
                  <a:gd name="connsiteY26" fmla="*/ 78318 h 91351"/>
                  <a:gd name="connsiteX27" fmla="*/ 2978 w 115199"/>
                  <a:gd name="connsiteY27" fmla="*/ 90846 h 91351"/>
                  <a:gd name="connsiteX28" fmla="*/ 2978 w 115199"/>
                  <a:gd name="connsiteY28" fmla="*/ 90846 h 91351"/>
                  <a:gd name="connsiteX29" fmla="*/ 543 w 115199"/>
                  <a:gd name="connsiteY29" fmla="*/ 90965 h 91351"/>
                  <a:gd name="connsiteX30" fmla="*/ 246 w 115199"/>
                  <a:gd name="connsiteY30" fmla="*/ 89006 h 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1">
                    <a:moveTo>
                      <a:pt x="187" y="88887"/>
                    </a:moveTo>
                    <a:cubicBezTo>
                      <a:pt x="3571" y="84018"/>
                      <a:pt x="7252" y="79387"/>
                      <a:pt x="11053" y="74755"/>
                    </a:cubicBezTo>
                    <a:cubicBezTo>
                      <a:pt x="14853" y="70183"/>
                      <a:pt x="18772" y="65671"/>
                      <a:pt x="22809" y="61277"/>
                    </a:cubicBezTo>
                    <a:cubicBezTo>
                      <a:pt x="30885" y="52489"/>
                      <a:pt x="39494" y="43998"/>
                      <a:pt x="48579" y="35982"/>
                    </a:cubicBezTo>
                    <a:cubicBezTo>
                      <a:pt x="50835" y="33963"/>
                      <a:pt x="53151" y="32004"/>
                      <a:pt x="55526" y="30045"/>
                    </a:cubicBezTo>
                    <a:cubicBezTo>
                      <a:pt x="57901" y="28085"/>
                      <a:pt x="60276" y="26185"/>
                      <a:pt x="62651" y="24285"/>
                    </a:cubicBezTo>
                    <a:cubicBezTo>
                      <a:pt x="65086" y="22444"/>
                      <a:pt x="67579" y="20604"/>
                      <a:pt x="70073" y="18763"/>
                    </a:cubicBezTo>
                    <a:cubicBezTo>
                      <a:pt x="72567" y="16982"/>
                      <a:pt x="75179" y="15260"/>
                      <a:pt x="77792" y="13597"/>
                    </a:cubicBezTo>
                    <a:cubicBezTo>
                      <a:pt x="79098" y="12766"/>
                      <a:pt x="80464" y="11935"/>
                      <a:pt x="81770" y="11163"/>
                    </a:cubicBezTo>
                    <a:lnTo>
                      <a:pt x="83789" y="9975"/>
                    </a:lnTo>
                    <a:cubicBezTo>
                      <a:pt x="84442" y="9560"/>
                      <a:pt x="85155" y="9203"/>
                      <a:pt x="85867" y="8847"/>
                    </a:cubicBezTo>
                    <a:cubicBezTo>
                      <a:pt x="88658" y="7363"/>
                      <a:pt x="91508" y="5938"/>
                      <a:pt x="94418" y="4691"/>
                    </a:cubicBezTo>
                    <a:cubicBezTo>
                      <a:pt x="95902" y="4038"/>
                      <a:pt x="97386" y="3444"/>
                      <a:pt x="98930" y="2909"/>
                    </a:cubicBezTo>
                    <a:cubicBezTo>
                      <a:pt x="99702" y="2672"/>
                      <a:pt x="100474" y="2375"/>
                      <a:pt x="101246" y="2137"/>
                    </a:cubicBezTo>
                    <a:cubicBezTo>
                      <a:pt x="102018" y="1900"/>
                      <a:pt x="102790" y="1662"/>
                      <a:pt x="103621" y="1484"/>
                    </a:cubicBezTo>
                    <a:cubicBezTo>
                      <a:pt x="106768" y="653"/>
                      <a:pt x="110093" y="59"/>
                      <a:pt x="113418" y="0"/>
                    </a:cubicBezTo>
                    <a:cubicBezTo>
                      <a:pt x="114368" y="0"/>
                      <a:pt x="115140" y="653"/>
                      <a:pt x="115199" y="1544"/>
                    </a:cubicBezTo>
                    <a:cubicBezTo>
                      <a:pt x="115199" y="2316"/>
                      <a:pt x="114605" y="2969"/>
                      <a:pt x="113774" y="3088"/>
                    </a:cubicBezTo>
                    <a:lnTo>
                      <a:pt x="113774" y="3088"/>
                    </a:lnTo>
                    <a:cubicBezTo>
                      <a:pt x="110865" y="3562"/>
                      <a:pt x="108015" y="4394"/>
                      <a:pt x="105224" y="5403"/>
                    </a:cubicBezTo>
                    <a:cubicBezTo>
                      <a:pt x="102433" y="6472"/>
                      <a:pt x="99761" y="7719"/>
                      <a:pt x="97149" y="9144"/>
                    </a:cubicBezTo>
                    <a:cubicBezTo>
                      <a:pt x="94536" y="10569"/>
                      <a:pt x="91924" y="12053"/>
                      <a:pt x="89430" y="13657"/>
                    </a:cubicBezTo>
                    <a:cubicBezTo>
                      <a:pt x="86936" y="15260"/>
                      <a:pt x="84442" y="16922"/>
                      <a:pt x="82008" y="18644"/>
                    </a:cubicBezTo>
                    <a:cubicBezTo>
                      <a:pt x="77139" y="22088"/>
                      <a:pt x="72448" y="25769"/>
                      <a:pt x="67876" y="29569"/>
                    </a:cubicBezTo>
                    <a:cubicBezTo>
                      <a:pt x="63304" y="33370"/>
                      <a:pt x="58792" y="37288"/>
                      <a:pt x="54397" y="41267"/>
                    </a:cubicBezTo>
                    <a:cubicBezTo>
                      <a:pt x="45550" y="49223"/>
                      <a:pt x="37000" y="57477"/>
                      <a:pt x="28509" y="65789"/>
                    </a:cubicBezTo>
                    <a:cubicBezTo>
                      <a:pt x="24234" y="69945"/>
                      <a:pt x="20019" y="74102"/>
                      <a:pt x="15744" y="78318"/>
                    </a:cubicBezTo>
                    <a:cubicBezTo>
                      <a:pt x="11528" y="82474"/>
                      <a:pt x="7252" y="86690"/>
                      <a:pt x="2978" y="90846"/>
                    </a:cubicBezTo>
                    <a:lnTo>
                      <a:pt x="2978" y="90846"/>
                    </a:lnTo>
                    <a:cubicBezTo>
                      <a:pt x="2324" y="91499"/>
                      <a:pt x="1256" y="91499"/>
                      <a:pt x="543" y="90965"/>
                    </a:cubicBezTo>
                    <a:cubicBezTo>
                      <a:pt x="-51" y="90430"/>
                      <a:pt x="-170" y="89599"/>
                      <a:pt x="246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3" name="Freeform: Shape 8802">
                <a:extLst>
                  <a:ext uri="{FF2B5EF4-FFF2-40B4-BE49-F238E27FC236}">
                    <a16:creationId xmlns:a16="http://schemas.microsoft.com/office/drawing/2014/main" id="{CF6B2CCA-B73D-B2F7-C8FB-76A72B260F5B}"/>
                  </a:ext>
                </a:extLst>
              </p:cNvPr>
              <p:cNvSpPr/>
              <p:nvPr/>
            </p:nvSpPr>
            <p:spPr>
              <a:xfrm>
                <a:off x="2979583" y="2102060"/>
                <a:ext cx="1944686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4 w 226111"/>
                  <a:gd name="connsiteY3" fmla="*/ 2672 h 22003"/>
                  <a:gd name="connsiteX4" fmla="*/ 100993 w 226111"/>
                  <a:gd name="connsiteY4" fmla="*/ 1544 h 22003"/>
                  <a:gd name="connsiteX5" fmla="*/ 86742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0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6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0 w 226111"/>
                  <a:gd name="connsiteY19" fmla="*/ 7244 h 22003"/>
                  <a:gd name="connsiteX20" fmla="*/ 29919 w 226111"/>
                  <a:gd name="connsiteY20" fmla="*/ 6116 h 22003"/>
                  <a:gd name="connsiteX21" fmla="*/ 43694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2 w 226111"/>
                  <a:gd name="connsiteY27" fmla="*/ 21969 h 22003"/>
                  <a:gd name="connsiteX28" fmla="*/ 222952 w 226111"/>
                  <a:gd name="connsiteY28" fmla="*/ 21969 h 22003"/>
                  <a:gd name="connsiteX29" fmla="*/ 226040 w 226111"/>
                  <a:gd name="connsiteY29" fmla="*/ 20841 h 22003"/>
                  <a:gd name="connsiteX30" fmla="*/ 224555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4" y="10628"/>
                      <a:pt x="170760" y="9263"/>
                    </a:cubicBezTo>
                    <a:cubicBezTo>
                      <a:pt x="152472" y="6531"/>
                      <a:pt x="133888" y="4334"/>
                      <a:pt x="115124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2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0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6"/>
                    </a:cubicBezTo>
                    <a:cubicBezTo>
                      <a:pt x="20656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6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0" y="7244"/>
                    </a:cubicBezTo>
                    <a:cubicBezTo>
                      <a:pt x="20894" y="6710"/>
                      <a:pt x="25406" y="6353"/>
                      <a:pt x="29919" y="6116"/>
                    </a:cubicBezTo>
                    <a:cubicBezTo>
                      <a:pt x="34491" y="5878"/>
                      <a:pt x="39063" y="5759"/>
                      <a:pt x="43694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5" y="6650"/>
                      <a:pt x="85258" y="7303"/>
                    </a:cubicBezTo>
                    <a:cubicBezTo>
                      <a:pt x="94461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2" y="21969"/>
                    </a:cubicBezTo>
                    <a:lnTo>
                      <a:pt x="222952" y="21969"/>
                    </a:lnTo>
                    <a:cubicBezTo>
                      <a:pt x="224377" y="22147"/>
                      <a:pt x="225743" y="21613"/>
                      <a:pt x="226040" y="20841"/>
                    </a:cubicBezTo>
                    <a:cubicBezTo>
                      <a:pt x="226337" y="20129"/>
                      <a:pt x="225684" y="19475"/>
                      <a:pt x="224555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4" name="Freeform: Shape 8803">
                <a:extLst>
                  <a:ext uri="{FF2B5EF4-FFF2-40B4-BE49-F238E27FC236}">
                    <a16:creationId xmlns:a16="http://schemas.microsoft.com/office/drawing/2014/main" id="{94A570A4-63B7-3B5E-A391-D034C781848B}"/>
                  </a:ext>
                </a:extLst>
              </p:cNvPr>
              <p:cNvSpPr/>
              <p:nvPr/>
            </p:nvSpPr>
            <p:spPr>
              <a:xfrm>
                <a:off x="966470" y="1276301"/>
                <a:ext cx="8526188" cy="1476866"/>
              </a:xfrm>
              <a:custGeom>
                <a:avLst/>
                <a:gdLst>
                  <a:gd name="connsiteX0" fmla="*/ 2281679 w 8526188"/>
                  <a:gd name="connsiteY0" fmla="*/ 1298137 h 1476866"/>
                  <a:gd name="connsiteX1" fmla="*/ 2171378 w 8526188"/>
                  <a:gd name="connsiteY1" fmla="*/ 1344099 h 1476866"/>
                  <a:gd name="connsiteX2" fmla="*/ 2061074 w 8526188"/>
                  <a:gd name="connsiteY2" fmla="*/ 1360947 h 1476866"/>
                  <a:gd name="connsiteX3" fmla="*/ 2171378 w 8526188"/>
                  <a:gd name="connsiteY3" fmla="*/ 1314986 h 1476866"/>
                  <a:gd name="connsiteX4" fmla="*/ 2281679 w 8526188"/>
                  <a:gd name="connsiteY4" fmla="*/ 1298137 h 1476866"/>
                  <a:gd name="connsiteX5" fmla="*/ 6243989 w 8526188"/>
                  <a:gd name="connsiteY5" fmla="*/ 1286389 h 1476866"/>
                  <a:gd name="connsiteX6" fmla="*/ 6354292 w 8526188"/>
                  <a:gd name="connsiteY6" fmla="*/ 1303246 h 1476866"/>
                  <a:gd name="connsiteX7" fmla="*/ 6464603 w 8526188"/>
                  <a:gd name="connsiteY7" fmla="*/ 1349208 h 1476866"/>
                  <a:gd name="connsiteX8" fmla="*/ 6354292 w 8526188"/>
                  <a:gd name="connsiteY8" fmla="*/ 1332351 h 1476866"/>
                  <a:gd name="connsiteX9" fmla="*/ 6243989 w 8526188"/>
                  <a:gd name="connsiteY9" fmla="*/ 1286389 h 1476866"/>
                  <a:gd name="connsiteX10" fmla="*/ 1061183 w 8526188"/>
                  <a:gd name="connsiteY10" fmla="*/ 1279749 h 1476866"/>
                  <a:gd name="connsiteX11" fmla="*/ 874782 w 8526188"/>
                  <a:gd name="connsiteY11" fmla="*/ 1336435 h 1476866"/>
                  <a:gd name="connsiteX12" fmla="*/ 688898 w 8526188"/>
                  <a:gd name="connsiteY12" fmla="*/ 1357369 h 1476866"/>
                  <a:gd name="connsiteX13" fmla="*/ 875298 w 8526188"/>
                  <a:gd name="connsiteY13" fmla="*/ 1300683 h 1476866"/>
                  <a:gd name="connsiteX14" fmla="*/ 1061183 w 8526188"/>
                  <a:gd name="connsiteY14" fmla="*/ 1279749 h 1476866"/>
                  <a:gd name="connsiteX15" fmla="*/ 7464498 w 8526188"/>
                  <a:gd name="connsiteY15" fmla="*/ 1268001 h 1476866"/>
                  <a:gd name="connsiteX16" fmla="*/ 7650382 w 8526188"/>
                  <a:gd name="connsiteY16" fmla="*/ 1288943 h 1476866"/>
                  <a:gd name="connsiteX17" fmla="*/ 7836774 w 8526188"/>
                  <a:gd name="connsiteY17" fmla="*/ 1345621 h 1476866"/>
                  <a:gd name="connsiteX18" fmla="*/ 7650890 w 8526188"/>
                  <a:gd name="connsiteY18" fmla="*/ 1324687 h 1476866"/>
                  <a:gd name="connsiteX19" fmla="*/ 7464498 w 8526188"/>
                  <a:gd name="connsiteY19" fmla="*/ 1268001 h 1476866"/>
                  <a:gd name="connsiteX20" fmla="*/ 2311308 w 8526188"/>
                  <a:gd name="connsiteY20" fmla="*/ 1268000 h 1476866"/>
                  <a:gd name="connsiteX21" fmla="*/ 2264839 w 8526188"/>
                  <a:gd name="connsiteY21" fmla="*/ 1366563 h 1476866"/>
                  <a:gd name="connsiteX22" fmla="*/ 2189766 w 8526188"/>
                  <a:gd name="connsiteY22" fmla="*/ 1457970 h 1476866"/>
                  <a:gd name="connsiteX23" fmla="*/ 2236235 w 8526188"/>
                  <a:gd name="connsiteY23" fmla="*/ 1359416 h 1476866"/>
                  <a:gd name="connsiteX24" fmla="*/ 2311308 w 8526188"/>
                  <a:gd name="connsiteY24" fmla="*/ 1268000 h 1476866"/>
                  <a:gd name="connsiteX25" fmla="*/ 6214369 w 8526188"/>
                  <a:gd name="connsiteY25" fmla="*/ 1256261 h 1476866"/>
                  <a:gd name="connsiteX26" fmla="*/ 6289444 w 8526188"/>
                  <a:gd name="connsiteY26" fmla="*/ 1347668 h 1476866"/>
                  <a:gd name="connsiteX27" fmla="*/ 6335913 w 8526188"/>
                  <a:gd name="connsiteY27" fmla="*/ 1446231 h 1476866"/>
                  <a:gd name="connsiteX28" fmla="*/ 6260838 w 8526188"/>
                  <a:gd name="connsiteY28" fmla="*/ 1354824 h 1476866"/>
                  <a:gd name="connsiteX29" fmla="*/ 6214369 w 8526188"/>
                  <a:gd name="connsiteY29" fmla="*/ 1256261 h 1476866"/>
                  <a:gd name="connsiteX30" fmla="*/ 1110714 w 8526188"/>
                  <a:gd name="connsiteY30" fmla="*/ 1241958 h 1476866"/>
                  <a:gd name="connsiteX31" fmla="*/ 1032586 w 8526188"/>
                  <a:gd name="connsiteY31" fmla="*/ 1364009 h 1476866"/>
                  <a:gd name="connsiteX32" fmla="*/ 905934 w 8526188"/>
                  <a:gd name="connsiteY32" fmla="*/ 1476866 h 1476866"/>
                  <a:gd name="connsiteX33" fmla="*/ 984070 w 8526188"/>
                  <a:gd name="connsiteY33" fmla="*/ 1354815 h 1476866"/>
                  <a:gd name="connsiteX34" fmla="*/ 1110714 w 8526188"/>
                  <a:gd name="connsiteY34" fmla="*/ 1241958 h 1476866"/>
                  <a:gd name="connsiteX35" fmla="*/ 7414958 w 8526188"/>
                  <a:gd name="connsiteY35" fmla="*/ 1230210 h 1476866"/>
                  <a:gd name="connsiteX36" fmla="*/ 7541602 w 8526188"/>
                  <a:gd name="connsiteY36" fmla="*/ 1343067 h 1476866"/>
                  <a:gd name="connsiteX37" fmla="*/ 7619738 w 8526188"/>
                  <a:gd name="connsiteY37" fmla="*/ 1465118 h 1476866"/>
                  <a:gd name="connsiteX38" fmla="*/ 7493094 w 8526188"/>
                  <a:gd name="connsiteY38" fmla="*/ 1352261 h 1476866"/>
                  <a:gd name="connsiteX39" fmla="*/ 7414958 w 8526188"/>
                  <a:gd name="connsiteY39" fmla="*/ 1230210 h 1476866"/>
                  <a:gd name="connsiteX40" fmla="*/ 2470129 w 8526188"/>
                  <a:gd name="connsiteY40" fmla="*/ 1197020 h 1476866"/>
                  <a:gd name="connsiteX41" fmla="*/ 2430291 w 8526188"/>
                  <a:gd name="connsiteY41" fmla="*/ 1297621 h 1476866"/>
                  <a:gd name="connsiteX42" fmla="*/ 2348584 w 8526188"/>
                  <a:gd name="connsiteY42" fmla="*/ 1386990 h 1476866"/>
                  <a:gd name="connsiteX43" fmla="*/ 2388424 w 8526188"/>
                  <a:gd name="connsiteY43" fmla="*/ 1286389 h 1476866"/>
                  <a:gd name="connsiteX44" fmla="*/ 2470129 w 8526188"/>
                  <a:gd name="connsiteY44" fmla="*/ 1197020 h 1476866"/>
                  <a:gd name="connsiteX45" fmla="*/ 2348075 w 8526188"/>
                  <a:gd name="connsiteY45" fmla="*/ 1190897 h 1476866"/>
                  <a:gd name="connsiteX46" fmla="*/ 2439484 w 8526188"/>
                  <a:gd name="connsiteY46" fmla="*/ 1220517 h 1476866"/>
                  <a:gd name="connsiteX47" fmla="*/ 2404890 w 8526188"/>
                  <a:gd name="connsiteY47" fmla="*/ 1229708 h 1476866"/>
                  <a:gd name="connsiteX48" fmla="*/ 2379900 w 8526188"/>
                  <a:gd name="connsiteY48" fmla="*/ 1233535 h 1476866"/>
                  <a:gd name="connsiteX49" fmla="*/ 2378746 w 8526188"/>
                  <a:gd name="connsiteY49" fmla="*/ 1237199 h 1476866"/>
                  <a:gd name="connsiteX50" fmla="*/ 2334799 w 8526188"/>
                  <a:gd name="connsiteY50" fmla="*/ 1327758 h 1476866"/>
                  <a:gd name="connsiteX51" fmla="*/ 2259723 w 8526188"/>
                  <a:gd name="connsiteY51" fmla="*/ 1419165 h 1476866"/>
                  <a:gd name="connsiteX52" fmla="*/ 2306192 w 8526188"/>
                  <a:gd name="connsiteY52" fmla="*/ 1320611 h 1476866"/>
                  <a:gd name="connsiteX53" fmla="*/ 2356369 w 8526188"/>
                  <a:gd name="connsiteY53" fmla="*/ 1255178 h 1476866"/>
                  <a:gd name="connsiteX54" fmla="*/ 2367459 w 8526188"/>
                  <a:gd name="connsiteY54" fmla="*/ 1243353 h 1476866"/>
                  <a:gd name="connsiteX55" fmla="*/ 2345015 w 8526188"/>
                  <a:gd name="connsiteY55" fmla="*/ 1252680 h 1476866"/>
                  <a:gd name="connsiteX56" fmla="*/ 2268418 w 8526188"/>
                  <a:gd name="connsiteY56" fmla="*/ 1275664 h 1476866"/>
                  <a:gd name="connsiteX57" fmla="*/ 2163216 w 8526188"/>
                  <a:gd name="connsiteY57" fmla="*/ 1282303 h 1476866"/>
                  <a:gd name="connsiteX58" fmla="*/ 2271987 w 8526188"/>
                  <a:gd name="connsiteY58" fmla="*/ 1245528 h 1476866"/>
                  <a:gd name="connsiteX59" fmla="*/ 2346802 w 8526188"/>
                  <a:gd name="connsiteY59" fmla="*/ 1237805 h 1476866"/>
                  <a:gd name="connsiteX60" fmla="*/ 2371826 w 8526188"/>
                  <a:gd name="connsiteY60" fmla="*/ 1238697 h 1476866"/>
                  <a:gd name="connsiteX61" fmla="*/ 2374279 w 8526188"/>
                  <a:gd name="connsiteY61" fmla="*/ 1236082 h 1476866"/>
                  <a:gd name="connsiteX62" fmla="*/ 2376306 w 8526188"/>
                  <a:gd name="connsiteY62" fmla="*/ 1234085 h 1476866"/>
                  <a:gd name="connsiteX63" fmla="*/ 2369254 w 8526188"/>
                  <a:gd name="connsiteY63" fmla="*/ 1235165 h 1476866"/>
                  <a:gd name="connsiteX64" fmla="*/ 2328157 w 8526188"/>
                  <a:gd name="connsiteY64" fmla="*/ 1235835 h 1476866"/>
                  <a:gd name="connsiteX65" fmla="*/ 2236750 w 8526188"/>
                  <a:gd name="connsiteY65" fmla="*/ 1206214 h 1476866"/>
                  <a:gd name="connsiteX66" fmla="*/ 2348075 w 8526188"/>
                  <a:gd name="connsiteY66" fmla="*/ 1190897 h 1476866"/>
                  <a:gd name="connsiteX67" fmla="*/ 6055550 w 8526188"/>
                  <a:gd name="connsiteY67" fmla="*/ 1185788 h 1476866"/>
                  <a:gd name="connsiteX68" fmla="*/ 6137256 w 8526188"/>
                  <a:gd name="connsiteY68" fmla="*/ 1275157 h 1476866"/>
                  <a:gd name="connsiteX69" fmla="*/ 6177094 w 8526188"/>
                  <a:gd name="connsiteY69" fmla="*/ 1375758 h 1476866"/>
                  <a:gd name="connsiteX70" fmla="*/ 6095388 w 8526188"/>
                  <a:gd name="connsiteY70" fmla="*/ 1286389 h 1476866"/>
                  <a:gd name="connsiteX71" fmla="*/ 6055550 w 8526188"/>
                  <a:gd name="connsiteY71" fmla="*/ 1185788 h 1476866"/>
                  <a:gd name="connsiteX72" fmla="*/ 6177602 w 8526188"/>
                  <a:gd name="connsiteY72" fmla="*/ 1179149 h 1476866"/>
                  <a:gd name="connsiteX73" fmla="*/ 6288928 w 8526188"/>
                  <a:gd name="connsiteY73" fmla="*/ 1194466 h 1476866"/>
                  <a:gd name="connsiteX74" fmla="*/ 6197512 w 8526188"/>
                  <a:gd name="connsiteY74" fmla="*/ 1224087 h 1476866"/>
                  <a:gd name="connsiteX75" fmla="*/ 6156421 w 8526188"/>
                  <a:gd name="connsiteY75" fmla="*/ 1223417 h 1476866"/>
                  <a:gd name="connsiteX76" fmla="*/ 6149366 w 8526188"/>
                  <a:gd name="connsiteY76" fmla="*/ 1222337 h 1476866"/>
                  <a:gd name="connsiteX77" fmla="*/ 6151393 w 8526188"/>
                  <a:gd name="connsiteY77" fmla="*/ 1224334 h 1476866"/>
                  <a:gd name="connsiteX78" fmla="*/ 6153854 w 8526188"/>
                  <a:gd name="connsiteY78" fmla="*/ 1226958 h 1476866"/>
                  <a:gd name="connsiteX79" fmla="*/ 6178883 w 8526188"/>
                  <a:gd name="connsiteY79" fmla="*/ 1226066 h 1476866"/>
                  <a:gd name="connsiteX80" fmla="*/ 6253699 w 8526188"/>
                  <a:gd name="connsiteY80" fmla="*/ 1233789 h 1476866"/>
                  <a:gd name="connsiteX81" fmla="*/ 6362471 w 8526188"/>
                  <a:gd name="connsiteY81" fmla="*/ 1270556 h 1476866"/>
                  <a:gd name="connsiteX82" fmla="*/ 6257269 w 8526188"/>
                  <a:gd name="connsiteY82" fmla="*/ 1263917 h 1476866"/>
                  <a:gd name="connsiteX83" fmla="*/ 6180668 w 8526188"/>
                  <a:gd name="connsiteY83" fmla="*/ 1240937 h 1476866"/>
                  <a:gd name="connsiteX84" fmla="*/ 6158213 w 8526188"/>
                  <a:gd name="connsiteY84" fmla="*/ 1231607 h 1476866"/>
                  <a:gd name="connsiteX85" fmla="*/ 6169298 w 8526188"/>
                  <a:gd name="connsiteY85" fmla="*/ 1243428 h 1476866"/>
                  <a:gd name="connsiteX86" fmla="*/ 6219478 w 8526188"/>
                  <a:gd name="connsiteY86" fmla="*/ 1308854 h 1476866"/>
                  <a:gd name="connsiteX87" fmla="*/ 6265947 w 8526188"/>
                  <a:gd name="connsiteY87" fmla="*/ 1407417 h 1476866"/>
                  <a:gd name="connsiteX88" fmla="*/ 6190872 w 8526188"/>
                  <a:gd name="connsiteY88" fmla="*/ 1316010 h 1476866"/>
                  <a:gd name="connsiteX89" fmla="*/ 6146924 w 8526188"/>
                  <a:gd name="connsiteY89" fmla="*/ 1225451 h 1476866"/>
                  <a:gd name="connsiteX90" fmla="*/ 6145770 w 8526188"/>
                  <a:gd name="connsiteY90" fmla="*/ 1221786 h 1476866"/>
                  <a:gd name="connsiteX91" fmla="*/ 6120785 w 8526188"/>
                  <a:gd name="connsiteY91" fmla="*/ 1217960 h 1476866"/>
                  <a:gd name="connsiteX92" fmla="*/ 6086186 w 8526188"/>
                  <a:gd name="connsiteY92" fmla="*/ 1208769 h 1476866"/>
                  <a:gd name="connsiteX93" fmla="*/ 6177602 w 8526188"/>
                  <a:gd name="connsiteY93" fmla="*/ 1179149 h 1476866"/>
                  <a:gd name="connsiteX94" fmla="*/ 4223763 w 8526188"/>
                  <a:gd name="connsiteY94" fmla="*/ 1162291 h 1476866"/>
                  <a:gd name="connsiteX95" fmla="*/ 4367264 w 8526188"/>
                  <a:gd name="connsiteY95" fmla="*/ 1187826 h 1476866"/>
                  <a:gd name="connsiteX96" fmla="*/ 4493400 w 8526188"/>
                  <a:gd name="connsiteY96" fmla="*/ 1254721 h 1476866"/>
                  <a:gd name="connsiteX97" fmla="*/ 4349899 w 8526188"/>
                  <a:gd name="connsiteY97" fmla="*/ 1229186 h 1476866"/>
                  <a:gd name="connsiteX98" fmla="*/ 4273877 w 8526188"/>
                  <a:gd name="connsiteY98" fmla="*/ 1193255 h 1476866"/>
                  <a:gd name="connsiteX99" fmla="*/ 4266791 w 8526188"/>
                  <a:gd name="connsiteY99" fmla="*/ 1197912 h 1476866"/>
                  <a:gd name="connsiteX100" fmla="*/ 4175764 w 8526188"/>
                  <a:gd name="connsiteY100" fmla="*/ 1240935 h 1476866"/>
                  <a:gd name="connsiteX101" fmla="*/ 4032263 w 8526188"/>
                  <a:gd name="connsiteY101" fmla="*/ 1266470 h 1476866"/>
                  <a:gd name="connsiteX102" fmla="*/ 4158399 w 8526188"/>
                  <a:gd name="connsiteY102" fmla="*/ 1199575 h 1476866"/>
                  <a:gd name="connsiteX103" fmla="*/ 4212276 w 8526188"/>
                  <a:gd name="connsiteY103" fmla="*/ 1184813 h 1476866"/>
                  <a:gd name="connsiteX104" fmla="*/ 4247861 w 8526188"/>
                  <a:gd name="connsiteY104" fmla="*/ 1178927 h 1476866"/>
                  <a:gd name="connsiteX105" fmla="*/ 4232987 w 8526188"/>
                  <a:gd name="connsiteY105" fmla="*/ 1169153 h 1476866"/>
                  <a:gd name="connsiteX106" fmla="*/ 4223763 w 8526188"/>
                  <a:gd name="connsiteY106" fmla="*/ 1162291 h 1476866"/>
                  <a:gd name="connsiteX107" fmla="*/ 1377798 w 8526188"/>
                  <a:gd name="connsiteY107" fmla="*/ 1155144 h 1476866"/>
                  <a:gd name="connsiteX108" fmla="*/ 1310901 w 8526188"/>
                  <a:gd name="connsiteY108" fmla="*/ 1279234 h 1476866"/>
                  <a:gd name="connsiteX109" fmla="*/ 1173018 w 8526188"/>
                  <a:gd name="connsiteY109" fmla="*/ 1389545 h 1476866"/>
                  <a:gd name="connsiteX110" fmla="*/ 1239913 w 8526188"/>
                  <a:gd name="connsiteY110" fmla="*/ 1265447 h 1476866"/>
                  <a:gd name="connsiteX111" fmla="*/ 1377798 w 8526188"/>
                  <a:gd name="connsiteY111" fmla="*/ 1155144 h 1476866"/>
                  <a:gd name="connsiteX112" fmla="*/ 1173026 w 8526188"/>
                  <a:gd name="connsiteY112" fmla="*/ 1146974 h 1476866"/>
                  <a:gd name="connsiteX113" fmla="*/ 1327242 w 8526188"/>
                  <a:gd name="connsiteY113" fmla="*/ 1183233 h 1476866"/>
                  <a:gd name="connsiteX114" fmla="*/ 1268705 w 8526188"/>
                  <a:gd name="connsiteY114" fmla="*/ 1194403 h 1476866"/>
                  <a:gd name="connsiteX115" fmla="*/ 1225953 w 8526188"/>
                  <a:gd name="connsiteY115" fmla="*/ 1199171 h 1476866"/>
                  <a:gd name="connsiteX116" fmla="*/ 1223936 w 8526188"/>
                  <a:gd name="connsiteY116" fmla="*/ 1203908 h 1476866"/>
                  <a:gd name="connsiteX117" fmla="*/ 1150036 w 8526188"/>
                  <a:gd name="connsiteY117" fmla="*/ 1316009 h 1476866"/>
                  <a:gd name="connsiteX118" fmla="*/ 1023392 w 8526188"/>
                  <a:gd name="connsiteY118" fmla="*/ 1428866 h 1476866"/>
                  <a:gd name="connsiteX119" fmla="*/ 1101520 w 8526188"/>
                  <a:gd name="connsiteY119" fmla="*/ 1306815 h 1476866"/>
                  <a:gd name="connsiteX120" fmla="*/ 1186105 w 8526188"/>
                  <a:gd name="connsiteY120" fmla="*/ 1226065 h 1476866"/>
                  <a:gd name="connsiteX121" fmla="*/ 1203653 w 8526188"/>
                  <a:gd name="connsiteY121" fmla="*/ 1212379 h 1476866"/>
                  <a:gd name="connsiteX122" fmla="*/ 1167717 w 8526188"/>
                  <a:gd name="connsiteY122" fmla="*/ 1223383 h 1476866"/>
                  <a:gd name="connsiteX123" fmla="*/ 1038710 w 8526188"/>
                  <a:gd name="connsiteY123" fmla="*/ 1251659 h 1476866"/>
                  <a:gd name="connsiteX124" fmla="*/ 861503 w 8526188"/>
                  <a:gd name="connsiteY124" fmla="*/ 1259830 h 1476866"/>
                  <a:gd name="connsiteX125" fmla="*/ 1044833 w 8526188"/>
                  <a:gd name="connsiteY125" fmla="*/ 1214376 h 1476866"/>
                  <a:gd name="connsiteX126" fmla="*/ 1170783 w 8526188"/>
                  <a:gd name="connsiteY126" fmla="*/ 1204744 h 1476866"/>
                  <a:gd name="connsiteX127" fmla="*/ 1211929 w 8526188"/>
                  <a:gd name="connsiteY127" fmla="*/ 1205924 h 1476866"/>
                  <a:gd name="connsiteX128" fmla="*/ 1216355 w 8526188"/>
                  <a:gd name="connsiteY128" fmla="*/ 1202472 h 1476866"/>
                  <a:gd name="connsiteX129" fmla="*/ 1220019 w 8526188"/>
                  <a:gd name="connsiteY129" fmla="*/ 1199833 h 1476866"/>
                  <a:gd name="connsiteX130" fmla="*/ 1208532 w 8526188"/>
                  <a:gd name="connsiteY130" fmla="*/ 1201114 h 1476866"/>
                  <a:gd name="connsiteX131" fmla="*/ 1139311 w 8526188"/>
                  <a:gd name="connsiteY131" fmla="*/ 1202129 h 1476866"/>
                  <a:gd name="connsiteX132" fmla="*/ 985092 w 8526188"/>
                  <a:gd name="connsiteY132" fmla="*/ 1165869 h 1476866"/>
                  <a:gd name="connsiteX133" fmla="*/ 1173026 w 8526188"/>
                  <a:gd name="connsiteY133" fmla="*/ 1146974 h 1476866"/>
                  <a:gd name="connsiteX134" fmla="*/ 2380760 w 8526188"/>
                  <a:gd name="connsiteY134" fmla="*/ 1145263 h 1476866"/>
                  <a:gd name="connsiteX135" fmla="*/ 2420081 w 8526188"/>
                  <a:gd name="connsiteY135" fmla="*/ 1149011 h 1476866"/>
                  <a:gd name="connsiteX136" fmla="*/ 2503316 w 8526188"/>
                  <a:gd name="connsiteY136" fmla="*/ 1189357 h 1476866"/>
                  <a:gd name="connsiteX137" fmla="*/ 2395055 w 8526188"/>
                  <a:gd name="connsiteY137" fmla="*/ 1192935 h 1476866"/>
                  <a:gd name="connsiteX138" fmla="*/ 2311816 w 8526188"/>
                  <a:gd name="connsiteY138" fmla="*/ 1152589 h 1476866"/>
                  <a:gd name="connsiteX139" fmla="*/ 2380760 w 8526188"/>
                  <a:gd name="connsiteY139" fmla="*/ 1145263 h 1476866"/>
                  <a:gd name="connsiteX140" fmla="*/ 7147885 w 8526188"/>
                  <a:gd name="connsiteY140" fmla="*/ 1143396 h 1476866"/>
                  <a:gd name="connsiteX141" fmla="*/ 7285770 w 8526188"/>
                  <a:gd name="connsiteY141" fmla="*/ 1253707 h 1476866"/>
                  <a:gd name="connsiteX142" fmla="*/ 7352665 w 8526188"/>
                  <a:gd name="connsiteY142" fmla="*/ 1377796 h 1476866"/>
                  <a:gd name="connsiteX143" fmla="*/ 7214781 w 8526188"/>
                  <a:gd name="connsiteY143" fmla="*/ 1267485 h 1476866"/>
                  <a:gd name="connsiteX144" fmla="*/ 7147885 w 8526188"/>
                  <a:gd name="connsiteY144" fmla="*/ 1143396 h 1476866"/>
                  <a:gd name="connsiteX145" fmla="*/ 7353163 w 8526188"/>
                  <a:gd name="connsiteY145" fmla="*/ 1135226 h 1476866"/>
                  <a:gd name="connsiteX146" fmla="*/ 7541094 w 8526188"/>
                  <a:gd name="connsiteY146" fmla="*/ 1154121 h 1476866"/>
                  <a:gd name="connsiteX147" fmla="*/ 7386877 w 8526188"/>
                  <a:gd name="connsiteY147" fmla="*/ 1190381 h 1476866"/>
                  <a:gd name="connsiteX148" fmla="*/ 7317656 w 8526188"/>
                  <a:gd name="connsiteY148" fmla="*/ 1189366 h 1476866"/>
                  <a:gd name="connsiteX149" fmla="*/ 7305571 w 8526188"/>
                  <a:gd name="connsiteY149" fmla="*/ 1188018 h 1476866"/>
                  <a:gd name="connsiteX150" fmla="*/ 7309327 w 8526188"/>
                  <a:gd name="connsiteY150" fmla="*/ 1190724 h 1476866"/>
                  <a:gd name="connsiteX151" fmla="*/ 7313744 w 8526188"/>
                  <a:gd name="connsiteY151" fmla="*/ 1194169 h 1476866"/>
                  <a:gd name="connsiteX152" fmla="*/ 7354892 w 8526188"/>
                  <a:gd name="connsiteY152" fmla="*/ 1192993 h 1476866"/>
                  <a:gd name="connsiteX153" fmla="*/ 7480839 w 8526188"/>
                  <a:gd name="connsiteY153" fmla="*/ 1202637 h 1476866"/>
                  <a:gd name="connsiteX154" fmla="*/ 7664170 w 8526188"/>
                  <a:gd name="connsiteY154" fmla="*/ 1248082 h 1476866"/>
                  <a:gd name="connsiteX155" fmla="*/ 7486963 w 8526188"/>
                  <a:gd name="connsiteY155" fmla="*/ 1239911 h 1476866"/>
                  <a:gd name="connsiteX156" fmla="*/ 7357957 w 8526188"/>
                  <a:gd name="connsiteY156" fmla="*/ 1211631 h 1476866"/>
                  <a:gd name="connsiteX157" fmla="*/ 7322020 w 8526188"/>
                  <a:gd name="connsiteY157" fmla="*/ 1200624 h 1476866"/>
                  <a:gd name="connsiteX158" fmla="*/ 7339577 w 8526188"/>
                  <a:gd name="connsiteY158" fmla="*/ 1214317 h 1476866"/>
                  <a:gd name="connsiteX159" fmla="*/ 7424153 w 8526188"/>
                  <a:gd name="connsiteY159" fmla="*/ 1295067 h 1476866"/>
                  <a:gd name="connsiteX160" fmla="*/ 7502289 w 8526188"/>
                  <a:gd name="connsiteY160" fmla="*/ 1417118 h 1476866"/>
                  <a:gd name="connsiteX161" fmla="*/ 7375637 w 8526188"/>
                  <a:gd name="connsiteY161" fmla="*/ 1304261 h 1476866"/>
                  <a:gd name="connsiteX162" fmla="*/ 7301746 w 8526188"/>
                  <a:gd name="connsiteY162" fmla="*/ 1192160 h 1476866"/>
                  <a:gd name="connsiteX163" fmla="*/ 7299704 w 8526188"/>
                  <a:gd name="connsiteY163" fmla="*/ 1187364 h 1476866"/>
                  <a:gd name="connsiteX164" fmla="*/ 7257483 w 8526188"/>
                  <a:gd name="connsiteY164" fmla="*/ 1182655 h 1476866"/>
                  <a:gd name="connsiteX165" fmla="*/ 7198946 w 8526188"/>
                  <a:gd name="connsiteY165" fmla="*/ 1171485 h 1476866"/>
                  <a:gd name="connsiteX166" fmla="*/ 7353163 w 8526188"/>
                  <a:gd name="connsiteY166" fmla="*/ 1135226 h 1476866"/>
                  <a:gd name="connsiteX167" fmla="*/ 6144914 w 8526188"/>
                  <a:gd name="connsiteY167" fmla="*/ 1133521 h 1476866"/>
                  <a:gd name="connsiteX168" fmla="*/ 6213853 w 8526188"/>
                  <a:gd name="connsiteY168" fmla="*/ 1140850 h 1476866"/>
                  <a:gd name="connsiteX169" fmla="*/ 6130617 w 8526188"/>
                  <a:gd name="connsiteY169" fmla="*/ 1181187 h 1476866"/>
                  <a:gd name="connsiteX170" fmla="*/ 6022352 w 8526188"/>
                  <a:gd name="connsiteY170" fmla="*/ 1177618 h 1476866"/>
                  <a:gd name="connsiteX171" fmla="*/ 6105589 w 8526188"/>
                  <a:gd name="connsiteY171" fmla="*/ 1137272 h 1476866"/>
                  <a:gd name="connsiteX172" fmla="*/ 6144914 w 8526188"/>
                  <a:gd name="connsiteY172" fmla="*/ 1133521 h 1476866"/>
                  <a:gd name="connsiteX173" fmla="*/ 2444086 w 8526188"/>
                  <a:gd name="connsiteY173" fmla="*/ 1116158 h 1476866"/>
                  <a:gd name="connsiteX174" fmla="*/ 2483406 w 8526188"/>
                  <a:gd name="connsiteY174" fmla="*/ 1119907 h 1476866"/>
                  <a:gd name="connsiteX175" fmla="*/ 2566644 w 8526188"/>
                  <a:gd name="connsiteY175" fmla="*/ 1160253 h 1476866"/>
                  <a:gd name="connsiteX176" fmla="*/ 2553063 w 8526188"/>
                  <a:gd name="connsiteY176" fmla="*/ 1162482 h 1476866"/>
                  <a:gd name="connsiteX177" fmla="*/ 2553052 w 8526188"/>
                  <a:gd name="connsiteY177" fmla="*/ 1162721 h 1476866"/>
                  <a:gd name="connsiteX178" fmla="*/ 2533454 w 8526188"/>
                  <a:gd name="connsiteY178" fmla="*/ 1245020 h 1476866"/>
                  <a:gd name="connsiteX179" fmla="*/ 2481361 w 8526188"/>
                  <a:gd name="connsiteY179" fmla="*/ 1333365 h 1476866"/>
                  <a:gd name="connsiteX180" fmla="*/ 2489765 w 8526188"/>
                  <a:gd name="connsiteY180" fmla="*/ 1278642 h 1476866"/>
                  <a:gd name="connsiteX181" fmla="*/ 2492887 w 8526188"/>
                  <a:gd name="connsiteY181" fmla="*/ 1269241 h 1476866"/>
                  <a:gd name="connsiteX182" fmla="*/ 2470727 w 8526188"/>
                  <a:gd name="connsiteY182" fmla="*/ 1300388 h 1476866"/>
                  <a:gd name="connsiteX183" fmla="*/ 2421612 w 8526188"/>
                  <a:gd name="connsiteY183" fmla="*/ 1355322 h 1476866"/>
                  <a:gd name="connsiteX184" fmla="*/ 2468082 w 8526188"/>
                  <a:gd name="connsiteY184" fmla="*/ 1256768 h 1476866"/>
                  <a:gd name="connsiteX185" fmla="*/ 2543153 w 8526188"/>
                  <a:gd name="connsiteY185" fmla="*/ 1165352 h 1476866"/>
                  <a:gd name="connsiteX186" fmla="*/ 2540775 w 8526188"/>
                  <a:gd name="connsiteY186" fmla="*/ 1172899 h 1476866"/>
                  <a:gd name="connsiteX187" fmla="*/ 2547433 w 8526188"/>
                  <a:gd name="connsiteY187" fmla="*/ 1163406 h 1476866"/>
                  <a:gd name="connsiteX188" fmla="*/ 2532427 w 8526188"/>
                  <a:gd name="connsiteY188" fmla="*/ 1165869 h 1476866"/>
                  <a:gd name="connsiteX189" fmla="*/ 2458379 w 8526188"/>
                  <a:gd name="connsiteY189" fmla="*/ 1163822 h 1476866"/>
                  <a:gd name="connsiteX190" fmla="*/ 2375144 w 8526188"/>
                  <a:gd name="connsiteY190" fmla="*/ 1123476 h 1476866"/>
                  <a:gd name="connsiteX191" fmla="*/ 2444086 w 8526188"/>
                  <a:gd name="connsiteY191" fmla="*/ 1116158 h 1476866"/>
                  <a:gd name="connsiteX192" fmla="*/ 6081597 w 8526188"/>
                  <a:gd name="connsiteY192" fmla="*/ 1104408 h 1476866"/>
                  <a:gd name="connsiteX193" fmla="*/ 6150536 w 8526188"/>
                  <a:gd name="connsiteY193" fmla="*/ 1111737 h 1476866"/>
                  <a:gd name="connsiteX194" fmla="*/ 6067300 w 8526188"/>
                  <a:gd name="connsiteY194" fmla="*/ 1152083 h 1476866"/>
                  <a:gd name="connsiteX195" fmla="*/ 5993252 w 8526188"/>
                  <a:gd name="connsiteY195" fmla="*/ 1154122 h 1476866"/>
                  <a:gd name="connsiteX196" fmla="*/ 5978238 w 8526188"/>
                  <a:gd name="connsiteY196" fmla="*/ 1151657 h 1476866"/>
                  <a:gd name="connsiteX197" fmla="*/ 5984899 w 8526188"/>
                  <a:gd name="connsiteY197" fmla="*/ 1161156 h 1476866"/>
                  <a:gd name="connsiteX198" fmla="*/ 5982523 w 8526188"/>
                  <a:gd name="connsiteY198" fmla="*/ 1153613 h 1476866"/>
                  <a:gd name="connsiteX199" fmla="*/ 6057589 w 8526188"/>
                  <a:gd name="connsiteY199" fmla="*/ 1245020 h 1476866"/>
                  <a:gd name="connsiteX200" fmla="*/ 6104067 w 8526188"/>
                  <a:gd name="connsiteY200" fmla="*/ 1343583 h 1476866"/>
                  <a:gd name="connsiteX201" fmla="*/ 6054942 w 8526188"/>
                  <a:gd name="connsiteY201" fmla="*/ 1288649 h 1476866"/>
                  <a:gd name="connsiteX202" fmla="*/ 6032807 w 8526188"/>
                  <a:gd name="connsiteY202" fmla="*/ 1257538 h 1476866"/>
                  <a:gd name="connsiteX203" fmla="*/ 6035919 w 8526188"/>
                  <a:gd name="connsiteY203" fmla="*/ 1266903 h 1476866"/>
                  <a:gd name="connsiteX204" fmla="*/ 6044318 w 8526188"/>
                  <a:gd name="connsiteY204" fmla="*/ 1321626 h 1476866"/>
                  <a:gd name="connsiteX205" fmla="*/ 5992233 w 8526188"/>
                  <a:gd name="connsiteY205" fmla="*/ 1233281 h 1476866"/>
                  <a:gd name="connsiteX206" fmla="*/ 5972625 w 8526188"/>
                  <a:gd name="connsiteY206" fmla="*/ 1150982 h 1476866"/>
                  <a:gd name="connsiteX207" fmla="*/ 5972614 w 8526188"/>
                  <a:gd name="connsiteY207" fmla="*/ 1150734 h 1476866"/>
                  <a:gd name="connsiteX208" fmla="*/ 5959035 w 8526188"/>
                  <a:gd name="connsiteY208" fmla="*/ 1148505 h 1476866"/>
                  <a:gd name="connsiteX209" fmla="*/ 6042272 w 8526188"/>
                  <a:gd name="connsiteY209" fmla="*/ 1108159 h 1476866"/>
                  <a:gd name="connsiteX210" fmla="*/ 6081597 w 8526188"/>
                  <a:gd name="connsiteY210" fmla="*/ 1104408 h 1476866"/>
                  <a:gd name="connsiteX211" fmla="*/ 2469610 w 8526188"/>
                  <a:gd name="connsiteY211" fmla="*/ 1067315 h 1476866"/>
                  <a:gd name="connsiteX212" fmla="*/ 2567149 w 8526188"/>
                  <a:gd name="connsiteY212" fmla="*/ 1087741 h 1476866"/>
                  <a:gd name="connsiteX213" fmla="*/ 2614766 w 8526188"/>
                  <a:gd name="connsiteY213" fmla="*/ 1126805 h 1476866"/>
                  <a:gd name="connsiteX214" fmla="*/ 2624091 w 8526188"/>
                  <a:gd name="connsiteY214" fmla="*/ 1140051 h 1476866"/>
                  <a:gd name="connsiteX215" fmla="*/ 2624116 w 8526188"/>
                  <a:gd name="connsiteY215" fmla="*/ 1140031 h 1476866"/>
                  <a:gd name="connsiteX216" fmla="*/ 2631497 w 8526188"/>
                  <a:gd name="connsiteY216" fmla="*/ 1134717 h 1476866"/>
                  <a:gd name="connsiteX217" fmla="*/ 2602385 w 8526188"/>
                  <a:gd name="connsiteY217" fmla="*/ 1220000 h 1476866"/>
                  <a:gd name="connsiteX218" fmla="*/ 2529875 w 8526188"/>
                  <a:gd name="connsiteY218" fmla="*/ 1293535 h 1476866"/>
                  <a:gd name="connsiteX219" fmla="*/ 2558987 w 8526188"/>
                  <a:gd name="connsiteY219" fmla="*/ 1208252 h 1476866"/>
                  <a:gd name="connsiteX220" fmla="*/ 2605772 w 8526188"/>
                  <a:gd name="connsiteY220" fmla="*/ 1155017 h 1476866"/>
                  <a:gd name="connsiteX221" fmla="*/ 2614150 w 8526188"/>
                  <a:gd name="connsiteY221" fmla="*/ 1148173 h 1476866"/>
                  <a:gd name="connsiteX222" fmla="*/ 2597149 w 8526188"/>
                  <a:gd name="connsiteY222" fmla="*/ 1147231 h 1476866"/>
                  <a:gd name="connsiteX223" fmla="*/ 2531913 w 8526188"/>
                  <a:gd name="connsiteY223" fmla="*/ 1128594 h 1476866"/>
                  <a:gd name="connsiteX224" fmla="*/ 2469610 w 8526188"/>
                  <a:gd name="connsiteY224" fmla="*/ 1067315 h 1476866"/>
                  <a:gd name="connsiteX225" fmla="*/ 6056058 w 8526188"/>
                  <a:gd name="connsiteY225" fmla="*/ 1055567 h 1476866"/>
                  <a:gd name="connsiteX226" fmla="*/ 5993755 w 8526188"/>
                  <a:gd name="connsiteY226" fmla="*/ 1116846 h 1476866"/>
                  <a:gd name="connsiteX227" fmla="*/ 5928515 w 8526188"/>
                  <a:gd name="connsiteY227" fmla="*/ 1135483 h 1476866"/>
                  <a:gd name="connsiteX228" fmla="*/ 5911524 w 8526188"/>
                  <a:gd name="connsiteY228" fmla="*/ 1136424 h 1476866"/>
                  <a:gd name="connsiteX229" fmla="*/ 5919904 w 8526188"/>
                  <a:gd name="connsiteY229" fmla="*/ 1143270 h 1476866"/>
                  <a:gd name="connsiteX230" fmla="*/ 5966690 w 8526188"/>
                  <a:gd name="connsiteY230" fmla="*/ 1196505 h 1476866"/>
                  <a:gd name="connsiteX231" fmla="*/ 5995803 w 8526188"/>
                  <a:gd name="connsiteY231" fmla="*/ 1281788 h 1476866"/>
                  <a:gd name="connsiteX232" fmla="*/ 5923283 w 8526188"/>
                  <a:gd name="connsiteY232" fmla="*/ 1208253 h 1476866"/>
                  <a:gd name="connsiteX233" fmla="*/ 5894178 w 8526188"/>
                  <a:gd name="connsiteY233" fmla="*/ 1122970 h 1476866"/>
                  <a:gd name="connsiteX234" fmla="*/ 5901559 w 8526188"/>
                  <a:gd name="connsiteY234" fmla="*/ 1128284 h 1476866"/>
                  <a:gd name="connsiteX235" fmla="*/ 5901575 w 8526188"/>
                  <a:gd name="connsiteY235" fmla="*/ 1128298 h 1476866"/>
                  <a:gd name="connsiteX236" fmla="*/ 5910896 w 8526188"/>
                  <a:gd name="connsiteY236" fmla="*/ 1115056 h 1476866"/>
                  <a:gd name="connsiteX237" fmla="*/ 5958519 w 8526188"/>
                  <a:gd name="connsiteY237" fmla="*/ 1075984 h 1476866"/>
                  <a:gd name="connsiteX238" fmla="*/ 6056058 w 8526188"/>
                  <a:gd name="connsiteY238" fmla="*/ 1055567 h 1476866"/>
                  <a:gd name="connsiteX239" fmla="*/ 1334077 w 8526188"/>
                  <a:gd name="connsiteY239" fmla="*/ 1054468 h 1476866"/>
                  <a:gd name="connsiteX240" fmla="*/ 1400262 w 8526188"/>
                  <a:gd name="connsiteY240" fmla="*/ 1059135 h 1476866"/>
                  <a:gd name="connsiteX241" fmla="*/ 1540699 w 8526188"/>
                  <a:gd name="connsiteY241" fmla="*/ 1109182 h 1476866"/>
                  <a:gd name="connsiteX242" fmla="*/ 1518050 w 8526188"/>
                  <a:gd name="connsiteY242" fmla="*/ 1112382 h 1476866"/>
                  <a:gd name="connsiteX243" fmla="*/ 1514530 w 8526188"/>
                  <a:gd name="connsiteY243" fmla="*/ 1135163 h 1476866"/>
                  <a:gd name="connsiteX244" fmla="*/ 1485045 w 8526188"/>
                  <a:gd name="connsiteY244" fmla="*/ 1213361 h 1476866"/>
                  <a:gd name="connsiteX245" fmla="*/ 1397209 w 8526188"/>
                  <a:gd name="connsiteY245" fmla="*/ 1322640 h 1476866"/>
                  <a:gd name="connsiteX246" fmla="*/ 1411427 w 8526188"/>
                  <a:gd name="connsiteY246" fmla="*/ 1254782 h 1476866"/>
                  <a:gd name="connsiteX247" fmla="*/ 1416336 w 8526188"/>
                  <a:gd name="connsiteY247" fmla="*/ 1243962 h 1476866"/>
                  <a:gd name="connsiteX248" fmla="*/ 1379040 w 8526188"/>
                  <a:gd name="connsiteY248" fmla="*/ 1282362 h 1476866"/>
                  <a:gd name="connsiteX249" fmla="*/ 1296090 w 8526188"/>
                  <a:gd name="connsiteY249" fmla="*/ 1350223 h 1476866"/>
                  <a:gd name="connsiteX250" fmla="*/ 1374228 w 8526188"/>
                  <a:gd name="connsiteY250" fmla="*/ 1228172 h 1476866"/>
                  <a:gd name="connsiteX251" fmla="*/ 1500870 w 8526188"/>
                  <a:gd name="connsiteY251" fmla="*/ 1115315 h 1476866"/>
                  <a:gd name="connsiteX252" fmla="*/ 1496987 w 8526188"/>
                  <a:gd name="connsiteY252" fmla="*/ 1124434 h 1476866"/>
                  <a:gd name="connsiteX253" fmla="*/ 1507016 w 8526188"/>
                  <a:gd name="connsiteY253" fmla="*/ 1113941 h 1476866"/>
                  <a:gd name="connsiteX254" fmla="*/ 1506579 w 8526188"/>
                  <a:gd name="connsiteY254" fmla="*/ 1114003 h 1476866"/>
                  <a:gd name="connsiteX255" fmla="*/ 1424578 w 8526188"/>
                  <a:gd name="connsiteY255" fmla="*/ 1118445 h 1476866"/>
                  <a:gd name="connsiteX256" fmla="*/ 1368876 w 8526188"/>
                  <a:gd name="connsiteY256" fmla="*/ 1114514 h 1476866"/>
                  <a:gd name="connsiteX257" fmla="*/ 1397261 w 8526188"/>
                  <a:gd name="connsiteY257" fmla="*/ 1125206 h 1476866"/>
                  <a:gd name="connsiteX258" fmla="*/ 1433967 w 8526188"/>
                  <a:gd name="connsiteY258" fmla="*/ 1145443 h 1476866"/>
                  <a:gd name="connsiteX259" fmla="*/ 1251661 w 8526188"/>
                  <a:gd name="connsiteY259" fmla="*/ 1150036 h 1476866"/>
                  <a:gd name="connsiteX260" fmla="*/ 1111220 w 8526188"/>
                  <a:gd name="connsiteY260" fmla="*/ 1099989 h 1476866"/>
                  <a:gd name="connsiteX261" fmla="*/ 1227344 w 8526188"/>
                  <a:gd name="connsiteY261" fmla="*/ 1090726 h 1476866"/>
                  <a:gd name="connsiteX262" fmla="*/ 1283047 w 8526188"/>
                  <a:gd name="connsiteY262" fmla="*/ 1094657 h 1476866"/>
                  <a:gd name="connsiteX263" fmla="*/ 1254661 w 8526188"/>
                  <a:gd name="connsiteY263" fmla="*/ 1083965 h 1476866"/>
                  <a:gd name="connsiteX264" fmla="*/ 1217956 w 8526188"/>
                  <a:gd name="connsiteY264" fmla="*/ 1063728 h 1476866"/>
                  <a:gd name="connsiteX265" fmla="*/ 1334077 w 8526188"/>
                  <a:gd name="connsiteY265" fmla="*/ 1054468 h 1476866"/>
                  <a:gd name="connsiteX266" fmla="*/ 3887744 w 8526188"/>
                  <a:gd name="connsiteY266" fmla="*/ 1048656 h 1476866"/>
                  <a:gd name="connsiteX267" fmla="*/ 3900275 w 8526188"/>
                  <a:gd name="connsiteY267" fmla="*/ 1080345 h 1476866"/>
                  <a:gd name="connsiteX268" fmla="*/ 3903059 w 8526188"/>
                  <a:gd name="connsiteY268" fmla="*/ 1078417 h 1476866"/>
                  <a:gd name="connsiteX269" fmla="*/ 3923109 w 8526188"/>
                  <a:gd name="connsiteY269" fmla="*/ 1068988 h 1476866"/>
                  <a:gd name="connsiteX270" fmla="*/ 3917867 w 8526188"/>
                  <a:gd name="connsiteY270" fmla="*/ 1062207 h 1476866"/>
                  <a:gd name="connsiteX271" fmla="*/ 3912500 w 8526188"/>
                  <a:gd name="connsiteY271" fmla="*/ 1048938 h 1476866"/>
                  <a:gd name="connsiteX272" fmla="*/ 3960477 w 8526188"/>
                  <a:gd name="connsiteY272" fmla="*/ 1045278 h 1476866"/>
                  <a:gd name="connsiteX273" fmla="*/ 3940699 w 8526188"/>
                  <a:gd name="connsiteY273" fmla="*/ 1046962 h 1476866"/>
                  <a:gd name="connsiteX274" fmla="*/ 3943402 w 8526188"/>
                  <a:gd name="connsiteY274" fmla="*/ 1050459 h 1476866"/>
                  <a:gd name="connsiteX275" fmla="*/ 3959021 w 8526188"/>
                  <a:gd name="connsiteY275" fmla="*/ 1089066 h 1476866"/>
                  <a:gd name="connsiteX276" fmla="*/ 3960579 w 8526188"/>
                  <a:gd name="connsiteY276" fmla="*/ 1088439 h 1476866"/>
                  <a:gd name="connsiteX277" fmla="*/ 3962839 w 8526188"/>
                  <a:gd name="connsiteY277" fmla="*/ 1087871 h 1476866"/>
                  <a:gd name="connsiteX278" fmla="*/ 3972007 w 8526188"/>
                  <a:gd name="connsiteY278" fmla="*/ 1083141 h 1476866"/>
                  <a:gd name="connsiteX279" fmla="*/ 3970346 w 8526188"/>
                  <a:gd name="connsiteY279" fmla="*/ 1085983 h 1476866"/>
                  <a:gd name="connsiteX280" fmla="*/ 3984685 w 8526188"/>
                  <a:gd name="connsiteY280" fmla="*/ 1082378 h 1476866"/>
                  <a:gd name="connsiteX281" fmla="*/ 3981046 w 8526188"/>
                  <a:gd name="connsiteY281" fmla="*/ 1078004 h 1476866"/>
                  <a:gd name="connsiteX282" fmla="*/ 3962813 w 8526188"/>
                  <a:gd name="connsiteY282" fmla="*/ 1050451 h 1476866"/>
                  <a:gd name="connsiteX283" fmla="*/ 7191595 w 8526188"/>
                  <a:gd name="connsiteY283" fmla="*/ 1042726 h 1476866"/>
                  <a:gd name="connsiteX284" fmla="*/ 7307717 w 8526188"/>
                  <a:gd name="connsiteY284" fmla="*/ 1051989 h 1476866"/>
                  <a:gd name="connsiteX285" fmla="*/ 7271011 w 8526188"/>
                  <a:gd name="connsiteY285" fmla="*/ 1072226 h 1476866"/>
                  <a:gd name="connsiteX286" fmla="*/ 7242655 w 8526188"/>
                  <a:gd name="connsiteY286" fmla="*/ 1082907 h 1476866"/>
                  <a:gd name="connsiteX287" fmla="*/ 7298329 w 8526188"/>
                  <a:gd name="connsiteY287" fmla="*/ 1078978 h 1476866"/>
                  <a:gd name="connsiteX288" fmla="*/ 7414451 w 8526188"/>
                  <a:gd name="connsiteY288" fmla="*/ 1088241 h 1476866"/>
                  <a:gd name="connsiteX289" fmla="*/ 7274013 w 8526188"/>
                  <a:gd name="connsiteY289" fmla="*/ 1138288 h 1476866"/>
                  <a:gd name="connsiteX290" fmla="*/ 7091706 w 8526188"/>
                  <a:gd name="connsiteY290" fmla="*/ 1133695 h 1476866"/>
                  <a:gd name="connsiteX291" fmla="*/ 7128412 w 8526188"/>
                  <a:gd name="connsiteY291" fmla="*/ 1113458 h 1476866"/>
                  <a:gd name="connsiteX292" fmla="*/ 7156768 w 8526188"/>
                  <a:gd name="connsiteY292" fmla="*/ 1102778 h 1476866"/>
                  <a:gd name="connsiteX293" fmla="*/ 7101095 w 8526188"/>
                  <a:gd name="connsiteY293" fmla="*/ 1106706 h 1476866"/>
                  <a:gd name="connsiteX294" fmla="*/ 7019093 w 8526188"/>
                  <a:gd name="connsiteY294" fmla="*/ 1102264 h 1476866"/>
                  <a:gd name="connsiteX295" fmla="*/ 7018107 w 8526188"/>
                  <a:gd name="connsiteY295" fmla="*/ 1102124 h 1476866"/>
                  <a:gd name="connsiteX296" fmla="*/ 7029104 w 8526188"/>
                  <a:gd name="connsiteY296" fmla="*/ 1113628 h 1476866"/>
                  <a:gd name="connsiteX297" fmla="*/ 7029048 w 8526188"/>
                  <a:gd name="connsiteY297" fmla="*/ 1113517 h 1476866"/>
                  <a:gd name="connsiteX298" fmla="*/ 7024810 w 8526188"/>
                  <a:gd name="connsiteY298" fmla="*/ 1103567 h 1476866"/>
                  <a:gd name="connsiteX299" fmla="*/ 7151463 w 8526188"/>
                  <a:gd name="connsiteY299" fmla="*/ 1216424 h 1476866"/>
                  <a:gd name="connsiteX300" fmla="*/ 7229590 w 8526188"/>
                  <a:gd name="connsiteY300" fmla="*/ 1338475 h 1476866"/>
                  <a:gd name="connsiteX301" fmla="*/ 7146649 w 8526188"/>
                  <a:gd name="connsiteY301" fmla="*/ 1270614 h 1476866"/>
                  <a:gd name="connsiteX302" fmla="*/ 7108921 w 8526188"/>
                  <a:gd name="connsiteY302" fmla="*/ 1231769 h 1476866"/>
                  <a:gd name="connsiteX303" fmla="*/ 7114262 w 8526188"/>
                  <a:gd name="connsiteY303" fmla="*/ 1243543 h 1476866"/>
                  <a:gd name="connsiteX304" fmla="*/ 7128482 w 8526188"/>
                  <a:gd name="connsiteY304" fmla="*/ 1311408 h 1476866"/>
                  <a:gd name="connsiteX305" fmla="*/ 7040644 w 8526188"/>
                  <a:gd name="connsiteY305" fmla="*/ 1202129 h 1476866"/>
                  <a:gd name="connsiteX306" fmla="*/ 7011151 w 8526188"/>
                  <a:gd name="connsiteY306" fmla="*/ 1123931 h 1476866"/>
                  <a:gd name="connsiteX307" fmla="*/ 7007550 w 8526188"/>
                  <a:gd name="connsiteY307" fmla="*/ 1100633 h 1476866"/>
                  <a:gd name="connsiteX308" fmla="*/ 6984972 w 8526188"/>
                  <a:gd name="connsiteY308" fmla="*/ 1097443 h 1476866"/>
                  <a:gd name="connsiteX309" fmla="*/ 7125411 w 8526188"/>
                  <a:gd name="connsiteY309" fmla="*/ 1047396 h 1476866"/>
                  <a:gd name="connsiteX310" fmla="*/ 7191595 w 8526188"/>
                  <a:gd name="connsiteY310" fmla="*/ 1042726 h 1476866"/>
                  <a:gd name="connsiteX311" fmla="*/ 4013641 w 8526188"/>
                  <a:gd name="connsiteY311" fmla="*/ 1035139 h 1476866"/>
                  <a:gd name="connsiteX312" fmla="*/ 3989436 w 8526188"/>
                  <a:gd name="connsiteY312" fmla="*/ 1040972 h 1476866"/>
                  <a:gd name="connsiteX313" fmla="*/ 4002584 w 8526188"/>
                  <a:gd name="connsiteY313" fmla="*/ 1068095 h 1476866"/>
                  <a:gd name="connsiteX314" fmla="*/ 4005754 w 8526188"/>
                  <a:gd name="connsiteY314" fmla="*/ 1077081 h 1476866"/>
                  <a:gd name="connsiteX315" fmla="*/ 4030125 w 8526188"/>
                  <a:gd name="connsiteY315" fmla="*/ 1070953 h 1476866"/>
                  <a:gd name="connsiteX316" fmla="*/ 4026638 w 8526188"/>
                  <a:gd name="connsiteY316" fmla="*/ 1066293 h 1476866"/>
                  <a:gd name="connsiteX317" fmla="*/ 3461111 w 8526188"/>
                  <a:gd name="connsiteY317" fmla="*/ 1018979 h 1476866"/>
                  <a:gd name="connsiteX318" fmla="*/ 3457245 w 8526188"/>
                  <a:gd name="connsiteY318" fmla="*/ 1021354 h 1476866"/>
                  <a:gd name="connsiteX319" fmla="*/ 3431808 w 8526188"/>
                  <a:gd name="connsiteY319" fmla="*/ 1033320 h 1476866"/>
                  <a:gd name="connsiteX320" fmla="*/ 3477608 w 8526188"/>
                  <a:gd name="connsiteY320" fmla="*/ 1047199 h 1476866"/>
                  <a:gd name="connsiteX321" fmla="*/ 3488091 w 8526188"/>
                  <a:gd name="connsiteY321" fmla="*/ 1051893 h 1476866"/>
                  <a:gd name="connsiteX322" fmla="*/ 3513362 w 8526188"/>
                  <a:gd name="connsiteY322" fmla="*/ 1036603 h 1476866"/>
                  <a:gd name="connsiteX323" fmla="*/ 3496567 w 8526188"/>
                  <a:gd name="connsiteY323" fmla="*/ 1033610 h 1476866"/>
                  <a:gd name="connsiteX324" fmla="*/ 3661995 w 8526188"/>
                  <a:gd name="connsiteY324" fmla="*/ 1013970 h 1476866"/>
                  <a:gd name="connsiteX325" fmla="*/ 3677213 w 8526188"/>
                  <a:gd name="connsiteY325" fmla="*/ 1030863 h 1476866"/>
                  <a:gd name="connsiteX326" fmla="*/ 3678056 w 8526188"/>
                  <a:gd name="connsiteY326" fmla="*/ 1032302 h 1476866"/>
                  <a:gd name="connsiteX327" fmla="*/ 3685113 w 8526188"/>
                  <a:gd name="connsiteY327" fmla="*/ 1027238 h 1476866"/>
                  <a:gd name="connsiteX328" fmla="*/ 1574702 w 8526188"/>
                  <a:gd name="connsiteY328" fmla="*/ 1012305 h 1476866"/>
                  <a:gd name="connsiteX329" fmla="*/ 1557106 w 8526188"/>
                  <a:gd name="connsiteY329" fmla="*/ 1018856 h 1476866"/>
                  <a:gd name="connsiteX330" fmla="*/ 1546443 w 8526188"/>
                  <a:gd name="connsiteY330" fmla="*/ 1022145 h 1476866"/>
                  <a:gd name="connsiteX331" fmla="*/ 1620204 w 8526188"/>
                  <a:gd name="connsiteY331" fmla="*/ 1066493 h 1476866"/>
                  <a:gd name="connsiteX332" fmla="*/ 1620709 w 8526188"/>
                  <a:gd name="connsiteY332" fmla="*/ 1065990 h 1476866"/>
                  <a:gd name="connsiteX333" fmla="*/ 1631159 w 8526188"/>
                  <a:gd name="connsiteY333" fmla="*/ 1056806 h 1476866"/>
                  <a:gd name="connsiteX334" fmla="*/ 1592794 w 8526188"/>
                  <a:gd name="connsiteY334" fmla="*/ 1032078 h 1476866"/>
                  <a:gd name="connsiteX335" fmla="*/ 6950970 w 8526188"/>
                  <a:gd name="connsiteY335" fmla="*/ 1000565 h 1476866"/>
                  <a:gd name="connsiteX336" fmla="*/ 6932887 w 8526188"/>
                  <a:gd name="connsiteY336" fmla="*/ 1020330 h 1476866"/>
                  <a:gd name="connsiteX337" fmla="*/ 6894442 w 8526188"/>
                  <a:gd name="connsiteY337" fmla="*/ 1045106 h 1476866"/>
                  <a:gd name="connsiteX338" fmla="*/ 6904891 w 8526188"/>
                  <a:gd name="connsiteY338" fmla="*/ 1054250 h 1476866"/>
                  <a:gd name="connsiteX339" fmla="*/ 6905426 w 8526188"/>
                  <a:gd name="connsiteY339" fmla="*/ 1054778 h 1476866"/>
                  <a:gd name="connsiteX340" fmla="*/ 6979235 w 8526188"/>
                  <a:gd name="connsiteY340" fmla="*/ 1010406 h 1476866"/>
                  <a:gd name="connsiteX341" fmla="*/ 6968567 w 8526188"/>
                  <a:gd name="connsiteY341" fmla="*/ 1007116 h 1476866"/>
                  <a:gd name="connsiteX342" fmla="*/ 3510599 w 8526188"/>
                  <a:gd name="connsiteY342" fmla="*/ 988584 h 1476866"/>
                  <a:gd name="connsiteX343" fmla="*/ 3484274 w 8526188"/>
                  <a:gd name="connsiteY343" fmla="*/ 1004753 h 1476866"/>
                  <a:gd name="connsiteX344" fmla="*/ 3505761 w 8526188"/>
                  <a:gd name="connsiteY344" fmla="*/ 1008582 h 1476866"/>
                  <a:gd name="connsiteX345" fmla="*/ 3538439 w 8526188"/>
                  <a:gd name="connsiteY345" fmla="*/ 1021959 h 1476866"/>
                  <a:gd name="connsiteX346" fmla="*/ 3545049 w 8526188"/>
                  <a:gd name="connsiteY346" fmla="*/ 1018817 h 1476866"/>
                  <a:gd name="connsiteX347" fmla="*/ 3838093 w 8526188"/>
                  <a:gd name="connsiteY347" fmla="*/ 976263 h 1476866"/>
                  <a:gd name="connsiteX348" fmla="*/ 3844015 w 8526188"/>
                  <a:gd name="connsiteY348" fmla="*/ 981767 h 1476866"/>
                  <a:gd name="connsiteX349" fmla="*/ 3876138 w 8526188"/>
                  <a:gd name="connsiteY349" fmla="*/ 1023525 h 1476866"/>
                  <a:gd name="connsiteX350" fmla="*/ 3899904 w 8526188"/>
                  <a:gd name="connsiteY350" fmla="*/ 1017798 h 1476866"/>
                  <a:gd name="connsiteX351" fmla="*/ 3898656 w 8526188"/>
                  <a:gd name="connsiteY351" fmla="*/ 1014713 h 1476866"/>
                  <a:gd name="connsiteX352" fmla="*/ 3894378 w 8526188"/>
                  <a:gd name="connsiteY352" fmla="*/ 993265 h 1476866"/>
                  <a:gd name="connsiteX353" fmla="*/ 3911230 w 8526188"/>
                  <a:gd name="connsiteY353" fmla="*/ 1008842 h 1476866"/>
                  <a:gd name="connsiteX354" fmla="*/ 3915289 w 8526188"/>
                  <a:gd name="connsiteY354" fmla="*/ 1014092 h 1476866"/>
                  <a:gd name="connsiteX355" fmla="*/ 3943396 w 8526188"/>
                  <a:gd name="connsiteY355" fmla="*/ 1007319 h 1476866"/>
                  <a:gd name="connsiteX356" fmla="*/ 3935016 w 8526188"/>
                  <a:gd name="connsiteY356" fmla="*/ 977994 h 1476866"/>
                  <a:gd name="connsiteX357" fmla="*/ 3934919 w 8526188"/>
                  <a:gd name="connsiteY357" fmla="*/ 977497 h 1476866"/>
                  <a:gd name="connsiteX358" fmla="*/ 3897634 w 8526188"/>
                  <a:gd name="connsiteY358" fmla="*/ 980164 h 1476866"/>
                  <a:gd name="connsiteX359" fmla="*/ 3854035 w 8526188"/>
                  <a:gd name="connsiteY359" fmla="*/ 978455 h 1476866"/>
                  <a:gd name="connsiteX360" fmla="*/ 2864367 w 8526188"/>
                  <a:gd name="connsiteY360" fmla="*/ 975533 h 1476866"/>
                  <a:gd name="connsiteX361" fmla="*/ 2822250 w 8526188"/>
                  <a:gd name="connsiteY361" fmla="*/ 993582 h 1476866"/>
                  <a:gd name="connsiteX362" fmla="*/ 2851596 w 8526188"/>
                  <a:gd name="connsiteY362" fmla="*/ 1009088 h 1476866"/>
                  <a:gd name="connsiteX363" fmla="*/ 2859602 w 8526188"/>
                  <a:gd name="connsiteY363" fmla="*/ 1017095 h 1476866"/>
                  <a:gd name="connsiteX364" fmla="*/ 2884615 w 8526188"/>
                  <a:gd name="connsiteY364" fmla="*/ 996985 h 1476866"/>
                  <a:gd name="connsiteX365" fmla="*/ 2865194 w 8526188"/>
                  <a:gd name="connsiteY365" fmla="*/ 976858 h 1476866"/>
                  <a:gd name="connsiteX366" fmla="*/ 3703059 w 8526188"/>
                  <a:gd name="connsiteY366" fmla="*/ 971522 h 1476866"/>
                  <a:gd name="connsiteX367" fmla="*/ 3698842 w 8526188"/>
                  <a:gd name="connsiteY367" fmla="*/ 975227 h 1476866"/>
                  <a:gd name="connsiteX368" fmla="*/ 3700323 w 8526188"/>
                  <a:gd name="connsiteY368" fmla="*/ 982033 h 1476866"/>
                  <a:gd name="connsiteX369" fmla="*/ 3694693 w 8526188"/>
                  <a:gd name="connsiteY369" fmla="*/ 978874 h 1476866"/>
                  <a:gd name="connsiteX370" fmla="*/ 3692344 w 8526188"/>
                  <a:gd name="connsiteY370" fmla="*/ 980938 h 1476866"/>
                  <a:gd name="connsiteX371" fmla="*/ 3687616 w 8526188"/>
                  <a:gd name="connsiteY371" fmla="*/ 984464 h 1476866"/>
                  <a:gd name="connsiteX372" fmla="*/ 3689599 w 8526188"/>
                  <a:gd name="connsiteY372" fmla="*/ 985602 h 1476866"/>
                  <a:gd name="connsiteX373" fmla="*/ 3710618 w 8526188"/>
                  <a:gd name="connsiteY373" fmla="*/ 1008935 h 1476866"/>
                  <a:gd name="connsiteX374" fmla="*/ 3711038 w 8526188"/>
                  <a:gd name="connsiteY374" fmla="*/ 1008633 h 1476866"/>
                  <a:gd name="connsiteX375" fmla="*/ 3719683 w 8526188"/>
                  <a:gd name="connsiteY375" fmla="*/ 1003695 h 1476866"/>
                  <a:gd name="connsiteX376" fmla="*/ 1853163 w 8526188"/>
                  <a:gd name="connsiteY376" fmla="*/ 970290 h 1476866"/>
                  <a:gd name="connsiteX377" fmla="*/ 1812835 w 8526188"/>
                  <a:gd name="connsiteY377" fmla="*/ 994690 h 1476866"/>
                  <a:gd name="connsiteX378" fmla="*/ 1848698 w 8526188"/>
                  <a:gd name="connsiteY378" fmla="*/ 1022737 h 1476866"/>
                  <a:gd name="connsiteX379" fmla="*/ 1881157 w 8526188"/>
                  <a:gd name="connsiteY379" fmla="*/ 991888 h 1476866"/>
                  <a:gd name="connsiteX380" fmla="*/ 1678631 w 8526188"/>
                  <a:gd name="connsiteY380" fmla="*/ 967405 h 1476866"/>
                  <a:gd name="connsiteX381" fmla="*/ 1650774 w 8526188"/>
                  <a:gd name="connsiteY381" fmla="*/ 980509 h 1476866"/>
                  <a:gd name="connsiteX382" fmla="*/ 1665813 w 8526188"/>
                  <a:gd name="connsiteY382" fmla="*/ 990202 h 1476866"/>
                  <a:gd name="connsiteX383" fmla="*/ 1686707 w 8526188"/>
                  <a:gd name="connsiteY383" fmla="*/ 1013035 h 1476866"/>
                  <a:gd name="connsiteX384" fmla="*/ 1694552 w 8526188"/>
                  <a:gd name="connsiteY384" fmla="*/ 1007184 h 1476866"/>
                  <a:gd name="connsiteX385" fmla="*/ 1713932 w 8526188"/>
                  <a:gd name="connsiteY385" fmla="*/ 995458 h 1476866"/>
                  <a:gd name="connsiteX386" fmla="*/ 1679732 w 8526188"/>
                  <a:gd name="connsiteY386" fmla="*/ 968809 h 1476866"/>
                  <a:gd name="connsiteX387" fmla="*/ 2119513 w 8526188"/>
                  <a:gd name="connsiteY387" fmla="*/ 967397 h 1476866"/>
                  <a:gd name="connsiteX388" fmla="*/ 2095177 w 8526188"/>
                  <a:gd name="connsiteY388" fmla="*/ 978969 h 1476866"/>
                  <a:gd name="connsiteX389" fmla="*/ 2098837 w 8526188"/>
                  <a:gd name="connsiteY389" fmla="*/ 982943 h 1476866"/>
                  <a:gd name="connsiteX390" fmla="*/ 5661307 w 8526188"/>
                  <a:gd name="connsiteY390" fmla="*/ 963788 h 1476866"/>
                  <a:gd name="connsiteX391" fmla="*/ 5660481 w 8526188"/>
                  <a:gd name="connsiteY391" fmla="*/ 965111 h 1476866"/>
                  <a:gd name="connsiteX392" fmla="*/ 5641290 w 8526188"/>
                  <a:gd name="connsiteY392" fmla="*/ 985004 h 1476866"/>
                  <a:gd name="connsiteX393" fmla="*/ 5666872 w 8526188"/>
                  <a:gd name="connsiteY393" fmla="*/ 1005572 h 1476866"/>
                  <a:gd name="connsiteX394" fmla="*/ 5674588 w 8526188"/>
                  <a:gd name="connsiteY394" fmla="*/ 997856 h 1476866"/>
                  <a:gd name="connsiteX395" fmla="*/ 5704360 w 8526188"/>
                  <a:gd name="connsiteY395" fmla="*/ 982125 h 1476866"/>
                  <a:gd name="connsiteX396" fmla="*/ 5703543 w 8526188"/>
                  <a:gd name="connsiteY396" fmla="*/ 981891 h 1476866"/>
                  <a:gd name="connsiteX397" fmla="*/ 1992637 w 8526188"/>
                  <a:gd name="connsiteY397" fmla="*/ 962778 h 1476866"/>
                  <a:gd name="connsiteX398" fmla="*/ 1984759 w 8526188"/>
                  <a:gd name="connsiteY398" fmla="*/ 973160 h 1476866"/>
                  <a:gd name="connsiteX399" fmla="*/ 1966278 w 8526188"/>
                  <a:gd name="connsiteY399" fmla="*/ 990726 h 1476866"/>
                  <a:gd name="connsiteX400" fmla="*/ 1985311 w 8526188"/>
                  <a:gd name="connsiteY400" fmla="*/ 1005412 h 1476866"/>
                  <a:gd name="connsiteX401" fmla="*/ 1992941 w 8526188"/>
                  <a:gd name="connsiteY401" fmla="*/ 998557 h 1476866"/>
                  <a:gd name="connsiteX402" fmla="*/ 2022154 w 8526188"/>
                  <a:gd name="connsiteY402" fmla="*/ 976061 h 1476866"/>
                  <a:gd name="connsiteX403" fmla="*/ 6672506 w 8526188"/>
                  <a:gd name="connsiteY403" fmla="*/ 958546 h 1476866"/>
                  <a:gd name="connsiteX404" fmla="*/ 6644516 w 8526188"/>
                  <a:gd name="connsiteY404" fmla="*/ 980139 h 1476866"/>
                  <a:gd name="connsiteX405" fmla="*/ 6676980 w 8526188"/>
                  <a:gd name="connsiteY405" fmla="*/ 1010996 h 1476866"/>
                  <a:gd name="connsiteX406" fmla="*/ 6712843 w 8526188"/>
                  <a:gd name="connsiteY406" fmla="*/ 982951 h 1476866"/>
                  <a:gd name="connsiteX407" fmla="*/ 6847041 w 8526188"/>
                  <a:gd name="connsiteY407" fmla="*/ 955664 h 1476866"/>
                  <a:gd name="connsiteX408" fmla="*/ 6845941 w 8526188"/>
                  <a:gd name="connsiteY408" fmla="*/ 957067 h 1476866"/>
                  <a:gd name="connsiteX409" fmla="*/ 6811672 w 8526188"/>
                  <a:gd name="connsiteY409" fmla="*/ 983766 h 1476866"/>
                  <a:gd name="connsiteX410" fmla="*/ 6830905 w 8526188"/>
                  <a:gd name="connsiteY410" fmla="*/ 995444 h 1476866"/>
                  <a:gd name="connsiteX411" fmla="*/ 6838879 w 8526188"/>
                  <a:gd name="connsiteY411" fmla="*/ 1001388 h 1476866"/>
                  <a:gd name="connsiteX412" fmla="*/ 6859868 w 8526188"/>
                  <a:gd name="connsiteY412" fmla="*/ 978454 h 1476866"/>
                  <a:gd name="connsiteX413" fmla="*/ 6874895 w 8526188"/>
                  <a:gd name="connsiteY413" fmla="*/ 968768 h 1476866"/>
                  <a:gd name="connsiteX414" fmla="*/ 6406114 w 8526188"/>
                  <a:gd name="connsiteY414" fmla="*/ 955625 h 1476866"/>
                  <a:gd name="connsiteX415" fmla="*/ 6426829 w 8526188"/>
                  <a:gd name="connsiteY415" fmla="*/ 971200 h 1476866"/>
                  <a:gd name="connsiteX416" fmla="*/ 6430497 w 8526188"/>
                  <a:gd name="connsiteY416" fmla="*/ 967219 h 1476866"/>
                  <a:gd name="connsiteX417" fmla="*/ 3557883 w 8526188"/>
                  <a:gd name="connsiteY417" fmla="*/ 952445 h 1476866"/>
                  <a:gd name="connsiteX418" fmla="*/ 3555483 w 8526188"/>
                  <a:gd name="connsiteY418" fmla="*/ 954647 h 1476866"/>
                  <a:gd name="connsiteX419" fmla="*/ 3546513 w 8526188"/>
                  <a:gd name="connsiteY419" fmla="*/ 961541 h 1476866"/>
                  <a:gd name="connsiteX420" fmla="*/ 3547628 w 8526188"/>
                  <a:gd name="connsiteY420" fmla="*/ 965682 h 1476866"/>
                  <a:gd name="connsiteX421" fmla="*/ 3543953 w 8526188"/>
                  <a:gd name="connsiteY421" fmla="*/ 963508 h 1476866"/>
                  <a:gd name="connsiteX422" fmla="*/ 3530962 w 8526188"/>
                  <a:gd name="connsiteY422" fmla="*/ 973494 h 1476866"/>
                  <a:gd name="connsiteX423" fmla="*/ 3573679 w 8526188"/>
                  <a:gd name="connsiteY423" fmla="*/ 992241 h 1476866"/>
                  <a:gd name="connsiteX424" fmla="*/ 3583261 w 8526188"/>
                  <a:gd name="connsiteY424" fmla="*/ 1000649 h 1476866"/>
                  <a:gd name="connsiteX425" fmla="*/ 3592600 w 8526188"/>
                  <a:gd name="connsiteY425" fmla="*/ 996209 h 1476866"/>
                  <a:gd name="connsiteX426" fmla="*/ 3566656 w 8526188"/>
                  <a:gd name="connsiteY426" fmla="*/ 967411 h 1476866"/>
                  <a:gd name="connsiteX427" fmla="*/ 6533033 w 8526188"/>
                  <a:gd name="connsiteY427" fmla="*/ 951030 h 1476866"/>
                  <a:gd name="connsiteX428" fmla="*/ 6503522 w 8526188"/>
                  <a:gd name="connsiteY428" fmla="*/ 964311 h 1476866"/>
                  <a:gd name="connsiteX429" fmla="*/ 6532736 w 8526188"/>
                  <a:gd name="connsiteY429" fmla="*/ 986808 h 1476866"/>
                  <a:gd name="connsiteX430" fmla="*/ 6540364 w 8526188"/>
                  <a:gd name="connsiteY430" fmla="*/ 993661 h 1476866"/>
                  <a:gd name="connsiteX431" fmla="*/ 6559390 w 8526188"/>
                  <a:gd name="connsiteY431" fmla="*/ 978981 h 1476866"/>
                  <a:gd name="connsiteX432" fmla="*/ 6540915 w 8526188"/>
                  <a:gd name="connsiteY432" fmla="*/ 961421 h 1476866"/>
                  <a:gd name="connsiteX433" fmla="*/ 1538085 w 8526188"/>
                  <a:gd name="connsiteY433" fmla="*/ 946078 h 1476866"/>
                  <a:gd name="connsiteX434" fmla="*/ 1511598 w 8526188"/>
                  <a:gd name="connsiteY434" fmla="*/ 962104 h 1476866"/>
                  <a:gd name="connsiteX435" fmla="*/ 1441397 w 8526188"/>
                  <a:gd name="connsiteY435" fmla="*/ 995484 h 1476866"/>
                  <a:gd name="connsiteX436" fmla="*/ 1437009 w 8526188"/>
                  <a:gd name="connsiteY436" fmla="*/ 997170 h 1476866"/>
                  <a:gd name="connsiteX437" fmla="*/ 1484654 w 8526188"/>
                  <a:gd name="connsiteY437" fmla="*/ 1003760 h 1476866"/>
                  <a:gd name="connsiteX438" fmla="*/ 1521874 w 8526188"/>
                  <a:gd name="connsiteY438" fmla="*/ 1013900 h 1476866"/>
                  <a:gd name="connsiteX439" fmla="*/ 1532336 w 8526188"/>
                  <a:gd name="connsiteY439" fmla="*/ 1004303 h 1476866"/>
                  <a:gd name="connsiteX440" fmla="*/ 1555481 w 8526188"/>
                  <a:gd name="connsiteY440" fmla="*/ 986512 h 1476866"/>
                  <a:gd name="connsiteX441" fmla="*/ 1544404 w 8526188"/>
                  <a:gd name="connsiteY441" fmla="*/ 966007 h 1476866"/>
                  <a:gd name="connsiteX442" fmla="*/ 4714006 w 8526188"/>
                  <a:gd name="connsiteY442" fmla="*/ 944748 h 1476866"/>
                  <a:gd name="connsiteX443" fmla="*/ 4867208 w 8526188"/>
                  <a:gd name="connsiteY443" fmla="*/ 1034624 h 1476866"/>
                  <a:gd name="connsiteX444" fmla="*/ 4960155 w 8526188"/>
                  <a:gd name="connsiteY444" fmla="*/ 1146973 h 1476866"/>
                  <a:gd name="connsiteX445" fmla="*/ 4806953 w 8526188"/>
                  <a:gd name="connsiteY445" fmla="*/ 1057097 h 1476866"/>
                  <a:gd name="connsiteX446" fmla="*/ 4714006 w 8526188"/>
                  <a:gd name="connsiteY446" fmla="*/ 944748 h 1476866"/>
                  <a:gd name="connsiteX447" fmla="*/ 4075785 w 8526188"/>
                  <a:gd name="connsiteY447" fmla="*/ 937777 h 1476866"/>
                  <a:gd name="connsiteX448" fmla="*/ 4069393 w 8526188"/>
                  <a:gd name="connsiteY448" fmla="*/ 940937 h 1476866"/>
                  <a:gd name="connsiteX449" fmla="*/ 4042216 w 8526188"/>
                  <a:gd name="connsiteY449" fmla="*/ 952411 h 1476866"/>
                  <a:gd name="connsiteX450" fmla="*/ 4016926 w 8526188"/>
                  <a:gd name="connsiteY450" fmla="*/ 958997 h 1476866"/>
                  <a:gd name="connsiteX451" fmla="*/ 4010813 w 8526188"/>
                  <a:gd name="connsiteY451" fmla="*/ 968744 h 1476866"/>
                  <a:gd name="connsiteX452" fmla="*/ 4009002 w 8526188"/>
                  <a:gd name="connsiteY452" fmla="*/ 961061 h 1476866"/>
                  <a:gd name="connsiteX453" fmla="*/ 3950041 w 8526188"/>
                  <a:gd name="connsiteY453" fmla="*/ 976416 h 1476866"/>
                  <a:gd name="connsiteX454" fmla="*/ 3939961 w 8526188"/>
                  <a:gd name="connsiteY454" fmla="*/ 977137 h 1476866"/>
                  <a:gd name="connsiteX455" fmla="*/ 3952402 w 8526188"/>
                  <a:gd name="connsiteY455" fmla="*/ 989875 h 1476866"/>
                  <a:gd name="connsiteX456" fmla="*/ 3962987 w 8526188"/>
                  <a:gd name="connsiteY456" fmla="*/ 1002599 h 1476866"/>
                  <a:gd name="connsiteX457" fmla="*/ 3969960 w 8526188"/>
                  <a:gd name="connsiteY457" fmla="*/ 1000918 h 1476866"/>
                  <a:gd name="connsiteX458" fmla="*/ 4001444 w 8526188"/>
                  <a:gd name="connsiteY458" fmla="*/ 998237 h 1476866"/>
                  <a:gd name="connsiteX459" fmla="*/ 4000595 w 8526188"/>
                  <a:gd name="connsiteY459" fmla="*/ 993265 h 1476866"/>
                  <a:gd name="connsiteX460" fmla="*/ 4005630 w 8526188"/>
                  <a:gd name="connsiteY460" fmla="*/ 997598 h 1476866"/>
                  <a:gd name="connsiteX461" fmla="*/ 4005897 w 8526188"/>
                  <a:gd name="connsiteY461" fmla="*/ 997858 h 1476866"/>
                  <a:gd name="connsiteX462" fmla="*/ 4030675 w 8526188"/>
                  <a:gd name="connsiteY462" fmla="*/ 995748 h 1476866"/>
                  <a:gd name="connsiteX463" fmla="*/ 4074258 w 8526188"/>
                  <a:gd name="connsiteY463" fmla="*/ 996955 h 1476866"/>
                  <a:gd name="connsiteX464" fmla="*/ 4073016 w 8526188"/>
                  <a:gd name="connsiteY464" fmla="*/ 969086 h 1476866"/>
                  <a:gd name="connsiteX465" fmla="*/ 6987594 w 8526188"/>
                  <a:gd name="connsiteY465" fmla="*/ 934336 h 1476866"/>
                  <a:gd name="connsiteX466" fmla="*/ 6981277 w 8526188"/>
                  <a:gd name="connsiteY466" fmla="*/ 954256 h 1476866"/>
                  <a:gd name="connsiteX467" fmla="*/ 6970191 w 8526188"/>
                  <a:gd name="connsiteY467" fmla="*/ 974775 h 1476866"/>
                  <a:gd name="connsiteX468" fmla="*/ 6993334 w 8526188"/>
                  <a:gd name="connsiteY468" fmla="*/ 992563 h 1476866"/>
                  <a:gd name="connsiteX469" fmla="*/ 7003799 w 8526188"/>
                  <a:gd name="connsiteY469" fmla="*/ 1002162 h 1476866"/>
                  <a:gd name="connsiteX470" fmla="*/ 7041026 w 8526188"/>
                  <a:gd name="connsiteY470" fmla="*/ 992020 h 1476866"/>
                  <a:gd name="connsiteX471" fmla="*/ 7088673 w 8526188"/>
                  <a:gd name="connsiteY471" fmla="*/ 985430 h 1476866"/>
                  <a:gd name="connsiteX472" fmla="*/ 7084285 w 8526188"/>
                  <a:gd name="connsiteY472" fmla="*/ 983744 h 1476866"/>
                  <a:gd name="connsiteX473" fmla="*/ 7014085 w 8526188"/>
                  <a:gd name="connsiteY473" fmla="*/ 950364 h 1476866"/>
                  <a:gd name="connsiteX474" fmla="*/ 1924842 w 8526188"/>
                  <a:gd name="connsiteY474" fmla="*/ 917839 h 1476866"/>
                  <a:gd name="connsiteX475" fmla="*/ 1921723 w 8526188"/>
                  <a:gd name="connsiteY475" fmla="*/ 920581 h 1476866"/>
                  <a:gd name="connsiteX476" fmla="*/ 1923203 w 8526188"/>
                  <a:gd name="connsiteY476" fmla="*/ 927384 h 1476866"/>
                  <a:gd name="connsiteX477" fmla="*/ 1917576 w 8526188"/>
                  <a:gd name="connsiteY477" fmla="*/ 924226 h 1476866"/>
                  <a:gd name="connsiteX478" fmla="*/ 1915218 w 8526188"/>
                  <a:gd name="connsiteY478" fmla="*/ 926298 h 1476866"/>
                  <a:gd name="connsiteX479" fmla="*/ 1887486 w 8526188"/>
                  <a:gd name="connsiteY479" fmla="*/ 946982 h 1476866"/>
                  <a:gd name="connsiteX480" fmla="*/ 1893382 w 8526188"/>
                  <a:gd name="connsiteY480" fmla="*/ 948736 h 1476866"/>
                  <a:gd name="connsiteX481" fmla="*/ 1923025 w 8526188"/>
                  <a:gd name="connsiteY481" fmla="*/ 961802 h 1476866"/>
                  <a:gd name="connsiteX482" fmla="*/ 1933918 w 8526188"/>
                  <a:gd name="connsiteY482" fmla="*/ 953984 h 1476866"/>
                  <a:gd name="connsiteX483" fmla="*/ 1956832 w 8526188"/>
                  <a:gd name="connsiteY483" fmla="*/ 941387 h 1476866"/>
                  <a:gd name="connsiteX484" fmla="*/ 6600827 w 8526188"/>
                  <a:gd name="connsiteY484" fmla="*/ 906095 h 1476866"/>
                  <a:gd name="connsiteX485" fmla="*/ 6568838 w 8526188"/>
                  <a:gd name="connsiteY485" fmla="*/ 929641 h 1476866"/>
                  <a:gd name="connsiteX486" fmla="*/ 6591763 w 8526188"/>
                  <a:gd name="connsiteY486" fmla="*/ 942245 h 1476866"/>
                  <a:gd name="connsiteX487" fmla="*/ 6602645 w 8526188"/>
                  <a:gd name="connsiteY487" fmla="*/ 950054 h 1476866"/>
                  <a:gd name="connsiteX488" fmla="*/ 6632290 w 8526188"/>
                  <a:gd name="connsiteY488" fmla="*/ 936988 h 1476866"/>
                  <a:gd name="connsiteX489" fmla="*/ 6638181 w 8526188"/>
                  <a:gd name="connsiteY489" fmla="*/ 935236 h 1476866"/>
                  <a:gd name="connsiteX490" fmla="*/ 6610457 w 8526188"/>
                  <a:gd name="connsiteY490" fmla="*/ 914558 h 1476866"/>
                  <a:gd name="connsiteX491" fmla="*/ 6608101 w 8526188"/>
                  <a:gd name="connsiteY491" fmla="*/ 912488 h 1476866"/>
                  <a:gd name="connsiteX492" fmla="*/ 6602478 w 8526188"/>
                  <a:gd name="connsiteY492" fmla="*/ 915644 h 1476866"/>
                  <a:gd name="connsiteX493" fmla="*/ 6603956 w 8526188"/>
                  <a:gd name="connsiteY493" fmla="*/ 908845 h 1476866"/>
                  <a:gd name="connsiteX494" fmla="*/ 2646315 w 8526188"/>
                  <a:gd name="connsiteY494" fmla="*/ 848740 h 1476866"/>
                  <a:gd name="connsiteX495" fmla="*/ 2512011 w 8526188"/>
                  <a:gd name="connsiteY495" fmla="*/ 962105 h 1476866"/>
                  <a:gd name="connsiteX496" fmla="*/ 2304674 w 8526188"/>
                  <a:gd name="connsiteY496" fmla="*/ 1032578 h 1476866"/>
                  <a:gd name="connsiteX497" fmla="*/ 2438984 w 8526188"/>
                  <a:gd name="connsiteY497" fmla="*/ 919214 h 1476866"/>
                  <a:gd name="connsiteX498" fmla="*/ 2646315 w 8526188"/>
                  <a:gd name="connsiteY498" fmla="*/ 848740 h 1476866"/>
                  <a:gd name="connsiteX499" fmla="*/ 5879368 w 8526188"/>
                  <a:gd name="connsiteY499" fmla="*/ 836992 h 1476866"/>
                  <a:gd name="connsiteX500" fmla="*/ 6086702 w 8526188"/>
                  <a:gd name="connsiteY500" fmla="*/ 907465 h 1476866"/>
                  <a:gd name="connsiteX501" fmla="*/ 6221009 w 8526188"/>
                  <a:gd name="connsiteY501" fmla="*/ 1020838 h 1476866"/>
                  <a:gd name="connsiteX502" fmla="*/ 6013675 w 8526188"/>
                  <a:gd name="connsiteY502" fmla="*/ 950365 h 1476866"/>
                  <a:gd name="connsiteX503" fmla="*/ 5879368 w 8526188"/>
                  <a:gd name="connsiteY503" fmla="*/ 836992 h 1476866"/>
                  <a:gd name="connsiteX504" fmla="*/ 1879368 w 8526188"/>
                  <a:gd name="connsiteY504" fmla="*/ 833237 h 1476866"/>
                  <a:gd name="connsiteX505" fmla="*/ 1894115 w 8526188"/>
                  <a:gd name="connsiteY505" fmla="*/ 853702 h 1476866"/>
                  <a:gd name="connsiteX506" fmla="*/ 1907835 w 8526188"/>
                  <a:gd name="connsiteY506" fmla="*/ 881762 h 1476866"/>
                  <a:gd name="connsiteX507" fmla="*/ 1925493 w 8526188"/>
                  <a:gd name="connsiteY507" fmla="*/ 885831 h 1476866"/>
                  <a:gd name="connsiteX508" fmla="*/ 1948629 w 8526188"/>
                  <a:gd name="connsiteY508" fmla="*/ 893340 h 1476866"/>
                  <a:gd name="connsiteX509" fmla="*/ 1952816 w 8526188"/>
                  <a:gd name="connsiteY509" fmla="*/ 892147 h 1476866"/>
                  <a:gd name="connsiteX510" fmla="*/ 1950883 w 8526188"/>
                  <a:gd name="connsiteY510" fmla="*/ 894071 h 1476866"/>
                  <a:gd name="connsiteX511" fmla="*/ 1970704 w 8526188"/>
                  <a:gd name="connsiteY511" fmla="*/ 900504 h 1476866"/>
                  <a:gd name="connsiteX512" fmla="*/ 2003966 w 8526188"/>
                  <a:gd name="connsiteY512" fmla="*/ 915474 h 1476866"/>
                  <a:gd name="connsiteX513" fmla="*/ 2034529 w 8526188"/>
                  <a:gd name="connsiteY513" fmla="*/ 901848 h 1476866"/>
                  <a:gd name="connsiteX514" fmla="*/ 2023029 w 8526188"/>
                  <a:gd name="connsiteY514" fmla="*/ 922719 h 1476866"/>
                  <a:gd name="connsiteX515" fmla="*/ 2021989 w 8526188"/>
                  <a:gd name="connsiteY515" fmla="*/ 924090 h 1476866"/>
                  <a:gd name="connsiteX516" fmla="*/ 2058417 w 8526188"/>
                  <a:gd name="connsiteY516" fmla="*/ 950905 h 1476866"/>
                  <a:gd name="connsiteX517" fmla="*/ 2100511 w 8526188"/>
                  <a:gd name="connsiteY517" fmla="*/ 925096 h 1476866"/>
                  <a:gd name="connsiteX518" fmla="*/ 2044544 w 8526188"/>
                  <a:gd name="connsiteY518" fmla="*/ 882640 h 1476866"/>
                  <a:gd name="connsiteX519" fmla="*/ 2029231 w 8526188"/>
                  <a:gd name="connsiteY519" fmla="*/ 864551 h 1476866"/>
                  <a:gd name="connsiteX520" fmla="*/ 2025059 w 8526188"/>
                  <a:gd name="connsiteY520" fmla="*/ 858512 h 1476866"/>
                  <a:gd name="connsiteX521" fmla="*/ 1995717 w 8526188"/>
                  <a:gd name="connsiteY521" fmla="*/ 855888 h 1476866"/>
                  <a:gd name="connsiteX522" fmla="*/ 6646308 w 8526188"/>
                  <a:gd name="connsiteY522" fmla="*/ 821490 h 1476866"/>
                  <a:gd name="connsiteX523" fmla="*/ 6529968 w 8526188"/>
                  <a:gd name="connsiteY523" fmla="*/ 844139 h 1476866"/>
                  <a:gd name="connsiteX524" fmla="*/ 6500621 w 8526188"/>
                  <a:gd name="connsiteY524" fmla="*/ 846764 h 1476866"/>
                  <a:gd name="connsiteX525" fmla="*/ 6496447 w 8526188"/>
                  <a:gd name="connsiteY525" fmla="*/ 852803 h 1476866"/>
                  <a:gd name="connsiteX526" fmla="*/ 6481135 w 8526188"/>
                  <a:gd name="connsiteY526" fmla="*/ 870892 h 1476866"/>
                  <a:gd name="connsiteX527" fmla="*/ 6425167 w 8526188"/>
                  <a:gd name="connsiteY527" fmla="*/ 913349 h 1476866"/>
                  <a:gd name="connsiteX528" fmla="*/ 6467256 w 8526188"/>
                  <a:gd name="connsiteY528" fmla="*/ 939155 h 1476866"/>
                  <a:gd name="connsiteX529" fmla="*/ 6503683 w 8526188"/>
                  <a:gd name="connsiteY529" fmla="*/ 912342 h 1476866"/>
                  <a:gd name="connsiteX530" fmla="*/ 6502650 w 8526188"/>
                  <a:gd name="connsiteY530" fmla="*/ 910980 h 1476866"/>
                  <a:gd name="connsiteX531" fmla="*/ 6491152 w 8526188"/>
                  <a:gd name="connsiteY531" fmla="*/ 890109 h 1476866"/>
                  <a:gd name="connsiteX532" fmla="*/ 6521701 w 8526188"/>
                  <a:gd name="connsiteY532" fmla="*/ 903728 h 1476866"/>
                  <a:gd name="connsiteX533" fmla="*/ 6554971 w 8526188"/>
                  <a:gd name="connsiteY533" fmla="*/ 888756 h 1476866"/>
                  <a:gd name="connsiteX534" fmla="*/ 6574786 w 8526188"/>
                  <a:gd name="connsiteY534" fmla="*/ 882325 h 1476866"/>
                  <a:gd name="connsiteX535" fmla="*/ 6572858 w 8526188"/>
                  <a:gd name="connsiteY535" fmla="*/ 880407 h 1476866"/>
                  <a:gd name="connsiteX536" fmla="*/ 6577033 w 8526188"/>
                  <a:gd name="connsiteY536" fmla="*/ 881596 h 1476866"/>
                  <a:gd name="connsiteX537" fmla="*/ 6600182 w 8526188"/>
                  <a:gd name="connsiteY537" fmla="*/ 874083 h 1476866"/>
                  <a:gd name="connsiteX538" fmla="*/ 6617846 w 8526188"/>
                  <a:gd name="connsiteY538" fmla="*/ 870012 h 1476866"/>
                  <a:gd name="connsiteX539" fmla="*/ 6631560 w 8526188"/>
                  <a:gd name="connsiteY539" fmla="*/ 841959 h 1476866"/>
                  <a:gd name="connsiteX540" fmla="*/ 4325904 w 8526188"/>
                  <a:gd name="connsiteY540" fmla="*/ 799209 h 1476866"/>
                  <a:gd name="connsiteX541" fmla="*/ 4373388 w 8526188"/>
                  <a:gd name="connsiteY541" fmla="*/ 935047 h 1476866"/>
                  <a:gd name="connsiteX542" fmla="*/ 4378115 w 8526188"/>
                  <a:gd name="connsiteY542" fmla="*/ 1035012 h 1476866"/>
                  <a:gd name="connsiteX543" fmla="*/ 4376621 w 8526188"/>
                  <a:gd name="connsiteY543" fmla="*/ 1049104 h 1476866"/>
                  <a:gd name="connsiteX544" fmla="*/ 4411217 w 8526188"/>
                  <a:gd name="connsiteY544" fmla="*/ 1047565 h 1476866"/>
                  <a:gd name="connsiteX545" fmla="*/ 4466842 w 8526188"/>
                  <a:gd name="connsiteY545" fmla="*/ 1051988 h 1476866"/>
                  <a:gd name="connsiteX546" fmla="*/ 4604727 w 8526188"/>
                  <a:gd name="connsiteY546" fmla="*/ 1093349 h 1476866"/>
                  <a:gd name="connsiteX547" fmla="*/ 4459695 w 8526188"/>
                  <a:gd name="connsiteY547" fmla="*/ 1095395 h 1476866"/>
                  <a:gd name="connsiteX548" fmla="*/ 4373525 w 8526188"/>
                  <a:gd name="connsiteY548" fmla="*/ 1073725 h 1476866"/>
                  <a:gd name="connsiteX549" fmla="*/ 4372881 w 8526188"/>
                  <a:gd name="connsiteY549" fmla="*/ 1077524 h 1476866"/>
                  <a:gd name="connsiteX550" fmla="*/ 4370433 w 8526188"/>
                  <a:gd name="connsiteY550" fmla="*/ 1072948 h 1476866"/>
                  <a:gd name="connsiteX551" fmla="*/ 4361452 w 8526188"/>
                  <a:gd name="connsiteY551" fmla="*/ 1070689 h 1476866"/>
                  <a:gd name="connsiteX552" fmla="*/ 4321810 w 8526188"/>
                  <a:gd name="connsiteY552" fmla="*/ 1054027 h 1476866"/>
                  <a:gd name="connsiteX553" fmla="*/ 4347097 w 8526188"/>
                  <a:gd name="connsiteY553" fmla="*/ 1050418 h 1476866"/>
                  <a:gd name="connsiteX554" fmla="*/ 4359354 w 8526188"/>
                  <a:gd name="connsiteY554" fmla="*/ 1049872 h 1476866"/>
                  <a:gd name="connsiteX555" fmla="*/ 4354114 w 8526188"/>
                  <a:gd name="connsiteY555" fmla="*/ 1038523 h 1476866"/>
                  <a:gd name="connsiteX556" fmla="*/ 4325388 w 8526188"/>
                  <a:gd name="connsiteY556" fmla="*/ 941686 h 1476866"/>
                  <a:gd name="connsiteX557" fmla="*/ 4325904 w 8526188"/>
                  <a:gd name="connsiteY557" fmla="*/ 799209 h 1476866"/>
                  <a:gd name="connsiteX558" fmla="*/ 869168 w 8526188"/>
                  <a:gd name="connsiteY558" fmla="*/ 794100 h 1476866"/>
                  <a:gd name="connsiteX559" fmla="*/ 734862 w 8526188"/>
                  <a:gd name="connsiteY559" fmla="*/ 907465 h 1476866"/>
                  <a:gd name="connsiteX560" fmla="*/ 527528 w 8526188"/>
                  <a:gd name="connsiteY560" fmla="*/ 977938 h 1476866"/>
                  <a:gd name="connsiteX561" fmla="*/ 661834 w 8526188"/>
                  <a:gd name="connsiteY561" fmla="*/ 864574 h 1476866"/>
                  <a:gd name="connsiteX562" fmla="*/ 869168 w 8526188"/>
                  <a:gd name="connsiteY562" fmla="*/ 794100 h 1476866"/>
                  <a:gd name="connsiteX563" fmla="*/ 528035 w 8526188"/>
                  <a:gd name="connsiteY563" fmla="*/ 787461 h 1476866"/>
                  <a:gd name="connsiteX564" fmla="*/ 381980 w 8526188"/>
                  <a:gd name="connsiteY564" fmla="*/ 893678 h 1476866"/>
                  <a:gd name="connsiteX565" fmla="*/ 186394 w 8526188"/>
                  <a:gd name="connsiteY565" fmla="*/ 970791 h 1476866"/>
                  <a:gd name="connsiteX566" fmla="*/ 332449 w 8526188"/>
                  <a:gd name="connsiteY566" fmla="*/ 864574 h 1476866"/>
                  <a:gd name="connsiteX567" fmla="*/ 528035 w 8526188"/>
                  <a:gd name="connsiteY567" fmla="*/ 787461 h 1476866"/>
                  <a:gd name="connsiteX568" fmla="*/ 7656514 w 8526188"/>
                  <a:gd name="connsiteY568" fmla="*/ 782352 h 1476866"/>
                  <a:gd name="connsiteX569" fmla="*/ 7863848 w 8526188"/>
                  <a:gd name="connsiteY569" fmla="*/ 852825 h 1476866"/>
                  <a:gd name="connsiteX570" fmla="*/ 7998155 w 8526188"/>
                  <a:gd name="connsiteY570" fmla="*/ 966198 h 1476866"/>
                  <a:gd name="connsiteX571" fmla="*/ 7790821 w 8526188"/>
                  <a:gd name="connsiteY571" fmla="*/ 895725 h 1476866"/>
                  <a:gd name="connsiteX572" fmla="*/ 7656514 w 8526188"/>
                  <a:gd name="connsiteY572" fmla="*/ 782352 h 1476866"/>
                  <a:gd name="connsiteX573" fmla="*/ 7997639 w 8526188"/>
                  <a:gd name="connsiteY573" fmla="*/ 775713 h 1476866"/>
                  <a:gd name="connsiteX574" fmla="*/ 8193225 w 8526188"/>
                  <a:gd name="connsiteY574" fmla="*/ 852826 h 1476866"/>
                  <a:gd name="connsiteX575" fmla="*/ 8339280 w 8526188"/>
                  <a:gd name="connsiteY575" fmla="*/ 959043 h 1476866"/>
                  <a:gd name="connsiteX576" fmla="*/ 8143694 w 8526188"/>
                  <a:gd name="connsiteY576" fmla="*/ 881930 h 1476866"/>
                  <a:gd name="connsiteX577" fmla="*/ 7997639 w 8526188"/>
                  <a:gd name="connsiteY577" fmla="*/ 775713 h 1476866"/>
                  <a:gd name="connsiteX578" fmla="*/ 3671468 w 8526188"/>
                  <a:gd name="connsiteY578" fmla="*/ 771359 h 1476866"/>
                  <a:gd name="connsiteX579" fmla="*/ 3613567 w 8526188"/>
                  <a:gd name="connsiteY579" fmla="*/ 776290 h 1476866"/>
                  <a:gd name="connsiteX580" fmla="*/ 3563145 w 8526188"/>
                  <a:gd name="connsiteY580" fmla="*/ 775716 h 1476866"/>
                  <a:gd name="connsiteX581" fmla="*/ 3522300 w 8526188"/>
                  <a:gd name="connsiteY581" fmla="*/ 771737 h 1476866"/>
                  <a:gd name="connsiteX582" fmla="*/ 3526378 w 8526188"/>
                  <a:gd name="connsiteY582" fmla="*/ 774025 h 1476866"/>
                  <a:gd name="connsiteX583" fmla="*/ 3577483 w 8526188"/>
                  <a:gd name="connsiteY583" fmla="*/ 808029 h 1476866"/>
                  <a:gd name="connsiteX584" fmla="*/ 3586939 w 8526188"/>
                  <a:gd name="connsiteY584" fmla="*/ 816651 h 1476866"/>
                  <a:gd name="connsiteX585" fmla="*/ 3587241 w 8526188"/>
                  <a:gd name="connsiteY585" fmla="*/ 816423 h 1476866"/>
                  <a:gd name="connsiteX586" fmla="*/ 3612488 w 8526188"/>
                  <a:gd name="connsiteY586" fmla="*/ 799587 h 1476866"/>
                  <a:gd name="connsiteX587" fmla="*/ 4855393 w 8526188"/>
                  <a:gd name="connsiteY587" fmla="*/ 760228 h 1476866"/>
                  <a:gd name="connsiteX588" fmla="*/ 4912978 w 8526188"/>
                  <a:gd name="connsiteY588" fmla="*/ 787846 h 1476866"/>
                  <a:gd name="connsiteX589" fmla="*/ 4938343 w 8526188"/>
                  <a:gd name="connsiteY589" fmla="*/ 804682 h 1476866"/>
                  <a:gd name="connsiteX590" fmla="*/ 4938683 w 8526188"/>
                  <a:gd name="connsiteY590" fmla="*/ 804937 h 1476866"/>
                  <a:gd name="connsiteX591" fmla="*/ 4948177 w 8526188"/>
                  <a:gd name="connsiteY591" fmla="*/ 796280 h 1476866"/>
                  <a:gd name="connsiteX592" fmla="*/ 4999284 w 8526188"/>
                  <a:gd name="connsiteY592" fmla="*/ 762276 h 1476866"/>
                  <a:gd name="connsiteX593" fmla="*/ 5002249 w 8526188"/>
                  <a:gd name="connsiteY593" fmla="*/ 760612 h 1476866"/>
                  <a:gd name="connsiteX594" fmla="*/ 4962520 w 8526188"/>
                  <a:gd name="connsiteY594" fmla="*/ 764483 h 1476866"/>
                  <a:gd name="connsiteX595" fmla="*/ 4912098 w 8526188"/>
                  <a:gd name="connsiteY595" fmla="*/ 765057 h 1476866"/>
                  <a:gd name="connsiteX596" fmla="*/ 70858 w 8526188"/>
                  <a:gd name="connsiteY596" fmla="*/ 750630 h 1476866"/>
                  <a:gd name="connsiteX597" fmla="*/ 235933 w 8526188"/>
                  <a:gd name="connsiteY597" fmla="*/ 760911 h 1476866"/>
                  <a:gd name="connsiteX598" fmla="*/ 454500 w 8526188"/>
                  <a:gd name="connsiteY598" fmla="*/ 809934 h 1476866"/>
                  <a:gd name="connsiteX599" fmla="*/ 218569 w 8526188"/>
                  <a:gd name="connsiteY599" fmla="*/ 801248 h 1476866"/>
                  <a:gd name="connsiteX600" fmla="*/ 0 w 8526188"/>
                  <a:gd name="connsiteY600" fmla="*/ 752224 h 1476866"/>
                  <a:gd name="connsiteX601" fmla="*/ 70858 w 8526188"/>
                  <a:gd name="connsiteY601" fmla="*/ 750630 h 1476866"/>
                  <a:gd name="connsiteX602" fmla="*/ 8455333 w 8526188"/>
                  <a:gd name="connsiteY602" fmla="*/ 738882 h 1476866"/>
                  <a:gd name="connsiteX603" fmla="*/ 8526188 w 8526188"/>
                  <a:gd name="connsiteY603" fmla="*/ 740476 h 1476866"/>
                  <a:gd name="connsiteX604" fmla="*/ 8307621 w 8526188"/>
                  <a:gd name="connsiteY604" fmla="*/ 789500 h 1476866"/>
                  <a:gd name="connsiteX605" fmla="*/ 8071690 w 8526188"/>
                  <a:gd name="connsiteY605" fmla="*/ 798186 h 1476866"/>
                  <a:gd name="connsiteX606" fmla="*/ 8290257 w 8526188"/>
                  <a:gd name="connsiteY606" fmla="*/ 749163 h 1476866"/>
                  <a:gd name="connsiteX607" fmla="*/ 8455333 w 8526188"/>
                  <a:gd name="connsiteY607" fmla="*/ 738882 h 1476866"/>
                  <a:gd name="connsiteX608" fmla="*/ 5181782 w 8526188"/>
                  <a:gd name="connsiteY608" fmla="*/ 719542 h 1476866"/>
                  <a:gd name="connsiteX609" fmla="*/ 5112840 w 8526188"/>
                  <a:gd name="connsiteY609" fmla="*/ 846186 h 1476866"/>
                  <a:gd name="connsiteX610" fmla="*/ 5024369 w 8526188"/>
                  <a:gd name="connsiteY610" fmla="*/ 924195 h 1476866"/>
                  <a:gd name="connsiteX611" fmla="*/ 5009767 w 8526188"/>
                  <a:gd name="connsiteY611" fmla="*/ 933860 h 1476866"/>
                  <a:gd name="connsiteX612" fmla="*/ 5053220 w 8526188"/>
                  <a:gd name="connsiteY612" fmla="*/ 950037 h 1476866"/>
                  <a:gd name="connsiteX613" fmla="*/ 5117958 w 8526188"/>
                  <a:gd name="connsiteY613" fmla="*/ 980493 h 1476866"/>
                  <a:gd name="connsiteX614" fmla="*/ 5249710 w 8526188"/>
                  <a:gd name="connsiteY614" fmla="*/ 1079056 h 1476866"/>
                  <a:gd name="connsiteX615" fmla="*/ 5068418 w 8526188"/>
                  <a:gd name="connsiteY615" fmla="*/ 1009606 h 1476866"/>
                  <a:gd name="connsiteX616" fmla="*/ 5011421 w 8526188"/>
                  <a:gd name="connsiteY616" fmla="*/ 974601 h 1476866"/>
                  <a:gd name="connsiteX617" fmla="*/ 4981710 w 8526188"/>
                  <a:gd name="connsiteY617" fmla="*/ 951763 h 1476866"/>
                  <a:gd name="connsiteX618" fmla="*/ 4978026 w 8526188"/>
                  <a:gd name="connsiteY618" fmla="*/ 953942 h 1476866"/>
                  <a:gd name="connsiteX619" fmla="*/ 4979144 w 8526188"/>
                  <a:gd name="connsiteY619" fmla="*/ 949791 h 1476866"/>
                  <a:gd name="connsiteX620" fmla="*/ 4970177 w 8526188"/>
                  <a:gd name="connsiteY620" fmla="*/ 942899 h 1476866"/>
                  <a:gd name="connsiteX621" fmla="*/ 4936666 w 8526188"/>
                  <a:gd name="connsiteY621" fmla="*/ 911043 h 1476866"/>
                  <a:gd name="connsiteX622" fmla="*/ 4952856 w 8526188"/>
                  <a:gd name="connsiteY622" fmla="*/ 915360 h 1476866"/>
                  <a:gd name="connsiteX623" fmla="*/ 4987322 w 8526188"/>
                  <a:gd name="connsiteY623" fmla="*/ 925990 h 1476866"/>
                  <a:gd name="connsiteX624" fmla="*/ 4991430 w 8526188"/>
                  <a:gd name="connsiteY624" fmla="*/ 914938 h 1476866"/>
                  <a:gd name="connsiteX625" fmla="*/ 5046968 w 8526188"/>
                  <a:gd name="connsiteY625" fmla="*/ 827290 h 1476866"/>
                  <a:gd name="connsiteX626" fmla="*/ 5181782 w 8526188"/>
                  <a:gd name="connsiteY626" fmla="*/ 719542 h 1476866"/>
                  <a:gd name="connsiteX627" fmla="*/ 3065579 w 8526188"/>
                  <a:gd name="connsiteY627" fmla="*/ 719542 h 1476866"/>
                  <a:gd name="connsiteX628" fmla="*/ 3200909 w 8526188"/>
                  <a:gd name="connsiteY628" fmla="*/ 820651 h 1476866"/>
                  <a:gd name="connsiteX629" fmla="*/ 3232762 w 8526188"/>
                  <a:gd name="connsiteY629" fmla="*/ 865951 h 1476866"/>
                  <a:gd name="connsiteX630" fmla="*/ 3249787 w 8526188"/>
                  <a:gd name="connsiteY630" fmla="*/ 903546 h 1476866"/>
                  <a:gd name="connsiteX631" fmla="*/ 3257628 w 8526188"/>
                  <a:gd name="connsiteY631" fmla="*/ 900704 h 1476866"/>
                  <a:gd name="connsiteX632" fmla="*/ 3297756 w 8526188"/>
                  <a:gd name="connsiteY632" fmla="*/ 888878 h 1476866"/>
                  <a:gd name="connsiteX633" fmla="*/ 3308627 w 8526188"/>
                  <a:gd name="connsiteY633" fmla="*/ 886153 h 1476866"/>
                  <a:gd name="connsiteX634" fmla="*/ 3296887 w 8526188"/>
                  <a:gd name="connsiteY634" fmla="*/ 874783 h 1476866"/>
                  <a:gd name="connsiteX635" fmla="*/ 3242247 w 8526188"/>
                  <a:gd name="connsiteY635" fmla="*/ 764480 h 1476866"/>
                  <a:gd name="connsiteX636" fmla="*/ 3362767 w 8526188"/>
                  <a:gd name="connsiteY636" fmla="*/ 856403 h 1476866"/>
                  <a:gd name="connsiteX637" fmla="*/ 3391773 w 8526188"/>
                  <a:gd name="connsiteY637" fmla="*/ 897121 h 1476866"/>
                  <a:gd name="connsiteX638" fmla="*/ 3402394 w 8526188"/>
                  <a:gd name="connsiteY638" fmla="*/ 919832 h 1476866"/>
                  <a:gd name="connsiteX639" fmla="*/ 3417424 w 8526188"/>
                  <a:gd name="connsiteY639" fmla="*/ 914959 h 1476866"/>
                  <a:gd name="connsiteX640" fmla="*/ 3434771 w 8526188"/>
                  <a:gd name="connsiteY640" fmla="*/ 910019 h 1476866"/>
                  <a:gd name="connsiteX641" fmla="*/ 3425236 w 8526188"/>
                  <a:gd name="connsiteY641" fmla="*/ 919506 h 1476866"/>
                  <a:gd name="connsiteX642" fmla="*/ 3408751 w 8526188"/>
                  <a:gd name="connsiteY642" fmla="*/ 933994 h 1476866"/>
                  <a:gd name="connsiteX643" fmla="*/ 3415699 w 8526188"/>
                  <a:gd name="connsiteY643" fmla="*/ 957299 h 1476866"/>
                  <a:gd name="connsiteX644" fmla="*/ 3417415 w 8526188"/>
                  <a:gd name="connsiteY644" fmla="*/ 966706 h 1476866"/>
                  <a:gd name="connsiteX645" fmla="*/ 3405405 w 8526188"/>
                  <a:gd name="connsiteY645" fmla="*/ 960243 h 1476866"/>
                  <a:gd name="connsiteX646" fmla="*/ 3389059 w 8526188"/>
                  <a:gd name="connsiteY646" fmla="*/ 950221 h 1476866"/>
                  <a:gd name="connsiteX647" fmla="*/ 3351395 w 8526188"/>
                  <a:gd name="connsiteY647" fmla="*/ 978312 h 1476866"/>
                  <a:gd name="connsiteX648" fmla="*/ 3288716 w 8526188"/>
                  <a:gd name="connsiteY648" fmla="*/ 1016236 h 1476866"/>
                  <a:gd name="connsiteX649" fmla="*/ 3093151 w 8526188"/>
                  <a:gd name="connsiteY649" fmla="*/ 1093349 h 1476866"/>
                  <a:gd name="connsiteX650" fmla="*/ 3239185 w 8526188"/>
                  <a:gd name="connsiteY650" fmla="*/ 987132 h 1476866"/>
                  <a:gd name="connsiteX651" fmla="*/ 3309385 w 8526188"/>
                  <a:gd name="connsiteY651" fmla="*/ 953755 h 1476866"/>
                  <a:gd name="connsiteX652" fmla="*/ 3363424 w 8526188"/>
                  <a:gd name="connsiteY652" fmla="*/ 932994 h 1476866"/>
                  <a:gd name="connsiteX653" fmla="*/ 3336187 w 8526188"/>
                  <a:gd name="connsiteY653" fmla="*/ 912847 h 1476866"/>
                  <a:gd name="connsiteX654" fmla="*/ 3310543 w 8526188"/>
                  <a:gd name="connsiteY654" fmla="*/ 888010 h 1476866"/>
                  <a:gd name="connsiteX655" fmla="*/ 3305576 w 8526188"/>
                  <a:gd name="connsiteY655" fmla="*/ 893577 h 1476866"/>
                  <a:gd name="connsiteX656" fmla="*/ 3282652 w 8526188"/>
                  <a:gd name="connsiteY656" fmla="*/ 915703 h 1476866"/>
                  <a:gd name="connsiteX657" fmla="*/ 3258657 w 8526188"/>
                  <a:gd name="connsiteY657" fmla="*/ 934739 h 1476866"/>
                  <a:gd name="connsiteX658" fmla="*/ 3260119 w 8526188"/>
                  <a:gd name="connsiteY658" fmla="*/ 943725 h 1476866"/>
                  <a:gd name="connsiteX659" fmla="*/ 3252409 w 8526188"/>
                  <a:gd name="connsiteY659" fmla="*/ 939696 h 1476866"/>
                  <a:gd name="connsiteX660" fmla="*/ 3244503 w 8526188"/>
                  <a:gd name="connsiteY660" fmla="*/ 945967 h 1476866"/>
                  <a:gd name="connsiteX661" fmla="*/ 3191199 w 8526188"/>
                  <a:gd name="connsiteY661" fmla="*/ 978961 h 1476866"/>
                  <a:gd name="connsiteX662" fmla="*/ 3034572 w 8526188"/>
                  <a:gd name="connsiteY662" fmla="*/ 1039433 h 1476866"/>
                  <a:gd name="connsiteX663" fmla="*/ 3024479 w 8526188"/>
                  <a:gd name="connsiteY663" fmla="*/ 1041962 h 1476866"/>
                  <a:gd name="connsiteX664" fmla="*/ 3019241 w 8526188"/>
                  <a:gd name="connsiteY664" fmla="*/ 1066211 h 1476866"/>
                  <a:gd name="connsiteX665" fmla="*/ 3007352 w 8526188"/>
                  <a:gd name="connsiteY665" fmla="*/ 1101528 h 1476866"/>
                  <a:gd name="connsiteX666" fmla="*/ 2954245 w 8526188"/>
                  <a:gd name="connsiteY666" fmla="*/ 1191404 h 1476866"/>
                  <a:gd name="connsiteX667" fmla="*/ 2975178 w 8526188"/>
                  <a:gd name="connsiteY667" fmla="*/ 1100504 h 1476866"/>
                  <a:gd name="connsiteX668" fmla="*/ 3028294 w 8526188"/>
                  <a:gd name="connsiteY668" fmla="*/ 1010628 h 1476866"/>
                  <a:gd name="connsiteX669" fmla="*/ 3027894 w 8526188"/>
                  <a:gd name="connsiteY669" fmla="*/ 1017793 h 1476866"/>
                  <a:gd name="connsiteX670" fmla="*/ 3025648 w 8526188"/>
                  <a:gd name="connsiteY670" fmla="*/ 1035968 h 1476866"/>
                  <a:gd name="connsiteX671" fmla="*/ 3026752 w 8526188"/>
                  <a:gd name="connsiteY671" fmla="*/ 1034732 h 1476866"/>
                  <a:gd name="connsiteX672" fmla="*/ 3141152 w 8526188"/>
                  <a:gd name="connsiteY672" fmla="*/ 949350 h 1476866"/>
                  <a:gd name="connsiteX673" fmla="*/ 3202298 w 8526188"/>
                  <a:gd name="connsiteY673" fmla="*/ 920765 h 1476866"/>
                  <a:gd name="connsiteX674" fmla="*/ 3213310 w 8526188"/>
                  <a:gd name="connsiteY674" fmla="*/ 916773 h 1476866"/>
                  <a:gd name="connsiteX675" fmla="*/ 3212586 w 8526188"/>
                  <a:gd name="connsiteY675" fmla="*/ 916341 h 1476866"/>
                  <a:gd name="connsiteX676" fmla="*/ 3124818 w 8526188"/>
                  <a:gd name="connsiteY676" fmla="*/ 842617 h 1476866"/>
                  <a:gd name="connsiteX677" fmla="*/ 3065579 w 8526188"/>
                  <a:gd name="connsiteY677" fmla="*/ 719542 h 1476866"/>
                  <a:gd name="connsiteX678" fmla="*/ 5460097 w 8526188"/>
                  <a:gd name="connsiteY678" fmla="*/ 707794 h 1476866"/>
                  <a:gd name="connsiteX679" fmla="*/ 5400865 w 8526188"/>
                  <a:gd name="connsiteY679" fmla="*/ 830868 h 1476866"/>
                  <a:gd name="connsiteX680" fmla="*/ 5313091 w 8526188"/>
                  <a:gd name="connsiteY680" fmla="*/ 904592 h 1476866"/>
                  <a:gd name="connsiteX681" fmla="*/ 5312365 w 8526188"/>
                  <a:gd name="connsiteY681" fmla="*/ 905025 h 1476866"/>
                  <a:gd name="connsiteX682" fmla="*/ 5323379 w 8526188"/>
                  <a:gd name="connsiteY682" fmla="*/ 909017 h 1476866"/>
                  <a:gd name="connsiteX683" fmla="*/ 5384525 w 8526188"/>
                  <a:gd name="connsiteY683" fmla="*/ 937602 h 1476866"/>
                  <a:gd name="connsiteX684" fmla="*/ 5498924 w 8526188"/>
                  <a:gd name="connsiteY684" fmla="*/ 1022984 h 1476866"/>
                  <a:gd name="connsiteX685" fmla="*/ 5500621 w 8526188"/>
                  <a:gd name="connsiteY685" fmla="*/ 1024887 h 1476866"/>
                  <a:gd name="connsiteX686" fmla="*/ 5498296 w 8526188"/>
                  <a:gd name="connsiteY686" fmla="*/ 1006045 h 1476866"/>
                  <a:gd name="connsiteX687" fmla="*/ 5497897 w 8526188"/>
                  <a:gd name="connsiteY687" fmla="*/ 998880 h 1476866"/>
                  <a:gd name="connsiteX688" fmla="*/ 5551006 w 8526188"/>
                  <a:gd name="connsiteY688" fmla="*/ 1088756 h 1476866"/>
                  <a:gd name="connsiteX689" fmla="*/ 5571948 w 8526188"/>
                  <a:gd name="connsiteY689" fmla="*/ 1179656 h 1476866"/>
                  <a:gd name="connsiteX690" fmla="*/ 5518831 w 8526188"/>
                  <a:gd name="connsiteY690" fmla="*/ 1089780 h 1476866"/>
                  <a:gd name="connsiteX691" fmla="*/ 5506943 w 8526188"/>
                  <a:gd name="connsiteY691" fmla="*/ 1054463 h 1476866"/>
                  <a:gd name="connsiteX692" fmla="*/ 5501738 w 8526188"/>
                  <a:gd name="connsiteY692" fmla="*/ 1030350 h 1476866"/>
                  <a:gd name="connsiteX693" fmla="*/ 5491104 w 8526188"/>
                  <a:gd name="connsiteY693" fmla="*/ 1027685 h 1476866"/>
                  <a:gd name="connsiteX694" fmla="*/ 5334478 w 8526188"/>
                  <a:gd name="connsiteY694" fmla="*/ 967213 h 1476866"/>
                  <a:gd name="connsiteX695" fmla="*/ 5281152 w 8526188"/>
                  <a:gd name="connsiteY695" fmla="*/ 934219 h 1476866"/>
                  <a:gd name="connsiteX696" fmla="*/ 5273246 w 8526188"/>
                  <a:gd name="connsiteY696" fmla="*/ 927947 h 1476866"/>
                  <a:gd name="connsiteX697" fmla="*/ 5265535 w 8526188"/>
                  <a:gd name="connsiteY697" fmla="*/ 931976 h 1476866"/>
                  <a:gd name="connsiteX698" fmla="*/ 5266998 w 8526188"/>
                  <a:gd name="connsiteY698" fmla="*/ 922990 h 1476866"/>
                  <a:gd name="connsiteX699" fmla="*/ 5243004 w 8526188"/>
                  <a:gd name="connsiteY699" fmla="*/ 903955 h 1476866"/>
                  <a:gd name="connsiteX700" fmla="*/ 5220079 w 8526188"/>
                  <a:gd name="connsiteY700" fmla="*/ 881829 h 1476866"/>
                  <a:gd name="connsiteX701" fmla="*/ 5215112 w 8526188"/>
                  <a:gd name="connsiteY701" fmla="*/ 876261 h 1476866"/>
                  <a:gd name="connsiteX702" fmla="*/ 5189470 w 8526188"/>
                  <a:gd name="connsiteY702" fmla="*/ 901095 h 1476866"/>
                  <a:gd name="connsiteX703" fmla="*/ 5161770 w 8526188"/>
                  <a:gd name="connsiteY703" fmla="*/ 921586 h 1476866"/>
                  <a:gd name="connsiteX704" fmla="*/ 5216269 w 8526188"/>
                  <a:gd name="connsiteY704" fmla="*/ 942523 h 1476866"/>
                  <a:gd name="connsiteX705" fmla="*/ 5286469 w 8526188"/>
                  <a:gd name="connsiteY705" fmla="*/ 975900 h 1476866"/>
                  <a:gd name="connsiteX706" fmla="*/ 5432524 w 8526188"/>
                  <a:gd name="connsiteY706" fmla="*/ 1082117 h 1476866"/>
                  <a:gd name="connsiteX707" fmla="*/ 5236938 w 8526188"/>
                  <a:gd name="connsiteY707" fmla="*/ 1005004 h 1476866"/>
                  <a:gd name="connsiteX708" fmla="*/ 5174259 w 8526188"/>
                  <a:gd name="connsiteY708" fmla="*/ 967080 h 1476866"/>
                  <a:gd name="connsiteX709" fmla="*/ 5136216 w 8526188"/>
                  <a:gd name="connsiteY709" fmla="*/ 938706 h 1476866"/>
                  <a:gd name="connsiteX710" fmla="*/ 5120257 w 8526188"/>
                  <a:gd name="connsiteY710" fmla="*/ 948494 h 1476866"/>
                  <a:gd name="connsiteX711" fmla="*/ 5108248 w 8526188"/>
                  <a:gd name="connsiteY711" fmla="*/ 954958 h 1476866"/>
                  <a:gd name="connsiteX712" fmla="*/ 5109963 w 8526188"/>
                  <a:gd name="connsiteY712" fmla="*/ 945550 h 1476866"/>
                  <a:gd name="connsiteX713" fmla="*/ 5116785 w 8526188"/>
                  <a:gd name="connsiteY713" fmla="*/ 922658 h 1476866"/>
                  <a:gd name="connsiteX714" fmla="*/ 5100418 w 8526188"/>
                  <a:gd name="connsiteY714" fmla="*/ 908274 h 1476866"/>
                  <a:gd name="connsiteX715" fmla="*/ 5090883 w 8526188"/>
                  <a:gd name="connsiteY715" fmla="*/ 898787 h 1476866"/>
                  <a:gd name="connsiteX716" fmla="*/ 5108230 w 8526188"/>
                  <a:gd name="connsiteY716" fmla="*/ 903727 h 1476866"/>
                  <a:gd name="connsiteX717" fmla="*/ 5123054 w 8526188"/>
                  <a:gd name="connsiteY717" fmla="*/ 908533 h 1476866"/>
                  <a:gd name="connsiteX718" fmla="*/ 5133883 w 8526188"/>
                  <a:gd name="connsiteY718" fmla="*/ 885373 h 1476866"/>
                  <a:gd name="connsiteX719" fmla="*/ 5162888 w 8526188"/>
                  <a:gd name="connsiteY719" fmla="*/ 844655 h 1476866"/>
                  <a:gd name="connsiteX720" fmla="*/ 5283408 w 8526188"/>
                  <a:gd name="connsiteY720" fmla="*/ 752732 h 1476866"/>
                  <a:gd name="connsiteX721" fmla="*/ 5228769 w 8526188"/>
                  <a:gd name="connsiteY721" fmla="*/ 863035 h 1476866"/>
                  <a:gd name="connsiteX722" fmla="*/ 5217028 w 8526188"/>
                  <a:gd name="connsiteY722" fmla="*/ 874405 h 1476866"/>
                  <a:gd name="connsiteX723" fmla="*/ 5227899 w 8526188"/>
                  <a:gd name="connsiteY723" fmla="*/ 877130 h 1476866"/>
                  <a:gd name="connsiteX724" fmla="*/ 5268027 w 8526188"/>
                  <a:gd name="connsiteY724" fmla="*/ 888956 h 1476866"/>
                  <a:gd name="connsiteX725" fmla="*/ 5275868 w 8526188"/>
                  <a:gd name="connsiteY725" fmla="*/ 891798 h 1476866"/>
                  <a:gd name="connsiteX726" fmla="*/ 5292897 w 8526188"/>
                  <a:gd name="connsiteY726" fmla="*/ 854202 h 1476866"/>
                  <a:gd name="connsiteX727" fmla="*/ 5324776 w 8526188"/>
                  <a:gd name="connsiteY727" fmla="*/ 808902 h 1476866"/>
                  <a:gd name="connsiteX728" fmla="*/ 5460097 w 8526188"/>
                  <a:gd name="connsiteY728" fmla="*/ 707794 h 1476866"/>
                  <a:gd name="connsiteX729" fmla="*/ 4469912 w 8526188"/>
                  <a:gd name="connsiteY729" fmla="*/ 690945 h 1476866"/>
                  <a:gd name="connsiteX730" fmla="*/ 4520466 w 8526188"/>
                  <a:gd name="connsiteY730" fmla="*/ 820143 h 1476866"/>
                  <a:gd name="connsiteX731" fmla="*/ 4522253 w 8526188"/>
                  <a:gd name="connsiteY731" fmla="*/ 916149 h 1476866"/>
                  <a:gd name="connsiteX732" fmla="*/ 4522035 w 8526188"/>
                  <a:gd name="connsiteY732" fmla="*/ 917504 h 1476866"/>
                  <a:gd name="connsiteX733" fmla="*/ 4530869 w 8526188"/>
                  <a:gd name="connsiteY733" fmla="*/ 916993 h 1476866"/>
                  <a:gd name="connsiteX734" fmla="*/ 4583276 w 8526188"/>
                  <a:gd name="connsiteY734" fmla="*/ 920744 h 1476866"/>
                  <a:gd name="connsiteX735" fmla="*/ 4712474 w 8526188"/>
                  <a:gd name="connsiteY735" fmla="*/ 961090 h 1476866"/>
                  <a:gd name="connsiteX736" fmla="*/ 4575613 w 8526188"/>
                  <a:gd name="connsiteY736" fmla="*/ 964659 h 1476866"/>
                  <a:gd name="connsiteX737" fmla="*/ 4516661 w 8526188"/>
                  <a:gd name="connsiteY737" fmla="*/ 949311 h 1476866"/>
                  <a:gd name="connsiteX738" fmla="*/ 4514849 w 8526188"/>
                  <a:gd name="connsiteY738" fmla="*/ 957004 h 1476866"/>
                  <a:gd name="connsiteX739" fmla="*/ 4508728 w 8526188"/>
                  <a:gd name="connsiteY739" fmla="*/ 947246 h 1476866"/>
                  <a:gd name="connsiteX740" fmla="*/ 4483439 w 8526188"/>
                  <a:gd name="connsiteY740" fmla="*/ 940662 h 1476866"/>
                  <a:gd name="connsiteX741" fmla="*/ 4456262 w 8526188"/>
                  <a:gd name="connsiteY741" fmla="*/ 929189 h 1476866"/>
                  <a:gd name="connsiteX742" fmla="*/ 4449877 w 8526188"/>
                  <a:gd name="connsiteY742" fmla="*/ 926033 h 1476866"/>
                  <a:gd name="connsiteX743" fmla="*/ 4452642 w 8526188"/>
                  <a:gd name="connsiteY743" fmla="*/ 957338 h 1476866"/>
                  <a:gd name="connsiteX744" fmla="*/ 4451399 w 8526188"/>
                  <a:gd name="connsiteY744" fmla="*/ 985207 h 1476866"/>
                  <a:gd name="connsiteX745" fmla="*/ 4494988 w 8526188"/>
                  <a:gd name="connsiteY745" fmla="*/ 984000 h 1476866"/>
                  <a:gd name="connsiteX746" fmla="*/ 4555703 w 8526188"/>
                  <a:gd name="connsiteY746" fmla="*/ 989170 h 1476866"/>
                  <a:gd name="connsiteX747" fmla="*/ 4706351 w 8526188"/>
                  <a:gd name="connsiteY747" fmla="*/ 1032070 h 1476866"/>
                  <a:gd name="connsiteX748" fmla="*/ 4548040 w 8526188"/>
                  <a:gd name="connsiteY748" fmla="*/ 1032070 h 1476866"/>
                  <a:gd name="connsiteX749" fmla="*/ 4449229 w 8526188"/>
                  <a:gd name="connsiteY749" fmla="*/ 1008261 h 1476866"/>
                  <a:gd name="connsiteX750" fmla="*/ 4447023 w 8526188"/>
                  <a:gd name="connsiteY750" fmla="*/ 1023634 h 1476866"/>
                  <a:gd name="connsiteX751" fmla="*/ 4444885 w 8526188"/>
                  <a:gd name="connsiteY751" fmla="*/ 1033610 h 1476866"/>
                  <a:gd name="connsiteX752" fmla="*/ 4439523 w 8526188"/>
                  <a:gd name="connsiteY752" fmla="*/ 1024672 h 1476866"/>
                  <a:gd name="connsiteX753" fmla="*/ 4427497 w 8526188"/>
                  <a:gd name="connsiteY753" fmla="*/ 1001221 h 1476866"/>
                  <a:gd name="connsiteX754" fmla="*/ 4408938 w 8526188"/>
                  <a:gd name="connsiteY754" fmla="*/ 994221 h 1476866"/>
                  <a:gd name="connsiteX755" fmla="*/ 4397392 w 8526188"/>
                  <a:gd name="connsiteY755" fmla="*/ 989170 h 1476866"/>
                  <a:gd name="connsiteX756" fmla="*/ 4421450 w 8526188"/>
                  <a:gd name="connsiteY756" fmla="*/ 986354 h 1476866"/>
                  <a:gd name="connsiteX757" fmla="*/ 4412142 w 8526188"/>
                  <a:gd name="connsiteY757" fmla="*/ 962940 h 1476866"/>
                  <a:gd name="connsiteX758" fmla="*/ 4400463 w 8526188"/>
                  <a:gd name="connsiteY758" fmla="*/ 916659 h 1476866"/>
                  <a:gd name="connsiteX759" fmla="*/ 4404032 w 8526188"/>
                  <a:gd name="connsiteY759" fmla="*/ 793077 h 1476866"/>
                  <a:gd name="connsiteX760" fmla="*/ 4448463 w 8526188"/>
                  <a:gd name="connsiteY760" fmla="*/ 910019 h 1476866"/>
                  <a:gd name="connsiteX761" fmla="*/ 4449680 w 8526188"/>
                  <a:gd name="connsiteY761" fmla="*/ 923800 h 1476866"/>
                  <a:gd name="connsiteX762" fmla="*/ 4470330 w 8526188"/>
                  <a:gd name="connsiteY762" fmla="*/ 920496 h 1476866"/>
                  <a:gd name="connsiteX763" fmla="*/ 4493818 w 8526188"/>
                  <a:gd name="connsiteY763" fmla="*/ 919137 h 1476866"/>
                  <a:gd name="connsiteX764" fmla="*/ 4477358 w 8526188"/>
                  <a:gd name="connsiteY764" fmla="*/ 879016 h 1476866"/>
                  <a:gd name="connsiteX765" fmla="*/ 4464287 w 8526188"/>
                  <a:gd name="connsiteY765" fmla="*/ 827806 h 1476866"/>
                  <a:gd name="connsiteX766" fmla="*/ 4469912 w 8526188"/>
                  <a:gd name="connsiteY766" fmla="*/ 690945 h 1476866"/>
                  <a:gd name="connsiteX767" fmla="*/ 2374126 w 8526188"/>
                  <a:gd name="connsiteY767" fmla="*/ 682775 h 1476866"/>
                  <a:gd name="connsiteX768" fmla="*/ 2508992 w 8526188"/>
                  <a:gd name="connsiteY768" fmla="*/ 718108 h 1476866"/>
                  <a:gd name="connsiteX769" fmla="*/ 2569439 w 8526188"/>
                  <a:gd name="connsiteY769" fmla="*/ 744194 h 1476866"/>
                  <a:gd name="connsiteX770" fmla="*/ 2542392 w 8526188"/>
                  <a:gd name="connsiteY770" fmla="*/ 720816 h 1476866"/>
                  <a:gd name="connsiteX771" fmla="*/ 2510985 w 8526188"/>
                  <a:gd name="connsiteY771" fmla="*/ 683790 h 1476866"/>
                  <a:gd name="connsiteX772" fmla="*/ 2717805 w 8526188"/>
                  <a:gd name="connsiteY772" fmla="*/ 750178 h 1476866"/>
                  <a:gd name="connsiteX773" fmla="*/ 2851096 w 8526188"/>
                  <a:gd name="connsiteY773" fmla="*/ 860997 h 1476866"/>
                  <a:gd name="connsiteX774" fmla="*/ 2824106 w 8526188"/>
                  <a:gd name="connsiteY774" fmla="*/ 855634 h 1476866"/>
                  <a:gd name="connsiteX775" fmla="*/ 2808840 w 8526188"/>
                  <a:gd name="connsiteY775" fmla="*/ 880404 h 1476866"/>
                  <a:gd name="connsiteX776" fmla="*/ 2738749 w 8526188"/>
                  <a:gd name="connsiteY776" fmla="*/ 956497 h 1476866"/>
                  <a:gd name="connsiteX777" fmla="*/ 2638526 w 8526188"/>
                  <a:gd name="connsiteY777" fmla="*/ 1021349 h 1476866"/>
                  <a:gd name="connsiteX778" fmla="*/ 2606721 w 8526188"/>
                  <a:gd name="connsiteY778" fmla="*/ 1036665 h 1476866"/>
                  <a:gd name="connsiteX779" fmla="*/ 2615413 w 8526188"/>
                  <a:gd name="connsiteY779" fmla="*/ 1041602 h 1476866"/>
                  <a:gd name="connsiteX780" fmla="*/ 2640684 w 8526188"/>
                  <a:gd name="connsiteY780" fmla="*/ 1063728 h 1476866"/>
                  <a:gd name="connsiteX781" fmla="*/ 2673935 w 8526188"/>
                  <a:gd name="connsiteY781" fmla="*/ 1136766 h 1476866"/>
                  <a:gd name="connsiteX782" fmla="*/ 2674275 w 8526188"/>
                  <a:gd name="connsiteY782" fmla="*/ 1139453 h 1476866"/>
                  <a:gd name="connsiteX783" fmla="*/ 2682182 w 8526188"/>
                  <a:gd name="connsiteY783" fmla="*/ 1130506 h 1476866"/>
                  <a:gd name="connsiteX784" fmla="*/ 2707590 w 8526188"/>
                  <a:gd name="connsiteY784" fmla="*/ 1106120 h 1476866"/>
                  <a:gd name="connsiteX785" fmla="*/ 2666222 w 8526188"/>
                  <a:gd name="connsiteY785" fmla="*/ 1201105 h 1476866"/>
                  <a:gd name="connsiteX786" fmla="*/ 2591661 w 8526188"/>
                  <a:gd name="connsiteY786" fmla="*/ 1287412 h 1476866"/>
                  <a:gd name="connsiteX787" fmla="*/ 2633020 w 8526188"/>
                  <a:gd name="connsiteY787" fmla="*/ 1192427 h 1476866"/>
                  <a:gd name="connsiteX788" fmla="*/ 2658032 w 8526188"/>
                  <a:gd name="connsiteY788" fmla="*/ 1157828 h 1476866"/>
                  <a:gd name="connsiteX789" fmla="*/ 2671120 w 8526188"/>
                  <a:gd name="connsiteY789" fmla="*/ 1143022 h 1476866"/>
                  <a:gd name="connsiteX790" fmla="*/ 2647771 w 8526188"/>
                  <a:gd name="connsiteY790" fmla="*/ 1134394 h 1476866"/>
                  <a:gd name="connsiteX791" fmla="*/ 2597279 w 8526188"/>
                  <a:gd name="connsiteY791" fmla="*/ 1097941 h 1476866"/>
                  <a:gd name="connsiteX792" fmla="*/ 2563067 w 8526188"/>
                  <a:gd name="connsiteY792" fmla="*/ 1017259 h 1476866"/>
                  <a:gd name="connsiteX793" fmla="*/ 2590193 w 8526188"/>
                  <a:gd name="connsiteY793" fmla="*/ 1027280 h 1476866"/>
                  <a:gd name="connsiteX794" fmla="*/ 2595755 w 8526188"/>
                  <a:gd name="connsiteY794" fmla="*/ 1030438 h 1476866"/>
                  <a:gd name="connsiteX795" fmla="*/ 2599194 w 8526188"/>
                  <a:gd name="connsiteY795" fmla="*/ 1024321 h 1476866"/>
                  <a:gd name="connsiteX796" fmla="*/ 2636357 w 8526188"/>
                  <a:gd name="connsiteY796" fmla="*/ 974607 h 1476866"/>
                  <a:gd name="connsiteX797" fmla="*/ 2648652 w 8526188"/>
                  <a:gd name="connsiteY797" fmla="*/ 962765 h 1476866"/>
                  <a:gd name="connsiteX798" fmla="*/ 2587349 w 8526188"/>
                  <a:gd name="connsiteY798" fmla="*/ 991915 h 1476866"/>
                  <a:gd name="connsiteX799" fmla="*/ 2461964 w 8526188"/>
                  <a:gd name="connsiteY799" fmla="*/ 1035648 h 1476866"/>
                  <a:gd name="connsiteX800" fmla="*/ 2608017 w 8526188"/>
                  <a:gd name="connsiteY800" fmla="*/ 929431 h 1476866"/>
                  <a:gd name="connsiteX801" fmla="*/ 2803605 w 8526188"/>
                  <a:gd name="connsiteY801" fmla="*/ 852318 h 1476866"/>
                  <a:gd name="connsiteX802" fmla="*/ 2794132 w 8526188"/>
                  <a:gd name="connsiteY802" fmla="*/ 861742 h 1476866"/>
                  <a:gd name="connsiteX803" fmla="*/ 2811869 w 8526188"/>
                  <a:gd name="connsiteY803" fmla="*/ 853203 h 1476866"/>
                  <a:gd name="connsiteX804" fmla="*/ 2810431 w 8526188"/>
                  <a:gd name="connsiteY804" fmla="*/ 852917 h 1476866"/>
                  <a:gd name="connsiteX805" fmla="*/ 2716227 w 8526188"/>
                  <a:gd name="connsiteY805" fmla="*/ 825664 h 1476866"/>
                  <a:gd name="connsiteX806" fmla="*/ 2655782 w 8526188"/>
                  <a:gd name="connsiteY806" fmla="*/ 799578 h 1476866"/>
                  <a:gd name="connsiteX807" fmla="*/ 2682831 w 8526188"/>
                  <a:gd name="connsiteY807" fmla="*/ 822956 h 1476866"/>
                  <a:gd name="connsiteX808" fmla="*/ 2714237 w 8526188"/>
                  <a:gd name="connsiteY808" fmla="*/ 859982 h 1476866"/>
                  <a:gd name="connsiteX809" fmla="*/ 2507418 w 8526188"/>
                  <a:gd name="connsiteY809" fmla="*/ 793594 h 1476866"/>
                  <a:gd name="connsiteX810" fmla="*/ 2374126 w 8526188"/>
                  <a:gd name="connsiteY810" fmla="*/ 682775 h 1476866"/>
                  <a:gd name="connsiteX811" fmla="*/ 6151560 w 8526188"/>
                  <a:gd name="connsiteY811" fmla="*/ 671027 h 1476866"/>
                  <a:gd name="connsiteX812" fmla="*/ 6018268 w 8526188"/>
                  <a:gd name="connsiteY812" fmla="*/ 781846 h 1476866"/>
                  <a:gd name="connsiteX813" fmla="*/ 5811449 w 8526188"/>
                  <a:gd name="connsiteY813" fmla="*/ 848234 h 1476866"/>
                  <a:gd name="connsiteX814" fmla="*/ 5842855 w 8526188"/>
                  <a:gd name="connsiteY814" fmla="*/ 811208 h 1476866"/>
                  <a:gd name="connsiteX815" fmla="*/ 5869884 w 8526188"/>
                  <a:gd name="connsiteY815" fmla="*/ 787845 h 1476866"/>
                  <a:gd name="connsiteX816" fmla="*/ 5809455 w 8526188"/>
                  <a:gd name="connsiteY816" fmla="*/ 813924 h 1476866"/>
                  <a:gd name="connsiteX817" fmla="*/ 5715252 w 8526188"/>
                  <a:gd name="connsiteY817" fmla="*/ 841177 h 1476866"/>
                  <a:gd name="connsiteX818" fmla="*/ 5713825 w 8526188"/>
                  <a:gd name="connsiteY818" fmla="*/ 841461 h 1476866"/>
                  <a:gd name="connsiteX819" fmla="*/ 5731557 w 8526188"/>
                  <a:gd name="connsiteY819" fmla="*/ 849999 h 1476866"/>
                  <a:gd name="connsiteX820" fmla="*/ 5722080 w 8526188"/>
                  <a:gd name="connsiteY820" fmla="*/ 840570 h 1476866"/>
                  <a:gd name="connsiteX821" fmla="*/ 5917666 w 8526188"/>
                  <a:gd name="connsiteY821" fmla="*/ 917683 h 1476866"/>
                  <a:gd name="connsiteX822" fmla="*/ 6063721 w 8526188"/>
                  <a:gd name="connsiteY822" fmla="*/ 1023900 h 1476866"/>
                  <a:gd name="connsiteX823" fmla="*/ 5938335 w 8526188"/>
                  <a:gd name="connsiteY823" fmla="*/ 980167 h 1476866"/>
                  <a:gd name="connsiteX824" fmla="*/ 5877030 w 8526188"/>
                  <a:gd name="connsiteY824" fmla="*/ 951017 h 1476866"/>
                  <a:gd name="connsiteX825" fmla="*/ 5889324 w 8526188"/>
                  <a:gd name="connsiteY825" fmla="*/ 962859 h 1476866"/>
                  <a:gd name="connsiteX826" fmla="*/ 5926489 w 8526188"/>
                  <a:gd name="connsiteY826" fmla="*/ 1012573 h 1476866"/>
                  <a:gd name="connsiteX827" fmla="*/ 5929928 w 8526188"/>
                  <a:gd name="connsiteY827" fmla="*/ 1018691 h 1476866"/>
                  <a:gd name="connsiteX828" fmla="*/ 5935476 w 8526188"/>
                  <a:gd name="connsiteY828" fmla="*/ 1015541 h 1476866"/>
                  <a:gd name="connsiteX829" fmla="*/ 5962604 w 8526188"/>
                  <a:gd name="connsiteY829" fmla="*/ 1005520 h 1476866"/>
                  <a:gd name="connsiteX830" fmla="*/ 5928391 w 8526188"/>
                  <a:gd name="connsiteY830" fmla="*/ 1086211 h 1476866"/>
                  <a:gd name="connsiteX831" fmla="*/ 5877900 w 8526188"/>
                  <a:gd name="connsiteY831" fmla="*/ 1122659 h 1476866"/>
                  <a:gd name="connsiteX832" fmla="*/ 5854561 w 8526188"/>
                  <a:gd name="connsiteY832" fmla="*/ 1131280 h 1476866"/>
                  <a:gd name="connsiteX833" fmla="*/ 5867641 w 8526188"/>
                  <a:gd name="connsiteY833" fmla="*/ 1146081 h 1476866"/>
                  <a:gd name="connsiteX834" fmla="*/ 5892647 w 8526188"/>
                  <a:gd name="connsiteY834" fmla="*/ 1180680 h 1476866"/>
                  <a:gd name="connsiteX835" fmla="*/ 5934016 w 8526188"/>
                  <a:gd name="connsiteY835" fmla="*/ 1275665 h 1476866"/>
                  <a:gd name="connsiteX836" fmla="*/ 5859449 w 8526188"/>
                  <a:gd name="connsiteY836" fmla="*/ 1189358 h 1476866"/>
                  <a:gd name="connsiteX837" fmla="*/ 5818088 w 8526188"/>
                  <a:gd name="connsiteY837" fmla="*/ 1094373 h 1476866"/>
                  <a:gd name="connsiteX838" fmla="*/ 5843496 w 8526188"/>
                  <a:gd name="connsiteY838" fmla="*/ 1118759 h 1476866"/>
                  <a:gd name="connsiteX839" fmla="*/ 5851399 w 8526188"/>
                  <a:gd name="connsiteY839" fmla="*/ 1127702 h 1476866"/>
                  <a:gd name="connsiteX840" fmla="*/ 5851736 w 8526188"/>
                  <a:gd name="connsiteY840" fmla="*/ 1125027 h 1476866"/>
                  <a:gd name="connsiteX841" fmla="*/ 5884984 w 8526188"/>
                  <a:gd name="connsiteY841" fmla="*/ 1051989 h 1476866"/>
                  <a:gd name="connsiteX842" fmla="*/ 5910254 w 8526188"/>
                  <a:gd name="connsiteY842" fmla="*/ 1029863 h 1476866"/>
                  <a:gd name="connsiteX843" fmla="*/ 5918963 w 8526188"/>
                  <a:gd name="connsiteY843" fmla="*/ 1024917 h 1476866"/>
                  <a:gd name="connsiteX844" fmla="*/ 5887152 w 8526188"/>
                  <a:gd name="connsiteY844" fmla="*/ 1009601 h 1476866"/>
                  <a:gd name="connsiteX845" fmla="*/ 5786929 w 8526188"/>
                  <a:gd name="connsiteY845" fmla="*/ 944748 h 1476866"/>
                  <a:gd name="connsiteX846" fmla="*/ 5716845 w 8526188"/>
                  <a:gd name="connsiteY846" fmla="*/ 868656 h 1476866"/>
                  <a:gd name="connsiteX847" fmla="*/ 5701582 w 8526188"/>
                  <a:gd name="connsiteY847" fmla="*/ 843893 h 1476866"/>
                  <a:gd name="connsiteX848" fmla="*/ 5674588 w 8526188"/>
                  <a:gd name="connsiteY848" fmla="*/ 849257 h 1476866"/>
                  <a:gd name="connsiteX849" fmla="*/ 5807880 w 8526188"/>
                  <a:gd name="connsiteY849" fmla="*/ 738438 h 1476866"/>
                  <a:gd name="connsiteX850" fmla="*/ 6014698 w 8526188"/>
                  <a:gd name="connsiteY850" fmla="*/ 672050 h 1476866"/>
                  <a:gd name="connsiteX851" fmla="*/ 5983292 w 8526188"/>
                  <a:gd name="connsiteY851" fmla="*/ 709076 h 1476866"/>
                  <a:gd name="connsiteX852" fmla="*/ 5956264 w 8526188"/>
                  <a:gd name="connsiteY852" fmla="*/ 732438 h 1476866"/>
                  <a:gd name="connsiteX853" fmla="*/ 6016689 w 8526188"/>
                  <a:gd name="connsiteY853" fmla="*/ 706360 h 1476866"/>
                  <a:gd name="connsiteX854" fmla="*/ 6151560 w 8526188"/>
                  <a:gd name="connsiteY854" fmla="*/ 671027 h 1476866"/>
                  <a:gd name="connsiteX855" fmla="*/ 1288429 w 8526188"/>
                  <a:gd name="connsiteY855" fmla="*/ 664894 h 1476866"/>
                  <a:gd name="connsiteX856" fmla="*/ 1423759 w 8526188"/>
                  <a:gd name="connsiteY856" fmla="*/ 766003 h 1476866"/>
                  <a:gd name="connsiteX857" fmla="*/ 1455633 w 8526188"/>
                  <a:gd name="connsiteY857" fmla="*/ 811303 h 1476866"/>
                  <a:gd name="connsiteX858" fmla="*/ 1472661 w 8526188"/>
                  <a:gd name="connsiteY858" fmla="*/ 848901 h 1476866"/>
                  <a:gd name="connsiteX859" fmla="*/ 1480509 w 8526188"/>
                  <a:gd name="connsiteY859" fmla="*/ 846056 h 1476866"/>
                  <a:gd name="connsiteX860" fmla="*/ 1520637 w 8526188"/>
                  <a:gd name="connsiteY860" fmla="*/ 834230 h 1476866"/>
                  <a:gd name="connsiteX861" fmla="*/ 1531077 w 8526188"/>
                  <a:gd name="connsiteY861" fmla="*/ 831613 h 1476866"/>
                  <a:gd name="connsiteX862" fmla="*/ 1519759 w 8526188"/>
                  <a:gd name="connsiteY862" fmla="*/ 820651 h 1476866"/>
                  <a:gd name="connsiteX863" fmla="*/ 1465121 w 8526188"/>
                  <a:gd name="connsiteY863" fmla="*/ 710348 h 1476866"/>
                  <a:gd name="connsiteX864" fmla="*/ 1585639 w 8526188"/>
                  <a:gd name="connsiteY864" fmla="*/ 802271 h 1476866"/>
                  <a:gd name="connsiteX865" fmla="*/ 1614645 w 8526188"/>
                  <a:gd name="connsiteY865" fmla="*/ 842989 h 1476866"/>
                  <a:gd name="connsiteX866" fmla="*/ 1625264 w 8526188"/>
                  <a:gd name="connsiteY866" fmla="*/ 865703 h 1476866"/>
                  <a:gd name="connsiteX867" fmla="*/ 1640302 w 8526188"/>
                  <a:gd name="connsiteY867" fmla="*/ 860827 h 1476866"/>
                  <a:gd name="connsiteX868" fmla="*/ 1657650 w 8526188"/>
                  <a:gd name="connsiteY868" fmla="*/ 855887 h 1476866"/>
                  <a:gd name="connsiteX869" fmla="*/ 1648114 w 8526188"/>
                  <a:gd name="connsiteY869" fmla="*/ 865374 h 1476866"/>
                  <a:gd name="connsiteX870" fmla="*/ 1631622 w 8526188"/>
                  <a:gd name="connsiteY870" fmla="*/ 879870 h 1476866"/>
                  <a:gd name="connsiteX871" fmla="*/ 1638563 w 8526188"/>
                  <a:gd name="connsiteY871" fmla="*/ 903167 h 1476866"/>
                  <a:gd name="connsiteX872" fmla="*/ 1640277 w 8526188"/>
                  <a:gd name="connsiteY872" fmla="*/ 912574 h 1476866"/>
                  <a:gd name="connsiteX873" fmla="*/ 1628271 w 8526188"/>
                  <a:gd name="connsiteY873" fmla="*/ 906111 h 1476866"/>
                  <a:gd name="connsiteX874" fmla="*/ 1611934 w 8526188"/>
                  <a:gd name="connsiteY874" fmla="*/ 896094 h 1476866"/>
                  <a:gd name="connsiteX875" fmla="*/ 1574276 w 8526188"/>
                  <a:gd name="connsiteY875" fmla="*/ 924180 h 1476866"/>
                  <a:gd name="connsiteX876" fmla="*/ 1553251 w 8526188"/>
                  <a:gd name="connsiteY876" fmla="*/ 936901 h 1476866"/>
                  <a:gd name="connsiteX877" fmla="*/ 1580916 w 8526188"/>
                  <a:gd name="connsiteY877" fmla="*/ 945069 h 1476866"/>
                  <a:gd name="connsiteX878" fmla="*/ 1603203 w 8526188"/>
                  <a:gd name="connsiteY878" fmla="*/ 954406 h 1476866"/>
                  <a:gd name="connsiteX879" fmla="*/ 1630577 w 8526188"/>
                  <a:gd name="connsiteY879" fmla="*/ 937593 h 1476866"/>
                  <a:gd name="connsiteX880" fmla="*/ 1695316 w 8526188"/>
                  <a:gd name="connsiteY880" fmla="*/ 907137 h 1476866"/>
                  <a:gd name="connsiteX881" fmla="*/ 1738764 w 8526188"/>
                  <a:gd name="connsiteY881" fmla="*/ 890961 h 1476866"/>
                  <a:gd name="connsiteX882" fmla="*/ 1724161 w 8526188"/>
                  <a:gd name="connsiteY882" fmla="*/ 881296 h 1476866"/>
                  <a:gd name="connsiteX883" fmla="*/ 1635685 w 8526188"/>
                  <a:gd name="connsiteY883" fmla="*/ 803294 h 1476866"/>
                  <a:gd name="connsiteX884" fmla="*/ 1566744 w 8526188"/>
                  <a:gd name="connsiteY884" fmla="*/ 676642 h 1476866"/>
                  <a:gd name="connsiteX885" fmla="*/ 1701567 w 8526188"/>
                  <a:gd name="connsiteY885" fmla="*/ 784399 h 1476866"/>
                  <a:gd name="connsiteX886" fmla="*/ 1757100 w 8526188"/>
                  <a:gd name="connsiteY886" fmla="*/ 872039 h 1476866"/>
                  <a:gd name="connsiteX887" fmla="*/ 1761209 w 8526188"/>
                  <a:gd name="connsiteY887" fmla="*/ 883091 h 1476866"/>
                  <a:gd name="connsiteX888" fmla="*/ 1795679 w 8526188"/>
                  <a:gd name="connsiteY888" fmla="*/ 872460 h 1476866"/>
                  <a:gd name="connsiteX889" fmla="*/ 1811869 w 8526188"/>
                  <a:gd name="connsiteY889" fmla="*/ 868143 h 1476866"/>
                  <a:gd name="connsiteX890" fmla="*/ 1778353 w 8526188"/>
                  <a:gd name="connsiteY890" fmla="*/ 899999 h 1476866"/>
                  <a:gd name="connsiteX891" fmla="*/ 1769388 w 8526188"/>
                  <a:gd name="connsiteY891" fmla="*/ 906889 h 1476866"/>
                  <a:gd name="connsiteX892" fmla="*/ 1770507 w 8526188"/>
                  <a:gd name="connsiteY892" fmla="*/ 911042 h 1476866"/>
                  <a:gd name="connsiteX893" fmla="*/ 1766821 w 8526188"/>
                  <a:gd name="connsiteY893" fmla="*/ 908862 h 1476866"/>
                  <a:gd name="connsiteX894" fmla="*/ 1737110 w 8526188"/>
                  <a:gd name="connsiteY894" fmla="*/ 931701 h 1476866"/>
                  <a:gd name="connsiteX895" fmla="*/ 1706637 w 8526188"/>
                  <a:gd name="connsiteY895" fmla="*/ 950417 h 1476866"/>
                  <a:gd name="connsiteX896" fmla="*/ 1750603 w 8526188"/>
                  <a:gd name="connsiteY896" fmla="*/ 963009 h 1476866"/>
                  <a:gd name="connsiteX897" fmla="*/ 1761008 w 8526188"/>
                  <a:gd name="connsiteY897" fmla="*/ 967463 h 1476866"/>
                  <a:gd name="connsiteX898" fmla="*/ 1819856 w 8526188"/>
                  <a:gd name="connsiteY898" fmla="*/ 939486 h 1476866"/>
                  <a:gd name="connsiteX899" fmla="*/ 1816842 w 8526188"/>
                  <a:gd name="connsiteY899" fmla="*/ 935768 h 1476866"/>
                  <a:gd name="connsiteX900" fmla="*/ 1812375 w 8526188"/>
                  <a:gd name="connsiteY900" fmla="*/ 928914 h 1476866"/>
                  <a:gd name="connsiteX901" fmla="*/ 1834465 w 8526188"/>
                  <a:gd name="connsiteY901" fmla="*/ 933181 h 1476866"/>
                  <a:gd name="connsiteX902" fmla="*/ 1890260 w 8526188"/>
                  <a:gd name="connsiteY902" fmla="*/ 911746 h 1476866"/>
                  <a:gd name="connsiteX903" fmla="*/ 1894787 w 8526188"/>
                  <a:gd name="connsiteY903" fmla="*/ 910278 h 1476866"/>
                  <a:gd name="connsiteX904" fmla="*/ 1879474 w 8526188"/>
                  <a:gd name="connsiteY904" fmla="*/ 900571 h 1476866"/>
                  <a:gd name="connsiteX905" fmla="*/ 1797058 w 8526188"/>
                  <a:gd name="connsiteY905" fmla="*/ 829328 h 1476866"/>
                  <a:gd name="connsiteX906" fmla="*/ 1782027 w 8526188"/>
                  <a:gd name="connsiteY906" fmla="*/ 808473 h 1476866"/>
                  <a:gd name="connsiteX907" fmla="*/ 1777147 w 8526188"/>
                  <a:gd name="connsiteY907" fmla="*/ 806864 h 1476866"/>
                  <a:gd name="connsiteX908" fmla="*/ 1780808 w 8526188"/>
                  <a:gd name="connsiteY908" fmla="*/ 806782 h 1476866"/>
                  <a:gd name="connsiteX909" fmla="*/ 1765883 w 8526188"/>
                  <a:gd name="connsiteY909" fmla="*/ 786067 h 1476866"/>
                  <a:gd name="connsiteX910" fmla="*/ 1736802 w 8526188"/>
                  <a:gd name="connsiteY910" fmla="*/ 712386 h 1476866"/>
                  <a:gd name="connsiteX911" fmla="*/ 1821472 w 8526188"/>
                  <a:gd name="connsiteY911" fmla="*/ 770128 h 1476866"/>
                  <a:gd name="connsiteX912" fmla="*/ 1857927 w 8526188"/>
                  <a:gd name="connsiteY912" fmla="*/ 805566 h 1476866"/>
                  <a:gd name="connsiteX913" fmla="*/ 1923219 w 8526188"/>
                  <a:gd name="connsiteY913" fmla="*/ 807514 h 1476866"/>
                  <a:gd name="connsiteX914" fmla="*/ 2013082 w 8526188"/>
                  <a:gd name="connsiteY914" fmla="*/ 815551 h 1476866"/>
                  <a:gd name="connsiteX915" fmla="*/ 2231647 w 8526188"/>
                  <a:gd name="connsiteY915" fmla="*/ 864574 h 1476866"/>
                  <a:gd name="connsiteX916" fmla="*/ 2085581 w 8526188"/>
                  <a:gd name="connsiteY916" fmla="*/ 863925 h 1476866"/>
                  <a:gd name="connsiteX917" fmla="*/ 2032986 w 8526188"/>
                  <a:gd name="connsiteY917" fmla="*/ 859221 h 1476866"/>
                  <a:gd name="connsiteX918" fmla="*/ 2067202 w 8526188"/>
                  <a:gd name="connsiteY918" fmla="*/ 866299 h 1476866"/>
                  <a:gd name="connsiteX919" fmla="*/ 2109192 w 8526188"/>
                  <a:gd name="connsiteY919" fmla="*/ 879185 h 1476866"/>
                  <a:gd name="connsiteX920" fmla="*/ 2153211 w 8526188"/>
                  <a:gd name="connsiteY920" fmla="*/ 898717 h 1476866"/>
                  <a:gd name="connsiteX921" fmla="*/ 2180307 w 8526188"/>
                  <a:gd name="connsiteY921" fmla="*/ 885834 h 1476866"/>
                  <a:gd name="connsiteX922" fmla="*/ 2305689 w 8526188"/>
                  <a:gd name="connsiteY922" fmla="*/ 842101 h 1476866"/>
                  <a:gd name="connsiteX923" fmla="*/ 2222315 w 8526188"/>
                  <a:gd name="connsiteY923" fmla="*/ 910394 h 1476866"/>
                  <a:gd name="connsiteX924" fmla="*/ 2192741 w 8526188"/>
                  <a:gd name="connsiteY924" fmla="*/ 928289 h 1476866"/>
                  <a:gd name="connsiteX925" fmla="*/ 2212236 w 8526188"/>
                  <a:gd name="connsiteY925" fmla="*/ 943078 h 1476866"/>
                  <a:gd name="connsiteX926" fmla="*/ 2264328 w 8526188"/>
                  <a:gd name="connsiteY926" fmla="*/ 911559 h 1476866"/>
                  <a:gd name="connsiteX927" fmla="*/ 2397363 w 8526188"/>
                  <a:gd name="connsiteY927" fmla="*/ 854045 h 1476866"/>
                  <a:gd name="connsiteX928" fmla="*/ 2422617 w 8526188"/>
                  <a:gd name="connsiteY928" fmla="*/ 845856 h 1476866"/>
                  <a:gd name="connsiteX929" fmla="*/ 2377961 w 8526188"/>
                  <a:gd name="connsiteY929" fmla="*/ 844143 h 1476866"/>
                  <a:gd name="connsiteX930" fmla="*/ 2219908 w 8526188"/>
                  <a:gd name="connsiteY930" fmla="*/ 825252 h 1476866"/>
                  <a:gd name="connsiteX931" fmla="*/ 2017168 w 8526188"/>
                  <a:gd name="connsiteY931" fmla="*/ 765504 h 1476866"/>
                  <a:gd name="connsiteX932" fmla="*/ 2244419 w 8526188"/>
                  <a:gd name="connsiteY932" fmla="*/ 786438 h 1476866"/>
                  <a:gd name="connsiteX933" fmla="*/ 2432210 w 8526188"/>
                  <a:gd name="connsiteY933" fmla="*/ 840009 h 1476866"/>
                  <a:gd name="connsiteX934" fmla="*/ 2435920 w 8526188"/>
                  <a:gd name="connsiteY934" fmla="*/ 841542 h 1476866"/>
                  <a:gd name="connsiteX935" fmla="*/ 2442569 w 8526188"/>
                  <a:gd name="connsiteY935" fmla="*/ 839386 h 1476866"/>
                  <a:gd name="connsiteX936" fmla="*/ 2447879 w 8526188"/>
                  <a:gd name="connsiteY936" fmla="*/ 837874 h 1476866"/>
                  <a:gd name="connsiteX937" fmla="*/ 2434805 w 8526188"/>
                  <a:gd name="connsiteY937" fmla="*/ 834927 h 1476866"/>
                  <a:gd name="connsiteX938" fmla="*/ 2356761 w 8526188"/>
                  <a:gd name="connsiteY938" fmla="*/ 808903 h 1476866"/>
                  <a:gd name="connsiteX939" fmla="*/ 2201004 w 8526188"/>
                  <a:gd name="connsiteY939" fmla="*/ 707794 h 1476866"/>
                  <a:gd name="connsiteX940" fmla="*/ 2420596 w 8526188"/>
                  <a:gd name="connsiteY940" fmla="*/ 759879 h 1476866"/>
                  <a:gd name="connsiteX941" fmla="*/ 2576349 w 8526188"/>
                  <a:gd name="connsiteY941" fmla="*/ 860997 h 1476866"/>
                  <a:gd name="connsiteX942" fmla="*/ 2505428 w 8526188"/>
                  <a:gd name="connsiteY942" fmla="*/ 850847 h 1476866"/>
                  <a:gd name="connsiteX943" fmla="*/ 2454884 w 8526188"/>
                  <a:gd name="connsiteY943" fmla="*/ 839453 h 1476866"/>
                  <a:gd name="connsiteX944" fmla="*/ 2450382 w 8526188"/>
                  <a:gd name="connsiteY944" fmla="*/ 843933 h 1476866"/>
                  <a:gd name="connsiteX945" fmla="*/ 2401593 w 8526188"/>
                  <a:gd name="connsiteY945" fmla="*/ 884839 h 1476866"/>
                  <a:gd name="connsiteX946" fmla="*/ 2316716 w 8526188"/>
                  <a:gd name="connsiteY946" fmla="*/ 938846 h 1476866"/>
                  <a:gd name="connsiteX947" fmla="*/ 2313671 w 8526188"/>
                  <a:gd name="connsiteY947" fmla="*/ 956808 h 1476866"/>
                  <a:gd name="connsiteX948" fmla="*/ 2283221 w 8526188"/>
                  <a:gd name="connsiteY948" fmla="*/ 1036156 h 1476866"/>
                  <a:gd name="connsiteX949" fmla="*/ 2193853 w 8526188"/>
                  <a:gd name="connsiteY949" fmla="*/ 1147482 h 1476866"/>
                  <a:gd name="connsiteX950" fmla="*/ 2229089 w 8526188"/>
                  <a:gd name="connsiteY950" fmla="*/ 1035132 h 1476866"/>
                  <a:gd name="connsiteX951" fmla="*/ 2286603 w 8526188"/>
                  <a:gd name="connsiteY951" fmla="*/ 956299 h 1476866"/>
                  <a:gd name="connsiteX952" fmla="*/ 2291277 w 8526188"/>
                  <a:gd name="connsiteY952" fmla="*/ 951401 h 1476866"/>
                  <a:gd name="connsiteX953" fmla="*/ 2243661 w 8526188"/>
                  <a:gd name="connsiteY953" fmla="*/ 974043 h 1476866"/>
                  <a:gd name="connsiteX954" fmla="*/ 2230594 w 8526188"/>
                  <a:gd name="connsiteY954" fmla="*/ 979064 h 1476866"/>
                  <a:gd name="connsiteX955" fmla="*/ 2209038 w 8526188"/>
                  <a:gd name="connsiteY955" fmla="*/ 1013727 h 1476866"/>
                  <a:gd name="connsiteX956" fmla="*/ 2172919 w 8526188"/>
                  <a:gd name="connsiteY956" fmla="*/ 1060159 h 1476866"/>
                  <a:gd name="connsiteX957" fmla="*/ 2046267 w 8526188"/>
                  <a:gd name="connsiteY957" fmla="*/ 1173016 h 1476866"/>
                  <a:gd name="connsiteX958" fmla="*/ 2124406 w 8526188"/>
                  <a:gd name="connsiteY958" fmla="*/ 1050965 h 1476866"/>
                  <a:gd name="connsiteX959" fmla="*/ 2168105 w 8526188"/>
                  <a:gd name="connsiteY959" fmla="*/ 1005970 h 1476866"/>
                  <a:gd name="connsiteX960" fmla="*/ 2174759 w 8526188"/>
                  <a:gd name="connsiteY960" fmla="*/ 1000150 h 1476866"/>
                  <a:gd name="connsiteX961" fmla="*/ 2135623 w 8526188"/>
                  <a:gd name="connsiteY961" fmla="*/ 1012838 h 1476866"/>
                  <a:gd name="connsiteX962" fmla="*/ 2118279 w 8526188"/>
                  <a:gd name="connsiteY962" fmla="*/ 1017776 h 1476866"/>
                  <a:gd name="connsiteX963" fmla="*/ 2155874 w 8526188"/>
                  <a:gd name="connsiteY963" fmla="*/ 983625 h 1476866"/>
                  <a:gd name="connsiteX964" fmla="*/ 2185543 w 8526188"/>
                  <a:gd name="connsiteY964" fmla="*/ 961497 h 1476866"/>
                  <a:gd name="connsiteX965" fmla="*/ 2154932 w 8526188"/>
                  <a:gd name="connsiteY965" fmla="*/ 952101 h 1476866"/>
                  <a:gd name="connsiteX966" fmla="*/ 2153249 w 8526188"/>
                  <a:gd name="connsiteY966" fmla="*/ 951355 h 1476866"/>
                  <a:gd name="connsiteX967" fmla="*/ 2132061 w 8526188"/>
                  <a:gd name="connsiteY967" fmla="*/ 961431 h 1476866"/>
                  <a:gd name="connsiteX968" fmla="*/ 2129993 w 8526188"/>
                  <a:gd name="connsiteY968" fmla="*/ 966735 h 1476866"/>
                  <a:gd name="connsiteX969" fmla="*/ 2122000 w 8526188"/>
                  <a:gd name="connsiteY969" fmla="*/ 984073 h 1476866"/>
                  <a:gd name="connsiteX970" fmla="*/ 2113516 w 8526188"/>
                  <a:gd name="connsiteY970" fmla="*/ 999612 h 1476866"/>
                  <a:gd name="connsiteX971" fmla="*/ 2115716 w 8526188"/>
                  <a:gd name="connsiteY971" fmla="*/ 1002458 h 1476866"/>
                  <a:gd name="connsiteX972" fmla="*/ 2112378 w 8526188"/>
                  <a:gd name="connsiteY972" fmla="*/ 1001689 h 1476866"/>
                  <a:gd name="connsiteX973" fmla="*/ 2108782 w 8526188"/>
                  <a:gd name="connsiteY973" fmla="*/ 1008279 h 1476866"/>
                  <a:gd name="connsiteX974" fmla="*/ 2064139 w 8526188"/>
                  <a:gd name="connsiteY974" fmla="*/ 1069861 h 1476866"/>
                  <a:gd name="connsiteX975" fmla="*/ 1946173 w 8526188"/>
                  <a:gd name="connsiteY975" fmla="*/ 1172509 h 1476866"/>
                  <a:gd name="connsiteX976" fmla="*/ 2015623 w 8526188"/>
                  <a:gd name="connsiteY976" fmla="*/ 1060159 h 1476866"/>
                  <a:gd name="connsiteX977" fmla="*/ 2055814 w 8526188"/>
                  <a:gd name="connsiteY977" fmla="*/ 1019128 h 1476866"/>
                  <a:gd name="connsiteX978" fmla="*/ 2083955 w 8526188"/>
                  <a:gd name="connsiteY978" fmla="*/ 995138 h 1476866"/>
                  <a:gd name="connsiteX979" fmla="*/ 2070012 w 8526188"/>
                  <a:gd name="connsiteY979" fmla="*/ 991925 h 1476866"/>
                  <a:gd name="connsiteX980" fmla="*/ 2066110 w 8526188"/>
                  <a:gd name="connsiteY980" fmla="*/ 990659 h 1476866"/>
                  <a:gd name="connsiteX981" fmla="*/ 2026608 w 8526188"/>
                  <a:gd name="connsiteY981" fmla="*/ 1005836 h 1476866"/>
                  <a:gd name="connsiteX982" fmla="*/ 1997904 w 8526188"/>
                  <a:gd name="connsiteY982" fmla="*/ 1015142 h 1476866"/>
                  <a:gd name="connsiteX983" fmla="*/ 1997794 w 8526188"/>
                  <a:gd name="connsiteY983" fmla="*/ 1015359 h 1476866"/>
                  <a:gd name="connsiteX984" fmla="*/ 2011155 w 8526188"/>
                  <a:gd name="connsiteY984" fmla="*/ 1031855 h 1476866"/>
                  <a:gd name="connsiteX985" fmla="*/ 2015623 w 8526188"/>
                  <a:gd name="connsiteY985" fmla="*/ 1038709 h 1476866"/>
                  <a:gd name="connsiteX986" fmla="*/ 1987869 w 8526188"/>
                  <a:gd name="connsiteY986" fmla="*/ 1033348 h 1476866"/>
                  <a:gd name="connsiteX987" fmla="*/ 1967995 w 8526188"/>
                  <a:gd name="connsiteY987" fmla="*/ 1065305 h 1476866"/>
                  <a:gd name="connsiteX988" fmla="*/ 1931872 w 8526188"/>
                  <a:gd name="connsiteY988" fmla="*/ 1111737 h 1476866"/>
                  <a:gd name="connsiteX989" fmla="*/ 1805228 w 8526188"/>
                  <a:gd name="connsiteY989" fmla="*/ 1224594 h 1476866"/>
                  <a:gd name="connsiteX990" fmla="*/ 1883356 w 8526188"/>
                  <a:gd name="connsiteY990" fmla="*/ 1102543 h 1476866"/>
                  <a:gd name="connsiteX991" fmla="*/ 1927060 w 8526188"/>
                  <a:gd name="connsiteY991" fmla="*/ 1057548 h 1476866"/>
                  <a:gd name="connsiteX992" fmla="*/ 1961962 w 8526188"/>
                  <a:gd name="connsiteY992" fmla="*/ 1027021 h 1476866"/>
                  <a:gd name="connsiteX993" fmla="*/ 1934922 w 8526188"/>
                  <a:gd name="connsiteY993" fmla="*/ 1018977 h 1476866"/>
                  <a:gd name="connsiteX994" fmla="*/ 1888993 w 8526188"/>
                  <a:gd name="connsiteY994" fmla="*/ 1051938 h 1476866"/>
                  <a:gd name="connsiteX995" fmla="*/ 1881556 w 8526188"/>
                  <a:gd name="connsiteY995" fmla="*/ 1056186 h 1476866"/>
                  <a:gd name="connsiteX996" fmla="*/ 1881432 w 8526188"/>
                  <a:gd name="connsiteY996" fmla="*/ 1056397 h 1476866"/>
                  <a:gd name="connsiteX997" fmla="*/ 1885412 w 8526188"/>
                  <a:gd name="connsiteY997" fmla="*/ 1062714 h 1476866"/>
                  <a:gd name="connsiteX998" fmla="*/ 1878493 w 8526188"/>
                  <a:gd name="connsiteY998" fmla="*/ 1061439 h 1476866"/>
                  <a:gd name="connsiteX999" fmla="*/ 1873978 w 8526188"/>
                  <a:gd name="connsiteY999" fmla="*/ 1069183 h 1476866"/>
                  <a:gd name="connsiteX1000" fmla="*/ 1843536 w 8526188"/>
                  <a:gd name="connsiteY1000" fmla="*/ 1109183 h 1476866"/>
                  <a:gd name="connsiteX1001" fmla="*/ 1731184 w 8526188"/>
                  <a:gd name="connsiteY1001" fmla="*/ 1205698 h 1476866"/>
                  <a:gd name="connsiteX1002" fmla="*/ 1764576 w 8526188"/>
                  <a:gd name="connsiteY1002" fmla="*/ 1140206 h 1476866"/>
                  <a:gd name="connsiteX1003" fmla="*/ 1793618 w 8526188"/>
                  <a:gd name="connsiteY1003" fmla="*/ 1101837 h 1476866"/>
                  <a:gd name="connsiteX1004" fmla="*/ 1788379 w 8526188"/>
                  <a:gd name="connsiteY1004" fmla="*/ 1104074 h 1476866"/>
                  <a:gd name="connsiteX1005" fmla="*/ 1809382 w 8526188"/>
                  <a:gd name="connsiteY1005" fmla="*/ 1068773 h 1476866"/>
                  <a:gd name="connsiteX1006" fmla="*/ 1824416 w 8526188"/>
                  <a:gd name="connsiteY1006" fmla="*/ 1049953 h 1476866"/>
                  <a:gd name="connsiteX1007" fmla="*/ 1794489 w 8526188"/>
                  <a:gd name="connsiteY1007" fmla="*/ 1041383 h 1476866"/>
                  <a:gd name="connsiteX1008" fmla="*/ 1753340 w 8526188"/>
                  <a:gd name="connsiteY1008" fmla="*/ 1023765 h 1476866"/>
                  <a:gd name="connsiteX1009" fmla="*/ 1736560 w 8526188"/>
                  <a:gd name="connsiteY1009" fmla="*/ 1031744 h 1476866"/>
                  <a:gd name="connsiteX1010" fmla="*/ 1707074 w 8526188"/>
                  <a:gd name="connsiteY1010" fmla="*/ 1043073 h 1476866"/>
                  <a:gd name="connsiteX1011" fmla="*/ 1714203 w 8526188"/>
                  <a:gd name="connsiteY1011" fmla="*/ 1056268 h 1476866"/>
                  <a:gd name="connsiteX1012" fmla="*/ 1721831 w 8526188"/>
                  <a:gd name="connsiteY1012" fmla="*/ 1080324 h 1476866"/>
                  <a:gd name="connsiteX1013" fmla="*/ 1722373 w 8526188"/>
                  <a:gd name="connsiteY1013" fmla="*/ 1083351 h 1476866"/>
                  <a:gd name="connsiteX1014" fmla="*/ 1735455 w 8526188"/>
                  <a:gd name="connsiteY1014" fmla="*/ 1072481 h 1476866"/>
                  <a:gd name="connsiteX1015" fmla="*/ 1778159 w 8526188"/>
                  <a:gd name="connsiteY1015" fmla="*/ 1042287 h 1476866"/>
                  <a:gd name="connsiteX1016" fmla="*/ 1708712 w 8526188"/>
                  <a:gd name="connsiteY1016" fmla="*/ 1159745 h 1476866"/>
                  <a:gd name="connsiteX1017" fmla="*/ 1583083 w 8526188"/>
                  <a:gd name="connsiteY1017" fmla="*/ 1266470 h 1476866"/>
                  <a:gd name="connsiteX1018" fmla="*/ 1652531 w 8526188"/>
                  <a:gd name="connsiteY1018" fmla="*/ 1149020 h 1476866"/>
                  <a:gd name="connsiteX1019" fmla="*/ 1694785 w 8526188"/>
                  <a:gd name="connsiteY1019" fmla="*/ 1106273 h 1476866"/>
                  <a:gd name="connsiteX1020" fmla="*/ 1716512 w 8526188"/>
                  <a:gd name="connsiteY1020" fmla="*/ 1088221 h 1476866"/>
                  <a:gd name="connsiteX1021" fmla="*/ 1710421 w 8526188"/>
                  <a:gd name="connsiteY1021" fmla="*/ 1086867 h 1476866"/>
                  <a:gd name="connsiteX1022" fmla="*/ 1677691 w 8526188"/>
                  <a:gd name="connsiteY1022" fmla="*/ 1077206 h 1476866"/>
                  <a:gd name="connsiteX1023" fmla="*/ 1647263 w 8526188"/>
                  <a:gd name="connsiteY1023" fmla="*/ 1064462 h 1476866"/>
                  <a:gd name="connsiteX1024" fmla="*/ 1628521 w 8526188"/>
                  <a:gd name="connsiteY1024" fmla="*/ 1070539 h 1476866"/>
                  <a:gd name="connsiteX1025" fmla="*/ 1625692 w 8526188"/>
                  <a:gd name="connsiteY1025" fmla="*/ 1071344 h 1476866"/>
                  <a:gd name="connsiteX1026" fmla="*/ 1637887 w 8526188"/>
                  <a:gd name="connsiteY1026" fmla="*/ 1083922 h 1476866"/>
                  <a:gd name="connsiteX1027" fmla="*/ 1649985 w 8526188"/>
                  <a:gd name="connsiteY1027" fmla="*/ 1077524 h 1476866"/>
                  <a:gd name="connsiteX1028" fmla="*/ 1648932 w 8526188"/>
                  <a:gd name="connsiteY1028" fmla="*/ 1086350 h 1476866"/>
                  <a:gd name="connsiteX1029" fmla="*/ 1646836 w 8526188"/>
                  <a:gd name="connsiteY1029" fmla="*/ 1094778 h 1476866"/>
                  <a:gd name="connsiteX1030" fmla="*/ 1646913 w 8526188"/>
                  <a:gd name="connsiteY1030" fmla="*/ 1094880 h 1476866"/>
                  <a:gd name="connsiteX1031" fmla="*/ 1646811 w 8526188"/>
                  <a:gd name="connsiteY1031" fmla="*/ 1094876 h 1476866"/>
                  <a:gd name="connsiteX1032" fmla="*/ 1643092 w 8526188"/>
                  <a:gd name="connsiteY1032" fmla="*/ 1109826 h 1476866"/>
                  <a:gd name="connsiteX1033" fmla="*/ 1600963 w 8526188"/>
                  <a:gd name="connsiteY1033" fmla="*/ 1182726 h 1476866"/>
                  <a:gd name="connsiteX1034" fmla="*/ 1478913 w 8526188"/>
                  <a:gd name="connsiteY1034" fmla="*/ 1273617 h 1476866"/>
                  <a:gd name="connsiteX1035" fmla="*/ 1527936 w 8526188"/>
                  <a:gd name="connsiteY1035" fmla="*/ 1168424 h 1476866"/>
                  <a:gd name="connsiteX1036" fmla="*/ 1606581 w 8526188"/>
                  <a:gd name="connsiteY1036" fmla="*/ 1102674 h 1476866"/>
                  <a:gd name="connsiteX1037" fmla="*/ 1621291 w 8526188"/>
                  <a:gd name="connsiteY1037" fmla="*/ 1093850 h 1476866"/>
                  <a:gd name="connsiteX1038" fmla="*/ 1592912 w 8526188"/>
                  <a:gd name="connsiteY1038" fmla="*/ 1092710 h 1476866"/>
                  <a:gd name="connsiteX1039" fmla="*/ 1482997 w 8526188"/>
                  <a:gd name="connsiteY1039" fmla="*/ 1069861 h 1476866"/>
                  <a:gd name="connsiteX1040" fmla="*/ 1402627 w 8526188"/>
                  <a:gd name="connsiteY1040" fmla="*/ 1021537 h 1476866"/>
                  <a:gd name="connsiteX1041" fmla="*/ 1394745 w 8526188"/>
                  <a:gd name="connsiteY1041" fmla="*/ 1013407 h 1476866"/>
                  <a:gd name="connsiteX1042" fmla="*/ 1378570 w 8526188"/>
                  <a:gd name="connsiteY1042" fmla="*/ 1019622 h 1476866"/>
                  <a:gd name="connsiteX1043" fmla="*/ 1316012 w 8526188"/>
                  <a:gd name="connsiteY1043" fmla="*/ 1039217 h 1476866"/>
                  <a:gd name="connsiteX1044" fmla="*/ 1462068 w 8526188"/>
                  <a:gd name="connsiteY1044" fmla="*/ 933000 h 1476866"/>
                  <a:gd name="connsiteX1045" fmla="*/ 1532267 w 8526188"/>
                  <a:gd name="connsiteY1045" fmla="*/ 899623 h 1476866"/>
                  <a:gd name="connsiteX1046" fmla="*/ 1586298 w 8526188"/>
                  <a:gd name="connsiteY1046" fmla="*/ 878865 h 1476866"/>
                  <a:gd name="connsiteX1047" fmla="*/ 1559058 w 8526188"/>
                  <a:gd name="connsiteY1047" fmla="*/ 858714 h 1476866"/>
                  <a:gd name="connsiteX1048" fmla="*/ 1533173 w 8526188"/>
                  <a:gd name="connsiteY1048" fmla="*/ 833643 h 1476866"/>
                  <a:gd name="connsiteX1049" fmla="*/ 1528457 w 8526188"/>
                  <a:gd name="connsiteY1049" fmla="*/ 838929 h 1476866"/>
                  <a:gd name="connsiteX1050" fmla="*/ 1505533 w 8526188"/>
                  <a:gd name="connsiteY1050" fmla="*/ 861055 h 1476866"/>
                  <a:gd name="connsiteX1051" fmla="*/ 1481529 w 8526188"/>
                  <a:gd name="connsiteY1051" fmla="*/ 880098 h 1476866"/>
                  <a:gd name="connsiteX1052" fmla="*/ 1482990 w 8526188"/>
                  <a:gd name="connsiteY1052" fmla="*/ 889077 h 1476866"/>
                  <a:gd name="connsiteX1053" fmla="*/ 1475287 w 8526188"/>
                  <a:gd name="connsiteY1053" fmla="*/ 885051 h 1476866"/>
                  <a:gd name="connsiteX1054" fmla="*/ 1467385 w 8526188"/>
                  <a:gd name="connsiteY1054" fmla="*/ 891319 h 1476866"/>
                  <a:gd name="connsiteX1055" fmla="*/ 1414060 w 8526188"/>
                  <a:gd name="connsiteY1055" fmla="*/ 924313 h 1476866"/>
                  <a:gd name="connsiteX1056" fmla="*/ 1241960 w 8526188"/>
                  <a:gd name="connsiteY1056" fmla="*/ 988663 h 1476866"/>
                  <a:gd name="connsiteX1057" fmla="*/ 1364012 w 8526188"/>
                  <a:gd name="connsiteY1057" fmla="*/ 894702 h 1476866"/>
                  <a:gd name="connsiteX1058" fmla="*/ 1425158 w 8526188"/>
                  <a:gd name="connsiteY1058" fmla="*/ 866117 h 1476866"/>
                  <a:gd name="connsiteX1059" fmla="*/ 1436164 w 8526188"/>
                  <a:gd name="connsiteY1059" fmla="*/ 862128 h 1476866"/>
                  <a:gd name="connsiteX1060" fmla="*/ 1435436 w 8526188"/>
                  <a:gd name="connsiteY1060" fmla="*/ 861693 h 1476866"/>
                  <a:gd name="connsiteX1061" fmla="*/ 1347669 w 8526188"/>
                  <a:gd name="connsiteY1061" fmla="*/ 787969 h 1476866"/>
                  <a:gd name="connsiteX1062" fmla="*/ 1288429 w 8526188"/>
                  <a:gd name="connsiteY1062" fmla="*/ 664894 h 1476866"/>
                  <a:gd name="connsiteX1063" fmla="*/ 2929224 w 8526188"/>
                  <a:gd name="connsiteY1063" fmla="*/ 660301 h 1476866"/>
                  <a:gd name="connsiteX1064" fmla="*/ 3048721 w 8526188"/>
                  <a:gd name="connsiteY1064" fmla="*/ 776220 h 1476866"/>
                  <a:gd name="connsiteX1065" fmla="*/ 3068186 w 8526188"/>
                  <a:gd name="connsiteY1065" fmla="*/ 899237 h 1476866"/>
                  <a:gd name="connsiteX1066" fmla="*/ 3067336 w 8526188"/>
                  <a:gd name="connsiteY1066" fmla="*/ 902921 h 1476866"/>
                  <a:gd name="connsiteX1067" fmla="*/ 3087976 w 8526188"/>
                  <a:gd name="connsiteY1067" fmla="*/ 895598 h 1476866"/>
                  <a:gd name="connsiteX1068" fmla="*/ 3150346 w 8526188"/>
                  <a:gd name="connsiteY1068" fmla="*/ 878361 h 1476866"/>
                  <a:gd name="connsiteX1069" fmla="*/ 3016037 w 8526188"/>
                  <a:gd name="connsiteY1069" fmla="*/ 983048 h 1476866"/>
                  <a:gd name="connsiteX1070" fmla="*/ 2951773 w 8526188"/>
                  <a:gd name="connsiteY1070" fmla="*/ 1012502 h 1476866"/>
                  <a:gd name="connsiteX1071" fmla="*/ 2969241 w 8526188"/>
                  <a:gd name="connsiteY1071" fmla="*/ 1030607 h 1476866"/>
                  <a:gd name="connsiteX1072" fmla="*/ 2973621 w 8526188"/>
                  <a:gd name="connsiteY1072" fmla="*/ 1037622 h 1476866"/>
                  <a:gd name="connsiteX1073" fmla="*/ 2981467 w 8526188"/>
                  <a:gd name="connsiteY1073" fmla="*/ 1029255 h 1476866"/>
                  <a:gd name="connsiteX1074" fmla="*/ 2988457 w 8526188"/>
                  <a:gd name="connsiteY1074" fmla="*/ 1022368 h 1476866"/>
                  <a:gd name="connsiteX1075" fmla="*/ 2985936 w 8526188"/>
                  <a:gd name="connsiteY1075" fmla="*/ 1030372 h 1476866"/>
                  <a:gd name="connsiteX1076" fmla="*/ 2979523 w 8526188"/>
                  <a:gd name="connsiteY1076" fmla="*/ 1047485 h 1476866"/>
                  <a:gd name="connsiteX1077" fmla="*/ 2981309 w 8526188"/>
                  <a:gd name="connsiteY1077" fmla="*/ 1050974 h 1476866"/>
                  <a:gd name="connsiteX1078" fmla="*/ 2978517 w 8526188"/>
                  <a:gd name="connsiteY1078" fmla="*/ 1050167 h 1476866"/>
                  <a:gd name="connsiteX1079" fmla="*/ 2977859 w 8526188"/>
                  <a:gd name="connsiteY1079" fmla="*/ 1051924 h 1476866"/>
                  <a:gd name="connsiteX1080" fmla="*/ 2941990 w 8526188"/>
                  <a:gd name="connsiteY1080" fmla="*/ 1120931 h 1476866"/>
                  <a:gd name="connsiteX1081" fmla="*/ 2866914 w 8526188"/>
                  <a:gd name="connsiteY1081" fmla="*/ 1212338 h 1476866"/>
                  <a:gd name="connsiteX1082" fmla="*/ 2913383 w 8526188"/>
                  <a:gd name="connsiteY1082" fmla="*/ 1113784 h 1476866"/>
                  <a:gd name="connsiteX1083" fmla="*/ 2963560 w 8526188"/>
                  <a:gd name="connsiteY1083" fmla="*/ 1048351 h 1476866"/>
                  <a:gd name="connsiteX1084" fmla="*/ 2965410 w 8526188"/>
                  <a:gd name="connsiteY1084" fmla="*/ 1046379 h 1476866"/>
                  <a:gd name="connsiteX1085" fmla="*/ 2955903 w 8526188"/>
                  <a:gd name="connsiteY1085" fmla="*/ 1043632 h 1476866"/>
                  <a:gd name="connsiteX1086" fmla="*/ 2918890 w 8526188"/>
                  <a:gd name="connsiteY1086" fmla="*/ 1024577 h 1476866"/>
                  <a:gd name="connsiteX1087" fmla="*/ 2885879 w 8526188"/>
                  <a:gd name="connsiteY1087" fmla="*/ 1036288 h 1476866"/>
                  <a:gd name="connsiteX1088" fmla="*/ 2880381 w 8526188"/>
                  <a:gd name="connsiteY1088" fmla="*/ 1037873 h 1476866"/>
                  <a:gd name="connsiteX1089" fmla="*/ 2894495 w 8526188"/>
                  <a:gd name="connsiteY1089" fmla="*/ 1051987 h 1476866"/>
                  <a:gd name="connsiteX1090" fmla="*/ 2898409 w 8526188"/>
                  <a:gd name="connsiteY1090" fmla="*/ 1057796 h 1476866"/>
                  <a:gd name="connsiteX1091" fmla="*/ 2911870 w 8526188"/>
                  <a:gd name="connsiteY1091" fmla="*/ 1043941 h 1476866"/>
                  <a:gd name="connsiteX1092" fmla="*/ 2918493 w 8526188"/>
                  <a:gd name="connsiteY1092" fmla="*/ 1037685 h 1476866"/>
                  <a:gd name="connsiteX1093" fmla="*/ 2909300 w 8526188"/>
                  <a:gd name="connsiteY1093" fmla="*/ 1065135 h 1476866"/>
                  <a:gd name="connsiteX1094" fmla="*/ 2906801 w 8526188"/>
                  <a:gd name="connsiteY1094" fmla="*/ 1070807 h 1476866"/>
                  <a:gd name="connsiteX1095" fmla="*/ 2908282 w 8526188"/>
                  <a:gd name="connsiteY1095" fmla="*/ 1073438 h 1476866"/>
                  <a:gd name="connsiteX1096" fmla="*/ 2905965 w 8526188"/>
                  <a:gd name="connsiteY1096" fmla="*/ 1072700 h 1476866"/>
                  <a:gd name="connsiteX1097" fmla="*/ 2896519 w 8526188"/>
                  <a:gd name="connsiteY1097" fmla="*/ 1094132 h 1476866"/>
                  <a:gd name="connsiteX1098" fmla="*/ 2877133 w 8526188"/>
                  <a:gd name="connsiteY1098" fmla="*/ 1128585 h 1476866"/>
                  <a:gd name="connsiteX1099" fmla="*/ 2807167 w 8526188"/>
                  <a:gd name="connsiteY1099" fmla="*/ 1211830 h 1476866"/>
                  <a:gd name="connsiteX1100" fmla="*/ 2848527 w 8526188"/>
                  <a:gd name="connsiteY1100" fmla="*/ 1120922 h 1476866"/>
                  <a:gd name="connsiteX1101" fmla="*/ 2872386 w 8526188"/>
                  <a:gd name="connsiteY1101" fmla="*/ 1087666 h 1476866"/>
                  <a:gd name="connsiteX1102" fmla="*/ 2889674 w 8526188"/>
                  <a:gd name="connsiteY1102" fmla="*/ 1067512 h 1476866"/>
                  <a:gd name="connsiteX1103" fmla="*/ 2881216 w 8526188"/>
                  <a:gd name="connsiteY1103" fmla="*/ 1064819 h 1476866"/>
                  <a:gd name="connsiteX1104" fmla="*/ 2847929 w 8526188"/>
                  <a:gd name="connsiteY1104" fmla="*/ 1047230 h 1476866"/>
                  <a:gd name="connsiteX1105" fmla="*/ 2840885 w 8526188"/>
                  <a:gd name="connsiteY1105" fmla="*/ 1049261 h 1476866"/>
                  <a:gd name="connsiteX1106" fmla="*/ 2823515 w 8526188"/>
                  <a:gd name="connsiteY1106" fmla="*/ 1053521 h 1476866"/>
                  <a:gd name="connsiteX1107" fmla="*/ 2831789 w 8526188"/>
                  <a:gd name="connsiteY1107" fmla="*/ 1043986 h 1476866"/>
                  <a:gd name="connsiteX1108" fmla="*/ 2835280 w 8526188"/>
                  <a:gd name="connsiteY1108" fmla="*/ 1040547 h 1476866"/>
                  <a:gd name="connsiteX1109" fmla="*/ 2825047 w 8526188"/>
                  <a:gd name="connsiteY1109" fmla="*/ 1035139 h 1476866"/>
                  <a:gd name="connsiteX1110" fmla="*/ 2792041 w 8526188"/>
                  <a:gd name="connsiteY1110" fmla="*/ 1002281 h 1476866"/>
                  <a:gd name="connsiteX1111" fmla="*/ 2763702 w 8526188"/>
                  <a:gd name="connsiteY1111" fmla="*/ 1010427 h 1476866"/>
                  <a:gd name="connsiteX1112" fmla="*/ 2734371 w 8526188"/>
                  <a:gd name="connsiteY1112" fmla="*/ 1016381 h 1476866"/>
                  <a:gd name="connsiteX1113" fmla="*/ 2752337 w 8526188"/>
                  <a:gd name="connsiteY1113" fmla="*/ 1021097 h 1476866"/>
                  <a:gd name="connsiteX1114" fmla="*/ 2801551 w 8526188"/>
                  <a:gd name="connsiteY1114" fmla="*/ 1045864 h 1476866"/>
                  <a:gd name="connsiteX1115" fmla="*/ 2831579 w 8526188"/>
                  <a:gd name="connsiteY1115" fmla="*/ 1077436 h 1476866"/>
                  <a:gd name="connsiteX1116" fmla="*/ 2837967 w 8526188"/>
                  <a:gd name="connsiteY1116" fmla="*/ 1070624 h 1476866"/>
                  <a:gd name="connsiteX1117" fmla="*/ 2844958 w 8526188"/>
                  <a:gd name="connsiteY1117" fmla="*/ 1063737 h 1476866"/>
                  <a:gd name="connsiteX1118" fmla="*/ 2842435 w 8526188"/>
                  <a:gd name="connsiteY1118" fmla="*/ 1071740 h 1476866"/>
                  <a:gd name="connsiteX1119" fmla="*/ 2837787 w 8526188"/>
                  <a:gd name="connsiteY1119" fmla="*/ 1084145 h 1476866"/>
                  <a:gd name="connsiteX1120" fmla="*/ 2845862 w 8526188"/>
                  <a:gd name="connsiteY1120" fmla="*/ 1097569 h 1476866"/>
                  <a:gd name="connsiteX1121" fmla="*/ 2848534 w 8526188"/>
                  <a:gd name="connsiteY1121" fmla="*/ 1103058 h 1476866"/>
                  <a:gd name="connsiteX1122" fmla="*/ 2831887 w 8526188"/>
                  <a:gd name="connsiteY1122" fmla="*/ 1098689 h 1476866"/>
                  <a:gd name="connsiteX1123" fmla="*/ 2819965 w 8526188"/>
                  <a:gd name="connsiteY1123" fmla="*/ 1124708 h 1476866"/>
                  <a:gd name="connsiteX1124" fmla="*/ 2798489 w 8526188"/>
                  <a:gd name="connsiteY1124" fmla="*/ 1162300 h 1476866"/>
                  <a:gd name="connsiteX1125" fmla="*/ 2723414 w 8526188"/>
                  <a:gd name="connsiteY1125" fmla="*/ 1253707 h 1476866"/>
                  <a:gd name="connsiteX1126" fmla="*/ 2769883 w 8526188"/>
                  <a:gd name="connsiteY1126" fmla="*/ 1155153 h 1476866"/>
                  <a:gd name="connsiteX1127" fmla="*/ 2795833 w 8526188"/>
                  <a:gd name="connsiteY1127" fmla="*/ 1118678 h 1476866"/>
                  <a:gd name="connsiteX1128" fmla="*/ 2817196 w 8526188"/>
                  <a:gd name="connsiteY1128" fmla="*/ 1093143 h 1476866"/>
                  <a:gd name="connsiteX1129" fmla="*/ 2783717 w 8526188"/>
                  <a:gd name="connsiteY1129" fmla="*/ 1076294 h 1476866"/>
                  <a:gd name="connsiteX1130" fmla="*/ 2782375 w 8526188"/>
                  <a:gd name="connsiteY1130" fmla="*/ 1081547 h 1476866"/>
                  <a:gd name="connsiteX1131" fmla="*/ 2776208 w 8526188"/>
                  <a:gd name="connsiteY1131" fmla="*/ 1100505 h 1476866"/>
                  <a:gd name="connsiteX1132" fmla="*/ 2768944 w 8526188"/>
                  <a:gd name="connsiteY1132" fmla="*/ 1117615 h 1476866"/>
                  <a:gd name="connsiteX1133" fmla="*/ 2771423 w 8526188"/>
                  <a:gd name="connsiteY1133" fmla="*/ 1122978 h 1476866"/>
                  <a:gd name="connsiteX1134" fmla="*/ 2767131 w 8526188"/>
                  <a:gd name="connsiteY1134" fmla="*/ 1121884 h 1476866"/>
                  <a:gd name="connsiteX1135" fmla="*/ 2764582 w 8526188"/>
                  <a:gd name="connsiteY1135" fmla="*/ 1127889 h 1476866"/>
                  <a:gd name="connsiteX1136" fmla="*/ 2746396 w 8526188"/>
                  <a:gd name="connsiteY1136" fmla="*/ 1160252 h 1476866"/>
                  <a:gd name="connsiteX1137" fmla="*/ 2679501 w 8526188"/>
                  <a:gd name="connsiteY1137" fmla="*/ 1238388 h 1476866"/>
                  <a:gd name="connsiteX1138" fmla="*/ 2717291 w 8526188"/>
                  <a:gd name="connsiteY1138" fmla="*/ 1152589 h 1476866"/>
                  <a:gd name="connsiteX1139" fmla="*/ 2740022 w 8526188"/>
                  <a:gd name="connsiteY1139" fmla="*/ 1121209 h 1476866"/>
                  <a:gd name="connsiteX1140" fmla="*/ 2744479 w 8526188"/>
                  <a:gd name="connsiteY1140" fmla="*/ 1116113 h 1476866"/>
                  <a:gd name="connsiteX1141" fmla="*/ 2744100 w 8526188"/>
                  <a:gd name="connsiteY1141" fmla="*/ 1116017 h 1476866"/>
                  <a:gd name="connsiteX1142" fmla="*/ 2689202 w 8526188"/>
                  <a:gd name="connsiteY1142" fmla="*/ 1088756 h 1476866"/>
                  <a:gd name="connsiteX1143" fmla="*/ 2637621 w 8526188"/>
                  <a:gd name="connsiteY1143" fmla="*/ 1024415 h 1476866"/>
                  <a:gd name="connsiteX1144" fmla="*/ 2719846 w 8526188"/>
                  <a:gd name="connsiteY1144" fmla="*/ 1058628 h 1476866"/>
                  <a:gd name="connsiteX1145" fmla="*/ 2758554 w 8526188"/>
                  <a:gd name="connsiteY1145" fmla="*/ 1100025 h 1476866"/>
                  <a:gd name="connsiteX1146" fmla="*/ 2761653 w 8526188"/>
                  <a:gd name="connsiteY1146" fmla="*/ 1096483 h 1476866"/>
                  <a:gd name="connsiteX1147" fmla="*/ 2777827 w 8526188"/>
                  <a:gd name="connsiteY1147" fmla="*/ 1080278 h 1476866"/>
                  <a:gd name="connsiteX1148" fmla="*/ 2782727 w 8526188"/>
                  <a:gd name="connsiteY1148" fmla="*/ 1075796 h 1476866"/>
                  <a:gd name="connsiteX1149" fmla="*/ 2775000 w 8526188"/>
                  <a:gd name="connsiteY1149" fmla="*/ 1071907 h 1476866"/>
                  <a:gd name="connsiteX1150" fmla="*/ 2730689 w 8526188"/>
                  <a:gd name="connsiteY1150" fmla="*/ 1020203 h 1476866"/>
                  <a:gd name="connsiteX1151" fmla="*/ 2729326 w 8526188"/>
                  <a:gd name="connsiteY1151" fmla="*/ 1017405 h 1476866"/>
                  <a:gd name="connsiteX1152" fmla="*/ 2720110 w 8526188"/>
                  <a:gd name="connsiteY1152" fmla="*/ 1019276 h 1476866"/>
                  <a:gd name="connsiteX1153" fmla="*/ 2702995 w 8526188"/>
                  <a:gd name="connsiteY1153" fmla="*/ 1021853 h 1476866"/>
                  <a:gd name="connsiteX1154" fmla="*/ 2808197 w 8526188"/>
                  <a:gd name="connsiteY1154" fmla="*/ 922783 h 1476866"/>
                  <a:gd name="connsiteX1155" fmla="*/ 2928267 w 8526188"/>
                  <a:gd name="connsiteY1155" fmla="*/ 879569 h 1476866"/>
                  <a:gd name="connsiteX1156" fmla="*/ 2949206 w 8526188"/>
                  <a:gd name="connsiteY1156" fmla="*/ 875318 h 1476866"/>
                  <a:gd name="connsiteX1157" fmla="*/ 2917922 w 8526188"/>
                  <a:gd name="connsiteY1157" fmla="*/ 862404 h 1476866"/>
                  <a:gd name="connsiteX1158" fmla="*/ 2805644 w 8526188"/>
                  <a:gd name="connsiteY1158" fmla="*/ 793593 h 1476866"/>
                  <a:gd name="connsiteX1159" fmla="*/ 2723422 w 8526188"/>
                  <a:gd name="connsiteY1159" fmla="*/ 667964 h 1476866"/>
                  <a:gd name="connsiteX1160" fmla="*/ 2895518 w 8526188"/>
                  <a:gd name="connsiteY1160" fmla="*/ 760395 h 1476866"/>
                  <a:gd name="connsiteX1161" fmla="*/ 2963054 w 8526188"/>
                  <a:gd name="connsiteY1161" fmla="*/ 845808 h 1476866"/>
                  <a:gd name="connsiteX1162" fmla="*/ 2973048 w 8526188"/>
                  <a:gd name="connsiteY1162" fmla="*/ 870541 h 1476866"/>
                  <a:gd name="connsiteX1163" fmla="*/ 2988973 w 8526188"/>
                  <a:gd name="connsiteY1163" fmla="*/ 868143 h 1476866"/>
                  <a:gd name="connsiteX1164" fmla="*/ 2983594 w 8526188"/>
                  <a:gd name="connsiteY1164" fmla="*/ 877663 h 1476866"/>
                  <a:gd name="connsiteX1165" fmla="*/ 2977656 w 8526188"/>
                  <a:gd name="connsiteY1165" fmla="*/ 885739 h 1476866"/>
                  <a:gd name="connsiteX1166" fmla="*/ 2977733 w 8526188"/>
                  <a:gd name="connsiteY1166" fmla="*/ 886024 h 1476866"/>
                  <a:gd name="connsiteX1167" fmla="*/ 2977506 w 8526188"/>
                  <a:gd name="connsiteY1167" fmla="*/ 885945 h 1476866"/>
                  <a:gd name="connsiteX1168" fmla="*/ 2965864 w 8526188"/>
                  <a:gd name="connsiteY1168" fmla="*/ 901784 h 1476866"/>
                  <a:gd name="connsiteX1169" fmla="*/ 2933389 w 8526188"/>
                  <a:gd name="connsiteY1169" fmla="*/ 933853 h 1476866"/>
                  <a:gd name="connsiteX1170" fmla="*/ 2884347 w 8526188"/>
                  <a:gd name="connsiteY1170" fmla="*/ 966830 h 1476866"/>
                  <a:gd name="connsiteX1171" fmla="*/ 2908761 w 8526188"/>
                  <a:gd name="connsiteY1171" fmla="*/ 979394 h 1476866"/>
                  <a:gd name="connsiteX1172" fmla="*/ 2957821 w 8526188"/>
                  <a:gd name="connsiteY1172" fmla="*/ 948835 h 1476866"/>
                  <a:gd name="connsiteX1173" fmla="*/ 3026032 w 8526188"/>
                  <a:gd name="connsiteY1173" fmla="*/ 917573 h 1476866"/>
                  <a:gd name="connsiteX1174" fmla="*/ 3058488 w 8526188"/>
                  <a:gd name="connsiteY1174" fmla="*/ 906060 h 1476866"/>
                  <a:gd name="connsiteX1175" fmla="*/ 3052220 w 8526188"/>
                  <a:gd name="connsiteY1175" fmla="*/ 902110 h 1476866"/>
                  <a:gd name="connsiteX1176" fmla="*/ 2946083 w 8526188"/>
                  <a:gd name="connsiteY1176" fmla="*/ 794608 h 1476866"/>
                  <a:gd name="connsiteX1177" fmla="*/ 2929224 w 8526188"/>
                  <a:gd name="connsiteY1177" fmla="*/ 660301 h 1476866"/>
                  <a:gd name="connsiteX1178" fmla="*/ 3643312 w 8526188"/>
                  <a:gd name="connsiteY1178" fmla="*/ 656000 h 1476866"/>
                  <a:gd name="connsiteX1179" fmla="*/ 3742200 w 8526188"/>
                  <a:gd name="connsiteY1179" fmla="*/ 670002 h 1476866"/>
                  <a:gd name="connsiteX1180" fmla="*/ 3593083 w 8526188"/>
                  <a:gd name="connsiteY1180" fmla="*/ 723111 h 1476866"/>
                  <a:gd name="connsiteX1181" fmla="*/ 3433241 w 8526188"/>
                  <a:gd name="connsiteY1181" fmla="*/ 712386 h 1476866"/>
                  <a:gd name="connsiteX1182" fmla="*/ 3582358 w 8526188"/>
                  <a:gd name="connsiteY1182" fmla="*/ 659277 h 1476866"/>
                  <a:gd name="connsiteX1183" fmla="*/ 3643312 w 8526188"/>
                  <a:gd name="connsiteY1183" fmla="*/ 656000 h 1476866"/>
                  <a:gd name="connsiteX1184" fmla="*/ 7237244 w 8526188"/>
                  <a:gd name="connsiteY1184" fmla="*/ 653662 h 1476866"/>
                  <a:gd name="connsiteX1185" fmla="*/ 7178012 w 8526188"/>
                  <a:gd name="connsiteY1185" fmla="*/ 776736 h 1476866"/>
                  <a:gd name="connsiteX1186" fmla="*/ 7090238 w 8526188"/>
                  <a:gd name="connsiteY1186" fmla="*/ 850460 h 1476866"/>
                  <a:gd name="connsiteX1187" fmla="*/ 7090041 w 8526188"/>
                  <a:gd name="connsiteY1187" fmla="*/ 850577 h 1476866"/>
                  <a:gd name="connsiteX1188" fmla="*/ 7100525 w 8526188"/>
                  <a:gd name="connsiteY1188" fmla="*/ 854377 h 1476866"/>
                  <a:gd name="connsiteX1189" fmla="*/ 7161671 w 8526188"/>
                  <a:gd name="connsiteY1189" fmla="*/ 882962 h 1476866"/>
                  <a:gd name="connsiteX1190" fmla="*/ 7283722 w 8526188"/>
                  <a:gd name="connsiteY1190" fmla="*/ 976923 h 1476866"/>
                  <a:gd name="connsiteX1191" fmla="*/ 7111624 w 8526188"/>
                  <a:gd name="connsiteY1191" fmla="*/ 912573 h 1476866"/>
                  <a:gd name="connsiteX1192" fmla="*/ 7058298 w 8526188"/>
                  <a:gd name="connsiteY1192" fmla="*/ 879580 h 1476866"/>
                  <a:gd name="connsiteX1193" fmla="*/ 7050778 w 8526188"/>
                  <a:gd name="connsiteY1193" fmla="*/ 873613 h 1476866"/>
                  <a:gd name="connsiteX1194" fmla="*/ 7042682 w 8526188"/>
                  <a:gd name="connsiteY1194" fmla="*/ 877844 h 1476866"/>
                  <a:gd name="connsiteX1195" fmla="*/ 7044218 w 8526188"/>
                  <a:gd name="connsiteY1195" fmla="*/ 868409 h 1476866"/>
                  <a:gd name="connsiteX1196" fmla="*/ 7020149 w 8526188"/>
                  <a:gd name="connsiteY1196" fmla="*/ 849315 h 1476866"/>
                  <a:gd name="connsiteX1197" fmla="*/ 6997225 w 8526188"/>
                  <a:gd name="connsiteY1197" fmla="*/ 827189 h 1476866"/>
                  <a:gd name="connsiteX1198" fmla="*/ 6992501 w 8526188"/>
                  <a:gd name="connsiteY1198" fmla="*/ 821894 h 1476866"/>
                  <a:gd name="connsiteX1199" fmla="*/ 6966617 w 8526188"/>
                  <a:gd name="connsiteY1199" fmla="*/ 846963 h 1476866"/>
                  <a:gd name="connsiteX1200" fmla="*/ 6939369 w 8526188"/>
                  <a:gd name="connsiteY1200" fmla="*/ 867119 h 1476866"/>
                  <a:gd name="connsiteX1201" fmla="*/ 6993416 w 8526188"/>
                  <a:gd name="connsiteY1201" fmla="*/ 887883 h 1476866"/>
                  <a:gd name="connsiteX1202" fmla="*/ 7063616 w 8526188"/>
                  <a:gd name="connsiteY1202" fmla="*/ 921260 h 1476866"/>
                  <a:gd name="connsiteX1203" fmla="*/ 7209671 w 8526188"/>
                  <a:gd name="connsiteY1203" fmla="*/ 1027477 h 1476866"/>
                  <a:gd name="connsiteX1204" fmla="*/ 7147113 w 8526188"/>
                  <a:gd name="connsiteY1204" fmla="*/ 1007882 h 1476866"/>
                  <a:gd name="connsiteX1205" fmla="*/ 7130936 w 8526188"/>
                  <a:gd name="connsiteY1205" fmla="*/ 1001667 h 1476866"/>
                  <a:gd name="connsiteX1206" fmla="*/ 7123053 w 8526188"/>
                  <a:gd name="connsiteY1206" fmla="*/ 1009797 h 1476866"/>
                  <a:gd name="connsiteX1207" fmla="*/ 7042682 w 8526188"/>
                  <a:gd name="connsiteY1207" fmla="*/ 1058121 h 1476866"/>
                  <a:gd name="connsiteX1208" fmla="*/ 6932759 w 8526188"/>
                  <a:gd name="connsiteY1208" fmla="*/ 1080970 h 1476866"/>
                  <a:gd name="connsiteX1209" fmla="*/ 6904402 w 8526188"/>
                  <a:gd name="connsiteY1209" fmla="*/ 1082110 h 1476866"/>
                  <a:gd name="connsiteX1210" fmla="*/ 6919103 w 8526188"/>
                  <a:gd name="connsiteY1210" fmla="*/ 1090926 h 1476866"/>
                  <a:gd name="connsiteX1211" fmla="*/ 6997744 w 8526188"/>
                  <a:gd name="connsiteY1211" fmla="*/ 1156676 h 1476866"/>
                  <a:gd name="connsiteX1212" fmla="*/ 7046767 w 8526188"/>
                  <a:gd name="connsiteY1212" fmla="*/ 1261869 h 1476866"/>
                  <a:gd name="connsiteX1213" fmla="*/ 6924717 w 8526188"/>
                  <a:gd name="connsiteY1213" fmla="*/ 1170978 h 1476866"/>
                  <a:gd name="connsiteX1214" fmla="*/ 6882586 w 8526188"/>
                  <a:gd name="connsiteY1214" fmla="*/ 1098078 h 1476866"/>
                  <a:gd name="connsiteX1215" fmla="*/ 6878869 w 8526188"/>
                  <a:gd name="connsiteY1215" fmla="*/ 1083135 h 1476866"/>
                  <a:gd name="connsiteX1216" fmla="*/ 6878755 w 8526188"/>
                  <a:gd name="connsiteY1216" fmla="*/ 1083140 h 1476866"/>
                  <a:gd name="connsiteX1217" fmla="*/ 6878842 w 8526188"/>
                  <a:gd name="connsiteY1217" fmla="*/ 1083027 h 1476866"/>
                  <a:gd name="connsiteX1218" fmla="*/ 6876746 w 8526188"/>
                  <a:gd name="connsiteY1218" fmla="*/ 1074602 h 1476866"/>
                  <a:gd name="connsiteX1219" fmla="*/ 6875693 w 8526188"/>
                  <a:gd name="connsiteY1219" fmla="*/ 1065776 h 1476866"/>
                  <a:gd name="connsiteX1220" fmla="*/ 6887792 w 8526188"/>
                  <a:gd name="connsiteY1220" fmla="*/ 1072174 h 1476866"/>
                  <a:gd name="connsiteX1221" fmla="*/ 6899980 w 8526188"/>
                  <a:gd name="connsiteY1221" fmla="*/ 1059604 h 1476866"/>
                  <a:gd name="connsiteX1222" fmla="*/ 6897152 w 8526188"/>
                  <a:gd name="connsiteY1222" fmla="*/ 1058799 h 1476866"/>
                  <a:gd name="connsiteX1223" fmla="*/ 6878397 w 8526188"/>
                  <a:gd name="connsiteY1223" fmla="*/ 1052719 h 1476866"/>
                  <a:gd name="connsiteX1224" fmla="*/ 6847991 w 8526188"/>
                  <a:gd name="connsiteY1224" fmla="*/ 1065455 h 1476866"/>
                  <a:gd name="connsiteX1225" fmla="*/ 6815260 w 8526188"/>
                  <a:gd name="connsiteY1225" fmla="*/ 1075118 h 1476866"/>
                  <a:gd name="connsiteX1226" fmla="*/ 6809161 w 8526188"/>
                  <a:gd name="connsiteY1226" fmla="*/ 1076474 h 1476866"/>
                  <a:gd name="connsiteX1227" fmla="*/ 6830887 w 8526188"/>
                  <a:gd name="connsiteY1227" fmla="*/ 1094525 h 1476866"/>
                  <a:gd name="connsiteX1228" fmla="*/ 6873139 w 8526188"/>
                  <a:gd name="connsiteY1228" fmla="*/ 1137272 h 1476866"/>
                  <a:gd name="connsiteX1229" fmla="*/ 6942589 w 8526188"/>
                  <a:gd name="connsiteY1229" fmla="*/ 1254722 h 1476866"/>
                  <a:gd name="connsiteX1230" fmla="*/ 6816960 w 8526188"/>
                  <a:gd name="connsiteY1230" fmla="*/ 1147997 h 1476866"/>
                  <a:gd name="connsiteX1231" fmla="*/ 6747510 w 8526188"/>
                  <a:gd name="connsiteY1231" fmla="*/ 1030539 h 1476866"/>
                  <a:gd name="connsiteX1232" fmla="*/ 6790215 w 8526188"/>
                  <a:gd name="connsiteY1232" fmla="*/ 1060733 h 1476866"/>
                  <a:gd name="connsiteX1233" fmla="*/ 6803307 w 8526188"/>
                  <a:gd name="connsiteY1233" fmla="*/ 1071610 h 1476866"/>
                  <a:gd name="connsiteX1234" fmla="*/ 6803850 w 8526188"/>
                  <a:gd name="connsiteY1234" fmla="*/ 1068575 h 1476866"/>
                  <a:gd name="connsiteX1235" fmla="*/ 6811478 w 8526188"/>
                  <a:gd name="connsiteY1235" fmla="*/ 1044517 h 1476866"/>
                  <a:gd name="connsiteX1236" fmla="*/ 6818602 w 8526188"/>
                  <a:gd name="connsiteY1236" fmla="*/ 1031333 h 1476866"/>
                  <a:gd name="connsiteX1237" fmla="*/ 6789113 w 8526188"/>
                  <a:gd name="connsiteY1237" fmla="*/ 1020004 h 1476866"/>
                  <a:gd name="connsiteX1238" fmla="*/ 6772323 w 8526188"/>
                  <a:gd name="connsiteY1238" fmla="*/ 1012021 h 1476866"/>
                  <a:gd name="connsiteX1239" fmla="*/ 6731183 w 8526188"/>
                  <a:gd name="connsiteY1239" fmla="*/ 1029638 h 1476866"/>
                  <a:gd name="connsiteX1240" fmla="*/ 6701257 w 8526188"/>
                  <a:gd name="connsiteY1240" fmla="*/ 1038209 h 1476866"/>
                  <a:gd name="connsiteX1241" fmla="*/ 6716293 w 8526188"/>
                  <a:gd name="connsiteY1241" fmla="*/ 1057034 h 1476866"/>
                  <a:gd name="connsiteX1242" fmla="*/ 6737292 w 8526188"/>
                  <a:gd name="connsiteY1242" fmla="*/ 1092335 h 1476866"/>
                  <a:gd name="connsiteX1243" fmla="*/ 6732064 w 8526188"/>
                  <a:gd name="connsiteY1243" fmla="*/ 1090102 h 1476866"/>
                  <a:gd name="connsiteX1244" fmla="*/ 6761100 w 8526188"/>
                  <a:gd name="connsiteY1244" fmla="*/ 1128467 h 1476866"/>
                  <a:gd name="connsiteX1245" fmla="*/ 6794495 w 8526188"/>
                  <a:gd name="connsiteY1245" fmla="*/ 1193959 h 1476866"/>
                  <a:gd name="connsiteX1246" fmla="*/ 6682146 w 8526188"/>
                  <a:gd name="connsiteY1246" fmla="*/ 1097443 h 1476866"/>
                  <a:gd name="connsiteX1247" fmla="*/ 6651704 w 8526188"/>
                  <a:gd name="connsiteY1247" fmla="*/ 1057443 h 1476866"/>
                  <a:gd name="connsiteX1248" fmla="*/ 6647184 w 8526188"/>
                  <a:gd name="connsiteY1248" fmla="*/ 1049692 h 1476866"/>
                  <a:gd name="connsiteX1249" fmla="*/ 6640270 w 8526188"/>
                  <a:gd name="connsiteY1249" fmla="*/ 1050965 h 1476866"/>
                  <a:gd name="connsiteX1250" fmla="*/ 6644246 w 8526188"/>
                  <a:gd name="connsiteY1250" fmla="*/ 1044653 h 1476866"/>
                  <a:gd name="connsiteX1251" fmla="*/ 6644129 w 8526188"/>
                  <a:gd name="connsiteY1251" fmla="*/ 1044453 h 1476866"/>
                  <a:gd name="connsiteX1252" fmla="*/ 6636681 w 8526188"/>
                  <a:gd name="connsiteY1252" fmla="*/ 1040199 h 1476866"/>
                  <a:gd name="connsiteX1253" fmla="*/ 6590741 w 8526188"/>
                  <a:gd name="connsiteY1253" fmla="*/ 1007232 h 1476866"/>
                  <a:gd name="connsiteX1254" fmla="*/ 6563709 w 8526188"/>
                  <a:gd name="connsiteY1254" fmla="*/ 1015273 h 1476866"/>
                  <a:gd name="connsiteX1255" fmla="*/ 6598609 w 8526188"/>
                  <a:gd name="connsiteY1255" fmla="*/ 1045800 h 1476866"/>
                  <a:gd name="connsiteX1256" fmla="*/ 6642308 w 8526188"/>
                  <a:gd name="connsiteY1256" fmla="*/ 1090795 h 1476866"/>
                  <a:gd name="connsiteX1257" fmla="*/ 6720444 w 8526188"/>
                  <a:gd name="connsiteY1257" fmla="*/ 1212846 h 1476866"/>
                  <a:gd name="connsiteX1258" fmla="*/ 6593792 w 8526188"/>
                  <a:gd name="connsiteY1258" fmla="*/ 1099989 h 1476866"/>
                  <a:gd name="connsiteX1259" fmla="*/ 6557674 w 8526188"/>
                  <a:gd name="connsiteY1259" fmla="*/ 1053557 h 1476866"/>
                  <a:gd name="connsiteX1260" fmla="*/ 6537801 w 8526188"/>
                  <a:gd name="connsiteY1260" fmla="*/ 1021601 h 1476866"/>
                  <a:gd name="connsiteX1261" fmla="*/ 6510048 w 8526188"/>
                  <a:gd name="connsiteY1261" fmla="*/ 1026961 h 1476866"/>
                  <a:gd name="connsiteX1262" fmla="*/ 6514517 w 8526188"/>
                  <a:gd name="connsiteY1262" fmla="*/ 1020107 h 1476866"/>
                  <a:gd name="connsiteX1263" fmla="*/ 6527878 w 8526188"/>
                  <a:gd name="connsiteY1263" fmla="*/ 1003611 h 1476866"/>
                  <a:gd name="connsiteX1264" fmla="*/ 6527766 w 8526188"/>
                  <a:gd name="connsiteY1264" fmla="*/ 1003390 h 1476866"/>
                  <a:gd name="connsiteX1265" fmla="*/ 6499068 w 8526188"/>
                  <a:gd name="connsiteY1265" fmla="*/ 994087 h 1476866"/>
                  <a:gd name="connsiteX1266" fmla="*/ 6459564 w 8526188"/>
                  <a:gd name="connsiteY1266" fmla="*/ 978910 h 1476866"/>
                  <a:gd name="connsiteX1267" fmla="*/ 6455660 w 8526188"/>
                  <a:gd name="connsiteY1267" fmla="*/ 980177 h 1476866"/>
                  <a:gd name="connsiteX1268" fmla="*/ 6441708 w 8526188"/>
                  <a:gd name="connsiteY1268" fmla="*/ 983392 h 1476866"/>
                  <a:gd name="connsiteX1269" fmla="*/ 6469857 w 8526188"/>
                  <a:gd name="connsiteY1269" fmla="*/ 1007389 h 1476866"/>
                  <a:gd name="connsiteX1270" fmla="*/ 6510049 w 8526188"/>
                  <a:gd name="connsiteY1270" fmla="*/ 1048420 h 1476866"/>
                  <a:gd name="connsiteX1271" fmla="*/ 6579498 w 8526188"/>
                  <a:gd name="connsiteY1271" fmla="*/ 1160770 h 1476866"/>
                  <a:gd name="connsiteX1272" fmla="*/ 6461533 w 8526188"/>
                  <a:gd name="connsiteY1272" fmla="*/ 1058122 h 1476866"/>
                  <a:gd name="connsiteX1273" fmla="*/ 6416893 w 8526188"/>
                  <a:gd name="connsiteY1273" fmla="*/ 996540 h 1476866"/>
                  <a:gd name="connsiteX1274" fmla="*/ 6413289 w 8526188"/>
                  <a:gd name="connsiteY1274" fmla="*/ 989942 h 1476866"/>
                  <a:gd name="connsiteX1275" fmla="*/ 6409955 w 8526188"/>
                  <a:gd name="connsiteY1275" fmla="*/ 990710 h 1476866"/>
                  <a:gd name="connsiteX1276" fmla="*/ 6412156 w 8526188"/>
                  <a:gd name="connsiteY1276" fmla="*/ 987867 h 1476866"/>
                  <a:gd name="connsiteX1277" fmla="*/ 6403672 w 8526188"/>
                  <a:gd name="connsiteY1277" fmla="*/ 972334 h 1476866"/>
                  <a:gd name="connsiteX1278" fmla="*/ 6395682 w 8526188"/>
                  <a:gd name="connsiteY1278" fmla="*/ 954996 h 1476866"/>
                  <a:gd name="connsiteX1279" fmla="*/ 6393607 w 8526188"/>
                  <a:gd name="connsiteY1279" fmla="*/ 949677 h 1476866"/>
                  <a:gd name="connsiteX1280" fmla="*/ 6372430 w 8526188"/>
                  <a:gd name="connsiteY1280" fmla="*/ 939608 h 1476866"/>
                  <a:gd name="connsiteX1281" fmla="*/ 6370748 w 8526188"/>
                  <a:gd name="connsiteY1281" fmla="*/ 940353 h 1476866"/>
                  <a:gd name="connsiteX1282" fmla="*/ 6340140 w 8526188"/>
                  <a:gd name="connsiteY1282" fmla="*/ 949748 h 1476866"/>
                  <a:gd name="connsiteX1283" fmla="*/ 6369810 w 8526188"/>
                  <a:gd name="connsiteY1283" fmla="*/ 971877 h 1476866"/>
                  <a:gd name="connsiteX1284" fmla="*/ 6407409 w 8526188"/>
                  <a:gd name="connsiteY1284" fmla="*/ 1006028 h 1476866"/>
                  <a:gd name="connsiteX1285" fmla="*/ 6390062 w 8526188"/>
                  <a:gd name="connsiteY1285" fmla="*/ 1001090 h 1476866"/>
                  <a:gd name="connsiteX1286" fmla="*/ 6350916 w 8526188"/>
                  <a:gd name="connsiteY1286" fmla="*/ 988399 h 1476866"/>
                  <a:gd name="connsiteX1287" fmla="*/ 6357574 w 8526188"/>
                  <a:gd name="connsiteY1287" fmla="*/ 994222 h 1476866"/>
                  <a:gd name="connsiteX1288" fmla="*/ 6401278 w 8526188"/>
                  <a:gd name="connsiteY1288" fmla="*/ 1039217 h 1476866"/>
                  <a:gd name="connsiteX1289" fmla="*/ 6479405 w 8526188"/>
                  <a:gd name="connsiteY1289" fmla="*/ 1161268 h 1476866"/>
                  <a:gd name="connsiteX1290" fmla="*/ 6352762 w 8526188"/>
                  <a:gd name="connsiteY1290" fmla="*/ 1048411 h 1476866"/>
                  <a:gd name="connsiteX1291" fmla="*/ 6316638 w 8526188"/>
                  <a:gd name="connsiteY1291" fmla="*/ 1001979 h 1476866"/>
                  <a:gd name="connsiteX1292" fmla="*/ 6295077 w 8526188"/>
                  <a:gd name="connsiteY1292" fmla="*/ 967310 h 1476866"/>
                  <a:gd name="connsiteX1293" fmla="*/ 6282023 w 8526188"/>
                  <a:gd name="connsiteY1293" fmla="*/ 962295 h 1476866"/>
                  <a:gd name="connsiteX1294" fmla="*/ 6235319 w 8526188"/>
                  <a:gd name="connsiteY1294" fmla="*/ 940087 h 1476866"/>
                  <a:gd name="connsiteX1295" fmla="*/ 6239584 w 8526188"/>
                  <a:gd name="connsiteY1295" fmla="*/ 944556 h 1476866"/>
                  <a:gd name="connsiteX1296" fmla="*/ 6297098 w 8526188"/>
                  <a:gd name="connsiteY1296" fmla="*/ 1023392 h 1476866"/>
                  <a:gd name="connsiteX1297" fmla="*/ 6332335 w 8526188"/>
                  <a:gd name="connsiteY1297" fmla="*/ 1135742 h 1476866"/>
                  <a:gd name="connsiteX1298" fmla="*/ 6242966 w 8526188"/>
                  <a:gd name="connsiteY1298" fmla="*/ 1024416 h 1476866"/>
                  <a:gd name="connsiteX1299" fmla="*/ 6212518 w 8526188"/>
                  <a:gd name="connsiteY1299" fmla="*/ 945068 h 1476866"/>
                  <a:gd name="connsiteX1300" fmla="*/ 6209531 w 8526188"/>
                  <a:gd name="connsiteY1300" fmla="*/ 927457 h 1476866"/>
                  <a:gd name="connsiteX1301" fmla="*/ 6124092 w 8526188"/>
                  <a:gd name="connsiteY1301" fmla="*/ 873091 h 1476866"/>
                  <a:gd name="connsiteX1302" fmla="*/ 6075303 w 8526188"/>
                  <a:gd name="connsiteY1302" fmla="*/ 832185 h 1476866"/>
                  <a:gd name="connsiteX1303" fmla="*/ 6070802 w 8526188"/>
                  <a:gd name="connsiteY1303" fmla="*/ 827707 h 1476866"/>
                  <a:gd name="connsiteX1304" fmla="*/ 6020256 w 8526188"/>
                  <a:gd name="connsiteY1304" fmla="*/ 839099 h 1476866"/>
                  <a:gd name="connsiteX1305" fmla="*/ 5949334 w 8526188"/>
                  <a:gd name="connsiteY1305" fmla="*/ 849248 h 1476866"/>
                  <a:gd name="connsiteX1306" fmla="*/ 6105091 w 8526188"/>
                  <a:gd name="connsiteY1306" fmla="*/ 748140 h 1476866"/>
                  <a:gd name="connsiteX1307" fmla="*/ 6324681 w 8526188"/>
                  <a:gd name="connsiteY1307" fmla="*/ 696046 h 1476866"/>
                  <a:gd name="connsiteX1308" fmla="*/ 6168925 w 8526188"/>
                  <a:gd name="connsiteY1308" fmla="*/ 797163 h 1476866"/>
                  <a:gd name="connsiteX1309" fmla="*/ 6090881 w 8526188"/>
                  <a:gd name="connsiteY1309" fmla="*/ 823182 h 1476866"/>
                  <a:gd name="connsiteX1310" fmla="*/ 6077812 w 8526188"/>
                  <a:gd name="connsiteY1310" fmla="*/ 826127 h 1476866"/>
                  <a:gd name="connsiteX1311" fmla="*/ 6083115 w 8526188"/>
                  <a:gd name="connsiteY1311" fmla="*/ 827637 h 1476866"/>
                  <a:gd name="connsiteX1312" fmla="*/ 6089801 w 8526188"/>
                  <a:gd name="connsiteY1312" fmla="*/ 829804 h 1476866"/>
                  <a:gd name="connsiteX1313" fmla="*/ 6093549 w 8526188"/>
                  <a:gd name="connsiteY1313" fmla="*/ 828263 h 1476866"/>
                  <a:gd name="connsiteX1314" fmla="*/ 6281265 w 8526188"/>
                  <a:gd name="connsiteY1314" fmla="*/ 774690 h 1476866"/>
                  <a:gd name="connsiteX1315" fmla="*/ 6508518 w 8526188"/>
                  <a:gd name="connsiteY1315" fmla="*/ 753756 h 1476866"/>
                  <a:gd name="connsiteX1316" fmla="*/ 6305785 w 8526188"/>
                  <a:gd name="connsiteY1316" fmla="*/ 813504 h 1476866"/>
                  <a:gd name="connsiteX1317" fmla="*/ 6147728 w 8526188"/>
                  <a:gd name="connsiteY1317" fmla="*/ 832395 h 1476866"/>
                  <a:gd name="connsiteX1318" fmla="*/ 6101961 w 8526188"/>
                  <a:gd name="connsiteY1318" fmla="*/ 833746 h 1476866"/>
                  <a:gd name="connsiteX1319" fmla="*/ 6128326 w 8526188"/>
                  <a:gd name="connsiteY1319" fmla="*/ 842293 h 1476866"/>
                  <a:gd name="connsiteX1320" fmla="*/ 6261354 w 8526188"/>
                  <a:gd name="connsiteY1320" fmla="*/ 899811 h 1476866"/>
                  <a:gd name="connsiteX1321" fmla="*/ 6313443 w 8526188"/>
                  <a:gd name="connsiteY1321" fmla="*/ 931328 h 1476866"/>
                  <a:gd name="connsiteX1322" fmla="*/ 6332937 w 8526188"/>
                  <a:gd name="connsiteY1322" fmla="*/ 916540 h 1476866"/>
                  <a:gd name="connsiteX1323" fmla="*/ 6303362 w 8526188"/>
                  <a:gd name="connsiteY1323" fmla="*/ 898645 h 1476866"/>
                  <a:gd name="connsiteX1324" fmla="*/ 6219985 w 8526188"/>
                  <a:gd name="connsiteY1324" fmla="*/ 830352 h 1476866"/>
                  <a:gd name="connsiteX1325" fmla="*/ 6345371 w 8526188"/>
                  <a:gd name="connsiteY1325" fmla="*/ 874088 h 1476866"/>
                  <a:gd name="connsiteX1326" fmla="*/ 6372465 w 8526188"/>
                  <a:gd name="connsiteY1326" fmla="*/ 886971 h 1476866"/>
                  <a:gd name="connsiteX1327" fmla="*/ 6416489 w 8526188"/>
                  <a:gd name="connsiteY1327" fmla="*/ 867438 h 1476866"/>
                  <a:gd name="connsiteX1328" fmla="*/ 6458475 w 8526188"/>
                  <a:gd name="connsiteY1328" fmla="*/ 854551 h 1476866"/>
                  <a:gd name="connsiteX1329" fmla="*/ 6492696 w 8526188"/>
                  <a:gd name="connsiteY1329" fmla="*/ 847472 h 1476866"/>
                  <a:gd name="connsiteX1330" fmla="*/ 6440107 w 8526188"/>
                  <a:gd name="connsiteY1330" fmla="*/ 852176 h 1476866"/>
                  <a:gd name="connsiteX1331" fmla="*/ 6294036 w 8526188"/>
                  <a:gd name="connsiteY1331" fmla="*/ 852825 h 1476866"/>
                  <a:gd name="connsiteX1332" fmla="*/ 6512603 w 8526188"/>
                  <a:gd name="connsiteY1332" fmla="*/ 803802 h 1476866"/>
                  <a:gd name="connsiteX1333" fmla="*/ 6602467 w 8526188"/>
                  <a:gd name="connsiteY1333" fmla="*/ 795765 h 1476866"/>
                  <a:gd name="connsiteX1334" fmla="*/ 6667750 w 8526188"/>
                  <a:gd name="connsiteY1334" fmla="*/ 793817 h 1476866"/>
                  <a:gd name="connsiteX1335" fmla="*/ 6704202 w 8526188"/>
                  <a:gd name="connsiteY1335" fmla="*/ 758385 h 1476866"/>
                  <a:gd name="connsiteX1336" fmla="*/ 6788870 w 8526188"/>
                  <a:gd name="connsiteY1336" fmla="*/ 700647 h 1476866"/>
                  <a:gd name="connsiteX1337" fmla="*/ 6759789 w 8526188"/>
                  <a:gd name="connsiteY1337" fmla="*/ 774328 h 1476866"/>
                  <a:gd name="connsiteX1338" fmla="*/ 6744869 w 8526188"/>
                  <a:gd name="connsiteY1338" fmla="*/ 795033 h 1476866"/>
                  <a:gd name="connsiteX1339" fmla="*/ 6748534 w 8526188"/>
                  <a:gd name="connsiteY1339" fmla="*/ 795115 h 1476866"/>
                  <a:gd name="connsiteX1340" fmla="*/ 6743649 w 8526188"/>
                  <a:gd name="connsiteY1340" fmla="*/ 796726 h 1476866"/>
                  <a:gd name="connsiteX1341" fmla="*/ 6728615 w 8526188"/>
                  <a:gd name="connsiteY1341" fmla="*/ 817589 h 1476866"/>
                  <a:gd name="connsiteX1342" fmla="*/ 6646205 w 8526188"/>
                  <a:gd name="connsiteY1342" fmla="*/ 888831 h 1476866"/>
                  <a:gd name="connsiteX1343" fmla="*/ 6630894 w 8526188"/>
                  <a:gd name="connsiteY1343" fmla="*/ 898537 h 1476866"/>
                  <a:gd name="connsiteX1344" fmla="*/ 6635416 w 8526188"/>
                  <a:gd name="connsiteY1344" fmla="*/ 900002 h 1476866"/>
                  <a:gd name="connsiteX1345" fmla="*/ 6691201 w 8526188"/>
                  <a:gd name="connsiteY1345" fmla="*/ 921434 h 1476866"/>
                  <a:gd name="connsiteX1346" fmla="*/ 6713297 w 8526188"/>
                  <a:gd name="connsiteY1346" fmla="*/ 917166 h 1476866"/>
                  <a:gd name="connsiteX1347" fmla="*/ 6708828 w 8526188"/>
                  <a:gd name="connsiteY1347" fmla="*/ 924020 h 1476866"/>
                  <a:gd name="connsiteX1348" fmla="*/ 6705815 w 8526188"/>
                  <a:gd name="connsiteY1348" fmla="*/ 927740 h 1476866"/>
                  <a:gd name="connsiteX1349" fmla="*/ 6764664 w 8526188"/>
                  <a:gd name="connsiteY1349" fmla="*/ 955722 h 1476866"/>
                  <a:gd name="connsiteX1350" fmla="*/ 6775072 w 8526188"/>
                  <a:gd name="connsiteY1350" fmla="*/ 951266 h 1476866"/>
                  <a:gd name="connsiteX1351" fmla="*/ 6819032 w 8526188"/>
                  <a:gd name="connsiteY1351" fmla="*/ 938675 h 1476866"/>
                  <a:gd name="connsiteX1352" fmla="*/ 6788563 w 8526188"/>
                  <a:gd name="connsiteY1352" fmla="*/ 919961 h 1476866"/>
                  <a:gd name="connsiteX1353" fmla="*/ 6758848 w 8526188"/>
                  <a:gd name="connsiteY1353" fmla="*/ 897121 h 1476866"/>
                  <a:gd name="connsiteX1354" fmla="*/ 6755173 w 8526188"/>
                  <a:gd name="connsiteY1354" fmla="*/ 899294 h 1476866"/>
                  <a:gd name="connsiteX1355" fmla="*/ 6756288 w 8526188"/>
                  <a:gd name="connsiteY1355" fmla="*/ 895153 h 1476866"/>
                  <a:gd name="connsiteX1356" fmla="*/ 6747319 w 8526188"/>
                  <a:gd name="connsiteY1356" fmla="*/ 888259 h 1476866"/>
                  <a:gd name="connsiteX1357" fmla="*/ 6713804 w 8526188"/>
                  <a:gd name="connsiteY1357" fmla="*/ 856403 h 1476866"/>
                  <a:gd name="connsiteX1358" fmla="*/ 6729994 w 8526188"/>
                  <a:gd name="connsiteY1358" fmla="*/ 860720 h 1476866"/>
                  <a:gd name="connsiteX1359" fmla="*/ 6764465 w 8526188"/>
                  <a:gd name="connsiteY1359" fmla="*/ 871352 h 1476866"/>
                  <a:gd name="connsiteX1360" fmla="*/ 6768577 w 8526188"/>
                  <a:gd name="connsiteY1360" fmla="*/ 860290 h 1476866"/>
                  <a:gd name="connsiteX1361" fmla="*/ 6824115 w 8526188"/>
                  <a:gd name="connsiteY1361" fmla="*/ 772642 h 1476866"/>
                  <a:gd name="connsiteX1362" fmla="*/ 6958929 w 8526188"/>
                  <a:gd name="connsiteY1362" fmla="*/ 664894 h 1476866"/>
                  <a:gd name="connsiteX1363" fmla="*/ 6889996 w 8526188"/>
                  <a:gd name="connsiteY1363" fmla="*/ 791537 h 1476866"/>
                  <a:gd name="connsiteX1364" fmla="*/ 6801517 w 8526188"/>
                  <a:gd name="connsiteY1364" fmla="*/ 869547 h 1476866"/>
                  <a:gd name="connsiteX1365" fmla="*/ 6786904 w 8526188"/>
                  <a:gd name="connsiteY1365" fmla="*/ 879219 h 1476866"/>
                  <a:gd name="connsiteX1366" fmla="*/ 6830358 w 8526188"/>
                  <a:gd name="connsiteY1366" fmla="*/ 895397 h 1476866"/>
                  <a:gd name="connsiteX1367" fmla="*/ 6895096 w 8526188"/>
                  <a:gd name="connsiteY1367" fmla="*/ 925853 h 1476866"/>
                  <a:gd name="connsiteX1368" fmla="*/ 6922464 w 8526188"/>
                  <a:gd name="connsiteY1368" fmla="*/ 942664 h 1476866"/>
                  <a:gd name="connsiteX1369" fmla="*/ 6944764 w 8526188"/>
                  <a:gd name="connsiteY1369" fmla="*/ 933321 h 1476866"/>
                  <a:gd name="connsiteX1370" fmla="*/ 6972421 w 8526188"/>
                  <a:gd name="connsiteY1370" fmla="*/ 925155 h 1476866"/>
                  <a:gd name="connsiteX1371" fmla="*/ 6951406 w 8526188"/>
                  <a:gd name="connsiteY1371" fmla="*/ 912440 h 1476866"/>
                  <a:gd name="connsiteX1372" fmla="*/ 6913737 w 8526188"/>
                  <a:gd name="connsiteY1372" fmla="*/ 884345 h 1476866"/>
                  <a:gd name="connsiteX1373" fmla="*/ 6897404 w 8526188"/>
                  <a:gd name="connsiteY1373" fmla="*/ 894362 h 1476866"/>
                  <a:gd name="connsiteX1374" fmla="*/ 6885395 w 8526188"/>
                  <a:gd name="connsiteY1374" fmla="*/ 900826 h 1476866"/>
                  <a:gd name="connsiteX1375" fmla="*/ 6887110 w 8526188"/>
                  <a:gd name="connsiteY1375" fmla="*/ 891418 h 1476866"/>
                  <a:gd name="connsiteX1376" fmla="*/ 6894052 w 8526188"/>
                  <a:gd name="connsiteY1376" fmla="*/ 868124 h 1476866"/>
                  <a:gd name="connsiteX1377" fmla="*/ 6877565 w 8526188"/>
                  <a:gd name="connsiteY1377" fmla="*/ 853634 h 1476866"/>
                  <a:gd name="connsiteX1378" fmla="*/ 6868030 w 8526188"/>
                  <a:gd name="connsiteY1378" fmla="*/ 844147 h 1476866"/>
                  <a:gd name="connsiteX1379" fmla="*/ 6885377 w 8526188"/>
                  <a:gd name="connsiteY1379" fmla="*/ 849087 h 1476866"/>
                  <a:gd name="connsiteX1380" fmla="*/ 6900407 w 8526188"/>
                  <a:gd name="connsiteY1380" fmla="*/ 853960 h 1476866"/>
                  <a:gd name="connsiteX1381" fmla="*/ 6911030 w 8526188"/>
                  <a:gd name="connsiteY1381" fmla="*/ 831241 h 1476866"/>
                  <a:gd name="connsiteX1382" fmla="*/ 6940035 w 8526188"/>
                  <a:gd name="connsiteY1382" fmla="*/ 790523 h 1476866"/>
                  <a:gd name="connsiteX1383" fmla="*/ 7060555 w 8526188"/>
                  <a:gd name="connsiteY1383" fmla="*/ 698600 h 1476866"/>
                  <a:gd name="connsiteX1384" fmla="*/ 7005916 w 8526188"/>
                  <a:gd name="connsiteY1384" fmla="*/ 808903 h 1476866"/>
                  <a:gd name="connsiteX1385" fmla="*/ 6994591 w 8526188"/>
                  <a:gd name="connsiteY1385" fmla="*/ 819870 h 1476866"/>
                  <a:gd name="connsiteX1386" fmla="*/ 7005045 w 8526188"/>
                  <a:gd name="connsiteY1386" fmla="*/ 822490 h 1476866"/>
                  <a:gd name="connsiteX1387" fmla="*/ 7045173 w 8526188"/>
                  <a:gd name="connsiteY1387" fmla="*/ 834316 h 1476866"/>
                  <a:gd name="connsiteX1388" fmla="*/ 7053213 w 8526188"/>
                  <a:gd name="connsiteY1388" fmla="*/ 837230 h 1476866"/>
                  <a:gd name="connsiteX1389" fmla="*/ 7070044 w 8526188"/>
                  <a:gd name="connsiteY1389" fmla="*/ 800070 h 1476866"/>
                  <a:gd name="connsiteX1390" fmla="*/ 7101923 w 8526188"/>
                  <a:gd name="connsiteY1390" fmla="*/ 754770 h 1476866"/>
                  <a:gd name="connsiteX1391" fmla="*/ 7237244 w 8526188"/>
                  <a:gd name="connsiteY1391" fmla="*/ 653662 h 1476866"/>
                  <a:gd name="connsiteX1392" fmla="*/ 423864 w 8526188"/>
                  <a:gd name="connsiteY1392" fmla="*/ 653154 h 1476866"/>
                  <a:gd name="connsiteX1393" fmla="*/ 643456 w 8526188"/>
                  <a:gd name="connsiteY1393" fmla="*/ 705248 h 1476866"/>
                  <a:gd name="connsiteX1394" fmla="*/ 799212 w 8526188"/>
                  <a:gd name="connsiteY1394" fmla="*/ 806357 h 1476866"/>
                  <a:gd name="connsiteX1395" fmla="*/ 728290 w 8526188"/>
                  <a:gd name="connsiteY1395" fmla="*/ 796207 h 1476866"/>
                  <a:gd name="connsiteX1396" fmla="*/ 677730 w 8526188"/>
                  <a:gd name="connsiteY1396" fmla="*/ 784810 h 1476866"/>
                  <a:gd name="connsiteX1397" fmla="*/ 673233 w 8526188"/>
                  <a:gd name="connsiteY1397" fmla="*/ 789284 h 1476866"/>
                  <a:gd name="connsiteX1398" fmla="*/ 536714 w 8526188"/>
                  <a:gd name="connsiteY1398" fmla="*/ 886014 h 1476866"/>
                  <a:gd name="connsiteX1399" fmla="*/ 341127 w 8526188"/>
                  <a:gd name="connsiteY1399" fmla="*/ 963127 h 1476866"/>
                  <a:gd name="connsiteX1400" fmla="*/ 487182 w 8526188"/>
                  <a:gd name="connsiteY1400" fmla="*/ 856910 h 1476866"/>
                  <a:gd name="connsiteX1401" fmla="*/ 620210 w 8526188"/>
                  <a:gd name="connsiteY1401" fmla="*/ 799396 h 1476866"/>
                  <a:gd name="connsiteX1402" fmla="*/ 646556 w 8526188"/>
                  <a:gd name="connsiteY1402" fmla="*/ 790854 h 1476866"/>
                  <a:gd name="connsiteX1403" fmla="*/ 600810 w 8526188"/>
                  <a:gd name="connsiteY1403" fmla="*/ 789503 h 1476866"/>
                  <a:gd name="connsiteX1404" fmla="*/ 442761 w 8526188"/>
                  <a:gd name="connsiteY1404" fmla="*/ 770612 h 1476866"/>
                  <a:gd name="connsiteX1405" fmla="*/ 240019 w 8526188"/>
                  <a:gd name="connsiteY1405" fmla="*/ 710864 h 1476866"/>
                  <a:gd name="connsiteX1406" fmla="*/ 467272 w 8526188"/>
                  <a:gd name="connsiteY1406" fmla="*/ 731798 h 1476866"/>
                  <a:gd name="connsiteX1407" fmla="*/ 655061 w 8526188"/>
                  <a:gd name="connsiteY1407" fmla="*/ 785369 h 1476866"/>
                  <a:gd name="connsiteX1408" fmla="*/ 658758 w 8526188"/>
                  <a:gd name="connsiteY1408" fmla="*/ 786897 h 1476866"/>
                  <a:gd name="connsiteX1409" fmla="*/ 665421 w 8526188"/>
                  <a:gd name="connsiteY1409" fmla="*/ 784737 h 1476866"/>
                  <a:gd name="connsiteX1410" fmla="*/ 670716 w 8526188"/>
                  <a:gd name="connsiteY1410" fmla="*/ 783229 h 1476866"/>
                  <a:gd name="connsiteX1411" fmla="*/ 657665 w 8526188"/>
                  <a:gd name="connsiteY1411" fmla="*/ 780287 h 1476866"/>
                  <a:gd name="connsiteX1412" fmla="*/ 579621 w 8526188"/>
                  <a:gd name="connsiteY1412" fmla="*/ 754263 h 1476866"/>
                  <a:gd name="connsiteX1413" fmla="*/ 423864 w 8526188"/>
                  <a:gd name="connsiteY1413" fmla="*/ 653154 h 1476866"/>
                  <a:gd name="connsiteX1414" fmla="*/ 5596460 w 8526188"/>
                  <a:gd name="connsiteY1414" fmla="*/ 648553 h 1476866"/>
                  <a:gd name="connsiteX1415" fmla="*/ 5579603 w 8526188"/>
                  <a:gd name="connsiteY1415" fmla="*/ 782860 h 1476866"/>
                  <a:gd name="connsiteX1416" fmla="*/ 5473465 w 8526188"/>
                  <a:gd name="connsiteY1416" fmla="*/ 890368 h 1476866"/>
                  <a:gd name="connsiteX1417" fmla="*/ 5467387 w 8526188"/>
                  <a:gd name="connsiteY1417" fmla="*/ 894199 h 1476866"/>
                  <a:gd name="connsiteX1418" fmla="*/ 5500155 w 8526188"/>
                  <a:gd name="connsiteY1418" fmla="*/ 905824 h 1476866"/>
                  <a:gd name="connsiteX1419" fmla="*/ 5568371 w 8526188"/>
                  <a:gd name="connsiteY1419" fmla="*/ 937085 h 1476866"/>
                  <a:gd name="connsiteX1420" fmla="*/ 5617197 w 8526188"/>
                  <a:gd name="connsiteY1420" fmla="*/ 967498 h 1476866"/>
                  <a:gd name="connsiteX1421" fmla="*/ 5641324 w 8526188"/>
                  <a:gd name="connsiteY1421" fmla="*/ 955082 h 1476866"/>
                  <a:gd name="connsiteX1422" fmla="*/ 5592286 w 8526188"/>
                  <a:gd name="connsiteY1422" fmla="*/ 922113 h 1476866"/>
                  <a:gd name="connsiteX1423" fmla="*/ 5559810 w 8526188"/>
                  <a:gd name="connsiteY1423" fmla="*/ 890044 h 1476866"/>
                  <a:gd name="connsiteX1424" fmla="*/ 5548465 w 8526188"/>
                  <a:gd name="connsiteY1424" fmla="*/ 874608 h 1476866"/>
                  <a:gd name="connsiteX1425" fmla="*/ 5547944 w 8526188"/>
                  <a:gd name="connsiteY1425" fmla="*/ 874791 h 1476866"/>
                  <a:gd name="connsiteX1426" fmla="*/ 5548117 w 8526188"/>
                  <a:gd name="connsiteY1426" fmla="*/ 874135 h 1476866"/>
                  <a:gd name="connsiteX1427" fmla="*/ 5542081 w 8526188"/>
                  <a:gd name="connsiteY1427" fmla="*/ 865923 h 1476866"/>
                  <a:gd name="connsiteX1428" fmla="*/ 5536703 w 8526188"/>
                  <a:gd name="connsiteY1428" fmla="*/ 856403 h 1476866"/>
                  <a:gd name="connsiteX1429" fmla="*/ 5552823 w 8526188"/>
                  <a:gd name="connsiteY1429" fmla="*/ 858830 h 1476866"/>
                  <a:gd name="connsiteX1430" fmla="*/ 5562628 w 8526188"/>
                  <a:gd name="connsiteY1430" fmla="*/ 834576 h 1476866"/>
                  <a:gd name="connsiteX1431" fmla="*/ 5630166 w 8526188"/>
                  <a:gd name="connsiteY1431" fmla="*/ 749162 h 1476866"/>
                  <a:gd name="connsiteX1432" fmla="*/ 5802255 w 8526188"/>
                  <a:gd name="connsiteY1432" fmla="*/ 656732 h 1476866"/>
                  <a:gd name="connsiteX1433" fmla="*/ 5720042 w 8526188"/>
                  <a:gd name="connsiteY1433" fmla="*/ 782352 h 1476866"/>
                  <a:gd name="connsiteX1434" fmla="*/ 5607756 w 8526188"/>
                  <a:gd name="connsiteY1434" fmla="*/ 851170 h 1476866"/>
                  <a:gd name="connsiteX1435" fmla="*/ 5577293 w 8526188"/>
                  <a:gd name="connsiteY1435" fmla="*/ 863745 h 1476866"/>
                  <a:gd name="connsiteX1436" fmla="*/ 5597409 w 8526188"/>
                  <a:gd name="connsiteY1436" fmla="*/ 867829 h 1476866"/>
                  <a:gd name="connsiteX1437" fmla="*/ 5717479 w 8526188"/>
                  <a:gd name="connsiteY1437" fmla="*/ 911042 h 1476866"/>
                  <a:gd name="connsiteX1438" fmla="*/ 5822681 w 8526188"/>
                  <a:gd name="connsiteY1438" fmla="*/ 1010112 h 1476866"/>
                  <a:gd name="connsiteX1439" fmla="*/ 5805565 w 8526188"/>
                  <a:gd name="connsiteY1439" fmla="*/ 1007535 h 1476866"/>
                  <a:gd name="connsiteX1440" fmla="*/ 5796348 w 8526188"/>
                  <a:gd name="connsiteY1440" fmla="*/ 1005664 h 1476866"/>
                  <a:gd name="connsiteX1441" fmla="*/ 5794989 w 8526188"/>
                  <a:gd name="connsiteY1441" fmla="*/ 1008456 h 1476866"/>
                  <a:gd name="connsiteX1442" fmla="*/ 5750677 w 8526188"/>
                  <a:gd name="connsiteY1442" fmla="*/ 1060160 h 1476866"/>
                  <a:gd name="connsiteX1443" fmla="*/ 5742945 w 8526188"/>
                  <a:gd name="connsiteY1443" fmla="*/ 1064051 h 1476866"/>
                  <a:gd name="connsiteX1444" fmla="*/ 5747843 w 8526188"/>
                  <a:gd name="connsiteY1444" fmla="*/ 1068531 h 1476866"/>
                  <a:gd name="connsiteX1445" fmla="*/ 5764017 w 8526188"/>
                  <a:gd name="connsiteY1445" fmla="*/ 1084736 h 1476866"/>
                  <a:gd name="connsiteX1446" fmla="*/ 5767119 w 8526188"/>
                  <a:gd name="connsiteY1446" fmla="*/ 1088282 h 1476866"/>
                  <a:gd name="connsiteX1447" fmla="*/ 5805833 w 8526188"/>
                  <a:gd name="connsiteY1447" fmla="*/ 1046880 h 1476866"/>
                  <a:gd name="connsiteX1448" fmla="*/ 5888054 w 8526188"/>
                  <a:gd name="connsiteY1448" fmla="*/ 1012667 h 1476866"/>
                  <a:gd name="connsiteX1449" fmla="*/ 5836477 w 8526188"/>
                  <a:gd name="connsiteY1449" fmla="*/ 1077017 h 1476866"/>
                  <a:gd name="connsiteX1450" fmla="*/ 5781578 w 8526188"/>
                  <a:gd name="connsiteY1450" fmla="*/ 1104273 h 1476866"/>
                  <a:gd name="connsiteX1451" fmla="*/ 5781194 w 8526188"/>
                  <a:gd name="connsiteY1451" fmla="*/ 1104371 h 1476866"/>
                  <a:gd name="connsiteX1452" fmla="*/ 5785648 w 8526188"/>
                  <a:gd name="connsiteY1452" fmla="*/ 1109462 h 1476866"/>
                  <a:gd name="connsiteX1453" fmla="*/ 5808378 w 8526188"/>
                  <a:gd name="connsiteY1453" fmla="*/ 1140842 h 1476866"/>
                  <a:gd name="connsiteX1454" fmla="*/ 5846169 w 8526188"/>
                  <a:gd name="connsiteY1454" fmla="*/ 1226641 h 1476866"/>
                  <a:gd name="connsiteX1455" fmla="*/ 5779274 w 8526188"/>
                  <a:gd name="connsiteY1455" fmla="*/ 1148505 h 1476866"/>
                  <a:gd name="connsiteX1456" fmla="*/ 5761091 w 8526188"/>
                  <a:gd name="connsiteY1456" fmla="*/ 1116142 h 1476866"/>
                  <a:gd name="connsiteX1457" fmla="*/ 5758542 w 8526188"/>
                  <a:gd name="connsiteY1457" fmla="*/ 1110138 h 1476866"/>
                  <a:gd name="connsiteX1458" fmla="*/ 5754255 w 8526188"/>
                  <a:gd name="connsiteY1458" fmla="*/ 1111230 h 1476866"/>
                  <a:gd name="connsiteX1459" fmla="*/ 5756731 w 8526188"/>
                  <a:gd name="connsiteY1459" fmla="*/ 1105874 h 1476866"/>
                  <a:gd name="connsiteX1460" fmla="*/ 5749465 w 8526188"/>
                  <a:gd name="connsiteY1460" fmla="*/ 1088758 h 1476866"/>
                  <a:gd name="connsiteX1461" fmla="*/ 5743295 w 8526188"/>
                  <a:gd name="connsiteY1461" fmla="*/ 1069800 h 1476866"/>
                  <a:gd name="connsiteX1462" fmla="*/ 5741953 w 8526188"/>
                  <a:gd name="connsiteY1462" fmla="*/ 1064551 h 1476866"/>
                  <a:gd name="connsiteX1463" fmla="*/ 5708477 w 8526188"/>
                  <a:gd name="connsiteY1463" fmla="*/ 1081398 h 1476866"/>
                  <a:gd name="connsiteX1464" fmla="*/ 5729836 w 8526188"/>
                  <a:gd name="connsiteY1464" fmla="*/ 1106926 h 1476866"/>
                  <a:gd name="connsiteX1465" fmla="*/ 5755786 w 8526188"/>
                  <a:gd name="connsiteY1465" fmla="*/ 1143396 h 1476866"/>
                  <a:gd name="connsiteX1466" fmla="*/ 5802255 w 8526188"/>
                  <a:gd name="connsiteY1466" fmla="*/ 1241959 h 1476866"/>
                  <a:gd name="connsiteX1467" fmla="*/ 5727180 w 8526188"/>
                  <a:gd name="connsiteY1467" fmla="*/ 1150552 h 1476866"/>
                  <a:gd name="connsiteX1468" fmla="*/ 5705700 w 8526188"/>
                  <a:gd name="connsiteY1468" fmla="*/ 1112960 h 1476866"/>
                  <a:gd name="connsiteX1469" fmla="*/ 5693780 w 8526188"/>
                  <a:gd name="connsiteY1469" fmla="*/ 1086944 h 1476866"/>
                  <a:gd name="connsiteX1470" fmla="*/ 5677142 w 8526188"/>
                  <a:gd name="connsiteY1470" fmla="*/ 1091311 h 1476866"/>
                  <a:gd name="connsiteX1471" fmla="*/ 5679815 w 8526188"/>
                  <a:gd name="connsiteY1471" fmla="*/ 1085822 h 1476866"/>
                  <a:gd name="connsiteX1472" fmla="*/ 5687883 w 8526188"/>
                  <a:gd name="connsiteY1472" fmla="*/ 1072408 h 1476866"/>
                  <a:gd name="connsiteX1473" fmla="*/ 5683232 w 8526188"/>
                  <a:gd name="connsiteY1473" fmla="*/ 1059993 h 1476866"/>
                  <a:gd name="connsiteX1474" fmla="*/ 5680711 w 8526188"/>
                  <a:gd name="connsiteY1474" fmla="*/ 1051989 h 1476866"/>
                  <a:gd name="connsiteX1475" fmla="*/ 5687702 w 8526188"/>
                  <a:gd name="connsiteY1475" fmla="*/ 1058876 h 1476866"/>
                  <a:gd name="connsiteX1476" fmla="*/ 5694095 w 8526188"/>
                  <a:gd name="connsiteY1476" fmla="*/ 1065693 h 1476866"/>
                  <a:gd name="connsiteX1477" fmla="*/ 5724127 w 8526188"/>
                  <a:gd name="connsiteY1477" fmla="*/ 1034117 h 1476866"/>
                  <a:gd name="connsiteX1478" fmla="*/ 5773341 w 8526188"/>
                  <a:gd name="connsiteY1478" fmla="*/ 1009350 h 1476866"/>
                  <a:gd name="connsiteX1479" fmla="*/ 5791293 w 8526188"/>
                  <a:gd name="connsiteY1479" fmla="*/ 1004638 h 1476866"/>
                  <a:gd name="connsiteX1480" fmla="*/ 5761975 w 8526188"/>
                  <a:gd name="connsiteY1480" fmla="*/ 998686 h 1476866"/>
                  <a:gd name="connsiteX1481" fmla="*/ 5734309 w 8526188"/>
                  <a:gd name="connsiteY1481" fmla="*/ 990734 h 1476866"/>
                  <a:gd name="connsiteX1482" fmla="*/ 5701138 w 8526188"/>
                  <a:gd name="connsiteY1482" fmla="*/ 1023907 h 1476866"/>
                  <a:gd name="connsiteX1483" fmla="*/ 5691252 w 8526188"/>
                  <a:gd name="connsiteY1483" fmla="*/ 1029131 h 1476866"/>
                  <a:gd name="connsiteX1484" fmla="*/ 5694404 w 8526188"/>
                  <a:gd name="connsiteY1484" fmla="*/ 1032236 h 1476866"/>
                  <a:gd name="connsiteX1485" fmla="*/ 5702678 w 8526188"/>
                  <a:gd name="connsiteY1485" fmla="*/ 1041771 h 1476866"/>
                  <a:gd name="connsiteX1486" fmla="*/ 5685308 w 8526188"/>
                  <a:gd name="connsiteY1486" fmla="*/ 1037511 h 1476866"/>
                  <a:gd name="connsiteX1487" fmla="*/ 5678893 w 8526188"/>
                  <a:gd name="connsiteY1487" fmla="*/ 1035661 h 1476866"/>
                  <a:gd name="connsiteX1488" fmla="*/ 5644967 w 8526188"/>
                  <a:gd name="connsiteY1488" fmla="*/ 1053587 h 1476866"/>
                  <a:gd name="connsiteX1489" fmla="*/ 5636446 w 8526188"/>
                  <a:gd name="connsiteY1489" fmla="*/ 1056300 h 1476866"/>
                  <a:gd name="connsiteX1490" fmla="*/ 5653282 w 8526188"/>
                  <a:gd name="connsiteY1490" fmla="*/ 1075927 h 1476866"/>
                  <a:gd name="connsiteX1491" fmla="*/ 5677142 w 8526188"/>
                  <a:gd name="connsiteY1491" fmla="*/ 1109183 h 1476866"/>
                  <a:gd name="connsiteX1492" fmla="*/ 5718502 w 8526188"/>
                  <a:gd name="connsiteY1492" fmla="*/ 1200082 h 1476866"/>
                  <a:gd name="connsiteX1493" fmla="*/ 5648536 w 8526188"/>
                  <a:gd name="connsiteY1493" fmla="*/ 1116846 h 1476866"/>
                  <a:gd name="connsiteX1494" fmla="*/ 5629150 w 8526188"/>
                  <a:gd name="connsiteY1494" fmla="*/ 1082393 h 1476866"/>
                  <a:gd name="connsiteX1495" fmla="*/ 5619962 w 8526188"/>
                  <a:gd name="connsiteY1495" fmla="*/ 1061549 h 1476866"/>
                  <a:gd name="connsiteX1496" fmla="*/ 5617901 w 8526188"/>
                  <a:gd name="connsiteY1496" fmla="*/ 1062206 h 1476866"/>
                  <a:gd name="connsiteX1497" fmla="*/ 5619220 w 8526188"/>
                  <a:gd name="connsiteY1497" fmla="*/ 1059865 h 1476866"/>
                  <a:gd name="connsiteX1498" fmla="*/ 5616368 w 8526188"/>
                  <a:gd name="connsiteY1498" fmla="*/ 1053396 h 1476866"/>
                  <a:gd name="connsiteX1499" fmla="*/ 5607176 w 8526188"/>
                  <a:gd name="connsiteY1499" fmla="*/ 1025946 h 1476866"/>
                  <a:gd name="connsiteX1500" fmla="*/ 5613799 w 8526188"/>
                  <a:gd name="connsiteY1500" fmla="*/ 1032202 h 1476866"/>
                  <a:gd name="connsiteX1501" fmla="*/ 5627766 w 8526188"/>
                  <a:gd name="connsiteY1501" fmla="*/ 1046577 h 1476866"/>
                  <a:gd name="connsiteX1502" fmla="*/ 5631689 w 8526188"/>
                  <a:gd name="connsiteY1502" fmla="*/ 1040755 h 1476866"/>
                  <a:gd name="connsiteX1503" fmla="*/ 5646207 w 8526188"/>
                  <a:gd name="connsiteY1503" fmla="*/ 1026237 h 1476866"/>
                  <a:gd name="connsiteX1504" fmla="*/ 5640313 w 8526188"/>
                  <a:gd name="connsiteY1504" fmla="*/ 1024538 h 1476866"/>
                  <a:gd name="connsiteX1505" fmla="*/ 5607007 w 8526188"/>
                  <a:gd name="connsiteY1505" fmla="*/ 1012722 h 1476866"/>
                  <a:gd name="connsiteX1506" fmla="*/ 5569772 w 8526188"/>
                  <a:gd name="connsiteY1506" fmla="*/ 1031885 h 1476866"/>
                  <a:gd name="connsiteX1507" fmla="*/ 5560260 w 8526188"/>
                  <a:gd name="connsiteY1507" fmla="*/ 1034633 h 1476866"/>
                  <a:gd name="connsiteX1508" fmla="*/ 5562114 w 8526188"/>
                  <a:gd name="connsiteY1508" fmla="*/ 1036610 h 1476866"/>
                  <a:gd name="connsiteX1509" fmla="*/ 5612294 w 8526188"/>
                  <a:gd name="connsiteY1509" fmla="*/ 1102036 h 1476866"/>
                  <a:gd name="connsiteX1510" fmla="*/ 5658763 w 8526188"/>
                  <a:gd name="connsiteY1510" fmla="*/ 1200599 h 1476866"/>
                  <a:gd name="connsiteX1511" fmla="*/ 5583688 w 8526188"/>
                  <a:gd name="connsiteY1511" fmla="*/ 1109192 h 1476866"/>
                  <a:gd name="connsiteX1512" fmla="*/ 5547814 w 8526188"/>
                  <a:gd name="connsiteY1512" fmla="*/ 1040185 h 1476866"/>
                  <a:gd name="connsiteX1513" fmla="*/ 5547153 w 8526188"/>
                  <a:gd name="connsiteY1513" fmla="*/ 1038420 h 1476866"/>
                  <a:gd name="connsiteX1514" fmla="*/ 5544366 w 8526188"/>
                  <a:gd name="connsiteY1514" fmla="*/ 1039226 h 1476866"/>
                  <a:gd name="connsiteX1515" fmla="*/ 5546149 w 8526188"/>
                  <a:gd name="connsiteY1515" fmla="*/ 1035741 h 1476866"/>
                  <a:gd name="connsiteX1516" fmla="*/ 5539740 w 8526188"/>
                  <a:gd name="connsiteY1516" fmla="*/ 1018633 h 1476866"/>
                  <a:gd name="connsiteX1517" fmla="*/ 5537219 w 8526188"/>
                  <a:gd name="connsiteY1517" fmla="*/ 1010629 h 1476866"/>
                  <a:gd name="connsiteX1518" fmla="*/ 5544209 w 8526188"/>
                  <a:gd name="connsiteY1518" fmla="*/ 1017516 h 1476866"/>
                  <a:gd name="connsiteX1519" fmla="*/ 5552050 w 8526188"/>
                  <a:gd name="connsiteY1519" fmla="*/ 1025878 h 1476866"/>
                  <a:gd name="connsiteX1520" fmla="*/ 5556430 w 8526188"/>
                  <a:gd name="connsiteY1520" fmla="*/ 1018863 h 1476866"/>
                  <a:gd name="connsiteX1521" fmla="*/ 5574059 w 8526188"/>
                  <a:gd name="connsiteY1521" fmla="*/ 1000587 h 1476866"/>
                  <a:gd name="connsiteX1522" fmla="*/ 5510154 w 8526188"/>
                  <a:gd name="connsiteY1522" fmla="*/ 971298 h 1476866"/>
                  <a:gd name="connsiteX1523" fmla="*/ 5375847 w 8526188"/>
                  <a:gd name="connsiteY1523" fmla="*/ 866612 h 1476866"/>
                  <a:gd name="connsiteX1524" fmla="*/ 5438212 w 8526188"/>
                  <a:gd name="connsiteY1524" fmla="*/ 883849 h 1476866"/>
                  <a:gd name="connsiteX1525" fmla="*/ 5458303 w 8526188"/>
                  <a:gd name="connsiteY1525" fmla="*/ 890976 h 1476866"/>
                  <a:gd name="connsiteX1526" fmla="*/ 5457498 w 8526188"/>
                  <a:gd name="connsiteY1526" fmla="*/ 887495 h 1476866"/>
                  <a:gd name="connsiteX1527" fmla="*/ 5476964 w 8526188"/>
                  <a:gd name="connsiteY1527" fmla="*/ 764480 h 1476866"/>
                  <a:gd name="connsiteX1528" fmla="*/ 5596460 w 8526188"/>
                  <a:gd name="connsiteY1528" fmla="*/ 648553 h 1476866"/>
                  <a:gd name="connsiteX1529" fmla="*/ 4882352 w 8526188"/>
                  <a:gd name="connsiteY1529" fmla="*/ 644257 h 1476866"/>
                  <a:gd name="connsiteX1530" fmla="*/ 4943306 w 8526188"/>
                  <a:gd name="connsiteY1530" fmla="*/ 647537 h 1476866"/>
                  <a:gd name="connsiteX1531" fmla="*/ 5092423 w 8526188"/>
                  <a:gd name="connsiteY1531" fmla="*/ 700646 h 1476866"/>
                  <a:gd name="connsiteX1532" fmla="*/ 4932581 w 8526188"/>
                  <a:gd name="connsiteY1532" fmla="*/ 711371 h 1476866"/>
                  <a:gd name="connsiteX1533" fmla="*/ 4783464 w 8526188"/>
                  <a:gd name="connsiteY1533" fmla="*/ 658262 h 1476866"/>
                  <a:gd name="connsiteX1534" fmla="*/ 4882352 w 8526188"/>
                  <a:gd name="connsiteY1534" fmla="*/ 644257 h 1476866"/>
                  <a:gd name="connsiteX1535" fmla="*/ 8101819 w 8526188"/>
                  <a:gd name="connsiteY1535" fmla="*/ 641406 h 1476866"/>
                  <a:gd name="connsiteX1536" fmla="*/ 7946062 w 8526188"/>
                  <a:gd name="connsiteY1536" fmla="*/ 742514 h 1476866"/>
                  <a:gd name="connsiteX1537" fmla="*/ 7868015 w 8526188"/>
                  <a:gd name="connsiteY1537" fmla="*/ 768538 h 1476866"/>
                  <a:gd name="connsiteX1538" fmla="*/ 7854941 w 8526188"/>
                  <a:gd name="connsiteY1538" fmla="*/ 771485 h 1476866"/>
                  <a:gd name="connsiteX1539" fmla="*/ 7860253 w 8526188"/>
                  <a:gd name="connsiteY1539" fmla="*/ 772998 h 1476866"/>
                  <a:gd name="connsiteX1540" fmla="*/ 7866911 w 8526188"/>
                  <a:gd name="connsiteY1540" fmla="*/ 775157 h 1476866"/>
                  <a:gd name="connsiteX1541" fmla="*/ 7870623 w 8526188"/>
                  <a:gd name="connsiteY1541" fmla="*/ 773622 h 1476866"/>
                  <a:gd name="connsiteX1542" fmla="*/ 8058419 w 8526188"/>
                  <a:gd name="connsiteY1542" fmla="*/ 720050 h 1476866"/>
                  <a:gd name="connsiteX1543" fmla="*/ 8285664 w 8526188"/>
                  <a:gd name="connsiteY1543" fmla="*/ 699116 h 1476866"/>
                  <a:gd name="connsiteX1544" fmla="*/ 8082931 w 8526188"/>
                  <a:gd name="connsiteY1544" fmla="*/ 758864 h 1476866"/>
                  <a:gd name="connsiteX1545" fmla="*/ 7924874 w 8526188"/>
                  <a:gd name="connsiteY1545" fmla="*/ 777755 h 1476866"/>
                  <a:gd name="connsiteX1546" fmla="*/ 7879094 w 8526188"/>
                  <a:gd name="connsiteY1546" fmla="*/ 779107 h 1476866"/>
                  <a:gd name="connsiteX1547" fmla="*/ 7905463 w 8526188"/>
                  <a:gd name="connsiteY1547" fmla="*/ 787657 h 1476866"/>
                  <a:gd name="connsiteX1548" fmla="*/ 8038492 w 8526188"/>
                  <a:gd name="connsiteY1548" fmla="*/ 845171 h 1476866"/>
                  <a:gd name="connsiteX1549" fmla="*/ 8184547 w 8526188"/>
                  <a:gd name="connsiteY1549" fmla="*/ 951388 h 1476866"/>
                  <a:gd name="connsiteX1550" fmla="*/ 7988961 w 8526188"/>
                  <a:gd name="connsiteY1550" fmla="*/ 874275 h 1476866"/>
                  <a:gd name="connsiteX1551" fmla="*/ 7852441 w 8526188"/>
                  <a:gd name="connsiteY1551" fmla="*/ 777545 h 1476866"/>
                  <a:gd name="connsiteX1552" fmla="*/ 7847937 w 8526188"/>
                  <a:gd name="connsiteY1552" fmla="*/ 773064 h 1476866"/>
                  <a:gd name="connsiteX1553" fmla="*/ 7797390 w 8526188"/>
                  <a:gd name="connsiteY1553" fmla="*/ 784458 h 1476866"/>
                  <a:gd name="connsiteX1554" fmla="*/ 7726472 w 8526188"/>
                  <a:gd name="connsiteY1554" fmla="*/ 794608 h 1476866"/>
                  <a:gd name="connsiteX1555" fmla="*/ 7882229 w 8526188"/>
                  <a:gd name="connsiteY1555" fmla="*/ 693491 h 1476866"/>
                  <a:gd name="connsiteX1556" fmla="*/ 8101819 w 8526188"/>
                  <a:gd name="connsiteY1556" fmla="*/ 641406 h 1476866"/>
                  <a:gd name="connsiteX1557" fmla="*/ 3780015 w 8526188"/>
                  <a:gd name="connsiteY1557" fmla="*/ 630333 h 1476866"/>
                  <a:gd name="connsiteX1558" fmla="*/ 3779724 w 8526188"/>
                  <a:gd name="connsiteY1558" fmla="*/ 639031 h 1476866"/>
                  <a:gd name="connsiteX1559" fmla="*/ 3782885 w 8526188"/>
                  <a:gd name="connsiteY1559" fmla="*/ 638555 h 1476866"/>
                  <a:gd name="connsiteX1560" fmla="*/ 596978 w 8526188"/>
                  <a:gd name="connsiteY1560" fmla="*/ 628126 h 1476866"/>
                  <a:gd name="connsiteX1561" fmla="*/ 731840 w 8526188"/>
                  <a:gd name="connsiteY1561" fmla="*/ 663459 h 1476866"/>
                  <a:gd name="connsiteX1562" fmla="*/ 791115 w 8526188"/>
                  <a:gd name="connsiteY1562" fmla="*/ 689041 h 1476866"/>
                  <a:gd name="connsiteX1563" fmla="*/ 765246 w 8526188"/>
                  <a:gd name="connsiteY1563" fmla="*/ 666683 h 1476866"/>
                  <a:gd name="connsiteX1564" fmla="*/ 733839 w 8526188"/>
                  <a:gd name="connsiteY1564" fmla="*/ 629657 h 1476866"/>
                  <a:gd name="connsiteX1565" fmla="*/ 940667 w 8526188"/>
                  <a:gd name="connsiteY1565" fmla="*/ 696045 h 1476866"/>
                  <a:gd name="connsiteX1566" fmla="*/ 1073949 w 8526188"/>
                  <a:gd name="connsiteY1566" fmla="*/ 806864 h 1476866"/>
                  <a:gd name="connsiteX1567" fmla="*/ 1046679 w 8526188"/>
                  <a:gd name="connsiteY1567" fmla="*/ 801445 h 1476866"/>
                  <a:gd name="connsiteX1568" fmla="*/ 1031689 w 8526188"/>
                  <a:gd name="connsiteY1568" fmla="*/ 825764 h 1476866"/>
                  <a:gd name="connsiteX1569" fmla="*/ 961598 w 8526188"/>
                  <a:gd name="connsiteY1569" fmla="*/ 901857 h 1476866"/>
                  <a:gd name="connsiteX1570" fmla="*/ 810950 w 8526188"/>
                  <a:gd name="connsiteY1570" fmla="*/ 990202 h 1476866"/>
                  <a:gd name="connsiteX1571" fmla="*/ 859211 w 8526188"/>
                  <a:gd name="connsiteY1571" fmla="*/ 919967 h 1476866"/>
                  <a:gd name="connsiteX1572" fmla="*/ 871507 w 8526188"/>
                  <a:gd name="connsiteY1572" fmla="*/ 908124 h 1476866"/>
                  <a:gd name="connsiteX1573" fmla="*/ 810200 w 8526188"/>
                  <a:gd name="connsiteY1573" fmla="*/ 937272 h 1476866"/>
                  <a:gd name="connsiteX1574" fmla="*/ 684815 w 8526188"/>
                  <a:gd name="connsiteY1574" fmla="*/ 981008 h 1476866"/>
                  <a:gd name="connsiteX1575" fmla="*/ 830869 w 8526188"/>
                  <a:gd name="connsiteY1575" fmla="*/ 874791 h 1476866"/>
                  <a:gd name="connsiteX1576" fmla="*/ 1026455 w 8526188"/>
                  <a:gd name="connsiteY1576" fmla="*/ 797678 h 1476866"/>
                  <a:gd name="connsiteX1577" fmla="*/ 1016983 w 8526188"/>
                  <a:gd name="connsiteY1577" fmla="*/ 807102 h 1476866"/>
                  <a:gd name="connsiteX1578" fmla="*/ 1033975 w 8526188"/>
                  <a:gd name="connsiteY1578" fmla="*/ 798921 h 1476866"/>
                  <a:gd name="connsiteX1579" fmla="*/ 1033286 w 8526188"/>
                  <a:gd name="connsiteY1579" fmla="*/ 798784 h 1476866"/>
                  <a:gd name="connsiteX1580" fmla="*/ 939087 w 8526188"/>
                  <a:gd name="connsiteY1580" fmla="*/ 771531 h 1476866"/>
                  <a:gd name="connsiteX1581" fmla="*/ 879813 w 8526188"/>
                  <a:gd name="connsiteY1581" fmla="*/ 745949 h 1476866"/>
                  <a:gd name="connsiteX1582" fmla="*/ 905680 w 8526188"/>
                  <a:gd name="connsiteY1582" fmla="*/ 768307 h 1476866"/>
                  <a:gd name="connsiteX1583" fmla="*/ 937089 w 8526188"/>
                  <a:gd name="connsiteY1583" fmla="*/ 805333 h 1476866"/>
                  <a:gd name="connsiteX1584" fmla="*/ 730269 w 8526188"/>
                  <a:gd name="connsiteY1584" fmla="*/ 738945 h 1476866"/>
                  <a:gd name="connsiteX1585" fmla="*/ 596978 w 8526188"/>
                  <a:gd name="connsiteY1585" fmla="*/ 628126 h 1476866"/>
                  <a:gd name="connsiteX1586" fmla="*/ 4745641 w 8526188"/>
                  <a:gd name="connsiteY1586" fmla="*/ 618600 h 1476866"/>
                  <a:gd name="connsiteX1587" fmla="*/ 4742782 w 8526188"/>
                  <a:gd name="connsiteY1587" fmla="*/ 626790 h 1476866"/>
                  <a:gd name="connsiteX1588" fmla="*/ 4745929 w 8526188"/>
                  <a:gd name="connsiteY1588" fmla="*/ 627254 h 1476866"/>
                  <a:gd name="connsiteX1589" fmla="*/ 7928707 w 8526188"/>
                  <a:gd name="connsiteY1589" fmla="*/ 616387 h 1476866"/>
                  <a:gd name="connsiteX1590" fmla="*/ 7795415 w 8526188"/>
                  <a:gd name="connsiteY1590" fmla="*/ 727206 h 1476866"/>
                  <a:gd name="connsiteX1591" fmla="*/ 7588596 w 8526188"/>
                  <a:gd name="connsiteY1591" fmla="*/ 793594 h 1476866"/>
                  <a:gd name="connsiteX1592" fmla="*/ 7620002 w 8526188"/>
                  <a:gd name="connsiteY1592" fmla="*/ 756568 h 1476866"/>
                  <a:gd name="connsiteX1593" fmla="*/ 7645865 w 8526188"/>
                  <a:gd name="connsiteY1593" fmla="*/ 734213 h 1476866"/>
                  <a:gd name="connsiteX1594" fmla="*/ 7586597 w 8526188"/>
                  <a:gd name="connsiteY1594" fmla="*/ 759792 h 1476866"/>
                  <a:gd name="connsiteX1595" fmla="*/ 7492398 w 8526188"/>
                  <a:gd name="connsiteY1595" fmla="*/ 787045 h 1476866"/>
                  <a:gd name="connsiteX1596" fmla="*/ 7491719 w 8526188"/>
                  <a:gd name="connsiteY1596" fmla="*/ 787180 h 1476866"/>
                  <a:gd name="connsiteX1597" fmla="*/ 7508703 w 8526188"/>
                  <a:gd name="connsiteY1597" fmla="*/ 795359 h 1476866"/>
                  <a:gd name="connsiteX1598" fmla="*/ 7499227 w 8526188"/>
                  <a:gd name="connsiteY1598" fmla="*/ 785930 h 1476866"/>
                  <a:gd name="connsiteX1599" fmla="*/ 7694813 w 8526188"/>
                  <a:gd name="connsiteY1599" fmla="*/ 863043 h 1476866"/>
                  <a:gd name="connsiteX1600" fmla="*/ 7840868 w 8526188"/>
                  <a:gd name="connsiteY1600" fmla="*/ 969260 h 1476866"/>
                  <a:gd name="connsiteX1601" fmla="*/ 7715482 w 8526188"/>
                  <a:gd name="connsiteY1601" fmla="*/ 925527 h 1476866"/>
                  <a:gd name="connsiteX1602" fmla="*/ 7654178 w 8526188"/>
                  <a:gd name="connsiteY1602" fmla="*/ 896377 h 1476866"/>
                  <a:gd name="connsiteX1603" fmla="*/ 7666471 w 8526188"/>
                  <a:gd name="connsiteY1603" fmla="*/ 908219 h 1476866"/>
                  <a:gd name="connsiteX1604" fmla="*/ 7714732 w 8526188"/>
                  <a:gd name="connsiteY1604" fmla="*/ 978453 h 1476866"/>
                  <a:gd name="connsiteX1605" fmla="*/ 7564075 w 8526188"/>
                  <a:gd name="connsiteY1605" fmla="*/ 890108 h 1476866"/>
                  <a:gd name="connsiteX1606" fmla="*/ 7493991 w 8526188"/>
                  <a:gd name="connsiteY1606" fmla="*/ 814016 h 1476866"/>
                  <a:gd name="connsiteX1607" fmla="*/ 7479008 w 8526188"/>
                  <a:gd name="connsiteY1607" fmla="*/ 789706 h 1476866"/>
                  <a:gd name="connsiteX1608" fmla="*/ 7451734 w 8526188"/>
                  <a:gd name="connsiteY1608" fmla="*/ 795125 h 1476866"/>
                  <a:gd name="connsiteX1609" fmla="*/ 7585017 w 8526188"/>
                  <a:gd name="connsiteY1609" fmla="*/ 684306 h 1476866"/>
                  <a:gd name="connsiteX1610" fmla="*/ 7791845 w 8526188"/>
                  <a:gd name="connsiteY1610" fmla="*/ 617918 h 1476866"/>
                  <a:gd name="connsiteX1611" fmla="*/ 7760438 w 8526188"/>
                  <a:gd name="connsiteY1611" fmla="*/ 654944 h 1476866"/>
                  <a:gd name="connsiteX1612" fmla="*/ 7734579 w 8526188"/>
                  <a:gd name="connsiteY1612" fmla="*/ 677294 h 1476866"/>
                  <a:gd name="connsiteX1613" fmla="*/ 7793840 w 8526188"/>
                  <a:gd name="connsiteY1613" fmla="*/ 651720 h 1476866"/>
                  <a:gd name="connsiteX1614" fmla="*/ 7928707 w 8526188"/>
                  <a:gd name="connsiteY1614" fmla="*/ 616387 h 1476866"/>
                  <a:gd name="connsiteX1615" fmla="*/ 946281 w 8526188"/>
                  <a:gd name="connsiteY1615" fmla="*/ 613832 h 1476866"/>
                  <a:gd name="connsiteX1616" fmla="*/ 1118378 w 8526188"/>
                  <a:gd name="connsiteY1616" fmla="*/ 706263 h 1476866"/>
                  <a:gd name="connsiteX1617" fmla="*/ 1185914 w 8526188"/>
                  <a:gd name="connsiteY1617" fmla="*/ 791676 h 1476866"/>
                  <a:gd name="connsiteX1618" fmla="*/ 1195715 w 8526188"/>
                  <a:gd name="connsiteY1618" fmla="*/ 815930 h 1476866"/>
                  <a:gd name="connsiteX1619" fmla="*/ 1211833 w 8526188"/>
                  <a:gd name="connsiteY1619" fmla="*/ 813503 h 1476866"/>
                  <a:gd name="connsiteX1620" fmla="*/ 1206455 w 8526188"/>
                  <a:gd name="connsiteY1620" fmla="*/ 823023 h 1476866"/>
                  <a:gd name="connsiteX1621" fmla="*/ 1200419 w 8526188"/>
                  <a:gd name="connsiteY1621" fmla="*/ 831234 h 1476866"/>
                  <a:gd name="connsiteX1622" fmla="*/ 1200593 w 8526188"/>
                  <a:gd name="connsiteY1622" fmla="*/ 831892 h 1476866"/>
                  <a:gd name="connsiteX1623" fmla="*/ 1200071 w 8526188"/>
                  <a:gd name="connsiteY1623" fmla="*/ 831709 h 1476866"/>
                  <a:gd name="connsiteX1624" fmla="*/ 1188725 w 8526188"/>
                  <a:gd name="connsiteY1624" fmla="*/ 847144 h 1476866"/>
                  <a:gd name="connsiteX1625" fmla="*/ 1106638 w 8526188"/>
                  <a:gd name="connsiteY1625" fmla="*/ 912573 h 1476866"/>
                  <a:gd name="connsiteX1626" fmla="*/ 925855 w 8526188"/>
                  <a:gd name="connsiteY1626" fmla="*/ 967213 h 1476866"/>
                  <a:gd name="connsiteX1627" fmla="*/ 1031057 w 8526188"/>
                  <a:gd name="connsiteY1627" fmla="*/ 868143 h 1476866"/>
                  <a:gd name="connsiteX1628" fmla="*/ 1151126 w 8526188"/>
                  <a:gd name="connsiteY1628" fmla="*/ 824929 h 1476866"/>
                  <a:gd name="connsiteX1629" fmla="*/ 1171242 w 8526188"/>
                  <a:gd name="connsiteY1629" fmla="*/ 820846 h 1476866"/>
                  <a:gd name="connsiteX1630" fmla="*/ 1140782 w 8526188"/>
                  <a:gd name="connsiteY1630" fmla="*/ 808272 h 1476866"/>
                  <a:gd name="connsiteX1631" fmla="*/ 1028502 w 8526188"/>
                  <a:gd name="connsiteY1631" fmla="*/ 739461 h 1476866"/>
                  <a:gd name="connsiteX1632" fmla="*/ 946281 w 8526188"/>
                  <a:gd name="connsiteY1632" fmla="*/ 613832 h 1476866"/>
                  <a:gd name="connsiteX1633" fmla="*/ 1152079 w 8526188"/>
                  <a:gd name="connsiteY1633" fmla="*/ 605661 h 1476866"/>
                  <a:gd name="connsiteX1634" fmla="*/ 1271584 w 8526188"/>
                  <a:gd name="connsiteY1634" fmla="*/ 721580 h 1476866"/>
                  <a:gd name="connsiteX1635" fmla="*/ 1291041 w 8526188"/>
                  <a:gd name="connsiteY1635" fmla="*/ 844597 h 1476866"/>
                  <a:gd name="connsiteX1636" fmla="*/ 1290108 w 8526188"/>
                  <a:gd name="connsiteY1636" fmla="*/ 848636 h 1476866"/>
                  <a:gd name="connsiteX1637" fmla="*/ 1310322 w 8526188"/>
                  <a:gd name="connsiteY1637" fmla="*/ 841465 h 1476866"/>
                  <a:gd name="connsiteX1638" fmla="*/ 1372691 w 8526188"/>
                  <a:gd name="connsiteY1638" fmla="*/ 824228 h 1476866"/>
                  <a:gd name="connsiteX1639" fmla="*/ 1238383 w 8526188"/>
                  <a:gd name="connsiteY1639" fmla="*/ 928915 h 1476866"/>
                  <a:gd name="connsiteX1640" fmla="*/ 1045858 w 8526188"/>
                  <a:gd name="connsiteY1640" fmla="*/ 999388 h 1476866"/>
                  <a:gd name="connsiteX1641" fmla="*/ 1180167 w 8526188"/>
                  <a:gd name="connsiteY1641" fmla="*/ 894702 h 1476866"/>
                  <a:gd name="connsiteX1642" fmla="*/ 1248377 w 8526188"/>
                  <a:gd name="connsiteY1642" fmla="*/ 863440 h 1476866"/>
                  <a:gd name="connsiteX1643" fmla="*/ 1281674 w 8526188"/>
                  <a:gd name="connsiteY1643" fmla="*/ 851628 h 1476866"/>
                  <a:gd name="connsiteX1644" fmla="*/ 1275075 w 8526188"/>
                  <a:gd name="connsiteY1644" fmla="*/ 847470 h 1476866"/>
                  <a:gd name="connsiteX1645" fmla="*/ 1168938 w 8526188"/>
                  <a:gd name="connsiteY1645" fmla="*/ 739968 h 1476866"/>
                  <a:gd name="connsiteX1646" fmla="*/ 1152079 w 8526188"/>
                  <a:gd name="connsiteY1646" fmla="*/ 605661 h 1476866"/>
                  <a:gd name="connsiteX1647" fmla="*/ 4022046 w 8526188"/>
                  <a:gd name="connsiteY1647" fmla="*/ 603107 h 1476866"/>
                  <a:gd name="connsiteX1648" fmla="*/ 4008766 w 8526188"/>
                  <a:gd name="connsiteY1648" fmla="*/ 747115 h 1476866"/>
                  <a:gd name="connsiteX1649" fmla="*/ 3936600 w 8526188"/>
                  <a:gd name="connsiteY1649" fmla="*/ 862664 h 1476866"/>
                  <a:gd name="connsiteX1650" fmla="*/ 3933571 w 8526188"/>
                  <a:gd name="connsiteY1650" fmla="*/ 865704 h 1476866"/>
                  <a:gd name="connsiteX1651" fmla="*/ 3950109 w 8526188"/>
                  <a:gd name="connsiteY1651" fmla="*/ 866485 h 1476866"/>
                  <a:gd name="connsiteX1652" fmla="*/ 3995495 w 8526188"/>
                  <a:gd name="connsiteY1652" fmla="*/ 873252 h 1476866"/>
                  <a:gd name="connsiteX1653" fmla="*/ 3851994 w 8526188"/>
                  <a:gd name="connsiteY1653" fmla="*/ 918706 h 1476866"/>
                  <a:gd name="connsiteX1654" fmla="*/ 3700323 w 8526188"/>
                  <a:gd name="connsiteY1654" fmla="*/ 913597 h 1476866"/>
                  <a:gd name="connsiteX1655" fmla="*/ 3843824 w 8526188"/>
                  <a:gd name="connsiteY1655" fmla="*/ 868143 h 1476866"/>
                  <a:gd name="connsiteX1656" fmla="*/ 3901778 w 8526188"/>
                  <a:gd name="connsiteY1656" fmla="*/ 864203 h 1476866"/>
                  <a:gd name="connsiteX1657" fmla="*/ 3926744 w 8526188"/>
                  <a:gd name="connsiteY1657" fmla="*/ 865382 h 1476866"/>
                  <a:gd name="connsiteX1658" fmla="*/ 3925988 w 8526188"/>
                  <a:gd name="connsiteY1658" fmla="*/ 859632 h 1476866"/>
                  <a:gd name="connsiteX1659" fmla="*/ 3940856 w 8526188"/>
                  <a:gd name="connsiteY1659" fmla="*/ 727712 h 1476866"/>
                  <a:gd name="connsiteX1660" fmla="*/ 4022046 w 8526188"/>
                  <a:gd name="connsiteY1660" fmla="*/ 603107 h 1476866"/>
                  <a:gd name="connsiteX1661" fmla="*/ 7579402 w 8526188"/>
                  <a:gd name="connsiteY1661" fmla="*/ 602084 h 1476866"/>
                  <a:gd name="connsiteX1662" fmla="*/ 7497180 w 8526188"/>
                  <a:gd name="connsiteY1662" fmla="*/ 727704 h 1476866"/>
                  <a:gd name="connsiteX1663" fmla="*/ 7384894 w 8526188"/>
                  <a:gd name="connsiteY1663" fmla="*/ 796522 h 1476866"/>
                  <a:gd name="connsiteX1664" fmla="*/ 7354601 w 8526188"/>
                  <a:gd name="connsiteY1664" fmla="*/ 809027 h 1476866"/>
                  <a:gd name="connsiteX1665" fmla="*/ 7375063 w 8526188"/>
                  <a:gd name="connsiteY1665" fmla="*/ 813181 h 1476866"/>
                  <a:gd name="connsiteX1666" fmla="*/ 7495132 w 8526188"/>
                  <a:gd name="connsiteY1666" fmla="*/ 856394 h 1476866"/>
                  <a:gd name="connsiteX1667" fmla="*/ 7600335 w 8526188"/>
                  <a:gd name="connsiteY1667" fmla="*/ 955464 h 1476866"/>
                  <a:gd name="connsiteX1668" fmla="*/ 7419559 w 8526188"/>
                  <a:gd name="connsiteY1668" fmla="*/ 900825 h 1476866"/>
                  <a:gd name="connsiteX1669" fmla="*/ 7337464 w 8526188"/>
                  <a:gd name="connsiteY1669" fmla="*/ 835396 h 1476866"/>
                  <a:gd name="connsiteX1670" fmla="*/ 7326013 w 8526188"/>
                  <a:gd name="connsiteY1670" fmla="*/ 819817 h 1476866"/>
                  <a:gd name="connsiteX1671" fmla="*/ 7325082 w 8526188"/>
                  <a:gd name="connsiteY1671" fmla="*/ 820143 h 1476866"/>
                  <a:gd name="connsiteX1672" fmla="*/ 7325391 w 8526188"/>
                  <a:gd name="connsiteY1672" fmla="*/ 818970 h 1476866"/>
                  <a:gd name="connsiteX1673" fmla="*/ 7319735 w 8526188"/>
                  <a:gd name="connsiteY1673" fmla="*/ 811275 h 1476866"/>
                  <a:gd name="connsiteX1674" fmla="*/ 7314357 w 8526188"/>
                  <a:gd name="connsiteY1674" fmla="*/ 801755 h 1476866"/>
                  <a:gd name="connsiteX1675" fmla="*/ 7329991 w 8526188"/>
                  <a:gd name="connsiteY1675" fmla="*/ 804109 h 1476866"/>
                  <a:gd name="connsiteX1676" fmla="*/ 7339766 w 8526188"/>
                  <a:gd name="connsiteY1676" fmla="*/ 779928 h 1476866"/>
                  <a:gd name="connsiteX1677" fmla="*/ 7407304 w 8526188"/>
                  <a:gd name="connsiteY1677" fmla="*/ 694514 h 1476866"/>
                  <a:gd name="connsiteX1678" fmla="*/ 7579402 w 8526188"/>
                  <a:gd name="connsiteY1678" fmla="*/ 602084 h 1476866"/>
                  <a:gd name="connsiteX1679" fmla="*/ 7373598 w 8526188"/>
                  <a:gd name="connsiteY1679" fmla="*/ 593914 h 1476866"/>
                  <a:gd name="connsiteX1680" fmla="*/ 7356741 w 8526188"/>
                  <a:gd name="connsiteY1680" fmla="*/ 728221 h 1476866"/>
                  <a:gd name="connsiteX1681" fmla="*/ 7250602 w 8526188"/>
                  <a:gd name="connsiteY1681" fmla="*/ 835729 h 1476866"/>
                  <a:gd name="connsiteX1682" fmla="*/ 7244010 w 8526188"/>
                  <a:gd name="connsiteY1682" fmla="*/ 839884 h 1476866"/>
                  <a:gd name="connsiteX1683" fmla="*/ 7277293 w 8526188"/>
                  <a:gd name="connsiteY1683" fmla="*/ 851692 h 1476866"/>
                  <a:gd name="connsiteX1684" fmla="*/ 7345509 w 8526188"/>
                  <a:gd name="connsiteY1684" fmla="*/ 882953 h 1476866"/>
                  <a:gd name="connsiteX1685" fmla="*/ 7479816 w 8526188"/>
                  <a:gd name="connsiteY1685" fmla="*/ 987639 h 1476866"/>
                  <a:gd name="connsiteX1686" fmla="*/ 7287292 w 8526188"/>
                  <a:gd name="connsiteY1686" fmla="*/ 917166 h 1476866"/>
                  <a:gd name="connsiteX1687" fmla="*/ 7152985 w 8526188"/>
                  <a:gd name="connsiteY1687" fmla="*/ 812480 h 1476866"/>
                  <a:gd name="connsiteX1688" fmla="*/ 7215350 w 8526188"/>
                  <a:gd name="connsiteY1688" fmla="*/ 829717 h 1476866"/>
                  <a:gd name="connsiteX1689" fmla="*/ 7235568 w 8526188"/>
                  <a:gd name="connsiteY1689" fmla="*/ 836889 h 1476866"/>
                  <a:gd name="connsiteX1690" fmla="*/ 7234636 w 8526188"/>
                  <a:gd name="connsiteY1690" fmla="*/ 832856 h 1476866"/>
                  <a:gd name="connsiteX1691" fmla="*/ 7254102 w 8526188"/>
                  <a:gd name="connsiteY1691" fmla="*/ 709841 h 1476866"/>
                  <a:gd name="connsiteX1692" fmla="*/ 7373598 w 8526188"/>
                  <a:gd name="connsiteY1692" fmla="*/ 593914 h 1476866"/>
                  <a:gd name="connsiteX1693" fmla="*/ 4503618 w 8526188"/>
                  <a:gd name="connsiteY1693" fmla="*/ 591359 h 1476866"/>
                  <a:gd name="connsiteX1694" fmla="*/ 4584816 w 8526188"/>
                  <a:gd name="connsiteY1694" fmla="*/ 715964 h 1476866"/>
                  <a:gd name="connsiteX1695" fmla="*/ 4599683 w 8526188"/>
                  <a:gd name="connsiteY1695" fmla="*/ 847884 h 1476866"/>
                  <a:gd name="connsiteX1696" fmla="*/ 4598928 w 8526188"/>
                  <a:gd name="connsiteY1696" fmla="*/ 853633 h 1476866"/>
                  <a:gd name="connsiteX1697" fmla="*/ 4623886 w 8526188"/>
                  <a:gd name="connsiteY1697" fmla="*/ 852454 h 1476866"/>
                  <a:gd name="connsiteX1698" fmla="*/ 4681840 w 8526188"/>
                  <a:gd name="connsiteY1698" fmla="*/ 856394 h 1476866"/>
                  <a:gd name="connsiteX1699" fmla="*/ 4825341 w 8526188"/>
                  <a:gd name="connsiteY1699" fmla="*/ 901848 h 1476866"/>
                  <a:gd name="connsiteX1700" fmla="*/ 4673669 w 8526188"/>
                  <a:gd name="connsiteY1700" fmla="*/ 906957 h 1476866"/>
                  <a:gd name="connsiteX1701" fmla="*/ 4530168 w 8526188"/>
                  <a:gd name="connsiteY1701" fmla="*/ 861503 h 1476866"/>
                  <a:gd name="connsiteX1702" fmla="*/ 4575555 w 8526188"/>
                  <a:gd name="connsiteY1702" fmla="*/ 854736 h 1476866"/>
                  <a:gd name="connsiteX1703" fmla="*/ 4592099 w 8526188"/>
                  <a:gd name="connsiteY1703" fmla="*/ 853955 h 1476866"/>
                  <a:gd name="connsiteX1704" fmla="*/ 4589070 w 8526188"/>
                  <a:gd name="connsiteY1704" fmla="*/ 850916 h 1476866"/>
                  <a:gd name="connsiteX1705" fmla="*/ 4516897 w 8526188"/>
                  <a:gd name="connsiteY1705" fmla="*/ 735367 h 1476866"/>
                  <a:gd name="connsiteX1706" fmla="*/ 4503618 w 8526188"/>
                  <a:gd name="connsiteY1706" fmla="*/ 591359 h 1476866"/>
                  <a:gd name="connsiteX1707" fmla="*/ 3475814 w 8526188"/>
                  <a:gd name="connsiteY1707" fmla="*/ 572119 h 1476866"/>
                  <a:gd name="connsiteX1708" fmla="*/ 3443548 w 8526188"/>
                  <a:gd name="connsiteY1708" fmla="*/ 579893 h 1476866"/>
                  <a:gd name="connsiteX1709" fmla="*/ 3436302 w 8526188"/>
                  <a:gd name="connsiteY1709" fmla="*/ 588804 h 1476866"/>
                  <a:gd name="connsiteX1710" fmla="*/ 3406036 w 8526188"/>
                  <a:gd name="connsiteY1710" fmla="*/ 612571 h 1476866"/>
                  <a:gd name="connsiteX1711" fmla="*/ 3450722 w 8526188"/>
                  <a:gd name="connsiteY1711" fmla="*/ 601804 h 1476866"/>
                  <a:gd name="connsiteX1712" fmla="*/ 3472046 w 8526188"/>
                  <a:gd name="connsiteY1712" fmla="*/ 575017 h 1476866"/>
                  <a:gd name="connsiteX1713" fmla="*/ 3593355 w 8526188"/>
                  <a:gd name="connsiteY1713" fmla="*/ 566664 h 1476866"/>
                  <a:gd name="connsiteX1714" fmla="*/ 3591105 w 8526188"/>
                  <a:gd name="connsiteY1714" fmla="*/ 573490 h 1476866"/>
                  <a:gd name="connsiteX1715" fmla="*/ 3584130 w 8526188"/>
                  <a:gd name="connsiteY1715" fmla="*/ 587567 h 1476866"/>
                  <a:gd name="connsiteX1716" fmla="*/ 3621752 w 8526188"/>
                  <a:gd name="connsiteY1716" fmla="*/ 588609 h 1476866"/>
                  <a:gd name="connsiteX1717" fmla="*/ 3599402 w 8526188"/>
                  <a:gd name="connsiteY1717" fmla="*/ 571954 h 1476866"/>
                  <a:gd name="connsiteX1718" fmla="*/ 5049838 w 8526188"/>
                  <a:gd name="connsiteY1718" fmla="*/ 560369 h 1476866"/>
                  <a:gd name="connsiteX1719" fmla="*/ 5053609 w 8526188"/>
                  <a:gd name="connsiteY1719" fmla="*/ 563270 h 1476866"/>
                  <a:gd name="connsiteX1720" fmla="*/ 5074938 w 8526188"/>
                  <a:gd name="connsiteY1720" fmla="*/ 590063 h 1476866"/>
                  <a:gd name="connsiteX1721" fmla="*/ 5119614 w 8526188"/>
                  <a:gd name="connsiteY1721" fmla="*/ 600829 h 1476866"/>
                  <a:gd name="connsiteX1722" fmla="*/ 5089352 w 8526188"/>
                  <a:gd name="connsiteY1722" fmla="*/ 577064 h 1476866"/>
                  <a:gd name="connsiteX1723" fmla="*/ 5082096 w 8526188"/>
                  <a:gd name="connsiteY1723" fmla="*/ 568141 h 1476866"/>
                  <a:gd name="connsiteX1724" fmla="*/ 4932179 w 8526188"/>
                  <a:gd name="connsiteY1724" fmla="*/ 555032 h 1476866"/>
                  <a:gd name="connsiteX1725" fmla="*/ 4926255 w 8526188"/>
                  <a:gd name="connsiteY1725" fmla="*/ 560214 h 1476866"/>
                  <a:gd name="connsiteX1726" fmla="*/ 4903164 w 8526188"/>
                  <a:gd name="connsiteY1726" fmla="*/ 577420 h 1476866"/>
                  <a:gd name="connsiteX1727" fmla="*/ 4922561 w 8526188"/>
                  <a:gd name="connsiteY1727" fmla="*/ 575530 h 1476866"/>
                  <a:gd name="connsiteX1728" fmla="*/ 4941035 w 8526188"/>
                  <a:gd name="connsiteY1728" fmla="*/ 575320 h 1476866"/>
                  <a:gd name="connsiteX1729" fmla="*/ 4934559 w 8526188"/>
                  <a:gd name="connsiteY1729" fmla="*/ 562249 h 1476866"/>
                  <a:gd name="connsiteX1730" fmla="*/ 3690047 w 8526188"/>
                  <a:gd name="connsiteY1730" fmla="*/ 552584 h 1476866"/>
                  <a:gd name="connsiteX1731" fmla="*/ 3693574 w 8526188"/>
                  <a:gd name="connsiteY1731" fmla="*/ 565945 h 1476866"/>
                  <a:gd name="connsiteX1732" fmla="*/ 3695963 w 8526188"/>
                  <a:gd name="connsiteY1732" fmla="*/ 591388 h 1476866"/>
                  <a:gd name="connsiteX1733" fmla="*/ 3706004 w 8526188"/>
                  <a:gd name="connsiteY1733" fmla="*/ 590531 h 1476866"/>
                  <a:gd name="connsiteX1734" fmla="*/ 3709758 w 8526188"/>
                  <a:gd name="connsiteY1734" fmla="*/ 590727 h 1476866"/>
                  <a:gd name="connsiteX1735" fmla="*/ 3703385 w 8526188"/>
                  <a:gd name="connsiteY1735" fmla="*/ 572472 h 1476866"/>
                  <a:gd name="connsiteX1736" fmla="*/ 3701334 w 8526188"/>
                  <a:gd name="connsiteY1736" fmla="*/ 556938 h 1476866"/>
                  <a:gd name="connsiteX1737" fmla="*/ 3697834 w 8526188"/>
                  <a:gd name="connsiteY1737" fmla="*/ 555992 h 1476866"/>
                  <a:gd name="connsiteX1738" fmla="*/ 3547111 w 8526188"/>
                  <a:gd name="connsiteY1738" fmla="*/ 550985 h 1476866"/>
                  <a:gd name="connsiteX1739" fmla="*/ 3518081 w 8526188"/>
                  <a:gd name="connsiteY1739" fmla="*/ 561934 h 1476866"/>
                  <a:gd name="connsiteX1740" fmla="*/ 3509829 w 8526188"/>
                  <a:gd name="connsiteY1740" fmla="*/ 563923 h 1476866"/>
                  <a:gd name="connsiteX1741" fmla="*/ 3488387 w 8526188"/>
                  <a:gd name="connsiteY1741" fmla="*/ 590851 h 1476866"/>
                  <a:gd name="connsiteX1742" fmla="*/ 3484833 w 8526188"/>
                  <a:gd name="connsiteY1742" fmla="*/ 593585 h 1476866"/>
                  <a:gd name="connsiteX1743" fmla="*/ 3491966 w 8526188"/>
                  <a:gd name="connsiteY1743" fmla="*/ 591866 h 1476866"/>
                  <a:gd name="connsiteX1744" fmla="*/ 3514877 w 8526188"/>
                  <a:gd name="connsiteY1744" fmla="*/ 589915 h 1476866"/>
                  <a:gd name="connsiteX1745" fmla="*/ 3552545 w 8526188"/>
                  <a:gd name="connsiteY1745" fmla="*/ 560335 h 1476866"/>
                  <a:gd name="connsiteX1746" fmla="*/ 3554199 w 8526188"/>
                  <a:gd name="connsiteY1746" fmla="*/ 559394 h 1476866"/>
                  <a:gd name="connsiteX1747" fmla="*/ 3549101 w 8526188"/>
                  <a:gd name="connsiteY1747" fmla="*/ 553886 h 1476866"/>
                  <a:gd name="connsiteX1748" fmla="*/ 4836341 w 8526188"/>
                  <a:gd name="connsiteY1748" fmla="*/ 540527 h 1476866"/>
                  <a:gd name="connsiteX1749" fmla="*/ 4827830 w 8526188"/>
                  <a:gd name="connsiteY1749" fmla="*/ 544252 h 1476866"/>
                  <a:gd name="connsiteX1750" fmla="*/ 4824320 w 8526188"/>
                  <a:gd name="connsiteY1750" fmla="*/ 545201 h 1476866"/>
                  <a:gd name="connsiteX1751" fmla="*/ 4822269 w 8526188"/>
                  <a:gd name="connsiteY1751" fmla="*/ 560723 h 1476866"/>
                  <a:gd name="connsiteX1752" fmla="*/ 4815897 w 8526188"/>
                  <a:gd name="connsiteY1752" fmla="*/ 578976 h 1476866"/>
                  <a:gd name="connsiteX1753" fmla="*/ 4819656 w 8526188"/>
                  <a:gd name="connsiteY1753" fmla="*/ 578779 h 1476866"/>
                  <a:gd name="connsiteX1754" fmla="*/ 4830250 w 8526188"/>
                  <a:gd name="connsiteY1754" fmla="*/ 579684 h 1476866"/>
                  <a:gd name="connsiteX1755" fmla="*/ 4832595 w 8526188"/>
                  <a:gd name="connsiteY1755" fmla="*/ 554713 h 1476866"/>
                  <a:gd name="connsiteX1756" fmla="*/ 4978831 w 8526188"/>
                  <a:gd name="connsiteY1756" fmla="*/ 539342 h 1476866"/>
                  <a:gd name="connsiteX1757" fmla="*/ 4976559 w 8526188"/>
                  <a:gd name="connsiteY1757" fmla="*/ 542654 h 1476866"/>
                  <a:gd name="connsiteX1758" fmla="*/ 4971770 w 8526188"/>
                  <a:gd name="connsiteY1758" fmla="*/ 547829 h 1476866"/>
                  <a:gd name="connsiteX1759" fmla="*/ 4973117 w 8526188"/>
                  <a:gd name="connsiteY1759" fmla="*/ 548595 h 1476866"/>
                  <a:gd name="connsiteX1760" fmla="*/ 5010785 w 8526188"/>
                  <a:gd name="connsiteY1760" fmla="*/ 578175 h 1476866"/>
                  <a:gd name="connsiteX1761" fmla="*/ 5033698 w 8526188"/>
                  <a:gd name="connsiteY1761" fmla="*/ 580126 h 1476866"/>
                  <a:gd name="connsiteX1762" fmla="*/ 5040831 w 8526188"/>
                  <a:gd name="connsiteY1762" fmla="*/ 581845 h 1476866"/>
                  <a:gd name="connsiteX1763" fmla="*/ 5037268 w 8526188"/>
                  <a:gd name="connsiteY1763" fmla="*/ 579103 h 1476866"/>
                  <a:gd name="connsiteX1764" fmla="*/ 5015825 w 8526188"/>
                  <a:gd name="connsiteY1764" fmla="*/ 552174 h 1476866"/>
                  <a:gd name="connsiteX1765" fmla="*/ 5007582 w 8526188"/>
                  <a:gd name="connsiteY1765" fmla="*/ 550189 h 1476866"/>
                  <a:gd name="connsiteX1766" fmla="*/ 3550610 w 8526188"/>
                  <a:gd name="connsiteY1766" fmla="*/ 526427 h 1476866"/>
                  <a:gd name="connsiteX1767" fmla="*/ 3557412 w 8526188"/>
                  <a:gd name="connsiteY1767" fmla="*/ 544420 h 1476866"/>
                  <a:gd name="connsiteX1768" fmla="*/ 3561424 w 8526188"/>
                  <a:gd name="connsiteY1768" fmla="*/ 544890 h 1476866"/>
                  <a:gd name="connsiteX1769" fmla="*/ 3558134 w 8526188"/>
                  <a:gd name="connsiteY1769" fmla="*/ 546330 h 1476866"/>
                  <a:gd name="connsiteX1770" fmla="*/ 3559060 w 8526188"/>
                  <a:gd name="connsiteY1770" fmla="*/ 548780 h 1476866"/>
                  <a:gd name="connsiteX1771" fmla="*/ 3560570 w 8526188"/>
                  <a:gd name="connsiteY1771" fmla="*/ 555772 h 1476866"/>
                  <a:gd name="connsiteX1772" fmla="*/ 3571632 w 8526188"/>
                  <a:gd name="connsiteY1772" fmla="*/ 549483 h 1476866"/>
                  <a:gd name="connsiteX1773" fmla="*/ 3568800 w 8526188"/>
                  <a:gd name="connsiteY1773" fmla="*/ 554629 h 1476866"/>
                  <a:gd name="connsiteX1774" fmla="*/ 3562422 w 8526188"/>
                  <a:gd name="connsiteY1774" fmla="*/ 564900 h 1476866"/>
                  <a:gd name="connsiteX1775" fmla="*/ 3562955 w 8526188"/>
                  <a:gd name="connsiteY1775" fmla="*/ 568378 h 1476866"/>
                  <a:gd name="connsiteX1776" fmla="*/ 3561268 w 8526188"/>
                  <a:gd name="connsiteY1776" fmla="*/ 566759 h 1476866"/>
                  <a:gd name="connsiteX1777" fmla="*/ 3560462 w 8526188"/>
                  <a:gd name="connsiteY1777" fmla="*/ 568058 h 1476866"/>
                  <a:gd name="connsiteX1778" fmla="*/ 3544757 w 8526188"/>
                  <a:gd name="connsiteY1778" fmla="*/ 587371 h 1476866"/>
                  <a:gd name="connsiteX1779" fmla="*/ 3552681 w 8526188"/>
                  <a:gd name="connsiteY1779" fmla="*/ 586696 h 1476866"/>
                  <a:gd name="connsiteX1780" fmla="*/ 3565213 w 8526188"/>
                  <a:gd name="connsiteY1780" fmla="*/ 587043 h 1476866"/>
                  <a:gd name="connsiteX1781" fmla="*/ 3581847 w 8526188"/>
                  <a:gd name="connsiteY1781" fmla="*/ 567361 h 1476866"/>
                  <a:gd name="connsiteX1782" fmla="*/ 3588029 w 8526188"/>
                  <a:gd name="connsiteY1782" fmla="*/ 562004 h 1476866"/>
                  <a:gd name="connsiteX1783" fmla="*/ 3564159 w 8526188"/>
                  <a:gd name="connsiteY1783" fmla="*/ 541120 h 1476866"/>
                  <a:gd name="connsiteX1784" fmla="*/ 3760919 w 8526188"/>
                  <a:gd name="connsiteY1784" fmla="*/ 523607 h 1476866"/>
                  <a:gd name="connsiteX1785" fmla="*/ 3769657 w 8526188"/>
                  <a:gd name="connsiteY1785" fmla="*/ 548636 h 1476866"/>
                  <a:gd name="connsiteX1786" fmla="*/ 3770309 w 8526188"/>
                  <a:gd name="connsiteY1786" fmla="*/ 548812 h 1476866"/>
                  <a:gd name="connsiteX1787" fmla="*/ 3771132 w 8526188"/>
                  <a:gd name="connsiteY1787" fmla="*/ 524140 h 1476866"/>
                  <a:gd name="connsiteX1788" fmla="*/ 3441106 w 8526188"/>
                  <a:gd name="connsiteY1788" fmla="*/ 518515 h 1476866"/>
                  <a:gd name="connsiteX1789" fmla="*/ 3439700 w 8526188"/>
                  <a:gd name="connsiteY1789" fmla="*/ 521483 h 1476866"/>
                  <a:gd name="connsiteX1790" fmla="*/ 3432980 w 8526188"/>
                  <a:gd name="connsiteY1790" fmla="*/ 533587 h 1476866"/>
                  <a:gd name="connsiteX1791" fmla="*/ 3425608 w 8526188"/>
                  <a:gd name="connsiteY1791" fmla="*/ 542974 h 1476866"/>
                  <a:gd name="connsiteX1792" fmla="*/ 3456446 w 8526188"/>
                  <a:gd name="connsiteY1792" fmla="*/ 540348 h 1476866"/>
                  <a:gd name="connsiteX1793" fmla="*/ 4975378 w 8526188"/>
                  <a:gd name="connsiteY1793" fmla="*/ 514338 h 1476866"/>
                  <a:gd name="connsiteX1794" fmla="*/ 4961500 w 8526188"/>
                  <a:gd name="connsiteY1794" fmla="*/ 529383 h 1476866"/>
                  <a:gd name="connsiteX1795" fmla="*/ 4937345 w 8526188"/>
                  <a:gd name="connsiteY1795" fmla="*/ 550513 h 1476866"/>
                  <a:gd name="connsiteX1796" fmla="*/ 4943816 w 8526188"/>
                  <a:gd name="connsiteY1796" fmla="*/ 556121 h 1476866"/>
                  <a:gd name="connsiteX1797" fmla="*/ 4959858 w 8526188"/>
                  <a:gd name="connsiteY1797" fmla="*/ 575105 h 1476866"/>
                  <a:gd name="connsiteX1798" fmla="*/ 4972983 w 8526188"/>
                  <a:gd name="connsiteY1798" fmla="*/ 574956 h 1476866"/>
                  <a:gd name="connsiteX1799" fmla="*/ 4980905 w 8526188"/>
                  <a:gd name="connsiteY1799" fmla="*/ 575630 h 1476866"/>
                  <a:gd name="connsiteX1800" fmla="*/ 4965200 w 8526188"/>
                  <a:gd name="connsiteY1800" fmla="*/ 556318 h 1476866"/>
                  <a:gd name="connsiteX1801" fmla="*/ 4964592 w 8526188"/>
                  <a:gd name="connsiteY1801" fmla="*/ 555338 h 1476866"/>
                  <a:gd name="connsiteX1802" fmla="*/ 4962708 w 8526188"/>
                  <a:gd name="connsiteY1802" fmla="*/ 557146 h 1476866"/>
                  <a:gd name="connsiteX1803" fmla="*/ 4963303 w 8526188"/>
                  <a:gd name="connsiteY1803" fmla="*/ 553262 h 1476866"/>
                  <a:gd name="connsiteX1804" fmla="*/ 4956862 w 8526188"/>
                  <a:gd name="connsiteY1804" fmla="*/ 542889 h 1476866"/>
                  <a:gd name="connsiteX1805" fmla="*/ 4954030 w 8526188"/>
                  <a:gd name="connsiteY1805" fmla="*/ 537743 h 1476866"/>
                  <a:gd name="connsiteX1806" fmla="*/ 4965191 w 8526188"/>
                  <a:gd name="connsiteY1806" fmla="*/ 544088 h 1476866"/>
                  <a:gd name="connsiteX1807" fmla="*/ 4966603 w 8526188"/>
                  <a:gd name="connsiteY1807" fmla="*/ 537548 h 1476866"/>
                  <a:gd name="connsiteX1808" fmla="*/ 4967697 w 8526188"/>
                  <a:gd name="connsiteY1808" fmla="*/ 534654 h 1476866"/>
                  <a:gd name="connsiteX1809" fmla="*/ 4964239 w 8526188"/>
                  <a:gd name="connsiteY1809" fmla="*/ 533141 h 1476866"/>
                  <a:gd name="connsiteX1810" fmla="*/ 4968423 w 8526188"/>
                  <a:gd name="connsiteY1810" fmla="*/ 532733 h 1476866"/>
                  <a:gd name="connsiteX1811" fmla="*/ 4764739 w 8526188"/>
                  <a:gd name="connsiteY1811" fmla="*/ 511858 h 1476866"/>
                  <a:gd name="connsiteX1812" fmla="*/ 4754535 w 8526188"/>
                  <a:gd name="connsiteY1812" fmla="*/ 512391 h 1476866"/>
                  <a:gd name="connsiteX1813" fmla="*/ 4755359 w 8526188"/>
                  <a:gd name="connsiteY1813" fmla="*/ 537069 h 1476866"/>
                  <a:gd name="connsiteX1814" fmla="*/ 4755995 w 8526188"/>
                  <a:gd name="connsiteY1814" fmla="*/ 536897 h 1476866"/>
                  <a:gd name="connsiteX1815" fmla="*/ 3460292 w 8526188"/>
                  <a:gd name="connsiteY1815" fmla="*/ 511147 h 1476866"/>
                  <a:gd name="connsiteX1816" fmla="*/ 3469554 w 8526188"/>
                  <a:gd name="connsiteY1816" fmla="*/ 536360 h 1476866"/>
                  <a:gd name="connsiteX1817" fmla="*/ 3479709 w 8526188"/>
                  <a:gd name="connsiteY1817" fmla="*/ 530587 h 1476866"/>
                  <a:gd name="connsiteX1818" fmla="*/ 3476877 w 8526188"/>
                  <a:gd name="connsiteY1818" fmla="*/ 535733 h 1476866"/>
                  <a:gd name="connsiteX1819" fmla="*/ 3474223 w 8526188"/>
                  <a:gd name="connsiteY1819" fmla="*/ 540008 h 1476866"/>
                  <a:gd name="connsiteX1820" fmla="*/ 3498379 w 8526188"/>
                  <a:gd name="connsiteY1820" fmla="*/ 540677 h 1476866"/>
                  <a:gd name="connsiteX1821" fmla="*/ 3491975 w 8526188"/>
                  <a:gd name="connsiteY1821" fmla="*/ 531142 h 1476866"/>
                  <a:gd name="connsiteX1822" fmla="*/ 3466176 w 8526188"/>
                  <a:gd name="connsiteY1822" fmla="*/ 515393 h 1476866"/>
                  <a:gd name="connsiteX1823" fmla="*/ 3678860 w 8526188"/>
                  <a:gd name="connsiteY1823" fmla="*/ 511135 h 1476866"/>
                  <a:gd name="connsiteX1824" fmla="*/ 3679390 w 8526188"/>
                  <a:gd name="connsiteY1824" fmla="*/ 512207 h 1476866"/>
                  <a:gd name="connsiteX1825" fmla="*/ 3687918 w 8526188"/>
                  <a:gd name="connsiteY1825" fmla="*/ 544516 h 1476866"/>
                  <a:gd name="connsiteX1826" fmla="*/ 3699531 w 8526188"/>
                  <a:gd name="connsiteY1826" fmla="*/ 543288 h 1476866"/>
                  <a:gd name="connsiteX1827" fmla="*/ 3696164 w 8526188"/>
                  <a:gd name="connsiteY1827" fmla="*/ 517790 h 1476866"/>
                  <a:gd name="connsiteX1828" fmla="*/ 3696237 w 8526188"/>
                  <a:gd name="connsiteY1828" fmla="*/ 515611 h 1476866"/>
                  <a:gd name="connsiteX1829" fmla="*/ 5084555 w 8526188"/>
                  <a:gd name="connsiteY1829" fmla="*/ 506790 h 1476866"/>
                  <a:gd name="connsiteX1830" fmla="*/ 5069227 w 8526188"/>
                  <a:gd name="connsiteY1830" fmla="*/ 528600 h 1476866"/>
                  <a:gd name="connsiteX1831" fmla="*/ 5100036 w 8526188"/>
                  <a:gd name="connsiteY1831" fmla="*/ 531224 h 1476866"/>
                  <a:gd name="connsiteX1832" fmla="*/ 5092674 w 8526188"/>
                  <a:gd name="connsiteY1832" fmla="*/ 521851 h 1476866"/>
                  <a:gd name="connsiteX1833" fmla="*/ 5085955 w 8526188"/>
                  <a:gd name="connsiteY1833" fmla="*/ 509746 h 1476866"/>
                  <a:gd name="connsiteX1834" fmla="*/ 5065376 w 8526188"/>
                  <a:gd name="connsiteY1834" fmla="*/ 499400 h 1476866"/>
                  <a:gd name="connsiteX1835" fmla="*/ 5059480 w 8526188"/>
                  <a:gd name="connsiteY1835" fmla="*/ 503654 h 1476866"/>
                  <a:gd name="connsiteX1836" fmla="*/ 5033690 w 8526188"/>
                  <a:gd name="connsiteY1836" fmla="*/ 519397 h 1476866"/>
                  <a:gd name="connsiteX1837" fmla="*/ 5027669 w 8526188"/>
                  <a:gd name="connsiteY1837" fmla="*/ 528360 h 1476866"/>
                  <a:gd name="connsiteX1838" fmla="*/ 5051323 w 8526188"/>
                  <a:gd name="connsiteY1838" fmla="*/ 528090 h 1476866"/>
                  <a:gd name="connsiteX1839" fmla="*/ 5048779 w 8526188"/>
                  <a:gd name="connsiteY1839" fmla="*/ 523993 h 1476866"/>
                  <a:gd name="connsiteX1840" fmla="*/ 5045945 w 8526188"/>
                  <a:gd name="connsiteY1840" fmla="*/ 518847 h 1476866"/>
                  <a:gd name="connsiteX1841" fmla="*/ 5056110 w 8526188"/>
                  <a:gd name="connsiteY1841" fmla="*/ 524626 h 1476866"/>
                  <a:gd name="connsiteX1842" fmla="*/ 4847678 w 8526188"/>
                  <a:gd name="connsiteY1842" fmla="*/ 499158 h 1476866"/>
                  <a:gd name="connsiteX1843" fmla="*/ 4829421 w 8526188"/>
                  <a:gd name="connsiteY1843" fmla="*/ 503862 h 1476866"/>
                  <a:gd name="connsiteX1844" fmla="*/ 4829494 w 8526188"/>
                  <a:gd name="connsiteY1844" fmla="*/ 506041 h 1476866"/>
                  <a:gd name="connsiteX1845" fmla="*/ 4826124 w 8526188"/>
                  <a:gd name="connsiteY1845" fmla="*/ 531547 h 1476866"/>
                  <a:gd name="connsiteX1846" fmla="*/ 4838369 w 8526188"/>
                  <a:gd name="connsiteY1846" fmla="*/ 532842 h 1476866"/>
                  <a:gd name="connsiteX1847" fmla="*/ 4846781 w 8526188"/>
                  <a:gd name="connsiteY1847" fmla="*/ 500975 h 1476866"/>
                  <a:gd name="connsiteX1848" fmla="*/ 3235616 w 8526188"/>
                  <a:gd name="connsiteY1848" fmla="*/ 498421 h 1476866"/>
                  <a:gd name="connsiteX1849" fmla="*/ 3195780 w 8526188"/>
                  <a:gd name="connsiteY1849" fmla="*/ 560723 h 1476866"/>
                  <a:gd name="connsiteX1850" fmla="*/ 3132970 w 8526188"/>
                  <a:gd name="connsiteY1850" fmla="*/ 599538 h 1476866"/>
                  <a:gd name="connsiteX1851" fmla="*/ 3172800 w 8526188"/>
                  <a:gd name="connsiteY1851" fmla="*/ 537235 h 1476866"/>
                  <a:gd name="connsiteX1852" fmla="*/ 3235616 w 8526188"/>
                  <a:gd name="connsiteY1852" fmla="*/ 498421 h 1476866"/>
                  <a:gd name="connsiteX1853" fmla="*/ 3130416 w 8526188"/>
                  <a:gd name="connsiteY1853" fmla="*/ 496374 h 1476866"/>
                  <a:gd name="connsiteX1854" fmla="*/ 3087009 w 8526188"/>
                  <a:gd name="connsiteY1854" fmla="*/ 554591 h 1476866"/>
                  <a:gd name="connsiteX1855" fmla="*/ 3027769 w 8526188"/>
                  <a:gd name="connsiteY1855" fmla="*/ 596975 h 1476866"/>
                  <a:gd name="connsiteX1856" fmla="*/ 3071175 w 8526188"/>
                  <a:gd name="connsiteY1856" fmla="*/ 538758 h 1476866"/>
                  <a:gd name="connsiteX1857" fmla="*/ 3130416 w 8526188"/>
                  <a:gd name="connsiteY1857" fmla="*/ 496374 h 1476866"/>
                  <a:gd name="connsiteX1858" fmla="*/ 5290047 w 8526188"/>
                  <a:gd name="connsiteY1858" fmla="*/ 486673 h 1476866"/>
                  <a:gd name="connsiteX1859" fmla="*/ 5352857 w 8526188"/>
                  <a:gd name="connsiteY1859" fmla="*/ 525488 h 1476866"/>
                  <a:gd name="connsiteX1860" fmla="*/ 5392695 w 8526188"/>
                  <a:gd name="connsiteY1860" fmla="*/ 587782 h 1476866"/>
                  <a:gd name="connsiteX1861" fmla="*/ 5329876 w 8526188"/>
                  <a:gd name="connsiteY1861" fmla="*/ 548976 h 1476866"/>
                  <a:gd name="connsiteX1862" fmla="*/ 5290047 w 8526188"/>
                  <a:gd name="connsiteY1862" fmla="*/ 486673 h 1476866"/>
                  <a:gd name="connsiteX1863" fmla="*/ 5395249 w 8526188"/>
                  <a:gd name="connsiteY1863" fmla="*/ 484634 h 1476866"/>
                  <a:gd name="connsiteX1864" fmla="*/ 5454490 w 8526188"/>
                  <a:gd name="connsiteY1864" fmla="*/ 527018 h 1476866"/>
                  <a:gd name="connsiteX1865" fmla="*/ 5497897 w 8526188"/>
                  <a:gd name="connsiteY1865" fmla="*/ 585235 h 1476866"/>
                  <a:gd name="connsiteX1866" fmla="*/ 5438656 w 8526188"/>
                  <a:gd name="connsiteY1866" fmla="*/ 542851 h 1476866"/>
                  <a:gd name="connsiteX1867" fmla="*/ 5395249 w 8526188"/>
                  <a:gd name="connsiteY1867" fmla="*/ 484634 h 1476866"/>
                  <a:gd name="connsiteX1868" fmla="*/ 3740781 w 8526188"/>
                  <a:gd name="connsiteY1868" fmla="*/ 480357 h 1476866"/>
                  <a:gd name="connsiteX1869" fmla="*/ 3753368 w 8526188"/>
                  <a:gd name="connsiteY1869" fmla="*/ 503613 h 1476866"/>
                  <a:gd name="connsiteX1870" fmla="*/ 3773090 w 8526188"/>
                  <a:gd name="connsiteY1870" fmla="*/ 508695 h 1476866"/>
                  <a:gd name="connsiteX1871" fmla="*/ 3776136 w 8526188"/>
                  <a:gd name="connsiteY1871" fmla="*/ 488853 h 1476866"/>
                  <a:gd name="connsiteX1872" fmla="*/ 3778027 w 8526188"/>
                  <a:gd name="connsiteY1872" fmla="*/ 480919 h 1476866"/>
                  <a:gd name="connsiteX1873" fmla="*/ 3773352 w 8526188"/>
                  <a:gd name="connsiteY1873" fmla="*/ 481503 h 1476866"/>
                  <a:gd name="connsiteX1874" fmla="*/ 3758060 w 8526188"/>
                  <a:gd name="connsiteY1874" fmla="*/ 480965 h 1476866"/>
                  <a:gd name="connsiteX1875" fmla="*/ 3757788 w 8526188"/>
                  <a:gd name="connsiteY1875" fmla="*/ 481221 h 1476866"/>
                  <a:gd name="connsiteX1876" fmla="*/ 3752417 w 8526188"/>
                  <a:gd name="connsiteY1876" fmla="*/ 485658 h 1476866"/>
                  <a:gd name="connsiteX1877" fmla="*/ 3753024 w 8526188"/>
                  <a:gd name="connsiteY1877" fmla="*/ 480788 h 1476866"/>
                  <a:gd name="connsiteX1878" fmla="*/ 3794990 w 8526188"/>
                  <a:gd name="connsiteY1878" fmla="*/ 478798 h 1476866"/>
                  <a:gd name="connsiteX1879" fmla="*/ 3781812 w 8526188"/>
                  <a:gd name="connsiteY1879" fmla="*/ 480446 h 1476866"/>
                  <a:gd name="connsiteX1880" fmla="*/ 3786996 w 8526188"/>
                  <a:gd name="connsiteY1880" fmla="*/ 486778 h 1476866"/>
                  <a:gd name="connsiteX1881" fmla="*/ 3790055 w 8526188"/>
                  <a:gd name="connsiteY1881" fmla="*/ 491162 h 1476866"/>
                  <a:gd name="connsiteX1882" fmla="*/ 2988448 w 8526188"/>
                  <a:gd name="connsiteY1882" fmla="*/ 477481 h 1476866"/>
                  <a:gd name="connsiteX1883" fmla="*/ 3039517 w 8526188"/>
                  <a:gd name="connsiteY1883" fmla="*/ 482588 h 1476866"/>
                  <a:gd name="connsiteX1884" fmla="*/ 3107944 w 8526188"/>
                  <a:gd name="connsiteY1884" fmla="*/ 508630 h 1476866"/>
                  <a:gd name="connsiteX1885" fmla="*/ 3034916 w 8526188"/>
                  <a:gd name="connsiteY1885" fmla="*/ 504545 h 1476866"/>
                  <a:gd name="connsiteX1886" fmla="*/ 2966490 w 8526188"/>
                  <a:gd name="connsiteY1886" fmla="*/ 478502 h 1476866"/>
                  <a:gd name="connsiteX1887" fmla="*/ 2988448 w 8526188"/>
                  <a:gd name="connsiteY1887" fmla="*/ 477481 h 1476866"/>
                  <a:gd name="connsiteX1888" fmla="*/ 4784862 w 8526188"/>
                  <a:gd name="connsiteY1888" fmla="*/ 468635 h 1476866"/>
                  <a:gd name="connsiteX1889" fmla="*/ 4772643 w 8526188"/>
                  <a:gd name="connsiteY1889" fmla="*/ 469066 h 1476866"/>
                  <a:gd name="connsiteX1890" fmla="*/ 4773246 w 8526188"/>
                  <a:gd name="connsiteY1890" fmla="*/ 473909 h 1476866"/>
                  <a:gd name="connsiteX1891" fmla="*/ 4767877 w 8526188"/>
                  <a:gd name="connsiteY1891" fmla="*/ 469472 h 1476866"/>
                  <a:gd name="connsiteX1892" fmla="*/ 4767633 w 8526188"/>
                  <a:gd name="connsiteY1892" fmla="*/ 469242 h 1476866"/>
                  <a:gd name="connsiteX1893" fmla="*/ 4752824 w 8526188"/>
                  <a:gd name="connsiteY1893" fmla="*/ 469763 h 1476866"/>
                  <a:gd name="connsiteX1894" fmla="*/ 4747624 w 8526188"/>
                  <a:gd name="connsiteY1894" fmla="*/ 469113 h 1476866"/>
                  <a:gd name="connsiteX1895" fmla="*/ 4749529 w 8526188"/>
                  <a:gd name="connsiteY1895" fmla="*/ 477102 h 1476866"/>
                  <a:gd name="connsiteX1896" fmla="*/ 4752577 w 8526188"/>
                  <a:gd name="connsiteY1896" fmla="*/ 496945 h 1476866"/>
                  <a:gd name="connsiteX1897" fmla="*/ 4772290 w 8526188"/>
                  <a:gd name="connsiteY1897" fmla="*/ 491866 h 1476866"/>
                  <a:gd name="connsiteX1898" fmla="*/ 4730641 w 8526188"/>
                  <a:gd name="connsiteY1898" fmla="*/ 466989 h 1476866"/>
                  <a:gd name="connsiteX1899" fmla="*/ 4735604 w 8526188"/>
                  <a:gd name="connsiteY1899" fmla="*/ 479420 h 1476866"/>
                  <a:gd name="connsiteX1900" fmla="*/ 4738669 w 8526188"/>
                  <a:gd name="connsiteY1900" fmla="*/ 475028 h 1476866"/>
                  <a:gd name="connsiteX1901" fmla="*/ 4743893 w 8526188"/>
                  <a:gd name="connsiteY1901" fmla="*/ 468646 h 1476866"/>
                  <a:gd name="connsiteX1902" fmla="*/ 5537409 w 8526188"/>
                  <a:gd name="connsiteY1902" fmla="*/ 465741 h 1476866"/>
                  <a:gd name="connsiteX1903" fmla="*/ 5559177 w 8526188"/>
                  <a:gd name="connsiteY1903" fmla="*/ 466762 h 1476866"/>
                  <a:gd name="connsiteX1904" fmla="*/ 5490751 w 8526188"/>
                  <a:gd name="connsiteY1904" fmla="*/ 492805 h 1476866"/>
                  <a:gd name="connsiteX1905" fmla="*/ 5417723 w 8526188"/>
                  <a:gd name="connsiteY1905" fmla="*/ 496890 h 1476866"/>
                  <a:gd name="connsiteX1906" fmla="*/ 5486150 w 8526188"/>
                  <a:gd name="connsiteY1906" fmla="*/ 470848 h 1476866"/>
                  <a:gd name="connsiteX1907" fmla="*/ 5537409 w 8526188"/>
                  <a:gd name="connsiteY1907" fmla="*/ 465741 h 1476866"/>
                  <a:gd name="connsiteX1908" fmla="*/ 3653264 w 8526188"/>
                  <a:gd name="connsiteY1908" fmla="*/ 460094 h 1476866"/>
                  <a:gd name="connsiteX1909" fmla="*/ 3654587 w 8526188"/>
                  <a:gd name="connsiteY1909" fmla="*/ 461951 h 1476866"/>
                  <a:gd name="connsiteX1910" fmla="*/ 3669951 w 8526188"/>
                  <a:gd name="connsiteY1910" fmla="*/ 493082 h 1476866"/>
                  <a:gd name="connsiteX1911" fmla="*/ 3696941 w 8526188"/>
                  <a:gd name="connsiteY1911" fmla="*/ 494490 h 1476866"/>
                  <a:gd name="connsiteX1912" fmla="*/ 3697620 w 8526188"/>
                  <a:gd name="connsiteY1912" fmla="*/ 474147 h 1476866"/>
                  <a:gd name="connsiteX1913" fmla="*/ 3663556 w 8526188"/>
                  <a:gd name="connsiteY1913" fmla="*/ 464780 h 1476866"/>
                  <a:gd name="connsiteX1914" fmla="*/ 4873443 w 8526188"/>
                  <a:gd name="connsiteY1914" fmla="*/ 448111 h 1476866"/>
                  <a:gd name="connsiteX1915" fmla="*/ 4862620 w 8526188"/>
                  <a:gd name="connsiteY1915" fmla="*/ 453040 h 1476866"/>
                  <a:gd name="connsiteX1916" fmla="*/ 4828043 w 8526188"/>
                  <a:gd name="connsiteY1916" fmla="*/ 462548 h 1476866"/>
                  <a:gd name="connsiteX1917" fmla="*/ 4828717 w 8526188"/>
                  <a:gd name="connsiteY1917" fmla="*/ 482740 h 1476866"/>
                  <a:gd name="connsiteX1918" fmla="*/ 4856497 w 8526188"/>
                  <a:gd name="connsiteY1918" fmla="*/ 481289 h 1476866"/>
                  <a:gd name="connsiteX1919" fmla="*/ 4871583 w 8526188"/>
                  <a:gd name="connsiteY1919" fmla="*/ 450722 h 1476866"/>
                  <a:gd name="connsiteX1920" fmla="*/ 3096194 w 8526188"/>
                  <a:gd name="connsiteY1920" fmla="*/ 422839 h 1476866"/>
                  <a:gd name="connsiteX1921" fmla="*/ 3164629 w 8526188"/>
                  <a:gd name="connsiteY1921" fmla="*/ 450928 h 1476866"/>
                  <a:gd name="connsiteX1922" fmla="*/ 3214160 w 8526188"/>
                  <a:gd name="connsiteY1922" fmla="*/ 505568 h 1476866"/>
                  <a:gd name="connsiteX1923" fmla="*/ 3192202 w 8526188"/>
                  <a:gd name="connsiteY1923" fmla="*/ 500141 h 1476866"/>
                  <a:gd name="connsiteX1924" fmla="*/ 3177306 w 8526188"/>
                  <a:gd name="connsiteY1924" fmla="*/ 492876 h 1476866"/>
                  <a:gd name="connsiteX1925" fmla="*/ 3175075 w 8526188"/>
                  <a:gd name="connsiteY1925" fmla="*/ 496927 h 1476866"/>
                  <a:gd name="connsiteX1926" fmla="*/ 3134502 w 8526188"/>
                  <a:gd name="connsiteY1926" fmla="*/ 549998 h 1476866"/>
                  <a:gd name="connsiteX1927" fmla="*/ 3075261 w 8526188"/>
                  <a:gd name="connsiteY1927" fmla="*/ 592382 h 1476866"/>
                  <a:gd name="connsiteX1928" fmla="*/ 3118668 w 8526188"/>
                  <a:gd name="connsiteY1928" fmla="*/ 534165 h 1476866"/>
                  <a:gd name="connsiteX1929" fmla="*/ 3158822 w 8526188"/>
                  <a:gd name="connsiteY1929" fmla="*/ 502633 h 1476866"/>
                  <a:gd name="connsiteX1930" fmla="*/ 3167661 w 8526188"/>
                  <a:gd name="connsiteY1930" fmla="*/ 497607 h 1476866"/>
                  <a:gd name="connsiteX1931" fmla="*/ 3152882 w 8526188"/>
                  <a:gd name="connsiteY1931" fmla="*/ 496948 h 1476866"/>
                  <a:gd name="connsiteX1932" fmla="*/ 3103858 w 8526188"/>
                  <a:gd name="connsiteY1932" fmla="*/ 487180 h 1476866"/>
                  <a:gd name="connsiteX1933" fmla="*/ 3040532 w 8526188"/>
                  <a:gd name="connsiteY1933" fmla="*/ 455014 h 1476866"/>
                  <a:gd name="connsiteX1934" fmla="*/ 3111005 w 8526188"/>
                  <a:gd name="connsiteY1934" fmla="*/ 465739 h 1476866"/>
                  <a:gd name="connsiteX1935" fmla="*/ 3169607 w 8526188"/>
                  <a:gd name="connsiteY1935" fmla="*/ 494530 h 1476866"/>
                  <a:gd name="connsiteX1936" fmla="*/ 3171144 w 8526188"/>
                  <a:gd name="connsiteY1936" fmla="*/ 495627 h 1476866"/>
                  <a:gd name="connsiteX1937" fmla="*/ 3176594 w 8526188"/>
                  <a:gd name="connsiteY1937" fmla="*/ 492528 h 1476866"/>
                  <a:gd name="connsiteX1938" fmla="*/ 3145733 w 8526188"/>
                  <a:gd name="connsiteY1938" fmla="*/ 477478 h 1476866"/>
                  <a:gd name="connsiteX1939" fmla="*/ 3096194 w 8526188"/>
                  <a:gd name="connsiteY1939" fmla="*/ 422839 h 1476866"/>
                  <a:gd name="connsiteX1940" fmla="*/ 3620207 w 8526188"/>
                  <a:gd name="connsiteY1940" fmla="*/ 415620 h 1476866"/>
                  <a:gd name="connsiteX1941" fmla="*/ 3626912 w 8526188"/>
                  <a:gd name="connsiteY1941" fmla="*/ 423091 h 1476866"/>
                  <a:gd name="connsiteX1942" fmla="*/ 3649030 w 8526188"/>
                  <a:gd name="connsiteY1942" fmla="*/ 454148 h 1476866"/>
                  <a:gd name="connsiteX1943" fmla="*/ 3666109 w 8526188"/>
                  <a:gd name="connsiteY1943" fmla="*/ 452012 h 1476866"/>
                  <a:gd name="connsiteX1944" fmla="*/ 3700536 w 8526188"/>
                  <a:gd name="connsiteY1944" fmla="*/ 453224 h 1476866"/>
                  <a:gd name="connsiteX1945" fmla="*/ 3702592 w 8526188"/>
                  <a:gd name="connsiteY1945" fmla="*/ 439830 h 1476866"/>
                  <a:gd name="connsiteX1946" fmla="*/ 3704473 w 8526188"/>
                  <a:gd name="connsiteY1946" fmla="*/ 431938 h 1476866"/>
                  <a:gd name="connsiteX1947" fmla="*/ 3674272 w 8526188"/>
                  <a:gd name="connsiteY1947" fmla="*/ 431009 h 1476866"/>
                  <a:gd name="connsiteX1948" fmla="*/ 5429463 w 8526188"/>
                  <a:gd name="connsiteY1948" fmla="*/ 411091 h 1476866"/>
                  <a:gd name="connsiteX1949" fmla="*/ 5379932 w 8526188"/>
                  <a:gd name="connsiteY1949" fmla="*/ 465730 h 1476866"/>
                  <a:gd name="connsiteX1950" fmla="*/ 5349070 w 8526188"/>
                  <a:gd name="connsiteY1950" fmla="*/ 480779 h 1476866"/>
                  <a:gd name="connsiteX1951" fmla="*/ 5354528 w 8526188"/>
                  <a:gd name="connsiteY1951" fmla="*/ 483883 h 1476866"/>
                  <a:gd name="connsiteX1952" fmla="*/ 5356058 w 8526188"/>
                  <a:gd name="connsiteY1952" fmla="*/ 482790 h 1476866"/>
                  <a:gd name="connsiteX1953" fmla="*/ 5414661 w 8526188"/>
                  <a:gd name="connsiteY1953" fmla="*/ 453990 h 1476866"/>
                  <a:gd name="connsiteX1954" fmla="*/ 5485135 w 8526188"/>
                  <a:gd name="connsiteY1954" fmla="*/ 443274 h 1476866"/>
                  <a:gd name="connsiteX1955" fmla="*/ 5421809 w 8526188"/>
                  <a:gd name="connsiteY1955" fmla="*/ 475440 h 1476866"/>
                  <a:gd name="connsiteX1956" fmla="*/ 5372784 w 8526188"/>
                  <a:gd name="connsiteY1956" fmla="*/ 485208 h 1476866"/>
                  <a:gd name="connsiteX1957" fmla="*/ 5358018 w 8526188"/>
                  <a:gd name="connsiteY1957" fmla="*/ 485867 h 1476866"/>
                  <a:gd name="connsiteX1958" fmla="*/ 5366844 w 8526188"/>
                  <a:gd name="connsiteY1958" fmla="*/ 490885 h 1476866"/>
                  <a:gd name="connsiteX1959" fmla="*/ 5406998 w 8526188"/>
                  <a:gd name="connsiteY1959" fmla="*/ 522417 h 1476866"/>
                  <a:gd name="connsiteX1960" fmla="*/ 5450405 w 8526188"/>
                  <a:gd name="connsiteY1960" fmla="*/ 580634 h 1476866"/>
                  <a:gd name="connsiteX1961" fmla="*/ 5391164 w 8526188"/>
                  <a:gd name="connsiteY1961" fmla="*/ 538250 h 1476866"/>
                  <a:gd name="connsiteX1962" fmla="*/ 5350590 w 8526188"/>
                  <a:gd name="connsiteY1962" fmla="*/ 485179 h 1476866"/>
                  <a:gd name="connsiteX1963" fmla="*/ 5348359 w 8526188"/>
                  <a:gd name="connsiteY1963" fmla="*/ 481126 h 1476866"/>
                  <a:gd name="connsiteX1964" fmla="*/ 5333456 w 8526188"/>
                  <a:gd name="connsiteY1964" fmla="*/ 488393 h 1476866"/>
                  <a:gd name="connsiteX1965" fmla="*/ 5311497 w 8526188"/>
                  <a:gd name="connsiteY1965" fmla="*/ 493820 h 1476866"/>
                  <a:gd name="connsiteX1966" fmla="*/ 5361037 w 8526188"/>
                  <a:gd name="connsiteY1966" fmla="*/ 439180 h 1476866"/>
                  <a:gd name="connsiteX1967" fmla="*/ 5429463 w 8526188"/>
                  <a:gd name="connsiteY1967" fmla="*/ 411091 h 1476866"/>
                  <a:gd name="connsiteX1968" fmla="*/ 3149311 w 8526188"/>
                  <a:gd name="connsiteY1968" fmla="*/ 409052 h 1476866"/>
                  <a:gd name="connsiteX1969" fmla="*/ 3170632 w 8526188"/>
                  <a:gd name="connsiteY1969" fmla="*/ 416968 h 1476866"/>
                  <a:gd name="connsiteX1970" fmla="*/ 3213702 w 8526188"/>
                  <a:gd name="connsiteY1970" fmla="*/ 444498 h 1476866"/>
                  <a:gd name="connsiteX1971" fmla="*/ 3201522 w 8526188"/>
                  <a:gd name="connsiteY1971" fmla="*/ 429668 h 1476866"/>
                  <a:gd name="connsiteX1972" fmla="*/ 3191180 w 8526188"/>
                  <a:gd name="connsiteY1972" fmla="*/ 409560 h 1476866"/>
                  <a:gd name="connsiteX1973" fmla="*/ 3256034 w 8526188"/>
                  <a:gd name="connsiteY1973" fmla="*/ 445304 h 1476866"/>
                  <a:gd name="connsiteX1974" fmla="*/ 3298934 w 8526188"/>
                  <a:gd name="connsiteY1974" fmla="*/ 505052 h 1476866"/>
                  <a:gd name="connsiteX1975" fmla="*/ 3290429 w 8526188"/>
                  <a:gd name="connsiteY1975" fmla="*/ 501895 h 1476866"/>
                  <a:gd name="connsiteX1976" fmla="*/ 3286227 w 8526188"/>
                  <a:gd name="connsiteY1976" fmla="*/ 515459 h 1476866"/>
                  <a:gd name="connsiteX1977" fmla="*/ 3265736 w 8526188"/>
                  <a:gd name="connsiteY1977" fmla="*/ 557146 h 1476866"/>
                  <a:gd name="connsiteX1978" fmla="*/ 3220799 w 8526188"/>
                  <a:gd name="connsiteY1978" fmla="*/ 605662 h 1476866"/>
                  <a:gd name="connsiteX1979" fmla="*/ 3226350 w 8526188"/>
                  <a:gd name="connsiteY1979" fmla="*/ 586574 h 1476866"/>
                  <a:gd name="connsiteX1980" fmla="*/ 3239647 w 8526188"/>
                  <a:gd name="connsiteY1980" fmla="*/ 559523 h 1476866"/>
                  <a:gd name="connsiteX1981" fmla="*/ 3200573 w 8526188"/>
                  <a:gd name="connsiteY1981" fmla="*/ 590208 h 1476866"/>
                  <a:gd name="connsiteX1982" fmla="*/ 3181486 w 8526188"/>
                  <a:gd name="connsiteY1982" fmla="*/ 601060 h 1476866"/>
                  <a:gd name="connsiteX1983" fmla="*/ 3224893 w 8526188"/>
                  <a:gd name="connsiteY1983" fmla="*/ 542843 h 1476866"/>
                  <a:gd name="connsiteX1984" fmla="*/ 3284123 w 8526188"/>
                  <a:gd name="connsiteY1984" fmla="*/ 500459 h 1476866"/>
                  <a:gd name="connsiteX1985" fmla="*/ 3281588 w 8526188"/>
                  <a:gd name="connsiteY1985" fmla="*/ 505066 h 1476866"/>
                  <a:gd name="connsiteX1986" fmla="*/ 3286859 w 8526188"/>
                  <a:gd name="connsiteY1986" fmla="*/ 500571 h 1476866"/>
                  <a:gd name="connsiteX1987" fmla="*/ 3277613 w 8526188"/>
                  <a:gd name="connsiteY1987" fmla="*/ 497139 h 1476866"/>
                  <a:gd name="connsiteX1988" fmla="*/ 3234535 w 8526188"/>
                  <a:gd name="connsiteY1988" fmla="*/ 469601 h 1476866"/>
                  <a:gd name="connsiteX1989" fmla="*/ 3246720 w 8526188"/>
                  <a:gd name="connsiteY1989" fmla="*/ 484439 h 1476866"/>
                  <a:gd name="connsiteX1990" fmla="*/ 3257057 w 8526188"/>
                  <a:gd name="connsiteY1990" fmla="*/ 504544 h 1476866"/>
                  <a:gd name="connsiteX1991" fmla="*/ 3192202 w 8526188"/>
                  <a:gd name="connsiteY1991" fmla="*/ 468800 h 1476866"/>
                  <a:gd name="connsiteX1992" fmla="*/ 3149311 w 8526188"/>
                  <a:gd name="connsiteY1992" fmla="*/ 409052 h 1476866"/>
                  <a:gd name="connsiteX1993" fmla="*/ 4906762 w 8526188"/>
                  <a:gd name="connsiteY1993" fmla="*/ 403497 h 1476866"/>
                  <a:gd name="connsiteX1994" fmla="*/ 4851374 w 8526188"/>
                  <a:gd name="connsiteY1994" fmla="*/ 419261 h 1476866"/>
                  <a:gd name="connsiteX1995" fmla="*/ 4821182 w 8526188"/>
                  <a:gd name="connsiteY1995" fmla="*/ 420190 h 1476866"/>
                  <a:gd name="connsiteX1996" fmla="*/ 4823064 w 8526188"/>
                  <a:gd name="connsiteY1996" fmla="*/ 428081 h 1476866"/>
                  <a:gd name="connsiteX1997" fmla="*/ 4825125 w 8526188"/>
                  <a:gd name="connsiteY1997" fmla="*/ 441502 h 1476866"/>
                  <a:gd name="connsiteX1998" fmla="*/ 4860065 w 8526188"/>
                  <a:gd name="connsiteY1998" fmla="*/ 440272 h 1476866"/>
                  <a:gd name="connsiteX1999" fmla="*/ 4877474 w 8526188"/>
                  <a:gd name="connsiteY1999" fmla="*/ 442449 h 1476866"/>
                  <a:gd name="connsiteX2000" fmla="*/ 4899255 w 8526188"/>
                  <a:gd name="connsiteY2000" fmla="*/ 411863 h 1476866"/>
                  <a:gd name="connsiteX2001" fmla="*/ 5376354 w 8526188"/>
                  <a:gd name="connsiteY2001" fmla="*/ 397304 h 1476866"/>
                  <a:gd name="connsiteX2002" fmla="*/ 5333463 w 8526188"/>
                  <a:gd name="connsiteY2002" fmla="*/ 457052 h 1476866"/>
                  <a:gd name="connsiteX2003" fmla="*/ 5268606 w 8526188"/>
                  <a:gd name="connsiteY2003" fmla="*/ 492796 h 1476866"/>
                  <a:gd name="connsiteX2004" fmla="*/ 5278944 w 8526188"/>
                  <a:gd name="connsiteY2004" fmla="*/ 472691 h 1476866"/>
                  <a:gd name="connsiteX2005" fmla="*/ 5291119 w 8526188"/>
                  <a:gd name="connsiteY2005" fmla="*/ 457865 h 1476866"/>
                  <a:gd name="connsiteX2006" fmla="*/ 5248050 w 8526188"/>
                  <a:gd name="connsiteY2006" fmla="*/ 485206 h 1476866"/>
                  <a:gd name="connsiteX2007" fmla="*/ 5238711 w 8526188"/>
                  <a:gd name="connsiteY2007" fmla="*/ 488757 h 1476866"/>
                  <a:gd name="connsiteX2008" fmla="*/ 5244090 w 8526188"/>
                  <a:gd name="connsiteY2008" fmla="*/ 493343 h 1476866"/>
                  <a:gd name="connsiteX2009" fmla="*/ 5241540 w 8526188"/>
                  <a:gd name="connsiteY2009" fmla="*/ 488711 h 1476866"/>
                  <a:gd name="connsiteX2010" fmla="*/ 5300781 w 8526188"/>
                  <a:gd name="connsiteY2010" fmla="*/ 531095 h 1476866"/>
                  <a:gd name="connsiteX2011" fmla="*/ 5344188 w 8526188"/>
                  <a:gd name="connsiteY2011" fmla="*/ 589312 h 1476866"/>
                  <a:gd name="connsiteX2012" fmla="*/ 5325101 w 8526188"/>
                  <a:gd name="connsiteY2012" fmla="*/ 578460 h 1476866"/>
                  <a:gd name="connsiteX2013" fmla="*/ 5285997 w 8526188"/>
                  <a:gd name="connsiteY2013" fmla="*/ 547753 h 1476866"/>
                  <a:gd name="connsiteX2014" fmla="*/ 5299306 w 8526188"/>
                  <a:gd name="connsiteY2014" fmla="*/ 574828 h 1476866"/>
                  <a:gd name="connsiteX2015" fmla="*/ 5304857 w 8526188"/>
                  <a:gd name="connsiteY2015" fmla="*/ 593913 h 1476866"/>
                  <a:gd name="connsiteX2016" fmla="*/ 5259919 w 8526188"/>
                  <a:gd name="connsiteY2016" fmla="*/ 545406 h 1476866"/>
                  <a:gd name="connsiteX2017" fmla="*/ 5239431 w 8526188"/>
                  <a:gd name="connsiteY2017" fmla="*/ 503719 h 1476866"/>
                  <a:gd name="connsiteX2018" fmla="*/ 5235207 w 8526188"/>
                  <a:gd name="connsiteY2018" fmla="*/ 490089 h 1476866"/>
                  <a:gd name="connsiteX2019" fmla="*/ 5226729 w 8526188"/>
                  <a:gd name="connsiteY2019" fmla="*/ 493312 h 1476866"/>
                  <a:gd name="connsiteX2020" fmla="*/ 5269620 w 8526188"/>
                  <a:gd name="connsiteY2020" fmla="*/ 433564 h 1476866"/>
                  <a:gd name="connsiteX2021" fmla="*/ 5334477 w 8526188"/>
                  <a:gd name="connsiteY2021" fmla="*/ 397820 h 1476866"/>
                  <a:gd name="connsiteX2022" fmla="*/ 5324139 w 8526188"/>
                  <a:gd name="connsiteY2022" fmla="*/ 417928 h 1476866"/>
                  <a:gd name="connsiteX2023" fmla="*/ 5311972 w 8526188"/>
                  <a:gd name="connsiteY2023" fmla="*/ 432744 h 1476866"/>
                  <a:gd name="connsiteX2024" fmla="*/ 5355033 w 8526188"/>
                  <a:gd name="connsiteY2024" fmla="*/ 405220 h 1476866"/>
                  <a:gd name="connsiteX2025" fmla="*/ 5376354 w 8526188"/>
                  <a:gd name="connsiteY2025" fmla="*/ 397304 h 1476866"/>
                  <a:gd name="connsiteX2026" fmla="*/ 3833099 w 8526188"/>
                  <a:gd name="connsiteY2026" fmla="*/ 284447 h 1476866"/>
                  <a:gd name="connsiteX2027" fmla="*/ 3796331 w 8526188"/>
                  <a:gd name="connsiteY2027" fmla="*/ 362067 h 1476866"/>
                  <a:gd name="connsiteX2028" fmla="*/ 3749987 w 8526188"/>
                  <a:gd name="connsiteY2028" fmla="*/ 403694 h 1476866"/>
                  <a:gd name="connsiteX2029" fmla="*/ 3729624 w 8526188"/>
                  <a:gd name="connsiteY2029" fmla="*/ 415547 h 1476866"/>
                  <a:gd name="connsiteX2030" fmla="*/ 3739320 w 8526188"/>
                  <a:gd name="connsiteY2030" fmla="*/ 418307 h 1476866"/>
                  <a:gd name="connsiteX2031" fmla="*/ 3763133 w 8526188"/>
                  <a:gd name="connsiteY2031" fmla="*/ 429478 h 1476866"/>
                  <a:gd name="connsiteX2032" fmla="*/ 3736512 w 8526188"/>
                  <a:gd name="connsiteY2032" fmla="*/ 432924 h 1476866"/>
                  <a:gd name="connsiteX2033" fmla="*/ 3708799 w 8526188"/>
                  <a:gd name="connsiteY2033" fmla="*/ 432071 h 1476866"/>
                  <a:gd name="connsiteX2034" fmla="*/ 3713452 w 8526188"/>
                  <a:gd name="connsiteY2034" fmla="*/ 437755 h 1476866"/>
                  <a:gd name="connsiteX2035" fmla="*/ 3725375 w 8526188"/>
                  <a:gd name="connsiteY2035" fmla="*/ 454841 h 1476866"/>
                  <a:gd name="connsiteX2036" fmla="*/ 3756355 w 8526188"/>
                  <a:gd name="connsiteY2036" fmla="*/ 463360 h 1476866"/>
                  <a:gd name="connsiteX2037" fmla="*/ 3756693 w 8526188"/>
                  <a:gd name="connsiteY2037" fmla="*/ 461653 h 1476866"/>
                  <a:gd name="connsiteX2038" fmla="*/ 3777436 w 8526188"/>
                  <a:gd name="connsiteY2038" fmla="*/ 408545 h 1476866"/>
                  <a:gd name="connsiteX2039" fmla="*/ 3831568 w 8526188"/>
                  <a:gd name="connsiteY2039" fmla="*/ 345219 h 1476866"/>
                  <a:gd name="connsiteX2040" fmla="*/ 3806549 w 8526188"/>
                  <a:gd name="connsiteY2040" fmla="*/ 422332 h 1476866"/>
                  <a:gd name="connsiteX2041" fmla="*/ 3771940 w 8526188"/>
                  <a:gd name="connsiteY2041" fmla="*/ 467646 h 1476866"/>
                  <a:gd name="connsiteX2042" fmla="*/ 3775905 w 8526188"/>
                  <a:gd name="connsiteY2042" fmla="*/ 468736 h 1476866"/>
                  <a:gd name="connsiteX2043" fmla="*/ 3795454 w 8526188"/>
                  <a:gd name="connsiteY2043" fmla="*/ 477636 h 1476866"/>
                  <a:gd name="connsiteX2044" fmla="*/ 3798370 w 8526188"/>
                  <a:gd name="connsiteY2044" fmla="*/ 470332 h 1476866"/>
                  <a:gd name="connsiteX2045" fmla="*/ 3846886 w 8526188"/>
                  <a:gd name="connsiteY2045" fmla="*/ 413138 h 1476866"/>
                  <a:gd name="connsiteX2046" fmla="*/ 3823905 w 8526188"/>
                  <a:gd name="connsiteY2046" fmla="*/ 482080 h 1476866"/>
                  <a:gd name="connsiteX2047" fmla="*/ 3802924 w 8526188"/>
                  <a:gd name="connsiteY2047" fmla="*/ 509603 h 1476866"/>
                  <a:gd name="connsiteX2048" fmla="*/ 3806035 w 8526188"/>
                  <a:gd name="connsiteY2048" fmla="*/ 514060 h 1476866"/>
                  <a:gd name="connsiteX2049" fmla="*/ 3810394 w 8526188"/>
                  <a:gd name="connsiteY2049" fmla="*/ 522116 h 1476866"/>
                  <a:gd name="connsiteX2050" fmla="*/ 3811142 w 8526188"/>
                  <a:gd name="connsiteY2050" fmla="*/ 522425 h 1476866"/>
                  <a:gd name="connsiteX2051" fmla="*/ 3810587 w 8526188"/>
                  <a:gd name="connsiteY2051" fmla="*/ 522472 h 1476866"/>
                  <a:gd name="connsiteX2052" fmla="*/ 3817619 w 8526188"/>
                  <a:gd name="connsiteY2052" fmla="*/ 535465 h 1476866"/>
                  <a:gd name="connsiteX2053" fmla="*/ 3820974 w 8526188"/>
                  <a:gd name="connsiteY2053" fmla="*/ 525759 h 1476866"/>
                  <a:gd name="connsiteX2054" fmla="*/ 3835137 w 8526188"/>
                  <a:gd name="connsiteY2054" fmla="*/ 496375 h 1476866"/>
                  <a:gd name="connsiteX2055" fmla="*/ 3889269 w 8526188"/>
                  <a:gd name="connsiteY2055" fmla="*/ 428963 h 1476866"/>
                  <a:gd name="connsiteX2056" fmla="*/ 3860672 w 8526188"/>
                  <a:gd name="connsiteY2056" fmla="*/ 508114 h 1476866"/>
                  <a:gd name="connsiteX2057" fmla="*/ 3842519 w 8526188"/>
                  <a:gd name="connsiteY2057" fmla="*/ 535668 h 1476866"/>
                  <a:gd name="connsiteX2058" fmla="*/ 3827558 w 8526188"/>
                  <a:gd name="connsiteY2058" fmla="*/ 553831 h 1476866"/>
                  <a:gd name="connsiteX2059" fmla="*/ 3828520 w 8526188"/>
                  <a:gd name="connsiteY2059" fmla="*/ 555609 h 1476866"/>
                  <a:gd name="connsiteX2060" fmla="*/ 3833021 w 8526188"/>
                  <a:gd name="connsiteY2060" fmla="*/ 568500 h 1476866"/>
                  <a:gd name="connsiteX2061" fmla="*/ 3839739 w 8526188"/>
                  <a:gd name="connsiteY2061" fmla="*/ 571439 h 1476866"/>
                  <a:gd name="connsiteX2062" fmla="*/ 3834250 w 8526188"/>
                  <a:gd name="connsiteY2062" fmla="*/ 572021 h 1476866"/>
                  <a:gd name="connsiteX2063" fmla="*/ 3841351 w 8526188"/>
                  <a:gd name="connsiteY2063" fmla="*/ 592362 h 1476866"/>
                  <a:gd name="connsiteX2064" fmla="*/ 3857610 w 8526188"/>
                  <a:gd name="connsiteY2064" fmla="*/ 552037 h 1476866"/>
                  <a:gd name="connsiteX2065" fmla="*/ 3908173 w 8526188"/>
                  <a:gd name="connsiteY2065" fmla="*/ 490758 h 1476866"/>
                  <a:gd name="connsiteX2066" fmla="*/ 3883145 w 8526188"/>
                  <a:gd name="connsiteY2066" fmla="*/ 563786 h 1476866"/>
                  <a:gd name="connsiteX2067" fmla="*/ 3850018 w 8526188"/>
                  <a:gd name="connsiteY2067" fmla="*/ 608404 h 1476866"/>
                  <a:gd name="connsiteX2068" fmla="*/ 3847270 w 8526188"/>
                  <a:gd name="connsiteY2068" fmla="*/ 611121 h 1476866"/>
                  <a:gd name="connsiteX2069" fmla="*/ 3847919 w 8526188"/>
                  <a:gd name="connsiteY2069" fmla="*/ 616039 h 1476866"/>
                  <a:gd name="connsiteX2070" fmla="*/ 3858635 w 8526188"/>
                  <a:gd name="connsiteY2070" fmla="*/ 620472 h 1476866"/>
                  <a:gd name="connsiteX2071" fmla="*/ 3848618 w 8526188"/>
                  <a:gd name="connsiteY2071" fmla="*/ 621328 h 1476866"/>
                  <a:gd name="connsiteX2072" fmla="*/ 3851478 w 8526188"/>
                  <a:gd name="connsiteY2072" fmla="*/ 642983 h 1476866"/>
                  <a:gd name="connsiteX2073" fmla="*/ 3869266 w 8526188"/>
                  <a:gd name="connsiteY2073" fmla="*/ 646851 h 1476866"/>
                  <a:gd name="connsiteX2074" fmla="*/ 3872354 w 8526188"/>
                  <a:gd name="connsiteY2074" fmla="*/ 623057 h 1476866"/>
                  <a:gd name="connsiteX2075" fmla="*/ 3905104 w 8526188"/>
                  <a:gd name="connsiteY2075" fmla="*/ 537743 h 1476866"/>
                  <a:gd name="connsiteX2076" fmla="*/ 3936247 w 8526188"/>
                  <a:gd name="connsiteY2076" fmla="*/ 679713 h 1476866"/>
                  <a:gd name="connsiteX2077" fmla="*/ 3915568 w 8526188"/>
                  <a:gd name="connsiteY2077" fmla="*/ 778782 h 1476866"/>
                  <a:gd name="connsiteX2078" fmla="*/ 3904302 w 8526188"/>
                  <a:gd name="connsiteY2078" fmla="*/ 804281 h 1476866"/>
                  <a:gd name="connsiteX2079" fmla="*/ 3914298 w 8526188"/>
                  <a:gd name="connsiteY2079" fmla="*/ 807379 h 1476866"/>
                  <a:gd name="connsiteX2080" fmla="*/ 3905041 w 8526188"/>
                  <a:gd name="connsiteY2080" fmla="*/ 813914 h 1476866"/>
                  <a:gd name="connsiteX2081" fmla="*/ 3896941 w 8526188"/>
                  <a:gd name="connsiteY2081" fmla="*/ 818670 h 1476866"/>
                  <a:gd name="connsiteX2082" fmla="*/ 3896417 w 8526188"/>
                  <a:gd name="connsiteY2082" fmla="*/ 819636 h 1476866"/>
                  <a:gd name="connsiteX2083" fmla="*/ 3896177 w 8526188"/>
                  <a:gd name="connsiteY2083" fmla="*/ 819118 h 1476866"/>
                  <a:gd name="connsiteX2084" fmla="*/ 3879315 w 8526188"/>
                  <a:gd name="connsiteY2084" fmla="*/ 829018 h 1476866"/>
                  <a:gd name="connsiteX2085" fmla="*/ 3790716 w 8526188"/>
                  <a:gd name="connsiteY2085" fmla="*/ 857934 h 1476866"/>
                  <a:gd name="connsiteX2086" fmla="*/ 3655893 w 8526188"/>
                  <a:gd name="connsiteY2086" fmla="*/ 843123 h 1476866"/>
                  <a:gd name="connsiteX2087" fmla="*/ 3779475 w 8526188"/>
                  <a:gd name="connsiteY2087" fmla="*/ 792569 h 1476866"/>
                  <a:gd name="connsiteX2088" fmla="*/ 3830704 w 8526188"/>
                  <a:gd name="connsiteY2088" fmla="*/ 790573 h 1476866"/>
                  <a:gd name="connsiteX2089" fmla="*/ 3887951 w 8526188"/>
                  <a:gd name="connsiteY2089" fmla="*/ 799599 h 1476866"/>
                  <a:gd name="connsiteX2090" fmla="*/ 3879884 w 8526188"/>
                  <a:gd name="connsiteY2090" fmla="*/ 777762 h 1476866"/>
                  <a:gd name="connsiteX2091" fmla="*/ 3865266 w 8526188"/>
                  <a:gd name="connsiteY2091" fmla="*/ 677666 h 1476866"/>
                  <a:gd name="connsiteX2092" fmla="*/ 3869044 w 8526188"/>
                  <a:gd name="connsiteY2092" fmla="*/ 648560 h 1476866"/>
                  <a:gd name="connsiteX2093" fmla="*/ 3852861 w 8526188"/>
                  <a:gd name="connsiteY2093" fmla="*/ 653461 h 1476866"/>
                  <a:gd name="connsiteX2094" fmla="*/ 3854108 w 8526188"/>
                  <a:gd name="connsiteY2094" fmla="*/ 662898 h 1476866"/>
                  <a:gd name="connsiteX2095" fmla="*/ 3844848 w 8526188"/>
                  <a:gd name="connsiteY2095" fmla="*/ 752741 h 1476866"/>
                  <a:gd name="connsiteX2096" fmla="*/ 3840155 w 8526188"/>
                  <a:gd name="connsiteY2096" fmla="*/ 747149 h 1476866"/>
                  <a:gd name="connsiteX2097" fmla="*/ 3833633 w 8526188"/>
                  <a:gd name="connsiteY2097" fmla="*/ 738486 h 1476866"/>
                  <a:gd name="connsiteX2098" fmla="*/ 3808903 w 8526188"/>
                  <a:gd name="connsiteY2098" fmla="*/ 754900 h 1476866"/>
                  <a:gd name="connsiteX2099" fmla="*/ 3719726 w 8526188"/>
                  <a:gd name="connsiteY2099" fmla="*/ 797670 h 1476866"/>
                  <a:gd name="connsiteX2100" fmla="*/ 3621424 w 8526188"/>
                  <a:gd name="connsiteY2100" fmla="*/ 820013 h 1476866"/>
                  <a:gd name="connsiteX2101" fmla="*/ 3592938 w 8526188"/>
                  <a:gd name="connsiteY2101" fmla="*/ 822120 h 1476866"/>
                  <a:gd name="connsiteX2102" fmla="*/ 3640059 w 8526188"/>
                  <a:gd name="connsiteY2102" fmla="*/ 865082 h 1476866"/>
                  <a:gd name="connsiteX2103" fmla="*/ 3689532 w 8526188"/>
                  <a:gd name="connsiteY2103" fmla="*/ 945773 h 1476866"/>
                  <a:gd name="connsiteX2104" fmla="*/ 3693513 w 8526188"/>
                  <a:gd name="connsiteY2104" fmla="*/ 957914 h 1476866"/>
                  <a:gd name="connsiteX2105" fmla="*/ 3696083 w 8526188"/>
                  <a:gd name="connsiteY2105" fmla="*/ 957081 h 1476866"/>
                  <a:gd name="connsiteX2106" fmla="*/ 3691502 w 8526188"/>
                  <a:gd name="connsiteY2106" fmla="*/ 940998 h 1476866"/>
                  <a:gd name="connsiteX2107" fmla="*/ 3690106 w 8526188"/>
                  <a:gd name="connsiteY2107" fmla="*/ 934024 h 1476866"/>
                  <a:gd name="connsiteX2108" fmla="*/ 3713853 w 8526188"/>
                  <a:gd name="connsiteY2108" fmla="*/ 948450 h 1476866"/>
                  <a:gd name="connsiteX2109" fmla="*/ 3716225 w 8526188"/>
                  <a:gd name="connsiteY2109" fmla="*/ 950693 h 1476866"/>
                  <a:gd name="connsiteX2110" fmla="*/ 3729943 w 8526188"/>
                  <a:gd name="connsiteY2110" fmla="*/ 946787 h 1476866"/>
                  <a:gd name="connsiteX2111" fmla="*/ 3721244 w 8526188"/>
                  <a:gd name="connsiteY2111" fmla="*/ 955443 h 1476866"/>
                  <a:gd name="connsiteX2112" fmla="*/ 3752454 w 8526188"/>
                  <a:gd name="connsiteY2112" fmla="*/ 984977 h 1476866"/>
                  <a:gd name="connsiteX2113" fmla="*/ 3760517 w 8526188"/>
                  <a:gd name="connsiteY2113" fmla="*/ 980371 h 1476866"/>
                  <a:gd name="connsiteX2114" fmla="*/ 3770357 w 8526188"/>
                  <a:gd name="connsiteY2114" fmla="*/ 975624 h 1476866"/>
                  <a:gd name="connsiteX2115" fmla="*/ 3768440 w 8526188"/>
                  <a:gd name="connsiteY2115" fmla="*/ 954260 h 1476866"/>
                  <a:gd name="connsiteX2116" fmla="*/ 3769782 w 8526188"/>
                  <a:gd name="connsiteY2116" fmla="*/ 928408 h 1476866"/>
                  <a:gd name="connsiteX2117" fmla="*/ 3788356 w 8526188"/>
                  <a:gd name="connsiteY2117" fmla="*/ 948133 h 1476866"/>
                  <a:gd name="connsiteX2118" fmla="*/ 3798324 w 8526188"/>
                  <a:gd name="connsiteY2118" fmla="*/ 962188 h 1476866"/>
                  <a:gd name="connsiteX2119" fmla="*/ 3811649 w 8526188"/>
                  <a:gd name="connsiteY2119" fmla="*/ 956497 h 1476866"/>
                  <a:gd name="connsiteX2120" fmla="*/ 3806677 w 8526188"/>
                  <a:gd name="connsiteY2120" fmla="*/ 966224 h 1476866"/>
                  <a:gd name="connsiteX2121" fmla="*/ 3804101 w 8526188"/>
                  <a:gd name="connsiteY2121" fmla="*/ 970334 h 1476866"/>
                  <a:gd name="connsiteX2122" fmla="*/ 3804466 w 8526188"/>
                  <a:gd name="connsiteY2122" fmla="*/ 970849 h 1476866"/>
                  <a:gd name="connsiteX2123" fmla="*/ 3818805 w 8526188"/>
                  <a:gd name="connsiteY2123" fmla="*/ 1000412 h 1476866"/>
                  <a:gd name="connsiteX2124" fmla="*/ 3827406 w 8526188"/>
                  <a:gd name="connsiteY2124" fmla="*/ 1040277 h 1476866"/>
                  <a:gd name="connsiteX2125" fmla="*/ 3830858 w 8526188"/>
                  <a:gd name="connsiteY2125" fmla="*/ 1038767 h 1476866"/>
                  <a:gd name="connsiteX2126" fmla="*/ 3846886 w 8526188"/>
                  <a:gd name="connsiteY2126" fmla="*/ 1032722 h 1476866"/>
                  <a:gd name="connsiteX2127" fmla="*/ 3829463 w 8526188"/>
                  <a:gd name="connsiteY2127" fmla="*/ 988660 h 1476866"/>
                  <a:gd name="connsiteX2128" fmla="*/ 3826546 w 8526188"/>
                  <a:gd name="connsiteY2128" fmla="*/ 974676 h 1476866"/>
                  <a:gd name="connsiteX2129" fmla="*/ 3813180 w 8526188"/>
                  <a:gd name="connsiteY2129" fmla="*/ 972838 h 1476866"/>
                  <a:gd name="connsiteX2130" fmla="*/ 3823027 w 8526188"/>
                  <a:gd name="connsiteY2130" fmla="*/ 967971 h 1476866"/>
                  <a:gd name="connsiteX2131" fmla="*/ 3825254 w 8526188"/>
                  <a:gd name="connsiteY2131" fmla="*/ 967030 h 1476866"/>
                  <a:gd name="connsiteX2132" fmla="*/ 3824929 w 8526188"/>
                  <a:gd name="connsiteY2132" fmla="*/ 964659 h 1476866"/>
                  <a:gd name="connsiteX2133" fmla="*/ 3826958 w 8526188"/>
                  <a:gd name="connsiteY2133" fmla="*/ 966311 h 1476866"/>
                  <a:gd name="connsiteX2134" fmla="*/ 3850204 w 8526188"/>
                  <a:gd name="connsiteY2134" fmla="*/ 956497 h 1476866"/>
                  <a:gd name="connsiteX2135" fmla="*/ 3942378 w 8526188"/>
                  <a:gd name="connsiteY2135" fmla="*/ 932492 h 1476866"/>
                  <a:gd name="connsiteX2136" fmla="*/ 3994785 w 8526188"/>
                  <a:gd name="connsiteY2136" fmla="*/ 928744 h 1476866"/>
                  <a:gd name="connsiteX2137" fmla="*/ 4003624 w 8526188"/>
                  <a:gd name="connsiteY2137" fmla="*/ 929256 h 1476866"/>
                  <a:gd name="connsiteX2138" fmla="*/ 4003405 w 8526188"/>
                  <a:gd name="connsiteY2138" fmla="*/ 927892 h 1476866"/>
                  <a:gd name="connsiteX2139" fmla="*/ 4005188 w 8526188"/>
                  <a:gd name="connsiteY2139" fmla="*/ 831883 h 1476866"/>
                  <a:gd name="connsiteX2140" fmla="*/ 4055750 w 8526188"/>
                  <a:gd name="connsiteY2140" fmla="*/ 702685 h 1476866"/>
                  <a:gd name="connsiteX2141" fmla="*/ 4061367 w 8526188"/>
                  <a:gd name="connsiteY2141" fmla="*/ 839546 h 1476866"/>
                  <a:gd name="connsiteX2142" fmla="*/ 4048297 w 8526188"/>
                  <a:gd name="connsiteY2142" fmla="*/ 890756 h 1476866"/>
                  <a:gd name="connsiteX2143" fmla="*/ 4031836 w 8526188"/>
                  <a:gd name="connsiteY2143" fmla="*/ 930888 h 1476866"/>
                  <a:gd name="connsiteX2144" fmla="*/ 4055324 w 8526188"/>
                  <a:gd name="connsiteY2144" fmla="*/ 932246 h 1476866"/>
                  <a:gd name="connsiteX2145" fmla="*/ 4075982 w 8526188"/>
                  <a:gd name="connsiteY2145" fmla="*/ 935549 h 1476866"/>
                  <a:gd name="connsiteX2146" fmla="*/ 4077201 w 8526188"/>
                  <a:gd name="connsiteY2146" fmla="*/ 921767 h 1476866"/>
                  <a:gd name="connsiteX2147" fmla="*/ 4121623 w 8526188"/>
                  <a:gd name="connsiteY2147" fmla="*/ 804825 h 1476866"/>
                  <a:gd name="connsiteX2148" fmla="*/ 4125201 w 8526188"/>
                  <a:gd name="connsiteY2148" fmla="*/ 928407 h 1476866"/>
                  <a:gd name="connsiteX2149" fmla="*/ 4113516 w 8526188"/>
                  <a:gd name="connsiteY2149" fmla="*/ 974688 h 1476866"/>
                  <a:gd name="connsiteX2150" fmla="*/ 4104208 w 8526188"/>
                  <a:gd name="connsiteY2150" fmla="*/ 998101 h 1476866"/>
                  <a:gd name="connsiteX2151" fmla="*/ 4128271 w 8526188"/>
                  <a:gd name="connsiteY2151" fmla="*/ 1000918 h 1476866"/>
                  <a:gd name="connsiteX2152" fmla="*/ 4116724 w 8526188"/>
                  <a:gd name="connsiteY2152" fmla="*/ 1005969 h 1476866"/>
                  <a:gd name="connsiteX2153" fmla="*/ 4098158 w 8526188"/>
                  <a:gd name="connsiteY2153" fmla="*/ 1012972 h 1476866"/>
                  <a:gd name="connsiteX2154" fmla="*/ 4086131 w 8526188"/>
                  <a:gd name="connsiteY2154" fmla="*/ 1036420 h 1476866"/>
                  <a:gd name="connsiteX2155" fmla="*/ 4080770 w 8526188"/>
                  <a:gd name="connsiteY2155" fmla="*/ 1045358 h 1476866"/>
                  <a:gd name="connsiteX2156" fmla="*/ 4078631 w 8526188"/>
                  <a:gd name="connsiteY2156" fmla="*/ 1035382 h 1476866"/>
                  <a:gd name="connsiteX2157" fmla="*/ 4076427 w 8526188"/>
                  <a:gd name="connsiteY2157" fmla="*/ 1020010 h 1476866"/>
                  <a:gd name="connsiteX2158" fmla="*/ 4033554 w 8526188"/>
                  <a:gd name="connsiteY2158" fmla="*/ 1030341 h 1476866"/>
                  <a:gd name="connsiteX2159" fmla="*/ 4051665 w 8526188"/>
                  <a:gd name="connsiteY2159" fmla="*/ 1054544 h 1476866"/>
                  <a:gd name="connsiteX2160" fmla="*/ 4055815 w 8526188"/>
                  <a:gd name="connsiteY2160" fmla="*/ 1064493 h 1476866"/>
                  <a:gd name="connsiteX2161" fmla="*/ 4058822 w 8526188"/>
                  <a:gd name="connsiteY2161" fmla="*/ 1063737 h 1476866"/>
                  <a:gd name="connsiteX2162" fmla="*/ 4114444 w 8526188"/>
                  <a:gd name="connsiteY2162" fmla="*/ 1059317 h 1476866"/>
                  <a:gd name="connsiteX2163" fmla="*/ 4148970 w 8526188"/>
                  <a:gd name="connsiteY2163" fmla="*/ 1060234 h 1476866"/>
                  <a:gd name="connsiteX2164" fmla="*/ 4147541 w 8526188"/>
                  <a:gd name="connsiteY2164" fmla="*/ 1046752 h 1476866"/>
                  <a:gd name="connsiteX2165" fmla="*/ 4152267 w 8526188"/>
                  <a:gd name="connsiteY2165" fmla="*/ 946787 h 1476866"/>
                  <a:gd name="connsiteX2166" fmla="*/ 4199760 w 8526188"/>
                  <a:gd name="connsiteY2166" fmla="*/ 810949 h 1476866"/>
                  <a:gd name="connsiteX2167" fmla="*/ 4200267 w 8526188"/>
                  <a:gd name="connsiteY2167" fmla="*/ 953426 h 1476866"/>
                  <a:gd name="connsiteX2168" fmla="*/ 4171541 w 8526188"/>
                  <a:gd name="connsiteY2168" fmla="*/ 1050263 h 1476866"/>
                  <a:gd name="connsiteX2169" fmla="*/ 4166469 w 8526188"/>
                  <a:gd name="connsiteY2169" fmla="*/ 1061250 h 1476866"/>
                  <a:gd name="connsiteX2170" fmla="*/ 4203854 w 8526188"/>
                  <a:gd name="connsiteY2170" fmla="*/ 1065776 h 1476866"/>
                  <a:gd name="connsiteX2171" fmla="*/ 4164213 w 8526188"/>
                  <a:gd name="connsiteY2171" fmla="*/ 1082438 h 1476866"/>
                  <a:gd name="connsiteX2172" fmla="*/ 4155216 w 8526188"/>
                  <a:gd name="connsiteY2172" fmla="*/ 1084701 h 1476866"/>
                  <a:gd name="connsiteX2173" fmla="*/ 4152775 w 8526188"/>
                  <a:gd name="connsiteY2173" fmla="*/ 1089264 h 1476866"/>
                  <a:gd name="connsiteX2174" fmla="*/ 4152133 w 8526188"/>
                  <a:gd name="connsiteY2174" fmla="*/ 1085476 h 1476866"/>
                  <a:gd name="connsiteX2175" fmla="*/ 4072819 w 8526188"/>
                  <a:gd name="connsiteY2175" fmla="*/ 1105422 h 1476866"/>
                  <a:gd name="connsiteX2176" fmla="*/ 4074414 w 8526188"/>
                  <a:gd name="connsiteY2176" fmla="*/ 1112069 h 1476866"/>
                  <a:gd name="connsiteX2177" fmla="*/ 4087926 w 8526188"/>
                  <a:gd name="connsiteY2177" fmla="*/ 1105098 h 1476866"/>
                  <a:gd name="connsiteX2178" fmla="*/ 4084415 w 8526188"/>
                  <a:gd name="connsiteY2178" fmla="*/ 1111107 h 1476866"/>
                  <a:gd name="connsiteX2179" fmla="*/ 4076839 w 8526188"/>
                  <a:gd name="connsiteY2179" fmla="*/ 1122488 h 1476866"/>
                  <a:gd name="connsiteX2180" fmla="*/ 4077708 w 8526188"/>
                  <a:gd name="connsiteY2180" fmla="*/ 1127572 h 1476866"/>
                  <a:gd name="connsiteX2181" fmla="*/ 4075004 w 8526188"/>
                  <a:gd name="connsiteY2181" fmla="*/ 1125246 h 1476866"/>
                  <a:gd name="connsiteX2182" fmla="*/ 4074010 w 8526188"/>
                  <a:gd name="connsiteY2182" fmla="*/ 1126738 h 1476866"/>
                  <a:gd name="connsiteX2183" fmla="*/ 4053991 w 8526188"/>
                  <a:gd name="connsiteY2183" fmla="*/ 1149239 h 1476866"/>
                  <a:gd name="connsiteX2184" fmla="*/ 4087232 w 8526188"/>
                  <a:gd name="connsiteY2184" fmla="*/ 1141230 h 1476866"/>
                  <a:gd name="connsiteX2185" fmla="*/ 4101075 w 8526188"/>
                  <a:gd name="connsiteY2185" fmla="*/ 1126360 h 1476866"/>
                  <a:gd name="connsiteX2186" fmla="*/ 4120607 w 8526188"/>
                  <a:gd name="connsiteY2186" fmla="*/ 1111230 h 1476866"/>
                  <a:gd name="connsiteX2187" fmla="*/ 4113077 w 8526188"/>
                  <a:gd name="connsiteY2187" fmla="*/ 1133507 h 1476866"/>
                  <a:gd name="connsiteX2188" fmla="*/ 4111565 w 8526188"/>
                  <a:gd name="connsiteY2188" fmla="*/ 1136265 h 1476866"/>
                  <a:gd name="connsiteX2189" fmla="*/ 4166513 w 8526188"/>
                  <a:gd name="connsiteY2189" fmla="*/ 1131586 h 1476866"/>
                  <a:gd name="connsiteX2190" fmla="*/ 4220425 w 8526188"/>
                  <a:gd name="connsiteY2190" fmla="*/ 1133079 h 1476866"/>
                  <a:gd name="connsiteX2191" fmla="*/ 4218592 w 8526188"/>
                  <a:gd name="connsiteY2191" fmla="*/ 1118694 h 1476866"/>
                  <a:gd name="connsiteX2192" fmla="*/ 4221725 w 8526188"/>
                  <a:gd name="connsiteY2192" fmla="*/ 1026454 h 1476866"/>
                  <a:gd name="connsiteX2193" fmla="*/ 4249104 w 8526188"/>
                  <a:gd name="connsiteY2193" fmla="*/ 937723 h 1476866"/>
                  <a:gd name="connsiteX2194" fmla="*/ 4252218 w 8526188"/>
                  <a:gd name="connsiteY2194" fmla="*/ 931442 h 1476866"/>
                  <a:gd name="connsiteX2195" fmla="*/ 4252297 w 8526188"/>
                  <a:gd name="connsiteY2195" fmla="*/ 929109 h 1476866"/>
                  <a:gd name="connsiteX2196" fmla="*/ 4257977 w 8526188"/>
                  <a:gd name="connsiteY2196" fmla="*/ 890108 h 1476866"/>
                  <a:gd name="connsiteX2197" fmla="*/ 4263507 w 8526188"/>
                  <a:gd name="connsiteY2197" fmla="*/ 899667 h 1476866"/>
                  <a:gd name="connsiteX2198" fmla="*/ 4266014 w 8526188"/>
                  <a:gd name="connsiteY2198" fmla="*/ 904724 h 1476866"/>
                  <a:gd name="connsiteX2199" fmla="*/ 4267678 w 8526188"/>
                  <a:gd name="connsiteY2199" fmla="*/ 901848 h 1476866"/>
                  <a:gd name="connsiteX2200" fmla="*/ 4269679 w 8526188"/>
                  <a:gd name="connsiteY2200" fmla="*/ 912114 h 1476866"/>
                  <a:gd name="connsiteX2201" fmla="*/ 4276555 w 8526188"/>
                  <a:gd name="connsiteY2201" fmla="*/ 925983 h 1476866"/>
                  <a:gd name="connsiteX2202" fmla="*/ 4303938 w 8526188"/>
                  <a:gd name="connsiteY2202" fmla="*/ 1014714 h 1476866"/>
                  <a:gd name="connsiteX2203" fmla="*/ 4307071 w 8526188"/>
                  <a:gd name="connsiteY2203" fmla="*/ 1106950 h 1476866"/>
                  <a:gd name="connsiteX2204" fmla="*/ 4305238 w 8526188"/>
                  <a:gd name="connsiteY2204" fmla="*/ 1121330 h 1476866"/>
                  <a:gd name="connsiteX2205" fmla="*/ 4359150 w 8526188"/>
                  <a:gd name="connsiteY2205" fmla="*/ 1119837 h 1476866"/>
                  <a:gd name="connsiteX2206" fmla="*/ 4419865 w 8526188"/>
                  <a:gd name="connsiteY2206" fmla="*/ 1125007 h 1476866"/>
                  <a:gd name="connsiteX2207" fmla="*/ 4570513 w 8526188"/>
                  <a:gd name="connsiteY2207" fmla="*/ 1167907 h 1476866"/>
                  <a:gd name="connsiteX2208" fmla="*/ 4412202 w 8526188"/>
                  <a:gd name="connsiteY2208" fmla="*/ 1167907 h 1476866"/>
                  <a:gd name="connsiteX2209" fmla="*/ 4304897 w 8526188"/>
                  <a:gd name="connsiteY2209" fmla="*/ 1142052 h 1476866"/>
                  <a:gd name="connsiteX2210" fmla="*/ 4302340 w 8526188"/>
                  <a:gd name="connsiteY2210" fmla="*/ 1141087 h 1476866"/>
                  <a:gd name="connsiteX2211" fmla="*/ 4301392 w 8526188"/>
                  <a:gd name="connsiteY2211" fmla="*/ 1145950 h 1476866"/>
                  <a:gd name="connsiteX2212" fmla="*/ 4297529 w 8526188"/>
                  <a:gd name="connsiteY2212" fmla="*/ 1139272 h 1476866"/>
                  <a:gd name="connsiteX2213" fmla="*/ 4273100 w 8526188"/>
                  <a:gd name="connsiteY2213" fmla="*/ 1130058 h 1476866"/>
                  <a:gd name="connsiteX2214" fmla="*/ 4261554 w 8526188"/>
                  <a:gd name="connsiteY2214" fmla="*/ 1125007 h 1476866"/>
                  <a:gd name="connsiteX2215" fmla="*/ 4288645 w 8526188"/>
                  <a:gd name="connsiteY2215" fmla="*/ 1121836 h 1476866"/>
                  <a:gd name="connsiteX2216" fmla="*/ 4282813 w 8526188"/>
                  <a:gd name="connsiteY2216" fmla="*/ 1110075 h 1476866"/>
                  <a:gd name="connsiteX2217" fmla="*/ 4267562 w 8526188"/>
                  <a:gd name="connsiteY2217" fmla="*/ 1070545 h 1476866"/>
                  <a:gd name="connsiteX2218" fmla="*/ 4264278 w 8526188"/>
                  <a:gd name="connsiteY2218" fmla="*/ 1057236 h 1476866"/>
                  <a:gd name="connsiteX2219" fmla="*/ 4258098 w 8526188"/>
                  <a:gd name="connsiteY2219" fmla="*/ 1082294 h 1476866"/>
                  <a:gd name="connsiteX2220" fmla="*/ 4242849 w 8526188"/>
                  <a:gd name="connsiteY2220" fmla="*/ 1121823 h 1476866"/>
                  <a:gd name="connsiteX2221" fmla="*/ 4237018 w 8526188"/>
                  <a:gd name="connsiteY2221" fmla="*/ 1133585 h 1476866"/>
                  <a:gd name="connsiteX2222" fmla="*/ 4264109 w 8526188"/>
                  <a:gd name="connsiteY2222" fmla="*/ 1136756 h 1476866"/>
                  <a:gd name="connsiteX2223" fmla="*/ 4252563 w 8526188"/>
                  <a:gd name="connsiteY2223" fmla="*/ 1141809 h 1476866"/>
                  <a:gd name="connsiteX2224" fmla="*/ 4228132 w 8526188"/>
                  <a:gd name="connsiteY2224" fmla="*/ 1151025 h 1476866"/>
                  <a:gd name="connsiteX2225" fmla="*/ 4224271 w 8526188"/>
                  <a:gd name="connsiteY2225" fmla="*/ 1157699 h 1476866"/>
                  <a:gd name="connsiteX2226" fmla="*/ 4223324 w 8526188"/>
                  <a:gd name="connsiteY2226" fmla="*/ 1152839 h 1476866"/>
                  <a:gd name="connsiteX2227" fmla="*/ 4220766 w 8526188"/>
                  <a:gd name="connsiteY2227" fmla="*/ 1153804 h 1476866"/>
                  <a:gd name="connsiteX2228" fmla="*/ 4113461 w 8526188"/>
                  <a:gd name="connsiteY2228" fmla="*/ 1179656 h 1476866"/>
                  <a:gd name="connsiteX2229" fmla="*/ 4086538 w 8526188"/>
                  <a:gd name="connsiteY2229" fmla="*/ 1181949 h 1476866"/>
                  <a:gd name="connsiteX2230" fmla="*/ 4086394 w 8526188"/>
                  <a:gd name="connsiteY2230" fmla="*/ 1182211 h 1476866"/>
                  <a:gd name="connsiteX2231" fmla="*/ 4028177 w 8526188"/>
                  <a:gd name="connsiteY2231" fmla="*/ 1238897 h 1476866"/>
                  <a:gd name="connsiteX2232" fmla="*/ 4035711 w 8526188"/>
                  <a:gd name="connsiteY2232" fmla="*/ 1216621 h 1476866"/>
                  <a:gd name="connsiteX2233" fmla="*/ 4053146 w 8526188"/>
                  <a:gd name="connsiteY2233" fmla="*/ 1184792 h 1476866"/>
                  <a:gd name="connsiteX2234" fmla="*/ 4052746 w 8526188"/>
                  <a:gd name="connsiteY2234" fmla="*/ 1184826 h 1476866"/>
                  <a:gd name="connsiteX2235" fmla="*/ 4016704 w 8526188"/>
                  <a:gd name="connsiteY2235" fmla="*/ 1184416 h 1476866"/>
                  <a:gd name="connsiteX2236" fmla="*/ 3982342 w 8526188"/>
                  <a:gd name="connsiteY2236" fmla="*/ 1209087 h 1476866"/>
                  <a:gd name="connsiteX2237" fmla="*/ 3958212 w 8526188"/>
                  <a:gd name="connsiteY2237" fmla="*/ 1221533 h 1476866"/>
                  <a:gd name="connsiteX2238" fmla="*/ 3972128 w 8526188"/>
                  <a:gd name="connsiteY2238" fmla="*/ 1199893 h 1476866"/>
                  <a:gd name="connsiteX2239" fmla="*/ 3987343 w 8526188"/>
                  <a:gd name="connsiteY2239" fmla="*/ 1182792 h 1476866"/>
                  <a:gd name="connsiteX2240" fmla="*/ 3955150 w 8526188"/>
                  <a:gd name="connsiteY2240" fmla="*/ 1179656 h 1476866"/>
                  <a:gd name="connsiteX2241" fmla="*/ 3998493 w 8526188"/>
                  <a:gd name="connsiteY2241" fmla="*/ 1162612 h 1476866"/>
                  <a:gd name="connsiteX2242" fmla="*/ 4007155 w 8526188"/>
                  <a:gd name="connsiteY2242" fmla="*/ 1160525 h 1476866"/>
                  <a:gd name="connsiteX2243" fmla="*/ 4012852 w 8526188"/>
                  <a:gd name="connsiteY2243" fmla="*/ 1154122 h 1476866"/>
                  <a:gd name="connsiteX2244" fmla="*/ 4063796 w 8526188"/>
                  <a:gd name="connsiteY2244" fmla="*/ 1117548 h 1476866"/>
                  <a:gd name="connsiteX2245" fmla="*/ 4065781 w 8526188"/>
                  <a:gd name="connsiteY2245" fmla="*/ 1116523 h 1476866"/>
                  <a:gd name="connsiteX2246" fmla="*/ 4060026 w 8526188"/>
                  <a:gd name="connsiteY2246" fmla="*/ 1110914 h 1476866"/>
                  <a:gd name="connsiteX2247" fmla="*/ 4057697 w 8526188"/>
                  <a:gd name="connsiteY2247" fmla="*/ 1107802 h 1476866"/>
                  <a:gd name="connsiteX2248" fmla="*/ 4020305 w 8526188"/>
                  <a:gd name="connsiteY2248" fmla="*/ 1110772 h 1476866"/>
                  <a:gd name="connsiteX2249" fmla="*/ 4020256 w 8526188"/>
                  <a:gd name="connsiteY2249" fmla="*/ 1110848 h 1476866"/>
                  <a:gd name="connsiteX2250" fmla="*/ 4016840 w 8526188"/>
                  <a:gd name="connsiteY2250" fmla="*/ 1114747 h 1476866"/>
                  <a:gd name="connsiteX2251" fmla="*/ 4017453 w 8526188"/>
                  <a:gd name="connsiteY2251" fmla="*/ 1117862 h 1476866"/>
                  <a:gd name="connsiteX2252" fmla="*/ 4015598 w 8526188"/>
                  <a:gd name="connsiteY2252" fmla="*/ 1116164 h 1476866"/>
                  <a:gd name="connsiteX2253" fmla="*/ 3983231 w 8526188"/>
                  <a:gd name="connsiteY2253" fmla="*/ 1153107 h 1476866"/>
                  <a:gd name="connsiteX2254" fmla="*/ 3913781 w 8526188"/>
                  <a:gd name="connsiteY2254" fmla="*/ 1197021 h 1476866"/>
                  <a:gd name="connsiteX2255" fmla="*/ 3963320 w 8526188"/>
                  <a:gd name="connsiteY2255" fmla="*/ 1134719 h 1476866"/>
                  <a:gd name="connsiteX2256" fmla="*/ 3996926 w 8526188"/>
                  <a:gd name="connsiteY2256" fmla="*/ 1111206 h 1476866"/>
                  <a:gd name="connsiteX2257" fmla="*/ 3965332 w 8526188"/>
                  <a:gd name="connsiteY2257" fmla="*/ 1110365 h 1476866"/>
                  <a:gd name="connsiteX2258" fmla="*/ 3966021 w 8526188"/>
                  <a:gd name="connsiteY2258" fmla="*/ 1113513 h 1476866"/>
                  <a:gd name="connsiteX2259" fmla="*/ 3966890 w 8526188"/>
                  <a:gd name="connsiteY2259" fmla="*/ 1119401 h 1476866"/>
                  <a:gd name="connsiteX2260" fmla="*/ 3962103 w 8526188"/>
                  <a:gd name="connsiteY2260" fmla="*/ 1115348 h 1476866"/>
                  <a:gd name="connsiteX2261" fmla="*/ 3955791 w 8526188"/>
                  <a:gd name="connsiteY2261" fmla="*/ 1109320 h 1476866"/>
                  <a:gd name="connsiteX2262" fmla="*/ 3954222 w 8526188"/>
                  <a:gd name="connsiteY2262" fmla="*/ 1109130 h 1476866"/>
                  <a:gd name="connsiteX2263" fmla="*/ 3917368 w 8526188"/>
                  <a:gd name="connsiteY2263" fmla="*/ 1150553 h 1476866"/>
                  <a:gd name="connsiteX2264" fmla="*/ 3842293 w 8526188"/>
                  <a:gd name="connsiteY2264" fmla="*/ 1199576 h 1476866"/>
                  <a:gd name="connsiteX2265" fmla="*/ 3896933 w 8526188"/>
                  <a:gd name="connsiteY2265" fmla="*/ 1132165 h 1476866"/>
                  <a:gd name="connsiteX2266" fmla="*/ 3932657 w 8526188"/>
                  <a:gd name="connsiteY2266" fmla="*/ 1106517 h 1476866"/>
                  <a:gd name="connsiteX2267" fmla="*/ 3920937 w 8526188"/>
                  <a:gd name="connsiteY2267" fmla="*/ 1105098 h 1476866"/>
                  <a:gd name="connsiteX2268" fmla="*/ 3931494 w 8526188"/>
                  <a:gd name="connsiteY2268" fmla="*/ 1100143 h 1476866"/>
                  <a:gd name="connsiteX2269" fmla="*/ 3943466 w 8526188"/>
                  <a:gd name="connsiteY2269" fmla="*/ 1095325 h 1476866"/>
                  <a:gd name="connsiteX2270" fmla="*/ 3923728 w 8526188"/>
                  <a:gd name="connsiteY2270" fmla="*/ 1069789 h 1476866"/>
                  <a:gd name="connsiteX2271" fmla="*/ 3921634 w 8526188"/>
                  <a:gd name="connsiteY2271" fmla="*/ 1073709 h 1476866"/>
                  <a:gd name="connsiteX2272" fmla="*/ 3913017 w 8526188"/>
                  <a:gd name="connsiteY2272" fmla="*/ 1087608 h 1476866"/>
                  <a:gd name="connsiteX2273" fmla="*/ 3904088 w 8526188"/>
                  <a:gd name="connsiteY2273" fmla="*/ 1097960 h 1476866"/>
                  <a:gd name="connsiteX2274" fmla="*/ 3904202 w 8526188"/>
                  <a:gd name="connsiteY2274" fmla="*/ 1098506 h 1476866"/>
                  <a:gd name="connsiteX2275" fmla="*/ 3905104 w 8526188"/>
                  <a:gd name="connsiteY2275" fmla="*/ 1105098 h 1476866"/>
                  <a:gd name="connsiteX2276" fmla="*/ 3900890 w 8526188"/>
                  <a:gd name="connsiteY2276" fmla="*/ 1101667 h 1476866"/>
                  <a:gd name="connsiteX2277" fmla="*/ 3878545 w 8526188"/>
                  <a:gd name="connsiteY2277" fmla="*/ 1127572 h 1476866"/>
                  <a:gd name="connsiteX2278" fmla="*/ 3812673 w 8526188"/>
                  <a:gd name="connsiteY2278" fmla="*/ 1168425 h 1476866"/>
                  <a:gd name="connsiteX2279" fmla="*/ 3858635 w 8526188"/>
                  <a:gd name="connsiteY2279" fmla="*/ 1109184 h 1476866"/>
                  <a:gd name="connsiteX2280" fmla="*/ 3887393 w 8526188"/>
                  <a:gd name="connsiteY2280" fmla="*/ 1089267 h 1476866"/>
                  <a:gd name="connsiteX2281" fmla="*/ 3886018 w 8526188"/>
                  <a:gd name="connsiteY2281" fmla="*/ 1087990 h 1476866"/>
                  <a:gd name="connsiteX2282" fmla="*/ 3854690 w 8526188"/>
                  <a:gd name="connsiteY2282" fmla="*/ 1047265 h 1476866"/>
                  <a:gd name="connsiteX2283" fmla="*/ 3828360 w 8526188"/>
                  <a:gd name="connsiteY2283" fmla="*/ 1044699 h 1476866"/>
                  <a:gd name="connsiteX2284" fmla="*/ 3828673 w 8526188"/>
                  <a:gd name="connsiteY2284" fmla="*/ 1046148 h 1476866"/>
                  <a:gd name="connsiteX2285" fmla="*/ 3828789 w 8526188"/>
                  <a:gd name="connsiteY2285" fmla="*/ 1077611 h 1476866"/>
                  <a:gd name="connsiteX2286" fmla="*/ 3828358 w 8526188"/>
                  <a:gd name="connsiteY2286" fmla="*/ 1081467 h 1476866"/>
                  <a:gd name="connsiteX2287" fmla="*/ 3836735 w 8526188"/>
                  <a:gd name="connsiteY2287" fmla="*/ 1075731 h 1476866"/>
                  <a:gd name="connsiteX2288" fmla="*/ 3860672 w 8526188"/>
                  <a:gd name="connsiteY2288" fmla="*/ 1064753 h 1476866"/>
                  <a:gd name="connsiteX2289" fmla="*/ 3810118 w 8526188"/>
                  <a:gd name="connsiteY2289" fmla="*/ 1130625 h 1476866"/>
                  <a:gd name="connsiteX2290" fmla="*/ 3736583 w 8526188"/>
                  <a:gd name="connsiteY2290" fmla="*/ 1175572 h 1476866"/>
                  <a:gd name="connsiteX2291" fmla="*/ 3787137 w 8526188"/>
                  <a:gd name="connsiteY2291" fmla="*/ 1109691 h 1476866"/>
                  <a:gd name="connsiteX2292" fmla="*/ 3826185 w 8526188"/>
                  <a:gd name="connsiteY2292" fmla="*/ 1082954 h 1476866"/>
                  <a:gd name="connsiteX2293" fmla="*/ 3822565 w 8526188"/>
                  <a:gd name="connsiteY2293" fmla="*/ 1079526 h 1476866"/>
                  <a:gd name="connsiteX2294" fmla="*/ 3778967 w 8526188"/>
                  <a:gd name="connsiteY2294" fmla="*/ 1012668 h 1476866"/>
                  <a:gd name="connsiteX2295" fmla="*/ 3777749 w 8526188"/>
                  <a:gd name="connsiteY2295" fmla="*/ 1007942 h 1476866"/>
                  <a:gd name="connsiteX2296" fmla="*/ 3771641 w 8526188"/>
                  <a:gd name="connsiteY2296" fmla="*/ 1015589 h 1476866"/>
                  <a:gd name="connsiteX2297" fmla="*/ 3786688 w 8526188"/>
                  <a:gd name="connsiteY2297" fmla="*/ 1044712 h 1476866"/>
                  <a:gd name="connsiteX2298" fmla="*/ 3791248 w 8526188"/>
                  <a:gd name="connsiteY2298" fmla="*/ 1060720 h 1476866"/>
                  <a:gd name="connsiteX2299" fmla="*/ 3797863 w 8526188"/>
                  <a:gd name="connsiteY2299" fmla="*/ 1058629 h 1476866"/>
                  <a:gd name="connsiteX2300" fmla="*/ 3758541 w 8526188"/>
                  <a:gd name="connsiteY2300" fmla="*/ 1120932 h 1476866"/>
                  <a:gd name="connsiteX2301" fmla="*/ 3689091 w 8526188"/>
                  <a:gd name="connsiteY2301" fmla="*/ 1155652 h 1476866"/>
                  <a:gd name="connsiteX2302" fmla="*/ 3728413 w 8526188"/>
                  <a:gd name="connsiteY2302" fmla="*/ 1093358 h 1476866"/>
                  <a:gd name="connsiteX2303" fmla="*/ 3774436 w 8526188"/>
                  <a:gd name="connsiteY2303" fmla="*/ 1066034 h 1476866"/>
                  <a:gd name="connsiteX2304" fmla="*/ 3782674 w 8526188"/>
                  <a:gd name="connsiteY2304" fmla="*/ 1063430 h 1476866"/>
                  <a:gd name="connsiteX2305" fmla="*/ 3769514 w 8526188"/>
                  <a:gd name="connsiteY2305" fmla="*/ 1055437 h 1476866"/>
                  <a:gd name="connsiteX2306" fmla="*/ 3751123 w 8526188"/>
                  <a:gd name="connsiteY2306" fmla="*/ 1038033 h 1476866"/>
                  <a:gd name="connsiteX2307" fmla="*/ 3740594 w 8526188"/>
                  <a:gd name="connsiteY2307" fmla="*/ 1048040 h 1476866"/>
                  <a:gd name="connsiteX2308" fmla="*/ 3743722 w 8526188"/>
                  <a:gd name="connsiteY2308" fmla="*/ 1054544 h 1476866"/>
                  <a:gd name="connsiteX2309" fmla="*/ 3736372 w 8526188"/>
                  <a:gd name="connsiteY2309" fmla="*/ 1052053 h 1476866"/>
                  <a:gd name="connsiteX2310" fmla="*/ 3731300 w 8526188"/>
                  <a:gd name="connsiteY2310" fmla="*/ 1056874 h 1476866"/>
                  <a:gd name="connsiteX2311" fmla="*/ 3727839 w 8526188"/>
                  <a:gd name="connsiteY2311" fmla="*/ 1066802 h 1476866"/>
                  <a:gd name="connsiteX2312" fmla="*/ 3701854 w 8526188"/>
                  <a:gd name="connsiteY2312" fmla="*/ 1114808 h 1476866"/>
                  <a:gd name="connsiteX2313" fmla="*/ 3644660 w 8526188"/>
                  <a:gd name="connsiteY2313" fmla="*/ 1170471 h 1476866"/>
                  <a:gd name="connsiteX2314" fmla="*/ 3651874 w 8526188"/>
                  <a:gd name="connsiteY2314" fmla="*/ 1148511 h 1476866"/>
                  <a:gd name="connsiteX2315" fmla="*/ 3668717 w 8526188"/>
                  <a:gd name="connsiteY2315" fmla="*/ 1117395 h 1476866"/>
                  <a:gd name="connsiteX2316" fmla="*/ 3619250 w 8526188"/>
                  <a:gd name="connsiteY2316" fmla="*/ 1152917 h 1476866"/>
                  <a:gd name="connsiteX2317" fmla="*/ 3595121 w 8526188"/>
                  <a:gd name="connsiteY2317" fmla="*/ 1165363 h 1476866"/>
                  <a:gd name="connsiteX2318" fmla="*/ 3609037 w 8526188"/>
                  <a:gd name="connsiteY2318" fmla="*/ 1143723 h 1476866"/>
                  <a:gd name="connsiteX2319" fmla="*/ 3617243 w 8526188"/>
                  <a:gd name="connsiteY2319" fmla="*/ 1134499 h 1476866"/>
                  <a:gd name="connsiteX2320" fmla="*/ 3616632 w 8526188"/>
                  <a:gd name="connsiteY2320" fmla="*/ 1134849 h 1476866"/>
                  <a:gd name="connsiteX2321" fmla="*/ 3565500 w 8526188"/>
                  <a:gd name="connsiteY2321" fmla="*/ 1158723 h 1476866"/>
                  <a:gd name="connsiteX2322" fmla="*/ 3570471 w 8526188"/>
                  <a:gd name="connsiteY2322" fmla="*/ 1148996 h 1476866"/>
                  <a:gd name="connsiteX2323" fmla="*/ 3573146 w 8526188"/>
                  <a:gd name="connsiteY2323" fmla="*/ 1144727 h 1476866"/>
                  <a:gd name="connsiteX2324" fmla="*/ 3560269 w 8526188"/>
                  <a:gd name="connsiteY2324" fmla="*/ 1152972 h 1476866"/>
                  <a:gd name="connsiteX2325" fmla="*/ 3533842 w 8526188"/>
                  <a:gd name="connsiteY2325" fmla="*/ 1163316 h 1476866"/>
                  <a:gd name="connsiteX2326" fmla="*/ 3583889 w 8526188"/>
                  <a:gd name="connsiteY2326" fmla="*/ 1091819 h 1476866"/>
                  <a:gd name="connsiteX2327" fmla="*/ 3637126 w 8526188"/>
                  <a:gd name="connsiteY2327" fmla="*/ 1057728 h 1476866"/>
                  <a:gd name="connsiteX2328" fmla="*/ 3653057 w 8526188"/>
                  <a:gd name="connsiteY2328" fmla="*/ 1051495 h 1476866"/>
                  <a:gd name="connsiteX2329" fmla="*/ 3658447 w 8526188"/>
                  <a:gd name="connsiteY2329" fmla="*/ 1046373 h 1476866"/>
                  <a:gd name="connsiteX2330" fmla="*/ 3661681 w 8526188"/>
                  <a:gd name="connsiteY2330" fmla="*/ 1044053 h 1476866"/>
                  <a:gd name="connsiteX2331" fmla="*/ 3629350 w 8526188"/>
                  <a:gd name="connsiteY2331" fmla="*/ 1025498 h 1476866"/>
                  <a:gd name="connsiteX2332" fmla="*/ 3618831 w 8526188"/>
                  <a:gd name="connsiteY2332" fmla="*/ 1031862 h 1476866"/>
                  <a:gd name="connsiteX2333" fmla="*/ 3620598 w 8526188"/>
                  <a:gd name="connsiteY2333" fmla="*/ 1033412 h 1476866"/>
                  <a:gd name="connsiteX2334" fmla="*/ 3636489 w 8526188"/>
                  <a:gd name="connsiteY2334" fmla="*/ 1055051 h 1476866"/>
                  <a:gd name="connsiteX2335" fmla="*/ 3608596 w 8526188"/>
                  <a:gd name="connsiteY2335" fmla="*/ 1048729 h 1476866"/>
                  <a:gd name="connsiteX2336" fmla="*/ 3598370 w 8526188"/>
                  <a:gd name="connsiteY2336" fmla="*/ 1044242 h 1476866"/>
                  <a:gd name="connsiteX2337" fmla="*/ 3583888 w 8526188"/>
                  <a:gd name="connsiteY2337" fmla="*/ 1053004 h 1476866"/>
                  <a:gd name="connsiteX2338" fmla="*/ 3580396 w 8526188"/>
                  <a:gd name="connsiteY2338" fmla="*/ 1054665 h 1476866"/>
                  <a:gd name="connsiteX2339" fmla="*/ 3576611 w 8526188"/>
                  <a:gd name="connsiteY2339" fmla="*/ 1060350 h 1476866"/>
                  <a:gd name="connsiteX2340" fmla="*/ 3535880 w 8526188"/>
                  <a:gd name="connsiteY2340" fmla="*/ 1106122 h 1476866"/>
                  <a:gd name="connsiteX2341" fmla="*/ 3460814 w 8526188"/>
                  <a:gd name="connsiteY2341" fmla="*/ 1155145 h 1476866"/>
                  <a:gd name="connsiteX2342" fmla="*/ 3515454 w 8526188"/>
                  <a:gd name="connsiteY2342" fmla="*/ 1087734 h 1476866"/>
                  <a:gd name="connsiteX2343" fmla="*/ 3524483 w 8526188"/>
                  <a:gd name="connsiteY2343" fmla="*/ 1081251 h 1476866"/>
                  <a:gd name="connsiteX2344" fmla="*/ 3513688 w 8526188"/>
                  <a:gd name="connsiteY2344" fmla="*/ 1086384 h 1476866"/>
                  <a:gd name="connsiteX2345" fmla="*/ 3489903 w 8526188"/>
                  <a:gd name="connsiteY2345" fmla="*/ 1095186 h 1476866"/>
                  <a:gd name="connsiteX2346" fmla="*/ 3475625 w 8526188"/>
                  <a:gd name="connsiteY2346" fmla="*/ 1111231 h 1476866"/>
                  <a:gd name="connsiteX2347" fmla="*/ 3400559 w 8526188"/>
                  <a:gd name="connsiteY2347" fmla="*/ 1160254 h 1476866"/>
                  <a:gd name="connsiteX2348" fmla="*/ 3414475 w 8526188"/>
                  <a:gd name="connsiteY2348" fmla="*/ 1138614 h 1476866"/>
                  <a:gd name="connsiteX2349" fmla="*/ 3435057 w 8526188"/>
                  <a:gd name="connsiteY2349" fmla="*/ 1115481 h 1476866"/>
                  <a:gd name="connsiteX2350" fmla="*/ 3425412 w 8526188"/>
                  <a:gd name="connsiteY2350" fmla="*/ 1119050 h 1476866"/>
                  <a:gd name="connsiteX2351" fmla="*/ 3388302 w 8526188"/>
                  <a:gd name="connsiteY2351" fmla="*/ 1130117 h 1476866"/>
                  <a:gd name="connsiteX2352" fmla="*/ 3471679 w 8526188"/>
                  <a:gd name="connsiteY2352" fmla="*/ 1061824 h 1476866"/>
                  <a:gd name="connsiteX2353" fmla="*/ 3475211 w 8526188"/>
                  <a:gd name="connsiteY2353" fmla="*/ 1059687 h 1476866"/>
                  <a:gd name="connsiteX2354" fmla="*/ 3474543 w 8526188"/>
                  <a:gd name="connsiteY2354" fmla="*/ 1059713 h 1476866"/>
                  <a:gd name="connsiteX2355" fmla="*/ 3409753 w 8526188"/>
                  <a:gd name="connsiteY2355" fmla="*/ 1053520 h 1476866"/>
                  <a:gd name="connsiteX2356" fmla="*/ 3397051 w 8526188"/>
                  <a:gd name="connsiteY2356" fmla="*/ 1049671 h 1476866"/>
                  <a:gd name="connsiteX2357" fmla="*/ 3392507 w 8526188"/>
                  <a:gd name="connsiteY2357" fmla="*/ 1051809 h 1476866"/>
                  <a:gd name="connsiteX2358" fmla="*/ 3275953 w 8526188"/>
                  <a:gd name="connsiteY2358" fmla="*/ 1090803 h 1476866"/>
                  <a:gd name="connsiteX2359" fmla="*/ 3309468 w 8526188"/>
                  <a:gd name="connsiteY2359" fmla="*/ 1058951 h 1476866"/>
                  <a:gd name="connsiteX2360" fmla="*/ 3343501 w 8526188"/>
                  <a:gd name="connsiteY2360" fmla="*/ 1032792 h 1476866"/>
                  <a:gd name="connsiteX2361" fmla="*/ 3329965 w 8526188"/>
                  <a:gd name="connsiteY2361" fmla="*/ 1026734 h 1476866"/>
                  <a:gd name="connsiteX2362" fmla="*/ 3323446 w 8526188"/>
                  <a:gd name="connsiteY2362" fmla="*/ 1023392 h 1476866"/>
                  <a:gd name="connsiteX2363" fmla="*/ 3351088 w 8526188"/>
                  <a:gd name="connsiteY2363" fmla="*/ 1022304 h 1476866"/>
                  <a:gd name="connsiteX2364" fmla="*/ 3357729 w 8526188"/>
                  <a:gd name="connsiteY2364" fmla="*/ 1022939 h 1476866"/>
                  <a:gd name="connsiteX2365" fmla="*/ 3407705 w 8526188"/>
                  <a:gd name="connsiteY2365" fmla="*/ 992241 h 1476866"/>
                  <a:gd name="connsiteX2366" fmla="*/ 3472443 w 8526188"/>
                  <a:gd name="connsiteY2366" fmla="*/ 961785 h 1476866"/>
                  <a:gd name="connsiteX2367" fmla="*/ 3515897 w 8526188"/>
                  <a:gd name="connsiteY2367" fmla="*/ 945607 h 1476866"/>
                  <a:gd name="connsiteX2368" fmla="*/ 3501285 w 8526188"/>
                  <a:gd name="connsiteY2368" fmla="*/ 935936 h 1476866"/>
                  <a:gd name="connsiteX2369" fmla="*/ 3412814 w 8526188"/>
                  <a:gd name="connsiteY2369" fmla="*/ 857934 h 1476866"/>
                  <a:gd name="connsiteX2370" fmla="*/ 3343872 w 8526188"/>
                  <a:gd name="connsiteY2370" fmla="*/ 731282 h 1476866"/>
                  <a:gd name="connsiteX2371" fmla="*/ 3478686 w 8526188"/>
                  <a:gd name="connsiteY2371" fmla="*/ 839039 h 1476866"/>
                  <a:gd name="connsiteX2372" fmla="*/ 3534224 w 8526188"/>
                  <a:gd name="connsiteY2372" fmla="*/ 926679 h 1476866"/>
                  <a:gd name="connsiteX2373" fmla="*/ 3538336 w 8526188"/>
                  <a:gd name="connsiteY2373" fmla="*/ 937740 h 1476866"/>
                  <a:gd name="connsiteX2374" fmla="*/ 3572807 w 8526188"/>
                  <a:gd name="connsiteY2374" fmla="*/ 927108 h 1476866"/>
                  <a:gd name="connsiteX2375" fmla="*/ 3588997 w 8526188"/>
                  <a:gd name="connsiteY2375" fmla="*/ 922791 h 1476866"/>
                  <a:gd name="connsiteX2376" fmla="*/ 3580546 w 8526188"/>
                  <a:gd name="connsiteY2376" fmla="*/ 931657 h 1476866"/>
                  <a:gd name="connsiteX2377" fmla="*/ 3563302 w 8526188"/>
                  <a:gd name="connsiteY2377" fmla="*/ 947474 h 1476866"/>
                  <a:gd name="connsiteX2378" fmla="*/ 3580701 w 8526188"/>
                  <a:gd name="connsiteY2378" fmla="*/ 953370 h 1476866"/>
                  <a:gd name="connsiteX2379" fmla="*/ 3629048 w 8526188"/>
                  <a:gd name="connsiteY2379" fmla="*/ 981114 h 1476866"/>
                  <a:gd name="connsiteX2380" fmla="*/ 3631358 w 8526188"/>
                  <a:gd name="connsiteY2380" fmla="*/ 980227 h 1476866"/>
                  <a:gd name="connsiteX2381" fmla="*/ 3620272 w 8526188"/>
                  <a:gd name="connsiteY2381" fmla="*/ 967922 h 1476866"/>
                  <a:gd name="connsiteX2382" fmla="*/ 3607377 w 8526188"/>
                  <a:gd name="connsiteY2382" fmla="*/ 944749 h 1476866"/>
                  <a:gd name="connsiteX2383" fmla="*/ 3634317 w 8526188"/>
                  <a:gd name="connsiteY2383" fmla="*/ 953878 h 1476866"/>
                  <a:gd name="connsiteX2384" fmla="*/ 3660633 w 8526188"/>
                  <a:gd name="connsiteY2384" fmla="*/ 968980 h 1476866"/>
                  <a:gd name="connsiteX2385" fmla="*/ 3667385 w 8526188"/>
                  <a:gd name="connsiteY2385" fmla="*/ 966386 h 1476866"/>
                  <a:gd name="connsiteX2386" fmla="*/ 3671899 w 8526188"/>
                  <a:gd name="connsiteY2386" fmla="*/ 964922 h 1476866"/>
                  <a:gd name="connsiteX2387" fmla="*/ 3656592 w 8526188"/>
                  <a:gd name="connsiteY2387" fmla="*/ 955220 h 1476866"/>
                  <a:gd name="connsiteX2388" fmla="*/ 3574178 w 8526188"/>
                  <a:gd name="connsiteY2388" fmla="*/ 883977 h 1476866"/>
                  <a:gd name="connsiteX2389" fmla="*/ 3513922 w 8526188"/>
                  <a:gd name="connsiteY2389" fmla="*/ 767035 h 1476866"/>
                  <a:gd name="connsiteX2390" fmla="*/ 3518910 w 8526188"/>
                  <a:gd name="connsiteY2390" fmla="*/ 769834 h 1476866"/>
                  <a:gd name="connsiteX2391" fmla="*/ 3527516 w 8526188"/>
                  <a:gd name="connsiteY2391" fmla="*/ 766069 h 1476866"/>
                  <a:gd name="connsiteX2392" fmla="*/ 3666618 w 8526188"/>
                  <a:gd name="connsiteY2392" fmla="*/ 728220 h 1476866"/>
                  <a:gd name="connsiteX2393" fmla="*/ 3727333 w 8526188"/>
                  <a:gd name="connsiteY2393" fmla="*/ 723050 h 1476866"/>
                  <a:gd name="connsiteX2394" fmla="*/ 3824929 w 8526188"/>
                  <a:gd name="connsiteY2394" fmla="*/ 728220 h 1476866"/>
                  <a:gd name="connsiteX2395" fmla="*/ 3813382 w 8526188"/>
                  <a:gd name="connsiteY2395" fmla="*/ 733272 h 1476866"/>
                  <a:gd name="connsiteX2396" fmla="*/ 3812645 w 8526188"/>
                  <a:gd name="connsiteY2396" fmla="*/ 733550 h 1476866"/>
                  <a:gd name="connsiteX2397" fmla="*/ 3829005 w 8526188"/>
                  <a:gd name="connsiteY2397" fmla="*/ 732340 h 1476866"/>
                  <a:gd name="connsiteX2398" fmla="*/ 3828204 w 8526188"/>
                  <a:gd name="connsiteY2398" fmla="*/ 731277 h 1476866"/>
                  <a:gd name="connsiteX2399" fmla="*/ 3795295 w 8526188"/>
                  <a:gd name="connsiteY2399" fmla="*/ 674103 h 1476866"/>
                  <a:gd name="connsiteX2400" fmla="*/ 3791573 w 8526188"/>
                  <a:gd name="connsiteY2400" fmla="*/ 663441 h 1476866"/>
                  <a:gd name="connsiteX2401" fmla="*/ 3788669 w 8526188"/>
                  <a:gd name="connsiteY2401" fmla="*/ 663878 h 1476866"/>
                  <a:gd name="connsiteX2402" fmla="*/ 3778539 w 8526188"/>
                  <a:gd name="connsiteY2402" fmla="*/ 663154 h 1476866"/>
                  <a:gd name="connsiteX2403" fmla="*/ 3774136 w 8526188"/>
                  <a:gd name="connsiteY2403" fmla="*/ 691836 h 1476866"/>
                  <a:gd name="connsiteX2404" fmla="*/ 3771304 w 8526188"/>
                  <a:gd name="connsiteY2404" fmla="*/ 703718 h 1476866"/>
                  <a:gd name="connsiteX2405" fmla="*/ 3744237 w 8526188"/>
                  <a:gd name="connsiteY2405" fmla="*/ 666629 h 1476866"/>
                  <a:gd name="connsiteX2406" fmla="*/ 3740900 w 8526188"/>
                  <a:gd name="connsiteY2406" fmla="*/ 660463 h 1476866"/>
                  <a:gd name="connsiteX2407" fmla="*/ 3728859 w 8526188"/>
                  <a:gd name="connsiteY2407" fmla="*/ 659602 h 1476866"/>
                  <a:gd name="connsiteX2408" fmla="*/ 3703901 w 8526188"/>
                  <a:gd name="connsiteY2408" fmla="*/ 654177 h 1476866"/>
                  <a:gd name="connsiteX2409" fmla="*/ 3728349 w 8526188"/>
                  <a:gd name="connsiteY2409" fmla="*/ 646771 h 1476866"/>
                  <a:gd name="connsiteX2410" fmla="*/ 3733103 w 8526188"/>
                  <a:gd name="connsiteY2410" fmla="*/ 646055 h 1476866"/>
                  <a:gd name="connsiteX2411" fmla="*/ 3721751 w 8526188"/>
                  <a:gd name="connsiteY2411" fmla="*/ 625080 h 1476866"/>
                  <a:gd name="connsiteX2412" fmla="*/ 3715197 w 8526188"/>
                  <a:gd name="connsiteY2412" fmla="*/ 606305 h 1476866"/>
                  <a:gd name="connsiteX2413" fmla="*/ 3703518 w 8526188"/>
                  <a:gd name="connsiteY2413" fmla="*/ 603296 h 1476866"/>
                  <a:gd name="connsiteX2414" fmla="*/ 3696821 w 8526188"/>
                  <a:gd name="connsiteY2414" fmla="*/ 600525 h 1476866"/>
                  <a:gd name="connsiteX2415" fmla="*/ 3697896 w 8526188"/>
                  <a:gd name="connsiteY2415" fmla="*/ 611978 h 1476866"/>
                  <a:gd name="connsiteX2416" fmla="*/ 3695722 w 8526188"/>
                  <a:gd name="connsiteY2416" fmla="*/ 656216 h 1476866"/>
                  <a:gd name="connsiteX2417" fmla="*/ 3663936 w 8526188"/>
                  <a:gd name="connsiteY2417" fmla="*/ 622254 h 1476866"/>
                  <a:gd name="connsiteX2418" fmla="*/ 3644192 w 8526188"/>
                  <a:gd name="connsiteY2418" fmla="*/ 594528 h 1476866"/>
                  <a:gd name="connsiteX2419" fmla="*/ 3638732 w 8526188"/>
                  <a:gd name="connsiteY2419" fmla="*/ 596917 h 1476866"/>
                  <a:gd name="connsiteX2420" fmla="*/ 3584774 w 8526188"/>
                  <a:gd name="connsiteY2420" fmla="*/ 616029 h 1476866"/>
                  <a:gd name="connsiteX2421" fmla="*/ 3566594 w 8526188"/>
                  <a:gd name="connsiteY2421" fmla="*/ 620030 h 1476866"/>
                  <a:gd name="connsiteX2422" fmla="*/ 3539461 w 8526188"/>
                  <a:gd name="connsiteY2422" fmla="*/ 652133 h 1476866"/>
                  <a:gd name="connsiteX2423" fmla="*/ 3524140 w 8526188"/>
                  <a:gd name="connsiteY2423" fmla="*/ 665410 h 1476866"/>
                  <a:gd name="connsiteX2424" fmla="*/ 3530204 w 8526188"/>
                  <a:gd name="connsiteY2424" fmla="*/ 646004 h 1476866"/>
                  <a:gd name="connsiteX2425" fmla="*/ 3540195 w 8526188"/>
                  <a:gd name="connsiteY2425" fmla="*/ 625839 h 1476866"/>
                  <a:gd name="connsiteX2426" fmla="*/ 3499629 w 8526188"/>
                  <a:gd name="connsiteY2426" fmla="*/ 634766 h 1476866"/>
                  <a:gd name="connsiteX2427" fmla="*/ 3493045 w 8526188"/>
                  <a:gd name="connsiteY2427" fmla="*/ 635327 h 1476866"/>
                  <a:gd name="connsiteX2428" fmla="*/ 3488071 w 8526188"/>
                  <a:gd name="connsiteY2428" fmla="*/ 639232 h 1476866"/>
                  <a:gd name="connsiteX2429" fmla="*/ 3468984 w 8526188"/>
                  <a:gd name="connsiteY2429" fmla="*/ 650084 h 1476866"/>
                  <a:gd name="connsiteX2430" fmla="*/ 3471818 w 8526188"/>
                  <a:gd name="connsiteY2430" fmla="*/ 644938 h 1476866"/>
                  <a:gd name="connsiteX2431" fmla="*/ 3476935 w 8526188"/>
                  <a:gd name="connsiteY2431" fmla="*/ 636699 h 1476866"/>
                  <a:gd name="connsiteX2432" fmla="*/ 3438914 w 8526188"/>
                  <a:gd name="connsiteY2432" fmla="*/ 639936 h 1476866"/>
                  <a:gd name="connsiteX2433" fmla="*/ 3341318 w 8526188"/>
                  <a:gd name="connsiteY2433" fmla="*/ 634766 h 1476866"/>
                  <a:gd name="connsiteX2434" fmla="*/ 3384661 w 8526188"/>
                  <a:gd name="connsiteY2434" fmla="*/ 617722 h 1476866"/>
                  <a:gd name="connsiteX2435" fmla="*/ 3385129 w 8526188"/>
                  <a:gd name="connsiteY2435" fmla="*/ 617609 h 1476866"/>
                  <a:gd name="connsiteX2436" fmla="*/ 3388231 w 8526188"/>
                  <a:gd name="connsiteY2436" fmla="*/ 612613 h 1476866"/>
                  <a:gd name="connsiteX2437" fmla="*/ 3408242 w 8526188"/>
                  <a:gd name="connsiteY2437" fmla="*/ 588006 h 1476866"/>
                  <a:gd name="connsiteX2438" fmla="*/ 3375806 w 8526188"/>
                  <a:gd name="connsiteY2438" fmla="*/ 590768 h 1476866"/>
                  <a:gd name="connsiteX2439" fmla="*/ 3370424 w 8526188"/>
                  <a:gd name="connsiteY2439" fmla="*/ 594804 h 1476866"/>
                  <a:gd name="connsiteX2440" fmla="*/ 3353573 w 8526188"/>
                  <a:gd name="connsiteY2440" fmla="*/ 603615 h 1476866"/>
                  <a:gd name="connsiteX2441" fmla="*/ 3355792 w 8526188"/>
                  <a:gd name="connsiteY2441" fmla="*/ 598931 h 1476866"/>
                  <a:gd name="connsiteX2442" fmla="*/ 3359556 w 8526188"/>
                  <a:gd name="connsiteY2442" fmla="*/ 592152 h 1476866"/>
                  <a:gd name="connsiteX2443" fmla="*/ 3350062 w 8526188"/>
                  <a:gd name="connsiteY2443" fmla="*/ 592960 h 1476866"/>
                  <a:gd name="connsiteX2444" fmla="*/ 3323176 w 8526188"/>
                  <a:gd name="connsiteY2444" fmla="*/ 592654 h 1476866"/>
                  <a:gd name="connsiteX2445" fmla="*/ 3312277 w 8526188"/>
                  <a:gd name="connsiteY2445" fmla="*/ 600807 h 1476866"/>
                  <a:gd name="connsiteX2446" fmla="*/ 3293318 w 8526188"/>
                  <a:gd name="connsiteY2446" fmla="*/ 610255 h 1476866"/>
                  <a:gd name="connsiteX2447" fmla="*/ 3295736 w 8526188"/>
                  <a:gd name="connsiteY2447" fmla="*/ 605052 h 1476866"/>
                  <a:gd name="connsiteX2448" fmla="*/ 3302644 w 8526188"/>
                  <a:gd name="connsiteY2448" fmla="*/ 592420 h 1476866"/>
                  <a:gd name="connsiteX2449" fmla="*/ 3299640 w 8526188"/>
                  <a:gd name="connsiteY2449" fmla="*/ 592386 h 1476866"/>
                  <a:gd name="connsiteX2450" fmla="*/ 3266699 w 8526188"/>
                  <a:gd name="connsiteY2450" fmla="*/ 589176 h 1476866"/>
                  <a:gd name="connsiteX2451" fmla="*/ 3256034 w 8526188"/>
                  <a:gd name="connsiteY2451" fmla="*/ 592890 h 1476866"/>
                  <a:gd name="connsiteX2452" fmla="*/ 3257435 w 8526188"/>
                  <a:gd name="connsiteY2452" fmla="*/ 588274 h 1476866"/>
                  <a:gd name="connsiteX2453" fmla="*/ 3252465 w 8526188"/>
                  <a:gd name="connsiteY2453" fmla="*/ 587790 h 1476866"/>
                  <a:gd name="connsiteX2454" fmla="*/ 3258652 w 8526188"/>
                  <a:gd name="connsiteY2454" fmla="*/ 585083 h 1476866"/>
                  <a:gd name="connsiteX2455" fmla="*/ 3262802 w 8526188"/>
                  <a:gd name="connsiteY2455" fmla="*/ 574632 h 1476866"/>
                  <a:gd name="connsiteX2456" fmla="*/ 3287186 w 8526188"/>
                  <a:gd name="connsiteY2456" fmla="*/ 538758 h 1476866"/>
                  <a:gd name="connsiteX2457" fmla="*/ 3323314 w 8526188"/>
                  <a:gd name="connsiteY2457" fmla="*/ 515076 h 1476866"/>
                  <a:gd name="connsiteX2458" fmla="*/ 3329499 w 8526188"/>
                  <a:gd name="connsiteY2458" fmla="*/ 512922 h 1476866"/>
                  <a:gd name="connsiteX2459" fmla="*/ 3319360 w 8526188"/>
                  <a:gd name="connsiteY2459" fmla="*/ 506072 h 1476866"/>
                  <a:gd name="connsiteX2460" fmla="*/ 3283616 w 8526188"/>
                  <a:gd name="connsiteY2460" fmla="*/ 468801 h 1476866"/>
                  <a:gd name="connsiteX2461" fmla="*/ 3256550 w 8526188"/>
                  <a:gd name="connsiteY2461" fmla="*/ 400366 h 1476866"/>
                  <a:gd name="connsiteX2462" fmla="*/ 3311189 w 8526188"/>
                  <a:gd name="connsiteY2462" fmla="*/ 450413 h 1476866"/>
                  <a:gd name="connsiteX2463" fmla="*/ 3333150 w 8526188"/>
                  <a:gd name="connsiteY2463" fmla="*/ 496882 h 1476866"/>
                  <a:gd name="connsiteX2464" fmla="*/ 3336603 w 8526188"/>
                  <a:gd name="connsiteY2464" fmla="*/ 510449 h 1476866"/>
                  <a:gd name="connsiteX2465" fmla="*/ 3341825 w 8526188"/>
                  <a:gd name="connsiteY2465" fmla="*/ 508630 h 1476866"/>
                  <a:gd name="connsiteX2466" fmla="*/ 3310674 w 8526188"/>
                  <a:gd name="connsiteY2466" fmla="*/ 562762 h 1476866"/>
                  <a:gd name="connsiteX2467" fmla="*/ 3300056 w 8526188"/>
                  <a:gd name="connsiteY2467" fmla="*/ 569722 h 1476866"/>
                  <a:gd name="connsiteX2468" fmla="*/ 3324813 w 8526188"/>
                  <a:gd name="connsiteY2468" fmla="*/ 563757 h 1476866"/>
                  <a:gd name="connsiteX2469" fmla="*/ 3333156 w 8526188"/>
                  <a:gd name="connsiteY2469" fmla="*/ 553060 h 1476866"/>
                  <a:gd name="connsiteX2470" fmla="*/ 3364464 w 8526188"/>
                  <a:gd name="connsiteY2470" fmla="*/ 529641 h 1476866"/>
                  <a:gd name="connsiteX2471" fmla="*/ 3361561 w 8526188"/>
                  <a:gd name="connsiteY2471" fmla="*/ 526531 h 1476866"/>
                  <a:gd name="connsiteX2472" fmla="*/ 3327015 w 8526188"/>
                  <a:gd name="connsiteY2472" fmla="*/ 468293 h 1476866"/>
                  <a:gd name="connsiteX2473" fmla="*/ 3319868 w 8526188"/>
                  <a:gd name="connsiteY2473" fmla="*/ 395266 h 1476866"/>
                  <a:gd name="connsiteX2474" fmla="*/ 3358682 w 8526188"/>
                  <a:gd name="connsiteY2474" fmla="*/ 458076 h 1476866"/>
                  <a:gd name="connsiteX2475" fmla="*/ 3366508 w 8526188"/>
                  <a:gd name="connsiteY2475" fmla="*/ 524935 h 1476866"/>
                  <a:gd name="connsiteX2476" fmla="*/ 3366127 w 8526188"/>
                  <a:gd name="connsiteY2476" fmla="*/ 528397 h 1476866"/>
                  <a:gd name="connsiteX2477" fmla="*/ 3372415 w 8526188"/>
                  <a:gd name="connsiteY2477" fmla="*/ 523694 h 1476866"/>
                  <a:gd name="connsiteX2478" fmla="*/ 3391374 w 8526188"/>
                  <a:gd name="connsiteY2478" fmla="*/ 514246 h 1476866"/>
                  <a:gd name="connsiteX2479" fmla="*/ 3381605 w 8526188"/>
                  <a:gd name="connsiteY2479" fmla="*/ 532887 h 1476866"/>
                  <a:gd name="connsiteX2480" fmla="*/ 3365099 w 8526188"/>
                  <a:gd name="connsiteY2480" fmla="*/ 554050 h 1476866"/>
                  <a:gd name="connsiteX2481" fmla="*/ 3397586 w 8526188"/>
                  <a:gd name="connsiteY2481" fmla="*/ 546222 h 1476866"/>
                  <a:gd name="connsiteX2482" fmla="*/ 3412107 w 8526188"/>
                  <a:gd name="connsiteY2482" fmla="*/ 535331 h 1476866"/>
                  <a:gd name="connsiteX2483" fmla="*/ 3410897 w 8526188"/>
                  <a:gd name="connsiteY2483" fmla="*/ 534105 h 1476866"/>
                  <a:gd name="connsiteX2484" fmla="*/ 3382677 w 8526188"/>
                  <a:gd name="connsiteY2484" fmla="*/ 494335 h 1476866"/>
                  <a:gd name="connsiteX2485" fmla="*/ 3362767 w 8526188"/>
                  <a:gd name="connsiteY2485" fmla="*/ 427440 h 1476866"/>
                  <a:gd name="connsiteX2486" fmla="*/ 3406174 w 8526188"/>
                  <a:gd name="connsiteY2486" fmla="*/ 482080 h 1476866"/>
                  <a:gd name="connsiteX2487" fmla="*/ 3422437 w 8526188"/>
                  <a:gd name="connsiteY2487" fmla="*/ 527584 h 1476866"/>
                  <a:gd name="connsiteX2488" fmla="*/ 3425068 w 8526188"/>
                  <a:gd name="connsiteY2488" fmla="*/ 525610 h 1476866"/>
                  <a:gd name="connsiteX2489" fmla="*/ 3440443 w 8526188"/>
                  <a:gd name="connsiteY2489" fmla="*/ 517571 h 1476866"/>
                  <a:gd name="connsiteX2490" fmla="*/ 3436311 w 8526188"/>
                  <a:gd name="connsiteY2490" fmla="*/ 511691 h 1476866"/>
                  <a:gd name="connsiteX2491" fmla="*/ 3427383 w 8526188"/>
                  <a:gd name="connsiteY2491" fmla="*/ 487397 h 1476866"/>
                  <a:gd name="connsiteX2492" fmla="*/ 3426902 w 8526188"/>
                  <a:gd name="connsiteY2492" fmla="*/ 487050 h 1476866"/>
                  <a:gd name="connsiteX2493" fmla="*/ 3383702 w 8526188"/>
                  <a:gd name="connsiteY2493" fmla="*/ 448366 h 1476866"/>
                  <a:gd name="connsiteX2494" fmla="*/ 3297911 w 8526188"/>
                  <a:gd name="connsiteY2494" fmla="*/ 328362 h 1476866"/>
                  <a:gd name="connsiteX2495" fmla="*/ 3419962 w 8526188"/>
                  <a:gd name="connsiteY2495" fmla="*/ 418745 h 1476866"/>
                  <a:gd name="connsiteX2496" fmla="*/ 3456172 w 8526188"/>
                  <a:gd name="connsiteY2496" fmla="*/ 460289 h 1476866"/>
                  <a:gd name="connsiteX2497" fmla="*/ 3453669 w 8526188"/>
                  <a:gd name="connsiteY2497" fmla="*/ 453798 h 1476866"/>
                  <a:gd name="connsiteX2498" fmla="*/ 3449074 w 8526188"/>
                  <a:gd name="connsiteY2498" fmla="*/ 432541 h 1476866"/>
                  <a:gd name="connsiteX2499" fmla="*/ 3492481 w 8526188"/>
                  <a:gd name="connsiteY2499" fmla="*/ 491266 h 1476866"/>
                  <a:gd name="connsiteX2500" fmla="*/ 3510864 w 8526188"/>
                  <a:gd name="connsiteY2500" fmla="*/ 538951 h 1476866"/>
                  <a:gd name="connsiteX2501" fmla="*/ 3511349 w 8526188"/>
                  <a:gd name="connsiteY2501" fmla="*/ 541036 h 1476866"/>
                  <a:gd name="connsiteX2502" fmla="*/ 3518787 w 8526188"/>
                  <a:gd name="connsiteY2502" fmla="*/ 541242 h 1476866"/>
                  <a:gd name="connsiteX2503" fmla="*/ 3527201 w 8526188"/>
                  <a:gd name="connsiteY2503" fmla="*/ 536719 h 1476866"/>
                  <a:gd name="connsiteX2504" fmla="*/ 3524886 w 8526188"/>
                  <a:gd name="connsiteY2504" fmla="*/ 541411 h 1476866"/>
                  <a:gd name="connsiteX2505" fmla="*/ 3533820 w 8526188"/>
                  <a:gd name="connsiteY2505" fmla="*/ 541659 h 1476866"/>
                  <a:gd name="connsiteX2506" fmla="*/ 3541315 w 8526188"/>
                  <a:gd name="connsiteY2506" fmla="*/ 542536 h 1476866"/>
                  <a:gd name="connsiteX2507" fmla="*/ 3522610 w 8526188"/>
                  <a:gd name="connsiteY2507" fmla="*/ 515269 h 1476866"/>
                  <a:gd name="connsiteX2508" fmla="*/ 3506078 w 8526188"/>
                  <a:gd name="connsiteY2508" fmla="*/ 471540 h 1476866"/>
                  <a:gd name="connsiteX2509" fmla="*/ 3506023 w 8526188"/>
                  <a:gd name="connsiteY2509" fmla="*/ 471283 h 1476866"/>
                  <a:gd name="connsiteX2510" fmla="*/ 3494357 w 8526188"/>
                  <a:gd name="connsiteY2510" fmla="*/ 454702 h 1476866"/>
                  <a:gd name="connsiteX2511" fmla="*/ 3456222 w 8526188"/>
                  <a:gd name="connsiteY2511" fmla="*/ 375854 h 1476866"/>
                  <a:gd name="connsiteX2512" fmla="*/ 3565510 w 8526188"/>
                  <a:gd name="connsiteY2512" fmla="*/ 473901 h 1476866"/>
                  <a:gd name="connsiteX2513" fmla="*/ 3631502 w 8526188"/>
                  <a:gd name="connsiteY2513" fmla="*/ 587226 h 1476866"/>
                  <a:gd name="connsiteX2514" fmla="*/ 3632441 w 8526188"/>
                  <a:gd name="connsiteY2514" fmla="*/ 589778 h 1476866"/>
                  <a:gd name="connsiteX2515" fmla="*/ 3641571 w 8526188"/>
                  <a:gd name="connsiteY2515" fmla="*/ 590847 h 1476866"/>
                  <a:gd name="connsiteX2516" fmla="*/ 3636264 w 8526188"/>
                  <a:gd name="connsiteY2516" fmla="*/ 583394 h 1476866"/>
                  <a:gd name="connsiteX2517" fmla="*/ 3611462 w 8526188"/>
                  <a:gd name="connsiteY2517" fmla="*/ 533141 h 1476866"/>
                  <a:gd name="connsiteX2518" fmla="*/ 3592952 w 8526188"/>
                  <a:gd name="connsiteY2518" fmla="*/ 433371 h 1476866"/>
                  <a:gd name="connsiteX2519" fmla="*/ 3593716 w 8526188"/>
                  <a:gd name="connsiteY2519" fmla="*/ 404323 h 1476866"/>
                  <a:gd name="connsiteX2520" fmla="*/ 3591035 w 8526188"/>
                  <a:gd name="connsiteY2520" fmla="*/ 402920 h 1476866"/>
                  <a:gd name="connsiteX2521" fmla="*/ 3593762 w 8526188"/>
                  <a:gd name="connsiteY2521" fmla="*/ 402567 h 1476866"/>
                  <a:gd name="connsiteX2522" fmla="*/ 3593797 w 8526188"/>
                  <a:gd name="connsiteY2522" fmla="*/ 401222 h 1476866"/>
                  <a:gd name="connsiteX2523" fmla="*/ 3595121 w 8526188"/>
                  <a:gd name="connsiteY2523" fmla="*/ 389133 h 1476866"/>
                  <a:gd name="connsiteX2524" fmla="*/ 3604410 w 8526188"/>
                  <a:gd name="connsiteY2524" fmla="*/ 398021 h 1476866"/>
                  <a:gd name="connsiteX2525" fmla="*/ 3606957 w 8526188"/>
                  <a:gd name="connsiteY2525" fmla="*/ 400859 h 1476866"/>
                  <a:gd name="connsiteX2526" fmla="*/ 3617652 w 8526188"/>
                  <a:gd name="connsiteY2526" fmla="*/ 399474 h 1476866"/>
                  <a:gd name="connsiteX2527" fmla="*/ 3679888 w 8526188"/>
                  <a:gd name="connsiteY2527" fmla="*/ 401389 h 1476866"/>
                  <a:gd name="connsiteX2528" fmla="*/ 3726554 w 8526188"/>
                  <a:gd name="connsiteY2528" fmla="*/ 414673 h 1476866"/>
                  <a:gd name="connsiteX2529" fmla="*/ 3727438 w 8526188"/>
                  <a:gd name="connsiteY2529" fmla="*/ 410779 h 1476866"/>
                  <a:gd name="connsiteX2530" fmla="*/ 3762626 w 8526188"/>
                  <a:gd name="connsiteY2530" fmla="*/ 340110 h 1476866"/>
                  <a:gd name="connsiteX2531" fmla="*/ 3833099 w 8526188"/>
                  <a:gd name="connsiteY2531" fmla="*/ 284447 h 1476866"/>
                  <a:gd name="connsiteX2532" fmla="*/ 4692564 w 8526188"/>
                  <a:gd name="connsiteY2532" fmla="*/ 272698 h 1476866"/>
                  <a:gd name="connsiteX2533" fmla="*/ 4763037 w 8526188"/>
                  <a:gd name="connsiteY2533" fmla="*/ 328361 h 1476866"/>
                  <a:gd name="connsiteX2534" fmla="*/ 4798225 w 8526188"/>
                  <a:gd name="connsiteY2534" fmla="*/ 399023 h 1476866"/>
                  <a:gd name="connsiteX2535" fmla="*/ 4799110 w 8526188"/>
                  <a:gd name="connsiteY2535" fmla="*/ 402921 h 1476866"/>
                  <a:gd name="connsiteX2536" fmla="*/ 4845758 w 8526188"/>
                  <a:gd name="connsiteY2536" fmla="*/ 389641 h 1476866"/>
                  <a:gd name="connsiteX2537" fmla="*/ 4907998 w 8526188"/>
                  <a:gd name="connsiteY2537" fmla="*/ 387726 h 1476866"/>
                  <a:gd name="connsiteX2538" fmla="*/ 4919570 w 8526188"/>
                  <a:gd name="connsiteY2538" fmla="*/ 389224 h 1476866"/>
                  <a:gd name="connsiteX2539" fmla="*/ 4921754 w 8526188"/>
                  <a:gd name="connsiteY2539" fmla="*/ 386790 h 1476866"/>
                  <a:gd name="connsiteX2540" fmla="*/ 4931041 w 8526188"/>
                  <a:gd name="connsiteY2540" fmla="*/ 377901 h 1476866"/>
                  <a:gd name="connsiteX2541" fmla="*/ 4932367 w 8526188"/>
                  <a:gd name="connsiteY2541" fmla="*/ 389990 h 1476866"/>
                  <a:gd name="connsiteX2542" fmla="*/ 4932390 w 8526188"/>
                  <a:gd name="connsiteY2542" fmla="*/ 390883 h 1476866"/>
                  <a:gd name="connsiteX2543" fmla="*/ 4934619 w 8526188"/>
                  <a:gd name="connsiteY2543" fmla="*/ 391172 h 1476866"/>
                  <a:gd name="connsiteX2544" fmla="*/ 4932428 w 8526188"/>
                  <a:gd name="connsiteY2544" fmla="*/ 392319 h 1476866"/>
                  <a:gd name="connsiteX2545" fmla="*/ 4933214 w 8526188"/>
                  <a:gd name="connsiteY2545" fmla="*/ 422139 h 1476866"/>
                  <a:gd name="connsiteX2546" fmla="*/ 4914700 w 8526188"/>
                  <a:gd name="connsiteY2546" fmla="*/ 521909 h 1476866"/>
                  <a:gd name="connsiteX2547" fmla="*/ 4889902 w 8526188"/>
                  <a:gd name="connsiteY2547" fmla="*/ 572380 h 1476866"/>
                  <a:gd name="connsiteX2548" fmla="*/ 4885054 w 8526188"/>
                  <a:gd name="connsiteY2548" fmla="*/ 579184 h 1476866"/>
                  <a:gd name="connsiteX2549" fmla="*/ 4893080 w 8526188"/>
                  <a:gd name="connsiteY2549" fmla="*/ 578402 h 1476866"/>
                  <a:gd name="connsiteX2550" fmla="*/ 4894154 w 8526188"/>
                  <a:gd name="connsiteY2550" fmla="*/ 575485 h 1476866"/>
                  <a:gd name="connsiteX2551" fmla="*/ 4960154 w 8526188"/>
                  <a:gd name="connsiteY2551" fmla="*/ 462169 h 1476866"/>
                  <a:gd name="connsiteX2552" fmla="*/ 5069433 w 8526188"/>
                  <a:gd name="connsiteY2552" fmla="*/ 364114 h 1476866"/>
                  <a:gd name="connsiteX2553" fmla="*/ 5031303 w 8526188"/>
                  <a:gd name="connsiteY2553" fmla="*/ 442969 h 1476866"/>
                  <a:gd name="connsiteX2554" fmla="*/ 5019802 w 8526188"/>
                  <a:gd name="connsiteY2554" fmla="*/ 459318 h 1476866"/>
                  <a:gd name="connsiteX2555" fmla="*/ 5019588 w 8526188"/>
                  <a:gd name="connsiteY2555" fmla="*/ 460309 h 1476866"/>
                  <a:gd name="connsiteX2556" fmla="*/ 5003054 w 8526188"/>
                  <a:gd name="connsiteY2556" fmla="*/ 504037 h 1476866"/>
                  <a:gd name="connsiteX2557" fmla="*/ 4984436 w 8526188"/>
                  <a:gd name="connsiteY2557" fmla="*/ 531173 h 1476866"/>
                  <a:gd name="connsiteX2558" fmla="*/ 5000730 w 8526188"/>
                  <a:gd name="connsiteY2558" fmla="*/ 529586 h 1476866"/>
                  <a:gd name="connsiteX2559" fmla="*/ 4998453 w 8526188"/>
                  <a:gd name="connsiteY2559" fmla="*/ 524971 h 1476866"/>
                  <a:gd name="connsiteX2560" fmla="*/ 5006071 w 8526188"/>
                  <a:gd name="connsiteY2560" fmla="*/ 529066 h 1476866"/>
                  <a:gd name="connsiteX2561" fmla="*/ 5011413 w 8526188"/>
                  <a:gd name="connsiteY2561" fmla="*/ 528545 h 1476866"/>
                  <a:gd name="connsiteX2562" fmla="*/ 5014494 w 8526188"/>
                  <a:gd name="connsiteY2562" fmla="*/ 528510 h 1476866"/>
                  <a:gd name="connsiteX2563" fmla="*/ 5014796 w 8526188"/>
                  <a:gd name="connsiteY2563" fmla="*/ 527211 h 1476866"/>
                  <a:gd name="connsiteX2564" fmla="*/ 5033182 w 8526188"/>
                  <a:gd name="connsiteY2564" fmla="*/ 479526 h 1476866"/>
                  <a:gd name="connsiteX2565" fmla="*/ 5076589 w 8526188"/>
                  <a:gd name="connsiteY2565" fmla="*/ 420801 h 1476866"/>
                  <a:gd name="connsiteX2566" fmla="*/ 5071991 w 8526188"/>
                  <a:gd name="connsiteY2566" fmla="*/ 442058 h 1476866"/>
                  <a:gd name="connsiteX2567" fmla="*/ 5069485 w 8526188"/>
                  <a:gd name="connsiteY2567" fmla="*/ 448559 h 1476866"/>
                  <a:gd name="connsiteX2568" fmla="*/ 5105693 w 8526188"/>
                  <a:gd name="connsiteY2568" fmla="*/ 407014 h 1476866"/>
                  <a:gd name="connsiteX2569" fmla="*/ 5227744 w 8526188"/>
                  <a:gd name="connsiteY2569" fmla="*/ 316622 h 1476866"/>
                  <a:gd name="connsiteX2570" fmla="*/ 5141953 w 8526188"/>
                  <a:gd name="connsiteY2570" fmla="*/ 436634 h 1476866"/>
                  <a:gd name="connsiteX2571" fmla="*/ 5098754 w 8526188"/>
                  <a:gd name="connsiteY2571" fmla="*/ 475314 h 1476866"/>
                  <a:gd name="connsiteX2572" fmla="*/ 5098288 w 8526188"/>
                  <a:gd name="connsiteY2572" fmla="*/ 475650 h 1476866"/>
                  <a:gd name="connsiteX2573" fmla="*/ 5089361 w 8526188"/>
                  <a:gd name="connsiteY2573" fmla="*/ 499952 h 1476866"/>
                  <a:gd name="connsiteX2574" fmla="*/ 5085224 w 8526188"/>
                  <a:gd name="connsiteY2574" fmla="*/ 505839 h 1476866"/>
                  <a:gd name="connsiteX2575" fmla="*/ 5100587 w 8526188"/>
                  <a:gd name="connsiteY2575" fmla="*/ 513871 h 1476866"/>
                  <a:gd name="connsiteX2576" fmla="*/ 5103223 w 8526188"/>
                  <a:gd name="connsiteY2576" fmla="*/ 515848 h 1476866"/>
                  <a:gd name="connsiteX2577" fmla="*/ 5119481 w 8526188"/>
                  <a:gd name="connsiteY2577" fmla="*/ 470332 h 1476866"/>
                  <a:gd name="connsiteX2578" fmla="*/ 5162897 w 8526188"/>
                  <a:gd name="connsiteY2578" fmla="*/ 415692 h 1476866"/>
                  <a:gd name="connsiteX2579" fmla="*/ 5142978 w 8526188"/>
                  <a:gd name="connsiteY2579" fmla="*/ 482587 h 1476866"/>
                  <a:gd name="connsiteX2580" fmla="*/ 5114762 w 8526188"/>
                  <a:gd name="connsiteY2580" fmla="*/ 522361 h 1476866"/>
                  <a:gd name="connsiteX2581" fmla="*/ 5113548 w 8526188"/>
                  <a:gd name="connsiteY2581" fmla="*/ 523592 h 1476866"/>
                  <a:gd name="connsiteX2582" fmla="*/ 5128045 w 8526188"/>
                  <a:gd name="connsiteY2582" fmla="*/ 534465 h 1476866"/>
                  <a:gd name="connsiteX2583" fmla="*/ 5160561 w 8526188"/>
                  <a:gd name="connsiteY2583" fmla="*/ 542300 h 1476866"/>
                  <a:gd name="connsiteX2584" fmla="*/ 5144064 w 8526188"/>
                  <a:gd name="connsiteY2584" fmla="*/ 521143 h 1476866"/>
                  <a:gd name="connsiteX2585" fmla="*/ 5134299 w 8526188"/>
                  <a:gd name="connsiteY2585" fmla="*/ 502506 h 1476866"/>
                  <a:gd name="connsiteX2586" fmla="*/ 5153258 w 8526188"/>
                  <a:gd name="connsiteY2586" fmla="*/ 511954 h 1476866"/>
                  <a:gd name="connsiteX2587" fmla="*/ 5159528 w 8526188"/>
                  <a:gd name="connsiteY2587" fmla="*/ 516644 h 1476866"/>
                  <a:gd name="connsiteX2588" fmla="*/ 5159148 w 8526188"/>
                  <a:gd name="connsiteY2588" fmla="*/ 513188 h 1476866"/>
                  <a:gd name="connsiteX2589" fmla="*/ 5166973 w 8526188"/>
                  <a:gd name="connsiteY2589" fmla="*/ 446336 h 1476866"/>
                  <a:gd name="connsiteX2590" fmla="*/ 5205787 w 8526188"/>
                  <a:gd name="connsiteY2590" fmla="*/ 383517 h 1476866"/>
                  <a:gd name="connsiteX2591" fmla="*/ 5198640 w 8526188"/>
                  <a:gd name="connsiteY2591" fmla="*/ 456545 h 1476866"/>
                  <a:gd name="connsiteX2592" fmla="*/ 5164095 w 8526188"/>
                  <a:gd name="connsiteY2592" fmla="*/ 514784 h 1476866"/>
                  <a:gd name="connsiteX2593" fmla="*/ 5161194 w 8526188"/>
                  <a:gd name="connsiteY2593" fmla="*/ 517890 h 1476866"/>
                  <a:gd name="connsiteX2594" fmla="*/ 5192517 w 8526188"/>
                  <a:gd name="connsiteY2594" fmla="*/ 541320 h 1476866"/>
                  <a:gd name="connsiteX2595" fmla="*/ 5200851 w 8526188"/>
                  <a:gd name="connsiteY2595" fmla="*/ 552008 h 1476866"/>
                  <a:gd name="connsiteX2596" fmla="*/ 5225574 w 8526188"/>
                  <a:gd name="connsiteY2596" fmla="*/ 557965 h 1476866"/>
                  <a:gd name="connsiteX2597" fmla="*/ 5214982 w 8526188"/>
                  <a:gd name="connsiteY2597" fmla="*/ 551022 h 1476866"/>
                  <a:gd name="connsiteX2598" fmla="*/ 5183830 w 8526188"/>
                  <a:gd name="connsiteY2598" fmla="*/ 496890 h 1476866"/>
                  <a:gd name="connsiteX2599" fmla="*/ 5189062 w 8526188"/>
                  <a:gd name="connsiteY2599" fmla="*/ 498712 h 1476866"/>
                  <a:gd name="connsiteX2600" fmla="*/ 5192517 w 8526188"/>
                  <a:gd name="connsiteY2600" fmla="*/ 485142 h 1476866"/>
                  <a:gd name="connsiteX2601" fmla="*/ 5214474 w 8526188"/>
                  <a:gd name="connsiteY2601" fmla="*/ 438673 h 1476866"/>
                  <a:gd name="connsiteX2602" fmla="*/ 5269114 w 8526188"/>
                  <a:gd name="connsiteY2602" fmla="*/ 388626 h 1476866"/>
                  <a:gd name="connsiteX2603" fmla="*/ 5242048 w 8526188"/>
                  <a:gd name="connsiteY2603" fmla="*/ 457052 h 1476866"/>
                  <a:gd name="connsiteX2604" fmla="*/ 5206304 w 8526188"/>
                  <a:gd name="connsiteY2604" fmla="*/ 494331 h 1476866"/>
                  <a:gd name="connsiteX2605" fmla="*/ 5196162 w 8526188"/>
                  <a:gd name="connsiteY2605" fmla="*/ 501184 h 1476866"/>
                  <a:gd name="connsiteX2606" fmla="*/ 5202342 w 8526188"/>
                  <a:gd name="connsiteY2606" fmla="*/ 503336 h 1476866"/>
                  <a:gd name="connsiteX2607" fmla="*/ 5238470 w 8526188"/>
                  <a:gd name="connsiteY2607" fmla="*/ 527018 h 1476866"/>
                  <a:gd name="connsiteX2608" fmla="*/ 5262857 w 8526188"/>
                  <a:gd name="connsiteY2608" fmla="*/ 562892 h 1476866"/>
                  <a:gd name="connsiteX2609" fmla="*/ 5267000 w 8526188"/>
                  <a:gd name="connsiteY2609" fmla="*/ 573330 h 1476866"/>
                  <a:gd name="connsiteX2610" fmla="*/ 5273198 w 8526188"/>
                  <a:gd name="connsiteY2610" fmla="*/ 576041 h 1476866"/>
                  <a:gd name="connsiteX2611" fmla="*/ 5268219 w 8526188"/>
                  <a:gd name="connsiteY2611" fmla="*/ 576526 h 1476866"/>
                  <a:gd name="connsiteX2612" fmla="*/ 5269621 w 8526188"/>
                  <a:gd name="connsiteY2612" fmla="*/ 581150 h 1476866"/>
                  <a:gd name="connsiteX2613" fmla="*/ 5258939 w 8526188"/>
                  <a:gd name="connsiteY2613" fmla="*/ 577430 h 1476866"/>
                  <a:gd name="connsiteX2614" fmla="*/ 5226024 w 8526188"/>
                  <a:gd name="connsiteY2614" fmla="*/ 580637 h 1476866"/>
                  <a:gd name="connsiteX2615" fmla="*/ 5223017 w 8526188"/>
                  <a:gd name="connsiteY2615" fmla="*/ 580671 h 1476866"/>
                  <a:gd name="connsiteX2616" fmla="*/ 5229929 w 8526188"/>
                  <a:gd name="connsiteY2616" fmla="*/ 593312 h 1476866"/>
                  <a:gd name="connsiteX2617" fmla="*/ 5232346 w 8526188"/>
                  <a:gd name="connsiteY2617" fmla="*/ 598515 h 1476866"/>
                  <a:gd name="connsiteX2618" fmla="*/ 5213387 w 8526188"/>
                  <a:gd name="connsiteY2618" fmla="*/ 589067 h 1476866"/>
                  <a:gd name="connsiteX2619" fmla="*/ 5202476 w 8526188"/>
                  <a:gd name="connsiteY2619" fmla="*/ 580905 h 1476866"/>
                  <a:gd name="connsiteX2620" fmla="*/ 5175602 w 8526188"/>
                  <a:gd name="connsiteY2620" fmla="*/ 581211 h 1476866"/>
                  <a:gd name="connsiteX2621" fmla="*/ 5166093 w 8526188"/>
                  <a:gd name="connsiteY2621" fmla="*/ 580401 h 1476866"/>
                  <a:gd name="connsiteX2622" fmla="*/ 5169863 w 8526188"/>
                  <a:gd name="connsiteY2622" fmla="*/ 587192 h 1476866"/>
                  <a:gd name="connsiteX2623" fmla="*/ 5172081 w 8526188"/>
                  <a:gd name="connsiteY2623" fmla="*/ 591875 h 1476866"/>
                  <a:gd name="connsiteX2624" fmla="*/ 5155227 w 8526188"/>
                  <a:gd name="connsiteY2624" fmla="*/ 583068 h 1476866"/>
                  <a:gd name="connsiteX2625" fmla="*/ 5149826 w 8526188"/>
                  <a:gd name="connsiteY2625" fmla="*/ 579016 h 1476866"/>
                  <a:gd name="connsiteX2626" fmla="*/ 5117404 w 8526188"/>
                  <a:gd name="connsiteY2626" fmla="*/ 576255 h 1476866"/>
                  <a:gd name="connsiteX2627" fmla="*/ 5137423 w 8526188"/>
                  <a:gd name="connsiteY2627" fmla="*/ 600873 h 1476866"/>
                  <a:gd name="connsiteX2628" fmla="*/ 5140523 w 8526188"/>
                  <a:gd name="connsiteY2628" fmla="*/ 605867 h 1476866"/>
                  <a:gd name="connsiteX2629" fmla="*/ 5141000 w 8526188"/>
                  <a:gd name="connsiteY2629" fmla="*/ 605982 h 1476866"/>
                  <a:gd name="connsiteX2630" fmla="*/ 5184346 w 8526188"/>
                  <a:gd name="connsiteY2630" fmla="*/ 623026 h 1476866"/>
                  <a:gd name="connsiteX2631" fmla="*/ 5086750 w 8526188"/>
                  <a:gd name="connsiteY2631" fmla="*/ 628196 h 1476866"/>
                  <a:gd name="connsiteX2632" fmla="*/ 5048730 w 8526188"/>
                  <a:gd name="connsiteY2632" fmla="*/ 624959 h 1476866"/>
                  <a:gd name="connsiteX2633" fmla="*/ 5053845 w 8526188"/>
                  <a:gd name="connsiteY2633" fmla="*/ 633198 h 1476866"/>
                  <a:gd name="connsiteX2634" fmla="*/ 5056678 w 8526188"/>
                  <a:gd name="connsiteY2634" fmla="*/ 638344 h 1476866"/>
                  <a:gd name="connsiteX2635" fmla="*/ 5037591 w 8526188"/>
                  <a:gd name="connsiteY2635" fmla="*/ 627492 h 1476866"/>
                  <a:gd name="connsiteX2636" fmla="*/ 5032617 w 8526188"/>
                  <a:gd name="connsiteY2636" fmla="*/ 623586 h 1476866"/>
                  <a:gd name="connsiteX2637" fmla="*/ 5026035 w 8526188"/>
                  <a:gd name="connsiteY2637" fmla="*/ 623026 h 1476866"/>
                  <a:gd name="connsiteX2638" fmla="*/ 4984708 w 8526188"/>
                  <a:gd name="connsiteY2638" fmla="*/ 613068 h 1476866"/>
                  <a:gd name="connsiteX2639" fmla="*/ 4995459 w 8526188"/>
                  <a:gd name="connsiteY2639" fmla="*/ 634764 h 1476866"/>
                  <a:gd name="connsiteX2640" fmla="*/ 5001523 w 8526188"/>
                  <a:gd name="connsiteY2640" fmla="*/ 654169 h 1476866"/>
                  <a:gd name="connsiteX2641" fmla="*/ 4986202 w 8526188"/>
                  <a:gd name="connsiteY2641" fmla="*/ 640892 h 1476866"/>
                  <a:gd name="connsiteX2642" fmla="*/ 4957054 w 8526188"/>
                  <a:gd name="connsiteY2642" fmla="*/ 606405 h 1476866"/>
                  <a:gd name="connsiteX2643" fmla="*/ 4918730 w 8526188"/>
                  <a:gd name="connsiteY2643" fmla="*/ 597170 h 1476866"/>
                  <a:gd name="connsiteX2644" fmla="*/ 4886933 w 8526188"/>
                  <a:gd name="connsiteY2644" fmla="*/ 585177 h 1476866"/>
                  <a:gd name="connsiteX2645" fmla="*/ 4882245 w 8526188"/>
                  <a:gd name="connsiteY2645" fmla="*/ 583126 h 1476866"/>
                  <a:gd name="connsiteX2646" fmla="*/ 4862230 w 8526188"/>
                  <a:gd name="connsiteY2646" fmla="*/ 611216 h 1476866"/>
                  <a:gd name="connsiteX2647" fmla="*/ 4830440 w 8526188"/>
                  <a:gd name="connsiteY2647" fmla="*/ 644984 h 1476866"/>
                  <a:gd name="connsiteX2648" fmla="*/ 4828271 w 8526188"/>
                  <a:gd name="connsiteY2648" fmla="*/ 600745 h 1476866"/>
                  <a:gd name="connsiteX2649" fmla="*/ 4829418 w 8526188"/>
                  <a:gd name="connsiteY2649" fmla="*/ 588538 h 1476866"/>
                  <a:gd name="connsiteX2650" fmla="*/ 4822146 w 8526188"/>
                  <a:gd name="connsiteY2650" fmla="*/ 591547 h 1476866"/>
                  <a:gd name="connsiteX2651" fmla="*/ 4810457 w 8526188"/>
                  <a:gd name="connsiteY2651" fmla="*/ 594559 h 1476866"/>
                  <a:gd name="connsiteX2652" fmla="*/ 4803903 w 8526188"/>
                  <a:gd name="connsiteY2652" fmla="*/ 613331 h 1476866"/>
                  <a:gd name="connsiteX2653" fmla="*/ 4792641 w 8526188"/>
                  <a:gd name="connsiteY2653" fmla="*/ 634142 h 1476866"/>
                  <a:gd name="connsiteX2654" fmla="*/ 4797321 w 8526188"/>
                  <a:gd name="connsiteY2654" fmla="*/ 634832 h 1476866"/>
                  <a:gd name="connsiteX2655" fmla="*/ 4821771 w 8526188"/>
                  <a:gd name="connsiteY2655" fmla="*/ 642428 h 1476866"/>
                  <a:gd name="connsiteX2656" fmla="*/ 4796809 w 8526188"/>
                  <a:gd name="connsiteY2656" fmla="*/ 647853 h 1476866"/>
                  <a:gd name="connsiteX2657" fmla="*/ 4784754 w 8526188"/>
                  <a:gd name="connsiteY2657" fmla="*/ 648715 h 1476866"/>
                  <a:gd name="connsiteX2658" fmla="*/ 4781418 w 8526188"/>
                  <a:gd name="connsiteY2658" fmla="*/ 654880 h 1476866"/>
                  <a:gd name="connsiteX2659" fmla="*/ 4754351 w 8526188"/>
                  <a:gd name="connsiteY2659" fmla="*/ 691969 h 1476866"/>
                  <a:gd name="connsiteX2660" fmla="*/ 4751519 w 8526188"/>
                  <a:gd name="connsiteY2660" fmla="*/ 680087 h 1476866"/>
                  <a:gd name="connsiteX2661" fmla="*/ 4747116 w 8526188"/>
                  <a:gd name="connsiteY2661" fmla="*/ 651406 h 1476866"/>
                  <a:gd name="connsiteX2662" fmla="*/ 4736995 w 8526188"/>
                  <a:gd name="connsiteY2662" fmla="*/ 652129 h 1476866"/>
                  <a:gd name="connsiteX2663" fmla="*/ 4734089 w 8526188"/>
                  <a:gd name="connsiteY2663" fmla="*/ 651692 h 1476866"/>
                  <a:gd name="connsiteX2664" fmla="*/ 4730368 w 8526188"/>
                  <a:gd name="connsiteY2664" fmla="*/ 662349 h 1476866"/>
                  <a:gd name="connsiteX2665" fmla="*/ 4697460 w 8526188"/>
                  <a:gd name="connsiteY2665" fmla="*/ 719521 h 1476866"/>
                  <a:gd name="connsiteX2666" fmla="*/ 4696647 w 8526188"/>
                  <a:gd name="connsiteY2666" fmla="*/ 720600 h 1476866"/>
                  <a:gd name="connsiteX2667" fmla="*/ 4711506 w 8526188"/>
                  <a:gd name="connsiteY2667" fmla="*/ 721699 h 1476866"/>
                  <a:gd name="connsiteX2668" fmla="*/ 4700735 w 8526188"/>
                  <a:gd name="connsiteY2668" fmla="*/ 716987 h 1476866"/>
                  <a:gd name="connsiteX2669" fmla="*/ 4798331 w 8526188"/>
                  <a:gd name="connsiteY2669" fmla="*/ 711817 h 1476866"/>
                  <a:gd name="connsiteX2670" fmla="*/ 4859046 w 8526188"/>
                  <a:gd name="connsiteY2670" fmla="*/ 716987 h 1476866"/>
                  <a:gd name="connsiteX2671" fmla="*/ 4998147 w 8526188"/>
                  <a:gd name="connsiteY2671" fmla="*/ 754836 h 1476866"/>
                  <a:gd name="connsiteX2672" fmla="*/ 5006237 w 8526188"/>
                  <a:gd name="connsiteY2672" fmla="*/ 758375 h 1476866"/>
                  <a:gd name="connsiteX2673" fmla="*/ 5011741 w 8526188"/>
                  <a:gd name="connsiteY2673" fmla="*/ 755286 h 1476866"/>
                  <a:gd name="connsiteX2674" fmla="*/ 4951477 w 8526188"/>
                  <a:gd name="connsiteY2674" fmla="*/ 872228 h 1476866"/>
                  <a:gd name="connsiteX2675" fmla="*/ 4869067 w 8526188"/>
                  <a:gd name="connsiteY2675" fmla="*/ 943466 h 1476866"/>
                  <a:gd name="connsiteX2676" fmla="*/ 4853749 w 8526188"/>
                  <a:gd name="connsiteY2676" fmla="*/ 953174 h 1476866"/>
                  <a:gd name="connsiteX2677" fmla="*/ 4858278 w 8526188"/>
                  <a:gd name="connsiteY2677" fmla="*/ 954642 h 1476866"/>
                  <a:gd name="connsiteX2678" fmla="*/ 4991306 w 8526188"/>
                  <a:gd name="connsiteY2678" fmla="*/ 1012160 h 1476866"/>
                  <a:gd name="connsiteX2679" fmla="*/ 5137361 w 8526188"/>
                  <a:gd name="connsiteY2679" fmla="*/ 1118377 h 1476866"/>
                  <a:gd name="connsiteX2680" fmla="*/ 4941775 w 8526188"/>
                  <a:gd name="connsiteY2680" fmla="*/ 1041264 h 1476866"/>
                  <a:gd name="connsiteX2681" fmla="*/ 4833319 w 8526188"/>
                  <a:gd name="connsiteY2681" fmla="*/ 969198 h 1476866"/>
                  <a:gd name="connsiteX2682" fmla="*/ 4830957 w 8526188"/>
                  <a:gd name="connsiteY2682" fmla="*/ 967122 h 1476866"/>
                  <a:gd name="connsiteX2683" fmla="*/ 4825340 w 8526188"/>
                  <a:gd name="connsiteY2683" fmla="*/ 970274 h 1476866"/>
                  <a:gd name="connsiteX2684" fmla="*/ 4826818 w 8526188"/>
                  <a:gd name="connsiteY2684" fmla="*/ 963484 h 1476866"/>
                  <a:gd name="connsiteX2685" fmla="*/ 4805255 w 8526188"/>
                  <a:gd name="connsiteY2685" fmla="*/ 944534 h 1476866"/>
                  <a:gd name="connsiteX2686" fmla="*/ 4795720 w 8526188"/>
                  <a:gd name="connsiteY2686" fmla="*/ 935047 h 1476866"/>
                  <a:gd name="connsiteX2687" fmla="*/ 4813067 w 8526188"/>
                  <a:gd name="connsiteY2687" fmla="*/ 939986 h 1476866"/>
                  <a:gd name="connsiteX2688" fmla="*/ 4832146 w 8526188"/>
                  <a:gd name="connsiteY2688" fmla="*/ 946171 h 1476866"/>
                  <a:gd name="connsiteX2689" fmla="*/ 4836131 w 8526188"/>
                  <a:gd name="connsiteY2689" fmla="*/ 934019 h 1476866"/>
                  <a:gd name="connsiteX2690" fmla="*/ 4885605 w 8526188"/>
                  <a:gd name="connsiteY2690" fmla="*/ 853332 h 1476866"/>
                  <a:gd name="connsiteX2691" fmla="*/ 4932714 w 8526188"/>
                  <a:gd name="connsiteY2691" fmla="*/ 810379 h 1476866"/>
                  <a:gd name="connsiteX2692" fmla="*/ 4904235 w 8526188"/>
                  <a:gd name="connsiteY2692" fmla="*/ 808273 h 1476866"/>
                  <a:gd name="connsiteX2693" fmla="*/ 4805929 w 8526188"/>
                  <a:gd name="connsiteY2693" fmla="*/ 785930 h 1476866"/>
                  <a:gd name="connsiteX2694" fmla="*/ 4716753 w 8526188"/>
                  <a:gd name="connsiteY2694" fmla="*/ 743160 h 1476866"/>
                  <a:gd name="connsiteX2695" fmla="*/ 4692021 w 8526188"/>
                  <a:gd name="connsiteY2695" fmla="*/ 726744 h 1476866"/>
                  <a:gd name="connsiteX2696" fmla="*/ 4685509 w 8526188"/>
                  <a:gd name="connsiteY2696" fmla="*/ 735392 h 1476866"/>
                  <a:gd name="connsiteX2697" fmla="*/ 4680816 w 8526188"/>
                  <a:gd name="connsiteY2697" fmla="*/ 740983 h 1476866"/>
                  <a:gd name="connsiteX2698" fmla="*/ 4671556 w 8526188"/>
                  <a:gd name="connsiteY2698" fmla="*/ 651148 h 1476866"/>
                  <a:gd name="connsiteX2699" fmla="*/ 4672802 w 8526188"/>
                  <a:gd name="connsiteY2699" fmla="*/ 641713 h 1476866"/>
                  <a:gd name="connsiteX2700" fmla="*/ 4656605 w 8526188"/>
                  <a:gd name="connsiteY2700" fmla="*/ 636807 h 1476866"/>
                  <a:gd name="connsiteX2701" fmla="*/ 4660381 w 8526188"/>
                  <a:gd name="connsiteY2701" fmla="*/ 665917 h 1476866"/>
                  <a:gd name="connsiteX2702" fmla="*/ 4645767 w 8526188"/>
                  <a:gd name="connsiteY2702" fmla="*/ 766013 h 1476866"/>
                  <a:gd name="connsiteX2703" fmla="*/ 4637499 w 8526188"/>
                  <a:gd name="connsiteY2703" fmla="*/ 788401 h 1476866"/>
                  <a:gd name="connsiteX2704" fmla="*/ 4694957 w 8526188"/>
                  <a:gd name="connsiteY2704" fmla="*/ 779341 h 1476866"/>
                  <a:gd name="connsiteX2705" fmla="*/ 4746180 w 8526188"/>
                  <a:gd name="connsiteY2705" fmla="*/ 781337 h 1476866"/>
                  <a:gd name="connsiteX2706" fmla="*/ 4869771 w 8526188"/>
                  <a:gd name="connsiteY2706" fmla="*/ 831891 h 1476866"/>
                  <a:gd name="connsiteX2707" fmla="*/ 4734948 w 8526188"/>
                  <a:gd name="connsiteY2707" fmla="*/ 846702 h 1476866"/>
                  <a:gd name="connsiteX2708" fmla="*/ 4646346 w 8526188"/>
                  <a:gd name="connsiteY2708" fmla="*/ 817786 h 1476866"/>
                  <a:gd name="connsiteX2709" fmla="*/ 4629291 w 8526188"/>
                  <a:gd name="connsiteY2709" fmla="*/ 807772 h 1476866"/>
                  <a:gd name="connsiteX2710" fmla="*/ 4629238 w 8526188"/>
                  <a:gd name="connsiteY2710" fmla="*/ 807887 h 1476866"/>
                  <a:gd name="connsiteX2711" fmla="*/ 4629122 w 8526188"/>
                  <a:gd name="connsiteY2711" fmla="*/ 807673 h 1476866"/>
                  <a:gd name="connsiteX2712" fmla="*/ 4620622 w 8526188"/>
                  <a:gd name="connsiteY2712" fmla="*/ 802682 h 1476866"/>
                  <a:gd name="connsiteX2713" fmla="*/ 4611366 w 8526188"/>
                  <a:gd name="connsiteY2713" fmla="*/ 796147 h 1476866"/>
                  <a:gd name="connsiteX2714" fmla="*/ 4621556 w 8526188"/>
                  <a:gd name="connsiteY2714" fmla="*/ 792989 h 1476866"/>
                  <a:gd name="connsiteX2715" fmla="*/ 4610086 w 8526188"/>
                  <a:gd name="connsiteY2715" fmla="*/ 767033 h 1476866"/>
                  <a:gd name="connsiteX2716" fmla="*/ 4589400 w 8526188"/>
                  <a:gd name="connsiteY2716" fmla="*/ 667964 h 1476866"/>
                  <a:gd name="connsiteX2717" fmla="*/ 4620551 w 8526188"/>
                  <a:gd name="connsiteY2717" fmla="*/ 525994 h 1476866"/>
                  <a:gd name="connsiteX2718" fmla="*/ 4653298 w 8526188"/>
                  <a:gd name="connsiteY2718" fmla="*/ 611308 h 1476866"/>
                  <a:gd name="connsiteX2719" fmla="*/ 4656384 w 8526188"/>
                  <a:gd name="connsiteY2719" fmla="*/ 635106 h 1476866"/>
                  <a:gd name="connsiteX2720" fmla="*/ 4674186 w 8526188"/>
                  <a:gd name="connsiteY2720" fmla="*/ 631237 h 1476866"/>
                  <a:gd name="connsiteX2721" fmla="*/ 4677046 w 8526188"/>
                  <a:gd name="connsiteY2721" fmla="*/ 609579 h 1476866"/>
                  <a:gd name="connsiteX2722" fmla="*/ 4667029 w 8526188"/>
                  <a:gd name="connsiteY2722" fmla="*/ 608723 h 1476866"/>
                  <a:gd name="connsiteX2723" fmla="*/ 4677744 w 8526188"/>
                  <a:gd name="connsiteY2723" fmla="*/ 604290 h 1476866"/>
                  <a:gd name="connsiteX2724" fmla="*/ 4678394 w 8526188"/>
                  <a:gd name="connsiteY2724" fmla="*/ 599368 h 1476866"/>
                  <a:gd name="connsiteX2725" fmla="*/ 4675652 w 8526188"/>
                  <a:gd name="connsiteY2725" fmla="*/ 596658 h 1476866"/>
                  <a:gd name="connsiteX2726" fmla="*/ 4642517 w 8526188"/>
                  <a:gd name="connsiteY2726" fmla="*/ 552037 h 1476866"/>
                  <a:gd name="connsiteX2727" fmla="*/ 4617498 w 8526188"/>
                  <a:gd name="connsiteY2727" fmla="*/ 479009 h 1476866"/>
                  <a:gd name="connsiteX2728" fmla="*/ 4668052 w 8526188"/>
                  <a:gd name="connsiteY2728" fmla="*/ 540288 h 1476866"/>
                  <a:gd name="connsiteX2729" fmla="*/ 4684315 w 8526188"/>
                  <a:gd name="connsiteY2729" fmla="*/ 580607 h 1476866"/>
                  <a:gd name="connsiteX2730" fmla="*/ 4691412 w 8526188"/>
                  <a:gd name="connsiteY2730" fmla="*/ 560280 h 1476866"/>
                  <a:gd name="connsiteX2731" fmla="*/ 4685924 w 8526188"/>
                  <a:gd name="connsiteY2731" fmla="*/ 559699 h 1476866"/>
                  <a:gd name="connsiteX2732" fmla="*/ 4692642 w 8526188"/>
                  <a:gd name="connsiteY2732" fmla="*/ 556760 h 1476866"/>
                  <a:gd name="connsiteX2733" fmla="*/ 4697147 w 8526188"/>
                  <a:gd name="connsiteY2733" fmla="*/ 543856 h 1476866"/>
                  <a:gd name="connsiteX2734" fmla="*/ 4698100 w 8526188"/>
                  <a:gd name="connsiteY2734" fmla="*/ 542095 h 1476866"/>
                  <a:gd name="connsiteX2735" fmla="*/ 4683135 w 8526188"/>
                  <a:gd name="connsiteY2735" fmla="*/ 523927 h 1476866"/>
                  <a:gd name="connsiteX2736" fmla="*/ 4664982 w 8526188"/>
                  <a:gd name="connsiteY2736" fmla="*/ 496374 h 1476866"/>
                  <a:gd name="connsiteX2737" fmla="*/ 4636385 w 8526188"/>
                  <a:gd name="connsiteY2737" fmla="*/ 417223 h 1476866"/>
                  <a:gd name="connsiteX2738" fmla="*/ 4690517 w 8526188"/>
                  <a:gd name="connsiteY2738" fmla="*/ 484634 h 1476866"/>
                  <a:gd name="connsiteX2739" fmla="*/ 4704681 w 8526188"/>
                  <a:gd name="connsiteY2739" fmla="*/ 514018 h 1476866"/>
                  <a:gd name="connsiteX2740" fmla="*/ 4708038 w 8526188"/>
                  <a:gd name="connsiteY2740" fmla="*/ 523731 h 1476866"/>
                  <a:gd name="connsiteX2741" fmla="*/ 4715078 w 8526188"/>
                  <a:gd name="connsiteY2741" fmla="*/ 510723 h 1476866"/>
                  <a:gd name="connsiteX2742" fmla="*/ 4714521 w 8526188"/>
                  <a:gd name="connsiteY2742" fmla="*/ 510676 h 1476866"/>
                  <a:gd name="connsiteX2743" fmla="*/ 4715271 w 8526188"/>
                  <a:gd name="connsiteY2743" fmla="*/ 510366 h 1476866"/>
                  <a:gd name="connsiteX2744" fmla="*/ 4719632 w 8526188"/>
                  <a:gd name="connsiteY2744" fmla="*/ 502308 h 1476866"/>
                  <a:gd name="connsiteX2745" fmla="*/ 4722737 w 8526188"/>
                  <a:gd name="connsiteY2745" fmla="*/ 497859 h 1476866"/>
                  <a:gd name="connsiteX2746" fmla="*/ 4701750 w 8526188"/>
                  <a:gd name="connsiteY2746" fmla="*/ 470331 h 1476866"/>
                  <a:gd name="connsiteX2747" fmla="*/ 4678769 w 8526188"/>
                  <a:gd name="connsiteY2747" fmla="*/ 401389 h 1476866"/>
                  <a:gd name="connsiteX2748" fmla="*/ 4727285 w 8526188"/>
                  <a:gd name="connsiteY2748" fmla="*/ 458583 h 1476866"/>
                  <a:gd name="connsiteX2749" fmla="*/ 4730285 w 8526188"/>
                  <a:gd name="connsiteY2749" fmla="*/ 466097 h 1476866"/>
                  <a:gd name="connsiteX2750" fmla="*/ 4750273 w 8526188"/>
                  <a:gd name="connsiteY2750" fmla="*/ 456996 h 1476866"/>
                  <a:gd name="connsiteX2751" fmla="*/ 4753821 w 8526188"/>
                  <a:gd name="connsiteY2751" fmla="*/ 456020 h 1476866"/>
                  <a:gd name="connsiteX2752" fmla="*/ 4719114 w 8526188"/>
                  <a:gd name="connsiteY2752" fmla="*/ 410583 h 1476866"/>
                  <a:gd name="connsiteX2753" fmla="*/ 4694095 w 8526188"/>
                  <a:gd name="connsiteY2753" fmla="*/ 333470 h 1476866"/>
                  <a:gd name="connsiteX2754" fmla="*/ 4748227 w 8526188"/>
                  <a:gd name="connsiteY2754" fmla="*/ 396796 h 1476866"/>
                  <a:gd name="connsiteX2755" fmla="*/ 4768971 w 8526188"/>
                  <a:gd name="connsiteY2755" fmla="*/ 449904 h 1476866"/>
                  <a:gd name="connsiteX2756" fmla="*/ 4769337 w 8526188"/>
                  <a:gd name="connsiteY2756" fmla="*/ 451753 h 1476866"/>
                  <a:gd name="connsiteX2757" fmla="*/ 4800152 w 8526188"/>
                  <a:gd name="connsiteY2757" fmla="*/ 443278 h 1476866"/>
                  <a:gd name="connsiteX2758" fmla="*/ 4812204 w 8526188"/>
                  <a:gd name="connsiteY2758" fmla="*/ 426006 h 1476866"/>
                  <a:gd name="connsiteX2759" fmla="*/ 4816856 w 8526188"/>
                  <a:gd name="connsiteY2759" fmla="*/ 420323 h 1476866"/>
                  <a:gd name="connsiteX2760" fmla="*/ 4789138 w 8526188"/>
                  <a:gd name="connsiteY2760" fmla="*/ 421176 h 1476866"/>
                  <a:gd name="connsiteX2761" fmla="*/ 4762521 w 8526188"/>
                  <a:gd name="connsiteY2761" fmla="*/ 417730 h 1476866"/>
                  <a:gd name="connsiteX2762" fmla="*/ 4786330 w 8526188"/>
                  <a:gd name="connsiteY2762" fmla="*/ 406559 h 1476866"/>
                  <a:gd name="connsiteX2763" fmla="*/ 4796046 w 8526188"/>
                  <a:gd name="connsiteY2763" fmla="*/ 403793 h 1476866"/>
                  <a:gd name="connsiteX2764" fmla="*/ 4775676 w 8526188"/>
                  <a:gd name="connsiteY2764" fmla="*/ 391937 h 1476866"/>
                  <a:gd name="connsiteX2765" fmla="*/ 4729332 w 8526188"/>
                  <a:gd name="connsiteY2765" fmla="*/ 350318 h 1476866"/>
                  <a:gd name="connsiteX2766" fmla="*/ 4692564 w 8526188"/>
                  <a:gd name="connsiteY2766" fmla="*/ 272698 h 1476866"/>
                  <a:gd name="connsiteX2767" fmla="*/ 3511437 w 8526188"/>
                  <a:gd name="connsiteY2767" fmla="*/ 242510 h 1476866"/>
                  <a:gd name="connsiteX2768" fmla="*/ 3576741 w 8526188"/>
                  <a:gd name="connsiteY2768" fmla="*/ 243087 h 1476866"/>
                  <a:gd name="connsiteX2769" fmla="*/ 3663556 w 8526188"/>
                  <a:gd name="connsiteY2769" fmla="*/ 275253 h 1476866"/>
                  <a:gd name="connsiteX2770" fmla="*/ 3570102 w 8526188"/>
                  <a:gd name="connsiteY2770" fmla="*/ 279855 h 1476866"/>
                  <a:gd name="connsiteX2771" fmla="*/ 3483287 w 8526188"/>
                  <a:gd name="connsiteY2771" fmla="*/ 247680 h 1476866"/>
                  <a:gd name="connsiteX2772" fmla="*/ 3511437 w 8526188"/>
                  <a:gd name="connsiteY2772" fmla="*/ 242510 h 1476866"/>
                  <a:gd name="connsiteX2773" fmla="*/ 5014223 w 8526188"/>
                  <a:gd name="connsiteY2773" fmla="*/ 230761 h 1476866"/>
                  <a:gd name="connsiteX2774" fmla="*/ 5042376 w 8526188"/>
                  <a:gd name="connsiteY2774" fmla="*/ 235931 h 1476866"/>
                  <a:gd name="connsiteX2775" fmla="*/ 4955561 w 8526188"/>
                  <a:gd name="connsiteY2775" fmla="*/ 268106 h 1476866"/>
                  <a:gd name="connsiteX2776" fmla="*/ 4862107 w 8526188"/>
                  <a:gd name="connsiteY2776" fmla="*/ 263513 h 1476866"/>
                  <a:gd name="connsiteX2777" fmla="*/ 4948922 w 8526188"/>
                  <a:gd name="connsiteY2777" fmla="*/ 231338 h 1476866"/>
                  <a:gd name="connsiteX2778" fmla="*/ 5014223 w 8526188"/>
                  <a:gd name="connsiteY2778" fmla="*/ 230761 h 1476866"/>
                  <a:gd name="connsiteX2779" fmla="*/ 3781014 w 8526188"/>
                  <a:gd name="connsiteY2779" fmla="*/ 228784 h 1476866"/>
                  <a:gd name="connsiteX2780" fmla="*/ 3769773 w 8526188"/>
                  <a:gd name="connsiteY2780" fmla="*/ 312537 h 1476866"/>
                  <a:gd name="connsiteX2781" fmla="*/ 3738178 w 8526188"/>
                  <a:gd name="connsiteY2781" fmla="*/ 364111 h 1476866"/>
                  <a:gd name="connsiteX2782" fmla="*/ 3726664 w 8526188"/>
                  <a:gd name="connsiteY2782" fmla="*/ 376412 h 1476866"/>
                  <a:gd name="connsiteX2783" fmla="*/ 3731475 w 8526188"/>
                  <a:gd name="connsiteY2783" fmla="*/ 379939 h 1476866"/>
                  <a:gd name="connsiteX2784" fmla="*/ 3719864 w 8526188"/>
                  <a:gd name="connsiteY2784" fmla="*/ 382928 h 1476866"/>
                  <a:gd name="connsiteX2785" fmla="*/ 3719219 w 8526188"/>
                  <a:gd name="connsiteY2785" fmla="*/ 383518 h 1476866"/>
                  <a:gd name="connsiteX2786" fmla="*/ 3719179 w 8526188"/>
                  <a:gd name="connsiteY2786" fmla="*/ 383104 h 1476866"/>
                  <a:gd name="connsiteX2787" fmla="*/ 3707663 w 8526188"/>
                  <a:gd name="connsiteY2787" fmla="*/ 386067 h 1476866"/>
                  <a:gd name="connsiteX2788" fmla="*/ 3652831 w 8526188"/>
                  <a:gd name="connsiteY2788" fmla="*/ 387603 h 1476866"/>
                  <a:gd name="connsiteX2789" fmla="*/ 3581334 w 8526188"/>
                  <a:gd name="connsiteY2789" fmla="*/ 356958 h 1476866"/>
                  <a:gd name="connsiteX2790" fmla="*/ 3659978 w 8526188"/>
                  <a:gd name="connsiteY2790" fmla="*/ 349304 h 1476866"/>
                  <a:gd name="connsiteX2791" fmla="*/ 3711240 w 8526188"/>
                  <a:gd name="connsiteY2791" fmla="*/ 366918 h 1476866"/>
                  <a:gd name="connsiteX2792" fmla="*/ 3718475 w 8526188"/>
                  <a:gd name="connsiteY2792" fmla="*/ 371340 h 1476866"/>
                  <a:gd name="connsiteX2793" fmla="*/ 3718323 w 8526188"/>
                  <a:gd name="connsiteY2793" fmla="*/ 357729 h 1476866"/>
                  <a:gd name="connsiteX2794" fmla="*/ 3730451 w 8526188"/>
                  <a:gd name="connsiteY2794" fmla="*/ 299765 h 1476866"/>
                  <a:gd name="connsiteX2795" fmla="*/ 3781014 w 8526188"/>
                  <a:gd name="connsiteY2795" fmla="*/ 228784 h 1476866"/>
                  <a:gd name="connsiteX2796" fmla="*/ 4744650 w 8526188"/>
                  <a:gd name="connsiteY2796" fmla="*/ 217035 h 1476866"/>
                  <a:gd name="connsiteX2797" fmla="*/ 4795204 w 8526188"/>
                  <a:gd name="connsiteY2797" fmla="*/ 288016 h 1476866"/>
                  <a:gd name="connsiteX2798" fmla="*/ 4807332 w 8526188"/>
                  <a:gd name="connsiteY2798" fmla="*/ 345979 h 1476866"/>
                  <a:gd name="connsiteX2799" fmla="*/ 4807180 w 8526188"/>
                  <a:gd name="connsiteY2799" fmla="*/ 359606 h 1476866"/>
                  <a:gd name="connsiteX2800" fmla="*/ 4814424 w 8526188"/>
                  <a:gd name="connsiteY2800" fmla="*/ 355178 h 1476866"/>
                  <a:gd name="connsiteX2801" fmla="*/ 4865686 w 8526188"/>
                  <a:gd name="connsiteY2801" fmla="*/ 337564 h 1476866"/>
                  <a:gd name="connsiteX2802" fmla="*/ 4944330 w 8526188"/>
                  <a:gd name="connsiteY2802" fmla="*/ 345218 h 1476866"/>
                  <a:gd name="connsiteX2803" fmla="*/ 4872833 w 8526188"/>
                  <a:gd name="connsiteY2803" fmla="*/ 375863 h 1476866"/>
                  <a:gd name="connsiteX2804" fmla="*/ 4818001 w 8526188"/>
                  <a:gd name="connsiteY2804" fmla="*/ 374327 h 1476866"/>
                  <a:gd name="connsiteX2805" fmla="*/ 4806475 w 8526188"/>
                  <a:gd name="connsiteY2805" fmla="*/ 371361 h 1476866"/>
                  <a:gd name="connsiteX2806" fmla="*/ 4806436 w 8526188"/>
                  <a:gd name="connsiteY2806" fmla="*/ 371768 h 1476866"/>
                  <a:gd name="connsiteX2807" fmla="*/ 4805802 w 8526188"/>
                  <a:gd name="connsiteY2807" fmla="*/ 371188 h 1476866"/>
                  <a:gd name="connsiteX2808" fmla="*/ 4794189 w 8526188"/>
                  <a:gd name="connsiteY2808" fmla="*/ 368199 h 1476866"/>
                  <a:gd name="connsiteX2809" fmla="*/ 4799000 w 8526188"/>
                  <a:gd name="connsiteY2809" fmla="*/ 364672 h 1476866"/>
                  <a:gd name="connsiteX2810" fmla="*/ 4787480 w 8526188"/>
                  <a:gd name="connsiteY2810" fmla="*/ 352365 h 1476866"/>
                  <a:gd name="connsiteX2811" fmla="*/ 4755882 w 8526188"/>
                  <a:gd name="connsiteY2811" fmla="*/ 300787 h 1476866"/>
                  <a:gd name="connsiteX2812" fmla="*/ 4744650 w 8526188"/>
                  <a:gd name="connsiteY2812" fmla="*/ 217035 h 1476866"/>
                  <a:gd name="connsiteX2813" fmla="*/ 3436371 w 8526188"/>
                  <a:gd name="connsiteY2813" fmla="*/ 145215 h 1476866"/>
                  <a:gd name="connsiteX2814" fmla="*/ 3501160 w 8526188"/>
                  <a:gd name="connsiteY2814" fmla="*/ 148601 h 1476866"/>
                  <a:gd name="connsiteX2815" fmla="*/ 3588997 w 8526188"/>
                  <a:gd name="connsiteY2815" fmla="*/ 175159 h 1476866"/>
                  <a:gd name="connsiteX2816" fmla="*/ 3496567 w 8526188"/>
                  <a:gd name="connsiteY2816" fmla="*/ 174135 h 1476866"/>
                  <a:gd name="connsiteX2817" fmla="*/ 3408729 w 8526188"/>
                  <a:gd name="connsiteY2817" fmla="*/ 147577 h 1476866"/>
                  <a:gd name="connsiteX2818" fmla="*/ 3436371 w 8526188"/>
                  <a:gd name="connsiteY2818" fmla="*/ 145215 h 1476866"/>
                  <a:gd name="connsiteX2819" fmla="*/ 3693176 w 8526188"/>
                  <a:gd name="connsiteY2819" fmla="*/ 134814 h 1476866"/>
                  <a:gd name="connsiteX2820" fmla="*/ 3704594 w 8526188"/>
                  <a:gd name="connsiteY2820" fmla="*/ 186304 h 1476866"/>
                  <a:gd name="connsiteX2821" fmla="*/ 3704009 w 8526188"/>
                  <a:gd name="connsiteY2821" fmla="*/ 213514 h 1476866"/>
                  <a:gd name="connsiteX2822" fmla="*/ 3710600 w 8526188"/>
                  <a:gd name="connsiteY2822" fmla="*/ 197190 h 1476866"/>
                  <a:gd name="connsiteX2823" fmla="*/ 3723812 w 8526188"/>
                  <a:gd name="connsiteY2823" fmla="*/ 174145 h 1476866"/>
                  <a:gd name="connsiteX2824" fmla="*/ 3734537 w 8526188"/>
                  <a:gd name="connsiteY2824" fmla="*/ 257897 h 1476866"/>
                  <a:gd name="connsiteX2825" fmla="*/ 3703901 w 8526188"/>
                  <a:gd name="connsiteY2825" fmla="*/ 338072 h 1476866"/>
                  <a:gd name="connsiteX2826" fmla="*/ 3702430 w 8526188"/>
                  <a:gd name="connsiteY2826" fmla="*/ 334238 h 1476866"/>
                  <a:gd name="connsiteX2827" fmla="*/ 3700442 w 8526188"/>
                  <a:gd name="connsiteY2827" fmla="*/ 327996 h 1476866"/>
                  <a:gd name="connsiteX2828" fmla="*/ 3683598 w 8526188"/>
                  <a:gd name="connsiteY2828" fmla="*/ 333219 h 1476866"/>
                  <a:gd name="connsiteX2829" fmla="*/ 3625249 w 8526188"/>
                  <a:gd name="connsiteY2829" fmla="*/ 342157 h 1476866"/>
                  <a:gd name="connsiteX2830" fmla="*/ 3541505 w 8526188"/>
                  <a:gd name="connsiteY2830" fmla="*/ 332963 h 1476866"/>
                  <a:gd name="connsiteX2831" fmla="*/ 3565381 w 8526188"/>
                  <a:gd name="connsiteY2831" fmla="*/ 325560 h 1476866"/>
                  <a:gd name="connsiteX2832" fmla="*/ 3604744 w 8526188"/>
                  <a:gd name="connsiteY2832" fmla="*/ 319530 h 1476866"/>
                  <a:gd name="connsiteX2833" fmla="*/ 3542652 w 8526188"/>
                  <a:gd name="connsiteY2833" fmla="*/ 303531 h 1476866"/>
                  <a:gd name="connsiteX2834" fmla="*/ 3517500 w 8526188"/>
                  <a:gd name="connsiteY2834" fmla="*/ 293125 h 1476866"/>
                  <a:gd name="connsiteX2835" fmla="*/ 3545142 w 8526188"/>
                  <a:gd name="connsiteY2835" fmla="*/ 290766 h 1476866"/>
                  <a:gd name="connsiteX2836" fmla="*/ 3609931 w 8526188"/>
                  <a:gd name="connsiteY2836" fmla="*/ 294149 h 1476866"/>
                  <a:gd name="connsiteX2837" fmla="*/ 3697768 w 8526188"/>
                  <a:gd name="connsiteY2837" fmla="*/ 320707 h 1476866"/>
                  <a:gd name="connsiteX2838" fmla="*/ 3687884 w 8526188"/>
                  <a:gd name="connsiteY2838" fmla="*/ 321551 h 1476866"/>
                  <a:gd name="connsiteX2839" fmla="*/ 3699171 w 8526188"/>
                  <a:gd name="connsiteY2839" fmla="*/ 324009 h 1476866"/>
                  <a:gd name="connsiteX2840" fmla="*/ 3699027 w 8526188"/>
                  <a:gd name="connsiteY2840" fmla="*/ 323557 h 1476866"/>
                  <a:gd name="connsiteX2841" fmla="*/ 3692483 w 8526188"/>
                  <a:gd name="connsiteY2841" fmla="*/ 286582 h 1476866"/>
                  <a:gd name="connsiteX2842" fmla="*/ 3693068 w 8526188"/>
                  <a:gd name="connsiteY2842" fmla="*/ 259365 h 1476866"/>
                  <a:gd name="connsiteX2843" fmla="*/ 3686473 w 8526188"/>
                  <a:gd name="connsiteY2843" fmla="*/ 275696 h 1476866"/>
                  <a:gd name="connsiteX2844" fmla="*/ 3673257 w 8526188"/>
                  <a:gd name="connsiteY2844" fmla="*/ 298741 h 1476866"/>
                  <a:gd name="connsiteX2845" fmla="*/ 3662541 w 8526188"/>
                  <a:gd name="connsiteY2845" fmla="*/ 214989 h 1476866"/>
                  <a:gd name="connsiteX2846" fmla="*/ 3693176 w 8526188"/>
                  <a:gd name="connsiteY2846" fmla="*/ 134814 h 1476866"/>
                  <a:gd name="connsiteX2847" fmla="*/ 5089294 w 8526188"/>
                  <a:gd name="connsiteY2847" fmla="*/ 133475 h 1476866"/>
                  <a:gd name="connsiteX2848" fmla="*/ 5116935 w 8526188"/>
                  <a:gd name="connsiteY2848" fmla="*/ 135837 h 1476866"/>
                  <a:gd name="connsiteX2849" fmla="*/ 5029097 w 8526188"/>
                  <a:gd name="connsiteY2849" fmla="*/ 162395 h 1476866"/>
                  <a:gd name="connsiteX2850" fmla="*/ 4936666 w 8526188"/>
                  <a:gd name="connsiteY2850" fmla="*/ 163419 h 1476866"/>
                  <a:gd name="connsiteX2851" fmla="*/ 5024504 w 8526188"/>
                  <a:gd name="connsiteY2851" fmla="*/ 136861 h 1476866"/>
                  <a:gd name="connsiteX2852" fmla="*/ 5089294 w 8526188"/>
                  <a:gd name="connsiteY2852" fmla="*/ 133475 h 1476866"/>
                  <a:gd name="connsiteX2853" fmla="*/ 4832479 w 8526188"/>
                  <a:gd name="connsiteY2853" fmla="*/ 123074 h 1476866"/>
                  <a:gd name="connsiteX2854" fmla="*/ 4863123 w 8526188"/>
                  <a:gd name="connsiteY2854" fmla="*/ 203249 h 1476866"/>
                  <a:gd name="connsiteX2855" fmla="*/ 4852398 w 8526188"/>
                  <a:gd name="connsiteY2855" fmla="*/ 287001 h 1476866"/>
                  <a:gd name="connsiteX2856" fmla="*/ 4839186 w 8526188"/>
                  <a:gd name="connsiteY2856" fmla="*/ 263956 h 1476866"/>
                  <a:gd name="connsiteX2857" fmla="*/ 4832597 w 8526188"/>
                  <a:gd name="connsiteY2857" fmla="*/ 247635 h 1476866"/>
                  <a:gd name="connsiteX2858" fmla="*/ 4833181 w 8526188"/>
                  <a:gd name="connsiteY2858" fmla="*/ 274829 h 1476866"/>
                  <a:gd name="connsiteX2859" fmla="*/ 4826637 w 8526188"/>
                  <a:gd name="connsiteY2859" fmla="*/ 311806 h 1476866"/>
                  <a:gd name="connsiteX2860" fmla="*/ 4826492 w 8526188"/>
                  <a:gd name="connsiteY2860" fmla="*/ 312260 h 1476866"/>
                  <a:gd name="connsiteX2861" fmla="*/ 4836079 w 8526188"/>
                  <a:gd name="connsiteY2861" fmla="*/ 310173 h 1476866"/>
                  <a:gd name="connsiteX2862" fmla="*/ 4827894 w 8526188"/>
                  <a:gd name="connsiteY2862" fmla="*/ 309474 h 1476866"/>
                  <a:gd name="connsiteX2863" fmla="*/ 4915732 w 8526188"/>
                  <a:gd name="connsiteY2863" fmla="*/ 282916 h 1476866"/>
                  <a:gd name="connsiteX2864" fmla="*/ 4980522 w 8526188"/>
                  <a:gd name="connsiteY2864" fmla="*/ 279530 h 1476866"/>
                  <a:gd name="connsiteX2865" fmla="*/ 5008163 w 8526188"/>
                  <a:gd name="connsiteY2865" fmla="*/ 281892 h 1476866"/>
                  <a:gd name="connsiteX2866" fmla="*/ 4983011 w 8526188"/>
                  <a:gd name="connsiteY2866" fmla="*/ 292298 h 1476866"/>
                  <a:gd name="connsiteX2867" fmla="*/ 4922178 w 8526188"/>
                  <a:gd name="connsiteY2867" fmla="*/ 307973 h 1476866"/>
                  <a:gd name="connsiteX2868" fmla="*/ 4960287 w 8526188"/>
                  <a:gd name="connsiteY2868" fmla="*/ 313808 h 1476866"/>
                  <a:gd name="connsiteX2869" fmla="*/ 4984159 w 8526188"/>
                  <a:gd name="connsiteY2869" fmla="*/ 321214 h 1476866"/>
                  <a:gd name="connsiteX2870" fmla="*/ 4900415 w 8526188"/>
                  <a:gd name="connsiteY2870" fmla="*/ 330408 h 1476866"/>
                  <a:gd name="connsiteX2871" fmla="*/ 4842069 w 8526188"/>
                  <a:gd name="connsiteY2871" fmla="*/ 321470 h 1476866"/>
                  <a:gd name="connsiteX2872" fmla="*/ 4825222 w 8526188"/>
                  <a:gd name="connsiteY2872" fmla="*/ 316247 h 1476866"/>
                  <a:gd name="connsiteX2873" fmla="*/ 4823234 w 8526188"/>
                  <a:gd name="connsiteY2873" fmla="*/ 322488 h 1476866"/>
                  <a:gd name="connsiteX2874" fmla="*/ 4821763 w 8526188"/>
                  <a:gd name="connsiteY2874" fmla="*/ 326323 h 1476866"/>
                  <a:gd name="connsiteX2875" fmla="*/ 4791128 w 8526188"/>
                  <a:gd name="connsiteY2875" fmla="*/ 246140 h 1476866"/>
                  <a:gd name="connsiteX2876" fmla="*/ 4801852 w 8526188"/>
                  <a:gd name="connsiteY2876" fmla="*/ 162396 h 1476866"/>
                  <a:gd name="connsiteX2877" fmla="*/ 4815064 w 8526188"/>
                  <a:gd name="connsiteY2877" fmla="*/ 185441 h 1476866"/>
                  <a:gd name="connsiteX2878" fmla="*/ 4821653 w 8526188"/>
                  <a:gd name="connsiteY2878" fmla="*/ 201761 h 1476866"/>
                  <a:gd name="connsiteX2879" fmla="*/ 4821064 w 8526188"/>
                  <a:gd name="connsiteY2879" fmla="*/ 174564 h 1476866"/>
                  <a:gd name="connsiteX2880" fmla="*/ 4832479 w 8526188"/>
                  <a:gd name="connsiteY2880" fmla="*/ 123074 h 1476866"/>
                  <a:gd name="connsiteX2881" fmla="*/ 3565500 w 8526188"/>
                  <a:gd name="connsiteY2881" fmla="*/ 63834 h 1476866"/>
                  <a:gd name="connsiteX2882" fmla="*/ 3606353 w 8526188"/>
                  <a:gd name="connsiteY2882" fmla="*/ 136354 h 1476866"/>
                  <a:gd name="connsiteX2883" fmla="*/ 3619640 w 8526188"/>
                  <a:gd name="connsiteY2883" fmla="*/ 210390 h 1476866"/>
                  <a:gd name="connsiteX2884" fmla="*/ 3619637 w 8526188"/>
                  <a:gd name="connsiteY2884" fmla="*/ 212726 h 1476866"/>
                  <a:gd name="connsiteX2885" fmla="*/ 3624381 w 8526188"/>
                  <a:gd name="connsiteY2885" fmla="*/ 214689 h 1476866"/>
                  <a:gd name="connsiteX2886" fmla="*/ 3622984 w 8526188"/>
                  <a:gd name="connsiteY2886" fmla="*/ 209737 h 1476866"/>
                  <a:gd name="connsiteX2887" fmla="*/ 3619633 w 8526188"/>
                  <a:gd name="connsiteY2887" fmla="*/ 177714 h 1476866"/>
                  <a:gd name="connsiteX2888" fmla="*/ 3639552 w 8526188"/>
                  <a:gd name="connsiteY2888" fmla="*/ 94985 h 1476866"/>
                  <a:gd name="connsiteX2889" fmla="*/ 3661001 w 8526188"/>
                  <a:gd name="connsiteY2889" fmla="*/ 177207 h 1476866"/>
                  <a:gd name="connsiteX2890" fmla="*/ 3641082 w 8526188"/>
                  <a:gd name="connsiteY2890" fmla="*/ 259936 h 1476866"/>
                  <a:gd name="connsiteX2891" fmla="*/ 3630358 w 8526188"/>
                  <a:gd name="connsiteY2891" fmla="*/ 235870 h 1476866"/>
                  <a:gd name="connsiteX2892" fmla="*/ 3624993 w 8526188"/>
                  <a:gd name="connsiteY2892" fmla="*/ 216855 h 1476866"/>
                  <a:gd name="connsiteX2893" fmla="*/ 3601186 w 8526188"/>
                  <a:gd name="connsiteY2893" fmla="*/ 218890 h 1476866"/>
                  <a:gd name="connsiteX2894" fmla="*/ 3536396 w 8526188"/>
                  <a:gd name="connsiteY2894" fmla="*/ 215504 h 1476866"/>
                  <a:gd name="connsiteX2895" fmla="*/ 3448558 w 8526188"/>
                  <a:gd name="connsiteY2895" fmla="*/ 188946 h 1476866"/>
                  <a:gd name="connsiteX2896" fmla="*/ 3476196 w 8526188"/>
                  <a:gd name="connsiteY2896" fmla="*/ 186584 h 1476866"/>
                  <a:gd name="connsiteX2897" fmla="*/ 3540989 w 8526188"/>
                  <a:gd name="connsiteY2897" fmla="*/ 189970 h 1476866"/>
                  <a:gd name="connsiteX2898" fmla="*/ 3603675 w 8526188"/>
                  <a:gd name="connsiteY2898" fmla="*/ 206122 h 1476866"/>
                  <a:gd name="connsiteX2899" fmla="*/ 3614613 w 8526188"/>
                  <a:gd name="connsiteY2899" fmla="*/ 210647 h 1476866"/>
                  <a:gd name="connsiteX2900" fmla="*/ 3604760 w 8526188"/>
                  <a:gd name="connsiteY2900" fmla="*/ 196675 h 1476866"/>
                  <a:gd name="connsiteX2901" fmla="*/ 3578780 w 8526188"/>
                  <a:gd name="connsiteY2901" fmla="*/ 144525 h 1476866"/>
                  <a:gd name="connsiteX2902" fmla="*/ 3565500 w 8526188"/>
                  <a:gd name="connsiteY2902" fmla="*/ 63834 h 1476866"/>
                  <a:gd name="connsiteX2903" fmla="*/ 4960154 w 8526188"/>
                  <a:gd name="connsiteY2903" fmla="*/ 52085 h 1476866"/>
                  <a:gd name="connsiteX2904" fmla="*/ 4946875 w 8526188"/>
                  <a:gd name="connsiteY2904" fmla="*/ 132776 h 1476866"/>
                  <a:gd name="connsiteX2905" fmla="*/ 4920895 w 8526188"/>
                  <a:gd name="connsiteY2905" fmla="*/ 184926 h 1476866"/>
                  <a:gd name="connsiteX2906" fmla="*/ 4911042 w 8526188"/>
                  <a:gd name="connsiteY2906" fmla="*/ 198899 h 1476866"/>
                  <a:gd name="connsiteX2907" fmla="*/ 4921980 w 8526188"/>
                  <a:gd name="connsiteY2907" fmla="*/ 194373 h 1476866"/>
                  <a:gd name="connsiteX2908" fmla="*/ 4984666 w 8526188"/>
                  <a:gd name="connsiteY2908" fmla="*/ 178221 h 1476866"/>
                  <a:gd name="connsiteX2909" fmla="*/ 5049455 w 8526188"/>
                  <a:gd name="connsiteY2909" fmla="*/ 174835 h 1476866"/>
                  <a:gd name="connsiteX2910" fmla="*/ 5077096 w 8526188"/>
                  <a:gd name="connsiteY2910" fmla="*/ 177197 h 1476866"/>
                  <a:gd name="connsiteX2911" fmla="*/ 4989259 w 8526188"/>
                  <a:gd name="connsiteY2911" fmla="*/ 203755 h 1476866"/>
                  <a:gd name="connsiteX2912" fmla="*/ 4924469 w 8526188"/>
                  <a:gd name="connsiteY2912" fmla="*/ 207141 h 1476866"/>
                  <a:gd name="connsiteX2913" fmla="*/ 4900670 w 8526188"/>
                  <a:gd name="connsiteY2913" fmla="*/ 205107 h 1476866"/>
                  <a:gd name="connsiteX2914" fmla="*/ 4895306 w 8526188"/>
                  <a:gd name="connsiteY2914" fmla="*/ 224121 h 1476866"/>
                  <a:gd name="connsiteX2915" fmla="*/ 4884581 w 8526188"/>
                  <a:gd name="connsiteY2915" fmla="*/ 248187 h 1476866"/>
                  <a:gd name="connsiteX2916" fmla="*/ 4864662 w 8526188"/>
                  <a:gd name="connsiteY2916" fmla="*/ 165458 h 1476866"/>
                  <a:gd name="connsiteX2917" fmla="*/ 4886111 w 8526188"/>
                  <a:gd name="connsiteY2917" fmla="*/ 83236 h 1476866"/>
                  <a:gd name="connsiteX2918" fmla="*/ 4906030 w 8526188"/>
                  <a:gd name="connsiteY2918" fmla="*/ 165965 h 1476866"/>
                  <a:gd name="connsiteX2919" fmla="*/ 4902679 w 8526188"/>
                  <a:gd name="connsiteY2919" fmla="*/ 197988 h 1476866"/>
                  <a:gd name="connsiteX2920" fmla="*/ 4901283 w 8526188"/>
                  <a:gd name="connsiteY2920" fmla="*/ 202936 h 1476866"/>
                  <a:gd name="connsiteX2921" fmla="*/ 4906017 w 8526188"/>
                  <a:gd name="connsiteY2921" fmla="*/ 200977 h 1476866"/>
                  <a:gd name="connsiteX2922" fmla="*/ 4906014 w 8526188"/>
                  <a:gd name="connsiteY2922" fmla="*/ 198641 h 1476866"/>
                  <a:gd name="connsiteX2923" fmla="*/ 4919302 w 8526188"/>
                  <a:gd name="connsiteY2923" fmla="*/ 124597 h 1476866"/>
                  <a:gd name="connsiteX2924" fmla="*/ 4960154 w 8526188"/>
                  <a:gd name="connsiteY2924" fmla="*/ 52085 h 1476866"/>
                  <a:gd name="connsiteX2925" fmla="*/ 3486865 w 8526188"/>
                  <a:gd name="connsiteY2925" fmla="*/ 11748 h 1476866"/>
                  <a:gd name="connsiteX2926" fmla="*/ 3536396 w 8526188"/>
                  <a:gd name="connsiteY2926" fmla="*/ 82221 h 1476866"/>
                  <a:gd name="connsiteX2927" fmla="*/ 3559376 w 8526188"/>
                  <a:gd name="connsiteY2927" fmla="*/ 162903 h 1476866"/>
                  <a:gd name="connsiteX2928" fmla="*/ 3509846 w 8526188"/>
                  <a:gd name="connsiteY2928" fmla="*/ 92438 h 1476866"/>
                  <a:gd name="connsiteX2929" fmla="*/ 3486865 w 8526188"/>
                  <a:gd name="connsiteY2929" fmla="*/ 11748 h 1476866"/>
                  <a:gd name="connsiteX2930" fmla="*/ 5038807 w 8526188"/>
                  <a:gd name="connsiteY2930" fmla="*/ 0 h 1476866"/>
                  <a:gd name="connsiteX2931" fmla="*/ 5015826 w 8526188"/>
                  <a:gd name="connsiteY2931" fmla="*/ 80690 h 1476866"/>
                  <a:gd name="connsiteX2932" fmla="*/ 4966286 w 8526188"/>
                  <a:gd name="connsiteY2932" fmla="*/ 151164 h 1476866"/>
                  <a:gd name="connsiteX2933" fmla="*/ 4989267 w 8526188"/>
                  <a:gd name="connsiteY2933" fmla="*/ 70473 h 1476866"/>
                  <a:gd name="connsiteX2934" fmla="*/ 5038807 w 8526188"/>
                  <a:gd name="connsiteY2934" fmla="*/ 0 h 1476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</a:cxnLst>
                <a:rect l="l" t="t" r="r" b="b"/>
                <a:pathLst>
                  <a:path w="8526188" h="1476866">
                    <a:moveTo>
                      <a:pt x="2281679" y="1298137"/>
                    </a:moveTo>
                    <a:cubicBezTo>
                      <a:pt x="2281679" y="1298137"/>
                      <a:pt x="2232150" y="1326734"/>
                      <a:pt x="2171378" y="1344099"/>
                    </a:cubicBezTo>
                    <a:cubicBezTo>
                      <a:pt x="2110606" y="1360947"/>
                      <a:pt x="2061074" y="1360947"/>
                      <a:pt x="2061074" y="1360947"/>
                    </a:cubicBezTo>
                    <a:cubicBezTo>
                      <a:pt x="2061074" y="1360947"/>
                      <a:pt x="2110606" y="1332350"/>
                      <a:pt x="2171378" y="1314986"/>
                    </a:cubicBezTo>
                    <a:cubicBezTo>
                      <a:pt x="2232150" y="1298137"/>
                      <a:pt x="2281679" y="1298137"/>
                      <a:pt x="2281679" y="1298137"/>
                    </a:cubicBezTo>
                    <a:close/>
                    <a:moveTo>
                      <a:pt x="6243989" y="1286389"/>
                    </a:moveTo>
                    <a:cubicBezTo>
                      <a:pt x="6243989" y="1286389"/>
                      <a:pt x="6293520" y="1286389"/>
                      <a:pt x="6354292" y="1303246"/>
                    </a:cubicBezTo>
                    <a:cubicBezTo>
                      <a:pt x="6415063" y="1320602"/>
                      <a:pt x="6464603" y="1349208"/>
                      <a:pt x="6464603" y="1349208"/>
                    </a:cubicBezTo>
                    <a:cubicBezTo>
                      <a:pt x="6464603" y="1349208"/>
                      <a:pt x="6415063" y="1349208"/>
                      <a:pt x="6354292" y="1332351"/>
                    </a:cubicBezTo>
                    <a:cubicBezTo>
                      <a:pt x="6293520" y="1314986"/>
                      <a:pt x="6243989" y="1286389"/>
                      <a:pt x="6243989" y="1286389"/>
                    </a:cubicBezTo>
                    <a:close/>
                    <a:moveTo>
                      <a:pt x="1061183" y="1279749"/>
                    </a:moveTo>
                    <a:cubicBezTo>
                      <a:pt x="1061183" y="1279749"/>
                      <a:pt x="977430" y="1314986"/>
                      <a:pt x="874782" y="1336435"/>
                    </a:cubicBezTo>
                    <a:cubicBezTo>
                      <a:pt x="772134" y="1357369"/>
                      <a:pt x="688898" y="1357369"/>
                      <a:pt x="688898" y="1357369"/>
                    </a:cubicBezTo>
                    <a:cubicBezTo>
                      <a:pt x="688898" y="1357369"/>
                      <a:pt x="772650" y="1322133"/>
                      <a:pt x="875298" y="1300683"/>
                    </a:cubicBezTo>
                    <a:cubicBezTo>
                      <a:pt x="977937" y="1279749"/>
                      <a:pt x="1061183" y="1279749"/>
                      <a:pt x="1061183" y="1279749"/>
                    </a:cubicBezTo>
                    <a:close/>
                    <a:moveTo>
                      <a:pt x="7464498" y="1268001"/>
                    </a:moveTo>
                    <a:cubicBezTo>
                      <a:pt x="7464498" y="1268001"/>
                      <a:pt x="7547734" y="1268001"/>
                      <a:pt x="7650382" y="1288943"/>
                    </a:cubicBezTo>
                    <a:cubicBezTo>
                      <a:pt x="7753030" y="1310385"/>
                      <a:pt x="7836774" y="1345621"/>
                      <a:pt x="7836774" y="1345621"/>
                    </a:cubicBezTo>
                    <a:cubicBezTo>
                      <a:pt x="7836774" y="1345621"/>
                      <a:pt x="7753538" y="1345621"/>
                      <a:pt x="7650890" y="1324687"/>
                    </a:cubicBezTo>
                    <a:cubicBezTo>
                      <a:pt x="7548242" y="1303238"/>
                      <a:pt x="7464498" y="1268001"/>
                      <a:pt x="7464498" y="1268001"/>
                    </a:cubicBezTo>
                    <a:close/>
                    <a:moveTo>
                      <a:pt x="2311308" y="1268000"/>
                    </a:moveTo>
                    <a:cubicBezTo>
                      <a:pt x="2311308" y="1268000"/>
                      <a:pt x="2298536" y="1313962"/>
                      <a:pt x="2264839" y="1366563"/>
                    </a:cubicBezTo>
                    <a:cubicBezTo>
                      <a:pt x="2231125" y="1419164"/>
                      <a:pt x="2189766" y="1457970"/>
                      <a:pt x="2189766" y="1457970"/>
                    </a:cubicBezTo>
                    <a:cubicBezTo>
                      <a:pt x="2189766" y="1457970"/>
                      <a:pt x="2202529" y="1412009"/>
                      <a:pt x="2236235" y="1359416"/>
                    </a:cubicBezTo>
                    <a:cubicBezTo>
                      <a:pt x="2269940" y="1306815"/>
                      <a:pt x="2311308" y="1268000"/>
                      <a:pt x="2311308" y="1268000"/>
                    </a:cubicBezTo>
                    <a:close/>
                    <a:moveTo>
                      <a:pt x="6214369" y="1256261"/>
                    </a:moveTo>
                    <a:cubicBezTo>
                      <a:pt x="6214369" y="1256261"/>
                      <a:pt x="6255730" y="1295076"/>
                      <a:pt x="6289444" y="1347668"/>
                    </a:cubicBezTo>
                    <a:cubicBezTo>
                      <a:pt x="6323141" y="1400269"/>
                      <a:pt x="6335913" y="1446231"/>
                      <a:pt x="6335913" y="1446231"/>
                    </a:cubicBezTo>
                    <a:cubicBezTo>
                      <a:pt x="6335913" y="1446231"/>
                      <a:pt x="6294544" y="1407425"/>
                      <a:pt x="6260838" y="1354824"/>
                    </a:cubicBezTo>
                    <a:cubicBezTo>
                      <a:pt x="6227133" y="1302223"/>
                      <a:pt x="6214369" y="1256261"/>
                      <a:pt x="6214369" y="1256261"/>
                    </a:cubicBezTo>
                    <a:close/>
                    <a:moveTo>
                      <a:pt x="1110714" y="1241958"/>
                    </a:moveTo>
                    <a:cubicBezTo>
                      <a:pt x="1110714" y="1241958"/>
                      <a:pt x="1089264" y="1299152"/>
                      <a:pt x="1032586" y="1364009"/>
                    </a:cubicBezTo>
                    <a:cubicBezTo>
                      <a:pt x="975900" y="1428866"/>
                      <a:pt x="905934" y="1476866"/>
                      <a:pt x="905934" y="1476866"/>
                    </a:cubicBezTo>
                    <a:cubicBezTo>
                      <a:pt x="905934" y="1476866"/>
                      <a:pt x="927385" y="1419672"/>
                      <a:pt x="984070" y="1354815"/>
                    </a:cubicBezTo>
                    <a:cubicBezTo>
                      <a:pt x="1040757" y="1289958"/>
                      <a:pt x="1110714" y="1241958"/>
                      <a:pt x="1110714" y="1241958"/>
                    </a:cubicBezTo>
                    <a:close/>
                    <a:moveTo>
                      <a:pt x="7414958" y="1230210"/>
                    </a:moveTo>
                    <a:cubicBezTo>
                      <a:pt x="7414958" y="1230210"/>
                      <a:pt x="7484924" y="1278210"/>
                      <a:pt x="7541602" y="1343067"/>
                    </a:cubicBezTo>
                    <a:cubicBezTo>
                      <a:pt x="7598288" y="1407924"/>
                      <a:pt x="7619738" y="1465118"/>
                      <a:pt x="7619738" y="1465118"/>
                    </a:cubicBezTo>
                    <a:cubicBezTo>
                      <a:pt x="7619738" y="1465118"/>
                      <a:pt x="7549781" y="1417118"/>
                      <a:pt x="7493094" y="1352261"/>
                    </a:cubicBezTo>
                    <a:cubicBezTo>
                      <a:pt x="7436408" y="1287404"/>
                      <a:pt x="7414958" y="1230210"/>
                      <a:pt x="7414958" y="1230210"/>
                    </a:cubicBezTo>
                    <a:close/>
                    <a:moveTo>
                      <a:pt x="2470129" y="1197020"/>
                    </a:moveTo>
                    <a:cubicBezTo>
                      <a:pt x="2470129" y="1197020"/>
                      <a:pt x="2463995" y="1245020"/>
                      <a:pt x="2430291" y="1297621"/>
                    </a:cubicBezTo>
                    <a:cubicBezTo>
                      <a:pt x="2396586" y="1350223"/>
                      <a:pt x="2348584" y="1386990"/>
                      <a:pt x="2348584" y="1386990"/>
                    </a:cubicBezTo>
                    <a:cubicBezTo>
                      <a:pt x="2348584" y="1386990"/>
                      <a:pt x="2354716" y="1338990"/>
                      <a:pt x="2388424" y="1286389"/>
                    </a:cubicBezTo>
                    <a:cubicBezTo>
                      <a:pt x="2422121" y="1233788"/>
                      <a:pt x="2470129" y="1197020"/>
                      <a:pt x="2470129" y="1197020"/>
                    </a:cubicBezTo>
                    <a:close/>
                    <a:moveTo>
                      <a:pt x="2348075" y="1190897"/>
                    </a:moveTo>
                    <a:cubicBezTo>
                      <a:pt x="2403741" y="1194982"/>
                      <a:pt x="2439484" y="1220517"/>
                      <a:pt x="2439484" y="1220517"/>
                    </a:cubicBezTo>
                    <a:cubicBezTo>
                      <a:pt x="2439484" y="1220517"/>
                      <a:pt x="2425697" y="1225368"/>
                      <a:pt x="2404890" y="1229708"/>
                    </a:cubicBezTo>
                    <a:lnTo>
                      <a:pt x="2379900" y="1233535"/>
                    </a:lnTo>
                    <a:lnTo>
                      <a:pt x="2378746" y="1237199"/>
                    </a:lnTo>
                    <a:cubicBezTo>
                      <a:pt x="2373574" y="1252591"/>
                      <a:pt x="2360072" y="1288307"/>
                      <a:pt x="2334799" y="1327758"/>
                    </a:cubicBezTo>
                    <a:cubicBezTo>
                      <a:pt x="2301083" y="1380359"/>
                      <a:pt x="2259723" y="1419165"/>
                      <a:pt x="2259723" y="1419165"/>
                    </a:cubicBezTo>
                    <a:cubicBezTo>
                      <a:pt x="2259723" y="1419165"/>
                      <a:pt x="2272487" y="1373204"/>
                      <a:pt x="2306192" y="1320611"/>
                    </a:cubicBezTo>
                    <a:cubicBezTo>
                      <a:pt x="2323045" y="1294310"/>
                      <a:pt x="2341814" y="1271456"/>
                      <a:pt x="2356369" y="1255178"/>
                    </a:cubicBezTo>
                    <a:lnTo>
                      <a:pt x="2367459" y="1243353"/>
                    </a:lnTo>
                    <a:lnTo>
                      <a:pt x="2345015" y="1252680"/>
                    </a:lnTo>
                    <a:cubicBezTo>
                      <a:pt x="2325226" y="1260342"/>
                      <a:pt x="2298033" y="1269536"/>
                      <a:pt x="2268418" y="1275664"/>
                    </a:cubicBezTo>
                    <a:cubicBezTo>
                      <a:pt x="2209177" y="1287403"/>
                      <a:pt x="2163216" y="1282303"/>
                      <a:pt x="2163216" y="1282303"/>
                    </a:cubicBezTo>
                    <a:cubicBezTo>
                      <a:pt x="2163216" y="1282303"/>
                      <a:pt x="2212746" y="1257783"/>
                      <a:pt x="2271987" y="1245528"/>
                    </a:cubicBezTo>
                    <a:cubicBezTo>
                      <a:pt x="2301607" y="1239658"/>
                      <a:pt x="2327908" y="1237998"/>
                      <a:pt x="2346802" y="1237805"/>
                    </a:cubicBezTo>
                    <a:lnTo>
                      <a:pt x="2371826" y="1238697"/>
                    </a:lnTo>
                    <a:lnTo>
                      <a:pt x="2374279" y="1236082"/>
                    </a:lnTo>
                    <a:lnTo>
                      <a:pt x="2376306" y="1234085"/>
                    </a:lnTo>
                    <a:lnTo>
                      <a:pt x="2369254" y="1235165"/>
                    </a:lnTo>
                    <a:cubicBezTo>
                      <a:pt x="2356183" y="1236410"/>
                      <a:pt x="2342201" y="1236856"/>
                      <a:pt x="2328157" y="1235835"/>
                    </a:cubicBezTo>
                    <a:cubicBezTo>
                      <a:pt x="2272492" y="1231750"/>
                      <a:pt x="2236750" y="1206214"/>
                      <a:pt x="2236750" y="1206214"/>
                    </a:cubicBezTo>
                    <a:cubicBezTo>
                      <a:pt x="2236750" y="1206214"/>
                      <a:pt x="2291897" y="1186811"/>
                      <a:pt x="2348075" y="1190897"/>
                    </a:cubicBezTo>
                    <a:close/>
                    <a:moveTo>
                      <a:pt x="6055550" y="1185788"/>
                    </a:moveTo>
                    <a:cubicBezTo>
                      <a:pt x="6055550" y="1185788"/>
                      <a:pt x="6103550" y="1222556"/>
                      <a:pt x="6137256" y="1275157"/>
                    </a:cubicBezTo>
                    <a:cubicBezTo>
                      <a:pt x="6170962" y="1327758"/>
                      <a:pt x="6177094" y="1375758"/>
                      <a:pt x="6177094" y="1375758"/>
                    </a:cubicBezTo>
                    <a:cubicBezTo>
                      <a:pt x="6177094" y="1375758"/>
                      <a:pt x="6129085" y="1338990"/>
                      <a:pt x="6095388" y="1286389"/>
                    </a:cubicBezTo>
                    <a:cubicBezTo>
                      <a:pt x="6061674" y="1233788"/>
                      <a:pt x="6055550" y="1185788"/>
                      <a:pt x="6055550" y="1185788"/>
                    </a:cubicBezTo>
                    <a:close/>
                    <a:moveTo>
                      <a:pt x="6177602" y="1179149"/>
                    </a:moveTo>
                    <a:cubicBezTo>
                      <a:pt x="6233772" y="1175063"/>
                      <a:pt x="6288928" y="1194466"/>
                      <a:pt x="6288928" y="1194466"/>
                    </a:cubicBezTo>
                    <a:cubicBezTo>
                      <a:pt x="6288928" y="1194466"/>
                      <a:pt x="6253175" y="1220002"/>
                      <a:pt x="6197512" y="1224087"/>
                    </a:cubicBezTo>
                    <a:cubicBezTo>
                      <a:pt x="6183470" y="1225108"/>
                      <a:pt x="6169490" y="1224662"/>
                      <a:pt x="6156421" y="1223417"/>
                    </a:cubicBezTo>
                    <a:lnTo>
                      <a:pt x="6149366" y="1222337"/>
                    </a:lnTo>
                    <a:lnTo>
                      <a:pt x="6151393" y="1224334"/>
                    </a:lnTo>
                    <a:lnTo>
                      <a:pt x="6153854" y="1226958"/>
                    </a:lnTo>
                    <a:lnTo>
                      <a:pt x="6178883" y="1226066"/>
                    </a:lnTo>
                    <a:cubicBezTo>
                      <a:pt x="6197778" y="1226259"/>
                      <a:pt x="6224079" y="1227919"/>
                      <a:pt x="6253699" y="1233789"/>
                    </a:cubicBezTo>
                    <a:cubicBezTo>
                      <a:pt x="6312932" y="1246045"/>
                      <a:pt x="6362471" y="1270556"/>
                      <a:pt x="6362471" y="1270556"/>
                    </a:cubicBezTo>
                    <a:cubicBezTo>
                      <a:pt x="6362471" y="1270556"/>
                      <a:pt x="6316509" y="1275665"/>
                      <a:pt x="6257269" y="1263917"/>
                    </a:cubicBezTo>
                    <a:cubicBezTo>
                      <a:pt x="6227648" y="1257789"/>
                      <a:pt x="6200455" y="1248597"/>
                      <a:pt x="6180668" y="1240937"/>
                    </a:cubicBezTo>
                    <a:lnTo>
                      <a:pt x="6158213" y="1231607"/>
                    </a:lnTo>
                    <a:lnTo>
                      <a:pt x="6169298" y="1243428"/>
                    </a:lnTo>
                    <a:cubicBezTo>
                      <a:pt x="6183852" y="1259706"/>
                      <a:pt x="6202621" y="1282558"/>
                      <a:pt x="6219478" y="1308854"/>
                    </a:cubicBezTo>
                    <a:cubicBezTo>
                      <a:pt x="6253175" y="1361456"/>
                      <a:pt x="6265947" y="1407417"/>
                      <a:pt x="6265947" y="1407417"/>
                    </a:cubicBezTo>
                    <a:cubicBezTo>
                      <a:pt x="6265947" y="1407417"/>
                      <a:pt x="6224578" y="1368611"/>
                      <a:pt x="6190872" y="1316010"/>
                    </a:cubicBezTo>
                    <a:cubicBezTo>
                      <a:pt x="6165593" y="1276559"/>
                      <a:pt x="6152094" y="1240843"/>
                      <a:pt x="6146924" y="1225451"/>
                    </a:cubicBezTo>
                    <a:lnTo>
                      <a:pt x="6145770" y="1221786"/>
                    </a:lnTo>
                    <a:lnTo>
                      <a:pt x="6120785" y="1217960"/>
                    </a:lnTo>
                    <a:cubicBezTo>
                      <a:pt x="6099975" y="1213620"/>
                      <a:pt x="6086186" y="1208769"/>
                      <a:pt x="6086186" y="1208769"/>
                    </a:cubicBezTo>
                    <a:cubicBezTo>
                      <a:pt x="6086186" y="1208769"/>
                      <a:pt x="6121930" y="1183234"/>
                      <a:pt x="6177602" y="1179149"/>
                    </a:cubicBezTo>
                    <a:close/>
                    <a:moveTo>
                      <a:pt x="4223763" y="1162291"/>
                    </a:moveTo>
                    <a:cubicBezTo>
                      <a:pt x="4223763" y="1162291"/>
                      <a:pt x="4292705" y="1162291"/>
                      <a:pt x="4367264" y="1187826"/>
                    </a:cubicBezTo>
                    <a:cubicBezTo>
                      <a:pt x="4441822" y="1213361"/>
                      <a:pt x="4493400" y="1254721"/>
                      <a:pt x="4493400" y="1254721"/>
                    </a:cubicBezTo>
                    <a:cubicBezTo>
                      <a:pt x="4493400" y="1254721"/>
                      <a:pt x="4424458" y="1254721"/>
                      <a:pt x="4349899" y="1229186"/>
                    </a:cubicBezTo>
                    <a:lnTo>
                      <a:pt x="4273877" y="1193255"/>
                    </a:lnTo>
                    <a:lnTo>
                      <a:pt x="4266791" y="1197912"/>
                    </a:lnTo>
                    <a:cubicBezTo>
                      <a:pt x="4244577" y="1211444"/>
                      <a:pt x="4213043" y="1228168"/>
                      <a:pt x="4175764" y="1240935"/>
                    </a:cubicBezTo>
                    <a:cubicBezTo>
                      <a:pt x="4101205" y="1266470"/>
                      <a:pt x="4032263" y="1266470"/>
                      <a:pt x="4032263" y="1266470"/>
                    </a:cubicBezTo>
                    <a:cubicBezTo>
                      <a:pt x="4032263" y="1266470"/>
                      <a:pt x="4083841" y="1225110"/>
                      <a:pt x="4158399" y="1199575"/>
                    </a:cubicBezTo>
                    <a:cubicBezTo>
                      <a:pt x="4177039" y="1193191"/>
                      <a:pt x="4195328" y="1188404"/>
                      <a:pt x="4212276" y="1184813"/>
                    </a:cubicBezTo>
                    <a:lnTo>
                      <a:pt x="4247861" y="1178927"/>
                    </a:lnTo>
                    <a:lnTo>
                      <a:pt x="4232987" y="1169153"/>
                    </a:lnTo>
                    <a:cubicBezTo>
                      <a:pt x="4226987" y="1164876"/>
                      <a:pt x="4223763" y="1162291"/>
                      <a:pt x="4223763" y="1162291"/>
                    </a:cubicBezTo>
                    <a:close/>
                    <a:moveTo>
                      <a:pt x="1377798" y="1155144"/>
                    </a:moveTo>
                    <a:cubicBezTo>
                      <a:pt x="1377798" y="1155144"/>
                      <a:pt x="1367579" y="1214385"/>
                      <a:pt x="1310901" y="1279234"/>
                    </a:cubicBezTo>
                    <a:cubicBezTo>
                      <a:pt x="1254214" y="1343583"/>
                      <a:pt x="1173018" y="1389545"/>
                      <a:pt x="1173018" y="1389545"/>
                    </a:cubicBezTo>
                    <a:cubicBezTo>
                      <a:pt x="1173018" y="1389545"/>
                      <a:pt x="1183235" y="1330304"/>
                      <a:pt x="1239913" y="1265447"/>
                    </a:cubicBezTo>
                    <a:cubicBezTo>
                      <a:pt x="1296599" y="1201106"/>
                      <a:pt x="1377798" y="1155144"/>
                      <a:pt x="1377798" y="1155144"/>
                    </a:cubicBezTo>
                    <a:close/>
                    <a:moveTo>
                      <a:pt x="1173026" y="1146974"/>
                    </a:moveTo>
                    <a:cubicBezTo>
                      <a:pt x="1267494" y="1151575"/>
                      <a:pt x="1327242" y="1183233"/>
                      <a:pt x="1327242" y="1183233"/>
                    </a:cubicBezTo>
                    <a:cubicBezTo>
                      <a:pt x="1327242" y="1183233"/>
                      <a:pt x="1303878" y="1189105"/>
                      <a:pt x="1268705" y="1194403"/>
                    </a:cubicBezTo>
                    <a:lnTo>
                      <a:pt x="1225953" y="1199171"/>
                    </a:lnTo>
                    <a:lnTo>
                      <a:pt x="1223936" y="1203908"/>
                    </a:lnTo>
                    <a:cubicBezTo>
                      <a:pt x="1215247" y="1223034"/>
                      <a:pt x="1192552" y="1267366"/>
                      <a:pt x="1150036" y="1316009"/>
                    </a:cubicBezTo>
                    <a:cubicBezTo>
                      <a:pt x="1093358" y="1380866"/>
                      <a:pt x="1023392" y="1428866"/>
                      <a:pt x="1023392" y="1428866"/>
                    </a:cubicBezTo>
                    <a:cubicBezTo>
                      <a:pt x="1023392" y="1428866"/>
                      <a:pt x="1044842" y="1371672"/>
                      <a:pt x="1101520" y="1306815"/>
                    </a:cubicBezTo>
                    <a:cubicBezTo>
                      <a:pt x="1129864" y="1274387"/>
                      <a:pt x="1161528" y="1246172"/>
                      <a:pt x="1186105" y="1226065"/>
                    </a:cubicBezTo>
                    <a:lnTo>
                      <a:pt x="1203653" y="1212379"/>
                    </a:lnTo>
                    <a:lnTo>
                      <a:pt x="1167717" y="1223383"/>
                    </a:lnTo>
                    <a:cubicBezTo>
                      <a:pt x="1134332" y="1232893"/>
                      <a:pt x="1088498" y="1244254"/>
                      <a:pt x="1038710" y="1251659"/>
                    </a:cubicBezTo>
                    <a:cubicBezTo>
                      <a:pt x="939124" y="1266469"/>
                      <a:pt x="861503" y="1259830"/>
                      <a:pt x="861503" y="1259830"/>
                    </a:cubicBezTo>
                    <a:cubicBezTo>
                      <a:pt x="861503" y="1259830"/>
                      <a:pt x="945256" y="1229186"/>
                      <a:pt x="1044833" y="1214376"/>
                    </a:cubicBezTo>
                    <a:cubicBezTo>
                      <a:pt x="1094626" y="1206975"/>
                      <a:pt x="1138929" y="1204935"/>
                      <a:pt x="1170783" y="1204744"/>
                    </a:cubicBezTo>
                    <a:lnTo>
                      <a:pt x="1211929" y="1205924"/>
                    </a:lnTo>
                    <a:lnTo>
                      <a:pt x="1216355" y="1202472"/>
                    </a:lnTo>
                    <a:lnTo>
                      <a:pt x="1220019" y="1199833"/>
                    </a:lnTo>
                    <a:lnTo>
                      <a:pt x="1208532" y="1201114"/>
                    </a:lnTo>
                    <a:cubicBezTo>
                      <a:pt x="1186486" y="1202670"/>
                      <a:pt x="1162930" y="1203277"/>
                      <a:pt x="1139311" y="1202129"/>
                    </a:cubicBezTo>
                    <a:cubicBezTo>
                      <a:pt x="1044840" y="1197527"/>
                      <a:pt x="985092" y="1165869"/>
                      <a:pt x="985092" y="1165869"/>
                    </a:cubicBezTo>
                    <a:cubicBezTo>
                      <a:pt x="985092" y="1165869"/>
                      <a:pt x="1078546" y="1142381"/>
                      <a:pt x="1173026" y="1146974"/>
                    </a:cubicBezTo>
                    <a:close/>
                    <a:moveTo>
                      <a:pt x="2380760" y="1145263"/>
                    </a:moveTo>
                    <a:cubicBezTo>
                      <a:pt x="2393399" y="1145406"/>
                      <a:pt x="2406805" y="1146459"/>
                      <a:pt x="2420081" y="1149011"/>
                    </a:cubicBezTo>
                    <a:cubicBezTo>
                      <a:pt x="2473189" y="1159229"/>
                      <a:pt x="2503316" y="1189357"/>
                      <a:pt x="2503316" y="1189357"/>
                    </a:cubicBezTo>
                    <a:cubicBezTo>
                      <a:pt x="2503316" y="1189357"/>
                      <a:pt x="2448162" y="1203144"/>
                      <a:pt x="2395055" y="1192935"/>
                    </a:cubicBezTo>
                    <a:cubicBezTo>
                      <a:pt x="2341942" y="1182717"/>
                      <a:pt x="2311816" y="1152589"/>
                      <a:pt x="2311816" y="1152589"/>
                    </a:cubicBezTo>
                    <a:cubicBezTo>
                      <a:pt x="2311816" y="1152589"/>
                      <a:pt x="2342841" y="1144834"/>
                      <a:pt x="2380760" y="1145263"/>
                    </a:cubicBezTo>
                    <a:close/>
                    <a:moveTo>
                      <a:pt x="7147885" y="1143396"/>
                    </a:moveTo>
                    <a:cubicBezTo>
                      <a:pt x="7147885" y="1143396"/>
                      <a:pt x="7229083" y="1189358"/>
                      <a:pt x="7285770" y="1253707"/>
                    </a:cubicBezTo>
                    <a:cubicBezTo>
                      <a:pt x="7342448" y="1318555"/>
                      <a:pt x="7352665" y="1377796"/>
                      <a:pt x="7352665" y="1377796"/>
                    </a:cubicBezTo>
                    <a:cubicBezTo>
                      <a:pt x="7352665" y="1377796"/>
                      <a:pt x="7271467" y="1331835"/>
                      <a:pt x="7214781" y="1267485"/>
                    </a:cubicBezTo>
                    <a:cubicBezTo>
                      <a:pt x="7158103" y="1202637"/>
                      <a:pt x="7147885" y="1143396"/>
                      <a:pt x="7147885" y="1143396"/>
                    </a:cubicBezTo>
                    <a:close/>
                    <a:moveTo>
                      <a:pt x="7353163" y="1135226"/>
                    </a:moveTo>
                    <a:cubicBezTo>
                      <a:pt x="7447640" y="1130633"/>
                      <a:pt x="7541094" y="1154121"/>
                      <a:pt x="7541094" y="1154121"/>
                    </a:cubicBezTo>
                    <a:cubicBezTo>
                      <a:pt x="7541094" y="1154121"/>
                      <a:pt x="7481346" y="1185788"/>
                      <a:pt x="7386877" y="1190381"/>
                    </a:cubicBezTo>
                    <a:cubicBezTo>
                      <a:pt x="7363258" y="1191529"/>
                      <a:pt x="7339703" y="1190922"/>
                      <a:pt x="7317656" y="1189366"/>
                    </a:cubicBezTo>
                    <a:lnTo>
                      <a:pt x="7305571" y="1188018"/>
                    </a:lnTo>
                    <a:lnTo>
                      <a:pt x="7309327" y="1190724"/>
                    </a:lnTo>
                    <a:lnTo>
                      <a:pt x="7313744" y="1194169"/>
                    </a:lnTo>
                    <a:lnTo>
                      <a:pt x="7354892" y="1192993"/>
                    </a:lnTo>
                    <a:cubicBezTo>
                      <a:pt x="7386745" y="1193187"/>
                      <a:pt x="7431046" y="1195232"/>
                      <a:pt x="7480839" y="1202637"/>
                    </a:cubicBezTo>
                    <a:cubicBezTo>
                      <a:pt x="7580417" y="1217447"/>
                      <a:pt x="7664170" y="1248082"/>
                      <a:pt x="7664170" y="1248082"/>
                    </a:cubicBezTo>
                    <a:cubicBezTo>
                      <a:pt x="7664170" y="1248082"/>
                      <a:pt x="7586549" y="1254721"/>
                      <a:pt x="7486963" y="1239911"/>
                    </a:cubicBezTo>
                    <a:cubicBezTo>
                      <a:pt x="7437174" y="1232506"/>
                      <a:pt x="7391342" y="1221143"/>
                      <a:pt x="7357957" y="1211631"/>
                    </a:cubicBezTo>
                    <a:lnTo>
                      <a:pt x="7322020" y="1200624"/>
                    </a:lnTo>
                    <a:lnTo>
                      <a:pt x="7339577" y="1214317"/>
                    </a:lnTo>
                    <a:cubicBezTo>
                      <a:pt x="7364153" y="1234424"/>
                      <a:pt x="7395814" y="1262639"/>
                      <a:pt x="7424153" y="1295067"/>
                    </a:cubicBezTo>
                    <a:cubicBezTo>
                      <a:pt x="7480839" y="1359924"/>
                      <a:pt x="7502289" y="1417118"/>
                      <a:pt x="7502289" y="1417118"/>
                    </a:cubicBezTo>
                    <a:cubicBezTo>
                      <a:pt x="7502289" y="1417118"/>
                      <a:pt x="7432332" y="1369118"/>
                      <a:pt x="7375637" y="1304261"/>
                    </a:cubicBezTo>
                    <a:cubicBezTo>
                      <a:pt x="7333129" y="1255618"/>
                      <a:pt x="7310436" y="1211286"/>
                      <a:pt x="7301746" y="1192160"/>
                    </a:cubicBezTo>
                    <a:lnTo>
                      <a:pt x="7299704" y="1187364"/>
                    </a:lnTo>
                    <a:lnTo>
                      <a:pt x="7257483" y="1182655"/>
                    </a:lnTo>
                    <a:cubicBezTo>
                      <a:pt x="7222310" y="1177357"/>
                      <a:pt x="7198946" y="1171485"/>
                      <a:pt x="7198946" y="1171485"/>
                    </a:cubicBezTo>
                    <a:cubicBezTo>
                      <a:pt x="7198946" y="1171485"/>
                      <a:pt x="7258694" y="1139827"/>
                      <a:pt x="7353163" y="1135226"/>
                    </a:cubicBezTo>
                    <a:close/>
                    <a:moveTo>
                      <a:pt x="6144914" y="1133521"/>
                    </a:moveTo>
                    <a:cubicBezTo>
                      <a:pt x="6182833" y="1133090"/>
                      <a:pt x="6213853" y="1140850"/>
                      <a:pt x="6213853" y="1140850"/>
                    </a:cubicBezTo>
                    <a:cubicBezTo>
                      <a:pt x="6213853" y="1140850"/>
                      <a:pt x="6183725" y="1170978"/>
                      <a:pt x="6130617" y="1181187"/>
                    </a:cubicBezTo>
                    <a:cubicBezTo>
                      <a:pt x="6077508" y="1191405"/>
                      <a:pt x="6022352" y="1177618"/>
                      <a:pt x="6022352" y="1177618"/>
                    </a:cubicBezTo>
                    <a:cubicBezTo>
                      <a:pt x="6022352" y="1177618"/>
                      <a:pt x="6052480" y="1147490"/>
                      <a:pt x="6105589" y="1137272"/>
                    </a:cubicBezTo>
                    <a:cubicBezTo>
                      <a:pt x="6118868" y="1134718"/>
                      <a:pt x="6132274" y="1133664"/>
                      <a:pt x="6144914" y="1133521"/>
                    </a:cubicBezTo>
                    <a:close/>
                    <a:moveTo>
                      <a:pt x="2444086" y="1116158"/>
                    </a:moveTo>
                    <a:cubicBezTo>
                      <a:pt x="2456726" y="1116302"/>
                      <a:pt x="2470129" y="1117355"/>
                      <a:pt x="2483406" y="1119907"/>
                    </a:cubicBezTo>
                    <a:cubicBezTo>
                      <a:pt x="2536515" y="1130116"/>
                      <a:pt x="2566644" y="1160253"/>
                      <a:pt x="2566644" y="1160253"/>
                    </a:cubicBezTo>
                    <a:lnTo>
                      <a:pt x="2553063" y="1162482"/>
                    </a:lnTo>
                    <a:lnTo>
                      <a:pt x="2553052" y="1162721"/>
                    </a:lnTo>
                    <a:cubicBezTo>
                      <a:pt x="2552119" y="1176366"/>
                      <a:pt x="2548385" y="1208252"/>
                      <a:pt x="2533454" y="1245020"/>
                    </a:cubicBezTo>
                    <a:cubicBezTo>
                      <a:pt x="2513533" y="1294043"/>
                      <a:pt x="2481361" y="1333365"/>
                      <a:pt x="2481361" y="1333365"/>
                    </a:cubicBezTo>
                    <a:cubicBezTo>
                      <a:pt x="2481361" y="1333365"/>
                      <a:pt x="2481361" y="1310671"/>
                      <a:pt x="2489765" y="1278642"/>
                    </a:cubicBezTo>
                    <a:lnTo>
                      <a:pt x="2492887" y="1269241"/>
                    </a:lnTo>
                    <a:lnTo>
                      <a:pt x="2470727" y="1300388"/>
                    </a:lnTo>
                    <a:cubicBezTo>
                      <a:pt x="2444876" y="1333494"/>
                      <a:pt x="2421612" y="1355322"/>
                      <a:pt x="2421612" y="1355322"/>
                    </a:cubicBezTo>
                    <a:cubicBezTo>
                      <a:pt x="2421612" y="1355322"/>
                      <a:pt x="2434374" y="1309361"/>
                      <a:pt x="2468082" y="1256768"/>
                    </a:cubicBezTo>
                    <a:cubicBezTo>
                      <a:pt x="2501787" y="1204167"/>
                      <a:pt x="2543153" y="1165352"/>
                      <a:pt x="2543153" y="1165352"/>
                    </a:cubicBezTo>
                    <a:lnTo>
                      <a:pt x="2540775" y="1172899"/>
                    </a:lnTo>
                    <a:lnTo>
                      <a:pt x="2547433" y="1163406"/>
                    </a:lnTo>
                    <a:lnTo>
                      <a:pt x="2532427" y="1165869"/>
                    </a:lnTo>
                    <a:cubicBezTo>
                      <a:pt x="2511999" y="1168039"/>
                      <a:pt x="2484933" y="1168931"/>
                      <a:pt x="2458379" y="1163822"/>
                    </a:cubicBezTo>
                    <a:cubicBezTo>
                      <a:pt x="2405274" y="1153613"/>
                      <a:pt x="2375144" y="1123476"/>
                      <a:pt x="2375144" y="1123476"/>
                    </a:cubicBezTo>
                    <a:cubicBezTo>
                      <a:pt x="2375144" y="1123476"/>
                      <a:pt x="2406169" y="1115726"/>
                      <a:pt x="2444086" y="1116158"/>
                    </a:cubicBezTo>
                    <a:close/>
                    <a:moveTo>
                      <a:pt x="6081597" y="1104408"/>
                    </a:moveTo>
                    <a:cubicBezTo>
                      <a:pt x="6119516" y="1103977"/>
                      <a:pt x="6150536" y="1111737"/>
                      <a:pt x="6150536" y="1111737"/>
                    </a:cubicBezTo>
                    <a:cubicBezTo>
                      <a:pt x="6150536" y="1111737"/>
                      <a:pt x="6120408" y="1141865"/>
                      <a:pt x="6067300" y="1152083"/>
                    </a:cubicBezTo>
                    <a:cubicBezTo>
                      <a:pt x="6040745" y="1157187"/>
                      <a:pt x="6013679" y="1156293"/>
                      <a:pt x="5993252" y="1154122"/>
                    </a:cubicBezTo>
                    <a:lnTo>
                      <a:pt x="5978238" y="1151657"/>
                    </a:lnTo>
                    <a:lnTo>
                      <a:pt x="5984899" y="1161156"/>
                    </a:lnTo>
                    <a:lnTo>
                      <a:pt x="5982523" y="1153613"/>
                    </a:lnTo>
                    <a:cubicBezTo>
                      <a:pt x="5982523" y="1153613"/>
                      <a:pt x="6023884" y="1192428"/>
                      <a:pt x="6057589" y="1245020"/>
                    </a:cubicBezTo>
                    <a:cubicBezTo>
                      <a:pt x="6091295" y="1297622"/>
                      <a:pt x="6104067" y="1343583"/>
                      <a:pt x="6104067" y="1343583"/>
                    </a:cubicBezTo>
                    <a:cubicBezTo>
                      <a:pt x="6104067" y="1343583"/>
                      <a:pt x="6080797" y="1321755"/>
                      <a:pt x="6054942" y="1288649"/>
                    </a:cubicBezTo>
                    <a:lnTo>
                      <a:pt x="6032807" y="1257538"/>
                    </a:lnTo>
                    <a:lnTo>
                      <a:pt x="6035919" y="1266903"/>
                    </a:lnTo>
                    <a:cubicBezTo>
                      <a:pt x="6044318" y="1298931"/>
                      <a:pt x="6044318" y="1321626"/>
                      <a:pt x="6044318" y="1321626"/>
                    </a:cubicBezTo>
                    <a:cubicBezTo>
                      <a:pt x="6044318" y="1321626"/>
                      <a:pt x="6012152" y="1282304"/>
                      <a:pt x="5992233" y="1233281"/>
                    </a:cubicBezTo>
                    <a:cubicBezTo>
                      <a:pt x="5977294" y="1196513"/>
                      <a:pt x="5973559" y="1164627"/>
                      <a:pt x="5972625" y="1150982"/>
                    </a:cubicBezTo>
                    <a:lnTo>
                      <a:pt x="5972614" y="1150734"/>
                    </a:lnTo>
                    <a:lnTo>
                      <a:pt x="5959035" y="1148505"/>
                    </a:lnTo>
                    <a:cubicBezTo>
                      <a:pt x="5959035" y="1148505"/>
                      <a:pt x="5989163" y="1118377"/>
                      <a:pt x="6042272" y="1108159"/>
                    </a:cubicBezTo>
                    <a:cubicBezTo>
                      <a:pt x="6055551" y="1105605"/>
                      <a:pt x="6068957" y="1104551"/>
                      <a:pt x="6081597" y="1104408"/>
                    </a:cubicBezTo>
                    <a:close/>
                    <a:moveTo>
                      <a:pt x="2469610" y="1067315"/>
                    </a:moveTo>
                    <a:cubicBezTo>
                      <a:pt x="2469610" y="1067315"/>
                      <a:pt x="2523226" y="1065268"/>
                      <a:pt x="2567149" y="1087741"/>
                    </a:cubicBezTo>
                    <a:cubicBezTo>
                      <a:pt x="2589105" y="1098974"/>
                      <a:pt x="2604681" y="1114293"/>
                      <a:pt x="2614766" y="1126805"/>
                    </a:cubicBezTo>
                    <a:lnTo>
                      <a:pt x="2624091" y="1140051"/>
                    </a:lnTo>
                    <a:lnTo>
                      <a:pt x="2624116" y="1140031"/>
                    </a:lnTo>
                    <a:cubicBezTo>
                      <a:pt x="2628721" y="1136568"/>
                      <a:pt x="2631497" y="1134717"/>
                      <a:pt x="2631497" y="1134717"/>
                    </a:cubicBezTo>
                    <a:cubicBezTo>
                      <a:pt x="2631497" y="1134717"/>
                      <a:pt x="2630474" y="1176077"/>
                      <a:pt x="2602385" y="1220000"/>
                    </a:cubicBezTo>
                    <a:cubicBezTo>
                      <a:pt x="2574305" y="1263915"/>
                      <a:pt x="2529875" y="1293535"/>
                      <a:pt x="2529875" y="1293535"/>
                    </a:cubicBezTo>
                    <a:cubicBezTo>
                      <a:pt x="2529875" y="1293535"/>
                      <a:pt x="2530898" y="1252175"/>
                      <a:pt x="2558987" y="1208252"/>
                    </a:cubicBezTo>
                    <a:cubicBezTo>
                      <a:pt x="2573029" y="1186295"/>
                      <a:pt x="2591156" y="1167911"/>
                      <a:pt x="2605772" y="1155017"/>
                    </a:cubicBezTo>
                    <a:lnTo>
                      <a:pt x="2614150" y="1148173"/>
                    </a:lnTo>
                    <a:lnTo>
                      <a:pt x="2597149" y="1147231"/>
                    </a:lnTo>
                    <a:cubicBezTo>
                      <a:pt x="2578254" y="1144933"/>
                      <a:pt x="2553869" y="1139826"/>
                      <a:pt x="2531913" y="1128594"/>
                    </a:cubicBezTo>
                    <a:cubicBezTo>
                      <a:pt x="2487991" y="1106120"/>
                      <a:pt x="2469610" y="1067315"/>
                      <a:pt x="2469610" y="1067315"/>
                    </a:cubicBezTo>
                    <a:close/>
                    <a:moveTo>
                      <a:pt x="6056058" y="1055567"/>
                    </a:moveTo>
                    <a:cubicBezTo>
                      <a:pt x="6056058" y="1055567"/>
                      <a:pt x="6037670" y="1094372"/>
                      <a:pt x="5993755" y="1116846"/>
                    </a:cubicBezTo>
                    <a:cubicBezTo>
                      <a:pt x="5971794" y="1128078"/>
                      <a:pt x="5947409" y="1133185"/>
                      <a:pt x="5928515" y="1135483"/>
                    </a:cubicBezTo>
                    <a:lnTo>
                      <a:pt x="5911524" y="1136424"/>
                    </a:lnTo>
                    <a:lnTo>
                      <a:pt x="5919904" y="1143270"/>
                    </a:lnTo>
                    <a:cubicBezTo>
                      <a:pt x="5934521" y="1156164"/>
                      <a:pt x="5952649" y="1174548"/>
                      <a:pt x="5966690" y="1196505"/>
                    </a:cubicBezTo>
                    <a:cubicBezTo>
                      <a:pt x="5994779" y="1240428"/>
                      <a:pt x="5995803" y="1281788"/>
                      <a:pt x="5995803" y="1281788"/>
                    </a:cubicBezTo>
                    <a:cubicBezTo>
                      <a:pt x="5995803" y="1281788"/>
                      <a:pt x="5951372" y="1252168"/>
                      <a:pt x="5923283" y="1208253"/>
                    </a:cubicBezTo>
                    <a:cubicBezTo>
                      <a:pt x="5895202" y="1164330"/>
                      <a:pt x="5894178" y="1122970"/>
                      <a:pt x="5894178" y="1122970"/>
                    </a:cubicBezTo>
                    <a:cubicBezTo>
                      <a:pt x="5894178" y="1122970"/>
                      <a:pt x="5896955" y="1124821"/>
                      <a:pt x="5901559" y="1128284"/>
                    </a:cubicBezTo>
                    <a:lnTo>
                      <a:pt x="5901575" y="1128298"/>
                    </a:lnTo>
                    <a:lnTo>
                      <a:pt x="5910896" y="1115056"/>
                    </a:lnTo>
                    <a:cubicBezTo>
                      <a:pt x="5920982" y="1102543"/>
                      <a:pt x="5936557" y="1087221"/>
                      <a:pt x="5958519" y="1075984"/>
                    </a:cubicBezTo>
                    <a:cubicBezTo>
                      <a:pt x="6002433" y="1053520"/>
                      <a:pt x="6056058" y="1055567"/>
                      <a:pt x="6056058" y="1055567"/>
                    </a:cubicBezTo>
                    <a:close/>
                    <a:moveTo>
                      <a:pt x="1334077" y="1054468"/>
                    </a:moveTo>
                    <a:cubicBezTo>
                      <a:pt x="1355357" y="1054636"/>
                      <a:pt x="1377923" y="1055945"/>
                      <a:pt x="1400262" y="1059135"/>
                    </a:cubicBezTo>
                    <a:cubicBezTo>
                      <a:pt x="1489630" y="1071899"/>
                      <a:pt x="1540699" y="1109182"/>
                      <a:pt x="1540699" y="1109182"/>
                    </a:cubicBezTo>
                    <a:lnTo>
                      <a:pt x="1518050" y="1112382"/>
                    </a:lnTo>
                    <a:lnTo>
                      <a:pt x="1514530" y="1135163"/>
                    </a:lnTo>
                    <a:cubicBezTo>
                      <a:pt x="1510318" y="1155271"/>
                      <a:pt x="1501893" y="1182976"/>
                      <a:pt x="1485045" y="1213361"/>
                    </a:cubicBezTo>
                    <a:cubicBezTo>
                      <a:pt x="1451341" y="1274124"/>
                      <a:pt x="1397209" y="1322640"/>
                      <a:pt x="1397209" y="1322640"/>
                    </a:cubicBezTo>
                    <a:cubicBezTo>
                      <a:pt x="1397209" y="1322640"/>
                      <a:pt x="1397209" y="1294494"/>
                      <a:pt x="1411427" y="1254782"/>
                    </a:cubicBezTo>
                    <a:lnTo>
                      <a:pt x="1416336" y="1243962"/>
                    </a:lnTo>
                    <a:lnTo>
                      <a:pt x="1379040" y="1282362"/>
                    </a:lnTo>
                    <a:cubicBezTo>
                      <a:pt x="1335445" y="1323223"/>
                      <a:pt x="1296090" y="1350223"/>
                      <a:pt x="1296090" y="1350223"/>
                    </a:cubicBezTo>
                    <a:cubicBezTo>
                      <a:pt x="1296090" y="1350223"/>
                      <a:pt x="1317539" y="1293029"/>
                      <a:pt x="1374228" y="1228172"/>
                    </a:cubicBezTo>
                    <a:cubicBezTo>
                      <a:pt x="1430913" y="1163315"/>
                      <a:pt x="1500870" y="1115315"/>
                      <a:pt x="1500870" y="1115315"/>
                    </a:cubicBezTo>
                    <a:lnTo>
                      <a:pt x="1496987" y="1124434"/>
                    </a:lnTo>
                    <a:lnTo>
                      <a:pt x="1507016" y="1113941"/>
                    </a:lnTo>
                    <a:lnTo>
                      <a:pt x="1506579" y="1114003"/>
                    </a:lnTo>
                    <a:cubicBezTo>
                      <a:pt x="1485528" y="1116382"/>
                      <a:pt x="1456499" y="1118698"/>
                      <a:pt x="1424578" y="1118445"/>
                    </a:cubicBezTo>
                    <a:lnTo>
                      <a:pt x="1368876" y="1114514"/>
                    </a:lnTo>
                    <a:lnTo>
                      <a:pt x="1397261" y="1125206"/>
                    </a:lnTo>
                    <a:cubicBezTo>
                      <a:pt x="1421200" y="1136122"/>
                      <a:pt x="1433967" y="1145443"/>
                      <a:pt x="1433967" y="1145443"/>
                    </a:cubicBezTo>
                    <a:cubicBezTo>
                      <a:pt x="1433967" y="1145443"/>
                      <a:pt x="1341020" y="1162808"/>
                      <a:pt x="1251661" y="1150036"/>
                    </a:cubicBezTo>
                    <a:cubicBezTo>
                      <a:pt x="1162293" y="1137273"/>
                      <a:pt x="1111220" y="1099989"/>
                      <a:pt x="1111220" y="1099989"/>
                    </a:cubicBezTo>
                    <a:cubicBezTo>
                      <a:pt x="1111220" y="1099989"/>
                      <a:pt x="1163505" y="1090222"/>
                      <a:pt x="1227344" y="1090726"/>
                    </a:cubicBezTo>
                    <a:lnTo>
                      <a:pt x="1283047" y="1094657"/>
                    </a:lnTo>
                    <a:lnTo>
                      <a:pt x="1254661" y="1083965"/>
                    </a:lnTo>
                    <a:cubicBezTo>
                      <a:pt x="1230723" y="1073049"/>
                      <a:pt x="1217956" y="1063728"/>
                      <a:pt x="1217956" y="1063728"/>
                    </a:cubicBezTo>
                    <a:cubicBezTo>
                      <a:pt x="1217956" y="1063728"/>
                      <a:pt x="1270239" y="1053965"/>
                      <a:pt x="1334077" y="1054468"/>
                    </a:cubicBezTo>
                    <a:close/>
                    <a:moveTo>
                      <a:pt x="3887744" y="1048656"/>
                    </a:moveTo>
                    <a:lnTo>
                      <a:pt x="3900275" y="1080345"/>
                    </a:lnTo>
                    <a:lnTo>
                      <a:pt x="3903059" y="1078417"/>
                    </a:lnTo>
                    <a:lnTo>
                      <a:pt x="3923109" y="1068988"/>
                    </a:lnTo>
                    <a:lnTo>
                      <a:pt x="3917867" y="1062207"/>
                    </a:lnTo>
                    <a:lnTo>
                      <a:pt x="3912500" y="1048938"/>
                    </a:lnTo>
                    <a:close/>
                    <a:moveTo>
                      <a:pt x="3960477" y="1045278"/>
                    </a:moveTo>
                    <a:lnTo>
                      <a:pt x="3940699" y="1046962"/>
                    </a:lnTo>
                    <a:lnTo>
                      <a:pt x="3943402" y="1050459"/>
                    </a:lnTo>
                    <a:lnTo>
                      <a:pt x="3959021" y="1089066"/>
                    </a:lnTo>
                    <a:lnTo>
                      <a:pt x="3960579" y="1088439"/>
                    </a:lnTo>
                    <a:lnTo>
                      <a:pt x="3962839" y="1087871"/>
                    </a:lnTo>
                    <a:lnTo>
                      <a:pt x="3972007" y="1083141"/>
                    </a:lnTo>
                    <a:lnTo>
                      <a:pt x="3970346" y="1085983"/>
                    </a:lnTo>
                    <a:lnTo>
                      <a:pt x="3984685" y="1082378"/>
                    </a:lnTo>
                    <a:lnTo>
                      <a:pt x="3981046" y="1078004"/>
                    </a:lnTo>
                    <a:cubicBezTo>
                      <a:pt x="3974846" y="1069793"/>
                      <a:pt x="3968559" y="1060537"/>
                      <a:pt x="3962813" y="1050451"/>
                    </a:cubicBezTo>
                    <a:close/>
                    <a:moveTo>
                      <a:pt x="7191595" y="1042726"/>
                    </a:moveTo>
                    <a:cubicBezTo>
                      <a:pt x="7255435" y="1042222"/>
                      <a:pt x="7307717" y="1051989"/>
                      <a:pt x="7307717" y="1051989"/>
                    </a:cubicBezTo>
                    <a:cubicBezTo>
                      <a:pt x="7307717" y="1051989"/>
                      <a:pt x="7294950" y="1061310"/>
                      <a:pt x="7271011" y="1072226"/>
                    </a:cubicBezTo>
                    <a:lnTo>
                      <a:pt x="7242655" y="1082907"/>
                    </a:lnTo>
                    <a:lnTo>
                      <a:pt x="7298329" y="1078978"/>
                    </a:lnTo>
                    <a:cubicBezTo>
                      <a:pt x="7362169" y="1078474"/>
                      <a:pt x="7414451" y="1088241"/>
                      <a:pt x="7414451" y="1088241"/>
                    </a:cubicBezTo>
                    <a:cubicBezTo>
                      <a:pt x="7414451" y="1088241"/>
                      <a:pt x="7363381" y="1125525"/>
                      <a:pt x="7274013" y="1138288"/>
                    </a:cubicBezTo>
                    <a:cubicBezTo>
                      <a:pt x="7184653" y="1151060"/>
                      <a:pt x="7091706" y="1133695"/>
                      <a:pt x="7091706" y="1133695"/>
                    </a:cubicBezTo>
                    <a:cubicBezTo>
                      <a:pt x="7091706" y="1133695"/>
                      <a:pt x="7104474" y="1124374"/>
                      <a:pt x="7128412" y="1113458"/>
                    </a:cubicBezTo>
                    <a:lnTo>
                      <a:pt x="7156768" y="1102778"/>
                    </a:lnTo>
                    <a:lnTo>
                      <a:pt x="7101095" y="1106706"/>
                    </a:lnTo>
                    <a:cubicBezTo>
                      <a:pt x="7069175" y="1106958"/>
                      <a:pt x="7040144" y="1104643"/>
                      <a:pt x="7019093" y="1102264"/>
                    </a:cubicBezTo>
                    <a:lnTo>
                      <a:pt x="7018107" y="1102124"/>
                    </a:lnTo>
                    <a:lnTo>
                      <a:pt x="7029104" y="1113628"/>
                    </a:lnTo>
                    <a:lnTo>
                      <a:pt x="7029048" y="1113517"/>
                    </a:lnTo>
                    <a:cubicBezTo>
                      <a:pt x="7026151" y="1107142"/>
                      <a:pt x="7024810" y="1103567"/>
                      <a:pt x="7024810" y="1103567"/>
                    </a:cubicBezTo>
                    <a:cubicBezTo>
                      <a:pt x="7024810" y="1103567"/>
                      <a:pt x="7094776" y="1151567"/>
                      <a:pt x="7151463" y="1216424"/>
                    </a:cubicBezTo>
                    <a:cubicBezTo>
                      <a:pt x="7208140" y="1281281"/>
                      <a:pt x="7229590" y="1338475"/>
                      <a:pt x="7229590" y="1338475"/>
                    </a:cubicBezTo>
                    <a:cubicBezTo>
                      <a:pt x="7229590" y="1338475"/>
                      <a:pt x="7190239" y="1311475"/>
                      <a:pt x="7146649" y="1270614"/>
                    </a:cubicBezTo>
                    <a:lnTo>
                      <a:pt x="7108921" y="1231769"/>
                    </a:lnTo>
                    <a:lnTo>
                      <a:pt x="7114262" y="1243543"/>
                    </a:lnTo>
                    <a:cubicBezTo>
                      <a:pt x="7128482" y="1283257"/>
                      <a:pt x="7128482" y="1311408"/>
                      <a:pt x="7128482" y="1311408"/>
                    </a:cubicBezTo>
                    <a:cubicBezTo>
                      <a:pt x="7128482" y="1311408"/>
                      <a:pt x="7074350" y="1262892"/>
                      <a:pt x="7040644" y="1202129"/>
                    </a:cubicBezTo>
                    <a:cubicBezTo>
                      <a:pt x="7023791" y="1171744"/>
                      <a:pt x="7015365" y="1144039"/>
                      <a:pt x="7011151" y="1123931"/>
                    </a:cubicBezTo>
                    <a:lnTo>
                      <a:pt x="7007550" y="1100633"/>
                    </a:lnTo>
                    <a:lnTo>
                      <a:pt x="6984972" y="1097443"/>
                    </a:lnTo>
                    <a:cubicBezTo>
                      <a:pt x="6984972" y="1097443"/>
                      <a:pt x="7036042" y="1060160"/>
                      <a:pt x="7125411" y="1047396"/>
                    </a:cubicBezTo>
                    <a:cubicBezTo>
                      <a:pt x="7147751" y="1044203"/>
                      <a:pt x="7170315" y="1042894"/>
                      <a:pt x="7191595" y="1042726"/>
                    </a:cubicBezTo>
                    <a:close/>
                    <a:moveTo>
                      <a:pt x="4013641" y="1035139"/>
                    </a:moveTo>
                    <a:lnTo>
                      <a:pt x="3989436" y="1040972"/>
                    </a:lnTo>
                    <a:lnTo>
                      <a:pt x="4002584" y="1068095"/>
                    </a:lnTo>
                    <a:lnTo>
                      <a:pt x="4005754" y="1077081"/>
                    </a:lnTo>
                    <a:lnTo>
                      <a:pt x="4030125" y="1070953"/>
                    </a:lnTo>
                    <a:lnTo>
                      <a:pt x="4026638" y="1066293"/>
                    </a:lnTo>
                    <a:close/>
                    <a:moveTo>
                      <a:pt x="3461111" y="1018979"/>
                    </a:moveTo>
                    <a:lnTo>
                      <a:pt x="3457245" y="1021354"/>
                    </a:lnTo>
                    <a:lnTo>
                      <a:pt x="3431808" y="1033320"/>
                    </a:lnTo>
                    <a:lnTo>
                      <a:pt x="3477608" y="1047199"/>
                    </a:lnTo>
                    <a:lnTo>
                      <a:pt x="3488091" y="1051893"/>
                    </a:lnTo>
                    <a:lnTo>
                      <a:pt x="3513362" y="1036603"/>
                    </a:lnTo>
                    <a:lnTo>
                      <a:pt x="3496567" y="1033610"/>
                    </a:lnTo>
                    <a:close/>
                    <a:moveTo>
                      <a:pt x="3661995" y="1013970"/>
                    </a:moveTo>
                    <a:lnTo>
                      <a:pt x="3677213" y="1030863"/>
                    </a:lnTo>
                    <a:lnTo>
                      <a:pt x="3678056" y="1032302"/>
                    </a:lnTo>
                    <a:lnTo>
                      <a:pt x="3685113" y="1027238"/>
                    </a:lnTo>
                    <a:close/>
                    <a:moveTo>
                      <a:pt x="1574702" y="1012305"/>
                    </a:moveTo>
                    <a:lnTo>
                      <a:pt x="1557106" y="1018856"/>
                    </a:lnTo>
                    <a:lnTo>
                      <a:pt x="1546443" y="1022145"/>
                    </a:lnTo>
                    <a:lnTo>
                      <a:pt x="1620204" y="1066493"/>
                    </a:lnTo>
                    <a:lnTo>
                      <a:pt x="1620709" y="1065990"/>
                    </a:lnTo>
                    <a:lnTo>
                      <a:pt x="1631159" y="1056806"/>
                    </a:lnTo>
                    <a:lnTo>
                      <a:pt x="1592794" y="1032078"/>
                    </a:lnTo>
                    <a:close/>
                    <a:moveTo>
                      <a:pt x="6950970" y="1000565"/>
                    </a:moveTo>
                    <a:lnTo>
                      <a:pt x="6932887" y="1020330"/>
                    </a:lnTo>
                    <a:lnTo>
                      <a:pt x="6894442" y="1045106"/>
                    </a:lnTo>
                    <a:lnTo>
                      <a:pt x="6904891" y="1054250"/>
                    </a:lnTo>
                    <a:lnTo>
                      <a:pt x="6905426" y="1054778"/>
                    </a:lnTo>
                    <a:lnTo>
                      <a:pt x="6979235" y="1010406"/>
                    </a:lnTo>
                    <a:lnTo>
                      <a:pt x="6968567" y="1007116"/>
                    </a:lnTo>
                    <a:close/>
                    <a:moveTo>
                      <a:pt x="3510599" y="988584"/>
                    </a:moveTo>
                    <a:lnTo>
                      <a:pt x="3484274" y="1004753"/>
                    </a:lnTo>
                    <a:lnTo>
                      <a:pt x="3505761" y="1008582"/>
                    </a:lnTo>
                    <a:lnTo>
                      <a:pt x="3538439" y="1021959"/>
                    </a:lnTo>
                    <a:lnTo>
                      <a:pt x="3545049" y="1018817"/>
                    </a:lnTo>
                    <a:close/>
                    <a:moveTo>
                      <a:pt x="3838093" y="976263"/>
                    </a:moveTo>
                    <a:lnTo>
                      <a:pt x="3844015" y="981767"/>
                    </a:lnTo>
                    <a:lnTo>
                      <a:pt x="3876138" y="1023525"/>
                    </a:lnTo>
                    <a:lnTo>
                      <a:pt x="3899904" y="1017798"/>
                    </a:lnTo>
                    <a:lnTo>
                      <a:pt x="3898656" y="1014713"/>
                    </a:lnTo>
                    <a:cubicBezTo>
                      <a:pt x="3895273" y="1001818"/>
                      <a:pt x="3894378" y="993265"/>
                      <a:pt x="3894378" y="993265"/>
                    </a:cubicBezTo>
                    <a:cubicBezTo>
                      <a:pt x="3894378" y="993265"/>
                      <a:pt x="3901528" y="998883"/>
                      <a:pt x="3911230" y="1008842"/>
                    </a:cubicBezTo>
                    <a:lnTo>
                      <a:pt x="3915289" y="1014092"/>
                    </a:lnTo>
                    <a:lnTo>
                      <a:pt x="3943396" y="1007319"/>
                    </a:lnTo>
                    <a:lnTo>
                      <a:pt x="3935016" y="977994"/>
                    </a:lnTo>
                    <a:lnTo>
                      <a:pt x="3934919" y="977497"/>
                    </a:lnTo>
                    <a:lnTo>
                      <a:pt x="3897634" y="980164"/>
                    </a:lnTo>
                    <a:cubicBezTo>
                      <a:pt x="3881357" y="980307"/>
                      <a:pt x="3866547" y="979540"/>
                      <a:pt x="3854035" y="978455"/>
                    </a:cubicBezTo>
                    <a:close/>
                    <a:moveTo>
                      <a:pt x="2864367" y="975533"/>
                    </a:moveTo>
                    <a:lnTo>
                      <a:pt x="2822250" y="993582"/>
                    </a:lnTo>
                    <a:lnTo>
                      <a:pt x="2851596" y="1009088"/>
                    </a:lnTo>
                    <a:lnTo>
                      <a:pt x="2859602" y="1017095"/>
                    </a:lnTo>
                    <a:lnTo>
                      <a:pt x="2884615" y="996985"/>
                    </a:lnTo>
                    <a:lnTo>
                      <a:pt x="2865194" y="976858"/>
                    </a:lnTo>
                    <a:close/>
                    <a:moveTo>
                      <a:pt x="3703059" y="971522"/>
                    </a:moveTo>
                    <a:lnTo>
                      <a:pt x="3698842" y="975227"/>
                    </a:lnTo>
                    <a:lnTo>
                      <a:pt x="3700323" y="982033"/>
                    </a:lnTo>
                    <a:lnTo>
                      <a:pt x="3694693" y="978874"/>
                    </a:lnTo>
                    <a:lnTo>
                      <a:pt x="3692344" y="980938"/>
                    </a:lnTo>
                    <a:lnTo>
                      <a:pt x="3687616" y="984464"/>
                    </a:lnTo>
                    <a:lnTo>
                      <a:pt x="3689599" y="985602"/>
                    </a:lnTo>
                    <a:lnTo>
                      <a:pt x="3710618" y="1008935"/>
                    </a:lnTo>
                    <a:lnTo>
                      <a:pt x="3711038" y="1008633"/>
                    </a:lnTo>
                    <a:lnTo>
                      <a:pt x="3719683" y="1003695"/>
                    </a:lnTo>
                    <a:close/>
                    <a:moveTo>
                      <a:pt x="1853163" y="970290"/>
                    </a:moveTo>
                    <a:lnTo>
                      <a:pt x="1812835" y="994690"/>
                    </a:lnTo>
                    <a:lnTo>
                      <a:pt x="1848698" y="1022737"/>
                    </a:lnTo>
                    <a:lnTo>
                      <a:pt x="1881157" y="991888"/>
                    </a:lnTo>
                    <a:close/>
                    <a:moveTo>
                      <a:pt x="1678631" y="967405"/>
                    </a:moveTo>
                    <a:lnTo>
                      <a:pt x="1650774" y="980509"/>
                    </a:lnTo>
                    <a:lnTo>
                      <a:pt x="1665813" y="990202"/>
                    </a:lnTo>
                    <a:lnTo>
                      <a:pt x="1686707" y="1013035"/>
                    </a:lnTo>
                    <a:lnTo>
                      <a:pt x="1694552" y="1007184"/>
                    </a:lnTo>
                    <a:lnTo>
                      <a:pt x="1713932" y="995458"/>
                    </a:lnTo>
                    <a:lnTo>
                      <a:pt x="1679732" y="968809"/>
                    </a:lnTo>
                    <a:close/>
                    <a:moveTo>
                      <a:pt x="2119513" y="967397"/>
                    </a:moveTo>
                    <a:lnTo>
                      <a:pt x="2095177" y="978969"/>
                    </a:lnTo>
                    <a:lnTo>
                      <a:pt x="2098837" y="982943"/>
                    </a:lnTo>
                    <a:close/>
                    <a:moveTo>
                      <a:pt x="5661307" y="963788"/>
                    </a:moveTo>
                    <a:lnTo>
                      <a:pt x="5660481" y="965111"/>
                    </a:lnTo>
                    <a:lnTo>
                      <a:pt x="5641290" y="985004"/>
                    </a:lnTo>
                    <a:lnTo>
                      <a:pt x="5666872" y="1005572"/>
                    </a:lnTo>
                    <a:lnTo>
                      <a:pt x="5674588" y="997856"/>
                    </a:lnTo>
                    <a:lnTo>
                      <a:pt x="5704360" y="982125"/>
                    </a:lnTo>
                    <a:lnTo>
                      <a:pt x="5703543" y="981891"/>
                    </a:lnTo>
                    <a:close/>
                    <a:moveTo>
                      <a:pt x="1992637" y="962778"/>
                    </a:moveTo>
                    <a:lnTo>
                      <a:pt x="1984759" y="973160"/>
                    </a:lnTo>
                    <a:lnTo>
                      <a:pt x="1966278" y="990726"/>
                    </a:lnTo>
                    <a:lnTo>
                      <a:pt x="1985311" y="1005412"/>
                    </a:lnTo>
                    <a:lnTo>
                      <a:pt x="1992941" y="998557"/>
                    </a:lnTo>
                    <a:lnTo>
                      <a:pt x="2022154" y="976061"/>
                    </a:lnTo>
                    <a:close/>
                    <a:moveTo>
                      <a:pt x="6672506" y="958546"/>
                    </a:moveTo>
                    <a:lnTo>
                      <a:pt x="6644516" y="980139"/>
                    </a:lnTo>
                    <a:lnTo>
                      <a:pt x="6676980" y="1010996"/>
                    </a:lnTo>
                    <a:lnTo>
                      <a:pt x="6712843" y="982951"/>
                    </a:lnTo>
                    <a:close/>
                    <a:moveTo>
                      <a:pt x="6847041" y="955664"/>
                    </a:moveTo>
                    <a:lnTo>
                      <a:pt x="6845941" y="957067"/>
                    </a:lnTo>
                    <a:lnTo>
                      <a:pt x="6811672" y="983766"/>
                    </a:lnTo>
                    <a:lnTo>
                      <a:pt x="6830905" y="995444"/>
                    </a:lnTo>
                    <a:lnTo>
                      <a:pt x="6838879" y="1001388"/>
                    </a:lnTo>
                    <a:lnTo>
                      <a:pt x="6859868" y="978454"/>
                    </a:lnTo>
                    <a:lnTo>
                      <a:pt x="6874895" y="968768"/>
                    </a:lnTo>
                    <a:close/>
                    <a:moveTo>
                      <a:pt x="6406114" y="955625"/>
                    </a:moveTo>
                    <a:lnTo>
                      <a:pt x="6426829" y="971200"/>
                    </a:lnTo>
                    <a:lnTo>
                      <a:pt x="6430497" y="967219"/>
                    </a:lnTo>
                    <a:close/>
                    <a:moveTo>
                      <a:pt x="3557883" y="952445"/>
                    </a:moveTo>
                    <a:lnTo>
                      <a:pt x="3555483" y="954647"/>
                    </a:lnTo>
                    <a:lnTo>
                      <a:pt x="3546513" y="961541"/>
                    </a:lnTo>
                    <a:lnTo>
                      <a:pt x="3547628" y="965682"/>
                    </a:lnTo>
                    <a:lnTo>
                      <a:pt x="3543953" y="963508"/>
                    </a:lnTo>
                    <a:lnTo>
                      <a:pt x="3530962" y="973494"/>
                    </a:lnTo>
                    <a:lnTo>
                      <a:pt x="3573679" y="992241"/>
                    </a:lnTo>
                    <a:lnTo>
                      <a:pt x="3583261" y="1000649"/>
                    </a:lnTo>
                    <a:lnTo>
                      <a:pt x="3592600" y="996209"/>
                    </a:lnTo>
                    <a:lnTo>
                      <a:pt x="3566656" y="967411"/>
                    </a:lnTo>
                    <a:close/>
                    <a:moveTo>
                      <a:pt x="6533033" y="951030"/>
                    </a:moveTo>
                    <a:lnTo>
                      <a:pt x="6503522" y="964311"/>
                    </a:lnTo>
                    <a:lnTo>
                      <a:pt x="6532736" y="986808"/>
                    </a:lnTo>
                    <a:lnTo>
                      <a:pt x="6540364" y="993661"/>
                    </a:lnTo>
                    <a:lnTo>
                      <a:pt x="6559390" y="978981"/>
                    </a:lnTo>
                    <a:lnTo>
                      <a:pt x="6540915" y="961421"/>
                    </a:lnTo>
                    <a:close/>
                    <a:moveTo>
                      <a:pt x="1538085" y="946078"/>
                    </a:moveTo>
                    <a:lnTo>
                      <a:pt x="1511598" y="962104"/>
                    </a:lnTo>
                    <a:cubicBezTo>
                      <a:pt x="1488107" y="974745"/>
                      <a:pt x="1464138" y="985885"/>
                      <a:pt x="1441397" y="995484"/>
                    </a:cubicBezTo>
                    <a:lnTo>
                      <a:pt x="1437009" y="997170"/>
                    </a:lnTo>
                    <a:lnTo>
                      <a:pt x="1484654" y="1003760"/>
                    </a:lnTo>
                    <a:lnTo>
                      <a:pt x="1521874" y="1013900"/>
                    </a:lnTo>
                    <a:lnTo>
                      <a:pt x="1532336" y="1004303"/>
                    </a:lnTo>
                    <a:lnTo>
                      <a:pt x="1555481" y="986512"/>
                    </a:lnTo>
                    <a:lnTo>
                      <a:pt x="1544404" y="966007"/>
                    </a:lnTo>
                    <a:close/>
                    <a:moveTo>
                      <a:pt x="4714006" y="944748"/>
                    </a:moveTo>
                    <a:cubicBezTo>
                      <a:pt x="4714006" y="944748"/>
                      <a:pt x="4799290" y="978454"/>
                      <a:pt x="4867208" y="1034624"/>
                    </a:cubicBezTo>
                    <a:cubicBezTo>
                      <a:pt x="4935127" y="1090295"/>
                      <a:pt x="4960155" y="1146973"/>
                      <a:pt x="4960155" y="1146973"/>
                    </a:cubicBezTo>
                    <a:cubicBezTo>
                      <a:pt x="4960155" y="1146973"/>
                      <a:pt x="4874871" y="1113276"/>
                      <a:pt x="4806953" y="1057097"/>
                    </a:cubicBezTo>
                    <a:cubicBezTo>
                      <a:pt x="4739034" y="1001434"/>
                      <a:pt x="4714006" y="944748"/>
                      <a:pt x="4714006" y="944748"/>
                    </a:cubicBezTo>
                    <a:close/>
                    <a:moveTo>
                      <a:pt x="4075785" y="937777"/>
                    </a:moveTo>
                    <a:lnTo>
                      <a:pt x="4069393" y="940937"/>
                    </a:lnTo>
                    <a:cubicBezTo>
                      <a:pt x="4063025" y="943921"/>
                      <a:pt x="4053770" y="948007"/>
                      <a:pt x="4042216" y="952411"/>
                    </a:cubicBezTo>
                    <a:lnTo>
                      <a:pt x="4016926" y="958997"/>
                    </a:lnTo>
                    <a:lnTo>
                      <a:pt x="4010813" y="968744"/>
                    </a:lnTo>
                    <a:lnTo>
                      <a:pt x="4009002" y="961061"/>
                    </a:lnTo>
                    <a:lnTo>
                      <a:pt x="3950041" y="976416"/>
                    </a:lnTo>
                    <a:lnTo>
                      <a:pt x="3939961" y="977137"/>
                    </a:lnTo>
                    <a:lnTo>
                      <a:pt x="3952402" y="989875"/>
                    </a:lnTo>
                    <a:lnTo>
                      <a:pt x="3962987" y="1002599"/>
                    </a:lnTo>
                    <a:lnTo>
                      <a:pt x="3969960" y="1000918"/>
                    </a:lnTo>
                    <a:lnTo>
                      <a:pt x="4001444" y="998237"/>
                    </a:lnTo>
                    <a:lnTo>
                      <a:pt x="4000595" y="993265"/>
                    </a:lnTo>
                    <a:cubicBezTo>
                      <a:pt x="4000595" y="993265"/>
                      <a:pt x="4002478" y="994765"/>
                      <a:pt x="4005630" y="997598"/>
                    </a:cubicBezTo>
                    <a:lnTo>
                      <a:pt x="4005897" y="997858"/>
                    </a:lnTo>
                    <a:lnTo>
                      <a:pt x="4030675" y="995748"/>
                    </a:lnTo>
                    <a:lnTo>
                      <a:pt x="4074258" y="996955"/>
                    </a:lnTo>
                    <a:lnTo>
                      <a:pt x="4073016" y="969086"/>
                    </a:lnTo>
                    <a:close/>
                    <a:moveTo>
                      <a:pt x="6987594" y="934336"/>
                    </a:moveTo>
                    <a:lnTo>
                      <a:pt x="6981277" y="954256"/>
                    </a:lnTo>
                    <a:lnTo>
                      <a:pt x="6970191" y="974775"/>
                    </a:lnTo>
                    <a:lnTo>
                      <a:pt x="6993334" y="992563"/>
                    </a:lnTo>
                    <a:lnTo>
                      <a:pt x="7003799" y="1002162"/>
                    </a:lnTo>
                    <a:lnTo>
                      <a:pt x="7041026" y="992020"/>
                    </a:lnTo>
                    <a:lnTo>
                      <a:pt x="7088673" y="985430"/>
                    </a:lnTo>
                    <a:lnTo>
                      <a:pt x="7084285" y="983744"/>
                    </a:lnTo>
                    <a:cubicBezTo>
                      <a:pt x="7061545" y="974145"/>
                      <a:pt x="7037575" y="963005"/>
                      <a:pt x="7014085" y="950364"/>
                    </a:cubicBezTo>
                    <a:close/>
                    <a:moveTo>
                      <a:pt x="1924842" y="917839"/>
                    </a:moveTo>
                    <a:lnTo>
                      <a:pt x="1921723" y="920581"/>
                    </a:lnTo>
                    <a:lnTo>
                      <a:pt x="1923203" y="927384"/>
                    </a:lnTo>
                    <a:lnTo>
                      <a:pt x="1917576" y="924226"/>
                    </a:lnTo>
                    <a:lnTo>
                      <a:pt x="1915218" y="926298"/>
                    </a:lnTo>
                    <a:lnTo>
                      <a:pt x="1887486" y="946982"/>
                    </a:lnTo>
                    <a:lnTo>
                      <a:pt x="1893382" y="948736"/>
                    </a:lnTo>
                    <a:lnTo>
                      <a:pt x="1923025" y="961802"/>
                    </a:lnTo>
                    <a:lnTo>
                      <a:pt x="1933918" y="953984"/>
                    </a:lnTo>
                    <a:lnTo>
                      <a:pt x="1956832" y="941387"/>
                    </a:lnTo>
                    <a:close/>
                    <a:moveTo>
                      <a:pt x="6600827" y="906095"/>
                    </a:moveTo>
                    <a:lnTo>
                      <a:pt x="6568838" y="929641"/>
                    </a:lnTo>
                    <a:lnTo>
                      <a:pt x="6591763" y="942245"/>
                    </a:lnTo>
                    <a:lnTo>
                      <a:pt x="6602645" y="950054"/>
                    </a:lnTo>
                    <a:lnTo>
                      <a:pt x="6632290" y="936988"/>
                    </a:lnTo>
                    <a:lnTo>
                      <a:pt x="6638181" y="935236"/>
                    </a:lnTo>
                    <a:lnTo>
                      <a:pt x="6610457" y="914558"/>
                    </a:lnTo>
                    <a:lnTo>
                      <a:pt x="6608101" y="912488"/>
                    </a:lnTo>
                    <a:lnTo>
                      <a:pt x="6602478" y="915644"/>
                    </a:lnTo>
                    <a:lnTo>
                      <a:pt x="6603956" y="908845"/>
                    </a:lnTo>
                    <a:close/>
                    <a:moveTo>
                      <a:pt x="2646315" y="848740"/>
                    </a:moveTo>
                    <a:cubicBezTo>
                      <a:pt x="2646315" y="848740"/>
                      <a:pt x="2606485" y="911550"/>
                      <a:pt x="2512011" y="962105"/>
                    </a:cubicBezTo>
                    <a:cubicBezTo>
                      <a:pt x="2417533" y="1013175"/>
                      <a:pt x="2304674" y="1032578"/>
                      <a:pt x="2304674" y="1032578"/>
                    </a:cubicBezTo>
                    <a:cubicBezTo>
                      <a:pt x="2304674" y="1032578"/>
                      <a:pt x="2344512" y="969768"/>
                      <a:pt x="2438984" y="919214"/>
                    </a:cubicBezTo>
                    <a:cubicBezTo>
                      <a:pt x="2533461" y="868143"/>
                      <a:pt x="2646315" y="848740"/>
                      <a:pt x="2646315" y="848740"/>
                    </a:cubicBezTo>
                    <a:close/>
                    <a:moveTo>
                      <a:pt x="5879368" y="836992"/>
                    </a:moveTo>
                    <a:cubicBezTo>
                      <a:pt x="5879368" y="836992"/>
                      <a:pt x="5992225" y="856395"/>
                      <a:pt x="6086702" y="907465"/>
                    </a:cubicBezTo>
                    <a:cubicBezTo>
                      <a:pt x="6181180" y="958019"/>
                      <a:pt x="6221009" y="1020838"/>
                      <a:pt x="6221009" y="1020838"/>
                    </a:cubicBezTo>
                    <a:cubicBezTo>
                      <a:pt x="6221009" y="1020838"/>
                      <a:pt x="6108152" y="1001426"/>
                      <a:pt x="6013675" y="950365"/>
                    </a:cubicBezTo>
                    <a:cubicBezTo>
                      <a:pt x="5919206" y="899811"/>
                      <a:pt x="5879368" y="836992"/>
                      <a:pt x="5879368" y="836992"/>
                    </a:cubicBezTo>
                    <a:close/>
                    <a:moveTo>
                      <a:pt x="1879368" y="833237"/>
                    </a:moveTo>
                    <a:lnTo>
                      <a:pt x="1894115" y="853702"/>
                    </a:lnTo>
                    <a:lnTo>
                      <a:pt x="1907835" y="881762"/>
                    </a:lnTo>
                    <a:lnTo>
                      <a:pt x="1925493" y="885831"/>
                    </a:lnTo>
                    <a:lnTo>
                      <a:pt x="1948629" y="893340"/>
                    </a:lnTo>
                    <a:lnTo>
                      <a:pt x="1952816" y="892147"/>
                    </a:lnTo>
                    <a:lnTo>
                      <a:pt x="1950883" y="894071"/>
                    </a:lnTo>
                    <a:lnTo>
                      <a:pt x="1970704" y="900504"/>
                    </a:lnTo>
                    <a:lnTo>
                      <a:pt x="2003966" y="915474"/>
                    </a:lnTo>
                    <a:lnTo>
                      <a:pt x="2034529" y="901848"/>
                    </a:lnTo>
                    <a:cubicBezTo>
                      <a:pt x="2034529" y="901848"/>
                      <a:pt x="2031010" y="909820"/>
                      <a:pt x="2023029" y="922719"/>
                    </a:cubicBezTo>
                    <a:lnTo>
                      <a:pt x="2021989" y="924090"/>
                    </a:lnTo>
                    <a:lnTo>
                      <a:pt x="2058417" y="950905"/>
                    </a:lnTo>
                    <a:lnTo>
                      <a:pt x="2100511" y="925096"/>
                    </a:lnTo>
                    <a:lnTo>
                      <a:pt x="2044544" y="882640"/>
                    </a:lnTo>
                    <a:cubicBezTo>
                      <a:pt x="2037618" y="875331"/>
                      <a:pt x="2032559" y="869028"/>
                      <a:pt x="2029231" y="864551"/>
                    </a:cubicBezTo>
                    <a:lnTo>
                      <a:pt x="2025059" y="858512"/>
                    </a:lnTo>
                    <a:lnTo>
                      <a:pt x="1995717" y="855888"/>
                    </a:lnTo>
                    <a:close/>
                    <a:moveTo>
                      <a:pt x="6646308" y="821490"/>
                    </a:moveTo>
                    <a:lnTo>
                      <a:pt x="6529968" y="844139"/>
                    </a:lnTo>
                    <a:lnTo>
                      <a:pt x="6500621" y="846764"/>
                    </a:lnTo>
                    <a:lnTo>
                      <a:pt x="6496447" y="852803"/>
                    </a:lnTo>
                    <a:cubicBezTo>
                      <a:pt x="6493120" y="857280"/>
                      <a:pt x="6488061" y="863583"/>
                      <a:pt x="6481135" y="870892"/>
                    </a:cubicBezTo>
                    <a:lnTo>
                      <a:pt x="6425167" y="913349"/>
                    </a:lnTo>
                    <a:lnTo>
                      <a:pt x="6467256" y="939155"/>
                    </a:lnTo>
                    <a:lnTo>
                      <a:pt x="6503683" y="912342"/>
                    </a:lnTo>
                    <a:lnTo>
                      <a:pt x="6502650" y="910980"/>
                    </a:lnTo>
                    <a:cubicBezTo>
                      <a:pt x="6494670" y="898081"/>
                      <a:pt x="6491152" y="890109"/>
                      <a:pt x="6491152" y="890109"/>
                    </a:cubicBezTo>
                    <a:lnTo>
                      <a:pt x="6521701" y="903728"/>
                    </a:lnTo>
                    <a:lnTo>
                      <a:pt x="6554971" y="888756"/>
                    </a:lnTo>
                    <a:lnTo>
                      <a:pt x="6574786" y="882325"/>
                    </a:lnTo>
                    <a:lnTo>
                      <a:pt x="6572858" y="880407"/>
                    </a:lnTo>
                    <a:lnTo>
                      <a:pt x="6577033" y="881596"/>
                    </a:lnTo>
                    <a:lnTo>
                      <a:pt x="6600182" y="874083"/>
                    </a:lnTo>
                    <a:lnTo>
                      <a:pt x="6617846" y="870012"/>
                    </a:lnTo>
                    <a:lnTo>
                      <a:pt x="6631560" y="841959"/>
                    </a:lnTo>
                    <a:close/>
                    <a:moveTo>
                      <a:pt x="4325904" y="799209"/>
                    </a:moveTo>
                    <a:cubicBezTo>
                      <a:pt x="4325904" y="799209"/>
                      <a:pt x="4360118" y="857934"/>
                      <a:pt x="4373388" y="935047"/>
                    </a:cubicBezTo>
                    <a:cubicBezTo>
                      <a:pt x="4380028" y="973350"/>
                      <a:pt x="4379901" y="1008969"/>
                      <a:pt x="4378115" y="1035012"/>
                    </a:cubicBezTo>
                    <a:lnTo>
                      <a:pt x="4376621" y="1049104"/>
                    </a:lnTo>
                    <a:lnTo>
                      <a:pt x="4411217" y="1047565"/>
                    </a:lnTo>
                    <a:cubicBezTo>
                      <a:pt x="4428477" y="1047900"/>
                      <a:pt x="4447308" y="1049178"/>
                      <a:pt x="4466842" y="1051988"/>
                    </a:cubicBezTo>
                    <a:cubicBezTo>
                      <a:pt x="4544979" y="1062713"/>
                      <a:pt x="4604727" y="1093349"/>
                      <a:pt x="4604727" y="1093349"/>
                    </a:cubicBezTo>
                    <a:cubicBezTo>
                      <a:pt x="4604727" y="1093349"/>
                      <a:pt x="4537831" y="1106628"/>
                      <a:pt x="4459695" y="1095395"/>
                    </a:cubicBezTo>
                    <a:lnTo>
                      <a:pt x="4373525" y="1073725"/>
                    </a:lnTo>
                    <a:lnTo>
                      <a:pt x="4372881" y="1077524"/>
                    </a:lnTo>
                    <a:lnTo>
                      <a:pt x="4370433" y="1072948"/>
                    </a:lnTo>
                    <a:lnTo>
                      <a:pt x="4361452" y="1070689"/>
                    </a:lnTo>
                    <a:cubicBezTo>
                      <a:pt x="4336747" y="1061688"/>
                      <a:pt x="4321810" y="1054027"/>
                      <a:pt x="4321810" y="1054027"/>
                    </a:cubicBezTo>
                    <a:cubicBezTo>
                      <a:pt x="4321810" y="1054027"/>
                      <a:pt x="4331218" y="1052159"/>
                      <a:pt x="4347097" y="1050418"/>
                    </a:cubicBezTo>
                    <a:lnTo>
                      <a:pt x="4359354" y="1049872"/>
                    </a:lnTo>
                    <a:lnTo>
                      <a:pt x="4354114" y="1038523"/>
                    </a:lnTo>
                    <a:cubicBezTo>
                      <a:pt x="4343901" y="1014202"/>
                      <a:pt x="4332028" y="980243"/>
                      <a:pt x="4325388" y="941686"/>
                    </a:cubicBezTo>
                    <a:cubicBezTo>
                      <a:pt x="4312109" y="865081"/>
                      <a:pt x="4325904" y="799209"/>
                      <a:pt x="4325904" y="799209"/>
                    </a:cubicBezTo>
                    <a:close/>
                    <a:moveTo>
                      <a:pt x="869168" y="794100"/>
                    </a:moveTo>
                    <a:cubicBezTo>
                      <a:pt x="869168" y="794100"/>
                      <a:pt x="829330" y="856910"/>
                      <a:pt x="734862" y="907465"/>
                    </a:cubicBezTo>
                    <a:cubicBezTo>
                      <a:pt x="640385" y="958535"/>
                      <a:pt x="527528" y="977938"/>
                      <a:pt x="527528" y="977938"/>
                    </a:cubicBezTo>
                    <a:cubicBezTo>
                      <a:pt x="527528" y="977938"/>
                      <a:pt x="567366" y="915128"/>
                      <a:pt x="661834" y="864574"/>
                    </a:cubicBezTo>
                    <a:cubicBezTo>
                      <a:pt x="756312" y="813503"/>
                      <a:pt x="869168" y="794100"/>
                      <a:pt x="869168" y="794100"/>
                    </a:cubicBezTo>
                    <a:close/>
                    <a:moveTo>
                      <a:pt x="528035" y="787461"/>
                    </a:moveTo>
                    <a:cubicBezTo>
                      <a:pt x="528035" y="787461"/>
                      <a:pt x="476457" y="843124"/>
                      <a:pt x="381980" y="893678"/>
                    </a:cubicBezTo>
                    <a:cubicBezTo>
                      <a:pt x="288019" y="944241"/>
                      <a:pt x="186394" y="970791"/>
                      <a:pt x="186394" y="970791"/>
                    </a:cubicBezTo>
                    <a:cubicBezTo>
                      <a:pt x="186394" y="970791"/>
                      <a:pt x="237972" y="915128"/>
                      <a:pt x="332449" y="864574"/>
                    </a:cubicBezTo>
                    <a:cubicBezTo>
                      <a:pt x="426410" y="814011"/>
                      <a:pt x="528035" y="787461"/>
                      <a:pt x="528035" y="787461"/>
                    </a:cubicBezTo>
                    <a:close/>
                    <a:moveTo>
                      <a:pt x="7656514" y="782352"/>
                    </a:moveTo>
                    <a:cubicBezTo>
                      <a:pt x="7656514" y="782352"/>
                      <a:pt x="7769371" y="801755"/>
                      <a:pt x="7863848" y="852825"/>
                    </a:cubicBezTo>
                    <a:cubicBezTo>
                      <a:pt x="7958325" y="903379"/>
                      <a:pt x="7998155" y="966198"/>
                      <a:pt x="7998155" y="966198"/>
                    </a:cubicBezTo>
                    <a:cubicBezTo>
                      <a:pt x="7998155" y="966198"/>
                      <a:pt x="7885298" y="946786"/>
                      <a:pt x="7790821" y="895725"/>
                    </a:cubicBezTo>
                    <a:cubicBezTo>
                      <a:pt x="7696352" y="845171"/>
                      <a:pt x="7656514" y="782352"/>
                      <a:pt x="7656514" y="782352"/>
                    </a:cubicBezTo>
                    <a:close/>
                    <a:moveTo>
                      <a:pt x="7997639" y="775713"/>
                    </a:moveTo>
                    <a:cubicBezTo>
                      <a:pt x="7997639" y="775713"/>
                      <a:pt x="8099263" y="802272"/>
                      <a:pt x="8193225" y="852826"/>
                    </a:cubicBezTo>
                    <a:cubicBezTo>
                      <a:pt x="8287702" y="903380"/>
                      <a:pt x="8339280" y="959043"/>
                      <a:pt x="8339280" y="959043"/>
                    </a:cubicBezTo>
                    <a:cubicBezTo>
                      <a:pt x="8339280" y="959043"/>
                      <a:pt x="8237655" y="932493"/>
                      <a:pt x="8143694" y="881930"/>
                    </a:cubicBezTo>
                    <a:cubicBezTo>
                      <a:pt x="8049217" y="831376"/>
                      <a:pt x="7997639" y="775713"/>
                      <a:pt x="7997639" y="775713"/>
                    </a:cubicBezTo>
                    <a:close/>
                    <a:moveTo>
                      <a:pt x="3671468" y="771359"/>
                    </a:moveTo>
                    <a:lnTo>
                      <a:pt x="3613567" y="776290"/>
                    </a:lnTo>
                    <a:cubicBezTo>
                      <a:pt x="3594727" y="776865"/>
                      <a:pt x="3577603" y="776482"/>
                      <a:pt x="3563145" y="775716"/>
                    </a:cubicBezTo>
                    <a:lnTo>
                      <a:pt x="3522300" y="771737"/>
                    </a:lnTo>
                    <a:lnTo>
                      <a:pt x="3526378" y="774025"/>
                    </a:lnTo>
                    <a:cubicBezTo>
                      <a:pt x="3538072" y="780872"/>
                      <a:pt x="3556821" y="792530"/>
                      <a:pt x="3577483" y="808029"/>
                    </a:cubicBezTo>
                    <a:lnTo>
                      <a:pt x="3586939" y="816651"/>
                    </a:lnTo>
                    <a:lnTo>
                      <a:pt x="3587241" y="816423"/>
                    </a:lnTo>
                    <a:cubicBezTo>
                      <a:pt x="3593082" y="812194"/>
                      <a:pt x="3601636" y="806289"/>
                      <a:pt x="3612488" y="799587"/>
                    </a:cubicBezTo>
                    <a:close/>
                    <a:moveTo>
                      <a:pt x="4855393" y="760228"/>
                    </a:moveTo>
                    <a:lnTo>
                      <a:pt x="4912978" y="787846"/>
                    </a:lnTo>
                    <a:cubicBezTo>
                      <a:pt x="4923861" y="794549"/>
                      <a:pt x="4932463" y="800454"/>
                      <a:pt x="4938343" y="804682"/>
                    </a:cubicBezTo>
                    <a:lnTo>
                      <a:pt x="4938683" y="804937"/>
                    </a:lnTo>
                    <a:lnTo>
                      <a:pt x="4948177" y="796280"/>
                    </a:lnTo>
                    <a:cubicBezTo>
                      <a:pt x="4968839" y="780781"/>
                      <a:pt x="4987589" y="769123"/>
                      <a:pt x="4999284" y="762276"/>
                    </a:cubicBezTo>
                    <a:lnTo>
                      <a:pt x="5002249" y="760612"/>
                    </a:lnTo>
                    <a:lnTo>
                      <a:pt x="4962520" y="764483"/>
                    </a:lnTo>
                    <a:cubicBezTo>
                      <a:pt x="4948061" y="765249"/>
                      <a:pt x="4930937" y="765632"/>
                      <a:pt x="4912098" y="765057"/>
                    </a:cubicBezTo>
                    <a:close/>
                    <a:moveTo>
                      <a:pt x="70858" y="750630"/>
                    </a:moveTo>
                    <a:cubicBezTo>
                      <a:pt x="114140" y="750822"/>
                      <a:pt x="173123" y="752994"/>
                      <a:pt x="235933" y="760911"/>
                    </a:cubicBezTo>
                    <a:cubicBezTo>
                      <a:pt x="361562" y="776736"/>
                      <a:pt x="454500" y="809934"/>
                      <a:pt x="454500" y="809934"/>
                    </a:cubicBezTo>
                    <a:cubicBezTo>
                      <a:pt x="454500" y="809934"/>
                      <a:pt x="344197" y="817081"/>
                      <a:pt x="218569" y="801248"/>
                    </a:cubicBezTo>
                    <a:cubicBezTo>
                      <a:pt x="92948" y="785423"/>
                      <a:pt x="0" y="752224"/>
                      <a:pt x="0" y="752224"/>
                    </a:cubicBezTo>
                    <a:cubicBezTo>
                      <a:pt x="0" y="752224"/>
                      <a:pt x="27578" y="750438"/>
                      <a:pt x="70858" y="750630"/>
                    </a:cubicBezTo>
                    <a:close/>
                    <a:moveTo>
                      <a:pt x="8455333" y="738882"/>
                    </a:moveTo>
                    <a:cubicBezTo>
                      <a:pt x="8498612" y="738690"/>
                      <a:pt x="8526188" y="740476"/>
                      <a:pt x="8526188" y="740476"/>
                    </a:cubicBezTo>
                    <a:cubicBezTo>
                      <a:pt x="8526188" y="740476"/>
                      <a:pt x="8433250" y="773675"/>
                      <a:pt x="8307621" y="789500"/>
                    </a:cubicBezTo>
                    <a:cubicBezTo>
                      <a:pt x="8182001" y="805333"/>
                      <a:pt x="8071690" y="798186"/>
                      <a:pt x="8071690" y="798186"/>
                    </a:cubicBezTo>
                    <a:cubicBezTo>
                      <a:pt x="8071690" y="798186"/>
                      <a:pt x="8164637" y="764988"/>
                      <a:pt x="8290257" y="749163"/>
                    </a:cubicBezTo>
                    <a:cubicBezTo>
                      <a:pt x="8353071" y="741246"/>
                      <a:pt x="8412054" y="739074"/>
                      <a:pt x="8455333" y="738882"/>
                    </a:cubicBezTo>
                    <a:close/>
                    <a:moveTo>
                      <a:pt x="5181782" y="719542"/>
                    </a:moveTo>
                    <a:cubicBezTo>
                      <a:pt x="5181782" y="719542"/>
                      <a:pt x="5169019" y="781337"/>
                      <a:pt x="5112840" y="846186"/>
                    </a:cubicBezTo>
                    <a:cubicBezTo>
                      <a:pt x="5084755" y="878360"/>
                      <a:pt x="5051051" y="905300"/>
                      <a:pt x="5024369" y="924195"/>
                    </a:cubicBezTo>
                    <a:lnTo>
                      <a:pt x="5009767" y="933860"/>
                    </a:lnTo>
                    <a:lnTo>
                      <a:pt x="5053220" y="950037"/>
                    </a:lnTo>
                    <a:cubicBezTo>
                      <a:pt x="5074262" y="958726"/>
                      <a:pt x="5096381" y="968876"/>
                      <a:pt x="5117958" y="980493"/>
                    </a:cubicBezTo>
                    <a:cubicBezTo>
                      <a:pt x="5204256" y="1026971"/>
                      <a:pt x="5249710" y="1079056"/>
                      <a:pt x="5249710" y="1079056"/>
                    </a:cubicBezTo>
                    <a:cubicBezTo>
                      <a:pt x="5249710" y="1079056"/>
                      <a:pt x="5154725" y="1056075"/>
                      <a:pt x="5068418" y="1009606"/>
                    </a:cubicBezTo>
                    <a:cubicBezTo>
                      <a:pt x="5046842" y="997989"/>
                      <a:pt x="5027819" y="986020"/>
                      <a:pt x="5011421" y="974601"/>
                    </a:cubicBezTo>
                    <a:lnTo>
                      <a:pt x="4981710" y="951763"/>
                    </a:lnTo>
                    <a:lnTo>
                      <a:pt x="4978026" y="953942"/>
                    </a:lnTo>
                    <a:lnTo>
                      <a:pt x="4979144" y="949791"/>
                    </a:lnTo>
                    <a:lnTo>
                      <a:pt x="4970177" y="942899"/>
                    </a:lnTo>
                    <a:cubicBezTo>
                      <a:pt x="4948028" y="924067"/>
                      <a:pt x="4936666" y="911043"/>
                      <a:pt x="4936666" y="911043"/>
                    </a:cubicBezTo>
                    <a:cubicBezTo>
                      <a:pt x="4936666" y="911043"/>
                      <a:pt x="4942603" y="912479"/>
                      <a:pt x="4952856" y="915360"/>
                    </a:cubicBezTo>
                    <a:lnTo>
                      <a:pt x="4987322" y="925990"/>
                    </a:lnTo>
                    <a:lnTo>
                      <a:pt x="4991430" y="914938"/>
                    </a:lnTo>
                    <a:cubicBezTo>
                      <a:pt x="5001643" y="891382"/>
                      <a:pt x="5018879" y="859719"/>
                      <a:pt x="5046968" y="827290"/>
                    </a:cubicBezTo>
                    <a:cubicBezTo>
                      <a:pt x="5103139" y="762949"/>
                      <a:pt x="5181782" y="719542"/>
                      <a:pt x="5181782" y="719542"/>
                    </a:cubicBezTo>
                    <a:close/>
                    <a:moveTo>
                      <a:pt x="3065579" y="719542"/>
                    </a:moveTo>
                    <a:cubicBezTo>
                      <a:pt x="3065579" y="719542"/>
                      <a:pt x="3147284" y="758864"/>
                      <a:pt x="3200909" y="820651"/>
                    </a:cubicBezTo>
                    <a:cubicBezTo>
                      <a:pt x="3214313" y="836099"/>
                      <a:pt x="3224716" y="851516"/>
                      <a:pt x="3232762" y="865951"/>
                    </a:cubicBezTo>
                    <a:lnTo>
                      <a:pt x="3249787" y="903546"/>
                    </a:lnTo>
                    <a:lnTo>
                      <a:pt x="3257628" y="900704"/>
                    </a:lnTo>
                    <a:cubicBezTo>
                      <a:pt x="3274066" y="895405"/>
                      <a:pt x="3287966" y="891479"/>
                      <a:pt x="3297756" y="888878"/>
                    </a:cubicBezTo>
                    <a:lnTo>
                      <a:pt x="3308627" y="886153"/>
                    </a:lnTo>
                    <a:lnTo>
                      <a:pt x="3296887" y="874783"/>
                    </a:lnTo>
                    <a:cubicBezTo>
                      <a:pt x="3248379" y="819120"/>
                      <a:pt x="3242247" y="764480"/>
                      <a:pt x="3242247" y="764480"/>
                    </a:cubicBezTo>
                    <a:cubicBezTo>
                      <a:pt x="3242247" y="764480"/>
                      <a:pt x="3314251" y="800224"/>
                      <a:pt x="3362767" y="856403"/>
                    </a:cubicBezTo>
                    <a:cubicBezTo>
                      <a:pt x="3374896" y="870319"/>
                      <a:pt x="3384376" y="884171"/>
                      <a:pt x="3391773" y="897121"/>
                    </a:cubicBezTo>
                    <a:lnTo>
                      <a:pt x="3402394" y="919832"/>
                    </a:lnTo>
                    <a:lnTo>
                      <a:pt x="3417424" y="914959"/>
                    </a:lnTo>
                    <a:cubicBezTo>
                      <a:pt x="3428419" y="911679"/>
                      <a:pt x="3434771" y="910019"/>
                      <a:pt x="3434771" y="910019"/>
                    </a:cubicBezTo>
                    <a:cubicBezTo>
                      <a:pt x="3434771" y="910019"/>
                      <a:pt x="3431547" y="913498"/>
                      <a:pt x="3425236" y="919506"/>
                    </a:cubicBezTo>
                    <a:lnTo>
                      <a:pt x="3408751" y="933994"/>
                    </a:lnTo>
                    <a:lnTo>
                      <a:pt x="3415699" y="957299"/>
                    </a:lnTo>
                    <a:cubicBezTo>
                      <a:pt x="3417032" y="963291"/>
                      <a:pt x="3417415" y="966706"/>
                      <a:pt x="3417415" y="966706"/>
                    </a:cubicBezTo>
                    <a:cubicBezTo>
                      <a:pt x="3417415" y="966706"/>
                      <a:pt x="3412914" y="964472"/>
                      <a:pt x="3405405" y="960243"/>
                    </a:cubicBezTo>
                    <a:lnTo>
                      <a:pt x="3389059" y="950221"/>
                    </a:lnTo>
                    <a:lnTo>
                      <a:pt x="3351395" y="978312"/>
                    </a:lnTo>
                    <a:cubicBezTo>
                      <a:pt x="3333273" y="990640"/>
                      <a:pt x="3312335" y="1003598"/>
                      <a:pt x="3288716" y="1016236"/>
                    </a:cubicBezTo>
                    <a:cubicBezTo>
                      <a:pt x="3194777" y="1066799"/>
                      <a:pt x="3093151" y="1093349"/>
                      <a:pt x="3093151" y="1093349"/>
                    </a:cubicBezTo>
                    <a:cubicBezTo>
                      <a:pt x="3093151" y="1093349"/>
                      <a:pt x="3144730" y="1037686"/>
                      <a:pt x="3239185" y="987132"/>
                    </a:cubicBezTo>
                    <a:cubicBezTo>
                      <a:pt x="3262676" y="974493"/>
                      <a:pt x="3286645" y="963354"/>
                      <a:pt x="3309385" y="953755"/>
                    </a:cubicBezTo>
                    <a:lnTo>
                      <a:pt x="3363424" y="932994"/>
                    </a:lnTo>
                    <a:lnTo>
                      <a:pt x="3336187" y="912847"/>
                    </a:lnTo>
                    <a:lnTo>
                      <a:pt x="3310543" y="888010"/>
                    </a:lnTo>
                    <a:lnTo>
                      <a:pt x="3305576" y="893577"/>
                    </a:lnTo>
                    <a:cubicBezTo>
                      <a:pt x="3300477" y="898995"/>
                      <a:pt x="3292833" y="906671"/>
                      <a:pt x="3282652" y="915703"/>
                    </a:cubicBezTo>
                    <a:lnTo>
                      <a:pt x="3258657" y="934739"/>
                    </a:lnTo>
                    <a:lnTo>
                      <a:pt x="3260119" y="943725"/>
                    </a:lnTo>
                    <a:lnTo>
                      <a:pt x="3252409" y="939696"/>
                    </a:lnTo>
                    <a:lnTo>
                      <a:pt x="3244503" y="945967"/>
                    </a:lnTo>
                    <a:cubicBezTo>
                      <a:pt x="3229255" y="956811"/>
                      <a:pt x="3211498" y="968110"/>
                      <a:pt x="3191199" y="978961"/>
                    </a:cubicBezTo>
                    <a:cubicBezTo>
                      <a:pt x="3130300" y="1011904"/>
                      <a:pt x="3063944" y="1031629"/>
                      <a:pt x="3034572" y="1039433"/>
                    </a:cubicBezTo>
                    <a:lnTo>
                      <a:pt x="3024479" y="1041962"/>
                    </a:lnTo>
                    <a:lnTo>
                      <a:pt x="3019241" y="1066211"/>
                    </a:lnTo>
                    <a:cubicBezTo>
                      <a:pt x="3016321" y="1077079"/>
                      <a:pt x="3012458" y="1089016"/>
                      <a:pt x="3007352" y="1101528"/>
                    </a:cubicBezTo>
                    <a:cubicBezTo>
                      <a:pt x="2986926" y="1151575"/>
                      <a:pt x="2954245" y="1191404"/>
                      <a:pt x="2954245" y="1191404"/>
                    </a:cubicBezTo>
                    <a:cubicBezTo>
                      <a:pt x="2954245" y="1191404"/>
                      <a:pt x="2954752" y="1150551"/>
                      <a:pt x="2975178" y="1100504"/>
                    </a:cubicBezTo>
                    <a:cubicBezTo>
                      <a:pt x="2995603" y="1050458"/>
                      <a:pt x="3028294" y="1010628"/>
                      <a:pt x="3028294" y="1010628"/>
                    </a:cubicBezTo>
                    <a:cubicBezTo>
                      <a:pt x="3028294" y="1010628"/>
                      <a:pt x="3028262" y="1013181"/>
                      <a:pt x="3027894" y="1017793"/>
                    </a:cubicBezTo>
                    <a:lnTo>
                      <a:pt x="3025648" y="1035968"/>
                    </a:lnTo>
                    <a:lnTo>
                      <a:pt x="3026752" y="1034732"/>
                    </a:lnTo>
                    <a:cubicBezTo>
                      <a:pt x="3042048" y="1018477"/>
                      <a:pt x="3080252" y="981899"/>
                      <a:pt x="3141152" y="949350"/>
                    </a:cubicBezTo>
                    <a:cubicBezTo>
                      <a:pt x="3161452" y="938369"/>
                      <a:pt x="3182356" y="928857"/>
                      <a:pt x="3202298" y="920765"/>
                    </a:cubicBezTo>
                    <a:lnTo>
                      <a:pt x="3213310" y="916773"/>
                    </a:lnTo>
                    <a:lnTo>
                      <a:pt x="3212586" y="916341"/>
                    </a:lnTo>
                    <a:cubicBezTo>
                      <a:pt x="3185457" y="898787"/>
                      <a:pt x="3151628" y="873510"/>
                      <a:pt x="3124818" y="842617"/>
                    </a:cubicBezTo>
                    <a:cubicBezTo>
                      <a:pt x="3071195" y="780821"/>
                      <a:pt x="3065579" y="719542"/>
                      <a:pt x="3065579" y="719542"/>
                    </a:cubicBezTo>
                    <a:close/>
                    <a:moveTo>
                      <a:pt x="5460097" y="707794"/>
                    </a:moveTo>
                    <a:cubicBezTo>
                      <a:pt x="5460097" y="707794"/>
                      <a:pt x="5454481" y="769073"/>
                      <a:pt x="5400865" y="830868"/>
                    </a:cubicBezTo>
                    <a:cubicBezTo>
                      <a:pt x="5374053" y="861761"/>
                      <a:pt x="5340220" y="887038"/>
                      <a:pt x="5313091" y="904592"/>
                    </a:cubicBezTo>
                    <a:lnTo>
                      <a:pt x="5312365" y="905025"/>
                    </a:lnTo>
                    <a:lnTo>
                      <a:pt x="5323379" y="909017"/>
                    </a:lnTo>
                    <a:cubicBezTo>
                      <a:pt x="5343319" y="917109"/>
                      <a:pt x="5364225" y="926621"/>
                      <a:pt x="5384525" y="937602"/>
                    </a:cubicBezTo>
                    <a:cubicBezTo>
                      <a:pt x="5445424" y="970151"/>
                      <a:pt x="5483628" y="1006729"/>
                      <a:pt x="5498924" y="1022984"/>
                    </a:cubicBezTo>
                    <a:lnTo>
                      <a:pt x="5500621" y="1024887"/>
                    </a:lnTo>
                    <a:lnTo>
                      <a:pt x="5498296" y="1006045"/>
                    </a:lnTo>
                    <a:cubicBezTo>
                      <a:pt x="5497929" y="1001433"/>
                      <a:pt x="5497897" y="998880"/>
                      <a:pt x="5497897" y="998880"/>
                    </a:cubicBezTo>
                    <a:cubicBezTo>
                      <a:pt x="5497897" y="998880"/>
                      <a:pt x="5530579" y="1038710"/>
                      <a:pt x="5551006" y="1088756"/>
                    </a:cubicBezTo>
                    <a:cubicBezTo>
                      <a:pt x="5571432" y="1138803"/>
                      <a:pt x="5571948" y="1179656"/>
                      <a:pt x="5571948" y="1179656"/>
                    </a:cubicBezTo>
                    <a:cubicBezTo>
                      <a:pt x="5571948" y="1179656"/>
                      <a:pt x="5539257" y="1139827"/>
                      <a:pt x="5518831" y="1089780"/>
                    </a:cubicBezTo>
                    <a:cubicBezTo>
                      <a:pt x="5513724" y="1077268"/>
                      <a:pt x="5509863" y="1065331"/>
                      <a:pt x="5506943" y="1054463"/>
                    </a:cubicBezTo>
                    <a:lnTo>
                      <a:pt x="5501738" y="1030350"/>
                    </a:lnTo>
                    <a:lnTo>
                      <a:pt x="5491104" y="1027685"/>
                    </a:lnTo>
                    <a:cubicBezTo>
                      <a:pt x="5461732" y="1019881"/>
                      <a:pt x="5395377" y="1000156"/>
                      <a:pt x="5334478" y="967213"/>
                    </a:cubicBezTo>
                    <a:cubicBezTo>
                      <a:pt x="5314179" y="956362"/>
                      <a:pt x="5296401" y="945063"/>
                      <a:pt x="5281152" y="934219"/>
                    </a:cubicBezTo>
                    <a:lnTo>
                      <a:pt x="5273246" y="927947"/>
                    </a:lnTo>
                    <a:lnTo>
                      <a:pt x="5265535" y="931976"/>
                    </a:lnTo>
                    <a:lnTo>
                      <a:pt x="5266998" y="922990"/>
                    </a:lnTo>
                    <a:lnTo>
                      <a:pt x="5243004" y="903955"/>
                    </a:lnTo>
                    <a:cubicBezTo>
                      <a:pt x="5232822" y="894923"/>
                      <a:pt x="5225178" y="887247"/>
                      <a:pt x="5220079" y="881829"/>
                    </a:cubicBezTo>
                    <a:lnTo>
                      <a:pt x="5215112" y="876261"/>
                    </a:lnTo>
                    <a:lnTo>
                      <a:pt x="5189470" y="901095"/>
                    </a:lnTo>
                    <a:lnTo>
                      <a:pt x="5161770" y="921586"/>
                    </a:lnTo>
                    <a:lnTo>
                      <a:pt x="5216269" y="942523"/>
                    </a:lnTo>
                    <a:cubicBezTo>
                      <a:pt x="5239009" y="952122"/>
                      <a:pt x="5262978" y="963261"/>
                      <a:pt x="5286469" y="975900"/>
                    </a:cubicBezTo>
                    <a:cubicBezTo>
                      <a:pt x="5380946" y="1026454"/>
                      <a:pt x="5432524" y="1082117"/>
                      <a:pt x="5432524" y="1082117"/>
                    </a:cubicBezTo>
                    <a:cubicBezTo>
                      <a:pt x="5432524" y="1082117"/>
                      <a:pt x="5330899" y="1055567"/>
                      <a:pt x="5236938" y="1005004"/>
                    </a:cubicBezTo>
                    <a:cubicBezTo>
                      <a:pt x="5213319" y="992366"/>
                      <a:pt x="5192381" y="979408"/>
                      <a:pt x="5174259" y="967080"/>
                    </a:cubicBezTo>
                    <a:lnTo>
                      <a:pt x="5136216" y="938706"/>
                    </a:lnTo>
                    <a:lnTo>
                      <a:pt x="5120257" y="948494"/>
                    </a:lnTo>
                    <a:cubicBezTo>
                      <a:pt x="5112749" y="952723"/>
                      <a:pt x="5108248" y="954958"/>
                      <a:pt x="5108248" y="954958"/>
                    </a:cubicBezTo>
                    <a:cubicBezTo>
                      <a:pt x="5108248" y="954958"/>
                      <a:pt x="5108631" y="951543"/>
                      <a:pt x="5109963" y="945550"/>
                    </a:cubicBezTo>
                    <a:lnTo>
                      <a:pt x="5116785" y="922658"/>
                    </a:lnTo>
                    <a:lnTo>
                      <a:pt x="5100418" y="908274"/>
                    </a:lnTo>
                    <a:cubicBezTo>
                      <a:pt x="5094107" y="902266"/>
                      <a:pt x="5090883" y="898787"/>
                      <a:pt x="5090883" y="898787"/>
                    </a:cubicBezTo>
                    <a:cubicBezTo>
                      <a:pt x="5090883" y="898787"/>
                      <a:pt x="5097235" y="900447"/>
                      <a:pt x="5108230" y="903727"/>
                    </a:cubicBezTo>
                    <a:lnTo>
                      <a:pt x="5123054" y="908533"/>
                    </a:lnTo>
                    <a:lnTo>
                      <a:pt x="5133883" y="885373"/>
                    </a:lnTo>
                    <a:cubicBezTo>
                      <a:pt x="5141279" y="872423"/>
                      <a:pt x="5150759" y="858571"/>
                      <a:pt x="5162888" y="844655"/>
                    </a:cubicBezTo>
                    <a:cubicBezTo>
                      <a:pt x="5211404" y="788476"/>
                      <a:pt x="5283408" y="752732"/>
                      <a:pt x="5283408" y="752732"/>
                    </a:cubicBezTo>
                    <a:cubicBezTo>
                      <a:pt x="5283408" y="752732"/>
                      <a:pt x="5277285" y="806864"/>
                      <a:pt x="5228769" y="863035"/>
                    </a:cubicBezTo>
                    <a:lnTo>
                      <a:pt x="5217028" y="874405"/>
                    </a:lnTo>
                    <a:lnTo>
                      <a:pt x="5227899" y="877130"/>
                    </a:lnTo>
                    <a:cubicBezTo>
                      <a:pt x="5237690" y="879731"/>
                      <a:pt x="5251590" y="883657"/>
                      <a:pt x="5268027" y="888956"/>
                    </a:cubicBezTo>
                    <a:lnTo>
                      <a:pt x="5275868" y="891798"/>
                    </a:lnTo>
                    <a:lnTo>
                      <a:pt x="5292897" y="854202"/>
                    </a:lnTo>
                    <a:cubicBezTo>
                      <a:pt x="5300964" y="839767"/>
                      <a:pt x="5311370" y="824351"/>
                      <a:pt x="5324776" y="808902"/>
                    </a:cubicBezTo>
                    <a:cubicBezTo>
                      <a:pt x="5378392" y="747116"/>
                      <a:pt x="5460097" y="707794"/>
                      <a:pt x="5460097" y="707794"/>
                    </a:cubicBezTo>
                    <a:close/>
                    <a:moveTo>
                      <a:pt x="4469912" y="690945"/>
                    </a:moveTo>
                    <a:cubicBezTo>
                      <a:pt x="4469912" y="690945"/>
                      <a:pt x="4508210" y="746608"/>
                      <a:pt x="4520466" y="820143"/>
                    </a:cubicBezTo>
                    <a:cubicBezTo>
                      <a:pt x="4526594" y="856911"/>
                      <a:pt x="4525189" y="891126"/>
                      <a:pt x="4522253" y="916149"/>
                    </a:cubicBezTo>
                    <a:lnTo>
                      <a:pt x="4522035" y="917504"/>
                    </a:lnTo>
                    <a:lnTo>
                      <a:pt x="4530869" y="916993"/>
                    </a:lnTo>
                    <a:cubicBezTo>
                      <a:pt x="4547147" y="917136"/>
                      <a:pt x="4564893" y="918190"/>
                      <a:pt x="4583276" y="920744"/>
                    </a:cubicBezTo>
                    <a:cubicBezTo>
                      <a:pt x="4656811" y="930962"/>
                      <a:pt x="4712474" y="961090"/>
                      <a:pt x="4712474" y="961090"/>
                    </a:cubicBezTo>
                    <a:cubicBezTo>
                      <a:pt x="4712474" y="961090"/>
                      <a:pt x="4649157" y="974877"/>
                      <a:pt x="4575613" y="964659"/>
                    </a:cubicBezTo>
                    <a:lnTo>
                      <a:pt x="4516661" y="949311"/>
                    </a:lnTo>
                    <a:lnTo>
                      <a:pt x="4514849" y="957004"/>
                    </a:lnTo>
                    <a:lnTo>
                      <a:pt x="4508728" y="947246"/>
                    </a:lnTo>
                    <a:lnTo>
                      <a:pt x="4483439" y="940662"/>
                    </a:lnTo>
                    <a:cubicBezTo>
                      <a:pt x="4471885" y="936258"/>
                      <a:pt x="4462629" y="932173"/>
                      <a:pt x="4456262" y="929189"/>
                    </a:cubicBezTo>
                    <a:lnTo>
                      <a:pt x="4449877" y="926033"/>
                    </a:lnTo>
                    <a:lnTo>
                      <a:pt x="4452642" y="957338"/>
                    </a:lnTo>
                    <a:lnTo>
                      <a:pt x="4451399" y="985207"/>
                    </a:lnTo>
                    <a:lnTo>
                      <a:pt x="4494988" y="984000"/>
                    </a:lnTo>
                    <a:cubicBezTo>
                      <a:pt x="4513828" y="984574"/>
                      <a:pt x="4534383" y="986106"/>
                      <a:pt x="4555703" y="989170"/>
                    </a:cubicBezTo>
                    <a:cubicBezTo>
                      <a:pt x="4640978" y="1000919"/>
                      <a:pt x="4706351" y="1032070"/>
                      <a:pt x="4706351" y="1032070"/>
                    </a:cubicBezTo>
                    <a:cubicBezTo>
                      <a:pt x="4706351" y="1032070"/>
                      <a:pt x="4633323" y="1044326"/>
                      <a:pt x="4548040" y="1032070"/>
                    </a:cubicBezTo>
                    <a:lnTo>
                      <a:pt x="4449229" y="1008261"/>
                    </a:lnTo>
                    <a:lnTo>
                      <a:pt x="4447023" y="1023634"/>
                    </a:lnTo>
                    <a:cubicBezTo>
                      <a:pt x="4445810" y="1030034"/>
                      <a:pt x="4444885" y="1033610"/>
                      <a:pt x="4444885" y="1033610"/>
                    </a:cubicBezTo>
                    <a:cubicBezTo>
                      <a:pt x="4444885" y="1033610"/>
                      <a:pt x="4442810" y="1030449"/>
                      <a:pt x="4439523" y="1024672"/>
                    </a:cubicBezTo>
                    <a:lnTo>
                      <a:pt x="4427497" y="1001221"/>
                    </a:lnTo>
                    <a:lnTo>
                      <a:pt x="4408938" y="994221"/>
                    </a:lnTo>
                    <a:cubicBezTo>
                      <a:pt x="4401478" y="991117"/>
                      <a:pt x="4397392" y="989170"/>
                      <a:pt x="4397392" y="989170"/>
                    </a:cubicBezTo>
                    <a:lnTo>
                      <a:pt x="4421450" y="986354"/>
                    </a:lnTo>
                    <a:lnTo>
                      <a:pt x="4412142" y="962940"/>
                    </a:lnTo>
                    <a:cubicBezTo>
                      <a:pt x="4407451" y="948864"/>
                      <a:pt x="4403271" y="933256"/>
                      <a:pt x="4400463" y="916659"/>
                    </a:cubicBezTo>
                    <a:cubicBezTo>
                      <a:pt x="4389222" y="850271"/>
                      <a:pt x="4404032" y="793077"/>
                      <a:pt x="4404032" y="793077"/>
                    </a:cubicBezTo>
                    <a:cubicBezTo>
                      <a:pt x="4404032" y="793077"/>
                      <a:pt x="4437230" y="843631"/>
                      <a:pt x="4448463" y="910019"/>
                    </a:cubicBezTo>
                    <a:lnTo>
                      <a:pt x="4449680" y="923800"/>
                    </a:lnTo>
                    <a:lnTo>
                      <a:pt x="4470330" y="920496"/>
                    </a:lnTo>
                    <a:lnTo>
                      <a:pt x="4493818" y="919137"/>
                    </a:lnTo>
                    <a:lnTo>
                      <a:pt x="4477358" y="879016"/>
                    </a:lnTo>
                    <a:cubicBezTo>
                      <a:pt x="4472043" y="863457"/>
                      <a:pt x="4467351" y="846190"/>
                      <a:pt x="4464287" y="827806"/>
                    </a:cubicBezTo>
                    <a:cubicBezTo>
                      <a:pt x="4452031" y="754271"/>
                      <a:pt x="4469912" y="690945"/>
                      <a:pt x="4469912" y="690945"/>
                    </a:cubicBezTo>
                    <a:close/>
                    <a:moveTo>
                      <a:pt x="2374126" y="682775"/>
                    </a:moveTo>
                    <a:cubicBezTo>
                      <a:pt x="2374126" y="682775"/>
                      <a:pt x="2437609" y="692543"/>
                      <a:pt x="2508992" y="718108"/>
                    </a:cubicBezTo>
                    <a:lnTo>
                      <a:pt x="2569439" y="744194"/>
                    </a:lnTo>
                    <a:lnTo>
                      <a:pt x="2542392" y="720816"/>
                    </a:lnTo>
                    <a:cubicBezTo>
                      <a:pt x="2520818" y="699239"/>
                      <a:pt x="2510985" y="683790"/>
                      <a:pt x="2510985" y="683790"/>
                    </a:cubicBezTo>
                    <a:cubicBezTo>
                      <a:pt x="2510985" y="683790"/>
                      <a:pt x="2623839" y="701155"/>
                      <a:pt x="2717805" y="750178"/>
                    </a:cubicBezTo>
                    <a:cubicBezTo>
                      <a:pt x="2811775" y="799201"/>
                      <a:pt x="2851096" y="860997"/>
                      <a:pt x="2851096" y="860997"/>
                    </a:cubicBezTo>
                    <a:lnTo>
                      <a:pt x="2824106" y="855634"/>
                    </a:lnTo>
                    <a:lnTo>
                      <a:pt x="2808840" y="880404"/>
                    </a:lnTo>
                    <a:cubicBezTo>
                      <a:pt x="2794539" y="901214"/>
                      <a:pt x="2771942" y="928919"/>
                      <a:pt x="2738749" y="956497"/>
                    </a:cubicBezTo>
                    <a:cubicBezTo>
                      <a:pt x="2705555" y="984070"/>
                      <a:pt x="2667892" y="1006156"/>
                      <a:pt x="2638526" y="1021349"/>
                    </a:cubicBezTo>
                    <a:lnTo>
                      <a:pt x="2606721" y="1036665"/>
                    </a:lnTo>
                    <a:lnTo>
                      <a:pt x="2615413" y="1041602"/>
                    </a:lnTo>
                    <a:cubicBezTo>
                      <a:pt x="2624150" y="1047610"/>
                      <a:pt x="2632896" y="1054919"/>
                      <a:pt x="2640684" y="1063728"/>
                    </a:cubicBezTo>
                    <a:cubicBezTo>
                      <a:pt x="2664049" y="1090156"/>
                      <a:pt x="2671615" y="1122330"/>
                      <a:pt x="2673935" y="1136766"/>
                    </a:cubicBezTo>
                    <a:lnTo>
                      <a:pt x="2674275" y="1139453"/>
                    </a:lnTo>
                    <a:lnTo>
                      <a:pt x="2682182" y="1130506"/>
                    </a:lnTo>
                    <a:cubicBezTo>
                      <a:pt x="2696865" y="1115185"/>
                      <a:pt x="2707590" y="1106120"/>
                      <a:pt x="2707590" y="1106120"/>
                    </a:cubicBezTo>
                    <a:cubicBezTo>
                      <a:pt x="2707590" y="1106120"/>
                      <a:pt x="2698397" y="1151058"/>
                      <a:pt x="2666222" y="1201105"/>
                    </a:cubicBezTo>
                    <a:cubicBezTo>
                      <a:pt x="2634560" y="1251152"/>
                      <a:pt x="2591661" y="1287412"/>
                      <a:pt x="2591661" y="1287412"/>
                    </a:cubicBezTo>
                    <a:cubicBezTo>
                      <a:pt x="2591661" y="1287412"/>
                      <a:pt x="2600855" y="1242465"/>
                      <a:pt x="2633020" y="1192427"/>
                    </a:cubicBezTo>
                    <a:cubicBezTo>
                      <a:pt x="2640937" y="1179915"/>
                      <a:pt x="2649557" y="1168265"/>
                      <a:pt x="2658032" y="1157828"/>
                    </a:cubicBezTo>
                    <a:lnTo>
                      <a:pt x="2671120" y="1143022"/>
                    </a:lnTo>
                    <a:lnTo>
                      <a:pt x="2647771" y="1134394"/>
                    </a:lnTo>
                    <a:cubicBezTo>
                      <a:pt x="2632257" y="1127179"/>
                      <a:pt x="2612854" y="1115559"/>
                      <a:pt x="2597279" y="1097941"/>
                    </a:cubicBezTo>
                    <a:cubicBezTo>
                      <a:pt x="2566128" y="1062713"/>
                      <a:pt x="2563067" y="1017259"/>
                      <a:pt x="2563067" y="1017259"/>
                    </a:cubicBezTo>
                    <a:cubicBezTo>
                      <a:pt x="2563067" y="1017259"/>
                      <a:pt x="2574683" y="1020067"/>
                      <a:pt x="2590193" y="1027280"/>
                    </a:cubicBezTo>
                    <a:lnTo>
                      <a:pt x="2595755" y="1030438"/>
                    </a:lnTo>
                    <a:lnTo>
                      <a:pt x="2599194" y="1024321"/>
                    </a:lnTo>
                    <a:cubicBezTo>
                      <a:pt x="2606914" y="1011628"/>
                      <a:pt x="2618977" y="994069"/>
                      <a:pt x="2636357" y="974607"/>
                    </a:cubicBezTo>
                    <a:lnTo>
                      <a:pt x="2648652" y="962765"/>
                    </a:lnTo>
                    <a:lnTo>
                      <a:pt x="2587349" y="991915"/>
                    </a:lnTo>
                    <a:cubicBezTo>
                      <a:pt x="2519128" y="1020714"/>
                      <a:pt x="2461964" y="1035648"/>
                      <a:pt x="2461964" y="1035648"/>
                    </a:cubicBezTo>
                    <a:cubicBezTo>
                      <a:pt x="2461964" y="1035648"/>
                      <a:pt x="2513540" y="979985"/>
                      <a:pt x="2608017" y="929431"/>
                    </a:cubicBezTo>
                    <a:cubicBezTo>
                      <a:pt x="2701981" y="878877"/>
                      <a:pt x="2803605" y="852318"/>
                      <a:pt x="2803605" y="852318"/>
                    </a:cubicBezTo>
                    <a:lnTo>
                      <a:pt x="2794132" y="861742"/>
                    </a:lnTo>
                    <a:lnTo>
                      <a:pt x="2811869" y="853203"/>
                    </a:lnTo>
                    <a:lnTo>
                      <a:pt x="2810431" y="852917"/>
                    </a:lnTo>
                    <a:cubicBezTo>
                      <a:pt x="2785635" y="847280"/>
                      <a:pt x="2751920" y="838446"/>
                      <a:pt x="2716227" y="825664"/>
                    </a:cubicBezTo>
                    <a:lnTo>
                      <a:pt x="2655782" y="799578"/>
                    </a:lnTo>
                    <a:lnTo>
                      <a:pt x="2682831" y="822956"/>
                    </a:lnTo>
                    <a:cubicBezTo>
                      <a:pt x="2704407" y="844533"/>
                      <a:pt x="2714237" y="859982"/>
                      <a:pt x="2714237" y="859982"/>
                    </a:cubicBezTo>
                    <a:cubicBezTo>
                      <a:pt x="2714237" y="859982"/>
                      <a:pt x="2601377" y="842617"/>
                      <a:pt x="2507418" y="793594"/>
                    </a:cubicBezTo>
                    <a:cubicBezTo>
                      <a:pt x="2413449" y="744562"/>
                      <a:pt x="2374126" y="682775"/>
                      <a:pt x="2374126" y="682775"/>
                    </a:cubicBezTo>
                    <a:close/>
                    <a:moveTo>
                      <a:pt x="6151560" y="671027"/>
                    </a:moveTo>
                    <a:cubicBezTo>
                      <a:pt x="6151560" y="671027"/>
                      <a:pt x="6112238" y="732822"/>
                      <a:pt x="6018268" y="781846"/>
                    </a:cubicBezTo>
                    <a:cubicBezTo>
                      <a:pt x="5924306" y="830869"/>
                      <a:pt x="5811449" y="848234"/>
                      <a:pt x="5811449" y="848234"/>
                    </a:cubicBezTo>
                    <a:cubicBezTo>
                      <a:pt x="5811449" y="848234"/>
                      <a:pt x="5821280" y="832785"/>
                      <a:pt x="5842855" y="811208"/>
                    </a:cubicBezTo>
                    <a:lnTo>
                      <a:pt x="5869884" y="787845"/>
                    </a:lnTo>
                    <a:lnTo>
                      <a:pt x="5809455" y="813924"/>
                    </a:lnTo>
                    <a:cubicBezTo>
                      <a:pt x="5773762" y="826706"/>
                      <a:pt x="5740046" y="835540"/>
                      <a:pt x="5715252" y="841177"/>
                    </a:cubicBezTo>
                    <a:lnTo>
                      <a:pt x="5713825" y="841461"/>
                    </a:lnTo>
                    <a:lnTo>
                      <a:pt x="5731557" y="849999"/>
                    </a:lnTo>
                    <a:lnTo>
                      <a:pt x="5722080" y="840570"/>
                    </a:lnTo>
                    <a:cubicBezTo>
                      <a:pt x="5722080" y="840570"/>
                      <a:pt x="5823705" y="867129"/>
                      <a:pt x="5917666" y="917683"/>
                    </a:cubicBezTo>
                    <a:cubicBezTo>
                      <a:pt x="6012143" y="968237"/>
                      <a:pt x="6063721" y="1023900"/>
                      <a:pt x="6063721" y="1023900"/>
                    </a:cubicBezTo>
                    <a:cubicBezTo>
                      <a:pt x="6063721" y="1023900"/>
                      <a:pt x="6006557" y="1008966"/>
                      <a:pt x="5938335" y="980167"/>
                    </a:cubicBezTo>
                    <a:lnTo>
                      <a:pt x="5877030" y="951017"/>
                    </a:lnTo>
                    <a:lnTo>
                      <a:pt x="5889324" y="962859"/>
                    </a:lnTo>
                    <a:cubicBezTo>
                      <a:pt x="5906703" y="982321"/>
                      <a:pt x="5918769" y="999880"/>
                      <a:pt x="5926489" y="1012573"/>
                    </a:cubicBezTo>
                    <a:lnTo>
                      <a:pt x="5929928" y="1018691"/>
                    </a:lnTo>
                    <a:lnTo>
                      <a:pt x="5935476" y="1015541"/>
                    </a:lnTo>
                    <a:cubicBezTo>
                      <a:pt x="5950987" y="1008328"/>
                      <a:pt x="5962604" y="1005520"/>
                      <a:pt x="5962604" y="1005520"/>
                    </a:cubicBezTo>
                    <a:cubicBezTo>
                      <a:pt x="5962604" y="1005520"/>
                      <a:pt x="5959542" y="1050974"/>
                      <a:pt x="5928391" y="1086211"/>
                    </a:cubicBezTo>
                    <a:cubicBezTo>
                      <a:pt x="5912816" y="1103829"/>
                      <a:pt x="5893411" y="1115447"/>
                      <a:pt x="5877900" y="1122659"/>
                    </a:cubicBezTo>
                    <a:lnTo>
                      <a:pt x="5854561" y="1131280"/>
                    </a:lnTo>
                    <a:lnTo>
                      <a:pt x="5867641" y="1146081"/>
                    </a:lnTo>
                    <a:cubicBezTo>
                      <a:pt x="5876115" y="1156518"/>
                      <a:pt x="5884732" y="1168168"/>
                      <a:pt x="5892647" y="1180680"/>
                    </a:cubicBezTo>
                    <a:cubicBezTo>
                      <a:pt x="5924822" y="1230718"/>
                      <a:pt x="5934016" y="1275665"/>
                      <a:pt x="5934016" y="1275665"/>
                    </a:cubicBezTo>
                    <a:cubicBezTo>
                      <a:pt x="5934016" y="1275665"/>
                      <a:pt x="5891116" y="1239405"/>
                      <a:pt x="5859449" y="1189358"/>
                    </a:cubicBezTo>
                    <a:cubicBezTo>
                      <a:pt x="5827282" y="1139311"/>
                      <a:pt x="5818088" y="1094373"/>
                      <a:pt x="5818088" y="1094373"/>
                    </a:cubicBezTo>
                    <a:cubicBezTo>
                      <a:pt x="5818088" y="1094373"/>
                      <a:pt x="5828813" y="1103438"/>
                      <a:pt x="5843496" y="1118759"/>
                    </a:cubicBezTo>
                    <a:lnTo>
                      <a:pt x="5851399" y="1127702"/>
                    </a:lnTo>
                    <a:lnTo>
                      <a:pt x="5851736" y="1125027"/>
                    </a:lnTo>
                    <a:cubicBezTo>
                      <a:pt x="5854058" y="1110592"/>
                      <a:pt x="5861621" y="1078417"/>
                      <a:pt x="5884984" y="1051989"/>
                    </a:cubicBezTo>
                    <a:cubicBezTo>
                      <a:pt x="5892772" y="1043180"/>
                      <a:pt x="5901517" y="1035871"/>
                      <a:pt x="5910254" y="1029863"/>
                    </a:cubicBezTo>
                    <a:lnTo>
                      <a:pt x="5918963" y="1024917"/>
                    </a:lnTo>
                    <a:lnTo>
                      <a:pt x="5887152" y="1009601"/>
                    </a:lnTo>
                    <a:cubicBezTo>
                      <a:pt x="5857786" y="994408"/>
                      <a:pt x="5820122" y="972322"/>
                      <a:pt x="5786929" y="944748"/>
                    </a:cubicBezTo>
                    <a:cubicBezTo>
                      <a:pt x="5753739" y="917170"/>
                      <a:pt x="5731143" y="889466"/>
                      <a:pt x="5716845" y="868656"/>
                    </a:cubicBezTo>
                    <a:lnTo>
                      <a:pt x="5701582" y="843893"/>
                    </a:lnTo>
                    <a:lnTo>
                      <a:pt x="5674588" y="849257"/>
                    </a:lnTo>
                    <a:cubicBezTo>
                      <a:pt x="5674588" y="849257"/>
                      <a:pt x="5713910" y="787461"/>
                      <a:pt x="5807880" y="738438"/>
                    </a:cubicBezTo>
                    <a:cubicBezTo>
                      <a:pt x="5901841" y="689415"/>
                      <a:pt x="6014698" y="672050"/>
                      <a:pt x="6014698" y="672050"/>
                    </a:cubicBezTo>
                    <a:cubicBezTo>
                      <a:pt x="6014698" y="672050"/>
                      <a:pt x="6004868" y="687499"/>
                      <a:pt x="5983292" y="709076"/>
                    </a:cubicBezTo>
                    <a:lnTo>
                      <a:pt x="5956264" y="732438"/>
                    </a:lnTo>
                    <a:lnTo>
                      <a:pt x="6016689" y="706360"/>
                    </a:lnTo>
                    <a:cubicBezTo>
                      <a:pt x="6088073" y="680795"/>
                      <a:pt x="6151560" y="671027"/>
                      <a:pt x="6151560" y="671027"/>
                    </a:cubicBezTo>
                    <a:close/>
                    <a:moveTo>
                      <a:pt x="1288429" y="664894"/>
                    </a:moveTo>
                    <a:cubicBezTo>
                      <a:pt x="1288429" y="664894"/>
                      <a:pt x="1370134" y="704216"/>
                      <a:pt x="1423759" y="766003"/>
                    </a:cubicBezTo>
                    <a:cubicBezTo>
                      <a:pt x="1437163" y="781451"/>
                      <a:pt x="1447568" y="796868"/>
                      <a:pt x="1455633" y="811303"/>
                    </a:cubicBezTo>
                    <a:lnTo>
                      <a:pt x="1472661" y="848901"/>
                    </a:lnTo>
                    <a:lnTo>
                      <a:pt x="1480509" y="846056"/>
                    </a:lnTo>
                    <a:cubicBezTo>
                      <a:pt x="1496947" y="840757"/>
                      <a:pt x="1510847" y="836831"/>
                      <a:pt x="1520637" y="834230"/>
                    </a:cubicBezTo>
                    <a:lnTo>
                      <a:pt x="1531077" y="831613"/>
                    </a:lnTo>
                    <a:lnTo>
                      <a:pt x="1519759" y="820651"/>
                    </a:lnTo>
                    <a:cubicBezTo>
                      <a:pt x="1471243" y="764988"/>
                      <a:pt x="1465121" y="710348"/>
                      <a:pt x="1465121" y="710348"/>
                    </a:cubicBezTo>
                    <a:cubicBezTo>
                      <a:pt x="1465121" y="710348"/>
                      <a:pt x="1537124" y="746092"/>
                      <a:pt x="1585639" y="802271"/>
                    </a:cubicBezTo>
                    <a:cubicBezTo>
                      <a:pt x="1597769" y="816187"/>
                      <a:pt x="1607247" y="830039"/>
                      <a:pt x="1614645" y="842989"/>
                    </a:cubicBezTo>
                    <a:lnTo>
                      <a:pt x="1625264" y="865703"/>
                    </a:lnTo>
                    <a:lnTo>
                      <a:pt x="1640302" y="860827"/>
                    </a:lnTo>
                    <a:cubicBezTo>
                      <a:pt x="1651298" y="857547"/>
                      <a:pt x="1657650" y="855887"/>
                      <a:pt x="1657650" y="855887"/>
                    </a:cubicBezTo>
                    <a:cubicBezTo>
                      <a:pt x="1657650" y="855887"/>
                      <a:pt x="1654426" y="859366"/>
                      <a:pt x="1648114" y="865374"/>
                    </a:cubicBezTo>
                    <a:lnTo>
                      <a:pt x="1631622" y="879870"/>
                    </a:lnTo>
                    <a:lnTo>
                      <a:pt x="1638563" y="903167"/>
                    </a:lnTo>
                    <a:cubicBezTo>
                      <a:pt x="1639896" y="909159"/>
                      <a:pt x="1640277" y="912574"/>
                      <a:pt x="1640277" y="912574"/>
                    </a:cubicBezTo>
                    <a:cubicBezTo>
                      <a:pt x="1640277" y="912574"/>
                      <a:pt x="1635778" y="910340"/>
                      <a:pt x="1628271" y="906111"/>
                    </a:cubicBezTo>
                    <a:lnTo>
                      <a:pt x="1611934" y="896094"/>
                    </a:lnTo>
                    <a:lnTo>
                      <a:pt x="1574276" y="924180"/>
                    </a:lnTo>
                    <a:lnTo>
                      <a:pt x="1553251" y="936901"/>
                    </a:lnTo>
                    <a:lnTo>
                      <a:pt x="1580916" y="945069"/>
                    </a:lnTo>
                    <a:lnTo>
                      <a:pt x="1603203" y="954406"/>
                    </a:lnTo>
                    <a:lnTo>
                      <a:pt x="1630577" y="937593"/>
                    </a:lnTo>
                    <a:cubicBezTo>
                      <a:pt x="1652152" y="925975"/>
                      <a:pt x="1674274" y="915826"/>
                      <a:pt x="1695316" y="907137"/>
                    </a:cubicBezTo>
                    <a:lnTo>
                      <a:pt x="1738764" y="890961"/>
                    </a:lnTo>
                    <a:lnTo>
                      <a:pt x="1724161" y="881296"/>
                    </a:lnTo>
                    <a:cubicBezTo>
                      <a:pt x="1697477" y="862402"/>
                      <a:pt x="1663770" y="835465"/>
                      <a:pt x="1635685" y="803294"/>
                    </a:cubicBezTo>
                    <a:cubicBezTo>
                      <a:pt x="1579507" y="738437"/>
                      <a:pt x="1566744" y="676642"/>
                      <a:pt x="1566744" y="676642"/>
                    </a:cubicBezTo>
                    <a:cubicBezTo>
                      <a:pt x="1566744" y="676642"/>
                      <a:pt x="1645384" y="720049"/>
                      <a:pt x="1701567" y="784399"/>
                    </a:cubicBezTo>
                    <a:cubicBezTo>
                      <a:pt x="1729650" y="816823"/>
                      <a:pt x="1746886" y="848484"/>
                      <a:pt x="1757100" y="872039"/>
                    </a:cubicBezTo>
                    <a:lnTo>
                      <a:pt x="1761209" y="883091"/>
                    </a:lnTo>
                    <a:lnTo>
                      <a:pt x="1795679" y="872460"/>
                    </a:lnTo>
                    <a:cubicBezTo>
                      <a:pt x="1805932" y="869579"/>
                      <a:pt x="1811869" y="868143"/>
                      <a:pt x="1811869" y="868143"/>
                    </a:cubicBezTo>
                    <a:cubicBezTo>
                      <a:pt x="1811869" y="868143"/>
                      <a:pt x="1800505" y="881167"/>
                      <a:pt x="1778353" y="899999"/>
                    </a:cubicBezTo>
                    <a:lnTo>
                      <a:pt x="1769388" y="906889"/>
                    </a:lnTo>
                    <a:lnTo>
                      <a:pt x="1770507" y="911042"/>
                    </a:lnTo>
                    <a:lnTo>
                      <a:pt x="1766821" y="908862"/>
                    </a:lnTo>
                    <a:lnTo>
                      <a:pt x="1737110" y="931701"/>
                    </a:lnTo>
                    <a:lnTo>
                      <a:pt x="1706637" y="950417"/>
                    </a:lnTo>
                    <a:lnTo>
                      <a:pt x="1750603" y="963009"/>
                    </a:lnTo>
                    <a:lnTo>
                      <a:pt x="1761008" y="967463"/>
                    </a:lnTo>
                    <a:lnTo>
                      <a:pt x="1819856" y="939486"/>
                    </a:lnTo>
                    <a:lnTo>
                      <a:pt x="1816842" y="935768"/>
                    </a:lnTo>
                    <a:cubicBezTo>
                      <a:pt x="1813811" y="931467"/>
                      <a:pt x="1812375" y="928914"/>
                      <a:pt x="1812375" y="928914"/>
                    </a:cubicBezTo>
                    <a:lnTo>
                      <a:pt x="1834465" y="933181"/>
                    </a:lnTo>
                    <a:lnTo>
                      <a:pt x="1890260" y="911746"/>
                    </a:lnTo>
                    <a:lnTo>
                      <a:pt x="1894787" y="910278"/>
                    </a:lnTo>
                    <a:lnTo>
                      <a:pt x="1879474" y="900571"/>
                    </a:lnTo>
                    <a:cubicBezTo>
                      <a:pt x="1854387" y="883463"/>
                      <a:pt x="1822848" y="858949"/>
                      <a:pt x="1797058" y="829328"/>
                    </a:cubicBezTo>
                    <a:lnTo>
                      <a:pt x="1782027" y="808473"/>
                    </a:lnTo>
                    <a:lnTo>
                      <a:pt x="1777147" y="806864"/>
                    </a:lnTo>
                    <a:lnTo>
                      <a:pt x="1780808" y="806782"/>
                    </a:lnTo>
                    <a:lnTo>
                      <a:pt x="1765883" y="786067"/>
                    </a:lnTo>
                    <a:cubicBezTo>
                      <a:pt x="1741683" y="744848"/>
                      <a:pt x="1736802" y="712386"/>
                      <a:pt x="1736802" y="712386"/>
                    </a:cubicBezTo>
                    <a:cubicBezTo>
                      <a:pt x="1736802" y="712386"/>
                      <a:pt x="1778740" y="734219"/>
                      <a:pt x="1821472" y="770128"/>
                    </a:cubicBezTo>
                    <a:lnTo>
                      <a:pt x="1857927" y="805566"/>
                    </a:lnTo>
                    <a:lnTo>
                      <a:pt x="1923219" y="807514"/>
                    </a:lnTo>
                    <a:cubicBezTo>
                      <a:pt x="1951226" y="809070"/>
                      <a:pt x="1981673" y="811593"/>
                      <a:pt x="2013082" y="815551"/>
                    </a:cubicBezTo>
                    <a:cubicBezTo>
                      <a:pt x="2138703" y="831376"/>
                      <a:pt x="2231647" y="864574"/>
                      <a:pt x="2231647" y="864574"/>
                    </a:cubicBezTo>
                    <a:cubicBezTo>
                      <a:pt x="2231647" y="864574"/>
                      <a:pt x="2169603" y="868595"/>
                      <a:pt x="2085581" y="863925"/>
                    </a:cubicBezTo>
                    <a:lnTo>
                      <a:pt x="2032986" y="859221"/>
                    </a:lnTo>
                    <a:lnTo>
                      <a:pt x="2067202" y="866299"/>
                    </a:lnTo>
                    <a:cubicBezTo>
                      <a:pt x="2079779" y="869522"/>
                      <a:pt x="2094205" y="873751"/>
                      <a:pt x="2109192" y="879185"/>
                    </a:cubicBezTo>
                    <a:lnTo>
                      <a:pt x="2153211" y="898717"/>
                    </a:lnTo>
                    <a:lnTo>
                      <a:pt x="2180307" y="885834"/>
                    </a:lnTo>
                    <a:cubicBezTo>
                      <a:pt x="2248527" y="857036"/>
                      <a:pt x="2305689" y="842101"/>
                      <a:pt x="2305689" y="842101"/>
                    </a:cubicBezTo>
                    <a:cubicBezTo>
                      <a:pt x="2305689" y="842101"/>
                      <a:pt x="2276678" y="873412"/>
                      <a:pt x="2222315" y="910394"/>
                    </a:cubicBezTo>
                    <a:lnTo>
                      <a:pt x="2192741" y="928289"/>
                    </a:lnTo>
                    <a:lnTo>
                      <a:pt x="2212236" y="943078"/>
                    </a:lnTo>
                    <a:lnTo>
                      <a:pt x="2264328" y="911559"/>
                    </a:lnTo>
                    <a:cubicBezTo>
                      <a:pt x="2311310" y="886282"/>
                      <a:pt x="2360208" y="867004"/>
                      <a:pt x="2397363" y="854045"/>
                    </a:cubicBezTo>
                    <a:lnTo>
                      <a:pt x="2422617" y="845856"/>
                    </a:lnTo>
                    <a:lnTo>
                      <a:pt x="2377961" y="844143"/>
                    </a:lnTo>
                    <a:cubicBezTo>
                      <a:pt x="2335954" y="841718"/>
                      <a:pt x="2279146" y="836485"/>
                      <a:pt x="2219908" y="825252"/>
                    </a:cubicBezTo>
                    <a:cubicBezTo>
                      <a:pt x="2100920" y="802779"/>
                      <a:pt x="2017168" y="765504"/>
                      <a:pt x="2017168" y="765504"/>
                    </a:cubicBezTo>
                    <a:cubicBezTo>
                      <a:pt x="2017168" y="765504"/>
                      <a:pt x="2125941" y="763964"/>
                      <a:pt x="2244419" y="786438"/>
                    </a:cubicBezTo>
                    <a:cubicBezTo>
                      <a:pt x="2333662" y="803286"/>
                      <a:pt x="2403081" y="828470"/>
                      <a:pt x="2432210" y="840009"/>
                    </a:cubicBezTo>
                    <a:lnTo>
                      <a:pt x="2435920" y="841542"/>
                    </a:lnTo>
                    <a:lnTo>
                      <a:pt x="2442569" y="839386"/>
                    </a:lnTo>
                    <a:lnTo>
                      <a:pt x="2447879" y="837874"/>
                    </a:lnTo>
                    <a:lnTo>
                      <a:pt x="2434805" y="834927"/>
                    </a:lnTo>
                    <a:cubicBezTo>
                      <a:pt x="2409360" y="828056"/>
                      <a:pt x="2382678" y="819501"/>
                      <a:pt x="2356761" y="808903"/>
                    </a:cubicBezTo>
                    <a:cubicBezTo>
                      <a:pt x="2253088" y="766519"/>
                      <a:pt x="2201004" y="707794"/>
                      <a:pt x="2201004" y="707794"/>
                    </a:cubicBezTo>
                    <a:cubicBezTo>
                      <a:pt x="2201004" y="707794"/>
                      <a:pt x="2316924" y="717496"/>
                      <a:pt x="2420596" y="759879"/>
                    </a:cubicBezTo>
                    <a:cubicBezTo>
                      <a:pt x="2524259" y="802272"/>
                      <a:pt x="2576349" y="860997"/>
                      <a:pt x="2576349" y="860997"/>
                    </a:cubicBezTo>
                    <a:cubicBezTo>
                      <a:pt x="2576349" y="860997"/>
                      <a:pt x="2547368" y="858571"/>
                      <a:pt x="2505428" y="850847"/>
                    </a:cubicBezTo>
                    <a:lnTo>
                      <a:pt x="2454884" y="839453"/>
                    </a:lnTo>
                    <a:lnTo>
                      <a:pt x="2450382" y="843933"/>
                    </a:lnTo>
                    <a:cubicBezTo>
                      <a:pt x="2440914" y="852946"/>
                      <a:pt x="2424498" y="867649"/>
                      <a:pt x="2401593" y="884839"/>
                    </a:cubicBezTo>
                    <a:lnTo>
                      <a:pt x="2316716" y="938846"/>
                    </a:lnTo>
                    <a:lnTo>
                      <a:pt x="2313671" y="956808"/>
                    </a:lnTo>
                    <a:cubicBezTo>
                      <a:pt x="2309137" y="977171"/>
                      <a:pt x="2300328" y="1005258"/>
                      <a:pt x="2283221" y="1036156"/>
                    </a:cubicBezTo>
                    <a:cubicBezTo>
                      <a:pt x="2249009" y="1097942"/>
                      <a:pt x="2193853" y="1147482"/>
                      <a:pt x="2193853" y="1147482"/>
                    </a:cubicBezTo>
                    <a:cubicBezTo>
                      <a:pt x="2193853" y="1147482"/>
                      <a:pt x="2194877" y="1096927"/>
                      <a:pt x="2229089" y="1035132"/>
                    </a:cubicBezTo>
                    <a:cubicBezTo>
                      <a:pt x="2246197" y="1004239"/>
                      <a:pt x="2268538" y="976407"/>
                      <a:pt x="2286603" y="956299"/>
                    </a:cubicBezTo>
                    <a:lnTo>
                      <a:pt x="2291277" y="951401"/>
                    </a:lnTo>
                    <a:lnTo>
                      <a:pt x="2243661" y="974043"/>
                    </a:lnTo>
                    <a:lnTo>
                      <a:pt x="2230594" y="979064"/>
                    </a:lnTo>
                    <a:lnTo>
                      <a:pt x="2209038" y="1013727"/>
                    </a:lnTo>
                    <a:cubicBezTo>
                      <a:pt x="2199056" y="1028210"/>
                      <a:pt x="2187090" y="1043945"/>
                      <a:pt x="2172919" y="1060159"/>
                    </a:cubicBezTo>
                    <a:cubicBezTo>
                      <a:pt x="2116235" y="1125016"/>
                      <a:pt x="2046267" y="1173016"/>
                      <a:pt x="2046267" y="1173016"/>
                    </a:cubicBezTo>
                    <a:cubicBezTo>
                      <a:pt x="2046267" y="1173016"/>
                      <a:pt x="2067717" y="1115822"/>
                      <a:pt x="2124406" y="1050965"/>
                    </a:cubicBezTo>
                    <a:cubicBezTo>
                      <a:pt x="2138576" y="1034751"/>
                      <a:pt x="2153577" y="1019590"/>
                      <a:pt x="2168105" y="1005970"/>
                    </a:cubicBezTo>
                    <a:lnTo>
                      <a:pt x="2174759" y="1000150"/>
                    </a:lnTo>
                    <a:lnTo>
                      <a:pt x="2135623" y="1012838"/>
                    </a:lnTo>
                    <a:cubicBezTo>
                      <a:pt x="2124631" y="1016117"/>
                      <a:pt x="2118279" y="1017776"/>
                      <a:pt x="2118279" y="1017776"/>
                    </a:cubicBezTo>
                    <a:cubicBezTo>
                      <a:pt x="2118279" y="1017776"/>
                      <a:pt x="2131170" y="1003860"/>
                      <a:pt x="2155874" y="983625"/>
                    </a:cubicBezTo>
                    <a:lnTo>
                      <a:pt x="2185543" y="961497"/>
                    </a:lnTo>
                    <a:lnTo>
                      <a:pt x="2154932" y="952101"/>
                    </a:lnTo>
                    <a:lnTo>
                      <a:pt x="2153249" y="951355"/>
                    </a:lnTo>
                    <a:lnTo>
                      <a:pt x="2132061" y="961431"/>
                    </a:lnTo>
                    <a:lnTo>
                      <a:pt x="2129993" y="966735"/>
                    </a:lnTo>
                    <a:cubicBezTo>
                      <a:pt x="2128132" y="971164"/>
                      <a:pt x="2125500" y="977046"/>
                      <a:pt x="2122000" y="984073"/>
                    </a:cubicBezTo>
                    <a:lnTo>
                      <a:pt x="2113516" y="999612"/>
                    </a:lnTo>
                    <a:lnTo>
                      <a:pt x="2115716" y="1002458"/>
                    </a:lnTo>
                    <a:lnTo>
                      <a:pt x="2112378" y="1001689"/>
                    </a:lnTo>
                    <a:lnTo>
                      <a:pt x="2108782" y="1008279"/>
                    </a:lnTo>
                    <a:cubicBezTo>
                      <a:pt x="2098084" y="1026292"/>
                      <a:pt x="2083480" y="1047645"/>
                      <a:pt x="2064139" y="1069861"/>
                    </a:cubicBezTo>
                    <a:cubicBezTo>
                      <a:pt x="2012561" y="1129102"/>
                      <a:pt x="1946173" y="1172509"/>
                      <a:pt x="1946173" y="1172509"/>
                    </a:cubicBezTo>
                    <a:cubicBezTo>
                      <a:pt x="1946173" y="1172509"/>
                      <a:pt x="1964045" y="1119400"/>
                      <a:pt x="2015623" y="1060159"/>
                    </a:cubicBezTo>
                    <a:cubicBezTo>
                      <a:pt x="2028517" y="1045349"/>
                      <a:pt x="2042336" y="1031528"/>
                      <a:pt x="2055814" y="1019128"/>
                    </a:cubicBezTo>
                    <a:lnTo>
                      <a:pt x="2083955" y="995138"/>
                    </a:lnTo>
                    <a:lnTo>
                      <a:pt x="2070012" y="991925"/>
                    </a:lnTo>
                    <a:lnTo>
                      <a:pt x="2066110" y="990659"/>
                    </a:lnTo>
                    <a:lnTo>
                      <a:pt x="2026608" y="1005836"/>
                    </a:lnTo>
                    <a:lnTo>
                      <a:pt x="1997904" y="1015142"/>
                    </a:lnTo>
                    <a:lnTo>
                      <a:pt x="1997794" y="1015359"/>
                    </a:lnTo>
                    <a:lnTo>
                      <a:pt x="2011155" y="1031855"/>
                    </a:lnTo>
                    <a:cubicBezTo>
                      <a:pt x="2014187" y="1036156"/>
                      <a:pt x="2015623" y="1038709"/>
                      <a:pt x="2015623" y="1038709"/>
                    </a:cubicBezTo>
                    <a:lnTo>
                      <a:pt x="1987869" y="1033348"/>
                    </a:lnTo>
                    <a:lnTo>
                      <a:pt x="1967995" y="1065305"/>
                    </a:lnTo>
                    <a:cubicBezTo>
                      <a:pt x="1958013" y="1079788"/>
                      <a:pt x="1946044" y="1095523"/>
                      <a:pt x="1931872" y="1111737"/>
                    </a:cubicBezTo>
                    <a:cubicBezTo>
                      <a:pt x="1875194" y="1176594"/>
                      <a:pt x="1805228" y="1224594"/>
                      <a:pt x="1805228" y="1224594"/>
                    </a:cubicBezTo>
                    <a:cubicBezTo>
                      <a:pt x="1805228" y="1224594"/>
                      <a:pt x="1826678" y="1167400"/>
                      <a:pt x="1883356" y="1102543"/>
                    </a:cubicBezTo>
                    <a:cubicBezTo>
                      <a:pt x="1897528" y="1086329"/>
                      <a:pt x="1912530" y="1071168"/>
                      <a:pt x="1927060" y="1057548"/>
                    </a:cubicBezTo>
                    <a:lnTo>
                      <a:pt x="1961962" y="1027021"/>
                    </a:lnTo>
                    <a:lnTo>
                      <a:pt x="1934922" y="1018977"/>
                    </a:lnTo>
                    <a:lnTo>
                      <a:pt x="1888993" y="1051938"/>
                    </a:lnTo>
                    <a:lnTo>
                      <a:pt x="1881556" y="1056186"/>
                    </a:lnTo>
                    <a:lnTo>
                      <a:pt x="1881432" y="1056397"/>
                    </a:lnTo>
                    <a:lnTo>
                      <a:pt x="1885412" y="1062714"/>
                    </a:lnTo>
                    <a:lnTo>
                      <a:pt x="1878493" y="1061439"/>
                    </a:lnTo>
                    <a:lnTo>
                      <a:pt x="1873978" y="1069183"/>
                    </a:lnTo>
                    <a:cubicBezTo>
                      <a:pt x="1865719" y="1081702"/>
                      <a:pt x="1855665" y="1095267"/>
                      <a:pt x="1843536" y="1109183"/>
                    </a:cubicBezTo>
                    <a:cubicBezTo>
                      <a:pt x="1795018" y="1165353"/>
                      <a:pt x="1731184" y="1205698"/>
                      <a:pt x="1731184" y="1205698"/>
                    </a:cubicBezTo>
                    <a:cubicBezTo>
                      <a:pt x="1731184" y="1205698"/>
                      <a:pt x="1739801" y="1177837"/>
                      <a:pt x="1764576" y="1140206"/>
                    </a:cubicBezTo>
                    <a:lnTo>
                      <a:pt x="1793618" y="1101837"/>
                    </a:lnTo>
                    <a:lnTo>
                      <a:pt x="1788379" y="1104074"/>
                    </a:lnTo>
                    <a:cubicBezTo>
                      <a:pt x="1788379" y="1104074"/>
                      <a:pt x="1794636" y="1089903"/>
                      <a:pt x="1809382" y="1068773"/>
                    </a:cubicBezTo>
                    <a:lnTo>
                      <a:pt x="1824416" y="1049953"/>
                    </a:lnTo>
                    <a:lnTo>
                      <a:pt x="1794489" y="1041383"/>
                    </a:lnTo>
                    <a:lnTo>
                      <a:pt x="1753340" y="1023765"/>
                    </a:lnTo>
                    <a:lnTo>
                      <a:pt x="1736560" y="1031744"/>
                    </a:lnTo>
                    <a:lnTo>
                      <a:pt x="1707074" y="1043073"/>
                    </a:lnTo>
                    <a:lnTo>
                      <a:pt x="1714203" y="1056268"/>
                    </a:lnTo>
                    <a:cubicBezTo>
                      <a:pt x="1718160" y="1066002"/>
                      <a:pt x="1720491" y="1074380"/>
                      <a:pt x="1721831" y="1080324"/>
                    </a:cubicBezTo>
                    <a:lnTo>
                      <a:pt x="1722373" y="1083351"/>
                    </a:lnTo>
                    <a:lnTo>
                      <a:pt x="1735455" y="1072481"/>
                    </a:lnTo>
                    <a:cubicBezTo>
                      <a:pt x="1760159" y="1053522"/>
                      <a:pt x="1778159" y="1042287"/>
                      <a:pt x="1778159" y="1042287"/>
                    </a:cubicBezTo>
                    <a:cubicBezTo>
                      <a:pt x="1778159" y="1042287"/>
                      <a:pt x="1762842" y="1097950"/>
                      <a:pt x="1708712" y="1159745"/>
                    </a:cubicBezTo>
                    <a:cubicBezTo>
                      <a:pt x="1655086" y="1221532"/>
                      <a:pt x="1583083" y="1266470"/>
                      <a:pt x="1583083" y="1266470"/>
                    </a:cubicBezTo>
                    <a:cubicBezTo>
                      <a:pt x="1583083" y="1266470"/>
                      <a:pt x="1598409" y="1210807"/>
                      <a:pt x="1652531" y="1149020"/>
                    </a:cubicBezTo>
                    <a:cubicBezTo>
                      <a:pt x="1665938" y="1133572"/>
                      <a:pt x="1680494" y="1119176"/>
                      <a:pt x="1694785" y="1106273"/>
                    </a:cubicBezTo>
                    <a:lnTo>
                      <a:pt x="1716512" y="1088221"/>
                    </a:lnTo>
                    <a:lnTo>
                      <a:pt x="1710421" y="1086867"/>
                    </a:lnTo>
                    <a:cubicBezTo>
                      <a:pt x="1702235" y="1084849"/>
                      <a:pt x="1690776" y="1081706"/>
                      <a:pt x="1677691" y="1077206"/>
                    </a:cubicBezTo>
                    <a:lnTo>
                      <a:pt x="1647263" y="1064462"/>
                    </a:lnTo>
                    <a:lnTo>
                      <a:pt x="1628521" y="1070539"/>
                    </a:lnTo>
                    <a:lnTo>
                      <a:pt x="1625692" y="1071344"/>
                    </a:lnTo>
                    <a:lnTo>
                      <a:pt x="1637887" y="1083922"/>
                    </a:lnTo>
                    <a:lnTo>
                      <a:pt x="1649985" y="1077524"/>
                    </a:lnTo>
                    <a:cubicBezTo>
                      <a:pt x="1649985" y="1077524"/>
                      <a:pt x="1649857" y="1080716"/>
                      <a:pt x="1648932" y="1086350"/>
                    </a:cubicBezTo>
                    <a:lnTo>
                      <a:pt x="1646836" y="1094778"/>
                    </a:lnTo>
                    <a:lnTo>
                      <a:pt x="1646913" y="1094880"/>
                    </a:lnTo>
                    <a:lnTo>
                      <a:pt x="1646811" y="1094876"/>
                    </a:lnTo>
                    <a:lnTo>
                      <a:pt x="1643092" y="1109826"/>
                    </a:lnTo>
                    <a:cubicBezTo>
                      <a:pt x="1636709" y="1129360"/>
                      <a:pt x="1624455" y="1155660"/>
                      <a:pt x="1600963" y="1182726"/>
                    </a:cubicBezTo>
                    <a:cubicBezTo>
                      <a:pt x="1553978" y="1236850"/>
                      <a:pt x="1478913" y="1273617"/>
                      <a:pt x="1478913" y="1273617"/>
                    </a:cubicBezTo>
                    <a:cubicBezTo>
                      <a:pt x="1478913" y="1273617"/>
                      <a:pt x="1480951" y="1222556"/>
                      <a:pt x="1527936" y="1168424"/>
                    </a:cubicBezTo>
                    <a:cubicBezTo>
                      <a:pt x="1551427" y="1141358"/>
                      <a:pt x="1581941" y="1118633"/>
                      <a:pt x="1606581" y="1102674"/>
                    </a:cubicBezTo>
                    <a:lnTo>
                      <a:pt x="1621291" y="1093850"/>
                    </a:lnTo>
                    <a:lnTo>
                      <a:pt x="1592912" y="1092710"/>
                    </a:lnTo>
                    <a:cubicBezTo>
                      <a:pt x="1561252" y="1089902"/>
                      <a:pt x="1520272" y="1083648"/>
                      <a:pt x="1482997" y="1069861"/>
                    </a:cubicBezTo>
                    <a:cubicBezTo>
                      <a:pt x="1445971" y="1055816"/>
                      <a:pt x="1419672" y="1036921"/>
                      <a:pt x="1402627" y="1021537"/>
                    </a:cubicBezTo>
                    <a:lnTo>
                      <a:pt x="1394745" y="1013407"/>
                    </a:lnTo>
                    <a:lnTo>
                      <a:pt x="1378570" y="1019622"/>
                    </a:lnTo>
                    <a:cubicBezTo>
                      <a:pt x="1341417" y="1032580"/>
                      <a:pt x="1316012" y="1039217"/>
                      <a:pt x="1316012" y="1039217"/>
                    </a:cubicBezTo>
                    <a:cubicBezTo>
                      <a:pt x="1316012" y="1039217"/>
                      <a:pt x="1367590" y="983554"/>
                      <a:pt x="1462068" y="933000"/>
                    </a:cubicBezTo>
                    <a:cubicBezTo>
                      <a:pt x="1485556" y="920361"/>
                      <a:pt x="1509526" y="909222"/>
                      <a:pt x="1532267" y="899623"/>
                    </a:cubicBezTo>
                    <a:lnTo>
                      <a:pt x="1586298" y="878865"/>
                    </a:lnTo>
                    <a:lnTo>
                      <a:pt x="1559058" y="858714"/>
                    </a:lnTo>
                    <a:lnTo>
                      <a:pt x="1533173" y="833643"/>
                    </a:lnTo>
                    <a:lnTo>
                      <a:pt x="1528457" y="838929"/>
                    </a:lnTo>
                    <a:cubicBezTo>
                      <a:pt x="1523359" y="844347"/>
                      <a:pt x="1515715" y="852023"/>
                      <a:pt x="1505533" y="861055"/>
                    </a:cubicBezTo>
                    <a:lnTo>
                      <a:pt x="1481529" y="880098"/>
                    </a:lnTo>
                    <a:lnTo>
                      <a:pt x="1482990" y="889077"/>
                    </a:lnTo>
                    <a:lnTo>
                      <a:pt x="1475287" y="885051"/>
                    </a:lnTo>
                    <a:lnTo>
                      <a:pt x="1467385" y="891319"/>
                    </a:lnTo>
                    <a:cubicBezTo>
                      <a:pt x="1452137" y="902163"/>
                      <a:pt x="1434358" y="913462"/>
                      <a:pt x="1414060" y="924313"/>
                    </a:cubicBezTo>
                    <a:cubicBezTo>
                      <a:pt x="1332859" y="968236"/>
                      <a:pt x="1241960" y="988663"/>
                      <a:pt x="1241960" y="988663"/>
                    </a:cubicBezTo>
                    <a:cubicBezTo>
                      <a:pt x="1241960" y="988663"/>
                      <a:pt x="1282814" y="938109"/>
                      <a:pt x="1364012" y="894702"/>
                    </a:cubicBezTo>
                    <a:cubicBezTo>
                      <a:pt x="1384312" y="883721"/>
                      <a:pt x="1405219" y="874209"/>
                      <a:pt x="1425158" y="866117"/>
                    </a:cubicBezTo>
                    <a:lnTo>
                      <a:pt x="1436164" y="862128"/>
                    </a:lnTo>
                    <a:lnTo>
                      <a:pt x="1435436" y="861693"/>
                    </a:lnTo>
                    <a:cubicBezTo>
                      <a:pt x="1408309" y="844139"/>
                      <a:pt x="1374478" y="818862"/>
                      <a:pt x="1347669" y="787969"/>
                    </a:cubicBezTo>
                    <a:cubicBezTo>
                      <a:pt x="1294045" y="726173"/>
                      <a:pt x="1288429" y="664894"/>
                      <a:pt x="1288429" y="664894"/>
                    </a:cubicBezTo>
                    <a:close/>
                    <a:moveTo>
                      <a:pt x="2929224" y="660301"/>
                    </a:moveTo>
                    <a:cubicBezTo>
                      <a:pt x="2929224" y="660301"/>
                      <a:pt x="3010937" y="707286"/>
                      <a:pt x="3048721" y="776220"/>
                    </a:cubicBezTo>
                    <a:cubicBezTo>
                      <a:pt x="3076683" y="827927"/>
                      <a:pt x="3072185" y="877621"/>
                      <a:pt x="3068186" y="899237"/>
                    </a:cubicBezTo>
                    <a:lnTo>
                      <a:pt x="3067336" y="902921"/>
                    </a:lnTo>
                    <a:lnTo>
                      <a:pt x="3087976" y="895598"/>
                    </a:lnTo>
                    <a:cubicBezTo>
                      <a:pt x="3124810" y="883979"/>
                      <a:pt x="3150346" y="878361"/>
                      <a:pt x="3150346" y="878361"/>
                    </a:cubicBezTo>
                    <a:cubicBezTo>
                      <a:pt x="3150346" y="878361"/>
                      <a:pt x="3106430" y="934540"/>
                      <a:pt x="3016037" y="983048"/>
                    </a:cubicBezTo>
                    <a:lnTo>
                      <a:pt x="2951773" y="1012502"/>
                    </a:lnTo>
                    <a:lnTo>
                      <a:pt x="2969241" y="1030607"/>
                    </a:lnTo>
                    <a:lnTo>
                      <a:pt x="2973621" y="1037622"/>
                    </a:lnTo>
                    <a:lnTo>
                      <a:pt x="2981467" y="1029255"/>
                    </a:lnTo>
                    <a:cubicBezTo>
                      <a:pt x="2985873" y="1024794"/>
                      <a:pt x="2988457" y="1022368"/>
                      <a:pt x="2988457" y="1022368"/>
                    </a:cubicBezTo>
                    <a:cubicBezTo>
                      <a:pt x="2988457" y="1022368"/>
                      <a:pt x="2987659" y="1025241"/>
                      <a:pt x="2985936" y="1030372"/>
                    </a:cubicBezTo>
                    <a:lnTo>
                      <a:pt x="2979523" y="1047485"/>
                    </a:lnTo>
                    <a:lnTo>
                      <a:pt x="2981309" y="1050974"/>
                    </a:lnTo>
                    <a:lnTo>
                      <a:pt x="2978517" y="1050167"/>
                    </a:lnTo>
                    <a:lnTo>
                      <a:pt x="2977859" y="1051924"/>
                    </a:lnTo>
                    <a:cubicBezTo>
                      <a:pt x="2970454" y="1069990"/>
                      <a:pt x="2958838" y="1094630"/>
                      <a:pt x="2941990" y="1120931"/>
                    </a:cubicBezTo>
                    <a:cubicBezTo>
                      <a:pt x="2908274" y="1173532"/>
                      <a:pt x="2866914" y="1212338"/>
                      <a:pt x="2866914" y="1212338"/>
                    </a:cubicBezTo>
                    <a:cubicBezTo>
                      <a:pt x="2866914" y="1212338"/>
                      <a:pt x="2879677" y="1166377"/>
                      <a:pt x="2913383" y="1113784"/>
                    </a:cubicBezTo>
                    <a:cubicBezTo>
                      <a:pt x="2930236" y="1087483"/>
                      <a:pt x="2949005" y="1064629"/>
                      <a:pt x="2963560" y="1048351"/>
                    </a:cubicBezTo>
                    <a:lnTo>
                      <a:pt x="2965410" y="1046379"/>
                    </a:lnTo>
                    <a:lnTo>
                      <a:pt x="2955903" y="1043632"/>
                    </a:lnTo>
                    <a:lnTo>
                      <a:pt x="2918890" y="1024577"/>
                    </a:lnTo>
                    <a:lnTo>
                      <a:pt x="2885879" y="1036288"/>
                    </a:lnTo>
                    <a:lnTo>
                      <a:pt x="2880381" y="1037873"/>
                    </a:lnTo>
                    <a:lnTo>
                      <a:pt x="2894495" y="1051987"/>
                    </a:lnTo>
                    <a:lnTo>
                      <a:pt x="2898409" y="1057796"/>
                    </a:lnTo>
                    <a:lnTo>
                      <a:pt x="2911870" y="1043941"/>
                    </a:lnTo>
                    <a:cubicBezTo>
                      <a:pt x="2916035" y="1039887"/>
                      <a:pt x="2918493" y="1037685"/>
                      <a:pt x="2918493" y="1037685"/>
                    </a:cubicBezTo>
                    <a:cubicBezTo>
                      <a:pt x="2918493" y="1037685"/>
                      <a:pt x="2915811" y="1048410"/>
                      <a:pt x="2909300" y="1065135"/>
                    </a:cubicBezTo>
                    <a:lnTo>
                      <a:pt x="2906801" y="1070807"/>
                    </a:lnTo>
                    <a:lnTo>
                      <a:pt x="2908282" y="1073438"/>
                    </a:lnTo>
                    <a:lnTo>
                      <a:pt x="2905965" y="1072700"/>
                    </a:lnTo>
                    <a:lnTo>
                      <a:pt x="2896519" y="1094132"/>
                    </a:lnTo>
                    <a:cubicBezTo>
                      <a:pt x="2891205" y="1104904"/>
                      <a:pt x="2884790" y="1116585"/>
                      <a:pt x="2877133" y="1128585"/>
                    </a:cubicBezTo>
                    <a:cubicBezTo>
                      <a:pt x="2846489" y="1176593"/>
                      <a:pt x="2807167" y="1211830"/>
                      <a:pt x="2807167" y="1211830"/>
                    </a:cubicBezTo>
                    <a:cubicBezTo>
                      <a:pt x="2807167" y="1211830"/>
                      <a:pt x="2817892" y="1168930"/>
                      <a:pt x="2848527" y="1120922"/>
                    </a:cubicBezTo>
                    <a:cubicBezTo>
                      <a:pt x="2856187" y="1108922"/>
                      <a:pt x="2864391" y="1097719"/>
                      <a:pt x="2872386" y="1087666"/>
                    </a:cubicBezTo>
                    <a:lnTo>
                      <a:pt x="2889674" y="1067512"/>
                    </a:lnTo>
                    <a:lnTo>
                      <a:pt x="2881216" y="1064819"/>
                    </a:lnTo>
                    <a:lnTo>
                      <a:pt x="2847929" y="1047230"/>
                    </a:lnTo>
                    <a:lnTo>
                      <a:pt x="2840885" y="1049261"/>
                    </a:lnTo>
                    <a:cubicBezTo>
                      <a:pt x="2829898" y="1052117"/>
                      <a:pt x="2823515" y="1053521"/>
                      <a:pt x="2823515" y="1053521"/>
                    </a:cubicBezTo>
                    <a:cubicBezTo>
                      <a:pt x="2823515" y="1053521"/>
                      <a:pt x="2826260" y="1050010"/>
                      <a:pt x="2831789" y="1043986"/>
                    </a:cubicBezTo>
                    <a:lnTo>
                      <a:pt x="2835280" y="1040547"/>
                    </a:lnTo>
                    <a:lnTo>
                      <a:pt x="2825047" y="1035139"/>
                    </a:lnTo>
                    <a:lnTo>
                      <a:pt x="2792041" y="1002281"/>
                    </a:lnTo>
                    <a:lnTo>
                      <a:pt x="2763702" y="1010427"/>
                    </a:lnTo>
                    <a:lnTo>
                      <a:pt x="2734371" y="1016381"/>
                    </a:lnTo>
                    <a:lnTo>
                      <a:pt x="2752337" y="1021097"/>
                    </a:lnTo>
                    <a:cubicBezTo>
                      <a:pt x="2766571" y="1025821"/>
                      <a:pt x="2784956" y="1033609"/>
                      <a:pt x="2801551" y="1045864"/>
                    </a:cubicBezTo>
                    <a:lnTo>
                      <a:pt x="2831579" y="1077436"/>
                    </a:lnTo>
                    <a:lnTo>
                      <a:pt x="2837967" y="1070624"/>
                    </a:lnTo>
                    <a:cubicBezTo>
                      <a:pt x="2842372" y="1066163"/>
                      <a:pt x="2844958" y="1063737"/>
                      <a:pt x="2844958" y="1063737"/>
                    </a:cubicBezTo>
                    <a:cubicBezTo>
                      <a:pt x="2844958" y="1063737"/>
                      <a:pt x="2844159" y="1066610"/>
                      <a:pt x="2842435" y="1071740"/>
                    </a:cubicBezTo>
                    <a:lnTo>
                      <a:pt x="2837787" y="1084145"/>
                    </a:lnTo>
                    <a:lnTo>
                      <a:pt x="2845862" y="1097569"/>
                    </a:lnTo>
                    <a:cubicBezTo>
                      <a:pt x="2847673" y="1101015"/>
                      <a:pt x="2848534" y="1103058"/>
                      <a:pt x="2848534" y="1103058"/>
                    </a:cubicBezTo>
                    <a:lnTo>
                      <a:pt x="2831887" y="1098689"/>
                    </a:lnTo>
                    <a:lnTo>
                      <a:pt x="2819965" y="1124708"/>
                    </a:lnTo>
                    <a:cubicBezTo>
                      <a:pt x="2814029" y="1136414"/>
                      <a:pt x="2806913" y="1149150"/>
                      <a:pt x="2798489" y="1162300"/>
                    </a:cubicBezTo>
                    <a:cubicBezTo>
                      <a:pt x="2764774" y="1214901"/>
                      <a:pt x="2723414" y="1253707"/>
                      <a:pt x="2723414" y="1253707"/>
                    </a:cubicBezTo>
                    <a:cubicBezTo>
                      <a:pt x="2723414" y="1253707"/>
                      <a:pt x="2736177" y="1207746"/>
                      <a:pt x="2769883" y="1155153"/>
                    </a:cubicBezTo>
                    <a:cubicBezTo>
                      <a:pt x="2778310" y="1142003"/>
                      <a:pt x="2787214" y="1129714"/>
                      <a:pt x="2795833" y="1118678"/>
                    </a:cubicBezTo>
                    <a:lnTo>
                      <a:pt x="2817196" y="1093143"/>
                    </a:lnTo>
                    <a:lnTo>
                      <a:pt x="2783717" y="1076294"/>
                    </a:lnTo>
                    <a:lnTo>
                      <a:pt x="2782375" y="1081547"/>
                    </a:lnTo>
                    <a:cubicBezTo>
                      <a:pt x="2781107" y="1086079"/>
                      <a:pt x="2779113" y="1092589"/>
                      <a:pt x="2776208" y="1100505"/>
                    </a:cubicBezTo>
                    <a:lnTo>
                      <a:pt x="2768944" y="1117615"/>
                    </a:lnTo>
                    <a:lnTo>
                      <a:pt x="2771423" y="1122978"/>
                    </a:lnTo>
                    <a:lnTo>
                      <a:pt x="2767131" y="1121884"/>
                    </a:lnTo>
                    <a:lnTo>
                      <a:pt x="2764582" y="1127889"/>
                    </a:lnTo>
                    <a:cubicBezTo>
                      <a:pt x="2759675" y="1138038"/>
                      <a:pt x="2753673" y="1149017"/>
                      <a:pt x="2746396" y="1160252"/>
                    </a:cubicBezTo>
                    <a:cubicBezTo>
                      <a:pt x="2717291" y="1205706"/>
                      <a:pt x="2679501" y="1238388"/>
                      <a:pt x="2679501" y="1238388"/>
                    </a:cubicBezTo>
                    <a:cubicBezTo>
                      <a:pt x="2679501" y="1238388"/>
                      <a:pt x="2688179" y="1197535"/>
                      <a:pt x="2717291" y="1152589"/>
                    </a:cubicBezTo>
                    <a:cubicBezTo>
                      <a:pt x="2724566" y="1141227"/>
                      <a:pt x="2732386" y="1130664"/>
                      <a:pt x="2740022" y="1121209"/>
                    </a:cubicBezTo>
                    <a:lnTo>
                      <a:pt x="2744479" y="1116113"/>
                    </a:lnTo>
                    <a:lnTo>
                      <a:pt x="2744100" y="1116017"/>
                    </a:lnTo>
                    <a:cubicBezTo>
                      <a:pt x="2728141" y="1110844"/>
                      <a:pt x="2707585" y="1102289"/>
                      <a:pt x="2689202" y="1088756"/>
                    </a:cubicBezTo>
                    <a:cubicBezTo>
                      <a:pt x="2652433" y="1061690"/>
                      <a:pt x="2637621" y="1024415"/>
                      <a:pt x="2637621" y="1024415"/>
                    </a:cubicBezTo>
                    <a:cubicBezTo>
                      <a:pt x="2637621" y="1024415"/>
                      <a:pt x="2683078" y="1031562"/>
                      <a:pt x="2719846" y="1058628"/>
                    </a:cubicBezTo>
                    <a:lnTo>
                      <a:pt x="2758554" y="1100025"/>
                    </a:lnTo>
                    <a:lnTo>
                      <a:pt x="2761653" y="1096483"/>
                    </a:lnTo>
                    <a:cubicBezTo>
                      <a:pt x="2768196" y="1089557"/>
                      <a:pt x="2773829" y="1084052"/>
                      <a:pt x="2777827" y="1080278"/>
                    </a:cubicBezTo>
                    <a:lnTo>
                      <a:pt x="2782727" y="1075796"/>
                    </a:lnTo>
                    <a:lnTo>
                      <a:pt x="2775000" y="1071907"/>
                    </a:lnTo>
                    <a:cubicBezTo>
                      <a:pt x="2750101" y="1053523"/>
                      <a:pt x="2736122" y="1030544"/>
                      <a:pt x="2730689" y="1020203"/>
                    </a:cubicBezTo>
                    <a:lnTo>
                      <a:pt x="2729326" y="1017405"/>
                    </a:lnTo>
                    <a:lnTo>
                      <a:pt x="2720110" y="1019276"/>
                    </a:lnTo>
                    <a:cubicBezTo>
                      <a:pt x="2709346" y="1021087"/>
                      <a:pt x="2702995" y="1021853"/>
                      <a:pt x="2702995" y="1021853"/>
                    </a:cubicBezTo>
                    <a:cubicBezTo>
                      <a:pt x="2702995" y="1021853"/>
                      <a:pt x="2729553" y="965175"/>
                      <a:pt x="2808197" y="922783"/>
                    </a:cubicBezTo>
                    <a:cubicBezTo>
                      <a:pt x="2847774" y="901591"/>
                      <a:pt x="2892965" y="887931"/>
                      <a:pt x="2928267" y="879569"/>
                    </a:cubicBezTo>
                    <a:lnTo>
                      <a:pt x="2949206" y="875318"/>
                    </a:lnTo>
                    <a:lnTo>
                      <a:pt x="2917922" y="862404"/>
                    </a:lnTo>
                    <a:cubicBezTo>
                      <a:pt x="2883644" y="846829"/>
                      <a:pt x="2840623" y="823721"/>
                      <a:pt x="2805644" y="793593"/>
                    </a:cubicBezTo>
                    <a:cubicBezTo>
                      <a:pt x="2735170" y="733329"/>
                      <a:pt x="2723422" y="667964"/>
                      <a:pt x="2723422" y="667964"/>
                    </a:cubicBezTo>
                    <a:cubicBezTo>
                      <a:pt x="2723422" y="667964"/>
                      <a:pt x="2825554" y="700139"/>
                      <a:pt x="2895518" y="760395"/>
                    </a:cubicBezTo>
                    <a:cubicBezTo>
                      <a:pt x="2930756" y="790527"/>
                      <a:pt x="2951310" y="821934"/>
                      <a:pt x="2963054" y="845808"/>
                    </a:cubicBezTo>
                    <a:lnTo>
                      <a:pt x="2973048" y="870541"/>
                    </a:lnTo>
                    <a:lnTo>
                      <a:pt x="2988973" y="868143"/>
                    </a:lnTo>
                    <a:cubicBezTo>
                      <a:pt x="2988973" y="868143"/>
                      <a:pt x="2987312" y="871686"/>
                      <a:pt x="2983594" y="877663"/>
                    </a:cubicBezTo>
                    <a:lnTo>
                      <a:pt x="2977656" y="885739"/>
                    </a:lnTo>
                    <a:lnTo>
                      <a:pt x="2977733" y="886024"/>
                    </a:lnTo>
                    <a:lnTo>
                      <a:pt x="2977506" y="885945"/>
                    </a:lnTo>
                    <a:lnTo>
                      <a:pt x="2965864" y="901784"/>
                    </a:lnTo>
                    <a:cubicBezTo>
                      <a:pt x="2957629" y="911519"/>
                      <a:pt x="2946937" y="922578"/>
                      <a:pt x="2933389" y="933853"/>
                    </a:cubicBezTo>
                    <a:lnTo>
                      <a:pt x="2884347" y="966830"/>
                    </a:lnTo>
                    <a:lnTo>
                      <a:pt x="2908761" y="979394"/>
                    </a:lnTo>
                    <a:lnTo>
                      <a:pt x="2957821" y="948835"/>
                    </a:lnTo>
                    <a:cubicBezTo>
                      <a:pt x="2980416" y="936835"/>
                      <a:pt x="3003747" y="926430"/>
                      <a:pt x="3026032" y="917573"/>
                    </a:cubicBezTo>
                    <a:lnTo>
                      <a:pt x="3058488" y="906060"/>
                    </a:lnTo>
                    <a:lnTo>
                      <a:pt x="3052220" y="902110"/>
                    </a:lnTo>
                    <a:cubicBezTo>
                      <a:pt x="3027465" y="885666"/>
                      <a:pt x="2974418" y="846315"/>
                      <a:pt x="2946083" y="794608"/>
                    </a:cubicBezTo>
                    <a:cubicBezTo>
                      <a:pt x="2908797" y="725666"/>
                      <a:pt x="2929224" y="660301"/>
                      <a:pt x="2929224" y="660301"/>
                    </a:cubicBezTo>
                    <a:close/>
                    <a:moveTo>
                      <a:pt x="3643312" y="656000"/>
                    </a:moveTo>
                    <a:cubicBezTo>
                      <a:pt x="3700261" y="657366"/>
                      <a:pt x="3742200" y="670002"/>
                      <a:pt x="3742200" y="670002"/>
                    </a:cubicBezTo>
                    <a:cubicBezTo>
                      <a:pt x="3742200" y="670002"/>
                      <a:pt x="3678366" y="711371"/>
                      <a:pt x="3593083" y="723111"/>
                    </a:cubicBezTo>
                    <a:cubicBezTo>
                      <a:pt x="3507800" y="734859"/>
                      <a:pt x="3433241" y="712386"/>
                      <a:pt x="3433241" y="712386"/>
                    </a:cubicBezTo>
                    <a:cubicBezTo>
                      <a:pt x="3433241" y="712386"/>
                      <a:pt x="3497075" y="671026"/>
                      <a:pt x="3582358" y="659277"/>
                    </a:cubicBezTo>
                    <a:cubicBezTo>
                      <a:pt x="3603679" y="656342"/>
                      <a:pt x="3624330" y="655545"/>
                      <a:pt x="3643312" y="656000"/>
                    </a:cubicBezTo>
                    <a:close/>
                    <a:moveTo>
                      <a:pt x="7237244" y="653662"/>
                    </a:moveTo>
                    <a:cubicBezTo>
                      <a:pt x="7237244" y="653662"/>
                      <a:pt x="7231628" y="714941"/>
                      <a:pt x="7178012" y="776736"/>
                    </a:cubicBezTo>
                    <a:cubicBezTo>
                      <a:pt x="7151200" y="807629"/>
                      <a:pt x="7117367" y="832906"/>
                      <a:pt x="7090238" y="850460"/>
                    </a:cubicBezTo>
                    <a:lnTo>
                      <a:pt x="7090041" y="850577"/>
                    </a:lnTo>
                    <a:lnTo>
                      <a:pt x="7100525" y="854377"/>
                    </a:lnTo>
                    <a:cubicBezTo>
                      <a:pt x="7120465" y="862469"/>
                      <a:pt x="7141371" y="871981"/>
                      <a:pt x="7161671" y="882962"/>
                    </a:cubicBezTo>
                    <a:cubicBezTo>
                      <a:pt x="7242869" y="926360"/>
                      <a:pt x="7283722" y="976923"/>
                      <a:pt x="7283722" y="976923"/>
                    </a:cubicBezTo>
                    <a:cubicBezTo>
                      <a:pt x="7283722" y="976923"/>
                      <a:pt x="7192822" y="956496"/>
                      <a:pt x="7111624" y="912573"/>
                    </a:cubicBezTo>
                    <a:cubicBezTo>
                      <a:pt x="7091325" y="901722"/>
                      <a:pt x="7073547" y="890423"/>
                      <a:pt x="7058298" y="879580"/>
                    </a:cubicBezTo>
                    <a:lnTo>
                      <a:pt x="7050778" y="873613"/>
                    </a:lnTo>
                    <a:lnTo>
                      <a:pt x="7042682" y="877844"/>
                    </a:lnTo>
                    <a:lnTo>
                      <a:pt x="7044218" y="868409"/>
                    </a:lnTo>
                    <a:lnTo>
                      <a:pt x="7020149" y="849315"/>
                    </a:lnTo>
                    <a:cubicBezTo>
                      <a:pt x="7009968" y="840283"/>
                      <a:pt x="7002324" y="832607"/>
                      <a:pt x="6997225" y="827189"/>
                    </a:cubicBezTo>
                    <a:lnTo>
                      <a:pt x="6992501" y="821894"/>
                    </a:lnTo>
                    <a:lnTo>
                      <a:pt x="6966617" y="846963"/>
                    </a:lnTo>
                    <a:lnTo>
                      <a:pt x="6939369" y="867119"/>
                    </a:lnTo>
                    <a:lnTo>
                      <a:pt x="6993416" y="887883"/>
                    </a:lnTo>
                    <a:cubicBezTo>
                      <a:pt x="7016156" y="897482"/>
                      <a:pt x="7040126" y="908621"/>
                      <a:pt x="7063616" y="921260"/>
                    </a:cubicBezTo>
                    <a:cubicBezTo>
                      <a:pt x="7158093" y="971814"/>
                      <a:pt x="7209671" y="1027477"/>
                      <a:pt x="7209671" y="1027477"/>
                    </a:cubicBezTo>
                    <a:cubicBezTo>
                      <a:pt x="7209671" y="1027477"/>
                      <a:pt x="7184265" y="1020840"/>
                      <a:pt x="7147113" y="1007882"/>
                    </a:cubicBezTo>
                    <a:lnTo>
                      <a:pt x="7130936" y="1001667"/>
                    </a:lnTo>
                    <a:lnTo>
                      <a:pt x="7123053" y="1009797"/>
                    </a:lnTo>
                    <a:cubicBezTo>
                      <a:pt x="7106009" y="1025181"/>
                      <a:pt x="7079708" y="1044076"/>
                      <a:pt x="7042682" y="1058121"/>
                    </a:cubicBezTo>
                    <a:cubicBezTo>
                      <a:pt x="7005403" y="1071908"/>
                      <a:pt x="6964421" y="1078162"/>
                      <a:pt x="6932759" y="1080970"/>
                    </a:cubicBezTo>
                    <a:lnTo>
                      <a:pt x="6904402" y="1082110"/>
                    </a:lnTo>
                    <a:lnTo>
                      <a:pt x="6919103" y="1090926"/>
                    </a:lnTo>
                    <a:cubicBezTo>
                      <a:pt x="6943743" y="1106885"/>
                      <a:pt x="6974256" y="1129610"/>
                      <a:pt x="6997744" y="1156676"/>
                    </a:cubicBezTo>
                    <a:cubicBezTo>
                      <a:pt x="7044729" y="1210808"/>
                      <a:pt x="7046767" y="1261869"/>
                      <a:pt x="7046767" y="1261869"/>
                    </a:cubicBezTo>
                    <a:cubicBezTo>
                      <a:pt x="7046767" y="1261869"/>
                      <a:pt x="6971701" y="1225102"/>
                      <a:pt x="6924717" y="1170978"/>
                    </a:cubicBezTo>
                    <a:cubicBezTo>
                      <a:pt x="6901224" y="1143912"/>
                      <a:pt x="6888968" y="1117612"/>
                      <a:pt x="6882586" y="1098078"/>
                    </a:cubicBezTo>
                    <a:lnTo>
                      <a:pt x="6878869" y="1083135"/>
                    </a:lnTo>
                    <a:lnTo>
                      <a:pt x="6878755" y="1083140"/>
                    </a:lnTo>
                    <a:lnTo>
                      <a:pt x="6878842" y="1083027"/>
                    </a:lnTo>
                    <a:lnTo>
                      <a:pt x="6876746" y="1074602"/>
                    </a:lnTo>
                    <a:cubicBezTo>
                      <a:pt x="6875821" y="1068968"/>
                      <a:pt x="6875693" y="1065776"/>
                      <a:pt x="6875693" y="1065776"/>
                    </a:cubicBezTo>
                    <a:lnTo>
                      <a:pt x="6887792" y="1072174"/>
                    </a:lnTo>
                    <a:lnTo>
                      <a:pt x="6899980" y="1059604"/>
                    </a:lnTo>
                    <a:lnTo>
                      <a:pt x="6897152" y="1058799"/>
                    </a:lnTo>
                    <a:lnTo>
                      <a:pt x="6878397" y="1052719"/>
                    </a:lnTo>
                    <a:lnTo>
                      <a:pt x="6847991" y="1065455"/>
                    </a:lnTo>
                    <a:cubicBezTo>
                      <a:pt x="6834905" y="1069955"/>
                      <a:pt x="6823447" y="1073099"/>
                      <a:pt x="6815260" y="1075118"/>
                    </a:cubicBezTo>
                    <a:lnTo>
                      <a:pt x="6809161" y="1076474"/>
                    </a:lnTo>
                    <a:lnTo>
                      <a:pt x="6830887" y="1094525"/>
                    </a:lnTo>
                    <a:cubicBezTo>
                      <a:pt x="6845178" y="1107428"/>
                      <a:pt x="6859733" y="1121824"/>
                      <a:pt x="6873139" y="1137272"/>
                    </a:cubicBezTo>
                    <a:cubicBezTo>
                      <a:pt x="6927271" y="1199059"/>
                      <a:pt x="6942589" y="1254722"/>
                      <a:pt x="6942589" y="1254722"/>
                    </a:cubicBezTo>
                    <a:cubicBezTo>
                      <a:pt x="6942589" y="1254722"/>
                      <a:pt x="6870585" y="1209784"/>
                      <a:pt x="6816960" y="1147997"/>
                    </a:cubicBezTo>
                    <a:cubicBezTo>
                      <a:pt x="6762828" y="1086202"/>
                      <a:pt x="6747510" y="1030539"/>
                      <a:pt x="6747510" y="1030539"/>
                    </a:cubicBezTo>
                    <a:cubicBezTo>
                      <a:pt x="6747510" y="1030539"/>
                      <a:pt x="6765511" y="1041774"/>
                      <a:pt x="6790215" y="1060733"/>
                    </a:cubicBezTo>
                    <a:lnTo>
                      <a:pt x="6803307" y="1071610"/>
                    </a:lnTo>
                    <a:lnTo>
                      <a:pt x="6803850" y="1068575"/>
                    </a:lnTo>
                    <a:cubicBezTo>
                      <a:pt x="6805190" y="1062630"/>
                      <a:pt x="6807520" y="1054252"/>
                      <a:pt x="6811478" y="1044517"/>
                    </a:cubicBezTo>
                    <a:lnTo>
                      <a:pt x="6818602" y="1031333"/>
                    </a:lnTo>
                    <a:lnTo>
                      <a:pt x="6789113" y="1020004"/>
                    </a:lnTo>
                    <a:lnTo>
                      <a:pt x="6772323" y="1012021"/>
                    </a:lnTo>
                    <a:lnTo>
                      <a:pt x="6731183" y="1029638"/>
                    </a:lnTo>
                    <a:lnTo>
                      <a:pt x="6701257" y="1038209"/>
                    </a:lnTo>
                    <a:lnTo>
                      <a:pt x="6716293" y="1057034"/>
                    </a:lnTo>
                    <a:cubicBezTo>
                      <a:pt x="6731037" y="1078163"/>
                      <a:pt x="6737292" y="1092335"/>
                      <a:pt x="6737292" y="1092335"/>
                    </a:cubicBezTo>
                    <a:lnTo>
                      <a:pt x="6732064" y="1090102"/>
                    </a:lnTo>
                    <a:lnTo>
                      <a:pt x="6761100" y="1128467"/>
                    </a:lnTo>
                    <a:cubicBezTo>
                      <a:pt x="6785874" y="1166098"/>
                      <a:pt x="6794495" y="1193959"/>
                      <a:pt x="6794495" y="1193959"/>
                    </a:cubicBezTo>
                    <a:cubicBezTo>
                      <a:pt x="6794495" y="1193959"/>
                      <a:pt x="6730662" y="1153613"/>
                      <a:pt x="6682146" y="1097443"/>
                    </a:cubicBezTo>
                    <a:cubicBezTo>
                      <a:pt x="6670017" y="1083527"/>
                      <a:pt x="6659963" y="1069962"/>
                      <a:pt x="6651704" y="1057443"/>
                    </a:cubicBezTo>
                    <a:lnTo>
                      <a:pt x="6647184" y="1049692"/>
                    </a:lnTo>
                    <a:lnTo>
                      <a:pt x="6640270" y="1050965"/>
                    </a:lnTo>
                    <a:lnTo>
                      <a:pt x="6644246" y="1044653"/>
                    </a:lnTo>
                    <a:lnTo>
                      <a:pt x="6644129" y="1044453"/>
                    </a:lnTo>
                    <a:lnTo>
                      <a:pt x="6636681" y="1040199"/>
                    </a:lnTo>
                    <a:lnTo>
                      <a:pt x="6590741" y="1007232"/>
                    </a:lnTo>
                    <a:lnTo>
                      <a:pt x="6563709" y="1015273"/>
                    </a:lnTo>
                    <a:lnTo>
                      <a:pt x="6598609" y="1045800"/>
                    </a:lnTo>
                    <a:cubicBezTo>
                      <a:pt x="6613138" y="1059420"/>
                      <a:pt x="6628138" y="1074581"/>
                      <a:pt x="6642308" y="1090795"/>
                    </a:cubicBezTo>
                    <a:cubicBezTo>
                      <a:pt x="6698994" y="1155652"/>
                      <a:pt x="6720444" y="1212846"/>
                      <a:pt x="6720444" y="1212846"/>
                    </a:cubicBezTo>
                    <a:cubicBezTo>
                      <a:pt x="6720444" y="1212846"/>
                      <a:pt x="6650487" y="1164846"/>
                      <a:pt x="6593792" y="1099989"/>
                    </a:cubicBezTo>
                    <a:cubicBezTo>
                      <a:pt x="6579623" y="1083775"/>
                      <a:pt x="6567655" y="1068040"/>
                      <a:pt x="6557674" y="1053557"/>
                    </a:cubicBezTo>
                    <a:lnTo>
                      <a:pt x="6537801" y="1021601"/>
                    </a:lnTo>
                    <a:lnTo>
                      <a:pt x="6510048" y="1026961"/>
                    </a:lnTo>
                    <a:cubicBezTo>
                      <a:pt x="6510048" y="1026961"/>
                      <a:pt x="6511485" y="1024408"/>
                      <a:pt x="6514517" y="1020107"/>
                    </a:cubicBezTo>
                    <a:lnTo>
                      <a:pt x="6527878" y="1003611"/>
                    </a:lnTo>
                    <a:lnTo>
                      <a:pt x="6527766" y="1003390"/>
                    </a:lnTo>
                    <a:lnTo>
                      <a:pt x="6499068" y="994087"/>
                    </a:lnTo>
                    <a:lnTo>
                      <a:pt x="6459564" y="978910"/>
                    </a:lnTo>
                    <a:lnTo>
                      <a:pt x="6455660" y="980177"/>
                    </a:lnTo>
                    <a:lnTo>
                      <a:pt x="6441708" y="983392"/>
                    </a:lnTo>
                    <a:lnTo>
                      <a:pt x="6469857" y="1007389"/>
                    </a:lnTo>
                    <a:cubicBezTo>
                      <a:pt x="6483334" y="1019789"/>
                      <a:pt x="6497154" y="1033610"/>
                      <a:pt x="6510049" y="1048420"/>
                    </a:cubicBezTo>
                    <a:cubicBezTo>
                      <a:pt x="6561626" y="1107652"/>
                      <a:pt x="6579498" y="1160770"/>
                      <a:pt x="6579498" y="1160770"/>
                    </a:cubicBezTo>
                    <a:cubicBezTo>
                      <a:pt x="6579498" y="1160770"/>
                      <a:pt x="6513110" y="1117354"/>
                      <a:pt x="6461533" y="1058122"/>
                    </a:cubicBezTo>
                    <a:cubicBezTo>
                      <a:pt x="6442191" y="1035906"/>
                      <a:pt x="6427589" y="1014553"/>
                      <a:pt x="6416893" y="996540"/>
                    </a:cubicBezTo>
                    <a:lnTo>
                      <a:pt x="6413289" y="989942"/>
                    </a:lnTo>
                    <a:lnTo>
                      <a:pt x="6409955" y="990710"/>
                    </a:lnTo>
                    <a:lnTo>
                      <a:pt x="6412156" y="987867"/>
                    </a:lnTo>
                    <a:lnTo>
                      <a:pt x="6403672" y="972334"/>
                    </a:lnTo>
                    <a:cubicBezTo>
                      <a:pt x="6400171" y="965307"/>
                      <a:pt x="6397543" y="959425"/>
                      <a:pt x="6395682" y="954996"/>
                    </a:cubicBezTo>
                    <a:lnTo>
                      <a:pt x="6393607" y="949677"/>
                    </a:lnTo>
                    <a:lnTo>
                      <a:pt x="6372430" y="939608"/>
                    </a:lnTo>
                    <a:lnTo>
                      <a:pt x="6370748" y="940353"/>
                    </a:lnTo>
                    <a:lnTo>
                      <a:pt x="6340140" y="949748"/>
                    </a:lnTo>
                    <a:lnTo>
                      <a:pt x="6369810" y="971877"/>
                    </a:lnTo>
                    <a:cubicBezTo>
                      <a:pt x="6394514" y="992112"/>
                      <a:pt x="6407409" y="1006028"/>
                      <a:pt x="6407409" y="1006028"/>
                    </a:cubicBezTo>
                    <a:cubicBezTo>
                      <a:pt x="6407409" y="1006028"/>
                      <a:pt x="6401057" y="1004369"/>
                      <a:pt x="6390062" y="1001090"/>
                    </a:cubicBezTo>
                    <a:lnTo>
                      <a:pt x="6350916" y="988399"/>
                    </a:lnTo>
                    <a:lnTo>
                      <a:pt x="6357574" y="994222"/>
                    </a:lnTo>
                    <a:cubicBezTo>
                      <a:pt x="6372105" y="1007842"/>
                      <a:pt x="6387106" y="1023003"/>
                      <a:pt x="6401278" y="1039217"/>
                    </a:cubicBezTo>
                    <a:cubicBezTo>
                      <a:pt x="6457955" y="1104074"/>
                      <a:pt x="6479405" y="1161268"/>
                      <a:pt x="6479405" y="1161268"/>
                    </a:cubicBezTo>
                    <a:cubicBezTo>
                      <a:pt x="6479405" y="1161268"/>
                      <a:pt x="6409448" y="1113268"/>
                      <a:pt x="6352762" y="1048411"/>
                    </a:cubicBezTo>
                    <a:cubicBezTo>
                      <a:pt x="6338590" y="1032197"/>
                      <a:pt x="6326621" y="1016462"/>
                      <a:pt x="6316638" y="1001979"/>
                    </a:cubicBezTo>
                    <a:lnTo>
                      <a:pt x="6295077" y="967310"/>
                    </a:lnTo>
                    <a:lnTo>
                      <a:pt x="6282023" y="962295"/>
                    </a:lnTo>
                    <a:lnTo>
                      <a:pt x="6235319" y="940087"/>
                    </a:lnTo>
                    <a:lnTo>
                      <a:pt x="6239584" y="944556"/>
                    </a:lnTo>
                    <a:cubicBezTo>
                      <a:pt x="6257649" y="964663"/>
                      <a:pt x="6279992" y="992495"/>
                      <a:pt x="6297098" y="1023392"/>
                    </a:cubicBezTo>
                    <a:cubicBezTo>
                      <a:pt x="6331311" y="1085179"/>
                      <a:pt x="6332335" y="1135742"/>
                      <a:pt x="6332335" y="1135742"/>
                    </a:cubicBezTo>
                    <a:cubicBezTo>
                      <a:pt x="6332335" y="1135742"/>
                      <a:pt x="6277179" y="1086202"/>
                      <a:pt x="6242966" y="1024416"/>
                    </a:cubicBezTo>
                    <a:cubicBezTo>
                      <a:pt x="6225859" y="993518"/>
                      <a:pt x="6217050" y="965431"/>
                      <a:pt x="6212518" y="945068"/>
                    </a:cubicBezTo>
                    <a:lnTo>
                      <a:pt x="6209531" y="927457"/>
                    </a:lnTo>
                    <a:lnTo>
                      <a:pt x="6124092" y="873091"/>
                    </a:lnTo>
                    <a:cubicBezTo>
                      <a:pt x="6101186" y="855901"/>
                      <a:pt x="6084771" y="841198"/>
                      <a:pt x="6075303" y="832185"/>
                    </a:cubicBezTo>
                    <a:lnTo>
                      <a:pt x="6070802" y="827707"/>
                    </a:lnTo>
                    <a:lnTo>
                      <a:pt x="6020256" y="839099"/>
                    </a:lnTo>
                    <a:cubicBezTo>
                      <a:pt x="5978316" y="846822"/>
                      <a:pt x="5949334" y="849248"/>
                      <a:pt x="5949334" y="849248"/>
                    </a:cubicBezTo>
                    <a:cubicBezTo>
                      <a:pt x="5949334" y="849248"/>
                      <a:pt x="6001428" y="790523"/>
                      <a:pt x="6105091" y="748140"/>
                    </a:cubicBezTo>
                    <a:cubicBezTo>
                      <a:pt x="6208754" y="705747"/>
                      <a:pt x="6324681" y="696046"/>
                      <a:pt x="6324681" y="696046"/>
                    </a:cubicBezTo>
                    <a:cubicBezTo>
                      <a:pt x="6324681" y="696046"/>
                      <a:pt x="6272596" y="754771"/>
                      <a:pt x="6168925" y="797163"/>
                    </a:cubicBezTo>
                    <a:cubicBezTo>
                      <a:pt x="6143009" y="807759"/>
                      <a:pt x="6116327" y="816312"/>
                      <a:pt x="6090881" y="823182"/>
                    </a:cubicBezTo>
                    <a:lnTo>
                      <a:pt x="6077812" y="826127"/>
                    </a:lnTo>
                    <a:lnTo>
                      <a:pt x="6083115" y="827637"/>
                    </a:lnTo>
                    <a:lnTo>
                      <a:pt x="6089801" y="829804"/>
                    </a:lnTo>
                    <a:lnTo>
                      <a:pt x="6093549" y="828263"/>
                    </a:lnTo>
                    <a:cubicBezTo>
                      <a:pt x="6122801" y="816725"/>
                      <a:pt x="6192411" y="791545"/>
                      <a:pt x="6281265" y="774690"/>
                    </a:cubicBezTo>
                    <a:cubicBezTo>
                      <a:pt x="6399747" y="752225"/>
                      <a:pt x="6508518" y="753756"/>
                      <a:pt x="6508518" y="753756"/>
                    </a:cubicBezTo>
                    <a:cubicBezTo>
                      <a:pt x="6508518" y="753756"/>
                      <a:pt x="6424766" y="791031"/>
                      <a:pt x="6305785" y="813504"/>
                    </a:cubicBezTo>
                    <a:cubicBezTo>
                      <a:pt x="6246544" y="824737"/>
                      <a:pt x="6189731" y="829970"/>
                      <a:pt x="6147728" y="832395"/>
                    </a:cubicBezTo>
                    <a:lnTo>
                      <a:pt x="6101961" y="833746"/>
                    </a:lnTo>
                    <a:lnTo>
                      <a:pt x="6128326" y="842293"/>
                    </a:lnTo>
                    <a:cubicBezTo>
                      <a:pt x="6165477" y="855251"/>
                      <a:pt x="6214373" y="874530"/>
                      <a:pt x="6261354" y="899811"/>
                    </a:cubicBezTo>
                    <a:lnTo>
                      <a:pt x="6313443" y="931328"/>
                    </a:lnTo>
                    <a:lnTo>
                      <a:pt x="6332937" y="916540"/>
                    </a:lnTo>
                    <a:lnTo>
                      <a:pt x="6303362" y="898645"/>
                    </a:lnTo>
                    <a:cubicBezTo>
                      <a:pt x="6248998" y="861663"/>
                      <a:pt x="6219985" y="830352"/>
                      <a:pt x="6219985" y="830352"/>
                    </a:cubicBezTo>
                    <a:cubicBezTo>
                      <a:pt x="6219985" y="830352"/>
                      <a:pt x="6277149" y="845291"/>
                      <a:pt x="6345371" y="874088"/>
                    </a:cubicBezTo>
                    <a:lnTo>
                      <a:pt x="6372465" y="886971"/>
                    </a:lnTo>
                    <a:lnTo>
                      <a:pt x="6416489" y="867438"/>
                    </a:lnTo>
                    <a:cubicBezTo>
                      <a:pt x="6431474" y="862003"/>
                      <a:pt x="6445900" y="857774"/>
                      <a:pt x="6458475" y="854551"/>
                    </a:cubicBezTo>
                    <a:lnTo>
                      <a:pt x="6492696" y="847472"/>
                    </a:lnTo>
                    <a:lnTo>
                      <a:pt x="6440107" y="852176"/>
                    </a:lnTo>
                    <a:cubicBezTo>
                      <a:pt x="6356086" y="856846"/>
                      <a:pt x="6294036" y="852825"/>
                      <a:pt x="6294036" y="852825"/>
                    </a:cubicBezTo>
                    <a:cubicBezTo>
                      <a:pt x="6294036" y="852825"/>
                      <a:pt x="6386983" y="819627"/>
                      <a:pt x="6512603" y="803802"/>
                    </a:cubicBezTo>
                    <a:cubicBezTo>
                      <a:pt x="6544010" y="799844"/>
                      <a:pt x="6574459" y="797321"/>
                      <a:pt x="6602467" y="795765"/>
                    </a:cubicBezTo>
                    <a:lnTo>
                      <a:pt x="6667750" y="793817"/>
                    </a:lnTo>
                    <a:lnTo>
                      <a:pt x="6704202" y="758385"/>
                    </a:lnTo>
                    <a:cubicBezTo>
                      <a:pt x="6746931" y="722480"/>
                      <a:pt x="6788870" y="700647"/>
                      <a:pt x="6788870" y="700647"/>
                    </a:cubicBezTo>
                    <a:cubicBezTo>
                      <a:pt x="6788870" y="700647"/>
                      <a:pt x="6783989" y="733109"/>
                      <a:pt x="6759789" y="774328"/>
                    </a:cubicBezTo>
                    <a:lnTo>
                      <a:pt x="6744869" y="795033"/>
                    </a:lnTo>
                    <a:lnTo>
                      <a:pt x="6748534" y="795115"/>
                    </a:lnTo>
                    <a:lnTo>
                      <a:pt x="6743649" y="796726"/>
                    </a:lnTo>
                    <a:lnTo>
                      <a:pt x="6728615" y="817589"/>
                    </a:lnTo>
                    <a:cubicBezTo>
                      <a:pt x="6702826" y="847209"/>
                      <a:pt x="6671292" y="871723"/>
                      <a:pt x="6646205" y="888831"/>
                    </a:cubicBezTo>
                    <a:lnTo>
                      <a:pt x="6630894" y="898537"/>
                    </a:lnTo>
                    <a:lnTo>
                      <a:pt x="6635416" y="900002"/>
                    </a:lnTo>
                    <a:lnTo>
                      <a:pt x="6691201" y="921434"/>
                    </a:lnTo>
                    <a:lnTo>
                      <a:pt x="6713297" y="917166"/>
                    </a:lnTo>
                    <a:cubicBezTo>
                      <a:pt x="6713297" y="917166"/>
                      <a:pt x="6711860" y="919719"/>
                      <a:pt x="6708828" y="924020"/>
                    </a:cubicBezTo>
                    <a:lnTo>
                      <a:pt x="6705815" y="927740"/>
                    </a:lnTo>
                    <a:lnTo>
                      <a:pt x="6764664" y="955722"/>
                    </a:lnTo>
                    <a:lnTo>
                      <a:pt x="6775072" y="951266"/>
                    </a:lnTo>
                    <a:lnTo>
                      <a:pt x="6819032" y="938675"/>
                    </a:lnTo>
                    <a:lnTo>
                      <a:pt x="6788563" y="919961"/>
                    </a:lnTo>
                    <a:lnTo>
                      <a:pt x="6758848" y="897121"/>
                    </a:lnTo>
                    <a:lnTo>
                      <a:pt x="6755173" y="899294"/>
                    </a:lnTo>
                    <a:lnTo>
                      <a:pt x="6756288" y="895153"/>
                    </a:lnTo>
                    <a:lnTo>
                      <a:pt x="6747319" y="888259"/>
                    </a:lnTo>
                    <a:cubicBezTo>
                      <a:pt x="6725168" y="869427"/>
                      <a:pt x="6713804" y="856403"/>
                      <a:pt x="6713804" y="856403"/>
                    </a:cubicBezTo>
                    <a:cubicBezTo>
                      <a:pt x="6713804" y="856403"/>
                      <a:pt x="6719741" y="857839"/>
                      <a:pt x="6729994" y="860720"/>
                    </a:cubicBezTo>
                    <a:lnTo>
                      <a:pt x="6764465" y="871352"/>
                    </a:lnTo>
                    <a:lnTo>
                      <a:pt x="6768577" y="860290"/>
                    </a:lnTo>
                    <a:cubicBezTo>
                      <a:pt x="6778790" y="836734"/>
                      <a:pt x="6796026" y="805071"/>
                      <a:pt x="6824115" y="772642"/>
                    </a:cubicBezTo>
                    <a:cubicBezTo>
                      <a:pt x="6880286" y="708301"/>
                      <a:pt x="6958929" y="664894"/>
                      <a:pt x="6958929" y="664894"/>
                    </a:cubicBezTo>
                    <a:cubicBezTo>
                      <a:pt x="6958929" y="664894"/>
                      <a:pt x="6946166" y="726689"/>
                      <a:pt x="6889996" y="791537"/>
                    </a:cubicBezTo>
                    <a:cubicBezTo>
                      <a:pt x="6861906" y="823712"/>
                      <a:pt x="6828201" y="850651"/>
                      <a:pt x="6801517" y="869547"/>
                    </a:cubicBezTo>
                    <a:lnTo>
                      <a:pt x="6786904" y="879219"/>
                    </a:lnTo>
                    <a:lnTo>
                      <a:pt x="6830358" y="895397"/>
                    </a:lnTo>
                    <a:cubicBezTo>
                      <a:pt x="6851400" y="904086"/>
                      <a:pt x="6873519" y="914235"/>
                      <a:pt x="6895096" y="925853"/>
                    </a:cubicBezTo>
                    <a:lnTo>
                      <a:pt x="6922464" y="942664"/>
                    </a:lnTo>
                    <a:lnTo>
                      <a:pt x="6944764" y="933321"/>
                    </a:lnTo>
                    <a:lnTo>
                      <a:pt x="6972421" y="925155"/>
                    </a:lnTo>
                    <a:lnTo>
                      <a:pt x="6951406" y="912440"/>
                    </a:lnTo>
                    <a:lnTo>
                      <a:pt x="6913737" y="884345"/>
                    </a:lnTo>
                    <a:lnTo>
                      <a:pt x="6897404" y="894362"/>
                    </a:lnTo>
                    <a:cubicBezTo>
                      <a:pt x="6889895" y="898591"/>
                      <a:pt x="6885395" y="900826"/>
                      <a:pt x="6885395" y="900826"/>
                    </a:cubicBezTo>
                    <a:cubicBezTo>
                      <a:pt x="6885395" y="900826"/>
                      <a:pt x="6885778" y="897411"/>
                      <a:pt x="6887110" y="891418"/>
                    </a:cubicBezTo>
                    <a:lnTo>
                      <a:pt x="6894052" y="868124"/>
                    </a:lnTo>
                    <a:lnTo>
                      <a:pt x="6877565" y="853634"/>
                    </a:lnTo>
                    <a:cubicBezTo>
                      <a:pt x="6871254" y="847626"/>
                      <a:pt x="6868030" y="844147"/>
                      <a:pt x="6868030" y="844147"/>
                    </a:cubicBezTo>
                    <a:cubicBezTo>
                      <a:pt x="6868030" y="844147"/>
                      <a:pt x="6874382" y="845807"/>
                      <a:pt x="6885377" y="849087"/>
                    </a:cubicBezTo>
                    <a:lnTo>
                      <a:pt x="6900407" y="853960"/>
                    </a:lnTo>
                    <a:lnTo>
                      <a:pt x="6911030" y="831241"/>
                    </a:lnTo>
                    <a:cubicBezTo>
                      <a:pt x="6918426" y="818291"/>
                      <a:pt x="6927906" y="804439"/>
                      <a:pt x="6940035" y="790523"/>
                    </a:cubicBezTo>
                    <a:cubicBezTo>
                      <a:pt x="6988551" y="734344"/>
                      <a:pt x="7060555" y="698600"/>
                      <a:pt x="7060555" y="698600"/>
                    </a:cubicBezTo>
                    <a:cubicBezTo>
                      <a:pt x="7060555" y="698600"/>
                      <a:pt x="7054432" y="753240"/>
                      <a:pt x="7005916" y="808903"/>
                    </a:cubicBezTo>
                    <a:lnTo>
                      <a:pt x="6994591" y="819870"/>
                    </a:lnTo>
                    <a:lnTo>
                      <a:pt x="7005045" y="822490"/>
                    </a:lnTo>
                    <a:cubicBezTo>
                      <a:pt x="7014836" y="825091"/>
                      <a:pt x="7028735" y="829017"/>
                      <a:pt x="7045173" y="834316"/>
                    </a:cubicBezTo>
                    <a:lnTo>
                      <a:pt x="7053213" y="837230"/>
                    </a:lnTo>
                    <a:lnTo>
                      <a:pt x="7070044" y="800070"/>
                    </a:lnTo>
                    <a:cubicBezTo>
                      <a:pt x="7078111" y="785635"/>
                      <a:pt x="7088517" y="770219"/>
                      <a:pt x="7101923" y="754770"/>
                    </a:cubicBezTo>
                    <a:cubicBezTo>
                      <a:pt x="7155539" y="692984"/>
                      <a:pt x="7237244" y="653662"/>
                      <a:pt x="7237244" y="653662"/>
                    </a:cubicBezTo>
                    <a:close/>
                    <a:moveTo>
                      <a:pt x="423864" y="653154"/>
                    </a:moveTo>
                    <a:cubicBezTo>
                      <a:pt x="423864" y="653154"/>
                      <a:pt x="539783" y="662856"/>
                      <a:pt x="643456" y="705248"/>
                    </a:cubicBezTo>
                    <a:cubicBezTo>
                      <a:pt x="747117" y="747632"/>
                      <a:pt x="799212" y="806357"/>
                      <a:pt x="799212" y="806357"/>
                    </a:cubicBezTo>
                    <a:cubicBezTo>
                      <a:pt x="799212" y="806357"/>
                      <a:pt x="770230" y="803931"/>
                      <a:pt x="728290" y="796207"/>
                    </a:cubicBezTo>
                    <a:lnTo>
                      <a:pt x="677730" y="784810"/>
                    </a:lnTo>
                    <a:lnTo>
                      <a:pt x="673233" y="789284"/>
                    </a:lnTo>
                    <a:cubicBezTo>
                      <a:pt x="654298" y="807309"/>
                      <a:pt x="607571" y="848099"/>
                      <a:pt x="536714" y="886014"/>
                    </a:cubicBezTo>
                    <a:cubicBezTo>
                      <a:pt x="442752" y="936577"/>
                      <a:pt x="341127" y="963127"/>
                      <a:pt x="341127" y="963127"/>
                    </a:cubicBezTo>
                    <a:cubicBezTo>
                      <a:pt x="341127" y="963127"/>
                      <a:pt x="392705" y="907464"/>
                      <a:pt x="487182" y="856910"/>
                    </a:cubicBezTo>
                    <a:cubicBezTo>
                      <a:pt x="534163" y="831633"/>
                      <a:pt x="583059" y="812355"/>
                      <a:pt x="620210" y="799396"/>
                    </a:cubicBezTo>
                    <a:lnTo>
                      <a:pt x="646556" y="790854"/>
                    </a:lnTo>
                    <a:lnTo>
                      <a:pt x="600810" y="789503"/>
                    </a:lnTo>
                    <a:cubicBezTo>
                      <a:pt x="558809" y="787078"/>
                      <a:pt x="501997" y="781844"/>
                      <a:pt x="442761" y="770612"/>
                    </a:cubicBezTo>
                    <a:cubicBezTo>
                      <a:pt x="323772" y="748139"/>
                      <a:pt x="240019" y="710864"/>
                      <a:pt x="240019" y="710864"/>
                    </a:cubicBezTo>
                    <a:cubicBezTo>
                      <a:pt x="240019" y="710864"/>
                      <a:pt x="348791" y="709324"/>
                      <a:pt x="467272" y="731798"/>
                    </a:cubicBezTo>
                    <a:cubicBezTo>
                      <a:pt x="556514" y="748646"/>
                      <a:pt x="625930" y="773830"/>
                      <a:pt x="655061" y="785369"/>
                    </a:cubicBezTo>
                    <a:lnTo>
                      <a:pt x="658758" y="786897"/>
                    </a:lnTo>
                    <a:lnTo>
                      <a:pt x="665421" y="784737"/>
                    </a:lnTo>
                    <a:lnTo>
                      <a:pt x="670716" y="783229"/>
                    </a:lnTo>
                    <a:lnTo>
                      <a:pt x="657665" y="780287"/>
                    </a:lnTo>
                    <a:cubicBezTo>
                      <a:pt x="632219" y="773416"/>
                      <a:pt x="605537" y="764861"/>
                      <a:pt x="579621" y="754263"/>
                    </a:cubicBezTo>
                    <a:cubicBezTo>
                      <a:pt x="475950" y="711879"/>
                      <a:pt x="423864" y="653154"/>
                      <a:pt x="423864" y="653154"/>
                    </a:cubicBezTo>
                    <a:close/>
                    <a:moveTo>
                      <a:pt x="5596460" y="648553"/>
                    </a:moveTo>
                    <a:cubicBezTo>
                      <a:pt x="5596460" y="648553"/>
                      <a:pt x="5616887" y="713917"/>
                      <a:pt x="5579603" y="782860"/>
                    </a:cubicBezTo>
                    <a:cubicBezTo>
                      <a:pt x="5551267" y="834566"/>
                      <a:pt x="5498219" y="873922"/>
                      <a:pt x="5473465" y="890368"/>
                    </a:cubicBezTo>
                    <a:lnTo>
                      <a:pt x="5467387" y="894199"/>
                    </a:lnTo>
                    <a:lnTo>
                      <a:pt x="5500155" y="905824"/>
                    </a:lnTo>
                    <a:cubicBezTo>
                      <a:pt x="5522442" y="914681"/>
                      <a:pt x="5545773" y="925085"/>
                      <a:pt x="5568371" y="937085"/>
                    </a:cubicBezTo>
                    <a:lnTo>
                      <a:pt x="5617197" y="967498"/>
                    </a:lnTo>
                    <a:lnTo>
                      <a:pt x="5641324" y="955082"/>
                    </a:lnTo>
                    <a:lnTo>
                      <a:pt x="5592286" y="922113"/>
                    </a:lnTo>
                    <a:cubicBezTo>
                      <a:pt x="5578737" y="910838"/>
                      <a:pt x="5568044" y="899779"/>
                      <a:pt x="5559810" y="890044"/>
                    </a:cubicBezTo>
                    <a:lnTo>
                      <a:pt x="5548465" y="874608"/>
                    </a:lnTo>
                    <a:lnTo>
                      <a:pt x="5547944" y="874791"/>
                    </a:lnTo>
                    <a:lnTo>
                      <a:pt x="5548117" y="874135"/>
                    </a:lnTo>
                    <a:lnTo>
                      <a:pt x="5542081" y="865923"/>
                    </a:lnTo>
                    <a:cubicBezTo>
                      <a:pt x="5538363" y="859946"/>
                      <a:pt x="5536703" y="856403"/>
                      <a:pt x="5536703" y="856403"/>
                    </a:cubicBezTo>
                    <a:lnTo>
                      <a:pt x="5552823" y="858830"/>
                    </a:lnTo>
                    <a:lnTo>
                      <a:pt x="5562628" y="834576"/>
                    </a:lnTo>
                    <a:cubicBezTo>
                      <a:pt x="5574374" y="810701"/>
                      <a:pt x="5594929" y="779294"/>
                      <a:pt x="5630166" y="749162"/>
                    </a:cubicBezTo>
                    <a:cubicBezTo>
                      <a:pt x="5700123" y="688907"/>
                      <a:pt x="5802255" y="656732"/>
                      <a:pt x="5802255" y="656732"/>
                    </a:cubicBezTo>
                    <a:cubicBezTo>
                      <a:pt x="5802255" y="656732"/>
                      <a:pt x="5790515" y="722096"/>
                      <a:pt x="5720042" y="782352"/>
                    </a:cubicBezTo>
                    <a:cubicBezTo>
                      <a:pt x="5685059" y="812484"/>
                      <a:pt x="5642035" y="835594"/>
                      <a:pt x="5607756" y="851170"/>
                    </a:cubicBezTo>
                    <a:lnTo>
                      <a:pt x="5577293" y="863745"/>
                    </a:lnTo>
                    <a:lnTo>
                      <a:pt x="5597409" y="867829"/>
                    </a:lnTo>
                    <a:cubicBezTo>
                      <a:pt x="5632709" y="876191"/>
                      <a:pt x="5677903" y="889851"/>
                      <a:pt x="5717479" y="911042"/>
                    </a:cubicBezTo>
                    <a:cubicBezTo>
                      <a:pt x="5796122" y="953435"/>
                      <a:pt x="5822681" y="1010112"/>
                      <a:pt x="5822681" y="1010112"/>
                    </a:cubicBezTo>
                    <a:cubicBezTo>
                      <a:pt x="5822681" y="1010112"/>
                      <a:pt x="5816329" y="1009346"/>
                      <a:pt x="5805565" y="1007535"/>
                    </a:cubicBezTo>
                    <a:lnTo>
                      <a:pt x="5796348" y="1005664"/>
                    </a:lnTo>
                    <a:lnTo>
                      <a:pt x="5794989" y="1008456"/>
                    </a:lnTo>
                    <a:cubicBezTo>
                      <a:pt x="5789555" y="1018797"/>
                      <a:pt x="5775576" y="1041776"/>
                      <a:pt x="5750677" y="1060160"/>
                    </a:cubicBezTo>
                    <a:lnTo>
                      <a:pt x="5742945" y="1064051"/>
                    </a:lnTo>
                    <a:lnTo>
                      <a:pt x="5747843" y="1068531"/>
                    </a:lnTo>
                    <a:cubicBezTo>
                      <a:pt x="5751841" y="1072305"/>
                      <a:pt x="5757474" y="1077810"/>
                      <a:pt x="5764017" y="1084736"/>
                    </a:cubicBezTo>
                    <a:lnTo>
                      <a:pt x="5767119" y="1088282"/>
                    </a:lnTo>
                    <a:lnTo>
                      <a:pt x="5805833" y="1046880"/>
                    </a:lnTo>
                    <a:cubicBezTo>
                      <a:pt x="5842600" y="1019814"/>
                      <a:pt x="5888054" y="1012667"/>
                      <a:pt x="5888054" y="1012667"/>
                    </a:cubicBezTo>
                    <a:cubicBezTo>
                      <a:pt x="5888054" y="1012667"/>
                      <a:pt x="5873244" y="1049951"/>
                      <a:pt x="5836477" y="1077017"/>
                    </a:cubicBezTo>
                    <a:cubicBezTo>
                      <a:pt x="5818093" y="1090550"/>
                      <a:pt x="5797538" y="1099103"/>
                      <a:pt x="5781578" y="1104273"/>
                    </a:cubicBezTo>
                    <a:lnTo>
                      <a:pt x="5781194" y="1104371"/>
                    </a:lnTo>
                    <a:lnTo>
                      <a:pt x="5785648" y="1109462"/>
                    </a:lnTo>
                    <a:cubicBezTo>
                      <a:pt x="5793283" y="1118917"/>
                      <a:pt x="5801102" y="1129480"/>
                      <a:pt x="5808378" y="1140842"/>
                    </a:cubicBezTo>
                    <a:cubicBezTo>
                      <a:pt x="5837491" y="1185788"/>
                      <a:pt x="5846169" y="1226641"/>
                      <a:pt x="5846169" y="1226641"/>
                    </a:cubicBezTo>
                    <a:cubicBezTo>
                      <a:pt x="5846169" y="1226641"/>
                      <a:pt x="5808378" y="1193950"/>
                      <a:pt x="5779274" y="1148505"/>
                    </a:cubicBezTo>
                    <a:cubicBezTo>
                      <a:pt x="5771998" y="1137270"/>
                      <a:pt x="5765998" y="1126291"/>
                      <a:pt x="5761091" y="1116142"/>
                    </a:cubicBezTo>
                    <a:lnTo>
                      <a:pt x="5758542" y="1110138"/>
                    </a:lnTo>
                    <a:lnTo>
                      <a:pt x="5754255" y="1111230"/>
                    </a:lnTo>
                    <a:lnTo>
                      <a:pt x="5756731" y="1105874"/>
                    </a:lnTo>
                    <a:lnTo>
                      <a:pt x="5749465" y="1088758"/>
                    </a:lnTo>
                    <a:cubicBezTo>
                      <a:pt x="5746560" y="1080843"/>
                      <a:pt x="5744564" y="1074332"/>
                      <a:pt x="5743295" y="1069800"/>
                    </a:cubicBezTo>
                    <a:lnTo>
                      <a:pt x="5741953" y="1064551"/>
                    </a:lnTo>
                    <a:lnTo>
                      <a:pt x="5708477" y="1081398"/>
                    </a:lnTo>
                    <a:lnTo>
                      <a:pt x="5729836" y="1106926"/>
                    </a:lnTo>
                    <a:cubicBezTo>
                      <a:pt x="5738454" y="1117961"/>
                      <a:pt x="5747359" y="1130248"/>
                      <a:pt x="5755786" y="1143396"/>
                    </a:cubicBezTo>
                    <a:cubicBezTo>
                      <a:pt x="5789483" y="1195997"/>
                      <a:pt x="5802255" y="1241959"/>
                      <a:pt x="5802255" y="1241959"/>
                    </a:cubicBezTo>
                    <a:cubicBezTo>
                      <a:pt x="5802255" y="1241959"/>
                      <a:pt x="5760886" y="1203153"/>
                      <a:pt x="5727180" y="1150552"/>
                    </a:cubicBezTo>
                    <a:cubicBezTo>
                      <a:pt x="5718754" y="1137402"/>
                      <a:pt x="5711636" y="1124666"/>
                      <a:pt x="5705700" y="1112960"/>
                    </a:cubicBezTo>
                    <a:lnTo>
                      <a:pt x="5693780" y="1086944"/>
                    </a:lnTo>
                    <a:lnTo>
                      <a:pt x="5677142" y="1091311"/>
                    </a:lnTo>
                    <a:cubicBezTo>
                      <a:pt x="5677142" y="1091311"/>
                      <a:pt x="5678004" y="1089268"/>
                      <a:pt x="5679815" y="1085822"/>
                    </a:cubicBezTo>
                    <a:lnTo>
                      <a:pt x="5687883" y="1072408"/>
                    </a:lnTo>
                    <a:lnTo>
                      <a:pt x="5683232" y="1059993"/>
                    </a:lnTo>
                    <a:cubicBezTo>
                      <a:pt x="5681509" y="1054862"/>
                      <a:pt x="5680711" y="1051989"/>
                      <a:pt x="5680711" y="1051989"/>
                    </a:cubicBezTo>
                    <a:cubicBezTo>
                      <a:pt x="5680711" y="1051989"/>
                      <a:pt x="5683297" y="1054415"/>
                      <a:pt x="5687702" y="1058876"/>
                    </a:cubicBezTo>
                    <a:lnTo>
                      <a:pt x="5694095" y="1065693"/>
                    </a:lnTo>
                    <a:lnTo>
                      <a:pt x="5724127" y="1034117"/>
                    </a:lnTo>
                    <a:cubicBezTo>
                      <a:pt x="5740722" y="1021862"/>
                      <a:pt x="5759106" y="1014074"/>
                      <a:pt x="5773341" y="1009350"/>
                    </a:cubicBezTo>
                    <a:lnTo>
                      <a:pt x="5791293" y="1004638"/>
                    </a:lnTo>
                    <a:lnTo>
                      <a:pt x="5761975" y="998686"/>
                    </a:lnTo>
                    <a:lnTo>
                      <a:pt x="5734309" y="990734"/>
                    </a:lnTo>
                    <a:lnTo>
                      <a:pt x="5701138" y="1023907"/>
                    </a:lnTo>
                    <a:lnTo>
                      <a:pt x="5691252" y="1029131"/>
                    </a:lnTo>
                    <a:lnTo>
                      <a:pt x="5694404" y="1032236"/>
                    </a:lnTo>
                    <a:cubicBezTo>
                      <a:pt x="5699934" y="1038260"/>
                      <a:pt x="5702678" y="1041771"/>
                      <a:pt x="5702678" y="1041771"/>
                    </a:cubicBezTo>
                    <a:cubicBezTo>
                      <a:pt x="5702678" y="1041771"/>
                      <a:pt x="5696295" y="1040367"/>
                      <a:pt x="5685308" y="1037511"/>
                    </a:cubicBezTo>
                    <a:lnTo>
                      <a:pt x="5678893" y="1035661"/>
                    </a:lnTo>
                    <a:lnTo>
                      <a:pt x="5644967" y="1053587"/>
                    </a:lnTo>
                    <a:lnTo>
                      <a:pt x="5636446" y="1056300"/>
                    </a:lnTo>
                    <a:lnTo>
                      <a:pt x="5653282" y="1075927"/>
                    </a:lnTo>
                    <a:cubicBezTo>
                      <a:pt x="5661278" y="1085980"/>
                      <a:pt x="5669481" y="1097183"/>
                      <a:pt x="5677142" y="1109183"/>
                    </a:cubicBezTo>
                    <a:cubicBezTo>
                      <a:pt x="5707777" y="1157191"/>
                      <a:pt x="5718502" y="1200082"/>
                      <a:pt x="5718502" y="1200082"/>
                    </a:cubicBezTo>
                    <a:cubicBezTo>
                      <a:pt x="5718502" y="1200082"/>
                      <a:pt x="5679180" y="1164854"/>
                      <a:pt x="5648536" y="1116846"/>
                    </a:cubicBezTo>
                    <a:cubicBezTo>
                      <a:pt x="5640877" y="1104846"/>
                      <a:pt x="5634463" y="1093165"/>
                      <a:pt x="5629150" y="1082393"/>
                    </a:cubicBezTo>
                    <a:lnTo>
                      <a:pt x="5619962" y="1061549"/>
                    </a:lnTo>
                    <a:lnTo>
                      <a:pt x="5617901" y="1062206"/>
                    </a:lnTo>
                    <a:lnTo>
                      <a:pt x="5619220" y="1059865"/>
                    </a:lnTo>
                    <a:lnTo>
                      <a:pt x="5616368" y="1053396"/>
                    </a:lnTo>
                    <a:cubicBezTo>
                      <a:pt x="5609857" y="1036671"/>
                      <a:pt x="5607176" y="1025946"/>
                      <a:pt x="5607176" y="1025946"/>
                    </a:cubicBezTo>
                    <a:cubicBezTo>
                      <a:pt x="5607176" y="1025946"/>
                      <a:pt x="5609634" y="1028148"/>
                      <a:pt x="5613799" y="1032202"/>
                    </a:cubicBezTo>
                    <a:lnTo>
                      <a:pt x="5627766" y="1046577"/>
                    </a:lnTo>
                    <a:lnTo>
                      <a:pt x="5631689" y="1040755"/>
                    </a:lnTo>
                    <a:lnTo>
                      <a:pt x="5646207" y="1026237"/>
                    </a:lnTo>
                    <a:lnTo>
                      <a:pt x="5640313" y="1024538"/>
                    </a:lnTo>
                    <a:lnTo>
                      <a:pt x="5607007" y="1012722"/>
                    </a:lnTo>
                    <a:lnTo>
                      <a:pt x="5569772" y="1031885"/>
                    </a:lnTo>
                    <a:lnTo>
                      <a:pt x="5560260" y="1034633"/>
                    </a:lnTo>
                    <a:lnTo>
                      <a:pt x="5562114" y="1036610"/>
                    </a:lnTo>
                    <a:cubicBezTo>
                      <a:pt x="5576668" y="1052888"/>
                      <a:pt x="5595437" y="1075740"/>
                      <a:pt x="5612294" y="1102036"/>
                    </a:cubicBezTo>
                    <a:cubicBezTo>
                      <a:pt x="5645991" y="1154637"/>
                      <a:pt x="5658763" y="1200599"/>
                      <a:pt x="5658763" y="1200599"/>
                    </a:cubicBezTo>
                    <a:cubicBezTo>
                      <a:pt x="5658763" y="1200599"/>
                      <a:pt x="5617394" y="1161784"/>
                      <a:pt x="5583688" y="1109192"/>
                    </a:cubicBezTo>
                    <a:cubicBezTo>
                      <a:pt x="5566836" y="1082891"/>
                      <a:pt x="5555218" y="1058251"/>
                      <a:pt x="5547814" y="1040185"/>
                    </a:cubicBezTo>
                    <a:lnTo>
                      <a:pt x="5547153" y="1038420"/>
                    </a:lnTo>
                    <a:lnTo>
                      <a:pt x="5544366" y="1039226"/>
                    </a:lnTo>
                    <a:lnTo>
                      <a:pt x="5546149" y="1035741"/>
                    </a:lnTo>
                    <a:lnTo>
                      <a:pt x="5539740" y="1018633"/>
                    </a:lnTo>
                    <a:cubicBezTo>
                      <a:pt x="5538017" y="1013502"/>
                      <a:pt x="5537219" y="1010629"/>
                      <a:pt x="5537219" y="1010629"/>
                    </a:cubicBezTo>
                    <a:cubicBezTo>
                      <a:pt x="5537219" y="1010629"/>
                      <a:pt x="5539804" y="1013055"/>
                      <a:pt x="5544209" y="1017516"/>
                    </a:cubicBezTo>
                    <a:lnTo>
                      <a:pt x="5552050" y="1025878"/>
                    </a:lnTo>
                    <a:lnTo>
                      <a:pt x="5556430" y="1018863"/>
                    </a:lnTo>
                    <a:lnTo>
                      <a:pt x="5574059" y="1000587"/>
                    </a:lnTo>
                    <a:lnTo>
                      <a:pt x="5510154" y="971298"/>
                    </a:lnTo>
                    <a:cubicBezTo>
                      <a:pt x="5419762" y="922782"/>
                      <a:pt x="5375847" y="866612"/>
                      <a:pt x="5375847" y="866612"/>
                    </a:cubicBezTo>
                    <a:cubicBezTo>
                      <a:pt x="5375847" y="866612"/>
                      <a:pt x="5401380" y="872230"/>
                      <a:pt x="5438212" y="883849"/>
                    </a:cubicBezTo>
                    <a:lnTo>
                      <a:pt x="5458303" y="890976"/>
                    </a:lnTo>
                    <a:lnTo>
                      <a:pt x="5457498" y="887495"/>
                    </a:lnTo>
                    <a:cubicBezTo>
                      <a:pt x="5453501" y="865878"/>
                      <a:pt x="5449002" y="816180"/>
                      <a:pt x="5476964" y="764480"/>
                    </a:cubicBezTo>
                    <a:cubicBezTo>
                      <a:pt x="5514746" y="695538"/>
                      <a:pt x="5596460" y="648553"/>
                      <a:pt x="5596460" y="648553"/>
                    </a:cubicBezTo>
                    <a:close/>
                    <a:moveTo>
                      <a:pt x="4882352" y="644257"/>
                    </a:moveTo>
                    <a:cubicBezTo>
                      <a:pt x="4901335" y="643802"/>
                      <a:pt x="4921985" y="644600"/>
                      <a:pt x="4943306" y="647537"/>
                    </a:cubicBezTo>
                    <a:cubicBezTo>
                      <a:pt x="5028589" y="659286"/>
                      <a:pt x="5092423" y="700646"/>
                      <a:pt x="5092423" y="700646"/>
                    </a:cubicBezTo>
                    <a:cubicBezTo>
                      <a:pt x="5092423" y="700646"/>
                      <a:pt x="5017864" y="723119"/>
                      <a:pt x="4932581" y="711371"/>
                    </a:cubicBezTo>
                    <a:cubicBezTo>
                      <a:pt x="4847298" y="699622"/>
                      <a:pt x="4783464" y="658262"/>
                      <a:pt x="4783464" y="658262"/>
                    </a:cubicBezTo>
                    <a:cubicBezTo>
                      <a:pt x="4783464" y="658262"/>
                      <a:pt x="4825403" y="645621"/>
                      <a:pt x="4882352" y="644257"/>
                    </a:cubicBezTo>
                    <a:close/>
                    <a:moveTo>
                      <a:pt x="8101819" y="641406"/>
                    </a:moveTo>
                    <a:cubicBezTo>
                      <a:pt x="8101819" y="641406"/>
                      <a:pt x="8049725" y="700131"/>
                      <a:pt x="7946062" y="742514"/>
                    </a:cubicBezTo>
                    <a:cubicBezTo>
                      <a:pt x="7920144" y="753112"/>
                      <a:pt x="7893461" y="761667"/>
                      <a:pt x="7868015" y="768538"/>
                    </a:cubicBezTo>
                    <a:lnTo>
                      <a:pt x="7854941" y="771485"/>
                    </a:lnTo>
                    <a:lnTo>
                      <a:pt x="7860253" y="772998"/>
                    </a:lnTo>
                    <a:lnTo>
                      <a:pt x="7866911" y="775157"/>
                    </a:lnTo>
                    <a:lnTo>
                      <a:pt x="7870623" y="773622"/>
                    </a:lnTo>
                    <a:cubicBezTo>
                      <a:pt x="7899756" y="762085"/>
                      <a:pt x="7969177" y="736905"/>
                      <a:pt x="8058419" y="720050"/>
                    </a:cubicBezTo>
                    <a:cubicBezTo>
                      <a:pt x="8176892" y="697585"/>
                      <a:pt x="8285664" y="699116"/>
                      <a:pt x="8285664" y="699116"/>
                    </a:cubicBezTo>
                    <a:cubicBezTo>
                      <a:pt x="8285664" y="699116"/>
                      <a:pt x="8201920" y="736391"/>
                      <a:pt x="8082931" y="758864"/>
                    </a:cubicBezTo>
                    <a:cubicBezTo>
                      <a:pt x="8023691" y="770096"/>
                      <a:pt x="7966877" y="775330"/>
                      <a:pt x="7924874" y="777755"/>
                    </a:cubicBezTo>
                    <a:lnTo>
                      <a:pt x="7879094" y="779107"/>
                    </a:lnTo>
                    <a:lnTo>
                      <a:pt x="7905463" y="787657"/>
                    </a:lnTo>
                    <a:cubicBezTo>
                      <a:pt x="7942614" y="800616"/>
                      <a:pt x="7991511" y="819894"/>
                      <a:pt x="8038492" y="845171"/>
                    </a:cubicBezTo>
                    <a:cubicBezTo>
                      <a:pt x="8132969" y="895725"/>
                      <a:pt x="8184547" y="951388"/>
                      <a:pt x="8184547" y="951388"/>
                    </a:cubicBezTo>
                    <a:cubicBezTo>
                      <a:pt x="8184547" y="951388"/>
                      <a:pt x="8082922" y="924838"/>
                      <a:pt x="7988961" y="874275"/>
                    </a:cubicBezTo>
                    <a:cubicBezTo>
                      <a:pt x="7918103" y="836360"/>
                      <a:pt x="7871376" y="795570"/>
                      <a:pt x="7852441" y="777545"/>
                    </a:cubicBezTo>
                    <a:lnTo>
                      <a:pt x="7847937" y="773064"/>
                    </a:lnTo>
                    <a:lnTo>
                      <a:pt x="7797390" y="784458"/>
                    </a:lnTo>
                    <a:cubicBezTo>
                      <a:pt x="7755452" y="792182"/>
                      <a:pt x="7726472" y="794608"/>
                      <a:pt x="7726472" y="794608"/>
                    </a:cubicBezTo>
                    <a:cubicBezTo>
                      <a:pt x="7726472" y="794608"/>
                      <a:pt x="7778557" y="735883"/>
                      <a:pt x="7882229" y="693491"/>
                    </a:cubicBezTo>
                    <a:cubicBezTo>
                      <a:pt x="7985891" y="651107"/>
                      <a:pt x="8101819" y="641406"/>
                      <a:pt x="8101819" y="641406"/>
                    </a:cubicBezTo>
                    <a:close/>
                    <a:moveTo>
                      <a:pt x="3780015" y="630333"/>
                    </a:moveTo>
                    <a:lnTo>
                      <a:pt x="3779724" y="639031"/>
                    </a:lnTo>
                    <a:lnTo>
                      <a:pt x="3782885" y="638555"/>
                    </a:lnTo>
                    <a:close/>
                    <a:moveTo>
                      <a:pt x="596978" y="628126"/>
                    </a:moveTo>
                    <a:cubicBezTo>
                      <a:pt x="596978" y="628126"/>
                      <a:pt x="660460" y="637894"/>
                      <a:pt x="731840" y="663459"/>
                    </a:cubicBezTo>
                    <a:lnTo>
                      <a:pt x="791115" y="689041"/>
                    </a:lnTo>
                    <a:lnTo>
                      <a:pt x="765246" y="666683"/>
                    </a:lnTo>
                    <a:cubicBezTo>
                      <a:pt x="743670" y="645106"/>
                      <a:pt x="733839" y="629657"/>
                      <a:pt x="733839" y="629657"/>
                    </a:cubicBezTo>
                    <a:cubicBezTo>
                      <a:pt x="733839" y="629657"/>
                      <a:pt x="846696" y="647022"/>
                      <a:pt x="940667" y="696045"/>
                    </a:cubicBezTo>
                    <a:cubicBezTo>
                      <a:pt x="1034627" y="745068"/>
                      <a:pt x="1073949" y="806864"/>
                      <a:pt x="1073949" y="806864"/>
                    </a:cubicBezTo>
                    <a:lnTo>
                      <a:pt x="1046679" y="801445"/>
                    </a:lnTo>
                    <a:lnTo>
                      <a:pt x="1031689" y="825764"/>
                    </a:lnTo>
                    <a:cubicBezTo>
                      <a:pt x="1017390" y="846574"/>
                      <a:pt x="994792" y="874279"/>
                      <a:pt x="961598" y="901857"/>
                    </a:cubicBezTo>
                    <a:cubicBezTo>
                      <a:pt x="895210" y="957003"/>
                      <a:pt x="810950" y="990202"/>
                      <a:pt x="810950" y="990202"/>
                    </a:cubicBezTo>
                    <a:cubicBezTo>
                      <a:pt x="810950" y="990202"/>
                      <a:pt x="824453" y="958891"/>
                      <a:pt x="859211" y="919967"/>
                    </a:cubicBezTo>
                    <a:lnTo>
                      <a:pt x="871507" y="908124"/>
                    </a:lnTo>
                    <a:lnTo>
                      <a:pt x="810200" y="937272"/>
                    </a:lnTo>
                    <a:cubicBezTo>
                      <a:pt x="741978" y="966069"/>
                      <a:pt x="684815" y="981008"/>
                      <a:pt x="684815" y="981008"/>
                    </a:cubicBezTo>
                    <a:cubicBezTo>
                      <a:pt x="684815" y="981008"/>
                      <a:pt x="736392" y="925345"/>
                      <a:pt x="830869" y="874791"/>
                    </a:cubicBezTo>
                    <a:cubicBezTo>
                      <a:pt x="924831" y="824228"/>
                      <a:pt x="1026455" y="797678"/>
                      <a:pt x="1026455" y="797678"/>
                    </a:cubicBezTo>
                    <a:lnTo>
                      <a:pt x="1016983" y="807102"/>
                    </a:lnTo>
                    <a:lnTo>
                      <a:pt x="1033975" y="798921"/>
                    </a:lnTo>
                    <a:lnTo>
                      <a:pt x="1033286" y="798784"/>
                    </a:lnTo>
                    <a:cubicBezTo>
                      <a:pt x="1008493" y="793147"/>
                      <a:pt x="974777" y="784313"/>
                      <a:pt x="939087" y="771531"/>
                    </a:cubicBezTo>
                    <a:lnTo>
                      <a:pt x="879813" y="745949"/>
                    </a:lnTo>
                    <a:lnTo>
                      <a:pt x="905680" y="768307"/>
                    </a:lnTo>
                    <a:cubicBezTo>
                      <a:pt x="927257" y="789884"/>
                      <a:pt x="937089" y="805333"/>
                      <a:pt x="937089" y="805333"/>
                    </a:cubicBezTo>
                    <a:cubicBezTo>
                      <a:pt x="937089" y="805333"/>
                      <a:pt x="824231" y="787968"/>
                      <a:pt x="730269" y="738945"/>
                    </a:cubicBezTo>
                    <a:cubicBezTo>
                      <a:pt x="636300" y="689913"/>
                      <a:pt x="596978" y="628126"/>
                      <a:pt x="596978" y="628126"/>
                    </a:cubicBezTo>
                    <a:close/>
                    <a:moveTo>
                      <a:pt x="4745641" y="618600"/>
                    </a:moveTo>
                    <a:lnTo>
                      <a:pt x="4742782" y="626790"/>
                    </a:lnTo>
                    <a:lnTo>
                      <a:pt x="4745929" y="627254"/>
                    </a:lnTo>
                    <a:close/>
                    <a:moveTo>
                      <a:pt x="7928707" y="616387"/>
                    </a:moveTo>
                    <a:cubicBezTo>
                      <a:pt x="7928707" y="616387"/>
                      <a:pt x="7889385" y="678182"/>
                      <a:pt x="7795415" y="727206"/>
                    </a:cubicBezTo>
                    <a:cubicBezTo>
                      <a:pt x="7701453" y="776229"/>
                      <a:pt x="7588596" y="793594"/>
                      <a:pt x="7588596" y="793594"/>
                    </a:cubicBezTo>
                    <a:cubicBezTo>
                      <a:pt x="7588596" y="793594"/>
                      <a:pt x="7598426" y="778145"/>
                      <a:pt x="7620002" y="756568"/>
                    </a:cubicBezTo>
                    <a:lnTo>
                      <a:pt x="7645865" y="734213"/>
                    </a:lnTo>
                    <a:lnTo>
                      <a:pt x="7586597" y="759792"/>
                    </a:lnTo>
                    <a:cubicBezTo>
                      <a:pt x="7550907" y="772574"/>
                      <a:pt x="7517191" y="781408"/>
                      <a:pt x="7492398" y="787045"/>
                    </a:cubicBezTo>
                    <a:lnTo>
                      <a:pt x="7491719" y="787180"/>
                    </a:lnTo>
                    <a:lnTo>
                      <a:pt x="7508703" y="795359"/>
                    </a:lnTo>
                    <a:lnTo>
                      <a:pt x="7499227" y="785930"/>
                    </a:lnTo>
                    <a:cubicBezTo>
                      <a:pt x="7499227" y="785930"/>
                      <a:pt x="7600851" y="812489"/>
                      <a:pt x="7694813" y="863043"/>
                    </a:cubicBezTo>
                    <a:cubicBezTo>
                      <a:pt x="7789290" y="913597"/>
                      <a:pt x="7840868" y="969260"/>
                      <a:pt x="7840868" y="969260"/>
                    </a:cubicBezTo>
                    <a:cubicBezTo>
                      <a:pt x="7840868" y="969260"/>
                      <a:pt x="7783704" y="954326"/>
                      <a:pt x="7715482" y="925527"/>
                    </a:cubicBezTo>
                    <a:lnTo>
                      <a:pt x="7654178" y="896377"/>
                    </a:lnTo>
                    <a:lnTo>
                      <a:pt x="7666471" y="908219"/>
                    </a:lnTo>
                    <a:cubicBezTo>
                      <a:pt x="7701229" y="947143"/>
                      <a:pt x="7714732" y="978453"/>
                      <a:pt x="7714732" y="978453"/>
                    </a:cubicBezTo>
                    <a:cubicBezTo>
                      <a:pt x="7714732" y="978453"/>
                      <a:pt x="7630472" y="945255"/>
                      <a:pt x="7564075" y="890108"/>
                    </a:cubicBezTo>
                    <a:cubicBezTo>
                      <a:pt x="7530886" y="862531"/>
                      <a:pt x="7508290" y="834826"/>
                      <a:pt x="7493991" y="814016"/>
                    </a:cubicBezTo>
                    <a:lnTo>
                      <a:pt x="7479008" y="789706"/>
                    </a:lnTo>
                    <a:lnTo>
                      <a:pt x="7451734" y="795125"/>
                    </a:lnTo>
                    <a:cubicBezTo>
                      <a:pt x="7451734" y="795125"/>
                      <a:pt x="7491056" y="733329"/>
                      <a:pt x="7585017" y="684306"/>
                    </a:cubicBezTo>
                    <a:cubicBezTo>
                      <a:pt x="7678979" y="635283"/>
                      <a:pt x="7791845" y="617918"/>
                      <a:pt x="7791845" y="617918"/>
                    </a:cubicBezTo>
                    <a:cubicBezTo>
                      <a:pt x="7791845" y="617918"/>
                      <a:pt x="7782014" y="633367"/>
                      <a:pt x="7760438" y="654944"/>
                    </a:cubicBezTo>
                    <a:lnTo>
                      <a:pt x="7734579" y="677294"/>
                    </a:lnTo>
                    <a:lnTo>
                      <a:pt x="7793840" y="651720"/>
                    </a:lnTo>
                    <a:cubicBezTo>
                      <a:pt x="7865225" y="626155"/>
                      <a:pt x="7928707" y="616387"/>
                      <a:pt x="7928707" y="616387"/>
                    </a:cubicBezTo>
                    <a:close/>
                    <a:moveTo>
                      <a:pt x="946281" y="613832"/>
                    </a:moveTo>
                    <a:cubicBezTo>
                      <a:pt x="946281" y="613832"/>
                      <a:pt x="1048413" y="646007"/>
                      <a:pt x="1118378" y="706263"/>
                    </a:cubicBezTo>
                    <a:cubicBezTo>
                      <a:pt x="1153615" y="736395"/>
                      <a:pt x="1174170" y="767802"/>
                      <a:pt x="1185914" y="791676"/>
                    </a:cubicBezTo>
                    <a:lnTo>
                      <a:pt x="1195715" y="815930"/>
                    </a:lnTo>
                    <a:lnTo>
                      <a:pt x="1211833" y="813503"/>
                    </a:lnTo>
                    <a:cubicBezTo>
                      <a:pt x="1211833" y="813503"/>
                      <a:pt x="1210174" y="817046"/>
                      <a:pt x="1206455" y="823023"/>
                    </a:cubicBezTo>
                    <a:lnTo>
                      <a:pt x="1200419" y="831234"/>
                    </a:lnTo>
                    <a:lnTo>
                      <a:pt x="1200593" y="831892"/>
                    </a:lnTo>
                    <a:lnTo>
                      <a:pt x="1200071" y="831709"/>
                    </a:lnTo>
                    <a:lnTo>
                      <a:pt x="1188725" y="847144"/>
                    </a:lnTo>
                    <a:cubicBezTo>
                      <a:pt x="1172257" y="866614"/>
                      <a:pt x="1145957" y="891382"/>
                      <a:pt x="1106638" y="912573"/>
                    </a:cubicBezTo>
                    <a:cubicBezTo>
                      <a:pt x="1027479" y="954957"/>
                      <a:pt x="925855" y="967213"/>
                      <a:pt x="925855" y="967213"/>
                    </a:cubicBezTo>
                    <a:cubicBezTo>
                      <a:pt x="925855" y="967213"/>
                      <a:pt x="952413" y="910527"/>
                      <a:pt x="1031057" y="868143"/>
                    </a:cubicBezTo>
                    <a:cubicBezTo>
                      <a:pt x="1070632" y="846951"/>
                      <a:pt x="1115826" y="833291"/>
                      <a:pt x="1151126" y="824929"/>
                    </a:cubicBezTo>
                    <a:lnTo>
                      <a:pt x="1171242" y="820846"/>
                    </a:lnTo>
                    <a:lnTo>
                      <a:pt x="1140782" y="808272"/>
                    </a:lnTo>
                    <a:cubicBezTo>
                      <a:pt x="1106502" y="792697"/>
                      <a:pt x="1063481" y="769589"/>
                      <a:pt x="1028502" y="739461"/>
                    </a:cubicBezTo>
                    <a:cubicBezTo>
                      <a:pt x="958028" y="679197"/>
                      <a:pt x="946281" y="613832"/>
                      <a:pt x="946281" y="613832"/>
                    </a:cubicBezTo>
                    <a:close/>
                    <a:moveTo>
                      <a:pt x="1152079" y="605661"/>
                    </a:moveTo>
                    <a:cubicBezTo>
                      <a:pt x="1152079" y="605661"/>
                      <a:pt x="1233793" y="652646"/>
                      <a:pt x="1271584" y="721580"/>
                    </a:cubicBezTo>
                    <a:cubicBezTo>
                      <a:pt x="1299539" y="773287"/>
                      <a:pt x="1295039" y="822981"/>
                      <a:pt x="1291041" y="844597"/>
                    </a:cubicBezTo>
                    <a:lnTo>
                      <a:pt x="1290108" y="848636"/>
                    </a:lnTo>
                    <a:lnTo>
                      <a:pt x="1310322" y="841465"/>
                    </a:lnTo>
                    <a:cubicBezTo>
                      <a:pt x="1347154" y="829846"/>
                      <a:pt x="1372691" y="824228"/>
                      <a:pt x="1372691" y="824228"/>
                    </a:cubicBezTo>
                    <a:cubicBezTo>
                      <a:pt x="1372691" y="824228"/>
                      <a:pt x="1328776" y="880407"/>
                      <a:pt x="1238383" y="928915"/>
                    </a:cubicBezTo>
                    <a:cubicBezTo>
                      <a:pt x="1147991" y="976923"/>
                      <a:pt x="1045858" y="999388"/>
                      <a:pt x="1045858" y="999388"/>
                    </a:cubicBezTo>
                    <a:cubicBezTo>
                      <a:pt x="1045858" y="999388"/>
                      <a:pt x="1089772" y="943218"/>
                      <a:pt x="1180167" y="894702"/>
                    </a:cubicBezTo>
                    <a:cubicBezTo>
                      <a:pt x="1202762" y="882702"/>
                      <a:pt x="1226093" y="872297"/>
                      <a:pt x="1248377" y="863440"/>
                    </a:cubicBezTo>
                    <a:lnTo>
                      <a:pt x="1281674" y="851628"/>
                    </a:lnTo>
                    <a:lnTo>
                      <a:pt x="1275075" y="847470"/>
                    </a:lnTo>
                    <a:cubicBezTo>
                      <a:pt x="1250323" y="831026"/>
                      <a:pt x="1197279" y="791675"/>
                      <a:pt x="1168938" y="739968"/>
                    </a:cubicBezTo>
                    <a:cubicBezTo>
                      <a:pt x="1131653" y="671026"/>
                      <a:pt x="1152079" y="605661"/>
                      <a:pt x="1152079" y="605661"/>
                    </a:cubicBezTo>
                    <a:close/>
                    <a:moveTo>
                      <a:pt x="4022046" y="603107"/>
                    </a:moveTo>
                    <a:cubicBezTo>
                      <a:pt x="4022046" y="603107"/>
                      <a:pt x="4034817" y="673073"/>
                      <a:pt x="4008766" y="747115"/>
                    </a:cubicBezTo>
                    <a:cubicBezTo>
                      <a:pt x="3989234" y="802654"/>
                      <a:pt x="3953331" y="844975"/>
                      <a:pt x="3936600" y="862664"/>
                    </a:cubicBezTo>
                    <a:lnTo>
                      <a:pt x="3933571" y="865704"/>
                    </a:lnTo>
                    <a:lnTo>
                      <a:pt x="3950109" y="866485"/>
                    </a:lnTo>
                    <a:cubicBezTo>
                      <a:pt x="3977877" y="869167"/>
                      <a:pt x="3995495" y="873252"/>
                      <a:pt x="3995495" y="873252"/>
                    </a:cubicBezTo>
                    <a:cubicBezTo>
                      <a:pt x="3995495" y="873252"/>
                      <a:pt x="3933700" y="907474"/>
                      <a:pt x="3851994" y="918706"/>
                    </a:cubicBezTo>
                    <a:cubicBezTo>
                      <a:pt x="3770796" y="929938"/>
                      <a:pt x="3700323" y="913597"/>
                      <a:pt x="3700323" y="913597"/>
                    </a:cubicBezTo>
                    <a:cubicBezTo>
                      <a:pt x="3700323" y="913597"/>
                      <a:pt x="3762118" y="879384"/>
                      <a:pt x="3843824" y="868143"/>
                    </a:cubicBezTo>
                    <a:cubicBezTo>
                      <a:pt x="3864123" y="865335"/>
                      <a:pt x="3883753" y="864250"/>
                      <a:pt x="3901778" y="864203"/>
                    </a:cubicBezTo>
                    <a:lnTo>
                      <a:pt x="3926744" y="865382"/>
                    </a:lnTo>
                    <a:lnTo>
                      <a:pt x="3925988" y="859632"/>
                    </a:lnTo>
                    <a:cubicBezTo>
                      <a:pt x="3923617" y="836483"/>
                      <a:pt x="3921318" y="783244"/>
                      <a:pt x="3940856" y="727712"/>
                    </a:cubicBezTo>
                    <a:cubicBezTo>
                      <a:pt x="3966899" y="653661"/>
                      <a:pt x="4022046" y="603107"/>
                      <a:pt x="4022046" y="603107"/>
                    </a:cubicBezTo>
                    <a:close/>
                    <a:moveTo>
                      <a:pt x="7579402" y="602084"/>
                    </a:moveTo>
                    <a:cubicBezTo>
                      <a:pt x="7579402" y="602084"/>
                      <a:pt x="7567653" y="667448"/>
                      <a:pt x="7497180" y="727704"/>
                    </a:cubicBezTo>
                    <a:cubicBezTo>
                      <a:pt x="7462197" y="757836"/>
                      <a:pt x="7419173" y="780946"/>
                      <a:pt x="7384894" y="796522"/>
                    </a:cubicBezTo>
                    <a:lnTo>
                      <a:pt x="7354601" y="809027"/>
                    </a:lnTo>
                    <a:lnTo>
                      <a:pt x="7375063" y="813181"/>
                    </a:lnTo>
                    <a:cubicBezTo>
                      <a:pt x="7410363" y="821543"/>
                      <a:pt x="7455557" y="835203"/>
                      <a:pt x="7495132" y="856394"/>
                    </a:cubicBezTo>
                    <a:cubicBezTo>
                      <a:pt x="7573776" y="898787"/>
                      <a:pt x="7600335" y="955464"/>
                      <a:pt x="7600335" y="955464"/>
                    </a:cubicBezTo>
                    <a:cubicBezTo>
                      <a:pt x="7600335" y="955464"/>
                      <a:pt x="7498710" y="943208"/>
                      <a:pt x="7419559" y="900825"/>
                    </a:cubicBezTo>
                    <a:cubicBezTo>
                      <a:pt x="7380233" y="879633"/>
                      <a:pt x="7353933" y="854866"/>
                      <a:pt x="7337464" y="835396"/>
                    </a:cubicBezTo>
                    <a:lnTo>
                      <a:pt x="7326013" y="819817"/>
                    </a:lnTo>
                    <a:lnTo>
                      <a:pt x="7325082" y="820143"/>
                    </a:lnTo>
                    <a:lnTo>
                      <a:pt x="7325391" y="818970"/>
                    </a:lnTo>
                    <a:lnTo>
                      <a:pt x="7319735" y="811275"/>
                    </a:lnTo>
                    <a:cubicBezTo>
                      <a:pt x="7316017" y="805298"/>
                      <a:pt x="7314357" y="801755"/>
                      <a:pt x="7314357" y="801755"/>
                    </a:cubicBezTo>
                    <a:lnTo>
                      <a:pt x="7329991" y="804109"/>
                    </a:lnTo>
                    <a:lnTo>
                      <a:pt x="7339766" y="779928"/>
                    </a:lnTo>
                    <a:cubicBezTo>
                      <a:pt x="7351512" y="756053"/>
                      <a:pt x="7372067" y="724646"/>
                      <a:pt x="7407304" y="694514"/>
                    </a:cubicBezTo>
                    <a:cubicBezTo>
                      <a:pt x="7477261" y="634259"/>
                      <a:pt x="7579402" y="602084"/>
                      <a:pt x="7579402" y="602084"/>
                    </a:cubicBezTo>
                    <a:close/>
                    <a:moveTo>
                      <a:pt x="7373598" y="593914"/>
                    </a:moveTo>
                    <a:cubicBezTo>
                      <a:pt x="7373598" y="593914"/>
                      <a:pt x="7394025" y="659278"/>
                      <a:pt x="7356741" y="728221"/>
                    </a:cubicBezTo>
                    <a:cubicBezTo>
                      <a:pt x="7328398" y="779927"/>
                      <a:pt x="7275353" y="819283"/>
                      <a:pt x="7250602" y="835729"/>
                    </a:cubicBezTo>
                    <a:lnTo>
                      <a:pt x="7244010" y="839884"/>
                    </a:lnTo>
                    <a:lnTo>
                      <a:pt x="7277293" y="851692"/>
                    </a:lnTo>
                    <a:cubicBezTo>
                      <a:pt x="7299579" y="860549"/>
                      <a:pt x="7322911" y="870953"/>
                      <a:pt x="7345509" y="882953"/>
                    </a:cubicBezTo>
                    <a:cubicBezTo>
                      <a:pt x="7435901" y="931469"/>
                      <a:pt x="7479816" y="987639"/>
                      <a:pt x="7479816" y="987639"/>
                    </a:cubicBezTo>
                    <a:cubicBezTo>
                      <a:pt x="7479816" y="987639"/>
                      <a:pt x="7377684" y="965174"/>
                      <a:pt x="7287292" y="917166"/>
                    </a:cubicBezTo>
                    <a:cubicBezTo>
                      <a:pt x="7196900" y="868650"/>
                      <a:pt x="7152985" y="812480"/>
                      <a:pt x="7152985" y="812480"/>
                    </a:cubicBezTo>
                    <a:cubicBezTo>
                      <a:pt x="7152985" y="812480"/>
                      <a:pt x="7178518" y="818098"/>
                      <a:pt x="7215350" y="829717"/>
                    </a:cubicBezTo>
                    <a:lnTo>
                      <a:pt x="7235568" y="836889"/>
                    </a:lnTo>
                    <a:lnTo>
                      <a:pt x="7234636" y="832856"/>
                    </a:lnTo>
                    <a:cubicBezTo>
                      <a:pt x="7230639" y="811239"/>
                      <a:pt x="7226140" y="761541"/>
                      <a:pt x="7254102" y="709841"/>
                    </a:cubicBezTo>
                    <a:cubicBezTo>
                      <a:pt x="7291893" y="640899"/>
                      <a:pt x="7373598" y="593914"/>
                      <a:pt x="7373598" y="593914"/>
                    </a:cubicBezTo>
                    <a:close/>
                    <a:moveTo>
                      <a:pt x="4503618" y="591359"/>
                    </a:moveTo>
                    <a:cubicBezTo>
                      <a:pt x="4503618" y="591359"/>
                      <a:pt x="4558773" y="641913"/>
                      <a:pt x="4584816" y="715964"/>
                    </a:cubicBezTo>
                    <a:cubicBezTo>
                      <a:pt x="4604348" y="771502"/>
                      <a:pt x="4602052" y="824738"/>
                      <a:pt x="4599683" y="847884"/>
                    </a:cubicBezTo>
                    <a:lnTo>
                      <a:pt x="4598928" y="853633"/>
                    </a:lnTo>
                    <a:lnTo>
                      <a:pt x="4623886" y="852454"/>
                    </a:lnTo>
                    <a:cubicBezTo>
                      <a:pt x="4641911" y="852501"/>
                      <a:pt x="4661540" y="853586"/>
                      <a:pt x="4681840" y="856394"/>
                    </a:cubicBezTo>
                    <a:cubicBezTo>
                      <a:pt x="4763546" y="867635"/>
                      <a:pt x="4825341" y="901848"/>
                      <a:pt x="4825341" y="901848"/>
                    </a:cubicBezTo>
                    <a:cubicBezTo>
                      <a:pt x="4825341" y="901848"/>
                      <a:pt x="4754868" y="918189"/>
                      <a:pt x="4673669" y="906957"/>
                    </a:cubicBezTo>
                    <a:cubicBezTo>
                      <a:pt x="4591964" y="895725"/>
                      <a:pt x="4530168" y="861503"/>
                      <a:pt x="4530168" y="861503"/>
                    </a:cubicBezTo>
                    <a:cubicBezTo>
                      <a:pt x="4530168" y="861503"/>
                      <a:pt x="4547787" y="857418"/>
                      <a:pt x="4575555" y="854736"/>
                    </a:cubicBezTo>
                    <a:lnTo>
                      <a:pt x="4592099" y="853955"/>
                    </a:lnTo>
                    <a:lnTo>
                      <a:pt x="4589070" y="850916"/>
                    </a:lnTo>
                    <a:cubicBezTo>
                      <a:pt x="4572337" y="833227"/>
                      <a:pt x="4536429" y="790905"/>
                      <a:pt x="4516897" y="735367"/>
                    </a:cubicBezTo>
                    <a:cubicBezTo>
                      <a:pt x="4490846" y="661325"/>
                      <a:pt x="4503618" y="591359"/>
                      <a:pt x="4503618" y="591359"/>
                    </a:cubicBezTo>
                    <a:close/>
                    <a:moveTo>
                      <a:pt x="3475814" y="572119"/>
                    </a:moveTo>
                    <a:lnTo>
                      <a:pt x="3443548" y="579893"/>
                    </a:lnTo>
                    <a:lnTo>
                      <a:pt x="3436302" y="588804"/>
                    </a:lnTo>
                    <a:lnTo>
                      <a:pt x="3406036" y="612571"/>
                    </a:lnTo>
                    <a:lnTo>
                      <a:pt x="3450722" y="601804"/>
                    </a:lnTo>
                    <a:lnTo>
                      <a:pt x="3472046" y="575017"/>
                    </a:lnTo>
                    <a:close/>
                    <a:moveTo>
                      <a:pt x="3593355" y="566664"/>
                    </a:moveTo>
                    <a:lnTo>
                      <a:pt x="3591105" y="573490"/>
                    </a:lnTo>
                    <a:lnTo>
                      <a:pt x="3584130" y="587567"/>
                    </a:lnTo>
                    <a:lnTo>
                      <a:pt x="3621752" y="588609"/>
                    </a:lnTo>
                    <a:lnTo>
                      <a:pt x="3599402" y="571954"/>
                    </a:lnTo>
                    <a:close/>
                    <a:moveTo>
                      <a:pt x="5049838" y="560369"/>
                    </a:moveTo>
                    <a:lnTo>
                      <a:pt x="5053609" y="563270"/>
                    </a:lnTo>
                    <a:lnTo>
                      <a:pt x="5074938" y="590063"/>
                    </a:lnTo>
                    <a:lnTo>
                      <a:pt x="5119614" y="600829"/>
                    </a:lnTo>
                    <a:lnTo>
                      <a:pt x="5089352" y="577064"/>
                    </a:lnTo>
                    <a:lnTo>
                      <a:pt x="5082096" y="568141"/>
                    </a:lnTo>
                    <a:close/>
                    <a:moveTo>
                      <a:pt x="4932179" y="555032"/>
                    </a:moveTo>
                    <a:lnTo>
                      <a:pt x="4926255" y="560214"/>
                    </a:lnTo>
                    <a:lnTo>
                      <a:pt x="4903164" y="577420"/>
                    </a:lnTo>
                    <a:lnTo>
                      <a:pt x="4922561" y="575530"/>
                    </a:lnTo>
                    <a:lnTo>
                      <a:pt x="4941035" y="575320"/>
                    </a:lnTo>
                    <a:lnTo>
                      <a:pt x="4934559" y="562249"/>
                    </a:lnTo>
                    <a:close/>
                    <a:moveTo>
                      <a:pt x="3690047" y="552584"/>
                    </a:moveTo>
                    <a:lnTo>
                      <a:pt x="3693574" y="565945"/>
                    </a:lnTo>
                    <a:lnTo>
                      <a:pt x="3695963" y="591388"/>
                    </a:lnTo>
                    <a:lnTo>
                      <a:pt x="3706004" y="590531"/>
                    </a:lnTo>
                    <a:lnTo>
                      <a:pt x="3709758" y="590727"/>
                    </a:lnTo>
                    <a:lnTo>
                      <a:pt x="3703385" y="572472"/>
                    </a:lnTo>
                    <a:lnTo>
                      <a:pt x="3701334" y="556938"/>
                    </a:lnTo>
                    <a:lnTo>
                      <a:pt x="3697834" y="555992"/>
                    </a:lnTo>
                    <a:close/>
                    <a:moveTo>
                      <a:pt x="3547111" y="550985"/>
                    </a:moveTo>
                    <a:lnTo>
                      <a:pt x="3518081" y="561934"/>
                    </a:lnTo>
                    <a:lnTo>
                      <a:pt x="3509829" y="563923"/>
                    </a:lnTo>
                    <a:lnTo>
                      <a:pt x="3488387" y="590851"/>
                    </a:lnTo>
                    <a:lnTo>
                      <a:pt x="3484833" y="593585"/>
                    </a:lnTo>
                    <a:lnTo>
                      <a:pt x="3491966" y="591866"/>
                    </a:lnTo>
                    <a:lnTo>
                      <a:pt x="3514877" y="589915"/>
                    </a:lnTo>
                    <a:lnTo>
                      <a:pt x="3552545" y="560335"/>
                    </a:lnTo>
                    <a:lnTo>
                      <a:pt x="3554199" y="559394"/>
                    </a:lnTo>
                    <a:lnTo>
                      <a:pt x="3549101" y="553886"/>
                    </a:lnTo>
                    <a:close/>
                    <a:moveTo>
                      <a:pt x="4836341" y="540527"/>
                    </a:moveTo>
                    <a:lnTo>
                      <a:pt x="4827830" y="544252"/>
                    </a:lnTo>
                    <a:lnTo>
                      <a:pt x="4824320" y="545201"/>
                    </a:lnTo>
                    <a:lnTo>
                      <a:pt x="4822269" y="560723"/>
                    </a:lnTo>
                    <a:lnTo>
                      <a:pt x="4815897" y="578976"/>
                    </a:lnTo>
                    <a:lnTo>
                      <a:pt x="4819656" y="578779"/>
                    </a:lnTo>
                    <a:lnTo>
                      <a:pt x="4830250" y="579684"/>
                    </a:lnTo>
                    <a:lnTo>
                      <a:pt x="4832595" y="554713"/>
                    </a:lnTo>
                    <a:close/>
                    <a:moveTo>
                      <a:pt x="4978831" y="539342"/>
                    </a:moveTo>
                    <a:lnTo>
                      <a:pt x="4976559" y="542654"/>
                    </a:lnTo>
                    <a:lnTo>
                      <a:pt x="4971770" y="547829"/>
                    </a:lnTo>
                    <a:lnTo>
                      <a:pt x="4973117" y="548595"/>
                    </a:lnTo>
                    <a:lnTo>
                      <a:pt x="5010785" y="578175"/>
                    </a:lnTo>
                    <a:lnTo>
                      <a:pt x="5033698" y="580126"/>
                    </a:lnTo>
                    <a:lnTo>
                      <a:pt x="5040831" y="581845"/>
                    </a:lnTo>
                    <a:lnTo>
                      <a:pt x="5037268" y="579103"/>
                    </a:lnTo>
                    <a:lnTo>
                      <a:pt x="5015825" y="552174"/>
                    </a:lnTo>
                    <a:lnTo>
                      <a:pt x="5007582" y="550189"/>
                    </a:lnTo>
                    <a:close/>
                    <a:moveTo>
                      <a:pt x="3550610" y="526427"/>
                    </a:moveTo>
                    <a:lnTo>
                      <a:pt x="3557412" y="544420"/>
                    </a:lnTo>
                    <a:lnTo>
                      <a:pt x="3561424" y="544890"/>
                    </a:lnTo>
                    <a:lnTo>
                      <a:pt x="3558134" y="546330"/>
                    </a:lnTo>
                    <a:lnTo>
                      <a:pt x="3559060" y="548780"/>
                    </a:lnTo>
                    <a:lnTo>
                      <a:pt x="3560570" y="555772"/>
                    </a:lnTo>
                    <a:lnTo>
                      <a:pt x="3571632" y="549483"/>
                    </a:lnTo>
                    <a:cubicBezTo>
                      <a:pt x="3571632" y="549483"/>
                      <a:pt x="3570674" y="551366"/>
                      <a:pt x="3568800" y="554629"/>
                    </a:cubicBezTo>
                    <a:lnTo>
                      <a:pt x="3562422" y="564900"/>
                    </a:lnTo>
                    <a:lnTo>
                      <a:pt x="3562955" y="568378"/>
                    </a:lnTo>
                    <a:lnTo>
                      <a:pt x="3561268" y="566759"/>
                    </a:lnTo>
                    <a:lnTo>
                      <a:pt x="3560462" y="568058"/>
                    </a:lnTo>
                    <a:lnTo>
                      <a:pt x="3544757" y="587371"/>
                    </a:lnTo>
                    <a:lnTo>
                      <a:pt x="3552681" y="586696"/>
                    </a:lnTo>
                    <a:lnTo>
                      <a:pt x="3565213" y="587043"/>
                    </a:lnTo>
                    <a:lnTo>
                      <a:pt x="3581847" y="567361"/>
                    </a:lnTo>
                    <a:lnTo>
                      <a:pt x="3588029" y="562004"/>
                    </a:lnTo>
                    <a:lnTo>
                      <a:pt x="3564159" y="541120"/>
                    </a:lnTo>
                    <a:close/>
                    <a:moveTo>
                      <a:pt x="3760919" y="523607"/>
                    </a:moveTo>
                    <a:lnTo>
                      <a:pt x="3769657" y="548636"/>
                    </a:lnTo>
                    <a:lnTo>
                      <a:pt x="3770309" y="548812"/>
                    </a:lnTo>
                    <a:lnTo>
                      <a:pt x="3771132" y="524140"/>
                    </a:lnTo>
                    <a:close/>
                    <a:moveTo>
                      <a:pt x="3441106" y="518515"/>
                    </a:moveTo>
                    <a:lnTo>
                      <a:pt x="3439700" y="521483"/>
                    </a:lnTo>
                    <a:cubicBezTo>
                      <a:pt x="3438215" y="524443"/>
                      <a:pt x="3435981" y="528640"/>
                      <a:pt x="3432980" y="533587"/>
                    </a:cubicBezTo>
                    <a:lnTo>
                      <a:pt x="3425608" y="542974"/>
                    </a:lnTo>
                    <a:lnTo>
                      <a:pt x="3456446" y="540348"/>
                    </a:lnTo>
                    <a:close/>
                    <a:moveTo>
                      <a:pt x="4975378" y="514338"/>
                    </a:moveTo>
                    <a:lnTo>
                      <a:pt x="4961500" y="529383"/>
                    </a:lnTo>
                    <a:lnTo>
                      <a:pt x="4937345" y="550513"/>
                    </a:lnTo>
                    <a:lnTo>
                      <a:pt x="4943816" y="556121"/>
                    </a:lnTo>
                    <a:lnTo>
                      <a:pt x="4959858" y="575105"/>
                    </a:lnTo>
                    <a:lnTo>
                      <a:pt x="4972983" y="574956"/>
                    </a:lnTo>
                    <a:lnTo>
                      <a:pt x="4980905" y="575630"/>
                    </a:lnTo>
                    <a:lnTo>
                      <a:pt x="4965200" y="556318"/>
                    </a:lnTo>
                    <a:lnTo>
                      <a:pt x="4964592" y="555338"/>
                    </a:lnTo>
                    <a:lnTo>
                      <a:pt x="4962708" y="557146"/>
                    </a:lnTo>
                    <a:lnTo>
                      <a:pt x="4963303" y="553262"/>
                    </a:lnTo>
                    <a:lnTo>
                      <a:pt x="4956862" y="542889"/>
                    </a:lnTo>
                    <a:cubicBezTo>
                      <a:pt x="4954988" y="539626"/>
                      <a:pt x="4954030" y="537743"/>
                      <a:pt x="4954030" y="537743"/>
                    </a:cubicBezTo>
                    <a:lnTo>
                      <a:pt x="4965191" y="544088"/>
                    </a:lnTo>
                    <a:lnTo>
                      <a:pt x="4966603" y="537548"/>
                    </a:lnTo>
                    <a:lnTo>
                      <a:pt x="4967697" y="534654"/>
                    </a:lnTo>
                    <a:lnTo>
                      <a:pt x="4964239" y="533141"/>
                    </a:lnTo>
                    <a:lnTo>
                      <a:pt x="4968423" y="532733"/>
                    </a:lnTo>
                    <a:close/>
                    <a:moveTo>
                      <a:pt x="4764739" y="511858"/>
                    </a:moveTo>
                    <a:lnTo>
                      <a:pt x="4754535" y="512391"/>
                    </a:lnTo>
                    <a:lnTo>
                      <a:pt x="4755359" y="537069"/>
                    </a:lnTo>
                    <a:lnTo>
                      <a:pt x="4755995" y="536897"/>
                    </a:lnTo>
                    <a:close/>
                    <a:moveTo>
                      <a:pt x="3460292" y="511147"/>
                    </a:moveTo>
                    <a:lnTo>
                      <a:pt x="3469554" y="536360"/>
                    </a:lnTo>
                    <a:lnTo>
                      <a:pt x="3479709" y="530587"/>
                    </a:lnTo>
                    <a:cubicBezTo>
                      <a:pt x="3479709" y="530587"/>
                      <a:pt x="3478751" y="532470"/>
                      <a:pt x="3476877" y="535733"/>
                    </a:cubicBezTo>
                    <a:lnTo>
                      <a:pt x="3474223" y="540008"/>
                    </a:lnTo>
                    <a:lnTo>
                      <a:pt x="3498379" y="540677"/>
                    </a:lnTo>
                    <a:lnTo>
                      <a:pt x="3491975" y="531142"/>
                    </a:lnTo>
                    <a:lnTo>
                      <a:pt x="3466176" y="515393"/>
                    </a:lnTo>
                    <a:close/>
                    <a:moveTo>
                      <a:pt x="3678860" y="511135"/>
                    </a:moveTo>
                    <a:lnTo>
                      <a:pt x="3679390" y="512207"/>
                    </a:lnTo>
                    <a:lnTo>
                      <a:pt x="3687918" y="544516"/>
                    </a:lnTo>
                    <a:lnTo>
                      <a:pt x="3699531" y="543288"/>
                    </a:lnTo>
                    <a:lnTo>
                      <a:pt x="3696164" y="517790"/>
                    </a:lnTo>
                    <a:lnTo>
                      <a:pt x="3696237" y="515611"/>
                    </a:lnTo>
                    <a:close/>
                    <a:moveTo>
                      <a:pt x="5084555" y="506790"/>
                    </a:moveTo>
                    <a:lnTo>
                      <a:pt x="5069227" y="528600"/>
                    </a:lnTo>
                    <a:lnTo>
                      <a:pt x="5100036" y="531224"/>
                    </a:lnTo>
                    <a:lnTo>
                      <a:pt x="5092674" y="521851"/>
                    </a:lnTo>
                    <a:cubicBezTo>
                      <a:pt x="5089674" y="516904"/>
                      <a:pt x="5087439" y="512706"/>
                      <a:pt x="5085955" y="509746"/>
                    </a:cubicBezTo>
                    <a:close/>
                    <a:moveTo>
                      <a:pt x="5065376" y="499400"/>
                    </a:moveTo>
                    <a:lnTo>
                      <a:pt x="5059480" y="503654"/>
                    </a:lnTo>
                    <a:lnTo>
                      <a:pt x="5033690" y="519397"/>
                    </a:lnTo>
                    <a:lnTo>
                      <a:pt x="5027669" y="528360"/>
                    </a:lnTo>
                    <a:lnTo>
                      <a:pt x="5051323" y="528090"/>
                    </a:lnTo>
                    <a:lnTo>
                      <a:pt x="5048779" y="523993"/>
                    </a:lnTo>
                    <a:cubicBezTo>
                      <a:pt x="5046903" y="520730"/>
                      <a:pt x="5045945" y="518847"/>
                      <a:pt x="5045945" y="518847"/>
                    </a:cubicBezTo>
                    <a:lnTo>
                      <a:pt x="5056110" y="524626"/>
                    </a:lnTo>
                    <a:close/>
                    <a:moveTo>
                      <a:pt x="4847678" y="499158"/>
                    </a:moveTo>
                    <a:lnTo>
                      <a:pt x="4829421" y="503862"/>
                    </a:lnTo>
                    <a:lnTo>
                      <a:pt x="4829494" y="506041"/>
                    </a:lnTo>
                    <a:lnTo>
                      <a:pt x="4826124" y="531547"/>
                    </a:lnTo>
                    <a:lnTo>
                      <a:pt x="4838369" y="532842"/>
                    </a:lnTo>
                    <a:lnTo>
                      <a:pt x="4846781" y="500975"/>
                    </a:lnTo>
                    <a:close/>
                    <a:moveTo>
                      <a:pt x="3235616" y="498421"/>
                    </a:moveTo>
                    <a:cubicBezTo>
                      <a:pt x="3235616" y="498421"/>
                      <a:pt x="3223870" y="532634"/>
                      <a:pt x="3195780" y="560723"/>
                    </a:cubicBezTo>
                    <a:cubicBezTo>
                      <a:pt x="3167700" y="588813"/>
                      <a:pt x="3132970" y="599538"/>
                      <a:pt x="3132970" y="599538"/>
                    </a:cubicBezTo>
                    <a:cubicBezTo>
                      <a:pt x="3132970" y="599538"/>
                      <a:pt x="3144719" y="565316"/>
                      <a:pt x="3172800" y="537235"/>
                    </a:cubicBezTo>
                    <a:cubicBezTo>
                      <a:pt x="3200889" y="509146"/>
                      <a:pt x="3235616" y="498421"/>
                      <a:pt x="3235616" y="498421"/>
                    </a:cubicBezTo>
                    <a:close/>
                    <a:moveTo>
                      <a:pt x="3130416" y="496374"/>
                    </a:moveTo>
                    <a:cubicBezTo>
                      <a:pt x="3130416" y="496374"/>
                      <a:pt x="3115090" y="526502"/>
                      <a:pt x="3087009" y="554591"/>
                    </a:cubicBezTo>
                    <a:cubicBezTo>
                      <a:pt x="3058920" y="582165"/>
                      <a:pt x="3027769" y="596975"/>
                      <a:pt x="3027769" y="596975"/>
                    </a:cubicBezTo>
                    <a:cubicBezTo>
                      <a:pt x="3027769" y="596975"/>
                      <a:pt x="3043086" y="566847"/>
                      <a:pt x="3071175" y="538758"/>
                    </a:cubicBezTo>
                    <a:cubicBezTo>
                      <a:pt x="3099265" y="511184"/>
                      <a:pt x="3130416" y="496374"/>
                      <a:pt x="3130416" y="496374"/>
                    </a:cubicBezTo>
                    <a:close/>
                    <a:moveTo>
                      <a:pt x="5290047" y="486673"/>
                    </a:moveTo>
                    <a:cubicBezTo>
                      <a:pt x="5290047" y="486673"/>
                      <a:pt x="5324776" y="497398"/>
                      <a:pt x="5352857" y="525488"/>
                    </a:cubicBezTo>
                    <a:cubicBezTo>
                      <a:pt x="5380946" y="553569"/>
                      <a:pt x="5392695" y="587782"/>
                      <a:pt x="5392695" y="587782"/>
                    </a:cubicBezTo>
                    <a:cubicBezTo>
                      <a:pt x="5392695" y="587782"/>
                      <a:pt x="5357966" y="577066"/>
                      <a:pt x="5329876" y="548976"/>
                    </a:cubicBezTo>
                    <a:cubicBezTo>
                      <a:pt x="5301796" y="520886"/>
                      <a:pt x="5290047" y="486673"/>
                      <a:pt x="5290047" y="486673"/>
                    </a:cubicBezTo>
                    <a:close/>
                    <a:moveTo>
                      <a:pt x="5395249" y="484634"/>
                    </a:moveTo>
                    <a:cubicBezTo>
                      <a:pt x="5395249" y="484634"/>
                      <a:pt x="5426400" y="499444"/>
                      <a:pt x="5454490" y="527018"/>
                    </a:cubicBezTo>
                    <a:cubicBezTo>
                      <a:pt x="5482579" y="555107"/>
                      <a:pt x="5497897" y="585235"/>
                      <a:pt x="5497897" y="585235"/>
                    </a:cubicBezTo>
                    <a:cubicBezTo>
                      <a:pt x="5497897" y="585235"/>
                      <a:pt x="5466746" y="570425"/>
                      <a:pt x="5438656" y="542851"/>
                    </a:cubicBezTo>
                    <a:cubicBezTo>
                      <a:pt x="5410567" y="514762"/>
                      <a:pt x="5395249" y="484634"/>
                      <a:pt x="5395249" y="484634"/>
                    </a:cubicBezTo>
                    <a:close/>
                    <a:moveTo>
                      <a:pt x="3740781" y="480357"/>
                    </a:moveTo>
                    <a:lnTo>
                      <a:pt x="3753368" y="503613"/>
                    </a:lnTo>
                    <a:lnTo>
                      <a:pt x="3773090" y="508695"/>
                    </a:lnTo>
                    <a:lnTo>
                      <a:pt x="3776136" y="488853"/>
                    </a:lnTo>
                    <a:lnTo>
                      <a:pt x="3778027" y="480919"/>
                    </a:lnTo>
                    <a:lnTo>
                      <a:pt x="3773352" y="481503"/>
                    </a:lnTo>
                    <a:lnTo>
                      <a:pt x="3758060" y="480965"/>
                    </a:lnTo>
                    <a:lnTo>
                      <a:pt x="3757788" y="481221"/>
                    </a:lnTo>
                    <a:cubicBezTo>
                      <a:pt x="3754428" y="484126"/>
                      <a:pt x="3752417" y="485658"/>
                      <a:pt x="3752417" y="485658"/>
                    </a:cubicBezTo>
                    <a:lnTo>
                      <a:pt x="3753024" y="480788"/>
                    </a:lnTo>
                    <a:close/>
                    <a:moveTo>
                      <a:pt x="3794990" y="478798"/>
                    </a:moveTo>
                    <a:lnTo>
                      <a:pt x="3781812" y="480446"/>
                    </a:lnTo>
                    <a:lnTo>
                      <a:pt x="3786996" y="486778"/>
                    </a:lnTo>
                    <a:lnTo>
                      <a:pt x="3790055" y="491162"/>
                    </a:lnTo>
                    <a:close/>
                    <a:moveTo>
                      <a:pt x="2988448" y="477481"/>
                    </a:moveTo>
                    <a:cubicBezTo>
                      <a:pt x="3001853" y="477481"/>
                      <a:pt x="3020110" y="478502"/>
                      <a:pt x="3039517" y="482588"/>
                    </a:cubicBezTo>
                    <a:cubicBezTo>
                      <a:pt x="3078839" y="490758"/>
                      <a:pt x="3107944" y="508630"/>
                      <a:pt x="3107944" y="508630"/>
                    </a:cubicBezTo>
                    <a:cubicBezTo>
                      <a:pt x="3107944" y="508630"/>
                      <a:pt x="3073731" y="512715"/>
                      <a:pt x="3034916" y="504545"/>
                    </a:cubicBezTo>
                    <a:cubicBezTo>
                      <a:pt x="2995603" y="496374"/>
                      <a:pt x="2966490" y="478502"/>
                      <a:pt x="2966490" y="478502"/>
                    </a:cubicBezTo>
                    <a:cubicBezTo>
                      <a:pt x="2966490" y="478502"/>
                      <a:pt x="2975043" y="477481"/>
                      <a:pt x="2988448" y="477481"/>
                    </a:cubicBezTo>
                    <a:close/>
                    <a:moveTo>
                      <a:pt x="4784862" y="468635"/>
                    </a:moveTo>
                    <a:lnTo>
                      <a:pt x="4772643" y="469066"/>
                    </a:lnTo>
                    <a:lnTo>
                      <a:pt x="4773246" y="473909"/>
                    </a:lnTo>
                    <a:cubicBezTo>
                      <a:pt x="4773246" y="473909"/>
                      <a:pt x="4771236" y="472377"/>
                      <a:pt x="4767877" y="469472"/>
                    </a:cubicBezTo>
                    <a:lnTo>
                      <a:pt x="4767633" y="469242"/>
                    </a:lnTo>
                    <a:lnTo>
                      <a:pt x="4752824" y="469763"/>
                    </a:lnTo>
                    <a:lnTo>
                      <a:pt x="4747624" y="469113"/>
                    </a:lnTo>
                    <a:lnTo>
                      <a:pt x="4749529" y="477102"/>
                    </a:lnTo>
                    <a:lnTo>
                      <a:pt x="4752577" y="496945"/>
                    </a:lnTo>
                    <a:lnTo>
                      <a:pt x="4772290" y="491866"/>
                    </a:lnTo>
                    <a:close/>
                    <a:moveTo>
                      <a:pt x="4730641" y="466989"/>
                    </a:moveTo>
                    <a:lnTo>
                      <a:pt x="4735604" y="479420"/>
                    </a:lnTo>
                    <a:lnTo>
                      <a:pt x="4738669" y="475028"/>
                    </a:lnTo>
                    <a:lnTo>
                      <a:pt x="4743893" y="468646"/>
                    </a:lnTo>
                    <a:close/>
                    <a:moveTo>
                      <a:pt x="5537409" y="465741"/>
                    </a:moveTo>
                    <a:cubicBezTo>
                      <a:pt x="5550751" y="465741"/>
                      <a:pt x="5559177" y="466762"/>
                      <a:pt x="5559177" y="466762"/>
                    </a:cubicBezTo>
                    <a:cubicBezTo>
                      <a:pt x="5559177" y="466762"/>
                      <a:pt x="5530073" y="484634"/>
                      <a:pt x="5490751" y="492805"/>
                    </a:cubicBezTo>
                    <a:cubicBezTo>
                      <a:pt x="5451936" y="500975"/>
                      <a:pt x="5417723" y="496890"/>
                      <a:pt x="5417723" y="496890"/>
                    </a:cubicBezTo>
                    <a:cubicBezTo>
                      <a:pt x="5417723" y="496890"/>
                      <a:pt x="5446836" y="479018"/>
                      <a:pt x="5486150" y="470848"/>
                    </a:cubicBezTo>
                    <a:cubicBezTo>
                      <a:pt x="5505811" y="466762"/>
                      <a:pt x="5524068" y="465741"/>
                      <a:pt x="5537409" y="465741"/>
                    </a:cubicBezTo>
                    <a:close/>
                    <a:moveTo>
                      <a:pt x="3653264" y="460094"/>
                    </a:moveTo>
                    <a:lnTo>
                      <a:pt x="3654587" y="461951"/>
                    </a:lnTo>
                    <a:lnTo>
                      <a:pt x="3669951" y="493082"/>
                    </a:lnTo>
                    <a:lnTo>
                      <a:pt x="3696941" y="494490"/>
                    </a:lnTo>
                    <a:lnTo>
                      <a:pt x="3697620" y="474147"/>
                    </a:lnTo>
                    <a:lnTo>
                      <a:pt x="3663556" y="464780"/>
                    </a:lnTo>
                    <a:close/>
                    <a:moveTo>
                      <a:pt x="4873443" y="448111"/>
                    </a:moveTo>
                    <a:lnTo>
                      <a:pt x="4862620" y="453040"/>
                    </a:lnTo>
                    <a:lnTo>
                      <a:pt x="4828043" y="462548"/>
                    </a:lnTo>
                    <a:lnTo>
                      <a:pt x="4828717" y="482740"/>
                    </a:lnTo>
                    <a:lnTo>
                      <a:pt x="4856497" y="481289"/>
                    </a:lnTo>
                    <a:lnTo>
                      <a:pt x="4871583" y="450722"/>
                    </a:lnTo>
                    <a:close/>
                    <a:moveTo>
                      <a:pt x="3096194" y="422839"/>
                    </a:moveTo>
                    <a:cubicBezTo>
                      <a:pt x="3096194" y="422839"/>
                      <a:pt x="3131938" y="427948"/>
                      <a:pt x="3164629" y="450928"/>
                    </a:cubicBezTo>
                    <a:cubicBezTo>
                      <a:pt x="3197311" y="473909"/>
                      <a:pt x="3214160" y="505568"/>
                      <a:pt x="3214160" y="505568"/>
                    </a:cubicBezTo>
                    <a:cubicBezTo>
                      <a:pt x="3214160" y="505568"/>
                      <a:pt x="3205224" y="504290"/>
                      <a:pt x="3192202" y="500141"/>
                    </a:cubicBezTo>
                    <a:lnTo>
                      <a:pt x="3177306" y="492876"/>
                    </a:lnTo>
                    <a:lnTo>
                      <a:pt x="3175075" y="496927"/>
                    </a:lnTo>
                    <a:cubicBezTo>
                      <a:pt x="3169448" y="506717"/>
                      <a:pt x="3155562" y="528931"/>
                      <a:pt x="3134502" y="549998"/>
                    </a:cubicBezTo>
                    <a:cubicBezTo>
                      <a:pt x="3106413" y="577580"/>
                      <a:pt x="3075261" y="592382"/>
                      <a:pt x="3075261" y="592382"/>
                    </a:cubicBezTo>
                    <a:cubicBezTo>
                      <a:pt x="3075261" y="592382"/>
                      <a:pt x="3090579" y="562254"/>
                      <a:pt x="3118668" y="534165"/>
                    </a:cubicBezTo>
                    <a:cubicBezTo>
                      <a:pt x="3132713" y="520378"/>
                      <a:pt x="3147523" y="509782"/>
                      <a:pt x="3158822" y="502633"/>
                    </a:cubicBezTo>
                    <a:lnTo>
                      <a:pt x="3167661" y="497607"/>
                    </a:lnTo>
                    <a:lnTo>
                      <a:pt x="3152882" y="496948"/>
                    </a:lnTo>
                    <a:cubicBezTo>
                      <a:pt x="3139860" y="495735"/>
                      <a:pt x="3122241" y="493054"/>
                      <a:pt x="3103858" y="487180"/>
                    </a:cubicBezTo>
                    <a:cubicBezTo>
                      <a:pt x="3067082" y="475440"/>
                      <a:pt x="3040532" y="455014"/>
                      <a:pt x="3040532" y="455014"/>
                    </a:cubicBezTo>
                    <a:cubicBezTo>
                      <a:pt x="3040532" y="455014"/>
                      <a:pt x="3074238" y="453990"/>
                      <a:pt x="3111005" y="465739"/>
                    </a:cubicBezTo>
                    <a:cubicBezTo>
                      <a:pt x="3138581" y="474544"/>
                      <a:pt x="3160414" y="488234"/>
                      <a:pt x="3169607" y="494530"/>
                    </a:cubicBezTo>
                    <a:lnTo>
                      <a:pt x="3171144" y="495627"/>
                    </a:lnTo>
                    <a:lnTo>
                      <a:pt x="3176594" y="492528"/>
                    </a:lnTo>
                    <a:lnTo>
                      <a:pt x="3145733" y="477478"/>
                    </a:lnTo>
                    <a:cubicBezTo>
                      <a:pt x="3113051" y="454498"/>
                      <a:pt x="3096194" y="422839"/>
                      <a:pt x="3096194" y="422839"/>
                    </a:cubicBezTo>
                    <a:close/>
                    <a:moveTo>
                      <a:pt x="3620207" y="415620"/>
                    </a:moveTo>
                    <a:lnTo>
                      <a:pt x="3626912" y="423091"/>
                    </a:lnTo>
                    <a:lnTo>
                      <a:pt x="3649030" y="454148"/>
                    </a:lnTo>
                    <a:lnTo>
                      <a:pt x="3666109" y="452012"/>
                    </a:lnTo>
                    <a:lnTo>
                      <a:pt x="3700536" y="453224"/>
                    </a:lnTo>
                    <a:lnTo>
                      <a:pt x="3702592" y="439830"/>
                    </a:lnTo>
                    <a:lnTo>
                      <a:pt x="3704473" y="431938"/>
                    </a:lnTo>
                    <a:lnTo>
                      <a:pt x="3674272" y="431009"/>
                    </a:lnTo>
                    <a:close/>
                    <a:moveTo>
                      <a:pt x="5429463" y="411091"/>
                    </a:moveTo>
                    <a:cubicBezTo>
                      <a:pt x="5429463" y="411091"/>
                      <a:pt x="5412606" y="442750"/>
                      <a:pt x="5379932" y="465730"/>
                    </a:cubicBezTo>
                    <a:lnTo>
                      <a:pt x="5349070" y="480779"/>
                    </a:lnTo>
                    <a:lnTo>
                      <a:pt x="5354528" y="483883"/>
                    </a:lnTo>
                    <a:lnTo>
                      <a:pt x="5356058" y="482790"/>
                    </a:lnTo>
                    <a:cubicBezTo>
                      <a:pt x="5365249" y="476494"/>
                      <a:pt x="5387079" y="462801"/>
                      <a:pt x="5414661" y="453990"/>
                    </a:cubicBezTo>
                    <a:cubicBezTo>
                      <a:pt x="5451429" y="442250"/>
                      <a:pt x="5485135" y="443274"/>
                      <a:pt x="5485135" y="443274"/>
                    </a:cubicBezTo>
                    <a:cubicBezTo>
                      <a:pt x="5485135" y="443274"/>
                      <a:pt x="5458576" y="463691"/>
                      <a:pt x="5421809" y="475440"/>
                    </a:cubicBezTo>
                    <a:cubicBezTo>
                      <a:pt x="5403425" y="481314"/>
                      <a:pt x="5385807" y="483995"/>
                      <a:pt x="5372784" y="485208"/>
                    </a:cubicBezTo>
                    <a:lnTo>
                      <a:pt x="5358018" y="485867"/>
                    </a:lnTo>
                    <a:lnTo>
                      <a:pt x="5366844" y="490885"/>
                    </a:lnTo>
                    <a:cubicBezTo>
                      <a:pt x="5378143" y="498034"/>
                      <a:pt x="5392953" y="508630"/>
                      <a:pt x="5406998" y="522417"/>
                    </a:cubicBezTo>
                    <a:cubicBezTo>
                      <a:pt x="5435079" y="550506"/>
                      <a:pt x="5450405" y="580634"/>
                      <a:pt x="5450405" y="580634"/>
                    </a:cubicBezTo>
                    <a:cubicBezTo>
                      <a:pt x="5450405" y="580634"/>
                      <a:pt x="5419254" y="565824"/>
                      <a:pt x="5391164" y="538250"/>
                    </a:cubicBezTo>
                    <a:cubicBezTo>
                      <a:pt x="5370097" y="517183"/>
                      <a:pt x="5356214" y="494969"/>
                      <a:pt x="5350590" y="485179"/>
                    </a:cubicBezTo>
                    <a:lnTo>
                      <a:pt x="5348359" y="481126"/>
                    </a:lnTo>
                    <a:lnTo>
                      <a:pt x="5333456" y="488393"/>
                    </a:lnTo>
                    <a:cubicBezTo>
                      <a:pt x="5320433" y="492542"/>
                      <a:pt x="5311497" y="493820"/>
                      <a:pt x="5311497" y="493820"/>
                    </a:cubicBezTo>
                    <a:cubicBezTo>
                      <a:pt x="5311497" y="493820"/>
                      <a:pt x="5328354" y="462161"/>
                      <a:pt x="5361037" y="439180"/>
                    </a:cubicBezTo>
                    <a:cubicBezTo>
                      <a:pt x="5393719" y="416200"/>
                      <a:pt x="5429463" y="411091"/>
                      <a:pt x="5429463" y="411091"/>
                    </a:cubicBezTo>
                    <a:close/>
                    <a:moveTo>
                      <a:pt x="3149311" y="409052"/>
                    </a:moveTo>
                    <a:cubicBezTo>
                      <a:pt x="3149311" y="409052"/>
                      <a:pt x="3158120" y="411350"/>
                      <a:pt x="3170632" y="416968"/>
                    </a:cubicBezTo>
                    <a:lnTo>
                      <a:pt x="3213702" y="444498"/>
                    </a:lnTo>
                    <a:lnTo>
                      <a:pt x="3201522" y="429668"/>
                    </a:lnTo>
                    <a:cubicBezTo>
                      <a:pt x="3194500" y="417986"/>
                      <a:pt x="3191180" y="409560"/>
                      <a:pt x="3191180" y="409560"/>
                    </a:cubicBezTo>
                    <a:cubicBezTo>
                      <a:pt x="3191180" y="409560"/>
                      <a:pt x="3226417" y="418754"/>
                      <a:pt x="3256034" y="445304"/>
                    </a:cubicBezTo>
                    <a:cubicBezTo>
                      <a:pt x="3285655" y="471355"/>
                      <a:pt x="3298934" y="505052"/>
                      <a:pt x="3298934" y="505052"/>
                    </a:cubicBezTo>
                    <a:lnTo>
                      <a:pt x="3290429" y="501895"/>
                    </a:lnTo>
                    <a:lnTo>
                      <a:pt x="3286227" y="515459"/>
                    </a:lnTo>
                    <a:cubicBezTo>
                      <a:pt x="3282206" y="526885"/>
                      <a:pt x="3275695" y="542077"/>
                      <a:pt x="3265736" y="557146"/>
                    </a:cubicBezTo>
                    <a:cubicBezTo>
                      <a:pt x="3246333" y="587273"/>
                      <a:pt x="3220799" y="605662"/>
                      <a:pt x="3220799" y="605662"/>
                    </a:cubicBezTo>
                    <a:cubicBezTo>
                      <a:pt x="3220799" y="605662"/>
                      <a:pt x="3222330" y="598001"/>
                      <a:pt x="3226350" y="586574"/>
                    </a:cubicBezTo>
                    <a:lnTo>
                      <a:pt x="3239647" y="559523"/>
                    </a:lnTo>
                    <a:lnTo>
                      <a:pt x="3200573" y="590208"/>
                    </a:lnTo>
                    <a:cubicBezTo>
                      <a:pt x="3189274" y="597357"/>
                      <a:pt x="3181486" y="601060"/>
                      <a:pt x="3181486" y="601060"/>
                    </a:cubicBezTo>
                    <a:cubicBezTo>
                      <a:pt x="3181486" y="601060"/>
                      <a:pt x="3196804" y="570932"/>
                      <a:pt x="3224893" y="542843"/>
                    </a:cubicBezTo>
                    <a:cubicBezTo>
                      <a:pt x="3252981" y="515269"/>
                      <a:pt x="3284123" y="500459"/>
                      <a:pt x="3284123" y="500459"/>
                    </a:cubicBezTo>
                    <a:lnTo>
                      <a:pt x="3281588" y="505066"/>
                    </a:lnTo>
                    <a:lnTo>
                      <a:pt x="3286859" y="500571"/>
                    </a:lnTo>
                    <a:lnTo>
                      <a:pt x="3277613" y="497139"/>
                    </a:lnTo>
                    <a:lnTo>
                      <a:pt x="3234535" y="469601"/>
                    </a:lnTo>
                    <a:lnTo>
                      <a:pt x="3246720" y="484439"/>
                    </a:lnTo>
                    <a:cubicBezTo>
                      <a:pt x="3253740" y="496120"/>
                      <a:pt x="3257057" y="504544"/>
                      <a:pt x="3257057" y="504544"/>
                    </a:cubicBezTo>
                    <a:cubicBezTo>
                      <a:pt x="3257057" y="504544"/>
                      <a:pt x="3221823" y="494843"/>
                      <a:pt x="3192202" y="468800"/>
                    </a:cubicBezTo>
                    <a:cubicBezTo>
                      <a:pt x="3162582" y="442758"/>
                      <a:pt x="3149311" y="409052"/>
                      <a:pt x="3149311" y="409052"/>
                    </a:cubicBezTo>
                    <a:close/>
                    <a:moveTo>
                      <a:pt x="4906762" y="403497"/>
                    </a:moveTo>
                    <a:lnTo>
                      <a:pt x="4851374" y="419261"/>
                    </a:lnTo>
                    <a:lnTo>
                      <a:pt x="4821182" y="420190"/>
                    </a:lnTo>
                    <a:lnTo>
                      <a:pt x="4823064" y="428081"/>
                    </a:lnTo>
                    <a:lnTo>
                      <a:pt x="4825125" y="441502"/>
                    </a:lnTo>
                    <a:lnTo>
                      <a:pt x="4860065" y="440272"/>
                    </a:lnTo>
                    <a:lnTo>
                      <a:pt x="4877474" y="442449"/>
                    </a:lnTo>
                    <a:lnTo>
                      <a:pt x="4899255" y="411863"/>
                    </a:lnTo>
                    <a:close/>
                    <a:moveTo>
                      <a:pt x="5376354" y="397304"/>
                    </a:moveTo>
                    <a:cubicBezTo>
                      <a:pt x="5376354" y="397304"/>
                      <a:pt x="5363084" y="431010"/>
                      <a:pt x="5333463" y="457052"/>
                    </a:cubicBezTo>
                    <a:cubicBezTo>
                      <a:pt x="5303843" y="483611"/>
                      <a:pt x="5268606" y="492796"/>
                      <a:pt x="5268606" y="492796"/>
                    </a:cubicBezTo>
                    <a:cubicBezTo>
                      <a:pt x="5268606" y="492796"/>
                      <a:pt x="5271924" y="484372"/>
                      <a:pt x="5278944" y="472691"/>
                    </a:cubicBezTo>
                    <a:lnTo>
                      <a:pt x="5291119" y="457865"/>
                    </a:lnTo>
                    <a:lnTo>
                      <a:pt x="5248050" y="485206"/>
                    </a:lnTo>
                    <a:lnTo>
                      <a:pt x="5238711" y="488757"/>
                    </a:lnTo>
                    <a:lnTo>
                      <a:pt x="5244090" y="493343"/>
                    </a:lnTo>
                    <a:lnTo>
                      <a:pt x="5241540" y="488711"/>
                    </a:lnTo>
                    <a:cubicBezTo>
                      <a:pt x="5241540" y="488711"/>
                      <a:pt x="5272691" y="503521"/>
                      <a:pt x="5300781" y="531095"/>
                    </a:cubicBezTo>
                    <a:cubicBezTo>
                      <a:pt x="5328870" y="559184"/>
                      <a:pt x="5344188" y="589312"/>
                      <a:pt x="5344188" y="589312"/>
                    </a:cubicBezTo>
                    <a:cubicBezTo>
                      <a:pt x="5344188" y="589312"/>
                      <a:pt x="5336400" y="585609"/>
                      <a:pt x="5325101" y="578460"/>
                    </a:cubicBezTo>
                    <a:lnTo>
                      <a:pt x="5285997" y="547753"/>
                    </a:lnTo>
                    <a:lnTo>
                      <a:pt x="5299306" y="574828"/>
                    </a:lnTo>
                    <a:cubicBezTo>
                      <a:pt x="5303326" y="586254"/>
                      <a:pt x="5304857" y="593913"/>
                      <a:pt x="5304857" y="593913"/>
                    </a:cubicBezTo>
                    <a:cubicBezTo>
                      <a:pt x="5304857" y="593913"/>
                      <a:pt x="5279331" y="575533"/>
                      <a:pt x="5259919" y="545406"/>
                    </a:cubicBezTo>
                    <a:cubicBezTo>
                      <a:pt x="5249964" y="530337"/>
                      <a:pt x="5243453" y="515145"/>
                      <a:pt x="5239431" y="503719"/>
                    </a:cubicBezTo>
                    <a:lnTo>
                      <a:pt x="5235207" y="490089"/>
                    </a:lnTo>
                    <a:lnTo>
                      <a:pt x="5226729" y="493312"/>
                    </a:lnTo>
                    <a:cubicBezTo>
                      <a:pt x="5226729" y="493312"/>
                      <a:pt x="5240009" y="459606"/>
                      <a:pt x="5269620" y="433564"/>
                    </a:cubicBezTo>
                    <a:cubicBezTo>
                      <a:pt x="5299241" y="407014"/>
                      <a:pt x="5334477" y="397820"/>
                      <a:pt x="5334477" y="397820"/>
                    </a:cubicBezTo>
                    <a:cubicBezTo>
                      <a:pt x="5334477" y="397820"/>
                      <a:pt x="5331160" y="406246"/>
                      <a:pt x="5324139" y="417928"/>
                    </a:cubicBezTo>
                    <a:lnTo>
                      <a:pt x="5311972" y="432744"/>
                    </a:lnTo>
                    <a:lnTo>
                      <a:pt x="5355033" y="405220"/>
                    </a:lnTo>
                    <a:cubicBezTo>
                      <a:pt x="5367545" y="399602"/>
                      <a:pt x="5376354" y="397304"/>
                      <a:pt x="5376354" y="397304"/>
                    </a:cubicBezTo>
                    <a:close/>
                    <a:moveTo>
                      <a:pt x="3833099" y="284447"/>
                    </a:moveTo>
                    <a:cubicBezTo>
                      <a:pt x="3833099" y="284447"/>
                      <a:pt x="3825952" y="325300"/>
                      <a:pt x="3796331" y="362067"/>
                    </a:cubicBezTo>
                    <a:cubicBezTo>
                      <a:pt x="3781521" y="380455"/>
                      <a:pt x="3763903" y="394373"/>
                      <a:pt x="3749987" y="403694"/>
                    </a:cubicBezTo>
                    <a:lnTo>
                      <a:pt x="3729624" y="415547"/>
                    </a:lnTo>
                    <a:lnTo>
                      <a:pt x="3739320" y="418307"/>
                    </a:lnTo>
                    <a:cubicBezTo>
                      <a:pt x="3754195" y="424372"/>
                      <a:pt x="3763133" y="429478"/>
                      <a:pt x="3763133" y="429478"/>
                    </a:cubicBezTo>
                    <a:cubicBezTo>
                      <a:pt x="3763133" y="429478"/>
                      <a:pt x="3752791" y="431648"/>
                      <a:pt x="3736512" y="432924"/>
                    </a:cubicBezTo>
                    <a:lnTo>
                      <a:pt x="3708799" y="432071"/>
                    </a:lnTo>
                    <a:lnTo>
                      <a:pt x="3713452" y="437755"/>
                    </a:lnTo>
                    <a:lnTo>
                      <a:pt x="3725375" y="454841"/>
                    </a:lnTo>
                    <a:lnTo>
                      <a:pt x="3756355" y="463360"/>
                    </a:lnTo>
                    <a:lnTo>
                      <a:pt x="3756693" y="461653"/>
                    </a:lnTo>
                    <a:cubicBezTo>
                      <a:pt x="3760203" y="447226"/>
                      <a:pt x="3766458" y="427948"/>
                      <a:pt x="3777436" y="408545"/>
                    </a:cubicBezTo>
                    <a:cubicBezTo>
                      <a:pt x="3799402" y="369731"/>
                      <a:pt x="3831568" y="345219"/>
                      <a:pt x="3831568" y="345219"/>
                    </a:cubicBezTo>
                    <a:cubicBezTo>
                      <a:pt x="3831568" y="345219"/>
                      <a:pt x="3828506" y="383517"/>
                      <a:pt x="3806549" y="422332"/>
                    </a:cubicBezTo>
                    <a:lnTo>
                      <a:pt x="3771940" y="467646"/>
                    </a:lnTo>
                    <a:lnTo>
                      <a:pt x="3775905" y="468736"/>
                    </a:lnTo>
                    <a:lnTo>
                      <a:pt x="3795454" y="477636"/>
                    </a:lnTo>
                    <a:lnTo>
                      <a:pt x="3798370" y="470332"/>
                    </a:lnTo>
                    <a:cubicBezTo>
                      <a:pt x="3818289" y="435611"/>
                      <a:pt x="3846886" y="413138"/>
                      <a:pt x="3846886" y="413138"/>
                    </a:cubicBezTo>
                    <a:cubicBezTo>
                      <a:pt x="3846886" y="413138"/>
                      <a:pt x="3843824" y="447351"/>
                      <a:pt x="3823905" y="482080"/>
                    </a:cubicBezTo>
                    <a:lnTo>
                      <a:pt x="3802924" y="509603"/>
                    </a:lnTo>
                    <a:lnTo>
                      <a:pt x="3806035" y="514060"/>
                    </a:lnTo>
                    <a:lnTo>
                      <a:pt x="3810394" y="522116"/>
                    </a:lnTo>
                    <a:lnTo>
                      <a:pt x="3811142" y="522425"/>
                    </a:lnTo>
                    <a:lnTo>
                      <a:pt x="3810587" y="522472"/>
                    </a:lnTo>
                    <a:lnTo>
                      <a:pt x="3817619" y="535465"/>
                    </a:lnTo>
                    <a:lnTo>
                      <a:pt x="3820974" y="525759"/>
                    </a:lnTo>
                    <a:cubicBezTo>
                      <a:pt x="3824732" y="516448"/>
                      <a:pt x="3829392" y="506459"/>
                      <a:pt x="3835137" y="496375"/>
                    </a:cubicBezTo>
                    <a:cubicBezTo>
                      <a:pt x="3858118" y="456029"/>
                      <a:pt x="3889269" y="428963"/>
                      <a:pt x="3889269" y="428963"/>
                    </a:cubicBezTo>
                    <a:cubicBezTo>
                      <a:pt x="3889269" y="428963"/>
                      <a:pt x="3883653" y="467777"/>
                      <a:pt x="3860672" y="508114"/>
                    </a:cubicBezTo>
                    <a:cubicBezTo>
                      <a:pt x="3854927" y="518201"/>
                      <a:pt x="3848671" y="527457"/>
                      <a:pt x="3842519" y="535668"/>
                    </a:cubicBezTo>
                    <a:lnTo>
                      <a:pt x="3827558" y="553831"/>
                    </a:lnTo>
                    <a:lnTo>
                      <a:pt x="3828520" y="555609"/>
                    </a:lnTo>
                    <a:lnTo>
                      <a:pt x="3833021" y="568500"/>
                    </a:lnTo>
                    <a:lnTo>
                      <a:pt x="3839739" y="571439"/>
                    </a:lnTo>
                    <a:lnTo>
                      <a:pt x="3834250" y="572021"/>
                    </a:lnTo>
                    <a:lnTo>
                      <a:pt x="3841351" y="592362"/>
                    </a:lnTo>
                    <a:lnTo>
                      <a:pt x="3857610" y="552037"/>
                    </a:lnTo>
                    <a:cubicBezTo>
                      <a:pt x="3878553" y="514762"/>
                      <a:pt x="3908173" y="490758"/>
                      <a:pt x="3908173" y="490758"/>
                    </a:cubicBezTo>
                    <a:cubicBezTo>
                      <a:pt x="3908173" y="490758"/>
                      <a:pt x="3904088" y="526502"/>
                      <a:pt x="3883145" y="563786"/>
                    </a:cubicBezTo>
                    <a:cubicBezTo>
                      <a:pt x="3872679" y="582423"/>
                      <a:pt x="3860040" y="597743"/>
                      <a:pt x="3850018" y="608404"/>
                    </a:cubicBezTo>
                    <a:lnTo>
                      <a:pt x="3847270" y="611121"/>
                    </a:lnTo>
                    <a:lnTo>
                      <a:pt x="3847919" y="616039"/>
                    </a:lnTo>
                    <a:lnTo>
                      <a:pt x="3858635" y="620472"/>
                    </a:lnTo>
                    <a:lnTo>
                      <a:pt x="3848618" y="621328"/>
                    </a:lnTo>
                    <a:lnTo>
                      <a:pt x="3851478" y="642983"/>
                    </a:lnTo>
                    <a:lnTo>
                      <a:pt x="3869266" y="646851"/>
                    </a:lnTo>
                    <a:lnTo>
                      <a:pt x="3872354" y="623057"/>
                    </a:lnTo>
                    <a:cubicBezTo>
                      <a:pt x="3883846" y="572788"/>
                      <a:pt x="3905104" y="537743"/>
                      <a:pt x="3905104" y="537743"/>
                    </a:cubicBezTo>
                    <a:cubicBezTo>
                      <a:pt x="3905104" y="537743"/>
                      <a:pt x="3938801" y="602093"/>
                      <a:pt x="3936247" y="679713"/>
                    </a:cubicBezTo>
                    <a:cubicBezTo>
                      <a:pt x="3935228" y="718523"/>
                      <a:pt x="3925270" y="753504"/>
                      <a:pt x="3915568" y="778782"/>
                    </a:cubicBezTo>
                    <a:lnTo>
                      <a:pt x="3904302" y="804281"/>
                    </a:lnTo>
                    <a:lnTo>
                      <a:pt x="3914298" y="807379"/>
                    </a:lnTo>
                    <a:cubicBezTo>
                      <a:pt x="3914298" y="807379"/>
                      <a:pt x="3911042" y="809933"/>
                      <a:pt x="3905041" y="813914"/>
                    </a:cubicBezTo>
                    <a:lnTo>
                      <a:pt x="3896941" y="818670"/>
                    </a:lnTo>
                    <a:lnTo>
                      <a:pt x="3896417" y="819636"/>
                    </a:lnTo>
                    <a:lnTo>
                      <a:pt x="3896177" y="819118"/>
                    </a:lnTo>
                    <a:lnTo>
                      <a:pt x="3879315" y="829018"/>
                    </a:lnTo>
                    <a:cubicBezTo>
                      <a:pt x="3857356" y="840444"/>
                      <a:pt x="3826460" y="853083"/>
                      <a:pt x="3790716" y="857934"/>
                    </a:cubicBezTo>
                    <a:cubicBezTo>
                      <a:pt x="3719219" y="868142"/>
                      <a:pt x="3655893" y="843123"/>
                      <a:pt x="3655893" y="843123"/>
                    </a:cubicBezTo>
                    <a:cubicBezTo>
                      <a:pt x="3655893" y="843123"/>
                      <a:pt x="3707987" y="802778"/>
                      <a:pt x="3779475" y="792569"/>
                    </a:cubicBezTo>
                    <a:cubicBezTo>
                      <a:pt x="3797350" y="790015"/>
                      <a:pt x="3814713" y="789663"/>
                      <a:pt x="3830704" y="790573"/>
                    </a:cubicBezTo>
                    <a:lnTo>
                      <a:pt x="3887951" y="799599"/>
                    </a:lnTo>
                    <a:lnTo>
                      <a:pt x="3879884" y="777762"/>
                    </a:lnTo>
                    <a:cubicBezTo>
                      <a:pt x="3871776" y="751973"/>
                      <a:pt x="3863989" y="716481"/>
                      <a:pt x="3865266" y="677666"/>
                    </a:cubicBezTo>
                    <a:lnTo>
                      <a:pt x="3869044" y="648560"/>
                    </a:lnTo>
                    <a:lnTo>
                      <a:pt x="3852861" y="653461"/>
                    </a:lnTo>
                    <a:lnTo>
                      <a:pt x="3854108" y="662898"/>
                    </a:lnTo>
                    <a:cubicBezTo>
                      <a:pt x="3856047" y="714246"/>
                      <a:pt x="3844848" y="752741"/>
                      <a:pt x="3844848" y="752741"/>
                    </a:cubicBezTo>
                    <a:cubicBezTo>
                      <a:pt x="3844848" y="752741"/>
                      <a:pt x="3843106" y="750802"/>
                      <a:pt x="3840155" y="747149"/>
                    </a:cubicBezTo>
                    <a:lnTo>
                      <a:pt x="3833633" y="738486"/>
                    </a:lnTo>
                    <a:lnTo>
                      <a:pt x="3808903" y="754900"/>
                    </a:lnTo>
                    <a:cubicBezTo>
                      <a:pt x="3787136" y="768305"/>
                      <a:pt x="3756240" y="784902"/>
                      <a:pt x="3719726" y="797670"/>
                    </a:cubicBezTo>
                    <a:cubicBezTo>
                      <a:pt x="3682959" y="810437"/>
                      <a:pt x="3647595" y="816821"/>
                      <a:pt x="3621424" y="820013"/>
                    </a:cubicBezTo>
                    <a:lnTo>
                      <a:pt x="3592938" y="822120"/>
                    </a:lnTo>
                    <a:lnTo>
                      <a:pt x="3640059" y="865082"/>
                    </a:lnTo>
                    <a:cubicBezTo>
                      <a:pt x="3665848" y="894702"/>
                      <a:pt x="3680914" y="923940"/>
                      <a:pt x="3689532" y="945773"/>
                    </a:cubicBezTo>
                    <a:lnTo>
                      <a:pt x="3693513" y="957914"/>
                    </a:lnTo>
                    <a:lnTo>
                      <a:pt x="3696083" y="957081"/>
                    </a:lnTo>
                    <a:lnTo>
                      <a:pt x="3691502" y="940998"/>
                    </a:lnTo>
                    <a:cubicBezTo>
                      <a:pt x="3690489" y="936577"/>
                      <a:pt x="3690106" y="934024"/>
                      <a:pt x="3690106" y="934024"/>
                    </a:cubicBezTo>
                    <a:cubicBezTo>
                      <a:pt x="3690106" y="934024"/>
                      <a:pt x="3700193" y="938875"/>
                      <a:pt x="3713853" y="948450"/>
                    </a:cubicBezTo>
                    <a:lnTo>
                      <a:pt x="3716225" y="950693"/>
                    </a:lnTo>
                    <a:lnTo>
                      <a:pt x="3729943" y="946787"/>
                    </a:lnTo>
                    <a:lnTo>
                      <a:pt x="3721244" y="955443"/>
                    </a:lnTo>
                    <a:lnTo>
                      <a:pt x="3752454" y="984977"/>
                    </a:lnTo>
                    <a:lnTo>
                      <a:pt x="3760517" y="980371"/>
                    </a:lnTo>
                    <a:lnTo>
                      <a:pt x="3770357" y="975624"/>
                    </a:lnTo>
                    <a:lnTo>
                      <a:pt x="3768440" y="954260"/>
                    </a:lnTo>
                    <a:cubicBezTo>
                      <a:pt x="3768122" y="938621"/>
                      <a:pt x="3769782" y="928408"/>
                      <a:pt x="3769782" y="928408"/>
                    </a:cubicBezTo>
                    <a:cubicBezTo>
                      <a:pt x="3769782" y="928408"/>
                      <a:pt x="3778079" y="935557"/>
                      <a:pt x="3788356" y="948133"/>
                    </a:cubicBezTo>
                    <a:lnTo>
                      <a:pt x="3798324" y="962188"/>
                    </a:lnTo>
                    <a:lnTo>
                      <a:pt x="3811649" y="956497"/>
                    </a:lnTo>
                    <a:cubicBezTo>
                      <a:pt x="3811649" y="956497"/>
                      <a:pt x="3810085" y="960040"/>
                      <a:pt x="3806677" y="966224"/>
                    </a:cubicBezTo>
                    <a:lnTo>
                      <a:pt x="3804101" y="970334"/>
                    </a:lnTo>
                    <a:lnTo>
                      <a:pt x="3804466" y="970849"/>
                    </a:lnTo>
                    <a:cubicBezTo>
                      <a:pt x="3809804" y="979634"/>
                      <a:pt x="3814847" y="989560"/>
                      <a:pt x="3818805" y="1000412"/>
                    </a:cubicBezTo>
                    <a:lnTo>
                      <a:pt x="3827406" y="1040277"/>
                    </a:lnTo>
                    <a:lnTo>
                      <a:pt x="3830858" y="1038767"/>
                    </a:lnTo>
                    <a:lnTo>
                      <a:pt x="3846886" y="1032722"/>
                    </a:lnTo>
                    <a:lnTo>
                      <a:pt x="3829463" y="988660"/>
                    </a:lnTo>
                    <a:lnTo>
                      <a:pt x="3826546" y="974676"/>
                    </a:lnTo>
                    <a:lnTo>
                      <a:pt x="3813180" y="972838"/>
                    </a:lnTo>
                    <a:cubicBezTo>
                      <a:pt x="3813180" y="972838"/>
                      <a:pt x="3816659" y="970955"/>
                      <a:pt x="3823027" y="967971"/>
                    </a:cubicBezTo>
                    <a:lnTo>
                      <a:pt x="3825254" y="967030"/>
                    </a:lnTo>
                    <a:lnTo>
                      <a:pt x="3824929" y="964659"/>
                    </a:lnTo>
                    <a:lnTo>
                      <a:pt x="3826958" y="966311"/>
                    </a:lnTo>
                    <a:lnTo>
                      <a:pt x="3850204" y="956497"/>
                    </a:lnTo>
                    <a:cubicBezTo>
                      <a:pt x="3873311" y="947687"/>
                      <a:pt x="3905611" y="937601"/>
                      <a:pt x="3942378" y="932492"/>
                    </a:cubicBezTo>
                    <a:cubicBezTo>
                      <a:pt x="3960762" y="929940"/>
                      <a:pt x="3978508" y="928887"/>
                      <a:pt x="3994785" y="928744"/>
                    </a:cubicBezTo>
                    <a:lnTo>
                      <a:pt x="4003624" y="929256"/>
                    </a:lnTo>
                    <a:lnTo>
                      <a:pt x="4003405" y="927892"/>
                    </a:lnTo>
                    <a:cubicBezTo>
                      <a:pt x="4000466" y="902870"/>
                      <a:pt x="3999060" y="868655"/>
                      <a:pt x="4005188" y="831883"/>
                    </a:cubicBezTo>
                    <a:cubicBezTo>
                      <a:pt x="4017452" y="758348"/>
                      <a:pt x="4055750" y="702685"/>
                      <a:pt x="4055750" y="702685"/>
                    </a:cubicBezTo>
                    <a:cubicBezTo>
                      <a:pt x="4055750" y="702685"/>
                      <a:pt x="4073622" y="766011"/>
                      <a:pt x="4061367" y="839546"/>
                    </a:cubicBezTo>
                    <a:cubicBezTo>
                      <a:pt x="4058303" y="857930"/>
                      <a:pt x="4053611" y="875197"/>
                      <a:pt x="4048297" y="890756"/>
                    </a:cubicBezTo>
                    <a:lnTo>
                      <a:pt x="4031836" y="930888"/>
                    </a:lnTo>
                    <a:lnTo>
                      <a:pt x="4055324" y="932246"/>
                    </a:lnTo>
                    <a:lnTo>
                      <a:pt x="4075982" y="935549"/>
                    </a:lnTo>
                    <a:lnTo>
                      <a:pt x="4077201" y="921767"/>
                    </a:lnTo>
                    <a:cubicBezTo>
                      <a:pt x="4088433" y="855379"/>
                      <a:pt x="4121623" y="804825"/>
                      <a:pt x="4121623" y="804825"/>
                    </a:cubicBezTo>
                    <a:cubicBezTo>
                      <a:pt x="4121623" y="804825"/>
                      <a:pt x="4136433" y="862019"/>
                      <a:pt x="4125201" y="928407"/>
                    </a:cubicBezTo>
                    <a:cubicBezTo>
                      <a:pt x="4122391" y="945004"/>
                      <a:pt x="4118209" y="960612"/>
                      <a:pt x="4113516" y="974688"/>
                    </a:cubicBezTo>
                    <a:lnTo>
                      <a:pt x="4104208" y="998101"/>
                    </a:lnTo>
                    <a:lnTo>
                      <a:pt x="4128271" y="1000918"/>
                    </a:lnTo>
                    <a:cubicBezTo>
                      <a:pt x="4128271" y="1000918"/>
                      <a:pt x="4124185" y="1002865"/>
                      <a:pt x="4116724" y="1005969"/>
                    </a:cubicBezTo>
                    <a:lnTo>
                      <a:pt x="4098158" y="1012972"/>
                    </a:lnTo>
                    <a:lnTo>
                      <a:pt x="4086131" y="1036420"/>
                    </a:lnTo>
                    <a:cubicBezTo>
                      <a:pt x="4082844" y="1042197"/>
                      <a:pt x="4080770" y="1045358"/>
                      <a:pt x="4080770" y="1045358"/>
                    </a:cubicBezTo>
                    <a:cubicBezTo>
                      <a:pt x="4080770" y="1045358"/>
                      <a:pt x="4079844" y="1041782"/>
                      <a:pt x="4078631" y="1035382"/>
                    </a:cubicBezTo>
                    <a:lnTo>
                      <a:pt x="4076427" y="1020010"/>
                    </a:lnTo>
                    <a:lnTo>
                      <a:pt x="4033554" y="1030341"/>
                    </a:lnTo>
                    <a:lnTo>
                      <a:pt x="4051665" y="1054544"/>
                    </a:lnTo>
                    <a:lnTo>
                      <a:pt x="4055815" y="1064493"/>
                    </a:lnTo>
                    <a:lnTo>
                      <a:pt x="4058822" y="1063737"/>
                    </a:lnTo>
                    <a:cubicBezTo>
                      <a:pt x="4078354" y="1060929"/>
                      <a:pt x="4097185" y="1059653"/>
                      <a:pt x="4114444" y="1059317"/>
                    </a:cubicBezTo>
                    <a:lnTo>
                      <a:pt x="4148970" y="1060234"/>
                    </a:lnTo>
                    <a:lnTo>
                      <a:pt x="4147541" y="1046752"/>
                    </a:lnTo>
                    <a:cubicBezTo>
                      <a:pt x="4145754" y="1020709"/>
                      <a:pt x="4145628" y="985090"/>
                      <a:pt x="4152267" y="946787"/>
                    </a:cubicBezTo>
                    <a:cubicBezTo>
                      <a:pt x="4165547" y="869674"/>
                      <a:pt x="4199760" y="810949"/>
                      <a:pt x="4199760" y="810949"/>
                    </a:cubicBezTo>
                    <a:cubicBezTo>
                      <a:pt x="4199760" y="810949"/>
                      <a:pt x="4213547" y="876830"/>
                      <a:pt x="4200267" y="953426"/>
                    </a:cubicBezTo>
                    <a:cubicBezTo>
                      <a:pt x="4193628" y="991983"/>
                      <a:pt x="4181755" y="1025942"/>
                      <a:pt x="4171541" y="1050263"/>
                    </a:cubicBezTo>
                    <a:lnTo>
                      <a:pt x="4166469" y="1061250"/>
                    </a:lnTo>
                    <a:lnTo>
                      <a:pt x="4203854" y="1065776"/>
                    </a:lnTo>
                    <a:cubicBezTo>
                      <a:pt x="4203854" y="1065776"/>
                      <a:pt x="4188917" y="1073437"/>
                      <a:pt x="4164213" y="1082438"/>
                    </a:cubicBezTo>
                    <a:lnTo>
                      <a:pt x="4155216" y="1084701"/>
                    </a:lnTo>
                    <a:lnTo>
                      <a:pt x="4152775" y="1089264"/>
                    </a:lnTo>
                    <a:lnTo>
                      <a:pt x="4152133" y="1085476"/>
                    </a:lnTo>
                    <a:lnTo>
                      <a:pt x="4072819" y="1105422"/>
                    </a:lnTo>
                    <a:lnTo>
                      <a:pt x="4074414" y="1112069"/>
                    </a:lnTo>
                    <a:lnTo>
                      <a:pt x="4087926" y="1105098"/>
                    </a:lnTo>
                    <a:cubicBezTo>
                      <a:pt x="4087926" y="1105098"/>
                      <a:pt x="4086745" y="1107300"/>
                      <a:pt x="4084415" y="1111107"/>
                    </a:cubicBezTo>
                    <a:lnTo>
                      <a:pt x="4076839" y="1122488"/>
                    </a:lnTo>
                    <a:lnTo>
                      <a:pt x="4077708" y="1127572"/>
                    </a:lnTo>
                    <a:lnTo>
                      <a:pt x="4075004" y="1125246"/>
                    </a:lnTo>
                    <a:lnTo>
                      <a:pt x="4074010" y="1126738"/>
                    </a:lnTo>
                    <a:lnTo>
                      <a:pt x="4053991" y="1149239"/>
                    </a:lnTo>
                    <a:lnTo>
                      <a:pt x="4087232" y="1141230"/>
                    </a:lnTo>
                    <a:lnTo>
                      <a:pt x="4101075" y="1126360"/>
                    </a:lnTo>
                    <a:cubicBezTo>
                      <a:pt x="4112437" y="1116593"/>
                      <a:pt x="4120607" y="1111230"/>
                      <a:pt x="4120607" y="1111230"/>
                    </a:cubicBezTo>
                    <a:cubicBezTo>
                      <a:pt x="4120607" y="1111230"/>
                      <a:pt x="4118438" y="1120166"/>
                      <a:pt x="4113077" y="1133507"/>
                    </a:cubicBezTo>
                    <a:lnTo>
                      <a:pt x="4111565" y="1136265"/>
                    </a:lnTo>
                    <a:lnTo>
                      <a:pt x="4166513" y="1131586"/>
                    </a:lnTo>
                    <a:lnTo>
                      <a:pt x="4220425" y="1133079"/>
                    </a:lnTo>
                    <a:lnTo>
                      <a:pt x="4218592" y="1118694"/>
                    </a:lnTo>
                    <a:cubicBezTo>
                      <a:pt x="4216487" y="1094755"/>
                      <a:pt x="4215851" y="1061944"/>
                      <a:pt x="4221725" y="1026454"/>
                    </a:cubicBezTo>
                    <a:cubicBezTo>
                      <a:pt x="4227595" y="991217"/>
                      <a:pt x="4239083" y="960066"/>
                      <a:pt x="4249104" y="937723"/>
                    </a:cubicBezTo>
                    <a:lnTo>
                      <a:pt x="4252218" y="931442"/>
                    </a:lnTo>
                    <a:lnTo>
                      <a:pt x="4252297" y="929109"/>
                    </a:lnTo>
                    <a:cubicBezTo>
                      <a:pt x="4254403" y="905172"/>
                      <a:pt x="4257977" y="890108"/>
                      <a:pt x="4257977" y="890108"/>
                    </a:cubicBezTo>
                    <a:cubicBezTo>
                      <a:pt x="4257977" y="890108"/>
                      <a:pt x="4260116" y="893491"/>
                      <a:pt x="4263507" y="899667"/>
                    </a:cubicBezTo>
                    <a:lnTo>
                      <a:pt x="4266014" y="904724"/>
                    </a:lnTo>
                    <a:lnTo>
                      <a:pt x="4267678" y="901848"/>
                    </a:lnTo>
                    <a:lnTo>
                      <a:pt x="4269679" y="912114"/>
                    </a:lnTo>
                    <a:lnTo>
                      <a:pt x="4276555" y="925983"/>
                    </a:lnTo>
                    <a:cubicBezTo>
                      <a:pt x="4286578" y="948326"/>
                      <a:pt x="4298068" y="979477"/>
                      <a:pt x="4303938" y="1014714"/>
                    </a:cubicBezTo>
                    <a:cubicBezTo>
                      <a:pt x="4309813" y="1050204"/>
                      <a:pt x="4309176" y="1083013"/>
                      <a:pt x="4307071" y="1106950"/>
                    </a:cubicBezTo>
                    <a:lnTo>
                      <a:pt x="4305238" y="1121330"/>
                    </a:lnTo>
                    <a:lnTo>
                      <a:pt x="4359150" y="1119837"/>
                    </a:lnTo>
                    <a:cubicBezTo>
                      <a:pt x="4377990" y="1120411"/>
                      <a:pt x="4398544" y="1121943"/>
                      <a:pt x="4419865" y="1125007"/>
                    </a:cubicBezTo>
                    <a:cubicBezTo>
                      <a:pt x="4505148" y="1136756"/>
                      <a:pt x="4570513" y="1167907"/>
                      <a:pt x="4570513" y="1167907"/>
                    </a:cubicBezTo>
                    <a:cubicBezTo>
                      <a:pt x="4570513" y="1167907"/>
                      <a:pt x="4497485" y="1180163"/>
                      <a:pt x="4412202" y="1167907"/>
                    </a:cubicBezTo>
                    <a:cubicBezTo>
                      <a:pt x="4369561" y="1162033"/>
                      <a:pt x="4331899" y="1151308"/>
                      <a:pt x="4304897" y="1142052"/>
                    </a:cubicBezTo>
                    <a:lnTo>
                      <a:pt x="4302340" y="1141087"/>
                    </a:lnTo>
                    <a:lnTo>
                      <a:pt x="4301392" y="1145950"/>
                    </a:lnTo>
                    <a:lnTo>
                      <a:pt x="4297529" y="1139272"/>
                    </a:lnTo>
                    <a:lnTo>
                      <a:pt x="4273100" y="1130058"/>
                    </a:lnTo>
                    <a:cubicBezTo>
                      <a:pt x="4265640" y="1126954"/>
                      <a:pt x="4261554" y="1125007"/>
                      <a:pt x="4261554" y="1125007"/>
                    </a:cubicBezTo>
                    <a:lnTo>
                      <a:pt x="4288645" y="1121836"/>
                    </a:lnTo>
                    <a:lnTo>
                      <a:pt x="4282813" y="1110075"/>
                    </a:lnTo>
                    <a:cubicBezTo>
                      <a:pt x="4277801" y="1098904"/>
                      <a:pt x="4272422" y="1085530"/>
                      <a:pt x="4267562" y="1070545"/>
                    </a:cubicBezTo>
                    <a:lnTo>
                      <a:pt x="4264278" y="1057236"/>
                    </a:lnTo>
                    <a:lnTo>
                      <a:pt x="4258098" y="1082294"/>
                    </a:lnTo>
                    <a:cubicBezTo>
                      <a:pt x="4253239" y="1097279"/>
                      <a:pt x="4247861" y="1110652"/>
                      <a:pt x="4242849" y="1121823"/>
                    </a:cubicBezTo>
                    <a:lnTo>
                      <a:pt x="4237018" y="1133585"/>
                    </a:lnTo>
                    <a:lnTo>
                      <a:pt x="4264109" y="1136756"/>
                    </a:lnTo>
                    <a:cubicBezTo>
                      <a:pt x="4264109" y="1136756"/>
                      <a:pt x="4260024" y="1138704"/>
                      <a:pt x="4252563" y="1141809"/>
                    </a:cubicBezTo>
                    <a:lnTo>
                      <a:pt x="4228132" y="1151025"/>
                    </a:lnTo>
                    <a:lnTo>
                      <a:pt x="4224271" y="1157699"/>
                    </a:lnTo>
                    <a:lnTo>
                      <a:pt x="4223324" y="1152839"/>
                    </a:lnTo>
                    <a:lnTo>
                      <a:pt x="4220766" y="1153804"/>
                    </a:lnTo>
                    <a:cubicBezTo>
                      <a:pt x="4193765" y="1163061"/>
                      <a:pt x="4156103" y="1173786"/>
                      <a:pt x="4113461" y="1179656"/>
                    </a:cubicBezTo>
                    <a:lnTo>
                      <a:pt x="4086538" y="1181949"/>
                    </a:lnTo>
                    <a:lnTo>
                      <a:pt x="4086394" y="1182211"/>
                    </a:lnTo>
                    <a:cubicBezTo>
                      <a:pt x="4060859" y="1217447"/>
                      <a:pt x="4028177" y="1238897"/>
                      <a:pt x="4028177" y="1238897"/>
                    </a:cubicBezTo>
                    <a:cubicBezTo>
                      <a:pt x="4028177" y="1238897"/>
                      <a:pt x="4030349" y="1229961"/>
                      <a:pt x="4035711" y="1216621"/>
                    </a:cubicBezTo>
                    <a:lnTo>
                      <a:pt x="4053146" y="1184792"/>
                    </a:lnTo>
                    <a:lnTo>
                      <a:pt x="4052746" y="1184826"/>
                    </a:lnTo>
                    <a:lnTo>
                      <a:pt x="4016704" y="1184416"/>
                    </a:lnTo>
                    <a:lnTo>
                      <a:pt x="3982342" y="1209087"/>
                    </a:lnTo>
                    <a:cubicBezTo>
                      <a:pt x="3968043" y="1217321"/>
                      <a:pt x="3958212" y="1221533"/>
                      <a:pt x="3958212" y="1221533"/>
                    </a:cubicBezTo>
                    <a:cubicBezTo>
                      <a:pt x="3958212" y="1221533"/>
                      <a:pt x="3962936" y="1212724"/>
                      <a:pt x="3972128" y="1199893"/>
                    </a:cubicBezTo>
                    <a:lnTo>
                      <a:pt x="3987343" y="1182792"/>
                    </a:lnTo>
                    <a:lnTo>
                      <a:pt x="3955150" y="1179656"/>
                    </a:lnTo>
                    <a:cubicBezTo>
                      <a:pt x="3955150" y="1179656"/>
                      <a:pt x="3971492" y="1171868"/>
                      <a:pt x="3998493" y="1162612"/>
                    </a:cubicBezTo>
                    <a:lnTo>
                      <a:pt x="4007155" y="1160525"/>
                    </a:lnTo>
                    <a:lnTo>
                      <a:pt x="4012852" y="1154122"/>
                    </a:lnTo>
                    <a:cubicBezTo>
                      <a:pt x="4030728" y="1138038"/>
                      <a:pt x="4049497" y="1125783"/>
                      <a:pt x="4063796" y="1117548"/>
                    </a:cubicBezTo>
                    <a:lnTo>
                      <a:pt x="4065781" y="1116523"/>
                    </a:lnTo>
                    <a:lnTo>
                      <a:pt x="4060026" y="1110914"/>
                    </a:lnTo>
                    <a:lnTo>
                      <a:pt x="4057697" y="1107802"/>
                    </a:lnTo>
                    <a:lnTo>
                      <a:pt x="4020305" y="1110772"/>
                    </a:lnTo>
                    <a:lnTo>
                      <a:pt x="4020256" y="1110848"/>
                    </a:lnTo>
                    <a:lnTo>
                      <a:pt x="4016840" y="1114747"/>
                    </a:lnTo>
                    <a:lnTo>
                      <a:pt x="4017453" y="1117862"/>
                    </a:lnTo>
                    <a:lnTo>
                      <a:pt x="4015598" y="1116164"/>
                    </a:lnTo>
                    <a:lnTo>
                      <a:pt x="3983231" y="1153107"/>
                    </a:lnTo>
                    <a:cubicBezTo>
                      <a:pt x="3950549" y="1182211"/>
                      <a:pt x="3913781" y="1197021"/>
                      <a:pt x="3913781" y="1197021"/>
                    </a:cubicBezTo>
                    <a:cubicBezTo>
                      <a:pt x="3913781" y="1197021"/>
                      <a:pt x="3930638" y="1164339"/>
                      <a:pt x="3963320" y="1134719"/>
                    </a:cubicBezTo>
                    <a:lnTo>
                      <a:pt x="3996926" y="1111206"/>
                    </a:lnTo>
                    <a:lnTo>
                      <a:pt x="3965332" y="1110365"/>
                    </a:lnTo>
                    <a:lnTo>
                      <a:pt x="3966021" y="1113513"/>
                    </a:lnTo>
                    <a:cubicBezTo>
                      <a:pt x="3966667" y="1117263"/>
                      <a:pt x="3966890" y="1119401"/>
                      <a:pt x="3966890" y="1119401"/>
                    </a:cubicBezTo>
                    <a:cubicBezTo>
                      <a:pt x="3966890" y="1119401"/>
                      <a:pt x="3965103" y="1117997"/>
                      <a:pt x="3962103" y="1115348"/>
                    </a:cubicBezTo>
                    <a:lnTo>
                      <a:pt x="3955791" y="1109320"/>
                    </a:lnTo>
                    <a:lnTo>
                      <a:pt x="3954222" y="1109130"/>
                    </a:lnTo>
                    <a:lnTo>
                      <a:pt x="3917368" y="1150553"/>
                    </a:lnTo>
                    <a:cubicBezTo>
                      <a:pt x="3881615" y="1182728"/>
                      <a:pt x="3842293" y="1199576"/>
                      <a:pt x="3842293" y="1199576"/>
                    </a:cubicBezTo>
                    <a:cubicBezTo>
                      <a:pt x="3842293" y="1199576"/>
                      <a:pt x="3861189" y="1164339"/>
                      <a:pt x="3896933" y="1132165"/>
                    </a:cubicBezTo>
                    <a:lnTo>
                      <a:pt x="3932657" y="1106517"/>
                    </a:lnTo>
                    <a:lnTo>
                      <a:pt x="3920937" y="1105098"/>
                    </a:lnTo>
                    <a:cubicBezTo>
                      <a:pt x="3920937" y="1105098"/>
                      <a:pt x="3924672" y="1103183"/>
                      <a:pt x="3931494" y="1100143"/>
                    </a:cubicBezTo>
                    <a:lnTo>
                      <a:pt x="3943466" y="1095325"/>
                    </a:lnTo>
                    <a:lnTo>
                      <a:pt x="3923728" y="1069789"/>
                    </a:lnTo>
                    <a:lnTo>
                      <a:pt x="3921634" y="1073709"/>
                    </a:lnTo>
                    <a:cubicBezTo>
                      <a:pt x="3919719" y="1077108"/>
                      <a:pt x="3916847" y="1081927"/>
                      <a:pt x="3913017" y="1087608"/>
                    </a:cubicBezTo>
                    <a:lnTo>
                      <a:pt x="3904088" y="1097960"/>
                    </a:lnTo>
                    <a:lnTo>
                      <a:pt x="3904202" y="1098506"/>
                    </a:lnTo>
                    <a:cubicBezTo>
                      <a:pt x="3904881" y="1102703"/>
                      <a:pt x="3905104" y="1105098"/>
                      <a:pt x="3905104" y="1105098"/>
                    </a:cubicBezTo>
                    <a:lnTo>
                      <a:pt x="3900890" y="1101667"/>
                    </a:lnTo>
                    <a:lnTo>
                      <a:pt x="3878545" y="1127572"/>
                    </a:lnTo>
                    <a:cubicBezTo>
                      <a:pt x="3847910" y="1155145"/>
                      <a:pt x="3812673" y="1168425"/>
                      <a:pt x="3812673" y="1168425"/>
                    </a:cubicBezTo>
                    <a:cubicBezTo>
                      <a:pt x="3812673" y="1168425"/>
                      <a:pt x="3827991" y="1136757"/>
                      <a:pt x="3858635" y="1109184"/>
                    </a:cubicBezTo>
                    <a:lnTo>
                      <a:pt x="3887393" y="1089267"/>
                    </a:lnTo>
                    <a:lnTo>
                      <a:pt x="3886018" y="1087990"/>
                    </a:lnTo>
                    <a:lnTo>
                      <a:pt x="3854690" y="1047265"/>
                    </a:lnTo>
                    <a:lnTo>
                      <a:pt x="3828360" y="1044699"/>
                    </a:lnTo>
                    <a:lnTo>
                      <a:pt x="3828673" y="1046148"/>
                    </a:lnTo>
                    <a:cubicBezTo>
                      <a:pt x="3829825" y="1059688"/>
                      <a:pt x="3829352" y="1070848"/>
                      <a:pt x="3828789" y="1077611"/>
                    </a:cubicBezTo>
                    <a:lnTo>
                      <a:pt x="3828358" y="1081467"/>
                    </a:lnTo>
                    <a:lnTo>
                      <a:pt x="3836735" y="1075731"/>
                    </a:lnTo>
                    <a:cubicBezTo>
                      <a:pt x="3850842" y="1068327"/>
                      <a:pt x="3860672" y="1064753"/>
                      <a:pt x="3860672" y="1064753"/>
                    </a:cubicBezTo>
                    <a:cubicBezTo>
                      <a:pt x="3860672" y="1064753"/>
                      <a:pt x="3844331" y="1099990"/>
                      <a:pt x="3810118" y="1130625"/>
                    </a:cubicBezTo>
                    <a:cubicBezTo>
                      <a:pt x="3775905" y="1161269"/>
                      <a:pt x="3736583" y="1175572"/>
                      <a:pt x="3736583" y="1175572"/>
                    </a:cubicBezTo>
                    <a:cubicBezTo>
                      <a:pt x="3736583" y="1175572"/>
                      <a:pt x="3752924" y="1140335"/>
                      <a:pt x="3787137" y="1109691"/>
                    </a:cubicBezTo>
                    <a:lnTo>
                      <a:pt x="3826185" y="1082954"/>
                    </a:lnTo>
                    <a:lnTo>
                      <a:pt x="3822565" y="1079526"/>
                    </a:lnTo>
                    <a:cubicBezTo>
                      <a:pt x="3812485" y="1069448"/>
                      <a:pt x="3790842" y="1045223"/>
                      <a:pt x="3778967" y="1012668"/>
                    </a:cubicBezTo>
                    <a:lnTo>
                      <a:pt x="3777749" y="1007942"/>
                    </a:lnTo>
                    <a:lnTo>
                      <a:pt x="3771641" y="1015589"/>
                    </a:lnTo>
                    <a:lnTo>
                      <a:pt x="3786688" y="1044712"/>
                    </a:lnTo>
                    <a:lnTo>
                      <a:pt x="3791248" y="1060720"/>
                    </a:lnTo>
                    <a:lnTo>
                      <a:pt x="3797863" y="1058629"/>
                    </a:lnTo>
                    <a:cubicBezTo>
                      <a:pt x="3797863" y="1058629"/>
                      <a:pt x="3788678" y="1094373"/>
                      <a:pt x="3758541" y="1120932"/>
                    </a:cubicBezTo>
                    <a:cubicBezTo>
                      <a:pt x="3728413" y="1147482"/>
                      <a:pt x="3689091" y="1155652"/>
                      <a:pt x="3689091" y="1155652"/>
                    </a:cubicBezTo>
                    <a:cubicBezTo>
                      <a:pt x="3689091" y="1155652"/>
                      <a:pt x="3698285" y="1119908"/>
                      <a:pt x="3728413" y="1093358"/>
                    </a:cubicBezTo>
                    <a:cubicBezTo>
                      <a:pt x="3743477" y="1080079"/>
                      <a:pt x="3760840" y="1071397"/>
                      <a:pt x="3774436" y="1066034"/>
                    </a:cubicBezTo>
                    <a:lnTo>
                      <a:pt x="3782674" y="1063430"/>
                    </a:lnTo>
                    <a:lnTo>
                      <a:pt x="3769514" y="1055437"/>
                    </a:lnTo>
                    <a:lnTo>
                      <a:pt x="3751123" y="1038033"/>
                    </a:lnTo>
                    <a:lnTo>
                      <a:pt x="3740594" y="1048040"/>
                    </a:lnTo>
                    <a:lnTo>
                      <a:pt x="3743722" y="1054544"/>
                    </a:lnTo>
                    <a:lnTo>
                      <a:pt x="3736372" y="1052053"/>
                    </a:lnTo>
                    <a:lnTo>
                      <a:pt x="3731300" y="1056874"/>
                    </a:lnTo>
                    <a:lnTo>
                      <a:pt x="3727839" y="1066802"/>
                    </a:lnTo>
                    <a:cubicBezTo>
                      <a:pt x="3722668" y="1079952"/>
                      <a:pt x="3714368" y="1097443"/>
                      <a:pt x="3701854" y="1114808"/>
                    </a:cubicBezTo>
                    <a:cubicBezTo>
                      <a:pt x="3676835" y="1149528"/>
                      <a:pt x="3644660" y="1170471"/>
                      <a:pt x="3644660" y="1170471"/>
                    </a:cubicBezTo>
                    <a:cubicBezTo>
                      <a:pt x="3644660" y="1170471"/>
                      <a:pt x="3646703" y="1161662"/>
                      <a:pt x="3651874" y="1148511"/>
                    </a:cubicBezTo>
                    <a:lnTo>
                      <a:pt x="3668717" y="1117395"/>
                    </a:lnTo>
                    <a:lnTo>
                      <a:pt x="3619250" y="1152917"/>
                    </a:lnTo>
                    <a:cubicBezTo>
                      <a:pt x="3604952" y="1161150"/>
                      <a:pt x="3595121" y="1165363"/>
                      <a:pt x="3595121" y="1165363"/>
                    </a:cubicBezTo>
                    <a:cubicBezTo>
                      <a:pt x="3595121" y="1165363"/>
                      <a:pt x="3599845" y="1156554"/>
                      <a:pt x="3609037" y="1143723"/>
                    </a:cubicBezTo>
                    <a:lnTo>
                      <a:pt x="3617243" y="1134499"/>
                    </a:lnTo>
                    <a:lnTo>
                      <a:pt x="3616632" y="1134849"/>
                    </a:lnTo>
                    <a:cubicBezTo>
                      <a:pt x="3586821" y="1150296"/>
                      <a:pt x="3565500" y="1158723"/>
                      <a:pt x="3565500" y="1158723"/>
                    </a:cubicBezTo>
                    <a:cubicBezTo>
                      <a:pt x="3565500" y="1158723"/>
                      <a:pt x="3567064" y="1155180"/>
                      <a:pt x="3570471" y="1148996"/>
                    </a:cubicBezTo>
                    <a:lnTo>
                      <a:pt x="3573146" y="1144727"/>
                    </a:lnTo>
                    <a:lnTo>
                      <a:pt x="3560269" y="1152972"/>
                    </a:lnTo>
                    <a:cubicBezTo>
                      <a:pt x="3544821" y="1160123"/>
                      <a:pt x="3533842" y="1163316"/>
                      <a:pt x="3533842" y="1163316"/>
                    </a:cubicBezTo>
                    <a:cubicBezTo>
                      <a:pt x="3533842" y="1163316"/>
                      <a:pt x="3548145" y="1123985"/>
                      <a:pt x="3583889" y="1091819"/>
                    </a:cubicBezTo>
                    <a:cubicBezTo>
                      <a:pt x="3601761" y="1075985"/>
                      <a:pt x="3621678" y="1064877"/>
                      <a:pt x="3637126" y="1057728"/>
                    </a:cubicBezTo>
                    <a:lnTo>
                      <a:pt x="3653057" y="1051495"/>
                    </a:lnTo>
                    <a:lnTo>
                      <a:pt x="3658447" y="1046373"/>
                    </a:lnTo>
                    <a:lnTo>
                      <a:pt x="3661681" y="1044053"/>
                    </a:lnTo>
                    <a:lnTo>
                      <a:pt x="3629350" y="1025498"/>
                    </a:lnTo>
                    <a:lnTo>
                      <a:pt x="3618831" y="1031862"/>
                    </a:lnTo>
                    <a:lnTo>
                      <a:pt x="3620598" y="1033412"/>
                    </a:lnTo>
                    <a:cubicBezTo>
                      <a:pt x="3631129" y="1045859"/>
                      <a:pt x="3636489" y="1055051"/>
                      <a:pt x="3636489" y="1055051"/>
                    </a:cubicBezTo>
                    <a:cubicBezTo>
                      <a:pt x="3636489" y="1055051"/>
                      <a:pt x="3625128" y="1053518"/>
                      <a:pt x="3608596" y="1048729"/>
                    </a:cubicBezTo>
                    <a:lnTo>
                      <a:pt x="3598370" y="1044242"/>
                    </a:lnTo>
                    <a:lnTo>
                      <a:pt x="3583888" y="1053004"/>
                    </a:lnTo>
                    <a:lnTo>
                      <a:pt x="3580396" y="1054665"/>
                    </a:lnTo>
                    <a:lnTo>
                      <a:pt x="3576611" y="1060350"/>
                    </a:lnTo>
                    <a:cubicBezTo>
                      <a:pt x="3567418" y="1073181"/>
                      <a:pt x="3553756" y="1090034"/>
                      <a:pt x="3535880" y="1106122"/>
                    </a:cubicBezTo>
                    <a:cubicBezTo>
                      <a:pt x="3500136" y="1138297"/>
                      <a:pt x="3460814" y="1155145"/>
                      <a:pt x="3460814" y="1155145"/>
                    </a:cubicBezTo>
                    <a:cubicBezTo>
                      <a:pt x="3460814" y="1155145"/>
                      <a:pt x="3479710" y="1119908"/>
                      <a:pt x="3515454" y="1087734"/>
                    </a:cubicBezTo>
                    <a:lnTo>
                      <a:pt x="3524483" y="1081251"/>
                    </a:lnTo>
                    <a:lnTo>
                      <a:pt x="3513688" y="1086384"/>
                    </a:lnTo>
                    <a:lnTo>
                      <a:pt x="3489903" y="1095186"/>
                    </a:lnTo>
                    <a:lnTo>
                      <a:pt x="3475625" y="1111231"/>
                    </a:lnTo>
                    <a:cubicBezTo>
                      <a:pt x="3439881" y="1143406"/>
                      <a:pt x="3400559" y="1160254"/>
                      <a:pt x="3400559" y="1160254"/>
                    </a:cubicBezTo>
                    <a:cubicBezTo>
                      <a:pt x="3400559" y="1160254"/>
                      <a:pt x="3405283" y="1151445"/>
                      <a:pt x="3414475" y="1138614"/>
                    </a:cubicBezTo>
                    <a:lnTo>
                      <a:pt x="3435057" y="1115481"/>
                    </a:lnTo>
                    <a:lnTo>
                      <a:pt x="3425412" y="1119050"/>
                    </a:lnTo>
                    <a:cubicBezTo>
                      <a:pt x="3402593" y="1126384"/>
                      <a:pt x="3388302" y="1130117"/>
                      <a:pt x="3388302" y="1130117"/>
                    </a:cubicBezTo>
                    <a:cubicBezTo>
                      <a:pt x="3388302" y="1130117"/>
                      <a:pt x="3417315" y="1098807"/>
                      <a:pt x="3471679" y="1061824"/>
                    </a:cubicBezTo>
                    <a:lnTo>
                      <a:pt x="3475211" y="1059687"/>
                    </a:lnTo>
                    <a:lnTo>
                      <a:pt x="3474543" y="1059713"/>
                    </a:lnTo>
                    <a:cubicBezTo>
                      <a:pt x="3457627" y="1059648"/>
                      <a:pt x="3434519" y="1058371"/>
                      <a:pt x="3409753" y="1053520"/>
                    </a:cubicBezTo>
                    <a:lnTo>
                      <a:pt x="3397051" y="1049671"/>
                    </a:lnTo>
                    <a:lnTo>
                      <a:pt x="3392507" y="1051809"/>
                    </a:lnTo>
                    <a:cubicBezTo>
                      <a:pt x="3329382" y="1077876"/>
                      <a:pt x="3275953" y="1090803"/>
                      <a:pt x="3275953" y="1090803"/>
                    </a:cubicBezTo>
                    <a:cubicBezTo>
                      <a:pt x="3275953" y="1090803"/>
                      <a:pt x="3287317" y="1077782"/>
                      <a:pt x="3309468" y="1058951"/>
                    </a:cubicBezTo>
                    <a:lnTo>
                      <a:pt x="3343501" y="1032792"/>
                    </a:lnTo>
                    <a:lnTo>
                      <a:pt x="3329965" y="1026734"/>
                    </a:lnTo>
                    <a:cubicBezTo>
                      <a:pt x="3325744" y="1024668"/>
                      <a:pt x="3323446" y="1023392"/>
                      <a:pt x="3323446" y="1023392"/>
                    </a:cubicBezTo>
                    <a:cubicBezTo>
                      <a:pt x="3323446" y="1023392"/>
                      <a:pt x="3334171" y="1022242"/>
                      <a:pt x="3351088" y="1022304"/>
                    </a:cubicBezTo>
                    <a:lnTo>
                      <a:pt x="3357729" y="1022939"/>
                    </a:lnTo>
                    <a:lnTo>
                      <a:pt x="3407705" y="992241"/>
                    </a:lnTo>
                    <a:cubicBezTo>
                      <a:pt x="3429282" y="980623"/>
                      <a:pt x="3451401" y="970474"/>
                      <a:pt x="3472443" y="961785"/>
                    </a:cubicBezTo>
                    <a:lnTo>
                      <a:pt x="3515897" y="945607"/>
                    </a:lnTo>
                    <a:lnTo>
                      <a:pt x="3501285" y="935936"/>
                    </a:lnTo>
                    <a:cubicBezTo>
                      <a:pt x="3474603" y="917042"/>
                      <a:pt x="3440900" y="890105"/>
                      <a:pt x="3412814" y="857934"/>
                    </a:cubicBezTo>
                    <a:cubicBezTo>
                      <a:pt x="3356635" y="793077"/>
                      <a:pt x="3343872" y="731282"/>
                      <a:pt x="3343872" y="731282"/>
                    </a:cubicBezTo>
                    <a:cubicBezTo>
                      <a:pt x="3343872" y="731282"/>
                      <a:pt x="3422516" y="774689"/>
                      <a:pt x="3478686" y="839039"/>
                    </a:cubicBezTo>
                    <a:cubicBezTo>
                      <a:pt x="3506776" y="871463"/>
                      <a:pt x="3524011" y="903124"/>
                      <a:pt x="3534224" y="926679"/>
                    </a:cubicBezTo>
                    <a:lnTo>
                      <a:pt x="3538336" y="937740"/>
                    </a:lnTo>
                    <a:lnTo>
                      <a:pt x="3572807" y="927108"/>
                    </a:lnTo>
                    <a:cubicBezTo>
                      <a:pt x="3583060" y="924227"/>
                      <a:pt x="3588997" y="922791"/>
                      <a:pt x="3588997" y="922791"/>
                    </a:cubicBezTo>
                    <a:cubicBezTo>
                      <a:pt x="3588997" y="922791"/>
                      <a:pt x="3586156" y="926047"/>
                      <a:pt x="3580546" y="931657"/>
                    </a:cubicBezTo>
                    <a:lnTo>
                      <a:pt x="3563302" y="947474"/>
                    </a:lnTo>
                    <a:lnTo>
                      <a:pt x="3580701" y="953370"/>
                    </a:lnTo>
                    <a:lnTo>
                      <a:pt x="3629048" y="981114"/>
                    </a:lnTo>
                    <a:lnTo>
                      <a:pt x="3631358" y="980227"/>
                    </a:lnTo>
                    <a:lnTo>
                      <a:pt x="3620272" y="967922"/>
                    </a:lnTo>
                    <a:cubicBezTo>
                      <a:pt x="3611463" y="954453"/>
                      <a:pt x="3607377" y="944749"/>
                      <a:pt x="3607377" y="944749"/>
                    </a:cubicBezTo>
                    <a:cubicBezTo>
                      <a:pt x="3607377" y="944749"/>
                      <a:pt x="3618485" y="947430"/>
                      <a:pt x="3634317" y="953878"/>
                    </a:cubicBezTo>
                    <a:lnTo>
                      <a:pt x="3660633" y="968980"/>
                    </a:lnTo>
                    <a:lnTo>
                      <a:pt x="3667385" y="966386"/>
                    </a:lnTo>
                    <a:lnTo>
                      <a:pt x="3671899" y="964922"/>
                    </a:lnTo>
                    <a:lnTo>
                      <a:pt x="3656592" y="955220"/>
                    </a:lnTo>
                    <a:cubicBezTo>
                      <a:pt x="3631503" y="938112"/>
                      <a:pt x="3599967" y="913598"/>
                      <a:pt x="3574178" y="883977"/>
                    </a:cubicBezTo>
                    <a:cubicBezTo>
                      <a:pt x="3522609" y="824745"/>
                      <a:pt x="3513922" y="767035"/>
                      <a:pt x="3513922" y="767035"/>
                    </a:cubicBezTo>
                    <a:lnTo>
                      <a:pt x="3518910" y="769834"/>
                    </a:lnTo>
                    <a:lnTo>
                      <a:pt x="3527516" y="766069"/>
                    </a:lnTo>
                    <a:cubicBezTo>
                      <a:pt x="3549898" y="756757"/>
                      <a:pt x="3602656" y="737031"/>
                      <a:pt x="3666618" y="728220"/>
                    </a:cubicBezTo>
                    <a:cubicBezTo>
                      <a:pt x="3687939" y="725156"/>
                      <a:pt x="3708494" y="723624"/>
                      <a:pt x="3727333" y="723050"/>
                    </a:cubicBezTo>
                    <a:cubicBezTo>
                      <a:pt x="3783851" y="721326"/>
                      <a:pt x="3824929" y="728220"/>
                      <a:pt x="3824929" y="728220"/>
                    </a:cubicBezTo>
                    <a:cubicBezTo>
                      <a:pt x="3824929" y="728220"/>
                      <a:pt x="3820843" y="730168"/>
                      <a:pt x="3813382" y="733272"/>
                    </a:cubicBezTo>
                    <a:lnTo>
                      <a:pt x="3812645" y="733550"/>
                    </a:lnTo>
                    <a:lnTo>
                      <a:pt x="3829005" y="732340"/>
                    </a:lnTo>
                    <a:lnTo>
                      <a:pt x="3828204" y="731277"/>
                    </a:lnTo>
                    <a:cubicBezTo>
                      <a:pt x="3818527" y="717569"/>
                      <a:pt x="3806139" y="697909"/>
                      <a:pt x="3795295" y="674103"/>
                    </a:cubicBezTo>
                    <a:lnTo>
                      <a:pt x="3791573" y="663441"/>
                    </a:lnTo>
                    <a:lnTo>
                      <a:pt x="3788669" y="663878"/>
                    </a:lnTo>
                    <a:lnTo>
                      <a:pt x="3778539" y="663154"/>
                    </a:lnTo>
                    <a:lnTo>
                      <a:pt x="3774136" y="691836"/>
                    </a:lnTo>
                    <a:cubicBezTo>
                      <a:pt x="3772548" y="699441"/>
                      <a:pt x="3771304" y="703718"/>
                      <a:pt x="3771304" y="703718"/>
                    </a:cubicBezTo>
                    <a:cubicBezTo>
                      <a:pt x="3771304" y="703718"/>
                      <a:pt x="3758919" y="689929"/>
                      <a:pt x="3744237" y="666629"/>
                    </a:cubicBezTo>
                    <a:lnTo>
                      <a:pt x="3740900" y="660463"/>
                    </a:lnTo>
                    <a:lnTo>
                      <a:pt x="3728859" y="659602"/>
                    </a:lnTo>
                    <a:cubicBezTo>
                      <a:pt x="3713476" y="656985"/>
                      <a:pt x="3703901" y="654177"/>
                      <a:pt x="3703901" y="654177"/>
                    </a:cubicBezTo>
                    <a:cubicBezTo>
                      <a:pt x="3703901" y="654177"/>
                      <a:pt x="3713220" y="650602"/>
                      <a:pt x="3728349" y="646771"/>
                    </a:cubicBezTo>
                    <a:lnTo>
                      <a:pt x="3733103" y="646055"/>
                    </a:lnTo>
                    <a:lnTo>
                      <a:pt x="3721751" y="625080"/>
                    </a:lnTo>
                    <a:lnTo>
                      <a:pt x="3715197" y="606305"/>
                    </a:lnTo>
                    <a:lnTo>
                      <a:pt x="3703518" y="603296"/>
                    </a:lnTo>
                    <a:lnTo>
                      <a:pt x="3696821" y="600525"/>
                    </a:lnTo>
                    <a:lnTo>
                      <a:pt x="3697896" y="611978"/>
                    </a:lnTo>
                    <a:cubicBezTo>
                      <a:pt x="3698533" y="638724"/>
                      <a:pt x="3695722" y="656216"/>
                      <a:pt x="3695722" y="656216"/>
                    </a:cubicBezTo>
                    <a:cubicBezTo>
                      <a:pt x="3695722" y="656216"/>
                      <a:pt x="3681553" y="643831"/>
                      <a:pt x="3663936" y="622254"/>
                    </a:cubicBezTo>
                    <a:lnTo>
                      <a:pt x="3644192" y="594528"/>
                    </a:lnTo>
                    <a:lnTo>
                      <a:pt x="3638732" y="596917"/>
                    </a:lnTo>
                    <a:cubicBezTo>
                      <a:pt x="3627541" y="601573"/>
                      <a:pt x="3608756" y="608833"/>
                      <a:pt x="3584774" y="616029"/>
                    </a:cubicBezTo>
                    <a:lnTo>
                      <a:pt x="3566594" y="620030"/>
                    </a:lnTo>
                    <a:lnTo>
                      <a:pt x="3539461" y="652133"/>
                    </a:lnTo>
                    <a:cubicBezTo>
                      <a:pt x="3530524" y="660686"/>
                      <a:pt x="3524140" y="665410"/>
                      <a:pt x="3524140" y="665410"/>
                    </a:cubicBezTo>
                    <a:cubicBezTo>
                      <a:pt x="3524140" y="665410"/>
                      <a:pt x="3525927" y="657622"/>
                      <a:pt x="3530204" y="646004"/>
                    </a:cubicBezTo>
                    <a:lnTo>
                      <a:pt x="3540195" y="625839"/>
                    </a:lnTo>
                    <a:lnTo>
                      <a:pt x="3499629" y="634766"/>
                    </a:lnTo>
                    <a:lnTo>
                      <a:pt x="3493045" y="635327"/>
                    </a:lnTo>
                    <a:lnTo>
                      <a:pt x="3488071" y="639232"/>
                    </a:lnTo>
                    <a:cubicBezTo>
                      <a:pt x="3476772" y="646382"/>
                      <a:pt x="3468984" y="650084"/>
                      <a:pt x="3468984" y="650084"/>
                    </a:cubicBezTo>
                    <a:cubicBezTo>
                      <a:pt x="3468984" y="650084"/>
                      <a:pt x="3469942" y="648201"/>
                      <a:pt x="3471818" y="644938"/>
                    </a:cubicBezTo>
                    <a:lnTo>
                      <a:pt x="3476935" y="636699"/>
                    </a:lnTo>
                    <a:lnTo>
                      <a:pt x="3438914" y="639936"/>
                    </a:lnTo>
                    <a:cubicBezTo>
                      <a:pt x="3382396" y="641660"/>
                      <a:pt x="3341318" y="634766"/>
                      <a:pt x="3341318" y="634766"/>
                    </a:cubicBezTo>
                    <a:cubicBezTo>
                      <a:pt x="3341318" y="634766"/>
                      <a:pt x="3357659" y="626978"/>
                      <a:pt x="3384661" y="617722"/>
                    </a:cubicBezTo>
                    <a:lnTo>
                      <a:pt x="3385129" y="617609"/>
                    </a:lnTo>
                    <a:lnTo>
                      <a:pt x="3388231" y="612613"/>
                    </a:lnTo>
                    <a:lnTo>
                      <a:pt x="3408242" y="588006"/>
                    </a:lnTo>
                    <a:lnTo>
                      <a:pt x="3375806" y="590768"/>
                    </a:lnTo>
                    <a:lnTo>
                      <a:pt x="3370424" y="594804"/>
                    </a:lnTo>
                    <a:cubicBezTo>
                      <a:pt x="3360467" y="600677"/>
                      <a:pt x="3353573" y="603615"/>
                      <a:pt x="3353573" y="603615"/>
                    </a:cubicBezTo>
                    <a:cubicBezTo>
                      <a:pt x="3353573" y="603615"/>
                      <a:pt x="3354308" y="601891"/>
                      <a:pt x="3355792" y="598931"/>
                    </a:cubicBezTo>
                    <a:lnTo>
                      <a:pt x="3359556" y="592152"/>
                    </a:lnTo>
                    <a:lnTo>
                      <a:pt x="3350062" y="592960"/>
                    </a:lnTo>
                    <a:lnTo>
                      <a:pt x="3323176" y="592654"/>
                    </a:lnTo>
                    <a:lnTo>
                      <a:pt x="3312277" y="600807"/>
                    </a:lnTo>
                    <a:cubicBezTo>
                      <a:pt x="3301106" y="607191"/>
                      <a:pt x="3293318" y="610255"/>
                      <a:pt x="3293318" y="610255"/>
                    </a:cubicBezTo>
                    <a:cubicBezTo>
                      <a:pt x="3293318" y="610255"/>
                      <a:pt x="3294116" y="608339"/>
                      <a:pt x="3295736" y="605052"/>
                    </a:cubicBezTo>
                    <a:lnTo>
                      <a:pt x="3302644" y="592420"/>
                    </a:lnTo>
                    <a:lnTo>
                      <a:pt x="3299640" y="592386"/>
                    </a:lnTo>
                    <a:lnTo>
                      <a:pt x="3266699" y="589176"/>
                    </a:lnTo>
                    <a:lnTo>
                      <a:pt x="3256034" y="592890"/>
                    </a:lnTo>
                    <a:lnTo>
                      <a:pt x="3257435" y="588274"/>
                    </a:lnTo>
                    <a:lnTo>
                      <a:pt x="3252465" y="587790"/>
                    </a:lnTo>
                    <a:lnTo>
                      <a:pt x="3258652" y="585083"/>
                    </a:lnTo>
                    <a:lnTo>
                      <a:pt x="3262802" y="574632"/>
                    </a:lnTo>
                    <a:cubicBezTo>
                      <a:pt x="3267654" y="564035"/>
                      <a:pt x="3275442" y="550502"/>
                      <a:pt x="3287186" y="538758"/>
                    </a:cubicBezTo>
                    <a:cubicBezTo>
                      <a:pt x="3298930" y="527267"/>
                      <a:pt x="3312590" y="519735"/>
                      <a:pt x="3323314" y="515076"/>
                    </a:cubicBezTo>
                    <a:lnTo>
                      <a:pt x="3329499" y="512922"/>
                    </a:lnTo>
                    <a:lnTo>
                      <a:pt x="3319360" y="506072"/>
                    </a:lnTo>
                    <a:cubicBezTo>
                      <a:pt x="3308508" y="497647"/>
                      <a:pt x="3294849" y="485138"/>
                      <a:pt x="3283616" y="468801"/>
                    </a:cubicBezTo>
                    <a:cubicBezTo>
                      <a:pt x="3261152" y="436110"/>
                      <a:pt x="3256550" y="400366"/>
                      <a:pt x="3256550" y="400366"/>
                    </a:cubicBezTo>
                    <a:cubicBezTo>
                      <a:pt x="3256550" y="400366"/>
                      <a:pt x="3288725" y="417731"/>
                      <a:pt x="3311189" y="450413"/>
                    </a:cubicBezTo>
                    <a:cubicBezTo>
                      <a:pt x="3322426" y="466754"/>
                      <a:pt x="3329193" y="483860"/>
                      <a:pt x="3333150" y="496882"/>
                    </a:cubicBezTo>
                    <a:lnTo>
                      <a:pt x="3336603" y="510449"/>
                    </a:lnTo>
                    <a:lnTo>
                      <a:pt x="3341825" y="508630"/>
                    </a:lnTo>
                    <a:cubicBezTo>
                      <a:pt x="3341825" y="508630"/>
                      <a:pt x="3334171" y="539274"/>
                      <a:pt x="3310674" y="562762"/>
                    </a:cubicBezTo>
                    <a:lnTo>
                      <a:pt x="3300056" y="569722"/>
                    </a:lnTo>
                    <a:lnTo>
                      <a:pt x="3324813" y="563757"/>
                    </a:lnTo>
                    <a:lnTo>
                      <a:pt x="3333156" y="553060"/>
                    </a:lnTo>
                    <a:lnTo>
                      <a:pt x="3364464" y="529641"/>
                    </a:lnTo>
                    <a:lnTo>
                      <a:pt x="3361561" y="526531"/>
                    </a:lnTo>
                    <a:cubicBezTo>
                      <a:pt x="3353638" y="517602"/>
                      <a:pt x="3336594" y="496249"/>
                      <a:pt x="3327015" y="468293"/>
                    </a:cubicBezTo>
                    <a:cubicBezTo>
                      <a:pt x="3314252" y="431010"/>
                      <a:pt x="3319868" y="395266"/>
                      <a:pt x="3319868" y="395266"/>
                    </a:cubicBezTo>
                    <a:cubicBezTo>
                      <a:pt x="3319868" y="395266"/>
                      <a:pt x="3345911" y="420801"/>
                      <a:pt x="3358682" y="458076"/>
                    </a:cubicBezTo>
                    <a:cubicBezTo>
                      <a:pt x="3368255" y="486038"/>
                      <a:pt x="3367489" y="513135"/>
                      <a:pt x="3366508" y="524935"/>
                    </a:cubicBezTo>
                    <a:lnTo>
                      <a:pt x="3366127" y="528397"/>
                    </a:lnTo>
                    <a:lnTo>
                      <a:pt x="3372415" y="523694"/>
                    </a:lnTo>
                    <a:cubicBezTo>
                      <a:pt x="3383586" y="517310"/>
                      <a:pt x="3391374" y="514246"/>
                      <a:pt x="3391374" y="514246"/>
                    </a:cubicBezTo>
                    <a:cubicBezTo>
                      <a:pt x="3391374" y="514246"/>
                      <a:pt x="3388181" y="521907"/>
                      <a:pt x="3381605" y="532887"/>
                    </a:cubicBezTo>
                    <a:lnTo>
                      <a:pt x="3365099" y="554050"/>
                    </a:lnTo>
                    <a:lnTo>
                      <a:pt x="3397586" y="546222"/>
                    </a:lnTo>
                    <a:lnTo>
                      <a:pt x="3412107" y="535331"/>
                    </a:lnTo>
                    <a:lnTo>
                      <a:pt x="3410897" y="534105"/>
                    </a:lnTo>
                    <a:cubicBezTo>
                      <a:pt x="3402214" y="524594"/>
                      <a:pt x="3391360" y="510935"/>
                      <a:pt x="3382677" y="494335"/>
                    </a:cubicBezTo>
                    <a:cubicBezTo>
                      <a:pt x="3365322" y="461146"/>
                      <a:pt x="3362767" y="427440"/>
                      <a:pt x="3362767" y="427440"/>
                    </a:cubicBezTo>
                    <a:cubicBezTo>
                      <a:pt x="3362767" y="427440"/>
                      <a:pt x="3388810" y="448890"/>
                      <a:pt x="3406174" y="482080"/>
                    </a:cubicBezTo>
                    <a:lnTo>
                      <a:pt x="3422437" y="527584"/>
                    </a:lnTo>
                    <a:lnTo>
                      <a:pt x="3425068" y="525610"/>
                    </a:lnTo>
                    <a:lnTo>
                      <a:pt x="3440443" y="517571"/>
                    </a:lnTo>
                    <a:lnTo>
                      <a:pt x="3436311" y="511691"/>
                    </a:lnTo>
                    <a:lnTo>
                      <a:pt x="3427383" y="487397"/>
                    </a:lnTo>
                    <a:lnTo>
                      <a:pt x="3426902" y="487050"/>
                    </a:lnTo>
                    <a:cubicBezTo>
                      <a:pt x="3412778" y="475847"/>
                      <a:pt x="3398001" y="462920"/>
                      <a:pt x="3383702" y="448366"/>
                    </a:cubicBezTo>
                    <a:cubicBezTo>
                      <a:pt x="3326001" y="390149"/>
                      <a:pt x="3297911" y="328362"/>
                      <a:pt x="3297911" y="328362"/>
                    </a:cubicBezTo>
                    <a:cubicBezTo>
                      <a:pt x="3297911" y="328362"/>
                      <a:pt x="3362768" y="360537"/>
                      <a:pt x="3419962" y="418745"/>
                    </a:cubicBezTo>
                    <a:lnTo>
                      <a:pt x="3456172" y="460289"/>
                    </a:lnTo>
                    <a:lnTo>
                      <a:pt x="3453669" y="453798"/>
                    </a:lnTo>
                    <a:cubicBezTo>
                      <a:pt x="3450222" y="440967"/>
                      <a:pt x="3449074" y="432541"/>
                      <a:pt x="3449074" y="432541"/>
                    </a:cubicBezTo>
                    <a:cubicBezTo>
                      <a:pt x="3449074" y="432541"/>
                      <a:pt x="3474093" y="456029"/>
                      <a:pt x="3492481" y="491266"/>
                    </a:cubicBezTo>
                    <a:cubicBezTo>
                      <a:pt x="3501671" y="508884"/>
                      <a:pt x="3507416" y="526120"/>
                      <a:pt x="3510864" y="538951"/>
                    </a:cubicBezTo>
                    <a:lnTo>
                      <a:pt x="3511349" y="541036"/>
                    </a:lnTo>
                    <a:lnTo>
                      <a:pt x="3518787" y="541242"/>
                    </a:lnTo>
                    <a:lnTo>
                      <a:pt x="3527201" y="536719"/>
                    </a:lnTo>
                    <a:lnTo>
                      <a:pt x="3524886" y="541411"/>
                    </a:lnTo>
                    <a:lnTo>
                      <a:pt x="3533820" y="541659"/>
                    </a:lnTo>
                    <a:lnTo>
                      <a:pt x="3541315" y="542536"/>
                    </a:lnTo>
                    <a:lnTo>
                      <a:pt x="3522610" y="515269"/>
                    </a:lnTo>
                    <a:cubicBezTo>
                      <a:pt x="3514186" y="499182"/>
                      <a:pt x="3509079" y="483350"/>
                      <a:pt x="3506078" y="471540"/>
                    </a:cubicBezTo>
                    <a:lnTo>
                      <a:pt x="3506023" y="471283"/>
                    </a:lnTo>
                    <a:lnTo>
                      <a:pt x="3494357" y="454702"/>
                    </a:lnTo>
                    <a:cubicBezTo>
                      <a:pt x="3467712" y="411185"/>
                      <a:pt x="3456222" y="375854"/>
                      <a:pt x="3456222" y="375854"/>
                    </a:cubicBezTo>
                    <a:cubicBezTo>
                      <a:pt x="3456222" y="375854"/>
                      <a:pt x="3515971" y="412621"/>
                      <a:pt x="3565510" y="473901"/>
                    </a:cubicBezTo>
                    <a:cubicBezTo>
                      <a:pt x="3602658" y="519860"/>
                      <a:pt x="3623435" y="566685"/>
                      <a:pt x="3631502" y="587226"/>
                    </a:cubicBezTo>
                    <a:lnTo>
                      <a:pt x="3632441" y="589778"/>
                    </a:lnTo>
                    <a:lnTo>
                      <a:pt x="3641571" y="590847"/>
                    </a:lnTo>
                    <a:lnTo>
                      <a:pt x="3636264" y="583394"/>
                    </a:lnTo>
                    <a:cubicBezTo>
                      <a:pt x="3627072" y="568409"/>
                      <a:pt x="3618358" y="551525"/>
                      <a:pt x="3611462" y="533141"/>
                    </a:cubicBezTo>
                    <a:cubicBezTo>
                      <a:pt x="3597676" y="496120"/>
                      <a:pt x="3593590" y="460118"/>
                      <a:pt x="3592952" y="433371"/>
                    </a:cubicBezTo>
                    <a:lnTo>
                      <a:pt x="3593716" y="404323"/>
                    </a:lnTo>
                    <a:lnTo>
                      <a:pt x="3591035" y="402920"/>
                    </a:lnTo>
                    <a:lnTo>
                      <a:pt x="3593762" y="402567"/>
                    </a:lnTo>
                    <a:lnTo>
                      <a:pt x="3593797" y="401222"/>
                    </a:lnTo>
                    <a:cubicBezTo>
                      <a:pt x="3594419" y="393506"/>
                      <a:pt x="3595121" y="389133"/>
                      <a:pt x="3595121" y="389133"/>
                    </a:cubicBezTo>
                    <a:cubicBezTo>
                      <a:pt x="3595121" y="389133"/>
                      <a:pt x="3598664" y="392229"/>
                      <a:pt x="3604410" y="398021"/>
                    </a:cubicBezTo>
                    <a:lnTo>
                      <a:pt x="3606957" y="400859"/>
                    </a:lnTo>
                    <a:lnTo>
                      <a:pt x="3617652" y="399474"/>
                    </a:lnTo>
                    <a:cubicBezTo>
                      <a:pt x="3633928" y="398198"/>
                      <a:pt x="3656142" y="397815"/>
                      <a:pt x="3679888" y="401389"/>
                    </a:cubicBezTo>
                    <a:lnTo>
                      <a:pt x="3726554" y="414673"/>
                    </a:lnTo>
                    <a:lnTo>
                      <a:pt x="3727438" y="410779"/>
                    </a:lnTo>
                    <a:cubicBezTo>
                      <a:pt x="3730836" y="397564"/>
                      <a:pt x="3740410" y="367685"/>
                      <a:pt x="3762626" y="340110"/>
                    </a:cubicBezTo>
                    <a:cubicBezTo>
                      <a:pt x="3792246" y="303342"/>
                      <a:pt x="3833099" y="284447"/>
                      <a:pt x="3833099" y="284447"/>
                    </a:cubicBezTo>
                    <a:close/>
                    <a:moveTo>
                      <a:pt x="4692564" y="272698"/>
                    </a:moveTo>
                    <a:cubicBezTo>
                      <a:pt x="4692564" y="272698"/>
                      <a:pt x="4733417" y="291593"/>
                      <a:pt x="4763037" y="328361"/>
                    </a:cubicBezTo>
                    <a:cubicBezTo>
                      <a:pt x="4785253" y="355936"/>
                      <a:pt x="4794827" y="385810"/>
                      <a:pt x="4798225" y="399023"/>
                    </a:cubicBezTo>
                    <a:lnTo>
                      <a:pt x="4799110" y="402921"/>
                    </a:lnTo>
                    <a:lnTo>
                      <a:pt x="4845758" y="389641"/>
                    </a:lnTo>
                    <a:cubicBezTo>
                      <a:pt x="4869504" y="386067"/>
                      <a:pt x="4891719" y="386450"/>
                      <a:pt x="4907998" y="387726"/>
                    </a:cubicBezTo>
                    <a:lnTo>
                      <a:pt x="4919570" y="389224"/>
                    </a:lnTo>
                    <a:lnTo>
                      <a:pt x="4921754" y="386790"/>
                    </a:lnTo>
                    <a:cubicBezTo>
                      <a:pt x="4927499" y="380997"/>
                      <a:pt x="4931041" y="377901"/>
                      <a:pt x="4931041" y="377901"/>
                    </a:cubicBezTo>
                    <a:cubicBezTo>
                      <a:pt x="4931041" y="377901"/>
                      <a:pt x="4931744" y="382274"/>
                      <a:pt x="4932367" y="389990"/>
                    </a:cubicBezTo>
                    <a:lnTo>
                      <a:pt x="4932390" y="390883"/>
                    </a:lnTo>
                    <a:lnTo>
                      <a:pt x="4934619" y="391172"/>
                    </a:lnTo>
                    <a:lnTo>
                      <a:pt x="4932428" y="392319"/>
                    </a:lnTo>
                    <a:lnTo>
                      <a:pt x="4933214" y="422139"/>
                    </a:lnTo>
                    <a:cubicBezTo>
                      <a:pt x="4932577" y="448886"/>
                      <a:pt x="4928491" y="484888"/>
                      <a:pt x="4914700" y="521909"/>
                    </a:cubicBezTo>
                    <a:cubicBezTo>
                      <a:pt x="4907807" y="540422"/>
                      <a:pt x="4899094" y="557370"/>
                      <a:pt x="4889902" y="572380"/>
                    </a:cubicBezTo>
                    <a:lnTo>
                      <a:pt x="4885054" y="579184"/>
                    </a:lnTo>
                    <a:lnTo>
                      <a:pt x="4893080" y="578402"/>
                    </a:lnTo>
                    <a:lnTo>
                      <a:pt x="4894154" y="575485"/>
                    </a:lnTo>
                    <a:cubicBezTo>
                      <a:pt x="4902221" y="554945"/>
                      <a:pt x="4923000" y="508122"/>
                      <a:pt x="4960154" y="462169"/>
                    </a:cubicBezTo>
                    <a:cubicBezTo>
                      <a:pt x="5009685" y="400881"/>
                      <a:pt x="5069433" y="364114"/>
                      <a:pt x="5069433" y="364114"/>
                    </a:cubicBezTo>
                    <a:cubicBezTo>
                      <a:pt x="5069433" y="364114"/>
                      <a:pt x="5057943" y="399449"/>
                      <a:pt x="5031303" y="442969"/>
                    </a:cubicBezTo>
                    <a:lnTo>
                      <a:pt x="5019802" y="459318"/>
                    </a:lnTo>
                    <a:lnTo>
                      <a:pt x="5019588" y="460309"/>
                    </a:lnTo>
                    <a:cubicBezTo>
                      <a:pt x="5016589" y="472118"/>
                      <a:pt x="5011482" y="487950"/>
                      <a:pt x="5003054" y="504037"/>
                    </a:cubicBezTo>
                    <a:lnTo>
                      <a:pt x="4984436" y="531173"/>
                    </a:lnTo>
                    <a:lnTo>
                      <a:pt x="5000730" y="529586"/>
                    </a:lnTo>
                    <a:lnTo>
                      <a:pt x="4998453" y="524971"/>
                    </a:lnTo>
                    <a:lnTo>
                      <a:pt x="5006071" y="529066"/>
                    </a:lnTo>
                    <a:lnTo>
                      <a:pt x="5011413" y="528545"/>
                    </a:lnTo>
                    <a:lnTo>
                      <a:pt x="5014494" y="528510"/>
                    </a:lnTo>
                    <a:lnTo>
                      <a:pt x="5014796" y="527211"/>
                    </a:lnTo>
                    <a:cubicBezTo>
                      <a:pt x="5018243" y="514380"/>
                      <a:pt x="5023988" y="497144"/>
                      <a:pt x="5033182" y="479526"/>
                    </a:cubicBezTo>
                    <a:cubicBezTo>
                      <a:pt x="5051561" y="444289"/>
                      <a:pt x="5076589" y="420801"/>
                      <a:pt x="5076589" y="420801"/>
                    </a:cubicBezTo>
                    <a:cubicBezTo>
                      <a:pt x="5076589" y="420801"/>
                      <a:pt x="5075439" y="429227"/>
                      <a:pt x="5071991" y="442058"/>
                    </a:cubicBezTo>
                    <a:lnTo>
                      <a:pt x="5069485" y="448559"/>
                    </a:lnTo>
                    <a:lnTo>
                      <a:pt x="5105693" y="407014"/>
                    </a:lnTo>
                    <a:cubicBezTo>
                      <a:pt x="5163403" y="348797"/>
                      <a:pt x="5227744" y="316622"/>
                      <a:pt x="5227744" y="316622"/>
                    </a:cubicBezTo>
                    <a:cubicBezTo>
                      <a:pt x="5227744" y="316622"/>
                      <a:pt x="5199654" y="378417"/>
                      <a:pt x="5141953" y="436634"/>
                    </a:cubicBezTo>
                    <a:cubicBezTo>
                      <a:pt x="5127655" y="451187"/>
                      <a:pt x="5112877" y="464112"/>
                      <a:pt x="5098754" y="475314"/>
                    </a:cubicBezTo>
                    <a:lnTo>
                      <a:pt x="5098288" y="475650"/>
                    </a:lnTo>
                    <a:lnTo>
                      <a:pt x="5089361" y="499952"/>
                    </a:lnTo>
                    <a:lnTo>
                      <a:pt x="5085224" y="505839"/>
                    </a:lnTo>
                    <a:lnTo>
                      <a:pt x="5100587" y="513871"/>
                    </a:lnTo>
                    <a:lnTo>
                      <a:pt x="5103223" y="515848"/>
                    </a:lnTo>
                    <a:lnTo>
                      <a:pt x="5119481" y="470332"/>
                    </a:lnTo>
                    <a:cubicBezTo>
                      <a:pt x="5136845" y="437142"/>
                      <a:pt x="5162897" y="415692"/>
                      <a:pt x="5162897" y="415692"/>
                    </a:cubicBezTo>
                    <a:cubicBezTo>
                      <a:pt x="5162897" y="415692"/>
                      <a:pt x="5160342" y="448890"/>
                      <a:pt x="5142978" y="482587"/>
                    </a:cubicBezTo>
                    <a:cubicBezTo>
                      <a:pt x="5134296" y="499187"/>
                      <a:pt x="5123444" y="512849"/>
                      <a:pt x="5114762" y="522361"/>
                    </a:cubicBezTo>
                    <a:lnTo>
                      <a:pt x="5113548" y="523592"/>
                    </a:lnTo>
                    <a:lnTo>
                      <a:pt x="5128045" y="534465"/>
                    </a:lnTo>
                    <a:lnTo>
                      <a:pt x="5160561" y="542300"/>
                    </a:lnTo>
                    <a:lnTo>
                      <a:pt x="5144064" y="521143"/>
                    </a:lnTo>
                    <a:cubicBezTo>
                      <a:pt x="5137490" y="510165"/>
                      <a:pt x="5134299" y="502506"/>
                      <a:pt x="5134299" y="502506"/>
                    </a:cubicBezTo>
                    <a:cubicBezTo>
                      <a:pt x="5134299" y="502506"/>
                      <a:pt x="5142087" y="505570"/>
                      <a:pt x="5153258" y="511954"/>
                    </a:cubicBezTo>
                    <a:lnTo>
                      <a:pt x="5159528" y="516644"/>
                    </a:lnTo>
                    <a:lnTo>
                      <a:pt x="5159148" y="513188"/>
                    </a:lnTo>
                    <a:cubicBezTo>
                      <a:pt x="5158167" y="501387"/>
                      <a:pt x="5157401" y="474292"/>
                      <a:pt x="5166973" y="446336"/>
                    </a:cubicBezTo>
                    <a:cubicBezTo>
                      <a:pt x="5179745" y="409052"/>
                      <a:pt x="5205787" y="383517"/>
                      <a:pt x="5205787" y="383517"/>
                    </a:cubicBezTo>
                    <a:cubicBezTo>
                      <a:pt x="5205787" y="383517"/>
                      <a:pt x="5211404" y="419261"/>
                      <a:pt x="5198640" y="456545"/>
                    </a:cubicBezTo>
                    <a:cubicBezTo>
                      <a:pt x="5189062" y="484507"/>
                      <a:pt x="5172018" y="505857"/>
                      <a:pt x="5164095" y="514784"/>
                    </a:cubicBezTo>
                    <a:lnTo>
                      <a:pt x="5161194" y="517890"/>
                    </a:lnTo>
                    <a:lnTo>
                      <a:pt x="5192517" y="541320"/>
                    </a:lnTo>
                    <a:lnTo>
                      <a:pt x="5200851" y="552008"/>
                    </a:lnTo>
                    <a:lnTo>
                      <a:pt x="5225574" y="557965"/>
                    </a:lnTo>
                    <a:lnTo>
                      <a:pt x="5214982" y="551022"/>
                    </a:lnTo>
                    <a:cubicBezTo>
                      <a:pt x="5191493" y="527525"/>
                      <a:pt x="5183830" y="496890"/>
                      <a:pt x="5183830" y="496890"/>
                    </a:cubicBezTo>
                    <a:lnTo>
                      <a:pt x="5189062" y="498712"/>
                    </a:lnTo>
                    <a:lnTo>
                      <a:pt x="5192517" y="485142"/>
                    </a:lnTo>
                    <a:cubicBezTo>
                      <a:pt x="5196475" y="472120"/>
                      <a:pt x="5203242" y="455014"/>
                      <a:pt x="5214474" y="438673"/>
                    </a:cubicBezTo>
                    <a:cubicBezTo>
                      <a:pt x="5236948" y="405991"/>
                      <a:pt x="5269114" y="388626"/>
                      <a:pt x="5269114" y="388626"/>
                    </a:cubicBezTo>
                    <a:cubicBezTo>
                      <a:pt x="5269114" y="388626"/>
                      <a:pt x="5264522" y="424370"/>
                      <a:pt x="5242048" y="457052"/>
                    </a:cubicBezTo>
                    <a:cubicBezTo>
                      <a:pt x="5230816" y="473393"/>
                      <a:pt x="5217156" y="485905"/>
                      <a:pt x="5206304" y="494331"/>
                    </a:cubicBezTo>
                    <a:lnTo>
                      <a:pt x="5196162" y="501184"/>
                    </a:lnTo>
                    <a:lnTo>
                      <a:pt x="5202342" y="503336"/>
                    </a:lnTo>
                    <a:cubicBezTo>
                      <a:pt x="5213066" y="507995"/>
                      <a:pt x="5226726" y="515527"/>
                      <a:pt x="5238470" y="527018"/>
                    </a:cubicBezTo>
                    <a:cubicBezTo>
                      <a:pt x="5250218" y="538762"/>
                      <a:pt x="5258006" y="552295"/>
                      <a:pt x="5262857" y="562892"/>
                    </a:cubicBezTo>
                    <a:lnTo>
                      <a:pt x="5267000" y="573330"/>
                    </a:lnTo>
                    <a:lnTo>
                      <a:pt x="5273198" y="576041"/>
                    </a:lnTo>
                    <a:lnTo>
                      <a:pt x="5268219" y="576526"/>
                    </a:lnTo>
                    <a:lnTo>
                      <a:pt x="5269621" y="581150"/>
                    </a:lnTo>
                    <a:lnTo>
                      <a:pt x="5258939" y="577430"/>
                    </a:lnTo>
                    <a:lnTo>
                      <a:pt x="5226024" y="580637"/>
                    </a:lnTo>
                    <a:lnTo>
                      <a:pt x="5223017" y="580671"/>
                    </a:lnTo>
                    <a:lnTo>
                      <a:pt x="5229929" y="593312"/>
                    </a:lnTo>
                    <a:cubicBezTo>
                      <a:pt x="5231549" y="596599"/>
                      <a:pt x="5232346" y="598515"/>
                      <a:pt x="5232346" y="598515"/>
                    </a:cubicBezTo>
                    <a:cubicBezTo>
                      <a:pt x="5232346" y="598515"/>
                      <a:pt x="5224558" y="595451"/>
                      <a:pt x="5213387" y="589067"/>
                    </a:cubicBezTo>
                    <a:lnTo>
                      <a:pt x="5202476" y="580905"/>
                    </a:lnTo>
                    <a:lnTo>
                      <a:pt x="5175602" y="581211"/>
                    </a:lnTo>
                    <a:lnTo>
                      <a:pt x="5166093" y="580401"/>
                    </a:lnTo>
                    <a:lnTo>
                      <a:pt x="5169863" y="587192"/>
                    </a:lnTo>
                    <a:cubicBezTo>
                      <a:pt x="5171347" y="590152"/>
                      <a:pt x="5172081" y="591875"/>
                      <a:pt x="5172081" y="591875"/>
                    </a:cubicBezTo>
                    <a:cubicBezTo>
                      <a:pt x="5172081" y="591875"/>
                      <a:pt x="5165186" y="588940"/>
                      <a:pt x="5155227" y="583068"/>
                    </a:cubicBezTo>
                    <a:lnTo>
                      <a:pt x="5149826" y="579016"/>
                    </a:lnTo>
                    <a:lnTo>
                      <a:pt x="5117404" y="576255"/>
                    </a:lnTo>
                    <a:lnTo>
                      <a:pt x="5137423" y="600873"/>
                    </a:lnTo>
                    <a:lnTo>
                      <a:pt x="5140523" y="605867"/>
                    </a:lnTo>
                    <a:lnTo>
                      <a:pt x="5141000" y="605982"/>
                    </a:lnTo>
                    <a:cubicBezTo>
                      <a:pt x="5168002" y="615238"/>
                      <a:pt x="5184346" y="623026"/>
                      <a:pt x="5184346" y="623026"/>
                    </a:cubicBezTo>
                    <a:cubicBezTo>
                      <a:pt x="5184346" y="623026"/>
                      <a:pt x="5143268" y="629920"/>
                      <a:pt x="5086750" y="628196"/>
                    </a:cubicBezTo>
                    <a:lnTo>
                      <a:pt x="5048730" y="624959"/>
                    </a:lnTo>
                    <a:lnTo>
                      <a:pt x="5053845" y="633198"/>
                    </a:lnTo>
                    <a:cubicBezTo>
                      <a:pt x="5055720" y="636461"/>
                      <a:pt x="5056678" y="638344"/>
                      <a:pt x="5056678" y="638344"/>
                    </a:cubicBezTo>
                    <a:cubicBezTo>
                      <a:pt x="5056678" y="638344"/>
                      <a:pt x="5048890" y="634642"/>
                      <a:pt x="5037591" y="627492"/>
                    </a:cubicBezTo>
                    <a:lnTo>
                      <a:pt x="5032617" y="623586"/>
                    </a:lnTo>
                    <a:lnTo>
                      <a:pt x="5026035" y="623026"/>
                    </a:lnTo>
                    <a:lnTo>
                      <a:pt x="4984708" y="613068"/>
                    </a:lnTo>
                    <a:lnTo>
                      <a:pt x="4995459" y="634764"/>
                    </a:lnTo>
                    <a:cubicBezTo>
                      <a:pt x="4999736" y="646381"/>
                      <a:pt x="5001523" y="654169"/>
                      <a:pt x="5001523" y="654169"/>
                    </a:cubicBezTo>
                    <a:cubicBezTo>
                      <a:pt x="5001523" y="654169"/>
                      <a:pt x="4995139" y="649445"/>
                      <a:pt x="4986202" y="640892"/>
                    </a:cubicBezTo>
                    <a:lnTo>
                      <a:pt x="4957054" y="606405"/>
                    </a:lnTo>
                    <a:lnTo>
                      <a:pt x="4918730" y="597170"/>
                    </a:lnTo>
                    <a:cubicBezTo>
                      <a:pt x="4905229" y="592542"/>
                      <a:pt x="4894393" y="588281"/>
                      <a:pt x="4886933" y="585177"/>
                    </a:cubicBezTo>
                    <a:lnTo>
                      <a:pt x="4882245" y="583126"/>
                    </a:lnTo>
                    <a:lnTo>
                      <a:pt x="4862230" y="611216"/>
                    </a:lnTo>
                    <a:cubicBezTo>
                      <a:pt x="4844612" y="632728"/>
                      <a:pt x="4830440" y="644984"/>
                      <a:pt x="4830440" y="644984"/>
                    </a:cubicBezTo>
                    <a:cubicBezTo>
                      <a:pt x="4830440" y="644984"/>
                      <a:pt x="4827632" y="627492"/>
                      <a:pt x="4828271" y="600745"/>
                    </a:cubicBezTo>
                    <a:lnTo>
                      <a:pt x="4829418" y="588538"/>
                    </a:lnTo>
                    <a:lnTo>
                      <a:pt x="4822146" y="591547"/>
                    </a:lnTo>
                    <a:lnTo>
                      <a:pt x="4810457" y="594559"/>
                    </a:lnTo>
                    <a:lnTo>
                      <a:pt x="4803903" y="613331"/>
                    </a:lnTo>
                    <a:lnTo>
                      <a:pt x="4792641" y="634142"/>
                    </a:lnTo>
                    <a:lnTo>
                      <a:pt x="4797321" y="634832"/>
                    </a:lnTo>
                    <a:cubicBezTo>
                      <a:pt x="4812450" y="638726"/>
                      <a:pt x="4821771" y="642428"/>
                      <a:pt x="4821771" y="642428"/>
                    </a:cubicBezTo>
                    <a:cubicBezTo>
                      <a:pt x="4821771" y="642428"/>
                      <a:pt x="4812194" y="645236"/>
                      <a:pt x="4796809" y="647853"/>
                    </a:cubicBezTo>
                    <a:lnTo>
                      <a:pt x="4784754" y="648715"/>
                    </a:lnTo>
                    <a:lnTo>
                      <a:pt x="4781418" y="654880"/>
                    </a:lnTo>
                    <a:cubicBezTo>
                      <a:pt x="4766736" y="678180"/>
                      <a:pt x="4754351" y="691969"/>
                      <a:pt x="4754351" y="691969"/>
                    </a:cubicBezTo>
                    <a:cubicBezTo>
                      <a:pt x="4754351" y="691969"/>
                      <a:pt x="4753106" y="687692"/>
                      <a:pt x="4751519" y="680087"/>
                    </a:cubicBezTo>
                    <a:lnTo>
                      <a:pt x="4747116" y="651406"/>
                    </a:lnTo>
                    <a:lnTo>
                      <a:pt x="4736995" y="652129"/>
                    </a:lnTo>
                    <a:lnTo>
                      <a:pt x="4734089" y="651692"/>
                    </a:lnTo>
                    <a:lnTo>
                      <a:pt x="4730368" y="662349"/>
                    </a:lnTo>
                    <a:cubicBezTo>
                      <a:pt x="4719525" y="686156"/>
                      <a:pt x="4707137" y="705814"/>
                      <a:pt x="4697460" y="719521"/>
                    </a:cubicBezTo>
                    <a:lnTo>
                      <a:pt x="4696647" y="720600"/>
                    </a:lnTo>
                    <a:lnTo>
                      <a:pt x="4711506" y="721699"/>
                    </a:lnTo>
                    <a:lnTo>
                      <a:pt x="4700735" y="716987"/>
                    </a:lnTo>
                    <a:cubicBezTo>
                      <a:pt x="4700735" y="716987"/>
                      <a:pt x="4741813" y="710093"/>
                      <a:pt x="4798331" y="711817"/>
                    </a:cubicBezTo>
                    <a:cubicBezTo>
                      <a:pt x="4817171" y="712391"/>
                      <a:pt x="4837725" y="713923"/>
                      <a:pt x="4859046" y="716987"/>
                    </a:cubicBezTo>
                    <a:cubicBezTo>
                      <a:pt x="4923002" y="725798"/>
                      <a:pt x="4975763" y="745524"/>
                      <a:pt x="4998147" y="754836"/>
                    </a:cubicBezTo>
                    <a:lnTo>
                      <a:pt x="5006237" y="758375"/>
                    </a:lnTo>
                    <a:lnTo>
                      <a:pt x="5011741" y="755286"/>
                    </a:lnTo>
                    <a:cubicBezTo>
                      <a:pt x="5011741" y="755286"/>
                      <a:pt x="5003054" y="812996"/>
                      <a:pt x="4951477" y="872228"/>
                    </a:cubicBezTo>
                    <a:cubicBezTo>
                      <a:pt x="4925688" y="901848"/>
                      <a:pt x="4894154" y="926360"/>
                      <a:pt x="4869067" y="943466"/>
                    </a:cubicBezTo>
                    <a:lnTo>
                      <a:pt x="4853749" y="953174"/>
                    </a:lnTo>
                    <a:lnTo>
                      <a:pt x="4858278" y="954642"/>
                    </a:lnTo>
                    <a:cubicBezTo>
                      <a:pt x="4895429" y="967600"/>
                      <a:pt x="4944325" y="986878"/>
                      <a:pt x="4991306" y="1012160"/>
                    </a:cubicBezTo>
                    <a:cubicBezTo>
                      <a:pt x="5085267" y="1062714"/>
                      <a:pt x="5137361" y="1118377"/>
                      <a:pt x="5137361" y="1118377"/>
                    </a:cubicBezTo>
                    <a:cubicBezTo>
                      <a:pt x="5137361" y="1118377"/>
                      <a:pt x="5035736" y="1091819"/>
                      <a:pt x="4941775" y="1041264"/>
                    </a:cubicBezTo>
                    <a:cubicBezTo>
                      <a:pt x="4894537" y="1015987"/>
                      <a:pt x="4858023" y="989433"/>
                      <a:pt x="4833319" y="969198"/>
                    </a:cubicBezTo>
                    <a:lnTo>
                      <a:pt x="4830957" y="967122"/>
                    </a:lnTo>
                    <a:lnTo>
                      <a:pt x="4825340" y="970274"/>
                    </a:lnTo>
                    <a:lnTo>
                      <a:pt x="4826818" y="963484"/>
                    </a:lnTo>
                    <a:lnTo>
                      <a:pt x="4805255" y="944534"/>
                    </a:lnTo>
                    <a:cubicBezTo>
                      <a:pt x="4798944" y="938526"/>
                      <a:pt x="4795720" y="935047"/>
                      <a:pt x="4795720" y="935047"/>
                    </a:cubicBezTo>
                    <a:cubicBezTo>
                      <a:pt x="4795720" y="935047"/>
                      <a:pt x="4802072" y="936707"/>
                      <a:pt x="4813067" y="939986"/>
                    </a:cubicBezTo>
                    <a:lnTo>
                      <a:pt x="4832146" y="946171"/>
                    </a:lnTo>
                    <a:lnTo>
                      <a:pt x="4836131" y="934019"/>
                    </a:lnTo>
                    <a:cubicBezTo>
                      <a:pt x="4844750" y="912188"/>
                      <a:pt x="4859816" y="882953"/>
                      <a:pt x="4885605" y="853332"/>
                    </a:cubicBezTo>
                    <a:lnTo>
                      <a:pt x="4932714" y="810379"/>
                    </a:lnTo>
                    <a:lnTo>
                      <a:pt x="4904235" y="808273"/>
                    </a:lnTo>
                    <a:cubicBezTo>
                      <a:pt x="4878065" y="805081"/>
                      <a:pt x="4842701" y="798697"/>
                      <a:pt x="4805929" y="785930"/>
                    </a:cubicBezTo>
                    <a:cubicBezTo>
                      <a:pt x="4769416" y="773162"/>
                      <a:pt x="4738520" y="756565"/>
                      <a:pt x="4716753" y="743160"/>
                    </a:cubicBezTo>
                    <a:lnTo>
                      <a:pt x="4692021" y="726744"/>
                    </a:lnTo>
                    <a:lnTo>
                      <a:pt x="4685509" y="735392"/>
                    </a:lnTo>
                    <a:cubicBezTo>
                      <a:pt x="4682557" y="739044"/>
                      <a:pt x="4680816" y="740983"/>
                      <a:pt x="4680816" y="740983"/>
                    </a:cubicBezTo>
                    <a:cubicBezTo>
                      <a:pt x="4680816" y="740983"/>
                      <a:pt x="4669616" y="702493"/>
                      <a:pt x="4671556" y="651148"/>
                    </a:cubicBezTo>
                    <a:lnTo>
                      <a:pt x="4672802" y="641713"/>
                    </a:lnTo>
                    <a:lnTo>
                      <a:pt x="4656605" y="636807"/>
                    </a:lnTo>
                    <a:lnTo>
                      <a:pt x="4660381" y="665917"/>
                    </a:lnTo>
                    <a:cubicBezTo>
                      <a:pt x="4661658" y="704731"/>
                      <a:pt x="4653872" y="740224"/>
                      <a:pt x="4645767" y="766013"/>
                    </a:cubicBezTo>
                    <a:lnTo>
                      <a:pt x="4637499" y="788401"/>
                    </a:lnTo>
                    <a:lnTo>
                      <a:pt x="4694957" y="779341"/>
                    </a:lnTo>
                    <a:cubicBezTo>
                      <a:pt x="4710946" y="778431"/>
                      <a:pt x="4728308" y="778783"/>
                      <a:pt x="4746180" y="781337"/>
                    </a:cubicBezTo>
                    <a:cubicBezTo>
                      <a:pt x="4817677" y="791039"/>
                      <a:pt x="4869771" y="831891"/>
                      <a:pt x="4869771" y="831891"/>
                    </a:cubicBezTo>
                    <a:cubicBezTo>
                      <a:pt x="4869771" y="831891"/>
                      <a:pt x="4806445" y="856919"/>
                      <a:pt x="4734948" y="846702"/>
                    </a:cubicBezTo>
                    <a:cubicBezTo>
                      <a:pt x="4699200" y="841851"/>
                      <a:pt x="4668304" y="829212"/>
                      <a:pt x="4646346" y="817786"/>
                    </a:cubicBezTo>
                    <a:lnTo>
                      <a:pt x="4629291" y="807772"/>
                    </a:lnTo>
                    <a:lnTo>
                      <a:pt x="4629238" y="807887"/>
                    </a:lnTo>
                    <a:lnTo>
                      <a:pt x="4629122" y="807673"/>
                    </a:lnTo>
                    <a:lnTo>
                      <a:pt x="4620622" y="802682"/>
                    </a:lnTo>
                    <a:cubicBezTo>
                      <a:pt x="4614622" y="798701"/>
                      <a:pt x="4611366" y="796147"/>
                      <a:pt x="4611366" y="796147"/>
                    </a:cubicBezTo>
                    <a:lnTo>
                      <a:pt x="4621556" y="792989"/>
                    </a:lnTo>
                    <a:lnTo>
                      <a:pt x="4610086" y="767033"/>
                    </a:lnTo>
                    <a:cubicBezTo>
                      <a:pt x="4600383" y="741755"/>
                      <a:pt x="4590423" y="706774"/>
                      <a:pt x="4589400" y="667964"/>
                    </a:cubicBezTo>
                    <a:cubicBezTo>
                      <a:pt x="4586845" y="590343"/>
                      <a:pt x="4620551" y="525994"/>
                      <a:pt x="4620551" y="525994"/>
                    </a:cubicBezTo>
                    <a:cubicBezTo>
                      <a:pt x="4620551" y="525994"/>
                      <a:pt x="4641809" y="561039"/>
                      <a:pt x="4653298" y="611308"/>
                    </a:cubicBezTo>
                    <a:lnTo>
                      <a:pt x="4656384" y="635106"/>
                    </a:lnTo>
                    <a:lnTo>
                      <a:pt x="4674186" y="631237"/>
                    </a:lnTo>
                    <a:lnTo>
                      <a:pt x="4677046" y="609579"/>
                    </a:lnTo>
                    <a:lnTo>
                      <a:pt x="4667029" y="608723"/>
                    </a:lnTo>
                    <a:lnTo>
                      <a:pt x="4677744" y="604290"/>
                    </a:lnTo>
                    <a:lnTo>
                      <a:pt x="4678394" y="599368"/>
                    </a:lnTo>
                    <a:lnTo>
                      <a:pt x="4675652" y="596658"/>
                    </a:lnTo>
                    <a:cubicBezTo>
                      <a:pt x="4665629" y="585998"/>
                      <a:pt x="4652989" y="570679"/>
                      <a:pt x="4642517" y="552037"/>
                    </a:cubicBezTo>
                    <a:cubicBezTo>
                      <a:pt x="4621584" y="514753"/>
                      <a:pt x="4617498" y="479009"/>
                      <a:pt x="4617498" y="479009"/>
                    </a:cubicBezTo>
                    <a:cubicBezTo>
                      <a:pt x="4617498" y="479009"/>
                      <a:pt x="4647119" y="503013"/>
                      <a:pt x="4668052" y="540288"/>
                    </a:cubicBezTo>
                    <a:lnTo>
                      <a:pt x="4684315" y="580607"/>
                    </a:lnTo>
                    <a:lnTo>
                      <a:pt x="4691412" y="560280"/>
                    </a:lnTo>
                    <a:lnTo>
                      <a:pt x="4685924" y="559699"/>
                    </a:lnTo>
                    <a:lnTo>
                      <a:pt x="4692642" y="556760"/>
                    </a:lnTo>
                    <a:lnTo>
                      <a:pt x="4697147" y="543856"/>
                    </a:lnTo>
                    <a:lnTo>
                      <a:pt x="4698100" y="542095"/>
                    </a:lnTo>
                    <a:lnTo>
                      <a:pt x="4683135" y="523927"/>
                    </a:lnTo>
                    <a:cubicBezTo>
                      <a:pt x="4676983" y="515716"/>
                      <a:pt x="4670728" y="506460"/>
                      <a:pt x="4664982" y="496374"/>
                    </a:cubicBezTo>
                    <a:cubicBezTo>
                      <a:pt x="4642001" y="456037"/>
                      <a:pt x="4636385" y="417223"/>
                      <a:pt x="4636385" y="417223"/>
                    </a:cubicBezTo>
                    <a:cubicBezTo>
                      <a:pt x="4636385" y="417223"/>
                      <a:pt x="4667536" y="444289"/>
                      <a:pt x="4690517" y="484634"/>
                    </a:cubicBezTo>
                    <a:cubicBezTo>
                      <a:pt x="4696263" y="494718"/>
                      <a:pt x="4700922" y="504707"/>
                      <a:pt x="4704681" y="514018"/>
                    </a:cubicBezTo>
                    <a:lnTo>
                      <a:pt x="4708038" y="523731"/>
                    </a:lnTo>
                    <a:lnTo>
                      <a:pt x="4715078" y="510723"/>
                    </a:lnTo>
                    <a:lnTo>
                      <a:pt x="4714521" y="510676"/>
                    </a:lnTo>
                    <a:lnTo>
                      <a:pt x="4715271" y="510366"/>
                    </a:lnTo>
                    <a:lnTo>
                      <a:pt x="4719632" y="502308"/>
                    </a:lnTo>
                    <a:lnTo>
                      <a:pt x="4722737" y="497859"/>
                    </a:lnTo>
                    <a:lnTo>
                      <a:pt x="4701750" y="470331"/>
                    </a:lnTo>
                    <a:cubicBezTo>
                      <a:pt x="4681831" y="435602"/>
                      <a:pt x="4678769" y="401389"/>
                      <a:pt x="4678769" y="401389"/>
                    </a:cubicBezTo>
                    <a:cubicBezTo>
                      <a:pt x="4678769" y="401389"/>
                      <a:pt x="4707366" y="423862"/>
                      <a:pt x="4727285" y="458583"/>
                    </a:cubicBezTo>
                    <a:lnTo>
                      <a:pt x="4730285" y="466097"/>
                    </a:lnTo>
                    <a:lnTo>
                      <a:pt x="4750273" y="456996"/>
                    </a:lnTo>
                    <a:lnTo>
                      <a:pt x="4753821" y="456020"/>
                    </a:lnTo>
                    <a:lnTo>
                      <a:pt x="4719114" y="410583"/>
                    </a:lnTo>
                    <a:cubicBezTo>
                      <a:pt x="4697157" y="371768"/>
                      <a:pt x="4694095" y="333470"/>
                      <a:pt x="4694095" y="333470"/>
                    </a:cubicBezTo>
                    <a:cubicBezTo>
                      <a:pt x="4694095" y="333470"/>
                      <a:pt x="4726270" y="357982"/>
                      <a:pt x="4748227" y="396796"/>
                    </a:cubicBezTo>
                    <a:cubicBezTo>
                      <a:pt x="4759206" y="416199"/>
                      <a:pt x="4765461" y="435477"/>
                      <a:pt x="4768971" y="449904"/>
                    </a:cubicBezTo>
                    <a:lnTo>
                      <a:pt x="4769337" y="451753"/>
                    </a:lnTo>
                    <a:lnTo>
                      <a:pt x="4800152" y="443278"/>
                    </a:lnTo>
                    <a:lnTo>
                      <a:pt x="4812204" y="426006"/>
                    </a:lnTo>
                    <a:lnTo>
                      <a:pt x="4816856" y="420323"/>
                    </a:lnTo>
                    <a:lnTo>
                      <a:pt x="4789138" y="421176"/>
                    </a:lnTo>
                    <a:cubicBezTo>
                      <a:pt x="4772861" y="419900"/>
                      <a:pt x="4762521" y="417730"/>
                      <a:pt x="4762521" y="417730"/>
                    </a:cubicBezTo>
                    <a:cubicBezTo>
                      <a:pt x="4762521" y="417730"/>
                      <a:pt x="4771457" y="412624"/>
                      <a:pt x="4786330" y="406559"/>
                    </a:cubicBezTo>
                    <a:lnTo>
                      <a:pt x="4796046" y="403793"/>
                    </a:lnTo>
                    <a:lnTo>
                      <a:pt x="4775676" y="391937"/>
                    </a:lnTo>
                    <a:cubicBezTo>
                      <a:pt x="4761760" y="382617"/>
                      <a:pt x="4744142" y="368702"/>
                      <a:pt x="4729332" y="350318"/>
                    </a:cubicBezTo>
                    <a:cubicBezTo>
                      <a:pt x="4699711" y="313551"/>
                      <a:pt x="4692564" y="272698"/>
                      <a:pt x="4692564" y="272698"/>
                    </a:cubicBezTo>
                    <a:close/>
                    <a:moveTo>
                      <a:pt x="3511437" y="242510"/>
                    </a:moveTo>
                    <a:cubicBezTo>
                      <a:pt x="3528608" y="240404"/>
                      <a:pt x="3551972" y="239255"/>
                      <a:pt x="3576741" y="243087"/>
                    </a:cubicBezTo>
                    <a:cubicBezTo>
                      <a:pt x="3626788" y="250750"/>
                      <a:pt x="3663556" y="275253"/>
                      <a:pt x="3663556" y="275253"/>
                    </a:cubicBezTo>
                    <a:cubicBezTo>
                      <a:pt x="3663556" y="275253"/>
                      <a:pt x="3619633" y="287509"/>
                      <a:pt x="3570102" y="279855"/>
                    </a:cubicBezTo>
                    <a:cubicBezTo>
                      <a:pt x="3520055" y="272191"/>
                      <a:pt x="3483287" y="247680"/>
                      <a:pt x="3483287" y="247680"/>
                    </a:cubicBezTo>
                    <a:cubicBezTo>
                      <a:pt x="3483287" y="247680"/>
                      <a:pt x="3494266" y="244616"/>
                      <a:pt x="3511437" y="242510"/>
                    </a:cubicBezTo>
                    <a:close/>
                    <a:moveTo>
                      <a:pt x="5014223" y="230761"/>
                    </a:moveTo>
                    <a:cubicBezTo>
                      <a:pt x="5031395" y="232867"/>
                      <a:pt x="5042376" y="235931"/>
                      <a:pt x="5042376" y="235931"/>
                    </a:cubicBezTo>
                    <a:cubicBezTo>
                      <a:pt x="5042376" y="235931"/>
                      <a:pt x="5005608" y="260442"/>
                      <a:pt x="4955561" y="268106"/>
                    </a:cubicBezTo>
                    <a:cubicBezTo>
                      <a:pt x="4906022" y="275769"/>
                      <a:pt x="4862107" y="263513"/>
                      <a:pt x="4862107" y="263513"/>
                    </a:cubicBezTo>
                    <a:cubicBezTo>
                      <a:pt x="4862107" y="263513"/>
                      <a:pt x="4898875" y="239001"/>
                      <a:pt x="4948922" y="231338"/>
                    </a:cubicBezTo>
                    <a:cubicBezTo>
                      <a:pt x="4973687" y="227506"/>
                      <a:pt x="4997051" y="228655"/>
                      <a:pt x="5014223" y="230761"/>
                    </a:cubicBezTo>
                    <a:close/>
                    <a:moveTo>
                      <a:pt x="3781014" y="228784"/>
                    </a:moveTo>
                    <a:cubicBezTo>
                      <a:pt x="3781014" y="228784"/>
                      <a:pt x="3787137" y="269637"/>
                      <a:pt x="3769773" y="312537"/>
                    </a:cubicBezTo>
                    <a:cubicBezTo>
                      <a:pt x="3761349" y="333982"/>
                      <a:pt x="3748710" y="351728"/>
                      <a:pt x="3738178" y="364111"/>
                    </a:cubicBezTo>
                    <a:lnTo>
                      <a:pt x="3726664" y="376412"/>
                    </a:lnTo>
                    <a:lnTo>
                      <a:pt x="3731475" y="379939"/>
                    </a:lnTo>
                    <a:lnTo>
                      <a:pt x="3719864" y="382928"/>
                    </a:lnTo>
                    <a:lnTo>
                      <a:pt x="3719219" y="383518"/>
                    </a:lnTo>
                    <a:lnTo>
                      <a:pt x="3719179" y="383104"/>
                    </a:lnTo>
                    <a:lnTo>
                      <a:pt x="3707663" y="386067"/>
                    </a:lnTo>
                    <a:cubicBezTo>
                      <a:pt x="3693172" y="388749"/>
                      <a:pt x="3673511" y="390664"/>
                      <a:pt x="3652831" y="387603"/>
                    </a:cubicBezTo>
                    <a:cubicBezTo>
                      <a:pt x="3611462" y="381470"/>
                      <a:pt x="3581334" y="356958"/>
                      <a:pt x="3581334" y="356958"/>
                    </a:cubicBezTo>
                    <a:cubicBezTo>
                      <a:pt x="3581334" y="356958"/>
                      <a:pt x="3618618" y="343172"/>
                      <a:pt x="3659978" y="349304"/>
                    </a:cubicBezTo>
                    <a:cubicBezTo>
                      <a:pt x="3680663" y="352366"/>
                      <a:pt x="3698537" y="360025"/>
                      <a:pt x="3711240" y="366918"/>
                    </a:cubicBezTo>
                    <a:lnTo>
                      <a:pt x="3718475" y="371340"/>
                    </a:lnTo>
                    <a:lnTo>
                      <a:pt x="3718323" y="357729"/>
                    </a:lnTo>
                    <a:cubicBezTo>
                      <a:pt x="3718961" y="342153"/>
                      <a:pt x="3721769" y="321215"/>
                      <a:pt x="3730451" y="299765"/>
                    </a:cubicBezTo>
                    <a:cubicBezTo>
                      <a:pt x="3747308" y="256874"/>
                      <a:pt x="3781014" y="228784"/>
                      <a:pt x="3781014" y="228784"/>
                    </a:cubicBezTo>
                    <a:close/>
                    <a:moveTo>
                      <a:pt x="4744650" y="217035"/>
                    </a:moveTo>
                    <a:cubicBezTo>
                      <a:pt x="4744650" y="217035"/>
                      <a:pt x="4778355" y="245124"/>
                      <a:pt x="4795204" y="288016"/>
                    </a:cubicBezTo>
                    <a:cubicBezTo>
                      <a:pt x="4803886" y="309465"/>
                      <a:pt x="4806694" y="330403"/>
                      <a:pt x="4807332" y="345979"/>
                    </a:cubicBezTo>
                    <a:lnTo>
                      <a:pt x="4807180" y="359606"/>
                    </a:lnTo>
                    <a:lnTo>
                      <a:pt x="4814424" y="355178"/>
                    </a:lnTo>
                    <a:cubicBezTo>
                      <a:pt x="4827128" y="348285"/>
                      <a:pt x="4845002" y="340626"/>
                      <a:pt x="4865686" y="337564"/>
                    </a:cubicBezTo>
                    <a:cubicBezTo>
                      <a:pt x="4907046" y="331432"/>
                      <a:pt x="4944330" y="345218"/>
                      <a:pt x="4944330" y="345218"/>
                    </a:cubicBezTo>
                    <a:cubicBezTo>
                      <a:pt x="4944330" y="345218"/>
                      <a:pt x="4914202" y="369730"/>
                      <a:pt x="4872833" y="375863"/>
                    </a:cubicBezTo>
                    <a:cubicBezTo>
                      <a:pt x="4852153" y="378924"/>
                      <a:pt x="4832492" y="377009"/>
                      <a:pt x="4818001" y="374327"/>
                    </a:cubicBezTo>
                    <a:lnTo>
                      <a:pt x="4806475" y="371361"/>
                    </a:lnTo>
                    <a:lnTo>
                      <a:pt x="4806436" y="371768"/>
                    </a:lnTo>
                    <a:lnTo>
                      <a:pt x="4805802" y="371188"/>
                    </a:lnTo>
                    <a:lnTo>
                      <a:pt x="4794189" y="368199"/>
                    </a:lnTo>
                    <a:lnTo>
                      <a:pt x="4799000" y="364672"/>
                    </a:lnTo>
                    <a:lnTo>
                      <a:pt x="4787480" y="352365"/>
                    </a:lnTo>
                    <a:cubicBezTo>
                      <a:pt x="4776949" y="339982"/>
                      <a:pt x="4764310" y="322237"/>
                      <a:pt x="4755882" y="300787"/>
                    </a:cubicBezTo>
                    <a:cubicBezTo>
                      <a:pt x="4738526" y="257888"/>
                      <a:pt x="4744650" y="217035"/>
                      <a:pt x="4744650" y="217035"/>
                    </a:cubicBezTo>
                    <a:close/>
                    <a:moveTo>
                      <a:pt x="3436371" y="145215"/>
                    </a:moveTo>
                    <a:cubicBezTo>
                      <a:pt x="3453287" y="144513"/>
                      <a:pt x="3476394" y="144769"/>
                      <a:pt x="3501160" y="148601"/>
                    </a:cubicBezTo>
                    <a:cubicBezTo>
                      <a:pt x="3551206" y="156264"/>
                      <a:pt x="3588997" y="175159"/>
                      <a:pt x="3588997" y="175159"/>
                    </a:cubicBezTo>
                    <a:cubicBezTo>
                      <a:pt x="3588997" y="175159"/>
                      <a:pt x="3546098" y="181798"/>
                      <a:pt x="3496567" y="174135"/>
                    </a:cubicBezTo>
                    <a:cubicBezTo>
                      <a:pt x="3446520" y="166472"/>
                      <a:pt x="3408729" y="147577"/>
                      <a:pt x="3408729" y="147577"/>
                    </a:cubicBezTo>
                    <a:cubicBezTo>
                      <a:pt x="3408729" y="147577"/>
                      <a:pt x="3419454" y="145917"/>
                      <a:pt x="3436371" y="145215"/>
                    </a:cubicBezTo>
                    <a:close/>
                    <a:moveTo>
                      <a:pt x="3693176" y="134814"/>
                    </a:moveTo>
                    <a:cubicBezTo>
                      <a:pt x="3693176" y="134814"/>
                      <a:pt x="3702368" y="156357"/>
                      <a:pt x="3704594" y="186304"/>
                    </a:cubicBezTo>
                    <a:lnTo>
                      <a:pt x="3704009" y="213514"/>
                    </a:lnTo>
                    <a:lnTo>
                      <a:pt x="3710600" y="197190"/>
                    </a:lnTo>
                    <a:cubicBezTo>
                      <a:pt x="3717557" y="182827"/>
                      <a:pt x="3723812" y="174145"/>
                      <a:pt x="3723812" y="174145"/>
                    </a:cubicBezTo>
                    <a:cubicBezTo>
                      <a:pt x="3723812" y="174145"/>
                      <a:pt x="3740153" y="212443"/>
                      <a:pt x="3734537" y="257897"/>
                    </a:cubicBezTo>
                    <a:cubicBezTo>
                      <a:pt x="3728920" y="303343"/>
                      <a:pt x="3703901" y="338072"/>
                      <a:pt x="3703901" y="338072"/>
                    </a:cubicBezTo>
                    <a:cubicBezTo>
                      <a:pt x="3703901" y="338072"/>
                      <a:pt x="3703327" y="336726"/>
                      <a:pt x="3702430" y="334238"/>
                    </a:cubicBezTo>
                    <a:lnTo>
                      <a:pt x="3700442" y="327996"/>
                    </a:lnTo>
                    <a:lnTo>
                      <a:pt x="3683598" y="333219"/>
                    </a:lnTo>
                    <a:cubicBezTo>
                      <a:pt x="3668789" y="337048"/>
                      <a:pt x="3648234" y="341134"/>
                      <a:pt x="3625249" y="342157"/>
                    </a:cubicBezTo>
                    <a:cubicBezTo>
                      <a:pt x="3579296" y="344195"/>
                      <a:pt x="3541505" y="332963"/>
                      <a:pt x="3541505" y="332963"/>
                    </a:cubicBezTo>
                    <a:cubicBezTo>
                      <a:pt x="3541505" y="332963"/>
                      <a:pt x="3550570" y="329390"/>
                      <a:pt x="3565381" y="325560"/>
                    </a:cubicBezTo>
                    <a:lnTo>
                      <a:pt x="3604744" y="319530"/>
                    </a:lnTo>
                    <a:lnTo>
                      <a:pt x="3542652" y="303531"/>
                    </a:lnTo>
                    <a:cubicBezTo>
                      <a:pt x="3526948" y="297849"/>
                      <a:pt x="3517500" y="293125"/>
                      <a:pt x="3517500" y="293125"/>
                    </a:cubicBezTo>
                    <a:cubicBezTo>
                      <a:pt x="3517500" y="293125"/>
                      <a:pt x="3528225" y="291467"/>
                      <a:pt x="3545142" y="290766"/>
                    </a:cubicBezTo>
                    <a:cubicBezTo>
                      <a:pt x="3562058" y="290065"/>
                      <a:pt x="3585165" y="290321"/>
                      <a:pt x="3609931" y="294149"/>
                    </a:cubicBezTo>
                    <a:cubicBezTo>
                      <a:pt x="3659977" y="301812"/>
                      <a:pt x="3697768" y="320707"/>
                      <a:pt x="3697768" y="320707"/>
                    </a:cubicBezTo>
                    <a:lnTo>
                      <a:pt x="3687884" y="321551"/>
                    </a:lnTo>
                    <a:lnTo>
                      <a:pt x="3699171" y="324009"/>
                    </a:lnTo>
                    <a:lnTo>
                      <a:pt x="3699027" y="323557"/>
                    </a:lnTo>
                    <a:cubicBezTo>
                      <a:pt x="3696451" y="314428"/>
                      <a:pt x="3693597" y="301556"/>
                      <a:pt x="3692483" y="286582"/>
                    </a:cubicBezTo>
                    <a:lnTo>
                      <a:pt x="3693068" y="259365"/>
                    </a:lnTo>
                    <a:lnTo>
                      <a:pt x="3686473" y="275696"/>
                    </a:lnTo>
                    <a:cubicBezTo>
                      <a:pt x="3679514" y="290059"/>
                      <a:pt x="3673257" y="298741"/>
                      <a:pt x="3673257" y="298741"/>
                    </a:cubicBezTo>
                    <a:cubicBezTo>
                      <a:pt x="3673257" y="298741"/>
                      <a:pt x="3656924" y="260443"/>
                      <a:pt x="3662541" y="214989"/>
                    </a:cubicBezTo>
                    <a:cubicBezTo>
                      <a:pt x="3668157" y="169543"/>
                      <a:pt x="3693176" y="134814"/>
                      <a:pt x="3693176" y="134814"/>
                    </a:cubicBezTo>
                    <a:close/>
                    <a:moveTo>
                      <a:pt x="5089294" y="133475"/>
                    </a:moveTo>
                    <a:cubicBezTo>
                      <a:pt x="5106210" y="134177"/>
                      <a:pt x="5116935" y="135837"/>
                      <a:pt x="5116935" y="135837"/>
                    </a:cubicBezTo>
                    <a:cubicBezTo>
                      <a:pt x="5116935" y="135837"/>
                      <a:pt x="5079144" y="154732"/>
                      <a:pt x="5029097" y="162395"/>
                    </a:cubicBezTo>
                    <a:cubicBezTo>
                      <a:pt x="4979557" y="170058"/>
                      <a:pt x="4936666" y="163419"/>
                      <a:pt x="4936666" y="163419"/>
                    </a:cubicBezTo>
                    <a:cubicBezTo>
                      <a:pt x="4936666" y="163419"/>
                      <a:pt x="4974457" y="144524"/>
                      <a:pt x="5024504" y="136861"/>
                    </a:cubicBezTo>
                    <a:cubicBezTo>
                      <a:pt x="5049270" y="133029"/>
                      <a:pt x="5072377" y="132773"/>
                      <a:pt x="5089294" y="133475"/>
                    </a:cubicBezTo>
                    <a:close/>
                    <a:moveTo>
                      <a:pt x="4832479" y="123074"/>
                    </a:moveTo>
                    <a:cubicBezTo>
                      <a:pt x="4832479" y="123074"/>
                      <a:pt x="4857506" y="157803"/>
                      <a:pt x="4863123" y="203249"/>
                    </a:cubicBezTo>
                    <a:cubicBezTo>
                      <a:pt x="4868739" y="248703"/>
                      <a:pt x="4852398" y="287001"/>
                      <a:pt x="4852398" y="287001"/>
                    </a:cubicBezTo>
                    <a:cubicBezTo>
                      <a:pt x="4852398" y="287001"/>
                      <a:pt x="4846143" y="278319"/>
                      <a:pt x="4839186" y="263956"/>
                    </a:cubicBezTo>
                    <a:lnTo>
                      <a:pt x="4832597" y="247635"/>
                    </a:lnTo>
                    <a:lnTo>
                      <a:pt x="4833181" y="274829"/>
                    </a:lnTo>
                    <a:cubicBezTo>
                      <a:pt x="4832068" y="289802"/>
                      <a:pt x="4829214" y="302675"/>
                      <a:pt x="4826637" y="311806"/>
                    </a:cubicBezTo>
                    <a:lnTo>
                      <a:pt x="4826492" y="312260"/>
                    </a:lnTo>
                    <a:lnTo>
                      <a:pt x="4836079" y="310173"/>
                    </a:lnTo>
                    <a:lnTo>
                      <a:pt x="4827894" y="309474"/>
                    </a:lnTo>
                    <a:cubicBezTo>
                      <a:pt x="4827894" y="309474"/>
                      <a:pt x="4865685" y="290579"/>
                      <a:pt x="4915732" y="282916"/>
                    </a:cubicBezTo>
                    <a:cubicBezTo>
                      <a:pt x="4940498" y="279084"/>
                      <a:pt x="4963605" y="278828"/>
                      <a:pt x="4980522" y="279530"/>
                    </a:cubicBezTo>
                    <a:cubicBezTo>
                      <a:pt x="4997438" y="280232"/>
                      <a:pt x="5008163" y="281892"/>
                      <a:pt x="5008163" y="281892"/>
                    </a:cubicBezTo>
                    <a:cubicBezTo>
                      <a:pt x="5008163" y="281892"/>
                      <a:pt x="4998715" y="286616"/>
                      <a:pt x="4983011" y="292298"/>
                    </a:cubicBezTo>
                    <a:lnTo>
                      <a:pt x="4922178" y="307973"/>
                    </a:lnTo>
                    <a:lnTo>
                      <a:pt x="4960287" y="313808"/>
                    </a:lnTo>
                    <a:cubicBezTo>
                      <a:pt x="4975096" y="317639"/>
                      <a:pt x="4984159" y="321214"/>
                      <a:pt x="4984159" y="321214"/>
                    </a:cubicBezTo>
                    <a:cubicBezTo>
                      <a:pt x="4984159" y="321214"/>
                      <a:pt x="4946377" y="332446"/>
                      <a:pt x="4900415" y="330408"/>
                    </a:cubicBezTo>
                    <a:cubicBezTo>
                      <a:pt x="4877434" y="329385"/>
                      <a:pt x="4856879" y="325299"/>
                      <a:pt x="4842069" y="321470"/>
                    </a:cubicBezTo>
                    <a:lnTo>
                      <a:pt x="4825222" y="316247"/>
                    </a:lnTo>
                    <a:lnTo>
                      <a:pt x="4823234" y="322488"/>
                    </a:lnTo>
                    <a:cubicBezTo>
                      <a:pt x="4822337" y="324976"/>
                      <a:pt x="4821763" y="326323"/>
                      <a:pt x="4821763" y="326323"/>
                    </a:cubicBezTo>
                    <a:cubicBezTo>
                      <a:pt x="4821763" y="326323"/>
                      <a:pt x="4796744" y="291593"/>
                      <a:pt x="4791128" y="246140"/>
                    </a:cubicBezTo>
                    <a:cubicBezTo>
                      <a:pt x="4785511" y="200694"/>
                      <a:pt x="4801852" y="162396"/>
                      <a:pt x="4801852" y="162396"/>
                    </a:cubicBezTo>
                    <a:cubicBezTo>
                      <a:pt x="4801852" y="162396"/>
                      <a:pt x="4808107" y="171078"/>
                      <a:pt x="4815064" y="185441"/>
                    </a:cubicBezTo>
                    <a:lnTo>
                      <a:pt x="4821653" y="201761"/>
                    </a:lnTo>
                    <a:lnTo>
                      <a:pt x="4821064" y="174564"/>
                    </a:lnTo>
                    <a:cubicBezTo>
                      <a:pt x="4823287" y="144617"/>
                      <a:pt x="4832479" y="123074"/>
                      <a:pt x="4832479" y="123074"/>
                    </a:cubicBezTo>
                    <a:close/>
                    <a:moveTo>
                      <a:pt x="3565500" y="63834"/>
                    </a:moveTo>
                    <a:cubicBezTo>
                      <a:pt x="3565500" y="63834"/>
                      <a:pt x="3591543" y="93962"/>
                      <a:pt x="3606353" y="136354"/>
                    </a:cubicBezTo>
                    <a:cubicBezTo>
                      <a:pt x="3617461" y="168142"/>
                      <a:pt x="3619377" y="197632"/>
                      <a:pt x="3619640" y="210390"/>
                    </a:cubicBezTo>
                    <a:lnTo>
                      <a:pt x="3619637" y="212726"/>
                    </a:lnTo>
                    <a:lnTo>
                      <a:pt x="3624381" y="214689"/>
                    </a:lnTo>
                    <a:lnTo>
                      <a:pt x="3622984" y="209737"/>
                    </a:lnTo>
                    <a:cubicBezTo>
                      <a:pt x="3620973" y="199898"/>
                      <a:pt x="3619633" y="189077"/>
                      <a:pt x="3619633" y="177714"/>
                    </a:cubicBezTo>
                    <a:cubicBezTo>
                      <a:pt x="3619125" y="132260"/>
                      <a:pt x="3639552" y="94985"/>
                      <a:pt x="3639552" y="94985"/>
                    </a:cubicBezTo>
                    <a:cubicBezTo>
                      <a:pt x="3639552" y="94985"/>
                      <a:pt x="3661001" y="131752"/>
                      <a:pt x="3661001" y="177207"/>
                    </a:cubicBezTo>
                    <a:cubicBezTo>
                      <a:pt x="3661509" y="222652"/>
                      <a:pt x="3641082" y="259936"/>
                      <a:pt x="3641082" y="259936"/>
                    </a:cubicBezTo>
                    <a:cubicBezTo>
                      <a:pt x="3641082" y="259936"/>
                      <a:pt x="3635720" y="250744"/>
                      <a:pt x="3630358" y="235870"/>
                    </a:cubicBezTo>
                    <a:lnTo>
                      <a:pt x="3624993" y="216855"/>
                    </a:lnTo>
                    <a:lnTo>
                      <a:pt x="3601186" y="218890"/>
                    </a:lnTo>
                    <a:cubicBezTo>
                      <a:pt x="3584270" y="219592"/>
                      <a:pt x="3561162" y="219336"/>
                      <a:pt x="3536396" y="215504"/>
                    </a:cubicBezTo>
                    <a:cubicBezTo>
                      <a:pt x="3486349" y="207841"/>
                      <a:pt x="3448558" y="188946"/>
                      <a:pt x="3448558" y="188946"/>
                    </a:cubicBezTo>
                    <a:cubicBezTo>
                      <a:pt x="3448558" y="188946"/>
                      <a:pt x="3459281" y="187286"/>
                      <a:pt x="3476196" y="186584"/>
                    </a:cubicBezTo>
                    <a:cubicBezTo>
                      <a:pt x="3493112" y="185882"/>
                      <a:pt x="3516219" y="186138"/>
                      <a:pt x="3540989" y="189970"/>
                    </a:cubicBezTo>
                    <a:cubicBezTo>
                      <a:pt x="3566012" y="193801"/>
                      <a:pt x="3587972" y="200441"/>
                      <a:pt x="3603675" y="206122"/>
                    </a:cubicBezTo>
                    <a:lnTo>
                      <a:pt x="3614613" y="210647"/>
                    </a:lnTo>
                    <a:lnTo>
                      <a:pt x="3604760" y="196675"/>
                    </a:lnTo>
                    <a:cubicBezTo>
                      <a:pt x="3596398" y="183845"/>
                      <a:pt x="3586185" y="165717"/>
                      <a:pt x="3578780" y="144525"/>
                    </a:cubicBezTo>
                    <a:cubicBezTo>
                      <a:pt x="3563969" y="102132"/>
                      <a:pt x="3565500" y="63834"/>
                      <a:pt x="3565500" y="63834"/>
                    </a:cubicBezTo>
                    <a:close/>
                    <a:moveTo>
                      <a:pt x="4960154" y="52085"/>
                    </a:moveTo>
                    <a:cubicBezTo>
                      <a:pt x="4960154" y="52085"/>
                      <a:pt x="4961685" y="90383"/>
                      <a:pt x="4946875" y="132776"/>
                    </a:cubicBezTo>
                    <a:cubicBezTo>
                      <a:pt x="4939470" y="153968"/>
                      <a:pt x="4929257" y="172096"/>
                      <a:pt x="4920895" y="184926"/>
                    </a:cubicBezTo>
                    <a:lnTo>
                      <a:pt x="4911042" y="198899"/>
                    </a:lnTo>
                    <a:lnTo>
                      <a:pt x="4921980" y="194373"/>
                    </a:lnTo>
                    <a:cubicBezTo>
                      <a:pt x="4937683" y="188692"/>
                      <a:pt x="4959642" y="182052"/>
                      <a:pt x="4984666" y="178221"/>
                    </a:cubicBezTo>
                    <a:cubicBezTo>
                      <a:pt x="5009431" y="174389"/>
                      <a:pt x="5032539" y="174133"/>
                      <a:pt x="5049455" y="174835"/>
                    </a:cubicBezTo>
                    <a:cubicBezTo>
                      <a:pt x="5066371" y="175537"/>
                      <a:pt x="5077096" y="177197"/>
                      <a:pt x="5077096" y="177197"/>
                    </a:cubicBezTo>
                    <a:cubicBezTo>
                      <a:pt x="5077096" y="177197"/>
                      <a:pt x="5039305" y="196092"/>
                      <a:pt x="4989259" y="203755"/>
                    </a:cubicBezTo>
                    <a:cubicBezTo>
                      <a:pt x="4964493" y="207587"/>
                      <a:pt x="4941386" y="207843"/>
                      <a:pt x="4924469" y="207141"/>
                    </a:cubicBezTo>
                    <a:lnTo>
                      <a:pt x="4900670" y="205107"/>
                    </a:lnTo>
                    <a:lnTo>
                      <a:pt x="4895306" y="224121"/>
                    </a:lnTo>
                    <a:cubicBezTo>
                      <a:pt x="4889943" y="238995"/>
                      <a:pt x="4884581" y="248187"/>
                      <a:pt x="4884581" y="248187"/>
                    </a:cubicBezTo>
                    <a:cubicBezTo>
                      <a:pt x="4884581" y="248187"/>
                      <a:pt x="4864154" y="210903"/>
                      <a:pt x="4864662" y="165458"/>
                    </a:cubicBezTo>
                    <a:cubicBezTo>
                      <a:pt x="4864662" y="120003"/>
                      <a:pt x="4886111" y="83236"/>
                      <a:pt x="4886111" y="83236"/>
                    </a:cubicBezTo>
                    <a:cubicBezTo>
                      <a:pt x="4886111" y="83236"/>
                      <a:pt x="4906538" y="120519"/>
                      <a:pt x="4906030" y="165965"/>
                    </a:cubicBezTo>
                    <a:cubicBezTo>
                      <a:pt x="4906030" y="177328"/>
                      <a:pt x="4904690" y="188149"/>
                      <a:pt x="4902679" y="197988"/>
                    </a:cubicBezTo>
                    <a:lnTo>
                      <a:pt x="4901283" y="202936"/>
                    </a:lnTo>
                    <a:lnTo>
                      <a:pt x="4906017" y="200977"/>
                    </a:lnTo>
                    <a:lnTo>
                      <a:pt x="4906014" y="198641"/>
                    </a:lnTo>
                    <a:cubicBezTo>
                      <a:pt x="4906278" y="185882"/>
                      <a:pt x="4908194" y="156391"/>
                      <a:pt x="4919302" y="124597"/>
                    </a:cubicBezTo>
                    <a:cubicBezTo>
                      <a:pt x="4934112" y="82213"/>
                      <a:pt x="4960154" y="52085"/>
                      <a:pt x="4960154" y="52085"/>
                    </a:cubicBezTo>
                    <a:close/>
                    <a:moveTo>
                      <a:pt x="3486865" y="11748"/>
                    </a:moveTo>
                    <a:cubicBezTo>
                      <a:pt x="3486865" y="11748"/>
                      <a:pt x="3516485" y="40345"/>
                      <a:pt x="3536396" y="82221"/>
                    </a:cubicBezTo>
                    <a:cubicBezTo>
                      <a:pt x="3556314" y="124097"/>
                      <a:pt x="3559376" y="162903"/>
                      <a:pt x="3559376" y="162903"/>
                    </a:cubicBezTo>
                    <a:cubicBezTo>
                      <a:pt x="3559376" y="162903"/>
                      <a:pt x="3529756" y="134306"/>
                      <a:pt x="3509846" y="92438"/>
                    </a:cubicBezTo>
                    <a:cubicBezTo>
                      <a:pt x="3489927" y="50562"/>
                      <a:pt x="3486865" y="11748"/>
                      <a:pt x="3486865" y="11748"/>
                    </a:cubicBezTo>
                    <a:close/>
                    <a:moveTo>
                      <a:pt x="5038807" y="0"/>
                    </a:moveTo>
                    <a:cubicBezTo>
                      <a:pt x="5038807" y="0"/>
                      <a:pt x="5035736" y="38814"/>
                      <a:pt x="5015826" y="80690"/>
                    </a:cubicBezTo>
                    <a:cubicBezTo>
                      <a:pt x="4995907" y="122567"/>
                      <a:pt x="4966286" y="151164"/>
                      <a:pt x="4966286" y="151164"/>
                    </a:cubicBezTo>
                    <a:cubicBezTo>
                      <a:pt x="4966286" y="151164"/>
                      <a:pt x="4969348" y="112349"/>
                      <a:pt x="4989267" y="70473"/>
                    </a:cubicBezTo>
                    <a:cubicBezTo>
                      <a:pt x="5009186" y="28597"/>
                      <a:pt x="5038807" y="0"/>
                      <a:pt x="5038807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5" name="Freeform: Shape 8804">
                <a:extLst>
                  <a:ext uri="{FF2B5EF4-FFF2-40B4-BE49-F238E27FC236}">
                    <a16:creationId xmlns:a16="http://schemas.microsoft.com/office/drawing/2014/main" id="{B2CF729C-EF21-A3EF-90FD-6FD9EC36CB42}"/>
                  </a:ext>
                </a:extLst>
              </p:cNvPr>
              <p:cNvSpPr/>
              <p:nvPr/>
            </p:nvSpPr>
            <p:spPr>
              <a:xfrm>
                <a:off x="1202445" y="2047928"/>
                <a:ext cx="1944687" cy="189239"/>
              </a:xfrm>
              <a:custGeom>
                <a:avLst/>
                <a:gdLst>
                  <a:gd name="connsiteX0" fmla="*/ 224615 w 226111"/>
                  <a:gd name="connsiteY0" fmla="*/ 19119 h 22003"/>
                  <a:gd name="connsiteX1" fmla="*/ 197955 w 226111"/>
                  <a:gd name="connsiteY1" fmla="*/ 13716 h 22003"/>
                  <a:gd name="connsiteX2" fmla="*/ 170760 w 226111"/>
                  <a:gd name="connsiteY2" fmla="*/ 9263 h 22003"/>
                  <a:gd name="connsiteX3" fmla="*/ 115125 w 226111"/>
                  <a:gd name="connsiteY3" fmla="*/ 2672 h 22003"/>
                  <a:gd name="connsiteX4" fmla="*/ 100993 w 226111"/>
                  <a:gd name="connsiteY4" fmla="*/ 1544 h 22003"/>
                  <a:gd name="connsiteX5" fmla="*/ 86743 w 226111"/>
                  <a:gd name="connsiteY5" fmla="*/ 712 h 22003"/>
                  <a:gd name="connsiteX6" fmla="*/ 72433 w 226111"/>
                  <a:gd name="connsiteY6" fmla="*/ 178 h 22003"/>
                  <a:gd name="connsiteX7" fmla="*/ 58004 w 226111"/>
                  <a:gd name="connsiteY7" fmla="*/ 0 h 22003"/>
                  <a:gd name="connsiteX8" fmla="*/ 50761 w 226111"/>
                  <a:gd name="connsiteY8" fmla="*/ 119 h 22003"/>
                  <a:gd name="connsiteX9" fmla="*/ 47138 w 226111"/>
                  <a:gd name="connsiteY9" fmla="*/ 237 h 22003"/>
                  <a:gd name="connsiteX10" fmla="*/ 43516 w 226111"/>
                  <a:gd name="connsiteY10" fmla="*/ 356 h 22003"/>
                  <a:gd name="connsiteX11" fmla="*/ 29028 w 226111"/>
                  <a:gd name="connsiteY11" fmla="*/ 1425 h 22003"/>
                  <a:gd name="connsiteX12" fmla="*/ 21844 w 226111"/>
                  <a:gd name="connsiteY12" fmla="*/ 2315 h 22003"/>
                  <a:gd name="connsiteX13" fmla="*/ 18281 w 226111"/>
                  <a:gd name="connsiteY13" fmla="*/ 2850 h 22003"/>
                  <a:gd name="connsiteX14" fmla="*/ 14719 w 226111"/>
                  <a:gd name="connsiteY14" fmla="*/ 3503 h 22003"/>
                  <a:gd name="connsiteX15" fmla="*/ 1181 w 226111"/>
                  <a:gd name="connsiteY15" fmla="*/ 7184 h 22003"/>
                  <a:gd name="connsiteX16" fmla="*/ 409 w 226111"/>
                  <a:gd name="connsiteY16" fmla="*/ 9203 h 22003"/>
                  <a:gd name="connsiteX17" fmla="*/ 3675 w 226111"/>
                  <a:gd name="connsiteY17" fmla="*/ 9678 h 22003"/>
                  <a:gd name="connsiteX18" fmla="*/ 3675 w 226111"/>
                  <a:gd name="connsiteY18" fmla="*/ 9678 h 22003"/>
                  <a:gd name="connsiteX19" fmla="*/ 16441 w 226111"/>
                  <a:gd name="connsiteY19" fmla="*/ 7244 h 22003"/>
                  <a:gd name="connsiteX20" fmla="*/ 29919 w 226111"/>
                  <a:gd name="connsiteY20" fmla="*/ 6116 h 22003"/>
                  <a:gd name="connsiteX21" fmla="*/ 43695 w 226111"/>
                  <a:gd name="connsiteY21" fmla="*/ 5759 h 22003"/>
                  <a:gd name="connsiteX22" fmla="*/ 57529 w 226111"/>
                  <a:gd name="connsiteY22" fmla="*/ 5938 h 22003"/>
                  <a:gd name="connsiteX23" fmla="*/ 85258 w 226111"/>
                  <a:gd name="connsiteY23" fmla="*/ 7303 h 22003"/>
                  <a:gd name="connsiteX24" fmla="*/ 112868 w 226111"/>
                  <a:gd name="connsiteY24" fmla="*/ 9560 h 22003"/>
                  <a:gd name="connsiteX25" fmla="*/ 167910 w 226111"/>
                  <a:gd name="connsiteY25" fmla="*/ 15438 h 22003"/>
                  <a:gd name="connsiteX26" fmla="*/ 195402 w 226111"/>
                  <a:gd name="connsiteY26" fmla="*/ 18703 h 22003"/>
                  <a:gd name="connsiteX27" fmla="*/ 222953 w 226111"/>
                  <a:gd name="connsiteY27" fmla="*/ 21969 h 22003"/>
                  <a:gd name="connsiteX28" fmla="*/ 222953 w 226111"/>
                  <a:gd name="connsiteY28" fmla="*/ 21969 h 22003"/>
                  <a:gd name="connsiteX29" fmla="*/ 226040 w 226111"/>
                  <a:gd name="connsiteY29" fmla="*/ 20841 h 22003"/>
                  <a:gd name="connsiteX30" fmla="*/ 224556 w 226111"/>
                  <a:gd name="connsiteY30" fmla="*/ 19179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111" h="22003">
                    <a:moveTo>
                      <a:pt x="224615" y="19119"/>
                    </a:moveTo>
                    <a:cubicBezTo>
                      <a:pt x="215827" y="17100"/>
                      <a:pt x="206921" y="15378"/>
                      <a:pt x="197955" y="13716"/>
                    </a:cubicBezTo>
                    <a:cubicBezTo>
                      <a:pt x="188989" y="12113"/>
                      <a:pt x="179905" y="10628"/>
                      <a:pt x="170760" y="9263"/>
                    </a:cubicBezTo>
                    <a:cubicBezTo>
                      <a:pt x="152473" y="6531"/>
                      <a:pt x="133888" y="4334"/>
                      <a:pt x="115125" y="2672"/>
                    </a:cubicBezTo>
                    <a:cubicBezTo>
                      <a:pt x="110434" y="2256"/>
                      <a:pt x="105684" y="1900"/>
                      <a:pt x="100993" y="1544"/>
                    </a:cubicBezTo>
                    <a:cubicBezTo>
                      <a:pt x="96243" y="1188"/>
                      <a:pt x="91493" y="950"/>
                      <a:pt x="86743" y="712"/>
                    </a:cubicBezTo>
                    <a:cubicBezTo>
                      <a:pt x="81992" y="475"/>
                      <a:pt x="77183" y="297"/>
                      <a:pt x="72433" y="178"/>
                    </a:cubicBezTo>
                    <a:cubicBezTo>
                      <a:pt x="67623" y="59"/>
                      <a:pt x="62814" y="0"/>
                      <a:pt x="58004" y="0"/>
                    </a:cubicBezTo>
                    <a:cubicBezTo>
                      <a:pt x="55570" y="0"/>
                      <a:pt x="53195" y="0"/>
                      <a:pt x="50761" y="119"/>
                    </a:cubicBezTo>
                    <a:lnTo>
                      <a:pt x="47138" y="237"/>
                    </a:lnTo>
                    <a:cubicBezTo>
                      <a:pt x="45951" y="237"/>
                      <a:pt x="44704" y="356"/>
                      <a:pt x="43516" y="356"/>
                    </a:cubicBezTo>
                    <a:cubicBezTo>
                      <a:pt x="38707" y="594"/>
                      <a:pt x="33838" y="890"/>
                      <a:pt x="29028" y="1425"/>
                    </a:cubicBezTo>
                    <a:cubicBezTo>
                      <a:pt x="26594" y="1662"/>
                      <a:pt x="24219" y="1959"/>
                      <a:pt x="21844" y="2315"/>
                    </a:cubicBezTo>
                    <a:cubicBezTo>
                      <a:pt x="20657" y="2494"/>
                      <a:pt x="19469" y="2672"/>
                      <a:pt x="18281" y="2850"/>
                    </a:cubicBezTo>
                    <a:cubicBezTo>
                      <a:pt x="17094" y="3028"/>
                      <a:pt x="15906" y="3266"/>
                      <a:pt x="14719" y="3503"/>
                    </a:cubicBezTo>
                    <a:cubicBezTo>
                      <a:pt x="10028" y="4394"/>
                      <a:pt x="5397" y="5581"/>
                      <a:pt x="1181" y="7184"/>
                    </a:cubicBezTo>
                    <a:cubicBezTo>
                      <a:pt x="-7" y="7659"/>
                      <a:pt x="-363" y="8550"/>
                      <a:pt x="409" y="9203"/>
                    </a:cubicBezTo>
                    <a:cubicBezTo>
                      <a:pt x="1121" y="9797"/>
                      <a:pt x="2487" y="9975"/>
                      <a:pt x="3675" y="9678"/>
                    </a:cubicBezTo>
                    <a:lnTo>
                      <a:pt x="3675" y="9678"/>
                    </a:lnTo>
                    <a:cubicBezTo>
                      <a:pt x="7712" y="8550"/>
                      <a:pt x="12047" y="7778"/>
                      <a:pt x="16441" y="7244"/>
                    </a:cubicBezTo>
                    <a:cubicBezTo>
                      <a:pt x="20894" y="6710"/>
                      <a:pt x="25407" y="6353"/>
                      <a:pt x="29919" y="6116"/>
                    </a:cubicBezTo>
                    <a:cubicBezTo>
                      <a:pt x="34491" y="5878"/>
                      <a:pt x="39063" y="5759"/>
                      <a:pt x="43695" y="5759"/>
                    </a:cubicBezTo>
                    <a:cubicBezTo>
                      <a:pt x="48326" y="5759"/>
                      <a:pt x="52898" y="5759"/>
                      <a:pt x="57529" y="5938"/>
                    </a:cubicBezTo>
                    <a:cubicBezTo>
                      <a:pt x="66792" y="6175"/>
                      <a:pt x="75996" y="6650"/>
                      <a:pt x="85258" y="7303"/>
                    </a:cubicBezTo>
                    <a:cubicBezTo>
                      <a:pt x="94462" y="7897"/>
                      <a:pt x="103724" y="8669"/>
                      <a:pt x="112868" y="9560"/>
                    </a:cubicBezTo>
                    <a:cubicBezTo>
                      <a:pt x="131275" y="11281"/>
                      <a:pt x="149563" y="13300"/>
                      <a:pt x="167910" y="15438"/>
                    </a:cubicBezTo>
                    <a:cubicBezTo>
                      <a:pt x="177054" y="16507"/>
                      <a:pt x="186258" y="17575"/>
                      <a:pt x="195402" y="18703"/>
                    </a:cubicBezTo>
                    <a:cubicBezTo>
                      <a:pt x="204546" y="19772"/>
                      <a:pt x="213749" y="20900"/>
                      <a:pt x="222953" y="21969"/>
                    </a:cubicBezTo>
                    <a:lnTo>
                      <a:pt x="222953" y="21969"/>
                    </a:lnTo>
                    <a:cubicBezTo>
                      <a:pt x="224378" y="22147"/>
                      <a:pt x="225743" y="21613"/>
                      <a:pt x="226040" y="20841"/>
                    </a:cubicBezTo>
                    <a:cubicBezTo>
                      <a:pt x="226337" y="20128"/>
                      <a:pt x="225684" y="19475"/>
                      <a:pt x="224556" y="1917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6" name="Freeform: Shape 8805">
                <a:extLst>
                  <a:ext uri="{FF2B5EF4-FFF2-40B4-BE49-F238E27FC236}">
                    <a16:creationId xmlns:a16="http://schemas.microsoft.com/office/drawing/2014/main" id="{976F6876-C589-BC63-3561-13E0FCE3CAC4}"/>
                  </a:ext>
                </a:extLst>
              </p:cNvPr>
              <p:cNvSpPr/>
              <p:nvPr/>
            </p:nvSpPr>
            <p:spPr>
              <a:xfrm>
                <a:off x="1867657" y="2190405"/>
                <a:ext cx="1544940" cy="456029"/>
              </a:xfrm>
              <a:custGeom>
                <a:avLst/>
                <a:gdLst>
                  <a:gd name="connsiteX0" fmla="*/ 178027 w 179632"/>
                  <a:gd name="connsiteY0" fmla="*/ 0 h 53023"/>
                  <a:gd name="connsiteX1" fmla="*/ 155523 w 179632"/>
                  <a:gd name="connsiteY1" fmla="*/ 3028 h 53023"/>
                  <a:gd name="connsiteX2" fmla="*/ 132901 w 179632"/>
                  <a:gd name="connsiteY2" fmla="*/ 6888 h 53023"/>
                  <a:gd name="connsiteX3" fmla="*/ 87537 w 179632"/>
                  <a:gd name="connsiteY3" fmla="*/ 16804 h 53023"/>
                  <a:gd name="connsiteX4" fmla="*/ 76196 w 179632"/>
                  <a:gd name="connsiteY4" fmla="*/ 19773 h 53023"/>
                  <a:gd name="connsiteX5" fmla="*/ 64855 w 179632"/>
                  <a:gd name="connsiteY5" fmla="*/ 22979 h 53023"/>
                  <a:gd name="connsiteX6" fmla="*/ 53574 w 179632"/>
                  <a:gd name="connsiteY6" fmla="*/ 26423 h 53023"/>
                  <a:gd name="connsiteX7" fmla="*/ 42351 w 179632"/>
                  <a:gd name="connsiteY7" fmla="*/ 30223 h 53023"/>
                  <a:gd name="connsiteX8" fmla="*/ 36770 w 179632"/>
                  <a:gd name="connsiteY8" fmla="*/ 32241 h 53023"/>
                  <a:gd name="connsiteX9" fmla="*/ 33979 w 179632"/>
                  <a:gd name="connsiteY9" fmla="*/ 33310 h 53023"/>
                  <a:gd name="connsiteX10" fmla="*/ 31188 w 179632"/>
                  <a:gd name="connsiteY10" fmla="*/ 34379 h 53023"/>
                  <a:gd name="connsiteX11" fmla="*/ 20263 w 179632"/>
                  <a:gd name="connsiteY11" fmla="*/ 39129 h 53023"/>
                  <a:gd name="connsiteX12" fmla="*/ 14979 w 179632"/>
                  <a:gd name="connsiteY12" fmla="*/ 41742 h 53023"/>
                  <a:gd name="connsiteX13" fmla="*/ 12366 w 179632"/>
                  <a:gd name="connsiteY13" fmla="*/ 43107 h 53023"/>
                  <a:gd name="connsiteX14" fmla="*/ 9813 w 179632"/>
                  <a:gd name="connsiteY14" fmla="*/ 44592 h 53023"/>
                  <a:gd name="connsiteX15" fmla="*/ 550 w 179632"/>
                  <a:gd name="connsiteY15" fmla="*/ 51123 h 53023"/>
                  <a:gd name="connsiteX16" fmla="*/ 609 w 179632"/>
                  <a:gd name="connsiteY16" fmla="*/ 52905 h 53023"/>
                  <a:gd name="connsiteX17" fmla="*/ 3281 w 179632"/>
                  <a:gd name="connsiteY17" fmla="*/ 52430 h 53023"/>
                  <a:gd name="connsiteX18" fmla="*/ 3281 w 179632"/>
                  <a:gd name="connsiteY18" fmla="*/ 52430 h 53023"/>
                  <a:gd name="connsiteX19" fmla="*/ 12425 w 179632"/>
                  <a:gd name="connsiteY19" fmla="*/ 47086 h 53023"/>
                  <a:gd name="connsiteX20" fmla="*/ 22519 w 179632"/>
                  <a:gd name="connsiteY20" fmla="*/ 42573 h 53023"/>
                  <a:gd name="connsiteX21" fmla="*/ 33089 w 179632"/>
                  <a:gd name="connsiteY21" fmla="*/ 38595 h 53023"/>
                  <a:gd name="connsiteX22" fmla="*/ 43895 w 179632"/>
                  <a:gd name="connsiteY22" fmla="*/ 34973 h 53023"/>
                  <a:gd name="connsiteX23" fmla="*/ 65864 w 179632"/>
                  <a:gd name="connsiteY23" fmla="*/ 28560 h 53023"/>
                  <a:gd name="connsiteX24" fmla="*/ 88071 w 179632"/>
                  <a:gd name="connsiteY24" fmla="*/ 22860 h 53023"/>
                  <a:gd name="connsiteX25" fmla="*/ 132722 w 179632"/>
                  <a:gd name="connsiteY25" fmla="*/ 12588 h 53023"/>
                  <a:gd name="connsiteX26" fmla="*/ 155167 w 179632"/>
                  <a:gd name="connsiteY26" fmla="*/ 7659 h 53023"/>
                  <a:gd name="connsiteX27" fmla="*/ 177611 w 179632"/>
                  <a:gd name="connsiteY27" fmla="*/ 2731 h 53023"/>
                  <a:gd name="connsiteX28" fmla="*/ 177611 w 179632"/>
                  <a:gd name="connsiteY28" fmla="*/ 2731 h 53023"/>
                  <a:gd name="connsiteX29" fmla="*/ 179630 w 179632"/>
                  <a:gd name="connsiteY29" fmla="*/ 1009 h 53023"/>
                  <a:gd name="connsiteX30" fmla="*/ 177908 w 179632"/>
                  <a:gd name="connsiteY30" fmla="*/ 119 h 53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79632" h="53023">
                    <a:moveTo>
                      <a:pt x="178027" y="0"/>
                    </a:moveTo>
                    <a:cubicBezTo>
                      <a:pt x="170545" y="772"/>
                      <a:pt x="163064" y="1841"/>
                      <a:pt x="155523" y="3028"/>
                    </a:cubicBezTo>
                    <a:cubicBezTo>
                      <a:pt x="147982" y="4216"/>
                      <a:pt x="140442" y="5522"/>
                      <a:pt x="132901" y="6888"/>
                    </a:cubicBezTo>
                    <a:cubicBezTo>
                      <a:pt x="117819" y="9738"/>
                      <a:pt x="102678" y="13003"/>
                      <a:pt x="87537" y="16804"/>
                    </a:cubicBezTo>
                    <a:cubicBezTo>
                      <a:pt x="83737" y="17754"/>
                      <a:pt x="79996" y="18763"/>
                      <a:pt x="76196" y="19773"/>
                    </a:cubicBezTo>
                    <a:cubicBezTo>
                      <a:pt x="72396" y="20782"/>
                      <a:pt x="68655" y="21851"/>
                      <a:pt x="64855" y="22979"/>
                    </a:cubicBezTo>
                    <a:cubicBezTo>
                      <a:pt x="61055" y="24107"/>
                      <a:pt x="57314" y="25235"/>
                      <a:pt x="53574" y="26423"/>
                    </a:cubicBezTo>
                    <a:cubicBezTo>
                      <a:pt x="49833" y="27610"/>
                      <a:pt x="46033" y="28857"/>
                      <a:pt x="42351" y="30223"/>
                    </a:cubicBezTo>
                    <a:cubicBezTo>
                      <a:pt x="40511" y="30876"/>
                      <a:pt x="38611" y="31588"/>
                      <a:pt x="36770" y="32241"/>
                    </a:cubicBezTo>
                    <a:lnTo>
                      <a:pt x="33979" y="33310"/>
                    </a:lnTo>
                    <a:cubicBezTo>
                      <a:pt x="33029" y="33666"/>
                      <a:pt x="32138" y="34023"/>
                      <a:pt x="31188" y="34379"/>
                    </a:cubicBezTo>
                    <a:cubicBezTo>
                      <a:pt x="27507" y="35863"/>
                      <a:pt x="23826" y="37407"/>
                      <a:pt x="20263" y="39129"/>
                    </a:cubicBezTo>
                    <a:cubicBezTo>
                      <a:pt x="18482" y="39960"/>
                      <a:pt x="16701" y="40851"/>
                      <a:pt x="14979" y="41742"/>
                    </a:cubicBezTo>
                    <a:cubicBezTo>
                      <a:pt x="14088" y="42217"/>
                      <a:pt x="13257" y="42632"/>
                      <a:pt x="12366" y="43107"/>
                    </a:cubicBezTo>
                    <a:cubicBezTo>
                      <a:pt x="11535" y="43583"/>
                      <a:pt x="10644" y="44057"/>
                      <a:pt x="9813" y="44592"/>
                    </a:cubicBezTo>
                    <a:cubicBezTo>
                      <a:pt x="6488" y="46551"/>
                      <a:pt x="3281" y="48748"/>
                      <a:pt x="550" y="51123"/>
                    </a:cubicBezTo>
                    <a:cubicBezTo>
                      <a:pt x="-222" y="51777"/>
                      <a:pt x="-163" y="52608"/>
                      <a:pt x="609" y="52905"/>
                    </a:cubicBezTo>
                    <a:cubicBezTo>
                      <a:pt x="1381" y="53202"/>
                      <a:pt x="2509" y="52905"/>
                      <a:pt x="3281" y="52430"/>
                    </a:cubicBezTo>
                    <a:lnTo>
                      <a:pt x="3281" y="52430"/>
                    </a:lnTo>
                    <a:cubicBezTo>
                      <a:pt x="6072" y="50470"/>
                      <a:pt x="9160" y="48689"/>
                      <a:pt x="12425" y="47086"/>
                    </a:cubicBezTo>
                    <a:cubicBezTo>
                      <a:pt x="15691" y="45483"/>
                      <a:pt x="19076" y="43939"/>
                      <a:pt x="22519" y="42573"/>
                    </a:cubicBezTo>
                    <a:cubicBezTo>
                      <a:pt x="25963" y="41148"/>
                      <a:pt x="29526" y="39842"/>
                      <a:pt x="33089" y="38595"/>
                    </a:cubicBezTo>
                    <a:cubicBezTo>
                      <a:pt x="36651" y="37348"/>
                      <a:pt x="40273" y="36161"/>
                      <a:pt x="43895" y="34973"/>
                    </a:cubicBezTo>
                    <a:cubicBezTo>
                      <a:pt x="51139" y="32657"/>
                      <a:pt x="58502" y="30579"/>
                      <a:pt x="65864" y="28560"/>
                    </a:cubicBezTo>
                    <a:cubicBezTo>
                      <a:pt x="73227" y="26542"/>
                      <a:pt x="80649" y="24641"/>
                      <a:pt x="88071" y="22860"/>
                    </a:cubicBezTo>
                    <a:cubicBezTo>
                      <a:pt x="102916" y="19238"/>
                      <a:pt x="117819" y="15853"/>
                      <a:pt x="132722" y="12588"/>
                    </a:cubicBezTo>
                    <a:cubicBezTo>
                      <a:pt x="140204" y="10925"/>
                      <a:pt x="147685" y="9322"/>
                      <a:pt x="155167" y="7659"/>
                    </a:cubicBezTo>
                    <a:cubicBezTo>
                      <a:pt x="162648" y="6057"/>
                      <a:pt x="170130" y="4394"/>
                      <a:pt x="177611" y="2731"/>
                    </a:cubicBezTo>
                    <a:lnTo>
                      <a:pt x="177611" y="2731"/>
                    </a:lnTo>
                    <a:cubicBezTo>
                      <a:pt x="178739" y="2494"/>
                      <a:pt x="179689" y="1722"/>
                      <a:pt x="179630" y="1009"/>
                    </a:cubicBezTo>
                    <a:cubicBezTo>
                      <a:pt x="179630" y="416"/>
                      <a:pt x="178858" y="59"/>
                      <a:pt x="177908" y="119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7" name="Freeform: Shape 8806">
                <a:extLst>
                  <a:ext uri="{FF2B5EF4-FFF2-40B4-BE49-F238E27FC236}">
                    <a16:creationId xmlns:a16="http://schemas.microsoft.com/office/drawing/2014/main" id="{B23FB619-2024-F692-1E0D-EE476CFE9537}"/>
                  </a:ext>
                </a:extLst>
              </p:cNvPr>
              <p:cNvSpPr/>
              <p:nvPr/>
            </p:nvSpPr>
            <p:spPr>
              <a:xfrm>
                <a:off x="3153350" y="2277666"/>
                <a:ext cx="917493" cy="369068"/>
              </a:xfrm>
              <a:custGeom>
                <a:avLst/>
                <a:gdLst>
                  <a:gd name="connsiteX0" fmla="*/ 105668 w 106678"/>
                  <a:gd name="connsiteY0" fmla="*/ 126 h 42912"/>
                  <a:gd name="connsiteX1" fmla="*/ 92309 w 106678"/>
                  <a:gd name="connsiteY1" fmla="*/ 2561 h 42912"/>
                  <a:gd name="connsiteX2" fmla="*/ 78890 w 106678"/>
                  <a:gd name="connsiteY2" fmla="*/ 5707 h 42912"/>
                  <a:gd name="connsiteX3" fmla="*/ 51933 w 106678"/>
                  <a:gd name="connsiteY3" fmla="*/ 13724 h 42912"/>
                  <a:gd name="connsiteX4" fmla="*/ 45223 w 106678"/>
                  <a:gd name="connsiteY4" fmla="*/ 16098 h 42912"/>
                  <a:gd name="connsiteX5" fmla="*/ 38513 w 106678"/>
                  <a:gd name="connsiteY5" fmla="*/ 18652 h 42912"/>
                  <a:gd name="connsiteX6" fmla="*/ 31804 w 106678"/>
                  <a:gd name="connsiteY6" fmla="*/ 21442 h 42912"/>
                  <a:gd name="connsiteX7" fmla="*/ 25154 w 106678"/>
                  <a:gd name="connsiteY7" fmla="*/ 24471 h 42912"/>
                  <a:gd name="connsiteX8" fmla="*/ 21829 w 106678"/>
                  <a:gd name="connsiteY8" fmla="*/ 26133 h 42912"/>
                  <a:gd name="connsiteX9" fmla="*/ 20166 w 106678"/>
                  <a:gd name="connsiteY9" fmla="*/ 26964 h 42912"/>
                  <a:gd name="connsiteX10" fmla="*/ 18504 w 106678"/>
                  <a:gd name="connsiteY10" fmla="*/ 27855 h 42912"/>
                  <a:gd name="connsiteX11" fmla="*/ 12032 w 106678"/>
                  <a:gd name="connsiteY11" fmla="*/ 31655 h 42912"/>
                  <a:gd name="connsiteX12" fmla="*/ 8885 w 106678"/>
                  <a:gd name="connsiteY12" fmla="*/ 33793 h 42912"/>
                  <a:gd name="connsiteX13" fmla="*/ 7341 w 106678"/>
                  <a:gd name="connsiteY13" fmla="*/ 34921 h 42912"/>
                  <a:gd name="connsiteX14" fmla="*/ 5856 w 106678"/>
                  <a:gd name="connsiteY14" fmla="*/ 36108 h 42912"/>
                  <a:gd name="connsiteX15" fmla="*/ 334 w 106678"/>
                  <a:gd name="connsiteY15" fmla="*/ 41393 h 42912"/>
                  <a:gd name="connsiteX16" fmla="*/ 334 w 106678"/>
                  <a:gd name="connsiteY16" fmla="*/ 42818 h 42912"/>
                  <a:gd name="connsiteX17" fmla="*/ 1938 w 106678"/>
                  <a:gd name="connsiteY17" fmla="*/ 42402 h 42912"/>
                  <a:gd name="connsiteX18" fmla="*/ 1938 w 106678"/>
                  <a:gd name="connsiteY18" fmla="*/ 42402 h 42912"/>
                  <a:gd name="connsiteX19" fmla="*/ 7341 w 106678"/>
                  <a:gd name="connsiteY19" fmla="*/ 38068 h 42912"/>
                  <a:gd name="connsiteX20" fmla="*/ 13338 w 106678"/>
                  <a:gd name="connsiteY20" fmla="*/ 34386 h 42912"/>
                  <a:gd name="connsiteX21" fmla="*/ 19632 w 106678"/>
                  <a:gd name="connsiteY21" fmla="*/ 31180 h 42912"/>
                  <a:gd name="connsiteX22" fmla="*/ 26044 w 106678"/>
                  <a:gd name="connsiteY22" fmla="*/ 28271 h 42912"/>
                  <a:gd name="connsiteX23" fmla="*/ 39107 w 106678"/>
                  <a:gd name="connsiteY23" fmla="*/ 23046 h 42912"/>
                  <a:gd name="connsiteX24" fmla="*/ 52289 w 106678"/>
                  <a:gd name="connsiteY24" fmla="*/ 18414 h 42912"/>
                  <a:gd name="connsiteX25" fmla="*/ 78830 w 106678"/>
                  <a:gd name="connsiteY25" fmla="*/ 10102 h 42912"/>
                  <a:gd name="connsiteX26" fmla="*/ 92131 w 106678"/>
                  <a:gd name="connsiteY26" fmla="*/ 6123 h 42912"/>
                  <a:gd name="connsiteX27" fmla="*/ 105490 w 106678"/>
                  <a:gd name="connsiteY27" fmla="*/ 2145 h 42912"/>
                  <a:gd name="connsiteX28" fmla="*/ 105490 w 106678"/>
                  <a:gd name="connsiteY28" fmla="*/ 2145 h 42912"/>
                  <a:gd name="connsiteX29" fmla="*/ 106678 w 106678"/>
                  <a:gd name="connsiteY29" fmla="*/ 720 h 42912"/>
                  <a:gd name="connsiteX30" fmla="*/ 105668 w 106678"/>
                  <a:gd name="connsiteY30" fmla="*/ 8 h 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78" h="42912">
                    <a:moveTo>
                      <a:pt x="105668" y="126"/>
                    </a:moveTo>
                    <a:cubicBezTo>
                      <a:pt x="101215" y="779"/>
                      <a:pt x="96762" y="1610"/>
                      <a:pt x="92309" y="2561"/>
                    </a:cubicBezTo>
                    <a:cubicBezTo>
                      <a:pt x="87855" y="3511"/>
                      <a:pt x="83402" y="4579"/>
                      <a:pt x="78890" y="5707"/>
                    </a:cubicBezTo>
                    <a:cubicBezTo>
                      <a:pt x="69924" y="8023"/>
                      <a:pt x="60958" y="10636"/>
                      <a:pt x="51933" y="13724"/>
                    </a:cubicBezTo>
                    <a:cubicBezTo>
                      <a:pt x="49676" y="14495"/>
                      <a:pt x="47420" y="15326"/>
                      <a:pt x="45223" y="16098"/>
                    </a:cubicBezTo>
                    <a:cubicBezTo>
                      <a:pt x="42967" y="16930"/>
                      <a:pt x="40710" y="17761"/>
                      <a:pt x="38513" y="18652"/>
                    </a:cubicBezTo>
                    <a:cubicBezTo>
                      <a:pt x="36257" y="19542"/>
                      <a:pt x="34060" y="20493"/>
                      <a:pt x="31804" y="21442"/>
                    </a:cubicBezTo>
                    <a:cubicBezTo>
                      <a:pt x="29548" y="22392"/>
                      <a:pt x="27351" y="23402"/>
                      <a:pt x="25154" y="24471"/>
                    </a:cubicBezTo>
                    <a:cubicBezTo>
                      <a:pt x="24025" y="25005"/>
                      <a:pt x="22957" y="25539"/>
                      <a:pt x="21829" y="26133"/>
                    </a:cubicBezTo>
                    <a:lnTo>
                      <a:pt x="20166" y="26964"/>
                    </a:lnTo>
                    <a:cubicBezTo>
                      <a:pt x="19632" y="27261"/>
                      <a:pt x="19097" y="27558"/>
                      <a:pt x="18504" y="27855"/>
                    </a:cubicBezTo>
                    <a:cubicBezTo>
                      <a:pt x="16307" y="29042"/>
                      <a:pt x="14169" y="30289"/>
                      <a:pt x="12032" y="31655"/>
                    </a:cubicBezTo>
                    <a:cubicBezTo>
                      <a:pt x="10963" y="32308"/>
                      <a:pt x="9894" y="33021"/>
                      <a:pt x="8885" y="33793"/>
                    </a:cubicBezTo>
                    <a:cubicBezTo>
                      <a:pt x="8350" y="34149"/>
                      <a:pt x="7875" y="34505"/>
                      <a:pt x="7341" y="34921"/>
                    </a:cubicBezTo>
                    <a:cubicBezTo>
                      <a:pt x="6806" y="35337"/>
                      <a:pt x="6331" y="35693"/>
                      <a:pt x="5856" y="36108"/>
                    </a:cubicBezTo>
                    <a:cubicBezTo>
                      <a:pt x="3897" y="37712"/>
                      <a:pt x="1997" y="39433"/>
                      <a:pt x="334" y="41393"/>
                    </a:cubicBezTo>
                    <a:cubicBezTo>
                      <a:pt x="-140" y="41927"/>
                      <a:pt x="-81" y="42580"/>
                      <a:pt x="334" y="42818"/>
                    </a:cubicBezTo>
                    <a:cubicBezTo>
                      <a:pt x="809" y="43056"/>
                      <a:pt x="1462" y="42818"/>
                      <a:pt x="1938" y="42402"/>
                    </a:cubicBezTo>
                    <a:lnTo>
                      <a:pt x="1938" y="42402"/>
                    </a:lnTo>
                    <a:cubicBezTo>
                      <a:pt x="3600" y="40799"/>
                      <a:pt x="5441" y="39374"/>
                      <a:pt x="7341" y="38068"/>
                    </a:cubicBezTo>
                    <a:cubicBezTo>
                      <a:pt x="9241" y="36762"/>
                      <a:pt x="11260" y="35515"/>
                      <a:pt x="13338" y="34386"/>
                    </a:cubicBezTo>
                    <a:cubicBezTo>
                      <a:pt x="15416" y="33258"/>
                      <a:pt x="17494" y="32190"/>
                      <a:pt x="19632" y="31180"/>
                    </a:cubicBezTo>
                    <a:cubicBezTo>
                      <a:pt x="21769" y="30171"/>
                      <a:pt x="23907" y="29161"/>
                      <a:pt x="26044" y="28271"/>
                    </a:cubicBezTo>
                    <a:cubicBezTo>
                      <a:pt x="30379" y="26430"/>
                      <a:pt x="34714" y="24708"/>
                      <a:pt x="39107" y="23046"/>
                    </a:cubicBezTo>
                    <a:cubicBezTo>
                      <a:pt x="43501" y="21442"/>
                      <a:pt x="47895" y="19899"/>
                      <a:pt x="52289" y="18414"/>
                    </a:cubicBezTo>
                    <a:cubicBezTo>
                      <a:pt x="61077" y="15505"/>
                      <a:pt x="69924" y="12773"/>
                      <a:pt x="78830" y="10102"/>
                    </a:cubicBezTo>
                    <a:cubicBezTo>
                      <a:pt x="83284" y="8736"/>
                      <a:pt x="87677" y="7430"/>
                      <a:pt x="92131" y="6123"/>
                    </a:cubicBezTo>
                    <a:cubicBezTo>
                      <a:pt x="96584" y="4817"/>
                      <a:pt x="101037" y="3511"/>
                      <a:pt x="105490" y="2145"/>
                    </a:cubicBezTo>
                    <a:lnTo>
                      <a:pt x="105490" y="2145"/>
                    </a:lnTo>
                    <a:cubicBezTo>
                      <a:pt x="106143" y="1908"/>
                      <a:pt x="106678" y="1314"/>
                      <a:pt x="106678" y="720"/>
                    </a:cubicBezTo>
                    <a:cubicBezTo>
                      <a:pt x="106678" y="245"/>
                      <a:pt x="106203" y="-52"/>
                      <a:pt x="105668" y="8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8" name="Freeform: Shape 8807">
                <a:extLst>
                  <a:ext uri="{FF2B5EF4-FFF2-40B4-BE49-F238E27FC236}">
                    <a16:creationId xmlns:a16="http://schemas.microsoft.com/office/drawing/2014/main" id="{325DC6FE-DDF5-5236-2614-4238A7138AF2}"/>
                  </a:ext>
                </a:extLst>
              </p:cNvPr>
              <p:cNvSpPr/>
              <p:nvPr/>
            </p:nvSpPr>
            <p:spPr>
              <a:xfrm>
                <a:off x="4453775" y="1387627"/>
                <a:ext cx="396857" cy="597044"/>
              </a:xfrm>
              <a:custGeom>
                <a:avLst/>
                <a:gdLst>
                  <a:gd name="connsiteX0" fmla="*/ 46144 w 46143"/>
                  <a:gd name="connsiteY0" fmla="*/ 68224 h 69419"/>
                  <a:gd name="connsiteX1" fmla="*/ 42997 w 46143"/>
                  <a:gd name="connsiteY1" fmla="*/ 58605 h 69419"/>
                  <a:gd name="connsiteX2" fmla="*/ 39197 w 46143"/>
                  <a:gd name="connsiteY2" fmla="*/ 49164 h 69419"/>
                  <a:gd name="connsiteX3" fmla="*/ 30053 w 46143"/>
                  <a:gd name="connsiteY3" fmla="*/ 30816 h 69419"/>
                  <a:gd name="connsiteX4" fmla="*/ 27440 w 46143"/>
                  <a:gd name="connsiteY4" fmla="*/ 26363 h 69419"/>
                  <a:gd name="connsiteX5" fmla="*/ 24649 w 46143"/>
                  <a:gd name="connsiteY5" fmla="*/ 21969 h 69419"/>
                  <a:gd name="connsiteX6" fmla="*/ 21621 w 46143"/>
                  <a:gd name="connsiteY6" fmla="*/ 17694 h 69419"/>
                  <a:gd name="connsiteX7" fmla="*/ 18415 w 46143"/>
                  <a:gd name="connsiteY7" fmla="*/ 13538 h 69419"/>
                  <a:gd name="connsiteX8" fmla="*/ 16693 w 46143"/>
                  <a:gd name="connsiteY8" fmla="*/ 11519 h 69419"/>
                  <a:gd name="connsiteX9" fmla="*/ 15802 w 46143"/>
                  <a:gd name="connsiteY9" fmla="*/ 10509 h 69419"/>
                  <a:gd name="connsiteX10" fmla="*/ 14912 w 46143"/>
                  <a:gd name="connsiteY10" fmla="*/ 9560 h 69419"/>
                  <a:gd name="connsiteX11" fmla="*/ 10993 w 46143"/>
                  <a:gd name="connsiteY11" fmla="*/ 5819 h 69419"/>
                  <a:gd name="connsiteX12" fmla="*/ 8855 w 46143"/>
                  <a:gd name="connsiteY12" fmla="*/ 4097 h 69419"/>
                  <a:gd name="connsiteX13" fmla="*/ 7727 w 46143"/>
                  <a:gd name="connsiteY13" fmla="*/ 3266 h 69419"/>
                  <a:gd name="connsiteX14" fmla="*/ 6540 w 46143"/>
                  <a:gd name="connsiteY14" fmla="*/ 2494 h 69419"/>
                  <a:gd name="connsiteX15" fmla="*/ 1374 w 46143"/>
                  <a:gd name="connsiteY15" fmla="*/ 59 h 69419"/>
                  <a:gd name="connsiteX16" fmla="*/ 68 w 46143"/>
                  <a:gd name="connsiteY16" fmla="*/ 594 h 69419"/>
                  <a:gd name="connsiteX17" fmla="*/ 543 w 46143"/>
                  <a:gd name="connsiteY17" fmla="*/ 1722 h 69419"/>
                  <a:gd name="connsiteX18" fmla="*/ 543 w 46143"/>
                  <a:gd name="connsiteY18" fmla="*/ 1722 h 69419"/>
                  <a:gd name="connsiteX19" fmla="*/ 4818 w 46143"/>
                  <a:gd name="connsiteY19" fmla="*/ 4453 h 69419"/>
                  <a:gd name="connsiteX20" fmla="*/ 8559 w 46143"/>
                  <a:gd name="connsiteY20" fmla="*/ 7837 h 69419"/>
                  <a:gd name="connsiteX21" fmla="*/ 11943 w 46143"/>
                  <a:gd name="connsiteY21" fmla="*/ 11638 h 69419"/>
                  <a:gd name="connsiteX22" fmla="*/ 15030 w 46143"/>
                  <a:gd name="connsiteY22" fmla="*/ 15616 h 69419"/>
                  <a:gd name="connsiteX23" fmla="*/ 20671 w 46143"/>
                  <a:gd name="connsiteY23" fmla="*/ 24047 h 69419"/>
                  <a:gd name="connsiteX24" fmla="*/ 25778 w 46143"/>
                  <a:gd name="connsiteY24" fmla="*/ 32776 h 69419"/>
                  <a:gd name="connsiteX25" fmla="*/ 35159 w 46143"/>
                  <a:gd name="connsiteY25" fmla="*/ 50707 h 69419"/>
                  <a:gd name="connsiteX26" fmla="*/ 39672 w 46143"/>
                  <a:gd name="connsiteY26" fmla="*/ 59792 h 69419"/>
                  <a:gd name="connsiteX27" fmla="*/ 44185 w 46143"/>
                  <a:gd name="connsiteY27" fmla="*/ 68877 h 69419"/>
                  <a:gd name="connsiteX28" fmla="*/ 44185 w 46143"/>
                  <a:gd name="connsiteY28" fmla="*/ 68877 h 69419"/>
                  <a:gd name="connsiteX29" fmla="*/ 45550 w 46143"/>
                  <a:gd name="connsiteY29" fmla="*/ 69352 h 69419"/>
                  <a:gd name="connsiteX30" fmla="*/ 46085 w 46143"/>
                  <a:gd name="connsiteY30" fmla="*/ 68283 h 6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143" h="69419">
                    <a:moveTo>
                      <a:pt x="46144" y="68224"/>
                    </a:moveTo>
                    <a:cubicBezTo>
                      <a:pt x="45253" y="64958"/>
                      <a:pt x="44125" y="61751"/>
                      <a:pt x="42997" y="58605"/>
                    </a:cubicBezTo>
                    <a:cubicBezTo>
                      <a:pt x="41809" y="55458"/>
                      <a:pt x="40562" y="52311"/>
                      <a:pt x="39197" y="49164"/>
                    </a:cubicBezTo>
                    <a:cubicBezTo>
                      <a:pt x="36465" y="42929"/>
                      <a:pt x="33437" y="36813"/>
                      <a:pt x="30053" y="30816"/>
                    </a:cubicBezTo>
                    <a:cubicBezTo>
                      <a:pt x="29222" y="29332"/>
                      <a:pt x="28331" y="27848"/>
                      <a:pt x="27440" y="26363"/>
                    </a:cubicBezTo>
                    <a:cubicBezTo>
                      <a:pt x="26550" y="24879"/>
                      <a:pt x="25600" y="23453"/>
                      <a:pt x="24649" y="21969"/>
                    </a:cubicBezTo>
                    <a:cubicBezTo>
                      <a:pt x="23700" y="20544"/>
                      <a:pt x="22690" y="19119"/>
                      <a:pt x="21621" y="17694"/>
                    </a:cubicBezTo>
                    <a:cubicBezTo>
                      <a:pt x="20612" y="16269"/>
                      <a:pt x="19484" y="14903"/>
                      <a:pt x="18415" y="13538"/>
                    </a:cubicBezTo>
                    <a:cubicBezTo>
                      <a:pt x="17881" y="12885"/>
                      <a:pt x="17287" y="12172"/>
                      <a:pt x="16693" y="11519"/>
                    </a:cubicBezTo>
                    <a:lnTo>
                      <a:pt x="15802" y="10509"/>
                    </a:lnTo>
                    <a:cubicBezTo>
                      <a:pt x="15506" y="10153"/>
                      <a:pt x="15209" y="9856"/>
                      <a:pt x="14912" y="9560"/>
                    </a:cubicBezTo>
                    <a:cubicBezTo>
                      <a:pt x="13665" y="8253"/>
                      <a:pt x="12358" y="7006"/>
                      <a:pt x="10993" y="5819"/>
                    </a:cubicBezTo>
                    <a:cubicBezTo>
                      <a:pt x="10280" y="5225"/>
                      <a:pt x="9568" y="4631"/>
                      <a:pt x="8855" y="4097"/>
                    </a:cubicBezTo>
                    <a:cubicBezTo>
                      <a:pt x="8499" y="3800"/>
                      <a:pt x="8143" y="3562"/>
                      <a:pt x="7727" y="3266"/>
                    </a:cubicBezTo>
                    <a:cubicBezTo>
                      <a:pt x="7312" y="3028"/>
                      <a:pt x="6955" y="2731"/>
                      <a:pt x="6540" y="2494"/>
                    </a:cubicBezTo>
                    <a:cubicBezTo>
                      <a:pt x="4936" y="1484"/>
                      <a:pt x="3215" y="653"/>
                      <a:pt x="1374" y="59"/>
                    </a:cubicBezTo>
                    <a:cubicBezTo>
                      <a:pt x="839" y="-119"/>
                      <a:pt x="246" y="118"/>
                      <a:pt x="68" y="594"/>
                    </a:cubicBezTo>
                    <a:cubicBezTo>
                      <a:pt x="-110" y="1009"/>
                      <a:pt x="68" y="1484"/>
                      <a:pt x="543" y="1722"/>
                    </a:cubicBezTo>
                    <a:lnTo>
                      <a:pt x="543" y="1722"/>
                    </a:lnTo>
                    <a:cubicBezTo>
                      <a:pt x="2086" y="2494"/>
                      <a:pt x="3511" y="3384"/>
                      <a:pt x="4818" y="4453"/>
                    </a:cubicBezTo>
                    <a:cubicBezTo>
                      <a:pt x="6124" y="5522"/>
                      <a:pt x="7371" y="6650"/>
                      <a:pt x="8559" y="7837"/>
                    </a:cubicBezTo>
                    <a:cubicBezTo>
                      <a:pt x="9746" y="9025"/>
                      <a:pt x="10874" y="10331"/>
                      <a:pt x="11943" y="11638"/>
                    </a:cubicBezTo>
                    <a:cubicBezTo>
                      <a:pt x="13012" y="12944"/>
                      <a:pt x="14021" y="14250"/>
                      <a:pt x="15030" y="15616"/>
                    </a:cubicBezTo>
                    <a:cubicBezTo>
                      <a:pt x="16990" y="18347"/>
                      <a:pt x="18890" y="21138"/>
                      <a:pt x="20671" y="24047"/>
                    </a:cubicBezTo>
                    <a:cubicBezTo>
                      <a:pt x="22453" y="26897"/>
                      <a:pt x="24175" y="29807"/>
                      <a:pt x="25778" y="32776"/>
                    </a:cubicBezTo>
                    <a:cubicBezTo>
                      <a:pt x="29043" y="38654"/>
                      <a:pt x="32131" y="44651"/>
                      <a:pt x="35159" y="50707"/>
                    </a:cubicBezTo>
                    <a:cubicBezTo>
                      <a:pt x="36703" y="53736"/>
                      <a:pt x="38188" y="56764"/>
                      <a:pt x="39672" y="59792"/>
                    </a:cubicBezTo>
                    <a:cubicBezTo>
                      <a:pt x="41156" y="62820"/>
                      <a:pt x="42700" y="65848"/>
                      <a:pt x="44185" y="68877"/>
                    </a:cubicBezTo>
                    <a:lnTo>
                      <a:pt x="44185" y="68877"/>
                    </a:lnTo>
                    <a:cubicBezTo>
                      <a:pt x="44422" y="69352"/>
                      <a:pt x="45016" y="69530"/>
                      <a:pt x="45550" y="69352"/>
                    </a:cubicBezTo>
                    <a:cubicBezTo>
                      <a:pt x="46025" y="69174"/>
                      <a:pt x="46203" y="68698"/>
                      <a:pt x="46085" y="682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9" name="Freeform: Shape 8808">
                <a:extLst>
                  <a:ext uri="{FF2B5EF4-FFF2-40B4-BE49-F238E27FC236}">
                    <a16:creationId xmlns:a16="http://schemas.microsoft.com/office/drawing/2014/main" id="{7E852600-F83F-07F5-D877-5612771CDD9F}"/>
                  </a:ext>
                </a:extLst>
              </p:cNvPr>
              <p:cNvSpPr/>
              <p:nvPr/>
            </p:nvSpPr>
            <p:spPr>
              <a:xfrm>
                <a:off x="4383121" y="2310031"/>
                <a:ext cx="760868" cy="114964"/>
              </a:xfrm>
              <a:custGeom>
                <a:avLst/>
                <a:gdLst>
                  <a:gd name="connsiteX0" fmla="*/ 87906 w 88467"/>
                  <a:gd name="connsiteY0" fmla="*/ 11504 h 13367"/>
                  <a:gd name="connsiteX1" fmla="*/ 77397 w 88467"/>
                  <a:gd name="connsiteY1" fmla="*/ 8179 h 13367"/>
                  <a:gd name="connsiteX2" fmla="*/ 66709 w 88467"/>
                  <a:gd name="connsiteY2" fmla="*/ 5448 h 13367"/>
                  <a:gd name="connsiteX3" fmla="*/ 44858 w 88467"/>
                  <a:gd name="connsiteY3" fmla="*/ 1470 h 13367"/>
                  <a:gd name="connsiteX4" fmla="*/ 39336 w 88467"/>
                  <a:gd name="connsiteY4" fmla="*/ 816 h 13367"/>
                  <a:gd name="connsiteX5" fmla="*/ 33755 w 88467"/>
                  <a:gd name="connsiteY5" fmla="*/ 341 h 13367"/>
                  <a:gd name="connsiteX6" fmla="*/ 28174 w 88467"/>
                  <a:gd name="connsiteY6" fmla="*/ 44 h 13367"/>
                  <a:gd name="connsiteX7" fmla="*/ 22533 w 88467"/>
                  <a:gd name="connsiteY7" fmla="*/ 44 h 13367"/>
                  <a:gd name="connsiteX8" fmla="*/ 19683 w 88467"/>
                  <a:gd name="connsiteY8" fmla="*/ 104 h 13367"/>
                  <a:gd name="connsiteX9" fmla="*/ 18258 w 88467"/>
                  <a:gd name="connsiteY9" fmla="*/ 104 h 13367"/>
                  <a:gd name="connsiteX10" fmla="*/ 16832 w 88467"/>
                  <a:gd name="connsiteY10" fmla="*/ 282 h 13367"/>
                  <a:gd name="connsiteX11" fmla="*/ 11192 w 88467"/>
                  <a:gd name="connsiteY11" fmla="*/ 995 h 13367"/>
                  <a:gd name="connsiteX12" fmla="*/ 8401 w 88467"/>
                  <a:gd name="connsiteY12" fmla="*/ 1588 h 13367"/>
                  <a:gd name="connsiteX13" fmla="*/ 7036 w 88467"/>
                  <a:gd name="connsiteY13" fmla="*/ 1944 h 13367"/>
                  <a:gd name="connsiteX14" fmla="*/ 5670 w 88467"/>
                  <a:gd name="connsiteY14" fmla="*/ 2360 h 13367"/>
                  <a:gd name="connsiteX15" fmla="*/ 445 w 88467"/>
                  <a:gd name="connsiteY15" fmla="*/ 4735 h 13367"/>
                  <a:gd name="connsiteX16" fmla="*/ 207 w 88467"/>
                  <a:gd name="connsiteY16" fmla="*/ 5982 h 13367"/>
                  <a:gd name="connsiteX17" fmla="*/ 1454 w 88467"/>
                  <a:gd name="connsiteY17" fmla="*/ 6279 h 13367"/>
                  <a:gd name="connsiteX18" fmla="*/ 1454 w 88467"/>
                  <a:gd name="connsiteY18" fmla="*/ 6279 h 13367"/>
                  <a:gd name="connsiteX19" fmla="*/ 6382 w 88467"/>
                  <a:gd name="connsiteY19" fmla="*/ 4735 h 13367"/>
                  <a:gd name="connsiteX20" fmla="*/ 11608 w 88467"/>
                  <a:gd name="connsiteY20" fmla="*/ 3963 h 13367"/>
                  <a:gd name="connsiteX21" fmla="*/ 16951 w 88467"/>
                  <a:gd name="connsiteY21" fmla="*/ 3726 h 13367"/>
                  <a:gd name="connsiteX22" fmla="*/ 22355 w 88467"/>
                  <a:gd name="connsiteY22" fmla="*/ 3785 h 13367"/>
                  <a:gd name="connsiteX23" fmla="*/ 33220 w 88467"/>
                  <a:gd name="connsiteY23" fmla="*/ 4557 h 13367"/>
                  <a:gd name="connsiteX24" fmla="*/ 44027 w 88467"/>
                  <a:gd name="connsiteY24" fmla="*/ 5863 h 13367"/>
                  <a:gd name="connsiteX25" fmla="*/ 65640 w 88467"/>
                  <a:gd name="connsiteY25" fmla="*/ 9426 h 13367"/>
                  <a:gd name="connsiteX26" fmla="*/ 76447 w 88467"/>
                  <a:gd name="connsiteY26" fmla="*/ 11385 h 13367"/>
                  <a:gd name="connsiteX27" fmla="*/ 87253 w 88467"/>
                  <a:gd name="connsiteY27" fmla="*/ 13345 h 13367"/>
                  <a:gd name="connsiteX28" fmla="*/ 87253 w 88467"/>
                  <a:gd name="connsiteY28" fmla="*/ 13345 h 13367"/>
                  <a:gd name="connsiteX29" fmla="*/ 88441 w 88467"/>
                  <a:gd name="connsiteY29" fmla="*/ 12632 h 13367"/>
                  <a:gd name="connsiteX30" fmla="*/ 87847 w 88467"/>
                  <a:gd name="connsiteY30" fmla="*/ 11623 h 1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467" h="13367">
                    <a:moveTo>
                      <a:pt x="87906" y="11504"/>
                    </a:moveTo>
                    <a:cubicBezTo>
                      <a:pt x="84463" y="10257"/>
                      <a:pt x="80960" y="9189"/>
                      <a:pt x="77397" y="8179"/>
                    </a:cubicBezTo>
                    <a:cubicBezTo>
                      <a:pt x="73834" y="7170"/>
                      <a:pt x="70271" y="6279"/>
                      <a:pt x="66709" y="5448"/>
                    </a:cubicBezTo>
                    <a:cubicBezTo>
                      <a:pt x="59524" y="3785"/>
                      <a:pt x="52221" y="2479"/>
                      <a:pt x="44858" y="1470"/>
                    </a:cubicBezTo>
                    <a:cubicBezTo>
                      <a:pt x="43018" y="1232"/>
                      <a:pt x="41177" y="995"/>
                      <a:pt x="39336" y="816"/>
                    </a:cubicBezTo>
                    <a:cubicBezTo>
                      <a:pt x="37496" y="638"/>
                      <a:pt x="35655" y="460"/>
                      <a:pt x="33755" y="341"/>
                    </a:cubicBezTo>
                    <a:cubicBezTo>
                      <a:pt x="31914" y="223"/>
                      <a:pt x="30014" y="104"/>
                      <a:pt x="28174" y="44"/>
                    </a:cubicBezTo>
                    <a:cubicBezTo>
                      <a:pt x="26274" y="-15"/>
                      <a:pt x="24433" y="-15"/>
                      <a:pt x="22533" y="44"/>
                    </a:cubicBezTo>
                    <a:cubicBezTo>
                      <a:pt x="21583" y="44"/>
                      <a:pt x="20633" y="44"/>
                      <a:pt x="19683" y="104"/>
                    </a:cubicBezTo>
                    <a:lnTo>
                      <a:pt x="18258" y="104"/>
                    </a:lnTo>
                    <a:cubicBezTo>
                      <a:pt x="17783" y="223"/>
                      <a:pt x="17308" y="223"/>
                      <a:pt x="16832" y="282"/>
                    </a:cubicBezTo>
                    <a:cubicBezTo>
                      <a:pt x="14933" y="460"/>
                      <a:pt x="13092" y="638"/>
                      <a:pt x="11192" y="995"/>
                    </a:cubicBezTo>
                    <a:cubicBezTo>
                      <a:pt x="10242" y="1172"/>
                      <a:pt x="9351" y="1351"/>
                      <a:pt x="8401" y="1588"/>
                    </a:cubicBezTo>
                    <a:cubicBezTo>
                      <a:pt x="7926" y="1707"/>
                      <a:pt x="7451" y="1826"/>
                      <a:pt x="7036" y="1944"/>
                    </a:cubicBezTo>
                    <a:cubicBezTo>
                      <a:pt x="6560" y="2063"/>
                      <a:pt x="6145" y="2182"/>
                      <a:pt x="5670" y="2360"/>
                    </a:cubicBezTo>
                    <a:cubicBezTo>
                      <a:pt x="3829" y="2954"/>
                      <a:pt x="2048" y="3726"/>
                      <a:pt x="445" y="4735"/>
                    </a:cubicBezTo>
                    <a:cubicBezTo>
                      <a:pt x="-30" y="5032"/>
                      <a:pt x="-149" y="5567"/>
                      <a:pt x="207" y="5982"/>
                    </a:cubicBezTo>
                    <a:cubicBezTo>
                      <a:pt x="504" y="6339"/>
                      <a:pt x="1038" y="6457"/>
                      <a:pt x="1454" y="6279"/>
                    </a:cubicBezTo>
                    <a:lnTo>
                      <a:pt x="1454" y="6279"/>
                    </a:lnTo>
                    <a:cubicBezTo>
                      <a:pt x="2998" y="5567"/>
                      <a:pt x="4660" y="5092"/>
                      <a:pt x="6382" y="4735"/>
                    </a:cubicBezTo>
                    <a:cubicBezTo>
                      <a:pt x="8104" y="4379"/>
                      <a:pt x="9826" y="4141"/>
                      <a:pt x="11608" y="3963"/>
                    </a:cubicBezTo>
                    <a:cubicBezTo>
                      <a:pt x="13389" y="3785"/>
                      <a:pt x="15170" y="3726"/>
                      <a:pt x="16951" y="3726"/>
                    </a:cubicBezTo>
                    <a:cubicBezTo>
                      <a:pt x="18733" y="3726"/>
                      <a:pt x="20573" y="3726"/>
                      <a:pt x="22355" y="3785"/>
                    </a:cubicBezTo>
                    <a:cubicBezTo>
                      <a:pt x="25977" y="3904"/>
                      <a:pt x="29599" y="4201"/>
                      <a:pt x="33220" y="4557"/>
                    </a:cubicBezTo>
                    <a:cubicBezTo>
                      <a:pt x="36843" y="4913"/>
                      <a:pt x="40465" y="5388"/>
                      <a:pt x="44027" y="5863"/>
                    </a:cubicBezTo>
                    <a:cubicBezTo>
                      <a:pt x="51212" y="6873"/>
                      <a:pt x="58396" y="8120"/>
                      <a:pt x="65640" y="9426"/>
                    </a:cubicBezTo>
                    <a:cubicBezTo>
                      <a:pt x="69262" y="10079"/>
                      <a:pt x="72825" y="10732"/>
                      <a:pt x="76447" y="11385"/>
                    </a:cubicBezTo>
                    <a:cubicBezTo>
                      <a:pt x="80069" y="12038"/>
                      <a:pt x="83631" y="12692"/>
                      <a:pt x="87253" y="13345"/>
                    </a:cubicBezTo>
                    <a:lnTo>
                      <a:pt x="87253" y="13345"/>
                    </a:lnTo>
                    <a:cubicBezTo>
                      <a:pt x="87788" y="13463"/>
                      <a:pt x="88322" y="13107"/>
                      <a:pt x="88441" y="12632"/>
                    </a:cubicBezTo>
                    <a:cubicBezTo>
                      <a:pt x="88560" y="12217"/>
                      <a:pt x="88263" y="11742"/>
                      <a:pt x="87847" y="1162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0" name="Freeform: Shape 8809">
                <a:extLst>
                  <a:ext uri="{FF2B5EF4-FFF2-40B4-BE49-F238E27FC236}">
                    <a16:creationId xmlns:a16="http://schemas.microsoft.com/office/drawing/2014/main" id="{31F35CBC-C5BE-F19D-59A1-82EE542DF841}"/>
                  </a:ext>
                </a:extLst>
              </p:cNvPr>
              <p:cNvSpPr/>
              <p:nvPr/>
            </p:nvSpPr>
            <p:spPr>
              <a:xfrm>
                <a:off x="4328731" y="1762466"/>
                <a:ext cx="990778" cy="785681"/>
              </a:xfrm>
              <a:custGeom>
                <a:avLst/>
                <a:gdLst>
                  <a:gd name="connsiteX0" fmla="*/ 115012 w 115199"/>
                  <a:gd name="connsiteY0" fmla="*/ 88887 h 91352"/>
                  <a:gd name="connsiteX1" fmla="*/ 104146 w 115199"/>
                  <a:gd name="connsiteY1" fmla="*/ 74755 h 91352"/>
                  <a:gd name="connsiteX2" fmla="*/ 92390 w 115199"/>
                  <a:gd name="connsiteY2" fmla="*/ 61277 h 91352"/>
                  <a:gd name="connsiteX3" fmla="*/ 66620 w 115199"/>
                  <a:gd name="connsiteY3" fmla="*/ 35982 h 91352"/>
                  <a:gd name="connsiteX4" fmla="*/ 59673 w 115199"/>
                  <a:gd name="connsiteY4" fmla="*/ 30045 h 91352"/>
                  <a:gd name="connsiteX5" fmla="*/ 52548 w 115199"/>
                  <a:gd name="connsiteY5" fmla="*/ 24285 h 91352"/>
                  <a:gd name="connsiteX6" fmla="*/ 45126 w 115199"/>
                  <a:gd name="connsiteY6" fmla="*/ 18763 h 91352"/>
                  <a:gd name="connsiteX7" fmla="*/ 37407 w 115199"/>
                  <a:gd name="connsiteY7" fmla="*/ 13597 h 91352"/>
                  <a:gd name="connsiteX8" fmla="*/ 33429 w 115199"/>
                  <a:gd name="connsiteY8" fmla="*/ 11163 h 91352"/>
                  <a:gd name="connsiteX9" fmla="*/ 31410 w 115199"/>
                  <a:gd name="connsiteY9" fmla="*/ 9975 h 91352"/>
                  <a:gd name="connsiteX10" fmla="*/ 29332 w 115199"/>
                  <a:gd name="connsiteY10" fmla="*/ 8847 h 91352"/>
                  <a:gd name="connsiteX11" fmla="*/ 20782 w 115199"/>
                  <a:gd name="connsiteY11" fmla="*/ 4691 h 91352"/>
                  <a:gd name="connsiteX12" fmla="*/ 16269 w 115199"/>
                  <a:gd name="connsiteY12" fmla="*/ 2909 h 91352"/>
                  <a:gd name="connsiteX13" fmla="*/ 13953 w 115199"/>
                  <a:gd name="connsiteY13" fmla="*/ 2137 h 91352"/>
                  <a:gd name="connsiteX14" fmla="*/ 11579 w 115199"/>
                  <a:gd name="connsiteY14" fmla="*/ 1484 h 91352"/>
                  <a:gd name="connsiteX15" fmla="*/ 1781 w 115199"/>
                  <a:gd name="connsiteY15" fmla="*/ 0 h 91352"/>
                  <a:gd name="connsiteX16" fmla="*/ 0 w 115199"/>
                  <a:gd name="connsiteY16" fmla="*/ 1544 h 91352"/>
                  <a:gd name="connsiteX17" fmla="*/ 1425 w 115199"/>
                  <a:gd name="connsiteY17" fmla="*/ 3088 h 91352"/>
                  <a:gd name="connsiteX18" fmla="*/ 1425 w 115199"/>
                  <a:gd name="connsiteY18" fmla="*/ 3088 h 91352"/>
                  <a:gd name="connsiteX19" fmla="*/ 9975 w 115199"/>
                  <a:gd name="connsiteY19" fmla="*/ 5403 h 91352"/>
                  <a:gd name="connsiteX20" fmla="*/ 18050 w 115199"/>
                  <a:gd name="connsiteY20" fmla="*/ 9144 h 91352"/>
                  <a:gd name="connsiteX21" fmla="*/ 25769 w 115199"/>
                  <a:gd name="connsiteY21" fmla="*/ 13657 h 91352"/>
                  <a:gd name="connsiteX22" fmla="*/ 33191 w 115199"/>
                  <a:gd name="connsiteY22" fmla="*/ 18644 h 91352"/>
                  <a:gd name="connsiteX23" fmla="*/ 47323 w 115199"/>
                  <a:gd name="connsiteY23" fmla="*/ 29569 h 91352"/>
                  <a:gd name="connsiteX24" fmla="*/ 60802 w 115199"/>
                  <a:gd name="connsiteY24" fmla="*/ 41267 h 91352"/>
                  <a:gd name="connsiteX25" fmla="*/ 86690 w 115199"/>
                  <a:gd name="connsiteY25" fmla="*/ 65789 h 91352"/>
                  <a:gd name="connsiteX26" fmla="*/ 99456 w 115199"/>
                  <a:gd name="connsiteY26" fmla="*/ 78318 h 91352"/>
                  <a:gd name="connsiteX27" fmla="*/ 112222 w 115199"/>
                  <a:gd name="connsiteY27" fmla="*/ 90846 h 91352"/>
                  <a:gd name="connsiteX28" fmla="*/ 112222 w 115199"/>
                  <a:gd name="connsiteY28" fmla="*/ 90846 h 91352"/>
                  <a:gd name="connsiteX29" fmla="*/ 114656 w 115199"/>
                  <a:gd name="connsiteY29" fmla="*/ 90965 h 91352"/>
                  <a:gd name="connsiteX30" fmla="*/ 114953 w 115199"/>
                  <a:gd name="connsiteY30" fmla="*/ 89006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5199" h="91352">
                    <a:moveTo>
                      <a:pt x="115012" y="88887"/>
                    </a:moveTo>
                    <a:cubicBezTo>
                      <a:pt x="111628" y="84018"/>
                      <a:pt x="107947" y="79387"/>
                      <a:pt x="104146" y="74755"/>
                    </a:cubicBezTo>
                    <a:cubicBezTo>
                      <a:pt x="100346" y="70183"/>
                      <a:pt x="96428" y="65671"/>
                      <a:pt x="92390" y="61277"/>
                    </a:cubicBezTo>
                    <a:cubicBezTo>
                      <a:pt x="84315" y="52489"/>
                      <a:pt x="75705" y="43998"/>
                      <a:pt x="66620" y="35982"/>
                    </a:cubicBezTo>
                    <a:cubicBezTo>
                      <a:pt x="64364" y="33964"/>
                      <a:pt x="62049" y="32004"/>
                      <a:pt x="59673" y="30045"/>
                    </a:cubicBezTo>
                    <a:cubicBezTo>
                      <a:pt x="57298" y="28085"/>
                      <a:pt x="54923" y="26185"/>
                      <a:pt x="52548" y="24285"/>
                    </a:cubicBezTo>
                    <a:cubicBezTo>
                      <a:pt x="50114" y="22445"/>
                      <a:pt x="47620" y="20604"/>
                      <a:pt x="45126" y="18763"/>
                    </a:cubicBezTo>
                    <a:cubicBezTo>
                      <a:pt x="42632" y="16982"/>
                      <a:pt x="40020" y="15260"/>
                      <a:pt x="37407" y="13597"/>
                    </a:cubicBezTo>
                    <a:cubicBezTo>
                      <a:pt x="36101" y="12766"/>
                      <a:pt x="34735" y="11935"/>
                      <a:pt x="33429" y="11163"/>
                    </a:cubicBezTo>
                    <a:lnTo>
                      <a:pt x="31410" y="9975"/>
                    </a:lnTo>
                    <a:cubicBezTo>
                      <a:pt x="30757" y="9560"/>
                      <a:pt x="30045" y="9203"/>
                      <a:pt x="29332" y="8847"/>
                    </a:cubicBezTo>
                    <a:cubicBezTo>
                      <a:pt x="26541" y="7363"/>
                      <a:pt x="23691" y="5938"/>
                      <a:pt x="20782" y="4691"/>
                    </a:cubicBezTo>
                    <a:cubicBezTo>
                      <a:pt x="19297" y="4038"/>
                      <a:pt x="17813" y="3444"/>
                      <a:pt x="16269" y="2909"/>
                    </a:cubicBezTo>
                    <a:cubicBezTo>
                      <a:pt x="15497" y="2672"/>
                      <a:pt x="14725" y="2375"/>
                      <a:pt x="13953" y="2137"/>
                    </a:cubicBezTo>
                    <a:cubicBezTo>
                      <a:pt x="13181" y="1900"/>
                      <a:pt x="12410" y="1663"/>
                      <a:pt x="11579" y="1484"/>
                    </a:cubicBezTo>
                    <a:cubicBezTo>
                      <a:pt x="8431" y="653"/>
                      <a:pt x="5106" y="59"/>
                      <a:pt x="1781" y="0"/>
                    </a:cubicBezTo>
                    <a:cubicBezTo>
                      <a:pt x="831" y="0"/>
                      <a:pt x="59" y="653"/>
                      <a:pt x="0" y="1544"/>
                    </a:cubicBezTo>
                    <a:cubicBezTo>
                      <a:pt x="0" y="2316"/>
                      <a:pt x="594" y="2969"/>
                      <a:pt x="1425" y="3088"/>
                    </a:cubicBezTo>
                    <a:lnTo>
                      <a:pt x="1425" y="3088"/>
                    </a:lnTo>
                    <a:cubicBezTo>
                      <a:pt x="4334" y="3563"/>
                      <a:pt x="7185" y="4394"/>
                      <a:pt x="9975" y="5403"/>
                    </a:cubicBezTo>
                    <a:cubicBezTo>
                      <a:pt x="12766" y="6472"/>
                      <a:pt x="15438" y="7719"/>
                      <a:pt x="18050" y="9144"/>
                    </a:cubicBezTo>
                    <a:cubicBezTo>
                      <a:pt x="20663" y="10569"/>
                      <a:pt x="23276" y="12054"/>
                      <a:pt x="25769" y="13657"/>
                    </a:cubicBezTo>
                    <a:cubicBezTo>
                      <a:pt x="28263" y="15260"/>
                      <a:pt x="30757" y="16923"/>
                      <a:pt x="33191" y="18644"/>
                    </a:cubicBezTo>
                    <a:cubicBezTo>
                      <a:pt x="38060" y="22088"/>
                      <a:pt x="42751" y="25770"/>
                      <a:pt x="47323" y="29569"/>
                    </a:cubicBezTo>
                    <a:cubicBezTo>
                      <a:pt x="51895" y="33370"/>
                      <a:pt x="56408" y="37289"/>
                      <a:pt x="60802" y="41267"/>
                    </a:cubicBezTo>
                    <a:cubicBezTo>
                      <a:pt x="69649" y="49223"/>
                      <a:pt x="78199" y="57477"/>
                      <a:pt x="86690" y="65789"/>
                    </a:cubicBezTo>
                    <a:cubicBezTo>
                      <a:pt x="90965" y="69946"/>
                      <a:pt x="95181" y="74102"/>
                      <a:pt x="99456" y="78318"/>
                    </a:cubicBezTo>
                    <a:cubicBezTo>
                      <a:pt x="103672" y="82474"/>
                      <a:pt x="107947" y="86690"/>
                      <a:pt x="112222" y="90846"/>
                    </a:cubicBezTo>
                    <a:lnTo>
                      <a:pt x="112222" y="90846"/>
                    </a:lnTo>
                    <a:cubicBezTo>
                      <a:pt x="112875" y="91500"/>
                      <a:pt x="113944" y="91500"/>
                      <a:pt x="114656" y="90965"/>
                    </a:cubicBezTo>
                    <a:cubicBezTo>
                      <a:pt x="115250" y="90430"/>
                      <a:pt x="115369" y="89599"/>
                      <a:pt x="114953" y="8900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1" name="Freeform: Shape 8810">
                <a:extLst>
                  <a:ext uri="{FF2B5EF4-FFF2-40B4-BE49-F238E27FC236}">
                    <a16:creationId xmlns:a16="http://schemas.microsoft.com/office/drawing/2014/main" id="{F0A4D014-E9CD-3F7F-BCA7-BC74E0DBFABE}"/>
                  </a:ext>
                </a:extLst>
              </p:cNvPr>
              <p:cNvSpPr/>
              <p:nvPr/>
            </p:nvSpPr>
            <p:spPr>
              <a:xfrm>
                <a:off x="4007086" y="1763765"/>
                <a:ext cx="601576" cy="98348"/>
              </a:xfrm>
              <a:custGeom>
                <a:avLst/>
                <a:gdLst>
                  <a:gd name="connsiteX0" fmla="*/ 69520 w 69946"/>
                  <a:gd name="connsiteY0" fmla="*/ 9942 h 11435"/>
                  <a:gd name="connsiteX1" fmla="*/ 61208 w 69946"/>
                  <a:gd name="connsiteY1" fmla="*/ 7092 h 11435"/>
                  <a:gd name="connsiteX2" fmla="*/ 52717 w 69946"/>
                  <a:gd name="connsiteY2" fmla="*/ 4717 h 11435"/>
                  <a:gd name="connsiteX3" fmla="*/ 35438 w 69946"/>
                  <a:gd name="connsiteY3" fmla="*/ 1273 h 11435"/>
                  <a:gd name="connsiteX4" fmla="*/ 31044 w 69946"/>
                  <a:gd name="connsiteY4" fmla="*/ 679 h 11435"/>
                  <a:gd name="connsiteX5" fmla="*/ 26650 w 69946"/>
                  <a:gd name="connsiteY5" fmla="*/ 264 h 11435"/>
                  <a:gd name="connsiteX6" fmla="*/ 22197 w 69946"/>
                  <a:gd name="connsiteY6" fmla="*/ 26 h 11435"/>
                  <a:gd name="connsiteX7" fmla="*/ 17744 w 69946"/>
                  <a:gd name="connsiteY7" fmla="*/ 26 h 11435"/>
                  <a:gd name="connsiteX8" fmla="*/ 15487 w 69946"/>
                  <a:gd name="connsiteY8" fmla="*/ 86 h 11435"/>
                  <a:gd name="connsiteX9" fmla="*/ 14359 w 69946"/>
                  <a:gd name="connsiteY9" fmla="*/ 86 h 11435"/>
                  <a:gd name="connsiteX10" fmla="*/ 13231 w 69946"/>
                  <a:gd name="connsiteY10" fmla="*/ 264 h 11435"/>
                  <a:gd name="connsiteX11" fmla="*/ 8778 w 69946"/>
                  <a:gd name="connsiteY11" fmla="*/ 857 h 11435"/>
                  <a:gd name="connsiteX12" fmla="*/ 6581 w 69946"/>
                  <a:gd name="connsiteY12" fmla="*/ 1333 h 11435"/>
                  <a:gd name="connsiteX13" fmla="*/ 5512 w 69946"/>
                  <a:gd name="connsiteY13" fmla="*/ 1629 h 11435"/>
                  <a:gd name="connsiteX14" fmla="*/ 4443 w 69946"/>
                  <a:gd name="connsiteY14" fmla="*/ 1986 h 11435"/>
                  <a:gd name="connsiteX15" fmla="*/ 346 w 69946"/>
                  <a:gd name="connsiteY15" fmla="*/ 4005 h 11435"/>
                  <a:gd name="connsiteX16" fmla="*/ 168 w 69946"/>
                  <a:gd name="connsiteY16" fmla="*/ 5133 h 11435"/>
                  <a:gd name="connsiteX17" fmla="*/ 1177 w 69946"/>
                  <a:gd name="connsiteY17" fmla="*/ 5370 h 11435"/>
                  <a:gd name="connsiteX18" fmla="*/ 1177 w 69946"/>
                  <a:gd name="connsiteY18" fmla="*/ 5370 h 11435"/>
                  <a:gd name="connsiteX19" fmla="*/ 5097 w 69946"/>
                  <a:gd name="connsiteY19" fmla="*/ 4005 h 11435"/>
                  <a:gd name="connsiteX20" fmla="*/ 9253 w 69946"/>
                  <a:gd name="connsiteY20" fmla="*/ 3351 h 11435"/>
                  <a:gd name="connsiteX21" fmla="*/ 13468 w 69946"/>
                  <a:gd name="connsiteY21" fmla="*/ 3114 h 11435"/>
                  <a:gd name="connsiteX22" fmla="*/ 17744 w 69946"/>
                  <a:gd name="connsiteY22" fmla="*/ 3114 h 11435"/>
                  <a:gd name="connsiteX23" fmla="*/ 26294 w 69946"/>
                  <a:gd name="connsiteY23" fmla="*/ 3767 h 11435"/>
                  <a:gd name="connsiteX24" fmla="*/ 34844 w 69946"/>
                  <a:gd name="connsiteY24" fmla="*/ 4895 h 11435"/>
                  <a:gd name="connsiteX25" fmla="*/ 51885 w 69946"/>
                  <a:gd name="connsiteY25" fmla="*/ 7983 h 11435"/>
                  <a:gd name="connsiteX26" fmla="*/ 60436 w 69946"/>
                  <a:gd name="connsiteY26" fmla="*/ 9705 h 11435"/>
                  <a:gd name="connsiteX27" fmla="*/ 68986 w 69946"/>
                  <a:gd name="connsiteY27" fmla="*/ 11427 h 11435"/>
                  <a:gd name="connsiteX28" fmla="*/ 68986 w 69946"/>
                  <a:gd name="connsiteY28" fmla="*/ 11427 h 11435"/>
                  <a:gd name="connsiteX29" fmla="*/ 69936 w 69946"/>
                  <a:gd name="connsiteY29" fmla="*/ 10774 h 11435"/>
                  <a:gd name="connsiteX30" fmla="*/ 69461 w 69946"/>
                  <a:gd name="connsiteY30" fmla="*/ 9883 h 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9946" h="11435">
                    <a:moveTo>
                      <a:pt x="69520" y="9942"/>
                    </a:moveTo>
                    <a:cubicBezTo>
                      <a:pt x="66789" y="8873"/>
                      <a:pt x="63998" y="7923"/>
                      <a:pt x="61208" y="7092"/>
                    </a:cubicBezTo>
                    <a:cubicBezTo>
                      <a:pt x="58417" y="6201"/>
                      <a:pt x="55567" y="5430"/>
                      <a:pt x="52717" y="4717"/>
                    </a:cubicBezTo>
                    <a:cubicBezTo>
                      <a:pt x="47016" y="3292"/>
                      <a:pt x="41257" y="2104"/>
                      <a:pt x="35438" y="1273"/>
                    </a:cubicBezTo>
                    <a:cubicBezTo>
                      <a:pt x="33953" y="1036"/>
                      <a:pt x="32529" y="857"/>
                      <a:pt x="31044" y="679"/>
                    </a:cubicBezTo>
                    <a:cubicBezTo>
                      <a:pt x="29560" y="501"/>
                      <a:pt x="28135" y="383"/>
                      <a:pt x="26650" y="264"/>
                    </a:cubicBezTo>
                    <a:cubicBezTo>
                      <a:pt x="25166" y="145"/>
                      <a:pt x="23681" y="86"/>
                      <a:pt x="22197" y="26"/>
                    </a:cubicBezTo>
                    <a:cubicBezTo>
                      <a:pt x="20713" y="26"/>
                      <a:pt x="19228" y="-33"/>
                      <a:pt x="17744" y="26"/>
                    </a:cubicBezTo>
                    <a:cubicBezTo>
                      <a:pt x="16972" y="26"/>
                      <a:pt x="16259" y="26"/>
                      <a:pt x="15487" y="86"/>
                    </a:cubicBezTo>
                    <a:lnTo>
                      <a:pt x="14359" y="86"/>
                    </a:lnTo>
                    <a:cubicBezTo>
                      <a:pt x="14003" y="204"/>
                      <a:pt x="13587" y="204"/>
                      <a:pt x="13231" y="264"/>
                    </a:cubicBezTo>
                    <a:cubicBezTo>
                      <a:pt x="11747" y="383"/>
                      <a:pt x="10262" y="561"/>
                      <a:pt x="8778" y="857"/>
                    </a:cubicBezTo>
                    <a:cubicBezTo>
                      <a:pt x="8065" y="976"/>
                      <a:pt x="7293" y="1155"/>
                      <a:pt x="6581" y="1333"/>
                    </a:cubicBezTo>
                    <a:cubicBezTo>
                      <a:pt x="6225" y="1451"/>
                      <a:pt x="5868" y="1511"/>
                      <a:pt x="5512" y="1629"/>
                    </a:cubicBezTo>
                    <a:cubicBezTo>
                      <a:pt x="5156" y="1748"/>
                      <a:pt x="4800" y="1867"/>
                      <a:pt x="4443" y="1986"/>
                    </a:cubicBezTo>
                    <a:cubicBezTo>
                      <a:pt x="3018" y="2520"/>
                      <a:pt x="1593" y="3173"/>
                      <a:pt x="346" y="4005"/>
                    </a:cubicBezTo>
                    <a:cubicBezTo>
                      <a:pt x="-10" y="4242"/>
                      <a:pt x="-129" y="4776"/>
                      <a:pt x="168" y="5133"/>
                    </a:cubicBezTo>
                    <a:cubicBezTo>
                      <a:pt x="406" y="5430"/>
                      <a:pt x="821" y="5548"/>
                      <a:pt x="1177" y="5370"/>
                    </a:cubicBezTo>
                    <a:lnTo>
                      <a:pt x="1177" y="5370"/>
                    </a:lnTo>
                    <a:cubicBezTo>
                      <a:pt x="2425" y="4776"/>
                      <a:pt x="3731" y="4301"/>
                      <a:pt x="5097" y="4005"/>
                    </a:cubicBezTo>
                    <a:cubicBezTo>
                      <a:pt x="6462" y="3708"/>
                      <a:pt x="7828" y="3470"/>
                      <a:pt x="9253" y="3351"/>
                    </a:cubicBezTo>
                    <a:cubicBezTo>
                      <a:pt x="10678" y="3233"/>
                      <a:pt x="12043" y="3114"/>
                      <a:pt x="13468" y="3114"/>
                    </a:cubicBezTo>
                    <a:cubicBezTo>
                      <a:pt x="14894" y="3114"/>
                      <a:pt x="16319" y="3114"/>
                      <a:pt x="17744" y="3114"/>
                    </a:cubicBezTo>
                    <a:cubicBezTo>
                      <a:pt x="20594" y="3233"/>
                      <a:pt x="23444" y="3470"/>
                      <a:pt x="26294" y="3767"/>
                    </a:cubicBezTo>
                    <a:cubicBezTo>
                      <a:pt x="29144" y="4064"/>
                      <a:pt x="31994" y="4480"/>
                      <a:pt x="34844" y="4895"/>
                    </a:cubicBezTo>
                    <a:cubicBezTo>
                      <a:pt x="40544" y="5786"/>
                      <a:pt x="46244" y="6855"/>
                      <a:pt x="51885" y="7983"/>
                    </a:cubicBezTo>
                    <a:cubicBezTo>
                      <a:pt x="54735" y="8517"/>
                      <a:pt x="57585" y="9111"/>
                      <a:pt x="60436" y="9705"/>
                    </a:cubicBezTo>
                    <a:cubicBezTo>
                      <a:pt x="63286" y="10298"/>
                      <a:pt x="66136" y="10833"/>
                      <a:pt x="68986" y="11427"/>
                    </a:cubicBezTo>
                    <a:lnTo>
                      <a:pt x="68986" y="11427"/>
                    </a:lnTo>
                    <a:cubicBezTo>
                      <a:pt x="69402" y="11486"/>
                      <a:pt x="69817" y="11248"/>
                      <a:pt x="69936" y="10774"/>
                    </a:cubicBezTo>
                    <a:cubicBezTo>
                      <a:pt x="69995" y="10417"/>
                      <a:pt x="69817" y="10002"/>
                      <a:pt x="69461" y="9883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3" name="Freeform: Shape 8812">
                <a:extLst>
                  <a:ext uri="{FF2B5EF4-FFF2-40B4-BE49-F238E27FC236}">
                    <a16:creationId xmlns:a16="http://schemas.microsoft.com/office/drawing/2014/main" id="{752D9CBC-14D7-8E42-400D-46A5293F984A}"/>
                  </a:ext>
                </a:extLst>
              </p:cNvPr>
              <p:cNvSpPr/>
              <p:nvPr/>
            </p:nvSpPr>
            <p:spPr>
              <a:xfrm>
                <a:off x="4207695" y="1963161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8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8"/>
                      <a:pt x="15438" y="27788"/>
                    </a:cubicBezTo>
                    <a:cubicBezTo>
                      <a:pt x="6912" y="27788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4" name="Freeform: Shape 8813">
                <a:extLst>
                  <a:ext uri="{FF2B5EF4-FFF2-40B4-BE49-F238E27FC236}">
                    <a16:creationId xmlns:a16="http://schemas.microsoft.com/office/drawing/2014/main" id="{8A588896-3F73-BAEB-9B8F-46869667B5C2}"/>
                  </a:ext>
                </a:extLst>
              </p:cNvPr>
              <p:cNvSpPr/>
              <p:nvPr/>
            </p:nvSpPr>
            <p:spPr>
              <a:xfrm>
                <a:off x="3988105" y="2073971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5" name="Freeform: Shape 8814">
                <a:extLst>
                  <a:ext uri="{FF2B5EF4-FFF2-40B4-BE49-F238E27FC236}">
                    <a16:creationId xmlns:a16="http://schemas.microsoft.com/office/drawing/2014/main" id="{60E76E57-F04D-827F-E7CA-53CFEFF25F1E}"/>
                  </a:ext>
                </a:extLst>
              </p:cNvPr>
              <p:cNvSpPr/>
              <p:nvPr/>
            </p:nvSpPr>
            <p:spPr>
              <a:xfrm>
                <a:off x="3882911" y="2255779"/>
                <a:ext cx="403935" cy="350319"/>
              </a:xfrm>
              <a:custGeom>
                <a:avLst/>
                <a:gdLst>
                  <a:gd name="connsiteX0" fmla="*/ 38832 w 46966"/>
                  <a:gd name="connsiteY0" fmla="*/ 39901 h 40732"/>
                  <a:gd name="connsiteX1" fmla="*/ 24107 w 46966"/>
                  <a:gd name="connsiteY1" fmla="*/ 33429 h 40732"/>
                  <a:gd name="connsiteX2" fmla="*/ 9797 w 46966"/>
                  <a:gd name="connsiteY2" fmla="*/ 40732 h 40732"/>
                  <a:gd name="connsiteX3" fmla="*/ 12053 w 46966"/>
                  <a:gd name="connsiteY3" fmla="*/ 26066 h 40732"/>
                  <a:gd name="connsiteX4" fmla="*/ 0 w 46966"/>
                  <a:gd name="connsiteY4" fmla="*/ 16091 h 40732"/>
                  <a:gd name="connsiteX5" fmla="*/ 16150 w 46966"/>
                  <a:gd name="connsiteY5" fmla="*/ 13478 h 40732"/>
                  <a:gd name="connsiteX6" fmla="*/ 22919 w 46966"/>
                  <a:gd name="connsiteY6" fmla="*/ 0 h 40732"/>
                  <a:gd name="connsiteX7" fmla="*/ 30638 w 46966"/>
                  <a:gd name="connsiteY7" fmla="*/ 13063 h 40732"/>
                  <a:gd name="connsiteX8" fmla="*/ 46967 w 46966"/>
                  <a:gd name="connsiteY8" fmla="*/ 14725 h 40732"/>
                  <a:gd name="connsiteX9" fmla="*/ 35567 w 46966"/>
                  <a:gd name="connsiteY9" fmla="*/ 25413 h 40732"/>
                  <a:gd name="connsiteX10" fmla="*/ 38832 w 46966"/>
                  <a:gd name="connsiteY10" fmla="*/ 39901 h 4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32">
                    <a:moveTo>
                      <a:pt x="38832" y="39901"/>
                    </a:moveTo>
                    <a:lnTo>
                      <a:pt x="24107" y="33429"/>
                    </a:lnTo>
                    <a:lnTo>
                      <a:pt x="9797" y="40732"/>
                    </a:lnTo>
                    <a:lnTo>
                      <a:pt x="12053" y="26066"/>
                    </a:lnTo>
                    <a:lnTo>
                      <a:pt x="0" y="16091"/>
                    </a:lnTo>
                    <a:lnTo>
                      <a:pt x="16150" y="13478"/>
                    </a:lnTo>
                    <a:lnTo>
                      <a:pt x="22919" y="0"/>
                    </a:lnTo>
                    <a:lnTo>
                      <a:pt x="30638" y="13063"/>
                    </a:lnTo>
                    <a:lnTo>
                      <a:pt x="46967" y="14725"/>
                    </a:lnTo>
                    <a:lnTo>
                      <a:pt x="35567" y="25413"/>
                    </a:lnTo>
                    <a:lnTo>
                      <a:pt x="38832" y="3990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6" name="Freeform: Shape 8815">
                <a:extLst>
                  <a:ext uri="{FF2B5EF4-FFF2-40B4-BE49-F238E27FC236}">
                    <a16:creationId xmlns:a16="http://schemas.microsoft.com/office/drawing/2014/main" id="{3876F307-584D-633F-A336-C921B61F1482}"/>
                  </a:ext>
                </a:extLst>
              </p:cNvPr>
              <p:cNvSpPr/>
              <p:nvPr/>
            </p:nvSpPr>
            <p:spPr>
              <a:xfrm>
                <a:off x="4191354" y="2124534"/>
                <a:ext cx="232861" cy="202217"/>
              </a:xfrm>
              <a:custGeom>
                <a:avLst/>
                <a:gdLst>
                  <a:gd name="connsiteX0" fmla="*/ 22444 w 27075"/>
                  <a:gd name="connsiteY0" fmla="*/ 23038 h 23512"/>
                  <a:gd name="connsiteX1" fmla="*/ 13894 w 27075"/>
                  <a:gd name="connsiteY1" fmla="*/ 19297 h 23512"/>
                  <a:gd name="connsiteX2" fmla="*/ 5700 w 27075"/>
                  <a:gd name="connsiteY2" fmla="*/ 23513 h 23512"/>
                  <a:gd name="connsiteX3" fmla="*/ 7006 w 27075"/>
                  <a:gd name="connsiteY3" fmla="*/ 15082 h 23512"/>
                  <a:gd name="connsiteX4" fmla="*/ 0 w 27075"/>
                  <a:gd name="connsiteY4" fmla="*/ 9263 h 23512"/>
                  <a:gd name="connsiteX5" fmla="*/ 9322 w 27075"/>
                  <a:gd name="connsiteY5" fmla="*/ 7778 h 23512"/>
                  <a:gd name="connsiteX6" fmla="*/ 13241 w 27075"/>
                  <a:gd name="connsiteY6" fmla="*/ 0 h 23512"/>
                  <a:gd name="connsiteX7" fmla="*/ 17694 w 27075"/>
                  <a:gd name="connsiteY7" fmla="*/ 7541 h 23512"/>
                  <a:gd name="connsiteX8" fmla="*/ 27076 w 27075"/>
                  <a:gd name="connsiteY8" fmla="*/ 8491 h 23512"/>
                  <a:gd name="connsiteX9" fmla="*/ 20544 w 27075"/>
                  <a:gd name="connsiteY9" fmla="*/ 14666 h 23512"/>
                  <a:gd name="connsiteX10" fmla="*/ 22444 w 27075"/>
                  <a:gd name="connsiteY10" fmla="*/ 23038 h 23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075" h="23512">
                    <a:moveTo>
                      <a:pt x="22444" y="23038"/>
                    </a:moveTo>
                    <a:lnTo>
                      <a:pt x="13894" y="19297"/>
                    </a:lnTo>
                    <a:lnTo>
                      <a:pt x="5700" y="23513"/>
                    </a:lnTo>
                    <a:lnTo>
                      <a:pt x="7006" y="15082"/>
                    </a:lnTo>
                    <a:lnTo>
                      <a:pt x="0" y="9263"/>
                    </a:lnTo>
                    <a:lnTo>
                      <a:pt x="9322" y="7778"/>
                    </a:lnTo>
                    <a:lnTo>
                      <a:pt x="13241" y="0"/>
                    </a:lnTo>
                    <a:lnTo>
                      <a:pt x="17694" y="7541"/>
                    </a:lnTo>
                    <a:lnTo>
                      <a:pt x="27076" y="8491"/>
                    </a:lnTo>
                    <a:lnTo>
                      <a:pt x="20544" y="14666"/>
                    </a:lnTo>
                    <a:lnTo>
                      <a:pt x="22444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7" name="Freeform: Shape 8816">
                <a:extLst>
                  <a:ext uri="{FF2B5EF4-FFF2-40B4-BE49-F238E27FC236}">
                    <a16:creationId xmlns:a16="http://schemas.microsoft.com/office/drawing/2014/main" id="{98573B70-5495-FF13-B31D-99C5D2BE2F2E}"/>
                  </a:ext>
                </a:extLst>
              </p:cNvPr>
              <p:cNvSpPr/>
              <p:nvPr/>
            </p:nvSpPr>
            <p:spPr>
              <a:xfrm>
                <a:off x="4305750" y="2366589"/>
                <a:ext cx="342656" cy="297210"/>
              </a:xfrm>
              <a:custGeom>
                <a:avLst/>
                <a:gdLst>
                  <a:gd name="connsiteX0" fmla="*/ 32954 w 39841"/>
                  <a:gd name="connsiteY0" fmla="*/ 33845 h 34557"/>
                  <a:gd name="connsiteX1" fmla="*/ 20426 w 39841"/>
                  <a:gd name="connsiteY1" fmla="*/ 28323 h 34557"/>
                  <a:gd name="connsiteX2" fmla="*/ 8372 w 39841"/>
                  <a:gd name="connsiteY2" fmla="*/ 34557 h 34557"/>
                  <a:gd name="connsiteX3" fmla="*/ 10272 w 39841"/>
                  <a:gd name="connsiteY3" fmla="*/ 22088 h 34557"/>
                  <a:gd name="connsiteX4" fmla="*/ 0 w 39841"/>
                  <a:gd name="connsiteY4" fmla="*/ 13597 h 34557"/>
                  <a:gd name="connsiteX5" fmla="*/ 13716 w 39841"/>
                  <a:gd name="connsiteY5" fmla="*/ 11400 h 34557"/>
                  <a:gd name="connsiteX6" fmla="*/ 19476 w 39841"/>
                  <a:gd name="connsiteY6" fmla="*/ 0 h 34557"/>
                  <a:gd name="connsiteX7" fmla="*/ 26007 w 39841"/>
                  <a:gd name="connsiteY7" fmla="*/ 11103 h 34557"/>
                  <a:gd name="connsiteX8" fmla="*/ 39842 w 39841"/>
                  <a:gd name="connsiteY8" fmla="*/ 12469 h 34557"/>
                  <a:gd name="connsiteX9" fmla="*/ 30163 w 39841"/>
                  <a:gd name="connsiteY9" fmla="*/ 21554 h 34557"/>
                  <a:gd name="connsiteX10" fmla="*/ 32954 w 39841"/>
                  <a:gd name="connsiteY10" fmla="*/ 33845 h 3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41" h="34557">
                    <a:moveTo>
                      <a:pt x="32954" y="33845"/>
                    </a:moveTo>
                    <a:lnTo>
                      <a:pt x="20426" y="28323"/>
                    </a:lnTo>
                    <a:lnTo>
                      <a:pt x="8372" y="34557"/>
                    </a:lnTo>
                    <a:lnTo>
                      <a:pt x="10272" y="22088"/>
                    </a:lnTo>
                    <a:lnTo>
                      <a:pt x="0" y="13597"/>
                    </a:lnTo>
                    <a:lnTo>
                      <a:pt x="13716" y="11400"/>
                    </a:lnTo>
                    <a:lnTo>
                      <a:pt x="19476" y="0"/>
                    </a:lnTo>
                    <a:lnTo>
                      <a:pt x="26007" y="11103"/>
                    </a:lnTo>
                    <a:lnTo>
                      <a:pt x="39842" y="12469"/>
                    </a:lnTo>
                    <a:lnTo>
                      <a:pt x="30163" y="21554"/>
                    </a:lnTo>
                    <a:lnTo>
                      <a:pt x="32954" y="33845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8" name="Freeform: Shape 8817">
                <a:extLst>
                  <a:ext uri="{FF2B5EF4-FFF2-40B4-BE49-F238E27FC236}">
                    <a16:creationId xmlns:a16="http://schemas.microsoft.com/office/drawing/2014/main" id="{7E33C605-7CAD-EDD5-F4F6-3184CD678157}"/>
                  </a:ext>
                </a:extLst>
              </p:cNvPr>
              <p:cNvSpPr/>
              <p:nvPr/>
            </p:nvSpPr>
            <p:spPr>
              <a:xfrm>
                <a:off x="4479379" y="2131173"/>
                <a:ext cx="219074" cy="190477"/>
              </a:xfrm>
              <a:custGeom>
                <a:avLst/>
                <a:gdLst>
                  <a:gd name="connsiteX0" fmla="*/ 21079 w 25472"/>
                  <a:gd name="connsiteY0" fmla="*/ 21672 h 22147"/>
                  <a:gd name="connsiteX1" fmla="*/ 13063 w 25472"/>
                  <a:gd name="connsiteY1" fmla="*/ 18169 h 22147"/>
                  <a:gd name="connsiteX2" fmla="*/ 5344 w 25472"/>
                  <a:gd name="connsiteY2" fmla="*/ 22147 h 22147"/>
                  <a:gd name="connsiteX3" fmla="*/ 6591 w 25472"/>
                  <a:gd name="connsiteY3" fmla="*/ 14191 h 22147"/>
                  <a:gd name="connsiteX4" fmla="*/ 0 w 25472"/>
                  <a:gd name="connsiteY4" fmla="*/ 8728 h 22147"/>
                  <a:gd name="connsiteX5" fmla="*/ 8788 w 25472"/>
                  <a:gd name="connsiteY5" fmla="*/ 7363 h 22147"/>
                  <a:gd name="connsiteX6" fmla="*/ 12469 w 25472"/>
                  <a:gd name="connsiteY6" fmla="*/ 0 h 22147"/>
                  <a:gd name="connsiteX7" fmla="*/ 16625 w 25472"/>
                  <a:gd name="connsiteY7" fmla="*/ 7125 h 22147"/>
                  <a:gd name="connsiteX8" fmla="*/ 25472 w 25472"/>
                  <a:gd name="connsiteY8" fmla="*/ 8016 h 22147"/>
                  <a:gd name="connsiteX9" fmla="*/ 19297 w 25472"/>
                  <a:gd name="connsiteY9" fmla="*/ 13775 h 22147"/>
                  <a:gd name="connsiteX10" fmla="*/ 21079 w 25472"/>
                  <a:gd name="connsiteY10" fmla="*/ 21672 h 2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472" h="22147">
                    <a:moveTo>
                      <a:pt x="21079" y="21672"/>
                    </a:moveTo>
                    <a:lnTo>
                      <a:pt x="13063" y="18169"/>
                    </a:lnTo>
                    <a:lnTo>
                      <a:pt x="5344" y="22147"/>
                    </a:lnTo>
                    <a:lnTo>
                      <a:pt x="6591" y="14191"/>
                    </a:lnTo>
                    <a:lnTo>
                      <a:pt x="0" y="8728"/>
                    </a:lnTo>
                    <a:lnTo>
                      <a:pt x="8788" y="7363"/>
                    </a:lnTo>
                    <a:lnTo>
                      <a:pt x="12469" y="0"/>
                    </a:lnTo>
                    <a:lnTo>
                      <a:pt x="16625" y="7125"/>
                    </a:lnTo>
                    <a:lnTo>
                      <a:pt x="25472" y="8016"/>
                    </a:lnTo>
                    <a:lnTo>
                      <a:pt x="19297" y="13775"/>
                    </a:lnTo>
                    <a:lnTo>
                      <a:pt x="21079" y="21672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19" name="Graphic 4">
                <a:extLst>
                  <a:ext uri="{FF2B5EF4-FFF2-40B4-BE49-F238E27FC236}">
                    <a16:creationId xmlns:a16="http://schemas.microsoft.com/office/drawing/2014/main" id="{0AE00176-F58C-D722-C7EA-8BD797E1E820}"/>
                  </a:ext>
                </a:extLst>
              </p:cNvPr>
              <p:cNvGrpSpPr/>
              <p:nvPr/>
            </p:nvGrpSpPr>
            <p:grpSpPr>
              <a:xfrm>
                <a:off x="4259281" y="1639994"/>
                <a:ext cx="167367" cy="362996"/>
                <a:chOff x="6967114" y="5409755"/>
                <a:chExt cx="19460" cy="42206"/>
              </a:xfrm>
              <a:solidFill>
                <a:schemeClr val="accent1"/>
              </a:solidFill>
            </p:grpSpPr>
            <p:sp>
              <p:nvSpPr>
                <p:cNvPr id="8873" name="Freeform: Shape 8872">
                  <a:extLst>
                    <a:ext uri="{FF2B5EF4-FFF2-40B4-BE49-F238E27FC236}">
                      <a16:creationId xmlns:a16="http://schemas.microsoft.com/office/drawing/2014/main" id="{229C0E64-CDCE-FBE1-2A82-04108285805C}"/>
                    </a:ext>
                  </a:extLst>
                </p:cNvPr>
                <p:cNvSpPr/>
                <p:nvPr/>
              </p:nvSpPr>
              <p:spPr>
                <a:xfrm>
                  <a:off x="6970320" y="5413604"/>
                  <a:ext cx="12000" cy="30638"/>
                </a:xfrm>
                <a:custGeom>
                  <a:avLst/>
                  <a:gdLst>
                    <a:gd name="connsiteX0" fmla="*/ 10450 w 12000"/>
                    <a:gd name="connsiteY0" fmla="*/ 1128 h 30638"/>
                    <a:gd name="connsiteX1" fmla="*/ 7659 w 12000"/>
                    <a:gd name="connsiteY1" fmla="*/ 0 h 30638"/>
                    <a:gd name="connsiteX2" fmla="*/ 7303 w 12000"/>
                    <a:gd name="connsiteY2" fmla="*/ 535 h 30638"/>
                    <a:gd name="connsiteX3" fmla="*/ 6234 w 12000"/>
                    <a:gd name="connsiteY3" fmla="*/ 238 h 30638"/>
                    <a:gd name="connsiteX4" fmla="*/ 5878 w 12000"/>
                    <a:gd name="connsiteY4" fmla="*/ 178 h 30638"/>
                    <a:gd name="connsiteX5" fmla="*/ 5522 w 12000"/>
                    <a:gd name="connsiteY5" fmla="*/ 238 h 30638"/>
                    <a:gd name="connsiteX6" fmla="*/ 4453 w 12000"/>
                    <a:gd name="connsiteY6" fmla="*/ 535 h 30638"/>
                    <a:gd name="connsiteX7" fmla="*/ 4097 w 12000"/>
                    <a:gd name="connsiteY7" fmla="*/ 0 h 30638"/>
                    <a:gd name="connsiteX8" fmla="*/ 1306 w 12000"/>
                    <a:gd name="connsiteY8" fmla="*/ 1128 h 30638"/>
                    <a:gd name="connsiteX9" fmla="*/ 0 w 12000"/>
                    <a:gd name="connsiteY9" fmla="*/ 4097 h 30638"/>
                    <a:gd name="connsiteX10" fmla="*/ 4334 w 12000"/>
                    <a:gd name="connsiteY10" fmla="*/ 16507 h 30638"/>
                    <a:gd name="connsiteX11" fmla="*/ 3088 w 12000"/>
                    <a:gd name="connsiteY11" fmla="*/ 23276 h 30638"/>
                    <a:gd name="connsiteX12" fmla="*/ 5878 w 12000"/>
                    <a:gd name="connsiteY12" fmla="*/ 30639 h 30638"/>
                    <a:gd name="connsiteX13" fmla="*/ 104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0450" y="1128"/>
                      </a:moveTo>
                      <a:cubicBezTo>
                        <a:pt x="9975" y="653"/>
                        <a:pt x="9263" y="59"/>
                        <a:pt x="7659" y="0"/>
                      </a:cubicBezTo>
                      <a:cubicBezTo>
                        <a:pt x="7541" y="178"/>
                        <a:pt x="7422" y="356"/>
                        <a:pt x="7303" y="535"/>
                      </a:cubicBezTo>
                      <a:cubicBezTo>
                        <a:pt x="6947" y="416"/>
                        <a:pt x="6650" y="356"/>
                        <a:pt x="6234" y="238"/>
                      </a:cubicBezTo>
                      <a:cubicBezTo>
                        <a:pt x="6116" y="238"/>
                        <a:pt x="5997" y="238"/>
                        <a:pt x="5878" y="178"/>
                      </a:cubicBezTo>
                      <a:cubicBezTo>
                        <a:pt x="5759" y="178"/>
                        <a:pt x="5641" y="178"/>
                        <a:pt x="5522" y="238"/>
                      </a:cubicBezTo>
                      <a:cubicBezTo>
                        <a:pt x="5166" y="297"/>
                        <a:pt x="4809" y="416"/>
                        <a:pt x="4453" y="535"/>
                      </a:cubicBezTo>
                      <a:cubicBezTo>
                        <a:pt x="4334" y="356"/>
                        <a:pt x="4216" y="178"/>
                        <a:pt x="4097" y="0"/>
                      </a:cubicBezTo>
                      <a:cubicBezTo>
                        <a:pt x="2494" y="0"/>
                        <a:pt x="1781" y="594"/>
                        <a:pt x="1306" y="1128"/>
                      </a:cubicBezTo>
                      <a:cubicBezTo>
                        <a:pt x="653" y="1841"/>
                        <a:pt x="237" y="2850"/>
                        <a:pt x="0" y="4097"/>
                      </a:cubicBezTo>
                      <a:cubicBezTo>
                        <a:pt x="2791" y="7660"/>
                        <a:pt x="4097" y="12172"/>
                        <a:pt x="4334" y="16507"/>
                      </a:cubicBezTo>
                      <a:cubicBezTo>
                        <a:pt x="4453" y="18704"/>
                        <a:pt x="3978" y="21020"/>
                        <a:pt x="3088" y="23276"/>
                      </a:cubicBezTo>
                      <a:cubicBezTo>
                        <a:pt x="3919" y="25770"/>
                        <a:pt x="4869" y="28263"/>
                        <a:pt x="5878" y="30639"/>
                      </a:cubicBezTo>
                      <a:cubicBezTo>
                        <a:pt x="10569" y="19476"/>
                        <a:pt x="14191" y="5285"/>
                        <a:pt x="104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74" name="Freeform: Shape 8873">
                  <a:extLst>
                    <a:ext uri="{FF2B5EF4-FFF2-40B4-BE49-F238E27FC236}">
                      <a16:creationId xmlns:a16="http://schemas.microsoft.com/office/drawing/2014/main" id="{7FF752FD-21E4-FA7B-EF3F-63612BB98F13}"/>
                    </a:ext>
                  </a:extLst>
                </p:cNvPr>
                <p:cNvSpPr/>
                <p:nvPr/>
              </p:nvSpPr>
              <p:spPr>
                <a:xfrm>
                  <a:off x="6967114" y="5409755"/>
                  <a:ext cx="19460" cy="42206"/>
                </a:xfrm>
                <a:custGeom>
                  <a:avLst/>
                  <a:gdLst>
                    <a:gd name="connsiteX0" fmla="*/ 17041 w 19460"/>
                    <a:gd name="connsiteY0" fmla="*/ 2543 h 42206"/>
                    <a:gd name="connsiteX1" fmla="*/ 9084 w 19460"/>
                    <a:gd name="connsiteY1" fmla="*/ 108 h 42206"/>
                    <a:gd name="connsiteX2" fmla="*/ 1128 w 19460"/>
                    <a:gd name="connsiteY2" fmla="*/ 2543 h 42206"/>
                    <a:gd name="connsiteX3" fmla="*/ 0 w 19460"/>
                    <a:gd name="connsiteY3" fmla="*/ 4205 h 42206"/>
                    <a:gd name="connsiteX4" fmla="*/ 534 w 19460"/>
                    <a:gd name="connsiteY4" fmla="*/ 5274 h 42206"/>
                    <a:gd name="connsiteX5" fmla="*/ 534 w 19460"/>
                    <a:gd name="connsiteY5" fmla="*/ 5274 h 42206"/>
                    <a:gd name="connsiteX6" fmla="*/ 3147 w 19460"/>
                    <a:gd name="connsiteY6" fmla="*/ 7946 h 42206"/>
                    <a:gd name="connsiteX7" fmla="*/ 4453 w 19460"/>
                    <a:gd name="connsiteY7" fmla="*/ 4977 h 42206"/>
                    <a:gd name="connsiteX8" fmla="*/ 7244 w 19460"/>
                    <a:gd name="connsiteY8" fmla="*/ 3849 h 42206"/>
                    <a:gd name="connsiteX9" fmla="*/ 7600 w 19460"/>
                    <a:gd name="connsiteY9" fmla="*/ 4384 h 42206"/>
                    <a:gd name="connsiteX10" fmla="*/ 8669 w 19460"/>
                    <a:gd name="connsiteY10" fmla="*/ 4087 h 42206"/>
                    <a:gd name="connsiteX11" fmla="*/ 9025 w 19460"/>
                    <a:gd name="connsiteY11" fmla="*/ 4027 h 42206"/>
                    <a:gd name="connsiteX12" fmla="*/ 9381 w 19460"/>
                    <a:gd name="connsiteY12" fmla="*/ 4087 h 42206"/>
                    <a:gd name="connsiteX13" fmla="*/ 10450 w 19460"/>
                    <a:gd name="connsiteY13" fmla="*/ 4384 h 42206"/>
                    <a:gd name="connsiteX14" fmla="*/ 10807 w 19460"/>
                    <a:gd name="connsiteY14" fmla="*/ 3849 h 42206"/>
                    <a:gd name="connsiteX15" fmla="*/ 13597 w 19460"/>
                    <a:gd name="connsiteY15" fmla="*/ 4977 h 42206"/>
                    <a:gd name="connsiteX16" fmla="*/ 9025 w 19460"/>
                    <a:gd name="connsiteY16" fmla="*/ 34547 h 42206"/>
                    <a:gd name="connsiteX17" fmla="*/ 6234 w 19460"/>
                    <a:gd name="connsiteY17" fmla="*/ 27184 h 42206"/>
                    <a:gd name="connsiteX18" fmla="*/ 3503 w 19460"/>
                    <a:gd name="connsiteY18" fmla="*/ 32172 h 42206"/>
                    <a:gd name="connsiteX19" fmla="*/ 6650 w 19460"/>
                    <a:gd name="connsiteY19" fmla="*/ 39653 h 42206"/>
                    <a:gd name="connsiteX20" fmla="*/ 6175 w 19460"/>
                    <a:gd name="connsiteY20" fmla="*/ 40544 h 42206"/>
                    <a:gd name="connsiteX21" fmla="*/ 7303 w 19460"/>
                    <a:gd name="connsiteY21" fmla="*/ 41019 h 42206"/>
                    <a:gd name="connsiteX22" fmla="*/ 7897 w 19460"/>
                    <a:gd name="connsiteY22" fmla="*/ 42206 h 42206"/>
                    <a:gd name="connsiteX23" fmla="*/ 9025 w 19460"/>
                    <a:gd name="connsiteY23" fmla="*/ 41731 h 42206"/>
                    <a:gd name="connsiteX24" fmla="*/ 10153 w 19460"/>
                    <a:gd name="connsiteY24" fmla="*/ 42206 h 42206"/>
                    <a:gd name="connsiteX25" fmla="*/ 10747 w 19460"/>
                    <a:gd name="connsiteY25" fmla="*/ 41019 h 42206"/>
                    <a:gd name="connsiteX26" fmla="*/ 11875 w 19460"/>
                    <a:gd name="connsiteY26" fmla="*/ 40544 h 42206"/>
                    <a:gd name="connsiteX27" fmla="*/ 11400 w 19460"/>
                    <a:gd name="connsiteY27" fmla="*/ 39653 h 42206"/>
                    <a:gd name="connsiteX28" fmla="*/ 16982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17041" y="2543"/>
                      </a:moveTo>
                      <a:cubicBezTo>
                        <a:pt x="15735" y="1118"/>
                        <a:pt x="13360" y="-426"/>
                        <a:pt x="9084" y="108"/>
                      </a:cubicBezTo>
                      <a:cubicBezTo>
                        <a:pt x="4869" y="-426"/>
                        <a:pt x="2434" y="1118"/>
                        <a:pt x="1128" y="2543"/>
                      </a:cubicBezTo>
                      <a:cubicBezTo>
                        <a:pt x="712" y="3018"/>
                        <a:pt x="297" y="3612"/>
                        <a:pt x="0" y="4205"/>
                      </a:cubicBezTo>
                      <a:cubicBezTo>
                        <a:pt x="178" y="4561"/>
                        <a:pt x="356" y="4918"/>
                        <a:pt x="534" y="5274"/>
                      </a:cubicBezTo>
                      <a:cubicBezTo>
                        <a:pt x="534" y="5274"/>
                        <a:pt x="534" y="5274"/>
                        <a:pt x="534" y="5274"/>
                      </a:cubicBezTo>
                      <a:cubicBezTo>
                        <a:pt x="1543" y="6105"/>
                        <a:pt x="2375" y="6996"/>
                        <a:pt x="3147" y="7946"/>
                      </a:cubicBezTo>
                      <a:cubicBezTo>
                        <a:pt x="3385" y="6699"/>
                        <a:pt x="3800" y="5690"/>
                        <a:pt x="4453" y="4977"/>
                      </a:cubicBezTo>
                      <a:cubicBezTo>
                        <a:pt x="4928" y="4502"/>
                        <a:pt x="5640" y="3908"/>
                        <a:pt x="7244" y="3849"/>
                      </a:cubicBezTo>
                      <a:cubicBezTo>
                        <a:pt x="7363" y="4027"/>
                        <a:pt x="7481" y="4205"/>
                        <a:pt x="7600" y="4384"/>
                      </a:cubicBezTo>
                      <a:cubicBezTo>
                        <a:pt x="7956" y="4265"/>
                        <a:pt x="8253" y="4205"/>
                        <a:pt x="8669" y="4087"/>
                      </a:cubicBezTo>
                      <a:cubicBezTo>
                        <a:pt x="8788" y="4087"/>
                        <a:pt x="8906" y="4087"/>
                        <a:pt x="9025" y="4027"/>
                      </a:cubicBezTo>
                      <a:cubicBezTo>
                        <a:pt x="9144" y="4027"/>
                        <a:pt x="9263" y="4027"/>
                        <a:pt x="9381" y="4087"/>
                      </a:cubicBezTo>
                      <a:cubicBezTo>
                        <a:pt x="9737" y="4146"/>
                        <a:pt x="10094" y="4265"/>
                        <a:pt x="10450" y="4384"/>
                      </a:cubicBezTo>
                      <a:cubicBezTo>
                        <a:pt x="10569" y="4205"/>
                        <a:pt x="10688" y="4027"/>
                        <a:pt x="10807" y="3849"/>
                      </a:cubicBezTo>
                      <a:cubicBezTo>
                        <a:pt x="12410" y="3849"/>
                        <a:pt x="13122" y="4443"/>
                        <a:pt x="13597" y="4977"/>
                      </a:cubicBezTo>
                      <a:cubicBezTo>
                        <a:pt x="17338" y="9193"/>
                        <a:pt x="13716" y="23384"/>
                        <a:pt x="9025" y="34547"/>
                      </a:cubicBezTo>
                      <a:cubicBezTo>
                        <a:pt x="8016" y="32172"/>
                        <a:pt x="7066" y="29678"/>
                        <a:pt x="6234" y="27184"/>
                      </a:cubicBezTo>
                      <a:cubicBezTo>
                        <a:pt x="5522" y="28965"/>
                        <a:pt x="4631" y="30628"/>
                        <a:pt x="3503" y="32172"/>
                      </a:cubicBezTo>
                      <a:cubicBezTo>
                        <a:pt x="4572" y="35022"/>
                        <a:pt x="5700" y="37634"/>
                        <a:pt x="6650" y="39653"/>
                      </a:cubicBezTo>
                      <a:cubicBezTo>
                        <a:pt x="6472" y="39950"/>
                        <a:pt x="6353" y="40247"/>
                        <a:pt x="6175" y="40544"/>
                      </a:cubicBezTo>
                      <a:lnTo>
                        <a:pt x="7303" y="41019"/>
                      </a:lnTo>
                      <a:cubicBezTo>
                        <a:pt x="7481" y="41434"/>
                        <a:pt x="7719" y="41850"/>
                        <a:pt x="7897" y="42206"/>
                      </a:cubicBezTo>
                      <a:lnTo>
                        <a:pt x="9025" y="41731"/>
                      </a:lnTo>
                      <a:lnTo>
                        <a:pt x="10153" y="42206"/>
                      </a:lnTo>
                      <a:cubicBezTo>
                        <a:pt x="10331" y="41850"/>
                        <a:pt x="10509" y="41434"/>
                        <a:pt x="10747" y="41019"/>
                      </a:cubicBezTo>
                      <a:lnTo>
                        <a:pt x="11875" y="40544"/>
                      </a:lnTo>
                      <a:cubicBezTo>
                        <a:pt x="11875" y="40544"/>
                        <a:pt x="11578" y="39950"/>
                        <a:pt x="11400" y="39653"/>
                      </a:cubicBezTo>
                      <a:cubicBezTo>
                        <a:pt x="15853" y="30093"/>
                        <a:pt x="23394" y="9668"/>
                        <a:pt x="16982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20" name="Freeform: Shape 8819">
                <a:extLst>
                  <a:ext uri="{FF2B5EF4-FFF2-40B4-BE49-F238E27FC236}">
                    <a16:creationId xmlns:a16="http://schemas.microsoft.com/office/drawing/2014/main" id="{F0D7C1A7-A235-4FDD-C318-9CF9B1F51D66}"/>
                  </a:ext>
                </a:extLst>
              </p:cNvPr>
              <p:cNvSpPr/>
              <p:nvPr/>
            </p:nvSpPr>
            <p:spPr>
              <a:xfrm>
                <a:off x="1737057" y="2818532"/>
                <a:ext cx="552545" cy="112057"/>
              </a:xfrm>
              <a:custGeom>
                <a:avLst/>
                <a:gdLst>
                  <a:gd name="connsiteX0" fmla="*/ 64246 w 64245"/>
                  <a:gd name="connsiteY0" fmla="*/ 7660 h 13029"/>
                  <a:gd name="connsiteX1" fmla="*/ 58902 w 64245"/>
                  <a:gd name="connsiteY1" fmla="*/ 831 h 13029"/>
                  <a:gd name="connsiteX2" fmla="*/ 6057 w 64245"/>
                  <a:gd name="connsiteY2" fmla="*/ 0 h 13029"/>
                  <a:gd name="connsiteX3" fmla="*/ 0 w 64245"/>
                  <a:gd name="connsiteY3" fmla="*/ 7422 h 13029"/>
                  <a:gd name="connsiteX4" fmla="*/ 64246 w 64245"/>
                  <a:gd name="connsiteY4" fmla="*/ 7660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64246" y="7660"/>
                    </a:moveTo>
                    <a:cubicBezTo>
                      <a:pt x="62761" y="5166"/>
                      <a:pt x="60980" y="2909"/>
                      <a:pt x="58902" y="831"/>
                    </a:cubicBezTo>
                    <a:cubicBezTo>
                      <a:pt x="40376" y="6234"/>
                      <a:pt x="21672" y="4275"/>
                      <a:pt x="6057" y="0"/>
                    </a:cubicBezTo>
                    <a:cubicBezTo>
                      <a:pt x="3681" y="2197"/>
                      <a:pt x="1603" y="4691"/>
                      <a:pt x="0" y="7422"/>
                    </a:cubicBezTo>
                    <a:cubicBezTo>
                      <a:pt x="18229" y="13122"/>
                      <a:pt x="41623" y="16388"/>
                      <a:pt x="64246" y="766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1" name="Freeform: Shape 8820">
                <a:extLst>
                  <a:ext uri="{FF2B5EF4-FFF2-40B4-BE49-F238E27FC236}">
                    <a16:creationId xmlns:a16="http://schemas.microsoft.com/office/drawing/2014/main" id="{3498FB1A-F29D-CB40-83E1-96472B357157}"/>
                  </a:ext>
                </a:extLst>
              </p:cNvPr>
              <p:cNvSpPr/>
              <p:nvPr/>
            </p:nvSpPr>
            <p:spPr>
              <a:xfrm>
                <a:off x="1789151" y="2734272"/>
                <a:ext cx="454489" cy="120030"/>
              </a:xfrm>
              <a:custGeom>
                <a:avLst/>
                <a:gdLst>
                  <a:gd name="connsiteX0" fmla="*/ 52845 w 52844"/>
                  <a:gd name="connsiteY0" fmla="*/ 10628 h 13956"/>
                  <a:gd name="connsiteX1" fmla="*/ 26007 w 52844"/>
                  <a:gd name="connsiteY1" fmla="*/ 0 h 13956"/>
                  <a:gd name="connsiteX2" fmla="*/ 0 w 52844"/>
                  <a:gd name="connsiteY2" fmla="*/ 9856 h 13956"/>
                  <a:gd name="connsiteX3" fmla="*/ 52845 w 52844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4" h="13956">
                    <a:moveTo>
                      <a:pt x="52845" y="10628"/>
                    </a:moveTo>
                    <a:cubicBezTo>
                      <a:pt x="46195" y="4097"/>
                      <a:pt x="36635" y="0"/>
                      <a:pt x="26007" y="0"/>
                    </a:cubicBezTo>
                    <a:cubicBezTo>
                      <a:pt x="15378" y="0"/>
                      <a:pt x="6650" y="3800"/>
                      <a:pt x="0" y="9856"/>
                    </a:cubicBezTo>
                    <a:cubicBezTo>
                      <a:pt x="15616" y="14072"/>
                      <a:pt x="34320" y="16091"/>
                      <a:pt x="52845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2" name="Freeform: Shape 8821">
                <a:extLst>
                  <a:ext uri="{FF2B5EF4-FFF2-40B4-BE49-F238E27FC236}">
                    <a16:creationId xmlns:a16="http://schemas.microsoft.com/office/drawing/2014/main" id="{4200DF38-9DBB-B499-8254-BB116C858844}"/>
                  </a:ext>
                </a:extLst>
              </p:cNvPr>
              <p:cNvSpPr/>
              <p:nvPr/>
            </p:nvSpPr>
            <p:spPr>
              <a:xfrm>
                <a:off x="1817748" y="3238309"/>
                <a:ext cx="380447" cy="61279"/>
              </a:xfrm>
              <a:custGeom>
                <a:avLst/>
                <a:gdLst>
                  <a:gd name="connsiteX0" fmla="*/ 0 w 44235"/>
                  <a:gd name="connsiteY0" fmla="*/ 0 h 7125"/>
                  <a:gd name="connsiteX1" fmla="*/ 22682 w 44235"/>
                  <a:gd name="connsiteY1" fmla="*/ 7125 h 7125"/>
                  <a:gd name="connsiteX2" fmla="*/ 44235 w 44235"/>
                  <a:gd name="connsiteY2" fmla="*/ 772 h 7125"/>
                  <a:gd name="connsiteX3" fmla="*/ 0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0" y="0"/>
                    </a:moveTo>
                    <a:cubicBezTo>
                      <a:pt x="6234" y="4453"/>
                      <a:pt x="14132" y="7125"/>
                      <a:pt x="22682" y="7125"/>
                    </a:cubicBezTo>
                    <a:cubicBezTo>
                      <a:pt x="30757" y="7125"/>
                      <a:pt x="38239" y="4750"/>
                      <a:pt x="44235" y="772"/>
                    </a:cubicBezTo>
                    <a:cubicBezTo>
                      <a:pt x="28798" y="4394"/>
                      <a:pt x="13419" y="314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3" name="Freeform: Shape 8822">
                <a:extLst>
                  <a:ext uri="{FF2B5EF4-FFF2-40B4-BE49-F238E27FC236}">
                    <a16:creationId xmlns:a16="http://schemas.microsoft.com/office/drawing/2014/main" id="{8C902313-83C5-D2F8-7957-879886C972BC}"/>
                  </a:ext>
                </a:extLst>
              </p:cNvPr>
              <p:cNvSpPr/>
              <p:nvPr/>
            </p:nvSpPr>
            <p:spPr>
              <a:xfrm>
                <a:off x="1700290" y="3035060"/>
                <a:ext cx="625572" cy="151869"/>
              </a:xfrm>
              <a:custGeom>
                <a:avLst/>
                <a:gdLst>
                  <a:gd name="connsiteX0" fmla="*/ 0 w 72736"/>
                  <a:gd name="connsiteY0" fmla="*/ 238 h 17658"/>
                  <a:gd name="connsiteX1" fmla="*/ 3207 w 72736"/>
                  <a:gd name="connsiteY1" fmla="*/ 11519 h 17658"/>
                  <a:gd name="connsiteX2" fmla="*/ 69114 w 72736"/>
                  <a:gd name="connsiteY2" fmla="*/ 12291 h 17658"/>
                  <a:gd name="connsiteX3" fmla="*/ 72736 w 72736"/>
                  <a:gd name="connsiteY3" fmla="*/ 0 h 17658"/>
                  <a:gd name="connsiteX4" fmla="*/ 0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0" y="238"/>
                    </a:moveTo>
                    <a:cubicBezTo>
                      <a:pt x="297" y="4216"/>
                      <a:pt x="1425" y="8075"/>
                      <a:pt x="3207" y="11519"/>
                    </a:cubicBezTo>
                    <a:cubicBezTo>
                      <a:pt x="21673" y="17576"/>
                      <a:pt x="45839" y="21257"/>
                      <a:pt x="69114" y="12291"/>
                    </a:cubicBezTo>
                    <a:cubicBezTo>
                      <a:pt x="71133" y="8550"/>
                      <a:pt x="72380" y="4394"/>
                      <a:pt x="72736" y="0"/>
                    </a:cubicBezTo>
                    <a:cubicBezTo>
                      <a:pt x="47086" y="11757"/>
                      <a:pt x="19891" y="7125"/>
                      <a:pt x="0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4" name="Freeform: Shape 8823">
                <a:extLst>
                  <a:ext uri="{FF2B5EF4-FFF2-40B4-BE49-F238E27FC236}">
                    <a16:creationId xmlns:a16="http://schemas.microsoft.com/office/drawing/2014/main" id="{0DEE39FF-E6AF-8DA3-F922-E2788B0EA707}"/>
                  </a:ext>
                </a:extLst>
              </p:cNvPr>
              <p:cNvSpPr/>
              <p:nvPr/>
            </p:nvSpPr>
            <p:spPr>
              <a:xfrm>
                <a:off x="1727356" y="3134131"/>
                <a:ext cx="567355" cy="129800"/>
              </a:xfrm>
              <a:custGeom>
                <a:avLst/>
                <a:gdLst>
                  <a:gd name="connsiteX0" fmla="*/ 0 w 65967"/>
                  <a:gd name="connsiteY0" fmla="*/ 0 h 15092"/>
                  <a:gd name="connsiteX1" fmla="*/ 10510 w 65967"/>
                  <a:gd name="connsiteY1" fmla="*/ 12113 h 15092"/>
                  <a:gd name="connsiteX2" fmla="*/ 54745 w 65967"/>
                  <a:gd name="connsiteY2" fmla="*/ 12885 h 15092"/>
                  <a:gd name="connsiteX3" fmla="*/ 65967 w 65967"/>
                  <a:gd name="connsiteY3" fmla="*/ 772 h 15092"/>
                  <a:gd name="connsiteX4" fmla="*/ 59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0" y="0"/>
                    </a:moveTo>
                    <a:cubicBezTo>
                      <a:pt x="2375" y="4750"/>
                      <a:pt x="5997" y="8906"/>
                      <a:pt x="10510" y="12113"/>
                    </a:cubicBezTo>
                    <a:cubicBezTo>
                      <a:pt x="23929" y="15260"/>
                      <a:pt x="39307" y="16507"/>
                      <a:pt x="54745" y="12885"/>
                    </a:cubicBezTo>
                    <a:cubicBezTo>
                      <a:pt x="59495" y="9738"/>
                      <a:pt x="63355" y="5581"/>
                      <a:pt x="65967" y="772"/>
                    </a:cubicBezTo>
                    <a:cubicBezTo>
                      <a:pt x="42632" y="9797"/>
                      <a:pt x="18466" y="6057"/>
                      <a:pt x="59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5" name="Freeform: Shape 8824">
                <a:extLst>
                  <a:ext uri="{FF2B5EF4-FFF2-40B4-BE49-F238E27FC236}">
                    <a16:creationId xmlns:a16="http://schemas.microsoft.com/office/drawing/2014/main" id="{37133103-F1AA-4CB8-9F8A-BB9E15A18EAF}"/>
                  </a:ext>
                </a:extLst>
              </p:cNvPr>
              <p:cNvSpPr/>
              <p:nvPr/>
            </p:nvSpPr>
            <p:spPr>
              <a:xfrm>
                <a:off x="1705906" y="2882374"/>
                <a:ext cx="614847" cy="138254"/>
              </a:xfrm>
              <a:custGeom>
                <a:avLst/>
                <a:gdLst>
                  <a:gd name="connsiteX0" fmla="*/ 3622 w 71489"/>
                  <a:gd name="connsiteY0" fmla="*/ 0 h 16075"/>
                  <a:gd name="connsiteX1" fmla="*/ 0 w 71489"/>
                  <a:gd name="connsiteY1" fmla="*/ 9025 h 16075"/>
                  <a:gd name="connsiteX2" fmla="*/ 71489 w 71489"/>
                  <a:gd name="connsiteY2" fmla="*/ 9500 h 16075"/>
                  <a:gd name="connsiteX3" fmla="*/ 67867 w 71489"/>
                  <a:gd name="connsiteY3" fmla="*/ 238 h 16075"/>
                  <a:gd name="connsiteX4" fmla="*/ 3622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3622" y="0"/>
                    </a:moveTo>
                    <a:cubicBezTo>
                      <a:pt x="1959" y="2791"/>
                      <a:pt x="712" y="5819"/>
                      <a:pt x="0" y="9025"/>
                    </a:cubicBezTo>
                    <a:cubicBezTo>
                      <a:pt x="19475" y="15854"/>
                      <a:pt x="46135" y="20485"/>
                      <a:pt x="71489" y="9500"/>
                    </a:cubicBezTo>
                    <a:cubicBezTo>
                      <a:pt x="70777" y="6234"/>
                      <a:pt x="69589" y="3088"/>
                      <a:pt x="67867" y="238"/>
                    </a:cubicBezTo>
                    <a:cubicBezTo>
                      <a:pt x="45245" y="8966"/>
                      <a:pt x="21851" y="5700"/>
                      <a:pt x="36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6" name="Freeform: Shape 8825">
                <a:extLst>
                  <a:ext uri="{FF2B5EF4-FFF2-40B4-BE49-F238E27FC236}">
                    <a16:creationId xmlns:a16="http://schemas.microsoft.com/office/drawing/2014/main" id="{4D240EDF-E1F0-D764-9472-5427D28C0CA8}"/>
                  </a:ext>
                </a:extLst>
              </p:cNvPr>
              <p:cNvSpPr/>
              <p:nvPr/>
            </p:nvSpPr>
            <p:spPr>
              <a:xfrm>
                <a:off x="1699275" y="2959478"/>
                <a:ext cx="627103" cy="137627"/>
              </a:xfrm>
              <a:custGeom>
                <a:avLst/>
                <a:gdLst>
                  <a:gd name="connsiteX0" fmla="*/ 772 w 72914"/>
                  <a:gd name="connsiteY0" fmla="*/ 0 h 16002"/>
                  <a:gd name="connsiteX1" fmla="*/ 0 w 72914"/>
                  <a:gd name="connsiteY1" fmla="*/ 6650 h 16002"/>
                  <a:gd name="connsiteX2" fmla="*/ 119 w 72914"/>
                  <a:gd name="connsiteY2" fmla="*/ 9025 h 16002"/>
                  <a:gd name="connsiteX3" fmla="*/ 72855 w 72914"/>
                  <a:gd name="connsiteY3" fmla="*/ 8847 h 16002"/>
                  <a:gd name="connsiteX4" fmla="*/ 72914 w 72914"/>
                  <a:gd name="connsiteY4" fmla="*/ 6710 h 16002"/>
                  <a:gd name="connsiteX5" fmla="*/ 72261 w 72914"/>
                  <a:gd name="connsiteY5" fmla="*/ 535 h 16002"/>
                  <a:gd name="connsiteX6" fmla="*/ 772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72" y="0"/>
                    </a:moveTo>
                    <a:cubicBezTo>
                      <a:pt x="297" y="2137"/>
                      <a:pt x="0" y="4394"/>
                      <a:pt x="0" y="6650"/>
                    </a:cubicBezTo>
                    <a:cubicBezTo>
                      <a:pt x="0" y="7422"/>
                      <a:pt x="0" y="8253"/>
                      <a:pt x="119" y="9025"/>
                    </a:cubicBezTo>
                    <a:cubicBezTo>
                      <a:pt x="19950" y="15913"/>
                      <a:pt x="47145" y="20544"/>
                      <a:pt x="72855" y="8847"/>
                    </a:cubicBezTo>
                    <a:cubicBezTo>
                      <a:pt x="72855" y="8135"/>
                      <a:pt x="72914" y="7422"/>
                      <a:pt x="72914" y="6710"/>
                    </a:cubicBezTo>
                    <a:cubicBezTo>
                      <a:pt x="72914" y="4632"/>
                      <a:pt x="72677" y="2553"/>
                      <a:pt x="72261" y="535"/>
                    </a:cubicBezTo>
                    <a:cubicBezTo>
                      <a:pt x="46907" y="11519"/>
                      <a:pt x="20247" y="6888"/>
                      <a:pt x="772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7" name="Freeform: Shape 8826">
                <a:extLst>
                  <a:ext uri="{FF2B5EF4-FFF2-40B4-BE49-F238E27FC236}">
                    <a16:creationId xmlns:a16="http://schemas.microsoft.com/office/drawing/2014/main" id="{6D7A40AF-66AE-7A45-1601-FBA2BD6808AE}"/>
                  </a:ext>
                </a:extLst>
              </p:cNvPr>
              <p:cNvSpPr/>
              <p:nvPr/>
            </p:nvSpPr>
            <p:spPr>
              <a:xfrm>
                <a:off x="1900477" y="2672993"/>
                <a:ext cx="224690" cy="120511"/>
              </a:xfrm>
              <a:custGeom>
                <a:avLst/>
                <a:gdLst>
                  <a:gd name="connsiteX0" fmla="*/ 13063 w 26125"/>
                  <a:gd name="connsiteY0" fmla="*/ 59 h 14012"/>
                  <a:gd name="connsiteX1" fmla="*/ 7006 w 26125"/>
                  <a:gd name="connsiteY1" fmla="*/ 831 h 14012"/>
                  <a:gd name="connsiteX2" fmla="*/ 1781 w 26125"/>
                  <a:gd name="connsiteY2" fmla="*/ 3503 h 14012"/>
                  <a:gd name="connsiteX3" fmla="*/ 0 w 26125"/>
                  <a:gd name="connsiteY3" fmla="*/ 7006 h 14012"/>
                  <a:gd name="connsiteX4" fmla="*/ 13063 w 26125"/>
                  <a:gd name="connsiteY4" fmla="*/ 14013 h 14012"/>
                  <a:gd name="connsiteX5" fmla="*/ 26125 w 26125"/>
                  <a:gd name="connsiteY5" fmla="*/ 7006 h 14012"/>
                  <a:gd name="connsiteX6" fmla="*/ 13063 w 26125"/>
                  <a:gd name="connsiteY6" fmla="*/ 0 h 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2">
                    <a:moveTo>
                      <a:pt x="13063" y="59"/>
                    </a:moveTo>
                    <a:cubicBezTo>
                      <a:pt x="10866" y="59"/>
                      <a:pt x="8788" y="356"/>
                      <a:pt x="7006" y="831"/>
                    </a:cubicBezTo>
                    <a:cubicBezTo>
                      <a:pt x="5403" y="1900"/>
                      <a:pt x="3622" y="2791"/>
                      <a:pt x="1781" y="3503"/>
                    </a:cubicBezTo>
                    <a:cubicBezTo>
                      <a:pt x="653" y="4513"/>
                      <a:pt x="0" y="5759"/>
                      <a:pt x="0" y="7006"/>
                    </a:cubicBezTo>
                    <a:cubicBezTo>
                      <a:pt x="0" y="10866"/>
                      <a:pt x="5878" y="14013"/>
                      <a:pt x="13063" y="14013"/>
                    </a:cubicBezTo>
                    <a:cubicBezTo>
                      <a:pt x="20247" y="14013"/>
                      <a:pt x="26125" y="10866"/>
                      <a:pt x="26125" y="7006"/>
                    </a:cubicBezTo>
                    <a:cubicBezTo>
                      <a:pt x="26125" y="3147"/>
                      <a:pt x="20247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28" name="Graphic 4">
                <a:extLst>
                  <a:ext uri="{FF2B5EF4-FFF2-40B4-BE49-F238E27FC236}">
                    <a16:creationId xmlns:a16="http://schemas.microsoft.com/office/drawing/2014/main" id="{29108585-B55B-C255-D70B-96BBF0194C91}"/>
                  </a:ext>
                </a:extLst>
              </p:cNvPr>
              <p:cNvGrpSpPr/>
              <p:nvPr/>
            </p:nvGrpSpPr>
            <p:grpSpPr>
              <a:xfrm>
                <a:off x="1978605" y="2434800"/>
                <a:ext cx="106768" cy="292317"/>
                <a:chOff x="6701937" y="5502168"/>
                <a:chExt cx="12414" cy="33988"/>
              </a:xfrm>
              <a:solidFill>
                <a:schemeClr val="accent1"/>
              </a:solidFill>
            </p:grpSpPr>
            <p:sp>
              <p:nvSpPr>
                <p:cNvPr id="8871" name="Freeform: Shape 8870">
                  <a:extLst>
                    <a:ext uri="{FF2B5EF4-FFF2-40B4-BE49-F238E27FC236}">
                      <a16:creationId xmlns:a16="http://schemas.microsoft.com/office/drawing/2014/main" id="{2645E696-9DDB-1EF0-B3D6-E0515E52A4B3}"/>
                    </a:ext>
                  </a:extLst>
                </p:cNvPr>
                <p:cNvSpPr/>
                <p:nvPr/>
              </p:nvSpPr>
              <p:spPr>
                <a:xfrm>
                  <a:off x="6704491" y="5505281"/>
                  <a:ext cx="6306" cy="24700"/>
                </a:xfrm>
                <a:custGeom>
                  <a:avLst/>
                  <a:gdLst>
                    <a:gd name="connsiteX0" fmla="*/ 5107 w 6306"/>
                    <a:gd name="connsiteY0" fmla="*/ 891 h 24700"/>
                    <a:gd name="connsiteX1" fmla="*/ 2850 w 6306"/>
                    <a:gd name="connsiteY1" fmla="*/ 0 h 24700"/>
                    <a:gd name="connsiteX2" fmla="*/ 2791 w 6306"/>
                    <a:gd name="connsiteY2" fmla="*/ 119 h 24700"/>
                    <a:gd name="connsiteX3" fmla="*/ 4691 w 6306"/>
                    <a:gd name="connsiteY3" fmla="*/ 8491 h 24700"/>
                    <a:gd name="connsiteX4" fmla="*/ 0 w 6306"/>
                    <a:gd name="connsiteY4" fmla="*/ 21197 h 24700"/>
                    <a:gd name="connsiteX5" fmla="*/ 1366 w 6306"/>
                    <a:gd name="connsiteY5" fmla="*/ 24701 h 24700"/>
                    <a:gd name="connsiteX6" fmla="*/ 5047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5107" y="891"/>
                      </a:moveTo>
                      <a:cubicBezTo>
                        <a:pt x="4750" y="475"/>
                        <a:pt x="4156" y="0"/>
                        <a:pt x="2850" y="0"/>
                      </a:cubicBezTo>
                      <a:cubicBezTo>
                        <a:pt x="2850" y="0"/>
                        <a:pt x="2850" y="59"/>
                        <a:pt x="2791" y="119"/>
                      </a:cubicBezTo>
                      <a:cubicBezTo>
                        <a:pt x="3978" y="2791"/>
                        <a:pt x="4572" y="5641"/>
                        <a:pt x="4691" y="8491"/>
                      </a:cubicBezTo>
                      <a:cubicBezTo>
                        <a:pt x="4928" y="12766"/>
                        <a:pt x="2909" y="17576"/>
                        <a:pt x="0" y="21197"/>
                      </a:cubicBezTo>
                      <a:cubicBezTo>
                        <a:pt x="416" y="22385"/>
                        <a:pt x="891" y="23573"/>
                        <a:pt x="1366" y="24701"/>
                      </a:cubicBezTo>
                      <a:cubicBezTo>
                        <a:pt x="5166" y="15735"/>
                        <a:pt x="8075" y="4275"/>
                        <a:pt x="5047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72" name="Freeform: Shape 8871">
                  <a:extLst>
                    <a:ext uri="{FF2B5EF4-FFF2-40B4-BE49-F238E27FC236}">
                      <a16:creationId xmlns:a16="http://schemas.microsoft.com/office/drawing/2014/main" id="{1C294595-8923-98AF-D221-35BE97B82B30}"/>
                    </a:ext>
                  </a:extLst>
                </p:cNvPr>
                <p:cNvSpPr/>
                <p:nvPr/>
              </p:nvSpPr>
              <p:spPr>
                <a:xfrm>
                  <a:off x="6701937" y="5502168"/>
                  <a:ext cx="12414" cy="33988"/>
                </a:xfrm>
                <a:custGeom>
                  <a:avLst/>
                  <a:gdLst>
                    <a:gd name="connsiteX0" fmla="*/ 10331 w 12414"/>
                    <a:gd name="connsiteY0" fmla="*/ 2044 h 33988"/>
                    <a:gd name="connsiteX1" fmla="*/ 3978 w 12414"/>
                    <a:gd name="connsiteY1" fmla="*/ 85 h 33988"/>
                    <a:gd name="connsiteX2" fmla="*/ 3563 w 12414"/>
                    <a:gd name="connsiteY2" fmla="*/ 85 h 33988"/>
                    <a:gd name="connsiteX3" fmla="*/ 5344 w 12414"/>
                    <a:gd name="connsiteY3" fmla="*/ 3291 h 33988"/>
                    <a:gd name="connsiteX4" fmla="*/ 5403 w 12414"/>
                    <a:gd name="connsiteY4" fmla="*/ 3172 h 33988"/>
                    <a:gd name="connsiteX5" fmla="*/ 7660 w 12414"/>
                    <a:gd name="connsiteY5" fmla="*/ 4063 h 33988"/>
                    <a:gd name="connsiteX6" fmla="*/ 3978 w 12414"/>
                    <a:gd name="connsiteY6" fmla="*/ 27814 h 33988"/>
                    <a:gd name="connsiteX7" fmla="*/ 2613 w 12414"/>
                    <a:gd name="connsiteY7" fmla="*/ 24310 h 33988"/>
                    <a:gd name="connsiteX8" fmla="*/ 356 w 12414"/>
                    <a:gd name="connsiteY8" fmla="*/ 26745 h 33988"/>
                    <a:gd name="connsiteX9" fmla="*/ 0 w 12414"/>
                    <a:gd name="connsiteY9" fmla="*/ 27042 h 33988"/>
                    <a:gd name="connsiteX10" fmla="*/ 2137 w 12414"/>
                    <a:gd name="connsiteY10" fmla="*/ 31970 h 33988"/>
                    <a:gd name="connsiteX11" fmla="*/ 1781 w 12414"/>
                    <a:gd name="connsiteY11" fmla="*/ 32682 h 33988"/>
                    <a:gd name="connsiteX12" fmla="*/ 2672 w 12414"/>
                    <a:gd name="connsiteY12" fmla="*/ 33039 h 33988"/>
                    <a:gd name="connsiteX13" fmla="*/ 3147 w 12414"/>
                    <a:gd name="connsiteY13" fmla="*/ 33989 h 33988"/>
                    <a:gd name="connsiteX14" fmla="*/ 4038 w 12414"/>
                    <a:gd name="connsiteY14" fmla="*/ 33633 h 33988"/>
                    <a:gd name="connsiteX15" fmla="*/ 4928 w 12414"/>
                    <a:gd name="connsiteY15" fmla="*/ 33989 h 33988"/>
                    <a:gd name="connsiteX16" fmla="*/ 5403 w 12414"/>
                    <a:gd name="connsiteY16" fmla="*/ 33039 h 33988"/>
                    <a:gd name="connsiteX17" fmla="*/ 6294 w 12414"/>
                    <a:gd name="connsiteY17" fmla="*/ 32682 h 33988"/>
                    <a:gd name="connsiteX18" fmla="*/ 5938 w 12414"/>
                    <a:gd name="connsiteY18" fmla="*/ 31970 h 33988"/>
                    <a:gd name="connsiteX19" fmla="*/ 10450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10331" y="2044"/>
                      </a:moveTo>
                      <a:cubicBezTo>
                        <a:pt x="9263" y="857"/>
                        <a:pt x="7363" y="-331"/>
                        <a:pt x="3978" y="85"/>
                      </a:cubicBezTo>
                      <a:cubicBezTo>
                        <a:pt x="3860" y="85"/>
                        <a:pt x="3681" y="85"/>
                        <a:pt x="3563" y="85"/>
                      </a:cubicBezTo>
                      <a:cubicBezTo>
                        <a:pt x="4275" y="1094"/>
                        <a:pt x="4869" y="2163"/>
                        <a:pt x="5344" y="3291"/>
                      </a:cubicBezTo>
                      <a:cubicBezTo>
                        <a:pt x="5344" y="3291"/>
                        <a:pt x="5344" y="3232"/>
                        <a:pt x="5403" y="3172"/>
                      </a:cubicBezTo>
                      <a:cubicBezTo>
                        <a:pt x="6710" y="3172"/>
                        <a:pt x="7304" y="3648"/>
                        <a:pt x="7660" y="4063"/>
                      </a:cubicBezTo>
                      <a:cubicBezTo>
                        <a:pt x="10688" y="7447"/>
                        <a:pt x="7778" y="18848"/>
                        <a:pt x="3978" y="27814"/>
                      </a:cubicBezTo>
                      <a:cubicBezTo>
                        <a:pt x="3503" y="26686"/>
                        <a:pt x="3028" y="25498"/>
                        <a:pt x="2613" y="24310"/>
                      </a:cubicBezTo>
                      <a:cubicBezTo>
                        <a:pt x="1900" y="25201"/>
                        <a:pt x="1128" y="26032"/>
                        <a:pt x="356" y="26745"/>
                      </a:cubicBezTo>
                      <a:cubicBezTo>
                        <a:pt x="238" y="26864"/>
                        <a:pt x="119" y="26923"/>
                        <a:pt x="0" y="27042"/>
                      </a:cubicBezTo>
                      <a:cubicBezTo>
                        <a:pt x="712" y="28883"/>
                        <a:pt x="1484" y="30604"/>
                        <a:pt x="2137" y="31970"/>
                      </a:cubicBezTo>
                      <a:cubicBezTo>
                        <a:pt x="2019" y="32208"/>
                        <a:pt x="1900" y="32445"/>
                        <a:pt x="1781" y="32682"/>
                      </a:cubicBezTo>
                      <a:lnTo>
                        <a:pt x="2672" y="33039"/>
                      </a:lnTo>
                      <a:cubicBezTo>
                        <a:pt x="2850" y="33395"/>
                        <a:pt x="3028" y="33692"/>
                        <a:pt x="3147" y="33989"/>
                      </a:cubicBezTo>
                      <a:lnTo>
                        <a:pt x="4038" y="33633"/>
                      </a:lnTo>
                      <a:lnTo>
                        <a:pt x="4928" y="33989"/>
                      </a:lnTo>
                      <a:cubicBezTo>
                        <a:pt x="4928" y="33989"/>
                        <a:pt x="5225" y="33395"/>
                        <a:pt x="5403" y="33039"/>
                      </a:cubicBezTo>
                      <a:lnTo>
                        <a:pt x="6294" y="32682"/>
                      </a:lnTo>
                      <a:cubicBezTo>
                        <a:pt x="6294" y="32682"/>
                        <a:pt x="6057" y="32208"/>
                        <a:pt x="5938" y="31970"/>
                      </a:cubicBezTo>
                      <a:cubicBezTo>
                        <a:pt x="9500" y="24310"/>
                        <a:pt x="15557" y="7863"/>
                        <a:pt x="10450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29" name="Freeform: Shape 8828">
                <a:extLst>
                  <a:ext uri="{FF2B5EF4-FFF2-40B4-BE49-F238E27FC236}">
                    <a16:creationId xmlns:a16="http://schemas.microsoft.com/office/drawing/2014/main" id="{7FE329F8-D4FB-EA1E-128F-F3001EB65416}"/>
                  </a:ext>
                </a:extLst>
              </p:cNvPr>
              <p:cNvSpPr/>
              <p:nvPr/>
            </p:nvSpPr>
            <p:spPr>
              <a:xfrm>
                <a:off x="3146005" y="2685248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7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7"/>
                      <a:pt x="29748" y="53677"/>
                    </a:cubicBezTo>
                    <a:cubicBezTo>
                      <a:pt x="13318" y="53677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0" name="Freeform: Shape 8829">
                <a:extLst>
                  <a:ext uri="{FF2B5EF4-FFF2-40B4-BE49-F238E27FC236}">
                    <a16:creationId xmlns:a16="http://schemas.microsoft.com/office/drawing/2014/main" id="{BD483B94-4D69-9BDC-8894-69D866B4525F}"/>
                  </a:ext>
                </a:extLst>
              </p:cNvPr>
              <p:cNvSpPr/>
              <p:nvPr/>
            </p:nvSpPr>
            <p:spPr>
              <a:xfrm>
                <a:off x="3309932" y="2636225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0 w 21375"/>
                  <a:gd name="connsiteY1" fmla="*/ 5700 h 11400"/>
                  <a:gd name="connsiteX2" fmla="*/ 10688 w 21375"/>
                  <a:gd name="connsiteY2" fmla="*/ 11401 h 11400"/>
                  <a:gd name="connsiteX3" fmla="*/ 21375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4809" y="0"/>
                      <a:pt x="0" y="2554"/>
                      <a:pt x="0" y="5700"/>
                    </a:cubicBezTo>
                    <a:cubicBezTo>
                      <a:pt x="0" y="8847"/>
                      <a:pt x="4750" y="11401"/>
                      <a:pt x="10688" y="11401"/>
                    </a:cubicBezTo>
                    <a:cubicBezTo>
                      <a:pt x="16625" y="11401"/>
                      <a:pt x="21375" y="8847"/>
                      <a:pt x="21375" y="5700"/>
                    </a:cubicBezTo>
                    <a:cubicBezTo>
                      <a:pt x="21375" y="2554"/>
                      <a:pt x="16625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31" name="Graphic 4">
                <a:extLst>
                  <a:ext uri="{FF2B5EF4-FFF2-40B4-BE49-F238E27FC236}">
                    <a16:creationId xmlns:a16="http://schemas.microsoft.com/office/drawing/2014/main" id="{6D6455CE-FB64-C233-CC9F-2F7C3C31A72E}"/>
                  </a:ext>
                </a:extLst>
              </p:cNvPr>
              <p:cNvGrpSpPr/>
              <p:nvPr/>
            </p:nvGrpSpPr>
            <p:grpSpPr>
              <a:xfrm>
                <a:off x="3371727" y="2440966"/>
                <a:ext cx="89033" cy="238159"/>
                <a:chOff x="6863917" y="5502885"/>
                <a:chExt cx="10352" cy="27691"/>
              </a:xfrm>
              <a:solidFill>
                <a:schemeClr val="accent5"/>
              </a:solidFill>
            </p:grpSpPr>
            <p:sp>
              <p:nvSpPr>
                <p:cNvPr id="8869" name="Freeform: Shape 8868">
                  <a:extLst>
                    <a:ext uri="{FF2B5EF4-FFF2-40B4-BE49-F238E27FC236}">
                      <a16:creationId xmlns:a16="http://schemas.microsoft.com/office/drawing/2014/main" id="{E481594A-A84A-894E-1291-6CDAB2955A28}"/>
                    </a:ext>
                  </a:extLst>
                </p:cNvPr>
                <p:cNvSpPr/>
                <p:nvPr/>
              </p:nvSpPr>
              <p:spPr>
                <a:xfrm>
                  <a:off x="6866411" y="5505460"/>
                  <a:ext cx="5042" cy="20128"/>
                </a:xfrm>
                <a:custGeom>
                  <a:avLst/>
                  <a:gdLst>
                    <a:gd name="connsiteX0" fmla="*/ 4038 w 5042"/>
                    <a:gd name="connsiteY0" fmla="*/ 712 h 20128"/>
                    <a:gd name="connsiteX1" fmla="*/ 2197 w 5042"/>
                    <a:gd name="connsiteY1" fmla="*/ 0 h 20128"/>
                    <a:gd name="connsiteX2" fmla="*/ 2019 w 5042"/>
                    <a:gd name="connsiteY2" fmla="*/ 237 h 20128"/>
                    <a:gd name="connsiteX3" fmla="*/ 2375 w 5042"/>
                    <a:gd name="connsiteY3" fmla="*/ 3385 h 20128"/>
                    <a:gd name="connsiteX4" fmla="*/ 1484 w 5042"/>
                    <a:gd name="connsiteY4" fmla="*/ 9263 h 20128"/>
                    <a:gd name="connsiteX5" fmla="*/ 2494 w 5042"/>
                    <a:gd name="connsiteY5" fmla="*/ 12588 h 20128"/>
                    <a:gd name="connsiteX6" fmla="*/ 0 w 5042"/>
                    <a:gd name="connsiteY6" fmla="*/ 17516 h 20128"/>
                    <a:gd name="connsiteX7" fmla="*/ 1009 w 5042"/>
                    <a:gd name="connsiteY7" fmla="*/ 20128 h 20128"/>
                    <a:gd name="connsiteX8" fmla="*/ 4038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4038" y="712"/>
                      </a:moveTo>
                      <a:cubicBezTo>
                        <a:pt x="3741" y="356"/>
                        <a:pt x="3266" y="0"/>
                        <a:pt x="2197" y="0"/>
                      </a:cubicBezTo>
                      <a:cubicBezTo>
                        <a:pt x="2197" y="59"/>
                        <a:pt x="2078" y="119"/>
                        <a:pt x="2019" y="237"/>
                      </a:cubicBezTo>
                      <a:cubicBezTo>
                        <a:pt x="2197" y="1306"/>
                        <a:pt x="2316" y="2315"/>
                        <a:pt x="2375" y="3385"/>
                      </a:cubicBezTo>
                      <a:cubicBezTo>
                        <a:pt x="2494" y="5284"/>
                        <a:pt x="2137" y="7303"/>
                        <a:pt x="1484" y="9263"/>
                      </a:cubicBezTo>
                      <a:cubicBezTo>
                        <a:pt x="2137" y="10272"/>
                        <a:pt x="2494" y="11400"/>
                        <a:pt x="2494" y="12588"/>
                      </a:cubicBezTo>
                      <a:cubicBezTo>
                        <a:pt x="2494" y="14547"/>
                        <a:pt x="1544" y="16269"/>
                        <a:pt x="0" y="17516"/>
                      </a:cubicBezTo>
                      <a:cubicBezTo>
                        <a:pt x="356" y="18407"/>
                        <a:pt x="653" y="19297"/>
                        <a:pt x="1009" y="20128"/>
                      </a:cubicBezTo>
                      <a:cubicBezTo>
                        <a:pt x="4097" y="12825"/>
                        <a:pt x="6472" y="3503"/>
                        <a:pt x="4038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70" name="Freeform: Shape 8869">
                  <a:extLst>
                    <a:ext uri="{FF2B5EF4-FFF2-40B4-BE49-F238E27FC236}">
                      <a16:creationId xmlns:a16="http://schemas.microsoft.com/office/drawing/2014/main" id="{282E36B4-67B4-1919-0386-7936CD5243A9}"/>
                    </a:ext>
                  </a:extLst>
                </p:cNvPr>
                <p:cNvSpPr/>
                <p:nvPr/>
              </p:nvSpPr>
              <p:spPr>
                <a:xfrm>
                  <a:off x="6863917" y="5502885"/>
                  <a:ext cx="10352" cy="27691"/>
                </a:xfrm>
                <a:custGeom>
                  <a:avLst/>
                  <a:gdLst>
                    <a:gd name="connsiteX0" fmla="*/ 8728 w 10352"/>
                    <a:gd name="connsiteY0" fmla="*/ 1684 h 27691"/>
                    <a:gd name="connsiteX1" fmla="*/ 3859 w 10352"/>
                    <a:gd name="connsiteY1" fmla="*/ 22 h 27691"/>
                    <a:gd name="connsiteX2" fmla="*/ 4513 w 10352"/>
                    <a:gd name="connsiteY2" fmla="*/ 2753 h 27691"/>
                    <a:gd name="connsiteX3" fmla="*/ 4691 w 10352"/>
                    <a:gd name="connsiteY3" fmla="*/ 2515 h 27691"/>
                    <a:gd name="connsiteX4" fmla="*/ 6531 w 10352"/>
                    <a:gd name="connsiteY4" fmla="*/ 3228 h 27691"/>
                    <a:gd name="connsiteX5" fmla="*/ 3503 w 10352"/>
                    <a:gd name="connsiteY5" fmla="*/ 22644 h 27691"/>
                    <a:gd name="connsiteX6" fmla="*/ 2494 w 10352"/>
                    <a:gd name="connsiteY6" fmla="*/ 20032 h 27691"/>
                    <a:gd name="connsiteX7" fmla="*/ 0 w 10352"/>
                    <a:gd name="connsiteY7" fmla="*/ 21397 h 27691"/>
                    <a:gd name="connsiteX8" fmla="*/ 1959 w 10352"/>
                    <a:gd name="connsiteY8" fmla="*/ 26028 h 27691"/>
                    <a:gd name="connsiteX9" fmla="*/ 1662 w 10352"/>
                    <a:gd name="connsiteY9" fmla="*/ 26622 h 27691"/>
                    <a:gd name="connsiteX10" fmla="*/ 2375 w 10352"/>
                    <a:gd name="connsiteY10" fmla="*/ 26919 h 27691"/>
                    <a:gd name="connsiteX11" fmla="*/ 2791 w 10352"/>
                    <a:gd name="connsiteY11" fmla="*/ 27691 h 27691"/>
                    <a:gd name="connsiteX12" fmla="*/ 3503 w 10352"/>
                    <a:gd name="connsiteY12" fmla="*/ 27394 h 27691"/>
                    <a:gd name="connsiteX13" fmla="*/ 4216 w 10352"/>
                    <a:gd name="connsiteY13" fmla="*/ 27691 h 27691"/>
                    <a:gd name="connsiteX14" fmla="*/ 4631 w 10352"/>
                    <a:gd name="connsiteY14" fmla="*/ 26919 h 27691"/>
                    <a:gd name="connsiteX15" fmla="*/ 5344 w 10352"/>
                    <a:gd name="connsiteY15" fmla="*/ 26622 h 27691"/>
                    <a:gd name="connsiteX16" fmla="*/ 5047 w 10352"/>
                    <a:gd name="connsiteY16" fmla="*/ 26028 h 27691"/>
                    <a:gd name="connsiteX17" fmla="*/ 8728 w 10352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2" h="27691">
                      <a:moveTo>
                        <a:pt x="8728" y="1684"/>
                      </a:moveTo>
                      <a:cubicBezTo>
                        <a:pt x="7897" y="793"/>
                        <a:pt x="6412" y="-157"/>
                        <a:pt x="3859" y="22"/>
                      </a:cubicBezTo>
                      <a:cubicBezTo>
                        <a:pt x="4156" y="912"/>
                        <a:pt x="4334" y="1862"/>
                        <a:pt x="4513" y="2753"/>
                      </a:cubicBezTo>
                      <a:cubicBezTo>
                        <a:pt x="4513" y="2693"/>
                        <a:pt x="4631" y="2575"/>
                        <a:pt x="4691" y="2515"/>
                      </a:cubicBezTo>
                      <a:cubicBezTo>
                        <a:pt x="5759" y="2515"/>
                        <a:pt x="6234" y="2931"/>
                        <a:pt x="6531" y="3228"/>
                      </a:cubicBezTo>
                      <a:cubicBezTo>
                        <a:pt x="9025" y="5959"/>
                        <a:pt x="6650" y="15281"/>
                        <a:pt x="3503" y="22644"/>
                      </a:cubicBezTo>
                      <a:cubicBezTo>
                        <a:pt x="3147" y="21813"/>
                        <a:pt x="2791" y="20922"/>
                        <a:pt x="2494" y="20032"/>
                      </a:cubicBezTo>
                      <a:cubicBezTo>
                        <a:pt x="1781" y="20625"/>
                        <a:pt x="950" y="21100"/>
                        <a:pt x="0" y="21397"/>
                      </a:cubicBezTo>
                      <a:cubicBezTo>
                        <a:pt x="653" y="23119"/>
                        <a:pt x="1366" y="24722"/>
                        <a:pt x="1959" y="26028"/>
                      </a:cubicBezTo>
                      <a:cubicBezTo>
                        <a:pt x="1841" y="26207"/>
                        <a:pt x="1781" y="26444"/>
                        <a:pt x="1662" y="26622"/>
                      </a:cubicBezTo>
                      <a:lnTo>
                        <a:pt x="2375" y="26919"/>
                      </a:lnTo>
                      <a:cubicBezTo>
                        <a:pt x="2375" y="26919"/>
                        <a:pt x="2613" y="27454"/>
                        <a:pt x="2791" y="27691"/>
                      </a:cubicBezTo>
                      <a:lnTo>
                        <a:pt x="3503" y="27394"/>
                      </a:lnTo>
                      <a:lnTo>
                        <a:pt x="4216" y="27691"/>
                      </a:lnTo>
                      <a:cubicBezTo>
                        <a:pt x="4216" y="27691"/>
                        <a:pt x="4453" y="27216"/>
                        <a:pt x="4631" y="26919"/>
                      </a:cubicBezTo>
                      <a:lnTo>
                        <a:pt x="5344" y="26622"/>
                      </a:lnTo>
                      <a:cubicBezTo>
                        <a:pt x="5344" y="26622"/>
                        <a:pt x="5166" y="26207"/>
                        <a:pt x="5047" y="26028"/>
                      </a:cubicBezTo>
                      <a:cubicBezTo>
                        <a:pt x="7956" y="19794"/>
                        <a:pt x="12944" y="6375"/>
                        <a:pt x="8728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32" name="Freeform: Shape 8831">
                <a:extLst>
                  <a:ext uri="{FF2B5EF4-FFF2-40B4-BE49-F238E27FC236}">
                    <a16:creationId xmlns:a16="http://schemas.microsoft.com/office/drawing/2014/main" id="{B4609323-9E04-6A88-1F74-4E96B3B08282}"/>
                  </a:ext>
                </a:extLst>
              </p:cNvPr>
              <p:cNvSpPr/>
              <p:nvPr/>
            </p:nvSpPr>
            <p:spPr>
              <a:xfrm>
                <a:off x="5939904" y="2002482"/>
                <a:ext cx="265543" cy="238993"/>
              </a:xfrm>
              <a:custGeom>
                <a:avLst/>
                <a:gdLst>
                  <a:gd name="connsiteX0" fmla="*/ 30876 w 30875"/>
                  <a:gd name="connsiteY0" fmla="*/ 13894 h 27788"/>
                  <a:gd name="connsiteX1" fmla="*/ 15438 w 30875"/>
                  <a:gd name="connsiteY1" fmla="*/ 27789 h 27788"/>
                  <a:gd name="connsiteX2" fmla="*/ 0 w 30875"/>
                  <a:gd name="connsiteY2" fmla="*/ 13894 h 27788"/>
                  <a:gd name="connsiteX3" fmla="*/ 15438 w 30875"/>
                  <a:gd name="connsiteY3" fmla="*/ 0 h 27788"/>
                  <a:gd name="connsiteX4" fmla="*/ 30876 w 30875"/>
                  <a:gd name="connsiteY4" fmla="*/ 13894 h 27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5" h="27788">
                    <a:moveTo>
                      <a:pt x="30876" y="13894"/>
                    </a:moveTo>
                    <a:cubicBezTo>
                      <a:pt x="30876" y="21568"/>
                      <a:pt x="23964" y="27789"/>
                      <a:pt x="15438" y="27789"/>
                    </a:cubicBezTo>
                    <a:cubicBezTo>
                      <a:pt x="6912" y="27789"/>
                      <a:pt x="0" y="21568"/>
                      <a:pt x="0" y="13894"/>
                    </a:cubicBezTo>
                    <a:cubicBezTo>
                      <a:pt x="0" y="6221"/>
                      <a:pt x="6912" y="0"/>
                      <a:pt x="15438" y="0"/>
                    </a:cubicBezTo>
                    <a:cubicBezTo>
                      <a:pt x="23964" y="0"/>
                      <a:pt x="30876" y="6221"/>
                      <a:pt x="30876" y="13894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3" name="Freeform: Shape 8832">
                <a:extLst>
                  <a:ext uri="{FF2B5EF4-FFF2-40B4-BE49-F238E27FC236}">
                    <a16:creationId xmlns:a16="http://schemas.microsoft.com/office/drawing/2014/main" id="{975E8039-4958-1CCC-05A6-60C801ADC4FB}"/>
                  </a:ext>
                </a:extLst>
              </p:cNvPr>
              <p:cNvSpPr/>
              <p:nvPr/>
            </p:nvSpPr>
            <p:spPr>
              <a:xfrm>
                <a:off x="5720314" y="2113292"/>
                <a:ext cx="704723" cy="636297"/>
              </a:xfrm>
              <a:custGeom>
                <a:avLst/>
                <a:gdLst>
                  <a:gd name="connsiteX0" fmla="*/ 81940 w 81939"/>
                  <a:gd name="connsiteY0" fmla="*/ 36992 h 73983"/>
                  <a:gd name="connsiteX1" fmla="*/ 40970 w 81939"/>
                  <a:gd name="connsiteY1" fmla="*/ 73983 h 73983"/>
                  <a:gd name="connsiteX2" fmla="*/ 0 w 81939"/>
                  <a:gd name="connsiteY2" fmla="*/ 36992 h 73983"/>
                  <a:gd name="connsiteX3" fmla="*/ 40970 w 81939"/>
                  <a:gd name="connsiteY3" fmla="*/ 0 h 73983"/>
                  <a:gd name="connsiteX4" fmla="*/ 81940 w 81939"/>
                  <a:gd name="connsiteY4" fmla="*/ 36992 h 7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939" h="73983">
                    <a:moveTo>
                      <a:pt x="81940" y="36992"/>
                    </a:moveTo>
                    <a:cubicBezTo>
                      <a:pt x="81940" y="57422"/>
                      <a:pt x="63597" y="73983"/>
                      <a:pt x="40970" y="73983"/>
                    </a:cubicBezTo>
                    <a:cubicBezTo>
                      <a:pt x="18343" y="73983"/>
                      <a:pt x="0" y="57422"/>
                      <a:pt x="0" y="36992"/>
                    </a:cubicBezTo>
                    <a:cubicBezTo>
                      <a:pt x="0" y="16562"/>
                      <a:pt x="18343" y="0"/>
                      <a:pt x="40970" y="0"/>
                    </a:cubicBezTo>
                    <a:cubicBezTo>
                      <a:pt x="63597" y="0"/>
                      <a:pt x="81940" y="16562"/>
                      <a:pt x="81940" y="3699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4" name="Freeform: Shape 8833">
                <a:extLst>
                  <a:ext uri="{FF2B5EF4-FFF2-40B4-BE49-F238E27FC236}">
                    <a16:creationId xmlns:a16="http://schemas.microsoft.com/office/drawing/2014/main" id="{D4C22EE0-D039-D299-D9B1-B476790770C1}"/>
                  </a:ext>
                </a:extLst>
              </p:cNvPr>
              <p:cNvSpPr/>
              <p:nvPr/>
            </p:nvSpPr>
            <p:spPr>
              <a:xfrm>
                <a:off x="6126812" y="2295091"/>
                <a:ext cx="403935" cy="350826"/>
              </a:xfrm>
              <a:custGeom>
                <a:avLst/>
                <a:gdLst>
                  <a:gd name="connsiteX0" fmla="*/ 8075 w 46966"/>
                  <a:gd name="connsiteY0" fmla="*/ 39961 h 40791"/>
                  <a:gd name="connsiteX1" fmla="*/ 22860 w 46966"/>
                  <a:gd name="connsiteY1" fmla="*/ 33489 h 40791"/>
                  <a:gd name="connsiteX2" fmla="*/ 37110 w 46966"/>
                  <a:gd name="connsiteY2" fmla="*/ 40792 h 40791"/>
                  <a:gd name="connsiteX3" fmla="*/ 34854 w 46966"/>
                  <a:gd name="connsiteY3" fmla="*/ 26066 h 40791"/>
                  <a:gd name="connsiteX4" fmla="*/ 46967 w 46966"/>
                  <a:gd name="connsiteY4" fmla="*/ 16091 h 40791"/>
                  <a:gd name="connsiteX5" fmla="*/ 30816 w 46966"/>
                  <a:gd name="connsiteY5" fmla="*/ 13479 h 40791"/>
                  <a:gd name="connsiteX6" fmla="*/ 23988 w 46966"/>
                  <a:gd name="connsiteY6" fmla="*/ 0 h 40791"/>
                  <a:gd name="connsiteX7" fmla="*/ 16269 w 46966"/>
                  <a:gd name="connsiteY7" fmla="*/ 13063 h 40791"/>
                  <a:gd name="connsiteX8" fmla="*/ 0 w 46966"/>
                  <a:gd name="connsiteY8" fmla="*/ 14726 h 40791"/>
                  <a:gd name="connsiteX9" fmla="*/ 11400 w 46966"/>
                  <a:gd name="connsiteY9" fmla="*/ 25413 h 40791"/>
                  <a:gd name="connsiteX10" fmla="*/ 8075 w 46966"/>
                  <a:gd name="connsiteY10" fmla="*/ 39961 h 4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966" h="40791">
                    <a:moveTo>
                      <a:pt x="8075" y="39961"/>
                    </a:moveTo>
                    <a:lnTo>
                      <a:pt x="22860" y="33489"/>
                    </a:lnTo>
                    <a:lnTo>
                      <a:pt x="37110" y="40792"/>
                    </a:lnTo>
                    <a:lnTo>
                      <a:pt x="34854" y="26066"/>
                    </a:lnTo>
                    <a:lnTo>
                      <a:pt x="46967" y="16091"/>
                    </a:lnTo>
                    <a:lnTo>
                      <a:pt x="30816" y="13479"/>
                    </a:lnTo>
                    <a:lnTo>
                      <a:pt x="23988" y="0"/>
                    </a:lnTo>
                    <a:lnTo>
                      <a:pt x="16269" y="13063"/>
                    </a:lnTo>
                    <a:lnTo>
                      <a:pt x="0" y="14726"/>
                    </a:lnTo>
                    <a:lnTo>
                      <a:pt x="11400" y="25413"/>
                    </a:lnTo>
                    <a:lnTo>
                      <a:pt x="8075" y="39961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5" name="Freeform: Shape 8834">
                <a:extLst>
                  <a:ext uri="{FF2B5EF4-FFF2-40B4-BE49-F238E27FC236}">
                    <a16:creationId xmlns:a16="http://schemas.microsoft.com/office/drawing/2014/main" id="{A1C6F7A2-7187-D340-C845-232737F39092}"/>
                  </a:ext>
                </a:extLst>
              </p:cNvPr>
              <p:cNvSpPr/>
              <p:nvPr/>
            </p:nvSpPr>
            <p:spPr>
              <a:xfrm>
                <a:off x="5988928" y="2163855"/>
                <a:ext cx="233377" cy="202226"/>
              </a:xfrm>
              <a:custGeom>
                <a:avLst/>
                <a:gdLst>
                  <a:gd name="connsiteX0" fmla="*/ 4691 w 27135"/>
                  <a:gd name="connsiteY0" fmla="*/ 23038 h 23513"/>
                  <a:gd name="connsiteX1" fmla="*/ 13181 w 27135"/>
                  <a:gd name="connsiteY1" fmla="*/ 19297 h 23513"/>
                  <a:gd name="connsiteX2" fmla="*/ 21435 w 27135"/>
                  <a:gd name="connsiteY2" fmla="*/ 23513 h 23513"/>
                  <a:gd name="connsiteX3" fmla="*/ 20128 w 27135"/>
                  <a:gd name="connsiteY3" fmla="*/ 15082 h 23513"/>
                  <a:gd name="connsiteX4" fmla="*/ 27135 w 27135"/>
                  <a:gd name="connsiteY4" fmla="*/ 9322 h 23513"/>
                  <a:gd name="connsiteX5" fmla="*/ 17813 w 27135"/>
                  <a:gd name="connsiteY5" fmla="*/ 7778 h 23513"/>
                  <a:gd name="connsiteX6" fmla="*/ 13894 w 27135"/>
                  <a:gd name="connsiteY6" fmla="*/ 0 h 23513"/>
                  <a:gd name="connsiteX7" fmla="*/ 9441 w 27135"/>
                  <a:gd name="connsiteY7" fmla="*/ 7541 h 23513"/>
                  <a:gd name="connsiteX8" fmla="*/ 0 w 27135"/>
                  <a:gd name="connsiteY8" fmla="*/ 8550 h 23513"/>
                  <a:gd name="connsiteX9" fmla="*/ 6591 w 27135"/>
                  <a:gd name="connsiteY9" fmla="*/ 14666 h 23513"/>
                  <a:gd name="connsiteX10" fmla="*/ 4691 w 27135"/>
                  <a:gd name="connsiteY10" fmla="*/ 23038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135" h="23513">
                    <a:moveTo>
                      <a:pt x="4691" y="23038"/>
                    </a:moveTo>
                    <a:lnTo>
                      <a:pt x="13181" y="19297"/>
                    </a:lnTo>
                    <a:lnTo>
                      <a:pt x="21435" y="23513"/>
                    </a:lnTo>
                    <a:lnTo>
                      <a:pt x="20128" y="15082"/>
                    </a:lnTo>
                    <a:lnTo>
                      <a:pt x="27135" y="9322"/>
                    </a:lnTo>
                    <a:lnTo>
                      <a:pt x="17813" y="7778"/>
                    </a:lnTo>
                    <a:lnTo>
                      <a:pt x="13894" y="0"/>
                    </a:lnTo>
                    <a:lnTo>
                      <a:pt x="9441" y="7541"/>
                    </a:lnTo>
                    <a:lnTo>
                      <a:pt x="0" y="8550"/>
                    </a:lnTo>
                    <a:lnTo>
                      <a:pt x="6591" y="14666"/>
                    </a:lnTo>
                    <a:lnTo>
                      <a:pt x="4691" y="23038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6" name="Freeform: Shape 8835">
                <a:extLst>
                  <a:ext uri="{FF2B5EF4-FFF2-40B4-BE49-F238E27FC236}">
                    <a16:creationId xmlns:a16="http://schemas.microsoft.com/office/drawing/2014/main" id="{E51D7175-30A4-22F1-3C2F-0117BD7D0F4C}"/>
                  </a:ext>
                </a:extLst>
              </p:cNvPr>
              <p:cNvSpPr/>
              <p:nvPr/>
            </p:nvSpPr>
            <p:spPr>
              <a:xfrm>
                <a:off x="5765252" y="2405910"/>
                <a:ext cx="342148" cy="297202"/>
              </a:xfrm>
              <a:custGeom>
                <a:avLst/>
                <a:gdLst>
                  <a:gd name="connsiteX0" fmla="*/ 6888 w 39782"/>
                  <a:gd name="connsiteY0" fmla="*/ 33844 h 34556"/>
                  <a:gd name="connsiteX1" fmla="*/ 19357 w 39782"/>
                  <a:gd name="connsiteY1" fmla="*/ 28382 h 34556"/>
                  <a:gd name="connsiteX2" fmla="*/ 31470 w 39782"/>
                  <a:gd name="connsiteY2" fmla="*/ 34557 h 34556"/>
                  <a:gd name="connsiteX3" fmla="*/ 29569 w 39782"/>
                  <a:gd name="connsiteY3" fmla="*/ 22147 h 34556"/>
                  <a:gd name="connsiteX4" fmla="*/ 39782 w 39782"/>
                  <a:gd name="connsiteY4" fmla="*/ 13657 h 34556"/>
                  <a:gd name="connsiteX5" fmla="*/ 26125 w 39782"/>
                  <a:gd name="connsiteY5" fmla="*/ 11460 h 34556"/>
                  <a:gd name="connsiteX6" fmla="*/ 20366 w 39782"/>
                  <a:gd name="connsiteY6" fmla="*/ 0 h 34556"/>
                  <a:gd name="connsiteX7" fmla="*/ 13835 w 39782"/>
                  <a:gd name="connsiteY7" fmla="*/ 11103 h 34556"/>
                  <a:gd name="connsiteX8" fmla="*/ 0 w 39782"/>
                  <a:gd name="connsiteY8" fmla="*/ 12528 h 34556"/>
                  <a:gd name="connsiteX9" fmla="*/ 9619 w 39782"/>
                  <a:gd name="connsiteY9" fmla="*/ 21553 h 34556"/>
                  <a:gd name="connsiteX10" fmla="*/ 6888 w 39782"/>
                  <a:gd name="connsiteY10" fmla="*/ 33844 h 34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782" h="34556">
                    <a:moveTo>
                      <a:pt x="6888" y="33844"/>
                    </a:moveTo>
                    <a:lnTo>
                      <a:pt x="19357" y="28382"/>
                    </a:lnTo>
                    <a:lnTo>
                      <a:pt x="31470" y="34557"/>
                    </a:lnTo>
                    <a:lnTo>
                      <a:pt x="29569" y="22147"/>
                    </a:lnTo>
                    <a:lnTo>
                      <a:pt x="39782" y="13657"/>
                    </a:lnTo>
                    <a:lnTo>
                      <a:pt x="26125" y="11460"/>
                    </a:lnTo>
                    <a:lnTo>
                      <a:pt x="20366" y="0"/>
                    </a:lnTo>
                    <a:lnTo>
                      <a:pt x="13835" y="11103"/>
                    </a:lnTo>
                    <a:lnTo>
                      <a:pt x="0" y="12528"/>
                    </a:lnTo>
                    <a:lnTo>
                      <a:pt x="9619" y="21553"/>
                    </a:lnTo>
                    <a:lnTo>
                      <a:pt x="6888" y="33844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7" name="Freeform: Shape 8836">
                <a:extLst>
                  <a:ext uri="{FF2B5EF4-FFF2-40B4-BE49-F238E27FC236}">
                    <a16:creationId xmlns:a16="http://schemas.microsoft.com/office/drawing/2014/main" id="{6505B42D-2F80-CD6B-3B67-5E407A591B87}"/>
                  </a:ext>
                </a:extLst>
              </p:cNvPr>
              <p:cNvSpPr/>
              <p:nvPr/>
            </p:nvSpPr>
            <p:spPr>
              <a:xfrm>
                <a:off x="5714698" y="2171002"/>
                <a:ext cx="219581" cy="189970"/>
              </a:xfrm>
              <a:custGeom>
                <a:avLst/>
                <a:gdLst>
                  <a:gd name="connsiteX0" fmla="*/ 4394 w 25531"/>
                  <a:gd name="connsiteY0" fmla="*/ 21613 h 22088"/>
                  <a:gd name="connsiteX1" fmla="*/ 12410 w 25531"/>
                  <a:gd name="connsiteY1" fmla="*/ 18110 h 22088"/>
                  <a:gd name="connsiteX2" fmla="*/ 20188 w 25531"/>
                  <a:gd name="connsiteY2" fmla="*/ 22088 h 22088"/>
                  <a:gd name="connsiteX3" fmla="*/ 18941 w 25531"/>
                  <a:gd name="connsiteY3" fmla="*/ 14132 h 22088"/>
                  <a:gd name="connsiteX4" fmla="*/ 25532 w 25531"/>
                  <a:gd name="connsiteY4" fmla="*/ 8669 h 22088"/>
                  <a:gd name="connsiteX5" fmla="*/ 16744 w 25531"/>
                  <a:gd name="connsiteY5" fmla="*/ 7303 h 22088"/>
                  <a:gd name="connsiteX6" fmla="*/ 13063 w 25531"/>
                  <a:gd name="connsiteY6" fmla="*/ 0 h 22088"/>
                  <a:gd name="connsiteX7" fmla="*/ 8847 w 25531"/>
                  <a:gd name="connsiteY7" fmla="*/ 7066 h 22088"/>
                  <a:gd name="connsiteX8" fmla="*/ 0 w 25531"/>
                  <a:gd name="connsiteY8" fmla="*/ 7957 h 22088"/>
                  <a:gd name="connsiteX9" fmla="*/ 6175 w 25531"/>
                  <a:gd name="connsiteY9" fmla="*/ 13775 h 22088"/>
                  <a:gd name="connsiteX10" fmla="*/ 4394 w 25531"/>
                  <a:gd name="connsiteY10" fmla="*/ 21613 h 22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531" h="22088">
                    <a:moveTo>
                      <a:pt x="4394" y="21613"/>
                    </a:moveTo>
                    <a:lnTo>
                      <a:pt x="12410" y="18110"/>
                    </a:lnTo>
                    <a:lnTo>
                      <a:pt x="20188" y="22088"/>
                    </a:lnTo>
                    <a:lnTo>
                      <a:pt x="18941" y="14132"/>
                    </a:lnTo>
                    <a:lnTo>
                      <a:pt x="25532" y="8669"/>
                    </a:lnTo>
                    <a:lnTo>
                      <a:pt x="16744" y="7303"/>
                    </a:lnTo>
                    <a:lnTo>
                      <a:pt x="13063" y="0"/>
                    </a:lnTo>
                    <a:lnTo>
                      <a:pt x="8847" y="7066"/>
                    </a:lnTo>
                    <a:lnTo>
                      <a:pt x="0" y="7957"/>
                    </a:lnTo>
                    <a:lnTo>
                      <a:pt x="6175" y="13775"/>
                    </a:lnTo>
                    <a:lnTo>
                      <a:pt x="4394" y="21613"/>
                    </a:ln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38" name="Graphic 4">
                <a:extLst>
                  <a:ext uri="{FF2B5EF4-FFF2-40B4-BE49-F238E27FC236}">
                    <a16:creationId xmlns:a16="http://schemas.microsoft.com/office/drawing/2014/main" id="{8A6F9FFE-D39C-1A8E-51D9-82136DA90AF2}"/>
                  </a:ext>
                </a:extLst>
              </p:cNvPr>
              <p:cNvGrpSpPr/>
              <p:nvPr/>
            </p:nvGrpSpPr>
            <p:grpSpPr>
              <a:xfrm>
                <a:off x="5987010" y="1679823"/>
                <a:ext cx="167367" cy="362996"/>
                <a:chOff x="7167999" y="5414386"/>
                <a:chExt cx="19460" cy="42206"/>
              </a:xfrm>
              <a:solidFill>
                <a:schemeClr val="accent1"/>
              </a:solidFill>
            </p:grpSpPr>
            <p:sp>
              <p:nvSpPr>
                <p:cNvPr id="8867" name="Freeform: Shape 8866">
                  <a:extLst>
                    <a:ext uri="{FF2B5EF4-FFF2-40B4-BE49-F238E27FC236}">
                      <a16:creationId xmlns:a16="http://schemas.microsoft.com/office/drawing/2014/main" id="{1CD628C0-8401-4497-D1F9-F1934C74B79E}"/>
                    </a:ext>
                  </a:extLst>
                </p:cNvPr>
                <p:cNvSpPr/>
                <p:nvPr/>
              </p:nvSpPr>
              <p:spPr>
                <a:xfrm>
                  <a:off x="7172253" y="5418235"/>
                  <a:ext cx="12000" cy="30638"/>
                </a:xfrm>
                <a:custGeom>
                  <a:avLst/>
                  <a:gdLst>
                    <a:gd name="connsiteX0" fmla="*/ 1550 w 12000"/>
                    <a:gd name="connsiteY0" fmla="*/ 1128 h 30638"/>
                    <a:gd name="connsiteX1" fmla="*/ 4341 w 12000"/>
                    <a:gd name="connsiteY1" fmla="*/ 0 h 30638"/>
                    <a:gd name="connsiteX2" fmla="*/ 4697 w 12000"/>
                    <a:gd name="connsiteY2" fmla="*/ 534 h 30638"/>
                    <a:gd name="connsiteX3" fmla="*/ 5766 w 12000"/>
                    <a:gd name="connsiteY3" fmla="*/ 237 h 30638"/>
                    <a:gd name="connsiteX4" fmla="*/ 6122 w 12000"/>
                    <a:gd name="connsiteY4" fmla="*/ 178 h 30638"/>
                    <a:gd name="connsiteX5" fmla="*/ 6478 w 12000"/>
                    <a:gd name="connsiteY5" fmla="*/ 237 h 30638"/>
                    <a:gd name="connsiteX6" fmla="*/ 7547 w 12000"/>
                    <a:gd name="connsiteY6" fmla="*/ 534 h 30638"/>
                    <a:gd name="connsiteX7" fmla="*/ 7904 w 12000"/>
                    <a:gd name="connsiteY7" fmla="*/ 0 h 30638"/>
                    <a:gd name="connsiteX8" fmla="*/ 10694 w 12000"/>
                    <a:gd name="connsiteY8" fmla="*/ 1128 h 30638"/>
                    <a:gd name="connsiteX9" fmla="*/ 12001 w 12000"/>
                    <a:gd name="connsiteY9" fmla="*/ 4097 h 30638"/>
                    <a:gd name="connsiteX10" fmla="*/ 7666 w 12000"/>
                    <a:gd name="connsiteY10" fmla="*/ 16507 h 30638"/>
                    <a:gd name="connsiteX11" fmla="*/ 8913 w 12000"/>
                    <a:gd name="connsiteY11" fmla="*/ 23276 h 30638"/>
                    <a:gd name="connsiteX12" fmla="*/ 6122 w 12000"/>
                    <a:gd name="connsiteY12" fmla="*/ 30638 h 30638"/>
                    <a:gd name="connsiteX13" fmla="*/ 1550 w 12000"/>
                    <a:gd name="connsiteY13" fmla="*/ 1069 h 30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000" h="30638">
                      <a:moveTo>
                        <a:pt x="1550" y="1128"/>
                      </a:moveTo>
                      <a:cubicBezTo>
                        <a:pt x="2025" y="653"/>
                        <a:pt x="2738" y="59"/>
                        <a:pt x="4341" y="0"/>
                      </a:cubicBezTo>
                      <a:cubicBezTo>
                        <a:pt x="4460" y="178"/>
                        <a:pt x="4579" y="356"/>
                        <a:pt x="4697" y="534"/>
                      </a:cubicBezTo>
                      <a:cubicBezTo>
                        <a:pt x="5053" y="416"/>
                        <a:pt x="5350" y="356"/>
                        <a:pt x="5766" y="237"/>
                      </a:cubicBezTo>
                      <a:cubicBezTo>
                        <a:pt x="5885" y="237"/>
                        <a:pt x="6004" y="237"/>
                        <a:pt x="6122" y="178"/>
                      </a:cubicBezTo>
                      <a:cubicBezTo>
                        <a:pt x="6241" y="178"/>
                        <a:pt x="6360" y="178"/>
                        <a:pt x="6478" y="237"/>
                      </a:cubicBezTo>
                      <a:cubicBezTo>
                        <a:pt x="6835" y="297"/>
                        <a:pt x="7191" y="416"/>
                        <a:pt x="7547" y="534"/>
                      </a:cubicBezTo>
                      <a:cubicBezTo>
                        <a:pt x="7666" y="356"/>
                        <a:pt x="7785" y="178"/>
                        <a:pt x="7904" y="0"/>
                      </a:cubicBezTo>
                      <a:cubicBezTo>
                        <a:pt x="9507" y="0"/>
                        <a:pt x="10219" y="594"/>
                        <a:pt x="10694" y="1128"/>
                      </a:cubicBezTo>
                      <a:cubicBezTo>
                        <a:pt x="11347" y="1841"/>
                        <a:pt x="11763" y="2850"/>
                        <a:pt x="12001" y="4097"/>
                      </a:cubicBezTo>
                      <a:cubicBezTo>
                        <a:pt x="9210" y="7659"/>
                        <a:pt x="7904" y="12172"/>
                        <a:pt x="7666" y="16507"/>
                      </a:cubicBezTo>
                      <a:cubicBezTo>
                        <a:pt x="7547" y="18703"/>
                        <a:pt x="8022" y="21019"/>
                        <a:pt x="8913" y="23276"/>
                      </a:cubicBezTo>
                      <a:cubicBezTo>
                        <a:pt x="8082" y="25769"/>
                        <a:pt x="7132" y="28263"/>
                        <a:pt x="6122" y="30638"/>
                      </a:cubicBezTo>
                      <a:cubicBezTo>
                        <a:pt x="1431" y="19475"/>
                        <a:pt x="-2190" y="5284"/>
                        <a:pt x="1550" y="1069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8" name="Freeform: Shape 8867">
                  <a:extLst>
                    <a:ext uri="{FF2B5EF4-FFF2-40B4-BE49-F238E27FC236}">
                      <a16:creationId xmlns:a16="http://schemas.microsoft.com/office/drawing/2014/main" id="{E915DA36-C6B6-94A8-24B2-9C57A3C03677}"/>
                    </a:ext>
                  </a:extLst>
                </p:cNvPr>
                <p:cNvSpPr/>
                <p:nvPr/>
              </p:nvSpPr>
              <p:spPr>
                <a:xfrm>
                  <a:off x="7167999" y="5414386"/>
                  <a:ext cx="19460" cy="42206"/>
                </a:xfrm>
                <a:custGeom>
                  <a:avLst/>
                  <a:gdLst>
                    <a:gd name="connsiteX0" fmla="*/ 2420 w 19460"/>
                    <a:gd name="connsiteY0" fmla="*/ 2543 h 42206"/>
                    <a:gd name="connsiteX1" fmla="*/ 10376 w 19460"/>
                    <a:gd name="connsiteY1" fmla="*/ 108 h 42206"/>
                    <a:gd name="connsiteX2" fmla="*/ 18333 w 19460"/>
                    <a:gd name="connsiteY2" fmla="*/ 2543 h 42206"/>
                    <a:gd name="connsiteX3" fmla="*/ 19461 w 19460"/>
                    <a:gd name="connsiteY3" fmla="*/ 4205 h 42206"/>
                    <a:gd name="connsiteX4" fmla="*/ 18926 w 19460"/>
                    <a:gd name="connsiteY4" fmla="*/ 5274 h 42206"/>
                    <a:gd name="connsiteX5" fmla="*/ 18926 w 19460"/>
                    <a:gd name="connsiteY5" fmla="*/ 5274 h 42206"/>
                    <a:gd name="connsiteX6" fmla="*/ 16314 w 19460"/>
                    <a:gd name="connsiteY6" fmla="*/ 7946 h 42206"/>
                    <a:gd name="connsiteX7" fmla="*/ 15008 w 19460"/>
                    <a:gd name="connsiteY7" fmla="*/ 4977 h 42206"/>
                    <a:gd name="connsiteX8" fmla="*/ 12217 w 19460"/>
                    <a:gd name="connsiteY8" fmla="*/ 3849 h 42206"/>
                    <a:gd name="connsiteX9" fmla="*/ 11861 w 19460"/>
                    <a:gd name="connsiteY9" fmla="*/ 4383 h 42206"/>
                    <a:gd name="connsiteX10" fmla="*/ 10792 w 19460"/>
                    <a:gd name="connsiteY10" fmla="*/ 4086 h 42206"/>
                    <a:gd name="connsiteX11" fmla="*/ 10436 w 19460"/>
                    <a:gd name="connsiteY11" fmla="*/ 4027 h 42206"/>
                    <a:gd name="connsiteX12" fmla="*/ 10079 w 19460"/>
                    <a:gd name="connsiteY12" fmla="*/ 4086 h 42206"/>
                    <a:gd name="connsiteX13" fmla="*/ 9011 w 19460"/>
                    <a:gd name="connsiteY13" fmla="*/ 4383 h 42206"/>
                    <a:gd name="connsiteX14" fmla="*/ 8654 w 19460"/>
                    <a:gd name="connsiteY14" fmla="*/ 3849 h 42206"/>
                    <a:gd name="connsiteX15" fmla="*/ 5864 w 19460"/>
                    <a:gd name="connsiteY15" fmla="*/ 4977 h 42206"/>
                    <a:gd name="connsiteX16" fmla="*/ 10436 w 19460"/>
                    <a:gd name="connsiteY16" fmla="*/ 34547 h 42206"/>
                    <a:gd name="connsiteX17" fmla="*/ 13226 w 19460"/>
                    <a:gd name="connsiteY17" fmla="*/ 27184 h 42206"/>
                    <a:gd name="connsiteX18" fmla="*/ 15958 w 19460"/>
                    <a:gd name="connsiteY18" fmla="*/ 32171 h 42206"/>
                    <a:gd name="connsiteX19" fmla="*/ 12811 w 19460"/>
                    <a:gd name="connsiteY19" fmla="*/ 39653 h 42206"/>
                    <a:gd name="connsiteX20" fmla="*/ 13286 w 19460"/>
                    <a:gd name="connsiteY20" fmla="*/ 40544 h 42206"/>
                    <a:gd name="connsiteX21" fmla="*/ 12158 w 19460"/>
                    <a:gd name="connsiteY21" fmla="*/ 41019 h 42206"/>
                    <a:gd name="connsiteX22" fmla="*/ 11564 w 19460"/>
                    <a:gd name="connsiteY22" fmla="*/ 42206 h 42206"/>
                    <a:gd name="connsiteX23" fmla="*/ 10436 w 19460"/>
                    <a:gd name="connsiteY23" fmla="*/ 41731 h 42206"/>
                    <a:gd name="connsiteX24" fmla="*/ 9307 w 19460"/>
                    <a:gd name="connsiteY24" fmla="*/ 42206 h 42206"/>
                    <a:gd name="connsiteX25" fmla="*/ 8714 w 19460"/>
                    <a:gd name="connsiteY25" fmla="*/ 41019 h 42206"/>
                    <a:gd name="connsiteX26" fmla="*/ 7586 w 19460"/>
                    <a:gd name="connsiteY26" fmla="*/ 40544 h 42206"/>
                    <a:gd name="connsiteX27" fmla="*/ 8061 w 19460"/>
                    <a:gd name="connsiteY27" fmla="*/ 39653 h 42206"/>
                    <a:gd name="connsiteX28" fmla="*/ 2479 w 19460"/>
                    <a:gd name="connsiteY28" fmla="*/ 2543 h 42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460" h="42206">
                      <a:moveTo>
                        <a:pt x="2420" y="2543"/>
                      </a:moveTo>
                      <a:cubicBezTo>
                        <a:pt x="3726" y="1118"/>
                        <a:pt x="6101" y="-426"/>
                        <a:pt x="10376" y="108"/>
                      </a:cubicBezTo>
                      <a:cubicBezTo>
                        <a:pt x="14592" y="-426"/>
                        <a:pt x="17026" y="1118"/>
                        <a:pt x="18333" y="2543"/>
                      </a:cubicBezTo>
                      <a:cubicBezTo>
                        <a:pt x="18748" y="3018"/>
                        <a:pt x="19164" y="3611"/>
                        <a:pt x="19461" y="4205"/>
                      </a:cubicBezTo>
                      <a:cubicBezTo>
                        <a:pt x="19283" y="4562"/>
                        <a:pt x="19105" y="4918"/>
                        <a:pt x="18926" y="5274"/>
                      </a:cubicBezTo>
                      <a:cubicBezTo>
                        <a:pt x="18926" y="5274"/>
                        <a:pt x="18926" y="5274"/>
                        <a:pt x="18926" y="5274"/>
                      </a:cubicBezTo>
                      <a:cubicBezTo>
                        <a:pt x="17917" y="6105"/>
                        <a:pt x="17086" y="6996"/>
                        <a:pt x="16314" y="7946"/>
                      </a:cubicBezTo>
                      <a:cubicBezTo>
                        <a:pt x="16076" y="6699"/>
                        <a:pt x="15661" y="5690"/>
                        <a:pt x="15008" y="4977"/>
                      </a:cubicBezTo>
                      <a:cubicBezTo>
                        <a:pt x="14533" y="4502"/>
                        <a:pt x="13820" y="3909"/>
                        <a:pt x="12217" y="3849"/>
                      </a:cubicBezTo>
                      <a:cubicBezTo>
                        <a:pt x="12098" y="4027"/>
                        <a:pt x="11979" y="4205"/>
                        <a:pt x="11861" y="4383"/>
                      </a:cubicBezTo>
                      <a:cubicBezTo>
                        <a:pt x="11504" y="4265"/>
                        <a:pt x="11207" y="4205"/>
                        <a:pt x="10792" y="4086"/>
                      </a:cubicBezTo>
                      <a:cubicBezTo>
                        <a:pt x="10673" y="4086"/>
                        <a:pt x="10554" y="4086"/>
                        <a:pt x="10436" y="4027"/>
                      </a:cubicBezTo>
                      <a:cubicBezTo>
                        <a:pt x="10317" y="4027"/>
                        <a:pt x="10198" y="4027"/>
                        <a:pt x="10079" y="4086"/>
                      </a:cubicBezTo>
                      <a:cubicBezTo>
                        <a:pt x="9723" y="4146"/>
                        <a:pt x="9367" y="4265"/>
                        <a:pt x="9011" y="4383"/>
                      </a:cubicBezTo>
                      <a:cubicBezTo>
                        <a:pt x="8892" y="4205"/>
                        <a:pt x="8773" y="4027"/>
                        <a:pt x="8654" y="3849"/>
                      </a:cubicBezTo>
                      <a:cubicBezTo>
                        <a:pt x="7051" y="3849"/>
                        <a:pt x="6339" y="4443"/>
                        <a:pt x="5864" y="4977"/>
                      </a:cubicBezTo>
                      <a:cubicBezTo>
                        <a:pt x="2123" y="9193"/>
                        <a:pt x="5685" y="23384"/>
                        <a:pt x="10436" y="34547"/>
                      </a:cubicBezTo>
                      <a:cubicBezTo>
                        <a:pt x="11445" y="32171"/>
                        <a:pt x="12395" y="29678"/>
                        <a:pt x="13226" y="27184"/>
                      </a:cubicBezTo>
                      <a:cubicBezTo>
                        <a:pt x="13939" y="28965"/>
                        <a:pt x="14829" y="30628"/>
                        <a:pt x="15958" y="32171"/>
                      </a:cubicBezTo>
                      <a:cubicBezTo>
                        <a:pt x="14889" y="35022"/>
                        <a:pt x="13761" y="37634"/>
                        <a:pt x="12811" y="39653"/>
                      </a:cubicBezTo>
                      <a:cubicBezTo>
                        <a:pt x="12989" y="39950"/>
                        <a:pt x="13108" y="40247"/>
                        <a:pt x="13286" y="40544"/>
                      </a:cubicBezTo>
                      <a:lnTo>
                        <a:pt x="12158" y="41019"/>
                      </a:lnTo>
                      <a:cubicBezTo>
                        <a:pt x="11979" y="41434"/>
                        <a:pt x="11742" y="41850"/>
                        <a:pt x="11564" y="42206"/>
                      </a:cubicBezTo>
                      <a:lnTo>
                        <a:pt x="10436" y="41731"/>
                      </a:lnTo>
                      <a:lnTo>
                        <a:pt x="9307" y="42206"/>
                      </a:lnTo>
                      <a:cubicBezTo>
                        <a:pt x="9129" y="41850"/>
                        <a:pt x="8951" y="41434"/>
                        <a:pt x="8714" y="41019"/>
                      </a:cubicBezTo>
                      <a:lnTo>
                        <a:pt x="7586" y="40544"/>
                      </a:lnTo>
                      <a:cubicBezTo>
                        <a:pt x="7586" y="40544"/>
                        <a:pt x="7882" y="39950"/>
                        <a:pt x="8061" y="39653"/>
                      </a:cubicBezTo>
                      <a:cubicBezTo>
                        <a:pt x="3607" y="30093"/>
                        <a:pt x="-3934" y="9668"/>
                        <a:pt x="2479" y="2543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39" name="Freeform: Shape 8838">
                <a:extLst>
                  <a:ext uri="{FF2B5EF4-FFF2-40B4-BE49-F238E27FC236}">
                    <a16:creationId xmlns:a16="http://schemas.microsoft.com/office/drawing/2014/main" id="{D15621C1-6478-9830-E497-06584AF8698C}"/>
                  </a:ext>
                </a:extLst>
              </p:cNvPr>
              <p:cNvSpPr/>
              <p:nvPr/>
            </p:nvSpPr>
            <p:spPr>
              <a:xfrm>
                <a:off x="8124057" y="2857862"/>
                <a:ext cx="552545" cy="112057"/>
              </a:xfrm>
              <a:custGeom>
                <a:avLst/>
                <a:gdLst>
                  <a:gd name="connsiteX0" fmla="*/ 0 w 64245"/>
                  <a:gd name="connsiteY0" fmla="*/ 7659 h 13029"/>
                  <a:gd name="connsiteX1" fmla="*/ 5344 w 64245"/>
                  <a:gd name="connsiteY1" fmla="*/ 831 h 13029"/>
                  <a:gd name="connsiteX2" fmla="*/ 58189 w 64245"/>
                  <a:gd name="connsiteY2" fmla="*/ 0 h 13029"/>
                  <a:gd name="connsiteX3" fmla="*/ 64246 w 64245"/>
                  <a:gd name="connsiteY3" fmla="*/ 7422 h 13029"/>
                  <a:gd name="connsiteX4" fmla="*/ 0 w 64245"/>
                  <a:gd name="connsiteY4" fmla="*/ 7659 h 13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45" h="13029">
                    <a:moveTo>
                      <a:pt x="0" y="7659"/>
                    </a:moveTo>
                    <a:cubicBezTo>
                      <a:pt x="1484" y="5166"/>
                      <a:pt x="3266" y="2909"/>
                      <a:pt x="5344" y="831"/>
                    </a:cubicBezTo>
                    <a:cubicBezTo>
                      <a:pt x="23869" y="6234"/>
                      <a:pt x="42573" y="4275"/>
                      <a:pt x="58189" y="0"/>
                    </a:cubicBezTo>
                    <a:cubicBezTo>
                      <a:pt x="60564" y="2197"/>
                      <a:pt x="62642" y="4691"/>
                      <a:pt x="64246" y="7422"/>
                    </a:cubicBezTo>
                    <a:cubicBezTo>
                      <a:pt x="46017" y="13122"/>
                      <a:pt x="22622" y="16388"/>
                      <a:pt x="0" y="76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0" name="Freeform: Shape 8839">
                <a:extLst>
                  <a:ext uri="{FF2B5EF4-FFF2-40B4-BE49-F238E27FC236}">
                    <a16:creationId xmlns:a16="http://schemas.microsoft.com/office/drawing/2014/main" id="{B9488F20-5F93-2E9D-215A-6A1E53C524FB}"/>
                  </a:ext>
                </a:extLst>
              </p:cNvPr>
              <p:cNvSpPr/>
              <p:nvPr/>
            </p:nvSpPr>
            <p:spPr>
              <a:xfrm>
                <a:off x="8170010" y="2773593"/>
                <a:ext cx="454498" cy="120030"/>
              </a:xfrm>
              <a:custGeom>
                <a:avLst/>
                <a:gdLst>
                  <a:gd name="connsiteX0" fmla="*/ 0 w 52845"/>
                  <a:gd name="connsiteY0" fmla="*/ 10629 h 13956"/>
                  <a:gd name="connsiteX1" fmla="*/ 26838 w 52845"/>
                  <a:gd name="connsiteY1" fmla="*/ 0 h 13956"/>
                  <a:gd name="connsiteX2" fmla="*/ 52845 w 52845"/>
                  <a:gd name="connsiteY2" fmla="*/ 9857 h 13956"/>
                  <a:gd name="connsiteX3" fmla="*/ 0 w 52845"/>
                  <a:gd name="connsiteY3" fmla="*/ 10688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45" h="13956">
                    <a:moveTo>
                      <a:pt x="0" y="10629"/>
                    </a:moveTo>
                    <a:cubicBezTo>
                      <a:pt x="6650" y="4097"/>
                      <a:pt x="16210" y="0"/>
                      <a:pt x="26838" y="0"/>
                    </a:cubicBezTo>
                    <a:cubicBezTo>
                      <a:pt x="37467" y="0"/>
                      <a:pt x="46195" y="3800"/>
                      <a:pt x="52845" y="9857"/>
                    </a:cubicBezTo>
                    <a:cubicBezTo>
                      <a:pt x="37229" y="14072"/>
                      <a:pt x="18525" y="16091"/>
                      <a:pt x="0" y="106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1" name="Freeform: Shape 8840">
                <a:extLst>
                  <a:ext uri="{FF2B5EF4-FFF2-40B4-BE49-F238E27FC236}">
                    <a16:creationId xmlns:a16="http://schemas.microsoft.com/office/drawing/2014/main" id="{8FB59816-89BA-B86D-475F-35265B432572}"/>
                  </a:ext>
                </a:extLst>
              </p:cNvPr>
              <p:cNvSpPr/>
              <p:nvPr/>
            </p:nvSpPr>
            <p:spPr>
              <a:xfrm>
                <a:off x="8215464" y="3277630"/>
                <a:ext cx="380447" cy="61279"/>
              </a:xfrm>
              <a:custGeom>
                <a:avLst/>
                <a:gdLst>
                  <a:gd name="connsiteX0" fmla="*/ 44236 w 44235"/>
                  <a:gd name="connsiteY0" fmla="*/ 0 h 7125"/>
                  <a:gd name="connsiteX1" fmla="*/ 21554 w 44235"/>
                  <a:gd name="connsiteY1" fmla="*/ 7125 h 7125"/>
                  <a:gd name="connsiteX2" fmla="*/ 0 w 44235"/>
                  <a:gd name="connsiteY2" fmla="*/ 772 h 7125"/>
                  <a:gd name="connsiteX3" fmla="*/ 44236 w 44235"/>
                  <a:gd name="connsiteY3" fmla="*/ 0 h 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5" h="7125">
                    <a:moveTo>
                      <a:pt x="44236" y="0"/>
                    </a:moveTo>
                    <a:cubicBezTo>
                      <a:pt x="38001" y="4453"/>
                      <a:pt x="30104" y="7125"/>
                      <a:pt x="21554" y="7125"/>
                    </a:cubicBezTo>
                    <a:cubicBezTo>
                      <a:pt x="13479" y="7125"/>
                      <a:pt x="5997" y="4750"/>
                      <a:pt x="0" y="772"/>
                    </a:cubicBezTo>
                    <a:cubicBezTo>
                      <a:pt x="15438" y="4394"/>
                      <a:pt x="30816" y="3147"/>
                      <a:pt x="44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2" name="Freeform: Shape 8841">
                <a:extLst>
                  <a:ext uri="{FF2B5EF4-FFF2-40B4-BE49-F238E27FC236}">
                    <a16:creationId xmlns:a16="http://schemas.microsoft.com/office/drawing/2014/main" id="{FAC315C1-E198-CFCB-BEFE-9B7524C05706}"/>
                  </a:ext>
                </a:extLst>
              </p:cNvPr>
              <p:cNvSpPr/>
              <p:nvPr/>
            </p:nvSpPr>
            <p:spPr>
              <a:xfrm>
                <a:off x="8087797" y="3074381"/>
                <a:ext cx="625572" cy="151869"/>
              </a:xfrm>
              <a:custGeom>
                <a:avLst/>
                <a:gdLst>
                  <a:gd name="connsiteX0" fmla="*/ 72736 w 72736"/>
                  <a:gd name="connsiteY0" fmla="*/ 237 h 17658"/>
                  <a:gd name="connsiteX1" fmla="*/ 69530 w 72736"/>
                  <a:gd name="connsiteY1" fmla="*/ 11519 h 17658"/>
                  <a:gd name="connsiteX2" fmla="*/ 3622 w 72736"/>
                  <a:gd name="connsiteY2" fmla="*/ 12291 h 17658"/>
                  <a:gd name="connsiteX3" fmla="*/ 0 w 72736"/>
                  <a:gd name="connsiteY3" fmla="*/ 0 h 17658"/>
                  <a:gd name="connsiteX4" fmla="*/ 72736 w 72736"/>
                  <a:gd name="connsiteY4" fmla="*/ 178 h 1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36" h="17658">
                    <a:moveTo>
                      <a:pt x="72736" y="237"/>
                    </a:moveTo>
                    <a:cubicBezTo>
                      <a:pt x="72440" y="4216"/>
                      <a:pt x="71311" y="8075"/>
                      <a:pt x="69530" y="11519"/>
                    </a:cubicBezTo>
                    <a:cubicBezTo>
                      <a:pt x="51064" y="17576"/>
                      <a:pt x="26898" y="21257"/>
                      <a:pt x="3622" y="12291"/>
                    </a:cubicBezTo>
                    <a:cubicBezTo>
                      <a:pt x="1603" y="8550"/>
                      <a:pt x="356" y="4394"/>
                      <a:pt x="0" y="0"/>
                    </a:cubicBezTo>
                    <a:cubicBezTo>
                      <a:pt x="25651" y="11756"/>
                      <a:pt x="52845" y="7125"/>
                      <a:pt x="72736" y="17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3" name="Freeform: Shape 8842">
                <a:extLst>
                  <a:ext uri="{FF2B5EF4-FFF2-40B4-BE49-F238E27FC236}">
                    <a16:creationId xmlns:a16="http://schemas.microsoft.com/office/drawing/2014/main" id="{D766D4D6-3624-95A0-C608-D96BB5AE4DB6}"/>
                  </a:ext>
                </a:extLst>
              </p:cNvPr>
              <p:cNvSpPr/>
              <p:nvPr/>
            </p:nvSpPr>
            <p:spPr>
              <a:xfrm>
                <a:off x="8118441" y="3173452"/>
                <a:ext cx="567355" cy="129800"/>
              </a:xfrm>
              <a:custGeom>
                <a:avLst/>
                <a:gdLst>
                  <a:gd name="connsiteX0" fmla="*/ 65967 w 65967"/>
                  <a:gd name="connsiteY0" fmla="*/ 0 h 15092"/>
                  <a:gd name="connsiteX1" fmla="*/ 55458 w 65967"/>
                  <a:gd name="connsiteY1" fmla="*/ 12113 h 15092"/>
                  <a:gd name="connsiteX2" fmla="*/ 11222 w 65967"/>
                  <a:gd name="connsiteY2" fmla="*/ 12885 h 15092"/>
                  <a:gd name="connsiteX3" fmla="*/ 0 w 65967"/>
                  <a:gd name="connsiteY3" fmla="*/ 772 h 15092"/>
                  <a:gd name="connsiteX4" fmla="*/ 65908 w 65967"/>
                  <a:gd name="connsiteY4" fmla="*/ 0 h 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67" h="15092">
                    <a:moveTo>
                      <a:pt x="65967" y="0"/>
                    </a:moveTo>
                    <a:cubicBezTo>
                      <a:pt x="63592" y="4750"/>
                      <a:pt x="59970" y="8906"/>
                      <a:pt x="55458" y="12113"/>
                    </a:cubicBezTo>
                    <a:cubicBezTo>
                      <a:pt x="42038" y="15260"/>
                      <a:pt x="26660" y="16507"/>
                      <a:pt x="11222" y="12885"/>
                    </a:cubicBezTo>
                    <a:cubicBezTo>
                      <a:pt x="6472" y="9738"/>
                      <a:pt x="2612" y="5581"/>
                      <a:pt x="0" y="772"/>
                    </a:cubicBezTo>
                    <a:cubicBezTo>
                      <a:pt x="23335" y="9797"/>
                      <a:pt x="47501" y="6057"/>
                      <a:pt x="65908" y="0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4" name="Freeform: Shape 8843">
                <a:extLst>
                  <a:ext uri="{FF2B5EF4-FFF2-40B4-BE49-F238E27FC236}">
                    <a16:creationId xmlns:a16="http://schemas.microsoft.com/office/drawing/2014/main" id="{A78676C2-B11A-9E27-E58A-241DCADFED55}"/>
                  </a:ext>
                </a:extLst>
              </p:cNvPr>
              <p:cNvSpPr/>
              <p:nvPr/>
            </p:nvSpPr>
            <p:spPr>
              <a:xfrm>
                <a:off x="8092906" y="2921695"/>
                <a:ext cx="614847" cy="138254"/>
              </a:xfrm>
              <a:custGeom>
                <a:avLst/>
                <a:gdLst>
                  <a:gd name="connsiteX0" fmla="*/ 67867 w 71489"/>
                  <a:gd name="connsiteY0" fmla="*/ 0 h 16075"/>
                  <a:gd name="connsiteX1" fmla="*/ 71489 w 71489"/>
                  <a:gd name="connsiteY1" fmla="*/ 9025 h 16075"/>
                  <a:gd name="connsiteX2" fmla="*/ 0 w 71489"/>
                  <a:gd name="connsiteY2" fmla="*/ 9500 h 16075"/>
                  <a:gd name="connsiteX3" fmla="*/ 3622 w 71489"/>
                  <a:gd name="connsiteY3" fmla="*/ 237 h 16075"/>
                  <a:gd name="connsiteX4" fmla="*/ 67867 w 71489"/>
                  <a:gd name="connsiteY4" fmla="*/ 0 h 1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89" h="16075">
                    <a:moveTo>
                      <a:pt x="67867" y="0"/>
                    </a:moveTo>
                    <a:cubicBezTo>
                      <a:pt x="69530" y="2791"/>
                      <a:pt x="70777" y="5819"/>
                      <a:pt x="71489" y="9025"/>
                    </a:cubicBezTo>
                    <a:cubicBezTo>
                      <a:pt x="52014" y="15853"/>
                      <a:pt x="25354" y="20485"/>
                      <a:pt x="0" y="9500"/>
                    </a:cubicBezTo>
                    <a:cubicBezTo>
                      <a:pt x="712" y="6234"/>
                      <a:pt x="1900" y="3088"/>
                      <a:pt x="3622" y="237"/>
                    </a:cubicBezTo>
                    <a:cubicBezTo>
                      <a:pt x="26244" y="8966"/>
                      <a:pt x="49639" y="5700"/>
                      <a:pt x="678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5" name="Freeform: Shape 8844">
                <a:extLst>
                  <a:ext uri="{FF2B5EF4-FFF2-40B4-BE49-F238E27FC236}">
                    <a16:creationId xmlns:a16="http://schemas.microsoft.com/office/drawing/2014/main" id="{C602B6B2-E277-1F9F-E6DD-1F3B7E3CF8A6}"/>
                  </a:ext>
                </a:extLst>
              </p:cNvPr>
              <p:cNvSpPr/>
              <p:nvPr/>
            </p:nvSpPr>
            <p:spPr>
              <a:xfrm>
                <a:off x="8087281" y="2999315"/>
                <a:ext cx="627103" cy="137627"/>
              </a:xfrm>
              <a:custGeom>
                <a:avLst/>
                <a:gdLst>
                  <a:gd name="connsiteX0" fmla="*/ 72143 w 72914"/>
                  <a:gd name="connsiteY0" fmla="*/ 0 h 16002"/>
                  <a:gd name="connsiteX1" fmla="*/ 72915 w 72914"/>
                  <a:gd name="connsiteY1" fmla="*/ 6650 h 16002"/>
                  <a:gd name="connsiteX2" fmla="*/ 72796 w 72914"/>
                  <a:gd name="connsiteY2" fmla="*/ 9025 h 16002"/>
                  <a:gd name="connsiteX3" fmla="*/ 59 w 72914"/>
                  <a:gd name="connsiteY3" fmla="*/ 8847 h 16002"/>
                  <a:gd name="connsiteX4" fmla="*/ 0 w 72914"/>
                  <a:gd name="connsiteY4" fmla="*/ 6710 h 16002"/>
                  <a:gd name="connsiteX5" fmla="*/ 653 w 72914"/>
                  <a:gd name="connsiteY5" fmla="*/ 534 h 16002"/>
                  <a:gd name="connsiteX6" fmla="*/ 72143 w 72914"/>
                  <a:gd name="connsiteY6" fmla="*/ 59 h 1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914" h="16002">
                    <a:moveTo>
                      <a:pt x="72143" y="0"/>
                    </a:moveTo>
                    <a:cubicBezTo>
                      <a:pt x="72618" y="2137"/>
                      <a:pt x="72915" y="4394"/>
                      <a:pt x="72915" y="6650"/>
                    </a:cubicBezTo>
                    <a:cubicBezTo>
                      <a:pt x="72915" y="7422"/>
                      <a:pt x="72915" y="8253"/>
                      <a:pt x="72796" y="9025"/>
                    </a:cubicBezTo>
                    <a:cubicBezTo>
                      <a:pt x="52964" y="15913"/>
                      <a:pt x="25770" y="20544"/>
                      <a:pt x="59" y="8847"/>
                    </a:cubicBezTo>
                    <a:cubicBezTo>
                      <a:pt x="59" y="8135"/>
                      <a:pt x="0" y="7422"/>
                      <a:pt x="0" y="6710"/>
                    </a:cubicBezTo>
                    <a:cubicBezTo>
                      <a:pt x="0" y="4631"/>
                      <a:pt x="238" y="2553"/>
                      <a:pt x="653" y="534"/>
                    </a:cubicBezTo>
                    <a:cubicBezTo>
                      <a:pt x="26007" y="11519"/>
                      <a:pt x="52667" y="6888"/>
                      <a:pt x="72143" y="59"/>
                    </a:cubicBezTo>
                    <a:close/>
                  </a:path>
                </a:pathLst>
              </a:custGeom>
              <a:solidFill>
                <a:srgbClr val="FCDFA3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6" name="Freeform: Shape 8845">
                <a:extLst>
                  <a:ext uri="{FF2B5EF4-FFF2-40B4-BE49-F238E27FC236}">
                    <a16:creationId xmlns:a16="http://schemas.microsoft.com/office/drawing/2014/main" id="{6FCCCDB1-3AC1-6924-C581-0C91C6AEDD8D}"/>
                  </a:ext>
                </a:extLst>
              </p:cNvPr>
              <p:cNvSpPr/>
              <p:nvPr/>
            </p:nvSpPr>
            <p:spPr>
              <a:xfrm>
                <a:off x="8288492" y="2712822"/>
                <a:ext cx="224690" cy="120520"/>
              </a:xfrm>
              <a:custGeom>
                <a:avLst/>
                <a:gdLst>
                  <a:gd name="connsiteX0" fmla="*/ 13063 w 26125"/>
                  <a:gd name="connsiteY0" fmla="*/ 59 h 14013"/>
                  <a:gd name="connsiteX1" fmla="*/ 19119 w 26125"/>
                  <a:gd name="connsiteY1" fmla="*/ 831 h 14013"/>
                  <a:gd name="connsiteX2" fmla="*/ 24345 w 26125"/>
                  <a:gd name="connsiteY2" fmla="*/ 3503 h 14013"/>
                  <a:gd name="connsiteX3" fmla="*/ 26126 w 26125"/>
                  <a:gd name="connsiteY3" fmla="*/ 7007 h 14013"/>
                  <a:gd name="connsiteX4" fmla="*/ 13063 w 26125"/>
                  <a:gd name="connsiteY4" fmla="*/ 14013 h 14013"/>
                  <a:gd name="connsiteX5" fmla="*/ 0 w 26125"/>
                  <a:gd name="connsiteY5" fmla="*/ 7007 h 14013"/>
                  <a:gd name="connsiteX6" fmla="*/ 13063 w 26125"/>
                  <a:gd name="connsiteY6" fmla="*/ 0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25" h="14013">
                    <a:moveTo>
                      <a:pt x="13063" y="59"/>
                    </a:moveTo>
                    <a:cubicBezTo>
                      <a:pt x="15260" y="59"/>
                      <a:pt x="17338" y="356"/>
                      <a:pt x="19119" y="831"/>
                    </a:cubicBezTo>
                    <a:cubicBezTo>
                      <a:pt x="20722" y="1900"/>
                      <a:pt x="22504" y="2791"/>
                      <a:pt x="24345" y="3503"/>
                    </a:cubicBezTo>
                    <a:cubicBezTo>
                      <a:pt x="25473" y="4513"/>
                      <a:pt x="26126" y="5760"/>
                      <a:pt x="26126" y="7007"/>
                    </a:cubicBezTo>
                    <a:cubicBezTo>
                      <a:pt x="26126" y="10866"/>
                      <a:pt x="20248" y="14013"/>
                      <a:pt x="13063" y="14013"/>
                    </a:cubicBezTo>
                    <a:cubicBezTo>
                      <a:pt x="5878" y="14013"/>
                      <a:pt x="0" y="10866"/>
                      <a:pt x="0" y="7007"/>
                    </a:cubicBezTo>
                    <a:cubicBezTo>
                      <a:pt x="0" y="3147"/>
                      <a:pt x="5878" y="0"/>
                      <a:pt x="13063" y="0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47" name="Graphic 4">
                <a:extLst>
                  <a:ext uri="{FF2B5EF4-FFF2-40B4-BE49-F238E27FC236}">
                    <a16:creationId xmlns:a16="http://schemas.microsoft.com/office/drawing/2014/main" id="{6735D352-4F8A-B49D-69A8-FAEF78D01F15}"/>
                  </a:ext>
                </a:extLst>
              </p:cNvPr>
              <p:cNvGrpSpPr/>
              <p:nvPr/>
            </p:nvGrpSpPr>
            <p:grpSpPr>
              <a:xfrm>
                <a:off x="8327771" y="2474121"/>
                <a:ext cx="106768" cy="292317"/>
                <a:chOff x="7440162" y="5506740"/>
                <a:chExt cx="12414" cy="33988"/>
              </a:xfrm>
              <a:solidFill>
                <a:schemeClr val="accent1"/>
              </a:solidFill>
            </p:grpSpPr>
            <p:sp>
              <p:nvSpPr>
                <p:cNvPr id="8865" name="Freeform: Shape 8864">
                  <a:extLst>
                    <a:ext uri="{FF2B5EF4-FFF2-40B4-BE49-F238E27FC236}">
                      <a16:creationId xmlns:a16="http://schemas.microsoft.com/office/drawing/2014/main" id="{1749DCC8-D75C-AB00-5E37-3C2E01552778}"/>
                    </a:ext>
                  </a:extLst>
                </p:cNvPr>
                <p:cNvSpPr/>
                <p:nvPr/>
              </p:nvSpPr>
              <p:spPr>
                <a:xfrm>
                  <a:off x="7443776" y="5509913"/>
                  <a:ext cx="6306" cy="24700"/>
                </a:xfrm>
                <a:custGeom>
                  <a:avLst/>
                  <a:gdLst>
                    <a:gd name="connsiteX0" fmla="*/ 1200 w 6306"/>
                    <a:gd name="connsiteY0" fmla="*/ 890 h 24700"/>
                    <a:gd name="connsiteX1" fmla="*/ 3457 w 6306"/>
                    <a:gd name="connsiteY1" fmla="*/ 0 h 24700"/>
                    <a:gd name="connsiteX2" fmla="*/ 3516 w 6306"/>
                    <a:gd name="connsiteY2" fmla="*/ 119 h 24700"/>
                    <a:gd name="connsiteX3" fmla="*/ 1616 w 6306"/>
                    <a:gd name="connsiteY3" fmla="*/ 8491 h 24700"/>
                    <a:gd name="connsiteX4" fmla="*/ 6306 w 6306"/>
                    <a:gd name="connsiteY4" fmla="*/ 21197 h 24700"/>
                    <a:gd name="connsiteX5" fmla="*/ 4941 w 6306"/>
                    <a:gd name="connsiteY5" fmla="*/ 24701 h 24700"/>
                    <a:gd name="connsiteX6" fmla="*/ 1260 w 6306"/>
                    <a:gd name="connsiteY6" fmla="*/ 950 h 2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6" h="24700">
                      <a:moveTo>
                        <a:pt x="1200" y="890"/>
                      </a:moveTo>
                      <a:cubicBezTo>
                        <a:pt x="1556" y="475"/>
                        <a:pt x="2150" y="0"/>
                        <a:pt x="3457" y="0"/>
                      </a:cubicBezTo>
                      <a:cubicBezTo>
                        <a:pt x="3457" y="0"/>
                        <a:pt x="3457" y="59"/>
                        <a:pt x="3516" y="119"/>
                      </a:cubicBezTo>
                      <a:cubicBezTo>
                        <a:pt x="2328" y="2791"/>
                        <a:pt x="1735" y="5640"/>
                        <a:pt x="1616" y="8491"/>
                      </a:cubicBezTo>
                      <a:cubicBezTo>
                        <a:pt x="1378" y="12766"/>
                        <a:pt x="3397" y="17575"/>
                        <a:pt x="6306" y="21197"/>
                      </a:cubicBezTo>
                      <a:cubicBezTo>
                        <a:pt x="5891" y="22385"/>
                        <a:pt x="5416" y="23572"/>
                        <a:pt x="4941" y="24701"/>
                      </a:cubicBezTo>
                      <a:cubicBezTo>
                        <a:pt x="1141" y="15735"/>
                        <a:pt x="-1769" y="4275"/>
                        <a:pt x="1260" y="950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6" name="Freeform: Shape 8865">
                  <a:extLst>
                    <a:ext uri="{FF2B5EF4-FFF2-40B4-BE49-F238E27FC236}">
                      <a16:creationId xmlns:a16="http://schemas.microsoft.com/office/drawing/2014/main" id="{DA183720-B618-B41A-D05A-401A62E25713}"/>
                    </a:ext>
                  </a:extLst>
                </p:cNvPr>
                <p:cNvSpPr/>
                <p:nvPr/>
              </p:nvSpPr>
              <p:spPr>
                <a:xfrm>
                  <a:off x="7440162" y="5506740"/>
                  <a:ext cx="12414" cy="33988"/>
                </a:xfrm>
                <a:custGeom>
                  <a:avLst/>
                  <a:gdLst>
                    <a:gd name="connsiteX0" fmla="*/ 2083 w 12414"/>
                    <a:gd name="connsiteY0" fmla="*/ 2044 h 33988"/>
                    <a:gd name="connsiteX1" fmla="*/ 8436 w 12414"/>
                    <a:gd name="connsiteY1" fmla="*/ 85 h 33988"/>
                    <a:gd name="connsiteX2" fmla="*/ 8852 w 12414"/>
                    <a:gd name="connsiteY2" fmla="*/ 85 h 33988"/>
                    <a:gd name="connsiteX3" fmla="*/ 7071 w 12414"/>
                    <a:gd name="connsiteY3" fmla="*/ 3291 h 33988"/>
                    <a:gd name="connsiteX4" fmla="*/ 7011 w 12414"/>
                    <a:gd name="connsiteY4" fmla="*/ 3172 h 33988"/>
                    <a:gd name="connsiteX5" fmla="*/ 4755 w 12414"/>
                    <a:gd name="connsiteY5" fmla="*/ 4063 h 33988"/>
                    <a:gd name="connsiteX6" fmla="*/ 8436 w 12414"/>
                    <a:gd name="connsiteY6" fmla="*/ 27813 h 33988"/>
                    <a:gd name="connsiteX7" fmla="*/ 9802 w 12414"/>
                    <a:gd name="connsiteY7" fmla="*/ 24310 h 33988"/>
                    <a:gd name="connsiteX8" fmla="*/ 12058 w 12414"/>
                    <a:gd name="connsiteY8" fmla="*/ 26745 h 33988"/>
                    <a:gd name="connsiteX9" fmla="*/ 12414 w 12414"/>
                    <a:gd name="connsiteY9" fmla="*/ 27042 h 33988"/>
                    <a:gd name="connsiteX10" fmla="*/ 10277 w 12414"/>
                    <a:gd name="connsiteY10" fmla="*/ 31970 h 33988"/>
                    <a:gd name="connsiteX11" fmla="*/ 10633 w 12414"/>
                    <a:gd name="connsiteY11" fmla="*/ 32682 h 33988"/>
                    <a:gd name="connsiteX12" fmla="*/ 9743 w 12414"/>
                    <a:gd name="connsiteY12" fmla="*/ 33039 h 33988"/>
                    <a:gd name="connsiteX13" fmla="*/ 9268 w 12414"/>
                    <a:gd name="connsiteY13" fmla="*/ 33989 h 33988"/>
                    <a:gd name="connsiteX14" fmla="*/ 8377 w 12414"/>
                    <a:gd name="connsiteY14" fmla="*/ 33633 h 33988"/>
                    <a:gd name="connsiteX15" fmla="*/ 7486 w 12414"/>
                    <a:gd name="connsiteY15" fmla="*/ 33989 h 33988"/>
                    <a:gd name="connsiteX16" fmla="*/ 7011 w 12414"/>
                    <a:gd name="connsiteY16" fmla="*/ 33039 h 33988"/>
                    <a:gd name="connsiteX17" fmla="*/ 6120 w 12414"/>
                    <a:gd name="connsiteY17" fmla="*/ 32682 h 33988"/>
                    <a:gd name="connsiteX18" fmla="*/ 6477 w 12414"/>
                    <a:gd name="connsiteY18" fmla="*/ 31970 h 33988"/>
                    <a:gd name="connsiteX19" fmla="*/ 1964 w 12414"/>
                    <a:gd name="connsiteY19" fmla="*/ 2104 h 3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2414" h="33988">
                      <a:moveTo>
                        <a:pt x="2083" y="2044"/>
                      </a:moveTo>
                      <a:cubicBezTo>
                        <a:pt x="3152" y="857"/>
                        <a:pt x="5052" y="-331"/>
                        <a:pt x="8436" y="85"/>
                      </a:cubicBezTo>
                      <a:cubicBezTo>
                        <a:pt x="8555" y="85"/>
                        <a:pt x="8733" y="85"/>
                        <a:pt x="8852" y="85"/>
                      </a:cubicBezTo>
                      <a:cubicBezTo>
                        <a:pt x="8139" y="1094"/>
                        <a:pt x="7546" y="2163"/>
                        <a:pt x="7071" y="3291"/>
                      </a:cubicBezTo>
                      <a:cubicBezTo>
                        <a:pt x="7071" y="3291"/>
                        <a:pt x="7071" y="3231"/>
                        <a:pt x="7011" y="3172"/>
                      </a:cubicBezTo>
                      <a:cubicBezTo>
                        <a:pt x="5705" y="3172"/>
                        <a:pt x="5111" y="3647"/>
                        <a:pt x="4755" y="4063"/>
                      </a:cubicBezTo>
                      <a:cubicBezTo>
                        <a:pt x="1727" y="7447"/>
                        <a:pt x="4636" y="18848"/>
                        <a:pt x="8436" y="27813"/>
                      </a:cubicBezTo>
                      <a:cubicBezTo>
                        <a:pt x="8911" y="26685"/>
                        <a:pt x="9386" y="25498"/>
                        <a:pt x="9802" y="24310"/>
                      </a:cubicBezTo>
                      <a:cubicBezTo>
                        <a:pt x="10515" y="25201"/>
                        <a:pt x="11287" y="26032"/>
                        <a:pt x="12058" y="26745"/>
                      </a:cubicBezTo>
                      <a:cubicBezTo>
                        <a:pt x="12177" y="26864"/>
                        <a:pt x="12296" y="26923"/>
                        <a:pt x="12414" y="27042"/>
                      </a:cubicBezTo>
                      <a:cubicBezTo>
                        <a:pt x="11702" y="28882"/>
                        <a:pt x="10930" y="30604"/>
                        <a:pt x="10277" y="31970"/>
                      </a:cubicBezTo>
                      <a:cubicBezTo>
                        <a:pt x="10396" y="32207"/>
                        <a:pt x="10515" y="32445"/>
                        <a:pt x="10633" y="32682"/>
                      </a:cubicBezTo>
                      <a:lnTo>
                        <a:pt x="9743" y="33039"/>
                      </a:lnTo>
                      <a:cubicBezTo>
                        <a:pt x="9564" y="33395"/>
                        <a:pt x="9386" y="33692"/>
                        <a:pt x="9268" y="33989"/>
                      </a:cubicBezTo>
                      <a:lnTo>
                        <a:pt x="8377" y="33633"/>
                      </a:lnTo>
                      <a:lnTo>
                        <a:pt x="7486" y="33989"/>
                      </a:lnTo>
                      <a:cubicBezTo>
                        <a:pt x="7486" y="33989"/>
                        <a:pt x="7190" y="33395"/>
                        <a:pt x="7011" y="33039"/>
                      </a:cubicBezTo>
                      <a:lnTo>
                        <a:pt x="6120" y="32682"/>
                      </a:lnTo>
                      <a:cubicBezTo>
                        <a:pt x="6120" y="32682"/>
                        <a:pt x="6358" y="32207"/>
                        <a:pt x="6477" y="31970"/>
                      </a:cubicBezTo>
                      <a:cubicBezTo>
                        <a:pt x="2914" y="24310"/>
                        <a:pt x="-3142" y="7863"/>
                        <a:pt x="1964" y="2104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48" name="Freeform: Shape 8847">
                <a:extLst>
                  <a:ext uri="{FF2B5EF4-FFF2-40B4-BE49-F238E27FC236}">
                    <a16:creationId xmlns:a16="http://schemas.microsoft.com/office/drawing/2014/main" id="{777CF0A2-1A0C-AE48-531D-611441D48178}"/>
                  </a:ext>
                </a:extLst>
              </p:cNvPr>
              <p:cNvSpPr/>
              <p:nvPr/>
            </p:nvSpPr>
            <p:spPr>
              <a:xfrm>
                <a:off x="6755446" y="2724571"/>
                <a:ext cx="511692" cy="461645"/>
              </a:xfrm>
              <a:custGeom>
                <a:avLst/>
                <a:gdLst>
                  <a:gd name="connsiteX0" fmla="*/ 59495 w 59495"/>
                  <a:gd name="connsiteY0" fmla="*/ 26838 h 53676"/>
                  <a:gd name="connsiteX1" fmla="*/ 29748 w 59495"/>
                  <a:gd name="connsiteY1" fmla="*/ 53676 h 53676"/>
                  <a:gd name="connsiteX2" fmla="*/ 0 w 59495"/>
                  <a:gd name="connsiteY2" fmla="*/ 26838 h 53676"/>
                  <a:gd name="connsiteX3" fmla="*/ 29748 w 59495"/>
                  <a:gd name="connsiteY3" fmla="*/ 0 h 53676"/>
                  <a:gd name="connsiteX4" fmla="*/ 59495 w 59495"/>
                  <a:gd name="connsiteY4" fmla="*/ 26838 h 53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95" h="53676">
                    <a:moveTo>
                      <a:pt x="59495" y="26838"/>
                    </a:moveTo>
                    <a:cubicBezTo>
                      <a:pt x="59495" y="41661"/>
                      <a:pt x="46177" y="53676"/>
                      <a:pt x="29748" y="53676"/>
                    </a:cubicBezTo>
                    <a:cubicBezTo>
                      <a:pt x="13318" y="53676"/>
                      <a:pt x="0" y="41661"/>
                      <a:pt x="0" y="26838"/>
                    </a:cubicBezTo>
                    <a:cubicBezTo>
                      <a:pt x="0" y="12016"/>
                      <a:pt x="13318" y="0"/>
                      <a:pt x="29748" y="0"/>
                    </a:cubicBezTo>
                    <a:cubicBezTo>
                      <a:pt x="46177" y="0"/>
                      <a:pt x="59495" y="12016"/>
                      <a:pt x="59495" y="2683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9" name="Freeform: Shape 8848">
                <a:extLst>
                  <a:ext uri="{FF2B5EF4-FFF2-40B4-BE49-F238E27FC236}">
                    <a16:creationId xmlns:a16="http://schemas.microsoft.com/office/drawing/2014/main" id="{34DDF796-244D-F7E0-5BF6-8A83C0FA229F}"/>
                  </a:ext>
                </a:extLst>
              </p:cNvPr>
              <p:cNvSpPr/>
              <p:nvPr/>
            </p:nvSpPr>
            <p:spPr>
              <a:xfrm>
                <a:off x="6919373" y="2675548"/>
                <a:ext cx="183838" cy="98047"/>
              </a:xfrm>
              <a:custGeom>
                <a:avLst/>
                <a:gdLst>
                  <a:gd name="connsiteX0" fmla="*/ 10688 w 21375"/>
                  <a:gd name="connsiteY0" fmla="*/ 0 h 11400"/>
                  <a:gd name="connsiteX1" fmla="*/ 21376 w 21375"/>
                  <a:gd name="connsiteY1" fmla="*/ 5700 h 11400"/>
                  <a:gd name="connsiteX2" fmla="*/ 10688 w 21375"/>
                  <a:gd name="connsiteY2" fmla="*/ 11400 h 11400"/>
                  <a:gd name="connsiteX3" fmla="*/ 0 w 21375"/>
                  <a:gd name="connsiteY3" fmla="*/ 5700 h 11400"/>
                  <a:gd name="connsiteX4" fmla="*/ 10688 w 21375"/>
                  <a:gd name="connsiteY4" fmla="*/ 0 h 1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75" h="11400">
                    <a:moveTo>
                      <a:pt x="10688" y="0"/>
                    </a:moveTo>
                    <a:cubicBezTo>
                      <a:pt x="16566" y="0"/>
                      <a:pt x="21376" y="2553"/>
                      <a:pt x="21376" y="5700"/>
                    </a:cubicBezTo>
                    <a:cubicBezTo>
                      <a:pt x="21376" y="8847"/>
                      <a:pt x="16625" y="11400"/>
                      <a:pt x="10688" y="11400"/>
                    </a:cubicBezTo>
                    <a:cubicBezTo>
                      <a:pt x="4750" y="11400"/>
                      <a:pt x="0" y="8847"/>
                      <a:pt x="0" y="5700"/>
                    </a:cubicBezTo>
                    <a:cubicBezTo>
                      <a:pt x="0" y="2553"/>
                      <a:pt x="4750" y="0"/>
                      <a:pt x="106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50" name="Graphic 4">
                <a:extLst>
                  <a:ext uri="{FF2B5EF4-FFF2-40B4-BE49-F238E27FC236}">
                    <a16:creationId xmlns:a16="http://schemas.microsoft.com/office/drawing/2014/main" id="{96FF594B-6EC1-5F84-7A69-F9F2685FCCE6}"/>
                  </a:ext>
                </a:extLst>
              </p:cNvPr>
              <p:cNvGrpSpPr/>
              <p:nvPr/>
            </p:nvGrpSpPr>
            <p:grpSpPr>
              <a:xfrm>
                <a:off x="6952898" y="2480796"/>
                <a:ext cx="89042" cy="238159"/>
                <a:chOff x="7280304" y="5507516"/>
                <a:chExt cx="10353" cy="27691"/>
              </a:xfrm>
              <a:solidFill>
                <a:schemeClr val="accent5"/>
              </a:solidFill>
            </p:grpSpPr>
            <p:sp>
              <p:nvSpPr>
                <p:cNvPr id="8863" name="Freeform: Shape 8862">
                  <a:extLst>
                    <a:ext uri="{FF2B5EF4-FFF2-40B4-BE49-F238E27FC236}">
                      <a16:creationId xmlns:a16="http://schemas.microsoft.com/office/drawing/2014/main" id="{2DF44C5A-18C5-33E7-BD14-A1928FA7C26F}"/>
                    </a:ext>
                  </a:extLst>
                </p:cNvPr>
                <p:cNvSpPr/>
                <p:nvPr/>
              </p:nvSpPr>
              <p:spPr>
                <a:xfrm>
                  <a:off x="7283121" y="5510091"/>
                  <a:ext cx="5042" cy="20128"/>
                </a:xfrm>
                <a:custGeom>
                  <a:avLst/>
                  <a:gdLst>
                    <a:gd name="connsiteX0" fmla="*/ 1004 w 5042"/>
                    <a:gd name="connsiteY0" fmla="*/ 712 h 20128"/>
                    <a:gd name="connsiteX1" fmla="*/ 2845 w 5042"/>
                    <a:gd name="connsiteY1" fmla="*/ 0 h 20128"/>
                    <a:gd name="connsiteX2" fmla="*/ 3023 w 5042"/>
                    <a:gd name="connsiteY2" fmla="*/ 238 h 20128"/>
                    <a:gd name="connsiteX3" fmla="*/ 2667 w 5042"/>
                    <a:gd name="connsiteY3" fmla="*/ 3385 h 20128"/>
                    <a:gd name="connsiteX4" fmla="*/ 3558 w 5042"/>
                    <a:gd name="connsiteY4" fmla="*/ 9263 h 20128"/>
                    <a:gd name="connsiteX5" fmla="*/ 2548 w 5042"/>
                    <a:gd name="connsiteY5" fmla="*/ 12588 h 20128"/>
                    <a:gd name="connsiteX6" fmla="*/ 5042 w 5042"/>
                    <a:gd name="connsiteY6" fmla="*/ 17516 h 20128"/>
                    <a:gd name="connsiteX7" fmla="*/ 4033 w 5042"/>
                    <a:gd name="connsiteY7" fmla="*/ 20129 h 20128"/>
                    <a:gd name="connsiteX8" fmla="*/ 1004 w 5042"/>
                    <a:gd name="connsiteY8" fmla="*/ 712 h 20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2" h="20128">
                      <a:moveTo>
                        <a:pt x="1004" y="712"/>
                      </a:moveTo>
                      <a:cubicBezTo>
                        <a:pt x="1302" y="356"/>
                        <a:pt x="1776" y="0"/>
                        <a:pt x="2845" y="0"/>
                      </a:cubicBezTo>
                      <a:cubicBezTo>
                        <a:pt x="2845" y="59"/>
                        <a:pt x="2964" y="119"/>
                        <a:pt x="3023" y="238"/>
                      </a:cubicBezTo>
                      <a:cubicBezTo>
                        <a:pt x="2845" y="1306"/>
                        <a:pt x="2726" y="2316"/>
                        <a:pt x="2667" y="3385"/>
                      </a:cubicBezTo>
                      <a:cubicBezTo>
                        <a:pt x="2548" y="5285"/>
                        <a:pt x="2904" y="7303"/>
                        <a:pt x="3558" y="9263"/>
                      </a:cubicBezTo>
                      <a:cubicBezTo>
                        <a:pt x="2904" y="10272"/>
                        <a:pt x="2548" y="11400"/>
                        <a:pt x="2548" y="12588"/>
                      </a:cubicBezTo>
                      <a:cubicBezTo>
                        <a:pt x="2548" y="14547"/>
                        <a:pt x="3498" y="16269"/>
                        <a:pt x="5042" y="17516"/>
                      </a:cubicBezTo>
                      <a:cubicBezTo>
                        <a:pt x="4686" y="18407"/>
                        <a:pt x="4389" y="19297"/>
                        <a:pt x="4033" y="20129"/>
                      </a:cubicBezTo>
                      <a:cubicBezTo>
                        <a:pt x="945" y="12826"/>
                        <a:pt x="-1430" y="3503"/>
                        <a:pt x="1004" y="712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4" name="Freeform: Shape 8863">
                  <a:extLst>
                    <a:ext uri="{FF2B5EF4-FFF2-40B4-BE49-F238E27FC236}">
                      <a16:creationId xmlns:a16="http://schemas.microsoft.com/office/drawing/2014/main" id="{B8984904-43A9-2EA2-19B8-C66FB8D46CEB}"/>
                    </a:ext>
                  </a:extLst>
                </p:cNvPr>
                <p:cNvSpPr/>
                <p:nvPr/>
              </p:nvSpPr>
              <p:spPr>
                <a:xfrm>
                  <a:off x="7280304" y="5507516"/>
                  <a:ext cx="10353" cy="27691"/>
                </a:xfrm>
                <a:custGeom>
                  <a:avLst/>
                  <a:gdLst>
                    <a:gd name="connsiteX0" fmla="*/ 1624 w 10353"/>
                    <a:gd name="connsiteY0" fmla="*/ 1684 h 27691"/>
                    <a:gd name="connsiteX1" fmla="*/ 6493 w 10353"/>
                    <a:gd name="connsiteY1" fmla="*/ 22 h 27691"/>
                    <a:gd name="connsiteX2" fmla="*/ 5840 w 10353"/>
                    <a:gd name="connsiteY2" fmla="*/ 2753 h 27691"/>
                    <a:gd name="connsiteX3" fmla="*/ 5662 w 10353"/>
                    <a:gd name="connsiteY3" fmla="*/ 2515 h 27691"/>
                    <a:gd name="connsiteX4" fmla="*/ 3821 w 10353"/>
                    <a:gd name="connsiteY4" fmla="*/ 3228 h 27691"/>
                    <a:gd name="connsiteX5" fmla="*/ 6850 w 10353"/>
                    <a:gd name="connsiteY5" fmla="*/ 22644 h 27691"/>
                    <a:gd name="connsiteX6" fmla="*/ 7859 w 10353"/>
                    <a:gd name="connsiteY6" fmla="*/ 20032 h 27691"/>
                    <a:gd name="connsiteX7" fmla="*/ 10353 w 10353"/>
                    <a:gd name="connsiteY7" fmla="*/ 21397 h 27691"/>
                    <a:gd name="connsiteX8" fmla="*/ 8394 w 10353"/>
                    <a:gd name="connsiteY8" fmla="*/ 26029 h 27691"/>
                    <a:gd name="connsiteX9" fmla="*/ 8690 w 10353"/>
                    <a:gd name="connsiteY9" fmla="*/ 26622 h 27691"/>
                    <a:gd name="connsiteX10" fmla="*/ 7978 w 10353"/>
                    <a:gd name="connsiteY10" fmla="*/ 26919 h 27691"/>
                    <a:gd name="connsiteX11" fmla="*/ 7562 w 10353"/>
                    <a:gd name="connsiteY11" fmla="*/ 27691 h 27691"/>
                    <a:gd name="connsiteX12" fmla="*/ 6850 w 10353"/>
                    <a:gd name="connsiteY12" fmla="*/ 27394 h 27691"/>
                    <a:gd name="connsiteX13" fmla="*/ 6137 w 10353"/>
                    <a:gd name="connsiteY13" fmla="*/ 27691 h 27691"/>
                    <a:gd name="connsiteX14" fmla="*/ 5721 w 10353"/>
                    <a:gd name="connsiteY14" fmla="*/ 26919 h 27691"/>
                    <a:gd name="connsiteX15" fmla="*/ 5009 w 10353"/>
                    <a:gd name="connsiteY15" fmla="*/ 26622 h 27691"/>
                    <a:gd name="connsiteX16" fmla="*/ 5306 w 10353"/>
                    <a:gd name="connsiteY16" fmla="*/ 26029 h 27691"/>
                    <a:gd name="connsiteX17" fmla="*/ 1624 w 10353"/>
                    <a:gd name="connsiteY17" fmla="*/ 1625 h 2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353" h="27691">
                      <a:moveTo>
                        <a:pt x="1624" y="1684"/>
                      </a:moveTo>
                      <a:cubicBezTo>
                        <a:pt x="2456" y="794"/>
                        <a:pt x="3940" y="-156"/>
                        <a:pt x="6493" y="22"/>
                      </a:cubicBezTo>
                      <a:cubicBezTo>
                        <a:pt x="6197" y="912"/>
                        <a:pt x="6018" y="1862"/>
                        <a:pt x="5840" y="2753"/>
                      </a:cubicBezTo>
                      <a:cubicBezTo>
                        <a:pt x="5840" y="2694"/>
                        <a:pt x="5721" y="2575"/>
                        <a:pt x="5662" y="2515"/>
                      </a:cubicBezTo>
                      <a:cubicBezTo>
                        <a:pt x="4593" y="2515"/>
                        <a:pt x="4119" y="2931"/>
                        <a:pt x="3821" y="3228"/>
                      </a:cubicBezTo>
                      <a:cubicBezTo>
                        <a:pt x="1328" y="5959"/>
                        <a:pt x="3703" y="15282"/>
                        <a:pt x="6850" y="22644"/>
                      </a:cubicBezTo>
                      <a:cubicBezTo>
                        <a:pt x="7206" y="21813"/>
                        <a:pt x="7562" y="20922"/>
                        <a:pt x="7859" y="20032"/>
                      </a:cubicBezTo>
                      <a:cubicBezTo>
                        <a:pt x="8572" y="20626"/>
                        <a:pt x="9403" y="21100"/>
                        <a:pt x="10353" y="21397"/>
                      </a:cubicBezTo>
                      <a:cubicBezTo>
                        <a:pt x="9700" y="23119"/>
                        <a:pt x="8987" y="24722"/>
                        <a:pt x="8394" y="26029"/>
                      </a:cubicBezTo>
                      <a:cubicBezTo>
                        <a:pt x="8512" y="26207"/>
                        <a:pt x="8572" y="26444"/>
                        <a:pt x="8690" y="26622"/>
                      </a:cubicBezTo>
                      <a:lnTo>
                        <a:pt x="7978" y="26919"/>
                      </a:lnTo>
                      <a:cubicBezTo>
                        <a:pt x="7978" y="26919"/>
                        <a:pt x="7740" y="27454"/>
                        <a:pt x="7562" y="27691"/>
                      </a:cubicBezTo>
                      <a:lnTo>
                        <a:pt x="6850" y="27394"/>
                      </a:lnTo>
                      <a:lnTo>
                        <a:pt x="6137" y="27691"/>
                      </a:lnTo>
                      <a:cubicBezTo>
                        <a:pt x="6137" y="27691"/>
                        <a:pt x="5900" y="27216"/>
                        <a:pt x="5721" y="26919"/>
                      </a:cubicBezTo>
                      <a:lnTo>
                        <a:pt x="5009" y="26622"/>
                      </a:lnTo>
                      <a:cubicBezTo>
                        <a:pt x="5009" y="26622"/>
                        <a:pt x="5187" y="26207"/>
                        <a:pt x="5306" y="26029"/>
                      </a:cubicBezTo>
                      <a:cubicBezTo>
                        <a:pt x="2396" y="19794"/>
                        <a:pt x="-2591" y="6375"/>
                        <a:pt x="1624" y="1625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51" name="Freeform: Shape 8850">
                <a:extLst>
                  <a:ext uri="{FF2B5EF4-FFF2-40B4-BE49-F238E27FC236}">
                    <a16:creationId xmlns:a16="http://schemas.microsoft.com/office/drawing/2014/main" id="{AF2EA64D-ABE7-126E-7D50-DFCC72836AF4}"/>
                  </a:ext>
                </a:extLst>
              </p:cNvPr>
              <p:cNvSpPr/>
              <p:nvPr/>
            </p:nvSpPr>
            <p:spPr>
              <a:xfrm>
                <a:off x="1107907" y="2220025"/>
                <a:ext cx="550498" cy="497389"/>
              </a:xfrm>
              <a:custGeom>
                <a:avLst/>
                <a:gdLst>
                  <a:gd name="connsiteX0" fmla="*/ 64008 w 64007"/>
                  <a:gd name="connsiteY0" fmla="*/ 28916 h 57832"/>
                  <a:gd name="connsiteX1" fmla="*/ 32004 w 64007"/>
                  <a:gd name="connsiteY1" fmla="*/ 57833 h 57832"/>
                  <a:gd name="connsiteX2" fmla="*/ 0 w 64007"/>
                  <a:gd name="connsiteY2" fmla="*/ 28916 h 57832"/>
                  <a:gd name="connsiteX3" fmla="*/ 32004 w 64007"/>
                  <a:gd name="connsiteY3" fmla="*/ 0 h 57832"/>
                  <a:gd name="connsiteX4" fmla="*/ 64008 w 64007"/>
                  <a:gd name="connsiteY4" fmla="*/ 28916 h 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07" h="57832">
                    <a:moveTo>
                      <a:pt x="64008" y="28916"/>
                    </a:moveTo>
                    <a:cubicBezTo>
                      <a:pt x="64008" y="44887"/>
                      <a:pt x="49679" y="57833"/>
                      <a:pt x="32004" y="57833"/>
                    </a:cubicBezTo>
                    <a:cubicBezTo>
                      <a:pt x="14329" y="57833"/>
                      <a:pt x="0" y="44887"/>
                      <a:pt x="0" y="28916"/>
                    </a:cubicBezTo>
                    <a:cubicBezTo>
                      <a:pt x="0" y="12946"/>
                      <a:pt x="14329" y="0"/>
                      <a:pt x="32004" y="0"/>
                    </a:cubicBezTo>
                    <a:cubicBezTo>
                      <a:pt x="49679" y="0"/>
                      <a:pt x="64008" y="12946"/>
                      <a:pt x="64008" y="289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2" name="Freeform: Shape 8851">
                <a:extLst>
                  <a:ext uri="{FF2B5EF4-FFF2-40B4-BE49-F238E27FC236}">
                    <a16:creationId xmlns:a16="http://schemas.microsoft.com/office/drawing/2014/main" id="{D8B6C0E8-7842-23A9-273E-77E4B3AC08E9}"/>
                  </a:ext>
                </a:extLst>
              </p:cNvPr>
              <p:cNvSpPr/>
              <p:nvPr/>
            </p:nvSpPr>
            <p:spPr>
              <a:xfrm>
                <a:off x="1284606" y="2167424"/>
                <a:ext cx="197117" cy="106217"/>
              </a:xfrm>
              <a:custGeom>
                <a:avLst/>
                <a:gdLst>
                  <a:gd name="connsiteX0" fmla="*/ 11460 w 22919"/>
                  <a:gd name="connsiteY0" fmla="*/ 0 h 12350"/>
                  <a:gd name="connsiteX1" fmla="*/ 22919 w 22919"/>
                  <a:gd name="connsiteY1" fmla="*/ 6175 h 12350"/>
                  <a:gd name="connsiteX2" fmla="*/ 11460 w 22919"/>
                  <a:gd name="connsiteY2" fmla="*/ 12350 h 12350"/>
                  <a:gd name="connsiteX3" fmla="*/ 0 w 22919"/>
                  <a:gd name="connsiteY3" fmla="*/ 6175 h 12350"/>
                  <a:gd name="connsiteX4" fmla="*/ 11460 w 22919"/>
                  <a:gd name="connsiteY4" fmla="*/ 0 h 1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9" h="12350">
                    <a:moveTo>
                      <a:pt x="11460" y="0"/>
                    </a:moveTo>
                    <a:cubicBezTo>
                      <a:pt x="17813" y="0"/>
                      <a:pt x="22919" y="2731"/>
                      <a:pt x="22919" y="6175"/>
                    </a:cubicBezTo>
                    <a:cubicBezTo>
                      <a:pt x="22919" y="9619"/>
                      <a:pt x="17754" y="12350"/>
                      <a:pt x="11460" y="12350"/>
                    </a:cubicBezTo>
                    <a:cubicBezTo>
                      <a:pt x="5166" y="12350"/>
                      <a:pt x="0" y="9619"/>
                      <a:pt x="0" y="6175"/>
                    </a:cubicBezTo>
                    <a:cubicBezTo>
                      <a:pt x="0" y="2731"/>
                      <a:pt x="5166" y="0"/>
                      <a:pt x="114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853" name="Graphic 4">
                <a:extLst>
                  <a:ext uri="{FF2B5EF4-FFF2-40B4-BE49-F238E27FC236}">
                    <a16:creationId xmlns:a16="http://schemas.microsoft.com/office/drawing/2014/main" id="{C6715B2D-05DD-9C17-5E35-A43065666CC0}"/>
                  </a:ext>
                </a:extLst>
              </p:cNvPr>
              <p:cNvGrpSpPr/>
              <p:nvPr/>
            </p:nvGrpSpPr>
            <p:grpSpPr>
              <a:xfrm>
                <a:off x="1355079" y="1956426"/>
                <a:ext cx="91123" cy="256960"/>
                <a:chOff x="6629439" y="5446547"/>
                <a:chExt cx="10595" cy="29877"/>
              </a:xfrm>
              <a:solidFill>
                <a:schemeClr val="accent5"/>
              </a:solidFill>
            </p:grpSpPr>
            <p:sp>
              <p:nvSpPr>
                <p:cNvPr id="8861" name="Freeform: Shape 8860">
                  <a:extLst>
                    <a:ext uri="{FF2B5EF4-FFF2-40B4-BE49-F238E27FC236}">
                      <a16:creationId xmlns:a16="http://schemas.microsoft.com/office/drawing/2014/main" id="{5E180413-7C3B-69C8-AA3F-A0DE0CAAC4E9}"/>
                    </a:ext>
                  </a:extLst>
                </p:cNvPr>
                <p:cNvSpPr/>
                <p:nvPr/>
              </p:nvSpPr>
              <p:spPr>
                <a:xfrm>
                  <a:off x="6631992" y="5449349"/>
                  <a:ext cx="5033" cy="21672"/>
                </a:xfrm>
                <a:custGeom>
                  <a:avLst/>
                  <a:gdLst>
                    <a:gd name="connsiteX0" fmla="*/ 1306 w 5033"/>
                    <a:gd name="connsiteY0" fmla="*/ 14606 h 21672"/>
                    <a:gd name="connsiteX1" fmla="*/ 1009 w 5033"/>
                    <a:gd name="connsiteY1" fmla="*/ 9441 h 21672"/>
                    <a:gd name="connsiteX2" fmla="*/ 2494 w 5033"/>
                    <a:gd name="connsiteY2" fmla="*/ 4275 h 21672"/>
                    <a:gd name="connsiteX3" fmla="*/ 1959 w 5033"/>
                    <a:gd name="connsiteY3" fmla="*/ 0 h 21672"/>
                    <a:gd name="connsiteX4" fmla="*/ 1959 w 5033"/>
                    <a:gd name="connsiteY4" fmla="*/ 0 h 21672"/>
                    <a:gd name="connsiteX5" fmla="*/ 3919 w 5033"/>
                    <a:gd name="connsiteY5" fmla="*/ 772 h 21672"/>
                    <a:gd name="connsiteX6" fmla="*/ 712 w 5033"/>
                    <a:gd name="connsiteY6" fmla="*/ 21672 h 21672"/>
                    <a:gd name="connsiteX7" fmla="*/ 0 w 5033"/>
                    <a:gd name="connsiteY7" fmla="*/ 19891 h 21672"/>
                    <a:gd name="connsiteX8" fmla="*/ 1306 w 5033"/>
                    <a:gd name="connsiteY8" fmla="*/ 14606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33" h="21672">
                      <a:moveTo>
                        <a:pt x="1306" y="14606"/>
                      </a:moveTo>
                      <a:cubicBezTo>
                        <a:pt x="890" y="13003"/>
                        <a:pt x="831" y="11400"/>
                        <a:pt x="1009" y="9441"/>
                      </a:cubicBezTo>
                      <a:cubicBezTo>
                        <a:pt x="1187" y="8075"/>
                        <a:pt x="1841" y="5938"/>
                        <a:pt x="2494" y="4275"/>
                      </a:cubicBezTo>
                      <a:cubicBezTo>
                        <a:pt x="3087" y="2850"/>
                        <a:pt x="2791" y="1306"/>
                        <a:pt x="1959" y="0"/>
                      </a:cubicBezTo>
                      <a:cubicBezTo>
                        <a:pt x="1959" y="0"/>
                        <a:pt x="1959" y="0"/>
                        <a:pt x="1959" y="0"/>
                      </a:cubicBezTo>
                      <a:cubicBezTo>
                        <a:pt x="3087" y="0"/>
                        <a:pt x="3622" y="416"/>
                        <a:pt x="3919" y="772"/>
                      </a:cubicBezTo>
                      <a:cubicBezTo>
                        <a:pt x="6591" y="3741"/>
                        <a:pt x="4038" y="13775"/>
                        <a:pt x="712" y="21672"/>
                      </a:cubicBezTo>
                      <a:cubicBezTo>
                        <a:pt x="475" y="21079"/>
                        <a:pt x="237" y="20485"/>
                        <a:pt x="0" y="19891"/>
                      </a:cubicBezTo>
                      <a:cubicBezTo>
                        <a:pt x="1306" y="18466"/>
                        <a:pt x="1781" y="16507"/>
                        <a:pt x="1306" y="14606"/>
                      </a:cubicBezTo>
                      <a:close/>
                    </a:path>
                  </a:pathLst>
                </a:custGeom>
                <a:grpFill/>
                <a:ln w="593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2" name="Freeform: Shape 8861">
                  <a:extLst>
                    <a:ext uri="{FF2B5EF4-FFF2-40B4-BE49-F238E27FC236}">
                      <a16:creationId xmlns:a16="http://schemas.microsoft.com/office/drawing/2014/main" id="{6B7C9F71-AE27-2649-3F41-80B87A8B9AFC}"/>
                    </a:ext>
                  </a:extLst>
                </p:cNvPr>
                <p:cNvSpPr/>
                <p:nvPr/>
              </p:nvSpPr>
              <p:spPr>
                <a:xfrm>
                  <a:off x="6629439" y="5446547"/>
                  <a:ext cx="10595" cy="29877"/>
                </a:xfrm>
                <a:custGeom>
                  <a:avLst/>
                  <a:gdLst>
                    <a:gd name="connsiteX0" fmla="*/ 0 w 10595"/>
                    <a:gd name="connsiteY0" fmla="*/ 24415 h 29877"/>
                    <a:gd name="connsiteX1" fmla="*/ 2553 w 10595"/>
                    <a:gd name="connsiteY1" fmla="*/ 22693 h 29877"/>
                    <a:gd name="connsiteX2" fmla="*/ 3266 w 10595"/>
                    <a:gd name="connsiteY2" fmla="*/ 24474 h 29877"/>
                    <a:gd name="connsiteX3" fmla="*/ 6472 w 10595"/>
                    <a:gd name="connsiteY3" fmla="*/ 3573 h 29877"/>
                    <a:gd name="connsiteX4" fmla="*/ 4512 w 10595"/>
                    <a:gd name="connsiteY4" fmla="*/ 2801 h 29877"/>
                    <a:gd name="connsiteX5" fmla="*/ 4512 w 10595"/>
                    <a:gd name="connsiteY5" fmla="*/ 2801 h 29877"/>
                    <a:gd name="connsiteX6" fmla="*/ 1187 w 10595"/>
                    <a:gd name="connsiteY6" fmla="*/ 70 h 29877"/>
                    <a:gd name="connsiteX7" fmla="*/ 3266 w 10595"/>
                    <a:gd name="connsiteY7" fmla="*/ 70 h 29877"/>
                    <a:gd name="connsiteX8" fmla="*/ 8847 w 10595"/>
                    <a:gd name="connsiteY8" fmla="*/ 1792 h 29877"/>
                    <a:gd name="connsiteX9" fmla="*/ 4928 w 10595"/>
                    <a:gd name="connsiteY9" fmla="*/ 28037 h 29877"/>
                    <a:gd name="connsiteX10" fmla="*/ 5225 w 10595"/>
                    <a:gd name="connsiteY10" fmla="*/ 28690 h 29877"/>
                    <a:gd name="connsiteX11" fmla="*/ 4453 w 10595"/>
                    <a:gd name="connsiteY11" fmla="*/ 29046 h 29877"/>
                    <a:gd name="connsiteX12" fmla="*/ 4038 w 10595"/>
                    <a:gd name="connsiteY12" fmla="*/ 29877 h 29877"/>
                    <a:gd name="connsiteX13" fmla="*/ 3266 w 10595"/>
                    <a:gd name="connsiteY13" fmla="*/ 29521 h 29877"/>
                    <a:gd name="connsiteX14" fmla="*/ 2494 w 10595"/>
                    <a:gd name="connsiteY14" fmla="*/ 29877 h 29877"/>
                    <a:gd name="connsiteX15" fmla="*/ 2078 w 10595"/>
                    <a:gd name="connsiteY15" fmla="*/ 29046 h 29877"/>
                    <a:gd name="connsiteX16" fmla="*/ 1306 w 10595"/>
                    <a:gd name="connsiteY16" fmla="*/ 28690 h 29877"/>
                    <a:gd name="connsiteX17" fmla="*/ 1603 w 10595"/>
                    <a:gd name="connsiteY17" fmla="*/ 28037 h 29877"/>
                    <a:gd name="connsiteX18" fmla="*/ 0 w 10595"/>
                    <a:gd name="connsiteY18" fmla="*/ 24296 h 29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595" h="29877">
                      <a:moveTo>
                        <a:pt x="0" y="24415"/>
                      </a:moveTo>
                      <a:cubicBezTo>
                        <a:pt x="1009" y="24058"/>
                        <a:pt x="1900" y="23464"/>
                        <a:pt x="2553" y="22693"/>
                      </a:cubicBezTo>
                      <a:cubicBezTo>
                        <a:pt x="2791" y="23286"/>
                        <a:pt x="3028" y="23880"/>
                        <a:pt x="3266" y="24474"/>
                      </a:cubicBezTo>
                      <a:cubicBezTo>
                        <a:pt x="6591" y="16577"/>
                        <a:pt x="9144" y="6542"/>
                        <a:pt x="6472" y="3573"/>
                      </a:cubicBezTo>
                      <a:cubicBezTo>
                        <a:pt x="6175" y="3217"/>
                        <a:pt x="5640" y="2801"/>
                        <a:pt x="4512" y="2801"/>
                      </a:cubicBezTo>
                      <a:cubicBezTo>
                        <a:pt x="4512" y="2801"/>
                        <a:pt x="4512" y="2801"/>
                        <a:pt x="4512" y="2801"/>
                      </a:cubicBezTo>
                      <a:cubicBezTo>
                        <a:pt x="3740" y="1614"/>
                        <a:pt x="2553" y="605"/>
                        <a:pt x="1187" y="70"/>
                      </a:cubicBezTo>
                      <a:cubicBezTo>
                        <a:pt x="1781" y="11"/>
                        <a:pt x="2494" y="11"/>
                        <a:pt x="3266" y="70"/>
                      </a:cubicBezTo>
                      <a:cubicBezTo>
                        <a:pt x="6234" y="-286"/>
                        <a:pt x="7956" y="783"/>
                        <a:pt x="8847" y="1792"/>
                      </a:cubicBezTo>
                      <a:cubicBezTo>
                        <a:pt x="13360" y="6839"/>
                        <a:pt x="8075" y="21327"/>
                        <a:pt x="4928" y="28037"/>
                      </a:cubicBezTo>
                      <a:cubicBezTo>
                        <a:pt x="5047" y="28274"/>
                        <a:pt x="5166" y="28452"/>
                        <a:pt x="5225" y="28690"/>
                      </a:cubicBezTo>
                      <a:lnTo>
                        <a:pt x="4453" y="29046"/>
                      </a:lnTo>
                      <a:cubicBezTo>
                        <a:pt x="4334" y="29343"/>
                        <a:pt x="4156" y="29640"/>
                        <a:pt x="4038" y="29877"/>
                      </a:cubicBezTo>
                      <a:lnTo>
                        <a:pt x="3266" y="29521"/>
                      </a:lnTo>
                      <a:lnTo>
                        <a:pt x="2494" y="29877"/>
                      </a:lnTo>
                      <a:cubicBezTo>
                        <a:pt x="2494" y="29877"/>
                        <a:pt x="2197" y="29343"/>
                        <a:pt x="2078" y="29046"/>
                      </a:cubicBezTo>
                      <a:lnTo>
                        <a:pt x="1306" y="28690"/>
                      </a:lnTo>
                      <a:cubicBezTo>
                        <a:pt x="1306" y="28690"/>
                        <a:pt x="1543" y="28274"/>
                        <a:pt x="1603" y="28037"/>
                      </a:cubicBezTo>
                      <a:cubicBezTo>
                        <a:pt x="1128" y="26968"/>
                        <a:pt x="534" y="25721"/>
                        <a:pt x="0" y="24296"/>
                      </a:cubicBezTo>
                      <a:close/>
                    </a:path>
                  </a:pathLst>
                </a:custGeom>
                <a:grpFill/>
                <a:ln w="308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854" name="Freeform: Shape 8853">
                <a:extLst>
                  <a:ext uri="{FF2B5EF4-FFF2-40B4-BE49-F238E27FC236}">
                    <a16:creationId xmlns:a16="http://schemas.microsoft.com/office/drawing/2014/main" id="{43EBE03E-4472-5260-A7F9-9F4574623030}"/>
                  </a:ext>
                </a:extLst>
              </p:cNvPr>
              <p:cNvSpPr/>
              <p:nvPr/>
            </p:nvSpPr>
            <p:spPr>
              <a:xfrm>
                <a:off x="4935407" y="1642290"/>
                <a:ext cx="592890" cy="536023"/>
              </a:xfrm>
              <a:custGeom>
                <a:avLst/>
                <a:gdLst>
                  <a:gd name="connsiteX0" fmla="*/ 32063 w 68936"/>
                  <a:gd name="connsiteY0" fmla="*/ 27213 h 62324"/>
                  <a:gd name="connsiteX1" fmla="*/ 29629 w 68936"/>
                  <a:gd name="connsiteY1" fmla="*/ 27748 h 62324"/>
                  <a:gd name="connsiteX2" fmla="*/ 21435 w 68936"/>
                  <a:gd name="connsiteY2" fmla="*/ 14448 h 62324"/>
                  <a:gd name="connsiteX3" fmla="*/ 15616 w 68936"/>
                  <a:gd name="connsiteY3" fmla="*/ 5006 h 62324"/>
                  <a:gd name="connsiteX4" fmla="*/ 8313 w 68936"/>
                  <a:gd name="connsiteY4" fmla="*/ 10766 h 62324"/>
                  <a:gd name="connsiteX5" fmla="*/ 3859 w 68936"/>
                  <a:gd name="connsiteY5" fmla="*/ 16704 h 62324"/>
                  <a:gd name="connsiteX6" fmla="*/ 15141 w 68936"/>
                  <a:gd name="connsiteY6" fmla="*/ 22998 h 62324"/>
                  <a:gd name="connsiteX7" fmla="*/ 29451 w 68936"/>
                  <a:gd name="connsiteY7" fmla="*/ 30954 h 62324"/>
                  <a:gd name="connsiteX8" fmla="*/ 28738 w 68936"/>
                  <a:gd name="connsiteY8" fmla="*/ 33151 h 62324"/>
                  <a:gd name="connsiteX9" fmla="*/ 11935 w 68936"/>
                  <a:gd name="connsiteY9" fmla="*/ 32914 h 62324"/>
                  <a:gd name="connsiteX10" fmla="*/ 0 w 68936"/>
                  <a:gd name="connsiteY10" fmla="*/ 32736 h 62324"/>
                  <a:gd name="connsiteX11" fmla="*/ 5344 w 68936"/>
                  <a:gd name="connsiteY11" fmla="*/ 47817 h 62324"/>
                  <a:gd name="connsiteX12" fmla="*/ 17041 w 68936"/>
                  <a:gd name="connsiteY12" fmla="*/ 42117 h 62324"/>
                  <a:gd name="connsiteX13" fmla="*/ 31885 w 68936"/>
                  <a:gd name="connsiteY13" fmla="*/ 34933 h 62324"/>
                  <a:gd name="connsiteX14" fmla="*/ 33607 w 68936"/>
                  <a:gd name="connsiteY14" fmla="*/ 36595 h 62324"/>
                  <a:gd name="connsiteX15" fmla="*/ 24938 w 68936"/>
                  <a:gd name="connsiteY15" fmla="*/ 49658 h 62324"/>
                  <a:gd name="connsiteX16" fmla="*/ 18822 w 68936"/>
                  <a:gd name="connsiteY16" fmla="*/ 58921 h 62324"/>
                  <a:gd name="connsiteX17" fmla="*/ 35982 w 68936"/>
                  <a:gd name="connsiteY17" fmla="*/ 62305 h 62324"/>
                  <a:gd name="connsiteX18" fmla="*/ 36398 w 68936"/>
                  <a:gd name="connsiteY18" fmla="*/ 50311 h 62324"/>
                  <a:gd name="connsiteX19" fmla="*/ 36873 w 68936"/>
                  <a:gd name="connsiteY19" fmla="*/ 35110 h 62324"/>
                  <a:gd name="connsiteX20" fmla="*/ 39307 w 68936"/>
                  <a:gd name="connsiteY20" fmla="*/ 34576 h 62324"/>
                  <a:gd name="connsiteX21" fmla="*/ 47501 w 68936"/>
                  <a:gd name="connsiteY21" fmla="*/ 47877 h 62324"/>
                  <a:gd name="connsiteX22" fmla="*/ 53320 w 68936"/>
                  <a:gd name="connsiteY22" fmla="*/ 57317 h 62324"/>
                  <a:gd name="connsiteX23" fmla="*/ 60623 w 68936"/>
                  <a:gd name="connsiteY23" fmla="*/ 51558 h 62324"/>
                  <a:gd name="connsiteX24" fmla="*/ 65077 w 68936"/>
                  <a:gd name="connsiteY24" fmla="*/ 45620 h 62324"/>
                  <a:gd name="connsiteX25" fmla="*/ 53795 w 68936"/>
                  <a:gd name="connsiteY25" fmla="*/ 39326 h 62324"/>
                  <a:gd name="connsiteX26" fmla="*/ 39485 w 68936"/>
                  <a:gd name="connsiteY26" fmla="*/ 31370 h 62324"/>
                  <a:gd name="connsiteX27" fmla="*/ 40198 w 68936"/>
                  <a:gd name="connsiteY27" fmla="*/ 29173 h 62324"/>
                  <a:gd name="connsiteX28" fmla="*/ 57001 w 68936"/>
                  <a:gd name="connsiteY28" fmla="*/ 29411 h 62324"/>
                  <a:gd name="connsiteX29" fmla="*/ 68936 w 68936"/>
                  <a:gd name="connsiteY29" fmla="*/ 29588 h 62324"/>
                  <a:gd name="connsiteX30" fmla="*/ 63592 w 68936"/>
                  <a:gd name="connsiteY30" fmla="*/ 14507 h 62324"/>
                  <a:gd name="connsiteX31" fmla="*/ 51895 w 68936"/>
                  <a:gd name="connsiteY31" fmla="*/ 20207 h 62324"/>
                  <a:gd name="connsiteX32" fmla="*/ 37051 w 68936"/>
                  <a:gd name="connsiteY32" fmla="*/ 27392 h 62324"/>
                  <a:gd name="connsiteX33" fmla="*/ 35329 w 68936"/>
                  <a:gd name="connsiteY33" fmla="*/ 25729 h 62324"/>
                  <a:gd name="connsiteX34" fmla="*/ 43998 w 68936"/>
                  <a:gd name="connsiteY34" fmla="*/ 12666 h 62324"/>
                  <a:gd name="connsiteX35" fmla="*/ 50114 w 68936"/>
                  <a:gd name="connsiteY35" fmla="*/ 3404 h 62324"/>
                  <a:gd name="connsiteX36" fmla="*/ 32954 w 68936"/>
                  <a:gd name="connsiteY36" fmla="*/ 19 h 62324"/>
                  <a:gd name="connsiteX37" fmla="*/ 32538 w 68936"/>
                  <a:gd name="connsiteY37" fmla="*/ 12013 h 62324"/>
                  <a:gd name="connsiteX38" fmla="*/ 32063 w 68936"/>
                  <a:gd name="connsiteY38" fmla="*/ 27213 h 6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8936" h="62324">
                    <a:moveTo>
                      <a:pt x="32063" y="27213"/>
                    </a:moveTo>
                    <a:cubicBezTo>
                      <a:pt x="32063" y="28401"/>
                      <a:pt x="30282" y="28817"/>
                      <a:pt x="29629" y="27748"/>
                    </a:cubicBezTo>
                    <a:lnTo>
                      <a:pt x="21435" y="14448"/>
                    </a:lnTo>
                    <a:lnTo>
                      <a:pt x="15616" y="5006"/>
                    </a:lnTo>
                    <a:cubicBezTo>
                      <a:pt x="12944" y="6550"/>
                      <a:pt x="10450" y="8510"/>
                      <a:pt x="8313" y="10766"/>
                    </a:cubicBezTo>
                    <a:cubicBezTo>
                      <a:pt x="6531" y="12607"/>
                      <a:pt x="5047" y="14625"/>
                      <a:pt x="3859" y="16704"/>
                    </a:cubicBezTo>
                    <a:lnTo>
                      <a:pt x="15141" y="22998"/>
                    </a:lnTo>
                    <a:lnTo>
                      <a:pt x="29451" y="30954"/>
                    </a:lnTo>
                    <a:cubicBezTo>
                      <a:pt x="30579" y="31607"/>
                      <a:pt x="30045" y="33151"/>
                      <a:pt x="28738" y="33151"/>
                    </a:cubicBezTo>
                    <a:lnTo>
                      <a:pt x="11935" y="32914"/>
                    </a:lnTo>
                    <a:lnTo>
                      <a:pt x="0" y="32736"/>
                    </a:lnTo>
                    <a:cubicBezTo>
                      <a:pt x="297" y="38020"/>
                      <a:pt x="2078" y="43245"/>
                      <a:pt x="5344" y="47817"/>
                    </a:cubicBezTo>
                    <a:lnTo>
                      <a:pt x="17041" y="42117"/>
                    </a:lnTo>
                    <a:lnTo>
                      <a:pt x="31885" y="34933"/>
                    </a:lnTo>
                    <a:cubicBezTo>
                      <a:pt x="33073" y="34339"/>
                      <a:pt x="34320" y="35526"/>
                      <a:pt x="33607" y="36595"/>
                    </a:cubicBezTo>
                    <a:lnTo>
                      <a:pt x="24938" y="49658"/>
                    </a:lnTo>
                    <a:lnTo>
                      <a:pt x="18822" y="58921"/>
                    </a:lnTo>
                    <a:cubicBezTo>
                      <a:pt x="24226" y="61414"/>
                      <a:pt x="30104" y="62483"/>
                      <a:pt x="35982" y="62305"/>
                    </a:cubicBezTo>
                    <a:lnTo>
                      <a:pt x="36398" y="50311"/>
                    </a:lnTo>
                    <a:lnTo>
                      <a:pt x="36873" y="35110"/>
                    </a:lnTo>
                    <a:cubicBezTo>
                      <a:pt x="36873" y="33923"/>
                      <a:pt x="38654" y="33508"/>
                      <a:pt x="39307" y="34576"/>
                    </a:cubicBezTo>
                    <a:lnTo>
                      <a:pt x="47501" y="47877"/>
                    </a:lnTo>
                    <a:lnTo>
                      <a:pt x="53320" y="57317"/>
                    </a:lnTo>
                    <a:cubicBezTo>
                      <a:pt x="55992" y="55774"/>
                      <a:pt x="58486" y="53814"/>
                      <a:pt x="60623" y="51558"/>
                    </a:cubicBezTo>
                    <a:cubicBezTo>
                      <a:pt x="62405" y="49717"/>
                      <a:pt x="63889" y="47698"/>
                      <a:pt x="65077" y="45620"/>
                    </a:cubicBezTo>
                    <a:lnTo>
                      <a:pt x="53795" y="39326"/>
                    </a:lnTo>
                    <a:lnTo>
                      <a:pt x="39485" y="31370"/>
                    </a:lnTo>
                    <a:cubicBezTo>
                      <a:pt x="38357" y="30717"/>
                      <a:pt x="38892" y="29173"/>
                      <a:pt x="40198" y="29173"/>
                    </a:cubicBezTo>
                    <a:lnTo>
                      <a:pt x="57001" y="29411"/>
                    </a:lnTo>
                    <a:lnTo>
                      <a:pt x="68936" y="29588"/>
                    </a:lnTo>
                    <a:cubicBezTo>
                      <a:pt x="68639" y="24304"/>
                      <a:pt x="66858" y="19079"/>
                      <a:pt x="63592" y="14507"/>
                    </a:cubicBezTo>
                    <a:lnTo>
                      <a:pt x="51895" y="20207"/>
                    </a:lnTo>
                    <a:lnTo>
                      <a:pt x="37051" y="27392"/>
                    </a:lnTo>
                    <a:cubicBezTo>
                      <a:pt x="35863" y="27985"/>
                      <a:pt x="34617" y="26798"/>
                      <a:pt x="35329" y="25729"/>
                    </a:cubicBezTo>
                    <a:lnTo>
                      <a:pt x="43998" y="12666"/>
                    </a:lnTo>
                    <a:lnTo>
                      <a:pt x="50114" y="3404"/>
                    </a:lnTo>
                    <a:cubicBezTo>
                      <a:pt x="44710" y="909"/>
                      <a:pt x="38832" y="-159"/>
                      <a:pt x="32954" y="19"/>
                    </a:cubicBezTo>
                    <a:lnTo>
                      <a:pt x="32538" y="12013"/>
                    </a:lnTo>
                    <a:lnTo>
                      <a:pt x="32063" y="27213"/>
                    </a:lnTo>
                    <a:close/>
                  </a:path>
                </a:pathLst>
              </a:custGeom>
              <a:solidFill>
                <a:schemeClr val="bg2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5" name="Freeform: Shape 8854">
                <a:extLst>
                  <a:ext uri="{FF2B5EF4-FFF2-40B4-BE49-F238E27FC236}">
                    <a16:creationId xmlns:a16="http://schemas.microsoft.com/office/drawing/2014/main" id="{1B4A8FB6-495E-79C9-AC7D-EF0ECB350429}"/>
                  </a:ext>
                </a:extLst>
              </p:cNvPr>
              <p:cNvSpPr/>
              <p:nvPr/>
            </p:nvSpPr>
            <p:spPr>
              <a:xfrm>
                <a:off x="5237468" y="1671050"/>
                <a:ext cx="244867" cy="207670"/>
              </a:xfrm>
              <a:custGeom>
                <a:avLst/>
                <a:gdLst>
                  <a:gd name="connsiteX0" fmla="*/ 14993 w 28471"/>
                  <a:gd name="connsiteY0" fmla="*/ 59 h 24146"/>
                  <a:gd name="connsiteX1" fmla="*/ 21881 w 28471"/>
                  <a:gd name="connsiteY1" fmla="*/ 4216 h 24146"/>
                  <a:gd name="connsiteX2" fmla="*/ 28472 w 28471"/>
                  <a:gd name="connsiteY2" fmla="*/ 11103 h 24146"/>
                  <a:gd name="connsiteX3" fmla="*/ 16775 w 28471"/>
                  <a:gd name="connsiteY3" fmla="*/ 16804 h 24146"/>
                  <a:gd name="connsiteX4" fmla="*/ 1930 w 28471"/>
                  <a:gd name="connsiteY4" fmla="*/ 23988 h 24146"/>
                  <a:gd name="connsiteX5" fmla="*/ 209 w 28471"/>
                  <a:gd name="connsiteY5" fmla="*/ 22326 h 24146"/>
                  <a:gd name="connsiteX6" fmla="*/ 8877 w 28471"/>
                  <a:gd name="connsiteY6" fmla="*/ 9263 h 24146"/>
                  <a:gd name="connsiteX7" fmla="*/ 14993 w 28471"/>
                  <a:gd name="connsiteY7" fmla="*/ 0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14993" y="59"/>
                    </a:moveTo>
                    <a:cubicBezTo>
                      <a:pt x="17428" y="1188"/>
                      <a:pt x="19743" y="2553"/>
                      <a:pt x="21881" y="4216"/>
                    </a:cubicBezTo>
                    <a:cubicBezTo>
                      <a:pt x="24493" y="6234"/>
                      <a:pt x="26690" y="8610"/>
                      <a:pt x="28472" y="11103"/>
                    </a:cubicBezTo>
                    <a:lnTo>
                      <a:pt x="16775" y="16804"/>
                    </a:lnTo>
                    <a:lnTo>
                      <a:pt x="1930" y="23988"/>
                    </a:lnTo>
                    <a:cubicBezTo>
                      <a:pt x="743" y="24582"/>
                      <a:pt x="-504" y="23394"/>
                      <a:pt x="209" y="22326"/>
                    </a:cubicBezTo>
                    <a:lnTo>
                      <a:pt x="8877" y="9263"/>
                    </a:lnTo>
                    <a:lnTo>
                      <a:pt x="1499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6" name="Freeform: Shape 8855">
                <a:extLst>
                  <a:ext uri="{FF2B5EF4-FFF2-40B4-BE49-F238E27FC236}">
                    <a16:creationId xmlns:a16="http://schemas.microsoft.com/office/drawing/2014/main" id="{2743B87C-4AB7-B843-B260-FAF936A96648}"/>
                  </a:ext>
                </a:extLst>
              </p:cNvPr>
              <p:cNvSpPr/>
              <p:nvPr/>
            </p:nvSpPr>
            <p:spPr>
              <a:xfrm>
                <a:off x="5069714" y="1642453"/>
                <a:ext cx="149108" cy="243775"/>
              </a:xfrm>
              <a:custGeom>
                <a:avLst/>
                <a:gdLst>
                  <a:gd name="connsiteX0" fmla="*/ 0 w 17337"/>
                  <a:gd name="connsiteY0" fmla="*/ 4987 h 28344"/>
                  <a:gd name="connsiteX1" fmla="*/ 17338 w 17337"/>
                  <a:gd name="connsiteY1" fmla="*/ 0 h 28344"/>
                  <a:gd name="connsiteX2" fmla="*/ 16922 w 17337"/>
                  <a:gd name="connsiteY2" fmla="*/ 11994 h 28344"/>
                  <a:gd name="connsiteX3" fmla="*/ 16447 w 17337"/>
                  <a:gd name="connsiteY3" fmla="*/ 27194 h 28344"/>
                  <a:gd name="connsiteX4" fmla="*/ 14013 w 17337"/>
                  <a:gd name="connsiteY4" fmla="*/ 27729 h 28344"/>
                  <a:gd name="connsiteX5" fmla="*/ 5819 w 17337"/>
                  <a:gd name="connsiteY5" fmla="*/ 14428 h 28344"/>
                  <a:gd name="connsiteX6" fmla="*/ 0 w 17337"/>
                  <a:gd name="connsiteY6" fmla="*/ 4987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0" y="4987"/>
                    </a:moveTo>
                    <a:cubicBezTo>
                      <a:pt x="5225" y="1900"/>
                      <a:pt x="11281" y="237"/>
                      <a:pt x="17338" y="0"/>
                    </a:cubicBezTo>
                    <a:lnTo>
                      <a:pt x="16922" y="11994"/>
                    </a:lnTo>
                    <a:lnTo>
                      <a:pt x="16447" y="27194"/>
                    </a:lnTo>
                    <a:cubicBezTo>
                      <a:pt x="16447" y="28382"/>
                      <a:pt x="14666" y="28798"/>
                      <a:pt x="14013" y="27729"/>
                    </a:cubicBezTo>
                    <a:lnTo>
                      <a:pt x="5819" y="14428"/>
                    </a:lnTo>
                    <a:lnTo>
                      <a:pt x="0" y="4987"/>
                    </a:ln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7" name="Freeform: Shape 8856">
                <a:extLst>
                  <a:ext uri="{FF2B5EF4-FFF2-40B4-BE49-F238E27FC236}">
                    <a16:creationId xmlns:a16="http://schemas.microsoft.com/office/drawing/2014/main" id="{668E0E99-88EE-AA46-A77A-200FE049AFFD}"/>
                  </a:ext>
                </a:extLst>
              </p:cNvPr>
              <p:cNvSpPr/>
              <p:nvPr/>
            </p:nvSpPr>
            <p:spPr>
              <a:xfrm>
                <a:off x="4934530" y="1786470"/>
                <a:ext cx="258946" cy="141454"/>
              </a:xfrm>
              <a:custGeom>
                <a:avLst/>
                <a:gdLst>
                  <a:gd name="connsiteX0" fmla="*/ 3902 w 30108"/>
                  <a:gd name="connsiteY0" fmla="*/ 0 h 16447"/>
                  <a:gd name="connsiteX1" fmla="*/ 15184 w 30108"/>
                  <a:gd name="connsiteY1" fmla="*/ 6294 h 16447"/>
                  <a:gd name="connsiteX2" fmla="*/ 29494 w 30108"/>
                  <a:gd name="connsiteY2" fmla="*/ 14250 h 16447"/>
                  <a:gd name="connsiteX3" fmla="*/ 28781 w 30108"/>
                  <a:gd name="connsiteY3" fmla="*/ 16447 h 16447"/>
                  <a:gd name="connsiteX4" fmla="*/ 11977 w 30108"/>
                  <a:gd name="connsiteY4" fmla="*/ 16210 h 16447"/>
                  <a:gd name="connsiteX5" fmla="*/ 43 w 30108"/>
                  <a:gd name="connsiteY5" fmla="*/ 16031 h 16447"/>
                  <a:gd name="connsiteX6" fmla="*/ 3902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3902" y="0"/>
                    </a:moveTo>
                    <a:lnTo>
                      <a:pt x="15184" y="6294"/>
                    </a:lnTo>
                    <a:lnTo>
                      <a:pt x="29494" y="14250"/>
                    </a:lnTo>
                    <a:cubicBezTo>
                      <a:pt x="30622" y="14903"/>
                      <a:pt x="30087" y="16447"/>
                      <a:pt x="28781" y="16447"/>
                    </a:cubicBezTo>
                    <a:lnTo>
                      <a:pt x="11977" y="16210"/>
                    </a:lnTo>
                    <a:lnTo>
                      <a:pt x="43" y="16031"/>
                    </a:lnTo>
                    <a:cubicBezTo>
                      <a:pt x="-254" y="10569"/>
                      <a:pt x="993" y="4987"/>
                      <a:pt x="39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8" name="Freeform: Shape 8857">
                <a:extLst>
                  <a:ext uri="{FF2B5EF4-FFF2-40B4-BE49-F238E27FC236}">
                    <a16:creationId xmlns:a16="http://schemas.microsoft.com/office/drawing/2014/main" id="{4C6B656A-51A7-D381-CCB7-BBC78DAD7CAD}"/>
                  </a:ext>
                </a:extLst>
              </p:cNvPr>
              <p:cNvSpPr/>
              <p:nvPr/>
            </p:nvSpPr>
            <p:spPr>
              <a:xfrm>
                <a:off x="4980861" y="1941874"/>
                <a:ext cx="244867" cy="207670"/>
              </a:xfrm>
              <a:custGeom>
                <a:avLst/>
                <a:gdLst>
                  <a:gd name="connsiteX0" fmla="*/ 0 w 28471"/>
                  <a:gd name="connsiteY0" fmla="*/ 13043 h 24146"/>
                  <a:gd name="connsiteX1" fmla="*/ 11697 w 28471"/>
                  <a:gd name="connsiteY1" fmla="*/ 7343 h 24146"/>
                  <a:gd name="connsiteX2" fmla="*/ 26541 w 28471"/>
                  <a:gd name="connsiteY2" fmla="*/ 159 h 24146"/>
                  <a:gd name="connsiteX3" fmla="*/ 28263 w 28471"/>
                  <a:gd name="connsiteY3" fmla="*/ 1821 h 24146"/>
                  <a:gd name="connsiteX4" fmla="*/ 19594 w 28471"/>
                  <a:gd name="connsiteY4" fmla="*/ 14884 h 24146"/>
                  <a:gd name="connsiteX5" fmla="*/ 13478 w 28471"/>
                  <a:gd name="connsiteY5" fmla="*/ 24147 h 24146"/>
                  <a:gd name="connsiteX6" fmla="*/ 6591 w 28471"/>
                  <a:gd name="connsiteY6" fmla="*/ 19990 h 24146"/>
                  <a:gd name="connsiteX7" fmla="*/ 0 w 28471"/>
                  <a:gd name="connsiteY7" fmla="*/ 13103 h 2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471" h="24146">
                    <a:moveTo>
                      <a:pt x="0" y="13043"/>
                    </a:moveTo>
                    <a:lnTo>
                      <a:pt x="11697" y="7343"/>
                    </a:lnTo>
                    <a:lnTo>
                      <a:pt x="26541" y="159"/>
                    </a:lnTo>
                    <a:cubicBezTo>
                      <a:pt x="27729" y="-435"/>
                      <a:pt x="28975" y="752"/>
                      <a:pt x="28263" y="1821"/>
                    </a:cubicBezTo>
                    <a:lnTo>
                      <a:pt x="19594" y="14884"/>
                    </a:lnTo>
                    <a:lnTo>
                      <a:pt x="13478" y="24147"/>
                    </a:lnTo>
                    <a:cubicBezTo>
                      <a:pt x="11044" y="23019"/>
                      <a:pt x="8728" y="21653"/>
                      <a:pt x="6591" y="19990"/>
                    </a:cubicBezTo>
                    <a:cubicBezTo>
                      <a:pt x="3978" y="17972"/>
                      <a:pt x="1781" y="15597"/>
                      <a:pt x="0" y="131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9" name="Freeform: Shape 8858">
                <a:extLst>
                  <a:ext uri="{FF2B5EF4-FFF2-40B4-BE49-F238E27FC236}">
                    <a16:creationId xmlns:a16="http://schemas.microsoft.com/office/drawing/2014/main" id="{1146BA13-7C3A-5EF5-20EF-D85C1F24EE2E}"/>
                  </a:ext>
                </a:extLst>
              </p:cNvPr>
              <p:cNvSpPr/>
              <p:nvPr/>
            </p:nvSpPr>
            <p:spPr>
              <a:xfrm>
                <a:off x="5244366" y="1934375"/>
                <a:ext cx="149108" cy="243775"/>
              </a:xfrm>
              <a:custGeom>
                <a:avLst/>
                <a:gdLst>
                  <a:gd name="connsiteX0" fmla="*/ 3325 w 17337"/>
                  <a:gd name="connsiteY0" fmla="*/ 616 h 28344"/>
                  <a:gd name="connsiteX1" fmla="*/ 11519 w 17337"/>
                  <a:gd name="connsiteY1" fmla="*/ 13916 h 28344"/>
                  <a:gd name="connsiteX2" fmla="*/ 17338 w 17337"/>
                  <a:gd name="connsiteY2" fmla="*/ 23357 h 28344"/>
                  <a:gd name="connsiteX3" fmla="*/ 0 w 17337"/>
                  <a:gd name="connsiteY3" fmla="*/ 28344 h 28344"/>
                  <a:gd name="connsiteX4" fmla="*/ 416 w 17337"/>
                  <a:gd name="connsiteY4" fmla="*/ 16350 h 28344"/>
                  <a:gd name="connsiteX5" fmla="*/ 891 w 17337"/>
                  <a:gd name="connsiteY5" fmla="*/ 1150 h 28344"/>
                  <a:gd name="connsiteX6" fmla="*/ 3325 w 17337"/>
                  <a:gd name="connsiteY6" fmla="*/ 616 h 2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37" h="28344">
                    <a:moveTo>
                      <a:pt x="3325" y="616"/>
                    </a:moveTo>
                    <a:lnTo>
                      <a:pt x="11519" y="13916"/>
                    </a:lnTo>
                    <a:lnTo>
                      <a:pt x="17338" y="23357"/>
                    </a:lnTo>
                    <a:cubicBezTo>
                      <a:pt x="12113" y="26444"/>
                      <a:pt x="6057" y="28107"/>
                      <a:pt x="0" y="28344"/>
                    </a:cubicBezTo>
                    <a:lnTo>
                      <a:pt x="416" y="16350"/>
                    </a:lnTo>
                    <a:lnTo>
                      <a:pt x="891" y="1150"/>
                    </a:lnTo>
                    <a:cubicBezTo>
                      <a:pt x="891" y="-38"/>
                      <a:pt x="2672" y="-453"/>
                      <a:pt x="3325" y="6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0" name="Freeform: Shape 8859">
                <a:extLst>
                  <a:ext uri="{FF2B5EF4-FFF2-40B4-BE49-F238E27FC236}">
                    <a16:creationId xmlns:a16="http://schemas.microsoft.com/office/drawing/2014/main" id="{2FBA44C9-B0B1-B35B-EE07-17AD9CFE3FB4}"/>
                  </a:ext>
                </a:extLst>
              </p:cNvPr>
              <p:cNvSpPr/>
              <p:nvPr/>
            </p:nvSpPr>
            <p:spPr>
              <a:xfrm>
                <a:off x="5269204" y="1892687"/>
                <a:ext cx="258946" cy="141454"/>
              </a:xfrm>
              <a:custGeom>
                <a:avLst/>
                <a:gdLst>
                  <a:gd name="connsiteX0" fmla="*/ 1327 w 30108"/>
                  <a:gd name="connsiteY0" fmla="*/ 0 h 16447"/>
                  <a:gd name="connsiteX1" fmla="*/ 18131 w 30108"/>
                  <a:gd name="connsiteY1" fmla="*/ 238 h 16447"/>
                  <a:gd name="connsiteX2" fmla="*/ 30065 w 30108"/>
                  <a:gd name="connsiteY2" fmla="*/ 416 h 16447"/>
                  <a:gd name="connsiteX3" fmla="*/ 26206 w 30108"/>
                  <a:gd name="connsiteY3" fmla="*/ 16447 h 16447"/>
                  <a:gd name="connsiteX4" fmla="*/ 14924 w 30108"/>
                  <a:gd name="connsiteY4" fmla="*/ 10154 h 16447"/>
                  <a:gd name="connsiteX5" fmla="*/ 615 w 30108"/>
                  <a:gd name="connsiteY5" fmla="*/ 2197 h 16447"/>
                  <a:gd name="connsiteX6" fmla="*/ 1327 w 30108"/>
                  <a:gd name="connsiteY6" fmla="*/ 0 h 1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08" h="16447">
                    <a:moveTo>
                      <a:pt x="1327" y="0"/>
                    </a:moveTo>
                    <a:lnTo>
                      <a:pt x="18131" y="238"/>
                    </a:lnTo>
                    <a:lnTo>
                      <a:pt x="30065" y="416"/>
                    </a:lnTo>
                    <a:cubicBezTo>
                      <a:pt x="30362" y="5879"/>
                      <a:pt x="29116" y="11460"/>
                      <a:pt x="26206" y="16447"/>
                    </a:cubicBezTo>
                    <a:lnTo>
                      <a:pt x="14924" y="10154"/>
                    </a:lnTo>
                    <a:lnTo>
                      <a:pt x="615" y="2197"/>
                    </a:lnTo>
                    <a:cubicBezTo>
                      <a:pt x="-513" y="1544"/>
                      <a:pt x="21" y="0"/>
                      <a:pt x="13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68" name="Freeform: Shape 8267">
              <a:extLst>
                <a:ext uri="{FF2B5EF4-FFF2-40B4-BE49-F238E27FC236}">
                  <a16:creationId xmlns:a16="http://schemas.microsoft.com/office/drawing/2014/main" id="{8A7612BA-643B-D506-81ED-54F2F08FDEE5}"/>
                </a:ext>
              </a:extLst>
            </p:cNvPr>
            <p:cNvSpPr/>
            <p:nvPr/>
          </p:nvSpPr>
          <p:spPr>
            <a:xfrm>
              <a:off x="5063024" y="5823243"/>
              <a:ext cx="223077" cy="255022"/>
            </a:xfrm>
            <a:custGeom>
              <a:avLst/>
              <a:gdLst>
                <a:gd name="connsiteX0" fmla="*/ 0 w 223077"/>
                <a:gd name="connsiteY0" fmla="*/ 0 h 255022"/>
                <a:gd name="connsiteX1" fmla="*/ 223078 w 223077"/>
                <a:gd name="connsiteY1" fmla="*/ 0 h 255022"/>
                <a:gd name="connsiteX2" fmla="*/ 223078 w 223077"/>
                <a:gd name="connsiteY2" fmla="*/ 255023 h 255022"/>
                <a:gd name="connsiteX3" fmla="*/ 0 w 223077"/>
                <a:gd name="connsiteY3" fmla="*/ 255023 h 2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077" h="255022">
                  <a:moveTo>
                    <a:pt x="0" y="0"/>
                  </a:moveTo>
                  <a:lnTo>
                    <a:pt x="223078" y="0"/>
                  </a:lnTo>
                  <a:lnTo>
                    <a:pt x="223078" y="255023"/>
                  </a:lnTo>
                  <a:lnTo>
                    <a:pt x="0" y="255023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9" name="Freeform: Shape 8268">
              <a:extLst>
                <a:ext uri="{FF2B5EF4-FFF2-40B4-BE49-F238E27FC236}">
                  <a16:creationId xmlns:a16="http://schemas.microsoft.com/office/drawing/2014/main" id="{E867EB0C-CD47-9B7F-1155-69F66FAB7D11}"/>
                </a:ext>
              </a:extLst>
            </p:cNvPr>
            <p:cNvSpPr/>
            <p:nvPr/>
          </p:nvSpPr>
          <p:spPr>
            <a:xfrm>
              <a:off x="5063024" y="5867004"/>
              <a:ext cx="223077" cy="24522"/>
            </a:xfrm>
            <a:custGeom>
              <a:avLst/>
              <a:gdLst>
                <a:gd name="connsiteX0" fmla="*/ 0 w 223077"/>
                <a:gd name="connsiteY0" fmla="*/ 0 h 24522"/>
                <a:gd name="connsiteX1" fmla="*/ 223078 w 223077"/>
                <a:gd name="connsiteY1" fmla="*/ 0 h 24522"/>
                <a:gd name="connsiteX2" fmla="*/ 223078 w 223077"/>
                <a:gd name="connsiteY2" fmla="*/ 24522 h 24522"/>
                <a:gd name="connsiteX3" fmla="*/ 0 w 223077"/>
                <a:gd name="connsiteY3" fmla="*/ 24522 h 2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077" h="24522">
                  <a:moveTo>
                    <a:pt x="0" y="0"/>
                  </a:moveTo>
                  <a:lnTo>
                    <a:pt x="223078" y="0"/>
                  </a:lnTo>
                  <a:lnTo>
                    <a:pt x="223078" y="24522"/>
                  </a:lnTo>
                  <a:lnTo>
                    <a:pt x="0" y="245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0" name="Freeform: Shape 8269">
              <a:extLst>
                <a:ext uri="{FF2B5EF4-FFF2-40B4-BE49-F238E27FC236}">
                  <a16:creationId xmlns:a16="http://schemas.microsoft.com/office/drawing/2014/main" id="{A77BB34F-8EE8-B4C3-93C5-5465DE8806C0}"/>
                </a:ext>
              </a:extLst>
            </p:cNvPr>
            <p:cNvSpPr/>
            <p:nvPr/>
          </p:nvSpPr>
          <p:spPr>
            <a:xfrm>
              <a:off x="5156898" y="5819384"/>
              <a:ext cx="28322" cy="257991"/>
            </a:xfrm>
            <a:custGeom>
              <a:avLst/>
              <a:gdLst>
                <a:gd name="connsiteX0" fmla="*/ 0 w 28322"/>
                <a:gd name="connsiteY0" fmla="*/ 0 h 257991"/>
                <a:gd name="connsiteX1" fmla="*/ 28323 w 28322"/>
                <a:gd name="connsiteY1" fmla="*/ 0 h 257991"/>
                <a:gd name="connsiteX2" fmla="*/ 28323 w 28322"/>
                <a:gd name="connsiteY2" fmla="*/ 257992 h 257991"/>
                <a:gd name="connsiteX3" fmla="*/ 0 w 28322"/>
                <a:gd name="connsiteY3" fmla="*/ 257992 h 25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22" h="257991">
                  <a:moveTo>
                    <a:pt x="0" y="0"/>
                  </a:moveTo>
                  <a:lnTo>
                    <a:pt x="28323" y="0"/>
                  </a:lnTo>
                  <a:lnTo>
                    <a:pt x="28323" y="257992"/>
                  </a:lnTo>
                  <a:lnTo>
                    <a:pt x="0" y="257992"/>
                  </a:lnTo>
                  <a:close/>
                </a:path>
              </a:pathLst>
            </a:custGeom>
            <a:solidFill>
              <a:schemeClr val="accent1"/>
            </a:solidFill>
            <a:ln w="46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71" name="Graphic 4">
              <a:extLst>
                <a:ext uri="{FF2B5EF4-FFF2-40B4-BE49-F238E27FC236}">
                  <a16:creationId xmlns:a16="http://schemas.microsoft.com/office/drawing/2014/main" id="{06D71EEB-29F7-B202-BB1D-024DF9325416}"/>
                </a:ext>
              </a:extLst>
            </p:cNvPr>
            <p:cNvGrpSpPr/>
            <p:nvPr/>
          </p:nvGrpSpPr>
          <p:grpSpPr>
            <a:xfrm>
              <a:off x="5037543" y="5745731"/>
              <a:ext cx="234843" cy="185102"/>
              <a:chOff x="5037543" y="5745731"/>
              <a:chExt cx="234843" cy="185102"/>
            </a:xfrm>
            <a:solidFill>
              <a:srgbClr val="E02014"/>
            </a:solidFill>
          </p:grpSpPr>
          <p:sp>
            <p:nvSpPr>
              <p:cNvPr id="8775" name="Freeform: Shape 8774">
                <a:extLst>
                  <a:ext uri="{FF2B5EF4-FFF2-40B4-BE49-F238E27FC236}">
                    <a16:creationId xmlns:a16="http://schemas.microsoft.com/office/drawing/2014/main" id="{3FEEE79A-9AB4-11CA-46A6-73D6BF5C5F7C}"/>
                  </a:ext>
                </a:extLst>
              </p:cNvPr>
              <p:cNvSpPr/>
              <p:nvPr/>
            </p:nvSpPr>
            <p:spPr>
              <a:xfrm>
                <a:off x="5158086" y="5745731"/>
                <a:ext cx="114301" cy="83508"/>
              </a:xfrm>
              <a:custGeom>
                <a:avLst/>
                <a:gdLst>
                  <a:gd name="connsiteX0" fmla="*/ 0 w 114301"/>
                  <a:gd name="connsiteY0" fmla="*/ 83449 h 83508"/>
                  <a:gd name="connsiteX1" fmla="*/ 25235 w 114301"/>
                  <a:gd name="connsiteY1" fmla="*/ 17185 h 83508"/>
                  <a:gd name="connsiteX2" fmla="*/ 65671 w 114301"/>
                  <a:gd name="connsiteY2" fmla="*/ 2757 h 83508"/>
                  <a:gd name="connsiteX3" fmla="*/ 109491 w 114301"/>
                  <a:gd name="connsiteY3" fmla="*/ 30842 h 83508"/>
                  <a:gd name="connsiteX4" fmla="*/ 92331 w 114301"/>
                  <a:gd name="connsiteY4" fmla="*/ 59461 h 83508"/>
                  <a:gd name="connsiteX5" fmla="*/ 0 w 114301"/>
                  <a:gd name="connsiteY5" fmla="*/ 83509 h 83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301" h="83508">
                    <a:moveTo>
                      <a:pt x="0" y="83449"/>
                    </a:moveTo>
                    <a:lnTo>
                      <a:pt x="25235" y="17185"/>
                    </a:lnTo>
                    <a:cubicBezTo>
                      <a:pt x="30342" y="3826"/>
                      <a:pt x="54092" y="-4665"/>
                      <a:pt x="65671" y="2757"/>
                    </a:cubicBezTo>
                    <a:lnTo>
                      <a:pt x="109491" y="30842"/>
                    </a:lnTo>
                    <a:cubicBezTo>
                      <a:pt x="120832" y="38086"/>
                      <a:pt x="110915" y="54593"/>
                      <a:pt x="92331" y="59461"/>
                    </a:cubicBezTo>
                    <a:lnTo>
                      <a:pt x="0" y="83509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6" name="Freeform: Shape 8775">
                <a:extLst>
                  <a:ext uri="{FF2B5EF4-FFF2-40B4-BE49-F238E27FC236}">
                    <a16:creationId xmlns:a16="http://schemas.microsoft.com/office/drawing/2014/main" id="{29C0BDB4-5F76-B095-BA66-52869E45215D}"/>
                  </a:ext>
                </a:extLst>
              </p:cNvPr>
              <p:cNvSpPr/>
              <p:nvPr/>
            </p:nvSpPr>
            <p:spPr>
              <a:xfrm>
                <a:off x="5037543" y="5764923"/>
                <a:ext cx="133605" cy="70573"/>
              </a:xfrm>
              <a:custGeom>
                <a:avLst/>
                <a:gdLst>
                  <a:gd name="connsiteX0" fmla="*/ 133546 w 133605"/>
                  <a:gd name="connsiteY0" fmla="*/ 67286 h 70573"/>
                  <a:gd name="connsiteX1" fmla="*/ 32131 w 133605"/>
                  <a:gd name="connsiteY1" fmla="*/ 70552 h 70573"/>
                  <a:gd name="connsiteX2" fmla="*/ 1968 w 133605"/>
                  <a:gd name="connsiteY2" fmla="*/ 46623 h 70573"/>
                  <a:gd name="connsiteX3" fmla="*/ 32368 w 133605"/>
                  <a:gd name="connsiteY3" fmla="*/ 6782 h 70573"/>
                  <a:gd name="connsiteX4" fmla="*/ 77613 w 133605"/>
                  <a:gd name="connsiteY4" fmla="*/ 9750 h 70573"/>
                  <a:gd name="connsiteX5" fmla="*/ 133605 w 133605"/>
                  <a:gd name="connsiteY5" fmla="*/ 67286 h 7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605" h="70573">
                    <a:moveTo>
                      <a:pt x="133546" y="67286"/>
                    </a:moveTo>
                    <a:lnTo>
                      <a:pt x="32131" y="70552"/>
                    </a:lnTo>
                    <a:cubicBezTo>
                      <a:pt x="11705" y="71205"/>
                      <a:pt x="-6048" y="57133"/>
                      <a:pt x="1968" y="46623"/>
                    </a:cubicBezTo>
                    <a:lnTo>
                      <a:pt x="32368" y="6782"/>
                    </a:lnTo>
                    <a:cubicBezTo>
                      <a:pt x="40206" y="-3490"/>
                      <a:pt x="66332" y="-1769"/>
                      <a:pt x="77613" y="9750"/>
                    </a:cubicBezTo>
                    <a:lnTo>
                      <a:pt x="133605" y="67286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7" name="Freeform: Shape 8776">
                <a:extLst>
                  <a:ext uri="{FF2B5EF4-FFF2-40B4-BE49-F238E27FC236}">
                    <a16:creationId xmlns:a16="http://schemas.microsoft.com/office/drawing/2014/main" id="{91F9D674-717A-326D-B4F9-F9DA5F8F96DC}"/>
                  </a:ext>
                </a:extLst>
              </p:cNvPr>
              <p:cNvSpPr/>
              <p:nvPr/>
            </p:nvSpPr>
            <p:spPr>
              <a:xfrm>
                <a:off x="5145676" y="5812852"/>
                <a:ext cx="126709" cy="77902"/>
              </a:xfrm>
              <a:custGeom>
                <a:avLst/>
                <a:gdLst>
                  <a:gd name="connsiteX0" fmla="*/ 0 w 126709"/>
                  <a:gd name="connsiteY0" fmla="*/ 4335 h 77902"/>
                  <a:gd name="connsiteX1" fmla="*/ 101653 w 126709"/>
                  <a:gd name="connsiteY1" fmla="*/ 77902 h 77902"/>
                  <a:gd name="connsiteX2" fmla="*/ 94587 w 126709"/>
                  <a:gd name="connsiteY2" fmla="*/ 61574 h 77902"/>
                  <a:gd name="connsiteX3" fmla="*/ 126710 w 126709"/>
                  <a:gd name="connsiteY3" fmla="*/ 73568 h 77902"/>
                  <a:gd name="connsiteX4" fmla="*/ 25057 w 126709"/>
                  <a:gd name="connsiteY4" fmla="*/ 0 h 77902"/>
                  <a:gd name="connsiteX5" fmla="*/ 0 w 126709"/>
                  <a:gd name="connsiteY5" fmla="*/ 4335 h 77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709" h="77902">
                    <a:moveTo>
                      <a:pt x="0" y="4335"/>
                    </a:moveTo>
                    <a:lnTo>
                      <a:pt x="101653" y="77902"/>
                    </a:lnTo>
                    <a:lnTo>
                      <a:pt x="94587" y="61574"/>
                    </a:lnTo>
                    <a:lnTo>
                      <a:pt x="126710" y="73568"/>
                    </a:lnTo>
                    <a:lnTo>
                      <a:pt x="25057" y="0"/>
                    </a:lnTo>
                    <a:lnTo>
                      <a:pt x="0" y="4335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8" name="Freeform: Shape 8777">
                <a:extLst>
                  <a:ext uri="{FF2B5EF4-FFF2-40B4-BE49-F238E27FC236}">
                    <a16:creationId xmlns:a16="http://schemas.microsoft.com/office/drawing/2014/main" id="{45383171-6CAB-2448-DA3E-4E1ADF89FA03}"/>
                  </a:ext>
                </a:extLst>
              </p:cNvPr>
              <p:cNvSpPr/>
              <p:nvPr/>
            </p:nvSpPr>
            <p:spPr>
              <a:xfrm>
                <a:off x="5111891" y="5825202"/>
                <a:ext cx="56585" cy="105630"/>
              </a:xfrm>
              <a:custGeom>
                <a:avLst/>
                <a:gdLst>
                  <a:gd name="connsiteX0" fmla="*/ 28857 w 56585"/>
                  <a:gd name="connsiteY0" fmla="*/ 0 h 105630"/>
                  <a:gd name="connsiteX1" fmla="*/ 0 w 56585"/>
                  <a:gd name="connsiteY1" fmla="*/ 104681 h 105630"/>
                  <a:gd name="connsiteX2" fmla="*/ 19416 w 56585"/>
                  <a:gd name="connsiteY2" fmla="*/ 84968 h 105630"/>
                  <a:gd name="connsiteX3" fmla="*/ 27729 w 56585"/>
                  <a:gd name="connsiteY3" fmla="*/ 105631 h 105630"/>
                  <a:gd name="connsiteX4" fmla="*/ 56586 w 56585"/>
                  <a:gd name="connsiteY4" fmla="*/ 950 h 105630"/>
                  <a:gd name="connsiteX5" fmla="*/ 28857 w 56585"/>
                  <a:gd name="connsiteY5" fmla="*/ 0 h 10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85" h="105630">
                    <a:moveTo>
                      <a:pt x="28857" y="0"/>
                    </a:moveTo>
                    <a:lnTo>
                      <a:pt x="0" y="104681"/>
                    </a:lnTo>
                    <a:lnTo>
                      <a:pt x="19416" y="84968"/>
                    </a:lnTo>
                    <a:lnTo>
                      <a:pt x="27729" y="105631"/>
                    </a:lnTo>
                    <a:lnTo>
                      <a:pt x="56586" y="950"/>
                    </a:lnTo>
                    <a:lnTo>
                      <a:pt x="2885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72" name="Freeform: Shape 8271">
              <a:extLst>
                <a:ext uri="{FF2B5EF4-FFF2-40B4-BE49-F238E27FC236}">
                  <a16:creationId xmlns:a16="http://schemas.microsoft.com/office/drawing/2014/main" id="{6BB46B56-C6F8-88D5-CF78-EE6D08528FD6}"/>
                </a:ext>
              </a:extLst>
            </p:cNvPr>
            <p:cNvSpPr/>
            <p:nvPr/>
          </p:nvSpPr>
          <p:spPr>
            <a:xfrm>
              <a:off x="4800045" y="5917296"/>
              <a:ext cx="279782" cy="160910"/>
            </a:xfrm>
            <a:custGeom>
              <a:avLst/>
              <a:gdLst>
                <a:gd name="connsiteX0" fmla="*/ 0 w 279782"/>
                <a:gd name="connsiteY0" fmla="*/ 0 h 160910"/>
                <a:gd name="connsiteX1" fmla="*/ 279783 w 279782"/>
                <a:gd name="connsiteY1" fmla="*/ 0 h 160910"/>
                <a:gd name="connsiteX2" fmla="*/ 279783 w 279782"/>
                <a:gd name="connsiteY2" fmla="*/ 160911 h 160910"/>
                <a:gd name="connsiteX3" fmla="*/ 0 w 279782"/>
                <a:gd name="connsiteY3" fmla="*/ 160911 h 16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782" h="160910">
                  <a:moveTo>
                    <a:pt x="0" y="0"/>
                  </a:moveTo>
                  <a:lnTo>
                    <a:pt x="279783" y="0"/>
                  </a:lnTo>
                  <a:lnTo>
                    <a:pt x="279783" y="160911"/>
                  </a:lnTo>
                  <a:lnTo>
                    <a:pt x="0" y="160911"/>
                  </a:lnTo>
                  <a:close/>
                </a:path>
              </a:pathLst>
            </a:custGeom>
            <a:solidFill>
              <a:schemeClr val="bg2"/>
            </a:solidFill>
            <a:ln w="3499" cap="flat">
              <a:solidFill>
                <a:srgbClr val="EDC04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3" name="Freeform: Shape 8272">
              <a:extLst>
                <a:ext uri="{FF2B5EF4-FFF2-40B4-BE49-F238E27FC236}">
                  <a16:creationId xmlns:a16="http://schemas.microsoft.com/office/drawing/2014/main" id="{7E052EB9-60CC-0E05-A52E-7AD61B312892}"/>
                </a:ext>
              </a:extLst>
            </p:cNvPr>
            <p:cNvSpPr/>
            <p:nvPr/>
          </p:nvSpPr>
          <p:spPr>
            <a:xfrm>
              <a:off x="4800045" y="5917296"/>
              <a:ext cx="279782" cy="161148"/>
            </a:xfrm>
            <a:custGeom>
              <a:avLst/>
              <a:gdLst>
                <a:gd name="connsiteX0" fmla="*/ 188224 w 279782"/>
                <a:gd name="connsiteY0" fmla="*/ 160911 h 161148"/>
                <a:gd name="connsiteX1" fmla="*/ 251222 w 279782"/>
                <a:gd name="connsiteY1" fmla="*/ 160911 h 161148"/>
                <a:gd name="connsiteX2" fmla="*/ 240832 w 279782"/>
                <a:gd name="connsiteY2" fmla="*/ 158773 h 161148"/>
                <a:gd name="connsiteX3" fmla="*/ 261257 w 279782"/>
                <a:gd name="connsiteY3" fmla="*/ 147966 h 161148"/>
                <a:gd name="connsiteX4" fmla="*/ 250926 w 279782"/>
                <a:gd name="connsiteY4" fmla="*/ 128788 h 161148"/>
                <a:gd name="connsiteX5" fmla="*/ 273014 w 279782"/>
                <a:gd name="connsiteY5" fmla="*/ 136447 h 161148"/>
                <a:gd name="connsiteX6" fmla="*/ 279783 w 279782"/>
                <a:gd name="connsiteY6" fmla="*/ 123741 h 161148"/>
                <a:gd name="connsiteX7" fmla="*/ 279783 w 279782"/>
                <a:gd name="connsiteY7" fmla="*/ 33370 h 161148"/>
                <a:gd name="connsiteX8" fmla="*/ 267610 w 279782"/>
                <a:gd name="connsiteY8" fmla="*/ 21672 h 161148"/>
                <a:gd name="connsiteX9" fmla="*/ 249916 w 279782"/>
                <a:gd name="connsiteY9" fmla="*/ 34438 h 161148"/>
                <a:gd name="connsiteX10" fmla="*/ 253182 w 279782"/>
                <a:gd name="connsiteY10" fmla="*/ 14250 h 161148"/>
                <a:gd name="connsiteX11" fmla="*/ 231094 w 279782"/>
                <a:gd name="connsiteY11" fmla="*/ 9738 h 161148"/>
                <a:gd name="connsiteX12" fmla="*/ 249560 w 279782"/>
                <a:gd name="connsiteY12" fmla="*/ 0 h 161148"/>
                <a:gd name="connsiteX13" fmla="*/ 65136 w 279782"/>
                <a:gd name="connsiteY13" fmla="*/ 0 h 161148"/>
                <a:gd name="connsiteX14" fmla="*/ 58130 w 279782"/>
                <a:gd name="connsiteY14" fmla="*/ 4513 h 161148"/>
                <a:gd name="connsiteX15" fmla="*/ 79387 w 279782"/>
                <a:gd name="connsiteY15" fmla="*/ 36279 h 161148"/>
                <a:gd name="connsiteX16" fmla="*/ 39782 w 279782"/>
                <a:gd name="connsiteY16" fmla="*/ 26185 h 161148"/>
                <a:gd name="connsiteX17" fmla="*/ 25473 w 279782"/>
                <a:gd name="connsiteY17" fmla="*/ 60980 h 161148"/>
                <a:gd name="connsiteX18" fmla="*/ 9560 w 279782"/>
                <a:gd name="connsiteY18" fmla="*/ 26779 h 161148"/>
                <a:gd name="connsiteX19" fmla="*/ 0 w 279782"/>
                <a:gd name="connsiteY19" fmla="*/ 29629 h 161148"/>
                <a:gd name="connsiteX20" fmla="*/ 0 w 279782"/>
                <a:gd name="connsiteY20" fmla="*/ 64780 h 161148"/>
                <a:gd name="connsiteX21" fmla="*/ 891 w 279782"/>
                <a:gd name="connsiteY21" fmla="*/ 63117 h 161148"/>
                <a:gd name="connsiteX22" fmla="*/ 4453 w 279782"/>
                <a:gd name="connsiteY22" fmla="*/ 73330 h 161148"/>
                <a:gd name="connsiteX23" fmla="*/ 15972 w 279782"/>
                <a:gd name="connsiteY23" fmla="*/ 70955 h 161148"/>
                <a:gd name="connsiteX24" fmla="*/ 9382 w 279782"/>
                <a:gd name="connsiteY24" fmla="*/ 79802 h 161148"/>
                <a:gd name="connsiteX25" fmla="*/ 18644 w 279782"/>
                <a:gd name="connsiteY25" fmla="*/ 86452 h 161148"/>
                <a:gd name="connsiteX26" fmla="*/ 6828 w 279782"/>
                <a:gd name="connsiteY26" fmla="*/ 87343 h 161148"/>
                <a:gd name="connsiteX27" fmla="*/ 6828 w 279782"/>
                <a:gd name="connsiteY27" fmla="*/ 98031 h 161148"/>
                <a:gd name="connsiteX28" fmla="*/ 0 w 279782"/>
                <a:gd name="connsiteY28" fmla="*/ 91440 h 161148"/>
                <a:gd name="connsiteX29" fmla="*/ 0 w 279782"/>
                <a:gd name="connsiteY29" fmla="*/ 110144 h 161148"/>
                <a:gd name="connsiteX30" fmla="*/ 21019 w 279782"/>
                <a:gd name="connsiteY30" fmla="*/ 126947 h 161148"/>
                <a:gd name="connsiteX31" fmla="*/ 42217 w 279782"/>
                <a:gd name="connsiteY31" fmla="*/ 108540 h 161148"/>
                <a:gd name="connsiteX32" fmla="*/ 40673 w 279782"/>
                <a:gd name="connsiteY32" fmla="*/ 135082 h 161148"/>
                <a:gd name="connsiteX33" fmla="*/ 69886 w 279782"/>
                <a:gd name="connsiteY33" fmla="*/ 138526 h 161148"/>
                <a:gd name="connsiteX34" fmla="*/ 45958 w 279782"/>
                <a:gd name="connsiteY34" fmla="*/ 153964 h 161148"/>
                <a:gd name="connsiteX35" fmla="*/ 50708 w 279782"/>
                <a:gd name="connsiteY35" fmla="*/ 161029 h 161148"/>
                <a:gd name="connsiteX36" fmla="*/ 92568 w 279782"/>
                <a:gd name="connsiteY36" fmla="*/ 161029 h 161148"/>
                <a:gd name="connsiteX37" fmla="*/ 94053 w 279782"/>
                <a:gd name="connsiteY37" fmla="*/ 151648 h 161148"/>
                <a:gd name="connsiteX38" fmla="*/ 82474 w 279782"/>
                <a:gd name="connsiteY38" fmla="*/ 149273 h 161148"/>
                <a:gd name="connsiteX39" fmla="*/ 92687 w 279782"/>
                <a:gd name="connsiteY39" fmla="*/ 143869 h 161148"/>
                <a:gd name="connsiteX40" fmla="*/ 87521 w 279782"/>
                <a:gd name="connsiteY40" fmla="*/ 134250 h 161148"/>
                <a:gd name="connsiteX41" fmla="*/ 98565 w 279782"/>
                <a:gd name="connsiteY41" fmla="*/ 138110 h 161148"/>
                <a:gd name="connsiteX42" fmla="*/ 103672 w 279782"/>
                <a:gd name="connsiteY42" fmla="*/ 128491 h 161148"/>
                <a:gd name="connsiteX43" fmla="*/ 107234 w 279782"/>
                <a:gd name="connsiteY43" fmla="*/ 138704 h 161148"/>
                <a:gd name="connsiteX44" fmla="*/ 118753 w 279782"/>
                <a:gd name="connsiteY44" fmla="*/ 136329 h 161148"/>
                <a:gd name="connsiteX45" fmla="*/ 112163 w 279782"/>
                <a:gd name="connsiteY45" fmla="*/ 145176 h 161148"/>
                <a:gd name="connsiteX46" fmla="*/ 121425 w 279782"/>
                <a:gd name="connsiteY46" fmla="*/ 151826 h 161148"/>
                <a:gd name="connsiteX47" fmla="*/ 109609 w 279782"/>
                <a:gd name="connsiteY47" fmla="*/ 152717 h 161148"/>
                <a:gd name="connsiteX48" fmla="*/ 109609 w 279782"/>
                <a:gd name="connsiteY48" fmla="*/ 161148 h 161148"/>
                <a:gd name="connsiteX49" fmla="*/ 187749 w 279782"/>
                <a:gd name="connsiteY49" fmla="*/ 161148 h 161148"/>
                <a:gd name="connsiteX50" fmla="*/ 175399 w 279782"/>
                <a:gd name="connsiteY50" fmla="*/ 134547 h 161148"/>
                <a:gd name="connsiteX51" fmla="*/ 144582 w 279782"/>
                <a:gd name="connsiteY51" fmla="*/ 143692 h 161148"/>
                <a:gd name="connsiteX52" fmla="*/ 160139 w 279782"/>
                <a:gd name="connsiteY52" fmla="*/ 117981 h 161148"/>
                <a:gd name="connsiteX53" fmla="*/ 132944 w 279782"/>
                <a:gd name="connsiteY53" fmla="*/ 101950 h 161148"/>
                <a:gd name="connsiteX54" fmla="*/ 164948 w 279782"/>
                <a:gd name="connsiteY54" fmla="*/ 96903 h 161148"/>
                <a:gd name="connsiteX55" fmla="*/ 161920 w 279782"/>
                <a:gd name="connsiteY55" fmla="*/ 67749 h 161148"/>
                <a:gd name="connsiteX56" fmla="*/ 186205 w 279782"/>
                <a:gd name="connsiteY56" fmla="*/ 87165 h 161148"/>
                <a:gd name="connsiteX57" fmla="*/ 209600 w 279782"/>
                <a:gd name="connsiteY57" fmla="*/ 66858 h 161148"/>
                <a:gd name="connsiteX58" fmla="*/ 207937 w 279782"/>
                <a:gd name="connsiteY58" fmla="*/ 96131 h 161148"/>
                <a:gd name="connsiteX59" fmla="*/ 240119 w 279782"/>
                <a:gd name="connsiteY59" fmla="*/ 99931 h 161148"/>
                <a:gd name="connsiteX60" fmla="*/ 213697 w 279782"/>
                <a:gd name="connsiteY60" fmla="*/ 116972 h 161148"/>
                <a:gd name="connsiteX61" fmla="*/ 230441 w 279782"/>
                <a:gd name="connsiteY61" fmla="*/ 142029 h 161148"/>
                <a:gd name="connsiteX62" fmla="*/ 199209 w 279782"/>
                <a:gd name="connsiteY62" fmla="*/ 134073 h 161148"/>
                <a:gd name="connsiteX63" fmla="*/ 188105 w 279782"/>
                <a:gd name="connsiteY63" fmla="*/ 161148 h 161148"/>
                <a:gd name="connsiteX64" fmla="*/ 101178 w 279782"/>
                <a:gd name="connsiteY64" fmla="*/ 95003 h 161148"/>
                <a:gd name="connsiteX65" fmla="*/ 101178 w 279782"/>
                <a:gd name="connsiteY65" fmla="*/ 114003 h 161148"/>
                <a:gd name="connsiteX66" fmla="*/ 86809 w 279782"/>
                <a:gd name="connsiteY66" fmla="*/ 100168 h 161148"/>
                <a:gd name="connsiteX67" fmla="*/ 70361 w 279782"/>
                <a:gd name="connsiteY67" fmla="*/ 112044 h 161148"/>
                <a:gd name="connsiteX68" fmla="*/ 73390 w 279782"/>
                <a:gd name="connsiteY68" fmla="*/ 93281 h 161148"/>
                <a:gd name="connsiteX69" fmla="*/ 52845 w 279782"/>
                <a:gd name="connsiteY69" fmla="*/ 89065 h 161148"/>
                <a:gd name="connsiteX70" fmla="*/ 71015 w 279782"/>
                <a:gd name="connsiteY70" fmla="*/ 79446 h 161148"/>
                <a:gd name="connsiteX71" fmla="*/ 61871 w 279782"/>
                <a:gd name="connsiteY71" fmla="*/ 62345 h 161148"/>
                <a:gd name="connsiteX72" fmla="*/ 81524 w 279782"/>
                <a:gd name="connsiteY72" fmla="*/ 69174 h 161148"/>
                <a:gd name="connsiteX73" fmla="*/ 90609 w 279782"/>
                <a:gd name="connsiteY73" fmla="*/ 52073 h 161148"/>
                <a:gd name="connsiteX74" fmla="*/ 96962 w 279782"/>
                <a:gd name="connsiteY74" fmla="*/ 70183 h 161148"/>
                <a:gd name="connsiteX75" fmla="*/ 117447 w 279782"/>
                <a:gd name="connsiteY75" fmla="*/ 65908 h 161148"/>
                <a:gd name="connsiteX76" fmla="*/ 105691 w 279782"/>
                <a:gd name="connsiteY76" fmla="*/ 81643 h 161148"/>
                <a:gd name="connsiteX77" fmla="*/ 122197 w 279782"/>
                <a:gd name="connsiteY77" fmla="*/ 93459 h 161148"/>
                <a:gd name="connsiteX78" fmla="*/ 101237 w 279782"/>
                <a:gd name="connsiteY78" fmla="*/ 95003 h 161148"/>
                <a:gd name="connsiteX79" fmla="*/ 117981 w 279782"/>
                <a:gd name="connsiteY79" fmla="*/ 31529 h 161148"/>
                <a:gd name="connsiteX80" fmla="*/ 117981 w 279782"/>
                <a:gd name="connsiteY80" fmla="*/ 42217 h 161148"/>
                <a:gd name="connsiteX81" fmla="*/ 109906 w 279782"/>
                <a:gd name="connsiteY81" fmla="*/ 34438 h 161148"/>
                <a:gd name="connsiteX82" fmla="*/ 100643 w 279782"/>
                <a:gd name="connsiteY82" fmla="*/ 41089 h 161148"/>
                <a:gd name="connsiteX83" fmla="*/ 102365 w 279782"/>
                <a:gd name="connsiteY83" fmla="*/ 30520 h 161148"/>
                <a:gd name="connsiteX84" fmla="*/ 90787 w 279782"/>
                <a:gd name="connsiteY84" fmla="*/ 28144 h 161148"/>
                <a:gd name="connsiteX85" fmla="*/ 101000 w 279782"/>
                <a:gd name="connsiteY85" fmla="*/ 22741 h 161148"/>
                <a:gd name="connsiteX86" fmla="*/ 95834 w 279782"/>
                <a:gd name="connsiteY86" fmla="*/ 13122 h 161148"/>
                <a:gd name="connsiteX87" fmla="*/ 106878 w 279782"/>
                <a:gd name="connsiteY87" fmla="*/ 16982 h 161148"/>
                <a:gd name="connsiteX88" fmla="*/ 111984 w 279782"/>
                <a:gd name="connsiteY88" fmla="*/ 7363 h 161148"/>
                <a:gd name="connsiteX89" fmla="*/ 115547 w 279782"/>
                <a:gd name="connsiteY89" fmla="*/ 17576 h 161148"/>
                <a:gd name="connsiteX90" fmla="*/ 127066 w 279782"/>
                <a:gd name="connsiteY90" fmla="*/ 15200 h 161148"/>
                <a:gd name="connsiteX91" fmla="*/ 120475 w 279782"/>
                <a:gd name="connsiteY91" fmla="*/ 24047 h 161148"/>
                <a:gd name="connsiteX92" fmla="*/ 129738 w 279782"/>
                <a:gd name="connsiteY92" fmla="*/ 30698 h 161148"/>
                <a:gd name="connsiteX93" fmla="*/ 117922 w 279782"/>
                <a:gd name="connsiteY93" fmla="*/ 31588 h 161148"/>
                <a:gd name="connsiteX94" fmla="*/ 190421 w 279782"/>
                <a:gd name="connsiteY94" fmla="*/ 48392 h 161148"/>
                <a:gd name="connsiteX95" fmla="*/ 179436 w 279782"/>
                <a:gd name="connsiteY95" fmla="*/ 37823 h 161148"/>
                <a:gd name="connsiteX96" fmla="*/ 166908 w 279782"/>
                <a:gd name="connsiteY96" fmla="*/ 46848 h 161148"/>
                <a:gd name="connsiteX97" fmla="*/ 169223 w 279782"/>
                <a:gd name="connsiteY97" fmla="*/ 32538 h 161148"/>
                <a:gd name="connsiteX98" fmla="*/ 153548 w 279782"/>
                <a:gd name="connsiteY98" fmla="*/ 29332 h 161148"/>
                <a:gd name="connsiteX99" fmla="*/ 167383 w 279782"/>
                <a:gd name="connsiteY99" fmla="*/ 22029 h 161148"/>
                <a:gd name="connsiteX100" fmla="*/ 160376 w 279782"/>
                <a:gd name="connsiteY100" fmla="*/ 8966 h 161148"/>
                <a:gd name="connsiteX101" fmla="*/ 175339 w 279782"/>
                <a:gd name="connsiteY101" fmla="*/ 14191 h 161148"/>
                <a:gd name="connsiteX102" fmla="*/ 182286 w 279782"/>
                <a:gd name="connsiteY102" fmla="*/ 1128 h 161148"/>
                <a:gd name="connsiteX103" fmla="*/ 187096 w 279782"/>
                <a:gd name="connsiteY103" fmla="*/ 14963 h 161148"/>
                <a:gd name="connsiteX104" fmla="*/ 202771 w 279782"/>
                <a:gd name="connsiteY104" fmla="*/ 11697 h 161148"/>
                <a:gd name="connsiteX105" fmla="*/ 193805 w 279782"/>
                <a:gd name="connsiteY105" fmla="*/ 23691 h 161148"/>
                <a:gd name="connsiteX106" fmla="*/ 206393 w 279782"/>
                <a:gd name="connsiteY106" fmla="*/ 32717 h 161148"/>
                <a:gd name="connsiteX107" fmla="*/ 190361 w 279782"/>
                <a:gd name="connsiteY107" fmla="*/ 33904 h 161148"/>
                <a:gd name="connsiteX108" fmla="*/ 190361 w 279782"/>
                <a:gd name="connsiteY108" fmla="*/ 48392 h 161148"/>
                <a:gd name="connsiteX109" fmla="*/ 234953 w 279782"/>
                <a:gd name="connsiteY109" fmla="*/ 70183 h 161148"/>
                <a:gd name="connsiteX110" fmla="*/ 245166 w 279782"/>
                <a:gd name="connsiteY110" fmla="*/ 64780 h 161148"/>
                <a:gd name="connsiteX111" fmla="*/ 240000 w 279782"/>
                <a:gd name="connsiteY111" fmla="*/ 55161 h 161148"/>
                <a:gd name="connsiteX112" fmla="*/ 251044 w 279782"/>
                <a:gd name="connsiteY112" fmla="*/ 59020 h 161148"/>
                <a:gd name="connsiteX113" fmla="*/ 256151 w 279782"/>
                <a:gd name="connsiteY113" fmla="*/ 49401 h 161148"/>
                <a:gd name="connsiteX114" fmla="*/ 259713 w 279782"/>
                <a:gd name="connsiteY114" fmla="*/ 59614 h 161148"/>
                <a:gd name="connsiteX115" fmla="*/ 271233 w 279782"/>
                <a:gd name="connsiteY115" fmla="*/ 57239 h 161148"/>
                <a:gd name="connsiteX116" fmla="*/ 264642 w 279782"/>
                <a:gd name="connsiteY116" fmla="*/ 66086 h 161148"/>
                <a:gd name="connsiteX117" fmla="*/ 273904 w 279782"/>
                <a:gd name="connsiteY117" fmla="*/ 72736 h 161148"/>
                <a:gd name="connsiteX118" fmla="*/ 262089 w 279782"/>
                <a:gd name="connsiteY118" fmla="*/ 73627 h 161148"/>
                <a:gd name="connsiteX119" fmla="*/ 262089 w 279782"/>
                <a:gd name="connsiteY119" fmla="*/ 84315 h 161148"/>
                <a:gd name="connsiteX120" fmla="*/ 254013 w 279782"/>
                <a:gd name="connsiteY120" fmla="*/ 76537 h 161148"/>
                <a:gd name="connsiteX121" fmla="*/ 244750 w 279782"/>
                <a:gd name="connsiteY121" fmla="*/ 83187 h 161148"/>
                <a:gd name="connsiteX122" fmla="*/ 246472 w 279782"/>
                <a:gd name="connsiteY122" fmla="*/ 72617 h 161148"/>
                <a:gd name="connsiteX123" fmla="*/ 234894 w 279782"/>
                <a:gd name="connsiteY123" fmla="*/ 70243 h 16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279782" h="161148">
                  <a:moveTo>
                    <a:pt x="188224" y="160911"/>
                  </a:moveTo>
                  <a:lnTo>
                    <a:pt x="251222" y="160911"/>
                  </a:lnTo>
                  <a:lnTo>
                    <a:pt x="240832" y="158773"/>
                  </a:lnTo>
                  <a:lnTo>
                    <a:pt x="261257" y="147966"/>
                  </a:lnTo>
                  <a:lnTo>
                    <a:pt x="250926" y="128788"/>
                  </a:lnTo>
                  <a:lnTo>
                    <a:pt x="273014" y="136447"/>
                  </a:lnTo>
                  <a:lnTo>
                    <a:pt x="279783" y="123741"/>
                  </a:lnTo>
                  <a:lnTo>
                    <a:pt x="279783" y="33370"/>
                  </a:lnTo>
                  <a:lnTo>
                    <a:pt x="267610" y="21672"/>
                  </a:lnTo>
                  <a:lnTo>
                    <a:pt x="249916" y="34438"/>
                  </a:lnTo>
                  <a:lnTo>
                    <a:pt x="253182" y="14250"/>
                  </a:lnTo>
                  <a:lnTo>
                    <a:pt x="231094" y="9738"/>
                  </a:lnTo>
                  <a:lnTo>
                    <a:pt x="249560" y="0"/>
                  </a:lnTo>
                  <a:lnTo>
                    <a:pt x="65136" y="0"/>
                  </a:lnTo>
                  <a:lnTo>
                    <a:pt x="58130" y="4513"/>
                  </a:lnTo>
                  <a:lnTo>
                    <a:pt x="79387" y="36279"/>
                  </a:lnTo>
                  <a:lnTo>
                    <a:pt x="39782" y="26185"/>
                  </a:lnTo>
                  <a:lnTo>
                    <a:pt x="25473" y="60980"/>
                  </a:lnTo>
                  <a:lnTo>
                    <a:pt x="9560" y="26779"/>
                  </a:lnTo>
                  <a:lnTo>
                    <a:pt x="0" y="29629"/>
                  </a:lnTo>
                  <a:lnTo>
                    <a:pt x="0" y="64780"/>
                  </a:lnTo>
                  <a:lnTo>
                    <a:pt x="891" y="63117"/>
                  </a:lnTo>
                  <a:lnTo>
                    <a:pt x="4453" y="73330"/>
                  </a:lnTo>
                  <a:lnTo>
                    <a:pt x="15972" y="70955"/>
                  </a:lnTo>
                  <a:lnTo>
                    <a:pt x="9382" y="79802"/>
                  </a:lnTo>
                  <a:lnTo>
                    <a:pt x="18644" y="86452"/>
                  </a:lnTo>
                  <a:lnTo>
                    <a:pt x="6828" y="87343"/>
                  </a:lnTo>
                  <a:lnTo>
                    <a:pt x="6828" y="98031"/>
                  </a:lnTo>
                  <a:cubicBezTo>
                    <a:pt x="6828" y="98031"/>
                    <a:pt x="0" y="91440"/>
                    <a:pt x="0" y="91440"/>
                  </a:cubicBezTo>
                  <a:lnTo>
                    <a:pt x="0" y="110144"/>
                  </a:lnTo>
                  <a:lnTo>
                    <a:pt x="21019" y="126947"/>
                  </a:lnTo>
                  <a:lnTo>
                    <a:pt x="42217" y="108540"/>
                  </a:lnTo>
                  <a:lnTo>
                    <a:pt x="40673" y="135082"/>
                  </a:lnTo>
                  <a:lnTo>
                    <a:pt x="69886" y="138526"/>
                  </a:lnTo>
                  <a:lnTo>
                    <a:pt x="45958" y="153964"/>
                  </a:lnTo>
                  <a:lnTo>
                    <a:pt x="50708" y="161029"/>
                  </a:lnTo>
                  <a:lnTo>
                    <a:pt x="92568" y="161029"/>
                  </a:lnTo>
                  <a:lnTo>
                    <a:pt x="94053" y="151648"/>
                  </a:lnTo>
                  <a:lnTo>
                    <a:pt x="82474" y="149273"/>
                  </a:lnTo>
                  <a:lnTo>
                    <a:pt x="92687" y="143869"/>
                  </a:lnTo>
                  <a:lnTo>
                    <a:pt x="87521" y="134250"/>
                  </a:lnTo>
                  <a:lnTo>
                    <a:pt x="98565" y="138110"/>
                  </a:lnTo>
                  <a:lnTo>
                    <a:pt x="103672" y="128491"/>
                  </a:lnTo>
                  <a:lnTo>
                    <a:pt x="107234" y="138704"/>
                  </a:lnTo>
                  <a:lnTo>
                    <a:pt x="118753" y="136329"/>
                  </a:lnTo>
                  <a:lnTo>
                    <a:pt x="112163" y="145176"/>
                  </a:lnTo>
                  <a:lnTo>
                    <a:pt x="121425" y="151826"/>
                  </a:lnTo>
                  <a:lnTo>
                    <a:pt x="109609" y="152717"/>
                  </a:lnTo>
                  <a:lnTo>
                    <a:pt x="109609" y="161148"/>
                  </a:lnTo>
                  <a:lnTo>
                    <a:pt x="187749" y="161148"/>
                  </a:lnTo>
                  <a:lnTo>
                    <a:pt x="175399" y="134547"/>
                  </a:lnTo>
                  <a:lnTo>
                    <a:pt x="144582" y="143692"/>
                  </a:lnTo>
                  <a:lnTo>
                    <a:pt x="160139" y="117981"/>
                  </a:lnTo>
                  <a:lnTo>
                    <a:pt x="132944" y="101950"/>
                  </a:lnTo>
                  <a:lnTo>
                    <a:pt x="164948" y="96903"/>
                  </a:lnTo>
                  <a:lnTo>
                    <a:pt x="161920" y="67749"/>
                  </a:lnTo>
                  <a:lnTo>
                    <a:pt x="186205" y="87165"/>
                  </a:lnTo>
                  <a:lnTo>
                    <a:pt x="209600" y="66858"/>
                  </a:lnTo>
                  <a:lnTo>
                    <a:pt x="207937" y="96131"/>
                  </a:lnTo>
                  <a:lnTo>
                    <a:pt x="240119" y="99931"/>
                  </a:lnTo>
                  <a:lnTo>
                    <a:pt x="213697" y="116972"/>
                  </a:lnTo>
                  <a:lnTo>
                    <a:pt x="230441" y="142029"/>
                  </a:lnTo>
                  <a:lnTo>
                    <a:pt x="199209" y="134073"/>
                  </a:lnTo>
                  <a:lnTo>
                    <a:pt x="188105" y="161148"/>
                  </a:lnTo>
                  <a:close/>
                  <a:moveTo>
                    <a:pt x="101178" y="95003"/>
                  </a:moveTo>
                  <a:lnTo>
                    <a:pt x="101178" y="114003"/>
                  </a:lnTo>
                  <a:cubicBezTo>
                    <a:pt x="101178" y="114003"/>
                    <a:pt x="86809" y="100168"/>
                    <a:pt x="86809" y="100168"/>
                  </a:cubicBezTo>
                  <a:lnTo>
                    <a:pt x="70361" y="112044"/>
                  </a:lnTo>
                  <a:lnTo>
                    <a:pt x="73390" y="93281"/>
                  </a:lnTo>
                  <a:lnTo>
                    <a:pt x="52845" y="89065"/>
                  </a:lnTo>
                  <a:lnTo>
                    <a:pt x="71015" y="79446"/>
                  </a:lnTo>
                  <a:lnTo>
                    <a:pt x="61871" y="62345"/>
                  </a:lnTo>
                  <a:lnTo>
                    <a:pt x="81524" y="69174"/>
                  </a:lnTo>
                  <a:lnTo>
                    <a:pt x="90609" y="52073"/>
                  </a:lnTo>
                  <a:lnTo>
                    <a:pt x="96962" y="70183"/>
                  </a:lnTo>
                  <a:lnTo>
                    <a:pt x="117447" y="65908"/>
                  </a:lnTo>
                  <a:lnTo>
                    <a:pt x="105691" y="81643"/>
                  </a:lnTo>
                  <a:lnTo>
                    <a:pt x="122197" y="93459"/>
                  </a:lnTo>
                  <a:lnTo>
                    <a:pt x="101237" y="95003"/>
                  </a:lnTo>
                  <a:close/>
                  <a:moveTo>
                    <a:pt x="117981" y="31529"/>
                  </a:moveTo>
                  <a:lnTo>
                    <a:pt x="117981" y="42217"/>
                  </a:lnTo>
                  <a:cubicBezTo>
                    <a:pt x="117981" y="42217"/>
                    <a:pt x="109906" y="34438"/>
                    <a:pt x="109906" y="34438"/>
                  </a:cubicBezTo>
                  <a:lnTo>
                    <a:pt x="100643" y="41089"/>
                  </a:lnTo>
                  <a:lnTo>
                    <a:pt x="102365" y="30520"/>
                  </a:lnTo>
                  <a:lnTo>
                    <a:pt x="90787" y="28144"/>
                  </a:lnTo>
                  <a:lnTo>
                    <a:pt x="101000" y="22741"/>
                  </a:lnTo>
                  <a:lnTo>
                    <a:pt x="95834" y="13122"/>
                  </a:lnTo>
                  <a:lnTo>
                    <a:pt x="106878" y="16982"/>
                  </a:lnTo>
                  <a:lnTo>
                    <a:pt x="111984" y="7363"/>
                  </a:lnTo>
                  <a:lnTo>
                    <a:pt x="115547" y="17576"/>
                  </a:lnTo>
                  <a:lnTo>
                    <a:pt x="127066" y="15200"/>
                  </a:lnTo>
                  <a:lnTo>
                    <a:pt x="120475" y="24047"/>
                  </a:lnTo>
                  <a:lnTo>
                    <a:pt x="129738" y="30698"/>
                  </a:lnTo>
                  <a:lnTo>
                    <a:pt x="117922" y="31588"/>
                  </a:lnTo>
                  <a:close/>
                  <a:moveTo>
                    <a:pt x="190421" y="48392"/>
                  </a:moveTo>
                  <a:lnTo>
                    <a:pt x="179436" y="37823"/>
                  </a:lnTo>
                  <a:lnTo>
                    <a:pt x="166908" y="46848"/>
                  </a:lnTo>
                  <a:lnTo>
                    <a:pt x="169223" y="32538"/>
                  </a:lnTo>
                  <a:lnTo>
                    <a:pt x="153548" y="29332"/>
                  </a:lnTo>
                  <a:lnTo>
                    <a:pt x="167383" y="22029"/>
                  </a:lnTo>
                  <a:lnTo>
                    <a:pt x="160376" y="8966"/>
                  </a:lnTo>
                  <a:lnTo>
                    <a:pt x="175339" y="14191"/>
                  </a:lnTo>
                  <a:lnTo>
                    <a:pt x="182286" y="1128"/>
                  </a:lnTo>
                  <a:lnTo>
                    <a:pt x="187096" y="14963"/>
                  </a:lnTo>
                  <a:lnTo>
                    <a:pt x="202771" y="11697"/>
                  </a:lnTo>
                  <a:lnTo>
                    <a:pt x="193805" y="23691"/>
                  </a:lnTo>
                  <a:lnTo>
                    <a:pt x="206393" y="32717"/>
                  </a:lnTo>
                  <a:lnTo>
                    <a:pt x="190361" y="33904"/>
                  </a:lnTo>
                  <a:lnTo>
                    <a:pt x="190361" y="48392"/>
                  </a:lnTo>
                  <a:close/>
                  <a:moveTo>
                    <a:pt x="234953" y="70183"/>
                  </a:moveTo>
                  <a:lnTo>
                    <a:pt x="245166" y="64780"/>
                  </a:lnTo>
                  <a:lnTo>
                    <a:pt x="240000" y="55161"/>
                  </a:lnTo>
                  <a:lnTo>
                    <a:pt x="251044" y="59020"/>
                  </a:lnTo>
                  <a:lnTo>
                    <a:pt x="256151" y="49401"/>
                  </a:lnTo>
                  <a:lnTo>
                    <a:pt x="259713" y="59614"/>
                  </a:lnTo>
                  <a:lnTo>
                    <a:pt x="271233" y="57239"/>
                  </a:lnTo>
                  <a:lnTo>
                    <a:pt x="264642" y="66086"/>
                  </a:lnTo>
                  <a:lnTo>
                    <a:pt x="273904" y="72736"/>
                  </a:lnTo>
                  <a:lnTo>
                    <a:pt x="262089" y="73627"/>
                  </a:lnTo>
                  <a:lnTo>
                    <a:pt x="262089" y="84315"/>
                  </a:lnTo>
                  <a:cubicBezTo>
                    <a:pt x="262089" y="84315"/>
                    <a:pt x="254013" y="76537"/>
                    <a:pt x="254013" y="76537"/>
                  </a:cubicBezTo>
                  <a:lnTo>
                    <a:pt x="244750" y="83187"/>
                  </a:lnTo>
                  <a:lnTo>
                    <a:pt x="246472" y="72617"/>
                  </a:lnTo>
                  <a:lnTo>
                    <a:pt x="234894" y="70243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4" name="Freeform: Shape 8273">
              <a:extLst>
                <a:ext uri="{FF2B5EF4-FFF2-40B4-BE49-F238E27FC236}">
                  <a16:creationId xmlns:a16="http://schemas.microsoft.com/office/drawing/2014/main" id="{F102FA08-9E16-313E-B83F-0A3889EEFC58}"/>
                </a:ext>
              </a:extLst>
            </p:cNvPr>
            <p:cNvSpPr/>
            <p:nvPr/>
          </p:nvSpPr>
          <p:spPr>
            <a:xfrm>
              <a:off x="4894097" y="6072684"/>
              <a:ext cx="13359" cy="5521"/>
            </a:xfrm>
            <a:custGeom>
              <a:avLst/>
              <a:gdLst>
                <a:gd name="connsiteX0" fmla="*/ 0 w 13359"/>
                <a:gd name="connsiteY0" fmla="*/ 5522 h 5521"/>
                <a:gd name="connsiteX1" fmla="*/ 13360 w 13359"/>
                <a:gd name="connsiteY1" fmla="*/ 5522 h 5521"/>
                <a:gd name="connsiteX2" fmla="*/ 7660 w 13359"/>
                <a:gd name="connsiteY2" fmla="*/ 0 h 5521"/>
                <a:gd name="connsiteX3" fmla="*/ 0 w 13359"/>
                <a:gd name="connsiteY3" fmla="*/ 5522 h 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59" h="5521">
                  <a:moveTo>
                    <a:pt x="0" y="5522"/>
                  </a:moveTo>
                  <a:lnTo>
                    <a:pt x="13360" y="5522"/>
                  </a:lnTo>
                  <a:lnTo>
                    <a:pt x="7660" y="0"/>
                  </a:lnTo>
                  <a:lnTo>
                    <a:pt x="0" y="5522"/>
                  </a:lnTo>
                  <a:close/>
                </a:path>
              </a:pathLst>
            </a:custGeom>
            <a:solidFill>
              <a:srgbClr val="F39DA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5" name="Freeform: Shape 8274">
              <a:extLst>
                <a:ext uri="{FF2B5EF4-FFF2-40B4-BE49-F238E27FC236}">
                  <a16:creationId xmlns:a16="http://schemas.microsoft.com/office/drawing/2014/main" id="{199E5ADC-84F4-3734-3B53-1662242B872B}"/>
                </a:ext>
              </a:extLst>
            </p:cNvPr>
            <p:cNvSpPr/>
            <p:nvPr/>
          </p:nvSpPr>
          <p:spPr>
            <a:xfrm>
              <a:off x="4800045" y="6036168"/>
              <a:ext cx="1781" cy="17041"/>
            </a:xfrm>
            <a:custGeom>
              <a:avLst/>
              <a:gdLst>
                <a:gd name="connsiteX0" fmla="*/ 0 w 1781"/>
                <a:gd name="connsiteY0" fmla="*/ 0 h 17041"/>
                <a:gd name="connsiteX1" fmla="*/ 0 w 1781"/>
                <a:gd name="connsiteY1" fmla="*/ 17041 h 17041"/>
                <a:gd name="connsiteX2" fmla="*/ 1781 w 1781"/>
                <a:gd name="connsiteY2" fmla="*/ 16744 h 17041"/>
                <a:gd name="connsiteX3" fmla="*/ 0 w 1781"/>
                <a:gd name="connsiteY3" fmla="*/ 0 h 1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1" h="17041">
                  <a:moveTo>
                    <a:pt x="0" y="0"/>
                  </a:moveTo>
                  <a:lnTo>
                    <a:pt x="0" y="17041"/>
                  </a:lnTo>
                  <a:lnTo>
                    <a:pt x="1781" y="16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9DA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6" name="Freeform: Shape 8275">
              <a:extLst>
                <a:ext uri="{FF2B5EF4-FFF2-40B4-BE49-F238E27FC236}">
                  <a16:creationId xmlns:a16="http://schemas.microsoft.com/office/drawing/2014/main" id="{83469DEB-67AD-7933-9CCB-C9DA1A9C4329}"/>
                </a:ext>
              </a:extLst>
            </p:cNvPr>
            <p:cNvSpPr/>
            <p:nvPr/>
          </p:nvSpPr>
          <p:spPr>
            <a:xfrm>
              <a:off x="4781044" y="5882085"/>
              <a:ext cx="313508" cy="34735"/>
            </a:xfrm>
            <a:custGeom>
              <a:avLst/>
              <a:gdLst>
                <a:gd name="connsiteX0" fmla="*/ 313509 w 313508"/>
                <a:gd name="connsiteY0" fmla="*/ 34735 h 34735"/>
                <a:gd name="connsiteX1" fmla="*/ 0 w 313508"/>
                <a:gd name="connsiteY1" fmla="*/ 34735 h 34735"/>
                <a:gd name="connsiteX2" fmla="*/ 34735 w 313508"/>
                <a:gd name="connsiteY2" fmla="*/ 0 h 34735"/>
                <a:gd name="connsiteX3" fmla="*/ 278773 w 313508"/>
                <a:gd name="connsiteY3" fmla="*/ 0 h 34735"/>
                <a:gd name="connsiteX4" fmla="*/ 313509 w 313508"/>
                <a:gd name="connsiteY4" fmla="*/ 34735 h 34735"/>
                <a:gd name="connsiteX5" fmla="*/ 313509 w 313508"/>
                <a:gd name="connsiteY5" fmla="*/ 34735 h 3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3508" h="34735">
                  <a:moveTo>
                    <a:pt x="313509" y="34735"/>
                  </a:moveTo>
                  <a:lnTo>
                    <a:pt x="0" y="34735"/>
                  </a:lnTo>
                  <a:cubicBezTo>
                    <a:pt x="0" y="15557"/>
                    <a:pt x="15557" y="0"/>
                    <a:pt x="34735" y="0"/>
                  </a:cubicBezTo>
                  <a:lnTo>
                    <a:pt x="278773" y="0"/>
                  </a:lnTo>
                  <a:cubicBezTo>
                    <a:pt x="297952" y="0"/>
                    <a:pt x="313509" y="15557"/>
                    <a:pt x="313509" y="34735"/>
                  </a:cubicBezTo>
                  <a:lnTo>
                    <a:pt x="313509" y="3473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7" name="Freeform: Shape 8276">
              <a:extLst>
                <a:ext uri="{FF2B5EF4-FFF2-40B4-BE49-F238E27FC236}">
                  <a16:creationId xmlns:a16="http://schemas.microsoft.com/office/drawing/2014/main" id="{EEFE30BE-C602-F97A-DE13-EEA08E63202A}"/>
                </a:ext>
              </a:extLst>
            </p:cNvPr>
            <p:cNvSpPr/>
            <p:nvPr/>
          </p:nvSpPr>
          <p:spPr>
            <a:xfrm>
              <a:off x="4884158" y="5826338"/>
              <a:ext cx="68840" cy="63941"/>
            </a:xfrm>
            <a:custGeom>
              <a:avLst/>
              <a:gdLst>
                <a:gd name="connsiteX0" fmla="*/ 68841 w 68840"/>
                <a:gd name="connsiteY0" fmla="*/ 63941 h 63941"/>
                <a:gd name="connsiteX1" fmla="*/ 11246 w 68840"/>
                <a:gd name="connsiteY1" fmla="*/ 52066 h 63941"/>
                <a:gd name="connsiteX2" fmla="*/ 5130 w 68840"/>
                <a:gd name="connsiteY2" fmla="*/ 29384 h 63941"/>
                <a:gd name="connsiteX3" fmla="*/ 39628 w 68840"/>
                <a:gd name="connsiteY3" fmla="*/ 3080 h 63941"/>
                <a:gd name="connsiteX4" fmla="*/ 63319 w 68840"/>
                <a:gd name="connsiteY4" fmla="*/ 11808 h 63941"/>
                <a:gd name="connsiteX5" fmla="*/ 68782 w 68840"/>
                <a:gd name="connsiteY5" fmla="*/ 63941 h 6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840" h="63941">
                  <a:moveTo>
                    <a:pt x="68841" y="63941"/>
                  </a:moveTo>
                  <a:lnTo>
                    <a:pt x="11246" y="52066"/>
                  </a:lnTo>
                  <a:cubicBezTo>
                    <a:pt x="-392" y="49690"/>
                    <a:pt x="-3955" y="36331"/>
                    <a:pt x="5130" y="29384"/>
                  </a:cubicBezTo>
                  <a:lnTo>
                    <a:pt x="39628" y="3080"/>
                  </a:lnTo>
                  <a:cubicBezTo>
                    <a:pt x="48534" y="-3689"/>
                    <a:pt x="62250" y="1358"/>
                    <a:pt x="63319" y="11808"/>
                  </a:cubicBezTo>
                  <a:lnTo>
                    <a:pt x="68782" y="6394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8" name="Freeform: Shape 8277">
              <a:extLst>
                <a:ext uri="{FF2B5EF4-FFF2-40B4-BE49-F238E27FC236}">
                  <a16:creationId xmlns:a16="http://schemas.microsoft.com/office/drawing/2014/main" id="{09F5889F-83B2-0864-43E2-02B1A8A32AAE}"/>
                </a:ext>
              </a:extLst>
            </p:cNvPr>
            <p:cNvSpPr/>
            <p:nvPr/>
          </p:nvSpPr>
          <p:spPr>
            <a:xfrm>
              <a:off x="4942846" y="5798901"/>
              <a:ext cx="100681" cy="102066"/>
            </a:xfrm>
            <a:custGeom>
              <a:avLst/>
              <a:gdLst>
                <a:gd name="connsiteX0" fmla="*/ 0 w 100681"/>
                <a:gd name="connsiteY0" fmla="*/ 102066 h 102066"/>
                <a:gd name="connsiteX1" fmla="*/ 24404 w 100681"/>
                <a:gd name="connsiteY1" fmla="*/ 22977 h 102066"/>
                <a:gd name="connsiteX2" fmla="*/ 59970 w 100681"/>
                <a:gd name="connsiteY2" fmla="*/ 2195 h 102066"/>
                <a:gd name="connsiteX3" fmla="*/ 96843 w 100681"/>
                <a:gd name="connsiteY3" fmla="*/ 30220 h 102066"/>
                <a:gd name="connsiteX4" fmla="*/ 80930 w 100681"/>
                <a:gd name="connsiteY4" fmla="*/ 64956 h 102066"/>
                <a:gd name="connsiteX5" fmla="*/ 59 w 100681"/>
                <a:gd name="connsiteY5" fmla="*/ 102007 h 10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681" h="102066">
                  <a:moveTo>
                    <a:pt x="0" y="102066"/>
                  </a:moveTo>
                  <a:lnTo>
                    <a:pt x="24404" y="22977"/>
                  </a:lnTo>
                  <a:cubicBezTo>
                    <a:pt x="29332" y="7064"/>
                    <a:pt x="50233" y="-5168"/>
                    <a:pt x="59970" y="2195"/>
                  </a:cubicBezTo>
                  <a:lnTo>
                    <a:pt x="96843" y="30220"/>
                  </a:lnTo>
                  <a:cubicBezTo>
                    <a:pt x="106344" y="37465"/>
                    <a:pt x="97140" y="57534"/>
                    <a:pt x="80930" y="64956"/>
                  </a:cubicBezTo>
                  <a:lnTo>
                    <a:pt x="59" y="102007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9" name="Freeform: Shape 8278">
              <a:extLst>
                <a:ext uri="{FF2B5EF4-FFF2-40B4-BE49-F238E27FC236}">
                  <a16:creationId xmlns:a16="http://schemas.microsoft.com/office/drawing/2014/main" id="{5380FDED-8397-57BC-ED71-BB97C25ACA02}"/>
                </a:ext>
              </a:extLst>
            </p:cNvPr>
            <p:cNvSpPr/>
            <p:nvPr/>
          </p:nvSpPr>
          <p:spPr>
            <a:xfrm>
              <a:off x="4924027" y="5836692"/>
              <a:ext cx="50028" cy="45749"/>
            </a:xfrm>
            <a:custGeom>
              <a:avLst/>
              <a:gdLst>
                <a:gd name="connsiteX0" fmla="*/ 17988 w 50028"/>
                <a:gd name="connsiteY0" fmla="*/ 45749 h 45749"/>
                <a:gd name="connsiteX1" fmla="*/ 947 w 50028"/>
                <a:gd name="connsiteY1" fmla="*/ 12676 h 45749"/>
                <a:gd name="connsiteX2" fmla="*/ 11991 w 50028"/>
                <a:gd name="connsiteY2" fmla="*/ 207 h 45749"/>
                <a:gd name="connsiteX3" fmla="*/ 42213 w 50028"/>
                <a:gd name="connsiteY3" fmla="*/ 6026 h 45749"/>
                <a:gd name="connsiteX4" fmla="*/ 46904 w 50028"/>
                <a:gd name="connsiteY4" fmla="*/ 21227 h 45749"/>
                <a:gd name="connsiteX5" fmla="*/ 17928 w 50028"/>
                <a:gd name="connsiteY5" fmla="*/ 45749 h 45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28" h="45749">
                  <a:moveTo>
                    <a:pt x="17988" y="45749"/>
                  </a:moveTo>
                  <a:lnTo>
                    <a:pt x="947" y="12676"/>
                  </a:lnTo>
                  <a:cubicBezTo>
                    <a:pt x="-2497" y="6026"/>
                    <a:pt x="3975" y="-1336"/>
                    <a:pt x="11991" y="207"/>
                  </a:cubicBezTo>
                  <a:lnTo>
                    <a:pt x="42213" y="6026"/>
                  </a:lnTo>
                  <a:cubicBezTo>
                    <a:pt x="49992" y="7511"/>
                    <a:pt x="52723" y="16298"/>
                    <a:pt x="46904" y="21227"/>
                  </a:cubicBezTo>
                  <a:lnTo>
                    <a:pt x="17928" y="45749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0" name="Freeform: Shape 8279">
              <a:extLst>
                <a:ext uri="{FF2B5EF4-FFF2-40B4-BE49-F238E27FC236}">
                  <a16:creationId xmlns:a16="http://schemas.microsoft.com/office/drawing/2014/main" id="{4D426C4D-D192-2C35-9490-0551B0CD3BA3}"/>
                </a:ext>
              </a:extLst>
            </p:cNvPr>
            <p:cNvSpPr/>
            <p:nvPr/>
          </p:nvSpPr>
          <p:spPr>
            <a:xfrm>
              <a:off x="4949021" y="5864823"/>
              <a:ext cx="72023" cy="41646"/>
            </a:xfrm>
            <a:custGeom>
              <a:avLst/>
              <a:gdLst>
                <a:gd name="connsiteX0" fmla="*/ 0 w 72023"/>
                <a:gd name="connsiteY0" fmla="*/ 21597 h 41646"/>
                <a:gd name="connsiteX1" fmla="*/ 48333 w 72023"/>
                <a:gd name="connsiteY1" fmla="*/ 1646 h 41646"/>
                <a:gd name="connsiteX2" fmla="*/ 72024 w 72023"/>
                <a:gd name="connsiteY2" fmla="*/ 8118 h 41646"/>
                <a:gd name="connsiteX3" fmla="*/ 72024 w 72023"/>
                <a:gd name="connsiteY3" fmla="*/ 33532 h 41646"/>
                <a:gd name="connsiteX4" fmla="*/ 48808 w 72023"/>
                <a:gd name="connsiteY4" fmla="*/ 40182 h 41646"/>
                <a:gd name="connsiteX5" fmla="*/ 0 w 72023"/>
                <a:gd name="connsiteY5" fmla="*/ 21537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023" h="41646">
                  <a:moveTo>
                    <a:pt x="0" y="21597"/>
                  </a:moveTo>
                  <a:lnTo>
                    <a:pt x="48333" y="1646"/>
                  </a:lnTo>
                  <a:cubicBezTo>
                    <a:pt x="58070" y="-2391"/>
                    <a:pt x="72024" y="1468"/>
                    <a:pt x="72024" y="8118"/>
                  </a:cubicBezTo>
                  <a:lnTo>
                    <a:pt x="72024" y="33532"/>
                  </a:lnTo>
                  <a:cubicBezTo>
                    <a:pt x="72024" y="40063"/>
                    <a:pt x="58605" y="43922"/>
                    <a:pt x="48808" y="40182"/>
                  </a:cubicBezTo>
                  <a:lnTo>
                    <a:pt x="0" y="2153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1" name="Freeform: Shape 8280">
              <a:extLst>
                <a:ext uri="{FF2B5EF4-FFF2-40B4-BE49-F238E27FC236}">
                  <a16:creationId xmlns:a16="http://schemas.microsoft.com/office/drawing/2014/main" id="{62E320F5-826E-E162-AA3E-5BB63B1C7B12}"/>
                </a:ext>
              </a:extLst>
            </p:cNvPr>
            <p:cNvSpPr/>
            <p:nvPr/>
          </p:nvSpPr>
          <p:spPr>
            <a:xfrm rot="10800000">
              <a:off x="5343044" y="5836959"/>
              <a:ext cx="133003" cy="120059"/>
            </a:xfrm>
            <a:custGeom>
              <a:avLst/>
              <a:gdLst>
                <a:gd name="connsiteX0" fmla="*/ 0 w 133003"/>
                <a:gd name="connsiteY0" fmla="*/ 0 h 120059"/>
                <a:gd name="connsiteX1" fmla="*/ 133004 w 133003"/>
                <a:gd name="connsiteY1" fmla="*/ 0 h 120059"/>
                <a:gd name="connsiteX2" fmla="*/ 133004 w 133003"/>
                <a:gd name="connsiteY2" fmla="*/ 120060 h 120059"/>
                <a:gd name="connsiteX3" fmla="*/ 0 w 133003"/>
                <a:gd name="connsiteY3" fmla="*/ 120060 h 12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003" h="120059">
                  <a:moveTo>
                    <a:pt x="0" y="0"/>
                  </a:moveTo>
                  <a:lnTo>
                    <a:pt x="133004" y="0"/>
                  </a:lnTo>
                  <a:lnTo>
                    <a:pt x="133004" y="120060"/>
                  </a:lnTo>
                  <a:lnTo>
                    <a:pt x="0" y="120060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82" name="Graphic 4">
              <a:extLst>
                <a:ext uri="{FF2B5EF4-FFF2-40B4-BE49-F238E27FC236}">
                  <a16:creationId xmlns:a16="http://schemas.microsoft.com/office/drawing/2014/main" id="{5C3F971D-B615-0513-3FD1-F4CEE436AD35}"/>
                </a:ext>
              </a:extLst>
            </p:cNvPr>
            <p:cNvGrpSpPr/>
            <p:nvPr/>
          </p:nvGrpSpPr>
          <p:grpSpPr>
            <a:xfrm>
              <a:off x="5343044" y="5836900"/>
              <a:ext cx="133062" cy="120118"/>
              <a:chOff x="5343044" y="5836900"/>
              <a:chExt cx="133062" cy="120118"/>
            </a:xfrm>
          </p:grpSpPr>
          <p:sp>
            <p:nvSpPr>
              <p:cNvPr id="8773" name="Freeform: Shape 8772">
                <a:extLst>
                  <a:ext uri="{FF2B5EF4-FFF2-40B4-BE49-F238E27FC236}">
                    <a16:creationId xmlns:a16="http://schemas.microsoft.com/office/drawing/2014/main" id="{4482F6C3-1F18-CF19-16C6-39E7A2784AB7}"/>
                  </a:ext>
                </a:extLst>
              </p:cNvPr>
              <p:cNvSpPr/>
              <p:nvPr/>
            </p:nvSpPr>
            <p:spPr>
              <a:xfrm>
                <a:off x="5456513" y="5836900"/>
                <a:ext cx="11043" cy="2018"/>
              </a:xfrm>
              <a:custGeom>
                <a:avLst/>
                <a:gdLst>
                  <a:gd name="connsiteX0" fmla="*/ 0 w 11043"/>
                  <a:gd name="connsiteY0" fmla="*/ 0 h 2018"/>
                  <a:gd name="connsiteX1" fmla="*/ 11044 w 11043"/>
                  <a:gd name="connsiteY1" fmla="*/ 0 h 2018"/>
                  <a:gd name="connsiteX2" fmla="*/ 8431 w 11043"/>
                  <a:gd name="connsiteY2" fmla="*/ 2019 h 2018"/>
                  <a:gd name="connsiteX3" fmla="*/ 0 w 11043"/>
                  <a:gd name="connsiteY3" fmla="*/ 0 h 2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3" h="2018">
                    <a:moveTo>
                      <a:pt x="0" y="0"/>
                    </a:moveTo>
                    <a:lnTo>
                      <a:pt x="11044" y="0"/>
                    </a:lnTo>
                    <a:lnTo>
                      <a:pt x="8431" y="20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751B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4" name="Freeform: Shape 8773">
                <a:extLst>
                  <a:ext uri="{FF2B5EF4-FFF2-40B4-BE49-F238E27FC236}">
                    <a16:creationId xmlns:a16="http://schemas.microsoft.com/office/drawing/2014/main" id="{ABF8B728-E400-807F-A2BA-F1332BC42BE9}"/>
                  </a:ext>
                </a:extLst>
              </p:cNvPr>
              <p:cNvSpPr/>
              <p:nvPr/>
            </p:nvSpPr>
            <p:spPr>
              <a:xfrm>
                <a:off x="5343044" y="5836959"/>
                <a:ext cx="133062" cy="120059"/>
              </a:xfrm>
              <a:custGeom>
                <a:avLst/>
                <a:gdLst>
                  <a:gd name="connsiteX0" fmla="*/ 59 w 133062"/>
                  <a:gd name="connsiteY0" fmla="*/ 65552 h 120059"/>
                  <a:gd name="connsiteX1" fmla="*/ 59 w 133062"/>
                  <a:gd name="connsiteY1" fmla="*/ 120060 h 120059"/>
                  <a:gd name="connsiteX2" fmla="*/ 133063 w 133062"/>
                  <a:gd name="connsiteY2" fmla="*/ 120060 h 120059"/>
                  <a:gd name="connsiteX3" fmla="*/ 133063 w 133062"/>
                  <a:gd name="connsiteY3" fmla="*/ 94231 h 120059"/>
                  <a:gd name="connsiteX4" fmla="*/ 115962 w 133062"/>
                  <a:gd name="connsiteY4" fmla="*/ 100228 h 120059"/>
                  <a:gd name="connsiteX5" fmla="*/ 111628 w 133062"/>
                  <a:gd name="connsiteY5" fmla="*/ 116675 h 120059"/>
                  <a:gd name="connsiteX6" fmla="*/ 99812 w 133062"/>
                  <a:gd name="connsiteY6" fmla="*/ 103553 h 120059"/>
                  <a:gd name="connsiteX7" fmla="*/ 81168 w 133062"/>
                  <a:gd name="connsiteY7" fmla="*/ 104919 h 120059"/>
                  <a:gd name="connsiteX8" fmla="*/ 91321 w 133062"/>
                  <a:gd name="connsiteY8" fmla="*/ 90728 h 120059"/>
                  <a:gd name="connsiteX9" fmla="*/ 84137 w 133062"/>
                  <a:gd name="connsiteY9" fmla="*/ 75112 h 120059"/>
                  <a:gd name="connsiteX10" fmla="*/ 102187 w 133062"/>
                  <a:gd name="connsiteY10" fmla="*/ 79446 h 120059"/>
                  <a:gd name="connsiteX11" fmla="*/ 116378 w 133062"/>
                  <a:gd name="connsiteY11" fmla="*/ 68461 h 120059"/>
                  <a:gd name="connsiteX12" fmla="*/ 117388 w 133062"/>
                  <a:gd name="connsiteY12" fmla="*/ 85324 h 120059"/>
                  <a:gd name="connsiteX13" fmla="*/ 133004 w 133062"/>
                  <a:gd name="connsiteY13" fmla="*/ 93934 h 120059"/>
                  <a:gd name="connsiteX14" fmla="*/ 133004 w 133062"/>
                  <a:gd name="connsiteY14" fmla="*/ 37526 h 120059"/>
                  <a:gd name="connsiteX15" fmla="*/ 131935 w 133062"/>
                  <a:gd name="connsiteY15" fmla="*/ 41683 h 120059"/>
                  <a:gd name="connsiteX16" fmla="*/ 119347 w 133062"/>
                  <a:gd name="connsiteY16" fmla="*/ 27729 h 120059"/>
                  <a:gd name="connsiteX17" fmla="*/ 99456 w 133062"/>
                  <a:gd name="connsiteY17" fmla="*/ 29154 h 120059"/>
                  <a:gd name="connsiteX18" fmla="*/ 110262 w 133062"/>
                  <a:gd name="connsiteY18" fmla="*/ 14013 h 120059"/>
                  <a:gd name="connsiteX19" fmla="*/ 103790 w 133062"/>
                  <a:gd name="connsiteY19" fmla="*/ 0 h 120059"/>
                  <a:gd name="connsiteX20" fmla="*/ 68046 w 133062"/>
                  <a:gd name="connsiteY20" fmla="*/ 0 h 120059"/>
                  <a:gd name="connsiteX21" fmla="*/ 69708 w 133062"/>
                  <a:gd name="connsiteY21" fmla="*/ 950 h 120059"/>
                  <a:gd name="connsiteX22" fmla="*/ 59377 w 133062"/>
                  <a:gd name="connsiteY22" fmla="*/ 4572 h 120059"/>
                  <a:gd name="connsiteX23" fmla="*/ 56823 w 133062"/>
                  <a:gd name="connsiteY23" fmla="*/ 14251 h 120059"/>
                  <a:gd name="connsiteX24" fmla="*/ 49877 w 133062"/>
                  <a:gd name="connsiteY24" fmla="*/ 6532 h 120059"/>
                  <a:gd name="connsiteX25" fmla="*/ 38892 w 133062"/>
                  <a:gd name="connsiteY25" fmla="*/ 7304 h 120059"/>
                  <a:gd name="connsiteX26" fmla="*/ 44117 w 133062"/>
                  <a:gd name="connsiteY26" fmla="*/ 0 h 120059"/>
                  <a:gd name="connsiteX27" fmla="*/ 0 w 133062"/>
                  <a:gd name="connsiteY27" fmla="*/ 0 h 120059"/>
                  <a:gd name="connsiteX28" fmla="*/ 0 w 133062"/>
                  <a:gd name="connsiteY28" fmla="*/ 15498 h 120059"/>
                  <a:gd name="connsiteX29" fmla="*/ 12647 w 133062"/>
                  <a:gd name="connsiteY29" fmla="*/ 26779 h 120059"/>
                  <a:gd name="connsiteX30" fmla="*/ 32538 w 133062"/>
                  <a:gd name="connsiteY30" fmla="*/ 23335 h 120059"/>
                  <a:gd name="connsiteX31" fmla="*/ 23454 w 133062"/>
                  <a:gd name="connsiteY31" fmla="*/ 39664 h 120059"/>
                  <a:gd name="connsiteX32" fmla="*/ 33192 w 133062"/>
                  <a:gd name="connsiteY32" fmla="*/ 55695 h 120059"/>
                  <a:gd name="connsiteX33" fmla="*/ 13181 w 133062"/>
                  <a:gd name="connsiteY33" fmla="*/ 52964 h 120059"/>
                  <a:gd name="connsiteX34" fmla="*/ 0 w 133062"/>
                  <a:gd name="connsiteY34" fmla="*/ 65611 h 120059"/>
                  <a:gd name="connsiteX35" fmla="*/ 52132 w 133062"/>
                  <a:gd name="connsiteY35" fmla="*/ 59555 h 120059"/>
                  <a:gd name="connsiteX36" fmla="*/ 59792 w 133062"/>
                  <a:gd name="connsiteY36" fmla="*/ 48867 h 120059"/>
                  <a:gd name="connsiteX37" fmla="*/ 54389 w 133062"/>
                  <a:gd name="connsiteY37" fmla="*/ 37110 h 120059"/>
                  <a:gd name="connsiteX38" fmla="*/ 68046 w 133062"/>
                  <a:gd name="connsiteY38" fmla="*/ 40376 h 120059"/>
                  <a:gd name="connsiteX39" fmla="*/ 78793 w 133062"/>
                  <a:gd name="connsiteY39" fmla="*/ 32064 h 120059"/>
                  <a:gd name="connsiteX40" fmla="*/ 79565 w 133062"/>
                  <a:gd name="connsiteY40" fmla="*/ 44830 h 120059"/>
                  <a:gd name="connsiteX41" fmla="*/ 91618 w 133062"/>
                  <a:gd name="connsiteY41" fmla="*/ 51480 h 120059"/>
                  <a:gd name="connsiteX42" fmla="*/ 78437 w 133062"/>
                  <a:gd name="connsiteY42" fmla="*/ 56052 h 120059"/>
                  <a:gd name="connsiteX43" fmla="*/ 75171 w 133062"/>
                  <a:gd name="connsiteY43" fmla="*/ 68461 h 120059"/>
                  <a:gd name="connsiteX44" fmla="*/ 66264 w 133062"/>
                  <a:gd name="connsiteY44" fmla="*/ 58546 h 120059"/>
                  <a:gd name="connsiteX45" fmla="*/ 52192 w 133062"/>
                  <a:gd name="connsiteY45" fmla="*/ 59555 h 120059"/>
                  <a:gd name="connsiteX46" fmla="*/ 20188 w 133062"/>
                  <a:gd name="connsiteY46" fmla="*/ 102722 h 120059"/>
                  <a:gd name="connsiteX47" fmla="*/ 26185 w 133062"/>
                  <a:gd name="connsiteY47" fmla="*/ 94350 h 120059"/>
                  <a:gd name="connsiteX48" fmla="*/ 21910 w 133062"/>
                  <a:gd name="connsiteY48" fmla="*/ 85146 h 120059"/>
                  <a:gd name="connsiteX49" fmla="*/ 32598 w 133062"/>
                  <a:gd name="connsiteY49" fmla="*/ 87699 h 120059"/>
                  <a:gd name="connsiteX50" fmla="*/ 40970 w 133062"/>
                  <a:gd name="connsiteY50" fmla="*/ 81227 h 120059"/>
                  <a:gd name="connsiteX51" fmla="*/ 41564 w 133062"/>
                  <a:gd name="connsiteY51" fmla="*/ 91203 h 120059"/>
                  <a:gd name="connsiteX52" fmla="*/ 51005 w 133062"/>
                  <a:gd name="connsiteY52" fmla="*/ 96369 h 120059"/>
                  <a:gd name="connsiteX53" fmla="*/ 40673 w 133062"/>
                  <a:gd name="connsiteY53" fmla="*/ 99990 h 120059"/>
                  <a:gd name="connsiteX54" fmla="*/ 38120 w 133062"/>
                  <a:gd name="connsiteY54" fmla="*/ 109669 h 120059"/>
                  <a:gd name="connsiteX55" fmla="*/ 31173 w 133062"/>
                  <a:gd name="connsiteY55" fmla="*/ 101950 h 120059"/>
                  <a:gd name="connsiteX56" fmla="*/ 20188 w 133062"/>
                  <a:gd name="connsiteY56" fmla="*/ 102722 h 12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33062" h="120059">
                    <a:moveTo>
                      <a:pt x="59" y="65552"/>
                    </a:moveTo>
                    <a:lnTo>
                      <a:pt x="59" y="120060"/>
                    </a:lnTo>
                    <a:lnTo>
                      <a:pt x="133063" y="120060"/>
                    </a:lnTo>
                    <a:lnTo>
                      <a:pt x="133063" y="94231"/>
                    </a:lnTo>
                    <a:lnTo>
                      <a:pt x="115962" y="100228"/>
                    </a:lnTo>
                    <a:lnTo>
                      <a:pt x="111628" y="116675"/>
                    </a:lnTo>
                    <a:lnTo>
                      <a:pt x="99812" y="103553"/>
                    </a:lnTo>
                    <a:lnTo>
                      <a:pt x="81168" y="104919"/>
                    </a:lnTo>
                    <a:lnTo>
                      <a:pt x="91321" y="90728"/>
                    </a:lnTo>
                    <a:lnTo>
                      <a:pt x="84137" y="75112"/>
                    </a:lnTo>
                    <a:lnTo>
                      <a:pt x="102187" y="79446"/>
                    </a:lnTo>
                    <a:lnTo>
                      <a:pt x="116378" y="68461"/>
                    </a:lnTo>
                    <a:lnTo>
                      <a:pt x="117388" y="85324"/>
                    </a:lnTo>
                    <a:lnTo>
                      <a:pt x="133004" y="93934"/>
                    </a:lnTo>
                    <a:lnTo>
                      <a:pt x="133004" y="37526"/>
                    </a:lnTo>
                    <a:lnTo>
                      <a:pt x="131935" y="41683"/>
                    </a:lnTo>
                    <a:lnTo>
                      <a:pt x="119347" y="27729"/>
                    </a:lnTo>
                    <a:lnTo>
                      <a:pt x="99456" y="29154"/>
                    </a:lnTo>
                    <a:lnTo>
                      <a:pt x="110262" y="14013"/>
                    </a:lnTo>
                    <a:lnTo>
                      <a:pt x="103790" y="0"/>
                    </a:lnTo>
                    <a:lnTo>
                      <a:pt x="68046" y="0"/>
                    </a:lnTo>
                    <a:lnTo>
                      <a:pt x="69708" y="950"/>
                    </a:lnTo>
                    <a:lnTo>
                      <a:pt x="59377" y="4572"/>
                    </a:lnTo>
                    <a:lnTo>
                      <a:pt x="56823" y="14251"/>
                    </a:lnTo>
                    <a:lnTo>
                      <a:pt x="49877" y="6532"/>
                    </a:lnTo>
                    <a:lnTo>
                      <a:pt x="38892" y="7304"/>
                    </a:lnTo>
                    <a:lnTo>
                      <a:pt x="44117" y="0"/>
                    </a:lnTo>
                    <a:lnTo>
                      <a:pt x="0" y="0"/>
                    </a:lnTo>
                    <a:lnTo>
                      <a:pt x="0" y="15498"/>
                    </a:lnTo>
                    <a:lnTo>
                      <a:pt x="12647" y="26779"/>
                    </a:lnTo>
                    <a:lnTo>
                      <a:pt x="32538" y="23335"/>
                    </a:lnTo>
                    <a:lnTo>
                      <a:pt x="23454" y="39664"/>
                    </a:lnTo>
                    <a:lnTo>
                      <a:pt x="33192" y="55695"/>
                    </a:lnTo>
                    <a:lnTo>
                      <a:pt x="13181" y="52964"/>
                    </a:lnTo>
                    <a:lnTo>
                      <a:pt x="0" y="65611"/>
                    </a:lnTo>
                    <a:close/>
                    <a:moveTo>
                      <a:pt x="52132" y="59555"/>
                    </a:moveTo>
                    <a:lnTo>
                      <a:pt x="59792" y="48867"/>
                    </a:lnTo>
                    <a:lnTo>
                      <a:pt x="54389" y="37110"/>
                    </a:lnTo>
                    <a:lnTo>
                      <a:pt x="68046" y="40376"/>
                    </a:lnTo>
                    <a:lnTo>
                      <a:pt x="78793" y="32064"/>
                    </a:lnTo>
                    <a:lnTo>
                      <a:pt x="79565" y="44830"/>
                    </a:lnTo>
                    <a:lnTo>
                      <a:pt x="91618" y="51480"/>
                    </a:lnTo>
                    <a:lnTo>
                      <a:pt x="78437" y="56052"/>
                    </a:lnTo>
                    <a:lnTo>
                      <a:pt x="75171" y="68461"/>
                    </a:lnTo>
                    <a:lnTo>
                      <a:pt x="66264" y="58546"/>
                    </a:lnTo>
                    <a:lnTo>
                      <a:pt x="52192" y="59555"/>
                    </a:lnTo>
                    <a:close/>
                    <a:moveTo>
                      <a:pt x="20188" y="102722"/>
                    </a:moveTo>
                    <a:lnTo>
                      <a:pt x="26185" y="94350"/>
                    </a:lnTo>
                    <a:lnTo>
                      <a:pt x="21910" y="85146"/>
                    </a:lnTo>
                    <a:lnTo>
                      <a:pt x="32598" y="87699"/>
                    </a:lnTo>
                    <a:lnTo>
                      <a:pt x="40970" y="81227"/>
                    </a:lnTo>
                    <a:lnTo>
                      <a:pt x="41564" y="91203"/>
                    </a:lnTo>
                    <a:lnTo>
                      <a:pt x="51005" y="96369"/>
                    </a:lnTo>
                    <a:lnTo>
                      <a:pt x="40673" y="99990"/>
                    </a:lnTo>
                    <a:lnTo>
                      <a:pt x="38120" y="109669"/>
                    </a:lnTo>
                    <a:lnTo>
                      <a:pt x="31173" y="101950"/>
                    </a:lnTo>
                    <a:lnTo>
                      <a:pt x="20188" y="102722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83" name="Freeform: Shape 8282">
              <a:extLst>
                <a:ext uri="{FF2B5EF4-FFF2-40B4-BE49-F238E27FC236}">
                  <a16:creationId xmlns:a16="http://schemas.microsoft.com/office/drawing/2014/main" id="{23E2203C-D409-60BA-7574-6A95D5CA6FD4}"/>
                </a:ext>
              </a:extLst>
            </p:cNvPr>
            <p:cNvSpPr/>
            <p:nvPr/>
          </p:nvSpPr>
          <p:spPr>
            <a:xfrm rot="10800000">
              <a:off x="5330516" y="5816118"/>
              <a:ext cx="158119" cy="25947"/>
            </a:xfrm>
            <a:custGeom>
              <a:avLst/>
              <a:gdLst>
                <a:gd name="connsiteX0" fmla="*/ 0 w 158119"/>
                <a:gd name="connsiteY0" fmla="*/ 0 h 25947"/>
                <a:gd name="connsiteX1" fmla="*/ 158120 w 158119"/>
                <a:gd name="connsiteY1" fmla="*/ 0 h 25947"/>
                <a:gd name="connsiteX2" fmla="*/ 158120 w 158119"/>
                <a:gd name="connsiteY2" fmla="*/ 25948 h 25947"/>
                <a:gd name="connsiteX3" fmla="*/ 0 w 158119"/>
                <a:gd name="connsiteY3" fmla="*/ 25948 h 2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119" h="25947">
                  <a:moveTo>
                    <a:pt x="0" y="0"/>
                  </a:moveTo>
                  <a:lnTo>
                    <a:pt x="158120" y="0"/>
                  </a:lnTo>
                  <a:lnTo>
                    <a:pt x="158120" y="25948"/>
                  </a:lnTo>
                  <a:lnTo>
                    <a:pt x="0" y="25948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84" name="Graphic 4">
              <a:extLst>
                <a:ext uri="{FF2B5EF4-FFF2-40B4-BE49-F238E27FC236}">
                  <a16:creationId xmlns:a16="http://schemas.microsoft.com/office/drawing/2014/main" id="{FD9EE985-E4D2-74CB-E30A-8C587410982C}"/>
                </a:ext>
              </a:extLst>
            </p:cNvPr>
            <p:cNvGrpSpPr/>
            <p:nvPr/>
          </p:nvGrpSpPr>
          <p:grpSpPr>
            <a:xfrm>
              <a:off x="5377186" y="5769387"/>
              <a:ext cx="105381" cy="167977"/>
              <a:chOff x="5377186" y="5769387"/>
              <a:chExt cx="105381" cy="167977"/>
            </a:xfrm>
            <a:solidFill>
              <a:schemeClr val="accent4"/>
            </a:solidFill>
          </p:grpSpPr>
          <p:sp>
            <p:nvSpPr>
              <p:cNvPr id="8767" name="Freeform: Shape 8766">
                <a:extLst>
                  <a:ext uri="{FF2B5EF4-FFF2-40B4-BE49-F238E27FC236}">
                    <a16:creationId xmlns:a16="http://schemas.microsoft.com/office/drawing/2014/main" id="{39F0F2D3-C083-47FF-1EBF-5989BD170F53}"/>
                  </a:ext>
                </a:extLst>
              </p:cNvPr>
              <p:cNvSpPr/>
              <p:nvPr/>
            </p:nvSpPr>
            <p:spPr>
              <a:xfrm>
                <a:off x="5379351" y="5769387"/>
                <a:ext cx="50205" cy="43762"/>
              </a:xfrm>
              <a:custGeom>
                <a:avLst/>
                <a:gdLst>
                  <a:gd name="connsiteX0" fmla="*/ 50205 w 50205"/>
                  <a:gd name="connsiteY0" fmla="*/ 43762 h 43762"/>
                  <a:gd name="connsiteX1" fmla="*/ 39102 w 50205"/>
                  <a:gd name="connsiteY1" fmla="*/ 9027 h 43762"/>
                  <a:gd name="connsiteX2" fmla="*/ 21348 w 50205"/>
                  <a:gd name="connsiteY2" fmla="*/ 1426 h 43762"/>
                  <a:gd name="connsiteX3" fmla="*/ 2110 w 50205"/>
                  <a:gd name="connsiteY3" fmla="*/ 16152 h 43762"/>
                  <a:gd name="connsiteX4" fmla="*/ 9651 w 50205"/>
                  <a:gd name="connsiteY4" fmla="*/ 31174 h 43762"/>
                  <a:gd name="connsiteX5" fmla="*/ 50205 w 50205"/>
                  <a:gd name="connsiteY5" fmla="*/ 43762 h 4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205" h="43762">
                    <a:moveTo>
                      <a:pt x="50205" y="43762"/>
                    </a:moveTo>
                    <a:lnTo>
                      <a:pt x="39102" y="9027"/>
                    </a:lnTo>
                    <a:cubicBezTo>
                      <a:pt x="36845" y="2020"/>
                      <a:pt x="26395" y="-2433"/>
                      <a:pt x="21348" y="1426"/>
                    </a:cubicBezTo>
                    <a:lnTo>
                      <a:pt x="2110" y="16152"/>
                    </a:lnTo>
                    <a:cubicBezTo>
                      <a:pt x="-2878" y="19952"/>
                      <a:pt x="1516" y="28621"/>
                      <a:pt x="9651" y="31174"/>
                    </a:cubicBezTo>
                    <a:lnTo>
                      <a:pt x="50205" y="43762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8" name="Freeform: Shape 8767">
                <a:extLst>
                  <a:ext uri="{FF2B5EF4-FFF2-40B4-BE49-F238E27FC236}">
                    <a16:creationId xmlns:a16="http://schemas.microsoft.com/office/drawing/2014/main" id="{8EE0070C-2E77-AFCD-564C-6F3AA66C5D2D}"/>
                  </a:ext>
                </a:extLst>
              </p:cNvPr>
              <p:cNvSpPr/>
              <p:nvPr/>
            </p:nvSpPr>
            <p:spPr>
              <a:xfrm>
                <a:off x="5423856" y="5779412"/>
                <a:ext cx="58711" cy="37015"/>
              </a:xfrm>
              <a:custGeom>
                <a:avLst/>
                <a:gdLst>
                  <a:gd name="connsiteX0" fmla="*/ 0 w 58711"/>
                  <a:gd name="connsiteY0" fmla="*/ 35281 h 37015"/>
                  <a:gd name="connsiteX1" fmla="*/ 44592 w 58711"/>
                  <a:gd name="connsiteY1" fmla="*/ 37003 h 37015"/>
                  <a:gd name="connsiteX2" fmla="*/ 57833 w 58711"/>
                  <a:gd name="connsiteY2" fmla="*/ 24474 h 37015"/>
                  <a:gd name="connsiteX3" fmla="*/ 44473 w 58711"/>
                  <a:gd name="connsiteY3" fmla="*/ 3574 h 37015"/>
                  <a:gd name="connsiteX4" fmla="*/ 24582 w 58711"/>
                  <a:gd name="connsiteY4" fmla="*/ 5118 h 37015"/>
                  <a:gd name="connsiteX5" fmla="*/ 0 w 58711"/>
                  <a:gd name="connsiteY5" fmla="*/ 35281 h 3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711" h="37015">
                    <a:moveTo>
                      <a:pt x="0" y="35281"/>
                    </a:moveTo>
                    <a:lnTo>
                      <a:pt x="44592" y="37003"/>
                    </a:lnTo>
                    <a:cubicBezTo>
                      <a:pt x="53558" y="37359"/>
                      <a:pt x="61396" y="29997"/>
                      <a:pt x="57833" y="24474"/>
                    </a:cubicBezTo>
                    <a:lnTo>
                      <a:pt x="44473" y="3574"/>
                    </a:lnTo>
                    <a:cubicBezTo>
                      <a:pt x="41029" y="-1830"/>
                      <a:pt x="29570" y="-939"/>
                      <a:pt x="24582" y="5118"/>
                    </a:cubicBezTo>
                    <a:lnTo>
                      <a:pt x="0" y="3528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9" name="Freeform: Shape 8768">
                <a:extLst>
                  <a:ext uri="{FF2B5EF4-FFF2-40B4-BE49-F238E27FC236}">
                    <a16:creationId xmlns:a16="http://schemas.microsoft.com/office/drawing/2014/main" id="{249C7E02-B48C-21A8-58D1-BC2C2C7F5D29}"/>
                  </a:ext>
                </a:extLst>
              </p:cNvPr>
              <p:cNvSpPr/>
              <p:nvPr/>
            </p:nvSpPr>
            <p:spPr>
              <a:xfrm>
                <a:off x="5390589" y="5808637"/>
                <a:ext cx="43657" cy="26284"/>
              </a:xfrm>
              <a:custGeom>
                <a:avLst/>
                <a:gdLst>
                  <a:gd name="connsiteX0" fmla="*/ 43658 w 43657"/>
                  <a:gd name="connsiteY0" fmla="*/ 0 h 26284"/>
                  <a:gd name="connsiteX1" fmla="*/ 10585 w 43657"/>
                  <a:gd name="connsiteY1" fmla="*/ 119 h 26284"/>
                  <a:gd name="connsiteX2" fmla="*/ 610 w 43657"/>
                  <a:gd name="connsiteY2" fmla="*/ 9500 h 26284"/>
                  <a:gd name="connsiteX3" fmla="*/ 10347 w 43657"/>
                  <a:gd name="connsiteY3" fmla="*/ 23988 h 26284"/>
                  <a:gd name="connsiteX4" fmla="*/ 25132 w 43657"/>
                  <a:gd name="connsiteY4" fmla="*/ 22266 h 26284"/>
                  <a:gd name="connsiteX5" fmla="*/ 43658 w 43657"/>
                  <a:gd name="connsiteY5" fmla="*/ 0 h 26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657" h="26284">
                    <a:moveTo>
                      <a:pt x="43658" y="0"/>
                    </a:moveTo>
                    <a:lnTo>
                      <a:pt x="10585" y="119"/>
                    </a:lnTo>
                    <a:cubicBezTo>
                      <a:pt x="3935" y="119"/>
                      <a:pt x="-1944" y="5640"/>
                      <a:pt x="610" y="9500"/>
                    </a:cubicBezTo>
                    <a:lnTo>
                      <a:pt x="10347" y="23988"/>
                    </a:lnTo>
                    <a:cubicBezTo>
                      <a:pt x="12841" y="27729"/>
                      <a:pt x="21391" y="26719"/>
                      <a:pt x="25132" y="22266"/>
                    </a:cubicBezTo>
                    <a:lnTo>
                      <a:pt x="43658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0" name="Freeform: Shape 8769">
                <a:extLst>
                  <a:ext uri="{FF2B5EF4-FFF2-40B4-BE49-F238E27FC236}">
                    <a16:creationId xmlns:a16="http://schemas.microsoft.com/office/drawing/2014/main" id="{6BB9AD14-0A12-8694-BDD6-CE9F27664DAD}"/>
                  </a:ext>
                </a:extLst>
              </p:cNvPr>
              <p:cNvSpPr/>
              <p:nvPr/>
            </p:nvSpPr>
            <p:spPr>
              <a:xfrm>
                <a:off x="5424568" y="5808102"/>
                <a:ext cx="36692" cy="33997"/>
              </a:xfrm>
              <a:custGeom>
                <a:avLst/>
                <a:gdLst>
                  <a:gd name="connsiteX0" fmla="*/ 0 w 36692"/>
                  <a:gd name="connsiteY0" fmla="*/ 0 h 33997"/>
                  <a:gd name="connsiteX1" fmla="*/ 6234 w 36692"/>
                  <a:gd name="connsiteY1" fmla="*/ 26719 h 33997"/>
                  <a:gd name="connsiteX2" fmla="*/ 19238 w 36692"/>
                  <a:gd name="connsiteY2" fmla="*/ 33073 h 33997"/>
                  <a:gd name="connsiteX3" fmla="*/ 34795 w 36692"/>
                  <a:gd name="connsiteY3" fmla="*/ 22563 h 33997"/>
                  <a:gd name="connsiteX4" fmla="*/ 30045 w 36692"/>
                  <a:gd name="connsiteY4" fmla="*/ 10925 h 33997"/>
                  <a:gd name="connsiteX5" fmla="*/ 0 w 36692"/>
                  <a:gd name="connsiteY5" fmla="*/ 0 h 33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692" h="33997">
                    <a:moveTo>
                      <a:pt x="0" y="0"/>
                    </a:moveTo>
                    <a:lnTo>
                      <a:pt x="6234" y="26719"/>
                    </a:lnTo>
                    <a:cubicBezTo>
                      <a:pt x="7482" y="32123"/>
                      <a:pt x="15141" y="35804"/>
                      <a:pt x="19238" y="33073"/>
                    </a:cubicBezTo>
                    <a:lnTo>
                      <a:pt x="34795" y="22563"/>
                    </a:lnTo>
                    <a:cubicBezTo>
                      <a:pt x="38833" y="19832"/>
                      <a:pt x="36042" y="13122"/>
                      <a:pt x="30045" y="10925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1" name="Freeform: Shape 8770">
                <a:extLst>
                  <a:ext uri="{FF2B5EF4-FFF2-40B4-BE49-F238E27FC236}">
                    <a16:creationId xmlns:a16="http://schemas.microsoft.com/office/drawing/2014/main" id="{18ADBEBA-3FF5-3D6C-130E-D743140ECB3C}"/>
                  </a:ext>
                </a:extLst>
              </p:cNvPr>
              <p:cNvSpPr/>
              <p:nvPr/>
            </p:nvSpPr>
            <p:spPr>
              <a:xfrm>
                <a:off x="5377186" y="5815524"/>
                <a:ext cx="55695" cy="79386"/>
              </a:xfrm>
              <a:custGeom>
                <a:avLst/>
                <a:gdLst>
                  <a:gd name="connsiteX0" fmla="*/ 55695 w 55695"/>
                  <a:gd name="connsiteY0" fmla="*/ 4394 h 79386"/>
                  <a:gd name="connsiteX1" fmla="*/ 10985 w 55695"/>
                  <a:gd name="connsiteY1" fmla="*/ 79387 h 79386"/>
                  <a:gd name="connsiteX2" fmla="*/ 14132 w 55695"/>
                  <a:gd name="connsiteY2" fmla="*/ 62702 h 79386"/>
                  <a:gd name="connsiteX3" fmla="*/ 0 w 55695"/>
                  <a:gd name="connsiteY3" fmla="*/ 74933 h 79386"/>
                  <a:gd name="connsiteX4" fmla="*/ 44651 w 55695"/>
                  <a:gd name="connsiteY4" fmla="*/ 0 h 79386"/>
                  <a:gd name="connsiteX5" fmla="*/ 55695 w 55695"/>
                  <a:gd name="connsiteY5" fmla="*/ 4394 h 7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95" h="79386">
                    <a:moveTo>
                      <a:pt x="55695" y="4394"/>
                    </a:moveTo>
                    <a:lnTo>
                      <a:pt x="10985" y="79387"/>
                    </a:lnTo>
                    <a:lnTo>
                      <a:pt x="14132" y="62702"/>
                    </a:lnTo>
                    <a:lnTo>
                      <a:pt x="0" y="74933"/>
                    </a:lnTo>
                    <a:lnTo>
                      <a:pt x="44651" y="0"/>
                    </a:lnTo>
                    <a:lnTo>
                      <a:pt x="55695" y="43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2" name="Freeform: Shape 8771">
                <a:extLst>
                  <a:ext uri="{FF2B5EF4-FFF2-40B4-BE49-F238E27FC236}">
                    <a16:creationId xmlns:a16="http://schemas.microsoft.com/office/drawing/2014/main" id="{3E4D3C77-2E2E-2018-EFBF-03CFBB0DBE50}"/>
                  </a:ext>
                </a:extLst>
              </p:cNvPr>
              <p:cNvSpPr/>
              <p:nvPr/>
            </p:nvSpPr>
            <p:spPr>
              <a:xfrm>
                <a:off x="5415602" y="5829715"/>
                <a:ext cx="24878" cy="107649"/>
              </a:xfrm>
              <a:custGeom>
                <a:avLst/>
                <a:gdLst>
                  <a:gd name="connsiteX0" fmla="*/ 12172 w 24878"/>
                  <a:gd name="connsiteY0" fmla="*/ 0 h 107649"/>
                  <a:gd name="connsiteX1" fmla="*/ 24879 w 24878"/>
                  <a:gd name="connsiteY1" fmla="*/ 106641 h 107649"/>
                  <a:gd name="connsiteX2" fmla="*/ 16329 w 24878"/>
                  <a:gd name="connsiteY2" fmla="*/ 86571 h 107649"/>
                  <a:gd name="connsiteX3" fmla="*/ 12707 w 24878"/>
                  <a:gd name="connsiteY3" fmla="*/ 107650 h 107649"/>
                  <a:gd name="connsiteX4" fmla="*/ 0 w 24878"/>
                  <a:gd name="connsiteY4" fmla="*/ 1009 h 107649"/>
                  <a:gd name="connsiteX5" fmla="*/ 12172 w 24878"/>
                  <a:gd name="connsiteY5" fmla="*/ 0 h 107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78" h="107649">
                    <a:moveTo>
                      <a:pt x="12172" y="0"/>
                    </a:moveTo>
                    <a:lnTo>
                      <a:pt x="24879" y="106641"/>
                    </a:lnTo>
                    <a:lnTo>
                      <a:pt x="16329" y="86571"/>
                    </a:lnTo>
                    <a:lnTo>
                      <a:pt x="12707" y="107650"/>
                    </a:lnTo>
                    <a:lnTo>
                      <a:pt x="0" y="1009"/>
                    </a:lnTo>
                    <a:lnTo>
                      <a:pt x="1217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85" name="Freeform: Shape 8284">
              <a:extLst>
                <a:ext uri="{FF2B5EF4-FFF2-40B4-BE49-F238E27FC236}">
                  <a16:creationId xmlns:a16="http://schemas.microsoft.com/office/drawing/2014/main" id="{31B4C507-0E00-BA5F-8BA2-0C2C58D9BB3A}"/>
                </a:ext>
              </a:extLst>
            </p:cNvPr>
            <p:cNvSpPr/>
            <p:nvPr/>
          </p:nvSpPr>
          <p:spPr>
            <a:xfrm>
              <a:off x="6624570" y="6078502"/>
              <a:ext cx="903059" cy="45719"/>
            </a:xfrm>
            <a:custGeom>
              <a:avLst/>
              <a:gdLst>
                <a:gd name="connsiteX0" fmla="*/ 0 w 903059"/>
                <a:gd name="connsiteY0" fmla="*/ 0 h 21138"/>
                <a:gd name="connsiteX1" fmla="*/ 903059 w 903059"/>
                <a:gd name="connsiteY1" fmla="*/ 0 h 21138"/>
                <a:gd name="connsiteX2" fmla="*/ 903059 w 903059"/>
                <a:gd name="connsiteY2" fmla="*/ 21138 h 21138"/>
                <a:gd name="connsiteX3" fmla="*/ 0 w 903059"/>
                <a:gd name="connsiteY3" fmla="*/ 21138 h 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059" h="21138">
                  <a:moveTo>
                    <a:pt x="0" y="0"/>
                  </a:moveTo>
                  <a:lnTo>
                    <a:pt x="903059" y="0"/>
                  </a:lnTo>
                  <a:lnTo>
                    <a:pt x="903059" y="21138"/>
                  </a:lnTo>
                  <a:lnTo>
                    <a:pt x="0" y="21138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6" name="Freeform: Shape 8285">
              <a:extLst>
                <a:ext uri="{FF2B5EF4-FFF2-40B4-BE49-F238E27FC236}">
                  <a16:creationId xmlns:a16="http://schemas.microsoft.com/office/drawing/2014/main" id="{CAA1D73A-059B-FB18-C6C2-7517AD8E511D}"/>
                </a:ext>
              </a:extLst>
            </p:cNvPr>
            <p:cNvSpPr/>
            <p:nvPr/>
          </p:nvSpPr>
          <p:spPr>
            <a:xfrm>
              <a:off x="4766319" y="6078502"/>
              <a:ext cx="888274" cy="45719"/>
            </a:xfrm>
            <a:custGeom>
              <a:avLst/>
              <a:gdLst>
                <a:gd name="connsiteX0" fmla="*/ 0 w 888274"/>
                <a:gd name="connsiteY0" fmla="*/ 0 h 21138"/>
                <a:gd name="connsiteX1" fmla="*/ 888274 w 888274"/>
                <a:gd name="connsiteY1" fmla="*/ 0 h 21138"/>
                <a:gd name="connsiteX2" fmla="*/ 888274 w 888274"/>
                <a:gd name="connsiteY2" fmla="*/ 21138 h 21138"/>
                <a:gd name="connsiteX3" fmla="*/ 0 w 888274"/>
                <a:gd name="connsiteY3" fmla="*/ 21138 h 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274" h="21138">
                  <a:moveTo>
                    <a:pt x="0" y="0"/>
                  </a:moveTo>
                  <a:lnTo>
                    <a:pt x="888274" y="0"/>
                  </a:lnTo>
                  <a:lnTo>
                    <a:pt x="888274" y="21138"/>
                  </a:lnTo>
                  <a:lnTo>
                    <a:pt x="0" y="21138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7" name="Freeform: Shape 8286">
              <a:extLst>
                <a:ext uri="{FF2B5EF4-FFF2-40B4-BE49-F238E27FC236}">
                  <a16:creationId xmlns:a16="http://schemas.microsoft.com/office/drawing/2014/main" id="{FFF03FCB-081A-EF5C-B350-B9C302B121E9}"/>
                </a:ext>
              </a:extLst>
            </p:cNvPr>
            <p:cNvSpPr/>
            <p:nvPr/>
          </p:nvSpPr>
          <p:spPr>
            <a:xfrm>
              <a:off x="5283252" y="5941937"/>
              <a:ext cx="361841" cy="137338"/>
            </a:xfrm>
            <a:custGeom>
              <a:avLst/>
              <a:gdLst>
                <a:gd name="connsiteX0" fmla="*/ 0 w 361841"/>
                <a:gd name="connsiteY0" fmla="*/ 0 h 137338"/>
                <a:gd name="connsiteX1" fmla="*/ 361841 w 361841"/>
                <a:gd name="connsiteY1" fmla="*/ 0 h 137338"/>
                <a:gd name="connsiteX2" fmla="*/ 361841 w 361841"/>
                <a:gd name="connsiteY2" fmla="*/ 137338 h 137338"/>
                <a:gd name="connsiteX3" fmla="*/ 0 w 361841"/>
                <a:gd name="connsiteY3" fmla="*/ 137338 h 1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841" h="137338">
                  <a:moveTo>
                    <a:pt x="0" y="0"/>
                  </a:moveTo>
                  <a:lnTo>
                    <a:pt x="361841" y="0"/>
                  </a:lnTo>
                  <a:lnTo>
                    <a:pt x="361841" y="137338"/>
                  </a:lnTo>
                  <a:lnTo>
                    <a:pt x="0" y="137338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5" name="Freeform: Shape 8764">
              <a:extLst>
                <a:ext uri="{FF2B5EF4-FFF2-40B4-BE49-F238E27FC236}">
                  <a16:creationId xmlns:a16="http://schemas.microsoft.com/office/drawing/2014/main" id="{FA0C52B9-19C7-A526-D8E2-56EEDCD6D635}"/>
                </a:ext>
              </a:extLst>
            </p:cNvPr>
            <p:cNvSpPr/>
            <p:nvPr/>
          </p:nvSpPr>
          <p:spPr>
            <a:xfrm>
              <a:off x="5643727" y="6070725"/>
              <a:ext cx="1424" cy="3562"/>
            </a:xfrm>
            <a:custGeom>
              <a:avLst/>
              <a:gdLst>
                <a:gd name="connsiteX0" fmla="*/ 0 w 1424"/>
                <a:gd name="connsiteY0" fmla="*/ 2850 h 3562"/>
                <a:gd name="connsiteX1" fmla="*/ 1425 w 1424"/>
                <a:gd name="connsiteY1" fmla="*/ 3563 h 3562"/>
                <a:gd name="connsiteX2" fmla="*/ 1425 w 1424"/>
                <a:gd name="connsiteY2" fmla="*/ 0 h 3562"/>
                <a:gd name="connsiteX3" fmla="*/ 0 w 1424"/>
                <a:gd name="connsiteY3" fmla="*/ 2850 h 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4" h="3562">
                  <a:moveTo>
                    <a:pt x="0" y="2850"/>
                  </a:moveTo>
                  <a:lnTo>
                    <a:pt x="1425" y="3563"/>
                  </a:lnTo>
                  <a:lnTo>
                    <a:pt x="1425" y="0"/>
                  </a:lnTo>
                  <a:lnTo>
                    <a:pt x="0" y="2850"/>
                  </a:lnTo>
                  <a:close/>
                </a:path>
              </a:pathLst>
            </a:custGeom>
            <a:solidFill>
              <a:srgbClr val="E9455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9" name="Freeform: Shape 8288">
              <a:extLst>
                <a:ext uri="{FF2B5EF4-FFF2-40B4-BE49-F238E27FC236}">
                  <a16:creationId xmlns:a16="http://schemas.microsoft.com/office/drawing/2014/main" id="{574A7834-2D02-2B28-DCA5-42B856F90234}"/>
                </a:ext>
              </a:extLst>
            </p:cNvPr>
            <p:cNvSpPr/>
            <p:nvPr/>
          </p:nvSpPr>
          <p:spPr>
            <a:xfrm>
              <a:off x="5450219" y="5941106"/>
              <a:ext cx="24047" cy="139000"/>
            </a:xfrm>
            <a:custGeom>
              <a:avLst/>
              <a:gdLst>
                <a:gd name="connsiteX0" fmla="*/ 0 w 24047"/>
                <a:gd name="connsiteY0" fmla="*/ 0 h 139000"/>
                <a:gd name="connsiteX1" fmla="*/ 24047 w 24047"/>
                <a:gd name="connsiteY1" fmla="*/ 0 h 139000"/>
                <a:gd name="connsiteX2" fmla="*/ 24047 w 24047"/>
                <a:gd name="connsiteY2" fmla="*/ 139001 h 139000"/>
                <a:gd name="connsiteX3" fmla="*/ 0 w 24047"/>
                <a:gd name="connsiteY3" fmla="*/ 139001 h 13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47" h="139000">
                  <a:moveTo>
                    <a:pt x="0" y="0"/>
                  </a:moveTo>
                  <a:lnTo>
                    <a:pt x="24047" y="0"/>
                  </a:lnTo>
                  <a:lnTo>
                    <a:pt x="24047" y="139001"/>
                  </a:lnTo>
                  <a:lnTo>
                    <a:pt x="0" y="13900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0" name="Freeform: Shape 8289">
              <a:extLst>
                <a:ext uri="{FF2B5EF4-FFF2-40B4-BE49-F238E27FC236}">
                  <a16:creationId xmlns:a16="http://schemas.microsoft.com/office/drawing/2014/main" id="{C0E09784-C5F1-52E9-4EDA-ECD3363464BA}"/>
                </a:ext>
              </a:extLst>
            </p:cNvPr>
            <p:cNvSpPr/>
            <p:nvPr/>
          </p:nvSpPr>
          <p:spPr>
            <a:xfrm rot="5400000">
              <a:off x="5452624" y="5828973"/>
              <a:ext cx="21613" cy="363325"/>
            </a:xfrm>
            <a:custGeom>
              <a:avLst/>
              <a:gdLst>
                <a:gd name="connsiteX0" fmla="*/ 0 w 21613"/>
                <a:gd name="connsiteY0" fmla="*/ 0 h 363325"/>
                <a:gd name="connsiteX1" fmla="*/ 21613 w 21613"/>
                <a:gd name="connsiteY1" fmla="*/ 0 h 363325"/>
                <a:gd name="connsiteX2" fmla="*/ 21613 w 21613"/>
                <a:gd name="connsiteY2" fmla="*/ 363326 h 363325"/>
                <a:gd name="connsiteX3" fmla="*/ 0 w 21613"/>
                <a:gd name="connsiteY3" fmla="*/ 363326 h 363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3" h="363325">
                  <a:moveTo>
                    <a:pt x="0" y="0"/>
                  </a:moveTo>
                  <a:lnTo>
                    <a:pt x="21613" y="0"/>
                  </a:lnTo>
                  <a:lnTo>
                    <a:pt x="21613" y="363326"/>
                  </a:lnTo>
                  <a:lnTo>
                    <a:pt x="0" y="36332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1" name="Freeform: Shape 8290">
              <a:extLst>
                <a:ext uri="{FF2B5EF4-FFF2-40B4-BE49-F238E27FC236}">
                  <a16:creationId xmlns:a16="http://schemas.microsoft.com/office/drawing/2014/main" id="{63923B66-2D56-9AF9-3254-7E2FC0C4C647}"/>
                </a:ext>
              </a:extLst>
            </p:cNvPr>
            <p:cNvSpPr/>
            <p:nvPr/>
          </p:nvSpPr>
          <p:spPr>
            <a:xfrm>
              <a:off x="5386198" y="6011526"/>
              <a:ext cx="77676" cy="50833"/>
            </a:xfrm>
            <a:custGeom>
              <a:avLst/>
              <a:gdLst>
                <a:gd name="connsiteX0" fmla="*/ 77677 w 77676"/>
                <a:gd name="connsiteY0" fmla="*/ 59 h 50833"/>
                <a:gd name="connsiteX1" fmla="*/ 47514 w 77676"/>
                <a:gd name="connsiteY1" fmla="*/ 42632 h 50833"/>
                <a:gd name="connsiteX2" fmla="*/ 20497 w 77676"/>
                <a:gd name="connsiteY2" fmla="*/ 46908 h 50833"/>
                <a:gd name="connsiteX3" fmla="*/ 1319 w 77676"/>
                <a:gd name="connsiteY3" fmla="*/ 21079 h 50833"/>
                <a:gd name="connsiteX4" fmla="*/ 18004 w 77676"/>
                <a:gd name="connsiteY4" fmla="*/ 3562 h 50833"/>
                <a:gd name="connsiteX5" fmla="*/ 77677 w 77676"/>
                <a:gd name="connsiteY5" fmla="*/ 0 h 5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676" h="50833">
                  <a:moveTo>
                    <a:pt x="77677" y="59"/>
                  </a:moveTo>
                  <a:lnTo>
                    <a:pt x="47514" y="42632"/>
                  </a:lnTo>
                  <a:cubicBezTo>
                    <a:pt x="41457" y="51242"/>
                    <a:pt x="25545" y="53736"/>
                    <a:pt x="20497" y="46908"/>
                  </a:cubicBezTo>
                  <a:lnTo>
                    <a:pt x="1319" y="21079"/>
                  </a:lnTo>
                  <a:cubicBezTo>
                    <a:pt x="-3610" y="14428"/>
                    <a:pt x="6009" y="4275"/>
                    <a:pt x="18004" y="3562"/>
                  </a:cubicBezTo>
                  <a:lnTo>
                    <a:pt x="77677" y="0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2" name="Freeform: Shape 8291">
              <a:extLst>
                <a:ext uri="{FF2B5EF4-FFF2-40B4-BE49-F238E27FC236}">
                  <a16:creationId xmlns:a16="http://schemas.microsoft.com/office/drawing/2014/main" id="{6AEFF45E-9D24-8181-9CE6-EA7199DC1884}"/>
                </a:ext>
              </a:extLst>
            </p:cNvPr>
            <p:cNvSpPr/>
            <p:nvPr/>
          </p:nvSpPr>
          <p:spPr>
            <a:xfrm>
              <a:off x="5463816" y="6011586"/>
              <a:ext cx="56557" cy="69892"/>
            </a:xfrm>
            <a:custGeom>
              <a:avLst/>
              <a:gdLst>
                <a:gd name="connsiteX0" fmla="*/ 59 w 56557"/>
                <a:gd name="connsiteY0" fmla="*/ 0 h 69892"/>
                <a:gd name="connsiteX1" fmla="*/ 47442 w 56557"/>
                <a:gd name="connsiteY1" fmla="*/ 27135 h 69892"/>
                <a:gd name="connsiteX2" fmla="*/ 52192 w 56557"/>
                <a:gd name="connsiteY2" fmla="*/ 51479 h 69892"/>
                <a:gd name="connsiteX3" fmla="*/ 23453 w 56557"/>
                <a:gd name="connsiteY3" fmla="*/ 68699 h 69892"/>
                <a:gd name="connsiteX4" fmla="*/ 3978 w 56557"/>
                <a:gd name="connsiteY4" fmla="*/ 53676 h 69892"/>
                <a:gd name="connsiteX5" fmla="*/ 0 w 56557"/>
                <a:gd name="connsiteY5" fmla="*/ 0 h 6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57" h="69892">
                  <a:moveTo>
                    <a:pt x="59" y="0"/>
                  </a:moveTo>
                  <a:lnTo>
                    <a:pt x="47442" y="27135"/>
                  </a:lnTo>
                  <a:cubicBezTo>
                    <a:pt x="57001" y="32598"/>
                    <a:pt x="59792" y="46907"/>
                    <a:pt x="52192" y="51479"/>
                  </a:cubicBezTo>
                  <a:lnTo>
                    <a:pt x="23453" y="68699"/>
                  </a:lnTo>
                  <a:cubicBezTo>
                    <a:pt x="16031" y="73152"/>
                    <a:pt x="4809" y="64483"/>
                    <a:pt x="3978" y="5367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3" name="Freeform: Shape 8292">
              <a:extLst>
                <a:ext uri="{FF2B5EF4-FFF2-40B4-BE49-F238E27FC236}">
                  <a16:creationId xmlns:a16="http://schemas.microsoft.com/office/drawing/2014/main" id="{8C13EC3A-F53D-54E8-46CE-5C8CF3D657FA}"/>
                </a:ext>
              </a:extLst>
            </p:cNvPr>
            <p:cNvSpPr/>
            <p:nvPr/>
          </p:nvSpPr>
          <p:spPr>
            <a:xfrm>
              <a:off x="5463875" y="5960812"/>
              <a:ext cx="77677" cy="50833"/>
            </a:xfrm>
            <a:custGeom>
              <a:avLst/>
              <a:gdLst>
                <a:gd name="connsiteX0" fmla="*/ 0 w 77677"/>
                <a:gd name="connsiteY0" fmla="*/ 50774 h 50833"/>
                <a:gd name="connsiteX1" fmla="*/ 30163 w 77677"/>
                <a:gd name="connsiteY1" fmla="*/ 8201 h 50833"/>
                <a:gd name="connsiteX2" fmla="*/ 57180 w 77677"/>
                <a:gd name="connsiteY2" fmla="*/ 3926 h 50833"/>
                <a:gd name="connsiteX3" fmla="*/ 76359 w 77677"/>
                <a:gd name="connsiteY3" fmla="*/ 29755 h 50833"/>
                <a:gd name="connsiteX4" fmla="*/ 59674 w 77677"/>
                <a:gd name="connsiteY4" fmla="*/ 47271 h 50833"/>
                <a:gd name="connsiteX5" fmla="*/ 0 w 77677"/>
                <a:gd name="connsiteY5" fmla="*/ 50834 h 5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677" h="50833">
                  <a:moveTo>
                    <a:pt x="0" y="50774"/>
                  </a:moveTo>
                  <a:lnTo>
                    <a:pt x="30163" y="8201"/>
                  </a:lnTo>
                  <a:cubicBezTo>
                    <a:pt x="36220" y="-409"/>
                    <a:pt x="52133" y="-2903"/>
                    <a:pt x="57180" y="3926"/>
                  </a:cubicBezTo>
                  <a:lnTo>
                    <a:pt x="76359" y="29755"/>
                  </a:lnTo>
                  <a:cubicBezTo>
                    <a:pt x="81287" y="36405"/>
                    <a:pt x="71668" y="46558"/>
                    <a:pt x="59674" y="47271"/>
                  </a:cubicBezTo>
                  <a:lnTo>
                    <a:pt x="0" y="50834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4" name="Freeform: Shape 8293">
              <a:extLst>
                <a:ext uri="{FF2B5EF4-FFF2-40B4-BE49-F238E27FC236}">
                  <a16:creationId xmlns:a16="http://schemas.microsoft.com/office/drawing/2014/main" id="{DC242D96-3C6F-655D-8CA6-6159BD4B25C2}"/>
                </a:ext>
              </a:extLst>
            </p:cNvPr>
            <p:cNvSpPr/>
            <p:nvPr/>
          </p:nvSpPr>
          <p:spPr>
            <a:xfrm>
              <a:off x="5407377" y="5941693"/>
              <a:ext cx="56557" cy="69892"/>
            </a:xfrm>
            <a:custGeom>
              <a:avLst/>
              <a:gdLst>
                <a:gd name="connsiteX0" fmla="*/ 56498 w 56557"/>
                <a:gd name="connsiteY0" fmla="*/ 69893 h 69892"/>
                <a:gd name="connsiteX1" fmla="*/ 9116 w 56557"/>
                <a:gd name="connsiteY1" fmla="*/ 42757 h 69892"/>
                <a:gd name="connsiteX2" fmla="*/ 4366 w 56557"/>
                <a:gd name="connsiteY2" fmla="*/ 18413 h 69892"/>
                <a:gd name="connsiteX3" fmla="*/ 33104 w 56557"/>
                <a:gd name="connsiteY3" fmla="*/ 1194 h 69892"/>
                <a:gd name="connsiteX4" fmla="*/ 52580 w 56557"/>
                <a:gd name="connsiteY4" fmla="*/ 16216 h 69892"/>
                <a:gd name="connsiteX5" fmla="*/ 56558 w 56557"/>
                <a:gd name="connsiteY5" fmla="*/ 69893 h 6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57" h="69892">
                  <a:moveTo>
                    <a:pt x="56498" y="69893"/>
                  </a:moveTo>
                  <a:lnTo>
                    <a:pt x="9116" y="42757"/>
                  </a:lnTo>
                  <a:cubicBezTo>
                    <a:pt x="-444" y="37295"/>
                    <a:pt x="-3234" y="22985"/>
                    <a:pt x="4366" y="18413"/>
                  </a:cubicBezTo>
                  <a:lnTo>
                    <a:pt x="33104" y="1194"/>
                  </a:lnTo>
                  <a:cubicBezTo>
                    <a:pt x="40526" y="-3259"/>
                    <a:pt x="51748" y="5410"/>
                    <a:pt x="52580" y="16216"/>
                  </a:cubicBezTo>
                  <a:lnTo>
                    <a:pt x="56558" y="69893"/>
                  </a:ln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5" name="Freeform: Shape 8294">
              <a:extLst>
                <a:ext uri="{FF2B5EF4-FFF2-40B4-BE49-F238E27FC236}">
                  <a16:creationId xmlns:a16="http://schemas.microsoft.com/office/drawing/2014/main" id="{9B9F66F2-8CCD-1066-FA1A-A1E98A2B45DA}"/>
                </a:ext>
              </a:extLst>
            </p:cNvPr>
            <p:cNvSpPr/>
            <p:nvPr/>
          </p:nvSpPr>
          <p:spPr>
            <a:xfrm>
              <a:off x="5403052" y="5974978"/>
              <a:ext cx="60883" cy="40767"/>
            </a:xfrm>
            <a:custGeom>
              <a:avLst/>
              <a:gdLst>
                <a:gd name="connsiteX0" fmla="*/ 60824 w 60883"/>
                <a:gd name="connsiteY0" fmla="*/ 36608 h 40767"/>
                <a:gd name="connsiteX1" fmla="*/ 16588 w 60883"/>
                <a:gd name="connsiteY1" fmla="*/ 40705 h 40767"/>
                <a:gd name="connsiteX2" fmla="*/ 319 w 60883"/>
                <a:gd name="connsiteY2" fmla="*/ 27701 h 40767"/>
                <a:gd name="connsiteX3" fmla="*/ 8751 w 60883"/>
                <a:gd name="connsiteY3" fmla="*/ 4307 h 40767"/>
                <a:gd name="connsiteX4" fmla="*/ 29057 w 60883"/>
                <a:gd name="connsiteY4" fmla="*/ 5020 h 40767"/>
                <a:gd name="connsiteX5" fmla="*/ 60883 w 60883"/>
                <a:gd name="connsiteY5" fmla="*/ 36608 h 4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3" h="40767">
                  <a:moveTo>
                    <a:pt x="60824" y="36608"/>
                  </a:moveTo>
                  <a:lnTo>
                    <a:pt x="16588" y="40705"/>
                  </a:lnTo>
                  <a:cubicBezTo>
                    <a:pt x="7682" y="41536"/>
                    <a:pt x="-1878" y="33877"/>
                    <a:pt x="319" y="27701"/>
                  </a:cubicBezTo>
                  <a:lnTo>
                    <a:pt x="8751" y="4307"/>
                  </a:lnTo>
                  <a:cubicBezTo>
                    <a:pt x="10947" y="-1749"/>
                    <a:pt x="22645" y="-1334"/>
                    <a:pt x="29057" y="5020"/>
                  </a:cubicBezTo>
                  <a:lnTo>
                    <a:pt x="60883" y="366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6" name="Freeform: Shape 8295">
              <a:extLst>
                <a:ext uri="{FF2B5EF4-FFF2-40B4-BE49-F238E27FC236}">
                  <a16:creationId xmlns:a16="http://schemas.microsoft.com/office/drawing/2014/main" id="{9F1CC6DB-2A35-4F1D-D041-901012CA1950}"/>
                </a:ext>
              </a:extLst>
            </p:cNvPr>
            <p:cNvSpPr/>
            <p:nvPr/>
          </p:nvSpPr>
          <p:spPr>
            <a:xfrm>
              <a:off x="5423163" y="6011586"/>
              <a:ext cx="45348" cy="54686"/>
            </a:xfrm>
            <a:custGeom>
              <a:avLst/>
              <a:gdLst>
                <a:gd name="connsiteX0" fmla="*/ 40712 w 45348"/>
                <a:gd name="connsiteY0" fmla="*/ 0 h 54686"/>
                <a:gd name="connsiteX1" fmla="*/ 45284 w 45348"/>
                <a:gd name="connsiteY1" fmla="*/ 39782 h 54686"/>
                <a:gd name="connsiteX2" fmla="*/ 30856 w 45348"/>
                <a:gd name="connsiteY2" fmla="*/ 54389 h 54686"/>
                <a:gd name="connsiteX3" fmla="*/ 4789 w 45348"/>
                <a:gd name="connsiteY3" fmla="*/ 46848 h 54686"/>
                <a:gd name="connsiteX4" fmla="*/ 5561 w 45348"/>
                <a:gd name="connsiteY4" fmla="*/ 28620 h 54686"/>
                <a:gd name="connsiteX5" fmla="*/ 40712 w 45348"/>
                <a:gd name="connsiteY5" fmla="*/ 0 h 5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348" h="54686">
                  <a:moveTo>
                    <a:pt x="40712" y="0"/>
                  </a:moveTo>
                  <a:lnTo>
                    <a:pt x="45284" y="39782"/>
                  </a:lnTo>
                  <a:cubicBezTo>
                    <a:pt x="46175" y="47798"/>
                    <a:pt x="37684" y="56408"/>
                    <a:pt x="30856" y="54389"/>
                  </a:cubicBezTo>
                  <a:lnTo>
                    <a:pt x="4789" y="46848"/>
                  </a:lnTo>
                  <a:cubicBezTo>
                    <a:pt x="-1920" y="44889"/>
                    <a:pt x="-1504" y="34379"/>
                    <a:pt x="5561" y="28620"/>
                  </a:cubicBezTo>
                  <a:lnTo>
                    <a:pt x="40712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7" name="Freeform: Shape 8296">
              <a:extLst>
                <a:ext uri="{FF2B5EF4-FFF2-40B4-BE49-F238E27FC236}">
                  <a16:creationId xmlns:a16="http://schemas.microsoft.com/office/drawing/2014/main" id="{6D049F29-CF5A-E5B0-1B0B-137338D7EA47}"/>
                </a:ext>
              </a:extLst>
            </p:cNvPr>
            <p:cNvSpPr/>
            <p:nvPr/>
          </p:nvSpPr>
          <p:spPr>
            <a:xfrm>
              <a:off x="5463816" y="6007427"/>
              <a:ext cx="60882" cy="40767"/>
            </a:xfrm>
            <a:custGeom>
              <a:avLst/>
              <a:gdLst>
                <a:gd name="connsiteX0" fmla="*/ 59 w 60882"/>
                <a:gd name="connsiteY0" fmla="*/ 4159 h 40767"/>
                <a:gd name="connsiteX1" fmla="*/ 44295 w 60882"/>
                <a:gd name="connsiteY1" fmla="*/ 62 h 40767"/>
                <a:gd name="connsiteX2" fmla="*/ 60564 w 60882"/>
                <a:gd name="connsiteY2" fmla="*/ 13066 h 40767"/>
                <a:gd name="connsiteX3" fmla="*/ 52132 w 60882"/>
                <a:gd name="connsiteY3" fmla="*/ 36460 h 40767"/>
                <a:gd name="connsiteX4" fmla="*/ 31826 w 60882"/>
                <a:gd name="connsiteY4" fmla="*/ 35748 h 40767"/>
                <a:gd name="connsiteX5" fmla="*/ 0 w 60882"/>
                <a:gd name="connsiteY5" fmla="*/ 4159 h 4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2" h="40767">
                  <a:moveTo>
                    <a:pt x="59" y="4159"/>
                  </a:moveTo>
                  <a:lnTo>
                    <a:pt x="44295" y="62"/>
                  </a:lnTo>
                  <a:cubicBezTo>
                    <a:pt x="53201" y="-769"/>
                    <a:pt x="62761" y="6890"/>
                    <a:pt x="60564" y="13066"/>
                  </a:cubicBezTo>
                  <a:lnTo>
                    <a:pt x="52132" y="36460"/>
                  </a:lnTo>
                  <a:cubicBezTo>
                    <a:pt x="49936" y="42516"/>
                    <a:pt x="38238" y="42101"/>
                    <a:pt x="31826" y="35748"/>
                  </a:cubicBezTo>
                  <a:lnTo>
                    <a:pt x="0" y="415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8" name="Freeform: Shape 8297">
              <a:extLst>
                <a:ext uri="{FF2B5EF4-FFF2-40B4-BE49-F238E27FC236}">
                  <a16:creationId xmlns:a16="http://schemas.microsoft.com/office/drawing/2014/main" id="{AE3520E7-5D96-FCEB-7540-74A6FCCD54BC}"/>
                </a:ext>
              </a:extLst>
            </p:cNvPr>
            <p:cNvSpPr/>
            <p:nvPr/>
          </p:nvSpPr>
          <p:spPr>
            <a:xfrm>
              <a:off x="5459239" y="5956899"/>
              <a:ext cx="45348" cy="54687"/>
            </a:xfrm>
            <a:custGeom>
              <a:avLst/>
              <a:gdLst>
                <a:gd name="connsiteX0" fmla="*/ 4636 w 45348"/>
                <a:gd name="connsiteY0" fmla="*/ 54687 h 54687"/>
                <a:gd name="connsiteX1" fmla="*/ 65 w 45348"/>
                <a:gd name="connsiteY1" fmla="*/ 14905 h 54687"/>
                <a:gd name="connsiteX2" fmla="*/ 14493 w 45348"/>
                <a:gd name="connsiteY2" fmla="*/ 298 h 54687"/>
                <a:gd name="connsiteX3" fmla="*/ 40560 w 45348"/>
                <a:gd name="connsiteY3" fmla="*/ 7839 h 54687"/>
                <a:gd name="connsiteX4" fmla="*/ 39788 w 45348"/>
                <a:gd name="connsiteY4" fmla="*/ 26068 h 54687"/>
                <a:gd name="connsiteX5" fmla="*/ 4636 w 45348"/>
                <a:gd name="connsiteY5" fmla="*/ 54687 h 5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348" h="54687">
                  <a:moveTo>
                    <a:pt x="4636" y="54687"/>
                  </a:moveTo>
                  <a:lnTo>
                    <a:pt x="65" y="14905"/>
                  </a:lnTo>
                  <a:cubicBezTo>
                    <a:pt x="-826" y="6889"/>
                    <a:pt x="7665" y="-1721"/>
                    <a:pt x="14493" y="298"/>
                  </a:cubicBezTo>
                  <a:lnTo>
                    <a:pt x="40560" y="7839"/>
                  </a:lnTo>
                  <a:cubicBezTo>
                    <a:pt x="47269" y="9798"/>
                    <a:pt x="46853" y="20308"/>
                    <a:pt x="39788" y="26068"/>
                  </a:cubicBezTo>
                  <a:lnTo>
                    <a:pt x="4636" y="54687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9" name="Freeform: Shape 8298">
              <a:extLst>
                <a:ext uri="{FF2B5EF4-FFF2-40B4-BE49-F238E27FC236}">
                  <a16:creationId xmlns:a16="http://schemas.microsoft.com/office/drawing/2014/main" id="{733764BE-5809-0710-F09A-7267F65DE969}"/>
                </a:ext>
              </a:extLst>
            </p:cNvPr>
            <p:cNvSpPr/>
            <p:nvPr/>
          </p:nvSpPr>
          <p:spPr>
            <a:xfrm rot="10800000">
              <a:off x="6694931" y="5885232"/>
              <a:ext cx="214349" cy="193508"/>
            </a:xfrm>
            <a:custGeom>
              <a:avLst/>
              <a:gdLst>
                <a:gd name="connsiteX0" fmla="*/ 0 w 214349"/>
                <a:gd name="connsiteY0" fmla="*/ 0 h 193508"/>
                <a:gd name="connsiteX1" fmla="*/ 214349 w 214349"/>
                <a:gd name="connsiteY1" fmla="*/ 0 h 193508"/>
                <a:gd name="connsiteX2" fmla="*/ 214349 w 214349"/>
                <a:gd name="connsiteY2" fmla="*/ 193509 h 193508"/>
                <a:gd name="connsiteX3" fmla="*/ 0 w 214349"/>
                <a:gd name="connsiteY3" fmla="*/ 193509 h 19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49" h="193508">
                  <a:moveTo>
                    <a:pt x="0" y="0"/>
                  </a:moveTo>
                  <a:lnTo>
                    <a:pt x="214349" y="0"/>
                  </a:lnTo>
                  <a:lnTo>
                    <a:pt x="214349" y="193509"/>
                  </a:lnTo>
                  <a:lnTo>
                    <a:pt x="0" y="193509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00" name="Graphic 4">
              <a:extLst>
                <a:ext uri="{FF2B5EF4-FFF2-40B4-BE49-F238E27FC236}">
                  <a16:creationId xmlns:a16="http://schemas.microsoft.com/office/drawing/2014/main" id="{6C5CF401-2960-8488-E226-4125856707EB}"/>
                </a:ext>
              </a:extLst>
            </p:cNvPr>
            <p:cNvGrpSpPr/>
            <p:nvPr/>
          </p:nvGrpSpPr>
          <p:grpSpPr>
            <a:xfrm>
              <a:off x="6694931" y="5885292"/>
              <a:ext cx="214349" cy="193508"/>
              <a:chOff x="6694931" y="5885292"/>
              <a:chExt cx="214349" cy="193508"/>
            </a:xfrm>
          </p:grpSpPr>
          <p:sp>
            <p:nvSpPr>
              <p:cNvPr id="8763" name="Freeform: Shape 8762">
                <a:extLst>
                  <a:ext uri="{FF2B5EF4-FFF2-40B4-BE49-F238E27FC236}">
                    <a16:creationId xmlns:a16="http://schemas.microsoft.com/office/drawing/2014/main" id="{7E1D20CA-0CF7-EC09-DF02-FC7D9D872AF6}"/>
                  </a:ext>
                </a:extLst>
              </p:cNvPr>
              <p:cNvSpPr/>
              <p:nvPr/>
            </p:nvSpPr>
            <p:spPr>
              <a:xfrm>
                <a:off x="6877751" y="5885292"/>
                <a:ext cx="17812" cy="3206"/>
              </a:xfrm>
              <a:custGeom>
                <a:avLst/>
                <a:gdLst>
                  <a:gd name="connsiteX0" fmla="*/ 0 w 17812"/>
                  <a:gd name="connsiteY0" fmla="*/ 0 h 3206"/>
                  <a:gd name="connsiteX1" fmla="*/ 17813 w 17812"/>
                  <a:gd name="connsiteY1" fmla="*/ 0 h 3206"/>
                  <a:gd name="connsiteX2" fmla="*/ 13597 w 17812"/>
                  <a:gd name="connsiteY2" fmla="*/ 3206 h 3206"/>
                  <a:gd name="connsiteX3" fmla="*/ 0 w 17812"/>
                  <a:gd name="connsiteY3" fmla="*/ 0 h 3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12" h="3206">
                    <a:moveTo>
                      <a:pt x="0" y="0"/>
                    </a:moveTo>
                    <a:lnTo>
                      <a:pt x="17813" y="0"/>
                    </a:lnTo>
                    <a:lnTo>
                      <a:pt x="13597" y="32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751B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4" name="Freeform: Shape 8763">
                <a:extLst>
                  <a:ext uri="{FF2B5EF4-FFF2-40B4-BE49-F238E27FC236}">
                    <a16:creationId xmlns:a16="http://schemas.microsoft.com/office/drawing/2014/main" id="{56104CAB-5604-909B-73A2-003FB44B7E05}"/>
                  </a:ext>
                </a:extLst>
              </p:cNvPr>
              <p:cNvSpPr/>
              <p:nvPr/>
            </p:nvSpPr>
            <p:spPr>
              <a:xfrm>
                <a:off x="6694931" y="5885410"/>
                <a:ext cx="214349" cy="193389"/>
              </a:xfrm>
              <a:custGeom>
                <a:avLst/>
                <a:gdLst>
                  <a:gd name="connsiteX0" fmla="*/ 0 w 214349"/>
                  <a:gd name="connsiteY0" fmla="*/ 105571 h 193389"/>
                  <a:gd name="connsiteX1" fmla="*/ 0 w 214349"/>
                  <a:gd name="connsiteY1" fmla="*/ 193390 h 193389"/>
                  <a:gd name="connsiteX2" fmla="*/ 214349 w 214349"/>
                  <a:gd name="connsiteY2" fmla="*/ 193390 h 193389"/>
                  <a:gd name="connsiteX3" fmla="*/ 214349 w 214349"/>
                  <a:gd name="connsiteY3" fmla="*/ 151767 h 193389"/>
                  <a:gd name="connsiteX4" fmla="*/ 186799 w 214349"/>
                  <a:gd name="connsiteY4" fmla="*/ 161386 h 193389"/>
                  <a:gd name="connsiteX5" fmla="*/ 179793 w 214349"/>
                  <a:gd name="connsiteY5" fmla="*/ 187868 h 193389"/>
                  <a:gd name="connsiteX6" fmla="*/ 160792 w 214349"/>
                  <a:gd name="connsiteY6" fmla="*/ 166789 h 193389"/>
                  <a:gd name="connsiteX7" fmla="*/ 130747 w 214349"/>
                  <a:gd name="connsiteY7" fmla="*/ 168986 h 193389"/>
                  <a:gd name="connsiteX8" fmla="*/ 147076 w 214349"/>
                  <a:gd name="connsiteY8" fmla="*/ 146126 h 193389"/>
                  <a:gd name="connsiteX9" fmla="*/ 135498 w 214349"/>
                  <a:gd name="connsiteY9" fmla="*/ 121010 h 193389"/>
                  <a:gd name="connsiteX10" fmla="*/ 164651 w 214349"/>
                  <a:gd name="connsiteY10" fmla="*/ 128016 h 193389"/>
                  <a:gd name="connsiteX11" fmla="*/ 187511 w 214349"/>
                  <a:gd name="connsiteY11" fmla="*/ 110322 h 193389"/>
                  <a:gd name="connsiteX12" fmla="*/ 189174 w 214349"/>
                  <a:gd name="connsiteY12" fmla="*/ 137516 h 193389"/>
                  <a:gd name="connsiteX13" fmla="*/ 214349 w 214349"/>
                  <a:gd name="connsiteY13" fmla="*/ 151351 h 193389"/>
                  <a:gd name="connsiteX14" fmla="*/ 214349 w 214349"/>
                  <a:gd name="connsiteY14" fmla="*/ 60445 h 193389"/>
                  <a:gd name="connsiteX15" fmla="*/ 212568 w 214349"/>
                  <a:gd name="connsiteY15" fmla="*/ 67155 h 193389"/>
                  <a:gd name="connsiteX16" fmla="*/ 192262 w 214349"/>
                  <a:gd name="connsiteY16" fmla="*/ 44651 h 193389"/>
                  <a:gd name="connsiteX17" fmla="*/ 160257 w 214349"/>
                  <a:gd name="connsiteY17" fmla="*/ 46967 h 193389"/>
                  <a:gd name="connsiteX18" fmla="*/ 177714 w 214349"/>
                  <a:gd name="connsiteY18" fmla="*/ 22622 h 193389"/>
                  <a:gd name="connsiteX19" fmla="*/ 167264 w 214349"/>
                  <a:gd name="connsiteY19" fmla="*/ 0 h 193389"/>
                  <a:gd name="connsiteX20" fmla="*/ 109669 w 214349"/>
                  <a:gd name="connsiteY20" fmla="*/ 0 h 193389"/>
                  <a:gd name="connsiteX21" fmla="*/ 112400 w 214349"/>
                  <a:gd name="connsiteY21" fmla="*/ 1484 h 193389"/>
                  <a:gd name="connsiteX22" fmla="*/ 95775 w 214349"/>
                  <a:gd name="connsiteY22" fmla="*/ 7303 h 193389"/>
                  <a:gd name="connsiteX23" fmla="*/ 91678 w 214349"/>
                  <a:gd name="connsiteY23" fmla="*/ 22919 h 193389"/>
                  <a:gd name="connsiteX24" fmla="*/ 80455 w 214349"/>
                  <a:gd name="connsiteY24" fmla="*/ 10450 h 193389"/>
                  <a:gd name="connsiteX25" fmla="*/ 62702 w 214349"/>
                  <a:gd name="connsiteY25" fmla="*/ 11756 h 193389"/>
                  <a:gd name="connsiteX26" fmla="*/ 71133 w 214349"/>
                  <a:gd name="connsiteY26" fmla="*/ 0 h 193389"/>
                  <a:gd name="connsiteX27" fmla="*/ 59 w 214349"/>
                  <a:gd name="connsiteY27" fmla="*/ 0 h 193389"/>
                  <a:gd name="connsiteX28" fmla="*/ 59 w 214349"/>
                  <a:gd name="connsiteY28" fmla="*/ 24997 h 193389"/>
                  <a:gd name="connsiteX29" fmla="*/ 20426 w 214349"/>
                  <a:gd name="connsiteY29" fmla="*/ 43167 h 193389"/>
                  <a:gd name="connsiteX30" fmla="*/ 52430 w 214349"/>
                  <a:gd name="connsiteY30" fmla="*/ 37645 h 193389"/>
                  <a:gd name="connsiteX31" fmla="*/ 37823 w 214349"/>
                  <a:gd name="connsiteY31" fmla="*/ 63948 h 193389"/>
                  <a:gd name="connsiteX32" fmla="*/ 53558 w 214349"/>
                  <a:gd name="connsiteY32" fmla="*/ 89718 h 193389"/>
                  <a:gd name="connsiteX33" fmla="*/ 21316 w 214349"/>
                  <a:gd name="connsiteY33" fmla="*/ 85265 h 193389"/>
                  <a:gd name="connsiteX34" fmla="*/ 119 w 214349"/>
                  <a:gd name="connsiteY34" fmla="*/ 105690 h 193389"/>
                  <a:gd name="connsiteX35" fmla="*/ 83959 w 214349"/>
                  <a:gd name="connsiteY35" fmla="*/ 95893 h 193389"/>
                  <a:gd name="connsiteX36" fmla="*/ 96309 w 214349"/>
                  <a:gd name="connsiteY36" fmla="*/ 78615 h 193389"/>
                  <a:gd name="connsiteX37" fmla="*/ 87581 w 214349"/>
                  <a:gd name="connsiteY37" fmla="*/ 59614 h 193389"/>
                  <a:gd name="connsiteX38" fmla="*/ 109609 w 214349"/>
                  <a:gd name="connsiteY38" fmla="*/ 64899 h 193389"/>
                  <a:gd name="connsiteX39" fmla="*/ 126888 w 214349"/>
                  <a:gd name="connsiteY39" fmla="*/ 51539 h 193389"/>
                  <a:gd name="connsiteX40" fmla="*/ 128135 w 214349"/>
                  <a:gd name="connsiteY40" fmla="*/ 72083 h 193389"/>
                  <a:gd name="connsiteX41" fmla="*/ 147551 w 214349"/>
                  <a:gd name="connsiteY41" fmla="*/ 82771 h 193389"/>
                  <a:gd name="connsiteX42" fmla="*/ 126294 w 214349"/>
                  <a:gd name="connsiteY42" fmla="*/ 90193 h 193389"/>
                  <a:gd name="connsiteX43" fmla="*/ 121010 w 214349"/>
                  <a:gd name="connsiteY43" fmla="*/ 110203 h 193389"/>
                  <a:gd name="connsiteX44" fmla="*/ 106641 w 214349"/>
                  <a:gd name="connsiteY44" fmla="*/ 94231 h 193389"/>
                  <a:gd name="connsiteX45" fmla="*/ 83959 w 214349"/>
                  <a:gd name="connsiteY45" fmla="*/ 95893 h 193389"/>
                  <a:gd name="connsiteX46" fmla="*/ 32479 w 214349"/>
                  <a:gd name="connsiteY46" fmla="*/ 165423 h 193389"/>
                  <a:gd name="connsiteX47" fmla="*/ 42157 w 214349"/>
                  <a:gd name="connsiteY47" fmla="*/ 151945 h 193389"/>
                  <a:gd name="connsiteX48" fmla="*/ 35329 w 214349"/>
                  <a:gd name="connsiteY48" fmla="*/ 137100 h 193389"/>
                  <a:gd name="connsiteX49" fmla="*/ 52548 w 214349"/>
                  <a:gd name="connsiteY49" fmla="*/ 141197 h 193389"/>
                  <a:gd name="connsiteX50" fmla="*/ 66086 w 214349"/>
                  <a:gd name="connsiteY50" fmla="*/ 130747 h 193389"/>
                  <a:gd name="connsiteX51" fmla="*/ 67036 w 214349"/>
                  <a:gd name="connsiteY51" fmla="*/ 146779 h 193389"/>
                  <a:gd name="connsiteX52" fmla="*/ 82236 w 214349"/>
                  <a:gd name="connsiteY52" fmla="*/ 155151 h 193389"/>
                  <a:gd name="connsiteX53" fmla="*/ 65611 w 214349"/>
                  <a:gd name="connsiteY53" fmla="*/ 160970 h 193389"/>
                  <a:gd name="connsiteX54" fmla="*/ 61514 w 214349"/>
                  <a:gd name="connsiteY54" fmla="*/ 176586 h 193389"/>
                  <a:gd name="connsiteX55" fmla="*/ 50292 w 214349"/>
                  <a:gd name="connsiteY55" fmla="*/ 164117 h 193389"/>
                  <a:gd name="connsiteX56" fmla="*/ 32538 w 214349"/>
                  <a:gd name="connsiteY56" fmla="*/ 165423 h 193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4349" h="193389">
                    <a:moveTo>
                      <a:pt x="0" y="105571"/>
                    </a:moveTo>
                    <a:lnTo>
                      <a:pt x="0" y="193390"/>
                    </a:lnTo>
                    <a:lnTo>
                      <a:pt x="214349" y="193390"/>
                    </a:lnTo>
                    <a:lnTo>
                      <a:pt x="214349" y="151767"/>
                    </a:lnTo>
                    <a:lnTo>
                      <a:pt x="186799" y="161386"/>
                    </a:lnTo>
                    <a:lnTo>
                      <a:pt x="179793" y="187868"/>
                    </a:lnTo>
                    <a:lnTo>
                      <a:pt x="160792" y="166789"/>
                    </a:lnTo>
                    <a:lnTo>
                      <a:pt x="130747" y="168986"/>
                    </a:lnTo>
                    <a:lnTo>
                      <a:pt x="147076" y="146126"/>
                    </a:lnTo>
                    <a:lnTo>
                      <a:pt x="135498" y="121010"/>
                    </a:lnTo>
                    <a:lnTo>
                      <a:pt x="164651" y="128016"/>
                    </a:lnTo>
                    <a:lnTo>
                      <a:pt x="187511" y="110322"/>
                    </a:lnTo>
                    <a:lnTo>
                      <a:pt x="189174" y="137516"/>
                    </a:lnTo>
                    <a:lnTo>
                      <a:pt x="214349" y="151351"/>
                    </a:lnTo>
                    <a:lnTo>
                      <a:pt x="214349" y="60445"/>
                    </a:lnTo>
                    <a:lnTo>
                      <a:pt x="212568" y="67155"/>
                    </a:lnTo>
                    <a:lnTo>
                      <a:pt x="192262" y="44651"/>
                    </a:lnTo>
                    <a:lnTo>
                      <a:pt x="160257" y="46967"/>
                    </a:lnTo>
                    <a:lnTo>
                      <a:pt x="177714" y="22622"/>
                    </a:lnTo>
                    <a:lnTo>
                      <a:pt x="167264" y="0"/>
                    </a:lnTo>
                    <a:lnTo>
                      <a:pt x="109669" y="0"/>
                    </a:lnTo>
                    <a:lnTo>
                      <a:pt x="112400" y="1484"/>
                    </a:lnTo>
                    <a:lnTo>
                      <a:pt x="95775" y="7303"/>
                    </a:lnTo>
                    <a:lnTo>
                      <a:pt x="91678" y="22919"/>
                    </a:lnTo>
                    <a:lnTo>
                      <a:pt x="80455" y="10450"/>
                    </a:lnTo>
                    <a:lnTo>
                      <a:pt x="62702" y="11756"/>
                    </a:lnTo>
                    <a:lnTo>
                      <a:pt x="71133" y="0"/>
                    </a:lnTo>
                    <a:lnTo>
                      <a:pt x="59" y="0"/>
                    </a:lnTo>
                    <a:lnTo>
                      <a:pt x="59" y="24997"/>
                    </a:lnTo>
                    <a:lnTo>
                      <a:pt x="20426" y="43167"/>
                    </a:lnTo>
                    <a:lnTo>
                      <a:pt x="52430" y="37645"/>
                    </a:lnTo>
                    <a:lnTo>
                      <a:pt x="37823" y="63948"/>
                    </a:lnTo>
                    <a:lnTo>
                      <a:pt x="53558" y="89718"/>
                    </a:lnTo>
                    <a:lnTo>
                      <a:pt x="21316" y="85265"/>
                    </a:lnTo>
                    <a:lnTo>
                      <a:pt x="119" y="105690"/>
                    </a:lnTo>
                    <a:close/>
                    <a:moveTo>
                      <a:pt x="83959" y="95893"/>
                    </a:moveTo>
                    <a:lnTo>
                      <a:pt x="96309" y="78615"/>
                    </a:lnTo>
                    <a:lnTo>
                      <a:pt x="87581" y="59614"/>
                    </a:lnTo>
                    <a:lnTo>
                      <a:pt x="109609" y="64899"/>
                    </a:lnTo>
                    <a:lnTo>
                      <a:pt x="126888" y="51539"/>
                    </a:lnTo>
                    <a:lnTo>
                      <a:pt x="128135" y="72083"/>
                    </a:lnTo>
                    <a:lnTo>
                      <a:pt x="147551" y="82771"/>
                    </a:lnTo>
                    <a:lnTo>
                      <a:pt x="126294" y="90193"/>
                    </a:lnTo>
                    <a:lnTo>
                      <a:pt x="121010" y="110203"/>
                    </a:lnTo>
                    <a:lnTo>
                      <a:pt x="106641" y="94231"/>
                    </a:lnTo>
                    <a:lnTo>
                      <a:pt x="83959" y="95893"/>
                    </a:lnTo>
                    <a:close/>
                    <a:moveTo>
                      <a:pt x="32479" y="165423"/>
                    </a:moveTo>
                    <a:lnTo>
                      <a:pt x="42157" y="151945"/>
                    </a:lnTo>
                    <a:lnTo>
                      <a:pt x="35329" y="137100"/>
                    </a:lnTo>
                    <a:lnTo>
                      <a:pt x="52548" y="141197"/>
                    </a:lnTo>
                    <a:lnTo>
                      <a:pt x="66086" y="130747"/>
                    </a:lnTo>
                    <a:lnTo>
                      <a:pt x="67036" y="146779"/>
                    </a:lnTo>
                    <a:lnTo>
                      <a:pt x="82236" y="155151"/>
                    </a:lnTo>
                    <a:lnTo>
                      <a:pt x="65611" y="160970"/>
                    </a:lnTo>
                    <a:lnTo>
                      <a:pt x="61514" y="176586"/>
                    </a:lnTo>
                    <a:lnTo>
                      <a:pt x="50292" y="164117"/>
                    </a:lnTo>
                    <a:lnTo>
                      <a:pt x="32538" y="165423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01" name="Freeform: Shape 8300">
              <a:extLst>
                <a:ext uri="{FF2B5EF4-FFF2-40B4-BE49-F238E27FC236}">
                  <a16:creationId xmlns:a16="http://schemas.microsoft.com/office/drawing/2014/main" id="{531AE48F-8279-F789-763C-120055916F33}"/>
                </a:ext>
              </a:extLst>
            </p:cNvPr>
            <p:cNvSpPr/>
            <p:nvPr/>
          </p:nvSpPr>
          <p:spPr>
            <a:xfrm rot="10800000">
              <a:off x="6674684" y="5851744"/>
              <a:ext cx="254844" cy="41860"/>
            </a:xfrm>
            <a:custGeom>
              <a:avLst/>
              <a:gdLst>
                <a:gd name="connsiteX0" fmla="*/ 0 w 254844"/>
                <a:gd name="connsiteY0" fmla="*/ 0 h 41860"/>
                <a:gd name="connsiteX1" fmla="*/ 254845 w 254844"/>
                <a:gd name="connsiteY1" fmla="*/ 0 h 41860"/>
                <a:gd name="connsiteX2" fmla="*/ 254845 w 254844"/>
                <a:gd name="connsiteY2" fmla="*/ 41861 h 41860"/>
                <a:gd name="connsiteX3" fmla="*/ 0 w 254844"/>
                <a:gd name="connsiteY3" fmla="*/ 41861 h 4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844" h="41860">
                  <a:moveTo>
                    <a:pt x="0" y="0"/>
                  </a:moveTo>
                  <a:lnTo>
                    <a:pt x="254845" y="0"/>
                  </a:lnTo>
                  <a:lnTo>
                    <a:pt x="254845" y="41861"/>
                  </a:lnTo>
                  <a:lnTo>
                    <a:pt x="0" y="41861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02" name="Graphic 4">
              <a:extLst>
                <a:ext uri="{FF2B5EF4-FFF2-40B4-BE49-F238E27FC236}">
                  <a16:creationId xmlns:a16="http://schemas.microsoft.com/office/drawing/2014/main" id="{F47A3FB5-2FA7-0A90-2016-2434C7B47BED}"/>
                </a:ext>
              </a:extLst>
            </p:cNvPr>
            <p:cNvGrpSpPr/>
            <p:nvPr/>
          </p:nvGrpSpPr>
          <p:grpSpPr>
            <a:xfrm>
              <a:off x="6749914" y="5776404"/>
              <a:ext cx="169853" cy="270748"/>
              <a:chOff x="6749914" y="5776404"/>
              <a:chExt cx="169853" cy="270748"/>
            </a:xfrm>
            <a:solidFill>
              <a:schemeClr val="accent1"/>
            </a:solidFill>
          </p:grpSpPr>
          <p:sp>
            <p:nvSpPr>
              <p:cNvPr id="8757" name="Freeform: Shape 8756">
                <a:extLst>
                  <a:ext uri="{FF2B5EF4-FFF2-40B4-BE49-F238E27FC236}">
                    <a16:creationId xmlns:a16="http://schemas.microsoft.com/office/drawing/2014/main" id="{F989C27A-D000-27BD-81BF-0F12E463DF2F}"/>
                  </a:ext>
                </a:extLst>
              </p:cNvPr>
              <p:cNvSpPr/>
              <p:nvPr/>
            </p:nvSpPr>
            <p:spPr>
              <a:xfrm>
                <a:off x="6753460" y="5776404"/>
                <a:ext cx="80887" cy="70529"/>
              </a:xfrm>
              <a:custGeom>
                <a:avLst/>
                <a:gdLst>
                  <a:gd name="connsiteX0" fmla="*/ 80887 w 80887"/>
                  <a:gd name="connsiteY0" fmla="*/ 70530 h 70529"/>
                  <a:gd name="connsiteX1" fmla="*/ 63015 w 80887"/>
                  <a:gd name="connsiteY1" fmla="*/ 14538 h 70529"/>
                  <a:gd name="connsiteX2" fmla="*/ 34396 w 80887"/>
                  <a:gd name="connsiteY2" fmla="*/ 2306 h 70529"/>
                  <a:gd name="connsiteX3" fmla="*/ 3401 w 80887"/>
                  <a:gd name="connsiteY3" fmla="*/ 26057 h 70529"/>
                  <a:gd name="connsiteX4" fmla="*/ 15514 w 80887"/>
                  <a:gd name="connsiteY4" fmla="*/ 50223 h 70529"/>
                  <a:gd name="connsiteX5" fmla="*/ 80887 w 80887"/>
                  <a:gd name="connsiteY5" fmla="*/ 70530 h 70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887" h="70529">
                    <a:moveTo>
                      <a:pt x="80887" y="70530"/>
                    </a:moveTo>
                    <a:lnTo>
                      <a:pt x="63015" y="14538"/>
                    </a:lnTo>
                    <a:cubicBezTo>
                      <a:pt x="59393" y="3256"/>
                      <a:pt x="42590" y="-3928"/>
                      <a:pt x="34396" y="2306"/>
                    </a:cubicBezTo>
                    <a:lnTo>
                      <a:pt x="3401" y="26057"/>
                    </a:lnTo>
                    <a:cubicBezTo>
                      <a:pt x="-4615" y="32173"/>
                      <a:pt x="2392" y="46126"/>
                      <a:pt x="15514" y="50223"/>
                    </a:cubicBezTo>
                    <a:lnTo>
                      <a:pt x="80887" y="7053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8" name="Freeform: Shape 8757">
                <a:extLst>
                  <a:ext uri="{FF2B5EF4-FFF2-40B4-BE49-F238E27FC236}">
                    <a16:creationId xmlns:a16="http://schemas.microsoft.com/office/drawing/2014/main" id="{9802E6F3-285A-5215-B8DA-C8085E883BE5}"/>
                  </a:ext>
                </a:extLst>
              </p:cNvPr>
              <p:cNvSpPr/>
              <p:nvPr/>
            </p:nvSpPr>
            <p:spPr>
              <a:xfrm>
                <a:off x="6825144" y="5792636"/>
                <a:ext cx="94623" cy="59659"/>
              </a:xfrm>
              <a:custGeom>
                <a:avLst/>
                <a:gdLst>
                  <a:gd name="connsiteX0" fmla="*/ 0 w 94623"/>
                  <a:gd name="connsiteY0" fmla="*/ 56852 h 59659"/>
                  <a:gd name="connsiteX1" fmla="*/ 71846 w 94623"/>
                  <a:gd name="connsiteY1" fmla="*/ 59642 h 59659"/>
                  <a:gd name="connsiteX2" fmla="*/ 93221 w 94623"/>
                  <a:gd name="connsiteY2" fmla="*/ 39395 h 59659"/>
                  <a:gd name="connsiteX3" fmla="*/ 71668 w 94623"/>
                  <a:gd name="connsiteY3" fmla="*/ 5728 h 59659"/>
                  <a:gd name="connsiteX4" fmla="*/ 39664 w 94623"/>
                  <a:gd name="connsiteY4" fmla="*/ 8281 h 59659"/>
                  <a:gd name="connsiteX5" fmla="*/ 0 w 94623"/>
                  <a:gd name="connsiteY5" fmla="*/ 56911 h 59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623" h="59659">
                    <a:moveTo>
                      <a:pt x="0" y="56852"/>
                    </a:moveTo>
                    <a:lnTo>
                      <a:pt x="71846" y="59642"/>
                    </a:lnTo>
                    <a:cubicBezTo>
                      <a:pt x="86334" y="60177"/>
                      <a:pt x="98922" y="48301"/>
                      <a:pt x="93221" y="39395"/>
                    </a:cubicBezTo>
                    <a:lnTo>
                      <a:pt x="71668" y="5728"/>
                    </a:lnTo>
                    <a:cubicBezTo>
                      <a:pt x="66086" y="-2941"/>
                      <a:pt x="47620" y="-1516"/>
                      <a:pt x="39664" y="8281"/>
                    </a:cubicBezTo>
                    <a:lnTo>
                      <a:pt x="0" y="5691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9" name="Freeform: Shape 8758">
                <a:extLst>
                  <a:ext uri="{FF2B5EF4-FFF2-40B4-BE49-F238E27FC236}">
                    <a16:creationId xmlns:a16="http://schemas.microsoft.com/office/drawing/2014/main" id="{C6EB819D-B457-D243-E4BB-AACEA5E35E8E}"/>
                  </a:ext>
                </a:extLst>
              </p:cNvPr>
              <p:cNvSpPr/>
              <p:nvPr/>
            </p:nvSpPr>
            <p:spPr>
              <a:xfrm>
                <a:off x="6771475" y="5839690"/>
                <a:ext cx="70353" cy="42440"/>
              </a:xfrm>
              <a:custGeom>
                <a:avLst/>
                <a:gdLst>
                  <a:gd name="connsiteX0" fmla="*/ 70354 w 70353"/>
                  <a:gd name="connsiteY0" fmla="*/ 0 h 42440"/>
                  <a:gd name="connsiteX1" fmla="*/ 17034 w 70353"/>
                  <a:gd name="connsiteY1" fmla="*/ 237 h 42440"/>
                  <a:gd name="connsiteX2" fmla="*/ 1002 w 70353"/>
                  <a:gd name="connsiteY2" fmla="*/ 15319 h 42440"/>
                  <a:gd name="connsiteX3" fmla="*/ 16678 w 70353"/>
                  <a:gd name="connsiteY3" fmla="*/ 38714 h 42440"/>
                  <a:gd name="connsiteX4" fmla="*/ 40488 w 70353"/>
                  <a:gd name="connsiteY4" fmla="*/ 35923 h 42440"/>
                  <a:gd name="connsiteX5" fmla="*/ 70354 w 70353"/>
                  <a:gd name="connsiteY5" fmla="*/ 0 h 4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353" h="42440">
                    <a:moveTo>
                      <a:pt x="70354" y="0"/>
                    </a:moveTo>
                    <a:lnTo>
                      <a:pt x="17034" y="237"/>
                    </a:lnTo>
                    <a:cubicBezTo>
                      <a:pt x="6287" y="237"/>
                      <a:pt x="-3154" y="9144"/>
                      <a:pt x="1002" y="15319"/>
                    </a:cubicBezTo>
                    <a:lnTo>
                      <a:pt x="16678" y="38714"/>
                    </a:lnTo>
                    <a:cubicBezTo>
                      <a:pt x="20715" y="44770"/>
                      <a:pt x="34491" y="43167"/>
                      <a:pt x="40488" y="35923"/>
                    </a:cubicBezTo>
                    <a:lnTo>
                      <a:pt x="70354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0" name="Freeform: Shape 8759">
                <a:extLst>
                  <a:ext uri="{FF2B5EF4-FFF2-40B4-BE49-F238E27FC236}">
                    <a16:creationId xmlns:a16="http://schemas.microsoft.com/office/drawing/2014/main" id="{343A869A-C9D1-8925-2393-E281E2FE3EF4}"/>
                  </a:ext>
                </a:extLst>
              </p:cNvPr>
              <p:cNvSpPr/>
              <p:nvPr/>
            </p:nvSpPr>
            <p:spPr>
              <a:xfrm>
                <a:off x="6826272" y="5838859"/>
                <a:ext cx="59155" cy="54770"/>
              </a:xfrm>
              <a:custGeom>
                <a:avLst/>
                <a:gdLst>
                  <a:gd name="connsiteX0" fmla="*/ 0 w 59155"/>
                  <a:gd name="connsiteY0" fmla="*/ 0 h 54770"/>
                  <a:gd name="connsiteX1" fmla="*/ 10035 w 59155"/>
                  <a:gd name="connsiteY1" fmla="*/ 43048 h 54770"/>
                  <a:gd name="connsiteX2" fmla="*/ 30995 w 59155"/>
                  <a:gd name="connsiteY2" fmla="*/ 53261 h 54770"/>
                  <a:gd name="connsiteX3" fmla="*/ 56111 w 59155"/>
                  <a:gd name="connsiteY3" fmla="*/ 36279 h 54770"/>
                  <a:gd name="connsiteX4" fmla="*/ 48452 w 59155"/>
                  <a:gd name="connsiteY4" fmla="*/ 17576 h 54770"/>
                  <a:gd name="connsiteX5" fmla="*/ 59 w 59155"/>
                  <a:gd name="connsiteY5" fmla="*/ 0 h 5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155" h="54770">
                    <a:moveTo>
                      <a:pt x="0" y="0"/>
                    </a:moveTo>
                    <a:lnTo>
                      <a:pt x="10035" y="43048"/>
                    </a:lnTo>
                    <a:cubicBezTo>
                      <a:pt x="12054" y="51717"/>
                      <a:pt x="24404" y="57714"/>
                      <a:pt x="30995" y="53261"/>
                    </a:cubicBezTo>
                    <a:lnTo>
                      <a:pt x="56111" y="36279"/>
                    </a:lnTo>
                    <a:cubicBezTo>
                      <a:pt x="62583" y="31885"/>
                      <a:pt x="58130" y="21079"/>
                      <a:pt x="48452" y="17576"/>
                    </a:cubicBezTo>
                    <a:lnTo>
                      <a:pt x="59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1" name="Freeform: Shape 8760">
                <a:extLst>
                  <a:ext uri="{FF2B5EF4-FFF2-40B4-BE49-F238E27FC236}">
                    <a16:creationId xmlns:a16="http://schemas.microsoft.com/office/drawing/2014/main" id="{80AF538F-81B5-BC6B-89CA-50DE0B637C90}"/>
                  </a:ext>
                </a:extLst>
              </p:cNvPr>
              <p:cNvSpPr/>
              <p:nvPr/>
            </p:nvSpPr>
            <p:spPr>
              <a:xfrm>
                <a:off x="6749914" y="5850734"/>
                <a:ext cx="89717" cy="127956"/>
              </a:xfrm>
              <a:custGeom>
                <a:avLst/>
                <a:gdLst>
                  <a:gd name="connsiteX0" fmla="*/ 89718 w 89717"/>
                  <a:gd name="connsiteY0" fmla="*/ 7185 h 127956"/>
                  <a:gd name="connsiteX1" fmla="*/ 17754 w 89717"/>
                  <a:gd name="connsiteY1" fmla="*/ 127957 h 127956"/>
                  <a:gd name="connsiteX2" fmla="*/ 22741 w 89717"/>
                  <a:gd name="connsiteY2" fmla="*/ 101119 h 127956"/>
                  <a:gd name="connsiteX3" fmla="*/ 0 w 89717"/>
                  <a:gd name="connsiteY3" fmla="*/ 120832 h 127956"/>
                  <a:gd name="connsiteX4" fmla="*/ 71964 w 89717"/>
                  <a:gd name="connsiteY4" fmla="*/ 0 h 127956"/>
                  <a:gd name="connsiteX5" fmla="*/ 89718 w 89717"/>
                  <a:gd name="connsiteY5" fmla="*/ 7185 h 127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717" h="127956">
                    <a:moveTo>
                      <a:pt x="89718" y="7185"/>
                    </a:moveTo>
                    <a:lnTo>
                      <a:pt x="17754" y="127957"/>
                    </a:lnTo>
                    <a:lnTo>
                      <a:pt x="22741" y="101119"/>
                    </a:lnTo>
                    <a:lnTo>
                      <a:pt x="0" y="120832"/>
                    </a:lnTo>
                    <a:lnTo>
                      <a:pt x="71964" y="0"/>
                    </a:lnTo>
                    <a:lnTo>
                      <a:pt x="89718" y="7185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2" name="Freeform: Shape 8761">
                <a:extLst>
                  <a:ext uri="{FF2B5EF4-FFF2-40B4-BE49-F238E27FC236}">
                    <a16:creationId xmlns:a16="http://schemas.microsoft.com/office/drawing/2014/main" id="{12FEE067-EA5C-6625-7603-DBF951B74FE8}"/>
                  </a:ext>
                </a:extLst>
              </p:cNvPr>
              <p:cNvSpPr/>
              <p:nvPr/>
            </p:nvSpPr>
            <p:spPr>
              <a:xfrm>
                <a:off x="6811784" y="5873654"/>
                <a:ext cx="40138" cy="173498"/>
              </a:xfrm>
              <a:custGeom>
                <a:avLst/>
                <a:gdLst>
                  <a:gd name="connsiteX0" fmla="*/ 19654 w 40138"/>
                  <a:gd name="connsiteY0" fmla="*/ 0 h 173498"/>
                  <a:gd name="connsiteX1" fmla="*/ 40139 w 40138"/>
                  <a:gd name="connsiteY1" fmla="*/ 171895 h 173498"/>
                  <a:gd name="connsiteX2" fmla="*/ 26363 w 40138"/>
                  <a:gd name="connsiteY2" fmla="*/ 139535 h 173498"/>
                  <a:gd name="connsiteX3" fmla="*/ 20485 w 40138"/>
                  <a:gd name="connsiteY3" fmla="*/ 173499 h 173498"/>
                  <a:gd name="connsiteX4" fmla="*/ 0 w 40138"/>
                  <a:gd name="connsiteY4" fmla="*/ 1603 h 173498"/>
                  <a:gd name="connsiteX5" fmla="*/ 19654 w 40138"/>
                  <a:gd name="connsiteY5" fmla="*/ 0 h 173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38" h="173498">
                    <a:moveTo>
                      <a:pt x="19654" y="0"/>
                    </a:moveTo>
                    <a:lnTo>
                      <a:pt x="40139" y="171895"/>
                    </a:lnTo>
                    <a:lnTo>
                      <a:pt x="26363" y="139535"/>
                    </a:lnTo>
                    <a:lnTo>
                      <a:pt x="20485" y="173499"/>
                    </a:lnTo>
                    <a:lnTo>
                      <a:pt x="0" y="1603"/>
                    </a:lnTo>
                    <a:lnTo>
                      <a:pt x="19654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03" name="Freeform: Shape 8302">
              <a:extLst>
                <a:ext uri="{FF2B5EF4-FFF2-40B4-BE49-F238E27FC236}">
                  <a16:creationId xmlns:a16="http://schemas.microsoft.com/office/drawing/2014/main" id="{D655F869-81B7-2193-02A3-238E1E9979AC}"/>
                </a:ext>
              </a:extLst>
            </p:cNvPr>
            <p:cNvSpPr/>
            <p:nvPr/>
          </p:nvSpPr>
          <p:spPr>
            <a:xfrm rot="10800000">
              <a:off x="5523252" y="5860828"/>
              <a:ext cx="90311" cy="81820"/>
            </a:xfrm>
            <a:custGeom>
              <a:avLst/>
              <a:gdLst>
                <a:gd name="connsiteX0" fmla="*/ 0 w 90311"/>
                <a:gd name="connsiteY0" fmla="*/ 0 h 81820"/>
                <a:gd name="connsiteX1" fmla="*/ 90312 w 90311"/>
                <a:gd name="connsiteY1" fmla="*/ 0 h 81820"/>
                <a:gd name="connsiteX2" fmla="*/ 90312 w 90311"/>
                <a:gd name="connsiteY2" fmla="*/ 81821 h 81820"/>
                <a:gd name="connsiteX3" fmla="*/ 0 w 90311"/>
                <a:gd name="connsiteY3" fmla="*/ 81821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11" h="81820">
                  <a:moveTo>
                    <a:pt x="0" y="0"/>
                  </a:moveTo>
                  <a:lnTo>
                    <a:pt x="90312" y="0"/>
                  </a:lnTo>
                  <a:lnTo>
                    <a:pt x="90312" y="81821"/>
                  </a:lnTo>
                  <a:lnTo>
                    <a:pt x="0" y="8182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4" name="Freeform: Shape 8303">
              <a:extLst>
                <a:ext uri="{FF2B5EF4-FFF2-40B4-BE49-F238E27FC236}">
                  <a16:creationId xmlns:a16="http://schemas.microsoft.com/office/drawing/2014/main" id="{4BC9CCE9-EDC0-5C37-1336-5C479FB1B3CA}"/>
                </a:ext>
              </a:extLst>
            </p:cNvPr>
            <p:cNvSpPr/>
            <p:nvPr/>
          </p:nvSpPr>
          <p:spPr>
            <a:xfrm rot="10800000">
              <a:off x="5523252" y="5870923"/>
              <a:ext cx="90311" cy="3146"/>
            </a:xfrm>
            <a:custGeom>
              <a:avLst/>
              <a:gdLst>
                <a:gd name="connsiteX0" fmla="*/ 0 w 90311"/>
                <a:gd name="connsiteY0" fmla="*/ 0 h 3146"/>
                <a:gd name="connsiteX1" fmla="*/ 90312 w 90311"/>
                <a:gd name="connsiteY1" fmla="*/ 0 h 3146"/>
                <a:gd name="connsiteX2" fmla="*/ 90312 w 90311"/>
                <a:gd name="connsiteY2" fmla="*/ 3147 h 3146"/>
                <a:gd name="connsiteX3" fmla="*/ 0 w 90311"/>
                <a:gd name="connsiteY3" fmla="*/ 3147 h 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11" h="3146">
                  <a:moveTo>
                    <a:pt x="0" y="0"/>
                  </a:moveTo>
                  <a:lnTo>
                    <a:pt x="90312" y="0"/>
                  </a:lnTo>
                  <a:lnTo>
                    <a:pt x="90312" y="3147"/>
                  </a:lnTo>
                  <a:lnTo>
                    <a:pt x="0" y="3147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5" name="Freeform: Shape 8304">
              <a:extLst>
                <a:ext uri="{FF2B5EF4-FFF2-40B4-BE49-F238E27FC236}">
                  <a16:creationId xmlns:a16="http://schemas.microsoft.com/office/drawing/2014/main" id="{09679083-6BBE-C915-BD09-C308980ED948}"/>
                </a:ext>
              </a:extLst>
            </p:cNvPr>
            <p:cNvSpPr/>
            <p:nvPr/>
          </p:nvSpPr>
          <p:spPr>
            <a:xfrm rot="10800000">
              <a:off x="5564163" y="5859582"/>
              <a:ext cx="11459" cy="83008"/>
            </a:xfrm>
            <a:custGeom>
              <a:avLst/>
              <a:gdLst>
                <a:gd name="connsiteX0" fmla="*/ 0 w 11459"/>
                <a:gd name="connsiteY0" fmla="*/ 0 h 83008"/>
                <a:gd name="connsiteX1" fmla="*/ 11460 w 11459"/>
                <a:gd name="connsiteY1" fmla="*/ 0 h 83008"/>
                <a:gd name="connsiteX2" fmla="*/ 11460 w 11459"/>
                <a:gd name="connsiteY2" fmla="*/ 83008 h 83008"/>
                <a:gd name="connsiteX3" fmla="*/ 0 w 11459"/>
                <a:gd name="connsiteY3" fmla="*/ 83008 h 8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59" h="83008">
                  <a:moveTo>
                    <a:pt x="0" y="0"/>
                  </a:moveTo>
                  <a:lnTo>
                    <a:pt x="11460" y="0"/>
                  </a:lnTo>
                  <a:lnTo>
                    <a:pt x="11460" y="83008"/>
                  </a:lnTo>
                  <a:lnTo>
                    <a:pt x="0" y="83008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06" name="Graphic 4">
              <a:extLst>
                <a:ext uri="{FF2B5EF4-FFF2-40B4-BE49-F238E27FC236}">
                  <a16:creationId xmlns:a16="http://schemas.microsoft.com/office/drawing/2014/main" id="{0AE2B85F-DC54-6339-1F89-D3158D214E3B}"/>
                </a:ext>
              </a:extLst>
            </p:cNvPr>
            <p:cNvGrpSpPr/>
            <p:nvPr/>
          </p:nvGrpSpPr>
          <p:grpSpPr>
            <a:xfrm>
              <a:off x="5528833" y="5835961"/>
              <a:ext cx="95129" cy="60790"/>
              <a:chOff x="5528833" y="5835961"/>
              <a:chExt cx="95129" cy="60790"/>
            </a:xfrm>
            <a:solidFill>
              <a:schemeClr val="accent1"/>
            </a:solidFill>
          </p:grpSpPr>
          <p:sp>
            <p:nvSpPr>
              <p:cNvPr id="8753" name="Freeform: Shape 8752">
                <a:extLst>
                  <a:ext uri="{FF2B5EF4-FFF2-40B4-BE49-F238E27FC236}">
                    <a16:creationId xmlns:a16="http://schemas.microsoft.com/office/drawing/2014/main" id="{58CFE5B9-B31B-7E3A-862D-2713DE8C0786}"/>
                  </a:ext>
                </a:extLst>
              </p:cNvPr>
              <p:cNvSpPr/>
              <p:nvPr/>
            </p:nvSpPr>
            <p:spPr>
              <a:xfrm>
                <a:off x="5528851" y="5835961"/>
                <a:ext cx="46237" cy="26827"/>
              </a:xfrm>
              <a:custGeom>
                <a:avLst/>
                <a:gdLst>
                  <a:gd name="connsiteX0" fmla="*/ 46237 w 46237"/>
                  <a:gd name="connsiteY0" fmla="*/ 26768 h 26827"/>
                  <a:gd name="connsiteX1" fmla="*/ 36024 w 46237"/>
                  <a:gd name="connsiteY1" fmla="*/ 5511 h 26827"/>
                  <a:gd name="connsiteX2" fmla="*/ 19696 w 46237"/>
                  <a:gd name="connsiteY2" fmla="*/ 880 h 26827"/>
                  <a:gd name="connsiteX3" fmla="*/ 1942 w 46237"/>
                  <a:gd name="connsiteY3" fmla="*/ 9905 h 26827"/>
                  <a:gd name="connsiteX4" fmla="*/ 8889 w 46237"/>
                  <a:gd name="connsiteY4" fmla="*/ 19109 h 26827"/>
                  <a:gd name="connsiteX5" fmla="*/ 46237 w 46237"/>
                  <a:gd name="connsiteY5" fmla="*/ 26827 h 2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237" h="26827">
                    <a:moveTo>
                      <a:pt x="46237" y="26768"/>
                    </a:moveTo>
                    <a:lnTo>
                      <a:pt x="36024" y="5511"/>
                    </a:lnTo>
                    <a:cubicBezTo>
                      <a:pt x="33946" y="1236"/>
                      <a:pt x="24327" y="-1495"/>
                      <a:pt x="19696" y="880"/>
                    </a:cubicBezTo>
                    <a:lnTo>
                      <a:pt x="1942" y="9905"/>
                    </a:lnTo>
                    <a:cubicBezTo>
                      <a:pt x="-2630" y="12221"/>
                      <a:pt x="1349" y="17505"/>
                      <a:pt x="8889" y="19109"/>
                    </a:cubicBezTo>
                    <a:lnTo>
                      <a:pt x="46237" y="2682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4" name="Freeform: Shape 8753">
                <a:extLst>
                  <a:ext uri="{FF2B5EF4-FFF2-40B4-BE49-F238E27FC236}">
                    <a16:creationId xmlns:a16="http://schemas.microsoft.com/office/drawing/2014/main" id="{26BD9EFA-1255-31EB-2440-01F5EE9886ED}"/>
                  </a:ext>
                </a:extLst>
              </p:cNvPr>
              <p:cNvSpPr/>
              <p:nvPr/>
            </p:nvSpPr>
            <p:spPr>
              <a:xfrm>
                <a:off x="5569863" y="5842138"/>
                <a:ext cx="54100" cy="22618"/>
              </a:xfrm>
              <a:custGeom>
                <a:avLst/>
                <a:gdLst>
                  <a:gd name="connsiteX0" fmla="*/ 0 w 54100"/>
                  <a:gd name="connsiteY0" fmla="*/ 21541 h 22618"/>
                  <a:gd name="connsiteX1" fmla="*/ 41089 w 54100"/>
                  <a:gd name="connsiteY1" fmla="*/ 22610 h 22618"/>
                  <a:gd name="connsiteX2" fmla="*/ 53320 w 54100"/>
                  <a:gd name="connsiteY2" fmla="*/ 14950 h 22618"/>
                  <a:gd name="connsiteX3" fmla="*/ 41029 w 54100"/>
                  <a:gd name="connsiteY3" fmla="*/ 2184 h 22618"/>
                  <a:gd name="connsiteX4" fmla="*/ 22741 w 54100"/>
                  <a:gd name="connsiteY4" fmla="*/ 3134 h 22618"/>
                  <a:gd name="connsiteX5" fmla="*/ 59 w 54100"/>
                  <a:gd name="connsiteY5" fmla="*/ 21600 h 2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100" h="22618">
                    <a:moveTo>
                      <a:pt x="0" y="21541"/>
                    </a:moveTo>
                    <a:lnTo>
                      <a:pt x="41089" y="22610"/>
                    </a:lnTo>
                    <a:cubicBezTo>
                      <a:pt x="49342" y="22847"/>
                      <a:pt x="56526" y="18275"/>
                      <a:pt x="53320" y="14950"/>
                    </a:cubicBezTo>
                    <a:lnTo>
                      <a:pt x="41029" y="2184"/>
                    </a:lnTo>
                    <a:cubicBezTo>
                      <a:pt x="37823" y="-1141"/>
                      <a:pt x="27254" y="-547"/>
                      <a:pt x="22741" y="3134"/>
                    </a:cubicBezTo>
                    <a:lnTo>
                      <a:pt x="59" y="2160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5" name="Freeform: Shape 8754">
                <a:extLst>
                  <a:ext uri="{FF2B5EF4-FFF2-40B4-BE49-F238E27FC236}">
                    <a16:creationId xmlns:a16="http://schemas.microsoft.com/office/drawing/2014/main" id="{D067AAA7-6362-1A88-EAA7-EDE0CB56CA9D}"/>
                  </a:ext>
                </a:extLst>
              </p:cNvPr>
              <p:cNvSpPr/>
              <p:nvPr/>
            </p:nvSpPr>
            <p:spPr>
              <a:xfrm>
                <a:off x="5528833" y="5857503"/>
                <a:ext cx="51301" cy="24997"/>
              </a:xfrm>
              <a:custGeom>
                <a:avLst/>
                <a:gdLst>
                  <a:gd name="connsiteX0" fmla="*/ 51301 w 51301"/>
                  <a:gd name="connsiteY0" fmla="*/ 1366 h 24997"/>
                  <a:gd name="connsiteX1" fmla="*/ 10154 w 51301"/>
                  <a:gd name="connsiteY1" fmla="*/ 24998 h 24997"/>
                  <a:gd name="connsiteX2" fmla="*/ 13003 w 51301"/>
                  <a:gd name="connsiteY2" fmla="*/ 19713 h 24997"/>
                  <a:gd name="connsiteX3" fmla="*/ 0 w 51301"/>
                  <a:gd name="connsiteY3" fmla="*/ 23572 h 24997"/>
                  <a:gd name="connsiteX4" fmla="*/ 41148 w 51301"/>
                  <a:gd name="connsiteY4" fmla="*/ 0 h 24997"/>
                  <a:gd name="connsiteX5" fmla="*/ 51301 w 51301"/>
                  <a:gd name="connsiteY5" fmla="*/ 1366 h 24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301" h="24997">
                    <a:moveTo>
                      <a:pt x="51301" y="1366"/>
                    </a:moveTo>
                    <a:lnTo>
                      <a:pt x="10154" y="24998"/>
                    </a:lnTo>
                    <a:lnTo>
                      <a:pt x="13003" y="19713"/>
                    </a:lnTo>
                    <a:lnTo>
                      <a:pt x="0" y="23572"/>
                    </a:lnTo>
                    <a:lnTo>
                      <a:pt x="41148" y="0"/>
                    </a:lnTo>
                    <a:lnTo>
                      <a:pt x="51301" y="1366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6" name="Freeform: Shape 8755">
                <a:extLst>
                  <a:ext uri="{FF2B5EF4-FFF2-40B4-BE49-F238E27FC236}">
                    <a16:creationId xmlns:a16="http://schemas.microsoft.com/office/drawing/2014/main" id="{21663BF0-28C6-D9D0-C02F-01A7BF786741}"/>
                  </a:ext>
                </a:extLst>
              </p:cNvPr>
              <p:cNvSpPr/>
              <p:nvPr/>
            </p:nvSpPr>
            <p:spPr>
              <a:xfrm>
                <a:off x="5573960" y="5862847"/>
                <a:ext cx="22919" cy="33903"/>
              </a:xfrm>
              <a:custGeom>
                <a:avLst/>
                <a:gdLst>
                  <a:gd name="connsiteX0" fmla="*/ 11222 w 22919"/>
                  <a:gd name="connsiteY0" fmla="*/ 0 h 33903"/>
                  <a:gd name="connsiteX1" fmla="*/ 22919 w 22919"/>
                  <a:gd name="connsiteY1" fmla="*/ 33607 h 33903"/>
                  <a:gd name="connsiteX2" fmla="*/ 15082 w 22919"/>
                  <a:gd name="connsiteY2" fmla="*/ 27254 h 33903"/>
                  <a:gd name="connsiteX3" fmla="*/ 11697 w 22919"/>
                  <a:gd name="connsiteY3" fmla="*/ 33904 h 33903"/>
                  <a:gd name="connsiteX4" fmla="*/ 0 w 22919"/>
                  <a:gd name="connsiteY4" fmla="*/ 297 h 33903"/>
                  <a:gd name="connsiteX5" fmla="*/ 11222 w 22919"/>
                  <a:gd name="connsiteY5" fmla="*/ 0 h 33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19" h="33903">
                    <a:moveTo>
                      <a:pt x="11222" y="0"/>
                    </a:moveTo>
                    <a:lnTo>
                      <a:pt x="22919" y="33607"/>
                    </a:lnTo>
                    <a:lnTo>
                      <a:pt x="15082" y="27254"/>
                    </a:lnTo>
                    <a:lnTo>
                      <a:pt x="11697" y="33904"/>
                    </a:lnTo>
                    <a:lnTo>
                      <a:pt x="0" y="297"/>
                    </a:lnTo>
                    <a:lnTo>
                      <a:pt x="1122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307" name="Graphic 4">
              <a:extLst>
                <a:ext uri="{FF2B5EF4-FFF2-40B4-BE49-F238E27FC236}">
                  <a16:creationId xmlns:a16="http://schemas.microsoft.com/office/drawing/2014/main" id="{1B7B8D05-023D-9DF3-1D57-DDE613609180}"/>
                </a:ext>
              </a:extLst>
            </p:cNvPr>
            <p:cNvGrpSpPr/>
            <p:nvPr/>
          </p:nvGrpSpPr>
          <p:grpSpPr>
            <a:xfrm>
              <a:off x="7254853" y="5887503"/>
              <a:ext cx="237802" cy="194756"/>
              <a:chOff x="7254853" y="5881788"/>
              <a:chExt cx="237802" cy="194756"/>
            </a:xfrm>
          </p:grpSpPr>
          <p:sp>
            <p:nvSpPr>
              <p:cNvPr id="8751" name="Freeform: Shape 8750">
                <a:extLst>
                  <a:ext uri="{FF2B5EF4-FFF2-40B4-BE49-F238E27FC236}">
                    <a16:creationId xmlns:a16="http://schemas.microsoft.com/office/drawing/2014/main" id="{90AC9CFB-D90C-E6A5-E1C3-1DF89887F4E8}"/>
                  </a:ext>
                </a:extLst>
              </p:cNvPr>
              <p:cNvSpPr/>
              <p:nvPr/>
            </p:nvSpPr>
            <p:spPr>
              <a:xfrm>
                <a:off x="7254853" y="5881788"/>
                <a:ext cx="237743" cy="194695"/>
              </a:xfrm>
              <a:custGeom>
                <a:avLst/>
                <a:gdLst>
                  <a:gd name="connsiteX0" fmla="*/ 0 w 237743"/>
                  <a:gd name="connsiteY0" fmla="*/ 0 h 194695"/>
                  <a:gd name="connsiteX1" fmla="*/ 237744 w 237743"/>
                  <a:gd name="connsiteY1" fmla="*/ 0 h 194695"/>
                  <a:gd name="connsiteX2" fmla="*/ 237744 w 237743"/>
                  <a:gd name="connsiteY2" fmla="*/ 194696 h 194695"/>
                  <a:gd name="connsiteX3" fmla="*/ 0 w 237743"/>
                  <a:gd name="connsiteY3" fmla="*/ 194696 h 19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743" h="194695">
                    <a:moveTo>
                      <a:pt x="0" y="0"/>
                    </a:moveTo>
                    <a:lnTo>
                      <a:pt x="237744" y="0"/>
                    </a:lnTo>
                    <a:lnTo>
                      <a:pt x="237744" y="194696"/>
                    </a:lnTo>
                    <a:lnTo>
                      <a:pt x="0" y="19469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2" name="Freeform: Shape 8751">
                <a:extLst>
                  <a:ext uri="{FF2B5EF4-FFF2-40B4-BE49-F238E27FC236}">
                    <a16:creationId xmlns:a16="http://schemas.microsoft.com/office/drawing/2014/main" id="{101617B0-A7C9-C615-636D-C7F13C9FB6A4}"/>
                  </a:ext>
                </a:extLst>
              </p:cNvPr>
              <p:cNvSpPr/>
              <p:nvPr/>
            </p:nvSpPr>
            <p:spPr>
              <a:xfrm>
                <a:off x="7254912" y="5881789"/>
                <a:ext cx="237743" cy="194755"/>
              </a:xfrm>
              <a:custGeom>
                <a:avLst/>
                <a:gdLst>
                  <a:gd name="connsiteX0" fmla="*/ 231035 w 237743"/>
                  <a:gd name="connsiteY0" fmla="*/ 168273 h 194755"/>
                  <a:gd name="connsiteX1" fmla="*/ 195883 w 237743"/>
                  <a:gd name="connsiteY1" fmla="*/ 173142 h 194755"/>
                  <a:gd name="connsiteX2" fmla="*/ 177892 w 237743"/>
                  <a:gd name="connsiteY2" fmla="*/ 169401 h 194755"/>
                  <a:gd name="connsiteX3" fmla="*/ 152717 w 237743"/>
                  <a:gd name="connsiteY3" fmla="*/ 98802 h 194755"/>
                  <a:gd name="connsiteX4" fmla="*/ 164354 w 237743"/>
                  <a:gd name="connsiteY4" fmla="*/ 74874 h 194755"/>
                  <a:gd name="connsiteX5" fmla="*/ 198021 w 237743"/>
                  <a:gd name="connsiteY5" fmla="*/ 57120 h 194755"/>
                  <a:gd name="connsiteX6" fmla="*/ 228659 w 237743"/>
                  <a:gd name="connsiteY6" fmla="*/ 64245 h 194755"/>
                  <a:gd name="connsiteX7" fmla="*/ 237685 w 237743"/>
                  <a:gd name="connsiteY7" fmla="*/ 76358 h 194755"/>
                  <a:gd name="connsiteX8" fmla="*/ 237685 w 237743"/>
                  <a:gd name="connsiteY8" fmla="*/ 0 h 194755"/>
                  <a:gd name="connsiteX9" fmla="*/ 197546 w 237743"/>
                  <a:gd name="connsiteY9" fmla="*/ 0 h 194755"/>
                  <a:gd name="connsiteX10" fmla="*/ 200871 w 237743"/>
                  <a:gd name="connsiteY10" fmla="*/ 4097 h 194755"/>
                  <a:gd name="connsiteX11" fmla="*/ 202177 w 237743"/>
                  <a:gd name="connsiteY11" fmla="*/ 13003 h 194755"/>
                  <a:gd name="connsiteX12" fmla="*/ 202118 w 237743"/>
                  <a:gd name="connsiteY12" fmla="*/ 14785 h 194755"/>
                  <a:gd name="connsiteX13" fmla="*/ 202118 w 237743"/>
                  <a:gd name="connsiteY13" fmla="*/ 18525 h 194755"/>
                  <a:gd name="connsiteX14" fmla="*/ 201524 w 237743"/>
                  <a:gd name="connsiteY14" fmla="*/ 28857 h 194755"/>
                  <a:gd name="connsiteX15" fmla="*/ 198615 w 237743"/>
                  <a:gd name="connsiteY15" fmla="*/ 33666 h 194755"/>
                  <a:gd name="connsiteX16" fmla="*/ 166849 w 237743"/>
                  <a:gd name="connsiteY16" fmla="*/ 35448 h 194755"/>
                  <a:gd name="connsiteX17" fmla="*/ 157585 w 237743"/>
                  <a:gd name="connsiteY17" fmla="*/ 30341 h 194755"/>
                  <a:gd name="connsiteX18" fmla="*/ 152598 w 237743"/>
                  <a:gd name="connsiteY18" fmla="*/ 19475 h 194755"/>
                  <a:gd name="connsiteX19" fmla="*/ 157942 w 237743"/>
                  <a:gd name="connsiteY19" fmla="*/ 11341 h 194755"/>
                  <a:gd name="connsiteX20" fmla="*/ 165898 w 237743"/>
                  <a:gd name="connsiteY20" fmla="*/ 9441 h 194755"/>
                  <a:gd name="connsiteX21" fmla="*/ 168986 w 237743"/>
                  <a:gd name="connsiteY21" fmla="*/ 9084 h 194755"/>
                  <a:gd name="connsiteX22" fmla="*/ 168274 w 237743"/>
                  <a:gd name="connsiteY22" fmla="*/ 7778 h 194755"/>
                  <a:gd name="connsiteX23" fmla="*/ 166730 w 237743"/>
                  <a:gd name="connsiteY23" fmla="*/ 3147 h 194755"/>
                  <a:gd name="connsiteX24" fmla="*/ 168451 w 237743"/>
                  <a:gd name="connsiteY24" fmla="*/ 0 h 194755"/>
                  <a:gd name="connsiteX25" fmla="*/ 53380 w 237743"/>
                  <a:gd name="connsiteY25" fmla="*/ 0 h 194755"/>
                  <a:gd name="connsiteX26" fmla="*/ 59614 w 237743"/>
                  <a:gd name="connsiteY26" fmla="*/ 17931 h 194755"/>
                  <a:gd name="connsiteX27" fmla="*/ 47620 w 237743"/>
                  <a:gd name="connsiteY27" fmla="*/ 33370 h 194755"/>
                  <a:gd name="connsiteX28" fmla="*/ 32538 w 237743"/>
                  <a:gd name="connsiteY28" fmla="*/ 37704 h 194755"/>
                  <a:gd name="connsiteX29" fmla="*/ 29392 w 237743"/>
                  <a:gd name="connsiteY29" fmla="*/ 38179 h 194755"/>
                  <a:gd name="connsiteX30" fmla="*/ 22860 w 237743"/>
                  <a:gd name="connsiteY30" fmla="*/ 39426 h 194755"/>
                  <a:gd name="connsiteX31" fmla="*/ 4632 w 237743"/>
                  <a:gd name="connsiteY31" fmla="*/ 41979 h 194755"/>
                  <a:gd name="connsiteX32" fmla="*/ 0 w 237743"/>
                  <a:gd name="connsiteY32" fmla="*/ 41623 h 194755"/>
                  <a:gd name="connsiteX33" fmla="*/ 0 w 237743"/>
                  <a:gd name="connsiteY33" fmla="*/ 121603 h 194755"/>
                  <a:gd name="connsiteX34" fmla="*/ 14191 w 237743"/>
                  <a:gd name="connsiteY34" fmla="*/ 109787 h 194755"/>
                  <a:gd name="connsiteX35" fmla="*/ 51005 w 237743"/>
                  <a:gd name="connsiteY35" fmla="*/ 108421 h 194755"/>
                  <a:gd name="connsiteX36" fmla="*/ 73330 w 237743"/>
                  <a:gd name="connsiteY36" fmla="*/ 128550 h 194755"/>
                  <a:gd name="connsiteX37" fmla="*/ 74993 w 237743"/>
                  <a:gd name="connsiteY37" fmla="*/ 147966 h 194755"/>
                  <a:gd name="connsiteX38" fmla="*/ 74577 w 237743"/>
                  <a:gd name="connsiteY38" fmla="*/ 151885 h 194755"/>
                  <a:gd name="connsiteX39" fmla="*/ 74221 w 237743"/>
                  <a:gd name="connsiteY39" fmla="*/ 160020 h 194755"/>
                  <a:gd name="connsiteX40" fmla="*/ 71549 w 237743"/>
                  <a:gd name="connsiteY40" fmla="*/ 182405 h 194755"/>
                  <a:gd name="connsiteX41" fmla="*/ 64542 w 237743"/>
                  <a:gd name="connsiteY41" fmla="*/ 192618 h 194755"/>
                  <a:gd name="connsiteX42" fmla="*/ 60386 w 237743"/>
                  <a:gd name="connsiteY42" fmla="*/ 194755 h 194755"/>
                  <a:gd name="connsiteX43" fmla="*/ 237744 w 237743"/>
                  <a:gd name="connsiteY43" fmla="*/ 194755 h 194755"/>
                  <a:gd name="connsiteX44" fmla="*/ 237744 w 237743"/>
                  <a:gd name="connsiteY44" fmla="*/ 166967 h 194755"/>
                  <a:gd name="connsiteX45" fmla="*/ 231094 w 237743"/>
                  <a:gd name="connsiteY45" fmla="*/ 168273 h 194755"/>
                  <a:gd name="connsiteX46" fmla="*/ 89243 w 237743"/>
                  <a:gd name="connsiteY46" fmla="*/ 86274 h 194755"/>
                  <a:gd name="connsiteX47" fmla="*/ 83602 w 237743"/>
                  <a:gd name="connsiteY47" fmla="*/ 85383 h 194755"/>
                  <a:gd name="connsiteX48" fmla="*/ 68283 w 237743"/>
                  <a:gd name="connsiteY48" fmla="*/ 82118 h 194755"/>
                  <a:gd name="connsiteX49" fmla="*/ 61811 w 237743"/>
                  <a:gd name="connsiteY49" fmla="*/ 77902 h 194755"/>
                  <a:gd name="connsiteX50" fmla="*/ 67274 w 237743"/>
                  <a:gd name="connsiteY50" fmla="*/ 45601 h 194755"/>
                  <a:gd name="connsiteX51" fmla="*/ 77308 w 237743"/>
                  <a:gd name="connsiteY51" fmla="*/ 37645 h 194755"/>
                  <a:gd name="connsiteX52" fmla="*/ 94884 w 237743"/>
                  <a:gd name="connsiteY52" fmla="*/ 35448 h 194755"/>
                  <a:gd name="connsiteX53" fmla="*/ 105690 w 237743"/>
                  <a:gd name="connsiteY53" fmla="*/ 42870 h 194755"/>
                  <a:gd name="connsiteX54" fmla="*/ 106462 w 237743"/>
                  <a:gd name="connsiteY54" fmla="*/ 51301 h 194755"/>
                  <a:gd name="connsiteX55" fmla="*/ 106225 w 237743"/>
                  <a:gd name="connsiteY55" fmla="*/ 54448 h 194755"/>
                  <a:gd name="connsiteX56" fmla="*/ 108303 w 237743"/>
                  <a:gd name="connsiteY56" fmla="*/ 54033 h 194755"/>
                  <a:gd name="connsiteX57" fmla="*/ 115606 w 237743"/>
                  <a:gd name="connsiteY57" fmla="*/ 53676 h 194755"/>
                  <a:gd name="connsiteX58" fmla="*/ 123800 w 237743"/>
                  <a:gd name="connsiteY58" fmla="*/ 61811 h 194755"/>
                  <a:gd name="connsiteX59" fmla="*/ 121425 w 237743"/>
                  <a:gd name="connsiteY59" fmla="*/ 79030 h 194755"/>
                  <a:gd name="connsiteX60" fmla="*/ 105512 w 237743"/>
                  <a:gd name="connsiteY60" fmla="*/ 87640 h 194755"/>
                  <a:gd name="connsiteX61" fmla="*/ 91915 w 237743"/>
                  <a:gd name="connsiteY61" fmla="*/ 86690 h 194755"/>
                  <a:gd name="connsiteX62" fmla="*/ 89243 w 237743"/>
                  <a:gd name="connsiteY62" fmla="*/ 86155 h 194755"/>
                  <a:gd name="connsiteX63" fmla="*/ 145235 w 237743"/>
                  <a:gd name="connsiteY63" fmla="*/ 164948 h 194755"/>
                  <a:gd name="connsiteX64" fmla="*/ 137041 w 237743"/>
                  <a:gd name="connsiteY64" fmla="*/ 175517 h 194755"/>
                  <a:gd name="connsiteX65" fmla="*/ 126710 w 237743"/>
                  <a:gd name="connsiteY65" fmla="*/ 178486 h 194755"/>
                  <a:gd name="connsiteX66" fmla="*/ 124572 w 237743"/>
                  <a:gd name="connsiteY66" fmla="*/ 178783 h 194755"/>
                  <a:gd name="connsiteX67" fmla="*/ 120119 w 237743"/>
                  <a:gd name="connsiteY67" fmla="*/ 179614 h 194755"/>
                  <a:gd name="connsiteX68" fmla="*/ 107650 w 237743"/>
                  <a:gd name="connsiteY68" fmla="*/ 181336 h 194755"/>
                  <a:gd name="connsiteX69" fmla="*/ 101237 w 237743"/>
                  <a:gd name="connsiteY69" fmla="*/ 180030 h 194755"/>
                  <a:gd name="connsiteX70" fmla="*/ 92331 w 237743"/>
                  <a:gd name="connsiteY70" fmla="*/ 154973 h 194755"/>
                  <a:gd name="connsiteX71" fmla="*/ 96487 w 237743"/>
                  <a:gd name="connsiteY71" fmla="*/ 146482 h 194755"/>
                  <a:gd name="connsiteX72" fmla="*/ 108422 w 237743"/>
                  <a:gd name="connsiteY72" fmla="*/ 140188 h 194755"/>
                  <a:gd name="connsiteX73" fmla="*/ 119288 w 237743"/>
                  <a:gd name="connsiteY73" fmla="*/ 142741 h 194755"/>
                  <a:gd name="connsiteX74" fmla="*/ 123206 w 237743"/>
                  <a:gd name="connsiteY74" fmla="*/ 148679 h 194755"/>
                  <a:gd name="connsiteX75" fmla="*/ 124275 w 237743"/>
                  <a:gd name="connsiteY75" fmla="*/ 151054 h 194755"/>
                  <a:gd name="connsiteX76" fmla="*/ 125641 w 237743"/>
                  <a:gd name="connsiteY76" fmla="*/ 150223 h 194755"/>
                  <a:gd name="connsiteX77" fmla="*/ 130866 w 237743"/>
                  <a:gd name="connsiteY77" fmla="*/ 148026 h 194755"/>
                  <a:gd name="connsiteX78" fmla="*/ 140070 w 237743"/>
                  <a:gd name="connsiteY78" fmla="*/ 151767 h 194755"/>
                  <a:gd name="connsiteX79" fmla="*/ 145235 w 237743"/>
                  <a:gd name="connsiteY79" fmla="*/ 164948 h 194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237743" h="194755">
                    <a:moveTo>
                      <a:pt x="231035" y="168273"/>
                    </a:moveTo>
                    <a:cubicBezTo>
                      <a:pt x="219872" y="170529"/>
                      <a:pt x="207046" y="173142"/>
                      <a:pt x="195883" y="173142"/>
                    </a:cubicBezTo>
                    <a:cubicBezTo>
                      <a:pt x="188936" y="173142"/>
                      <a:pt x="182702" y="172133"/>
                      <a:pt x="177892" y="169401"/>
                    </a:cubicBezTo>
                    <a:cubicBezTo>
                      <a:pt x="159011" y="158714"/>
                      <a:pt x="151589" y="114478"/>
                      <a:pt x="152717" y="98802"/>
                    </a:cubicBezTo>
                    <a:cubicBezTo>
                      <a:pt x="153370" y="89599"/>
                      <a:pt x="156992" y="82236"/>
                      <a:pt x="164354" y="74874"/>
                    </a:cubicBezTo>
                    <a:cubicBezTo>
                      <a:pt x="171895" y="67392"/>
                      <a:pt x="186502" y="58664"/>
                      <a:pt x="198021" y="57120"/>
                    </a:cubicBezTo>
                    <a:cubicBezTo>
                      <a:pt x="208056" y="55754"/>
                      <a:pt x="220644" y="58723"/>
                      <a:pt x="228659" y="64245"/>
                    </a:cubicBezTo>
                    <a:cubicBezTo>
                      <a:pt x="232875" y="67155"/>
                      <a:pt x="235488" y="71608"/>
                      <a:pt x="237685" y="76358"/>
                    </a:cubicBezTo>
                    <a:lnTo>
                      <a:pt x="237685" y="0"/>
                    </a:lnTo>
                    <a:lnTo>
                      <a:pt x="197546" y="0"/>
                    </a:lnTo>
                    <a:cubicBezTo>
                      <a:pt x="198971" y="1366"/>
                      <a:pt x="200099" y="2791"/>
                      <a:pt x="200871" y="4097"/>
                    </a:cubicBezTo>
                    <a:cubicBezTo>
                      <a:pt x="202475" y="6828"/>
                      <a:pt x="202356" y="9797"/>
                      <a:pt x="202177" y="13003"/>
                    </a:cubicBezTo>
                    <a:cubicBezTo>
                      <a:pt x="202177" y="13597"/>
                      <a:pt x="202177" y="14191"/>
                      <a:pt x="202118" y="14785"/>
                    </a:cubicBezTo>
                    <a:cubicBezTo>
                      <a:pt x="202118" y="15853"/>
                      <a:pt x="202118" y="17160"/>
                      <a:pt x="202118" y="18525"/>
                    </a:cubicBezTo>
                    <a:cubicBezTo>
                      <a:pt x="202237" y="21851"/>
                      <a:pt x="202356" y="25710"/>
                      <a:pt x="201524" y="28857"/>
                    </a:cubicBezTo>
                    <a:cubicBezTo>
                      <a:pt x="200990" y="30816"/>
                      <a:pt x="200099" y="32538"/>
                      <a:pt x="198615" y="33666"/>
                    </a:cubicBezTo>
                    <a:cubicBezTo>
                      <a:pt x="192677" y="38239"/>
                      <a:pt x="173380" y="36992"/>
                      <a:pt x="166849" y="35448"/>
                    </a:cubicBezTo>
                    <a:cubicBezTo>
                      <a:pt x="162989" y="34557"/>
                      <a:pt x="160139" y="33013"/>
                      <a:pt x="157585" y="30341"/>
                    </a:cubicBezTo>
                    <a:cubicBezTo>
                      <a:pt x="154973" y="27610"/>
                      <a:pt x="152420" y="22800"/>
                      <a:pt x="152598" y="19475"/>
                    </a:cubicBezTo>
                    <a:cubicBezTo>
                      <a:pt x="152776" y="16507"/>
                      <a:pt x="154973" y="13181"/>
                      <a:pt x="157942" y="11341"/>
                    </a:cubicBezTo>
                    <a:cubicBezTo>
                      <a:pt x="160020" y="10035"/>
                      <a:pt x="162989" y="9737"/>
                      <a:pt x="165898" y="9441"/>
                    </a:cubicBezTo>
                    <a:cubicBezTo>
                      <a:pt x="166908" y="9322"/>
                      <a:pt x="167976" y="9263"/>
                      <a:pt x="168986" y="9084"/>
                    </a:cubicBezTo>
                    <a:cubicBezTo>
                      <a:pt x="168748" y="8669"/>
                      <a:pt x="168511" y="8253"/>
                      <a:pt x="168274" y="7778"/>
                    </a:cubicBezTo>
                    <a:cubicBezTo>
                      <a:pt x="167383" y="6234"/>
                      <a:pt x="166433" y="4691"/>
                      <a:pt x="166730" y="3147"/>
                    </a:cubicBezTo>
                    <a:cubicBezTo>
                      <a:pt x="166908" y="2137"/>
                      <a:pt x="167561" y="1009"/>
                      <a:pt x="168451" y="0"/>
                    </a:cubicBezTo>
                    <a:lnTo>
                      <a:pt x="53380" y="0"/>
                    </a:lnTo>
                    <a:cubicBezTo>
                      <a:pt x="57239" y="4631"/>
                      <a:pt x="60564" y="12588"/>
                      <a:pt x="59614" y="17931"/>
                    </a:cubicBezTo>
                    <a:cubicBezTo>
                      <a:pt x="58605" y="23632"/>
                      <a:pt x="52667" y="30163"/>
                      <a:pt x="47620" y="33370"/>
                    </a:cubicBezTo>
                    <a:cubicBezTo>
                      <a:pt x="43345" y="36101"/>
                      <a:pt x="38061" y="36873"/>
                      <a:pt x="32538" y="37704"/>
                    </a:cubicBezTo>
                    <a:cubicBezTo>
                      <a:pt x="31529" y="37882"/>
                      <a:pt x="30460" y="38001"/>
                      <a:pt x="29392" y="38179"/>
                    </a:cubicBezTo>
                    <a:cubicBezTo>
                      <a:pt x="27491" y="38476"/>
                      <a:pt x="25235" y="38951"/>
                      <a:pt x="22860" y="39426"/>
                    </a:cubicBezTo>
                    <a:cubicBezTo>
                      <a:pt x="17041" y="40613"/>
                      <a:pt x="10391" y="41979"/>
                      <a:pt x="4632" y="41979"/>
                    </a:cubicBezTo>
                    <a:cubicBezTo>
                      <a:pt x="3028" y="41979"/>
                      <a:pt x="1425" y="41860"/>
                      <a:pt x="0" y="41623"/>
                    </a:cubicBezTo>
                    <a:lnTo>
                      <a:pt x="0" y="121603"/>
                    </a:lnTo>
                    <a:cubicBezTo>
                      <a:pt x="2197" y="116972"/>
                      <a:pt x="7778" y="112222"/>
                      <a:pt x="14191" y="109787"/>
                    </a:cubicBezTo>
                    <a:cubicBezTo>
                      <a:pt x="23394" y="106284"/>
                      <a:pt x="41089" y="104918"/>
                      <a:pt x="51005" y="108421"/>
                    </a:cubicBezTo>
                    <a:cubicBezTo>
                      <a:pt x="60624" y="111806"/>
                      <a:pt x="69708" y="121306"/>
                      <a:pt x="73330" y="128550"/>
                    </a:cubicBezTo>
                    <a:cubicBezTo>
                      <a:pt x="76418" y="134666"/>
                      <a:pt x="75705" y="141138"/>
                      <a:pt x="74993" y="147966"/>
                    </a:cubicBezTo>
                    <a:cubicBezTo>
                      <a:pt x="74874" y="149213"/>
                      <a:pt x="74696" y="150520"/>
                      <a:pt x="74577" y="151885"/>
                    </a:cubicBezTo>
                    <a:cubicBezTo>
                      <a:pt x="74340" y="154260"/>
                      <a:pt x="74280" y="157051"/>
                      <a:pt x="74221" y="160020"/>
                    </a:cubicBezTo>
                    <a:cubicBezTo>
                      <a:pt x="74043" y="167264"/>
                      <a:pt x="73805" y="175636"/>
                      <a:pt x="71549" y="182405"/>
                    </a:cubicBezTo>
                    <a:cubicBezTo>
                      <a:pt x="70124" y="186621"/>
                      <a:pt x="67986" y="190243"/>
                      <a:pt x="64542" y="192618"/>
                    </a:cubicBezTo>
                    <a:cubicBezTo>
                      <a:pt x="63355" y="193449"/>
                      <a:pt x="61989" y="194161"/>
                      <a:pt x="60386" y="194755"/>
                    </a:cubicBezTo>
                    <a:lnTo>
                      <a:pt x="237744" y="194755"/>
                    </a:lnTo>
                    <a:lnTo>
                      <a:pt x="237744" y="166967"/>
                    </a:lnTo>
                    <a:cubicBezTo>
                      <a:pt x="235606" y="167383"/>
                      <a:pt x="233409" y="167857"/>
                      <a:pt x="231094" y="168273"/>
                    </a:cubicBezTo>
                    <a:close/>
                    <a:moveTo>
                      <a:pt x="89243" y="86274"/>
                    </a:moveTo>
                    <a:cubicBezTo>
                      <a:pt x="87640" y="85977"/>
                      <a:pt x="85680" y="85680"/>
                      <a:pt x="83602" y="85383"/>
                    </a:cubicBezTo>
                    <a:cubicBezTo>
                      <a:pt x="78615" y="84612"/>
                      <a:pt x="72796" y="83780"/>
                      <a:pt x="68283" y="82118"/>
                    </a:cubicBezTo>
                    <a:cubicBezTo>
                      <a:pt x="65493" y="81108"/>
                      <a:pt x="63177" y="79743"/>
                      <a:pt x="61811" y="77902"/>
                    </a:cubicBezTo>
                    <a:cubicBezTo>
                      <a:pt x="56527" y="70777"/>
                      <a:pt x="63355" y="51776"/>
                      <a:pt x="67274" y="45601"/>
                    </a:cubicBezTo>
                    <a:cubicBezTo>
                      <a:pt x="69590" y="41979"/>
                      <a:pt x="72677" y="39545"/>
                      <a:pt x="77308" y="37645"/>
                    </a:cubicBezTo>
                    <a:cubicBezTo>
                      <a:pt x="81999" y="35744"/>
                      <a:pt x="89896" y="34379"/>
                      <a:pt x="94884" y="35448"/>
                    </a:cubicBezTo>
                    <a:cubicBezTo>
                      <a:pt x="99218" y="36398"/>
                      <a:pt x="103672" y="39426"/>
                      <a:pt x="105690" y="42870"/>
                    </a:cubicBezTo>
                    <a:cubicBezTo>
                      <a:pt x="107115" y="45245"/>
                      <a:pt x="106759" y="48332"/>
                      <a:pt x="106462" y="51301"/>
                    </a:cubicBezTo>
                    <a:cubicBezTo>
                      <a:pt x="106344" y="52370"/>
                      <a:pt x="106225" y="53439"/>
                      <a:pt x="106225" y="54448"/>
                    </a:cubicBezTo>
                    <a:cubicBezTo>
                      <a:pt x="106878" y="54329"/>
                      <a:pt x="107590" y="54211"/>
                      <a:pt x="108303" y="54033"/>
                    </a:cubicBezTo>
                    <a:cubicBezTo>
                      <a:pt x="110797" y="53498"/>
                      <a:pt x="113410" y="53023"/>
                      <a:pt x="115606" y="53676"/>
                    </a:cubicBezTo>
                    <a:cubicBezTo>
                      <a:pt x="119050" y="54745"/>
                      <a:pt x="122494" y="58189"/>
                      <a:pt x="123800" y="61811"/>
                    </a:cubicBezTo>
                    <a:cubicBezTo>
                      <a:pt x="125403" y="66383"/>
                      <a:pt x="124750" y="74755"/>
                      <a:pt x="121425" y="79030"/>
                    </a:cubicBezTo>
                    <a:cubicBezTo>
                      <a:pt x="118219" y="83186"/>
                      <a:pt x="110797" y="86571"/>
                      <a:pt x="105512" y="87640"/>
                    </a:cubicBezTo>
                    <a:cubicBezTo>
                      <a:pt x="101000" y="88530"/>
                      <a:pt x="96606" y="87640"/>
                      <a:pt x="91915" y="86690"/>
                    </a:cubicBezTo>
                    <a:cubicBezTo>
                      <a:pt x="91024" y="86511"/>
                      <a:pt x="90134" y="86333"/>
                      <a:pt x="89243" y="86155"/>
                    </a:cubicBezTo>
                    <a:close/>
                    <a:moveTo>
                      <a:pt x="145235" y="164948"/>
                    </a:moveTo>
                    <a:cubicBezTo>
                      <a:pt x="144523" y="168867"/>
                      <a:pt x="140485" y="173320"/>
                      <a:pt x="137041" y="175517"/>
                    </a:cubicBezTo>
                    <a:cubicBezTo>
                      <a:pt x="134073" y="177358"/>
                      <a:pt x="130510" y="177892"/>
                      <a:pt x="126710" y="178486"/>
                    </a:cubicBezTo>
                    <a:cubicBezTo>
                      <a:pt x="125997" y="178605"/>
                      <a:pt x="125285" y="178723"/>
                      <a:pt x="124572" y="178783"/>
                    </a:cubicBezTo>
                    <a:cubicBezTo>
                      <a:pt x="123266" y="178961"/>
                      <a:pt x="121722" y="179317"/>
                      <a:pt x="120119" y="179614"/>
                    </a:cubicBezTo>
                    <a:cubicBezTo>
                      <a:pt x="116141" y="180445"/>
                      <a:pt x="111628" y="181336"/>
                      <a:pt x="107650" y="181336"/>
                    </a:cubicBezTo>
                    <a:cubicBezTo>
                      <a:pt x="105216" y="181336"/>
                      <a:pt x="102959" y="180980"/>
                      <a:pt x="101237" y="180030"/>
                    </a:cubicBezTo>
                    <a:cubicBezTo>
                      <a:pt x="94527" y="176230"/>
                      <a:pt x="91915" y="160554"/>
                      <a:pt x="92331" y="154973"/>
                    </a:cubicBezTo>
                    <a:cubicBezTo>
                      <a:pt x="92568" y="151707"/>
                      <a:pt x="93815" y="149095"/>
                      <a:pt x="96487" y="146482"/>
                    </a:cubicBezTo>
                    <a:cubicBezTo>
                      <a:pt x="99159" y="143810"/>
                      <a:pt x="104325" y="140722"/>
                      <a:pt x="108422" y="140188"/>
                    </a:cubicBezTo>
                    <a:cubicBezTo>
                      <a:pt x="111984" y="139713"/>
                      <a:pt x="116437" y="140722"/>
                      <a:pt x="119288" y="142741"/>
                    </a:cubicBezTo>
                    <a:cubicBezTo>
                      <a:pt x="121247" y="144107"/>
                      <a:pt x="122257" y="146423"/>
                      <a:pt x="123206" y="148679"/>
                    </a:cubicBezTo>
                    <a:cubicBezTo>
                      <a:pt x="123563" y="149451"/>
                      <a:pt x="123919" y="150282"/>
                      <a:pt x="124275" y="151054"/>
                    </a:cubicBezTo>
                    <a:cubicBezTo>
                      <a:pt x="124750" y="150816"/>
                      <a:pt x="125166" y="150520"/>
                      <a:pt x="125641" y="150223"/>
                    </a:cubicBezTo>
                    <a:cubicBezTo>
                      <a:pt x="127244" y="149154"/>
                      <a:pt x="128966" y="148085"/>
                      <a:pt x="130866" y="148026"/>
                    </a:cubicBezTo>
                    <a:cubicBezTo>
                      <a:pt x="133835" y="147907"/>
                      <a:pt x="137694" y="149451"/>
                      <a:pt x="140070" y="151767"/>
                    </a:cubicBezTo>
                    <a:cubicBezTo>
                      <a:pt x="143098" y="154676"/>
                      <a:pt x="145948" y="160970"/>
                      <a:pt x="145235" y="164948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08" name="Freeform: Shape 8307">
              <a:extLst>
                <a:ext uri="{FF2B5EF4-FFF2-40B4-BE49-F238E27FC236}">
                  <a16:creationId xmlns:a16="http://schemas.microsoft.com/office/drawing/2014/main" id="{691C2C39-D960-D91F-20E2-071821AAFD66}"/>
                </a:ext>
              </a:extLst>
            </p:cNvPr>
            <p:cNvSpPr/>
            <p:nvPr/>
          </p:nvSpPr>
          <p:spPr>
            <a:xfrm>
              <a:off x="7362186" y="5726770"/>
              <a:ext cx="138791" cy="106875"/>
            </a:xfrm>
            <a:custGeom>
              <a:avLst/>
              <a:gdLst>
                <a:gd name="connsiteX0" fmla="*/ 49421 w 138791"/>
                <a:gd name="connsiteY0" fmla="*/ 11105 h 106875"/>
                <a:gd name="connsiteX1" fmla="*/ 120436 w 138791"/>
                <a:gd name="connsiteY1" fmla="*/ 21436 h 106875"/>
                <a:gd name="connsiteX2" fmla="*/ 118773 w 138791"/>
                <a:gd name="connsiteY2" fmla="*/ 80516 h 106875"/>
                <a:gd name="connsiteX3" fmla="*/ 5898 w 138791"/>
                <a:gd name="connsiteY3" fmla="*/ 98210 h 106875"/>
                <a:gd name="connsiteX4" fmla="*/ 49421 w 138791"/>
                <a:gd name="connsiteY4" fmla="*/ 11105 h 10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791" h="106875">
                  <a:moveTo>
                    <a:pt x="49421" y="11105"/>
                  </a:moveTo>
                  <a:cubicBezTo>
                    <a:pt x="81069" y="-10093"/>
                    <a:pt x="101316" y="2257"/>
                    <a:pt x="120436" y="21436"/>
                  </a:cubicBezTo>
                  <a:cubicBezTo>
                    <a:pt x="139614" y="40615"/>
                    <a:pt x="150361" y="59318"/>
                    <a:pt x="118773" y="80516"/>
                  </a:cubicBezTo>
                  <a:cubicBezTo>
                    <a:pt x="87125" y="101713"/>
                    <a:pt x="25076" y="117388"/>
                    <a:pt x="5898" y="98210"/>
                  </a:cubicBezTo>
                  <a:cubicBezTo>
                    <a:pt x="-13281" y="79031"/>
                    <a:pt x="17773" y="32302"/>
                    <a:pt x="49421" y="1110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9" name="Freeform: Shape 8308">
              <a:extLst>
                <a:ext uri="{FF2B5EF4-FFF2-40B4-BE49-F238E27FC236}">
                  <a16:creationId xmlns:a16="http://schemas.microsoft.com/office/drawing/2014/main" id="{A3E8CCEF-0234-90B6-269B-FF1B9E596C08}"/>
                </a:ext>
              </a:extLst>
            </p:cNvPr>
            <p:cNvSpPr/>
            <p:nvPr/>
          </p:nvSpPr>
          <p:spPr>
            <a:xfrm>
              <a:off x="7256556" y="5734682"/>
              <a:ext cx="134757" cy="97200"/>
            </a:xfrm>
            <a:custGeom>
              <a:avLst/>
              <a:gdLst>
                <a:gd name="connsiteX0" fmla="*/ 23116 w 134757"/>
                <a:gd name="connsiteY0" fmla="*/ 70644 h 97200"/>
                <a:gd name="connsiteX1" fmla="*/ 12725 w 134757"/>
                <a:gd name="connsiteY1" fmla="*/ 17798 h 97200"/>
                <a:gd name="connsiteX2" fmla="*/ 77565 w 134757"/>
                <a:gd name="connsiteY2" fmla="*/ 11030 h 97200"/>
                <a:gd name="connsiteX3" fmla="*/ 131241 w 134757"/>
                <a:gd name="connsiteY3" fmla="*/ 90416 h 97200"/>
                <a:gd name="connsiteX4" fmla="*/ 23116 w 134757"/>
                <a:gd name="connsiteY4" fmla="*/ 70644 h 9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57" h="97200">
                  <a:moveTo>
                    <a:pt x="23116" y="70644"/>
                  </a:moveTo>
                  <a:cubicBezTo>
                    <a:pt x="-9600" y="50574"/>
                    <a:pt x="-2297" y="34246"/>
                    <a:pt x="12725" y="17798"/>
                  </a:cubicBezTo>
                  <a:cubicBezTo>
                    <a:pt x="27748" y="1351"/>
                    <a:pt x="44848" y="-9040"/>
                    <a:pt x="77565" y="11030"/>
                  </a:cubicBezTo>
                  <a:cubicBezTo>
                    <a:pt x="110281" y="31099"/>
                    <a:pt x="146264" y="73909"/>
                    <a:pt x="131241" y="90416"/>
                  </a:cubicBezTo>
                  <a:cubicBezTo>
                    <a:pt x="116219" y="106863"/>
                    <a:pt x="55833" y="90713"/>
                    <a:pt x="23116" y="7064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0" name="Freeform: Shape 8309">
              <a:extLst>
                <a:ext uri="{FF2B5EF4-FFF2-40B4-BE49-F238E27FC236}">
                  <a16:creationId xmlns:a16="http://schemas.microsoft.com/office/drawing/2014/main" id="{88D92E7C-95FD-46CE-A23B-ED51443473EB}"/>
                </a:ext>
              </a:extLst>
            </p:cNvPr>
            <p:cNvSpPr/>
            <p:nvPr/>
          </p:nvSpPr>
          <p:spPr>
            <a:xfrm>
              <a:off x="7304531" y="5765224"/>
              <a:ext cx="64068" cy="59484"/>
            </a:xfrm>
            <a:custGeom>
              <a:avLst/>
              <a:gdLst>
                <a:gd name="connsiteX0" fmla="*/ 6433 w 64068"/>
                <a:gd name="connsiteY0" fmla="*/ 34878 h 59484"/>
                <a:gd name="connsiteX1" fmla="*/ 13321 w 64068"/>
                <a:gd name="connsiteY1" fmla="*/ 5961 h 59484"/>
                <a:gd name="connsiteX2" fmla="*/ 48947 w 64068"/>
                <a:gd name="connsiteY2" fmla="*/ 9939 h 59484"/>
                <a:gd name="connsiteX3" fmla="*/ 58566 w 64068"/>
                <a:gd name="connsiteY3" fmla="*/ 57797 h 59484"/>
                <a:gd name="connsiteX4" fmla="*/ 6373 w 64068"/>
                <a:gd name="connsiteY4" fmla="*/ 34878 h 5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68" h="59484">
                  <a:moveTo>
                    <a:pt x="6433" y="34878"/>
                  </a:moveTo>
                  <a:cubicBezTo>
                    <a:pt x="-6096" y="20568"/>
                    <a:pt x="1564" y="12849"/>
                    <a:pt x="13321" y="5961"/>
                  </a:cubicBezTo>
                  <a:cubicBezTo>
                    <a:pt x="25077" y="-926"/>
                    <a:pt x="36477" y="-4370"/>
                    <a:pt x="48947" y="9939"/>
                  </a:cubicBezTo>
                  <a:cubicBezTo>
                    <a:pt x="61415" y="24249"/>
                    <a:pt x="70322" y="50909"/>
                    <a:pt x="58566" y="57797"/>
                  </a:cubicBezTo>
                  <a:cubicBezTo>
                    <a:pt x="46809" y="64685"/>
                    <a:pt x="18902" y="49187"/>
                    <a:pt x="6373" y="34878"/>
                  </a:cubicBez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1" name="Freeform: Shape 8310">
              <a:extLst>
                <a:ext uri="{FF2B5EF4-FFF2-40B4-BE49-F238E27FC236}">
                  <a16:creationId xmlns:a16="http://schemas.microsoft.com/office/drawing/2014/main" id="{6EC77269-721F-CDDA-4F0A-8C38BF7E7922}"/>
                </a:ext>
              </a:extLst>
            </p:cNvPr>
            <p:cNvSpPr/>
            <p:nvPr/>
          </p:nvSpPr>
          <p:spPr>
            <a:xfrm>
              <a:off x="7368638" y="5766686"/>
              <a:ext cx="105011" cy="56610"/>
            </a:xfrm>
            <a:custGeom>
              <a:avLst/>
              <a:gdLst>
                <a:gd name="connsiteX0" fmla="*/ 59000 w 105011"/>
                <a:gd name="connsiteY0" fmla="*/ 3489 h 56610"/>
                <a:gd name="connsiteX1" fmla="*/ 101751 w 105011"/>
                <a:gd name="connsiteY1" fmla="*/ 16315 h 56610"/>
                <a:gd name="connsiteX2" fmla="*/ 80316 w 105011"/>
                <a:gd name="connsiteY2" fmla="*/ 49209 h 56610"/>
                <a:gd name="connsiteX3" fmla="*/ 633 w 105011"/>
                <a:gd name="connsiteY3" fmla="*/ 47962 h 56610"/>
                <a:gd name="connsiteX4" fmla="*/ 58941 w 105011"/>
                <a:gd name="connsiteY4" fmla="*/ 3489 h 56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011" h="56610">
                  <a:moveTo>
                    <a:pt x="59000" y="3489"/>
                  </a:moveTo>
                  <a:cubicBezTo>
                    <a:pt x="86907" y="-5239"/>
                    <a:pt x="95873" y="3667"/>
                    <a:pt x="101751" y="16315"/>
                  </a:cubicBezTo>
                  <a:cubicBezTo>
                    <a:pt x="107630" y="28962"/>
                    <a:pt x="108223" y="40481"/>
                    <a:pt x="80316" y="49209"/>
                  </a:cubicBezTo>
                  <a:cubicBezTo>
                    <a:pt x="52409" y="57938"/>
                    <a:pt x="6571" y="60610"/>
                    <a:pt x="633" y="47962"/>
                  </a:cubicBezTo>
                  <a:cubicBezTo>
                    <a:pt x="-5245" y="35315"/>
                    <a:pt x="31034" y="12218"/>
                    <a:pt x="58941" y="3489"/>
                  </a:cubicBez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2" name="Freeform: Shape 8311">
              <a:extLst>
                <a:ext uri="{FF2B5EF4-FFF2-40B4-BE49-F238E27FC236}">
                  <a16:creationId xmlns:a16="http://schemas.microsoft.com/office/drawing/2014/main" id="{422649F1-1C06-6527-5B20-EA07B90F2D62}"/>
                </a:ext>
              </a:extLst>
            </p:cNvPr>
            <p:cNvSpPr/>
            <p:nvPr/>
          </p:nvSpPr>
          <p:spPr>
            <a:xfrm>
              <a:off x="7353536" y="5789280"/>
              <a:ext cx="43463" cy="35625"/>
            </a:xfrm>
            <a:custGeom>
              <a:avLst/>
              <a:gdLst>
                <a:gd name="connsiteX0" fmla="*/ 43464 w 43463"/>
                <a:gd name="connsiteY0" fmla="*/ 17813 h 35625"/>
                <a:gd name="connsiteX1" fmla="*/ 21732 w 43463"/>
                <a:gd name="connsiteY1" fmla="*/ 35626 h 35625"/>
                <a:gd name="connsiteX2" fmla="*/ 0 w 43463"/>
                <a:gd name="connsiteY2" fmla="*/ 17813 h 35625"/>
                <a:gd name="connsiteX3" fmla="*/ 21732 w 43463"/>
                <a:gd name="connsiteY3" fmla="*/ 0 h 35625"/>
                <a:gd name="connsiteX4" fmla="*/ 43464 w 43463"/>
                <a:gd name="connsiteY4" fmla="*/ 17813 h 3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463" h="35625">
                  <a:moveTo>
                    <a:pt x="43464" y="17813"/>
                  </a:moveTo>
                  <a:cubicBezTo>
                    <a:pt x="43464" y="27651"/>
                    <a:pt x="33734" y="35626"/>
                    <a:pt x="21732" y="35626"/>
                  </a:cubicBezTo>
                  <a:cubicBezTo>
                    <a:pt x="9730" y="35626"/>
                    <a:pt x="0" y="27651"/>
                    <a:pt x="0" y="17813"/>
                  </a:cubicBezTo>
                  <a:cubicBezTo>
                    <a:pt x="0" y="7975"/>
                    <a:pt x="9730" y="0"/>
                    <a:pt x="21732" y="0"/>
                  </a:cubicBezTo>
                  <a:cubicBezTo>
                    <a:pt x="33734" y="0"/>
                    <a:pt x="43464" y="7975"/>
                    <a:pt x="43464" y="17813"/>
                  </a:cubicBezTo>
                  <a:close/>
                </a:path>
              </a:pathLst>
            </a:custGeom>
            <a:solidFill>
              <a:srgbClr val="F39DA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3" name="Freeform: Shape 8312">
              <a:extLst>
                <a:ext uri="{FF2B5EF4-FFF2-40B4-BE49-F238E27FC236}">
                  <a16:creationId xmlns:a16="http://schemas.microsoft.com/office/drawing/2014/main" id="{7403C95C-84EE-D774-B6F1-B79EFA73C4DB}"/>
                </a:ext>
              </a:extLst>
            </p:cNvPr>
            <p:cNvSpPr/>
            <p:nvPr/>
          </p:nvSpPr>
          <p:spPr>
            <a:xfrm>
              <a:off x="7229617" y="5821714"/>
              <a:ext cx="288332" cy="65789"/>
            </a:xfrm>
            <a:custGeom>
              <a:avLst/>
              <a:gdLst>
                <a:gd name="connsiteX0" fmla="*/ 25770 w 288332"/>
                <a:gd name="connsiteY0" fmla="*/ 0 h 65789"/>
                <a:gd name="connsiteX1" fmla="*/ 262504 w 288332"/>
                <a:gd name="connsiteY1" fmla="*/ 0 h 65789"/>
                <a:gd name="connsiteX2" fmla="*/ 288333 w 288332"/>
                <a:gd name="connsiteY2" fmla="*/ 25829 h 65789"/>
                <a:gd name="connsiteX3" fmla="*/ 288333 w 288332"/>
                <a:gd name="connsiteY3" fmla="*/ 65789 h 65789"/>
                <a:gd name="connsiteX4" fmla="*/ 0 w 288332"/>
                <a:gd name="connsiteY4" fmla="*/ 65789 h 65789"/>
                <a:gd name="connsiteX5" fmla="*/ 0 w 288332"/>
                <a:gd name="connsiteY5" fmla="*/ 25829 h 65789"/>
                <a:gd name="connsiteX6" fmla="*/ 25829 w 288332"/>
                <a:gd name="connsiteY6" fmla="*/ 0 h 65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332" h="65789">
                  <a:moveTo>
                    <a:pt x="25770" y="0"/>
                  </a:moveTo>
                  <a:lnTo>
                    <a:pt x="262504" y="0"/>
                  </a:lnTo>
                  <a:cubicBezTo>
                    <a:pt x="276755" y="0"/>
                    <a:pt x="288333" y="11579"/>
                    <a:pt x="288333" y="25829"/>
                  </a:cubicBezTo>
                  <a:lnTo>
                    <a:pt x="288333" y="65789"/>
                  </a:lnTo>
                  <a:lnTo>
                    <a:pt x="0" y="65789"/>
                  </a:lnTo>
                  <a:lnTo>
                    <a:pt x="0" y="25829"/>
                  </a:lnTo>
                  <a:cubicBezTo>
                    <a:pt x="0" y="11579"/>
                    <a:pt x="11579" y="0"/>
                    <a:pt x="25829" y="0"/>
                  </a:cubicBez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4" name="Freeform: Shape 8313">
              <a:extLst>
                <a:ext uri="{FF2B5EF4-FFF2-40B4-BE49-F238E27FC236}">
                  <a16:creationId xmlns:a16="http://schemas.microsoft.com/office/drawing/2014/main" id="{020F3BE1-C71F-951D-A8C0-A7A6377678FA}"/>
                </a:ext>
              </a:extLst>
            </p:cNvPr>
            <p:cNvSpPr/>
            <p:nvPr/>
          </p:nvSpPr>
          <p:spPr>
            <a:xfrm>
              <a:off x="7375209" y="5815361"/>
              <a:ext cx="91914" cy="194280"/>
            </a:xfrm>
            <a:custGeom>
              <a:avLst/>
              <a:gdLst>
                <a:gd name="connsiteX0" fmla="*/ 0 w 91914"/>
                <a:gd name="connsiteY0" fmla="*/ 7006 h 194280"/>
                <a:gd name="connsiteX1" fmla="*/ 58427 w 91914"/>
                <a:gd name="connsiteY1" fmla="*/ 194280 h 194280"/>
                <a:gd name="connsiteX2" fmla="*/ 63889 w 91914"/>
                <a:gd name="connsiteY2" fmla="*/ 154676 h 194280"/>
                <a:gd name="connsiteX3" fmla="*/ 91915 w 91914"/>
                <a:gd name="connsiteY3" fmla="*/ 187274 h 194280"/>
                <a:gd name="connsiteX4" fmla="*/ 33489 w 91914"/>
                <a:gd name="connsiteY4" fmla="*/ 0 h 194280"/>
                <a:gd name="connsiteX5" fmla="*/ 0 w 91914"/>
                <a:gd name="connsiteY5" fmla="*/ 7006 h 19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14" h="194280">
                  <a:moveTo>
                    <a:pt x="0" y="7006"/>
                  </a:moveTo>
                  <a:lnTo>
                    <a:pt x="58427" y="194280"/>
                  </a:lnTo>
                  <a:lnTo>
                    <a:pt x="63889" y="154676"/>
                  </a:lnTo>
                  <a:lnTo>
                    <a:pt x="91915" y="187274"/>
                  </a:lnTo>
                  <a:lnTo>
                    <a:pt x="33489" y="0"/>
                  </a:lnTo>
                  <a:lnTo>
                    <a:pt x="0" y="7006"/>
                  </a:ln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5" name="Freeform: Shape 8314">
              <a:extLst>
                <a:ext uri="{FF2B5EF4-FFF2-40B4-BE49-F238E27FC236}">
                  <a16:creationId xmlns:a16="http://schemas.microsoft.com/office/drawing/2014/main" id="{3F8628BB-09F5-4D61-1D4C-CD4F5E40E216}"/>
                </a:ext>
              </a:extLst>
            </p:cNvPr>
            <p:cNvSpPr/>
            <p:nvPr/>
          </p:nvSpPr>
          <p:spPr>
            <a:xfrm>
              <a:off x="7255506" y="5815005"/>
              <a:ext cx="136863" cy="99040"/>
            </a:xfrm>
            <a:custGeom>
              <a:avLst/>
              <a:gdLst>
                <a:gd name="connsiteX0" fmla="*/ 114953 w 136863"/>
                <a:gd name="connsiteY0" fmla="*/ 0 h 99040"/>
                <a:gd name="connsiteX1" fmla="*/ 0 w 136863"/>
                <a:gd name="connsiteY1" fmla="*/ 77130 h 99040"/>
                <a:gd name="connsiteX2" fmla="*/ 33132 w 136863"/>
                <a:gd name="connsiteY2" fmla="*/ 73211 h 99040"/>
                <a:gd name="connsiteX3" fmla="*/ 21910 w 136863"/>
                <a:gd name="connsiteY3" fmla="*/ 99040 h 99040"/>
                <a:gd name="connsiteX4" fmla="*/ 136863 w 136863"/>
                <a:gd name="connsiteY4" fmla="*/ 21910 h 99040"/>
                <a:gd name="connsiteX5" fmla="*/ 114953 w 136863"/>
                <a:gd name="connsiteY5" fmla="*/ 0 h 9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863" h="99040">
                  <a:moveTo>
                    <a:pt x="114953" y="0"/>
                  </a:moveTo>
                  <a:lnTo>
                    <a:pt x="0" y="77130"/>
                  </a:lnTo>
                  <a:lnTo>
                    <a:pt x="33132" y="73211"/>
                  </a:lnTo>
                  <a:lnTo>
                    <a:pt x="21910" y="99040"/>
                  </a:lnTo>
                  <a:lnTo>
                    <a:pt x="136863" y="21910"/>
                  </a:lnTo>
                  <a:lnTo>
                    <a:pt x="114953" y="0"/>
                  </a:ln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6" name="Freeform: Shape 8315">
              <a:extLst>
                <a:ext uri="{FF2B5EF4-FFF2-40B4-BE49-F238E27FC236}">
                  <a16:creationId xmlns:a16="http://schemas.microsoft.com/office/drawing/2014/main" id="{41BCABE6-3180-C095-49F3-CD06189C1E80}"/>
                </a:ext>
              </a:extLst>
            </p:cNvPr>
            <p:cNvSpPr/>
            <p:nvPr/>
          </p:nvSpPr>
          <p:spPr>
            <a:xfrm>
              <a:off x="7343967" y="5790828"/>
              <a:ext cx="63592" cy="26660"/>
            </a:xfrm>
            <a:custGeom>
              <a:avLst/>
              <a:gdLst>
                <a:gd name="connsiteX0" fmla="*/ 31766 w 63592"/>
                <a:gd name="connsiteY0" fmla="*/ 0 h 26660"/>
                <a:gd name="connsiteX1" fmla="*/ 0 w 63592"/>
                <a:gd name="connsiteY1" fmla="*/ 26660 h 26660"/>
                <a:gd name="connsiteX2" fmla="*/ 63592 w 63592"/>
                <a:gd name="connsiteY2" fmla="*/ 26660 h 26660"/>
                <a:gd name="connsiteX3" fmla="*/ 31766 w 63592"/>
                <a:gd name="connsiteY3" fmla="*/ 0 h 2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92" h="26660">
                  <a:moveTo>
                    <a:pt x="31766" y="0"/>
                  </a:moveTo>
                  <a:cubicBezTo>
                    <a:pt x="14191" y="0"/>
                    <a:pt x="0" y="11935"/>
                    <a:pt x="0" y="26660"/>
                  </a:cubicBezTo>
                  <a:lnTo>
                    <a:pt x="63592" y="26660"/>
                  </a:lnTo>
                  <a:cubicBezTo>
                    <a:pt x="63592" y="11935"/>
                    <a:pt x="49342" y="0"/>
                    <a:pt x="31766" y="0"/>
                  </a:cubicBezTo>
                  <a:close/>
                </a:path>
              </a:pathLst>
            </a:custGeom>
            <a:solidFill>
              <a:schemeClr val="accent2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7" name="Freeform: Shape 8316">
              <a:extLst>
                <a:ext uri="{FF2B5EF4-FFF2-40B4-BE49-F238E27FC236}">
                  <a16:creationId xmlns:a16="http://schemas.microsoft.com/office/drawing/2014/main" id="{1658F349-F699-5066-65AF-7BAAFDAEBF64}"/>
                </a:ext>
              </a:extLst>
            </p:cNvPr>
            <p:cNvSpPr/>
            <p:nvPr/>
          </p:nvSpPr>
          <p:spPr>
            <a:xfrm>
              <a:off x="7107005" y="5821699"/>
              <a:ext cx="116081" cy="104621"/>
            </a:xfrm>
            <a:custGeom>
              <a:avLst/>
              <a:gdLst>
                <a:gd name="connsiteX0" fmla="*/ 0 w 116081"/>
                <a:gd name="connsiteY0" fmla="*/ 0 h 104621"/>
                <a:gd name="connsiteX1" fmla="*/ 116081 w 116081"/>
                <a:gd name="connsiteY1" fmla="*/ 0 h 104621"/>
                <a:gd name="connsiteX2" fmla="*/ 116081 w 116081"/>
                <a:gd name="connsiteY2" fmla="*/ 104621 h 104621"/>
                <a:gd name="connsiteX3" fmla="*/ 0 w 116081"/>
                <a:gd name="connsiteY3" fmla="*/ 104621 h 104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1" h="104621">
                  <a:moveTo>
                    <a:pt x="0" y="0"/>
                  </a:moveTo>
                  <a:lnTo>
                    <a:pt x="116081" y="0"/>
                  </a:lnTo>
                  <a:lnTo>
                    <a:pt x="116081" y="104621"/>
                  </a:lnTo>
                  <a:lnTo>
                    <a:pt x="0" y="10462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8" name="Freeform: Shape 8317">
              <a:extLst>
                <a:ext uri="{FF2B5EF4-FFF2-40B4-BE49-F238E27FC236}">
                  <a16:creationId xmlns:a16="http://schemas.microsoft.com/office/drawing/2014/main" id="{5C60037D-4EF0-8589-77C6-79250FFE39D0}"/>
                </a:ext>
              </a:extLst>
            </p:cNvPr>
            <p:cNvSpPr/>
            <p:nvPr/>
          </p:nvSpPr>
          <p:spPr>
            <a:xfrm>
              <a:off x="7107005" y="5834703"/>
              <a:ext cx="116081" cy="3978"/>
            </a:xfrm>
            <a:custGeom>
              <a:avLst/>
              <a:gdLst>
                <a:gd name="connsiteX0" fmla="*/ 0 w 116081"/>
                <a:gd name="connsiteY0" fmla="*/ 0 h 3978"/>
                <a:gd name="connsiteX1" fmla="*/ 116081 w 116081"/>
                <a:gd name="connsiteY1" fmla="*/ 0 h 3978"/>
                <a:gd name="connsiteX2" fmla="*/ 116081 w 116081"/>
                <a:gd name="connsiteY2" fmla="*/ 3978 h 3978"/>
                <a:gd name="connsiteX3" fmla="*/ 0 w 116081"/>
                <a:gd name="connsiteY3" fmla="*/ 3978 h 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1" h="3978">
                  <a:moveTo>
                    <a:pt x="0" y="0"/>
                  </a:moveTo>
                  <a:lnTo>
                    <a:pt x="116081" y="0"/>
                  </a:lnTo>
                  <a:lnTo>
                    <a:pt x="116081" y="3978"/>
                  </a:lnTo>
                  <a:lnTo>
                    <a:pt x="0" y="3978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9" name="Freeform: Shape 8318">
              <a:extLst>
                <a:ext uri="{FF2B5EF4-FFF2-40B4-BE49-F238E27FC236}">
                  <a16:creationId xmlns:a16="http://schemas.microsoft.com/office/drawing/2014/main" id="{8E329088-6C5B-43E2-4C8C-F556C83F0621}"/>
                </a:ext>
              </a:extLst>
            </p:cNvPr>
            <p:cNvSpPr/>
            <p:nvPr/>
          </p:nvSpPr>
          <p:spPr>
            <a:xfrm>
              <a:off x="7155872" y="5820156"/>
              <a:ext cx="14725" cy="107590"/>
            </a:xfrm>
            <a:custGeom>
              <a:avLst/>
              <a:gdLst>
                <a:gd name="connsiteX0" fmla="*/ 0 w 14725"/>
                <a:gd name="connsiteY0" fmla="*/ 0 h 107590"/>
                <a:gd name="connsiteX1" fmla="*/ 14725 w 14725"/>
                <a:gd name="connsiteY1" fmla="*/ 0 h 107590"/>
                <a:gd name="connsiteX2" fmla="*/ 14725 w 14725"/>
                <a:gd name="connsiteY2" fmla="*/ 107591 h 107590"/>
                <a:gd name="connsiteX3" fmla="*/ 0 w 14725"/>
                <a:gd name="connsiteY3" fmla="*/ 107591 h 1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5" h="107590">
                  <a:moveTo>
                    <a:pt x="0" y="0"/>
                  </a:moveTo>
                  <a:lnTo>
                    <a:pt x="14725" y="0"/>
                  </a:lnTo>
                  <a:lnTo>
                    <a:pt x="14725" y="107591"/>
                  </a:lnTo>
                  <a:lnTo>
                    <a:pt x="0" y="107591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0" name="Graphic 4">
              <a:extLst>
                <a:ext uri="{FF2B5EF4-FFF2-40B4-BE49-F238E27FC236}">
                  <a16:creationId xmlns:a16="http://schemas.microsoft.com/office/drawing/2014/main" id="{BC0F22AD-EB7E-957E-D2C7-3DE4CA624FE8}"/>
                </a:ext>
              </a:extLst>
            </p:cNvPr>
            <p:cNvGrpSpPr/>
            <p:nvPr/>
          </p:nvGrpSpPr>
          <p:grpSpPr>
            <a:xfrm>
              <a:off x="7093698" y="5789883"/>
              <a:ext cx="122262" cy="77773"/>
              <a:chOff x="7093698" y="5789883"/>
              <a:chExt cx="122262" cy="77773"/>
            </a:xfrm>
            <a:solidFill>
              <a:schemeClr val="accent4"/>
            </a:solidFill>
          </p:grpSpPr>
          <p:sp>
            <p:nvSpPr>
              <p:cNvPr id="8747" name="Freeform: Shape 8746">
                <a:extLst>
                  <a:ext uri="{FF2B5EF4-FFF2-40B4-BE49-F238E27FC236}">
                    <a16:creationId xmlns:a16="http://schemas.microsoft.com/office/drawing/2014/main" id="{22A7ADF5-FB1D-BCEB-2B62-746C3D845750}"/>
                  </a:ext>
                </a:extLst>
              </p:cNvPr>
              <p:cNvSpPr/>
              <p:nvPr/>
            </p:nvSpPr>
            <p:spPr>
              <a:xfrm>
                <a:off x="7156525" y="5789883"/>
                <a:ext cx="59430" cy="34250"/>
              </a:xfrm>
              <a:custGeom>
                <a:avLst/>
                <a:gdLst>
                  <a:gd name="connsiteX0" fmla="*/ 0 w 59430"/>
                  <a:gd name="connsiteY0" fmla="*/ 34251 h 34250"/>
                  <a:gd name="connsiteX1" fmla="*/ 13122 w 59430"/>
                  <a:gd name="connsiteY1" fmla="*/ 7056 h 34250"/>
                  <a:gd name="connsiteX2" fmla="*/ 34142 w 59430"/>
                  <a:gd name="connsiteY2" fmla="*/ 1118 h 34250"/>
                  <a:gd name="connsiteX3" fmla="*/ 56942 w 59430"/>
                  <a:gd name="connsiteY3" fmla="*/ 12637 h 34250"/>
                  <a:gd name="connsiteX4" fmla="*/ 48036 w 59430"/>
                  <a:gd name="connsiteY4" fmla="*/ 24394 h 34250"/>
                  <a:gd name="connsiteX5" fmla="*/ 0 w 59430"/>
                  <a:gd name="connsiteY5" fmla="*/ 34251 h 34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430" h="34250">
                    <a:moveTo>
                      <a:pt x="0" y="34251"/>
                    </a:moveTo>
                    <a:lnTo>
                      <a:pt x="13122" y="7056"/>
                    </a:lnTo>
                    <a:cubicBezTo>
                      <a:pt x="15794" y="1593"/>
                      <a:pt x="28144" y="-1910"/>
                      <a:pt x="34142" y="1118"/>
                    </a:cubicBezTo>
                    <a:lnTo>
                      <a:pt x="56942" y="12637"/>
                    </a:lnTo>
                    <a:cubicBezTo>
                      <a:pt x="62821" y="15606"/>
                      <a:pt x="57655" y="22375"/>
                      <a:pt x="48036" y="24394"/>
                    </a:cubicBezTo>
                    <a:lnTo>
                      <a:pt x="0" y="3425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8" name="Freeform: Shape 8747">
                <a:extLst>
                  <a:ext uri="{FF2B5EF4-FFF2-40B4-BE49-F238E27FC236}">
                    <a16:creationId xmlns:a16="http://schemas.microsoft.com/office/drawing/2014/main" id="{A0CF7DC5-5961-8B51-BC13-DD93B3F28EA8}"/>
                  </a:ext>
                </a:extLst>
              </p:cNvPr>
              <p:cNvSpPr/>
              <p:nvPr/>
            </p:nvSpPr>
            <p:spPr>
              <a:xfrm>
                <a:off x="7093698" y="5797782"/>
                <a:ext cx="69536" cy="28974"/>
              </a:xfrm>
              <a:custGeom>
                <a:avLst/>
                <a:gdLst>
                  <a:gd name="connsiteX0" fmla="*/ 69536 w 69536"/>
                  <a:gd name="connsiteY0" fmla="*/ 27598 h 28974"/>
                  <a:gd name="connsiteX1" fmla="*/ 16750 w 69536"/>
                  <a:gd name="connsiteY1" fmla="*/ 28964 h 28974"/>
                  <a:gd name="connsiteX2" fmla="*/ 1016 w 69536"/>
                  <a:gd name="connsiteY2" fmla="*/ 19167 h 28974"/>
                  <a:gd name="connsiteX3" fmla="*/ 16810 w 69536"/>
                  <a:gd name="connsiteY3" fmla="*/ 2779 h 28974"/>
                  <a:gd name="connsiteX4" fmla="*/ 40323 w 69536"/>
                  <a:gd name="connsiteY4" fmla="*/ 4026 h 28974"/>
                  <a:gd name="connsiteX5" fmla="*/ 69477 w 69536"/>
                  <a:gd name="connsiteY5" fmla="*/ 27657 h 28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536" h="28974">
                    <a:moveTo>
                      <a:pt x="69536" y="27598"/>
                    </a:moveTo>
                    <a:lnTo>
                      <a:pt x="16750" y="28964"/>
                    </a:lnTo>
                    <a:cubicBezTo>
                      <a:pt x="6122" y="29261"/>
                      <a:pt x="-3141" y="23442"/>
                      <a:pt x="1016" y="19167"/>
                    </a:cubicBezTo>
                    <a:lnTo>
                      <a:pt x="16810" y="2779"/>
                    </a:lnTo>
                    <a:cubicBezTo>
                      <a:pt x="20907" y="-1437"/>
                      <a:pt x="34504" y="-724"/>
                      <a:pt x="40323" y="4026"/>
                    </a:cubicBezTo>
                    <a:lnTo>
                      <a:pt x="69477" y="2765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9" name="Freeform: Shape 8748">
                <a:extLst>
                  <a:ext uri="{FF2B5EF4-FFF2-40B4-BE49-F238E27FC236}">
                    <a16:creationId xmlns:a16="http://schemas.microsoft.com/office/drawing/2014/main" id="{AEF021E0-4237-7ABD-C31F-AFAA146299E5}"/>
                  </a:ext>
                </a:extLst>
              </p:cNvPr>
              <p:cNvSpPr/>
              <p:nvPr/>
            </p:nvSpPr>
            <p:spPr>
              <a:xfrm>
                <a:off x="7150053" y="5817424"/>
                <a:ext cx="65907" cy="32004"/>
              </a:xfrm>
              <a:custGeom>
                <a:avLst/>
                <a:gdLst>
                  <a:gd name="connsiteX0" fmla="*/ 0 w 65907"/>
                  <a:gd name="connsiteY0" fmla="*/ 1781 h 32004"/>
                  <a:gd name="connsiteX1" fmla="*/ 52904 w 65907"/>
                  <a:gd name="connsiteY1" fmla="*/ 32004 h 32004"/>
                  <a:gd name="connsiteX2" fmla="*/ 49223 w 65907"/>
                  <a:gd name="connsiteY2" fmla="*/ 25295 h 32004"/>
                  <a:gd name="connsiteX3" fmla="*/ 65908 w 65907"/>
                  <a:gd name="connsiteY3" fmla="*/ 30223 h 32004"/>
                  <a:gd name="connsiteX4" fmla="*/ 13003 w 65907"/>
                  <a:gd name="connsiteY4" fmla="*/ 0 h 32004"/>
                  <a:gd name="connsiteX5" fmla="*/ 0 w 65907"/>
                  <a:gd name="connsiteY5" fmla="*/ 1781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907" h="32004">
                    <a:moveTo>
                      <a:pt x="0" y="1781"/>
                    </a:moveTo>
                    <a:lnTo>
                      <a:pt x="52904" y="32004"/>
                    </a:lnTo>
                    <a:lnTo>
                      <a:pt x="49223" y="25295"/>
                    </a:lnTo>
                    <a:lnTo>
                      <a:pt x="65908" y="30223"/>
                    </a:lnTo>
                    <a:lnTo>
                      <a:pt x="13003" y="0"/>
                    </a:lnTo>
                    <a:lnTo>
                      <a:pt x="0" y="178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0" name="Freeform: Shape 8749">
                <a:extLst>
                  <a:ext uri="{FF2B5EF4-FFF2-40B4-BE49-F238E27FC236}">
                    <a16:creationId xmlns:a16="http://schemas.microsoft.com/office/drawing/2014/main" id="{0B357F74-4B61-5C39-3A0E-EA8B22537ED2}"/>
                  </a:ext>
                </a:extLst>
              </p:cNvPr>
              <p:cNvSpPr/>
              <p:nvPr/>
            </p:nvSpPr>
            <p:spPr>
              <a:xfrm>
                <a:off x="7128499" y="5824253"/>
                <a:ext cx="29450" cy="43404"/>
              </a:xfrm>
              <a:custGeom>
                <a:avLst/>
                <a:gdLst>
                  <a:gd name="connsiteX0" fmla="*/ 15022 w 29450"/>
                  <a:gd name="connsiteY0" fmla="*/ 0 h 43404"/>
                  <a:gd name="connsiteX1" fmla="*/ 0 w 29450"/>
                  <a:gd name="connsiteY1" fmla="*/ 42989 h 43404"/>
                  <a:gd name="connsiteX2" fmla="*/ 10094 w 29450"/>
                  <a:gd name="connsiteY2" fmla="*/ 34913 h 43404"/>
                  <a:gd name="connsiteX3" fmla="*/ 14428 w 29450"/>
                  <a:gd name="connsiteY3" fmla="*/ 43404 h 43404"/>
                  <a:gd name="connsiteX4" fmla="*/ 29451 w 29450"/>
                  <a:gd name="connsiteY4" fmla="*/ 415 h 43404"/>
                  <a:gd name="connsiteX5" fmla="*/ 15022 w 29450"/>
                  <a:gd name="connsiteY5" fmla="*/ 0 h 4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450" h="43404">
                    <a:moveTo>
                      <a:pt x="15022" y="0"/>
                    </a:moveTo>
                    <a:lnTo>
                      <a:pt x="0" y="42989"/>
                    </a:lnTo>
                    <a:lnTo>
                      <a:pt x="10094" y="34913"/>
                    </a:lnTo>
                    <a:lnTo>
                      <a:pt x="14428" y="43404"/>
                    </a:lnTo>
                    <a:lnTo>
                      <a:pt x="29451" y="415"/>
                    </a:lnTo>
                    <a:lnTo>
                      <a:pt x="1502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21" name="Freeform: Shape 8320">
              <a:extLst>
                <a:ext uri="{FF2B5EF4-FFF2-40B4-BE49-F238E27FC236}">
                  <a16:creationId xmlns:a16="http://schemas.microsoft.com/office/drawing/2014/main" id="{00F764CB-4E02-3EDB-7704-CBA34842C253}"/>
                </a:ext>
              </a:extLst>
            </p:cNvPr>
            <p:cNvSpPr/>
            <p:nvPr/>
          </p:nvSpPr>
          <p:spPr>
            <a:xfrm rot="10800000">
              <a:off x="6945916" y="5857682"/>
              <a:ext cx="76298" cy="68758"/>
            </a:xfrm>
            <a:custGeom>
              <a:avLst/>
              <a:gdLst>
                <a:gd name="connsiteX0" fmla="*/ 0 w 76298"/>
                <a:gd name="connsiteY0" fmla="*/ 0 h 68758"/>
                <a:gd name="connsiteX1" fmla="*/ 76299 w 76298"/>
                <a:gd name="connsiteY1" fmla="*/ 0 h 68758"/>
                <a:gd name="connsiteX2" fmla="*/ 76299 w 76298"/>
                <a:gd name="connsiteY2" fmla="*/ 68758 h 68758"/>
                <a:gd name="connsiteX3" fmla="*/ 0 w 76298"/>
                <a:gd name="connsiteY3" fmla="*/ 68758 h 6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98" h="68758">
                  <a:moveTo>
                    <a:pt x="0" y="0"/>
                  </a:moveTo>
                  <a:lnTo>
                    <a:pt x="76299" y="0"/>
                  </a:lnTo>
                  <a:lnTo>
                    <a:pt x="76299" y="68758"/>
                  </a:lnTo>
                  <a:lnTo>
                    <a:pt x="0" y="6875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2" name="Freeform: Shape 8321">
              <a:extLst>
                <a:ext uri="{FF2B5EF4-FFF2-40B4-BE49-F238E27FC236}">
                  <a16:creationId xmlns:a16="http://schemas.microsoft.com/office/drawing/2014/main" id="{0A2D3FAF-EE7F-62A4-4D43-988017D6D3E5}"/>
                </a:ext>
              </a:extLst>
            </p:cNvPr>
            <p:cNvSpPr/>
            <p:nvPr/>
          </p:nvSpPr>
          <p:spPr>
            <a:xfrm rot="10800000">
              <a:off x="6945916" y="5866232"/>
              <a:ext cx="76298" cy="2612"/>
            </a:xfrm>
            <a:custGeom>
              <a:avLst/>
              <a:gdLst>
                <a:gd name="connsiteX0" fmla="*/ 0 w 76298"/>
                <a:gd name="connsiteY0" fmla="*/ 0 h 2612"/>
                <a:gd name="connsiteX1" fmla="*/ 76299 w 76298"/>
                <a:gd name="connsiteY1" fmla="*/ 0 h 2612"/>
                <a:gd name="connsiteX2" fmla="*/ 76299 w 76298"/>
                <a:gd name="connsiteY2" fmla="*/ 2613 h 2612"/>
                <a:gd name="connsiteX3" fmla="*/ 0 w 76298"/>
                <a:gd name="connsiteY3" fmla="*/ 2613 h 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98" h="2612">
                  <a:moveTo>
                    <a:pt x="0" y="0"/>
                  </a:moveTo>
                  <a:lnTo>
                    <a:pt x="76299" y="0"/>
                  </a:lnTo>
                  <a:lnTo>
                    <a:pt x="76299" y="2613"/>
                  </a:lnTo>
                  <a:lnTo>
                    <a:pt x="0" y="2613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3" name="Freeform: Shape 8322">
              <a:extLst>
                <a:ext uri="{FF2B5EF4-FFF2-40B4-BE49-F238E27FC236}">
                  <a16:creationId xmlns:a16="http://schemas.microsoft.com/office/drawing/2014/main" id="{E5886431-96F0-3C41-060E-C9D1EF7C99A8}"/>
                </a:ext>
              </a:extLst>
            </p:cNvPr>
            <p:cNvSpPr/>
            <p:nvPr/>
          </p:nvSpPr>
          <p:spPr>
            <a:xfrm rot="10800000">
              <a:off x="6980414" y="5856613"/>
              <a:ext cx="9678" cy="70717"/>
            </a:xfrm>
            <a:custGeom>
              <a:avLst/>
              <a:gdLst>
                <a:gd name="connsiteX0" fmla="*/ 0 w 9678"/>
                <a:gd name="connsiteY0" fmla="*/ 0 h 70717"/>
                <a:gd name="connsiteX1" fmla="*/ 9678 w 9678"/>
                <a:gd name="connsiteY1" fmla="*/ 0 h 70717"/>
                <a:gd name="connsiteX2" fmla="*/ 9678 w 9678"/>
                <a:gd name="connsiteY2" fmla="*/ 70717 h 70717"/>
                <a:gd name="connsiteX3" fmla="*/ 0 w 9678"/>
                <a:gd name="connsiteY3" fmla="*/ 70717 h 7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78" h="70717">
                  <a:moveTo>
                    <a:pt x="0" y="0"/>
                  </a:moveTo>
                  <a:lnTo>
                    <a:pt x="9678" y="0"/>
                  </a:lnTo>
                  <a:lnTo>
                    <a:pt x="9678" y="70717"/>
                  </a:lnTo>
                  <a:lnTo>
                    <a:pt x="0" y="7071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4" name="Graphic 4">
              <a:extLst>
                <a:ext uri="{FF2B5EF4-FFF2-40B4-BE49-F238E27FC236}">
                  <a16:creationId xmlns:a16="http://schemas.microsoft.com/office/drawing/2014/main" id="{D7C0BA0D-18F8-EF6E-1C45-97F1E011940C}"/>
                </a:ext>
              </a:extLst>
            </p:cNvPr>
            <p:cNvGrpSpPr/>
            <p:nvPr/>
          </p:nvGrpSpPr>
          <p:grpSpPr>
            <a:xfrm>
              <a:off x="6950547" y="5836770"/>
              <a:ext cx="80353" cy="51075"/>
              <a:chOff x="6950547" y="5836770"/>
              <a:chExt cx="80353" cy="51075"/>
            </a:xfrm>
            <a:solidFill>
              <a:schemeClr val="accent1"/>
            </a:solidFill>
          </p:grpSpPr>
          <p:sp>
            <p:nvSpPr>
              <p:cNvPr id="8743" name="Freeform: Shape 8742">
                <a:extLst>
                  <a:ext uri="{FF2B5EF4-FFF2-40B4-BE49-F238E27FC236}">
                    <a16:creationId xmlns:a16="http://schemas.microsoft.com/office/drawing/2014/main" id="{76786171-822E-8465-0D49-B3A8F44F85DB}"/>
                  </a:ext>
                </a:extLst>
              </p:cNvPr>
              <p:cNvSpPr/>
              <p:nvPr/>
            </p:nvSpPr>
            <p:spPr>
              <a:xfrm>
                <a:off x="6950635" y="5836770"/>
                <a:ext cx="39101" cy="22515"/>
              </a:xfrm>
              <a:custGeom>
                <a:avLst/>
                <a:gdLst>
                  <a:gd name="connsiteX0" fmla="*/ 39042 w 39101"/>
                  <a:gd name="connsiteY0" fmla="*/ 22515 h 22515"/>
                  <a:gd name="connsiteX1" fmla="*/ 30432 w 39101"/>
                  <a:gd name="connsiteY1" fmla="*/ 4643 h 22515"/>
                  <a:gd name="connsiteX2" fmla="*/ 16597 w 39101"/>
                  <a:gd name="connsiteY2" fmla="*/ 724 h 22515"/>
                  <a:gd name="connsiteX3" fmla="*/ 1634 w 39101"/>
                  <a:gd name="connsiteY3" fmla="*/ 8324 h 22515"/>
                  <a:gd name="connsiteX4" fmla="*/ 7513 w 39101"/>
                  <a:gd name="connsiteY4" fmla="*/ 16043 h 22515"/>
                  <a:gd name="connsiteX5" fmla="*/ 39101 w 39101"/>
                  <a:gd name="connsiteY5" fmla="*/ 22515 h 2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1" h="22515">
                    <a:moveTo>
                      <a:pt x="39042" y="22515"/>
                    </a:moveTo>
                    <a:lnTo>
                      <a:pt x="30432" y="4643"/>
                    </a:lnTo>
                    <a:cubicBezTo>
                      <a:pt x="28710" y="1021"/>
                      <a:pt x="20576" y="-1236"/>
                      <a:pt x="16597" y="724"/>
                    </a:cubicBezTo>
                    <a:lnTo>
                      <a:pt x="1634" y="8324"/>
                    </a:lnTo>
                    <a:cubicBezTo>
                      <a:pt x="-2225" y="10283"/>
                      <a:pt x="1159" y="14737"/>
                      <a:pt x="7513" y="16043"/>
                    </a:cubicBezTo>
                    <a:lnTo>
                      <a:pt x="39101" y="22515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4" name="Freeform: Shape 8743">
                <a:extLst>
                  <a:ext uri="{FF2B5EF4-FFF2-40B4-BE49-F238E27FC236}">
                    <a16:creationId xmlns:a16="http://schemas.microsoft.com/office/drawing/2014/main" id="{697DA276-D277-8ED5-E1DB-B8C82BE24664}"/>
                  </a:ext>
                </a:extLst>
              </p:cNvPr>
              <p:cNvSpPr/>
              <p:nvPr/>
            </p:nvSpPr>
            <p:spPr>
              <a:xfrm>
                <a:off x="6985164" y="5841949"/>
                <a:ext cx="45736" cy="19063"/>
              </a:xfrm>
              <a:custGeom>
                <a:avLst/>
                <a:gdLst>
                  <a:gd name="connsiteX0" fmla="*/ 59 w 45736"/>
                  <a:gd name="connsiteY0" fmla="*/ 18167 h 19063"/>
                  <a:gd name="connsiteX1" fmla="*/ 34735 w 45736"/>
                  <a:gd name="connsiteY1" fmla="*/ 19057 h 19063"/>
                  <a:gd name="connsiteX2" fmla="*/ 45067 w 45736"/>
                  <a:gd name="connsiteY2" fmla="*/ 12585 h 19063"/>
                  <a:gd name="connsiteX3" fmla="*/ 34676 w 45736"/>
                  <a:gd name="connsiteY3" fmla="*/ 1838 h 19063"/>
                  <a:gd name="connsiteX4" fmla="*/ 19179 w 45736"/>
                  <a:gd name="connsiteY4" fmla="*/ 2669 h 19063"/>
                  <a:gd name="connsiteX5" fmla="*/ 0 w 45736"/>
                  <a:gd name="connsiteY5" fmla="*/ 18167 h 1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36" h="19063">
                    <a:moveTo>
                      <a:pt x="59" y="18167"/>
                    </a:moveTo>
                    <a:lnTo>
                      <a:pt x="34735" y="19057"/>
                    </a:lnTo>
                    <a:cubicBezTo>
                      <a:pt x="41742" y="19235"/>
                      <a:pt x="47798" y="15435"/>
                      <a:pt x="45067" y="12585"/>
                    </a:cubicBezTo>
                    <a:lnTo>
                      <a:pt x="34676" y="1838"/>
                    </a:lnTo>
                    <a:cubicBezTo>
                      <a:pt x="32004" y="-953"/>
                      <a:pt x="23038" y="-478"/>
                      <a:pt x="19179" y="2669"/>
                    </a:cubicBezTo>
                    <a:lnTo>
                      <a:pt x="0" y="1816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5" name="Freeform: Shape 8744">
                <a:extLst>
                  <a:ext uri="{FF2B5EF4-FFF2-40B4-BE49-F238E27FC236}">
                    <a16:creationId xmlns:a16="http://schemas.microsoft.com/office/drawing/2014/main" id="{37DBC1C7-CB2F-B334-363A-CE1E7CE207DD}"/>
                  </a:ext>
                </a:extLst>
              </p:cNvPr>
              <p:cNvSpPr/>
              <p:nvPr/>
            </p:nvSpPr>
            <p:spPr>
              <a:xfrm>
                <a:off x="6950547" y="5854891"/>
                <a:ext cx="43344" cy="21019"/>
              </a:xfrm>
              <a:custGeom>
                <a:avLst/>
                <a:gdLst>
                  <a:gd name="connsiteX0" fmla="*/ 43345 w 43344"/>
                  <a:gd name="connsiteY0" fmla="*/ 1188 h 21019"/>
                  <a:gd name="connsiteX1" fmla="*/ 8610 w 43344"/>
                  <a:gd name="connsiteY1" fmla="*/ 21019 h 21019"/>
                  <a:gd name="connsiteX2" fmla="*/ 10985 w 43344"/>
                  <a:gd name="connsiteY2" fmla="*/ 16566 h 21019"/>
                  <a:gd name="connsiteX3" fmla="*/ 0 w 43344"/>
                  <a:gd name="connsiteY3" fmla="*/ 19832 h 21019"/>
                  <a:gd name="connsiteX4" fmla="*/ 34795 w 43344"/>
                  <a:gd name="connsiteY4" fmla="*/ 0 h 21019"/>
                  <a:gd name="connsiteX5" fmla="*/ 43345 w 43344"/>
                  <a:gd name="connsiteY5" fmla="*/ 1188 h 21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344" h="21019">
                    <a:moveTo>
                      <a:pt x="43345" y="1188"/>
                    </a:moveTo>
                    <a:lnTo>
                      <a:pt x="8610" y="21019"/>
                    </a:lnTo>
                    <a:lnTo>
                      <a:pt x="10985" y="16566"/>
                    </a:lnTo>
                    <a:lnTo>
                      <a:pt x="0" y="19832"/>
                    </a:lnTo>
                    <a:lnTo>
                      <a:pt x="34795" y="0"/>
                    </a:lnTo>
                    <a:lnTo>
                      <a:pt x="43345" y="1188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6" name="Freeform: Shape 8745">
                <a:extLst>
                  <a:ext uri="{FF2B5EF4-FFF2-40B4-BE49-F238E27FC236}">
                    <a16:creationId xmlns:a16="http://schemas.microsoft.com/office/drawing/2014/main" id="{ADDE6308-8518-F925-0D5C-CEBF0CCAF533}"/>
                  </a:ext>
                </a:extLst>
              </p:cNvPr>
              <p:cNvSpPr/>
              <p:nvPr/>
            </p:nvSpPr>
            <p:spPr>
              <a:xfrm>
                <a:off x="6988667" y="5859344"/>
                <a:ext cx="19415" cy="28500"/>
              </a:xfrm>
              <a:custGeom>
                <a:avLst/>
                <a:gdLst>
                  <a:gd name="connsiteX0" fmla="*/ 9500 w 19415"/>
                  <a:gd name="connsiteY0" fmla="*/ 0 h 28500"/>
                  <a:gd name="connsiteX1" fmla="*/ 19416 w 19415"/>
                  <a:gd name="connsiteY1" fmla="*/ 28263 h 28500"/>
                  <a:gd name="connsiteX2" fmla="*/ 12766 w 19415"/>
                  <a:gd name="connsiteY2" fmla="*/ 22919 h 28500"/>
                  <a:gd name="connsiteX3" fmla="*/ 9916 w 19415"/>
                  <a:gd name="connsiteY3" fmla="*/ 28501 h 28500"/>
                  <a:gd name="connsiteX4" fmla="*/ 0 w 19415"/>
                  <a:gd name="connsiteY4" fmla="*/ 297 h 28500"/>
                  <a:gd name="connsiteX5" fmla="*/ 9500 w 19415"/>
                  <a:gd name="connsiteY5" fmla="*/ 0 h 28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15" h="28500">
                    <a:moveTo>
                      <a:pt x="9500" y="0"/>
                    </a:moveTo>
                    <a:lnTo>
                      <a:pt x="19416" y="28263"/>
                    </a:lnTo>
                    <a:lnTo>
                      <a:pt x="12766" y="22919"/>
                    </a:lnTo>
                    <a:lnTo>
                      <a:pt x="9916" y="28501"/>
                    </a:lnTo>
                    <a:lnTo>
                      <a:pt x="0" y="297"/>
                    </a:lnTo>
                    <a:lnTo>
                      <a:pt x="9500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25" name="Freeform: Shape 8324">
              <a:extLst>
                <a:ext uri="{FF2B5EF4-FFF2-40B4-BE49-F238E27FC236}">
                  <a16:creationId xmlns:a16="http://schemas.microsoft.com/office/drawing/2014/main" id="{4178ABA7-B5C4-F929-D24F-C5090C799492}"/>
                </a:ext>
              </a:extLst>
            </p:cNvPr>
            <p:cNvSpPr/>
            <p:nvPr/>
          </p:nvSpPr>
          <p:spPr>
            <a:xfrm>
              <a:off x="6909756" y="5927924"/>
              <a:ext cx="339812" cy="151826"/>
            </a:xfrm>
            <a:custGeom>
              <a:avLst/>
              <a:gdLst>
                <a:gd name="connsiteX0" fmla="*/ 0 w 339812"/>
                <a:gd name="connsiteY0" fmla="*/ 0 h 151826"/>
                <a:gd name="connsiteX1" fmla="*/ 339812 w 339812"/>
                <a:gd name="connsiteY1" fmla="*/ 0 h 151826"/>
                <a:gd name="connsiteX2" fmla="*/ 339812 w 339812"/>
                <a:gd name="connsiteY2" fmla="*/ 151826 h 151826"/>
                <a:gd name="connsiteX3" fmla="*/ 0 w 339812"/>
                <a:gd name="connsiteY3" fmla="*/ 151826 h 15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812" h="151826">
                  <a:moveTo>
                    <a:pt x="0" y="0"/>
                  </a:moveTo>
                  <a:lnTo>
                    <a:pt x="339812" y="0"/>
                  </a:lnTo>
                  <a:lnTo>
                    <a:pt x="339812" y="151826"/>
                  </a:lnTo>
                  <a:lnTo>
                    <a:pt x="0" y="151826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6" name="Freeform: Shape 8325">
              <a:extLst>
                <a:ext uri="{FF2B5EF4-FFF2-40B4-BE49-F238E27FC236}">
                  <a16:creationId xmlns:a16="http://schemas.microsoft.com/office/drawing/2014/main" id="{5950C646-A852-A565-98DF-E2C656E492C2}"/>
                </a:ext>
              </a:extLst>
            </p:cNvPr>
            <p:cNvSpPr/>
            <p:nvPr/>
          </p:nvSpPr>
          <p:spPr>
            <a:xfrm>
              <a:off x="6909756" y="5953931"/>
              <a:ext cx="339396" cy="14606"/>
            </a:xfrm>
            <a:custGeom>
              <a:avLst/>
              <a:gdLst>
                <a:gd name="connsiteX0" fmla="*/ 0 w 339396"/>
                <a:gd name="connsiteY0" fmla="*/ 0 h 14606"/>
                <a:gd name="connsiteX1" fmla="*/ 339397 w 339396"/>
                <a:gd name="connsiteY1" fmla="*/ 0 h 14606"/>
                <a:gd name="connsiteX2" fmla="*/ 339397 w 339396"/>
                <a:gd name="connsiteY2" fmla="*/ 14607 h 14606"/>
                <a:gd name="connsiteX3" fmla="*/ 0 w 339396"/>
                <a:gd name="connsiteY3" fmla="*/ 14607 h 1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396" h="14606">
                  <a:moveTo>
                    <a:pt x="0" y="0"/>
                  </a:moveTo>
                  <a:lnTo>
                    <a:pt x="339397" y="0"/>
                  </a:lnTo>
                  <a:lnTo>
                    <a:pt x="339397" y="14607"/>
                  </a:lnTo>
                  <a:lnTo>
                    <a:pt x="0" y="1460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7" name="Freeform: Shape 8326">
              <a:extLst>
                <a:ext uri="{FF2B5EF4-FFF2-40B4-BE49-F238E27FC236}">
                  <a16:creationId xmlns:a16="http://schemas.microsoft.com/office/drawing/2014/main" id="{D230479B-EECF-D7E4-2DB5-F12BE439C01C}"/>
                </a:ext>
              </a:extLst>
            </p:cNvPr>
            <p:cNvSpPr/>
            <p:nvPr/>
          </p:nvSpPr>
          <p:spPr>
            <a:xfrm>
              <a:off x="7085822" y="5927449"/>
              <a:ext cx="20247" cy="153607"/>
            </a:xfrm>
            <a:custGeom>
              <a:avLst/>
              <a:gdLst>
                <a:gd name="connsiteX0" fmla="*/ 0 w 20247"/>
                <a:gd name="connsiteY0" fmla="*/ 0 h 153607"/>
                <a:gd name="connsiteX1" fmla="*/ 20247 w 20247"/>
                <a:gd name="connsiteY1" fmla="*/ 0 h 153607"/>
                <a:gd name="connsiteX2" fmla="*/ 20247 w 20247"/>
                <a:gd name="connsiteY2" fmla="*/ 153607 h 153607"/>
                <a:gd name="connsiteX3" fmla="*/ 0 w 20247"/>
                <a:gd name="connsiteY3" fmla="*/ 15360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47" h="153607">
                  <a:moveTo>
                    <a:pt x="0" y="0"/>
                  </a:moveTo>
                  <a:lnTo>
                    <a:pt x="20247" y="0"/>
                  </a:lnTo>
                  <a:lnTo>
                    <a:pt x="20247" y="153607"/>
                  </a:lnTo>
                  <a:lnTo>
                    <a:pt x="0" y="153607"/>
                  </a:lnTo>
                  <a:close/>
                </a:path>
              </a:pathLst>
            </a:custGeom>
            <a:solidFill>
              <a:schemeClr val="accent1"/>
            </a:solidFill>
            <a:ln w="3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8" name="Graphic 4">
              <a:extLst>
                <a:ext uri="{FF2B5EF4-FFF2-40B4-BE49-F238E27FC236}">
                  <a16:creationId xmlns:a16="http://schemas.microsoft.com/office/drawing/2014/main" id="{E5E61BD7-E248-311A-8ADD-604C2A09511E}"/>
                </a:ext>
              </a:extLst>
            </p:cNvPr>
            <p:cNvGrpSpPr/>
            <p:nvPr/>
          </p:nvGrpSpPr>
          <p:grpSpPr>
            <a:xfrm>
              <a:off x="6994697" y="5883604"/>
              <a:ext cx="168003" cy="110168"/>
              <a:chOff x="6994697" y="5883604"/>
              <a:chExt cx="168003" cy="110168"/>
            </a:xfrm>
            <a:solidFill>
              <a:schemeClr val="accent1"/>
            </a:solidFill>
          </p:grpSpPr>
          <p:sp>
            <p:nvSpPr>
              <p:cNvPr id="8739" name="Freeform: Shape 8738">
                <a:extLst>
                  <a:ext uri="{FF2B5EF4-FFF2-40B4-BE49-F238E27FC236}">
                    <a16:creationId xmlns:a16="http://schemas.microsoft.com/office/drawing/2014/main" id="{8C0DFE30-3D4F-EB2C-93AF-F46C94753023}"/>
                  </a:ext>
                </a:extLst>
              </p:cNvPr>
              <p:cNvSpPr/>
              <p:nvPr/>
            </p:nvSpPr>
            <p:spPr>
              <a:xfrm>
                <a:off x="7080938" y="5883604"/>
                <a:ext cx="81741" cy="49663"/>
              </a:xfrm>
              <a:custGeom>
                <a:avLst/>
                <a:gdLst>
                  <a:gd name="connsiteX0" fmla="*/ 0 w 81741"/>
                  <a:gd name="connsiteY0" fmla="*/ 49664 h 49663"/>
                  <a:gd name="connsiteX1" fmla="*/ 18050 w 81741"/>
                  <a:gd name="connsiteY1" fmla="*/ 10238 h 49663"/>
                  <a:gd name="connsiteX2" fmla="*/ 46967 w 81741"/>
                  <a:gd name="connsiteY2" fmla="*/ 1628 h 49663"/>
                  <a:gd name="connsiteX3" fmla="*/ 78318 w 81741"/>
                  <a:gd name="connsiteY3" fmla="*/ 18313 h 49663"/>
                  <a:gd name="connsiteX4" fmla="*/ 66086 w 81741"/>
                  <a:gd name="connsiteY4" fmla="*/ 35354 h 49663"/>
                  <a:gd name="connsiteX5" fmla="*/ 59 w 81741"/>
                  <a:gd name="connsiteY5" fmla="*/ 49664 h 4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741" h="49663">
                    <a:moveTo>
                      <a:pt x="0" y="49664"/>
                    </a:moveTo>
                    <a:lnTo>
                      <a:pt x="18050" y="10238"/>
                    </a:lnTo>
                    <a:cubicBezTo>
                      <a:pt x="21673" y="2281"/>
                      <a:pt x="38714" y="-2766"/>
                      <a:pt x="46967" y="1628"/>
                    </a:cubicBezTo>
                    <a:lnTo>
                      <a:pt x="78318" y="18313"/>
                    </a:lnTo>
                    <a:cubicBezTo>
                      <a:pt x="86393" y="22647"/>
                      <a:pt x="79327" y="32444"/>
                      <a:pt x="66086" y="35354"/>
                    </a:cubicBezTo>
                    <a:lnTo>
                      <a:pt x="59" y="4966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0" name="Freeform: Shape 8739">
                <a:extLst>
                  <a:ext uri="{FF2B5EF4-FFF2-40B4-BE49-F238E27FC236}">
                    <a16:creationId xmlns:a16="http://schemas.microsoft.com/office/drawing/2014/main" id="{04341A58-10ED-1F86-A290-3A7E1522F8FA}"/>
                  </a:ext>
                </a:extLst>
              </p:cNvPr>
              <p:cNvSpPr/>
              <p:nvPr/>
            </p:nvSpPr>
            <p:spPr>
              <a:xfrm>
                <a:off x="6994697" y="5894966"/>
                <a:ext cx="95563" cy="42057"/>
              </a:xfrm>
              <a:custGeom>
                <a:avLst/>
                <a:gdLst>
                  <a:gd name="connsiteX0" fmla="*/ 95564 w 95563"/>
                  <a:gd name="connsiteY0" fmla="*/ 40083 h 42057"/>
                  <a:gd name="connsiteX1" fmla="*/ 23005 w 95563"/>
                  <a:gd name="connsiteY1" fmla="*/ 42043 h 42057"/>
                  <a:gd name="connsiteX2" fmla="*/ 1393 w 95563"/>
                  <a:gd name="connsiteY2" fmla="*/ 27792 h 42057"/>
                  <a:gd name="connsiteX3" fmla="*/ 23124 w 95563"/>
                  <a:gd name="connsiteY3" fmla="*/ 4042 h 42057"/>
                  <a:gd name="connsiteX4" fmla="*/ 55485 w 95563"/>
                  <a:gd name="connsiteY4" fmla="*/ 5823 h 42057"/>
                  <a:gd name="connsiteX5" fmla="*/ 95564 w 95563"/>
                  <a:gd name="connsiteY5" fmla="*/ 40083 h 4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563" h="42057">
                    <a:moveTo>
                      <a:pt x="95564" y="40083"/>
                    </a:moveTo>
                    <a:lnTo>
                      <a:pt x="23005" y="42043"/>
                    </a:lnTo>
                    <a:cubicBezTo>
                      <a:pt x="8399" y="42458"/>
                      <a:pt x="-4308" y="34027"/>
                      <a:pt x="1393" y="27792"/>
                    </a:cubicBezTo>
                    <a:lnTo>
                      <a:pt x="23124" y="4042"/>
                    </a:lnTo>
                    <a:cubicBezTo>
                      <a:pt x="28765" y="-2074"/>
                      <a:pt x="47410" y="-1065"/>
                      <a:pt x="55485" y="5823"/>
                    </a:cubicBezTo>
                    <a:lnTo>
                      <a:pt x="95564" y="4008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1" name="Freeform: Shape 8740">
                <a:extLst>
                  <a:ext uri="{FF2B5EF4-FFF2-40B4-BE49-F238E27FC236}">
                    <a16:creationId xmlns:a16="http://schemas.microsoft.com/office/drawing/2014/main" id="{A6D8EE42-835C-A816-9715-4F399E7F5046}"/>
                  </a:ext>
                </a:extLst>
              </p:cNvPr>
              <p:cNvSpPr/>
              <p:nvPr/>
            </p:nvSpPr>
            <p:spPr>
              <a:xfrm>
                <a:off x="7072091" y="5923530"/>
                <a:ext cx="90608" cy="46432"/>
              </a:xfrm>
              <a:custGeom>
                <a:avLst/>
                <a:gdLst>
                  <a:gd name="connsiteX0" fmla="*/ 0 w 90608"/>
                  <a:gd name="connsiteY0" fmla="*/ 2613 h 46432"/>
                  <a:gd name="connsiteX1" fmla="*/ 72677 w 90608"/>
                  <a:gd name="connsiteY1" fmla="*/ 46433 h 46432"/>
                  <a:gd name="connsiteX2" fmla="*/ 67630 w 90608"/>
                  <a:gd name="connsiteY2" fmla="*/ 36695 h 46432"/>
                  <a:gd name="connsiteX3" fmla="*/ 90609 w 90608"/>
                  <a:gd name="connsiteY3" fmla="*/ 43820 h 46432"/>
                  <a:gd name="connsiteX4" fmla="*/ 17872 w 90608"/>
                  <a:gd name="connsiteY4" fmla="*/ 0 h 46432"/>
                  <a:gd name="connsiteX5" fmla="*/ 0 w 90608"/>
                  <a:gd name="connsiteY5" fmla="*/ 2613 h 4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608" h="46432">
                    <a:moveTo>
                      <a:pt x="0" y="2613"/>
                    </a:moveTo>
                    <a:lnTo>
                      <a:pt x="72677" y="46433"/>
                    </a:lnTo>
                    <a:lnTo>
                      <a:pt x="67630" y="36695"/>
                    </a:lnTo>
                    <a:lnTo>
                      <a:pt x="90609" y="43820"/>
                    </a:lnTo>
                    <a:lnTo>
                      <a:pt x="17872" y="0"/>
                    </a:lnTo>
                    <a:lnTo>
                      <a:pt x="0" y="26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2" name="Freeform: Shape 8741">
                <a:extLst>
                  <a:ext uri="{FF2B5EF4-FFF2-40B4-BE49-F238E27FC236}">
                    <a16:creationId xmlns:a16="http://schemas.microsoft.com/office/drawing/2014/main" id="{7B101601-FD65-3E22-502A-CEF8DE4D49EB}"/>
                  </a:ext>
                </a:extLst>
              </p:cNvPr>
              <p:cNvSpPr/>
              <p:nvPr/>
            </p:nvSpPr>
            <p:spPr>
              <a:xfrm>
                <a:off x="7047866" y="5930893"/>
                <a:ext cx="40494" cy="62880"/>
              </a:xfrm>
              <a:custGeom>
                <a:avLst/>
                <a:gdLst>
                  <a:gd name="connsiteX0" fmla="*/ 20663 w 40494"/>
                  <a:gd name="connsiteY0" fmla="*/ 0 h 62880"/>
                  <a:gd name="connsiteX1" fmla="*/ 0 w 40494"/>
                  <a:gd name="connsiteY1" fmla="*/ 62345 h 62880"/>
                  <a:gd name="connsiteX2" fmla="*/ 13894 w 40494"/>
                  <a:gd name="connsiteY2" fmla="*/ 50589 h 62880"/>
                  <a:gd name="connsiteX3" fmla="*/ 19832 w 40494"/>
                  <a:gd name="connsiteY3" fmla="*/ 62880 h 62880"/>
                  <a:gd name="connsiteX4" fmla="*/ 40495 w 40494"/>
                  <a:gd name="connsiteY4" fmla="*/ 594 h 62880"/>
                  <a:gd name="connsiteX5" fmla="*/ 20663 w 40494"/>
                  <a:gd name="connsiteY5" fmla="*/ 0 h 6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94" h="62880">
                    <a:moveTo>
                      <a:pt x="20663" y="0"/>
                    </a:moveTo>
                    <a:lnTo>
                      <a:pt x="0" y="62345"/>
                    </a:lnTo>
                    <a:lnTo>
                      <a:pt x="13894" y="50589"/>
                    </a:lnTo>
                    <a:lnTo>
                      <a:pt x="19832" y="62880"/>
                    </a:lnTo>
                    <a:lnTo>
                      <a:pt x="40495" y="594"/>
                    </a:lnTo>
                    <a:lnTo>
                      <a:pt x="20663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29" name="Freeform: Shape 8328">
              <a:extLst>
                <a:ext uri="{FF2B5EF4-FFF2-40B4-BE49-F238E27FC236}">
                  <a16:creationId xmlns:a16="http://schemas.microsoft.com/office/drawing/2014/main" id="{F45F69FC-F78B-9557-1181-63F65C8F2FA4}"/>
                </a:ext>
              </a:extLst>
            </p:cNvPr>
            <p:cNvSpPr/>
            <p:nvPr/>
          </p:nvSpPr>
          <p:spPr>
            <a:xfrm>
              <a:off x="5712426" y="5292060"/>
              <a:ext cx="234834" cy="1006433"/>
            </a:xfrm>
            <a:custGeom>
              <a:avLst/>
              <a:gdLst>
                <a:gd name="connsiteX0" fmla="*/ 0 w 234834"/>
                <a:gd name="connsiteY0" fmla="*/ 0 h 1006433"/>
                <a:gd name="connsiteX1" fmla="*/ 234835 w 234834"/>
                <a:gd name="connsiteY1" fmla="*/ 0 h 1006433"/>
                <a:gd name="connsiteX2" fmla="*/ 234835 w 234834"/>
                <a:gd name="connsiteY2" fmla="*/ 1006434 h 1006433"/>
                <a:gd name="connsiteX3" fmla="*/ 0 w 234834"/>
                <a:gd name="connsiteY3" fmla="*/ 1006434 h 100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834" h="1006433">
                  <a:moveTo>
                    <a:pt x="0" y="0"/>
                  </a:moveTo>
                  <a:lnTo>
                    <a:pt x="234835" y="0"/>
                  </a:lnTo>
                  <a:lnTo>
                    <a:pt x="234835" y="1006434"/>
                  </a:lnTo>
                  <a:lnTo>
                    <a:pt x="0" y="1006434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0" name="Freeform: Shape 8329">
              <a:extLst>
                <a:ext uri="{FF2B5EF4-FFF2-40B4-BE49-F238E27FC236}">
                  <a16:creationId xmlns:a16="http://schemas.microsoft.com/office/drawing/2014/main" id="{7E1C5DCE-E6B4-0D8F-7FCB-C79A37760C4C}"/>
                </a:ext>
              </a:extLst>
            </p:cNvPr>
            <p:cNvSpPr/>
            <p:nvPr/>
          </p:nvSpPr>
          <p:spPr>
            <a:xfrm>
              <a:off x="6406776" y="5292060"/>
              <a:ext cx="170173" cy="1006433"/>
            </a:xfrm>
            <a:custGeom>
              <a:avLst/>
              <a:gdLst>
                <a:gd name="connsiteX0" fmla="*/ 0 w 170173"/>
                <a:gd name="connsiteY0" fmla="*/ 0 h 1006433"/>
                <a:gd name="connsiteX1" fmla="*/ 170173 w 170173"/>
                <a:gd name="connsiteY1" fmla="*/ 0 h 1006433"/>
                <a:gd name="connsiteX2" fmla="*/ 170173 w 170173"/>
                <a:gd name="connsiteY2" fmla="*/ 1006434 h 1006433"/>
                <a:gd name="connsiteX3" fmla="*/ 0 w 170173"/>
                <a:gd name="connsiteY3" fmla="*/ 1006434 h 100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173" h="1006433">
                  <a:moveTo>
                    <a:pt x="0" y="0"/>
                  </a:moveTo>
                  <a:lnTo>
                    <a:pt x="170173" y="0"/>
                  </a:lnTo>
                  <a:lnTo>
                    <a:pt x="170173" y="1006434"/>
                  </a:lnTo>
                  <a:lnTo>
                    <a:pt x="0" y="1006434"/>
                  </a:lnTo>
                  <a:close/>
                </a:path>
              </a:pathLst>
            </a:custGeom>
            <a:solidFill>
              <a:schemeClr val="accent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1" name="Freeform: Shape 8330">
              <a:extLst>
                <a:ext uri="{FF2B5EF4-FFF2-40B4-BE49-F238E27FC236}">
                  <a16:creationId xmlns:a16="http://schemas.microsoft.com/office/drawing/2014/main" id="{019C0381-71EC-6473-7A30-44D8EDB25F66}"/>
                </a:ext>
              </a:extLst>
            </p:cNvPr>
            <p:cNvSpPr/>
            <p:nvPr/>
          </p:nvSpPr>
          <p:spPr>
            <a:xfrm>
              <a:off x="4688357" y="5287844"/>
              <a:ext cx="1059397" cy="1031846"/>
            </a:xfrm>
            <a:custGeom>
              <a:avLst/>
              <a:gdLst>
                <a:gd name="connsiteX0" fmla="*/ 1058507 w 1059397"/>
                <a:gd name="connsiteY0" fmla="*/ 535 h 1031846"/>
                <a:gd name="connsiteX1" fmla="*/ 1058507 w 1059397"/>
                <a:gd name="connsiteY1" fmla="*/ 0 h 1031846"/>
                <a:gd name="connsiteX2" fmla="*/ 0 w 1059397"/>
                <a:gd name="connsiteY2" fmla="*/ 0 h 1031846"/>
                <a:gd name="connsiteX3" fmla="*/ 0 w 1059397"/>
                <a:gd name="connsiteY3" fmla="*/ 1031847 h 1031846"/>
                <a:gd name="connsiteX4" fmla="*/ 100228 w 1059397"/>
                <a:gd name="connsiteY4" fmla="*/ 1031847 h 1031846"/>
                <a:gd name="connsiteX5" fmla="*/ 100228 w 1059397"/>
                <a:gd name="connsiteY5" fmla="*/ 1006493 h 1031846"/>
                <a:gd name="connsiteX6" fmla="*/ 959170 w 1059397"/>
                <a:gd name="connsiteY6" fmla="*/ 1006493 h 1031846"/>
                <a:gd name="connsiteX7" fmla="*/ 959170 w 1059397"/>
                <a:gd name="connsiteY7" fmla="*/ 1023950 h 1031846"/>
                <a:gd name="connsiteX8" fmla="*/ 1059398 w 1059397"/>
                <a:gd name="connsiteY8" fmla="*/ 1023950 h 1031846"/>
                <a:gd name="connsiteX9" fmla="*/ 1059398 w 1059397"/>
                <a:gd name="connsiteY9" fmla="*/ 594 h 1031846"/>
                <a:gd name="connsiteX10" fmla="*/ 1058567 w 1059397"/>
                <a:gd name="connsiteY10" fmla="*/ 594 h 1031846"/>
                <a:gd name="connsiteX11" fmla="*/ 100228 w 1059397"/>
                <a:gd name="connsiteY11" fmla="*/ 811797 h 1031846"/>
                <a:gd name="connsiteX12" fmla="*/ 100228 w 1059397"/>
                <a:gd name="connsiteY12" fmla="*/ 105750 h 1031846"/>
                <a:gd name="connsiteX13" fmla="*/ 959170 w 1059397"/>
                <a:gd name="connsiteY13" fmla="*/ 105750 h 1031846"/>
                <a:gd name="connsiteX14" fmla="*/ 959170 w 1059397"/>
                <a:gd name="connsiteY14" fmla="*/ 811797 h 1031846"/>
                <a:gd name="connsiteX15" fmla="*/ 100228 w 1059397"/>
                <a:gd name="connsiteY15" fmla="*/ 811797 h 1031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9397" h="1031846">
                  <a:moveTo>
                    <a:pt x="1058507" y="535"/>
                  </a:moveTo>
                  <a:lnTo>
                    <a:pt x="1058507" y="0"/>
                  </a:lnTo>
                  <a:lnTo>
                    <a:pt x="0" y="0"/>
                  </a:lnTo>
                  <a:lnTo>
                    <a:pt x="0" y="1031847"/>
                  </a:lnTo>
                  <a:lnTo>
                    <a:pt x="100228" y="1031847"/>
                  </a:lnTo>
                  <a:lnTo>
                    <a:pt x="100228" y="1006493"/>
                  </a:lnTo>
                  <a:lnTo>
                    <a:pt x="959170" y="1006493"/>
                  </a:lnTo>
                  <a:lnTo>
                    <a:pt x="959170" y="1023950"/>
                  </a:lnTo>
                  <a:lnTo>
                    <a:pt x="1059398" y="1023950"/>
                  </a:lnTo>
                  <a:lnTo>
                    <a:pt x="1059398" y="594"/>
                  </a:lnTo>
                  <a:lnTo>
                    <a:pt x="1058567" y="594"/>
                  </a:lnTo>
                  <a:close/>
                  <a:moveTo>
                    <a:pt x="100228" y="811797"/>
                  </a:moveTo>
                  <a:lnTo>
                    <a:pt x="100228" y="105750"/>
                  </a:lnTo>
                  <a:lnTo>
                    <a:pt x="959170" y="105750"/>
                  </a:lnTo>
                  <a:lnTo>
                    <a:pt x="959170" y="811797"/>
                  </a:lnTo>
                  <a:lnTo>
                    <a:pt x="100228" y="8117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2" name="Freeform: Shape 8331">
              <a:extLst>
                <a:ext uri="{FF2B5EF4-FFF2-40B4-BE49-F238E27FC236}">
                  <a16:creationId xmlns:a16="http://schemas.microsoft.com/office/drawing/2014/main" id="{4D10D300-95B3-979E-0929-190970E65CDB}"/>
                </a:ext>
              </a:extLst>
            </p:cNvPr>
            <p:cNvSpPr/>
            <p:nvPr/>
          </p:nvSpPr>
          <p:spPr>
            <a:xfrm>
              <a:off x="6559374" y="5287844"/>
              <a:ext cx="1059397" cy="1031846"/>
            </a:xfrm>
            <a:custGeom>
              <a:avLst/>
              <a:gdLst>
                <a:gd name="connsiteX0" fmla="*/ 0 w 1059397"/>
                <a:gd name="connsiteY0" fmla="*/ 0 h 1031846"/>
                <a:gd name="connsiteX1" fmla="*/ 0 w 1059397"/>
                <a:gd name="connsiteY1" fmla="*/ 1031847 h 1031846"/>
                <a:gd name="connsiteX2" fmla="*/ 100228 w 1059397"/>
                <a:gd name="connsiteY2" fmla="*/ 1031847 h 1031846"/>
                <a:gd name="connsiteX3" fmla="*/ 100228 w 1059397"/>
                <a:gd name="connsiteY3" fmla="*/ 1006493 h 1031846"/>
                <a:gd name="connsiteX4" fmla="*/ 959170 w 1059397"/>
                <a:gd name="connsiteY4" fmla="*/ 1006493 h 1031846"/>
                <a:gd name="connsiteX5" fmla="*/ 959170 w 1059397"/>
                <a:gd name="connsiteY5" fmla="*/ 1031847 h 1031846"/>
                <a:gd name="connsiteX6" fmla="*/ 1059398 w 1059397"/>
                <a:gd name="connsiteY6" fmla="*/ 1031847 h 1031846"/>
                <a:gd name="connsiteX7" fmla="*/ 1059398 w 1059397"/>
                <a:gd name="connsiteY7" fmla="*/ 0 h 1031846"/>
                <a:gd name="connsiteX8" fmla="*/ 59 w 1059397"/>
                <a:gd name="connsiteY8" fmla="*/ 0 h 1031846"/>
                <a:gd name="connsiteX9" fmla="*/ 959111 w 1059397"/>
                <a:gd name="connsiteY9" fmla="*/ 814826 h 1031846"/>
                <a:gd name="connsiteX10" fmla="*/ 100168 w 1059397"/>
                <a:gd name="connsiteY10" fmla="*/ 814826 h 1031846"/>
                <a:gd name="connsiteX11" fmla="*/ 100168 w 1059397"/>
                <a:gd name="connsiteY11" fmla="*/ 105750 h 1031846"/>
                <a:gd name="connsiteX12" fmla="*/ 959111 w 1059397"/>
                <a:gd name="connsiteY12" fmla="*/ 105750 h 1031846"/>
                <a:gd name="connsiteX13" fmla="*/ 959111 w 1059397"/>
                <a:gd name="connsiteY13" fmla="*/ 814826 h 1031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9397" h="1031846">
                  <a:moveTo>
                    <a:pt x="0" y="0"/>
                  </a:moveTo>
                  <a:lnTo>
                    <a:pt x="0" y="1031847"/>
                  </a:lnTo>
                  <a:lnTo>
                    <a:pt x="100228" y="1031847"/>
                  </a:lnTo>
                  <a:lnTo>
                    <a:pt x="100228" y="1006493"/>
                  </a:lnTo>
                  <a:lnTo>
                    <a:pt x="959170" y="1006493"/>
                  </a:lnTo>
                  <a:lnTo>
                    <a:pt x="959170" y="1031847"/>
                  </a:lnTo>
                  <a:lnTo>
                    <a:pt x="1059398" y="1031847"/>
                  </a:lnTo>
                  <a:lnTo>
                    <a:pt x="1059398" y="0"/>
                  </a:lnTo>
                  <a:lnTo>
                    <a:pt x="59" y="0"/>
                  </a:lnTo>
                  <a:close/>
                  <a:moveTo>
                    <a:pt x="959111" y="814826"/>
                  </a:moveTo>
                  <a:lnTo>
                    <a:pt x="100168" y="814826"/>
                  </a:lnTo>
                  <a:lnTo>
                    <a:pt x="100168" y="105750"/>
                  </a:lnTo>
                  <a:lnTo>
                    <a:pt x="959111" y="105750"/>
                  </a:lnTo>
                  <a:lnTo>
                    <a:pt x="959111" y="81482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3" name="Freeform: Shape 8332">
              <a:extLst>
                <a:ext uri="{FF2B5EF4-FFF2-40B4-BE49-F238E27FC236}">
                  <a16:creationId xmlns:a16="http://schemas.microsoft.com/office/drawing/2014/main" id="{ADE2A60F-55D7-5ED0-5094-BF55B4D6D2F6}"/>
                </a:ext>
              </a:extLst>
            </p:cNvPr>
            <p:cNvSpPr/>
            <p:nvPr/>
          </p:nvSpPr>
          <p:spPr>
            <a:xfrm>
              <a:off x="4479589" y="6294278"/>
              <a:ext cx="3275451" cy="105689"/>
            </a:xfrm>
            <a:custGeom>
              <a:avLst/>
              <a:gdLst>
                <a:gd name="connsiteX0" fmla="*/ 3172612 w 3275451"/>
                <a:gd name="connsiteY0" fmla="*/ 0 h 105689"/>
                <a:gd name="connsiteX1" fmla="*/ 102840 w 3275451"/>
                <a:gd name="connsiteY1" fmla="*/ 0 h 105689"/>
                <a:gd name="connsiteX2" fmla="*/ 0 w 3275451"/>
                <a:gd name="connsiteY2" fmla="*/ 57061 h 105689"/>
                <a:gd name="connsiteX3" fmla="*/ 0 w 3275451"/>
                <a:gd name="connsiteY3" fmla="*/ 105690 h 105689"/>
                <a:gd name="connsiteX4" fmla="*/ 3275452 w 3275451"/>
                <a:gd name="connsiteY4" fmla="*/ 105690 h 105689"/>
                <a:gd name="connsiteX5" fmla="*/ 3275452 w 3275451"/>
                <a:gd name="connsiteY5" fmla="*/ 57061 h 105689"/>
                <a:gd name="connsiteX6" fmla="*/ 3172612 w 3275451"/>
                <a:gd name="connsiteY6" fmla="*/ 0 h 10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5451" h="105689">
                  <a:moveTo>
                    <a:pt x="3172612" y="0"/>
                  </a:moveTo>
                  <a:lnTo>
                    <a:pt x="102840" y="0"/>
                  </a:lnTo>
                  <a:cubicBezTo>
                    <a:pt x="46076" y="0"/>
                    <a:pt x="0" y="25532"/>
                    <a:pt x="0" y="57061"/>
                  </a:cubicBezTo>
                  <a:lnTo>
                    <a:pt x="0" y="105690"/>
                  </a:lnTo>
                  <a:lnTo>
                    <a:pt x="3275452" y="105690"/>
                  </a:lnTo>
                  <a:lnTo>
                    <a:pt x="3275452" y="57061"/>
                  </a:lnTo>
                  <a:cubicBezTo>
                    <a:pt x="3275452" y="25532"/>
                    <a:pt x="3229435" y="0"/>
                    <a:pt x="3172612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4" name="Freeform: Shape 8333">
              <a:extLst>
                <a:ext uri="{FF2B5EF4-FFF2-40B4-BE49-F238E27FC236}">
                  <a16:creationId xmlns:a16="http://schemas.microsoft.com/office/drawing/2014/main" id="{344D934E-9ED1-79B4-4678-BD54A82922A5}"/>
                </a:ext>
              </a:extLst>
            </p:cNvPr>
            <p:cNvSpPr/>
            <p:nvPr/>
          </p:nvSpPr>
          <p:spPr>
            <a:xfrm>
              <a:off x="4542165" y="2163209"/>
              <a:ext cx="341838" cy="167467"/>
            </a:xfrm>
            <a:custGeom>
              <a:avLst/>
              <a:gdLst>
                <a:gd name="connsiteX0" fmla="*/ 341779 w 341838"/>
                <a:gd name="connsiteY0" fmla="*/ 113053 h 167467"/>
                <a:gd name="connsiteX1" fmla="*/ 222195 w 341838"/>
                <a:gd name="connsiteY1" fmla="*/ 152004 h 167467"/>
                <a:gd name="connsiteX2" fmla="*/ 4164 w 341838"/>
                <a:gd name="connsiteY2" fmla="*/ 162929 h 167467"/>
                <a:gd name="connsiteX3" fmla="*/ 7 w 341838"/>
                <a:gd name="connsiteY3" fmla="*/ 72083 h 167467"/>
                <a:gd name="connsiteX4" fmla="*/ 113238 w 341838"/>
                <a:gd name="connsiteY4" fmla="*/ 0 h 167467"/>
                <a:gd name="connsiteX5" fmla="*/ 246717 w 341838"/>
                <a:gd name="connsiteY5" fmla="*/ 25710 h 167467"/>
                <a:gd name="connsiteX6" fmla="*/ 341838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341779" y="113053"/>
                  </a:moveTo>
                  <a:cubicBezTo>
                    <a:pt x="341779" y="113053"/>
                    <a:pt x="234842" y="202534"/>
                    <a:pt x="222195" y="152004"/>
                  </a:cubicBezTo>
                  <a:cubicBezTo>
                    <a:pt x="209547" y="101415"/>
                    <a:pt x="2738" y="150045"/>
                    <a:pt x="4164" y="162929"/>
                  </a:cubicBezTo>
                  <a:cubicBezTo>
                    <a:pt x="5529" y="175814"/>
                    <a:pt x="-230" y="93281"/>
                    <a:pt x="7" y="72083"/>
                  </a:cubicBezTo>
                  <a:cubicBezTo>
                    <a:pt x="245" y="50886"/>
                    <a:pt x="113238" y="0"/>
                    <a:pt x="113238" y="0"/>
                  </a:cubicBezTo>
                  <a:cubicBezTo>
                    <a:pt x="113238" y="0"/>
                    <a:pt x="235614" y="21554"/>
                    <a:pt x="246717" y="25710"/>
                  </a:cubicBezTo>
                  <a:cubicBezTo>
                    <a:pt x="257821" y="29866"/>
                    <a:pt x="341838" y="113053"/>
                    <a:pt x="341838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5" name="Freeform: Shape 8334">
              <a:extLst>
                <a:ext uri="{FF2B5EF4-FFF2-40B4-BE49-F238E27FC236}">
                  <a16:creationId xmlns:a16="http://schemas.microsoft.com/office/drawing/2014/main" id="{98B9396B-9DCC-7E50-0146-D68BB77FC782}"/>
                </a:ext>
              </a:extLst>
            </p:cNvPr>
            <p:cNvSpPr/>
            <p:nvPr/>
          </p:nvSpPr>
          <p:spPr>
            <a:xfrm>
              <a:off x="4787034" y="1839369"/>
              <a:ext cx="341838" cy="167467"/>
            </a:xfrm>
            <a:custGeom>
              <a:avLst/>
              <a:gdLst>
                <a:gd name="connsiteX0" fmla="*/ 341779 w 341838"/>
                <a:gd name="connsiteY0" fmla="*/ 113053 h 167467"/>
                <a:gd name="connsiteX1" fmla="*/ 222194 w 341838"/>
                <a:gd name="connsiteY1" fmla="*/ 152004 h 167467"/>
                <a:gd name="connsiteX2" fmla="*/ 4164 w 341838"/>
                <a:gd name="connsiteY2" fmla="*/ 162929 h 167467"/>
                <a:gd name="connsiteX3" fmla="*/ 7 w 341838"/>
                <a:gd name="connsiteY3" fmla="*/ 72083 h 167467"/>
                <a:gd name="connsiteX4" fmla="*/ 113238 w 341838"/>
                <a:gd name="connsiteY4" fmla="*/ 0 h 167467"/>
                <a:gd name="connsiteX5" fmla="*/ 246717 w 341838"/>
                <a:gd name="connsiteY5" fmla="*/ 25710 h 167467"/>
                <a:gd name="connsiteX6" fmla="*/ 341838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341779" y="113053"/>
                  </a:moveTo>
                  <a:cubicBezTo>
                    <a:pt x="341779" y="113053"/>
                    <a:pt x="234842" y="202534"/>
                    <a:pt x="222194" y="152004"/>
                  </a:cubicBezTo>
                  <a:cubicBezTo>
                    <a:pt x="209547" y="101415"/>
                    <a:pt x="2739" y="150045"/>
                    <a:pt x="4164" y="162929"/>
                  </a:cubicBezTo>
                  <a:cubicBezTo>
                    <a:pt x="5588" y="175814"/>
                    <a:pt x="-230" y="93281"/>
                    <a:pt x="7" y="72083"/>
                  </a:cubicBezTo>
                  <a:cubicBezTo>
                    <a:pt x="245" y="50886"/>
                    <a:pt x="113238" y="0"/>
                    <a:pt x="113238" y="0"/>
                  </a:cubicBezTo>
                  <a:cubicBezTo>
                    <a:pt x="113238" y="0"/>
                    <a:pt x="235614" y="21554"/>
                    <a:pt x="246717" y="25710"/>
                  </a:cubicBezTo>
                  <a:cubicBezTo>
                    <a:pt x="257820" y="29926"/>
                    <a:pt x="341838" y="113053"/>
                    <a:pt x="341838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6" name="Freeform: Shape 8335">
              <a:extLst>
                <a:ext uri="{FF2B5EF4-FFF2-40B4-BE49-F238E27FC236}">
                  <a16:creationId xmlns:a16="http://schemas.microsoft.com/office/drawing/2014/main" id="{C6EEBB9B-8747-D2C5-C578-1F7E20EA7040}"/>
                </a:ext>
              </a:extLst>
            </p:cNvPr>
            <p:cNvSpPr/>
            <p:nvPr/>
          </p:nvSpPr>
          <p:spPr>
            <a:xfrm>
              <a:off x="5039086" y="1434657"/>
              <a:ext cx="431558" cy="167467"/>
            </a:xfrm>
            <a:custGeom>
              <a:avLst/>
              <a:gdLst>
                <a:gd name="connsiteX0" fmla="*/ 431558 w 431558"/>
                <a:gd name="connsiteY0" fmla="*/ 113053 h 167467"/>
                <a:gd name="connsiteX1" fmla="*/ 280563 w 431558"/>
                <a:gd name="connsiteY1" fmla="*/ 152004 h 167467"/>
                <a:gd name="connsiteX2" fmla="*/ 5293 w 431558"/>
                <a:gd name="connsiteY2" fmla="*/ 162929 h 167467"/>
                <a:gd name="connsiteX3" fmla="*/ 9 w 431558"/>
                <a:gd name="connsiteY3" fmla="*/ 72083 h 167467"/>
                <a:gd name="connsiteX4" fmla="*/ 142928 w 431558"/>
                <a:gd name="connsiteY4" fmla="*/ 0 h 167467"/>
                <a:gd name="connsiteX5" fmla="*/ 311439 w 431558"/>
                <a:gd name="connsiteY5" fmla="*/ 25710 h 167467"/>
                <a:gd name="connsiteX6" fmla="*/ 43149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431558" y="113053"/>
                  </a:moveTo>
                  <a:cubicBezTo>
                    <a:pt x="431558" y="113053"/>
                    <a:pt x="296595" y="202534"/>
                    <a:pt x="280563" y="152004"/>
                  </a:cubicBezTo>
                  <a:cubicBezTo>
                    <a:pt x="264591" y="101415"/>
                    <a:pt x="3571" y="150045"/>
                    <a:pt x="5293" y="162929"/>
                  </a:cubicBezTo>
                  <a:cubicBezTo>
                    <a:pt x="7015" y="175814"/>
                    <a:pt x="-288" y="93281"/>
                    <a:pt x="9" y="72083"/>
                  </a:cubicBezTo>
                  <a:cubicBezTo>
                    <a:pt x="306" y="50886"/>
                    <a:pt x="142928" y="0"/>
                    <a:pt x="142928" y="0"/>
                  </a:cubicBezTo>
                  <a:cubicBezTo>
                    <a:pt x="142928" y="0"/>
                    <a:pt x="297426" y="21554"/>
                    <a:pt x="311439" y="25710"/>
                  </a:cubicBezTo>
                  <a:cubicBezTo>
                    <a:pt x="325452" y="29926"/>
                    <a:pt x="431499" y="113053"/>
                    <a:pt x="43149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7" name="Freeform: Shape 8336">
              <a:extLst>
                <a:ext uri="{FF2B5EF4-FFF2-40B4-BE49-F238E27FC236}">
                  <a16:creationId xmlns:a16="http://schemas.microsoft.com/office/drawing/2014/main" id="{3A88B04B-BAB9-E10B-AD3C-9B8765E67CBF}"/>
                </a:ext>
              </a:extLst>
            </p:cNvPr>
            <p:cNvSpPr/>
            <p:nvPr/>
          </p:nvSpPr>
          <p:spPr>
            <a:xfrm>
              <a:off x="5418681" y="1142940"/>
              <a:ext cx="431558" cy="167467"/>
            </a:xfrm>
            <a:custGeom>
              <a:avLst/>
              <a:gdLst>
                <a:gd name="connsiteX0" fmla="*/ 431558 w 431558"/>
                <a:gd name="connsiteY0" fmla="*/ 113053 h 167467"/>
                <a:gd name="connsiteX1" fmla="*/ 280563 w 431558"/>
                <a:gd name="connsiteY1" fmla="*/ 152004 h 167467"/>
                <a:gd name="connsiteX2" fmla="*/ 5293 w 431558"/>
                <a:gd name="connsiteY2" fmla="*/ 162929 h 167467"/>
                <a:gd name="connsiteX3" fmla="*/ 9 w 431558"/>
                <a:gd name="connsiteY3" fmla="*/ 72083 h 167467"/>
                <a:gd name="connsiteX4" fmla="*/ 142928 w 431558"/>
                <a:gd name="connsiteY4" fmla="*/ 0 h 167467"/>
                <a:gd name="connsiteX5" fmla="*/ 311439 w 431558"/>
                <a:gd name="connsiteY5" fmla="*/ 25710 h 167467"/>
                <a:gd name="connsiteX6" fmla="*/ 43149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431558" y="113053"/>
                  </a:moveTo>
                  <a:cubicBezTo>
                    <a:pt x="431558" y="113053"/>
                    <a:pt x="296595" y="202534"/>
                    <a:pt x="280563" y="152004"/>
                  </a:cubicBezTo>
                  <a:cubicBezTo>
                    <a:pt x="264591" y="101415"/>
                    <a:pt x="3572" y="150045"/>
                    <a:pt x="5293" y="162929"/>
                  </a:cubicBezTo>
                  <a:cubicBezTo>
                    <a:pt x="7015" y="175814"/>
                    <a:pt x="-288" y="93281"/>
                    <a:pt x="9" y="72083"/>
                  </a:cubicBezTo>
                  <a:cubicBezTo>
                    <a:pt x="306" y="50886"/>
                    <a:pt x="142928" y="0"/>
                    <a:pt x="142928" y="0"/>
                  </a:cubicBezTo>
                  <a:cubicBezTo>
                    <a:pt x="142928" y="0"/>
                    <a:pt x="297426" y="21554"/>
                    <a:pt x="311439" y="25710"/>
                  </a:cubicBezTo>
                  <a:cubicBezTo>
                    <a:pt x="325452" y="29926"/>
                    <a:pt x="431499" y="113053"/>
                    <a:pt x="43149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8" name="Freeform: Shape 8337">
              <a:extLst>
                <a:ext uri="{FF2B5EF4-FFF2-40B4-BE49-F238E27FC236}">
                  <a16:creationId xmlns:a16="http://schemas.microsoft.com/office/drawing/2014/main" id="{D15B9349-39ED-238F-66CB-5DE44DABFE38}"/>
                </a:ext>
              </a:extLst>
            </p:cNvPr>
            <p:cNvSpPr/>
            <p:nvPr/>
          </p:nvSpPr>
          <p:spPr>
            <a:xfrm>
              <a:off x="5731482" y="715250"/>
              <a:ext cx="323369" cy="167467"/>
            </a:xfrm>
            <a:custGeom>
              <a:avLst/>
              <a:gdLst>
                <a:gd name="connsiteX0" fmla="*/ 323369 w 323369"/>
                <a:gd name="connsiteY0" fmla="*/ 113053 h 167467"/>
                <a:gd name="connsiteX1" fmla="*/ 210257 w 323369"/>
                <a:gd name="connsiteY1" fmla="*/ 152004 h 167467"/>
                <a:gd name="connsiteX2" fmla="*/ 3983 w 323369"/>
                <a:gd name="connsiteY2" fmla="*/ 162929 h 167467"/>
                <a:gd name="connsiteX3" fmla="*/ 4 w 323369"/>
                <a:gd name="connsiteY3" fmla="*/ 72083 h 167467"/>
                <a:gd name="connsiteX4" fmla="*/ 107120 w 323369"/>
                <a:gd name="connsiteY4" fmla="*/ 0 h 167467"/>
                <a:gd name="connsiteX5" fmla="*/ 233354 w 323369"/>
                <a:gd name="connsiteY5" fmla="*/ 25710 h 167467"/>
                <a:gd name="connsiteX6" fmla="*/ 323310 w 323369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369" h="167467">
                  <a:moveTo>
                    <a:pt x="323369" y="113053"/>
                  </a:moveTo>
                  <a:cubicBezTo>
                    <a:pt x="323369" y="113053"/>
                    <a:pt x="222251" y="202534"/>
                    <a:pt x="210257" y="152004"/>
                  </a:cubicBezTo>
                  <a:cubicBezTo>
                    <a:pt x="198263" y="101415"/>
                    <a:pt x="2736" y="150045"/>
                    <a:pt x="3983" y="162929"/>
                  </a:cubicBezTo>
                  <a:cubicBezTo>
                    <a:pt x="5289" y="175814"/>
                    <a:pt x="-174" y="93281"/>
                    <a:pt x="4" y="72083"/>
                  </a:cubicBezTo>
                  <a:cubicBezTo>
                    <a:pt x="242" y="50886"/>
                    <a:pt x="107120" y="0"/>
                    <a:pt x="107120" y="0"/>
                  </a:cubicBezTo>
                  <a:cubicBezTo>
                    <a:pt x="107120" y="0"/>
                    <a:pt x="222845" y="21554"/>
                    <a:pt x="233354" y="25710"/>
                  </a:cubicBezTo>
                  <a:cubicBezTo>
                    <a:pt x="243864" y="29926"/>
                    <a:pt x="323310" y="113053"/>
                    <a:pt x="32331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9" name="Freeform: Shape 8338">
              <a:extLst>
                <a:ext uri="{FF2B5EF4-FFF2-40B4-BE49-F238E27FC236}">
                  <a16:creationId xmlns:a16="http://schemas.microsoft.com/office/drawing/2014/main" id="{223DD18F-17EF-453D-6E35-0AD9DCD72226}"/>
                </a:ext>
              </a:extLst>
            </p:cNvPr>
            <p:cNvSpPr/>
            <p:nvPr/>
          </p:nvSpPr>
          <p:spPr>
            <a:xfrm>
              <a:off x="7411844" y="2151452"/>
              <a:ext cx="341838" cy="167467"/>
            </a:xfrm>
            <a:custGeom>
              <a:avLst/>
              <a:gdLst>
                <a:gd name="connsiteX0" fmla="*/ 59 w 341838"/>
                <a:gd name="connsiteY0" fmla="*/ 113053 h 167467"/>
                <a:gd name="connsiteX1" fmla="*/ 119644 w 341838"/>
                <a:gd name="connsiteY1" fmla="*/ 152004 h 167467"/>
                <a:gd name="connsiteX2" fmla="*/ 337675 w 341838"/>
                <a:gd name="connsiteY2" fmla="*/ 162929 h 167467"/>
                <a:gd name="connsiteX3" fmla="*/ 341831 w 341838"/>
                <a:gd name="connsiteY3" fmla="*/ 72083 h 167467"/>
                <a:gd name="connsiteX4" fmla="*/ 228600 w 341838"/>
                <a:gd name="connsiteY4" fmla="*/ 0 h 167467"/>
                <a:gd name="connsiteX5" fmla="*/ 95121 w 341838"/>
                <a:gd name="connsiteY5" fmla="*/ 25710 h 167467"/>
                <a:gd name="connsiteX6" fmla="*/ 0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59" y="113053"/>
                  </a:moveTo>
                  <a:cubicBezTo>
                    <a:pt x="59" y="113053"/>
                    <a:pt x="106997" y="202534"/>
                    <a:pt x="119644" y="152004"/>
                  </a:cubicBezTo>
                  <a:cubicBezTo>
                    <a:pt x="132291" y="101415"/>
                    <a:pt x="339100" y="150045"/>
                    <a:pt x="337675" y="162929"/>
                  </a:cubicBezTo>
                  <a:cubicBezTo>
                    <a:pt x="336309" y="175814"/>
                    <a:pt x="342069" y="93281"/>
                    <a:pt x="341831" y="72083"/>
                  </a:cubicBezTo>
                  <a:cubicBezTo>
                    <a:pt x="341594" y="50886"/>
                    <a:pt x="228600" y="0"/>
                    <a:pt x="228600" y="0"/>
                  </a:cubicBezTo>
                  <a:cubicBezTo>
                    <a:pt x="228600" y="0"/>
                    <a:pt x="106225" y="21554"/>
                    <a:pt x="95121" y="25710"/>
                  </a:cubicBezTo>
                  <a:cubicBezTo>
                    <a:pt x="84018" y="29926"/>
                    <a:pt x="0" y="113053"/>
                    <a:pt x="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0" name="Freeform: Shape 8339">
              <a:extLst>
                <a:ext uri="{FF2B5EF4-FFF2-40B4-BE49-F238E27FC236}">
                  <a16:creationId xmlns:a16="http://schemas.microsoft.com/office/drawing/2014/main" id="{7365E299-07AB-85B0-C752-8D043E5C9D84}"/>
                </a:ext>
              </a:extLst>
            </p:cNvPr>
            <p:cNvSpPr/>
            <p:nvPr/>
          </p:nvSpPr>
          <p:spPr>
            <a:xfrm>
              <a:off x="7167035" y="1835153"/>
              <a:ext cx="341838" cy="167467"/>
            </a:xfrm>
            <a:custGeom>
              <a:avLst/>
              <a:gdLst>
                <a:gd name="connsiteX0" fmla="*/ 59 w 341838"/>
                <a:gd name="connsiteY0" fmla="*/ 113053 h 167467"/>
                <a:gd name="connsiteX1" fmla="*/ 119644 w 341838"/>
                <a:gd name="connsiteY1" fmla="*/ 152004 h 167467"/>
                <a:gd name="connsiteX2" fmla="*/ 337675 w 341838"/>
                <a:gd name="connsiteY2" fmla="*/ 162929 h 167467"/>
                <a:gd name="connsiteX3" fmla="*/ 341831 w 341838"/>
                <a:gd name="connsiteY3" fmla="*/ 72083 h 167467"/>
                <a:gd name="connsiteX4" fmla="*/ 228600 w 341838"/>
                <a:gd name="connsiteY4" fmla="*/ 0 h 167467"/>
                <a:gd name="connsiteX5" fmla="*/ 95121 w 341838"/>
                <a:gd name="connsiteY5" fmla="*/ 25710 h 167467"/>
                <a:gd name="connsiteX6" fmla="*/ 0 w 34183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38" h="167467">
                  <a:moveTo>
                    <a:pt x="59" y="113053"/>
                  </a:moveTo>
                  <a:cubicBezTo>
                    <a:pt x="59" y="113053"/>
                    <a:pt x="106997" y="202534"/>
                    <a:pt x="119644" y="152004"/>
                  </a:cubicBezTo>
                  <a:cubicBezTo>
                    <a:pt x="132291" y="101415"/>
                    <a:pt x="339100" y="150045"/>
                    <a:pt x="337675" y="162929"/>
                  </a:cubicBezTo>
                  <a:cubicBezTo>
                    <a:pt x="336309" y="175814"/>
                    <a:pt x="342069" y="93281"/>
                    <a:pt x="341831" y="72083"/>
                  </a:cubicBezTo>
                  <a:cubicBezTo>
                    <a:pt x="341594" y="50886"/>
                    <a:pt x="228600" y="0"/>
                    <a:pt x="228600" y="0"/>
                  </a:cubicBezTo>
                  <a:cubicBezTo>
                    <a:pt x="228600" y="0"/>
                    <a:pt x="106225" y="21554"/>
                    <a:pt x="95121" y="25710"/>
                  </a:cubicBezTo>
                  <a:cubicBezTo>
                    <a:pt x="84018" y="29866"/>
                    <a:pt x="0" y="113053"/>
                    <a:pt x="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1" name="Freeform: Shape 8340">
              <a:extLst>
                <a:ext uri="{FF2B5EF4-FFF2-40B4-BE49-F238E27FC236}">
                  <a16:creationId xmlns:a16="http://schemas.microsoft.com/office/drawing/2014/main" id="{05B8246C-8B4F-53DF-2D52-F4AC63AAA2C5}"/>
                </a:ext>
              </a:extLst>
            </p:cNvPr>
            <p:cNvSpPr/>
            <p:nvPr/>
          </p:nvSpPr>
          <p:spPr>
            <a:xfrm>
              <a:off x="6825263" y="1422960"/>
              <a:ext cx="431558" cy="167467"/>
            </a:xfrm>
            <a:custGeom>
              <a:avLst/>
              <a:gdLst>
                <a:gd name="connsiteX0" fmla="*/ 0 w 431558"/>
                <a:gd name="connsiteY0" fmla="*/ 113053 h 167467"/>
                <a:gd name="connsiteX1" fmla="*/ 150995 w 431558"/>
                <a:gd name="connsiteY1" fmla="*/ 152004 h 167467"/>
                <a:gd name="connsiteX2" fmla="*/ 426265 w 431558"/>
                <a:gd name="connsiteY2" fmla="*/ 162929 h 167467"/>
                <a:gd name="connsiteX3" fmla="*/ 431549 w 431558"/>
                <a:gd name="connsiteY3" fmla="*/ 72083 h 167467"/>
                <a:gd name="connsiteX4" fmla="*/ 288630 w 431558"/>
                <a:gd name="connsiteY4" fmla="*/ 0 h 167467"/>
                <a:gd name="connsiteX5" fmla="*/ 120119 w 431558"/>
                <a:gd name="connsiteY5" fmla="*/ 25710 h 167467"/>
                <a:gd name="connsiteX6" fmla="*/ 5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0" y="113053"/>
                  </a:moveTo>
                  <a:cubicBezTo>
                    <a:pt x="0" y="113053"/>
                    <a:pt x="134963" y="202534"/>
                    <a:pt x="150995" y="152004"/>
                  </a:cubicBezTo>
                  <a:cubicBezTo>
                    <a:pt x="166967" y="101415"/>
                    <a:pt x="427987" y="150045"/>
                    <a:pt x="426265" y="162929"/>
                  </a:cubicBezTo>
                  <a:cubicBezTo>
                    <a:pt x="424543" y="175814"/>
                    <a:pt x="431846" y="93281"/>
                    <a:pt x="431549" y="72083"/>
                  </a:cubicBezTo>
                  <a:cubicBezTo>
                    <a:pt x="431252" y="50886"/>
                    <a:pt x="288630" y="0"/>
                    <a:pt x="288630" y="0"/>
                  </a:cubicBezTo>
                  <a:cubicBezTo>
                    <a:pt x="288630" y="0"/>
                    <a:pt x="134132" y="21554"/>
                    <a:pt x="120119" y="25710"/>
                  </a:cubicBezTo>
                  <a:cubicBezTo>
                    <a:pt x="106106" y="29926"/>
                    <a:pt x="59" y="113053"/>
                    <a:pt x="5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2" name="Freeform: Shape 8341">
              <a:extLst>
                <a:ext uri="{FF2B5EF4-FFF2-40B4-BE49-F238E27FC236}">
                  <a16:creationId xmlns:a16="http://schemas.microsoft.com/office/drawing/2014/main" id="{7B48D8CF-CBC1-869B-ECAA-F300D2D67CC4}"/>
                </a:ext>
              </a:extLst>
            </p:cNvPr>
            <p:cNvSpPr/>
            <p:nvPr/>
          </p:nvSpPr>
          <p:spPr>
            <a:xfrm>
              <a:off x="6445609" y="1131243"/>
              <a:ext cx="431558" cy="167467"/>
            </a:xfrm>
            <a:custGeom>
              <a:avLst/>
              <a:gdLst>
                <a:gd name="connsiteX0" fmla="*/ 0 w 431558"/>
                <a:gd name="connsiteY0" fmla="*/ 113053 h 167467"/>
                <a:gd name="connsiteX1" fmla="*/ 150995 w 431558"/>
                <a:gd name="connsiteY1" fmla="*/ 152004 h 167467"/>
                <a:gd name="connsiteX2" fmla="*/ 426265 w 431558"/>
                <a:gd name="connsiteY2" fmla="*/ 162929 h 167467"/>
                <a:gd name="connsiteX3" fmla="*/ 431549 w 431558"/>
                <a:gd name="connsiteY3" fmla="*/ 72083 h 167467"/>
                <a:gd name="connsiteX4" fmla="*/ 288630 w 431558"/>
                <a:gd name="connsiteY4" fmla="*/ 0 h 167467"/>
                <a:gd name="connsiteX5" fmla="*/ 120119 w 431558"/>
                <a:gd name="connsiteY5" fmla="*/ 25710 h 167467"/>
                <a:gd name="connsiteX6" fmla="*/ 59 w 431558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558" h="167467">
                  <a:moveTo>
                    <a:pt x="0" y="113053"/>
                  </a:moveTo>
                  <a:cubicBezTo>
                    <a:pt x="0" y="113053"/>
                    <a:pt x="134963" y="202534"/>
                    <a:pt x="150995" y="152004"/>
                  </a:cubicBezTo>
                  <a:cubicBezTo>
                    <a:pt x="166967" y="101415"/>
                    <a:pt x="427987" y="150045"/>
                    <a:pt x="426265" y="162929"/>
                  </a:cubicBezTo>
                  <a:cubicBezTo>
                    <a:pt x="424543" y="175814"/>
                    <a:pt x="431846" y="93281"/>
                    <a:pt x="431549" y="72083"/>
                  </a:cubicBezTo>
                  <a:cubicBezTo>
                    <a:pt x="431252" y="50886"/>
                    <a:pt x="288630" y="0"/>
                    <a:pt x="288630" y="0"/>
                  </a:cubicBezTo>
                  <a:cubicBezTo>
                    <a:pt x="288630" y="0"/>
                    <a:pt x="134132" y="21554"/>
                    <a:pt x="120119" y="25710"/>
                  </a:cubicBezTo>
                  <a:cubicBezTo>
                    <a:pt x="106106" y="29926"/>
                    <a:pt x="59" y="113053"/>
                    <a:pt x="5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3" name="Freeform: Shape 8342">
              <a:extLst>
                <a:ext uri="{FF2B5EF4-FFF2-40B4-BE49-F238E27FC236}">
                  <a16:creationId xmlns:a16="http://schemas.microsoft.com/office/drawing/2014/main" id="{B8CB79F8-F567-DB07-5EBA-0AE05AB19EC0}"/>
                </a:ext>
              </a:extLst>
            </p:cNvPr>
            <p:cNvSpPr/>
            <p:nvPr/>
          </p:nvSpPr>
          <p:spPr>
            <a:xfrm>
              <a:off x="6240997" y="703553"/>
              <a:ext cx="323369" cy="167467"/>
            </a:xfrm>
            <a:custGeom>
              <a:avLst/>
              <a:gdLst>
                <a:gd name="connsiteX0" fmla="*/ 0 w 323369"/>
                <a:gd name="connsiteY0" fmla="*/ 113053 h 167467"/>
                <a:gd name="connsiteX1" fmla="*/ 113112 w 323369"/>
                <a:gd name="connsiteY1" fmla="*/ 152004 h 167467"/>
                <a:gd name="connsiteX2" fmla="*/ 319387 w 323369"/>
                <a:gd name="connsiteY2" fmla="*/ 162929 h 167467"/>
                <a:gd name="connsiteX3" fmla="*/ 323365 w 323369"/>
                <a:gd name="connsiteY3" fmla="*/ 72083 h 167467"/>
                <a:gd name="connsiteX4" fmla="*/ 216250 w 323369"/>
                <a:gd name="connsiteY4" fmla="*/ 0 h 167467"/>
                <a:gd name="connsiteX5" fmla="*/ 90015 w 323369"/>
                <a:gd name="connsiteY5" fmla="*/ 25710 h 167467"/>
                <a:gd name="connsiteX6" fmla="*/ 59 w 323369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369" h="167467">
                  <a:moveTo>
                    <a:pt x="0" y="113053"/>
                  </a:moveTo>
                  <a:cubicBezTo>
                    <a:pt x="0" y="113053"/>
                    <a:pt x="101119" y="202534"/>
                    <a:pt x="113112" y="152004"/>
                  </a:cubicBezTo>
                  <a:cubicBezTo>
                    <a:pt x="125107" y="101415"/>
                    <a:pt x="320634" y="150045"/>
                    <a:pt x="319387" y="162929"/>
                  </a:cubicBezTo>
                  <a:cubicBezTo>
                    <a:pt x="318140" y="175814"/>
                    <a:pt x="323543" y="93281"/>
                    <a:pt x="323365" y="72083"/>
                  </a:cubicBezTo>
                  <a:cubicBezTo>
                    <a:pt x="323128" y="50886"/>
                    <a:pt x="216250" y="0"/>
                    <a:pt x="216250" y="0"/>
                  </a:cubicBezTo>
                  <a:cubicBezTo>
                    <a:pt x="216250" y="0"/>
                    <a:pt x="100525" y="21554"/>
                    <a:pt x="90015" y="25710"/>
                  </a:cubicBezTo>
                  <a:cubicBezTo>
                    <a:pt x="79505" y="29866"/>
                    <a:pt x="59" y="113053"/>
                    <a:pt x="59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4" name="Freeform: Shape 8343">
              <a:extLst>
                <a:ext uri="{FF2B5EF4-FFF2-40B4-BE49-F238E27FC236}">
                  <a16:creationId xmlns:a16="http://schemas.microsoft.com/office/drawing/2014/main" id="{0FD0474A-0B45-6635-1543-2F2B27861433}"/>
                </a:ext>
              </a:extLst>
            </p:cNvPr>
            <p:cNvSpPr/>
            <p:nvPr/>
          </p:nvSpPr>
          <p:spPr>
            <a:xfrm>
              <a:off x="5986801" y="499891"/>
              <a:ext cx="323369" cy="167467"/>
            </a:xfrm>
            <a:custGeom>
              <a:avLst/>
              <a:gdLst>
                <a:gd name="connsiteX0" fmla="*/ 323370 w 323369"/>
                <a:gd name="connsiteY0" fmla="*/ 113053 h 167467"/>
                <a:gd name="connsiteX1" fmla="*/ 210257 w 323369"/>
                <a:gd name="connsiteY1" fmla="*/ 152004 h 167467"/>
                <a:gd name="connsiteX2" fmla="*/ 3983 w 323369"/>
                <a:gd name="connsiteY2" fmla="*/ 162929 h 167467"/>
                <a:gd name="connsiteX3" fmla="*/ 4 w 323369"/>
                <a:gd name="connsiteY3" fmla="*/ 72083 h 167467"/>
                <a:gd name="connsiteX4" fmla="*/ 107120 w 323369"/>
                <a:gd name="connsiteY4" fmla="*/ 0 h 167467"/>
                <a:gd name="connsiteX5" fmla="*/ 233354 w 323369"/>
                <a:gd name="connsiteY5" fmla="*/ 25710 h 167467"/>
                <a:gd name="connsiteX6" fmla="*/ 323310 w 323369"/>
                <a:gd name="connsiteY6" fmla="*/ 113053 h 16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369" h="167467">
                  <a:moveTo>
                    <a:pt x="323370" y="113053"/>
                  </a:moveTo>
                  <a:cubicBezTo>
                    <a:pt x="323370" y="113053"/>
                    <a:pt x="222251" y="202534"/>
                    <a:pt x="210257" y="152004"/>
                  </a:cubicBezTo>
                  <a:cubicBezTo>
                    <a:pt x="198263" y="101415"/>
                    <a:pt x="2736" y="150045"/>
                    <a:pt x="3983" y="162929"/>
                  </a:cubicBezTo>
                  <a:cubicBezTo>
                    <a:pt x="5229" y="175814"/>
                    <a:pt x="-174" y="93281"/>
                    <a:pt x="4" y="72083"/>
                  </a:cubicBezTo>
                  <a:cubicBezTo>
                    <a:pt x="242" y="50886"/>
                    <a:pt x="107120" y="0"/>
                    <a:pt x="107120" y="0"/>
                  </a:cubicBezTo>
                  <a:cubicBezTo>
                    <a:pt x="107120" y="0"/>
                    <a:pt x="222845" y="21554"/>
                    <a:pt x="233354" y="25710"/>
                  </a:cubicBezTo>
                  <a:cubicBezTo>
                    <a:pt x="243864" y="29926"/>
                    <a:pt x="323310" y="113053"/>
                    <a:pt x="323310" y="113053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5" name="Freeform: Shape 8344">
              <a:extLst>
                <a:ext uri="{FF2B5EF4-FFF2-40B4-BE49-F238E27FC236}">
                  <a16:creationId xmlns:a16="http://schemas.microsoft.com/office/drawing/2014/main" id="{94DC9AA2-17BA-A903-2995-BE2F8B3E960C}"/>
                </a:ext>
              </a:extLst>
            </p:cNvPr>
            <p:cNvSpPr/>
            <p:nvPr/>
          </p:nvSpPr>
          <p:spPr>
            <a:xfrm>
              <a:off x="0" y="6389399"/>
              <a:ext cx="12192001" cy="467472"/>
            </a:xfrm>
            <a:custGeom>
              <a:avLst/>
              <a:gdLst>
                <a:gd name="connsiteX0" fmla="*/ 0 w 7931113"/>
                <a:gd name="connsiteY0" fmla="*/ 0 h 467472"/>
                <a:gd name="connsiteX1" fmla="*/ 7931114 w 7931113"/>
                <a:gd name="connsiteY1" fmla="*/ 0 h 467472"/>
                <a:gd name="connsiteX2" fmla="*/ 7931114 w 7931113"/>
                <a:gd name="connsiteY2" fmla="*/ 467472 h 467472"/>
                <a:gd name="connsiteX3" fmla="*/ 0 w 7931113"/>
                <a:gd name="connsiteY3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31113" h="467472">
                  <a:moveTo>
                    <a:pt x="0" y="0"/>
                  </a:moveTo>
                  <a:lnTo>
                    <a:pt x="7931114" y="0"/>
                  </a:lnTo>
                  <a:lnTo>
                    <a:pt x="7931114" y="467472"/>
                  </a:lnTo>
                  <a:lnTo>
                    <a:pt x="0" y="46747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6" name="Freeform: Shape 8345">
              <a:extLst>
                <a:ext uri="{FF2B5EF4-FFF2-40B4-BE49-F238E27FC236}">
                  <a16:creationId xmlns:a16="http://schemas.microsoft.com/office/drawing/2014/main" id="{B5AC9E2A-94FB-0AAE-6FBA-510FC515D9A4}"/>
                </a:ext>
              </a:extLst>
            </p:cNvPr>
            <p:cNvSpPr/>
            <p:nvPr/>
          </p:nvSpPr>
          <p:spPr>
            <a:xfrm>
              <a:off x="2920478" y="3024526"/>
              <a:ext cx="6470864" cy="3636224"/>
            </a:xfrm>
            <a:custGeom>
              <a:avLst/>
              <a:gdLst>
                <a:gd name="connsiteX0" fmla="*/ 0 w 6470864"/>
                <a:gd name="connsiteY0" fmla="*/ 0 h 3636224"/>
                <a:gd name="connsiteX1" fmla="*/ 6470865 w 6470864"/>
                <a:gd name="connsiteY1" fmla="*/ 0 h 3636224"/>
                <a:gd name="connsiteX2" fmla="*/ 6470865 w 6470864"/>
                <a:gd name="connsiteY2" fmla="*/ 3636225 h 3636224"/>
                <a:gd name="connsiteX3" fmla="*/ 0 w 6470864"/>
                <a:gd name="connsiteY3" fmla="*/ 3636225 h 3636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0864" h="3636224">
                  <a:moveTo>
                    <a:pt x="0" y="0"/>
                  </a:moveTo>
                  <a:lnTo>
                    <a:pt x="6470865" y="0"/>
                  </a:lnTo>
                  <a:lnTo>
                    <a:pt x="6470865" y="3636225"/>
                  </a:lnTo>
                  <a:lnTo>
                    <a:pt x="0" y="3636225"/>
                  </a:lnTo>
                  <a:close/>
                </a:path>
              </a:pathLst>
            </a:custGeom>
            <a:no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7" name="Freeform: Shape 8346">
              <a:extLst>
                <a:ext uri="{FF2B5EF4-FFF2-40B4-BE49-F238E27FC236}">
                  <a16:creationId xmlns:a16="http://schemas.microsoft.com/office/drawing/2014/main" id="{4BB35E8A-07AD-3F08-ABAC-FDA6E1F5B448}"/>
                </a:ext>
              </a:extLst>
            </p:cNvPr>
            <p:cNvSpPr/>
            <p:nvPr/>
          </p:nvSpPr>
          <p:spPr>
            <a:xfrm>
              <a:off x="5857542" y="1518497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8" name="Freeform: Shape 8347">
              <a:extLst>
                <a:ext uri="{FF2B5EF4-FFF2-40B4-BE49-F238E27FC236}">
                  <a16:creationId xmlns:a16="http://schemas.microsoft.com/office/drawing/2014/main" id="{8E4B0FAE-3277-5310-7127-9A2F656154D9}"/>
                </a:ext>
              </a:extLst>
            </p:cNvPr>
            <p:cNvSpPr/>
            <p:nvPr/>
          </p:nvSpPr>
          <p:spPr>
            <a:xfrm>
              <a:off x="5865677" y="1526691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9" name="Freeform: Shape 8348">
              <a:extLst>
                <a:ext uri="{FF2B5EF4-FFF2-40B4-BE49-F238E27FC236}">
                  <a16:creationId xmlns:a16="http://schemas.microsoft.com/office/drawing/2014/main" id="{1B14646E-5089-674F-D4D1-D97D82A090AC}"/>
                </a:ext>
              </a:extLst>
            </p:cNvPr>
            <p:cNvSpPr/>
            <p:nvPr/>
          </p:nvSpPr>
          <p:spPr>
            <a:xfrm>
              <a:off x="5913357" y="1574311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50" name="Graphic 4">
              <a:extLst>
                <a:ext uri="{FF2B5EF4-FFF2-40B4-BE49-F238E27FC236}">
                  <a16:creationId xmlns:a16="http://schemas.microsoft.com/office/drawing/2014/main" id="{838F7B9C-1290-D69B-2A67-40278CF7E45E}"/>
                </a:ext>
              </a:extLst>
            </p:cNvPr>
            <p:cNvGrpSpPr/>
            <p:nvPr/>
          </p:nvGrpSpPr>
          <p:grpSpPr>
            <a:xfrm>
              <a:off x="5913297" y="1574311"/>
              <a:ext cx="495972" cy="654092"/>
              <a:chOff x="5913297" y="1574311"/>
              <a:chExt cx="495972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34" name="Freeform: Shape 8733">
                <a:extLst>
                  <a:ext uri="{FF2B5EF4-FFF2-40B4-BE49-F238E27FC236}">
                    <a16:creationId xmlns:a16="http://schemas.microsoft.com/office/drawing/2014/main" id="{225EA53C-21D8-1233-20C7-0B8370F54763}"/>
                  </a:ext>
                </a:extLst>
              </p:cNvPr>
              <p:cNvSpPr/>
              <p:nvPr/>
            </p:nvSpPr>
            <p:spPr>
              <a:xfrm rot="5400000">
                <a:off x="6155821" y="148242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5" name="Freeform: Shape 8734">
                <a:extLst>
                  <a:ext uri="{FF2B5EF4-FFF2-40B4-BE49-F238E27FC236}">
                    <a16:creationId xmlns:a16="http://schemas.microsoft.com/office/drawing/2014/main" id="{DB8E832C-72A4-9F3E-F0CD-D19F19C9715F}"/>
                  </a:ext>
                </a:extLst>
              </p:cNvPr>
              <p:cNvSpPr/>
              <p:nvPr/>
            </p:nvSpPr>
            <p:spPr>
              <a:xfrm>
                <a:off x="6274604" y="1574311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4 w 11103"/>
                  <a:gd name="connsiteY1" fmla="*/ 0 h 654092"/>
                  <a:gd name="connsiteX2" fmla="*/ 11104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4" y="0"/>
                    </a:lnTo>
                    <a:lnTo>
                      <a:pt x="11104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6" name="Freeform: Shape 8735">
                <a:extLst>
                  <a:ext uri="{FF2B5EF4-FFF2-40B4-BE49-F238E27FC236}">
                    <a16:creationId xmlns:a16="http://schemas.microsoft.com/office/drawing/2014/main" id="{4DC05CE7-501F-869D-2363-1FD4FBDF5B76}"/>
                  </a:ext>
                </a:extLst>
              </p:cNvPr>
              <p:cNvSpPr/>
              <p:nvPr/>
            </p:nvSpPr>
            <p:spPr>
              <a:xfrm>
                <a:off x="6034841" y="1574311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7" name="Freeform: Shape 8736">
                <a:extLst>
                  <a:ext uri="{FF2B5EF4-FFF2-40B4-BE49-F238E27FC236}">
                    <a16:creationId xmlns:a16="http://schemas.microsoft.com/office/drawing/2014/main" id="{CCC2F8CA-6442-76CE-C7AA-776020158740}"/>
                  </a:ext>
                </a:extLst>
              </p:cNvPr>
              <p:cNvSpPr/>
              <p:nvPr/>
            </p:nvSpPr>
            <p:spPr>
              <a:xfrm rot="5400000">
                <a:off x="6155821" y="165343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8" name="Freeform: Shape 8737">
                <a:extLst>
                  <a:ext uri="{FF2B5EF4-FFF2-40B4-BE49-F238E27FC236}">
                    <a16:creationId xmlns:a16="http://schemas.microsoft.com/office/drawing/2014/main" id="{A4E2B0E4-5C68-E103-A26C-CA9EFF253BE2}"/>
                  </a:ext>
                </a:extLst>
              </p:cNvPr>
              <p:cNvSpPr/>
              <p:nvPr/>
            </p:nvSpPr>
            <p:spPr>
              <a:xfrm rot="5400000">
                <a:off x="6155880" y="1824435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51" name="Freeform: Shape 8350">
              <a:extLst>
                <a:ext uri="{FF2B5EF4-FFF2-40B4-BE49-F238E27FC236}">
                  <a16:creationId xmlns:a16="http://schemas.microsoft.com/office/drawing/2014/main" id="{FFD860B9-E944-ADE5-3BDF-6EF170B33AFE}"/>
                </a:ext>
              </a:extLst>
            </p:cNvPr>
            <p:cNvSpPr/>
            <p:nvPr/>
          </p:nvSpPr>
          <p:spPr>
            <a:xfrm>
              <a:off x="5821441" y="2254055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2" name="Freeform: Shape 8351">
              <a:extLst>
                <a:ext uri="{FF2B5EF4-FFF2-40B4-BE49-F238E27FC236}">
                  <a16:creationId xmlns:a16="http://schemas.microsoft.com/office/drawing/2014/main" id="{12A8D91F-88F4-D8BF-22A4-0D7065A033A3}"/>
                </a:ext>
              </a:extLst>
            </p:cNvPr>
            <p:cNvSpPr/>
            <p:nvPr/>
          </p:nvSpPr>
          <p:spPr>
            <a:xfrm>
              <a:off x="5852674" y="1488096"/>
              <a:ext cx="619535" cy="41148"/>
            </a:xfrm>
            <a:custGeom>
              <a:avLst/>
              <a:gdLst>
                <a:gd name="connsiteX0" fmla="*/ 0 w 619535"/>
                <a:gd name="connsiteY0" fmla="*/ 0 h 41148"/>
                <a:gd name="connsiteX1" fmla="*/ 619536 w 619535"/>
                <a:gd name="connsiteY1" fmla="*/ 0 h 41148"/>
                <a:gd name="connsiteX2" fmla="*/ 619536 w 619535"/>
                <a:gd name="connsiteY2" fmla="*/ 41148 h 41148"/>
                <a:gd name="connsiteX3" fmla="*/ 0 w 619535"/>
                <a:gd name="connsiteY3" fmla="*/ 41148 h 4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535" h="41148">
                  <a:moveTo>
                    <a:pt x="0" y="0"/>
                  </a:moveTo>
                  <a:lnTo>
                    <a:pt x="619536" y="0"/>
                  </a:lnTo>
                  <a:lnTo>
                    <a:pt x="619536" y="41148"/>
                  </a:lnTo>
                  <a:lnTo>
                    <a:pt x="0" y="41148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3" name="Freeform: Shape 8352">
              <a:extLst>
                <a:ext uri="{FF2B5EF4-FFF2-40B4-BE49-F238E27FC236}">
                  <a16:creationId xmlns:a16="http://schemas.microsoft.com/office/drawing/2014/main" id="{467E630F-4E0D-F26A-3A38-A6A42BF4AFB7}"/>
                </a:ext>
              </a:extLst>
            </p:cNvPr>
            <p:cNvSpPr/>
            <p:nvPr/>
          </p:nvSpPr>
          <p:spPr>
            <a:xfrm>
              <a:off x="5871140" y="1392263"/>
              <a:ext cx="586165" cy="95833"/>
            </a:xfrm>
            <a:custGeom>
              <a:avLst/>
              <a:gdLst>
                <a:gd name="connsiteX0" fmla="*/ 293083 w 586165"/>
                <a:gd name="connsiteY0" fmla="*/ 0 h 95833"/>
                <a:gd name="connsiteX1" fmla="*/ 0 w 586165"/>
                <a:gd name="connsiteY1" fmla="*/ 95834 h 95833"/>
                <a:gd name="connsiteX2" fmla="*/ 293083 w 586165"/>
                <a:gd name="connsiteY2" fmla="*/ 95834 h 95833"/>
                <a:gd name="connsiteX3" fmla="*/ 586166 w 586165"/>
                <a:gd name="connsiteY3" fmla="*/ 95834 h 95833"/>
                <a:gd name="connsiteX4" fmla="*/ 293083 w 586165"/>
                <a:gd name="connsiteY4" fmla="*/ 0 h 9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165" h="95833">
                  <a:moveTo>
                    <a:pt x="293083" y="0"/>
                  </a:moveTo>
                  <a:lnTo>
                    <a:pt x="0" y="95834"/>
                  </a:lnTo>
                  <a:lnTo>
                    <a:pt x="293083" y="95834"/>
                  </a:lnTo>
                  <a:lnTo>
                    <a:pt x="586166" y="95834"/>
                  </a:lnTo>
                  <a:lnTo>
                    <a:pt x="293083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4" name="Freeform: Shape 8353">
              <a:extLst>
                <a:ext uri="{FF2B5EF4-FFF2-40B4-BE49-F238E27FC236}">
                  <a16:creationId xmlns:a16="http://schemas.microsoft.com/office/drawing/2014/main" id="{B121EB29-A315-6122-182F-7ECC2E5B180E}"/>
                </a:ext>
              </a:extLst>
            </p:cNvPr>
            <p:cNvSpPr/>
            <p:nvPr/>
          </p:nvSpPr>
          <p:spPr>
            <a:xfrm>
              <a:off x="5927369" y="1423079"/>
              <a:ext cx="473647" cy="65017"/>
            </a:xfrm>
            <a:custGeom>
              <a:avLst/>
              <a:gdLst>
                <a:gd name="connsiteX0" fmla="*/ 236853 w 473647"/>
                <a:gd name="connsiteY0" fmla="*/ 0 h 65017"/>
                <a:gd name="connsiteX1" fmla="*/ 0 w 473647"/>
                <a:gd name="connsiteY1" fmla="*/ 65017 h 65017"/>
                <a:gd name="connsiteX2" fmla="*/ 236853 w 473647"/>
                <a:gd name="connsiteY2" fmla="*/ 65017 h 65017"/>
                <a:gd name="connsiteX3" fmla="*/ 473647 w 473647"/>
                <a:gd name="connsiteY3" fmla="*/ 65017 h 65017"/>
                <a:gd name="connsiteX4" fmla="*/ 236853 w 473647"/>
                <a:gd name="connsiteY4" fmla="*/ 0 h 6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47" h="65017">
                  <a:moveTo>
                    <a:pt x="236853" y="0"/>
                  </a:moveTo>
                  <a:lnTo>
                    <a:pt x="0" y="65017"/>
                  </a:lnTo>
                  <a:lnTo>
                    <a:pt x="236853" y="65017"/>
                  </a:lnTo>
                  <a:lnTo>
                    <a:pt x="473647" y="65017"/>
                  </a:lnTo>
                  <a:lnTo>
                    <a:pt x="236853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5" name="Freeform: Shape 8354">
              <a:extLst>
                <a:ext uri="{FF2B5EF4-FFF2-40B4-BE49-F238E27FC236}">
                  <a16:creationId xmlns:a16="http://schemas.microsoft.com/office/drawing/2014/main" id="{DBCA9230-8B77-E970-648C-480A9769BA47}"/>
                </a:ext>
              </a:extLst>
            </p:cNvPr>
            <p:cNvSpPr/>
            <p:nvPr/>
          </p:nvSpPr>
          <p:spPr>
            <a:xfrm>
              <a:off x="5857542" y="3470326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6" name="Freeform: Shape 8355">
              <a:extLst>
                <a:ext uri="{FF2B5EF4-FFF2-40B4-BE49-F238E27FC236}">
                  <a16:creationId xmlns:a16="http://schemas.microsoft.com/office/drawing/2014/main" id="{ECA2C949-1868-CC61-A714-35AB08D39674}"/>
                </a:ext>
              </a:extLst>
            </p:cNvPr>
            <p:cNvSpPr/>
            <p:nvPr/>
          </p:nvSpPr>
          <p:spPr>
            <a:xfrm>
              <a:off x="5865677" y="3478460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7" name="Freeform: Shape 8356">
              <a:extLst>
                <a:ext uri="{FF2B5EF4-FFF2-40B4-BE49-F238E27FC236}">
                  <a16:creationId xmlns:a16="http://schemas.microsoft.com/office/drawing/2014/main" id="{5D42A45D-DDFF-89CF-61CA-1A07A3790B6E}"/>
                </a:ext>
              </a:extLst>
            </p:cNvPr>
            <p:cNvSpPr/>
            <p:nvPr/>
          </p:nvSpPr>
          <p:spPr>
            <a:xfrm>
              <a:off x="5913357" y="3526140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58" name="Graphic 4">
              <a:extLst>
                <a:ext uri="{FF2B5EF4-FFF2-40B4-BE49-F238E27FC236}">
                  <a16:creationId xmlns:a16="http://schemas.microsoft.com/office/drawing/2014/main" id="{C182D27A-3D62-8111-42B2-74E21F053FE2}"/>
                </a:ext>
              </a:extLst>
            </p:cNvPr>
            <p:cNvGrpSpPr/>
            <p:nvPr/>
          </p:nvGrpSpPr>
          <p:grpSpPr>
            <a:xfrm>
              <a:off x="5913357" y="3526140"/>
              <a:ext cx="495913" cy="654092"/>
              <a:chOff x="5913357" y="3526140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29" name="Freeform: Shape 8728">
                <a:extLst>
                  <a:ext uri="{FF2B5EF4-FFF2-40B4-BE49-F238E27FC236}">
                    <a16:creationId xmlns:a16="http://schemas.microsoft.com/office/drawing/2014/main" id="{FEBB49CA-E40D-2E72-38EC-9B220504C046}"/>
                  </a:ext>
                </a:extLst>
              </p:cNvPr>
              <p:cNvSpPr/>
              <p:nvPr/>
            </p:nvSpPr>
            <p:spPr>
              <a:xfrm rot="5400000">
                <a:off x="6155880" y="343425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0" name="Freeform: Shape 8729">
                <a:extLst>
                  <a:ext uri="{FF2B5EF4-FFF2-40B4-BE49-F238E27FC236}">
                    <a16:creationId xmlns:a16="http://schemas.microsoft.com/office/drawing/2014/main" id="{08F045EC-8A58-317B-3A09-ADF797C354C0}"/>
                  </a:ext>
                </a:extLst>
              </p:cNvPr>
              <p:cNvSpPr/>
              <p:nvPr/>
            </p:nvSpPr>
            <p:spPr>
              <a:xfrm>
                <a:off x="6274604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4 w 11103"/>
                  <a:gd name="connsiteY1" fmla="*/ 0 h 654092"/>
                  <a:gd name="connsiteX2" fmla="*/ 11104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4" y="0"/>
                    </a:lnTo>
                    <a:lnTo>
                      <a:pt x="11104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1" name="Freeform: Shape 8730">
                <a:extLst>
                  <a:ext uri="{FF2B5EF4-FFF2-40B4-BE49-F238E27FC236}">
                    <a16:creationId xmlns:a16="http://schemas.microsoft.com/office/drawing/2014/main" id="{BFA24D7C-619D-A5FA-C4E1-08855AF10499}"/>
                  </a:ext>
                </a:extLst>
              </p:cNvPr>
              <p:cNvSpPr/>
              <p:nvPr/>
            </p:nvSpPr>
            <p:spPr>
              <a:xfrm>
                <a:off x="6034841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2" name="Freeform: Shape 8731">
                <a:extLst>
                  <a:ext uri="{FF2B5EF4-FFF2-40B4-BE49-F238E27FC236}">
                    <a16:creationId xmlns:a16="http://schemas.microsoft.com/office/drawing/2014/main" id="{0AE67294-8ED9-A256-A692-BAB547DC4A23}"/>
                  </a:ext>
                </a:extLst>
              </p:cNvPr>
              <p:cNvSpPr/>
              <p:nvPr/>
            </p:nvSpPr>
            <p:spPr>
              <a:xfrm rot="5400000">
                <a:off x="6155880" y="3605200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3" name="Freeform: Shape 8732">
                <a:extLst>
                  <a:ext uri="{FF2B5EF4-FFF2-40B4-BE49-F238E27FC236}">
                    <a16:creationId xmlns:a16="http://schemas.microsoft.com/office/drawing/2014/main" id="{C9F3CC22-BFD0-A69E-CEF4-FB3622123522}"/>
                  </a:ext>
                </a:extLst>
              </p:cNvPr>
              <p:cNvSpPr/>
              <p:nvPr/>
            </p:nvSpPr>
            <p:spPr>
              <a:xfrm rot="5400000">
                <a:off x="6155880" y="377620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59" name="Freeform: Shape 8358">
              <a:extLst>
                <a:ext uri="{FF2B5EF4-FFF2-40B4-BE49-F238E27FC236}">
                  <a16:creationId xmlns:a16="http://schemas.microsoft.com/office/drawing/2014/main" id="{8E93F683-2D35-80BC-7339-C55D9DB1305C}"/>
                </a:ext>
              </a:extLst>
            </p:cNvPr>
            <p:cNvSpPr/>
            <p:nvPr/>
          </p:nvSpPr>
          <p:spPr>
            <a:xfrm>
              <a:off x="5821441" y="4205883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0" name="Freeform: Shape 8359">
              <a:extLst>
                <a:ext uri="{FF2B5EF4-FFF2-40B4-BE49-F238E27FC236}">
                  <a16:creationId xmlns:a16="http://schemas.microsoft.com/office/drawing/2014/main" id="{E3AC9AD2-A7DA-CAD7-4B5E-41E7E5B721FE}"/>
                </a:ext>
              </a:extLst>
            </p:cNvPr>
            <p:cNvSpPr/>
            <p:nvPr/>
          </p:nvSpPr>
          <p:spPr>
            <a:xfrm>
              <a:off x="6774793" y="3470326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1" name="Freeform: Shape 8360">
              <a:extLst>
                <a:ext uri="{FF2B5EF4-FFF2-40B4-BE49-F238E27FC236}">
                  <a16:creationId xmlns:a16="http://schemas.microsoft.com/office/drawing/2014/main" id="{20DD2C8E-A485-8144-7E9F-CD0D9B398D3F}"/>
                </a:ext>
              </a:extLst>
            </p:cNvPr>
            <p:cNvSpPr/>
            <p:nvPr/>
          </p:nvSpPr>
          <p:spPr>
            <a:xfrm>
              <a:off x="6782927" y="3478460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2" name="Freeform: Shape 8361">
              <a:extLst>
                <a:ext uri="{FF2B5EF4-FFF2-40B4-BE49-F238E27FC236}">
                  <a16:creationId xmlns:a16="http://schemas.microsoft.com/office/drawing/2014/main" id="{43904528-02D4-9660-AB2F-F9E4AFC15784}"/>
                </a:ext>
              </a:extLst>
            </p:cNvPr>
            <p:cNvSpPr/>
            <p:nvPr/>
          </p:nvSpPr>
          <p:spPr>
            <a:xfrm>
              <a:off x="6830607" y="3526140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63" name="Graphic 4">
              <a:extLst>
                <a:ext uri="{FF2B5EF4-FFF2-40B4-BE49-F238E27FC236}">
                  <a16:creationId xmlns:a16="http://schemas.microsoft.com/office/drawing/2014/main" id="{9177D7FB-1B0A-D7EC-472E-45CFBD0A5A75}"/>
                </a:ext>
              </a:extLst>
            </p:cNvPr>
            <p:cNvGrpSpPr/>
            <p:nvPr/>
          </p:nvGrpSpPr>
          <p:grpSpPr>
            <a:xfrm>
              <a:off x="6830607" y="3526140"/>
              <a:ext cx="495972" cy="654092"/>
              <a:chOff x="6830607" y="3526140"/>
              <a:chExt cx="495972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24" name="Freeform: Shape 8723">
                <a:extLst>
                  <a:ext uri="{FF2B5EF4-FFF2-40B4-BE49-F238E27FC236}">
                    <a16:creationId xmlns:a16="http://schemas.microsoft.com/office/drawing/2014/main" id="{D399B2CE-07AF-AB4F-12CB-E09BBB8D6AD3}"/>
                  </a:ext>
                </a:extLst>
              </p:cNvPr>
              <p:cNvSpPr/>
              <p:nvPr/>
            </p:nvSpPr>
            <p:spPr>
              <a:xfrm rot="5400000">
                <a:off x="7073190" y="3434195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5" name="Freeform: Shape 8724">
                <a:extLst>
                  <a:ext uri="{FF2B5EF4-FFF2-40B4-BE49-F238E27FC236}">
                    <a16:creationId xmlns:a16="http://schemas.microsoft.com/office/drawing/2014/main" id="{B737A5E0-41E6-5177-0807-F9404A7BDDC3}"/>
                  </a:ext>
                </a:extLst>
              </p:cNvPr>
              <p:cNvSpPr/>
              <p:nvPr/>
            </p:nvSpPr>
            <p:spPr>
              <a:xfrm>
                <a:off x="7191913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6" name="Freeform: Shape 8725">
                <a:extLst>
                  <a:ext uri="{FF2B5EF4-FFF2-40B4-BE49-F238E27FC236}">
                    <a16:creationId xmlns:a16="http://schemas.microsoft.com/office/drawing/2014/main" id="{4FA3E0C0-3FEA-B9E9-C5DD-371086D42B19}"/>
                  </a:ext>
                </a:extLst>
              </p:cNvPr>
              <p:cNvSpPr/>
              <p:nvPr/>
            </p:nvSpPr>
            <p:spPr>
              <a:xfrm>
                <a:off x="6952151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7" name="Freeform: Shape 8726">
                <a:extLst>
                  <a:ext uri="{FF2B5EF4-FFF2-40B4-BE49-F238E27FC236}">
                    <a16:creationId xmlns:a16="http://schemas.microsoft.com/office/drawing/2014/main" id="{F759384D-B3A5-08F5-AA8B-57FFC01BF40B}"/>
                  </a:ext>
                </a:extLst>
              </p:cNvPr>
              <p:cNvSpPr/>
              <p:nvPr/>
            </p:nvSpPr>
            <p:spPr>
              <a:xfrm rot="5400000">
                <a:off x="7073130" y="3605200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8" name="Freeform: Shape 8727">
                <a:extLst>
                  <a:ext uri="{FF2B5EF4-FFF2-40B4-BE49-F238E27FC236}">
                    <a16:creationId xmlns:a16="http://schemas.microsoft.com/office/drawing/2014/main" id="{0229E443-20C0-9E03-1176-62DCCBE9D252}"/>
                  </a:ext>
                </a:extLst>
              </p:cNvPr>
              <p:cNvSpPr/>
              <p:nvPr/>
            </p:nvSpPr>
            <p:spPr>
              <a:xfrm rot="5400000">
                <a:off x="7073130" y="377620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64" name="Freeform: Shape 8363">
              <a:extLst>
                <a:ext uri="{FF2B5EF4-FFF2-40B4-BE49-F238E27FC236}">
                  <a16:creationId xmlns:a16="http://schemas.microsoft.com/office/drawing/2014/main" id="{ADA84E3D-F562-7268-2E07-0C8D4EA88A45}"/>
                </a:ext>
              </a:extLst>
            </p:cNvPr>
            <p:cNvSpPr/>
            <p:nvPr/>
          </p:nvSpPr>
          <p:spPr>
            <a:xfrm>
              <a:off x="6738692" y="4205883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5" name="Freeform: Shape 8364">
              <a:extLst>
                <a:ext uri="{FF2B5EF4-FFF2-40B4-BE49-F238E27FC236}">
                  <a16:creationId xmlns:a16="http://schemas.microsoft.com/office/drawing/2014/main" id="{37AD7F7C-F1F0-EEC0-3FC9-3E2AF97F7890}"/>
                </a:ext>
              </a:extLst>
            </p:cNvPr>
            <p:cNvSpPr/>
            <p:nvPr/>
          </p:nvSpPr>
          <p:spPr>
            <a:xfrm>
              <a:off x="4940233" y="3470326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6" name="Freeform: Shape 8365">
              <a:extLst>
                <a:ext uri="{FF2B5EF4-FFF2-40B4-BE49-F238E27FC236}">
                  <a16:creationId xmlns:a16="http://schemas.microsoft.com/office/drawing/2014/main" id="{1F7AA36F-4A59-3D1C-28BB-80D5C574BDF9}"/>
                </a:ext>
              </a:extLst>
            </p:cNvPr>
            <p:cNvSpPr/>
            <p:nvPr/>
          </p:nvSpPr>
          <p:spPr>
            <a:xfrm>
              <a:off x="4948427" y="3478460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7" name="Freeform: Shape 8366">
              <a:extLst>
                <a:ext uri="{FF2B5EF4-FFF2-40B4-BE49-F238E27FC236}">
                  <a16:creationId xmlns:a16="http://schemas.microsoft.com/office/drawing/2014/main" id="{0FEEDF52-AF5D-8C36-A93C-B778370B91CD}"/>
                </a:ext>
              </a:extLst>
            </p:cNvPr>
            <p:cNvSpPr/>
            <p:nvPr/>
          </p:nvSpPr>
          <p:spPr>
            <a:xfrm>
              <a:off x="4996047" y="3526140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68" name="Graphic 4">
              <a:extLst>
                <a:ext uri="{FF2B5EF4-FFF2-40B4-BE49-F238E27FC236}">
                  <a16:creationId xmlns:a16="http://schemas.microsoft.com/office/drawing/2014/main" id="{8C5072AF-5C60-F6C9-0804-373C9A38BFDC}"/>
                </a:ext>
              </a:extLst>
            </p:cNvPr>
            <p:cNvGrpSpPr/>
            <p:nvPr/>
          </p:nvGrpSpPr>
          <p:grpSpPr>
            <a:xfrm>
              <a:off x="4996106" y="3526140"/>
              <a:ext cx="495913" cy="654092"/>
              <a:chOff x="4996106" y="3526140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19" name="Freeform: Shape 8718">
                <a:extLst>
                  <a:ext uri="{FF2B5EF4-FFF2-40B4-BE49-F238E27FC236}">
                    <a16:creationId xmlns:a16="http://schemas.microsoft.com/office/drawing/2014/main" id="{7DAD11C3-31FC-D65C-32B9-A246407F1224}"/>
                  </a:ext>
                </a:extLst>
              </p:cNvPr>
              <p:cNvSpPr/>
              <p:nvPr/>
            </p:nvSpPr>
            <p:spPr>
              <a:xfrm rot="5400000">
                <a:off x="5238630" y="343425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0" name="Freeform: Shape 8719">
                <a:extLst>
                  <a:ext uri="{FF2B5EF4-FFF2-40B4-BE49-F238E27FC236}">
                    <a16:creationId xmlns:a16="http://schemas.microsoft.com/office/drawing/2014/main" id="{E2971652-0B7F-B1F1-B5FA-E4EC604408E2}"/>
                  </a:ext>
                </a:extLst>
              </p:cNvPr>
              <p:cNvSpPr/>
              <p:nvPr/>
            </p:nvSpPr>
            <p:spPr>
              <a:xfrm>
                <a:off x="5357354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1" name="Freeform: Shape 8720">
                <a:extLst>
                  <a:ext uri="{FF2B5EF4-FFF2-40B4-BE49-F238E27FC236}">
                    <a16:creationId xmlns:a16="http://schemas.microsoft.com/office/drawing/2014/main" id="{E12ADAC2-E756-4AB4-AFDB-B0AE503E9009}"/>
                  </a:ext>
                </a:extLst>
              </p:cNvPr>
              <p:cNvSpPr/>
              <p:nvPr/>
            </p:nvSpPr>
            <p:spPr>
              <a:xfrm>
                <a:off x="5117591" y="3526140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2" name="Freeform: Shape 8721">
                <a:extLst>
                  <a:ext uri="{FF2B5EF4-FFF2-40B4-BE49-F238E27FC236}">
                    <a16:creationId xmlns:a16="http://schemas.microsoft.com/office/drawing/2014/main" id="{3E272C11-812D-8745-FA80-B680DBEEFC22}"/>
                  </a:ext>
                </a:extLst>
              </p:cNvPr>
              <p:cNvSpPr/>
              <p:nvPr/>
            </p:nvSpPr>
            <p:spPr>
              <a:xfrm rot="5400000">
                <a:off x="5238630" y="3605259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3" name="Freeform: Shape 8722">
                <a:extLst>
                  <a:ext uri="{FF2B5EF4-FFF2-40B4-BE49-F238E27FC236}">
                    <a16:creationId xmlns:a16="http://schemas.microsoft.com/office/drawing/2014/main" id="{C930256D-0873-ABB5-B221-2AF155E7C111}"/>
                  </a:ext>
                </a:extLst>
              </p:cNvPr>
              <p:cNvSpPr/>
              <p:nvPr/>
            </p:nvSpPr>
            <p:spPr>
              <a:xfrm rot="5400000">
                <a:off x="5238630" y="3776264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69" name="Freeform: Shape 8368">
              <a:extLst>
                <a:ext uri="{FF2B5EF4-FFF2-40B4-BE49-F238E27FC236}">
                  <a16:creationId xmlns:a16="http://schemas.microsoft.com/office/drawing/2014/main" id="{A82BBDD1-F34F-BEFB-61D8-765DD1C48C67}"/>
                </a:ext>
              </a:extLst>
            </p:cNvPr>
            <p:cNvSpPr/>
            <p:nvPr/>
          </p:nvSpPr>
          <p:spPr>
            <a:xfrm>
              <a:off x="4904132" y="4205883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0" name="Freeform: Shape 8369">
              <a:extLst>
                <a:ext uri="{FF2B5EF4-FFF2-40B4-BE49-F238E27FC236}">
                  <a16:creationId xmlns:a16="http://schemas.microsoft.com/office/drawing/2014/main" id="{39FA33C6-1EE6-2F33-8627-FE018FF519C3}"/>
                </a:ext>
              </a:extLst>
            </p:cNvPr>
            <p:cNvSpPr/>
            <p:nvPr/>
          </p:nvSpPr>
          <p:spPr>
            <a:xfrm>
              <a:off x="5857542" y="2491502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1" name="Freeform: Shape 8370">
              <a:extLst>
                <a:ext uri="{FF2B5EF4-FFF2-40B4-BE49-F238E27FC236}">
                  <a16:creationId xmlns:a16="http://schemas.microsoft.com/office/drawing/2014/main" id="{51018724-E400-B122-A68E-34D22B7CF543}"/>
                </a:ext>
              </a:extLst>
            </p:cNvPr>
            <p:cNvSpPr/>
            <p:nvPr/>
          </p:nvSpPr>
          <p:spPr>
            <a:xfrm>
              <a:off x="5865677" y="2499637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2" name="Freeform: Shape 8371">
              <a:extLst>
                <a:ext uri="{FF2B5EF4-FFF2-40B4-BE49-F238E27FC236}">
                  <a16:creationId xmlns:a16="http://schemas.microsoft.com/office/drawing/2014/main" id="{F0442A42-0C06-442D-B744-16135DD157C4}"/>
                </a:ext>
              </a:extLst>
            </p:cNvPr>
            <p:cNvSpPr/>
            <p:nvPr/>
          </p:nvSpPr>
          <p:spPr>
            <a:xfrm>
              <a:off x="5913357" y="2547316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73" name="Graphic 4">
              <a:extLst>
                <a:ext uri="{FF2B5EF4-FFF2-40B4-BE49-F238E27FC236}">
                  <a16:creationId xmlns:a16="http://schemas.microsoft.com/office/drawing/2014/main" id="{E738833A-1CA6-B022-005E-90DF7A7592F6}"/>
                </a:ext>
              </a:extLst>
            </p:cNvPr>
            <p:cNvGrpSpPr/>
            <p:nvPr/>
          </p:nvGrpSpPr>
          <p:grpSpPr>
            <a:xfrm>
              <a:off x="5913357" y="2547316"/>
              <a:ext cx="495913" cy="654092"/>
              <a:chOff x="5913357" y="2547316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14" name="Freeform: Shape 8713">
                <a:extLst>
                  <a:ext uri="{FF2B5EF4-FFF2-40B4-BE49-F238E27FC236}">
                    <a16:creationId xmlns:a16="http://schemas.microsoft.com/office/drawing/2014/main" id="{480468D4-DF0E-CE78-F44C-A64EFB1AF9E2}"/>
                  </a:ext>
                </a:extLst>
              </p:cNvPr>
              <p:cNvSpPr/>
              <p:nvPr/>
            </p:nvSpPr>
            <p:spPr>
              <a:xfrm rot="5400000">
                <a:off x="6155880" y="245537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5" name="Freeform: Shape 8714">
                <a:extLst>
                  <a:ext uri="{FF2B5EF4-FFF2-40B4-BE49-F238E27FC236}">
                    <a16:creationId xmlns:a16="http://schemas.microsoft.com/office/drawing/2014/main" id="{D4E169AF-9826-B752-E160-6F0BD39626A0}"/>
                  </a:ext>
                </a:extLst>
              </p:cNvPr>
              <p:cNvSpPr/>
              <p:nvPr/>
            </p:nvSpPr>
            <p:spPr>
              <a:xfrm>
                <a:off x="6274604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4 w 11103"/>
                  <a:gd name="connsiteY1" fmla="*/ 0 h 654092"/>
                  <a:gd name="connsiteX2" fmla="*/ 11104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4" y="0"/>
                    </a:lnTo>
                    <a:lnTo>
                      <a:pt x="11104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6" name="Freeform: Shape 8715">
                <a:extLst>
                  <a:ext uri="{FF2B5EF4-FFF2-40B4-BE49-F238E27FC236}">
                    <a16:creationId xmlns:a16="http://schemas.microsoft.com/office/drawing/2014/main" id="{0865EB16-2C77-5911-08E9-A172D622A582}"/>
                  </a:ext>
                </a:extLst>
              </p:cNvPr>
              <p:cNvSpPr/>
              <p:nvPr/>
            </p:nvSpPr>
            <p:spPr>
              <a:xfrm>
                <a:off x="6034841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7" name="Freeform: Shape 8716">
                <a:extLst>
                  <a:ext uri="{FF2B5EF4-FFF2-40B4-BE49-F238E27FC236}">
                    <a16:creationId xmlns:a16="http://schemas.microsoft.com/office/drawing/2014/main" id="{AE99E836-C6A9-A8E8-39B3-3D72503E20DF}"/>
                  </a:ext>
                </a:extLst>
              </p:cNvPr>
              <p:cNvSpPr/>
              <p:nvPr/>
            </p:nvSpPr>
            <p:spPr>
              <a:xfrm rot="5400000">
                <a:off x="6155880" y="262637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8" name="Freeform: Shape 8717">
                <a:extLst>
                  <a:ext uri="{FF2B5EF4-FFF2-40B4-BE49-F238E27FC236}">
                    <a16:creationId xmlns:a16="http://schemas.microsoft.com/office/drawing/2014/main" id="{9E9F50AE-13D9-991D-0006-AD546998C82C}"/>
                  </a:ext>
                </a:extLst>
              </p:cNvPr>
              <p:cNvSpPr/>
              <p:nvPr/>
            </p:nvSpPr>
            <p:spPr>
              <a:xfrm rot="5400000">
                <a:off x="6155880" y="279738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74" name="Freeform: Shape 8373">
              <a:extLst>
                <a:ext uri="{FF2B5EF4-FFF2-40B4-BE49-F238E27FC236}">
                  <a16:creationId xmlns:a16="http://schemas.microsoft.com/office/drawing/2014/main" id="{ECC5DF49-4260-E7E9-C6E3-264FFAFE7B24}"/>
                </a:ext>
              </a:extLst>
            </p:cNvPr>
            <p:cNvSpPr/>
            <p:nvPr/>
          </p:nvSpPr>
          <p:spPr>
            <a:xfrm>
              <a:off x="5821441" y="3227000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5" name="Freeform: Shape 8374">
              <a:extLst>
                <a:ext uri="{FF2B5EF4-FFF2-40B4-BE49-F238E27FC236}">
                  <a16:creationId xmlns:a16="http://schemas.microsoft.com/office/drawing/2014/main" id="{414D25A6-EE55-DE9B-A3A6-0E8E496D3EF1}"/>
                </a:ext>
              </a:extLst>
            </p:cNvPr>
            <p:cNvSpPr/>
            <p:nvPr/>
          </p:nvSpPr>
          <p:spPr>
            <a:xfrm>
              <a:off x="6774793" y="2491502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6" name="Freeform: Shape 8375">
              <a:extLst>
                <a:ext uri="{FF2B5EF4-FFF2-40B4-BE49-F238E27FC236}">
                  <a16:creationId xmlns:a16="http://schemas.microsoft.com/office/drawing/2014/main" id="{D1CB3ECC-5941-338D-CF20-155C64253FEE}"/>
                </a:ext>
              </a:extLst>
            </p:cNvPr>
            <p:cNvSpPr/>
            <p:nvPr/>
          </p:nvSpPr>
          <p:spPr>
            <a:xfrm>
              <a:off x="6782927" y="2499637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7" name="Freeform: Shape 8376">
              <a:extLst>
                <a:ext uri="{FF2B5EF4-FFF2-40B4-BE49-F238E27FC236}">
                  <a16:creationId xmlns:a16="http://schemas.microsoft.com/office/drawing/2014/main" id="{281A65BF-4EBD-CD3F-AB5C-F6CF86FA9F48}"/>
                </a:ext>
              </a:extLst>
            </p:cNvPr>
            <p:cNvSpPr/>
            <p:nvPr/>
          </p:nvSpPr>
          <p:spPr>
            <a:xfrm>
              <a:off x="6830607" y="2547316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chemeClr val="accent5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78" name="Graphic 4">
              <a:extLst>
                <a:ext uri="{FF2B5EF4-FFF2-40B4-BE49-F238E27FC236}">
                  <a16:creationId xmlns:a16="http://schemas.microsoft.com/office/drawing/2014/main" id="{77010771-A66E-D36C-E9F3-AE7FB29D85D7}"/>
                </a:ext>
              </a:extLst>
            </p:cNvPr>
            <p:cNvGrpSpPr/>
            <p:nvPr/>
          </p:nvGrpSpPr>
          <p:grpSpPr>
            <a:xfrm>
              <a:off x="6830607" y="2547316"/>
              <a:ext cx="495913" cy="654092"/>
              <a:chOff x="6830607" y="2547316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09" name="Freeform: Shape 8708">
                <a:extLst>
                  <a:ext uri="{FF2B5EF4-FFF2-40B4-BE49-F238E27FC236}">
                    <a16:creationId xmlns:a16="http://schemas.microsoft.com/office/drawing/2014/main" id="{8C8D0F89-5694-0CE8-425D-0ECD8493A28F}"/>
                  </a:ext>
                </a:extLst>
              </p:cNvPr>
              <p:cNvSpPr/>
              <p:nvPr/>
            </p:nvSpPr>
            <p:spPr>
              <a:xfrm rot="5400000">
                <a:off x="7073130" y="245537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0" name="Freeform: Shape 8709">
                <a:extLst>
                  <a:ext uri="{FF2B5EF4-FFF2-40B4-BE49-F238E27FC236}">
                    <a16:creationId xmlns:a16="http://schemas.microsoft.com/office/drawing/2014/main" id="{694CF06F-68DD-A72D-4C9F-03CC8BD5F4A8}"/>
                  </a:ext>
                </a:extLst>
              </p:cNvPr>
              <p:cNvSpPr/>
              <p:nvPr/>
            </p:nvSpPr>
            <p:spPr>
              <a:xfrm>
                <a:off x="7191913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1" name="Freeform: Shape 8710">
                <a:extLst>
                  <a:ext uri="{FF2B5EF4-FFF2-40B4-BE49-F238E27FC236}">
                    <a16:creationId xmlns:a16="http://schemas.microsoft.com/office/drawing/2014/main" id="{449EF295-2D5A-8126-C148-6F66A89F6819}"/>
                  </a:ext>
                </a:extLst>
              </p:cNvPr>
              <p:cNvSpPr/>
              <p:nvPr/>
            </p:nvSpPr>
            <p:spPr>
              <a:xfrm>
                <a:off x="6952151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2" name="Freeform: Shape 8711">
                <a:extLst>
                  <a:ext uri="{FF2B5EF4-FFF2-40B4-BE49-F238E27FC236}">
                    <a16:creationId xmlns:a16="http://schemas.microsoft.com/office/drawing/2014/main" id="{3315AAFD-B021-BFC8-4D57-2F7D4028365B}"/>
                  </a:ext>
                </a:extLst>
              </p:cNvPr>
              <p:cNvSpPr/>
              <p:nvPr/>
            </p:nvSpPr>
            <p:spPr>
              <a:xfrm rot="5400000">
                <a:off x="7073130" y="262637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3" name="Freeform: Shape 8712">
                <a:extLst>
                  <a:ext uri="{FF2B5EF4-FFF2-40B4-BE49-F238E27FC236}">
                    <a16:creationId xmlns:a16="http://schemas.microsoft.com/office/drawing/2014/main" id="{65113CC3-381F-A48C-8896-F86D2FD05EC0}"/>
                  </a:ext>
                </a:extLst>
              </p:cNvPr>
              <p:cNvSpPr/>
              <p:nvPr/>
            </p:nvSpPr>
            <p:spPr>
              <a:xfrm rot="5400000">
                <a:off x="7073130" y="279732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79" name="Freeform: Shape 8378">
              <a:extLst>
                <a:ext uri="{FF2B5EF4-FFF2-40B4-BE49-F238E27FC236}">
                  <a16:creationId xmlns:a16="http://schemas.microsoft.com/office/drawing/2014/main" id="{F53A03F4-315D-D7E5-2D46-61D4C8CEF836}"/>
                </a:ext>
              </a:extLst>
            </p:cNvPr>
            <p:cNvSpPr/>
            <p:nvPr/>
          </p:nvSpPr>
          <p:spPr>
            <a:xfrm>
              <a:off x="6738692" y="3227000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0" name="Freeform: Shape 8379">
              <a:extLst>
                <a:ext uri="{FF2B5EF4-FFF2-40B4-BE49-F238E27FC236}">
                  <a16:creationId xmlns:a16="http://schemas.microsoft.com/office/drawing/2014/main" id="{EA4621D0-C160-7648-C8B6-5974943BA2B8}"/>
                </a:ext>
              </a:extLst>
            </p:cNvPr>
            <p:cNvSpPr/>
            <p:nvPr/>
          </p:nvSpPr>
          <p:spPr>
            <a:xfrm>
              <a:off x="4940233" y="2491502"/>
              <a:ext cx="608729" cy="740782"/>
            </a:xfrm>
            <a:custGeom>
              <a:avLst/>
              <a:gdLst>
                <a:gd name="connsiteX0" fmla="*/ 0 w 608729"/>
                <a:gd name="connsiteY0" fmla="*/ 0 h 740782"/>
                <a:gd name="connsiteX1" fmla="*/ 608729 w 608729"/>
                <a:gd name="connsiteY1" fmla="*/ 0 h 740782"/>
                <a:gd name="connsiteX2" fmla="*/ 608729 w 608729"/>
                <a:gd name="connsiteY2" fmla="*/ 740783 h 740782"/>
                <a:gd name="connsiteX3" fmla="*/ 0 w 608729"/>
                <a:gd name="connsiteY3" fmla="*/ 740783 h 74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729" h="740782">
                  <a:moveTo>
                    <a:pt x="0" y="0"/>
                  </a:moveTo>
                  <a:lnTo>
                    <a:pt x="608729" y="0"/>
                  </a:lnTo>
                  <a:lnTo>
                    <a:pt x="608729" y="740783"/>
                  </a:lnTo>
                  <a:lnTo>
                    <a:pt x="0" y="74078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1" name="Freeform: Shape 8380">
              <a:extLst>
                <a:ext uri="{FF2B5EF4-FFF2-40B4-BE49-F238E27FC236}">
                  <a16:creationId xmlns:a16="http://schemas.microsoft.com/office/drawing/2014/main" id="{C478CE01-5DD5-1164-1556-E14614C4F340}"/>
                </a:ext>
              </a:extLst>
            </p:cNvPr>
            <p:cNvSpPr/>
            <p:nvPr/>
          </p:nvSpPr>
          <p:spPr>
            <a:xfrm>
              <a:off x="4948427" y="2499637"/>
              <a:ext cx="593528" cy="725226"/>
            </a:xfrm>
            <a:custGeom>
              <a:avLst/>
              <a:gdLst>
                <a:gd name="connsiteX0" fmla="*/ 0 w 593528"/>
                <a:gd name="connsiteY0" fmla="*/ 0 h 725226"/>
                <a:gd name="connsiteX1" fmla="*/ 593529 w 593528"/>
                <a:gd name="connsiteY1" fmla="*/ 0 h 725226"/>
                <a:gd name="connsiteX2" fmla="*/ 593529 w 593528"/>
                <a:gd name="connsiteY2" fmla="*/ 725226 h 725226"/>
                <a:gd name="connsiteX3" fmla="*/ 0 w 593528"/>
                <a:gd name="connsiteY3" fmla="*/ 725226 h 72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528" h="725226">
                  <a:moveTo>
                    <a:pt x="0" y="0"/>
                  </a:moveTo>
                  <a:lnTo>
                    <a:pt x="593529" y="0"/>
                  </a:lnTo>
                  <a:lnTo>
                    <a:pt x="593529" y="725226"/>
                  </a:lnTo>
                  <a:lnTo>
                    <a:pt x="0" y="725226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2" name="Freeform: Shape 8381">
              <a:extLst>
                <a:ext uri="{FF2B5EF4-FFF2-40B4-BE49-F238E27FC236}">
                  <a16:creationId xmlns:a16="http://schemas.microsoft.com/office/drawing/2014/main" id="{2A724FAF-CBBA-FA75-66E0-5CD659854B93}"/>
                </a:ext>
              </a:extLst>
            </p:cNvPr>
            <p:cNvSpPr/>
            <p:nvPr/>
          </p:nvSpPr>
          <p:spPr>
            <a:xfrm>
              <a:off x="4996047" y="2547316"/>
              <a:ext cx="495913" cy="654092"/>
            </a:xfrm>
            <a:custGeom>
              <a:avLst/>
              <a:gdLst>
                <a:gd name="connsiteX0" fmla="*/ 0 w 495913"/>
                <a:gd name="connsiteY0" fmla="*/ 0 h 654092"/>
                <a:gd name="connsiteX1" fmla="*/ 495914 w 495913"/>
                <a:gd name="connsiteY1" fmla="*/ 0 h 654092"/>
                <a:gd name="connsiteX2" fmla="*/ 495914 w 495913"/>
                <a:gd name="connsiteY2" fmla="*/ 654093 h 654092"/>
                <a:gd name="connsiteX3" fmla="*/ 0 w 49591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913" h="654092">
                  <a:moveTo>
                    <a:pt x="0" y="0"/>
                  </a:moveTo>
                  <a:lnTo>
                    <a:pt x="495914" y="0"/>
                  </a:lnTo>
                  <a:lnTo>
                    <a:pt x="495914" y="654093"/>
                  </a:lnTo>
                  <a:lnTo>
                    <a:pt x="0" y="654093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83" name="Graphic 4">
              <a:extLst>
                <a:ext uri="{FF2B5EF4-FFF2-40B4-BE49-F238E27FC236}">
                  <a16:creationId xmlns:a16="http://schemas.microsoft.com/office/drawing/2014/main" id="{FCEE88A3-9815-5C67-26ED-DB0F95FDCF69}"/>
                </a:ext>
              </a:extLst>
            </p:cNvPr>
            <p:cNvGrpSpPr/>
            <p:nvPr/>
          </p:nvGrpSpPr>
          <p:grpSpPr>
            <a:xfrm>
              <a:off x="4996047" y="2547316"/>
              <a:ext cx="495913" cy="654092"/>
              <a:chOff x="4996047" y="2547316"/>
              <a:chExt cx="495913" cy="654092"/>
            </a:xfrm>
            <a:solidFill>
              <a:schemeClr val="accent3">
                <a:lumMod val="20000"/>
                <a:lumOff val="80000"/>
              </a:schemeClr>
            </a:solidFill>
          </p:grpSpPr>
          <p:sp>
            <p:nvSpPr>
              <p:cNvPr id="8704" name="Freeform: Shape 8703">
                <a:extLst>
                  <a:ext uri="{FF2B5EF4-FFF2-40B4-BE49-F238E27FC236}">
                    <a16:creationId xmlns:a16="http://schemas.microsoft.com/office/drawing/2014/main" id="{AEE9F7F9-F6B5-F5D7-90F2-776F56095492}"/>
                  </a:ext>
                </a:extLst>
              </p:cNvPr>
              <p:cNvSpPr/>
              <p:nvPr/>
            </p:nvSpPr>
            <p:spPr>
              <a:xfrm rot="5400000">
                <a:off x="5238571" y="245537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5" name="Freeform: Shape 8704">
                <a:extLst>
                  <a:ext uri="{FF2B5EF4-FFF2-40B4-BE49-F238E27FC236}">
                    <a16:creationId xmlns:a16="http://schemas.microsoft.com/office/drawing/2014/main" id="{F6FDDB37-633C-E3F5-FA8E-A3FE81C76455}"/>
                  </a:ext>
                </a:extLst>
              </p:cNvPr>
              <p:cNvSpPr/>
              <p:nvPr/>
            </p:nvSpPr>
            <p:spPr>
              <a:xfrm>
                <a:off x="5357354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6" name="Freeform: Shape 8705">
                <a:extLst>
                  <a:ext uri="{FF2B5EF4-FFF2-40B4-BE49-F238E27FC236}">
                    <a16:creationId xmlns:a16="http://schemas.microsoft.com/office/drawing/2014/main" id="{778C6679-FB5A-50AC-7EA8-C0F3FB233A70}"/>
                  </a:ext>
                </a:extLst>
              </p:cNvPr>
              <p:cNvSpPr/>
              <p:nvPr/>
            </p:nvSpPr>
            <p:spPr>
              <a:xfrm>
                <a:off x="5117591" y="2547316"/>
                <a:ext cx="11103" cy="654092"/>
              </a:xfrm>
              <a:custGeom>
                <a:avLst/>
                <a:gdLst>
                  <a:gd name="connsiteX0" fmla="*/ 0 w 11103"/>
                  <a:gd name="connsiteY0" fmla="*/ 0 h 654092"/>
                  <a:gd name="connsiteX1" fmla="*/ 11103 w 11103"/>
                  <a:gd name="connsiteY1" fmla="*/ 0 h 654092"/>
                  <a:gd name="connsiteX2" fmla="*/ 11103 w 11103"/>
                  <a:gd name="connsiteY2" fmla="*/ 654093 h 654092"/>
                  <a:gd name="connsiteX3" fmla="*/ 0 w 11103"/>
                  <a:gd name="connsiteY3" fmla="*/ 654093 h 65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03" h="654092">
                    <a:moveTo>
                      <a:pt x="0" y="0"/>
                    </a:moveTo>
                    <a:lnTo>
                      <a:pt x="11103" y="0"/>
                    </a:lnTo>
                    <a:lnTo>
                      <a:pt x="11103" y="654093"/>
                    </a:lnTo>
                    <a:lnTo>
                      <a:pt x="0" y="65409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7" name="Freeform: Shape 8706">
                <a:extLst>
                  <a:ext uri="{FF2B5EF4-FFF2-40B4-BE49-F238E27FC236}">
                    <a16:creationId xmlns:a16="http://schemas.microsoft.com/office/drawing/2014/main" id="{26E3ED89-E6FC-4E8A-4FC4-C3DD746AF76A}"/>
                  </a:ext>
                </a:extLst>
              </p:cNvPr>
              <p:cNvSpPr/>
              <p:nvPr/>
            </p:nvSpPr>
            <p:spPr>
              <a:xfrm rot="5400000">
                <a:off x="5238571" y="2626376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3 h 495913"/>
                  <a:gd name="connsiteX3" fmla="*/ 0 w 10865"/>
                  <a:gd name="connsiteY3" fmla="*/ 495913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3"/>
                    </a:lnTo>
                    <a:lnTo>
                      <a:pt x="0" y="4959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8" name="Freeform: Shape 8707">
                <a:extLst>
                  <a:ext uri="{FF2B5EF4-FFF2-40B4-BE49-F238E27FC236}">
                    <a16:creationId xmlns:a16="http://schemas.microsoft.com/office/drawing/2014/main" id="{566898F0-6299-54BD-977F-9232B8501565}"/>
                  </a:ext>
                </a:extLst>
              </p:cNvPr>
              <p:cNvSpPr/>
              <p:nvPr/>
            </p:nvSpPr>
            <p:spPr>
              <a:xfrm rot="5400000">
                <a:off x="5238571" y="2797381"/>
                <a:ext cx="10865" cy="495913"/>
              </a:xfrm>
              <a:custGeom>
                <a:avLst/>
                <a:gdLst>
                  <a:gd name="connsiteX0" fmla="*/ 0 w 10865"/>
                  <a:gd name="connsiteY0" fmla="*/ 0 h 495913"/>
                  <a:gd name="connsiteX1" fmla="*/ 10866 w 10865"/>
                  <a:gd name="connsiteY1" fmla="*/ 0 h 495913"/>
                  <a:gd name="connsiteX2" fmla="*/ 10866 w 10865"/>
                  <a:gd name="connsiteY2" fmla="*/ 495914 h 495913"/>
                  <a:gd name="connsiteX3" fmla="*/ 0 w 10865"/>
                  <a:gd name="connsiteY3" fmla="*/ 495914 h 49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5" h="495913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495914"/>
                    </a:lnTo>
                    <a:lnTo>
                      <a:pt x="0" y="49591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84" name="Freeform: Shape 8383">
              <a:extLst>
                <a:ext uri="{FF2B5EF4-FFF2-40B4-BE49-F238E27FC236}">
                  <a16:creationId xmlns:a16="http://schemas.microsoft.com/office/drawing/2014/main" id="{DA9CE78C-3520-5C4A-66FF-1497718B2986}"/>
                </a:ext>
              </a:extLst>
            </p:cNvPr>
            <p:cNvSpPr/>
            <p:nvPr/>
          </p:nvSpPr>
          <p:spPr>
            <a:xfrm>
              <a:off x="4904132" y="3227000"/>
              <a:ext cx="685681" cy="58545"/>
            </a:xfrm>
            <a:custGeom>
              <a:avLst/>
              <a:gdLst>
                <a:gd name="connsiteX0" fmla="*/ 0 w 685681"/>
                <a:gd name="connsiteY0" fmla="*/ 0 h 58545"/>
                <a:gd name="connsiteX1" fmla="*/ 685681 w 685681"/>
                <a:gd name="connsiteY1" fmla="*/ 0 h 58545"/>
                <a:gd name="connsiteX2" fmla="*/ 685681 w 685681"/>
                <a:gd name="connsiteY2" fmla="*/ 58545 h 58545"/>
                <a:gd name="connsiteX3" fmla="*/ 0 w 685681"/>
                <a:gd name="connsiteY3" fmla="*/ 58545 h 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81" h="58545">
                  <a:moveTo>
                    <a:pt x="0" y="0"/>
                  </a:moveTo>
                  <a:lnTo>
                    <a:pt x="685681" y="0"/>
                  </a:lnTo>
                  <a:lnTo>
                    <a:pt x="685681" y="58545"/>
                  </a:lnTo>
                  <a:lnTo>
                    <a:pt x="0" y="5854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5" name="Freeform: Shape 8384">
              <a:extLst>
                <a:ext uri="{FF2B5EF4-FFF2-40B4-BE49-F238E27FC236}">
                  <a16:creationId xmlns:a16="http://schemas.microsoft.com/office/drawing/2014/main" id="{ECB5C0F5-0F20-59DC-3B07-2A35F0C53B4E}"/>
                </a:ext>
              </a:extLst>
            </p:cNvPr>
            <p:cNvSpPr/>
            <p:nvPr/>
          </p:nvSpPr>
          <p:spPr>
            <a:xfrm>
              <a:off x="5624964" y="6510884"/>
              <a:ext cx="1080951" cy="39069"/>
            </a:xfrm>
            <a:custGeom>
              <a:avLst/>
              <a:gdLst>
                <a:gd name="connsiteX0" fmla="*/ 0 w 1080951"/>
                <a:gd name="connsiteY0" fmla="*/ 0 h 39069"/>
                <a:gd name="connsiteX1" fmla="*/ 1080951 w 1080951"/>
                <a:gd name="connsiteY1" fmla="*/ 0 h 39069"/>
                <a:gd name="connsiteX2" fmla="*/ 1080951 w 1080951"/>
                <a:gd name="connsiteY2" fmla="*/ 39070 h 39069"/>
                <a:gd name="connsiteX3" fmla="*/ 0 w 1080951"/>
                <a:gd name="connsiteY3" fmla="*/ 39070 h 3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951" h="39069">
                  <a:moveTo>
                    <a:pt x="0" y="0"/>
                  </a:moveTo>
                  <a:lnTo>
                    <a:pt x="1080951" y="0"/>
                  </a:lnTo>
                  <a:lnTo>
                    <a:pt x="1080951" y="39070"/>
                  </a:lnTo>
                  <a:lnTo>
                    <a:pt x="0" y="3907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6" name="Freeform: Shape 8385">
              <a:extLst>
                <a:ext uri="{FF2B5EF4-FFF2-40B4-BE49-F238E27FC236}">
                  <a16:creationId xmlns:a16="http://schemas.microsoft.com/office/drawing/2014/main" id="{B44E4C9D-3783-6E58-C060-E602746DB92D}"/>
                </a:ext>
              </a:extLst>
            </p:cNvPr>
            <p:cNvSpPr/>
            <p:nvPr/>
          </p:nvSpPr>
          <p:spPr>
            <a:xfrm>
              <a:off x="5624964" y="6413744"/>
              <a:ext cx="1080892" cy="97140"/>
            </a:xfrm>
            <a:custGeom>
              <a:avLst/>
              <a:gdLst>
                <a:gd name="connsiteX0" fmla="*/ 0 w 1080892"/>
                <a:gd name="connsiteY0" fmla="*/ 97140 h 97140"/>
                <a:gd name="connsiteX1" fmla="*/ 150104 w 1080892"/>
                <a:gd name="connsiteY1" fmla="*/ 0 h 97140"/>
                <a:gd name="connsiteX2" fmla="*/ 937260 w 1080892"/>
                <a:gd name="connsiteY2" fmla="*/ 0 h 97140"/>
                <a:gd name="connsiteX3" fmla="*/ 1080892 w 1080892"/>
                <a:gd name="connsiteY3" fmla="*/ 97140 h 97140"/>
                <a:gd name="connsiteX4" fmla="*/ 0 w 1080892"/>
                <a:gd name="connsiteY4" fmla="*/ 97140 h 9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0892" h="97140">
                  <a:moveTo>
                    <a:pt x="0" y="97140"/>
                  </a:moveTo>
                  <a:lnTo>
                    <a:pt x="150104" y="0"/>
                  </a:lnTo>
                  <a:lnTo>
                    <a:pt x="937260" y="0"/>
                  </a:lnTo>
                  <a:lnTo>
                    <a:pt x="1080892" y="97140"/>
                  </a:lnTo>
                  <a:lnTo>
                    <a:pt x="0" y="97140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7" name="Freeform: Shape 8386">
              <a:extLst>
                <a:ext uri="{FF2B5EF4-FFF2-40B4-BE49-F238E27FC236}">
                  <a16:creationId xmlns:a16="http://schemas.microsoft.com/office/drawing/2014/main" id="{82FED8B0-541C-7FF4-9F2D-843C4936658F}"/>
                </a:ext>
              </a:extLst>
            </p:cNvPr>
            <p:cNvSpPr/>
            <p:nvPr/>
          </p:nvSpPr>
          <p:spPr>
            <a:xfrm>
              <a:off x="5684044" y="6433219"/>
              <a:ext cx="957448" cy="39069"/>
            </a:xfrm>
            <a:custGeom>
              <a:avLst/>
              <a:gdLst>
                <a:gd name="connsiteX0" fmla="*/ 0 w 957448"/>
                <a:gd name="connsiteY0" fmla="*/ 0 h 39069"/>
                <a:gd name="connsiteX1" fmla="*/ 957448 w 957448"/>
                <a:gd name="connsiteY1" fmla="*/ 0 h 39069"/>
                <a:gd name="connsiteX2" fmla="*/ 957448 w 957448"/>
                <a:gd name="connsiteY2" fmla="*/ 39069 h 39069"/>
                <a:gd name="connsiteX3" fmla="*/ 0 w 957448"/>
                <a:gd name="connsiteY3" fmla="*/ 39069 h 3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7448" h="39069">
                  <a:moveTo>
                    <a:pt x="0" y="0"/>
                  </a:moveTo>
                  <a:lnTo>
                    <a:pt x="957448" y="0"/>
                  </a:lnTo>
                  <a:lnTo>
                    <a:pt x="957448" y="39069"/>
                  </a:lnTo>
                  <a:lnTo>
                    <a:pt x="0" y="39069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8" name="Freeform: Shape 8387">
              <a:extLst>
                <a:ext uri="{FF2B5EF4-FFF2-40B4-BE49-F238E27FC236}">
                  <a16:creationId xmlns:a16="http://schemas.microsoft.com/office/drawing/2014/main" id="{38A68DC0-75EC-DC18-3B9B-9ED618006713}"/>
                </a:ext>
              </a:extLst>
            </p:cNvPr>
            <p:cNvSpPr/>
            <p:nvPr/>
          </p:nvSpPr>
          <p:spPr>
            <a:xfrm>
              <a:off x="5684044" y="6336079"/>
              <a:ext cx="957448" cy="97140"/>
            </a:xfrm>
            <a:custGeom>
              <a:avLst/>
              <a:gdLst>
                <a:gd name="connsiteX0" fmla="*/ 0 w 957448"/>
                <a:gd name="connsiteY0" fmla="*/ 97140 h 97140"/>
                <a:gd name="connsiteX1" fmla="*/ 133004 w 957448"/>
                <a:gd name="connsiteY1" fmla="*/ 0 h 97140"/>
                <a:gd name="connsiteX2" fmla="*/ 830204 w 957448"/>
                <a:gd name="connsiteY2" fmla="*/ 0 h 97140"/>
                <a:gd name="connsiteX3" fmla="*/ 957448 w 957448"/>
                <a:gd name="connsiteY3" fmla="*/ 97140 h 97140"/>
                <a:gd name="connsiteX4" fmla="*/ 0 w 957448"/>
                <a:gd name="connsiteY4" fmla="*/ 97140 h 9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448" h="97140">
                  <a:moveTo>
                    <a:pt x="0" y="97140"/>
                  </a:moveTo>
                  <a:lnTo>
                    <a:pt x="133004" y="0"/>
                  </a:lnTo>
                  <a:lnTo>
                    <a:pt x="830204" y="0"/>
                  </a:lnTo>
                  <a:lnTo>
                    <a:pt x="957448" y="97140"/>
                  </a:lnTo>
                  <a:lnTo>
                    <a:pt x="0" y="97140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9" name="Freeform: Shape 8388">
              <a:extLst>
                <a:ext uri="{FF2B5EF4-FFF2-40B4-BE49-F238E27FC236}">
                  <a16:creationId xmlns:a16="http://schemas.microsoft.com/office/drawing/2014/main" id="{5DC3F3A8-8CC3-62B3-3799-59CFCEF1C2AD}"/>
                </a:ext>
              </a:extLst>
            </p:cNvPr>
            <p:cNvSpPr/>
            <p:nvPr/>
          </p:nvSpPr>
          <p:spPr>
            <a:xfrm>
              <a:off x="5817820" y="6289350"/>
              <a:ext cx="696250" cy="46729"/>
            </a:xfrm>
            <a:custGeom>
              <a:avLst/>
              <a:gdLst>
                <a:gd name="connsiteX0" fmla="*/ 0 w 696250"/>
                <a:gd name="connsiteY0" fmla="*/ 0 h 46729"/>
                <a:gd name="connsiteX1" fmla="*/ 696251 w 696250"/>
                <a:gd name="connsiteY1" fmla="*/ 0 h 46729"/>
                <a:gd name="connsiteX2" fmla="*/ 696251 w 696250"/>
                <a:gd name="connsiteY2" fmla="*/ 46729 h 46729"/>
                <a:gd name="connsiteX3" fmla="*/ 0 w 696250"/>
                <a:gd name="connsiteY3" fmla="*/ 46729 h 4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6250" h="46729">
                  <a:moveTo>
                    <a:pt x="0" y="0"/>
                  </a:moveTo>
                  <a:lnTo>
                    <a:pt x="696251" y="0"/>
                  </a:lnTo>
                  <a:lnTo>
                    <a:pt x="696251" y="46729"/>
                  </a:lnTo>
                  <a:lnTo>
                    <a:pt x="0" y="46729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0" name="Freeform: Shape 8389">
              <a:extLst>
                <a:ext uri="{FF2B5EF4-FFF2-40B4-BE49-F238E27FC236}">
                  <a16:creationId xmlns:a16="http://schemas.microsoft.com/office/drawing/2014/main" id="{16CBA845-C704-AE76-0B54-502E580A9A39}"/>
                </a:ext>
              </a:extLst>
            </p:cNvPr>
            <p:cNvSpPr/>
            <p:nvPr/>
          </p:nvSpPr>
          <p:spPr>
            <a:xfrm>
              <a:off x="5913060" y="5287903"/>
              <a:ext cx="505770" cy="1001030"/>
            </a:xfrm>
            <a:custGeom>
              <a:avLst/>
              <a:gdLst>
                <a:gd name="connsiteX0" fmla="*/ 0 w 505770"/>
                <a:gd name="connsiteY0" fmla="*/ 0 h 1001030"/>
                <a:gd name="connsiteX1" fmla="*/ 505770 w 505770"/>
                <a:gd name="connsiteY1" fmla="*/ 0 h 1001030"/>
                <a:gd name="connsiteX2" fmla="*/ 505770 w 505770"/>
                <a:gd name="connsiteY2" fmla="*/ 1001031 h 1001030"/>
                <a:gd name="connsiteX3" fmla="*/ 0 w 505770"/>
                <a:gd name="connsiteY3" fmla="*/ 1001031 h 100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770" h="1001030">
                  <a:moveTo>
                    <a:pt x="0" y="0"/>
                  </a:moveTo>
                  <a:lnTo>
                    <a:pt x="505770" y="0"/>
                  </a:lnTo>
                  <a:lnTo>
                    <a:pt x="505770" y="1001031"/>
                  </a:lnTo>
                  <a:lnTo>
                    <a:pt x="0" y="1001031"/>
                  </a:lnTo>
                  <a:close/>
                </a:path>
              </a:pathLst>
            </a:custGeom>
            <a:solidFill>
              <a:srgbClr val="DCD3C7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1" name="Freeform: Shape 8390">
              <a:extLst>
                <a:ext uri="{FF2B5EF4-FFF2-40B4-BE49-F238E27FC236}">
                  <a16:creationId xmlns:a16="http://schemas.microsoft.com/office/drawing/2014/main" id="{C855C2D9-C213-5B45-914D-F55DBE4BE36B}"/>
                </a:ext>
              </a:extLst>
            </p:cNvPr>
            <p:cNvSpPr/>
            <p:nvPr/>
          </p:nvSpPr>
          <p:spPr>
            <a:xfrm>
              <a:off x="5934495" y="5316701"/>
              <a:ext cx="458506" cy="972232"/>
            </a:xfrm>
            <a:custGeom>
              <a:avLst/>
              <a:gdLst>
                <a:gd name="connsiteX0" fmla="*/ 0 w 458506"/>
                <a:gd name="connsiteY0" fmla="*/ 0 h 972232"/>
                <a:gd name="connsiteX1" fmla="*/ 458506 w 458506"/>
                <a:gd name="connsiteY1" fmla="*/ 0 h 972232"/>
                <a:gd name="connsiteX2" fmla="*/ 458506 w 458506"/>
                <a:gd name="connsiteY2" fmla="*/ 972233 h 972232"/>
                <a:gd name="connsiteX3" fmla="*/ 0 w 458506"/>
                <a:gd name="connsiteY3" fmla="*/ 972233 h 97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8506" h="972232">
                  <a:moveTo>
                    <a:pt x="0" y="0"/>
                  </a:moveTo>
                  <a:lnTo>
                    <a:pt x="458506" y="0"/>
                  </a:lnTo>
                  <a:lnTo>
                    <a:pt x="458506" y="972233"/>
                  </a:lnTo>
                  <a:lnTo>
                    <a:pt x="0" y="972233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2" name="Freeform: Shape 8391">
              <a:extLst>
                <a:ext uri="{FF2B5EF4-FFF2-40B4-BE49-F238E27FC236}">
                  <a16:creationId xmlns:a16="http://schemas.microsoft.com/office/drawing/2014/main" id="{8938114B-9812-C8FC-9FD4-EAEFE0D1A632}"/>
                </a:ext>
              </a:extLst>
            </p:cNvPr>
            <p:cNvSpPr/>
            <p:nvPr/>
          </p:nvSpPr>
          <p:spPr>
            <a:xfrm>
              <a:off x="5955395" y="5339799"/>
              <a:ext cx="421099" cy="929244"/>
            </a:xfrm>
            <a:custGeom>
              <a:avLst/>
              <a:gdLst>
                <a:gd name="connsiteX0" fmla="*/ 0 w 421099"/>
                <a:gd name="connsiteY0" fmla="*/ 0 h 929244"/>
                <a:gd name="connsiteX1" fmla="*/ 421099 w 421099"/>
                <a:gd name="connsiteY1" fmla="*/ 0 h 929244"/>
                <a:gd name="connsiteX2" fmla="*/ 421099 w 421099"/>
                <a:gd name="connsiteY2" fmla="*/ 929245 h 929244"/>
                <a:gd name="connsiteX3" fmla="*/ 0 w 421099"/>
                <a:gd name="connsiteY3" fmla="*/ 929245 h 92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1099" h="929244">
                  <a:moveTo>
                    <a:pt x="0" y="0"/>
                  </a:moveTo>
                  <a:lnTo>
                    <a:pt x="421099" y="0"/>
                  </a:lnTo>
                  <a:lnTo>
                    <a:pt x="421099" y="929245"/>
                  </a:lnTo>
                  <a:lnTo>
                    <a:pt x="0" y="92924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3" name="Freeform: Shape 8392">
              <a:extLst>
                <a:ext uri="{FF2B5EF4-FFF2-40B4-BE49-F238E27FC236}">
                  <a16:creationId xmlns:a16="http://schemas.microsoft.com/office/drawing/2014/main" id="{682BCC4A-DE2D-9DFC-C359-3AF9EF894BE3}"/>
                </a:ext>
              </a:extLst>
            </p:cNvPr>
            <p:cNvSpPr/>
            <p:nvPr/>
          </p:nvSpPr>
          <p:spPr>
            <a:xfrm>
              <a:off x="5998799" y="5974713"/>
              <a:ext cx="334290" cy="248669"/>
            </a:xfrm>
            <a:custGeom>
              <a:avLst/>
              <a:gdLst>
                <a:gd name="connsiteX0" fmla="*/ 334290 w 334290"/>
                <a:gd name="connsiteY0" fmla="*/ 204909 h 248669"/>
                <a:gd name="connsiteX1" fmla="*/ 334290 w 334290"/>
                <a:gd name="connsiteY1" fmla="*/ 43761 h 248669"/>
                <a:gd name="connsiteX2" fmla="*/ 290530 w 334290"/>
                <a:gd name="connsiteY2" fmla="*/ 0 h 248669"/>
                <a:gd name="connsiteX3" fmla="*/ 43761 w 334290"/>
                <a:gd name="connsiteY3" fmla="*/ 0 h 248669"/>
                <a:gd name="connsiteX4" fmla="*/ 0 w 334290"/>
                <a:gd name="connsiteY4" fmla="*/ 43761 h 248669"/>
                <a:gd name="connsiteX5" fmla="*/ 0 w 334290"/>
                <a:gd name="connsiteY5" fmla="*/ 204909 h 248669"/>
                <a:gd name="connsiteX6" fmla="*/ 43761 w 334290"/>
                <a:gd name="connsiteY6" fmla="*/ 248669 h 248669"/>
                <a:gd name="connsiteX7" fmla="*/ 290530 w 334290"/>
                <a:gd name="connsiteY7" fmla="*/ 248669 h 248669"/>
                <a:gd name="connsiteX8" fmla="*/ 334290 w 334290"/>
                <a:gd name="connsiteY8" fmla="*/ 204909 h 248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4290" h="248669">
                  <a:moveTo>
                    <a:pt x="334290" y="204909"/>
                  </a:moveTo>
                  <a:lnTo>
                    <a:pt x="334290" y="43761"/>
                  </a:lnTo>
                  <a:cubicBezTo>
                    <a:pt x="310124" y="43761"/>
                    <a:pt x="290530" y="24166"/>
                    <a:pt x="290530" y="0"/>
                  </a:cubicBezTo>
                  <a:lnTo>
                    <a:pt x="43761" y="0"/>
                  </a:lnTo>
                  <a:cubicBezTo>
                    <a:pt x="43761" y="24166"/>
                    <a:pt x="24166" y="43761"/>
                    <a:pt x="0" y="43761"/>
                  </a:cubicBezTo>
                  <a:lnTo>
                    <a:pt x="0" y="204909"/>
                  </a:lnTo>
                  <a:cubicBezTo>
                    <a:pt x="24166" y="204909"/>
                    <a:pt x="43761" y="224503"/>
                    <a:pt x="43761" y="248669"/>
                  </a:cubicBezTo>
                  <a:lnTo>
                    <a:pt x="290530" y="248669"/>
                  </a:lnTo>
                  <a:cubicBezTo>
                    <a:pt x="290530" y="224503"/>
                    <a:pt x="310124" y="204909"/>
                    <a:pt x="334290" y="204909"/>
                  </a:cubicBez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4" name="Freeform: Shape 8393">
              <a:extLst>
                <a:ext uri="{FF2B5EF4-FFF2-40B4-BE49-F238E27FC236}">
                  <a16:creationId xmlns:a16="http://schemas.microsoft.com/office/drawing/2014/main" id="{819B7C48-6D39-6CBA-AD04-E2A5268DCE77}"/>
                </a:ext>
              </a:extLst>
            </p:cNvPr>
            <p:cNvSpPr/>
            <p:nvPr/>
          </p:nvSpPr>
          <p:spPr>
            <a:xfrm>
              <a:off x="5998799" y="5401907"/>
              <a:ext cx="334290" cy="515804"/>
            </a:xfrm>
            <a:custGeom>
              <a:avLst/>
              <a:gdLst>
                <a:gd name="connsiteX0" fmla="*/ 0 w 334290"/>
                <a:gd name="connsiteY0" fmla="*/ 0 h 515804"/>
                <a:gd name="connsiteX1" fmla="*/ 334290 w 334290"/>
                <a:gd name="connsiteY1" fmla="*/ 0 h 515804"/>
                <a:gd name="connsiteX2" fmla="*/ 334290 w 334290"/>
                <a:gd name="connsiteY2" fmla="*/ 515805 h 515804"/>
                <a:gd name="connsiteX3" fmla="*/ 0 w 334290"/>
                <a:gd name="connsiteY3" fmla="*/ 515805 h 5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290" h="515804">
                  <a:moveTo>
                    <a:pt x="0" y="0"/>
                  </a:moveTo>
                  <a:lnTo>
                    <a:pt x="334290" y="0"/>
                  </a:lnTo>
                  <a:lnTo>
                    <a:pt x="334290" y="515805"/>
                  </a:lnTo>
                  <a:lnTo>
                    <a:pt x="0" y="515805"/>
                  </a:ln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5" name="Freeform: Shape 8394">
              <a:extLst>
                <a:ext uri="{FF2B5EF4-FFF2-40B4-BE49-F238E27FC236}">
                  <a16:creationId xmlns:a16="http://schemas.microsoft.com/office/drawing/2014/main" id="{842B78E0-D47A-84E5-2144-231C2F87AD9A}"/>
                </a:ext>
              </a:extLst>
            </p:cNvPr>
            <p:cNvSpPr/>
            <p:nvPr/>
          </p:nvSpPr>
          <p:spPr>
            <a:xfrm>
              <a:off x="6022966" y="5419779"/>
              <a:ext cx="285957" cy="475488"/>
            </a:xfrm>
            <a:custGeom>
              <a:avLst/>
              <a:gdLst>
                <a:gd name="connsiteX0" fmla="*/ 0 w 285957"/>
                <a:gd name="connsiteY0" fmla="*/ 0 h 475488"/>
                <a:gd name="connsiteX1" fmla="*/ 285958 w 285957"/>
                <a:gd name="connsiteY1" fmla="*/ 0 h 475488"/>
                <a:gd name="connsiteX2" fmla="*/ 285958 w 285957"/>
                <a:gd name="connsiteY2" fmla="*/ 475488 h 475488"/>
                <a:gd name="connsiteX3" fmla="*/ 0 w 285957"/>
                <a:gd name="connsiteY3" fmla="*/ 475488 h 47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7" h="475488">
                  <a:moveTo>
                    <a:pt x="0" y="0"/>
                  </a:moveTo>
                  <a:lnTo>
                    <a:pt x="285958" y="0"/>
                  </a:lnTo>
                  <a:lnTo>
                    <a:pt x="285958" y="475488"/>
                  </a:lnTo>
                  <a:lnTo>
                    <a:pt x="0" y="475488"/>
                  </a:lnTo>
                  <a:close/>
                </a:path>
              </a:pathLst>
            </a:custGeom>
            <a:solidFill>
              <a:srgbClr val="FFF3BF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96" name="Graphic 4">
              <a:extLst>
                <a:ext uri="{FF2B5EF4-FFF2-40B4-BE49-F238E27FC236}">
                  <a16:creationId xmlns:a16="http://schemas.microsoft.com/office/drawing/2014/main" id="{E32A566F-4938-6542-63E3-C6CA707FF907}"/>
                </a:ext>
              </a:extLst>
            </p:cNvPr>
            <p:cNvGrpSpPr/>
            <p:nvPr/>
          </p:nvGrpSpPr>
          <p:grpSpPr>
            <a:xfrm>
              <a:off x="6020947" y="5417285"/>
              <a:ext cx="287976" cy="477981"/>
              <a:chOff x="6020947" y="5417285"/>
              <a:chExt cx="287976" cy="477981"/>
            </a:xfrm>
            <a:solidFill>
              <a:schemeClr val="accent2"/>
            </a:solidFill>
          </p:grpSpPr>
          <p:sp>
            <p:nvSpPr>
              <p:cNvPr id="8697" name="Freeform: Shape 8696">
                <a:extLst>
                  <a:ext uri="{FF2B5EF4-FFF2-40B4-BE49-F238E27FC236}">
                    <a16:creationId xmlns:a16="http://schemas.microsoft.com/office/drawing/2014/main" id="{DB211F10-D5FD-612E-CF44-713F825CF0AA}"/>
                  </a:ext>
                </a:extLst>
              </p:cNvPr>
              <p:cNvSpPr/>
              <p:nvPr/>
            </p:nvSpPr>
            <p:spPr>
              <a:xfrm>
                <a:off x="6020947" y="5610140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8" name="Freeform: Shape 8697">
                <a:extLst>
                  <a:ext uri="{FF2B5EF4-FFF2-40B4-BE49-F238E27FC236}">
                    <a16:creationId xmlns:a16="http://schemas.microsoft.com/office/drawing/2014/main" id="{6463C804-2233-5F60-ACC6-FEDA149419EF}"/>
                  </a:ext>
                </a:extLst>
              </p:cNvPr>
              <p:cNvSpPr/>
              <p:nvPr/>
            </p:nvSpPr>
            <p:spPr>
              <a:xfrm>
                <a:off x="6020947" y="5516385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9" name="Freeform: Shape 8698">
                <a:extLst>
                  <a:ext uri="{FF2B5EF4-FFF2-40B4-BE49-F238E27FC236}">
                    <a16:creationId xmlns:a16="http://schemas.microsoft.com/office/drawing/2014/main" id="{0A0198DB-F757-F0EA-1CF0-456408F5A692}"/>
                  </a:ext>
                </a:extLst>
              </p:cNvPr>
              <p:cNvSpPr/>
              <p:nvPr/>
            </p:nvSpPr>
            <p:spPr>
              <a:xfrm>
                <a:off x="6020947" y="5800383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0" name="Freeform: Shape 8699">
                <a:extLst>
                  <a:ext uri="{FF2B5EF4-FFF2-40B4-BE49-F238E27FC236}">
                    <a16:creationId xmlns:a16="http://schemas.microsoft.com/office/drawing/2014/main" id="{94D75537-B4DC-6803-152B-BAB19ECBB6D2}"/>
                  </a:ext>
                </a:extLst>
              </p:cNvPr>
              <p:cNvSpPr/>
              <p:nvPr/>
            </p:nvSpPr>
            <p:spPr>
              <a:xfrm rot="-5400000">
                <a:off x="5926983" y="5653159"/>
                <a:ext cx="477922" cy="6293"/>
              </a:xfrm>
              <a:custGeom>
                <a:avLst/>
                <a:gdLst>
                  <a:gd name="connsiteX0" fmla="*/ 0 w 477922"/>
                  <a:gd name="connsiteY0" fmla="*/ 0 h 6293"/>
                  <a:gd name="connsiteX1" fmla="*/ 477923 w 477922"/>
                  <a:gd name="connsiteY1" fmla="*/ 0 h 6293"/>
                  <a:gd name="connsiteX2" fmla="*/ 477923 w 477922"/>
                  <a:gd name="connsiteY2" fmla="*/ 6294 h 6293"/>
                  <a:gd name="connsiteX3" fmla="*/ 0 w 477922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22" h="6293">
                    <a:moveTo>
                      <a:pt x="0" y="0"/>
                    </a:moveTo>
                    <a:lnTo>
                      <a:pt x="477923" y="0"/>
                    </a:lnTo>
                    <a:lnTo>
                      <a:pt x="477923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1" name="Freeform: Shape 8700">
                <a:extLst>
                  <a:ext uri="{FF2B5EF4-FFF2-40B4-BE49-F238E27FC236}">
                    <a16:creationId xmlns:a16="http://schemas.microsoft.com/office/drawing/2014/main" id="{2DD1C58E-AEF8-99D4-CDD8-746BD406084F}"/>
                  </a:ext>
                </a:extLst>
              </p:cNvPr>
              <p:cNvSpPr/>
              <p:nvPr/>
            </p:nvSpPr>
            <p:spPr>
              <a:xfrm rot="-5400000">
                <a:off x="5845341" y="5653099"/>
                <a:ext cx="477922" cy="6293"/>
              </a:xfrm>
              <a:custGeom>
                <a:avLst/>
                <a:gdLst>
                  <a:gd name="connsiteX0" fmla="*/ 0 w 477922"/>
                  <a:gd name="connsiteY0" fmla="*/ 0 h 6293"/>
                  <a:gd name="connsiteX1" fmla="*/ 477922 w 477922"/>
                  <a:gd name="connsiteY1" fmla="*/ 0 h 6293"/>
                  <a:gd name="connsiteX2" fmla="*/ 477922 w 477922"/>
                  <a:gd name="connsiteY2" fmla="*/ 6294 h 6293"/>
                  <a:gd name="connsiteX3" fmla="*/ 0 w 477922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22" h="6293">
                    <a:moveTo>
                      <a:pt x="0" y="0"/>
                    </a:moveTo>
                    <a:lnTo>
                      <a:pt x="477922" y="0"/>
                    </a:lnTo>
                    <a:lnTo>
                      <a:pt x="477922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2" name="Freeform: Shape 8701">
                <a:extLst>
                  <a:ext uri="{FF2B5EF4-FFF2-40B4-BE49-F238E27FC236}">
                    <a16:creationId xmlns:a16="http://schemas.microsoft.com/office/drawing/2014/main" id="{49BA2915-66C0-4B48-407E-86756A15AFD3}"/>
                  </a:ext>
                </a:extLst>
              </p:cNvPr>
              <p:cNvSpPr/>
              <p:nvPr/>
            </p:nvSpPr>
            <p:spPr>
              <a:xfrm rot="-5400000">
                <a:off x="6008626" y="5653099"/>
                <a:ext cx="477922" cy="6293"/>
              </a:xfrm>
              <a:custGeom>
                <a:avLst/>
                <a:gdLst>
                  <a:gd name="connsiteX0" fmla="*/ 0 w 477922"/>
                  <a:gd name="connsiteY0" fmla="*/ 0 h 6293"/>
                  <a:gd name="connsiteX1" fmla="*/ 477923 w 477922"/>
                  <a:gd name="connsiteY1" fmla="*/ 0 h 6293"/>
                  <a:gd name="connsiteX2" fmla="*/ 477923 w 477922"/>
                  <a:gd name="connsiteY2" fmla="*/ 6294 h 6293"/>
                  <a:gd name="connsiteX3" fmla="*/ 0 w 477922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22" h="6293">
                    <a:moveTo>
                      <a:pt x="0" y="0"/>
                    </a:moveTo>
                    <a:lnTo>
                      <a:pt x="477923" y="0"/>
                    </a:lnTo>
                    <a:lnTo>
                      <a:pt x="477923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3" name="Freeform: Shape 8702">
                <a:extLst>
                  <a:ext uri="{FF2B5EF4-FFF2-40B4-BE49-F238E27FC236}">
                    <a16:creationId xmlns:a16="http://schemas.microsoft.com/office/drawing/2014/main" id="{E4053206-4870-098C-0FF4-3543C7D667C3}"/>
                  </a:ext>
                </a:extLst>
              </p:cNvPr>
              <p:cNvSpPr/>
              <p:nvPr/>
            </p:nvSpPr>
            <p:spPr>
              <a:xfrm>
                <a:off x="6020947" y="5706627"/>
                <a:ext cx="287976" cy="6293"/>
              </a:xfrm>
              <a:custGeom>
                <a:avLst/>
                <a:gdLst>
                  <a:gd name="connsiteX0" fmla="*/ 0 w 287976"/>
                  <a:gd name="connsiteY0" fmla="*/ 0 h 6293"/>
                  <a:gd name="connsiteX1" fmla="*/ 287977 w 287976"/>
                  <a:gd name="connsiteY1" fmla="*/ 0 h 6293"/>
                  <a:gd name="connsiteX2" fmla="*/ 287977 w 287976"/>
                  <a:gd name="connsiteY2" fmla="*/ 6294 h 6293"/>
                  <a:gd name="connsiteX3" fmla="*/ 0 w 287976"/>
                  <a:gd name="connsiteY3" fmla="*/ 6294 h 6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976" h="6293">
                    <a:moveTo>
                      <a:pt x="0" y="0"/>
                    </a:moveTo>
                    <a:lnTo>
                      <a:pt x="287977" y="0"/>
                    </a:lnTo>
                    <a:lnTo>
                      <a:pt x="287977" y="6294"/>
                    </a:lnTo>
                    <a:lnTo>
                      <a:pt x="0" y="629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97" name="Freeform: Shape 8396">
              <a:extLst>
                <a:ext uri="{FF2B5EF4-FFF2-40B4-BE49-F238E27FC236}">
                  <a16:creationId xmlns:a16="http://schemas.microsoft.com/office/drawing/2014/main" id="{E8F2F760-58A2-2B36-514D-0661999A3FC3}"/>
                </a:ext>
              </a:extLst>
            </p:cNvPr>
            <p:cNvSpPr/>
            <p:nvPr/>
          </p:nvSpPr>
          <p:spPr>
            <a:xfrm>
              <a:off x="6077533" y="5929052"/>
              <a:ext cx="171717" cy="34319"/>
            </a:xfrm>
            <a:custGeom>
              <a:avLst/>
              <a:gdLst>
                <a:gd name="connsiteX0" fmla="*/ 0 w 171717"/>
                <a:gd name="connsiteY0" fmla="*/ 0 h 34319"/>
                <a:gd name="connsiteX1" fmla="*/ 171717 w 171717"/>
                <a:gd name="connsiteY1" fmla="*/ 0 h 34319"/>
                <a:gd name="connsiteX2" fmla="*/ 171717 w 171717"/>
                <a:gd name="connsiteY2" fmla="*/ 34320 h 34319"/>
                <a:gd name="connsiteX3" fmla="*/ 0 w 171717"/>
                <a:gd name="connsiteY3" fmla="*/ 34320 h 3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717" h="34319">
                  <a:moveTo>
                    <a:pt x="0" y="0"/>
                  </a:moveTo>
                  <a:lnTo>
                    <a:pt x="171717" y="0"/>
                  </a:lnTo>
                  <a:lnTo>
                    <a:pt x="171717" y="34320"/>
                  </a:lnTo>
                  <a:lnTo>
                    <a:pt x="0" y="34320"/>
                  </a:ln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8" name="Freeform: Shape 8397">
              <a:extLst>
                <a:ext uri="{FF2B5EF4-FFF2-40B4-BE49-F238E27FC236}">
                  <a16:creationId xmlns:a16="http://schemas.microsoft.com/office/drawing/2014/main" id="{2BBCBFB2-F433-CE8A-4B9D-62C2C257D4FE}"/>
                </a:ext>
              </a:extLst>
            </p:cNvPr>
            <p:cNvSpPr/>
            <p:nvPr/>
          </p:nvSpPr>
          <p:spPr>
            <a:xfrm>
              <a:off x="6092436" y="5931843"/>
              <a:ext cx="140663" cy="28738"/>
            </a:xfrm>
            <a:custGeom>
              <a:avLst/>
              <a:gdLst>
                <a:gd name="connsiteX0" fmla="*/ 0 w 140663"/>
                <a:gd name="connsiteY0" fmla="*/ 0 h 28738"/>
                <a:gd name="connsiteX1" fmla="*/ 140663 w 140663"/>
                <a:gd name="connsiteY1" fmla="*/ 0 h 28738"/>
                <a:gd name="connsiteX2" fmla="*/ 140663 w 140663"/>
                <a:gd name="connsiteY2" fmla="*/ 28739 h 28738"/>
                <a:gd name="connsiteX3" fmla="*/ 0 w 140663"/>
                <a:gd name="connsiteY3" fmla="*/ 28739 h 2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663" h="28738">
                  <a:moveTo>
                    <a:pt x="0" y="0"/>
                  </a:moveTo>
                  <a:lnTo>
                    <a:pt x="140663" y="0"/>
                  </a:lnTo>
                  <a:lnTo>
                    <a:pt x="140663" y="28739"/>
                  </a:lnTo>
                  <a:lnTo>
                    <a:pt x="0" y="28739"/>
                  </a:ln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99" name="Graphic 4">
              <a:extLst>
                <a:ext uri="{FF2B5EF4-FFF2-40B4-BE49-F238E27FC236}">
                  <a16:creationId xmlns:a16="http://schemas.microsoft.com/office/drawing/2014/main" id="{E049B8FB-CBEE-3176-8A0E-30273180BDE1}"/>
                </a:ext>
              </a:extLst>
            </p:cNvPr>
            <p:cNvGrpSpPr/>
            <p:nvPr/>
          </p:nvGrpSpPr>
          <p:grpSpPr>
            <a:xfrm>
              <a:off x="5973268" y="5937781"/>
              <a:ext cx="51063" cy="67511"/>
              <a:chOff x="5973268" y="5937781"/>
              <a:chExt cx="51063" cy="67511"/>
            </a:xfrm>
            <a:solidFill>
              <a:srgbClr val="F4D68D"/>
            </a:solidFill>
          </p:grpSpPr>
          <p:sp>
            <p:nvSpPr>
              <p:cNvPr id="8694" name="Freeform: Shape 8693">
                <a:extLst>
                  <a:ext uri="{FF2B5EF4-FFF2-40B4-BE49-F238E27FC236}">
                    <a16:creationId xmlns:a16="http://schemas.microsoft.com/office/drawing/2014/main" id="{9F95AEA4-4035-B876-B92F-FDF782943D06}"/>
                  </a:ext>
                </a:extLst>
              </p:cNvPr>
              <p:cNvSpPr/>
              <p:nvPr/>
            </p:nvSpPr>
            <p:spPr>
              <a:xfrm>
                <a:off x="5983658" y="5937781"/>
                <a:ext cx="30222" cy="21019"/>
              </a:xfrm>
              <a:custGeom>
                <a:avLst/>
                <a:gdLst>
                  <a:gd name="connsiteX0" fmla="*/ 28560 w 30222"/>
                  <a:gd name="connsiteY0" fmla="*/ 0 h 21019"/>
                  <a:gd name="connsiteX1" fmla="*/ 30223 w 30222"/>
                  <a:gd name="connsiteY1" fmla="*/ 1663 h 21019"/>
                  <a:gd name="connsiteX2" fmla="*/ 30223 w 30222"/>
                  <a:gd name="connsiteY2" fmla="*/ 19357 h 21019"/>
                  <a:gd name="connsiteX3" fmla="*/ 28560 w 30222"/>
                  <a:gd name="connsiteY3" fmla="*/ 21020 h 21019"/>
                  <a:gd name="connsiteX4" fmla="*/ 1662 w 30222"/>
                  <a:gd name="connsiteY4" fmla="*/ 21020 h 21019"/>
                  <a:gd name="connsiteX5" fmla="*/ 0 w 30222"/>
                  <a:gd name="connsiteY5" fmla="*/ 19357 h 21019"/>
                  <a:gd name="connsiteX6" fmla="*/ 0 w 30222"/>
                  <a:gd name="connsiteY6" fmla="*/ 1663 h 21019"/>
                  <a:gd name="connsiteX7" fmla="*/ 1662 w 30222"/>
                  <a:gd name="connsiteY7" fmla="*/ 0 h 21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22" h="21019">
                    <a:moveTo>
                      <a:pt x="28560" y="0"/>
                    </a:moveTo>
                    <a:cubicBezTo>
                      <a:pt x="29479" y="0"/>
                      <a:pt x="30223" y="744"/>
                      <a:pt x="30223" y="1663"/>
                    </a:cubicBezTo>
                    <a:lnTo>
                      <a:pt x="30223" y="19357"/>
                    </a:lnTo>
                    <a:cubicBezTo>
                      <a:pt x="30223" y="20275"/>
                      <a:pt x="29479" y="21020"/>
                      <a:pt x="28560" y="21020"/>
                    </a:cubicBezTo>
                    <a:lnTo>
                      <a:pt x="1662" y="21020"/>
                    </a:lnTo>
                    <a:cubicBezTo>
                      <a:pt x="744" y="21020"/>
                      <a:pt x="0" y="20275"/>
                      <a:pt x="0" y="19357"/>
                    </a:cubicBezTo>
                    <a:lnTo>
                      <a:pt x="0" y="1663"/>
                    </a:lnTo>
                    <a:cubicBezTo>
                      <a:pt x="0" y="744"/>
                      <a:pt x="744" y="0"/>
                      <a:pt x="1662" y="0"/>
                    </a:cubicBezTo>
                    <a:close/>
                  </a:path>
                </a:pathLst>
              </a:custGeom>
              <a:solidFill>
                <a:srgbClr val="F4D68D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5" name="Freeform: Shape 8694">
                <a:extLst>
                  <a:ext uri="{FF2B5EF4-FFF2-40B4-BE49-F238E27FC236}">
                    <a16:creationId xmlns:a16="http://schemas.microsoft.com/office/drawing/2014/main" id="{560FFF0E-4DD3-F9BD-D4E9-7EB93FC512A8}"/>
                  </a:ext>
                </a:extLst>
              </p:cNvPr>
              <p:cNvSpPr/>
              <p:nvPr/>
            </p:nvSpPr>
            <p:spPr>
              <a:xfrm>
                <a:off x="5973268" y="5954228"/>
                <a:ext cx="51063" cy="51064"/>
              </a:xfrm>
              <a:custGeom>
                <a:avLst/>
                <a:gdLst>
                  <a:gd name="connsiteX0" fmla="*/ 25532 w 51063"/>
                  <a:gd name="connsiteY0" fmla="*/ 51064 h 51064"/>
                  <a:gd name="connsiteX1" fmla="*/ 0 w 51063"/>
                  <a:gd name="connsiteY1" fmla="*/ 25532 h 51064"/>
                  <a:gd name="connsiteX2" fmla="*/ 25532 w 51063"/>
                  <a:gd name="connsiteY2" fmla="*/ 0 h 51064"/>
                  <a:gd name="connsiteX3" fmla="*/ 51064 w 51063"/>
                  <a:gd name="connsiteY3" fmla="*/ 25532 h 51064"/>
                  <a:gd name="connsiteX4" fmla="*/ 25532 w 51063"/>
                  <a:gd name="connsiteY4" fmla="*/ 51064 h 51064"/>
                  <a:gd name="connsiteX5" fmla="*/ 25532 w 51063"/>
                  <a:gd name="connsiteY5" fmla="*/ 8253 h 51064"/>
                  <a:gd name="connsiteX6" fmla="*/ 8253 w 51063"/>
                  <a:gd name="connsiteY6" fmla="*/ 25532 h 51064"/>
                  <a:gd name="connsiteX7" fmla="*/ 25532 w 51063"/>
                  <a:gd name="connsiteY7" fmla="*/ 42811 h 51064"/>
                  <a:gd name="connsiteX8" fmla="*/ 42810 w 51063"/>
                  <a:gd name="connsiteY8" fmla="*/ 25532 h 51064"/>
                  <a:gd name="connsiteX9" fmla="*/ 25532 w 51063"/>
                  <a:gd name="connsiteY9" fmla="*/ 8253 h 5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063" h="51064">
                    <a:moveTo>
                      <a:pt x="25532" y="51064"/>
                    </a:moveTo>
                    <a:cubicBezTo>
                      <a:pt x="11460" y="51064"/>
                      <a:pt x="0" y="39604"/>
                      <a:pt x="0" y="25532"/>
                    </a:cubicBezTo>
                    <a:cubicBezTo>
                      <a:pt x="0" y="11460"/>
                      <a:pt x="11460" y="0"/>
                      <a:pt x="25532" y="0"/>
                    </a:cubicBezTo>
                    <a:cubicBezTo>
                      <a:pt x="39604" y="0"/>
                      <a:pt x="51064" y="11460"/>
                      <a:pt x="51064" y="25532"/>
                    </a:cubicBezTo>
                    <a:cubicBezTo>
                      <a:pt x="51064" y="39604"/>
                      <a:pt x="39604" y="51064"/>
                      <a:pt x="25532" y="51064"/>
                    </a:cubicBezTo>
                    <a:close/>
                    <a:moveTo>
                      <a:pt x="25532" y="8253"/>
                    </a:moveTo>
                    <a:cubicBezTo>
                      <a:pt x="16032" y="8253"/>
                      <a:pt x="8253" y="16032"/>
                      <a:pt x="8253" y="25532"/>
                    </a:cubicBezTo>
                    <a:cubicBezTo>
                      <a:pt x="8253" y="35032"/>
                      <a:pt x="16032" y="42811"/>
                      <a:pt x="25532" y="42811"/>
                    </a:cubicBezTo>
                    <a:cubicBezTo>
                      <a:pt x="35032" y="42811"/>
                      <a:pt x="42810" y="35032"/>
                      <a:pt x="42810" y="25532"/>
                    </a:cubicBezTo>
                    <a:cubicBezTo>
                      <a:pt x="42810" y="16032"/>
                      <a:pt x="35032" y="8253"/>
                      <a:pt x="25532" y="8253"/>
                    </a:cubicBezTo>
                    <a:close/>
                  </a:path>
                </a:pathLst>
              </a:custGeom>
              <a:solidFill>
                <a:srgbClr val="F4D68D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6" name="Freeform: Shape 8695">
                <a:extLst>
                  <a:ext uri="{FF2B5EF4-FFF2-40B4-BE49-F238E27FC236}">
                    <a16:creationId xmlns:a16="http://schemas.microsoft.com/office/drawing/2014/main" id="{93088660-101A-F045-A4A0-1DE851BE5846}"/>
                  </a:ext>
                </a:extLst>
              </p:cNvPr>
              <p:cNvSpPr/>
              <p:nvPr/>
            </p:nvSpPr>
            <p:spPr>
              <a:xfrm>
                <a:off x="5991496" y="5946865"/>
                <a:ext cx="14606" cy="14606"/>
              </a:xfrm>
              <a:custGeom>
                <a:avLst/>
                <a:gdLst>
                  <a:gd name="connsiteX0" fmla="*/ 14607 w 14606"/>
                  <a:gd name="connsiteY0" fmla="*/ 7303 h 14606"/>
                  <a:gd name="connsiteX1" fmla="*/ 7303 w 14606"/>
                  <a:gd name="connsiteY1" fmla="*/ 14607 h 14606"/>
                  <a:gd name="connsiteX2" fmla="*/ 0 w 14606"/>
                  <a:gd name="connsiteY2" fmla="*/ 7303 h 14606"/>
                  <a:gd name="connsiteX3" fmla="*/ 7303 w 14606"/>
                  <a:gd name="connsiteY3" fmla="*/ 0 h 14606"/>
                  <a:gd name="connsiteX4" fmla="*/ 14607 w 14606"/>
                  <a:gd name="connsiteY4" fmla="*/ 7303 h 14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6" h="14606">
                    <a:moveTo>
                      <a:pt x="14607" y="7303"/>
                    </a:moveTo>
                    <a:cubicBezTo>
                      <a:pt x="14607" y="11337"/>
                      <a:pt x="11337" y="14607"/>
                      <a:pt x="7303" y="14607"/>
                    </a:cubicBezTo>
                    <a:cubicBezTo>
                      <a:pt x="3270" y="14607"/>
                      <a:pt x="0" y="11337"/>
                      <a:pt x="0" y="7303"/>
                    </a:cubicBezTo>
                    <a:cubicBezTo>
                      <a:pt x="0" y="3270"/>
                      <a:pt x="3270" y="0"/>
                      <a:pt x="7303" y="0"/>
                    </a:cubicBezTo>
                    <a:cubicBezTo>
                      <a:pt x="11337" y="0"/>
                      <a:pt x="14607" y="3270"/>
                      <a:pt x="14607" y="7303"/>
                    </a:cubicBezTo>
                    <a:close/>
                  </a:path>
                </a:pathLst>
              </a:custGeom>
              <a:solidFill>
                <a:srgbClr val="F4D68D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400" name="Freeform: Shape 8399">
              <a:extLst>
                <a:ext uri="{FF2B5EF4-FFF2-40B4-BE49-F238E27FC236}">
                  <a16:creationId xmlns:a16="http://schemas.microsoft.com/office/drawing/2014/main" id="{45E8D0F0-35F6-8C23-3B08-D06FFF23624E}"/>
                </a:ext>
              </a:extLst>
            </p:cNvPr>
            <p:cNvSpPr/>
            <p:nvPr/>
          </p:nvSpPr>
          <p:spPr>
            <a:xfrm>
              <a:off x="4685270" y="5226063"/>
              <a:ext cx="1061416" cy="59554"/>
            </a:xfrm>
            <a:custGeom>
              <a:avLst/>
              <a:gdLst>
                <a:gd name="connsiteX0" fmla="*/ 0 w 1061416"/>
                <a:gd name="connsiteY0" fmla="*/ 0 h 59554"/>
                <a:gd name="connsiteX1" fmla="*/ 1061416 w 1061416"/>
                <a:gd name="connsiteY1" fmla="*/ 0 h 59554"/>
                <a:gd name="connsiteX2" fmla="*/ 1061416 w 1061416"/>
                <a:gd name="connsiteY2" fmla="*/ 59555 h 59554"/>
                <a:gd name="connsiteX3" fmla="*/ 0 w 1061416"/>
                <a:gd name="connsiteY3" fmla="*/ 59555 h 5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416" h="59554">
                  <a:moveTo>
                    <a:pt x="0" y="0"/>
                  </a:moveTo>
                  <a:lnTo>
                    <a:pt x="1061416" y="0"/>
                  </a:lnTo>
                  <a:lnTo>
                    <a:pt x="1061416" y="59555"/>
                  </a:lnTo>
                  <a:lnTo>
                    <a:pt x="0" y="5955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1" name="Freeform: Shape 8400">
              <a:extLst>
                <a:ext uri="{FF2B5EF4-FFF2-40B4-BE49-F238E27FC236}">
                  <a16:creationId xmlns:a16="http://schemas.microsoft.com/office/drawing/2014/main" id="{7B3A1AEF-1790-DADF-D971-880A555F6BB8}"/>
                </a:ext>
              </a:extLst>
            </p:cNvPr>
            <p:cNvSpPr/>
            <p:nvPr/>
          </p:nvSpPr>
          <p:spPr>
            <a:xfrm>
              <a:off x="4716858" y="5087299"/>
              <a:ext cx="1004236" cy="138763"/>
            </a:xfrm>
            <a:custGeom>
              <a:avLst/>
              <a:gdLst>
                <a:gd name="connsiteX0" fmla="*/ 502148 w 1004236"/>
                <a:gd name="connsiteY0" fmla="*/ 0 h 138763"/>
                <a:gd name="connsiteX1" fmla="*/ 0 w 1004236"/>
                <a:gd name="connsiteY1" fmla="*/ 138763 h 138763"/>
                <a:gd name="connsiteX2" fmla="*/ 502148 w 1004236"/>
                <a:gd name="connsiteY2" fmla="*/ 138763 h 138763"/>
                <a:gd name="connsiteX3" fmla="*/ 1004237 w 1004236"/>
                <a:gd name="connsiteY3" fmla="*/ 138763 h 138763"/>
                <a:gd name="connsiteX4" fmla="*/ 502148 w 1004236"/>
                <a:gd name="connsiteY4" fmla="*/ 0 h 13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4236" h="138763">
                  <a:moveTo>
                    <a:pt x="502148" y="0"/>
                  </a:moveTo>
                  <a:lnTo>
                    <a:pt x="0" y="138763"/>
                  </a:lnTo>
                  <a:lnTo>
                    <a:pt x="502148" y="138763"/>
                  </a:lnTo>
                  <a:lnTo>
                    <a:pt x="1004237" y="138763"/>
                  </a:lnTo>
                  <a:lnTo>
                    <a:pt x="502148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2" name="Freeform: Shape 8401">
              <a:extLst>
                <a:ext uri="{FF2B5EF4-FFF2-40B4-BE49-F238E27FC236}">
                  <a16:creationId xmlns:a16="http://schemas.microsoft.com/office/drawing/2014/main" id="{C06D8359-AE6B-2A0E-63B3-72D474E96253}"/>
                </a:ext>
              </a:extLst>
            </p:cNvPr>
            <p:cNvSpPr/>
            <p:nvPr/>
          </p:nvSpPr>
          <p:spPr>
            <a:xfrm>
              <a:off x="4813226" y="5131951"/>
              <a:ext cx="811500" cy="94111"/>
            </a:xfrm>
            <a:custGeom>
              <a:avLst/>
              <a:gdLst>
                <a:gd name="connsiteX0" fmla="*/ 405780 w 811500"/>
                <a:gd name="connsiteY0" fmla="*/ 0 h 94111"/>
                <a:gd name="connsiteX1" fmla="*/ 0 w 811500"/>
                <a:gd name="connsiteY1" fmla="*/ 94112 h 94111"/>
                <a:gd name="connsiteX2" fmla="*/ 405780 w 811500"/>
                <a:gd name="connsiteY2" fmla="*/ 94112 h 94111"/>
                <a:gd name="connsiteX3" fmla="*/ 811500 w 811500"/>
                <a:gd name="connsiteY3" fmla="*/ 94112 h 94111"/>
                <a:gd name="connsiteX4" fmla="*/ 405780 w 811500"/>
                <a:gd name="connsiteY4" fmla="*/ 0 h 9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500" h="94111">
                  <a:moveTo>
                    <a:pt x="405780" y="0"/>
                  </a:moveTo>
                  <a:lnTo>
                    <a:pt x="0" y="94112"/>
                  </a:lnTo>
                  <a:lnTo>
                    <a:pt x="405780" y="94112"/>
                  </a:lnTo>
                  <a:lnTo>
                    <a:pt x="811500" y="94112"/>
                  </a:lnTo>
                  <a:lnTo>
                    <a:pt x="405780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3" name="Freeform: Shape 8402">
              <a:extLst>
                <a:ext uri="{FF2B5EF4-FFF2-40B4-BE49-F238E27FC236}">
                  <a16:creationId xmlns:a16="http://schemas.microsoft.com/office/drawing/2014/main" id="{95011F09-4414-5D3D-7693-E3914960AAA0}"/>
                </a:ext>
              </a:extLst>
            </p:cNvPr>
            <p:cNvSpPr/>
            <p:nvPr/>
          </p:nvSpPr>
          <p:spPr>
            <a:xfrm>
              <a:off x="6556524" y="5226063"/>
              <a:ext cx="1061416" cy="59554"/>
            </a:xfrm>
            <a:custGeom>
              <a:avLst/>
              <a:gdLst>
                <a:gd name="connsiteX0" fmla="*/ 0 w 1061416"/>
                <a:gd name="connsiteY0" fmla="*/ 0 h 59554"/>
                <a:gd name="connsiteX1" fmla="*/ 1061417 w 1061416"/>
                <a:gd name="connsiteY1" fmla="*/ 0 h 59554"/>
                <a:gd name="connsiteX2" fmla="*/ 1061417 w 1061416"/>
                <a:gd name="connsiteY2" fmla="*/ 59555 h 59554"/>
                <a:gd name="connsiteX3" fmla="*/ 0 w 1061416"/>
                <a:gd name="connsiteY3" fmla="*/ 59555 h 5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416" h="59554">
                  <a:moveTo>
                    <a:pt x="0" y="0"/>
                  </a:moveTo>
                  <a:lnTo>
                    <a:pt x="1061417" y="0"/>
                  </a:lnTo>
                  <a:lnTo>
                    <a:pt x="1061417" y="59555"/>
                  </a:lnTo>
                  <a:lnTo>
                    <a:pt x="0" y="5955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4" name="Freeform: Shape 8403">
              <a:extLst>
                <a:ext uri="{FF2B5EF4-FFF2-40B4-BE49-F238E27FC236}">
                  <a16:creationId xmlns:a16="http://schemas.microsoft.com/office/drawing/2014/main" id="{3AA286B6-D3E3-3CFE-E2F6-8FF4A28582CF}"/>
                </a:ext>
              </a:extLst>
            </p:cNvPr>
            <p:cNvSpPr/>
            <p:nvPr/>
          </p:nvSpPr>
          <p:spPr>
            <a:xfrm>
              <a:off x="6588053" y="5087299"/>
              <a:ext cx="1004296" cy="138763"/>
            </a:xfrm>
            <a:custGeom>
              <a:avLst/>
              <a:gdLst>
                <a:gd name="connsiteX0" fmla="*/ 502148 w 1004296"/>
                <a:gd name="connsiteY0" fmla="*/ 0 h 138763"/>
                <a:gd name="connsiteX1" fmla="*/ 0 w 1004296"/>
                <a:gd name="connsiteY1" fmla="*/ 138763 h 138763"/>
                <a:gd name="connsiteX2" fmla="*/ 502148 w 1004296"/>
                <a:gd name="connsiteY2" fmla="*/ 138763 h 138763"/>
                <a:gd name="connsiteX3" fmla="*/ 1004296 w 1004296"/>
                <a:gd name="connsiteY3" fmla="*/ 138763 h 138763"/>
                <a:gd name="connsiteX4" fmla="*/ 502148 w 1004296"/>
                <a:gd name="connsiteY4" fmla="*/ 0 h 13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4296" h="138763">
                  <a:moveTo>
                    <a:pt x="502148" y="0"/>
                  </a:moveTo>
                  <a:lnTo>
                    <a:pt x="0" y="138763"/>
                  </a:lnTo>
                  <a:lnTo>
                    <a:pt x="502148" y="138763"/>
                  </a:lnTo>
                  <a:lnTo>
                    <a:pt x="1004296" y="138763"/>
                  </a:lnTo>
                  <a:lnTo>
                    <a:pt x="502148" y="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5" name="Freeform: Shape 8404">
              <a:extLst>
                <a:ext uri="{FF2B5EF4-FFF2-40B4-BE49-F238E27FC236}">
                  <a16:creationId xmlns:a16="http://schemas.microsoft.com/office/drawing/2014/main" id="{2E315E94-F5B7-7A39-7A94-8DE01AFD4E17}"/>
                </a:ext>
              </a:extLst>
            </p:cNvPr>
            <p:cNvSpPr/>
            <p:nvPr/>
          </p:nvSpPr>
          <p:spPr>
            <a:xfrm>
              <a:off x="6684421" y="5131951"/>
              <a:ext cx="811559" cy="94111"/>
            </a:xfrm>
            <a:custGeom>
              <a:avLst/>
              <a:gdLst>
                <a:gd name="connsiteX0" fmla="*/ 405780 w 811559"/>
                <a:gd name="connsiteY0" fmla="*/ 0 h 94111"/>
                <a:gd name="connsiteX1" fmla="*/ 0 w 811559"/>
                <a:gd name="connsiteY1" fmla="*/ 94112 h 94111"/>
                <a:gd name="connsiteX2" fmla="*/ 405780 w 811559"/>
                <a:gd name="connsiteY2" fmla="*/ 94112 h 94111"/>
                <a:gd name="connsiteX3" fmla="*/ 811560 w 811559"/>
                <a:gd name="connsiteY3" fmla="*/ 94112 h 94111"/>
                <a:gd name="connsiteX4" fmla="*/ 405780 w 811559"/>
                <a:gd name="connsiteY4" fmla="*/ 0 h 9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559" h="94111">
                  <a:moveTo>
                    <a:pt x="405780" y="0"/>
                  </a:moveTo>
                  <a:lnTo>
                    <a:pt x="0" y="94112"/>
                  </a:lnTo>
                  <a:lnTo>
                    <a:pt x="405780" y="94112"/>
                  </a:lnTo>
                  <a:lnTo>
                    <a:pt x="811560" y="94112"/>
                  </a:lnTo>
                  <a:lnTo>
                    <a:pt x="405780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406" name="Graphic 4">
              <a:extLst>
                <a:ext uri="{FF2B5EF4-FFF2-40B4-BE49-F238E27FC236}">
                  <a16:creationId xmlns:a16="http://schemas.microsoft.com/office/drawing/2014/main" id="{BAD67967-6315-3CE5-9650-867C26DDB032}"/>
                </a:ext>
              </a:extLst>
            </p:cNvPr>
            <p:cNvGrpSpPr/>
            <p:nvPr/>
          </p:nvGrpSpPr>
          <p:grpSpPr>
            <a:xfrm>
              <a:off x="4425845" y="4200064"/>
              <a:ext cx="3415707" cy="200575"/>
              <a:chOff x="4425845" y="4200064"/>
              <a:chExt cx="3415707" cy="200575"/>
            </a:xfrm>
            <a:solidFill>
              <a:schemeClr val="bg2"/>
            </a:solidFill>
          </p:grpSpPr>
          <p:sp>
            <p:nvSpPr>
              <p:cNvPr id="8682" name="Freeform: Shape 8681">
                <a:extLst>
                  <a:ext uri="{FF2B5EF4-FFF2-40B4-BE49-F238E27FC236}">
                    <a16:creationId xmlns:a16="http://schemas.microsoft.com/office/drawing/2014/main" id="{4AF7561D-1A1E-6754-C7FB-A6D60F847684}"/>
                  </a:ext>
                </a:extLst>
              </p:cNvPr>
              <p:cNvSpPr/>
              <p:nvPr/>
            </p:nvSpPr>
            <p:spPr>
              <a:xfrm>
                <a:off x="5286536" y="4357591"/>
                <a:ext cx="278" cy="1757"/>
              </a:xfrm>
              <a:custGeom>
                <a:avLst/>
                <a:gdLst>
                  <a:gd name="connsiteX0" fmla="*/ 278 w 278"/>
                  <a:gd name="connsiteY0" fmla="*/ 0 h 1757"/>
                  <a:gd name="connsiteX1" fmla="*/ 100 w 278"/>
                  <a:gd name="connsiteY1" fmla="*/ 416 h 1757"/>
                  <a:gd name="connsiteX2" fmla="*/ 278 w 278"/>
                  <a:gd name="connsiteY2" fmla="*/ 0 h 1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8" h="1757">
                    <a:moveTo>
                      <a:pt x="278" y="0"/>
                    </a:moveTo>
                    <a:cubicBezTo>
                      <a:pt x="278" y="0"/>
                      <a:pt x="160" y="297"/>
                      <a:pt x="100" y="416"/>
                    </a:cubicBezTo>
                    <a:cubicBezTo>
                      <a:pt x="-78" y="2434"/>
                      <a:pt x="-19" y="2078"/>
                      <a:pt x="27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3" name="Freeform: Shape 8682">
                <a:extLst>
                  <a:ext uri="{FF2B5EF4-FFF2-40B4-BE49-F238E27FC236}">
                    <a16:creationId xmlns:a16="http://schemas.microsoft.com/office/drawing/2014/main" id="{8CF448C8-17DC-BBBA-B96A-2ACE24123EA6}"/>
                  </a:ext>
                </a:extLst>
              </p:cNvPr>
              <p:cNvSpPr/>
              <p:nvPr/>
            </p:nvSpPr>
            <p:spPr>
              <a:xfrm>
                <a:off x="5672525" y="4348981"/>
                <a:ext cx="225" cy="1801"/>
              </a:xfrm>
              <a:custGeom>
                <a:avLst/>
                <a:gdLst>
                  <a:gd name="connsiteX0" fmla="*/ 178 w 225"/>
                  <a:gd name="connsiteY0" fmla="*/ 416 h 1801"/>
                  <a:gd name="connsiteX1" fmla="*/ 0 w 225"/>
                  <a:gd name="connsiteY1" fmla="*/ 0 h 1801"/>
                  <a:gd name="connsiteX2" fmla="*/ 178 w 225"/>
                  <a:gd name="connsiteY2" fmla="*/ 416 h 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" h="1801">
                    <a:moveTo>
                      <a:pt x="178" y="416"/>
                    </a:moveTo>
                    <a:cubicBezTo>
                      <a:pt x="178" y="416"/>
                      <a:pt x="59" y="119"/>
                      <a:pt x="0" y="0"/>
                    </a:cubicBezTo>
                    <a:cubicBezTo>
                      <a:pt x="178" y="2137"/>
                      <a:pt x="297" y="2494"/>
                      <a:pt x="178" y="41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4" name="Freeform: Shape 8683">
                <a:extLst>
                  <a:ext uri="{FF2B5EF4-FFF2-40B4-BE49-F238E27FC236}">
                    <a16:creationId xmlns:a16="http://schemas.microsoft.com/office/drawing/2014/main" id="{14C6F6E8-F41F-AD24-8C1E-091915CD7A3B}"/>
                  </a:ext>
                </a:extLst>
              </p:cNvPr>
              <p:cNvSpPr/>
              <p:nvPr/>
            </p:nvSpPr>
            <p:spPr>
              <a:xfrm>
                <a:off x="4425845" y="4201727"/>
                <a:ext cx="1246798" cy="198874"/>
              </a:xfrm>
              <a:custGeom>
                <a:avLst/>
                <a:gdLst>
                  <a:gd name="connsiteX0" fmla="*/ 1151500 w 1246798"/>
                  <a:gd name="connsiteY0" fmla="*/ 8313 h 198874"/>
                  <a:gd name="connsiteX1" fmla="*/ 1062613 w 1246798"/>
                  <a:gd name="connsiteY1" fmla="*/ 58961 h 198874"/>
                  <a:gd name="connsiteX2" fmla="*/ 1030134 w 1246798"/>
                  <a:gd name="connsiteY2" fmla="*/ 117981 h 198874"/>
                  <a:gd name="connsiteX3" fmla="*/ 1008105 w 1246798"/>
                  <a:gd name="connsiteY3" fmla="*/ 60505 h 198874"/>
                  <a:gd name="connsiteX4" fmla="*/ 942197 w 1246798"/>
                  <a:gd name="connsiteY4" fmla="*/ 14191 h 198874"/>
                  <a:gd name="connsiteX5" fmla="*/ 872251 w 1246798"/>
                  <a:gd name="connsiteY5" fmla="*/ 66739 h 198874"/>
                  <a:gd name="connsiteX6" fmla="*/ 869104 w 1246798"/>
                  <a:gd name="connsiteY6" fmla="*/ 89777 h 198874"/>
                  <a:gd name="connsiteX7" fmla="*/ 796427 w 1246798"/>
                  <a:gd name="connsiteY7" fmla="*/ 36160 h 198874"/>
                  <a:gd name="connsiteX8" fmla="*/ 636051 w 1246798"/>
                  <a:gd name="connsiteY8" fmla="*/ 10450 h 198874"/>
                  <a:gd name="connsiteX9" fmla="*/ 505007 w 1246798"/>
                  <a:gd name="connsiteY9" fmla="*/ 74280 h 198874"/>
                  <a:gd name="connsiteX10" fmla="*/ 494141 w 1246798"/>
                  <a:gd name="connsiteY10" fmla="*/ 48154 h 198874"/>
                  <a:gd name="connsiteX11" fmla="*/ 428233 w 1246798"/>
                  <a:gd name="connsiteY11" fmla="*/ 1841 h 198874"/>
                  <a:gd name="connsiteX12" fmla="*/ 358287 w 1246798"/>
                  <a:gd name="connsiteY12" fmla="*/ 54389 h 198874"/>
                  <a:gd name="connsiteX13" fmla="*/ 356209 w 1246798"/>
                  <a:gd name="connsiteY13" fmla="*/ 69114 h 198874"/>
                  <a:gd name="connsiteX14" fmla="*/ 296417 w 1246798"/>
                  <a:gd name="connsiteY14" fmla="*/ 25710 h 198874"/>
                  <a:gd name="connsiteX15" fmla="*/ 136040 w 1246798"/>
                  <a:gd name="connsiteY15" fmla="*/ 0 h 198874"/>
                  <a:gd name="connsiteX16" fmla="*/ 9 w 1246798"/>
                  <a:gd name="connsiteY16" fmla="*/ 72083 h 198874"/>
                  <a:gd name="connsiteX17" fmla="*/ 5234 w 1246798"/>
                  <a:gd name="connsiteY17" fmla="*/ 162217 h 198874"/>
                  <a:gd name="connsiteX18" fmla="*/ 267085 w 1246798"/>
                  <a:gd name="connsiteY18" fmla="*/ 152004 h 198874"/>
                  <a:gd name="connsiteX19" fmla="*/ 379841 w 1246798"/>
                  <a:gd name="connsiteY19" fmla="*/ 132707 h 198874"/>
                  <a:gd name="connsiteX20" fmla="*/ 462552 w 1246798"/>
                  <a:gd name="connsiteY20" fmla="*/ 167739 h 198874"/>
                  <a:gd name="connsiteX21" fmla="*/ 505244 w 1246798"/>
                  <a:gd name="connsiteY21" fmla="*/ 171183 h 198874"/>
                  <a:gd name="connsiteX22" fmla="*/ 505304 w 1246798"/>
                  <a:gd name="connsiteY22" fmla="*/ 172667 h 198874"/>
                  <a:gd name="connsiteX23" fmla="*/ 767154 w 1246798"/>
                  <a:gd name="connsiteY23" fmla="*/ 162454 h 198874"/>
                  <a:gd name="connsiteX24" fmla="*/ 861445 w 1246798"/>
                  <a:gd name="connsiteY24" fmla="*/ 153548 h 198874"/>
                  <a:gd name="connsiteX25" fmla="*/ 861148 w 1246798"/>
                  <a:gd name="connsiteY25" fmla="*/ 155864 h 198874"/>
                  <a:gd name="connsiteX26" fmla="*/ 976576 w 1246798"/>
                  <a:gd name="connsiteY26" fmla="*/ 180089 h 198874"/>
                  <a:gd name="connsiteX27" fmla="*/ 1027581 w 1246798"/>
                  <a:gd name="connsiteY27" fmla="*/ 176883 h 198874"/>
                  <a:gd name="connsiteX28" fmla="*/ 1095270 w 1246798"/>
                  <a:gd name="connsiteY28" fmla="*/ 178367 h 198874"/>
                  <a:gd name="connsiteX29" fmla="*/ 1246799 w 1246798"/>
                  <a:gd name="connsiteY29" fmla="*/ 147254 h 198874"/>
                  <a:gd name="connsiteX30" fmla="*/ 1238605 w 1246798"/>
                  <a:gd name="connsiteY30" fmla="*/ 57595 h 198874"/>
                  <a:gd name="connsiteX31" fmla="*/ 1151618 w 1246798"/>
                  <a:gd name="connsiteY31" fmla="*/ 8313 h 198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246798" h="198874">
                    <a:moveTo>
                      <a:pt x="1151500" y="8313"/>
                    </a:moveTo>
                    <a:cubicBezTo>
                      <a:pt x="1151500" y="8313"/>
                      <a:pt x="1069797" y="52726"/>
                      <a:pt x="1062613" y="58961"/>
                    </a:cubicBezTo>
                    <a:cubicBezTo>
                      <a:pt x="1058812" y="62286"/>
                      <a:pt x="1043553" y="91440"/>
                      <a:pt x="1030134" y="117981"/>
                    </a:cubicBezTo>
                    <a:cubicBezTo>
                      <a:pt x="1021168" y="92152"/>
                      <a:pt x="1010895" y="63652"/>
                      <a:pt x="1008105" y="60505"/>
                    </a:cubicBezTo>
                    <a:cubicBezTo>
                      <a:pt x="1002939" y="54627"/>
                      <a:pt x="942197" y="14191"/>
                      <a:pt x="942197" y="14191"/>
                    </a:cubicBezTo>
                    <a:cubicBezTo>
                      <a:pt x="942197" y="14191"/>
                      <a:pt x="875517" y="46017"/>
                      <a:pt x="872251" y="66739"/>
                    </a:cubicBezTo>
                    <a:cubicBezTo>
                      <a:pt x="871479" y="71668"/>
                      <a:pt x="870351" y="80040"/>
                      <a:pt x="869104" y="89777"/>
                    </a:cubicBezTo>
                    <a:cubicBezTo>
                      <a:pt x="839594" y="66205"/>
                      <a:pt x="803968" y="38535"/>
                      <a:pt x="796427" y="36160"/>
                    </a:cubicBezTo>
                    <a:cubicBezTo>
                      <a:pt x="783067" y="31945"/>
                      <a:pt x="636051" y="10450"/>
                      <a:pt x="636051" y="10450"/>
                    </a:cubicBezTo>
                    <a:cubicBezTo>
                      <a:pt x="636051" y="10450"/>
                      <a:pt x="529411" y="50411"/>
                      <a:pt x="505007" y="74280"/>
                    </a:cubicBezTo>
                    <a:cubicBezTo>
                      <a:pt x="499960" y="60623"/>
                      <a:pt x="495744" y="49995"/>
                      <a:pt x="494141" y="48154"/>
                    </a:cubicBezTo>
                    <a:cubicBezTo>
                      <a:pt x="488975" y="42276"/>
                      <a:pt x="428233" y="1841"/>
                      <a:pt x="428233" y="1841"/>
                    </a:cubicBezTo>
                    <a:cubicBezTo>
                      <a:pt x="428233" y="1841"/>
                      <a:pt x="361553" y="33666"/>
                      <a:pt x="358287" y="54389"/>
                    </a:cubicBezTo>
                    <a:cubicBezTo>
                      <a:pt x="357753" y="57833"/>
                      <a:pt x="357040" y="62999"/>
                      <a:pt x="356209" y="69114"/>
                    </a:cubicBezTo>
                    <a:cubicBezTo>
                      <a:pt x="330024" y="48392"/>
                      <a:pt x="302889" y="27729"/>
                      <a:pt x="296417" y="25710"/>
                    </a:cubicBezTo>
                    <a:cubicBezTo>
                      <a:pt x="283057" y="21494"/>
                      <a:pt x="136040" y="0"/>
                      <a:pt x="136040" y="0"/>
                    </a:cubicBezTo>
                    <a:cubicBezTo>
                      <a:pt x="136040" y="0"/>
                      <a:pt x="246" y="50886"/>
                      <a:pt x="9" y="72083"/>
                    </a:cubicBezTo>
                    <a:cubicBezTo>
                      <a:pt x="-229" y="89777"/>
                      <a:pt x="4580" y="150223"/>
                      <a:pt x="5234" y="162217"/>
                    </a:cubicBezTo>
                    <a:cubicBezTo>
                      <a:pt x="12478" y="148323"/>
                      <a:pt x="252122" y="102365"/>
                      <a:pt x="267085" y="152004"/>
                    </a:cubicBezTo>
                    <a:cubicBezTo>
                      <a:pt x="277476" y="186561"/>
                      <a:pt x="340771" y="155685"/>
                      <a:pt x="379841" y="132707"/>
                    </a:cubicBezTo>
                    <a:cubicBezTo>
                      <a:pt x="414220" y="128788"/>
                      <a:pt x="463146" y="134132"/>
                      <a:pt x="462552" y="167739"/>
                    </a:cubicBezTo>
                    <a:cubicBezTo>
                      <a:pt x="462018" y="197902"/>
                      <a:pt x="485591" y="186086"/>
                      <a:pt x="505244" y="171183"/>
                    </a:cubicBezTo>
                    <a:cubicBezTo>
                      <a:pt x="505244" y="171717"/>
                      <a:pt x="505304" y="172252"/>
                      <a:pt x="505304" y="172667"/>
                    </a:cubicBezTo>
                    <a:cubicBezTo>
                      <a:pt x="512488" y="158773"/>
                      <a:pt x="752192" y="112816"/>
                      <a:pt x="767154" y="162454"/>
                    </a:cubicBezTo>
                    <a:cubicBezTo>
                      <a:pt x="776061" y="191964"/>
                      <a:pt x="823444" y="173795"/>
                      <a:pt x="861445" y="153548"/>
                    </a:cubicBezTo>
                    <a:cubicBezTo>
                      <a:pt x="861326" y="154439"/>
                      <a:pt x="861207" y="155211"/>
                      <a:pt x="861148" y="155864"/>
                    </a:cubicBezTo>
                    <a:cubicBezTo>
                      <a:pt x="864829" y="143157"/>
                      <a:pt x="977526" y="129204"/>
                      <a:pt x="976576" y="180089"/>
                    </a:cubicBezTo>
                    <a:cubicBezTo>
                      <a:pt x="975923" y="214706"/>
                      <a:pt x="1007096" y="194102"/>
                      <a:pt x="1027581" y="176883"/>
                    </a:cubicBezTo>
                    <a:cubicBezTo>
                      <a:pt x="1052756" y="193390"/>
                      <a:pt x="1093548" y="214290"/>
                      <a:pt x="1095270" y="178367"/>
                    </a:cubicBezTo>
                    <a:cubicBezTo>
                      <a:pt x="1097704" y="126828"/>
                      <a:pt x="1242999" y="134547"/>
                      <a:pt x="1246799" y="147254"/>
                    </a:cubicBezTo>
                    <a:cubicBezTo>
                      <a:pt x="1245730" y="136032"/>
                      <a:pt x="1240980" y="75111"/>
                      <a:pt x="1238605" y="57595"/>
                    </a:cubicBezTo>
                    <a:cubicBezTo>
                      <a:pt x="1235814" y="36814"/>
                      <a:pt x="1151618" y="8313"/>
                      <a:pt x="1151618" y="8313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5" name="Freeform: Shape 8684">
                <a:extLst>
                  <a:ext uri="{FF2B5EF4-FFF2-40B4-BE49-F238E27FC236}">
                    <a16:creationId xmlns:a16="http://schemas.microsoft.com/office/drawing/2014/main" id="{7A6C0299-B916-6969-9E4B-012E33018B9E}"/>
                  </a:ext>
                </a:extLst>
              </p:cNvPr>
              <p:cNvSpPr/>
              <p:nvPr/>
            </p:nvSpPr>
            <p:spPr>
              <a:xfrm>
                <a:off x="5669429" y="4200064"/>
                <a:ext cx="1261999" cy="194103"/>
              </a:xfrm>
              <a:custGeom>
                <a:avLst/>
                <a:gdLst>
                  <a:gd name="connsiteX0" fmla="*/ 1171391 w 1261999"/>
                  <a:gd name="connsiteY0" fmla="*/ 0 h 194103"/>
                  <a:gd name="connsiteX1" fmla="*/ 1090460 w 1261999"/>
                  <a:gd name="connsiteY1" fmla="*/ 49164 h 194103"/>
                  <a:gd name="connsiteX2" fmla="*/ 1046106 w 1261999"/>
                  <a:gd name="connsiteY2" fmla="*/ 142385 h 194103"/>
                  <a:gd name="connsiteX3" fmla="*/ 1013864 w 1261999"/>
                  <a:gd name="connsiteY3" fmla="*/ 54923 h 194103"/>
                  <a:gd name="connsiteX4" fmla="*/ 947956 w 1261999"/>
                  <a:gd name="connsiteY4" fmla="*/ 8610 h 194103"/>
                  <a:gd name="connsiteX5" fmla="*/ 878011 w 1261999"/>
                  <a:gd name="connsiteY5" fmla="*/ 61158 h 194103"/>
                  <a:gd name="connsiteX6" fmla="*/ 872845 w 1261999"/>
                  <a:gd name="connsiteY6" fmla="*/ 100406 h 194103"/>
                  <a:gd name="connsiteX7" fmla="*/ 796427 w 1261999"/>
                  <a:gd name="connsiteY7" fmla="*/ 43761 h 194103"/>
                  <a:gd name="connsiteX8" fmla="*/ 636051 w 1261999"/>
                  <a:gd name="connsiteY8" fmla="*/ 18051 h 194103"/>
                  <a:gd name="connsiteX9" fmla="*/ 505007 w 1261999"/>
                  <a:gd name="connsiteY9" fmla="*/ 81881 h 194103"/>
                  <a:gd name="connsiteX10" fmla="*/ 494141 w 1261999"/>
                  <a:gd name="connsiteY10" fmla="*/ 55755 h 194103"/>
                  <a:gd name="connsiteX11" fmla="*/ 428233 w 1261999"/>
                  <a:gd name="connsiteY11" fmla="*/ 9441 h 194103"/>
                  <a:gd name="connsiteX12" fmla="*/ 358287 w 1261999"/>
                  <a:gd name="connsiteY12" fmla="*/ 61989 h 194103"/>
                  <a:gd name="connsiteX13" fmla="*/ 356209 w 1261999"/>
                  <a:gd name="connsiteY13" fmla="*/ 76715 h 194103"/>
                  <a:gd name="connsiteX14" fmla="*/ 296417 w 1261999"/>
                  <a:gd name="connsiteY14" fmla="*/ 33310 h 194103"/>
                  <a:gd name="connsiteX15" fmla="*/ 136041 w 1261999"/>
                  <a:gd name="connsiteY15" fmla="*/ 7600 h 194103"/>
                  <a:gd name="connsiteX16" fmla="*/ 8 w 1261999"/>
                  <a:gd name="connsiteY16" fmla="*/ 79684 h 194103"/>
                  <a:gd name="connsiteX17" fmla="*/ 5234 w 1261999"/>
                  <a:gd name="connsiteY17" fmla="*/ 169817 h 194103"/>
                  <a:gd name="connsiteX18" fmla="*/ 267085 w 1261999"/>
                  <a:gd name="connsiteY18" fmla="*/ 159604 h 194103"/>
                  <a:gd name="connsiteX19" fmla="*/ 379841 w 1261999"/>
                  <a:gd name="connsiteY19" fmla="*/ 140307 h 194103"/>
                  <a:gd name="connsiteX20" fmla="*/ 462553 w 1261999"/>
                  <a:gd name="connsiteY20" fmla="*/ 175339 h 194103"/>
                  <a:gd name="connsiteX21" fmla="*/ 505244 w 1261999"/>
                  <a:gd name="connsiteY21" fmla="*/ 178783 h 194103"/>
                  <a:gd name="connsiteX22" fmla="*/ 505304 w 1261999"/>
                  <a:gd name="connsiteY22" fmla="*/ 180267 h 194103"/>
                  <a:gd name="connsiteX23" fmla="*/ 767155 w 1261999"/>
                  <a:gd name="connsiteY23" fmla="*/ 170055 h 194103"/>
                  <a:gd name="connsiteX24" fmla="*/ 897961 w 1261999"/>
                  <a:gd name="connsiteY24" fmla="*/ 139654 h 194103"/>
                  <a:gd name="connsiteX25" fmla="*/ 982395 w 1261999"/>
                  <a:gd name="connsiteY25" fmla="*/ 174508 h 194103"/>
                  <a:gd name="connsiteX26" fmla="*/ 1048837 w 1261999"/>
                  <a:gd name="connsiteY26" fmla="*/ 157289 h 194103"/>
                  <a:gd name="connsiteX27" fmla="*/ 1122940 w 1261999"/>
                  <a:gd name="connsiteY27" fmla="*/ 168630 h 194103"/>
                  <a:gd name="connsiteX28" fmla="*/ 1262000 w 1261999"/>
                  <a:gd name="connsiteY28" fmla="*/ 139891 h 194103"/>
                  <a:gd name="connsiteX29" fmla="*/ 1252737 w 1261999"/>
                  <a:gd name="connsiteY29" fmla="*/ 50411 h 194103"/>
                  <a:gd name="connsiteX30" fmla="*/ 1171628 w 1261999"/>
                  <a:gd name="connsiteY30" fmla="*/ 0 h 19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261999" h="194103">
                    <a:moveTo>
                      <a:pt x="1171391" y="0"/>
                    </a:moveTo>
                    <a:cubicBezTo>
                      <a:pt x="1171391" y="0"/>
                      <a:pt x="1096933" y="43048"/>
                      <a:pt x="1090460" y="49164"/>
                    </a:cubicBezTo>
                    <a:cubicBezTo>
                      <a:pt x="1085235" y="54092"/>
                      <a:pt x="1056853" y="117922"/>
                      <a:pt x="1046106" y="142385"/>
                    </a:cubicBezTo>
                    <a:cubicBezTo>
                      <a:pt x="1037259" y="116260"/>
                      <a:pt x="1017843" y="59436"/>
                      <a:pt x="1013864" y="54923"/>
                    </a:cubicBezTo>
                    <a:cubicBezTo>
                      <a:pt x="1008699" y="49045"/>
                      <a:pt x="947956" y="8610"/>
                      <a:pt x="947956" y="8610"/>
                    </a:cubicBezTo>
                    <a:cubicBezTo>
                      <a:pt x="947956" y="8610"/>
                      <a:pt x="881277" y="40435"/>
                      <a:pt x="878011" y="61158"/>
                    </a:cubicBezTo>
                    <a:cubicBezTo>
                      <a:pt x="876823" y="68699"/>
                      <a:pt x="874804" y="84255"/>
                      <a:pt x="872845" y="100406"/>
                    </a:cubicBezTo>
                    <a:cubicBezTo>
                      <a:pt x="842682" y="76240"/>
                      <a:pt x="804324" y="46255"/>
                      <a:pt x="796427" y="43761"/>
                    </a:cubicBezTo>
                    <a:cubicBezTo>
                      <a:pt x="783067" y="39545"/>
                      <a:pt x="636051" y="18051"/>
                      <a:pt x="636051" y="18051"/>
                    </a:cubicBezTo>
                    <a:cubicBezTo>
                      <a:pt x="636051" y="18051"/>
                      <a:pt x="529411" y="58011"/>
                      <a:pt x="505007" y="81881"/>
                    </a:cubicBezTo>
                    <a:cubicBezTo>
                      <a:pt x="499960" y="68224"/>
                      <a:pt x="495744" y="57595"/>
                      <a:pt x="494141" y="55755"/>
                    </a:cubicBezTo>
                    <a:cubicBezTo>
                      <a:pt x="488975" y="49877"/>
                      <a:pt x="428233" y="9441"/>
                      <a:pt x="428233" y="9441"/>
                    </a:cubicBezTo>
                    <a:cubicBezTo>
                      <a:pt x="428233" y="9441"/>
                      <a:pt x="361553" y="41267"/>
                      <a:pt x="358287" y="61989"/>
                    </a:cubicBezTo>
                    <a:cubicBezTo>
                      <a:pt x="357753" y="65433"/>
                      <a:pt x="357040" y="70599"/>
                      <a:pt x="356209" y="76715"/>
                    </a:cubicBezTo>
                    <a:cubicBezTo>
                      <a:pt x="330024" y="55992"/>
                      <a:pt x="302889" y="35329"/>
                      <a:pt x="296417" y="33310"/>
                    </a:cubicBezTo>
                    <a:cubicBezTo>
                      <a:pt x="283057" y="29095"/>
                      <a:pt x="136041" y="7600"/>
                      <a:pt x="136041" y="7600"/>
                    </a:cubicBezTo>
                    <a:cubicBezTo>
                      <a:pt x="136041" y="7600"/>
                      <a:pt x="246" y="58486"/>
                      <a:pt x="8" y="79684"/>
                    </a:cubicBezTo>
                    <a:cubicBezTo>
                      <a:pt x="-229" y="97378"/>
                      <a:pt x="4581" y="157823"/>
                      <a:pt x="5234" y="169817"/>
                    </a:cubicBezTo>
                    <a:cubicBezTo>
                      <a:pt x="12478" y="155923"/>
                      <a:pt x="252122" y="109966"/>
                      <a:pt x="267085" y="159604"/>
                    </a:cubicBezTo>
                    <a:cubicBezTo>
                      <a:pt x="277476" y="194162"/>
                      <a:pt x="340771" y="163286"/>
                      <a:pt x="379841" y="140307"/>
                    </a:cubicBezTo>
                    <a:cubicBezTo>
                      <a:pt x="414220" y="136388"/>
                      <a:pt x="463146" y="141732"/>
                      <a:pt x="462553" y="175339"/>
                    </a:cubicBezTo>
                    <a:cubicBezTo>
                      <a:pt x="462018" y="205502"/>
                      <a:pt x="485591" y="193687"/>
                      <a:pt x="505244" y="178783"/>
                    </a:cubicBezTo>
                    <a:cubicBezTo>
                      <a:pt x="505244" y="179317"/>
                      <a:pt x="505304" y="179852"/>
                      <a:pt x="505304" y="180267"/>
                    </a:cubicBezTo>
                    <a:cubicBezTo>
                      <a:pt x="512548" y="166373"/>
                      <a:pt x="752192" y="120416"/>
                      <a:pt x="767155" y="170055"/>
                    </a:cubicBezTo>
                    <a:cubicBezTo>
                      <a:pt x="779386" y="210787"/>
                      <a:pt x="865007" y="160733"/>
                      <a:pt x="897961" y="139654"/>
                    </a:cubicBezTo>
                    <a:cubicBezTo>
                      <a:pt x="932400" y="135379"/>
                      <a:pt x="982989" y="140307"/>
                      <a:pt x="982395" y="174508"/>
                    </a:cubicBezTo>
                    <a:cubicBezTo>
                      <a:pt x="981563" y="220881"/>
                      <a:pt x="1037734" y="168155"/>
                      <a:pt x="1048837" y="157289"/>
                    </a:cubicBezTo>
                    <a:cubicBezTo>
                      <a:pt x="1067897" y="172371"/>
                      <a:pt x="1121870" y="211322"/>
                      <a:pt x="1122940" y="168630"/>
                    </a:cubicBezTo>
                    <a:cubicBezTo>
                      <a:pt x="1124246" y="117328"/>
                      <a:pt x="1258199" y="127185"/>
                      <a:pt x="1262000" y="139891"/>
                    </a:cubicBezTo>
                    <a:cubicBezTo>
                      <a:pt x="1260812" y="128728"/>
                      <a:pt x="1255231" y="67927"/>
                      <a:pt x="1252737" y="50411"/>
                    </a:cubicBezTo>
                    <a:cubicBezTo>
                      <a:pt x="1249768" y="29629"/>
                      <a:pt x="1171628" y="0"/>
                      <a:pt x="117162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6" name="Freeform: Shape 8685">
                <a:extLst>
                  <a:ext uri="{FF2B5EF4-FFF2-40B4-BE49-F238E27FC236}">
                    <a16:creationId xmlns:a16="http://schemas.microsoft.com/office/drawing/2014/main" id="{13F8CB69-D64E-7CD7-9877-F26B04637FAE}"/>
                  </a:ext>
                </a:extLst>
              </p:cNvPr>
              <p:cNvSpPr/>
              <p:nvPr/>
            </p:nvSpPr>
            <p:spPr>
              <a:xfrm>
                <a:off x="6931190" y="4339896"/>
                <a:ext cx="237" cy="1802"/>
              </a:xfrm>
              <a:custGeom>
                <a:avLst/>
                <a:gdLst>
                  <a:gd name="connsiteX0" fmla="*/ 178 w 237"/>
                  <a:gd name="connsiteY0" fmla="*/ 416 h 1802"/>
                  <a:gd name="connsiteX1" fmla="*/ 0 w 237"/>
                  <a:gd name="connsiteY1" fmla="*/ 0 h 1802"/>
                  <a:gd name="connsiteX2" fmla="*/ 178 w 237"/>
                  <a:gd name="connsiteY2" fmla="*/ 416 h 1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" h="1802">
                    <a:moveTo>
                      <a:pt x="178" y="416"/>
                    </a:moveTo>
                    <a:cubicBezTo>
                      <a:pt x="178" y="416"/>
                      <a:pt x="59" y="119"/>
                      <a:pt x="0" y="0"/>
                    </a:cubicBezTo>
                    <a:cubicBezTo>
                      <a:pt x="238" y="2138"/>
                      <a:pt x="297" y="2494"/>
                      <a:pt x="178" y="41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7" name="Freeform: Shape 8686">
                <a:extLst>
                  <a:ext uri="{FF2B5EF4-FFF2-40B4-BE49-F238E27FC236}">
                    <a16:creationId xmlns:a16="http://schemas.microsoft.com/office/drawing/2014/main" id="{F78C740E-7BAF-61CC-0CB1-178513459D93}"/>
                  </a:ext>
                </a:extLst>
              </p:cNvPr>
              <p:cNvSpPr/>
              <p:nvPr/>
            </p:nvSpPr>
            <p:spPr>
              <a:xfrm>
                <a:off x="4930842" y="4374394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9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5"/>
                      <a:pt x="9" y="772"/>
                    </a:cubicBezTo>
                    <a:cubicBezTo>
                      <a:pt x="306" y="2910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8" name="Freeform: Shape 8687">
                <a:extLst>
                  <a:ext uri="{FF2B5EF4-FFF2-40B4-BE49-F238E27FC236}">
                    <a16:creationId xmlns:a16="http://schemas.microsoft.com/office/drawing/2014/main" id="{7586579E-0D21-1952-7D4D-2E4719C0E037}"/>
                  </a:ext>
                </a:extLst>
              </p:cNvPr>
              <p:cNvSpPr/>
              <p:nvPr/>
            </p:nvSpPr>
            <p:spPr>
              <a:xfrm>
                <a:off x="4430772" y="4363944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9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4"/>
                      <a:pt x="9" y="772"/>
                    </a:cubicBezTo>
                    <a:cubicBezTo>
                      <a:pt x="306" y="2909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9" name="Freeform: Shape 8688">
                <a:extLst>
                  <a:ext uri="{FF2B5EF4-FFF2-40B4-BE49-F238E27FC236}">
                    <a16:creationId xmlns:a16="http://schemas.microsoft.com/office/drawing/2014/main" id="{388C4053-91FB-B1A1-245B-4095C7788DE9}"/>
                  </a:ext>
                </a:extLst>
              </p:cNvPr>
              <p:cNvSpPr/>
              <p:nvPr/>
            </p:nvSpPr>
            <p:spPr>
              <a:xfrm>
                <a:off x="6174426" y="4380332"/>
                <a:ext cx="261" cy="2113"/>
              </a:xfrm>
              <a:custGeom>
                <a:avLst/>
                <a:gdLst>
                  <a:gd name="connsiteX0" fmla="*/ 187 w 261"/>
                  <a:gd name="connsiteY0" fmla="*/ 0 h 2113"/>
                  <a:gd name="connsiteX1" fmla="*/ 10 w 261"/>
                  <a:gd name="connsiteY1" fmla="*/ 772 h 2113"/>
                  <a:gd name="connsiteX2" fmla="*/ 187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7" y="0"/>
                    </a:moveTo>
                    <a:cubicBezTo>
                      <a:pt x="187" y="0"/>
                      <a:pt x="-50" y="535"/>
                      <a:pt x="10" y="772"/>
                    </a:cubicBezTo>
                    <a:cubicBezTo>
                      <a:pt x="306" y="2910"/>
                      <a:pt x="306" y="2375"/>
                      <a:pt x="187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0" name="Freeform: Shape 8689">
                <a:extLst>
                  <a:ext uri="{FF2B5EF4-FFF2-40B4-BE49-F238E27FC236}">
                    <a16:creationId xmlns:a16="http://schemas.microsoft.com/office/drawing/2014/main" id="{C5A0A1DA-E251-419F-C67F-323161B5BEFD}"/>
                  </a:ext>
                </a:extLst>
              </p:cNvPr>
              <p:cNvSpPr/>
              <p:nvPr/>
            </p:nvSpPr>
            <p:spPr>
              <a:xfrm>
                <a:off x="5674356" y="4369882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10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4"/>
                      <a:pt x="10" y="772"/>
                    </a:cubicBezTo>
                    <a:cubicBezTo>
                      <a:pt x="306" y="2909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1" name="Freeform: Shape 8690">
                <a:extLst>
                  <a:ext uri="{FF2B5EF4-FFF2-40B4-BE49-F238E27FC236}">
                    <a16:creationId xmlns:a16="http://schemas.microsoft.com/office/drawing/2014/main" id="{0FFA39EC-533B-77C9-0DB5-BA310B632751}"/>
                  </a:ext>
                </a:extLst>
              </p:cNvPr>
              <p:cNvSpPr/>
              <p:nvPr/>
            </p:nvSpPr>
            <p:spPr>
              <a:xfrm>
                <a:off x="6930707" y="4214136"/>
                <a:ext cx="910845" cy="186503"/>
              </a:xfrm>
              <a:custGeom>
                <a:avLst/>
                <a:gdLst>
                  <a:gd name="connsiteX0" fmla="*/ 796427 w 910845"/>
                  <a:gd name="connsiteY0" fmla="*/ 36161 h 186503"/>
                  <a:gd name="connsiteX1" fmla="*/ 636051 w 910845"/>
                  <a:gd name="connsiteY1" fmla="*/ 10450 h 186503"/>
                  <a:gd name="connsiteX2" fmla="*/ 505007 w 910845"/>
                  <a:gd name="connsiteY2" fmla="*/ 74280 h 186503"/>
                  <a:gd name="connsiteX3" fmla="*/ 494141 w 910845"/>
                  <a:gd name="connsiteY3" fmla="*/ 48155 h 186503"/>
                  <a:gd name="connsiteX4" fmla="*/ 428233 w 910845"/>
                  <a:gd name="connsiteY4" fmla="*/ 1841 h 186503"/>
                  <a:gd name="connsiteX5" fmla="*/ 358287 w 910845"/>
                  <a:gd name="connsiteY5" fmla="*/ 54389 h 186503"/>
                  <a:gd name="connsiteX6" fmla="*/ 356209 w 910845"/>
                  <a:gd name="connsiteY6" fmla="*/ 69114 h 186503"/>
                  <a:gd name="connsiteX7" fmla="*/ 296417 w 910845"/>
                  <a:gd name="connsiteY7" fmla="*/ 25710 h 186503"/>
                  <a:gd name="connsiteX8" fmla="*/ 136040 w 910845"/>
                  <a:gd name="connsiteY8" fmla="*/ 0 h 186503"/>
                  <a:gd name="connsiteX9" fmla="*/ 9 w 910845"/>
                  <a:gd name="connsiteY9" fmla="*/ 72083 h 186503"/>
                  <a:gd name="connsiteX10" fmla="*/ 5234 w 910845"/>
                  <a:gd name="connsiteY10" fmla="*/ 162217 h 186503"/>
                  <a:gd name="connsiteX11" fmla="*/ 267084 w 910845"/>
                  <a:gd name="connsiteY11" fmla="*/ 152004 h 186503"/>
                  <a:gd name="connsiteX12" fmla="*/ 379841 w 910845"/>
                  <a:gd name="connsiteY12" fmla="*/ 132707 h 186503"/>
                  <a:gd name="connsiteX13" fmla="*/ 462552 w 910845"/>
                  <a:gd name="connsiteY13" fmla="*/ 167739 h 186503"/>
                  <a:gd name="connsiteX14" fmla="*/ 505244 w 910845"/>
                  <a:gd name="connsiteY14" fmla="*/ 171183 h 186503"/>
                  <a:gd name="connsiteX15" fmla="*/ 505303 w 910845"/>
                  <a:gd name="connsiteY15" fmla="*/ 172667 h 186503"/>
                  <a:gd name="connsiteX16" fmla="*/ 767155 w 910845"/>
                  <a:gd name="connsiteY16" fmla="*/ 162455 h 186503"/>
                  <a:gd name="connsiteX17" fmla="*/ 910846 w 910845"/>
                  <a:gd name="connsiteY17" fmla="*/ 123504 h 186503"/>
                  <a:gd name="connsiteX18" fmla="*/ 796546 w 910845"/>
                  <a:gd name="connsiteY18" fmla="*/ 36161 h 18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10845" h="186503">
                    <a:moveTo>
                      <a:pt x="796427" y="36161"/>
                    </a:moveTo>
                    <a:cubicBezTo>
                      <a:pt x="783067" y="31945"/>
                      <a:pt x="636051" y="10450"/>
                      <a:pt x="636051" y="10450"/>
                    </a:cubicBezTo>
                    <a:cubicBezTo>
                      <a:pt x="636051" y="10450"/>
                      <a:pt x="529410" y="50411"/>
                      <a:pt x="505007" y="74280"/>
                    </a:cubicBezTo>
                    <a:cubicBezTo>
                      <a:pt x="499960" y="60624"/>
                      <a:pt x="495744" y="49995"/>
                      <a:pt x="494141" y="48155"/>
                    </a:cubicBezTo>
                    <a:cubicBezTo>
                      <a:pt x="488975" y="42276"/>
                      <a:pt x="428233" y="1841"/>
                      <a:pt x="428233" y="1841"/>
                    </a:cubicBezTo>
                    <a:cubicBezTo>
                      <a:pt x="428233" y="1841"/>
                      <a:pt x="361553" y="33667"/>
                      <a:pt x="358287" y="54389"/>
                    </a:cubicBezTo>
                    <a:cubicBezTo>
                      <a:pt x="357753" y="57833"/>
                      <a:pt x="357040" y="62999"/>
                      <a:pt x="356209" y="69114"/>
                    </a:cubicBezTo>
                    <a:cubicBezTo>
                      <a:pt x="330024" y="48392"/>
                      <a:pt x="302889" y="27729"/>
                      <a:pt x="296417" y="25710"/>
                    </a:cubicBezTo>
                    <a:cubicBezTo>
                      <a:pt x="283057" y="21494"/>
                      <a:pt x="136040" y="0"/>
                      <a:pt x="136040" y="0"/>
                    </a:cubicBezTo>
                    <a:cubicBezTo>
                      <a:pt x="136040" y="0"/>
                      <a:pt x="246" y="50886"/>
                      <a:pt x="9" y="72083"/>
                    </a:cubicBezTo>
                    <a:cubicBezTo>
                      <a:pt x="-229" y="89777"/>
                      <a:pt x="4580" y="150223"/>
                      <a:pt x="5234" y="162217"/>
                    </a:cubicBezTo>
                    <a:cubicBezTo>
                      <a:pt x="12477" y="148323"/>
                      <a:pt x="252121" y="102365"/>
                      <a:pt x="267084" y="152004"/>
                    </a:cubicBezTo>
                    <a:cubicBezTo>
                      <a:pt x="277475" y="186562"/>
                      <a:pt x="340771" y="155686"/>
                      <a:pt x="379841" y="132707"/>
                    </a:cubicBezTo>
                    <a:cubicBezTo>
                      <a:pt x="414220" y="128788"/>
                      <a:pt x="463206" y="134132"/>
                      <a:pt x="462552" y="167739"/>
                    </a:cubicBezTo>
                    <a:cubicBezTo>
                      <a:pt x="462018" y="197902"/>
                      <a:pt x="485590" y="186087"/>
                      <a:pt x="505244" y="171183"/>
                    </a:cubicBezTo>
                    <a:cubicBezTo>
                      <a:pt x="505244" y="171717"/>
                      <a:pt x="505303" y="172252"/>
                      <a:pt x="505303" y="172667"/>
                    </a:cubicBezTo>
                    <a:cubicBezTo>
                      <a:pt x="512488" y="158773"/>
                      <a:pt x="752192" y="112816"/>
                      <a:pt x="767155" y="162455"/>
                    </a:cubicBezTo>
                    <a:cubicBezTo>
                      <a:pt x="782414" y="213043"/>
                      <a:pt x="910846" y="123504"/>
                      <a:pt x="910846" y="123504"/>
                    </a:cubicBezTo>
                    <a:cubicBezTo>
                      <a:pt x="910846" y="123504"/>
                      <a:pt x="809905" y="40317"/>
                      <a:pt x="796546" y="36161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2" name="Freeform: Shape 8691">
                <a:extLst>
                  <a:ext uri="{FF2B5EF4-FFF2-40B4-BE49-F238E27FC236}">
                    <a16:creationId xmlns:a16="http://schemas.microsoft.com/office/drawing/2014/main" id="{E1700432-94F0-BCBA-0AE4-0B0793450FBE}"/>
                  </a:ext>
                </a:extLst>
              </p:cNvPr>
              <p:cNvSpPr/>
              <p:nvPr/>
            </p:nvSpPr>
            <p:spPr>
              <a:xfrm>
                <a:off x="7435764" y="4386744"/>
                <a:ext cx="261" cy="2113"/>
              </a:xfrm>
              <a:custGeom>
                <a:avLst/>
                <a:gdLst>
                  <a:gd name="connsiteX0" fmla="*/ 187 w 261"/>
                  <a:gd name="connsiteY0" fmla="*/ 0 h 2113"/>
                  <a:gd name="connsiteX1" fmla="*/ 10 w 261"/>
                  <a:gd name="connsiteY1" fmla="*/ 772 h 2113"/>
                  <a:gd name="connsiteX2" fmla="*/ 187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7" y="0"/>
                    </a:moveTo>
                    <a:cubicBezTo>
                      <a:pt x="187" y="0"/>
                      <a:pt x="-50" y="535"/>
                      <a:pt x="10" y="772"/>
                    </a:cubicBezTo>
                    <a:cubicBezTo>
                      <a:pt x="306" y="2909"/>
                      <a:pt x="306" y="2375"/>
                      <a:pt x="187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3" name="Freeform: Shape 8692">
                <a:extLst>
                  <a:ext uri="{FF2B5EF4-FFF2-40B4-BE49-F238E27FC236}">
                    <a16:creationId xmlns:a16="http://schemas.microsoft.com/office/drawing/2014/main" id="{5293AD37-B8CB-222D-A5E9-488008E943E8}"/>
                  </a:ext>
                </a:extLst>
              </p:cNvPr>
              <p:cNvSpPr/>
              <p:nvPr/>
            </p:nvSpPr>
            <p:spPr>
              <a:xfrm>
                <a:off x="6935694" y="4376294"/>
                <a:ext cx="261" cy="2113"/>
              </a:xfrm>
              <a:custGeom>
                <a:avLst/>
                <a:gdLst>
                  <a:gd name="connsiteX0" fmla="*/ 188 w 261"/>
                  <a:gd name="connsiteY0" fmla="*/ 0 h 2113"/>
                  <a:gd name="connsiteX1" fmla="*/ 10 w 261"/>
                  <a:gd name="connsiteY1" fmla="*/ 772 h 2113"/>
                  <a:gd name="connsiteX2" fmla="*/ 188 w 261"/>
                  <a:gd name="connsiteY2" fmla="*/ 0 h 2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" h="2113">
                    <a:moveTo>
                      <a:pt x="188" y="0"/>
                    </a:moveTo>
                    <a:cubicBezTo>
                      <a:pt x="188" y="0"/>
                      <a:pt x="-50" y="535"/>
                      <a:pt x="10" y="772"/>
                    </a:cubicBezTo>
                    <a:cubicBezTo>
                      <a:pt x="306" y="2910"/>
                      <a:pt x="306" y="2375"/>
                      <a:pt x="188" y="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407" name="Freeform: Shape 8406">
              <a:extLst>
                <a:ext uri="{FF2B5EF4-FFF2-40B4-BE49-F238E27FC236}">
                  <a16:creationId xmlns:a16="http://schemas.microsoft.com/office/drawing/2014/main" id="{AAB49031-FD93-7A2C-49C2-F30D42B1EF88}"/>
                </a:ext>
              </a:extLst>
            </p:cNvPr>
            <p:cNvSpPr/>
            <p:nvPr/>
          </p:nvSpPr>
          <p:spPr>
            <a:xfrm>
              <a:off x="8406991" y="0"/>
              <a:ext cx="280381" cy="119085"/>
            </a:xfrm>
            <a:custGeom>
              <a:avLst/>
              <a:gdLst>
                <a:gd name="connsiteX0" fmla="*/ 280382 w 280381"/>
                <a:gd name="connsiteY0" fmla="*/ 80396 h 119085"/>
                <a:gd name="connsiteX1" fmla="*/ 182292 w 280381"/>
                <a:gd name="connsiteY1" fmla="*/ 108065 h 119085"/>
                <a:gd name="connsiteX2" fmla="*/ 3449 w 280381"/>
                <a:gd name="connsiteY2" fmla="*/ 115844 h 119085"/>
                <a:gd name="connsiteX3" fmla="*/ 5 w 280381"/>
                <a:gd name="connsiteY3" fmla="*/ 51242 h 119085"/>
                <a:gd name="connsiteX4" fmla="*/ 92870 w 280381"/>
                <a:gd name="connsiteY4" fmla="*/ 0 h 119085"/>
                <a:gd name="connsiteX5" fmla="*/ 202361 w 280381"/>
                <a:gd name="connsiteY5" fmla="*/ 18288 h 119085"/>
                <a:gd name="connsiteX6" fmla="*/ 280382 w 280381"/>
                <a:gd name="connsiteY6" fmla="*/ 80396 h 1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381" h="119085">
                  <a:moveTo>
                    <a:pt x="280382" y="80396"/>
                  </a:moveTo>
                  <a:cubicBezTo>
                    <a:pt x="280382" y="80396"/>
                    <a:pt x="192682" y="144048"/>
                    <a:pt x="182292" y="108065"/>
                  </a:cubicBezTo>
                  <a:cubicBezTo>
                    <a:pt x="171901" y="72083"/>
                    <a:pt x="2321" y="106700"/>
                    <a:pt x="3449" y="115844"/>
                  </a:cubicBezTo>
                  <a:cubicBezTo>
                    <a:pt x="4577" y="124988"/>
                    <a:pt x="-173" y="66324"/>
                    <a:pt x="5" y="51242"/>
                  </a:cubicBezTo>
                  <a:cubicBezTo>
                    <a:pt x="183" y="36160"/>
                    <a:pt x="92870" y="0"/>
                    <a:pt x="92870" y="0"/>
                  </a:cubicBezTo>
                  <a:cubicBezTo>
                    <a:pt x="92870" y="0"/>
                    <a:pt x="193217" y="15319"/>
                    <a:pt x="202361" y="18288"/>
                  </a:cubicBezTo>
                  <a:cubicBezTo>
                    <a:pt x="211504" y="21257"/>
                    <a:pt x="280382" y="80396"/>
                    <a:pt x="280382" y="80396"/>
                  </a:cubicBez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408" name="Group 8407">
              <a:extLst>
                <a:ext uri="{FF2B5EF4-FFF2-40B4-BE49-F238E27FC236}">
                  <a16:creationId xmlns:a16="http://schemas.microsoft.com/office/drawing/2014/main" id="{2CBB5BD1-31AB-D0B4-25E4-5FC833230A3B}"/>
                </a:ext>
              </a:extLst>
            </p:cNvPr>
            <p:cNvGrpSpPr/>
            <p:nvPr/>
          </p:nvGrpSpPr>
          <p:grpSpPr>
            <a:xfrm>
              <a:off x="1231957" y="0"/>
              <a:ext cx="1751195" cy="6389340"/>
              <a:chOff x="7685511" y="0"/>
              <a:chExt cx="1751195" cy="6389340"/>
            </a:xfrm>
          </p:grpSpPr>
          <p:sp>
            <p:nvSpPr>
              <p:cNvPr id="8616" name="Freeform: Shape 8615">
                <a:extLst>
                  <a:ext uri="{FF2B5EF4-FFF2-40B4-BE49-F238E27FC236}">
                    <a16:creationId xmlns:a16="http://schemas.microsoft.com/office/drawing/2014/main" id="{6DDDDD66-E11E-D380-259D-AC3F29A00A12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7" name="Freeform: Shape 8616">
                <a:extLst>
                  <a:ext uri="{FF2B5EF4-FFF2-40B4-BE49-F238E27FC236}">
                    <a16:creationId xmlns:a16="http://schemas.microsoft.com/office/drawing/2014/main" id="{6395581F-69D3-EDF8-DEB0-708C0AF81EB4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8" name="Freeform: Shape 8617">
                <a:extLst>
                  <a:ext uri="{FF2B5EF4-FFF2-40B4-BE49-F238E27FC236}">
                    <a16:creationId xmlns:a16="http://schemas.microsoft.com/office/drawing/2014/main" id="{C37B0181-6856-D8C8-0A55-B081E3D890AA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9" name="Freeform: Shape 8618">
                <a:extLst>
                  <a:ext uri="{FF2B5EF4-FFF2-40B4-BE49-F238E27FC236}">
                    <a16:creationId xmlns:a16="http://schemas.microsoft.com/office/drawing/2014/main" id="{F567C619-0B7C-01B8-B2F9-8EC3188D32FB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0" name="Freeform: Shape 8619">
                <a:extLst>
                  <a:ext uri="{FF2B5EF4-FFF2-40B4-BE49-F238E27FC236}">
                    <a16:creationId xmlns:a16="http://schemas.microsoft.com/office/drawing/2014/main" id="{00D81635-3582-F185-3B43-696D49F23F2C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1" name="Freeform: Shape 8620">
                <a:extLst>
                  <a:ext uri="{FF2B5EF4-FFF2-40B4-BE49-F238E27FC236}">
                    <a16:creationId xmlns:a16="http://schemas.microsoft.com/office/drawing/2014/main" id="{320B631E-F934-12F8-C5EC-3B0E1D239060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2" name="Freeform: Shape 8621">
                <a:extLst>
                  <a:ext uri="{FF2B5EF4-FFF2-40B4-BE49-F238E27FC236}">
                    <a16:creationId xmlns:a16="http://schemas.microsoft.com/office/drawing/2014/main" id="{9B9CB6D1-F2A7-BE60-996E-14138FE2CFE0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3" name="Freeform: Shape 8622">
                <a:extLst>
                  <a:ext uri="{FF2B5EF4-FFF2-40B4-BE49-F238E27FC236}">
                    <a16:creationId xmlns:a16="http://schemas.microsoft.com/office/drawing/2014/main" id="{5415A1F0-4915-D4A9-ACCE-244912B69AE7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4" name="Freeform: Shape 8623">
                <a:extLst>
                  <a:ext uri="{FF2B5EF4-FFF2-40B4-BE49-F238E27FC236}">
                    <a16:creationId xmlns:a16="http://schemas.microsoft.com/office/drawing/2014/main" id="{5F6B410A-94CC-DD52-3976-443DF8102A8E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5" name="Freeform: Shape 8624">
                <a:extLst>
                  <a:ext uri="{FF2B5EF4-FFF2-40B4-BE49-F238E27FC236}">
                    <a16:creationId xmlns:a16="http://schemas.microsoft.com/office/drawing/2014/main" id="{D2339F2A-4D95-1D49-7DF3-098EA07284AA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6" name="Freeform: Shape 8625">
                <a:extLst>
                  <a:ext uri="{FF2B5EF4-FFF2-40B4-BE49-F238E27FC236}">
                    <a16:creationId xmlns:a16="http://schemas.microsoft.com/office/drawing/2014/main" id="{9BCBFD4A-207A-2814-C259-A95EB9FE6EFD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7" name="Freeform: Shape 8626">
                <a:extLst>
                  <a:ext uri="{FF2B5EF4-FFF2-40B4-BE49-F238E27FC236}">
                    <a16:creationId xmlns:a16="http://schemas.microsoft.com/office/drawing/2014/main" id="{6A18AF05-6A4D-2CC2-25CA-603222E937FB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8" name="Freeform: Shape 8627">
                <a:extLst>
                  <a:ext uri="{FF2B5EF4-FFF2-40B4-BE49-F238E27FC236}">
                    <a16:creationId xmlns:a16="http://schemas.microsoft.com/office/drawing/2014/main" id="{DCA57246-391E-8295-10A0-C5CB120C03EE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9" name="Freeform: Shape 8628">
                <a:extLst>
                  <a:ext uri="{FF2B5EF4-FFF2-40B4-BE49-F238E27FC236}">
                    <a16:creationId xmlns:a16="http://schemas.microsoft.com/office/drawing/2014/main" id="{9C07D51D-0193-5F51-029A-77384AB5364C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0" name="Freeform: Shape 8629">
                <a:extLst>
                  <a:ext uri="{FF2B5EF4-FFF2-40B4-BE49-F238E27FC236}">
                    <a16:creationId xmlns:a16="http://schemas.microsoft.com/office/drawing/2014/main" id="{601021C2-7D86-0D66-20CB-2AE596BE210A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1" name="Freeform: Shape 8630">
                <a:extLst>
                  <a:ext uri="{FF2B5EF4-FFF2-40B4-BE49-F238E27FC236}">
                    <a16:creationId xmlns:a16="http://schemas.microsoft.com/office/drawing/2014/main" id="{4B3582DC-E2BA-FD56-9906-DC7599B69434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2" name="Freeform: Shape 8631">
                <a:extLst>
                  <a:ext uri="{FF2B5EF4-FFF2-40B4-BE49-F238E27FC236}">
                    <a16:creationId xmlns:a16="http://schemas.microsoft.com/office/drawing/2014/main" id="{CA303D76-5D47-93ED-D10E-F395B4E04380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3" name="Freeform: Shape 8632">
                <a:extLst>
                  <a:ext uri="{FF2B5EF4-FFF2-40B4-BE49-F238E27FC236}">
                    <a16:creationId xmlns:a16="http://schemas.microsoft.com/office/drawing/2014/main" id="{7F0B500E-AEC9-4548-118F-ED0AB75DCDDD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4" name="Freeform: Shape 8633">
                <a:extLst>
                  <a:ext uri="{FF2B5EF4-FFF2-40B4-BE49-F238E27FC236}">
                    <a16:creationId xmlns:a16="http://schemas.microsoft.com/office/drawing/2014/main" id="{3E764D66-35D7-DCD7-A118-6297332F6C6E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5" name="Freeform: Shape 8634">
                <a:extLst>
                  <a:ext uri="{FF2B5EF4-FFF2-40B4-BE49-F238E27FC236}">
                    <a16:creationId xmlns:a16="http://schemas.microsoft.com/office/drawing/2014/main" id="{6F799E8E-7700-4338-917C-C7E45E6178CC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6" name="Freeform: Shape 8635">
                <a:extLst>
                  <a:ext uri="{FF2B5EF4-FFF2-40B4-BE49-F238E27FC236}">
                    <a16:creationId xmlns:a16="http://schemas.microsoft.com/office/drawing/2014/main" id="{E39691A4-4E3F-358E-2F61-A7D2F3F496E0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7" name="Freeform: Shape 8636">
                <a:extLst>
                  <a:ext uri="{FF2B5EF4-FFF2-40B4-BE49-F238E27FC236}">
                    <a16:creationId xmlns:a16="http://schemas.microsoft.com/office/drawing/2014/main" id="{351A51E1-7BE1-8697-A3AC-17D3470068B7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8" name="Freeform: Shape 8637">
                <a:extLst>
                  <a:ext uri="{FF2B5EF4-FFF2-40B4-BE49-F238E27FC236}">
                    <a16:creationId xmlns:a16="http://schemas.microsoft.com/office/drawing/2014/main" id="{9B4EFBE8-2EEF-599C-897D-CB60957657FB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9" name="Freeform: Shape 8638">
                <a:extLst>
                  <a:ext uri="{FF2B5EF4-FFF2-40B4-BE49-F238E27FC236}">
                    <a16:creationId xmlns:a16="http://schemas.microsoft.com/office/drawing/2014/main" id="{449F84C3-02EC-B477-4CDC-A54888CAC773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0" name="Freeform: Shape 8639">
                <a:extLst>
                  <a:ext uri="{FF2B5EF4-FFF2-40B4-BE49-F238E27FC236}">
                    <a16:creationId xmlns:a16="http://schemas.microsoft.com/office/drawing/2014/main" id="{C7CF4C5D-753F-3620-31FA-DC6B02EF809E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1" name="Freeform: Shape 8640">
                <a:extLst>
                  <a:ext uri="{FF2B5EF4-FFF2-40B4-BE49-F238E27FC236}">
                    <a16:creationId xmlns:a16="http://schemas.microsoft.com/office/drawing/2014/main" id="{7F00E8DB-E6D2-FCE4-54E8-D22F31652F7F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2" name="Freeform: Shape 8641">
                <a:extLst>
                  <a:ext uri="{FF2B5EF4-FFF2-40B4-BE49-F238E27FC236}">
                    <a16:creationId xmlns:a16="http://schemas.microsoft.com/office/drawing/2014/main" id="{D9A40633-F27F-B65B-3ACA-AE17145BACA4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3" name="Freeform: Shape 8642">
                <a:extLst>
                  <a:ext uri="{FF2B5EF4-FFF2-40B4-BE49-F238E27FC236}">
                    <a16:creationId xmlns:a16="http://schemas.microsoft.com/office/drawing/2014/main" id="{C6758789-2355-C6ED-D6D4-C3F05835B729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4" name="Freeform: Shape 8643">
                <a:extLst>
                  <a:ext uri="{FF2B5EF4-FFF2-40B4-BE49-F238E27FC236}">
                    <a16:creationId xmlns:a16="http://schemas.microsoft.com/office/drawing/2014/main" id="{08A9D349-7379-8616-72A2-7E2B839D0A78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5" name="Freeform: Shape 8644">
                <a:extLst>
                  <a:ext uri="{FF2B5EF4-FFF2-40B4-BE49-F238E27FC236}">
                    <a16:creationId xmlns:a16="http://schemas.microsoft.com/office/drawing/2014/main" id="{CA7E3180-66FE-5134-DFAE-63DA29052298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6" name="Freeform: Shape 8645">
                <a:extLst>
                  <a:ext uri="{FF2B5EF4-FFF2-40B4-BE49-F238E27FC236}">
                    <a16:creationId xmlns:a16="http://schemas.microsoft.com/office/drawing/2014/main" id="{80769EC7-06EE-51CD-0F95-00D9DDF97923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7" name="Freeform: Shape 8646">
                <a:extLst>
                  <a:ext uri="{FF2B5EF4-FFF2-40B4-BE49-F238E27FC236}">
                    <a16:creationId xmlns:a16="http://schemas.microsoft.com/office/drawing/2014/main" id="{3D10014B-6A61-F02C-4C41-F60ECD257218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8" name="Freeform: Shape 8647">
                <a:extLst>
                  <a:ext uri="{FF2B5EF4-FFF2-40B4-BE49-F238E27FC236}">
                    <a16:creationId xmlns:a16="http://schemas.microsoft.com/office/drawing/2014/main" id="{316BF2DF-EBA5-4A91-CB9E-9982585EF5C9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9" name="Freeform: Shape 8648">
                <a:extLst>
                  <a:ext uri="{FF2B5EF4-FFF2-40B4-BE49-F238E27FC236}">
                    <a16:creationId xmlns:a16="http://schemas.microsoft.com/office/drawing/2014/main" id="{B0387035-5784-BF67-8D73-93E226817177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0" name="Freeform: Shape 8649">
                <a:extLst>
                  <a:ext uri="{FF2B5EF4-FFF2-40B4-BE49-F238E27FC236}">
                    <a16:creationId xmlns:a16="http://schemas.microsoft.com/office/drawing/2014/main" id="{2D277540-F75F-0A46-6FE9-5697F72AD96A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1" name="Freeform: Shape 8650">
                <a:extLst>
                  <a:ext uri="{FF2B5EF4-FFF2-40B4-BE49-F238E27FC236}">
                    <a16:creationId xmlns:a16="http://schemas.microsoft.com/office/drawing/2014/main" id="{0D9C6181-6680-30A5-8B99-AA53127578B3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2" name="Freeform: Shape 8651">
                <a:extLst>
                  <a:ext uri="{FF2B5EF4-FFF2-40B4-BE49-F238E27FC236}">
                    <a16:creationId xmlns:a16="http://schemas.microsoft.com/office/drawing/2014/main" id="{F399DB5D-A5DA-7B89-FC9F-1606F5716E13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3" name="Freeform: Shape 8652">
                <a:extLst>
                  <a:ext uri="{FF2B5EF4-FFF2-40B4-BE49-F238E27FC236}">
                    <a16:creationId xmlns:a16="http://schemas.microsoft.com/office/drawing/2014/main" id="{FF050725-A6F6-E786-2157-BCDA534B808D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4" name="Freeform: Shape 8653">
                <a:extLst>
                  <a:ext uri="{FF2B5EF4-FFF2-40B4-BE49-F238E27FC236}">
                    <a16:creationId xmlns:a16="http://schemas.microsoft.com/office/drawing/2014/main" id="{0ED197A7-3C31-1718-74DC-6E04D7177D8A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5" name="Freeform: Shape 8654">
                <a:extLst>
                  <a:ext uri="{FF2B5EF4-FFF2-40B4-BE49-F238E27FC236}">
                    <a16:creationId xmlns:a16="http://schemas.microsoft.com/office/drawing/2014/main" id="{F9C8CA0C-D600-770D-C2DC-80BA7F4A15CC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6" name="Freeform: Shape 8655">
                <a:extLst>
                  <a:ext uri="{FF2B5EF4-FFF2-40B4-BE49-F238E27FC236}">
                    <a16:creationId xmlns:a16="http://schemas.microsoft.com/office/drawing/2014/main" id="{7DA3F44C-CC87-BB6B-A581-B3958728BDAD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7" name="Freeform: Shape 8656">
                <a:extLst>
                  <a:ext uri="{FF2B5EF4-FFF2-40B4-BE49-F238E27FC236}">
                    <a16:creationId xmlns:a16="http://schemas.microsoft.com/office/drawing/2014/main" id="{7BA32138-7CB8-C28D-988D-9F8A2F1A0E67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8" name="Freeform: Shape 8657">
                <a:extLst>
                  <a:ext uri="{FF2B5EF4-FFF2-40B4-BE49-F238E27FC236}">
                    <a16:creationId xmlns:a16="http://schemas.microsoft.com/office/drawing/2014/main" id="{60D4078D-F78B-A287-D114-A8DFAF468F7B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9" name="Freeform: Shape 8658">
                <a:extLst>
                  <a:ext uri="{FF2B5EF4-FFF2-40B4-BE49-F238E27FC236}">
                    <a16:creationId xmlns:a16="http://schemas.microsoft.com/office/drawing/2014/main" id="{3F003D40-1C71-90C7-51D3-F1842D37020F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0" name="Freeform: Shape 8659">
                <a:extLst>
                  <a:ext uri="{FF2B5EF4-FFF2-40B4-BE49-F238E27FC236}">
                    <a16:creationId xmlns:a16="http://schemas.microsoft.com/office/drawing/2014/main" id="{85911F67-B973-F153-74BD-FD16825F5EDA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1" name="Freeform: Shape 8660">
                <a:extLst>
                  <a:ext uri="{FF2B5EF4-FFF2-40B4-BE49-F238E27FC236}">
                    <a16:creationId xmlns:a16="http://schemas.microsoft.com/office/drawing/2014/main" id="{0ED478AD-6E7F-C2E8-ED0D-9765C752A7B7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accent4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2" name="Freeform: Shape 8661">
                <a:extLst>
                  <a:ext uri="{FF2B5EF4-FFF2-40B4-BE49-F238E27FC236}">
                    <a16:creationId xmlns:a16="http://schemas.microsoft.com/office/drawing/2014/main" id="{83E0E414-0F90-FA56-95A2-4575A8C7E9C3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3" name="Freeform: Shape 8662">
                <a:extLst>
                  <a:ext uri="{FF2B5EF4-FFF2-40B4-BE49-F238E27FC236}">
                    <a16:creationId xmlns:a16="http://schemas.microsoft.com/office/drawing/2014/main" id="{DCA1653F-706D-CAB8-B32F-B0AECEFB171E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4" name="Freeform: Shape 8663">
                <a:extLst>
                  <a:ext uri="{FF2B5EF4-FFF2-40B4-BE49-F238E27FC236}">
                    <a16:creationId xmlns:a16="http://schemas.microsoft.com/office/drawing/2014/main" id="{0B5B934D-5F4F-926B-3B77-906A9446C96E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5" name="Freeform: Shape 8664">
                <a:extLst>
                  <a:ext uri="{FF2B5EF4-FFF2-40B4-BE49-F238E27FC236}">
                    <a16:creationId xmlns:a16="http://schemas.microsoft.com/office/drawing/2014/main" id="{57CB6E6B-1F10-5C35-63E6-87B54E2A7848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6" name="Freeform: Shape 8665">
                <a:extLst>
                  <a:ext uri="{FF2B5EF4-FFF2-40B4-BE49-F238E27FC236}">
                    <a16:creationId xmlns:a16="http://schemas.microsoft.com/office/drawing/2014/main" id="{55E0CB0E-690D-22D7-DBBE-33D76DCD2853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7" name="Freeform: Shape 8666">
                <a:extLst>
                  <a:ext uri="{FF2B5EF4-FFF2-40B4-BE49-F238E27FC236}">
                    <a16:creationId xmlns:a16="http://schemas.microsoft.com/office/drawing/2014/main" id="{97970AEF-5F88-AE86-9941-A2A9D4449CBF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8" name="Freeform: Shape 8667">
                <a:extLst>
                  <a:ext uri="{FF2B5EF4-FFF2-40B4-BE49-F238E27FC236}">
                    <a16:creationId xmlns:a16="http://schemas.microsoft.com/office/drawing/2014/main" id="{24BF1C67-55F1-27B0-47F6-0B05D08CD914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9" name="Freeform: Shape 8668">
                <a:extLst>
                  <a:ext uri="{FF2B5EF4-FFF2-40B4-BE49-F238E27FC236}">
                    <a16:creationId xmlns:a16="http://schemas.microsoft.com/office/drawing/2014/main" id="{3A468BD1-08AD-DF94-6BFB-93B99080A73F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0" name="Freeform: Shape 8669">
                <a:extLst>
                  <a:ext uri="{FF2B5EF4-FFF2-40B4-BE49-F238E27FC236}">
                    <a16:creationId xmlns:a16="http://schemas.microsoft.com/office/drawing/2014/main" id="{665BE3AE-7F86-7323-2FAF-7ECEE02EB146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1" name="Freeform: Shape 8670">
                <a:extLst>
                  <a:ext uri="{FF2B5EF4-FFF2-40B4-BE49-F238E27FC236}">
                    <a16:creationId xmlns:a16="http://schemas.microsoft.com/office/drawing/2014/main" id="{F547433A-C502-9418-9B52-55E9588FB7F6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2" name="Freeform: Shape 8671">
                <a:extLst>
                  <a:ext uri="{FF2B5EF4-FFF2-40B4-BE49-F238E27FC236}">
                    <a16:creationId xmlns:a16="http://schemas.microsoft.com/office/drawing/2014/main" id="{62B8B7B5-C597-FED7-204C-8FAFAF8EA1CA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3" name="Freeform: Shape 8672">
                <a:extLst>
                  <a:ext uri="{FF2B5EF4-FFF2-40B4-BE49-F238E27FC236}">
                    <a16:creationId xmlns:a16="http://schemas.microsoft.com/office/drawing/2014/main" id="{93852FB1-E485-01FD-C653-AB7BD72F5B53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4" name="Freeform: Shape 8673">
                <a:extLst>
                  <a:ext uri="{FF2B5EF4-FFF2-40B4-BE49-F238E27FC236}">
                    <a16:creationId xmlns:a16="http://schemas.microsoft.com/office/drawing/2014/main" id="{11EDB515-BD55-0787-12E2-4E30035BA03B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5" name="Freeform: Shape 8674">
                <a:extLst>
                  <a:ext uri="{FF2B5EF4-FFF2-40B4-BE49-F238E27FC236}">
                    <a16:creationId xmlns:a16="http://schemas.microsoft.com/office/drawing/2014/main" id="{0DC57CEF-05A4-66EC-F8F3-26747DA44D70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6" name="Freeform: Shape 8675">
                <a:extLst>
                  <a:ext uri="{FF2B5EF4-FFF2-40B4-BE49-F238E27FC236}">
                    <a16:creationId xmlns:a16="http://schemas.microsoft.com/office/drawing/2014/main" id="{565C6412-02A0-2507-EF02-A9F43CDD215C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7" name="Freeform: Shape 8676">
                <a:extLst>
                  <a:ext uri="{FF2B5EF4-FFF2-40B4-BE49-F238E27FC236}">
                    <a16:creationId xmlns:a16="http://schemas.microsoft.com/office/drawing/2014/main" id="{A998A27A-36CA-634E-285C-1803CF7CF9F4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8" name="Freeform: Shape 8677">
                <a:extLst>
                  <a:ext uri="{FF2B5EF4-FFF2-40B4-BE49-F238E27FC236}">
                    <a16:creationId xmlns:a16="http://schemas.microsoft.com/office/drawing/2014/main" id="{3B58F3DB-5AD4-0F0E-196F-7888C6D14549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9" name="Freeform: Shape 8678">
                <a:extLst>
                  <a:ext uri="{FF2B5EF4-FFF2-40B4-BE49-F238E27FC236}">
                    <a16:creationId xmlns:a16="http://schemas.microsoft.com/office/drawing/2014/main" id="{9B0E659C-3EEF-6954-92BA-E0ED3FB095F2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0" name="Freeform: Shape 8679">
                <a:extLst>
                  <a:ext uri="{FF2B5EF4-FFF2-40B4-BE49-F238E27FC236}">
                    <a16:creationId xmlns:a16="http://schemas.microsoft.com/office/drawing/2014/main" id="{2986056D-87E7-13CE-9794-91F7AC4C7D9E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1" name="Freeform: Shape 8680">
                <a:extLst>
                  <a:ext uri="{FF2B5EF4-FFF2-40B4-BE49-F238E27FC236}">
                    <a16:creationId xmlns:a16="http://schemas.microsoft.com/office/drawing/2014/main" id="{62AF10F2-61A2-6F63-FDBA-E225B792470C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409" name="Group 8408">
              <a:extLst>
                <a:ext uri="{FF2B5EF4-FFF2-40B4-BE49-F238E27FC236}">
                  <a16:creationId xmlns:a16="http://schemas.microsoft.com/office/drawing/2014/main" id="{3C286331-25D7-0F92-A814-B6158B871569}"/>
                </a:ext>
              </a:extLst>
            </p:cNvPr>
            <p:cNvGrpSpPr/>
            <p:nvPr/>
          </p:nvGrpSpPr>
          <p:grpSpPr>
            <a:xfrm flipH="1">
              <a:off x="9347257" y="0"/>
              <a:ext cx="1751195" cy="6389340"/>
              <a:chOff x="7685511" y="0"/>
              <a:chExt cx="1751195" cy="6389340"/>
            </a:xfrm>
          </p:grpSpPr>
          <p:sp>
            <p:nvSpPr>
              <p:cNvPr id="8550" name="Freeform: Shape 8549">
                <a:extLst>
                  <a:ext uri="{FF2B5EF4-FFF2-40B4-BE49-F238E27FC236}">
                    <a16:creationId xmlns:a16="http://schemas.microsoft.com/office/drawing/2014/main" id="{B3646A90-1258-5C69-4346-167DF0A98259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1" name="Freeform: Shape 8550">
                <a:extLst>
                  <a:ext uri="{FF2B5EF4-FFF2-40B4-BE49-F238E27FC236}">
                    <a16:creationId xmlns:a16="http://schemas.microsoft.com/office/drawing/2014/main" id="{590533FD-6313-BB04-399C-D1B3425104D8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2" name="Freeform: Shape 8551">
                <a:extLst>
                  <a:ext uri="{FF2B5EF4-FFF2-40B4-BE49-F238E27FC236}">
                    <a16:creationId xmlns:a16="http://schemas.microsoft.com/office/drawing/2014/main" id="{CB6C4BBE-6C44-B7BB-1AE3-FA57E779B2E4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3" name="Freeform: Shape 8552">
                <a:extLst>
                  <a:ext uri="{FF2B5EF4-FFF2-40B4-BE49-F238E27FC236}">
                    <a16:creationId xmlns:a16="http://schemas.microsoft.com/office/drawing/2014/main" id="{BFC5B3CB-9938-D3F7-8DEE-7D6EEEBC3A53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4" name="Freeform: Shape 8553">
                <a:extLst>
                  <a:ext uri="{FF2B5EF4-FFF2-40B4-BE49-F238E27FC236}">
                    <a16:creationId xmlns:a16="http://schemas.microsoft.com/office/drawing/2014/main" id="{F3A0D38D-5979-FB18-5621-B33EAC829A5C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5" name="Freeform: Shape 8554">
                <a:extLst>
                  <a:ext uri="{FF2B5EF4-FFF2-40B4-BE49-F238E27FC236}">
                    <a16:creationId xmlns:a16="http://schemas.microsoft.com/office/drawing/2014/main" id="{F2C041C3-E77F-7895-74F1-DC64A8C0E75B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6" name="Freeform: Shape 8555">
                <a:extLst>
                  <a:ext uri="{FF2B5EF4-FFF2-40B4-BE49-F238E27FC236}">
                    <a16:creationId xmlns:a16="http://schemas.microsoft.com/office/drawing/2014/main" id="{4FAFA422-37C1-3003-F684-15938DB5657C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7" name="Freeform: Shape 8556">
                <a:extLst>
                  <a:ext uri="{FF2B5EF4-FFF2-40B4-BE49-F238E27FC236}">
                    <a16:creationId xmlns:a16="http://schemas.microsoft.com/office/drawing/2014/main" id="{8445EBB1-3EEB-2051-3FE3-B74EFDE9A8C3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8" name="Freeform: Shape 8557">
                <a:extLst>
                  <a:ext uri="{FF2B5EF4-FFF2-40B4-BE49-F238E27FC236}">
                    <a16:creationId xmlns:a16="http://schemas.microsoft.com/office/drawing/2014/main" id="{0A17D15E-BE1C-9554-E8B1-D3110EBB2AF0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9" name="Freeform: Shape 8558">
                <a:extLst>
                  <a:ext uri="{FF2B5EF4-FFF2-40B4-BE49-F238E27FC236}">
                    <a16:creationId xmlns:a16="http://schemas.microsoft.com/office/drawing/2014/main" id="{88798B4A-C8C0-E117-BA5F-65D948A94617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0" name="Freeform: Shape 8559">
                <a:extLst>
                  <a:ext uri="{FF2B5EF4-FFF2-40B4-BE49-F238E27FC236}">
                    <a16:creationId xmlns:a16="http://schemas.microsoft.com/office/drawing/2014/main" id="{503C426B-B19E-D843-5F31-599F872BE40E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1" name="Freeform: Shape 8560">
                <a:extLst>
                  <a:ext uri="{FF2B5EF4-FFF2-40B4-BE49-F238E27FC236}">
                    <a16:creationId xmlns:a16="http://schemas.microsoft.com/office/drawing/2014/main" id="{C7E078B2-7CFE-63EA-EAB1-7F15F21E1F07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2" name="Freeform: Shape 8561">
                <a:extLst>
                  <a:ext uri="{FF2B5EF4-FFF2-40B4-BE49-F238E27FC236}">
                    <a16:creationId xmlns:a16="http://schemas.microsoft.com/office/drawing/2014/main" id="{E03CB3D2-1927-9522-BD5E-DB2592EE7F25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3" name="Freeform: Shape 8562">
                <a:extLst>
                  <a:ext uri="{FF2B5EF4-FFF2-40B4-BE49-F238E27FC236}">
                    <a16:creationId xmlns:a16="http://schemas.microsoft.com/office/drawing/2014/main" id="{FB4DD5DC-B7CB-92AE-F4C4-E45036FB062D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4" name="Freeform: Shape 8563">
                <a:extLst>
                  <a:ext uri="{FF2B5EF4-FFF2-40B4-BE49-F238E27FC236}">
                    <a16:creationId xmlns:a16="http://schemas.microsoft.com/office/drawing/2014/main" id="{0286150E-4E98-F105-F310-B10F3BC3745E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5" name="Freeform: Shape 8564">
                <a:extLst>
                  <a:ext uri="{FF2B5EF4-FFF2-40B4-BE49-F238E27FC236}">
                    <a16:creationId xmlns:a16="http://schemas.microsoft.com/office/drawing/2014/main" id="{D0D532FF-87DE-A936-202F-DD96F2C5745B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6" name="Freeform: Shape 8565">
                <a:extLst>
                  <a:ext uri="{FF2B5EF4-FFF2-40B4-BE49-F238E27FC236}">
                    <a16:creationId xmlns:a16="http://schemas.microsoft.com/office/drawing/2014/main" id="{1E0DA45D-C749-BDC3-7EED-DC7D2783B37B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7" name="Freeform: Shape 8566">
                <a:extLst>
                  <a:ext uri="{FF2B5EF4-FFF2-40B4-BE49-F238E27FC236}">
                    <a16:creationId xmlns:a16="http://schemas.microsoft.com/office/drawing/2014/main" id="{ECA5B77E-4094-0D89-5664-043A8C38F305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8" name="Freeform: Shape 8567">
                <a:extLst>
                  <a:ext uri="{FF2B5EF4-FFF2-40B4-BE49-F238E27FC236}">
                    <a16:creationId xmlns:a16="http://schemas.microsoft.com/office/drawing/2014/main" id="{AF1661FB-90A7-FA74-EED1-62D5C620D177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9" name="Freeform: Shape 8568">
                <a:extLst>
                  <a:ext uri="{FF2B5EF4-FFF2-40B4-BE49-F238E27FC236}">
                    <a16:creationId xmlns:a16="http://schemas.microsoft.com/office/drawing/2014/main" id="{3DF84B18-7B87-F170-A4B6-1846711AAF52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0" name="Freeform: Shape 8569">
                <a:extLst>
                  <a:ext uri="{FF2B5EF4-FFF2-40B4-BE49-F238E27FC236}">
                    <a16:creationId xmlns:a16="http://schemas.microsoft.com/office/drawing/2014/main" id="{046E811B-3CBE-1294-32AD-283ACA87F197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1" name="Freeform: Shape 8570">
                <a:extLst>
                  <a:ext uri="{FF2B5EF4-FFF2-40B4-BE49-F238E27FC236}">
                    <a16:creationId xmlns:a16="http://schemas.microsoft.com/office/drawing/2014/main" id="{3621455A-CE4D-530E-A160-64AEEF781AB2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2" name="Freeform: Shape 8571">
                <a:extLst>
                  <a:ext uri="{FF2B5EF4-FFF2-40B4-BE49-F238E27FC236}">
                    <a16:creationId xmlns:a16="http://schemas.microsoft.com/office/drawing/2014/main" id="{022D6C46-8A9A-B950-6C73-EF6B8B8AB83A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3" name="Freeform: Shape 8572">
                <a:extLst>
                  <a:ext uri="{FF2B5EF4-FFF2-40B4-BE49-F238E27FC236}">
                    <a16:creationId xmlns:a16="http://schemas.microsoft.com/office/drawing/2014/main" id="{0176CBB3-8CCC-E826-8380-F76E9E5600F5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4" name="Freeform: Shape 8573">
                <a:extLst>
                  <a:ext uri="{FF2B5EF4-FFF2-40B4-BE49-F238E27FC236}">
                    <a16:creationId xmlns:a16="http://schemas.microsoft.com/office/drawing/2014/main" id="{26020E8F-7575-E936-4823-90CAC21AA9FC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5" name="Freeform: Shape 8574">
                <a:extLst>
                  <a:ext uri="{FF2B5EF4-FFF2-40B4-BE49-F238E27FC236}">
                    <a16:creationId xmlns:a16="http://schemas.microsoft.com/office/drawing/2014/main" id="{68F88E02-8C94-3123-407F-854FD82705CA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6" name="Freeform: Shape 8575">
                <a:extLst>
                  <a:ext uri="{FF2B5EF4-FFF2-40B4-BE49-F238E27FC236}">
                    <a16:creationId xmlns:a16="http://schemas.microsoft.com/office/drawing/2014/main" id="{5FB795A1-4D7A-D6B7-F3CC-FB32971EF4D6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7" name="Freeform: Shape 8576">
                <a:extLst>
                  <a:ext uri="{FF2B5EF4-FFF2-40B4-BE49-F238E27FC236}">
                    <a16:creationId xmlns:a16="http://schemas.microsoft.com/office/drawing/2014/main" id="{60815291-5787-ABDF-3634-B70360416B5E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8" name="Freeform: Shape 8577">
                <a:extLst>
                  <a:ext uri="{FF2B5EF4-FFF2-40B4-BE49-F238E27FC236}">
                    <a16:creationId xmlns:a16="http://schemas.microsoft.com/office/drawing/2014/main" id="{53ADE547-F5E8-699A-1071-27BD7F60C486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9" name="Freeform: Shape 8578">
                <a:extLst>
                  <a:ext uri="{FF2B5EF4-FFF2-40B4-BE49-F238E27FC236}">
                    <a16:creationId xmlns:a16="http://schemas.microsoft.com/office/drawing/2014/main" id="{8088EE28-A890-0AB6-37F9-DC8CEFE0C543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0" name="Freeform: Shape 8579">
                <a:extLst>
                  <a:ext uri="{FF2B5EF4-FFF2-40B4-BE49-F238E27FC236}">
                    <a16:creationId xmlns:a16="http://schemas.microsoft.com/office/drawing/2014/main" id="{37983656-6CD5-C2F8-CA02-6B125CDB4219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1" name="Freeform: Shape 8580">
                <a:extLst>
                  <a:ext uri="{FF2B5EF4-FFF2-40B4-BE49-F238E27FC236}">
                    <a16:creationId xmlns:a16="http://schemas.microsoft.com/office/drawing/2014/main" id="{5EE52181-5F12-7E08-CEEB-B3A844C19DDB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2" name="Freeform: Shape 8581">
                <a:extLst>
                  <a:ext uri="{FF2B5EF4-FFF2-40B4-BE49-F238E27FC236}">
                    <a16:creationId xmlns:a16="http://schemas.microsoft.com/office/drawing/2014/main" id="{DE7EE422-60EF-9E6C-1683-A65E1D9686E7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3" name="Freeform: Shape 8582">
                <a:extLst>
                  <a:ext uri="{FF2B5EF4-FFF2-40B4-BE49-F238E27FC236}">
                    <a16:creationId xmlns:a16="http://schemas.microsoft.com/office/drawing/2014/main" id="{0703F3C3-D3AC-7DC9-E435-9095D9EB80E1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4" name="Freeform: Shape 8583">
                <a:extLst>
                  <a:ext uri="{FF2B5EF4-FFF2-40B4-BE49-F238E27FC236}">
                    <a16:creationId xmlns:a16="http://schemas.microsoft.com/office/drawing/2014/main" id="{D083CEA1-0D1D-3EA3-AD42-83DD86B32C8E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5" name="Freeform: Shape 8584">
                <a:extLst>
                  <a:ext uri="{FF2B5EF4-FFF2-40B4-BE49-F238E27FC236}">
                    <a16:creationId xmlns:a16="http://schemas.microsoft.com/office/drawing/2014/main" id="{031C50DE-9AD9-92AD-4D6E-753B37E59B43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6" name="Freeform: Shape 8585">
                <a:extLst>
                  <a:ext uri="{FF2B5EF4-FFF2-40B4-BE49-F238E27FC236}">
                    <a16:creationId xmlns:a16="http://schemas.microsoft.com/office/drawing/2014/main" id="{8E5BC185-D607-D915-DE24-3ABD117F98FE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7" name="Freeform: Shape 8586">
                <a:extLst>
                  <a:ext uri="{FF2B5EF4-FFF2-40B4-BE49-F238E27FC236}">
                    <a16:creationId xmlns:a16="http://schemas.microsoft.com/office/drawing/2014/main" id="{840DC08A-DA3E-152A-D5CB-25AC7E2BE97B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8" name="Freeform: Shape 8587">
                <a:extLst>
                  <a:ext uri="{FF2B5EF4-FFF2-40B4-BE49-F238E27FC236}">
                    <a16:creationId xmlns:a16="http://schemas.microsoft.com/office/drawing/2014/main" id="{1B657F1B-5D8C-797F-35EF-0990E256A14D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9" name="Freeform: Shape 8588">
                <a:extLst>
                  <a:ext uri="{FF2B5EF4-FFF2-40B4-BE49-F238E27FC236}">
                    <a16:creationId xmlns:a16="http://schemas.microsoft.com/office/drawing/2014/main" id="{D70BFACF-FC76-8EDE-DAE2-967836C3D390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0" name="Freeform: Shape 8589">
                <a:extLst>
                  <a:ext uri="{FF2B5EF4-FFF2-40B4-BE49-F238E27FC236}">
                    <a16:creationId xmlns:a16="http://schemas.microsoft.com/office/drawing/2014/main" id="{B3D91723-C43E-9950-056C-EAC0FC39DB23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1" name="Freeform: Shape 8590">
                <a:extLst>
                  <a:ext uri="{FF2B5EF4-FFF2-40B4-BE49-F238E27FC236}">
                    <a16:creationId xmlns:a16="http://schemas.microsoft.com/office/drawing/2014/main" id="{5EE1EF88-E3E9-4BEB-300A-9DD2FF3CB781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2" name="Freeform: Shape 8591">
                <a:extLst>
                  <a:ext uri="{FF2B5EF4-FFF2-40B4-BE49-F238E27FC236}">
                    <a16:creationId xmlns:a16="http://schemas.microsoft.com/office/drawing/2014/main" id="{83ACA058-FAA1-09C3-620A-7458AD0CA903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3" name="Freeform: Shape 8592">
                <a:extLst>
                  <a:ext uri="{FF2B5EF4-FFF2-40B4-BE49-F238E27FC236}">
                    <a16:creationId xmlns:a16="http://schemas.microsoft.com/office/drawing/2014/main" id="{8AE910C8-E06F-C8E6-67E4-FC21BC20EC10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4" name="Freeform: Shape 8593">
                <a:extLst>
                  <a:ext uri="{FF2B5EF4-FFF2-40B4-BE49-F238E27FC236}">
                    <a16:creationId xmlns:a16="http://schemas.microsoft.com/office/drawing/2014/main" id="{AFA35DBD-0F80-C72E-122D-56B721C557C1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5" name="Freeform: Shape 8594">
                <a:extLst>
                  <a:ext uri="{FF2B5EF4-FFF2-40B4-BE49-F238E27FC236}">
                    <a16:creationId xmlns:a16="http://schemas.microsoft.com/office/drawing/2014/main" id="{81B2CF4E-ABB5-E051-E5DE-837F096BBE67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accent4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6" name="Freeform: Shape 8595">
                <a:extLst>
                  <a:ext uri="{FF2B5EF4-FFF2-40B4-BE49-F238E27FC236}">
                    <a16:creationId xmlns:a16="http://schemas.microsoft.com/office/drawing/2014/main" id="{0366A3E4-6ADC-6F91-9B73-1ECD4533E377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7" name="Freeform: Shape 8596">
                <a:extLst>
                  <a:ext uri="{FF2B5EF4-FFF2-40B4-BE49-F238E27FC236}">
                    <a16:creationId xmlns:a16="http://schemas.microsoft.com/office/drawing/2014/main" id="{22122532-476E-4FB2-97F8-786387FE04A2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8" name="Freeform: Shape 8597">
                <a:extLst>
                  <a:ext uri="{FF2B5EF4-FFF2-40B4-BE49-F238E27FC236}">
                    <a16:creationId xmlns:a16="http://schemas.microsoft.com/office/drawing/2014/main" id="{8347C4F1-F744-D066-132E-3CA9F8678276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9" name="Freeform: Shape 8598">
                <a:extLst>
                  <a:ext uri="{FF2B5EF4-FFF2-40B4-BE49-F238E27FC236}">
                    <a16:creationId xmlns:a16="http://schemas.microsoft.com/office/drawing/2014/main" id="{2E19B274-9C05-35D5-B026-81F904137CFC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0" name="Freeform: Shape 8599">
                <a:extLst>
                  <a:ext uri="{FF2B5EF4-FFF2-40B4-BE49-F238E27FC236}">
                    <a16:creationId xmlns:a16="http://schemas.microsoft.com/office/drawing/2014/main" id="{7466ABF4-BAD4-2C90-F5E8-568D215A340B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1" name="Freeform: Shape 8600">
                <a:extLst>
                  <a:ext uri="{FF2B5EF4-FFF2-40B4-BE49-F238E27FC236}">
                    <a16:creationId xmlns:a16="http://schemas.microsoft.com/office/drawing/2014/main" id="{3B377A3F-67F7-59F9-2A26-0C92476D4B0F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2" name="Freeform: Shape 8601">
                <a:extLst>
                  <a:ext uri="{FF2B5EF4-FFF2-40B4-BE49-F238E27FC236}">
                    <a16:creationId xmlns:a16="http://schemas.microsoft.com/office/drawing/2014/main" id="{8A7F812E-82D1-CC3D-B521-085145EBD395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3" name="Freeform: Shape 8602">
                <a:extLst>
                  <a:ext uri="{FF2B5EF4-FFF2-40B4-BE49-F238E27FC236}">
                    <a16:creationId xmlns:a16="http://schemas.microsoft.com/office/drawing/2014/main" id="{C8FE5911-281B-A5C3-2A9E-6419514C2839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4" name="Freeform: Shape 8603">
                <a:extLst>
                  <a:ext uri="{FF2B5EF4-FFF2-40B4-BE49-F238E27FC236}">
                    <a16:creationId xmlns:a16="http://schemas.microsoft.com/office/drawing/2014/main" id="{2B70AE86-D8AE-FCA7-6CCB-2F886F45782B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5" name="Freeform: Shape 8604">
                <a:extLst>
                  <a:ext uri="{FF2B5EF4-FFF2-40B4-BE49-F238E27FC236}">
                    <a16:creationId xmlns:a16="http://schemas.microsoft.com/office/drawing/2014/main" id="{C1805E77-9B52-CE32-7DBA-B32D9EC27385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6" name="Freeform: Shape 8605">
                <a:extLst>
                  <a:ext uri="{FF2B5EF4-FFF2-40B4-BE49-F238E27FC236}">
                    <a16:creationId xmlns:a16="http://schemas.microsoft.com/office/drawing/2014/main" id="{321745C3-276A-B201-CF3F-8C0AA2F46881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7" name="Freeform: Shape 8606">
                <a:extLst>
                  <a:ext uri="{FF2B5EF4-FFF2-40B4-BE49-F238E27FC236}">
                    <a16:creationId xmlns:a16="http://schemas.microsoft.com/office/drawing/2014/main" id="{6C2F2043-A1C1-DF94-4E42-F942F73B968D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8" name="Freeform: Shape 8607">
                <a:extLst>
                  <a:ext uri="{FF2B5EF4-FFF2-40B4-BE49-F238E27FC236}">
                    <a16:creationId xmlns:a16="http://schemas.microsoft.com/office/drawing/2014/main" id="{9D4F1141-D1B0-9B4E-6812-B4B46EF437BD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9" name="Freeform: Shape 8608">
                <a:extLst>
                  <a:ext uri="{FF2B5EF4-FFF2-40B4-BE49-F238E27FC236}">
                    <a16:creationId xmlns:a16="http://schemas.microsoft.com/office/drawing/2014/main" id="{F66AA022-038F-671E-AE01-0717F588E4F0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0" name="Freeform: Shape 8609">
                <a:extLst>
                  <a:ext uri="{FF2B5EF4-FFF2-40B4-BE49-F238E27FC236}">
                    <a16:creationId xmlns:a16="http://schemas.microsoft.com/office/drawing/2014/main" id="{2CF86957-263F-FD51-95A0-C79CF4BD1414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1" name="Freeform: Shape 8610">
                <a:extLst>
                  <a:ext uri="{FF2B5EF4-FFF2-40B4-BE49-F238E27FC236}">
                    <a16:creationId xmlns:a16="http://schemas.microsoft.com/office/drawing/2014/main" id="{0DAA202E-B9EF-42D0-C8D0-A59D1E5CB2F6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2" name="Freeform: Shape 8611">
                <a:extLst>
                  <a:ext uri="{FF2B5EF4-FFF2-40B4-BE49-F238E27FC236}">
                    <a16:creationId xmlns:a16="http://schemas.microsoft.com/office/drawing/2014/main" id="{C0DB04F7-E958-D1B2-9AAA-6F12AF1DB2BB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3" name="Freeform: Shape 8612">
                <a:extLst>
                  <a:ext uri="{FF2B5EF4-FFF2-40B4-BE49-F238E27FC236}">
                    <a16:creationId xmlns:a16="http://schemas.microsoft.com/office/drawing/2014/main" id="{D88469AB-D7EA-1B18-A3DB-FF984C515AC1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4" name="Freeform: Shape 8613">
                <a:extLst>
                  <a:ext uri="{FF2B5EF4-FFF2-40B4-BE49-F238E27FC236}">
                    <a16:creationId xmlns:a16="http://schemas.microsoft.com/office/drawing/2014/main" id="{0EB03982-FCD3-06E6-CCEA-68AF68B0D436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5" name="Freeform: Shape 8614">
                <a:extLst>
                  <a:ext uri="{FF2B5EF4-FFF2-40B4-BE49-F238E27FC236}">
                    <a16:creationId xmlns:a16="http://schemas.microsoft.com/office/drawing/2014/main" id="{39BA1754-50C8-D548-A24F-9BCD60486FFD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410" name="Group 8409">
              <a:extLst>
                <a:ext uri="{FF2B5EF4-FFF2-40B4-BE49-F238E27FC236}">
                  <a16:creationId xmlns:a16="http://schemas.microsoft.com/office/drawing/2014/main" id="{CB02F566-1E8C-9A60-4D7A-281C52A0ED5F}"/>
                </a:ext>
              </a:extLst>
            </p:cNvPr>
            <p:cNvGrpSpPr/>
            <p:nvPr/>
          </p:nvGrpSpPr>
          <p:grpSpPr>
            <a:xfrm>
              <a:off x="11096926" y="0"/>
              <a:ext cx="1751195" cy="6389340"/>
              <a:chOff x="7685511" y="0"/>
              <a:chExt cx="1751195" cy="6389340"/>
            </a:xfrm>
          </p:grpSpPr>
          <p:sp>
            <p:nvSpPr>
              <p:cNvPr id="8484" name="Freeform: Shape 8483">
                <a:extLst>
                  <a:ext uri="{FF2B5EF4-FFF2-40B4-BE49-F238E27FC236}">
                    <a16:creationId xmlns:a16="http://schemas.microsoft.com/office/drawing/2014/main" id="{7C13AD51-6FD2-9A0E-DE0E-D376AC3F2FB2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5" name="Freeform: Shape 8484">
                <a:extLst>
                  <a:ext uri="{FF2B5EF4-FFF2-40B4-BE49-F238E27FC236}">
                    <a16:creationId xmlns:a16="http://schemas.microsoft.com/office/drawing/2014/main" id="{6902AF4B-937C-AB4E-7EAB-0CDC5D8ACAF7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6" name="Freeform: Shape 8485">
                <a:extLst>
                  <a:ext uri="{FF2B5EF4-FFF2-40B4-BE49-F238E27FC236}">
                    <a16:creationId xmlns:a16="http://schemas.microsoft.com/office/drawing/2014/main" id="{F0FE49BF-29F8-BBF1-B9E2-720F7F0B226F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7" name="Freeform: Shape 8486">
                <a:extLst>
                  <a:ext uri="{FF2B5EF4-FFF2-40B4-BE49-F238E27FC236}">
                    <a16:creationId xmlns:a16="http://schemas.microsoft.com/office/drawing/2014/main" id="{D5549D11-A867-DBC4-0605-1FA4773DE9EB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8" name="Freeform: Shape 8487">
                <a:extLst>
                  <a:ext uri="{FF2B5EF4-FFF2-40B4-BE49-F238E27FC236}">
                    <a16:creationId xmlns:a16="http://schemas.microsoft.com/office/drawing/2014/main" id="{BB63015A-A07E-DEF3-C6BE-DF357BD44082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9" name="Freeform: Shape 8488">
                <a:extLst>
                  <a:ext uri="{FF2B5EF4-FFF2-40B4-BE49-F238E27FC236}">
                    <a16:creationId xmlns:a16="http://schemas.microsoft.com/office/drawing/2014/main" id="{E782121B-E4BE-7F1A-7479-AA731B3B9B89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0" name="Freeform: Shape 8489">
                <a:extLst>
                  <a:ext uri="{FF2B5EF4-FFF2-40B4-BE49-F238E27FC236}">
                    <a16:creationId xmlns:a16="http://schemas.microsoft.com/office/drawing/2014/main" id="{78CFD7A2-0A08-35CE-96DD-1BBF40F2F914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1" name="Freeform: Shape 8490">
                <a:extLst>
                  <a:ext uri="{FF2B5EF4-FFF2-40B4-BE49-F238E27FC236}">
                    <a16:creationId xmlns:a16="http://schemas.microsoft.com/office/drawing/2014/main" id="{54410BDF-04CB-C7B8-9930-593F683F8C46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2" name="Freeform: Shape 8491">
                <a:extLst>
                  <a:ext uri="{FF2B5EF4-FFF2-40B4-BE49-F238E27FC236}">
                    <a16:creationId xmlns:a16="http://schemas.microsoft.com/office/drawing/2014/main" id="{09A28950-D36B-233A-D535-B014669E5721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3" name="Freeform: Shape 8492">
                <a:extLst>
                  <a:ext uri="{FF2B5EF4-FFF2-40B4-BE49-F238E27FC236}">
                    <a16:creationId xmlns:a16="http://schemas.microsoft.com/office/drawing/2014/main" id="{63AEC266-9A09-624F-122B-3E4ECBFFEA9B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4" name="Freeform: Shape 8493">
                <a:extLst>
                  <a:ext uri="{FF2B5EF4-FFF2-40B4-BE49-F238E27FC236}">
                    <a16:creationId xmlns:a16="http://schemas.microsoft.com/office/drawing/2014/main" id="{764D360B-F14F-96F1-D272-8E6C91E72140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5" name="Freeform: Shape 8494">
                <a:extLst>
                  <a:ext uri="{FF2B5EF4-FFF2-40B4-BE49-F238E27FC236}">
                    <a16:creationId xmlns:a16="http://schemas.microsoft.com/office/drawing/2014/main" id="{FAA5D8A1-188A-31E3-C712-9412F6CBD604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6" name="Freeform: Shape 8495">
                <a:extLst>
                  <a:ext uri="{FF2B5EF4-FFF2-40B4-BE49-F238E27FC236}">
                    <a16:creationId xmlns:a16="http://schemas.microsoft.com/office/drawing/2014/main" id="{55751D31-B04A-FA3D-1748-28F33EAFFE9F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7" name="Freeform: Shape 8496">
                <a:extLst>
                  <a:ext uri="{FF2B5EF4-FFF2-40B4-BE49-F238E27FC236}">
                    <a16:creationId xmlns:a16="http://schemas.microsoft.com/office/drawing/2014/main" id="{FAF1067A-DE66-6A43-7B12-3FC59CDB8450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8" name="Freeform: Shape 8497">
                <a:extLst>
                  <a:ext uri="{FF2B5EF4-FFF2-40B4-BE49-F238E27FC236}">
                    <a16:creationId xmlns:a16="http://schemas.microsoft.com/office/drawing/2014/main" id="{B10322BF-ECCD-0CEA-BDD6-CD6DB0A5FA44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9" name="Freeform: Shape 8498">
                <a:extLst>
                  <a:ext uri="{FF2B5EF4-FFF2-40B4-BE49-F238E27FC236}">
                    <a16:creationId xmlns:a16="http://schemas.microsoft.com/office/drawing/2014/main" id="{F6072B43-3161-0D88-0237-CB4F390463EB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0" name="Freeform: Shape 8499">
                <a:extLst>
                  <a:ext uri="{FF2B5EF4-FFF2-40B4-BE49-F238E27FC236}">
                    <a16:creationId xmlns:a16="http://schemas.microsoft.com/office/drawing/2014/main" id="{0F7B6EE3-C362-3F16-CCB1-B3AEB8D8D5A8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1" name="Freeform: Shape 8500">
                <a:extLst>
                  <a:ext uri="{FF2B5EF4-FFF2-40B4-BE49-F238E27FC236}">
                    <a16:creationId xmlns:a16="http://schemas.microsoft.com/office/drawing/2014/main" id="{684F9B98-9490-48FA-A257-BFC8A735069C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2" name="Freeform: Shape 8501">
                <a:extLst>
                  <a:ext uri="{FF2B5EF4-FFF2-40B4-BE49-F238E27FC236}">
                    <a16:creationId xmlns:a16="http://schemas.microsoft.com/office/drawing/2014/main" id="{FF9B1E6E-D992-01C3-E7C3-239E12297AFA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3" name="Freeform: Shape 8502">
                <a:extLst>
                  <a:ext uri="{FF2B5EF4-FFF2-40B4-BE49-F238E27FC236}">
                    <a16:creationId xmlns:a16="http://schemas.microsoft.com/office/drawing/2014/main" id="{38FB2905-4729-7D8F-6336-86C82859B96C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4" name="Freeform: Shape 8503">
                <a:extLst>
                  <a:ext uri="{FF2B5EF4-FFF2-40B4-BE49-F238E27FC236}">
                    <a16:creationId xmlns:a16="http://schemas.microsoft.com/office/drawing/2014/main" id="{7E12A322-8713-60DD-147D-27F4839FF368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5" name="Freeform: Shape 8504">
                <a:extLst>
                  <a:ext uri="{FF2B5EF4-FFF2-40B4-BE49-F238E27FC236}">
                    <a16:creationId xmlns:a16="http://schemas.microsoft.com/office/drawing/2014/main" id="{C3D8F76C-98D6-A821-8C7C-628F1EEB1D7D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6" name="Freeform: Shape 8505">
                <a:extLst>
                  <a:ext uri="{FF2B5EF4-FFF2-40B4-BE49-F238E27FC236}">
                    <a16:creationId xmlns:a16="http://schemas.microsoft.com/office/drawing/2014/main" id="{500B7999-2A35-2249-7E51-1A8BC6A9835F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7" name="Freeform: Shape 8506">
                <a:extLst>
                  <a:ext uri="{FF2B5EF4-FFF2-40B4-BE49-F238E27FC236}">
                    <a16:creationId xmlns:a16="http://schemas.microsoft.com/office/drawing/2014/main" id="{55B42623-D7B4-C587-09DA-1FD610AC051D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8" name="Freeform: Shape 8507">
                <a:extLst>
                  <a:ext uri="{FF2B5EF4-FFF2-40B4-BE49-F238E27FC236}">
                    <a16:creationId xmlns:a16="http://schemas.microsoft.com/office/drawing/2014/main" id="{B7AA31F0-A421-7ADD-53C7-09FFA4410713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9" name="Freeform: Shape 8508">
                <a:extLst>
                  <a:ext uri="{FF2B5EF4-FFF2-40B4-BE49-F238E27FC236}">
                    <a16:creationId xmlns:a16="http://schemas.microsoft.com/office/drawing/2014/main" id="{7444B400-0924-4A47-FD00-A5012639A399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0" name="Freeform: Shape 8509">
                <a:extLst>
                  <a:ext uri="{FF2B5EF4-FFF2-40B4-BE49-F238E27FC236}">
                    <a16:creationId xmlns:a16="http://schemas.microsoft.com/office/drawing/2014/main" id="{6C53E4A3-E2C5-D3A0-88FA-46E24AAC3A3E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1" name="Freeform: Shape 8510">
                <a:extLst>
                  <a:ext uri="{FF2B5EF4-FFF2-40B4-BE49-F238E27FC236}">
                    <a16:creationId xmlns:a16="http://schemas.microsoft.com/office/drawing/2014/main" id="{F7055F37-A4E6-847D-172B-AB4E1BC143E9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2" name="Freeform: Shape 8511">
                <a:extLst>
                  <a:ext uri="{FF2B5EF4-FFF2-40B4-BE49-F238E27FC236}">
                    <a16:creationId xmlns:a16="http://schemas.microsoft.com/office/drawing/2014/main" id="{2230E16B-C92F-EB56-445D-F6D789438714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3" name="Freeform: Shape 8512">
                <a:extLst>
                  <a:ext uri="{FF2B5EF4-FFF2-40B4-BE49-F238E27FC236}">
                    <a16:creationId xmlns:a16="http://schemas.microsoft.com/office/drawing/2014/main" id="{69C6D0E2-1BF4-9378-00EE-B715E72F2394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4" name="Freeform: Shape 8513">
                <a:extLst>
                  <a:ext uri="{FF2B5EF4-FFF2-40B4-BE49-F238E27FC236}">
                    <a16:creationId xmlns:a16="http://schemas.microsoft.com/office/drawing/2014/main" id="{30198E50-8B10-962E-8151-DE9924E0BB48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5" name="Freeform: Shape 8514">
                <a:extLst>
                  <a:ext uri="{FF2B5EF4-FFF2-40B4-BE49-F238E27FC236}">
                    <a16:creationId xmlns:a16="http://schemas.microsoft.com/office/drawing/2014/main" id="{57D5BB7D-2B03-6B69-80C4-8355D9FFB912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6" name="Freeform: Shape 8515">
                <a:extLst>
                  <a:ext uri="{FF2B5EF4-FFF2-40B4-BE49-F238E27FC236}">
                    <a16:creationId xmlns:a16="http://schemas.microsoft.com/office/drawing/2014/main" id="{8AEEE868-A635-11A4-F5EE-C7D709A89004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7" name="Freeform: Shape 8516">
                <a:extLst>
                  <a:ext uri="{FF2B5EF4-FFF2-40B4-BE49-F238E27FC236}">
                    <a16:creationId xmlns:a16="http://schemas.microsoft.com/office/drawing/2014/main" id="{60D399B6-CC7C-A1A9-ED95-C09D99AE39F0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8" name="Freeform: Shape 8517">
                <a:extLst>
                  <a:ext uri="{FF2B5EF4-FFF2-40B4-BE49-F238E27FC236}">
                    <a16:creationId xmlns:a16="http://schemas.microsoft.com/office/drawing/2014/main" id="{6D54EB5A-0C97-0435-FAAC-D8951E120FE2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9" name="Freeform: Shape 8518">
                <a:extLst>
                  <a:ext uri="{FF2B5EF4-FFF2-40B4-BE49-F238E27FC236}">
                    <a16:creationId xmlns:a16="http://schemas.microsoft.com/office/drawing/2014/main" id="{7D8B9BF8-8869-58A1-12B6-7C5A83F9C3F9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0" name="Freeform: Shape 8519">
                <a:extLst>
                  <a:ext uri="{FF2B5EF4-FFF2-40B4-BE49-F238E27FC236}">
                    <a16:creationId xmlns:a16="http://schemas.microsoft.com/office/drawing/2014/main" id="{4CA50AAE-2526-B298-4C65-96B413065E01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1" name="Freeform: Shape 8520">
                <a:extLst>
                  <a:ext uri="{FF2B5EF4-FFF2-40B4-BE49-F238E27FC236}">
                    <a16:creationId xmlns:a16="http://schemas.microsoft.com/office/drawing/2014/main" id="{3D30E799-4D08-DA22-9AE7-F1C2FF516C2E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2" name="Freeform: Shape 8521">
                <a:extLst>
                  <a:ext uri="{FF2B5EF4-FFF2-40B4-BE49-F238E27FC236}">
                    <a16:creationId xmlns:a16="http://schemas.microsoft.com/office/drawing/2014/main" id="{F3AA5875-3156-B016-9B34-07B19D352F4D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3" name="Freeform: Shape 8522">
                <a:extLst>
                  <a:ext uri="{FF2B5EF4-FFF2-40B4-BE49-F238E27FC236}">
                    <a16:creationId xmlns:a16="http://schemas.microsoft.com/office/drawing/2014/main" id="{318B5A5E-F4A1-05FF-D231-DD944EEB92C4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4" name="Freeform: Shape 8523">
                <a:extLst>
                  <a:ext uri="{FF2B5EF4-FFF2-40B4-BE49-F238E27FC236}">
                    <a16:creationId xmlns:a16="http://schemas.microsoft.com/office/drawing/2014/main" id="{04ACB8ED-A1F6-31F3-7409-D13270BB842B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5" name="Freeform: Shape 8524">
                <a:extLst>
                  <a:ext uri="{FF2B5EF4-FFF2-40B4-BE49-F238E27FC236}">
                    <a16:creationId xmlns:a16="http://schemas.microsoft.com/office/drawing/2014/main" id="{B704CE6B-FF52-BADD-CE2D-65B8FBCE1DCA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6" name="Freeform: Shape 8525">
                <a:extLst>
                  <a:ext uri="{FF2B5EF4-FFF2-40B4-BE49-F238E27FC236}">
                    <a16:creationId xmlns:a16="http://schemas.microsoft.com/office/drawing/2014/main" id="{2C97529E-E3EB-FAA6-D285-363252275554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7" name="Freeform: Shape 8526">
                <a:extLst>
                  <a:ext uri="{FF2B5EF4-FFF2-40B4-BE49-F238E27FC236}">
                    <a16:creationId xmlns:a16="http://schemas.microsoft.com/office/drawing/2014/main" id="{97A259B6-5128-B64E-5EAA-5ECEE16BE6E6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8" name="Freeform: Shape 8527">
                <a:extLst>
                  <a:ext uri="{FF2B5EF4-FFF2-40B4-BE49-F238E27FC236}">
                    <a16:creationId xmlns:a16="http://schemas.microsoft.com/office/drawing/2014/main" id="{E85FBBAD-2243-8189-C05B-02DE602ACFC1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9" name="Freeform: Shape 8528">
                <a:extLst>
                  <a:ext uri="{FF2B5EF4-FFF2-40B4-BE49-F238E27FC236}">
                    <a16:creationId xmlns:a16="http://schemas.microsoft.com/office/drawing/2014/main" id="{A4E2487B-5E21-137C-996A-B93C299F0695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0" name="Freeform: Shape 8529">
                <a:extLst>
                  <a:ext uri="{FF2B5EF4-FFF2-40B4-BE49-F238E27FC236}">
                    <a16:creationId xmlns:a16="http://schemas.microsoft.com/office/drawing/2014/main" id="{8A6CE108-359A-8FD8-C98B-C7BE81833340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1" name="Freeform: Shape 8530">
                <a:extLst>
                  <a:ext uri="{FF2B5EF4-FFF2-40B4-BE49-F238E27FC236}">
                    <a16:creationId xmlns:a16="http://schemas.microsoft.com/office/drawing/2014/main" id="{64A24453-9DA4-8077-4F53-9E970523348B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2" name="Freeform: Shape 8531">
                <a:extLst>
                  <a:ext uri="{FF2B5EF4-FFF2-40B4-BE49-F238E27FC236}">
                    <a16:creationId xmlns:a16="http://schemas.microsoft.com/office/drawing/2014/main" id="{17152BE5-BFF1-DBF2-A683-22560580DF64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3" name="Freeform: Shape 8532">
                <a:extLst>
                  <a:ext uri="{FF2B5EF4-FFF2-40B4-BE49-F238E27FC236}">
                    <a16:creationId xmlns:a16="http://schemas.microsoft.com/office/drawing/2014/main" id="{5277B756-5437-4E56-0F2A-7A1085CB4A25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4" name="Freeform: Shape 8533">
                <a:extLst>
                  <a:ext uri="{FF2B5EF4-FFF2-40B4-BE49-F238E27FC236}">
                    <a16:creationId xmlns:a16="http://schemas.microsoft.com/office/drawing/2014/main" id="{C236B7BE-75D2-861F-C002-FDCD62861FD4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5" name="Freeform: Shape 8534">
                <a:extLst>
                  <a:ext uri="{FF2B5EF4-FFF2-40B4-BE49-F238E27FC236}">
                    <a16:creationId xmlns:a16="http://schemas.microsoft.com/office/drawing/2014/main" id="{2DB2A3AF-75BC-FF58-363A-53BB0B63E778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6" name="Freeform: Shape 8535">
                <a:extLst>
                  <a:ext uri="{FF2B5EF4-FFF2-40B4-BE49-F238E27FC236}">
                    <a16:creationId xmlns:a16="http://schemas.microsoft.com/office/drawing/2014/main" id="{BEDD367F-5322-75D1-0FA6-5225D6D18198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7" name="Freeform: Shape 8536">
                <a:extLst>
                  <a:ext uri="{FF2B5EF4-FFF2-40B4-BE49-F238E27FC236}">
                    <a16:creationId xmlns:a16="http://schemas.microsoft.com/office/drawing/2014/main" id="{89BB356E-8FEF-9164-19BF-E8C9698DB85B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8" name="Freeform: Shape 8537">
                <a:extLst>
                  <a:ext uri="{FF2B5EF4-FFF2-40B4-BE49-F238E27FC236}">
                    <a16:creationId xmlns:a16="http://schemas.microsoft.com/office/drawing/2014/main" id="{C4344D7A-BC9F-ACF9-E346-C96AAFC31327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9" name="Freeform: Shape 8538">
                <a:extLst>
                  <a:ext uri="{FF2B5EF4-FFF2-40B4-BE49-F238E27FC236}">
                    <a16:creationId xmlns:a16="http://schemas.microsoft.com/office/drawing/2014/main" id="{D4A6FBF1-0349-93FF-3BB6-FF75C582C3F5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0" name="Freeform: Shape 8539">
                <a:extLst>
                  <a:ext uri="{FF2B5EF4-FFF2-40B4-BE49-F238E27FC236}">
                    <a16:creationId xmlns:a16="http://schemas.microsoft.com/office/drawing/2014/main" id="{295645A1-0369-30EA-31D3-599E37A52B40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1" name="Freeform: Shape 8540">
                <a:extLst>
                  <a:ext uri="{FF2B5EF4-FFF2-40B4-BE49-F238E27FC236}">
                    <a16:creationId xmlns:a16="http://schemas.microsoft.com/office/drawing/2014/main" id="{F3BFEE51-BE5E-0242-ADF1-2F10710BB932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2" name="Freeform: Shape 8541">
                <a:extLst>
                  <a:ext uri="{FF2B5EF4-FFF2-40B4-BE49-F238E27FC236}">
                    <a16:creationId xmlns:a16="http://schemas.microsoft.com/office/drawing/2014/main" id="{FA6BEBF5-C292-A6A6-C5F1-43E25F50768A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3" name="Freeform: Shape 8542">
                <a:extLst>
                  <a:ext uri="{FF2B5EF4-FFF2-40B4-BE49-F238E27FC236}">
                    <a16:creationId xmlns:a16="http://schemas.microsoft.com/office/drawing/2014/main" id="{9B204001-0EDC-BC55-7DCD-05CEB6694F44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4" name="Freeform: Shape 8543">
                <a:extLst>
                  <a:ext uri="{FF2B5EF4-FFF2-40B4-BE49-F238E27FC236}">
                    <a16:creationId xmlns:a16="http://schemas.microsoft.com/office/drawing/2014/main" id="{E1855F15-EDB2-352A-1D03-52F0D1F0D6E0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5" name="Freeform: Shape 8544">
                <a:extLst>
                  <a:ext uri="{FF2B5EF4-FFF2-40B4-BE49-F238E27FC236}">
                    <a16:creationId xmlns:a16="http://schemas.microsoft.com/office/drawing/2014/main" id="{ED60EA4F-E488-A823-698A-C469875D4917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6" name="Freeform: Shape 8545">
                <a:extLst>
                  <a:ext uri="{FF2B5EF4-FFF2-40B4-BE49-F238E27FC236}">
                    <a16:creationId xmlns:a16="http://schemas.microsoft.com/office/drawing/2014/main" id="{96F28AD3-998E-0F3C-ED61-BCE38E06073B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7" name="Freeform: Shape 8546">
                <a:extLst>
                  <a:ext uri="{FF2B5EF4-FFF2-40B4-BE49-F238E27FC236}">
                    <a16:creationId xmlns:a16="http://schemas.microsoft.com/office/drawing/2014/main" id="{19A0B65F-244C-BCF7-F38E-74E9A32A64F9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8" name="Freeform: Shape 8547">
                <a:extLst>
                  <a:ext uri="{FF2B5EF4-FFF2-40B4-BE49-F238E27FC236}">
                    <a16:creationId xmlns:a16="http://schemas.microsoft.com/office/drawing/2014/main" id="{F5C9ADCB-6032-A74F-8216-20360716449F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9" name="Freeform: Shape 8548">
                <a:extLst>
                  <a:ext uri="{FF2B5EF4-FFF2-40B4-BE49-F238E27FC236}">
                    <a16:creationId xmlns:a16="http://schemas.microsoft.com/office/drawing/2014/main" id="{98A5D5E3-A0B2-3C15-8558-6E728F5749BD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411" name="Group 8410">
              <a:extLst>
                <a:ext uri="{FF2B5EF4-FFF2-40B4-BE49-F238E27FC236}">
                  <a16:creationId xmlns:a16="http://schemas.microsoft.com/office/drawing/2014/main" id="{BE50D80A-DC0D-2C99-ECE5-DD65C592A5F9}"/>
                </a:ext>
              </a:extLst>
            </p:cNvPr>
            <p:cNvGrpSpPr/>
            <p:nvPr/>
          </p:nvGrpSpPr>
          <p:grpSpPr>
            <a:xfrm flipH="1">
              <a:off x="-525974" y="0"/>
              <a:ext cx="1751195" cy="6389340"/>
              <a:chOff x="7685511" y="0"/>
              <a:chExt cx="1751195" cy="6389340"/>
            </a:xfrm>
          </p:grpSpPr>
          <p:sp>
            <p:nvSpPr>
              <p:cNvPr id="8418" name="Freeform: Shape 8417">
                <a:extLst>
                  <a:ext uri="{FF2B5EF4-FFF2-40B4-BE49-F238E27FC236}">
                    <a16:creationId xmlns:a16="http://schemas.microsoft.com/office/drawing/2014/main" id="{ABD3613E-5E76-34FD-A6EE-14266A76D92A}"/>
                  </a:ext>
                </a:extLst>
              </p:cNvPr>
              <p:cNvSpPr/>
              <p:nvPr/>
            </p:nvSpPr>
            <p:spPr>
              <a:xfrm>
                <a:off x="7685511" y="64186"/>
                <a:ext cx="1707018" cy="6318444"/>
              </a:xfrm>
              <a:custGeom>
                <a:avLst/>
                <a:gdLst>
                  <a:gd name="connsiteX0" fmla="*/ 1580665 w 1707018"/>
                  <a:gd name="connsiteY0" fmla="*/ 2022012 h 6318444"/>
                  <a:gd name="connsiteX1" fmla="*/ 1580665 w 1707018"/>
                  <a:gd name="connsiteY1" fmla="*/ 1680715 h 6318444"/>
                  <a:gd name="connsiteX2" fmla="*/ 1460190 w 1707018"/>
                  <a:gd name="connsiteY2" fmla="*/ 1680715 h 6318444"/>
                  <a:gd name="connsiteX3" fmla="*/ 1460190 w 1707018"/>
                  <a:gd name="connsiteY3" fmla="*/ 1278201 h 6318444"/>
                  <a:gd name="connsiteX4" fmla="*/ 1240556 w 1707018"/>
                  <a:gd name="connsiteY4" fmla="*/ 1278201 h 6318444"/>
                  <a:gd name="connsiteX5" fmla="*/ 1240556 w 1707018"/>
                  <a:gd name="connsiteY5" fmla="*/ 935122 h 6318444"/>
                  <a:gd name="connsiteX6" fmla="*/ 1065038 w 1707018"/>
                  <a:gd name="connsiteY6" fmla="*/ 935122 h 6318444"/>
                  <a:gd name="connsiteX7" fmla="*/ 1065038 w 1707018"/>
                  <a:gd name="connsiteY7" fmla="*/ 519070 h 6318444"/>
                  <a:gd name="connsiteX8" fmla="*/ 934232 w 1707018"/>
                  <a:gd name="connsiteY8" fmla="*/ 519070 h 6318444"/>
                  <a:gd name="connsiteX9" fmla="*/ 934232 w 1707018"/>
                  <a:gd name="connsiteY9" fmla="*/ 0 h 6318444"/>
                  <a:gd name="connsiteX10" fmla="*/ 771006 w 1707018"/>
                  <a:gd name="connsiteY10" fmla="*/ 0 h 6318444"/>
                  <a:gd name="connsiteX11" fmla="*/ 771006 w 1707018"/>
                  <a:gd name="connsiteY11" fmla="*/ 519070 h 6318444"/>
                  <a:gd name="connsiteX12" fmla="*/ 640139 w 1707018"/>
                  <a:gd name="connsiteY12" fmla="*/ 519070 h 6318444"/>
                  <a:gd name="connsiteX13" fmla="*/ 640139 w 1707018"/>
                  <a:gd name="connsiteY13" fmla="*/ 935122 h 6318444"/>
                  <a:gd name="connsiteX14" fmla="*/ 464681 w 1707018"/>
                  <a:gd name="connsiteY14" fmla="*/ 935122 h 6318444"/>
                  <a:gd name="connsiteX15" fmla="*/ 464681 w 1707018"/>
                  <a:gd name="connsiteY15" fmla="*/ 1278201 h 6318444"/>
                  <a:gd name="connsiteX16" fmla="*/ 244988 w 1707018"/>
                  <a:gd name="connsiteY16" fmla="*/ 1278201 h 6318444"/>
                  <a:gd name="connsiteX17" fmla="*/ 244988 w 1707018"/>
                  <a:gd name="connsiteY17" fmla="*/ 1680715 h 6318444"/>
                  <a:gd name="connsiteX18" fmla="*/ 124513 w 1707018"/>
                  <a:gd name="connsiteY18" fmla="*/ 1680715 h 6318444"/>
                  <a:gd name="connsiteX19" fmla="*/ 124513 w 1707018"/>
                  <a:gd name="connsiteY19" fmla="*/ 2022012 h 6318444"/>
                  <a:gd name="connsiteX20" fmla="*/ 0 w 1707018"/>
                  <a:gd name="connsiteY20" fmla="*/ 2022012 h 6318444"/>
                  <a:gd name="connsiteX21" fmla="*/ 0 w 1707018"/>
                  <a:gd name="connsiteY21" fmla="*/ 6318445 h 6318444"/>
                  <a:gd name="connsiteX22" fmla="*/ 1707018 w 1707018"/>
                  <a:gd name="connsiteY22" fmla="*/ 6318445 h 6318444"/>
                  <a:gd name="connsiteX23" fmla="*/ 1707018 w 1707018"/>
                  <a:gd name="connsiteY23" fmla="*/ 2022012 h 6318444"/>
                  <a:gd name="connsiteX24" fmla="*/ 1580665 w 1707018"/>
                  <a:gd name="connsiteY24" fmla="*/ 2022012 h 631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7018" h="6318444">
                    <a:moveTo>
                      <a:pt x="1580665" y="2022012"/>
                    </a:moveTo>
                    <a:lnTo>
                      <a:pt x="1580665" y="1680715"/>
                    </a:lnTo>
                    <a:lnTo>
                      <a:pt x="1460190" y="1680715"/>
                    </a:lnTo>
                    <a:lnTo>
                      <a:pt x="1460190" y="1278201"/>
                    </a:lnTo>
                    <a:lnTo>
                      <a:pt x="1240556" y="1278201"/>
                    </a:lnTo>
                    <a:lnTo>
                      <a:pt x="1240556" y="935122"/>
                    </a:lnTo>
                    <a:lnTo>
                      <a:pt x="1065038" y="935122"/>
                    </a:lnTo>
                    <a:lnTo>
                      <a:pt x="1065038" y="519070"/>
                    </a:lnTo>
                    <a:lnTo>
                      <a:pt x="934232" y="519070"/>
                    </a:lnTo>
                    <a:lnTo>
                      <a:pt x="934232" y="0"/>
                    </a:lnTo>
                    <a:lnTo>
                      <a:pt x="771006" y="0"/>
                    </a:lnTo>
                    <a:lnTo>
                      <a:pt x="771006" y="519070"/>
                    </a:lnTo>
                    <a:lnTo>
                      <a:pt x="640139" y="519070"/>
                    </a:lnTo>
                    <a:lnTo>
                      <a:pt x="640139" y="935122"/>
                    </a:lnTo>
                    <a:lnTo>
                      <a:pt x="464681" y="935122"/>
                    </a:lnTo>
                    <a:lnTo>
                      <a:pt x="464681" y="1278201"/>
                    </a:lnTo>
                    <a:lnTo>
                      <a:pt x="244988" y="1278201"/>
                    </a:lnTo>
                    <a:lnTo>
                      <a:pt x="244988" y="1680715"/>
                    </a:lnTo>
                    <a:lnTo>
                      <a:pt x="124513" y="1680715"/>
                    </a:lnTo>
                    <a:lnTo>
                      <a:pt x="124513" y="2022012"/>
                    </a:lnTo>
                    <a:lnTo>
                      <a:pt x="0" y="2022012"/>
                    </a:lnTo>
                    <a:lnTo>
                      <a:pt x="0" y="6318445"/>
                    </a:lnTo>
                    <a:lnTo>
                      <a:pt x="1707018" y="6318445"/>
                    </a:lnTo>
                    <a:lnTo>
                      <a:pt x="1707018" y="2022012"/>
                    </a:lnTo>
                    <a:lnTo>
                      <a:pt x="1580665" y="2022012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19" name="Freeform: Shape 8418">
                <a:extLst>
                  <a:ext uri="{FF2B5EF4-FFF2-40B4-BE49-F238E27FC236}">
                    <a16:creationId xmlns:a16="http://schemas.microsoft.com/office/drawing/2014/main" id="{3E7666B5-DEC5-8066-7D50-1D3F1C61FD56}"/>
                  </a:ext>
                </a:extLst>
              </p:cNvPr>
              <p:cNvSpPr/>
              <p:nvPr/>
            </p:nvSpPr>
            <p:spPr>
              <a:xfrm>
                <a:off x="8283909" y="1241184"/>
                <a:ext cx="508442" cy="925409"/>
              </a:xfrm>
              <a:custGeom>
                <a:avLst/>
                <a:gdLst>
                  <a:gd name="connsiteX0" fmla="*/ 0 w 508442"/>
                  <a:gd name="connsiteY0" fmla="*/ 216750 h 925409"/>
                  <a:gd name="connsiteX1" fmla="*/ 8075 w 508442"/>
                  <a:gd name="connsiteY1" fmla="*/ 925410 h 925409"/>
                  <a:gd name="connsiteX2" fmla="*/ 508442 w 508442"/>
                  <a:gd name="connsiteY2" fmla="*/ 925410 h 925409"/>
                  <a:gd name="connsiteX3" fmla="*/ 502683 w 508442"/>
                  <a:gd name="connsiteY3" fmla="*/ 203212 h 925409"/>
                  <a:gd name="connsiteX4" fmla="*/ 0 w 508442"/>
                  <a:gd name="connsiteY4" fmla="*/ 216750 h 9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442" h="925409">
                    <a:moveTo>
                      <a:pt x="0" y="216750"/>
                    </a:moveTo>
                    <a:cubicBezTo>
                      <a:pt x="1900" y="448378"/>
                      <a:pt x="4632" y="684697"/>
                      <a:pt x="8075" y="925410"/>
                    </a:cubicBezTo>
                    <a:lnTo>
                      <a:pt x="508442" y="925410"/>
                    </a:lnTo>
                    <a:cubicBezTo>
                      <a:pt x="505770" y="689209"/>
                      <a:pt x="503870" y="448378"/>
                      <a:pt x="502683" y="203212"/>
                    </a:cubicBezTo>
                    <a:cubicBezTo>
                      <a:pt x="381554" y="-72177"/>
                      <a:pt x="116378" y="-67664"/>
                      <a:pt x="0" y="216750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0" name="Freeform: Shape 8419">
                <a:extLst>
                  <a:ext uri="{FF2B5EF4-FFF2-40B4-BE49-F238E27FC236}">
                    <a16:creationId xmlns:a16="http://schemas.microsoft.com/office/drawing/2014/main" id="{D4BA18AE-4CEF-4919-627D-06850312103D}"/>
                  </a:ext>
                </a:extLst>
              </p:cNvPr>
              <p:cNvSpPr/>
              <p:nvPr/>
            </p:nvSpPr>
            <p:spPr>
              <a:xfrm>
                <a:off x="8331707" y="1411610"/>
                <a:ext cx="411538" cy="689965"/>
              </a:xfrm>
              <a:custGeom>
                <a:avLst/>
                <a:gdLst>
                  <a:gd name="connsiteX0" fmla="*/ 0 w 411538"/>
                  <a:gd name="connsiteY0" fmla="*/ 104809 h 689965"/>
                  <a:gd name="connsiteX1" fmla="*/ 0 w 411538"/>
                  <a:gd name="connsiteY1" fmla="*/ 689966 h 689965"/>
                  <a:gd name="connsiteX2" fmla="*/ 411539 w 411538"/>
                  <a:gd name="connsiteY2" fmla="*/ 689966 h 689965"/>
                  <a:gd name="connsiteX3" fmla="*/ 411539 w 411538"/>
                  <a:gd name="connsiteY3" fmla="*/ 104809 h 689965"/>
                  <a:gd name="connsiteX4" fmla="*/ 269985 w 411538"/>
                  <a:gd name="connsiteY4" fmla="*/ 8856 h 689965"/>
                  <a:gd name="connsiteX5" fmla="*/ 125047 w 411538"/>
                  <a:gd name="connsiteY5" fmla="*/ 14022 h 689965"/>
                  <a:gd name="connsiteX6" fmla="*/ 87759 w 411538"/>
                  <a:gd name="connsiteY6" fmla="*/ 30766 h 689965"/>
                  <a:gd name="connsiteX7" fmla="*/ 35685 w 411538"/>
                  <a:gd name="connsiteY7" fmla="*/ 67461 h 689965"/>
                  <a:gd name="connsiteX8" fmla="*/ 2909 w 411538"/>
                  <a:gd name="connsiteY8" fmla="*/ 101365 h 689965"/>
                  <a:gd name="connsiteX9" fmla="*/ 0 w 411538"/>
                  <a:gd name="connsiteY9" fmla="*/ 104750 h 689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538" h="689965">
                    <a:moveTo>
                      <a:pt x="0" y="104809"/>
                    </a:moveTo>
                    <a:lnTo>
                      <a:pt x="0" y="689966"/>
                    </a:lnTo>
                    <a:lnTo>
                      <a:pt x="411539" y="689966"/>
                    </a:lnTo>
                    <a:lnTo>
                      <a:pt x="411539" y="104809"/>
                    </a:lnTo>
                    <a:cubicBezTo>
                      <a:pt x="371163" y="55170"/>
                      <a:pt x="321880" y="23047"/>
                      <a:pt x="269985" y="8856"/>
                    </a:cubicBezTo>
                    <a:cubicBezTo>
                      <a:pt x="222127" y="-4503"/>
                      <a:pt x="172192" y="-2722"/>
                      <a:pt x="125047" y="14022"/>
                    </a:cubicBezTo>
                    <a:cubicBezTo>
                      <a:pt x="112400" y="18416"/>
                      <a:pt x="99931" y="23997"/>
                      <a:pt x="87759" y="30766"/>
                    </a:cubicBezTo>
                    <a:cubicBezTo>
                      <a:pt x="69589" y="40564"/>
                      <a:pt x="52251" y="52914"/>
                      <a:pt x="35685" y="67461"/>
                    </a:cubicBezTo>
                    <a:cubicBezTo>
                      <a:pt x="24344" y="77436"/>
                      <a:pt x="13300" y="88777"/>
                      <a:pt x="2909" y="101365"/>
                    </a:cubicBezTo>
                    <a:cubicBezTo>
                      <a:pt x="1959" y="102375"/>
                      <a:pt x="950" y="103562"/>
                      <a:pt x="0" y="104750"/>
                    </a:cubicBez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1" name="Freeform: Shape 8420">
                <a:extLst>
                  <a:ext uri="{FF2B5EF4-FFF2-40B4-BE49-F238E27FC236}">
                    <a16:creationId xmlns:a16="http://schemas.microsoft.com/office/drawing/2014/main" id="{D2F7361A-3592-C1A2-6071-5CB1975EA698}"/>
                  </a:ext>
                </a:extLst>
              </p:cNvPr>
              <p:cNvSpPr/>
              <p:nvPr/>
            </p:nvSpPr>
            <p:spPr>
              <a:xfrm>
                <a:off x="8620990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2" name="Freeform: Shape 8421">
                <a:extLst>
                  <a:ext uri="{FF2B5EF4-FFF2-40B4-BE49-F238E27FC236}">
                    <a16:creationId xmlns:a16="http://schemas.microsoft.com/office/drawing/2014/main" id="{7568C256-7ABA-B8E9-A022-C546E227A37F}"/>
                  </a:ext>
                </a:extLst>
              </p:cNvPr>
              <p:cNvSpPr/>
              <p:nvPr/>
            </p:nvSpPr>
            <p:spPr>
              <a:xfrm>
                <a:off x="8419703" y="1408354"/>
                <a:ext cx="38951" cy="751708"/>
              </a:xfrm>
              <a:custGeom>
                <a:avLst/>
                <a:gdLst>
                  <a:gd name="connsiteX0" fmla="*/ 0 w 38951"/>
                  <a:gd name="connsiteY0" fmla="*/ 0 h 751708"/>
                  <a:gd name="connsiteX1" fmla="*/ 38951 w 38951"/>
                  <a:gd name="connsiteY1" fmla="*/ 0 h 751708"/>
                  <a:gd name="connsiteX2" fmla="*/ 38951 w 38951"/>
                  <a:gd name="connsiteY2" fmla="*/ 751708 h 751708"/>
                  <a:gd name="connsiteX3" fmla="*/ 0 w 38951"/>
                  <a:gd name="connsiteY3" fmla="*/ 751708 h 75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51" h="751708">
                    <a:moveTo>
                      <a:pt x="0" y="0"/>
                    </a:moveTo>
                    <a:lnTo>
                      <a:pt x="38951" y="0"/>
                    </a:lnTo>
                    <a:lnTo>
                      <a:pt x="38951" y="751708"/>
                    </a:lnTo>
                    <a:lnTo>
                      <a:pt x="0" y="751708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3" name="Freeform: Shape 8422">
                <a:extLst>
                  <a:ext uri="{FF2B5EF4-FFF2-40B4-BE49-F238E27FC236}">
                    <a16:creationId xmlns:a16="http://schemas.microsoft.com/office/drawing/2014/main" id="{818B9649-B607-B26E-3FB2-7FA3E724A1A6}"/>
                  </a:ext>
                </a:extLst>
              </p:cNvPr>
              <p:cNvSpPr/>
              <p:nvPr/>
            </p:nvSpPr>
            <p:spPr>
              <a:xfrm>
                <a:off x="8290500" y="1639863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4" name="Freeform: Shape 8423">
                <a:extLst>
                  <a:ext uri="{FF2B5EF4-FFF2-40B4-BE49-F238E27FC236}">
                    <a16:creationId xmlns:a16="http://schemas.microsoft.com/office/drawing/2014/main" id="{0B41CDCE-AA22-CC90-412D-B5FDAB4D15DE}"/>
                  </a:ext>
                </a:extLst>
              </p:cNvPr>
              <p:cNvSpPr/>
              <p:nvPr/>
            </p:nvSpPr>
            <p:spPr>
              <a:xfrm>
                <a:off x="8290500" y="1883842"/>
                <a:ext cx="493894" cy="28975"/>
              </a:xfrm>
              <a:custGeom>
                <a:avLst/>
                <a:gdLst>
                  <a:gd name="connsiteX0" fmla="*/ 0 w 493894"/>
                  <a:gd name="connsiteY0" fmla="*/ 0 h 28975"/>
                  <a:gd name="connsiteX1" fmla="*/ 493895 w 493894"/>
                  <a:gd name="connsiteY1" fmla="*/ 0 h 28975"/>
                  <a:gd name="connsiteX2" fmla="*/ 493895 w 493894"/>
                  <a:gd name="connsiteY2" fmla="*/ 28976 h 28975"/>
                  <a:gd name="connsiteX3" fmla="*/ 0 w 493894"/>
                  <a:gd name="connsiteY3" fmla="*/ 28976 h 2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94" h="28975">
                    <a:moveTo>
                      <a:pt x="0" y="0"/>
                    </a:moveTo>
                    <a:lnTo>
                      <a:pt x="493895" y="0"/>
                    </a:lnTo>
                    <a:lnTo>
                      <a:pt x="493895" y="28976"/>
                    </a:lnTo>
                    <a:lnTo>
                      <a:pt x="0" y="2897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5" name="Freeform: Shape 8424">
                <a:extLst>
                  <a:ext uri="{FF2B5EF4-FFF2-40B4-BE49-F238E27FC236}">
                    <a16:creationId xmlns:a16="http://schemas.microsoft.com/office/drawing/2014/main" id="{31E1454F-6670-E9A2-3A07-57307FCAA758}"/>
                  </a:ext>
                </a:extLst>
              </p:cNvPr>
              <p:cNvSpPr/>
              <p:nvPr/>
            </p:nvSpPr>
            <p:spPr>
              <a:xfrm>
                <a:off x="8609233" y="2268127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6" name="Freeform: Shape 8425">
                <a:extLst>
                  <a:ext uri="{FF2B5EF4-FFF2-40B4-BE49-F238E27FC236}">
                    <a16:creationId xmlns:a16="http://schemas.microsoft.com/office/drawing/2014/main" id="{4629CCA7-D401-7ABF-6C98-9BEB91BB24A4}"/>
                  </a:ext>
                </a:extLst>
              </p:cNvPr>
              <p:cNvSpPr/>
              <p:nvPr/>
            </p:nvSpPr>
            <p:spPr>
              <a:xfrm>
                <a:off x="8622949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7" name="Freeform: Shape 8426">
                <a:extLst>
                  <a:ext uri="{FF2B5EF4-FFF2-40B4-BE49-F238E27FC236}">
                    <a16:creationId xmlns:a16="http://schemas.microsoft.com/office/drawing/2014/main" id="{6570E244-54F4-86B2-6E4D-9E397039022C}"/>
                  </a:ext>
                </a:extLst>
              </p:cNvPr>
              <p:cNvSpPr/>
              <p:nvPr/>
            </p:nvSpPr>
            <p:spPr>
              <a:xfrm rot="10800000">
                <a:off x="860923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8" name="Freeform: Shape 8427">
                <a:extLst>
                  <a:ext uri="{FF2B5EF4-FFF2-40B4-BE49-F238E27FC236}">
                    <a16:creationId xmlns:a16="http://schemas.microsoft.com/office/drawing/2014/main" id="{7A194415-A402-9DD9-00D3-7BFE32FD17FE}"/>
                  </a:ext>
                </a:extLst>
              </p:cNvPr>
              <p:cNvSpPr/>
              <p:nvPr/>
            </p:nvSpPr>
            <p:spPr>
              <a:xfrm>
                <a:off x="8599970" y="2471611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9" name="Freeform: Shape 8428">
                <a:extLst>
                  <a:ext uri="{FF2B5EF4-FFF2-40B4-BE49-F238E27FC236}">
                    <a16:creationId xmlns:a16="http://schemas.microsoft.com/office/drawing/2014/main" id="{E4CA9E7F-1684-62E2-3AD4-FADA4B60F0E9}"/>
                  </a:ext>
                </a:extLst>
              </p:cNvPr>
              <p:cNvSpPr/>
              <p:nvPr/>
            </p:nvSpPr>
            <p:spPr>
              <a:xfrm>
                <a:off x="8666947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0" name="Freeform: Shape 8429">
                <a:extLst>
                  <a:ext uri="{FF2B5EF4-FFF2-40B4-BE49-F238E27FC236}">
                    <a16:creationId xmlns:a16="http://schemas.microsoft.com/office/drawing/2014/main" id="{B0569216-6285-F87D-54AD-306CECE59387}"/>
                  </a:ext>
                </a:extLst>
              </p:cNvPr>
              <p:cNvSpPr/>
              <p:nvPr/>
            </p:nvSpPr>
            <p:spPr>
              <a:xfrm>
                <a:off x="9072787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1" name="Freeform: Shape 8430">
                <a:extLst>
                  <a:ext uri="{FF2B5EF4-FFF2-40B4-BE49-F238E27FC236}">
                    <a16:creationId xmlns:a16="http://schemas.microsoft.com/office/drawing/2014/main" id="{CF33B008-B7AE-85C5-CD7D-62E3776D0290}"/>
                  </a:ext>
                </a:extLst>
              </p:cNvPr>
              <p:cNvSpPr/>
              <p:nvPr/>
            </p:nvSpPr>
            <p:spPr>
              <a:xfrm>
                <a:off x="8790451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2" name="Freeform: Shape 8431">
                <a:extLst>
                  <a:ext uri="{FF2B5EF4-FFF2-40B4-BE49-F238E27FC236}">
                    <a16:creationId xmlns:a16="http://schemas.microsoft.com/office/drawing/2014/main" id="{0DA53645-F092-B424-F567-92DA979BCE47}"/>
                  </a:ext>
                </a:extLst>
              </p:cNvPr>
              <p:cNvSpPr/>
              <p:nvPr/>
            </p:nvSpPr>
            <p:spPr>
              <a:xfrm>
                <a:off x="8609174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3" name="Freeform: Shape 8432">
                <a:extLst>
                  <a:ext uri="{FF2B5EF4-FFF2-40B4-BE49-F238E27FC236}">
                    <a16:creationId xmlns:a16="http://schemas.microsoft.com/office/drawing/2014/main" id="{F0D0F254-9266-4E9F-59ED-116F80B3BCD2}"/>
                  </a:ext>
                </a:extLst>
              </p:cNvPr>
              <p:cNvSpPr/>
              <p:nvPr/>
            </p:nvSpPr>
            <p:spPr>
              <a:xfrm>
                <a:off x="8609174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4" name="Freeform: Shape 8433">
                <a:extLst>
                  <a:ext uri="{FF2B5EF4-FFF2-40B4-BE49-F238E27FC236}">
                    <a16:creationId xmlns:a16="http://schemas.microsoft.com/office/drawing/2014/main" id="{C38E1EA2-A560-B527-D4A8-74996F720254}"/>
                  </a:ext>
                </a:extLst>
              </p:cNvPr>
              <p:cNvSpPr/>
              <p:nvPr/>
            </p:nvSpPr>
            <p:spPr>
              <a:xfrm>
                <a:off x="7796902" y="2268127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5" name="Freeform: Shape 8434">
                <a:extLst>
                  <a:ext uri="{FF2B5EF4-FFF2-40B4-BE49-F238E27FC236}">
                    <a16:creationId xmlns:a16="http://schemas.microsoft.com/office/drawing/2014/main" id="{B5101216-560C-002D-FF05-BAE7FD6E8DA3}"/>
                  </a:ext>
                </a:extLst>
              </p:cNvPr>
              <p:cNvSpPr/>
              <p:nvPr/>
            </p:nvSpPr>
            <p:spPr>
              <a:xfrm>
                <a:off x="7810558" y="2228998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6" name="Freeform: Shape 8435">
                <a:extLst>
                  <a:ext uri="{FF2B5EF4-FFF2-40B4-BE49-F238E27FC236}">
                    <a16:creationId xmlns:a16="http://schemas.microsoft.com/office/drawing/2014/main" id="{21CC35B1-4C2C-62D1-7BBB-A008FF89E548}"/>
                  </a:ext>
                </a:extLst>
              </p:cNvPr>
              <p:cNvSpPr/>
              <p:nvPr/>
            </p:nvSpPr>
            <p:spPr>
              <a:xfrm rot="10800000">
                <a:off x="7796783" y="3352760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7 h 118337"/>
                  <a:gd name="connsiteX3" fmla="*/ 0 w 703909"/>
                  <a:gd name="connsiteY3" fmla="*/ 118337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7"/>
                    </a:lnTo>
                    <a:lnTo>
                      <a:pt x="0" y="118337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7" name="Freeform: Shape 8436">
                <a:extLst>
                  <a:ext uri="{FF2B5EF4-FFF2-40B4-BE49-F238E27FC236}">
                    <a16:creationId xmlns:a16="http://schemas.microsoft.com/office/drawing/2014/main" id="{400A308F-4E0D-4F45-E39F-9295B3ACAE20}"/>
                  </a:ext>
                </a:extLst>
              </p:cNvPr>
              <p:cNvSpPr/>
              <p:nvPr/>
            </p:nvSpPr>
            <p:spPr>
              <a:xfrm>
                <a:off x="7787580" y="2471611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8" name="Freeform: Shape 8437">
                <a:extLst>
                  <a:ext uri="{FF2B5EF4-FFF2-40B4-BE49-F238E27FC236}">
                    <a16:creationId xmlns:a16="http://schemas.microsoft.com/office/drawing/2014/main" id="{4D1FD329-7153-7D20-2FD0-C6D6EF90477C}"/>
                  </a:ext>
                </a:extLst>
              </p:cNvPr>
              <p:cNvSpPr/>
              <p:nvPr/>
            </p:nvSpPr>
            <p:spPr>
              <a:xfrm>
                <a:off x="7854556" y="2549454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9" name="Freeform: Shape 8438">
                <a:extLst>
                  <a:ext uri="{FF2B5EF4-FFF2-40B4-BE49-F238E27FC236}">
                    <a16:creationId xmlns:a16="http://schemas.microsoft.com/office/drawing/2014/main" id="{DE566719-C48B-A389-71C0-7C825031EC07}"/>
                  </a:ext>
                </a:extLst>
              </p:cNvPr>
              <p:cNvSpPr/>
              <p:nvPr/>
            </p:nvSpPr>
            <p:spPr>
              <a:xfrm>
                <a:off x="8260396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0" name="Freeform: Shape 8439">
                <a:extLst>
                  <a:ext uri="{FF2B5EF4-FFF2-40B4-BE49-F238E27FC236}">
                    <a16:creationId xmlns:a16="http://schemas.microsoft.com/office/drawing/2014/main" id="{82971729-2382-22D0-1043-B8D412078728}"/>
                  </a:ext>
                </a:extLst>
              </p:cNvPr>
              <p:cNvSpPr/>
              <p:nvPr/>
            </p:nvSpPr>
            <p:spPr>
              <a:xfrm>
                <a:off x="7978060" y="2514837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1" name="Freeform: Shape 8440">
                <a:extLst>
                  <a:ext uri="{FF2B5EF4-FFF2-40B4-BE49-F238E27FC236}">
                    <a16:creationId xmlns:a16="http://schemas.microsoft.com/office/drawing/2014/main" id="{CB89C4ED-E570-287F-15CC-3B4C9267665E}"/>
                  </a:ext>
                </a:extLst>
              </p:cNvPr>
              <p:cNvSpPr/>
              <p:nvPr/>
            </p:nvSpPr>
            <p:spPr>
              <a:xfrm>
                <a:off x="7796842" y="27136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2" name="Freeform: Shape 8441">
                <a:extLst>
                  <a:ext uri="{FF2B5EF4-FFF2-40B4-BE49-F238E27FC236}">
                    <a16:creationId xmlns:a16="http://schemas.microsoft.com/office/drawing/2014/main" id="{8CD3B538-C0C5-88C1-4712-4C0DCAAFC156}"/>
                  </a:ext>
                </a:extLst>
              </p:cNvPr>
              <p:cNvSpPr/>
              <p:nvPr/>
            </p:nvSpPr>
            <p:spPr>
              <a:xfrm>
                <a:off x="7796842" y="3038123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6 h 38535"/>
                  <a:gd name="connsiteX3" fmla="*/ 0 w 692747"/>
                  <a:gd name="connsiteY3" fmla="*/ 38536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6"/>
                    </a:lnTo>
                    <a:lnTo>
                      <a:pt x="0" y="38536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3" name="Freeform: Shape 8442">
                <a:extLst>
                  <a:ext uri="{FF2B5EF4-FFF2-40B4-BE49-F238E27FC236}">
                    <a16:creationId xmlns:a16="http://schemas.microsoft.com/office/drawing/2014/main" id="{A50F51B5-EBCA-A9F5-8B64-911A1CA8EC1C}"/>
                  </a:ext>
                </a:extLst>
              </p:cNvPr>
              <p:cNvSpPr/>
              <p:nvPr/>
            </p:nvSpPr>
            <p:spPr>
              <a:xfrm>
                <a:off x="8609233" y="3687822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4" name="Freeform: Shape 8443">
                <a:extLst>
                  <a:ext uri="{FF2B5EF4-FFF2-40B4-BE49-F238E27FC236}">
                    <a16:creationId xmlns:a16="http://schemas.microsoft.com/office/drawing/2014/main" id="{05A1CB47-F47F-7C74-288F-940C96F99AB3}"/>
                  </a:ext>
                </a:extLst>
              </p:cNvPr>
              <p:cNvSpPr/>
              <p:nvPr/>
            </p:nvSpPr>
            <p:spPr>
              <a:xfrm>
                <a:off x="8622949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5" name="Freeform: Shape 8444">
                <a:extLst>
                  <a:ext uri="{FF2B5EF4-FFF2-40B4-BE49-F238E27FC236}">
                    <a16:creationId xmlns:a16="http://schemas.microsoft.com/office/drawing/2014/main" id="{17F0DC8A-877A-3D6F-9C29-B6F67C995169}"/>
                  </a:ext>
                </a:extLst>
              </p:cNvPr>
              <p:cNvSpPr/>
              <p:nvPr/>
            </p:nvSpPr>
            <p:spPr>
              <a:xfrm rot="10800000">
                <a:off x="860923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6" name="Freeform: Shape 8445">
                <a:extLst>
                  <a:ext uri="{FF2B5EF4-FFF2-40B4-BE49-F238E27FC236}">
                    <a16:creationId xmlns:a16="http://schemas.microsoft.com/office/drawing/2014/main" id="{563CBFF3-A80B-FC98-5144-E55D5DEB8D66}"/>
                  </a:ext>
                </a:extLst>
              </p:cNvPr>
              <p:cNvSpPr/>
              <p:nvPr/>
            </p:nvSpPr>
            <p:spPr>
              <a:xfrm>
                <a:off x="8599970" y="3891306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4 h 942544"/>
                  <a:gd name="connsiteX2" fmla="*/ 713114 w 713113"/>
                  <a:gd name="connsiteY2" fmla="*/ 942544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4"/>
                    </a:lnTo>
                    <a:lnTo>
                      <a:pt x="713114" y="942544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7" name="Freeform: Shape 8446">
                <a:extLst>
                  <a:ext uri="{FF2B5EF4-FFF2-40B4-BE49-F238E27FC236}">
                    <a16:creationId xmlns:a16="http://schemas.microsoft.com/office/drawing/2014/main" id="{499523D9-2493-4E04-74F8-B97DEB30FCA0}"/>
                  </a:ext>
                </a:extLst>
              </p:cNvPr>
              <p:cNvSpPr/>
              <p:nvPr/>
            </p:nvSpPr>
            <p:spPr>
              <a:xfrm>
                <a:off x="8666947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chemeClr val="accent5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8" name="Freeform: Shape 8447">
                <a:extLst>
                  <a:ext uri="{FF2B5EF4-FFF2-40B4-BE49-F238E27FC236}">
                    <a16:creationId xmlns:a16="http://schemas.microsoft.com/office/drawing/2014/main" id="{851282CD-09BB-FEFA-E784-982B8B1B1F6B}"/>
                  </a:ext>
                </a:extLst>
              </p:cNvPr>
              <p:cNvSpPr/>
              <p:nvPr/>
            </p:nvSpPr>
            <p:spPr>
              <a:xfrm>
                <a:off x="9072787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9" name="Freeform: Shape 8448">
                <a:extLst>
                  <a:ext uri="{FF2B5EF4-FFF2-40B4-BE49-F238E27FC236}">
                    <a16:creationId xmlns:a16="http://schemas.microsoft.com/office/drawing/2014/main" id="{2E24F71D-D080-7F3E-45AC-E23BC42FEAA0}"/>
                  </a:ext>
                </a:extLst>
              </p:cNvPr>
              <p:cNvSpPr/>
              <p:nvPr/>
            </p:nvSpPr>
            <p:spPr>
              <a:xfrm>
                <a:off x="8790451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0" name="Freeform: Shape 8449">
                <a:extLst>
                  <a:ext uri="{FF2B5EF4-FFF2-40B4-BE49-F238E27FC236}">
                    <a16:creationId xmlns:a16="http://schemas.microsoft.com/office/drawing/2014/main" id="{24228BB4-392F-7DA5-90BB-7F563922EDBA}"/>
                  </a:ext>
                </a:extLst>
              </p:cNvPr>
              <p:cNvSpPr/>
              <p:nvPr/>
            </p:nvSpPr>
            <p:spPr>
              <a:xfrm>
                <a:off x="8609174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1" name="Freeform: Shape 8450">
                <a:extLst>
                  <a:ext uri="{FF2B5EF4-FFF2-40B4-BE49-F238E27FC236}">
                    <a16:creationId xmlns:a16="http://schemas.microsoft.com/office/drawing/2014/main" id="{646B8DC7-21F6-3537-EA40-BB9199F150E3}"/>
                  </a:ext>
                </a:extLst>
              </p:cNvPr>
              <p:cNvSpPr/>
              <p:nvPr/>
            </p:nvSpPr>
            <p:spPr>
              <a:xfrm>
                <a:off x="8609174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2" name="Freeform: Shape 8451">
                <a:extLst>
                  <a:ext uri="{FF2B5EF4-FFF2-40B4-BE49-F238E27FC236}">
                    <a16:creationId xmlns:a16="http://schemas.microsoft.com/office/drawing/2014/main" id="{A15229BA-37C3-D0ED-B49B-0DE53D31AC69}"/>
                  </a:ext>
                </a:extLst>
              </p:cNvPr>
              <p:cNvSpPr/>
              <p:nvPr/>
            </p:nvSpPr>
            <p:spPr>
              <a:xfrm>
                <a:off x="8609233" y="5044934"/>
                <a:ext cx="688175" cy="199208"/>
              </a:xfrm>
              <a:custGeom>
                <a:avLst/>
                <a:gdLst>
                  <a:gd name="connsiteX0" fmla="*/ 339338 w 688175"/>
                  <a:gd name="connsiteY0" fmla="*/ 53736 h 199208"/>
                  <a:gd name="connsiteX1" fmla="*/ 114478 w 688175"/>
                  <a:gd name="connsiteY1" fmla="*/ 199209 h 199208"/>
                  <a:gd name="connsiteX2" fmla="*/ 0 w 688175"/>
                  <a:gd name="connsiteY2" fmla="*/ 199209 h 199208"/>
                  <a:gd name="connsiteX3" fmla="*/ 339397 w 688175"/>
                  <a:gd name="connsiteY3" fmla="*/ 0 h 199208"/>
                  <a:gd name="connsiteX4" fmla="*/ 688175 w 688175"/>
                  <a:gd name="connsiteY4" fmla="*/ 199209 h 199208"/>
                  <a:gd name="connsiteX5" fmla="*/ 564256 w 688175"/>
                  <a:gd name="connsiteY5" fmla="*/ 199209 h 199208"/>
                  <a:gd name="connsiteX6" fmla="*/ 339338 w 688175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5" h="199208">
                    <a:moveTo>
                      <a:pt x="339338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38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3" name="Freeform: Shape 8452">
                <a:extLst>
                  <a:ext uri="{FF2B5EF4-FFF2-40B4-BE49-F238E27FC236}">
                    <a16:creationId xmlns:a16="http://schemas.microsoft.com/office/drawing/2014/main" id="{D38BB567-F7CF-0CE1-7B36-04E820E5E974}"/>
                  </a:ext>
                </a:extLst>
              </p:cNvPr>
              <p:cNvSpPr/>
              <p:nvPr/>
            </p:nvSpPr>
            <p:spPr>
              <a:xfrm>
                <a:off x="8622949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1 w 651480"/>
                  <a:gd name="connsiteY4" fmla="*/ 199209 h 199208"/>
                  <a:gd name="connsiteX5" fmla="*/ 581001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60" y="114597"/>
                      <a:pt x="70480" y="199209"/>
                    </a:cubicBezTo>
                    <a:lnTo>
                      <a:pt x="0" y="199209"/>
                    </a:lnTo>
                    <a:cubicBezTo>
                      <a:pt x="38477" y="84493"/>
                      <a:pt x="169699" y="0"/>
                      <a:pt x="325740" y="0"/>
                    </a:cubicBezTo>
                    <a:cubicBezTo>
                      <a:pt x="481782" y="0"/>
                      <a:pt x="613004" y="84493"/>
                      <a:pt x="651481" y="199209"/>
                    </a:cubicBezTo>
                    <a:lnTo>
                      <a:pt x="581001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4" name="Freeform: Shape 8453">
                <a:extLst>
                  <a:ext uri="{FF2B5EF4-FFF2-40B4-BE49-F238E27FC236}">
                    <a16:creationId xmlns:a16="http://schemas.microsoft.com/office/drawing/2014/main" id="{CAF47E68-8E3A-A755-E188-8A49C5E03C06}"/>
                  </a:ext>
                </a:extLst>
              </p:cNvPr>
              <p:cNvSpPr/>
              <p:nvPr/>
            </p:nvSpPr>
            <p:spPr>
              <a:xfrm>
                <a:off x="7792211" y="5044934"/>
                <a:ext cx="688174" cy="199208"/>
              </a:xfrm>
              <a:custGeom>
                <a:avLst/>
                <a:gdLst>
                  <a:gd name="connsiteX0" fmla="*/ 33939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97" y="53736"/>
                    </a:moveTo>
                    <a:cubicBezTo>
                      <a:pt x="235072" y="53736"/>
                      <a:pt x="146482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940" y="0"/>
                      <a:pt x="339397" y="0"/>
                    </a:cubicBezTo>
                    <a:cubicBezTo>
                      <a:pt x="476854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3" y="114597"/>
                      <a:pt x="443722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5" name="Freeform: Shape 8454">
                <a:extLst>
                  <a:ext uri="{FF2B5EF4-FFF2-40B4-BE49-F238E27FC236}">
                    <a16:creationId xmlns:a16="http://schemas.microsoft.com/office/drawing/2014/main" id="{D45F817D-16CC-3EE1-2C17-D4E4BBFE1A5E}"/>
                  </a:ext>
                </a:extLst>
              </p:cNvPr>
              <p:cNvSpPr/>
              <p:nvPr/>
            </p:nvSpPr>
            <p:spPr>
              <a:xfrm>
                <a:off x="7805927" y="5005805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9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6" name="Freeform: Shape 8455">
                <a:extLst>
                  <a:ext uri="{FF2B5EF4-FFF2-40B4-BE49-F238E27FC236}">
                    <a16:creationId xmlns:a16="http://schemas.microsoft.com/office/drawing/2014/main" id="{562227AC-63A9-A30F-B28F-6F80150960C7}"/>
                  </a:ext>
                </a:extLst>
              </p:cNvPr>
              <p:cNvSpPr/>
              <p:nvPr/>
            </p:nvSpPr>
            <p:spPr>
              <a:xfrm rot="10800000">
                <a:off x="8609233" y="6129567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7" name="Freeform: Shape 8456">
                <a:extLst>
                  <a:ext uri="{FF2B5EF4-FFF2-40B4-BE49-F238E27FC236}">
                    <a16:creationId xmlns:a16="http://schemas.microsoft.com/office/drawing/2014/main" id="{DC64AFBE-966C-8697-4847-3DD740E71AC6}"/>
                  </a:ext>
                </a:extLst>
              </p:cNvPr>
              <p:cNvSpPr/>
              <p:nvPr/>
            </p:nvSpPr>
            <p:spPr>
              <a:xfrm>
                <a:off x="8599970" y="5248418"/>
                <a:ext cx="713113" cy="942544"/>
              </a:xfrm>
              <a:custGeom>
                <a:avLst/>
                <a:gdLst>
                  <a:gd name="connsiteX0" fmla="*/ 0 w 713113"/>
                  <a:gd name="connsiteY0" fmla="*/ 0 h 942544"/>
                  <a:gd name="connsiteX1" fmla="*/ 11282 w 713113"/>
                  <a:gd name="connsiteY1" fmla="*/ 942545 h 942544"/>
                  <a:gd name="connsiteX2" fmla="*/ 713114 w 713113"/>
                  <a:gd name="connsiteY2" fmla="*/ 942545 h 942544"/>
                  <a:gd name="connsiteX3" fmla="*/ 701832 w 713113"/>
                  <a:gd name="connsiteY3" fmla="*/ 0 h 942544"/>
                  <a:gd name="connsiteX4" fmla="*/ 0 w 713113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13" h="942544">
                    <a:moveTo>
                      <a:pt x="0" y="0"/>
                    </a:moveTo>
                    <a:lnTo>
                      <a:pt x="11282" y="942545"/>
                    </a:lnTo>
                    <a:lnTo>
                      <a:pt x="713114" y="942545"/>
                    </a:lnTo>
                    <a:lnTo>
                      <a:pt x="7018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8" name="Freeform: Shape 8457">
                <a:extLst>
                  <a:ext uri="{FF2B5EF4-FFF2-40B4-BE49-F238E27FC236}">
                    <a16:creationId xmlns:a16="http://schemas.microsoft.com/office/drawing/2014/main" id="{EE286CCF-9E88-B966-B4D7-557B8882A3BF}"/>
                  </a:ext>
                </a:extLst>
              </p:cNvPr>
              <p:cNvSpPr/>
              <p:nvPr/>
            </p:nvSpPr>
            <p:spPr>
              <a:xfrm>
                <a:off x="8666947" y="5326261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59 w 577259"/>
                  <a:gd name="connsiteY1" fmla="*/ 0 h 778308"/>
                  <a:gd name="connsiteX2" fmla="*/ 577259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59" y="0"/>
                    </a:lnTo>
                    <a:lnTo>
                      <a:pt x="577259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9" name="Freeform: Shape 8458">
                <a:extLst>
                  <a:ext uri="{FF2B5EF4-FFF2-40B4-BE49-F238E27FC236}">
                    <a16:creationId xmlns:a16="http://schemas.microsoft.com/office/drawing/2014/main" id="{DFED5E5A-5535-24DE-692C-0B56F3E99D56}"/>
                  </a:ext>
                </a:extLst>
              </p:cNvPr>
              <p:cNvSpPr/>
              <p:nvPr/>
            </p:nvSpPr>
            <p:spPr>
              <a:xfrm>
                <a:off x="9072787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5 w 54685"/>
                  <a:gd name="connsiteY1" fmla="*/ 0 h 890708"/>
                  <a:gd name="connsiteX2" fmla="*/ 54685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5" y="0"/>
                    </a:lnTo>
                    <a:lnTo>
                      <a:pt x="54685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0" name="Freeform: Shape 8459">
                <a:extLst>
                  <a:ext uri="{FF2B5EF4-FFF2-40B4-BE49-F238E27FC236}">
                    <a16:creationId xmlns:a16="http://schemas.microsoft.com/office/drawing/2014/main" id="{87668A94-0F2C-C61B-40D3-E0AF6EF55EBE}"/>
                  </a:ext>
                </a:extLst>
              </p:cNvPr>
              <p:cNvSpPr/>
              <p:nvPr/>
            </p:nvSpPr>
            <p:spPr>
              <a:xfrm>
                <a:off x="8790451" y="5291644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1" name="Freeform: Shape 8460">
                <a:extLst>
                  <a:ext uri="{FF2B5EF4-FFF2-40B4-BE49-F238E27FC236}">
                    <a16:creationId xmlns:a16="http://schemas.microsoft.com/office/drawing/2014/main" id="{32BED452-B6DF-1CE0-AB6F-F644DE27E0A2}"/>
                  </a:ext>
                </a:extLst>
              </p:cNvPr>
              <p:cNvSpPr/>
              <p:nvPr/>
            </p:nvSpPr>
            <p:spPr>
              <a:xfrm>
                <a:off x="8609174" y="5490378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2" name="Freeform: Shape 8461">
                <a:extLst>
                  <a:ext uri="{FF2B5EF4-FFF2-40B4-BE49-F238E27FC236}">
                    <a16:creationId xmlns:a16="http://schemas.microsoft.com/office/drawing/2014/main" id="{9B8BF9E2-10C2-6E76-E843-7B99719B0869}"/>
                  </a:ext>
                </a:extLst>
              </p:cNvPr>
              <p:cNvSpPr/>
              <p:nvPr/>
            </p:nvSpPr>
            <p:spPr>
              <a:xfrm>
                <a:off x="8609174" y="5814930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3" name="Freeform: Shape 8462">
                <a:extLst>
                  <a:ext uri="{FF2B5EF4-FFF2-40B4-BE49-F238E27FC236}">
                    <a16:creationId xmlns:a16="http://schemas.microsoft.com/office/drawing/2014/main" id="{AE666C7B-CD05-481C-B1A3-D8A10BE741DF}"/>
                  </a:ext>
                </a:extLst>
              </p:cNvPr>
              <p:cNvSpPr/>
              <p:nvPr/>
            </p:nvSpPr>
            <p:spPr>
              <a:xfrm rot="10800000">
                <a:off x="7854556" y="5304648"/>
                <a:ext cx="588541" cy="1084692"/>
              </a:xfrm>
              <a:custGeom>
                <a:avLst/>
                <a:gdLst>
                  <a:gd name="connsiteX0" fmla="*/ 0 w 588541"/>
                  <a:gd name="connsiteY0" fmla="*/ 0 h 1084692"/>
                  <a:gd name="connsiteX1" fmla="*/ 588541 w 588541"/>
                  <a:gd name="connsiteY1" fmla="*/ 0 h 1084692"/>
                  <a:gd name="connsiteX2" fmla="*/ 588541 w 588541"/>
                  <a:gd name="connsiteY2" fmla="*/ 1084693 h 1084692"/>
                  <a:gd name="connsiteX3" fmla="*/ 0 w 588541"/>
                  <a:gd name="connsiteY3" fmla="*/ 1084693 h 108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541" h="1084692">
                    <a:moveTo>
                      <a:pt x="0" y="0"/>
                    </a:moveTo>
                    <a:lnTo>
                      <a:pt x="588541" y="0"/>
                    </a:lnTo>
                    <a:lnTo>
                      <a:pt x="588541" y="1084693"/>
                    </a:lnTo>
                    <a:lnTo>
                      <a:pt x="0" y="1084693"/>
                    </a:ln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4" name="Freeform: Shape 8463">
                <a:extLst>
                  <a:ext uri="{FF2B5EF4-FFF2-40B4-BE49-F238E27FC236}">
                    <a16:creationId xmlns:a16="http://schemas.microsoft.com/office/drawing/2014/main" id="{64D0135B-FE0C-E13F-C6AC-BDEA33A4FC57}"/>
                  </a:ext>
                </a:extLst>
              </p:cNvPr>
              <p:cNvSpPr/>
              <p:nvPr/>
            </p:nvSpPr>
            <p:spPr>
              <a:xfrm>
                <a:off x="8345601" y="5784767"/>
                <a:ext cx="81227" cy="81227"/>
              </a:xfrm>
              <a:custGeom>
                <a:avLst/>
                <a:gdLst>
                  <a:gd name="connsiteX0" fmla="*/ 0 w 81227"/>
                  <a:gd name="connsiteY0" fmla="*/ 40614 h 81227"/>
                  <a:gd name="connsiteX1" fmla="*/ 40613 w 81227"/>
                  <a:gd name="connsiteY1" fmla="*/ 81227 h 81227"/>
                  <a:gd name="connsiteX2" fmla="*/ 81228 w 81227"/>
                  <a:gd name="connsiteY2" fmla="*/ 40614 h 81227"/>
                  <a:gd name="connsiteX3" fmla="*/ 40613 w 81227"/>
                  <a:gd name="connsiteY3" fmla="*/ 0 h 81227"/>
                  <a:gd name="connsiteX4" fmla="*/ 0 w 81227"/>
                  <a:gd name="connsiteY4" fmla="*/ 40614 h 81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27" h="81227">
                    <a:moveTo>
                      <a:pt x="0" y="40614"/>
                    </a:moveTo>
                    <a:cubicBezTo>
                      <a:pt x="0" y="63058"/>
                      <a:pt x="18170" y="81227"/>
                      <a:pt x="40613" y="81227"/>
                    </a:cubicBezTo>
                    <a:cubicBezTo>
                      <a:pt x="63058" y="81227"/>
                      <a:pt x="81228" y="63058"/>
                      <a:pt x="81228" y="40614"/>
                    </a:cubicBezTo>
                    <a:cubicBezTo>
                      <a:pt x="81228" y="18169"/>
                      <a:pt x="63058" y="0"/>
                      <a:pt x="40613" y="0"/>
                    </a:cubicBezTo>
                    <a:cubicBezTo>
                      <a:pt x="18170" y="0"/>
                      <a:pt x="0" y="18169"/>
                      <a:pt x="0" y="40614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5" name="Freeform: Shape 8464">
                <a:extLst>
                  <a:ext uri="{FF2B5EF4-FFF2-40B4-BE49-F238E27FC236}">
                    <a16:creationId xmlns:a16="http://schemas.microsoft.com/office/drawing/2014/main" id="{4C4448FF-5AAE-9CD2-34F4-A8BC6607E74B}"/>
                  </a:ext>
                </a:extLst>
              </p:cNvPr>
              <p:cNvSpPr/>
              <p:nvPr/>
            </p:nvSpPr>
            <p:spPr>
              <a:xfrm>
                <a:off x="7796902" y="3687822"/>
                <a:ext cx="688174" cy="199208"/>
              </a:xfrm>
              <a:custGeom>
                <a:avLst/>
                <a:gdLst>
                  <a:gd name="connsiteX0" fmla="*/ 339337 w 688174"/>
                  <a:gd name="connsiteY0" fmla="*/ 53736 h 199208"/>
                  <a:gd name="connsiteX1" fmla="*/ 114478 w 688174"/>
                  <a:gd name="connsiteY1" fmla="*/ 199209 h 199208"/>
                  <a:gd name="connsiteX2" fmla="*/ 0 w 688174"/>
                  <a:gd name="connsiteY2" fmla="*/ 199209 h 199208"/>
                  <a:gd name="connsiteX3" fmla="*/ 339397 w 688174"/>
                  <a:gd name="connsiteY3" fmla="*/ 0 h 199208"/>
                  <a:gd name="connsiteX4" fmla="*/ 688175 w 688174"/>
                  <a:gd name="connsiteY4" fmla="*/ 199209 h 199208"/>
                  <a:gd name="connsiteX5" fmla="*/ 564256 w 688174"/>
                  <a:gd name="connsiteY5" fmla="*/ 199209 h 199208"/>
                  <a:gd name="connsiteX6" fmla="*/ 339397 w 688174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8174" h="199208">
                    <a:moveTo>
                      <a:pt x="339337" y="53736"/>
                    </a:moveTo>
                    <a:cubicBezTo>
                      <a:pt x="235012" y="53736"/>
                      <a:pt x="146423" y="114597"/>
                      <a:pt x="114478" y="199209"/>
                    </a:cubicBezTo>
                    <a:lnTo>
                      <a:pt x="0" y="199209"/>
                    </a:lnTo>
                    <a:cubicBezTo>
                      <a:pt x="33904" y="84493"/>
                      <a:pt x="201881" y="0"/>
                      <a:pt x="339397" y="0"/>
                    </a:cubicBezTo>
                    <a:cubicBezTo>
                      <a:pt x="476913" y="0"/>
                      <a:pt x="654271" y="84493"/>
                      <a:pt x="688175" y="199209"/>
                    </a:cubicBezTo>
                    <a:lnTo>
                      <a:pt x="564256" y="199209"/>
                    </a:lnTo>
                    <a:cubicBezTo>
                      <a:pt x="532252" y="114597"/>
                      <a:pt x="443721" y="53736"/>
                      <a:pt x="339397" y="53736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6" name="Freeform: Shape 8465">
                <a:extLst>
                  <a:ext uri="{FF2B5EF4-FFF2-40B4-BE49-F238E27FC236}">
                    <a16:creationId xmlns:a16="http://schemas.microsoft.com/office/drawing/2014/main" id="{1E975356-10D5-B56D-DDB7-80D91B9D730D}"/>
                  </a:ext>
                </a:extLst>
              </p:cNvPr>
              <p:cNvSpPr/>
              <p:nvPr/>
            </p:nvSpPr>
            <p:spPr>
              <a:xfrm>
                <a:off x="7810558" y="3648693"/>
                <a:ext cx="651480" cy="199208"/>
              </a:xfrm>
              <a:custGeom>
                <a:avLst/>
                <a:gdLst>
                  <a:gd name="connsiteX0" fmla="*/ 325740 w 651480"/>
                  <a:gd name="connsiteY0" fmla="*/ 53736 h 199208"/>
                  <a:gd name="connsiteX1" fmla="*/ 70480 w 651480"/>
                  <a:gd name="connsiteY1" fmla="*/ 199209 h 199208"/>
                  <a:gd name="connsiteX2" fmla="*/ 0 w 651480"/>
                  <a:gd name="connsiteY2" fmla="*/ 199209 h 199208"/>
                  <a:gd name="connsiteX3" fmla="*/ 325740 w 651480"/>
                  <a:gd name="connsiteY3" fmla="*/ 0 h 199208"/>
                  <a:gd name="connsiteX4" fmla="*/ 651480 w 651480"/>
                  <a:gd name="connsiteY4" fmla="*/ 199209 h 199208"/>
                  <a:gd name="connsiteX5" fmla="*/ 581000 w 651480"/>
                  <a:gd name="connsiteY5" fmla="*/ 199209 h 199208"/>
                  <a:gd name="connsiteX6" fmla="*/ 325740 w 651480"/>
                  <a:gd name="connsiteY6" fmla="*/ 53736 h 19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1480" h="199208">
                    <a:moveTo>
                      <a:pt x="325740" y="53736"/>
                    </a:moveTo>
                    <a:cubicBezTo>
                      <a:pt x="207284" y="53736"/>
                      <a:pt x="106759" y="114597"/>
                      <a:pt x="70480" y="199209"/>
                    </a:cubicBezTo>
                    <a:lnTo>
                      <a:pt x="0" y="199209"/>
                    </a:lnTo>
                    <a:cubicBezTo>
                      <a:pt x="38476" y="84493"/>
                      <a:pt x="169698" y="0"/>
                      <a:pt x="325740" y="0"/>
                    </a:cubicBezTo>
                    <a:cubicBezTo>
                      <a:pt x="481782" y="0"/>
                      <a:pt x="613004" y="84493"/>
                      <a:pt x="651480" y="199209"/>
                    </a:cubicBezTo>
                    <a:lnTo>
                      <a:pt x="581000" y="199209"/>
                    </a:lnTo>
                    <a:cubicBezTo>
                      <a:pt x="544721" y="114597"/>
                      <a:pt x="444137" y="53736"/>
                      <a:pt x="325740" y="53736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7" name="Freeform: Shape 8466">
                <a:extLst>
                  <a:ext uri="{FF2B5EF4-FFF2-40B4-BE49-F238E27FC236}">
                    <a16:creationId xmlns:a16="http://schemas.microsoft.com/office/drawing/2014/main" id="{ABC6AA0B-E5E8-BEEC-957A-C1FFEDC07278}"/>
                  </a:ext>
                </a:extLst>
              </p:cNvPr>
              <p:cNvSpPr/>
              <p:nvPr/>
            </p:nvSpPr>
            <p:spPr>
              <a:xfrm rot="10800000">
                <a:off x="7796783" y="4772514"/>
                <a:ext cx="703909" cy="118337"/>
              </a:xfrm>
              <a:custGeom>
                <a:avLst/>
                <a:gdLst>
                  <a:gd name="connsiteX0" fmla="*/ 0 w 703909"/>
                  <a:gd name="connsiteY0" fmla="*/ 0 h 118337"/>
                  <a:gd name="connsiteX1" fmla="*/ 703910 w 703909"/>
                  <a:gd name="connsiteY1" fmla="*/ 0 h 118337"/>
                  <a:gd name="connsiteX2" fmla="*/ 703910 w 703909"/>
                  <a:gd name="connsiteY2" fmla="*/ 118338 h 118337"/>
                  <a:gd name="connsiteX3" fmla="*/ 0 w 703909"/>
                  <a:gd name="connsiteY3" fmla="*/ 118338 h 11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909" h="118337">
                    <a:moveTo>
                      <a:pt x="0" y="0"/>
                    </a:moveTo>
                    <a:lnTo>
                      <a:pt x="703910" y="0"/>
                    </a:lnTo>
                    <a:lnTo>
                      <a:pt x="703910" y="118338"/>
                    </a:lnTo>
                    <a:lnTo>
                      <a:pt x="0" y="118338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8" name="Freeform: Shape 8467">
                <a:extLst>
                  <a:ext uri="{FF2B5EF4-FFF2-40B4-BE49-F238E27FC236}">
                    <a16:creationId xmlns:a16="http://schemas.microsoft.com/office/drawing/2014/main" id="{1272DE79-252D-69A0-3897-DF385A422E95}"/>
                  </a:ext>
                </a:extLst>
              </p:cNvPr>
              <p:cNvSpPr/>
              <p:nvPr/>
            </p:nvSpPr>
            <p:spPr>
              <a:xfrm>
                <a:off x="7787580" y="3891306"/>
                <a:ext cx="713172" cy="942544"/>
              </a:xfrm>
              <a:custGeom>
                <a:avLst/>
                <a:gdLst>
                  <a:gd name="connsiteX0" fmla="*/ 0 w 713172"/>
                  <a:gd name="connsiteY0" fmla="*/ 0 h 942544"/>
                  <a:gd name="connsiteX1" fmla="*/ 11341 w 713172"/>
                  <a:gd name="connsiteY1" fmla="*/ 942544 h 942544"/>
                  <a:gd name="connsiteX2" fmla="*/ 713173 w 713172"/>
                  <a:gd name="connsiteY2" fmla="*/ 942544 h 942544"/>
                  <a:gd name="connsiteX3" fmla="*/ 701831 w 713172"/>
                  <a:gd name="connsiteY3" fmla="*/ 0 h 942544"/>
                  <a:gd name="connsiteX4" fmla="*/ 0 w 713172"/>
                  <a:gd name="connsiteY4" fmla="*/ 0 h 94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72" h="942544">
                    <a:moveTo>
                      <a:pt x="0" y="0"/>
                    </a:moveTo>
                    <a:lnTo>
                      <a:pt x="11341" y="942544"/>
                    </a:lnTo>
                    <a:lnTo>
                      <a:pt x="713173" y="942544"/>
                    </a:lnTo>
                    <a:lnTo>
                      <a:pt x="7018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9" name="Freeform: Shape 8468">
                <a:extLst>
                  <a:ext uri="{FF2B5EF4-FFF2-40B4-BE49-F238E27FC236}">
                    <a16:creationId xmlns:a16="http://schemas.microsoft.com/office/drawing/2014/main" id="{66057DC6-8B4F-6916-02B4-6952F39C6631}"/>
                  </a:ext>
                </a:extLst>
              </p:cNvPr>
              <p:cNvSpPr/>
              <p:nvPr/>
            </p:nvSpPr>
            <p:spPr>
              <a:xfrm>
                <a:off x="7854556" y="3969089"/>
                <a:ext cx="577259" cy="778308"/>
              </a:xfrm>
              <a:custGeom>
                <a:avLst/>
                <a:gdLst>
                  <a:gd name="connsiteX0" fmla="*/ 0 w 577259"/>
                  <a:gd name="connsiteY0" fmla="*/ 0 h 778308"/>
                  <a:gd name="connsiteX1" fmla="*/ 577260 w 577259"/>
                  <a:gd name="connsiteY1" fmla="*/ 0 h 778308"/>
                  <a:gd name="connsiteX2" fmla="*/ 577260 w 577259"/>
                  <a:gd name="connsiteY2" fmla="*/ 778309 h 778308"/>
                  <a:gd name="connsiteX3" fmla="*/ 0 w 577259"/>
                  <a:gd name="connsiteY3" fmla="*/ 778309 h 77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259" h="778308">
                    <a:moveTo>
                      <a:pt x="0" y="0"/>
                    </a:moveTo>
                    <a:lnTo>
                      <a:pt x="577260" y="0"/>
                    </a:lnTo>
                    <a:lnTo>
                      <a:pt x="577260" y="778309"/>
                    </a:lnTo>
                    <a:lnTo>
                      <a:pt x="0" y="778309"/>
                    </a:lnTo>
                    <a:close/>
                  </a:path>
                </a:pathLst>
              </a:custGeom>
              <a:solidFill>
                <a:srgbClr val="FFF3BF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0" name="Freeform: Shape 8469">
                <a:extLst>
                  <a:ext uri="{FF2B5EF4-FFF2-40B4-BE49-F238E27FC236}">
                    <a16:creationId xmlns:a16="http://schemas.microsoft.com/office/drawing/2014/main" id="{36C64493-43E6-F300-0FA0-5DC4C2FEA5FA}"/>
                  </a:ext>
                </a:extLst>
              </p:cNvPr>
              <p:cNvSpPr/>
              <p:nvPr/>
            </p:nvSpPr>
            <p:spPr>
              <a:xfrm>
                <a:off x="8260396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1" name="Freeform: Shape 8470">
                <a:extLst>
                  <a:ext uri="{FF2B5EF4-FFF2-40B4-BE49-F238E27FC236}">
                    <a16:creationId xmlns:a16="http://schemas.microsoft.com/office/drawing/2014/main" id="{CF232175-EF5B-DD2C-A0B5-22AE816F6BC1}"/>
                  </a:ext>
                </a:extLst>
              </p:cNvPr>
              <p:cNvSpPr/>
              <p:nvPr/>
            </p:nvSpPr>
            <p:spPr>
              <a:xfrm>
                <a:off x="7978060" y="3934532"/>
                <a:ext cx="54685" cy="890708"/>
              </a:xfrm>
              <a:custGeom>
                <a:avLst/>
                <a:gdLst>
                  <a:gd name="connsiteX0" fmla="*/ 0 w 54685"/>
                  <a:gd name="connsiteY0" fmla="*/ 0 h 890708"/>
                  <a:gd name="connsiteX1" fmla="*/ 54686 w 54685"/>
                  <a:gd name="connsiteY1" fmla="*/ 0 h 890708"/>
                  <a:gd name="connsiteX2" fmla="*/ 54686 w 54685"/>
                  <a:gd name="connsiteY2" fmla="*/ 890709 h 890708"/>
                  <a:gd name="connsiteX3" fmla="*/ 0 w 54685"/>
                  <a:gd name="connsiteY3" fmla="*/ 890709 h 89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85" h="890708">
                    <a:moveTo>
                      <a:pt x="0" y="0"/>
                    </a:moveTo>
                    <a:lnTo>
                      <a:pt x="54686" y="0"/>
                    </a:lnTo>
                    <a:lnTo>
                      <a:pt x="54686" y="890709"/>
                    </a:lnTo>
                    <a:lnTo>
                      <a:pt x="0" y="890709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2" name="Freeform: Shape 8471">
                <a:extLst>
                  <a:ext uri="{FF2B5EF4-FFF2-40B4-BE49-F238E27FC236}">
                    <a16:creationId xmlns:a16="http://schemas.microsoft.com/office/drawing/2014/main" id="{5C37ABA9-8B57-DF64-D475-C5B698C7DD2D}"/>
                  </a:ext>
                </a:extLst>
              </p:cNvPr>
              <p:cNvSpPr/>
              <p:nvPr/>
            </p:nvSpPr>
            <p:spPr>
              <a:xfrm>
                <a:off x="7796842" y="4133266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3" name="Freeform: Shape 8472">
                <a:extLst>
                  <a:ext uri="{FF2B5EF4-FFF2-40B4-BE49-F238E27FC236}">
                    <a16:creationId xmlns:a16="http://schemas.microsoft.com/office/drawing/2014/main" id="{DA252267-4EB5-97D8-94EA-96F0680375B8}"/>
                  </a:ext>
                </a:extLst>
              </p:cNvPr>
              <p:cNvSpPr/>
              <p:nvPr/>
            </p:nvSpPr>
            <p:spPr>
              <a:xfrm>
                <a:off x="7796842" y="4457759"/>
                <a:ext cx="692747" cy="38535"/>
              </a:xfrm>
              <a:custGeom>
                <a:avLst/>
                <a:gdLst>
                  <a:gd name="connsiteX0" fmla="*/ 0 w 692747"/>
                  <a:gd name="connsiteY0" fmla="*/ 0 h 38535"/>
                  <a:gd name="connsiteX1" fmla="*/ 692747 w 692747"/>
                  <a:gd name="connsiteY1" fmla="*/ 0 h 38535"/>
                  <a:gd name="connsiteX2" fmla="*/ 692747 w 692747"/>
                  <a:gd name="connsiteY2" fmla="*/ 38535 h 38535"/>
                  <a:gd name="connsiteX3" fmla="*/ 0 w 692747"/>
                  <a:gd name="connsiteY3" fmla="*/ 38535 h 38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747" h="38535">
                    <a:moveTo>
                      <a:pt x="0" y="0"/>
                    </a:moveTo>
                    <a:lnTo>
                      <a:pt x="692747" y="0"/>
                    </a:lnTo>
                    <a:lnTo>
                      <a:pt x="692747" y="38535"/>
                    </a:lnTo>
                    <a:lnTo>
                      <a:pt x="0" y="38535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4" name="Freeform: Shape 8473">
                <a:extLst>
                  <a:ext uri="{FF2B5EF4-FFF2-40B4-BE49-F238E27FC236}">
                    <a16:creationId xmlns:a16="http://schemas.microsoft.com/office/drawing/2014/main" id="{984DC0CF-7BB7-84DC-DF06-ACA2965BAB76}"/>
                  </a:ext>
                </a:extLst>
              </p:cNvPr>
              <p:cNvSpPr/>
              <p:nvPr/>
            </p:nvSpPr>
            <p:spPr>
              <a:xfrm>
                <a:off x="8611426" y="472341"/>
                <a:ext cx="182824" cy="183927"/>
              </a:xfrm>
              <a:custGeom>
                <a:avLst/>
                <a:gdLst>
                  <a:gd name="connsiteX0" fmla="*/ 182765 w 182824"/>
                  <a:gd name="connsiteY0" fmla="*/ 150163 h 183927"/>
                  <a:gd name="connsiteX1" fmla="*/ 116560 w 182824"/>
                  <a:gd name="connsiteY1" fmla="*/ 164770 h 183927"/>
                  <a:gd name="connsiteX2" fmla="*/ 4 w 182824"/>
                  <a:gd name="connsiteY2" fmla="*/ 134429 h 183927"/>
                  <a:gd name="connsiteX3" fmla="*/ 3983 w 182824"/>
                  <a:gd name="connsiteY3" fmla="*/ 47323 h 183927"/>
                  <a:gd name="connsiteX4" fmla="*/ 69059 w 182824"/>
                  <a:gd name="connsiteY4" fmla="*/ 0 h 183927"/>
                  <a:gd name="connsiteX5" fmla="*/ 138233 w 182824"/>
                  <a:gd name="connsiteY5" fmla="*/ 49401 h 183927"/>
                  <a:gd name="connsiteX6" fmla="*/ 182825 w 182824"/>
                  <a:gd name="connsiteY6" fmla="*/ 150163 h 18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824" h="183927">
                    <a:moveTo>
                      <a:pt x="182765" y="150163"/>
                    </a:moveTo>
                    <a:cubicBezTo>
                      <a:pt x="182765" y="150163"/>
                      <a:pt x="119885" y="215181"/>
                      <a:pt x="116560" y="164770"/>
                    </a:cubicBezTo>
                    <a:cubicBezTo>
                      <a:pt x="113294" y="114359"/>
                      <a:pt x="123" y="121900"/>
                      <a:pt x="4" y="134429"/>
                    </a:cubicBezTo>
                    <a:cubicBezTo>
                      <a:pt x="-115" y="146957"/>
                      <a:pt x="2439" y="67452"/>
                      <a:pt x="3983" y="47323"/>
                    </a:cubicBezTo>
                    <a:cubicBezTo>
                      <a:pt x="5526" y="27194"/>
                      <a:pt x="69059" y="0"/>
                      <a:pt x="69059" y="0"/>
                    </a:cubicBezTo>
                    <a:cubicBezTo>
                      <a:pt x="69059" y="0"/>
                      <a:pt x="132592" y="43345"/>
                      <a:pt x="138233" y="49401"/>
                    </a:cubicBezTo>
                    <a:cubicBezTo>
                      <a:pt x="143873" y="55458"/>
                      <a:pt x="182825" y="150163"/>
                      <a:pt x="182825" y="150163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5" name="Freeform: Shape 8474">
                <a:extLst>
                  <a:ext uri="{FF2B5EF4-FFF2-40B4-BE49-F238E27FC236}">
                    <a16:creationId xmlns:a16="http://schemas.microsoft.com/office/drawing/2014/main" id="{8E8B05C3-031D-55ED-AA31-2C73229B8DB7}"/>
                  </a:ext>
                </a:extLst>
              </p:cNvPr>
              <p:cNvSpPr/>
              <p:nvPr/>
            </p:nvSpPr>
            <p:spPr>
              <a:xfrm>
                <a:off x="8303444" y="463375"/>
                <a:ext cx="163849" cy="181760"/>
              </a:xfrm>
              <a:custGeom>
                <a:avLst/>
                <a:gdLst>
                  <a:gd name="connsiteX0" fmla="*/ 0 w 163849"/>
                  <a:gd name="connsiteY0" fmla="*/ 147017 h 181760"/>
                  <a:gd name="connsiteX1" fmla="*/ 59792 w 163849"/>
                  <a:gd name="connsiteY1" fmla="*/ 162989 h 181760"/>
                  <a:gd name="connsiteX2" fmla="*/ 163820 w 163849"/>
                  <a:gd name="connsiteY2" fmla="*/ 135319 h 181760"/>
                  <a:gd name="connsiteX3" fmla="*/ 158357 w 163849"/>
                  <a:gd name="connsiteY3" fmla="*/ 48511 h 181760"/>
                  <a:gd name="connsiteX4" fmla="*/ 98862 w 163849"/>
                  <a:gd name="connsiteY4" fmla="*/ 0 h 181760"/>
                  <a:gd name="connsiteX5" fmla="*/ 37823 w 163849"/>
                  <a:gd name="connsiteY5" fmla="*/ 47620 h 181760"/>
                  <a:gd name="connsiteX6" fmla="*/ 0 w 163849"/>
                  <a:gd name="connsiteY6" fmla="*/ 146957 h 1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849" h="181760">
                    <a:moveTo>
                      <a:pt x="0" y="147017"/>
                    </a:moveTo>
                    <a:cubicBezTo>
                      <a:pt x="0" y="147017"/>
                      <a:pt x="57952" y="213103"/>
                      <a:pt x="59792" y="162989"/>
                    </a:cubicBezTo>
                    <a:cubicBezTo>
                      <a:pt x="61633" y="112875"/>
                      <a:pt x="163405" y="122850"/>
                      <a:pt x="163820" y="135319"/>
                    </a:cubicBezTo>
                    <a:cubicBezTo>
                      <a:pt x="164236" y="147788"/>
                      <a:pt x="160198" y="68580"/>
                      <a:pt x="158357" y="48511"/>
                    </a:cubicBezTo>
                    <a:cubicBezTo>
                      <a:pt x="156517" y="28441"/>
                      <a:pt x="98862" y="0"/>
                      <a:pt x="98862" y="0"/>
                    </a:cubicBezTo>
                    <a:cubicBezTo>
                      <a:pt x="98862" y="0"/>
                      <a:pt x="42751" y="41742"/>
                      <a:pt x="37823" y="47620"/>
                    </a:cubicBezTo>
                    <a:cubicBezTo>
                      <a:pt x="32895" y="53558"/>
                      <a:pt x="0" y="146957"/>
                      <a:pt x="0" y="146957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6" name="Freeform: Shape 8475">
                <a:extLst>
                  <a:ext uri="{FF2B5EF4-FFF2-40B4-BE49-F238E27FC236}">
                    <a16:creationId xmlns:a16="http://schemas.microsoft.com/office/drawing/2014/main" id="{9EB121F1-7A71-8047-1466-875B1E0722A9}"/>
                  </a:ext>
                </a:extLst>
              </p:cNvPr>
              <p:cNvSpPr/>
              <p:nvPr/>
            </p:nvSpPr>
            <p:spPr>
              <a:xfrm>
                <a:off x="8100791" y="860545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3 w 253664"/>
                  <a:gd name="connsiteY2" fmla="*/ 131222 h 192145"/>
                  <a:gd name="connsiteX3" fmla="*/ 253597 w 253664"/>
                  <a:gd name="connsiteY3" fmla="*/ 42929 h 192145"/>
                  <a:gd name="connsiteX4" fmla="*/ 168095 w 253664"/>
                  <a:gd name="connsiteY4" fmla="*/ 0 h 192145"/>
                  <a:gd name="connsiteX5" fmla="*/ 69293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9" y="223019"/>
                      <a:pt x="89659" y="171480"/>
                    </a:cubicBezTo>
                    <a:cubicBezTo>
                      <a:pt x="98209" y="119941"/>
                      <a:pt x="252825" y="118516"/>
                      <a:pt x="252053" y="131222"/>
                    </a:cubicBezTo>
                    <a:cubicBezTo>
                      <a:pt x="251282" y="143929"/>
                      <a:pt x="254132" y="63236"/>
                      <a:pt x="253597" y="42929"/>
                    </a:cubicBezTo>
                    <a:cubicBezTo>
                      <a:pt x="253063" y="22623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3" y="55814"/>
                    </a:cubicBezTo>
                    <a:cubicBezTo>
                      <a:pt x="61099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7" name="Freeform: Shape 8476">
                <a:extLst>
                  <a:ext uri="{FF2B5EF4-FFF2-40B4-BE49-F238E27FC236}">
                    <a16:creationId xmlns:a16="http://schemas.microsoft.com/office/drawing/2014/main" id="{8AE7E6E1-769A-3349-E383-ECF63BB24C77}"/>
                  </a:ext>
                </a:extLst>
              </p:cNvPr>
              <p:cNvSpPr/>
              <p:nvPr/>
            </p:nvSpPr>
            <p:spPr>
              <a:xfrm>
                <a:off x="7883651" y="1218467"/>
                <a:ext cx="253664" cy="192145"/>
              </a:xfrm>
              <a:custGeom>
                <a:avLst/>
                <a:gdLst>
                  <a:gd name="connsiteX0" fmla="*/ 0 w 253664"/>
                  <a:gd name="connsiteY0" fmla="*/ 161920 h 192145"/>
                  <a:gd name="connsiteX1" fmla="*/ 89659 w 253664"/>
                  <a:gd name="connsiteY1" fmla="*/ 171480 h 192145"/>
                  <a:gd name="connsiteX2" fmla="*/ 252054 w 253664"/>
                  <a:gd name="connsiteY2" fmla="*/ 131222 h 192145"/>
                  <a:gd name="connsiteX3" fmla="*/ 253598 w 253664"/>
                  <a:gd name="connsiteY3" fmla="*/ 42929 h 192145"/>
                  <a:gd name="connsiteX4" fmla="*/ 168095 w 253664"/>
                  <a:gd name="connsiteY4" fmla="*/ 0 h 192145"/>
                  <a:gd name="connsiteX5" fmla="*/ 69292 w 253664"/>
                  <a:gd name="connsiteY5" fmla="*/ 55814 h 192145"/>
                  <a:gd name="connsiteX6" fmla="*/ 59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0" y="161920"/>
                    </a:moveTo>
                    <a:cubicBezTo>
                      <a:pt x="0" y="161920"/>
                      <a:pt x="81108" y="223019"/>
                      <a:pt x="89659" y="171480"/>
                    </a:cubicBezTo>
                    <a:cubicBezTo>
                      <a:pt x="98209" y="119941"/>
                      <a:pt x="252826" y="118516"/>
                      <a:pt x="252054" y="131222"/>
                    </a:cubicBezTo>
                    <a:cubicBezTo>
                      <a:pt x="251282" y="143929"/>
                      <a:pt x="254132" y="63236"/>
                      <a:pt x="253598" y="42929"/>
                    </a:cubicBezTo>
                    <a:cubicBezTo>
                      <a:pt x="253063" y="22622"/>
                      <a:pt x="168095" y="0"/>
                      <a:pt x="168095" y="0"/>
                    </a:cubicBezTo>
                    <a:cubicBezTo>
                      <a:pt x="168095" y="0"/>
                      <a:pt x="77486" y="49164"/>
                      <a:pt x="69292" y="55814"/>
                    </a:cubicBezTo>
                    <a:cubicBezTo>
                      <a:pt x="61098" y="62405"/>
                      <a:pt x="59" y="161920"/>
                      <a:pt x="59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8" name="Freeform: Shape 8477">
                <a:extLst>
                  <a:ext uri="{FF2B5EF4-FFF2-40B4-BE49-F238E27FC236}">
                    <a16:creationId xmlns:a16="http://schemas.microsoft.com/office/drawing/2014/main" id="{3F567382-1FD2-1E2A-0270-417C0AD630C5}"/>
                  </a:ext>
                </a:extLst>
              </p:cNvPr>
              <p:cNvSpPr/>
              <p:nvPr/>
            </p:nvSpPr>
            <p:spPr>
              <a:xfrm>
                <a:off x="7771726" y="1636954"/>
                <a:ext cx="170547" cy="182494"/>
              </a:xfrm>
              <a:custGeom>
                <a:avLst/>
                <a:gdLst>
                  <a:gd name="connsiteX0" fmla="*/ 0 w 170547"/>
                  <a:gd name="connsiteY0" fmla="*/ 148085 h 182494"/>
                  <a:gd name="connsiteX1" fmla="*/ 62049 w 170547"/>
                  <a:gd name="connsiteY1" fmla="*/ 163583 h 182494"/>
                  <a:gd name="connsiteX2" fmla="*/ 170530 w 170547"/>
                  <a:gd name="connsiteY2" fmla="*/ 134963 h 182494"/>
                  <a:gd name="connsiteX3" fmla="*/ 165601 w 170547"/>
                  <a:gd name="connsiteY3" fmla="*/ 48095 h 182494"/>
                  <a:gd name="connsiteX4" fmla="*/ 104147 w 170547"/>
                  <a:gd name="connsiteY4" fmla="*/ 0 h 182494"/>
                  <a:gd name="connsiteX5" fmla="*/ 40258 w 170547"/>
                  <a:gd name="connsiteY5" fmla="*/ 48273 h 182494"/>
                  <a:gd name="connsiteX6" fmla="*/ 59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0" y="148085"/>
                    </a:moveTo>
                    <a:cubicBezTo>
                      <a:pt x="0" y="148085"/>
                      <a:pt x="59674" y="213815"/>
                      <a:pt x="62049" y="163583"/>
                    </a:cubicBezTo>
                    <a:cubicBezTo>
                      <a:pt x="64424" y="113350"/>
                      <a:pt x="170233" y="122494"/>
                      <a:pt x="170530" y="134963"/>
                    </a:cubicBezTo>
                    <a:cubicBezTo>
                      <a:pt x="170827" y="147432"/>
                      <a:pt x="167324" y="68105"/>
                      <a:pt x="165601" y="48095"/>
                    </a:cubicBezTo>
                    <a:cubicBezTo>
                      <a:pt x="163880" y="28085"/>
                      <a:pt x="104147" y="0"/>
                      <a:pt x="104147" y="0"/>
                    </a:cubicBezTo>
                    <a:cubicBezTo>
                      <a:pt x="104147" y="0"/>
                      <a:pt x="45423" y="42276"/>
                      <a:pt x="40258" y="48273"/>
                    </a:cubicBezTo>
                    <a:cubicBezTo>
                      <a:pt x="35092" y="54211"/>
                      <a:pt x="59" y="148085"/>
                      <a:pt x="59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9" name="Freeform: Shape 8478">
                <a:extLst>
                  <a:ext uri="{FF2B5EF4-FFF2-40B4-BE49-F238E27FC236}">
                    <a16:creationId xmlns:a16="http://schemas.microsoft.com/office/drawing/2014/main" id="{DBBFD5F7-F08C-B4A9-E4DE-95EF8E349B84}"/>
                  </a:ext>
                </a:extLst>
              </p:cNvPr>
              <p:cNvSpPr/>
              <p:nvPr/>
            </p:nvSpPr>
            <p:spPr>
              <a:xfrm>
                <a:off x="8713491" y="896052"/>
                <a:ext cx="253665" cy="192145"/>
              </a:xfrm>
              <a:custGeom>
                <a:avLst/>
                <a:gdLst>
                  <a:gd name="connsiteX0" fmla="*/ 253665 w 253665"/>
                  <a:gd name="connsiteY0" fmla="*/ 161920 h 192145"/>
                  <a:gd name="connsiteX1" fmla="*/ 164006 w 253665"/>
                  <a:gd name="connsiteY1" fmla="*/ 171480 h 192145"/>
                  <a:gd name="connsiteX2" fmla="*/ 1611 w 253665"/>
                  <a:gd name="connsiteY2" fmla="*/ 131222 h 192145"/>
                  <a:gd name="connsiteX3" fmla="*/ 67 w 253665"/>
                  <a:gd name="connsiteY3" fmla="*/ 42929 h 192145"/>
                  <a:gd name="connsiteX4" fmla="*/ 85570 w 253665"/>
                  <a:gd name="connsiteY4" fmla="*/ 0 h 192145"/>
                  <a:gd name="connsiteX5" fmla="*/ 184372 w 253665"/>
                  <a:gd name="connsiteY5" fmla="*/ 55814 h 192145"/>
                  <a:gd name="connsiteX6" fmla="*/ 253606 w 253665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5" h="192145">
                    <a:moveTo>
                      <a:pt x="253665" y="161920"/>
                    </a:moveTo>
                    <a:cubicBezTo>
                      <a:pt x="253665" y="161920"/>
                      <a:pt x="172557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7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6" y="161920"/>
                      <a:pt x="253606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0" name="Freeform: Shape 8479">
                <a:extLst>
                  <a:ext uri="{FF2B5EF4-FFF2-40B4-BE49-F238E27FC236}">
                    <a16:creationId xmlns:a16="http://schemas.microsoft.com/office/drawing/2014/main" id="{4F0D46B3-F60D-B11B-648C-6A917FFC479C}"/>
                  </a:ext>
                </a:extLst>
              </p:cNvPr>
              <p:cNvSpPr/>
              <p:nvPr/>
            </p:nvSpPr>
            <p:spPr>
              <a:xfrm>
                <a:off x="8930631" y="1253974"/>
                <a:ext cx="253664" cy="192145"/>
              </a:xfrm>
              <a:custGeom>
                <a:avLst/>
                <a:gdLst>
                  <a:gd name="connsiteX0" fmla="*/ 253665 w 253664"/>
                  <a:gd name="connsiteY0" fmla="*/ 161920 h 192145"/>
                  <a:gd name="connsiteX1" fmla="*/ 164006 w 253664"/>
                  <a:gd name="connsiteY1" fmla="*/ 171480 h 192145"/>
                  <a:gd name="connsiteX2" fmla="*/ 1611 w 253664"/>
                  <a:gd name="connsiteY2" fmla="*/ 131222 h 192145"/>
                  <a:gd name="connsiteX3" fmla="*/ 67 w 253664"/>
                  <a:gd name="connsiteY3" fmla="*/ 42929 h 192145"/>
                  <a:gd name="connsiteX4" fmla="*/ 85570 w 253664"/>
                  <a:gd name="connsiteY4" fmla="*/ 0 h 192145"/>
                  <a:gd name="connsiteX5" fmla="*/ 184372 w 253664"/>
                  <a:gd name="connsiteY5" fmla="*/ 55814 h 192145"/>
                  <a:gd name="connsiteX6" fmla="*/ 253605 w 253664"/>
                  <a:gd name="connsiteY6" fmla="*/ 161920 h 192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664" h="192145">
                    <a:moveTo>
                      <a:pt x="253665" y="161920"/>
                    </a:moveTo>
                    <a:cubicBezTo>
                      <a:pt x="253665" y="161920"/>
                      <a:pt x="172556" y="223019"/>
                      <a:pt x="164006" y="171480"/>
                    </a:cubicBezTo>
                    <a:cubicBezTo>
                      <a:pt x="155456" y="119941"/>
                      <a:pt x="839" y="118516"/>
                      <a:pt x="1611" y="131222"/>
                    </a:cubicBezTo>
                    <a:cubicBezTo>
                      <a:pt x="2383" y="143929"/>
                      <a:pt x="-468" y="63236"/>
                      <a:pt x="67" y="42929"/>
                    </a:cubicBezTo>
                    <a:cubicBezTo>
                      <a:pt x="602" y="22622"/>
                      <a:pt x="85570" y="0"/>
                      <a:pt x="85570" y="0"/>
                    </a:cubicBezTo>
                    <a:cubicBezTo>
                      <a:pt x="85570" y="0"/>
                      <a:pt x="176178" y="49164"/>
                      <a:pt x="184372" y="55814"/>
                    </a:cubicBezTo>
                    <a:cubicBezTo>
                      <a:pt x="192566" y="62405"/>
                      <a:pt x="253605" y="161920"/>
                      <a:pt x="253605" y="161920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1" name="Freeform: Shape 8480">
                <a:extLst>
                  <a:ext uri="{FF2B5EF4-FFF2-40B4-BE49-F238E27FC236}">
                    <a16:creationId xmlns:a16="http://schemas.microsoft.com/office/drawing/2014/main" id="{15C213F5-83E2-AE73-13F3-0A047E2958C5}"/>
                  </a:ext>
                </a:extLst>
              </p:cNvPr>
              <p:cNvSpPr/>
              <p:nvPr/>
            </p:nvSpPr>
            <p:spPr>
              <a:xfrm>
                <a:off x="9125673" y="1672461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1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4" y="213815"/>
                      <a:pt x="108499" y="163583"/>
                    </a:cubicBezTo>
                    <a:cubicBezTo>
                      <a:pt x="106124" y="113350"/>
                      <a:pt x="315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1" y="0"/>
                      <a:pt x="66401" y="0"/>
                    </a:cubicBezTo>
                    <a:cubicBezTo>
                      <a:pt x="66401" y="0"/>
                      <a:pt x="125124" y="42276"/>
                      <a:pt x="130290" y="48273"/>
                    </a:cubicBezTo>
                    <a:cubicBezTo>
                      <a:pt x="135456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2" name="Freeform: Shape 8481">
                <a:extLst>
                  <a:ext uri="{FF2B5EF4-FFF2-40B4-BE49-F238E27FC236}">
                    <a16:creationId xmlns:a16="http://schemas.microsoft.com/office/drawing/2014/main" id="{12F1C6B9-B2B1-D340-CB64-D8D8CA3542C5}"/>
                  </a:ext>
                </a:extLst>
              </p:cNvPr>
              <p:cNvSpPr/>
              <p:nvPr/>
            </p:nvSpPr>
            <p:spPr>
              <a:xfrm>
                <a:off x="9266159" y="2022248"/>
                <a:ext cx="170547" cy="182494"/>
              </a:xfrm>
              <a:custGeom>
                <a:avLst/>
                <a:gdLst>
                  <a:gd name="connsiteX0" fmla="*/ 170547 w 170547"/>
                  <a:gd name="connsiteY0" fmla="*/ 148085 h 182494"/>
                  <a:gd name="connsiteX1" fmla="*/ 108499 w 170547"/>
                  <a:gd name="connsiteY1" fmla="*/ 163583 h 182494"/>
                  <a:gd name="connsiteX2" fmla="*/ 18 w 170547"/>
                  <a:gd name="connsiteY2" fmla="*/ 134963 h 182494"/>
                  <a:gd name="connsiteX3" fmla="*/ 4946 w 170547"/>
                  <a:gd name="connsiteY3" fmla="*/ 48095 h 182494"/>
                  <a:gd name="connsiteX4" fmla="*/ 66400 w 170547"/>
                  <a:gd name="connsiteY4" fmla="*/ 0 h 182494"/>
                  <a:gd name="connsiteX5" fmla="*/ 130290 w 170547"/>
                  <a:gd name="connsiteY5" fmla="*/ 48273 h 182494"/>
                  <a:gd name="connsiteX6" fmla="*/ 170488 w 170547"/>
                  <a:gd name="connsiteY6" fmla="*/ 148085 h 18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547" h="182494">
                    <a:moveTo>
                      <a:pt x="170547" y="148085"/>
                    </a:moveTo>
                    <a:cubicBezTo>
                      <a:pt x="170547" y="148085"/>
                      <a:pt x="110873" y="213815"/>
                      <a:pt x="108499" y="163583"/>
                    </a:cubicBezTo>
                    <a:cubicBezTo>
                      <a:pt x="106124" y="113350"/>
                      <a:pt x="314" y="122494"/>
                      <a:pt x="18" y="134963"/>
                    </a:cubicBezTo>
                    <a:cubicBezTo>
                      <a:pt x="-279" y="147432"/>
                      <a:pt x="3224" y="68105"/>
                      <a:pt x="4946" y="48095"/>
                    </a:cubicBezTo>
                    <a:cubicBezTo>
                      <a:pt x="6727" y="28026"/>
                      <a:pt x="66400" y="0"/>
                      <a:pt x="66400" y="0"/>
                    </a:cubicBezTo>
                    <a:cubicBezTo>
                      <a:pt x="66400" y="0"/>
                      <a:pt x="125124" y="42276"/>
                      <a:pt x="130290" y="48273"/>
                    </a:cubicBezTo>
                    <a:cubicBezTo>
                      <a:pt x="135455" y="54270"/>
                      <a:pt x="170488" y="148085"/>
                      <a:pt x="170488" y="148085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3" name="Freeform: Shape 8482">
                <a:extLst>
                  <a:ext uri="{FF2B5EF4-FFF2-40B4-BE49-F238E27FC236}">
                    <a16:creationId xmlns:a16="http://schemas.microsoft.com/office/drawing/2014/main" id="{01C0A31A-E0BE-5186-DA89-042882575BFE}"/>
                  </a:ext>
                </a:extLst>
              </p:cNvPr>
              <p:cNvSpPr/>
              <p:nvPr/>
            </p:nvSpPr>
            <p:spPr>
              <a:xfrm>
                <a:off x="8406991" y="0"/>
                <a:ext cx="280381" cy="119085"/>
              </a:xfrm>
              <a:custGeom>
                <a:avLst/>
                <a:gdLst>
                  <a:gd name="connsiteX0" fmla="*/ 280382 w 280381"/>
                  <a:gd name="connsiteY0" fmla="*/ 80396 h 119085"/>
                  <a:gd name="connsiteX1" fmla="*/ 182292 w 280381"/>
                  <a:gd name="connsiteY1" fmla="*/ 108065 h 119085"/>
                  <a:gd name="connsiteX2" fmla="*/ 3449 w 280381"/>
                  <a:gd name="connsiteY2" fmla="*/ 115844 h 119085"/>
                  <a:gd name="connsiteX3" fmla="*/ 5 w 280381"/>
                  <a:gd name="connsiteY3" fmla="*/ 51242 h 119085"/>
                  <a:gd name="connsiteX4" fmla="*/ 92870 w 280381"/>
                  <a:gd name="connsiteY4" fmla="*/ 0 h 119085"/>
                  <a:gd name="connsiteX5" fmla="*/ 202361 w 280381"/>
                  <a:gd name="connsiteY5" fmla="*/ 18288 h 119085"/>
                  <a:gd name="connsiteX6" fmla="*/ 280382 w 280381"/>
                  <a:gd name="connsiteY6" fmla="*/ 80396 h 1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381" h="119085">
                    <a:moveTo>
                      <a:pt x="280382" y="80396"/>
                    </a:moveTo>
                    <a:cubicBezTo>
                      <a:pt x="280382" y="80396"/>
                      <a:pt x="192682" y="144048"/>
                      <a:pt x="182292" y="108065"/>
                    </a:cubicBezTo>
                    <a:cubicBezTo>
                      <a:pt x="171901" y="72083"/>
                      <a:pt x="2321" y="106700"/>
                      <a:pt x="3449" y="115844"/>
                    </a:cubicBezTo>
                    <a:cubicBezTo>
                      <a:pt x="4577" y="124988"/>
                      <a:pt x="-173" y="66324"/>
                      <a:pt x="5" y="51242"/>
                    </a:cubicBezTo>
                    <a:cubicBezTo>
                      <a:pt x="183" y="36160"/>
                      <a:pt x="92870" y="0"/>
                      <a:pt x="92870" y="0"/>
                    </a:cubicBezTo>
                    <a:cubicBezTo>
                      <a:pt x="92870" y="0"/>
                      <a:pt x="193217" y="15319"/>
                      <a:pt x="202361" y="18288"/>
                    </a:cubicBezTo>
                    <a:cubicBezTo>
                      <a:pt x="211504" y="21257"/>
                      <a:pt x="280382" y="80396"/>
                      <a:pt x="280382" y="80396"/>
                    </a:cubicBezTo>
                    <a:close/>
                  </a:path>
                </a:pathLst>
              </a:custGeom>
              <a:solidFill>
                <a:schemeClr val="bg2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412" name="Freeform: Shape 8411">
              <a:extLst>
                <a:ext uri="{FF2B5EF4-FFF2-40B4-BE49-F238E27FC236}">
                  <a16:creationId xmlns:a16="http://schemas.microsoft.com/office/drawing/2014/main" id="{31F4E54D-3AA4-C658-AD73-68FA5325C89E}"/>
                </a:ext>
              </a:extLst>
            </p:cNvPr>
            <p:cNvSpPr/>
            <p:nvPr/>
          </p:nvSpPr>
          <p:spPr>
            <a:xfrm>
              <a:off x="2043604" y="5926855"/>
              <a:ext cx="1891264" cy="637467"/>
            </a:xfrm>
            <a:custGeom>
              <a:avLst/>
              <a:gdLst>
                <a:gd name="connsiteX0" fmla="*/ 1651205 w 1891264"/>
                <a:gd name="connsiteY0" fmla="*/ 295874 h 637467"/>
                <a:gd name="connsiteX1" fmla="*/ 1564871 w 1891264"/>
                <a:gd name="connsiteY1" fmla="*/ 305849 h 637467"/>
                <a:gd name="connsiteX2" fmla="*/ 1216093 w 1891264"/>
                <a:gd name="connsiteY2" fmla="*/ 106165 h 637467"/>
                <a:gd name="connsiteX3" fmla="*/ 993252 w 1891264"/>
                <a:gd name="connsiteY3" fmla="*/ 155923 h 637467"/>
                <a:gd name="connsiteX4" fmla="*/ 675231 w 1891264"/>
                <a:gd name="connsiteY4" fmla="*/ 0 h 637467"/>
                <a:gd name="connsiteX5" fmla="*/ 326453 w 1891264"/>
                <a:gd name="connsiteY5" fmla="*/ 245878 h 637467"/>
                <a:gd name="connsiteX6" fmla="*/ 240119 w 1891264"/>
                <a:gd name="connsiteY6" fmla="*/ 233588 h 637467"/>
                <a:gd name="connsiteX7" fmla="*/ 0 w 1891264"/>
                <a:gd name="connsiteY7" fmla="*/ 417299 h 637467"/>
                <a:gd name="connsiteX8" fmla="*/ 240119 w 1891264"/>
                <a:gd name="connsiteY8" fmla="*/ 601010 h 637467"/>
                <a:gd name="connsiteX9" fmla="*/ 464919 w 1891264"/>
                <a:gd name="connsiteY9" fmla="*/ 481901 h 637467"/>
                <a:gd name="connsiteX10" fmla="*/ 499714 w 1891264"/>
                <a:gd name="connsiteY10" fmla="*/ 499477 h 637467"/>
                <a:gd name="connsiteX11" fmla="*/ 695003 w 1891264"/>
                <a:gd name="connsiteY11" fmla="*/ 601485 h 637467"/>
                <a:gd name="connsiteX12" fmla="*/ 853777 w 1891264"/>
                <a:gd name="connsiteY12" fmla="*/ 542821 h 637467"/>
                <a:gd name="connsiteX13" fmla="*/ 1058210 w 1891264"/>
                <a:gd name="connsiteY13" fmla="*/ 637468 h 637467"/>
                <a:gd name="connsiteX14" fmla="*/ 1264841 w 1891264"/>
                <a:gd name="connsiteY14" fmla="*/ 538961 h 637467"/>
                <a:gd name="connsiteX15" fmla="*/ 1426345 w 1891264"/>
                <a:gd name="connsiteY15" fmla="*/ 497457 h 637467"/>
                <a:gd name="connsiteX16" fmla="*/ 1651145 w 1891264"/>
                <a:gd name="connsiteY16" fmla="*/ 594182 h 637467"/>
                <a:gd name="connsiteX17" fmla="*/ 1891264 w 1891264"/>
                <a:gd name="connsiteY17" fmla="*/ 444968 h 637467"/>
                <a:gd name="connsiteX18" fmla="*/ 1651145 w 1891264"/>
                <a:gd name="connsiteY18" fmla="*/ 295755 h 63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91264" h="637467">
                  <a:moveTo>
                    <a:pt x="1651205" y="295874"/>
                  </a:moveTo>
                  <a:cubicBezTo>
                    <a:pt x="1620744" y="295874"/>
                    <a:pt x="1591650" y="299436"/>
                    <a:pt x="1564871" y="305849"/>
                  </a:cubicBezTo>
                  <a:cubicBezTo>
                    <a:pt x="1550264" y="194043"/>
                    <a:pt x="1399745" y="106165"/>
                    <a:pt x="1216093" y="106165"/>
                  </a:cubicBezTo>
                  <a:cubicBezTo>
                    <a:pt x="1131422" y="106165"/>
                    <a:pt x="1053757" y="124869"/>
                    <a:pt x="993252" y="155923"/>
                  </a:cubicBezTo>
                  <a:cubicBezTo>
                    <a:pt x="937854" y="63949"/>
                    <a:pt x="816310" y="0"/>
                    <a:pt x="675231" y="0"/>
                  </a:cubicBezTo>
                  <a:cubicBezTo>
                    <a:pt x="491579" y="0"/>
                    <a:pt x="341059" y="108243"/>
                    <a:pt x="326453" y="245878"/>
                  </a:cubicBezTo>
                  <a:cubicBezTo>
                    <a:pt x="299674" y="237982"/>
                    <a:pt x="270579" y="233588"/>
                    <a:pt x="240119" y="233588"/>
                  </a:cubicBezTo>
                  <a:cubicBezTo>
                    <a:pt x="107472" y="233588"/>
                    <a:pt x="0" y="315824"/>
                    <a:pt x="0" y="417299"/>
                  </a:cubicBezTo>
                  <a:cubicBezTo>
                    <a:pt x="0" y="518774"/>
                    <a:pt x="107531" y="601010"/>
                    <a:pt x="240119" y="601010"/>
                  </a:cubicBezTo>
                  <a:cubicBezTo>
                    <a:pt x="343019" y="601010"/>
                    <a:pt x="430777" y="551491"/>
                    <a:pt x="464919" y="481901"/>
                  </a:cubicBezTo>
                  <a:cubicBezTo>
                    <a:pt x="476022" y="488314"/>
                    <a:pt x="487660" y="494132"/>
                    <a:pt x="499714" y="499477"/>
                  </a:cubicBezTo>
                  <a:cubicBezTo>
                    <a:pt x="537299" y="560219"/>
                    <a:pt x="610629" y="601485"/>
                    <a:pt x="695003" y="601485"/>
                  </a:cubicBezTo>
                  <a:cubicBezTo>
                    <a:pt x="757230" y="601485"/>
                    <a:pt x="813460" y="578981"/>
                    <a:pt x="853777" y="542821"/>
                  </a:cubicBezTo>
                  <a:cubicBezTo>
                    <a:pt x="887562" y="598457"/>
                    <a:pt x="966355" y="637468"/>
                    <a:pt x="1058210" y="637468"/>
                  </a:cubicBezTo>
                  <a:cubicBezTo>
                    <a:pt x="1150066" y="637468"/>
                    <a:pt x="1232362" y="596617"/>
                    <a:pt x="1264841" y="538961"/>
                  </a:cubicBezTo>
                  <a:cubicBezTo>
                    <a:pt x="1324871" y="533736"/>
                    <a:pt x="1380091" y="519130"/>
                    <a:pt x="1426345" y="497457"/>
                  </a:cubicBezTo>
                  <a:cubicBezTo>
                    <a:pt x="1460546" y="553984"/>
                    <a:pt x="1548246" y="594182"/>
                    <a:pt x="1651145" y="594182"/>
                  </a:cubicBezTo>
                  <a:cubicBezTo>
                    <a:pt x="1783793" y="594182"/>
                    <a:pt x="1891264" y="527383"/>
                    <a:pt x="1891264" y="444968"/>
                  </a:cubicBezTo>
                  <a:cubicBezTo>
                    <a:pt x="1891264" y="362554"/>
                    <a:pt x="1783733" y="295755"/>
                    <a:pt x="1651145" y="295755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3" name="Freeform: Shape 8412">
              <a:extLst>
                <a:ext uri="{FF2B5EF4-FFF2-40B4-BE49-F238E27FC236}">
                  <a16:creationId xmlns:a16="http://schemas.microsoft.com/office/drawing/2014/main" id="{FAB1769F-C287-C303-60B7-509B8104AFEC}"/>
                </a:ext>
              </a:extLst>
            </p:cNvPr>
            <p:cNvSpPr/>
            <p:nvPr/>
          </p:nvSpPr>
          <p:spPr>
            <a:xfrm>
              <a:off x="4445566" y="6106588"/>
              <a:ext cx="861732" cy="440990"/>
            </a:xfrm>
            <a:custGeom>
              <a:avLst/>
              <a:gdLst>
                <a:gd name="connsiteX0" fmla="*/ 700169 w 861732"/>
                <a:gd name="connsiteY0" fmla="*/ 161624 h 440990"/>
                <a:gd name="connsiteX1" fmla="*/ 642039 w 861732"/>
                <a:gd name="connsiteY1" fmla="*/ 170114 h 440990"/>
                <a:gd name="connsiteX2" fmla="*/ 407264 w 861732"/>
                <a:gd name="connsiteY2" fmla="*/ 0 h 440990"/>
                <a:gd name="connsiteX3" fmla="*/ 171658 w 861732"/>
                <a:gd name="connsiteY3" fmla="*/ 185256 h 440990"/>
                <a:gd name="connsiteX4" fmla="*/ 178011 w 861732"/>
                <a:gd name="connsiteY4" fmla="*/ 228006 h 440990"/>
                <a:gd name="connsiteX5" fmla="*/ 149451 w 861732"/>
                <a:gd name="connsiteY5" fmla="*/ 226047 h 440990"/>
                <a:gd name="connsiteX6" fmla="*/ 0 w 861732"/>
                <a:gd name="connsiteY6" fmla="*/ 333519 h 440990"/>
                <a:gd name="connsiteX7" fmla="*/ 149451 w 861732"/>
                <a:gd name="connsiteY7" fmla="*/ 440990 h 440990"/>
                <a:gd name="connsiteX8" fmla="*/ 297299 w 861732"/>
                <a:gd name="connsiteY8" fmla="*/ 349135 h 440990"/>
                <a:gd name="connsiteX9" fmla="*/ 407264 w 861732"/>
                <a:gd name="connsiteY9" fmla="*/ 370570 h 440990"/>
                <a:gd name="connsiteX10" fmla="*/ 548818 w 861732"/>
                <a:gd name="connsiteY10" fmla="*/ 333400 h 440990"/>
                <a:gd name="connsiteX11" fmla="*/ 700110 w 861732"/>
                <a:gd name="connsiteY11" fmla="*/ 415815 h 440990"/>
                <a:gd name="connsiteX12" fmla="*/ 861733 w 861732"/>
                <a:gd name="connsiteY12" fmla="*/ 288749 h 440990"/>
                <a:gd name="connsiteX13" fmla="*/ 700110 w 861732"/>
                <a:gd name="connsiteY13" fmla="*/ 161683 h 44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1732" h="440990">
                  <a:moveTo>
                    <a:pt x="700169" y="161624"/>
                  </a:moveTo>
                  <a:cubicBezTo>
                    <a:pt x="679684" y="161624"/>
                    <a:pt x="660090" y="164652"/>
                    <a:pt x="642039" y="170114"/>
                  </a:cubicBezTo>
                  <a:cubicBezTo>
                    <a:pt x="632242" y="74875"/>
                    <a:pt x="530886" y="0"/>
                    <a:pt x="407264" y="0"/>
                  </a:cubicBezTo>
                  <a:cubicBezTo>
                    <a:pt x="277170" y="0"/>
                    <a:pt x="171658" y="82950"/>
                    <a:pt x="171658" y="185256"/>
                  </a:cubicBezTo>
                  <a:cubicBezTo>
                    <a:pt x="171658" y="199981"/>
                    <a:pt x="173914" y="214291"/>
                    <a:pt x="178011" y="228006"/>
                  </a:cubicBezTo>
                  <a:cubicBezTo>
                    <a:pt x="168748" y="226700"/>
                    <a:pt x="159189" y="226047"/>
                    <a:pt x="149451" y="226047"/>
                  </a:cubicBezTo>
                  <a:cubicBezTo>
                    <a:pt x="66917" y="226047"/>
                    <a:pt x="0" y="274142"/>
                    <a:pt x="0" y="333519"/>
                  </a:cubicBezTo>
                  <a:cubicBezTo>
                    <a:pt x="0" y="392895"/>
                    <a:pt x="66917" y="440990"/>
                    <a:pt x="149451" y="440990"/>
                  </a:cubicBezTo>
                  <a:cubicBezTo>
                    <a:pt x="224622" y="440990"/>
                    <a:pt x="286789" y="401089"/>
                    <a:pt x="297299" y="349135"/>
                  </a:cubicBezTo>
                  <a:cubicBezTo>
                    <a:pt x="330134" y="362792"/>
                    <a:pt x="367541" y="370570"/>
                    <a:pt x="407264" y="370570"/>
                  </a:cubicBezTo>
                  <a:cubicBezTo>
                    <a:pt x="460406" y="370570"/>
                    <a:pt x="509392" y="356735"/>
                    <a:pt x="548818" y="333400"/>
                  </a:cubicBezTo>
                  <a:cubicBezTo>
                    <a:pt x="571797" y="381554"/>
                    <a:pt x="630877" y="415815"/>
                    <a:pt x="700110" y="415815"/>
                  </a:cubicBezTo>
                  <a:cubicBezTo>
                    <a:pt x="789353" y="415815"/>
                    <a:pt x="861733" y="358932"/>
                    <a:pt x="861733" y="288749"/>
                  </a:cubicBezTo>
                  <a:cubicBezTo>
                    <a:pt x="861733" y="218566"/>
                    <a:pt x="789353" y="161683"/>
                    <a:pt x="700110" y="161683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4" name="Freeform: Shape 8413">
              <a:extLst>
                <a:ext uri="{FF2B5EF4-FFF2-40B4-BE49-F238E27FC236}">
                  <a16:creationId xmlns:a16="http://schemas.microsoft.com/office/drawing/2014/main" id="{55EA1166-D8E9-7F17-AFD4-DC0DD556B465}"/>
                </a:ext>
              </a:extLst>
            </p:cNvPr>
            <p:cNvSpPr/>
            <p:nvPr/>
          </p:nvSpPr>
          <p:spPr>
            <a:xfrm>
              <a:off x="6988014" y="6147974"/>
              <a:ext cx="857932" cy="345986"/>
            </a:xfrm>
            <a:custGeom>
              <a:avLst/>
              <a:gdLst>
                <a:gd name="connsiteX0" fmla="*/ 709135 w 857932"/>
                <a:gd name="connsiteY0" fmla="*/ 177358 h 345986"/>
                <a:gd name="connsiteX1" fmla="*/ 680694 w 857932"/>
                <a:gd name="connsiteY1" fmla="*/ 178902 h 345986"/>
                <a:gd name="connsiteX2" fmla="*/ 687047 w 857932"/>
                <a:gd name="connsiteY2" fmla="*/ 145354 h 345986"/>
                <a:gd name="connsiteX3" fmla="*/ 452450 w 857932"/>
                <a:gd name="connsiteY3" fmla="*/ 0 h 345986"/>
                <a:gd name="connsiteX4" fmla="*/ 218744 w 857932"/>
                <a:gd name="connsiteY4" fmla="*/ 133479 h 345986"/>
                <a:gd name="connsiteX5" fmla="*/ 160911 w 857932"/>
                <a:gd name="connsiteY5" fmla="*/ 126828 h 345986"/>
                <a:gd name="connsiteX6" fmla="*/ 0 w 857932"/>
                <a:gd name="connsiteY6" fmla="*/ 226521 h 345986"/>
                <a:gd name="connsiteX7" fmla="*/ 160911 w 857932"/>
                <a:gd name="connsiteY7" fmla="*/ 326215 h 345986"/>
                <a:gd name="connsiteX8" fmla="*/ 311549 w 857932"/>
                <a:gd name="connsiteY8" fmla="*/ 261554 h 345986"/>
                <a:gd name="connsiteX9" fmla="*/ 452450 w 857932"/>
                <a:gd name="connsiteY9" fmla="*/ 290708 h 345986"/>
                <a:gd name="connsiteX10" fmla="*/ 561940 w 857932"/>
                <a:gd name="connsiteY10" fmla="*/ 273904 h 345986"/>
                <a:gd name="connsiteX11" fmla="*/ 709135 w 857932"/>
                <a:gd name="connsiteY11" fmla="*/ 345987 h 345986"/>
                <a:gd name="connsiteX12" fmla="*/ 857933 w 857932"/>
                <a:gd name="connsiteY12" fmla="*/ 261672 h 345986"/>
                <a:gd name="connsiteX13" fmla="*/ 709135 w 857932"/>
                <a:gd name="connsiteY13" fmla="*/ 177358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932" h="345986">
                  <a:moveTo>
                    <a:pt x="709135" y="177358"/>
                  </a:moveTo>
                  <a:cubicBezTo>
                    <a:pt x="699398" y="177358"/>
                    <a:pt x="689897" y="177892"/>
                    <a:pt x="680694" y="178902"/>
                  </a:cubicBezTo>
                  <a:cubicBezTo>
                    <a:pt x="684791" y="168154"/>
                    <a:pt x="687047" y="156932"/>
                    <a:pt x="687047" y="145354"/>
                  </a:cubicBezTo>
                  <a:cubicBezTo>
                    <a:pt x="687047" y="65077"/>
                    <a:pt x="582010" y="0"/>
                    <a:pt x="452450" y="0"/>
                  </a:cubicBezTo>
                  <a:cubicBezTo>
                    <a:pt x="322890" y="0"/>
                    <a:pt x="228481" y="58724"/>
                    <a:pt x="218744" y="133479"/>
                  </a:cubicBezTo>
                  <a:cubicBezTo>
                    <a:pt x="200812" y="129204"/>
                    <a:pt x="181277" y="126828"/>
                    <a:pt x="160911" y="126828"/>
                  </a:cubicBezTo>
                  <a:cubicBezTo>
                    <a:pt x="72024" y="126828"/>
                    <a:pt x="0" y="171480"/>
                    <a:pt x="0" y="226521"/>
                  </a:cubicBezTo>
                  <a:cubicBezTo>
                    <a:pt x="0" y="281563"/>
                    <a:pt x="72024" y="326215"/>
                    <a:pt x="160911" y="326215"/>
                  </a:cubicBezTo>
                  <a:cubicBezTo>
                    <a:pt x="229847" y="326215"/>
                    <a:pt x="288689" y="299317"/>
                    <a:pt x="311549" y="261554"/>
                  </a:cubicBezTo>
                  <a:cubicBezTo>
                    <a:pt x="350797" y="279842"/>
                    <a:pt x="399605" y="290708"/>
                    <a:pt x="452450" y="290708"/>
                  </a:cubicBezTo>
                  <a:cubicBezTo>
                    <a:pt x="491995" y="290708"/>
                    <a:pt x="529224" y="284592"/>
                    <a:pt x="561940" y="273904"/>
                  </a:cubicBezTo>
                  <a:cubicBezTo>
                    <a:pt x="572391" y="314696"/>
                    <a:pt x="634321" y="345987"/>
                    <a:pt x="709135" y="345987"/>
                  </a:cubicBezTo>
                  <a:cubicBezTo>
                    <a:pt x="791312" y="345987"/>
                    <a:pt x="857933" y="308224"/>
                    <a:pt x="857933" y="261672"/>
                  </a:cubicBezTo>
                  <a:cubicBezTo>
                    <a:pt x="857933" y="215121"/>
                    <a:pt x="791312" y="177358"/>
                    <a:pt x="709135" y="177358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5" name="Freeform: Shape 8414">
              <a:extLst>
                <a:ext uri="{FF2B5EF4-FFF2-40B4-BE49-F238E27FC236}">
                  <a16:creationId xmlns:a16="http://schemas.microsoft.com/office/drawing/2014/main" id="{E85FC691-F8C5-5C35-F93B-23A00467F409}"/>
                </a:ext>
              </a:extLst>
            </p:cNvPr>
            <p:cNvSpPr/>
            <p:nvPr/>
          </p:nvSpPr>
          <p:spPr>
            <a:xfrm>
              <a:off x="8724602" y="5953456"/>
              <a:ext cx="1421061" cy="622623"/>
            </a:xfrm>
            <a:custGeom>
              <a:avLst/>
              <a:gdLst>
                <a:gd name="connsiteX0" fmla="*/ 1110581 w 1421061"/>
                <a:gd name="connsiteY0" fmla="*/ 149867 h 622623"/>
                <a:gd name="connsiteX1" fmla="*/ 1043367 w 1421061"/>
                <a:gd name="connsiteY1" fmla="*/ 155389 h 622623"/>
                <a:gd name="connsiteX2" fmla="*/ 673807 w 1421061"/>
                <a:gd name="connsiteY2" fmla="*/ 0 h 622623"/>
                <a:gd name="connsiteX3" fmla="*/ 255023 w 1421061"/>
                <a:gd name="connsiteY3" fmla="*/ 293499 h 622623"/>
                <a:gd name="connsiteX4" fmla="*/ 256923 w 1421061"/>
                <a:gd name="connsiteY4" fmla="*/ 320990 h 622623"/>
                <a:gd name="connsiteX5" fmla="*/ 222069 w 1421061"/>
                <a:gd name="connsiteY5" fmla="*/ 319090 h 622623"/>
                <a:gd name="connsiteX6" fmla="*/ 0 w 1421061"/>
                <a:gd name="connsiteY6" fmla="*/ 470857 h 622623"/>
                <a:gd name="connsiteX7" fmla="*/ 222069 w 1421061"/>
                <a:gd name="connsiteY7" fmla="*/ 622624 h 622623"/>
                <a:gd name="connsiteX8" fmla="*/ 426443 w 1421061"/>
                <a:gd name="connsiteY8" fmla="*/ 530293 h 622623"/>
                <a:gd name="connsiteX9" fmla="*/ 673807 w 1421061"/>
                <a:gd name="connsiteY9" fmla="*/ 586998 h 622623"/>
                <a:gd name="connsiteX10" fmla="*/ 889819 w 1421061"/>
                <a:gd name="connsiteY10" fmla="*/ 544958 h 622623"/>
                <a:gd name="connsiteX11" fmla="*/ 1110581 w 1421061"/>
                <a:gd name="connsiteY11" fmla="*/ 613895 h 622623"/>
                <a:gd name="connsiteX12" fmla="*/ 1421061 w 1421061"/>
                <a:gd name="connsiteY12" fmla="*/ 381911 h 622623"/>
                <a:gd name="connsiteX13" fmla="*/ 1110581 w 1421061"/>
                <a:gd name="connsiteY13" fmla="*/ 149926 h 62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1061" h="622623">
                  <a:moveTo>
                    <a:pt x="1110581" y="149867"/>
                  </a:moveTo>
                  <a:cubicBezTo>
                    <a:pt x="1087483" y="149867"/>
                    <a:pt x="1065039" y="151826"/>
                    <a:pt x="1043367" y="155389"/>
                  </a:cubicBezTo>
                  <a:cubicBezTo>
                    <a:pt x="972887" y="62939"/>
                    <a:pt x="833826" y="0"/>
                    <a:pt x="673807" y="0"/>
                  </a:cubicBezTo>
                  <a:cubicBezTo>
                    <a:pt x="442534" y="0"/>
                    <a:pt x="255023" y="131401"/>
                    <a:pt x="255023" y="293499"/>
                  </a:cubicBezTo>
                  <a:cubicBezTo>
                    <a:pt x="255023" y="302762"/>
                    <a:pt x="255736" y="311905"/>
                    <a:pt x="256923" y="320990"/>
                  </a:cubicBezTo>
                  <a:cubicBezTo>
                    <a:pt x="245582" y="319743"/>
                    <a:pt x="233944" y="319090"/>
                    <a:pt x="222069" y="319090"/>
                  </a:cubicBezTo>
                  <a:cubicBezTo>
                    <a:pt x="99456" y="319090"/>
                    <a:pt x="0" y="387017"/>
                    <a:pt x="0" y="470857"/>
                  </a:cubicBezTo>
                  <a:cubicBezTo>
                    <a:pt x="0" y="554696"/>
                    <a:pt x="99396" y="622624"/>
                    <a:pt x="222069" y="622624"/>
                  </a:cubicBezTo>
                  <a:cubicBezTo>
                    <a:pt x="313865" y="622624"/>
                    <a:pt x="392598" y="584563"/>
                    <a:pt x="426443" y="530293"/>
                  </a:cubicBezTo>
                  <a:cubicBezTo>
                    <a:pt x="495795" y="565919"/>
                    <a:pt x="581297" y="586998"/>
                    <a:pt x="673807" y="586998"/>
                  </a:cubicBezTo>
                  <a:cubicBezTo>
                    <a:pt x="752836" y="586998"/>
                    <a:pt x="826701" y="571619"/>
                    <a:pt x="889819" y="544958"/>
                  </a:cubicBezTo>
                  <a:cubicBezTo>
                    <a:pt x="946108" y="587472"/>
                    <a:pt x="1024187" y="613895"/>
                    <a:pt x="1110581" y="613895"/>
                  </a:cubicBezTo>
                  <a:cubicBezTo>
                    <a:pt x="1282060" y="613895"/>
                    <a:pt x="1421061" y="510046"/>
                    <a:pt x="1421061" y="381911"/>
                  </a:cubicBezTo>
                  <a:cubicBezTo>
                    <a:pt x="1421061" y="253776"/>
                    <a:pt x="1282060" y="149926"/>
                    <a:pt x="1110581" y="149926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6" name="Freeform: Shape 8415">
              <a:extLst>
                <a:ext uri="{FF2B5EF4-FFF2-40B4-BE49-F238E27FC236}">
                  <a16:creationId xmlns:a16="http://schemas.microsoft.com/office/drawing/2014/main" id="{46F46F0F-57E1-5EDA-14F3-8BCFC2A3E828}"/>
                </a:ext>
              </a:extLst>
            </p:cNvPr>
            <p:cNvSpPr/>
            <p:nvPr/>
          </p:nvSpPr>
          <p:spPr>
            <a:xfrm>
              <a:off x="10726297" y="6210726"/>
              <a:ext cx="703704" cy="345986"/>
            </a:xfrm>
            <a:custGeom>
              <a:avLst/>
              <a:gdLst>
                <a:gd name="connsiteX0" fmla="*/ 709135 w 857932"/>
                <a:gd name="connsiteY0" fmla="*/ 177358 h 345986"/>
                <a:gd name="connsiteX1" fmla="*/ 680694 w 857932"/>
                <a:gd name="connsiteY1" fmla="*/ 178902 h 345986"/>
                <a:gd name="connsiteX2" fmla="*/ 687047 w 857932"/>
                <a:gd name="connsiteY2" fmla="*/ 145354 h 345986"/>
                <a:gd name="connsiteX3" fmla="*/ 452450 w 857932"/>
                <a:gd name="connsiteY3" fmla="*/ 0 h 345986"/>
                <a:gd name="connsiteX4" fmla="*/ 218744 w 857932"/>
                <a:gd name="connsiteY4" fmla="*/ 133479 h 345986"/>
                <a:gd name="connsiteX5" fmla="*/ 160911 w 857932"/>
                <a:gd name="connsiteY5" fmla="*/ 126828 h 345986"/>
                <a:gd name="connsiteX6" fmla="*/ 0 w 857932"/>
                <a:gd name="connsiteY6" fmla="*/ 226521 h 345986"/>
                <a:gd name="connsiteX7" fmla="*/ 160911 w 857932"/>
                <a:gd name="connsiteY7" fmla="*/ 326215 h 345986"/>
                <a:gd name="connsiteX8" fmla="*/ 311549 w 857932"/>
                <a:gd name="connsiteY8" fmla="*/ 261554 h 345986"/>
                <a:gd name="connsiteX9" fmla="*/ 452450 w 857932"/>
                <a:gd name="connsiteY9" fmla="*/ 290708 h 345986"/>
                <a:gd name="connsiteX10" fmla="*/ 561940 w 857932"/>
                <a:gd name="connsiteY10" fmla="*/ 273904 h 345986"/>
                <a:gd name="connsiteX11" fmla="*/ 709135 w 857932"/>
                <a:gd name="connsiteY11" fmla="*/ 345987 h 345986"/>
                <a:gd name="connsiteX12" fmla="*/ 857933 w 857932"/>
                <a:gd name="connsiteY12" fmla="*/ 261672 h 345986"/>
                <a:gd name="connsiteX13" fmla="*/ 709135 w 857932"/>
                <a:gd name="connsiteY13" fmla="*/ 177358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932" h="345986">
                  <a:moveTo>
                    <a:pt x="709135" y="177358"/>
                  </a:moveTo>
                  <a:cubicBezTo>
                    <a:pt x="699398" y="177358"/>
                    <a:pt x="689897" y="177892"/>
                    <a:pt x="680694" y="178902"/>
                  </a:cubicBezTo>
                  <a:cubicBezTo>
                    <a:pt x="684791" y="168154"/>
                    <a:pt x="687047" y="156932"/>
                    <a:pt x="687047" y="145354"/>
                  </a:cubicBezTo>
                  <a:cubicBezTo>
                    <a:pt x="687047" y="65077"/>
                    <a:pt x="582010" y="0"/>
                    <a:pt x="452450" y="0"/>
                  </a:cubicBezTo>
                  <a:cubicBezTo>
                    <a:pt x="322890" y="0"/>
                    <a:pt x="228481" y="58724"/>
                    <a:pt x="218744" y="133479"/>
                  </a:cubicBezTo>
                  <a:cubicBezTo>
                    <a:pt x="200812" y="129204"/>
                    <a:pt x="181277" y="126828"/>
                    <a:pt x="160911" y="126828"/>
                  </a:cubicBezTo>
                  <a:cubicBezTo>
                    <a:pt x="72024" y="126828"/>
                    <a:pt x="0" y="171480"/>
                    <a:pt x="0" y="226521"/>
                  </a:cubicBezTo>
                  <a:cubicBezTo>
                    <a:pt x="0" y="281563"/>
                    <a:pt x="72024" y="326215"/>
                    <a:pt x="160911" y="326215"/>
                  </a:cubicBezTo>
                  <a:cubicBezTo>
                    <a:pt x="229847" y="326215"/>
                    <a:pt x="288689" y="299317"/>
                    <a:pt x="311549" y="261554"/>
                  </a:cubicBezTo>
                  <a:cubicBezTo>
                    <a:pt x="350797" y="279842"/>
                    <a:pt x="399605" y="290708"/>
                    <a:pt x="452450" y="290708"/>
                  </a:cubicBezTo>
                  <a:cubicBezTo>
                    <a:pt x="491995" y="290708"/>
                    <a:pt x="529224" y="284592"/>
                    <a:pt x="561940" y="273904"/>
                  </a:cubicBezTo>
                  <a:cubicBezTo>
                    <a:pt x="572391" y="314696"/>
                    <a:pt x="634321" y="345987"/>
                    <a:pt x="709135" y="345987"/>
                  </a:cubicBezTo>
                  <a:cubicBezTo>
                    <a:pt x="791312" y="345987"/>
                    <a:pt x="857933" y="308224"/>
                    <a:pt x="857933" y="261672"/>
                  </a:cubicBezTo>
                  <a:cubicBezTo>
                    <a:pt x="857933" y="215121"/>
                    <a:pt x="791312" y="177358"/>
                    <a:pt x="709135" y="177358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7" name="Freeform: Shape 8416">
              <a:extLst>
                <a:ext uri="{FF2B5EF4-FFF2-40B4-BE49-F238E27FC236}">
                  <a16:creationId xmlns:a16="http://schemas.microsoft.com/office/drawing/2014/main" id="{17A47AB5-8C21-1A11-FA41-801E491964CC}"/>
                </a:ext>
              </a:extLst>
            </p:cNvPr>
            <p:cNvSpPr/>
            <p:nvPr/>
          </p:nvSpPr>
          <p:spPr>
            <a:xfrm>
              <a:off x="-582801" y="6078961"/>
              <a:ext cx="1165601" cy="622623"/>
            </a:xfrm>
            <a:custGeom>
              <a:avLst/>
              <a:gdLst>
                <a:gd name="connsiteX0" fmla="*/ 1110581 w 1421061"/>
                <a:gd name="connsiteY0" fmla="*/ 149867 h 622623"/>
                <a:gd name="connsiteX1" fmla="*/ 1043367 w 1421061"/>
                <a:gd name="connsiteY1" fmla="*/ 155389 h 622623"/>
                <a:gd name="connsiteX2" fmla="*/ 673807 w 1421061"/>
                <a:gd name="connsiteY2" fmla="*/ 0 h 622623"/>
                <a:gd name="connsiteX3" fmla="*/ 255023 w 1421061"/>
                <a:gd name="connsiteY3" fmla="*/ 293499 h 622623"/>
                <a:gd name="connsiteX4" fmla="*/ 256923 w 1421061"/>
                <a:gd name="connsiteY4" fmla="*/ 320990 h 622623"/>
                <a:gd name="connsiteX5" fmla="*/ 222069 w 1421061"/>
                <a:gd name="connsiteY5" fmla="*/ 319090 h 622623"/>
                <a:gd name="connsiteX6" fmla="*/ 0 w 1421061"/>
                <a:gd name="connsiteY6" fmla="*/ 470857 h 622623"/>
                <a:gd name="connsiteX7" fmla="*/ 222069 w 1421061"/>
                <a:gd name="connsiteY7" fmla="*/ 622624 h 622623"/>
                <a:gd name="connsiteX8" fmla="*/ 426443 w 1421061"/>
                <a:gd name="connsiteY8" fmla="*/ 530293 h 622623"/>
                <a:gd name="connsiteX9" fmla="*/ 673807 w 1421061"/>
                <a:gd name="connsiteY9" fmla="*/ 586998 h 622623"/>
                <a:gd name="connsiteX10" fmla="*/ 889819 w 1421061"/>
                <a:gd name="connsiteY10" fmla="*/ 544958 h 622623"/>
                <a:gd name="connsiteX11" fmla="*/ 1110581 w 1421061"/>
                <a:gd name="connsiteY11" fmla="*/ 613895 h 622623"/>
                <a:gd name="connsiteX12" fmla="*/ 1421061 w 1421061"/>
                <a:gd name="connsiteY12" fmla="*/ 381911 h 622623"/>
                <a:gd name="connsiteX13" fmla="*/ 1110581 w 1421061"/>
                <a:gd name="connsiteY13" fmla="*/ 149926 h 62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1061" h="622623">
                  <a:moveTo>
                    <a:pt x="1110581" y="149867"/>
                  </a:moveTo>
                  <a:cubicBezTo>
                    <a:pt x="1087483" y="149867"/>
                    <a:pt x="1065039" y="151826"/>
                    <a:pt x="1043367" y="155389"/>
                  </a:cubicBezTo>
                  <a:cubicBezTo>
                    <a:pt x="972887" y="62939"/>
                    <a:pt x="833826" y="0"/>
                    <a:pt x="673807" y="0"/>
                  </a:cubicBezTo>
                  <a:cubicBezTo>
                    <a:pt x="442534" y="0"/>
                    <a:pt x="255023" y="131401"/>
                    <a:pt x="255023" y="293499"/>
                  </a:cubicBezTo>
                  <a:cubicBezTo>
                    <a:pt x="255023" y="302762"/>
                    <a:pt x="255736" y="311905"/>
                    <a:pt x="256923" y="320990"/>
                  </a:cubicBezTo>
                  <a:cubicBezTo>
                    <a:pt x="245582" y="319743"/>
                    <a:pt x="233944" y="319090"/>
                    <a:pt x="222069" y="319090"/>
                  </a:cubicBezTo>
                  <a:cubicBezTo>
                    <a:pt x="99456" y="319090"/>
                    <a:pt x="0" y="387017"/>
                    <a:pt x="0" y="470857"/>
                  </a:cubicBezTo>
                  <a:cubicBezTo>
                    <a:pt x="0" y="554696"/>
                    <a:pt x="99396" y="622624"/>
                    <a:pt x="222069" y="622624"/>
                  </a:cubicBezTo>
                  <a:cubicBezTo>
                    <a:pt x="313865" y="622624"/>
                    <a:pt x="392598" y="584563"/>
                    <a:pt x="426443" y="530293"/>
                  </a:cubicBezTo>
                  <a:cubicBezTo>
                    <a:pt x="495795" y="565919"/>
                    <a:pt x="581297" y="586998"/>
                    <a:pt x="673807" y="586998"/>
                  </a:cubicBezTo>
                  <a:cubicBezTo>
                    <a:pt x="752836" y="586998"/>
                    <a:pt x="826701" y="571619"/>
                    <a:pt x="889819" y="544958"/>
                  </a:cubicBezTo>
                  <a:cubicBezTo>
                    <a:pt x="946108" y="587472"/>
                    <a:pt x="1024187" y="613895"/>
                    <a:pt x="1110581" y="613895"/>
                  </a:cubicBezTo>
                  <a:cubicBezTo>
                    <a:pt x="1282060" y="613895"/>
                    <a:pt x="1421061" y="510046"/>
                    <a:pt x="1421061" y="381911"/>
                  </a:cubicBezTo>
                  <a:cubicBezTo>
                    <a:pt x="1421061" y="253776"/>
                    <a:pt x="1282060" y="149926"/>
                    <a:pt x="1110581" y="149926"/>
                  </a:cubicBezTo>
                  <a:close/>
                </a:path>
              </a:pathLst>
            </a:custGeom>
            <a:solidFill>
              <a:schemeClr val="bg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073" name="Group 9072">
            <a:extLst>
              <a:ext uri="{FF2B5EF4-FFF2-40B4-BE49-F238E27FC236}">
                <a16:creationId xmlns:a16="http://schemas.microsoft.com/office/drawing/2014/main" id="{15401DBD-1DAF-94C1-4682-ABDD3A05EB12}"/>
              </a:ext>
            </a:extLst>
          </p:cNvPr>
          <p:cNvGrpSpPr>
            <a:grpSpLocks/>
          </p:cNvGrpSpPr>
          <p:nvPr/>
        </p:nvGrpSpPr>
        <p:grpSpPr>
          <a:xfrm>
            <a:off x="10646689" y="3634154"/>
            <a:ext cx="2677657" cy="2992117"/>
            <a:chOff x="6934152" y="2772201"/>
            <a:chExt cx="1764455" cy="1972331"/>
          </a:xfrm>
        </p:grpSpPr>
        <p:sp>
          <p:nvSpPr>
            <p:cNvPr id="9074" name="Freeform: Shape 9073">
              <a:extLst>
                <a:ext uri="{FF2B5EF4-FFF2-40B4-BE49-F238E27FC236}">
                  <a16:creationId xmlns:a16="http://schemas.microsoft.com/office/drawing/2014/main" id="{16F9A13C-D063-2CCE-1A2C-6F62940423A2}"/>
                </a:ext>
              </a:extLst>
            </p:cNvPr>
            <p:cNvSpPr/>
            <p:nvPr/>
          </p:nvSpPr>
          <p:spPr>
            <a:xfrm>
              <a:off x="8172491" y="2917930"/>
              <a:ext cx="160466" cy="309765"/>
            </a:xfrm>
            <a:custGeom>
              <a:avLst/>
              <a:gdLst>
                <a:gd name="connsiteX0" fmla="*/ 141070 w 160466"/>
                <a:gd name="connsiteY0" fmla="*/ 1488 h 309765"/>
                <a:gd name="connsiteX1" fmla="*/ 56576 w 160466"/>
                <a:gd name="connsiteY1" fmla="*/ 112619 h 309765"/>
                <a:gd name="connsiteX2" fmla="*/ 24160 w 160466"/>
                <a:gd name="connsiteY2" fmla="*/ 207290 h 309765"/>
                <a:gd name="connsiteX3" fmla="*/ 1419 w 160466"/>
                <a:gd name="connsiteY3" fmla="*/ 268289 h 309765"/>
                <a:gd name="connsiteX4" fmla="*/ 80197 w 160466"/>
                <a:gd name="connsiteY4" fmla="*/ 301773 h 309765"/>
                <a:gd name="connsiteX5" fmla="*/ 137866 w 160466"/>
                <a:gd name="connsiteY5" fmla="*/ 171671 h 309765"/>
                <a:gd name="connsiteX6" fmla="*/ 125491 w 160466"/>
                <a:gd name="connsiteY6" fmla="*/ 159420 h 309765"/>
                <a:gd name="connsiteX7" fmla="*/ 106142 w 160466"/>
                <a:gd name="connsiteY7" fmla="*/ 157222 h 309765"/>
                <a:gd name="connsiteX8" fmla="*/ 116382 w 160466"/>
                <a:gd name="connsiteY8" fmla="*/ 81145 h 309765"/>
                <a:gd name="connsiteX9" fmla="*/ 100425 w 160466"/>
                <a:gd name="connsiteY9" fmla="*/ 69209 h 309765"/>
                <a:gd name="connsiteX10" fmla="*/ 154074 w 160466"/>
                <a:gd name="connsiteY10" fmla="*/ 23727 h 309765"/>
                <a:gd name="connsiteX11" fmla="*/ 141133 w 160466"/>
                <a:gd name="connsiteY11" fmla="*/ 1614 h 30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466" h="309765">
                  <a:moveTo>
                    <a:pt x="141070" y="1488"/>
                  </a:moveTo>
                  <a:cubicBezTo>
                    <a:pt x="93829" y="26428"/>
                    <a:pt x="65560" y="59346"/>
                    <a:pt x="56576" y="112619"/>
                  </a:cubicBezTo>
                  <a:cubicBezTo>
                    <a:pt x="50357" y="149243"/>
                    <a:pt x="44954" y="175880"/>
                    <a:pt x="24160" y="207290"/>
                  </a:cubicBezTo>
                  <a:cubicBezTo>
                    <a:pt x="12727" y="224566"/>
                    <a:pt x="-5177" y="246051"/>
                    <a:pt x="1419" y="268289"/>
                  </a:cubicBezTo>
                  <a:cubicBezTo>
                    <a:pt x="12915" y="307364"/>
                    <a:pt x="47404" y="319551"/>
                    <a:pt x="80197" y="301773"/>
                  </a:cubicBezTo>
                  <a:cubicBezTo>
                    <a:pt x="128004" y="275891"/>
                    <a:pt x="141008" y="222179"/>
                    <a:pt x="137866" y="171671"/>
                  </a:cubicBezTo>
                  <a:cubicBezTo>
                    <a:pt x="137364" y="163567"/>
                    <a:pt x="131647" y="159420"/>
                    <a:pt x="125491" y="159420"/>
                  </a:cubicBezTo>
                  <a:cubicBezTo>
                    <a:pt x="120716" y="152824"/>
                    <a:pt x="111293" y="149809"/>
                    <a:pt x="106142" y="157222"/>
                  </a:cubicBezTo>
                  <a:cubicBezTo>
                    <a:pt x="109409" y="131025"/>
                    <a:pt x="114309" y="104640"/>
                    <a:pt x="116382" y="81145"/>
                  </a:cubicBezTo>
                  <a:cubicBezTo>
                    <a:pt x="117261" y="71659"/>
                    <a:pt x="108026" y="67388"/>
                    <a:pt x="100425" y="69209"/>
                  </a:cubicBezTo>
                  <a:cubicBezTo>
                    <a:pt x="112864" y="50489"/>
                    <a:pt x="130516" y="36103"/>
                    <a:pt x="154074" y="23727"/>
                  </a:cubicBezTo>
                  <a:cubicBezTo>
                    <a:pt x="168649" y="16000"/>
                    <a:pt x="155708" y="-6113"/>
                    <a:pt x="141133" y="1614"/>
                  </a:cubicBezTo>
                  <a:close/>
                </a:path>
              </a:pathLst>
            </a:custGeom>
            <a:solidFill>
              <a:schemeClr val="tx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5" name="Freeform: Shape 9074">
              <a:extLst>
                <a:ext uri="{FF2B5EF4-FFF2-40B4-BE49-F238E27FC236}">
                  <a16:creationId xmlns:a16="http://schemas.microsoft.com/office/drawing/2014/main" id="{F82A5D32-AF3D-C75D-CB9C-C3EA0716DD5B}"/>
                </a:ext>
              </a:extLst>
            </p:cNvPr>
            <p:cNvSpPr/>
            <p:nvPr/>
          </p:nvSpPr>
          <p:spPr>
            <a:xfrm>
              <a:off x="8500387" y="3325266"/>
              <a:ext cx="198220" cy="458337"/>
            </a:xfrm>
            <a:custGeom>
              <a:avLst/>
              <a:gdLst>
                <a:gd name="connsiteX0" fmla="*/ 197199 w 198220"/>
                <a:gd name="connsiteY0" fmla="*/ 325515 h 458337"/>
                <a:gd name="connsiteX1" fmla="*/ 187650 w 198220"/>
                <a:gd name="connsiteY1" fmla="*/ 220856 h 458337"/>
                <a:gd name="connsiteX2" fmla="*/ 136639 w 198220"/>
                <a:gd name="connsiteY2" fmla="*/ 41376 h 458337"/>
                <a:gd name="connsiteX3" fmla="*/ 12191 w 198220"/>
                <a:gd name="connsiteY3" fmla="*/ 5882 h 458337"/>
                <a:gd name="connsiteX4" fmla="*/ 21300 w 198220"/>
                <a:gd name="connsiteY4" fmla="*/ 36162 h 458337"/>
                <a:gd name="connsiteX5" fmla="*/ 25069 w 198220"/>
                <a:gd name="connsiteY5" fmla="*/ 35282 h 458337"/>
                <a:gd name="connsiteX6" fmla="*/ 44104 w 198220"/>
                <a:gd name="connsiteY6" fmla="*/ 74859 h 458337"/>
                <a:gd name="connsiteX7" fmla="*/ 89083 w 198220"/>
                <a:gd name="connsiteY7" fmla="*/ 337263 h 458337"/>
                <a:gd name="connsiteX8" fmla="*/ 79221 w 198220"/>
                <a:gd name="connsiteY8" fmla="*/ 355607 h 458337"/>
                <a:gd name="connsiteX9" fmla="*/ 64960 w 198220"/>
                <a:gd name="connsiteY9" fmla="*/ 411957 h 458337"/>
                <a:gd name="connsiteX10" fmla="*/ 64583 w 198220"/>
                <a:gd name="connsiteY10" fmla="*/ 426909 h 458337"/>
                <a:gd name="connsiteX11" fmla="*/ 59872 w 198220"/>
                <a:gd name="connsiteY11" fmla="*/ 436771 h 458337"/>
                <a:gd name="connsiteX12" fmla="*/ 59620 w 198220"/>
                <a:gd name="connsiteY12" fmla="*/ 439913 h 458337"/>
                <a:gd name="connsiteX13" fmla="*/ 68101 w 198220"/>
                <a:gd name="connsiteY13" fmla="*/ 453482 h 458337"/>
                <a:gd name="connsiteX14" fmla="*/ 185388 w 198220"/>
                <a:gd name="connsiteY14" fmla="*/ 403790 h 458337"/>
                <a:gd name="connsiteX15" fmla="*/ 197261 w 198220"/>
                <a:gd name="connsiteY15" fmla="*/ 325515 h 45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8220" h="458337">
                  <a:moveTo>
                    <a:pt x="197199" y="325515"/>
                  </a:moveTo>
                  <a:cubicBezTo>
                    <a:pt x="195942" y="290524"/>
                    <a:pt x="192675" y="255596"/>
                    <a:pt x="187650" y="220856"/>
                  </a:cubicBezTo>
                  <a:cubicBezTo>
                    <a:pt x="179106" y="162118"/>
                    <a:pt x="170185" y="93329"/>
                    <a:pt x="136639" y="41376"/>
                  </a:cubicBezTo>
                  <a:cubicBezTo>
                    <a:pt x="107616" y="-3541"/>
                    <a:pt x="63704" y="-5552"/>
                    <a:pt x="12191" y="5882"/>
                  </a:cubicBezTo>
                  <a:cubicBezTo>
                    <a:pt x="-9169" y="10593"/>
                    <a:pt x="-122" y="40873"/>
                    <a:pt x="21300" y="36162"/>
                  </a:cubicBezTo>
                  <a:cubicBezTo>
                    <a:pt x="22556" y="35910"/>
                    <a:pt x="23812" y="35596"/>
                    <a:pt x="25069" y="35282"/>
                  </a:cubicBezTo>
                  <a:cubicBezTo>
                    <a:pt x="17153" y="50610"/>
                    <a:pt x="27582" y="70399"/>
                    <a:pt x="44104" y="74859"/>
                  </a:cubicBezTo>
                  <a:cubicBezTo>
                    <a:pt x="70112" y="156338"/>
                    <a:pt x="93230" y="250005"/>
                    <a:pt x="89083" y="337263"/>
                  </a:cubicBezTo>
                  <a:cubicBezTo>
                    <a:pt x="83869" y="341598"/>
                    <a:pt x="80100" y="347691"/>
                    <a:pt x="79221" y="355607"/>
                  </a:cubicBezTo>
                  <a:cubicBezTo>
                    <a:pt x="77776" y="375835"/>
                    <a:pt x="72876" y="393174"/>
                    <a:pt x="64960" y="411957"/>
                  </a:cubicBezTo>
                  <a:cubicBezTo>
                    <a:pt x="62761" y="417108"/>
                    <a:pt x="62887" y="422260"/>
                    <a:pt x="64583" y="426909"/>
                  </a:cubicBezTo>
                  <a:cubicBezTo>
                    <a:pt x="62070" y="429359"/>
                    <a:pt x="60249" y="432625"/>
                    <a:pt x="59872" y="436771"/>
                  </a:cubicBezTo>
                  <a:cubicBezTo>
                    <a:pt x="59809" y="437839"/>
                    <a:pt x="59683" y="438845"/>
                    <a:pt x="59620" y="439913"/>
                  </a:cubicBezTo>
                  <a:cubicBezTo>
                    <a:pt x="59181" y="445127"/>
                    <a:pt x="63138" y="451032"/>
                    <a:pt x="68101" y="453482"/>
                  </a:cubicBezTo>
                  <a:cubicBezTo>
                    <a:pt x="106422" y="472203"/>
                    <a:pt x="165034" y="432751"/>
                    <a:pt x="185388" y="403790"/>
                  </a:cubicBezTo>
                  <a:cubicBezTo>
                    <a:pt x="201659" y="380609"/>
                    <a:pt x="198203" y="351775"/>
                    <a:pt x="197261" y="325515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6" name="Freeform: Shape 9075">
              <a:extLst>
                <a:ext uri="{FF2B5EF4-FFF2-40B4-BE49-F238E27FC236}">
                  <a16:creationId xmlns:a16="http://schemas.microsoft.com/office/drawing/2014/main" id="{835C3858-F676-8D34-A758-336ABCD69079}"/>
                </a:ext>
              </a:extLst>
            </p:cNvPr>
            <p:cNvSpPr/>
            <p:nvPr/>
          </p:nvSpPr>
          <p:spPr>
            <a:xfrm>
              <a:off x="7213186" y="2772201"/>
              <a:ext cx="323166" cy="499748"/>
            </a:xfrm>
            <a:custGeom>
              <a:avLst/>
              <a:gdLst>
                <a:gd name="connsiteX0" fmla="*/ 315991 w 323166"/>
                <a:gd name="connsiteY0" fmla="*/ 405412 h 499748"/>
                <a:gd name="connsiteX1" fmla="*/ 266677 w 323166"/>
                <a:gd name="connsiteY1" fmla="*/ 336812 h 499748"/>
                <a:gd name="connsiteX2" fmla="*/ 231309 w 323166"/>
                <a:gd name="connsiteY2" fmla="*/ 231398 h 499748"/>
                <a:gd name="connsiteX3" fmla="*/ 202348 w 323166"/>
                <a:gd name="connsiteY3" fmla="*/ 169833 h 499748"/>
                <a:gd name="connsiteX4" fmla="*/ 199521 w 323166"/>
                <a:gd name="connsiteY4" fmla="*/ 112101 h 499748"/>
                <a:gd name="connsiteX5" fmla="*/ 169241 w 323166"/>
                <a:gd name="connsiteY5" fmla="*/ 38349 h 499748"/>
                <a:gd name="connsiteX6" fmla="*/ 8357 w 323166"/>
                <a:gd name="connsiteY6" fmla="*/ 20068 h 499748"/>
                <a:gd name="connsiteX7" fmla="*/ 25632 w 323166"/>
                <a:gd name="connsiteY7" fmla="*/ 49594 h 499748"/>
                <a:gd name="connsiteX8" fmla="*/ 110252 w 323166"/>
                <a:gd name="connsiteY8" fmla="*/ 40799 h 499748"/>
                <a:gd name="connsiteX9" fmla="*/ 103028 w 323166"/>
                <a:gd name="connsiteY9" fmla="*/ 47395 h 499748"/>
                <a:gd name="connsiteX10" fmla="*/ 100641 w 323166"/>
                <a:gd name="connsiteY10" fmla="*/ 93192 h 499748"/>
                <a:gd name="connsiteX11" fmla="*/ 130167 w 323166"/>
                <a:gd name="connsiteY11" fmla="*/ 98343 h 499748"/>
                <a:gd name="connsiteX12" fmla="*/ 136323 w 323166"/>
                <a:gd name="connsiteY12" fmla="*/ 153751 h 499748"/>
                <a:gd name="connsiteX13" fmla="*/ 125518 w 323166"/>
                <a:gd name="connsiteY13" fmla="*/ 165687 h 499748"/>
                <a:gd name="connsiteX14" fmla="*/ 99007 w 323166"/>
                <a:gd name="connsiteY14" fmla="*/ 180136 h 499748"/>
                <a:gd name="connsiteX15" fmla="*/ 88265 w 323166"/>
                <a:gd name="connsiteY15" fmla="*/ 321295 h 499748"/>
                <a:gd name="connsiteX16" fmla="*/ 107865 w 323166"/>
                <a:gd name="connsiteY16" fmla="*/ 337754 h 499748"/>
                <a:gd name="connsiteX17" fmla="*/ 113645 w 323166"/>
                <a:gd name="connsiteY17" fmla="*/ 344727 h 499748"/>
                <a:gd name="connsiteX18" fmla="*/ 113770 w 323166"/>
                <a:gd name="connsiteY18" fmla="*/ 344790 h 499748"/>
                <a:gd name="connsiteX19" fmla="*/ 119424 w 323166"/>
                <a:gd name="connsiteY19" fmla="*/ 367845 h 499748"/>
                <a:gd name="connsiteX20" fmla="*/ 128973 w 323166"/>
                <a:gd name="connsiteY20" fmla="*/ 374002 h 499748"/>
                <a:gd name="connsiteX21" fmla="*/ 203353 w 323166"/>
                <a:gd name="connsiteY21" fmla="*/ 449136 h 499748"/>
                <a:gd name="connsiteX22" fmla="*/ 206934 w 323166"/>
                <a:gd name="connsiteY22" fmla="*/ 450957 h 499748"/>
                <a:gd name="connsiteX23" fmla="*/ 209698 w 323166"/>
                <a:gd name="connsiteY23" fmla="*/ 455355 h 499748"/>
                <a:gd name="connsiteX24" fmla="*/ 239287 w 323166"/>
                <a:gd name="connsiteY24" fmla="*/ 454161 h 499748"/>
                <a:gd name="connsiteX25" fmla="*/ 248145 w 323166"/>
                <a:gd name="connsiteY25" fmla="*/ 468736 h 499748"/>
                <a:gd name="connsiteX26" fmla="*/ 267996 w 323166"/>
                <a:gd name="connsiteY26" fmla="*/ 475709 h 499748"/>
                <a:gd name="connsiteX27" fmla="*/ 278990 w 323166"/>
                <a:gd name="connsiteY27" fmla="*/ 497759 h 499748"/>
                <a:gd name="connsiteX28" fmla="*/ 315991 w 323166"/>
                <a:gd name="connsiteY28" fmla="*/ 405412 h 49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23166" h="499748">
                  <a:moveTo>
                    <a:pt x="315991" y="405412"/>
                  </a:moveTo>
                  <a:cubicBezTo>
                    <a:pt x="305249" y="376326"/>
                    <a:pt x="283576" y="361249"/>
                    <a:pt x="266677" y="336812"/>
                  </a:cubicBezTo>
                  <a:cubicBezTo>
                    <a:pt x="245820" y="306657"/>
                    <a:pt x="251537" y="264128"/>
                    <a:pt x="231309" y="231398"/>
                  </a:cubicBezTo>
                  <a:cubicBezTo>
                    <a:pt x="218242" y="210227"/>
                    <a:pt x="205615" y="196532"/>
                    <a:pt x="202348" y="169833"/>
                  </a:cubicBezTo>
                  <a:cubicBezTo>
                    <a:pt x="200024" y="150798"/>
                    <a:pt x="202034" y="131261"/>
                    <a:pt x="199521" y="112101"/>
                  </a:cubicBezTo>
                  <a:cubicBezTo>
                    <a:pt x="196003" y="85402"/>
                    <a:pt x="187397" y="58766"/>
                    <a:pt x="169241" y="38349"/>
                  </a:cubicBezTo>
                  <a:cubicBezTo>
                    <a:pt x="127088" y="-9081"/>
                    <a:pt x="60624" y="-9270"/>
                    <a:pt x="8357" y="20068"/>
                  </a:cubicBezTo>
                  <a:cubicBezTo>
                    <a:pt x="-10804" y="30873"/>
                    <a:pt x="6409" y="60399"/>
                    <a:pt x="25632" y="49594"/>
                  </a:cubicBezTo>
                  <a:cubicBezTo>
                    <a:pt x="55912" y="32569"/>
                    <a:pt x="85752" y="30810"/>
                    <a:pt x="110252" y="40799"/>
                  </a:cubicBezTo>
                  <a:cubicBezTo>
                    <a:pt x="107237" y="42055"/>
                    <a:pt x="104661" y="44191"/>
                    <a:pt x="103028" y="47395"/>
                  </a:cubicBezTo>
                  <a:cubicBezTo>
                    <a:pt x="95050" y="62786"/>
                    <a:pt x="97437" y="76355"/>
                    <a:pt x="100641" y="93192"/>
                  </a:cubicBezTo>
                  <a:cubicBezTo>
                    <a:pt x="103719" y="108960"/>
                    <a:pt x="122126" y="108269"/>
                    <a:pt x="130167" y="98343"/>
                  </a:cubicBezTo>
                  <a:cubicBezTo>
                    <a:pt x="134438" y="115493"/>
                    <a:pt x="135883" y="137606"/>
                    <a:pt x="136323" y="153751"/>
                  </a:cubicBezTo>
                  <a:cubicBezTo>
                    <a:pt x="131423" y="155636"/>
                    <a:pt x="127214" y="159656"/>
                    <a:pt x="125518" y="165687"/>
                  </a:cubicBezTo>
                  <a:cubicBezTo>
                    <a:pt x="115843" y="160536"/>
                    <a:pt x="100264" y="165499"/>
                    <a:pt x="99007" y="180136"/>
                  </a:cubicBezTo>
                  <a:cubicBezTo>
                    <a:pt x="94924" y="226875"/>
                    <a:pt x="87888" y="274367"/>
                    <a:pt x="88265" y="321295"/>
                  </a:cubicBezTo>
                  <a:cubicBezTo>
                    <a:pt x="88328" y="332854"/>
                    <a:pt x="98505" y="339073"/>
                    <a:pt x="107865" y="337754"/>
                  </a:cubicBezTo>
                  <a:cubicBezTo>
                    <a:pt x="109499" y="340141"/>
                    <a:pt x="111320" y="342465"/>
                    <a:pt x="113645" y="344727"/>
                  </a:cubicBezTo>
                  <a:cubicBezTo>
                    <a:pt x="113645" y="344727"/>
                    <a:pt x="113708" y="344727"/>
                    <a:pt x="113770" y="344790"/>
                  </a:cubicBezTo>
                  <a:cubicBezTo>
                    <a:pt x="109436" y="351951"/>
                    <a:pt x="109938" y="361940"/>
                    <a:pt x="119424" y="367845"/>
                  </a:cubicBezTo>
                  <a:cubicBezTo>
                    <a:pt x="122628" y="369855"/>
                    <a:pt x="125769" y="371991"/>
                    <a:pt x="128973" y="374002"/>
                  </a:cubicBezTo>
                  <a:cubicBezTo>
                    <a:pt x="147568" y="404721"/>
                    <a:pt x="179921" y="433242"/>
                    <a:pt x="203353" y="449136"/>
                  </a:cubicBezTo>
                  <a:cubicBezTo>
                    <a:pt x="204547" y="449952"/>
                    <a:pt x="205740" y="450518"/>
                    <a:pt x="206934" y="450957"/>
                  </a:cubicBezTo>
                  <a:cubicBezTo>
                    <a:pt x="207876" y="452402"/>
                    <a:pt x="208756" y="453910"/>
                    <a:pt x="209698" y="455355"/>
                  </a:cubicBezTo>
                  <a:cubicBezTo>
                    <a:pt x="217990" y="468359"/>
                    <a:pt x="233759" y="464401"/>
                    <a:pt x="239287" y="454161"/>
                  </a:cubicBezTo>
                  <a:cubicBezTo>
                    <a:pt x="242365" y="459375"/>
                    <a:pt x="245318" y="464275"/>
                    <a:pt x="248145" y="468736"/>
                  </a:cubicBezTo>
                  <a:cubicBezTo>
                    <a:pt x="252605" y="475709"/>
                    <a:pt x="260897" y="477531"/>
                    <a:pt x="267996" y="475709"/>
                  </a:cubicBezTo>
                  <a:cubicBezTo>
                    <a:pt x="265232" y="484127"/>
                    <a:pt x="267996" y="494555"/>
                    <a:pt x="278990" y="497759"/>
                  </a:cubicBezTo>
                  <a:cubicBezTo>
                    <a:pt x="331885" y="513087"/>
                    <a:pt x="327173" y="435755"/>
                    <a:pt x="315991" y="40541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7" name="Freeform: Shape 9076">
              <a:extLst>
                <a:ext uri="{FF2B5EF4-FFF2-40B4-BE49-F238E27FC236}">
                  <a16:creationId xmlns:a16="http://schemas.microsoft.com/office/drawing/2014/main" id="{2EDD61A3-5780-88F5-A797-0ED88464E86F}"/>
                </a:ext>
              </a:extLst>
            </p:cNvPr>
            <p:cNvSpPr/>
            <p:nvPr/>
          </p:nvSpPr>
          <p:spPr>
            <a:xfrm>
              <a:off x="7327393" y="4551124"/>
              <a:ext cx="52462" cy="127542"/>
            </a:xfrm>
            <a:custGeom>
              <a:avLst/>
              <a:gdLst>
                <a:gd name="connsiteX0" fmla="*/ 51266 w 52462"/>
                <a:gd name="connsiteY0" fmla="*/ 24759 h 127542"/>
                <a:gd name="connsiteX1" fmla="*/ 4 w 52462"/>
                <a:gd name="connsiteY1" fmla="*/ 24759 h 127542"/>
                <a:gd name="connsiteX2" fmla="*/ 1197 w 52462"/>
                <a:gd name="connsiteY2" fmla="*/ 102783 h 127542"/>
                <a:gd name="connsiteX3" fmla="*/ 52459 w 52462"/>
                <a:gd name="connsiteY3" fmla="*/ 102783 h 127542"/>
                <a:gd name="connsiteX4" fmla="*/ 51266 w 52462"/>
                <a:gd name="connsiteY4" fmla="*/ 24759 h 12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2" h="127542">
                  <a:moveTo>
                    <a:pt x="51266" y="24759"/>
                  </a:moveTo>
                  <a:cubicBezTo>
                    <a:pt x="50763" y="-8222"/>
                    <a:pt x="-499" y="-8284"/>
                    <a:pt x="4" y="24759"/>
                  </a:cubicBezTo>
                  <a:cubicBezTo>
                    <a:pt x="381" y="50767"/>
                    <a:pt x="820" y="76775"/>
                    <a:pt x="1197" y="102783"/>
                  </a:cubicBezTo>
                  <a:cubicBezTo>
                    <a:pt x="1700" y="135764"/>
                    <a:pt x="52962" y="135827"/>
                    <a:pt x="52459" y="102783"/>
                  </a:cubicBezTo>
                  <a:cubicBezTo>
                    <a:pt x="52082" y="76775"/>
                    <a:pt x="51643" y="50767"/>
                    <a:pt x="51266" y="24759"/>
                  </a:cubicBezTo>
                  <a:close/>
                </a:path>
              </a:pathLst>
            </a:custGeom>
            <a:solidFill>
              <a:schemeClr val="accent6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8" name="Freeform: Shape 9077">
              <a:extLst>
                <a:ext uri="{FF2B5EF4-FFF2-40B4-BE49-F238E27FC236}">
                  <a16:creationId xmlns:a16="http://schemas.microsoft.com/office/drawing/2014/main" id="{70137AE0-B637-B027-133A-B019A4D5A279}"/>
                </a:ext>
              </a:extLst>
            </p:cNvPr>
            <p:cNvSpPr/>
            <p:nvPr/>
          </p:nvSpPr>
          <p:spPr>
            <a:xfrm>
              <a:off x="7138992" y="4548988"/>
              <a:ext cx="52462" cy="127542"/>
            </a:xfrm>
            <a:custGeom>
              <a:avLst/>
              <a:gdLst>
                <a:gd name="connsiteX0" fmla="*/ 51266 w 52462"/>
                <a:gd name="connsiteY0" fmla="*/ 24759 h 127542"/>
                <a:gd name="connsiteX1" fmla="*/ 4 w 52462"/>
                <a:gd name="connsiteY1" fmla="*/ 24759 h 127542"/>
                <a:gd name="connsiteX2" fmla="*/ 1197 w 52462"/>
                <a:gd name="connsiteY2" fmla="*/ 102783 h 127542"/>
                <a:gd name="connsiteX3" fmla="*/ 52459 w 52462"/>
                <a:gd name="connsiteY3" fmla="*/ 102783 h 127542"/>
                <a:gd name="connsiteX4" fmla="*/ 51266 w 52462"/>
                <a:gd name="connsiteY4" fmla="*/ 24759 h 12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2" h="127542">
                  <a:moveTo>
                    <a:pt x="51266" y="24759"/>
                  </a:moveTo>
                  <a:cubicBezTo>
                    <a:pt x="50763" y="-8222"/>
                    <a:pt x="-499" y="-8284"/>
                    <a:pt x="4" y="24759"/>
                  </a:cubicBezTo>
                  <a:cubicBezTo>
                    <a:pt x="381" y="50767"/>
                    <a:pt x="820" y="76775"/>
                    <a:pt x="1197" y="102783"/>
                  </a:cubicBezTo>
                  <a:cubicBezTo>
                    <a:pt x="1700" y="135764"/>
                    <a:pt x="52962" y="135827"/>
                    <a:pt x="52459" y="102783"/>
                  </a:cubicBezTo>
                  <a:cubicBezTo>
                    <a:pt x="52082" y="76775"/>
                    <a:pt x="51643" y="50767"/>
                    <a:pt x="51266" y="24759"/>
                  </a:cubicBezTo>
                  <a:close/>
                </a:path>
              </a:pathLst>
            </a:custGeom>
            <a:solidFill>
              <a:schemeClr val="accent6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9" name="Freeform: Shape 9078">
              <a:extLst>
                <a:ext uri="{FF2B5EF4-FFF2-40B4-BE49-F238E27FC236}">
                  <a16:creationId xmlns:a16="http://schemas.microsoft.com/office/drawing/2014/main" id="{59BDFCD8-92FB-83A4-87A5-DBB1429E7A45}"/>
                </a:ext>
              </a:extLst>
            </p:cNvPr>
            <p:cNvSpPr/>
            <p:nvPr/>
          </p:nvSpPr>
          <p:spPr>
            <a:xfrm>
              <a:off x="7201532" y="2802174"/>
              <a:ext cx="177894" cy="221819"/>
            </a:xfrm>
            <a:custGeom>
              <a:avLst/>
              <a:gdLst>
                <a:gd name="connsiteX0" fmla="*/ 174488 w 177894"/>
                <a:gd name="connsiteY0" fmla="*/ 164925 h 221819"/>
                <a:gd name="connsiteX1" fmla="*/ 56510 w 177894"/>
                <a:gd name="connsiteY1" fmla="*/ 210534 h 221819"/>
                <a:gd name="connsiteX2" fmla="*/ 6693 w 177894"/>
                <a:gd name="connsiteY2" fmla="*/ 79300 h 221819"/>
                <a:gd name="connsiteX3" fmla="*/ 132021 w 177894"/>
                <a:gd name="connsiteY3" fmla="*/ 3664 h 221819"/>
                <a:gd name="connsiteX4" fmla="*/ 174425 w 177894"/>
                <a:gd name="connsiteY4" fmla="*/ 164988 h 22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94" h="221819">
                  <a:moveTo>
                    <a:pt x="174488" y="164925"/>
                  </a:moveTo>
                  <a:cubicBezTo>
                    <a:pt x="160353" y="211853"/>
                    <a:pt x="109154" y="238238"/>
                    <a:pt x="56510" y="210534"/>
                  </a:cubicBezTo>
                  <a:cubicBezTo>
                    <a:pt x="10965" y="186599"/>
                    <a:pt x="-12405" y="129494"/>
                    <a:pt x="6693" y="79300"/>
                  </a:cubicBezTo>
                  <a:cubicBezTo>
                    <a:pt x="20325" y="43430"/>
                    <a:pt x="73911" y="-15245"/>
                    <a:pt x="132021" y="3664"/>
                  </a:cubicBezTo>
                  <a:cubicBezTo>
                    <a:pt x="188937" y="22196"/>
                    <a:pt x="178508" y="151482"/>
                    <a:pt x="174425" y="164988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0" name="Freeform: Shape 9079">
              <a:extLst>
                <a:ext uri="{FF2B5EF4-FFF2-40B4-BE49-F238E27FC236}">
                  <a16:creationId xmlns:a16="http://schemas.microsoft.com/office/drawing/2014/main" id="{81550DC7-D992-10A5-FA28-66FA78227BA7}"/>
                </a:ext>
              </a:extLst>
            </p:cNvPr>
            <p:cNvSpPr/>
            <p:nvPr/>
          </p:nvSpPr>
          <p:spPr>
            <a:xfrm>
              <a:off x="8261405" y="2920403"/>
              <a:ext cx="177894" cy="221819"/>
            </a:xfrm>
            <a:custGeom>
              <a:avLst/>
              <a:gdLst>
                <a:gd name="connsiteX0" fmla="*/ 3407 w 177894"/>
                <a:gd name="connsiteY0" fmla="*/ 164925 h 221819"/>
                <a:gd name="connsiteX1" fmla="*/ 121385 w 177894"/>
                <a:gd name="connsiteY1" fmla="*/ 210534 h 221819"/>
                <a:gd name="connsiteX2" fmla="*/ 171202 w 177894"/>
                <a:gd name="connsiteY2" fmla="*/ 79300 h 221819"/>
                <a:gd name="connsiteX3" fmla="*/ 45874 w 177894"/>
                <a:gd name="connsiteY3" fmla="*/ 3664 h 221819"/>
                <a:gd name="connsiteX4" fmla="*/ 3470 w 177894"/>
                <a:gd name="connsiteY4" fmla="*/ 164988 h 22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94" h="221819">
                  <a:moveTo>
                    <a:pt x="3407" y="164925"/>
                  </a:moveTo>
                  <a:cubicBezTo>
                    <a:pt x="17542" y="211853"/>
                    <a:pt x="68741" y="238238"/>
                    <a:pt x="121385" y="210534"/>
                  </a:cubicBezTo>
                  <a:cubicBezTo>
                    <a:pt x="166930" y="186599"/>
                    <a:pt x="190300" y="129494"/>
                    <a:pt x="171202" y="79300"/>
                  </a:cubicBezTo>
                  <a:cubicBezTo>
                    <a:pt x="157570" y="43430"/>
                    <a:pt x="103983" y="-15245"/>
                    <a:pt x="45874" y="3664"/>
                  </a:cubicBezTo>
                  <a:cubicBezTo>
                    <a:pt x="-11042" y="22196"/>
                    <a:pt x="-614" y="151482"/>
                    <a:pt x="3470" y="164988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1" name="Freeform: Shape 9080">
              <a:extLst>
                <a:ext uri="{FF2B5EF4-FFF2-40B4-BE49-F238E27FC236}">
                  <a16:creationId xmlns:a16="http://schemas.microsoft.com/office/drawing/2014/main" id="{E1150DED-3F3D-BC74-144F-DCCC79DB2A75}"/>
                </a:ext>
              </a:extLst>
            </p:cNvPr>
            <p:cNvSpPr/>
            <p:nvPr/>
          </p:nvSpPr>
          <p:spPr>
            <a:xfrm>
              <a:off x="7896450" y="3299886"/>
              <a:ext cx="111423" cy="114499"/>
            </a:xfrm>
            <a:custGeom>
              <a:avLst/>
              <a:gdLst>
                <a:gd name="connsiteX0" fmla="*/ 80956 w 111423"/>
                <a:gd name="connsiteY0" fmla="*/ 114499 h 114499"/>
                <a:gd name="connsiteX1" fmla="*/ 58403 w 111423"/>
                <a:gd name="connsiteY1" fmla="*/ 95527 h 114499"/>
                <a:gd name="connsiteX2" fmla="*/ 733 w 111423"/>
                <a:gd name="connsiteY2" fmla="*/ 53688 h 114499"/>
                <a:gd name="connsiteX3" fmla="*/ 2052 w 111423"/>
                <a:gd name="connsiteY3" fmla="*/ 47595 h 114499"/>
                <a:gd name="connsiteX4" fmla="*/ 37106 w 111423"/>
                <a:gd name="connsiteY4" fmla="*/ 58965 h 114499"/>
                <a:gd name="connsiteX5" fmla="*/ 18637 w 111423"/>
                <a:gd name="connsiteY5" fmla="*/ 24163 h 114499"/>
                <a:gd name="connsiteX6" fmla="*/ 9716 w 111423"/>
                <a:gd name="connsiteY6" fmla="*/ 11096 h 114499"/>
                <a:gd name="connsiteX7" fmla="*/ 35787 w 111423"/>
                <a:gd name="connsiteY7" fmla="*/ 1547 h 114499"/>
                <a:gd name="connsiteX8" fmla="*/ 77438 w 111423"/>
                <a:gd name="connsiteY8" fmla="*/ 27932 h 114499"/>
                <a:gd name="connsiteX9" fmla="*/ 94588 w 111423"/>
                <a:gd name="connsiteY9" fmla="*/ 64117 h 114499"/>
                <a:gd name="connsiteX10" fmla="*/ 111424 w 111423"/>
                <a:gd name="connsiteY10" fmla="*/ 84408 h 114499"/>
                <a:gd name="connsiteX11" fmla="*/ 80956 w 111423"/>
                <a:gd name="connsiteY11" fmla="*/ 114374 h 11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23" h="114499">
                  <a:moveTo>
                    <a:pt x="80956" y="114499"/>
                  </a:moveTo>
                  <a:cubicBezTo>
                    <a:pt x="79197" y="112740"/>
                    <a:pt x="60162" y="97349"/>
                    <a:pt x="58403" y="95527"/>
                  </a:cubicBezTo>
                  <a:cubicBezTo>
                    <a:pt x="41253" y="90941"/>
                    <a:pt x="16061" y="72849"/>
                    <a:pt x="733" y="53688"/>
                  </a:cubicBezTo>
                  <a:cubicBezTo>
                    <a:pt x="-775" y="51804"/>
                    <a:pt x="231" y="48851"/>
                    <a:pt x="2052" y="47595"/>
                  </a:cubicBezTo>
                  <a:cubicBezTo>
                    <a:pt x="13863" y="39491"/>
                    <a:pt x="25799" y="52935"/>
                    <a:pt x="37106" y="58965"/>
                  </a:cubicBezTo>
                  <a:cubicBezTo>
                    <a:pt x="34405" y="39491"/>
                    <a:pt x="32521" y="37229"/>
                    <a:pt x="18637" y="24163"/>
                  </a:cubicBezTo>
                  <a:cubicBezTo>
                    <a:pt x="15119" y="20833"/>
                    <a:pt x="9528" y="16750"/>
                    <a:pt x="9716" y="11096"/>
                  </a:cubicBezTo>
                  <a:cubicBezTo>
                    <a:pt x="10156" y="-2662"/>
                    <a:pt x="26992" y="-589"/>
                    <a:pt x="35787" y="1547"/>
                  </a:cubicBezTo>
                  <a:cubicBezTo>
                    <a:pt x="57586" y="6824"/>
                    <a:pt x="63240" y="10719"/>
                    <a:pt x="77438" y="27932"/>
                  </a:cubicBezTo>
                  <a:cubicBezTo>
                    <a:pt x="85353" y="37543"/>
                    <a:pt x="88997" y="53123"/>
                    <a:pt x="94588" y="64117"/>
                  </a:cubicBezTo>
                  <a:cubicBezTo>
                    <a:pt x="98985" y="72723"/>
                    <a:pt x="106524" y="77121"/>
                    <a:pt x="111424" y="84408"/>
                  </a:cubicBezTo>
                  <a:cubicBezTo>
                    <a:pt x="95027" y="86732"/>
                    <a:pt x="96095" y="107652"/>
                    <a:pt x="80956" y="114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2" name="Freeform: Shape 9081">
              <a:extLst>
                <a:ext uri="{FF2B5EF4-FFF2-40B4-BE49-F238E27FC236}">
                  <a16:creationId xmlns:a16="http://schemas.microsoft.com/office/drawing/2014/main" id="{2DACDD84-0E94-32E5-827B-EDCC8C94EFD3}"/>
                </a:ext>
              </a:extLst>
            </p:cNvPr>
            <p:cNvSpPr/>
            <p:nvPr/>
          </p:nvSpPr>
          <p:spPr>
            <a:xfrm>
              <a:off x="7769157" y="3402897"/>
              <a:ext cx="130445" cy="82916"/>
            </a:xfrm>
            <a:custGeom>
              <a:avLst/>
              <a:gdLst>
                <a:gd name="connsiteX0" fmla="*/ 123 w 130445"/>
                <a:gd name="connsiteY0" fmla="*/ 41894 h 82916"/>
                <a:gd name="connsiteX1" fmla="*/ 27450 w 130445"/>
                <a:gd name="connsiteY1" fmla="*/ 31026 h 82916"/>
                <a:gd name="connsiteX2" fmla="*/ 91590 w 130445"/>
                <a:gd name="connsiteY2" fmla="*/ 55 h 82916"/>
                <a:gd name="connsiteX3" fmla="*/ 96302 w 130445"/>
                <a:gd name="connsiteY3" fmla="*/ 4076 h 82916"/>
                <a:gd name="connsiteX4" fmla="*/ 69666 w 130445"/>
                <a:gd name="connsiteY4" fmla="*/ 29581 h 82916"/>
                <a:gd name="connsiteX5" fmla="*/ 109055 w 130445"/>
                <a:gd name="connsiteY5" fmla="*/ 29832 h 82916"/>
                <a:gd name="connsiteX6" fmla="*/ 124823 w 130445"/>
                <a:gd name="connsiteY6" fmla="*/ 28136 h 82916"/>
                <a:gd name="connsiteX7" fmla="*/ 120865 w 130445"/>
                <a:gd name="connsiteY7" fmla="*/ 55589 h 82916"/>
                <a:gd name="connsiteX8" fmla="*/ 77833 w 130445"/>
                <a:gd name="connsiteY8" fmla="*/ 79775 h 82916"/>
                <a:gd name="connsiteX9" fmla="*/ 37878 w 130445"/>
                <a:gd name="connsiteY9" fmla="*/ 77765 h 82916"/>
                <a:gd name="connsiteX10" fmla="*/ 11996 w 130445"/>
                <a:gd name="connsiteY10" fmla="*/ 82916 h 82916"/>
                <a:gd name="connsiteX11" fmla="*/ 60 w 130445"/>
                <a:gd name="connsiteY11" fmla="*/ 41894 h 8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445" h="82916">
                  <a:moveTo>
                    <a:pt x="123" y="41894"/>
                  </a:moveTo>
                  <a:cubicBezTo>
                    <a:pt x="2510" y="41203"/>
                    <a:pt x="25063" y="31717"/>
                    <a:pt x="27450" y="31026"/>
                  </a:cubicBezTo>
                  <a:cubicBezTo>
                    <a:pt x="39637" y="18085"/>
                    <a:pt x="67467" y="4516"/>
                    <a:pt x="91590" y="55"/>
                  </a:cubicBezTo>
                  <a:cubicBezTo>
                    <a:pt x="93978" y="-384"/>
                    <a:pt x="96114" y="1877"/>
                    <a:pt x="96302" y="4076"/>
                  </a:cubicBezTo>
                  <a:cubicBezTo>
                    <a:pt x="97810" y="18273"/>
                    <a:pt x="80345" y="22482"/>
                    <a:pt x="69666" y="29581"/>
                  </a:cubicBezTo>
                  <a:cubicBezTo>
                    <a:pt x="88072" y="36429"/>
                    <a:pt x="90962" y="35863"/>
                    <a:pt x="109055" y="29832"/>
                  </a:cubicBezTo>
                  <a:cubicBezTo>
                    <a:pt x="113641" y="28325"/>
                    <a:pt x="119860" y="25309"/>
                    <a:pt x="124823" y="28136"/>
                  </a:cubicBezTo>
                  <a:cubicBezTo>
                    <a:pt x="136759" y="35047"/>
                    <a:pt x="126896" y="48867"/>
                    <a:pt x="120865" y="55589"/>
                  </a:cubicBezTo>
                  <a:cubicBezTo>
                    <a:pt x="105851" y="72299"/>
                    <a:pt x="99820" y="75378"/>
                    <a:pt x="77833" y="79775"/>
                  </a:cubicBezTo>
                  <a:cubicBezTo>
                    <a:pt x="65645" y="82225"/>
                    <a:pt x="50191" y="78016"/>
                    <a:pt x="37878" y="77765"/>
                  </a:cubicBezTo>
                  <a:cubicBezTo>
                    <a:pt x="28267" y="77576"/>
                    <a:pt x="20791" y="82162"/>
                    <a:pt x="11996" y="82916"/>
                  </a:cubicBezTo>
                  <a:cubicBezTo>
                    <a:pt x="17713" y="67399"/>
                    <a:pt x="-1196" y="58416"/>
                    <a:pt x="60" y="4189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3" name="Freeform: Shape 9082">
              <a:extLst>
                <a:ext uri="{FF2B5EF4-FFF2-40B4-BE49-F238E27FC236}">
                  <a16:creationId xmlns:a16="http://schemas.microsoft.com/office/drawing/2014/main" id="{A9AA72E1-A696-B340-5D7C-27C29F826969}"/>
                </a:ext>
              </a:extLst>
            </p:cNvPr>
            <p:cNvSpPr/>
            <p:nvPr/>
          </p:nvSpPr>
          <p:spPr>
            <a:xfrm>
              <a:off x="7281818" y="4075735"/>
              <a:ext cx="152437" cy="530070"/>
            </a:xfrm>
            <a:custGeom>
              <a:avLst/>
              <a:gdLst>
                <a:gd name="connsiteX0" fmla="*/ 107960 w 152437"/>
                <a:gd name="connsiteY0" fmla="*/ 18311 h 530070"/>
                <a:gd name="connsiteX1" fmla="*/ 104505 w 152437"/>
                <a:gd name="connsiteY1" fmla="*/ 17997 h 530070"/>
                <a:gd name="connsiteX2" fmla="*/ 104505 w 152437"/>
                <a:gd name="connsiteY2" fmla="*/ 17118 h 530070"/>
                <a:gd name="connsiteX3" fmla="*/ 91627 w 152437"/>
                <a:gd name="connsiteY3" fmla="*/ 11087 h 530070"/>
                <a:gd name="connsiteX4" fmla="*/ 84905 w 152437"/>
                <a:gd name="connsiteY4" fmla="*/ 7632 h 530070"/>
                <a:gd name="connsiteX5" fmla="*/ 73283 w 152437"/>
                <a:gd name="connsiteY5" fmla="*/ 10144 h 530070"/>
                <a:gd name="connsiteX6" fmla="*/ 71838 w 152437"/>
                <a:gd name="connsiteY6" fmla="*/ 13851 h 530070"/>
                <a:gd name="connsiteX7" fmla="*/ 33 w 152437"/>
                <a:gd name="connsiteY7" fmla="*/ 11275 h 530070"/>
                <a:gd name="connsiteX8" fmla="*/ 12849 w 152437"/>
                <a:gd name="connsiteY8" fmla="*/ 506996 h 530070"/>
                <a:gd name="connsiteX9" fmla="*/ 94014 w 152437"/>
                <a:gd name="connsiteY9" fmla="*/ 529360 h 530070"/>
                <a:gd name="connsiteX10" fmla="*/ 128251 w 152437"/>
                <a:gd name="connsiteY10" fmla="*/ 495563 h 530070"/>
                <a:gd name="connsiteX11" fmla="*/ 152437 w 152437"/>
                <a:gd name="connsiteY11" fmla="*/ 1287 h 530070"/>
                <a:gd name="connsiteX12" fmla="*/ 107960 w 152437"/>
                <a:gd name="connsiteY12" fmla="*/ 18374 h 5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37" h="530070">
                  <a:moveTo>
                    <a:pt x="107960" y="18311"/>
                  </a:moveTo>
                  <a:cubicBezTo>
                    <a:pt x="106892" y="17934"/>
                    <a:pt x="105698" y="17871"/>
                    <a:pt x="104505" y="17997"/>
                  </a:cubicBezTo>
                  <a:cubicBezTo>
                    <a:pt x="104505" y="17683"/>
                    <a:pt x="104505" y="17369"/>
                    <a:pt x="104505" y="17118"/>
                  </a:cubicBezTo>
                  <a:cubicBezTo>
                    <a:pt x="104945" y="8888"/>
                    <a:pt x="96150" y="6312"/>
                    <a:pt x="91627" y="11087"/>
                  </a:cubicBezTo>
                  <a:cubicBezTo>
                    <a:pt x="90182" y="8825"/>
                    <a:pt x="87543" y="7632"/>
                    <a:pt x="84905" y="7632"/>
                  </a:cubicBezTo>
                  <a:cubicBezTo>
                    <a:pt x="81512" y="4805"/>
                    <a:pt x="76047" y="5056"/>
                    <a:pt x="73283" y="10144"/>
                  </a:cubicBezTo>
                  <a:cubicBezTo>
                    <a:pt x="72655" y="11275"/>
                    <a:pt x="72340" y="12657"/>
                    <a:pt x="71838" y="13851"/>
                  </a:cubicBezTo>
                  <a:cubicBezTo>
                    <a:pt x="67189" y="12594"/>
                    <a:pt x="159" y="4993"/>
                    <a:pt x="33" y="11275"/>
                  </a:cubicBezTo>
                  <a:cubicBezTo>
                    <a:pt x="-595" y="52046"/>
                    <a:pt x="7760" y="471125"/>
                    <a:pt x="12849" y="506996"/>
                  </a:cubicBezTo>
                  <a:cubicBezTo>
                    <a:pt x="15864" y="528167"/>
                    <a:pt x="71461" y="531936"/>
                    <a:pt x="94014" y="529360"/>
                  </a:cubicBezTo>
                  <a:cubicBezTo>
                    <a:pt x="112986" y="527225"/>
                    <a:pt x="127497" y="512901"/>
                    <a:pt x="128251" y="495563"/>
                  </a:cubicBezTo>
                  <a:cubicBezTo>
                    <a:pt x="129696" y="461074"/>
                    <a:pt x="152186" y="40675"/>
                    <a:pt x="152437" y="1287"/>
                  </a:cubicBezTo>
                  <a:cubicBezTo>
                    <a:pt x="152437" y="-5184"/>
                    <a:pt x="111855" y="14668"/>
                    <a:pt x="107960" y="18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4" name="Freeform: Shape 9083">
              <a:extLst>
                <a:ext uri="{FF2B5EF4-FFF2-40B4-BE49-F238E27FC236}">
                  <a16:creationId xmlns:a16="http://schemas.microsoft.com/office/drawing/2014/main" id="{65766856-4121-3BA6-A895-70FA0FC2BBA2}"/>
                </a:ext>
              </a:extLst>
            </p:cNvPr>
            <p:cNvSpPr/>
            <p:nvPr/>
          </p:nvSpPr>
          <p:spPr>
            <a:xfrm>
              <a:off x="7091030" y="4078562"/>
              <a:ext cx="152437" cy="530070"/>
            </a:xfrm>
            <a:custGeom>
              <a:avLst/>
              <a:gdLst>
                <a:gd name="connsiteX0" fmla="*/ 107897 w 152437"/>
                <a:gd name="connsiteY0" fmla="*/ 18311 h 530070"/>
                <a:gd name="connsiteX1" fmla="*/ 104442 w 152437"/>
                <a:gd name="connsiteY1" fmla="*/ 17997 h 530070"/>
                <a:gd name="connsiteX2" fmla="*/ 104442 w 152437"/>
                <a:gd name="connsiteY2" fmla="*/ 17118 h 530070"/>
                <a:gd name="connsiteX3" fmla="*/ 91564 w 152437"/>
                <a:gd name="connsiteY3" fmla="*/ 11087 h 530070"/>
                <a:gd name="connsiteX4" fmla="*/ 84842 w 152437"/>
                <a:gd name="connsiteY4" fmla="*/ 7632 h 530070"/>
                <a:gd name="connsiteX5" fmla="*/ 73220 w 152437"/>
                <a:gd name="connsiteY5" fmla="*/ 10144 h 530070"/>
                <a:gd name="connsiteX6" fmla="*/ 71775 w 152437"/>
                <a:gd name="connsiteY6" fmla="*/ 13851 h 530070"/>
                <a:gd name="connsiteX7" fmla="*/ 33 w 152437"/>
                <a:gd name="connsiteY7" fmla="*/ 11275 h 530070"/>
                <a:gd name="connsiteX8" fmla="*/ 12849 w 152437"/>
                <a:gd name="connsiteY8" fmla="*/ 506996 h 530070"/>
                <a:gd name="connsiteX9" fmla="*/ 94014 w 152437"/>
                <a:gd name="connsiteY9" fmla="*/ 529360 h 530070"/>
                <a:gd name="connsiteX10" fmla="*/ 128251 w 152437"/>
                <a:gd name="connsiteY10" fmla="*/ 495563 h 530070"/>
                <a:gd name="connsiteX11" fmla="*/ 152437 w 152437"/>
                <a:gd name="connsiteY11" fmla="*/ 1287 h 530070"/>
                <a:gd name="connsiteX12" fmla="*/ 107960 w 152437"/>
                <a:gd name="connsiteY12" fmla="*/ 18374 h 5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37" h="530070">
                  <a:moveTo>
                    <a:pt x="107897" y="18311"/>
                  </a:moveTo>
                  <a:cubicBezTo>
                    <a:pt x="106829" y="17934"/>
                    <a:pt x="105636" y="17871"/>
                    <a:pt x="104442" y="17997"/>
                  </a:cubicBezTo>
                  <a:cubicBezTo>
                    <a:pt x="104442" y="17683"/>
                    <a:pt x="104442" y="17369"/>
                    <a:pt x="104442" y="17118"/>
                  </a:cubicBezTo>
                  <a:cubicBezTo>
                    <a:pt x="104882" y="8888"/>
                    <a:pt x="96087" y="6312"/>
                    <a:pt x="91564" y="11087"/>
                  </a:cubicBezTo>
                  <a:cubicBezTo>
                    <a:pt x="90119" y="8825"/>
                    <a:pt x="87480" y="7632"/>
                    <a:pt x="84842" y="7632"/>
                  </a:cubicBezTo>
                  <a:cubicBezTo>
                    <a:pt x="81450" y="4805"/>
                    <a:pt x="75984" y="5056"/>
                    <a:pt x="73220" y="10144"/>
                  </a:cubicBezTo>
                  <a:cubicBezTo>
                    <a:pt x="72592" y="11275"/>
                    <a:pt x="72278" y="12657"/>
                    <a:pt x="71775" y="13851"/>
                  </a:cubicBezTo>
                  <a:cubicBezTo>
                    <a:pt x="67126" y="12594"/>
                    <a:pt x="96" y="4993"/>
                    <a:pt x="33" y="11275"/>
                  </a:cubicBezTo>
                  <a:cubicBezTo>
                    <a:pt x="-595" y="52046"/>
                    <a:pt x="7760" y="471125"/>
                    <a:pt x="12849" y="506996"/>
                  </a:cubicBezTo>
                  <a:cubicBezTo>
                    <a:pt x="15864" y="528167"/>
                    <a:pt x="71461" y="531936"/>
                    <a:pt x="94014" y="529360"/>
                  </a:cubicBezTo>
                  <a:cubicBezTo>
                    <a:pt x="112986" y="527224"/>
                    <a:pt x="127497" y="512901"/>
                    <a:pt x="128251" y="495563"/>
                  </a:cubicBezTo>
                  <a:cubicBezTo>
                    <a:pt x="129696" y="461074"/>
                    <a:pt x="152186" y="40675"/>
                    <a:pt x="152437" y="1287"/>
                  </a:cubicBezTo>
                  <a:cubicBezTo>
                    <a:pt x="152437" y="-5184"/>
                    <a:pt x="111855" y="14668"/>
                    <a:pt x="107960" y="18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5" name="Freeform: Shape 9084">
              <a:extLst>
                <a:ext uri="{FF2B5EF4-FFF2-40B4-BE49-F238E27FC236}">
                  <a16:creationId xmlns:a16="http://schemas.microsoft.com/office/drawing/2014/main" id="{87B71CE5-C27F-5716-503A-BF0BF1C8A9E9}"/>
                </a:ext>
              </a:extLst>
            </p:cNvPr>
            <p:cNvSpPr/>
            <p:nvPr/>
          </p:nvSpPr>
          <p:spPr>
            <a:xfrm>
              <a:off x="6940189" y="3043828"/>
              <a:ext cx="849457" cy="1273452"/>
            </a:xfrm>
            <a:custGeom>
              <a:avLst/>
              <a:gdLst>
                <a:gd name="connsiteX0" fmla="*/ 837383 w 849457"/>
                <a:gd name="connsiteY0" fmla="*/ 405674 h 1273452"/>
                <a:gd name="connsiteX1" fmla="*/ 811752 w 849457"/>
                <a:gd name="connsiteY1" fmla="*/ 380043 h 1273452"/>
                <a:gd name="connsiteX2" fmla="*/ 638932 w 849457"/>
                <a:gd name="connsiteY2" fmla="*/ 272556 h 1273452"/>
                <a:gd name="connsiteX3" fmla="*/ 548658 w 849457"/>
                <a:gd name="connsiteY3" fmla="*/ 111797 h 1273452"/>
                <a:gd name="connsiteX4" fmla="*/ 294672 w 849457"/>
                <a:gd name="connsiteY4" fmla="*/ 2551 h 1273452"/>
                <a:gd name="connsiteX5" fmla="*/ 49168 w 849457"/>
                <a:gd name="connsiteY5" fmla="*/ 318918 h 1273452"/>
                <a:gd name="connsiteX6" fmla="*/ 79950 w 849457"/>
                <a:gd name="connsiteY6" fmla="*/ 698043 h 1273452"/>
                <a:gd name="connsiteX7" fmla="*/ 46718 w 849457"/>
                <a:gd name="connsiteY7" fmla="*/ 922817 h 1273452"/>
                <a:gd name="connsiteX8" fmla="*/ 42 w 849457"/>
                <a:gd name="connsiteY8" fmla="*/ 1228756 h 1273452"/>
                <a:gd name="connsiteX9" fmla="*/ 38614 w 849457"/>
                <a:gd name="connsiteY9" fmla="*/ 1250869 h 1273452"/>
                <a:gd name="connsiteX10" fmla="*/ 590936 w 849457"/>
                <a:gd name="connsiteY10" fmla="*/ 1255329 h 1273452"/>
                <a:gd name="connsiteX11" fmla="*/ 605197 w 849457"/>
                <a:gd name="connsiteY11" fmla="*/ 1069064 h 1273452"/>
                <a:gd name="connsiteX12" fmla="*/ 590685 w 849457"/>
                <a:gd name="connsiteY12" fmla="*/ 832669 h 1273452"/>
                <a:gd name="connsiteX13" fmla="*/ 566750 w 849457"/>
                <a:gd name="connsiteY13" fmla="*/ 530311 h 1273452"/>
                <a:gd name="connsiteX14" fmla="*/ 813888 w 849457"/>
                <a:gd name="connsiteY14" fmla="*/ 505371 h 1273452"/>
                <a:gd name="connsiteX15" fmla="*/ 837383 w 849457"/>
                <a:gd name="connsiteY15" fmla="*/ 405674 h 12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9457" h="1273452">
                  <a:moveTo>
                    <a:pt x="837383" y="405674"/>
                  </a:moveTo>
                  <a:cubicBezTo>
                    <a:pt x="833865" y="390974"/>
                    <a:pt x="825133" y="378221"/>
                    <a:pt x="811752" y="380043"/>
                  </a:cubicBezTo>
                  <a:cubicBezTo>
                    <a:pt x="687806" y="397130"/>
                    <a:pt x="668143" y="331985"/>
                    <a:pt x="638932" y="272556"/>
                  </a:cubicBezTo>
                  <a:cubicBezTo>
                    <a:pt x="611793" y="217399"/>
                    <a:pt x="582958" y="162934"/>
                    <a:pt x="548658" y="111797"/>
                  </a:cubicBezTo>
                  <a:cubicBezTo>
                    <a:pt x="494820" y="31449"/>
                    <a:pt x="442176" y="-11206"/>
                    <a:pt x="294672" y="2551"/>
                  </a:cubicBezTo>
                  <a:cubicBezTo>
                    <a:pt x="135609" y="17377"/>
                    <a:pt x="91823" y="181403"/>
                    <a:pt x="49168" y="318918"/>
                  </a:cubicBezTo>
                  <a:cubicBezTo>
                    <a:pt x="8460" y="450026"/>
                    <a:pt x="-43619" y="590933"/>
                    <a:pt x="79950" y="698043"/>
                  </a:cubicBezTo>
                  <a:cubicBezTo>
                    <a:pt x="74484" y="762749"/>
                    <a:pt x="57648" y="858802"/>
                    <a:pt x="46718" y="922817"/>
                  </a:cubicBezTo>
                  <a:cubicBezTo>
                    <a:pt x="29442" y="1024650"/>
                    <a:pt x="5695" y="1125289"/>
                    <a:pt x="42" y="1228756"/>
                  </a:cubicBezTo>
                  <a:cubicBezTo>
                    <a:pt x="-1089" y="1249235"/>
                    <a:pt x="21087" y="1245780"/>
                    <a:pt x="38614" y="1250869"/>
                  </a:cubicBezTo>
                  <a:cubicBezTo>
                    <a:pt x="117328" y="1273798"/>
                    <a:pt x="567692" y="1285483"/>
                    <a:pt x="590936" y="1255329"/>
                  </a:cubicBezTo>
                  <a:cubicBezTo>
                    <a:pt x="623666" y="1212862"/>
                    <a:pt x="608149" y="1117437"/>
                    <a:pt x="605197" y="1069064"/>
                  </a:cubicBezTo>
                  <a:lnTo>
                    <a:pt x="590685" y="832669"/>
                  </a:lnTo>
                  <a:cubicBezTo>
                    <a:pt x="585220" y="743840"/>
                    <a:pt x="573786" y="619014"/>
                    <a:pt x="566750" y="530311"/>
                  </a:cubicBezTo>
                  <a:cubicBezTo>
                    <a:pt x="620902" y="560214"/>
                    <a:pt x="759045" y="554497"/>
                    <a:pt x="813888" y="505371"/>
                  </a:cubicBezTo>
                  <a:cubicBezTo>
                    <a:pt x="861632" y="462590"/>
                    <a:pt x="852335" y="467616"/>
                    <a:pt x="837383" y="405674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6" name="Freeform: Shape 9085">
              <a:extLst>
                <a:ext uri="{FF2B5EF4-FFF2-40B4-BE49-F238E27FC236}">
                  <a16:creationId xmlns:a16="http://schemas.microsoft.com/office/drawing/2014/main" id="{163D6693-147D-89F1-05C5-B79FB79740BB}"/>
                </a:ext>
              </a:extLst>
            </p:cNvPr>
            <p:cNvSpPr/>
            <p:nvPr/>
          </p:nvSpPr>
          <p:spPr>
            <a:xfrm>
              <a:off x="7310991" y="4633595"/>
              <a:ext cx="182244" cy="107985"/>
            </a:xfrm>
            <a:custGeom>
              <a:avLst/>
              <a:gdLst>
                <a:gd name="connsiteX0" fmla="*/ 170757 w 182244"/>
                <a:gd name="connsiteY0" fmla="*/ 72768 h 107985"/>
                <a:gd name="connsiteX1" fmla="*/ 83122 w 182244"/>
                <a:gd name="connsiteY1" fmla="*/ 17549 h 107985"/>
                <a:gd name="connsiteX2" fmla="*/ 73824 w 182244"/>
                <a:gd name="connsiteY2" fmla="*/ 2032 h 107985"/>
                <a:gd name="connsiteX3" fmla="*/ 15338 w 182244"/>
                <a:gd name="connsiteY3" fmla="*/ 273 h 107985"/>
                <a:gd name="connsiteX4" fmla="*/ 4156 w 182244"/>
                <a:gd name="connsiteY4" fmla="*/ 14282 h 107985"/>
                <a:gd name="connsiteX5" fmla="*/ 72 w 182244"/>
                <a:gd name="connsiteY5" fmla="*/ 62906 h 107985"/>
                <a:gd name="connsiteX6" fmla="*/ 16029 w 182244"/>
                <a:gd name="connsiteY6" fmla="*/ 98399 h 107985"/>
                <a:gd name="connsiteX7" fmla="*/ 145817 w 182244"/>
                <a:gd name="connsiteY7" fmla="*/ 107194 h 107985"/>
                <a:gd name="connsiteX8" fmla="*/ 177039 w 182244"/>
                <a:gd name="connsiteY8" fmla="*/ 105938 h 107985"/>
                <a:gd name="connsiteX9" fmla="*/ 170820 w 182244"/>
                <a:gd name="connsiteY9" fmla="*/ 72768 h 10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7985">
                  <a:moveTo>
                    <a:pt x="170757" y="72768"/>
                  </a:moveTo>
                  <a:cubicBezTo>
                    <a:pt x="162088" y="66423"/>
                    <a:pt x="90786" y="36583"/>
                    <a:pt x="83122" y="17549"/>
                  </a:cubicBezTo>
                  <a:cubicBezTo>
                    <a:pt x="82117" y="14973"/>
                    <a:pt x="81802" y="3037"/>
                    <a:pt x="73824" y="2032"/>
                  </a:cubicBezTo>
                  <a:cubicBezTo>
                    <a:pt x="60192" y="398"/>
                    <a:pt x="33367" y="-481"/>
                    <a:pt x="15338" y="273"/>
                  </a:cubicBezTo>
                  <a:cubicBezTo>
                    <a:pt x="5412" y="713"/>
                    <a:pt x="4658" y="10953"/>
                    <a:pt x="4156" y="14282"/>
                  </a:cubicBezTo>
                  <a:cubicBezTo>
                    <a:pt x="2271" y="25464"/>
                    <a:pt x="512" y="46195"/>
                    <a:pt x="72" y="62906"/>
                  </a:cubicBezTo>
                  <a:cubicBezTo>
                    <a:pt x="-368" y="80181"/>
                    <a:pt x="763" y="93374"/>
                    <a:pt x="16029" y="98399"/>
                  </a:cubicBezTo>
                  <a:cubicBezTo>
                    <a:pt x="36571" y="105121"/>
                    <a:pt x="119055" y="104619"/>
                    <a:pt x="145817" y="107194"/>
                  </a:cubicBezTo>
                  <a:cubicBezTo>
                    <a:pt x="149900" y="107571"/>
                    <a:pt x="174212" y="109330"/>
                    <a:pt x="177039" y="105938"/>
                  </a:cubicBezTo>
                  <a:cubicBezTo>
                    <a:pt x="183824" y="97771"/>
                    <a:pt x="186022" y="83888"/>
                    <a:pt x="170820" y="72768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7" name="Freeform: Shape 9086">
              <a:extLst>
                <a:ext uri="{FF2B5EF4-FFF2-40B4-BE49-F238E27FC236}">
                  <a16:creationId xmlns:a16="http://schemas.microsoft.com/office/drawing/2014/main" id="{0A3825E1-6686-2D71-A361-7C7879248DD7}"/>
                </a:ext>
              </a:extLst>
            </p:cNvPr>
            <p:cNvSpPr/>
            <p:nvPr/>
          </p:nvSpPr>
          <p:spPr>
            <a:xfrm>
              <a:off x="7365012" y="4651712"/>
              <a:ext cx="44305" cy="41229"/>
            </a:xfrm>
            <a:custGeom>
              <a:avLst/>
              <a:gdLst>
                <a:gd name="connsiteX0" fmla="*/ 19928 w 44305"/>
                <a:gd name="connsiteY0" fmla="*/ 1253 h 41229"/>
                <a:gd name="connsiteX1" fmla="*/ 6170 w 44305"/>
                <a:gd name="connsiteY1" fmla="*/ 6153 h 41229"/>
                <a:gd name="connsiteX2" fmla="*/ 7364 w 44305"/>
                <a:gd name="connsiteY2" fmla="*/ 20100 h 41229"/>
                <a:gd name="connsiteX3" fmla="*/ 28032 w 44305"/>
                <a:gd name="connsiteY3" fmla="*/ 12687 h 41229"/>
                <a:gd name="connsiteX4" fmla="*/ 19991 w 44305"/>
                <a:gd name="connsiteY4" fmla="*/ 1190 h 41229"/>
                <a:gd name="connsiteX5" fmla="*/ 44051 w 44305"/>
                <a:gd name="connsiteY5" fmla="*/ 22801 h 41229"/>
                <a:gd name="connsiteX6" fmla="*/ 44051 w 44305"/>
                <a:gd name="connsiteY6" fmla="*/ 22612 h 41229"/>
                <a:gd name="connsiteX7" fmla="*/ 35068 w 44305"/>
                <a:gd name="connsiteY7" fmla="*/ 18655 h 41229"/>
                <a:gd name="connsiteX8" fmla="*/ 35068 w 44305"/>
                <a:gd name="connsiteY8" fmla="*/ 18655 h 41229"/>
                <a:gd name="connsiteX9" fmla="*/ 34942 w 44305"/>
                <a:gd name="connsiteY9" fmla="*/ 18655 h 41229"/>
                <a:gd name="connsiteX10" fmla="*/ 34628 w 44305"/>
                <a:gd name="connsiteY10" fmla="*/ 18843 h 41229"/>
                <a:gd name="connsiteX11" fmla="*/ 33435 w 44305"/>
                <a:gd name="connsiteY11" fmla="*/ 19346 h 41229"/>
                <a:gd name="connsiteX12" fmla="*/ 33246 w 44305"/>
                <a:gd name="connsiteY12" fmla="*/ 19534 h 41229"/>
                <a:gd name="connsiteX13" fmla="*/ 30733 w 44305"/>
                <a:gd name="connsiteY13" fmla="*/ 22298 h 41229"/>
                <a:gd name="connsiteX14" fmla="*/ 29414 w 44305"/>
                <a:gd name="connsiteY14" fmla="*/ 23994 h 41229"/>
                <a:gd name="connsiteX15" fmla="*/ 22755 w 44305"/>
                <a:gd name="connsiteY15" fmla="*/ 28643 h 41229"/>
                <a:gd name="connsiteX16" fmla="*/ 30796 w 44305"/>
                <a:gd name="connsiteY16" fmla="*/ 40140 h 41229"/>
                <a:gd name="connsiteX17" fmla="*/ 38021 w 44305"/>
                <a:gd name="connsiteY17" fmla="*/ 35051 h 41229"/>
                <a:gd name="connsiteX18" fmla="*/ 40722 w 44305"/>
                <a:gd name="connsiteY18" fmla="*/ 32350 h 41229"/>
                <a:gd name="connsiteX19" fmla="*/ 42167 w 44305"/>
                <a:gd name="connsiteY19" fmla="*/ 30591 h 41229"/>
                <a:gd name="connsiteX20" fmla="*/ 44051 w 44305"/>
                <a:gd name="connsiteY20" fmla="*/ 22864 h 4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05" h="41229">
                  <a:moveTo>
                    <a:pt x="19928" y="1253"/>
                  </a:moveTo>
                  <a:cubicBezTo>
                    <a:pt x="15656" y="4017"/>
                    <a:pt x="11259" y="5588"/>
                    <a:pt x="6170" y="6153"/>
                  </a:cubicBezTo>
                  <a:cubicBezTo>
                    <a:pt x="-2813" y="7158"/>
                    <a:pt x="-1619" y="21105"/>
                    <a:pt x="7364" y="20100"/>
                  </a:cubicBezTo>
                  <a:cubicBezTo>
                    <a:pt x="14903" y="19283"/>
                    <a:pt x="21624" y="16833"/>
                    <a:pt x="28032" y="12687"/>
                  </a:cubicBezTo>
                  <a:cubicBezTo>
                    <a:pt x="35633" y="7787"/>
                    <a:pt x="27530" y="-3710"/>
                    <a:pt x="19991" y="1190"/>
                  </a:cubicBezTo>
                  <a:close/>
                  <a:moveTo>
                    <a:pt x="44051" y="22801"/>
                  </a:moveTo>
                  <a:lnTo>
                    <a:pt x="44051" y="22612"/>
                  </a:lnTo>
                  <a:cubicBezTo>
                    <a:pt x="43046" y="18843"/>
                    <a:pt x="38460" y="17461"/>
                    <a:pt x="35068" y="18655"/>
                  </a:cubicBezTo>
                  <a:lnTo>
                    <a:pt x="35068" y="18655"/>
                  </a:lnTo>
                  <a:cubicBezTo>
                    <a:pt x="35068" y="18655"/>
                    <a:pt x="35005" y="18655"/>
                    <a:pt x="34942" y="18655"/>
                  </a:cubicBezTo>
                  <a:cubicBezTo>
                    <a:pt x="34817" y="18655"/>
                    <a:pt x="34754" y="18780"/>
                    <a:pt x="34628" y="18843"/>
                  </a:cubicBezTo>
                  <a:cubicBezTo>
                    <a:pt x="34251" y="19032"/>
                    <a:pt x="33749" y="19032"/>
                    <a:pt x="33435" y="19346"/>
                  </a:cubicBezTo>
                  <a:cubicBezTo>
                    <a:pt x="33372" y="19346"/>
                    <a:pt x="33309" y="19471"/>
                    <a:pt x="33246" y="19534"/>
                  </a:cubicBezTo>
                  <a:cubicBezTo>
                    <a:pt x="32053" y="20225"/>
                    <a:pt x="31173" y="21167"/>
                    <a:pt x="30733" y="22298"/>
                  </a:cubicBezTo>
                  <a:cubicBezTo>
                    <a:pt x="30294" y="22864"/>
                    <a:pt x="29917" y="23429"/>
                    <a:pt x="29414" y="23994"/>
                  </a:cubicBezTo>
                  <a:cubicBezTo>
                    <a:pt x="27530" y="25942"/>
                    <a:pt x="25017" y="27261"/>
                    <a:pt x="22755" y="28643"/>
                  </a:cubicBezTo>
                  <a:cubicBezTo>
                    <a:pt x="15028" y="33355"/>
                    <a:pt x="23132" y="44788"/>
                    <a:pt x="30796" y="40140"/>
                  </a:cubicBezTo>
                  <a:cubicBezTo>
                    <a:pt x="33309" y="38569"/>
                    <a:pt x="35759" y="36998"/>
                    <a:pt x="38021" y="35051"/>
                  </a:cubicBezTo>
                  <a:cubicBezTo>
                    <a:pt x="38963" y="34171"/>
                    <a:pt x="39905" y="33355"/>
                    <a:pt x="40722" y="32350"/>
                  </a:cubicBezTo>
                  <a:cubicBezTo>
                    <a:pt x="40973" y="32036"/>
                    <a:pt x="41916" y="31093"/>
                    <a:pt x="42167" y="30591"/>
                  </a:cubicBezTo>
                  <a:cubicBezTo>
                    <a:pt x="44177" y="28706"/>
                    <a:pt x="44680" y="25439"/>
                    <a:pt x="44051" y="22864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8" name="Freeform: Shape 9087">
              <a:extLst>
                <a:ext uri="{FF2B5EF4-FFF2-40B4-BE49-F238E27FC236}">
                  <a16:creationId xmlns:a16="http://schemas.microsoft.com/office/drawing/2014/main" id="{028D8EA3-D068-6E93-8B97-39641E0EA493}"/>
                </a:ext>
              </a:extLst>
            </p:cNvPr>
            <p:cNvSpPr/>
            <p:nvPr/>
          </p:nvSpPr>
          <p:spPr>
            <a:xfrm>
              <a:off x="8286789" y="4434201"/>
              <a:ext cx="69806" cy="240790"/>
            </a:xfrm>
            <a:custGeom>
              <a:avLst/>
              <a:gdLst>
                <a:gd name="connsiteX0" fmla="*/ 10 w 69806"/>
                <a:gd name="connsiteY0" fmla="*/ 28793 h 240790"/>
                <a:gd name="connsiteX1" fmla="*/ 69804 w 69806"/>
                <a:gd name="connsiteY1" fmla="*/ 50153 h 240790"/>
                <a:gd name="connsiteX2" fmla="*/ 60884 w 69806"/>
                <a:gd name="connsiteY2" fmla="*/ 202933 h 240790"/>
                <a:gd name="connsiteX3" fmla="*/ 9622 w 69806"/>
                <a:gd name="connsiteY3" fmla="*/ 202933 h 240790"/>
                <a:gd name="connsiteX4" fmla="*/ 10 w 69806"/>
                <a:gd name="connsiteY4" fmla="*/ 28793 h 2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06" h="240790">
                  <a:moveTo>
                    <a:pt x="10" y="28793"/>
                  </a:moveTo>
                  <a:cubicBezTo>
                    <a:pt x="513" y="-21589"/>
                    <a:pt x="70307" y="-356"/>
                    <a:pt x="69804" y="50153"/>
                  </a:cubicBezTo>
                  <a:cubicBezTo>
                    <a:pt x="69427" y="89918"/>
                    <a:pt x="61261" y="163231"/>
                    <a:pt x="60884" y="202933"/>
                  </a:cubicBezTo>
                  <a:cubicBezTo>
                    <a:pt x="60381" y="253316"/>
                    <a:pt x="9119" y="253504"/>
                    <a:pt x="9622" y="202933"/>
                  </a:cubicBezTo>
                  <a:cubicBezTo>
                    <a:pt x="9999" y="163168"/>
                    <a:pt x="-367" y="68496"/>
                    <a:pt x="10" y="28793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9" name="Freeform: Shape 9088">
              <a:extLst>
                <a:ext uri="{FF2B5EF4-FFF2-40B4-BE49-F238E27FC236}">
                  <a16:creationId xmlns:a16="http://schemas.microsoft.com/office/drawing/2014/main" id="{BB906255-58EF-C90E-8DE4-225466CDC0CE}"/>
                </a:ext>
              </a:extLst>
            </p:cNvPr>
            <p:cNvSpPr/>
            <p:nvPr/>
          </p:nvSpPr>
          <p:spPr>
            <a:xfrm>
              <a:off x="8183027" y="4630014"/>
              <a:ext cx="182244" cy="107985"/>
            </a:xfrm>
            <a:custGeom>
              <a:avLst/>
              <a:gdLst>
                <a:gd name="connsiteX0" fmla="*/ 11488 w 182244"/>
                <a:gd name="connsiteY0" fmla="*/ 72768 h 107985"/>
                <a:gd name="connsiteX1" fmla="*/ 99123 w 182244"/>
                <a:gd name="connsiteY1" fmla="*/ 17549 h 107985"/>
                <a:gd name="connsiteX2" fmla="*/ 108421 w 182244"/>
                <a:gd name="connsiteY2" fmla="*/ 2032 h 107985"/>
                <a:gd name="connsiteX3" fmla="*/ 166907 w 182244"/>
                <a:gd name="connsiteY3" fmla="*/ 273 h 107985"/>
                <a:gd name="connsiteX4" fmla="*/ 178089 w 182244"/>
                <a:gd name="connsiteY4" fmla="*/ 14282 h 107985"/>
                <a:gd name="connsiteX5" fmla="*/ 182173 w 182244"/>
                <a:gd name="connsiteY5" fmla="*/ 62905 h 107985"/>
                <a:gd name="connsiteX6" fmla="*/ 166216 w 182244"/>
                <a:gd name="connsiteY6" fmla="*/ 98400 h 107985"/>
                <a:gd name="connsiteX7" fmla="*/ 36428 w 182244"/>
                <a:gd name="connsiteY7" fmla="*/ 107194 h 107985"/>
                <a:gd name="connsiteX8" fmla="*/ 5206 w 182244"/>
                <a:gd name="connsiteY8" fmla="*/ 105938 h 107985"/>
                <a:gd name="connsiteX9" fmla="*/ 11425 w 182244"/>
                <a:gd name="connsiteY9" fmla="*/ 72768 h 10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7985">
                  <a:moveTo>
                    <a:pt x="11488" y="72768"/>
                  </a:moveTo>
                  <a:cubicBezTo>
                    <a:pt x="20157" y="66423"/>
                    <a:pt x="91459" y="36583"/>
                    <a:pt x="99123" y="17549"/>
                  </a:cubicBezTo>
                  <a:cubicBezTo>
                    <a:pt x="100128" y="14973"/>
                    <a:pt x="100443" y="3037"/>
                    <a:pt x="108421" y="2032"/>
                  </a:cubicBezTo>
                  <a:cubicBezTo>
                    <a:pt x="122053" y="399"/>
                    <a:pt x="148878" y="-481"/>
                    <a:pt x="166907" y="273"/>
                  </a:cubicBezTo>
                  <a:cubicBezTo>
                    <a:pt x="176833" y="713"/>
                    <a:pt x="177587" y="10953"/>
                    <a:pt x="178089" y="14282"/>
                  </a:cubicBezTo>
                  <a:cubicBezTo>
                    <a:pt x="179974" y="25464"/>
                    <a:pt x="181733" y="46195"/>
                    <a:pt x="182173" y="62905"/>
                  </a:cubicBezTo>
                  <a:cubicBezTo>
                    <a:pt x="182612" y="80181"/>
                    <a:pt x="181482" y="93374"/>
                    <a:pt x="166216" y="98400"/>
                  </a:cubicBezTo>
                  <a:cubicBezTo>
                    <a:pt x="145674" y="105121"/>
                    <a:pt x="63190" y="104619"/>
                    <a:pt x="36428" y="107194"/>
                  </a:cubicBezTo>
                  <a:cubicBezTo>
                    <a:pt x="32345" y="107571"/>
                    <a:pt x="8033" y="109330"/>
                    <a:pt x="5206" y="105938"/>
                  </a:cubicBezTo>
                  <a:cubicBezTo>
                    <a:pt x="-1579" y="97771"/>
                    <a:pt x="-3778" y="83888"/>
                    <a:pt x="11425" y="72768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0" name="Freeform: Shape 9089">
              <a:extLst>
                <a:ext uri="{FF2B5EF4-FFF2-40B4-BE49-F238E27FC236}">
                  <a16:creationId xmlns:a16="http://schemas.microsoft.com/office/drawing/2014/main" id="{C1BB1C73-20DE-20CC-AF27-53DE127E8BEF}"/>
                </a:ext>
              </a:extLst>
            </p:cNvPr>
            <p:cNvSpPr/>
            <p:nvPr/>
          </p:nvSpPr>
          <p:spPr>
            <a:xfrm>
              <a:off x="8263325" y="4645367"/>
              <a:ext cx="44382" cy="41062"/>
            </a:xfrm>
            <a:custGeom>
              <a:avLst/>
              <a:gdLst>
                <a:gd name="connsiteX0" fmla="*/ 16375 w 44382"/>
                <a:gd name="connsiteY0" fmla="*/ 12624 h 41062"/>
                <a:gd name="connsiteX1" fmla="*/ 37043 w 44382"/>
                <a:gd name="connsiteY1" fmla="*/ 20037 h 41062"/>
                <a:gd name="connsiteX2" fmla="*/ 38237 w 44382"/>
                <a:gd name="connsiteY2" fmla="*/ 6091 h 41062"/>
                <a:gd name="connsiteX3" fmla="*/ 24479 w 44382"/>
                <a:gd name="connsiteY3" fmla="*/ 1190 h 41062"/>
                <a:gd name="connsiteX4" fmla="*/ 16438 w 44382"/>
                <a:gd name="connsiteY4" fmla="*/ 12687 h 41062"/>
                <a:gd name="connsiteX5" fmla="*/ 2177 w 44382"/>
                <a:gd name="connsiteY5" fmla="*/ 30402 h 41062"/>
                <a:gd name="connsiteX6" fmla="*/ 3622 w 44382"/>
                <a:gd name="connsiteY6" fmla="*/ 32161 h 41062"/>
                <a:gd name="connsiteX7" fmla="*/ 6324 w 44382"/>
                <a:gd name="connsiteY7" fmla="*/ 34863 h 41062"/>
                <a:gd name="connsiteX8" fmla="*/ 13548 w 44382"/>
                <a:gd name="connsiteY8" fmla="*/ 39951 h 41062"/>
                <a:gd name="connsiteX9" fmla="*/ 21589 w 44382"/>
                <a:gd name="connsiteY9" fmla="*/ 28455 h 41062"/>
                <a:gd name="connsiteX10" fmla="*/ 14930 w 44382"/>
                <a:gd name="connsiteY10" fmla="*/ 23806 h 41062"/>
                <a:gd name="connsiteX11" fmla="*/ 13611 w 44382"/>
                <a:gd name="connsiteY11" fmla="*/ 22110 h 41062"/>
                <a:gd name="connsiteX12" fmla="*/ 11098 w 44382"/>
                <a:gd name="connsiteY12" fmla="*/ 19346 h 41062"/>
                <a:gd name="connsiteX13" fmla="*/ 10910 w 44382"/>
                <a:gd name="connsiteY13" fmla="*/ 19157 h 41062"/>
                <a:gd name="connsiteX14" fmla="*/ 9716 w 44382"/>
                <a:gd name="connsiteY14" fmla="*/ 18655 h 41062"/>
                <a:gd name="connsiteX15" fmla="*/ 9402 w 44382"/>
                <a:gd name="connsiteY15" fmla="*/ 18466 h 41062"/>
                <a:gd name="connsiteX16" fmla="*/ 9276 w 44382"/>
                <a:gd name="connsiteY16" fmla="*/ 18466 h 41062"/>
                <a:gd name="connsiteX17" fmla="*/ 9276 w 44382"/>
                <a:gd name="connsiteY17" fmla="*/ 18466 h 41062"/>
                <a:gd name="connsiteX18" fmla="*/ 293 w 44382"/>
                <a:gd name="connsiteY18" fmla="*/ 22424 h 41062"/>
                <a:gd name="connsiteX19" fmla="*/ 293 w 44382"/>
                <a:gd name="connsiteY19" fmla="*/ 22612 h 41062"/>
                <a:gd name="connsiteX20" fmla="*/ 2115 w 44382"/>
                <a:gd name="connsiteY20" fmla="*/ 30339 h 4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82" h="41062">
                  <a:moveTo>
                    <a:pt x="16375" y="12624"/>
                  </a:moveTo>
                  <a:cubicBezTo>
                    <a:pt x="22783" y="16770"/>
                    <a:pt x="29505" y="19157"/>
                    <a:pt x="37043" y="20037"/>
                  </a:cubicBezTo>
                  <a:cubicBezTo>
                    <a:pt x="46027" y="21042"/>
                    <a:pt x="47157" y="7033"/>
                    <a:pt x="38237" y="6091"/>
                  </a:cubicBezTo>
                  <a:cubicBezTo>
                    <a:pt x="33148" y="5525"/>
                    <a:pt x="28751" y="3955"/>
                    <a:pt x="24479" y="1190"/>
                  </a:cubicBezTo>
                  <a:cubicBezTo>
                    <a:pt x="16878" y="-3710"/>
                    <a:pt x="8837" y="7787"/>
                    <a:pt x="16438" y="12687"/>
                  </a:cubicBezTo>
                  <a:close/>
                  <a:moveTo>
                    <a:pt x="2177" y="30402"/>
                  </a:moveTo>
                  <a:cubicBezTo>
                    <a:pt x="2492" y="30842"/>
                    <a:pt x="3371" y="31784"/>
                    <a:pt x="3622" y="32161"/>
                  </a:cubicBezTo>
                  <a:cubicBezTo>
                    <a:pt x="4439" y="33167"/>
                    <a:pt x="5381" y="34046"/>
                    <a:pt x="6324" y="34863"/>
                  </a:cubicBezTo>
                  <a:cubicBezTo>
                    <a:pt x="8585" y="36873"/>
                    <a:pt x="10972" y="38443"/>
                    <a:pt x="13548" y="39951"/>
                  </a:cubicBezTo>
                  <a:cubicBezTo>
                    <a:pt x="21212" y="44663"/>
                    <a:pt x="29316" y="33167"/>
                    <a:pt x="21589" y="28455"/>
                  </a:cubicBezTo>
                  <a:cubicBezTo>
                    <a:pt x="19328" y="27073"/>
                    <a:pt x="16815" y="25691"/>
                    <a:pt x="14930" y="23806"/>
                  </a:cubicBezTo>
                  <a:cubicBezTo>
                    <a:pt x="14428" y="23241"/>
                    <a:pt x="13988" y="22675"/>
                    <a:pt x="13611" y="22110"/>
                  </a:cubicBezTo>
                  <a:cubicBezTo>
                    <a:pt x="13234" y="20979"/>
                    <a:pt x="12354" y="20037"/>
                    <a:pt x="11098" y="19346"/>
                  </a:cubicBezTo>
                  <a:cubicBezTo>
                    <a:pt x="11035" y="19346"/>
                    <a:pt x="10972" y="19220"/>
                    <a:pt x="10910" y="19157"/>
                  </a:cubicBezTo>
                  <a:cubicBezTo>
                    <a:pt x="10595" y="18906"/>
                    <a:pt x="10093" y="18843"/>
                    <a:pt x="9716" y="18655"/>
                  </a:cubicBezTo>
                  <a:cubicBezTo>
                    <a:pt x="9590" y="18655"/>
                    <a:pt x="9528" y="18529"/>
                    <a:pt x="9402" y="18466"/>
                  </a:cubicBezTo>
                  <a:cubicBezTo>
                    <a:pt x="9402" y="18466"/>
                    <a:pt x="9339" y="18466"/>
                    <a:pt x="9276" y="18466"/>
                  </a:cubicBezTo>
                  <a:lnTo>
                    <a:pt x="9276" y="18466"/>
                  </a:lnTo>
                  <a:cubicBezTo>
                    <a:pt x="5884" y="17273"/>
                    <a:pt x="1298" y="18718"/>
                    <a:pt x="293" y="22424"/>
                  </a:cubicBezTo>
                  <a:lnTo>
                    <a:pt x="293" y="22612"/>
                  </a:lnTo>
                  <a:cubicBezTo>
                    <a:pt x="-398" y="25188"/>
                    <a:pt x="104" y="28455"/>
                    <a:pt x="2115" y="3033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1" name="Freeform: Shape 9090">
              <a:extLst>
                <a:ext uri="{FF2B5EF4-FFF2-40B4-BE49-F238E27FC236}">
                  <a16:creationId xmlns:a16="http://schemas.microsoft.com/office/drawing/2014/main" id="{F07242C1-9AB2-F760-9F9C-53C466EE9391}"/>
                </a:ext>
              </a:extLst>
            </p:cNvPr>
            <p:cNvSpPr/>
            <p:nvPr/>
          </p:nvSpPr>
          <p:spPr>
            <a:xfrm>
              <a:off x="8465892" y="4439164"/>
              <a:ext cx="69806" cy="240790"/>
            </a:xfrm>
            <a:custGeom>
              <a:avLst/>
              <a:gdLst>
                <a:gd name="connsiteX0" fmla="*/ 10 w 69806"/>
                <a:gd name="connsiteY0" fmla="*/ 28793 h 240790"/>
                <a:gd name="connsiteX1" fmla="*/ 69804 w 69806"/>
                <a:gd name="connsiteY1" fmla="*/ 50152 h 240790"/>
                <a:gd name="connsiteX2" fmla="*/ 60884 w 69806"/>
                <a:gd name="connsiteY2" fmla="*/ 202933 h 240790"/>
                <a:gd name="connsiteX3" fmla="*/ 9622 w 69806"/>
                <a:gd name="connsiteY3" fmla="*/ 202933 h 240790"/>
                <a:gd name="connsiteX4" fmla="*/ 10 w 69806"/>
                <a:gd name="connsiteY4" fmla="*/ 28793 h 2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06" h="240790">
                  <a:moveTo>
                    <a:pt x="10" y="28793"/>
                  </a:moveTo>
                  <a:cubicBezTo>
                    <a:pt x="513" y="-21589"/>
                    <a:pt x="70307" y="-356"/>
                    <a:pt x="69804" y="50152"/>
                  </a:cubicBezTo>
                  <a:cubicBezTo>
                    <a:pt x="69427" y="89918"/>
                    <a:pt x="61261" y="163230"/>
                    <a:pt x="60884" y="202933"/>
                  </a:cubicBezTo>
                  <a:cubicBezTo>
                    <a:pt x="60381" y="253316"/>
                    <a:pt x="9119" y="253504"/>
                    <a:pt x="9622" y="202933"/>
                  </a:cubicBezTo>
                  <a:cubicBezTo>
                    <a:pt x="9999" y="163168"/>
                    <a:pt x="-367" y="68496"/>
                    <a:pt x="10" y="28793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2" name="Freeform: Shape 9091">
              <a:extLst>
                <a:ext uri="{FF2B5EF4-FFF2-40B4-BE49-F238E27FC236}">
                  <a16:creationId xmlns:a16="http://schemas.microsoft.com/office/drawing/2014/main" id="{78DDF1FB-3584-11D2-A288-0DDF1C6CFC94}"/>
                </a:ext>
              </a:extLst>
            </p:cNvPr>
            <p:cNvSpPr/>
            <p:nvPr/>
          </p:nvSpPr>
          <p:spPr>
            <a:xfrm>
              <a:off x="8362130" y="4634977"/>
              <a:ext cx="182244" cy="108048"/>
            </a:xfrm>
            <a:custGeom>
              <a:avLst/>
              <a:gdLst>
                <a:gd name="connsiteX0" fmla="*/ 11488 w 182244"/>
                <a:gd name="connsiteY0" fmla="*/ 72768 h 108048"/>
                <a:gd name="connsiteX1" fmla="*/ 99123 w 182244"/>
                <a:gd name="connsiteY1" fmla="*/ 17549 h 108048"/>
                <a:gd name="connsiteX2" fmla="*/ 108421 w 182244"/>
                <a:gd name="connsiteY2" fmla="*/ 2032 h 108048"/>
                <a:gd name="connsiteX3" fmla="*/ 166907 w 182244"/>
                <a:gd name="connsiteY3" fmla="*/ 273 h 108048"/>
                <a:gd name="connsiteX4" fmla="*/ 178089 w 182244"/>
                <a:gd name="connsiteY4" fmla="*/ 14282 h 108048"/>
                <a:gd name="connsiteX5" fmla="*/ 182173 w 182244"/>
                <a:gd name="connsiteY5" fmla="*/ 62968 h 108048"/>
                <a:gd name="connsiteX6" fmla="*/ 166216 w 182244"/>
                <a:gd name="connsiteY6" fmla="*/ 98462 h 108048"/>
                <a:gd name="connsiteX7" fmla="*/ 36428 w 182244"/>
                <a:gd name="connsiteY7" fmla="*/ 107257 h 108048"/>
                <a:gd name="connsiteX8" fmla="*/ 5206 w 182244"/>
                <a:gd name="connsiteY8" fmla="*/ 106001 h 108048"/>
                <a:gd name="connsiteX9" fmla="*/ 11425 w 182244"/>
                <a:gd name="connsiteY9" fmla="*/ 72831 h 10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8048">
                  <a:moveTo>
                    <a:pt x="11488" y="72768"/>
                  </a:moveTo>
                  <a:cubicBezTo>
                    <a:pt x="20157" y="66423"/>
                    <a:pt x="91459" y="36583"/>
                    <a:pt x="99123" y="17549"/>
                  </a:cubicBezTo>
                  <a:cubicBezTo>
                    <a:pt x="100128" y="14973"/>
                    <a:pt x="100442" y="3037"/>
                    <a:pt x="108421" y="2032"/>
                  </a:cubicBezTo>
                  <a:cubicBezTo>
                    <a:pt x="122053" y="398"/>
                    <a:pt x="148878" y="-481"/>
                    <a:pt x="166907" y="273"/>
                  </a:cubicBezTo>
                  <a:cubicBezTo>
                    <a:pt x="176833" y="713"/>
                    <a:pt x="177587" y="10953"/>
                    <a:pt x="178089" y="14282"/>
                  </a:cubicBezTo>
                  <a:cubicBezTo>
                    <a:pt x="179974" y="25464"/>
                    <a:pt x="181733" y="46195"/>
                    <a:pt x="182173" y="62968"/>
                  </a:cubicBezTo>
                  <a:cubicBezTo>
                    <a:pt x="182612" y="80244"/>
                    <a:pt x="181482" y="93437"/>
                    <a:pt x="166216" y="98462"/>
                  </a:cubicBezTo>
                  <a:cubicBezTo>
                    <a:pt x="145674" y="105184"/>
                    <a:pt x="63190" y="104681"/>
                    <a:pt x="36428" y="107257"/>
                  </a:cubicBezTo>
                  <a:cubicBezTo>
                    <a:pt x="32344" y="107634"/>
                    <a:pt x="8033" y="109393"/>
                    <a:pt x="5206" y="106001"/>
                  </a:cubicBezTo>
                  <a:cubicBezTo>
                    <a:pt x="-1579" y="97834"/>
                    <a:pt x="-3778" y="83951"/>
                    <a:pt x="11425" y="72831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3" name="Freeform: Shape 9092">
              <a:extLst>
                <a:ext uri="{FF2B5EF4-FFF2-40B4-BE49-F238E27FC236}">
                  <a16:creationId xmlns:a16="http://schemas.microsoft.com/office/drawing/2014/main" id="{5F57A8B3-3DB4-75E2-9620-7CA98A29D2A6}"/>
                </a:ext>
              </a:extLst>
            </p:cNvPr>
            <p:cNvSpPr/>
            <p:nvPr/>
          </p:nvSpPr>
          <p:spPr>
            <a:xfrm>
              <a:off x="8446323" y="4650707"/>
              <a:ext cx="44382" cy="40999"/>
            </a:xfrm>
            <a:custGeom>
              <a:avLst/>
              <a:gdLst>
                <a:gd name="connsiteX0" fmla="*/ 16375 w 44382"/>
                <a:gd name="connsiteY0" fmla="*/ 12624 h 40999"/>
                <a:gd name="connsiteX1" fmla="*/ 37043 w 44382"/>
                <a:gd name="connsiteY1" fmla="*/ 20037 h 40999"/>
                <a:gd name="connsiteX2" fmla="*/ 38237 w 44382"/>
                <a:gd name="connsiteY2" fmla="*/ 6090 h 40999"/>
                <a:gd name="connsiteX3" fmla="*/ 24479 w 44382"/>
                <a:gd name="connsiteY3" fmla="*/ 1190 h 40999"/>
                <a:gd name="connsiteX4" fmla="*/ 16438 w 44382"/>
                <a:gd name="connsiteY4" fmla="*/ 12687 h 40999"/>
                <a:gd name="connsiteX5" fmla="*/ 2177 w 44382"/>
                <a:gd name="connsiteY5" fmla="*/ 30402 h 40999"/>
                <a:gd name="connsiteX6" fmla="*/ 3622 w 44382"/>
                <a:gd name="connsiteY6" fmla="*/ 32098 h 40999"/>
                <a:gd name="connsiteX7" fmla="*/ 6324 w 44382"/>
                <a:gd name="connsiteY7" fmla="*/ 34800 h 40999"/>
                <a:gd name="connsiteX8" fmla="*/ 13548 w 44382"/>
                <a:gd name="connsiteY8" fmla="*/ 39888 h 40999"/>
                <a:gd name="connsiteX9" fmla="*/ 21589 w 44382"/>
                <a:gd name="connsiteY9" fmla="*/ 28392 h 40999"/>
                <a:gd name="connsiteX10" fmla="*/ 14930 w 44382"/>
                <a:gd name="connsiteY10" fmla="*/ 23743 h 40999"/>
                <a:gd name="connsiteX11" fmla="*/ 13611 w 44382"/>
                <a:gd name="connsiteY11" fmla="*/ 22047 h 40999"/>
                <a:gd name="connsiteX12" fmla="*/ 11098 w 44382"/>
                <a:gd name="connsiteY12" fmla="*/ 19283 h 40999"/>
                <a:gd name="connsiteX13" fmla="*/ 10910 w 44382"/>
                <a:gd name="connsiteY13" fmla="*/ 19094 h 40999"/>
                <a:gd name="connsiteX14" fmla="*/ 9716 w 44382"/>
                <a:gd name="connsiteY14" fmla="*/ 18592 h 40999"/>
                <a:gd name="connsiteX15" fmla="*/ 9402 w 44382"/>
                <a:gd name="connsiteY15" fmla="*/ 18404 h 40999"/>
                <a:gd name="connsiteX16" fmla="*/ 9276 w 44382"/>
                <a:gd name="connsiteY16" fmla="*/ 18404 h 40999"/>
                <a:gd name="connsiteX17" fmla="*/ 9276 w 44382"/>
                <a:gd name="connsiteY17" fmla="*/ 18404 h 40999"/>
                <a:gd name="connsiteX18" fmla="*/ 293 w 44382"/>
                <a:gd name="connsiteY18" fmla="*/ 22361 h 40999"/>
                <a:gd name="connsiteX19" fmla="*/ 293 w 44382"/>
                <a:gd name="connsiteY19" fmla="*/ 22550 h 40999"/>
                <a:gd name="connsiteX20" fmla="*/ 2115 w 44382"/>
                <a:gd name="connsiteY20" fmla="*/ 30277 h 4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82" h="40999">
                  <a:moveTo>
                    <a:pt x="16375" y="12624"/>
                  </a:moveTo>
                  <a:cubicBezTo>
                    <a:pt x="22783" y="16770"/>
                    <a:pt x="29505" y="19157"/>
                    <a:pt x="37043" y="20037"/>
                  </a:cubicBezTo>
                  <a:cubicBezTo>
                    <a:pt x="46027" y="21042"/>
                    <a:pt x="47157" y="7033"/>
                    <a:pt x="38237" y="6090"/>
                  </a:cubicBezTo>
                  <a:cubicBezTo>
                    <a:pt x="33148" y="5525"/>
                    <a:pt x="28751" y="3955"/>
                    <a:pt x="24479" y="1190"/>
                  </a:cubicBezTo>
                  <a:cubicBezTo>
                    <a:pt x="16878" y="-3710"/>
                    <a:pt x="8837" y="7787"/>
                    <a:pt x="16438" y="12687"/>
                  </a:cubicBezTo>
                  <a:close/>
                  <a:moveTo>
                    <a:pt x="2177" y="30402"/>
                  </a:moveTo>
                  <a:cubicBezTo>
                    <a:pt x="2492" y="30842"/>
                    <a:pt x="3371" y="31784"/>
                    <a:pt x="3622" y="32098"/>
                  </a:cubicBezTo>
                  <a:cubicBezTo>
                    <a:pt x="4439" y="33104"/>
                    <a:pt x="5381" y="33983"/>
                    <a:pt x="6324" y="34800"/>
                  </a:cubicBezTo>
                  <a:cubicBezTo>
                    <a:pt x="8585" y="36810"/>
                    <a:pt x="10972" y="38381"/>
                    <a:pt x="13548" y="39888"/>
                  </a:cubicBezTo>
                  <a:cubicBezTo>
                    <a:pt x="21212" y="44600"/>
                    <a:pt x="29316" y="33104"/>
                    <a:pt x="21589" y="28392"/>
                  </a:cubicBezTo>
                  <a:cubicBezTo>
                    <a:pt x="19328" y="27010"/>
                    <a:pt x="16815" y="25628"/>
                    <a:pt x="14930" y="23743"/>
                  </a:cubicBezTo>
                  <a:cubicBezTo>
                    <a:pt x="14428" y="23178"/>
                    <a:pt x="13988" y="22612"/>
                    <a:pt x="13611" y="22047"/>
                  </a:cubicBezTo>
                  <a:cubicBezTo>
                    <a:pt x="13234" y="20916"/>
                    <a:pt x="12354" y="19974"/>
                    <a:pt x="11098" y="19283"/>
                  </a:cubicBezTo>
                  <a:cubicBezTo>
                    <a:pt x="11035" y="19283"/>
                    <a:pt x="10972" y="19157"/>
                    <a:pt x="10910" y="19094"/>
                  </a:cubicBezTo>
                  <a:cubicBezTo>
                    <a:pt x="10595" y="18843"/>
                    <a:pt x="10093" y="18780"/>
                    <a:pt x="9716" y="18592"/>
                  </a:cubicBezTo>
                  <a:cubicBezTo>
                    <a:pt x="9590" y="18592"/>
                    <a:pt x="9528" y="18466"/>
                    <a:pt x="9402" y="18404"/>
                  </a:cubicBezTo>
                  <a:cubicBezTo>
                    <a:pt x="9402" y="18404"/>
                    <a:pt x="9339" y="18404"/>
                    <a:pt x="9276" y="18404"/>
                  </a:cubicBezTo>
                  <a:lnTo>
                    <a:pt x="9276" y="18404"/>
                  </a:lnTo>
                  <a:cubicBezTo>
                    <a:pt x="5884" y="17210"/>
                    <a:pt x="1298" y="18655"/>
                    <a:pt x="293" y="22361"/>
                  </a:cubicBezTo>
                  <a:lnTo>
                    <a:pt x="293" y="22550"/>
                  </a:lnTo>
                  <a:cubicBezTo>
                    <a:pt x="-398" y="25125"/>
                    <a:pt x="104" y="28392"/>
                    <a:pt x="2115" y="3027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4" name="Freeform: Shape 9093">
              <a:extLst>
                <a:ext uri="{FF2B5EF4-FFF2-40B4-BE49-F238E27FC236}">
                  <a16:creationId xmlns:a16="http://schemas.microsoft.com/office/drawing/2014/main" id="{00A43FBC-D294-0F92-17E7-8982B8A19927}"/>
                </a:ext>
              </a:extLst>
            </p:cNvPr>
            <p:cNvSpPr/>
            <p:nvPr/>
          </p:nvSpPr>
          <p:spPr>
            <a:xfrm>
              <a:off x="7120140" y="4636484"/>
              <a:ext cx="182244" cy="108048"/>
            </a:xfrm>
            <a:custGeom>
              <a:avLst/>
              <a:gdLst>
                <a:gd name="connsiteX0" fmla="*/ 170757 w 182244"/>
                <a:gd name="connsiteY0" fmla="*/ 72768 h 108048"/>
                <a:gd name="connsiteX1" fmla="*/ 83122 w 182244"/>
                <a:gd name="connsiteY1" fmla="*/ 17549 h 108048"/>
                <a:gd name="connsiteX2" fmla="*/ 73824 w 182244"/>
                <a:gd name="connsiteY2" fmla="*/ 2032 h 108048"/>
                <a:gd name="connsiteX3" fmla="*/ 15338 w 182244"/>
                <a:gd name="connsiteY3" fmla="*/ 273 h 108048"/>
                <a:gd name="connsiteX4" fmla="*/ 4156 w 182244"/>
                <a:gd name="connsiteY4" fmla="*/ 14282 h 108048"/>
                <a:gd name="connsiteX5" fmla="*/ 72 w 182244"/>
                <a:gd name="connsiteY5" fmla="*/ 62968 h 108048"/>
                <a:gd name="connsiteX6" fmla="*/ 16029 w 182244"/>
                <a:gd name="connsiteY6" fmla="*/ 98462 h 108048"/>
                <a:gd name="connsiteX7" fmla="*/ 145817 w 182244"/>
                <a:gd name="connsiteY7" fmla="*/ 107257 h 108048"/>
                <a:gd name="connsiteX8" fmla="*/ 177039 w 182244"/>
                <a:gd name="connsiteY8" fmla="*/ 106001 h 108048"/>
                <a:gd name="connsiteX9" fmla="*/ 170820 w 182244"/>
                <a:gd name="connsiteY9" fmla="*/ 72831 h 10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8048">
                  <a:moveTo>
                    <a:pt x="170757" y="72768"/>
                  </a:moveTo>
                  <a:cubicBezTo>
                    <a:pt x="162088" y="66423"/>
                    <a:pt x="90786" y="36583"/>
                    <a:pt x="83122" y="17549"/>
                  </a:cubicBezTo>
                  <a:cubicBezTo>
                    <a:pt x="82117" y="14973"/>
                    <a:pt x="81802" y="3037"/>
                    <a:pt x="73824" y="2032"/>
                  </a:cubicBezTo>
                  <a:cubicBezTo>
                    <a:pt x="60192" y="399"/>
                    <a:pt x="33367" y="-481"/>
                    <a:pt x="15338" y="273"/>
                  </a:cubicBezTo>
                  <a:cubicBezTo>
                    <a:pt x="5412" y="713"/>
                    <a:pt x="4658" y="10953"/>
                    <a:pt x="4156" y="14282"/>
                  </a:cubicBezTo>
                  <a:cubicBezTo>
                    <a:pt x="2271" y="25464"/>
                    <a:pt x="512" y="46195"/>
                    <a:pt x="72" y="62968"/>
                  </a:cubicBezTo>
                  <a:cubicBezTo>
                    <a:pt x="-368" y="80244"/>
                    <a:pt x="763" y="93437"/>
                    <a:pt x="16029" y="98462"/>
                  </a:cubicBezTo>
                  <a:cubicBezTo>
                    <a:pt x="36571" y="105184"/>
                    <a:pt x="119055" y="104682"/>
                    <a:pt x="145817" y="107257"/>
                  </a:cubicBezTo>
                  <a:cubicBezTo>
                    <a:pt x="149900" y="107634"/>
                    <a:pt x="174212" y="109393"/>
                    <a:pt x="177039" y="106001"/>
                  </a:cubicBezTo>
                  <a:cubicBezTo>
                    <a:pt x="183824" y="97834"/>
                    <a:pt x="186022" y="83951"/>
                    <a:pt x="170820" y="72831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5" name="Freeform: Shape 9094">
              <a:extLst>
                <a:ext uri="{FF2B5EF4-FFF2-40B4-BE49-F238E27FC236}">
                  <a16:creationId xmlns:a16="http://schemas.microsoft.com/office/drawing/2014/main" id="{CFE8F114-1D03-19C1-57AA-E9B0357B3EEE}"/>
                </a:ext>
              </a:extLst>
            </p:cNvPr>
            <p:cNvSpPr/>
            <p:nvPr/>
          </p:nvSpPr>
          <p:spPr>
            <a:xfrm>
              <a:off x="7174162" y="4654602"/>
              <a:ext cx="44305" cy="41229"/>
            </a:xfrm>
            <a:custGeom>
              <a:avLst/>
              <a:gdLst>
                <a:gd name="connsiteX0" fmla="*/ 19928 w 44305"/>
                <a:gd name="connsiteY0" fmla="*/ 1253 h 41229"/>
                <a:gd name="connsiteX1" fmla="*/ 6170 w 44305"/>
                <a:gd name="connsiteY1" fmla="*/ 6153 h 41229"/>
                <a:gd name="connsiteX2" fmla="*/ 7364 w 44305"/>
                <a:gd name="connsiteY2" fmla="*/ 20100 h 41229"/>
                <a:gd name="connsiteX3" fmla="*/ 28032 w 44305"/>
                <a:gd name="connsiteY3" fmla="*/ 12687 h 41229"/>
                <a:gd name="connsiteX4" fmla="*/ 19991 w 44305"/>
                <a:gd name="connsiteY4" fmla="*/ 1190 h 41229"/>
                <a:gd name="connsiteX5" fmla="*/ 44051 w 44305"/>
                <a:gd name="connsiteY5" fmla="*/ 22801 h 41229"/>
                <a:gd name="connsiteX6" fmla="*/ 44051 w 44305"/>
                <a:gd name="connsiteY6" fmla="*/ 22612 h 41229"/>
                <a:gd name="connsiteX7" fmla="*/ 35068 w 44305"/>
                <a:gd name="connsiteY7" fmla="*/ 18655 h 41229"/>
                <a:gd name="connsiteX8" fmla="*/ 35068 w 44305"/>
                <a:gd name="connsiteY8" fmla="*/ 18655 h 41229"/>
                <a:gd name="connsiteX9" fmla="*/ 34942 w 44305"/>
                <a:gd name="connsiteY9" fmla="*/ 18655 h 41229"/>
                <a:gd name="connsiteX10" fmla="*/ 34628 w 44305"/>
                <a:gd name="connsiteY10" fmla="*/ 18843 h 41229"/>
                <a:gd name="connsiteX11" fmla="*/ 33435 w 44305"/>
                <a:gd name="connsiteY11" fmla="*/ 19346 h 41229"/>
                <a:gd name="connsiteX12" fmla="*/ 33246 w 44305"/>
                <a:gd name="connsiteY12" fmla="*/ 19534 h 41229"/>
                <a:gd name="connsiteX13" fmla="*/ 30733 w 44305"/>
                <a:gd name="connsiteY13" fmla="*/ 22298 h 41229"/>
                <a:gd name="connsiteX14" fmla="*/ 29414 w 44305"/>
                <a:gd name="connsiteY14" fmla="*/ 23994 h 41229"/>
                <a:gd name="connsiteX15" fmla="*/ 22755 w 44305"/>
                <a:gd name="connsiteY15" fmla="*/ 28643 h 41229"/>
                <a:gd name="connsiteX16" fmla="*/ 30796 w 44305"/>
                <a:gd name="connsiteY16" fmla="*/ 40140 h 41229"/>
                <a:gd name="connsiteX17" fmla="*/ 38021 w 44305"/>
                <a:gd name="connsiteY17" fmla="*/ 35051 h 41229"/>
                <a:gd name="connsiteX18" fmla="*/ 40722 w 44305"/>
                <a:gd name="connsiteY18" fmla="*/ 32350 h 41229"/>
                <a:gd name="connsiteX19" fmla="*/ 42167 w 44305"/>
                <a:gd name="connsiteY19" fmla="*/ 30591 h 41229"/>
                <a:gd name="connsiteX20" fmla="*/ 44051 w 44305"/>
                <a:gd name="connsiteY20" fmla="*/ 22864 h 4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05" h="41229">
                  <a:moveTo>
                    <a:pt x="19928" y="1253"/>
                  </a:moveTo>
                  <a:cubicBezTo>
                    <a:pt x="15656" y="4017"/>
                    <a:pt x="11259" y="5588"/>
                    <a:pt x="6170" y="6153"/>
                  </a:cubicBezTo>
                  <a:cubicBezTo>
                    <a:pt x="-2813" y="7158"/>
                    <a:pt x="-1619" y="21105"/>
                    <a:pt x="7364" y="20100"/>
                  </a:cubicBezTo>
                  <a:cubicBezTo>
                    <a:pt x="14903" y="19283"/>
                    <a:pt x="21624" y="16833"/>
                    <a:pt x="28032" y="12687"/>
                  </a:cubicBezTo>
                  <a:cubicBezTo>
                    <a:pt x="35633" y="7787"/>
                    <a:pt x="27530" y="-3710"/>
                    <a:pt x="19991" y="1190"/>
                  </a:cubicBezTo>
                  <a:close/>
                  <a:moveTo>
                    <a:pt x="44051" y="22801"/>
                  </a:moveTo>
                  <a:lnTo>
                    <a:pt x="44051" y="22612"/>
                  </a:lnTo>
                  <a:cubicBezTo>
                    <a:pt x="43046" y="18843"/>
                    <a:pt x="38460" y="17461"/>
                    <a:pt x="35068" y="18655"/>
                  </a:cubicBezTo>
                  <a:lnTo>
                    <a:pt x="35068" y="18655"/>
                  </a:lnTo>
                  <a:cubicBezTo>
                    <a:pt x="35068" y="18655"/>
                    <a:pt x="35005" y="18655"/>
                    <a:pt x="34942" y="18655"/>
                  </a:cubicBezTo>
                  <a:cubicBezTo>
                    <a:pt x="34817" y="18655"/>
                    <a:pt x="34754" y="18780"/>
                    <a:pt x="34628" y="18843"/>
                  </a:cubicBezTo>
                  <a:cubicBezTo>
                    <a:pt x="34251" y="19032"/>
                    <a:pt x="33812" y="19032"/>
                    <a:pt x="33435" y="19346"/>
                  </a:cubicBezTo>
                  <a:cubicBezTo>
                    <a:pt x="33372" y="19346"/>
                    <a:pt x="33309" y="19471"/>
                    <a:pt x="33246" y="19534"/>
                  </a:cubicBezTo>
                  <a:cubicBezTo>
                    <a:pt x="32053" y="20225"/>
                    <a:pt x="31173" y="21168"/>
                    <a:pt x="30733" y="22298"/>
                  </a:cubicBezTo>
                  <a:cubicBezTo>
                    <a:pt x="30294" y="22864"/>
                    <a:pt x="29917" y="23429"/>
                    <a:pt x="29414" y="23994"/>
                  </a:cubicBezTo>
                  <a:cubicBezTo>
                    <a:pt x="27530" y="25942"/>
                    <a:pt x="25017" y="27261"/>
                    <a:pt x="22755" y="28643"/>
                  </a:cubicBezTo>
                  <a:cubicBezTo>
                    <a:pt x="15028" y="33355"/>
                    <a:pt x="23132" y="44788"/>
                    <a:pt x="30796" y="40140"/>
                  </a:cubicBezTo>
                  <a:cubicBezTo>
                    <a:pt x="33309" y="38569"/>
                    <a:pt x="35759" y="36998"/>
                    <a:pt x="38021" y="35051"/>
                  </a:cubicBezTo>
                  <a:cubicBezTo>
                    <a:pt x="38963" y="34171"/>
                    <a:pt x="39905" y="33355"/>
                    <a:pt x="40722" y="32350"/>
                  </a:cubicBezTo>
                  <a:cubicBezTo>
                    <a:pt x="40973" y="32036"/>
                    <a:pt x="41916" y="31093"/>
                    <a:pt x="42167" y="30591"/>
                  </a:cubicBezTo>
                  <a:cubicBezTo>
                    <a:pt x="44177" y="28706"/>
                    <a:pt x="44680" y="25439"/>
                    <a:pt x="44051" y="22864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6" name="Freeform: Shape 9095">
              <a:extLst>
                <a:ext uri="{FF2B5EF4-FFF2-40B4-BE49-F238E27FC236}">
                  <a16:creationId xmlns:a16="http://schemas.microsoft.com/office/drawing/2014/main" id="{AD0F490F-6E04-7A0C-3353-1F4C3DDA2924}"/>
                </a:ext>
              </a:extLst>
            </p:cNvPr>
            <p:cNvSpPr/>
            <p:nvPr/>
          </p:nvSpPr>
          <p:spPr>
            <a:xfrm>
              <a:off x="7127666" y="2776637"/>
              <a:ext cx="220401" cy="570964"/>
            </a:xfrm>
            <a:custGeom>
              <a:avLst/>
              <a:gdLst>
                <a:gd name="connsiteX0" fmla="*/ 206327 w 220401"/>
                <a:gd name="connsiteY0" fmla="*/ 435276 h 570964"/>
                <a:gd name="connsiteX1" fmla="*/ 204819 w 220401"/>
                <a:gd name="connsiteY1" fmla="*/ 315413 h 570964"/>
                <a:gd name="connsiteX2" fmla="*/ 182832 w 220401"/>
                <a:gd name="connsiteY2" fmla="*/ 219611 h 570964"/>
                <a:gd name="connsiteX3" fmla="*/ 181387 w 220401"/>
                <a:gd name="connsiteY3" fmla="*/ 38687 h 570964"/>
                <a:gd name="connsiteX4" fmla="*/ 144574 w 220401"/>
                <a:gd name="connsiteY4" fmla="*/ 806 h 570964"/>
                <a:gd name="connsiteX5" fmla="*/ 58886 w 220401"/>
                <a:gd name="connsiteY5" fmla="*/ 50246 h 570964"/>
                <a:gd name="connsiteX6" fmla="*/ 42113 w 220401"/>
                <a:gd name="connsiteY6" fmla="*/ 110491 h 570964"/>
                <a:gd name="connsiteX7" fmla="*/ 20565 w 220401"/>
                <a:gd name="connsiteY7" fmla="*/ 173187 h 570964"/>
                <a:gd name="connsiteX8" fmla="*/ 26345 w 220401"/>
                <a:gd name="connsiteY8" fmla="*/ 263398 h 570964"/>
                <a:gd name="connsiteX9" fmla="*/ 1342 w 220401"/>
                <a:gd name="connsiteY9" fmla="*/ 349462 h 570964"/>
                <a:gd name="connsiteX10" fmla="*/ 6179 w 220401"/>
                <a:gd name="connsiteY10" fmla="*/ 403489 h 570964"/>
                <a:gd name="connsiteX11" fmla="*/ 21382 w 220401"/>
                <a:gd name="connsiteY11" fmla="*/ 502118 h 570964"/>
                <a:gd name="connsiteX12" fmla="*/ 73712 w 220401"/>
                <a:gd name="connsiteY12" fmla="*/ 569587 h 570964"/>
                <a:gd name="connsiteX13" fmla="*/ 203186 w 220401"/>
                <a:gd name="connsiteY13" fmla="*/ 547412 h 570964"/>
                <a:gd name="connsiteX14" fmla="*/ 206390 w 220401"/>
                <a:gd name="connsiteY14" fmla="*/ 435276 h 57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0401" h="570964">
                  <a:moveTo>
                    <a:pt x="206327" y="435276"/>
                  </a:moveTo>
                  <a:cubicBezTo>
                    <a:pt x="194077" y="392495"/>
                    <a:pt x="202306" y="358383"/>
                    <a:pt x="204819" y="315413"/>
                  </a:cubicBezTo>
                  <a:cubicBezTo>
                    <a:pt x="206892" y="280548"/>
                    <a:pt x="189428" y="252844"/>
                    <a:pt x="182832" y="219611"/>
                  </a:cubicBezTo>
                  <a:cubicBezTo>
                    <a:pt x="170582" y="157670"/>
                    <a:pt x="208274" y="99246"/>
                    <a:pt x="181387" y="38687"/>
                  </a:cubicBezTo>
                  <a:cubicBezTo>
                    <a:pt x="179062" y="19903"/>
                    <a:pt x="165619" y="4575"/>
                    <a:pt x="144574" y="806"/>
                  </a:cubicBezTo>
                  <a:cubicBezTo>
                    <a:pt x="111844" y="-5100"/>
                    <a:pt x="73460" y="22479"/>
                    <a:pt x="58886" y="50246"/>
                  </a:cubicBezTo>
                  <a:cubicBezTo>
                    <a:pt x="49086" y="68966"/>
                    <a:pt x="48583" y="90702"/>
                    <a:pt x="42113" y="110491"/>
                  </a:cubicBezTo>
                  <a:cubicBezTo>
                    <a:pt x="34888" y="132667"/>
                    <a:pt x="21884" y="149377"/>
                    <a:pt x="20565" y="173187"/>
                  </a:cubicBezTo>
                  <a:cubicBezTo>
                    <a:pt x="18869" y="203655"/>
                    <a:pt x="30868" y="232804"/>
                    <a:pt x="26345" y="263398"/>
                  </a:cubicBezTo>
                  <a:cubicBezTo>
                    <a:pt x="21884" y="293175"/>
                    <a:pt x="6053" y="319811"/>
                    <a:pt x="1342" y="349462"/>
                  </a:cubicBezTo>
                  <a:cubicBezTo>
                    <a:pt x="-1674" y="368497"/>
                    <a:pt x="588" y="385208"/>
                    <a:pt x="6179" y="403489"/>
                  </a:cubicBezTo>
                  <a:cubicBezTo>
                    <a:pt x="16544" y="437286"/>
                    <a:pt x="21382" y="466498"/>
                    <a:pt x="21382" y="502118"/>
                  </a:cubicBezTo>
                  <a:cubicBezTo>
                    <a:pt x="21382" y="544836"/>
                    <a:pt x="28795" y="567137"/>
                    <a:pt x="73712" y="569587"/>
                  </a:cubicBezTo>
                  <a:cubicBezTo>
                    <a:pt x="109897" y="571535"/>
                    <a:pt x="174414" y="575493"/>
                    <a:pt x="203186" y="547412"/>
                  </a:cubicBezTo>
                  <a:cubicBezTo>
                    <a:pt x="233780" y="517572"/>
                    <a:pt x="216253" y="469765"/>
                    <a:pt x="206390" y="43527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7" name="Freeform: Shape 9096">
              <a:extLst>
                <a:ext uri="{FF2B5EF4-FFF2-40B4-BE49-F238E27FC236}">
                  <a16:creationId xmlns:a16="http://schemas.microsoft.com/office/drawing/2014/main" id="{025E8404-2B44-DCAF-84FC-0908AD0562CA}"/>
                </a:ext>
              </a:extLst>
            </p:cNvPr>
            <p:cNvSpPr/>
            <p:nvPr/>
          </p:nvSpPr>
          <p:spPr>
            <a:xfrm>
              <a:off x="7088312" y="3333043"/>
              <a:ext cx="64756" cy="411392"/>
            </a:xfrm>
            <a:custGeom>
              <a:avLst/>
              <a:gdLst>
                <a:gd name="connsiteX0" fmla="*/ 35105 w 64756"/>
                <a:gd name="connsiteY0" fmla="*/ 2502 h 411392"/>
                <a:gd name="connsiteX1" fmla="*/ 4888 w 64756"/>
                <a:gd name="connsiteY1" fmla="*/ 202084 h 411392"/>
                <a:gd name="connsiteX2" fmla="*/ 44465 w 64756"/>
                <a:gd name="connsiteY2" fmla="*/ 278098 h 411392"/>
                <a:gd name="connsiteX3" fmla="*/ 45156 w 64756"/>
                <a:gd name="connsiteY3" fmla="*/ 341987 h 411392"/>
                <a:gd name="connsiteX4" fmla="*/ 30707 w 64756"/>
                <a:gd name="connsiteY4" fmla="*/ 394442 h 411392"/>
                <a:gd name="connsiteX5" fmla="*/ 29388 w 64756"/>
                <a:gd name="connsiteY5" fmla="*/ 396641 h 411392"/>
                <a:gd name="connsiteX6" fmla="*/ 27378 w 64756"/>
                <a:gd name="connsiteY6" fmla="*/ 406504 h 411392"/>
                <a:gd name="connsiteX7" fmla="*/ 35796 w 64756"/>
                <a:gd name="connsiteY7" fmla="*/ 408074 h 411392"/>
                <a:gd name="connsiteX8" fmla="*/ 51312 w 64756"/>
                <a:gd name="connsiteY8" fmla="*/ 351598 h 411392"/>
                <a:gd name="connsiteX9" fmla="*/ 64756 w 64756"/>
                <a:gd name="connsiteY9" fmla="*/ 299080 h 411392"/>
                <a:gd name="connsiteX10" fmla="*/ 54642 w 64756"/>
                <a:gd name="connsiteY10" fmla="*/ 276276 h 411392"/>
                <a:gd name="connsiteX11" fmla="*/ 23357 w 64756"/>
                <a:gd name="connsiteY11" fmla="*/ 231485 h 411392"/>
                <a:gd name="connsiteX12" fmla="*/ 42832 w 64756"/>
                <a:gd name="connsiteY12" fmla="*/ 6208 h 411392"/>
                <a:gd name="connsiteX13" fmla="*/ 35105 w 64756"/>
                <a:gd name="connsiteY13" fmla="*/ 2502 h 41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756" h="411392">
                  <a:moveTo>
                    <a:pt x="35105" y="2502"/>
                  </a:moveTo>
                  <a:cubicBezTo>
                    <a:pt x="12803" y="66265"/>
                    <a:pt x="-10315" y="133986"/>
                    <a:pt x="4888" y="202084"/>
                  </a:cubicBezTo>
                  <a:cubicBezTo>
                    <a:pt x="11358" y="231045"/>
                    <a:pt x="24299" y="256424"/>
                    <a:pt x="44465" y="278098"/>
                  </a:cubicBezTo>
                  <a:cubicBezTo>
                    <a:pt x="62557" y="297572"/>
                    <a:pt x="51250" y="319811"/>
                    <a:pt x="45156" y="341987"/>
                  </a:cubicBezTo>
                  <a:cubicBezTo>
                    <a:pt x="40319" y="359451"/>
                    <a:pt x="35544" y="376915"/>
                    <a:pt x="30707" y="394442"/>
                  </a:cubicBezTo>
                  <a:cubicBezTo>
                    <a:pt x="30079" y="395008"/>
                    <a:pt x="29576" y="395636"/>
                    <a:pt x="29388" y="396641"/>
                  </a:cubicBezTo>
                  <a:cubicBezTo>
                    <a:pt x="28697" y="399971"/>
                    <a:pt x="28069" y="403237"/>
                    <a:pt x="27378" y="406504"/>
                  </a:cubicBezTo>
                  <a:cubicBezTo>
                    <a:pt x="26247" y="411969"/>
                    <a:pt x="34351" y="413352"/>
                    <a:pt x="35796" y="408074"/>
                  </a:cubicBezTo>
                  <a:cubicBezTo>
                    <a:pt x="40947" y="389228"/>
                    <a:pt x="46161" y="370445"/>
                    <a:pt x="51312" y="351598"/>
                  </a:cubicBezTo>
                  <a:cubicBezTo>
                    <a:pt x="55773" y="335328"/>
                    <a:pt x="64693" y="316104"/>
                    <a:pt x="64756" y="299080"/>
                  </a:cubicBezTo>
                  <a:cubicBezTo>
                    <a:pt x="64756" y="289154"/>
                    <a:pt x="60798" y="283563"/>
                    <a:pt x="54642" y="276276"/>
                  </a:cubicBezTo>
                  <a:cubicBezTo>
                    <a:pt x="42266" y="261576"/>
                    <a:pt x="31210" y="249326"/>
                    <a:pt x="23357" y="231485"/>
                  </a:cubicBezTo>
                  <a:cubicBezTo>
                    <a:pt x="-9121" y="157984"/>
                    <a:pt x="17892" y="77384"/>
                    <a:pt x="42832" y="6208"/>
                  </a:cubicBezTo>
                  <a:cubicBezTo>
                    <a:pt x="44653" y="1057"/>
                    <a:pt x="36926" y="-2712"/>
                    <a:pt x="35105" y="2502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8" name="Freeform: Shape 9097">
              <a:extLst>
                <a:ext uri="{FF2B5EF4-FFF2-40B4-BE49-F238E27FC236}">
                  <a16:creationId xmlns:a16="http://schemas.microsoft.com/office/drawing/2014/main" id="{2F7ED4EB-BEA9-C60F-5684-2FEAB409B1DF}"/>
                </a:ext>
              </a:extLst>
            </p:cNvPr>
            <p:cNvSpPr/>
            <p:nvPr/>
          </p:nvSpPr>
          <p:spPr>
            <a:xfrm>
              <a:off x="7415931" y="3174978"/>
              <a:ext cx="83474" cy="381924"/>
            </a:xfrm>
            <a:custGeom>
              <a:avLst/>
              <a:gdLst>
                <a:gd name="connsiteX0" fmla="*/ 8524 w 83474"/>
                <a:gd name="connsiteY0" fmla="*/ 2886 h 381924"/>
                <a:gd name="connsiteX1" fmla="*/ 294 w 83474"/>
                <a:gd name="connsiteY1" fmla="*/ 5148 h 381924"/>
                <a:gd name="connsiteX2" fmla="*/ 74925 w 83474"/>
                <a:gd name="connsiteY2" fmla="*/ 377802 h 381924"/>
                <a:gd name="connsiteX3" fmla="*/ 83469 w 83474"/>
                <a:gd name="connsiteY3" fmla="*/ 377802 h 381924"/>
                <a:gd name="connsiteX4" fmla="*/ 8586 w 83474"/>
                <a:gd name="connsiteY4" fmla="*/ 2886 h 38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474" h="381924">
                  <a:moveTo>
                    <a:pt x="8524" y="2886"/>
                  </a:moveTo>
                  <a:cubicBezTo>
                    <a:pt x="6639" y="-2202"/>
                    <a:pt x="-1653" y="-4"/>
                    <a:pt x="294" y="5148"/>
                  </a:cubicBezTo>
                  <a:cubicBezTo>
                    <a:pt x="44646" y="124759"/>
                    <a:pt x="69837" y="250275"/>
                    <a:pt x="74925" y="377802"/>
                  </a:cubicBezTo>
                  <a:cubicBezTo>
                    <a:pt x="75114" y="383268"/>
                    <a:pt x="83720" y="383330"/>
                    <a:pt x="83469" y="377802"/>
                  </a:cubicBezTo>
                  <a:cubicBezTo>
                    <a:pt x="78381" y="249584"/>
                    <a:pt x="53189" y="123188"/>
                    <a:pt x="8586" y="2886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9" name="Freeform: Shape 9098">
              <a:extLst>
                <a:ext uri="{FF2B5EF4-FFF2-40B4-BE49-F238E27FC236}">
                  <a16:creationId xmlns:a16="http://schemas.microsoft.com/office/drawing/2014/main" id="{799AAE65-0832-D756-AF4C-ECFF1217D283}"/>
                </a:ext>
              </a:extLst>
            </p:cNvPr>
            <p:cNvSpPr/>
            <p:nvPr/>
          </p:nvSpPr>
          <p:spPr>
            <a:xfrm>
              <a:off x="7314879" y="336048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rgbClr val="CF4E4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0" name="Freeform: Shape 9099">
              <a:extLst>
                <a:ext uri="{FF2B5EF4-FFF2-40B4-BE49-F238E27FC236}">
                  <a16:creationId xmlns:a16="http://schemas.microsoft.com/office/drawing/2014/main" id="{AD3C6800-C09B-D755-9E3A-753B85438211}"/>
                </a:ext>
              </a:extLst>
            </p:cNvPr>
            <p:cNvSpPr/>
            <p:nvPr/>
          </p:nvSpPr>
          <p:spPr>
            <a:xfrm>
              <a:off x="7327396" y="3543090"/>
              <a:ext cx="17087" cy="17935"/>
            </a:xfrm>
            <a:custGeom>
              <a:avLst/>
              <a:gdLst>
                <a:gd name="connsiteX0" fmla="*/ 0 w 17087"/>
                <a:gd name="connsiteY0" fmla="*/ 8245 h 17935"/>
                <a:gd name="connsiteX1" fmla="*/ 0 w 17087"/>
                <a:gd name="connsiteY1" fmla="*/ 9690 h 17935"/>
                <a:gd name="connsiteX2" fmla="*/ 17087 w 17087"/>
                <a:gd name="connsiteY2" fmla="*/ 9690 h 17935"/>
                <a:gd name="connsiteX3" fmla="*/ 17087 w 17087"/>
                <a:gd name="connsiteY3" fmla="*/ 8245 h 17935"/>
                <a:gd name="connsiteX4" fmla="*/ 0 w 17087"/>
                <a:gd name="connsiteY4" fmla="*/ 8245 h 17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7935">
                  <a:moveTo>
                    <a:pt x="0" y="8245"/>
                  </a:moveTo>
                  <a:lnTo>
                    <a:pt x="0" y="9690"/>
                  </a:lnTo>
                  <a:cubicBezTo>
                    <a:pt x="0" y="20684"/>
                    <a:pt x="17087" y="20684"/>
                    <a:pt x="17087" y="9690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1" name="Freeform: Shape 9100">
              <a:extLst>
                <a:ext uri="{FF2B5EF4-FFF2-40B4-BE49-F238E27FC236}">
                  <a16:creationId xmlns:a16="http://schemas.microsoft.com/office/drawing/2014/main" id="{1C0E7A3D-6586-249D-5362-C91B00960093}"/>
                </a:ext>
              </a:extLst>
            </p:cNvPr>
            <p:cNvSpPr/>
            <p:nvPr/>
          </p:nvSpPr>
          <p:spPr>
            <a:xfrm>
              <a:off x="7334558" y="3743929"/>
              <a:ext cx="17087" cy="17935"/>
            </a:xfrm>
            <a:custGeom>
              <a:avLst/>
              <a:gdLst>
                <a:gd name="connsiteX0" fmla="*/ 0 w 17087"/>
                <a:gd name="connsiteY0" fmla="*/ 8245 h 17935"/>
                <a:gd name="connsiteX1" fmla="*/ 0 w 17087"/>
                <a:gd name="connsiteY1" fmla="*/ 9690 h 17935"/>
                <a:gd name="connsiteX2" fmla="*/ 17087 w 17087"/>
                <a:gd name="connsiteY2" fmla="*/ 9690 h 17935"/>
                <a:gd name="connsiteX3" fmla="*/ 17087 w 17087"/>
                <a:gd name="connsiteY3" fmla="*/ 8245 h 17935"/>
                <a:gd name="connsiteX4" fmla="*/ 0 w 17087"/>
                <a:gd name="connsiteY4" fmla="*/ 8245 h 17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7935">
                  <a:moveTo>
                    <a:pt x="0" y="8245"/>
                  </a:moveTo>
                  <a:lnTo>
                    <a:pt x="0" y="9690"/>
                  </a:lnTo>
                  <a:cubicBezTo>
                    <a:pt x="0" y="20684"/>
                    <a:pt x="17087" y="20684"/>
                    <a:pt x="17087" y="9690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2" name="Freeform: Shape 9101">
              <a:extLst>
                <a:ext uri="{FF2B5EF4-FFF2-40B4-BE49-F238E27FC236}">
                  <a16:creationId xmlns:a16="http://schemas.microsoft.com/office/drawing/2014/main" id="{802FEAF4-7299-E6EE-BC5B-5664C0D9DAFF}"/>
                </a:ext>
              </a:extLst>
            </p:cNvPr>
            <p:cNvSpPr/>
            <p:nvPr/>
          </p:nvSpPr>
          <p:spPr>
            <a:xfrm>
              <a:off x="7340275" y="3960175"/>
              <a:ext cx="18531" cy="19857"/>
            </a:xfrm>
            <a:custGeom>
              <a:avLst/>
              <a:gdLst>
                <a:gd name="connsiteX0" fmla="*/ 9925 w 18531"/>
                <a:gd name="connsiteY0" fmla="*/ 0 h 19857"/>
                <a:gd name="connsiteX1" fmla="*/ 1633 w 18531"/>
                <a:gd name="connsiteY1" fmla="*/ 6094 h 19857"/>
                <a:gd name="connsiteX2" fmla="*/ 12815 w 18531"/>
                <a:gd name="connsiteY2" fmla="*/ 18721 h 19857"/>
                <a:gd name="connsiteX3" fmla="*/ 18469 w 18531"/>
                <a:gd name="connsiteY3" fmla="*/ 8606 h 19857"/>
                <a:gd name="connsiteX4" fmla="*/ 9925 w 18531"/>
                <a:gd name="connsiteY4" fmla="*/ 63 h 1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31" h="19857">
                  <a:moveTo>
                    <a:pt x="9925" y="0"/>
                  </a:moveTo>
                  <a:cubicBezTo>
                    <a:pt x="6470" y="0"/>
                    <a:pt x="2701" y="2638"/>
                    <a:pt x="1633" y="6094"/>
                  </a:cubicBezTo>
                  <a:cubicBezTo>
                    <a:pt x="-3456" y="12376"/>
                    <a:pt x="4208" y="23432"/>
                    <a:pt x="12815" y="18721"/>
                  </a:cubicBezTo>
                  <a:cubicBezTo>
                    <a:pt x="16396" y="16773"/>
                    <a:pt x="18971" y="12753"/>
                    <a:pt x="18469" y="8606"/>
                  </a:cubicBezTo>
                  <a:cubicBezTo>
                    <a:pt x="17966" y="4021"/>
                    <a:pt x="14888" y="63"/>
                    <a:pt x="9925" y="63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3" name="Freeform: Shape 9102">
              <a:extLst>
                <a:ext uri="{FF2B5EF4-FFF2-40B4-BE49-F238E27FC236}">
                  <a16:creationId xmlns:a16="http://schemas.microsoft.com/office/drawing/2014/main" id="{D1C5C6A1-B95C-BE02-1061-5C66E9E0A6DC}"/>
                </a:ext>
              </a:extLst>
            </p:cNvPr>
            <p:cNvSpPr/>
            <p:nvPr/>
          </p:nvSpPr>
          <p:spPr>
            <a:xfrm>
              <a:off x="7348818" y="4167029"/>
              <a:ext cx="17087" cy="19317"/>
            </a:xfrm>
            <a:custGeom>
              <a:avLst/>
              <a:gdLst>
                <a:gd name="connsiteX0" fmla="*/ 0 w 17087"/>
                <a:gd name="connsiteY0" fmla="*/ 8245 h 19317"/>
                <a:gd name="connsiteX1" fmla="*/ 0 w 17087"/>
                <a:gd name="connsiteY1" fmla="*/ 11072 h 19317"/>
                <a:gd name="connsiteX2" fmla="*/ 17087 w 17087"/>
                <a:gd name="connsiteY2" fmla="*/ 11072 h 19317"/>
                <a:gd name="connsiteX3" fmla="*/ 17087 w 17087"/>
                <a:gd name="connsiteY3" fmla="*/ 8245 h 19317"/>
                <a:gd name="connsiteX4" fmla="*/ 0 w 17087"/>
                <a:gd name="connsiteY4" fmla="*/ 8245 h 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9317">
                  <a:moveTo>
                    <a:pt x="0" y="8245"/>
                  </a:moveTo>
                  <a:lnTo>
                    <a:pt x="0" y="11072"/>
                  </a:lnTo>
                  <a:cubicBezTo>
                    <a:pt x="0" y="22066"/>
                    <a:pt x="17087" y="22066"/>
                    <a:pt x="17087" y="11072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4" name="Freeform: Shape 9103">
              <a:extLst>
                <a:ext uri="{FF2B5EF4-FFF2-40B4-BE49-F238E27FC236}">
                  <a16:creationId xmlns:a16="http://schemas.microsoft.com/office/drawing/2014/main" id="{C18276AF-CE19-08FD-311D-A2508C3BB9B2}"/>
                </a:ext>
              </a:extLst>
            </p:cNvPr>
            <p:cNvSpPr/>
            <p:nvPr/>
          </p:nvSpPr>
          <p:spPr>
            <a:xfrm>
              <a:off x="7134355" y="3076149"/>
              <a:ext cx="305841" cy="558444"/>
            </a:xfrm>
            <a:custGeom>
              <a:avLst/>
              <a:gdLst>
                <a:gd name="connsiteX0" fmla="*/ 280112 w 305841"/>
                <a:gd name="connsiteY0" fmla="*/ 12258 h 558444"/>
                <a:gd name="connsiteX1" fmla="*/ 174007 w 305841"/>
                <a:gd name="connsiteY1" fmla="*/ 299978 h 558444"/>
                <a:gd name="connsiteX2" fmla="*/ 3385 w 305841"/>
                <a:gd name="connsiteY2" fmla="*/ 536186 h 558444"/>
                <a:gd name="connsiteX3" fmla="*/ 21540 w 305841"/>
                <a:gd name="connsiteY3" fmla="*/ 554341 h 558444"/>
                <a:gd name="connsiteX4" fmla="*/ 203659 w 305841"/>
                <a:gd name="connsiteY4" fmla="*/ 299790 h 558444"/>
                <a:gd name="connsiteX5" fmla="*/ 305806 w 305841"/>
                <a:gd name="connsiteY5" fmla="*/ 12321 h 558444"/>
                <a:gd name="connsiteX6" fmla="*/ 280175 w 305841"/>
                <a:gd name="connsiteY6" fmla="*/ 12321 h 55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841" h="558444">
                  <a:moveTo>
                    <a:pt x="280112" y="12258"/>
                  </a:moveTo>
                  <a:cubicBezTo>
                    <a:pt x="272825" y="115724"/>
                    <a:pt x="224829" y="211401"/>
                    <a:pt x="174007" y="299978"/>
                  </a:cubicBezTo>
                  <a:cubicBezTo>
                    <a:pt x="125509" y="384536"/>
                    <a:pt x="68091" y="463250"/>
                    <a:pt x="3385" y="536186"/>
                  </a:cubicBezTo>
                  <a:cubicBezTo>
                    <a:pt x="-7546" y="548499"/>
                    <a:pt x="10547" y="566654"/>
                    <a:pt x="21540" y="554341"/>
                  </a:cubicBezTo>
                  <a:cubicBezTo>
                    <a:pt x="91020" y="476066"/>
                    <a:pt x="152522" y="391195"/>
                    <a:pt x="203659" y="299790"/>
                  </a:cubicBezTo>
                  <a:cubicBezTo>
                    <a:pt x="253538" y="210584"/>
                    <a:pt x="298581" y="115599"/>
                    <a:pt x="305806" y="12321"/>
                  </a:cubicBezTo>
                  <a:cubicBezTo>
                    <a:pt x="306936" y="-4138"/>
                    <a:pt x="281305" y="-4076"/>
                    <a:pt x="280175" y="12321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5" name="Freeform: Shape 9104">
              <a:extLst>
                <a:ext uri="{FF2B5EF4-FFF2-40B4-BE49-F238E27FC236}">
                  <a16:creationId xmlns:a16="http://schemas.microsoft.com/office/drawing/2014/main" id="{E015144E-CA97-76C1-61CA-506578E9ECD4}"/>
                </a:ext>
              </a:extLst>
            </p:cNvPr>
            <p:cNvSpPr/>
            <p:nvPr/>
          </p:nvSpPr>
          <p:spPr>
            <a:xfrm>
              <a:off x="6934152" y="3734125"/>
              <a:ext cx="99986" cy="215559"/>
            </a:xfrm>
            <a:custGeom>
              <a:avLst/>
              <a:gdLst>
                <a:gd name="connsiteX0" fmla="*/ 99241 w 99986"/>
                <a:gd name="connsiteY0" fmla="*/ 23200 h 215559"/>
                <a:gd name="connsiteX1" fmla="*/ 79830 w 99986"/>
                <a:gd name="connsiteY1" fmla="*/ 3725 h 215559"/>
                <a:gd name="connsiteX2" fmla="*/ 40629 w 99986"/>
                <a:gd name="connsiteY2" fmla="*/ 7872 h 215559"/>
                <a:gd name="connsiteX3" fmla="*/ 18454 w 99986"/>
                <a:gd name="connsiteY3" fmla="*/ 74399 h 215559"/>
                <a:gd name="connsiteX4" fmla="*/ 5136 w 99986"/>
                <a:gd name="connsiteY4" fmla="*/ 145701 h 215559"/>
                <a:gd name="connsiteX5" fmla="*/ 5450 w 99986"/>
                <a:gd name="connsiteY5" fmla="*/ 201800 h 215559"/>
                <a:gd name="connsiteX6" fmla="*/ 61360 w 99986"/>
                <a:gd name="connsiteY6" fmla="*/ 215558 h 215559"/>
                <a:gd name="connsiteX7" fmla="*/ 84604 w 99986"/>
                <a:gd name="connsiteY7" fmla="*/ 203371 h 215559"/>
                <a:gd name="connsiteX8" fmla="*/ 98048 w 99986"/>
                <a:gd name="connsiteY8" fmla="*/ 125347 h 215559"/>
                <a:gd name="connsiteX9" fmla="*/ 99179 w 99986"/>
                <a:gd name="connsiteY9" fmla="*/ 23263 h 21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986" h="215559">
                  <a:moveTo>
                    <a:pt x="99241" y="23200"/>
                  </a:moveTo>
                  <a:cubicBezTo>
                    <a:pt x="99116" y="17986"/>
                    <a:pt x="98739" y="5610"/>
                    <a:pt x="79830" y="3725"/>
                  </a:cubicBezTo>
                  <a:cubicBezTo>
                    <a:pt x="62868" y="2029"/>
                    <a:pt x="54073" y="-5698"/>
                    <a:pt x="40629" y="7872"/>
                  </a:cubicBezTo>
                  <a:cubicBezTo>
                    <a:pt x="26181" y="22446"/>
                    <a:pt x="22977" y="55867"/>
                    <a:pt x="18454" y="74399"/>
                  </a:cubicBezTo>
                  <a:cubicBezTo>
                    <a:pt x="12674" y="97894"/>
                    <a:pt x="8339" y="121703"/>
                    <a:pt x="5136" y="145701"/>
                  </a:cubicBezTo>
                  <a:cubicBezTo>
                    <a:pt x="3062" y="161469"/>
                    <a:pt x="-5481" y="187603"/>
                    <a:pt x="5450" y="201800"/>
                  </a:cubicBezTo>
                  <a:cubicBezTo>
                    <a:pt x="14747" y="213987"/>
                    <a:pt x="48733" y="215495"/>
                    <a:pt x="61360" y="215558"/>
                  </a:cubicBezTo>
                  <a:cubicBezTo>
                    <a:pt x="74050" y="215621"/>
                    <a:pt x="78636" y="213611"/>
                    <a:pt x="84604" y="203371"/>
                  </a:cubicBezTo>
                  <a:cubicBezTo>
                    <a:pt x="95661" y="184336"/>
                    <a:pt x="96352" y="147083"/>
                    <a:pt x="98048" y="125347"/>
                  </a:cubicBezTo>
                  <a:cubicBezTo>
                    <a:pt x="100749" y="91361"/>
                    <a:pt x="100121" y="57312"/>
                    <a:pt x="99179" y="23263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6" name="Freeform: Shape 9105">
              <a:extLst>
                <a:ext uri="{FF2B5EF4-FFF2-40B4-BE49-F238E27FC236}">
                  <a16:creationId xmlns:a16="http://schemas.microsoft.com/office/drawing/2014/main" id="{8229D638-7AA4-7B7D-3B33-2607F5246E0E}"/>
                </a:ext>
              </a:extLst>
            </p:cNvPr>
            <p:cNvSpPr/>
            <p:nvPr/>
          </p:nvSpPr>
          <p:spPr>
            <a:xfrm>
              <a:off x="7943680" y="3169181"/>
              <a:ext cx="682007" cy="1341566"/>
            </a:xfrm>
            <a:custGeom>
              <a:avLst/>
              <a:gdLst>
                <a:gd name="connsiteX0" fmla="*/ 661433 w 682007"/>
                <a:gd name="connsiteY0" fmla="*/ 504027 h 1341566"/>
                <a:gd name="connsiteX1" fmla="*/ 584226 w 682007"/>
                <a:gd name="connsiteY1" fmla="*/ 86267 h 1341566"/>
                <a:gd name="connsiteX2" fmla="*/ 366300 w 682007"/>
                <a:gd name="connsiteY2" fmla="*/ 2967 h 1341566"/>
                <a:gd name="connsiteX3" fmla="*/ 222063 w 682007"/>
                <a:gd name="connsiteY3" fmla="*/ 229436 h 1341566"/>
                <a:gd name="connsiteX4" fmla="*/ 155159 w 682007"/>
                <a:gd name="connsiteY4" fmla="*/ 263737 h 1341566"/>
                <a:gd name="connsiteX5" fmla="*/ 154342 w 682007"/>
                <a:gd name="connsiteY5" fmla="*/ 263297 h 1341566"/>
                <a:gd name="connsiteX6" fmla="*/ 47044 w 682007"/>
                <a:gd name="connsiteY6" fmla="*/ 204811 h 1341566"/>
                <a:gd name="connsiteX7" fmla="*/ 305 w 682007"/>
                <a:gd name="connsiteY7" fmla="*/ 288488 h 1341566"/>
                <a:gd name="connsiteX8" fmla="*/ 54708 w 682007"/>
                <a:gd name="connsiteY8" fmla="*/ 423616 h 1341566"/>
                <a:gd name="connsiteX9" fmla="*/ 203845 w 682007"/>
                <a:gd name="connsiteY9" fmla="*/ 497557 h 1341566"/>
                <a:gd name="connsiteX10" fmla="*/ 159116 w 682007"/>
                <a:gd name="connsiteY10" fmla="*/ 1233568 h 1341566"/>
                <a:gd name="connsiteX11" fmla="*/ 174947 w 682007"/>
                <a:gd name="connsiteY11" fmla="*/ 1327800 h 1341566"/>
                <a:gd name="connsiteX12" fmla="*/ 244993 w 682007"/>
                <a:gd name="connsiteY12" fmla="*/ 1337725 h 1341566"/>
                <a:gd name="connsiteX13" fmla="*/ 385900 w 682007"/>
                <a:gd name="connsiteY13" fmla="*/ 1321894 h 1341566"/>
                <a:gd name="connsiteX14" fmla="*/ 650188 w 682007"/>
                <a:gd name="connsiteY14" fmla="*/ 1315675 h 1341566"/>
                <a:gd name="connsiteX15" fmla="*/ 674940 w 682007"/>
                <a:gd name="connsiteY15" fmla="*/ 1297583 h 1341566"/>
                <a:gd name="connsiteX16" fmla="*/ 661370 w 682007"/>
                <a:gd name="connsiteY16" fmla="*/ 504027 h 134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007" h="1341566">
                  <a:moveTo>
                    <a:pt x="661433" y="504027"/>
                  </a:moveTo>
                  <a:cubicBezTo>
                    <a:pt x="657601" y="386489"/>
                    <a:pt x="634672" y="194445"/>
                    <a:pt x="584226" y="86267"/>
                  </a:cubicBezTo>
                  <a:cubicBezTo>
                    <a:pt x="554323" y="22190"/>
                    <a:pt x="454941" y="-10414"/>
                    <a:pt x="366300" y="2967"/>
                  </a:cubicBezTo>
                  <a:cubicBezTo>
                    <a:pt x="256049" y="19614"/>
                    <a:pt x="247380" y="121321"/>
                    <a:pt x="222063" y="229436"/>
                  </a:cubicBezTo>
                  <a:cubicBezTo>
                    <a:pt x="214524" y="261538"/>
                    <a:pt x="183742" y="280133"/>
                    <a:pt x="155159" y="263737"/>
                  </a:cubicBezTo>
                  <a:cubicBezTo>
                    <a:pt x="154907" y="263611"/>
                    <a:pt x="154656" y="263423"/>
                    <a:pt x="154342" y="263297"/>
                  </a:cubicBezTo>
                  <a:cubicBezTo>
                    <a:pt x="120042" y="243131"/>
                    <a:pt x="102892" y="164165"/>
                    <a:pt x="47044" y="204811"/>
                  </a:cubicBezTo>
                  <a:cubicBezTo>
                    <a:pt x="40447" y="209648"/>
                    <a:pt x="-4093" y="254565"/>
                    <a:pt x="305" y="288488"/>
                  </a:cubicBezTo>
                  <a:cubicBezTo>
                    <a:pt x="6084" y="333154"/>
                    <a:pt x="35422" y="383474"/>
                    <a:pt x="54708" y="423616"/>
                  </a:cubicBezTo>
                  <a:cubicBezTo>
                    <a:pt x="84045" y="484741"/>
                    <a:pt x="148374" y="490395"/>
                    <a:pt x="203845" y="497557"/>
                  </a:cubicBezTo>
                  <a:cubicBezTo>
                    <a:pt x="184119" y="714227"/>
                    <a:pt x="156227" y="1190913"/>
                    <a:pt x="159116" y="1233568"/>
                  </a:cubicBezTo>
                  <a:cubicBezTo>
                    <a:pt x="160938" y="1260141"/>
                    <a:pt x="155284" y="1306001"/>
                    <a:pt x="174947" y="1327800"/>
                  </a:cubicBezTo>
                  <a:cubicBezTo>
                    <a:pt x="192977" y="1347840"/>
                    <a:pt x="221560" y="1341055"/>
                    <a:pt x="244993" y="1337725"/>
                  </a:cubicBezTo>
                  <a:cubicBezTo>
                    <a:pt x="291794" y="1331129"/>
                    <a:pt x="338784" y="1325727"/>
                    <a:pt x="385900" y="1321894"/>
                  </a:cubicBezTo>
                  <a:cubicBezTo>
                    <a:pt x="473850" y="1314796"/>
                    <a:pt x="561988" y="1313037"/>
                    <a:pt x="650188" y="1315675"/>
                  </a:cubicBezTo>
                  <a:cubicBezTo>
                    <a:pt x="660302" y="1315989"/>
                    <a:pt x="673306" y="1307885"/>
                    <a:pt x="674940" y="1297583"/>
                  </a:cubicBezTo>
                  <a:cubicBezTo>
                    <a:pt x="695231" y="1167920"/>
                    <a:pt x="665831" y="639218"/>
                    <a:pt x="661370" y="50402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7" name="Freeform: Shape 9106">
              <a:extLst>
                <a:ext uri="{FF2B5EF4-FFF2-40B4-BE49-F238E27FC236}">
                  <a16:creationId xmlns:a16="http://schemas.microsoft.com/office/drawing/2014/main" id="{1AFABE23-F839-2A42-9AC8-664FF10E97DE}"/>
                </a:ext>
              </a:extLst>
            </p:cNvPr>
            <p:cNvSpPr/>
            <p:nvPr/>
          </p:nvSpPr>
          <p:spPr>
            <a:xfrm>
              <a:off x="8127885" y="3470406"/>
              <a:ext cx="36092" cy="142799"/>
            </a:xfrm>
            <a:custGeom>
              <a:avLst/>
              <a:gdLst>
                <a:gd name="connsiteX0" fmla="*/ 27681 w 36092"/>
                <a:gd name="connsiteY0" fmla="*/ 3031 h 142799"/>
                <a:gd name="connsiteX1" fmla="*/ 40 w 36092"/>
                <a:gd name="connsiteY1" fmla="*/ 138724 h 142799"/>
                <a:gd name="connsiteX2" fmla="*/ 8583 w 36092"/>
                <a:gd name="connsiteY2" fmla="*/ 138724 h 142799"/>
                <a:gd name="connsiteX3" fmla="*/ 35910 w 36092"/>
                <a:gd name="connsiteY3" fmla="*/ 5292 h 142799"/>
                <a:gd name="connsiteX4" fmla="*/ 27681 w 36092"/>
                <a:gd name="connsiteY4" fmla="*/ 3031 h 14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92" h="142799">
                  <a:moveTo>
                    <a:pt x="27681" y="3031"/>
                  </a:moveTo>
                  <a:cubicBezTo>
                    <a:pt x="15242" y="47634"/>
                    <a:pt x="6070" y="92865"/>
                    <a:pt x="40" y="138724"/>
                  </a:cubicBezTo>
                  <a:cubicBezTo>
                    <a:pt x="-651" y="144190"/>
                    <a:pt x="7892" y="144127"/>
                    <a:pt x="8583" y="138724"/>
                  </a:cubicBezTo>
                  <a:cubicBezTo>
                    <a:pt x="14551" y="93556"/>
                    <a:pt x="23660" y="49141"/>
                    <a:pt x="35910" y="5292"/>
                  </a:cubicBezTo>
                  <a:cubicBezTo>
                    <a:pt x="37418" y="15"/>
                    <a:pt x="29126" y="-2309"/>
                    <a:pt x="27681" y="3031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8" name="Freeform: Shape 9107">
              <a:extLst>
                <a:ext uri="{FF2B5EF4-FFF2-40B4-BE49-F238E27FC236}">
                  <a16:creationId xmlns:a16="http://schemas.microsoft.com/office/drawing/2014/main" id="{5F49A998-5BDC-F0F3-8B5B-AF772113997A}"/>
                </a:ext>
              </a:extLst>
            </p:cNvPr>
            <p:cNvSpPr/>
            <p:nvPr/>
          </p:nvSpPr>
          <p:spPr>
            <a:xfrm>
              <a:off x="8298468" y="333554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9" name="Freeform: Shape 9108">
              <a:extLst>
                <a:ext uri="{FF2B5EF4-FFF2-40B4-BE49-F238E27FC236}">
                  <a16:creationId xmlns:a16="http://schemas.microsoft.com/office/drawing/2014/main" id="{CE9D6077-33D1-02FF-D579-DBE0EE278CBB}"/>
                </a:ext>
              </a:extLst>
            </p:cNvPr>
            <p:cNvSpPr/>
            <p:nvPr/>
          </p:nvSpPr>
          <p:spPr>
            <a:xfrm>
              <a:off x="8274973" y="3568422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0" name="Freeform: Shape 9109">
              <a:extLst>
                <a:ext uri="{FF2B5EF4-FFF2-40B4-BE49-F238E27FC236}">
                  <a16:creationId xmlns:a16="http://schemas.microsoft.com/office/drawing/2014/main" id="{1E3C75FD-FFD8-5930-C30D-9CA4F9281B09}"/>
                </a:ext>
              </a:extLst>
            </p:cNvPr>
            <p:cNvSpPr/>
            <p:nvPr/>
          </p:nvSpPr>
          <p:spPr>
            <a:xfrm>
              <a:off x="8266429" y="379495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1" name="Freeform: Shape 9110">
              <a:extLst>
                <a:ext uri="{FF2B5EF4-FFF2-40B4-BE49-F238E27FC236}">
                  <a16:creationId xmlns:a16="http://schemas.microsoft.com/office/drawing/2014/main" id="{F4306764-254D-EF8D-E367-CE86B65445DD}"/>
                </a:ext>
              </a:extLst>
            </p:cNvPr>
            <p:cNvSpPr/>
            <p:nvPr/>
          </p:nvSpPr>
          <p:spPr>
            <a:xfrm>
              <a:off x="8260022" y="398938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2" name="Freeform: Shape 9111">
              <a:extLst>
                <a:ext uri="{FF2B5EF4-FFF2-40B4-BE49-F238E27FC236}">
                  <a16:creationId xmlns:a16="http://schemas.microsoft.com/office/drawing/2014/main" id="{72325416-FAE1-F485-0587-E12894061BED}"/>
                </a:ext>
              </a:extLst>
            </p:cNvPr>
            <p:cNvSpPr/>
            <p:nvPr/>
          </p:nvSpPr>
          <p:spPr>
            <a:xfrm>
              <a:off x="8255750" y="421585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3" name="Freeform: Shape 9112">
              <a:extLst>
                <a:ext uri="{FF2B5EF4-FFF2-40B4-BE49-F238E27FC236}">
                  <a16:creationId xmlns:a16="http://schemas.microsoft.com/office/drawing/2014/main" id="{57583EE4-7415-47B7-BD1F-36520E2203E5}"/>
                </a:ext>
              </a:extLst>
            </p:cNvPr>
            <p:cNvSpPr/>
            <p:nvPr/>
          </p:nvSpPr>
          <p:spPr>
            <a:xfrm>
              <a:off x="8255750" y="439533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4" name="Freeform: Shape 9113">
              <a:extLst>
                <a:ext uri="{FF2B5EF4-FFF2-40B4-BE49-F238E27FC236}">
                  <a16:creationId xmlns:a16="http://schemas.microsoft.com/office/drawing/2014/main" id="{49B3EDEC-0CEE-71B0-85EE-CC75A6397CFB}"/>
                </a:ext>
              </a:extLst>
            </p:cNvPr>
            <p:cNvSpPr/>
            <p:nvPr/>
          </p:nvSpPr>
          <p:spPr>
            <a:xfrm>
              <a:off x="8392634" y="3261443"/>
              <a:ext cx="65980" cy="405671"/>
            </a:xfrm>
            <a:custGeom>
              <a:avLst/>
              <a:gdLst>
                <a:gd name="connsiteX0" fmla="*/ 59008 w 65980"/>
                <a:gd name="connsiteY0" fmla="*/ 402656 h 405671"/>
                <a:gd name="connsiteX1" fmla="*/ 61584 w 65980"/>
                <a:gd name="connsiteY1" fmla="*/ 397065 h 405671"/>
                <a:gd name="connsiteX2" fmla="*/ 62714 w 65980"/>
                <a:gd name="connsiteY2" fmla="*/ 394490 h 405671"/>
                <a:gd name="connsiteX3" fmla="*/ 63845 w 65980"/>
                <a:gd name="connsiteY3" fmla="*/ 390721 h 405671"/>
                <a:gd name="connsiteX4" fmla="*/ 64096 w 65980"/>
                <a:gd name="connsiteY4" fmla="*/ 389401 h 405671"/>
                <a:gd name="connsiteX5" fmla="*/ 64096 w 65980"/>
                <a:gd name="connsiteY5" fmla="*/ 387517 h 405671"/>
                <a:gd name="connsiteX6" fmla="*/ 65981 w 65980"/>
                <a:gd name="connsiteY6" fmla="*/ 379413 h 405671"/>
                <a:gd name="connsiteX7" fmla="*/ 25587 w 65980"/>
                <a:gd name="connsiteY7" fmla="*/ 203011 h 405671"/>
                <a:gd name="connsiteX8" fmla="*/ 58254 w 65980"/>
                <a:gd name="connsiteY8" fmla="*/ 22024 h 405671"/>
                <a:gd name="connsiteX9" fmla="*/ 39408 w 65980"/>
                <a:gd name="connsiteY9" fmla="*/ 4622 h 405671"/>
                <a:gd name="connsiteX10" fmla="*/ 82 w 65980"/>
                <a:gd name="connsiteY10" fmla="*/ 189567 h 405671"/>
                <a:gd name="connsiteX11" fmla="*/ 48454 w 65980"/>
                <a:gd name="connsiteY11" fmla="*/ 399955 h 405671"/>
                <a:gd name="connsiteX12" fmla="*/ 58003 w 65980"/>
                <a:gd name="connsiteY12" fmla="*/ 405672 h 405671"/>
                <a:gd name="connsiteX13" fmla="*/ 59071 w 65980"/>
                <a:gd name="connsiteY13" fmla="*/ 402656 h 405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980" h="405671">
                  <a:moveTo>
                    <a:pt x="59008" y="402656"/>
                  </a:moveTo>
                  <a:cubicBezTo>
                    <a:pt x="59887" y="400772"/>
                    <a:pt x="60704" y="398950"/>
                    <a:pt x="61584" y="397065"/>
                  </a:cubicBezTo>
                  <a:cubicBezTo>
                    <a:pt x="61584" y="397003"/>
                    <a:pt x="62400" y="395118"/>
                    <a:pt x="62714" y="394490"/>
                  </a:cubicBezTo>
                  <a:cubicBezTo>
                    <a:pt x="63091" y="393233"/>
                    <a:pt x="63405" y="391977"/>
                    <a:pt x="63845" y="390721"/>
                  </a:cubicBezTo>
                  <a:cubicBezTo>
                    <a:pt x="63971" y="389967"/>
                    <a:pt x="64034" y="389590"/>
                    <a:pt x="64096" y="389401"/>
                  </a:cubicBezTo>
                  <a:cubicBezTo>
                    <a:pt x="64096" y="388773"/>
                    <a:pt x="64096" y="388145"/>
                    <a:pt x="64096" y="387517"/>
                  </a:cubicBezTo>
                  <a:cubicBezTo>
                    <a:pt x="63971" y="384501"/>
                    <a:pt x="64725" y="381800"/>
                    <a:pt x="65981" y="379413"/>
                  </a:cubicBezTo>
                  <a:cubicBezTo>
                    <a:pt x="34131" y="325638"/>
                    <a:pt x="25838" y="265078"/>
                    <a:pt x="25587" y="203011"/>
                  </a:cubicBezTo>
                  <a:cubicBezTo>
                    <a:pt x="25336" y="145090"/>
                    <a:pt x="21127" y="70333"/>
                    <a:pt x="58254" y="22024"/>
                  </a:cubicBezTo>
                  <a:cubicBezTo>
                    <a:pt x="68243" y="9020"/>
                    <a:pt x="49459" y="-8445"/>
                    <a:pt x="39408" y="4622"/>
                  </a:cubicBezTo>
                  <a:cubicBezTo>
                    <a:pt x="-484" y="56512"/>
                    <a:pt x="961" y="126872"/>
                    <a:pt x="82" y="189567"/>
                  </a:cubicBezTo>
                  <a:cubicBezTo>
                    <a:pt x="-986" y="263445"/>
                    <a:pt x="8060" y="336569"/>
                    <a:pt x="48454" y="399955"/>
                  </a:cubicBezTo>
                  <a:cubicBezTo>
                    <a:pt x="50967" y="403850"/>
                    <a:pt x="54422" y="405546"/>
                    <a:pt x="58003" y="405672"/>
                  </a:cubicBezTo>
                  <a:cubicBezTo>
                    <a:pt x="58254" y="404604"/>
                    <a:pt x="58631" y="403599"/>
                    <a:pt x="59071" y="402656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5" name="Freeform: Shape 9114">
              <a:extLst>
                <a:ext uri="{FF2B5EF4-FFF2-40B4-BE49-F238E27FC236}">
                  <a16:creationId xmlns:a16="http://schemas.microsoft.com/office/drawing/2014/main" id="{174CDC78-4DD6-C5FE-79EC-D16C0C2142D0}"/>
                </a:ext>
              </a:extLst>
            </p:cNvPr>
            <p:cNvSpPr/>
            <p:nvPr/>
          </p:nvSpPr>
          <p:spPr>
            <a:xfrm>
              <a:off x="8404022" y="3278928"/>
              <a:ext cx="199721" cy="558399"/>
            </a:xfrm>
            <a:custGeom>
              <a:avLst/>
              <a:gdLst>
                <a:gd name="connsiteX0" fmla="*/ 191103 w 199721"/>
                <a:gd name="connsiteY0" fmla="*/ 354766 h 558399"/>
                <a:gd name="connsiteX1" fmla="*/ 29150 w 199721"/>
                <a:gd name="connsiteY1" fmla="*/ 548695 h 558399"/>
                <a:gd name="connsiteX2" fmla="*/ 21926 w 199721"/>
                <a:gd name="connsiteY2" fmla="*/ 515588 h 558399"/>
                <a:gd name="connsiteX3" fmla="*/ 10492 w 199721"/>
                <a:gd name="connsiteY3" fmla="*/ 483989 h 558399"/>
                <a:gd name="connsiteX4" fmla="*/ 37317 w 199721"/>
                <a:gd name="connsiteY4" fmla="*/ 417838 h 558399"/>
                <a:gd name="connsiteX5" fmla="*/ 62320 w 199721"/>
                <a:gd name="connsiteY5" fmla="*/ 295966 h 558399"/>
                <a:gd name="connsiteX6" fmla="*/ 43285 w 199721"/>
                <a:gd name="connsiteY6" fmla="*/ 3094 h 558399"/>
                <a:gd name="connsiteX7" fmla="*/ 35055 w 199721"/>
                <a:gd name="connsiteY7" fmla="*/ 5355 h 558399"/>
                <a:gd name="connsiteX8" fmla="*/ 52834 w 199721"/>
                <a:gd name="connsiteY8" fmla="*/ 309912 h 558399"/>
                <a:gd name="connsiteX9" fmla="*/ 15769 w 199721"/>
                <a:gd name="connsiteY9" fmla="*/ 441836 h 558399"/>
                <a:gd name="connsiteX10" fmla="*/ 1132 w 199721"/>
                <a:gd name="connsiteY10" fmla="*/ 483549 h 558399"/>
                <a:gd name="connsiteX11" fmla="*/ 21675 w 199721"/>
                <a:gd name="connsiteY11" fmla="*/ 555291 h 558399"/>
                <a:gd name="connsiteX12" fmla="*/ 26951 w 199721"/>
                <a:gd name="connsiteY12" fmla="*/ 558306 h 558399"/>
                <a:gd name="connsiteX13" fmla="*/ 199709 w 199721"/>
                <a:gd name="connsiteY13" fmla="*/ 354892 h 558399"/>
                <a:gd name="connsiteX14" fmla="*/ 191166 w 199721"/>
                <a:gd name="connsiteY14" fmla="*/ 354892 h 558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721" h="558399">
                  <a:moveTo>
                    <a:pt x="191103" y="354766"/>
                  </a:moveTo>
                  <a:cubicBezTo>
                    <a:pt x="184884" y="446296"/>
                    <a:pt x="117665" y="525953"/>
                    <a:pt x="29150" y="548695"/>
                  </a:cubicBezTo>
                  <a:cubicBezTo>
                    <a:pt x="27328" y="537513"/>
                    <a:pt x="25067" y="526456"/>
                    <a:pt x="21926" y="515588"/>
                  </a:cubicBezTo>
                  <a:cubicBezTo>
                    <a:pt x="18848" y="505097"/>
                    <a:pt x="12503" y="494543"/>
                    <a:pt x="10492" y="483989"/>
                  </a:cubicBezTo>
                  <a:cubicBezTo>
                    <a:pt x="6472" y="462567"/>
                    <a:pt x="28962" y="437501"/>
                    <a:pt x="37317" y="417838"/>
                  </a:cubicBezTo>
                  <a:cubicBezTo>
                    <a:pt x="53650" y="379392"/>
                    <a:pt x="59995" y="337427"/>
                    <a:pt x="62320" y="295966"/>
                  </a:cubicBezTo>
                  <a:cubicBezTo>
                    <a:pt x="67785" y="198593"/>
                    <a:pt x="58236" y="99273"/>
                    <a:pt x="43285" y="3094"/>
                  </a:cubicBezTo>
                  <a:cubicBezTo>
                    <a:pt x="42468" y="-2309"/>
                    <a:pt x="34239" y="-47"/>
                    <a:pt x="35055" y="5355"/>
                  </a:cubicBezTo>
                  <a:cubicBezTo>
                    <a:pt x="50509" y="104927"/>
                    <a:pt x="60938" y="209147"/>
                    <a:pt x="52834" y="309912"/>
                  </a:cubicBezTo>
                  <a:cubicBezTo>
                    <a:pt x="49190" y="355646"/>
                    <a:pt x="39453" y="402007"/>
                    <a:pt x="15769" y="441836"/>
                  </a:cubicBezTo>
                  <a:cubicBezTo>
                    <a:pt x="7100" y="456411"/>
                    <a:pt x="-3517" y="465959"/>
                    <a:pt x="1132" y="483549"/>
                  </a:cubicBezTo>
                  <a:cubicBezTo>
                    <a:pt x="7603" y="507987"/>
                    <a:pt x="17780" y="529848"/>
                    <a:pt x="21675" y="555291"/>
                  </a:cubicBezTo>
                  <a:cubicBezTo>
                    <a:pt x="22051" y="557615"/>
                    <a:pt x="24878" y="558746"/>
                    <a:pt x="26951" y="558306"/>
                  </a:cubicBezTo>
                  <a:cubicBezTo>
                    <a:pt x="121560" y="536256"/>
                    <a:pt x="193113" y="451636"/>
                    <a:pt x="199709" y="354892"/>
                  </a:cubicBezTo>
                  <a:cubicBezTo>
                    <a:pt x="200086" y="349426"/>
                    <a:pt x="191543" y="349426"/>
                    <a:pt x="191166" y="354892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6" name="Freeform: Shape 9115">
              <a:extLst>
                <a:ext uri="{FF2B5EF4-FFF2-40B4-BE49-F238E27FC236}">
                  <a16:creationId xmlns:a16="http://schemas.microsoft.com/office/drawing/2014/main" id="{436B627B-DDBF-BBED-2D3B-1E88FEDDEAD6}"/>
                </a:ext>
              </a:extLst>
            </p:cNvPr>
            <p:cNvSpPr/>
            <p:nvPr/>
          </p:nvSpPr>
          <p:spPr>
            <a:xfrm>
              <a:off x="8292445" y="2895561"/>
              <a:ext cx="189786" cy="217815"/>
            </a:xfrm>
            <a:custGeom>
              <a:avLst/>
              <a:gdLst>
                <a:gd name="connsiteX0" fmla="*/ 157940 w 189786"/>
                <a:gd name="connsiteY0" fmla="*/ 31584 h 217815"/>
                <a:gd name="connsiteX1" fmla="*/ 12886 w 189786"/>
                <a:gd name="connsiteY1" fmla="*/ 22287 h 217815"/>
                <a:gd name="connsiteX2" fmla="*/ 13263 w 189786"/>
                <a:gd name="connsiteY2" fmla="*/ 42955 h 217815"/>
                <a:gd name="connsiteX3" fmla="*/ 63394 w 189786"/>
                <a:gd name="connsiteY3" fmla="*/ 113691 h 217815"/>
                <a:gd name="connsiteX4" fmla="*/ 88083 w 189786"/>
                <a:gd name="connsiteY4" fmla="*/ 128517 h 217815"/>
                <a:gd name="connsiteX5" fmla="*/ 104856 w 189786"/>
                <a:gd name="connsiteY5" fmla="*/ 173685 h 217815"/>
                <a:gd name="connsiteX6" fmla="*/ 111892 w 189786"/>
                <a:gd name="connsiteY6" fmla="*/ 203337 h 217815"/>
                <a:gd name="connsiteX7" fmla="*/ 180179 w 189786"/>
                <a:gd name="connsiteY7" fmla="*/ 168346 h 217815"/>
                <a:gd name="connsiteX8" fmla="*/ 158003 w 189786"/>
                <a:gd name="connsiteY8" fmla="*/ 31647 h 21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786" h="217815">
                  <a:moveTo>
                    <a:pt x="157940" y="31584"/>
                  </a:moveTo>
                  <a:cubicBezTo>
                    <a:pt x="119117" y="-12328"/>
                    <a:pt x="56673" y="-5606"/>
                    <a:pt x="12886" y="22287"/>
                  </a:cubicBezTo>
                  <a:cubicBezTo>
                    <a:pt x="1139" y="29762"/>
                    <a:pt x="-9164" y="44023"/>
                    <a:pt x="13263" y="42955"/>
                  </a:cubicBezTo>
                  <a:cubicBezTo>
                    <a:pt x="48255" y="41259"/>
                    <a:pt x="40025" y="95662"/>
                    <a:pt x="63394" y="113691"/>
                  </a:cubicBezTo>
                  <a:cubicBezTo>
                    <a:pt x="72504" y="117084"/>
                    <a:pt x="80733" y="121984"/>
                    <a:pt x="88083" y="128517"/>
                  </a:cubicBezTo>
                  <a:cubicBezTo>
                    <a:pt x="99579" y="141395"/>
                    <a:pt x="105170" y="156472"/>
                    <a:pt x="104856" y="173685"/>
                  </a:cubicBezTo>
                  <a:cubicBezTo>
                    <a:pt x="106678" y="183360"/>
                    <a:pt x="106490" y="194605"/>
                    <a:pt x="111892" y="203337"/>
                  </a:cubicBezTo>
                  <a:cubicBezTo>
                    <a:pt x="136267" y="242663"/>
                    <a:pt x="170630" y="191966"/>
                    <a:pt x="180179" y="168346"/>
                  </a:cubicBezTo>
                  <a:cubicBezTo>
                    <a:pt x="198397" y="123177"/>
                    <a:pt x="190544" y="68460"/>
                    <a:pt x="158003" y="31647"/>
                  </a:cubicBezTo>
                  <a:close/>
                </a:path>
              </a:pathLst>
            </a:custGeom>
            <a:solidFill>
              <a:schemeClr val="tx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7" name="Freeform: Shape 9116">
              <a:extLst>
                <a:ext uri="{FF2B5EF4-FFF2-40B4-BE49-F238E27FC236}">
                  <a16:creationId xmlns:a16="http://schemas.microsoft.com/office/drawing/2014/main" id="{DCA68AB8-9D9D-6A74-145E-776923E1EF8E}"/>
                </a:ext>
              </a:extLst>
            </p:cNvPr>
            <p:cNvSpPr/>
            <p:nvPr/>
          </p:nvSpPr>
          <p:spPr>
            <a:xfrm>
              <a:off x="8207853" y="3097569"/>
              <a:ext cx="337514" cy="223712"/>
            </a:xfrm>
            <a:custGeom>
              <a:avLst/>
              <a:gdLst>
                <a:gd name="connsiteX0" fmla="*/ 323948 w 337514"/>
                <a:gd name="connsiteY0" fmla="*/ 83561 h 223712"/>
                <a:gd name="connsiteX1" fmla="*/ 267095 w 337514"/>
                <a:gd name="connsiteY1" fmla="*/ 42351 h 223712"/>
                <a:gd name="connsiteX2" fmla="*/ 233360 w 337514"/>
                <a:gd name="connsiteY2" fmla="*/ 5726 h 223712"/>
                <a:gd name="connsiteX3" fmla="*/ 108597 w 337514"/>
                <a:gd name="connsiteY3" fmla="*/ 35441 h 223712"/>
                <a:gd name="connsiteX4" fmla="*/ 65565 w 337514"/>
                <a:gd name="connsiteY4" fmla="*/ 24635 h 223712"/>
                <a:gd name="connsiteX5" fmla="*/ 47033 w 337514"/>
                <a:gd name="connsiteY5" fmla="*/ 23505 h 223712"/>
                <a:gd name="connsiteX6" fmla="*/ 3058 w 337514"/>
                <a:gd name="connsiteY6" fmla="*/ 113841 h 223712"/>
                <a:gd name="connsiteX7" fmla="*/ 16879 w 337514"/>
                <a:gd name="connsiteY7" fmla="*/ 185834 h 223712"/>
                <a:gd name="connsiteX8" fmla="*/ 252457 w 337514"/>
                <a:gd name="connsiteY8" fmla="*/ 211088 h 223712"/>
                <a:gd name="connsiteX9" fmla="*/ 324011 w 337514"/>
                <a:gd name="connsiteY9" fmla="*/ 83561 h 22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7514" h="223712">
                  <a:moveTo>
                    <a:pt x="323948" y="83561"/>
                  </a:moveTo>
                  <a:cubicBezTo>
                    <a:pt x="307489" y="53533"/>
                    <a:pt x="287951" y="42351"/>
                    <a:pt x="267095" y="42351"/>
                  </a:cubicBezTo>
                  <a:cubicBezTo>
                    <a:pt x="258677" y="25892"/>
                    <a:pt x="246678" y="12071"/>
                    <a:pt x="233360" y="5726"/>
                  </a:cubicBezTo>
                  <a:cubicBezTo>
                    <a:pt x="198871" y="-10796"/>
                    <a:pt x="149054" y="11317"/>
                    <a:pt x="108597" y="35441"/>
                  </a:cubicBezTo>
                  <a:cubicBezTo>
                    <a:pt x="94274" y="31608"/>
                    <a:pt x="79763" y="28279"/>
                    <a:pt x="65565" y="24635"/>
                  </a:cubicBezTo>
                  <a:cubicBezTo>
                    <a:pt x="61042" y="19987"/>
                    <a:pt x="53315" y="18039"/>
                    <a:pt x="47033" y="23505"/>
                  </a:cubicBezTo>
                  <a:cubicBezTo>
                    <a:pt x="19706" y="47188"/>
                    <a:pt x="7330" y="78284"/>
                    <a:pt x="3058" y="113841"/>
                  </a:cubicBezTo>
                  <a:cubicBezTo>
                    <a:pt x="-20" y="139158"/>
                    <a:pt x="-5988" y="169626"/>
                    <a:pt x="16879" y="185834"/>
                  </a:cubicBezTo>
                  <a:cubicBezTo>
                    <a:pt x="77564" y="228804"/>
                    <a:pt x="184108" y="232196"/>
                    <a:pt x="252457" y="211088"/>
                  </a:cubicBezTo>
                  <a:cubicBezTo>
                    <a:pt x="317163" y="191048"/>
                    <a:pt x="360950" y="150968"/>
                    <a:pt x="324011" y="83561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118" name="Group 9117">
            <a:extLst>
              <a:ext uri="{FF2B5EF4-FFF2-40B4-BE49-F238E27FC236}">
                <a16:creationId xmlns:a16="http://schemas.microsoft.com/office/drawing/2014/main" id="{9AE9CD59-AF32-8887-B695-7AAE52735598}"/>
              </a:ext>
            </a:extLst>
          </p:cNvPr>
          <p:cNvGrpSpPr>
            <a:grpSpLocks/>
          </p:cNvGrpSpPr>
          <p:nvPr/>
        </p:nvGrpSpPr>
        <p:grpSpPr>
          <a:xfrm>
            <a:off x="-9502195" y="4374266"/>
            <a:ext cx="3598122" cy="2484182"/>
            <a:chOff x="1119031" y="2670628"/>
            <a:chExt cx="2991860" cy="2068658"/>
          </a:xfrm>
        </p:grpSpPr>
        <p:sp>
          <p:nvSpPr>
            <p:cNvPr id="9119" name="Freeform: Shape 9118">
              <a:extLst>
                <a:ext uri="{FF2B5EF4-FFF2-40B4-BE49-F238E27FC236}">
                  <a16:creationId xmlns:a16="http://schemas.microsoft.com/office/drawing/2014/main" id="{BF07A61B-AE22-9CAD-70F5-DA61271223D1}"/>
                </a:ext>
              </a:extLst>
            </p:cNvPr>
            <p:cNvSpPr/>
            <p:nvPr/>
          </p:nvSpPr>
          <p:spPr>
            <a:xfrm>
              <a:off x="1883756" y="4589313"/>
              <a:ext cx="190760" cy="149973"/>
            </a:xfrm>
            <a:custGeom>
              <a:avLst/>
              <a:gdLst>
                <a:gd name="connsiteX0" fmla="*/ 177941 w 190760"/>
                <a:gd name="connsiteY0" fmla="*/ 87142 h 149973"/>
                <a:gd name="connsiteX1" fmla="*/ 90778 w 190760"/>
                <a:gd name="connsiteY1" fmla="*/ 52834 h 149973"/>
                <a:gd name="connsiteX2" fmla="*/ 88808 w 190760"/>
                <a:gd name="connsiteY2" fmla="*/ 26324 h 149973"/>
                <a:gd name="connsiteX3" fmla="*/ 26349 w 190760"/>
                <a:gd name="connsiteY3" fmla="*/ 60 h 149973"/>
                <a:gd name="connsiteX4" fmla="*/ 14120 w 190760"/>
                <a:gd name="connsiteY4" fmla="*/ 7693 h 149973"/>
                <a:gd name="connsiteX5" fmla="*/ 12150 w 190760"/>
                <a:gd name="connsiteY5" fmla="*/ 13028 h 149973"/>
                <a:gd name="connsiteX6" fmla="*/ 3 w 190760"/>
                <a:gd name="connsiteY6" fmla="*/ 104459 h 149973"/>
                <a:gd name="connsiteX7" fmla="*/ 14202 w 190760"/>
                <a:gd name="connsiteY7" fmla="*/ 139587 h 149973"/>
                <a:gd name="connsiteX8" fmla="*/ 71162 w 190760"/>
                <a:gd name="connsiteY8" fmla="*/ 149518 h 149973"/>
                <a:gd name="connsiteX9" fmla="*/ 179501 w 190760"/>
                <a:gd name="connsiteY9" fmla="*/ 147631 h 149973"/>
                <a:gd name="connsiteX10" fmla="*/ 190745 w 190760"/>
                <a:gd name="connsiteY10" fmla="*/ 117263 h 149973"/>
                <a:gd name="connsiteX11" fmla="*/ 177859 w 190760"/>
                <a:gd name="connsiteY11" fmla="*/ 87142 h 149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760" h="149973">
                  <a:moveTo>
                    <a:pt x="177941" y="87142"/>
                  </a:moveTo>
                  <a:cubicBezTo>
                    <a:pt x="155699" y="75159"/>
                    <a:pt x="115482" y="61124"/>
                    <a:pt x="90778" y="52834"/>
                  </a:cubicBezTo>
                  <a:cubicBezTo>
                    <a:pt x="90532" y="43149"/>
                    <a:pt x="89875" y="33957"/>
                    <a:pt x="88808" y="26324"/>
                  </a:cubicBezTo>
                  <a:cubicBezTo>
                    <a:pt x="84704" y="-3633"/>
                    <a:pt x="50643" y="2112"/>
                    <a:pt x="26349" y="60"/>
                  </a:cubicBezTo>
                  <a:cubicBezTo>
                    <a:pt x="19783" y="-514"/>
                    <a:pt x="15679" y="3097"/>
                    <a:pt x="14120" y="7693"/>
                  </a:cubicBezTo>
                  <a:cubicBezTo>
                    <a:pt x="13135" y="9253"/>
                    <a:pt x="12478" y="10976"/>
                    <a:pt x="12150" y="13028"/>
                  </a:cubicBezTo>
                  <a:cubicBezTo>
                    <a:pt x="7390" y="42739"/>
                    <a:pt x="249" y="74338"/>
                    <a:pt x="3" y="104459"/>
                  </a:cubicBezTo>
                  <a:cubicBezTo>
                    <a:pt x="-79" y="119069"/>
                    <a:pt x="1398" y="130641"/>
                    <a:pt x="14202" y="139587"/>
                  </a:cubicBezTo>
                  <a:cubicBezTo>
                    <a:pt x="29796" y="150421"/>
                    <a:pt x="53188" y="148780"/>
                    <a:pt x="71162" y="149518"/>
                  </a:cubicBezTo>
                  <a:cubicBezTo>
                    <a:pt x="105223" y="150832"/>
                    <a:pt x="145522" y="149026"/>
                    <a:pt x="179501" y="147631"/>
                  </a:cubicBezTo>
                  <a:cubicBezTo>
                    <a:pt x="186231" y="147384"/>
                    <a:pt x="191073" y="134745"/>
                    <a:pt x="190745" y="117263"/>
                  </a:cubicBezTo>
                  <a:cubicBezTo>
                    <a:pt x="190335" y="98058"/>
                    <a:pt x="186149" y="91574"/>
                    <a:pt x="177859" y="87142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120" name="Graphic 2">
              <a:extLst>
                <a:ext uri="{FF2B5EF4-FFF2-40B4-BE49-F238E27FC236}">
                  <a16:creationId xmlns:a16="http://schemas.microsoft.com/office/drawing/2014/main" id="{EC419C73-666F-4E43-4DE4-82C643F607B2}"/>
                </a:ext>
              </a:extLst>
            </p:cNvPr>
            <p:cNvGrpSpPr/>
            <p:nvPr/>
          </p:nvGrpSpPr>
          <p:grpSpPr>
            <a:xfrm>
              <a:off x="1945662" y="4612769"/>
              <a:ext cx="33915" cy="38748"/>
              <a:chOff x="1945662" y="4612769"/>
              <a:chExt cx="33915" cy="38748"/>
            </a:xfrm>
            <a:solidFill>
              <a:srgbClr val="373269"/>
            </a:solidFill>
          </p:grpSpPr>
          <p:sp>
            <p:nvSpPr>
              <p:cNvPr id="9160" name="Freeform: Shape 9159">
                <a:extLst>
                  <a:ext uri="{FF2B5EF4-FFF2-40B4-BE49-F238E27FC236}">
                    <a16:creationId xmlns:a16="http://schemas.microsoft.com/office/drawing/2014/main" id="{40A96829-5EC7-3051-2FF7-8346E338A751}"/>
                  </a:ext>
                </a:extLst>
              </p:cNvPr>
              <p:cNvSpPr/>
              <p:nvPr/>
            </p:nvSpPr>
            <p:spPr>
              <a:xfrm>
                <a:off x="1945683" y="4612769"/>
                <a:ext cx="28339" cy="14504"/>
              </a:xfrm>
              <a:custGeom>
                <a:avLst/>
                <a:gdLst>
                  <a:gd name="connsiteX0" fmla="*/ 4393 w 28339"/>
                  <a:gd name="connsiteY0" fmla="*/ 12881 h 14504"/>
                  <a:gd name="connsiteX1" fmla="*/ 22778 w 28339"/>
                  <a:gd name="connsiteY1" fmla="*/ 14112 h 14504"/>
                  <a:gd name="connsiteX2" fmla="*/ 20726 w 28339"/>
                  <a:gd name="connsiteY2" fmla="*/ 734 h 14504"/>
                  <a:gd name="connsiteX3" fmla="*/ 9235 w 28339"/>
                  <a:gd name="connsiteY3" fmla="*/ 242 h 14504"/>
                  <a:gd name="connsiteX4" fmla="*/ 4393 w 28339"/>
                  <a:gd name="connsiteY4" fmla="*/ 12881 h 14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39" h="14504">
                    <a:moveTo>
                      <a:pt x="4393" y="12881"/>
                    </a:moveTo>
                    <a:cubicBezTo>
                      <a:pt x="10548" y="14441"/>
                      <a:pt x="16458" y="14933"/>
                      <a:pt x="22778" y="14112"/>
                    </a:cubicBezTo>
                    <a:cubicBezTo>
                      <a:pt x="31478" y="12963"/>
                      <a:pt x="29344" y="-415"/>
                      <a:pt x="20726" y="734"/>
                    </a:cubicBezTo>
                    <a:cubicBezTo>
                      <a:pt x="16868" y="1227"/>
                      <a:pt x="13093" y="1227"/>
                      <a:pt x="9235" y="242"/>
                    </a:cubicBezTo>
                    <a:cubicBezTo>
                      <a:pt x="864" y="-1892"/>
                      <a:pt x="-4061" y="10747"/>
                      <a:pt x="4393" y="1288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61" name="Freeform: Shape 9160">
                <a:extLst>
                  <a:ext uri="{FF2B5EF4-FFF2-40B4-BE49-F238E27FC236}">
                    <a16:creationId xmlns:a16="http://schemas.microsoft.com/office/drawing/2014/main" id="{5CC2DEBE-B6A0-60EC-DC2D-69F4523A60BE}"/>
                  </a:ext>
                </a:extLst>
              </p:cNvPr>
              <p:cNvSpPr/>
              <p:nvPr/>
            </p:nvSpPr>
            <p:spPr>
              <a:xfrm>
                <a:off x="1945662" y="4630866"/>
                <a:ext cx="33915" cy="20650"/>
              </a:xfrm>
              <a:custGeom>
                <a:avLst/>
                <a:gdLst>
                  <a:gd name="connsiteX0" fmla="*/ 22716 w 33915"/>
                  <a:gd name="connsiteY0" fmla="*/ 1432 h 20650"/>
                  <a:gd name="connsiteX1" fmla="*/ 5562 w 33915"/>
                  <a:gd name="connsiteY1" fmla="*/ 7260 h 20650"/>
                  <a:gd name="connsiteX2" fmla="*/ 7614 w 33915"/>
                  <a:gd name="connsiteY2" fmla="*/ 20638 h 20650"/>
                  <a:gd name="connsiteX3" fmla="*/ 31334 w 33915"/>
                  <a:gd name="connsiteY3" fmla="*/ 11856 h 20650"/>
                  <a:gd name="connsiteX4" fmla="*/ 22716 w 33915"/>
                  <a:gd name="connsiteY4" fmla="*/ 1432 h 2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15" h="20650">
                    <a:moveTo>
                      <a:pt x="22716" y="1432"/>
                    </a:moveTo>
                    <a:cubicBezTo>
                      <a:pt x="17545" y="5290"/>
                      <a:pt x="11964" y="6931"/>
                      <a:pt x="5562" y="7260"/>
                    </a:cubicBezTo>
                    <a:cubicBezTo>
                      <a:pt x="-3138" y="7670"/>
                      <a:pt x="-1004" y="21130"/>
                      <a:pt x="7614" y="20638"/>
                    </a:cubicBezTo>
                    <a:cubicBezTo>
                      <a:pt x="16396" y="20145"/>
                      <a:pt x="24275" y="17026"/>
                      <a:pt x="31334" y="11856"/>
                    </a:cubicBezTo>
                    <a:cubicBezTo>
                      <a:pt x="38310" y="6685"/>
                      <a:pt x="29692" y="-3821"/>
                      <a:pt x="22716" y="143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121" name="Freeform: Shape 9120">
              <a:extLst>
                <a:ext uri="{FF2B5EF4-FFF2-40B4-BE49-F238E27FC236}">
                  <a16:creationId xmlns:a16="http://schemas.microsoft.com/office/drawing/2014/main" id="{1011E653-7350-F98A-EB98-3F791AED38C4}"/>
                </a:ext>
              </a:extLst>
            </p:cNvPr>
            <p:cNvSpPr/>
            <p:nvPr/>
          </p:nvSpPr>
          <p:spPr>
            <a:xfrm>
              <a:off x="3359080" y="4418018"/>
              <a:ext cx="190286" cy="155186"/>
            </a:xfrm>
            <a:custGeom>
              <a:avLst/>
              <a:gdLst>
                <a:gd name="connsiteX0" fmla="*/ 11464 w 190286"/>
                <a:gd name="connsiteY0" fmla="*/ 94615 h 155186"/>
                <a:gd name="connsiteX1" fmla="*/ 96822 w 190286"/>
                <a:gd name="connsiteY1" fmla="*/ 56040 h 155186"/>
                <a:gd name="connsiteX2" fmla="*/ 97479 w 190286"/>
                <a:gd name="connsiteY2" fmla="*/ 29448 h 155186"/>
                <a:gd name="connsiteX3" fmla="*/ 158542 w 190286"/>
                <a:gd name="connsiteY3" fmla="*/ 147 h 155186"/>
                <a:gd name="connsiteX4" fmla="*/ 171182 w 190286"/>
                <a:gd name="connsiteY4" fmla="*/ 7205 h 155186"/>
                <a:gd name="connsiteX5" fmla="*/ 173480 w 190286"/>
                <a:gd name="connsiteY5" fmla="*/ 12458 h 155186"/>
                <a:gd name="connsiteX6" fmla="*/ 190059 w 190286"/>
                <a:gd name="connsiteY6" fmla="*/ 103233 h 155186"/>
                <a:gd name="connsiteX7" fmla="*/ 177584 w 190286"/>
                <a:gd name="connsiteY7" fmla="*/ 139018 h 155186"/>
                <a:gd name="connsiteX8" fmla="*/ 121116 w 190286"/>
                <a:gd name="connsiteY8" fmla="*/ 151739 h 155186"/>
                <a:gd name="connsiteX9" fmla="*/ 12778 w 190286"/>
                <a:gd name="connsiteY9" fmla="*/ 155186 h 155186"/>
                <a:gd name="connsiteX10" fmla="*/ 56 w 190286"/>
                <a:gd name="connsiteY10" fmla="*/ 125393 h 155186"/>
                <a:gd name="connsiteX11" fmla="*/ 11382 w 190286"/>
                <a:gd name="connsiteY11" fmla="*/ 94615 h 15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6" h="155186">
                  <a:moveTo>
                    <a:pt x="11464" y="94615"/>
                  </a:moveTo>
                  <a:cubicBezTo>
                    <a:pt x="33050" y="81565"/>
                    <a:pt x="72528" y="65479"/>
                    <a:pt x="96822" y="56040"/>
                  </a:cubicBezTo>
                  <a:cubicBezTo>
                    <a:pt x="96576" y="46355"/>
                    <a:pt x="96822" y="37163"/>
                    <a:pt x="97479" y="29448"/>
                  </a:cubicBezTo>
                  <a:cubicBezTo>
                    <a:pt x="100105" y="-674"/>
                    <a:pt x="134412" y="3348"/>
                    <a:pt x="158542" y="147"/>
                  </a:cubicBezTo>
                  <a:cubicBezTo>
                    <a:pt x="165109" y="-756"/>
                    <a:pt x="169294" y="2609"/>
                    <a:pt x="171182" y="7205"/>
                  </a:cubicBezTo>
                  <a:cubicBezTo>
                    <a:pt x="172249" y="8683"/>
                    <a:pt x="172988" y="10406"/>
                    <a:pt x="173480" y="12458"/>
                  </a:cubicBezTo>
                  <a:cubicBezTo>
                    <a:pt x="179718" y="41923"/>
                    <a:pt x="188336" y="73112"/>
                    <a:pt x="190059" y="103233"/>
                  </a:cubicBezTo>
                  <a:cubicBezTo>
                    <a:pt x="190880" y="117760"/>
                    <a:pt x="190059" y="129497"/>
                    <a:pt x="177584" y="139018"/>
                  </a:cubicBezTo>
                  <a:cubicBezTo>
                    <a:pt x="162564" y="150590"/>
                    <a:pt x="139091" y="150180"/>
                    <a:pt x="121116" y="151739"/>
                  </a:cubicBezTo>
                  <a:cubicBezTo>
                    <a:pt x="87219" y="154776"/>
                    <a:pt x="46839" y="154940"/>
                    <a:pt x="12778" y="155186"/>
                  </a:cubicBezTo>
                  <a:cubicBezTo>
                    <a:pt x="6047" y="155186"/>
                    <a:pt x="548" y="142875"/>
                    <a:pt x="56" y="125393"/>
                  </a:cubicBezTo>
                  <a:cubicBezTo>
                    <a:pt x="-519" y="106188"/>
                    <a:pt x="3339" y="99540"/>
                    <a:pt x="11382" y="94615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122" name="Graphic 2">
              <a:extLst>
                <a:ext uri="{FF2B5EF4-FFF2-40B4-BE49-F238E27FC236}">
                  <a16:creationId xmlns:a16="http://schemas.microsoft.com/office/drawing/2014/main" id="{6A35F95D-B2AE-43B9-247C-88E18EE29397}"/>
                </a:ext>
              </a:extLst>
            </p:cNvPr>
            <p:cNvGrpSpPr/>
            <p:nvPr/>
          </p:nvGrpSpPr>
          <p:grpSpPr>
            <a:xfrm>
              <a:off x="3450626" y="4443677"/>
              <a:ext cx="34180" cy="38753"/>
              <a:chOff x="3450626" y="4443677"/>
              <a:chExt cx="34180" cy="38753"/>
            </a:xfrm>
            <a:solidFill>
              <a:srgbClr val="DDA1AC"/>
            </a:solidFill>
          </p:grpSpPr>
          <p:sp>
            <p:nvSpPr>
              <p:cNvPr id="9158" name="Freeform: Shape 9157">
                <a:extLst>
                  <a:ext uri="{FF2B5EF4-FFF2-40B4-BE49-F238E27FC236}">
                    <a16:creationId xmlns:a16="http://schemas.microsoft.com/office/drawing/2014/main" id="{FF8AF617-947E-7FF5-0730-4098CB82BCF2}"/>
                  </a:ext>
                </a:extLst>
              </p:cNvPr>
              <p:cNvSpPr/>
              <p:nvPr/>
            </p:nvSpPr>
            <p:spPr>
              <a:xfrm>
                <a:off x="3455368" y="4443677"/>
                <a:ext cx="28257" cy="15017"/>
              </a:xfrm>
              <a:custGeom>
                <a:avLst/>
                <a:gdLst>
                  <a:gd name="connsiteX0" fmla="*/ 24172 w 28257"/>
                  <a:gd name="connsiteY0" fmla="*/ 12736 h 15017"/>
                  <a:gd name="connsiteX1" fmla="*/ 5869 w 28257"/>
                  <a:gd name="connsiteY1" fmla="*/ 14869 h 15017"/>
                  <a:gd name="connsiteX2" fmla="*/ 7264 w 28257"/>
                  <a:gd name="connsiteY2" fmla="*/ 1409 h 15017"/>
                  <a:gd name="connsiteX3" fmla="*/ 18673 w 28257"/>
                  <a:gd name="connsiteY3" fmla="*/ 342 h 15017"/>
                  <a:gd name="connsiteX4" fmla="*/ 24090 w 28257"/>
                  <a:gd name="connsiteY4" fmla="*/ 12736 h 15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57" h="15017">
                    <a:moveTo>
                      <a:pt x="24172" y="12736"/>
                    </a:moveTo>
                    <a:cubicBezTo>
                      <a:pt x="18098" y="14623"/>
                      <a:pt x="12271" y="15362"/>
                      <a:pt x="5869" y="14869"/>
                    </a:cubicBezTo>
                    <a:cubicBezTo>
                      <a:pt x="-2831" y="14131"/>
                      <a:pt x="-1436" y="671"/>
                      <a:pt x="7264" y="1409"/>
                    </a:cubicBezTo>
                    <a:cubicBezTo>
                      <a:pt x="11204" y="1738"/>
                      <a:pt x="14897" y="1491"/>
                      <a:pt x="18673" y="342"/>
                    </a:cubicBezTo>
                    <a:cubicBezTo>
                      <a:pt x="26962" y="-2202"/>
                      <a:pt x="32461" y="10191"/>
                      <a:pt x="24090" y="1273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59" name="Freeform: Shape 9158">
                <a:extLst>
                  <a:ext uri="{FF2B5EF4-FFF2-40B4-BE49-F238E27FC236}">
                    <a16:creationId xmlns:a16="http://schemas.microsoft.com/office/drawing/2014/main" id="{D526C8AD-0E3B-E672-2FF1-60CC6BE6C0CC}"/>
                  </a:ext>
                </a:extLst>
              </p:cNvPr>
              <p:cNvSpPr/>
              <p:nvPr/>
            </p:nvSpPr>
            <p:spPr>
              <a:xfrm>
                <a:off x="3450626" y="4462745"/>
                <a:ext cx="34180" cy="19685"/>
              </a:xfrm>
              <a:custGeom>
                <a:avLst/>
                <a:gdLst>
                  <a:gd name="connsiteX0" fmla="*/ 10940 w 34180"/>
                  <a:gd name="connsiteY0" fmla="*/ 1218 h 19685"/>
                  <a:gd name="connsiteX1" fmla="*/ 28340 w 34180"/>
                  <a:gd name="connsiteY1" fmla="*/ 6225 h 19685"/>
                  <a:gd name="connsiteX2" fmla="*/ 26944 w 34180"/>
                  <a:gd name="connsiteY2" fmla="*/ 19685 h 19685"/>
                  <a:gd name="connsiteX3" fmla="*/ 2815 w 34180"/>
                  <a:gd name="connsiteY3" fmla="*/ 12052 h 19685"/>
                  <a:gd name="connsiteX4" fmla="*/ 10940 w 34180"/>
                  <a:gd name="connsiteY4" fmla="*/ 1218 h 19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80" h="19685">
                    <a:moveTo>
                      <a:pt x="10940" y="1218"/>
                    </a:moveTo>
                    <a:cubicBezTo>
                      <a:pt x="16275" y="4829"/>
                      <a:pt x="21938" y="6225"/>
                      <a:pt x="28340" y="6225"/>
                    </a:cubicBezTo>
                    <a:cubicBezTo>
                      <a:pt x="37040" y="6225"/>
                      <a:pt x="35562" y="19767"/>
                      <a:pt x="26944" y="19685"/>
                    </a:cubicBezTo>
                    <a:cubicBezTo>
                      <a:pt x="18163" y="19685"/>
                      <a:pt x="10119" y="16894"/>
                      <a:pt x="2815" y="12052"/>
                    </a:cubicBezTo>
                    <a:cubicBezTo>
                      <a:pt x="-4408" y="7210"/>
                      <a:pt x="3717" y="-3624"/>
                      <a:pt x="10940" y="1218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123" name="Freeform: Shape 9122">
              <a:extLst>
                <a:ext uri="{FF2B5EF4-FFF2-40B4-BE49-F238E27FC236}">
                  <a16:creationId xmlns:a16="http://schemas.microsoft.com/office/drawing/2014/main" id="{6D9A442C-95E8-0191-8AB7-4C7E77011187}"/>
                </a:ext>
              </a:extLst>
            </p:cNvPr>
            <p:cNvSpPr/>
            <p:nvPr/>
          </p:nvSpPr>
          <p:spPr>
            <a:xfrm>
              <a:off x="3963098" y="4256167"/>
              <a:ext cx="147793" cy="210367"/>
            </a:xfrm>
            <a:custGeom>
              <a:avLst/>
              <a:gdLst>
                <a:gd name="connsiteX0" fmla="*/ 37206 w 147793"/>
                <a:gd name="connsiteY0" fmla="*/ 181860 h 210367"/>
                <a:gd name="connsiteX1" fmla="*/ 37699 w 147793"/>
                <a:gd name="connsiteY1" fmla="*/ 88213 h 210367"/>
                <a:gd name="connsiteX2" fmla="*/ 13815 w 147793"/>
                <a:gd name="connsiteY2" fmla="*/ 76476 h 210367"/>
                <a:gd name="connsiteX3" fmla="*/ 12584 w 147793"/>
                <a:gd name="connsiteY3" fmla="*/ 8765 h 210367"/>
                <a:gd name="connsiteX4" fmla="*/ 24239 w 147793"/>
                <a:gd name="connsiteY4" fmla="*/ 229 h 210367"/>
                <a:gd name="connsiteX5" fmla="*/ 29984 w 147793"/>
                <a:gd name="connsiteY5" fmla="*/ 393 h 210367"/>
                <a:gd name="connsiteX6" fmla="*/ 119446 w 147793"/>
                <a:gd name="connsiteY6" fmla="*/ 23128 h 210367"/>
                <a:gd name="connsiteX7" fmla="*/ 146776 w 147793"/>
                <a:gd name="connsiteY7" fmla="*/ 49392 h 210367"/>
                <a:gd name="connsiteX8" fmla="*/ 134876 w 147793"/>
                <a:gd name="connsiteY8" fmla="*/ 106023 h 210367"/>
                <a:gd name="connsiteX9" fmla="*/ 92935 w 147793"/>
                <a:gd name="connsiteY9" fmla="*/ 205908 h 210367"/>
                <a:gd name="connsiteX10" fmla="*/ 60516 w 147793"/>
                <a:gd name="connsiteY10" fmla="*/ 205088 h 210367"/>
                <a:gd name="connsiteX11" fmla="*/ 37289 w 147793"/>
                <a:gd name="connsiteY11" fmla="*/ 181942 h 21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793" h="210367">
                  <a:moveTo>
                    <a:pt x="37206" y="181860"/>
                  </a:moveTo>
                  <a:cubicBezTo>
                    <a:pt x="34334" y="156827"/>
                    <a:pt x="36222" y="114231"/>
                    <a:pt x="37699" y="88213"/>
                  </a:cubicBezTo>
                  <a:cubicBezTo>
                    <a:pt x="28753" y="84438"/>
                    <a:pt x="20545" y="80334"/>
                    <a:pt x="13815" y="76476"/>
                  </a:cubicBezTo>
                  <a:cubicBezTo>
                    <a:pt x="-12449" y="61539"/>
                    <a:pt x="5526" y="31992"/>
                    <a:pt x="12584" y="8765"/>
                  </a:cubicBezTo>
                  <a:cubicBezTo>
                    <a:pt x="14554" y="2445"/>
                    <a:pt x="19314" y="-17"/>
                    <a:pt x="24239" y="229"/>
                  </a:cubicBezTo>
                  <a:cubicBezTo>
                    <a:pt x="26044" y="-100"/>
                    <a:pt x="27932" y="-100"/>
                    <a:pt x="29984" y="393"/>
                  </a:cubicBezTo>
                  <a:cubicBezTo>
                    <a:pt x="59367" y="7041"/>
                    <a:pt x="91376" y="12130"/>
                    <a:pt x="119446" y="23128"/>
                  </a:cubicBezTo>
                  <a:cubicBezTo>
                    <a:pt x="132988" y="28462"/>
                    <a:pt x="143247" y="34126"/>
                    <a:pt x="146776" y="49392"/>
                  </a:cubicBezTo>
                  <a:cubicBezTo>
                    <a:pt x="151045" y="67941"/>
                    <a:pt x="140867" y="89034"/>
                    <a:pt x="134876" y="106023"/>
                  </a:cubicBezTo>
                  <a:cubicBezTo>
                    <a:pt x="123467" y="138114"/>
                    <a:pt x="106806" y="174884"/>
                    <a:pt x="92935" y="205908"/>
                  </a:cubicBezTo>
                  <a:cubicBezTo>
                    <a:pt x="90227" y="212064"/>
                    <a:pt x="76684" y="211900"/>
                    <a:pt x="60516" y="205088"/>
                  </a:cubicBezTo>
                  <a:cubicBezTo>
                    <a:pt x="42788" y="197619"/>
                    <a:pt x="38356" y="191299"/>
                    <a:pt x="37289" y="181942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124" name="Graphic 2">
              <a:extLst>
                <a:ext uri="{FF2B5EF4-FFF2-40B4-BE49-F238E27FC236}">
                  <a16:creationId xmlns:a16="http://schemas.microsoft.com/office/drawing/2014/main" id="{3409B047-942D-2BB1-3D8B-2BC0865383DC}"/>
                </a:ext>
              </a:extLst>
            </p:cNvPr>
            <p:cNvGrpSpPr/>
            <p:nvPr/>
          </p:nvGrpSpPr>
          <p:grpSpPr>
            <a:xfrm>
              <a:off x="3976318" y="4308985"/>
              <a:ext cx="41748" cy="38976"/>
              <a:chOff x="3976318" y="4308985"/>
              <a:chExt cx="41748" cy="38976"/>
            </a:xfrm>
            <a:solidFill>
              <a:srgbClr val="DDA1AC"/>
            </a:solidFill>
          </p:grpSpPr>
          <p:sp>
            <p:nvSpPr>
              <p:cNvPr id="9156" name="Freeform: Shape 9155">
                <a:extLst>
                  <a:ext uri="{FF2B5EF4-FFF2-40B4-BE49-F238E27FC236}">
                    <a16:creationId xmlns:a16="http://schemas.microsoft.com/office/drawing/2014/main" id="{CEC89D73-108D-1F1B-9803-0440A486C5FD}"/>
                  </a:ext>
                </a:extLst>
              </p:cNvPr>
              <p:cNvSpPr/>
              <p:nvPr/>
            </p:nvSpPr>
            <p:spPr>
              <a:xfrm>
                <a:off x="3976318" y="4308985"/>
                <a:ext cx="18311" cy="27374"/>
              </a:xfrm>
              <a:custGeom>
                <a:avLst/>
                <a:gdLst>
                  <a:gd name="connsiteX0" fmla="*/ 18242 w 18311"/>
                  <a:gd name="connsiteY0" fmla="*/ 6587 h 27374"/>
                  <a:gd name="connsiteX1" fmla="*/ 12579 w 18311"/>
                  <a:gd name="connsiteY1" fmla="*/ 24069 h 27374"/>
                  <a:gd name="connsiteX2" fmla="*/ 924 w 18311"/>
                  <a:gd name="connsiteY2" fmla="*/ 17175 h 27374"/>
                  <a:gd name="connsiteX3" fmla="*/ 4700 w 18311"/>
                  <a:gd name="connsiteY3" fmla="*/ 6341 h 27374"/>
                  <a:gd name="connsiteX4" fmla="*/ 18242 w 18311"/>
                  <a:gd name="connsiteY4" fmla="*/ 6587 h 2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1" h="27374">
                    <a:moveTo>
                      <a:pt x="18242" y="6587"/>
                    </a:moveTo>
                    <a:cubicBezTo>
                      <a:pt x="17422" y="12907"/>
                      <a:pt x="15698" y="18570"/>
                      <a:pt x="12579" y="24069"/>
                    </a:cubicBezTo>
                    <a:cubicBezTo>
                      <a:pt x="8311" y="31702"/>
                      <a:pt x="-3343" y="24726"/>
                      <a:pt x="924" y="17175"/>
                    </a:cubicBezTo>
                    <a:cubicBezTo>
                      <a:pt x="2812" y="13728"/>
                      <a:pt x="4208" y="10280"/>
                      <a:pt x="4700" y="6341"/>
                    </a:cubicBezTo>
                    <a:cubicBezTo>
                      <a:pt x="5849" y="-2195"/>
                      <a:pt x="19391" y="-2113"/>
                      <a:pt x="18242" y="6587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57" name="Freeform: Shape 9156">
                <a:extLst>
                  <a:ext uri="{FF2B5EF4-FFF2-40B4-BE49-F238E27FC236}">
                    <a16:creationId xmlns:a16="http://schemas.microsoft.com/office/drawing/2014/main" id="{8168782C-1651-ED20-82ED-B4C8A6F83FD3}"/>
                  </a:ext>
                </a:extLst>
              </p:cNvPr>
              <p:cNvSpPr/>
              <p:nvPr/>
            </p:nvSpPr>
            <p:spPr>
              <a:xfrm>
                <a:off x="3990610" y="4317801"/>
                <a:ext cx="27456" cy="30160"/>
              </a:xfrm>
              <a:custGeom>
                <a:avLst/>
                <a:gdLst>
                  <a:gd name="connsiteX0" fmla="*/ 3294 w 27456"/>
                  <a:gd name="connsiteY0" fmla="*/ 17222 h 30160"/>
                  <a:gd name="connsiteX1" fmla="*/ 15112 w 27456"/>
                  <a:gd name="connsiteY1" fmla="*/ 3516 h 30160"/>
                  <a:gd name="connsiteX2" fmla="*/ 26767 w 27456"/>
                  <a:gd name="connsiteY2" fmla="*/ 10410 h 30160"/>
                  <a:gd name="connsiteX3" fmla="*/ 9777 w 27456"/>
                  <a:gd name="connsiteY3" fmla="*/ 29123 h 30160"/>
                  <a:gd name="connsiteX4" fmla="*/ 3294 w 27456"/>
                  <a:gd name="connsiteY4" fmla="*/ 17222 h 3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56" h="30160">
                    <a:moveTo>
                      <a:pt x="3294" y="17222"/>
                    </a:moveTo>
                    <a:cubicBezTo>
                      <a:pt x="8793" y="13857"/>
                      <a:pt x="12404" y="9261"/>
                      <a:pt x="15112" y="3516"/>
                    </a:cubicBezTo>
                    <a:cubicBezTo>
                      <a:pt x="18806" y="-4446"/>
                      <a:pt x="30378" y="2531"/>
                      <a:pt x="26767" y="10410"/>
                    </a:cubicBezTo>
                    <a:cubicBezTo>
                      <a:pt x="23074" y="18453"/>
                      <a:pt x="17246" y="24527"/>
                      <a:pt x="9777" y="29123"/>
                    </a:cubicBezTo>
                    <a:cubicBezTo>
                      <a:pt x="2391" y="33719"/>
                      <a:pt x="-4175" y="21818"/>
                      <a:pt x="3294" y="17222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8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125" name="Freeform: Shape 9124">
              <a:extLst>
                <a:ext uri="{FF2B5EF4-FFF2-40B4-BE49-F238E27FC236}">
                  <a16:creationId xmlns:a16="http://schemas.microsoft.com/office/drawing/2014/main" id="{5E2779F8-479A-7214-E459-435A6D49E83E}"/>
                </a:ext>
              </a:extLst>
            </p:cNvPr>
            <p:cNvSpPr/>
            <p:nvPr/>
          </p:nvSpPr>
          <p:spPr>
            <a:xfrm>
              <a:off x="1156024" y="4375179"/>
              <a:ext cx="146448" cy="216554"/>
            </a:xfrm>
            <a:custGeom>
              <a:avLst/>
              <a:gdLst>
                <a:gd name="connsiteX0" fmla="*/ 127111 w 146448"/>
                <a:gd name="connsiteY0" fmla="*/ 181856 h 216554"/>
                <a:gd name="connsiteX1" fmla="*/ 113569 w 146448"/>
                <a:gd name="connsiteY1" fmla="*/ 89194 h 216554"/>
                <a:gd name="connsiteX2" fmla="*/ 135647 w 146448"/>
                <a:gd name="connsiteY2" fmla="*/ 74256 h 216554"/>
                <a:gd name="connsiteX3" fmla="*/ 127357 w 146448"/>
                <a:gd name="connsiteY3" fmla="*/ 7037 h 216554"/>
                <a:gd name="connsiteX4" fmla="*/ 114636 w 146448"/>
                <a:gd name="connsiteY4" fmla="*/ 225 h 216554"/>
                <a:gd name="connsiteX5" fmla="*/ 108972 w 146448"/>
                <a:gd name="connsiteY5" fmla="*/ 1128 h 216554"/>
                <a:gd name="connsiteX6" fmla="*/ 23615 w 146448"/>
                <a:gd name="connsiteY6" fmla="*/ 36092 h 216554"/>
                <a:gd name="connsiteX7" fmla="*/ 141 w 146448"/>
                <a:gd name="connsiteY7" fmla="*/ 65885 h 216554"/>
                <a:gd name="connsiteX8" fmla="*/ 19839 w 146448"/>
                <a:gd name="connsiteY8" fmla="*/ 120300 h 216554"/>
                <a:gd name="connsiteX9" fmla="*/ 75322 w 146448"/>
                <a:gd name="connsiteY9" fmla="*/ 213373 h 216554"/>
                <a:gd name="connsiteX10" fmla="*/ 107331 w 146448"/>
                <a:gd name="connsiteY10" fmla="*/ 208038 h 216554"/>
                <a:gd name="connsiteX11" fmla="*/ 127111 w 146448"/>
                <a:gd name="connsiteY11" fmla="*/ 181856 h 21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48" h="216554">
                  <a:moveTo>
                    <a:pt x="127111" y="181856"/>
                  </a:moveTo>
                  <a:cubicBezTo>
                    <a:pt x="126454" y="156660"/>
                    <a:pt x="118657" y="114719"/>
                    <a:pt x="113569" y="89194"/>
                  </a:cubicBezTo>
                  <a:cubicBezTo>
                    <a:pt x="121858" y="84188"/>
                    <a:pt x="129491" y="79017"/>
                    <a:pt x="135647" y="74256"/>
                  </a:cubicBezTo>
                  <a:cubicBezTo>
                    <a:pt x="159613" y="55790"/>
                    <a:pt x="137699" y="29033"/>
                    <a:pt x="127357" y="7037"/>
                  </a:cubicBezTo>
                  <a:cubicBezTo>
                    <a:pt x="124567" y="1046"/>
                    <a:pt x="119478" y="-678"/>
                    <a:pt x="114636" y="225"/>
                  </a:cubicBezTo>
                  <a:cubicBezTo>
                    <a:pt x="112830" y="143"/>
                    <a:pt x="110942" y="389"/>
                    <a:pt x="108972" y="1128"/>
                  </a:cubicBezTo>
                  <a:cubicBezTo>
                    <a:pt x="80821" y="11797"/>
                    <a:pt x="49879" y="21318"/>
                    <a:pt x="23615" y="36092"/>
                  </a:cubicBezTo>
                  <a:cubicBezTo>
                    <a:pt x="10893" y="43232"/>
                    <a:pt x="1536" y="50291"/>
                    <a:pt x="141" y="65885"/>
                  </a:cubicBezTo>
                  <a:cubicBezTo>
                    <a:pt x="-1500" y="84844"/>
                    <a:pt x="11550" y="104296"/>
                    <a:pt x="19839" y="120300"/>
                  </a:cubicBezTo>
                  <a:cubicBezTo>
                    <a:pt x="35597" y="150504"/>
                    <a:pt x="57183" y="184565"/>
                    <a:pt x="75322" y="213373"/>
                  </a:cubicBezTo>
                  <a:cubicBezTo>
                    <a:pt x="78933" y="219036"/>
                    <a:pt x="92229" y="217067"/>
                    <a:pt x="107331" y="208038"/>
                  </a:cubicBezTo>
                  <a:cubicBezTo>
                    <a:pt x="123828" y="198189"/>
                    <a:pt x="127357" y="191295"/>
                    <a:pt x="127111" y="181856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6" name="Freeform: Shape 9125">
              <a:extLst>
                <a:ext uri="{FF2B5EF4-FFF2-40B4-BE49-F238E27FC236}">
                  <a16:creationId xmlns:a16="http://schemas.microsoft.com/office/drawing/2014/main" id="{76DEBCD9-3DD8-90EB-ACF6-21047EBD9F19}"/>
                </a:ext>
              </a:extLst>
            </p:cNvPr>
            <p:cNvSpPr/>
            <p:nvPr/>
          </p:nvSpPr>
          <p:spPr>
            <a:xfrm>
              <a:off x="1271446" y="4427551"/>
              <a:ext cx="20373" cy="26533"/>
            </a:xfrm>
            <a:custGeom>
              <a:avLst/>
              <a:gdLst>
                <a:gd name="connsiteX0" fmla="*/ 18912 w 20373"/>
                <a:gd name="connsiteY0" fmla="*/ 15482 h 26533"/>
                <a:gd name="connsiteX1" fmla="*/ 13659 w 20373"/>
                <a:gd name="connsiteY1" fmla="*/ 5305 h 26533"/>
                <a:gd name="connsiteX2" fmla="*/ 281 w 20373"/>
                <a:gd name="connsiteY2" fmla="*/ 7439 h 26533"/>
                <a:gd name="connsiteX3" fmla="*/ 8324 w 20373"/>
                <a:gd name="connsiteY3" fmla="*/ 23936 h 26533"/>
                <a:gd name="connsiteX4" fmla="*/ 18912 w 20373"/>
                <a:gd name="connsiteY4" fmla="*/ 15482 h 2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73" h="26533">
                  <a:moveTo>
                    <a:pt x="18912" y="15482"/>
                  </a:moveTo>
                  <a:cubicBezTo>
                    <a:pt x="16532" y="12364"/>
                    <a:pt x="14726" y="9081"/>
                    <a:pt x="13659" y="5305"/>
                  </a:cubicBezTo>
                  <a:cubicBezTo>
                    <a:pt x="11361" y="-2984"/>
                    <a:pt x="-2099" y="-1015"/>
                    <a:pt x="281" y="7439"/>
                  </a:cubicBezTo>
                  <a:cubicBezTo>
                    <a:pt x="2005" y="13513"/>
                    <a:pt x="4467" y="18930"/>
                    <a:pt x="8324" y="23936"/>
                  </a:cubicBezTo>
                  <a:cubicBezTo>
                    <a:pt x="13659" y="30913"/>
                    <a:pt x="24247" y="22377"/>
                    <a:pt x="18912" y="15482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7" name="Freeform: Shape 9126">
              <a:extLst>
                <a:ext uri="{FF2B5EF4-FFF2-40B4-BE49-F238E27FC236}">
                  <a16:creationId xmlns:a16="http://schemas.microsoft.com/office/drawing/2014/main" id="{81D8B38C-3D7E-1E66-52D9-699FF2D9A97C}"/>
                </a:ext>
              </a:extLst>
            </p:cNvPr>
            <p:cNvSpPr/>
            <p:nvPr/>
          </p:nvSpPr>
          <p:spPr>
            <a:xfrm>
              <a:off x="1249706" y="4439423"/>
              <a:ext cx="29481" cy="28024"/>
            </a:xfrm>
            <a:custGeom>
              <a:avLst/>
              <a:gdLst>
                <a:gd name="connsiteX0" fmla="*/ 25385 w 29481"/>
                <a:gd name="connsiteY0" fmla="*/ 14773 h 28024"/>
                <a:gd name="connsiteX1" fmla="*/ 11761 w 29481"/>
                <a:gd name="connsiteY1" fmla="*/ 2790 h 28024"/>
                <a:gd name="connsiteX2" fmla="*/ 1173 w 29481"/>
                <a:gd name="connsiteY2" fmla="*/ 11244 h 28024"/>
                <a:gd name="connsiteX3" fmla="*/ 20625 w 29481"/>
                <a:gd name="connsiteY3" fmla="*/ 27413 h 28024"/>
                <a:gd name="connsiteX4" fmla="*/ 25385 w 29481"/>
                <a:gd name="connsiteY4" fmla="*/ 14691 h 2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81" h="28024">
                  <a:moveTo>
                    <a:pt x="25385" y="14773"/>
                  </a:moveTo>
                  <a:cubicBezTo>
                    <a:pt x="19476" y="12147"/>
                    <a:pt x="15290" y="8207"/>
                    <a:pt x="11761" y="2790"/>
                  </a:cubicBezTo>
                  <a:cubicBezTo>
                    <a:pt x="7001" y="-4515"/>
                    <a:pt x="-3505" y="4021"/>
                    <a:pt x="1173" y="11244"/>
                  </a:cubicBezTo>
                  <a:cubicBezTo>
                    <a:pt x="5934" y="18630"/>
                    <a:pt x="12582" y="23883"/>
                    <a:pt x="20625" y="27413"/>
                  </a:cubicBezTo>
                  <a:cubicBezTo>
                    <a:pt x="28586" y="30942"/>
                    <a:pt x="33347" y="18220"/>
                    <a:pt x="25385" y="14691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8" name="Freeform: Shape 9127">
              <a:extLst>
                <a:ext uri="{FF2B5EF4-FFF2-40B4-BE49-F238E27FC236}">
                  <a16:creationId xmlns:a16="http://schemas.microsoft.com/office/drawing/2014/main" id="{AA0F880C-368D-E1FC-3991-5B429D167F88}"/>
                </a:ext>
              </a:extLst>
            </p:cNvPr>
            <p:cNvSpPr/>
            <p:nvPr/>
          </p:nvSpPr>
          <p:spPr>
            <a:xfrm>
              <a:off x="2257446" y="3801866"/>
              <a:ext cx="137337" cy="190049"/>
            </a:xfrm>
            <a:custGeom>
              <a:avLst/>
              <a:gdLst>
                <a:gd name="connsiteX0" fmla="*/ 0 w 137337"/>
                <a:gd name="connsiteY0" fmla="*/ 64429 h 190049"/>
                <a:gd name="connsiteX1" fmla="*/ 5581 w 137337"/>
                <a:gd name="connsiteY1" fmla="*/ 74852 h 190049"/>
                <a:gd name="connsiteX2" fmla="*/ 40955 w 137337"/>
                <a:gd name="connsiteY2" fmla="*/ 182206 h 190049"/>
                <a:gd name="connsiteX3" fmla="*/ 50804 w 137337"/>
                <a:gd name="connsiteY3" fmla="*/ 183191 h 190049"/>
                <a:gd name="connsiteX4" fmla="*/ 50476 w 137337"/>
                <a:gd name="connsiteY4" fmla="*/ 124672 h 190049"/>
                <a:gd name="connsiteX5" fmla="*/ 94140 w 137337"/>
                <a:gd name="connsiteY5" fmla="*/ 169320 h 190049"/>
                <a:gd name="connsiteX6" fmla="*/ 109570 w 137337"/>
                <a:gd name="connsiteY6" fmla="*/ 189182 h 190049"/>
                <a:gd name="connsiteX7" fmla="*/ 136573 w 137337"/>
                <a:gd name="connsiteY7" fmla="*/ 154383 h 190049"/>
                <a:gd name="connsiteX8" fmla="*/ 116710 w 137337"/>
                <a:gd name="connsiteY8" fmla="*/ 78628 h 190049"/>
                <a:gd name="connsiteX9" fmla="*/ 70338 w 137337"/>
                <a:gd name="connsiteY9" fmla="*/ 35210 h 190049"/>
                <a:gd name="connsiteX10" fmla="*/ 47768 w 137337"/>
                <a:gd name="connsiteY10" fmla="*/ 0 h 190049"/>
                <a:gd name="connsiteX11" fmla="*/ 0 w 137337"/>
                <a:gd name="connsiteY11" fmla="*/ 64347 h 190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337" h="190049">
                  <a:moveTo>
                    <a:pt x="0" y="64429"/>
                  </a:moveTo>
                  <a:cubicBezTo>
                    <a:pt x="1888" y="67876"/>
                    <a:pt x="3693" y="71405"/>
                    <a:pt x="5581" y="74852"/>
                  </a:cubicBezTo>
                  <a:cubicBezTo>
                    <a:pt x="4186" y="103004"/>
                    <a:pt x="19452" y="149787"/>
                    <a:pt x="40955" y="182206"/>
                  </a:cubicBezTo>
                  <a:cubicBezTo>
                    <a:pt x="43089" y="185407"/>
                    <a:pt x="48014" y="185325"/>
                    <a:pt x="50804" y="183191"/>
                  </a:cubicBezTo>
                  <a:cubicBezTo>
                    <a:pt x="68697" y="169238"/>
                    <a:pt x="54251" y="144698"/>
                    <a:pt x="50476" y="124672"/>
                  </a:cubicBezTo>
                  <a:cubicBezTo>
                    <a:pt x="78628" y="138132"/>
                    <a:pt x="81090" y="142071"/>
                    <a:pt x="94140" y="169320"/>
                  </a:cubicBezTo>
                  <a:cubicBezTo>
                    <a:pt x="97423" y="176297"/>
                    <a:pt x="100870" y="186720"/>
                    <a:pt x="109570" y="189182"/>
                  </a:cubicBezTo>
                  <a:cubicBezTo>
                    <a:pt x="130581" y="195174"/>
                    <a:pt x="135588" y="168664"/>
                    <a:pt x="136573" y="154383"/>
                  </a:cubicBezTo>
                  <a:cubicBezTo>
                    <a:pt x="139117" y="118844"/>
                    <a:pt x="135998" y="108503"/>
                    <a:pt x="116710" y="78628"/>
                  </a:cubicBezTo>
                  <a:cubicBezTo>
                    <a:pt x="106041" y="62049"/>
                    <a:pt x="84209" y="48999"/>
                    <a:pt x="70338" y="35210"/>
                  </a:cubicBezTo>
                  <a:cubicBezTo>
                    <a:pt x="59504" y="24458"/>
                    <a:pt x="56468" y="10916"/>
                    <a:pt x="47768" y="0"/>
                  </a:cubicBezTo>
                  <a:cubicBezTo>
                    <a:pt x="36359" y="23638"/>
                    <a:pt x="17482" y="44649"/>
                    <a:pt x="0" y="64347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9" name="Freeform: Shape 9128">
              <a:extLst>
                <a:ext uri="{FF2B5EF4-FFF2-40B4-BE49-F238E27FC236}">
                  <a16:creationId xmlns:a16="http://schemas.microsoft.com/office/drawing/2014/main" id="{8ECC5512-FC8A-0C92-76F5-74E6AD6BAA44}"/>
                </a:ext>
              </a:extLst>
            </p:cNvPr>
            <p:cNvSpPr/>
            <p:nvPr/>
          </p:nvSpPr>
          <p:spPr>
            <a:xfrm>
              <a:off x="3045347" y="2670628"/>
              <a:ext cx="133798" cy="219345"/>
            </a:xfrm>
            <a:custGeom>
              <a:avLst/>
              <a:gdLst>
                <a:gd name="connsiteX0" fmla="*/ 67893 w 133798"/>
                <a:gd name="connsiteY0" fmla="*/ 219304 h 219345"/>
                <a:gd name="connsiteX1" fmla="*/ 51149 w 133798"/>
                <a:gd name="connsiteY1" fmla="*/ 163575 h 219345"/>
                <a:gd name="connsiteX2" fmla="*/ 99 w 133798"/>
                <a:gd name="connsiteY2" fmla="*/ 62705 h 219345"/>
                <a:gd name="connsiteX3" fmla="*/ 6337 w 133798"/>
                <a:gd name="connsiteY3" fmla="*/ 55072 h 219345"/>
                <a:gd name="connsiteX4" fmla="*/ 47538 w 133798"/>
                <a:gd name="connsiteY4" fmla="*/ 96602 h 219345"/>
                <a:gd name="connsiteX5" fmla="*/ 46717 w 133798"/>
                <a:gd name="connsiteY5" fmla="*/ 34143 h 219345"/>
                <a:gd name="connsiteX6" fmla="*/ 43599 w 133798"/>
                <a:gd name="connsiteY6" fmla="*/ 9192 h 219345"/>
                <a:gd name="connsiteX7" fmla="*/ 87262 w 133798"/>
                <a:gd name="connsiteY7" fmla="*/ 14609 h 219345"/>
                <a:gd name="connsiteX8" fmla="*/ 126905 w 133798"/>
                <a:gd name="connsiteY8" fmla="*/ 82157 h 219345"/>
                <a:gd name="connsiteX9" fmla="*/ 124853 w 133798"/>
                <a:gd name="connsiteY9" fmla="*/ 145683 h 219345"/>
                <a:gd name="connsiteX10" fmla="*/ 133799 w 133798"/>
                <a:gd name="connsiteY10" fmla="*/ 186556 h 219345"/>
                <a:gd name="connsiteX11" fmla="*/ 67729 w 133798"/>
                <a:gd name="connsiteY11" fmla="*/ 219304 h 219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3798" h="219345">
                  <a:moveTo>
                    <a:pt x="67893" y="219304"/>
                  </a:moveTo>
                  <a:cubicBezTo>
                    <a:pt x="66744" y="215529"/>
                    <a:pt x="52299" y="167351"/>
                    <a:pt x="51149" y="163575"/>
                  </a:cubicBezTo>
                  <a:cubicBezTo>
                    <a:pt x="30220" y="144616"/>
                    <a:pt x="7896" y="100870"/>
                    <a:pt x="99" y="62705"/>
                  </a:cubicBezTo>
                  <a:cubicBezTo>
                    <a:pt x="-640" y="58930"/>
                    <a:pt x="2889" y="55483"/>
                    <a:pt x="6337" y="55072"/>
                  </a:cubicBezTo>
                  <a:cubicBezTo>
                    <a:pt x="28825" y="52200"/>
                    <a:pt x="36048" y="79859"/>
                    <a:pt x="47538" y="96602"/>
                  </a:cubicBezTo>
                  <a:cubicBezTo>
                    <a:pt x="57880" y="67219"/>
                    <a:pt x="56813" y="62623"/>
                    <a:pt x="46717" y="34143"/>
                  </a:cubicBezTo>
                  <a:cubicBezTo>
                    <a:pt x="44173" y="26921"/>
                    <a:pt x="39167" y="17072"/>
                    <a:pt x="43599" y="9192"/>
                  </a:cubicBezTo>
                  <a:cubicBezTo>
                    <a:pt x="54186" y="-9931"/>
                    <a:pt x="76428" y="5253"/>
                    <a:pt x="87262" y="14609"/>
                  </a:cubicBezTo>
                  <a:cubicBezTo>
                    <a:pt x="114183" y="37919"/>
                    <a:pt x="119354" y="47439"/>
                    <a:pt x="126905" y="82157"/>
                  </a:cubicBezTo>
                  <a:cubicBezTo>
                    <a:pt x="131090" y="101445"/>
                    <a:pt x="124935" y="126067"/>
                    <a:pt x="124853" y="145683"/>
                  </a:cubicBezTo>
                  <a:cubicBezTo>
                    <a:pt x="124853" y="160949"/>
                    <a:pt x="132322" y="172685"/>
                    <a:pt x="133799" y="186556"/>
                  </a:cubicBezTo>
                  <a:cubicBezTo>
                    <a:pt x="109012" y="177938"/>
                    <a:pt x="93992" y="220863"/>
                    <a:pt x="67729" y="219304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0" name="Freeform: Shape 9129">
              <a:extLst>
                <a:ext uri="{FF2B5EF4-FFF2-40B4-BE49-F238E27FC236}">
                  <a16:creationId xmlns:a16="http://schemas.microsoft.com/office/drawing/2014/main" id="{6D718ACA-8192-F4C0-05AF-48E8544B8F68}"/>
                </a:ext>
              </a:extLst>
            </p:cNvPr>
            <p:cNvSpPr/>
            <p:nvPr/>
          </p:nvSpPr>
          <p:spPr>
            <a:xfrm>
              <a:off x="1119031" y="3515671"/>
              <a:ext cx="164185" cy="172813"/>
            </a:xfrm>
            <a:custGeom>
              <a:avLst/>
              <a:gdLst>
                <a:gd name="connsiteX0" fmla="*/ 164186 w 164185"/>
                <a:gd name="connsiteY0" fmla="*/ 77725 h 172813"/>
                <a:gd name="connsiteX1" fmla="*/ 155158 w 164185"/>
                <a:gd name="connsiteY1" fmla="*/ 85358 h 172813"/>
                <a:gd name="connsiteX2" fmla="*/ 82357 w 164185"/>
                <a:gd name="connsiteY2" fmla="*/ 171865 h 172813"/>
                <a:gd name="connsiteX3" fmla="*/ 72919 w 164185"/>
                <a:gd name="connsiteY3" fmla="*/ 169074 h 172813"/>
                <a:gd name="connsiteX4" fmla="*/ 94997 w 164185"/>
                <a:gd name="connsiteY4" fmla="*/ 114823 h 172813"/>
                <a:gd name="connsiteX5" fmla="*/ 37791 w 164185"/>
                <a:gd name="connsiteY5" fmla="*/ 140020 h 172813"/>
                <a:gd name="connsiteX6" fmla="*/ 16041 w 164185"/>
                <a:gd name="connsiteY6" fmla="*/ 152659 h 172813"/>
                <a:gd name="connsiteX7" fmla="*/ 3894 w 164185"/>
                <a:gd name="connsiteY7" fmla="*/ 110309 h 172813"/>
                <a:gd name="connsiteX8" fmla="*/ 50430 w 164185"/>
                <a:gd name="connsiteY8" fmla="*/ 47357 h 172813"/>
                <a:gd name="connsiteX9" fmla="*/ 109606 w 164185"/>
                <a:gd name="connsiteY9" fmla="*/ 24294 h 172813"/>
                <a:gd name="connsiteX10" fmla="*/ 143667 w 164185"/>
                <a:gd name="connsiteY10" fmla="*/ 0 h 172813"/>
                <a:gd name="connsiteX11" fmla="*/ 164104 w 164185"/>
                <a:gd name="connsiteY11" fmla="*/ 77561 h 17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185" h="172813">
                  <a:moveTo>
                    <a:pt x="164186" y="77725"/>
                  </a:moveTo>
                  <a:cubicBezTo>
                    <a:pt x="161149" y="80269"/>
                    <a:pt x="158194" y="82814"/>
                    <a:pt x="155158" y="85358"/>
                  </a:cubicBezTo>
                  <a:cubicBezTo>
                    <a:pt x="145965" y="112032"/>
                    <a:pt x="114448" y="149704"/>
                    <a:pt x="82357" y="171865"/>
                  </a:cubicBezTo>
                  <a:cubicBezTo>
                    <a:pt x="79156" y="174081"/>
                    <a:pt x="74642" y="172111"/>
                    <a:pt x="72919" y="169074"/>
                  </a:cubicBezTo>
                  <a:cubicBezTo>
                    <a:pt x="61510" y="149458"/>
                    <a:pt x="84081" y="132058"/>
                    <a:pt x="94997" y="114823"/>
                  </a:cubicBezTo>
                  <a:cubicBezTo>
                    <a:pt x="63890" y="116875"/>
                    <a:pt x="60115" y="119583"/>
                    <a:pt x="37791" y="140020"/>
                  </a:cubicBezTo>
                  <a:cubicBezTo>
                    <a:pt x="32127" y="145190"/>
                    <a:pt x="25069" y="153644"/>
                    <a:pt x="16041" y="152659"/>
                  </a:cubicBezTo>
                  <a:cubicBezTo>
                    <a:pt x="-5709" y="150361"/>
                    <a:pt x="-456" y="123933"/>
                    <a:pt x="3894" y="110309"/>
                  </a:cubicBezTo>
                  <a:cubicBezTo>
                    <a:pt x="14728" y="76412"/>
                    <a:pt x="21458" y="67958"/>
                    <a:pt x="50430" y="47357"/>
                  </a:cubicBezTo>
                  <a:cubicBezTo>
                    <a:pt x="66517" y="35949"/>
                    <a:pt x="91632" y="31927"/>
                    <a:pt x="109606" y="24294"/>
                  </a:cubicBezTo>
                  <a:cubicBezTo>
                    <a:pt x="123641" y="18385"/>
                    <a:pt x="131520" y="6894"/>
                    <a:pt x="143667" y="0"/>
                  </a:cubicBezTo>
                  <a:cubicBezTo>
                    <a:pt x="145473" y="26182"/>
                    <a:pt x="155240" y="52774"/>
                    <a:pt x="164104" y="77561"/>
                  </a:cubicBezTo>
                  <a:close/>
                </a:path>
              </a:pathLst>
            </a:custGeom>
            <a:solidFill>
              <a:schemeClr val="accent5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1" name="Freeform: Shape 9130">
              <a:extLst>
                <a:ext uri="{FF2B5EF4-FFF2-40B4-BE49-F238E27FC236}">
                  <a16:creationId xmlns:a16="http://schemas.microsoft.com/office/drawing/2014/main" id="{AA803B7D-796C-D6A3-ABC4-FB4C3086BCE1}"/>
                </a:ext>
              </a:extLst>
            </p:cNvPr>
            <p:cNvSpPr/>
            <p:nvPr/>
          </p:nvSpPr>
          <p:spPr>
            <a:xfrm>
              <a:off x="1242700" y="3898114"/>
              <a:ext cx="525963" cy="555659"/>
            </a:xfrm>
            <a:custGeom>
              <a:avLst/>
              <a:gdLst>
                <a:gd name="connsiteX0" fmla="*/ 485773 w 525963"/>
                <a:gd name="connsiteY0" fmla="*/ 55262 h 555659"/>
                <a:gd name="connsiteX1" fmla="*/ 481916 w 525963"/>
                <a:gd name="connsiteY1" fmla="*/ 64701 h 555659"/>
                <a:gd name="connsiteX2" fmla="*/ 447609 w 525963"/>
                <a:gd name="connsiteY2" fmla="*/ 64701 h 555659"/>
                <a:gd name="connsiteX3" fmla="*/ 431932 w 525963"/>
                <a:gd name="connsiteY3" fmla="*/ 87846 h 555659"/>
                <a:gd name="connsiteX4" fmla="*/ 445146 w 525963"/>
                <a:gd name="connsiteY4" fmla="*/ 60104 h 555659"/>
                <a:gd name="connsiteX5" fmla="*/ 409033 w 525963"/>
                <a:gd name="connsiteY5" fmla="*/ 42130 h 555659"/>
                <a:gd name="connsiteX6" fmla="*/ 383919 w 525963"/>
                <a:gd name="connsiteY6" fmla="*/ 91293 h 555659"/>
                <a:gd name="connsiteX7" fmla="*/ 398528 w 525963"/>
                <a:gd name="connsiteY7" fmla="*/ 52143 h 555659"/>
                <a:gd name="connsiteX8" fmla="*/ 411496 w 525963"/>
                <a:gd name="connsiteY8" fmla="*/ 25633 h 555659"/>
                <a:gd name="connsiteX9" fmla="*/ 391223 w 525963"/>
                <a:gd name="connsiteY9" fmla="*/ 436 h 555659"/>
                <a:gd name="connsiteX10" fmla="*/ 371936 w 525963"/>
                <a:gd name="connsiteY10" fmla="*/ 9054 h 555659"/>
                <a:gd name="connsiteX11" fmla="*/ 368571 w 525963"/>
                <a:gd name="connsiteY11" fmla="*/ 15373 h 555659"/>
                <a:gd name="connsiteX12" fmla="*/ 345590 w 525963"/>
                <a:gd name="connsiteY12" fmla="*/ 41884 h 555659"/>
                <a:gd name="connsiteX13" fmla="*/ 310462 w 525963"/>
                <a:gd name="connsiteY13" fmla="*/ 22596 h 555659"/>
                <a:gd name="connsiteX14" fmla="*/ 190222 w 525963"/>
                <a:gd name="connsiteY14" fmla="*/ 258725 h 555659"/>
                <a:gd name="connsiteX15" fmla="*/ 6703 w 525963"/>
                <a:gd name="connsiteY15" fmla="*/ 442327 h 555659"/>
                <a:gd name="connsiteX16" fmla="*/ 1942 w 525963"/>
                <a:gd name="connsiteY16" fmla="*/ 466703 h 555659"/>
                <a:gd name="connsiteX17" fmla="*/ 77369 w 525963"/>
                <a:gd name="connsiteY17" fmla="*/ 554851 h 555659"/>
                <a:gd name="connsiteX18" fmla="*/ 415435 w 525963"/>
                <a:gd name="connsiteY18" fmla="*/ 323729 h 555659"/>
                <a:gd name="connsiteX19" fmla="*/ 524267 w 525963"/>
                <a:gd name="connsiteY19" fmla="*/ 68476 h 555659"/>
                <a:gd name="connsiteX20" fmla="*/ 485773 w 525963"/>
                <a:gd name="connsiteY20" fmla="*/ 55180 h 55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5963" h="555659">
                  <a:moveTo>
                    <a:pt x="485773" y="55262"/>
                  </a:moveTo>
                  <a:cubicBezTo>
                    <a:pt x="484460" y="58381"/>
                    <a:pt x="483229" y="61582"/>
                    <a:pt x="481916" y="64701"/>
                  </a:cubicBezTo>
                  <a:cubicBezTo>
                    <a:pt x="474119" y="55262"/>
                    <a:pt x="456309" y="52800"/>
                    <a:pt x="447609" y="64701"/>
                  </a:cubicBezTo>
                  <a:cubicBezTo>
                    <a:pt x="442110" y="72333"/>
                    <a:pt x="437021" y="80048"/>
                    <a:pt x="431932" y="87846"/>
                  </a:cubicBezTo>
                  <a:cubicBezTo>
                    <a:pt x="436446" y="78571"/>
                    <a:pt x="440878" y="69297"/>
                    <a:pt x="445146" y="60104"/>
                  </a:cubicBezTo>
                  <a:cubicBezTo>
                    <a:pt x="454749" y="39421"/>
                    <a:pt x="419539" y="21611"/>
                    <a:pt x="409033" y="42130"/>
                  </a:cubicBezTo>
                  <a:cubicBezTo>
                    <a:pt x="400662" y="58545"/>
                    <a:pt x="392290" y="74878"/>
                    <a:pt x="383919" y="91293"/>
                  </a:cubicBezTo>
                  <a:cubicBezTo>
                    <a:pt x="389582" y="76355"/>
                    <a:pt x="394588" y="62977"/>
                    <a:pt x="398528" y="52143"/>
                  </a:cubicBezTo>
                  <a:cubicBezTo>
                    <a:pt x="402878" y="43279"/>
                    <a:pt x="407228" y="34497"/>
                    <a:pt x="411496" y="25633"/>
                  </a:cubicBezTo>
                  <a:cubicBezTo>
                    <a:pt x="419211" y="9792"/>
                    <a:pt x="405094" y="-303"/>
                    <a:pt x="391223" y="436"/>
                  </a:cubicBezTo>
                  <a:cubicBezTo>
                    <a:pt x="383836" y="-1041"/>
                    <a:pt x="376121" y="1093"/>
                    <a:pt x="371936" y="9054"/>
                  </a:cubicBezTo>
                  <a:cubicBezTo>
                    <a:pt x="370869" y="11106"/>
                    <a:pt x="369638" y="13322"/>
                    <a:pt x="368571" y="15373"/>
                  </a:cubicBezTo>
                  <a:cubicBezTo>
                    <a:pt x="362661" y="22104"/>
                    <a:pt x="354700" y="31132"/>
                    <a:pt x="345590" y="41884"/>
                  </a:cubicBezTo>
                  <a:cubicBezTo>
                    <a:pt x="352648" y="20052"/>
                    <a:pt x="321788" y="354"/>
                    <a:pt x="310462" y="22596"/>
                  </a:cubicBezTo>
                  <a:cubicBezTo>
                    <a:pt x="270901" y="100567"/>
                    <a:pt x="236102" y="184366"/>
                    <a:pt x="190222" y="258725"/>
                  </a:cubicBezTo>
                  <a:cubicBezTo>
                    <a:pt x="147051" y="328735"/>
                    <a:pt x="72444" y="395380"/>
                    <a:pt x="6703" y="442327"/>
                  </a:cubicBezTo>
                  <a:cubicBezTo>
                    <a:pt x="-766" y="447662"/>
                    <a:pt x="-1423" y="459070"/>
                    <a:pt x="1942" y="466703"/>
                  </a:cubicBezTo>
                  <a:cubicBezTo>
                    <a:pt x="17126" y="500764"/>
                    <a:pt x="43800" y="526371"/>
                    <a:pt x="77369" y="554851"/>
                  </a:cubicBezTo>
                  <a:cubicBezTo>
                    <a:pt x="94358" y="569296"/>
                    <a:pt x="382113" y="386188"/>
                    <a:pt x="415435" y="323729"/>
                  </a:cubicBezTo>
                  <a:cubicBezTo>
                    <a:pt x="458442" y="242967"/>
                    <a:pt x="488646" y="152767"/>
                    <a:pt x="524267" y="68476"/>
                  </a:cubicBezTo>
                  <a:cubicBezTo>
                    <a:pt x="534444" y="44346"/>
                    <a:pt x="495951" y="31214"/>
                    <a:pt x="485773" y="55180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2" name="Freeform: Shape 9131">
              <a:extLst>
                <a:ext uri="{FF2B5EF4-FFF2-40B4-BE49-F238E27FC236}">
                  <a16:creationId xmlns:a16="http://schemas.microsoft.com/office/drawing/2014/main" id="{386A3286-47C0-8787-7653-BDEC546BF36A}"/>
                </a:ext>
              </a:extLst>
            </p:cNvPr>
            <p:cNvSpPr/>
            <p:nvPr/>
          </p:nvSpPr>
          <p:spPr>
            <a:xfrm>
              <a:off x="1774978" y="3980287"/>
              <a:ext cx="235185" cy="634978"/>
            </a:xfrm>
            <a:custGeom>
              <a:avLst/>
              <a:gdLst>
                <a:gd name="connsiteX0" fmla="*/ 232386 w 235185"/>
                <a:gd name="connsiteY0" fmla="*/ 534070 h 634978"/>
                <a:gd name="connsiteX1" fmla="*/ 209897 w 235185"/>
                <a:gd name="connsiteY1" fmla="*/ 57133 h 634978"/>
                <a:gd name="connsiteX2" fmla="*/ 180761 w 235185"/>
                <a:gd name="connsiteY2" fmla="*/ 43098 h 634978"/>
                <a:gd name="connsiteX3" fmla="*/ 171322 w 235185"/>
                <a:gd name="connsiteY3" fmla="*/ 41046 h 634978"/>
                <a:gd name="connsiteX4" fmla="*/ 170994 w 235185"/>
                <a:gd name="connsiteY4" fmla="*/ 37517 h 634978"/>
                <a:gd name="connsiteX5" fmla="*/ 142514 w 235185"/>
                <a:gd name="connsiteY5" fmla="*/ 23646 h 634978"/>
                <a:gd name="connsiteX6" fmla="*/ 141939 w 235185"/>
                <a:gd name="connsiteY6" fmla="*/ 17573 h 634978"/>
                <a:gd name="connsiteX7" fmla="*/ 101969 w 235185"/>
                <a:gd name="connsiteY7" fmla="*/ 19871 h 634978"/>
                <a:gd name="connsiteX8" fmla="*/ 71601 w 235185"/>
                <a:gd name="connsiteY8" fmla="*/ 25042 h 634978"/>
                <a:gd name="connsiteX9" fmla="*/ 66513 w 235185"/>
                <a:gd name="connsiteY9" fmla="*/ 17737 h 634978"/>
                <a:gd name="connsiteX10" fmla="*/ 66348 w 235185"/>
                <a:gd name="connsiteY10" fmla="*/ 16588 h 634978"/>
                <a:gd name="connsiteX11" fmla="*/ 26460 w 235185"/>
                <a:gd name="connsiteY11" fmla="*/ 17491 h 634978"/>
                <a:gd name="connsiteX12" fmla="*/ 22274 w 235185"/>
                <a:gd name="connsiteY12" fmla="*/ 23482 h 634978"/>
                <a:gd name="connsiteX13" fmla="*/ 196 w 235185"/>
                <a:gd name="connsiteY13" fmla="*/ 37927 h 634978"/>
                <a:gd name="connsiteX14" fmla="*/ 96060 w 235185"/>
                <a:gd name="connsiteY14" fmla="*/ 620494 h 634978"/>
                <a:gd name="connsiteX15" fmla="*/ 112392 w 235185"/>
                <a:gd name="connsiteY15" fmla="*/ 632477 h 634978"/>
                <a:gd name="connsiteX16" fmla="*/ 209897 w 235185"/>
                <a:gd name="connsiteY16" fmla="*/ 620576 h 634978"/>
                <a:gd name="connsiteX17" fmla="*/ 232386 w 235185"/>
                <a:gd name="connsiteY17" fmla="*/ 534152 h 63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5185" h="634978">
                  <a:moveTo>
                    <a:pt x="232386" y="534070"/>
                  </a:moveTo>
                  <a:cubicBezTo>
                    <a:pt x="220321" y="376404"/>
                    <a:pt x="227215" y="214306"/>
                    <a:pt x="209897" y="57133"/>
                  </a:cubicBezTo>
                  <a:cubicBezTo>
                    <a:pt x="208092" y="41046"/>
                    <a:pt x="192005" y="37353"/>
                    <a:pt x="180761" y="43098"/>
                  </a:cubicBezTo>
                  <a:cubicBezTo>
                    <a:pt x="177724" y="41867"/>
                    <a:pt x="174523" y="41128"/>
                    <a:pt x="171322" y="41046"/>
                  </a:cubicBezTo>
                  <a:cubicBezTo>
                    <a:pt x="171240" y="39897"/>
                    <a:pt x="171158" y="38666"/>
                    <a:pt x="170994" y="37517"/>
                  </a:cubicBezTo>
                  <a:cubicBezTo>
                    <a:pt x="169599" y="21020"/>
                    <a:pt x="153922" y="17655"/>
                    <a:pt x="142514" y="23646"/>
                  </a:cubicBezTo>
                  <a:cubicBezTo>
                    <a:pt x="142350" y="21595"/>
                    <a:pt x="142186" y="19625"/>
                    <a:pt x="141939" y="17573"/>
                  </a:cubicBezTo>
                  <a:cubicBezTo>
                    <a:pt x="139723" y="-7378"/>
                    <a:pt x="105006" y="-2289"/>
                    <a:pt x="101969" y="19871"/>
                  </a:cubicBezTo>
                  <a:cubicBezTo>
                    <a:pt x="93105" y="13141"/>
                    <a:pt x="77839" y="15685"/>
                    <a:pt x="71601" y="25042"/>
                  </a:cubicBezTo>
                  <a:cubicBezTo>
                    <a:pt x="69960" y="22333"/>
                    <a:pt x="68318" y="19871"/>
                    <a:pt x="66513" y="17737"/>
                  </a:cubicBezTo>
                  <a:cubicBezTo>
                    <a:pt x="66513" y="17327"/>
                    <a:pt x="66431" y="16998"/>
                    <a:pt x="66348" y="16588"/>
                  </a:cubicBezTo>
                  <a:cubicBezTo>
                    <a:pt x="63230" y="-7624"/>
                    <a:pt x="29989" y="-3602"/>
                    <a:pt x="26460" y="17491"/>
                  </a:cubicBezTo>
                  <a:cubicBezTo>
                    <a:pt x="24983" y="19296"/>
                    <a:pt x="23505" y="21266"/>
                    <a:pt x="22274" y="23482"/>
                  </a:cubicBezTo>
                  <a:cubicBezTo>
                    <a:pt x="10373" y="14290"/>
                    <a:pt x="-1692" y="17819"/>
                    <a:pt x="196" y="37927"/>
                  </a:cubicBezTo>
                  <a:cubicBezTo>
                    <a:pt x="9799" y="142327"/>
                    <a:pt x="81779" y="586844"/>
                    <a:pt x="96060" y="620494"/>
                  </a:cubicBezTo>
                  <a:cubicBezTo>
                    <a:pt x="98850" y="627060"/>
                    <a:pt x="105416" y="631657"/>
                    <a:pt x="112392" y="632477"/>
                  </a:cubicBezTo>
                  <a:cubicBezTo>
                    <a:pt x="150475" y="636745"/>
                    <a:pt x="175098" y="637156"/>
                    <a:pt x="209897" y="620576"/>
                  </a:cubicBezTo>
                  <a:cubicBezTo>
                    <a:pt x="243384" y="604572"/>
                    <a:pt x="234848" y="566982"/>
                    <a:pt x="232386" y="534152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3" name="Freeform: Shape 9132">
              <a:extLst>
                <a:ext uri="{FF2B5EF4-FFF2-40B4-BE49-F238E27FC236}">
                  <a16:creationId xmlns:a16="http://schemas.microsoft.com/office/drawing/2014/main" id="{E1B10522-18FF-46FB-6604-39A30DD85323}"/>
                </a:ext>
              </a:extLst>
            </p:cNvPr>
            <p:cNvSpPr/>
            <p:nvPr/>
          </p:nvSpPr>
          <p:spPr>
            <a:xfrm>
              <a:off x="1429963" y="3276675"/>
              <a:ext cx="644833" cy="830685"/>
            </a:xfrm>
            <a:custGeom>
              <a:avLst/>
              <a:gdLst>
                <a:gd name="connsiteX0" fmla="*/ 515434 w 644833"/>
                <a:gd name="connsiteY0" fmla="*/ 15014 h 830685"/>
                <a:gd name="connsiteX1" fmla="*/ 450595 w 644833"/>
                <a:gd name="connsiteY1" fmla="*/ 34712 h 830685"/>
                <a:gd name="connsiteX2" fmla="*/ 413087 w 644833"/>
                <a:gd name="connsiteY2" fmla="*/ 26258 h 830685"/>
                <a:gd name="connsiteX3" fmla="*/ 356455 w 644833"/>
                <a:gd name="connsiteY3" fmla="*/ 9843 h 830685"/>
                <a:gd name="connsiteX4" fmla="*/ 25612 w 644833"/>
                <a:gd name="connsiteY4" fmla="*/ 505657 h 830685"/>
                <a:gd name="connsiteX5" fmla="*/ 41534 w 644833"/>
                <a:gd name="connsiteY5" fmla="*/ 708874 h 830685"/>
                <a:gd name="connsiteX6" fmla="*/ 352270 w 644833"/>
                <a:gd name="connsiteY6" fmla="*/ 810647 h 830685"/>
                <a:gd name="connsiteX7" fmla="*/ 566813 w 644833"/>
                <a:gd name="connsiteY7" fmla="*/ 786681 h 830685"/>
                <a:gd name="connsiteX8" fmla="*/ 637808 w 644833"/>
                <a:gd name="connsiteY8" fmla="*/ 550470 h 830685"/>
                <a:gd name="connsiteX9" fmla="*/ 515352 w 644833"/>
                <a:gd name="connsiteY9" fmla="*/ 15014 h 830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4833" h="830685">
                  <a:moveTo>
                    <a:pt x="515434" y="15014"/>
                  </a:moveTo>
                  <a:cubicBezTo>
                    <a:pt x="493028" y="-14369"/>
                    <a:pt x="446574" y="6314"/>
                    <a:pt x="450595" y="34712"/>
                  </a:cubicBezTo>
                  <a:cubicBezTo>
                    <a:pt x="439351" y="29951"/>
                    <a:pt x="426794" y="27161"/>
                    <a:pt x="413087" y="26258"/>
                  </a:cubicBezTo>
                  <a:cubicBezTo>
                    <a:pt x="406521" y="4508"/>
                    <a:pt x="377631" y="-11004"/>
                    <a:pt x="356455" y="9843"/>
                  </a:cubicBezTo>
                  <a:cubicBezTo>
                    <a:pt x="214220" y="149780"/>
                    <a:pt x="85280" y="312371"/>
                    <a:pt x="25612" y="505657"/>
                  </a:cubicBezTo>
                  <a:cubicBezTo>
                    <a:pt x="4765" y="573204"/>
                    <a:pt x="-26506" y="659957"/>
                    <a:pt x="41534" y="708874"/>
                  </a:cubicBezTo>
                  <a:cubicBezTo>
                    <a:pt x="125086" y="768871"/>
                    <a:pt x="254354" y="789389"/>
                    <a:pt x="352270" y="810647"/>
                  </a:cubicBezTo>
                  <a:cubicBezTo>
                    <a:pt x="423921" y="826159"/>
                    <a:pt x="510838" y="856445"/>
                    <a:pt x="566813" y="786681"/>
                  </a:cubicBezTo>
                  <a:cubicBezTo>
                    <a:pt x="615402" y="726192"/>
                    <a:pt x="629518" y="625404"/>
                    <a:pt x="637808" y="550470"/>
                  </a:cubicBezTo>
                  <a:cubicBezTo>
                    <a:pt x="659476" y="355460"/>
                    <a:pt x="634361" y="170710"/>
                    <a:pt x="515352" y="15014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4" name="Freeform: Shape 9133">
              <a:extLst>
                <a:ext uri="{FF2B5EF4-FFF2-40B4-BE49-F238E27FC236}">
                  <a16:creationId xmlns:a16="http://schemas.microsoft.com/office/drawing/2014/main" id="{91D23E07-EAC2-6B8B-1B94-BEE4599BB64E}"/>
                </a:ext>
              </a:extLst>
            </p:cNvPr>
            <p:cNvSpPr/>
            <p:nvPr/>
          </p:nvSpPr>
          <p:spPr>
            <a:xfrm>
              <a:off x="1234333" y="3271359"/>
              <a:ext cx="639267" cy="363851"/>
            </a:xfrm>
            <a:custGeom>
              <a:avLst/>
              <a:gdLst>
                <a:gd name="connsiteX0" fmla="*/ 606090 w 639267"/>
                <a:gd name="connsiteY0" fmla="*/ 139 h 363851"/>
                <a:gd name="connsiteX1" fmla="*/ 310867 w 639267"/>
                <a:gd name="connsiteY1" fmla="*/ 63583 h 363851"/>
                <a:gd name="connsiteX2" fmla="*/ 45355 w 639267"/>
                <a:gd name="connsiteY2" fmla="*/ 197037 h 363851"/>
                <a:gd name="connsiteX3" fmla="*/ 30581 w 639267"/>
                <a:gd name="connsiteY3" fmla="*/ 350106 h 363851"/>
                <a:gd name="connsiteX4" fmla="*/ 297325 w 639267"/>
                <a:gd name="connsiteY4" fmla="*/ 295280 h 363851"/>
                <a:gd name="connsiteX5" fmla="*/ 503415 w 639267"/>
                <a:gd name="connsiteY5" fmla="*/ 190307 h 363851"/>
                <a:gd name="connsiteX6" fmla="*/ 543631 w 639267"/>
                <a:gd name="connsiteY6" fmla="*/ 75812 h 363851"/>
                <a:gd name="connsiteX7" fmla="*/ 567187 w 639267"/>
                <a:gd name="connsiteY7" fmla="*/ 72447 h 363851"/>
                <a:gd name="connsiteX8" fmla="*/ 615529 w 639267"/>
                <a:gd name="connsiteY8" fmla="*/ 75238 h 363851"/>
                <a:gd name="connsiteX9" fmla="*/ 635309 w 639267"/>
                <a:gd name="connsiteY9" fmla="*/ 51190 h 363851"/>
                <a:gd name="connsiteX10" fmla="*/ 606008 w 639267"/>
                <a:gd name="connsiteY10" fmla="*/ 139 h 36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9267" h="363851">
                  <a:moveTo>
                    <a:pt x="606090" y="139"/>
                  </a:moveTo>
                  <a:cubicBezTo>
                    <a:pt x="505302" y="9824"/>
                    <a:pt x="406320" y="29522"/>
                    <a:pt x="310867" y="63583"/>
                  </a:cubicBezTo>
                  <a:cubicBezTo>
                    <a:pt x="239298" y="89108"/>
                    <a:pt x="100755" y="142703"/>
                    <a:pt x="45355" y="197037"/>
                  </a:cubicBezTo>
                  <a:cubicBezTo>
                    <a:pt x="4482" y="237089"/>
                    <a:pt x="-24983" y="308494"/>
                    <a:pt x="30581" y="350106"/>
                  </a:cubicBezTo>
                  <a:cubicBezTo>
                    <a:pt x="90496" y="395001"/>
                    <a:pt x="239462" y="317440"/>
                    <a:pt x="297325" y="295280"/>
                  </a:cubicBezTo>
                  <a:cubicBezTo>
                    <a:pt x="368566" y="268031"/>
                    <a:pt x="444895" y="241111"/>
                    <a:pt x="503415" y="190307"/>
                  </a:cubicBezTo>
                  <a:cubicBezTo>
                    <a:pt x="533454" y="164289"/>
                    <a:pt x="581057" y="109873"/>
                    <a:pt x="543631" y="75812"/>
                  </a:cubicBezTo>
                  <a:cubicBezTo>
                    <a:pt x="551510" y="74663"/>
                    <a:pt x="559308" y="73514"/>
                    <a:pt x="567187" y="72447"/>
                  </a:cubicBezTo>
                  <a:cubicBezTo>
                    <a:pt x="579334" y="83691"/>
                    <a:pt x="599114" y="88288"/>
                    <a:pt x="615529" y="75238"/>
                  </a:cubicBezTo>
                  <a:cubicBezTo>
                    <a:pt x="625706" y="67194"/>
                    <a:pt x="629153" y="62598"/>
                    <a:pt x="635309" y="51190"/>
                  </a:cubicBezTo>
                  <a:cubicBezTo>
                    <a:pt x="646553" y="30507"/>
                    <a:pt x="632929" y="-2405"/>
                    <a:pt x="606008" y="13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5" name="Freeform: Shape 9134">
              <a:extLst>
                <a:ext uri="{FF2B5EF4-FFF2-40B4-BE49-F238E27FC236}">
                  <a16:creationId xmlns:a16="http://schemas.microsoft.com/office/drawing/2014/main" id="{1CDCA58F-747C-78A3-C6EA-85CF4E6A6C55}"/>
                </a:ext>
              </a:extLst>
            </p:cNvPr>
            <p:cNvSpPr/>
            <p:nvPr/>
          </p:nvSpPr>
          <p:spPr>
            <a:xfrm>
              <a:off x="1925054" y="3307309"/>
              <a:ext cx="420327" cy="584605"/>
            </a:xfrm>
            <a:custGeom>
              <a:avLst/>
              <a:gdLst>
                <a:gd name="connsiteX0" fmla="*/ 243176 w 420327"/>
                <a:gd name="connsiteY0" fmla="*/ 169294 h 584605"/>
                <a:gd name="connsiteX1" fmla="*/ 119571 w 420327"/>
                <a:gd name="connsiteY1" fmla="*/ 45689 h 584605"/>
                <a:gd name="connsiteX2" fmla="*/ 22149 w 420327"/>
                <a:gd name="connsiteY2" fmla="*/ 3010 h 584605"/>
                <a:gd name="connsiteX3" fmla="*/ 44391 w 420327"/>
                <a:gd name="connsiteY3" fmla="*/ 67110 h 584605"/>
                <a:gd name="connsiteX4" fmla="*/ 56702 w 420327"/>
                <a:gd name="connsiteY4" fmla="*/ 78191 h 584605"/>
                <a:gd name="connsiteX5" fmla="*/ 41600 w 420327"/>
                <a:gd name="connsiteY5" fmla="*/ 119392 h 584605"/>
                <a:gd name="connsiteX6" fmla="*/ 240057 w 420327"/>
                <a:gd name="connsiteY6" fmla="*/ 537645 h 584605"/>
                <a:gd name="connsiteX7" fmla="*/ 414795 w 420327"/>
                <a:gd name="connsiteY7" fmla="*/ 531079 h 584605"/>
                <a:gd name="connsiteX8" fmla="*/ 243176 w 420327"/>
                <a:gd name="connsiteY8" fmla="*/ 169294 h 584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327" h="584605">
                  <a:moveTo>
                    <a:pt x="243176" y="169294"/>
                  </a:moveTo>
                  <a:cubicBezTo>
                    <a:pt x="205832" y="124481"/>
                    <a:pt x="164549" y="82869"/>
                    <a:pt x="119571" y="45689"/>
                  </a:cubicBezTo>
                  <a:cubicBezTo>
                    <a:pt x="90599" y="21723"/>
                    <a:pt x="61791" y="-9958"/>
                    <a:pt x="22149" y="3010"/>
                  </a:cubicBezTo>
                  <a:cubicBezTo>
                    <a:pt x="-19299" y="16552"/>
                    <a:pt x="2779" y="80653"/>
                    <a:pt x="44391" y="67110"/>
                  </a:cubicBezTo>
                  <a:cubicBezTo>
                    <a:pt x="44555" y="67110"/>
                    <a:pt x="49644" y="71707"/>
                    <a:pt x="56702" y="78191"/>
                  </a:cubicBezTo>
                  <a:cubicBezTo>
                    <a:pt x="44473" y="86480"/>
                    <a:pt x="38646" y="104783"/>
                    <a:pt x="41600" y="119392"/>
                  </a:cubicBezTo>
                  <a:cubicBezTo>
                    <a:pt x="64417" y="231588"/>
                    <a:pt x="162661" y="449907"/>
                    <a:pt x="240057" y="537645"/>
                  </a:cubicBezTo>
                  <a:cubicBezTo>
                    <a:pt x="286348" y="590091"/>
                    <a:pt x="383442" y="612169"/>
                    <a:pt x="414795" y="531079"/>
                  </a:cubicBezTo>
                  <a:cubicBezTo>
                    <a:pt x="451154" y="437104"/>
                    <a:pt x="298495" y="235528"/>
                    <a:pt x="243176" y="169294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6" name="Freeform: Shape 9135">
              <a:extLst>
                <a:ext uri="{FF2B5EF4-FFF2-40B4-BE49-F238E27FC236}">
                  <a16:creationId xmlns:a16="http://schemas.microsoft.com/office/drawing/2014/main" id="{1D03A96E-9A0A-F066-F6D3-C2D81033D35B}"/>
                </a:ext>
              </a:extLst>
            </p:cNvPr>
            <p:cNvSpPr/>
            <p:nvPr/>
          </p:nvSpPr>
          <p:spPr>
            <a:xfrm>
              <a:off x="1735910" y="3471590"/>
              <a:ext cx="173851" cy="567980"/>
            </a:xfrm>
            <a:custGeom>
              <a:avLst/>
              <a:gdLst>
                <a:gd name="connsiteX0" fmla="*/ 160324 w 173851"/>
                <a:gd name="connsiteY0" fmla="*/ 5178 h 567980"/>
                <a:gd name="connsiteX1" fmla="*/ 360 w 173851"/>
                <a:gd name="connsiteY1" fmla="*/ 560332 h 567980"/>
                <a:gd name="connsiteX2" fmla="*/ 13656 w 173851"/>
                <a:gd name="connsiteY2" fmla="*/ 562958 h 567980"/>
                <a:gd name="connsiteX3" fmla="*/ 173620 w 173851"/>
                <a:gd name="connsiteY3" fmla="*/ 7804 h 567980"/>
                <a:gd name="connsiteX4" fmla="*/ 160324 w 173851"/>
                <a:gd name="connsiteY4" fmla="*/ 5178 h 567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851" h="567980">
                  <a:moveTo>
                    <a:pt x="160324" y="5178"/>
                  </a:moveTo>
                  <a:cubicBezTo>
                    <a:pt x="113377" y="191980"/>
                    <a:pt x="60028" y="377141"/>
                    <a:pt x="360" y="560332"/>
                  </a:cubicBezTo>
                  <a:cubicBezTo>
                    <a:pt x="-2348" y="568621"/>
                    <a:pt x="11030" y="571165"/>
                    <a:pt x="13656" y="562958"/>
                  </a:cubicBezTo>
                  <a:cubicBezTo>
                    <a:pt x="73325" y="379767"/>
                    <a:pt x="126673" y="194688"/>
                    <a:pt x="173620" y="7804"/>
                  </a:cubicBezTo>
                  <a:cubicBezTo>
                    <a:pt x="175754" y="-650"/>
                    <a:pt x="162458" y="-3276"/>
                    <a:pt x="160324" y="5178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7" name="Freeform: Shape 9136">
              <a:extLst>
                <a:ext uri="{FF2B5EF4-FFF2-40B4-BE49-F238E27FC236}">
                  <a16:creationId xmlns:a16="http://schemas.microsoft.com/office/drawing/2014/main" id="{BA8B7497-5A0D-0F66-A81D-166C02199561}"/>
                </a:ext>
              </a:extLst>
            </p:cNvPr>
            <p:cNvSpPr/>
            <p:nvPr/>
          </p:nvSpPr>
          <p:spPr>
            <a:xfrm>
              <a:off x="1768698" y="3215616"/>
              <a:ext cx="283050" cy="204015"/>
            </a:xfrm>
            <a:custGeom>
              <a:avLst/>
              <a:gdLst>
                <a:gd name="connsiteX0" fmla="*/ 271249 w 283050"/>
                <a:gd name="connsiteY0" fmla="*/ 73528 h 204015"/>
                <a:gd name="connsiteX1" fmla="*/ 162418 w 283050"/>
                <a:gd name="connsiteY1" fmla="*/ 16240 h 204015"/>
                <a:gd name="connsiteX2" fmla="*/ 61138 w 283050"/>
                <a:gd name="connsiteY2" fmla="*/ 8607 h 204015"/>
                <a:gd name="connsiteX3" fmla="*/ 1305 w 283050"/>
                <a:gd name="connsiteY3" fmla="*/ 99381 h 204015"/>
                <a:gd name="connsiteX4" fmla="*/ 53587 w 283050"/>
                <a:gd name="connsiteY4" fmla="*/ 113827 h 204015"/>
                <a:gd name="connsiteX5" fmla="*/ 56952 w 283050"/>
                <a:gd name="connsiteY5" fmla="*/ 103321 h 204015"/>
                <a:gd name="connsiteX6" fmla="*/ 57116 w 283050"/>
                <a:gd name="connsiteY6" fmla="*/ 103485 h 204015"/>
                <a:gd name="connsiteX7" fmla="*/ 212894 w 283050"/>
                <a:gd name="connsiteY7" fmla="*/ 159870 h 204015"/>
                <a:gd name="connsiteX8" fmla="*/ 218886 w 283050"/>
                <a:gd name="connsiteY8" fmla="*/ 184739 h 204015"/>
                <a:gd name="connsiteX9" fmla="*/ 271167 w 283050"/>
                <a:gd name="connsiteY9" fmla="*/ 184739 h 204015"/>
                <a:gd name="connsiteX10" fmla="*/ 271167 w 283050"/>
                <a:gd name="connsiteY10" fmla="*/ 73446 h 20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050" h="204015">
                  <a:moveTo>
                    <a:pt x="271249" y="73528"/>
                  </a:moveTo>
                  <a:cubicBezTo>
                    <a:pt x="250895" y="38564"/>
                    <a:pt x="197464" y="29043"/>
                    <a:pt x="162418" y="16240"/>
                  </a:cubicBezTo>
                  <a:cubicBezTo>
                    <a:pt x="131066" y="4749"/>
                    <a:pt x="92737" y="-9450"/>
                    <a:pt x="61138" y="8607"/>
                  </a:cubicBezTo>
                  <a:cubicBezTo>
                    <a:pt x="29785" y="26581"/>
                    <a:pt x="11401" y="66469"/>
                    <a:pt x="1305" y="99381"/>
                  </a:cubicBezTo>
                  <a:cubicBezTo>
                    <a:pt x="-8872" y="132868"/>
                    <a:pt x="43492" y="147149"/>
                    <a:pt x="53587" y="113827"/>
                  </a:cubicBezTo>
                  <a:cubicBezTo>
                    <a:pt x="54572" y="110626"/>
                    <a:pt x="55721" y="107014"/>
                    <a:pt x="56952" y="103321"/>
                  </a:cubicBezTo>
                  <a:cubicBezTo>
                    <a:pt x="56952" y="103321"/>
                    <a:pt x="57034" y="103485"/>
                    <a:pt x="57116" y="103485"/>
                  </a:cubicBezTo>
                  <a:cubicBezTo>
                    <a:pt x="93886" y="140665"/>
                    <a:pt x="163075" y="147970"/>
                    <a:pt x="212894" y="159870"/>
                  </a:cubicBezTo>
                  <a:cubicBezTo>
                    <a:pt x="214700" y="167914"/>
                    <a:pt x="216341" y="176285"/>
                    <a:pt x="218886" y="184739"/>
                  </a:cubicBezTo>
                  <a:cubicBezTo>
                    <a:pt x="227011" y="211578"/>
                    <a:pt x="262139" y="209280"/>
                    <a:pt x="271167" y="184739"/>
                  </a:cubicBezTo>
                  <a:cubicBezTo>
                    <a:pt x="283561" y="151171"/>
                    <a:pt x="290127" y="106194"/>
                    <a:pt x="271167" y="73446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8" name="Freeform: Shape 9137">
              <a:extLst>
                <a:ext uri="{FF2B5EF4-FFF2-40B4-BE49-F238E27FC236}">
                  <a16:creationId xmlns:a16="http://schemas.microsoft.com/office/drawing/2014/main" id="{6F1CF017-E2B8-438D-7F39-989FB489003B}"/>
                </a:ext>
              </a:extLst>
            </p:cNvPr>
            <p:cNvSpPr/>
            <p:nvPr/>
          </p:nvSpPr>
          <p:spPr>
            <a:xfrm>
              <a:off x="1864817" y="3019978"/>
              <a:ext cx="233223" cy="301184"/>
            </a:xfrm>
            <a:custGeom>
              <a:avLst/>
              <a:gdLst>
                <a:gd name="connsiteX0" fmla="*/ 232747 w 233223"/>
                <a:gd name="connsiteY0" fmla="*/ 86222 h 301184"/>
                <a:gd name="connsiteX1" fmla="*/ 92234 w 233223"/>
                <a:gd name="connsiteY1" fmla="*/ 10467 h 301184"/>
                <a:gd name="connsiteX2" fmla="*/ 12622 w 233223"/>
                <a:gd name="connsiteY2" fmla="*/ 154672 h 301184"/>
                <a:gd name="connsiteX3" fmla="*/ 885 w 233223"/>
                <a:gd name="connsiteY3" fmla="*/ 171826 h 301184"/>
                <a:gd name="connsiteX4" fmla="*/ 153052 w 233223"/>
                <a:gd name="connsiteY4" fmla="*/ 298878 h 301184"/>
                <a:gd name="connsiteX5" fmla="*/ 232747 w 233223"/>
                <a:gd name="connsiteY5" fmla="*/ 86304 h 30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23" h="301184">
                  <a:moveTo>
                    <a:pt x="232747" y="86222"/>
                  </a:moveTo>
                  <a:cubicBezTo>
                    <a:pt x="222651" y="21137"/>
                    <a:pt x="162819" y="-20557"/>
                    <a:pt x="92234" y="10467"/>
                  </a:cubicBezTo>
                  <a:cubicBezTo>
                    <a:pt x="31171" y="37305"/>
                    <a:pt x="10898" y="96235"/>
                    <a:pt x="12622" y="154672"/>
                  </a:cubicBezTo>
                  <a:cubicBezTo>
                    <a:pt x="4250" y="156068"/>
                    <a:pt x="-2480" y="162305"/>
                    <a:pt x="885" y="171826"/>
                  </a:cubicBezTo>
                  <a:cubicBezTo>
                    <a:pt x="18203" y="220332"/>
                    <a:pt x="76969" y="317345"/>
                    <a:pt x="153052" y="298878"/>
                  </a:cubicBezTo>
                  <a:cubicBezTo>
                    <a:pt x="227494" y="280739"/>
                    <a:pt x="235619" y="104935"/>
                    <a:pt x="232747" y="86304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9" name="Freeform: Shape 9138">
              <a:extLst>
                <a:ext uri="{FF2B5EF4-FFF2-40B4-BE49-F238E27FC236}">
                  <a16:creationId xmlns:a16="http://schemas.microsoft.com/office/drawing/2014/main" id="{D4C59794-1C96-8FED-5122-DB1FEC2EF53C}"/>
                </a:ext>
              </a:extLst>
            </p:cNvPr>
            <p:cNvSpPr/>
            <p:nvPr/>
          </p:nvSpPr>
          <p:spPr>
            <a:xfrm>
              <a:off x="1784697" y="3297182"/>
              <a:ext cx="247763" cy="116676"/>
            </a:xfrm>
            <a:custGeom>
              <a:avLst/>
              <a:gdLst>
                <a:gd name="connsiteX0" fmla="*/ 237768 w 247763"/>
                <a:gd name="connsiteY0" fmla="*/ 90944 h 116676"/>
                <a:gd name="connsiteX1" fmla="*/ 104315 w 247763"/>
                <a:gd name="connsiteY1" fmla="*/ 86677 h 116676"/>
                <a:gd name="connsiteX2" fmla="*/ 12391 w 247763"/>
                <a:gd name="connsiteY2" fmla="*/ 3535 h 116676"/>
                <a:gd name="connsiteX3" fmla="*/ 654 w 247763"/>
                <a:gd name="connsiteY3" fmla="*/ 10347 h 116676"/>
                <a:gd name="connsiteX4" fmla="*/ 100703 w 247763"/>
                <a:gd name="connsiteY4" fmla="*/ 99726 h 116676"/>
                <a:gd name="connsiteX5" fmla="*/ 244581 w 247763"/>
                <a:gd name="connsiteY5" fmla="*/ 102599 h 116676"/>
                <a:gd name="connsiteX6" fmla="*/ 237768 w 247763"/>
                <a:gd name="connsiteY6" fmla="*/ 90862 h 11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763" h="116676">
                  <a:moveTo>
                    <a:pt x="237768" y="90944"/>
                  </a:moveTo>
                  <a:cubicBezTo>
                    <a:pt x="201573" y="113433"/>
                    <a:pt x="142069" y="100547"/>
                    <a:pt x="104315" y="86677"/>
                  </a:cubicBezTo>
                  <a:cubicBezTo>
                    <a:pt x="63441" y="71657"/>
                    <a:pt x="30283" y="43423"/>
                    <a:pt x="12391" y="3535"/>
                  </a:cubicBezTo>
                  <a:cubicBezTo>
                    <a:pt x="8862" y="-4426"/>
                    <a:pt x="-2875" y="2468"/>
                    <a:pt x="654" y="10347"/>
                  </a:cubicBezTo>
                  <a:cubicBezTo>
                    <a:pt x="20024" y="53518"/>
                    <a:pt x="56465" y="83640"/>
                    <a:pt x="100703" y="99726"/>
                  </a:cubicBezTo>
                  <a:cubicBezTo>
                    <a:pt x="142397" y="114910"/>
                    <a:pt x="204692" y="127386"/>
                    <a:pt x="244581" y="102599"/>
                  </a:cubicBezTo>
                  <a:cubicBezTo>
                    <a:pt x="251967" y="98003"/>
                    <a:pt x="245155" y="86266"/>
                    <a:pt x="237768" y="90862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0" name="Freeform: Shape 9139">
              <a:extLst>
                <a:ext uri="{FF2B5EF4-FFF2-40B4-BE49-F238E27FC236}">
                  <a16:creationId xmlns:a16="http://schemas.microsoft.com/office/drawing/2014/main" id="{02D950B2-C42F-5564-744E-D971E7AC1313}"/>
                </a:ext>
              </a:extLst>
            </p:cNvPr>
            <p:cNvSpPr/>
            <p:nvPr/>
          </p:nvSpPr>
          <p:spPr>
            <a:xfrm>
              <a:off x="1596116" y="3444640"/>
              <a:ext cx="48652" cy="74208"/>
            </a:xfrm>
            <a:custGeom>
              <a:avLst/>
              <a:gdLst>
                <a:gd name="connsiteX0" fmla="*/ 37478 w 48652"/>
                <a:gd name="connsiteY0" fmla="*/ 2334 h 74208"/>
                <a:gd name="connsiteX1" fmla="*/ 627 w 48652"/>
                <a:gd name="connsiteY1" fmla="*/ 63808 h 74208"/>
                <a:gd name="connsiteX2" fmla="*/ 12364 w 48652"/>
                <a:gd name="connsiteY2" fmla="*/ 70620 h 74208"/>
                <a:gd name="connsiteX3" fmla="*/ 47081 w 48652"/>
                <a:gd name="connsiteY3" fmla="*/ 11937 h 74208"/>
                <a:gd name="connsiteX4" fmla="*/ 37478 w 48652"/>
                <a:gd name="connsiteY4" fmla="*/ 2334 h 7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52" h="74208">
                  <a:moveTo>
                    <a:pt x="37478" y="2334"/>
                  </a:moveTo>
                  <a:cubicBezTo>
                    <a:pt x="22541" y="21293"/>
                    <a:pt x="10230" y="41648"/>
                    <a:pt x="627" y="63808"/>
                  </a:cubicBezTo>
                  <a:cubicBezTo>
                    <a:pt x="-2820" y="71769"/>
                    <a:pt x="8916" y="78663"/>
                    <a:pt x="12364" y="70620"/>
                  </a:cubicBezTo>
                  <a:cubicBezTo>
                    <a:pt x="21474" y="49609"/>
                    <a:pt x="32964" y="29911"/>
                    <a:pt x="47081" y="11937"/>
                  </a:cubicBezTo>
                  <a:cubicBezTo>
                    <a:pt x="52416" y="5124"/>
                    <a:pt x="42895" y="-4478"/>
                    <a:pt x="37478" y="233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1" name="Freeform: Shape 9140">
              <a:extLst>
                <a:ext uri="{FF2B5EF4-FFF2-40B4-BE49-F238E27FC236}">
                  <a16:creationId xmlns:a16="http://schemas.microsoft.com/office/drawing/2014/main" id="{04559E84-DF9E-E357-508F-97EE17419294}"/>
                </a:ext>
              </a:extLst>
            </p:cNvPr>
            <p:cNvSpPr/>
            <p:nvPr/>
          </p:nvSpPr>
          <p:spPr>
            <a:xfrm>
              <a:off x="2039002" y="3539055"/>
              <a:ext cx="31758" cy="92269"/>
            </a:xfrm>
            <a:custGeom>
              <a:avLst/>
              <a:gdLst>
                <a:gd name="connsiteX0" fmla="*/ 13502 w 31758"/>
                <a:gd name="connsiteY0" fmla="*/ 4603 h 92269"/>
                <a:gd name="connsiteX1" fmla="*/ 453 w 31758"/>
                <a:gd name="connsiteY1" fmla="*/ 8215 h 92269"/>
                <a:gd name="connsiteX2" fmla="*/ 18181 w 31758"/>
                <a:gd name="connsiteY2" fmla="*/ 85775 h 92269"/>
                <a:gd name="connsiteX3" fmla="*/ 31723 w 31758"/>
                <a:gd name="connsiteY3" fmla="*/ 85775 h 92269"/>
                <a:gd name="connsiteX4" fmla="*/ 13502 w 31758"/>
                <a:gd name="connsiteY4" fmla="*/ 4603 h 92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58" h="92269">
                  <a:moveTo>
                    <a:pt x="13502" y="4603"/>
                  </a:moveTo>
                  <a:cubicBezTo>
                    <a:pt x="10548" y="-3522"/>
                    <a:pt x="-2584" y="7"/>
                    <a:pt x="453" y="8215"/>
                  </a:cubicBezTo>
                  <a:cubicBezTo>
                    <a:pt x="9645" y="33330"/>
                    <a:pt x="15636" y="59101"/>
                    <a:pt x="18181" y="85775"/>
                  </a:cubicBezTo>
                  <a:cubicBezTo>
                    <a:pt x="19001" y="94393"/>
                    <a:pt x="32544" y="94475"/>
                    <a:pt x="31723" y="85775"/>
                  </a:cubicBezTo>
                  <a:cubicBezTo>
                    <a:pt x="29097" y="57870"/>
                    <a:pt x="23187" y="30949"/>
                    <a:pt x="13502" y="460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2" name="Freeform: Shape 9141">
              <a:extLst>
                <a:ext uri="{FF2B5EF4-FFF2-40B4-BE49-F238E27FC236}">
                  <a16:creationId xmlns:a16="http://schemas.microsoft.com/office/drawing/2014/main" id="{11242024-C6CA-B8A2-635B-83E7B63CC39B}"/>
                </a:ext>
              </a:extLst>
            </p:cNvPr>
            <p:cNvSpPr/>
            <p:nvPr/>
          </p:nvSpPr>
          <p:spPr>
            <a:xfrm>
              <a:off x="1834792" y="3111427"/>
              <a:ext cx="195551" cy="141709"/>
            </a:xfrm>
            <a:custGeom>
              <a:avLst/>
              <a:gdLst>
                <a:gd name="connsiteX0" fmla="*/ 190464 w 195551"/>
                <a:gd name="connsiteY0" fmla="*/ 2323 h 141709"/>
                <a:gd name="connsiteX1" fmla="*/ 180862 w 195551"/>
                <a:gd name="connsiteY1" fmla="*/ 11926 h 141709"/>
                <a:gd name="connsiteX2" fmla="*/ 182503 w 195551"/>
                <a:gd name="connsiteY2" fmla="*/ 17999 h 141709"/>
                <a:gd name="connsiteX3" fmla="*/ 173064 w 195551"/>
                <a:gd name="connsiteY3" fmla="*/ 19887 h 141709"/>
                <a:gd name="connsiteX4" fmla="*/ 170930 w 195551"/>
                <a:gd name="connsiteY4" fmla="*/ 23580 h 141709"/>
                <a:gd name="connsiteX5" fmla="*/ 169125 w 195551"/>
                <a:gd name="connsiteY5" fmla="*/ 24483 h 141709"/>
                <a:gd name="connsiteX6" fmla="*/ 157306 w 195551"/>
                <a:gd name="connsiteY6" fmla="*/ 35071 h 141709"/>
                <a:gd name="connsiteX7" fmla="*/ 138347 w 195551"/>
                <a:gd name="connsiteY7" fmla="*/ 34660 h 141709"/>
                <a:gd name="connsiteX8" fmla="*/ 134900 w 195551"/>
                <a:gd name="connsiteY8" fmla="*/ 34414 h 141709"/>
                <a:gd name="connsiteX9" fmla="*/ 131370 w 195551"/>
                <a:gd name="connsiteY9" fmla="*/ 35071 h 141709"/>
                <a:gd name="connsiteX10" fmla="*/ 86640 w 195551"/>
                <a:gd name="connsiteY10" fmla="*/ 43607 h 141709"/>
                <a:gd name="connsiteX11" fmla="*/ 46669 w 195551"/>
                <a:gd name="connsiteY11" fmla="*/ 51486 h 141709"/>
                <a:gd name="connsiteX12" fmla="*/ 24181 w 195551"/>
                <a:gd name="connsiteY12" fmla="*/ 66423 h 141709"/>
                <a:gd name="connsiteX13" fmla="*/ 19010 w 195551"/>
                <a:gd name="connsiteY13" fmla="*/ 66670 h 141709"/>
                <a:gd name="connsiteX14" fmla="*/ 5878 w 195551"/>
                <a:gd name="connsiteY14" fmla="*/ 64536 h 141709"/>
                <a:gd name="connsiteX15" fmla="*/ 26561 w 195551"/>
                <a:gd name="connsiteY15" fmla="*/ 134463 h 141709"/>
                <a:gd name="connsiteX16" fmla="*/ 72933 w 195551"/>
                <a:gd name="connsiteY16" fmla="*/ 116735 h 141709"/>
                <a:gd name="connsiteX17" fmla="*/ 124476 w 195551"/>
                <a:gd name="connsiteY17" fmla="*/ 83659 h 141709"/>
                <a:gd name="connsiteX18" fmla="*/ 147293 w 195551"/>
                <a:gd name="connsiteY18" fmla="*/ 86039 h 141709"/>
                <a:gd name="connsiteX19" fmla="*/ 172572 w 195551"/>
                <a:gd name="connsiteY19" fmla="*/ 68475 h 141709"/>
                <a:gd name="connsiteX20" fmla="*/ 190382 w 195551"/>
                <a:gd name="connsiteY20" fmla="*/ 2405 h 14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5551" h="141709">
                  <a:moveTo>
                    <a:pt x="190464" y="2323"/>
                  </a:moveTo>
                  <a:cubicBezTo>
                    <a:pt x="185047" y="-4489"/>
                    <a:pt x="175445" y="5196"/>
                    <a:pt x="180862" y="11926"/>
                  </a:cubicBezTo>
                  <a:cubicBezTo>
                    <a:pt x="182093" y="13485"/>
                    <a:pt x="182503" y="15619"/>
                    <a:pt x="182503" y="17999"/>
                  </a:cubicBezTo>
                  <a:cubicBezTo>
                    <a:pt x="179630" y="15865"/>
                    <a:pt x="175527" y="15783"/>
                    <a:pt x="173064" y="19887"/>
                  </a:cubicBezTo>
                  <a:cubicBezTo>
                    <a:pt x="172572" y="20790"/>
                    <a:pt x="171833" y="22021"/>
                    <a:pt x="170930" y="23580"/>
                  </a:cubicBezTo>
                  <a:cubicBezTo>
                    <a:pt x="170274" y="23745"/>
                    <a:pt x="169699" y="23991"/>
                    <a:pt x="169125" y="24483"/>
                  </a:cubicBezTo>
                  <a:cubicBezTo>
                    <a:pt x="164775" y="27848"/>
                    <a:pt x="160917" y="31295"/>
                    <a:pt x="157306" y="35071"/>
                  </a:cubicBezTo>
                  <a:cubicBezTo>
                    <a:pt x="150986" y="34496"/>
                    <a:pt x="144667" y="34414"/>
                    <a:pt x="138347" y="34660"/>
                  </a:cubicBezTo>
                  <a:cubicBezTo>
                    <a:pt x="137280" y="34332"/>
                    <a:pt x="136131" y="34168"/>
                    <a:pt x="134900" y="34414"/>
                  </a:cubicBezTo>
                  <a:cubicBezTo>
                    <a:pt x="133751" y="34660"/>
                    <a:pt x="132602" y="34825"/>
                    <a:pt x="131370" y="35071"/>
                  </a:cubicBezTo>
                  <a:cubicBezTo>
                    <a:pt x="116351" y="36384"/>
                    <a:pt x="101413" y="39503"/>
                    <a:pt x="86640" y="43607"/>
                  </a:cubicBezTo>
                  <a:cubicBezTo>
                    <a:pt x="73261" y="46151"/>
                    <a:pt x="59965" y="48695"/>
                    <a:pt x="46669" y="51486"/>
                  </a:cubicBezTo>
                  <a:cubicBezTo>
                    <a:pt x="35753" y="53784"/>
                    <a:pt x="26150" y="54851"/>
                    <a:pt x="24181" y="66423"/>
                  </a:cubicBezTo>
                  <a:cubicBezTo>
                    <a:pt x="22457" y="65603"/>
                    <a:pt x="20651" y="65767"/>
                    <a:pt x="19010" y="66670"/>
                  </a:cubicBezTo>
                  <a:cubicBezTo>
                    <a:pt x="19338" y="59365"/>
                    <a:pt x="7930" y="56574"/>
                    <a:pt x="5878" y="64536"/>
                  </a:cubicBezTo>
                  <a:cubicBezTo>
                    <a:pt x="-3479" y="100484"/>
                    <a:pt x="-4956" y="110416"/>
                    <a:pt x="26561" y="134463"/>
                  </a:cubicBezTo>
                  <a:cubicBezTo>
                    <a:pt x="48147" y="150878"/>
                    <a:pt x="62099" y="137008"/>
                    <a:pt x="72933" y="116735"/>
                  </a:cubicBezTo>
                  <a:cubicBezTo>
                    <a:pt x="89841" y="85137"/>
                    <a:pt x="86804" y="77093"/>
                    <a:pt x="124476" y="83659"/>
                  </a:cubicBezTo>
                  <a:cubicBezTo>
                    <a:pt x="133176" y="85137"/>
                    <a:pt x="138265" y="88091"/>
                    <a:pt x="147293" y="86039"/>
                  </a:cubicBezTo>
                  <a:cubicBezTo>
                    <a:pt x="157881" y="83577"/>
                    <a:pt x="165678" y="76683"/>
                    <a:pt x="172572" y="68475"/>
                  </a:cubicBezTo>
                  <a:cubicBezTo>
                    <a:pt x="185294" y="53456"/>
                    <a:pt x="204992" y="20626"/>
                    <a:pt x="190382" y="2405"/>
                  </a:cubicBezTo>
                  <a:close/>
                </a:path>
              </a:pathLst>
            </a:custGeom>
            <a:solidFill>
              <a:schemeClr val="accent6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3" name="Freeform: Shape 9142">
              <a:extLst>
                <a:ext uri="{FF2B5EF4-FFF2-40B4-BE49-F238E27FC236}">
                  <a16:creationId xmlns:a16="http://schemas.microsoft.com/office/drawing/2014/main" id="{764C90EE-3077-AF29-4AAE-7FC8E4F40754}"/>
                </a:ext>
              </a:extLst>
            </p:cNvPr>
            <p:cNvSpPr/>
            <p:nvPr/>
          </p:nvSpPr>
          <p:spPr>
            <a:xfrm>
              <a:off x="1832159" y="2842799"/>
              <a:ext cx="272867" cy="354590"/>
            </a:xfrm>
            <a:custGeom>
              <a:avLst/>
              <a:gdLst>
                <a:gd name="connsiteX0" fmla="*/ 245051 w 272867"/>
                <a:gd name="connsiteY0" fmla="*/ 168358 h 354590"/>
                <a:gd name="connsiteX1" fmla="*/ 121938 w 272867"/>
                <a:gd name="connsiteY1" fmla="*/ 79470 h 354590"/>
                <a:gd name="connsiteX2" fmla="*/ 110202 w 272867"/>
                <a:gd name="connsiteY2" fmla="*/ 39664 h 354590"/>
                <a:gd name="connsiteX3" fmla="*/ 92884 w 272867"/>
                <a:gd name="connsiteY3" fmla="*/ 10364 h 354590"/>
                <a:gd name="connsiteX4" fmla="*/ 81475 w 272867"/>
                <a:gd name="connsiteY4" fmla="*/ 8886 h 354590"/>
                <a:gd name="connsiteX5" fmla="*/ 75073 w 272867"/>
                <a:gd name="connsiteY5" fmla="*/ 2731 h 354590"/>
                <a:gd name="connsiteX6" fmla="*/ 60382 w 272867"/>
                <a:gd name="connsiteY6" fmla="*/ 597 h 354590"/>
                <a:gd name="connsiteX7" fmla="*/ 40930 w 272867"/>
                <a:gd name="connsiteY7" fmla="*/ 12497 h 354590"/>
                <a:gd name="connsiteX8" fmla="*/ 20412 w 272867"/>
                <a:gd name="connsiteY8" fmla="*/ 16930 h 354590"/>
                <a:gd name="connsiteX9" fmla="*/ 11630 w 272867"/>
                <a:gd name="connsiteY9" fmla="*/ 46476 h 354590"/>
                <a:gd name="connsiteX10" fmla="*/ 12615 w 272867"/>
                <a:gd name="connsiteY10" fmla="*/ 69622 h 354590"/>
                <a:gd name="connsiteX11" fmla="*/ 11712 w 272867"/>
                <a:gd name="connsiteY11" fmla="*/ 78239 h 354590"/>
                <a:gd name="connsiteX12" fmla="*/ 19673 w 272867"/>
                <a:gd name="connsiteY12" fmla="*/ 92110 h 354590"/>
                <a:gd name="connsiteX13" fmla="*/ 41587 w 272867"/>
                <a:gd name="connsiteY13" fmla="*/ 106883 h 354590"/>
                <a:gd name="connsiteX14" fmla="*/ 5064 w 272867"/>
                <a:gd name="connsiteY14" fmla="*/ 318554 h 354590"/>
                <a:gd name="connsiteX15" fmla="*/ 6705 w 272867"/>
                <a:gd name="connsiteY15" fmla="*/ 323479 h 354590"/>
                <a:gd name="connsiteX16" fmla="*/ 172660 w 272867"/>
                <a:gd name="connsiteY16" fmla="*/ 310839 h 354590"/>
                <a:gd name="connsiteX17" fmla="*/ 270494 w 272867"/>
                <a:gd name="connsiteY17" fmla="*/ 256998 h 354590"/>
                <a:gd name="connsiteX18" fmla="*/ 244968 w 272867"/>
                <a:gd name="connsiteY18" fmla="*/ 168275 h 35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867" h="354590">
                  <a:moveTo>
                    <a:pt x="245051" y="168358"/>
                  </a:moveTo>
                  <a:cubicBezTo>
                    <a:pt x="220428" y="127320"/>
                    <a:pt x="172578" y="85462"/>
                    <a:pt x="121938" y="79470"/>
                  </a:cubicBezTo>
                  <a:cubicBezTo>
                    <a:pt x="127519" y="64533"/>
                    <a:pt x="112500" y="54520"/>
                    <a:pt x="110202" y="39664"/>
                  </a:cubicBezTo>
                  <a:cubicBezTo>
                    <a:pt x="108314" y="27107"/>
                    <a:pt x="108806" y="12497"/>
                    <a:pt x="92884" y="10364"/>
                  </a:cubicBezTo>
                  <a:cubicBezTo>
                    <a:pt x="88041" y="9707"/>
                    <a:pt x="85743" y="11184"/>
                    <a:pt x="81475" y="8886"/>
                  </a:cubicBezTo>
                  <a:cubicBezTo>
                    <a:pt x="78931" y="7491"/>
                    <a:pt x="77536" y="4208"/>
                    <a:pt x="75073" y="2731"/>
                  </a:cubicBezTo>
                  <a:cubicBezTo>
                    <a:pt x="70559" y="22"/>
                    <a:pt x="65389" y="-635"/>
                    <a:pt x="60382" y="597"/>
                  </a:cubicBezTo>
                  <a:cubicBezTo>
                    <a:pt x="52421" y="2566"/>
                    <a:pt x="48317" y="9871"/>
                    <a:pt x="40930" y="12497"/>
                  </a:cubicBezTo>
                  <a:cubicBezTo>
                    <a:pt x="33954" y="14878"/>
                    <a:pt x="27224" y="12826"/>
                    <a:pt x="20412" y="16930"/>
                  </a:cubicBezTo>
                  <a:cubicBezTo>
                    <a:pt x="9332" y="23495"/>
                    <a:pt x="8182" y="35068"/>
                    <a:pt x="11630" y="46476"/>
                  </a:cubicBezTo>
                  <a:cubicBezTo>
                    <a:pt x="15323" y="58788"/>
                    <a:pt x="14913" y="52304"/>
                    <a:pt x="12615" y="69622"/>
                  </a:cubicBezTo>
                  <a:cubicBezTo>
                    <a:pt x="12286" y="72412"/>
                    <a:pt x="11301" y="75367"/>
                    <a:pt x="11712" y="78239"/>
                  </a:cubicBezTo>
                  <a:cubicBezTo>
                    <a:pt x="12450" y="83656"/>
                    <a:pt x="16144" y="88252"/>
                    <a:pt x="19673" y="92110"/>
                  </a:cubicBezTo>
                  <a:cubicBezTo>
                    <a:pt x="25829" y="98840"/>
                    <a:pt x="33379" y="103600"/>
                    <a:pt x="41587" y="106883"/>
                  </a:cubicBezTo>
                  <a:cubicBezTo>
                    <a:pt x="-8971" y="156867"/>
                    <a:pt x="-2323" y="257245"/>
                    <a:pt x="5064" y="318554"/>
                  </a:cubicBezTo>
                  <a:cubicBezTo>
                    <a:pt x="5310" y="320442"/>
                    <a:pt x="5884" y="322002"/>
                    <a:pt x="6705" y="323479"/>
                  </a:cubicBezTo>
                  <a:cubicBezTo>
                    <a:pt x="12040" y="393735"/>
                    <a:pt x="139092" y="325038"/>
                    <a:pt x="172660" y="310839"/>
                  </a:cubicBezTo>
                  <a:cubicBezTo>
                    <a:pt x="196873" y="300580"/>
                    <a:pt x="259906" y="285232"/>
                    <a:pt x="270494" y="256998"/>
                  </a:cubicBezTo>
                  <a:cubicBezTo>
                    <a:pt x="280179" y="231063"/>
                    <a:pt x="257936" y="189861"/>
                    <a:pt x="244968" y="168275"/>
                  </a:cubicBezTo>
                  <a:close/>
                </a:path>
              </a:pathLst>
            </a:custGeom>
            <a:solidFill>
              <a:schemeClr val="accent5">
                <a:lumMod val="10000"/>
                <a:lumOff val="9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4" name="Freeform: Shape 9143">
              <a:extLst>
                <a:ext uri="{FF2B5EF4-FFF2-40B4-BE49-F238E27FC236}">
                  <a16:creationId xmlns:a16="http://schemas.microsoft.com/office/drawing/2014/main" id="{0EB79887-86FE-9A6E-F6BD-B064B38ED049}"/>
                </a:ext>
              </a:extLst>
            </p:cNvPr>
            <p:cNvSpPr/>
            <p:nvPr/>
          </p:nvSpPr>
          <p:spPr>
            <a:xfrm>
              <a:off x="1857957" y="3031512"/>
              <a:ext cx="214042" cy="89857"/>
            </a:xfrm>
            <a:custGeom>
              <a:avLst/>
              <a:gdLst>
                <a:gd name="connsiteX0" fmla="*/ 204069 w 214042"/>
                <a:gd name="connsiteY0" fmla="*/ 1230 h 89857"/>
                <a:gd name="connsiteX1" fmla="*/ 6433 w 214042"/>
                <a:gd name="connsiteY1" fmla="*/ 76247 h 89857"/>
                <a:gd name="connsiteX2" fmla="*/ 6433 w 214042"/>
                <a:gd name="connsiteY2" fmla="*/ 89789 h 89857"/>
                <a:gd name="connsiteX3" fmla="*/ 210963 w 214042"/>
                <a:gd name="connsiteY3" fmla="*/ 12885 h 89857"/>
                <a:gd name="connsiteX4" fmla="*/ 204151 w 214042"/>
                <a:gd name="connsiteY4" fmla="*/ 1148 h 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42" h="89857">
                  <a:moveTo>
                    <a:pt x="204069" y="1230"/>
                  </a:moveTo>
                  <a:cubicBezTo>
                    <a:pt x="144401" y="41447"/>
                    <a:pt x="77838" y="66972"/>
                    <a:pt x="6433" y="76247"/>
                  </a:cubicBezTo>
                  <a:cubicBezTo>
                    <a:pt x="-2103" y="77314"/>
                    <a:pt x="-2185" y="90938"/>
                    <a:pt x="6433" y="89789"/>
                  </a:cubicBezTo>
                  <a:cubicBezTo>
                    <a:pt x="80382" y="80186"/>
                    <a:pt x="149079" y="54661"/>
                    <a:pt x="210963" y="12885"/>
                  </a:cubicBezTo>
                  <a:cubicBezTo>
                    <a:pt x="218186" y="8043"/>
                    <a:pt x="211374" y="-3694"/>
                    <a:pt x="204151" y="1148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5" name="Freeform: Shape 9144">
              <a:extLst>
                <a:ext uri="{FF2B5EF4-FFF2-40B4-BE49-F238E27FC236}">
                  <a16:creationId xmlns:a16="http://schemas.microsoft.com/office/drawing/2014/main" id="{CB9FB2A3-AA7F-B5F1-F262-050C63BF951C}"/>
                </a:ext>
              </a:extLst>
            </p:cNvPr>
            <p:cNvSpPr/>
            <p:nvPr/>
          </p:nvSpPr>
          <p:spPr>
            <a:xfrm>
              <a:off x="3307358" y="3806434"/>
              <a:ext cx="309686" cy="630602"/>
            </a:xfrm>
            <a:custGeom>
              <a:avLst/>
              <a:gdLst>
                <a:gd name="connsiteX0" fmla="*/ 255570 w 309686"/>
                <a:gd name="connsiteY0" fmla="*/ 30888 h 630602"/>
                <a:gd name="connsiteX1" fmla="*/ 254011 w 309686"/>
                <a:gd name="connsiteY1" fmla="*/ 62240 h 630602"/>
                <a:gd name="connsiteX2" fmla="*/ 250892 w 309686"/>
                <a:gd name="connsiteY2" fmla="*/ 62487 h 630602"/>
                <a:gd name="connsiteX3" fmla="*/ 252205 w 309686"/>
                <a:gd name="connsiteY3" fmla="*/ 27194 h 630602"/>
                <a:gd name="connsiteX4" fmla="*/ 198610 w 309686"/>
                <a:gd name="connsiteY4" fmla="*/ 22598 h 630602"/>
                <a:gd name="connsiteX5" fmla="*/ 185560 w 309686"/>
                <a:gd name="connsiteY5" fmla="*/ 62569 h 630602"/>
                <a:gd name="connsiteX6" fmla="*/ 184411 w 309686"/>
                <a:gd name="connsiteY6" fmla="*/ 25881 h 630602"/>
                <a:gd name="connsiteX7" fmla="*/ 130816 w 309686"/>
                <a:gd name="connsiteY7" fmla="*/ 21285 h 630602"/>
                <a:gd name="connsiteX8" fmla="*/ 124086 w 309686"/>
                <a:gd name="connsiteY8" fmla="*/ 69217 h 630602"/>
                <a:gd name="connsiteX9" fmla="*/ 122609 w 309686"/>
                <a:gd name="connsiteY9" fmla="*/ 28261 h 630602"/>
                <a:gd name="connsiteX10" fmla="*/ 100613 w 309686"/>
                <a:gd name="connsiteY10" fmla="*/ 3721 h 630602"/>
                <a:gd name="connsiteX11" fmla="*/ 61955 w 309686"/>
                <a:gd name="connsiteY11" fmla="*/ 15622 h 630602"/>
                <a:gd name="connsiteX12" fmla="*/ 54158 w 309686"/>
                <a:gd name="connsiteY12" fmla="*/ 37372 h 630602"/>
                <a:gd name="connsiteX13" fmla="*/ 57770 w 309686"/>
                <a:gd name="connsiteY13" fmla="*/ 61256 h 630602"/>
                <a:gd name="connsiteX14" fmla="*/ 57523 w 309686"/>
                <a:gd name="connsiteY14" fmla="*/ 88915 h 630602"/>
                <a:gd name="connsiteX15" fmla="*/ 54240 w 309686"/>
                <a:gd name="connsiteY15" fmla="*/ 47549 h 630602"/>
                <a:gd name="connsiteX16" fmla="*/ 71 w 309686"/>
                <a:gd name="connsiteY16" fmla="*/ 50257 h 630602"/>
                <a:gd name="connsiteX17" fmla="*/ 54322 w 309686"/>
                <a:gd name="connsiteY17" fmla="*/ 419512 h 630602"/>
                <a:gd name="connsiteX18" fmla="*/ 107097 w 309686"/>
                <a:gd name="connsiteY18" fmla="*/ 602128 h 630602"/>
                <a:gd name="connsiteX19" fmla="*/ 188761 w 309686"/>
                <a:gd name="connsiteY19" fmla="*/ 629295 h 630602"/>
                <a:gd name="connsiteX20" fmla="*/ 245311 w 309686"/>
                <a:gd name="connsiteY20" fmla="*/ 590145 h 630602"/>
                <a:gd name="connsiteX21" fmla="*/ 276335 w 309686"/>
                <a:gd name="connsiteY21" fmla="*/ 402194 h 630602"/>
                <a:gd name="connsiteX22" fmla="*/ 309657 w 309686"/>
                <a:gd name="connsiteY22" fmla="*/ 28179 h 630602"/>
                <a:gd name="connsiteX23" fmla="*/ 255488 w 309686"/>
                <a:gd name="connsiteY23" fmla="*/ 30888 h 63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9686" h="630602">
                  <a:moveTo>
                    <a:pt x="255570" y="30888"/>
                  </a:moveTo>
                  <a:cubicBezTo>
                    <a:pt x="255160" y="41311"/>
                    <a:pt x="254503" y="51735"/>
                    <a:pt x="254011" y="62240"/>
                  </a:cubicBezTo>
                  <a:cubicBezTo>
                    <a:pt x="252944" y="62240"/>
                    <a:pt x="251959" y="62240"/>
                    <a:pt x="250892" y="62487"/>
                  </a:cubicBezTo>
                  <a:cubicBezTo>
                    <a:pt x="251384" y="50750"/>
                    <a:pt x="251877" y="38931"/>
                    <a:pt x="252205" y="27194"/>
                  </a:cubicBezTo>
                  <a:cubicBezTo>
                    <a:pt x="253026" y="-6210"/>
                    <a:pt x="208131" y="-3501"/>
                    <a:pt x="198610" y="22598"/>
                  </a:cubicBezTo>
                  <a:cubicBezTo>
                    <a:pt x="193768" y="35894"/>
                    <a:pt x="189582" y="49191"/>
                    <a:pt x="185560" y="62569"/>
                  </a:cubicBezTo>
                  <a:cubicBezTo>
                    <a:pt x="185150" y="50340"/>
                    <a:pt x="184822" y="38110"/>
                    <a:pt x="184411" y="25881"/>
                  </a:cubicBezTo>
                  <a:cubicBezTo>
                    <a:pt x="183508" y="-4240"/>
                    <a:pt x="136069" y="-9247"/>
                    <a:pt x="130816" y="21285"/>
                  </a:cubicBezTo>
                  <a:cubicBezTo>
                    <a:pt x="128026" y="37290"/>
                    <a:pt x="125892" y="53212"/>
                    <a:pt x="124086" y="69217"/>
                  </a:cubicBezTo>
                  <a:cubicBezTo>
                    <a:pt x="123512" y="55592"/>
                    <a:pt x="122855" y="41968"/>
                    <a:pt x="122609" y="28261"/>
                  </a:cubicBezTo>
                  <a:cubicBezTo>
                    <a:pt x="122280" y="13242"/>
                    <a:pt x="112021" y="5198"/>
                    <a:pt x="100613" y="3721"/>
                  </a:cubicBezTo>
                  <a:cubicBezTo>
                    <a:pt x="87809" y="-3994"/>
                    <a:pt x="69096" y="438"/>
                    <a:pt x="61955" y="15622"/>
                  </a:cubicBezTo>
                  <a:cubicBezTo>
                    <a:pt x="56128" y="20136"/>
                    <a:pt x="52599" y="27359"/>
                    <a:pt x="54158" y="37372"/>
                  </a:cubicBezTo>
                  <a:cubicBezTo>
                    <a:pt x="55389" y="45333"/>
                    <a:pt x="56539" y="53294"/>
                    <a:pt x="57770" y="61256"/>
                  </a:cubicBezTo>
                  <a:cubicBezTo>
                    <a:pt x="57523" y="70448"/>
                    <a:pt x="57523" y="79722"/>
                    <a:pt x="57523" y="88915"/>
                  </a:cubicBezTo>
                  <a:cubicBezTo>
                    <a:pt x="56374" y="75126"/>
                    <a:pt x="55143" y="61338"/>
                    <a:pt x="54240" y="47549"/>
                  </a:cubicBezTo>
                  <a:cubicBezTo>
                    <a:pt x="52024" y="12749"/>
                    <a:pt x="-2227" y="15294"/>
                    <a:pt x="71" y="50257"/>
                  </a:cubicBezTo>
                  <a:cubicBezTo>
                    <a:pt x="8114" y="174683"/>
                    <a:pt x="25678" y="298123"/>
                    <a:pt x="54322" y="419512"/>
                  </a:cubicBezTo>
                  <a:cubicBezTo>
                    <a:pt x="67701" y="476308"/>
                    <a:pt x="77714" y="551242"/>
                    <a:pt x="107097" y="602128"/>
                  </a:cubicBezTo>
                  <a:cubicBezTo>
                    <a:pt x="125071" y="633235"/>
                    <a:pt x="154700" y="632086"/>
                    <a:pt x="188761" y="629295"/>
                  </a:cubicBezTo>
                  <a:cubicBezTo>
                    <a:pt x="220934" y="626669"/>
                    <a:pt x="233738" y="622073"/>
                    <a:pt x="245311" y="590145"/>
                  </a:cubicBezTo>
                  <a:cubicBezTo>
                    <a:pt x="265829" y="533514"/>
                    <a:pt x="268045" y="461780"/>
                    <a:pt x="276335" y="402194"/>
                  </a:cubicBezTo>
                  <a:cubicBezTo>
                    <a:pt x="293571" y="278097"/>
                    <a:pt x="304323" y="153343"/>
                    <a:pt x="309657" y="28179"/>
                  </a:cubicBezTo>
                  <a:cubicBezTo>
                    <a:pt x="311135" y="-6702"/>
                    <a:pt x="256965" y="-3748"/>
                    <a:pt x="255488" y="30888"/>
                  </a:cubicBezTo>
                  <a:close/>
                </a:path>
              </a:pathLst>
            </a:custGeom>
            <a:solidFill>
              <a:schemeClr val="accent4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6" name="Freeform: Shape 9145">
              <a:extLst>
                <a:ext uri="{FF2B5EF4-FFF2-40B4-BE49-F238E27FC236}">
                  <a16:creationId xmlns:a16="http://schemas.microsoft.com/office/drawing/2014/main" id="{86B2481D-77D5-A750-FC65-AB0047E526DC}"/>
                </a:ext>
              </a:extLst>
            </p:cNvPr>
            <p:cNvSpPr/>
            <p:nvPr/>
          </p:nvSpPr>
          <p:spPr>
            <a:xfrm>
              <a:off x="3549438" y="3809199"/>
              <a:ext cx="440853" cy="540080"/>
            </a:xfrm>
            <a:custGeom>
              <a:avLst/>
              <a:gdLst>
                <a:gd name="connsiteX0" fmla="*/ 428625 w 440853"/>
                <a:gd name="connsiteY0" fmla="*/ 393274 h 540080"/>
                <a:gd name="connsiteX1" fmla="*/ 267512 w 440853"/>
                <a:gd name="connsiteY1" fmla="*/ 23034 h 540080"/>
                <a:gd name="connsiteX2" fmla="*/ 254954 w 440853"/>
                <a:gd name="connsiteY2" fmla="*/ 28369 h 540080"/>
                <a:gd name="connsiteX3" fmla="*/ 255201 w 440853"/>
                <a:gd name="connsiteY3" fmla="*/ 29354 h 540080"/>
                <a:gd name="connsiteX4" fmla="*/ 247650 w 440853"/>
                <a:gd name="connsiteY4" fmla="*/ 29600 h 540080"/>
                <a:gd name="connsiteX5" fmla="*/ 195040 w 440853"/>
                <a:gd name="connsiteY5" fmla="*/ 37479 h 540080"/>
                <a:gd name="connsiteX6" fmla="*/ 188310 w 440853"/>
                <a:gd name="connsiteY6" fmla="*/ 21967 h 540080"/>
                <a:gd name="connsiteX7" fmla="*/ 137752 w 440853"/>
                <a:gd name="connsiteY7" fmla="*/ 35674 h 540080"/>
                <a:gd name="connsiteX8" fmla="*/ 142020 w 440853"/>
                <a:gd name="connsiteY8" fmla="*/ 65713 h 540080"/>
                <a:gd name="connsiteX9" fmla="*/ 137916 w 440853"/>
                <a:gd name="connsiteY9" fmla="*/ 54715 h 540080"/>
                <a:gd name="connsiteX10" fmla="*/ 85634 w 440853"/>
                <a:gd name="connsiteY10" fmla="*/ 69160 h 540080"/>
                <a:gd name="connsiteX11" fmla="*/ 98766 w 440853"/>
                <a:gd name="connsiteY11" fmla="*/ 109295 h 540080"/>
                <a:gd name="connsiteX12" fmla="*/ 74882 w 440853"/>
                <a:gd name="connsiteY12" fmla="*/ 90007 h 540080"/>
                <a:gd name="connsiteX13" fmla="*/ 38195 w 440853"/>
                <a:gd name="connsiteY13" fmla="*/ 101087 h 540080"/>
                <a:gd name="connsiteX14" fmla="*/ 2739 w 440853"/>
                <a:gd name="connsiteY14" fmla="*/ 140566 h 540080"/>
                <a:gd name="connsiteX15" fmla="*/ 168366 w 440853"/>
                <a:gd name="connsiteY15" fmla="*/ 432506 h 540080"/>
                <a:gd name="connsiteX16" fmla="*/ 281136 w 440853"/>
                <a:gd name="connsiteY16" fmla="*/ 512693 h 540080"/>
                <a:gd name="connsiteX17" fmla="*/ 396369 w 440853"/>
                <a:gd name="connsiteY17" fmla="*/ 540024 h 540080"/>
                <a:gd name="connsiteX18" fmla="*/ 428625 w 440853"/>
                <a:gd name="connsiteY18" fmla="*/ 393192 h 54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0853" h="540080">
                  <a:moveTo>
                    <a:pt x="428625" y="393274"/>
                  </a:moveTo>
                  <a:cubicBezTo>
                    <a:pt x="316675" y="262036"/>
                    <a:pt x="296320" y="151153"/>
                    <a:pt x="267512" y="23034"/>
                  </a:cubicBezTo>
                  <a:cubicBezTo>
                    <a:pt x="259879" y="-11027"/>
                    <a:pt x="247321" y="-5692"/>
                    <a:pt x="254954" y="28369"/>
                  </a:cubicBezTo>
                  <a:cubicBezTo>
                    <a:pt x="254954" y="28698"/>
                    <a:pt x="255119" y="29026"/>
                    <a:pt x="255201" y="29354"/>
                  </a:cubicBezTo>
                  <a:cubicBezTo>
                    <a:pt x="252738" y="29108"/>
                    <a:pt x="250194" y="29190"/>
                    <a:pt x="247650" y="29600"/>
                  </a:cubicBezTo>
                  <a:cubicBezTo>
                    <a:pt x="235913" y="4321"/>
                    <a:pt x="195861" y="5717"/>
                    <a:pt x="195040" y="37479"/>
                  </a:cubicBezTo>
                  <a:cubicBezTo>
                    <a:pt x="192742" y="32309"/>
                    <a:pt x="190608" y="27138"/>
                    <a:pt x="188310" y="21967"/>
                  </a:cubicBezTo>
                  <a:cubicBezTo>
                    <a:pt x="177558" y="-1916"/>
                    <a:pt x="134715" y="9328"/>
                    <a:pt x="137752" y="35674"/>
                  </a:cubicBezTo>
                  <a:cubicBezTo>
                    <a:pt x="138901" y="45769"/>
                    <a:pt x="140542" y="55700"/>
                    <a:pt x="142020" y="65713"/>
                  </a:cubicBezTo>
                  <a:cubicBezTo>
                    <a:pt x="140624" y="62020"/>
                    <a:pt x="139311" y="58409"/>
                    <a:pt x="137916" y="54715"/>
                  </a:cubicBezTo>
                  <a:cubicBezTo>
                    <a:pt x="125933" y="22542"/>
                    <a:pt x="74800" y="35428"/>
                    <a:pt x="85634" y="69160"/>
                  </a:cubicBezTo>
                  <a:cubicBezTo>
                    <a:pt x="89902" y="82539"/>
                    <a:pt x="94334" y="95917"/>
                    <a:pt x="98766" y="109295"/>
                  </a:cubicBezTo>
                  <a:cubicBezTo>
                    <a:pt x="91215" y="102565"/>
                    <a:pt x="83418" y="95999"/>
                    <a:pt x="74882" y="90007"/>
                  </a:cubicBezTo>
                  <a:cubicBezTo>
                    <a:pt x="60355" y="79748"/>
                    <a:pt x="44925" y="88038"/>
                    <a:pt x="38195" y="101087"/>
                  </a:cubicBezTo>
                  <a:cubicBezTo>
                    <a:pt x="19235" y="92388"/>
                    <a:pt x="-8916" y="115122"/>
                    <a:pt x="2739" y="140566"/>
                  </a:cubicBezTo>
                  <a:cubicBezTo>
                    <a:pt x="48126" y="239384"/>
                    <a:pt x="94170" y="351169"/>
                    <a:pt x="168366" y="432506"/>
                  </a:cubicBezTo>
                  <a:cubicBezTo>
                    <a:pt x="199718" y="466813"/>
                    <a:pt x="238622" y="494062"/>
                    <a:pt x="281136" y="512693"/>
                  </a:cubicBezTo>
                  <a:cubicBezTo>
                    <a:pt x="313966" y="527056"/>
                    <a:pt x="357712" y="541091"/>
                    <a:pt x="396369" y="540024"/>
                  </a:cubicBezTo>
                  <a:cubicBezTo>
                    <a:pt x="428543" y="539203"/>
                    <a:pt x="458336" y="427991"/>
                    <a:pt x="428625" y="393192"/>
                  </a:cubicBezTo>
                  <a:close/>
                </a:path>
              </a:pathLst>
            </a:custGeom>
            <a:solidFill>
              <a:schemeClr val="accent4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7" name="Freeform: Shape 9146">
              <a:extLst>
                <a:ext uri="{FF2B5EF4-FFF2-40B4-BE49-F238E27FC236}">
                  <a16:creationId xmlns:a16="http://schemas.microsoft.com/office/drawing/2014/main" id="{73036095-C002-34FB-961F-F847F3D10E1B}"/>
                </a:ext>
              </a:extLst>
            </p:cNvPr>
            <p:cNvSpPr/>
            <p:nvPr/>
          </p:nvSpPr>
          <p:spPr>
            <a:xfrm>
              <a:off x="3096024" y="2811737"/>
              <a:ext cx="888680" cy="1120501"/>
            </a:xfrm>
            <a:custGeom>
              <a:avLst/>
              <a:gdLst>
                <a:gd name="connsiteX0" fmla="*/ 886963 w 888680"/>
                <a:gd name="connsiteY0" fmla="*/ 645497 h 1120501"/>
                <a:gd name="connsiteX1" fmla="*/ 722649 w 888680"/>
                <a:gd name="connsiteY1" fmla="*/ 356511 h 1120501"/>
                <a:gd name="connsiteX2" fmla="*/ 738325 w 888680"/>
                <a:gd name="connsiteY2" fmla="*/ 244069 h 1120501"/>
                <a:gd name="connsiteX3" fmla="*/ 436044 w 888680"/>
                <a:gd name="connsiteY3" fmla="*/ 251784 h 1120501"/>
                <a:gd name="connsiteX4" fmla="*/ 232170 w 888680"/>
                <a:gd name="connsiteY4" fmla="*/ 133350 h 1120501"/>
                <a:gd name="connsiteX5" fmla="*/ 16887 w 888680"/>
                <a:gd name="connsiteY5" fmla="*/ 38800 h 1120501"/>
                <a:gd name="connsiteX6" fmla="*/ 102984 w 888680"/>
                <a:gd name="connsiteY6" fmla="*/ 328278 h 1120501"/>
                <a:gd name="connsiteX7" fmla="*/ 269350 w 888680"/>
                <a:gd name="connsiteY7" fmla="*/ 464440 h 1120501"/>
                <a:gd name="connsiteX8" fmla="*/ 186536 w 888680"/>
                <a:gd name="connsiteY8" fmla="*/ 731675 h 1120501"/>
                <a:gd name="connsiteX9" fmla="*/ 162242 w 888680"/>
                <a:gd name="connsiteY9" fmla="*/ 1010483 h 1120501"/>
                <a:gd name="connsiteX10" fmla="*/ 292413 w 888680"/>
                <a:gd name="connsiteY10" fmla="*/ 1105608 h 1120501"/>
                <a:gd name="connsiteX11" fmla="*/ 549717 w 888680"/>
                <a:gd name="connsiteY11" fmla="*/ 1118740 h 1120501"/>
                <a:gd name="connsiteX12" fmla="*/ 750308 w 888680"/>
                <a:gd name="connsiteY12" fmla="*/ 1064653 h 1120501"/>
                <a:gd name="connsiteX13" fmla="*/ 789458 w 888680"/>
                <a:gd name="connsiteY13" fmla="*/ 857742 h 1120501"/>
                <a:gd name="connsiteX14" fmla="*/ 792659 w 888680"/>
                <a:gd name="connsiteY14" fmla="*/ 856265 h 1120501"/>
                <a:gd name="connsiteX15" fmla="*/ 886881 w 888680"/>
                <a:gd name="connsiteY15" fmla="*/ 645497 h 1120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680" h="1120501">
                  <a:moveTo>
                    <a:pt x="886963" y="645497"/>
                  </a:moveTo>
                  <a:cubicBezTo>
                    <a:pt x="874159" y="529853"/>
                    <a:pt x="811290" y="427588"/>
                    <a:pt x="722649" y="356511"/>
                  </a:cubicBezTo>
                  <a:cubicBezTo>
                    <a:pt x="756792" y="334187"/>
                    <a:pt x="750226" y="280264"/>
                    <a:pt x="738325" y="244069"/>
                  </a:cubicBezTo>
                  <a:cubicBezTo>
                    <a:pt x="695646" y="114144"/>
                    <a:pt x="527147" y="195316"/>
                    <a:pt x="436044" y="251784"/>
                  </a:cubicBezTo>
                  <a:cubicBezTo>
                    <a:pt x="330496" y="213045"/>
                    <a:pt x="312029" y="216820"/>
                    <a:pt x="232170" y="133350"/>
                  </a:cubicBezTo>
                  <a:cubicBezTo>
                    <a:pt x="182432" y="81397"/>
                    <a:pt x="101014" y="-70852"/>
                    <a:pt x="16887" y="38800"/>
                  </a:cubicBezTo>
                  <a:cubicBezTo>
                    <a:pt x="-38923" y="111518"/>
                    <a:pt x="57679" y="269676"/>
                    <a:pt x="102984" y="328278"/>
                  </a:cubicBezTo>
                  <a:cubicBezTo>
                    <a:pt x="169300" y="414046"/>
                    <a:pt x="182432" y="406331"/>
                    <a:pt x="269350" y="464440"/>
                  </a:cubicBezTo>
                  <a:cubicBezTo>
                    <a:pt x="229790" y="550126"/>
                    <a:pt x="205578" y="647056"/>
                    <a:pt x="186536" y="731675"/>
                  </a:cubicBezTo>
                  <a:cubicBezTo>
                    <a:pt x="166920" y="818757"/>
                    <a:pt x="148782" y="920940"/>
                    <a:pt x="162242" y="1010483"/>
                  </a:cubicBezTo>
                  <a:cubicBezTo>
                    <a:pt x="172173" y="1076225"/>
                    <a:pt x="237505" y="1095431"/>
                    <a:pt x="292413" y="1105608"/>
                  </a:cubicBezTo>
                  <a:cubicBezTo>
                    <a:pt x="376375" y="1121120"/>
                    <a:pt x="464852" y="1122516"/>
                    <a:pt x="549717" y="1118740"/>
                  </a:cubicBezTo>
                  <a:cubicBezTo>
                    <a:pt x="616362" y="1115785"/>
                    <a:pt x="697288" y="1114308"/>
                    <a:pt x="750308" y="1064653"/>
                  </a:cubicBezTo>
                  <a:cubicBezTo>
                    <a:pt x="806858" y="1011715"/>
                    <a:pt x="796270" y="930378"/>
                    <a:pt x="789458" y="857742"/>
                  </a:cubicBezTo>
                  <a:cubicBezTo>
                    <a:pt x="790525" y="857250"/>
                    <a:pt x="791756" y="856757"/>
                    <a:pt x="792659" y="856265"/>
                  </a:cubicBezTo>
                  <a:cubicBezTo>
                    <a:pt x="871943" y="818264"/>
                    <a:pt x="895909" y="726915"/>
                    <a:pt x="886881" y="645497"/>
                  </a:cubicBezTo>
                  <a:close/>
                </a:path>
              </a:pathLst>
            </a:custGeom>
            <a:solidFill>
              <a:schemeClr val="accent3"/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8" name="Freeform: Shape 9147">
              <a:extLst>
                <a:ext uri="{FF2B5EF4-FFF2-40B4-BE49-F238E27FC236}">
                  <a16:creationId xmlns:a16="http://schemas.microsoft.com/office/drawing/2014/main" id="{F3652AD0-381A-BD86-D1C6-D61E03985468}"/>
                </a:ext>
              </a:extLst>
            </p:cNvPr>
            <p:cNvSpPr/>
            <p:nvPr/>
          </p:nvSpPr>
          <p:spPr>
            <a:xfrm>
              <a:off x="3709016" y="3221136"/>
              <a:ext cx="140246" cy="284719"/>
            </a:xfrm>
            <a:custGeom>
              <a:avLst/>
              <a:gdLst>
                <a:gd name="connsiteX0" fmla="*/ 139532 w 140246"/>
                <a:gd name="connsiteY0" fmla="*/ 274508 h 284719"/>
                <a:gd name="connsiteX1" fmla="*/ 49004 w 140246"/>
                <a:gd name="connsiteY1" fmla="*/ 183651 h 284719"/>
                <a:gd name="connsiteX2" fmla="*/ 47773 w 140246"/>
                <a:gd name="connsiteY2" fmla="*/ 11540 h 284719"/>
                <a:gd name="connsiteX3" fmla="*/ 38170 w 140246"/>
                <a:gd name="connsiteY3" fmla="*/ 1938 h 284719"/>
                <a:gd name="connsiteX4" fmla="*/ 11167 w 140246"/>
                <a:gd name="connsiteY4" fmla="*/ 147538 h 284719"/>
                <a:gd name="connsiteX5" fmla="*/ 53190 w 140246"/>
                <a:gd name="connsiteY5" fmla="*/ 208027 h 284719"/>
                <a:gd name="connsiteX6" fmla="*/ 127796 w 140246"/>
                <a:gd name="connsiteY6" fmla="*/ 281238 h 284719"/>
                <a:gd name="connsiteX7" fmla="*/ 139532 w 140246"/>
                <a:gd name="connsiteY7" fmla="*/ 274426 h 284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246" h="284719">
                  <a:moveTo>
                    <a:pt x="139532" y="274508"/>
                  </a:moveTo>
                  <a:cubicBezTo>
                    <a:pt x="120491" y="234373"/>
                    <a:pt x="76581" y="216974"/>
                    <a:pt x="49004" y="183651"/>
                  </a:cubicBezTo>
                  <a:cubicBezTo>
                    <a:pt x="7474" y="133503"/>
                    <a:pt x="-2457" y="59882"/>
                    <a:pt x="47773" y="11540"/>
                  </a:cubicBezTo>
                  <a:cubicBezTo>
                    <a:pt x="54092" y="5467"/>
                    <a:pt x="44490" y="-4136"/>
                    <a:pt x="38170" y="1938"/>
                  </a:cubicBezTo>
                  <a:cubicBezTo>
                    <a:pt x="-1554" y="40102"/>
                    <a:pt x="-9762" y="97391"/>
                    <a:pt x="11167" y="147538"/>
                  </a:cubicBezTo>
                  <a:cubicBezTo>
                    <a:pt x="20688" y="170273"/>
                    <a:pt x="35626" y="190792"/>
                    <a:pt x="53190" y="208027"/>
                  </a:cubicBezTo>
                  <a:cubicBezTo>
                    <a:pt x="78386" y="232732"/>
                    <a:pt x="112119" y="248162"/>
                    <a:pt x="127796" y="281238"/>
                  </a:cubicBezTo>
                  <a:cubicBezTo>
                    <a:pt x="131571" y="289117"/>
                    <a:pt x="143226" y="282223"/>
                    <a:pt x="139532" y="27442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9" name="Freeform: Shape 9148">
              <a:extLst>
                <a:ext uri="{FF2B5EF4-FFF2-40B4-BE49-F238E27FC236}">
                  <a16:creationId xmlns:a16="http://schemas.microsoft.com/office/drawing/2014/main" id="{0CAF924D-D947-1D94-9831-61D999719D20}"/>
                </a:ext>
              </a:extLst>
            </p:cNvPr>
            <p:cNvSpPr/>
            <p:nvPr/>
          </p:nvSpPr>
          <p:spPr>
            <a:xfrm>
              <a:off x="3775313" y="3476634"/>
              <a:ext cx="30806" cy="98664"/>
            </a:xfrm>
            <a:custGeom>
              <a:avLst/>
              <a:gdLst>
                <a:gd name="connsiteX0" fmla="*/ 12419 w 30806"/>
                <a:gd name="connsiteY0" fmla="*/ 3498 h 98664"/>
                <a:gd name="connsiteX1" fmla="*/ 682 w 30806"/>
                <a:gd name="connsiteY1" fmla="*/ 10311 h 98664"/>
                <a:gd name="connsiteX2" fmla="*/ 17179 w 30806"/>
                <a:gd name="connsiteY2" fmla="*/ 92139 h 98664"/>
                <a:gd name="connsiteX3" fmla="*/ 30721 w 30806"/>
                <a:gd name="connsiteY3" fmla="*/ 92139 h 98664"/>
                <a:gd name="connsiteX4" fmla="*/ 12419 w 30806"/>
                <a:gd name="connsiteY4" fmla="*/ 3416 h 98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06" h="98664">
                  <a:moveTo>
                    <a:pt x="12419" y="3498"/>
                  </a:moveTo>
                  <a:cubicBezTo>
                    <a:pt x="8807" y="-4381"/>
                    <a:pt x="-2929" y="2431"/>
                    <a:pt x="682" y="10311"/>
                  </a:cubicBezTo>
                  <a:cubicBezTo>
                    <a:pt x="12665" y="36246"/>
                    <a:pt x="18000" y="63659"/>
                    <a:pt x="17179" y="92139"/>
                  </a:cubicBezTo>
                  <a:cubicBezTo>
                    <a:pt x="16933" y="100839"/>
                    <a:pt x="30475" y="100839"/>
                    <a:pt x="30721" y="92139"/>
                  </a:cubicBezTo>
                  <a:cubicBezTo>
                    <a:pt x="31624" y="61197"/>
                    <a:pt x="25386" y="31568"/>
                    <a:pt x="12419" y="341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0" name="Freeform: Shape 9149">
              <a:extLst>
                <a:ext uri="{FF2B5EF4-FFF2-40B4-BE49-F238E27FC236}">
                  <a16:creationId xmlns:a16="http://schemas.microsoft.com/office/drawing/2014/main" id="{F4F8FF5A-3895-6B48-27BA-308B8DDBC4AD}"/>
                </a:ext>
              </a:extLst>
            </p:cNvPr>
            <p:cNvSpPr/>
            <p:nvPr/>
          </p:nvSpPr>
          <p:spPr>
            <a:xfrm>
              <a:off x="3610676" y="3487302"/>
              <a:ext cx="264989" cy="265853"/>
            </a:xfrm>
            <a:custGeom>
              <a:avLst/>
              <a:gdLst>
                <a:gd name="connsiteX0" fmla="*/ 256586 w 264989"/>
                <a:gd name="connsiteY0" fmla="*/ 167157 h 265853"/>
                <a:gd name="connsiteX1" fmla="*/ 57472 w 264989"/>
                <a:gd name="connsiteY1" fmla="*/ 153368 h 265853"/>
                <a:gd name="connsiteX2" fmla="*/ 152433 w 264989"/>
                <a:gd name="connsiteY2" fmla="*/ 11297 h 265853"/>
                <a:gd name="connsiteX3" fmla="*/ 142830 w 264989"/>
                <a:gd name="connsiteY3" fmla="*/ 1694 h 265853"/>
                <a:gd name="connsiteX4" fmla="*/ 44833 w 264989"/>
                <a:gd name="connsiteY4" fmla="*/ 66779 h 265853"/>
                <a:gd name="connsiteX5" fmla="*/ 33178 w 264989"/>
                <a:gd name="connsiteY5" fmla="*/ 95916 h 265853"/>
                <a:gd name="connsiteX6" fmla="*/ 13480 w 264989"/>
                <a:gd name="connsiteY6" fmla="*/ 36822 h 265853"/>
                <a:gd name="connsiteX7" fmla="*/ 430 w 264989"/>
                <a:gd name="connsiteY7" fmla="*/ 40433 h 265853"/>
                <a:gd name="connsiteX8" fmla="*/ 60837 w 264989"/>
                <a:gd name="connsiteY8" fmla="*/ 255798 h 265853"/>
                <a:gd name="connsiteX9" fmla="*/ 63464 w 264989"/>
                <a:gd name="connsiteY9" fmla="*/ 263677 h 265853"/>
                <a:gd name="connsiteX10" fmla="*/ 65023 w 264989"/>
                <a:gd name="connsiteY10" fmla="*/ 264744 h 265853"/>
                <a:gd name="connsiteX11" fmla="*/ 74954 w 264989"/>
                <a:gd name="connsiteY11" fmla="*/ 257111 h 265853"/>
                <a:gd name="connsiteX12" fmla="*/ 56077 w 264989"/>
                <a:gd name="connsiteY12" fmla="*/ 176842 h 265853"/>
                <a:gd name="connsiteX13" fmla="*/ 118454 w 264989"/>
                <a:gd name="connsiteY13" fmla="*/ 194980 h 265853"/>
                <a:gd name="connsiteX14" fmla="*/ 260115 w 264989"/>
                <a:gd name="connsiteY14" fmla="*/ 180207 h 265853"/>
                <a:gd name="connsiteX15" fmla="*/ 256504 w 264989"/>
                <a:gd name="connsiteY15" fmla="*/ 167157 h 26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4989" h="265853">
                  <a:moveTo>
                    <a:pt x="256586" y="167157"/>
                  </a:moveTo>
                  <a:cubicBezTo>
                    <a:pt x="207915" y="178319"/>
                    <a:pt x="87347" y="206553"/>
                    <a:pt x="57472" y="153368"/>
                  </a:cubicBezTo>
                  <a:cubicBezTo>
                    <a:pt x="9130" y="67436"/>
                    <a:pt x="105486" y="51267"/>
                    <a:pt x="152433" y="11297"/>
                  </a:cubicBezTo>
                  <a:cubicBezTo>
                    <a:pt x="159081" y="5634"/>
                    <a:pt x="149478" y="-3887"/>
                    <a:pt x="142830" y="1694"/>
                  </a:cubicBezTo>
                  <a:cubicBezTo>
                    <a:pt x="113119" y="26973"/>
                    <a:pt x="68634" y="34278"/>
                    <a:pt x="44833" y="66779"/>
                  </a:cubicBezTo>
                  <a:cubicBezTo>
                    <a:pt x="38267" y="75808"/>
                    <a:pt x="34737" y="85739"/>
                    <a:pt x="33178" y="95916"/>
                  </a:cubicBezTo>
                  <a:cubicBezTo>
                    <a:pt x="26940" y="76136"/>
                    <a:pt x="20456" y="56438"/>
                    <a:pt x="13480" y="36822"/>
                  </a:cubicBezTo>
                  <a:cubicBezTo>
                    <a:pt x="10607" y="28697"/>
                    <a:pt x="-2525" y="32144"/>
                    <a:pt x="430" y="40433"/>
                  </a:cubicBezTo>
                  <a:cubicBezTo>
                    <a:pt x="25463" y="110854"/>
                    <a:pt x="45489" y="182669"/>
                    <a:pt x="60837" y="255798"/>
                  </a:cubicBezTo>
                  <a:cubicBezTo>
                    <a:pt x="60017" y="258506"/>
                    <a:pt x="60509" y="261625"/>
                    <a:pt x="63464" y="263677"/>
                  </a:cubicBezTo>
                  <a:cubicBezTo>
                    <a:pt x="63956" y="264005"/>
                    <a:pt x="64531" y="264416"/>
                    <a:pt x="65023" y="264744"/>
                  </a:cubicBezTo>
                  <a:cubicBezTo>
                    <a:pt x="70276" y="268355"/>
                    <a:pt x="76103" y="262446"/>
                    <a:pt x="74954" y="257111"/>
                  </a:cubicBezTo>
                  <a:cubicBezTo>
                    <a:pt x="69373" y="230108"/>
                    <a:pt x="62971" y="203434"/>
                    <a:pt x="56077" y="176842"/>
                  </a:cubicBezTo>
                  <a:cubicBezTo>
                    <a:pt x="71507" y="193339"/>
                    <a:pt x="94406" y="194242"/>
                    <a:pt x="118454" y="194980"/>
                  </a:cubicBezTo>
                  <a:cubicBezTo>
                    <a:pt x="166303" y="196376"/>
                    <a:pt x="213579" y="190877"/>
                    <a:pt x="260115" y="180207"/>
                  </a:cubicBezTo>
                  <a:cubicBezTo>
                    <a:pt x="268651" y="178237"/>
                    <a:pt x="265039" y="165187"/>
                    <a:pt x="256504" y="167157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1" name="Freeform: Shape 9150">
              <a:extLst>
                <a:ext uri="{FF2B5EF4-FFF2-40B4-BE49-F238E27FC236}">
                  <a16:creationId xmlns:a16="http://schemas.microsoft.com/office/drawing/2014/main" id="{F1EC7940-4DCD-77BC-1785-E55211334E8F}"/>
                </a:ext>
              </a:extLst>
            </p:cNvPr>
            <p:cNvSpPr/>
            <p:nvPr/>
          </p:nvSpPr>
          <p:spPr>
            <a:xfrm>
              <a:off x="3368903" y="3082197"/>
              <a:ext cx="219483" cy="799075"/>
            </a:xfrm>
            <a:custGeom>
              <a:avLst/>
              <a:gdLst>
                <a:gd name="connsiteX0" fmla="*/ 206419 w 219483"/>
                <a:gd name="connsiteY0" fmla="*/ 2991 h 799075"/>
                <a:gd name="connsiteX1" fmla="*/ 191153 w 219483"/>
                <a:gd name="connsiteY1" fmla="*/ 81454 h 799075"/>
                <a:gd name="connsiteX2" fmla="*/ 140512 w 219483"/>
                <a:gd name="connsiteY2" fmla="*/ 176005 h 799075"/>
                <a:gd name="connsiteX3" fmla="*/ 53431 w 219483"/>
                <a:gd name="connsiteY3" fmla="*/ 367157 h 799075"/>
                <a:gd name="connsiteX4" fmla="*/ 0 w 219483"/>
                <a:gd name="connsiteY4" fmla="*/ 792551 h 799075"/>
                <a:gd name="connsiteX5" fmla="*/ 13543 w 219483"/>
                <a:gd name="connsiteY5" fmla="*/ 792551 h 799075"/>
                <a:gd name="connsiteX6" fmla="*/ 66563 w 219483"/>
                <a:gd name="connsiteY6" fmla="*/ 370768 h 799075"/>
                <a:gd name="connsiteX7" fmla="*/ 155286 w 219483"/>
                <a:gd name="connsiteY7" fmla="*/ 177482 h 799075"/>
                <a:gd name="connsiteX8" fmla="*/ 199853 w 219483"/>
                <a:gd name="connsiteY8" fmla="*/ 96310 h 799075"/>
                <a:gd name="connsiteX9" fmla="*/ 218237 w 219483"/>
                <a:gd name="connsiteY9" fmla="*/ 9803 h 799075"/>
                <a:gd name="connsiteX10" fmla="*/ 206501 w 219483"/>
                <a:gd name="connsiteY10" fmla="*/ 2991 h 79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9483" h="799075">
                  <a:moveTo>
                    <a:pt x="206419" y="2991"/>
                  </a:moveTo>
                  <a:cubicBezTo>
                    <a:pt x="189593" y="26628"/>
                    <a:pt x="199442" y="54944"/>
                    <a:pt x="191153" y="81454"/>
                  </a:cubicBezTo>
                  <a:cubicBezTo>
                    <a:pt x="180647" y="114695"/>
                    <a:pt x="157338" y="145719"/>
                    <a:pt x="140512" y="176005"/>
                  </a:cubicBezTo>
                  <a:cubicBezTo>
                    <a:pt x="106534" y="237397"/>
                    <a:pt x="75099" y="300266"/>
                    <a:pt x="53431" y="367157"/>
                  </a:cubicBezTo>
                  <a:cubicBezTo>
                    <a:pt x="9111" y="504140"/>
                    <a:pt x="1642" y="649576"/>
                    <a:pt x="0" y="792551"/>
                  </a:cubicBezTo>
                  <a:cubicBezTo>
                    <a:pt x="-82" y="801250"/>
                    <a:pt x="13461" y="801250"/>
                    <a:pt x="13543" y="792551"/>
                  </a:cubicBezTo>
                  <a:cubicBezTo>
                    <a:pt x="15184" y="650725"/>
                    <a:pt x="22489" y="506684"/>
                    <a:pt x="66563" y="370768"/>
                  </a:cubicBezTo>
                  <a:cubicBezTo>
                    <a:pt x="88477" y="302974"/>
                    <a:pt x="120651" y="239530"/>
                    <a:pt x="155286" y="177482"/>
                  </a:cubicBezTo>
                  <a:cubicBezTo>
                    <a:pt x="170142" y="150726"/>
                    <a:pt x="187870" y="124544"/>
                    <a:pt x="199853" y="96310"/>
                  </a:cubicBezTo>
                  <a:cubicBezTo>
                    <a:pt x="211015" y="69964"/>
                    <a:pt x="201987" y="32620"/>
                    <a:pt x="218237" y="9803"/>
                  </a:cubicBezTo>
                  <a:cubicBezTo>
                    <a:pt x="223326" y="2663"/>
                    <a:pt x="211507" y="-4068"/>
                    <a:pt x="206501" y="2991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2" name="Freeform: Shape 9151">
              <a:extLst>
                <a:ext uri="{FF2B5EF4-FFF2-40B4-BE49-F238E27FC236}">
                  <a16:creationId xmlns:a16="http://schemas.microsoft.com/office/drawing/2014/main" id="{3E719559-F215-F613-E246-BFCFE8AD0949}"/>
                </a:ext>
              </a:extLst>
            </p:cNvPr>
            <p:cNvSpPr/>
            <p:nvPr/>
          </p:nvSpPr>
          <p:spPr>
            <a:xfrm>
              <a:off x="3484043" y="2827042"/>
              <a:ext cx="239144" cy="300170"/>
            </a:xfrm>
            <a:custGeom>
              <a:avLst/>
              <a:gdLst>
                <a:gd name="connsiteX0" fmla="*/ 8055 w 239144"/>
                <a:gd name="connsiteY0" fmla="*/ 77828 h 300170"/>
                <a:gd name="connsiteX1" fmla="*/ 167198 w 239144"/>
                <a:gd name="connsiteY1" fmla="*/ 16436 h 300170"/>
                <a:gd name="connsiteX2" fmla="*/ 228097 w 239144"/>
                <a:gd name="connsiteY2" fmla="*/ 169505 h 300170"/>
                <a:gd name="connsiteX3" fmla="*/ 237536 w 239144"/>
                <a:gd name="connsiteY3" fmla="*/ 187972 h 300170"/>
                <a:gd name="connsiteX4" fmla="*/ 70596 w 239144"/>
                <a:gd name="connsiteY4" fmla="*/ 294833 h 300170"/>
                <a:gd name="connsiteX5" fmla="*/ 8055 w 239144"/>
                <a:gd name="connsiteY5" fmla="*/ 77745 h 300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144" h="300170">
                  <a:moveTo>
                    <a:pt x="8055" y="77828"/>
                  </a:moveTo>
                  <a:cubicBezTo>
                    <a:pt x="21597" y="13399"/>
                    <a:pt x="101045" y="-23207"/>
                    <a:pt x="167198" y="16436"/>
                  </a:cubicBezTo>
                  <a:cubicBezTo>
                    <a:pt x="224404" y="50743"/>
                    <a:pt x="237126" y="111724"/>
                    <a:pt x="228097" y="169505"/>
                  </a:cubicBezTo>
                  <a:cubicBezTo>
                    <a:pt x="236223" y="171967"/>
                    <a:pt x="242132" y="179026"/>
                    <a:pt x="237536" y="187972"/>
                  </a:cubicBezTo>
                  <a:cubicBezTo>
                    <a:pt x="214227" y="233852"/>
                    <a:pt x="143725" y="322821"/>
                    <a:pt x="70596" y="294833"/>
                  </a:cubicBezTo>
                  <a:cubicBezTo>
                    <a:pt x="-974" y="267502"/>
                    <a:pt x="-10084" y="163678"/>
                    <a:pt x="8055" y="77745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3" name="Freeform: Shape 9152">
              <a:extLst>
                <a:ext uri="{FF2B5EF4-FFF2-40B4-BE49-F238E27FC236}">
                  <a16:creationId xmlns:a16="http://schemas.microsoft.com/office/drawing/2014/main" id="{6F2F5298-F805-7FA4-23C3-CD172776C99B}"/>
                </a:ext>
              </a:extLst>
            </p:cNvPr>
            <p:cNvSpPr/>
            <p:nvPr/>
          </p:nvSpPr>
          <p:spPr>
            <a:xfrm>
              <a:off x="3597760" y="2982212"/>
              <a:ext cx="120153" cy="100614"/>
            </a:xfrm>
            <a:custGeom>
              <a:avLst/>
              <a:gdLst>
                <a:gd name="connsiteX0" fmla="*/ 118976 w 120153"/>
                <a:gd name="connsiteY0" fmla="*/ 46262 h 100614"/>
                <a:gd name="connsiteX1" fmla="*/ 105926 w 120153"/>
                <a:gd name="connsiteY1" fmla="*/ 49873 h 100614"/>
                <a:gd name="connsiteX2" fmla="*/ 106091 w 120153"/>
                <a:gd name="connsiteY2" fmla="*/ 53485 h 100614"/>
                <a:gd name="connsiteX3" fmla="*/ 105516 w 120153"/>
                <a:gd name="connsiteY3" fmla="*/ 53649 h 100614"/>
                <a:gd name="connsiteX4" fmla="*/ 95913 w 120153"/>
                <a:gd name="connsiteY4" fmla="*/ 63088 h 100614"/>
                <a:gd name="connsiteX5" fmla="*/ 95585 w 120153"/>
                <a:gd name="connsiteY5" fmla="*/ 62841 h 100614"/>
                <a:gd name="connsiteX6" fmla="*/ 87377 w 120153"/>
                <a:gd name="connsiteY6" fmla="*/ 63908 h 100614"/>
                <a:gd name="connsiteX7" fmla="*/ 85326 w 120153"/>
                <a:gd name="connsiteY7" fmla="*/ 66781 h 100614"/>
                <a:gd name="connsiteX8" fmla="*/ 84259 w 120153"/>
                <a:gd name="connsiteY8" fmla="*/ 66699 h 100614"/>
                <a:gd name="connsiteX9" fmla="*/ 82699 w 120153"/>
                <a:gd name="connsiteY9" fmla="*/ 57424 h 100614"/>
                <a:gd name="connsiteX10" fmla="*/ 73097 w 120153"/>
                <a:gd name="connsiteY10" fmla="*/ 53649 h 100614"/>
                <a:gd name="connsiteX11" fmla="*/ 66941 w 120153"/>
                <a:gd name="connsiteY11" fmla="*/ 40271 h 100614"/>
                <a:gd name="connsiteX12" fmla="*/ 59308 w 120153"/>
                <a:gd name="connsiteY12" fmla="*/ 39286 h 100614"/>
                <a:gd name="connsiteX13" fmla="*/ 56928 w 120153"/>
                <a:gd name="connsiteY13" fmla="*/ 37562 h 100614"/>
                <a:gd name="connsiteX14" fmla="*/ 45601 w 120153"/>
                <a:gd name="connsiteY14" fmla="*/ 32638 h 100614"/>
                <a:gd name="connsiteX15" fmla="*/ 34850 w 120153"/>
                <a:gd name="connsiteY15" fmla="*/ 35921 h 100614"/>
                <a:gd name="connsiteX16" fmla="*/ 34603 w 120153"/>
                <a:gd name="connsiteY16" fmla="*/ 47001 h 100614"/>
                <a:gd name="connsiteX17" fmla="*/ 11540 w 120153"/>
                <a:gd name="connsiteY17" fmla="*/ 2024 h 100614"/>
                <a:gd name="connsiteX18" fmla="*/ 1938 w 120153"/>
                <a:gd name="connsiteY18" fmla="*/ 11627 h 100614"/>
                <a:gd name="connsiteX19" fmla="*/ 21471 w 120153"/>
                <a:gd name="connsiteY19" fmla="*/ 50038 h 100614"/>
                <a:gd name="connsiteX20" fmla="*/ 26888 w 120153"/>
                <a:gd name="connsiteY20" fmla="*/ 69654 h 100614"/>
                <a:gd name="connsiteX21" fmla="*/ 66202 w 120153"/>
                <a:gd name="connsiteY21" fmla="*/ 96164 h 100614"/>
                <a:gd name="connsiteX22" fmla="*/ 116924 w 120153"/>
                <a:gd name="connsiteY22" fmla="*/ 70720 h 100614"/>
                <a:gd name="connsiteX23" fmla="*/ 118894 w 120153"/>
                <a:gd name="connsiteY23" fmla="*/ 46344 h 10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0153" h="100614">
                  <a:moveTo>
                    <a:pt x="118976" y="46262"/>
                  </a:moveTo>
                  <a:cubicBezTo>
                    <a:pt x="117335" y="37726"/>
                    <a:pt x="104203" y="41338"/>
                    <a:pt x="105926" y="49873"/>
                  </a:cubicBezTo>
                  <a:cubicBezTo>
                    <a:pt x="106173" y="51105"/>
                    <a:pt x="106091" y="52254"/>
                    <a:pt x="106091" y="53485"/>
                  </a:cubicBezTo>
                  <a:cubicBezTo>
                    <a:pt x="105926" y="53567"/>
                    <a:pt x="105680" y="53485"/>
                    <a:pt x="105516" y="53649"/>
                  </a:cubicBezTo>
                  <a:cubicBezTo>
                    <a:pt x="102151" y="56111"/>
                    <a:pt x="99032" y="60872"/>
                    <a:pt x="95913" y="63088"/>
                  </a:cubicBezTo>
                  <a:cubicBezTo>
                    <a:pt x="95831" y="63088"/>
                    <a:pt x="95749" y="62923"/>
                    <a:pt x="95585" y="62841"/>
                  </a:cubicBezTo>
                  <a:cubicBezTo>
                    <a:pt x="93041" y="61364"/>
                    <a:pt x="89429" y="61692"/>
                    <a:pt x="87377" y="63908"/>
                  </a:cubicBezTo>
                  <a:cubicBezTo>
                    <a:pt x="86557" y="64811"/>
                    <a:pt x="85982" y="65796"/>
                    <a:pt x="85326" y="66781"/>
                  </a:cubicBezTo>
                  <a:cubicBezTo>
                    <a:pt x="84915" y="66781"/>
                    <a:pt x="84587" y="66781"/>
                    <a:pt x="84259" y="66699"/>
                  </a:cubicBezTo>
                  <a:cubicBezTo>
                    <a:pt x="84012" y="63252"/>
                    <a:pt x="83520" y="59969"/>
                    <a:pt x="82699" y="57424"/>
                  </a:cubicBezTo>
                  <a:cubicBezTo>
                    <a:pt x="81222" y="52664"/>
                    <a:pt x="76626" y="51761"/>
                    <a:pt x="73097" y="53649"/>
                  </a:cubicBezTo>
                  <a:cubicBezTo>
                    <a:pt x="71865" y="48314"/>
                    <a:pt x="69649" y="43390"/>
                    <a:pt x="66941" y="40271"/>
                  </a:cubicBezTo>
                  <a:cubicBezTo>
                    <a:pt x="64725" y="37726"/>
                    <a:pt x="61770" y="37891"/>
                    <a:pt x="59308" y="39286"/>
                  </a:cubicBezTo>
                  <a:cubicBezTo>
                    <a:pt x="58487" y="38711"/>
                    <a:pt x="57749" y="38055"/>
                    <a:pt x="56928" y="37562"/>
                  </a:cubicBezTo>
                  <a:cubicBezTo>
                    <a:pt x="54219" y="33705"/>
                    <a:pt x="50444" y="31571"/>
                    <a:pt x="45601" y="32638"/>
                  </a:cubicBezTo>
                  <a:cubicBezTo>
                    <a:pt x="42072" y="29847"/>
                    <a:pt x="35752" y="31078"/>
                    <a:pt x="34850" y="35921"/>
                  </a:cubicBezTo>
                  <a:cubicBezTo>
                    <a:pt x="34521" y="38055"/>
                    <a:pt x="34357" y="42158"/>
                    <a:pt x="34603" y="47001"/>
                  </a:cubicBezTo>
                  <a:cubicBezTo>
                    <a:pt x="30582" y="28042"/>
                    <a:pt x="25739" y="16551"/>
                    <a:pt x="11540" y="2024"/>
                  </a:cubicBezTo>
                  <a:cubicBezTo>
                    <a:pt x="5467" y="-4214"/>
                    <a:pt x="-4136" y="5389"/>
                    <a:pt x="1938" y="11627"/>
                  </a:cubicBezTo>
                  <a:cubicBezTo>
                    <a:pt x="13346" y="23363"/>
                    <a:pt x="18681" y="33541"/>
                    <a:pt x="21471" y="50038"/>
                  </a:cubicBezTo>
                  <a:cubicBezTo>
                    <a:pt x="22621" y="56686"/>
                    <a:pt x="23441" y="63662"/>
                    <a:pt x="26888" y="69654"/>
                  </a:cubicBezTo>
                  <a:cubicBezTo>
                    <a:pt x="34439" y="82950"/>
                    <a:pt x="53316" y="89598"/>
                    <a:pt x="66202" y="96164"/>
                  </a:cubicBezTo>
                  <a:cubicBezTo>
                    <a:pt x="89840" y="108229"/>
                    <a:pt x="115693" y="94440"/>
                    <a:pt x="116924" y="70720"/>
                  </a:cubicBezTo>
                  <a:cubicBezTo>
                    <a:pt x="121192" y="63252"/>
                    <a:pt x="120536" y="54880"/>
                    <a:pt x="118894" y="4634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4" name="Freeform: Shape 9153">
              <a:extLst>
                <a:ext uri="{FF2B5EF4-FFF2-40B4-BE49-F238E27FC236}">
                  <a16:creationId xmlns:a16="http://schemas.microsoft.com/office/drawing/2014/main" id="{EE3C002E-B2E5-DDE1-6D11-1408BDC3C74E}"/>
                </a:ext>
              </a:extLst>
            </p:cNvPr>
            <p:cNvSpPr/>
            <p:nvPr/>
          </p:nvSpPr>
          <p:spPr>
            <a:xfrm>
              <a:off x="3488975" y="2702587"/>
              <a:ext cx="306246" cy="352187"/>
            </a:xfrm>
            <a:custGeom>
              <a:avLst/>
              <a:gdLst>
                <a:gd name="connsiteX0" fmla="*/ 45802 w 306246"/>
                <a:gd name="connsiteY0" fmla="*/ 121932 h 352187"/>
                <a:gd name="connsiteX1" fmla="*/ 186314 w 306246"/>
                <a:gd name="connsiteY1" fmla="*/ 64397 h 352187"/>
                <a:gd name="connsiteX2" fmla="*/ 206997 w 306246"/>
                <a:gd name="connsiteY2" fmla="*/ 28449 h 352187"/>
                <a:gd name="connsiteX3" fmla="*/ 230717 w 306246"/>
                <a:gd name="connsiteY3" fmla="*/ 4072 h 352187"/>
                <a:gd name="connsiteX4" fmla="*/ 242125 w 306246"/>
                <a:gd name="connsiteY4" fmla="*/ 5303 h 352187"/>
                <a:gd name="connsiteX5" fmla="*/ 249758 w 306246"/>
                <a:gd name="connsiteY5" fmla="*/ 871 h 352187"/>
                <a:gd name="connsiteX6" fmla="*/ 264613 w 306246"/>
                <a:gd name="connsiteY6" fmla="*/ 2267 h 352187"/>
                <a:gd name="connsiteX7" fmla="*/ 280782 w 306246"/>
                <a:gd name="connsiteY7" fmla="*/ 18353 h 352187"/>
                <a:gd name="connsiteX8" fmla="*/ 299742 w 306246"/>
                <a:gd name="connsiteY8" fmla="*/ 27464 h 352187"/>
                <a:gd name="connsiteX9" fmla="*/ 301301 w 306246"/>
                <a:gd name="connsiteY9" fmla="*/ 58242 h 352187"/>
                <a:gd name="connsiteX10" fmla="*/ 294899 w 306246"/>
                <a:gd name="connsiteY10" fmla="*/ 80566 h 352187"/>
                <a:gd name="connsiteX11" fmla="*/ 293750 w 306246"/>
                <a:gd name="connsiteY11" fmla="*/ 89184 h 352187"/>
                <a:gd name="connsiteX12" fmla="*/ 282752 w 306246"/>
                <a:gd name="connsiteY12" fmla="*/ 100839 h 352187"/>
                <a:gd name="connsiteX13" fmla="*/ 257965 w 306246"/>
                <a:gd name="connsiteY13" fmla="*/ 110031 h 352187"/>
                <a:gd name="connsiteX14" fmla="*/ 243849 w 306246"/>
                <a:gd name="connsiteY14" fmla="*/ 324410 h 352187"/>
                <a:gd name="connsiteX15" fmla="*/ 241140 w 306246"/>
                <a:gd name="connsiteY15" fmla="*/ 328842 h 352187"/>
                <a:gd name="connsiteX16" fmla="*/ 82736 w 306246"/>
                <a:gd name="connsiteY16" fmla="*/ 277628 h 352187"/>
                <a:gd name="connsiteX17" fmla="*/ 250 w 306246"/>
                <a:gd name="connsiteY17" fmla="*/ 202283 h 352187"/>
                <a:gd name="connsiteX18" fmla="*/ 45884 w 306246"/>
                <a:gd name="connsiteY18" fmla="*/ 122014 h 35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6246" h="352187">
                  <a:moveTo>
                    <a:pt x="45802" y="121932"/>
                  </a:moveTo>
                  <a:cubicBezTo>
                    <a:pt x="79371" y="87789"/>
                    <a:pt x="135756" y="58406"/>
                    <a:pt x="186314" y="64397"/>
                  </a:cubicBezTo>
                  <a:cubicBezTo>
                    <a:pt x="184344" y="48639"/>
                    <a:pt x="201334" y="42401"/>
                    <a:pt x="206997" y="28449"/>
                  </a:cubicBezTo>
                  <a:cubicBezTo>
                    <a:pt x="211757" y="16712"/>
                    <a:pt x="214712" y="2349"/>
                    <a:pt x="230717" y="4072"/>
                  </a:cubicBezTo>
                  <a:cubicBezTo>
                    <a:pt x="235559" y="4565"/>
                    <a:pt x="237529" y="6535"/>
                    <a:pt x="242125" y="5303"/>
                  </a:cubicBezTo>
                  <a:cubicBezTo>
                    <a:pt x="244916" y="4565"/>
                    <a:pt x="247050" y="1692"/>
                    <a:pt x="249758" y="871"/>
                  </a:cubicBezTo>
                  <a:cubicBezTo>
                    <a:pt x="254765" y="-688"/>
                    <a:pt x="259935" y="-113"/>
                    <a:pt x="264613" y="2267"/>
                  </a:cubicBezTo>
                  <a:cubicBezTo>
                    <a:pt x="271918" y="6042"/>
                    <a:pt x="274134" y="14168"/>
                    <a:pt x="280782" y="18353"/>
                  </a:cubicBezTo>
                  <a:cubicBezTo>
                    <a:pt x="287020" y="22293"/>
                    <a:pt x="293996" y="21883"/>
                    <a:pt x="299742" y="27464"/>
                  </a:cubicBezTo>
                  <a:cubicBezTo>
                    <a:pt x="308934" y="36410"/>
                    <a:pt x="307375" y="47982"/>
                    <a:pt x="301301" y="58242"/>
                  </a:cubicBezTo>
                  <a:cubicBezTo>
                    <a:pt x="294817" y="69322"/>
                    <a:pt x="296705" y="63166"/>
                    <a:pt x="294899" y="80566"/>
                  </a:cubicBezTo>
                  <a:cubicBezTo>
                    <a:pt x="294571" y="83357"/>
                    <a:pt x="294899" y="86475"/>
                    <a:pt x="293750" y="89184"/>
                  </a:cubicBezTo>
                  <a:cubicBezTo>
                    <a:pt x="291698" y="94273"/>
                    <a:pt x="287102" y="97884"/>
                    <a:pt x="282752" y="100839"/>
                  </a:cubicBezTo>
                  <a:cubicBezTo>
                    <a:pt x="275119" y="105927"/>
                    <a:pt x="266665" y="108800"/>
                    <a:pt x="257965" y="110031"/>
                  </a:cubicBezTo>
                  <a:cubicBezTo>
                    <a:pt x="295392" y="170438"/>
                    <a:pt x="265352" y="266465"/>
                    <a:pt x="243849" y="324410"/>
                  </a:cubicBezTo>
                  <a:cubicBezTo>
                    <a:pt x="243192" y="326216"/>
                    <a:pt x="242207" y="327611"/>
                    <a:pt x="241140" y="328842"/>
                  </a:cubicBezTo>
                  <a:cubicBezTo>
                    <a:pt x="219472" y="395897"/>
                    <a:pt x="112036" y="299377"/>
                    <a:pt x="82736" y="277628"/>
                  </a:cubicBezTo>
                  <a:cubicBezTo>
                    <a:pt x="61643" y="261951"/>
                    <a:pt x="3862" y="232322"/>
                    <a:pt x="250" y="202283"/>
                  </a:cubicBezTo>
                  <a:cubicBezTo>
                    <a:pt x="-3115" y="174788"/>
                    <a:pt x="28238" y="139906"/>
                    <a:pt x="45884" y="122014"/>
                  </a:cubicBezTo>
                  <a:close/>
                </a:path>
              </a:pathLst>
            </a:custGeom>
            <a:solidFill>
              <a:schemeClr val="accent5">
                <a:lumMod val="10000"/>
                <a:lumOff val="9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5" name="Freeform: Shape 9154">
              <a:extLst>
                <a:ext uri="{FF2B5EF4-FFF2-40B4-BE49-F238E27FC236}">
                  <a16:creationId xmlns:a16="http://schemas.microsoft.com/office/drawing/2014/main" id="{09DB42E6-8718-961D-9831-0AE651B8F84F}"/>
                </a:ext>
              </a:extLst>
            </p:cNvPr>
            <p:cNvSpPr/>
            <p:nvPr/>
          </p:nvSpPr>
          <p:spPr>
            <a:xfrm>
              <a:off x="3533183" y="2846937"/>
              <a:ext cx="190540" cy="135061"/>
            </a:xfrm>
            <a:custGeom>
              <a:avLst/>
              <a:gdLst>
                <a:gd name="connsiteX0" fmla="*/ 11279 w 190540"/>
                <a:gd name="connsiteY0" fmla="*/ 2123 h 135061"/>
                <a:gd name="connsiteX1" fmla="*/ 185852 w 190540"/>
                <a:gd name="connsiteY1" fmla="*/ 121377 h 135061"/>
                <a:gd name="connsiteX2" fmla="*/ 182651 w 190540"/>
                <a:gd name="connsiteY2" fmla="*/ 134591 h 135061"/>
                <a:gd name="connsiteX3" fmla="*/ 1840 w 190540"/>
                <a:gd name="connsiteY3" fmla="*/ 11889 h 135061"/>
                <a:gd name="connsiteX4" fmla="*/ 11279 w 190540"/>
                <a:gd name="connsiteY4" fmla="*/ 2123 h 13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40" h="135061">
                  <a:moveTo>
                    <a:pt x="11279" y="2123"/>
                  </a:moveTo>
                  <a:cubicBezTo>
                    <a:pt x="59867" y="55225"/>
                    <a:pt x="118632" y="95688"/>
                    <a:pt x="185852" y="121377"/>
                  </a:cubicBezTo>
                  <a:cubicBezTo>
                    <a:pt x="193895" y="124414"/>
                    <a:pt x="190776" y="137710"/>
                    <a:pt x="182651" y="134591"/>
                  </a:cubicBezTo>
                  <a:cubicBezTo>
                    <a:pt x="112969" y="107917"/>
                    <a:pt x="52234" y="66962"/>
                    <a:pt x="1840" y="11889"/>
                  </a:cubicBezTo>
                  <a:cubicBezTo>
                    <a:pt x="-3987" y="5488"/>
                    <a:pt x="5369" y="-4361"/>
                    <a:pt x="11279" y="2123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9162" name="Oval 9161">
            <a:extLst>
              <a:ext uri="{FF2B5EF4-FFF2-40B4-BE49-F238E27FC236}">
                <a16:creationId xmlns:a16="http://schemas.microsoft.com/office/drawing/2014/main" id="{DB2B9AA4-DB41-A77C-EE61-ABECCFE18A89}"/>
              </a:ext>
            </a:extLst>
          </p:cNvPr>
          <p:cNvSpPr/>
          <p:nvPr/>
        </p:nvSpPr>
        <p:spPr>
          <a:xfrm rot="20522135">
            <a:off x="-7518682" y="4428564"/>
            <a:ext cx="257269" cy="17181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63" name="Oval 9162">
            <a:extLst>
              <a:ext uri="{FF2B5EF4-FFF2-40B4-BE49-F238E27FC236}">
                <a16:creationId xmlns:a16="http://schemas.microsoft.com/office/drawing/2014/main" id="{558AADC6-DF09-7DBA-D6A2-1C71423F12A6}"/>
              </a:ext>
            </a:extLst>
          </p:cNvPr>
          <p:cNvSpPr/>
          <p:nvPr/>
        </p:nvSpPr>
        <p:spPr>
          <a:xfrm>
            <a:off x="-6804212" y="5263788"/>
            <a:ext cx="110284" cy="22261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64" name="Freeform: Shape 9163">
            <a:extLst>
              <a:ext uri="{FF2B5EF4-FFF2-40B4-BE49-F238E27FC236}">
                <a16:creationId xmlns:a16="http://schemas.microsoft.com/office/drawing/2014/main" id="{C5F2139A-E036-4C2E-CF84-DEB89B0B1CA2}"/>
              </a:ext>
            </a:extLst>
          </p:cNvPr>
          <p:cNvSpPr/>
          <p:nvPr/>
        </p:nvSpPr>
        <p:spPr>
          <a:xfrm>
            <a:off x="-14031265" y="6126691"/>
            <a:ext cx="8905661" cy="3001730"/>
          </a:xfrm>
          <a:custGeom>
            <a:avLst/>
            <a:gdLst>
              <a:gd name="connsiteX0" fmla="*/ 1651205 w 1891264"/>
              <a:gd name="connsiteY0" fmla="*/ 295874 h 637467"/>
              <a:gd name="connsiteX1" fmla="*/ 1564871 w 1891264"/>
              <a:gd name="connsiteY1" fmla="*/ 305849 h 637467"/>
              <a:gd name="connsiteX2" fmla="*/ 1216093 w 1891264"/>
              <a:gd name="connsiteY2" fmla="*/ 106165 h 637467"/>
              <a:gd name="connsiteX3" fmla="*/ 993252 w 1891264"/>
              <a:gd name="connsiteY3" fmla="*/ 155923 h 637467"/>
              <a:gd name="connsiteX4" fmla="*/ 675231 w 1891264"/>
              <a:gd name="connsiteY4" fmla="*/ 0 h 637467"/>
              <a:gd name="connsiteX5" fmla="*/ 326453 w 1891264"/>
              <a:gd name="connsiteY5" fmla="*/ 245878 h 637467"/>
              <a:gd name="connsiteX6" fmla="*/ 240119 w 1891264"/>
              <a:gd name="connsiteY6" fmla="*/ 233588 h 637467"/>
              <a:gd name="connsiteX7" fmla="*/ 0 w 1891264"/>
              <a:gd name="connsiteY7" fmla="*/ 417299 h 637467"/>
              <a:gd name="connsiteX8" fmla="*/ 240119 w 1891264"/>
              <a:gd name="connsiteY8" fmla="*/ 601010 h 637467"/>
              <a:gd name="connsiteX9" fmla="*/ 464919 w 1891264"/>
              <a:gd name="connsiteY9" fmla="*/ 481901 h 637467"/>
              <a:gd name="connsiteX10" fmla="*/ 499714 w 1891264"/>
              <a:gd name="connsiteY10" fmla="*/ 499477 h 637467"/>
              <a:gd name="connsiteX11" fmla="*/ 695003 w 1891264"/>
              <a:gd name="connsiteY11" fmla="*/ 601485 h 637467"/>
              <a:gd name="connsiteX12" fmla="*/ 853777 w 1891264"/>
              <a:gd name="connsiteY12" fmla="*/ 542821 h 637467"/>
              <a:gd name="connsiteX13" fmla="*/ 1058210 w 1891264"/>
              <a:gd name="connsiteY13" fmla="*/ 637468 h 637467"/>
              <a:gd name="connsiteX14" fmla="*/ 1264841 w 1891264"/>
              <a:gd name="connsiteY14" fmla="*/ 538961 h 637467"/>
              <a:gd name="connsiteX15" fmla="*/ 1426345 w 1891264"/>
              <a:gd name="connsiteY15" fmla="*/ 497457 h 637467"/>
              <a:gd name="connsiteX16" fmla="*/ 1651145 w 1891264"/>
              <a:gd name="connsiteY16" fmla="*/ 594182 h 637467"/>
              <a:gd name="connsiteX17" fmla="*/ 1891264 w 1891264"/>
              <a:gd name="connsiteY17" fmla="*/ 444968 h 637467"/>
              <a:gd name="connsiteX18" fmla="*/ 1651145 w 1891264"/>
              <a:gd name="connsiteY18" fmla="*/ 295755 h 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891264" h="637467">
                <a:moveTo>
                  <a:pt x="1651205" y="295874"/>
                </a:moveTo>
                <a:cubicBezTo>
                  <a:pt x="1620744" y="295874"/>
                  <a:pt x="1591650" y="299436"/>
                  <a:pt x="1564871" y="305849"/>
                </a:cubicBezTo>
                <a:cubicBezTo>
                  <a:pt x="1550264" y="194043"/>
                  <a:pt x="1399745" y="106165"/>
                  <a:pt x="1216093" y="106165"/>
                </a:cubicBezTo>
                <a:cubicBezTo>
                  <a:pt x="1131422" y="106165"/>
                  <a:pt x="1053757" y="124869"/>
                  <a:pt x="993252" y="155923"/>
                </a:cubicBezTo>
                <a:cubicBezTo>
                  <a:pt x="937854" y="63949"/>
                  <a:pt x="816310" y="0"/>
                  <a:pt x="675231" y="0"/>
                </a:cubicBezTo>
                <a:cubicBezTo>
                  <a:pt x="491579" y="0"/>
                  <a:pt x="341059" y="108243"/>
                  <a:pt x="326453" y="245878"/>
                </a:cubicBezTo>
                <a:cubicBezTo>
                  <a:pt x="299674" y="237982"/>
                  <a:pt x="270579" y="233588"/>
                  <a:pt x="240119" y="233588"/>
                </a:cubicBezTo>
                <a:cubicBezTo>
                  <a:pt x="107472" y="233588"/>
                  <a:pt x="0" y="315824"/>
                  <a:pt x="0" y="417299"/>
                </a:cubicBezTo>
                <a:cubicBezTo>
                  <a:pt x="0" y="518774"/>
                  <a:pt x="107531" y="601010"/>
                  <a:pt x="240119" y="601010"/>
                </a:cubicBezTo>
                <a:cubicBezTo>
                  <a:pt x="343019" y="601010"/>
                  <a:pt x="430777" y="551491"/>
                  <a:pt x="464919" y="481901"/>
                </a:cubicBezTo>
                <a:cubicBezTo>
                  <a:pt x="476022" y="488314"/>
                  <a:pt x="487660" y="494132"/>
                  <a:pt x="499714" y="499477"/>
                </a:cubicBezTo>
                <a:cubicBezTo>
                  <a:pt x="537299" y="560219"/>
                  <a:pt x="610629" y="601485"/>
                  <a:pt x="695003" y="601485"/>
                </a:cubicBezTo>
                <a:cubicBezTo>
                  <a:pt x="757230" y="601485"/>
                  <a:pt x="813460" y="578981"/>
                  <a:pt x="853777" y="542821"/>
                </a:cubicBezTo>
                <a:cubicBezTo>
                  <a:pt x="887562" y="598457"/>
                  <a:pt x="966355" y="637468"/>
                  <a:pt x="1058210" y="637468"/>
                </a:cubicBezTo>
                <a:cubicBezTo>
                  <a:pt x="1150066" y="637468"/>
                  <a:pt x="1232362" y="596617"/>
                  <a:pt x="1264841" y="538961"/>
                </a:cubicBezTo>
                <a:cubicBezTo>
                  <a:pt x="1324871" y="533736"/>
                  <a:pt x="1380091" y="519130"/>
                  <a:pt x="1426345" y="497457"/>
                </a:cubicBezTo>
                <a:cubicBezTo>
                  <a:pt x="1460546" y="553984"/>
                  <a:pt x="1548246" y="594182"/>
                  <a:pt x="1651145" y="594182"/>
                </a:cubicBezTo>
                <a:cubicBezTo>
                  <a:pt x="1783793" y="594182"/>
                  <a:pt x="1891264" y="527383"/>
                  <a:pt x="1891264" y="444968"/>
                </a:cubicBezTo>
                <a:cubicBezTo>
                  <a:pt x="1891264" y="362554"/>
                  <a:pt x="1783733" y="295755"/>
                  <a:pt x="1651145" y="295755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165" name="Freeform: Shape 9164">
            <a:extLst>
              <a:ext uri="{FF2B5EF4-FFF2-40B4-BE49-F238E27FC236}">
                <a16:creationId xmlns:a16="http://schemas.microsoft.com/office/drawing/2014/main" id="{A57EBF0B-4320-58A1-E784-9F8FBFB1EE82}"/>
              </a:ext>
            </a:extLst>
          </p:cNvPr>
          <p:cNvSpPr/>
          <p:nvPr/>
        </p:nvSpPr>
        <p:spPr>
          <a:xfrm>
            <a:off x="15600662" y="6291422"/>
            <a:ext cx="8905661" cy="3001730"/>
          </a:xfrm>
          <a:custGeom>
            <a:avLst/>
            <a:gdLst>
              <a:gd name="connsiteX0" fmla="*/ 1651205 w 1891264"/>
              <a:gd name="connsiteY0" fmla="*/ 295874 h 637467"/>
              <a:gd name="connsiteX1" fmla="*/ 1564871 w 1891264"/>
              <a:gd name="connsiteY1" fmla="*/ 305849 h 637467"/>
              <a:gd name="connsiteX2" fmla="*/ 1216093 w 1891264"/>
              <a:gd name="connsiteY2" fmla="*/ 106165 h 637467"/>
              <a:gd name="connsiteX3" fmla="*/ 993252 w 1891264"/>
              <a:gd name="connsiteY3" fmla="*/ 155923 h 637467"/>
              <a:gd name="connsiteX4" fmla="*/ 675231 w 1891264"/>
              <a:gd name="connsiteY4" fmla="*/ 0 h 637467"/>
              <a:gd name="connsiteX5" fmla="*/ 326453 w 1891264"/>
              <a:gd name="connsiteY5" fmla="*/ 245878 h 637467"/>
              <a:gd name="connsiteX6" fmla="*/ 240119 w 1891264"/>
              <a:gd name="connsiteY6" fmla="*/ 233588 h 637467"/>
              <a:gd name="connsiteX7" fmla="*/ 0 w 1891264"/>
              <a:gd name="connsiteY7" fmla="*/ 417299 h 637467"/>
              <a:gd name="connsiteX8" fmla="*/ 240119 w 1891264"/>
              <a:gd name="connsiteY8" fmla="*/ 601010 h 637467"/>
              <a:gd name="connsiteX9" fmla="*/ 464919 w 1891264"/>
              <a:gd name="connsiteY9" fmla="*/ 481901 h 637467"/>
              <a:gd name="connsiteX10" fmla="*/ 499714 w 1891264"/>
              <a:gd name="connsiteY10" fmla="*/ 499477 h 637467"/>
              <a:gd name="connsiteX11" fmla="*/ 695003 w 1891264"/>
              <a:gd name="connsiteY11" fmla="*/ 601485 h 637467"/>
              <a:gd name="connsiteX12" fmla="*/ 853777 w 1891264"/>
              <a:gd name="connsiteY12" fmla="*/ 542821 h 637467"/>
              <a:gd name="connsiteX13" fmla="*/ 1058210 w 1891264"/>
              <a:gd name="connsiteY13" fmla="*/ 637468 h 637467"/>
              <a:gd name="connsiteX14" fmla="*/ 1264841 w 1891264"/>
              <a:gd name="connsiteY14" fmla="*/ 538961 h 637467"/>
              <a:gd name="connsiteX15" fmla="*/ 1426345 w 1891264"/>
              <a:gd name="connsiteY15" fmla="*/ 497457 h 637467"/>
              <a:gd name="connsiteX16" fmla="*/ 1651145 w 1891264"/>
              <a:gd name="connsiteY16" fmla="*/ 594182 h 637467"/>
              <a:gd name="connsiteX17" fmla="*/ 1891264 w 1891264"/>
              <a:gd name="connsiteY17" fmla="*/ 444968 h 637467"/>
              <a:gd name="connsiteX18" fmla="*/ 1651145 w 1891264"/>
              <a:gd name="connsiteY18" fmla="*/ 295755 h 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891264" h="637467">
                <a:moveTo>
                  <a:pt x="1651205" y="295874"/>
                </a:moveTo>
                <a:cubicBezTo>
                  <a:pt x="1620744" y="295874"/>
                  <a:pt x="1591650" y="299436"/>
                  <a:pt x="1564871" y="305849"/>
                </a:cubicBezTo>
                <a:cubicBezTo>
                  <a:pt x="1550264" y="194043"/>
                  <a:pt x="1399745" y="106165"/>
                  <a:pt x="1216093" y="106165"/>
                </a:cubicBezTo>
                <a:cubicBezTo>
                  <a:pt x="1131422" y="106165"/>
                  <a:pt x="1053757" y="124869"/>
                  <a:pt x="993252" y="155923"/>
                </a:cubicBezTo>
                <a:cubicBezTo>
                  <a:pt x="937854" y="63949"/>
                  <a:pt x="816310" y="0"/>
                  <a:pt x="675231" y="0"/>
                </a:cubicBezTo>
                <a:cubicBezTo>
                  <a:pt x="491579" y="0"/>
                  <a:pt x="341059" y="108243"/>
                  <a:pt x="326453" y="245878"/>
                </a:cubicBezTo>
                <a:cubicBezTo>
                  <a:pt x="299674" y="237982"/>
                  <a:pt x="270579" y="233588"/>
                  <a:pt x="240119" y="233588"/>
                </a:cubicBezTo>
                <a:cubicBezTo>
                  <a:pt x="107472" y="233588"/>
                  <a:pt x="0" y="315824"/>
                  <a:pt x="0" y="417299"/>
                </a:cubicBezTo>
                <a:cubicBezTo>
                  <a:pt x="0" y="518774"/>
                  <a:pt x="107531" y="601010"/>
                  <a:pt x="240119" y="601010"/>
                </a:cubicBezTo>
                <a:cubicBezTo>
                  <a:pt x="343019" y="601010"/>
                  <a:pt x="430777" y="551491"/>
                  <a:pt x="464919" y="481901"/>
                </a:cubicBezTo>
                <a:cubicBezTo>
                  <a:pt x="476022" y="488314"/>
                  <a:pt x="487660" y="494132"/>
                  <a:pt x="499714" y="499477"/>
                </a:cubicBezTo>
                <a:cubicBezTo>
                  <a:pt x="537299" y="560219"/>
                  <a:pt x="610629" y="601485"/>
                  <a:pt x="695003" y="601485"/>
                </a:cubicBezTo>
                <a:cubicBezTo>
                  <a:pt x="757230" y="601485"/>
                  <a:pt x="813460" y="578981"/>
                  <a:pt x="853777" y="542821"/>
                </a:cubicBezTo>
                <a:cubicBezTo>
                  <a:pt x="887562" y="598457"/>
                  <a:pt x="966355" y="637468"/>
                  <a:pt x="1058210" y="637468"/>
                </a:cubicBezTo>
                <a:cubicBezTo>
                  <a:pt x="1150066" y="637468"/>
                  <a:pt x="1232362" y="596617"/>
                  <a:pt x="1264841" y="538961"/>
                </a:cubicBezTo>
                <a:cubicBezTo>
                  <a:pt x="1324871" y="533736"/>
                  <a:pt x="1380091" y="519130"/>
                  <a:pt x="1426345" y="497457"/>
                </a:cubicBezTo>
                <a:cubicBezTo>
                  <a:pt x="1460546" y="553984"/>
                  <a:pt x="1548246" y="594182"/>
                  <a:pt x="1651145" y="594182"/>
                </a:cubicBezTo>
                <a:cubicBezTo>
                  <a:pt x="1783793" y="594182"/>
                  <a:pt x="1891264" y="527383"/>
                  <a:pt x="1891264" y="444968"/>
                </a:cubicBezTo>
                <a:cubicBezTo>
                  <a:pt x="1891264" y="362554"/>
                  <a:pt x="1783733" y="295755"/>
                  <a:pt x="1651145" y="295755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6CC2194-174F-4A9B-F9CD-CAC48272B273}"/>
              </a:ext>
            </a:extLst>
          </p:cNvPr>
          <p:cNvGrpSpPr>
            <a:grpSpLocks/>
          </p:cNvGrpSpPr>
          <p:nvPr/>
        </p:nvGrpSpPr>
        <p:grpSpPr>
          <a:xfrm>
            <a:off x="3007939" y="3429000"/>
            <a:ext cx="1588760" cy="2937061"/>
            <a:chOff x="4861208" y="2491451"/>
            <a:chExt cx="1314127" cy="2424484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29C3BA6-DD8F-E096-DD05-E94D40447DF5}"/>
                </a:ext>
              </a:extLst>
            </p:cNvPr>
            <p:cNvSpPr/>
            <p:nvPr/>
          </p:nvSpPr>
          <p:spPr>
            <a:xfrm flipH="1">
              <a:off x="5545111" y="2750957"/>
              <a:ext cx="159713" cy="185409"/>
            </a:xfrm>
            <a:custGeom>
              <a:avLst/>
              <a:gdLst>
                <a:gd name="connsiteX0" fmla="*/ 29651 w 159713"/>
                <a:gd name="connsiteY0" fmla="*/ 33406 h 185409"/>
                <a:gd name="connsiteX1" fmla="*/ 54409 w 159713"/>
                <a:gd name="connsiteY1" fmla="*/ 16735 h 185409"/>
                <a:gd name="connsiteX2" fmla="*/ 70513 w 159713"/>
                <a:gd name="connsiteY2" fmla="*/ 10421 h 185409"/>
                <a:gd name="connsiteX3" fmla="*/ 110452 w 159713"/>
                <a:gd name="connsiteY3" fmla="*/ 12266 h 185409"/>
                <a:gd name="connsiteX4" fmla="*/ 139042 w 159713"/>
                <a:gd name="connsiteY4" fmla="*/ 72210 h 185409"/>
                <a:gd name="connsiteX5" fmla="*/ 159614 w 159713"/>
                <a:gd name="connsiteY5" fmla="*/ 128821 h 185409"/>
                <a:gd name="connsiteX6" fmla="*/ 78600 w 159713"/>
                <a:gd name="connsiteY6" fmla="*/ 183304 h 185409"/>
                <a:gd name="connsiteX7" fmla="*/ 46748 w 159713"/>
                <a:gd name="connsiteY7" fmla="*/ 173159 h 185409"/>
                <a:gd name="connsiteX8" fmla="*/ 2268 w 159713"/>
                <a:gd name="connsiteY8" fmla="*/ 66251 h 185409"/>
                <a:gd name="connsiteX9" fmla="*/ 29580 w 159713"/>
                <a:gd name="connsiteY9" fmla="*/ 33406 h 1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713" h="185409">
                  <a:moveTo>
                    <a:pt x="29651" y="33406"/>
                  </a:moveTo>
                  <a:cubicBezTo>
                    <a:pt x="33340" y="23190"/>
                    <a:pt x="43981" y="16096"/>
                    <a:pt x="54409" y="16735"/>
                  </a:cubicBezTo>
                  <a:cubicBezTo>
                    <a:pt x="58950" y="12904"/>
                    <a:pt x="64696" y="10634"/>
                    <a:pt x="70513" y="10421"/>
                  </a:cubicBezTo>
                  <a:cubicBezTo>
                    <a:pt x="79735" y="-1923"/>
                    <a:pt x="101159" y="-5612"/>
                    <a:pt x="110452" y="12266"/>
                  </a:cubicBezTo>
                  <a:cubicBezTo>
                    <a:pt x="120668" y="31916"/>
                    <a:pt x="130245" y="51921"/>
                    <a:pt x="139042" y="72210"/>
                  </a:cubicBezTo>
                  <a:cubicBezTo>
                    <a:pt x="146419" y="89236"/>
                    <a:pt x="158125" y="110093"/>
                    <a:pt x="159614" y="128821"/>
                  </a:cubicBezTo>
                  <a:cubicBezTo>
                    <a:pt x="162452" y="164930"/>
                    <a:pt x="103358" y="173727"/>
                    <a:pt x="78600" y="183304"/>
                  </a:cubicBezTo>
                  <a:cubicBezTo>
                    <a:pt x="67462" y="187560"/>
                    <a:pt x="52068" y="185928"/>
                    <a:pt x="46748" y="173159"/>
                  </a:cubicBezTo>
                  <a:cubicBezTo>
                    <a:pt x="31921" y="137547"/>
                    <a:pt x="17095" y="101864"/>
                    <a:pt x="2268" y="66251"/>
                  </a:cubicBezTo>
                  <a:cubicBezTo>
                    <a:pt x="-6671" y="44756"/>
                    <a:pt x="12554" y="28795"/>
                    <a:pt x="29580" y="3340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2B24E509-A3D3-FBA7-09DD-9AAF5CD1A34B}"/>
                </a:ext>
              </a:extLst>
            </p:cNvPr>
            <p:cNvSpPr/>
            <p:nvPr/>
          </p:nvSpPr>
          <p:spPr>
            <a:xfrm flipH="1">
              <a:off x="5758727" y="4750435"/>
              <a:ext cx="186902" cy="155036"/>
            </a:xfrm>
            <a:custGeom>
              <a:avLst/>
              <a:gdLst>
                <a:gd name="connsiteX0" fmla="*/ 95587 w 186902"/>
                <a:gd name="connsiteY0" fmla="*/ 25021 h 155036"/>
                <a:gd name="connsiteX1" fmla="*/ 114529 w 186902"/>
                <a:gd name="connsiteY1" fmla="*/ 15727 h 155036"/>
                <a:gd name="connsiteX2" fmla="*/ 134321 w 186902"/>
                <a:gd name="connsiteY2" fmla="*/ 16224 h 155036"/>
                <a:gd name="connsiteX3" fmla="*/ 136875 w 186902"/>
                <a:gd name="connsiteY3" fmla="*/ 22041 h 155036"/>
                <a:gd name="connsiteX4" fmla="*/ 146097 w 186902"/>
                <a:gd name="connsiteY4" fmla="*/ 20197 h 155036"/>
                <a:gd name="connsiteX5" fmla="*/ 144607 w 186902"/>
                <a:gd name="connsiteY5" fmla="*/ 14521 h 155036"/>
                <a:gd name="connsiteX6" fmla="*/ 167096 w 186902"/>
                <a:gd name="connsiteY6" fmla="*/ 8349 h 155036"/>
                <a:gd name="connsiteX7" fmla="*/ 183838 w 186902"/>
                <a:gd name="connsiteY7" fmla="*/ 90073 h 155036"/>
                <a:gd name="connsiteX8" fmla="*/ 183838 w 186902"/>
                <a:gd name="connsiteY8" fmla="*/ 133702 h 155036"/>
                <a:gd name="connsiteX9" fmla="*/ 84592 w 186902"/>
                <a:gd name="connsiteY9" fmla="*/ 143279 h 155036"/>
                <a:gd name="connsiteX10" fmla="*/ 30 w 186902"/>
                <a:gd name="connsiteY10" fmla="*/ 83405 h 155036"/>
                <a:gd name="connsiteX11" fmla="*/ 95587 w 186902"/>
                <a:gd name="connsiteY11" fmla="*/ 25021 h 155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902" h="155036">
                  <a:moveTo>
                    <a:pt x="95587" y="25021"/>
                  </a:moveTo>
                  <a:cubicBezTo>
                    <a:pt x="94665" y="14734"/>
                    <a:pt x="107505" y="10832"/>
                    <a:pt x="114529" y="15727"/>
                  </a:cubicBezTo>
                  <a:cubicBezTo>
                    <a:pt x="119140" y="9414"/>
                    <a:pt x="130206" y="7924"/>
                    <a:pt x="134321" y="16224"/>
                  </a:cubicBezTo>
                  <a:cubicBezTo>
                    <a:pt x="135243" y="18139"/>
                    <a:pt x="135953" y="20126"/>
                    <a:pt x="136875" y="22041"/>
                  </a:cubicBezTo>
                  <a:cubicBezTo>
                    <a:pt x="139500" y="20338"/>
                    <a:pt x="142834" y="19629"/>
                    <a:pt x="146097" y="20197"/>
                  </a:cubicBezTo>
                  <a:cubicBezTo>
                    <a:pt x="145530" y="18068"/>
                    <a:pt x="144962" y="16153"/>
                    <a:pt x="144607" y="14521"/>
                  </a:cubicBezTo>
                  <a:cubicBezTo>
                    <a:pt x="141060" y="-92"/>
                    <a:pt x="163478" y="-6264"/>
                    <a:pt x="167096" y="8349"/>
                  </a:cubicBezTo>
                  <a:cubicBezTo>
                    <a:pt x="173906" y="35378"/>
                    <a:pt x="179652" y="62548"/>
                    <a:pt x="183838" y="90073"/>
                  </a:cubicBezTo>
                  <a:cubicBezTo>
                    <a:pt x="185966" y="104119"/>
                    <a:pt x="189513" y="120081"/>
                    <a:pt x="183838" y="133702"/>
                  </a:cubicBezTo>
                  <a:cubicBezTo>
                    <a:pt x="168798" y="169527"/>
                    <a:pt x="111478" y="151153"/>
                    <a:pt x="84592" y="143279"/>
                  </a:cubicBezTo>
                  <a:cubicBezTo>
                    <a:pt x="56003" y="134979"/>
                    <a:pt x="1520" y="121855"/>
                    <a:pt x="30" y="83405"/>
                  </a:cubicBezTo>
                  <a:cubicBezTo>
                    <a:pt x="-2027" y="29206"/>
                    <a:pt x="101192" y="88087"/>
                    <a:pt x="95587" y="25021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ED964C9E-7472-37BA-2690-141468354EF6}"/>
                </a:ext>
              </a:extLst>
            </p:cNvPr>
            <p:cNvSpPr/>
            <p:nvPr/>
          </p:nvSpPr>
          <p:spPr>
            <a:xfrm flipH="1">
              <a:off x="4943585" y="4732829"/>
              <a:ext cx="177194" cy="183106"/>
            </a:xfrm>
            <a:custGeom>
              <a:avLst/>
              <a:gdLst>
                <a:gd name="connsiteX0" fmla="*/ 35832 w 177194"/>
                <a:gd name="connsiteY0" fmla="*/ 63695 h 183106"/>
                <a:gd name="connsiteX1" fmla="*/ 42855 w 177194"/>
                <a:gd name="connsiteY1" fmla="*/ 43761 h 183106"/>
                <a:gd name="connsiteX2" fmla="*/ 57327 w 177194"/>
                <a:gd name="connsiteY2" fmla="*/ 30282 h 183106"/>
                <a:gd name="connsiteX3" fmla="*/ 63215 w 177194"/>
                <a:gd name="connsiteY3" fmla="*/ 32694 h 183106"/>
                <a:gd name="connsiteX4" fmla="*/ 68465 w 177194"/>
                <a:gd name="connsiteY4" fmla="*/ 24962 h 183106"/>
                <a:gd name="connsiteX5" fmla="*/ 63428 w 177194"/>
                <a:gd name="connsiteY5" fmla="*/ 21982 h 183106"/>
                <a:gd name="connsiteX6" fmla="*/ 75133 w 177194"/>
                <a:gd name="connsiteY6" fmla="*/ 1764 h 183106"/>
                <a:gd name="connsiteX7" fmla="*/ 144300 w 177194"/>
                <a:gd name="connsiteY7" fmla="*/ 48372 h 183106"/>
                <a:gd name="connsiteX8" fmla="*/ 174805 w 177194"/>
                <a:gd name="connsiteY8" fmla="*/ 79586 h 183106"/>
                <a:gd name="connsiteX9" fmla="*/ 110675 w 177194"/>
                <a:gd name="connsiteY9" fmla="*/ 155918 h 183106"/>
                <a:gd name="connsiteX10" fmla="*/ 8378 w 177194"/>
                <a:gd name="connsiteY10" fmla="*/ 172306 h 183106"/>
                <a:gd name="connsiteX11" fmla="*/ 35761 w 177194"/>
                <a:gd name="connsiteY11" fmla="*/ 63695 h 18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94" h="183106">
                  <a:moveTo>
                    <a:pt x="35832" y="63695"/>
                  </a:moveTo>
                  <a:cubicBezTo>
                    <a:pt x="27958" y="57027"/>
                    <a:pt x="34413" y="45251"/>
                    <a:pt x="42855" y="43761"/>
                  </a:cubicBezTo>
                  <a:cubicBezTo>
                    <a:pt x="41720" y="35958"/>
                    <a:pt x="48601" y="27232"/>
                    <a:pt x="57327" y="30282"/>
                  </a:cubicBezTo>
                  <a:cubicBezTo>
                    <a:pt x="59384" y="30992"/>
                    <a:pt x="61229" y="31914"/>
                    <a:pt x="63215" y="32694"/>
                  </a:cubicBezTo>
                  <a:cubicBezTo>
                    <a:pt x="63925" y="29644"/>
                    <a:pt x="65769" y="26806"/>
                    <a:pt x="68465" y="24962"/>
                  </a:cubicBezTo>
                  <a:cubicBezTo>
                    <a:pt x="66549" y="23827"/>
                    <a:pt x="64847" y="22834"/>
                    <a:pt x="63428" y="21982"/>
                  </a:cubicBezTo>
                  <a:cubicBezTo>
                    <a:pt x="50659" y="14108"/>
                    <a:pt x="62293" y="-6039"/>
                    <a:pt x="75133" y="1764"/>
                  </a:cubicBezTo>
                  <a:cubicBezTo>
                    <a:pt x="98898" y="16307"/>
                    <a:pt x="122025" y="31701"/>
                    <a:pt x="144300" y="48372"/>
                  </a:cubicBezTo>
                  <a:cubicBezTo>
                    <a:pt x="155651" y="56885"/>
                    <a:pt x="169342" y="65824"/>
                    <a:pt x="174805" y="79586"/>
                  </a:cubicBezTo>
                  <a:cubicBezTo>
                    <a:pt x="189135" y="115624"/>
                    <a:pt x="135362" y="142652"/>
                    <a:pt x="110675" y="155918"/>
                  </a:cubicBezTo>
                  <a:cubicBezTo>
                    <a:pt x="84427" y="170036"/>
                    <a:pt x="36329" y="198767"/>
                    <a:pt x="8378" y="172306"/>
                  </a:cubicBezTo>
                  <a:cubicBezTo>
                    <a:pt x="-30994" y="135062"/>
                    <a:pt x="83859" y="104841"/>
                    <a:pt x="35761" y="63695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BE0D1EA-B7F3-E8AF-DADF-34D067921C7F}"/>
                </a:ext>
              </a:extLst>
            </p:cNvPr>
            <p:cNvSpPr/>
            <p:nvPr/>
          </p:nvSpPr>
          <p:spPr>
            <a:xfrm flipH="1">
              <a:off x="5458161" y="3755832"/>
              <a:ext cx="416498" cy="1036178"/>
            </a:xfrm>
            <a:custGeom>
              <a:avLst/>
              <a:gdLst>
                <a:gd name="connsiteX0" fmla="*/ 71 w 416498"/>
                <a:gd name="connsiteY0" fmla="*/ 1005293 h 1036178"/>
                <a:gd name="connsiteX1" fmla="*/ 57108 w 416498"/>
                <a:gd name="connsiteY1" fmla="*/ 521832 h 1036178"/>
                <a:gd name="connsiteX2" fmla="*/ 208069 w 416498"/>
                <a:gd name="connsiteY2" fmla="*/ 15032 h 1036178"/>
                <a:gd name="connsiteX3" fmla="*/ 251840 w 416498"/>
                <a:gd name="connsiteY3" fmla="*/ 31490 h 1036178"/>
                <a:gd name="connsiteX4" fmla="*/ 191895 w 416498"/>
                <a:gd name="connsiteY4" fmla="*/ 232891 h 1036178"/>
                <a:gd name="connsiteX5" fmla="*/ 228075 w 416498"/>
                <a:gd name="connsiteY5" fmla="*/ 161737 h 1036178"/>
                <a:gd name="connsiteX6" fmla="*/ 264538 w 416498"/>
                <a:gd name="connsiteY6" fmla="*/ 160602 h 1036178"/>
                <a:gd name="connsiteX7" fmla="*/ 265815 w 416498"/>
                <a:gd name="connsiteY7" fmla="*/ 158048 h 1036178"/>
                <a:gd name="connsiteX8" fmla="*/ 310011 w 416498"/>
                <a:gd name="connsiteY8" fmla="*/ 174648 h 1036178"/>
                <a:gd name="connsiteX9" fmla="*/ 292489 w 416498"/>
                <a:gd name="connsiteY9" fmla="*/ 222037 h 1036178"/>
                <a:gd name="connsiteX10" fmla="*/ 313842 w 416498"/>
                <a:gd name="connsiteY10" fmla="*/ 185644 h 1036178"/>
                <a:gd name="connsiteX11" fmla="*/ 355129 w 416498"/>
                <a:gd name="connsiteY11" fmla="*/ 207565 h 1036178"/>
                <a:gd name="connsiteX12" fmla="*/ 342076 w 416498"/>
                <a:gd name="connsiteY12" fmla="*/ 245660 h 1036178"/>
                <a:gd name="connsiteX13" fmla="*/ 374071 w 416498"/>
                <a:gd name="connsiteY13" fmla="*/ 197917 h 1036178"/>
                <a:gd name="connsiteX14" fmla="*/ 415287 w 416498"/>
                <a:gd name="connsiteY14" fmla="*/ 219838 h 1036178"/>
                <a:gd name="connsiteX15" fmla="*/ 240773 w 416498"/>
                <a:gd name="connsiteY15" fmla="*/ 599867 h 1036178"/>
                <a:gd name="connsiteX16" fmla="*/ 149614 w 416498"/>
                <a:gd name="connsiteY16" fmla="*/ 1015012 h 1036178"/>
                <a:gd name="connsiteX17" fmla="*/ 123792 w 416498"/>
                <a:gd name="connsiteY17" fmla="*/ 1036152 h 1036178"/>
                <a:gd name="connsiteX18" fmla="*/ 21141 w 416498"/>
                <a:gd name="connsiteY18" fmla="*/ 1031115 h 1036178"/>
                <a:gd name="connsiteX19" fmla="*/ 0 w 416498"/>
                <a:gd name="connsiteY19" fmla="*/ 1005293 h 103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16498" h="1036178">
                  <a:moveTo>
                    <a:pt x="71" y="1005293"/>
                  </a:moveTo>
                  <a:cubicBezTo>
                    <a:pt x="1490" y="840569"/>
                    <a:pt x="10713" y="680739"/>
                    <a:pt x="57108" y="521832"/>
                  </a:cubicBezTo>
                  <a:cubicBezTo>
                    <a:pt x="106482" y="352639"/>
                    <a:pt x="157631" y="183942"/>
                    <a:pt x="208069" y="15032"/>
                  </a:cubicBezTo>
                  <a:cubicBezTo>
                    <a:pt x="216724" y="-13770"/>
                    <a:pt x="260353" y="2759"/>
                    <a:pt x="251840" y="31490"/>
                  </a:cubicBezTo>
                  <a:cubicBezTo>
                    <a:pt x="231905" y="98671"/>
                    <a:pt x="211900" y="165781"/>
                    <a:pt x="191895" y="232891"/>
                  </a:cubicBezTo>
                  <a:cubicBezTo>
                    <a:pt x="203033" y="208629"/>
                    <a:pt x="214951" y="184864"/>
                    <a:pt x="228075" y="161737"/>
                  </a:cubicBezTo>
                  <a:cubicBezTo>
                    <a:pt x="236729" y="146414"/>
                    <a:pt x="254961" y="149748"/>
                    <a:pt x="264538" y="160602"/>
                  </a:cubicBezTo>
                  <a:cubicBezTo>
                    <a:pt x="264964" y="159751"/>
                    <a:pt x="265389" y="158900"/>
                    <a:pt x="265815" y="158048"/>
                  </a:cubicBezTo>
                  <a:cubicBezTo>
                    <a:pt x="279578" y="132084"/>
                    <a:pt x="321078" y="145350"/>
                    <a:pt x="310011" y="174648"/>
                  </a:cubicBezTo>
                  <a:cubicBezTo>
                    <a:pt x="304052" y="190397"/>
                    <a:pt x="298235" y="206217"/>
                    <a:pt x="292489" y="222037"/>
                  </a:cubicBezTo>
                  <a:cubicBezTo>
                    <a:pt x="299441" y="209835"/>
                    <a:pt x="306535" y="197704"/>
                    <a:pt x="313842" y="185644"/>
                  </a:cubicBezTo>
                  <a:cubicBezTo>
                    <a:pt x="328101" y="162163"/>
                    <a:pt x="363642" y="183019"/>
                    <a:pt x="355129" y="207565"/>
                  </a:cubicBezTo>
                  <a:cubicBezTo>
                    <a:pt x="350731" y="220263"/>
                    <a:pt x="346475" y="232962"/>
                    <a:pt x="342076" y="245660"/>
                  </a:cubicBezTo>
                  <a:cubicBezTo>
                    <a:pt x="352292" y="229415"/>
                    <a:pt x="362862" y="213453"/>
                    <a:pt x="374071" y="197917"/>
                  </a:cubicBezTo>
                  <a:cubicBezTo>
                    <a:pt x="390103" y="175712"/>
                    <a:pt x="423232" y="194583"/>
                    <a:pt x="415287" y="219838"/>
                  </a:cubicBezTo>
                  <a:cubicBezTo>
                    <a:pt x="373290" y="353703"/>
                    <a:pt x="293198" y="470400"/>
                    <a:pt x="240773" y="599867"/>
                  </a:cubicBezTo>
                  <a:cubicBezTo>
                    <a:pt x="187142" y="732455"/>
                    <a:pt x="157560" y="872350"/>
                    <a:pt x="149614" y="1015012"/>
                  </a:cubicBezTo>
                  <a:cubicBezTo>
                    <a:pt x="148905" y="1028207"/>
                    <a:pt x="136065" y="1036720"/>
                    <a:pt x="123792" y="1036152"/>
                  </a:cubicBezTo>
                  <a:cubicBezTo>
                    <a:pt x="89599" y="1034450"/>
                    <a:pt x="55334" y="1032747"/>
                    <a:pt x="21141" y="1031115"/>
                  </a:cubicBezTo>
                  <a:cubicBezTo>
                    <a:pt x="7591" y="1030477"/>
                    <a:pt x="-70" y="1017495"/>
                    <a:pt x="0" y="1005293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B715DC7-2A9E-B91B-2753-AEE2574D5805}"/>
                </a:ext>
              </a:extLst>
            </p:cNvPr>
            <p:cNvSpPr/>
            <p:nvPr/>
          </p:nvSpPr>
          <p:spPr>
            <a:xfrm flipH="1">
              <a:off x="5549955" y="2526690"/>
              <a:ext cx="226463" cy="317054"/>
            </a:xfrm>
            <a:custGeom>
              <a:avLst/>
              <a:gdLst>
                <a:gd name="connsiteX0" fmla="*/ 154734 w 226463"/>
                <a:gd name="connsiteY0" fmla="*/ 11580 h 317054"/>
                <a:gd name="connsiteX1" fmla="*/ 46337 w 226463"/>
                <a:gd name="connsiteY1" fmla="*/ 30379 h 317054"/>
                <a:gd name="connsiteX2" fmla="*/ 18599 w 226463"/>
                <a:gd name="connsiteY2" fmla="*/ 33075 h 317054"/>
                <a:gd name="connsiteX3" fmla="*/ 45344 w 226463"/>
                <a:gd name="connsiteY3" fmla="*/ 300308 h 317054"/>
                <a:gd name="connsiteX4" fmla="*/ 209146 w 226463"/>
                <a:gd name="connsiteY4" fmla="*/ 217591 h 317054"/>
                <a:gd name="connsiteX5" fmla="*/ 154734 w 226463"/>
                <a:gd name="connsiteY5" fmla="*/ 11580 h 31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63" h="317054">
                  <a:moveTo>
                    <a:pt x="154734" y="11580"/>
                  </a:moveTo>
                  <a:cubicBezTo>
                    <a:pt x="106282" y="-10554"/>
                    <a:pt x="69606" y="868"/>
                    <a:pt x="46337" y="30379"/>
                  </a:cubicBezTo>
                  <a:cubicBezTo>
                    <a:pt x="38817" y="21369"/>
                    <a:pt x="23636" y="19241"/>
                    <a:pt x="18599" y="33075"/>
                  </a:cubicBezTo>
                  <a:cubicBezTo>
                    <a:pt x="-7081" y="104441"/>
                    <a:pt x="-12898" y="238448"/>
                    <a:pt x="45344" y="300308"/>
                  </a:cubicBezTo>
                  <a:cubicBezTo>
                    <a:pt x="91455" y="349328"/>
                    <a:pt x="181834" y="281296"/>
                    <a:pt x="209146" y="217591"/>
                  </a:cubicBezTo>
                  <a:cubicBezTo>
                    <a:pt x="239863" y="146083"/>
                    <a:pt x="234330" y="47972"/>
                    <a:pt x="154734" y="11580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663CC4F-28B0-F826-7ABC-96D429184BE3}"/>
                </a:ext>
              </a:extLst>
            </p:cNvPr>
            <p:cNvSpPr/>
            <p:nvPr/>
          </p:nvSpPr>
          <p:spPr>
            <a:xfrm flipH="1">
              <a:off x="5023540" y="3838049"/>
              <a:ext cx="467260" cy="949040"/>
            </a:xfrm>
            <a:custGeom>
              <a:avLst/>
              <a:gdLst>
                <a:gd name="connsiteX0" fmla="*/ 113933 w 467260"/>
                <a:gd name="connsiteY0" fmla="*/ 81648 h 949040"/>
                <a:gd name="connsiteX1" fmla="*/ 153872 w 467260"/>
                <a:gd name="connsiteY1" fmla="*/ 70510 h 949040"/>
                <a:gd name="connsiteX2" fmla="*/ 169905 w 467260"/>
                <a:gd name="connsiteY2" fmla="*/ 82216 h 949040"/>
                <a:gd name="connsiteX3" fmla="*/ 172672 w 467260"/>
                <a:gd name="connsiteY3" fmla="*/ 81932 h 949040"/>
                <a:gd name="connsiteX4" fmla="*/ 209348 w 467260"/>
                <a:gd name="connsiteY4" fmla="*/ 95056 h 949040"/>
                <a:gd name="connsiteX5" fmla="*/ 213746 w 467260"/>
                <a:gd name="connsiteY5" fmla="*/ 118963 h 949040"/>
                <a:gd name="connsiteX6" fmla="*/ 256807 w 467260"/>
                <a:gd name="connsiteY6" fmla="*/ 92360 h 949040"/>
                <a:gd name="connsiteX7" fmla="*/ 307956 w 467260"/>
                <a:gd name="connsiteY7" fmla="*/ 548722 h 949040"/>
                <a:gd name="connsiteX8" fmla="*/ 463103 w 467260"/>
                <a:gd name="connsiteY8" fmla="*/ 881008 h 949040"/>
                <a:gd name="connsiteX9" fmla="*/ 406350 w 467260"/>
                <a:gd name="connsiteY9" fmla="*/ 946983 h 949040"/>
                <a:gd name="connsiteX10" fmla="*/ 374782 w 467260"/>
                <a:gd name="connsiteY10" fmla="*/ 936200 h 949040"/>
                <a:gd name="connsiteX11" fmla="*/ 152666 w 467260"/>
                <a:gd name="connsiteY11" fmla="*/ 593202 h 949040"/>
                <a:gd name="connsiteX12" fmla="*/ 2 w 467260"/>
                <a:gd name="connsiteY12" fmla="*/ 6309 h 949040"/>
                <a:gd name="connsiteX13" fmla="*/ 114004 w 467260"/>
                <a:gd name="connsiteY13" fmla="*/ 81719 h 94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7260" h="949040">
                  <a:moveTo>
                    <a:pt x="113933" y="81648"/>
                  </a:moveTo>
                  <a:cubicBezTo>
                    <a:pt x="117693" y="65119"/>
                    <a:pt x="142522" y="58663"/>
                    <a:pt x="153872" y="70510"/>
                  </a:cubicBezTo>
                  <a:cubicBezTo>
                    <a:pt x="160541" y="71929"/>
                    <a:pt x="166571" y="75831"/>
                    <a:pt x="169905" y="82216"/>
                  </a:cubicBezTo>
                  <a:cubicBezTo>
                    <a:pt x="170827" y="82074"/>
                    <a:pt x="171750" y="82003"/>
                    <a:pt x="172672" y="81932"/>
                  </a:cubicBezTo>
                  <a:cubicBezTo>
                    <a:pt x="185157" y="72639"/>
                    <a:pt x="205659" y="74980"/>
                    <a:pt x="209348" y="95056"/>
                  </a:cubicBezTo>
                  <a:cubicBezTo>
                    <a:pt x="210767" y="103001"/>
                    <a:pt x="212257" y="110947"/>
                    <a:pt x="213746" y="118963"/>
                  </a:cubicBezTo>
                  <a:cubicBezTo>
                    <a:pt x="225948" y="106407"/>
                    <a:pt x="256382" y="68808"/>
                    <a:pt x="256807" y="92360"/>
                  </a:cubicBezTo>
                  <a:cubicBezTo>
                    <a:pt x="259503" y="263611"/>
                    <a:pt x="245812" y="388892"/>
                    <a:pt x="307956" y="548722"/>
                  </a:cubicBezTo>
                  <a:cubicBezTo>
                    <a:pt x="335339" y="619095"/>
                    <a:pt x="430470" y="800419"/>
                    <a:pt x="463103" y="881008"/>
                  </a:cubicBezTo>
                  <a:cubicBezTo>
                    <a:pt x="478781" y="919813"/>
                    <a:pt x="447992" y="931163"/>
                    <a:pt x="406350" y="946983"/>
                  </a:cubicBezTo>
                  <a:cubicBezTo>
                    <a:pt x="393226" y="951949"/>
                    <a:pt x="382372" y="947763"/>
                    <a:pt x="374782" y="936200"/>
                  </a:cubicBezTo>
                  <a:cubicBezTo>
                    <a:pt x="329025" y="866749"/>
                    <a:pt x="194238" y="659247"/>
                    <a:pt x="152666" y="593202"/>
                  </a:cubicBezTo>
                  <a:cubicBezTo>
                    <a:pt x="68744" y="459833"/>
                    <a:pt x="3053" y="158264"/>
                    <a:pt x="2" y="6309"/>
                  </a:cubicBezTo>
                  <a:cubicBezTo>
                    <a:pt x="-565" y="-22564"/>
                    <a:pt x="109322" y="55542"/>
                    <a:pt x="114004" y="8171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D6ECBCE-34AE-15AC-A1F9-5E76EBFA5E98}"/>
                </a:ext>
              </a:extLst>
            </p:cNvPr>
            <p:cNvSpPr/>
            <p:nvPr/>
          </p:nvSpPr>
          <p:spPr>
            <a:xfrm flipH="1">
              <a:off x="4861208" y="2849623"/>
              <a:ext cx="970019" cy="1339292"/>
            </a:xfrm>
            <a:custGeom>
              <a:avLst/>
              <a:gdLst>
                <a:gd name="connsiteX0" fmla="*/ 49218 w 970019"/>
                <a:gd name="connsiteY0" fmla="*/ 561288 h 1339292"/>
                <a:gd name="connsiteX1" fmla="*/ 19210 w 970019"/>
                <a:gd name="connsiteY1" fmla="*/ 201690 h 1339292"/>
                <a:gd name="connsiteX2" fmla="*/ 94974 w 970019"/>
                <a:gd name="connsiteY2" fmla="*/ 100599 h 1339292"/>
                <a:gd name="connsiteX3" fmla="*/ 187126 w 970019"/>
                <a:gd name="connsiteY3" fmla="*/ 13697 h 1339292"/>
                <a:gd name="connsiteX4" fmla="*/ 349013 w 970019"/>
                <a:gd name="connsiteY4" fmla="*/ 33135 h 1339292"/>
                <a:gd name="connsiteX5" fmla="*/ 427828 w 970019"/>
                <a:gd name="connsiteY5" fmla="*/ 53495 h 1339292"/>
                <a:gd name="connsiteX6" fmla="*/ 517213 w 970019"/>
                <a:gd name="connsiteY6" fmla="*/ 119470 h 1339292"/>
                <a:gd name="connsiteX7" fmla="*/ 554883 w 970019"/>
                <a:gd name="connsiteY7" fmla="*/ 238224 h 1339292"/>
                <a:gd name="connsiteX8" fmla="*/ 583543 w 970019"/>
                <a:gd name="connsiteY8" fmla="*/ 369606 h 1339292"/>
                <a:gd name="connsiteX9" fmla="*/ 583614 w 970019"/>
                <a:gd name="connsiteY9" fmla="*/ 369819 h 1339292"/>
                <a:gd name="connsiteX10" fmla="*/ 643204 w 970019"/>
                <a:gd name="connsiteY10" fmla="*/ 642586 h 1339292"/>
                <a:gd name="connsiteX11" fmla="*/ 779197 w 970019"/>
                <a:gd name="connsiteY11" fmla="*/ 882366 h 1339292"/>
                <a:gd name="connsiteX12" fmla="*/ 928030 w 970019"/>
                <a:gd name="connsiteY12" fmla="*/ 1100792 h 1339292"/>
                <a:gd name="connsiteX13" fmla="*/ 955130 w 970019"/>
                <a:gd name="connsiteY13" fmla="*/ 1269489 h 1339292"/>
                <a:gd name="connsiteX14" fmla="*/ 866170 w 970019"/>
                <a:gd name="connsiteY14" fmla="*/ 1281336 h 1339292"/>
                <a:gd name="connsiteX15" fmla="*/ 713364 w 970019"/>
                <a:gd name="connsiteY15" fmla="*/ 1272894 h 1339292"/>
                <a:gd name="connsiteX16" fmla="*/ 443009 w 970019"/>
                <a:gd name="connsiteY16" fmla="*/ 1339011 h 1339292"/>
                <a:gd name="connsiteX17" fmla="*/ 213303 w 970019"/>
                <a:gd name="connsiteY17" fmla="*/ 1276016 h 1339292"/>
                <a:gd name="connsiteX18" fmla="*/ 62129 w 970019"/>
                <a:gd name="connsiteY18" fmla="*/ 1175138 h 1339292"/>
                <a:gd name="connsiteX19" fmla="*/ 58582 w 970019"/>
                <a:gd name="connsiteY19" fmla="*/ 1005306 h 1339292"/>
                <a:gd name="connsiteX20" fmla="*/ 57376 w 970019"/>
                <a:gd name="connsiteY20" fmla="*/ 831572 h 1339292"/>
                <a:gd name="connsiteX21" fmla="*/ 49147 w 970019"/>
                <a:gd name="connsiteY21" fmla="*/ 561288 h 13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019" h="1339292">
                  <a:moveTo>
                    <a:pt x="49218" y="561288"/>
                  </a:moveTo>
                  <a:cubicBezTo>
                    <a:pt x="17152" y="452040"/>
                    <a:pt x="-25270" y="313634"/>
                    <a:pt x="19210" y="201690"/>
                  </a:cubicBezTo>
                  <a:cubicBezTo>
                    <a:pt x="33682" y="165155"/>
                    <a:pt x="64470" y="129472"/>
                    <a:pt x="94974" y="100599"/>
                  </a:cubicBezTo>
                  <a:cubicBezTo>
                    <a:pt x="104906" y="58602"/>
                    <a:pt x="139383" y="27601"/>
                    <a:pt x="187126" y="13697"/>
                  </a:cubicBezTo>
                  <a:cubicBezTo>
                    <a:pt x="240119" y="-1697"/>
                    <a:pt x="313826" y="-13686"/>
                    <a:pt x="349013" y="33135"/>
                  </a:cubicBezTo>
                  <a:cubicBezTo>
                    <a:pt x="374906" y="38384"/>
                    <a:pt x="400800" y="43989"/>
                    <a:pt x="427828" y="53495"/>
                  </a:cubicBezTo>
                  <a:cubicBezTo>
                    <a:pt x="459467" y="64632"/>
                    <a:pt x="497421" y="91022"/>
                    <a:pt x="517213" y="119470"/>
                  </a:cubicBezTo>
                  <a:cubicBezTo>
                    <a:pt x="540553" y="152954"/>
                    <a:pt x="545731" y="199420"/>
                    <a:pt x="554883" y="238224"/>
                  </a:cubicBezTo>
                  <a:cubicBezTo>
                    <a:pt x="565169" y="281853"/>
                    <a:pt x="574604" y="325694"/>
                    <a:pt x="583543" y="369606"/>
                  </a:cubicBezTo>
                  <a:cubicBezTo>
                    <a:pt x="583543" y="369677"/>
                    <a:pt x="583543" y="369748"/>
                    <a:pt x="583614" y="369819"/>
                  </a:cubicBezTo>
                  <a:cubicBezTo>
                    <a:pt x="609649" y="458708"/>
                    <a:pt x="616104" y="554478"/>
                    <a:pt x="643204" y="642586"/>
                  </a:cubicBezTo>
                  <a:cubicBezTo>
                    <a:pt x="672502" y="737647"/>
                    <a:pt x="714641" y="809723"/>
                    <a:pt x="779197" y="882366"/>
                  </a:cubicBezTo>
                  <a:cubicBezTo>
                    <a:pt x="838645" y="949121"/>
                    <a:pt x="892063" y="1018217"/>
                    <a:pt x="928030" y="1100792"/>
                  </a:cubicBezTo>
                  <a:cubicBezTo>
                    <a:pt x="944134" y="1137752"/>
                    <a:pt x="994927" y="1232458"/>
                    <a:pt x="955130" y="1269489"/>
                  </a:cubicBezTo>
                  <a:cubicBezTo>
                    <a:pt x="934486" y="1288714"/>
                    <a:pt x="890999" y="1282542"/>
                    <a:pt x="866170" y="1281336"/>
                  </a:cubicBezTo>
                  <a:cubicBezTo>
                    <a:pt x="815306" y="1278924"/>
                    <a:pt x="764370" y="1270128"/>
                    <a:pt x="713364" y="1272894"/>
                  </a:cubicBezTo>
                  <a:cubicBezTo>
                    <a:pt x="619084" y="1277931"/>
                    <a:pt x="538637" y="1335251"/>
                    <a:pt x="443009" y="1339011"/>
                  </a:cubicBezTo>
                  <a:cubicBezTo>
                    <a:pt x="359654" y="1342345"/>
                    <a:pt x="285166" y="1315743"/>
                    <a:pt x="213303" y="1276016"/>
                  </a:cubicBezTo>
                  <a:cubicBezTo>
                    <a:pt x="161233" y="1247214"/>
                    <a:pt x="75820" y="1243738"/>
                    <a:pt x="62129" y="1175138"/>
                  </a:cubicBezTo>
                  <a:cubicBezTo>
                    <a:pt x="51417" y="1121507"/>
                    <a:pt x="59007" y="1059789"/>
                    <a:pt x="58582" y="1005306"/>
                  </a:cubicBezTo>
                  <a:cubicBezTo>
                    <a:pt x="58156" y="947418"/>
                    <a:pt x="57731" y="889460"/>
                    <a:pt x="57376" y="831572"/>
                  </a:cubicBezTo>
                  <a:cubicBezTo>
                    <a:pt x="56737" y="745025"/>
                    <a:pt x="50495" y="565828"/>
                    <a:pt x="49147" y="561288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BE5856E-B46A-9034-9A63-97DE913E0268}"/>
                </a:ext>
              </a:extLst>
            </p:cNvPr>
            <p:cNvSpPr/>
            <p:nvPr/>
          </p:nvSpPr>
          <p:spPr>
            <a:xfrm flipH="1">
              <a:off x="5996752" y="3653542"/>
              <a:ext cx="178583" cy="170261"/>
            </a:xfrm>
            <a:custGeom>
              <a:avLst/>
              <a:gdLst>
                <a:gd name="connsiteX0" fmla="*/ 17198 w 178583"/>
                <a:gd name="connsiteY0" fmla="*/ 166839 h 170261"/>
                <a:gd name="connsiteX1" fmla="*/ 34224 w 178583"/>
                <a:gd name="connsiteY1" fmla="*/ 80291 h 170261"/>
                <a:gd name="connsiteX2" fmla="*/ 16701 w 178583"/>
                <a:gd name="connsiteY2" fmla="*/ 70076 h 170261"/>
                <a:gd name="connsiteX3" fmla="*/ 112897 w 178583"/>
                <a:gd name="connsiteY3" fmla="*/ 483 h 170261"/>
                <a:gd name="connsiteX4" fmla="*/ 123680 w 178583"/>
                <a:gd name="connsiteY4" fmla="*/ 13465 h 170261"/>
                <a:gd name="connsiteX5" fmla="*/ 127936 w 178583"/>
                <a:gd name="connsiteY5" fmla="*/ 14246 h 170261"/>
                <a:gd name="connsiteX6" fmla="*/ 140564 w 178583"/>
                <a:gd name="connsiteY6" fmla="*/ 17083 h 170261"/>
                <a:gd name="connsiteX7" fmla="*/ 143614 w 178583"/>
                <a:gd name="connsiteY7" fmla="*/ 14175 h 170261"/>
                <a:gd name="connsiteX8" fmla="*/ 157022 w 178583"/>
                <a:gd name="connsiteY8" fmla="*/ 19779 h 170261"/>
                <a:gd name="connsiteX9" fmla="*/ 162272 w 178583"/>
                <a:gd name="connsiteY9" fmla="*/ 22829 h 170261"/>
                <a:gd name="connsiteX10" fmla="*/ 177666 w 178583"/>
                <a:gd name="connsiteY10" fmla="*/ 29853 h 170261"/>
                <a:gd name="connsiteX11" fmla="*/ 103320 w 178583"/>
                <a:gd name="connsiteY11" fmla="*/ 128744 h 170261"/>
                <a:gd name="connsiteX12" fmla="*/ 17127 w 178583"/>
                <a:gd name="connsiteY12" fmla="*/ 166839 h 17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583" h="170261">
                  <a:moveTo>
                    <a:pt x="17198" y="166839"/>
                  </a:moveTo>
                  <a:cubicBezTo>
                    <a:pt x="-16002" y="149033"/>
                    <a:pt x="3932" y="112640"/>
                    <a:pt x="34224" y="80291"/>
                  </a:cubicBezTo>
                  <a:cubicBezTo>
                    <a:pt x="27343" y="79227"/>
                    <a:pt x="21313" y="76177"/>
                    <a:pt x="16701" y="70076"/>
                  </a:cubicBezTo>
                  <a:cubicBezTo>
                    <a:pt x="-7489" y="38011"/>
                    <a:pt x="97077" y="5662"/>
                    <a:pt x="112897" y="483"/>
                  </a:cubicBezTo>
                  <a:cubicBezTo>
                    <a:pt x="121552" y="-2355"/>
                    <a:pt x="128007" y="8003"/>
                    <a:pt x="123680" y="13465"/>
                  </a:cubicBezTo>
                  <a:cubicBezTo>
                    <a:pt x="125099" y="13394"/>
                    <a:pt x="126589" y="13678"/>
                    <a:pt x="127936" y="14246"/>
                  </a:cubicBezTo>
                  <a:cubicBezTo>
                    <a:pt x="132831" y="9989"/>
                    <a:pt x="138294" y="12614"/>
                    <a:pt x="140564" y="17083"/>
                  </a:cubicBezTo>
                  <a:cubicBezTo>
                    <a:pt x="141557" y="16090"/>
                    <a:pt x="142621" y="15168"/>
                    <a:pt x="143614" y="14175"/>
                  </a:cubicBezTo>
                  <a:cubicBezTo>
                    <a:pt x="149361" y="8712"/>
                    <a:pt x="156100" y="13678"/>
                    <a:pt x="157022" y="19779"/>
                  </a:cubicBezTo>
                  <a:cubicBezTo>
                    <a:pt x="159079" y="20134"/>
                    <a:pt x="160924" y="21198"/>
                    <a:pt x="162272" y="22829"/>
                  </a:cubicBezTo>
                  <a:cubicBezTo>
                    <a:pt x="167876" y="14813"/>
                    <a:pt x="182348" y="20346"/>
                    <a:pt x="177666" y="29853"/>
                  </a:cubicBezTo>
                  <a:cubicBezTo>
                    <a:pt x="159576" y="66316"/>
                    <a:pt x="132902" y="100793"/>
                    <a:pt x="103320" y="128744"/>
                  </a:cubicBezTo>
                  <a:cubicBezTo>
                    <a:pt x="85940" y="145202"/>
                    <a:pt x="44581" y="181524"/>
                    <a:pt x="17127" y="166839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5C3D968-7673-B8D1-F5C3-912F5C01CD4C}"/>
                </a:ext>
              </a:extLst>
            </p:cNvPr>
            <p:cNvSpPr/>
            <p:nvPr/>
          </p:nvSpPr>
          <p:spPr>
            <a:xfrm flipH="1">
              <a:off x="4886031" y="3452255"/>
              <a:ext cx="147380" cy="201292"/>
            </a:xfrm>
            <a:custGeom>
              <a:avLst/>
              <a:gdLst>
                <a:gd name="connsiteX0" fmla="*/ 139649 w 147380"/>
                <a:gd name="connsiteY0" fmla="*/ 189781 h 201292"/>
                <a:gd name="connsiteX1" fmla="*/ 59415 w 147380"/>
                <a:gd name="connsiteY1" fmla="*/ 153175 h 201292"/>
                <a:gd name="connsiteX2" fmla="*/ 45440 w 147380"/>
                <a:gd name="connsiteY2" fmla="*/ 167860 h 201292"/>
                <a:gd name="connsiteX3" fmla="*/ 38 w 147380"/>
                <a:gd name="connsiteY3" fmla="*/ 58186 h 201292"/>
                <a:gd name="connsiteX4" fmla="*/ 15148 w 147380"/>
                <a:gd name="connsiteY4" fmla="*/ 50666 h 201292"/>
                <a:gd name="connsiteX5" fmla="*/ 16851 w 147380"/>
                <a:gd name="connsiteY5" fmla="*/ 46693 h 201292"/>
                <a:gd name="connsiteX6" fmla="*/ 22526 w 147380"/>
                <a:gd name="connsiteY6" fmla="*/ 35059 h 201292"/>
                <a:gd name="connsiteX7" fmla="*/ 20398 w 147380"/>
                <a:gd name="connsiteY7" fmla="*/ 31370 h 201292"/>
                <a:gd name="connsiteX8" fmla="*/ 28981 w 147380"/>
                <a:gd name="connsiteY8" fmla="*/ 19665 h 201292"/>
                <a:gd name="connsiteX9" fmla="*/ 33167 w 147380"/>
                <a:gd name="connsiteY9" fmla="*/ 15266 h 201292"/>
                <a:gd name="connsiteX10" fmla="*/ 43595 w 147380"/>
                <a:gd name="connsiteY10" fmla="*/ 1930 h 201292"/>
                <a:gd name="connsiteX11" fmla="*/ 122552 w 147380"/>
                <a:gd name="connsiteY11" fmla="*/ 97203 h 201292"/>
                <a:gd name="connsiteX12" fmla="*/ 139578 w 147380"/>
                <a:gd name="connsiteY12" fmla="*/ 189923 h 20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380" h="201292">
                  <a:moveTo>
                    <a:pt x="139649" y="189781"/>
                  </a:moveTo>
                  <a:cubicBezTo>
                    <a:pt x="114607" y="217944"/>
                    <a:pt x="83890" y="190064"/>
                    <a:pt x="59415" y="153175"/>
                  </a:cubicBezTo>
                  <a:cubicBezTo>
                    <a:pt x="56790" y="159631"/>
                    <a:pt x="52392" y="164810"/>
                    <a:pt x="45440" y="167860"/>
                  </a:cubicBezTo>
                  <a:cubicBezTo>
                    <a:pt x="8622" y="183893"/>
                    <a:pt x="1456" y="74715"/>
                    <a:pt x="38" y="58186"/>
                  </a:cubicBezTo>
                  <a:cubicBezTo>
                    <a:pt x="-743" y="49105"/>
                    <a:pt x="10821" y="45203"/>
                    <a:pt x="15148" y="50666"/>
                  </a:cubicBezTo>
                  <a:cubicBezTo>
                    <a:pt x="15432" y="49247"/>
                    <a:pt x="16070" y="47899"/>
                    <a:pt x="16851" y="46693"/>
                  </a:cubicBezTo>
                  <a:cubicBezTo>
                    <a:pt x="13871" y="40947"/>
                    <a:pt x="17702" y="36265"/>
                    <a:pt x="22526" y="35059"/>
                  </a:cubicBezTo>
                  <a:cubicBezTo>
                    <a:pt x="21816" y="33853"/>
                    <a:pt x="21107" y="32576"/>
                    <a:pt x="20398" y="31370"/>
                  </a:cubicBezTo>
                  <a:cubicBezTo>
                    <a:pt x="16425" y="24489"/>
                    <a:pt x="22810" y="19097"/>
                    <a:pt x="28981" y="19665"/>
                  </a:cubicBezTo>
                  <a:cubicBezTo>
                    <a:pt x="29762" y="17749"/>
                    <a:pt x="31252" y="16189"/>
                    <a:pt x="33167" y="15266"/>
                  </a:cubicBezTo>
                  <a:cubicBezTo>
                    <a:pt x="26640" y="7960"/>
                    <a:pt x="35437" y="-4881"/>
                    <a:pt x="43595" y="1930"/>
                  </a:cubicBezTo>
                  <a:cubicBezTo>
                    <a:pt x="74880" y="27965"/>
                    <a:pt x="102192" y="61945"/>
                    <a:pt x="122552" y="97203"/>
                  </a:cubicBezTo>
                  <a:cubicBezTo>
                    <a:pt x="134541" y="117989"/>
                    <a:pt x="160293" y="166583"/>
                    <a:pt x="139578" y="189923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17E17F7-7424-2223-C9CA-164E2B547237}"/>
                </a:ext>
              </a:extLst>
            </p:cNvPr>
            <p:cNvSpPr/>
            <p:nvPr/>
          </p:nvSpPr>
          <p:spPr>
            <a:xfrm flipH="1">
              <a:off x="5664430" y="3016199"/>
              <a:ext cx="421635" cy="735837"/>
            </a:xfrm>
            <a:custGeom>
              <a:avLst/>
              <a:gdLst>
                <a:gd name="connsiteX0" fmla="*/ 2771 w 421635"/>
                <a:gd name="connsiteY0" fmla="*/ 638252 h 735837"/>
                <a:gd name="connsiteX1" fmla="*/ 204881 w 421635"/>
                <a:gd name="connsiteY1" fmla="*/ 312066 h 735837"/>
                <a:gd name="connsiteX2" fmla="*/ 278375 w 421635"/>
                <a:gd name="connsiteY2" fmla="*/ 25395 h 735837"/>
                <a:gd name="connsiteX3" fmla="*/ 344705 w 421635"/>
                <a:gd name="connsiteY3" fmla="*/ 12697 h 735837"/>
                <a:gd name="connsiteX4" fmla="*/ 298310 w 421635"/>
                <a:gd name="connsiteY4" fmla="*/ 157061 h 735837"/>
                <a:gd name="connsiteX5" fmla="*/ 310582 w 421635"/>
                <a:gd name="connsiteY5" fmla="*/ 127479 h 735837"/>
                <a:gd name="connsiteX6" fmla="*/ 310724 w 421635"/>
                <a:gd name="connsiteY6" fmla="*/ 127053 h 735837"/>
                <a:gd name="connsiteX7" fmla="*/ 310724 w 421635"/>
                <a:gd name="connsiteY7" fmla="*/ 127053 h 735837"/>
                <a:gd name="connsiteX8" fmla="*/ 313065 w 421635"/>
                <a:gd name="connsiteY8" fmla="*/ 121449 h 735837"/>
                <a:gd name="connsiteX9" fmla="*/ 356197 w 421635"/>
                <a:gd name="connsiteY9" fmla="*/ 139610 h 735837"/>
                <a:gd name="connsiteX10" fmla="*/ 350664 w 421635"/>
                <a:gd name="connsiteY10" fmla="*/ 154862 h 735837"/>
                <a:gd name="connsiteX11" fmla="*/ 361872 w 421635"/>
                <a:gd name="connsiteY11" fmla="*/ 180826 h 735837"/>
                <a:gd name="connsiteX12" fmla="*/ 351444 w 421635"/>
                <a:gd name="connsiteY12" fmla="*/ 228853 h 735837"/>
                <a:gd name="connsiteX13" fmla="*/ 354849 w 421635"/>
                <a:gd name="connsiteY13" fmla="*/ 225519 h 735837"/>
                <a:gd name="connsiteX14" fmla="*/ 394292 w 421635"/>
                <a:gd name="connsiteY14" fmla="*/ 248433 h 735837"/>
                <a:gd name="connsiteX15" fmla="*/ 393583 w 421635"/>
                <a:gd name="connsiteY15" fmla="*/ 250561 h 735837"/>
                <a:gd name="connsiteX16" fmla="*/ 420399 w 421635"/>
                <a:gd name="connsiteY16" fmla="*/ 278582 h 735837"/>
                <a:gd name="connsiteX17" fmla="*/ 282986 w 421635"/>
                <a:gd name="connsiteY17" fmla="*/ 533614 h 735837"/>
                <a:gd name="connsiteX18" fmla="*/ 192111 w 421635"/>
                <a:gd name="connsiteY18" fmla="*/ 641018 h 735837"/>
                <a:gd name="connsiteX19" fmla="*/ 97690 w 421635"/>
                <a:gd name="connsiteY19" fmla="*/ 732603 h 735837"/>
                <a:gd name="connsiteX20" fmla="*/ 73853 w 421635"/>
                <a:gd name="connsiteY20" fmla="*/ 732603 h 735837"/>
                <a:gd name="connsiteX21" fmla="*/ 17810 w 421635"/>
                <a:gd name="connsiteY21" fmla="*/ 674928 h 735837"/>
                <a:gd name="connsiteX22" fmla="*/ 15327 w 421635"/>
                <a:gd name="connsiteY22" fmla="*/ 671523 h 735837"/>
                <a:gd name="connsiteX23" fmla="*/ 2771 w 421635"/>
                <a:gd name="connsiteY23" fmla="*/ 638181 h 73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1635" h="735837">
                  <a:moveTo>
                    <a:pt x="2771" y="638252"/>
                  </a:moveTo>
                  <a:cubicBezTo>
                    <a:pt x="61297" y="522618"/>
                    <a:pt x="161394" y="435219"/>
                    <a:pt x="204881" y="312066"/>
                  </a:cubicBezTo>
                  <a:cubicBezTo>
                    <a:pt x="241841" y="207429"/>
                    <a:pt x="219566" y="130174"/>
                    <a:pt x="278375" y="25395"/>
                  </a:cubicBezTo>
                  <a:cubicBezTo>
                    <a:pt x="291145" y="2694"/>
                    <a:pt x="354849" y="-11707"/>
                    <a:pt x="344705" y="12697"/>
                  </a:cubicBezTo>
                  <a:cubicBezTo>
                    <a:pt x="325196" y="59588"/>
                    <a:pt x="311221" y="108183"/>
                    <a:pt x="298310" y="157061"/>
                  </a:cubicBezTo>
                  <a:cubicBezTo>
                    <a:pt x="302282" y="147129"/>
                    <a:pt x="306397" y="137268"/>
                    <a:pt x="310582" y="127479"/>
                  </a:cubicBezTo>
                  <a:cubicBezTo>
                    <a:pt x="310582" y="127337"/>
                    <a:pt x="310653" y="127195"/>
                    <a:pt x="310724" y="127053"/>
                  </a:cubicBezTo>
                  <a:lnTo>
                    <a:pt x="310724" y="127053"/>
                  </a:lnTo>
                  <a:cubicBezTo>
                    <a:pt x="311505" y="125209"/>
                    <a:pt x="312285" y="123293"/>
                    <a:pt x="313065" y="121449"/>
                  </a:cubicBezTo>
                  <a:cubicBezTo>
                    <a:pt x="323565" y="97116"/>
                    <a:pt x="365561" y="114567"/>
                    <a:pt x="356197" y="139610"/>
                  </a:cubicBezTo>
                  <a:cubicBezTo>
                    <a:pt x="354282" y="144717"/>
                    <a:pt x="352508" y="149825"/>
                    <a:pt x="350664" y="154862"/>
                  </a:cubicBezTo>
                  <a:cubicBezTo>
                    <a:pt x="358751" y="159260"/>
                    <a:pt x="364355" y="168340"/>
                    <a:pt x="361872" y="180826"/>
                  </a:cubicBezTo>
                  <a:cubicBezTo>
                    <a:pt x="358680" y="196930"/>
                    <a:pt x="355133" y="212891"/>
                    <a:pt x="351444" y="228853"/>
                  </a:cubicBezTo>
                  <a:cubicBezTo>
                    <a:pt x="352579" y="227789"/>
                    <a:pt x="353643" y="226583"/>
                    <a:pt x="354849" y="225519"/>
                  </a:cubicBezTo>
                  <a:cubicBezTo>
                    <a:pt x="371166" y="210479"/>
                    <a:pt x="402096" y="224951"/>
                    <a:pt x="394292" y="248433"/>
                  </a:cubicBezTo>
                  <a:cubicBezTo>
                    <a:pt x="394080" y="249142"/>
                    <a:pt x="393796" y="249851"/>
                    <a:pt x="393583" y="250561"/>
                  </a:cubicBezTo>
                  <a:cubicBezTo>
                    <a:pt x="408835" y="248007"/>
                    <a:pt x="426499" y="259570"/>
                    <a:pt x="420399" y="278582"/>
                  </a:cubicBezTo>
                  <a:cubicBezTo>
                    <a:pt x="390533" y="371869"/>
                    <a:pt x="342435" y="456076"/>
                    <a:pt x="282986" y="533614"/>
                  </a:cubicBezTo>
                  <a:cubicBezTo>
                    <a:pt x="254468" y="570858"/>
                    <a:pt x="223893" y="606470"/>
                    <a:pt x="192111" y="641018"/>
                  </a:cubicBezTo>
                  <a:cubicBezTo>
                    <a:pt x="164587" y="670955"/>
                    <a:pt x="134295" y="714016"/>
                    <a:pt x="97690" y="732603"/>
                  </a:cubicBezTo>
                  <a:cubicBezTo>
                    <a:pt x="90454" y="736292"/>
                    <a:pt x="81018" y="737498"/>
                    <a:pt x="73853" y="732603"/>
                  </a:cubicBezTo>
                  <a:cubicBezTo>
                    <a:pt x="52075" y="717705"/>
                    <a:pt x="35120" y="694579"/>
                    <a:pt x="17810" y="674928"/>
                  </a:cubicBezTo>
                  <a:cubicBezTo>
                    <a:pt x="16817" y="673793"/>
                    <a:pt x="16108" y="672658"/>
                    <a:pt x="15327" y="671523"/>
                  </a:cubicBezTo>
                  <a:cubicBezTo>
                    <a:pt x="3835" y="666344"/>
                    <a:pt x="-4607" y="652724"/>
                    <a:pt x="2771" y="638181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7C00934-E3CB-0D40-EBDB-5C9D63425C77}"/>
                </a:ext>
              </a:extLst>
            </p:cNvPr>
            <p:cNvSpPr/>
            <p:nvPr/>
          </p:nvSpPr>
          <p:spPr>
            <a:xfrm flipH="1">
              <a:off x="4943934" y="2943213"/>
              <a:ext cx="443157" cy="601609"/>
            </a:xfrm>
            <a:custGeom>
              <a:avLst/>
              <a:gdLst>
                <a:gd name="connsiteX0" fmla="*/ 25972 w 443157"/>
                <a:gd name="connsiteY0" fmla="*/ 171236 h 601609"/>
                <a:gd name="connsiteX1" fmla="*/ 60520 w 443157"/>
                <a:gd name="connsiteY1" fmla="*/ 155275 h 601609"/>
                <a:gd name="connsiteX2" fmla="*/ 81093 w 443157"/>
                <a:gd name="connsiteY2" fmla="*/ 167264 h 601609"/>
                <a:gd name="connsiteX3" fmla="*/ 5896 w 443157"/>
                <a:gd name="connsiteY3" fmla="*/ 83837 h 601609"/>
                <a:gd name="connsiteX4" fmla="*/ 24198 w 443157"/>
                <a:gd name="connsiteY4" fmla="*/ 42763 h 601609"/>
                <a:gd name="connsiteX5" fmla="*/ 12635 w 443157"/>
                <a:gd name="connsiteY5" fmla="*/ 31200 h 601609"/>
                <a:gd name="connsiteX6" fmla="*/ 57541 w 443157"/>
                <a:gd name="connsiteY6" fmla="*/ 8286 h 601609"/>
                <a:gd name="connsiteX7" fmla="*/ 440052 w 443157"/>
                <a:gd name="connsiteY7" fmla="*/ 501040 h 601609"/>
                <a:gd name="connsiteX8" fmla="*/ 436364 w 443157"/>
                <a:gd name="connsiteY8" fmla="*/ 529558 h 601609"/>
                <a:gd name="connsiteX9" fmla="*/ 372304 w 443157"/>
                <a:gd name="connsiteY9" fmla="*/ 594752 h 601609"/>
                <a:gd name="connsiteX10" fmla="*/ 335344 w 443157"/>
                <a:gd name="connsiteY10" fmla="*/ 589999 h 601609"/>
                <a:gd name="connsiteX11" fmla="*/ 11429 w 443157"/>
                <a:gd name="connsiteY11" fmla="*/ 210396 h 601609"/>
                <a:gd name="connsiteX12" fmla="*/ 25972 w 443157"/>
                <a:gd name="connsiteY12" fmla="*/ 171307 h 60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3157" h="601609">
                  <a:moveTo>
                    <a:pt x="25972" y="171236"/>
                  </a:moveTo>
                  <a:cubicBezTo>
                    <a:pt x="29022" y="156977"/>
                    <a:pt x="45055" y="146620"/>
                    <a:pt x="60520" y="155275"/>
                  </a:cubicBezTo>
                  <a:cubicBezTo>
                    <a:pt x="67472" y="159177"/>
                    <a:pt x="74283" y="163220"/>
                    <a:pt x="81093" y="167264"/>
                  </a:cubicBezTo>
                  <a:cubicBezTo>
                    <a:pt x="56193" y="139313"/>
                    <a:pt x="31151" y="111433"/>
                    <a:pt x="5896" y="83837"/>
                  </a:cubicBezTo>
                  <a:cubicBezTo>
                    <a:pt x="-8505" y="68089"/>
                    <a:pt x="5754" y="40706"/>
                    <a:pt x="24198" y="42763"/>
                  </a:cubicBezTo>
                  <a:cubicBezTo>
                    <a:pt x="20297" y="38932"/>
                    <a:pt x="16537" y="34959"/>
                    <a:pt x="12635" y="31200"/>
                  </a:cubicBezTo>
                  <a:cubicBezTo>
                    <a:pt x="-9002" y="10201"/>
                    <a:pt x="35904" y="-12642"/>
                    <a:pt x="57541" y="8286"/>
                  </a:cubicBezTo>
                  <a:cubicBezTo>
                    <a:pt x="211695" y="157119"/>
                    <a:pt x="332081" y="315955"/>
                    <a:pt x="440052" y="501040"/>
                  </a:cubicBezTo>
                  <a:cubicBezTo>
                    <a:pt x="445373" y="510120"/>
                    <a:pt x="443671" y="522109"/>
                    <a:pt x="436364" y="529558"/>
                  </a:cubicBezTo>
                  <a:cubicBezTo>
                    <a:pt x="415010" y="551266"/>
                    <a:pt x="393657" y="573045"/>
                    <a:pt x="372304" y="594752"/>
                  </a:cubicBezTo>
                  <a:cubicBezTo>
                    <a:pt x="360670" y="606600"/>
                    <a:pt x="344141" y="601847"/>
                    <a:pt x="335344" y="589999"/>
                  </a:cubicBezTo>
                  <a:cubicBezTo>
                    <a:pt x="235602" y="456489"/>
                    <a:pt x="127417" y="330002"/>
                    <a:pt x="11429" y="210396"/>
                  </a:cubicBezTo>
                  <a:cubicBezTo>
                    <a:pt x="-4462" y="194008"/>
                    <a:pt x="8733" y="173365"/>
                    <a:pt x="25972" y="171307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A5515E0-A234-7E18-BE05-C054CA2F2C2D}"/>
                </a:ext>
              </a:extLst>
            </p:cNvPr>
            <p:cNvSpPr/>
            <p:nvPr/>
          </p:nvSpPr>
          <p:spPr>
            <a:xfrm flipH="1">
              <a:off x="5476763" y="2491451"/>
              <a:ext cx="296312" cy="327577"/>
            </a:xfrm>
            <a:custGeom>
              <a:avLst/>
              <a:gdLst>
                <a:gd name="connsiteX0" fmla="*/ 16745 w 296312"/>
                <a:gd name="connsiteY0" fmla="*/ 47669 h 327577"/>
                <a:gd name="connsiteX1" fmla="*/ 110458 w 296312"/>
                <a:gd name="connsiteY1" fmla="*/ 4537 h 327577"/>
                <a:gd name="connsiteX2" fmla="*/ 218359 w 296312"/>
                <a:gd name="connsiteY2" fmla="*/ 35326 h 327577"/>
                <a:gd name="connsiteX3" fmla="*/ 295400 w 296312"/>
                <a:gd name="connsiteY3" fmla="*/ 142091 h 327577"/>
                <a:gd name="connsiteX4" fmla="*/ 240847 w 296312"/>
                <a:gd name="connsiteY4" fmla="*/ 264109 h 327577"/>
                <a:gd name="connsiteX5" fmla="*/ 153519 w 296312"/>
                <a:gd name="connsiteY5" fmla="*/ 327318 h 327577"/>
                <a:gd name="connsiteX6" fmla="*/ 123086 w 296312"/>
                <a:gd name="connsiteY6" fmla="*/ 310576 h 327577"/>
                <a:gd name="connsiteX7" fmla="*/ 88254 w 296312"/>
                <a:gd name="connsiteY7" fmla="*/ 244246 h 327577"/>
                <a:gd name="connsiteX8" fmla="*/ 62786 w 296312"/>
                <a:gd name="connsiteY8" fmla="*/ 155003 h 327577"/>
                <a:gd name="connsiteX9" fmla="*/ 12347 w 296312"/>
                <a:gd name="connsiteY9" fmla="*/ 120455 h 327577"/>
                <a:gd name="connsiteX10" fmla="*/ 16745 w 296312"/>
                <a:gd name="connsiteY10" fmla="*/ 47669 h 3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6312" h="327577">
                  <a:moveTo>
                    <a:pt x="16745" y="47669"/>
                  </a:moveTo>
                  <a:cubicBezTo>
                    <a:pt x="38028" y="18513"/>
                    <a:pt x="80379" y="11064"/>
                    <a:pt x="110458" y="4537"/>
                  </a:cubicBezTo>
                  <a:cubicBezTo>
                    <a:pt x="157705" y="-5749"/>
                    <a:pt x="184591" y="210"/>
                    <a:pt x="218359" y="35326"/>
                  </a:cubicBezTo>
                  <a:cubicBezTo>
                    <a:pt x="251772" y="70087"/>
                    <a:pt x="288377" y="90092"/>
                    <a:pt x="295400" y="142091"/>
                  </a:cubicBezTo>
                  <a:cubicBezTo>
                    <a:pt x="302353" y="193382"/>
                    <a:pt x="268159" y="223744"/>
                    <a:pt x="240847" y="264109"/>
                  </a:cubicBezTo>
                  <a:cubicBezTo>
                    <a:pt x="222119" y="291776"/>
                    <a:pt x="191685" y="331148"/>
                    <a:pt x="153519" y="327318"/>
                  </a:cubicBezTo>
                  <a:cubicBezTo>
                    <a:pt x="138196" y="325757"/>
                    <a:pt x="133230" y="321500"/>
                    <a:pt x="123086" y="310576"/>
                  </a:cubicBezTo>
                  <a:cubicBezTo>
                    <a:pt x="111877" y="298516"/>
                    <a:pt x="94638" y="262265"/>
                    <a:pt x="88254" y="244246"/>
                  </a:cubicBezTo>
                  <a:cubicBezTo>
                    <a:pt x="77116" y="212890"/>
                    <a:pt x="85132" y="184159"/>
                    <a:pt x="62786" y="155003"/>
                  </a:cubicBezTo>
                  <a:cubicBezTo>
                    <a:pt x="47605" y="135210"/>
                    <a:pt x="19299" y="128684"/>
                    <a:pt x="12347" y="120455"/>
                  </a:cubicBezTo>
                  <a:cubicBezTo>
                    <a:pt x="-5317" y="99527"/>
                    <a:pt x="-4182" y="76329"/>
                    <a:pt x="16745" y="4766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F3BA7F0-6144-9845-ADC0-6241C3684862}"/>
                </a:ext>
              </a:extLst>
            </p:cNvPr>
            <p:cNvSpPr/>
            <p:nvPr/>
          </p:nvSpPr>
          <p:spPr>
            <a:xfrm flipH="1">
              <a:off x="5349093" y="2910256"/>
              <a:ext cx="522185" cy="1051894"/>
            </a:xfrm>
            <a:custGeom>
              <a:avLst/>
              <a:gdLst>
                <a:gd name="connsiteX0" fmla="*/ 9815 w 522185"/>
                <a:gd name="connsiteY0" fmla="*/ 912608 h 1051894"/>
                <a:gd name="connsiteX1" fmla="*/ 78131 w 522185"/>
                <a:gd name="connsiteY1" fmla="*/ 721068 h 1051894"/>
                <a:gd name="connsiteX2" fmla="*/ 92532 w 522185"/>
                <a:gd name="connsiteY2" fmla="*/ 611181 h 1051894"/>
                <a:gd name="connsiteX3" fmla="*/ 115162 w 522185"/>
                <a:gd name="connsiteY3" fmla="*/ 617424 h 1051894"/>
                <a:gd name="connsiteX4" fmla="*/ 102818 w 522185"/>
                <a:gd name="connsiteY4" fmla="*/ 711136 h 1051894"/>
                <a:gd name="connsiteX5" fmla="*/ 236825 w 522185"/>
                <a:gd name="connsiteY5" fmla="*/ 736675 h 1051894"/>
                <a:gd name="connsiteX6" fmla="*/ 395661 w 522185"/>
                <a:gd name="connsiteY6" fmla="*/ 776260 h 1051894"/>
                <a:gd name="connsiteX7" fmla="*/ 496043 w 522185"/>
                <a:gd name="connsiteY7" fmla="*/ 11306 h 1051894"/>
                <a:gd name="connsiteX8" fmla="*/ 519453 w 522185"/>
                <a:gd name="connsiteY8" fmla="*/ 11306 h 1051894"/>
                <a:gd name="connsiteX9" fmla="*/ 416021 w 522185"/>
                <a:gd name="connsiteY9" fmla="*/ 790519 h 1051894"/>
                <a:gd name="connsiteX10" fmla="*/ 416731 w 522185"/>
                <a:gd name="connsiteY10" fmla="*/ 799032 h 1051894"/>
                <a:gd name="connsiteX11" fmla="*/ 361752 w 522185"/>
                <a:gd name="connsiteY11" fmla="*/ 965033 h 1051894"/>
                <a:gd name="connsiteX12" fmla="*/ 326565 w 522185"/>
                <a:gd name="connsiteY12" fmla="*/ 1046544 h 1051894"/>
                <a:gd name="connsiteX13" fmla="*/ 207385 w 522185"/>
                <a:gd name="connsiteY13" fmla="*/ 1026751 h 1051894"/>
                <a:gd name="connsiteX14" fmla="*/ 26132 w 522185"/>
                <a:gd name="connsiteY14" fmla="*/ 979860 h 1051894"/>
                <a:gd name="connsiteX15" fmla="*/ 9957 w 522185"/>
                <a:gd name="connsiteY15" fmla="*/ 912537 h 1051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2185" h="1051894">
                  <a:moveTo>
                    <a:pt x="9815" y="912608"/>
                  </a:moveTo>
                  <a:cubicBezTo>
                    <a:pt x="32020" y="849400"/>
                    <a:pt x="50039" y="782006"/>
                    <a:pt x="78131" y="721068"/>
                  </a:cubicBezTo>
                  <a:cubicBezTo>
                    <a:pt x="82317" y="684392"/>
                    <a:pt x="87070" y="647715"/>
                    <a:pt x="92532" y="611181"/>
                  </a:cubicBezTo>
                  <a:cubicBezTo>
                    <a:pt x="94731" y="596283"/>
                    <a:pt x="117361" y="602597"/>
                    <a:pt x="115162" y="617424"/>
                  </a:cubicBezTo>
                  <a:cubicBezTo>
                    <a:pt x="110480" y="648637"/>
                    <a:pt x="106436" y="679851"/>
                    <a:pt x="102818" y="711136"/>
                  </a:cubicBezTo>
                  <a:cubicBezTo>
                    <a:pt x="147156" y="712484"/>
                    <a:pt x="194119" y="727240"/>
                    <a:pt x="236825" y="736675"/>
                  </a:cubicBezTo>
                  <a:cubicBezTo>
                    <a:pt x="290102" y="748380"/>
                    <a:pt x="343024" y="761788"/>
                    <a:pt x="395661" y="776260"/>
                  </a:cubicBezTo>
                  <a:cubicBezTo>
                    <a:pt x="474264" y="528961"/>
                    <a:pt x="508386" y="271375"/>
                    <a:pt x="496043" y="11306"/>
                  </a:cubicBezTo>
                  <a:cubicBezTo>
                    <a:pt x="495333" y="-3804"/>
                    <a:pt x="518744" y="-3733"/>
                    <a:pt x="519453" y="11306"/>
                  </a:cubicBezTo>
                  <a:cubicBezTo>
                    <a:pt x="532719" y="275418"/>
                    <a:pt x="497603" y="539460"/>
                    <a:pt x="416021" y="790519"/>
                  </a:cubicBezTo>
                  <a:cubicBezTo>
                    <a:pt x="417298" y="792789"/>
                    <a:pt x="417795" y="795698"/>
                    <a:pt x="416731" y="799032"/>
                  </a:cubicBezTo>
                  <a:cubicBezTo>
                    <a:pt x="398570" y="854436"/>
                    <a:pt x="380125" y="909699"/>
                    <a:pt x="361752" y="965033"/>
                  </a:cubicBezTo>
                  <a:cubicBezTo>
                    <a:pt x="354090" y="988018"/>
                    <a:pt x="349479" y="1032640"/>
                    <a:pt x="326565" y="1046544"/>
                  </a:cubicBezTo>
                  <a:cubicBezTo>
                    <a:pt x="297834" y="1063995"/>
                    <a:pt x="234555" y="1033775"/>
                    <a:pt x="207385" y="1026751"/>
                  </a:cubicBezTo>
                  <a:cubicBezTo>
                    <a:pt x="146944" y="1011145"/>
                    <a:pt x="83381" y="1004689"/>
                    <a:pt x="26132" y="979860"/>
                  </a:cubicBezTo>
                  <a:cubicBezTo>
                    <a:pt x="-13099" y="962834"/>
                    <a:pt x="1090" y="937792"/>
                    <a:pt x="9957" y="9125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EF6AA86-0B02-1996-633A-D163F35522D3}"/>
                </a:ext>
              </a:extLst>
            </p:cNvPr>
            <p:cNvSpPr/>
            <p:nvPr/>
          </p:nvSpPr>
          <p:spPr>
            <a:xfrm flipH="1">
              <a:off x="5647405" y="3090959"/>
              <a:ext cx="101004" cy="363372"/>
            </a:xfrm>
            <a:custGeom>
              <a:avLst/>
              <a:gdLst>
                <a:gd name="connsiteX0" fmla="*/ 592 w 101004"/>
                <a:gd name="connsiteY0" fmla="*/ 354429 h 363372"/>
                <a:gd name="connsiteX1" fmla="*/ 89268 w 101004"/>
                <a:gd name="connsiteY1" fmla="*/ 5613 h 363372"/>
                <a:gd name="connsiteX2" fmla="*/ 100973 w 101004"/>
                <a:gd name="connsiteY2" fmla="*/ 5613 h 363372"/>
                <a:gd name="connsiteX3" fmla="*/ 10666 w 101004"/>
                <a:gd name="connsiteY3" fmla="*/ 360317 h 363372"/>
                <a:gd name="connsiteX4" fmla="*/ 521 w 101004"/>
                <a:gd name="connsiteY4" fmla="*/ 354429 h 3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04" h="363372">
                  <a:moveTo>
                    <a:pt x="592" y="354429"/>
                  </a:moveTo>
                  <a:cubicBezTo>
                    <a:pt x="48264" y="243335"/>
                    <a:pt x="78130" y="126000"/>
                    <a:pt x="89268" y="5613"/>
                  </a:cubicBezTo>
                  <a:cubicBezTo>
                    <a:pt x="89978" y="-1836"/>
                    <a:pt x="101683" y="-1907"/>
                    <a:pt x="100973" y="5613"/>
                  </a:cubicBezTo>
                  <a:cubicBezTo>
                    <a:pt x="89623" y="128199"/>
                    <a:pt x="59260" y="247237"/>
                    <a:pt x="10666" y="360317"/>
                  </a:cubicBezTo>
                  <a:cubicBezTo>
                    <a:pt x="7686" y="367198"/>
                    <a:pt x="-2387" y="361239"/>
                    <a:pt x="521" y="354429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C315265-17F9-B89D-76FE-F4F5BFFDE554}"/>
                </a:ext>
              </a:extLst>
            </p:cNvPr>
            <p:cNvSpPr/>
            <p:nvPr/>
          </p:nvSpPr>
          <p:spPr>
            <a:xfrm flipH="1">
              <a:off x="5246025" y="3125699"/>
              <a:ext cx="60924" cy="111224"/>
            </a:xfrm>
            <a:custGeom>
              <a:avLst/>
              <a:gdLst>
                <a:gd name="connsiteX0" fmla="*/ 10812 w 60924"/>
                <a:gd name="connsiteY0" fmla="*/ 3010 h 111224"/>
                <a:gd name="connsiteX1" fmla="*/ 60257 w 60924"/>
                <a:gd name="connsiteY1" fmla="*/ 102327 h 111224"/>
                <a:gd name="connsiteX2" fmla="*/ 50113 w 60924"/>
                <a:gd name="connsiteY2" fmla="*/ 108215 h 111224"/>
                <a:gd name="connsiteX3" fmla="*/ 667 w 60924"/>
                <a:gd name="connsiteY3" fmla="*/ 8898 h 111224"/>
                <a:gd name="connsiteX4" fmla="*/ 10812 w 60924"/>
                <a:gd name="connsiteY4" fmla="*/ 3010 h 1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24" h="111224">
                  <a:moveTo>
                    <a:pt x="10812" y="3010"/>
                  </a:moveTo>
                  <a:cubicBezTo>
                    <a:pt x="27270" y="36139"/>
                    <a:pt x="43799" y="69197"/>
                    <a:pt x="60257" y="102327"/>
                  </a:cubicBezTo>
                  <a:cubicBezTo>
                    <a:pt x="63592" y="109066"/>
                    <a:pt x="53518" y="115025"/>
                    <a:pt x="50113" y="108215"/>
                  </a:cubicBezTo>
                  <a:cubicBezTo>
                    <a:pt x="33655" y="75085"/>
                    <a:pt x="17125" y="41956"/>
                    <a:pt x="667" y="8898"/>
                  </a:cubicBezTo>
                  <a:cubicBezTo>
                    <a:pt x="-2667" y="2158"/>
                    <a:pt x="7406" y="-3801"/>
                    <a:pt x="10812" y="3010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50851725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 advTm="2000">
        <p159:morph option="byObject"/>
      </p:transition>
    </mc:Choice>
    <mc:Fallback>
      <p:transition spd="slow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12678373-4F6E-067C-E635-D106F9E1D6EF}"/>
              </a:ext>
            </a:extLst>
          </p:cNvPr>
          <p:cNvSpPr/>
          <p:nvPr/>
        </p:nvSpPr>
        <p:spPr>
          <a:xfrm>
            <a:off x="-2388731" y="-10405516"/>
            <a:ext cx="4338213" cy="16058239"/>
          </a:xfrm>
          <a:custGeom>
            <a:avLst/>
            <a:gdLst>
              <a:gd name="connsiteX0" fmla="*/ 1582446 w 1706959"/>
              <a:gd name="connsiteY0" fmla="*/ 2022012 h 6318444"/>
              <a:gd name="connsiteX1" fmla="*/ 1582446 w 1706959"/>
              <a:gd name="connsiteY1" fmla="*/ 1680715 h 6318444"/>
              <a:gd name="connsiteX2" fmla="*/ 1461971 w 1706959"/>
              <a:gd name="connsiteY2" fmla="*/ 1680715 h 6318444"/>
              <a:gd name="connsiteX3" fmla="*/ 1461971 w 1706959"/>
              <a:gd name="connsiteY3" fmla="*/ 1278201 h 6318444"/>
              <a:gd name="connsiteX4" fmla="*/ 1242337 w 1706959"/>
              <a:gd name="connsiteY4" fmla="*/ 1278201 h 6318444"/>
              <a:gd name="connsiteX5" fmla="*/ 1242337 w 1706959"/>
              <a:gd name="connsiteY5" fmla="*/ 935122 h 6318444"/>
              <a:gd name="connsiteX6" fmla="*/ 1066820 w 1706959"/>
              <a:gd name="connsiteY6" fmla="*/ 935122 h 6318444"/>
              <a:gd name="connsiteX7" fmla="*/ 1066820 w 1706959"/>
              <a:gd name="connsiteY7" fmla="*/ 519070 h 6318444"/>
              <a:gd name="connsiteX8" fmla="*/ 936013 w 1706959"/>
              <a:gd name="connsiteY8" fmla="*/ 519070 h 6318444"/>
              <a:gd name="connsiteX9" fmla="*/ 936013 w 1706959"/>
              <a:gd name="connsiteY9" fmla="*/ 0 h 6318444"/>
              <a:gd name="connsiteX10" fmla="*/ 772787 w 1706959"/>
              <a:gd name="connsiteY10" fmla="*/ 0 h 6318444"/>
              <a:gd name="connsiteX11" fmla="*/ 772787 w 1706959"/>
              <a:gd name="connsiteY11" fmla="*/ 519070 h 6318444"/>
              <a:gd name="connsiteX12" fmla="*/ 641980 w 1706959"/>
              <a:gd name="connsiteY12" fmla="*/ 519070 h 6318444"/>
              <a:gd name="connsiteX13" fmla="*/ 641980 w 1706959"/>
              <a:gd name="connsiteY13" fmla="*/ 935122 h 6318444"/>
              <a:gd name="connsiteX14" fmla="*/ 466463 w 1706959"/>
              <a:gd name="connsiteY14" fmla="*/ 935122 h 6318444"/>
              <a:gd name="connsiteX15" fmla="*/ 466463 w 1706959"/>
              <a:gd name="connsiteY15" fmla="*/ 1278201 h 6318444"/>
              <a:gd name="connsiteX16" fmla="*/ 246769 w 1706959"/>
              <a:gd name="connsiteY16" fmla="*/ 1278201 h 6318444"/>
              <a:gd name="connsiteX17" fmla="*/ 246769 w 1706959"/>
              <a:gd name="connsiteY17" fmla="*/ 1680715 h 6318444"/>
              <a:gd name="connsiteX18" fmla="*/ 126294 w 1706959"/>
              <a:gd name="connsiteY18" fmla="*/ 1680715 h 6318444"/>
              <a:gd name="connsiteX19" fmla="*/ 126294 w 1706959"/>
              <a:gd name="connsiteY19" fmla="*/ 2022012 h 6318444"/>
              <a:gd name="connsiteX20" fmla="*/ 0 w 1706959"/>
              <a:gd name="connsiteY20" fmla="*/ 2022012 h 6318444"/>
              <a:gd name="connsiteX21" fmla="*/ 0 w 1706959"/>
              <a:gd name="connsiteY21" fmla="*/ 6318445 h 6318444"/>
              <a:gd name="connsiteX22" fmla="*/ 1706959 w 1706959"/>
              <a:gd name="connsiteY22" fmla="*/ 6318445 h 6318444"/>
              <a:gd name="connsiteX23" fmla="*/ 1706959 w 1706959"/>
              <a:gd name="connsiteY23" fmla="*/ 2022012 h 6318444"/>
              <a:gd name="connsiteX24" fmla="*/ 1582446 w 1706959"/>
              <a:gd name="connsiteY24" fmla="*/ 2022012 h 631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6959" h="6318444">
                <a:moveTo>
                  <a:pt x="1582446" y="2022012"/>
                </a:moveTo>
                <a:lnTo>
                  <a:pt x="1582446" y="1680715"/>
                </a:lnTo>
                <a:lnTo>
                  <a:pt x="1461971" y="1680715"/>
                </a:lnTo>
                <a:lnTo>
                  <a:pt x="1461971" y="1278201"/>
                </a:lnTo>
                <a:lnTo>
                  <a:pt x="1242337" y="1278201"/>
                </a:lnTo>
                <a:lnTo>
                  <a:pt x="1242337" y="935122"/>
                </a:lnTo>
                <a:lnTo>
                  <a:pt x="1066820" y="935122"/>
                </a:lnTo>
                <a:lnTo>
                  <a:pt x="1066820" y="519070"/>
                </a:lnTo>
                <a:lnTo>
                  <a:pt x="936013" y="519070"/>
                </a:lnTo>
                <a:lnTo>
                  <a:pt x="936013" y="0"/>
                </a:lnTo>
                <a:lnTo>
                  <a:pt x="772787" y="0"/>
                </a:lnTo>
                <a:lnTo>
                  <a:pt x="772787" y="519070"/>
                </a:lnTo>
                <a:lnTo>
                  <a:pt x="641980" y="519070"/>
                </a:lnTo>
                <a:lnTo>
                  <a:pt x="641980" y="935122"/>
                </a:lnTo>
                <a:lnTo>
                  <a:pt x="466463" y="935122"/>
                </a:lnTo>
                <a:lnTo>
                  <a:pt x="466463" y="1278201"/>
                </a:lnTo>
                <a:lnTo>
                  <a:pt x="246769" y="1278201"/>
                </a:lnTo>
                <a:lnTo>
                  <a:pt x="246769" y="1680715"/>
                </a:lnTo>
                <a:lnTo>
                  <a:pt x="126294" y="1680715"/>
                </a:lnTo>
                <a:lnTo>
                  <a:pt x="126294" y="2022012"/>
                </a:lnTo>
                <a:lnTo>
                  <a:pt x="0" y="2022012"/>
                </a:lnTo>
                <a:lnTo>
                  <a:pt x="0" y="6318445"/>
                </a:lnTo>
                <a:lnTo>
                  <a:pt x="1706959" y="6318445"/>
                </a:lnTo>
                <a:lnTo>
                  <a:pt x="1706959" y="2022012"/>
                </a:lnTo>
                <a:lnTo>
                  <a:pt x="1582446" y="2022012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1" name="Freeform: Shape 7240">
            <a:extLst>
              <a:ext uri="{FF2B5EF4-FFF2-40B4-BE49-F238E27FC236}">
                <a16:creationId xmlns:a16="http://schemas.microsoft.com/office/drawing/2014/main" id="{3E4889BF-7973-8426-CCA7-F5C36741A748}"/>
              </a:ext>
            </a:extLst>
          </p:cNvPr>
          <p:cNvSpPr/>
          <p:nvPr/>
        </p:nvSpPr>
        <p:spPr>
          <a:xfrm>
            <a:off x="-122290" y="1560485"/>
            <a:ext cx="1788975" cy="300752"/>
          </a:xfrm>
          <a:custGeom>
            <a:avLst/>
            <a:gdLst>
              <a:gd name="connsiteX0" fmla="*/ 0 w 703909"/>
              <a:gd name="connsiteY0" fmla="*/ 0 h 118337"/>
              <a:gd name="connsiteX1" fmla="*/ 703910 w 703909"/>
              <a:gd name="connsiteY1" fmla="*/ 0 h 118337"/>
              <a:gd name="connsiteX2" fmla="*/ 703910 w 703909"/>
              <a:gd name="connsiteY2" fmla="*/ 118338 h 118337"/>
              <a:gd name="connsiteX3" fmla="*/ 0 w 703909"/>
              <a:gd name="connsiteY3" fmla="*/ 118338 h 118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909" h="118337">
                <a:moveTo>
                  <a:pt x="0" y="0"/>
                </a:moveTo>
                <a:lnTo>
                  <a:pt x="703910" y="0"/>
                </a:lnTo>
                <a:lnTo>
                  <a:pt x="703910" y="118338"/>
                </a:lnTo>
                <a:lnTo>
                  <a:pt x="0" y="118338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2" name="Freeform: Shape 7241">
            <a:extLst>
              <a:ext uri="{FF2B5EF4-FFF2-40B4-BE49-F238E27FC236}">
                <a16:creationId xmlns:a16="http://schemas.microsoft.com/office/drawing/2014/main" id="{FD2F692B-C0F4-D392-9D2D-6EE348FFCE0D}"/>
              </a:ext>
            </a:extLst>
          </p:cNvPr>
          <p:cNvSpPr/>
          <p:nvPr/>
        </p:nvSpPr>
        <p:spPr>
          <a:xfrm>
            <a:off x="-122290" y="-678943"/>
            <a:ext cx="1812367" cy="2395463"/>
          </a:xfrm>
          <a:custGeom>
            <a:avLst/>
            <a:gdLst>
              <a:gd name="connsiteX0" fmla="*/ 713113 w 713113"/>
              <a:gd name="connsiteY0" fmla="*/ 0 h 942544"/>
              <a:gd name="connsiteX1" fmla="*/ 701832 w 713113"/>
              <a:gd name="connsiteY1" fmla="*/ 942544 h 942544"/>
              <a:gd name="connsiteX2" fmla="*/ 0 w 713113"/>
              <a:gd name="connsiteY2" fmla="*/ 942544 h 942544"/>
              <a:gd name="connsiteX3" fmla="*/ 11341 w 713113"/>
              <a:gd name="connsiteY3" fmla="*/ 0 h 942544"/>
              <a:gd name="connsiteX4" fmla="*/ 713113 w 713113"/>
              <a:gd name="connsiteY4" fmla="*/ 0 h 94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3113" h="942544">
                <a:moveTo>
                  <a:pt x="713113" y="0"/>
                </a:moveTo>
                <a:lnTo>
                  <a:pt x="701832" y="942544"/>
                </a:lnTo>
                <a:lnTo>
                  <a:pt x="0" y="942544"/>
                </a:lnTo>
                <a:lnTo>
                  <a:pt x="11341" y="0"/>
                </a:lnTo>
                <a:lnTo>
                  <a:pt x="713113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3" name="Freeform: Shape 7242">
            <a:extLst>
              <a:ext uri="{FF2B5EF4-FFF2-40B4-BE49-F238E27FC236}">
                <a16:creationId xmlns:a16="http://schemas.microsoft.com/office/drawing/2014/main" id="{E65A8993-A7FC-7D61-432A-8386EACB3972}"/>
              </a:ext>
            </a:extLst>
          </p:cNvPr>
          <p:cNvSpPr/>
          <p:nvPr/>
        </p:nvSpPr>
        <p:spPr>
          <a:xfrm>
            <a:off x="52760" y="-481259"/>
            <a:ext cx="1467096" cy="1978059"/>
          </a:xfrm>
          <a:custGeom>
            <a:avLst/>
            <a:gdLst>
              <a:gd name="connsiteX0" fmla="*/ 0 w 577259"/>
              <a:gd name="connsiteY0" fmla="*/ 0 h 778308"/>
              <a:gd name="connsiteX1" fmla="*/ 577260 w 577259"/>
              <a:gd name="connsiteY1" fmla="*/ 0 h 778308"/>
              <a:gd name="connsiteX2" fmla="*/ 577260 w 577259"/>
              <a:gd name="connsiteY2" fmla="*/ 778309 h 778308"/>
              <a:gd name="connsiteX3" fmla="*/ 0 w 577259"/>
              <a:gd name="connsiteY3" fmla="*/ 778309 h 778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259" h="778308">
                <a:moveTo>
                  <a:pt x="0" y="0"/>
                </a:moveTo>
                <a:lnTo>
                  <a:pt x="577260" y="0"/>
                </a:lnTo>
                <a:lnTo>
                  <a:pt x="577260" y="778309"/>
                </a:lnTo>
                <a:lnTo>
                  <a:pt x="0" y="778309"/>
                </a:lnTo>
                <a:close/>
              </a:path>
            </a:pathLst>
          </a:custGeom>
          <a:solidFill>
            <a:schemeClr val="accent5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4" name="Freeform: Shape 7243">
            <a:extLst>
              <a:ext uri="{FF2B5EF4-FFF2-40B4-BE49-F238E27FC236}">
                <a16:creationId xmlns:a16="http://schemas.microsoft.com/office/drawing/2014/main" id="{EF058B90-7C94-0EBB-2E7B-BAB9FB11E676}"/>
              </a:ext>
            </a:extLst>
          </p:cNvPr>
          <p:cNvSpPr/>
          <p:nvPr/>
        </p:nvSpPr>
        <p:spPr>
          <a:xfrm>
            <a:off x="349590" y="-569085"/>
            <a:ext cx="138981" cy="2263722"/>
          </a:xfrm>
          <a:custGeom>
            <a:avLst/>
            <a:gdLst>
              <a:gd name="connsiteX0" fmla="*/ 0 w 54685"/>
              <a:gd name="connsiteY0" fmla="*/ 0 h 890708"/>
              <a:gd name="connsiteX1" fmla="*/ 54686 w 54685"/>
              <a:gd name="connsiteY1" fmla="*/ 0 h 890708"/>
              <a:gd name="connsiteX2" fmla="*/ 54686 w 54685"/>
              <a:gd name="connsiteY2" fmla="*/ 890709 h 890708"/>
              <a:gd name="connsiteX3" fmla="*/ 0 w 54685"/>
              <a:gd name="connsiteY3" fmla="*/ 890709 h 89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85" h="890708">
                <a:moveTo>
                  <a:pt x="0" y="0"/>
                </a:moveTo>
                <a:lnTo>
                  <a:pt x="54686" y="0"/>
                </a:lnTo>
                <a:lnTo>
                  <a:pt x="54686" y="890709"/>
                </a:lnTo>
                <a:lnTo>
                  <a:pt x="0" y="89070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5" name="Freeform: Shape 7244">
            <a:extLst>
              <a:ext uri="{FF2B5EF4-FFF2-40B4-BE49-F238E27FC236}">
                <a16:creationId xmlns:a16="http://schemas.microsoft.com/office/drawing/2014/main" id="{E463F9B9-5B2E-F51F-88A2-312D57146AD1}"/>
              </a:ext>
            </a:extLst>
          </p:cNvPr>
          <p:cNvSpPr/>
          <p:nvPr/>
        </p:nvSpPr>
        <p:spPr>
          <a:xfrm>
            <a:off x="1067141" y="-569085"/>
            <a:ext cx="138981" cy="2263722"/>
          </a:xfrm>
          <a:custGeom>
            <a:avLst/>
            <a:gdLst>
              <a:gd name="connsiteX0" fmla="*/ 0 w 54685"/>
              <a:gd name="connsiteY0" fmla="*/ 0 h 890708"/>
              <a:gd name="connsiteX1" fmla="*/ 54686 w 54685"/>
              <a:gd name="connsiteY1" fmla="*/ 0 h 890708"/>
              <a:gd name="connsiteX2" fmla="*/ 54686 w 54685"/>
              <a:gd name="connsiteY2" fmla="*/ 890709 h 890708"/>
              <a:gd name="connsiteX3" fmla="*/ 0 w 54685"/>
              <a:gd name="connsiteY3" fmla="*/ 890709 h 89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85" h="890708">
                <a:moveTo>
                  <a:pt x="0" y="0"/>
                </a:moveTo>
                <a:lnTo>
                  <a:pt x="54686" y="0"/>
                </a:lnTo>
                <a:lnTo>
                  <a:pt x="54686" y="890709"/>
                </a:lnTo>
                <a:lnTo>
                  <a:pt x="0" y="89070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6" name="Freeform: Shape 7245">
            <a:extLst>
              <a:ext uri="{FF2B5EF4-FFF2-40B4-BE49-F238E27FC236}">
                <a16:creationId xmlns:a16="http://schemas.microsoft.com/office/drawing/2014/main" id="{8B7558DE-266C-9D05-C7F4-B5EF76385066}"/>
              </a:ext>
            </a:extLst>
          </p:cNvPr>
          <p:cNvSpPr/>
          <p:nvPr/>
        </p:nvSpPr>
        <p:spPr>
          <a:xfrm>
            <a:off x="-93919" y="-64005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47" name="Freeform: Shape 7246">
            <a:extLst>
              <a:ext uri="{FF2B5EF4-FFF2-40B4-BE49-F238E27FC236}">
                <a16:creationId xmlns:a16="http://schemas.microsoft.com/office/drawing/2014/main" id="{9C78CA32-AC3F-E10D-B843-E76B40C36187}"/>
              </a:ext>
            </a:extLst>
          </p:cNvPr>
          <p:cNvSpPr/>
          <p:nvPr/>
        </p:nvSpPr>
        <p:spPr>
          <a:xfrm>
            <a:off x="-93919" y="760690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50" name="Freeform: Shape 7249">
            <a:extLst>
              <a:ext uri="{FF2B5EF4-FFF2-40B4-BE49-F238E27FC236}">
                <a16:creationId xmlns:a16="http://schemas.microsoft.com/office/drawing/2014/main" id="{C1BBC04F-BC49-A486-1131-B5E3D5C6ECCE}"/>
              </a:ext>
            </a:extLst>
          </p:cNvPr>
          <p:cNvSpPr/>
          <p:nvPr/>
        </p:nvSpPr>
        <p:spPr>
          <a:xfrm>
            <a:off x="-70530" y="2252987"/>
            <a:ext cx="1748987" cy="506284"/>
          </a:xfrm>
          <a:custGeom>
            <a:avLst/>
            <a:gdLst>
              <a:gd name="connsiteX0" fmla="*/ 348778 w 688175"/>
              <a:gd name="connsiteY0" fmla="*/ 53736 h 199208"/>
              <a:gd name="connsiteX1" fmla="*/ 573697 w 688175"/>
              <a:gd name="connsiteY1" fmla="*/ 199209 h 199208"/>
              <a:gd name="connsiteX2" fmla="*/ 688175 w 688175"/>
              <a:gd name="connsiteY2" fmla="*/ 199209 h 199208"/>
              <a:gd name="connsiteX3" fmla="*/ 348778 w 688175"/>
              <a:gd name="connsiteY3" fmla="*/ 0 h 199208"/>
              <a:gd name="connsiteX4" fmla="*/ 0 w 688175"/>
              <a:gd name="connsiteY4" fmla="*/ 199209 h 199208"/>
              <a:gd name="connsiteX5" fmla="*/ 123919 w 688175"/>
              <a:gd name="connsiteY5" fmla="*/ 199209 h 199208"/>
              <a:gd name="connsiteX6" fmla="*/ 348778 w 688175"/>
              <a:gd name="connsiteY6" fmla="*/ 53736 h 199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8175" h="199208">
                <a:moveTo>
                  <a:pt x="348778" y="53736"/>
                </a:moveTo>
                <a:cubicBezTo>
                  <a:pt x="453103" y="53736"/>
                  <a:pt x="541693" y="114597"/>
                  <a:pt x="573697" y="199209"/>
                </a:cubicBezTo>
                <a:lnTo>
                  <a:pt x="688175" y="199209"/>
                </a:lnTo>
                <a:cubicBezTo>
                  <a:pt x="654271" y="84493"/>
                  <a:pt x="486235" y="0"/>
                  <a:pt x="348778" y="0"/>
                </a:cubicBezTo>
                <a:cubicBezTo>
                  <a:pt x="211321" y="0"/>
                  <a:pt x="33904" y="84493"/>
                  <a:pt x="0" y="199209"/>
                </a:cubicBezTo>
                <a:lnTo>
                  <a:pt x="123919" y="199209"/>
                </a:lnTo>
                <a:cubicBezTo>
                  <a:pt x="155923" y="114597"/>
                  <a:pt x="244454" y="53736"/>
                  <a:pt x="348778" y="53736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51" name="Freeform: Shape 7250">
            <a:extLst>
              <a:ext uri="{FF2B5EF4-FFF2-40B4-BE49-F238E27FC236}">
                <a16:creationId xmlns:a16="http://schemas.microsoft.com/office/drawing/2014/main" id="{4D766440-139C-0D39-C1EE-E470657C4D87}"/>
              </a:ext>
            </a:extLst>
          </p:cNvPr>
          <p:cNvSpPr/>
          <p:nvPr/>
        </p:nvSpPr>
        <p:spPr>
          <a:xfrm>
            <a:off x="-12282" y="2153541"/>
            <a:ext cx="1655728" cy="506284"/>
          </a:xfrm>
          <a:custGeom>
            <a:avLst/>
            <a:gdLst>
              <a:gd name="connsiteX0" fmla="*/ 325740 w 651480"/>
              <a:gd name="connsiteY0" fmla="*/ 53736 h 199208"/>
              <a:gd name="connsiteX1" fmla="*/ 581000 w 651480"/>
              <a:gd name="connsiteY1" fmla="*/ 199209 h 199208"/>
              <a:gd name="connsiteX2" fmla="*/ 651480 w 651480"/>
              <a:gd name="connsiteY2" fmla="*/ 199209 h 199208"/>
              <a:gd name="connsiteX3" fmla="*/ 325740 w 651480"/>
              <a:gd name="connsiteY3" fmla="*/ 0 h 199208"/>
              <a:gd name="connsiteX4" fmla="*/ 0 w 651480"/>
              <a:gd name="connsiteY4" fmla="*/ 199209 h 199208"/>
              <a:gd name="connsiteX5" fmla="*/ 70480 w 651480"/>
              <a:gd name="connsiteY5" fmla="*/ 199209 h 199208"/>
              <a:gd name="connsiteX6" fmla="*/ 325740 w 651480"/>
              <a:gd name="connsiteY6" fmla="*/ 53736 h 199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51480" h="199208">
                <a:moveTo>
                  <a:pt x="325740" y="53736"/>
                </a:moveTo>
                <a:cubicBezTo>
                  <a:pt x="444197" y="53736"/>
                  <a:pt x="544721" y="114597"/>
                  <a:pt x="581000" y="199209"/>
                </a:cubicBezTo>
                <a:lnTo>
                  <a:pt x="651480" y="199209"/>
                </a:lnTo>
                <a:cubicBezTo>
                  <a:pt x="613004" y="84493"/>
                  <a:pt x="481782" y="0"/>
                  <a:pt x="325740" y="0"/>
                </a:cubicBezTo>
                <a:cubicBezTo>
                  <a:pt x="169698" y="0"/>
                  <a:pt x="38476" y="84493"/>
                  <a:pt x="0" y="199209"/>
                </a:cubicBezTo>
                <a:lnTo>
                  <a:pt x="70480" y="199209"/>
                </a:lnTo>
                <a:cubicBezTo>
                  <a:pt x="106759" y="114597"/>
                  <a:pt x="207284" y="53736"/>
                  <a:pt x="325740" y="53736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59" name="Freeform: Shape 7258">
            <a:extLst>
              <a:ext uri="{FF2B5EF4-FFF2-40B4-BE49-F238E27FC236}">
                <a16:creationId xmlns:a16="http://schemas.microsoft.com/office/drawing/2014/main" id="{0E2A8F92-B6CF-4670-6885-3ECECBC0C590}"/>
              </a:ext>
            </a:extLst>
          </p:cNvPr>
          <p:cNvSpPr/>
          <p:nvPr/>
        </p:nvSpPr>
        <p:spPr>
          <a:xfrm>
            <a:off x="24239" y="2913196"/>
            <a:ext cx="1495769" cy="2756730"/>
          </a:xfrm>
          <a:custGeom>
            <a:avLst/>
            <a:gdLst>
              <a:gd name="connsiteX0" fmla="*/ 0 w 588541"/>
              <a:gd name="connsiteY0" fmla="*/ 0 h 1084692"/>
              <a:gd name="connsiteX1" fmla="*/ 588541 w 588541"/>
              <a:gd name="connsiteY1" fmla="*/ 0 h 1084692"/>
              <a:gd name="connsiteX2" fmla="*/ 588541 w 588541"/>
              <a:gd name="connsiteY2" fmla="*/ 1084693 h 1084692"/>
              <a:gd name="connsiteX3" fmla="*/ 0 w 588541"/>
              <a:gd name="connsiteY3" fmla="*/ 1084693 h 1084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541" h="1084692">
                <a:moveTo>
                  <a:pt x="0" y="0"/>
                </a:moveTo>
                <a:lnTo>
                  <a:pt x="588541" y="0"/>
                </a:lnTo>
                <a:lnTo>
                  <a:pt x="588541" y="1084693"/>
                </a:lnTo>
                <a:lnTo>
                  <a:pt x="0" y="1084693"/>
                </a:lnTo>
                <a:close/>
              </a:path>
            </a:pathLst>
          </a:custGeom>
          <a:solidFill>
            <a:schemeClr val="accent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260" name="Freeform: Shape 7259">
            <a:extLst>
              <a:ext uri="{FF2B5EF4-FFF2-40B4-BE49-F238E27FC236}">
                <a16:creationId xmlns:a16="http://schemas.microsoft.com/office/drawing/2014/main" id="{FF54517E-5183-251F-BA20-CFBE0F7193D6}"/>
              </a:ext>
            </a:extLst>
          </p:cNvPr>
          <p:cNvSpPr/>
          <p:nvPr/>
        </p:nvSpPr>
        <p:spPr>
          <a:xfrm>
            <a:off x="65587" y="4133262"/>
            <a:ext cx="206437" cy="206437"/>
          </a:xfrm>
          <a:custGeom>
            <a:avLst/>
            <a:gdLst>
              <a:gd name="connsiteX0" fmla="*/ 81227 w 81227"/>
              <a:gd name="connsiteY0" fmla="*/ 40614 h 81227"/>
              <a:gd name="connsiteX1" fmla="*/ 40614 w 81227"/>
              <a:gd name="connsiteY1" fmla="*/ 81227 h 81227"/>
              <a:gd name="connsiteX2" fmla="*/ 0 w 81227"/>
              <a:gd name="connsiteY2" fmla="*/ 40614 h 81227"/>
              <a:gd name="connsiteX3" fmla="*/ 40614 w 81227"/>
              <a:gd name="connsiteY3" fmla="*/ 0 h 81227"/>
              <a:gd name="connsiteX4" fmla="*/ 81227 w 81227"/>
              <a:gd name="connsiteY4" fmla="*/ 40614 h 81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27" h="81227">
                <a:moveTo>
                  <a:pt x="81227" y="40614"/>
                </a:moveTo>
                <a:cubicBezTo>
                  <a:pt x="81227" y="63058"/>
                  <a:pt x="63058" y="81227"/>
                  <a:pt x="40614" y="81227"/>
                </a:cubicBezTo>
                <a:cubicBezTo>
                  <a:pt x="18169" y="81227"/>
                  <a:pt x="0" y="63058"/>
                  <a:pt x="0" y="40614"/>
                </a:cubicBezTo>
                <a:cubicBezTo>
                  <a:pt x="0" y="18169"/>
                  <a:pt x="18169" y="0"/>
                  <a:pt x="40614" y="0"/>
                </a:cubicBezTo>
                <a:cubicBezTo>
                  <a:pt x="63058" y="0"/>
                  <a:pt x="81227" y="18169"/>
                  <a:pt x="81227" y="40614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192" name="Freeform: Shape 8191">
            <a:extLst>
              <a:ext uri="{FF2B5EF4-FFF2-40B4-BE49-F238E27FC236}">
                <a16:creationId xmlns:a16="http://schemas.microsoft.com/office/drawing/2014/main" id="{138697CD-51AE-00BF-E16C-75F7BC8B2829}"/>
              </a:ext>
            </a:extLst>
          </p:cNvPr>
          <p:cNvSpPr/>
          <p:nvPr/>
        </p:nvSpPr>
        <p:spPr>
          <a:xfrm>
            <a:off x="9696486" y="-10405516"/>
            <a:ext cx="4338363" cy="16058239"/>
          </a:xfrm>
          <a:custGeom>
            <a:avLst/>
            <a:gdLst>
              <a:gd name="connsiteX0" fmla="*/ 1580665 w 1707018"/>
              <a:gd name="connsiteY0" fmla="*/ 2022012 h 6318444"/>
              <a:gd name="connsiteX1" fmla="*/ 1580665 w 1707018"/>
              <a:gd name="connsiteY1" fmla="*/ 1680715 h 6318444"/>
              <a:gd name="connsiteX2" fmla="*/ 1460190 w 1707018"/>
              <a:gd name="connsiteY2" fmla="*/ 1680715 h 6318444"/>
              <a:gd name="connsiteX3" fmla="*/ 1460190 w 1707018"/>
              <a:gd name="connsiteY3" fmla="*/ 1278201 h 6318444"/>
              <a:gd name="connsiteX4" fmla="*/ 1240556 w 1707018"/>
              <a:gd name="connsiteY4" fmla="*/ 1278201 h 6318444"/>
              <a:gd name="connsiteX5" fmla="*/ 1240556 w 1707018"/>
              <a:gd name="connsiteY5" fmla="*/ 935122 h 6318444"/>
              <a:gd name="connsiteX6" fmla="*/ 1065038 w 1707018"/>
              <a:gd name="connsiteY6" fmla="*/ 935122 h 6318444"/>
              <a:gd name="connsiteX7" fmla="*/ 1065038 w 1707018"/>
              <a:gd name="connsiteY7" fmla="*/ 519070 h 6318444"/>
              <a:gd name="connsiteX8" fmla="*/ 934232 w 1707018"/>
              <a:gd name="connsiteY8" fmla="*/ 519070 h 6318444"/>
              <a:gd name="connsiteX9" fmla="*/ 934232 w 1707018"/>
              <a:gd name="connsiteY9" fmla="*/ 0 h 6318444"/>
              <a:gd name="connsiteX10" fmla="*/ 771006 w 1707018"/>
              <a:gd name="connsiteY10" fmla="*/ 0 h 6318444"/>
              <a:gd name="connsiteX11" fmla="*/ 771006 w 1707018"/>
              <a:gd name="connsiteY11" fmla="*/ 519070 h 6318444"/>
              <a:gd name="connsiteX12" fmla="*/ 640139 w 1707018"/>
              <a:gd name="connsiteY12" fmla="*/ 519070 h 6318444"/>
              <a:gd name="connsiteX13" fmla="*/ 640139 w 1707018"/>
              <a:gd name="connsiteY13" fmla="*/ 935122 h 6318444"/>
              <a:gd name="connsiteX14" fmla="*/ 464681 w 1707018"/>
              <a:gd name="connsiteY14" fmla="*/ 935122 h 6318444"/>
              <a:gd name="connsiteX15" fmla="*/ 464681 w 1707018"/>
              <a:gd name="connsiteY15" fmla="*/ 1278201 h 6318444"/>
              <a:gd name="connsiteX16" fmla="*/ 244988 w 1707018"/>
              <a:gd name="connsiteY16" fmla="*/ 1278201 h 6318444"/>
              <a:gd name="connsiteX17" fmla="*/ 244988 w 1707018"/>
              <a:gd name="connsiteY17" fmla="*/ 1680715 h 6318444"/>
              <a:gd name="connsiteX18" fmla="*/ 124513 w 1707018"/>
              <a:gd name="connsiteY18" fmla="*/ 1680715 h 6318444"/>
              <a:gd name="connsiteX19" fmla="*/ 124513 w 1707018"/>
              <a:gd name="connsiteY19" fmla="*/ 2022012 h 6318444"/>
              <a:gd name="connsiteX20" fmla="*/ 0 w 1707018"/>
              <a:gd name="connsiteY20" fmla="*/ 2022012 h 6318444"/>
              <a:gd name="connsiteX21" fmla="*/ 0 w 1707018"/>
              <a:gd name="connsiteY21" fmla="*/ 6318445 h 6318444"/>
              <a:gd name="connsiteX22" fmla="*/ 1707018 w 1707018"/>
              <a:gd name="connsiteY22" fmla="*/ 6318445 h 6318444"/>
              <a:gd name="connsiteX23" fmla="*/ 1707018 w 1707018"/>
              <a:gd name="connsiteY23" fmla="*/ 2022012 h 6318444"/>
              <a:gd name="connsiteX24" fmla="*/ 1580665 w 1707018"/>
              <a:gd name="connsiteY24" fmla="*/ 2022012 h 631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7018" h="6318444">
                <a:moveTo>
                  <a:pt x="1580665" y="2022012"/>
                </a:moveTo>
                <a:lnTo>
                  <a:pt x="1580665" y="1680715"/>
                </a:lnTo>
                <a:lnTo>
                  <a:pt x="1460190" y="1680715"/>
                </a:lnTo>
                <a:lnTo>
                  <a:pt x="1460190" y="1278201"/>
                </a:lnTo>
                <a:lnTo>
                  <a:pt x="1240556" y="1278201"/>
                </a:lnTo>
                <a:lnTo>
                  <a:pt x="1240556" y="935122"/>
                </a:lnTo>
                <a:lnTo>
                  <a:pt x="1065038" y="935122"/>
                </a:lnTo>
                <a:lnTo>
                  <a:pt x="1065038" y="519070"/>
                </a:lnTo>
                <a:lnTo>
                  <a:pt x="934232" y="519070"/>
                </a:lnTo>
                <a:lnTo>
                  <a:pt x="934232" y="0"/>
                </a:lnTo>
                <a:lnTo>
                  <a:pt x="771006" y="0"/>
                </a:lnTo>
                <a:lnTo>
                  <a:pt x="771006" y="519070"/>
                </a:lnTo>
                <a:lnTo>
                  <a:pt x="640139" y="519070"/>
                </a:lnTo>
                <a:lnTo>
                  <a:pt x="640139" y="935122"/>
                </a:lnTo>
                <a:lnTo>
                  <a:pt x="464681" y="935122"/>
                </a:lnTo>
                <a:lnTo>
                  <a:pt x="464681" y="1278201"/>
                </a:lnTo>
                <a:lnTo>
                  <a:pt x="244988" y="1278201"/>
                </a:lnTo>
                <a:lnTo>
                  <a:pt x="244988" y="1680715"/>
                </a:lnTo>
                <a:lnTo>
                  <a:pt x="124513" y="1680715"/>
                </a:lnTo>
                <a:lnTo>
                  <a:pt x="124513" y="2022012"/>
                </a:lnTo>
                <a:lnTo>
                  <a:pt x="0" y="2022012"/>
                </a:lnTo>
                <a:lnTo>
                  <a:pt x="0" y="6318445"/>
                </a:lnTo>
                <a:lnTo>
                  <a:pt x="1707018" y="6318445"/>
                </a:lnTo>
                <a:lnTo>
                  <a:pt x="1707018" y="2022012"/>
                </a:lnTo>
                <a:lnTo>
                  <a:pt x="1580665" y="2022012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19" name="Freeform: Shape 8218">
            <a:extLst>
              <a:ext uri="{FF2B5EF4-FFF2-40B4-BE49-F238E27FC236}">
                <a16:creationId xmlns:a16="http://schemas.microsoft.com/office/drawing/2014/main" id="{AA54B59D-F8E5-3FE5-19C4-03215EF624F7}"/>
              </a:ext>
            </a:extLst>
          </p:cNvPr>
          <p:cNvSpPr/>
          <p:nvPr/>
        </p:nvSpPr>
        <p:spPr>
          <a:xfrm rot="10800000">
            <a:off x="12044113" y="1560635"/>
            <a:ext cx="1788975" cy="300752"/>
          </a:xfrm>
          <a:custGeom>
            <a:avLst/>
            <a:gdLst>
              <a:gd name="connsiteX0" fmla="*/ 0 w 703909"/>
              <a:gd name="connsiteY0" fmla="*/ 0 h 118337"/>
              <a:gd name="connsiteX1" fmla="*/ 703910 w 703909"/>
              <a:gd name="connsiteY1" fmla="*/ 0 h 118337"/>
              <a:gd name="connsiteX2" fmla="*/ 703910 w 703909"/>
              <a:gd name="connsiteY2" fmla="*/ 118338 h 118337"/>
              <a:gd name="connsiteX3" fmla="*/ 0 w 703909"/>
              <a:gd name="connsiteY3" fmla="*/ 118338 h 118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909" h="118337">
                <a:moveTo>
                  <a:pt x="0" y="0"/>
                </a:moveTo>
                <a:lnTo>
                  <a:pt x="703910" y="0"/>
                </a:lnTo>
                <a:lnTo>
                  <a:pt x="703910" y="118338"/>
                </a:lnTo>
                <a:lnTo>
                  <a:pt x="0" y="118338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0" name="Freeform: Shape 8219">
            <a:extLst>
              <a:ext uri="{FF2B5EF4-FFF2-40B4-BE49-F238E27FC236}">
                <a16:creationId xmlns:a16="http://schemas.microsoft.com/office/drawing/2014/main" id="{BAD54DCB-4D10-1C9D-7713-0EC111BF30CC}"/>
              </a:ext>
            </a:extLst>
          </p:cNvPr>
          <p:cNvSpPr/>
          <p:nvPr/>
        </p:nvSpPr>
        <p:spPr>
          <a:xfrm>
            <a:off x="12020571" y="-678943"/>
            <a:ext cx="1812367" cy="2395463"/>
          </a:xfrm>
          <a:custGeom>
            <a:avLst/>
            <a:gdLst>
              <a:gd name="connsiteX0" fmla="*/ 0 w 713113"/>
              <a:gd name="connsiteY0" fmla="*/ 0 h 942544"/>
              <a:gd name="connsiteX1" fmla="*/ 11282 w 713113"/>
              <a:gd name="connsiteY1" fmla="*/ 942544 h 942544"/>
              <a:gd name="connsiteX2" fmla="*/ 713114 w 713113"/>
              <a:gd name="connsiteY2" fmla="*/ 942544 h 942544"/>
              <a:gd name="connsiteX3" fmla="*/ 701832 w 713113"/>
              <a:gd name="connsiteY3" fmla="*/ 0 h 942544"/>
              <a:gd name="connsiteX4" fmla="*/ 0 w 713113"/>
              <a:gd name="connsiteY4" fmla="*/ 0 h 94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3113" h="942544">
                <a:moveTo>
                  <a:pt x="0" y="0"/>
                </a:moveTo>
                <a:lnTo>
                  <a:pt x="11282" y="942544"/>
                </a:lnTo>
                <a:lnTo>
                  <a:pt x="713114" y="942544"/>
                </a:lnTo>
                <a:lnTo>
                  <a:pt x="70183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3" name="Freeform: Shape 8222">
            <a:extLst>
              <a:ext uri="{FF2B5EF4-FFF2-40B4-BE49-F238E27FC236}">
                <a16:creationId xmlns:a16="http://schemas.microsoft.com/office/drawing/2014/main" id="{7880F0F3-E962-14DB-ABE1-D4C1B04C2231}"/>
              </a:ext>
            </a:extLst>
          </p:cNvPr>
          <p:cNvSpPr/>
          <p:nvPr/>
        </p:nvSpPr>
        <p:spPr>
          <a:xfrm>
            <a:off x="12504676" y="-569085"/>
            <a:ext cx="138981" cy="2263722"/>
          </a:xfrm>
          <a:custGeom>
            <a:avLst/>
            <a:gdLst>
              <a:gd name="connsiteX0" fmla="*/ 0 w 54685"/>
              <a:gd name="connsiteY0" fmla="*/ 0 h 890708"/>
              <a:gd name="connsiteX1" fmla="*/ 54686 w 54685"/>
              <a:gd name="connsiteY1" fmla="*/ 0 h 890708"/>
              <a:gd name="connsiteX2" fmla="*/ 54686 w 54685"/>
              <a:gd name="connsiteY2" fmla="*/ 890709 h 890708"/>
              <a:gd name="connsiteX3" fmla="*/ 0 w 54685"/>
              <a:gd name="connsiteY3" fmla="*/ 890709 h 89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85" h="890708">
                <a:moveTo>
                  <a:pt x="0" y="0"/>
                </a:moveTo>
                <a:lnTo>
                  <a:pt x="54686" y="0"/>
                </a:lnTo>
                <a:lnTo>
                  <a:pt x="54686" y="890709"/>
                </a:lnTo>
                <a:lnTo>
                  <a:pt x="0" y="89070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4" name="Freeform: Shape 8223">
            <a:extLst>
              <a:ext uri="{FF2B5EF4-FFF2-40B4-BE49-F238E27FC236}">
                <a16:creationId xmlns:a16="http://schemas.microsoft.com/office/drawing/2014/main" id="{844A89E9-DDE6-02E0-7839-B65661EB8E09}"/>
              </a:ext>
            </a:extLst>
          </p:cNvPr>
          <p:cNvSpPr/>
          <p:nvPr/>
        </p:nvSpPr>
        <p:spPr>
          <a:xfrm>
            <a:off x="12043963" y="-64005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6" name="Freeform: Shape 8225">
            <a:extLst>
              <a:ext uri="{FF2B5EF4-FFF2-40B4-BE49-F238E27FC236}">
                <a16:creationId xmlns:a16="http://schemas.microsoft.com/office/drawing/2014/main" id="{CE29F23E-B955-00AF-F2A4-8B6E2F2D6B34}"/>
              </a:ext>
            </a:extLst>
          </p:cNvPr>
          <p:cNvSpPr/>
          <p:nvPr/>
        </p:nvSpPr>
        <p:spPr>
          <a:xfrm>
            <a:off x="12044113" y="2252987"/>
            <a:ext cx="1748987" cy="506284"/>
          </a:xfrm>
          <a:custGeom>
            <a:avLst/>
            <a:gdLst>
              <a:gd name="connsiteX0" fmla="*/ 339338 w 688175"/>
              <a:gd name="connsiteY0" fmla="*/ 53736 h 199208"/>
              <a:gd name="connsiteX1" fmla="*/ 114478 w 688175"/>
              <a:gd name="connsiteY1" fmla="*/ 199209 h 199208"/>
              <a:gd name="connsiteX2" fmla="*/ 0 w 688175"/>
              <a:gd name="connsiteY2" fmla="*/ 199209 h 199208"/>
              <a:gd name="connsiteX3" fmla="*/ 339397 w 688175"/>
              <a:gd name="connsiteY3" fmla="*/ 0 h 199208"/>
              <a:gd name="connsiteX4" fmla="*/ 688175 w 688175"/>
              <a:gd name="connsiteY4" fmla="*/ 199209 h 199208"/>
              <a:gd name="connsiteX5" fmla="*/ 564256 w 688175"/>
              <a:gd name="connsiteY5" fmla="*/ 199209 h 199208"/>
              <a:gd name="connsiteX6" fmla="*/ 339338 w 688175"/>
              <a:gd name="connsiteY6" fmla="*/ 53736 h 199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8175" h="199208">
                <a:moveTo>
                  <a:pt x="339338" y="53736"/>
                </a:moveTo>
                <a:cubicBezTo>
                  <a:pt x="235012" y="53736"/>
                  <a:pt x="146423" y="114597"/>
                  <a:pt x="114478" y="199209"/>
                </a:cubicBezTo>
                <a:lnTo>
                  <a:pt x="0" y="199209"/>
                </a:lnTo>
                <a:cubicBezTo>
                  <a:pt x="33904" y="84493"/>
                  <a:pt x="201881" y="0"/>
                  <a:pt x="339397" y="0"/>
                </a:cubicBezTo>
                <a:cubicBezTo>
                  <a:pt x="476913" y="0"/>
                  <a:pt x="654271" y="84493"/>
                  <a:pt x="688175" y="199209"/>
                </a:cubicBezTo>
                <a:lnTo>
                  <a:pt x="564256" y="199209"/>
                </a:lnTo>
                <a:cubicBezTo>
                  <a:pt x="532252" y="114597"/>
                  <a:pt x="443721" y="53736"/>
                  <a:pt x="339338" y="53736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7" name="Freeform: Shape 8226">
            <a:extLst>
              <a:ext uri="{FF2B5EF4-FFF2-40B4-BE49-F238E27FC236}">
                <a16:creationId xmlns:a16="http://schemas.microsoft.com/office/drawing/2014/main" id="{F258C43D-77C7-B61E-CB9F-5F097C662AC7}"/>
              </a:ext>
            </a:extLst>
          </p:cNvPr>
          <p:cNvSpPr/>
          <p:nvPr/>
        </p:nvSpPr>
        <p:spPr>
          <a:xfrm>
            <a:off x="12078972" y="2153541"/>
            <a:ext cx="1655728" cy="506284"/>
          </a:xfrm>
          <a:custGeom>
            <a:avLst/>
            <a:gdLst>
              <a:gd name="connsiteX0" fmla="*/ 325740 w 651480"/>
              <a:gd name="connsiteY0" fmla="*/ 53736 h 199208"/>
              <a:gd name="connsiteX1" fmla="*/ 70480 w 651480"/>
              <a:gd name="connsiteY1" fmla="*/ 199209 h 199208"/>
              <a:gd name="connsiteX2" fmla="*/ 0 w 651480"/>
              <a:gd name="connsiteY2" fmla="*/ 199209 h 199208"/>
              <a:gd name="connsiteX3" fmla="*/ 325740 w 651480"/>
              <a:gd name="connsiteY3" fmla="*/ 0 h 199208"/>
              <a:gd name="connsiteX4" fmla="*/ 651481 w 651480"/>
              <a:gd name="connsiteY4" fmla="*/ 199209 h 199208"/>
              <a:gd name="connsiteX5" fmla="*/ 581001 w 651480"/>
              <a:gd name="connsiteY5" fmla="*/ 199209 h 199208"/>
              <a:gd name="connsiteX6" fmla="*/ 325740 w 651480"/>
              <a:gd name="connsiteY6" fmla="*/ 53736 h 199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51480" h="199208">
                <a:moveTo>
                  <a:pt x="325740" y="53736"/>
                </a:moveTo>
                <a:cubicBezTo>
                  <a:pt x="207284" y="53736"/>
                  <a:pt x="106760" y="114597"/>
                  <a:pt x="70480" y="199209"/>
                </a:cubicBezTo>
                <a:lnTo>
                  <a:pt x="0" y="199209"/>
                </a:lnTo>
                <a:cubicBezTo>
                  <a:pt x="38477" y="84493"/>
                  <a:pt x="169699" y="0"/>
                  <a:pt x="325740" y="0"/>
                </a:cubicBezTo>
                <a:cubicBezTo>
                  <a:pt x="481782" y="0"/>
                  <a:pt x="613004" y="84493"/>
                  <a:pt x="651481" y="199209"/>
                </a:cubicBezTo>
                <a:lnTo>
                  <a:pt x="581001" y="199209"/>
                </a:lnTo>
                <a:cubicBezTo>
                  <a:pt x="544721" y="114597"/>
                  <a:pt x="444137" y="53736"/>
                  <a:pt x="325740" y="53736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8" name="Freeform: Shape 8227">
            <a:extLst>
              <a:ext uri="{FF2B5EF4-FFF2-40B4-BE49-F238E27FC236}">
                <a16:creationId xmlns:a16="http://schemas.microsoft.com/office/drawing/2014/main" id="{AD1B865A-D90C-517A-B71C-65A9A5BA7675}"/>
              </a:ext>
            </a:extLst>
          </p:cNvPr>
          <p:cNvSpPr/>
          <p:nvPr/>
        </p:nvSpPr>
        <p:spPr>
          <a:xfrm>
            <a:off x="9967662" y="2252987"/>
            <a:ext cx="1748985" cy="506284"/>
          </a:xfrm>
          <a:custGeom>
            <a:avLst/>
            <a:gdLst>
              <a:gd name="connsiteX0" fmla="*/ 339397 w 688174"/>
              <a:gd name="connsiteY0" fmla="*/ 53736 h 199208"/>
              <a:gd name="connsiteX1" fmla="*/ 114478 w 688174"/>
              <a:gd name="connsiteY1" fmla="*/ 199209 h 199208"/>
              <a:gd name="connsiteX2" fmla="*/ 0 w 688174"/>
              <a:gd name="connsiteY2" fmla="*/ 199209 h 199208"/>
              <a:gd name="connsiteX3" fmla="*/ 339397 w 688174"/>
              <a:gd name="connsiteY3" fmla="*/ 0 h 199208"/>
              <a:gd name="connsiteX4" fmla="*/ 688175 w 688174"/>
              <a:gd name="connsiteY4" fmla="*/ 199209 h 199208"/>
              <a:gd name="connsiteX5" fmla="*/ 564256 w 688174"/>
              <a:gd name="connsiteY5" fmla="*/ 199209 h 199208"/>
              <a:gd name="connsiteX6" fmla="*/ 339397 w 688174"/>
              <a:gd name="connsiteY6" fmla="*/ 53736 h 199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8174" h="199208">
                <a:moveTo>
                  <a:pt x="339397" y="53736"/>
                </a:moveTo>
                <a:cubicBezTo>
                  <a:pt x="235072" y="53736"/>
                  <a:pt x="146482" y="114597"/>
                  <a:pt x="114478" y="199209"/>
                </a:cubicBezTo>
                <a:lnTo>
                  <a:pt x="0" y="199209"/>
                </a:lnTo>
                <a:cubicBezTo>
                  <a:pt x="33904" y="84493"/>
                  <a:pt x="201940" y="0"/>
                  <a:pt x="339397" y="0"/>
                </a:cubicBezTo>
                <a:cubicBezTo>
                  <a:pt x="476854" y="0"/>
                  <a:pt x="654271" y="84493"/>
                  <a:pt x="688175" y="199209"/>
                </a:cubicBezTo>
                <a:lnTo>
                  <a:pt x="564256" y="199209"/>
                </a:lnTo>
                <a:cubicBezTo>
                  <a:pt x="532253" y="114597"/>
                  <a:pt x="443722" y="53736"/>
                  <a:pt x="339397" y="53736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29" name="Freeform: Shape 8228">
            <a:extLst>
              <a:ext uri="{FF2B5EF4-FFF2-40B4-BE49-F238E27FC236}">
                <a16:creationId xmlns:a16="http://schemas.microsoft.com/office/drawing/2014/main" id="{674A46D6-019F-E119-4024-1F010FFA7838}"/>
              </a:ext>
            </a:extLst>
          </p:cNvPr>
          <p:cNvSpPr/>
          <p:nvPr/>
        </p:nvSpPr>
        <p:spPr>
          <a:xfrm>
            <a:off x="10002521" y="2153541"/>
            <a:ext cx="1655728" cy="506284"/>
          </a:xfrm>
          <a:custGeom>
            <a:avLst/>
            <a:gdLst>
              <a:gd name="connsiteX0" fmla="*/ 325740 w 651480"/>
              <a:gd name="connsiteY0" fmla="*/ 53736 h 199208"/>
              <a:gd name="connsiteX1" fmla="*/ 70480 w 651480"/>
              <a:gd name="connsiteY1" fmla="*/ 199209 h 199208"/>
              <a:gd name="connsiteX2" fmla="*/ 0 w 651480"/>
              <a:gd name="connsiteY2" fmla="*/ 199209 h 199208"/>
              <a:gd name="connsiteX3" fmla="*/ 325740 w 651480"/>
              <a:gd name="connsiteY3" fmla="*/ 0 h 199208"/>
              <a:gd name="connsiteX4" fmla="*/ 651480 w 651480"/>
              <a:gd name="connsiteY4" fmla="*/ 199209 h 199208"/>
              <a:gd name="connsiteX5" fmla="*/ 581000 w 651480"/>
              <a:gd name="connsiteY5" fmla="*/ 199209 h 199208"/>
              <a:gd name="connsiteX6" fmla="*/ 325740 w 651480"/>
              <a:gd name="connsiteY6" fmla="*/ 53736 h 199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51480" h="199208">
                <a:moveTo>
                  <a:pt x="325740" y="53736"/>
                </a:moveTo>
                <a:cubicBezTo>
                  <a:pt x="207284" y="53736"/>
                  <a:pt x="106759" y="114597"/>
                  <a:pt x="70480" y="199209"/>
                </a:cubicBezTo>
                <a:lnTo>
                  <a:pt x="0" y="199209"/>
                </a:lnTo>
                <a:cubicBezTo>
                  <a:pt x="38476" y="84493"/>
                  <a:pt x="169698" y="0"/>
                  <a:pt x="325740" y="0"/>
                </a:cubicBezTo>
                <a:cubicBezTo>
                  <a:pt x="481782" y="0"/>
                  <a:pt x="613004" y="84493"/>
                  <a:pt x="651480" y="199209"/>
                </a:cubicBezTo>
                <a:lnTo>
                  <a:pt x="581000" y="199209"/>
                </a:lnTo>
                <a:cubicBezTo>
                  <a:pt x="544721" y="114597"/>
                  <a:pt x="444197" y="53736"/>
                  <a:pt x="325740" y="53736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0" name="Freeform: Shape 8229">
            <a:extLst>
              <a:ext uri="{FF2B5EF4-FFF2-40B4-BE49-F238E27FC236}">
                <a16:creationId xmlns:a16="http://schemas.microsoft.com/office/drawing/2014/main" id="{B2ED26FF-DF1C-EAA5-748C-8653F5799258}"/>
              </a:ext>
            </a:extLst>
          </p:cNvPr>
          <p:cNvSpPr/>
          <p:nvPr/>
        </p:nvSpPr>
        <p:spPr>
          <a:xfrm rot="10800000">
            <a:off x="12044113" y="5009567"/>
            <a:ext cx="1788975" cy="300752"/>
          </a:xfrm>
          <a:custGeom>
            <a:avLst/>
            <a:gdLst>
              <a:gd name="connsiteX0" fmla="*/ 0 w 703909"/>
              <a:gd name="connsiteY0" fmla="*/ 0 h 118337"/>
              <a:gd name="connsiteX1" fmla="*/ 703910 w 703909"/>
              <a:gd name="connsiteY1" fmla="*/ 0 h 118337"/>
              <a:gd name="connsiteX2" fmla="*/ 703910 w 703909"/>
              <a:gd name="connsiteY2" fmla="*/ 118338 h 118337"/>
              <a:gd name="connsiteX3" fmla="*/ 0 w 703909"/>
              <a:gd name="connsiteY3" fmla="*/ 118338 h 118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909" h="118337">
                <a:moveTo>
                  <a:pt x="0" y="0"/>
                </a:moveTo>
                <a:lnTo>
                  <a:pt x="703910" y="0"/>
                </a:lnTo>
                <a:lnTo>
                  <a:pt x="703910" y="118338"/>
                </a:lnTo>
                <a:lnTo>
                  <a:pt x="0" y="118338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1" name="Freeform: Shape 8230">
            <a:extLst>
              <a:ext uri="{FF2B5EF4-FFF2-40B4-BE49-F238E27FC236}">
                <a16:creationId xmlns:a16="http://schemas.microsoft.com/office/drawing/2014/main" id="{57687EF2-AA82-01FB-3FA7-4444158E2BF9}"/>
              </a:ext>
            </a:extLst>
          </p:cNvPr>
          <p:cNvSpPr/>
          <p:nvPr/>
        </p:nvSpPr>
        <p:spPr>
          <a:xfrm>
            <a:off x="12020571" y="2770139"/>
            <a:ext cx="1812367" cy="2395463"/>
          </a:xfrm>
          <a:custGeom>
            <a:avLst/>
            <a:gdLst>
              <a:gd name="connsiteX0" fmla="*/ 0 w 713113"/>
              <a:gd name="connsiteY0" fmla="*/ 0 h 942544"/>
              <a:gd name="connsiteX1" fmla="*/ 11282 w 713113"/>
              <a:gd name="connsiteY1" fmla="*/ 942545 h 942544"/>
              <a:gd name="connsiteX2" fmla="*/ 713114 w 713113"/>
              <a:gd name="connsiteY2" fmla="*/ 942545 h 942544"/>
              <a:gd name="connsiteX3" fmla="*/ 701832 w 713113"/>
              <a:gd name="connsiteY3" fmla="*/ 0 h 942544"/>
              <a:gd name="connsiteX4" fmla="*/ 0 w 713113"/>
              <a:gd name="connsiteY4" fmla="*/ 0 h 94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3113" h="942544">
                <a:moveTo>
                  <a:pt x="0" y="0"/>
                </a:moveTo>
                <a:lnTo>
                  <a:pt x="11282" y="942545"/>
                </a:lnTo>
                <a:lnTo>
                  <a:pt x="713114" y="942545"/>
                </a:lnTo>
                <a:lnTo>
                  <a:pt x="70183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2" name="Freeform: Shape 8231">
            <a:extLst>
              <a:ext uri="{FF2B5EF4-FFF2-40B4-BE49-F238E27FC236}">
                <a16:creationId xmlns:a16="http://schemas.microsoft.com/office/drawing/2014/main" id="{F2AB9115-B142-C6BE-D6DC-7F16E64938E2}"/>
              </a:ext>
            </a:extLst>
          </p:cNvPr>
          <p:cNvSpPr/>
          <p:nvPr/>
        </p:nvSpPr>
        <p:spPr>
          <a:xfrm>
            <a:off x="12190792" y="2967976"/>
            <a:ext cx="1467096" cy="1978059"/>
          </a:xfrm>
          <a:custGeom>
            <a:avLst/>
            <a:gdLst>
              <a:gd name="connsiteX0" fmla="*/ 0 w 577259"/>
              <a:gd name="connsiteY0" fmla="*/ 0 h 778308"/>
              <a:gd name="connsiteX1" fmla="*/ 577259 w 577259"/>
              <a:gd name="connsiteY1" fmla="*/ 0 h 778308"/>
              <a:gd name="connsiteX2" fmla="*/ 577259 w 577259"/>
              <a:gd name="connsiteY2" fmla="*/ 778309 h 778308"/>
              <a:gd name="connsiteX3" fmla="*/ 0 w 577259"/>
              <a:gd name="connsiteY3" fmla="*/ 778309 h 778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259" h="778308">
                <a:moveTo>
                  <a:pt x="0" y="0"/>
                </a:moveTo>
                <a:lnTo>
                  <a:pt x="577259" y="0"/>
                </a:lnTo>
                <a:lnTo>
                  <a:pt x="577259" y="778309"/>
                </a:lnTo>
                <a:lnTo>
                  <a:pt x="0" y="778309"/>
                </a:lnTo>
                <a:close/>
              </a:path>
            </a:pathLst>
          </a:custGeom>
          <a:solidFill>
            <a:srgbClr val="FFF3BF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5" name="Freeform: Shape 8234">
            <a:extLst>
              <a:ext uri="{FF2B5EF4-FFF2-40B4-BE49-F238E27FC236}">
                <a16:creationId xmlns:a16="http://schemas.microsoft.com/office/drawing/2014/main" id="{3B168B56-CE77-D6A0-11C8-D6B7BFD9773C}"/>
              </a:ext>
            </a:extLst>
          </p:cNvPr>
          <p:cNvSpPr/>
          <p:nvPr/>
        </p:nvSpPr>
        <p:spPr>
          <a:xfrm>
            <a:off x="12043963" y="3385077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6" name="Freeform: Shape 8235">
            <a:extLst>
              <a:ext uri="{FF2B5EF4-FFF2-40B4-BE49-F238E27FC236}">
                <a16:creationId xmlns:a16="http://schemas.microsoft.com/office/drawing/2014/main" id="{6C92B2E3-6D14-7F81-634B-FC7225709D2C}"/>
              </a:ext>
            </a:extLst>
          </p:cNvPr>
          <p:cNvSpPr/>
          <p:nvPr/>
        </p:nvSpPr>
        <p:spPr>
          <a:xfrm>
            <a:off x="12043963" y="4209921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7" name="Freeform: Shape 8236">
            <a:extLst>
              <a:ext uri="{FF2B5EF4-FFF2-40B4-BE49-F238E27FC236}">
                <a16:creationId xmlns:a16="http://schemas.microsoft.com/office/drawing/2014/main" id="{5F2E8756-7561-89AE-B0F7-A1A6AED0942B}"/>
              </a:ext>
            </a:extLst>
          </p:cNvPr>
          <p:cNvSpPr/>
          <p:nvPr/>
        </p:nvSpPr>
        <p:spPr>
          <a:xfrm rot="10800000">
            <a:off x="10126111" y="2913046"/>
            <a:ext cx="1495769" cy="2756730"/>
          </a:xfrm>
          <a:custGeom>
            <a:avLst/>
            <a:gdLst>
              <a:gd name="connsiteX0" fmla="*/ 0 w 588541"/>
              <a:gd name="connsiteY0" fmla="*/ 0 h 1084692"/>
              <a:gd name="connsiteX1" fmla="*/ 588541 w 588541"/>
              <a:gd name="connsiteY1" fmla="*/ 0 h 1084692"/>
              <a:gd name="connsiteX2" fmla="*/ 588541 w 588541"/>
              <a:gd name="connsiteY2" fmla="*/ 1084693 h 1084692"/>
              <a:gd name="connsiteX3" fmla="*/ 0 w 588541"/>
              <a:gd name="connsiteY3" fmla="*/ 1084693 h 1084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541" h="1084692">
                <a:moveTo>
                  <a:pt x="0" y="0"/>
                </a:moveTo>
                <a:lnTo>
                  <a:pt x="588541" y="0"/>
                </a:lnTo>
                <a:lnTo>
                  <a:pt x="588541" y="1084693"/>
                </a:lnTo>
                <a:lnTo>
                  <a:pt x="0" y="1084693"/>
                </a:lnTo>
                <a:close/>
              </a:path>
            </a:pathLst>
          </a:custGeom>
          <a:solidFill>
            <a:schemeClr val="accent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38" name="Freeform: Shape 8237">
            <a:extLst>
              <a:ext uri="{FF2B5EF4-FFF2-40B4-BE49-F238E27FC236}">
                <a16:creationId xmlns:a16="http://schemas.microsoft.com/office/drawing/2014/main" id="{9C62B8AF-B190-5DBC-F7B0-6DFDD33EDB85}"/>
              </a:ext>
            </a:extLst>
          </p:cNvPr>
          <p:cNvSpPr/>
          <p:nvPr/>
        </p:nvSpPr>
        <p:spPr>
          <a:xfrm>
            <a:off x="11374095" y="4133262"/>
            <a:ext cx="206437" cy="206437"/>
          </a:xfrm>
          <a:custGeom>
            <a:avLst/>
            <a:gdLst>
              <a:gd name="connsiteX0" fmla="*/ 0 w 81227"/>
              <a:gd name="connsiteY0" fmla="*/ 40614 h 81227"/>
              <a:gd name="connsiteX1" fmla="*/ 40613 w 81227"/>
              <a:gd name="connsiteY1" fmla="*/ 81227 h 81227"/>
              <a:gd name="connsiteX2" fmla="*/ 81228 w 81227"/>
              <a:gd name="connsiteY2" fmla="*/ 40614 h 81227"/>
              <a:gd name="connsiteX3" fmla="*/ 40613 w 81227"/>
              <a:gd name="connsiteY3" fmla="*/ 0 h 81227"/>
              <a:gd name="connsiteX4" fmla="*/ 0 w 81227"/>
              <a:gd name="connsiteY4" fmla="*/ 40614 h 81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27" h="81227">
                <a:moveTo>
                  <a:pt x="0" y="40614"/>
                </a:moveTo>
                <a:cubicBezTo>
                  <a:pt x="0" y="63058"/>
                  <a:pt x="18170" y="81227"/>
                  <a:pt x="40613" y="81227"/>
                </a:cubicBezTo>
                <a:cubicBezTo>
                  <a:pt x="63058" y="81227"/>
                  <a:pt x="81228" y="63058"/>
                  <a:pt x="81228" y="40614"/>
                </a:cubicBezTo>
                <a:cubicBezTo>
                  <a:pt x="81228" y="18169"/>
                  <a:pt x="63058" y="0"/>
                  <a:pt x="40613" y="0"/>
                </a:cubicBezTo>
                <a:cubicBezTo>
                  <a:pt x="18170" y="0"/>
                  <a:pt x="0" y="18169"/>
                  <a:pt x="0" y="40614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1" name="Freeform: Shape 8240">
            <a:extLst>
              <a:ext uri="{FF2B5EF4-FFF2-40B4-BE49-F238E27FC236}">
                <a16:creationId xmlns:a16="http://schemas.microsoft.com/office/drawing/2014/main" id="{5ECC6C8F-0EC2-A443-C01B-5E7A73A34A97}"/>
              </a:ext>
            </a:extLst>
          </p:cNvPr>
          <p:cNvSpPr/>
          <p:nvPr/>
        </p:nvSpPr>
        <p:spPr>
          <a:xfrm rot="10800000">
            <a:off x="9979282" y="1560635"/>
            <a:ext cx="1788975" cy="300752"/>
          </a:xfrm>
          <a:custGeom>
            <a:avLst/>
            <a:gdLst>
              <a:gd name="connsiteX0" fmla="*/ 0 w 703909"/>
              <a:gd name="connsiteY0" fmla="*/ 0 h 118337"/>
              <a:gd name="connsiteX1" fmla="*/ 703910 w 703909"/>
              <a:gd name="connsiteY1" fmla="*/ 0 h 118337"/>
              <a:gd name="connsiteX2" fmla="*/ 703910 w 703909"/>
              <a:gd name="connsiteY2" fmla="*/ 118338 h 118337"/>
              <a:gd name="connsiteX3" fmla="*/ 0 w 703909"/>
              <a:gd name="connsiteY3" fmla="*/ 118338 h 118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909" h="118337">
                <a:moveTo>
                  <a:pt x="0" y="0"/>
                </a:moveTo>
                <a:lnTo>
                  <a:pt x="703910" y="0"/>
                </a:lnTo>
                <a:lnTo>
                  <a:pt x="703910" y="118338"/>
                </a:lnTo>
                <a:lnTo>
                  <a:pt x="0" y="118338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2" name="Freeform: Shape 8241">
            <a:extLst>
              <a:ext uri="{FF2B5EF4-FFF2-40B4-BE49-F238E27FC236}">
                <a16:creationId xmlns:a16="http://schemas.microsoft.com/office/drawing/2014/main" id="{0595ABA3-F004-5F8B-AA7F-6C18069BE709}"/>
              </a:ext>
            </a:extLst>
          </p:cNvPr>
          <p:cNvSpPr/>
          <p:nvPr/>
        </p:nvSpPr>
        <p:spPr>
          <a:xfrm>
            <a:off x="9955893" y="-678943"/>
            <a:ext cx="1812517" cy="2395463"/>
          </a:xfrm>
          <a:custGeom>
            <a:avLst/>
            <a:gdLst>
              <a:gd name="connsiteX0" fmla="*/ 0 w 713172"/>
              <a:gd name="connsiteY0" fmla="*/ 0 h 942544"/>
              <a:gd name="connsiteX1" fmla="*/ 11341 w 713172"/>
              <a:gd name="connsiteY1" fmla="*/ 942544 h 942544"/>
              <a:gd name="connsiteX2" fmla="*/ 713173 w 713172"/>
              <a:gd name="connsiteY2" fmla="*/ 942544 h 942544"/>
              <a:gd name="connsiteX3" fmla="*/ 701831 w 713172"/>
              <a:gd name="connsiteY3" fmla="*/ 0 h 942544"/>
              <a:gd name="connsiteX4" fmla="*/ 0 w 713172"/>
              <a:gd name="connsiteY4" fmla="*/ 0 h 94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3172" h="942544">
                <a:moveTo>
                  <a:pt x="0" y="0"/>
                </a:moveTo>
                <a:lnTo>
                  <a:pt x="11341" y="942544"/>
                </a:lnTo>
                <a:lnTo>
                  <a:pt x="713173" y="942544"/>
                </a:lnTo>
                <a:lnTo>
                  <a:pt x="701831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3" name="Freeform: Shape 8242">
            <a:extLst>
              <a:ext uri="{FF2B5EF4-FFF2-40B4-BE49-F238E27FC236}">
                <a16:creationId xmlns:a16="http://schemas.microsoft.com/office/drawing/2014/main" id="{FD7F5A95-0394-F506-3D40-9A7F8BC60F34}"/>
              </a:ext>
            </a:extLst>
          </p:cNvPr>
          <p:cNvSpPr/>
          <p:nvPr/>
        </p:nvSpPr>
        <p:spPr>
          <a:xfrm>
            <a:off x="10126111" y="-481259"/>
            <a:ext cx="1467096" cy="1978059"/>
          </a:xfrm>
          <a:custGeom>
            <a:avLst/>
            <a:gdLst>
              <a:gd name="connsiteX0" fmla="*/ 0 w 577259"/>
              <a:gd name="connsiteY0" fmla="*/ 0 h 778308"/>
              <a:gd name="connsiteX1" fmla="*/ 577260 w 577259"/>
              <a:gd name="connsiteY1" fmla="*/ 0 h 778308"/>
              <a:gd name="connsiteX2" fmla="*/ 577260 w 577259"/>
              <a:gd name="connsiteY2" fmla="*/ 778309 h 778308"/>
              <a:gd name="connsiteX3" fmla="*/ 0 w 577259"/>
              <a:gd name="connsiteY3" fmla="*/ 778309 h 778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259" h="778308">
                <a:moveTo>
                  <a:pt x="0" y="0"/>
                </a:moveTo>
                <a:lnTo>
                  <a:pt x="577260" y="0"/>
                </a:lnTo>
                <a:lnTo>
                  <a:pt x="577260" y="778309"/>
                </a:lnTo>
                <a:lnTo>
                  <a:pt x="0" y="778309"/>
                </a:lnTo>
                <a:close/>
              </a:path>
            </a:pathLst>
          </a:custGeom>
          <a:solidFill>
            <a:srgbClr val="FFF3BF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4" name="Freeform: Shape 8243">
            <a:extLst>
              <a:ext uri="{FF2B5EF4-FFF2-40B4-BE49-F238E27FC236}">
                <a16:creationId xmlns:a16="http://schemas.microsoft.com/office/drawing/2014/main" id="{EC46BA30-7BFF-BD4D-58C8-98D439795170}"/>
              </a:ext>
            </a:extLst>
          </p:cNvPr>
          <p:cNvSpPr/>
          <p:nvPr/>
        </p:nvSpPr>
        <p:spPr>
          <a:xfrm>
            <a:off x="11157548" y="-569085"/>
            <a:ext cx="138981" cy="2263722"/>
          </a:xfrm>
          <a:custGeom>
            <a:avLst/>
            <a:gdLst>
              <a:gd name="connsiteX0" fmla="*/ 0 w 54685"/>
              <a:gd name="connsiteY0" fmla="*/ 0 h 890708"/>
              <a:gd name="connsiteX1" fmla="*/ 54686 w 54685"/>
              <a:gd name="connsiteY1" fmla="*/ 0 h 890708"/>
              <a:gd name="connsiteX2" fmla="*/ 54686 w 54685"/>
              <a:gd name="connsiteY2" fmla="*/ 890709 h 890708"/>
              <a:gd name="connsiteX3" fmla="*/ 0 w 54685"/>
              <a:gd name="connsiteY3" fmla="*/ 890709 h 89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85" h="890708">
                <a:moveTo>
                  <a:pt x="0" y="0"/>
                </a:moveTo>
                <a:lnTo>
                  <a:pt x="54686" y="0"/>
                </a:lnTo>
                <a:lnTo>
                  <a:pt x="54686" y="890709"/>
                </a:lnTo>
                <a:lnTo>
                  <a:pt x="0" y="89070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5" name="Freeform: Shape 8244">
            <a:extLst>
              <a:ext uri="{FF2B5EF4-FFF2-40B4-BE49-F238E27FC236}">
                <a16:creationId xmlns:a16="http://schemas.microsoft.com/office/drawing/2014/main" id="{0B87C06F-4E1D-0189-ABCB-55C2AA580777}"/>
              </a:ext>
            </a:extLst>
          </p:cNvPr>
          <p:cNvSpPr/>
          <p:nvPr/>
        </p:nvSpPr>
        <p:spPr>
          <a:xfrm>
            <a:off x="10439995" y="-569085"/>
            <a:ext cx="138981" cy="2263722"/>
          </a:xfrm>
          <a:custGeom>
            <a:avLst/>
            <a:gdLst>
              <a:gd name="connsiteX0" fmla="*/ 0 w 54685"/>
              <a:gd name="connsiteY0" fmla="*/ 0 h 890708"/>
              <a:gd name="connsiteX1" fmla="*/ 54686 w 54685"/>
              <a:gd name="connsiteY1" fmla="*/ 0 h 890708"/>
              <a:gd name="connsiteX2" fmla="*/ 54686 w 54685"/>
              <a:gd name="connsiteY2" fmla="*/ 890709 h 890708"/>
              <a:gd name="connsiteX3" fmla="*/ 0 w 54685"/>
              <a:gd name="connsiteY3" fmla="*/ 890709 h 89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85" h="890708">
                <a:moveTo>
                  <a:pt x="0" y="0"/>
                </a:moveTo>
                <a:lnTo>
                  <a:pt x="54686" y="0"/>
                </a:lnTo>
                <a:lnTo>
                  <a:pt x="54686" y="890709"/>
                </a:lnTo>
                <a:lnTo>
                  <a:pt x="0" y="89070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6" name="Freeform: Shape 8245">
            <a:extLst>
              <a:ext uri="{FF2B5EF4-FFF2-40B4-BE49-F238E27FC236}">
                <a16:creationId xmlns:a16="http://schemas.microsoft.com/office/drawing/2014/main" id="{1C139A2D-C66D-9BE2-8546-3D4670EEB4F3}"/>
              </a:ext>
            </a:extLst>
          </p:cNvPr>
          <p:cNvSpPr/>
          <p:nvPr/>
        </p:nvSpPr>
        <p:spPr>
          <a:xfrm>
            <a:off x="9979432" y="-64005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47" name="Freeform: Shape 8246">
            <a:extLst>
              <a:ext uri="{FF2B5EF4-FFF2-40B4-BE49-F238E27FC236}">
                <a16:creationId xmlns:a16="http://schemas.microsoft.com/office/drawing/2014/main" id="{67086171-1032-1FE0-EB87-EEF13D31583D}"/>
              </a:ext>
            </a:extLst>
          </p:cNvPr>
          <p:cNvSpPr/>
          <p:nvPr/>
        </p:nvSpPr>
        <p:spPr>
          <a:xfrm>
            <a:off x="9979432" y="760690"/>
            <a:ext cx="1760607" cy="97936"/>
          </a:xfrm>
          <a:custGeom>
            <a:avLst/>
            <a:gdLst>
              <a:gd name="connsiteX0" fmla="*/ 0 w 692747"/>
              <a:gd name="connsiteY0" fmla="*/ 0 h 38535"/>
              <a:gd name="connsiteX1" fmla="*/ 692747 w 692747"/>
              <a:gd name="connsiteY1" fmla="*/ 0 h 38535"/>
              <a:gd name="connsiteX2" fmla="*/ 692747 w 692747"/>
              <a:gd name="connsiteY2" fmla="*/ 38535 h 38535"/>
              <a:gd name="connsiteX3" fmla="*/ 0 w 692747"/>
              <a:gd name="connsiteY3" fmla="*/ 38535 h 38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747" h="38535">
                <a:moveTo>
                  <a:pt x="0" y="0"/>
                </a:moveTo>
                <a:lnTo>
                  <a:pt x="692747" y="0"/>
                </a:lnTo>
                <a:lnTo>
                  <a:pt x="692747" y="38535"/>
                </a:lnTo>
                <a:lnTo>
                  <a:pt x="0" y="38535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58" name="Freeform: Shape 8257">
            <a:extLst>
              <a:ext uri="{FF2B5EF4-FFF2-40B4-BE49-F238E27FC236}">
                <a16:creationId xmlns:a16="http://schemas.microsoft.com/office/drawing/2014/main" id="{F7B895F8-386E-D930-6115-4B67BA4CBB5C}"/>
              </a:ext>
            </a:extLst>
          </p:cNvPr>
          <p:cNvSpPr/>
          <p:nvPr/>
        </p:nvSpPr>
        <p:spPr>
          <a:xfrm>
            <a:off x="1843850" y="-8956678"/>
            <a:ext cx="7904848" cy="9520436"/>
          </a:xfrm>
          <a:custGeom>
            <a:avLst/>
            <a:gdLst>
              <a:gd name="connsiteX0" fmla="*/ 2881785 w 3110325"/>
              <a:gd name="connsiteY0" fmla="*/ 1631610 h 3746011"/>
              <a:gd name="connsiteX1" fmla="*/ 2881785 w 3110325"/>
              <a:gd name="connsiteY1" fmla="*/ 1308542 h 3746011"/>
              <a:gd name="connsiteX2" fmla="*/ 2662270 w 3110325"/>
              <a:gd name="connsiteY2" fmla="*/ 1308542 h 3746011"/>
              <a:gd name="connsiteX3" fmla="*/ 2662270 w 3110325"/>
              <a:gd name="connsiteY3" fmla="*/ 927522 h 3746011"/>
              <a:gd name="connsiteX4" fmla="*/ 2262012 w 3110325"/>
              <a:gd name="connsiteY4" fmla="*/ 927522 h 3746011"/>
              <a:gd name="connsiteX5" fmla="*/ 2262012 w 3110325"/>
              <a:gd name="connsiteY5" fmla="*/ 602791 h 3746011"/>
              <a:gd name="connsiteX6" fmla="*/ 1942269 w 3110325"/>
              <a:gd name="connsiteY6" fmla="*/ 602791 h 3746011"/>
              <a:gd name="connsiteX7" fmla="*/ 1942269 w 3110325"/>
              <a:gd name="connsiteY7" fmla="*/ 208887 h 3746011"/>
              <a:gd name="connsiteX8" fmla="*/ 1709275 w 3110325"/>
              <a:gd name="connsiteY8" fmla="*/ 208887 h 3746011"/>
              <a:gd name="connsiteX9" fmla="*/ 1709275 w 3110325"/>
              <a:gd name="connsiteY9" fmla="*/ 0 h 3746011"/>
              <a:gd name="connsiteX10" fmla="*/ 1401051 w 3110325"/>
              <a:gd name="connsiteY10" fmla="*/ 0 h 3746011"/>
              <a:gd name="connsiteX11" fmla="*/ 1401051 w 3110325"/>
              <a:gd name="connsiteY11" fmla="*/ 208887 h 3746011"/>
              <a:gd name="connsiteX12" fmla="*/ 1168057 w 3110325"/>
              <a:gd name="connsiteY12" fmla="*/ 208887 h 3746011"/>
              <a:gd name="connsiteX13" fmla="*/ 1168057 w 3110325"/>
              <a:gd name="connsiteY13" fmla="*/ 602791 h 3746011"/>
              <a:gd name="connsiteX14" fmla="*/ 848255 w 3110325"/>
              <a:gd name="connsiteY14" fmla="*/ 602791 h 3746011"/>
              <a:gd name="connsiteX15" fmla="*/ 848255 w 3110325"/>
              <a:gd name="connsiteY15" fmla="*/ 927522 h 3746011"/>
              <a:gd name="connsiteX16" fmla="*/ 448056 w 3110325"/>
              <a:gd name="connsiteY16" fmla="*/ 927522 h 3746011"/>
              <a:gd name="connsiteX17" fmla="*/ 448056 w 3110325"/>
              <a:gd name="connsiteY17" fmla="*/ 1308542 h 3746011"/>
              <a:gd name="connsiteX18" fmla="*/ 228541 w 3110325"/>
              <a:gd name="connsiteY18" fmla="*/ 1308542 h 3746011"/>
              <a:gd name="connsiteX19" fmla="*/ 228541 w 3110325"/>
              <a:gd name="connsiteY19" fmla="*/ 1631610 h 3746011"/>
              <a:gd name="connsiteX20" fmla="*/ 0 w 3110325"/>
              <a:gd name="connsiteY20" fmla="*/ 1631610 h 3746011"/>
              <a:gd name="connsiteX21" fmla="*/ 0 w 3110325"/>
              <a:gd name="connsiteY21" fmla="*/ 3746012 h 3746011"/>
              <a:gd name="connsiteX22" fmla="*/ 3110326 w 3110325"/>
              <a:gd name="connsiteY22" fmla="*/ 3746012 h 3746011"/>
              <a:gd name="connsiteX23" fmla="*/ 3110326 w 3110325"/>
              <a:gd name="connsiteY23" fmla="*/ 1631610 h 3746011"/>
              <a:gd name="connsiteX24" fmla="*/ 2881785 w 3110325"/>
              <a:gd name="connsiteY24" fmla="*/ 1631610 h 3746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110325" h="3746011">
                <a:moveTo>
                  <a:pt x="2881785" y="1631610"/>
                </a:moveTo>
                <a:lnTo>
                  <a:pt x="2881785" y="1308542"/>
                </a:lnTo>
                <a:lnTo>
                  <a:pt x="2662270" y="1308542"/>
                </a:lnTo>
                <a:lnTo>
                  <a:pt x="2662270" y="927522"/>
                </a:lnTo>
                <a:lnTo>
                  <a:pt x="2262012" y="927522"/>
                </a:lnTo>
                <a:lnTo>
                  <a:pt x="2262012" y="602791"/>
                </a:lnTo>
                <a:lnTo>
                  <a:pt x="1942269" y="602791"/>
                </a:lnTo>
                <a:lnTo>
                  <a:pt x="1942269" y="208887"/>
                </a:lnTo>
                <a:lnTo>
                  <a:pt x="1709275" y="208887"/>
                </a:lnTo>
                <a:lnTo>
                  <a:pt x="1709275" y="0"/>
                </a:lnTo>
                <a:lnTo>
                  <a:pt x="1401051" y="0"/>
                </a:lnTo>
                <a:lnTo>
                  <a:pt x="1401051" y="208887"/>
                </a:lnTo>
                <a:lnTo>
                  <a:pt x="1168057" y="208887"/>
                </a:lnTo>
                <a:lnTo>
                  <a:pt x="1168057" y="602791"/>
                </a:lnTo>
                <a:lnTo>
                  <a:pt x="848255" y="602791"/>
                </a:lnTo>
                <a:lnTo>
                  <a:pt x="848255" y="927522"/>
                </a:lnTo>
                <a:lnTo>
                  <a:pt x="448056" y="927522"/>
                </a:lnTo>
                <a:lnTo>
                  <a:pt x="448056" y="1308542"/>
                </a:lnTo>
                <a:lnTo>
                  <a:pt x="228541" y="1308542"/>
                </a:lnTo>
                <a:lnTo>
                  <a:pt x="228541" y="1631610"/>
                </a:lnTo>
                <a:lnTo>
                  <a:pt x="0" y="1631610"/>
                </a:lnTo>
                <a:lnTo>
                  <a:pt x="0" y="3746012"/>
                </a:lnTo>
                <a:lnTo>
                  <a:pt x="3110326" y="3746012"/>
                </a:lnTo>
                <a:lnTo>
                  <a:pt x="3110326" y="1631610"/>
                </a:lnTo>
                <a:lnTo>
                  <a:pt x="2881785" y="1631610"/>
                </a:lnTo>
                <a:close/>
              </a:path>
            </a:pathLst>
          </a:custGeom>
          <a:solidFill>
            <a:schemeClr val="accent3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59" name="Freeform: Shape 8258">
            <a:extLst>
              <a:ext uri="{FF2B5EF4-FFF2-40B4-BE49-F238E27FC236}">
                <a16:creationId xmlns:a16="http://schemas.microsoft.com/office/drawing/2014/main" id="{031B8543-42A9-2E67-3FF9-A13D4F4BD4D5}"/>
              </a:ext>
            </a:extLst>
          </p:cNvPr>
          <p:cNvSpPr/>
          <p:nvPr/>
        </p:nvSpPr>
        <p:spPr>
          <a:xfrm>
            <a:off x="1671819" y="1709579"/>
            <a:ext cx="8092123" cy="3879914"/>
          </a:xfrm>
          <a:custGeom>
            <a:avLst/>
            <a:gdLst>
              <a:gd name="connsiteX0" fmla="*/ 0 w 3184012"/>
              <a:gd name="connsiteY0" fmla="*/ 0 h 1526632"/>
              <a:gd name="connsiteX1" fmla="*/ 3184012 w 3184012"/>
              <a:gd name="connsiteY1" fmla="*/ 0 h 1526632"/>
              <a:gd name="connsiteX2" fmla="*/ 3184012 w 3184012"/>
              <a:gd name="connsiteY2" fmla="*/ 1526632 h 1526632"/>
              <a:gd name="connsiteX3" fmla="*/ 0 w 3184012"/>
              <a:gd name="connsiteY3" fmla="*/ 1526632 h 1526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84012" h="1526632">
                <a:moveTo>
                  <a:pt x="0" y="0"/>
                </a:moveTo>
                <a:lnTo>
                  <a:pt x="3184012" y="0"/>
                </a:lnTo>
                <a:lnTo>
                  <a:pt x="3184012" y="1526632"/>
                </a:lnTo>
                <a:lnTo>
                  <a:pt x="0" y="1526632"/>
                </a:lnTo>
                <a:close/>
              </a:path>
            </a:pathLst>
          </a:custGeom>
          <a:solidFill>
            <a:schemeClr val="accent3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60" name="Freeform: Shape 8259">
            <a:extLst>
              <a:ext uri="{FF2B5EF4-FFF2-40B4-BE49-F238E27FC236}">
                <a16:creationId xmlns:a16="http://schemas.microsoft.com/office/drawing/2014/main" id="{BC82D4CA-E91C-D1C1-3079-72AB90CC3A71}"/>
              </a:ext>
            </a:extLst>
          </p:cNvPr>
          <p:cNvSpPr/>
          <p:nvPr/>
        </p:nvSpPr>
        <p:spPr>
          <a:xfrm>
            <a:off x="6900823" y="3074515"/>
            <a:ext cx="2620613" cy="2418250"/>
          </a:xfrm>
          <a:custGeom>
            <a:avLst/>
            <a:gdLst>
              <a:gd name="connsiteX0" fmla="*/ 0 w 1031134"/>
              <a:gd name="connsiteY0" fmla="*/ 0 h 951510"/>
              <a:gd name="connsiteX1" fmla="*/ 1031134 w 1031134"/>
              <a:gd name="connsiteY1" fmla="*/ 0 h 951510"/>
              <a:gd name="connsiteX2" fmla="*/ 1031134 w 1031134"/>
              <a:gd name="connsiteY2" fmla="*/ 951511 h 951510"/>
              <a:gd name="connsiteX3" fmla="*/ 0 w 1031134"/>
              <a:gd name="connsiteY3" fmla="*/ 951511 h 951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1134" h="951510">
                <a:moveTo>
                  <a:pt x="0" y="0"/>
                </a:moveTo>
                <a:lnTo>
                  <a:pt x="1031134" y="0"/>
                </a:lnTo>
                <a:lnTo>
                  <a:pt x="1031134" y="951511"/>
                </a:lnTo>
                <a:lnTo>
                  <a:pt x="0" y="951511"/>
                </a:lnTo>
                <a:close/>
              </a:path>
            </a:pathLst>
          </a:custGeom>
          <a:solidFill>
            <a:srgbClr val="FFF3BF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61" name="Freeform: Shape 8260">
            <a:extLst>
              <a:ext uri="{FF2B5EF4-FFF2-40B4-BE49-F238E27FC236}">
                <a16:creationId xmlns:a16="http://schemas.microsoft.com/office/drawing/2014/main" id="{7C602267-606A-A866-2D15-221D3F37EA54}"/>
              </a:ext>
            </a:extLst>
          </p:cNvPr>
          <p:cNvSpPr/>
          <p:nvPr/>
        </p:nvSpPr>
        <p:spPr>
          <a:xfrm>
            <a:off x="1680569" y="731564"/>
            <a:ext cx="8076277" cy="978012"/>
          </a:xfrm>
          <a:custGeom>
            <a:avLst/>
            <a:gdLst>
              <a:gd name="connsiteX0" fmla="*/ 0 w 3177777"/>
              <a:gd name="connsiteY0" fmla="*/ 0 h 384819"/>
              <a:gd name="connsiteX1" fmla="*/ 3177778 w 3177777"/>
              <a:gd name="connsiteY1" fmla="*/ 0 h 384819"/>
              <a:gd name="connsiteX2" fmla="*/ 3177778 w 3177777"/>
              <a:gd name="connsiteY2" fmla="*/ 384820 h 384819"/>
              <a:gd name="connsiteX3" fmla="*/ 0 w 3177777"/>
              <a:gd name="connsiteY3" fmla="*/ 384820 h 384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7777" h="384819">
                <a:moveTo>
                  <a:pt x="0" y="0"/>
                </a:moveTo>
                <a:lnTo>
                  <a:pt x="3177778" y="0"/>
                </a:lnTo>
                <a:lnTo>
                  <a:pt x="3177778" y="384820"/>
                </a:lnTo>
                <a:lnTo>
                  <a:pt x="0" y="384820"/>
                </a:lnTo>
                <a:close/>
              </a:path>
            </a:pathLst>
          </a:custGeom>
          <a:solidFill>
            <a:schemeClr val="accent5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r>
              <a:rPr lang="en-GB" sz="3200">
                <a:solidFill>
                  <a:schemeClr val="accent4">
                    <a:lumMod val="60000"/>
                    <a:lumOff val="40000"/>
                  </a:schemeClr>
                </a:solidFill>
              </a:rPr>
              <a:t>Ye Olde Gift Shoppe</a:t>
            </a:r>
          </a:p>
        </p:txBody>
      </p:sp>
      <p:sp>
        <p:nvSpPr>
          <p:cNvPr id="8262" name="Freeform: Shape 8261">
            <a:extLst>
              <a:ext uri="{FF2B5EF4-FFF2-40B4-BE49-F238E27FC236}">
                <a16:creationId xmlns:a16="http://schemas.microsoft.com/office/drawing/2014/main" id="{E318D63D-5DEB-1706-E845-C189FA453AEF}"/>
              </a:ext>
            </a:extLst>
          </p:cNvPr>
          <p:cNvSpPr/>
          <p:nvPr/>
        </p:nvSpPr>
        <p:spPr>
          <a:xfrm>
            <a:off x="1688115" y="688557"/>
            <a:ext cx="8062545" cy="188027"/>
          </a:xfrm>
          <a:custGeom>
            <a:avLst/>
            <a:gdLst>
              <a:gd name="connsiteX0" fmla="*/ 0 w 3172374"/>
              <a:gd name="connsiteY0" fmla="*/ 0 h 73983"/>
              <a:gd name="connsiteX1" fmla="*/ 3172375 w 3172374"/>
              <a:gd name="connsiteY1" fmla="*/ 0 h 73983"/>
              <a:gd name="connsiteX2" fmla="*/ 3172375 w 3172374"/>
              <a:gd name="connsiteY2" fmla="*/ 73983 h 73983"/>
              <a:gd name="connsiteX3" fmla="*/ 0 w 3172374"/>
              <a:gd name="connsiteY3" fmla="*/ 73983 h 73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374" h="73983">
                <a:moveTo>
                  <a:pt x="0" y="0"/>
                </a:moveTo>
                <a:lnTo>
                  <a:pt x="3172375" y="0"/>
                </a:lnTo>
                <a:lnTo>
                  <a:pt x="3172375" y="73983"/>
                </a:lnTo>
                <a:lnTo>
                  <a:pt x="0" y="73983"/>
                </a:lnTo>
                <a:close/>
              </a:path>
            </a:pathLst>
          </a:custGeom>
          <a:solidFill>
            <a:schemeClr val="accent4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63" name="Freeform: Shape 8262">
            <a:extLst>
              <a:ext uri="{FF2B5EF4-FFF2-40B4-BE49-F238E27FC236}">
                <a16:creationId xmlns:a16="http://schemas.microsoft.com/office/drawing/2014/main" id="{AC499C0D-7CBC-AF69-0370-8A6E26E97657}"/>
              </a:ext>
            </a:extLst>
          </p:cNvPr>
          <p:cNvSpPr/>
          <p:nvPr/>
        </p:nvSpPr>
        <p:spPr>
          <a:xfrm>
            <a:off x="1688115" y="1677587"/>
            <a:ext cx="8062545" cy="188027"/>
          </a:xfrm>
          <a:custGeom>
            <a:avLst/>
            <a:gdLst>
              <a:gd name="connsiteX0" fmla="*/ 0 w 3172374"/>
              <a:gd name="connsiteY0" fmla="*/ 0 h 73983"/>
              <a:gd name="connsiteX1" fmla="*/ 3172375 w 3172374"/>
              <a:gd name="connsiteY1" fmla="*/ 0 h 73983"/>
              <a:gd name="connsiteX2" fmla="*/ 3172375 w 3172374"/>
              <a:gd name="connsiteY2" fmla="*/ 73984 h 73983"/>
              <a:gd name="connsiteX3" fmla="*/ 0 w 3172374"/>
              <a:gd name="connsiteY3" fmla="*/ 73984 h 73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374" h="73983">
                <a:moveTo>
                  <a:pt x="0" y="0"/>
                </a:moveTo>
                <a:lnTo>
                  <a:pt x="3172375" y="0"/>
                </a:lnTo>
                <a:lnTo>
                  <a:pt x="3172375" y="73984"/>
                </a:lnTo>
                <a:lnTo>
                  <a:pt x="0" y="73984"/>
                </a:lnTo>
                <a:close/>
              </a:path>
            </a:pathLst>
          </a:custGeom>
          <a:solidFill>
            <a:schemeClr val="accent4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64" name="Freeform: Shape 8263">
            <a:extLst>
              <a:ext uri="{FF2B5EF4-FFF2-40B4-BE49-F238E27FC236}">
                <a16:creationId xmlns:a16="http://schemas.microsoft.com/office/drawing/2014/main" id="{20B9F9DA-E0FE-646E-12F4-20CF3EF52F7F}"/>
              </a:ext>
            </a:extLst>
          </p:cNvPr>
          <p:cNvSpPr/>
          <p:nvPr/>
        </p:nvSpPr>
        <p:spPr>
          <a:xfrm>
            <a:off x="1432935" y="420097"/>
            <a:ext cx="8573056" cy="289585"/>
          </a:xfrm>
          <a:custGeom>
            <a:avLst/>
            <a:gdLst>
              <a:gd name="connsiteX0" fmla="*/ 0 w 3373245"/>
              <a:gd name="connsiteY0" fmla="*/ 0 h 113943"/>
              <a:gd name="connsiteX1" fmla="*/ 0 w 3373245"/>
              <a:gd name="connsiteY1" fmla="*/ 49520 h 113943"/>
              <a:gd name="connsiteX2" fmla="*/ 116319 w 3373245"/>
              <a:gd name="connsiteY2" fmla="*/ 113944 h 113943"/>
              <a:gd name="connsiteX3" fmla="*/ 3256927 w 3373245"/>
              <a:gd name="connsiteY3" fmla="*/ 113944 h 113943"/>
              <a:gd name="connsiteX4" fmla="*/ 3373246 w 3373245"/>
              <a:gd name="connsiteY4" fmla="*/ 49520 h 113943"/>
              <a:gd name="connsiteX5" fmla="*/ 3373246 w 3373245"/>
              <a:gd name="connsiteY5" fmla="*/ 0 h 113943"/>
              <a:gd name="connsiteX6" fmla="*/ 0 w 3373245"/>
              <a:gd name="connsiteY6" fmla="*/ 0 h 113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373245" h="113943">
                <a:moveTo>
                  <a:pt x="0" y="0"/>
                </a:moveTo>
                <a:lnTo>
                  <a:pt x="0" y="49520"/>
                </a:lnTo>
                <a:cubicBezTo>
                  <a:pt x="0" y="85087"/>
                  <a:pt x="52073" y="113944"/>
                  <a:pt x="116319" y="113944"/>
                </a:cubicBezTo>
                <a:lnTo>
                  <a:pt x="3256927" y="113944"/>
                </a:lnTo>
                <a:cubicBezTo>
                  <a:pt x="3321172" y="113944"/>
                  <a:pt x="3373246" y="85087"/>
                  <a:pt x="3373246" y="49520"/>
                </a:cubicBezTo>
                <a:lnTo>
                  <a:pt x="3373246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65" name="Freeform: Shape 8264">
            <a:extLst>
              <a:ext uri="{FF2B5EF4-FFF2-40B4-BE49-F238E27FC236}">
                <a16:creationId xmlns:a16="http://schemas.microsoft.com/office/drawing/2014/main" id="{1CB0A560-04E5-D999-1635-911A8A05FEA4}"/>
              </a:ext>
            </a:extLst>
          </p:cNvPr>
          <p:cNvSpPr/>
          <p:nvPr/>
        </p:nvSpPr>
        <p:spPr>
          <a:xfrm>
            <a:off x="2141132" y="3074515"/>
            <a:ext cx="2625139" cy="2418250"/>
          </a:xfrm>
          <a:custGeom>
            <a:avLst/>
            <a:gdLst>
              <a:gd name="connsiteX0" fmla="*/ 0 w 1032915"/>
              <a:gd name="connsiteY0" fmla="*/ 0 h 951510"/>
              <a:gd name="connsiteX1" fmla="*/ 1032916 w 1032915"/>
              <a:gd name="connsiteY1" fmla="*/ 0 h 951510"/>
              <a:gd name="connsiteX2" fmla="*/ 1032916 w 1032915"/>
              <a:gd name="connsiteY2" fmla="*/ 951511 h 951510"/>
              <a:gd name="connsiteX3" fmla="*/ 0 w 1032915"/>
              <a:gd name="connsiteY3" fmla="*/ 951511 h 951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2915" h="951510">
                <a:moveTo>
                  <a:pt x="0" y="0"/>
                </a:moveTo>
                <a:lnTo>
                  <a:pt x="1032916" y="0"/>
                </a:lnTo>
                <a:lnTo>
                  <a:pt x="1032916" y="951511"/>
                </a:lnTo>
                <a:lnTo>
                  <a:pt x="0" y="951511"/>
                </a:lnTo>
                <a:close/>
              </a:path>
            </a:pathLst>
          </a:custGeom>
          <a:solidFill>
            <a:srgbClr val="FFF3BF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266" name="Group 8265">
            <a:extLst>
              <a:ext uri="{FF2B5EF4-FFF2-40B4-BE49-F238E27FC236}">
                <a16:creationId xmlns:a16="http://schemas.microsoft.com/office/drawing/2014/main" id="{FEB61A73-0520-AECF-BCFF-0C5992EDFE02}"/>
              </a:ext>
            </a:extLst>
          </p:cNvPr>
          <p:cNvGrpSpPr>
            <a:grpSpLocks/>
          </p:cNvGrpSpPr>
          <p:nvPr/>
        </p:nvGrpSpPr>
        <p:grpSpPr>
          <a:xfrm>
            <a:off x="2190328" y="3072703"/>
            <a:ext cx="2519504" cy="756491"/>
            <a:chOff x="966470" y="1276300"/>
            <a:chExt cx="8526188" cy="2560026"/>
          </a:xfrm>
        </p:grpSpPr>
        <p:sp>
          <p:nvSpPr>
            <p:cNvPr id="8926" name="Freeform: Shape 8925">
              <a:extLst>
                <a:ext uri="{FF2B5EF4-FFF2-40B4-BE49-F238E27FC236}">
                  <a16:creationId xmlns:a16="http://schemas.microsoft.com/office/drawing/2014/main" id="{901AA04D-92F2-82FC-5035-09E3106B613C}"/>
                </a:ext>
              </a:extLst>
            </p:cNvPr>
            <p:cNvSpPr/>
            <p:nvPr/>
          </p:nvSpPr>
          <p:spPr>
            <a:xfrm>
              <a:off x="5534327" y="2090312"/>
              <a:ext cx="1944687" cy="189238"/>
            </a:xfrm>
            <a:custGeom>
              <a:avLst/>
              <a:gdLst>
                <a:gd name="connsiteX0" fmla="*/ 1496 w 226111"/>
                <a:gd name="connsiteY0" fmla="*/ 19119 h 22003"/>
                <a:gd name="connsiteX1" fmla="*/ 28157 w 226111"/>
                <a:gd name="connsiteY1" fmla="*/ 13716 h 22003"/>
                <a:gd name="connsiteX2" fmla="*/ 55351 w 226111"/>
                <a:gd name="connsiteY2" fmla="*/ 9263 h 22003"/>
                <a:gd name="connsiteX3" fmla="*/ 110987 w 226111"/>
                <a:gd name="connsiteY3" fmla="*/ 2672 h 22003"/>
                <a:gd name="connsiteX4" fmla="*/ 125119 w 226111"/>
                <a:gd name="connsiteY4" fmla="*/ 1544 h 22003"/>
                <a:gd name="connsiteX5" fmla="*/ 139369 w 226111"/>
                <a:gd name="connsiteY5" fmla="*/ 713 h 22003"/>
                <a:gd name="connsiteX6" fmla="*/ 153679 w 226111"/>
                <a:gd name="connsiteY6" fmla="*/ 178 h 22003"/>
                <a:gd name="connsiteX7" fmla="*/ 168107 w 226111"/>
                <a:gd name="connsiteY7" fmla="*/ 0 h 22003"/>
                <a:gd name="connsiteX8" fmla="*/ 175351 w 226111"/>
                <a:gd name="connsiteY8" fmla="*/ 119 h 22003"/>
                <a:gd name="connsiteX9" fmla="*/ 178973 w 226111"/>
                <a:gd name="connsiteY9" fmla="*/ 238 h 22003"/>
                <a:gd name="connsiteX10" fmla="*/ 182595 w 226111"/>
                <a:gd name="connsiteY10" fmla="*/ 356 h 22003"/>
                <a:gd name="connsiteX11" fmla="*/ 197083 w 226111"/>
                <a:gd name="connsiteY11" fmla="*/ 1425 h 22003"/>
                <a:gd name="connsiteX12" fmla="*/ 204268 w 226111"/>
                <a:gd name="connsiteY12" fmla="*/ 2316 h 22003"/>
                <a:gd name="connsiteX13" fmla="*/ 207830 w 226111"/>
                <a:gd name="connsiteY13" fmla="*/ 2850 h 22003"/>
                <a:gd name="connsiteX14" fmla="*/ 211393 w 226111"/>
                <a:gd name="connsiteY14" fmla="*/ 3503 h 22003"/>
                <a:gd name="connsiteX15" fmla="*/ 224931 w 226111"/>
                <a:gd name="connsiteY15" fmla="*/ 7185 h 22003"/>
                <a:gd name="connsiteX16" fmla="*/ 225703 w 226111"/>
                <a:gd name="connsiteY16" fmla="*/ 9204 h 22003"/>
                <a:gd name="connsiteX17" fmla="*/ 222437 w 226111"/>
                <a:gd name="connsiteY17" fmla="*/ 9678 h 22003"/>
                <a:gd name="connsiteX18" fmla="*/ 222437 w 226111"/>
                <a:gd name="connsiteY18" fmla="*/ 9678 h 22003"/>
                <a:gd name="connsiteX19" fmla="*/ 209671 w 226111"/>
                <a:gd name="connsiteY19" fmla="*/ 7244 h 22003"/>
                <a:gd name="connsiteX20" fmla="*/ 196192 w 226111"/>
                <a:gd name="connsiteY20" fmla="*/ 6116 h 22003"/>
                <a:gd name="connsiteX21" fmla="*/ 182417 w 226111"/>
                <a:gd name="connsiteY21" fmla="*/ 5760 h 22003"/>
                <a:gd name="connsiteX22" fmla="*/ 168582 w 226111"/>
                <a:gd name="connsiteY22" fmla="*/ 5938 h 22003"/>
                <a:gd name="connsiteX23" fmla="*/ 140854 w 226111"/>
                <a:gd name="connsiteY23" fmla="*/ 7304 h 22003"/>
                <a:gd name="connsiteX24" fmla="*/ 113243 w 226111"/>
                <a:gd name="connsiteY24" fmla="*/ 9560 h 22003"/>
                <a:gd name="connsiteX25" fmla="*/ 58201 w 226111"/>
                <a:gd name="connsiteY25" fmla="*/ 15438 h 22003"/>
                <a:gd name="connsiteX26" fmla="*/ 30710 w 226111"/>
                <a:gd name="connsiteY26" fmla="*/ 18704 h 22003"/>
                <a:gd name="connsiteX27" fmla="*/ 3159 w 226111"/>
                <a:gd name="connsiteY27" fmla="*/ 21969 h 22003"/>
                <a:gd name="connsiteX28" fmla="*/ 3159 w 226111"/>
                <a:gd name="connsiteY28" fmla="*/ 21969 h 22003"/>
                <a:gd name="connsiteX29" fmla="*/ 71 w 226111"/>
                <a:gd name="connsiteY29" fmla="*/ 20841 h 22003"/>
                <a:gd name="connsiteX30" fmla="*/ 1556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1496" y="19119"/>
                  </a:moveTo>
                  <a:cubicBezTo>
                    <a:pt x="10284" y="17100"/>
                    <a:pt x="19191" y="15379"/>
                    <a:pt x="28157" y="13716"/>
                  </a:cubicBezTo>
                  <a:cubicBezTo>
                    <a:pt x="37122" y="12113"/>
                    <a:pt x="46207" y="10629"/>
                    <a:pt x="55351" y="9263"/>
                  </a:cubicBezTo>
                  <a:cubicBezTo>
                    <a:pt x="73639" y="6532"/>
                    <a:pt x="92224" y="4335"/>
                    <a:pt x="110987" y="2672"/>
                  </a:cubicBezTo>
                  <a:cubicBezTo>
                    <a:pt x="115678" y="2256"/>
                    <a:pt x="120428" y="1900"/>
                    <a:pt x="125119" y="1544"/>
                  </a:cubicBezTo>
                  <a:cubicBezTo>
                    <a:pt x="129869" y="1188"/>
                    <a:pt x="134619" y="950"/>
                    <a:pt x="139369" y="713"/>
                  </a:cubicBezTo>
                  <a:cubicBezTo>
                    <a:pt x="144119" y="475"/>
                    <a:pt x="148929" y="297"/>
                    <a:pt x="153679" y="178"/>
                  </a:cubicBezTo>
                  <a:cubicBezTo>
                    <a:pt x="158488" y="59"/>
                    <a:pt x="163298" y="0"/>
                    <a:pt x="168107" y="0"/>
                  </a:cubicBezTo>
                  <a:cubicBezTo>
                    <a:pt x="170542" y="0"/>
                    <a:pt x="172917" y="0"/>
                    <a:pt x="175351" y="119"/>
                  </a:cubicBezTo>
                  <a:lnTo>
                    <a:pt x="178973" y="238"/>
                  </a:lnTo>
                  <a:cubicBezTo>
                    <a:pt x="180161" y="238"/>
                    <a:pt x="181408" y="356"/>
                    <a:pt x="182595" y="356"/>
                  </a:cubicBezTo>
                  <a:cubicBezTo>
                    <a:pt x="187405" y="594"/>
                    <a:pt x="192274" y="891"/>
                    <a:pt x="197083" y="1425"/>
                  </a:cubicBezTo>
                  <a:cubicBezTo>
                    <a:pt x="199518" y="1663"/>
                    <a:pt x="201893" y="1960"/>
                    <a:pt x="204268" y="2316"/>
                  </a:cubicBezTo>
                  <a:cubicBezTo>
                    <a:pt x="205455" y="2494"/>
                    <a:pt x="206643" y="2672"/>
                    <a:pt x="207830" y="2850"/>
                  </a:cubicBezTo>
                  <a:cubicBezTo>
                    <a:pt x="209018" y="3028"/>
                    <a:pt x="210205" y="3266"/>
                    <a:pt x="211393" y="3503"/>
                  </a:cubicBezTo>
                  <a:cubicBezTo>
                    <a:pt x="216084" y="4394"/>
                    <a:pt x="220715" y="5581"/>
                    <a:pt x="224931" y="7185"/>
                  </a:cubicBezTo>
                  <a:cubicBezTo>
                    <a:pt x="226118" y="7660"/>
                    <a:pt x="226475" y="8550"/>
                    <a:pt x="225703" y="9204"/>
                  </a:cubicBezTo>
                  <a:cubicBezTo>
                    <a:pt x="224990" y="9797"/>
                    <a:pt x="223625" y="9976"/>
                    <a:pt x="222437" y="9678"/>
                  </a:cubicBezTo>
                  <a:lnTo>
                    <a:pt x="222437" y="9678"/>
                  </a:lnTo>
                  <a:cubicBezTo>
                    <a:pt x="218399" y="8550"/>
                    <a:pt x="214065" y="7778"/>
                    <a:pt x="209671" y="7244"/>
                  </a:cubicBezTo>
                  <a:cubicBezTo>
                    <a:pt x="205218" y="6710"/>
                    <a:pt x="200705" y="6353"/>
                    <a:pt x="196192" y="6116"/>
                  </a:cubicBezTo>
                  <a:cubicBezTo>
                    <a:pt x="191621" y="5879"/>
                    <a:pt x="187048" y="5760"/>
                    <a:pt x="182417" y="5760"/>
                  </a:cubicBezTo>
                  <a:cubicBezTo>
                    <a:pt x="177786" y="5760"/>
                    <a:pt x="173214" y="5760"/>
                    <a:pt x="168582" y="5938"/>
                  </a:cubicBezTo>
                  <a:cubicBezTo>
                    <a:pt x="159320" y="6175"/>
                    <a:pt x="150116" y="6651"/>
                    <a:pt x="140854" y="7304"/>
                  </a:cubicBezTo>
                  <a:cubicBezTo>
                    <a:pt x="131650" y="7897"/>
                    <a:pt x="122387" y="8669"/>
                    <a:pt x="113243" y="9560"/>
                  </a:cubicBezTo>
                  <a:cubicBezTo>
                    <a:pt x="94837" y="11282"/>
                    <a:pt x="76549" y="13301"/>
                    <a:pt x="58201" y="15438"/>
                  </a:cubicBezTo>
                  <a:cubicBezTo>
                    <a:pt x="49057" y="16507"/>
                    <a:pt x="39854" y="17576"/>
                    <a:pt x="30710" y="18704"/>
                  </a:cubicBezTo>
                  <a:cubicBezTo>
                    <a:pt x="21566" y="19773"/>
                    <a:pt x="12362" y="20901"/>
                    <a:pt x="3159" y="21969"/>
                  </a:cubicBezTo>
                  <a:lnTo>
                    <a:pt x="3159" y="21969"/>
                  </a:lnTo>
                  <a:cubicBezTo>
                    <a:pt x="1734" y="22148"/>
                    <a:pt x="368" y="21613"/>
                    <a:pt x="71" y="20841"/>
                  </a:cubicBezTo>
                  <a:cubicBezTo>
                    <a:pt x="-225" y="20129"/>
                    <a:pt x="428" y="19476"/>
                    <a:pt x="1556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7" name="Freeform: Shape 8926">
              <a:extLst>
                <a:ext uri="{FF2B5EF4-FFF2-40B4-BE49-F238E27FC236}">
                  <a16:creationId xmlns:a16="http://schemas.microsoft.com/office/drawing/2014/main" id="{7F2EF214-22CE-D635-859D-59798CB18695}"/>
                </a:ext>
              </a:extLst>
            </p:cNvPr>
            <p:cNvSpPr/>
            <p:nvPr/>
          </p:nvSpPr>
          <p:spPr>
            <a:xfrm>
              <a:off x="7311465" y="2036180"/>
              <a:ext cx="1944687" cy="189238"/>
            </a:xfrm>
            <a:custGeom>
              <a:avLst/>
              <a:gdLst>
                <a:gd name="connsiteX0" fmla="*/ 1496 w 226111"/>
                <a:gd name="connsiteY0" fmla="*/ 19119 h 22003"/>
                <a:gd name="connsiteX1" fmla="*/ 28157 w 226111"/>
                <a:gd name="connsiteY1" fmla="*/ 13716 h 22003"/>
                <a:gd name="connsiteX2" fmla="*/ 55351 w 226111"/>
                <a:gd name="connsiteY2" fmla="*/ 9263 h 22003"/>
                <a:gd name="connsiteX3" fmla="*/ 110987 w 226111"/>
                <a:gd name="connsiteY3" fmla="*/ 2672 h 22003"/>
                <a:gd name="connsiteX4" fmla="*/ 125119 w 226111"/>
                <a:gd name="connsiteY4" fmla="*/ 1544 h 22003"/>
                <a:gd name="connsiteX5" fmla="*/ 139369 w 226111"/>
                <a:gd name="connsiteY5" fmla="*/ 712 h 22003"/>
                <a:gd name="connsiteX6" fmla="*/ 153679 w 226111"/>
                <a:gd name="connsiteY6" fmla="*/ 178 h 22003"/>
                <a:gd name="connsiteX7" fmla="*/ 168107 w 226111"/>
                <a:gd name="connsiteY7" fmla="*/ 0 h 22003"/>
                <a:gd name="connsiteX8" fmla="*/ 175351 w 226111"/>
                <a:gd name="connsiteY8" fmla="*/ 119 h 22003"/>
                <a:gd name="connsiteX9" fmla="*/ 178973 w 226111"/>
                <a:gd name="connsiteY9" fmla="*/ 238 h 22003"/>
                <a:gd name="connsiteX10" fmla="*/ 182595 w 226111"/>
                <a:gd name="connsiteY10" fmla="*/ 356 h 22003"/>
                <a:gd name="connsiteX11" fmla="*/ 197083 w 226111"/>
                <a:gd name="connsiteY11" fmla="*/ 1425 h 22003"/>
                <a:gd name="connsiteX12" fmla="*/ 204268 w 226111"/>
                <a:gd name="connsiteY12" fmla="*/ 2316 h 22003"/>
                <a:gd name="connsiteX13" fmla="*/ 207830 w 226111"/>
                <a:gd name="connsiteY13" fmla="*/ 2850 h 22003"/>
                <a:gd name="connsiteX14" fmla="*/ 211393 w 226111"/>
                <a:gd name="connsiteY14" fmla="*/ 3503 h 22003"/>
                <a:gd name="connsiteX15" fmla="*/ 224931 w 226111"/>
                <a:gd name="connsiteY15" fmla="*/ 7185 h 22003"/>
                <a:gd name="connsiteX16" fmla="*/ 225703 w 226111"/>
                <a:gd name="connsiteY16" fmla="*/ 9204 h 22003"/>
                <a:gd name="connsiteX17" fmla="*/ 222437 w 226111"/>
                <a:gd name="connsiteY17" fmla="*/ 9678 h 22003"/>
                <a:gd name="connsiteX18" fmla="*/ 222437 w 226111"/>
                <a:gd name="connsiteY18" fmla="*/ 9678 h 22003"/>
                <a:gd name="connsiteX19" fmla="*/ 209671 w 226111"/>
                <a:gd name="connsiteY19" fmla="*/ 7244 h 22003"/>
                <a:gd name="connsiteX20" fmla="*/ 196193 w 226111"/>
                <a:gd name="connsiteY20" fmla="*/ 6116 h 22003"/>
                <a:gd name="connsiteX21" fmla="*/ 182417 w 226111"/>
                <a:gd name="connsiteY21" fmla="*/ 5760 h 22003"/>
                <a:gd name="connsiteX22" fmla="*/ 168582 w 226111"/>
                <a:gd name="connsiteY22" fmla="*/ 5938 h 22003"/>
                <a:gd name="connsiteX23" fmla="*/ 140854 w 226111"/>
                <a:gd name="connsiteY23" fmla="*/ 7304 h 22003"/>
                <a:gd name="connsiteX24" fmla="*/ 113243 w 226111"/>
                <a:gd name="connsiteY24" fmla="*/ 9560 h 22003"/>
                <a:gd name="connsiteX25" fmla="*/ 58201 w 226111"/>
                <a:gd name="connsiteY25" fmla="*/ 15438 h 22003"/>
                <a:gd name="connsiteX26" fmla="*/ 30710 w 226111"/>
                <a:gd name="connsiteY26" fmla="*/ 18704 h 22003"/>
                <a:gd name="connsiteX27" fmla="*/ 3159 w 226111"/>
                <a:gd name="connsiteY27" fmla="*/ 21969 h 22003"/>
                <a:gd name="connsiteX28" fmla="*/ 3159 w 226111"/>
                <a:gd name="connsiteY28" fmla="*/ 21969 h 22003"/>
                <a:gd name="connsiteX29" fmla="*/ 71 w 226111"/>
                <a:gd name="connsiteY29" fmla="*/ 20841 h 22003"/>
                <a:gd name="connsiteX30" fmla="*/ 1556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1496" y="19119"/>
                  </a:moveTo>
                  <a:cubicBezTo>
                    <a:pt x="10284" y="17100"/>
                    <a:pt x="19191" y="15379"/>
                    <a:pt x="28157" y="13716"/>
                  </a:cubicBezTo>
                  <a:cubicBezTo>
                    <a:pt x="37122" y="12113"/>
                    <a:pt x="46207" y="10629"/>
                    <a:pt x="55351" y="9263"/>
                  </a:cubicBezTo>
                  <a:cubicBezTo>
                    <a:pt x="73639" y="6532"/>
                    <a:pt x="92224" y="4335"/>
                    <a:pt x="110987" y="2672"/>
                  </a:cubicBezTo>
                  <a:cubicBezTo>
                    <a:pt x="115678" y="2256"/>
                    <a:pt x="120428" y="1900"/>
                    <a:pt x="125119" y="1544"/>
                  </a:cubicBezTo>
                  <a:cubicBezTo>
                    <a:pt x="129869" y="1188"/>
                    <a:pt x="134619" y="950"/>
                    <a:pt x="139369" y="712"/>
                  </a:cubicBezTo>
                  <a:cubicBezTo>
                    <a:pt x="144119" y="475"/>
                    <a:pt x="148929" y="297"/>
                    <a:pt x="153679" y="178"/>
                  </a:cubicBezTo>
                  <a:cubicBezTo>
                    <a:pt x="158488" y="59"/>
                    <a:pt x="163298" y="0"/>
                    <a:pt x="168107" y="0"/>
                  </a:cubicBezTo>
                  <a:cubicBezTo>
                    <a:pt x="170542" y="0"/>
                    <a:pt x="172917" y="0"/>
                    <a:pt x="175351" y="119"/>
                  </a:cubicBezTo>
                  <a:lnTo>
                    <a:pt x="178973" y="238"/>
                  </a:lnTo>
                  <a:cubicBezTo>
                    <a:pt x="180161" y="238"/>
                    <a:pt x="181408" y="356"/>
                    <a:pt x="182595" y="356"/>
                  </a:cubicBezTo>
                  <a:cubicBezTo>
                    <a:pt x="187405" y="594"/>
                    <a:pt x="192274" y="891"/>
                    <a:pt x="197083" y="1425"/>
                  </a:cubicBezTo>
                  <a:cubicBezTo>
                    <a:pt x="199518" y="1663"/>
                    <a:pt x="201893" y="1960"/>
                    <a:pt x="204268" y="2316"/>
                  </a:cubicBezTo>
                  <a:cubicBezTo>
                    <a:pt x="205455" y="2494"/>
                    <a:pt x="206643" y="2672"/>
                    <a:pt x="207830" y="2850"/>
                  </a:cubicBezTo>
                  <a:cubicBezTo>
                    <a:pt x="209018" y="3028"/>
                    <a:pt x="210205" y="3266"/>
                    <a:pt x="211393" y="3503"/>
                  </a:cubicBezTo>
                  <a:cubicBezTo>
                    <a:pt x="216084" y="4394"/>
                    <a:pt x="220715" y="5581"/>
                    <a:pt x="224931" y="7185"/>
                  </a:cubicBezTo>
                  <a:cubicBezTo>
                    <a:pt x="226118" y="7660"/>
                    <a:pt x="226475" y="8550"/>
                    <a:pt x="225703" y="9204"/>
                  </a:cubicBezTo>
                  <a:cubicBezTo>
                    <a:pt x="224990" y="9797"/>
                    <a:pt x="223625" y="9976"/>
                    <a:pt x="222437" y="9678"/>
                  </a:cubicBezTo>
                  <a:lnTo>
                    <a:pt x="222437" y="9678"/>
                  </a:lnTo>
                  <a:cubicBezTo>
                    <a:pt x="218399" y="8550"/>
                    <a:pt x="214065" y="7778"/>
                    <a:pt x="209671" y="7244"/>
                  </a:cubicBezTo>
                  <a:cubicBezTo>
                    <a:pt x="205218" y="6710"/>
                    <a:pt x="200705" y="6353"/>
                    <a:pt x="196193" y="6116"/>
                  </a:cubicBezTo>
                  <a:cubicBezTo>
                    <a:pt x="191621" y="5879"/>
                    <a:pt x="187048" y="5760"/>
                    <a:pt x="182417" y="5760"/>
                  </a:cubicBezTo>
                  <a:cubicBezTo>
                    <a:pt x="177786" y="5760"/>
                    <a:pt x="173214" y="5760"/>
                    <a:pt x="168582" y="5938"/>
                  </a:cubicBezTo>
                  <a:cubicBezTo>
                    <a:pt x="159320" y="6175"/>
                    <a:pt x="150116" y="6650"/>
                    <a:pt x="140854" y="7304"/>
                  </a:cubicBezTo>
                  <a:cubicBezTo>
                    <a:pt x="131650" y="7897"/>
                    <a:pt x="122388" y="8669"/>
                    <a:pt x="113243" y="9560"/>
                  </a:cubicBezTo>
                  <a:cubicBezTo>
                    <a:pt x="94837" y="11282"/>
                    <a:pt x="76549" y="13301"/>
                    <a:pt x="58201" y="15438"/>
                  </a:cubicBezTo>
                  <a:cubicBezTo>
                    <a:pt x="49057" y="16507"/>
                    <a:pt x="39854" y="17576"/>
                    <a:pt x="30710" y="18704"/>
                  </a:cubicBezTo>
                  <a:cubicBezTo>
                    <a:pt x="21566" y="19773"/>
                    <a:pt x="12362" y="20901"/>
                    <a:pt x="3159" y="21969"/>
                  </a:cubicBezTo>
                  <a:lnTo>
                    <a:pt x="3159" y="21969"/>
                  </a:lnTo>
                  <a:cubicBezTo>
                    <a:pt x="1734" y="22148"/>
                    <a:pt x="368" y="21613"/>
                    <a:pt x="71" y="20841"/>
                  </a:cubicBezTo>
                  <a:cubicBezTo>
                    <a:pt x="-225" y="20129"/>
                    <a:pt x="428" y="19476"/>
                    <a:pt x="1556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8" name="Freeform: Shape 8927">
              <a:extLst>
                <a:ext uri="{FF2B5EF4-FFF2-40B4-BE49-F238E27FC236}">
                  <a16:creationId xmlns:a16="http://schemas.microsoft.com/office/drawing/2014/main" id="{2363D461-F712-CC24-717A-792B07D0C382}"/>
                </a:ext>
              </a:extLst>
            </p:cNvPr>
            <p:cNvSpPr/>
            <p:nvPr/>
          </p:nvSpPr>
          <p:spPr>
            <a:xfrm>
              <a:off x="7046000" y="2178666"/>
              <a:ext cx="1544940" cy="456029"/>
            </a:xfrm>
            <a:custGeom>
              <a:avLst/>
              <a:gdLst>
                <a:gd name="connsiteX0" fmla="*/ 1606 w 179632"/>
                <a:gd name="connsiteY0" fmla="*/ 0 h 53023"/>
                <a:gd name="connsiteX1" fmla="*/ 24110 w 179632"/>
                <a:gd name="connsiteY1" fmla="*/ 3028 h 53023"/>
                <a:gd name="connsiteX2" fmla="*/ 46732 w 179632"/>
                <a:gd name="connsiteY2" fmla="*/ 6888 h 53023"/>
                <a:gd name="connsiteX3" fmla="*/ 92095 w 179632"/>
                <a:gd name="connsiteY3" fmla="*/ 16803 h 53023"/>
                <a:gd name="connsiteX4" fmla="*/ 103437 w 179632"/>
                <a:gd name="connsiteY4" fmla="*/ 19772 h 53023"/>
                <a:gd name="connsiteX5" fmla="*/ 114777 w 179632"/>
                <a:gd name="connsiteY5" fmla="*/ 22979 h 53023"/>
                <a:gd name="connsiteX6" fmla="*/ 126059 w 179632"/>
                <a:gd name="connsiteY6" fmla="*/ 26423 h 53023"/>
                <a:gd name="connsiteX7" fmla="*/ 137281 w 179632"/>
                <a:gd name="connsiteY7" fmla="*/ 30222 h 53023"/>
                <a:gd name="connsiteX8" fmla="*/ 142863 w 179632"/>
                <a:gd name="connsiteY8" fmla="*/ 32241 h 53023"/>
                <a:gd name="connsiteX9" fmla="*/ 145653 w 179632"/>
                <a:gd name="connsiteY9" fmla="*/ 33310 h 53023"/>
                <a:gd name="connsiteX10" fmla="*/ 148444 w 179632"/>
                <a:gd name="connsiteY10" fmla="*/ 34379 h 53023"/>
                <a:gd name="connsiteX11" fmla="*/ 159369 w 179632"/>
                <a:gd name="connsiteY11" fmla="*/ 39129 h 53023"/>
                <a:gd name="connsiteX12" fmla="*/ 164654 w 179632"/>
                <a:gd name="connsiteY12" fmla="*/ 41742 h 53023"/>
                <a:gd name="connsiteX13" fmla="*/ 167266 w 179632"/>
                <a:gd name="connsiteY13" fmla="*/ 43107 h 53023"/>
                <a:gd name="connsiteX14" fmla="*/ 169820 w 179632"/>
                <a:gd name="connsiteY14" fmla="*/ 44592 h 53023"/>
                <a:gd name="connsiteX15" fmla="*/ 179082 w 179632"/>
                <a:gd name="connsiteY15" fmla="*/ 51123 h 53023"/>
                <a:gd name="connsiteX16" fmla="*/ 179023 w 179632"/>
                <a:gd name="connsiteY16" fmla="*/ 52904 h 53023"/>
                <a:gd name="connsiteX17" fmla="*/ 176351 w 179632"/>
                <a:gd name="connsiteY17" fmla="*/ 52429 h 53023"/>
                <a:gd name="connsiteX18" fmla="*/ 176351 w 179632"/>
                <a:gd name="connsiteY18" fmla="*/ 52429 h 53023"/>
                <a:gd name="connsiteX19" fmla="*/ 167207 w 179632"/>
                <a:gd name="connsiteY19" fmla="*/ 47086 h 53023"/>
                <a:gd name="connsiteX20" fmla="*/ 157113 w 179632"/>
                <a:gd name="connsiteY20" fmla="*/ 42573 h 53023"/>
                <a:gd name="connsiteX21" fmla="*/ 146544 w 179632"/>
                <a:gd name="connsiteY21" fmla="*/ 38595 h 53023"/>
                <a:gd name="connsiteX22" fmla="*/ 135738 w 179632"/>
                <a:gd name="connsiteY22" fmla="*/ 34973 h 53023"/>
                <a:gd name="connsiteX23" fmla="*/ 113768 w 179632"/>
                <a:gd name="connsiteY23" fmla="*/ 28560 h 53023"/>
                <a:gd name="connsiteX24" fmla="*/ 91561 w 179632"/>
                <a:gd name="connsiteY24" fmla="*/ 22860 h 53023"/>
                <a:gd name="connsiteX25" fmla="*/ 46910 w 179632"/>
                <a:gd name="connsiteY25" fmla="*/ 12588 h 53023"/>
                <a:gd name="connsiteX26" fmla="*/ 24466 w 179632"/>
                <a:gd name="connsiteY26" fmla="*/ 7659 h 53023"/>
                <a:gd name="connsiteX27" fmla="*/ 2021 w 179632"/>
                <a:gd name="connsiteY27" fmla="*/ 2731 h 53023"/>
                <a:gd name="connsiteX28" fmla="*/ 2021 w 179632"/>
                <a:gd name="connsiteY28" fmla="*/ 2731 h 53023"/>
                <a:gd name="connsiteX29" fmla="*/ 3 w 179632"/>
                <a:gd name="connsiteY29" fmla="*/ 1009 h 53023"/>
                <a:gd name="connsiteX30" fmla="*/ 1724 w 179632"/>
                <a:gd name="connsiteY30" fmla="*/ 119 h 5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9632" h="53023">
                  <a:moveTo>
                    <a:pt x="1606" y="0"/>
                  </a:moveTo>
                  <a:cubicBezTo>
                    <a:pt x="9087" y="772"/>
                    <a:pt x="16569" y="1841"/>
                    <a:pt x="24110" y="3028"/>
                  </a:cubicBezTo>
                  <a:cubicBezTo>
                    <a:pt x="31650" y="4216"/>
                    <a:pt x="39191" y="5522"/>
                    <a:pt x="46732" y="6888"/>
                  </a:cubicBezTo>
                  <a:cubicBezTo>
                    <a:pt x="61814" y="9738"/>
                    <a:pt x="76955" y="13003"/>
                    <a:pt x="92095" y="16803"/>
                  </a:cubicBezTo>
                  <a:cubicBezTo>
                    <a:pt x="95896" y="17754"/>
                    <a:pt x="99636" y="18763"/>
                    <a:pt x="103437" y="19772"/>
                  </a:cubicBezTo>
                  <a:cubicBezTo>
                    <a:pt x="107237" y="20782"/>
                    <a:pt x="110977" y="21851"/>
                    <a:pt x="114777" y="22979"/>
                  </a:cubicBezTo>
                  <a:cubicBezTo>
                    <a:pt x="118578" y="24107"/>
                    <a:pt x="122318" y="25235"/>
                    <a:pt x="126059" y="26423"/>
                  </a:cubicBezTo>
                  <a:cubicBezTo>
                    <a:pt x="129800" y="27610"/>
                    <a:pt x="133600" y="28857"/>
                    <a:pt x="137281" y="30222"/>
                  </a:cubicBezTo>
                  <a:cubicBezTo>
                    <a:pt x="139122" y="30876"/>
                    <a:pt x="141022" y="31588"/>
                    <a:pt x="142863" y="32241"/>
                  </a:cubicBezTo>
                  <a:lnTo>
                    <a:pt x="145653" y="33310"/>
                  </a:lnTo>
                  <a:cubicBezTo>
                    <a:pt x="146603" y="33666"/>
                    <a:pt x="147494" y="34023"/>
                    <a:pt x="148444" y="34379"/>
                  </a:cubicBezTo>
                  <a:cubicBezTo>
                    <a:pt x="152126" y="35863"/>
                    <a:pt x="155807" y="37407"/>
                    <a:pt x="159369" y="39129"/>
                  </a:cubicBezTo>
                  <a:cubicBezTo>
                    <a:pt x="161151" y="39960"/>
                    <a:pt x="162932" y="40851"/>
                    <a:pt x="164654" y="41742"/>
                  </a:cubicBezTo>
                  <a:cubicBezTo>
                    <a:pt x="165544" y="42217"/>
                    <a:pt x="166376" y="42632"/>
                    <a:pt x="167266" y="43107"/>
                  </a:cubicBezTo>
                  <a:cubicBezTo>
                    <a:pt x="168098" y="43582"/>
                    <a:pt x="168988" y="44057"/>
                    <a:pt x="169820" y="44592"/>
                  </a:cubicBezTo>
                  <a:cubicBezTo>
                    <a:pt x="173145" y="46551"/>
                    <a:pt x="176351" y="48748"/>
                    <a:pt x="179082" y="51123"/>
                  </a:cubicBezTo>
                  <a:cubicBezTo>
                    <a:pt x="179854" y="51776"/>
                    <a:pt x="179795" y="52608"/>
                    <a:pt x="179023" y="52904"/>
                  </a:cubicBezTo>
                  <a:cubicBezTo>
                    <a:pt x="178251" y="53201"/>
                    <a:pt x="177123" y="52904"/>
                    <a:pt x="176351" y="52429"/>
                  </a:cubicBezTo>
                  <a:lnTo>
                    <a:pt x="176351" y="52429"/>
                  </a:lnTo>
                  <a:cubicBezTo>
                    <a:pt x="173560" y="50470"/>
                    <a:pt x="170473" y="48689"/>
                    <a:pt x="167207" y="47086"/>
                  </a:cubicBezTo>
                  <a:cubicBezTo>
                    <a:pt x="163941" y="45482"/>
                    <a:pt x="160557" y="43938"/>
                    <a:pt x="157113" y="42573"/>
                  </a:cubicBezTo>
                  <a:cubicBezTo>
                    <a:pt x="153669" y="41148"/>
                    <a:pt x="150107" y="39841"/>
                    <a:pt x="146544" y="38595"/>
                  </a:cubicBezTo>
                  <a:cubicBezTo>
                    <a:pt x="142981" y="37348"/>
                    <a:pt x="139359" y="36160"/>
                    <a:pt x="135738" y="34973"/>
                  </a:cubicBezTo>
                  <a:cubicBezTo>
                    <a:pt x="128493" y="32657"/>
                    <a:pt x="121131" y="30579"/>
                    <a:pt x="113768" y="28560"/>
                  </a:cubicBezTo>
                  <a:cubicBezTo>
                    <a:pt x="106405" y="26541"/>
                    <a:pt x="98983" y="24641"/>
                    <a:pt x="91561" y="22860"/>
                  </a:cubicBezTo>
                  <a:cubicBezTo>
                    <a:pt x="76717" y="19238"/>
                    <a:pt x="61814" y="15853"/>
                    <a:pt x="46910" y="12588"/>
                  </a:cubicBezTo>
                  <a:cubicBezTo>
                    <a:pt x="39428" y="10925"/>
                    <a:pt x="31947" y="9322"/>
                    <a:pt x="24466" y="7659"/>
                  </a:cubicBezTo>
                  <a:cubicBezTo>
                    <a:pt x="16984" y="6056"/>
                    <a:pt x="9503" y="4394"/>
                    <a:pt x="2021" y="2731"/>
                  </a:cubicBezTo>
                  <a:lnTo>
                    <a:pt x="2021" y="2731"/>
                  </a:lnTo>
                  <a:cubicBezTo>
                    <a:pt x="893" y="2494"/>
                    <a:pt x="-57" y="1722"/>
                    <a:pt x="3" y="1009"/>
                  </a:cubicBezTo>
                  <a:cubicBezTo>
                    <a:pt x="3" y="416"/>
                    <a:pt x="774" y="59"/>
                    <a:pt x="1724" y="11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9" name="Freeform: Shape 8928">
              <a:extLst>
                <a:ext uri="{FF2B5EF4-FFF2-40B4-BE49-F238E27FC236}">
                  <a16:creationId xmlns:a16="http://schemas.microsoft.com/office/drawing/2014/main" id="{133D93C0-0DCE-1060-FFF2-5280F688A202}"/>
                </a:ext>
              </a:extLst>
            </p:cNvPr>
            <p:cNvSpPr/>
            <p:nvPr/>
          </p:nvSpPr>
          <p:spPr>
            <a:xfrm>
              <a:off x="6387763" y="2265919"/>
              <a:ext cx="917484" cy="369068"/>
            </a:xfrm>
            <a:custGeom>
              <a:avLst/>
              <a:gdLst>
                <a:gd name="connsiteX0" fmla="*/ 1009 w 106677"/>
                <a:gd name="connsiteY0" fmla="*/ 126 h 42912"/>
                <a:gd name="connsiteX1" fmla="*/ 14369 w 106677"/>
                <a:gd name="connsiteY1" fmla="*/ 2561 h 42912"/>
                <a:gd name="connsiteX2" fmla="*/ 27788 w 106677"/>
                <a:gd name="connsiteY2" fmla="*/ 5708 h 42912"/>
                <a:gd name="connsiteX3" fmla="*/ 54745 w 106677"/>
                <a:gd name="connsiteY3" fmla="*/ 13723 h 42912"/>
                <a:gd name="connsiteX4" fmla="*/ 61455 w 106677"/>
                <a:gd name="connsiteY4" fmla="*/ 16099 h 42912"/>
                <a:gd name="connsiteX5" fmla="*/ 68164 w 106677"/>
                <a:gd name="connsiteY5" fmla="*/ 18652 h 42912"/>
                <a:gd name="connsiteX6" fmla="*/ 74874 w 106677"/>
                <a:gd name="connsiteY6" fmla="*/ 21443 h 42912"/>
                <a:gd name="connsiteX7" fmla="*/ 81524 w 106677"/>
                <a:gd name="connsiteY7" fmla="*/ 24471 h 42912"/>
                <a:gd name="connsiteX8" fmla="*/ 84849 w 106677"/>
                <a:gd name="connsiteY8" fmla="*/ 26133 h 42912"/>
                <a:gd name="connsiteX9" fmla="*/ 86512 w 106677"/>
                <a:gd name="connsiteY9" fmla="*/ 26965 h 42912"/>
                <a:gd name="connsiteX10" fmla="*/ 88174 w 106677"/>
                <a:gd name="connsiteY10" fmla="*/ 27855 h 42912"/>
                <a:gd name="connsiteX11" fmla="*/ 94646 w 106677"/>
                <a:gd name="connsiteY11" fmla="*/ 31655 h 42912"/>
                <a:gd name="connsiteX12" fmla="*/ 97793 w 106677"/>
                <a:gd name="connsiteY12" fmla="*/ 33793 h 42912"/>
                <a:gd name="connsiteX13" fmla="*/ 99337 w 106677"/>
                <a:gd name="connsiteY13" fmla="*/ 34921 h 42912"/>
                <a:gd name="connsiteX14" fmla="*/ 100821 w 106677"/>
                <a:gd name="connsiteY14" fmla="*/ 36109 h 42912"/>
                <a:gd name="connsiteX15" fmla="*/ 106343 w 106677"/>
                <a:gd name="connsiteY15" fmla="*/ 41393 h 42912"/>
                <a:gd name="connsiteX16" fmla="*/ 106343 w 106677"/>
                <a:gd name="connsiteY16" fmla="*/ 42818 h 42912"/>
                <a:gd name="connsiteX17" fmla="*/ 104740 w 106677"/>
                <a:gd name="connsiteY17" fmla="*/ 42402 h 42912"/>
                <a:gd name="connsiteX18" fmla="*/ 104740 w 106677"/>
                <a:gd name="connsiteY18" fmla="*/ 42402 h 42912"/>
                <a:gd name="connsiteX19" fmla="*/ 99337 w 106677"/>
                <a:gd name="connsiteY19" fmla="*/ 38068 h 42912"/>
                <a:gd name="connsiteX20" fmla="*/ 93340 w 106677"/>
                <a:gd name="connsiteY20" fmla="*/ 34387 h 42912"/>
                <a:gd name="connsiteX21" fmla="*/ 87046 w 106677"/>
                <a:gd name="connsiteY21" fmla="*/ 31180 h 42912"/>
                <a:gd name="connsiteX22" fmla="*/ 80633 w 106677"/>
                <a:gd name="connsiteY22" fmla="*/ 28271 h 42912"/>
                <a:gd name="connsiteX23" fmla="*/ 67571 w 106677"/>
                <a:gd name="connsiteY23" fmla="*/ 23046 h 42912"/>
                <a:gd name="connsiteX24" fmla="*/ 54389 w 106677"/>
                <a:gd name="connsiteY24" fmla="*/ 18414 h 42912"/>
                <a:gd name="connsiteX25" fmla="*/ 27848 w 106677"/>
                <a:gd name="connsiteY25" fmla="*/ 10102 h 42912"/>
                <a:gd name="connsiteX26" fmla="*/ 14547 w 106677"/>
                <a:gd name="connsiteY26" fmla="*/ 6123 h 42912"/>
                <a:gd name="connsiteX27" fmla="*/ 1188 w 106677"/>
                <a:gd name="connsiteY27" fmla="*/ 2145 h 42912"/>
                <a:gd name="connsiteX28" fmla="*/ 1188 w 106677"/>
                <a:gd name="connsiteY28" fmla="*/ 2145 h 42912"/>
                <a:gd name="connsiteX29" fmla="*/ 0 w 106677"/>
                <a:gd name="connsiteY29" fmla="*/ 720 h 42912"/>
                <a:gd name="connsiteX30" fmla="*/ 1009 w 106677"/>
                <a:gd name="connsiteY30" fmla="*/ 7 h 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77" h="42912">
                  <a:moveTo>
                    <a:pt x="1009" y="126"/>
                  </a:moveTo>
                  <a:cubicBezTo>
                    <a:pt x="5463" y="779"/>
                    <a:pt x="9916" y="1611"/>
                    <a:pt x="14369" y="2561"/>
                  </a:cubicBezTo>
                  <a:cubicBezTo>
                    <a:pt x="18822" y="3511"/>
                    <a:pt x="23276" y="4580"/>
                    <a:pt x="27788" y="5708"/>
                  </a:cubicBezTo>
                  <a:cubicBezTo>
                    <a:pt x="36754" y="8024"/>
                    <a:pt x="45720" y="10636"/>
                    <a:pt x="54745" y="13723"/>
                  </a:cubicBezTo>
                  <a:cubicBezTo>
                    <a:pt x="57001" y="14495"/>
                    <a:pt x="59258" y="15327"/>
                    <a:pt x="61455" y="16099"/>
                  </a:cubicBezTo>
                  <a:cubicBezTo>
                    <a:pt x="63711" y="16930"/>
                    <a:pt x="65967" y="17761"/>
                    <a:pt x="68164" y="18652"/>
                  </a:cubicBezTo>
                  <a:cubicBezTo>
                    <a:pt x="70421" y="19543"/>
                    <a:pt x="72617" y="20492"/>
                    <a:pt x="74874" y="21443"/>
                  </a:cubicBezTo>
                  <a:cubicBezTo>
                    <a:pt x="77130" y="22393"/>
                    <a:pt x="79327" y="23402"/>
                    <a:pt x="81524" y="24471"/>
                  </a:cubicBezTo>
                  <a:cubicBezTo>
                    <a:pt x="82652" y="25005"/>
                    <a:pt x="83721" y="25540"/>
                    <a:pt x="84849" y="26133"/>
                  </a:cubicBezTo>
                  <a:lnTo>
                    <a:pt x="86512" y="26965"/>
                  </a:lnTo>
                  <a:cubicBezTo>
                    <a:pt x="87046" y="27261"/>
                    <a:pt x="87581" y="27558"/>
                    <a:pt x="88174" y="27855"/>
                  </a:cubicBezTo>
                  <a:cubicBezTo>
                    <a:pt x="90371" y="29043"/>
                    <a:pt x="92509" y="30290"/>
                    <a:pt x="94646" y="31655"/>
                  </a:cubicBezTo>
                  <a:cubicBezTo>
                    <a:pt x="95715" y="32308"/>
                    <a:pt x="96784" y="33021"/>
                    <a:pt x="97793" y="33793"/>
                  </a:cubicBezTo>
                  <a:cubicBezTo>
                    <a:pt x="98328" y="34149"/>
                    <a:pt x="98803" y="34505"/>
                    <a:pt x="99337" y="34921"/>
                  </a:cubicBezTo>
                  <a:cubicBezTo>
                    <a:pt x="99872" y="35337"/>
                    <a:pt x="100346" y="35693"/>
                    <a:pt x="100821" y="36109"/>
                  </a:cubicBezTo>
                  <a:cubicBezTo>
                    <a:pt x="102781" y="37712"/>
                    <a:pt x="104681" y="39434"/>
                    <a:pt x="106343" y="41393"/>
                  </a:cubicBezTo>
                  <a:cubicBezTo>
                    <a:pt x="106818" y="41927"/>
                    <a:pt x="106759" y="42581"/>
                    <a:pt x="106343" y="42818"/>
                  </a:cubicBezTo>
                  <a:cubicBezTo>
                    <a:pt x="105868" y="43056"/>
                    <a:pt x="105215" y="42818"/>
                    <a:pt x="104740" y="42402"/>
                  </a:cubicBezTo>
                  <a:lnTo>
                    <a:pt x="104740" y="42402"/>
                  </a:lnTo>
                  <a:cubicBezTo>
                    <a:pt x="103078" y="40799"/>
                    <a:pt x="101237" y="39374"/>
                    <a:pt x="99337" y="38068"/>
                  </a:cubicBezTo>
                  <a:cubicBezTo>
                    <a:pt x="97437" y="36762"/>
                    <a:pt x="95418" y="35515"/>
                    <a:pt x="93340" y="34387"/>
                  </a:cubicBezTo>
                  <a:cubicBezTo>
                    <a:pt x="91262" y="33259"/>
                    <a:pt x="89183" y="32190"/>
                    <a:pt x="87046" y="31180"/>
                  </a:cubicBezTo>
                  <a:cubicBezTo>
                    <a:pt x="84909" y="30171"/>
                    <a:pt x="82771" y="29162"/>
                    <a:pt x="80633" y="28271"/>
                  </a:cubicBezTo>
                  <a:cubicBezTo>
                    <a:pt x="76299" y="26430"/>
                    <a:pt x="71964" y="24708"/>
                    <a:pt x="67571" y="23046"/>
                  </a:cubicBezTo>
                  <a:cubicBezTo>
                    <a:pt x="63177" y="21443"/>
                    <a:pt x="58783" y="19899"/>
                    <a:pt x="54389" y="18414"/>
                  </a:cubicBezTo>
                  <a:cubicBezTo>
                    <a:pt x="45601" y="15505"/>
                    <a:pt x="36754" y="12774"/>
                    <a:pt x="27848" y="10102"/>
                  </a:cubicBezTo>
                  <a:cubicBezTo>
                    <a:pt x="23394" y="8736"/>
                    <a:pt x="19001" y="7430"/>
                    <a:pt x="14547" y="6123"/>
                  </a:cubicBezTo>
                  <a:cubicBezTo>
                    <a:pt x="10094" y="4817"/>
                    <a:pt x="5641" y="3511"/>
                    <a:pt x="1188" y="2145"/>
                  </a:cubicBezTo>
                  <a:lnTo>
                    <a:pt x="1188" y="2145"/>
                  </a:lnTo>
                  <a:cubicBezTo>
                    <a:pt x="534" y="1908"/>
                    <a:pt x="0" y="1314"/>
                    <a:pt x="0" y="720"/>
                  </a:cubicBezTo>
                  <a:cubicBezTo>
                    <a:pt x="0" y="245"/>
                    <a:pt x="475" y="-52"/>
                    <a:pt x="1009" y="7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0" name="Freeform: Shape 8929">
              <a:extLst>
                <a:ext uri="{FF2B5EF4-FFF2-40B4-BE49-F238E27FC236}">
                  <a16:creationId xmlns:a16="http://schemas.microsoft.com/office/drawing/2014/main" id="{7F4241B2-C4B7-C079-6EBC-2D117AD08A4F}"/>
                </a:ext>
              </a:extLst>
            </p:cNvPr>
            <p:cNvSpPr/>
            <p:nvPr/>
          </p:nvSpPr>
          <p:spPr>
            <a:xfrm>
              <a:off x="8844614" y="2220025"/>
              <a:ext cx="550498" cy="497389"/>
            </a:xfrm>
            <a:custGeom>
              <a:avLst/>
              <a:gdLst>
                <a:gd name="connsiteX0" fmla="*/ 64008 w 64007"/>
                <a:gd name="connsiteY0" fmla="*/ 28916 h 57832"/>
                <a:gd name="connsiteX1" fmla="*/ 32004 w 64007"/>
                <a:gd name="connsiteY1" fmla="*/ 57833 h 57832"/>
                <a:gd name="connsiteX2" fmla="*/ 0 w 64007"/>
                <a:gd name="connsiteY2" fmla="*/ 28916 h 57832"/>
                <a:gd name="connsiteX3" fmla="*/ 32004 w 64007"/>
                <a:gd name="connsiteY3" fmla="*/ 0 h 57832"/>
                <a:gd name="connsiteX4" fmla="*/ 64008 w 64007"/>
                <a:gd name="connsiteY4" fmla="*/ 28916 h 5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57832">
                  <a:moveTo>
                    <a:pt x="64008" y="28916"/>
                  </a:moveTo>
                  <a:cubicBezTo>
                    <a:pt x="64008" y="44887"/>
                    <a:pt x="49679" y="57833"/>
                    <a:pt x="32004" y="57833"/>
                  </a:cubicBezTo>
                  <a:cubicBezTo>
                    <a:pt x="14329" y="57833"/>
                    <a:pt x="0" y="44887"/>
                    <a:pt x="0" y="28916"/>
                  </a:cubicBezTo>
                  <a:cubicBezTo>
                    <a:pt x="0" y="12946"/>
                    <a:pt x="14329" y="0"/>
                    <a:pt x="32004" y="0"/>
                  </a:cubicBezTo>
                  <a:cubicBezTo>
                    <a:pt x="49679" y="0"/>
                    <a:pt x="64008" y="12946"/>
                    <a:pt x="64008" y="28916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1" name="Freeform: Shape 8930">
              <a:extLst>
                <a:ext uri="{FF2B5EF4-FFF2-40B4-BE49-F238E27FC236}">
                  <a16:creationId xmlns:a16="http://schemas.microsoft.com/office/drawing/2014/main" id="{37F9C168-939D-DD4E-6395-132B949E3405}"/>
                </a:ext>
              </a:extLst>
            </p:cNvPr>
            <p:cNvSpPr/>
            <p:nvPr/>
          </p:nvSpPr>
          <p:spPr>
            <a:xfrm>
              <a:off x="9021313" y="2167424"/>
              <a:ext cx="197117" cy="106217"/>
            </a:xfrm>
            <a:custGeom>
              <a:avLst/>
              <a:gdLst>
                <a:gd name="connsiteX0" fmla="*/ 11460 w 22919"/>
                <a:gd name="connsiteY0" fmla="*/ 0 h 12350"/>
                <a:gd name="connsiteX1" fmla="*/ 0 w 22919"/>
                <a:gd name="connsiteY1" fmla="*/ 6175 h 12350"/>
                <a:gd name="connsiteX2" fmla="*/ 11460 w 22919"/>
                <a:gd name="connsiteY2" fmla="*/ 12350 h 12350"/>
                <a:gd name="connsiteX3" fmla="*/ 22919 w 22919"/>
                <a:gd name="connsiteY3" fmla="*/ 6175 h 12350"/>
                <a:gd name="connsiteX4" fmla="*/ 11460 w 22919"/>
                <a:gd name="connsiteY4" fmla="*/ 0 h 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19" h="12350">
                  <a:moveTo>
                    <a:pt x="11460" y="0"/>
                  </a:moveTo>
                  <a:cubicBezTo>
                    <a:pt x="5106" y="0"/>
                    <a:pt x="0" y="2731"/>
                    <a:pt x="0" y="6175"/>
                  </a:cubicBezTo>
                  <a:cubicBezTo>
                    <a:pt x="0" y="9619"/>
                    <a:pt x="5166" y="12350"/>
                    <a:pt x="11460" y="12350"/>
                  </a:cubicBezTo>
                  <a:cubicBezTo>
                    <a:pt x="17754" y="12350"/>
                    <a:pt x="22919" y="9619"/>
                    <a:pt x="22919" y="6175"/>
                  </a:cubicBezTo>
                  <a:cubicBezTo>
                    <a:pt x="22919" y="2731"/>
                    <a:pt x="17754" y="0"/>
                    <a:pt x="11460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32" name="Graphic 4">
              <a:extLst>
                <a:ext uri="{FF2B5EF4-FFF2-40B4-BE49-F238E27FC236}">
                  <a16:creationId xmlns:a16="http://schemas.microsoft.com/office/drawing/2014/main" id="{AE56544A-6158-8909-8B01-87A62F98CC2A}"/>
                </a:ext>
              </a:extLst>
            </p:cNvPr>
            <p:cNvGrpSpPr/>
            <p:nvPr/>
          </p:nvGrpSpPr>
          <p:grpSpPr>
            <a:xfrm>
              <a:off x="9057341" y="1956426"/>
              <a:ext cx="91123" cy="256960"/>
              <a:chOff x="7524990" y="5446547"/>
              <a:chExt cx="10595" cy="29877"/>
            </a:xfrm>
            <a:solidFill>
              <a:schemeClr val="accent5"/>
            </a:solidFill>
          </p:grpSpPr>
          <p:sp>
            <p:nvSpPr>
              <p:cNvPr id="9071" name="Freeform: Shape 9070">
                <a:extLst>
                  <a:ext uri="{FF2B5EF4-FFF2-40B4-BE49-F238E27FC236}">
                    <a16:creationId xmlns:a16="http://schemas.microsoft.com/office/drawing/2014/main" id="{E8FB353D-2DC1-B6AA-2465-BCCC3E5BD1F3}"/>
                  </a:ext>
                </a:extLst>
              </p:cNvPr>
              <p:cNvSpPr/>
              <p:nvPr/>
            </p:nvSpPr>
            <p:spPr>
              <a:xfrm>
                <a:off x="7527939" y="5449349"/>
                <a:ext cx="5033" cy="21672"/>
              </a:xfrm>
              <a:custGeom>
                <a:avLst/>
                <a:gdLst>
                  <a:gd name="connsiteX0" fmla="*/ 3727 w 5033"/>
                  <a:gd name="connsiteY0" fmla="*/ 14606 h 21672"/>
                  <a:gd name="connsiteX1" fmla="*/ 4025 w 5033"/>
                  <a:gd name="connsiteY1" fmla="*/ 9441 h 21672"/>
                  <a:gd name="connsiteX2" fmla="*/ 2540 w 5033"/>
                  <a:gd name="connsiteY2" fmla="*/ 4275 h 21672"/>
                  <a:gd name="connsiteX3" fmla="*/ 3074 w 5033"/>
                  <a:gd name="connsiteY3" fmla="*/ 0 h 21672"/>
                  <a:gd name="connsiteX4" fmla="*/ 3074 w 5033"/>
                  <a:gd name="connsiteY4" fmla="*/ 0 h 21672"/>
                  <a:gd name="connsiteX5" fmla="*/ 1115 w 5033"/>
                  <a:gd name="connsiteY5" fmla="*/ 772 h 21672"/>
                  <a:gd name="connsiteX6" fmla="*/ 4321 w 5033"/>
                  <a:gd name="connsiteY6" fmla="*/ 21672 h 21672"/>
                  <a:gd name="connsiteX7" fmla="*/ 5034 w 5033"/>
                  <a:gd name="connsiteY7" fmla="*/ 19891 h 21672"/>
                  <a:gd name="connsiteX8" fmla="*/ 3727 w 5033"/>
                  <a:gd name="connsiteY8" fmla="*/ 14606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33" h="21672">
                    <a:moveTo>
                      <a:pt x="3727" y="14606"/>
                    </a:moveTo>
                    <a:cubicBezTo>
                      <a:pt x="4143" y="13003"/>
                      <a:pt x="4202" y="11400"/>
                      <a:pt x="4025" y="9441"/>
                    </a:cubicBezTo>
                    <a:cubicBezTo>
                      <a:pt x="3846" y="8075"/>
                      <a:pt x="3193" y="5938"/>
                      <a:pt x="2540" y="4275"/>
                    </a:cubicBezTo>
                    <a:cubicBezTo>
                      <a:pt x="1946" y="2850"/>
                      <a:pt x="2243" y="1306"/>
                      <a:pt x="3074" y="0"/>
                    </a:cubicBezTo>
                    <a:cubicBezTo>
                      <a:pt x="3074" y="0"/>
                      <a:pt x="3074" y="0"/>
                      <a:pt x="3074" y="0"/>
                    </a:cubicBezTo>
                    <a:cubicBezTo>
                      <a:pt x="1946" y="0"/>
                      <a:pt x="1412" y="416"/>
                      <a:pt x="1115" y="772"/>
                    </a:cubicBezTo>
                    <a:cubicBezTo>
                      <a:pt x="-1557" y="3741"/>
                      <a:pt x="996" y="13775"/>
                      <a:pt x="4321" y="21672"/>
                    </a:cubicBezTo>
                    <a:cubicBezTo>
                      <a:pt x="4559" y="21079"/>
                      <a:pt x="4796" y="20485"/>
                      <a:pt x="5034" y="19891"/>
                    </a:cubicBezTo>
                    <a:cubicBezTo>
                      <a:pt x="3727" y="18466"/>
                      <a:pt x="3253" y="16507"/>
                      <a:pt x="3727" y="1460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72" name="Freeform: Shape 9071">
                <a:extLst>
                  <a:ext uri="{FF2B5EF4-FFF2-40B4-BE49-F238E27FC236}">
                    <a16:creationId xmlns:a16="http://schemas.microsoft.com/office/drawing/2014/main" id="{FA31C14A-2F89-444B-7A94-CFF53E4AC495}"/>
                  </a:ext>
                </a:extLst>
              </p:cNvPr>
              <p:cNvSpPr/>
              <p:nvPr/>
            </p:nvSpPr>
            <p:spPr>
              <a:xfrm>
                <a:off x="7524990" y="5446547"/>
                <a:ext cx="10595" cy="29877"/>
              </a:xfrm>
              <a:custGeom>
                <a:avLst/>
                <a:gdLst>
                  <a:gd name="connsiteX0" fmla="*/ 10596 w 10595"/>
                  <a:gd name="connsiteY0" fmla="*/ 24415 h 29877"/>
                  <a:gd name="connsiteX1" fmla="*/ 8042 w 10595"/>
                  <a:gd name="connsiteY1" fmla="*/ 22693 h 29877"/>
                  <a:gd name="connsiteX2" fmla="*/ 7330 w 10595"/>
                  <a:gd name="connsiteY2" fmla="*/ 24474 h 29877"/>
                  <a:gd name="connsiteX3" fmla="*/ 4123 w 10595"/>
                  <a:gd name="connsiteY3" fmla="*/ 3573 h 29877"/>
                  <a:gd name="connsiteX4" fmla="*/ 6083 w 10595"/>
                  <a:gd name="connsiteY4" fmla="*/ 2801 h 29877"/>
                  <a:gd name="connsiteX5" fmla="*/ 6083 w 10595"/>
                  <a:gd name="connsiteY5" fmla="*/ 2801 h 29877"/>
                  <a:gd name="connsiteX6" fmla="*/ 9408 w 10595"/>
                  <a:gd name="connsiteY6" fmla="*/ 70 h 29877"/>
                  <a:gd name="connsiteX7" fmla="*/ 7330 w 10595"/>
                  <a:gd name="connsiteY7" fmla="*/ 70 h 29877"/>
                  <a:gd name="connsiteX8" fmla="*/ 1748 w 10595"/>
                  <a:gd name="connsiteY8" fmla="*/ 1792 h 29877"/>
                  <a:gd name="connsiteX9" fmla="*/ 5667 w 10595"/>
                  <a:gd name="connsiteY9" fmla="*/ 28037 h 29877"/>
                  <a:gd name="connsiteX10" fmla="*/ 5370 w 10595"/>
                  <a:gd name="connsiteY10" fmla="*/ 28690 h 29877"/>
                  <a:gd name="connsiteX11" fmla="*/ 6142 w 10595"/>
                  <a:gd name="connsiteY11" fmla="*/ 29046 h 29877"/>
                  <a:gd name="connsiteX12" fmla="*/ 6558 w 10595"/>
                  <a:gd name="connsiteY12" fmla="*/ 29877 h 29877"/>
                  <a:gd name="connsiteX13" fmla="*/ 7330 w 10595"/>
                  <a:gd name="connsiteY13" fmla="*/ 29521 h 29877"/>
                  <a:gd name="connsiteX14" fmla="*/ 8102 w 10595"/>
                  <a:gd name="connsiteY14" fmla="*/ 29877 h 29877"/>
                  <a:gd name="connsiteX15" fmla="*/ 8517 w 10595"/>
                  <a:gd name="connsiteY15" fmla="*/ 29046 h 29877"/>
                  <a:gd name="connsiteX16" fmla="*/ 9289 w 10595"/>
                  <a:gd name="connsiteY16" fmla="*/ 28690 h 29877"/>
                  <a:gd name="connsiteX17" fmla="*/ 8992 w 10595"/>
                  <a:gd name="connsiteY17" fmla="*/ 28037 h 29877"/>
                  <a:gd name="connsiteX18" fmla="*/ 10596 w 10595"/>
                  <a:gd name="connsiteY18" fmla="*/ 24296 h 29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595" h="29877">
                    <a:moveTo>
                      <a:pt x="10596" y="24415"/>
                    </a:moveTo>
                    <a:cubicBezTo>
                      <a:pt x="9586" y="24058"/>
                      <a:pt x="8695" y="23464"/>
                      <a:pt x="8042" y="22693"/>
                    </a:cubicBezTo>
                    <a:cubicBezTo>
                      <a:pt x="7805" y="23286"/>
                      <a:pt x="7567" y="23880"/>
                      <a:pt x="7330" y="24474"/>
                    </a:cubicBezTo>
                    <a:cubicBezTo>
                      <a:pt x="4005" y="16577"/>
                      <a:pt x="1451" y="6542"/>
                      <a:pt x="4123" y="3573"/>
                    </a:cubicBezTo>
                    <a:cubicBezTo>
                      <a:pt x="4420" y="3217"/>
                      <a:pt x="4955" y="2801"/>
                      <a:pt x="6083" y="2801"/>
                    </a:cubicBezTo>
                    <a:cubicBezTo>
                      <a:pt x="6083" y="2801"/>
                      <a:pt x="6083" y="2801"/>
                      <a:pt x="6083" y="2801"/>
                    </a:cubicBezTo>
                    <a:cubicBezTo>
                      <a:pt x="6855" y="1614"/>
                      <a:pt x="8042" y="605"/>
                      <a:pt x="9408" y="70"/>
                    </a:cubicBezTo>
                    <a:cubicBezTo>
                      <a:pt x="8814" y="11"/>
                      <a:pt x="8102" y="11"/>
                      <a:pt x="7330" y="70"/>
                    </a:cubicBezTo>
                    <a:cubicBezTo>
                      <a:pt x="4361" y="-286"/>
                      <a:pt x="2639" y="783"/>
                      <a:pt x="1748" y="1792"/>
                    </a:cubicBezTo>
                    <a:cubicBezTo>
                      <a:pt x="-2764" y="6839"/>
                      <a:pt x="2520" y="21327"/>
                      <a:pt x="5667" y="28037"/>
                    </a:cubicBezTo>
                    <a:cubicBezTo>
                      <a:pt x="5548" y="28274"/>
                      <a:pt x="5430" y="28452"/>
                      <a:pt x="5370" y="28690"/>
                    </a:cubicBezTo>
                    <a:lnTo>
                      <a:pt x="6142" y="29046"/>
                    </a:lnTo>
                    <a:cubicBezTo>
                      <a:pt x="6261" y="29343"/>
                      <a:pt x="6439" y="29640"/>
                      <a:pt x="6558" y="29877"/>
                    </a:cubicBezTo>
                    <a:lnTo>
                      <a:pt x="7330" y="29521"/>
                    </a:lnTo>
                    <a:lnTo>
                      <a:pt x="8102" y="29877"/>
                    </a:lnTo>
                    <a:cubicBezTo>
                      <a:pt x="8102" y="29877"/>
                      <a:pt x="8399" y="29343"/>
                      <a:pt x="8517" y="29046"/>
                    </a:cubicBezTo>
                    <a:lnTo>
                      <a:pt x="9289" y="28690"/>
                    </a:lnTo>
                    <a:cubicBezTo>
                      <a:pt x="9289" y="28690"/>
                      <a:pt x="9052" y="28274"/>
                      <a:pt x="8992" y="28037"/>
                    </a:cubicBezTo>
                    <a:cubicBezTo>
                      <a:pt x="9467" y="26968"/>
                      <a:pt x="10061" y="25721"/>
                      <a:pt x="10596" y="24296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33" name="Freeform: Shape 8932">
              <a:extLst>
                <a:ext uri="{FF2B5EF4-FFF2-40B4-BE49-F238E27FC236}">
                  <a16:creationId xmlns:a16="http://schemas.microsoft.com/office/drawing/2014/main" id="{3B85FE3E-80DE-9E0D-2D2A-04286FA0467F}"/>
                </a:ext>
              </a:extLst>
            </p:cNvPr>
            <p:cNvSpPr/>
            <p:nvPr/>
          </p:nvSpPr>
          <p:spPr>
            <a:xfrm>
              <a:off x="4999198" y="3489559"/>
              <a:ext cx="463735" cy="175676"/>
            </a:xfrm>
            <a:custGeom>
              <a:avLst/>
              <a:gdLst>
                <a:gd name="connsiteX0" fmla="*/ 1787 w 53919"/>
                <a:gd name="connsiteY0" fmla="*/ 831 h 20426"/>
                <a:gd name="connsiteX1" fmla="*/ 1074 w 53919"/>
                <a:gd name="connsiteY1" fmla="*/ 9144 h 20426"/>
                <a:gd name="connsiteX2" fmla="*/ 6 w 53919"/>
                <a:gd name="connsiteY2" fmla="*/ 16447 h 20426"/>
                <a:gd name="connsiteX3" fmla="*/ 6 w 53919"/>
                <a:gd name="connsiteY3" fmla="*/ 17457 h 20426"/>
                <a:gd name="connsiteX4" fmla="*/ 53920 w 53919"/>
                <a:gd name="connsiteY4" fmla="*/ 16625 h 20426"/>
                <a:gd name="connsiteX5" fmla="*/ 53920 w 53919"/>
                <a:gd name="connsiteY5" fmla="*/ 15913 h 20426"/>
                <a:gd name="connsiteX6" fmla="*/ 52851 w 53919"/>
                <a:gd name="connsiteY6" fmla="*/ 9085 h 20426"/>
                <a:gd name="connsiteX7" fmla="*/ 52257 w 53919"/>
                <a:gd name="connsiteY7" fmla="*/ 0 h 20426"/>
                <a:gd name="connsiteX8" fmla="*/ 1727 w 53919"/>
                <a:gd name="connsiteY8" fmla="*/ 831 h 20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919" h="20426">
                  <a:moveTo>
                    <a:pt x="1787" y="831"/>
                  </a:moveTo>
                  <a:cubicBezTo>
                    <a:pt x="2143" y="3622"/>
                    <a:pt x="1906" y="6413"/>
                    <a:pt x="1074" y="9144"/>
                  </a:cubicBezTo>
                  <a:cubicBezTo>
                    <a:pt x="362" y="11460"/>
                    <a:pt x="-54" y="13894"/>
                    <a:pt x="6" y="16447"/>
                  </a:cubicBezTo>
                  <a:cubicBezTo>
                    <a:pt x="6" y="16804"/>
                    <a:pt x="6" y="17100"/>
                    <a:pt x="6" y="17457"/>
                  </a:cubicBezTo>
                  <a:cubicBezTo>
                    <a:pt x="14790" y="21019"/>
                    <a:pt x="33138" y="22088"/>
                    <a:pt x="53920" y="16625"/>
                  </a:cubicBezTo>
                  <a:cubicBezTo>
                    <a:pt x="53920" y="16388"/>
                    <a:pt x="53920" y="16151"/>
                    <a:pt x="53920" y="15913"/>
                  </a:cubicBezTo>
                  <a:cubicBezTo>
                    <a:pt x="53920" y="13538"/>
                    <a:pt x="53563" y="11282"/>
                    <a:pt x="52851" y="9085"/>
                  </a:cubicBezTo>
                  <a:cubicBezTo>
                    <a:pt x="51901" y="6116"/>
                    <a:pt x="51722" y="2969"/>
                    <a:pt x="52257" y="0"/>
                  </a:cubicBezTo>
                  <a:cubicBezTo>
                    <a:pt x="32960" y="4809"/>
                    <a:pt x="15800" y="3978"/>
                    <a:pt x="1727" y="831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4" name="Freeform: Shape 8933">
              <a:extLst>
                <a:ext uri="{FF2B5EF4-FFF2-40B4-BE49-F238E27FC236}">
                  <a16:creationId xmlns:a16="http://schemas.microsoft.com/office/drawing/2014/main" id="{D1E0A733-FFC5-AE7F-04F8-AD87392BE509}"/>
                </a:ext>
              </a:extLst>
            </p:cNvPr>
            <p:cNvSpPr/>
            <p:nvPr/>
          </p:nvSpPr>
          <p:spPr>
            <a:xfrm>
              <a:off x="4999757" y="3632552"/>
              <a:ext cx="463683" cy="126024"/>
            </a:xfrm>
            <a:custGeom>
              <a:avLst/>
              <a:gdLst>
                <a:gd name="connsiteX0" fmla="*/ 0 w 53913"/>
                <a:gd name="connsiteY0" fmla="*/ 891 h 14653"/>
                <a:gd name="connsiteX1" fmla="*/ 4394 w 53913"/>
                <a:gd name="connsiteY1" fmla="*/ 12647 h 14653"/>
                <a:gd name="connsiteX2" fmla="*/ 50173 w 53913"/>
                <a:gd name="connsiteY2" fmla="*/ 11757 h 14653"/>
                <a:gd name="connsiteX3" fmla="*/ 53914 w 53913"/>
                <a:gd name="connsiteY3" fmla="*/ 0 h 14653"/>
                <a:gd name="connsiteX4" fmla="*/ 0 w 53913"/>
                <a:gd name="connsiteY4" fmla="*/ 831 h 1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3" h="14653">
                  <a:moveTo>
                    <a:pt x="0" y="891"/>
                  </a:moveTo>
                  <a:cubicBezTo>
                    <a:pt x="297" y="5225"/>
                    <a:pt x="1900" y="9203"/>
                    <a:pt x="4394" y="12647"/>
                  </a:cubicBezTo>
                  <a:cubicBezTo>
                    <a:pt x="17457" y="15200"/>
                    <a:pt x="32895" y="15735"/>
                    <a:pt x="50173" y="11757"/>
                  </a:cubicBezTo>
                  <a:cubicBezTo>
                    <a:pt x="52429" y="8313"/>
                    <a:pt x="53795" y="4275"/>
                    <a:pt x="53914" y="0"/>
                  </a:cubicBezTo>
                  <a:cubicBezTo>
                    <a:pt x="33132" y="5522"/>
                    <a:pt x="14785" y="4394"/>
                    <a:pt x="0" y="831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5" name="Freeform: Shape 8934">
              <a:extLst>
                <a:ext uri="{FF2B5EF4-FFF2-40B4-BE49-F238E27FC236}">
                  <a16:creationId xmlns:a16="http://schemas.microsoft.com/office/drawing/2014/main" id="{CDB8BC0B-BCE0-652D-2F9F-ABB1A79209F0}"/>
                </a:ext>
              </a:extLst>
            </p:cNvPr>
            <p:cNvSpPr/>
            <p:nvPr/>
          </p:nvSpPr>
          <p:spPr>
            <a:xfrm>
              <a:off x="5037539" y="3733669"/>
              <a:ext cx="393726" cy="102657"/>
            </a:xfrm>
            <a:custGeom>
              <a:avLst/>
              <a:gdLst>
                <a:gd name="connsiteX0" fmla="*/ 0 w 45779"/>
                <a:gd name="connsiteY0" fmla="*/ 890 h 11936"/>
                <a:gd name="connsiteX1" fmla="*/ 22147 w 45779"/>
                <a:gd name="connsiteY1" fmla="*/ 11934 h 11936"/>
                <a:gd name="connsiteX2" fmla="*/ 45779 w 45779"/>
                <a:gd name="connsiteY2" fmla="*/ 0 h 11936"/>
                <a:gd name="connsiteX3" fmla="*/ 0 w 45779"/>
                <a:gd name="connsiteY3" fmla="*/ 890 h 1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79" h="11936">
                  <a:moveTo>
                    <a:pt x="0" y="890"/>
                  </a:moveTo>
                  <a:cubicBezTo>
                    <a:pt x="4750" y="7422"/>
                    <a:pt x="12944" y="11816"/>
                    <a:pt x="22147" y="11934"/>
                  </a:cubicBezTo>
                  <a:cubicBezTo>
                    <a:pt x="32182" y="12053"/>
                    <a:pt x="40970" y="7244"/>
                    <a:pt x="45779" y="0"/>
                  </a:cubicBezTo>
                  <a:cubicBezTo>
                    <a:pt x="28501" y="3978"/>
                    <a:pt x="13063" y="3444"/>
                    <a:pt x="0" y="89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6" name="Freeform: Shape 8935">
              <a:extLst>
                <a:ext uri="{FF2B5EF4-FFF2-40B4-BE49-F238E27FC236}">
                  <a16:creationId xmlns:a16="http://schemas.microsoft.com/office/drawing/2014/main" id="{4BF04F7A-AD82-8E3C-A35B-D7E4B6F32C2F}"/>
                </a:ext>
              </a:extLst>
            </p:cNvPr>
            <p:cNvSpPr/>
            <p:nvPr/>
          </p:nvSpPr>
          <p:spPr>
            <a:xfrm>
              <a:off x="4949710" y="2541714"/>
              <a:ext cx="557146" cy="164925"/>
            </a:xfrm>
            <a:custGeom>
              <a:avLst/>
              <a:gdLst>
                <a:gd name="connsiteX0" fmla="*/ 64780 w 64780"/>
                <a:gd name="connsiteY0" fmla="*/ 13957 h 19176"/>
                <a:gd name="connsiteX1" fmla="*/ 33311 w 64780"/>
                <a:gd name="connsiteY1" fmla="*/ 4 h 19176"/>
                <a:gd name="connsiteX2" fmla="*/ 0 w 64780"/>
                <a:gd name="connsiteY2" fmla="*/ 14670 h 19176"/>
                <a:gd name="connsiteX3" fmla="*/ 64780 w 64780"/>
                <a:gd name="connsiteY3" fmla="*/ 13898 h 19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80" h="19176">
                  <a:moveTo>
                    <a:pt x="64780" y="13957"/>
                  </a:moveTo>
                  <a:cubicBezTo>
                    <a:pt x="57358" y="5585"/>
                    <a:pt x="46017" y="182"/>
                    <a:pt x="33311" y="4"/>
                  </a:cubicBezTo>
                  <a:cubicBezTo>
                    <a:pt x="19713" y="-174"/>
                    <a:pt x="7600" y="5645"/>
                    <a:pt x="0" y="14670"/>
                  </a:cubicBezTo>
                  <a:cubicBezTo>
                    <a:pt x="16804" y="19658"/>
                    <a:pt x="39070" y="21914"/>
                    <a:pt x="64780" y="1389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7" name="Freeform: Shape 8936">
              <a:extLst>
                <a:ext uri="{FF2B5EF4-FFF2-40B4-BE49-F238E27FC236}">
                  <a16:creationId xmlns:a16="http://schemas.microsoft.com/office/drawing/2014/main" id="{E74C056E-157F-FB58-4ABD-BAFE87C421C9}"/>
                </a:ext>
              </a:extLst>
            </p:cNvPr>
            <p:cNvSpPr/>
            <p:nvPr/>
          </p:nvSpPr>
          <p:spPr>
            <a:xfrm>
              <a:off x="4925706" y="3225030"/>
              <a:ext cx="611785" cy="201107"/>
            </a:xfrm>
            <a:custGeom>
              <a:avLst/>
              <a:gdLst>
                <a:gd name="connsiteX0" fmla="*/ 119 w 71133"/>
                <a:gd name="connsiteY0" fmla="*/ 950 h 23383"/>
                <a:gd name="connsiteX1" fmla="*/ 0 w 71133"/>
                <a:gd name="connsiteY1" fmla="*/ 3681 h 23383"/>
                <a:gd name="connsiteX2" fmla="*/ 4513 w 71133"/>
                <a:gd name="connsiteY2" fmla="*/ 19357 h 23383"/>
                <a:gd name="connsiteX3" fmla="*/ 67274 w 71133"/>
                <a:gd name="connsiteY3" fmla="*/ 18229 h 23383"/>
                <a:gd name="connsiteX4" fmla="*/ 71133 w 71133"/>
                <a:gd name="connsiteY4" fmla="*/ 3681 h 23383"/>
                <a:gd name="connsiteX5" fmla="*/ 70896 w 71133"/>
                <a:gd name="connsiteY5" fmla="*/ 0 h 23383"/>
                <a:gd name="connsiteX6" fmla="*/ 119 w 71133"/>
                <a:gd name="connsiteY6" fmla="*/ 1009 h 2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33" h="23383">
                  <a:moveTo>
                    <a:pt x="119" y="950"/>
                  </a:moveTo>
                  <a:cubicBezTo>
                    <a:pt x="59" y="1841"/>
                    <a:pt x="0" y="2731"/>
                    <a:pt x="0" y="3681"/>
                  </a:cubicBezTo>
                  <a:cubicBezTo>
                    <a:pt x="0" y="9382"/>
                    <a:pt x="1662" y="14725"/>
                    <a:pt x="4513" y="19357"/>
                  </a:cubicBezTo>
                  <a:cubicBezTo>
                    <a:pt x="21019" y="23988"/>
                    <a:pt x="42514" y="25829"/>
                    <a:pt x="67274" y="18229"/>
                  </a:cubicBezTo>
                  <a:cubicBezTo>
                    <a:pt x="69708" y="13894"/>
                    <a:pt x="71133" y="8906"/>
                    <a:pt x="71133" y="3681"/>
                  </a:cubicBezTo>
                  <a:cubicBezTo>
                    <a:pt x="71133" y="2434"/>
                    <a:pt x="71074" y="1188"/>
                    <a:pt x="70896" y="0"/>
                  </a:cubicBezTo>
                  <a:cubicBezTo>
                    <a:pt x="42336" y="9738"/>
                    <a:pt x="17932" y="6769"/>
                    <a:pt x="119" y="1009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8" name="Freeform: Shape 8937">
              <a:extLst>
                <a:ext uri="{FF2B5EF4-FFF2-40B4-BE49-F238E27FC236}">
                  <a16:creationId xmlns:a16="http://schemas.microsoft.com/office/drawing/2014/main" id="{9E33C84A-CA1C-DEA4-F20F-14248F0894D6}"/>
                </a:ext>
              </a:extLst>
            </p:cNvPr>
            <p:cNvSpPr/>
            <p:nvPr/>
          </p:nvSpPr>
          <p:spPr>
            <a:xfrm>
              <a:off x="4964520" y="3380787"/>
              <a:ext cx="540289" cy="137498"/>
            </a:xfrm>
            <a:custGeom>
              <a:avLst/>
              <a:gdLst>
                <a:gd name="connsiteX0" fmla="*/ 0 w 62820"/>
                <a:gd name="connsiteY0" fmla="*/ 1188 h 15987"/>
                <a:gd name="connsiteX1" fmla="*/ 1781 w 62820"/>
                <a:gd name="connsiteY1" fmla="*/ 3741 h 15987"/>
                <a:gd name="connsiteX2" fmla="*/ 5878 w 62820"/>
                <a:gd name="connsiteY2" fmla="*/ 13419 h 15987"/>
                <a:gd name="connsiteX3" fmla="*/ 56408 w 62820"/>
                <a:gd name="connsiteY3" fmla="*/ 12588 h 15987"/>
                <a:gd name="connsiteX4" fmla="*/ 60386 w 62820"/>
                <a:gd name="connsiteY4" fmla="*/ 3741 h 15987"/>
                <a:gd name="connsiteX5" fmla="*/ 62820 w 62820"/>
                <a:gd name="connsiteY5" fmla="*/ 0 h 15987"/>
                <a:gd name="connsiteX6" fmla="*/ 59 w 62820"/>
                <a:gd name="connsiteY6" fmla="*/ 1128 h 15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20" h="15987">
                  <a:moveTo>
                    <a:pt x="0" y="1188"/>
                  </a:moveTo>
                  <a:cubicBezTo>
                    <a:pt x="534" y="2078"/>
                    <a:pt x="1128" y="2909"/>
                    <a:pt x="1781" y="3741"/>
                  </a:cubicBezTo>
                  <a:cubicBezTo>
                    <a:pt x="4038" y="6650"/>
                    <a:pt x="5403" y="9975"/>
                    <a:pt x="5878" y="13419"/>
                  </a:cubicBezTo>
                  <a:cubicBezTo>
                    <a:pt x="19950" y="16566"/>
                    <a:pt x="37110" y="17397"/>
                    <a:pt x="56408" y="12588"/>
                  </a:cubicBezTo>
                  <a:cubicBezTo>
                    <a:pt x="56942" y="9441"/>
                    <a:pt x="58308" y="6413"/>
                    <a:pt x="60386" y="3741"/>
                  </a:cubicBezTo>
                  <a:cubicBezTo>
                    <a:pt x="61277" y="2553"/>
                    <a:pt x="62108" y="1306"/>
                    <a:pt x="62820" y="0"/>
                  </a:cubicBezTo>
                  <a:cubicBezTo>
                    <a:pt x="38060" y="7659"/>
                    <a:pt x="16566" y="5760"/>
                    <a:pt x="59" y="1128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9" name="Freeform: Shape 8938">
              <a:extLst>
                <a:ext uri="{FF2B5EF4-FFF2-40B4-BE49-F238E27FC236}">
                  <a16:creationId xmlns:a16="http://schemas.microsoft.com/office/drawing/2014/main" id="{7A12B7FF-0212-0658-BF9A-7E43B1266919}"/>
                </a:ext>
              </a:extLst>
            </p:cNvPr>
            <p:cNvSpPr/>
            <p:nvPr/>
          </p:nvSpPr>
          <p:spPr>
            <a:xfrm>
              <a:off x="4926213" y="3138732"/>
              <a:ext cx="608715" cy="140688"/>
            </a:xfrm>
            <a:custGeom>
              <a:avLst/>
              <a:gdLst>
                <a:gd name="connsiteX0" fmla="*/ 2494 w 70776"/>
                <a:gd name="connsiteY0" fmla="*/ 950 h 16358"/>
                <a:gd name="connsiteX1" fmla="*/ 1722 w 70776"/>
                <a:gd name="connsiteY1" fmla="*/ 3503 h 16358"/>
                <a:gd name="connsiteX2" fmla="*/ 0 w 70776"/>
                <a:gd name="connsiteY2" fmla="*/ 10985 h 16358"/>
                <a:gd name="connsiteX3" fmla="*/ 70777 w 70776"/>
                <a:gd name="connsiteY3" fmla="*/ 9975 h 16358"/>
                <a:gd name="connsiteX4" fmla="*/ 69174 w 70776"/>
                <a:gd name="connsiteY4" fmla="*/ 3503 h 16358"/>
                <a:gd name="connsiteX5" fmla="*/ 68224 w 70776"/>
                <a:gd name="connsiteY5" fmla="*/ 0 h 16358"/>
                <a:gd name="connsiteX6" fmla="*/ 2434 w 70776"/>
                <a:gd name="connsiteY6" fmla="*/ 950 h 1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76" h="16358">
                  <a:moveTo>
                    <a:pt x="2494" y="950"/>
                  </a:moveTo>
                  <a:cubicBezTo>
                    <a:pt x="2315" y="1781"/>
                    <a:pt x="2078" y="2672"/>
                    <a:pt x="1722" y="3503"/>
                  </a:cubicBezTo>
                  <a:cubicBezTo>
                    <a:pt x="831" y="5878"/>
                    <a:pt x="237" y="8372"/>
                    <a:pt x="0" y="10985"/>
                  </a:cubicBezTo>
                  <a:cubicBezTo>
                    <a:pt x="17754" y="16804"/>
                    <a:pt x="42217" y="19773"/>
                    <a:pt x="70777" y="9975"/>
                  </a:cubicBezTo>
                  <a:cubicBezTo>
                    <a:pt x="70480" y="7719"/>
                    <a:pt x="69945" y="5581"/>
                    <a:pt x="69174" y="3503"/>
                  </a:cubicBezTo>
                  <a:cubicBezTo>
                    <a:pt x="68758" y="2375"/>
                    <a:pt x="68461" y="1188"/>
                    <a:pt x="68224" y="0"/>
                  </a:cubicBezTo>
                  <a:cubicBezTo>
                    <a:pt x="42038" y="8313"/>
                    <a:pt x="19416" y="6057"/>
                    <a:pt x="2434" y="95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0" name="Freeform: Shape 8939">
              <a:extLst>
                <a:ext uri="{FF2B5EF4-FFF2-40B4-BE49-F238E27FC236}">
                  <a16:creationId xmlns:a16="http://schemas.microsoft.com/office/drawing/2014/main" id="{F9EFB5FE-D8EC-9A47-7783-BD8ABA13BADE}"/>
                </a:ext>
              </a:extLst>
            </p:cNvPr>
            <p:cNvSpPr/>
            <p:nvPr/>
          </p:nvSpPr>
          <p:spPr>
            <a:xfrm>
              <a:off x="4901702" y="2661761"/>
              <a:ext cx="655192" cy="138349"/>
            </a:xfrm>
            <a:custGeom>
              <a:avLst/>
              <a:gdLst>
                <a:gd name="connsiteX0" fmla="*/ 5581 w 76180"/>
                <a:gd name="connsiteY0" fmla="*/ 772 h 16086"/>
                <a:gd name="connsiteX1" fmla="*/ 0 w 76180"/>
                <a:gd name="connsiteY1" fmla="*/ 9738 h 16086"/>
                <a:gd name="connsiteX2" fmla="*/ 76180 w 76180"/>
                <a:gd name="connsiteY2" fmla="*/ 8847 h 16086"/>
                <a:gd name="connsiteX3" fmla="*/ 70362 w 76180"/>
                <a:gd name="connsiteY3" fmla="*/ 0 h 16086"/>
                <a:gd name="connsiteX4" fmla="*/ 5581 w 76180"/>
                <a:gd name="connsiteY4" fmla="*/ 772 h 1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80" h="16086">
                  <a:moveTo>
                    <a:pt x="5581" y="772"/>
                  </a:moveTo>
                  <a:cubicBezTo>
                    <a:pt x="3266" y="3503"/>
                    <a:pt x="1425" y="6532"/>
                    <a:pt x="0" y="9738"/>
                  </a:cubicBezTo>
                  <a:cubicBezTo>
                    <a:pt x="18466" y="16329"/>
                    <a:pt x="44948" y="20248"/>
                    <a:pt x="76180" y="8847"/>
                  </a:cubicBezTo>
                  <a:cubicBezTo>
                    <a:pt x="74696" y="5641"/>
                    <a:pt x="72736" y="2672"/>
                    <a:pt x="70362" y="0"/>
                  </a:cubicBezTo>
                  <a:cubicBezTo>
                    <a:pt x="44592" y="8016"/>
                    <a:pt x="22385" y="5760"/>
                    <a:pt x="5581" y="772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1" name="Freeform: Shape 8940">
              <a:extLst>
                <a:ext uri="{FF2B5EF4-FFF2-40B4-BE49-F238E27FC236}">
                  <a16:creationId xmlns:a16="http://schemas.microsoft.com/office/drawing/2014/main" id="{BE60F6B5-6E51-9686-085B-0439FE9390C8}"/>
                </a:ext>
              </a:extLst>
            </p:cNvPr>
            <p:cNvSpPr/>
            <p:nvPr/>
          </p:nvSpPr>
          <p:spPr>
            <a:xfrm>
              <a:off x="4877706" y="2737343"/>
              <a:ext cx="706839" cy="209355"/>
            </a:xfrm>
            <a:custGeom>
              <a:avLst/>
              <a:gdLst>
                <a:gd name="connsiteX0" fmla="*/ 2791 w 82185"/>
                <a:gd name="connsiteY0" fmla="*/ 950 h 24342"/>
                <a:gd name="connsiteX1" fmla="*/ 0 w 82185"/>
                <a:gd name="connsiteY1" fmla="*/ 14369 h 24342"/>
                <a:gd name="connsiteX2" fmla="*/ 119 w 82185"/>
                <a:gd name="connsiteY2" fmla="*/ 16982 h 24342"/>
                <a:gd name="connsiteX3" fmla="*/ 82177 w 82185"/>
                <a:gd name="connsiteY3" fmla="*/ 15853 h 24342"/>
                <a:gd name="connsiteX4" fmla="*/ 82177 w 82185"/>
                <a:gd name="connsiteY4" fmla="*/ 14963 h 24342"/>
                <a:gd name="connsiteX5" fmla="*/ 78971 w 82185"/>
                <a:gd name="connsiteY5" fmla="*/ 0 h 24342"/>
                <a:gd name="connsiteX6" fmla="*/ 2791 w 82185"/>
                <a:gd name="connsiteY6" fmla="*/ 890 h 2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185" h="24342">
                  <a:moveTo>
                    <a:pt x="2791" y="950"/>
                  </a:moveTo>
                  <a:cubicBezTo>
                    <a:pt x="1009" y="5106"/>
                    <a:pt x="0" y="9678"/>
                    <a:pt x="0" y="14369"/>
                  </a:cubicBezTo>
                  <a:cubicBezTo>
                    <a:pt x="0" y="15260"/>
                    <a:pt x="0" y="16091"/>
                    <a:pt x="119" y="16982"/>
                  </a:cubicBezTo>
                  <a:cubicBezTo>
                    <a:pt x="19297" y="24404"/>
                    <a:pt x="48035" y="29392"/>
                    <a:pt x="82177" y="15853"/>
                  </a:cubicBezTo>
                  <a:cubicBezTo>
                    <a:pt x="82177" y="15557"/>
                    <a:pt x="82177" y="15260"/>
                    <a:pt x="82177" y="14963"/>
                  </a:cubicBezTo>
                  <a:cubicBezTo>
                    <a:pt x="82296" y="9678"/>
                    <a:pt x="81108" y="4631"/>
                    <a:pt x="78971" y="0"/>
                  </a:cubicBezTo>
                  <a:cubicBezTo>
                    <a:pt x="47739" y="11400"/>
                    <a:pt x="21257" y="7482"/>
                    <a:pt x="2791" y="89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2" name="Freeform: Shape 8941">
              <a:extLst>
                <a:ext uri="{FF2B5EF4-FFF2-40B4-BE49-F238E27FC236}">
                  <a16:creationId xmlns:a16="http://schemas.microsoft.com/office/drawing/2014/main" id="{240208F1-9774-95FA-5699-FDA293F64601}"/>
                </a:ext>
              </a:extLst>
            </p:cNvPr>
            <p:cNvSpPr/>
            <p:nvPr/>
          </p:nvSpPr>
          <p:spPr>
            <a:xfrm>
              <a:off x="4906303" y="2975829"/>
              <a:ext cx="655192" cy="210568"/>
            </a:xfrm>
            <a:custGeom>
              <a:avLst/>
              <a:gdLst>
                <a:gd name="connsiteX0" fmla="*/ 0 w 76180"/>
                <a:gd name="connsiteY0" fmla="*/ 1247 h 24483"/>
                <a:gd name="connsiteX1" fmla="*/ 2197 w 76180"/>
                <a:gd name="connsiteY1" fmla="*/ 5225 h 24483"/>
                <a:gd name="connsiteX2" fmla="*/ 4809 w 76180"/>
                <a:gd name="connsiteY2" fmla="*/ 19891 h 24483"/>
                <a:gd name="connsiteX3" fmla="*/ 70599 w 76180"/>
                <a:gd name="connsiteY3" fmla="*/ 18941 h 24483"/>
                <a:gd name="connsiteX4" fmla="*/ 73449 w 76180"/>
                <a:gd name="connsiteY4" fmla="*/ 5166 h 24483"/>
                <a:gd name="connsiteX5" fmla="*/ 76180 w 76180"/>
                <a:gd name="connsiteY5" fmla="*/ 0 h 24483"/>
                <a:gd name="connsiteX6" fmla="*/ 0 w 76180"/>
                <a:gd name="connsiteY6" fmla="*/ 1247 h 24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180" h="24483">
                  <a:moveTo>
                    <a:pt x="0" y="1247"/>
                  </a:moveTo>
                  <a:cubicBezTo>
                    <a:pt x="653" y="2613"/>
                    <a:pt x="1366" y="3919"/>
                    <a:pt x="2197" y="5225"/>
                  </a:cubicBezTo>
                  <a:cubicBezTo>
                    <a:pt x="5047" y="9678"/>
                    <a:pt x="5938" y="14904"/>
                    <a:pt x="4809" y="19891"/>
                  </a:cubicBezTo>
                  <a:cubicBezTo>
                    <a:pt x="21791" y="24998"/>
                    <a:pt x="44414" y="27313"/>
                    <a:pt x="70599" y="18941"/>
                  </a:cubicBezTo>
                  <a:cubicBezTo>
                    <a:pt x="69768" y="14191"/>
                    <a:pt x="70777" y="9322"/>
                    <a:pt x="73449" y="5166"/>
                  </a:cubicBezTo>
                  <a:cubicBezTo>
                    <a:pt x="74518" y="3503"/>
                    <a:pt x="75408" y="1781"/>
                    <a:pt x="76180" y="0"/>
                  </a:cubicBezTo>
                  <a:cubicBezTo>
                    <a:pt x="45008" y="11519"/>
                    <a:pt x="18585" y="7778"/>
                    <a:pt x="0" y="1247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3" name="Freeform: Shape 8942">
              <a:extLst>
                <a:ext uri="{FF2B5EF4-FFF2-40B4-BE49-F238E27FC236}">
                  <a16:creationId xmlns:a16="http://schemas.microsoft.com/office/drawing/2014/main" id="{D4A3474A-FCEB-FD67-CB40-749E25CEBE6E}"/>
                </a:ext>
              </a:extLst>
            </p:cNvPr>
            <p:cNvSpPr/>
            <p:nvPr/>
          </p:nvSpPr>
          <p:spPr>
            <a:xfrm>
              <a:off x="4878721" y="2874204"/>
              <a:ext cx="705747" cy="165475"/>
            </a:xfrm>
            <a:custGeom>
              <a:avLst/>
              <a:gdLst>
                <a:gd name="connsiteX0" fmla="*/ 0 w 82058"/>
                <a:gd name="connsiteY0" fmla="*/ 1069 h 19240"/>
                <a:gd name="connsiteX1" fmla="*/ 3206 w 82058"/>
                <a:gd name="connsiteY1" fmla="*/ 13063 h 19240"/>
                <a:gd name="connsiteX2" fmla="*/ 79387 w 82058"/>
                <a:gd name="connsiteY2" fmla="*/ 11816 h 19240"/>
                <a:gd name="connsiteX3" fmla="*/ 82058 w 82058"/>
                <a:gd name="connsiteY3" fmla="*/ 0 h 19240"/>
                <a:gd name="connsiteX4" fmla="*/ 0 w 82058"/>
                <a:gd name="connsiteY4" fmla="*/ 1128 h 1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058" h="19240">
                  <a:moveTo>
                    <a:pt x="0" y="1069"/>
                  </a:moveTo>
                  <a:cubicBezTo>
                    <a:pt x="297" y="5285"/>
                    <a:pt x="1425" y="9322"/>
                    <a:pt x="3206" y="13063"/>
                  </a:cubicBezTo>
                  <a:cubicBezTo>
                    <a:pt x="21791" y="19594"/>
                    <a:pt x="48214" y="23335"/>
                    <a:pt x="79387" y="11816"/>
                  </a:cubicBezTo>
                  <a:cubicBezTo>
                    <a:pt x="80989" y="8135"/>
                    <a:pt x="81880" y="4156"/>
                    <a:pt x="82058" y="0"/>
                  </a:cubicBezTo>
                  <a:cubicBezTo>
                    <a:pt x="47858" y="13479"/>
                    <a:pt x="19119" y="8550"/>
                    <a:pt x="0" y="1128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4" name="Freeform: Shape 8943">
              <a:extLst>
                <a:ext uri="{FF2B5EF4-FFF2-40B4-BE49-F238E27FC236}">
                  <a16:creationId xmlns:a16="http://schemas.microsoft.com/office/drawing/2014/main" id="{EBFEAEED-00D9-0266-3103-5E4289C0FEDA}"/>
                </a:ext>
              </a:extLst>
            </p:cNvPr>
            <p:cNvSpPr/>
            <p:nvPr/>
          </p:nvSpPr>
          <p:spPr>
            <a:xfrm>
              <a:off x="5104951" y="2473829"/>
              <a:ext cx="253287" cy="135838"/>
            </a:xfrm>
            <a:custGeom>
              <a:avLst/>
              <a:gdLst>
                <a:gd name="connsiteX0" fmla="*/ 29451 w 29450"/>
                <a:gd name="connsiteY0" fmla="*/ 7897 h 15794"/>
                <a:gd name="connsiteX1" fmla="*/ 14725 w 29450"/>
                <a:gd name="connsiteY1" fmla="*/ 15794 h 15794"/>
                <a:gd name="connsiteX2" fmla="*/ 0 w 29450"/>
                <a:gd name="connsiteY2" fmla="*/ 7897 h 15794"/>
                <a:gd name="connsiteX3" fmla="*/ 14725 w 29450"/>
                <a:gd name="connsiteY3" fmla="*/ 0 h 15794"/>
                <a:gd name="connsiteX4" fmla="*/ 29451 w 29450"/>
                <a:gd name="connsiteY4" fmla="*/ 7897 h 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50" h="15794">
                  <a:moveTo>
                    <a:pt x="29451" y="7897"/>
                  </a:moveTo>
                  <a:cubicBezTo>
                    <a:pt x="29451" y="12232"/>
                    <a:pt x="22860" y="15794"/>
                    <a:pt x="14725" y="15794"/>
                  </a:cubicBezTo>
                  <a:cubicBezTo>
                    <a:pt x="6591" y="15794"/>
                    <a:pt x="0" y="12232"/>
                    <a:pt x="0" y="7897"/>
                  </a:cubicBezTo>
                  <a:cubicBezTo>
                    <a:pt x="0" y="3563"/>
                    <a:pt x="6591" y="0"/>
                    <a:pt x="14725" y="0"/>
                  </a:cubicBezTo>
                  <a:cubicBezTo>
                    <a:pt x="22860" y="0"/>
                    <a:pt x="29451" y="3563"/>
                    <a:pt x="29451" y="78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45" name="Graphic 4">
              <a:extLst>
                <a:ext uri="{FF2B5EF4-FFF2-40B4-BE49-F238E27FC236}">
                  <a16:creationId xmlns:a16="http://schemas.microsoft.com/office/drawing/2014/main" id="{82FD9E5B-92BB-90D1-201F-A4318AC957BD}"/>
                </a:ext>
              </a:extLst>
            </p:cNvPr>
            <p:cNvGrpSpPr/>
            <p:nvPr/>
          </p:nvGrpSpPr>
          <p:grpSpPr>
            <a:xfrm>
              <a:off x="5150439" y="2203883"/>
              <a:ext cx="162327" cy="330211"/>
              <a:chOff x="7070730" y="5475319"/>
              <a:chExt cx="18874" cy="38394"/>
            </a:xfrm>
          </p:grpSpPr>
          <p:sp>
            <p:nvSpPr>
              <p:cNvPr id="9069" name="Freeform: Shape 9068">
                <a:extLst>
                  <a:ext uri="{FF2B5EF4-FFF2-40B4-BE49-F238E27FC236}">
                    <a16:creationId xmlns:a16="http://schemas.microsoft.com/office/drawing/2014/main" id="{28729562-C02D-4DB3-A7AC-2AD6F65A323F}"/>
                  </a:ext>
                </a:extLst>
              </p:cNvPr>
              <p:cNvSpPr/>
              <p:nvPr/>
            </p:nvSpPr>
            <p:spPr>
              <a:xfrm>
                <a:off x="7074606" y="5478918"/>
                <a:ext cx="11121" cy="27847"/>
              </a:xfrm>
              <a:custGeom>
                <a:avLst/>
                <a:gdLst>
                  <a:gd name="connsiteX0" fmla="*/ 9717 w 11121"/>
                  <a:gd name="connsiteY0" fmla="*/ 1009 h 27847"/>
                  <a:gd name="connsiteX1" fmla="*/ 7164 w 11121"/>
                  <a:gd name="connsiteY1" fmla="*/ 0 h 27847"/>
                  <a:gd name="connsiteX2" fmla="*/ 6867 w 11121"/>
                  <a:gd name="connsiteY2" fmla="*/ 475 h 27847"/>
                  <a:gd name="connsiteX3" fmla="*/ 5917 w 11121"/>
                  <a:gd name="connsiteY3" fmla="*/ 238 h 27847"/>
                  <a:gd name="connsiteX4" fmla="*/ 5561 w 11121"/>
                  <a:gd name="connsiteY4" fmla="*/ 178 h 27847"/>
                  <a:gd name="connsiteX5" fmla="*/ 5204 w 11121"/>
                  <a:gd name="connsiteY5" fmla="*/ 238 h 27847"/>
                  <a:gd name="connsiteX6" fmla="*/ 4255 w 11121"/>
                  <a:gd name="connsiteY6" fmla="*/ 475 h 27847"/>
                  <a:gd name="connsiteX7" fmla="*/ 3957 w 11121"/>
                  <a:gd name="connsiteY7" fmla="*/ 0 h 27847"/>
                  <a:gd name="connsiteX8" fmla="*/ 1404 w 11121"/>
                  <a:gd name="connsiteY8" fmla="*/ 1009 h 27847"/>
                  <a:gd name="connsiteX9" fmla="*/ 5561 w 11121"/>
                  <a:gd name="connsiteY9" fmla="*/ 27848 h 27847"/>
                  <a:gd name="connsiteX10" fmla="*/ 9717 w 11121"/>
                  <a:gd name="connsiteY10" fmla="*/ 1009 h 2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121" h="27847">
                    <a:moveTo>
                      <a:pt x="9717" y="1009"/>
                    </a:moveTo>
                    <a:cubicBezTo>
                      <a:pt x="9301" y="535"/>
                      <a:pt x="8648" y="0"/>
                      <a:pt x="7164" y="0"/>
                    </a:cubicBezTo>
                    <a:cubicBezTo>
                      <a:pt x="7045" y="178"/>
                      <a:pt x="6926" y="297"/>
                      <a:pt x="6867" y="475"/>
                    </a:cubicBezTo>
                    <a:cubicBezTo>
                      <a:pt x="6570" y="356"/>
                      <a:pt x="6273" y="297"/>
                      <a:pt x="5917" y="238"/>
                    </a:cubicBezTo>
                    <a:cubicBezTo>
                      <a:pt x="5798" y="238"/>
                      <a:pt x="5679" y="238"/>
                      <a:pt x="5561" y="178"/>
                    </a:cubicBezTo>
                    <a:cubicBezTo>
                      <a:pt x="5442" y="178"/>
                      <a:pt x="5323" y="178"/>
                      <a:pt x="5204" y="238"/>
                    </a:cubicBezTo>
                    <a:cubicBezTo>
                      <a:pt x="4848" y="297"/>
                      <a:pt x="4551" y="416"/>
                      <a:pt x="4255" y="475"/>
                    </a:cubicBezTo>
                    <a:cubicBezTo>
                      <a:pt x="4136" y="297"/>
                      <a:pt x="4017" y="178"/>
                      <a:pt x="3957" y="0"/>
                    </a:cubicBezTo>
                    <a:cubicBezTo>
                      <a:pt x="2532" y="0"/>
                      <a:pt x="1820" y="535"/>
                      <a:pt x="1404" y="1009"/>
                    </a:cubicBezTo>
                    <a:cubicBezTo>
                      <a:pt x="-1980" y="4809"/>
                      <a:pt x="1286" y="17694"/>
                      <a:pt x="5561" y="27848"/>
                    </a:cubicBezTo>
                    <a:cubicBezTo>
                      <a:pt x="9836" y="17694"/>
                      <a:pt x="13102" y="4869"/>
                      <a:pt x="9717" y="1009"/>
                    </a:cubicBezTo>
                    <a:close/>
                  </a:path>
                </a:pathLst>
              </a:custGeom>
              <a:no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70" name="Freeform: Shape 9069">
                <a:extLst>
                  <a:ext uri="{FF2B5EF4-FFF2-40B4-BE49-F238E27FC236}">
                    <a16:creationId xmlns:a16="http://schemas.microsoft.com/office/drawing/2014/main" id="{F1DF359B-F769-A657-EE88-22DE34F563DE}"/>
                  </a:ext>
                </a:extLst>
              </p:cNvPr>
              <p:cNvSpPr/>
              <p:nvPr/>
            </p:nvSpPr>
            <p:spPr>
              <a:xfrm>
                <a:off x="7070730" y="5475319"/>
                <a:ext cx="18874" cy="38394"/>
              </a:xfrm>
              <a:custGeom>
                <a:avLst/>
                <a:gdLst>
                  <a:gd name="connsiteX0" fmla="*/ 11574 w 18874"/>
                  <a:gd name="connsiteY0" fmla="*/ 36079 h 38394"/>
                  <a:gd name="connsiteX1" fmla="*/ 16622 w 18874"/>
                  <a:gd name="connsiteY1" fmla="*/ 2353 h 38394"/>
                  <a:gd name="connsiteX2" fmla="*/ 9437 w 18874"/>
                  <a:gd name="connsiteY2" fmla="*/ 96 h 38394"/>
                  <a:gd name="connsiteX3" fmla="*/ 2252 w 18874"/>
                  <a:gd name="connsiteY3" fmla="*/ 2353 h 38394"/>
                  <a:gd name="connsiteX4" fmla="*/ 7300 w 18874"/>
                  <a:gd name="connsiteY4" fmla="*/ 36079 h 38394"/>
                  <a:gd name="connsiteX5" fmla="*/ 6884 w 18874"/>
                  <a:gd name="connsiteY5" fmla="*/ 36910 h 38394"/>
                  <a:gd name="connsiteX6" fmla="*/ 7893 w 18874"/>
                  <a:gd name="connsiteY6" fmla="*/ 37325 h 38394"/>
                  <a:gd name="connsiteX7" fmla="*/ 8428 w 18874"/>
                  <a:gd name="connsiteY7" fmla="*/ 38394 h 38394"/>
                  <a:gd name="connsiteX8" fmla="*/ 9437 w 18874"/>
                  <a:gd name="connsiteY8" fmla="*/ 37979 h 38394"/>
                  <a:gd name="connsiteX9" fmla="*/ 10446 w 18874"/>
                  <a:gd name="connsiteY9" fmla="*/ 38394 h 38394"/>
                  <a:gd name="connsiteX10" fmla="*/ 10981 w 18874"/>
                  <a:gd name="connsiteY10" fmla="*/ 37325 h 38394"/>
                  <a:gd name="connsiteX11" fmla="*/ 11990 w 18874"/>
                  <a:gd name="connsiteY11" fmla="*/ 36910 h 38394"/>
                  <a:gd name="connsiteX12" fmla="*/ 11574 w 18874"/>
                  <a:gd name="connsiteY12" fmla="*/ 36079 h 38394"/>
                  <a:gd name="connsiteX13" fmla="*/ 5281 w 18874"/>
                  <a:gd name="connsiteY13" fmla="*/ 4609 h 38394"/>
                  <a:gd name="connsiteX14" fmla="*/ 7834 w 18874"/>
                  <a:gd name="connsiteY14" fmla="*/ 3599 h 38394"/>
                  <a:gd name="connsiteX15" fmla="*/ 8131 w 18874"/>
                  <a:gd name="connsiteY15" fmla="*/ 4075 h 38394"/>
                  <a:gd name="connsiteX16" fmla="*/ 9081 w 18874"/>
                  <a:gd name="connsiteY16" fmla="*/ 3837 h 38394"/>
                  <a:gd name="connsiteX17" fmla="*/ 9437 w 18874"/>
                  <a:gd name="connsiteY17" fmla="*/ 3778 h 38394"/>
                  <a:gd name="connsiteX18" fmla="*/ 9793 w 18874"/>
                  <a:gd name="connsiteY18" fmla="*/ 3837 h 38394"/>
                  <a:gd name="connsiteX19" fmla="*/ 10743 w 18874"/>
                  <a:gd name="connsiteY19" fmla="*/ 4075 h 38394"/>
                  <a:gd name="connsiteX20" fmla="*/ 11040 w 18874"/>
                  <a:gd name="connsiteY20" fmla="*/ 3599 h 38394"/>
                  <a:gd name="connsiteX21" fmla="*/ 13593 w 18874"/>
                  <a:gd name="connsiteY21" fmla="*/ 4609 h 38394"/>
                  <a:gd name="connsiteX22" fmla="*/ 9437 w 18874"/>
                  <a:gd name="connsiteY22" fmla="*/ 31447 h 38394"/>
                  <a:gd name="connsiteX23" fmla="*/ 5281 w 18874"/>
                  <a:gd name="connsiteY23" fmla="*/ 4609 h 38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8874" h="38394">
                    <a:moveTo>
                      <a:pt x="11574" y="36079"/>
                    </a:moveTo>
                    <a:cubicBezTo>
                      <a:pt x="15612" y="27409"/>
                      <a:pt x="22441" y="8884"/>
                      <a:pt x="16622" y="2353"/>
                    </a:cubicBezTo>
                    <a:cubicBezTo>
                      <a:pt x="15434" y="1046"/>
                      <a:pt x="13237" y="-319"/>
                      <a:pt x="9437" y="96"/>
                    </a:cubicBezTo>
                    <a:cubicBezTo>
                      <a:pt x="5577" y="-379"/>
                      <a:pt x="3440" y="987"/>
                      <a:pt x="2252" y="2353"/>
                    </a:cubicBezTo>
                    <a:cubicBezTo>
                      <a:pt x="-3566" y="8884"/>
                      <a:pt x="3262" y="27409"/>
                      <a:pt x="7300" y="36079"/>
                    </a:cubicBezTo>
                    <a:cubicBezTo>
                      <a:pt x="7181" y="36375"/>
                      <a:pt x="7003" y="36613"/>
                      <a:pt x="6884" y="36910"/>
                    </a:cubicBezTo>
                    <a:lnTo>
                      <a:pt x="7893" y="37325"/>
                    </a:lnTo>
                    <a:cubicBezTo>
                      <a:pt x="8071" y="37682"/>
                      <a:pt x="8249" y="38097"/>
                      <a:pt x="8428" y="38394"/>
                    </a:cubicBezTo>
                    <a:lnTo>
                      <a:pt x="9437" y="37979"/>
                    </a:lnTo>
                    <a:lnTo>
                      <a:pt x="10446" y="38394"/>
                    </a:lnTo>
                    <a:cubicBezTo>
                      <a:pt x="10625" y="38097"/>
                      <a:pt x="10803" y="37682"/>
                      <a:pt x="10981" y="37325"/>
                    </a:cubicBezTo>
                    <a:lnTo>
                      <a:pt x="11990" y="36910"/>
                    </a:lnTo>
                    <a:cubicBezTo>
                      <a:pt x="11990" y="36910"/>
                      <a:pt x="11693" y="36375"/>
                      <a:pt x="11574" y="36079"/>
                    </a:cubicBezTo>
                    <a:close/>
                    <a:moveTo>
                      <a:pt x="5281" y="4609"/>
                    </a:moveTo>
                    <a:cubicBezTo>
                      <a:pt x="5696" y="4134"/>
                      <a:pt x="6349" y="3599"/>
                      <a:pt x="7834" y="3599"/>
                    </a:cubicBezTo>
                    <a:cubicBezTo>
                      <a:pt x="7953" y="3778"/>
                      <a:pt x="8071" y="3896"/>
                      <a:pt x="8131" y="4075"/>
                    </a:cubicBezTo>
                    <a:cubicBezTo>
                      <a:pt x="8428" y="3956"/>
                      <a:pt x="8725" y="3896"/>
                      <a:pt x="9081" y="3837"/>
                    </a:cubicBezTo>
                    <a:cubicBezTo>
                      <a:pt x="9200" y="3837"/>
                      <a:pt x="9318" y="3837"/>
                      <a:pt x="9437" y="3778"/>
                    </a:cubicBezTo>
                    <a:cubicBezTo>
                      <a:pt x="9556" y="3778"/>
                      <a:pt x="9674" y="3778"/>
                      <a:pt x="9793" y="3837"/>
                    </a:cubicBezTo>
                    <a:cubicBezTo>
                      <a:pt x="10149" y="3896"/>
                      <a:pt x="10446" y="4015"/>
                      <a:pt x="10743" y="4075"/>
                    </a:cubicBezTo>
                    <a:cubicBezTo>
                      <a:pt x="10862" y="3896"/>
                      <a:pt x="10981" y="3778"/>
                      <a:pt x="11040" y="3599"/>
                    </a:cubicBezTo>
                    <a:cubicBezTo>
                      <a:pt x="12465" y="3599"/>
                      <a:pt x="13178" y="4134"/>
                      <a:pt x="13593" y="4609"/>
                    </a:cubicBezTo>
                    <a:cubicBezTo>
                      <a:pt x="16978" y="8409"/>
                      <a:pt x="13712" y="21294"/>
                      <a:pt x="9437" y="31447"/>
                    </a:cubicBezTo>
                    <a:cubicBezTo>
                      <a:pt x="5162" y="21294"/>
                      <a:pt x="1896" y="8468"/>
                      <a:pt x="5281" y="4609"/>
                    </a:cubicBezTo>
                    <a:close/>
                  </a:path>
                </a:pathLst>
              </a:custGeom>
              <a:solidFill>
                <a:srgbClr val="E02014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46" name="Freeform: Shape 8945">
              <a:extLst>
                <a:ext uri="{FF2B5EF4-FFF2-40B4-BE49-F238E27FC236}">
                  <a16:creationId xmlns:a16="http://schemas.microsoft.com/office/drawing/2014/main" id="{E5D7B11C-FF2C-A2B3-D129-0124A35883BE}"/>
                </a:ext>
              </a:extLst>
            </p:cNvPr>
            <p:cNvSpPr/>
            <p:nvPr/>
          </p:nvSpPr>
          <p:spPr>
            <a:xfrm>
              <a:off x="5607965" y="1376394"/>
              <a:ext cx="396857" cy="597044"/>
            </a:xfrm>
            <a:custGeom>
              <a:avLst/>
              <a:gdLst>
                <a:gd name="connsiteX0" fmla="*/ 0 w 46143"/>
                <a:gd name="connsiteY0" fmla="*/ 68223 h 69419"/>
                <a:gd name="connsiteX1" fmla="*/ 3147 w 46143"/>
                <a:gd name="connsiteY1" fmla="*/ 58604 h 69419"/>
                <a:gd name="connsiteX2" fmla="*/ 6947 w 46143"/>
                <a:gd name="connsiteY2" fmla="*/ 49164 h 69419"/>
                <a:gd name="connsiteX3" fmla="*/ 16091 w 46143"/>
                <a:gd name="connsiteY3" fmla="*/ 30816 h 69419"/>
                <a:gd name="connsiteX4" fmla="*/ 18704 w 46143"/>
                <a:gd name="connsiteY4" fmla="*/ 26363 h 69419"/>
                <a:gd name="connsiteX5" fmla="*/ 21494 w 46143"/>
                <a:gd name="connsiteY5" fmla="*/ 21969 h 69419"/>
                <a:gd name="connsiteX6" fmla="*/ 24523 w 46143"/>
                <a:gd name="connsiteY6" fmla="*/ 17694 h 69419"/>
                <a:gd name="connsiteX7" fmla="*/ 27729 w 46143"/>
                <a:gd name="connsiteY7" fmla="*/ 13538 h 69419"/>
                <a:gd name="connsiteX8" fmla="*/ 29451 w 46143"/>
                <a:gd name="connsiteY8" fmla="*/ 11519 h 69419"/>
                <a:gd name="connsiteX9" fmla="*/ 30341 w 46143"/>
                <a:gd name="connsiteY9" fmla="*/ 10510 h 69419"/>
                <a:gd name="connsiteX10" fmla="*/ 31232 w 46143"/>
                <a:gd name="connsiteY10" fmla="*/ 9559 h 69419"/>
                <a:gd name="connsiteX11" fmla="*/ 35151 w 46143"/>
                <a:gd name="connsiteY11" fmla="*/ 5819 h 69419"/>
                <a:gd name="connsiteX12" fmla="*/ 37289 w 46143"/>
                <a:gd name="connsiteY12" fmla="*/ 4097 h 69419"/>
                <a:gd name="connsiteX13" fmla="*/ 38417 w 46143"/>
                <a:gd name="connsiteY13" fmla="*/ 3265 h 69419"/>
                <a:gd name="connsiteX14" fmla="*/ 39604 w 46143"/>
                <a:gd name="connsiteY14" fmla="*/ 2493 h 69419"/>
                <a:gd name="connsiteX15" fmla="*/ 44770 w 46143"/>
                <a:gd name="connsiteY15" fmla="*/ 59 h 69419"/>
                <a:gd name="connsiteX16" fmla="*/ 46076 w 46143"/>
                <a:gd name="connsiteY16" fmla="*/ 594 h 69419"/>
                <a:gd name="connsiteX17" fmla="*/ 45601 w 46143"/>
                <a:gd name="connsiteY17" fmla="*/ 1722 h 69419"/>
                <a:gd name="connsiteX18" fmla="*/ 45601 w 46143"/>
                <a:gd name="connsiteY18" fmla="*/ 1722 h 69419"/>
                <a:gd name="connsiteX19" fmla="*/ 41326 w 46143"/>
                <a:gd name="connsiteY19" fmla="*/ 4453 h 69419"/>
                <a:gd name="connsiteX20" fmla="*/ 37586 w 46143"/>
                <a:gd name="connsiteY20" fmla="*/ 7838 h 69419"/>
                <a:gd name="connsiteX21" fmla="*/ 34201 w 46143"/>
                <a:gd name="connsiteY21" fmla="*/ 11638 h 69419"/>
                <a:gd name="connsiteX22" fmla="*/ 31113 w 46143"/>
                <a:gd name="connsiteY22" fmla="*/ 15616 h 69419"/>
                <a:gd name="connsiteX23" fmla="*/ 25472 w 46143"/>
                <a:gd name="connsiteY23" fmla="*/ 24047 h 69419"/>
                <a:gd name="connsiteX24" fmla="*/ 20366 w 46143"/>
                <a:gd name="connsiteY24" fmla="*/ 32776 h 69419"/>
                <a:gd name="connsiteX25" fmla="*/ 10985 w 46143"/>
                <a:gd name="connsiteY25" fmla="*/ 50707 h 69419"/>
                <a:gd name="connsiteX26" fmla="*/ 6472 w 46143"/>
                <a:gd name="connsiteY26" fmla="*/ 59792 h 69419"/>
                <a:gd name="connsiteX27" fmla="*/ 1960 w 46143"/>
                <a:gd name="connsiteY27" fmla="*/ 68877 h 69419"/>
                <a:gd name="connsiteX28" fmla="*/ 1960 w 46143"/>
                <a:gd name="connsiteY28" fmla="*/ 68877 h 69419"/>
                <a:gd name="connsiteX29" fmla="*/ 594 w 46143"/>
                <a:gd name="connsiteY29" fmla="*/ 69352 h 69419"/>
                <a:gd name="connsiteX30" fmla="*/ 59 w 46143"/>
                <a:gd name="connsiteY30" fmla="*/ 68283 h 69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143" h="69419">
                  <a:moveTo>
                    <a:pt x="0" y="68223"/>
                  </a:moveTo>
                  <a:cubicBezTo>
                    <a:pt x="891" y="64958"/>
                    <a:pt x="2019" y="61752"/>
                    <a:pt x="3147" y="58604"/>
                  </a:cubicBezTo>
                  <a:cubicBezTo>
                    <a:pt x="4334" y="55458"/>
                    <a:pt x="5581" y="52311"/>
                    <a:pt x="6947" y="49164"/>
                  </a:cubicBezTo>
                  <a:cubicBezTo>
                    <a:pt x="9678" y="42929"/>
                    <a:pt x="12707" y="36813"/>
                    <a:pt x="16091" y="30816"/>
                  </a:cubicBezTo>
                  <a:cubicBezTo>
                    <a:pt x="16922" y="29332"/>
                    <a:pt x="17813" y="27847"/>
                    <a:pt x="18704" y="26363"/>
                  </a:cubicBezTo>
                  <a:cubicBezTo>
                    <a:pt x="19594" y="24879"/>
                    <a:pt x="20544" y="23454"/>
                    <a:pt x="21494" y="21969"/>
                  </a:cubicBezTo>
                  <a:cubicBezTo>
                    <a:pt x="22445" y="20544"/>
                    <a:pt x="23454" y="19119"/>
                    <a:pt x="24523" y="17694"/>
                  </a:cubicBezTo>
                  <a:cubicBezTo>
                    <a:pt x="25532" y="16269"/>
                    <a:pt x="26660" y="14903"/>
                    <a:pt x="27729" y="13538"/>
                  </a:cubicBezTo>
                  <a:cubicBezTo>
                    <a:pt x="28263" y="12884"/>
                    <a:pt x="28857" y="12172"/>
                    <a:pt x="29451" y="11519"/>
                  </a:cubicBezTo>
                  <a:lnTo>
                    <a:pt x="30341" y="10510"/>
                  </a:lnTo>
                  <a:cubicBezTo>
                    <a:pt x="30639" y="10153"/>
                    <a:pt x="30935" y="9856"/>
                    <a:pt x="31232" y="9559"/>
                  </a:cubicBezTo>
                  <a:cubicBezTo>
                    <a:pt x="32479" y="8253"/>
                    <a:pt x="33785" y="7006"/>
                    <a:pt x="35151" y="5819"/>
                  </a:cubicBezTo>
                  <a:cubicBezTo>
                    <a:pt x="35863" y="5225"/>
                    <a:pt x="36576" y="4631"/>
                    <a:pt x="37289" y="4097"/>
                  </a:cubicBezTo>
                  <a:cubicBezTo>
                    <a:pt x="37645" y="3800"/>
                    <a:pt x="38001" y="3563"/>
                    <a:pt x="38417" y="3265"/>
                  </a:cubicBezTo>
                  <a:cubicBezTo>
                    <a:pt x="38832" y="3028"/>
                    <a:pt x="39188" y="2731"/>
                    <a:pt x="39604" y="2493"/>
                  </a:cubicBezTo>
                  <a:cubicBezTo>
                    <a:pt x="41207" y="1484"/>
                    <a:pt x="42929" y="653"/>
                    <a:pt x="44770" y="59"/>
                  </a:cubicBezTo>
                  <a:cubicBezTo>
                    <a:pt x="45304" y="-119"/>
                    <a:pt x="45898" y="119"/>
                    <a:pt x="46076" y="594"/>
                  </a:cubicBezTo>
                  <a:cubicBezTo>
                    <a:pt x="46254" y="1009"/>
                    <a:pt x="46076" y="1484"/>
                    <a:pt x="45601" y="1722"/>
                  </a:cubicBezTo>
                  <a:lnTo>
                    <a:pt x="45601" y="1722"/>
                  </a:lnTo>
                  <a:cubicBezTo>
                    <a:pt x="44057" y="2493"/>
                    <a:pt x="42632" y="3384"/>
                    <a:pt x="41326" y="4453"/>
                  </a:cubicBezTo>
                  <a:cubicBezTo>
                    <a:pt x="40020" y="5522"/>
                    <a:pt x="38773" y="6650"/>
                    <a:pt x="37586" y="7838"/>
                  </a:cubicBezTo>
                  <a:cubicBezTo>
                    <a:pt x="36398" y="9025"/>
                    <a:pt x="35270" y="10331"/>
                    <a:pt x="34201" y="11638"/>
                  </a:cubicBezTo>
                  <a:cubicBezTo>
                    <a:pt x="33132" y="12944"/>
                    <a:pt x="32123" y="14250"/>
                    <a:pt x="31113" y="15616"/>
                  </a:cubicBezTo>
                  <a:cubicBezTo>
                    <a:pt x="29154" y="18347"/>
                    <a:pt x="27254" y="21138"/>
                    <a:pt x="25472" y="24047"/>
                  </a:cubicBezTo>
                  <a:cubicBezTo>
                    <a:pt x="23691" y="26898"/>
                    <a:pt x="21969" y="29807"/>
                    <a:pt x="20366" y="32776"/>
                  </a:cubicBezTo>
                  <a:cubicBezTo>
                    <a:pt x="17100" y="38654"/>
                    <a:pt x="14013" y="44651"/>
                    <a:pt x="10985" y="50707"/>
                  </a:cubicBezTo>
                  <a:cubicBezTo>
                    <a:pt x="9441" y="53736"/>
                    <a:pt x="7957" y="56764"/>
                    <a:pt x="6472" y="59792"/>
                  </a:cubicBezTo>
                  <a:cubicBezTo>
                    <a:pt x="4988" y="62820"/>
                    <a:pt x="3444" y="65849"/>
                    <a:pt x="1960" y="68877"/>
                  </a:cubicBezTo>
                  <a:lnTo>
                    <a:pt x="1960" y="68877"/>
                  </a:lnTo>
                  <a:cubicBezTo>
                    <a:pt x="1722" y="69352"/>
                    <a:pt x="1128" y="69530"/>
                    <a:pt x="594" y="69352"/>
                  </a:cubicBezTo>
                  <a:cubicBezTo>
                    <a:pt x="119" y="69174"/>
                    <a:pt x="-59" y="68699"/>
                    <a:pt x="59" y="682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1" name="Freeform: Shape 9040">
              <a:extLst>
                <a:ext uri="{FF2B5EF4-FFF2-40B4-BE49-F238E27FC236}">
                  <a16:creationId xmlns:a16="http://schemas.microsoft.com/office/drawing/2014/main" id="{BEA5ECF2-9CC5-BEC9-9D18-D36C64B0F3E0}"/>
                </a:ext>
              </a:extLst>
            </p:cNvPr>
            <p:cNvSpPr/>
            <p:nvPr/>
          </p:nvSpPr>
          <p:spPr>
            <a:xfrm>
              <a:off x="5314555" y="2298441"/>
              <a:ext cx="760868" cy="114964"/>
            </a:xfrm>
            <a:custGeom>
              <a:avLst/>
              <a:gdLst>
                <a:gd name="connsiteX0" fmla="*/ 561 w 88467"/>
                <a:gd name="connsiteY0" fmla="*/ 11504 h 13367"/>
                <a:gd name="connsiteX1" fmla="*/ 11070 w 88467"/>
                <a:gd name="connsiteY1" fmla="*/ 8179 h 13367"/>
                <a:gd name="connsiteX2" fmla="*/ 21758 w 88467"/>
                <a:gd name="connsiteY2" fmla="*/ 5448 h 13367"/>
                <a:gd name="connsiteX3" fmla="*/ 43609 w 88467"/>
                <a:gd name="connsiteY3" fmla="*/ 1470 h 13367"/>
                <a:gd name="connsiteX4" fmla="*/ 49131 w 88467"/>
                <a:gd name="connsiteY4" fmla="*/ 817 h 13367"/>
                <a:gd name="connsiteX5" fmla="*/ 54712 w 88467"/>
                <a:gd name="connsiteY5" fmla="*/ 341 h 13367"/>
                <a:gd name="connsiteX6" fmla="*/ 60294 w 88467"/>
                <a:gd name="connsiteY6" fmla="*/ 45 h 13367"/>
                <a:gd name="connsiteX7" fmla="*/ 65934 w 88467"/>
                <a:gd name="connsiteY7" fmla="*/ 45 h 13367"/>
                <a:gd name="connsiteX8" fmla="*/ 68785 w 88467"/>
                <a:gd name="connsiteY8" fmla="*/ 104 h 13367"/>
                <a:gd name="connsiteX9" fmla="*/ 70210 w 88467"/>
                <a:gd name="connsiteY9" fmla="*/ 104 h 13367"/>
                <a:gd name="connsiteX10" fmla="*/ 71635 w 88467"/>
                <a:gd name="connsiteY10" fmla="*/ 282 h 13367"/>
                <a:gd name="connsiteX11" fmla="*/ 77275 w 88467"/>
                <a:gd name="connsiteY11" fmla="*/ 995 h 13367"/>
                <a:gd name="connsiteX12" fmla="*/ 80066 w 88467"/>
                <a:gd name="connsiteY12" fmla="*/ 1588 h 13367"/>
                <a:gd name="connsiteX13" fmla="*/ 81432 w 88467"/>
                <a:gd name="connsiteY13" fmla="*/ 1945 h 13367"/>
                <a:gd name="connsiteX14" fmla="*/ 82797 w 88467"/>
                <a:gd name="connsiteY14" fmla="*/ 2360 h 13367"/>
                <a:gd name="connsiteX15" fmla="*/ 88023 w 88467"/>
                <a:gd name="connsiteY15" fmla="*/ 4736 h 13367"/>
                <a:gd name="connsiteX16" fmla="*/ 88260 w 88467"/>
                <a:gd name="connsiteY16" fmla="*/ 5982 h 13367"/>
                <a:gd name="connsiteX17" fmla="*/ 87013 w 88467"/>
                <a:gd name="connsiteY17" fmla="*/ 6279 h 13367"/>
                <a:gd name="connsiteX18" fmla="*/ 87013 w 88467"/>
                <a:gd name="connsiteY18" fmla="*/ 6279 h 13367"/>
                <a:gd name="connsiteX19" fmla="*/ 82085 w 88467"/>
                <a:gd name="connsiteY19" fmla="*/ 4736 h 13367"/>
                <a:gd name="connsiteX20" fmla="*/ 76860 w 88467"/>
                <a:gd name="connsiteY20" fmla="*/ 3964 h 13367"/>
                <a:gd name="connsiteX21" fmla="*/ 71516 w 88467"/>
                <a:gd name="connsiteY21" fmla="*/ 3726 h 13367"/>
                <a:gd name="connsiteX22" fmla="*/ 66113 w 88467"/>
                <a:gd name="connsiteY22" fmla="*/ 3785 h 13367"/>
                <a:gd name="connsiteX23" fmla="*/ 55247 w 88467"/>
                <a:gd name="connsiteY23" fmla="*/ 4557 h 13367"/>
                <a:gd name="connsiteX24" fmla="*/ 44440 w 88467"/>
                <a:gd name="connsiteY24" fmla="*/ 5863 h 13367"/>
                <a:gd name="connsiteX25" fmla="*/ 22827 w 88467"/>
                <a:gd name="connsiteY25" fmla="*/ 9426 h 13367"/>
                <a:gd name="connsiteX26" fmla="*/ 12021 w 88467"/>
                <a:gd name="connsiteY26" fmla="*/ 11386 h 13367"/>
                <a:gd name="connsiteX27" fmla="*/ 1214 w 88467"/>
                <a:gd name="connsiteY27" fmla="*/ 13345 h 13367"/>
                <a:gd name="connsiteX28" fmla="*/ 1214 w 88467"/>
                <a:gd name="connsiteY28" fmla="*/ 13345 h 13367"/>
                <a:gd name="connsiteX29" fmla="*/ 26 w 88467"/>
                <a:gd name="connsiteY29" fmla="*/ 12632 h 13367"/>
                <a:gd name="connsiteX30" fmla="*/ 620 w 88467"/>
                <a:gd name="connsiteY30" fmla="*/ 11623 h 1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8467" h="13367">
                  <a:moveTo>
                    <a:pt x="561" y="11504"/>
                  </a:moveTo>
                  <a:cubicBezTo>
                    <a:pt x="4005" y="10258"/>
                    <a:pt x="7508" y="9189"/>
                    <a:pt x="11070" y="8179"/>
                  </a:cubicBezTo>
                  <a:cubicBezTo>
                    <a:pt x="14633" y="7170"/>
                    <a:pt x="18196" y="6279"/>
                    <a:pt x="21758" y="5448"/>
                  </a:cubicBezTo>
                  <a:cubicBezTo>
                    <a:pt x="28943" y="3785"/>
                    <a:pt x="36246" y="2479"/>
                    <a:pt x="43609" y="1470"/>
                  </a:cubicBezTo>
                  <a:cubicBezTo>
                    <a:pt x="45450" y="1232"/>
                    <a:pt x="47290" y="995"/>
                    <a:pt x="49131" y="817"/>
                  </a:cubicBezTo>
                  <a:cubicBezTo>
                    <a:pt x="50972" y="639"/>
                    <a:pt x="52812" y="460"/>
                    <a:pt x="54712" y="341"/>
                  </a:cubicBezTo>
                  <a:cubicBezTo>
                    <a:pt x="56553" y="223"/>
                    <a:pt x="58453" y="104"/>
                    <a:pt x="60294" y="45"/>
                  </a:cubicBezTo>
                  <a:cubicBezTo>
                    <a:pt x="62194" y="-15"/>
                    <a:pt x="64034" y="-15"/>
                    <a:pt x="65934" y="45"/>
                  </a:cubicBezTo>
                  <a:cubicBezTo>
                    <a:pt x="66885" y="45"/>
                    <a:pt x="67834" y="45"/>
                    <a:pt x="68785" y="104"/>
                  </a:cubicBezTo>
                  <a:lnTo>
                    <a:pt x="70210" y="104"/>
                  </a:lnTo>
                  <a:cubicBezTo>
                    <a:pt x="70685" y="223"/>
                    <a:pt x="71160" y="223"/>
                    <a:pt x="71635" y="282"/>
                  </a:cubicBezTo>
                  <a:cubicBezTo>
                    <a:pt x="73535" y="460"/>
                    <a:pt x="75375" y="639"/>
                    <a:pt x="77275" y="995"/>
                  </a:cubicBezTo>
                  <a:cubicBezTo>
                    <a:pt x="78225" y="1173"/>
                    <a:pt x="79116" y="1351"/>
                    <a:pt x="80066" y="1588"/>
                  </a:cubicBezTo>
                  <a:cubicBezTo>
                    <a:pt x="80541" y="1707"/>
                    <a:pt x="81016" y="1826"/>
                    <a:pt x="81432" y="1945"/>
                  </a:cubicBezTo>
                  <a:cubicBezTo>
                    <a:pt x="81907" y="2064"/>
                    <a:pt x="82322" y="2182"/>
                    <a:pt x="82797" y="2360"/>
                  </a:cubicBezTo>
                  <a:cubicBezTo>
                    <a:pt x="84638" y="2954"/>
                    <a:pt x="86360" y="3726"/>
                    <a:pt x="88023" y="4736"/>
                  </a:cubicBezTo>
                  <a:cubicBezTo>
                    <a:pt x="88498" y="5032"/>
                    <a:pt x="88616" y="5567"/>
                    <a:pt x="88260" y="5982"/>
                  </a:cubicBezTo>
                  <a:cubicBezTo>
                    <a:pt x="87963" y="6338"/>
                    <a:pt x="87429" y="6457"/>
                    <a:pt x="87013" y="6279"/>
                  </a:cubicBezTo>
                  <a:lnTo>
                    <a:pt x="87013" y="6279"/>
                  </a:lnTo>
                  <a:cubicBezTo>
                    <a:pt x="85469" y="5567"/>
                    <a:pt x="83807" y="5092"/>
                    <a:pt x="82085" y="4736"/>
                  </a:cubicBezTo>
                  <a:cubicBezTo>
                    <a:pt x="80363" y="4379"/>
                    <a:pt x="78641" y="4142"/>
                    <a:pt x="76860" y="3964"/>
                  </a:cubicBezTo>
                  <a:cubicBezTo>
                    <a:pt x="75079" y="3785"/>
                    <a:pt x="73297" y="3726"/>
                    <a:pt x="71516" y="3726"/>
                  </a:cubicBezTo>
                  <a:cubicBezTo>
                    <a:pt x="69735" y="3726"/>
                    <a:pt x="67894" y="3726"/>
                    <a:pt x="66113" y="3785"/>
                  </a:cubicBezTo>
                  <a:cubicBezTo>
                    <a:pt x="62491" y="3904"/>
                    <a:pt x="58869" y="4201"/>
                    <a:pt x="55247" y="4557"/>
                  </a:cubicBezTo>
                  <a:cubicBezTo>
                    <a:pt x="51625" y="4914"/>
                    <a:pt x="48003" y="5389"/>
                    <a:pt x="44440" y="5863"/>
                  </a:cubicBezTo>
                  <a:cubicBezTo>
                    <a:pt x="37256" y="6873"/>
                    <a:pt x="30071" y="8120"/>
                    <a:pt x="22827" y="9426"/>
                  </a:cubicBezTo>
                  <a:cubicBezTo>
                    <a:pt x="19205" y="10079"/>
                    <a:pt x="15643" y="10732"/>
                    <a:pt x="12021" y="11386"/>
                  </a:cubicBezTo>
                  <a:cubicBezTo>
                    <a:pt x="8398" y="12039"/>
                    <a:pt x="4836" y="12692"/>
                    <a:pt x="1214" y="13345"/>
                  </a:cubicBezTo>
                  <a:lnTo>
                    <a:pt x="1214" y="13345"/>
                  </a:lnTo>
                  <a:cubicBezTo>
                    <a:pt x="679" y="13464"/>
                    <a:pt x="145" y="13108"/>
                    <a:pt x="26" y="12632"/>
                  </a:cubicBezTo>
                  <a:cubicBezTo>
                    <a:pt x="-92" y="12217"/>
                    <a:pt x="204" y="11742"/>
                    <a:pt x="620" y="11623"/>
                  </a:cubicBezTo>
                  <a:close/>
                </a:path>
              </a:pathLst>
            </a:custGeom>
            <a:solidFill>
              <a:srgbClr val="470C09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8" name="Freeform: Shape 8947">
              <a:extLst>
                <a:ext uri="{FF2B5EF4-FFF2-40B4-BE49-F238E27FC236}">
                  <a16:creationId xmlns:a16="http://schemas.microsoft.com/office/drawing/2014/main" id="{7DDAD409-BC23-0728-BA4B-60D19ADF16BF}"/>
                </a:ext>
              </a:extLst>
            </p:cNvPr>
            <p:cNvSpPr/>
            <p:nvPr/>
          </p:nvSpPr>
          <p:spPr>
            <a:xfrm>
              <a:off x="5849925" y="1752025"/>
              <a:ext cx="601586" cy="98348"/>
            </a:xfrm>
            <a:custGeom>
              <a:avLst/>
              <a:gdLst>
                <a:gd name="connsiteX0" fmla="*/ 427 w 69947"/>
                <a:gd name="connsiteY0" fmla="*/ 9942 h 11435"/>
                <a:gd name="connsiteX1" fmla="*/ 8740 w 69947"/>
                <a:gd name="connsiteY1" fmla="*/ 7092 h 11435"/>
                <a:gd name="connsiteX2" fmla="*/ 17231 w 69947"/>
                <a:gd name="connsiteY2" fmla="*/ 4717 h 11435"/>
                <a:gd name="connsiteX3" fmla="*/ 34509 w 69947"/>
                <a:gd name="connsiteY3" fmla="*/ 1273 h 11435"/>
                <a:gd name="connsiteX4" fmla="*/ 38903 w 69947"/>
                <a:gd name="connsiteY4" fmla="*/ 680 h 11435"/>
                <a:gd name="connsiteX5" fmla="*/ 43297 w 69947"/>
                <a:gd name="connsiteY5" fmla="*/ 264 h 11435"/>
                <a:gd name="connsiteX6" fmla="*/ 47750 w 69947"/>
                <a:gd name="connsiteY6" fmla="*/ 26 h 11435"/>
                <a:gd name="connsiteX7" fmla="*/ 52204 w 69947"/>
                <a:gd name="connsiteY7" fmla="*/ 26 h 11435"/>
                <a:gd name="connsiteX8" fmla="*/ 54460 w 69947"/>
                <a:gd name="connsiteY8" fmla="*/ 86 h 11435"/>
                <a:gd name="connsiteX9" fmla="*/ 55588 w 69947"/>
                <a:gd name="connsiteY9" fmla="*/ 86 h 11435"/>
                <a:gd name="connsiteX10" fmla="*/ 56716 w 69947"/>
                <a:gd name="connsiteY10" fmla="*/ 264 h 11435"/>
                <a:gd name="connsiteX11" fmla="*/ 61169 w 69947"/>
                <a:gd name="connsiteY11" fmla="*/ 858 h 11435"/>
                <a:gd name="connsiteX12" fmla="*/ 63366 w 69947"/>
                <a:gd name="connsiteY12" fmla="*/ 1333 h 11435"/>
                <a:gd name="connsiteX13" fmla="*/ 64435 w 69947"/>
                <a:gd name="connsiteY13" fmla="*/ 1630 h 11435"/>
                <a:gd name="connsiteX14" fmla="*/ 65504 w 69947"/>
                <a:gd name="connsiteY14" fmla="*/ 1986 h 11435"/>
                <a:gd name="connsiteX15" fmla="*/ 69601 w 69947"/>
                <a:gd name="connsiteY15" fmla="*/ 4005 h 11435"/>
                <a:gd name="connsiteX16" fmla="*/ 69779 w 69947"/>
                <a:gd name="connsiteY16" fmla="*/ 5133 h 11435"/>
                <a:gd name="connsiteX17" fmla="*/ 68769 w 69947"/>
                <a:gd name="connsiteY17" fmla="*/ 5370 h 11435"/>
                <a:gd name="connsiteX18" fmla="*/ 68769 w 69947"/>
                <a:gd name="connsiteY18" fmla="*/ 5370 h 11435"/>
                <a:gd name="connsiteX19" fmla="*/ 64851 w 69947"/>
                <a:gd name="connsiteY19" fmla="*/ 4005 h 11435"/>
                <a:gd name="connsiteX20" fmla="*/ 60694 w 69947"/>
                <a:gd name="connsiteY20" fmla="*/ 3351 h 11435"/>
                <a:gd name="connsiteX21" fmla="*/ 56478 w 69947"/>
                <a:gd name="connsiteY21" fmla="*/ 3114 h 11435"/>
                <a:gd name="connsiteX22" fmla="*/ 52204 w 69947"/>
                <a:gd name="connsiteY22" fmla="*/ 3114 h 11435"/>
                <a:gd name="connsiteX23" fmla="*/ 43653 w 69947"/>
                <a:gd name="connsiteY23" fmla="*/ 3767 h 11435"/>
                <a:gd name="connsiteX24" fmla="*/ 35103 w 69947"/>
                <a:gd name="connsiteY24" fmla="*/ 4895 h 11435"/>
                <a:gd name="connsiteX25" fmla="*/ 18062 w 69947"/>
                <a:gd name="connsiteY25" fmla="*/ 7983 h 11435"/>
                <a:gd name="connsiteX26" fmla="*/ 9512 w 69947"/>
                <a:gd name="connsiteY26" fmla="*/ 9705 h 11435"/>
                <a:gd name="connsiteX27" fmla="*/ 961 w 69947"/>
                <a:gd name="connsiteY27" fmla="*/ 11427 h 11435"/>
                <a:gd name="connsiteX28" fmla="*/ 961 w 69947"/>
                <a:gd name="connsiteY28" fmla="*/ 11427 h 11435"/>
                <a:gd name="connsiteX29" fmla="*/ 11 w 69947"/>
                <a:gd name="connsiteY29" fmla="*/ 10773 h 11435"/>
                <a:gd name="connsiteX30" fmla="*/ 486 w 69947"/>
                <a:gd name="connsiteY30" fmla="*/ 9883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9947" h="11435">
                  <a:moveTo>
                    <a:pt x="427" y="9942"/>
                  </a:moveTo>
                  <a:cubicBezTo>
                    <a:pt x="3158" y="8874"/>
                    <a:pt x="5949" y="7923"/>
                    <a:pt x="8740" y="7092"/>
                  </a:cubicBezTo>
                  <a:cubicBezTo>
                    <a:pt x="11530" y="6202"/>
                    <a:pt x="14381" y="5430"/>
                    <a:pt x="17231" y="4717"/>
                  </a:cubicBezTo>
                  <a:cubicBezTo>
                    <a:pt x="22931" y="3292"/>
                    <a:pt x="28690" y="2105"/>
                    <a:pt x="34509" y="1273"/>
                  </a:cubicBezTo>
                  <a:cubicBezTo>
                    <a:pt x="35993" y="1036"/>
                    <a:pt x="37418" y="858"/>
                    <a:pt x="38903" y="680"/>
                  </a:cubicBezTo>
                  <a:cubicBezTo>
                    <a:pt x="40387" y="501"/>
                    <a:pt x="41813" y="382"/>
                    <a:pt x="43297" y="264"/>
                  </a:cubicBezTo>
                  <a:cubicBezTo>
                    <a:pt x="44781" y="145"/>
                    <a:pt x="46266" y="86"/>
                    <a:pt x="47750" y="26"/>
                  </a:cubicBezTo>
                  <a:cubicBezTo>
                    <a:pt x="49235" y="26"/>
                    <a:pt x="50719" y="-33"/>
                    <a:pt x="52204" y="26"/>
                  </a:cubicBezTo>
                  <a:cubicBezTo>
                    <a:pt x="52975" y="26"/>
                    <a:pt x="53688" y="26"/>
                    <a:pt x="54460" y="86"/>
                  </a:cubicBezTo>
                  <a:lnTo>
                    <a:pt x="55588" y="86"/>
                  </a:lnTo>
                  <a:cubicBezTo>
                    <a:pt x="55944" y="205"/>
                    <a:pt x="56360" y="205"/>
                    <a:pt x="56716" y="264"/>
                  </a:cubicBezTo>
                  <a:cubicBezTo>
                    <a:pt x="58200" y="382"/>
                    <a:pt x="59685" y="561"/>
                    <a:pt x="61169" y="858"/>
                  </a:cubicBezTo>
                  <a:cubicBezTo>
                    <a:pt x="61882" y="976"/>
                    <a:pt x="62654" y="1154"/>
                    <a:pt x="63366" y="1333"/>
                  </a:cubicBezTo>
                  <a:cubicBezTo>
                    <a:pt x="63723" y="1452"/>
                    <a:pt x="64079" y="1511"/>
                    <a:pt x="64435" y="1630"/>
                  </a:cubicBezTo>
                  <a:cubicBezTo>
                    <a:pt x="64791" y="1748"/>
                    <a:pt x="65148" y="1867"/>
                    <a:pt x="65504" y="1986"/>
                  </a:cubicBezTo>
                  <a:cubicBezTo>
                    <a:pt x="66929" y="2520"/>
                    <a:pt x="68354" y="3173"/>
                    <a:pt x="69601" y="4005"/>
                  </a:cubicBezTo>
                  <a:cubicBezTo>
                    <a:pt x="69957" y="4242"/>
                    <a:pt x="70076" y="4777"/>
                    <a:pt x="69779" y="5133"/>
                  </a:cubicBezTo>
                  <a:cubicBezTo>
                    <a:pt x="69541" y="5430"/>
                    <a:pt x="69126" y="5548"/>
                    <a:pt x="68769" y="5370"/>
                  </a:cubicBezTo>
                  <a:lnTo>
                    <a:pt x="68769" y="5370"/>
                  </a:lnTo>
                  <a:cubicBezTo>
                    <a:pt x="67522" y="4777"/>
                    <a:pt x="66216" y="4302"/>
                    <a:pt x="64851" y="4005"/>
                  </a:cubicBezTo>
                  <a:cubicBezTo>
                    <a:pt x="63485" y="3708"/>
                    <a:pt x="62119" y="3470"/>
                    <a:pt x="60694" y="3351"/>
                  </a:cubicBezTo>
                  <a:cubicBezTo>
                    <a:pt x="59269" y="3233"/>
                    <a:pt x="57903" y="3114"/>
                    <a:pt x="56478" y="3114"/>
                  </a:cubicBezTo>
                  <a:cubicBezTo>
                    <a:pt x="55054" y="3114"/>
                    <a:pt x="53629" y="3114"/>
                    <a:pt x="52204" y="3114"/>
                  </a:cubicBezTo>
                  <a:cubicBezTo>
                    <a:pt x="49353" y="3233"/>
                    <a:pt x="46503" y="3470"/>
                    <a:pt x="43653" y="3767"/>
                  </a:cubicBezTo>
                  <a:cubicBezTo>
                    <a:pt x="40803" y="4064"/>
                    <a:pt x="37953" y="4480"/>
                    <a:pt x="35103" y="4895"/>
                  </a:cubicBezTo>
                  <a:cubicBezTo>
                    <a:pt x="29403" y="5786"/>
                    <a:pt x="23702" y="6855"/>
                    <a:pt x="18062" y="7983"/>
                  </a:cubicBezTo>
                  <a:cubicBezTo>
                    <a:pt x="15212" y="8517"/>
                    <a:pt x="12362" y="9111"/>
                    <a:pt x="9512" y="9705"/>
                  </a:cubicBezTo>
                  <a:cubicBezTo>
                    <a:pt x="6661" y="10299"/>
                    <a:pt x="3811" y="10833"/>
                    <a:pt x="961" y="11427"/>
                  </a:cubicBezTo>
                  <a:lnTo>
                    <a:pt x="961" y="11427"/>
                  </a:lnTo>
                  <a:cubicBezTo>
                    <a:pt x="546" y="11486"/>
                    <a:pt x="130" y="11249"/>
                    <a:pt x="11" y="10773"/>
                  </a:cubicBezTo>
                  <a:cubicBezTo>
                    <a:pt x="-48" y="10417"/>
                    <a:pt x="130" y="10001"/>
                    <a:pt x="486" y="98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9" name="Freeform: Shape 8948">
              <a:extLst>
                <a:ext uri="{FF2B5EF4-FFF2-40B4-BE49-F238E27FC236}">
                  <a16:creationId xmlns:a16="http://schemas.microsoft.com/office/drawing/2014/main" id="{AF57E37A-35FA-45D2-0E0D-3FC9B6FAA79E}"/>
                </a:ext>
              </a:extLst>
            </p:cNvPr>
            <p:cNvSpPr/>
            <p:nvPr/>
          </p:nvSpPr>
          <p:spPr>
            <a:xfrm>
              <a:off x="5139095" y="1750717"/>
              <a:ext cx="990779" cy="785672"/>
            </a:xfrm>
            <a:custGeom>
              <a:avLst/>
              <a:gdLst>
                <a:gd name="connsiteX0" fmla="*/ 187 w 115199"/>
                <a:gd name="connsiteY0" fmla="*/ 88887 h 91351"/>
                <a:gd name="connsiteX1" fmla="*/ 11053 w 115199"/>
                <a:gd name="connsiteY1" fmla="*/ 74755 h 91351"/>
                <a:gd name="connsiteX2" fmla="*/ 22809 w 115199"/>
                <a:gd name="connsiteY2" fmla="*/ 61277 h 91351"/>
                <a:gd name="connsiteX3" fmla="*/ 48579 w 115199"/>
                <a:gd name="connsiteY3" fmla="*/ 35982 h 91351"/>
                <a:gd name="connsiteX4" fmla="*/ 55526 w 115199"/>
                <a:gd name="connsiteY4" fmla="*/ 30045 h 91351"/>
                <a:gd name="connsiteX5" fmla="*/ 62651 w 115199"/>
                <a:gd name="connsiteY5" fmla="*/ 24285 h 91351"/>
                <a:gd name="connsiteX6" fmla="*/ 70073 w 115199"/>
                <a:gd name="connsiteY6" fmla="*/ 18763 h 91351"/>
                <a:gd name="connsiteX7" fmla="*/ 77792 w 115199"/>
                <a:gd name="connsiteY7" fmla="*/ 13597 h 91351"/>
                <a:gd name="connsiteX8" fmla="*/ 81770 w 115199"/>
                <a:gd name="connsiteY8" fmla="*/ 11163 h 91351"/>
                <a:gd name="connsiteX9" fmla="*/ 83789 w 115199"/>
                <a:gd name="connsiteY9" fmla="*/ 9975 h 91351"/>
                <a:gd name="connsiteX10" fmla="*/ 85867 w 115199"/>
                <a:gd name="connsiteY10" fmla="*/ 8847 h 91351"/>
                <a:gd name="connsiteX11" fmla="*/ 94418 w 115199"/>
                <a:gd name="connsiteY11" fmla="*/ 4691 h 91351"/>
                <a:gd name="connsiteX12" fmla="*/ 98930 w 115199"/>
                <a:gd name="connsiteY12" fmla="*/ 2909 h 91351"/>
                <a:gd name="connsiteX13" fmla="*/ 101246 w 115199"/>
                <a:gd name="connsiteY13" fmla="*/ 2137 h 91351"/>
                <a:gd name="connsiteX14" fmla="*/ 103621 w 115199"/>
                <a:gd name="connsiteY14" fmla="*/ 1484 h 91351"/>
                <a:gd name="connsiteX15" fmla="*/ 113418 w 115199"/>
                <a:gd name="connsiteY15" fmla="*/ 0 h 91351"/>
                <a:gd name="connsiteX16" fmla="*/ 115199 w 115199"/>
                <a:gd name="connsiteY16" fmla="*/ 1544 h 91351"/>
                <a:gd name="connsiteX17" fmla="*/ 113774 w 115199"/>
                <a:gd name="connsiteY17" fmla="*/ 3088 h 91351"/>
                <a:gd name="connsiteX18" fmla="*/ 113774 w 115199"/>
                <a:gd name="connsiteY18" fmla="*/ 3088 h 91351"/>
                <a:gd name="connsiteX19" fmla="*/ 105224 w 115199"/>
                <a:gd name="connsiteY19" fmla="*/ 5403 h 91351"/>
                <a:gd name="connsiteX20" fmla="*/ 97149 w 115199"/>
                <a:gd name="connsiteY20" fmla="*/ 9144 h 91351"/>
                <a:gd name="connsiteX21" fmla="*/ 89430 w 115199"/>
                <a:gd name="connsiteY21" fmla="*/ 13657 h 91351"/>
                <a:gd name="connsiteX22" fmla="*/ 82008 w 115199"/>
                <a:gd name="connsiteY22" fmla="*/ 18644 h 91351"/>
                <a:gd name="connsiteX23" fmla="*/ 67876 w 115199"/>
                <a:gd name="connsiteY23" fmla="*/ 29569 h 91351"/>
                <a:gd name="connsiteX24" fmla="*/ 54397 w 115199"/>
                <a:gd name="connsiteY24" fmla="*/ 41267 h 91351"/>
                <a:gd name="connsiteX25" fmla="*/ 28509 w 115199"/>
                <a:gd name="connsiteY25" fmla="*/ 65789 h 91351"/>
                <a:gd name="connsiteX26" fmla="*/ 15744 w 115199"/>
                <a:gd name="connsiteY26" fmla="*/ 78318 h 91351"/>
                <a:gd name="connsiteX27" fmla="*/ 2978 w 115199"/>
                <a:gd name="connsiteY27" fmla="*/ 90846 h 91351"/>
                <a:gd name="connsiteX28" fmla="*/ 2978 w 115199"/>
                <a:gd name="connsiteY28" fmla="*/ 90846 h 91351"/>
                <a:gd name="connsiteX29" fmla="*/ 543 w 115199"/>
                <a:gd name="connsiteY29" fmla="*/ 90965 h 91351"/>
                <a:gd name="connsiteX30" fmla="*/ 246 w 115199"/>
                <a:gd name="connsiteY30" fmla="*/ 89006 h 9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5199" h="91351">
                  <a:moveTo>
                    <a:pt x="187" y="88887"/>
                  </a:moveTo>
                  <a:cubicBezTo>
                    <a:pt x="3571" y="84018"/>
                    <a:pt x="7252" y="79387"/>
                    <a:pt x="11053" y="74755"/>
                  </a:cubicBezTo>
                  <a:cubicBezTo>
                    <a:pt x="14853" y="70183"/>
                    <a:pt x="18772" y="65671"/>
                    <a:pt x="22809" y="61277"/>
                  </a:cubicBezTo>
                  <a:cubicBezTo>
                    <a:pt x="30885" y="52489"/>
                    <a:pt x="39494" y="43998"/>
                    <a:pt x="48579" y="35982"/>
                  </a:cubicBezTo>
                  <a:cubicBezTo>
                    <a:pt x="50835" y="33963"/>
                    <a:pt x="53151" y="32004"/>
                    <a:pt x="55526" y="30045"/>
                  </a:cubicBezTo>
                  <a:cubicBezTo>
                    <a:pt x="57901" y="28085"/>
                    <a:pt x="60276" y="26185"/>
                    <a:pt x="62651" y="24285"/>
                  </a:cubicBezTo>
                  <a:cubicBezTo>
                    <a:pt x="65086" y="22444"/>
                    <a:pt x="67579" y="20604"/>
                    <a:pt x="70073" y="18763"/>
                  </a:cubicBezTo>
                  <a:cubicBezTo>
                    <a:pt x="72567" y="16982"/>
                    <a:pt x="75179" y="15260"/>
                    <a:pt x="77792" y="13597"/>
                  </a:cubicBezTo>
                  <a:cubicBezTo>
                    <a:pt x="79098" y="12766"/>
                    <a:pt x="80464" y="11935"/>
                    <a:pt x="81770" y="11163"/>
                  </a:cubicBezTo>
                  <a:lnTo>
                    <a:pt x="83789" y="9975"/>
                  </a:lnTo>
                  <a:cubicBezTo>
                    <a:pt x="84442" y="9560"/>
                    <a:pt x="85155" y="9203"/>
                    <a:pt x="85867" y="8847"/>
                  </a:cubicBezTo>
                  <a:cubicBezTo>
                    <a:pt x="88658" y="7363"/>
                    <a:pt x="91508" y="5938"/>
                    <a:pt x="94418" y="4691"/>
                  </a:cubicBezTo>
                  <a:cubicBezTo>
                    <a:pt x="95902" y="4038"/>
                    <a:pt x="97386" y="3444"/>
                    <a:pt x="98930" y="2909"/>
                  </a:cubicBezTo>
                  <a:cubicBezTo>
                    <a:pt x="99702" y="2672"/>
                    <a:pt x="100474" y="2375"/>
                    <a:pt x="101246" y="2137"/>
                  </a:cubicBezTo>
                  <a:cubicBezTo>
                    <a:pt x="102018" y="1900"/>
                    <a:pt x="102790" y="1662"/>
                    <a:pt x="103621" y="1484"/>
                  </a:cubicBezTo>
                  <a:cubicBezTo>
                    <a:pt x="106768" y="653"/>
                    <a:pt x="110093" y="59"/>
                    <a:pt x="113418" y="0"/>
                  </a:cubicBezTo>
                  <a:cubicBezTo>
                    <a:pt x="114368" y="0"/>
                    <a:pt x="115140" y="653"/>
                    <a:pt x="115199" y="1544"/>
                  </a:cubicBezTo>
                  <a:cubicBezTo>
                    <a:pt x="115199" y="2316"/>
                    <a:pt x="114605" y="2969"/>
                    <a:pt x="113774" y="3088"/>
                  </a:cubicBezTo>
                  <a:lnTo>
                    <a:pt x="113774" y="3088"/>
                  </a:lnTo>
                  <a:cubicBezTo>
                    <a:pt x="110865" y="3562"/>
                    <a:pt x="108015" y="4394"/>
                    <a:pt x="105224" y="5403"/>
                  </a:cubicBezTo>
                  <a:cubicBezTo>
                    <a:pt x="102433" y="6472"/>
                    <a:pt x="99761" y="7719"/>
                    <a:pt x="97149" y="9144"/>
                  </a:cubicBezTo>
                  <a:cubicBezTo>
                    <a:pt x="94536" y="10569"/>
                    <a:pt x="91924" y="12053"/>
                    <a:pt x="89430" y="13657"/>
                  </a:cubicBezTo>
                  <a:cubicBezTo>
                    <a:pt x="86936" y="15260"/>
                    <a:pt x="84442" y="16922"/>
                    <a:pt x="82008" y="18644"/>
                  </a:cubicBezTo>
                  <a:cubicBezTo>
                    <a:pt x="77139" y="22088"/>
                    <a:pt x="72448" y="25769"/>
                    <a:pt x="67876" y="29569"/>
                  </a:cubicBezTo>
                  <a:cubicBezTo>
                    <a:pt x="63304" y="33370"/>
                    <a:pt x="58792" y="37288"/>
                    <a:pt x="54397" y="41267"/>
                  </a:cubicBezTo>
                  <a:cubicBezTo>
                    <a:pt x="45550" y="49223"/>
                    <a:pt x="37000" y="57477"/>
                    <a:pt x="28509" y="65789"/>
                  </a:cubicBezTo>
                  <a:cubicBezTo>
                    <a:pt x="24234" y="69945"/>
                    <a:pt x="20019" y="74102"/>
                    <a:pt x="15744" y="78318"/>
                  </a:cubicBezTo>
                  <a:cubicBezTo>
                    <a:pt x="11528" y="82474"/>
                    <a:pt x="7252" y="86690"/>
                    <a:pt x="2978" y="90846"/>
                  </a:cubicBezTo>
                  <a:lnTo>
                    <a:pt x="2978" y="90846"/>
                  </a:lnTo>
                  <a:cubicBezTo>
                    <a:pt x="2324" y="91499"/>
                    <a:pt x="1256" y="91499"/>
                    <a:pt x="543" y="90965"/>
                  </a:cubicBezTo>
                  <a:cubicBezTo>
                    <a:pt x="-51" y="90430"/>
                    <a:pt x="-170" y="89599"/>
                    <a:pt x="246" y="89006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0" name="Freeform: Shape 8949">
              <a:extLst>
                <a:ext uri="{FF2B5EF4-FFF2-40B4-BE49-F238E27FC236}">
                  <a16:creationId xmlns:a16="http://schemas.microsoft.com/office/drawing/2014/main" id="{91BB7194-CEB0-0B47-B39A-C3BA2F6A9112}"/>
                </a:ext>
              </a:extLst>
            </p:cNvPr>
            <p:cNvSpPr/>
            <p:nvPr/>
          </p:nvSpPr>
          <p:spPr>
            <a:xfrm>
              <a:off x="2979583" y="2102060"/>
              <a:ext cx="1944686" cy="189239"/>
            </a:xfrm>
            <a:custGeom>
              <a:avLst/>
              <a:gdLst>
                <a:gd name="connsiteX0" fmla="*/ 224615 w 226111"/>
                <a:gd name="connsiteY0" fmla="*/ 19119 h 22003"/>
                <a:gd name="connsiteX1" fmla="*/ 197955 w 226111"/>
                <a:gd name="connsiteY1" fmla="*/ 13716 h 22003"/>
                <a:gd name="connsiteX2" fmla="*/ 170760 w 226111"/>
                <a:gd name="connsiteY2" fmla="*/ 9263 h 22003"/>
                <a:gd name="connsiteX3" fmla="*/ 115124 w 226111"/>
                <a:gd name="connsiteY3" fmla="*/ 2672 h 22003"/>
                <a:gd name="connsiteX4" fmla="*/ 100993 w 226111"/>
                <a:gd name="connsiteY4" fmla="*/ 1544 h 22003"/>
                <a:gd name="connsiteX5" fmla="*/ 86742 w 226111"/>
                <a:gd name="connsiteY5" fmla="*/ 712 h 22003"/>
                <a:gd name="connsiteX6" fmla="*/ 72433 w 226111"/>
                <a:gd name="connsiteY6" fmla="*/ 178 h 22003"/>
                <a:gd name="connsiteX7" fmla="*/ 58004 w 226111"/>
                <a:gd name="connsiteY7" fmla="*/ 0 h 22003"/>
                <a:gd name="connsiteX8" fmla="*/ 50760 w 226111"/>
                <a:gd name="connsiteY8" fmla="*/ 119 h 22003"/>
                <a:gd name="connsiteX9" fmla="*/ 47138 w 226111"/>
                <a:gd name="connsiteY9" fmla="*/ 237 h 22003"/>
                <a:gd name="connsiteX10" fmla="*/ 43516 w 226111"/>
                <a:gd name="connsiteY10" fmla="*/ 356 h 22003"/>
                <a:gd name="connsiteX11" fmla="*/ 29028 w 226111"/>
                <a:gd name="connsiteY11" fmla="*/ 1425 h 22003"/>
                <a:gd name="connsiteX12" fmla="*/ 21844 w 226111"/>
                <a:gd name="connsiteY12" fmla="*/ 2316 h 22003"/>
                <a:gd name="connsiteX13" fmla="*/ 18281 w 226111"/>
                <a:gd name="connsiteY13" fmla="*/ 2850 h 22003"/>
                <a:gd name="connsiteX14" fmla="*/ 14719 w 226111"/>
                <a:gd name="connsiteY14" fmla="*/ 3503 h 22003"/>
                <a:gd name="connsiteX15" fmla="*/ 1181 w 226111"/>
                <a:gd name="connsiteY15" fmla="*/ 7184 h 22003"/>
                <a:gd name="connsiteX16" fmla="*/ 409 w 226111"/>
                <a:gd name="connsiteY16" fmla="*/ 9203 h 22003"/>
                <a:gd name="connsiteX17" fmla="*/ 3675 w 226111"/>
                <a:gd name="connsiteY17" fmla="*/ 9678 h 22003"/>
                <a:gd name="connsiteX18" fmla="*/ 3675 w 226111"/>
                <a:gd name="connsiteY18" fmla="*/ 9678 h 22003"/>
                <a:gd name="connsiteX19" fmla="*/ 16440 w 226111"/>
                <a:gd name="connsiteY19" fmla="*/ 7244 h 22003"/>
                <a:gd name="connsiteX20" fmla="*/ 29919 w 226111"/>
                <a:gd name="connsiteY20" fmla="*/ 6116 h 22003"/>
                <a:gd name="connsiteX21" fmla="*/ 43694 w 226111"/>
                <a:gd name="connsiteY21" fmla="*/ 5759 h 22003"/>
                <a:gd name="connsiteX22" fmla="*/ 57529 w 226111"/>
                <a:gd name="connsiteY22" fmla="*/ 5938 h 22003"/>
                <a:gd name="connsiteX23" fmla="*/ 85258 w 226111"/>
                <a:gd name="connsiteY23" fmla="*/ 7303 h 22003"/>
                <a:gd name="connsiteX24" fmla="*/ 112868 w 226111"/>
                <a:gd name="connsiteY24" fmla="*/ 9560 h 22003"/>
                <a:gd name="connsiteX25" fmla="*/ 167910 w 226111"/>
                <a:gd name="connsiteY25" fmla="*/ 15438 h 22003"/>
                <a:gd name="connsiteX26" fmla="*/ 195402 w 226111"/>
                <a:gd name="connsiteY26" fmla="*/ 18703 h 22003"/>
                <a:gd name="connsiteX27" fmla="*/ 222952 w 226111"/>
                <a:gd name="connsiteY27" fmla="*/ 21969 h 22003"/>
                <a:gd name="connsiteX28" fmla="*/ 222952 w 226111"/>
                <a:gd name="connsiteY28" fmla="*/ 21969 h 22003"/>
                <a:gd name="connsiteX29" fmla="*/ 226040 w 226111"/>
                <a:gd name="connsiteY29" fmla="*/ 20841 h 22003"/>
                <a:gd name="connsiteX30" fmla="*/ 224555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224615" y="19119"/>
                  </a:moveTo>
                  <a:cubicBezTo>
                    <a:pt x="215827" y="17100"/>
                    <a:pt x="206921" y="15378"/>
                    <a:pt x="197955" y="13716"/>
                  </a:cubicBezTo>
                  <a:cubicBezTo>
                    <a:pt x="188989" y="12113"/>
                    <a:pt x="179904" y="10628"/>
                    <a:pt x="170760" y="9263"/>
                  </a:cubicBezTo>
                  <a:cubicBezTo>
                    <a:pt x="152472" y="6531"/>
                    <a:pt x="133888" y="4334"/>
                    <a:pt x="115124" y="2672"/>
                  </a:cubicBezTo>
                  <a:cubicBezTo>
                    <a:pt x="110434" y="2256"/>
                    <a:pt x="105684" y="1900"/>
                    <a:pt x="100993" y="1544"/>
                  </a:cubicBezTo>
                  <a:cubicBezTo>
                    <a:pt x="96243" y="1188"/>
                    <a:pt x="91493" y="950"/>
                    <a:pt x="86742" y="712"/>
                  </a:cubicBezTo>
                  <a:cubicBezTo>
                    <a:pt x="81992" y="475"/>
                    <a:pt x="77183" y="297"/>
                    <a:pt x="72433" y="178"/>
                  </a:cubicBezTo>
                  <a:cubicBezTo>
                    <a:pt x="67623" y="59"/>
                    <a:pt x="62814" y="0"/>
                    <a:pt x="58004" y="0"/>
                  </a:cubicBezTo>
                  <a:cubicBezTo>
                    <a:pt x="55570" y="0"/>
                    <a:pt x="53195" y="0"/>
                    <a:pt x="50760" y="119"/>
                  </a:cubicBezTo>
                  <a:lnTo>
                    <a:pt x="47138" y="237"/>
                  </a:lnTo>
                  <a:cubicBezTo>
                    <a:pt x="45951" y="237"/>
                    <a:pt x="44704" y="356"/>
                    <a:pt x="43516" y="356"/>
                  </a:cubicBezTo>
                  <a:cubicBezTo>
                    <a:pt x="38707" y="594"/>
                    <a:pt x="33838" y="890"/>
                    <a:pt x="29028" y="1425"/>
                  </a:cubicBezTo>
                  <a:cubicBezTo>
                    <a:pt x="26594" y="1662"/>
                    <a:pt x="24219" y="1959"/>
                    <a:pt x="21844" y="2316"/>
                  </a:cubicBezTo>
                  <a:cubicBezTo>
                    <a:pt x="20656" y="2494"/>
                    <a:pt x="19469" y="2672"/>
                    <a:pt x="18281" y="2850"/>
                  </a:cubicBezTo>
                  <a:cubicBezTo>
                    <a:pt x="17094" y="3028"/>
                    <a:pt x="15906" y="3266"/>
                    <a:pt x="14719" y="3503"/>
                  </a:cubicBezTo>
                  <a:cubicBezTo>
                    <a:pt x="10028" y="4394"/>
                    <a:pt x="5396" y="5581"/>
                    <a:pt x="1181" y="7184"/>
                  </a:cubicBezTo>
                  <a:cubicBezTo>
                    <a:pt x="-7" y="7659"/>
                    <a:pt x="-363" y="8550"/>
                    <a:pt x="409" y="9203"/>
                  </a:cubicBezTo>
                  <a:cubicBezTo>
                    <a:pt x="1121" y="9797"/>
                    <a:pt x="2487" y="9975"/>
                    <a:pt x="3675" y="9678"/>
                  </a:cubicBezTo>
                  <a:lnTo>
                    <a:pt x="3675" y="9678"/>
                  </a:lnTo>
                  <a:cubicBezTo>
                    <a:pt x="7712" y="8550"/>
                    <a:pt x="12047" y="7778"/>
                    <a:pt x="16440" y="7244"/>
                  </a:cubicBezTo>
                  <a:cubicBezTo>
                    <a:pt x="20894" y="6710"/>
                    <a:pt x="25406" y="6353"/>
                    <a:pt x="29919" y="6116"/>
                  </a:cubicBezTo>
                  <a:cubicBezTo>
                    <a:pt x="34491" y="5878"/>
                    <a:pt x="39063" y="5759"/>
                    <a:pt x="43694" y="5759"/>
                  </a:cubicBezTo>
                  <a:cubicBezTo>
                    <a:pt x="48326" y="5759"/>
                    <a:pt x="52898" y="5759"/>
                    <a:pt x="57529" y="5938"/>
                  </a:cubicBezTo>
                  <a:cubicBezTo>
                    <a:pt x="66792" y="6175"/>
                    <a:pt x="75995" y="6650"/>
                    <a:pt x="85258" y="7303"/>
                  </a:cubicBezTo>
                  <a:cubicBezTo>
                    <a:pt x="94461" y="7897"/>
                    <a:pt x="103724" y="8669"/>
                    <a:pt x="112868" y="9560"/>
                  </a:cubicBezTo>
                  <a:cubicBezTo>
                    <a:pt x="131275" y="11281"/>
                    <a:pt x="149563" y="13300"/>
                    <a:pt x="167910" y="15438"/>
                  </a:cubicBezTo>
                  <a:cubicBezTo>
                    <a:pt x="177054" y="16507"/>
                    <a:pt x="186258" y="17575"/>
                    <a:pt x="195402" y="18703"/>
                  </a:cubicBezTo>
                  <a:cubicBezTo>
                    <a:pt x="204546" y="19772"/>
                    <a:pt x="213749" y="20900"/>
                    <a:pt x="222952" y="21969"/>
                  </a:cubicBezTo>
                  <a:lnTo>
                    <a:pt x="222952" y="21969"/>
                  </a:lnTo>
                  <a:cubicBezTo>
                    <a:pt x="224377" y="22147"/>
                    <a:pt x="225743" y="21613"/>
                    <a:pt x="226040" y="20841"/>
                  </a:cubicBezTo>
                  <a:cubicBezTo>
                    <a:pt x="226337" y="20129"/>
                    <a:pt x="225684" y="19475"/>
                    <a:pt x="224555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1" name="Freeform: Shape 8950">
              <a:extLst>
                <a:ext uri="{FF2B5EF4-FFF2-40B4-BE49-F238E27FC236}">
                  <a16:creationId xmlns:a16="http://schemas.microsoft.com/office/drawing/2014/main" id="{34FA295B-8CCE-97F2-7615-96883CCA90CF}"/>
                </a:ext>
              </a:extLst>
            </p:cNvPr>
            <p:cNvSpPr/>
            <p:nvPr/>
          </p:nvSpPr>
          <p:spPr>
            <a:xfrm>
              <a:off x="966470" y="1276300"/>
              <a:ext cx="8526188" cy="1476867"/>
            </a:xfrm>
            <a:custGeom>
              <a:avLst/>
              <a:gdLst>
                <a:gd name="connsiteX0" fmla="*/ 2281679 w 8526188"/>
                <a:gd name="connsiteY0" fmla="*/ 1298137 h 1476866"/>
                <a:gd name="connsiteX1" fmla="*/ 2171378 w 8526188"/>
                <a:gd name="connsiteY1" fmla="*/ 1344099 h 1476866"/>
                <a:gd name="connsiteX2" fmla="*/ 2061074 w 8526188"/>
                <a:gd name="connsiteY2" fmla="*/ 1360947 h 1476866"/>
                <a:gd name="connsiteX3" fmla="*/ 2171378 w 8526188"/>
                <a:gd name="connsiteY3" fmla="*/ 1314986 h 1476866"/>
                <a:gd name="connsiteX4" fmla="*/ 2281679 w 8526188"/>
                <a:gd name="connsiteY4" fmla="*/ 1298137 h 1476866"/>
                <a:gd name="connsiteX5" fmla="*/ 6243989 w 8526188"/>
                <a:gd name="connsiteY5" fmla="*/ 1286389 h 1476866"/>
                <a:gd name="connsiteX6" fmla="*/ 6354292 w 8526188"/>
                <a:gd name="connsiteY6" fmla="*/ 1303246 h 1476866"/>
                <a:gd name="connsiteX7" fmla="*/ 6464603 w 8526188"/>
                <a:gd name="connsiteY7" fmla="*/ 1349208 h 1476866"/>
                <a:gd name="connsiteX8" fmla="*/ 6354292 w 8526188"/>
                <a:gd name="connsiteY8" fmla="*/ 1332351 h 1476866"/>
                <a:gd name="connsiteX9" fmla="*/ 6243989 w 8526188"/>
                <a:gd name="connsiteY9" fmla="*/ 1286389 h 1476866"/>
                <a:gd name="connsiteX10" fmla="*/ 1061183 w 8526188"/>
                <a:gd name="connsiteY10" fmla="*/ 1279749 h 1476866"/>
                <a:gd name="connsiteX11" fmla="*/ 874782 w 8526188"/>
                <a:gd name="connsiteY11" fmla="*/ 1336435 h 1476866"/>
                <a:gd name="connsiteX12" fmla="*/ 688898 w 8526188"/>
                <a:gd name="connsiteY12" fmla="*/ 1357369 h 1476866"/>
                <a:gd name="connsiteX13" fmla="*/ 875298 w 8526188"/>
                <a:gd name="connsiteY13" fmla="*/ 1300683 h 1476866"/>
                <a:gd name="connsiteX14" fmla="*/ 1061183 w 8526188"/>
                <a:gd name="connsiteY14" fmla="*/ 1279749 h 1476866"/>
                <a:gd name="connsiteX15" fmla="*/ 7464498 w 8526188"/>
                <a:gd name="connsiteY15" fmla="*/ 1268001 h 1476866"/>
                <a:gd name="connsiteX16" fmla="*/ 7650382 w 8526188"/>
                <a:gd name="connsiteY16" fmla="*/ 1288943 h 1476866"/>
                <a:gd name="connsiteX17" fmla="*/ 7836774 w 8526188"/>
                <a:gd name="connsiteY17" fmla="*/ 1345621 h 1476866"/>
                <a:gd name="connsiteX18" fmla="*/ 7650890 w 8526188"/>
                <a:gd name="connsiteY18" fmla="*/ 1324687 h 1476866"/>
                <a:gd name="connsiteX19" fmla="*/ 7464498 w 8526188"/>
                <a:gd name="connsiteY19" fmla="*/ 1268001 h 1476866"/>
                <a:gd name="connsiteX20" fmla="*/ 2311308 w 8526188"/>
                <a:gd name="connsiteY20" fmla="*/ 1268000 h 1476866"/>
                <a:gd name="connsiteX21" fmla="*/ 2264839 w 8526188"/>
                <a:gd name="connsiteY21" fmla="*/ 1366563 h 1476866"/>
                <a:gd name="connsiteX22" fmla="*/ 2189766 w 8526188"/>
                <a:gd name="connsiteY22" fmla="*/ 1457970 h 1476866"/>
                <a:gd name="connsiteX23" fmla="*/ 2236235 w 8526188"/>
                <a:gd name="connsiteY23" fmla="*/ 1359416 h 1476866"/>
                <a:gd name="connsiteX24" fmla="*/ 2311308 w 8526188"/>
                <a:gd name="connsiteY24" fmla="*/ 1268000 h 1476866"/>
                <a:gd name="connsiteX25" fmla="*/ 6214369 w 8526188"/>
                <a:gd name="connsiteY25" fmla="*/ 1256261 h 1476866"/>
                <a:gd name="connsiteX26" fmla="*/ 6289444 w 8526188"/>
                <a:gd name="connsiteY26" fmla="*/ 1347668 h 1476866"/>
                <a:gd name="connsiteX27" fmla="*/ 6335913 w 8526188"/>
                <a:gd name="connsiteY27" fmla="*/ 1446231 h 1476866"/>
                <a:gd name="connsiteX28" fmla="*/ 6260838 w 8526188"/>
                <a:gd name="connsiteY28" fmla="*/ 1354824 h 1476866"/>
                <a:gd name="connsiteX29" fmla="*/ 6214369 w 8526188"/>
                <a:gd name="connsiteY29" fmla="*/ 1256261 h 1476866"/>
                <a:gd name="connsiteX30" fmla="*/ 1110714 w 8526188"/>
                <a:gd name="connsiteY30" fmla="*/ 1241958 h 1476866"/>
                <a:gd name="connsiteX31" fmla="*/ 1032586 w 8526188"/>
                <a:gd name="connsiteY31" fmla="*/ 1364009 h 1476866"/>
                <a:gd name="connsiteX32" fmla="*/ 905934 w 8526188"/>
                <a:gd name="connsiteY32" fmla="*/ 1476866 h 1476866"/>
                <a:gd name="connsiteX33" fmla="*/ 984070 w 8526188"/>
                <a:gd name="connsiteY33" fmla="*/ 1354815 h 1476866"/>
                <a:gd name="connsiteX34" fmla="*/ 1110714 w 8526188"/>
                <a:gd name="connsiteY34" fmla="*/ 1241958 h 1476866"/>
                <a:gd name="connsiteX35" fmla="*/ 7414958 w 8526188"/>
                <a:gd name="connsiteY35" fmla="*/ 1230210 h 1476866"/>
                <a:gd name="connsiteX36" fmla="*/ 7541602 w 8526188"/>
                <a:gd name="connsiteY36" fmla="*/ 1343067 h 1476866"/>
                <a:gd name="connsiteX37" fmla="*/ 7619738 w 8526188"/>
                <a:gd name="connsiteY37" fmla="*/ 1465118 h 1476866"/>
                <a:gd name="connsiteX38" fmla="*/ 7493094 w 8526188"/>
                <a:gd name="connsiteY38" fmla="*/ 1352261 h 1476866"/>
                <a:gd name="connsiteX39" fmla="*/ 7414958 w 8526188"/>
                <a:gd name="connsiteY39" fmla="*/ 1230210 h 1476866"/>
                <a:gd name="connsiteX40" fmla="*/ 2470129 w 8526188"/>
                <a:gd name="connsiteY40" fmla="*/ 1197020 h 1476866"/>
                <a:gd name="connsiteX41" fmla="*/ 2430291 w 8526188"/>
                <a:gd name="connsiteY41" fmla="*/ 1297621 h 1476866"/>
                <a:gd name="connsiteX42" fmla="*/ 2348584 w 8526188"/>
                <a:gd name="connsiteY42" fmla="*/ 1386990 h 1476866"/>
                <a:gd name="connsiteX43" fmla="*/ 2388424 w 8526188"/>
                <a:gd name="connsiteY43" fmla="*/ 1286389 h 1476866"/>
                <a:gd name="connsiteX44" fmla="*/ 2470129 w 8526188"/>
                <a:gd name="connsiteY44" fmla="*/ 1197020 h 1476866"/>
                <a:gd name="connsiteX45" fmla="*/ 2348075 w 8526188"/>
                <a:gd name="connsiteY45" fmla="*/ 1190897 h 1476866"/>
                <a:gd name="connsiteX46" fmla="*/ 2439484 w 8526188"/>
                <a:gd name="connsiteY46" fmla="*/ 1220517 h 1476866"/>
                <a:gd name="connsiteX47" fmla="*/ 2404890 w 8526188"/>
                <a:gd name="connsiteY47" fmla="*/ 1229708 h 1476866"/>
                <a:gd name="connsiteX48" fmla="*/ 2379900 w 8526188"/>
                <a:gd name="connsiteY48" fmla="*/ 1233535 h 1476866"/>
                <a:gd name="connsiteX49" fmla="*/ 2378746 w 8526188"/>
                <a:gd name="connsiteY49" fmla="*/ 1237199 h 1476866"/>
                <a:gd name="connsiteX50" fmla="*/ 2334799 w 8526188"/>
                <a:gd name="connsiteY50" fmla="*/ 1327758 h 1476866"/>
                <a:gd name="connsiteX51" fmla="*/ 2259723 w 8526188"/>
                <a:gd name="connsiteY51" fmla="*/ 1419165 h 1476866"/>
                <a:gd name="connsiteX52" fmla="*/ 2306192 w 8526188"/>
                <a:gd name="connsiteY52" fmla="*/ 1320611 h 1476866"/>
                <a:gd name="connsiteX53" fmla="*/ 2356369 w 8526188"/>
                <a:gd name="connsiteY53" fmla="*/ 1255178 h 1476866"/>
                <a:gd name="connsiteX54" fmla="*/ 2367459 w 8526188"/>
                <a:gd name="connsiteY54" fmla="*/ 1243353 h 1476866"/>
                <a:gd name="connsiteX55" fmla="*/ 2345015 w 8526188"/>
                <a:gd name="connsiteY55" fmla="*/ 1252680 h 1476866"/>
                <a:gd name="connsiteX56" fmla="*/ 2268418 w 8526188"/>
                <a:gd name="connsiteY56" fmla="*/ 1275664 h 1476866"/>
                <a:gd name="connsiteX57" fmla="*/ 2163216 w 8526188"/>
                <a:gd name="connsiteY57" fmla="*/ 1282303 h 1476866"/>
                <a:gd name="connsiteX58" fmla="*/ 2271987 w 8526188"/>
                <a:gd name="connsiteY58" fmla="*/ 1245528 h 1476866"/>
                <a:gd name="connsiteX59" fmla="*/ 2346802 w 8526188"/>
                <a:gd name="connsiteY59" fmla="*/ 1237805 h 1476866"/>
                <a:gd name="connsiteX60" fmla="*/ 2371826 w 8526188"/>
                <a:gd name="connsiteY60" fmla="*/ 1238697 h 1476866"/>
                <a:gd name="connsiteX61" fmla="*/ 2374279 w 8526188"/>
                <a:gd name="connsiteY61" fmla="*/ 1236082 h 1476866"/>
                <a:gd name="connsiteX62" fmla="*/ 2376306 w 8526188"/>
                <a:gd name="connsiteY62" fmla="*/ 1234085 h 1476866"/>
                <a:gd name="connsiteX63" fmla="*/ 2369254 w 8526188"/>
                <a:gd name="connsiteY63" fmla="*/ 1235165 h 1476866"/>
                <a:gd name="connsiteX64" fmla="*/ 2328157 w 8526188"/>
                <a:gd name="connsiteY64" fmla="*/ 1235835 h 1476866"/>
                <a:gd name="connsiteX65" fmla="*/ 2236750 w 8526188"/>
                <a:gd name="connsiteY65" fmla="*/ 1206214 h 1476866"/>
                <a:gd name="connsiteX66" fmla="*/ 2348075 w 8526188"/>
                <a:gd name="connsiteY66" fmla="*/ 1190897 h 1476866"/>
                <a:gd name="connsiteX67" fmla="*/ 6055550 w 8526188"/>
                <a:gd name="connsiteY67" fmla="*/ 1185788 h 1476866"/>
                <a:gd name="connsiteX68" fmla="*/ 6137256 w 8526188"/>
                <a:gd name="connsiteY68" fmla="*/ 1275157 h 1476866"/>
                <a:gd name="connsiteX69" fmla="*/ 6177094 w 8526188"/>
                <a:gd name="connsiteY69" fmla="*/ 1375758 h 1476866"/>
                <a:gd name="connsiteX70" fmla="*/ 6095388 w 8526188"/>
                <a:gd name="connsiteY70" fmla="*/ 1286389 h 1476866"/>
                <a:gd name="connsiteX71" fmla="*/ 6055550 w 8526188"/>
                <a:gd name="connsiteY71" fmla="*/ 1185788 h 1476866"/>
                <a:gd name="connsiteX72" fmla="*/ 6177602 w 8526188"/>
                <a:gd name="connsiteY72" fmla="*/ 1179149 h 1476866"/>
                <a:gd name="connsiteX73" fmla="*/ 6288928 w 8526188"/>
                <a:gd name="connsiteY73" fmla="*/ 1194466 h 1476866"/>
                <a:gd name="connsiteX74" fmla="*/ 6197512 w 8526188"/>
                <a:gd name="connsiteY74" fmla="*/ 1224087 h 1476866"/>
                <a:gd name="connsiteX75" fmla="*/ 6156421 w 8526188"/>
                <a:gd name="connsiteY75" fmla="*/ 1223417 h 1476866"/>
                <a:gd name="connsiteX76" fmla="*/ 6149366 w 8526188"/>
                <a:gd name="connsiteY76" fmla="*/ 1222337 h 1476866"/>
                <a:gd name="connsiteX77" fmla="*/ 6151393 w 8526188"/>
                <a:gd name="connsiteY77" fmla="*/ 1224334 h 1476866"/>
                <a:gd name="connsiteX78" fmla="*/ 6153854 w 8526188"/>
                <a:gd name="connsiteY78" fmla="*/ 1226958 h 1476866"/>
                <a:gd name="connsiteX79" fmla="*/ 6178883 w 8526188"/>
                <a:gd name="connsiteY79" fmla="*/ 1226066 h 1476866"/>
                <a:gd name="connsiteX80" fmla="*/ 6253699 w 8526188"/>
                <a:gd name="connsiteY80" fmla="*/ 1233789 h 1476866"/>
                <a:gd name="connsiteX81" fmla="*/ 6362471 w 8526188"/>
                <a:gd name="connsiteY81" fmla="*/ 1270556 h 1476866"/>
                <a:gd name="connsiteX82" fmla="*/ 6257269 w 8526188"/>
                <a:gd name="connsiteY82" fmla="*/ 1263917 h 1476866"/>
                <a:gd name="connsiteX83" fmla="*/ 6180668 w 8526188"/>
                <a:gd name="connsiteY83" fmla="*/ 1240937 h 1476866"/>
                <a:gd name="connsiteX84" fmla="*/ 6158213 w 8526188"/>
                <a:gd name="connsiteY84" fmla="*/ 1231607 h 1476866"/>
                <a:gd name="connsiteX85" fmla="*/ 6169298 w 8526188"/>
                <a:gd name="connsiteY85" fmla="*/ 1243428 h 1476866"/>
                <a:gd name="connsiteX86" fmla="*/ 6219478 w 8526188"/>
                <a:gd name="connsiteY86" fmla="*/ 1308854 h 1476866"/>
                <a:gd name="connsiteX87" fmla="*/ 6265947 w 8526188"/>
                <a:gd name="connsiteY87" fmla="*/ 1407417 h 1476866"/>
                <a:gd name="connsiteX88" fmla="*/ 6190872 w 8526188"/>
                <a:gd name="connsiteY88" fmla="*/ 1316010 h 1476866"/>
                <a:gd name="connsiteX89" fmla="*/ 6146924 w 8526188"/>
                <a:gd name="connsiteY89" fmla="*/ 1225451 h 1476866"/>
                <a:gd name="connsiteX90" fmla="*/ 6145770 w 8526188"/>
                <a:gd name="connsiteY90" fmla="*/ 1221786 h 1476866"/>
                <a:gd name="connsiteX91" fmla="*/ 6120785 w 8526188"/>
                <a:gd name="connsiteY91" fmla="*/ 1217960 h 1476866"/>
                <a:gd name="connsiteX92" fmla="*/ 6086186 w 8526188"/>
                <a:gd name="connsiteY92" fmla="*/ 1208769 h 1476866"/>
                <a:gd name="connsiteX93" fmla="*/ 6177602 w 8526188"/>
                <a:gd name="connsiteY93" fmla="*/ 1179149 h 1476866"/>
                <a:gd name="connsiteX94" fmla="*/ 4223763 w 8526188"/>
                <a:gd name="connsiteY94" fmla="*/ 1162291 h 1476866"/>
                <a:gd name="connsiteX95" fmla="*/ 4367264 w 8526188"/>
                <a:gd name="connsiteY95" fmla="*/ 1187826 h 1476866"/>
                <a:gd name="connsiteX96" fmla="*/ 4493400 w 8526188"/>
                <a:gd name="connsiteY96" fmla="*/ 1254721 h 1476866"/>
                <a:gd name="connsiteX97" fmla="*/ 4349899 w 8526188"/>
                <a:gd name="connsiteY97" fmla="*/ 1229186 h 1476866"/>
                <a:gd name="connsiteX98" fmla="*/ 4273877 w 8526188"/>
                <a:gd name="connsiteY98" fmla="*/ 1193255 h 1476866"/>
                <a:gd name="connsiteX99" fmla="*/ 4266791 w 8526188"/>
                <a:gd name="connsiteY99" fmla="*/ 1197912 h 1476866"/>
                <a:gd name="connsiteX100" fmla="*/ 4175764 w 8526188"/>
                <a:gd name="connsiteY100" fmla="*/ 1240935 h 1476866"/>
                <a:gd name="connsiteX101" fmla="*/ 4032263 w 8526188"/>
                <a:gd name="connsiteY101" fmla="*/ 1266470 h 1476866"/>
                <a:gd name="connsiteX102" fmla="*/ 4158399 w 8526188"/>
                <a:gd name="connsiteY102" fmla="*/ 1199575 h 1476866"/>
                <a:gd name="connsiteX103" fmla="*/ 4212276 w 8526188"/>
                <a:gd name="connsiteY103" fmla="*/ 1184813 h 1476866"/>
                <a:gd name="connsiteX104" fmla="*/ 4247861 w 8526188"/>
                <a:gd name="connsiteY104" fmla="*/ 1178927 h 1476866"/>
                <a:gd name="connsiteX105" fmla="*/ 4232987 w 8526188"/>
                <a:gd name="connsiteY105" fmla="*/ 1169153 h 1476866"/>
                <a:gd name="connsiteX106" fmla="*/ 4223763 w 8526188"/>
                <a:gd name="connsiteY106" fmla="*/ 1162291 h 1476866"/>
                <a:gd name="connsiteX107" fmla="*/ 1377798 w 8526188"/>
                <a:gd name="connsiteY107" fmla="*/ 1155144 h 1476866"/>
                <a:gd name="connsiteX108" fmla="*/ 1310901 w 8526188"/>
                <a:gd name="connsiteY108" fmla="*/ 1279234 h 1476866"/>
                <a:gd name="connsiteX109" fmla="*/ 1173018 w 8526188"/>
                <a:gd name="connsiteY109" fmla="*/ 1389545 h 1476866"/>
                <a:gd name="connsiteX110" fmla="*/ 1239913 w 8526188"/>
                <a:gd name="connsiteY110" fmla="*/ 1265447 h 1476866"/>
                <a:gd name="connsiteX111" fmla="*/ 1377798 w 8526188"/>
                <a:gd name="connsiteY111" fmla="*/ 1155144 h 1476866"/>
                <a:gd name="connsiteX112" fmla="*/ 1173026 w 8526188"/>
                <a:gd name="connsiteY112" fmla="*/ 1146974 h 1476866"/>
                <a:gd name="connsiteX113" fmla="*/ 1327242 w 8526188"/>
                <a:gd name="connsiteY113" fmla="*/ 1183233 h 1476866"/>
                <a:gd name="connsiteX114" fmla="*/ 1268705 w 8526188"/>
                <a:gd name="connsiteY114" fmla="*/ 1194403 h 1476866"/>
                <a:gd name="connsiteX115" fmla="*/ 1225953 w 8526188"/>
                <a:gd name="connsiteY115" fmla="*/ 1199171 h 1476866"/>
                <a:gd name="connsiteX116" fmla="*/ 1223936 w 8526188"/>
                <a:gd name="connsiteY116" fmla="*/ 1203908 h 1476866"/>
                <a:gd name="connsiteX117" fmla="*/ 1150036 w 8526188"/>
                <a:gd name="connsiteY117" fmla="*/ 1316009 h 1476866"/>
                <a:gd name="connsiteX118" fmla="*/ 1023392 w 8526188"/>
                <a:gd name="connsiteY118" fmla="*/ 1428866 h 1476866"/>
                <a:gd name="connsiteX119" fmla="*/ 1101520 w 8526188"/>
                <a:gd name="connsiteY119" fmla="*/ 1306815 h 1476866"/>
                <a:gd name="connsiteX120" fmla="*/ 1186105 w 8526188"/>
                <a:gd name="connsiteY120" fmla="*/ 1226065 h 1476866"/>
                <a:gd name="connsiteX121" fmla="*/ 1203653 w 8526188"/>
                <a:gd name="connsiteY121" fmla="*/ 1212379 h 1476866"/>
                <a:gd name="connsiteX122" fmla="*/ 1167717 w 8526188"/>
                <a:gd name="connsiteY122" fmla="*/ 1223383 h 1476866"/>
                <a:gd name="connsiteX123" fmla="*/ 1038710 w 8526188"/>
                <a:gd name="connsiteY123" fmla="*/ 1251659 h 1476866"/>
                <a:gd name="connsiteX124" fmla="*/ 861503 w 8526188"/>
                <a:gd name="connsiteY124" fmla="*/ 1259830 h 1476866"/>
                <a:gd name="connsiteX125" fmla="*/ 1044833 w 8526188"/>
                <a:gd name="connsiteY125" fmla="*/ 1214376 h 1476866"/>
                <a:gd name="connsiteX126" fmla="*/ 1170783 w 8526188"/>
                <a:gd name="connsiteY126" fmla="*/ 1204744 h 1476866"/>
                <a:gd name="connsiteX127" fmla="*/ 1211929 w 8526188"/>
                <a:gd name="connsiteY127" fmla="*/ 1205924 h 1476866"/>
                <a:gd name="connsiteX128" fmla="*/ 1216355 w 8526188"/>
                <a:gd name="connsiteY128" fmla="*/ 1202472 h 1476866"/>
                <a:gd name="connsiteX129" fmla="*/ 1220019 w 8526188"/>
                <a:gd name="connsiteY129" fmla="*/ 1199833 h 1476866"/>
                <a:gd name="connsiteX130" fmla="*/ 1208532 w 8526188"/>
                <a:gd name="connsiteY130" fmla="*/ 1201114 h 1476866"/>
                <a:gd name="connsiteX131" fmla="*/ 1139311 w 8526188"/>
                <a:gd name="connsiteY131" fmla="*/ 1202129 h 1476866"/>
                <a:gd name="connsiteX132" fmla="*/ 985092 w 8526188"/>
                <a:gd name="connsiteY132" fmla="*/ 1165869 h 1476866"/>
                <a:gd name="connsiteX133" fmla="*/ 1173026 w 8526188"/>
                <a:gd name="connsiteY133" fmla="*/ 1146974 h 1476866"/>
                <a:gd name="connsiteX134" fmla="*/ 2380760 w 8526188"/>
                <a:gd name="connsiteY134" fmla="*/ 1145263 h 1476866"/>
                <a:gd name="connsiteX135" fmla="*/ 2420081 w 8526188"/>
                <a:gd name="connsiteY135" fmla="*/ 1149011 h 1476866"/>
                <a:gd name="connsiteX136" fmla="*/ 2503316 w 8526188"/>
                <a:gd name="connsiteY136" fmla="*/ 1189357 h 1476866"/>
                <a:gd name="connsiteX137" fmla="*/ 2395055 w 8526188"/>
                <a:gd name="connsiteY137" fmla="*/ 1192935 h 1476866"/>
                <a:gd name="connsiteX138" fmla="*/ 2311816 w 8526188"/>
                <a:gd name="connsiteY138" fmla="*/ 1152589 h 1476866"/>
                <a:gd name="connsiteX139" fmla="*/ 2380760 w 8526188"/>
                <a:gd name="connsiteY139" fmla="*/ 1145263 h 1476866"/>
                <a:gd name="connsiteX140" fmla="*/ 7147885 w 8526188"/>
                <a:gd name="connsiteY140" fmla="*/ 1143396 h 1476866"/>
                <a:gd name="connsiteX141" fmla="*/ 7285770 w 8526188"/>
                <a:gd name="connsiteY141" fmla="*/ 1253707 h 1476866"/>
                <a:gd name="connsiteX142" fmla="*/ 7352665 w 8526188"/>
                <a:gd name="connsiteY142" fmla="*/ 1377796 h 1476866"/>
                <a:gd name="connsiteX143" fmla="*/ 7214781 w 8526188"/>
                <a:gd name="connsiteY143" fmla="*/ 1267485 h 1476866"/>
                <a:gd name="connsiteX144" fmla="*/ 7147885 w 8526188"/>
                <a:gd name="connsiteY144" fmla="*/ 1143396 h 1476866"/>
                <a:gd name="connsiteX145" fmla="*/ 7353163 w 8526188"/>
                <a:gd name="connsiteY145" fmla="*/ 1135226 h 1476866"/>
                <a:gd name="connsiteX146" fmla="*/ 7541094 w 8526188"/>
                <a:gd name="connsiteY146" fmla="*/ 1154121 h 1476866"/>
                <a:gd name="connsiteX147" fmla="*/ 7386877 w 8526188"/>
                <a:gd name="connsiteY147" fmla="*/ 1190381 h 1476866"/>
                <a:gd name="connsiteX148" fmla="*/ 7317656 w 8526188"/>
                <a:gd name="connsiteY148" fmla="*/ 1189366 h 1476866"/>
                <a:gd name="connsiteX149" fmla="*/ 7305571 w 8526188"/>
                <a:gd name="connsiteY149" fmla="*/ 1188018 h 1476866"/>
                <a:gd name="connsiteX150" fmla="*/ 7309327 w 8526188"/>
                <a:gd name="connsiteY150" fmla="*/ 1190724 h 1476866"/>
                <a:gd name="connsiteX151" fmla="*/ 7313744 w 8526188"/>
                <a:gd name="connsiteY151" fmla="*/ 1194169 h 1476866"/>
                <a:gd name="connsiteX152" fmla="*/ 7354892 w 8526188"/>
                <a:gd name="connsiteY152" fmla="*/ 1192993 h 1476866"/>
                <a:gd name="connsiteX153" fmla="*/ 7480839 w 8526188"/>
                <a:gd name="connsiteY153" fmla="*/ 1202637 h 1476866"/>
                <a:gd name="connsiteX154" fmla="*/ 7664170 w 8526188"/>
                <a:gd name="connsiteY154" fmla="*/ 1248082 h 1476866"/>
                <a:gd name="connsiteX155" fmla="*/ 7486963 w 8526188"/>
                <a:gd name="connsiteY155" fmla="*/ 1239911 h 1476866"/>
                <a:gd name="connsiteX156" fmla="*/ 7357957 w 8526188"/>
                <a:gd name="connsiteY156" fmla="*/ 1211631 h 1476866"/>
                <a:gd name="connsiteX157" fmla="*/ 7322020 w 8526188"/>
                <a:gd name="connsiteY157" fmla="*/ 1200624 h 1476866"/>
                <a:gd name="connsiteX158" fmla="*/ 7339577 w 8526188"/>
                <a:gd name="connsiteY158" fmla="*/ 1214317 h 1476866"/>
                <a:gd name="connsiteX159" fmla="*/ 7424153 w 8526188"/>
                <a:gd name="connsiteY159" fmla="*/ 1295067 h 1476866"/>
                <a:gd name="connsiteX160" fmla="*/ 7502289 w 8526188"/>
                <a:gd name="connsiteY160" fmla="*/ 1417118 h 1476866"/>
                <a:gd name="connsiteX161" fmla="*/ 7375637 w 8526188"/>
                <a:gd name="connsiteY161" fmla="*/ 1304261 h 1476866"/>
                <a:gd name="connsiteX162" fmla="*/ 7301746 w 8526188"/>
                <a:gd name="connsiteY162" fmla="*/ 1192160 h 1476866"/>
                <a:gd name="connsiteX163" fmla="*/ 7299704 w 8526188"/>
                <a:gd name="connsiteY163" fmla="*/ 1187364 h 1476866"/>
                <a:gd name="connsiteX164" fmla="*/ 7257483 w 8526188"/>
                <a:gd name="connsiteY164" fmla="*/ 1182655 h 1476866"/>
                <a:gd name="connsiteX165" fmla="*/ 7198946 w 8526188"/>
                <a:gd name="connsiteY165" fmla="*/ 1171485 h 1476866"/>
                <a:gd name="connsiteX166" fmla="*/ 7353163 w 8526188"/>
                <a:gd name="connsiteY166" fmla="*/ 1135226 h 1476866"/>
                <a:gd name="connsiteX167" fmla="*/ 6144914 w 8526188"/>
                <a:gd name="connsiteY167" fmla="*/ 1133521 h 1476866"/>
                <a:gd name="connsiteX168" fmla="*/ 6213853 w 8526188"/>
                <a:gd name="connsiteY168" fmla="*/ 1140850 h 1476866"/>
                <a:gd name="connsiteX169" fmla="*/ 6130617 w 8526188"/>
                <a:gd name="connsiteY169" fmla="*/ 1181187 h 1476866"/>
                <a:gd name="connsiteX170" fmla="*/ 6022352 w 8526188"/>
                <a:gd name="connsiteY170" fmla="*/ 1177618 h 1476866"/>
                <a:gd name="connsiteX171" fmla="*/ 6105589 w 8526188"/>
                <a:gd name="connsiteY171" fmla="*/ 1137272 h 1476866"/>
                <a:gd name="connsiteX172" fmla="*/ 6144914 w 8526188"/>
                <a:gd name="connsiteY172" fmla="*/ 1133521 h 1476866"/>
                <a:gd name="connsiteX173" fmla="*/ 2444086 w 8526188"/>
                <a:gd name="connsiteY173" fmla="*/ 1116158 h 1476866"/>
                <a:gd name="connsiteX174" fmla="*/ 2483406 w 8526188"/>
                <a:gd name="connsiteY174" fmla="*/ 1119907 h 1476866"/>
                <a:gd name="connsiteX175" fmla="*/ 2566644 w 8526188"/>
                <a:gd name="connsiteY175" fmla="*/ 1160253 h 1476866"/>
                <a:gd name="connsiteX176" fmla="*/ 2553063 w 8526188"/>
                <a:gd name="connsiteY176" fmla="*/ 1162482 h 1476866"/>
                <a:gd name="connsiteX177" fmla="*/ 2553052 w 8526188"/>
                <a:gd name="connsiteY177" fmla="*/ 1162721 h 1476866"/>
                <a:gd name="connsiteX178" fmla="*/ 2533454 w 8526188"/>
                <a:gd name="connsiteY178" fmla="*/ 1245020 h 1476866"/>
                <a:gd name="connsiteX179" fmla="*/ 2481361 w 8526188"/>
                <a:gd name="connsiteY179" fmla="*/ 1333365 h 1476866"/>
                <a:gd name="connsiteX180" fmla="*/ 2489765 w 8526188"/>
                <a:gd name="connsiteY180" fmla="*/ 1278642 h 1476866"/>
                <a:gd name="connsiteX181" fmla="*/ 2492887 w 8526188"/>
                <a:gd name="connsiteY181" fmla="*/ 1269241 h 1476866"/>
                <a:gd name="connsiteX182" fmla="*/ 2470727 w 8526188"/>
                <a:gd name="connsiteY182" fmla="*/ 1300388 h 1476866"/>
                <a:gd name="connsiteX183" fmla="*/ 2421612 w 8526188"/>
                <a:gd name="connsiteY183" fmla="*/ 1355322 h 1476866"/>
                <a:gd name="connsiteX184" fmla="*/ 2468082 w 8526188"/>
                <a:gd name="connsiteY184" fmla="*/ 1256768 h 1476866"/>
                <a:gd name="connsiteX185" fmla="*/ 2543153 w 8526188"/>
                <a:gd name="connsiteY185" fmla="*/ 1165352 h 1476866"/>
                <a:gd name="connsiteX186" fmla="*/ 2540775 w 8526188"/>
                <a:gd name="connsiteY186" fmla="*/ 1172899 h 1476866"/>
                <a:gd name="connsiteX187" fmla="*/ 2547433 w 8526188"/>
                <a:gd name="connsiteY187" fmla="*/ 1163406 h 1476866"/>
                <a:gd name="connsiteX188" fmla="*/ 2532427 w 8526188"/>
                <a:gd name="connsiteY188" fmla="*/ 1165869 h 1476866"/>
                <a:gd name="connsiteX189" fmla="*/ 2458379 w 8526188"/>
                <a:gd name="connsiteY189" fmla="*/ 1163822 h 1476866"/>
                <a:gd name="connsiteX190" fmla="*/ 2375144 w 8526188"/>
                <a:gd name="connsiteY190" fmla="*/ 1123476 h 1476866"/>
                <a:gd name="connsiteX191" fmla="*/ 2444086 w 8526188"/>
                <a:gd name="connsiteY191" fmla="*/ 1116158 h 1476866"/>
                <a:gd name="connsiteX192" fmla="*/ 6081597 w 8526188"/>
                <a:gd name="connsiteY192" fmla="*/ 1104408 h 1476866"/>
                <a:gd name="connsiteX193" fmla="*/ 6150536 w 8526188"/>
                <a:gd name="connsiteY193" fmla="*/ 1111737 h 1476866"/>
                <a:gd name="connsiteX194" fmla="*/ 6067300 w 8526188"/>
                <a:gd name="connsiteY194" fmla="*/ 1152083 h 1476866"/>
                <a:gd name="connsiteX195" fmla="*/ 5993252 w 8526188"/>
                <a:gd name="connsiteY195" fmla="*/ 1154122 h 1476866"/>
                <a:gd name="connsiteX196" fmla="*/ 5978238 w 8526188"/>
                <a:gd name="connsiteY196" fmla="*/ 1151657 h 1476866"/>
                <a:gd name="connsiteX197" fmla="*/ 5984899 w 8526188"/>
                <a:gd name="connsiteY197" fmla="*/ 1161156 h 1476866"/>
                <a:gd name="connsiteX198" fmla="*/ 5982523 w 8526188"/>
                <a:gd name="connsiteY198" fmla="*/ 1153613 h 1476866"/>
                <a:gd name="connsiteX199" fmla="*/ 6057589 w 8526188"/>
                <a:gd name="connsiteY199" fmla="*/ 1245020 h 1476866"/>
                <a:gd name="connsiteX200" fmla="*/ 6104067 w 8526188"/>
                <a:gd name="connsiteY200" fmla="*/ 1343583 h 1476866"/>
                <a:gd name="connsiteX201" fmla="*/ 6054942 w 8526188"/>
                <a:gd name="connsiteY201" fmla="*/ 1288649 h 1476866"/>
                <a:gd name="connsiteX202" fmla="*/ 6032807 w 8526188"/>
                <a:gd name="connsiteY202" fmla="*/ 1257538 h 1476866"/>
                <a:gd name="connsiteX203" fmla="*/ 6035919 w 8526188"/>
                <a:gd name="connsiteY203" fmla="*/ 1266903 h 1476866"/>
                <a:gd name="connsiteX204" fmla="*/ 6044318 w 8526188"/>
                <a:gd name="connsiteY204" fmla="*/ 1321626 h 1476866"/>
                <a:gd name="connsiteX205" fmla="*/ 5992233 w 8526188"/>
                <a:gd name="connsiteY205" fmla="*/ 1233281 h 1476866"/>
                <a:gd name="connsiteX206" fmla="*/ 5972625 w 8526188"/>
                <a:gd name="connsiteY206" fmla="*/ 1150982 h 1476866"/>
                <a:gd name="connsiteX207" fmla="*/ 5972614 w 8526188"/>
                <a:gd name="connsiteY207" fmla="*/ 1150734 h 1476866"/>
                <a:gd name="connsiteX208" fmla="*/ 5959035 w 8526188"/>
                <a:gd name="connsiteY208" fmla="*/ 1148505 h 1476866"/>
                <a:gd name="connsiteX209" fmla="*/ 6042272 w 8526188"/>
                <a:gd name="connsiteY209" fmla="*/ 1108159 h 1476866"/>
                <a:gd name="connsiteX210" fmla="*/ 6081597 w 8526188"/>
                <a:gd name="connsiteY210" fmla="*/ 1104408 h 1476866"/>
                <a:gd name="connsiteX211" fmla="*/ 2469610 w 8526188"/>
                <a:gd name="connsiteY211" fmla="*/ 1067315 h 1476866"/>
                <a:gd name="connsiteX212" fmla="*/ 2567149 w 8526188"/>
                <a:gd name="connsiteY212" fmla="*/ 1087741 h 1476866"/>
                <a:gd name="connsiteX213" fmla="*/ 2614766 w 8526188"/>
                <a:gd name="connsiteY213" fmla="*/ 1126805 h 1476866"/>
                <a:gd name="connsiteX214" fmla="*/ 2624091 w 8526188"/>
                <a:gd name="connsiteY214" fmla="*/ 1140051 h 1476866"/>
                <a:gd name="connsiteX215" fmla="*/ 2624116 w 8526188"/>
                <a:gd name="connsiteY215" fmla="*/ 1140031 h 1476866"/>
                <a:gd name="connsiteX216" fmla="*/ 2631497 w 8526188"/>
                <a:gd name="connsiteY216" fmla="*/ 1134717 h 1476866"/>
                <a:gd name="connsiteX217" fmla="*/ 2602385 w 8526188"/>
                <a:gd name="connsiteY217" fmla="*/ 1220000 h 1476866"/>
                <a:gd name="connsiteX218" fmla="*/ 2529875 w 8526188"/>
                <a:gd name="connsiteY218" fmla="*/ 1293535 h 1476866"/>
                <a:gd name="connsiteX219" fmla="*/ 2558987 w 8526188"/>
                <a:gd name="connsiteY219" fmla="*/ 1208252 h 1476866"/>
                <a:gd name="connsiteX220" fmla="*/ 2605772 w 8526188"/>
                <a:gd name="connsiteY220" fmla="*/ 1155017 h 1476866"/>
                <a:gd name="connsiteX221" fmla="*/ 2614150 w 8526188"/>
                <a:gd name="connsiteY221" fmla="*/ 1148173 h 1476866"/>
                <a:gd name="connsiteX222" fmla="*/ 2597149 w 8526188"/>
                <a:gd name="connsiteY222" fmla="*/ 1147231 h 1476866"/>
                <a:gd name="connsiteX223" fmla="*/ 2531913 w 8526188"/>
                <a:gd name="connsiteY223" fmla="*/ 1128594 h 1476866"/>
                <a:gd name="connsiteX224" fmla="*/ 2469610 w 8526188"/>
                <a:gd name="connsiteY224" fmla="*/ 1067315 h 1476866"/>
                <a:gd name="connsiteX225" fmla="*/ 6056058 w 8526188"/>
                <a:gd name="connsiteY225" fmla="*/ 1055567 h 1476866"/>
                <a:gd name="connsiteX226" fmla="*/ 5993755 w 8526188"/>
                <a:gd name="connsiteY226" fmla="*/ 1116846 h 1476866"/>
                <a:gd name="connsiteX227" fmla="*/ 5928515 w 8526188"/>
                <a:gd name="connsiteY227" fmla="*/ 1135483 h 1476866"/>
                <a:gd name="connsiteX228" fmla="*/ 5911524 w 8526188"/>
                <a:gd name="connsiteY228" fmla="*/ 1136424 h 1476866"/>
                <a:gd name="connsiteX229" fmla="*/ 5919904 w 8526188"/>
                <a:gd name="connsiteY229" fmla="*/ 1143270 h 1476866"/>
                <a:gd name="connsiteX230" fmla="*/ 5966690 w 8526188"/>
                <a:gd name="connsiteY230" fmla="*/ 1196505 h 1476866"/>
                <a:gd name="connsiteX231" fmla="*/ 5995803 w 8526188"/>
                <a:gd name="connsiteY231" fmla="*/ 1281788 h 1476866"/>
                <a:gd name="connsiteX232" fmla="*/ 5923283 w 8526188"/>
                <a:gd name="connsiteY232" fmla="*/ 1208253 h 1476866"/>
                <a:gd name="connsiteX233" fmla="*/ 5894178 w 8526188"/>
                <a:gd name="connsiteY233" fmla="*/ 1122970 h 1476866"/>
                <a:gd name="connsiteX234" fmla="*/ 5901559 w 8526188"/>
                <a:gd name="connsiteY234" fmla="*/ 1128284 h 1476866"/>
                <a:gd name="connsiteX235" fmla="*/ 5901575 w 8526188"/>
                <a:gd name="connsiteY235" fmla="*/ 1128298 h 1476866"/>
                <a:gd name="connsiteX236" fmla="*/ 5910896 w 8526188"/>
                <a:gd name="connsiteY236" fmla="*/ 1115056 h 1476866"/>
                <a:gd name="connsiteX237" fmla="*/ 5958519 w 8526188"/>
                <a:gd name="connsiteY237" fmla="*/ 1075984 h 1476866"/>
                <a:gd name="connsiteX238" fmla="*/ 6056058 w 8526188"/>
                <a:gd name="connsiteY238" fmla="*/ 1055567 h 1476866"/>
                <a:gd name="connsiteX239" fmla="*/ 1334077 w 8526188"/>
                <a:gd name="connsiteY239" fmla="*/ 1054468 h 1476866"/>
                <a:gd name="connsiteX240" fmla="*/ 1400262 w 8526188"/>
                <a:gd name="connsiteY240" fmla="*/ 1059135 h 1476866"/>
                <a:gd name="connsiteX241" fmla="*/ 1540699 w 8526188"/>
                <a:gd name="connsiteY241" fmla="*/ 1109182 h 1476866"/>
                <a:gd name="connsiteX242" fmla="*/ 1518050 w 8526188"/>
                <a:gd name="connsiteY242" fmla="*/ 1112382 h 1476866"/>
                <a:gd name="connsiteX243" fmla="*/ 1514530 w 8526188"/>
                <a:gd name="connsiteY243" fmla="*/ 1135163 h 1476866"/>
                <a:gd name="connsiteX244" fmla="*/ 1485045 w 8526188"/>
                <a:gd name="connsiteY244" fmla="*/ 1213361 h 1476866"/>
                <a:gd name="connsiteX245" fmla="*/ 1397209 w 8526188"/>
                <a:gd name="connsiteY245" fmla="*/ 1322640 h 1476866"/>
                <a:gd name="connsiteX246" fmla="*/ 1411427 w 8526188"/>
                <a:gd name="connsiteY246" fmla="*/ 1254782 h 1476866"/>
                <a:gd name="connsiteX247" fmla="*/ 1416336 w 8526188"/>
                <a:gd name="connsiteY247" fmla="*/ 1243962 h 1476866"/>
                <a:gd name="connsiteX248" fmla="*/ 1379040 w 8526188"/>
                <a:gd name="connsiteY248" fmla="*/ 1282362 h 1476866"/>
                <a:gd name="connsiteX249" fmla="*/ 1296090 w 8526188"/>
                <a:gd name="connsiteY249" fmla="*/ 1350223 h 1476866"/>
                <a:gd name="connsiteX250" fmla="*/ 1374228 w 8526188"/>
                <a:gd name="connsiteY250" fmla="*/ 1228172 h 1476866"/>
                <a:gd name="connsiteX251" fmla="*/ 1500870 w 8526188"/>
                <a:gd name="connsiteY251" fmla="*/ 1115315 h 1476866"/>
                <a:gd name="connsiteX252" fmla="*/ 1496987 w 8526188"/>
                <a:gd name="connsiteY252" fmla="*/ 1124434 h 1476866"/>
                <a:gd name="connsiteX253" fmla="*/ 1507016 w 8526188"/>
                <a:gd name="connsiteY253" fmla="*/ 1113941 h 1476866"/>
                <a:gd name="connsiteX254" fmla="*/ 1506579 w 8526188"/>
                <a:gd name="connsiteY254" fmla="*/ 1114003 h 1476866"/>
                <a:gd name="connsiteX255" fmla="*/ 1424578 w 8526188"/>
                <a:gd name="connsiteY255" fmla="*/ 1118445 h 1476866"/>
                <a:gd name="connsiteX256" fmla="*/ 1368876 w 8526188"/>
                <a:gd name="connsiteY256" fmla="*/ 1114514 h 1476866"/>
                <a:gd name="connsiteX257" fmla="*/ 1397261 w 8526188"/>
                <a:gd name="connsiteY257" fmla="*/ 1125206 h 1476866"/>
                <a:gd name="connsiteX258" fmla="*/ 1433967 w 8526188"/>
                <a:gd name="connsiteY258" fmla="*/ 1145443 h 1476866"/>
                <a:gd name="connsiteX259" fmla="*/ 1251661 w 8526188"/>
                <a:gd name="connsiteY259" fmla="*/ 1150036 h 1476866"/>
                <a:gd name="connsiteX260" fmla="*/ 1111220 w 8526188"/>
                <a:gd name="connsiteY260" fmla="*/ 1099989 h 1476866"/>
                <a:gd name="connsiteX261" fmla="*/ 1227344 w 8526188"/>
                <a:gd name="connsiteY261" fmla="*/ 1090726 h 1476866"/>
                <a:gd name="connsiteX262" fmla="*/ 1283047 w 8526188"/>
                <a:gd name="connsiteY262" fmla="*/ 1094657 h 1476866"/>
                <a:gd name="connsiteX263" fmla="*/ 1254661 w 8526188"/>
                <a:gd name="connsiteY263" fmla="*/ 1083965 h 1476866"/>
                <a:gd name="connsiteX264" fmla="*/ 1217956 w 8526188"/>
                <a:gd name="connsiteY264" fmla="*/ 1063728 h 1476866"/>
                <a:gd name="connsiteX265" fmla="*/ 1334077 w 8526188"/>
                <a:gd name="connsiteY265" fmla="*/ 1054468 h 1476866"/>
                <a:gd name="connsiteX266" fmla="*/ 3887744 w 8526188"/>
                <a:gd name="connsiteY266" fmla="*/ 1048656 h 1476866"/>
                <a:gd name="connsiteX267" fmla="*/ 3900275 w 8526188"/>
                <a:gd name="connsiteY267" fmla="*/ 1080345 h 1476866"/>
                <a:gd name="connsiteX268" fmla="*/ 3903059 w 8526188"/>
                <a:gd name="connsiteY268" fmla="*/ 1078417 h 1476866"/>
                <a:gd name="connsiteX269" fmla="*/ 3923109 w 8526188"/>
                <a:gd name="connsiteY269" fmla="*/ 1068988 h 1476866"/>
                <a:gd name="connsiteX270" fmla="*/ 3917867 w 8526188"/>
                <a:gd name="connsiteY270" fmla="*/ 1062207 h 1476866"/>
                <a:gd name="connsiteX271" fmla="*/ 3912500 w 8526188"/>
                <a:gd name="connsiteY271" fmla="*/ 1048938 h 1476866"/>
                <a:gd name="connsiteX272" fmla="*/ 3960477 w 8526188"/>
                <a:gd name="connsiteY272" fmla="*/ 1045278 h 1476866"/>
                <a:gd name="connsiteX273" fmla="*/ 3940699 w 8526188"/>
                <a:gd name="connsiteY273" fmla="*/ 1046962 h 1476866"/>
                <a:gd name="connsiteX274" fmla="*/ 3943402 w 8526188"/>
                <a:gd name="connsiteY274" fmla="*/ 1050459 h 1476866"/>
                <a:gd name="connsiteX275" fmla="*/ 3959021 w 8526188"/>
                <a:gd name="connsiteY275" fmla="*/ 1089066 h 1476866"/>
                <a:gd name="connsiteX276" fmla="*/ 3960579 w 8526188"/>
                <a:gd name="connsiteY276" fmla="*/ 1088439 h 1476866"/>
                <a:gd name="connsiteX277" fmla="*/ 3962839 w 8526188"/>
                <a:gd name="connsiteY277" fmla="*/ 1087871 h 1476866"/>
                <a:gd name="connsiteX278" fmla="*/ 3972007 w 8526188"/>
                <a:gd name="connsiteY278" fmla="*/ 1083141 h 1476866"/>
                <a:gd name="connsiteX279" fmla="*/ 3970346 w 8526188"/>
                <a:gd name="connsiteY279" fmla="*/ 1085983 h 1476866"/>
                <a:gd name="connsiteX280" fmla="*/ 3984685 w 8526188"/>
                <a:gd name="connsiteY280" fmla="*/ 1082378 h 1476866"/>
                <a:gd name="connsiteX281" fmla="*/ 3981046 w 8526188"/>
                <a:gd name="connsiteY281" fmla="*/ 1078004 h 1476866"/>
                <a:gd name="connsiteX282" fmla="*/ 3962813 w 8526188"/>
                <a:gd name="connsiteY282" fmla="*/ 1050451 h 1476866"/>
                <a:gd name="connsiteX283" fmla="*/ 7191595 w 8526188"/>
                <a:gd name="connsiteY283" fmla="*/ 1042726 h 1476866"/>
                <a:gd name="connsiteX284" fmla="*/ 7307717 w 8526188"/>
                <a:gd name="connsiteY284" fmla="*/ 1051989 h 1476866"/>
                <a:gd name="connsiteX285" fmla="*/ 7271011 w 8526188"/>
                <a:gd name="connsiteY285" fmla="*/ 1072226 h 1476866"/>
                <a:gd name="connsiteX286" fmla="*/ 7242655 w 8526188"/>
                <a:gd name="connsiteY286" fmla="*/ 1082907 h 1476866"/>
                <a:gd name="connsiteX287" fmla="*/ 7298329 w 8526188"/>
                <a:gd name="connsiteY287" fmla="*/ 1078978 h 1476866"/>
                <a:gd name="connsiteX288" fmla="*/ 7414451 w 8526188"/>
                <a:gd name="connsiteY288" fmla="*/ 1088241 h 1476866"/>
                <a:gd name="connsiteX289" fmla="*/ 7274013 w 8526188"/>
                <a:gd name="connsiteY289" fmla="*/ 1138288 h 1476866"/>
                <a:gd name="connsiteX290" fmla="*/ 7091706 w 8526188"/>
                <a:gd name="connsiteY290" fmla="*/ 1133695 h 1476866"/>
                <a:gd name="connsiteX291" fmla="*/ 7128412 w 8526188"/>
                <a:gd name="connsiteY291" fmla="*/ 1113458 h 1476866"/>
                <a:gd name="connsiteX292" fmla="*/ 7156768 w 8526188"/>
                <a:gd name="connsiteY292" fmla="*/ 1102778 h 1476866"/>
                <a:gd name="connsiteX293" fmla="*/ 7101095 w 8526188"/>
                <a:gd name="connsiteY293" fmla="*/ 1106706 h 1476866"/>
                <a:gd name="connsiteX294" fmla="*/ 7019093 w 8526188"/>
                <a:gd name="connsiteY294" fmla="*/ 1102264 h 1476866"/>
                <a:gd name="connsiteX295" fmla="*/ 7018107 w 8526188"/>
                <a:gd name="connsiteY295" fmla="*/ 1102124 h 1476866"/>
                <a:gd name="connsiteX296" fmla="*/ 7029104 w 8526188"/>
                <a:gd name="connsiteY296" fmla="*/ 1113628 h 1476866"/>
                <a:gd name="connsiteX297" fmla="*/ 7029048 w 8526188"/>
                <a:gd name="connsiteY297" fmla="*/ 1113517 h 1476866"/>
                <a:gd name="connsiteX298" fmla="*/ 7024810 w 8526188"/>
                <a:gd name="connsiteY298" fmla="*/ 1103567 h 1476866"/>
                <a:gd name="connsiteX299" fmla="*/ 7151463 w 8526188"/>
                <a:gd name="connsiteY299" fmla="*/ 1216424 h 1476866"/>
                <a:gd name="connsiteX300" fmla="*/ 7229590 w 8526188"/>
                <a:gd name="connsiteY300" fmla="*/ 1338475 h 1476866"/>
                <a:gd name="connsiteX301" fmla="*/ 7146649 w 8526188"/>
                <a:gd name="connsiteY301" fmla="*/ 1270614 h 1476866"/>
                <a:gd name="connsiteX302" fmla="*/ 7108921 w 8526188"/>
                <a:gd name="connsiteY302" fmla="*/ 1231769 h 1476866"/>
                <a:gd name="connsiteX303" fmla="*/ 7114262 w 8526188"/>
                <a:gd name="connsiteY303" fmla="*/ 1243543 h 1476866"/>
                <a:gd name="connsiteX304" fmla="*/ 7128482 w 8526188"/>
                <a:gd name="connsiteY304" fmla="*/ 1311408 h 1476866"/>
                <a:gd name="connsiteX305" fmla="*/ 7040644 w 8526188"/>
                <a:gd name="connsiteY305" fmla="*/ 1202129 h 1476866"/>
                <a:gd name="connsiteX306" fmla="*/ 7011151 w 8526188"/>
                <a:gd name="connsiteY306" fmla="*/ 1123931 h 1476866"/>
                <a:gd name="connsiteX307" fmla="*/ 7007550 w 8526188"/>
                <a:gd name="connsiteY307" fmla="*/ 1100633 h 1476866"/>
                <a:gd name="connsiteX308" fmla="*/ 6984972 w 8526188"/>
                <a:gd name="connsiteY308" fmla="*/ 1097443 h 1476866"/>
                <a:gd name="connsiteX309" fmla="*/ 7125411 w 8526188"/>
                <a:gd name="connsiteY309" fmla="*/ 1047396 h 1476866"/>
                <a:gd name="connsiteX310" fmla="*/ 7191595 w 8526188"/>
                <a:gd name="connsiteY310" fmla="*/ 1042726 h 1476866"/>
                <a:gd name="connsiteX311" fmla="*/ 4013641 w 8526188"/>
                <a:gd name="connsiteY311" fmla="*/ 1035139 h 1476866"/>
                <a:gd name="connsiteX312" fmla="*/ 3989436 w 8526188"/>
                <a:gd name="connsiteY312" fmla="*/ 1040972 h 1476866"/>
                <a:gd name="connsiteX313" fmla="*/ 4002584 w 8526188"/>
                <a:gd name="connsiteY313" fmla="*/ 1068095 h 1476866"/>
                <a:gd name="connsiteX314" fmla="*/ 4005754 w 8526188"/>
                <a:gd name="connsiteY314" fmla="*/ 1077081 h 1476866"/>
                <a:gd name="connsiteX315" fmla="*/ 4030125 w 8526188"/>
                <a:gd name="connsiteY315" fmla="*/ 1070953 h 1476866"/>
                <a:gd name="connsiteX316" fmla="*/ 4026638 w 8526188"/>
                <a:gd name="connsiteY316" fmla="*/ 1066293 h 1476866"/>
                <a:gd name="connsiteX317" fmla="*/ 3461111 w 8526188"/>
                <a:gd name="connsiteY317" fmla="*/ 1018979 h 1476866"/>
                <a:gd name="connsiteX318" fmla="*/ 3457245 w 8526188"/>
                <a:gd name="connsiteY318" fmla="*/ 1021354 h 1476866"/>
                <a:gd name="connsiteX319" fmla="*/ 3431808 w 8526188"/>
                <a:gd name="connsiteY319" fmla="*/ 1033320 h 1476866"/>
                <a:gd name="connsiteX320" fmla="*/ 3477608 w 8526188"/>
                <a:gd name="connsiteY320" fmla="*/ 1047199 h 1476866"/>
                <a:gd name="connsiteX321" fmla="*/ 3488091 w 8526188"/>
                <a:gd name="connsiteY321" fmla="*/ 1051893 h 1476866"/>
                <a:gd name="connsiteX322" fmla="*/ 3513362 w 8526188"/>
                <a:gd name="connsiteY322" fmla="*/ 1036603 h 1476866"/>
                <a:gd name="connsiteX323" fmla="*/ 3496567 w 8526188"/>
                <a:gd name="connsiteY323" fmla="*/ 1033610 h 1476866"/>
                <a:gd name="connsiteX324" fmla="*/ 3661995 w 8526188"/>
                <a:gd name="connsiteY324" fmla="*/ 1013970 h 1476866"/>
                <a:gd name="connsiteX325" fmla="*/ 3677213 w 8526188"/>
                <a:gd name="connsiteY325" fmla="*/ 1030863 h 1476866"/>
                <a:gd name="connsiteX326" fmla="*/ 3678056 w 8526188"/>
                <a:gd name="connsiteY326" fmla="*/ 1032302 h 1476866"/>
                <a:gd name="connsiteX327" fmla="*/ 3685113 w 8526188"/>
                <a:gd name="connsiteY327" fmla="*/ 1027238 h 1476866"/>
                <a:gd name="connsiteX328" fmla="*/ 1574702 w 8526188"/>
                <a:gd name="connsiteY328" fmla="*/ 1012305 h 1476866"/>
                <a:gd name="connsiteX329" fmla="*/ 1557106 w 8526188"/>
                <a:gd name="connsiteY329" fmla="*/ 1018856 h 1476866"/>
                <a:gd name="connsiteX330" fmla="*/ 1546443 w 8526188"/>
                <a:gd name="connsiteY330" fmla="*/ 1022145 h 1476866"/>
                <a:gd name="connsiteX331" fmla="*/ 1620204 w 8526188"/>
                <a:gd name="connsiteY331" fmla="*/ 1066493 h 1476866"/>
                <a:gd name="connsiteX332" fmla="*/ 1620709 w 8526188"/>
                <a:gd name="connsiteY332" fmla="*/ 1065990 h 1476866"/>
                <a:gd name="connsiteX333" fmla="*/ 1631159 w 8526188"/>
                <a:gd name="connsiteY333" fmla="*/ 1056806 h 1476866"/>
                <a:gd name="connsiteX334" fmla="*/ 1592794 w 8526188"/>
                <a:gd name="connsiteY334" fmla="*/ 1032078 h 1476866"/>
                <a:gd name="connsiteX335" fmla="*/ 6950970 w 8526188"/>
                <a:gd name="connsiteY335" fmla="*/ 1000565 h 1476866"/>
                <a:gd name="connsiteX336" fmla="*/ 6932887 w 8526188"/>
                <a:gd name="connsiteY336" fmla="*/ 1020330 h 1476866"/>
                <a:gd name="connsiteX337" fmla="*/ 6894442 w 8526188"/>
                <a:gd name="connsiteY337" fmla="*/ 1045106 h 1476866"/>
                <a:gd name="connsiteX338" fmla="*/ 6904891 w 8526188"/>
                <a:gd name="connsiteY338" fmla="*/ 1054250 h 1476866"/>
                <a:gd name="connsiteX339" fmla="*/ 6905426 w 8526188"/>
                <a:gd name="connsiteY339" fmla="*/ 1054778 h 1476866"/>
                <a:gd name="connsiteX340" fmla="*/ 6979235 w 8526188"/>
                <a:gd name="connsiteY340" fmla="*/ 1010406 h 1476866"/>
                <a:gd name="connsiteX341" fmla="*/ 6968567 w 8526188"/>
                <a:gd name="connsiteY341" fmla="*/ 1007116 h 1476866"/>
                <a:gd name="connsiteX342" fmla="*/ 3510599 w 8526188"/>
                <a:gd name="connsiteY342" fmla="*/ 988584 h 1476866"/>
                <a:gd name="connsiteX343" fmla="*/ 3484274 w 8526188"/>
                <a:gd name="connsiteY343" fmla="*/ 1004753 h 1476866"/>
                <a:gd name="connsiteX344" fmla="*/ 3505761 w 8526188"/>
                <a:gd name="connsiteY344" fmla="*/ 1008582 h 1476866"/>
                <a:gd name="connsiteX345" fmla="*/ 3538439 w 8526188"/>
                <a:gd name="connsiteY345" fmla="*/ 1021959 h 1476866"/>
                <a:gd name="connsiteX346" fmla="*/ 3545049 w 8526188"/>
                <a:gd name="connsiteY346" fmla="*/ 1018817 h 1476866"/>
                <a:gd name="connsiteX347" fmla="*/ 3838093 w 8526188"/>
                <a:gd name="connsiteY347" fmla="*/ 976263 h 1476866"/>
                <a:gd name="connsiteX348" fmla="*/ 3844015 w 8526188"/>
                <a:gd name="connsiteY348" fmla="*/ 981767 h 1476866"/>
                <a:gd name="connsiteX349" fmla="*/ 3876138 w 8526188"/>
                <a:gd name="connsiteY349" fmla="*/ 1023525 h 1476866"/>
                <a:gd name="connsiteX350" fmla="*/ 3899904 w 8526188"/>
                <a:gd name="connsiteY350" fmla="*/ 1017798 h 1476866"/>
                <a:gd name="connsiteX351" fmla="*/ 3898656 w 8526188"/>
                <a:gd name="connsiteY351" fmla="*/ 1014713 h 1476866"/>
                <a:gd name="connsiteX352" fmla="*/ 3894378 w 8526188"/>
                <a:gd name="connsiteY352" fmla="*/ 993265 h 1476866"/>
                <a:gd name="connsiteX353" fmla="*/ 3911230 w 8526188"/>
                <a:gd name="connsiteY353" fmla="*/ 1008842 h 1476866"/>
                <a:gd name="connsiteX354" fmla="*/ 3915289 w 8526188"/>
                <a:gd name="connsiteY354" fmla="*/ 1014092 h 1476866"/>
                <a:gd name="connsiteX355" fmla="*/ 3943396 w 8526188"/>
                <a:gd name="connsiteY355" fmla="*/ 1007319 h 1476866"/>
                <a:gd name="connsiteX356" fmla="*/ 3935016 w 8526188"/>
                <a:gd name="connsiteY356" fmla="*/ 977994 h 1476866"/>
                <a:gd name="connsiteX357" fmla="*/ 3934919 w 8526188"/>
                <a:gd name="connsiteY357" fmla="*/ 977497 h 1476866"/>
                <a:gd name="connsiteX358" fmla="*/ 3897634 w 8526188"/>
                <a:gd name="connsiteY358" fmla="*/ 980164 h 1476866"/>
                <a:gd name="connsiteX359" fmla="*/ 3854035 w 8526188"/>
                <a:gd name="connsiteY359" fmla="*/ 978455 h 1476866"/>
                <a:gd name="connsiteX360" fmla="*/ 2864367 w 8526188"/>
                <a:gd name="connsiteY360" fmla="*/ 975533 h 1476866"/>
                <a:gd name="connsiteX361" fmla="*/ 2822250 w 8526188"/>
                <a:gd name="connsiteY361" fmla="*/ 993582 h 1476866"/>
                <a:gd name="connsiteX362" fmla="*/ 2851596 w 8526188"/>
                <a:gd name="connsiteY362" fmla="*/ 1009088 h 1476866"/>
                <a:gd name="connsiteX363" fmla="*/ 2859602 w 8526188"/>
                <a:gd name="connsiteY363" fmla="*/ 1017095 h 1476866"/>
                <a:gd name="connsiteX364" fmla="*/ 2884615 w 8526188"/>
                <a:gd name="connsiteY364" fmla="*/ 996985 h 1476866"/>
                <a:gd name="connsiteX365" fmla="*/ 2865194 w 8526188"/>
                <a:gd name="connsiteY365" fmla="*/ 976858 h 1476866"/>
                <a:gd name="connsiteX366" fmla="*/ 3703059 w 8526188"/>
                <a:gd name="connsiteY366" fmla="*/ 971522 h 1476866"/>
                <a:gd name="connsiteX367" fmla="*/ 3698842 w 8526188"/>
                <a:gd name="connsiteY367" fmla="*/ 975227 h 1476866"/>
                <a:gd name="connsiteX368" fmla="*/ 3700323 w 8526188"/>
                <a:gd name="connsiteY368" fmla="*/ 982033 h 1476866"/>
                <a:gd name="connsiteX369" fmla="*/ 3694693 w 8526188"/>
                <a:gd name="connsiteY369" fmla="*/ 978874 h 1476866"/>
                <a:gd name="connsiteX370" fmla="*/ 3692344 w 8526188"/>
                <a:gd name="connsiteY370" fmla="*/ 980938 h 1476866"/>
                <a:gd name="connsiteX371" fmla="*/ 3687616 w 8526188"/>
                <a:gd name="connsiteY371" fmla="*/ 984464 h 1476866"/>
                <a:gd name="connsiteX372" fmla="*/ 3689599 w 8526188"/>
                <a:gd name="connsiteY372" fmla="*/ 985602 h 1476866"/>
                <a:gd name="connsiteX373" fmla="*/ 3710618 w 8526188"/>
                <a:gd name="connsiteY373" fmla="*/ 1008935 h 1476866"/>
                <a:gd name="connsiteX374" fmla="*/ 3711038 w 8526188"/>
                <a:gd name="connsiteY374" fmla="*/ 1008633 h 1476866"/>
                <a:gd name="connsiteX375" fmla="*/ 3719683 w 8526188"/>
                <a:gd name="connsiteY375" fmla="*/ 1003695 h 1476866"/>
                <a:gd name="connsiteX376" fmla="*/ 1853163 w 8526188"/>
                <a:gd name="connsiteY376" fmla="*/ 970290 h 1476866"/>
                <a:gd name="connsiteX377" fmla="*/ 1812835 w 8526188"/>
                <a:gd name="connsiteY377" fmla="*/ 994690 h 1476866"/>
                <a:gd name="connsiteX378" fmla="*/ 1848698 w 8526188"/>
                <a:gd name="connsiteY378" fmla="*/ 1022737 h 1476866"/>
                <a:gd name="connsiteX379" fmla="*/ 1881157 w 8526188"/>
                <a:gd name="connsiteY379" fmla="*/ 991888 h 1476866"/>
                <a:gd name="connsiteX380" fmla="*/ 1678631 w 8526188"/>
                <a:gd name="connsiteY380" fmla="*/ 967405 h 1476866"/>
                <a:gd name="connsiteX381" fmla="*/ 1650774 w 8526188"/>
                <a:gd name="connsiteY381" fmla="*/ 980509 h 1476866"/>
                <a:gd name="connsiteX382" fmla="*/ 1665813 w 8526188"/>
                <a:gd name="connsiteY382" fmla="*/ 990202 h 1476866"/>
                <a:gd name="connsiteX383" fmla="*/ 1686707 w 8526188"/>
                <a:gd name="connsiteY383" fmla="*/ 1013035 h 1476866"/>
                <a:gd name="connsiteX384" fmla="*/ 1694552 w 8526188"/>
                <a:gd name="connsiteY384" fmla="*/ 1007184 h 1476866"/>
                <a:gd name="connsiteX385" fmla="*/ 1713932 w 8526188"/>
                <a:gd name="connsiteY385" fmla="*/ 995458 h 1476866"/>
                <a:gd name="connsiteX386" fmla="*/ 1679732 w 8526188"/>
                <a:gd name="connsiteY386" fmla="*/ 968809 h 1476866"/>
                <a:gd name="connsiteX387" fmla="*/ 2119513 w 8526188"/>
                <a:gd name="connsiteY387" fmla="*/ 967397 h 1476866"/>
                <a:gd name="connsiteX388" fmla="*/ 2095177 w 8526188"/>
                <a:gd name="connsiteY388" fmla="*/ 978969 h 1476866"/>
                <a:gd name="connsiteX389" fmla="*/ 2098837 w 8526188"/>
                <a:gd name="connsiteY389" fmla="*/ 982943 h 1476866"/>
                <a:gd name="connsiteX390" fmla="*/ 5661307 w 8526188"/>
                <a:gd name="connsiteY390" fmla="*/ 963788 h 1476866"/>
                <a:gd name="connsiteX391" fmla="*/ 5660481 w 8526188"/>
                <a:gd name="connsiteY391" fmla="*/ 965111 h 1476866"/>
                <a:gd name="connsiteX392" fmla="*/ 5641290 w 8526188"/>
                <a:gd name="connsiteY392" fmla="*/ 985004 h 1476866"/>
                <a:gd name="connsiteX393" fmla="*/ 5666872 w 8526188"/>
                <a:gd name="connsiteY393" fmla="*/ 1005572 h 1476866"/>
                <a:gd name="connsiteX394" fmla="*/ 5674588 w 8526188"/>
                <a:gd name="connsiteY394" fmla="*/ 997856 h 1476866"/>
                <a:gd name="connsiteX395" fmla="*/ 5704360 w 8526188"/>
                <a:gd name="connsiteY395" fmla="*/ 982125 h 1476866"/>
                <a:gd name="connsiteX396" fmla="*/ 5703543 w 8526188"/>
                <a:gd name="connsiteY396" fmla="*/ 981891 h 1476866"/>
                <a:gd name="connsiteX397" fmla="*/ 1992637 w 8526188"/>
                <a:gd name="connsiteY397" fmla="*/ 962778 h 1476866"/>
                <a:gd name="connsiteX398" fmla="*/ 1984759 w 8526188"/>
                <a:gd name="connsiteY398" fmla="*/ 973160 h 1476866"/>
                <a:gd name="connsiteX399" fmla="*/ 1966278 w 8526188"/>
                <a:gd name="connsiteY399" fmla="*/ 990726 h 1476866"/>
                <a:gd name="connsiteX400" fmla="*/ 1985311 w 8526188"/>
                <a:gd name="connsiteY400" fmla="*/ 1005412 h 1476866"/>
                <a:gd name="connsiteX401" fmla="*/ 1992941 w 8526188"/>
                <a:gd name="connsiteY401" fmla="*/ 998557 h 1476866"/>
                <a:gd name="connsiteX402" fmla="*/ 2022154 w 8526188"/>
                <a:gd name="connsiteY402" fmla="*/ 976061 h 1476866"/>
                <a:gd name="connsiteX403" fmla="*/ 6672506 w 8526188"/>
                <a:gd name="connsiteY403" fmla="*/ 958546 h 1476866"/>
                <a:gd name="connsiteX404" fmla="*/ 6644516 w 8526188"/>
                <a:gd name="connsiteY404" fmla="*/ 980139 h 1476866"/>
                <a:gd name="connsiteX405" fmla="*/ 6676980 w 8526188"/>
                <a:gd name="connsiteY405" fmla="*/ 1010996 h 1476866"/>
                <a:gd name="connsiteX406" fmla="*/ 6712843 w 8526188"/>
                <a:gd name="connsiteY406" fmla="*/ 982951 h 1476866"/>
                <a:gd name="connsiteX407" fmla="*/ 6847041 w 8526188"/>
                <a:gd name="connsiteY407" fmla="*/ 955664 h 1476866"/>
                <a:gd name="connsiteX408" fmla="*/ 6845941 w 8526188"/>
                <a:gd name="connsiteY408" fmla="*/ 957067 h 1476866"/>
                <a:gd name="connsiteX409" fmla="*/ 6811672 w 8526188"/>
                <a:gd name="connsiteY409" fmla="*/ 983766 h 1476866"/>
                <a:gd name="connsiteX410" fmla="*/ 6830905 w 8526188"/>
                <a:gd name="connsiteY410" fmla="*/ 995444 h 1476866"/>
                <a:gd name="connsiteX411" fmla="*/ 6838879 w 8526188"/>
                <a:gd name="connsiteY411" fmla="*/ 1001388 h 1476866"/>
                <a:gd name="connsiteX412" fmla="*/ 6859868 w 8526188"/>
                <a:gd name="connsiteY412" fmla="*/ 978454 h 1476866"/>
                <a:gd name="connsiteX413" fmla="*/ 6874895 w 8526188"/>
                <a:gd name="connsiteY413" fmla="*/ 968768 h 1476866"/>
                <a:gd name="connsiteX414" fmla="*/ 6406114 w 8526188"/>
                <a:gd name="connsiteY414" fmla="*/ 955625 h 1476866"/>
                <a:gd name="connsiteX415" fmla="*/ 6426829 w 8526188"/>
                <a:gd name="connsiteY415" fmla="*/ 971200 h 1476866"/>
                <a:gd name="connsiteX416" fmla="*/ 6430497 w 8526188"/>
                <a:gd name="connsiteY416" fmla="*/ 967219 h 1476866"/>
                <a:gd name="connsiteX417" fmla="*/ 3557883 w 8526188"/>
                <a:gd name="connsiteY417" fmla="*/ 952445 h 1476866"/>
                <a:gd name="connsiteX418" fmla="*/ 3555483 w 8526188"/>
                <a:gd name="connsiteY418" fmla="*/ 954647 h 1476866"/>
                <a:gd name="connsiteX419" fmla="*/ 3546513 w 8526188"/>
                <a:gd name="connsiteY419" fmla="*/ 961541 h 1476866"/>
                <a:gd name="connsiteX420" fmla="*/ 3547628 w 8526188"/>
                <a:gd name="connsiteY420" fmla="*/ 965682 h 1476866"/>
                <a:gd name="connsiteX421" fmla="*/ 3543953 w 8526188"/>
                <a:gd name="connsiteY421" fmla="*/ 963508 h 1476866"/>
                <a:gd name="connsiteX422" fmla="*/ 3530962 w 8526188"/>
                <a:gd name="connsiteY422" fmla="*/ 973494 h 1476866"/>
                <a:gd name="connsiteX423" fmla="*/ 3573679 w 8526188"/>
                <a:gd name="connsiteY423" fmla="*/ 992241 h 1476866"/>
                <a:gd name="connsiteX424" fmla="*/ 3583261 w 8526188"/>
                <a:gd name="connsiteY424" fmla="*/ 1000649 h 1476866"/>
                <a:gd name="connsiteX425" fmla="*/ 3592600 w 8526188"/>
                <a:gd name="connsiteY425" fmla="*/ 996209 h 1476866"/>
                <a:gd name="connsiteX426" fmla="*/ 3566656 w 8526188"/>
                <a:gd name="connsiteY426" fmla="*/ 967411 h 1476866"/>
                <a:gd name="connsiteX427" fmla="*/ 6533033 w 8526188"/>
                <a:gd name="connsiteY427" fmla="*/ 951030 h 1476866"/>
                <a:gd name="connsiteX428" fmla="*/ 6503522 w 8526188"/>
                <a:gd name="connsiteY428" fmla="*/ 964311 h 1476866"/>
                <a:gd name="connsiteX429" fmla="*/ 6532736 w 8526188"/>
                <a:gd name="connsiteY429" fmla="*/ 986808 h 1476866"/>
                <a:gd name="connsiteX430" fmla="*/ 6540364 w 8526188"/>
                <a:gd name="connsiteY430" fmla="*/ 993661 h 1476866"/>
                <a:gd name="connsiteX431" fmla="*/ 6559390 w 8526188"/>
                <a:gd name="connsiteY431" fmla="*/ 978981 h 1476866"/>
                <a:gd name="connsiteX432" fmla="*/ 6540915 w 8526188"/>
                <a:gd name="connsiteY432" fmla="*/ 961421 h 1476866"/>
                <a:gd name="connsiteX433" fmla="*/ 1538085 w 8526188"/>
                <a:gd name="connsiteY433" fmla="*/ 946078 h 1476866"/>
                <a:gd name="connsiteX434" fmla="*/ 1511598 w 8526188"/>
                <a:gd name="connsiteY434" fmla="*/ 962104 h 1476866"/>
                <a:gd name="connsiteX435" fmla="*/ 1441397 w 8526188"/>
                <a:gd name="connsiteY435" fmla="*/ 995484 h 1476866"/>
                <a:gd name="connsiteX436" fmla="*/ 1437009 w 8526188"/>
                <a:gd name="connsiteY436" fmla="*/ 997170 h 1476866"/>
                <a:gd name="connsiteX437" fmla="*/ 1484654 w 8526188"/>
                <a:gd name="connsiteY437" fmla="*/ 1003760 h 1476866"/>
                <a:gd name="connsiteX438" fmla="*/ 1521874 w 8526188"/>
                <a:gd name="connsiteY438" fmla="*/ 1013900 h 1476866"/>
                <a:gd name="connsiteX439" fmla="*/ 1532336 w 8526188"/>
                <a:gd name="connsiteY439" fmla="*/ 1004303 h 1476866"/>
                <a:gd name="connsiteX440" fmla="*/ 1555481 w 8526188"/>
                <a:gd name="connsiteY440" fmla="*/ 986512 h 1476866"/>
                <a:gd name="connsiteX441" fmla="*/ 1544404 w 8526188"/>
                <a:gd name="connsiteY441" fmla="*/ 966007 h 1476866"/>
                <a:gd name="connsiteX442" fmla="*/ 4714006 w 8526188"/>
                <a:gd name="connsiteY442" fmla="*/ 944748 h 1476866"/>
                <a:gd name="connsiteX443" fmla="*/ 4867208 w 8526188"/>
                <a:gd name="connsiteY443" fmla="*/ 1034624 h 1476866"/>
                <a:gd name="connsiteX444" fmla="*/ 4960155 w 8526188"/>
                <a:gd name="connsiteY444" fmla="*/ 1146973 h 1476866"/>
                <a:gd name="connsiteX445" fmla="*/ 4806953 w 8526188"/>
                <a:gd name="connsiteY445" fmla="*/ 1057097 h 1476866"/>
                <a:gd name="connsiteX446" fmla="*/ 4714006 w 8526188"/>
                <a:gd name="connsiteY446" fmla="*/ 944748 h 1476866"/>
                <a:gd name="connsiteX447" fmla="*/ 4075785 w 8526188"/>
                <a:gd name="connsiteY447" fmla="*/ 937777 h 1476866"/>
                <a:gd name="connsiteX448" fmla="*/ 4069393 w 8526188"/>
                <a:gd name="connsiteY448" fmla="*/ 940937 h 1476866"/>
                <a:gd name="connsiteX449" fmla="*/ 4042216 w 8526188"/>
                <a:gd name="connsiteY449" fmla="*/ 952411 h 1476866"/>
                <a:gd name="connsiteX450" fmla="*/ 4016926 w 8526188"/>
                <a:gd name="connsiteY450" fmla="*/ 958997 h 1476866"/>
                <a:gd name="connsiteX451" fmla="*/ 4010813 w 8526188"/>
                <a:gd name="connsiteY451" fmla="*/ 968744 h 1476866"/>
                <a:gd name="connsiteX452" fmla="*/ 4009002 w 8526188"/>
                <a:gd name="connsiteY452" fmla="*/ 961061 h 1476866"/>
                <a:gd name="connsiteX453" fmla="*/ 3950041 w 8526188"/>
                <a:gd name="connsiteY453" fmla="*/ 976416 h 1476866"/>
                <a:gd name="connsiteX454" fmla="*/ 3939961 w 8526188"/>
                <a:gd name="connsiteY454" fmla="*/ 977137 h 1476866"/>
                <a:gd name="connsiteX455" fmla="*/ 3952402 w 8526188"/>
                <a:gd name="connsiteY455" fmla="*/ 989875 h 1476866"/>
                <a:gd name="connsiteX456" fmla="*/ 3962987 w 8526188"/>
                <a:gd name="connsiteY456" fmla="*/ 1002599 h 1476866"/>
                <a:gd name="connsiteX457" fmla="*/ 3969960 w 8526188"/>
                <a:gd name="connsiteY457" fmla="*/ 1000918 h 1476866"/>
                <a:gd name="connsiteX458" fmla="*/ 4001444 w 8526188"/>
                <a:gd name="connsiteY458" fmla="*/ 998237 h 1476866"/>
                <a:gd name="connsiteX459" fmla="*/ 4000595 w 8526188"/>
                <a:gd name="connsiteY459" fmla="*/ 993265 h 1476866"/>
                <a:gd name="connsiteX460" fmla="*/ 4005630 w 8526188"/>
                <a:gd name="connsiteY460" fmla="*/ 997598 h 1476866"/>
                <a:gd name="connsiteX461" fmla="*/ 4005897 w 8526188"/>
                <a:gd name="connsiteY461" fmla="*/ 997858 h 1476866"/>
                <a:gd name="connsiteX462" fmla="*/ 4030675 w 8526188"/>
                <a:gd name="connsiteY462" fmla="*/ 995748 h 1476866"/>
                <a:gd name="connsiteX463" fmla="*/ 4074258 w 8526188"/>
                <a:gd name="connsiteY463" fmla="*/ 996955 h 1476866"/>
                <a:gd name="connsiteX464" fmla="*/ 4073016 w 8526188"/>
                <a:gd name="connsiteY464" fmla="*/ 969086 h 1476866"/>
                <a:gd name="connsiteX465" fmla="*/ 6987594 w 8526188"/>
                <a:gd name="connsiteY465" fmla="*/ 934336 h 1476866"/>
                <a:gd name="connsiteX466" fmla="*/ 6981277 w 8526188"/>
                <a:gd name="connsiteY466" fmla="*/ 954256 h 1476866"/>
                <a:gd name="connsiteX467" fmla="*/ 6970191 w 8526188"/>
                <a:gd name="connsiteY467" fmla="*/ 974775 h 1476866"/>
                <a:gd name="connsiteX468" fmla="*/ 6993334 w 8526188"/>
                <a:gd name="connsiteY468" fmla="*/ 992563 h 1476866"/>
                <a:gd name="connsiteX469" fmla="*/ 7003799 w 8526188"/>
                <a:gd name="connsiteY469" fmla="*/ 1002162 h 1476866"/>
                <a:gd name="connsiteX470" fmla="*/ 7041026 w 8526188"/>
                <a:gd name="connsiteY470" fmla="*/ 992020 h 1476866"/>
                <a:gd name="connsiteX471" fmla="*/ 7088673 w 8526188"/>
                <a:gd name="connsiteY471" fmla="*/ 985430 h 1476866"/>
                <a:gd name="connsiteX472" fmla="*/ 7084285 w 8526188"/>
                <a:gd name="connsiteY472" fmla="*/ 983744 h 1476866"/>
                <a:gd name="connsiteX473" fmla="*/ 7014085 w 8526188"/>
                <a:gd name="connsiteY473" fmla="*/ 950364 h 1476866"/>
                <a:gd name="connsiteX474" fmla="*/ 1924842 w 8526188"/>
                <a:gd name="connsiteY474" fmla="*/ 917839 h 1476866"/>
                <a:gd name="connsiteX475" fmla="*/ 1921723 w 8526188"/>
                <a:gd name="connsiteY475" fmla="*/ 920581 h 1476866"/>
                <a:gd name="connsiteX476" fmla="*/ 1923203 w 8526188"/>
                <a:gd name="connsiteY476" fmla="*/ 927384 h 1476866"/>
                <a:gd name="connsiteX477" fmla="*/ 1917576 w 8526188"/>
                <a:gd name="connsiteY477" fmla="*/ 924226 h 1476866"/>
                <a:gd name="connsiteX478" fmla="*/ 1915218 w 8526188"/>
                <a:gd name="connsiteY478" fmla="*/ 926298 h 1476866"/>
                <a:gd name="connsiteX479" fmla="*/ 1887486 w 8526188"/>
                <a:gd name="connsiteY479" fmla="*/ 946982 h 1476866"/>
                <a:gd name="connsiteX480" fmla="*/ 1893382 w 8526188"/>
                <a:gd name="connsiteY480" fmla="*/ 948736 h 1476866"/>
                <a:gd name="connsiteX481" fmla="*/ 1923025 w 8526188"/>
                <a:gd name="connsiteY481" fmla="*/ 961802 h 1476866"/>
                <a:gd name="connsiteX482" fmla="*/ 1933918 w 8526188"/>
                <a:gd name="connsiteY482" fmla="*/ 953984 h 1476866"/>
                <a:gd name="connsiteX483" fmla="*/ 1956832 w 8526188"/>
                <a:gd name="connsiteY483" fmla="*/ 941387 h 1476866"/>
                <a:gd name="connsiteX484" fmla="*/ 6600827 w 8526188"/>
                <a:gd name="connsiteY484" fmla="*/ 906095 h 1476866"/>
                <a:gd name="connsiteX485" fmla="*/ 6568838 w 8526188"/>
                <a:gd name="connsiteY485" fmla="*/ 929641 h 1476866"/>
                <a:gd name="connsiteX486" fmla="*/ 6591763 w 8526188"/>
                <a:gd name="connsiteY486" fmla="*/ 942245 h 1476866"/>
                <a:gd name="connsiteX487" fmla="*/ 6602645 w 8526188"/>
                <a:gd name="connsiteY487" fmla="*/ 950054 h 1476866"/>
                <a:gd name="connsiteX488" fmla="*/ 6632290 w 8526188"/>
                <a:gd name="connsiteY488" fmla="*/ 936988 h 1476866"/>
                <a:gd name="connsiteX489" fmla="*/ 6638181 w 8526188"/>
                <a:gd name="connsiteY489" fmla="*/ 935236 h 1476866"/>
                <a:gd name="connsiteX490" fmla="*/ 6610457 w 8526188"/>
                <a:gd name="connsiteY490" fmla="*/ 914558 h 1476866"/>
                <a:gd name="connsiteX491" fmla="*/ 6608101 w 8526188"/>
                <a:gd name="connsiteY491" fmla="*/ 912488 h 1476866"/>
                <a:gd name="connsiteX492" fmla="*/ 6602478 w 8526188"/>
                <a:gd name="connsiteY492" fmla="*/ 915644 h 1476866"/>
                <a:gd name="connsiteX493" fmla="*/ 6603956 w 8526188"/>
                <a:gd name="connsiteY493" fmla="*/ 908845 h 1476866"/>
                <a:gd name="connsiteX494" fmla="*/ 2646315 w 8526188"/>
                <a:gd name="connsiteY494" fmla="*/ 848740 h 1476866"/>
                <a:gd name="connsiteX495" fmla="*/ 2512011 w 8526188"/>
                <a:gd name="connsiteY495" fmla="*/ 962105 h 1476866"/>
                <a:gd name="connsiteX496" fmla="*/ 2304674 w 8526188"/>
                <a:gd name="connsiteY496" fmla="*/ 1032578 h 1476866"/>
                <a:gd name="connsiteX497" fmla="*/ 2438984 w 8526188"/>
                <a:gd name="connsiteY497" fmla="*/ 919214 h 1476866"/>
                <a:gd name="connsiteX498" fmla="*/ 2646315 w 8526188"/>
                <a:gd name="connsiteY498" fmla="*/ 848740 h 1476866"/>
                <a:gd name="connsiteX499" fmla="*/ 5879368 w 8526188"/>
                <a:gd name="connsiteY499" fmla="*/ 836992 h 1476866"/>
                <a:gd name="connsiteX500" fmla="*/ 6086702 w 8526188"/>
                <a:gd name="connsiteY500" fmla="*/ 907465 h 1476866"/>
                <a:gd name="connsiteX501" fmla="*/ 6221009 w 8526188"/>
                <a:gd name="connsiteY501" fmla="*/ 1020838 h 1476866"/>
                <a:gd name="connsiteX502" fmla="*/ 6013675 w 8526188"/>
                <a:gd name="connsiteY502" fmla="*/ 950365 h 1476866"/>
                <a:gd name="connsiteX503" fmla="*/ 5879368 w 8526188"/>
                <a:gd name="connsiteY503" fmla="*/ 836992 h 1476866"/>
                <a:gd name="connsiteX504" fmla="*/ 1879368 w 8526188"/>
                <a:gd name="connsiteY504" fmla="*/ 833237 h 1476866"/>
                <a:gd name="connsiteX505" fmla="*/ 1894115 w 8526188"/>
                <a:gd name="connsiteY505" fmla="*/ 853702 h 1476866"/>
                <a:gd name="connsiteX506" fmla="*/ 1907835 w 8526188"/>
                <a:gd name="connsiteY506" fmla="*/ 881762 h 1476866"/>
                <a:gd name="connsiteX507" fmla="*/ 1925493 w 8526188"/>
                <a:gd name="connsiteY507" fmla="*/ 885831 h 1476866"/>
                <a:gd name="connsiteX508" fmla="*/ 1948629 w 8526188"/>
                <a:gd name="connsiteY508" fmla="*/ 893340 h 1476866"/>
                <a:gd name="connsiteX509" fmla="*/ 1952816 w 8526188"/>
                <a:gd name="connsiteY509" fmla="*/ 892147 h 1476866"/>
                <a:gd name="connsiteX510" fmla="*/ 1950883 w 8526188"/>
                <a:gd name="connsiteY510" fmla="*/ 894071 h 1476866"/>
                <a:gd name="connsiteX511" fmla="*/ 1970704 w 8526188"/>
                <a:gd name="connsiteY511" fmla="*/ 900504 h 1476866"/>
                <a:gd name="connsiteX512" fmla="*/ 2003966 w 8526188"/>
                <a:gd name="connsiteY512" fmla="*/ 915474 h 1476866"/>
                <a:gd name="connsiteX513" fmla="*/ 2034529 w 8526188"/>
                <a:gd name="connsiteY513" fmla="*/ 901848 h 1476866"/>
                <a:gd name="connsiteX514" fmla="*/ 2023029 w 8526188"/>
                <a:gd name="connsiteY514" fmla="*/ 922719 h 1476866"/>
                <a:gd name="connsiteX515" fmla="*/ 2021989 w 8526188"/>
                <a:gd name="connsiteY515" fmla="*/ 924090 h 1476866"/>
                <a:gd name="connsiteX516" fmla="*/ 2058417 w 8526188"/>
                <a:gd name="connsiteY516" fmla="*/ 950905 h 1476866"/>
                <a:gd name="connsiteX517" fmla="*/ 2100511 w 8526188"/>
                <a:gd name="connsiteY517" fmla="*/ 925096 h 1476866"/>
                <a:gd name="connsiteX518" fmla="*/ 2044544 w 8526188"/>
                <a:gd name="connsiteY518" fmla="*/ 882640 h 1476866"/>
                <a:gd name="connsiteX519" fmla="*/ 2029231 w 8526188"/>
                <a:gd name="connsiteY519" fmla="*/ 864551 h 1476866"/>
                <a:gd name="connsiteX520" fmla="*/ 2025059 w 8526188"/>
                <a:gd name="connsiteY520" fmla="*/ 858512 h 1476866"/>
                <a:gd name="connsiteX521" fmla="*/ 1995717 w 8526188"/>
                <a:gd name="connsiteY521" fmla="*/ 855888 h 1476866"/>
                <a:gd name="connsiteX522" fmla="*/ 6646308 w 8526188"/>
                <a:gd name="connsiteY522" fmla="*/ 821490 h 1476866"/>
                <a:gd name="connsiteX523" fmla="*/ 6529968 w 8526188"/>
                <a:gd name="connsiteY523" fmla="*/ 844139 h 1476866"/>
                <a:gd name="connsiteX524" fmla="*/ 6500621 w 8526188"/>
                <a:gd name="connsiteY524" fmla="*/ 846764 h 1476866"/>
                <a:gd name="connsiteX525" fmla="*/ 6496447 w 8526188"/>
                <a:gd name="connsiteY525" fmla="*/ 852803 h 1476866"/>
                <a:gd name="connsiteX526" fmla="*/ 6481135 w 8526188"/>
                <a:gd name="connsiteY526" fmla="*/ 870892 h 1476866"/>
                <a:gd name="connsiteX527" fmla="*/ 6425167 w 8526188"/>
                <a:gd name="connsiteY527" fmla="*/ 913349 h 1476866"/>
                <a:gd name="connsiteX528" fmla="*/ 6467256 w 8526188"/>
                <a:gd name="connsiteY528" fmla="*/ 939155 h 1476866"/>
                <a:gd name="connsiteX529" fmla="*/ 6503683 w 8526188"/>
                <a:gd name="connsiteY529" fmla="*/ 912342 h 1476866"/>
                <a:gd name="connsiteX530" fmla="*/ 6502650 w 8526188"/>
                <a:gd name="connsiteY530" fmla="*/ 910980 h 1476866"/>
                <a:gd name="connsiteX531" fmla="*/ 6491152 w 8526188"/>
                <a:gd name="connsiteY531" fmla="*/ 890109 h 1476866"/>
                <a:gd name="connsiteX532" fmla="*/ 6521701 w 8526188"/>
                <a:gd name="connsiteY532" fmla="*/ 903728 h 1476866"/>
                <a:gd name="connsiteX533" fmla="*/ 6554971 w 8526188"/>
                <a:gd name="connsiteY533" fmla="*/ 888756 h 1476866"/>
                <a:gd name="connsiteX534" fmla="*/ 6574786 w 8526188"/>
                <a:gd name="connsiteY534" fmla="*/ 882325 h 1476866"/>
                <a:gd name="connsiteX535" fmla="*/ 6572858 w 8526188"/>
                <a:gd name="connsiteY535" fmla="*/ 880407 h 1476866"/>
                <a:gd name="connsiteX536" fmla="*/ 6577033 w 8526188"/>
                <a:gd name="connsiteY536" fmla="*/ 881596 h 1476866"/>
                <a:gd name="connsiteX537" fmla="*/ 6600182 w 8526188"/>
                <a:gd name="connsiteY537" fmla="*/ 874083 h 1476866"/>
                <a:gd name="connsiteX538" fmla="*/ 6617846 w 8526188"/>
                <a:gd name="connsiteY538" fmla="*/ 870012 h 1476866"/>
                <a:gd name="connsiteX539" fmla="*/ 6631560 w 8526188"/>
                <a:gd name="connsiteY539" fmla="*/ 841959 h 1476866"/>
                <a:gd name="connsiteX540" fmla="*/ 4325904 w 8526188"/>
                <a:gd name="connsiteY540" fmla="*/ 799209 h 1476866"/>
                <a:gd name="connsiteX541" fmla="*/ 4373388 w 8526188"/>
                <a:gd name="connsiteY541" fmla="*/ 935047 h 1476866"/>
                <a:gd name="connsiteX542" fmla="*/ 4378115 w 8526188"/>
                <a:gd name="connsiteY542" fmla="*/ 1035012 h 1476866"/>
                <a:gd name="connsiteX543" fmla="*/ 4376621 w 8526188"/>
                <a:gd name="connsiteY543" fmla="*/ 1049104 h 1476866"/>
                <a:gd name="connsiteX544" fmla="*/ 4411217 w 8526188"/>
                <a:gd name="connsiteY544" fmla="*/ 1047565 h 1476866"/>
                <a:gd name="connsiteX545" fmla="*/ 4466842 w 8526188"/>
                <a:gd name="connsiteY545" fmla="*/ 1051988 h 1476866"/>
                <a:gd name="connsiteX546" fmla="*/ 4604727 w 8526188"/>
                <a:gd name="connsiteY546" fmla="*/ 1093349 h 1476866"/>
                <a:gd name="connsiteX547" fmla="*/ 4459695 w 8526188"/>
                <a:gd name="connsiteY547" fmla="*/ 1095395 h 1476866"/>
                <a:gd name="connsiteX548" fmla="*/ 4373525 w 8526188"/>
                <a:gd name="connsiteY548" fmla="*/ 1073725 h 1476866"/>
                <a:gd name="connsiteX549" fmla="*/ 4372881 w 8526188"/>
                <a:gd name="connsiteY549" fmla="*/ 1077524 h 1476866"/>
                <a:gd name="connsiteX550" fmla="*/ 4370433 w 8526188"/>
                <a:gd name="connsiteY550" fmla="*/ 1072948 h 1476866"/>
                <a:gd name="connsiteX551" fmla="*/ 4361452 w 8526188"/>
                <a:gd name="connsiteY551" fmla="*/ 1070689 h 1476866"/>
                <a:gd name="connsiteX552" fmla="*/ 4321810 w 8526188"/>
                <a:gd name="connsiteY552" fmla="*/ 1054027 h 1476866"/>
                <a:gd name="connsiteX553" fmla="*/ 4347097 w 8526188"/>
                <a:gd name="connsiteY553" fmla="*/ 1050418 h 1476866"/>
                <a:gd name="connsiteX554" fmla="*/ 4359354 w 8526188"/>
                <a:gd name="connsiteY554" fmla="*/ 1049872 h 1476866"/>
                <a:gd name="connsiteX555" fmla="*/ 4354114 w 8526188"/>
                <a:gd name="connsiteY555" fmla="*/ 1038523 h 1476866"/>
                <a:gd name="connsiteX556" fmla="*/ 4325388 w 8526188"/>
                <a:gd name="connsiteY556" fmla="*/ 941686 h 1476866"/>
                <a:gd name="connsiteX557" fmla="*/ 4325904 w 8526188"/>
                <a:gd name="connsiteY557" fmla="*/ 799209 h 1476866"/>
                <a:gd name="connsiteX558" fmla="*/ 869168 w 8526188"/>
                <a:gd name="connsiteY558" fmla="*/ 794100 h 1476866"/>
                <a:gd name="connsiteX559" fmla="*/ 734862 w 8526188"/>
                <a:gd name="connsiteY559" fmla="*/ 907465 h 1476866"/>
                <a:gd name="connsiteX560" fmla="*/ 527528 w 8526188"/>
                <a:gd name="connsiteY560" fmla="*/ 977938 h 1476866"/>
                <a:gd name="connsiteX561" fmla="*/ 661834 w 8526188"/>
                <a:gd name="connsiteY561" fmla="*/ 864574 h 1476866"/>
                <a:gd name="connsiteX562" fmla="*/ 869168 w 8526188"/>
                <a:gd name="connsiteY562" fmla="*/ 794100 h 1476866"/>
                <a:gd name="connsiteX563" fmla="*/ 528035 w 8526188"/>
                <a:gd name="connsiteY563" fmla="*/ 787461 h 1476866"/>
                <a:gd name="connsiteX564" fmla="*/ 381980 w 8526188"/>
                <a:gd name="connsiteY564" fmla="*/ 893678 h 1476866"/>
                <a:gd name="connsiteX565" fmla="*/ 186394 w 8526188"/>
                <a:gd name="connsiteY565" fmla="*/ 970791 h 1476866"/>
                <a:gd name="connsiteX566" fmla="*/ 332449 w 8526188"/>
                <a:gd name="connsiteY566" fmla="*/ 864574 h 1476866"/>
                <a:gd name="connsiteX567" fmla="*/ 528035 w 8526188"/>
                <a:gd name="connsiteY567" fmla="*/ 787461 h 1476866"/>
                <a:gd name="connsiteX568" fmla="*/ 7656514 w 8526188"/>
                <a:gd name="connsiteY568" fmla="*/ 782352 h 1476866"/>
                <a:gd name="connsiteX569" fmla="*/ 7863848 w 8526188"/>
                <a:gd name="connsiteY569" fmla="*/ 852825 h 1476866"/>
                <a:gd name="connsiteX570" fmla="*/ 7998155 w 8526188"/>
                <a:gd name="connsiteY570" fmla="*/ 966198 h 1476866"/>
                <a:gd name="connsiteX571" fmla="*/ 7790821 w 8526188"/>
                <a:gd name="connsiteY571" fmla="*/ 895725 h 1476866"/>
                <a:gd name="connsiteX572" fmla="*/ 7656514 w 8526188"/>
                <a:gd name="connsiteY572" fmla="*/ 782352 h 1476866"/>
                <a:gd name="connsiteX573" fmla="*/ 7997639 w 8526188"/>
                <a:gd name="connsiteY573" fmla="*/ 775713 h 1476866"/>
                <a:gd name="connsiteX574" fmla="*/ 8193225 w 8526188"/>
                <a:gd name="connsiteY574" fmla="*/ 852826 h 1476866"/>
                <a:gd name="connsiteX575" fmla="*/ 8339280 w 8526188"/>
                <a:gd name="connsiteY575" fmla="*/ 959043 h 1476866"/>
                <a:gd name="connsiteX576" fmla="*/ 8143694 w 8526188"/>
                <a:gd name="connsiteY576" fmla="*/ 881930 h 1476866"/>
                <a:gd name="connsiteX577" fmla="*/ 7997639 w 8526188"/>
                <a:gd name="connsiteY577" fmla="*/ 775713 h 1476866"/>
                <a:gd name="connsiteX578" fmla="*/ 3671468 w 8526188"/>
                <a:gd name="connsiteY578" fmla="*/ 771359 h 1476866"/>
                <a:gd name="connsiteX579" fmla="*/ 3613567 w 8526188"/>
                <a:gd name="connsiteY579" fmla="*/ 776290 h 1476866"/>
                <a:gd name="connsiteX580" fmla="*/ 3563145 w 8526188"/>
                <a:gd name="connsiteY580" fmla="*/ 775716 h 1476866"/>
                <a:gd name="connsiteX581" fmla="*/ 3522300 w 8526188"/>
                <a:gd name="connsiteY581" fmla="*/ 771737 h 1476866"/>
                <a:gd name="connsiteX582" fmla="*/ 3526378 w 8526188"/>
                <a:gd name="connsiteY582" fmla="*/ 774025 h 1476866"/>
                <a:gd name="connsiteX583" fmla="*/ 3577483 w 8526188"/>
                <a:gd name="connsiteY583" fmla="*/ 808029 h 1476866"/>
                <a:gd name="connsiteX584" fmla="*/ 3586939 w 8526188"/>
                <a:gd name="connsiteY584" fmla="*/ 816651 h 1476866"/>
                <a:gd name="connsiteX585" fmla="*/ 3587241 w 8526188"/>
                <a:gd name="connsiteY585" fmla="*/ 816423 h 1476866"/>
                <a:gd name="connsiteX586" fmla="*/ 3612488 w 8526188"/>
                <a:gd name="connsiteY586" fmla="*/ 799587 h 1476866"/>
                <a:gd name="connsiteX587" fmla="*/ 4855393 w 8526188"/>
                <a:gd name="connsiteY587" fmla="*/ 760228 h 1476866"/>
                <a:gd name="connsiteX588" fmla="*/ 4912978 w 8526188"/>
                <a:gd name="connsiteY588" fmla="*/ 787846 h 1476866"/>
                <a:gd name="connsiteX589" fmla="*/ 4938343 w 8526188"/>
                <a:gd name="connsiteY589" fmla="*/ 804682 h 1476866"/>
                <a:gd name="connsiteX590" fmla="*/ 4938683 w 8526188"/>
                <a:gd name="connsiteY590" fmla="*/ 804937 h 1476866"/>
                <a:gd name="connsiteX591" fmla="*/ 4948177 w 8526188"/>
                <a:gd name="connsiteY591" fmla="*/ 796280 h 1476866"/>
                <a:gd name="connsiteX592" fmla="*/ 4999284 w 8526188"/>
                <a:gd name="connsiteY592" fmla="*/ 762276 h 1476866"/>
                <a:gd name="connsiteX593" fmla="*/ 5002249 w 8526188"/>
                <a:gd name="connsiteY593" fmla="*/ 760612 h 1476866"/>
                <a:gd name="connsiteX594" fmla="*/ 4962520 w 8526188"/>
                <a:gd name="connsiteY594" fmla="*/ 764483 h 1476866"/>
                <a:gd name="connsiteX595" fmla="*/ 4912098 w 8526188"/>
                <a:gd name="connsiteY595" fmla="*/ 765057 h 1476866"/>
                <a:gd name="connsiteX596" fmla="*/ 70858 w 8526188"/>
                <a:gd name="connsiteY596" fmla="*/ 750630 h 1476866"/>
                <a:gd name="connsiteX597" fmla="*/ 235933 w 8526188"/>
                <a:gd name="connsiteY597" fmla="*/ 760911 h 1476866"/>
                <a:gd name="connsiteX598" fmla="*/ 454500 w 8526188"/>
                <a:gd name="connsiteY598" fmla="*/ 809934 h 1476866"/>
                <a:gd name="connsiteX599" fmla="*/ 218569 w 8526188"/>
                <a:gd name="connsiteY599" fmla="*/ 801248 h 1476866"/>
                <a:gd name="connsiteX600" fmla="*/ 0 w 8526188"/>
                <a:gd name="connsiteY600" fmla="*/ 752224 h 1476866"/>
                <a:gd name="connsiteX601" fmla="*/ 70858 w 8526188"/>
                <a:gd name="connsiteY601" fmla="*/ 750630 h 1476866"/>
                <a:gd name="connsiteX602" fmla="*/ 8455333 w 8526188"/>
                <a:gd name="connsiteY602" fmla="*/ 738882 h 1476866"/>
                <a:gd name="connsiteX603" fmla="*/ 8526188 w 8526188"/>
                <a:gd name="connsiteY603" fmla="*/ 740476 h 1476866"/>
                <a:gd name="connsiteX604" fmla="*/ 8307621 w 8526188"/>
                <a:gd name="connsiteY604" fmla="*/ 789500 h 1476866"/>
                <a:gd name="connsiteX605" fmla="*/ 8071690 w 8526188"/>
                <a:gd name="connsiteY605" fmla="*/ 798186 h 1476866"/>
                <a:gd name="connsiteX606" fmla="*/ 8290257 w 8526188"/>
                <a:gd name="connsiteY606" fmla="*/ 749163 h 1476866"/>
                <a:gd name="connsiteX607" fmla="*/ 8455333 w 8526188"/>
                <a:gd name="connsiteY607" fmla="*/ 738882 h 1476866"/>
                <a:gd name="connsiteX608" fmla="*/ 5181782 w 8526188"/>
                <a:gd name="connsiteY608" fmla="*/ 719542 h 1476866"/>
                <a:gd name="connsiteX609" fmla="*/ 5112840 w 8526188"/>
                <a:gd name="connsiteY609" fmla="*/ 846186 h 1476866"/>
                <a:gd name="connsiteX610" fmla="*/ 5024369 w 8526188"/>
                <a:gd name="connsiteY610" fmla="*/ 924195 h 1476866"/>
                <a:gd name="connsiteX611" fmla="*/ 5009767 w 8526188"/>
                <a:gd name="connsiteY611" fmla="*/ 933860 h 1476866"/>
                <a:gd name="connsiteX612" fmla="*/ 5053220 w 8526188"/>
                <a:gd name="connsiteY612" fmla="*/ 950037 h 1476866"/>
                <a:gd name="connsiteX613" fmla="*/ 5117958 w 8526188"/>
                <a:gd name="connsiteY613" fmla="*/ 980493 h 1476866"/>
                <a:gd name="connsiteX614" fmla="*/ 5249710 w 8526188"/>
                <a:gd name="connsiteY614" fmla="*/ 1079056 h 1476866"/>
                <a:gd name="connsiteX615" fmla="*/ 5068418 w 8526188"/>
                <a:gd name="connsiteY615" fmla="*/ 1009606 h 1476866"/>
                <a:gd name="connsiteX616" fmla="*/ 5011421 w 8526188"/>
                <a:gd name="connsiteY616" fmla="*/ 974601 h 1476866"/>
                <a:gd name="connsiteX617" fmla="*/ 4981710 w 8526188"/>
                <a:gd name="connsiteY617" fmla="*/ 951763 h 1476866"/>
                <a:gd name="connsiteX618" fmla="*/ 4978026 w 8526188"/>
                <a:gd name="connsiteY618" fmla="*/ 953942 h 1476866"/>
                <a:gd name="connsiteX619" fmla="*/ 4979144 w 8526188"/>
                <a:gd name="connsiteY619" fmla="*/ 949791 h 1476866"/>
                <a:gd name="connsiteX620" fmla="*/ 4970177 w 8526188"/>
                <a:gd name="connsiteY620" fmla="*/ 942899 h 1476866"/>
                <a:gd name="connsiteX621" fmla="*/ 4936666 w 8526188"/>
                <a:gd name="connsiteY621" fmla="*/ 911043 h 1476866"/>
                <a:gd name="connsiteX622" fmla="*/ 4952856 w 8526188"/>
                <a:gd name="connsiteY622" fmla="*/ 915360 h 1476866"/>
                <a:gd name="connsiteX623" fmla="*/ 4987322 w 8526188"/>
                <a:gd name="connsiteY623" fmla="*/ 925990 h 1476866"/>
                <a:gd name="connsiteX624" fmla="*/ 4991430 w 8526188"/>
                <a:gd name="connsiteY624" fmla="*/ 914938 h 1476866"/>
                <a:gd name="connsiteX625" fmla="*/ 5046968 w 8526188"/>
                <a:gd name="connsiteY625" fmla="*/ 827290 h 1476866"/>
                <a:gd name="connsiteX626" fmla="*/ 5181782 w 8526188"/>
                <a:gd name="connsiteY626" fmla="*/ 719542 h 1476866"/>
                <a:gd name="connsiteX627" fmla="*/ 3065579 w 8526188"/>
                <a:gd name="connsiteY627" fmla="*/ 719542 h 1476866"/>
                <a:gd name="connsiteX628" fmla="*/ 3200909 w 8526188"/>
                <a:gd name="connsiteY628" fmla="*/ 820651 h 1476866"/>
                <a:gd name="connsiteX629" fmla="*/ 3232762 w 8526188"/>
                <a:gd name="connsiteY629" fmla="*/ 865951 h 1476866"/>
                <a:gd name="connsiteX630" fmla="*/ 3249787 w 8526188"/>
                <a:gd name="connsiteY630" fmla="*/ 903546 h 1476866"/>
                <a:gd name="connsiteX631" fmla="*/ 3257628 w 8526188"/>
                <a:gd name="connsiteY631" fmla="*/ 900704 h 1476866"/>
                <a:gd name="connsiteX632" fmla="*/ 3297756 w 8526188"/>
                <a:gd name="connsiteY632" fmla="*/ 888878 h 1476866"/>
                <a:gd name="connsiteX633" fmla="*/ 3308627 w 8526188"/>
                <a:gd name="connsiteY633" fmla="*/ 886153 h 1476866"/>
                <a:gd name="connsiteX634" fmla="*/ 3296887 w 8526188"/>
                <a:gd name="connsiteY634" fmla="*/ 874783 h 1476866"/>
                <a:gd name="connsiteX635" fmla="*/ 3242247 w 8526188"/>
                <a:gd name="connsiteY635" fmla="*/ 764480 h 1476866"/>
                <a:gd name="connsiteX636" fmla="*/ 3362767 w 8526188"/>
                <a:gd name="connsiteY636" fmla="*/ 856403 h 1476866"/>
                <a:gd name="connsiteX637" fmla="*/ 3391773 w 8526188"/>
                <a:gd name="connsiteY637" fmla="*/ 897121 h 1476866"/>
                <a:gd name="connsiteX638" fmla="*/ 3402394 w 8526188"/>
                <a:gd name="connsiteY638" fmla="*/ 919832 h 1476866"/>
                <a:gd name="connsiteX639" fmla="*/ 3417424 w 8526188"/>
                <a:gd name="connsiteY639" fmla="*/ 914959 h 1476866"/>
                <a:gd name="connsiteX640" fmla="*/ 3434771 w 8526188"/>
                <a:gd name="connsiteY640" fmla="*/ 910019 h 1476866"/>
                <a:gd name="connsiteX641" fmla="*/ 3425236 w 8526188"/>
                <a:gd name="connsiteY641" fmla="*/ 919506 h 1476866"/>
                <a:gd name="connsiteX642" fmla="*/ 3408751 w 8526188"/>
                <a:gd name="connsiteY642" fmla="*/ 933994 h 1476866"/>
                <a:gd name="connsiteX643" fmla="*/ 3415699 w 8526188"/>
                <a:gd name="connsiteY643" fmla="*/ 957299 h 1476866"/>
                <a:gd name="connsiteX644" fmla="*/ 3417415 w 8526188"/>
                <a:gd name="connsiteY644" fmla="*/ 966706 h 1476866"/>
                <a:gd name="connsiteX645" fmla="*/ 3405405 w 8526188"/>
                <a:gd name="connsiteY645" fmla="*/ 960243 h 1476866"/>
                <a:gd name="connsiteX646" fmla="*/ 3389059 w 8526188"/>
                <a:gd name="connsiteY646" fmla="*/ 950221 h 1476866"/>
                <a:gd name="connsiteX647" fmla="*/ 3351395 w 8526188"/>
                <a:gd name="connsiteY647" fmla="*/ 978312 h 1476866"/>
                <a:gd name="connsiteX648" fmla="*/ 3288716 w 8526188"/>
                <a:gd name="connsiteY648" fmla="*/ 1016236 h 1476866"/>
                <a:gd name="connsiteX649" fmla="*/ 3093151 w 8526188"/>
                <a:gd name="connsiteY649" fmla="*/ 1093349 h 1476866"/>
                <a:gd name="connsiteX650" fmla="*/ 3239185 w 8526188"/>
                <a:gd name="connsiteY650" fmla="*/ 987132 h 1476866"/>
                <a:gd name="connsiteX651" fmla="*/ 3309385 w 8526188"/>
                <a:gd name="connsiteY651" fmla="*/ 953755 h 1476866"/>
                <a:gd name="connsiteX652" fmla="*/ 3363424 w 8526188"/>
                <a:gd name="connsiteY652" fmla="*/ 932994 h 1476866"/>
                <a:gd name="connsiteX653" fmla="*/ 3336187 w 8526188"/>
                <a:gd name="connsiteY653" fmla="*/ 912847 h 1476866"/>
                <a:gd name="connsiteX654" fmla="*/ 3310543 w 8526188"/>
                <a:gd name="connsiteY654" fmla="*/ 888010 h 1476866"/>
                <a:gd name="connsiteX655" fmla="*/ 3305576 w 8526188"/>
                <a:gd name="connsiteY655" fmla="*/ 893577 h 1476866"/>
                <a:gd name="connsiteX656" fmla="*/ 3282652 w 8526188"/>
                <a:gd name="connsiteY656" fmla="*/ 915703 h 1476866"/>
                <a:gd name="connsiteX657" fmla="*/ 3258657 w 8526188"/>
                <a:gd name="connsiteY657" fmla="*/ 934739 h 1476866"/>
                <a:gd name="connsiteX658" fmla="*/ 3260119 w 8526188"/>
                <a:gd name="connsiteY658" fmla="*/ 943725 h 1476866"/>
                <a:gd name="connsiteX659" fmla="*/ 3252409 w 8526188"/>
                <a:gd name="connsiteY659" fmla="*/ 939696 h 1476866"/>
                <a:gd name="connsiteX660" fmla="*/ 3244503 w 8526188"/>
                <a:gd name="connsiteY660" fmla="*/ 945967 h 1476866"/>
                <a:gd name="connsiteX661" fmla="*/ 3191199 w 8526188"/>
                <a:gd name="connsiteY661" fmla="*/ 978961 h 1476866"/>
                <a:gd name="connsiteX662" fmla="*/ 3034572 w 8526188"/>
                <a:gd name="connsiteY662" fmla="*/ 1039433 h 1476866"/>
                <a:gd name="connsiteX663" fmla="*/ 3024479 w 8526188"/>
                <a:gd name="connsiteY663" fmla="*/ 1041962 h 1476866"/>
                <a:gd name="connsiteX664" fmla="*/ 3019241 w 8526188"/>
                <a:gd name="connsiteY664" fmla="*/ 1066211 h 1476866"/>
                <a:gd name="connsiteX665" fmla="*/ 3007352 w 8526188"/>
                <a:gd name="connsiteY665" fmla="*/ 1101528 h 1476866"/>
                <a:gd name="connsiteX666" fmla="*/ 2954245 w 8526188"/>
                <a:gd name="connsiteY666" fmla="*/ 1191404 h 1476866"/>
                <a:gd name="connsiteX667" fmla="*/ 2975178 w 8526188"/>
                <a:gd name="connsiteY667" fmla="*/ 1100504 h 1476866"/>
                <a:gd name="connsiteX668" fmla="*/ 3028294 w 8526188"/>
                <a:gd name="connsiteY668" fmla="*/ 1010628 h 1476866"/>
                <a:gd name="connsiteX669" fmla="*/ 3027894 w 8526188"/>
                <a:gd name="connsiteY669" fmla="*/ 1017793 h 1476866"/>
                <a:gd name="connsiteX670" fmla="*/ 3025648 w 8526188"/>
                <a:gd name="connsiteY670" fmla="*/ 1035968 h 1476866"/>
                <a:gd name="connsiteX671" fmla="*/ 3026752 w 8526188"/>
                <a:gd name="connsiteY671" fmla="*/ 1034732 h 1476866"/>
                <a:gd name="connsiteX672" fmla="*/ 3141152 w 8526188"/>
                <a:gd name="connsiteY672" fmla="*/ 949350 h 1476866"/>
                <a:gd name="connsiteX673" fmla="*/ 3202298 w 8526188"/>
                <a:gd name="connsiteY673" fmla="*/ 920765 h 1476866"/>
                <a:gd name="connsiteX674" fmla="*/ 3213310 w 8526188"/>
                <a:gd name="connsiteY674" fmla="*/ 916773 h 1476866"/>
                <a:gd name="connsiteX675" fmla="*/ 3212586 w 8526188"/>
                <a:gd name="connsiteY675" fmla="*/ 916341 h 1476866"/>
                <a:gd name="connsiteX676" fmla="*/ 3124818 w 8526188"/>
                <a:gd name="connsiteY676" fmla="*/ 842617 h 1476866"/>
                <a:gd name="connsiteX677" fmla="*/ 3065579 w 8526188"/>
                <a:gd name="connsiteY677" fmla="*/ 719542 h 1476866"/>
                <a:gd name="connsiteX678" fmla="*/ 5460097 w 8526188"/>
                <a:gd name="connsiteY678" fmla="*/ 707794 h 1476866"/>
                <a:gd name="connsiteX679" fmla="*/ 5400865 w 8526188"/>
                <a:gd name="connsiteY679" fmla="*/ 830868 h 1476866"/>
                <a:gd name="connsiteX680" fmla="*/ 5313091 w 8526188"/>
                <a:gd name="connsiteY680" fmla="*/ 904592 h 1476866"/>
                <a:gd name="connsiteX681" fmla="*/ 5312365 w 8526188"/>
                <a:gd name="connsiteY681" fmla="*/ 905025 h 1476866"/>
                <a:gd name="connsiteX682" fmla="*/ 5323379 w 8526188"/>
                <a:gd name="connsiteY682" fmla="*/ 909017 h 1476866"/>
                <a:gd name="connsiteX683" fmla="*/ 5384525 w 8526188"/>
                <a:gd name="connsiteY683" fmla="*/ 937602 h 1476866"/>
                <a:gd name="connsiteX684" fmla="*/ 5498924 w 8526188"/>
                <a:gd name="connsiteY684" fmla="*/ 1022984 h 1476866"/>
                <a:gd name="connsiteX685" fmla="*/ 5500621 w 8526188"/>
                <a:gd name="connsiteY685" fmla="*/ 1024887 h 1476866"/>
                <a:gd name="connsiteX686" fmla="*/ 5498296 w 8526188"/>
                <a:gd name="connsiteY686" fmla="*/ 1006045 h 1476866"/>
                <a:gd name="connsiteX687" fmla="*/ 5497897 w 8526188"/>
                <a:gd name="connsiteY687" fmla="*/ 998880 h 1476866"/>
                <a:gd name="connsiteX688" fmla="*/ 5551006 w 8526188"/>
                <a:gd name="connsiteY688" fmla="*/ 1088756 h 1476866"/>
                <a:gd name="connsiteX689" fmla="*/ 5571948 w 8526188"/>
                <a:gd name="connsiteY689" fmla="*/ 1179656 h 1476866"/>
                <a:gd name="connsiteX690" fmla="*/ 5518831 w 8526188"/>
                <a:gd name="connsiteY690" fmla="*/ 1089780 h 1476866"/>
                <a:gd name="connsiteX691" fmla="*/ 5506943 w 8526188"/>
                <a:gd name="connsiteY691" fmla="*/ 1054463 h 1476866"/>
                <a:gd name="connsiteX692" fmla="*/ 5501738 w 8526188"/>
                <a:gd name="connsiteY692" fmla="*/ 1030350 h 1476866"/>
                <a:gd name="connsiteX693" fmla="*/ 5491104 w 8526188"/>
                <a:gd name="connsiteY693" fmla="*/ 1027685 h 1476866"/>
                <a:gd name="connsiteX694" fmla="*/ 5334478 w 8526188"/>
                <a:gd name="connsiteY694" fmla="*/ 967213 h 1476866"/>
                <a:gd name="connsiteX695" fmla="*/ 5281152 w 8526188"/>
                <a:gd name="connsiteY695" fmla="*/ 934219 h 1476866"/>
                <a:gd name="connsiteX696" fmla="*/ 5273246 w 8526188"/>
                <a:gd name="connsiteY696" fmla="*/ 927947 h 1476866"/>
                <a:gd name="connsiteX697" fmla="*/ 5265535 w 8526188"/>
                <a:gd name="connsiteY697" fmla="*/ 931976 h 1476866"/>
                <a:gd name="connsiteX698" fmla="*/ 5266998 w 8526188"/>
                <a:gd name="connsiteY698" fmla="*/ 922990 h 1476866"/>
                <a:gd name="connsiteX699" fmla="*/ 5243004 w 8526188"/>
                <a:gd name="connsiteY699" fmla="*/ 903955 h 1476866"/>
                <a:gd name="connsiteX700" fmla="*/ 5220079 w 8526188"/>
                <a:gd name="connsiteY700" fmla="*/ 881829 h 1476866"/>
                <a:gd name="connsiteX701" fmla="*/ 5215112 w 8526188"/>
                <a:gd name="connsiteY701" fmla="*/ 876261 h 1476866"/>
                <a:gd name="connsiteX702" fmla="*/ 5189470 w 8526188"/>
                <a:gd name="connsiteY702" fmla="*/ 901095 h 1476866"/>
                <a:gd name="connsiteX703" fmla="*/ 5161770 w 8526188"/>
                <a:gd name="connsiteY703" fmla="*/ 921586 h 1476866"/>
                <a:gd name="connsiteX704" fmla="*/ 5216269 w 8526188"/>
                <a:gd name="connsiteY704" fmla="*/ 942523 h 1476866"/>
                <a:gd name="connsiteX705" fmla="*/ 5286469 w 8526188"/>
                <a:gd name="connsiteY705" fmla="*/ 975900 h 1476866"/>
                <a:gd name="connsiteX706" fmla="*/ 5432524 w 8526188"/>
                <a:gd name="connsiteY706" fmla="*/ 1082117 h 1476866"/>
                <a:gd name="connsiteX707" fmla="*/ 5236938 w 8526188"/>
                <a:gd name="connsiteY707" fmla="*/ 1005004 h 1476866"/>
                <a:gd name="connsiteX708" fmla="*/ 5174259 w 8526188"/>
                <a:gd name="connsiteY708" fmla="*/ 967080 h 1476866"/>
                <a:gd name="connsiteX709" fmla="*/ 5136216 w 8526188"/>
                <a:gd name="connsiteY709" fmla="*/ 938706 h 1476866"/>
                <a:gd name="connsiteX710" fmla="*/ 5120257 w 8526188"/>
                <a:gd name="connsiteY710" fmla="*/ 948494 h 1476866"/>
                <a:gd name="connsiteX711" fmla="*/ 5108248 w 8526188"/>
                <a:gd name="connsiteY711" fmla="*/ 954958 h 1476866"/>
                <a:gd name="connsiteX712" fmla="*/ 5109963 w 8526188"/>
                <a:gd name="connsiteY712" fmla="*/ 945550 h 1476866"/>
                <a:gd name="connsiteX713" fmla="*/ 5116785 w 8526188"/>
                <a:gd name="connsiteY713" fmla="*/ 922658 h 1476866"/>
                <a:gd name="connsiteX714" fmla="*/ 5100418 w 8526188"/>
                <a:gd name="connsiteY714" fmla="*/ 908274 h 1476866"/>
                <a:gd name="connsiteX715" fmla="*/ 5090883 w 8526188"/>
                <a:gd name="connsiteY715" fmla="*/ 898787 h 1476866"/>
                <a:gd name="connsiteX716" fmla="*/ 5108230 w 8526188"/>
                <a:gd name="connsiteY716" fmla="*/ 903727 h 1476866"/>
                <a:gd name="connsiteX717" fmla="*/ 5123054 w 8526188"/>
                <a:gd name="connsiteY717" fmla="*/ 908533 h 1476866"/>
                <a:gd name="connsiteX718" fmla="*/ 5133883 w 8526188"/>
                <a:gd name="connsiteY718" fmla="*/ 885373 h 1476866"/>
                <a:gd name="connsiteX719" fmla="*/ 5162888 w 8526188"/>
                <a:gd name="connsiteY719" fmla="*/ 844655 h 1476866"/>
                <a:gd name="connsiteX720" fmla="*/ 5283408 w 8526188"/>
                <a:gd name="connsiteY720" fmla="*/ 752732 h 1476866"/>
                <a:gd name="connsiteX721" fmla="*/ 5228769 w 8526188"/>
                <a:gd name="connsiteY721" fmla="*/ 863035 h 1476866"/>
                <a:gd name="connsiteX722" fmla="*/ 5217028 w 8526188"/>
                <a:gd name="connsiteY722" fmla="*/ 874405 h 1476866"/>
                <a:gd name="connsiteX723" fmla="*/ 5227899 w 8526188"/>
                <a:gd name="connsiteY723" fmla="*/ 877130 h 1476866"/>
                <a:gd name="connsiteX724" fmla="*/ 5268027 w 8526188"/>
                <a:gd name="connsiteY724" fmla="*/ 888956 h 1476866"/>
                <a:gd name="connsiteX725" fmla="*/ 5275868 w 8526188"/>
                <a:gd name="connsiteY725" fmla="*/ 891798 h 1476866"/>
                <a:gd name="connsiteX726" fmla="*/ 5292897 w 8526188"/>
                <a:gd name="connsiteY726" fmla="*/ 854202 h 1476866"/>
                <a:gd name="connsiteX727" fmla="*/ 5324776 w 8526188"/>
                <a:gd name="connsiteY727" fmla="*/ 808902 h 1476866"/>
                <a:gd name="connsiteX728" fmla="*/ 5460097 w 8526188"/>
                <a:gd name="connsiteY728" fmla="*/ 707794 h 1476866"/>
                <a:gd name="connsiteX729" fmla="*/ 4469912 w 8526188"/>
                <a:gd name="connsiteY729" fmla="*/ 690945 h 1476866"/>
                <a:gd name="connsiteX730" fmla="*/ 4520466 w 8526188"/>
                <a:gd name="connsiteY730" fmla="*/ 820143 h 1476866"/>
                <a:gd name="connsiteX731" fmla="*/ 4522253 w 8526188"/>
                <a:gd name="connsiteY731" fmla="*/ 916149 h 1476866"/>
                <a:gd name="connsiteX732" fmla="*/ 4522035 w 8526188"/>
                <a:gd name="connsiteY732" fmla="*/ 917504 h 1476866"/>
                <a:gd name="connsiteX733" fmla="*/ 4530869 w 8526188"/>
                <a:gd name="connsiteY733" fmla="*/ 916993 h 1476866"/>
                <a:gd name="connsiteX734" fmla="*/ 4583276 w 8526188"/>
                <a:gd name="connsiteY734" fmla="*/ 920744 h 1476866"/>
                <a:gd name="connsiteX735" fmla="*/ 4712474 w 8526188"/>
                <a:gd name="connsiteY735" fmla="*/ 961090 h 1476866"/>
                <a:gd name="connsiteX736" fmla="*/ 4575613 w 8526188"/>
                <a:gd name="connsiteY736" fmla="*/ 964659 h 1476866"/>
                <a:gd name="connsiteX737" fmla="*/ 4516661 w 8526188"/>
                <a:gd name="connsiteY737" fmla="*/ 949311 h 1476866"/>
                <a:gd name="connsiteX738" fmla="*/ 4514849 w 8526188"/>
                <a:gd name="connsiteY738" fmla="*/ 957004 h 1476866"/>
                <a:gd name="connsiteX739" fmla="*/ 4508728 w 8526188"/>
                <a:gd name="connsiteY739" fmla="*/ 947246 h 1476866"/>
                <a:gd name="connsiteX740" fmla="*/ 4483439 w 8526188"/>
                <a:gd name="connsiteY740" fmla="*/ 940662 h 1476866"/>
                <a:gd name="connsiteX741" fmla="*/ 4456262 w 8526188"/>
                <a:gd name="connsiteY741" fmla="*/ 929189 h 1476866"/>
                <a:gd name="connsiteX742" fmla="*/ 4449877 w 8526188"/>
                <a:gd name="connsiteY742" fmla="*/ 926033 h 1476866"/>
                <a:gd name="connsiteX743" fmla="*/ 4452642 w 8526188"/>
                <a:gd name="connsiteY743" fmla="*/ 957338 h 1476866"/>
                <a:gd name="connsiteX744" fmla="*/ 4451399 w 8526188"/>
                <a:gd name="connsiteY744" fmla="*/ 985207 h 1476866"/>
                <a:gd name="connsiteX745" fmla="*/ 4494988 w 8526188"/>
                <a:gd name="connsiteY745" fmla="*/ 984000 h 1476866"/>
                <a:gd name="connsiteX746" fmla="*/ 4555703 w 8526188"/>
                <a:gd name="connsiteY746" fmla="*/ 989170 h 1476866"/>
                <a:gd name="connsiteX747" fmla="*/ 4706351 w 8526188"/>
                <a:gd name="connsiteY747" fmla="*/ 1032070 h 1476866"/>
                <a:gd name="connsiteX748" fmla="*/ 4548040 w 8526188"/>
                <a:gd name="connsiteY748" fmla="*/ 1032070 h 1476866"/>
                <a:gd name="connsiteX749" fmla="*/ 4449229 w 8526188"/>
                <a:gd name="connsiteY749" fmla="*/ 1008261 h 1476866"/>
                <a:gd name="connsiteX750" fmla="*/ 4447023 w 8526188"/>
                <a:gd name="connsiteY750" fmla="*/ 1023634 h 1476866"/>
                <a:gd name="connsiteX751" fmla="*/ 4444885 w 8526188"/>
                <a:gd name="connsiteY751" fmla="*/ 1033610 h 1476866"/>
                <a:gd name="connsiteX752" fmla="*/ 4439523 w 8526188"/>
                <a:gd name="connsiteY752" fmla="*/ 1024672 h 1476866"/>
                <a:gd name="connsiteX753" fmla="*/ 4427497 w 8526188"/>
                <a:gd name="connsiteY753" fmla="*/ 1001221 h 1476866"/>
                <a:gd name="connsiteX754" fmla="*/ 4408938 w 8526188"/>
                <a:gd name="connsiteY754" fmla="*/ 994221 h 1476866"/>
                <a:gd name="connsiteX755" fmla="*/ 4397392 w 8526188"/>
                <a:gd name="connsiteY755" fmla="*/ 989170 h 1476866"/>
                <a:gd name="connsiteX756" fmla="*/ 4421450 w 8526188"/>
                <a:gd name="connsiteY756" fmla="*/ 986354 h 1476866"/>
                <a:gd name="connsiteX757" fmla="*/ 4412142 w 8526188"/>
                <a:gd name="connsiteY757" fmla="*/ 962940 h 1476866"/>
                <a:gd name="connsiteX758" fmla="*/ 4400463 w 8526188"/>
                <a:gd name="connsiteY758" fmla="*/ 916659 h 1476866"/>
                <a:gd name="connsiteX759" fmla="*/ 4404032 w 8526188"/>
                <a:gd name="connsiteY759" fmla="*/ 793077 h 1476866"/>
                <a:gd name="connsiteX760" fmla="*/ 4448463 w 8526188"/>
                <a:gd name="connsiteY760" fmla="*/ 910019 h 1476866"/>
                <a:gd name="connsiteX761" fmla="*/ 4449680 w 8526188"/>
                <a:gd name="connsiteY761" fmla="*/ 923800 h 1476866"/>
                <a:gd name="connsiteX762" fmla="*/ 4470330 w 8526188"/>
                <a:gd name="connsiteY762" fmla="*/ 920496 h 1476866"/>
                <a:gd name="connsiteX763" fmla="*/ 4493818 w 8526188"/>
                <a:gd name="connsiteY763" fmla="*/ 919137 h 1476866"/>
                <a:gd name="connsiteX764" fmla="*/ 4477358 w 8526188"/>
                <a:gd name="connsiteY764" fmla="*/ 879016 h 1476866"/>
                <a:gd name="connsiteX765" fmla="*/ 4464287 w 8526188"/>
                <a:gd name="connsiteY765" fmla="*/ 827806 h 1476866"/>
                <a:gd name="connsiteX766" fmla="*/ 4469912 w 8526188"/>
                <a:gd name="connsiteY766" fmla="*/ 690945 h 1476866"/>
                <a:gd name="connsiteX767" fmla="*/ 2374126 w 8526188"/>
                <a:gd name="connsiteY767" fmla="*/ 682775 h 1476866"/>
                <a:gd name="connsiteX768" fmla="*/ 2508992 w 8526188"/>
                <a:gd name="connsiteY768" fmla="*/ 718108 h 1476866"/>
                <a:gd name="connsiteX769" fmla="*/ 2569439 w 8526188"/>
                <a:gd name="connsiteY769" fmla="*/ 744194 h 1476866"/>
                <a:gd name="connsiteX770" fmla="*/ 2542392 w 8526188"/>
                <a:gd name="connsiteY770" fmla="*/ 720816 h 1476866"/>
                <a:gd name="connsiteX771" fmla="*/ 2510985 w 8526188"/>
                <a:gd name="connsiteY771" fmla="*/ 683790 h 1476866"/>
                <a:gd name="connsiteX772" fmla="*/ 2717805 w 8526188"/>
                <a:gd name="connsiteY772" fmla="*/ 750178 h 1476866"/>
                <a:gd name="connsiteX773" fmla="*/ 2851096 w 8526188"/>
                <a:gd name="connsiteY773" fmla="*/ 860997 h 1476866"/>
                <a:gd name="connsiteX774" fmla="*/ 2824106 w 8526188"/>
                <a:gd name="connsiteY774" fmla="*/ 855634 h 1476866"/>
                <a:gd name="connsiteX775" fmla="*/ 2808840 w 8526188"/>
                <a:gd name="connsiteY775" fmla="*/ 880404 h 1476866"/>
                <a:gd name="connsiteX776" fmla="*/ 2738749 w 8526188"/>
                <a:gd name="connsiteY776" fmla="*/ 956497 h 1476866"/>
                <a:gd name="connsiteX777" fmla="*/ 2638526 w 8526188"/>
                <a:gd name="connsiteY777" fmla="*/ 1021349 h 1476866"/>
                <a:gd name="connsiteX778" fmla="*/ 2606721 w 8526188"/>
                <a:gd name="connsiteY778" fmla="*/ 1036665 h 1476866"/>
                <a:gd name="connsiteX779" fmla="*/ 2615413 w 8526188"/>
                <a:gd name="connsiteY779" fmla="*/ 1041602 h 1476866"/>
                <a:gd name="connsiteX780" fmla="*/ 2640684 w 8526188"/>
                <a:gd name="connsiteY780" fmla="*/ 1063728 h 1476866"/>
                <a:gd name="connsiteX781" fmla="*/ 2673935 w 8526188"/>
                <a:gd name="connsiteY781" fmla="*/ 1136766 h 1476866"/>
                <a:gd name="connsiteX782" fmla="*/ 2674275 w 8526188"/>
                <a:gd name="connsiteY782" fmla="*/ 1139453 h 1476866"/>
                <a:gd name="connsiteX783" fmla="*/ 2682182 w 8526188"/>
                <a:gd name="connsiteY783" fmla="*/ 1130506 h 1476866"/>
                <a:gd name="connsiteX784" fmla="*/ 2707590 w 8526188"/>
                <a:gd name="connsiteY784" fmla="*/ 1106120 h 1476866"/>
                <a:gd name="connsiteX785" fmla="*/ 2666222 w 8526188"/>
                <a:gd name="connsiteY785" fmla="*/ 1201105 h 1476866"/>
                <a:gd name="connsiteX786" fmla="*/ 2591661 w 8526188"/>
                <a:gd name="connsiteY786" fmla="*/ 1287412 h 1476866"/>
                <a:gd name="connsiteX787" fmla="*/ 2633020 w 8526188"/>
                <a:gd name="connsiteY787" fmla="*/ 1192427 h 1476866"/>
                <a:gd name="connsiteX788" fmla="*/ 2658032 w 8526188"/>
                <a:gd name="connsiteY788" fmla="*/ 1157828 h 1476866"/>
                <a:gd name="connsiteX789" fmla="*/ 2671120 w 8526188"/>
                <a:gd name="connsiteY789" fmla="*/ 1143022 h 1476866"/>
                <a:gd name="connsiteX790" fmla="*/ 2647771 w 8526188"/>
                <a:gd name="connsiteY790" fmla="*/ 1134394 h 1476866"/>
                <a:gd name="connsiteX791" fmla="*/ 2597279 w 8526188"/>
                <a:gd name="connsiteY791" fmla="*/ 1097941 h 1476866"/>
                <a:gd name="connsiteX792" fmla="*/ 2563067 w 8526188"/>
                <a:gd name="connsiteY792" fmla="*/ 1017259 h 1476866"/>
                <a:gd name="connsiteX793" fmla="*/ 2590193 w 8526188"/>
                <a:gd name="connsiteY793" fmla="*/ 1027280 h 1476866"/>
                <a:gd name="connsiteX794" fmla="*/ 2595755 w 8526188"/>
                <a:gd name="connsiteY794" fmla="*/ 1030438 h 1476866"/>
                <a:gd name="connsiteX795" fmla="*/ 2599194 w 8526188"/>
                <a:gd name="connsiteY795" fmla="*/ 1024321 h 1476866"/>
                <a:gd name="connsiteX796" fmla="*/ 2636357 w 8526188"/>
                <a:gd name="connsiteY796" fmla="*/ 974607 h 1476866"/>
                <a:gd name="connsiteX797" fmla="*/ 2648652 w 8526188"/>
                <a:gd name="connsiteY797" fmla="*/ 962765 h 1476866"/>
                <a:gd name="connsiteX798" fmla="*/ 2587349 w 8526188"/>
                <a:gd name="connsiteY798" fmla="*/ 991915 h 1476866"/>
                <a:gd name="connsiteX799" fmla="*/ 2461964 w 8526188"/>
                <a:gd name="connsiteY799" fmla="*/ 1035648 h 1476866"/>
                <a:gd name="connsiteX800" fmla="*/ 2608017 w 8526188"/>
                <a:gd name="connsiteY800" fmla="*/ 929431 h 1476866"/>
                <a:gd name="connsiteX801" fmla="*/ 2803605 w 8526188"/>
                <a:gd name="connsiteY801" fmla="*/ 852318 h 1476866"/>
                <a:gd name="connsiteX802" fmla="*/ 2794132 w 8526188"/>
                <a:gd name="connsiteY802" fmla="*/ 861742 h 1476866"/>
                <a:gd name="connsiteX803" fmla="*/ 2811869 w 8526188"/>
                <a:gd name="connsiteY803" fmla="*/ 853203 h 1476866"/>
                <a:gd name="connsiteX804" fmla="*/ 2810431 w 8526188"/>
                <a:gd name="connsiteY804" fmla="*/ 852917 h 1476866"/>
                <a:gd name="connsiteX805" fmla="*/ 2716227 w 8526188"/>
                <a:gd name="connsiteY805" fmla="*/ 825664 h 1476866"/>
                <a:gd name="connsiteX806" fmla="*/ 2655782 w 8526188"/>
                <a:gd name="connsiteY806" fmla="*/ 799578 h 1476866"/>
                <a:gd name="connsiteX807" fmla="*/ 2682831 w 8526188"/>
                <a:gd name="connsiteY807" fmla="*/ 822956 h 1476866"/>
                <a:gd name="connsiteX808" fmla="*/ 2714237 w 8526188"/>
                <a:gd name="connsiteY808" fmla="*/ 859982 h 1476866"/>
                <a:gd name="connsiteX809" fmla="*/ 2507418 w 8526188"/>
                <a:gd name="connsiteY809" fmla="*/ 793594 h 1476866"/>
                <a:gd name="connsiteX810" fmla="*/ 2374126 w 8526188"/>
                <a:gd name="connsiteY810" fmla="*/ 682775 h 1476866"/>
                <a:gd name="connsiteX811" fmla="*/ 6151560 w 8526188"/>
                <a:gd name="connsiteY811" fmla="*/ 671027 h 1476866"/>
                <a:gd name="connsiteX812" fmla="*/ 6018268 w 8526188"/>
                <a:gd name="connsiteY812" fmla="*/ 781846 h 1476866"/>
                <a:gd name="connsiteX813" fmla="*/ 5811449 w 8526188"/>
                <a:gd name="connsiteY813" fmla="*/ 848234 h 1476866"/>
                <a:gd name="connsiteX814" fmla="*/ 5842855 w 8526188"/>
                <a:gd name="connsiteY814" fmla="*/ 811208 h 1476866"/>
                <a:gd name="connsiteX815" fmla="*/ 5869884 w 8526188"/>
                <a:gd name="connsiteY815" fmla="*/ 787845 h 1476866"/>
                <a:gd name="connsiteX816" fmla="*/ 5809455 w 8526188"/>
                <a:gd name="connsiteY816" fmla="*/ 813924 h 1476866"/>
                <a:gd name="connsiteX817" fmla="*/ 5715252 w 8526188"/>
                <a:gd name="connsiteY817" fmla="*/ 841177 h 1476866"/>
                <a:gd name="connsiteX818" fmla="*/ 5713825 w 8526188"/>
                <a:gd name="connsiteY818" fmla="*/ 841461 h 1476866"/>
                <a:gd name="connsiteX819" fmla="*/ 5731557 w 8526188"/>
                <a:gd name="connsiteY819" fmla="*/ 849999 h 1476866"/>
                <a:gd name="connsiteX820" fmla="*/ 5722080 w 8526188"/>
                <a:gd name="connsiteY820" fmla="*/ 840570 h 1476866"/>
                <a:gd name="connsiteX821" fmla="*/ 5917666 w 8526188"/>
                <a:gd name="connsiteY821" fmla="*/ 917683 h 1476866"/>
                <a:gd name="connsiteX822" fmla="*/ 6063721 w 8526188"/>
                <a:gd name="connsiteY822" fmla="*/ 1023900 h 1476866"/>
                <a:gd name="connsiteX823" fmla="*/ 5938335 w 8526188"/>
                <a:gd name="connsiteY823" fmla="*/ 980167 h 1476866"/>
                <a:gd name="connsiteX824" fmla="*/ 5877030 w 8526188"/>
                <a:gd name="connsiteY824" fmla="*/ 951017 h 1476866"/>
                <a:gd name="connsiteX825" fmla="*/ 5889324 w 8526188"/>
                <a:gd name="connsiteY825" fmla="*/ 962859 h 1476866"/>
                <a:gd name="connsiteX826" fmla="*/ 5926489 w 8526188"/>
                <a:gd name="connsiteY826" fmla="*/ 1012573 h 1476866"/>
                <a:gd name="connsiteX827" fmla="*/ 5929928 w 8526188"/>
                <a:gd name="connsiteY827" fmla="*/ 1018691 h 1476866"/>
                <a:gd name="connsiteX828" fmla="*/ 5935476 w 8526188"/>
                <a:gd name="connsiteY828" fmla="*/ 1015541 h 1476866"/>
                <a:gd name="connsiteX829" fmla="*/ 5962604 w 8526188"/>
                <a:gd name="connsiteY829" fmla="*/ 1005520 h 1476866"/>
                <a:gd name="connsiteX830" fmla="*/ 5928391 w 8526188"/>
                <a:gd name="connsiteY830" fmla="*/ 1086211 h 1476866"/>
                <a:gd name="connsiteX831" fmla="*/ 5877900 w 8526188"/>
                <a:gd name="connsiteY831" fmla="*/ 1122659 h 1476866"/>
                <a:gd name="connsiteX832" fmla="*/ 5854561 w 8526188"/>
                <a:gd name="connsiteY832" fmla="*/ 1131280 h 1476866"/>
                <a:gd name="connsiteX833" fmla="*/ 5867641 w 8526188"/>
                <a:gd name="connsiteY833" fmla="*/ 1146081 h 1476866"/>
                <a:gd name="connsiteX834" fmla="*/ 5892647 w 8526188"/>
                <a:gd name="connsiteY834" fmla="*/ 1180680 h 1476866"/>
                <a:gd name="connsiteX835" fmla="*/ 5934016 w 8526188"/>
                <a:gd name="connsiteY835" fmla="*/ 1275665 h 1476866"/>
                <a:gd name="connsiteX836" fmla="*/ 5859449 w 8526188"/>
                <a:gd name="connsiteY836" fmla="*/ 1189358 h 1476866"/>
                <a:gd name="connsiteX837" fmla="*/ 5818088 w 8526188"/>
                <a:gd name="connsiteY837" fmla="*/ 1094373 h 1476866"/>
                <a:gd name="connsiteX838" fmla="*/ 5843496 w 8526188"/>
                <a:gd name="connsiteY838" fmla="*/ 1118759 h 1476866"/>
                <a:gd name="connsiteX839" fmla="*/ 5851399 w 8526188"/>
                <a:gd name="connsiteY839" fmla="*/ 1127702 h 1476866"/>
                <a:gd name="connsiteX840" fmla="*/ 5851736 w 8526188"/>
                <a:gd name="connsiteY840" fmla="*/ 1125027 h 1476866"/>
                <a:gd name="connsiteX841" fmla="*/ 5884984 w 8526188"/>
                <a:gd name="connsiteY841" fmla="*/ 1051989 h 1476866"/>
                <a:gd name="connsiteX842" fmla="*/ 5910254 w 8526188"/>
                <a:gd name="connsiteY842" fmla="*/ 1029863 h 1476866"/>
                <a:gd name="connsiteX843" fmla="*/ 5918963 w 8526188"/>
                <a:gd name="connsiteY843" fmla="*/ 1024917 h 1476866"/>
                <a:gd name="connsiteX844" fmla="*/ 5887152 w 8526188"/>
                <a:gd name="connsiteY844" fmla="*/ 1009601 h 1476866"/>
                <a:gd name="connsiteX845" fmla="*/ 5786929 w 8526188"/>
                <a:gd name="connsiteY845" fmla="*/ 944748 h 1476866"/>
                <a:gd name="connsiteX846" fmla="*/ 5716845 w 8526188"/>
                <a:gd name="connsiteY846" fmla="*/ 868656 h 1476866"/>
                <a:gd name="connsiteX847" fmla="*/ 5701582 w 8526188"/>
                <a:gd name="connsiteY847" fmla="*/ 843893 h 1476866"/>
                <a:gd name="connsiteX848" fmla="*/ 5674588 w 8526188"/>
                <a:gd name="connsiteY848" fmla="*/ 849257 h 1476866"/>
                <a:gd name="connsiteX849" fmla="*/ 5807880 w 8526188"/>
                <a:gd name="connsiteY849" fmla="*/ 738438 h 1476866"/>
                <a:gd name="connsiteX850" fmla="*/ 6014698 w 8526188"/>
                <a:gd name="connsiteY850" fmla="*/ 672050 h 1476866"/>
                <a:gd name="connsiteX851" fmla="*/ 5983292 w 8526188"/>
                <a:gd name="connsiteY851" fmla="*/ 709076 h 1476866"/>
                <a:gd name="connsiteX852" fmla="*/ 5956264 w 8526188"/>
                <a:gd name="connsiteY852" fmla="*/ 732438 h 1476866"/>
                <a:gd name="connsiteX853" fmla="*/ 6016689 w 8526188"/>
                <a:gd name="connsiteY853" fmla="*/ 706360 h 1476866"/>
                <a:gd name="connsiteX854" fmla="*/ 6151560 w 8526188"/>
                <a:gd name="connsiteY854" fmla="*/ 671027 h 1476866"/>
                <a:gd name="connsiteX855" fmla="*/ 1288429 w 8526188"/>
                <a:gd name="connsiteY855" fmla="*/ 664894 h 1476866"/>
                <a:gd name="connsiteX856" fmla="*/ 1423759 w 8526188"/>
                <a:gd name="connsiteY856" fmla="*/ 766003 h 1476866"/>
                <a:gd name="connsiteX857" fmla="*/ 1455633 w 8526188"/>
                <a:gd name="connsiteY857" fmla="*/ 811303 h 1476866"/>
                <a:gd name="connsiteX858" fmla="*/ 1472661 w 8526188"/>
                <a:gd name="connsiteY858" fmla="*/ 848901 h 1476866"/>
                <a:gd name="connsiteX859" fmla="*/ 1480509 w 8526188"/>
                <a:gd name="connsiteY859" fmla="*/ 846056 h 1476866"/>
                <a:gd name="connsiteX860" fmla="*/ 1520637 w 8526188"/>
                <a:gd name="connsiteY860" fmla="*/ 834230 h 1476866"/>
                <a:gd name="connsiteX861" fmla="*/ 1531077 w 8526188"/>
                <a:gd name="connsiteY861" fmla="*/ 831613 h 1476866"/>
                <a:gd name="connsiteX862" fmla="*/ 1519759 w 8526188"/>
                <a:gd name="connsiteY862" fmla="*/ 820651 h 1476866"/>
                <a:gd name="connsiteX863" fmla="*/ 1465121 w 8526188"/>
                <a:gd name="connsiteY863" fmla="*/ 710348 h 1476866"/>
                <a:gd name="connsiteX864" fmla="*/ 1585639 w 8526188"/>
                <a:gd name="connsiteY864" fmla="*/ 802271 h 1476866"/>
                <a:gd name="connsiteX865" fmla="*/ 1614645 w 8526188"/>
                <a:gd name="connsiteY865" fmla="*/ 842989 h 1476866"/>
                <a:gd name="connsiteX866" fmla="*/ 1625264 w 8526188"/>
                <a:gd name="connsiteY866" fmla="*/ 865703 h 1476866"/>
                <a:gd name="connsiteX867" fmla="*/ 1640302 w 8526188"/>
                <a:gd name="connsiteY867" fmla="*/ 860827 h 1476866"/>
                <a:gd name="connsiteX868" fmla="*/ 1657650 w 8526188"/>
                <a:gd name="connsiteY868" fmla="*/ 855887 h 1476866"/>
                <a:gd name="connsiteX869" fmla="*/ 1648114 w 8526188"/>
                <a:gd name="connsiteY869" fmla="*/ 865374 h 1476866"/>
                <a:gd name="connsiteX870" fmla="*/ 1631622 w 8526188"/>
                <a:gd name="connsiteY870" fmla="*/ 879870 h 1476866"/>
                <a:gd name="connsiteX871" fmla="*/ 1638563 w 8526188"/>
                <a:gd name="connsiteY871" fmla="*/ 903167 h 1476866"/>
                <a:gd name="connsiteX872" fmla="*/ 1640277 w 8526188"/>
                <a:gd name="connsiteY872" fmla="*/ 912574 h 1476866"/>
                <a:gd name="connsiteX873" fmla="*/ 1628271 w 8526188"/>
                <a:gd name="connsiteY873" fmla="*/ 906111 h 1476866"/>
                <a:gd name="connsiteX874" fmla="*/ 1611934 w 8526188"/>
                <a:gd name="connsiteY874" fmla="*/ 896094 h 1476866"/>
                <a:gd name="connsiteX875" fmla="*/ 1574276 w 8526188"/>
                <a:gd name="connsiteY875" fmla="*/ 924180 h 1476866"/>
                <a:gd name="connsiteX876" fmla="*/ 1553251 w 8526188"/>
                <a:gd name="connsiteY876" fmla="*/ 936901 h 1476866"/>
                <a:gd name="connsiteX877" fmla="*/ 1580916 w 8526188"/>
                <a:gd name="connsiteY877" fmla="*/ 945069 h 1476866"/>
                <a:gd name="connsiteX878" fmla="*/ 1603203 w 8526188"/>
                <a:gd name="connsiteY878" fmla="*/ 954406 h 1476866"/>
                <a:gd name="connsiteX879" fmla="*/ 1630577 w 8526188"/>
                <a:gd name="connsiteY879" fmla="*/ 937593 h 1476866"/>
                <a:gd name="connsiteX880" fmla="*/ 1695316 w 8526188"/>
                <a:gd name="connsiteY880" fmla="*/ 907137 h 1476866"/>
                <a:gd name="connsiteX881" fmla="*/ 1738764 w 8526188"/>
                <a:gd name="connsiteY881" fmla="*/ 890961 h 1476866"/>
                <a:gd name="connsiteX882" fmla="*/ 1724161 w 8526188"/>
                <a:gd name="connsiteY882" fmla="*/ 881296 h 1476866"/>
                <a:gd name="connsiteX883" fmla="*/ 1635685 w 8526188"/>
                <a:gd name="connsiteY883" fmla="*/ 803294 h 1476866"/>
                <a:gd name="connsiteX884" fmla="*/ 1566744 w 8526188"/>
                <a:gd name="connsiteY884" fmla="*/ 676642 h 1476866"/>
                <a:gd name="connsiteX885" fmla="*/ 1701567 w 8526188"/>
                <a:gd name="connsiteY885" fmla="*/ 784399 h 1476866"/>
                <a:gd name="connsiteX886" fmla="*/ 1757100 w 8526188"/>
                <a:gd name="connsiteY886" fmla="*/ 872039 h 1476866"/>
                <a:gd name="connsiteX887" fmla="*/ 1761209 w 8526188"/>
                <a:gd name="connsiteY887" fmla="*/ 883091 h 1476866"/>
                <a:gd name="connsiteX888" fmla="*/ 1795679 w 8526188"/>
                <a:gd name="connsiteY888" fmla="*/ 872460 h 1476866"/>
                <a:gd name="connsiteX889" fmla="*/ 1811869 w 8526188"/>
                <a:gd name="connsiteY889" fmla="*/ 868143 h 1476866"/>
                <a:gd name="connsiteX890" fmla="*/ 1778353 w 8526188"/>
                <a:gd name="connsiteY890" fmla="*/ 899999 h 1476866"/>
                <a:gd name="connsiteX891" fmla="*/ 1769388 w 8526188"/>
                <a:gd name="connsiteY891" fmla="*/ 906889 h 1476866"/>
                <a:gd name="connsiteX892" fmla="*/ 1770507 w 8526188"/>
                <a:gd name="connsiteY892" fmla="*/ 911042 h 1476866"/>
                <a:gd name="connsiteX893" fmla="*/ 1766821 w 8526188"/>
                <a:gd name="connsiteY893" fmla="*/ 908862 h 1476866"/>
                <a:gd name="connsiteX894" fmla="*/ 1737110 w 8526188"/>
                <a:gd name="connsiteY894" fmla="*/ 931701 h 1476866"/>
                <a:gd name="connsiteX895" fmla="*/ 1706637 w 8526188"/>
                <a:gd name="connsiteY895" fmla="*/ 950417 h 1476866"/>
                <a:gd name="connsiteX896" fmla="*/ 1750603 w 8526188"/>
                <a:gd name="connsiteY896" fmla="*/ 963009 h 1476866"/>
                <a:gd name="connsiteX897" fmla="*/ 1761008 w 8526188"/>
                <a:gd name="connsiteY897" fmla="*/ 967463 h 1476866"/>
                <a:gd name="connsiteX898" fmla="*/ 1819856 w 8526188"/>
                <a:gd name="connsiteY898" fmla="*/ 939486 h 1476866"/>
                <a:gd name="connsiteX899" fmla="*/ 1816842 w 8526188"/>
                <a:gd name="connsiteY899" fmla="*/ 935768 h 1476866"/>
                <a:gd name="connsiteX900" fmla="*/ 1812375 w 8526188"/>
                <a:gd name="connsiteY900" fmla="*/ 928914 h 1476866"/>
                <a:gd name="connsiteX901" fmla="*/ 1834465 w 8526188"/>
                <a:gd name="connsiteY901" fmla="*/ 933181 h 1476866"/>
                <a:gd name="connsiteX902" fmla="*/ 1890260 w 8526188"/>
                <a:gd name="connsiteY902" fmla="*/ 911746 h 1476866"/>
                <a:gd name="connsiteX903" fmla="*/ 1894787 w 8526188"/>
                <a:gd name="connsiteY903" fmla="*/ 910278 h 1476866"/>
                <a:gd name="connsiteX904" fmla="*/ 1879474 w 8526188"/>
                <a:gd name="connsiteY904" fmla="*/ 900571 h 1476866"/>
                <a:gd name="connsiteX905" fmla="*/ 1797058 w 8526188"/>
                <a:gd name="connsiteY905" fmla="*/ 829328 h 1476866"/>
                <a:gd name="connsiteX906" fmla="*/ 1782027 w 8526188"/>
                <a:gd name="connsiteY906" fmla="*/ 808473 h 1476866"/>
                <a:gd name="connsiteX907" fmla="*/ 1777147 w 8526188"/>
                <a:gd name="connsiteY907" fmla="*/ 806864 h 1476866"/>
                <a:gd name="connsiteX908" fmla="*/ 1780808 w 8526188"/>
                <a:gd name="connsiteY908" fmla="*/ 806782 h 1476866"/>
                <a:gd name="connsiteX909" fmla="*/ 1765883 w 8526188"/>
                <a:gd name="connsiteY909" fmla="*/ 786067 h 1476866"/>
                <a:gd name="connsiteX910" fmla="*/ 1736802 w 8526188"/>
                <a:gd name="connsiteY910" fmla="*/ 712386 h 1476866"/>
                <a:gd name="connsiteX911" fmla="*/ 1821472 w 8526188"/>
                <a:gd name="connsiteY911" fmla="*/ 770128 h 1476866"/>
                <a:gd name="connsiteX912" fmla="*/ 1857927 w 8526188"/>
                <a:gd name="connsiteY912" fmla="*/ 805566 h 1476866"/>
                <a:gd name="connsiteX913" fmla="*/ 1923219 w 8526188"/>
                <a:gd name="connsiteY913" fmla="*/ 807514 h 1476866"/>
                <a:gd name="connsiteX914" fmla="*/ 2013082 w 8526188"/>
                <a:gd name="connsiteY914" fmla="*/ 815551 h 1476866"/>
                <a:gd name="connsiteX915" fmla="*/ 2231647 w 8526188"/>
                <a:gd name="connsiteY915" fmla="*/ 864574 h 1476866"/>
                <a:gd name="connsiteX916" fmla="*/ 2085581 w 8526188"/>
                <a:gd name="connsiteY916" fmla="*/ 863925 h 1476866"/>
                <a:gd name="connsiteX917" fmla="*/ 2032986 w 8526188"/>
                <a:gd name="connsiteY917" fmla="*/ 859221 h 1476866"/>
                <a:gd name="connsiteX918" fmla="*/ 2067202 w 8526188"/>
                <a:gd name="connsiteY918" fmla="*/ 866299 h 1476866"/>
                <a:gd name="connsiteX919" fmla="*/ 2109192 w 8526188"/>
                <a:gd name="connsiteY919" fmla="*/ 879185 h 1476866"/>
                <a:gd name="connsiteX920" fmla="*/ 2153211 w 8526188"/>
                <a:gd name="connsiteY920" fmla="*/ 898717 h 1476866"/>
                <a:gd name="connsiteX921" fmla="*/ 2180307 w 8526188"/>
                <a:gd name="connsiteY921" fmla="*/ 885834 h 1476866"/>
                <a:gd name="connsiteX922" fmla="*/ 2305689 w 8526188"/>
                <a:gd name="connsiteY922" fmla="*/ 842101 h 1476866"/>
                <a:gd name="connsiteX923" fmla="*/ 2222315 w 8526188"/>
                <a:gd name="connsiteY923" fmla="*/ 910394 h 1476866"/>
                <a:gd name="connsiteX924" fmla="*/ 2192741 w 8526188"/>
                <a:gd name="connsiteY924" fmla="*/ 928289 h 1476866"/>
                <a:gd name="connsiteX925" fmla="*/ 2212236 w 8526188"/>
                <a:gd name="connsiteY925" fmla="*/ 943078 h 1476866"/>
                <a:gd name="connsiteX926" fmla="*/ 2264328 w 8526188"/>
                <a:gd name="connsiteY926" fmla="*/ 911559 h 1476866"/>
                <a:gd name="connsiteX927" fmla="*/ 2397363 w 8526188"/>
                <a:gd name="connsiteY927" fmla="*/ 854045 h 1476866"/>
                <a:gd name="connsiteX928" fmla="*/ 2422617 w 8526188"/>
                <a:gd name="connsiteY928" fmla="*/ 845856 h 1476866"/>
                <a:gd name="connsiteX929" fmla="*/ 2377961 w 8526188"/>
                <a:gd name="connsiteY929" fmla="*/ 844143 h 1476866"/>
                <a:gd name="connsiteX930" fmla="*/ 2219908 w 8526188"/>
                <a:gd name="connsiteY930" fmla="*/ 825252 h 1476866"/>
                <a:gd name="connsiteX931" fmla="*/ 2017168 w 8526188"/>
                <a:gd name="connsiteY931" fmla="*/ 765504 h 1476866"/>
                <a:gd name="connsiteX932" fmla="*/ 2244419 w 8526188"/>
                <a:gd name="connsiteY932" fmla="*/ 786438 h 1476866"/>
                <a:gd name="connsiteX933" fmla="*/ 2432210 w 8526188"/>
                <a:gd name="connsiteY933" fmla="*/ 840009 h 1476866"/>
                <a:gd name="connsiteX934" fmla="*/ 2435920 w 8526188"/>
                <a:gd name="connsiteY934" fmla="*/ 841542 h 1476866"/>
                <a:gd name="connsiteX935" fmla="*/ 2442569 w 8526188"/>
                <a:gd name="connsiteY935" fmla="*/ 839386 h 1476866"/>
                <a:gd name="connsiteX936" fmla="*/ 2447879 w 8526188"/>
                <a:gd name="connsiteY936" fmla="*/ 837874 h 1476866"/>
                <a:gd name="connsiteX937" fmla="*/ 2434805 w 8526188"/>
                <a:gd name="connsiteY937" fmla="*/ 834927 h 1476866"/>
                <a:gd name="connsiteX938" fmla="*/ 2356761 w 8526188"/>
                <a:gd name="connsiteY938" fmla="*/ 808903 h 1476866"/>
                <a:gd name="connsiteX939" fmla="*/ 2201004 w 8526188"/>
                <a:gd name="connsiteY939" fmla="*/ 707794 h 1476866"/>
                <a:gd name="connsiteX940" fmla="*/ 2420596 w 8526188"/>
                <a:gd name="connsiteY940" fmla="*/ 759879 h 1476866"/>
                <a:gd name="connsiteX941" fmla="*/ 2576349 w 8526188"/>
                <a:gd name="connsiteY941" fmla="*/ 860997 h 1476866"/>
                <a:gd name="connsiteX942" fmla="*/ 2505428 w 8526188"/>
                <a:gd name="connsiteY942" fmla="*/ 850847 h 1476866"/>
                <a:gd name="connsiteX943" fmla="*/ 2454884 w 8526188"/>
                <a:gd name="connsiteY943" fmla="*/ 839453 h 1476866"/>
                <a:gd name="connsiteX944" fmla="*/ 2450382 w 8526188"/>
                <a:gd name="connsiteY944" fmla="*/ 843933 h 1476866"/>
                <a:gd name="connsiteX945" fmla="*/ 2401593 w 8526188"/>
                <a:gd name="connsiteY945" fmla="*/ 884839 h 1476866"/>
                <a:gd name="connsiteX946" fmla="*/ 2316716 w 8526188"/>
                <a:gd name="connsiteY946" fmla="*/ 938846 h 1476866"/>
                <a:gd name="connsiteX947" fmla="*/ 2313671 w 8526188"/>
                <a:gd name="connsiteY947" fmla="*/ 956808 h 1476866"/>
                <a:gd name="connsiteX948" fmla="*/ 2283221 w 8526188"/>
                <a:gd name="connsiteY948" fmla="*/ 1036156 h 1476866"/>
                <a:gd name="connsiteX949" fmla="*/ 2193853 w 8526188"/>
                <a:gd name="connsiteY949" fmla="*/ 1147482 h 1476866"/>
                <a:gd name="connsiteX950" fmla="*/ 2229089 w 8526188"/>
                <a:gd name="connsiteY950" fmla="*/ 1035132 h 1476866"/>
                <a:gd name="connsiteX951" fmla="*/ 2286603 w 8526188"/>
                <a:gd name="connsiteY951" fmla="*/ 956299 h 1476866"/>
                <a:gd name="connsiteX952" fmla="*/ 2291277 w 8526188"/>
                <a:gd name="connsiteY952" fmla="*/ 951401 h 1476866"/>
                <a:gd name="connsiteX953" fmla="*/ 2243661 w 8526188"/>
                <a:gd name="connsiteY953" fmla="*/ 974043 h 1476866"/>
                <a:gd name="connsiteX954" fmla="*/ 2230594 w 8526188"/>
                <a:gd name="connsiteY954" fmla="*/ 979064 h 1476866"/>
                <a:gd name="connsiteX955" fmla="*/ 2209038 w 8526188"/>
                <a:gd name="connsiteY955" fmla="*/ 1013727 h 1476866"/>
                <a:gd name="connsiteX956" fmla="*/ 2172919 w 8526188"/>
                <a:gd name="connsiteY956" fmla="*/ 1060159 h 1476866"/>
                <a:gd name="connsiteX957" fmla="*/ 2046267 w 8526188"/>
                <a:gd name="connsiteY957" fmla="*/ 1173016 h 1476866"/>
                <a:gd name="connsiteX958" fmla="*/ 2124406 w 8526188"/>
                <a:gd name="connsiteY958" fmla="*/ 1050965 h 1476866"/>
                <a:gd name="connsiteX959" fmla="*/ 2168105 w 8526188"/>
                <a:gd name="connsiteY959" fmla="*/ 1005970 h 1476866"/>
                <a:gd name="connsiteX960" fmla="*/ 2174759 w 8526188"/>
                <a:gd name="connsiteY960" fmla="*/ 1000150 h 1476866"/>
                <a:gd name="connsiteX961" fmla="*/ 2135623 w 8526188"/>
                <a:gd name="connsiteY961" fmla="*/ 1012838 h 1476866"/>
                <a:gd name="connsiteX962" fmla="*/ 2118279 w 8526188"/>
                <a:gd name="connsiteY962" fmla="*/ 1017776 h 1476866"/>
                <a:gd name="connsiteX963" fmla="*/ 2155874 w 8526188"/>
                <a:gd name="connsiteY963" fmla="*/ 983625 h 1476866"/>
                <a:gd name="connsiteX964" fmla="*/ 2185543 w 8526188"/>
                <a:gd name="connsiteY964" fmla="*/ 961497 h 1476866"/>
                <a:gd name="connsiteX965" fmla="*/ 2154932 w 8526188"/>
                <a:gd name="connsiteY965" fmla="*/ 952101 h 1476866"/>
                <a:gd name="connsiteX966" fmla="*/ 2153249 w 8526188"/>
                <a:gd name="connsiteY966" fmla="*/ 951355 h 1476866"/>
                <a:gd name="connsiteX967" fmla="*/ 2132061 w 8526188"/>
                <a:gd name="connsiteY967" fmla="*/ 961431 h 1476866"/>
                <a:gd name="connsiteX968" fmla="*/ 2129993 w 8526188"/>
                <a:gd name="connsiteY968" fmla="*/ 966735 h 1476866"/>
                <a:gd name="connsiteX969" fmla="*/ 2122000 w 8526188"/>
                <a:gd name="connsiteY969" fmla="*/ 984073 h 1476866"/>
                <a:gd name="connsiteX970" fmla="*/ 2113516 w 8526188"/>
                <a:gd name="connsiteY970" fmla="*/ 999612 h 1476866"/>
                <a:gd name="connsiteX971" fmla="*/ 2115716 w 8526188"/>
                <a:gd name="connsiteY971" fmla="*/ 1002458 h 1476866"/>
                <a:gd name="connsiteX972" fmla="*/ 2112378 w 8526188"/>
                <a:gd name="connsiteY972" fmla="*/ 1001689 h 1476866"/>
                <a:gd name="connsiteX973" fmla="*/ 2108782 w 8526188"/>
                <a:gd name="connsiteY973" fmla="*/ 1008279 h 1476866"/>
                <a:gd name="connsiteX974" fmla="*/ 2064139 w 8526188"/>
                <a:gd name="connsiteY974" fmla="*/ 1069861 h 1476866"/>
                <a:gd name="connsiteX975" fmla="*/ 1946173 w 8526188"/>
                <a:gd name="connsiteY975" fmla="*/ 1172509 h 1476866"/>
                <a:gd name="connsiteX976" fmla="*/ 2015623 w 8526188"/>
                <a:gd name="connsiteY976" fmla="*/ 1060159 h 1476866"/>
                <a:gd name="connsiteX977" fmla="*/ 2055814 w 8526188"/>
                <a:gd name="connsiteY977" fmla="*/ 1019128 h 1476866"/>
                <a:gd name="connsiteX978" fmla="*/ 2083955 w 8526188"/>
                <a:gd name="connsiteY978" fmla="*/ 995138 h 1476866"/>
                <a:gd name="connsiteX979" fmla="*/ 2070012 w 8526188"/>
                <a:gd name="connsiteY979" fmla="*/ 991925 h 1476866"/>
                <a:gd name="connsiteX980" fmla="*/ 2066110 w 8526188"/>
                <a:gd name="connsiteY980" fmla="*/ 990659 h 1476866"/>
                <a:gd name="connsiteX981" fmla="*/ 2026608 w 8526188"/>
                <a:gd name="connsiteY981" fmla="*/ 1005836 h 1476866"/>
                <a:gd name="connsiteX982" fmla="*/ 1997904 w 8526188"/>
                <a:gd name="connsiteY982" fmla="*/ 1015142 h 1476866"/>
                <a:gd name="connsiteX983" fmla="*/ 1997794 w 8526188"/>
                <a:gd name="connsiteY983" fmla="*/ 1015359 h 1476866"/>
                <a:gd name="connsiteX984" fmla="*/ 2011155 w 8526188"/>
                <a:gd name="connsiteY984" fmla="*/ 1031855 h 1476866"/>
                <a:gd name="connsiteX985" fmla="*/ 2015623 w 8526188"/>
                <a:gd name="connsiteY985" fmla="*/ 1038709 h 1476866"/>
                <a:gd name="connsiteX986" fmla="*/ 1987869 w 8526188"/>
                <a:gd name="connsiteY986" fmla="*/ 1033348 h 1476866"/>
                <a:gd name="connsiteX987" fmla="*/ 1967995 w 8526188"/>
                <a:gd name="connsiteY987" fmla="*/ 1065305 h 1476866"/>
                <a:gd name="connsiteX988" fmla="*/ 1931872 w 8526188"/>
                <a:gd name="connsiteY988" fmla="*/ 1111737 h 1476866"/>
                <a:gd name="connsiteX989" fmla="*/ 1805228 w 8526188"/>
                <a:gd name="connsiteY989" fmla="*/ 1224594 h 1476866"/>
                <a:gd name="connsiteX990" fmla="*/ 1883356 w 8526188"/>
                <a:gd name="connsiteY990" fmla="*/ 1102543 h 1476866"/>
                <a:gd name="connsiteX991" fmla="*/ 1927060 w 8526188"/>
                <a:gd name="connsiteY991" fmla="*/ 1057548 h 1476866"/>
                <a:gd name="connsiteX992" fmla="*/ 1961962 w 8526188"/>
                <a:gd name="connsiteY992" fmla="*/ 1027021 h 1476866"/>
                <a:gd name="connsiteX993" fmla="*/ 1934922 w 8526188"/>
                <a:gd name="connsiteY993" fmla="*/ 1018977 h 1476866"/>
                <a:gd name="connsiteX994" fmla="*/ 1888993 w 8526188"/>
                <a:gd name="connsiteY994" fmla="*/ 1051938 h 1476866"/>
                <a:gd name="connsiteX995" fmla="*/ 1881556 w 8526188"/>
                <a:gd name="connsiteY995" fmla="*/ 1056186 h 1476866"/>
                <a:gd name="connsiteX996" fmla="*/ 1881432 w 8526188"/>
                <a:gd name="connsiteY996" fmla="*/ 1056397 h 1476866"/>
                <a:gd name="connsiteX997" fmla="*/ 1885412 w 8526188"/>
                <a:gd name="connsiteY997" fmla="*/ 1062714 h 1476866"/>
                <a:gd name="connsiteX998" fmla="*/ 1878493 w 8526188"/>
                <a:gd name="connsiteY998" fmla="*/ 1061439 h 1476866"/>
                <a:gd name="connsiteX999" fmla="*/ 1873978 w 8526188"/>
                <a:gd name="connsiteY999" fmla="*/ 1069183 h 1476866"/>
                <a:gd name="connsiteX1000" fmla="*/ 1843536 w 8526188"/>
                <a:gd name="connsiteY1000" fmla="*/ 1109183 h 1476866"/>
                <a:gd name="connsiteX1001" fmla="*/ 1731184 w 8526188"/>
                <a:gd name="connsiteY1001" fmla="*/ 1205698 h 1476866"/>
                <a:gd name="connsiteX1002" fmla="*/ 1764576 w 8526188"/>
                <a:gd name="connsiteY1002" fmla="*/ 1140206 h 1476866"/>
                <a:gd name="connsiteX1003" fmla="*/ 1793618 w 8526188"/>
                <a:gd name="connsiteY1003" fmla="*/ 1101837 h 1476866"/>
                <a:gd name="connsiteX1004" fmla="*/ 1788379 w 8526188"/>
                <a:gd name="connsiteY1004" fmla="*/ 1104074 h 1476866"/>
                <a:gd name="connsiteX1005" fmla="*/ 1809382 w 8526188"/>
                <a:gd name="connsiteY1005" fmla="*/ 1068773 h 1476866"/>
                <a:gd name="connsiteX1006" fmla="*/ 1824416 w 8526188"/>
                <a:gd name="connsiteY1006" fmla="*/ 1049953 h 1476866"/>
                <a:gd name="connsiteX1007" fmla="*/ 1794489 w 8526188"/>
                <a:gd name="connsiteY1007" fmla="*/ 1041383 h 1476866"/>
                <a:gd name="connsiteX1008" fmla="*/ 1753340 w 8526188"/>
                <a:gd name="connsiteY1008" fmla="*/ 1023765 h 1476866"/>
                <a:gd name="connsiteX1009" fmla="*/ 1736560 w 8526188"/>
                <a:gd name="connsiteY1009" fmla="*/ 1031744 h 1476866"/>
                <a:gd name="connsiteX1010" fmla="*/ 1707074 w 8526188"/>
                <a:gd name="connsiteY1010" fmla="*/ 1043073 h 1476866"/>
                <a:gd name="connsiteX1011" fmla="*/ 1714203 w 8526188"/>
                <a:gd name="connsiteY1011" fmla="*/ 1056268 h 1476866"/>
                <a:gd name="connsiteX1012" fmla="*/ 1721831 w 8526188"/>
                <a:gd name="connsiteY1012" fmla="*/ 1080324 h 1476866"/>
                <a:gd name="connsiteX1013" fmla="*/ 1722373 w 8526188"/>
                <a:gd name="connsiteY1013" fmla="*/ 1083351 h 1476866"/>
                <a:gd name="connsiteX1014" fmla="*/ 1735455 w 8526188"/>
                <a:gd name="connsiteY1014" fmla="*/ 1072481 h 1476866"/>
                <a:gd name="connsiteX1015" fmla="*/ 1778159 w 8526188"/>
                <a:gd name="connsiteY1015" fmla="*/ 1042287 h 1476866"/>
                <a:gd name="connsiteX1016" fmla="*/ 1708712 w 8526188"/>
                <a:gd name="connsiteY1016" fmla="*/ 1159745 h 1476866"/>
                <a:gd name="connsiteX1017" fmla="*/ 1583083 w 8526188"/>
                <a:gd name="connsiteY1017" fmla="*/ 1266470 h 1476866"/>
                <a:gd name="connsiteX1018" fmla="*/ 1652531 w 8526188"/>
                <a:gd name="connsiteY1018" fmla="*/ 1149020 h 1476866"/>
                <a:gd name="connsiteX1019" fmla="*/ 1694785 w 8526188"/>
                <a:gd name="connsiteY1019" fmla="*/ 1106273 h 1476866"/>
                <a:gd name="connsiteX1020" fmla="*/ 1716512 w 8526188"/>
                <a:gd name="connsiteY1020" fmla="*/ 1088221 h 1476866"/>
                <a:gd name="connsiteX1021" fmla="*/ 1710421 w 8526188"/>
                <a:gd name="connsiteY1021" fmla="*/ 1086867 h 1476866"/>
                <a:gd name="connsiteX1022" fmla="*/ 1677691 w 8526188"/>
                <a:gd name="connsiteY1022" fmla="*/ 1077206 h 1476866"/>
                <a:gd name="connsiteX1023" fmla="*/ 1647263 w 8526188"/>
                <a:gd name="connsiteY1023" fmla="*/ 1064462 h 1476866"/>
                <a:gd name="connsiteX1024" fmla="*/ 1628521 w 8526188"/>
                <a:gd name="connsiteY1024" fmla="*/ 1070539 h 1476866"/>
                <a:gd name="connsiteX1025" fmla="*/ 1625692 w 8526188"/>
                <a:gd name="connsiteY1025" fmla="*/ 1071344 h 1476866"/>
                <a:gd name="connsiteX1026" fmla="*/ 1637887 w 8526188"/>
                <a:gd name="connsiteY1026" fmla="*/ 1083922 h 1476866"/>
                <a:gd name="connsiteX1027" fmla="*/ 1649985 w 8526188"/>
                <a:gd name="connsiteY1027" fmla="*/ 1077524 h 1476866"/>
                <a:gd name="connsiteX1028" fmla="*/ 1648932 w 8526188"/>
                <a:gd name="connsiteY1028" fmla="*/ 1086350 h 1476866"/>
                <a:gd name="connsiteX1029" fmla="*/ 1646836 w 8526188"/>
                <a:gd name="connsiteY1029" fmla="*/ 1094778 h 1476866"/>
                <a:gd name="connsiteX1030" fmla="*/ 1646913 w 8526188"/>
                <a:gd name="connsiteY1030" fmla="*/ 1094880 h 1476866"/>
                <a:gd name="connsiteX1031" fmla="*/ 1646811 w 8526188"/>
                <a:gd name="connsiteY1031" fmla="*/ 1094876 h 1476866"/>
                <a:gd name="connsiteX1032" fmla="*/ 1643092 w 8526188"/>
                <a:gd name="connsiteY1032" fmla="*/ 1109826 h 1476866"/>
                <a:gd name="connsiteX1033" fmla="*/ 1600963 w 8526188"/>
                <a:gd name="connsiteY1033" fmla="*/ 1182726 h 1476866"/>
                <a:gd name="connsiteX1034" fmla="*/ 1478913 w 8526188"/>
                <a:gd name="connsiteY1034" fmla="*/ 1273617 h 1476866"/>
                <a:gd name="connsiteX1035" fmla="*/ 1527936 w 8526188"/>
                <a:gd name="connsiteY1035" fmla="*/ 1168424 h 1476866"/>
                <a:gd name="connsiteX1036" fmla="*/ 1606581 w 8526188"/>
                <a:gd name="connsiteY1036" fmla="*/ 1102674 h 1476866"/>
                <a:gd name="connsiteX1037" fmla="*/ 1621291 w 8526188"/>
                <a:gd name="connsiteY1037" fmla="*/ 1093850 h 1476866"/>
                <a:gd name="connsiteX1038" fmla="*/ 1592912 w 8526188"/>
                <a:gd name="connsiteY1038" fmla="*/ 1092710 h 1476866"/>
                <a:gd name="connsiteX1039" fmla="*/ 1482997 w 8526188"/>
                <a:gd name="connsiteY1039" fmla="*/ 1069861 h 1476866"/>
                <a:gd name="connsiteX1040" fmla="*/ 1402627 w 8526188"/>
                <a:gd name="connsiteY1040" fmla="*/ 1021537 h 1476866"/>
                <a:gd name="connsiteX1041" fmla="*/ 1394745 w 8526188"/>
                <a:gd name="connsiteY1041" fmla="*/ 1013407 h 1476866"/>
                <a:gd name="connsiteX1042" fmla="*/ 1378570 w 8526188"/>
                <a:gd name="connsiteY1042" fmla="*/ 1019622 h 1476866"/>
                <a:gd name="connsiteX1043" fmla="*/ 1316012 w 8526188"/>
                <a:gd name="connsiteY1043" fmla="*/ 1039217 h 1476866"/>
                <a:gd name="connsiteX1044" fmla="*/ 1462068 w 8526188"/>
                <a:gd name="connsiteY1044" fmla="*/ 933000 h 1476866"/>
                <a:gd name="connsiteX1045" fmla="*/ 1532267 w 8526188"/>
                <a:gd name="connsiteY1045" fmla="*/ 899623 h 1476866"/>
                <a:gd name="connsiteX1046" fmla="*/ 1586298 w 8526188"/>
                <a:gd name="connsiteY1046" fmla="*/ 878865 h 1476866"/>
                <a:gd name="connsiteX1047" fmla="*/ 1559058 w 8526188"/>
                <a:gd name="connsiteY1047" fmla="*/ 858714 h 1476866"/>
                <a:gd name="connsiteX1048" fmla="*/ 1533173 w 8526188"/>
                <a:gd name="connsiteY1048" fmla="*/ 833643 h 1476866"/>
                <a:gd name="connsiteX1049" fmla="*/ 1528457 w 8526188"/>
                <a:gd name="connsiteY1049" fmla="*/ 838929 h 1476866"/>
                <a:gd name="connsiteX1050" fmla="*/ 1505533 w 8526188"/>
                <a:gd name="connsiteY1050" fmla="*/ 861055 h 1476866"/>
                <a:gd name="connsiteX1051" fmla="*/ 1481529 w 8526188"/>
                <a:gd name="connsiteY1051" fmla="*/ 880098 h 1476866"/>
                <a:gd name="connsiteX1052" fmla="*/ 1482990 w 8526188"/>
                <a:gd name="connsiteY1052" fmla="*/ 889077 h 1476866"/>
                <a:gd name="connsiteX1053" fmla="*/ 1475287 w 8526188"/>
                <a:gd name="connsiteY1053" fmla="*/ 885051 h 1476866"/>
                <a:gd name="connsiteX1054" fmla="*/ 1467385 w 8526188"/>
                <a:gd name="connsiteY1054" fmla="*/ 891319 h 1476866"/>
                <a:gd name="connsiteX1055" fmla="*/ 1414060 w 8526188"/>
                <a:gd name="connsiteY1055" fmla="*/ 924313 h 1476866"/>
                <a:gd name="connsiteX1056" fmla="*/ 1241960 w 8526188"/>
                <a:gd name="connsiteY1056" fmla="*/ 988663 h 1476866"/>
                <a:gd name="connsiteX1057" fmla="*/ 1364012 w 8526188"/>
                <a:gd name="connsiteY1057" fmla="*/ 894702 h 1476866"/>
                <a:gd name="connsiteX1058" fmla="*/ 1425158 w 8526188"/>
                <a:gd name="connsiteY1058" fmla="*/ 866117 h 1476866"/>
                <a:gd name="connsiteX1059" fmla="*/ 1436164 w 8526188"/>
                <a:gd name="connsiteY1059" fmla="*/ 862128 h 1476866"/>
                <a:gd name="connsiteX1060" fmla="*/ 1435436 w 8526188"/>
                <a:gd name="connsiteY1060" fmla="*/ 861693 h 1476866"/>
                <a:gd name="connsiteX1061" fmla="*/ 1347669 w 8526188"/>
                <a:gd name="connsiteY1061" fmla="*/ 787969 h 1476866"/>
                <a:gd name="connsiteX1062" fmla="*/ 1288429 w 8526188"/>
                <a:gd name="connsiteY1062" fmla="*/ 664894 h 1476866"/>
                <a:gd name="connsiteX1063" fmla="*/ 2929224 w 8526188"/>
                <a:gd name="connsiteY1063" fmla="*/ 660301 h 1476866"/>
                <a:gd name="connsiteX1064" fmla="*/ 3048721 w 8526188"/>
                <a:gd name="connsiteY1064" fmla="*/ 776220 h 1476866"/>
                <a:gd name="connsiteX1065" fmla="*/ 3068186 w 8526188"/>
                <a:gd name="connsiteY1065" fmla="*/ 899237 h 1476866"/>
                <a:gd name="connsiteX1066" fmla="*/ 3067336 w 8526188"/>
                <a:gd name="connsiteY1066" fmla="*/ 902921 h 1476866"/>
                <a:gd name="connsiteX1067" fmla="*/ 3087976 w 8526188"/>
                <a:gd name="connsiteY1067" fmla="*/ 895598 h 1476866"/>
                <a:gd name="connsiteX1068" fmla="*/ 3150346 w 8526188"/>
                <a:gd name="connsiteY1068" fmla="*/ 878361 h 1476866"/>
                <a:gd name="connsiteX1069" fmla="*/ 3016037 w 8526188"/>
                <a:gd name="connsiteY1069" fmla="*/ 983048 h 1476866"/>
                <a:gd name="connsiteX1070" fmla="*/ 2951773 w 8526188"/>
                <a:gd name="connsiteY1070" fmla="*/ 1012502 h 1476866"/>
                <a:gd name="connsiteX1071" fmla="*/ 2969241 w 8526188"/>
                <a:gd name="connsiteY1071" fmla="*/ 1030607 h 1476866"/>
                <a:gd name="connsiteX1072" fmla="*/ 2973621 w 8526188"/>
                <a:gd name="connsiteY1072" fmla="*/ 1037622 h 1476866"/>
                <a:gd name="connsiteX1073" fmla="*/ 2981467 w 8526188"/>
                <a:gd name="connsiteY1073" fmla="*/ 1029255 h 1476866"/>
                <a:gd name="connsiteX1074" fmla="*/ 2988457 w 8526188"/>
                <a:gd name="connsiteY1074" fmla="*/ 1022368 h 1476866"/>
                <a:gd name="connsiteX1075" fmla="*/ 2985936 w 8526188"/>
                <a:gd name="connsiteY1075" fmla="*/ 1030372 h 1476866"/>
                <a:gd name="connsiteX1076" fmla="*/ 2979523 w 8526188"/>
                <a:gd name="connsiteY1076" fmla="*/ 1047485 h 1476866"/>
                <a:gd name="connsiteX1077" fmla="*/ 2981309 w 8526188"/>
                <a:gd name="connsiteY1077" fmla="*/ 1050974 h 1476866"/>
                <a:gd name="connsiteX1078" fmla="*/ 2978517 w 8526188"/>
                <a:gd name="connsiteY1078" fmla="*/ 1050167 h 1476866"/>
                <a:gd name="connsiteX1079" fmla="*/ 2977859 w 8526188"/>
                <a:gd name="connsiteY1079" fmla="*/ 1051924 h 1476866"/>
                <a:gd name="connsiteX1080" fmla="*/ 2941990 w 8526188"/>
                <a:gd name="connsiteY1080" fmla="*/ 1120931 h 1476866"/>
                <a:gd name="connsiteX1081" fmla="*/ 2866914 w 8526188"/>
                <a:gd name="connsiteY1081" fmla="*/ 1212338 h 1476866"/>
                <a:gd name="connsiteX1082" fmla="*/ 2913383 w 8526188"/>
                <a:gd name="connsiteY1082" fmla="*/ 1113784 h 1476866"/>
                <a:gd name="connsiteX1083" fmla="*/ 2963560 w 8526188"/>
                <a:gd name="connsiteY1083" fmla="*/ 1048351 h 1476866"/>
                <a:gd name="connsiteX1084" fmla="*/ 2965410 w 8526188"/>
                <a:gd name="connsiteY1084" fmla="*/ 1046379 h 1476866"/>
                <a:gd name="connsiteX1085" fmla="*/ 2955903 w 8526188"/>
                <a:gd name="connsiteY1085" fmla="*/ 1043632 h 1476866"/>
                <a:gd name="connsiteX1086" fmla="*/ 2918890 w 8526188"/>
                <a:gd name="connsiteY1086" fmla="*/ 1024577 h 1476866"/>
                <a:gd name="connsiteX1087" fmla="*/ 2885879 w 8526188"/>
                <a:gd name="connsiteY1087" fmla="*/ 1036288 h 1476866"/>
                <a:gd name="connsiteX1088" fmla="*/ 2880381 w 8526188"/>
                <a:gd name="connsiteY1088" fmla="*/ 1037873 h 1476866"/>
                <a:gd name="connsiteX1089" fmla="*/ 2894495 w 8526188"/>
                <a:gd name="connsiteY1089" fmla="*/ 1051987 h 1476866"/>
                <a:gd name="connsiteX1090" fmla="*/ 2898409 w 8526188"/>
                <a:gd name="connsiteY1090" fmla="*/ 1057796 h 1476866"/>
                <a:gd name="connsiteX1091" fmla="*/ 2911870 w 8526188"/>
                <a:gd name="connsiteY1091" fmla="*/ 1043941 h 1476866"/>
                <a:gd name="connsiteX1092" fmla="*/ 2918493 w 8526188"/>
                <a:gd name="connsiteY1092" fmla="*/ 1037685 h 1476866"/>
                <a:gd name="connsiteX1093" fmla="*/ 2909300 w 8526188"/>
                <a:gd name="connsiteY1093" fmla="*/ 1065135 h 1476866"/>
                <a:gd name="connsiteX1094" fmla="*/ 2906801 w 8526188"/>
                <a:gd name="connsiteY1094" fmla="*/ 1070807 h 1476866"/>
                <a:gd name="connsiteX1095" fmla="*/ 2908282 w 8526188"/>
                <a:gd name="connsiteY1095" fmla="*/ 1073438 h 1476866"/>
                <a:gd name="connsiteX1096" fmla="*/ 2905965 w 8526188"/>
                <a:gd name="connsiteY1096" fmla="*/ 1072700 h 1476866"/>
                <a:gd name="connsiteX1097" fmla="*/ 2896519 w 8526188"/>
                <a:gd name="connsiteY1097" fmla="*/ 1094132 h 1476866"/>
                <a:gd name="connsiteX1098" fmla="*/ 2877133 w 8526188"/>
                <a:gd name="connsiteY1098" fmla="*/ 1128585 h 1476866"/>
                <a:gd name="connsiteX1099" fmla="*/ 2807167 w 8526188"/>
                <a:gd name="connsiteY1099" fmla="*/ 1211830 h 1476866"/>
                <a:gd name="connsiteX1100" fmla="*/ 2848527 w 8526188"/>
                <a:gd name="connsiteY1100" fmla="*/ 1120922 h 1476866"/>
                <a:gd name="connsiteX1101" fmla="*/ 2872386 w 8526188"/>
                <a:gd name="connsiteY1101" fmla="*/ 1087666 h 1476866"/>
                <a:gd name="connsiteX1102" fmla="*/ 2889674 w 8526188"/>
                <a:gd name="connsiteY1102" fmla="*/ 1067512 h 1476866"/>
                <a:gd name="connsiteX1103" fmla="*/ 2881216 w 8526188"/>
                <a:gd name="connsiteY1103" fmla="*/ 1064819 h 1476866"/>
                <a:gd name="connsiteX1104" fmla="*/ 2847929 w 8526188"/>
                <a:gd name="connsiteY1104" fmla="*/ 1047230 h 1476866"/>
                <a:gd name="connsiteX1105" fmla="*/ 2840885 w 8526188"/>
                <a:gd name="connsiteY1105" fmla="*/ 1049261 h 1476866"/>
                <a:gd name="connsiteX1106" fmla="*/ 2823515 w 8526188"/>
                <a:gd name="connsiteY1106" fmla="*/ 1053521 h 1476866"/>
                <a:gd name="connsiteX1107" fmla="*/ 2831789 w 8526188"/>
                <a:gd name="connsiteY1107" fmla="*/ 1043986 h 1476866"/>
                <a:gd name="connsiteX1108" fmla="*/ 2835280 w 8526188"/>
                <a:gd name="connsiteY1108" fmla="*/ 1040547 h 1476866"/>
                <a:gd name="connsiteX1109" fmla="*/ 2825047 w 8526188"/>
                <a:gd name="connsiteY1109" fmla="*/ 1035139 h 1476866"/>
                <a:gd name="connsiteX1110" fmla="*/ 2792041 w 8526188"/>
                <a:gd name="connsiteY1110" fmla="*/ 1002281 h 1476866"/>
                <a:gd name="connsiteX1111" fmla="*/ 2763702 w 8526188"/>
                <a:gd name="connsiteY1111" fmla="*/ 1010427 h 1476866"/>
                <a:gd name="connsiteX1112" fmla="*/ 2734371 w 8526188"/>
                <a:gd name="connsiteY1112" fmla="*/ 1016381 h 1476866"/>
                <a:gd name="connsiteX1113" fmla="*/ 2752337 w 8526188"/>
                <a:gd name="connsiteY1113" fmla="*/ 1021097 h 1476866"/>
                <a:gd name="connsiteX1114" fmla="*/ 2801551 w 8526188"/>
                <a:gd name="connsiteY1114" fmla="*/ 1045864 h 1476866"/>
                <a:gd name="connsiteX1115" fmla="*/ 2831579 w 8526188"/>
                <a:gd name="connsiteY1115" fmla="*/ 1077436 h 1476866"/>
                <a:gd name="connsiteX1116" fmla="*/ 2837967 w 8526188"/>
                <a:gd name="connsiteY1116" fmla="*/ 1070624 h 1476866"/>
                <a:gd name="connsiteX1117" fmla="*/ 2844958 w 8526188"/>
                <a:gd name="connsiteY1117" fmla="*/ 1063737 h 1476866"/>
                <a:gd name="connsiteX1118" fmla="*/ 2842435 w 8526188"/>
                <a:gd name="connsiteY1118" fmla="*/ 1071740 h 1476866"/>
                <a:gd name="connsiteX1119" fmla="*/ 2837787 w 8526188"/>
                <a:gd name="connsiteY1119" fmla="*/ 1084145 h 1476866"/>
                <a:gd name="connsiteX1120" fmla="*/ 2845862 w 8526188"/>
                <a:gd name="connsiteY1120" fmla="*/ 1097569 h 1476866"/>
                <a:gd name="connsiteX1121" fmla="*/ 2848534 w 8526188"/>
                <a:gd name="connsiteY1121" fmla="*/ 1103058 h 1476866"/>
                <a:gd name="connsiteX1122" fmla="*/ 2831887 w 8526188"/>
                <a:gd name="connsiteY1122" fmla="*/ 1098689 h 1476866"/>
                <a:gd name="connsiteX1123" fmla="*/ 2819965 w 8526188"/>
                <a:gd name="connsiteY1123" fmla="*/ 1124708 h 1476866"/>
                <a:gd name="connsiteX1124" fmla="*/ 2798489 w 8526188"/>
                <a:gd name="connsiteY1124" fmla="*/ 1162300 h 1476866"/>
                <a:gd name="connsiteX1125" fmla="*/ 2723414 w 8526188"/>
                <a:gd name="connsiteY1125" fmla="*/ 1253707 h 1476866"/>
                <a:gd name="connsiteX1126" fmla="*/ 2769883 w 8526188"/>
                <a:gd name="connsiteY1126" fmla="*/ 1155153 h 1476866"/>
                <a:gd name="connsiteX1127" fmla="*/ 2795833 w 8526188"/>
                <a:gd name="connsiteY1127" fmla="*/ 1118678 h 1476866"/>
                <a:gd name="connsiteX1128" fmla="*/ 2817196 w 8526188"/>
                <a:gd name="connsiteY1128" fmla="*/ 1093143 h 1476866"/>
                <a:gd name="connsiteX1129" fmla="*/ 2783717 w 8526188"/>
                <a:gd name="connsiteY1129" fmla="*/ 1076294 h 1476866"/>
                <a:gd name="connsiteX1130" fmla="*/ 2782375 w 8526188"/>
                <a:gd name="connsiteY1130" fmla="*/ 1081547 h 1476866"/>
                <a:gd name="connsiteX1131" fmla="*/ 2776208 w 8526188"/>
                <a:gd name="connsiteY1131" fmla="*/ 1100505 h 1476866"/>
                <a:gd name="connsiteX1132" fmla="*/ 2768944 w 8526188"/>
                <a:gd name="connsiteY1132" fmla="*/ 1117615 h 1476866"/>
                <a:gd name="connsiteX1133" fmla="*/ 2771423 w 8526188"/>
                <a:gd name="connsiteY1133" fmla="*/ 1122978 h 1476866"/>
                <a:gd name="connsiteX1134" fmla="*/ 2767131 w 8526188"/>
                <a:gd name="connsiteY1134" fmla="*/ 1121884 h 1476866"/>
                <a:gd name="connsiteX1135" fmla="*/ 2764582 w 8526188"/>
                <a:gd name="connsiteY1135" fmla="*/ 1127889 h 1476866"/>
                <a:gd name="connsiteX1136" fmla="*/ 2746396 w 8526188"/>
                <a:gd name="connsiteY1136" fmla="*/ 1160252 h 1476866"/>
                <a:gd name="connsiteX1137" fmla="*/ 2679501 w 8526188"/>
                <a:gd name="connsiteY1137" fmla="*/ 1238388 h 1476866"/>
                <a:gd name="connsiteX1138" fmla="*/ 2717291 w 8526188"/>
                <a:gd name="connsiteY1138" fmla="*/ 1152589 h 1476866"/>
                <a:gd name="connsiteX1139" fmla="*/ 2740022 w 8526188"/>
                <a:gd name="connsiteY1139" fmla="*/ 1121209 h 1476866"/>
                <a:gd name="connsiteX1140" fmla="*/ 2744479 w 8526188"/>
                <a:gd name="connsiteY1140" fmla="*/ 1116113 h 1476866"/>
                <a:gd name="connsiteX1141" fmla="*/ 2744100 w 8526188"/>
                <a:gd name="connsiteY1141" fmla="*/ 1116017 h 1476866"/>
                <a:gd name="connsiteX1142" fmla="*/ 2689202 w 8526188"/>
                <a:gd name="connsiteY1142" fmla="*/ 1088756 h 1476866"/>
                <a:gd name="connsiteX1143" fmla="*/ 2637621 w 8526188"/>
                <a:gd name="connsiteY1143" fmla="*/ 1024415 h 1476866"/>
                <a:gd name="connsiteX1144" fmla="*/ 2719846 w 8526188"/>
                <a:gd name="connsiteY1144" fmla="*/ 1058628 h 1476866"/>
                <a:gd name="connsiteX1145" fmla="*/ 2758554 w 8526188"/>
                <a:gd name="connsiteY1145" fmla="*/ 1100025 h 1476866"/>
                <a:gd name="connsiteX1146" fmla="*/ 2761653 w 8526188"/>
                <a:gd name="connsiteY1146" fmla="*/ 1096483 h 1476866"/>
                <a:gd name="connsiteX1147" fmla="*/ 2777827 w 8526188"/>
                <a:gd name="connsiteY1147" fmla="*/ 1080278 h 1476866"/>
                <a:gd name="connsiteX1148" fmla="*/ 2782727 w 8526188"/>
                <a:gd name="connsiteY1148" fmla="*/ 1075796 h 1476866"/>
                <a:gd name="connsiteX1149" fmla="*/ 2775000 w 8526188"/>
                <a:gd name="connsiteY1149" fmla="*/ 1071907 h 1476866"/>
                <a:gd name="connsiteX1150" fmla="*/ 2730689 w 8526188"/>
                <a:gd name="connsiteY1150" fmla="*/ 1020203 h 1476866"/>
                <a:gd name="connsiteX1151" fmla="*/ 2729326 w 8526188"/>
                <a:gd name="connsiteY1151" fmla="*/ 1017405 h 1476866"/>
                <a:gd name="connsiteX1152" fmla="*/ 2720110 w 8526188"/>
                <a:gd name="connsiteY1152" fmla="*/ 1019276 h 1476866"/>
                <a:gd name="connsiteX1153" fmla="*/ 2702995 w 8526188"/>
                <a:gd name="connsiteY1153" fmla="*/ 1021853 h 1476866"/>
                <a:gd name="connsiteX1154" fmla="*/ 2808197 w 8526188"/>
                <a:gd name="connsiteY1154" fmla="*/ 922783 h 1476866"/>
                <a:gd name="connsiteX1155" fmla="*/ 2928267 w 8526188"/>
                <a:gd name="connsiteY1155" fmla="*/ 879569 h 1476866"/>
                <a:gd name="connsiteX1156" fmla="*/ 2949206 w 8526188"/>
                <a:gd name="connsiteY1156" fmla="*/ 875318 h 1476866"/>
                <a:gd name="connsiteX1157" fmla="*/ 2917922 w 8526188"/>
                <a:gd name="connsiteY1157" fmla="*/ 862404 h 1476866"/>
                <a:gd name="connsiteX1158" fmla="*/ 2805644 w 8526188"/>
                <a:gd name="connsiteY1158" fmla="*/ 793593 h 1476866"/>
                <a:gd name="connsiteX1159" fmla="*/ 2723422 w 8526188"/>
                <a:gd name="connsiteY1159" fmla="*/ 667964 h 1476866"/>
                <a:gd name="connsiteX1160" fmla="*/ 2895518 w 8526188"/>
                <a:gd name="connsiteY1160" fmla="*/ 760395 h 1476866"/>
                <a:gd name="connsiteX1161" fmla="*/ 2963054 w 8526188"/>
                <a:gd name="connsiteY1161" fmla="*/ 845808 h 1476866"/>
                <a:gd name="connsiteX1162" fmla="*/ 2973048 w 8526188"/>
                <a:gd name="connsiteY1162" fmla="*/ 870541 h 1476866"/>
                <a:gd name="connsiteX1163" fmla="*/ 2988973 w 8526188"/>
                <a:gd name="connsiteY1163" fmla="*/ 868143 h 1476866"/>
                <a:gd name="connsiteX1164" fmla="*/ 2983594 w 8526188"/>
                <a:gd name="connsiteY1164" fmla="*/ 877663 h 1476866"/>
                <a:gd name="connsiteX1165" fmla="*/ 2977656 w 8526188"/>
                <a:gd name="connsiteY1165" fmla="*/ 885739 h 1476866"/>
                <a:gd name="connsiteX1166" fmla="*/ 2977733 w 8526188"/>
                <a:gd name="connsiteY1166" fmla="*/ 886024 h 1476866"/>
                <a:gd name="connsiteX1167" fmla="*/ 2977506 w 8526188"/>
                <a:gd name="connsiteY1167" fmla="*/ 885945 h 1476866"/>
                <a:gd name="connsiteX1168" fmla="*/ 2965864 w 8526188"/>
                <a:gd name="connsiteY1168" fmla="*/ 901784 h 1476866"/>
                <a:gd name="connsiteX1169" fmla="*/ 2933389 w 8526188"/>
                <a:gd name="connsiteY1169" fmla="*/ 933853 h 1476866"/>
                <a:gd name="connsiteX1170" fmla="*/ 2884347 w 8526188"/>
                <a:gd name="connsiteY1170" fmla="*/ 966830 h 1476866"/>
                <a:gd name="connsiteX1171" fmla="*/ 2908761 w 8526188"/>
                <a:gd name="connsiteY1171" fmla="*/ 979394 h 1476866"/>
                <a:gd name="connsiteX1172" fmla="*/ 2957821 w 8526188"/>
                <a:gd name="connsiteY1172" fmla="*/ 948835 h 1476866"/>
                <a:gd name="connsiteX1173" fmla="*/ 3026032 w 8526188"/>
                <a:gd name="connsiteY1173" fmla="*/ 917573 h 1476866"/>
                <a:gd name="connsiteX1174" fmla="*/ 3058488 w 8526188"/>
                <a:gd name="connsiteY1174" fmla="*/ 906060 h 1476866"/>
                <a:gd name="connsiteX1175" fmla="*/ 3052220 w 8526188"/>
                <a:gd name="connsiteY1175" fmla="*/ 902110 h 1476866"/>
                <a:gd name="connsiteX1176" fmla="*/ 2946083 w 8526188"/>
                <a:gd name="connsiteY1176" fmla="*/ 794608 h 1476866"/>
                <a:gd name="connsiteX1177" fmla="*/ 2929224 w 8526188"/>
                <a:gd name="connsiteY1177" fmla="*/ 660301 h 1476866"/>
                <a:gd name="connsiteX1178" fmla="*/ 3643312 w 8526188"/>
                <a:gd name="connsiteY1178" fmla="*/ 656000 h 1476866"/>
                <a:gd name="connsiteX1179" fmla="*/ 3742200 w 8526188"/>
                <a:gd name="connsiteY1179" fmla="*/ 670002 h 1476866"/>
                <a:gd name="connsiteX1180" fmla="*/ 3593083 w 8526188"/>
                <a:gd name="connsiteY1180" fmla="*/ 723111 h 1476866"/>
                <a:gd name="connsiteX1181" fmla="*/ 3433241 w 8526188"/>
                <a:gd name="connsiteY1181" fmla="*/ 712386 h 1476866"/>
                <a:gd name="connsiteX1182" fmla="*/ 3582358 w 8526188"/>
                <a:gd name="connsiteY1182" fmla="*/ 659277 h 1476866"/>
                <a:gd name="connsiteX1183" fmla="*/ 3643312 w 8526188"/>
                <a:gd name="connsiteY1183" fmla="*/ 656000 h 1476866"/>
                <a:gd name="connsiteX1184" fmla="*/ 7237244 w 8526188"/>
                <a:gd name="connsiteY1184" fmla="*/ 653662 h 1476866"/>
                <a:gd name="connsiteX1185" fmla="*/ 7178012 w 8526188"/>
                <a:gd name="connsiteY1185" fmla="*/ 776736 h 1476866"/>
                <a:gd name="connsiteX1186" fmla="*/ 7090238 w 8526188"/>
                <a:gd name="connsiteY1186" fmla="*/ 850460 h 1476866"/>
                <a:gd name="connsiteX1187" fmla="*/ 7090041 w 8526188"/>
                <a:gd name="connsiteY1187" fmla="*/ 850577 h 1476866"/>
                <a:gd name="connsiteX1188" fmla="*/ 7100525 w 8526188"/>
                <a:gd name="connsiteY1188" fmla="*/ 854377 h 1476866"/>
                <a:gd name="connsiteX1189" fmla="*/ 7161671 w 8526188"/>
                <a:gd name="connsiteY1189" fmla="*/ 882962 h 1476866"/>
                <a:gd name="connsiteX1190" fmla="*/ 7283722 w 8526188"/>
                <a:gd name="connsiteY1190" fmla="*/ 976923 h 1476866"/>
                <a:gd name="connsiteX1191" fmla="*/ 7111624 w 8526188"/>
                <a:gd name="connsiteY1191" fmla="*/ 912573 h 1476866"/>
                <a:gd name="connsiteX1192" fmla="*/ 7058298 w 8526188"/>
                <a:gd name="connsiteY1192" fmla="*/ 879580 h 1476866"/>
                <a:gd name="connsiteX1193" fmla="*/ 7050778 w 8526188"/>
                <a:gd name="connsiteY1193" fmla="*/ 873613 h 1476866"/>
                <a:gd name="connsiteX1194" fmla="*/ 7042682 w 8526188"/>
                <a:gd name="connsiteY1194" fmla="*/ 877844 h 1476866"/>
                <a:gd name="connsiteX1195" fmla="*/ 7044218 w 8526188"/>
                <a:gd name="connsiteY1195" fmla="*/ 868409 h 1476866"/>
                <a:gd name="connsiteX1196" fmla="*/ 7020149 w 8526188"/>
                <a:gd name="connsiteY1196" fmla="*/ 849315 h 1476866"/>
                <a:gd name="connsiteX1197" fmla="*/ 6997225 w 8526188"/>
                <a:gd name="connsiteY1197" fmla="*/ 827189 h 1476866"/>
                <a:gd name="connsiteX1198" fmla="*/ 6992501 w 8526188"/>
                <a:gd name="connsiteY1198" fmla="*/ 821894 h 1476866"/>
                <a:gd name="connsiteX1199" fmla="*/ 6966617 w 8526188"/>
                <a:gd name="connsiteY1199" fmla="*/ 846963 h 1476866"/>
                <a:gd name="connsiteX1200" fmla="*/ 6939369 w 8526188"/>
                <a:gd name="connsiteY1200" fmla="*/ 867119 h 1476866"/>
                <a:gd name="connsiteX1201" fmla="*/ 6993416 w 8526188"/>
                <a:gd name="connsiteY1201" fmla="*/ 887883 h 1476866"/>
                <a:gd name="connsiteX1202" fmla="*/ 7063616 w 8526188"/>
                <a:gd name="connsiteY1202" fmla="*/ 921260 h 1476866"/>
                <a:gd name="connsiteX1203" fmla="*/ 7209671 w 8526188"/>
                <a:gd name="connsiteY1203" fmla="*/ 1027477 h 1476866"/>
                <a:gd name="connsiteX1204" fmla="*/ 7147113 w 8526188"/>
                <a:gd name="connsiteY1204" fmla="*/ 1007882 h 1476866"/>
                <a:gd name="connsiteX1205" fmla="*/ 7130936 w 8526188"/>
                <a:gd name="connsiteY1205" fmla="*/ 1001667 h 1476866"/>
                <a:gd name="connsiteX1206" fmla="*/ 7123053 w 8526188"/>
                <a:gd name="connsiteY1206" fmla="*/ 1009797 h 1476866"/>
                <a:gd name="connsiteX1207" fmla="*/ 7042682 w 8526188"/>
                <a:gd name="connsiteY1207" fmla="*/ 1058121 h 1476866"/>
                <a:gd name="connsiteX1208" fmla="*/ 6932759 w 8526188"/>
                <a:gd name="connsiteY1208" fmla="*/ 1080970 h 1476866"/>
                <a:gd name="connsiteX1209" fmla="*/ 6904402 w 8526188"/>
                <a:gd name="connsiteY1209" fmla="*/ 1082110 h 1476866"/>
                <a:gd name="connsiteX1210" fmla="*/ 6919103 w 8526188"/>
                <a:gd name="connsiteY1210" fmla="*/ 1090926 h 1476866"/>
                <a:gd name="connsiteX1211" fmla="*/ 6997744 w 8526188"/>
                <a:gd name="connsiteY1211" fmla="*/ 1156676 h 1476866"/>
                <a:gd name="connsiteX1212" fmla="*/ 7046767 w 8526188"/>
                <a:gd name="connsiteY1212" fmla="*/ 1261869 h 1476866"/>
                <a:gd name="connsiteX1213" fmla="*/ 6924717 w 8526188"/>
                <a:gd name="connsiteY1213" fmla="*/ 1170978 h 1476866"/>
                <a:gd name="connsiteX1214" fmla="*/ 6882586 w 8526188"/>
                <a:gd name="connsiteY1214" fmla="*/ 1098078 h 1476866"/>
                <a:gd name="connsiteX1215" fmla="*/ 6878869 w 8526188"/>
                <a:gd name="connsiteY1215" fmla="*/ 1083135 h 1476866"/>
                <a:gd name="connsiteX1216" fmla="*/ 6878755 w 8526188"/>
                <a:gd name="connsiteY1216" fmla="*/ 1083140 h 1476866"/>
                <a:gd name="connsiteX1217" fmla="*/ 6878842 w 8526188"/>
                <a:gd name="connsiteY1217" fmla="*/ 1083027 h 1476866"/>
                <a:gd name="connsiteX1218" fmla="*/ 6876746 w 8526188"/>
                <a:gd name="connsiteY1218" fmla="*/ 1074602 h 1476866"/>
                <a:gd name="connsiteX1219" fmla="*/ 6875693 w 8526188"/>
                <a:gd name="connsiteY1219" fmla="*/ 1065776 h 1476866"/>
                <a:gd name="connsiteX1220" fmla="*/ 6887792 w 8526188"/>
                <a:gd name="connsiteY1220" fmla="*/ 1072174 h 1476866"/>
                <a:gd name="connsiteX1221" fmla="*/ 6899980 w 8526188"/>
                <a:gd name="connsiteY1221" fmla="*/ 1059604 h 1476866"/>
                <a:gd name="connsiteX1222" fmla="*/ 6897152 w 8526188"/>
                <a:gd name="connsiteY1222" fmla="*/ 1058799 h 1476866"/>
                <a:gd name="connsiteX1223" fmla="*/ 6878397 w 8526188"/>
                <a:gd name="connsiteY1223" fmla="*/ 1052719 h 1476866"/>
                <a:gd name="connsiteX1224" fmla="*/ 6847991 w 8526188"/>
                <a:gd name="connsiteY1224" fmla="*/ 1065455 h 1476866"/>
                <a:gd name="connsiteX1225" fmla="*/ 6815260 w 8526188"/>
                <a:gd name="connsiteY1225" fmla="*/ 1075118 h 1476866"/>
                <a:gd name="connsiteX1226" fmla="*/ 6809161 w 8526188"/>
                <a:gd name="connsiteY1226" fmla="*/ 1076474 h 1476866"/>
                <a:gd name="connsiteX1227" fmla="*/ 6830887 w 8526188"/>
                <a:gd name="connsiteY1227" fmla="*/ 1094525 h 1476866"/>
                <a:gd name="connsiteX1228" fmla="*/ 6873139 w 8526188"/>
                <a:gd name="connsiteY1228" fmla="*/ 1137272 h 1476866"/>
                <a:gd name="connsiteX1229" fmla="*/ 6942589 w 8526188"/>
                <a:gd name="connsiteY1229" fmla="*/ 1254722 h 1476866"/>
                <a:gd name="connsiteX1230" fmla="*/ 6816960 w 8526188"/>
                <a:gd name="connsiteY1230" fmla="*/ 1147997 h 1476866"/>
                <a:gd name="connsiteX1231" fmla="*/ 6747510 w 8526188"/>
                <a:gd name="connsiteY1231" fmla="*/ 1030539 h 1476866"/>
                <a:gd name="connsiteX1232" fmla="*/ 6790215 w 8526188"/>
                <a:gd name="connsiteY1232" fmla="*/ 1060733 h 1476866"/>
                <a:gd name="connsiteX1233" fmla="*/ 6803307 w 8526188"/>
                <a:gd name="connsiteY1233" fmla="*/ 1071610 h 1476866"/>
                <a:gd name="connsiteX1234" fmla="*/ 6803850 w 8526188"/>
                <a:gd name="connsiteY1234" fmla="*/ 1068575 h 1476866"/>
                <a:gd name="connsiteX1235" fmla="*/ 6811478 w 8526188"/>
                <a:gd name="connsiteY1235" fmla="*/ 1044517 h 1476866"/>
                <a:gd name="connsiteX1236" fmla="*/ 6818602 w 8526188"/>
                <a:gd name="connsiteY1236" fmla="*/ 1031333 h 1476866"/>
                <a:gd name="connsiteX1237" fmla="*/ 6789113 w 8526188"/>
                <a:gd name="connsiteY1237" fmla="*/ 1020004 h 1476866"/>
                <a:gd name="connsiteX1238" fmla="*/ 6772323 w 8526188"/>
                <a:gd name="connsiteY1238" fmla="*/ 1012021 h 1476866"/>
                <a:gd name="connsiteX1239" fmla="*/ 6731183 w 8526188"/>
                <a:gd name="connsiteY1239" fmla="*/ 1029638 h 1476866"/>
                <a:gd name="connsiteX1240" fmla="*/ 6701257 w 8526188"/>
                <a:gd name="connsiteY1240" fmla="*/ 1038209 h 1476866"/>
                <a:gd name="connsiteX1241" fmla="*/ 6716293 w 8526188"/>
                <a:gd name="connsiteY1241" fmla="*/ 1057034 h 1476866"/>
                <a:gd name="connsiteX1242" fmla="*/ 6737292 w 8526188"/>
                <a:gd name="connsiteY1242" fmla="*/ 1092335 h 1476866"/>
                <a:gd name="connsiteX1243" fmla="*/ 6732064 w 8526188"/>
                <a:gd name="connsiteY1243" fmla="*/ 1090102 h 1476866"/>
                <a:gd name="connsiteX1244" fmla="*/ 6761100 w 8526188"/>
                <a:gd name="connsiteY1244" fmla="*/ 1128467 h 1476866"/>
                <a:gd name="connsiteX1245" fmla="*/ 6794495 w 8526188"/>
                <a:gd name="connsiteY1245" fmla="*/ 1193959 h 1476866"/>
                <a:gd name="connsiteX1246" fmla="*/ 6682146 w 8526188"/>
                <a:gd name="connsiteY1246" fmla="*/ 1097443 h 1476866"/>
                <a:gd name="connsiteX1247" fmla="*/ 6651704 w 8526188"/>
                <a:gd name="connsiteY1247" fmla="*/ 1057443 h 1476866"/>
                <a:gd name="connsiteX1248" fmla="*/ 6647184 w 8526188"/>
                <a:gd name="connsiteY1248" fmla="*/ 1049692 h 1476866"/>
                <a:gd name="connsiteX1249" fmla="*/ 6640270 w 8526188"/>
                <a:gd name="connsiteY1249" fmla="*/ 1050965 h 1476866"/>
                <a:gd name="connsiteX1250" fmla="*/ 6644246 w 8526188"/>
                <a:gd name="connsiteY1250" fmla="*/ 1044653 h 1476866"/>
                <a:gd name="connsiteX1251" fmla="*/ 6644129 w 8526188"/>
                <a:gd name="connsiteY1251" fmla="*/ 1044453 h 1476866"/>
                <a:gd name="connsiteX1252" fmla="*/ 6636681 w 8526188"/>
                <a:gd name="connsiteY1252" fmla="*/ 1040199 h 1476866"/>
                <a:gd name="connsiteX1253" fmla="*/ 6590741 w 8526188"/>
                <a:gd name="connsiteY1253" fmla="*/ 1007232 h 1476866"/>
                <a:gd name="connsiteX1254" fmla="*/ 6563709 w 8526188"/>
                <a:gd name="connsiteY1254" fmla="*/ 1015273 h 1476866"/>
                <a:gd name="connsiteX1255" fmla="*/ 6598609 w 8526188"/>
                <a:gd name="connsiteY1255" fmla="*/ 1045800 h 1476866"/>
                <a:gd name="connsiteX1256" fmla="*/ 6642308 w 8526188"/>
                <a:gd name="connsiteY1256" fmla="*/ 1090795 h 1476866"/>
                <a:gd name="connsiteX1257" fmla="*/ 6720444 w 8526188"/>
                <a:gd name="connsiteY1257" fmla="*/ 1212846 h 1476866"/>
                <a:gd name="connsiteX1258" fmla="*/ 6593792 w 8526188"/>
                <a:gd name="connsiteY1258" fmla="*/ 1099989 h 1476866"/>
                <a:gd name="connsiteX1259" fmla="*/ 6557674 w 8526188"/>
                <a:gd name="connsiteY1259" fmla="*/ 1053557 h 1476866"/>
                <a:gd name="connsiteX1260" fmla="*/ 6537801 w 8526188"/>
                <a:gd name="connsiteY1260" fmla="*/ 1021601 h 1476866"/>
                <a:gd name="connsiteX1261" fmla="*/ 6510048 w 8526188"/>
                <a:gd name="connsiteY1261" fmla="*/ 1026961 h 1476866"/>
                <a:gd name="connsiteX1262" fmla="*/ 6514517 w 8526188"/>
                <a:gd name="connsiteY1262" fmla="*/ 1020107 h 1476866"/>
                <a:gd name="connsiteX1263" fmla="*/ 6527878 w 8526188"/>
                <a:gd name="connsiteY1263" fmla="*/ 1003611 h 1476866"/>
                <a:gd name="connsiteX1264" fmla="*/ 6527766 w 8526188"/>
                <a:gd name="connsiteY1264" fmla="*/ 1003390 h 1476866"/>
                <a:gd name="connsiteX1265" fmla="*/ 6499068 w 8526188"/>
                <a:gd name="connsiteY1265" fmla="*/ 994087 h 1476866"/>
                <a:gd name="connsiteX1266" fmla="*/ 6459564 w 8526188"/>
                <a:gd name="connsiteY1266" fmla="*/ 978910 h 1476866"/>
                <a:gd name="connsiteX1267" fmla="*/ 6455660 w 8526188"/>
                <a:gd name="connsiteY1267" fmla="*/ 980177 h 1476866"/>
                <a:gd name="connsiteX1268" fmla="*/ 6441708 w 8526188"/>
                <a:gd name="connsiteY1268" fmla="*/ 983392 h 1476866"/>
                <a:gd name="connsiteX1269" fmla="*/ 6469857 w 8526188"/>
                <a:gd name="connsiteY1269" fmla="*/ 1007389 h 1476866"/>
                <a:gd name="connsiteX1270" fmla="*/ 6510049 w 8526188"/>
                <a:gd name="connsiteY1270" fmla="*/ 1048420 h 1476866"/>
                <a:gd name="connsiteX1271" fmla="*/ 6579498 w 8526188"/>
                <a:gd name="connsiteY1271" fmla="*/ 1160770 h 1476866"/>
                <a:gd name="connsiteX1272" fmla="*/ 6461533 w 8526188"/>
                <a:gd name="connsiteY1272" fmla="*/ 1058122 h 1476866"/>
                <a:gd name="connsiteX1273" fmla="*/ 6416893 w 8526188"/>
                <a:gd name="connsiteY1273" fmla="*/ 996540 h 1476866"/>
                <a:gd name="connsiteX1274" fmla="*/ 6413289 w 8526188"/>
                <a:gd name="connsiteY1274" fmla="*/ 989942 h 1476866"/>
                <a:gd name="connsiteX1275" fmla="*/ 6409955 w 8526188"/>
                <a:gd name="connsiteY1275" fmla="*/ 990710 h 1476866"/>
                <a:gd name="connsiteX1276" fmla="*/ 6412156 w 8526188"/>
                <a:gd name="connsiteY1276" fmla="*/ 987867 h 1476866"/>
                <a:gd name="connsiteX1277" fmla="*/ 6403672 w 8526188"/>
                <a:gd name="connsiteY1277" fmla="*/ 972334 h 1476866"/>
                <a:gd name="connsiteX1278" fmla="*/ 6395682 w 8526188"/>
                <a:gd name="connsiteY1278" fmla="*/ 954996 h 1476866"/>
                <a:gd name="connsiteX1279" fmla="*/ 6393607 w 8526188"/>
                <a:gd name="connsiteY1279" fmla="*/ 949677 h 1476866"/>
                <a:gd name="connsiteX1280" fmla="*/ 6372430 w 8526188"/>
                <a:gd name="connsiteY1280" fmla="*/ 939608 h 1476866"/>
                <a:gd name="connsiteX1281" fmla="*/ 6370748 w 8526188"/>
                <a:gd name="connsiteY1281" fmla="*/ 940353 h 1476866"/>
                <a:gd name="connsiteX1282" fmla="*/ 6340140 w 8526188"/>
                <a:gd name="connsiteY1282" fmla="*/ 949748 h 1476866"/>
                <a:gd name="connsiteX1283" fmla="*/ 6369810 w 8526188"/>
                <a:gd name="connsiteY1283" fmla="*/ 971877 h 1476866"/>
                <a:gd name="connsiteX1284" fmla="*/ 6407409 w 8526188"/>
                <a:gd name="connsiteY1284" fmla="*/ 1006028 h 1476866"/>
                <a:gd name="connsiteX1285" fmla="*/ 6390062 w 8526188"/>
                <a:gd name="connsiteY1285" fmla="*/ 1001090 h 1476866"/>
                <a:gd name="connsiteX1286" fmla="*/ 6350916 w 8526188"/>
                <a:gd name="connsiteY1286" fmla="*/ 988399 h 1476866"/>
                <a:gd name="connsiteX1287" fmla="*/ 6357574 w 8526188"/>
                <a:gd name="connsiteY1287" fmla="*/ 994222 h 1476866"/>
                <a:gd name="connsiteX1288" fmla="*/ 6401278 w 8526188"/>
                <a:gd name="connsiteY1288" fmla="*/ 1039217 h 1476866"/>
                <a:gd name="connsiteX1289" fmla="*/ 6479405 w 8526188"/>
                <a:gd name="connsiteY1289" fmla="*/ 1161268 h 1476866"/>
                <a:gd name="connsiteX1290" fmla="*/ 6352762 w 8526188"/>
                <a:gd name="connsiteY1290" fmla="*/ 1048411 h 1476866"/>
                <a:gd name="connsiteX1291" fmla="*/ 6316638 w 8526188"/>
                <a:gd name="connsiteY1291" fmla="*/ 1001979 h 1476866"/>
                <a:gd name="connsiteX1292" fmla="*/ 6295077 w 8526188"/>
                <a:gd name="connsiteY1292" fmla="*/ 967310 h 1476866"/>
                <a:gd name="connsiteX1293" fmla="*/ 6282023 w 8526188"/>
                <a:gd name="connsiteY1293" fmla="*/ 962295 h 1476866"/>
                <a:gd name="connsiteX1294" fmla="*/ 6235319 w 8526188"/>
                <a:gd name="connsiteY1294" fmla="*/ 940087 h 1476866"/>
                <a:gd name="connsiteX1295" fmla="*/ 6239584 w 8526188"/>
                <a:gd name="connsiteY1295" fmla="*/ 944556 h 1476866"/>
                <a:gd name="connsiteX1296" fmla="*/ 6297098 w 8526188"/>
                <a:gd name="connsiteY1296" fmla="*/ 1023392 h 1476866"/>
                <a:gd name="connsiteX1297" fmla="*/ 6332335 w 8526188"/>
                <a:gd name="connsiteY1297" fmla="*/ 1135742 h 1476866"/>
                <a:gd name="connsiteX1298" fmla="*/ 6242966 w 8526188"/>
                <a:gd name="connsiteY1298" fmla="*/ 1024416 h 1476866"/>
                <a:gd name="connsiteX1299" fmla="*/ 6212518 w 8526188"/>
                <a:gd name="connsiteY1299" fmla="*/ 945068 h 1476866"/>
                <a:gd name="connsiteX1300" fmla="*/ 6209531 w 8526188"/>
                <a:gd name="connsiteY1300" fmla="*/ 927457 h 1476866"/>
                <a:gd name="connsiteX1301" fmla="*/ 6124092 w 8526188"/>
                <a:gd name="connsiteY1301" fmla="*/ 873091 h 1476866"/>
                <a:gd name="connsiteX1302" fmla="*/ 6075303 w 8526188"/>
                <a:gd name="connsiteY1302" fmla="*/ 832185 h 1476866"/>
                <a:gd name="connsiteX1303" fmla="*/ 6070802 w 8526188"/>
                <a:gd name="connsiteY1303" fmla="*/ 827707 h 1476866"/>
                <a:gd name="connsiteX1304" fmla="*/ 6020256 w 8526188"/>
                <a:gd name="connsiteY1304" fmla="*/ 839099 h 1476866"/>
                <a:gd name="connsiteX1305" fmla="*/ 5949334 w 8526188"/>
                <a:gd name="connsiteY1305" fmla="*/ 849248 h 1476866"/>
                <a:gd name="connsiteX1306" fmla="*/ 6105091 w 8526188"/>
                <a:gd name="connsiteY1306" fmla="*/ 748140 h 1476866"/>
                <a:gd name="connsiteX1307" fmla="*/ 6324681 w 8526188"/>
                <a:gd name="connsiteY1307" fmla="*/ 696046 h 1476866"/>
                <a:gd name="connsiteX1308" fmla="*/ 6168925 w 8526188"/>
                <a:gd name="connsiteY1308" fmla="*/ 797163 h 1476866"/>
                <a:gd name="connsiteX1309" fmla="*/ 6090881 w 8526188"/>
                <a:gd name="connsiteY1309" fmla="*/ 823182 h 1476866"/>
                <a:gd name="connsiteX1310" fmla="*/ 6077812 w 8526188"/>
                <a:gd name="connsiteY1310" fmla="*/ 826127 h 1476866"/>
                <a:gd name="connsiteX1311" fmla="*/ 6083115 w 8526188"/>
                <a:gd name="connsiteY1311" fmla="*/ 827637 h 1476866"/>
                <a:gd name="connsiteX1312" fmla="*/ 6089801 w 8526188"/>
                <a:gd name="connsiteY1312" fmla="*/ 829804 h 1476866"/>
                <a:gd name="connsiteX1313" fmla="*/ 6093549 w 8526188"/>
                <a:gd name="connsiteY1313" fmla="*/ 828263 h 1476866"/>
                <a:gd name="connsiteX1314" fmla="*/ 6281265 w 8526188"/>
                <a:gd name="connsiteY1314" fmla="*/ 774690 h 1476866"/>
                <a:gd name="connsiteX1315" fmla="*/ 6508518 w 8526188"/>
                <a:gd name="connsiteY1315" fmla="*/ 753756 h 1476866"/>
                <a:gd name="connsiteX1316" fmla="*/ 6305785 w 8526188"/>
                <a:gd name="connsiteY1316" fmla="*/ 813504 h 1476866"/>
                <a:gd name="connsiteX1317" fmla="*/ 6147728 w 8526188"/>
                <a:gd name="connsiteY1317" fmla="*/ 832395 h 1476866"/>
                <a:gd name="connsiteX1318" fmla="*/ 6101961 w 8526188"/>
                <a:gd name="connsiteY1318" fmla="*/ 833746 h 1476866"/>
                <a:gd name="connsiteX1319" fmla="*/ 6128326 w 8526188"/>
                <a:gd name="connsiteY1319" fmla="*/ 842293 h 1476866"/>
                <a:gd name="connsiteX1320" fmla="*/ 6261354 w 8526188"/>
                <a:gd name="connsiteY1320" fmla="*/ 899811 h 1476866"/>
                <a:gd name="connsiteX1321" fmla="*/ 6313443 w 8526188"/>
                <a:gd name="connsiteY1321" fmla="*/ 931328 h 1476866"/>
                <a:gd name="connsiteX1322" fmla="*/ 6332937 w 8526188"/>
                <a:gd name="connsiteY1322" fmla="*/ 916540 h 1476866"/>
                <a:gd name="connsiteX1323" fmla="*/ 6303362 w 8526188"/>
                <a:gd name="connsiteY1323" fmla="*/ 898645 h 1476866"/>
                <a:gd name="connsiteX1324" fmla="*/ 6219985 w 8526188"/>
                <a:gd name="connsiteY1324" fmla="*/ 830352 h 1476866"/>
                <a:gd name="connsiteX1325" fmla="*/ 6345371 w 8526188"/>
                <a:gd name="connsiteY1325" fmla="*/ 874088 h 1476866"/>
                <a:gd name="connsiteX1326" fmla="*/ 6372465 w 8526188"/>
                <a:gd name="connsiteY1326" fmla="*/ 886971 h 1476866"/>
                <a:gd name="connsiteX1327" fmla="*/ 6416489 w 8526188"/>
                <a:gd name="connsiteY1327" fmla="*/ 867438 h 1476866"/>
                <a:gd name="connsiteX1328" fmla="*/ 6458475 w 8526188"/>
                <a:gd name="connsiteY1328" fmla="*/ 854551 h 1476866"/>
                <a:gd name="connsiteX1329" fmla="*/ 6492696 w 8526188"/>
                <a:gd name="connsiteY1329" fmla="*/ 847472 h 1476866"/>
                <a:gd name="connsiteX1330" fmla="*/ 6440107 w 8526188"/>
                <a:gd name="connsiteY1330" fmla="*/ 852176 h 1476866"/>
                <a:gd name="connsiteX1331" fmla="*/ 6294036 w 8526188"/>
                <a:gd name="connsiteY1331" fmla="*/ 852825 h 1476866"/>
                <a:gd name="connsiteX1332" fmla="*/ 6512603 w 8526188"/>
                <a:gd name="connsiteY1332" fmla="*/ 803802 h 1476866"/>
                <a:gd name="connsiteX1333" fmla="*/ 6602467 w 8526188"/>
                <a:gd name="connsiteY1333" fmla="*/ 795765 h 1476866"/>
                <a:gd name="connsiteX1334" fmla="*/ 6667750 w 8526188"/>
                <a:gd name="connsiteY1334" fmla="*/ 793817 h 1476866"/>
                <a:gd name="connsiteX1335" fmla="*/ 6704202 w 8526188"/>
                <a:gd name="connsiteY1335" fmla="*/ 758385 h 1476866"/>
                <a:gd name="connsiteX1336" fmla="*/ 6788870 w 8526188"/>
                <a:gd name="connsiteY1336" fmla="*/ 700647 h 1476866"/>
                <a:gd name="connsiteX1337" fmla="*/ 6759789 w 8526188"/>
                <a:gd name="connsiteY1337" fmla="*/ 774328 h 1476866"/>
                <a:gd name="connsiteX1338" fmla="*/ 6744869 w 8526188"/>
                <a:gd name="connsiteY1338" fmla="*/ 795033 h 1476866"/>
                <a:gd name="connsiteX1339" fmla="*/ 6748534 w 8526188"/>
                <a:gd name="connsiteY1339" fmla="*/ 795115 h 1476866"/>
                <a:gd name="connsiteX1340" fmla="*/ 6743649 w 8526188"/>
                <a:gd name="connsiteY1340" fmla="*/ 796726 h 1476866"/>
                <a:gd name="connsiteX1341" fmla="*/ 6728615 w 8526188"/>
                <a:gd name="connsiteY1341" fmla="*/ 817589 h 1476866"/>
                <a:gd name="connsiteX1342" fmla="*/ 6646205 w 8526188"/>
                <a:gd name="connsiteY1342" fmla="*/ 888831 h 1476866"/>
                <a:gd name="connsiteX1343" fmla="*/ 6630894 w 8526188"/>
                <a:gd name="connsiteY1343" fmla="*/ 898537 h 1476866"/>
                <a:gd name="connsiteX1344" fmla="*/ 6635416 w 8526188"/>
                <a:gd name="connsiteY1344" fmla="*/ 900002 h 1476866"/>
                <a:gd name="connsiteX1345" fmla="*/ 6691201 w 8526188"/>
                <a:gd name="connsiteY1345" fmla="*/ 921434 h 1476866"/>
                <a:gd name="connsiteX1346" fmla="*/ 6713297 w 8526188"/>
                <a:gd name="connsiteY1346" fmla="*/ 917166 h 1476866"/>
                <a:gd name="connsiteX1347" fmla="*/ 6708828 w 8526188"/>
                <a:gd name="connsiteY1347" fmla="*/ 924020 h 1476866"/>
                <a:gd name="connsiteX1348" fmla="*/ 6705815 w 8526188"/>
                <a:gd name="connsiteY1348" fmla="*/ 927740 h 1476866"/>
                <a:gd name="connsiteX1349" fmla="*/ 6764664 w 8526188"/>
                <a:gd name="connsiteY1349" fmla="*/ 955722 h 1476866"/>
                <a:gd name="connsiteX1350" fmla="*/ 6775072 w 8526188"/>
                <a:gd name="connsiteY1350" fmla="*/ 951266 h 1476866"/>
                <a:gd name="connsiteX1351" fmla="*/ 6819032 w 8526188"/>
                <a:gd name="connsiteY1351" fmla="*/ 938675 h 1476866"/>
                <a:gd name="connsiteX1352" fmla="*/ 6788563 w 8526188"/>
                <a:gd name="connsiteY1352" fmla="*/ 919961 h 1476866"/>
                <a:gd name="connsiteX1353" fmla="*/ 6758848 w 8526188"/>
                <a:gd name="connsiteY1353" fmla="*/ 897121 h 1476866"/>
                <a:gd name="connsiteX1354" fmla="*/ 6755173 w 8526188"/>
                <a:gd name="connsiteY1354" fmla="*/ 899294 h 1476866"/>
                <a:gd name="connsiteX1355" fmla="*/ 6756288 w 8526188"/>
                <a:gd name="connsiteY1355" fmla="*/ 895153 h 1476866"/>
                <a:gd name="connsiteX1356" fmla="*/ 6747319 w 8526188"/>
                <a:gd name="connsiteY1356" fmla="*/ 888259 h 1476866"/>
                <a:gd name="connsiteX1357" fmla="*/ 6713804 w 8526188"/>
                <a:gd name="connsiteY1357" fmla="*/ 856403 h 1476866"/>
                <a:gd name="connsiteX1358" fmla="*/ 6729994 w 8526188"/>
                <a:gd name="connsiteY1358" fmla="*/ 860720 h 1476866"/>
                <a:gd name="connsiteX1359" fmla="*/ 6764465 w 8526188"/>
                <a:gd name="connsiteY1359" fmla="*/ 871352 h 1476866"/>
                <a:gd name="connsiteX1360" fmla="*/ 6768577 w 8526188"/>
                <a:gd name="connsiteY1360" fmla="*/ 860290 h 1476866"/>
                <a:gd name="connsiteX1361" fmla="*/ 6824115 w 8526188"/>
                <a:gd name="connsiteY1361" fmla="*/ 772642 h 1476866"/>
                <a:gd name="connsiteX1362" fmla="*/ 6958929 w 8526188"/>
                <a:gd name="connsiteY1362" fmla="*/ 664894 h 1476866"/>
                <a:gd name="connsiteX1363" fmla="*/ 6889996 w 8526188"/>
                <a:gd name="connsiteY1363" fmla="*/ 791537 h 1476866"/>
                <a:gd name="connsiteX1364" fmla="*/ 6801517 w 8526188"/>
                <a:gd name="connsiteY1364" fmla="*/ 869547 h 1476866"/>
                <a:gd name="connsiteX1365" fmla="*/ 6786904 w 8526188"/>
                <a:gd name="connsiteY1365" fmla="*/ 879219 h 1476866"/>
                <a:gd name="connsiteX1366" fmla="*/ 6830358 w 8526188"/>
                <a:gd name="connsiteY1366" fmla="*/ 895397 h 1476866"/>
                <a:gd name="connsiteX1367" fmla="*/ 6895096 w 8526188"/>
                <a:gd name="connsiteY1367" fmla="*/ 925853 h 1476866"/>
                <a:gd name="connsiteX1368" fmla="*/ 6922464 w 8526188"/>
                <a:gd name="connsiteY1368" fmla="*/ 942664 h 1476866"/>
                <a:gd name="connsiteX1369" fmla="*/ 6944764 w 8526188"/>
                <a:gd name="connsiteY1369" fmla="*/ 933321 h 1476866"/>
                <a:gd name="connsiteX1370" fmla="*/ 6972421 w 8526188"/>
                <a:gd name="connsiteY1370" fmla="*/ 925155 h 1476866"/>
                <a:gd name="connsiteX1371" fmla="*/ 6951406 w 8526188"/>
                <a:gd name="connsiteY1371" fmla="*/ 912440 h 1476866"/>
                <a:gd name="connsiteX1372" fmla="*/ 6913737 w 8526188"/>
                <a:gd name="connsiteY1372" fmla="*/ 884345 h 1476866"/>
                <a:gd name="connsiteX1373" fmla="*/ 6897404 w 8526188"/>
                <a:gd name="connsiteY1373" fmla="*/ 894362 h 1476866"/>
                <a:gd name="connsiteX1374" fmla="*/ 6885395 w 8526188"/>
                <a:gd name="connsiteY1374" fmla="*/ 900826 h 1476866"/>
                <a:gd name="connsiteX1375" fmla="*/ 6887110 w 8526188"/>
                <a:gd name="connsiteY1375" fmla="*/ 891418 h 1476866"/>
                <a:gd name="connsiteX1376" fmla="*/ 6894052 w 8526188"/>
                <a:gd name="connsiteY1376" fmla="*/ 868124 h 1476866"/>
                <a:gd name="connsiteX1377" fmla="*/ 6877565 w 8526188"/>
                <a:gd name="connsiteY1377" fmla="*/ 853634 h 1476866"/>
                <a:gd name="connsiteX1378" fmla="*/ 6868030 w 8526188"/>
                <a:gd name="connsiteY1378" fmla="*/ 844147 h 1476866"/>
                <a:gd name="connsiteX1379" fmla="*/ 6885377 w 8526188"/>
                <a:gd name="connsiteY1379" fmla="*/ 849087 h 1476866"/>
                <a:gd name="connsiteX1380" fmla="*/ 6900407 w 8526188"/>
                <a:gd name="connsiteY1380" fmla="*/ 853960 h 1476866"/>
                <a:gd name="connsiteX1381" fmla="*/ 6911030 w 8526188"/>
                <a:gd name="connsiteY1381" fmla="*/ 831241 h 1476866"/>
                <a:gd name="connsiteX1382" fmla="*/ 6940035 w 8526188"/>
                <a:gd name="connsiteY1382" fmla="*/ 790523 h 1476866"/>
                <a:gd name="connsiteX1383" fmla="*/ 7060555 w 8526188"/>
                <a:gd name="connsiteY1383" fmla="*/ 698600 h 1476866"/>
                <a:gd name="connsiteX1384" fmla="*/ 7005916 w 8526188"/>
                <a:gd name="connsiteY1384" fmla="*/ 808903 h 1476866"/>
                <a:gd name="connsiteX1385" fmla="*/ 6994591 w 8526188"/>
                <a:gd name="connsiteY1385" fmla="*/ 819870 h 1476866"/>
                <a:gd name="connsiteX1386" fmla="*/ 7005045 w 8526188"/>
                <a:gd name="connsiteY1386" fmla="*/ 822490 h 1476866"/>
                <a:gd name="connsiteX1387" fmla="*/ 7045173 w 8526188"/>
                <a:gd name="connsiteY1387" fmla="*/ 834316 h 1476866"/>
                <a:gd name="connsiteX1388" fmla="*/ 7053213 w 8526188"/>
                <a:gd name="connsiteY1388" fmla="*/ 837230 h 1476866"/>
                <a:gd name="connsiteX1389" fmla="*/ 7070044 w 8526188"/>
                <a:gd name="connsiteY1389" fmla="*/ 800070 h 1476866"/>
                <a:gd name="connsiteX1390" fmla="*/ 7101923 w 8526188"/>
                <a:gd name="connsiteY1390" fmla="*/ 754770 h 1476866"/>
                <a:gd name="connsiteX1391" fmla="*/ 7237244 w 8526188"/>
                <a:gd name="connsiteY1391" fmla="*/ 653662 h 1476866"/>
                <a:gd name="connsiteX1392" fmla="*/ 423864 w 8526188"/>
                <a:gd name="connsiteY1392" fmla="*/ 653154 h 1476866"/>
                <a:gd name="connsiteX1393" fmla="*/ 643456 w 8526188"/>
                <a:gd name="connsiteY1393" fmla="*/ 705248 h 1476866"/>
                <a:gd name="connsiteX1394" fmla="*/ 799212 w 8526188"/>
                <a:gd name="connsiteY1394" fmla="*/ 806357 h 1476866"/>
                <a:gd name="connsiteX1395" fmla="*/ 728290 w 8526188"/>
                <a:gd name="connsiteY1395" fmla="*/ 796207 h 1476866"/>
                <a:gd name="connsiteX1396" fmla="*/ 677730 w 8526188"/>
                <a:gd name="connsiteY1396" fmla="*/ 784810 h 1476866"/>
                <a:gd name="connsiteX1397" fmla="*/ 673233 w 8526188"/>
                <a:gd name="connsiteY1397" fmla="*/ 789284 h 1476866"/>
                <a:gd name="connsiteX1398" fmla="*/ 536714 w 8526188"/>
                <a:gd name="connsiteY1398" fmla="*/ 886014 h 1476866"/>
                <a:gd name="connsiteX1399" fmla="*/ 341127 w 8526188"/>
                <a:gd name="connsiteY1399" fmla="*/ 963127 h 1476866"/>
                <a:gd name="connsiteX1400" fmla="*/ 487182 w 8526188"/>
                <a:gd name="connsiteY1400" fmla="*/ 856910 h 1476866"/>
                <a:gd name="connsiteX1401" fmla="*/ 620210 w 8526188"/>
                <a:gd name="connsiteY1401" fmla="*/ 799396 h 1476866"/>
                <a:gd name="connsiteX1402" fmla="*/ 646556 w 8526188"/>
                <a:gd name="connsiteY1402" fmla="*/ 790854 h 1476866"/>
                <a:gd name="connsiteX1403" fmla="*/ 600810 w 8526188"/>
                <a:gd name="connsiteY1403" fmla="*/ 789503 h 1476866"/>
                <a:gd name="connsiteX1404" fmla="*/ 442761 w 8526188"/>
                <a:gd name="connsiteY1404" fmla="*/ 770612 h 1476866"/>
                <a:gd name="connsiteX1405" fmla="*/ 240019 w 8526188"/>
                <a:gd name="connsiteY1405" fmla="*/ 710864 h 1476866"/>
                <a:gd name="connsiteX1406" fmla="*/ 467272 w 8526188"/>
                <a:gd name="connsiteY1406" fmla="*/ 731798 h 1476866"/>
                <a:gd name="connsiteX1407" fmla="*/ 655061 w 8526188"/>
                <a:gd name="connsiteY1407" fmla="*/ 785369 h 1476866"/>
                <a:gd name="connsiteX1408" fmla="*/ 658758 w 8526188"/>
                <a:gd name="connsiteY1408" fmla="*/ 786897 h 1476866"/>
                <a:gd name="connsiteX1409" fmla="*/ 665421 w 8526188"/>
                <a:gd name="connsiteY1409" fmla="*/ 784737 h 1476866"/>
                <a:gd name="connsiteX1410" fmla="*/ 670716 w 8526188"/>
                <a:gd name="connsiteY1410" fmla="*/ 783229 h 1476866"/>
                <a:gd name="connsiteX1411" fmla="*/ 657665 w 8526188"/>
                <a:gd name="connsiteY1411" fmla="*/ 780287 h 1476866"/>
                <a:gd name="connsiteX1412" fmla="*/ 579621 w 8526188"/>
                <a:gd name="connsiteY1412" fmla="*/ 754263 h 1476866"/>
                <a:gd name="connsiteX1413" fmla="*/ 423864 w 8526188"/>
                <a:gd name="connsiteY1413" fmla="*/ 653154 h 1476866"/>
                <a:gd name="connsiteX1414" fmla="*/ 5596460 w 8526188"/>
                <a:gd name="connsiteY1414" fmla="*/ 648553 h 1476866"/>
                <a:gd name="connsiteX1415" fmla="*/ 5579603 w 8526188"/>
                <a:gd name="connsiteY1415" fmla="*/ 782860 h 1476866"/>
                <a:gd name="connsiteX1416" fmla="*/ 5473465 w 8526188"/>
                <a:gd name="connsiteY1416" fmla="*/ 890368 h 1476866"/>
                <a:gd name="connsiteX1417" fmla="*/ 5467387 w 8526188"/>
                <a:gd name="connsiteY1417" fmla="*/ 894199 h 1476866"/>
                <a:gd name="connsiteX1418" fmla="*/ 5500155 w 8526188"/>
                <a:gd name="connsiteY1418" fmla="*/ 905824 h 1476866"/>
                <a:gd name="connsiteX1419" fmla="*/ 5568371 w 8526188"/>
                <a:gd name="connsiteY1419" fmla="*/ 937085 h 1476866"/>
                <a:gd name="connsiteX1420" fmla="*/ 5617197 w 8526188"/>
                <a:gd name="connsiteY1420" fmla="*/ 967498 h 1476866"/>
                <a:gd name="connsiteX1421" fmla="*/ 5641324 w 8526188"/>
                <a:gd name="connsiteY1421" fmla="*/ 955082 h 1476866"/>
                <a:gd name="connsiteX1422" fmla="*/ 5592286 w 8526188"/>
                <a:gd name="connsiteY1422" fmla="*/ 922113 h 1476866"/>
                <a:gd name="connsiteX1423" fmla="*/ 5559810 w 8526188"/>
                <a:gd name="connsiteY1423" fmla="*/ 890044 h 1476866"/>
                <a:gd name="connsiteX1424" fmla="*/ 5548465 w 8526188"/>
                <a:gd name="connsiteY1424" fmla="*/ 874608 h 1476866"/>
                <a:gd name="connsiteX1425" fmla="*/ 5547944 w 8526188"/>
                <a:gd name="connsiteY1425" fmla="*/ 874791 h 1476866"/>
                <a:gd name="connsiteX1426" fmla="*/ 5548117 w 8526188"/>
                <a:gd name="connsiteY1426" fmla="*/ 874135 h 1476866"/>
                <a:gd name="connsiteX1427" fmla="*/ 5542081 w 8526188"/>
                <a:gd name="connsiteY1427" fmla="*/ 865923 h 1476866"/>
                <a:gd name="connsiteX1428" fmla="*/ 5536703 w 8526188"/>
                <a:gd name="connsiteY1428" fmla="*/ 856403 h 1476866"/>
                <a:gd name="connsiteX1429" fmla="*/ 5552823 w 8526188"/>
                <a:gd name="connsiteY1429" fmla="*/ 858830 h 1476866"/>
                <a:gd name="connsiteX1430" fmla="*/ 5562628 w 8526188"/>
                <a:gd name="connsiteY1430" fmla="*/ 834576 h 1476866"/>
                <a:gd name="connsiteX1431" fmla="*/ 5630166 w 8526188"/>
                <a:gd name="connsiteY1431" fmla="*/ 749162 h 1476866"/>
                <a:gd name="connsiteX1432" fmla="*/ 5802255 w 8526188"/>
                <a:gd name="connsiteY1432" fmla="*/ 656732 h 1476866"/>
                <a:gd name="connsiteX1433" fmla="*/ 5720042 w 8526188"/>
                <a:gd name="connsiteY1433" fmla="*/ 782352 h 1476866"/>
                <a:gd name="connsiteX1434" fmla="*/ 5607756 w 8526188"/>
                <a:gd name="connsiteY1434" fmla="*/ 851170 h 1476866"/>
                <a:gd name="connsiteX1435" fmla="*/ 5577293 w 8526188"/>
                <a:gd name="connsiteY1435" fmla="*/ 863745 h 1476866"/>
                <a:gd name="connsiteX1436" fmla="*/ 5597409 w 8526188"/>
                <a:gd name="connsiteY1436" fmla="*/ 867829 h 1476866"/>
                <a:gd name="connsiteX1437" fmla="*/ 5717479 w 8526188"/>
                <a:gd name="connsiteY1437" fmla="*/ 911042 h 1476866"/>
                <a:gd name="connsiteX1438" fmla="*/ 5822681 w 8526188"/>
                <a:gd name="connsiteY1438" fmla="*/ 1010112 h 1476866"/>
                <a:gd name="connsiteX1439" fmla="*/ 5805565 w 8526188"/>
                <a:gd name="connsiteY1439" fmla="*/ 1007535 h 1476866"/>
                <a:gd name="connsiteX1440" fmla="*/ 5796348 w 8526188"/>
                <a:gd name="connsiteY1440" fmla="*/ 1005664 h 1476866"/>
                <a:gd name="connsiteX1441" fmla="*/ 5794989 w 8526188"/>
                <a:gd name="connsiteY1441" fmla="*/ 1008456 h 1476866"/>
                <a:gd name="connsiteX1442" fmla="*/ 5750677 w 8526188"/>
                <a:gd name="connsiteY1442" fmla="*/ 1060160 h 1476866"/>
                <a:gd name="connsiteX1443" fmla="*/ 5742945 w 8526188"/>
                <a:gd name="connsiteY1443" fmla="*/ 1064051 h 1476866"/>
                <a:gd name="connsiteX1444" fmla="*/ 5747843 w 8526188"/>
                <a:gd name="connsiteY1444" fmla="*/ 1068531 h 1476866"/>
                <a:gd name="connsiteX1445" fmla="*/ 5764017 w 8526188"/>
                <a:gd name="connsiteY1445" fmla="*/ 1084736 h 1476866"/>
                <a:gd name="connsiteX1446" fmla="*/ 5767119 w 8526188"/>
                <a:gd name="connsiteY1446" fmla="*/ 1088282 h 1476866"/>
                <a:gd name="connsiteX1447" fmla="*/ 5805833 w 8526188"/>
                <a:gd name="connsiteY1447" fmla="*/ 1046880 h 1476866"/>
                <a:gd name="connsiteX1448" fmla="*/ 5888054 w 8526188"/>
                <a:gd name="connsiteY1448" fmla="*/ 1012667 h 1476866"/>
                <a:gd name="connsiteX1449" fmla="*/ 5836477 w 8526188"/>
                <a:gd name="connsiteY1449" fmla="*/ 1077017 h 1476866"/>
                <a:gd name="connsiteX1450" fmla="*/ 5781578 w 8526188"/>
                <a:gd name="connsiteY1450" fmla="*/ 1104273 h 1476866"/>
                <a:gd name="connsiteX1451" fmla="*/ 5781194 w 8526188"/>
                <a:gd name="connsiteY1451" fmla="*/ 1104371 h 1476866"/>
                <a:gd name="connsiteX1452" fmla="*/ 5785648 w 8526188"/>
                <a:gd name="connsiteY1452" fmla="*/ 1109462 h 1476866"/>
                <a:gd name="connsiteX1453" fmla="*/ 5808378 w 8526188"/>
                <a:gd name="connsiteY1453" fmla="*/ 1140842 h 1476866"/>
                <a:gd name="connsiteX1454" fmla="*/ 5846169 w 8526188"/>
                <a:gd name="connsiteY1454" fmla="*/ 1226641 h 1476866"/>
                <a:gd name="connsiteX1455" fmla="*/ 5779274 w 8526188"/>
                <a:gd name="connsiteY1455" fmla="*/ 1148505 h 1476866"/>
                <a:gd name="connsiteX1456" fmla="*/ 5761091 w 8526188"/>
                <a:gd name="connsiteY1456" fmla="*/ 1116142 h 1476866"/>
                <a:gd name="connsiteX1457" fmla="*/ 5758542 w 8526188"/>
                <a:gd name="connsiteY1457" fmla="*/ 1110138 h 1476866"/>
                <a:gd name="connsiteX1458" fmla="*/ 5754255 w 8526188"/>
                <a:gd name="connsiteY1458" fmla="*/ 1111230 h 1476866"/>
                <a:gd name="connsiteX1459" fmla="*/ 5756731 w 8526188"/>
                <a:gd name="connsiteY1459" fmla="*/ 1105874 h 1476866"/>
                <a:gd name="connsiteX1460" fmla="*/ 5749465 w 8526188"/>
                <a:gd name="connsiteY1460" fmla="*/ 1088758 h 1476866"/>
                <a:gd name="connsiteX1461" fmla="*/ 5743295 w 8526188"/>
                <a:gd name="connsiteY1461" fmla="*/ 1069800 h 1476866"/>
                <a:gd name="connsiteX1462" fmla="*/ 5741953 w 8526188"/>
                <a:gd name="connsiteY1462" fmla="*/ 1064551 h 1476866"/>
                <a:gd name="connsiteX1463" fmla="*/ 5708477 w 8526188"/>
                <a:gd name="connsiteY1463" fmla="*/ 1081398 h 1476866"/>
                <a:gd name="connsiteX1464" fmla="*/ 5729836 w 8526188"/>
                <a:gd name="connsiteY1464" fmla="*/ 1106926 h 1476866"/>
                <a:gd name="connsiteX1465" fmla="*/ 5755786 w 8526188"/>
                <a:gd name="connsiteY1465" fmla="*/ 1143396 h 1476866"/>
                <a:gd name="connsiteX1466" fmla="*/ 5802255 w 8526188"/>
                <a:gd name="connsiteY1466" fmla="*/ 1241959 h 1476866"/>
                <a:gd name="connsiteX1467" fmla="*/ 5727180 w 8526188"/>
                <a:gd name="connsiteY1467" fmla="*/ 1150552 h 1476866"/>
                <a:gd name="connsiteX1468" fmla="*/ 5705700 w 8526188"/>
                <a:gd name="connsiteY1468" fmla="*/ 1112960 h 1476866"/>
                <a:gd name="connsiteX1469" fmla="*/ 5693780 w 8526188"/>
                <a:gd name="connsiteY1469" fmla="*/ 1086944 h 1476866"/>
                <a:gd name="connsiteX1470" fmla="*/ 5677142 w 8526188"/>
                <a:gd name="connsiteY1470" fmla="*/ 1091311 h 1476866"/>
                <a:gd name="connsiteX1471" fmla="*/ 5679815 w 8526188"/>
                <a:gd name="connsiteY1471" fmla="*/ 1085822 h 1476866"/>
                <a:gd name="connsiteX1472" fmla="*/ 5687883 w 8526188"/>
                <a:gd name="connsiteY1472" fmla="*/ 1072408 h 1476866"/>
                <a:gd name="connsiteX1473" fmla="*/ 5683232 w 8526188"/>
                <a:gd name="connsiteY1473" fmla="*/ 1059993 h 1476866"/>
                <a:gd name="connsiteX1474" fmla="*/ 5680711 w 8526188"/>
                <a:gd name="connsiteY1474" fmla="*/ 1051989 h 1476866"/>
                <a:gd name="connsiteX1475" fmla="*/ 5687702 w 8526188"/>
                <a:gd name="connsiteY1475" fmla="*/ 1058876 h 1476866"/>
                <a:gd name="connsiteX1476" fmla="*/ 5694095 w 8526188"/>
                <a:gd name="connsiteY1476" fmla="*/ 1065693 h 1476866"/>
                <a:gd name="connsiteX1477" fmla="*/ 5724127 w 8526188"/>
                <a:gd name="connsiteY1477" fmla="*/ 1034117 h 1476866"/>
                <a:gd name="connsiteX1478" fmla="*/ 5773341 w 8526188"/>
                <a:gd name="connsiteY1478" fmla="*/ 1009350 h 1476866"/>
                <a:gd name="connsiteX1479" fmla="*/ 5791293 w 8526188"/>
                <a:gd name="connsiteY1479" fmla="*/ 1004638 h 1476866"/>
                <a:gd name="connsiteX1480" fmla="*/ 5761975 w 8526188"/>
                <a:gd name="connsiteY1480" fmla="*/ 998686 h 1476866"/>
                <a:gd name="connsiteX1481" fmla="*/ 5734309 w 8526188"/>
                <a:gd name="connsiteY1481" fmla="*/ 990734 h 1476866"/>
                <a:gd name="connsiteX1482" fmla="*/ 5701138 w 8526188"/>
                <a:gd name="connsiteY1482" fmla="*/ 1023907 h 1476866"/>
                <a:gd name="connsiteX1483" fmla="*/ 5691252 w 8526188"/>
                <a:gd name="connsiteY1483" fmla="*/ 1029131 h 1476866"/>
                <a:gd name="connsiteX1484" fmla="*/ 5694404 w 8526188"/>
                <a:gd name="connsiteY1484" fmla="*/ 1032236 h 1476866"/>
                <a:gd name="connsiteX1485" fmla="*/ 5702678 w 8526188"/>
                <a:gd name="connsiteY1485" fmla="*/ 1041771 h 1476866"/>
                <a:gd name="connsiteX1486" fmla="*/ 5685308 w 8526188"/>
                <a:gd name="connsiteY1486" fmla="*/ 1037511 h 1476866"/>
                <a:gd name="connsiteX1487" fmla="*/ 5678893 w 8526188"/>
                <a:gd name="connsiteY1487" fmla="*/ 1035661 h 1476866"/>
                <a:gd name="connsiteX1488" fmla="*/ 5644967 w 8526188"/>
                <a:gd name="connsiteY1488" fmla="*/ 1053587 h 1476866"/>
                <a:gd name="connsiteX1489" fmla="*/ 5636446 w 8526188"/>
                <a:gd name="connsiteY1489" fmla="*/ 1056300 h 1476866"/>
                <a:gd name="connsiteX1490" fmla="*/ 5653282 w 8526188"/>
                <a:gd name="connsiteY1490" fmla="*/ 1075927 h 1476866"/>
                <a:gd name="connsiteX1491" fmla="*/ 5677142 w 8526188"/>
                <a:gd name="connsiteY1491" fmla="*/ 1109183 h 1476866"/>
                <a:gd name="connsiteX1492" fmla="*/ 5718502 w 8526188"/>
                <a:gd name="connsiteY1492" fmla="*/ 1200082 h 1476866"/>
                <a:gd name="connsiteX1493" fmla="*/ 5648536 w 8526188"/>
                <a:gd name="connsiteY1493" fmla="*/ 1116846 h 1476866"/>
                <a:gd name="connsiteX1494" fmla="*/ 5629150 w 8526188"/>
                <a:gd name="connsiteY1494" fmla="*/ 1082393 h 1476866"/>
                <a:gd name="connsiteX1495" fmla="*/ 5619962 w 8526188"/>
                <a:gd name="connsiteY1495" fmla="*/ 1061549 h 1476866"/>
                <a:gd name="connsiteX1496" fmla="*/ 5617901 w 8526188"/>
                <a:gd name="connsiteY1496" fmla="*/ 1062206 h 1476866"/>
                <a:gd name="connsiteX1497" fmla="*/ 5619220 w 8526188"/>
                <a:gd name="connsiteY1497" fmla="*/ 1059865 h 1476866"/>
                <a:gd name="connsiteX1498" fmla="*/ 5616368 w 8526188"/>
                <a:gd name="connsiteY1498" fmla="*/ 1053396 h 1476866"/>
                <a:gd name="connsiteX1499" fmla="*/ 5607176 w 8526188"/>
                <a:gd name="connsiteY1499" fmla="*/ 1025946 h 1476866"/>
                <a:gd name="connsiteX1500" fmla="*/ 5613799 w 8526188"/>
                <a:gd name="connsiteY1500" fmla="*/ 1032202 h 1476866"/>
                <a:gd name="connsiteX1501" fmla="*/ 5627766 w 8526188"/>
                <a:gd name="connsiteY1501" fmla="*/ 1046577 h 1476866"/>
                <a:gd name="connsiteX1502" fmla="*/ 5631689 w 8526188"/>
                <a:gd name="connsiteY1502" fmla="*/ 1040755 h 1476866"/>
                <a:gd name="connsiteX1503" fmla="*/ 5646207 w 8526188"/>
                <a:gd name="connsiteY1503" fmla="*/ 1026237 h 1476866"/>
                <a:gd name="connsiteX1504" fmla="*/ 5640313 w 8526188"/>
                <a:gd name="connsiteY1504" fmla="*/ 1024538 h 1476866"/>
                <a:gd name="connsiteX1505" fmla="*/ 5607007 w 8526188"/>
                <a:gd name="connsiteY1505" fmla="*/ 1012722 h 1476866"/>
                <a:gd name="connsiteX1506" fmla="*/ 5569772 w 8526188"/>
                <a:gd name="connsiteY1506" fmla="*/ 1031885 h 1476866"/>
                <a:gd name="connsiteX1507" fmla="*/ 5560260 w 8526188"/>
                <a:gd name="connsiteY1507" fmla="*/ 1034633 h 1476866"/>
                <a:gd name="connsiteX1508" fmla="*/ 5562114 w 8526188"/>
                <a:gd name="connsiteY1508" fmla="*/ 1036610 h 1476866"/>
                <a:gd name="connsiteX1509" fmla="*/ 5612294 w 8526188"/>
                <a:gd name="connsiteY1509" fmla="*/ 1102036 h 1476866"/>
                <a:gd name="connsiteX1510" fmla="*/ 5658763 w 8526188"/>
                <a:gd name="connsiteY1510" fmla="*/ 1200599 h 1476866"/>
                <a:gd name="connsiteX1511" fmla="*/ 5583688 w 8526188"/>
                <a:gd name="connsiteY1511" fmla="*/ 1109192 h 1476866"/>
                <a:gd name="connsiteX1512" fmla="*/ 5547814 w 8526188"/>
                <a:gd name="connsiteY1512" fmla="*/ 1040185 h 1476866"/>
                <a:gd name="connsiteX1513" fmla="*/ 5547153 w 8526188"/>
                <a:gd name="connsiteY1513" fmla="*/ 1038420 h 1476866"/>
                <a:gd name="connsiteX1514" fmla="*/ 5544366 w 8526188"/>
                <a:gd name="connsiteY1514" fmla="*/ 1039226 h 1476866"/>
                <a:gd name="connsiteX1515" fmla="*/ 5546149 w 8526188"/>
                <a:gd name="connsiteY1515" fmla="*/ 1035741 h 1476866"/>
                <a:gd name="connsiteX1516" fmla="*/ 5539740 w 8526188"/>
                <a:gd name="connsiteY1516" fmla="*/ 1018633 h 1476866"/>
                <a:gd name="connsiteX1517" fmla="*/ 5537219 w 8526188"/>
                <a:gd name="connsiteY1517" fmla="*/ 1010629 h 1476866"/>
                <a:gd name="connsiteX1518" fmla="*/ 5544209 w 8526188"/>
                <a:gd name="connsiteY1518" fmla="*/ 1017516 h 1476866"/>
                <a:gd name="connsiteX1519" fmla="*/ 5552050 w 8526188"/>
                <a:gd name="connsiteY1519" fmla="*/ 1025878 h 1476866"/>
                <a:gd name="connsiteX1520" fmla="*/ 5556430 w 8526188"/>
                <a:gd name="connsiteY1520" fmla="*/ 1018863 h 1476866"/>
                <a:gd name="connsiteX1521" fmla="*/ 5574059 w 8526188"/>
                <a:gd name="connsiteY1521" fmla="*/ 1000587 h 1476866"/>
                <a:gd name="connsiteX1522" fmla="*/ 5510154 w 8526188"/>
                <a:gd name="connsiteY1522" fmla="*/ 971298 h 1476866"/>
                <a:gd name="connsiteX1523" fmla="*/ 5375847 w 8526188"/>
                <a:gd name="connsiteY1523" fmla="*/ 866612 h 1476866"/>
                <a:gd name="connsiteX1524" fmla="*/ 5438212 w 8526188"/>
                <a:gd name="connsiteY1524" fmla="*/ 883849 h 1476866"/>
                <a:gd name="connsiteX1525" fmla="*/ 5458303 w 8526188"/>
                <a:gd name="connsiteY1525" fmla="*/ 890976 h 1476866"/>
                <a:gd name="connsiteX1526" fmla="*/ 5457498 w 8526188"/>
                <a:gd name="connsiteY1526" fmla="*/ 887495 h 1476866"/>
                <a:gd name="connsiteX1527" fmla="*/ 5476964 w 8526188"/>
                <a:gd name="connsiteY1527" fmla="*/ 764480 h 1476866"/>
                <a:gd name="connsiteX1528" fmla="*/ 5596460 w 8526188"/>
                <a:gd name="connsiteY1528" fmla="*/ 648553 h 1476866"/>
                <a:gd name="connsiteX1529" fmla="*/ 4882352 w 8526188"/>
                <a:gd name="connsiteY1529" fmla="*/ 644257 h 1476866"/>
                <a:gd name="connsiteX1530" fmla="*/ 4943306 w 8526188"/>
                <a:gd name="connsiteY1530" fmla="*/ 647537 h 1476866"/>
                <a:gd name="connsiteX1531" fmla="*/ 5092423 w 8526188"/>
                <a:gd name="connsiteY1531" fmla="*/ 700646 h 1476866"/>
                <a:gd name="connsiteX1532" fmla="*/ 4932581 w 8526188"/>
                <a:gd name="connsiteY1532" fmla="*/ 711371 h 1476866"/>
                <a:gd name="connsiteX1533" fmla="*/ 4783464 w 8526188"/>
                <a:gd name="connsiteY1533" fmla="*/ 658262 h 1476866"/>
                <a:gd name="connsiteX1534" fmla="*/ 4882352 w 8526188"/>
                <a:gd name="connsiteY1534" fmla="*/ 644257 h 1476866"/>
                <a:gd name="connsiteX1535" fmla="*/ 8101819 w 8526188"/>
                <a:gd name="connsiteY1535" fmla="*/ 641406 h 1476866"/>
                <a:gd name="connsiteX1536" fmla="*/ 7946062 w 8526188"/>
                <a:gd name="connsiteY1536" fmla="*/ 742514 h 1476866"/>
                <a:gd name="connsiteX1537" fmla="*/ 7868015 w 8526188"/>
                <a:gd name="connsiteY1537" fmla="*/ 768538 h 1476866"/>
                <a:gd name="connsiteX1538" fmla="*/ 7854941 w 8526188"/>
                <a:gd name="connsiteY1538" fmla="*/ 771485 h 1476866"/>
                <a:gd name="connsiteX1539" fmla="*/ 7860253 w 8526188"/>
                <a:gd name="connsiteY1539" fmla="*/ 772998 h 1476866"/>
                <a:gd name="connsiteX1540" fmla="*/ 7866911 w 8526188"/>
                <a:gd name="connsiteY1540" fmla="*/ 775157 h 1476866"/>
                <a:gd name="connsiteX1541" fmla="*/ 7870623 w 8526188"/>
                <a:gd name="connsiteY1541" fmla="*/ 773622 h 1476866"/>
                <a:gd name="connsiteX1542" fmla="*/ 8058419 w 8526188"/>
                <a:gd name="connsiteY1542" fmla="*/ 720050 h 1476866"/>
                <a:gd name="connsiteX1543" fmla="*/ 8285664 w 8526188"/>
                <a:gd name="connsiteY1543" fmla="*/ 699116 h 1476866"/>
                <a:gd name="connsiteX1544" fmla="*/ 8082931 w 8526188"/>
                <a:gd name="connsiteY1544" fmla="*/ 758864 h 1476866"/>
                <a:gd name="connsiteX1545" fmla="*/ 7924874 w 8526188"/>
                <a:gd name="connsiteY1545" fmla="*/ 777755 h 1476866"/>
                <a:gd name="connsiteX1546" fmla="*/ 7879094 w 8526188"/>
                <a:gd name="connsiteY1546" fmla="*/ 779107 h 1476866"/>
                <a:gd name="connsiteX1547" fmla="*/ 7905463 w 8526188"/>
                <a:gd name="connsiteY1547" fmla="*/ 787657 h 1476866"/>
                <a:gd name="connsiteX1548" fmla="*/ 8038492 w 8526188"/>
                <a:gd name="connsiteY1548" fmla="*/ 845171 h 1476866"/>
                <a:gd name="connsiteX1549" fmla="*/ 8184547 w 8526188"/>
                <a:gd name="connsiteY1549" fmla="*/ 951388 h 1476866"/>
                <a:gd name="connsiteX1550" fmla="*/ 7988961 w 8526188"/>
                <a:gd name="connsiteY1550" fmla="*/ 874275 h 1476866"/>
                <a:gd name="connsiteX1551" fmla="*/ 7852441 w 8526188"/>
                <a:gd name="connsiteY1551" fmla="*/ 777545 h 1476866"/>
                <a:gd name="connsiteX1552" fmla="*/ 7847937 w 8526188"/>
                <a:gd name="connsiteY1552" fmla="*/ 773064 h 1476866"/>
                <a:gd name="connsiteX1553" fmla="*/ 7797390 w 8526188"/>
                <a:gd name="connsiteY1553" fmla="*/ 784458 h 1476866"/>
                <a:gd name="connsiteX1554" fmla="*/ 7726472 w 8526188"/>
                <a:gd name="connsiteY1554" fmla="*/ 794608 h 1476866"/>
                <a:gd name="connsiteX1555" fmla="*/ 7882229 w 8526188"/>
                <a:gd name="connsiteY1555" fmla="*/ 693491 h 1476866"/>
                <a:gd name="connsiteX1556" fmla="*/ 8101819 w 8526188"/>
                <a:gd name="connsiteY1556" fmla="*/ 641406 h 1476866"/>
                <a:gd name="connsiteX1557" fmla="*/ 3780015 w 8526188"/>
                <a:gd name="connsiteY1557" fmla="*/ 630333 h 1476866"/>
                <a:gd name="connsiteX1558" fmla="*/ 3779724 w 8526188"/>
                <a:gd name="connsiteY1558" fmla="*/ 639031 h 1476866"/>
                <a:gd name="connsiteX1559" fmla="*/ 3782885 w 8526188"/>
                <a:gd name="connsiteY1559" fmla="*/ 638555 h 1476866"/>
                <a:gd name="connsiteX1560" fmla="*/ 596978 w 8526188"/>
                <a:gd name="connsiteY1560" fmla="*/ 628126 h 1476866"/>
                <a:gd name="connsiteX1561" fmla="*/ 731840 w 8526188"/>
                <a:gd name="connsiteY1561" fmla="*/ 663459 h 1476866"/>
                <a:gd name="connsiteX1562" fmla="*/ 791115 w 8526188"/>
                <a:gd name="connsiteY1562" fmla="*/ 689041 h 1476866"/>
                <a:gd name="connsiteX1563" fmla="*/ 765246 w 8526188"/>
                <a:gd name="connsiteY1563" fmla="*/ 666683 h 1476866"/>
                <a:gd name="connsiteX1564" fmla="*/ 733839 w 8526188"/>
                <a:gd name="connsiteY1564" fmla="*/ 629657 h 1476866"/>
                <a:gd name="connsiteX1565" fmla="*/ 940667 w 8526188"/>
                <a:gd name="connsiteY1565" fmla="*/ 696045 h 1476866"/>
                <a:gd name="connsiteX1566" fmla="*/ 1073949 w 8526188"/>
                <a:gd name="connsiteY1566" fmla="*/ 806864 h 1476866"/>
                <a:gd name="connsiteX1567" fmla="*/ 1046679 w 8526188"/>
                <a:gd name="connsiteY1567" fmla="*/ 801445 h 1476866"/>
                <a:gd name="connsiteX1568" fmla="*/ 1031689 w 8526188"/>
                <a:gd name="connsiteY1568" fmla="*/ 825764 h 1476866"/>
                <a:gd name="connsiteX1569" fmla="*/ 961598 w 8526188"/>
                <a:gd name="connsiteY1569" fmla="*/ 901857 h 1476866"/>
                <a:gd name="connsiteX1570" fmla="*/ 810950 w 8526188"/>
                <a:gd name="connsiteY1570" fmla="*/ 990202 h 1476866"/>
                <a:gd name="connsiteX1571" fmla="*/ 859211 w 8526188"/>
                <a:gd name="connsiteY1571" fmla="*/ 919967 h 1476866"/>
                <a:gd name="connsiteX1572" fmla="*/ 871507 w 8526188"/>
                <a:gd name="connsiteY1572" fmla="*/ 908124 h 1476866"/>
                <a:gd name="connsiteX1573" fmla="*/ 810200 w 8526188"/>
                <a:gd name="connsiteY1573" fmla="*/ 937272 h 1476866"/>
                <a:gd name="connsiteX1574" fmla="*/ 684815 w 8526188"/>
                <a:gd name="connsiteY1574" fmla="*/ 981008 h 1476866"/>
                <a:gd name="connsiteX1575" fmla="*/ 830869 w 8526188"/>
                <a:gd name="connsiteY1575" fmla="*/ 874791 h 1476866"/>
                <a:gd name="connsiteX1576" fmla="*/ 1026455 w 8526188"/>
                <a:gd name="connsiteY1576" fmla="*/ 797678 h 1476866"/>
                <a:gd name="connsiteX1577" fmla="*/ 1016983 w 8526188"/>
                <a:gd name="connsiteY1577" fmla="*/ 807102 h 1476866"/>
                <a:gd name="connsiteX1578" fmla="*/ 1033975 w 8526188"/>
                <a:gd name="connsiteY1578" fmla="*/ 798921 h 1476866"/>
                <a:gd name="connsiteX1579" fmla="*/ 1033286 w 8526188"/>
                <a:gd name="connsiteY1579" fmla="*/ 798784 h 1476866"/>
                <a:gd name="connsiteX1580" fmla="*/ 939087 w 8526188"/>
                <a:gd name="connsiteY1580" fmla="*/ 771531 h 1476866"/>
                <a:gd name="connsiteX1581" fmla="*/ 879813 w 8526188"/>
                <a:gd name="connsiteY1581" fmla="*/ 745949 h 1476866"/>
                <a:gd name="connsiteX1582" fmla="*/ 905680 w 8526188"/>
                <a:gd name="connsiteY1582" fmla="*/ 768307 h 1476866"/>
                <a:gd name="connsiteX1583" fmla="*/ 937089 w 8526188"/>
                <a:gd name="connsiteY1583" fmla="*/ 805333 h 1476866"/>
                <a:gd name="connsiteX1584" fmla="*/ 730269 w 8526188"/>
                <a:gd name="connsiteY1584" fmla="*/ 738945 h 1476866"/>
                <a:gd name="connsiteX1585" fmla="*/ 596978 w 8526188"/>
                <a:gd name="connsiteY1585" fmla="*/ 628126 h 1476866"/>
                <a:gd name="connsiteX1586" fmla="*/ 4745641 w 8526188"/>
                <a:gd name="connsiteY1586" fmla="*/ 618600 h 1476866"/>
                <a:gd name="connsiteX1587" fmla="*/ 4742782 w 8526188"/>
                <a:gd name="connsiteY1587" fmla="*/ 626790 h 1476866"/>
                <a:gd name="connsiteX1588" fmla="*/ 4745929 w 8526188"/>
                <a:gd name="connsiteY1588" fmla="*/ 627254 h 1476866"/>
                <a:gd name="connsiteX1589" fmla="*/ 7928707 w 8526188"/>
                <a:gd name="connsiteY1589" fmla="*/ 616387 h 1476866"/>
                <a:gd name="connsiteX1590" fmla="*/ 7795415 w 8526188"/>
                <a:gd name="connsiteY1590" fmla="*/ 727206 h 1476866"/>
                <a:gd name="connsiteX1591" fmla="*/ 7588596 w 8526188"/>
                <a:gd name="connsiteY1591" fmla="*/ 793594 h 1476866"/>
                <a:gd name="connsiteX1592" fmla="*/ 7620002 w 8526188"/>
                <a:gd name="connsiteY1592" fmla="*/ 756568 h 1476866"/>
                <a:gd name="connsiteX1593" fmla="*/ 7645865 w 8526188"/>
                <a:gd name="connsiteY1593" fmla="*/ 734213 h 1476866"/>
                <a:gd name="connsiteX1594" fmla="*/ 7586597 w 8526188"/>
                <a:gd name="connsiteY1594" fmla="*/ 759792 h 1476866"/>
                <a:gd name="connsiteX1595" fmla="*/ 7492398 w 8526188"/>
                <a:gd name="connsiteY1595" fmla="*/ 787045 h 1476866"/>
                <a:gd name="connsiteX1596" fmla="*/ 7491719 w 8526188"/>
                <a:gd name="connsiteY1596" fmla="*/ 787180 h 1476866"/>
                <a:gd name="connsiteX1597" fmla="*/ 7508703 w 8526188"/>
                <a:gd name="connsiteY1597" fmla="*/ 795359 h 1476866"/>
                <a:gd name="connsiteX1598" fmla="*/ 7499227 w 8526188"/>
                <a:gd name="connsiteY1598" fmla="*/ 785930 h 1476866"/>
                <a:gd name="connsiteX1599" fmla="*/ 7694813 w 8526188"/>
                <a:gd name="connsiteY1599" fmla="*/ 863043 h 1476866"/>
                <a:gd name="connsiteX1600" fmla="*/ 7840868 w 8526188"/>
                <a:gd name="connsiteY1600" fmla="*/ 969260 h 1476866"/>
                <a:gd name="connsiteX1601" fmla="*/ 7715482 w 8526188"/>
                <a:gd name="connsiteY1601" fmla="*/ 925527 h 1476866"/>
                <a:gd name="connsiteX1602" fmla="*/ 7654178 w 8526188"/>
                <a:gd name="connsiteY1602" fmla="*/ 896377 h 1476866"/>
                <a:gd name="connsiteX1603" fmla="*/ 7666471 w 8526188"/>
                <a:gd name="connsiteY1603" fmla="*/ 908219 h 1476866"/>
                <a:gd name="connsiteX1604" fmla="*/ 7714732 w 8526188"/>
                <a:gd name="connsiteY1604" fmla="*/ 978453 h 1476866"/>
                <a:gd name="connsiteX1605" fmla="*/ 7564075 w 8526188"/>
                <a:gd name="connsiteY1605" fmla="*/ 890108 h 1476866"/>
                <a:gd name="connsiteX1606" fmla="*/ 7493991 w 8526188"/>
                <a:gd name="connsiteY1606" fmla="*/ 814016 h 1476866"/>
                <a:gd name="connsiteX1607" fmla="*/ 7479008 w 8526188"/>
                <a:gd name="connsiteY1607" fmla="*/ 789706 h 1476866"/>
                <a:gd name="connsiteX1608" fmla="*/ 7451734 w 8526188"/>
                <a:gd name="connsiteY1608" fmla="*/ 795125 h 1476866"/>
                <a:gd name="connsiteX1609" fmla="*/ 7585017 w 8526188"/>
                <a:gd name="connsiteY1609" fmla="*/ 684306 h 1476866"/>
                <a:gd name="connsiteX1610" fmla="*/ 7791845 w 8526188"/>
                <a:gd name="connsiteY1610" fmla="*/ 617918 h 1476866"/>
                <a:gd name="connsiteX1611" fmla="*/ 7760438 w 8526188"/>
                <a:gd name="connsiteY1611" fmla="*/ 654944 h 1476866"/>
                <a:gd name="connsiteX1612" fmla="*/ 7734579 w 8526188"/>
                <a:gd name="connsiteY1612" fmla="*/ 677294 h 1476866"/>
                <a:gd name="connsiteX1613" fmla="*/ 7793840 w 8526188"/>
                <a:gd name="connsiteY1613" fmla="*/ 651720 h 1476866"/>
                <a:gd name="connsiteX1614" fmla="*/ 7928707 w 8526188"/>
                <a:gd name="connsiteY1614" fmla="*/ 616387 h 1476866"/>
                <a:gd name="connsiteX1615" fmla="*/ 946281 w 8526188"/>
                <a:gd name="connsiteY1615" fmla="*/ 613832 h 1476866"/>
                <a:gd name="connsiteX1616" fmla="*/ 1118378 w 8526188"/>
                <a:gd name="connsiteY1616" fmla="*/ 706263 h 1476866"/>
                <a:gd name="connsiteX1617" fmla="*/ 1185914 w 8526188"/>
                <a:gd name="connsiteY1617" fmla="*/ 791676 h 1476866"/>
                <a:gd name="connsiteX1618" fmla="*/ 1195715 w 8526188"/>
                <a:gd name="connsiteY1618" fmla="*/ 815930 h 1476866"/>
                <a:gd name="connsiteX1619" fmla="*/ 1211833 w 8526188"/>
                <a:gd name="connsiteY1619" fmla="*/ 813503 h 1476866"/>
                <a:gd name="connsiteX1620" fmla="*/ 1206455 w 8526188"/>
                <a:gd name="connsiteY1620" fmla="*/ 823023 h 1476866"/>
                <a:gd name="connsiteX1621" fmla="*/ 1200419 w 8526188"/>
                <a:gd name="connsiteY1621" fmla="*/ 831234 h 1476866"/>
                <a:gd name="connsiteX1622" fmla="*/ 1200593 w 8526188"/>
                <a:gd name="connsiteY1622" fmla="*/ 831892 h 1476866"/>
                <a:gd name="connsiteX1623" fmla="*/ 1200071 w 8526188"/>
                <a:gd name="connsiteY1623" fmla="*/ 831709 h 1476866"/>
                <a:gd name="connsiteX1624" fmla="*/ 1188725 w 8526188"/>
                <a:gd name="connsiteY1624" fmla="*/ 847144 h 1476866"/>
                <a:gd name="connsiteX1625" fmla="*/ 1106638 w 8526188"/>
                <a:gd name="connsiteY1625" fmla="*/ 912573 h 1476866"/>
                <a:gd name="connsiteX1626" fmla="*/ 925855 w 8526188"/>
                <a:gd name="connsiteY1626" fmla="*/ 967213 h 1476866"/>
                <a:gd name="connsiteX1627" fmla="*/ 1031057 w 8526188"/>
                <a:gd name="connsiteY1627" fmla="*/ 868143 h 1476866"/>
                <a:gd name="connsiteX1628" fmla="*/ 1151126 w 8526188"/>
                <a:gd name="connsiteY1628" fmla="*/ 824929 h 1476866"/>
                <a:gd name="connsiteX1629" fmla="*/ 1171242 w 8526188"/>
                <a:gd name="connsiteY1629" fmla="*/ 820846 h 1476866"/>
                <a:gd name="connsiteX1630" fmla="*/ 1140782 w 8526188"/>
                <a:gd name="connsiteY1630" fmla="*/ 808272 h 1476866"/>
                <a:gd name="connsiteX1631" fmla="*/ 1028502 w 8526188"/>
                <a:gd name="connsiteY1631" fmla="*/ 739461 h 1476866"/>
                <a:gd name="connsiteX1632" fmla="*/ 946281 w 8526188"/>
                <a:gd name="connsiteY1632" fmla="*/ 613832 h 1476866"/>
                <a:gd name="connsiteX1633" fmla="*/ 1152079 w 8526188"/>
                <a:gd name="connsiteY1633" fmla="*/ 605661 h 1476866"/>
                <a:gd name="connsiteX1634" fmla="*/ 1271584 w 8526188"/>
                <a:gd name="connsiteY1634" fmla="*/ 721580 h 1476866"/>
                <a:gd name="connsiteX1635" fmla="*/ 1291041 w 8526188"/>
                <a:gd name="connsiteY1635" fmla="*/ 844597 h 1476866"/>
                <a:gd name="connsiteX1636" fmla="*/ 1290108 w 8526188"/>
                <a:gd name="connsiteY1636" fmla="*/ 848636 h 1476866"/>
                <a:gd name="connsiteX1637" fmla="*/ 1310322 w 8526188"/>
                <a:gd name="connsiteY1637" fmla="*/ 841465 h 1476866"/>
                <a:gd name="connsiteX1638" fmla="*/ 1372691 w 8526188"/>
                <a:gd name="connsiteY1638" fmla="*/ 824228 h 1476866"/>
                <a:gd name="connsiteX1639" fmla="*/ 1238383 w 8526188"/>
                <a:gd name="connsiteY1639" fmla="*/ 928915 h 1476866"/>
                <a:gd name="connsiteX1640" fmla="*/ 1045858 w 8526188"/>
                <a:gd name="connsiteY1640" fmla="*/ 999388 h 1476866"/>
                <a:gd name="connsiteX1641" fmla="*/ 1180167 w 8526188"/>
                <a:gd name="connsiteY1641" fmla="*/ 894702 h 1476866"/>
                <a:gd name="connsiteX1642" fmla="*/ 1248377 w 8526188"/>
                <a:gd name="connsiteY1642" fmla="*/ 863440 h 1476866"/>
                <a:gd name="connsiteX1643" fmla="*/ 1281674 w 8526188"/>
                <a:gd name="connsiteY1643" fmla="*/ 851628 h 1476866"/>
                <a:gd name="connsiteX1644" fmla="*/ 1275075 w 8526188"/>
                <a:gd name="connsiteY1644" fmla="*/ 847470 h 1476866"/>
                <a:gd name="connsiteX1645" fmla="*/ 1168938 w 8526188"/>
                <a:gd name="connsiteY1645" fmla="*/ 739968 h 1476866"/>
                <a:gd name="connsiteX1646" fmla="*/ 1152079 w 8526188"/>
                <a:gd name="connsiteY1646" fmla="*/ 605661 h 1476866"/>
                <a:gd name="connsiteX1647" fmla="*/ 4022046 w 8526188"/>
                <a:gd name="connsiteY1647" fmla="*/ 603107 h 1476866"/>
                <a:gd name="connsiteX1648" fmla="*/ 4008766 w 8526188"/>
                <a:gd name="connsiteY1648" fmla="*/ 747115 h 1476866"/>
                <a:gd name="connsiteX1649" fmla="*/ 3936600 w 8526188"/>
                <a:gd name="connsiteY1649" fmla="*/ 862664 h 1476866"/>
                <a:gd name="connsiteX1650" fmla="*/ 3933571 w 8526188"/>
                <a:gd name="connsiteY1650" fmla="*/ 865704 h 1476866"/>
                <a:gd name="connsiteX1651" fmla="*/ 3950109 w 8526188"/>
                <a:gd name="connsiteY1651" fmla="*/ 866485 h 1476866"/>
                <a:gd name="connsiteX1652" fmla="*/ 3995495 w 8526188"/>
                <a:gd name="connsiteY1652" fmla="*/ 873252 h 1476866"/>
                <a:gd name="connsiteX1653" fmla="*/ 3851994 w 8526188"/>
                <a:gd name="connsiteY1653" fmla="*/ 918706 h 1476866"/>
                <a:gd name="connsiteX1654" fmla="*/ 3700323 w 8526188"/>
                <a:gd name="connsiteY1654" fmla="*/ 913597 h 1476866"/>
                <a:gd name="connsiteX1655" fmla="*/ 3843824 w 8526188"/>
                <a:gd name="connsiteY1655" fmla="*/ 868143 h 1476866"/>
                <a:gd name="connsiteX1656" fmla="*/ 3901778 w 8526188"/>
                <a:gd name="connsiteY1656" fmla="*/ 864203 h 1476866"/>
                <a:gd name="connsiteX1657" fmla="*/ 3926744 w 8526188"/>
                <a:gd name="connsiteY1657" fmla="*/ 865382 h 1476866"/>
                <a:gd name="connsiteX1658" fmla="*/ 3925988 w 8526188"/>
                <a:gd name="connsiteY1658" fmla="*/ 859632 h 1476866"/>
                <a:gd name="connsiteX1659" fmla="*/ 3940856 w 8526188"/>
                <a:gd name="connsiteY1659" fmla="*/ 727712 h 1476866"/>
                <a:gd name="connsiteX1660" fmla="*/ 4022046 w 8526188"/>
                <a:gd name="connsiteY1660" fmla="*/ 603107 h 1476866"/>
                <a:gd name="connsiteX1661" fmla="*/ 7579402 w 8526188"/>
                <a:gd name="connsiteY1661" fmla="*/ 602084 h 1476866"/>
                <a:gd name="connsiteX1662" fmla="*/ 7497180 w 8526188"/>
                <a:gd name="connsiteY1662" fmla="*/ 727704 h 1476866"/>
                <a:gd name="connsiteX1663" fmla="*/ 7384894 w 8526188"/>
                <a:gd name="connsiteY1663" fmla="*/ 796522 h 1476866"/>
                <a:gd name="connsiteX1664" fmla="*/ 7354601 w 8526188"/>
                <a:gd name="connsiteY1664" fmla="*/ 809027 h 1476866"/>
                <a:gd name="connsiteX1665" fmla="*/ 7375063 w 8526188"/>
                <a:gd name="connsiteY1665" fmla="*/ 813181 h 1476866"/>
                <a:gd name="connsiteX1666" fmla="*/ 7495132 w 8526188"/>
                <a:gd name="connsiteY1666" fmla="*/ 856394 h 1476866"/>
                <a:gd name="connsiteX1667" fmla="*/ 7600335 w 8526188"/>
                <a:gd name="connsiteY1667" fmla="*/ 955464 h 1476866"/>
                <a:gd name="connsiteX1668" fmla="*/ 7419559 w 8526188"/>
                <a:gd name="connsiteY1668" fmla="*/ 900825 h 1476866"/>
                <a:gd name="connsiteX1669" fmla="*/ 7337464 w 8526188"/>
                <a:gd name="connsiteY1669" fmla="*/ 835396 h 1476866"/>
                <a:gd name="connsiteX1670" fmla="*/ 7326013 w 8526188"/>
                <a:gd name="connsiteY1670" fmla="*/ 819817 h 1476866"/>
                <a:gd name="connsiteX1671" fmla="*/ 7325082 w 8526188"/>
                <a:gd name="connsiteY1671" fmla="*/ 820143 h 1476866"/>
                <a:gd name="connsiteX1672" fmla="*/ 7325391 w 8526188"/>
                <a:gd name="connsiteY1672" fmla="*/ 818970 h 1476866"/>
                <a:gd name="connsiteX1673" fmla="*/ 7319735 w 8526188"/>
                <a:gd name="connsiteY1673" fmla="*/ 811275 h 1476866"/>
                <a:gd name="connsiteX1674" fmla="*/ 7314357 w 8526188"/>
                <a:gd name="connsiteY1674" fmla="*/ 801755 h 1476866"/>
                <a:gd name="connsiteX1675" fmla="*/ 7329991 w 8526188"/>
                <a:gd name="connsiteY1675" fmla="*/ 804109 h 1476866"/>
                <a:gd name="connsiteX1676" fmla="*/ 7339766 w 8526188"/>
                <a:gd name="connsiteY1676" fmla="*/ 779928 h 1476866"/>
                <a:gd name="connsiteX1677" fmla="*/ 7407304 w 8526188"/>
                <a:gd name="connsiteY1677" fmla="*/ 694514 h 1476866"/>
                <a:gd name="connsiteX1678" fmla="*/ 7579402 w 8526188"/>
                <a:gd name="connsiteY1678" fmla="*/ 602084 h 1476866"/>
                <a:gd name="connsiteX1679" fmla="*/ 7373598 w 8526188"/>
                <a:gd name="connsiteY1679" fmla="*/ 593914 h 1476866"/>
                <a:gd name="connsiteX1680" fmla="*/ 7356741 w 8526188"/>
                <a:gd name="connsiteY1680" fmla="*/ 728221 h 1476866"/>
                <a:gd name="connsiteX1681" fmla="*/ 7250602 w 8526188"/>
                <a:gd name="connsiteY1681" fmla="*/ 835729 h 1476866"/>
                <a:gd name="connsiteX1682" fmla="*/ 7244010 w 8526188"/>
                <a:gd name="connsiteY1682" fmla="*/ 839884 h 1476866"/>
                <a:gd name="connsiteX1683" fmla="*/ 7277293 w 8526188"/>
                <a:gd name="connsiteY1683" fmla="*/ 851692 h 1476866"/>
                <a:gd name="connsiteX1684" fmla="*/ 7345509 w 8526188"/>
                <a:gd name="connsiteY1684" fmla="*/ 882953 h 1476866"/>
                <a:gd name="connsiteX1685" fmla="*/ 7479816 w 8526188"/>
                <a:gd name="connsiteY1685" fmla="*/ 987639 h 1476866"/>
                <a:gd name="connsiteX1686" fmla="*/ 7287292 w 8526188"/>
                <a:gd name="connsiteY1686" fmla="*/ 917166 h 1476866"/>
                <a:gd name="connsiteX1687" fmla="*/ 7152985 w 8526188"/>
                <a:gd name="connsiteY1687" fmla="*/ 812480 h 1476866"/>
                <a:gd name="connsiteX1688" fmla="*/ 7215350 w 8526188"/>
                <a:gd name="connsiteY1688" fmla="*/ 829717 h 1476866"/>
                <a:gd name="connsiteX1689" fmla="*/ 7235568 w 8526188"/>
                <a:gd name="connsiteY1689" fmla="*/ 836889 h 1476866"/>
                <a:gd name="connsiteX1690" fmla="*/ 7234636 w 8526188"/>
                <a:gd name="connsiteY1690" fmla="*/ 832856 h 1476866"/>
                <a:gd name="connsiteX1691" fmla="*/ 7254102 w 8526188"/>
                <a:gd name="connsiteY1691" fmla="*/ 709841 h 1476866"/>
                <a:gd name="connsiteX1692" fmla="*/ 7373598 w 8526188"/>
                <a:gd name="connsiteY1692" fmla="*/ 593914 h 1476866"/>
                <a:gd name="connsiteX1693" fmla="*/ 4503618 w 8526188"/>
                <a:gd name="connsiteY1693" fmla="*/ 591359 h 1476866"/>
                <a:gd name="connsiteX1694" fmla="*/ 4584816 w 8526188"/>
                <a:gd name="connsiteY1694" fmla="*/ 715964 h 1476866"/>
                <a:gd name="connsiteX1695" fmla="*/ 4599683 w 8526188"/>
                <a:gd name="connsiteY1695" fmla="*/ 847884 h 1476866"/>
                <a:gd name="connsiteX1696" fmla="*/ 4598928 w 8526188"/>
                <a:gd name="connsiteY1696" fmla="*/ 853633 h 1476866"/>
                <a:gd name="connsiteX1697" fmla="*/ 4623886 w 8526188"/>
                <a:gd name="connsiteY1697" fmla="*/ 852454 h 1476866"/>
                <a:gd name="connsiteX1698" fmla="*/ 4681840 w 8526188"/>
                <a:gd name="connsiteY1698" fmla="*/ 856394 h 1476866"/>
                <a:gd name="connsiteX1699" fmla="*/ 4825341 w 8526188"/>
                <a:gd name="connsiteY1699" fmla="*/ 901848 h 1476866"/>
                <a:gd name="connsiteX1700" fmla="*/ 4673669 w 8526188"/>
                <a:gd name="connsiteY1700" fmla="*/ 906957 h 1476866"/>
                <a:gd name="connsiteX1701" fmla="*/ 4530168 w 8526188"/>
                <a:gd name="connsiteY1701" fmla="*/ 861503 h 1476866"/>
                <a:gd name="connsiteX1702" fmla="*/ 4575555 w 8526188"/>
                <a:gd name="connsiteY1702" fmla="*/ 854736 h 1476866"/>
                <a:gd name="connsiteX1703" fmla="*/ 4592099 w 8526188"/>
                <a:gd name="connsiteY1703" fmla="*/ 853955 h 1476866"/>
                <a:gd name="connsiteX1704" fmla="*/ 4589070 w 8526188"/>
                <a:gd name="connsiteY1704" fmla="*/ 850916 h 1476866"/>
                <a:gd name="connsiteX1705" fmla="*/ 4516897 w 8526188"/>
                <a:gd name="connsiteY1705" fmla="*/ 735367 h 1476866"/>
                <a:gd name="connsiteX1706" fmla="*/ 4503618 w 8526188"/>
                <a:gd name="connsiteY1706" fmla="*/ 591359 h 1476866"/>
                <a:gd name="connsiteX1707" fmla="*/ 3475814 w 8526188"/>
                <a:gd name="connsiteY1707" fmla="*/ 572119 h 1476866"/>
                <a:gd name="connsiteX1708" fmla="*/ 3443548 w 8526188"/>
                <a:gd name="connsiteY1708" fmla="*/ 579893 h 1476866"/>
                <a:gd name="connsiteX1709" fmla="*/ 3436302 w 8526188"/>
                <a:gd name="connsiteY1709" fmla="*/ 588804 h 1476866"/>
                <a:gd name="connsiteX1710" fmla="*/ 3406036 w 8526188"/>
                <a:gd name="connsiteY1710" fmla="*/ 612571 h 1476866"/>
                <a:gd name="connsiteX1711" fmla="*/ 3450722 w 8526188"/>
                <a:gd name="connsiteY1711" fmla="*/ 601804 h 1476866"/>
                <a:gd name="connsiteX1712" fmla="*/ 3472046 w 8526188"/>
                <a:gd name="connsiteY1712" fmla="*/ 575017 h 1476866"/>
                <a:gd name="connsiteX1713" fmla="*/ 3593355 w 8526188"/>
                <a:gd name="connsiteY1713" fmla="*/ 566664 h 1476866"/>
                <a:gd name="connsiteX1714" fmla="*/ 3591105 w 8526188"/>
                <a:gd name="connsiteY1714" fmla="*/ 573490 h 1476866"/>
                <a:gd name="connsiteX1715" fmla="*/ 3584130 w 8526188"/>
                <a:gd name="connsiteY1715" fmla="*/ 587567 h 1476866"/>
                <a:gd name="connsiteX1716" fmla="*/ 3621752 w 8526188"/>
                <a:gd name="connsiteY1716" fmla="*/ 588609 h 1476866"/>
                <a:gd name="connsiteX1717" fmla="*/ 3599402 w 8526188"/>
                <a:gd name="connsiteY1717" fmla="*/ 571954 h 1476866"/>
                <a:gd name="connsiteX1718" fmla="*/ 5049838 w 8526188"/>
                <a:gd name="connsiteY1718" fmla="*/ 560369 h 1476866"/>
                <a:gd name="connsiteX1719" fmla="*/ 5053609 w 8526188"/>
                <a:gd name="connsiteY1719" fmla="*/ 563270 h 1476866"/>
                <a:gd name="connsiteX1720" fmla="*/ 5074938 w 8526188"/>
                <a:gd name="connsiteY1720" fmla="*/ 590063 h 1476866"/>
                <a:gd name="connsiteX1721" fmla="*/ 5119614 w 8526188"/>
                <a:gd name="connsiteY1721" fmla="*/ 600829 h 1476866"/>
                <a:gd name="connsiteX1722" fmla="*/ 5089352 w 8526188"/>
                <a:gd name="connsiteY1722" fmla="*/ 577064 h 1476866"/>
                <a:gd name="connsiteX1723" fmla="*/ 5082096 w 8526188"/>
                <a:gd name="connsiteY1723" fmla="*/ 568141 h 1476866"/>
                <a:gd name="connsiteX1724" fmla="*/ 4932179 w 8526188"/>
                <a:gd name="connsiteY1724" fmla="*/ 555032 h 1476866"/>
                <a:gd name="connsiteX1725" fmla="*/ 4926255 w 8526188"/>
                <a:gd name="connsiteY1725" fmla="*/ 560214 h 1476866"/>
                <a:gd name="connsiteX1726" fmla="*/ 4903164 w 8526188"/>
                <a:gd name="connsiteY1726" fmla="*/ 577420 h 1476866"/>
                <a:gd name="connsiteX1727" fmla="*/ 4922561 w 8526188"/>
                <a:gd name="connsiteY1727" fmla="*/ 575530 h 1476866"/>
                <a:gd name="connsiteX1728" fmla="*/ 4941035 w 8526188"/>
                <a:gd name="connsiteY1728" fmla="*/ 575320 h 1476866"/>
                <a:gd name="connsiteX1729" fmla="*/ 4934559 w 8526188"/>
                <a:gd name="connsiteY1729" fmla="*/ 562249 h 1476866"/>
                <a:gd name="connsiteX1730" fmla="*/ 3690047 w 8526188"/>
                <a:gd name="connsiteY1730" fmla="*/ 552584 h 1476866"/>
                <a:gd name="connsiteX1731" fmla="*/ 3693574 w 8526188"/>
                <a:gd name="connsiteY1731" fmla="*/ 565945 h 1476866"/>
                <a:gd name="connsiteX1732" fmla="*/ 3695963 w 8526188"/>
                <a:gd name="connsiteY1732" fmla="*/ 591388 h 1476866"/>
                <a:gd name="connsiteX1733" fmla="*/ 3706004 w 8526188"/>
                <a:gd name="connsiteY1733" fmla="*/ 590531 h 1476866"/>
                <a:gd name="connsiteX1734" fmla="*/ 3709758 w 8526188"/>
                <a:gd name="connsiteY1734" fmla="*/ 590727 h 1476866"/>
                <a:gd name="connsiteX1735" fmla="*/ 3703385 w 8526188"/>
                <a:gd name="connsiteY1735" fmla="*/ 572472 h 1476866"/>
                <a:gd name="connsiteX1736" fmla="*/ 3701334 w 8526188"/>
                <a:gd name="connsiteY1736" fmla="*/ 556938 h 1476866"/>
                <a:gd name="connsiteX1737" fmla="*/ 3697834 w 8526188"/>
                <a:gd name="connsiteY1737" fmla="*/ 555992 h 1476866"/>
                <a:gd name="connsiteX1738" fmla="*/ 3547111 w 8526188"/>
                <a:gd name="connsiteY1738" fmla="*/ 550985 h 1476866"/>
                <a:gd name="connsiteX1739" fmla="*/ 3518081 w 8526188"/>
                <a:gd name="connsiteY1739" fmla="*/ 561934 h 1476866"/>
                <a:gd name="connsiteX1740" fmla="*/ 3509829 w 8526188"/>
                <a:gd name="connsiteY1740" fmla="*/ 563923 h 1476866"/>
                <a:gd name="connsiteX1741" fmla="*/ 3488387 w 8526188"/>
                <a:gd name="connsiteY1741" fmla="*/ 590851 h 1476866"/>
                <a:gd name="connsiteX1742" fmla="*/ 3484833 w 8526188"/>
                <a:gd name="connsiteY1742" fmla="*/ 593585 h 1476866"/>
                <a:gd name="connsiteX1743" fmla="*/ 3491966 w 8526188"/>
                <a:gd name="connsiteY1743" fmla="*/ 591866 h 1476866"/>
                <a:gd name="connsiteX1744" fmla="*/ 3514877 w 8526188"/>
                <a:gd name="connsiteY1744" fmla="*/ 589915 h 1476866"/>
                <a:gd name="connsiteX1745" fmla="*/ 3552545 w 8526188"/>
                <a:gd name="connsiteY1745" fmla="*/ 560335 h 1476866"/>
                <a:gd name="connsiteX1746" fmla="*/ 3554199 w 8526188"/>
                <a:gd name="connsiteY1746" fmla="*/ 559394 h 1476866"/>
                <a:gd name="connsiteX1747" fmla="*/ 3549101 w 8526188"/>
                <a:gd name="connsiteY1747" fmla="*/ 553886 h 1476866"/>
                <a:gd name="connsiteX1748" fmla="*/ 4836341 w 8526188"/>
                <a:gd name="connsiteY1748" fmla="*/ 540527 h 1476866"/>
                <a:gd name="connsiteX1749" fmla="*/ 4827830 w 8526188"/>
                <a:gd name="connsiteY1749" fmla="*/ 544252 h 1476866"/>
                <a:gd name="connsiteX1750" fmla="*/ 4824320 w 8526188"/>
                <a:gd name="connsiteY1750" fmla="*/ 545201 h 1476866"/>
                <a:gd name="connsiteX1751" fmla="*/ 4822269 w 8526188"/>
                <a:gd name="connsiteY1751" fmla="*/ 560723 h 1476866"/>
                <a:gd name="connsiteX1752" fmla="*/ 4815897 w 8526188"/>
                <a:gd name="connsiteY1752" fmla="*/ 578976 h 1476866"/>
                <a:gd name="connsiteX1753" fmla="*/ 4819656 w 8526188"/>
                <a:gd name="connsiteY1753" fmla="*/ 578779 h 1476866"/>
                <a:gd name="connsiteX1754" fmla="*/ 4830250 w 8526188"/>
                <a:gd name="connsiteY1754" fmla="*/ 579684 h 1476866"/>
                <a:gd name="connsiteX1755" fmla="*/ 4832595 w 8526188"/>
                <a:gd name="connsiteY1755" fmla="*/ 554713 h 1476866"/>
                <a:gd name="connsiteX1756" fmla="*/ 4978831 w 8526188"/>
                <a:gd name="connsiteY1756" fmla="*/ 539342 h 1476866"/>
                <a:gd name="connsiteX1757" fmla="*/ 4976559 w 8526188"/>
                <a:gd name="connsiteY1757" fmla="*/ 542654 h 1476866"/>
                <a:gd name="connsiteX1758" fmla="*/ 4971770 w 8526188"/>
                <a:gd name="connsiteY1758" fmla="*/ 547829 h 1476866"/>
                <a:gd name="connsiteX1759" fmla="*/ 4973117 w 8526188"/>
                <a:gd name="connsiteY1759" fmla="*/ 548595 h 1476866"/>
                <a:gd name="connsiteX1760" fmla="*/ 5010785 w 8526188"/>
                <a:gd name="connsiteY1760" fmla="*/ 578175 h 1476866"/>
                <a:gd name="connsiteX1761" fmla="*/ 5033698 w 8526188"/>
                <a:gd name="connsiteY1761" fmla="*/ 580126 h 1476866"/>
                <a:gd name="connsiteX1762" fmla="*/ 5040831 w 8526188"/>
                <a:gd name="connsiteY1762" fmla="*/ 581845 h 1476866"/>
                <a:gd name="connsiteX1763" fmla="*/ 5037268 w 8526188"/>
                <a:gd name="connsiteY1763" fmla="*/ 579103 h 1476866"/>
                <a:gd name="connsiteX1764" fmla="*/ 5015825 w 8526188"/>
                <a:gd name="connsiteY1764" fmla="*/ 552174 h 1476866"/>
                <a:gd name="connsiteX1765" fmla="*/ 5007582 w 8526188"/>
                <a:gd name="connsiteY1765" fmla="*/ 550189 h 1476866"/>
                <a:gd name="connsiteX1766" fmla="*/ 3550610 w 8526188"/>
                <a:gd name="connsiteY1766" fmla="*/ 526427 h 1476866"/>
                <a:gd name="connsiteX1767" fmla="*/ 3557412 w 8526188"/>
                <a:gd name="connsiteY1767" fmla="*/ 544420 h 1476866"/>
                <a:gd name="connsiteX1768" fmla="*/ 3561424 w 8526188"/>
                <a:gd name="connsiteY1768" fmla="*/ 544890 h 1476866"/>
                <a:gd name="connsiteX1769" fmla="*/ 3558134 w 8526188"/>
                <a:gd name="connsiteY1769" fmla="*/ 546330 h 1476866"/>
                <a:gd name="connsiteX1770" fmla="*/ 3559060 w 8526188"/>
                <a:gd name="connsiteY1770" fmla="*/ 548780 h 1476866"/>
                <a:gd name="connsiteX1771" fmla="*/ 3560570 w 8526188"/>
                <a:gd name="connsiteY1771" fmla="*/ 555772 h 1476866"/>
                <a:gd name="connsiteX1772" fmla="*/ 3571632 w 8526188"/>
                <a:gd name="connsiteY1772" fmla="*/ 549483 h 1476866"/>
                <a:gd name="connsiteX1773" fmla="*/ 3568800 w 8526188"/>
                <a:gd name="connsiteY1773" fmla="*/ 554629 h 1476866"/>
                <a:gd name="connsiteX1774" fmla="*/ 3562422 w 8526188"/>
                <a:gd name="connsiteY1774" fmla="*/ 564900 h 1476866"/>
                <a:gd name="connsiteX1775" fmla="*/ 3562955 w 8526188"/>
                <a:gd name="connsiteY1775" fmla="*/ 568378 h 1476866"/>
                <a:gd name="connsiteX1776" fmla="*/ 3561268 w 8526188"/>
                <a:gd name="connsiteY1776" fmla="*/ 566759 h 1476866"/>
                <a:gd name="connsiteX1777" fmla="*/ 3560462 w 8526188"/>
                <a:gd name="connsiteY1777" fmla="*/ 568058 h 1476866"/>
                <a:gd name="connsiteX1778" fmla="*/ 3544757 w 8526188"/>
                <a:gd name="connsiteY1778" fmla="*/ 587371 h 1476866"/>
                <a:gd name="connsiteX1779" fmla="*/ 3552681 w 8526188"/>
                <a:gd name="connsiteY1779" fmla="*/ 586696 h 1476866"/>
                <a:gd name="connsiteX1780" fmla="*/ 3565213 w 8526188"/>
                <a:gd name="connsiteY1780" fmla="*/ 587043 h 1476866"/>
                <a:gd name="connsiteX1781" fmla="*/ 3581847 w 8526188"/>
                <a:gd name="connsiteY1781" fmla="*/ 567361 h 1476866"/>
                <a:gd name="connsiteX1782" fmla="*/ 3588029 w 8526188"/>
                <a:gd name="connsiteY1782" fmla="*/ 562004 h 1476866"/>
                <a:gd name="connsiteX1783" fmla="*/ 3564159 w 8526188"/>
                <a:gd name="connsiteY1783" fmla="*/ 541120 h 1476866"/>
                <a:gd name="connsiteX1784" fmla="*/ 3760919 w 8526188"/>
                <a:gd name="connsiteY1784" fmla="*/ 523607 h 1476866"/>
                <a:gd name="connsiteX1785" fmla="*/ 3769657 w 8526188"/>
                <a:gd name="connsiteY1785" fmla="*/ 548636 h 1476866"/>
                <a:gd name="connsiteX1786" fmla="*/ 3770309 w 8526188"/>
                <a:gd name="connsiteY1786" fmla="*/ 548812 h 1476866"/>
                <a:gd name="connsiteX1787" fmla="*/ 3771132 w 8526188"/>
                <a:gd name="connsiteY1787" fmla="*/ 524140 h 1476866"/>
                <a:gd name="connsiteX1788" fmla="*/ 3441106 w 8526188"/>
                <a:gd name="connsiteY1788" fmla="*/ 518515 h 1476866"/>
                <a:gd name="connsiteX1789" fmla="*/ 3439700 w 8526188"/>
                <a:gd name="connsiteY1789" fmla="*/ 521483 h 1476866"/>
                <a:gd name="connsiteX1790" fmla="*/ 3432980 w 8526188"/>
                <a:gd name="connsiteY1790" fmla="*/ 533587 h 1476866"/>
                <a:gd name="connsiteX1791" fmla="*/ 3425608 w 8526188"/>
                <a:gd name="connsiteY1791" fmla="*/ 542974 h 1476866"/>
                <a:gd name="connsiteX1792" fmla="*/ 3456446 w 8526188"/>
                <a:gd name="connsiteY1792" fmla="*/ 540348 h 1476866"/>
                <a:gd name="connsiteX1793" fmla="*/ 4975378 w 8526188"/>
                <a:gd name="connsiteY1793" fmla="*/ 514338 h 1476866"/>
                <a:gd name="connsiteX1794" fmla="*/ 4961500 w 8526188"/>
                <a:gd name="connsiteY1794" fmla="*/ 529383 h 1476866"/>
                <a:gd name="connsiteX1795" fmla="*/ 4937345 w 8526188"/>
                <a:gd name="connsiteY1795" fmla="*/ 550513 h 1476866"/>
                <a:gd name="connsiteX1796" fmla="*/ 4943816 w 8526188"/>
                <a:gd name="connsiteY1796" fmla="*/ 556121 h 1476866"/>
                <a:gd name="connsiteX1797" fmla="*/ 4959858 w 8526188"/>
                <a:gd name="connsiteY1797" fmla="*/ 575105 h 1476866"/>
                <a:gd name="connsiteX1798" fmla="*/ 4972983 w 8526188"/>
                <a:gd name="connsiteY1798" fmla="*/ 574956 h 1476866"/>
                <a:gd name="connsiteX1799" fmla="*/ 4980905 w 8526188"/>
                <a:gd name="connsiteY1799" fmla="*/ 575630 h 1476866"/>
                <a:gd name="connsiteX1800" fmla="*/ 4965200 w 8526188"/>
                <a:gd name="connsiteY1800" fmla="*/ 556318 h 1476866"/>
                <a:gd name="connsiteX1801" fmla="*/ 4964592 w 8526188"/>
                <a:gd name="connsiteY1801" fmla="*/ 555338 h 1476866"/>
                <a:gd name="connsiteX1802" fmla="*/ 4962708 w 8526188"/>
                <a:gd name="connsiteY1802" fmla="*/ 557146 h 1476866"/>
                <a:gd name="connsiteX1803" fmla="*/ 4963303 w 8526188"/>
                <a:gd name="connsiteY1803" fmla="*/ 553262 h 1476866"/>
                <a:gd name="connsiteX1804" fmla="*/ 4956862 w 8526188"/>
                <a:gd name="connsiteY1804" fmla="*/ 542889 h 1476866"/>
                <a:gd name="connsiteX1805" fmla="*/ 4954030 w 8526188"/>
                <a:gd name="connsiteY1805" fmla="*/ 537743 h 1476866"/>
                <a:gd name="connsiteX1806" fmla="*/ 4965191 w 8526188"/>
                <a:gd name="connsiteY1806" fmla="*/ 544088 h 1476866"/>
                <a:gd name="connsiteX1807" fmla="*/ 4966603 w 8526188"/>
                <a:gd name="connsiteY1807" fmla="*/ 537548 h 1476866"/>
                <a:gd name="connsiteX1808" fmla="*/ 4967697 w 8526188"/>
                <a:gd name="connsiteY1808" fmla="*/ 534654 h 1476866"/>
                <a:gd name="connsiteX1809" fmla="*/ 4964239 w 8526188"/>
                <a:gd name="connsiteY1809" fmla="*/ 533141 h 1476866"/>
                <a:gd name="connsiteX1810" fmla="*/ 4968423 w 8526188"/>
                <a:gd name="connsiteY1810" fmla="*/ 532733 h 1476866"/>
                <a:gd name="connsiteX1811" fmla="*/ 4764739 w 8526188"/>
                <a:gd name="connsiteY1811" fmla="*/ 511858 h 1476866"/>
                <a:gd name="connsiteX1812" fmla="*/ 4754535 w 8526188"/>
                <a:gd name="connsiteY1812" fmla="*/ 512391 h 1476866"/>
                <a:gd name="connsiteX1813" fmla="*/ 4755359 w 8526188"/>
                <a:gd name="connsiteY1813" fmla="*/ 537069 h 1476866"/>
                <a:gd name="connsiteX1814" fmla="*/ 4755995 w 8526188"/>
                <a:gd name="connsiteY1814" fmla="*/ 536897 h 1476866"/>
                <a:gd name="connsiteX1815" fmla="*/ 3460292 w 8526188"/>
                <a:gd name="connsiteY1815" fmla="*/ 511147 h 1476866"/>
                <a:gd name="connsiteX1816" fmla="*/ 3469554 w 8526188"/>
                <a:gd name="connsiteY1816" fmla="*/ 536360 h 1476866"/>
                <a:gd name="connsiteX1817" fmla="*/ 3479709 w 8526188"/>
                <a:gd name="connsiteY1817" fmla="*/ 530587 h 1476866"/>
                <a:gd name="connsiteX1818" fmla="*/ 3476877 w 8526188"/>
                <a:gd name="connsiteY1818" fmla="*/ 535733 h 1476866"/>
                <a:gd name="connsiteX1819" fmla="*/ 3474223 w 8526188"/>
                <a:gd name="connsiteY1819" fmla="*/ 540008 h 1476866"/>
                <a:gd name="connsiteX1820" fmla="*/ 3498379 w 8526188"/>
                <a:gd name="connsiteY1820" fmla="*/ 540677 h 1476866"/>
                <a:gd name="connsiteX1821" fmla="*/ 3491975 w 8526188"/>
                <a:gd name="connsiteY1821" fmla="*/ 531142 h 1476866"/>
                <a:gd name="connsiteX1822" fmla="*/ 3466176 w 8526188"/>
                <a:gd name="connsiteY1822" fmla="*/ 515393 h 1476866"/>
                <a:gd name="connsiteX1823" fmla="*/ 3678860 w 8526188"/>
                <a:gd name="connsiteY1823" fmla="*/ 511135 h 1476866"/>
                <a:gd name="connsiteX1824" fmla="*/ 3679390 w 8526188"/>
                <a:gd name="connsiteY1824" fmla="*/ 512207 h 1476866"/>
                <a:gd name="connsiteX1825" fmla="*/ 3687918 w 8526188"/>
                <a:gd name="connsiteY1825" fmla="*/ 544516 h 1476866"/>
                <a:gd name="connsiteX1826" fmla="*/ 3699531 w 8526188"/>
                <a:gd name="connsiteY1826" fmla="*/ 543288 h 1476866"/>
                <a:gd name="connsiteX1827" fmla="*/ 3696164 w 8526188"/>
                <a:gd name="connsiteY1827" fmla="*/ 517790 h 1476866"/>
                <a:gd name="connsiteX1828" fmla="*/ 3696237 w 8526188"/>
                <a:gd name="connsiteY1828" fmla="*/ 515611 h 1476866"/>
                <a:gd name="connsiteX1829" fmla="*/ 5084555 w 8526188"/>
                <a:gd name="connsiteY1829" fmla="*/ 506790 h 1476866"/>
                <a:gd name="connsiteX1830" fmla="*/ 5069227 w 8526188"/>
                <a:gd name="connsiteY1830" fmla="*/ 528600 h 1476866"/>
                <a:gd name="connsiteX1831" fmla="*/ 5100036 w 8526188"/>
                <a:gd name="connsiteY1831" fmla="*/ 531224 h 1476866"/>
                <a:gd name="connsiteX1832" fmla="*/ 5092674 w 8526188"/>
                <a:gd name="connsiteY1832" fmla="*/ 521851 h 1476866"/>
                <a:gd name="connsiteX1833" fmla="*/ 5085955 w 8526188"/>
                <a:gd name="connsiteY1833" fmla="*/ 509746 h 1476866"/>
                <a:gd name="connsiteX1834" fmla="*/ 5065376 w 8526188"/>
                <a:gd name="connsiteY1834" fmla="*/ 499400 h 1476866"/>
                <a:gd name="connsiteX1835" fmla="*/ 5059480 w 8526188"/>
                <a:gd name="connsiteY1835" fmla="*/ 503654 h 1476866"/>
                <a:gd name="connsiteX1836" fmla="*/ 5033690 w 8526188"/>
                <a:gd name="connsiteY1836" fmla="*/ 519397 h 1476866"/>
                <a:gd name="connsiteX1837" fmla="*/ 5027669 w 8526188"/>
                <a:gd name="connsiteY1837" fmla="*/ 528360 h 1476866"/>
                <a:gd name="connsiteX1838" fmla="*/ 5051323 w 8526188"/>
                <a:gd name="connsiteY1838" fmla="*/ 528090 h 1476866"/>
                <a:gd name="connsiteX1839" fmla="*/ 5048779 w 8526188"/>
                <a:gd name="connsiteY1839" fmla="*/ 523993 h 1476866"/>
                <a:gd name="connsiteX1840" fmla="*/ 5045945 w 8526188"/>
                <a:gd name="connsiteY1840" fmla="*/ 518847 h 1476866"/>
                <a:gd name="connsiteX1841" fmla="*/ 5056110 w 8526188"/>
                <a:gd name="connsiteY1841" fmla="*/ 524626 h 1476866"/>
                <a:gd name="connsiteX1842" fmla="*/ 4847678 w 8526188"/>
                <a:gd name="connsiteY1842" fmla="*/ 499158 h 1476866"/>
                <a:gd name="connsiteX1843" fmla="*/ 4829421 w 8526188"/>
                <a:gd name="connsiteY1843" fmla="*/ 503862 h 1476866"/>
                <a:gd name="connsiteX1844" fmla="*/ 4829494 w 8526188"/>
                <a:gd name="connsiteY1844" fmla="*/ 506041 h 1476866"/>
                <a:gd name="connsiteX1845" fmla="*/ 4826124 w 8526188"/>
                <a:gd name="connsiteY1845" fmla="*/ 531547 h 1476866"/>
                <a:gd name="connsiteX1846" fmla="*/ 4838369 w 8526188"/>
                <a:gd name="connsiteY1846" fmla="*/ 532842 h 1476866"/>
                <a:gd name="connsiteX1847" fmla="*/ 4846781 w 8526188"/>
                <a:gd name="connsiteY1847" fmla="*/ 500975 h 1476866"/>
                <a:gd name="connsiteX1848" fmla="*/ 3235616 w 8526188"/>
                <a:gd name="connsiteY1848" fmla="*/ 498421 h 1476866"/>
                <a:gd name="connsiteX1849" fmla="*/ 3195780 w 8526188"/>
                <a:gd name="connsiteY1849" fmla="*/ 560723 h 1476866"/>
                <a:gd name="connsiteX1850" fmla="*/ 3132970 w 8526188"/>
                <a:gd name="connsiteY1850" fmla="*/ 599538 h 1476866"/>
                <a:gd name="connsiteX1851" fmla="*/ 3172800 w 8526188"/>
                <a:gd name="connsiteY1851" fmla="*/ 537235 h 1476866"/>
                <a:gd name="connsiteX1852" fmla="*/ 3235616 w 8526188"/>
                <a:gd name="connsiteY1852" fmla="*/ 498421 h 1476866"/>
                <a:gd name="connsiteX1853" fmla="*/ 3130416 w 8526188"/>
                <a:gd name="connsiteY1853" fmla="*/ 496374 h 1476866"/>
                <a:gd name="connsiteX1854" fmla="*/ 3087009 w 8526188"/>
                <a:gd name="connsiteY1854" fmla="*/ 554591 h 1476866"/>
                <a:gd name="connsiteX1855" fmla="*/ 3027769 w 8526188"/>
                <a:gd name="connsiteY1855" fmla="*/ 596975 h 1476866"/>
                <a:gd name="connsiteX1856" fmla="*/ 3071175 w 8526188"/>
                <a:gd name="connsiteY1856" fmla="*/ 538758 h 1476866"/>
                <a:gd name="connsiteX1857" fmla="*/ 3130416 w 8526188"/>
                <a:gd name="connsiteY1857" fmla="*/ 496374 h 1476866"/>
                <a:gd name="connsiteX1858" fmla="*/ 5290047 w 8526188"/>
                <a:gd name="connsiteY1858" fmla="*/ 486673 h 1476866"/>
                <a:gd name="connsiteX1859" fmla="*/ 5352857 w 8526188"/>
                <a:gd name="connsiteY1859" fmla="*/ 525488 h 1476866"/>
                <a:gd name="connsiteX1860" fmla="*/ 5392695 w 8526188"/>
                <a:gd name="connsiteY1860" fmla="*/ 587782 h 1476866"/>
                <a:gd name="connsiteX1861" fmla="*/ 5329876 w 8526188"/>
                <a:gd name="connsiteY1861" fmla="*/ 548976 h 1476866"/>
                <a:gd name="connsiteX1862" fmla="*/ 5290047 w 8526188"/>
                <a:gd name="connsiteY1862" fmla="*/ 486673 h 1476866"/>
                <a:gd name="connsiteX1863" fmla="*/ 5395249 w 8526188"/>
                <a:gd name="connsiteY1863" fmla="*/ 484634 h 1476866"/>
                <a:gd name="connsiteX1864" fmla="*/ 5454490 w 8526188"/>
                <a:gd name="connsiteY1864" fmla="*/ 527018 h 1476866"/>
                <a:gd name="connsiteX1865" fmla="*/ 5497897 w 8526188"/>
                <a:gd name="connsiteY1865" fmla="*/ 585235 h 1476866"/>
                <a:gd name="connsiteX1866" fmla="*/ 5438656 w 8526188"/>
                <a:gd name="connsiteY1866" fmla="*/ 542851 h 1476866"/>
                <a:gd name="connsiteX1867" fmla="*/ 5395249 w 8526188"/>
                <a:gd name="connsiteY1867" fmla="*/ 484634 h 1476866"/>
                <a:gd name="connsiteX1868" fmla="*/ 3740781 w 8526188"/>
                <a:gd name="connsiteY1868" fmla="*/ 480357 h 1476866"/>
                <a:gd name="connsiteX1869" fmla="*/ 3753368 w 8526188"/>
                <a:gd name="connsiteY1869" fmla="*/ 503613 h 1476866"/>
                <a:gd name="connsiteX1870" fmla="*/ 3773090 w 8526188"/>
                <a:gd name="connsiteY1870" fmla="*/ 508695 h 1476866"/>
                <a:gd name="connsiteX1871" fmla="*/ 3776136 w 8526188"/>
                <a:gd name="connsiteY1871" fmla="*/ 488853 h 1476866"/>
                <a:gd name="connsiteX1872" fmla="*/ 3778027 w 8526188"/>
                <a:gd name="connsiteY1872" fmla="*/ 480919 h 1476866"/>
                <a:gd name="connsiteX1873" fmla="*/ 3773352 w 8526188"/>
                <a:gd name="connsiteY1873" fmla="*/ 481503 h 1476866"/>
                <a:gd name="connsiteX1874" fmla="*/ 3758060 w 8526188"/>
                <a:gd name="connsiteY1874" fmla="*/ 480965 h 1476866"/>
                <a:gd name="connsiteX1875" fmla="*/ 3757788 w 8526188"/>
                <a:gd name="connsiteY1875" fmla="*/ 481221 h 1476866"/>
                <a:gd name="connsiteX1876" fmla="*/ 3752417 w 8526188"/>
                <a:gd name="connsiteY1876" fmla="*/ 485658 h 1476866"/>
                <a:gd name="connsiteX1877" fmla="*/ 3753024 w 8526188"/>
                <a:gd name="connsiteY1877" fmla="*/ 480788 h 1476866"/>
                <a:gd name="connsiteX1878" fmla="*/ 3794990 w 8526188"/>
                <a:gd name="connsiteY1878" fmla="*/ 478798 h 1476866"/>
                <a:gd name="connsiteX1879" fmla="*/ 3781812 w 8526188"/>
                <a:gd name="connsiteY1879" fmla="*/ 480446 h 1476866"/>
                <a:gd name="connsiteX1880" fmla="*/ 3786996 w 8526188"/>
                <a:gd name="connsiteY1880" fmla="*/ 486778 h 1476866"/>
                <a:gd name="connsiteX1881" fmla="*/ 3790055 w 8526188"/>
                <a:gd name="connsiteY1881" fmla="*/ 491162 h 1476866"/>
                <a:gd name="connsiteX1882" fmla="*/ 2988448 w 8526188"/>
                <a:gd name="connsiteY1882" fmla="*/ 477481 h 1476866"/>
                <a:gd name="connsiteX1883" fmla="*/ 3039517 w 8526188"/>
                <a:gd name="connsiteY1883" fmla="*/ 482588 h 1476866"/>
                <a:gd name="connsiteX1884" fmla="*/ 3107944 w 8526188"/>
                <a:gd name="connsiteY1884" fmla="*/ 508630 h 1476866"/>
                <a:gd name="connsiteX1885" fmla="*/ 3034916 w 8526188"/>
                <a:gd name="connsiteY1885" fmla="*/ 504545 h 1476866"/>
                <a:gd name="connsiteX1886" fmla="*/ 2966490 w 8526188"/>
                <a:gd name="connsiteY1886" fmla="*/ 478502 h 1476866"/>
                <a:gd name="connsiteX1887" fmla="*/ 2988448 w 8526188"/>
                <a:gd name="connsiteY1887" fmla="*/ 477481 h 1476866"/>
                <a:gd name="connsiteX1888" fmla="*/ 4784862 w 8526188"/>
                <a:gd name="connsiteY1888" fmla="*/ 468635 h 1476866"/>
                <a:gd name="connsiteX1889" fmla="*/ 4772643 w 8526188"/>
                <a:gd name="connsiteY1889" fmla="*/ 469066 h 1476866"/>
                <a:gd name="connsiteX1890" fmla="*/ 4773246 w 8526188"/>
                <a:gd name="connsiteY1890" fmla="*/ 473909 h 1476866"/>
                <a:gd name="connsiteX1891" fmla="*/ 4767877 w 8526188"/>
                <a:gd name="connsiteY1891" fmla="*/ 469472 h 1476866"/>
                <a:gd name="connsiteX1892" fmla="*/ 4767633 w 8526188"/>
                <a:gd name="connsiteY1892" fmla="*/ 469242 h 1476866"/>
                <a:gd name="connsiteX1893" fmla="*/ 4752824 w 8526188"/>
                <a:gd name="connsiteY1893" fmla="*/ 469763 h 1476866"/>
                <a:gd name="connsiteX1894" fmla="*/ 4747624 w 8526188"/>
                <a:gd name="connsiteY1894" fmla="*/ 469113 h 1476866"/>
                <a:gd name="connsiteX1895" fmla="*/ 4749529 w 8526188"/>
                <a:gd name="connsiteY1895" fmla="*/ 477102 h 1476866"/>
                <a:gd name="connsiteX1896" fmla="*/ 4752577 w 8526188"/>
                <a:gd name="connsiteY1896" fmla="*/ 496945 h 1476866"/>
                <a:gd name="connsiteX1897" fmla="*/ 4772290 w 8526188"/>
                <a:gd name="connsiteY1897" fmla="*/ 491866 h 1476866"/>
                <a:gd name="connsiteX1898" fmla="*/ 4730641 w 8526188"/>
                <a:gd name="connsiteY1898" fmla="*/ 466989 h 1476866"/>
                <a:gd name="connsiteX1899" fmla="*/ 4735604 w 8526188"/>
                <a:gd name="connsiteY1899" fmla="*/ 479420 h 1476866"/>
                <a:gd name="connsiteX1900" fmla="*/ 4738669 w 8526188"/>
                <a:gd name="connsiteY1900" fmla="*/ 475028 h 1476866"/>
                <a:gd name="connsiteX1901" fmla="*/ 4743893 w 8526188"/>
                <a:gd name="connsiteY1901" fmla="*/ 468646 h 1476866"/>
                <a:gd name="connsiteX1902" fmla="*/ 5537409 w 8526188"/>
                <a:gd name="connsiteY1902" fmla="*/ 465741 h 1476866"/>
                <a:gd name="connsiteX1903" fmla="*/ 5559177 w 8526188"/>
                <a:gd name="connsiteY1903" fmla="*/ 466762 h 1476866"/>
                <a:gd name="connsiteX1904" fmla="*/ 5490751 w 8526188"/>
                <a:gd name="connsiteY1904" fmla="*/ 492805 h 1476866"/>
                <a:gd name="connsiteX1905" fmla="*/ 5417723 w 8526188"/>
                <a:gd name="connsiteY1905" fmla="*/ 496890 h 1476866"/>
                <a:gd name="connsiteX1906" fmla="*/ 5486150 w 8526188"/>
                <a:gd name="connsiteY1906" fmla="*/ 470848 h 1476866"/>
                <a:gd name="connsiteX1907" fmla="*/ 5537409 w 8526188"/>
                <a:gd name="connsiteY1907" fmla="*/ 465741 h 1476866"/>
                <a:gd name="connsiteX1908" fmla="*/ 3653264 w 8526188"/>
                <a:gd name="connsiteY1908" fmla="*/ 460094 h 1476866"/>
                <a:gd name="connsiteX1909" fmla="*/ 3654587 w 8526188"/>
                <a:gd name="connsiteY1909" fmla="*/ 461951 h 1476866"/>
                <a:gd name="connsiteX1910" fmla="*/ 3669951 w 8526188"/>
                <a:gd name="connsiteY1910" fmla="*/ 493082 h 1476866"/>
                <a:gd name="connsiteX1911" fmla="*/ 3696941 w 8526188"/>
                <a:gd name="connsiteY1911" fmla="*/ 494490 h 1476866"/>
                <a:gd name="connsiteX1912" fmla="*/ 3697620 w 8526188"/>
                <a:gd name="connsiteY1912" fmla="*/ 474147 h 1476866"/>
                <a:gd name="connsiteX1913" fmla="*/ 3663556 w 8526188"/>
                <a:gd name="connsiteY1913" fmla="*/ 464780 h 1476866"/>
                <a:gd name="connsiteX1914" fmla="*/ 4873443 w 8526188"/>
                <a:gd name="connsiteY1914" fmla="*/ 448111 h 1476866"/>
                <a:gd name="connsiteX1915" fmla="*/ 4862620 w 8526188"/>
                <a:gd name="connsiteY1915" fmla="*/ 453040 h 1476866"/>
                <a:gd name="connsiteX1916" fmla="*/ 4828043 w 8526188"/>
                <a:gd name="connsiteY1916" fmla="*/ 462548 h 1476866"/>
                <a:gd name="connsiteX1917" fmla="*/ 4828717 w 8526188"/>
                <a:gd name="connsiteY1917" fmla="*/ 482740 h 1476866"/>
                <a:gd name="connsiteX1918" fmla="*/ 4856497 w 8526188"/>
                <a:gd name="connsiteY1918" fmla="*/ 481289 h 1476866"/>
                <a:gd name="connsiteX1919" fmla="*/ 4871583 w 8526188"/>
                <a:gd name="connsiteY1919" fmla="*/ 450722 h 1476866"/>
                <a:gd name="connsiteX1920" fmla="*/ 3096194 w 8526188"/>
                <a:gd name="connsiteY1920" fmla="*/ 422839 h 1476866"/>
                <a:gd name="connsiteX1921" fmla="*/ 3164629 w 8526188"/>
                <a:gd name="connsiteY1921" fmla="*/ 450928 h 1476866"/>
                <a:gd name="connsiteX1922" fmla="*/ 3214160 w 8526188"/>
                <a:gd name="connsiteY1922" fmla="*/ 505568 h 1476866"/>
                <a:gd name="connsiteX1923" fmla="*/ 3192202 w 8526188"/>
                <a:gd name="connsiteY1923" fmla="*/ 500141 h 1476866"/>
                <a:gd name="connsiteX1924" fmla="*/ 3177306 w 8526188"/>
                <a:gd name="connsiteY1924" fmla="*/ 492876 h 1476866"/>
                <a:gd name="connsiteX1925" fmla="*/ 3175075 w 8526188"/>
                <a:gd name="connsiteY1925" fmla="*/ 496927 h 1476866"/>
                <a:gd name="connsiteX1926" fmla="*/ 3134502 w 8526188"/>
                <a:gd name="connsiteY1926" fmla="*/ 549998 h 1476866"/>
                <a:gd name="connsiteX1927" fmla="*/ 3075261 w 8526188"/>
                <a:gd name="connsiteY1927" fmla="*/ 592382 h 1476866"/>
                <a:gd name="connsiteX1928" fmla="*/ 3118668 w 8526188"/>
                <a:gd name="connsiteY1928" fmla="*/ 534165 h 1476866"/>
                <a:gd name="connsiteX1929" fmla="*/ 3158822 w 8526188"/>
                <a:gd name="connsiteY1929" fmla="*/ 502633 h 1476866"/>
                <a:gd name="connsiteX1930" fmla="*/ 3167661 w 8526188"/>
                <a:gd name="connsiteY1930" fmla="*/ 497607 h 1476866"/>
                <a:gd name="connsiteX1931" fmla="*/ 3152882 w 8526188"/>
                <a:gd name="connsiteY1931" fmla="*/ 496948 h 1476866"/>
                <a:gd name="connsiteX1932" fmla="*/ 3103858 w 8526188"/>
                <a:gd name="connsiteY1932" fmla="*/ 487180 h 1476866"/>
                <a:gd name="connsiteX1933" fmla="*/ 3040532 w 8526188"/>
                <a:gd name="connsiteY1933" fmla="*/ 455014 h 1476866"/>
                <a:gd name="connsiteX1934" fmla="*/ 3111005 w 8526188"/>
                <a:gd name="connsiteY1934" fmla="*/ 465739 h 1476866"/>
                <a:gd name="connsiteX1935" fmla="*/ 3169607 w 8526188"/>
                <a:gd name="connsiteY1935" fmla="*/ 494530 h 1476866"/>
                <a:gd name="connsiteX1936" fmla="*/ 3171144 w 8526188"/>
                <a:gd name="connsiteY1936" fmla="*/ 495627 h 1476866"/>
                <a:gd name="connsiteX1937" fmla="*/ 3176594 w 8526188"/>
                <a:gd name="connsiteY1937" fmla="*/ 492528 h 1476866"/>
                <a:gd name="connsiteX1938" fmla="*/ 3145733 w 8526188"/>
                <a:gd name="connsiteY1938" fmla="*/ 477478 h 1476866"/>
                <a:gd name="connsiteX1939" fmla="*/ 3096194 w 8526188"/>
                <a:gd name="connsiteY1939" fmla="*/ 422839 h 1476866"/>
                <a:gd name="connsiteX1940" fmla="*/ 3620207 w 8526188"/>
                <a:gd name="connsiteY1940" fmla="*/ 415620 h 1476866"/>
                <a:gd name="connsiteX1941" fmla="*/ 3626912 w 8526188"/>
                <a:gd name="connsiteY1941" fmla="*/ 423091 h 1476866"/>
                <a:gd name="connsiteX1942" fmla="*/ 3649030 w 8526188"/>
                <a:gd name="connsiteY1942" fmla="*/ 454148 h 1476866"/>
                <a:gd name="connsiteX1943" fmla="*/ 3666109 w 8526188"/>
                <a:gd name="connsiteY1943" fmla="*/ 452012 h 1476866"/>
                <a:gd name="connsiteX1944" fmla="*/ 3700536 w 8526188"/>
                <a:gd name="connsiteY1944" fmla="*/ 453224 h 1476866"/>
                <a:gd name="connsiteX1945" fmla="*/ 3702592 w 8526188"/>
                <a:gd name="connsiteY1945" fmla="*/ 439830 h 1476866"/>
                <a:gd name="connsiteX1946" fmla="*/ 3704473 w 8526188"/>
                <a:gd name="connsiteY1946" fmla="*/ 431938 h 1476866"/>
                <a:gd name="connsiteX1947" fmla="*/ 3674272 w 8526188"/>
                <a:gd name="connsiteY1947" fmla="*/ 431009 h 1476866"/>
                <a:gd name="connsiteX1948" fmla="*/ 5429463 w 8526188"/>
                <a:gd name="connsiteY1948" fmla="*/ 411091 h 1476866"/>
                <a:gd name="connsiteX1949" fmla="*/ 5379932 w 8526188"/>
                <a:gd name="connsiteY1949" fmla="*/ 465730 h 1476866"/>
                <a:gd name="connsiteX1950" fmla="*/ 5349070 w 8526188"/>
                <a:gd name="connsiteY1950" fmla="*/ 480779 h 1476866"/>
                <a:gd name="connsiteX1951" fmla="*/ 5354528 w 8526188"/>
                <a:gd name="connsiteY1951" fmla="*/ 483883 h 1476866"/>
                <a:gd name="connsiteX1952" fmla="*/ 5356058 w 8526188"/>
                <a:gd name="connsiteY1952" fmla="*/ 482790 h 1476866"/>
                <a:gd name="connsiteX1953" fmla="*/ 5414661 w 8526188"/>
                <a:gd name="connsiteY1953" fmla="*/ 453990 h 1476866"/>
                <a:gd name="connsiteX1954" fmla="*/ 5485135 w 8526188"/>
                <a:gd name="connsiteY1954" fmla="*/ 443274 h 1476866"/>
                <a:gd name="connsiteX1955" fmla="*/ 5421809 w 8526188"/>
                <a:gd name="connsiteY1955" fmla="*/ 475440 h 1476866"/>
                <a:gd name="connsiteX1956" fmla="*/ 5372784 w 8526188"/>
                <a:gd name="connsiteY1956" fmla="*/ 485208 h 1476866"/>
                <a:gd name="connsiteX1957" fmla="*/ 5358018 w 8526188"/>
                <a:gd name="connsiteY1957" fmla="*/ 485867 h 1476866"/>
                <a:gd name="connsiteX1958" fmla="*/ 5366844 w 8526188"/>
                <a:gd name="connsiteY1958" fmla="*/ 490885 h 1476866"/>
                <a:gd name="connsiteX1959" fmla="*/ 5406998 w 8526188"/>
                <a:gd name="connsiteY1959" fmla="*/ 522417 h 1476866"/>
                <a:gd name="connsiteX1960" fmla="*/ 5450405 w 8526188"/>
                <a:gd name="connsiteY1960" fmla="*/ 580634 h 1476866"/>
                <a:gd name="connsiteX1961" fmla="*/ 5391164 w 8526188"/>
                <a:gd name="connsiteY1961" fmla="*/ 538250 h 1476866"/>
                <a:gd name="connsiteX1962" fmla="*/ 5350590 w 8526188"/>
                <a:gd name="connsiteY1962" fmla="*/ 485179 h 1476866"/>
                <a:gd name="connsiteX1963" fmla="*/ 5348359 w 8526188"/>
                <a:gd name="connsiteY1963" fmla="*/ 481126 h 1476866"/>
                <a:gd name="connsiteX1964" fmla="*/ 5333456 w 8526188"/>
                <a:gd name="connsiteY1964" fmla="*/ 488393 h 1476866"/>
                <a:gd name="connsiteX1965" fmla="*/ 5311497 w 8526188"/>
                <a:gd name="connsiteY1965" fmla="*/ 493820 h 1476866"/>
                <a:gd name="connsiteX1966" fmla="*/ 5361037 w 8526188"/>
                <a:gd name="connsiteY1966" fmla="*/ 439180 h 1476866"/>
                <a:gd name="connsiteX1967" fmla="*/ 5429463 w 8526188"/>
                <a:gd name="connsiteY1967" fmla="*/ 411091 h 1476866"/>
                <a:gd name="connsiteX1968" fmla="*/ 3149311 w 8526188"/>
                <a:gd name="connsiteY1968" fmla="*/ 409052 h 1476866"/>
                <a:gd name="connsiteX1969" fmla="*/ 3170632 w 8526188"/>
                <a:gd name="connsiteY1969" fmla="*/ 416968 h 1476866"/>
                <a:gd name="connsiteX1970" fmla="*/ 3213702 w 8526188"/>
                <a:gd name="connsiteY1970" fmla="*/ 444498 h 1476866"/>
                <a:gd name="connsiteX1971" fmla="*/ 3201522 w 8526188"/>
                <a:gd name="connsiteY1971" fmla="*/ 429668 h 1476866"/>
                <a:gd name="connsiteX1972" fmla="*/ 3191180 w 8526188"/>
                <a:gd name="connsiteY1972" fmla="*/ 409560 h 1476866"/>
                <a:gd name="connsiteX1973" fmla="*/ 3256034 w 8526188"/>
                <a:gd name="connsiteY1973" fmla="*/ 445304 h 1476866"/>
                <a:gd name="connsiteX1974" fmla="*/ 3298934 w 8526188"/>
                <a:gd name="connsiteY1974" fmla="*/ 505052 h 1476866"/>
                <a:gd name="connsiteX1975" fmla="*/ 3290429 w 8526188"/>
                <a:gd name="connsiteY1975" fmla="*/ 501895 h 1476866"/>
                <a:gd name="connsiteX1976" fmla="*/ 3286227 w 8526188"/>
                <a:gd name="connsiteY1976" fmla="*/ 515459 h 1476866"/>
                <a:gd name="connsiteX1977" fmla="*/ 3265736 w 8526188"/>
                <a:gd name="connsiteY1977" fmla="*/ 557146 h 1476866"/>
                <a:gd name="connsiteX1978" fmla="*/ 3220799 w 8526188"/>
                <a:gd name="connsiteY1978" fmla="*/ 605662 h 1476866"/>
                <a:gd name="connsiteX1979" fmla="*/ 3226350 w 8526188"/>
                <a:gd name="connsiteY1979" fmla="*/ 586574 h 1476866"/>
                <a:gd name="connsiteX1980" fmla="*/ 3239647 w 8526188"/>
                <a:gd name="connsiteY1980" fmla="*/ 559523 h 1476866"/>
                <a:gd name="connsiteX1981" fmla="*/ 3200573 w 8526188"/>
                <a:gd name="connsiteY1981" fmla="*/ 590208 h 1476866"/>
                <a:gd name="connsiteX1982" fmla="*/ 3181486 w 8526188"/>
                <a:gd name="connsiteY1982" fmla="*/ 601060 h 1476866"/>
                <a:gd name="connsiteX1983" fmla="*/ 3224893 w 8526188"/>
                <a:gd name="connsiteY1983" fmla="*/ 542843 h 1476866"/>
                <a:gd name="connsiteX1984" fmla="*/ 3284123 w 8526188"/>
                <a:gd name="connsiteY1984" fmla="*/ 500459 h 1476866"/>
                <a:gd name="connsiteX1985" fmla="*/ 3281588 w 8526188"/>
                <a:gd name="connsiteY1985" fmla="*/ 505066 h 1476866"/>
                <a:gd name="connsiteX1986" fmla="*/ 3286859 w 8526188"/>
                <a:gd name="connsiteY1986" fmla="*/ 500571 h 1476866"/>
                <a:gd name="connsiteX1987" fmla="*/ 3277613 w 8526188"/>
                <a:gd name="connsiteY1987" fmla="*/ 497139 h 1476866"/>
                <a:gd name="connsiteX1988" fmla="*/ 3234535 w 8526188"/>
                <a:gd name="connsiteY1988" fmla="*/ 469601 h 1476866"/>
                <a:gd name="connsiteX1989" fmla="*/ 3246720 w 8526188"/>
                <a:gd name="connsiteY1989" fmla="*/ 484439 h 1476866"/>
                <a:gd name="connsiteX1990" fmla="*/ 3257057 w 8526188"/>
                <a:gd name="connsiteY1990" fmla="*/ 504544 h 1476866"/>
                <a:gd name="connsiteX1991" fmla="*/ 3192202 w 8526188"/>
                <a:gd name="connsiteY1991" fmla="*/ 468800 h 1476866"/>
                <a:gd name="connsiteX1992" fmla="*/ 3149311 w 8526188"/>
                <a:gd name="connsiteY1992" fmla="*/ 409052 h 1476866"/>
                <a:gd name="connsiteX1993" fmla="*/ 4906762 w 8526188"/>
                <a:gd name="connsiteY1993" fmla="*/ 403497 h 1476866"/>
                <a:gd name="connsiteX1994" fmla="*/ 4851374 w 8526188"/>
                <a:gd name="connsiteY1994" fmla="*/ 419261 h 1476866"/>
                <a:gd name="connsiteX1995" fmla="*/ 4821182 w 8526188"/>
                <a:gd name="connsiteY1995" fmla="*/ 420190 h 1476866"/>
                <a:gd name="connsiteX1996" fmla="*/ 4823064 w 8526188"/>
                <a:gd name="connsiteY1996" fmla="*/ 428081 h 1476866"/>
                <a:gd name="connsiteX1997" fmla="*/ 4825125 w 8526188"/>
                <a:gd name="connsiteY1997" fmla="*/ 441502 h 1476866"/>
                <a:gd name="connsiteX1998" fmla="*/ 4860065 w 8526188"/>
                <a:gd name="connsiteY1998" fmla="*/ 440272 h 1476866"/>
                <a:gd name="connsiteX1999" fmla="*/ 4877474 w 8526188"/>
                <a:gd name="connsiteY1999" fmla="*/ 442449 h 1476866"/>
                <a:gd name="connsiteX2000" fmla="*/ 4899255 w 8526188"/>
                <a:gd name="connsiteY2000" fmla="*/ 411863 h 1476866"/>
                <a:gd name="connsiteX2001" fmla="*/ 5376354 w 8526188"/>
                <a:gd name="connsiteY2001" fmla="*/ 397304 h 1476866"/>
                <a:gd name="connsiteX2002" fmla="*/ 5333463 w 8526188"/>
                <a:gd name="connsiteY2002" fmla="*/ 457052 h 1476866"/>
                <a:gd name="connsiteX2003" fmla="*/ 5268606 w 8526188"/>
                <a:gd name="connsiteY2003" fmla="*/ 492796 h 1476866"/>
                <a:gd name="connsiteX2004" fmla="*/ 5278944 w 8526188"/>
                <a:gd name="connsiteY2004" fmla="*/ 472691 h 1476866"/>
                <a:gd name="connsiteX2005" fmla="*/ 5291119 w 8526188"/>
                <a:gd name="connsiteY2005" fmla="*/ 457865 h 1476866"/>
                <a:gd name="connsiteX2006" fmla="*/ 5248050 w 8526188"/>
                <a:gd name="connsiteY2006" fmla="*/ 485206 h 1476866"/>
                <a:gd name="connsiteX2007" fmla="*/ 5238711 w 8526188"/>
                <a:gd name="connsiteY2007" fmla="*/ 488757 h 1476866"/>
                <a:gd name="connsiteX2008" fmla="*/ 5244090 w 8526188"/>
                <a:gd name="connsiteY2008" fmla="*/ 493343 h 1476866"/>
                <a:gd name="connsiteX2009" fmla="*/ 5241540 w 8526188"/>
                <a:gd name="connsiteY2009" fmla="*/ 488711 h 1476866"/>
                <a:gd name="connsiteX2010" fmla="*/ 5300781 w 8526188"/>
                <a:gd name="connsiteY2010" fmla="*/ 531095 h 1476866"/>
                <a:gd name="connsiteX2011" fmla="*/ 5344188 w 8526188"/>
                <a:gd name="connsiteY2011" fmla="*/ 589312 h 1476866"/>
                <a:gd name="connsiteX2012" fmla="*/ 5325101 w 8526188"/>
                <a:gd name="connsiteY2012" fmla="*/ 578460 h 1476866"/>
                <a:gd name="connsiteX2013" fmla="*/ 5285997 w 8526188"/>
                <a:gd name="connsiteY2013" fmla="*/ 547753 h 1476866"/>
                <a:gd name="connsiteX2014" fmla="*/ 5299306 w 8526188"/>
                <a:gd name="connsiteY2014" fmla="*/ 574828 h 1476866"/>
                <a:gd name="connsiteX2015" fmla="*/ 5304857 w 8526188"/>
                <a:gd name="connsiteY2015" fmla="*/ 593913 h 1476866"/>
                <a:gd name="connsiteX2016" fmla="*/ 5259919 w 8526188"/>
                <a:gd name="connsiteY2016" fmla="*/ 545406 h 1476866"/>
                <a:gd name="connsiteX2017" fmla="*/ 5239431 w 8526188"/>
                <a:gd name="connsiteY2017" fmla="*/ 503719 h 1476866"/>
                <a:gd name="connsiteX2018" fmla="*/ 5235207 w 8526188"/>
                <a:gd name="connsiteY2018" fmla="*/ 490089 h 1476866"/>
                <a:gd name="connsiteX2019" fmla="*/ 5226729 w 8526188"/>
                <a:gd name="connsiteY2019" fmla="*/ 493312 h 1476866"/>
                <a:gd name="connsiteX2020" fmla="*/ 5269620 w 8526188"/>
                <a:gd name="connsiteY2020" fmla="*/ 433564 h 1476866"/>
                <a:gd name="connsiteX2021" fmla="*/ 5334477 w 8526188"/>
                <a:gd name="connsiteY2021" fmla="*/ 397820 h 1476866"/>
                <a:gd name="connsiteX2022" fmla="*/ 5324139 w 8526188"/>
                <a:gd name="connsiteY2022" fmla="*/ 417928 h 1476866"/>
                <a:gd name="connsiteX2023" fmla="*/ 5311972 w 8526188"/>
                <a:gd name="connsiteY2023" fmla="*/ 432744 h 1476866"/>
                <a:gd name="connsiteX2024" fmla="*/ 5355033 w 8526188"/>
                <a:gd name="connsiteY2024" fmla="*/ 405220 h 1476866"/>
                <a:gd name="connsiteX2025" fmla="*/ 5376354 w 8526188"/>
                <a:gd name="connsiteY2025" fmla="*/ 397304 h 1476866"/>
                <a:gd name="connsiteX2026" fmla="*/ 3833099 w 8526188"/>
                <a:gd name="connsiteY2026" fmla="*/ 284447 h 1476866"/>
                <a:gd name="connsiteX2027" fmla="*/ 3796331 w 8526188"/>
                <a:gd name="connsiteY2027" fmla="*/ 362067 h 1476866"/>
                <a:gd name="connsiteX2028" fmla="*/ 3749987 w 8526188"/>
                <a:gd name="connsiteY2028" fmla="*/ 403694 h 1476866"/>
                <a:gd name="connsiteX2029" fmla="*/ 3729624 w 8526188"/>
                <a:gd name="connsiteY2029" fmla="*/ 415547 h 1476866"/>
                <a:gd name="connsiteX2030" fmla="*/ 3739320 w 8526188"/>
                <a:gd name="connsiteY2030" fmla="*/ 418307 h 1476866"/>
                <a:gd name="connsiteX2031" fmla="*/ 3763133 w 8526188"/>
                <a:gd name="connsiteY2031" fmla="*/ 429478 h 1476866"/>
                <a:gd name="connsiteX2032" fmla="*/ 3736512 w 8526188"/>
                <a:gd name="connsiteY2032" fmla="*/ 432924 h 1476866"/>
                <a:gd name="connsiteX2033" fmla="*/ 3708799 w 8526188"/>
                <a:gd name="connsiteY2033" fmla="*/ 432071 h 1476866"/>
                <a:gd name="connsiteX2034" fmla="*/ 3713452 w 8526188"/>
                <a:gd name="connsiteY2034" fmla="*/ 437755 h 1476866"/>
                <a:gd name="connsiteX2035" fmla="*/ 3725375 w 8526188"/>
                <a:gd name="connsiteY2035" fmla="*/ 454841 h 1476866"/>
                <a:gd name="connsiteX2036" fmla="*/ 3756355 w 8526188"/>
                <a:gd name="connsiteY2036" fmla="*/ 463360 h 1476866"/>
                <a:gd name="connsiteX2037" fmla="*/ 3756693 w 8526188"/>
                <a:gd name="connsiteY2037" fmla="*/ 461653 h 1476866"/>
                <a:gd name="connsiteX2038" fmla="*/ 3777436 w 8526188"/>
                <a:gd name="connsiteY2038" fmla="*/ 408545 h 1476866"/>
                <a:gd name="connsiteX2039" fmla="*/ 3831568 w 8526188"/>
                <a:gd name="connsiteY2039" fmla="*/ 345219 h 1476866"/>
                <a:gd name="connsiteX2040" fmla="*/ 3806549 w 8526188"/>
                <a:gd name="connsiteY2040" fmla="*/ 422332 h 1476866"/>
                <a:gd name="connsiteX2041" fmla="*/ 3771940 w 8526188"/>
                <a:gd name="connsiteY2041" fmla="*/ 467646 h 1476866"/>
                <a:gd name="connsiteX2042" fmla="*/ 3775905 w 8526188"/>
                <a:gd name="connsiteY2042" fmla="*/ 468736 h 1476866"/>
                <a:gd name="connsiteX2043" fmla="*/ 3795454 w 8526188"/>
                <a:gd name="connsiteY2043" fmla="*/ 477636 h 1476866"/>
                <a:gd name="connsiteX2044" fmla="*/ 3798370 w 8526188"/>
                <a:gd name="connsiteY2044" fmla="*/ 470332 h 1476866"/>
                <a:gd name="connsiteX2045" fmla="*/ 3846886 w 8526188"/>
                <a:gd name="connsiteY2045" fmla="*/ 413138 h 1476866"/>
                <a:gd name="connsiteX2046" fmla="*/ 3823905 w 8526188"/>
                <a:gd name="connsiteY2046" fmla="*/ 482080 h 1476866"/>
                <a:gd name="connsiteX2047" fmla="*/ 3802924 w 8526188"/>
                <a:gd name="connsiteY2047" fmla="*/ 509603 h 1476866"/>
                <a:gd name="connsiteX2048" fmla="*/ 3806035 w 8526188"/>
                <a:gd name="connsiteY2048" fmla="*/ 514060 h 1476866"/>
                <a:gd name="connsiteX2049" fmla="*/ 3810394 w 8526188"/>
                <a:gd name="connsiteY2049" fmla="*/ 522116 h 1476866"/>
                <a:gd name="connsiteX2050" fmla="*/ 3811142 w 8526188"/>
                <a:gd name="connsiteY2050" fmla="*/ 522425 h 1476866"/>
                <a:gd name="connsiteX2051" fmla="*/ 3810587 w 8526188"/>
                <a:gd name="connsiteY2051" fmla="*/ 522472 h 1476866"/>
                <a:gd name="connsiteX2052" fmla="*/ 3817619 w 8526188"/>
                <a:gd name="connsiteY2052" fmla="*/ 535465 h 1476866"/>
                <a:gd name="connsiteX2053" fmla="*/ 3820974 w 8526188"/>
                <a:gd name="connsiteY2053" fmla="*/ 525759 h 1476866"/>
                <a:gd name="connsiteX2054" fmla="*/ 3835137 w 8526188"/>
                <a:gd name="connsiteY2054" fmla="*/ 496375 h 1476866"/>
                <a:gd name="connsiteX2055" fmla="*/ 3889269 w 8526188"/>
                <a:gd name="connsiteY2055" fmla="*/ 428963 h 1476866"/>
                <a:gd name="connsiteX2056" fmla="*/ 3860672 w 8526188"/>
                <a:gd name="connsiteY2056" fmla="*/ 508114 h 1476866"/>
                <a:gd name="connsiteX2057" fmla="*/ 3842519 w 8526188"/>
                <a:gd name="connsiteY2057" fmla="*/ 535668 h 1476866"/>
                <a:gd name="connsiteX2058" fmla="*/ 3827558 w 8526188"/>
                <a:gd name="connsiteY2058" fmla="*/ 553831 h 1476866"/>
                <a:gd name="connsiteX2059" fmla="*/ 3828520 w 8526188"/>
                <a:gd name="connsiteY2059" fmla="*/ 555609 h 1476866"/>
                <a:gd name="connsiteX2060" fmla="*/ 3833021 w 8526188"/>
                <a:gd name="connsiteY2060" fmla="*/ 568500 h 1476866"/>
                <a:gd name="connsiteX2061" fmla="*/ 3839739 w 8526188"/>
                <a:gd name="connsiteY2061" fmla="*/ 571439 h 1476866"/>
                <a:gd name="connsiteX2062" fmla="*/ 3834250 w 8526188"/>
                <a:gd name="connsiteY2062" fmla="*/ 572021 h 1476866"/>
                <a:gd name="connsiteX2063" fmla="*/ 3841351 w 8526188"/>
                <a:gd name="connsiteY2063" fmla="*/ 592362 h 1476866"/>
                <a:gd name="connsiteX2064" fmla="*/ 3857610 w 8526188"/>
                <a:gd name="connsiteY2064" fmla="*/ 552037 h 1476866"/>
                <a:gd name="connsiteX2065" fmla="*/ 3908173 w 8526188"/>
                <a:gd name="connsiteY2065" fmla="*/ 490758 h 1476866"/>
                <a:gd name="connsiteX2066" fmla="*/ 3883145 w 8526188"/>
                <a:gd name="connsiteY2066" fmla="*/ 563786 h 1476866"/>
                <a:gd name="connsiteX2067" fmla="*/ 3850018 w 8526188"/>
                <a:gd name="connsiteY2067" fmla="*/ 608404 h 1476866"/>
                <a:gd name="connsiteX2068" fmla="*/ 3847270 w 8526188"/>
                <a:gd name="connsiteY2068" fmla="*/ 611121 h 1476866"/>
                <a:gd name="connsiteX2069" fmla="*/ 3847919 w 8526188"/>
                <a:gd name="connsiteY2069" fmla="*/ 616039 h 1476866"/>
                <a:gd name="connsiteX2070" fmla="*/ 3858635 w 8526188"/>
                <a:gd name="connsiteY2070" fmla="*/ 620472 h 1476866"/>
                <a:gd name="connsiteX2071" fmla="*/ 3848618 w 8526188"/>
                <a:gd name="connsiteY2071" fmla="*/ 621328 h 1476866"/>
                <a:gd name="connsiteX2072" fmla="*/ 3851478 w 8526188"/>
                <a:gd name="connsiteY2072" fmla="*/ 642983 h 1476866"/>
                <a:gd name="connsiteX2073" fmla="*/ 3869266 w 8526188"/>
                <a:gd name="connsiteY2073" fmla="*/ 646851 h 1476866"/>
                <a:gd name="connsiteX2074" fmla="*/ 3872354 w 8526188"/>
                <a:gd name="connsiteY2074" fmla="*/ 623057 h 1476866"/>
                <a:gd name="connsiteX2075" fmla="*/ 3905104 w 8526188"/>
                <a:gd name="connsiteY2075" fmla="*/ 537743 h 1476866"/>
                <a:gd name="connsiteX2076" fmla="*/ 3936247 w 8526188"/>
                <a:gd name="connsiteY2076" fmla="*/ 679713 h 1476866"/>
                <a:gd name="connsiteX2077" fmla="*/ 3915568 w 8526188"/>
                <a:gd name="connsiteY2077" fmla="*/ 778782 h 1476866"/>
                <a:gd name="connsiteX2078" fmla="*/ 3904302 w 8526188"/>
                <a:gd name="connsiteY2078" fmla="*/ 804281 h 1476866"/>
                <a:gd name="connsiteX2079" fmla="*/ 3914298 w 8526188"/>
                <a:gd name="connsiteY2079" fmla="*/ 807379 h 1476866"/>
                <a:gd name="connsiteX2080" fmla="*/ 3905041 w 8526188"/>
                <a:gd name="connsiteY2080" fmla="*/ 813914 h 1476866"/>
                <a:gd name="connsiteX2081" fmla="*/ 3896941 w 8526188"/>
                <a:gd name="connsiteY2081" fmla="*/ 818670 h 1476866"/>
                <a:gd name="connsiteX2082" fmla="*/ 3896417 w 8526188"/>
                <a:gd name="connsiteY2082" fmla="*/ 819636 h 1476866"/>
                <a:gd name="connsiteX2083" fmla="*/ 3896177 w 8526188"/>
                <a:gd name="connsiteY2083" fmla="*/ 819118 h 1476866"/>
                <a:gd name="connsiteX2084" fmla="*/ 3879315 w 8526188"/>
                <a:gd name="connsiteY2084" fmla="*/ 829018 h 1476866"/>
                <a:gd name="connsiteX2085" fmla="*/ 3790716 w 8526188"/>
                <a:gd name="connsiteY2085" fmla="*/ 857934 h 1476866"/>
                <a:gd name="connsiteX2086" fmla="*/ 3655893 w 8526188"/>
                <a:gd name="connsiteY2086" fmla="*/ 843123 h 1476866"/>
                <a:gd name="connsiteX2087" fmla="*/ 3779475 w 8526188"/>
                <a:gd name="connsiteY2087" fmla="*/ 792569 h 1476866"/>
                <a:gd name="connsiteX2088" fmla="*/ 3830704 w 8526188"/>
                <a:gd name="connsiteY2088" fmla="*/ 790573 h 1476866"/>
                <a:gd name="connsiteX2089" fmla="*/ 3887951 w 8526188"/>
                <a:gd name="connsiteY2089" fmla="*/ 799599 h 1476866"/>
                <a:gd name="connsiteX2090" fmla="*/ 3879884 w 8526188"/>
                <a:gd name="connsiteY2090" fmla="*/ 777762 h 1476866"/>
                <a:gd name="connsiteX2091" fmla="*/ 3865266 w 8526188"/>
                <a:gd name="connsiteY2091" fmla="*/ 677666 h 1476866"/>
                <a:gd name="connsiteX2092" fmla="*/ 3869044 w 8526188"/>
                <a:gd name="connsiteY2092" fmla="*/ 648560 h 1476866"/>
                <a:gd name="connsiteX2093" fmla="*/ 3852861 w 8526188"/>
                <a:gd name="connsiteY2093" fmla="*/ 653461 h 1476866"/>
                <a:gd name="connsiteX2094" fmla="*/ 3854108 w 8526188"/>
                <a:gd name="connsiteY2094" fmla="*/ 662898 h 1476866"/>
                <a:gd name="connsiteX2095" fmla="*/ 3844848 w 8526188"/>
                <a:gd name="connsiteY2095" fmla="*/ 752741 h 1476866"/>
                <a:gd name="connsiteX2096" fmla="*/ 3840155 w 8526188"/>
                <a:gd name="connsiteY2096" fmla="*/ 747149 h 1476866"/>
                <a:gd name="connsiteX2097" fmla="*/ 3833633 w 8526188"/>
                <a:gd name="connsiteY2097" fmla="*/ 738486 h 1476866"/>
                <a:gd name="connsiteX2098" fmla="*/ 3808903 w 8526188"/>
                <a:gd name="connsiteY2098" fmla="*/ 754900 h 1476866"/>
                <a:gd name="connsiteX2099" fmla="*/ 3719726 w 8526188"/>
                <a:gd name="connsiteY2099" fmla="*/ 797670 h 1476866"/>
                <a:gd name="connsiteX2100" fmla="*/ 3621424 w 8526188"/>
                <a:gd name="connsiteY2100" fmla="*/ 820013 h 1476866"/>
                <a:gd name="connsiteX2101" fmla="*/ 3592938 w 8526188"/>
                <a:gd name="connsiteY2101" fmla="*/ 822120 h 1476866"/>
                <a:gd name="connsiteX2102" fmla="*/ 3640059 w 8526188"/>
                <a:gd name="connsiteY2102" fmla="*/ 865082 h 1476866"/>
                <a:gd name="connsiteX2103" fmla="*/ 3689532 w 8526188"/>
                <a:gd name="connsiteY2103" fmla="*/ 945773 h 1476866"/>
                <a:gd name="connsiteX2104" fmla="*/ 3693513 w 8526188"/>
                <a:gd name="connsiteY2104" fmla="*/ 957914 h 1476866"/>
                <a:gd name="connsiteX2105" fmla="*/ 3696083 w 8526188"/>
                <a:gd name="connsiteY2105" fmla="*/ 957081 h 1476866"/>
                <a:gd name="connsiteX2106" fmla="*/ 3691502 w 8526188"/>
                <a:gd name="connsiteY2106" fmla="*/ 940998 h 1476866"/>
                <a:gd name="connsiteX2107" fmla="*/ 3690106 w 8526188"/>
                <a:gd name="connsiteY2107" fmla="*/ 934024 h 1476866"/>
                <a:gd name="connsiteX2108" fmla="*/ 3713853 w 8526188"/>
                <a:gd name="connsiteY2108" fmla="*/ 948450 h 1476866"/>
                <a:gd name="connsiteX2109" fmla="*/ 3716225 w 8526188"/>
                <a:gd name="connsiteY2109" fmla="*/ 950693 h 1476866"/>
                <a:gd name="connsiteX2110" fmla="*/ 3729943 w 8526188"/>
                <a:gd name="connsiteY2110" fmla="*/ 946787 h 1476866"/>
                <a:gd name="connsiteX2111" fmla="*/ 3721244 w 8526188"/>
                <a:gd name="connsiteY2111" fmla="*/ 955443 h 1476866"/>
                <a:gd name="connsiteX2112" fmla="*/ 3752454 w 8526188"/>
                <a:gd name="connsiteY2112" fmla="*/ 984977 h 1476866"/>
                <a:gd name="connsiteX2113" fmla="*/ 3760517 w 8526188"/>
                <a:gd name="connsiteY2113" fmla="*/ 980371 h 1476866"/>
                <a:gd name="connsiteX2114" fmla="*/ 3770357 w 8526188"/>
                <a:gd name="connsiteY2114" fmla="*/ 975624 h 1476866"/>
                <a:gd name="connsiteX2115" fmla="*/ 3768440 w 8526188"/>
                <a:gd name="connsiteY2115" fmla="*/ 954260 h 1476866"/>
                <a:gd name="connsiteX2116" fmla="*/ 3769782 w 8526188"/>
                <a:gd name="connsiteY2116" fmla="*/ 928408 h 1476866"/>
                <a:gd name="connsiteX2117" fmla="*/ 3788356 w 8526188"/>
                <a:gd name="connsiteY2117" fmla="*/ 948133 h 1476866"/>
                <a:gd name="connsiteX2118" fmla="*/ 3798324 w 8526188"/>
                <a:gd name="connsiteY2118" fmla="*/ 962188 h 1476866"/>
                <a:gd name="connsiteX2119" fmla="*/ 3811649 w 8526188"/>
                <a:gd name="connsiteY2119" fmla="*/ 956497 h 1476866"/>
                <a:gd name="connsiteX2120" fmla="*/ 3806677 w 8526188"/>
                <a:gd name="connsiteY2120" fmla="*/ 966224 h 1476866"/>
                <a:gd name="connsiteX2121" fmla="*/ 3804101 w 8526188"/>
                <a:gd name="connsiteY2121" fmla="*/ 970334 h 1476866"/>
                <a:gd name="connsiteX2122" fmla="*/ 3804466 w 8526188"/>
                <a:gd name="connsiteY2122" fmla="*/ 970849 h 1476866"/>
                <a:gd name="connsiteX2123" fmla="*/ 3818805 w 8526188"/>
                <a:gd name="connsiteY2123" fmla="*/ 1000412 h 1476866"/>
                <a:gd name="connsiteX2124" fmla="*/ 3827406 w 8526188"/>
                <a:gd name="connsiteY2124" fmla="*/ 1040277 h 1476866"/>
                <a:gd name="connsiteX2125" fmla="*/ 3830858 w 8526188"/>
                <a:gd name="connsiteY2125" fmla="*/ 1038767 h 1476866"/>
                <a:gd name="connsiteX2126" fmla="*/ 3846886 w 8526188"/>
                <a:gd name="connsiteY2126" fmla="*/ 1032722 h 1476866"/>
                <a:gd name="connsiteX2127" fmla="*/ 3829463 w 8526188"/>
                <a:gd name="connsiteY2127" fmla="*/ 988660 h 1476866"/>
                <a:gd name="connsiteX2128" fmla="*/ 3826546 w 8526188"/>
                <a:gd name="connsiteY2128" fmla="*/ 974676 h 1476866"/>
                <a:gd name="connsiteX2129" fmla="*/ 3813180 w 8526188"/>
                <a:gd name="connsiteY2129" fmla="*/ 972838 h 1476866"/>
                <a:gd name="connsiteX2130" fmla="*/ 3823027 w 8526188"/>
                <a:gd name="connsiteY2130" fmla="*/ 967971 h 1476866"/>
                <a:gd name="connsiteX2131" fmla="*/ 3825254 w 8526188"/>
                <a:gd name="connsiteY2131" fmla="*/ 967030 h 1476866"/>
                <a:gd name="connsiteX2132" fmla="*/ 3824929 w 8526188"/>
                <a:gd name="connsiteY2132" fmla="*/ 964659 h 1476866"/>
                <a:gd name="connsiteX2133" fmla="*/ 3826958 w 8526188"/>
                <a:gd name="connsiteY2133" fmla="*/ 966311 h 1476866"/>
                <a:gd name="connsiteX2134" fmla="*/ 3850204 w 8526188"/>
                <a:gd name="connsiteY2134" fmla="*/ 956497 h 1476866"/>
                <a:gd name="connsiteX2135" fmla="*/ 3942378 w 8526188"/>
                <a:gd name="connsiteY2135" fmla="*/ 932492 h 1476866"/>
                <a:gd name="connsiteX2136" fmla="*/ 3994785 w 8526188"/>
                <a:gd name="connsiteY2136" fmla="*/ 928744 h 1476866"/>
                <a:gd name="connsiteX2137" fmla="*/ 4003624 w 8526188"/>
                <a:gd name="connsiteY2137" fmla="*/ 929256 h 1476866"/>
                <a:gd name="connsiteX2138" fmla="*/ 4003405 w 8526188"/>
                <a:gd name="connsiteY2138" fmla="*/ 927892 h 1476866"/>
                <a:gd name="connsiteX2139" fmla="*/ 4005188 w 8526188"/>
                <a:gd name="connsiteY2139" fmla="*/ 831883 h 1476866"/>
                <a:gd name="connsiteX2140" fmla="*/ 4055750 w 8526188"/>
                <a:gd name="connsiteY2140" fmla="*/ 702685 h 1476866"/>
                <a:gd name="connsiteX2141" fmla="*/ 4061367 w 8526188"/>
                <a:gd name="connsiteY2141" fmla="*/ 839546 h 1476866"/>
                <a:gd name="connsiteX2142" fmla="*/ 4048297 w 8526188"/>
                <a:gd name="connsiteY2142" fmla="*/ 890756 h 1476866"/>
                <a:gd name="connsiteX2143" fmla="*/ 4031836 w 8526188"/>
                <a:gd name="connsiteY2143" fmla="*/ 930888 h 1476866"/>
                <a:gd name="connsiteX2144" fmla="*/ 4055324 w 8526188"/>
                <a:gd name="connsiteY2144" fmla="*/ 932246 h 1476866"/>
                <a:gd name="connsiteX2145" fmla="*/ 4075982 w 8526188"/>
                <a:gd name="connsiteY2145" fmla="*/ 935549 h 1476866"/>
                <a:gd name="connsiteX2146" fmla="*/ 4077201 w 8526188"/>
                <a:gd name="connsiteY2146" fmla="*/ 921767 h 1476866"/>
                <a:gd name="connsiteX2147" fmla="*/ 4121623 w 8526188"/>
                <a:gd name="connsiteY2147" fmla="*/ 804825 h 1476866"/>
                <a:gd name="connsiteX2148" fmla="*/ 4125201 w 8526188"/>
                <a:gd name="connsiteY2148" fmla="*/ 928407 h 1476866"/>
                <a:gd name="connsiteX2149" fmla="*/ 4113516 w 8526188"/>
                <a:gd name="connsiteY2149" fmla="*/ 974688 h 1476866"/>
                <a:gd name="connsiteX2150" fmla="*/ 4104208 w 8526188"/>
                <a:gd name="connsiteY2150" fmla="*/ 998101 h 1476866"/>
                <a:gd name="connsiteX2151" fmla="*/ 4128271 w 8526188"/>
                <a:gd name="connsiteY2151" fmla="*/ 1000918 h 1476866"/>
                <a:gd name="connsiteX2152" fmla="*/ 4116724 w 8526188"/>
                <a:gd name="connsiteY2152" fmla="*/ 1005969 h 1476866"/>
                <a:gd name="connsiteX2153" fmla="*/ 4098158 w 8526188"/>
                <a:gd name="connsiteY2153" fmla="*/ 1012972 h 1476866"/>
                <a:gd name="connsiteX2154" fmla="*/ 4086131 w 8526188"/>
                <a:gd name="connsiteY2154" fmla="*/ 1036420 h 1476866"/>
                <a:gd name="connsiteX2155" fmla="*/ 4080770 w 8526188"/>
                <a:gd name="connsiteY2155" fmla="*/ 1045358 h 1476866"/>
                <a:gd name="connsiteX2156" fmla="*/ 4078631 w 8526188"/>
                <a:gd name="connsiteY2156" fmla="*/ 1035382 h 1476866"/>
                <a:gd name="connsiteX2157" fmla="*/ 4076427 w 8526188"/>
                <a:gd name="connsiteY2157" fmla="*/ 1020010 h 1476866"/>
                <a:gd name="connsiteX2158" fmla="*/ 4033554 w 8526188"/>
                <a:gd name="connsiteY2158" fmla="*/ 1030341 h 1476866"/>
                <a:gd name="connsiteX2159" fmla="*/ 4051665 w 8526188"/>
                <a:gd name="connsiteY2159" fmla="*/ 1054544 h 1476866"/>
                <a:gd name="connsiteX2160" fmla="*/ 4055815 w 8526188"/>
                <a:gd name="connsiteY2160" fmla="*/ 1064493 h 1476866"/>
                <a:gd name="connsiteX2161" fmla="*/ 4058822 w 8526188"/>
                <a:gd name="connsiteY2161" fmla="*/ 1063737 h 1476866"/>
                <a:gd name="connsiteX2162" fmla="*/ 4114444 w 8526188"/>
                <a:gd name="connsiteY2162" fmla="*/ 1059317 h 1476866"/>
                <a:gd name="connsiteX2163" fmla="*/ 4148970 w 8526188"/>
                <a:gd name="connsiteY2163" fmla="*/ 1060234 h 1476866"/>
                <a:gd name="connsiteX2164" fmla="*/ 4147541 w 8526188"/>
                <a:gd name="connsiteY2164" fmla="*/ 1046752 h 1476866"/>
                <a:gd name="connsiteX2165" fmla="*/ 4152267 w 8526188"/>
                <a:gd name="connsiteY2165" fmla="*/ 946787 h 1476866"/>
                <a:gd name="connsiteX2166" fmla="*/ 4199760 w 8526188"/>
                <a:gd name="connsiteY2166" fmla="*/ 810949 h 1476866"/>
                <a:gd name="connsiteX2167" fmla="*/ 4200267 w 8526188"/>
                <a:gd name="connsiteY2167" fmla="*/ 953426 h 1476866"/>
                <a:gd name="connsiteX2168" fmla="*/ 4171541 w 8526188"/>
                <a:gd name="connsiteY2168" fmla="*/ 1050263 h 1476866"/>
                <a:gd name="connsiteX2169" fmla="*/ 4166469 w 8526188"/>
                <a:gd name="connsiteY2169" fmla="*/ 1061250 h 1476866"/>
                <a:gd name="connsiteX2170" fmla="*/ 4203854 w 8526188"/>
                <a:gd name="connsiteY2170" fmla="*/ 1065776 h 1476866"/>
                <a:gd name="connsiteX2171" fmla="*/ 4164213 w 8526188"/>
                <a:gd name="connsiteY2171" fmla="*/ 1082438 h 1476866"/>
                <a:gd name="connsiteX2172" fmla="*/ 4155216 w 8526188"/>
                <a:gd name="connsiteY2172" fmla="*/ 1084701 h 1476866"/>
                <a:gd name="connsiteX2173" fmla="*/ 4152775 w 8526188"/>
                <a:gd name="connsiteY2173" fmla="*/ 1089264 h 1476866"/>
                <a:gd name="connsiteX2174" fmla="*/ 4152133 w 8526188"/>
                <a:gd name="connsiteY2174" fmla="*/ 1085476 h 1476866"/>
                <a:gd name="connsiteX2175" fmla="*/ 4072819 w 8526188"/>
                <a:gd name="connsiteY2175" fmla="*/ 1105422 h 1476866"/>
                <a:gd name="connsiteX2176" fmla="*/ 4074414 w 8526188"/>
                <a:gd name="connsiteY2176" fmla="*/ 1112069 h 1476866"/>
                <a:gd name="connsiteX2177" fmla="*/ 4087926 w 8526188"/>
                <a:gd name="connsiteY2177" fmla="*/ 1105098 h 1476866"/>
                <a:gd name="connsiteX2178" fmla="*/ 4084415 w 8526188"/>
                <a:gd name="connsiteY2178" fmla="*/ 1111107 h 1476866"/>
                <a:gd name="connsiteX2179" fmla="*/ 4076839 w 8526188"/>
                <a:gd name="connsiteY2179" fmla="*/ 1122488 h 1476866"/>
                <a:gd name="connsiteX2180" fmla="*/ 4077708 w 8526188"/>
                <a:gd name="connsiteY2180" fmla="*/ 1127572 h 1476866"/>
                <a:gd name="connsiteX2181" fmla="*/ 4075004 w 8526188"/>
                <a:gd name="connsiteY2181" fmla="*/ 1125246 h 1476866"/>
                <a:gd name="connsiteX2182" fmla="*/ 4074010 w 8526188"/>
                <a:gd name="connsiteY2182" fmla="*/ 1126738 h 1476866"/>
                <a:gd name="connsiteX2183" fmla="*/ 4053991 w 8526188"/>
                <a:gd name="connsiteY2183" fmla="*/ 1149239 h 1476866"/>
                <a:gd name="connsiteX2184" fmla="*/ 4087232 w 8526188"/>
                <a:gd name="connsiteY2184" fmla="*/ 1141230 h 1476866"/>
                <a:gd name="connsiteX2185" fmla="*/ 4101075 w 8526188"/>
                <a:gd name="connsiteY2185" fmla="*/ 1126360 h 1476866"/>
                <a:gd name="connsiteX2186" fmla="*/ 4120607 w 8526188"/>
                <a:gd name="connsiteY2186" fmla="*/ 1111230 h 1476866"/>
                <a:gd name="connsiteX2187" fmla="*/ 4113077 w 8526188"/>
                <a:gd name="connsiteY2187" fmla="*/ 1133507 h 1476866"/>
                <a:gd name="connsiteX2188" fmla="*/ 4111565 w 8526188"/>
                <a:gd name="connsiteY2188" fmla="*/ 1136265 h 1476866"/>
                <a:gd name="connsiteX2189" fmla="*/ 4166513 w 8526188"/>
                <a:gd name="connsiteY2189" fmla="*/ 1131586 h 1476866"/>
                <a:gd name="connsiteX2190" fmla="*/ 4220425 w 8526188"/>
                <a:gd name="connsiteY2190" fmla="*/ 1133079 h 1476866"/>
                <a:gd name="connsiteX2191" fmla="*/ 4218592 w 8526188"/>
                <a:gd name="connsiteY2191" fmla="*/ 1118694 h 1476866"/>
                <a:gd name="connsiteX2192" fmla="*/ 4221725 w 8526188"/>
                <a:gd name="connsiteY2192" fmla="*/ 1026454 h 1476866"/>
                <a:gd name="connsiteX2193" fmla="*/ 4249104 w 8526188"/>
                <a:gd name="connsiteY2193" fmla="*/ 937723 h 1476866"/>
                <a:gd name="connsiteX2194" fmla="*/ 4252218 w 8526188"/>
                <a:gd name="connsiteY2194" fmla="*/ 931442 h 1476866"/>
                <a:gd name="connsiteX2195" fmla="*/ 4252297 w 8526188"/>
                <a:gd name="connsiteY2195" fmla="*/ 929109 h 1476866"/>
                <a:gd name="connsiteX2196" fmla="*/ 4257977 w 8526188"/>
                <a:gd name="connsiteY2196" fmla="*/ 890108 h 1476866"/>
                <a:gd name="connsiteX2197" fmla="*/ 4263507 w 8526188"/>
                <a:gd name="connsiteY2197" fmla="*/ 899667 h 1476866"/>
                <a:gd name="connsiteX2198" fmla="*/ 4266014 w 8526188"/>
                <a:gd name="connsiteY2198" fmla="*/ 904724 h 1476866"/>
                <a:gd name="connsiteX2199" fmla="*/ 4267678 w 8526188"/>
                <a:gd name="connsiteY2199" fmla="*/ 901848 h 1476866"/>
                <a:gd name="connsiteX2200" fmla="*/ 4269679 w 8526188"/>
                <a:gd name="connsiteY2200" fmla="*/ 912114 h 1476866"/>
                <a:gd name="connsiteX2201" fmla="*/ 4276555 w 8526188"/>
                <a:gd name="connsiteY2201" fmla="*/ 925983 h 1476866"/>
                <a:gd name="connsiteX2202" fmla="*/ 4303938 w 8526188"/>
                <a:gd name="connsiteY2202" fmla="*/ 1014714 h 1476866"/>
                <a:gd name="connsiteX2203" fmla="*/ 4307071 w 8526188"/>
                <a:gd name="connsiteY2203" fmla="*/ 1106950 h 1476866"/>
                <a:gd name="connsiteX2204" fmla="*/ 4305238 w 8526188"/>
                <a:gd name="connsiteY2204" fmla="*/ 1121330 h 1476866"/>
                <a:gd name="connsiteX2205" fmla="*/ 4359150 w 8526188"/>
                <a:gd name="connsiteY2205" fmla="*/ 1119837 h 1476866"/>
                <a:gd name="connsiteX2206" fmla="*/ 4419865 w 8526188"/>
                <a:gd name="connsiteY2206" fmla="*/ 1125007 h 1476866"/>
                <a:gd name="connsiteX2207" fmla="*/ 4570513 w 8526188"/>
                <a:gd name="connsiteY2207" fmla="*/ 1167907 h 1476866"/>
                <a:gd name="connsiteX2208" fmla="*/ 4412202 w 8526188"/>
                <a:gd name="connsiteY2208" fmla="*/ 1167907 h 1476866"/>
                <a:gd name="connsiteX2209" fmla="*/ 4304897 w 8526188"/>
                <a:gd name="connsiteY2209" fmla="*/ 1142052 h 1476866"/>
                <a:gd name="connsiteX2210" fmla="*/ 4302340 w 8526188"/>
                <a:gd name="connsiteY2210" fmla="*/ 1141087 h 1476866"/>
                <a:gd name="connsiteX2211" fmla="*/ 4301392 w 8526188"/>
                <a:gd name="connsiteY2211" fmla="*/ 1145950 h 1476866"/>
                <a:gd name="connsiteX2212" fmla="*/ 4297529 w 8526188"/>
                <a:gd name="connsiteY2212" fmla="*/ 1139272 h 1476866"/>
                <a:gd name="connsiteX2213" fmla="*/ 4273100 w 8526188"/>
                <a:gd name="connsiteY2213" fmla="*/ 1130058 h 1476866"/>
                <a:gd name="connsiteX2214" fmla="*/ 4261554 w 8526188"/>
                <a:gd name="connsiteY2214" fmla="*/ 1125007 h 1476866"/>
                <a:gd name="connsiteX2215" fmla="*/ 4288645 w 8526188"/>
                <a:gd name="connsiteY2215" fmla="*/ 1121836 h 1476866"/>
                <a:gd name="connsiteX2216" fmla="*/ 4282813 w 8526188"/>
                <a:gd name="connsiteY2216" fmla="*/ 1110075 h 1476866"/>
                <a:gd name="connsiteX2217" fmla="*/ 4267562 w 8526188"/>
                <a:gd name="connsiteY2217" fmla="*/ 1070545 h 1476866"/>
                <a:gd name="connsiteX2218" fmla="*/ 4264278 w 8526188"/>
                <a:gd name="connsiteY2218" fmla="*/ 1057236 h 1476866"/>
                <a:gd name="connsiteX2219" fmla="*/ 4258098 w 8526188"/>
                <a:gd name="connsiteY2219" fmla="*/ 1082294 h 1476866"/>
                <a:gd name="connsiteX2220" fmla="*/ 4242849 w 8526188"/>
                <a:gd name="connsiteY2220" fmla="*/ 1121823 h 1476866"/>
                <a:gd name="connsiteX2221" fmla="*/ 4237018 w 8526188"/>
                <a:gd name="connsiteY2221" fmla="*/ 1133585 h 1476866"/>
                <a:gd name="connsiteX2222" fmla="*/ 4264109 w 8526188"/>
                <a:gd name="connsiteY2222" fmla="*/ 1136756 h 1476866"/>
                <a:gd name="connsiteX2223" fmla="*/ 4252563 w 8526188"/>
                <a:gd name="connsiteY2223" fmla="*/ 1141809 h 1476866"/>
                <a:gd name="connsiteX2224" fmla="*/ 4228132 w 8526188"/>
                <a:gd name="connsiteY2224" fmla="*/ 1151025 h 1476866"/>
                <a:gd name="connsiteX2225" fmla="*/ 4224271 w 8526188"/>
                <a:gd name="connsiteY2225" fmla="*/ 1157699 h 1476866"/>
                <a:gd name="connsiteX2226" fmla="*/ 4223324 w 8526188"/>
                <a:gd name="connsiteY2226" fmla="*/ 1152839 h 1476866"/>
                <a:gd name="connsiteX2227" fmla="*/ 4220766 w 8526188"/>
                <a:gd name="connsiteY2227" fmla="*/ 1153804 h 1476866"/>
                <a:gd name="connsiteX2228" fmla="*/ 4113461 w 8526188"/>
                <a:gd name="connsiteY2228" fmla="*/ 1179656 h 1476866"/>
                <a:gd name="connsiteX2229" fmla="*/ 4086538 w 8526188"/>
                <a:gd name="connsiteY2229" fmla="*/ 1181949 h 1476866"/>
                <a:gd name="connsiteX2230" fmla="*/ 4086394 w 8526188"/>
                <a:gd name="connsiteY2230" fmla="*/ 1182211 h 1476866"/>
                <a:gd name="connsiteX2231" fmla="*/ 4028177 w 8526188"/>
                <a:gd name="connsiteY2231" fmla="*/ 1238897 h 1476866"/>
                <a:gd name="connsiteX2232" fmla="*/ 4035711 w 8526188"/>
                <a:gd name="connsiteY2232" fmla="*/ 1216621 h 1476866"/>
                <a:gd name="connsiteX2233" fmla="*/ 4053146 w 8526188"/>
                <a:gd name="connsiteY2233" fmla="*/ 1184792 h 1476866"/>
                <a:gd name="connsiteX2234" fmla="*/ 4052746 w 8526188"/>
                <a:gd name="connsiteY2234" fmla="*/ 1184826 h 1476866"/>
                <a:gd name="connsiteX2235" fmla="*/ 4016704 w 8526188"/>
                <a:gd name="connsiteY2235" fmla="*/ 1184416 h 1476866"/>
                <a:gd name="connsiteX2236" fmla="*/ 3982342 w 8526188"/>
                <a:gd name="connsiteY2236" fmla="*/ 1209087 h 1476866"/>
                <a:gd name="connsiteX2237" fmla="*/ 3958212 w 8526188"/>
                <a:gd name="connsiteY2237" fmla="*/ 1221533 h 1476866"/>
                <a:gd name="connsiteX2238" fmla="*/ 3972128 w 8526188"/>
                <a:gd name="connsiteY2238" fmla="*/ 1199893 h 1476866"/>
                <a:gd name="connsiteX2239" fmla="*/ 3987343 w 8526188"/>
                <a:gd name="connsiteY2239" fmla="*/ 1182792 h 1476866"/>
                <a:gd name="connsiteX2240" fmla="*/ 3955150 w 8526188"/>
                <a:gd name="connsiteY2240" fmla="*/ 1179656 h 1476866"/>
                <a:gd name="connsiteX2241" fmla="*/ 3998493 w 8526188"/>
                <a:gd name="connsiteY2241" fmla="*/ 1162612 h 1476866"/>
                <a:gd name="connsiteX2242" fmla="*/ 4007155 w 8526188"/>
                <a:gd name="connsiteY2242" fmla="*/ 1160525 h 1476866"/>
                <a:gd name="connsiteX2243" fmla="*/ 4012852 w 8526188"/>
                <a:gd name="connsiteY2243" fmla="*/ 1154122 h 1476866"/>
                <a:gd name="connsiteX2244" fmla="*/ 4063796 w 8526188"/>
                <a:gd name="connsiteY2244" fmla="*/ 1117548 h 1476866"/>
                <a:gd name="connsiteX2245" fmla="*/ 4065781 w 8526188"/>
                <a:gd name="connsiteY2245" fmla="*/ 1116523 h 1476866"/>
                <a:gd name="connsiteX2246" fmla="*/ 4060026 w 8526188"/>
                <a:gd name="connsiteY2246" fmla="*/ 1110914 h 1476866"/>
                <a:gd name="connsiteX2247" fmla="*/ 4057697 w 8526188"/>
                <a:gd name="connsiteY2247" fmla="*/ 1107802 h 1476866"/>
                <a:gd name="connsiteX2248" fmla="*/ 4020305 w 8526188"/>
                <a:gd name="connsiteY2248" fmla="*/ 1110772 h 1476866"/>
                <a:gd name="connsiteX2249" fmla="*/ 4020256 w 8526188"/>
                <a:gd name="connsiteY2249" fmla="*/ 1110848 h 1476866"/>
                <a:gd name="connsiteX2250" fmla="*/ 4016840 w 8526188"/>
                <a:gd name="connsiteY2250" fmla="*/ 1114747 h 1476866"/>
                <a:gd name="connsiteX2251" fmla="*/ 4017453 w 8526188"/>
                <a:gd name="connsiteY2251" fmla="*/ 1117862 h 1476866"/>
                <a:gd name="connsiteX2252" fmla="*/ 4015598 w 8526188"/>
                <a:gd name="connsiteY2252" fmla="*/ 1116164 h 1476866"/>
                <a:gd name="connsiteX2253" fmla="*/ 3983231 w 8526188"/>
                <a:gd name="connsiteY2253" fmla="*/ 1153107 h 1476866"/>
                <a:gd name="connsiteX2254" fmla="*/ 3913781 w 8526188"/>
                <a:gd name="connsiteY2254" fmla="*/ 1197021 h 1476866"/>
                <a:gd name="connsiteX2255" fmla="*/ 3963320 w 8526188"/>
                <a:gd name="connsiteY2255" fmla="*/ 1134719 h 1476866"/>
                <a:gd name="connsiteX2256" fmla="*/ 3996926 w 8526188"/>
                <a:gd name="connsiteY2256" fmla="*/ 1111206 h 1476866"/>
                <a:gd name="connsiteX2257" fmla="*/ 3965332 w 8526188"/>
                <a:gd name="connsiteY2257" fmla="*/ 1110365 h 1476866"/>
                <a:gd name="connsiteX2258" fmla="*/ 3966021 w 8526188"/>
                <a:gd name="connsiteY2258" fmla="*/ 1113513 h 1476866"/>
                <a:gd name="connsiteX2259" fmla="*/ 3966890 w 8526188"/>
                <a:gd name="connsiteY2259" fmla="*/ 1119401 h 1476866"/>
                <a:gd name="connsiteX2260" fmla="*/ 3962103 w 8526188"/>
                <a:gd name="connsiteY2260" fmla="*/ 1115348 h 1476866"/>
                <a:gd name="connsiteX2261" fmla="*/ 3955791 w 8526188"/>
                <a:gd name="connsiteY2261" fmla="*/ 1109320 h 1476866"/>
                <a:gd name="connsiteX2262" fmla="*/ 3954222 w 8526188"/>
                <a:gd name="connsiteY2262" fmla="*/ 1109130 h 1476866"/>
                <a:gd name="connsiteX2263" fmla="*/ 3917368 w 8526188"/>
                <a:gd name="connsiteY2263" fmla="*/ 1150553 h 1476866"/>
                <a:gd name="connsiteX2264" fmla="*/ 3842293 w 8526188"/>
                <a:gd name="connsiteY2264" fmla="*/ 1199576 h 1476866"/>
                <a:gd name="connsiteX2265" fmla="*/ 3896933 w 8526188"/>
                <a:gd name="connsiteY2265" fmla="*/ 1132165 h 1476866"/>
                <a:gd name="connsiteX2266" fmla="*/ 3932657 w 8526188"/>
                <a:gd name="connsiteY2266" fmla="*/ 1106517 h 1476866"/>
                <a:gd name="connsiteX2267" fmla="*/ 3920937 w 8526188"/>
                <a:gd name="connsiteY2267" fmla="*/ 1105098 h 1476866"/>
                <a:gd name="connsiteX2268" fmla="*/ 3931494 w 8526188"/>
                <a:gd name="connsiteY2268" fmla="*/ 1100143 h 1476866"/>
                <a:gd name="connsiteX2269" fmla="*/ 3943466 w 8526188"/>
                <a:gd name="connsiteY2269" fmla="*/ 1095325 h 1476866"/>
                <a:gd name="connsiteX2270" fmla="*/ 3923728 w 8526188"/>
                <a:gd name="connsiteY2270" fmla="*/ 1069789 h 1476866"/>
                <a:gd name="connsiteX2271" fmla="*/ 3921634 w 8526188"/>
                <a:gd name="connsiteY2271" fmla="*/ 1073709 h 1476866"/>
                <a:gd name="connsiteX2272" fmla="*/ 3913017 w 8526188"/>
                <a:gd name="connsiteY2272" fmla="*/ 1087608 h 1476866"/>
                <a:gd name="connsiteX2273" fmla="*/ 3904088 w 8526188"/>
                <a:gd name="connsiteY2273" fmla="*/ 1097960 h 1476866"/>
                <a:gd name="connsiteX2274" fmla="*/ 3904202 w 8526188"/>
                <a:gd name="connsiteY2274" fmla="*/ 1098506 h 1476866"/>
                <a:gd name="connsiteX2275" fmla="*/ 3905104 w 8526188"/>
                <a:gd name="connsiteY2275" fmla="*/ 1105098 h 1476866"/>
                <a:gd name="connsiteX2276" fmla="*/ 3900890 w 8526188"/>
                <a:gd name="connsiteY2276" fmla="*/ 1101667 h 1476866"/>
                <a:gd name="connsiteX2277" fmla="*/ 3878545 w 8526188"/>
                <a:gd name="connsiteY2277" fmla="*/ 1127572 h 1476866"/>
                <a:gd name="connsiteX2278" fmla="*/ 3812673 w 8526188"/>
                <a:gd name="connsiteY2278" fmla="*/ 1168425 h 1476866"/>
                <a:gd name="connsiteX2279" fmla="*/ 3858635 w 8526188"/>
                <a:gd name="connsiteY2279" fmla="*/ 1109184 h 1476866"/>
                <a:gd name="connsiteX2280" fmla="*/ 3887393 w 8526188"/>
                <a:gd name="connsiteY2280" fmla="*/ 1089267 h 1476866"/>
                <a:gd name="connsiteX2281" fmla="*/ 3886018 w 8526188"/>
                <a:gd name="connsiteY2281" fmla="*/ 1087990 h 1476866"/>
                <a:gd name="connsiteX2282" fmla="*/ 3854690 w 8526188"/>
                <a:gd name="connsiteY2282" fmla="*/ 1047265 h 1476866"/>
                <a:gd name="connsiteX2283" fmla="*/ 3828360 w 8526188"/>
                <a:gd name="connsiteY2283" fmla="*/ 1044699 h 1476866"/>
                <a:gd name="connsiteX2284" fmla="*/ 3828673 w 8526188"/>
                <a:gd name="connsiteY2284" fmla="*/ 1046148 h 1476866"/>
                <a:gd name="connsiteX2285" fmla="*/ 3828789 w 8526188"/>
                <a:gd name="connsiteY2285" fmla="*/ 1077611 h 1476866"/>
                <a:gd name="connsiteX2286" fmla="*/ 3828358 w 8526188"/>
                <a:gd name="connsiteY2286" fmla="*/ 1081467 h 1476866"/>
                <a:gd name="connsiteX2287" fmla="*/ 3836735 w 8526188"/>
                <a:gd name="connsiteY2287" fmla="*/ 1075731 h 1476866"/>
                <a:gd name="connsiteX2288" fmla="*/ 3860672 w 8526188"/>
                <a:gd name="connsiteY2288" fmla="*/ 1064753 h 1476866"/>
                <a:gd name="connsiteX2289" fmla="*/ 3810118 w 8526188"/>
                <a:gd name="connsiteY2289" fmla="*/ 1130625 h 1476866"/>
                <a:gd name="connsiteX2290" fmla="*/ 3736583 w 8526188"/>
                <a:gd name="connsiteY2290" fmla="*/ 1175572 h 1476866"/>
                <a:gd name="connsiteX2291" fmla="*/ 3787137 w 8526188"/>
                <a:gd name="connsiteY2291" fmla="*/ 1109691 h 1476866"/>
                <a:gd name="connsiteX2292" fmla="*/ 3826185 w 8526188"/>
                <a:gd name="connsiteY2292" fmla="*/ 1082954 h 1476866"/>
                <a:gd name="connsiteX2293" fmla="*/ 3822565 w 8526188"/>
                <a:gd name="connsiteY2293" fmla="*/ 1079526 h 1476866"/>
                <a:gd name="connsiteX2294" fmla="*/ 3778967 w 8526188"/>
                <a:gd name="connsiteY2294" fmla="*/ 1012668 h 1476866"/>
                <a:gd name="connsiteX2295" fmla="*/ 3777749 w 8526188"/>
                <a:gd name="connsiteY2295" fmla="*/ 1007942 h 1476866"/>
                <a:gd name="connsiteX2296" fmla="*/ 3771641 w 8526188"/>
                <a:gd name="connsiteY2296" fmla="*/ 1015589 h 1476866"/>
                <a:gd name="connsiteX2297" fmla="*/ 3786688 w 8526188"/>
                <a:gd name="connsiteY2297" fmla="*/ 1044712 h 1476866"/>
                <a:gd name="connsiteX2298" fmla="*/ 3791248 w 8526188"/>
                <a:gd name="connsiteY2298" fmla="*/ 1060720 h 1476866"/>
                <a:gd name="connsiteX2299" fmla="*/ 3797863 w 8526188"/>
                <a:gd name="connsiteY2299" fmla="*/ 1058629 h 1476866"/>
                <a:gd name="connsiteX2300" fmla="*/ 3758541 w 8526188"/>
                <a:gd name="connsiteY2300" fmla="*/ 1120932 h 1476866"/>
                <a:gd name="connsiteX2301" fmla="*/ 3689091 w 8526188"/>
                <a:gd name="connsiteY2301" fmla="*/ 1155652 h 1476866"/>
                <a:gd name="connsiteX2302" fmla="*/ 3728413 w 8526188"/>
                <a:gd name="connsiteY2302" fmla="*/ 1093358 h 1476866"/>
                <a:gd name="connsiteX2303" fmla="*/ 3774436 w 8526188"/>
                <a:gd name="connsiteY2303" fmla="*/ 1066034 h 1476866"/>
                <a:gd name="connsiteX2304" fmla="*/ 3782674 w 8526188"/>
                <a:gd name="connsiteY2304" fmla="*/ 1063430 h 1476866"/>
                <a:gd name="connsiteX2305" fmla="*/ 3769514 w 8526188"/>
                <a:gd name="connsiteY2305" fmla="*/ 1055437 h 1476866"/>
                <a:gd name="connsiteX2306" fmla="*/ 3751123 w 8526188"/>
                <a:gd name="connsiteY2306" fmla="*/ 1038033 h 1476866"/>
                <a:gd name="connsiteX2307" fmla="*/ 3740594 w 8526188"/>
                <a:gd name="connsiteY2307" fmla="*/ 1048040 h 1476866"/>
                <a:gd name="connsiteX2308" fmla="*/ 3743722 w 8526188"/>
                <a:gd name="connsiteY2308" fmla="*/ 1054544 h 1476866"/>
                <a:gd name="connsiteX2309" fmla="*/ 3736372 w 8526188"/>
                <a:gd name="connsiteY2309" fmla="*/ 1052053 h 1476866"/>
                <a:gd name="connsiteX2310" fmla="*/ 3731300 w 8526188"/>
                <a:gd name="connsiteY2310" fmla="*/ 1056874 h 1476866"/>
                <a:gd name="connsiteX2311" fmla="*/ 3727839 w 8526188"/>
                <a:gd name="connsiteY2311" fmla="*/ 1066802 h 1476866"/>
                <a:gd name="connsiteX2312" fmla="*/ 3701854 w 8526188"/>
                <a:gd name="connsiteY2312" fmla="*/ 1114808 h 1476866"/>
                <a:gd name="connsiteX2313" fmla="*/ 3644660 w 8526188"/>
                <a:gd name="connsiteY2313" fmla="*/ 1170471 h 1476866"/>
                <a:gd name="connsiteX2314" fmla="*/ 3651874 w 8526188"/>
                <a:gd name="connsiteY2314" fmla="*/ 1148511 h 1476866"/>
                <a:gd name="connsiteX2315" fmla="*/ 3668717 w 8526188"/>
                <a:gd name="connsiteY2315" fmla="*/ 1117395 h 1476866"/>
                <a:gd name="connsiteX2316" fmla="*/ 3619250 w 8526188"/>
                <a:gd name="connsiteY2316" fmla="*/ 1152917 h 1476866"/>
                <a:gd name="connsiteX2317" fmla="*/ 3595121 w 8526188"/>
                <a:gd name="connsiteY2317" fmla="*/ 1165363 h 1476866"/>
                <a:gd name="connsiteX2318" fmla="*/ 3609037 w 8526188"/>
                <a:gd name="connsiteY2318" fmla="*/ 1143723 h 1476866"/>
                <a:gd name="connsiteX2319" fmla="*/ 3617243 w 8526188"/>
                <a:gd name="connsiteY2319" fmla="*/ 1134499 h 1476866"/>
                <a:gd name="connsiteX2320" fmla="*/ 3616632 w 8526188"/>
                <a:gd name="connsiteY2320" fmla="*/ 1134849 h 1476866"/>
                <a:gd name="connsiteX2321" fmla="*/ 3565500 w 8526188"/>
                <a:gd name="connsiteY2321" fmla="*/ 1158723 h 1476866"/>
                <a:gd name="connsiteX2322" fmla="*/ 3570471 w 8526188"/>
                <a:gd name="connsiteY2322" fmla="*/ 1148996 h 1476866"/>
                <a:gd name="connsiteX2323" fmla="*/ 3573146 w 8526188"/>
                <a:gd name="connsiteY2323" fmla="*/ 1144727 h 1476866"/>
                <a:gd name="connsiteX2324" fmla="*/ 3560269 w 8526188"/>
                <a:gd name="connsiteY2324" fmla="*/ 1152972 h 1476866"/>
                <a:gd name="connsiteX2325" fmla="*/ 3533842 w 8526188"/>
                <a:gd name="connsiteY2325" fmla="*/ 1163316 h 1476866"/>
                <a:gd name="connsiteX2326" fmla="*/ 3583889 w 8526188"/>
                <a:gd name="connsiteY2326" fmla="*/ 1091819 h 1476866"/>
                <a:gd name="connsiteX2327" fmla="*/ 3637126 w 8526188"/>
                <a:gd name="connsiteY2327" fmla="*/ 1057728 h 1476866"/>
                <a:gd name="connsiteX2328" fmla="*/ 3653057 w 8526188"/>
                <a:gd name="connsiteY2328" fmla="*/ 1051495 h 1476866"/>
                <a:gd name="connsiteX2329" fmla="*/ 3658447 w 8526188"/>
                <a:gd name="connsiteY2329" fmla="*/ 1046373 h 1476866"/>
                <a:gd name="connsiteX2330" fmla="*/ 3661681 w 8526188"/>
                <a:gd name="connsiteY2330" fmla="*/ 1044053 h 1476866"/>
                <a:gd name="connsiteX2331" fmla="*/ 3629350 w 8526188"/>
                <a:gd name="connsiteY2331" fmla="*/ 1025498 h 1476866"/>
                <a:gd name="connsiteX2332" fmla="*/ 3618831 w 8526188"/>
                <a:gd name="connsiteY2332" fmla="*/ 1031862 h 1476866"/>
                <a:gd name="connsiteX2333" fmla="*/ 3620598 w 8526188"/>
                <a:gd name="connsiteY2333" fmla="*/ 1033412 h 1476866"/>
                <a:gd name="connsiteX2334" fmla="*/ 3636489 w 8526188"/>
                <a:gd name="connsiteY2334" fmla="*/ 1055051 h 1476866"/>
                <a:gd name="connsiteX2335" fmla="*/ 3608596 w 8526188"/>
                <a:gd name="connsiteY2335" fmla="*/ 1048729 h 1476866"/>
                <a:gd name="connsiteX2336" fmla="*/ 3598370 w 8526188"/>
                <a:gd name="connsiteY2336" fmla="*/ 1044242 h 1476866"/>
                <a:gd name="connsiteX2337" fmla="*/ 3583888 w 8526188"/>
                <a:gd name="connsiteY2337" fmla="*/ 1053004 h 1476866"/>
                <a:gd name="connsiteX2338" fmla="*/ 3580396 w 8526188"/>
                <a:gd name="connsiteY2338" fmla="*/ 1054665 h 1476866"/>
                <a:gd name="connsiteX2339" fmla="*/ 3576611 w 8526188"/>
                <a:gd name="connsiteY2339" fmla="*/ 1060350 h 1476866"/>
                <a:gd name="connsiteX2340" fmla="*/ 3535880 w 8526188"/>
                <a:gd name="connsiteY2340" fmla="*/ 1106122 h 1476866"/>
                <a:gd name="connsiteX2341" fmla="*/ 3460814 w 8526188"/>
                <a:gd name="connsiteY2341" fmla="*/ 1155145 h 1476866"/>
                <a:gd name="connsiteX2342" fmla="*/ 3515454 w 8526188"/>
                <a:gd name="connsiteY2342" fmla="*/ 1087734 h 1476866"/>
                <a:gd name="connsiteX2343" fmla="*/ 3524483 w 8526188"/>
                <a:gd name="connsiteY2343" fmla="*/ 1081251 h 1476866"/>
                <a:gd name="connsiteX2344" fmla="*/ 3513688 w 8526188"/>
                <a:gd name="connsiteY2344" fmla="*/ 1086384 h 1476866"/>
                <a:gd name="connsiteX2345" fmla="*/ 3489903 w 8526188"/>
                <a:gd name="connsiteY2345" fmla="*/ 1095186 h 1476866"/>
                <a:gd name="connsiteX2346" fmla="*/ 3475625 w 8526188"/>
                <a:gd name="connsiteY2346" fmla="*/ 1111231 h 1476866"/>
                <a:gd name="connsiteX2347" fmla="*/ 3400559 w 8526188"/>
                <a:gd name="connsiteY2347" fmla="*/ 1160254 h 1476866"/>
                <a:gd name="connsiteX2348" fmla="*/ 3414475 w 8526188"/>
                <a:gd name="connsiteY2348" fmla="*/ 1138614 h 1476866"/>
                <a:gd name="connsiteX2349" fmla="*/ 3435057 w 8526188"/>
                <a:gd name="connsiteY2349" fmla="*/ 1115481 h 1476866"/>
                <a:gd name="connsiteX2350" fmla="*/ 3425412 w 8526188"/>
                <a:gd name="connsiteY2350" fmla="*/ 1119050 h 1476866"/>
                <a:gd name="connsiteX2351" fmla="*/ 3388302 w 8526188"/>
                <a:gd name="connsiteY2351" fmla="*/ 1130117 h 1476866"/>
                <a:gd name="connsiteX2352" fmla="*/ 3471679 w 8526188"/>
                <a:gd name="connsiteY2352" fmla="*/ 1061824 h 1476866"/>
                <a:gd name="connsiteX2353" fmla="*/ 3475211 w 8526188"/>
                <a:gd name="connsiteY2353" fmla="*/ 1059687 h 1476866"/>
                <a:gd name="connsiteX2354" fmla="*/ 3474543 w 8526188"/>
                <a:gd name="connsiteY2354" fmla="*/ 1059713 h 1476866"/>
                <a:gd name="connsiteX2355" fmla="*/ 3409753 w 8526188"/>
                <a:gd name="connsiteY2355" fmla="*/ 1053520 h 1476866"/>
                <a:gd name="connsiteX2356" fmla="*/ 3397051 w 8526188"/>
                <a:gd name="connsiteY2356" fmla="*/ 1049671 h 1476866"/>
                <a:gd name="connsiteX2357" fmla="*/ 3392507 w 8526188"/>
                <a:gd name="connsiteY2357" fmla="*/ 1051809 h 1476866"/>
                <a:gd name="connsiteX2358" fmla="*/ 3275953 w 8526188"/>
                <a:gd name="connsiteY2358" fmla="*/ 1090803 h 1476866"/>
                <a:gd name="connsiteX2359" fmla="*/ 3309468 w 8526188"/>
                <a:gd name="connsiteY2359" fmla="*/ 1058951 h 1476866"/>
                <a:gd name="connsiteX2360" fmla="*/ 3343501 w 8526188"/>
                <a:gd name="connsiteY2360" fmla="*/ 1032792 h 1476866"/>
                <a:gd name="connsiteX2361" fmla="*/ 3329965 w 8526188"/>
                <a:gd name="connsiteY2361" fmla="*/ 1026734 h 1476866"/>
                <a:gd name="connsiteX2362" fmla="*/ 3323446 w 8526188"/>
                <a:gd name="connsiteY2362" fmla="*/ 1023392 h 1476866"/>
                <a:gd name="connsiteX2363" fmla="*/ 3351088 w 8526188"/>
                <a:gd name="connsiteY2363" fmla="*/ 1022304 h 1476866"/>
                <a:gd name="connsiteX2364" fmla="*/ 3357729 w 8526188"/>
                <a:gd name="connsiteY2364" fmla="*/ 1022939 h 1476866"/>
                <a:gd name="connsiteX2365" fmla="*/ 3407705 w 8526188"/>
                <a:gd name="connsiteY2365" fmla="*/ 992241 h 1476866"/>
                <a:gd name="connsiteX2366" fmla="*/ 3472443 w 8526188"/>
                <a:gd name="connsiteY2366" fmla="*/ 961785 h 1476866"/>
                <a:gd name="connsiteX2367" fmla="*/ 3515897 w 8526188"/>
                <a:gd name="connsiteY2367" fmla="*/ 945607 h 1476866"/>
                <a:gd name="connsiteX2368" fmla="*/ 3501285 w 8526188"/>
                <a:gd name="connsiteY2368" fmla="*/ 935936 h 1476866"/>
                <a:gd name="connsiteX2369" fmla="*/ 3412814 w 8526188"/>
                <a:gd name="connsiteY2369" fmla="*/ 857934 h 1476866"/>
                <a:gd name="connsiteX2370" fmla="*/ 3343872 w 8526188"/>
                <a:gd name="connsiteY2370" fmla="*/ 731282 h 1476866"/>
                <a:gd name="connsiteX2371" fmla="*/ 3478686 w 8526188"/>
                <a:gd name="connsiteY2371" fmla="*/ 839039 h 1476866"/>
                <a:gd name="connsiteX2372" fmla="*/ 3534224 w 8526188"/>
                <a:gd name="connsiteY2372" fmla="*/ 926679 h 1476866"/>
                <a:gd name="connsiteX2373" fmla="*/ 3538336 w 8526188"/>
                <a:gd name="connsiteY2373" fmla="*/ 937740 h 1476866"/>
                <a:gd name="connsiteX2374" fmla="*/ 3572807 w 8526188"/>
                <a:gd name="connsiteY2374" fmla="*/ 927108 h 1476866"/>
                <a:gd name="connsiteX2375" fmla="*/ 3588997 w 8526188"/>
                <a:gd name="connsiteY2375" fmla="*/ 922791 h 1476866"/>
                <a:gd name="connsiteX2376" fmla="*/ 3580546 w 8526188"/>
                <a:gd name="connsiteY2376" fmla="*/ 931657 h 1476866"/>
                <a:gd name="connsiteX2377" fmla="*/ 3563302 w 8526188"/>
                <a:gd name="connsiteY2377" fmla="*/ 947474 h 1476866"/>
                <a:gd name="connsiteX2378" fmla="*/ 3580701 w 8526188"/>
                <a:gd name="connsiteY2378" fmla="*/ 953370 h 1476866"/>
                <a:gd name="connsiteX2379" fmla="*/ 3629048 w 8526188"/>
                <a:gd name="connsiteY2379" fmla="*/ 981114 h 1476866"/>
                <a:gd name="connsiteX2380" fmla="*/ 3631358 w 8526188"/>
                <a:gd name="connsiteY2380" fmla="*/ 980227 h 1476866"/>
                <a:gd name="connsiteX2381" fmla="*/ 3620272 w 8526188"/>
                <a:gd name="connsiteY2381" fmla="*/ 967922 h 1476866"/>
                <a:gd name="connsiteX2382" fmla="*/ 3607377 w 8526188"/>
                <a:gd name="connsiteY2382" fmla="*/ 944749 h 1476866"/>
                <a:gd name="connsiteX2383" fmla="*/ 3634317 w 8526188"/>
                <a:gd name="connsiteY2383" fmla="*/ 953878 h 1476866"/>
                <a:gd name="connsiteX2384" fmla="*/ 3660633 w 8526188"/>
                <a:gd name="connsiteY2384" fmla="*/ 968980 h 1476866"/>
                <a:gd name="connsiteX2385" fmla="*/ 3667385 w 8526188"/>
                <a:gd name="connsiteY2385" fmla="*/ 966386 h 1476866"/>
                <a:gd name="connsiteX2386" fmla="*/ 3671899 w 8526188"/>
                <a:gd name="connsiteY2386" fmla="*/ 964922 h 1476866"/>
                <a:gd name="connsiteX2387" fmla="*/ 3656592 w 8526188"/>
                <a:gd name="connsiteY2387" fmla="*/ 955220 h 1476866"/>
                <a:gd name="connsiteX2388" fmla="*/ 3574178 w 8526188"/>
                <a:gd name="connsiteY2388" fmla="*/ 883977 h 1476866"/>
                <a:gd name="connsiteX2389" fmla="*/ 3513922 w 8526188"/>
                <a:gd name="connsiteY2389" fmla="*/ 767035 h 1476866"/>
                <a:gd name="connsiteX2390" fmla="*/ 3518910 w 8526188"/>
                <a:gd name="connsiteY2390" fmla="*/ 769834 h 1476866"/>
                <a:gd name="connsiteX2391" fmla="*/ 3527516 w 8526188"/>
                <a:gd name="connsiteY2391" fmla="*/ 766069 h 1476866"/>
                <a:gd name="connsiteX2392" fmla="*/ 3666618 w 8526188"/>
                <a:gd name="connsiteY2392" fmla="*/ 728220 h 1476866"/>
                <a:gd name="connsiteX2393" fmla="*/ 3727333 w 8526188"/>
                <a:gd name="connsiteY2393" fmla="*/ 723050 h 1476866"/>
                <a:gd name="connsiteX2394" fmla="*/ 3824929 w 8526188"/>
                <a:gd name="connsiteY2394" fmla="*/ 728220 h 1476866"/>
                <a:gd name="connsiteX2395" fmla="*/ 3813382 w 8526188"/>
                <a:gd name="connsiteY2395" fmla="*/ 733272 h 1476866"/>
                <a:gd name="connsiteX2396" fmla="*/ 3812645 w 8526188"/>
                <a:gd name="connsiteY2396" fmla="*/ 733550 h 1476866"/>
                <a:gd name="connsiteX2397" fmla="*/ 3829005 w 8526188"/>
                <a:gd name="connsiteY2397" fmla="*/ 732340 h 1476866"/>
                <a:gd name="connsiteX2398" fmla="*/ 3828204 w 8526188"/>
                <a:gd name="connsiteY2398" fmla="*/ 731277 h 1476866"/>
                <a:gd name="connsiteX2399" fmla="*/ 3795295 w 8526188"/>
                <a:gd name="connsiteY2399" fmla="*/ 674103 h 1476866"/>
                <a:gd name="connsiteX2400" fmla="*/ 3791573 w 8526188"/>
                <a:gd name="connsiteY2400" fmla="*/ 663441 h 1476866"/>
                <a:gd name="connsiteX2401" fmla="*/ 3788669 w 8526188"/>
                <a:gd name="connsiteY2401" fmla="*/ 663878 h 1476866"/>
                <a:gd name="connsiteX2402" fmla="*/ 3778539 w 8526188"/>
                <a:gd name="connsiteY2402" fmla="*/ 663154 h 1476866"/>
                <a:gd name="connsiteX2403" fmla="*/ 3774136 w 8526188"/>
                <a:gd name="connsiteY2403" fmla="*/ 691836 h 1476866"/>
                <a:gd name="connsiteX2404" fmla="*/ 3771304 w 8526188"/>
                <a:gd name="connsiteY2404" fmla="*/ 703718 h 1476866"/>
                <a:gd name="connsiteX2405" fmla="*/ 3744237 w 8526188"/>
                <a:gd name="connsiteY2405" fmla="*/ 666629 h 1476866"/>
                <a:gd name="connsiteX2406" fmla="*/ 3740900 w 8526188"/>
                <a:gd name="connsiteY2406" fmla="*/ 660463 h 1476866"/>
                <a:gd name="connsiteX2407" fmla="*/ 3728859 w 8526188"/>
                <a:gd name="connsiteY2407" fmla="*/ 659602 h 1476866"/>
                <a:gd name="connsiteX2408" fmla="*/ 3703901 w 8526188"/>
                <a:gd name="connsiteY2408" fmla="*/ 654177 h 1476866"/>
                <a:gd name="connsiteX2409" fmla="*/ 3728349 w 8526188"/>
                <a:gd name="connsiteY2409" fmla="*/ 646771 h 1476866"/>
                <a:gd name="connsiteX2410" fmla="*/ 3733103 w 8526188"/>
                <a:gd name="connsiteY2410" fmla="*/ 646055 h 1476866"/>
                <a:gd name="connsiteX2411" fmla="*/ 3721751 w 8526188"/>
                <a:gd name="connsiteY2411" fmla="*/ 625080 h 1476866"/>
                <a:gd name="connsiteX2412" fmla="*/ 3715197 w 8526188"/>
                <a:gd name="connsiteY2412" fmla="*/ 606305 h 1476866"/>
                <a:gd name="connsiteX2413" fmla="*/ 3703518 w 8526188"/>
                <a:gd name="connsiteY2413" fmla="*/ 603296 h 1476866"/>
                <a:gd name="connsiteX2414" fmla="*/ 3696821 w 8526188"/>
                <a:gd name="connsiteY2414" fmla="*/ 600525 h 1476866"/>
                <a:gd name="connsiteX2415" fmla="*/ 3697896 w 8526188"/>
                <a:gd name="connsiteY2415" fmla="*/ 611978 h 1476866"/>
                <a:gd name="connsiteX2416" fmla="*/ 3695722 w 8526188"/>
                <a:gd name="connsiteY2416" fmla="*/ 656216 h 1476866"/>
                <a:gd name="connsiteX2417" fmla="*/ 3663936 w 8526188"/>
                <a:gd name="connsiteY2417" fmla="*/ 622254 h 1476866"/>
                <a:gd name="connsiteX2418" fmla="*/ 3644192 w 8526188"/>
                <a:gd name="connsiteY2418" fmla="*/ 594528 h 1476866"/>
                <a:gd name="connsiteX2419" fmla="*/ 3638732 w 8526188"/>
                <a:gd name="connsiteY2419" fmla="*/ 596917 h 1476866"/>
                <a:gd name="connsiteX2420" fmla="*/ 3584774 w 8526188"/>
                <a:gd name="connsiteY2420" fmla="*/ 616029 h 1476866"/>
                <a:gd name="connsiteX2421" fmla="*/ 3566594 w 8526188"/>
                <a:gd name="connsiteY2421" fmla="*/ 620030 h 1476866"/>
                <a:gd name="connsiteX2422" fmla="*/ 3539461 w 8526188"/>
                <a:gd name="connsiteY2422" fmla="*/ 652133 h 1476866"/>
                <a:gd name="connsiteX2423" fmla="*/ 3524140 w 8526188"/>
                <a:gd name="connsiteY2423" fmla="*/ 665410 h 1476866"/>
                <a:gd name="connsiteX2424" fmla="*/ 3530204 w 8526188"/>
                <a:gd name="connsiteY2424" fmla="*/ 646004 h 1476866"/>
                <a:gd name="connsiteX2425" fmla="*/ 3540195 w 8526188"/>
                <a:gd name="connsiteY2425" fmla="*/ 625839 h 1476866"/>
                <a:gd name="connsiteX2426" fmla="*/ 3499629 w 8526188"/>
                <a:gd name="connsiteY2426" fmla="*/ 634766 h 1476866"/>
                <a:gd name="connsiteX2427" fmla="*/ 3493045 w 8526188"/>
                <a:gd name="connsiteY2427" fmla="*/ 635327 h 1476866"/>
                <a:gd name="connsiteX2428" fmla="*/ 3488071 w 8526188"/>
                <a:gd name="connsiteY2428" fmla="*/ 639232 h 1476866"/>
                <a:gd name="connsiteX2429" fmla="*/ 3468984 w 8526188"/>
                <a:gd name="connsiteY2429" fmla="*/ 650084 h 1476866"/>
                <a:gd name="connsiteX2430" fmla="*/ 3471818 w 8526188"/>
                <a:gd name="connsiteY2430" fmla="*/ 644938 h 1476866"/>
                <a:gd name="connsiteX2431" fmla="*/ 3476935 w 8526188"/>
                <a:gd name="connsiteY2431" fmla="*/ 636699 h 1476866"/>
                <a:gd name="connsiteX2432" fmla="*/ 3438914 w 8526188"/>
                <a:gd name="connsiteY2432" fmla="*/ 639936 h 1476866"/>
                <a:gd name="connsiteX2433" fmla="*/ 3341318 w 8526188"/>
                <a:gd name="connsiteY2433" fmla="*/ 634766 h 1476866"/>
                <a:gd name="connsiteX2434" fmla="*/ 3384661 w 8526188"/>
                <a:gd name="connsiteY2434" fmla="*/ 617722 h 1476866"/>
                <a:gd name="connsiteX2435" fmla="*/ 3385129 w 8526188"/>
                <a:gd name="connsiteY2435" fmla="*/ 617609 h 1476866"/>
                <a:gd name="connsiteX2436" fmla="*/ 3388231 w 8526188"/>
                <a:gd name="connsiteY2436" fmla="*/ 612613 h 1476866"/>
                <a:gd name="connsiteX2437" fmla="*/ 3408242 w 8526188"/>
                <a:gd name="connsiteY2437" fmla="*/ 588006 h 1476866"/>
                <a:gd name="connsiteX2438" fmla="*/ 3375806 w 8526188"/>
                <a:gd name="connsiteY2438" fmla="*/ 590768 h 1476866"/>
                <a:gd name="connsiteX2439" fmla="*/ 3370424 w 8526188"/>
                <a:gd name="connsiteY2439" fmla="*/ 594804 h 1476866"/>
                <a:gd name="connsiteX2440" fmla="*/ 3353573 w 8526188"/>
                <a:gd name="connsiteY2440" fmla="*/ 603615 h 1476866"/>
                <a:gd name="connsiteX2441" fmla="*/ 3355792 w 8526188"/>
                <a:gd name="connsiteY2441" fmla="*/ 598931 h 1476866"/>
                <a:gd name="connsiteX2442" fmla="*/ 3359556 w 8526188"/>
                <a:gd name="connsiteY2442" fmla="*/ 592152 h 1476866"/>
                <a:gd name="connsiteX2443" fmla="*/ 3350062 w 8526188"/>
                <a:gd name="connsiteY2443" fmla="*/ 592960 h 1476866"/>
                <a:gd name="connsiteX2444" fmla="*/ 3323176 w 8526188"/>
                <a:gd name="connsiteY2444" fmla="*/ 592654 h 1476866"/>
                <a:gd name="connsiteX2445" fmla="*/ 3312277 w 8526188"/>
                <a:gd name="connsiteY2445" fmla="*/ 600807 h 1476866"/>
                <a:gd name="connsiteX2446" fmla="*/ 3293318 w 8526188"/>
                <a:gd name="connsiteY2446" fmla="*/ 610255 h 1476866"/>
                <a:gd name="connsiteX2447" fmla="*/ 3295736 w 8526188"/>
                <a:gd name="connsiteY2447" fmla="*/ 605052 h 1476866"/>
                <a:gd name="connsiteX2448" fmla="*/ 3302644 w 8526188"/>
                <a:gd name="connsiteY2448" fmla="*/ 592420 h 1476866"/>
                <a:gd name="connsiteX2449" fmla="*/ 3299640 w 8526188"/>
                <a:gd name="connsiteY2449" fmla="*/ 592386 h 1476866"/>
                <a:gd name="connsiteX2450" fmla="*/ 3266699 w 8526188"/>
                <a:gd name="connsiteY2450" fmla="*/ 589176 h 1476866"/>
                <a:gd name="connsiteX2451" fmla="*/ 3256034 w 8526188"/>
                <a:gd name="connsiteY2451" fmla="*/ 592890 h 1476866"/>
                <a:gd name="connsiteX2452" fmla="*/ 3257435 w 8526188"/>
                <a:gd name="connsiteY2452" fmla="*/ 588274 h 1476866"/>
                <a:gd name="connsiteX2453" fmla="*/ 3252465 w 8526188"/>
                <a:gd name="connsiteY2453" fmla="*/ 587790 h 1476866"/>
                <a:gd name="connsiteX2454" fmla="*/ 3258652 w 8526188"/>
                <a:gd name="connsiteY2454" fmla="*/ 585083 h 1476866"/>
                <a:gd name="connsiteX2455" fmla="*/ 3262802 w 8526188"/>
                <a:gd name="connsiteY2455" fmla="*/ 574632 h 1476866"/>
                <a:gd name="connsiteX2456" fmla="*/ 3287186 w 8526188"/>
                <a:gd name="connsiteY2456" fmla="*/ 538758 h 1476866"/>
                <a:gd name="connsiteX2457" fmla="*/ 3323314 w 8526188"/>
                <a:gd name="connsiteY2457" fmla="*/ 515076 h 1476866"/>
                <a:gd name="connsiteX2458" fmla="*/ 3329499 w 8526188"/>
                <a:gd name="connsiteY2458" fmla="*/ 512922 h 1476866"/>
                <a:gd name="connsiteX2459" fmla="*/ 3319360 w 8526188"/>
                <a:gd name="connsiteY2459" fmla="*/ 506072 h 1476866"/>
                <a:gd name="connsiteX2460" fmla="*/ 3283616 w 8526188"/>
                <a:gd name="connsiteY2460" fmla="*/ 468801 h 1476866"/>
                <a:gd name="connsiteX2461" fmla="*/ 3256550 w 8526188"/>
                <a:gd name="connsiteY2461" fmla="*/ 400366 h 1476866"/>
                <a:gd name="connsiteX2462" fmla="*/ 3311189 w 8526188"/>
                <a:gd name="connsiteY2462" fmla="*/ 450413 h 1476866"/>
                <a:gd name="connsiteX2463" fmla="*/ 3333150 w 8526188"/>
                <a:gd name="connsiteY2463" fmla="*/ 496882 h 1476866"/>
                <a:gd name="connsiteX2464" fmla="*/ 3336603 w 8526188"/>
                <a:gd name="connsiteY2464" fmla="*/ 510449 h 1476866"/>
                <a:gd name="connsiteX2465" fmla="*/ 3341825 w 8526188"/>
                <a:gd name="connsiteY2465" fmla="*/ 508630 h 1476866"/>
                <a:gd name="connsiteX2466" fmla="*/ 3310674 w 8526188"/>
                <a:gd name="connsiteY2466" fmla="*/ 562762 h 1476866"/>
                <a:gd name="connsiteX2467" fmla="*/ 3300056 w 8526188"/>
                <a:gd name="connsiteY2467" fmla="*/ 569722 h 1476866"/>
                <a:gd name="connsiteX2468" fmla="*/ 3324813 w 8526188"/>
                <a:gd name="connsiteY2468" fmla="*/ 563757 h 1476866"/>
                <a:gd name="connsiteX2469" fmla="*/ 3333156 w 8526188"/>
                <a:gd name="connsiteY2469" fmla="*/ 553060 h 1476866"/>
                <a:gd name="connsiteX2470" fmla="*/ 3364464 w 8526188"/>
                <a:gd name="connsiteY2470" fmla="*/ 529641 h 1476866"/>
                <a:gd name="connsiteX2471" fmla="*/ 3361561 w 8526188"/>
                <a:gd name="connsiteY2471" fmla="*/ 526531 h 1476866"/>
                <a:gd name="connsiteX2472" fmla="*/ 3327015 w 8526188"/>
                <a:gd name="connsiteY2472" fmla="*/ 468293 h 1476866"/>
                <a:gd name="connsiteX2473" fmla="*/ 3319868 w 8526188"/>
                <a:gd name="connsiteY2473" fmla="*/ 395266 h 1476866"/>
                <a:gd name="connsiteX2474" fmla="*/ 3358682 w 8526188"/>
                <a:gd name="connsiteY2474" fmla="*/ 458076 h 1476866"/>
                <a:gd name="connsiteX2475" fmla="*/ 3366508 w 8526188"/>
                <a:gd name="connsiteY2475" fmla="*/ 524935 h 1476866"/>
                <a:gd name="connsiteX2476" fmla="*/ 3366127 w 8526188"/>
                <a:gd name="connsiteY2476" fmla="*/ 528397 h 1476866"/>
                <a:gd name="connsiteX2477" fmla="*/ 3372415 w 8526188"/>
                <a:gd name="connsiteY2477" fmla="*/ 523694 h 1476866"/>
                <a:gd name="connsiteX2478" fmla="*/ 3391374 w 8526188"/>
                <a:gd name="connsiteY2478" fmla="*/ 514246 h 1476866"/>
                <a:gd name="connsiteX2479" fmla="*/ 3381605 w 8526188"/>
                <a:gd name="connsiteY2479" fmla="*/ 532887 h 1476866"/>
                <a:gd name="connsiteX2480" fmla="*/ 3365099 w 8526188"/>
                <a:gd name="connsiteY2480" fmla="*/ 554050 h 1476866"/>
                <a:gd name="connsiteX2481" fmla="*/ 3397586 w 8526188"/>
                <a:gd name="connsiteY2481" fmla="*/ 546222 h 1476866"/>
                <a:gd name="connsiteX2482" fmla="*/ 3412107 w 8526188"/>
                <a:gd name="connsiteY2482" fmla="*/ 535331 h 1476866"/>
                <a:gd name="connsiteX2483" fmla="*/ 3410897 w 8526188"/>
                <a:gd name="connsiteY2483" fmla="*/ 534105 h 1476866"/>
                <a:gd name="connsiteX2484" fmla="*/ 3382677 w 8526188"/>
                <a:gd name="connsiteY2484" fmla="*/ 494335 h 1476866"/>
                <a:gd name="connsiteX2485" fmla="*/ 3362767 w 8526188"/>
                <a:gd name="connsiteY2485" fmla="*/ 427440 h 1476866"/>
                <a:gd name="connsiteX2486" fmla="*/ 3406174 w 8526188"/>
                <a:gd name="connsiteY2486" fmla="*/ 482080 h 1476866"/>
                <a:gd name="connsiteX2487" fmla="*/ 3422437 w 8526188"/>
                <a:gd name="connsiteY2487" fmla="*/ 527584 h 1476866"/>
                <a:gd name="connsiteX2488" fmla="*/ 3425068 w 8526188"/>
                <a:gd name="connsiteY2488" fmla="*/ 525610 h 1476866"/>
                <a:gd name="connsiteX2489" fmla="*/ 3440443 w 8526188"/>
                <a:gd name="connsiteY2489" fmla="*/ 517571 h 1476866"/>
                <a:gd name="connsiteX2490" fmla="*/ 3436311 w 8526188"/>
                <a:gd name="connsiteY2490" fmla="*/ 511691 h 1476866"/>
                <a:gd name="connsiteX2491" fmla="*/ 3427383 w 8526188"/>
                <a:gd name="connsiteY2491" fmla="*/ 487397 h 1476866"/>
                <a:gd name="connsiteX2492" fmla="*/ 3426902 w 8526188"/>
                <a:gd name="connsiteY2492" fmla="*/ 487050 h 1476866"/>
                <a:gd name="connsiteX2493" fmla="*/ 3383702 w 8526188"/>
                <a:gd name="connsiteY2493" fmla="*/ 448366 h 1476866"/>
                <a:gd name="connsiteX2494" fmla="*/ 3297911 w 8526188"/>
                <a:gd name="connsiteY2494" fmla="*/ 328362 h 1476866"/>
                <a:gd name="connsiteX2495" fmla="*/ 3419962 w 8526188"/>
                <a:gd name="connsiteY2495" fmla="*/ 418745 h 1476866"/>
                <a:gd name="connsiteX2496" fmla="*/ 3456172 w 8526188"/>
                <a:gd name="connsiteY2496" fmla="*/ 460289 h 1476866"/>
                <a:gd name="connsiteX2497" fmla="*/ 3453669 w 8526188"/>
                <a:gd name="connsiteY2497" fmla="*/ 453798 h 1476866"/>
                <a:gd name="connsiteX2498" fmla="*/ 3449074 w 8526188"/>
                <a:gd name="connsiteY2498" fmla="*/ 432541 h 1476866"/>
                <a:gd name="connsiteX2499" fmla="*/ 3492481 w 8526188"/>
                <a:gd name="connsiteY2499" fmla="*/ 491266 h 1476866"/>
                <a:gd name="connsiteX2500" fmla="*/ 3510864 w 8526188"/>
                <a:gd name="connsiteY2500" fmla="*/ 538951 h 1476866"/>
                <a:gd name="connsiteX2501" fmla="*/ 3511349 w 8526188"/>
                <a:gd name="connsiteY2501" fmla="*/ 541036 h 1476866"/>
                <a:gd name="connsiteX2502" fmla="*/ 3518787 w 8526188"/>
                <a:gd name="connsiteY2502" fmla="*/ 541242 h 1476866"/>
                <a:gd name="connsiteX2503" fmla="*/ 3527201 w 8526188"/>
                <a:gd name="connsiteY2503" fmla="*/ 536719 h 1476866"/>
                <a:gd name="connsiteX2504" fmla="*/ 3524886 w 8526188"/>
                <a:gd name="connsiteY2504" fmla="*/ 541411 h 1476866"/>
                <a:gd name="connsiteX2505" fmla="*/ 3533820 w 8526188"/>
                <a:gd name="connsiteY2505" fmla="*/ 541659 h 1476866"/>
                <a:gd name="connsiteX2506" fmla="*/ 3541315 w 8526188"/>
                <a:gd name="connsiteY2506" fmla="*/ 542536 h 1476866"/>
                <a:gd name="connsiteX2507" fmla="*/ 3522610 w 8526188"/>
                <a:gd name="connsiteY2507" fmla="*/ 515269 h 1476866"/>
                <a:gd name="connsiteX2508" fmla="*/ 3506078 w 8526188"/>
                <a:gd name="connsiteY2508" fmla="*/ 471540 h 1476866"/>
                <a:gd name="connsiteX2509" fmla="*/ 3506023 w 8526188"/>
                <a:gd name="connsiteY2509" fmla="*/ 471283 h 1476866"/>
                <a:gd name="connsiteX2510" fmla="*/ 3494357 w 8526188"/>
                <a:gd name="connsiteY2510" fmla="*/ 454702 h 1476866"/>
                <a:gd name="connsiteX2511" fmla="*/ 3456222 w 8526188"/>
                <a:gd name="connsiteY2511" fmla="*/ 375854 h 1476866"/>
                <a:gd name="connsiteX2512" fmla="*/ 3565510 w 8526188"/>
                <a:gd name="connsiteY2512" fmla="*/ 473901 h 1476866"/>
                <a:gd name="connsiteX2513" fmla="*/ 3631502 w 8526188"/>
                <a:gd name="connsiteY2513" fmla="*/ 587226 h 1476866"/>
                <a:gd name="connsiteX2514" fmla="*/ 3632441 w 8526188"/>
                <a:gd name="connsiteY2514" fmla="*/ 589778 h 1476866"/>
                <a:gd name="connsiteX2515" fmla="*/ 3641571 w 8526188"/>
                <a:gd name="connsiteY2515" fmla="*/ 590847 h 1476866"/>
                <a:gd name="connsiteX2516" fmla="*/ 3636264 w 8526188"/>
                <a:gd name="connsiteY2516" fmla="*/ 583394 h 1476866"/>
                <a:gd name="connsiteX2517" fmla="*/ 3611462 w 8526188"/>
                <a:gd name="connsiteY2517" fmla="*/ 533141 h 1476866"/>
                <a:gd name="connsiteX2518" fmla="*/ 3592952 w 8526188"/>
                <a:gd name="connsiteY2518" fmla="*/ 433371 h 1476866"/>
                <a:gd name="connsiteX2519" fmla="*/ 3593716 w 8526188"/>
                <a:gd name="connsiteY2519" fmla="*/ 404323 h 1476866"/>
                <a:gd name="connsiteX2520" fmla="*/ 3591035 w 8526188"/>
                <a:gd name="connsiteY2520" fmla="*/ 402920 h 1476866"/>
                <a:gd name="connsiteX2521" fmla="*/ 3593762 w 8526188"/>
                <a:gd name="connsiteY2521" fmla="*/ 402567 h 1476866"/>
                <a:gd name="connsiteX2522" fmla="*/ 3593797 w 8526188"/>
                <a:gd name="connsiteY2522" fmla="*/ 401222 h 1476866"/>
                <a:gd name="connsiteX2523" fmla="*/ 3595121 w 8526188"/>
                <a:gd name="connsiteY2523" fmla="*/ 389133 h 1476866"/>
                <a:gd name="connsiteX2524" fmla="*/ 3604410 w 8526188"/>
                <a:gd name="connsiteY2524" fmla="*/ 398021 h 1476866"/>
                <a:gd name="connsiteX2525" fmla="*/ 3606957 w 8526188"/>
                <a:gd name="connsiteY2525" fmla="*/ 400859 h 1476866"/>
                <a:gd name="connsiteX2526" fmla="*/ 3617652 w 8526188"/>
                <a:gd name="connsiteY2526" fmla="*/ 399474 h 1476866"/>
                <a:gd name="connsiteX2527" fmla="*/ 3679888 w 8526188"/>
                <a:gd name="connsiteY2527" fmla="*/ 401389 h 1476866"/>
                <a:gd name="connsiteX2528" fmla="*/ 3726554 w 8526188"/>
                <a:gd name="connsiteY2528" fmla="*/ 414673 h 1476866"/>
                <a:gd name="connsiteX2529" fmla="*/ 3727438 w 8526188"/>
                <a:gd name="connsiteY2529" fmla="*/ 410779 h 1476866"/>
                <a:gd name="connsiteX2530" fmla="*/ 3762626 w 8526188"/>
                <a:gd name="connsiteY2530" fmla="*/ 340110 h 1476866"/>
                <a:gd name="connsiteX2531" fmla="*/ 3833099 w 8526188"/>
                <a:gd name="connsiteY2531" fmla="*/ 284447 h 1476866"/>
                <a:gd name="connsiteX2532" fmla="*/ 4692564 w 8526188"/>
                <a:gd name="connsiteY2532" fmla="*/ 272698 h 1476866"/>
                <a:gd name="connsiteX2533" fmla="*/ 4763037 w 8526188"/>
                <a:gd name="connsiteY2533" fmla="*/ 328361 h 1476866"/>
                <a:gd name="connsiteX2534" fmla="*/ 4798225 w 8526188"/>
                <a:gd name="connsiteY2534" fmla="*/ 399023 h 1476866"/>
                <a:gd name="connsiteX2535" fmla="*/ 4799110 w 8526188"/>
                <a:gd name="connsiteY2535" fmla="*/ 402921 h 1476866"/>
                <a:gd name="connsiteX2536" fmla="*/ 4845758 w 8526188"/>
                <a:gd name="connsiteY2536" fmla="*/ 389641 h 1476866"/>
                <a:gd name="connsiteX2537" fmla="*/ 4907998 w 8526188"/>
                <a:gd name="connsiteY2537" fmla="*/ 387726 h 1476866"/>
                <a:gd name="connsiteX2538" fmla="*/ 4919570 w 8526188"/>
                <a:gd name="connsiteY2538" fmla="*/ 389224 h 1476866"/>
                <a:gd name="connsiteX2539" fmla="*/ 4921754 w 8526188"/>
                <a:gd name="connsiteY2539" fmla="*/ 386790 h 1476866"/>
                <a:gd name="connsiteX2540" fmla="*/ 4931041 w 8526188"/>
                <a:gd name="connsiteY2540" fmla="*/ 377901 h 1476866"/>
                <a:gd name="connsiteX2541" fmla="*/ 4932367 w 8526188"/>
                <a:gd name="connsiteY2541" fmla="*/ 389990 h 1476866"/>
                <a:gd name="connsiteX2542" fmla="*/ 4932390 w 8526188"/>
                <a:gd name="connsiteY2542" fmla="*/ 390883 h 1476866"/>
                <a:gd name="connsiteX2543" fmla="*/ 4934619 w 8526188"/>
                <a:gd name="connsiteY2543" fmla="*/ 391172 h 1476866"/>
                <a:gd name="connsiteX2544" fmla="*/ 4932428 w 8526188"/>
                <a:gd name="connsiteY2544" fmla="*/ 392319 h 1476866"/>
                <a:gd name="connsiteX2545" fmla="*/ 4933214 w 8526188"/>
                <a:gd name="connsiteY2545" fmla="*/ 422139 h 1476866"/>
                <a:gd name="connsiteX2546" fmla="*/ 4914700 w 8526188"/>
                <a:gd name="connsiteY2546" fmla="*/ 521909 h 1476866"/>
                <a:gd name="connsiteX2547" fmla="*/ 4889902 w 8526188"/>
                <a:gd name="connsiteY2547" fmla="*/ 572380 h 1476866"/>
                <a:gd name="connsiteX2548" fmla="*/ 4885054 w 8526188"/>
                <a:gd name="connsiteY2548" fmla="*/ 579184 h 1476866"/>
                <a:gd name="connsiteX2549" fmla="*/ 4893080 w 8526188"/>
                <a:gd name="connsiteY2549" fmla="*/ 578402 h 1476866"/>
                <a:gd name="connsiteX2550" fmla="*/ 4894154 w 8526188"/>
                <a:gd name="connsiteY2550" fmla="*/ 575485 h 1476866"/>
                <a:gd name="connsiteX2551" fmla="*/ 4960154 w 8526188"/>
                <a:gd name="connsiteY2551" fmla="*/ 462169 h 1476866"/>
                <a:gd name="connsiteX2552" fmla="*/ 5069433 w 8526188"/>
                <a:gd name="connsiteY2552" fmla="*/ 364114 h 1476866"/>
                <a:gd name="connsiteX2553" fmla="*/ 5031303 w 8526188"/>
                <a:gd name="connsiteY2553" fmla="*/ 442969 h 1476866"/>
                <a:gd name="connsiteX2554" fmla="*/ 5019802 w 8526188"/>
                <a:gd name="connsiteY2554" fmla="*/ 459318 h 1476866"/>
                <a:gd name="connsiteX2555" fmla="*/ 5019588 w 8526188"/>
                <a:gd name="connsiteY2555" fmla="*/ 460309 h 1476866"/>
                <a:gd name="connsiteX2556" fmla="*/ 5003054 w 8526188"/>
                <a:gd name="connsiteY2556" fmla="*/ 504037 h 1476866"/>
                <a:gd name="connsiteX2557" fmla="*/ 4984436 w 8526188"/>
                <a:gd name="connsiteY2557" fmla="*/ 531173 h 1476866"/>
                <a:gd name="connsiteX2558" fmla="*/ 5000730 w 8526188"/>
                <a:gd name="connsiteY2558" fmla="*/ 529586 h 1476866"/>
                <a:gd name="connsiteX2559" fmla="*/ 4998453 w 8526188"/>
                <a:gd name="connsiteY2559" fmla="*/ 524971 h 1476866"/>
                <a:gd name="connsiteX2560" fmla="*/ 5006071 w 8526188"/>
                <a:gd name="connsiteY2560" fmla="*/ 529066 h 1476866"/>
                <a:gd name="connsiteX2561" fmla="*/ 5011413 w 8526188"/>
                <a:gd name="connsiteY2561" fmla="*/ 528545 h 1476866"/>
                <a:gd name="connsiteX2562" fmla="*/ 5014494 w 8526188"/>
                <a:gd name="connsiteY2562" fmla="*/ 528510 h 1476866"/>
                <a:gd name="connsiteX2563" fmla="*/ 5014796 w 8526188"/>
                <a:gd name="connsiteY2563" fmla="*/ 527211 h 1476866"/>
                <a:gd name="connsiteX2564" fmla="*/ 5033182 w 8526188"/>
                <a:gd name="connsiteY2564" fmla="*/ 479526 h 1476866"/>
                <a:gd name="connsiteX2565" fmla="*/ 5076589 w 8526188"/>
                <a:gd name="connsiteY2565" fmla="*/ 420801 h 1476866"/>
                <a:gd name="connsiteX2566" fmla="*/ 5071991 w 8526188"/>
                <a:gd name="connsiteY2566" fmla="*/ 442058 h 1476866"/>
                <a:gd name="connsiteX2567" fmla="*/ 5069485 w 8526188"/>
                <a:gd name="connsiteY2567" fmla="*/ 448559 h 1476866"/>
                <a:gd name="connsiteX2568" fmla="*/ 5105693 w 8526188"/>
                <a:gd name="connsiteY2568" fmla="*/ 407014 h 1476866"/>
                <a:gd name="connsiteX2569" fmla="*/ 5227744 w 8526188"/>
                <a:gd name="connsiteY2569" fmla="*/ 316622 h 1476866"/>
                <a:gd name="connsiteX2570" fmla="*/ 5141953 w 8526188"/>
                <a:gd name="connsiteY2570" fmla="*/ 436634 h 1476866"/>
                <a:gd name="connsiteX2571" fmla="*/ 5098754 w 8526188"/>
                <a:gd name="connsiteY2571" fmla="*/ 475314 h 1476866"/>
                <a:gd name="connsiteX2572" fmla="*/ 5098288 w 8526188"/>
                <a:gd name="connsiteY2572" fmla="*/ 475650 h 1476866"/>
                <a:gd name="connsiteX2573" fmla="*/ 5089361 w 8526188"/>
                <a:gd name="connsiteY2573" fmla="*/ 499952 h 1476866"/>
                <a:gd name="connsiteX2574" fmla="*/ 5085224 w 8526188"/>
                <a:gd name="connsiteY2574" fmla="*/ 505839 h 1476866"/>
                <a:gd name="connsiteX2575" fmla="*/ 5100587 w 8526188"/>
                <a:gd name="connsiteY2575" fmla="*/ 513871 h 1476866"/>
                <a:gd name="connsiteX2576" fmla="*/ 5103223 w 8526188"/>
                <a:gd name="connsiteY2576" fmla="*/ 515848 h 1476866"/>
                <a:gd name="connsiteX2577" fmla="*/ 5119481 w 8526188"/>
                <a:gd name="connsiteY2577" fmla="*/ 470332 h 1476866"/>
                <a:gd name="connsiteX2578" fmla="*/ 5162897 w 8526188"/>
                <a:gd name="connsiteY2578" fmla="*/ 415692 h 1476866"/>
                <a:gd name="connsiteX2579" fmla="*/ 5142978 w 8526188"/>
                <a:gd name="connsiteY2579" fmla="*/ 482587 h 1476866"/>
                <a:gd name="connsiteX2580" fmla="*/ 5114762 w 8526188"/>
                <a:gd name="connsiteY2580" fmla="*/ 522361 h 1476866"/>
                <a:gd name="connsiteX2581" fmla="*/ 5113548 w 8526188"/>
                <a:gd name="connsiteY2581" fmla="*/ 523592 h 1476866"/>
                <a:gd name="connsiteX2582" fmla="*/ 5128045 w 8526188"/>
                <a:gd name="connsiteY2582" fmla="*/ 534465 h 1476866"/>
                <a:gd name="connsiteX2583" fmla="*/ 5160561 w 8526188"/>
                <a:gd name="connsiteY2583" fmla="*/ 542300 h 1476866"/>
                <a:gd name="connsiteX2584" fmla="*/ 5144064 w 8526188"/>
                <a:gd name="connsiteY2584" fmla="*/ 521143 h 1476866"/>
                <a:gd name="connsiteX2585" fmla="*/ 5134299 w 8526188"/>
                <a:gd name="connsiteY2585" fmla="*/ 502506 h 1476866"/>
                <a:gd name="connsiteX2586" fmla="*/ 5153258 w 8526188"/>
                <a:gd name="connsiteY2586" fmla="*/ 511954 h 1476866"/>
                <a:gd name="connsiteX2587" fmla="*/ 5159528 w 8526188"/>
                <a:gd name="connsiteY2587" fmla="*/ 516644 h 1476866"/>
                <a:gd name="connsiteX2588" fmla="*/ 5159148 w 8526188"/>
                <a:gd name="connsiteY2588" fmla="*/ 513188 h 1476866"/>
                <a:gd name="connsiteX2589" fmla="*/ 5166973 w 8526188"/>
                <a:gd name="connsiteY2589" fmla="*/ 446336 h 1476866"/>
                <a:gd name="connsiteX2590" fmla="*/ 5205787 w 8526188"/>
                <a:gd name="connsiteY2590" fmla="*/ 383517 h 1476866"/>
                <a:gd name="connsiteX2591" fmla="*/ 5198640 w 8526188"/>
                <a:gd name="connsiteY2591" fmla="*/ 456545 h 1476866"/>
                <a:gd name="connsiteX2592" fmla="*/ 5164095 w 8526188"/>
                <a:gd name="connsiteY2592" fmla="*/ 514784 h 1476866"/>
                <a:gd name="connsiteX2593" fmla="*/ 5161194 w 8526188"/>
                <a:gd name="connsiteY2593" fmla="*/ 517890 h 1476866"/>
                <a:gd name="connsiteX2594" fmla="*/ 5192517 w 8526188"/>
                <a:gd name="connsiteY2594" fmla="*/ 541320 h 1476866"/>
                <a:gd name="connsiteX2595" fmla="*/ 5200851 w 8526188"/>
                <a:gd name="connsiteY2595" fmla="*/ 552008 h 1476866"/>
                <a:gd name="connsiteX2596" fmla="*/ 5225574 w 8526188"/>
                <a:gd name="connsiteY2596" fmla="*/ 557965 h 1476866"/>
                <a:gd name="connsiteX2597" fmla="*/ 5214982 w 8526188"/>
                <a:gd name="connsiteY2597" fmla="*/ 551022 h 1476866"/>
                <a:gd name="connsiteX2598" fmla="*/ 5183830 w 8526188"/>
                <a:gd name="connsiteY2598" fmla="*/ 496890 h 1476866"/>
                <a:gd name="connsiteX2599" fmla="*/ 5189062 w 8526188"/>
                <a:gd name="connsiteY2599" fmla="*/ 498712 h 1476866"/>
                <a:gd name="connsiteX2600" fmla="*/ 5192517 w 8526188"/>
                <a:gd name="connsiteY2600" fmla="*/ 485142 h 1476866"/>
                <a:gd name="connsiteX2601" fmla="*/ 5214474 w 8526188"/>
                <a:gd name="connsiteY2601" fmla="*/ 438673 h 1476866"/>
                <a:gd name="connsiteX2602" fmla="*/ 5269114 w 8526188"/>
                <a:gd name="connsiteY2602" fmla="*/ 388626 h 1476866"/>
                <a:gd name="connsiteX2603" fmla="*/ 5242048 w 8526188"/>
                <a:gd name="connsiteY2603" fmla="*/ 457052 h 1476866"/>
                <a:gd name="connsiteX2604" fmla="*/ 5206304 w 8526188"/>
                <a:gd name="connsiteY2604" fmla="*/ 494331 h 1476866"/>
                <a:gd name="connsiteX2605" fmla="*/ 5196162 w 8526188"/>
                <a:gd name="connsiteY2605" fmla="*/ 501184 h 1476866"/>
                <a:gd name="connsiteX2606" fmla="*/ 5202342 w 8526188"/>
                <a:gd name="connsiteY2606" fmla="*/ 503336 h 1476866"/>
                <a:gd name="connsiteX2607" fmla="*/ 5238470 w 8526188"/>
                <a:gd name="connsiteY2607" fmla="*/ 527018 h 1476866"/>
                <a:gd name="connsiteX2608" fmla="*/ 5262857 w 8526188"/>
                <a:gd name="connsiteY2608" fmla="*/ 562892 h 1476866"/>
                <a:gd name="connsiteX2609" fmla="*/ 5267000 w 8526188"/>
                <a:gd name="connsiteY2609" fmla="*/ 573330 h 1476866"/>
                <a:gd name="connsiteX2610" fmla="*/ 5273198 w 8526188"/>
                <a:gd name="connsiteY2610" fmla="*/ 576041 h 1476866"/>
                <a:gd name="connsiteX2611" fmla="*/ 5268219 w 8526188"/>
                <a:gd name="connsiteY2611" fmla="*/ 576526 h 1476866"/>
                <a:gd name="connsiteX2612" fmla="*/ 5269621 w 8526188"/>
                <a:gd name="connsiteY2612" fmla="*/ 581150 h 1476866"/>
                <a:gd name="connsiteX2613" fmla="*/ 5258939 w 8526188"/>
                <a:gd name="connsiteY2613" fmla="*/ 577430 h 1476866"/>
                <a:gd name="connsiteX2614" fmla="*/ 5226024 w 8526188"/>
                <a:gd name="connsiteY2614" fmla="*/ 580637 h 1476866"/>
                <a:gd name="connsiteX2615" fmla="*/ 5223017 w 8526188"/>
                <a:gd name="connsiteY2615" fmla="*/ 580671 h 1476866"/>
                <a:gd name="connsiteX2616" fmla="*/ 5229929 w 8526188"/>
                <a:gd name="connsiteY2616" fmla="*/ 593312 h 1476866"/>
                <a:gd name="connsiteX2617" fmla="*/ 5232346 w 8526188"/>
                <a:gd name="connsiteY2617" fmla="*/ 598515 h 1476866"/>
                <a:gd name="connsiteX2618" fmla="*/ 5213387 w 8526188"/>
                <a:gd name="connsiteY2618" fmla="*/ 589067 h 1476866"/>
                <a:gd name="connsiteX2619" fmla="*/ 5202476 w 8526188"/>
                <a:gd name="connsiteY2619" fmla="*/ 580905 h 1476866"/>
                <a:gd name="connsiteX2620" fmla="*/ 5175602 w 8526188"/>
                <a:gd name="connsiteY2620" fmla="*/ 581211 h 1476866"/>
                <a:gd name="connsiteX2621" fmla="*/ 5166093 w 8526188"/>
                <a:gd name="connsiteY2621" fmla="*/ 580401 h 1476866"/>
                <a:gd name="connsiteX2622" fmla="*/ 5169863 w 8526188"/>
                <a:gd name="connsiteY2622" fmla="*/ 587192 h 1476866"/>
                <a:gd name="connsiteX2623" fmla="*/ 5172081 w 8526188"/>
                <a:gd name="connsiteY2623" fmla="*/ 591875 h 1476866"/>
                <a:gd name="connsiteX2624" fmla="*/ 5155227 w 8526188"/>
                <a:gd name="connsiteY2624" fmla="*/ 583068 h 1476866"/>
                <a:gd name="connsiteX2625" fmla="*/ 5149826 w 8526188"/>
                <a:gd name="connsiteY2625" fmla="*/ 579016 h 1476866"/>
                <a:gd name="connsiteX2626" fmla="*/ 5117404 w 8526188"/>
                <a:gd name="connsiteY2626" fmla="*/ 576255 h 1476866"/>
                <a:gd name="connsiteX2627" fmla="*/ 5137423 w 8526188"/>
                <a:gd name="connsiteY2627" fmla="*/ 600873 h 1476866"/>
                <a:gd name="connsiteX2628" fmla="*/ 5140523 w 8526188"/>
                <a:gd name="connsiteY2628" fmla="*/ 605867 h 1476866"/>
                <a:gd name="connsiteX2629" fmla="*/ 5141000 w 8526188"/>
                <a:gd name="connsiteY2629" fmla="*/ 605982 h 1476866"/>
                <a:gd name="connsiteX2630" fmla="*/ 5184346 w 8526188"/>
                <a:gd name="connsiteY2630" fmla="*/ 623026 h 1476866"/>
                <a:gd name="connsiteX2631" fmla="*/ 5086750 w 8526188"/>
                <a:gd name="connsiteY2631" fmla="*/ 628196 h 1476866"/>
                <a:gd name="connsiteX2632" fmla="*/ 5048730 w 8526188"/>
                <a:gd name="connsiteY2632" fmla="*/ 624959 h 1476866"/>
                <a:gd name="connsiteX2633" fmla="*/ 5053845 w 8526188"/>
                <a:gd name="connsiteY2633" fmla="*/ 633198 h 1476866"/>
                <a:gd name="connsiteX2634" fmla="*/ 5056678 w 8526188"/>
                <a:gd name="connsiteY2634" fmla="*/ 638344 h 1476866"/>
                <a:gd name="connsiteX2635" fmla="*/ 5037591 w 8526188"/>
                <a:gd name="connsiteY2635" fmla="*/ 627492 h 1476866"/>
                <a:gd name="connsiteX2636" fmla="*/ 5032617 w 8526188"/>
                <a:gd name="connsiteY2636" fmla="*/ 623586 h 1476866"/>
                <a:gd name="connsiteX2637" fmla="*/ 5026035 w 8526188"/>
                <a:gd name="connsiteY2637" fmla="*/ 623026 h 1476866"/>
                <a:gd name="connsiteX2638" fmla="*/ 4984708 w 8526188"/>
                <a:gd name="connsiteY2638" fmla="*/ 613068 h 1476866"/>
                <a:gd name="connsiteX2639" fmla="*/ 4995459 w 8526188"/>
                <a:gd name="connsiteY2639" fmla="*/ 634764 h 1476866"/>
                <a:gd name="connsiteX2640" fmla="*/ 5001523 w 8526188"/>
                <a:gd name="connsiteY2640" fmla="*/ 654169 h 1476866"/>
                <a:gd name="connsiteX2641" fmla="*/ 4986202 w 8526188"/>
                <a:gd name="connsiteY2641" fmla="*/ 640892 h 1476866"/>
                <a:gd name="connsiteX2642" fmla="*/ 4957054 w 8526188"/>
                <a:gd name="connsiteY2642" fmla="*/ 606405 h 1476866"/>
                <a:gd name="connsiteX2643" fmla="*/ 4918730 w 8526188"/>
                <a:gd name="connsiteY2643" fmla="*/ 597170 h 1476866"/>
                <a:gd name="connsiteX2644" fmla="*/ 4886933 w 8526188"/>
                <a:gd name="connsiteY2644" fmla="*/ 585177 h 1476866"/>
                <a:gd name="connsiteX2645" fmla="*/ 4882245 w 8526188"/>
                <a:gd name="connsiteY2645" fmla="*/ 583126 h 1476866"/>
                <a:gd name="connsiteX2646" fmla="*/ 4862230 w 8526188"/>
                <a:gd name="connsiteY2646" fmla="*/ 611216 h 1476866"/>
                <a:gd name="connsiteX2647" fmla="*/ 4830440 w 8526188"/>
                <a:gd name="connsiteY2647" fmla="*/ 644984 h 1476866"/>
                <a:gd name="connsiteX2648" fmla="*/ 4828271 w 8526188"/>
                <a:gd name="connsiteY2648" fmla="*/ 600745 h 1476866"/>
                <a:gd name="connsiteX2649" fmla="*/ 4829418 w 8526188"/>
                <a:gd name="connsiteY2649" fmla="*/ 588538 h 1476866"/>
                <a:gd name="connsiteX2650" fmla="*/ 4822146 w 8526188"/>
                <a:gd name="connsiteY2650" fmla="*/ 591547 h 1476866"/>
                <a:gd name="connsiteX2651" fmla="*/ 4810457 w 8526188"/>
                <a:gd name="connsiteY2651" fmla="*/ 594559 h 1476866"/>
                <a:gd name="connsiteX2652" fmla="*/ 4803903 w 8526188"/>
                <a:gd name="connsiteY2652" fmla="*/ 613331 h 1476866"/>
                <a:gd name="connsiteX2653" fmla="*/ 4792641 w 8526188"/>
                <a:gd name="connsiteY2653" fmla="*/ 634142 h 1476866"/>
                <a:gd name="connsiteX2654" fmla="*/ 4797321 w 8526188"/>
                <a:gd name="connsiteY2654" fmla="*/ 634832 h 1476866"/>
                <a:gd name="connsiteX2655" fmla="*/ 4821771 w 8526188"/>
                <a:gd name="connsiteY2655" fmla="*/ 642428 h 1476866"/>
                <a:gd name="connsiteX2656" fmla="*/ 4796809 w 8526188"/>
                <a:gd name="connsiteY2656" fmla="*/ 647853 h 1476866"/>
                <a:gd name="connsiteX2657" fmla="*/ 4784754 w 8526188"/>
                <a:gd name="connsiteY2657" fmla="*/ 648715 h 1476866"/>
                <a:gd name="connsiteX2658" fmla="*/ 4781418 w 8526188"/>
                <a:gd name="connsiteY2658" fmla="*/ 654880 h 1476866"/>
                <a:gd name="connsiteX2659" fmla="*/ 4754351 w 8526188"/>
                <a:gd name="connsiteY2659" fmla="*/ 691969 h 1476866"/>
                <a:gd name="connsiteX2660" fmla="*/ 4751519 w 8526188"/>
                <a:gd name="connsiteY2660" fmla="*/ 680087 h 1476866"/>
                <a:gd name="connsiteX2661" fmla="*/ 4747116 w 8526188"/>
                <a:gd name="connsiteY2661" fmla="*/ 651406 h 1476866"/>
                <a:gd name="connsiteX2662" fmla="*/ 4736995 w 8526188"/>
                <a:gd name="connsiteY2662" fmla="*/ 652129 h 1476866"/>
                <a:gd name="connsiteX2663" fmla="*/ 4734089 w 8526188"/>
                <a:gd name="connsiteY2663" fmla="*/ 651692 h 1476866"/>
                <a:gd name="connsiteX2664" fmla="*/ 4730368 w 8526188"/>
                <a:gd name="connsiteY2664" fmla="*/ 662349 h 1476866"/>
                <a:gd name="connsiteX2665" fmla="*/ 4697460 w 8526188"/>
                <a:gd name="connsiteY2665" fmla="*/ 719521 h 1476866"/>
                <a:gd name="connsiteX2666" fmla="*/ 4696647 w 8526188"/>
                <a:gd name="connsiteY2666" fmla="*/ 720600 h 1476866"/>
                <a:gd name="connsiteX2667" fmla="*/ 4711506 w 8526188"/>
                <a:gd name="connsiteY2667" fmla="*/ 721699 h 1476866"/>
                <a:gd name="connsiteX2668" fmla="*/ 4700735 w 8526188"/>
                <a:gd name="connsiteY2668" fmla="*/ 716987 h 1476866"/>
                <a:gd name="connsiteX2669" fmla="*/ 4798331 w 8526188"/>
                <a:gd name="connsiteY2669" fmla="*/ 711817 h 1476866"/>
                <a:gd name="connsiteX2670" fmla="*/ 4859046 w 8526188"/>
                <a:gd name="connsiteY2670" fmla="*/ 716987 h 1476866"/>
                <a:gd name="connsiteX2671" fmla="*/ 4998147 w 8526188"/>
                <a:gd name="connsiteY2671" fmla="*/ 754836 h 1476866"/>
                <a:gd name="connsiteX2672" fmla="*/ 5006237 w 8526188"/>
                <a:gd name="connsiteY2672" fmla="*/ 758375 h 1476866"/>
                <a:gd name="connsiteX2673" fmla="*/ 5011741 w 8526188"/>
                <a:gd name="connsiteY2673" fmla="*/ 755286 h 1476866"/>
                <a:gd name="connsiteX2674" fmla="*/ 4951477 w 8526188"/>
                <a:gd name="connsiteY2674" fmla="*/ 872228 h 1476866"/>
                <a:gd name="connsiteX2675" fmla="*/ 4869067 w 8526188"/>
                <a:gd name="connsiteY2675" fmla="*/ 943466 h 1476866"/>
                <a:gd name="connsiteX2676" fmla="*/ 4853749 w 8526188"/>
                <a:gd name="connsiteY2676" fmla="*/ 953174 h 1476866"/>
                <a:gd name="connsiteX2677" fmla="*/ 4858278 w 8526188"/>
                <a:gd name="connsiteY2677" fmla="*/ 954642 h 1476866"/>
                <a:gd name="connsiteX2678" fmla="*/ 4991306 w 8526188"/>
                <a:gd name="connsiteY2678" fmla="*/ 1012160 h 1476866"/>
                <a:gd name="connsiteX2679" fmla="*/ 5137361 w 8526188"/>
                <a:gd name="connsiteY2679" fmla="*/ 1118377 h 1476866"/>
                <a:gd name="connsiteX2680" fmla="*/ 4941775 w 8526188"/>
                <a:gd name="connsiteY2680" fmla="*/ 1041264 h 1476866"/>
                <a:gd name="connsiteX2681" fmla="*/ 4833319 w 8526188"/>
                <a:gd name="connsiteY2681" fmla="*/ 969198 h 1476866"/>
                <a:gd name="connsiteX2682" fmla="*/ 4830957 w 8526188"/>
                <a:gd name="connsiteY2682" fmla="*/ 967122 h 1476866"/>
                <a:gd name="connsiteX2683" fmla="*/ 4825340 w 8526188"/>
                <a:gd name="connsiteY2683" fmla="*/ 970274 h 1476866"/>
                <a:gd name="connsiteX2684" fmla="*/ 4826818 w 8526188"/>
                <a:gd name="connsiteY2684" fmla="*/ 963484 h 1476866"/>
                <a:gd name="connsiteX2685" fmla="*/ 4805255 w 8526188"/>
                <a:gd name="connsiteY2685" fmla="*/ 944534 h 1476866"/>
                <a:gd name="connsiteX2686" fmla="*/ 4795720 w 8526188"/>
                <a:gd name="connsiteY2686" fmla="*/ 935047 h 1476866"/>
                <a:gd name="connsiteX2687" fmla="*/ 4813067 w 8526188"/>
                <a:gd name="connsiteY2687" fmla="*/ 939986 h 1476866"/>
                <a:gd name="connsiteX2688" fmla="*/ 4832146 w 8526188"/>
                <a:gd name="connsiteY2688" fmla="*/ 946171 h 1476866"/>
                <a:gd name="connsiteX2689" fmla="*/ 4836131 w 8526188"/>
                <a:gd name="connsiteY2689" fmla="*/ 934019 h 1476866"/>
                <a:gd name="connsiteX2690" fmla="*/ 4885605 w 8526188"/>
                <a:gd name="connsiteY2690" fmla="*/ 853332 h 1476866"/>
                <a:gd name="connsiteX2691" fmla="*/ 4932714 w 8526188"/>
                <a:gd name="connsiteY2691" fmla="*/ 810379 h 1476866"/>
                <a:gd name="connsiteX2692" fmla="*/ 4904235 w 8526188"/>
                <a:gd name="connsiteY2692" fmla="*/ 808273 h 1476866"/>
                <a:gd name="connsiteX2693" fmla="*/ 4805929 w 8526188"/>
                <a:gd name="connsiteY2693" fmla="*/ 785930 h 1476866"/>
                <a:gd name="connsiteX2694" fmla="*/ 4716753 w 8526188"/>
                <a:gd name="connsiteY2694" fmla="*/ 743160 h 1476866"/>
                <a:gd name="connsiteX2695" fmla="*/ 4692021 w 8526188"/>
                <a:gd name="connsiteY2695" fmla="*/ 726744 h 1476866"/>
                <a:gd name="connsiteX2696" fmla="*/ 4685509 w 8526188"/>
                <a:gd name="connsiteY2696" fmla="*/ 735392 h 1476866"/>
                <a:gd name="connsiteX2697" fmla="*/ 4680816 w 8526188"/>
                <a:gd name="connsiteY2697" fmla="*/ 740983 h 1476866"/>
                <a:gd name="connsiteX2698" fmla="*/ 4671556 w 8526188"/>
                <a:gd name="connsiteY2698" fmla="*/ 651148 h 1476866"/>
                <a:gd name="connsiteX2699" fmla="*/ 4672802 w 8526188"/>
                <a:gd name="connsiteY2699" fmla="*/ 641713 h 1476866"/>
                <a:gd name="connsiteX2700" fmla="*/ 4656605 w 8526188"/>
                <a:gd name="connsiteY2700" fmla="*/ 636807 h 1476866"/>
                <a:gd name="connsiteX2701" fmla="*/ 4660381 w 8526188"/>
                <a:gd name="connsiteY2701" fmla="*/ 665917 h 1476866"/>
                <a:gd name="connsiteX2702" fmla="*/ 4645767 w 8526188"/>
                <a:gd name="connsiteY2702" fmla="*/ 766013 h 1476866"/>
                <a:gd name="connsiteX2703" fmla="*/ 4637499 w 8526188"/>
                <a:gd name="connsiteY2703" fmla="*/ 788401 h 1476866"/>
                <a:gd name="connsiteX2704" fmla="*/ 4694957 w 8526188"/>
                <a:gd name="connsiteY2704" fmla="*/ 779341 h 1476866"/>
                <a:gd name="connsiteX2705" fmla="*/ 4746180 w 8526188"/>
                <a:gd name="connsiteY2705" fmla="*/ 781337 h 1476866"/>
                <a:gd name="connsiteX2706" fmla="*/ 4869771 w 8526188"/>
                <a:gd name="connsiteY2706" fmla="*/ 831891 h 1476866"/>
                <a:gd name="connsiteX2707" fmla="*/ 4734948 w 8526188"/>
                <a:gd name="connsiteY2707" fmla="*/ 846702 h 1476866"/>
                <a:gd name="connsiteX2708" fmla="*/ 4646346 w 8526188"/>
                <a:gd name="connsiteY2708" fmla="*/ 817786 h 1476866"/>
                <a:gd name="connsiteX2709" fmla="*/ 4629291 w 8526188"/>
                <a:gd name="connsiteY2709" fmla="*/ 807772 h 1476866"/>
                <a:gd name="connsiteX2710" fmla="*/ 4629238 w 8526188"/>
                <a:gd name="connsiteY2710" fmla="*/ 807887 h 1476866"/>
                <a:gd name="connsiteX2711" fmla="*/ 4629122 w 8526188"/>
                <a:gd name="connsiteY2711" fmla="*/ 807673 h 1476866"/>
                <a:gd name="connsiteX2712" fmla="*/ 4620622 w 8526188"/>
                <a:gd name="connsiteY2712" fmla="*/ 802682 h 1476866"/>
                <a:gd name="connsiteX2713" fmla="*/ 4611366 w 8526188"/>
                <a:gd name="connsiteY2713" fmla="*/ 796147 h 1476866"/>
                <a:gd name="connsiteX2714" fmla="*/ 4621556 w 8526188"/>
                <a:gd name="connsiteY2714" fmla="*/ 792989 h 1476866"/>
                <a:gd name="connsiteX2715" fmla="*/ 4610086 w 8526188"/>
                <a:gd name="connsiteY2715" fmla="*/ 767033 h 1476866"/>
                <a:gd name="connsiteX2716" fmla="*/ 4589400 w 8526188"/>
                <a:gd name="connsiteY2716" fmla="*/ 667964 h 1476866"/>
                <a:gd name="connsiteX2717" fmla="*/ 4620551 w 8526188"/>
                <a:gd name="connsiteY2717" fmla="*/ 525994 h 1476866"/>
                <a:gd name="connsiteX2718" fmla="*/ 4653298 w 8526188"/>
                <a:gd name="connsiteY2718" fmla="*/ 611308 h 1476866"/>
                <a:gd name="connsiteX2719" fmla="*/ 4656384 w 8526188"/>
                <a:gd name="connsiteY2719" fmla="*/ 635106 h 1476866"/>
                <a:gd name="connsiteX2720" fmla="*/ 4674186 w 8526188"/>
                <a:gd name="connsiteY2720" fmla="*/ 631237 h 1476866"/>
                <a:gd name="connsiteX2721" fmla="*/ 4677046 w 8526188"/>
                <a:gd name="connsiteY2721" fmla="*/ 609579 h 1476866"/>
                <a:gd name="connsiteX2722" fmla="*/ 4667029 w 8526188"/>
                <a:gd name="connsiteY2722" fmla="*/ 608723 h 1476866"/>
                <a:gd name="connsiteX2723" fmla="*/ 4677744 w 8526188"/>
                <a:gd name="connsiteY2723" fmla="*/ 604290 h 1476866"/>
                <a:gd name="connsiteX2724" fmla="*/ 4678394 w 8526188"/>
                <a:gd name="connsiteY2724" fmla="*/ 599368 h 1476866"/>
                <a:gd name="connsiteX2725" fmla="*/ 4675652 w 8526188"/>
                <a:gd name="connsiteY2725" fmla="*/ 596658 h 1476866"/>
                <a:gd name="connsiteX2726" fmla="*/ 4642517 w 8526188"/>
                <a:gd name="connsiteY2726" fmla="*/ 552037 h 1476866"/>
                <a:gd name="connsiteX2727" fmla="*/ 4617498 w 8526188"/>
                <a:gd name="connsiteY2727" fmla="*/ 479009 h 1476866"/>
                <a:gd name="connsiteX2728" fmla="*/ 4668052 w 8526188"/>
                <a:gd name="connsiteY2728" fmla="*/ 540288 h 1476866"/>
                <a:gd name="connsiteX2729" fmla="*/ 4684315 w 8526188"/>
                <a:gd name="connsiteY2729" fmla="*/ 580607 h 1476866"/>
                <a:gd name="connsiteX2730" fmla="*/ 4691412 w 8526188"/>
                <a:gd name="connsiteY2730" fmla="*/ 560280 h 1476866"/>
                <a:gd name="connsiteX2731" fmla="*/ 4685924 w 8526188"/>
                <a:gd name="connsiteY2731" fmla="*/ 559699 h 1476866"/>
                <a:gd name="connsiteX2732" fmla="*/ 4692642 w 8526188"/>
                <a:gd name="connsiteY2732" fmla="*/ 556760 h 1476866"/>
                <a:gd name="connsiteX2733" fmla="*/ 4697147 w 8526188"/>
                <a:gd name="connsiteY2733" fmla="*/ 543856 h 1476866"/>
                <a:gd name="connsiteX2734" fmla="*/ 4698100 w 8526188"/>
                <a:gd name="connsiteY2734" fmla="*/ 542095 h 1476866"/>
                <a:gd name="connsiteX2735" fmla="*/ 4683135 w 8526188"/>
                <a:gd name="connsiteY2735" fmla="*/ 523927 h 1476866"/>
                <a:gd name="connsiteX2736" fmla="*/ 4664982 w 8526188"/>
                <a:gd name="connsiteY2736" fmla="*/ 496374 h 1476866"/>
                <a:gd name="connsiteX2737" fmla="*/ 4636385 w 8526188"/>
                <a:gd name="connsiteY2737" fmla="*/ 417223 h 1476866"/>
                <a:gd name="connsiteX2738" fmla="*/ 4690517 w 8526188"/>
                <a:gd name="connsiteY2738" fmla="*/ 484634 h 1476866"/>
                <a:gd name="connsiteX2739" fmla="*/ 4704681 w 8526188"/>
                <a:gd name="connsiteY2739" fmla="*/ 514018 h 1476866"/>
                <a:gd name="connsiteX2740" fmla="*/ 4708038 w 8526188"/>
                <a:gd name="connsiteY2740" fmla="*/ 523731 h 1476866"/>
                <a:gd name="connsiteX2741" fmla="*/ 4715078 w 8526188"/>
                <a:gd name="connsiteY2741" fmla="*/ 510723 h 1476866"/>
                <a:gd name="connsiteX2742" fmla="*/ 4714521 w 8526188"/>
                <a:gd name="connsiteY2742" fmla="*/ 510676 h 1476866"/>
                <a:gd name="connsiteX2743" fmla="*/ 4715271 w 8526188"/>
                <a:gd name="connsiteY2743" fmla="*/ 510366 h 1476866"/>
                <a:gd name="connsiteX2744" fmla="*/ 4719632 w 8526188"/>
                <a:gd name="connsiteY2744" fmla="*/ 502308 h 1476866"/>
                <a:gd name="connsiteX2745" fmla="*/ 4722737 w 8526188"/>
                <a:gd name="connsiteY2745" fmla="*/ 497859 h 1476866"/>
                <a:gd name="connsiteX2746" fmla="*/ 4701750 w 8526188"/>
                <a:gd name="connsiteY2746" fmla="*/ 470331 h 1476866"/>
                <a:gd name="connsiteX2747" fmla="*/ 4678769 w 8526188"/>
                <a:gd name="connsiteY2747" fmla="*/ 401389 h 1476866"/>
                <a:gd name="connsiteX2748" fmla="*/ 4727285 w 8526188"/>
                <a:gd name="connsiteY2748" fmla="*/ 458583 h 1476866"/>
                <a:gd name="connsiteX2749" fmla="*/ 4730285 w 8526188"/>
                <a:gd name="connsiteY2749" fmla="*/ 466097 h 1476866"/>
                <a:gd name="connsiteX2750" fmla="*/ 4750273 w 8526188"/>
                <a:gd name="connsiteY2750" fmla="*/ 456996 h 1476866"/>
                <a:gd name="connsiteX2751" fmla="*/ 4753821 w 8526188"/>
                <a:gd name="connsiteY2751" fmla="*/ 456020 h 1476866"/>
                <a:gd name="connsiteX2752" fmla="*/ 4719114 w 8526188"/>
                <a:gd name="connsiteY2752" fmla="*/ 410583 h 1476866"/>
                <a:gd name="connsiteX2753" fmla="*/ 4694095 w 8526188"/>
                <a:gd name="connsiteY2753" fmla="*/ 333470 h 1476866"/>
                <a:gd name="connsiteX2754" fmla="*/ 4748227 w 8526188"/>
                <a:gd name="connsiteY2754" fmla="*/ 396796 h 1476866"/>
                <a:gd name="connsiteX2755" fmla="*/ 4768971 w 8526188"/>
                <a:gd name="connsiteY2755" fmla="*/ 449904 h 1476866"/>
                <a:gd name="connsiteX2756" fmla="*/ 4769337 w 8526188"/>
                <a:gd name="connsiteY2756" fmla="*/ 451753 h 1476866"/>
                <a:gd name="connsiteX2757" fmla="*/ 4800152 w 8526188"/>
                <a:gd name="connsiteY2757" fmla="*/ 443278 h 1476866"/>
                <a:gd name="connsiteX2758" fmla="*/ 4812204 w 8526188"/>
                <a:gd name="connsiteY2758" fmla="*/ 426006 h 1476866"/>
                <a:gd name="connsiteX2759" fmla="*/ 4816856 w 8526188"/>
                <a:gd name="connsiteY2759" fmla="*/ 420323 h 1476866"/>
                <a:gd name="connsiteX2760" fmla="*/ 4789138 w 8526188"/>
                <a:gd name="connsiteY2760" fmla="*/ 421176 h 1476866"/>
                <a:gd name="connsiteX2761" fmla="*/ 4762521 w 8526188"/>
                <a:gd name="connsiteY2761" fmla="*/ 417730 h 1476866"/>
                <a:gd name="connsiteX2762" fmla="*/ 4786330 w 8526188"/>
                <a:gd name="connsiteY2762" fmla="*/ 406559 h 1476866"/>
                <a:gd name="connsiteX2763" fmla="*/ 4796046 w 8526188"/>
                <a:gd name="connsiteY2763" fmla="*/ 403793 h 1476866"/>
                <a:gd name="connsiteX2764" fmla="*/ 4775676 w 8526188"/>
                <a:gd name="connsiteY2764" fmla="*/ 391937 h 1476866"/>
                <a:gd name="connsiteX2765" fmla="*/ 4729332 w 8526188"/>
                <a:gd name="connsiteY2765" fmla="*/ 350318 h 1476866"/>
                <a:gd name="connsiteX2766" fmla="*/ 4692564 w 8526188"/>
                <a:gd name="connsiteY2766" fmla="*/ 272698 h 1476866"/>
                <a:gd name="connsiteX2767" fmla="*/ 3511437 w 8526188"/>
                <a:gd name="connsiteY2767" fmla="*/ 242510 h 1476866"/>
                <a:gd name="connsiteX2768" fmla="*/ 3576741 w 8526188"/>
                <a:gd name="connsiteY2768" fmla="*/ 243087 h 1476866"/>
                <a:gd name="connsiteX2769" fmla="*/ 3663556 w 8526188"/>
                <a:gd name="connsiteY2769" fmla="*/ 275253 h 1476866"/>
                <a:gd name="connsiteX2770" fmla="*/ 3570102 w 8526188"/>
                <a:gd name="connsiteY2770" fmla="*/ 279855 h 1476866"/>
                <a:gd name="connsiteX2771" fmla="*/ 3483287 w 8526188"/>
                <a:gd name="connsiteY2771" fmla="*/ 247680 h 1476866"/>
                <a:gd name="connsiteX2772" fmla="*/ 3511437 w 8526188"/>
                <a:gd name="connsiteY2772" fmla="*/ 242510 h 1476866"/>
                <a:gd name="connsiteX2773" fmla="*/ 5014223 w 8526188"/>
                <a:gd name="connsiteY2773" fmla="*/ 230761 h 1476866"/>
                <a:gd name="connsiteX2774" fmla="*/ 5042376 w 8526188"/>
                <a:gd name="connsiteY2774" fmla="*/ 235931 h 1476866"/>
                <a:gd name="connsiteX2775" fmla="*/ 4955561 w 8526188"/>
                <a:gd name="connsiteY2775" fmla="*/ 268106 h 1476866"/>
                <a:gd name="connsiteX2776" fmla="*/ 4862107 w 8526188"/>
                <a:gd name="connsiteY2776" fmla="*/ 263513 h 1476866"/>
                <a:gd name="connsiteX2777" fmla="*/ 4948922 w 8526188"/>
                <a:gd name="connsiteY2777" fmla="*/ 231338 h 1476866"/>
                <a:gd name="connsiteX2778" fmla="*/ 5014223 w 8526188"/>
                <a:gd name="connsiteY2778" fmla="*/ 230761 h 1476866"/>
                <a:gd name="connsiteX2779" fmla="*/ 3781014 w 8526188"/>
                <a:gd name="connsiteY2779" fmla="*/ 228784 h 1476866"/>
                <a:gd name="connsiteX2780" fmla="*/ 3769773 w 8526188"/>
                <a:gd name="connsiteY2780" fmla="*/ 312537 h 1476866"/>
                <a:gd name="connsiteX2781" fmla="*/ 3738178 w 8526188"/>
                <a:gd name="connsiteY2781" fmla="*/ 364111 h 1476866"/>
                <a:gd name="connsiteX2782" fmla="*/ 3726664 w 8526188"/>
                <a:gd name="connsiteY2782" fmla="*/ 376412 h 1476866"/>
                <a:gd name="connsiteX2783" fmla="*/ 3731475 w 8526188"/>
                <a:gd name="connsiteY2783" fmla="*/ 379939 h 1476866"/>
                <a:gd name="connsiteX2784" fmla="*/ 3719864 w 8526188"/>
                <a:gd name="connsiteY2784" fmla="*/ 382928 h 1476866"/>
                <a:gd name="connsiteX2785" fmla="*/ 3719219 w 8526188"/>
                <a:gd name="connsiteY2785" fmla="*/ 383518 h 1476866"/>
                <a:gd name="connsiteX2786" fmla="*/ 3719179 w 8526188"/>
                <a:gd name="connsiteY2786" fmla="*/ 383104 h 1476866"/>
                <a:gd name="connsiteX2787" fmla="*/ 3707663 w 8526188"/>
                <a:gd name="connsiteY2787" fmla="*/ 386067 h 1476866"/>
                <a:gd name="connsiteX2788" fmla="*/ 3652831 w 8526188"/>
                <a:gd name="connsiteY2788" fmla="*/ 387603 h 1476866"/>
                <a:gd name="connsiteX2789" fmla="*/ 3581334 w 8526188"/>
                <a:gd name="connsiteY2789" fmla="*/ 356958 h 1476866"/>
                <a:gd name="connsiteX2790" fmla="*/ 3659978 w 8526188"/>
                <a:gd name="connsiteY2790" fmla="*/ 349304 h 1476866"/>
                <a:gd name="connsiteX2791" fmla="*/ 3711240 w 8526188"/>
                <a:gd name="connsiteY2791" fmla="*/ 366918 h 1476866"/>
                <a:gd name="connsiteX2792" fmla="*/ 3718475 w 8526188"/>
                <a:gd name="connsiteY2792" fmla="*/ 371340 h 1476866"/>
                <a:gd name="connsiteX2793" fmla="*/ 3718323 w 8526188"/>
                <a:gd name="connsiteY2793" fmla="*/ 357729 h 1476866"/>
                <a:gd name="connsiteX2794" fmla="*/ 3730451 w 8526188"/>
                <a:gd name="connsiteY2794" fmla="*/ 299765 h 1476866"/>
                <a:gd name="connsiteX2795" fmla="*/ 3781014 w 8526188"/>
                <a:gd name="connsiteY2795" fmla="*/ 228784 h 1476866"/>
                <a:gd name="connsiteX2796" fmla="*/ 4744650 w 8526188"/>
                <a:gd name="connsiteY2796" fmla="*/ 217035 h 1476866"/>
                <a:gd name="connsiteX2797" fmla="*/ 4795204 w 8526188"/>
                <a:gd name="connsiteY2797" fmla="*/ 288016 h 1476866"/>
                <a:gd name="connsiteX2798" fmla="*/ 4807332 w 8526188"/>
                <a:gd name="connsiteY2798" fmla="*/ 345979 h 1476866"/>
                <a:gd name="connsiteX2799" fmla="*/ 4807180 w 8526188"/>
                <a:gd name="connsiteY2799" fmla="*/ 359606 h 1476866"/>
                <a:gd name="connsiteX2800" fmla="*/ 4814424 w 8526188"/>
                <a:gd name="connsiteY2800" fmla="*/ 355178 h 1476866"/>
                <a:gd name="connsiteX2801" fmla="*/ 4865686 w 8526188"/>
                <a:gd name="connsiteY2801" fmla="*/ 337564 h 1476866"/>
                <a:gd name="connsiteX2802" fmla="*/ 4944330 w 8526188"/>
                <a:gd name="connsiteY2802" fmla="*/ 345218 h 1476866"/>
                <a:gd name="connsiteX2803" fmla="*/ 4872833 w 8526188"/>
                <a:gd name="connsiteY2803" fmla="*/ 375863 h 1476866"/>
                <a:gd name="connsiteX2804" fmla="*/ 4818001 w 8526188"/>
                <a:gd name="connsiteY2804" fmla="*/ 374327 h 1476866"/>
                <a:gd name="connsiteX2805" fmla="*/ 4806475 w 8526188"/>
                <a:gd name="connsiteY2805" fmla="*/ 371361 h 1476866"/>
                <a:gd name="connsiteX2806" fmla="*/ 4806436 w 8526188"/>
                <a:gd name="connsiteY2806" fmla="*/ 371768 h 1476866"/>
                <a:gd name="connsiteX2807" fmla="*/ 4805802 w 8526188"/>
                <a:gd name="connsiteY2807" fmla="*/ 371188 h 1476866"/>
                <a:gd name="connsiteX2808" fmla="*/ 4794189 w 8526188"/>
                <a:gd name="connsiteY2808" fmla="*/ 368199 h 1476866"/>
                <a:gd name="connsiteX2809" fmla="*/ 4799000 w 8526188"/>
                <a:gd name="connsiteY2809" fmla="*/ 364672 h 1476866"/>
                <a:gd name="connsiteX2810" fmla="*/ 4787480 w 8526188"/>
                <a:gd name="connsiteY2810" fmla="*/ 352365 h 1476866"/>
                <a:gd name="connsiteX2811" fmla="*/ 4755882 w 8526188"/>
                <a:gd name="connsiteY2811" fmla="*/ 300787 h 1476866"/>
                <a:gd name="connsiteX2812" fmla="*/ 4744650 w 8526188"/>
                <a:gd name="connsiteY2812" fmla="*/ 217035 h 1476866"/>
                <a:gd name="connsiteX2813" fmla="*/ 3436371 w 8526188"/>
                <a:gd name="connsiteY2813" fmla="*/ 145215 h 1476866"/>
                <a:gd name="connsiteX2814" fmla="*/ 3501160 w 8526188"/>
                <a:gd name="connsiteY2814" fmla="*/ 148601 h 1476866"/>
                <a:gd name="connsiteX2815" fmla="*/ 3588997 w 8526188"/>
                <a:gd name="connsiteY2815" fmla="*/ 175159 h 1476866"/>
                <a:gd name="connsiteX2816" fmla="*/ 3496567 w 8526188"/>
                <a:gd name="connsiteY2816" fmla="*/ 174135 h 1476866"/>
                <a:gd name="connsiteX2817" fmla="*/ 3408729 w 8526188"/>
                <a:gd name="connsiteY2817" fmla="*/ 147577 h 1476866"/>
                <a:gd name="connsiteX2818" fmla="*/ 3436371 w 8526188"/>
                <a:gd name="connsiteY2818" fmla="*/ 145215 h 1476866"/>
                <a:gd name="connsiteX2819" fmla="*/ 3693176 w 8526188"/>
                <a:gd name="connsiteY2819" fmla="*/ 134814 h 1476866"/>
                <a:gd name="connsiteX2820" fmla="*/ 3704594 w 8526188"/>
                <a:gd name="connsiteY2820" fmla="*/ 186304 h 1476866"/>
                <a:gd name="connsiteX2821" fmla="*/ 3704009 w 8526188"/>
                <a:gd name="connsiteY2821" fmla="*/ 213514 h 1476866"/>
                <a:gd name="connsiteX2822" fmla="*/ 3710600 w 8526188"/>
                <a:gd name="connsiteY2822" fmla="*/ 197190 h 1476866"/>
                <a:gd name="connsiteX2823" fmla="*/ 3723812 w 8526188"/>
                <a:gd name="connsiteY2823" fmla="*/ 174145 h 1476866"/>
                <a:gd name="connsiteX2824" fmla="*/ 3734537 w 8526188"/>
                <a:gd name="connsiteY2824" fmla="*/ 257897 h 1476866"/>
                <a:gd name="connsiteX2825" fmla="*/ 3703901 w 8526188"/>
                <a:gd name="connsiteY2825" fmla="*/ 338072 h 1476866"/>
                <a:gd name="connsiteX2826" fmla="*/ 3702430 w 8526188"/>
                <a:gd name="connsiteY2826" fmla="*/ 334238 h 1476866"/>
                <a:gd name="connsiteX2827" fmla="*/ 3700442 w 8526188"/>
                <a:gd name="connsiteY2827" fmla="*/ 327996 h 1476866"/>
                <a:gd name="connsiteX2828" fmla="*/ 3683598 w 8526188"/>
                <a:gd name="connsiteY2828" fmla="*/ 333219 h 1476866"/>
                <a:gd name="connsiteX2829" fmla="*/ 3625249 w 8526188"/>
                <a:gd name="connsiteY2829" fmla="*/ 342157 h 1476866"/>
                <a:gd name="connsiteX2830" fmla="*/ 3541505 w 8526188"/>
                <a:gd name="connsiteY2830" fmla="*/ 332963 h 1476866"/>
                <a:gd name="connsiteX2831" fmla="*/ 3565381 w 8526188"/>
                <a:gd name="connsiteY2831" fmla="*/ 325560 h 1476866"/>
                <a:gd name="connsiteX2832" fmla="*/ 3604744 w 8526188"/>
                <a:gd name="connsiteY2832" fmla="*/ 319530 h 1476866"/>
                <a:gd name="connsiteX2833" fmla="*/ 3542652 w 8526188"/>
                <a:gd name="connsiteY2833" fmla="*/ 303531 h 1476866"/>
                <a:gd name="connsiteX2834" fmla="*/ 3517500 w 8526188"/>
                <a:gd name="connsiteY2834" fmla="*/ 293125 h 1476866"/>
                <a:gd name="connsiteX2835" fmla="*/ 3545142 w 8526188"/>
                <a:gd name="connsiteY2835" fmla="*/ 290766 h 1476866"/>
                <a:gd name="connsiteX2836" fmla="*/ 3609931 w 8526188"/>
                <a:gd name="connsiteY2836" fmla="*/ 294149 h 1476866"/>
                <a:gd name="connsiteX2837" fmla="*/ 3697768 w 8526188"/>
                <a:gd name="connsiteY2837" fmla="*/ 320707 h 1476866"/>
                <a:gd name="connsiteX2838" fmla="*/ 3687884 w 8526188"/>
                <a:gd name="connsiteY2838" fmla="*/ 321551 h 1476866"/>
                <a:gd name="connsiteX2839" fmla="*/ 3699171 w 8526188"/>
                <a:gd name="connsiteY2839" fmla="*/ 324009 h 1476866"/>
                <a:gd name="connsiteX2840" fmla="*/ 3699027 w 8526188"/>
                <a:gd name="connsiteY2840" fmla="*/ 323557 h 1476866"/>
                <a:gd name="connsiteX2841" fmla="*/ 3692483 w 8526188"/>
                <a:gd name="connsiteY2841" fmla="*/ 286582 h 1476866"/>
                <a:gd name="connsiteX2842" fmla="*/ 3693068 w 8526188"/>
                <a:gd name="connsiteY2842" fmla="*/ 259365 h 1476866"/>
                <a:gd name="connsiteX2843" fmla="*/ 3686473 w 8526188"/>
                <a:gd name="connsiteY2843" fmla="*/ 275696 h 1476866"/>
                <a:gd name="connsiteX2844" fmla="*/ 3673257 w 8526188"/>
                <a:gd name="connsiteY2844" fmla="*/ 298741 h 1476866"/>
                <a:gd name="connsiteX2845" fmla="*/ 3662541 w 8526188"/>
                <a:gd name="connsiteY2845" fmla="*/ 214989 h 1476866"/>
                <a:gd name="connsiteX2846" fmla="*/ 3693176 w 8526188"/>
                <a:gd name="connsiteY2846" fmla="*/ 134814 h 1476866"/>
                <a:gd name="connsiteX2847" fmla="*/ 5089294 w 8526188"/>
                <a:gd name="connsiteY2847" fmla="*/ 133475 h 1476866"/>
                <a:gd name="connsiteX2848" fmla="*/ 5116935 w 8526188"/>
                <a:gd name="connsiteY2848" fmla="*/ 135837 h 1476866"/>
                <a:gd name="connsiteX2849" fmla="*/ 5029097 w 8526188"/>
                <a:gd name="connsiteY2849" fmla="*/ 162395 h 1476866"/>
                <a:gd name="connsiteX2850" fmla="*/ 4936666 w 8526188"/>
                <a:gd name="connsiteY2850" fmla="*/ 163419 h 1476866"/>
                <a:gd name="connsiteX2851" fmla="*/ 5024504 w 8526188"/>
                <a:gd name="connsiteY2851" fmla="*/ 136861 h 1476866"/>
                <a:gd name="connsiteX2852" fmla="*/ 5089294 w 8526188"/>
                <a:gd name="connsiteY2852" fmla="*/ 133475 h 1476866"/>
                <a:gd name="connsiteX2853" fmla="*/ 4832479 w 8526188"/>
                <a:gd name="connsiteY2853" fmla="*/ 123074 h 1476866"/>
                <a:gd name="connsiteX2854" fmla="*/ 4863123 w 8526188"/>
                <a:gd name="connsiteY2854" fmla="*/ 203249 h 1476866"/>
                <a:gd name="connsiteX2855" fmla="*/ 4852398 w 8526188"/>
                <a:gd name="connsiteY2855" fmla="*/ 287001 h 1476866"/>
                <a:gd name="connsiteX2856" fmla="*/ 4839186 w 8526188"/>
                <a:gd name="connsiteY2856" fmla="*/ 263956 h 1476866"/>
                <a:gd name="connsiteX2857" fmla="*/ 4832597 w 8526188"/>
                <a:gd name="connsiteY2857" fmla="*/ 247635 h 1476866"/>
                <a:gd name="connsiteX2858" fmla="*/ 4833181 w 8526188"/>
                <a:gd name="connsiteY2858" fmla="*/ 274829 h 1476866"/>
                <a:gd name="connsiteX2859" fmla="*/ 4826637 w 8526188"/>
                <a:gd name="connsiteY2859" fmla="*/ 311806 h 1476866"/>
                <a:gd name="connsiteX2860" fmla="*/ 4826492 w 8526188"/>
                <a:gd name="connsiteY2860" fmla="*/ 312260 h 1476866"/>
                <a:gd name="connsiteX2861" fmla="*/ 4836079 w 8526188"/>
                <a:gd name="connsiteY2861" fmla="*/ 310173 h 1476866"/>
                <a:gd name="connsiteX2862" fmla="*/ 4827894 w 8526188"/>
                <a:gd name="connsiteY2862" fmla="*/ 309474 h 1476866"/>
                <a:gd name="connsiteX2863" fmla="*/ 4915732 w 8526188"/>
                <a:gd name="connsiteY2863" fmla="*/ 282916 h 1476866"/>
                <a:gd name="connsiteX2864" fmla="*/ 4980522 w 8526188"/>
                <a:gd name="connsiteY2864" fmla="*/ 279530 h 1476866"/>
                <a:gd name="connsiteX2865" fmla="*/ 5008163 w 8526188"/>
                <a:gd name="connsiteY2865" fmla="*/ 281892 h 1476866"/>
                <a:gd name="connsiteX2866" fmla="*/ 4983011 w 8526188"/>
                <a:gd name="connsiteY2866" fmla="*/ 292298 h 1476866"/>
                <a:gd name="connsiteX2867" fmla="*/ 4922178 w 8526188"/>
                <a:gd name="connsiteY2867" fmla="*/ 307973 h 1476866"/>
                <a:gd name="connsiteX2868" fmla="*/ 4960287 w 8526188"/>
                <a:gd name="connsiteY2868" fmla="*/ 313808 h 1476866"/>
                <a:gd name="connsiteX2869" fmla="*/ 4984159 w 8526188"/>
                <a:gd name="connsiteY2869" fmla="*/ 321214 h 1476866"/>
                <a:gd name="connsiteX2870" fmla="*/ 4900415 w 8526188"/>
                <a:gd name="connsiteY2870" fmla="*/ 330408 h 1476866"/>
                <a:gd name="connsiteX2871" fmla="*/ 4842069 w 8526188"/>
                <a:gd name="connsiteY2871" fmla="*/ 321470 h 1476866"/>
                <a:gd name="connsiteX2872" fmla="*/ 4825222 w 8526188"/>
                <a:gd name="connsiteY2872" fmla="*/ 316247 h 1476866"/>
                <a:gd name="connsiteX2873" fmla="*/ 4823234 w 8526188"/>
                <a:gd name="connsiteY2873" fmla="*/ 322488 h 1476866"/>
                <a:gd name="connsiteX2874" fmla="*/ 4821763 w 8526188"/>
                <a:gd name="connsiteY2874" fmla="*/ 326323 h 1476866"/>
                <a:gd name="connsiteX2875" fmla="*/ 4791128 w 8526188"/>
                <a:gd name="connsiteY2875" fmla="*/ 246140 h 1476866"/>
                <a:gd name="connsiteX2876" fmla="*/ 4801852 w 8526188"/>
                <a:gd name="connsiteY2876" fmla="*/ 162396 h 1476866"/>
                <a:gd name="connsiteX2877" fmla="*/ 4815064 w 8526188"/>
                <a:gd name="connsiteY2877" fmla="*/ 185441 h 1476866"/>
                <a:gd name="connsiteX2878" fmla="*/ 4821653 w 8526188"/>
                <a:gd name="connsiteY2878" fmla="*/ 201761 h 1476866"/>
                <a:gd name="connsiteX2879" fmla="*/ 4821064 w 8526188"/>
                <a:gd name="connsiteY2879" fmla="*/ 174564 h 1476866"/>
                <a:gd name="connsiteX2880" fmla="*/ 4832479 w 8526188"/>
                <a:gd name="connsiteY2880" fmla="*/ 123074 h 1476866"/>
                <a:gd name="connsiteX2881" fmla="*/ 3565500 w 8526188"/>
                <a:gd name="connsiteY2881" fmla="*/ 63834 h 1476866"/>
                <a:gd name="connsiteX2882" fmla="*/ 3606353 w 8526188"/>
                <a:gd name="connsiteY2882" fmla="*/ 136354 h 1476866"/>
                <a:gd name="connsiteX2883" fmla="*/ 3619640 w 8526188"/>
                <a:gd name="connsiteY2883" fmla="*/ 210390 h 1476866"/>
                <a:gd name="connsiteX2884" fmla="*/ 3619637 w 8526188"/>
                <a:gd name="connsiteY2884" fmla="*/ 212726 h 1476866"/>
                <a:gd name="connsiteX2885" fmla="*/ 3624381 w 8526188"/>
                <a:gd name="connsiteY2885" fmla="*/ 214689 h 1476866"/>
                <a:gd name="connsiteX2886" fmla="*/ 3622984 w 8526188"/>
                <a:gd name="connsiteY2886" fmla="*/ 209737 h 1476866"/>
                <a:gd name="connsiteX2887" fmla="*/ 3619633 w 8526188"/>
                <a:gd name="connsiteY2887" fmla="*/ 177714 h 1476866"/>
                <a:gd name="connsiteX2888" fmla="*/ 3639552 w 8526188"/>
                <a:gd name="connsiteY2888" fmla="*/ 94985 h 1476866"/>
                <a:gd name="connsiteX2889" fmla="*/ 3661001 w 8526188"/>
                <a:gd name="connsiteY2889" fmla="*/ 177207 h 1476866"/>
                <a:gd name="connsiteX2890" fmla="*/ 3641082 w 8526188"/>
                <a:gd name="connsiteY2890" fmla="*/ 259936 h 1476866"/>
                <a:gd name="connsiteX2891" fmla="*/ 3630358 w 8526188"/>
                <a:gd name="connsiteY2891" fmla="*/ 235870 h 1476866"/>
                <a:gd name="connsiteX2892" fmla="*/ 3624993 w 8526188"/>
                <a:gd name="connsiteY2892" fmla="*/ 216855 h 1476866"/>
                <a:gd name="connsiteX2893" fmla="*/ 3601186 w 8526188"/>
                <a:gd name="connsiteY2893" fmla="*/ 218890 h 1476866"/>
                <a:gd name="connsiteX2894" fmla="*/ 3536396 w 8526188"/>
                <a:gd name="connsiteY2894" fmla="*/ 215504 h 1476866"/>
                <a:gd name="connsiteX2895" fmla="*/ 3448558 w 8526188"/>
                <a:gd name="connsiteY2895" fmla="*/ 188946 h 1476866"/>
                <a:gd name="connsiteX2896" fmla="*/ 3476196 w 8526188"/>
                <a:gd name="connsiteY2896" fmla="*/ 186584 h 1476866"/>
                <a:gd name="connsiteX2897" fmla="*/ 3540989 w 8526188"/>
                <a:gd name="connsiteY2897" fmla="*/ 189970 h 1476866"/>
                <a:gd name="connsiteX2898" fmla="*/ 3603675 w 8526188"/>
                <a:gd name="connsiteY2898" fmla="*/ 206122 h 1476866"/>
                <a:gd name="connsiteX2899" fmla="*/ 3614613 w 8526188"/>
                <a:gd name="connsiteY2899" fmla="*/ 210647 h 1476866"/>
                <a:gd name="connsiteX2900" fmla="*/ 3604760 w 8526188"/>
                <a:gd name="connsiteY2900" fmla="*/ 196675 h 1476866"/>
                <a:gd name="connsiteX2901" fmla="*/ 3578780 w 8526188"/>
                <a:gd name="connsiteY2901" fmla="*/ 144525 h 1476866"/>
                <a:gd name="connsiteX2902" fmla="*/ 3565500 w 8526188"/>
                <a:gd name="connsiteY2902" fmla="*/ 63834 h 1476866"/>
                <a:gd name="connsiteX2903" fmla="*/ 4960154 w 8526188"/>
                <a:gd name="connsiteY2903" fmla="*/ 52085 h 1476866"/>
                <a:gd name="connsiteX2904" fmla="*/ 4946875 w 8526188"/>
                <a:gd name="connsiteY2904" fmla="*/ 132776 h 1476866"/>
                <a:gd name="connsiteX2905" fmla="*/ 4920895 w 8526188"/>
                <a:gd name="connsiteY2905" fmla="*/ 184926 h 1476866"/>
                <a:gd name="connsiteX2906" fmla="*/ 4911042 w 8526188"/>
                <a:gd name="connsiteY2906" fmla="*/ 198899 h 1476866"/>
                <a:gd name="connsiteX2907" fmla="*/ 4921980 w 8526188"/>
                <a:gd name="connsiteY2907" fmla="*/ 194373 h 1476866"/>
                <a:gd name="connsiteX2908" fmla="*/ 4984666 w 8526188"/>
                <a:gd name="connsiteY2908" fmla="*/ 178221 h 1476866"/>
                <a:gd name="connsiteX2909" fmla="*/ 5049455 w 8526188"/>
                <a:gd name="connsiteY2909" fmla="*/ 174835 h 1476866"/>
                <a:gd name="connsiteX2910" fmla="*/ 5077096 w 8526188"/>
                <a:gd name="connsiteY2910" fmla="*/ 177197 h 1476866"/>
                <a:gd name="connsiteX2911" fmla="*/ 4989259 w 8526188"/>
                <a:gd name="connsiteY2911" fmla="*/ 203755 h 1476866"/>
                <a:gd name="connsiteX2912" fmla="*/ 4924469 w 8526188"/>
                <a:gd name="connsiteY2912" fmla="*/ 207141 h 1476866"/>
                <a:gd name="connsiteX2913" fmla="*/ 4900670 w 8526188"/>
                <a:gd name="connsiteY2913" fmla="*/ 205107 h 1476866"/>
                <a:gd name="connsiteX2914" fmla="*/ 4895306 w 8526188"/>
                <a:gd name="connsiteY2914" fmla="*/ 224121 h 1476866"/>
                <a:gd name="connsiteX2915" fmla="*/ 4884581 w 8526188"/>
                <a:gd name="connsiteY2915" fmla="*/ 248187 h 1476866"/>
                <a:gd name="connsiteX2916" fmla="*/ 4864662 w 8526188"/>
                <a:gd name="connsiteY2916" fmla="*/ 165458 h 1476866"/>
                <a:gd name="connsiteX2917" fmla="*/ 4886111 w 8526188"/>
                <a:gd name="connsiteY2917" fmla="*/ 83236 h 1476866"/>
                <a:gd name="connsiteX2918" fmla="*/ 4906030 w 8526188"/>
                <a:gd name="connsiteY2918" fmla="*/ 165965 h 1476866"/>
                <a:gd name="connsiteX2919" fmla="*/ 4902679 w 8526188"/>
                <a:gd name="connsiteY2919" fmla="*/ 197988 h 1476866"/>
                <a:gd name="connsiteX2920" fmla="*/ 4901283 w 8526188"/>
                <a:gd name="connsiteY2920" fmla="*/ 202936 h 1476866"/>
                <a:gd name="connsiteX2921" fmla="*/ 4906017 w 8526188"/>
                <a:gd name="connsiteY2921" fmla="*/ 200977 h 1476866"/>
                <a:gd name="connsiteX2922" fmla="*/ 4906014 w 8526188"/>
                <a:gd name="connsiteY2922" fmla="*/ 198641 h 1476866"/>
                <a:gd name="connsiteX2923" fmla="*/ 4919302 w 8526188"/>
                <a:gd name="connsiteY2923" fmla="*/ 124597 h 1476866"/>
                <a:gd name="connsiteX2924" fmla="*/ 4960154 w 8526188"/>
                <a:gd name="connsiteY2924" fmla="*/ 52085 h 1476866"/>
                <a:gd name="connsiteX2925" fmla="*/ 3486865 w 8526188"/>
                <a:gd name="connsiteY2925" fmla="*/ 11748 h 1476866"/>
                <a:gd name="connsiteX2926" fmla="*/ 3536396 w 8526188"/>
                <a:gd name="connsiteY2926" fmla="*/ 82221 h 1476866"/>
                <a:gd name="connsiteX2927" fmla="*/ 3559376 w 8526188"/>
                <a:gd name="connsiteY2927" fmla="*/ 162903 h 1476866"/>
                <a:gd name="connsiteX2928" fmla="*/ 3509846 w 8526188"/>
                <a:gd name="connsiteY2928" fmla="*/ 92438 h 1476866"/>
                <a:gd name="connsiteX2929" fmla="*/ 3486865 w 8526188"/>
                <a:gd name="connsiteY2929" fmla="*/ 11748 h 1476866"/>
                <a:gd name="connsiteX2930" fmla="*/ 5038807 w 8526188"/>
                <a:gd name="connsiteY2930" fmla="*/ 0 h 1476866"/>
                <a:gd name="connsiteX2931" fmla="*/ 5015826 w 8526188"/>
                <a:gd name="connsiteY2931" fmla="*/ 80690 h 1476866"/>
                <a:gd name="connsiteX2932" fmla="*/ 4966286 w 8526188"/>
                <a:gd name="connsiteY2932" fmla="*/ 151164 h 1476866"/>
                <a:gd name="connsiteX2933" fmla="*/ 4989267 w 8526188"/>
                <a:gd name="connsiteY2933" fmla="*/ 70473 h 1476866"/>
                <a:gd name="connsiteX2934" fmla="*/ 5038807 w 8526188"/>
                <a:gd name="connsiteY2934" fmla="*/ 0 h 147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</a:cxnLst>
              <a:rect l="l" t="t" r="r" b="b"/>
              <a:pathLst>
                <a:path w="8526188" h="1476866">
                  <a:moveTo>
                    <a:pt x="2281679" y="1298137"/>
                  </a:moveTo>
                  <a:cubicBezTo>
                    <a:pt x="2281679" y="1298137"/>
                    <a:pt x="2232150" y="1326734"/>
                    <a:pt x="2171378" y="1344099"/>
                  </a:cubicBezTo>
                  <a:cubicBezTo>
                    <a:pt x="2110606" y="1360947"/>
                    <a:pt x="2061074" y="1360947"/>
                    <a:pt x="2061074" y="1360947"/>
                  </a:cubicBezTo>
                  <a:cubicBezTo>
                    <a:pt x="2061074" y="1360947"/>
                    <a:pt x="2110606" y="1332350"/>
                    <a:pt x="2171378" y="1314986"/>
                  </a:cubicBezTo>
                  <a:cubicBezTo>
                    <a:pt x="2232150" y="1298137"/>
                    <a:pt x="2281679" y="1298137"/>
                    <a:pt x="2281679" y="1298137"/>
                  </a:cubicBezTo>
                  <a:close/>
                  <a:moveTo>
                    <a:pt x="6243989" y="1286389"/>
                  </a:moveTo>
                  <a:cubicBezTo>
                    <a:pt x="6243989" y="1286389"/>
                    <a:pt x="6293520" y="1286389"/>
                    <a:pt x="6354292" y="1303246"/>
                  </a:cubicBezTo>
                  <a:cubicBezTo>
                    <a:pt x="6415063" y="1320602"/>
                    <a:pt x="6464603" y="1349208"/>
                    <a:pt x="6464603" y="1349208"/>
                  </a:cubicBezTo>
                  <a:cubicBezTo>
                    <a:pt x="6464603" y="1349208"/>
                    <a:pt x="6415063" y="1349208"/>
                    <a:pt x="6354292" y="1332351"/>
                  </a:cubicBezTo>
                  <a:cubicBezTo>
                    <a:pt x="6293520" y="1314986"/>
                    <a:pt x="6243989" y="1286389"/>
                    <a:pt x="6243989" y="1286389"/>
                  </a:cubicBezTo>
                  <a:close/>
                  <a:moveTo>
                    <a:pt x="1061183" y="1279749"/>
                  </a:moveTo>
                  <a:cubicBezTo>
                    <a:pt x="1061183" y="1279749"/>
                    <a:pt x="977430" y="1314986"/>
                    <a:pt x="874782" y="1336435"/>
                  </a:cubicBezTo>
                  <a:cubicBezTo>
                    <a:pt x="772134" y="1357369"/>
                    <a:pt x="688898" y="1357369"/>
                    <a:pt x="688898" y="1357369"/>
                  </a:cubicBezTo>
                  <a:cubicBezTo>
                    <a:pt x="688898" y="1357369"/>
                    <a:pt x="772650" y="1322133"/>
                    <a:pt x="875298" y="1300683"/>
                  </a:cubicBezTo>
                  <a:cubicBezTo>
                    <a:pt x="977937" y="1279749"/>
                    <a:pt x="1061183" y="1279749"/>
                    <a:pt x="1061183" y="1279749"/>
                  </a:cubicBezTo>
                  <a:close/>
                  <a:moveTo>
                    <a:pt x="7464498" y="1268001"/>
                  </a:moveTo>
                  <a:cubicBezTo>
                    <a:pt x="7464498" y="1268001"/>
                    <a:pt x="7547734" y="1268001"/>
                    <a:pt x="7650382" y="1288943"/>
                  </a:cubicBezTo>
                  <a:cubicBezTo>
                    <a:pt x="7753030" y="1310385"/>
                    <a:pt x="7836774" y="1345621"/>
                    <a:pt x="7836774" y="1345621"/>
                  </a:cubicBezTo>
                  <a:cubicBezTo>
                    <a:pt x="7836774" y="1345621"/>
                    <a:pt x="7753538" y="1345621"/>
                    <a:pt x="7650890" y="1324687"/>
                  </a:cubicBezTo>
                  <a:cubicBezTo>
                    <a:pt x="7548242" y="1303238"/>
                    <a:pt x="7464498" y="1268001"/>
                    <a:pt x="7464498" y="1268001"/>
                  </a:cubicBezTo>
                  <a:close/>
                  <a:moveTo>
                    <a:pt x="2311308" y="1268000"/>
                  </a:moveTo>
                  <a:cubicBezTo>
                    <a:pt x="2311308" y="1268000"/>
                    <a:pt x="2298536" y="1313962"/>
                    <a:pt x="2264839" y="1366563"/>
                  </a:cubicBezTo>
                  <a:cubicBezTo>
                    <a:pt x="2231125" y="1419164"/>
                    <a:pt x="2189766" y="1457970"/>
                    <a:pt x="2189766" y="1457970"/>
                  </a:cubicBezTo>
                  <a:cubicBezTo>
                    <a:pt x="2189766" y="1457970"/>
                    <a:pt x="2202529" y="1412009"/>
                    <a:pt x="2236235" y="1359416"/>
                  </a:cubicBezTo>
                  <a:cubicBezTo>
                    <a:pt x="2269940" y="1306815"/>
                    <a:pt x="2311308" y="1268000"/>
                    <a:pt x="2311308" y="1268000"/>
                  </a:cubicBezTo>
                  <a:close/>
                  <a:moveTo>
                    <a:pt x="6214369" y="1256261"/>
                  </a:moveTo>
                  <a:cubicBezTo>
                    <a:pt x="6214369" y="1256261"/>
                    <a:pt x="6255730" y="1295076"/>
                    <a:pt x="6289444" y="1347668"/>
                  </a:cubicBezTo>
                  <a:cubicBezTo>
                    <a:pt x="6323141" y="1400269"/>
                    <a:pt x="6335913" y="1446231"/>
                    <a:pt x="6335913" y="1446231"/>
                  </a:cubicBezTo>
                  <a:cubicBezTo>
                    <a:pt x="6335913" y="1446231"/>
                    <a:pt x="6294544" y="1407425"/>
                    <a:pt x="6260838" y="1354824"/>
                  </a:cubicBezTo>
                  <a:cubicBezTo>
                    <a:pt x="6227133" y="1302223"/>
                    <a:pt x="6214369" y="1256261"/>
                    <a:pt x="6214369" y="1256261"/>
                  </a:cubicBezTo>
                  <a:close/>
                  <a:moveTo>
                    <a:pt x="1110714" y="1241958"/>
                  </a:moveTo>
                  <a:cubicBezTo>
                    <a:pt x="1110714" y="1241958"/>
                    <a:pt x="1089264" y="1299152"/>
                    <a:pt x="1032586" y="1364009"/>
                  </a:cubicBezTo>
                  <a:cubicBezTo>
                    <a:pt x="975900" y="1428866"/>
                    <a:pt x="905934" y="1476866"/>
                    <a:pt x="905934" y="1476866"/>
                  </a:cubicBezTo>
                  <a:cubicBezTo>
                    <a:pt x="905934" y="1476866"/>
                    <a:pt x="927385" y="1419672"/>
                    <a:pt x="984070" y="1354815"/>
                  </a:cubicBezTo>
                  <a:cubicBezTo>
                    <a:pt x="1040757" y="1289958"/>
                    <a:pt x="1110714" y="1241958"/>
                    <a:pt x="1110714" y="1241958"/>
                  </a:cubicBezTo>
                  <a:close/>
                  <a:moveTo>
                    <a:pt x="7414958" y="1230210"/>
                  </a:moveTo>
                  <a:cubicBezTo>
                    <a:pt x="7414958" y="1230210"/>
                    <a:pt x="7484924" y="1278210"/>
                    <a:pt x="7541602" y="1343067"/>
                  </a:cubicBezTo>
                  <a:cubicBezTo>
                    <a:pt x="7598288" y="1407924"/>
                    <a:pt x="7619738" y="1465118"/>
                    <a:pt x="7619738" y="1465118"/>
                  </a:cubicBezTo>
                  <a:cubicBezTo>
                    <a:pt x="7619738" y="1465118"/>
                    <a:pt x="7549781" y="1417118"/>
                    <a:pt x="7493094" y="1352261"/>
                  </a:cubicBezTo>
                  <a:cubicBezTo>
                    <a:pt x="7436408" y="1287404"/>
                    <a:pt x="7414958" y="1230210"/>
                    <a:pt x="7414958" y="1230210"/>
                  </a:cubicBezTo>
                  <a:close/>
                  <a:moveTo>
                    <a:pt x="2470129" y="1197020"/>
                  </a:moveTo>
                  <a:cubicBezTo>
                    <a:pt x="2470129" y="1197020"/>
                    <a:pt x="2463995" y="1245020"/>
                    <a:pt x="2430291" y="1297621"/>
                  </a:cubicBezTo>
                  <a:cubicBezTo>
                    <a:pt x="2396586" y="1350223"/>
                    <a:pt x="2348584" y="1386990"/>
                    <a:pt x="2348584" y="1386990"/>
                  </a:cubicBezTo>
                  <a:cubicBezTo>
                    <a:pt x="2348584" y="1386990"/>
                    <a:pt x="2354716" y="1338990"/>
                    <a:pt x="2388424" y="1286389"/>
                  </a:cubicBezTo>
                  <a:cubicBezTo>
                    <a:pt x="2422121" y="1233788"/>
                    <a:pt x="2470129" y="1197020"/>
                    <a:pt x="2470129" y="1197020"/>
                  </a:cubicBezTo>
                  <a:close/>
                  <a:moveTo>
                    <a:pt x="2348075" y="1190897"/>
                  </a:moveTo>
                  <a:cubicBezTo>
                    <a:pt x="2403741" y="1194982"/>
                    <a:pt x="2439484" y="1220517"/>
                    <a:pt x="2439484" y="1220517"/>
                  </a:cubicBezTo>
                  <a:cubicBezTo>
                    <a:pt x="2439484" y="1220517"/>
                    <a:pt x="2425697" y="1225368"/>
                    <a:pt x="2404890" y="1229708"/>
                  </a:cubicBezTo>
                  <a:lnTo>
                    <a:pt x="2379900" y="1233535"/>
                  </a:lnTo>
                  <a:lnTo>
                    <a:pt x="2378746" y="1237199"/>
                  </a:lnTo>
                  <a:cubicBezTo>
                    <a:pt x="2373574" y="1252591"/>
                    <a:pt x="2360072" y="1288307"/>
                    <a:pt x="2334799" y="1327758"/>
                  </a:cubicBezTo>
                  <a:cubicBezTo>
                    <a:pt x="2301083" y="1380359"/>
                    <a:pt x="2259723" y="1419165"/>
                    <a:pt x="2259723" y="1419165"/>
                  </a:cubicBezTo>
                  <a:cubicBezTo>
                    <a:pt x="2259723" y="1419165"/>
                    <a:pt x="2272487" y="1373204"/>
                    <a:pt x="2306192" y="1320611"/>
                  </a:cubicBezTo>
                  <a:cubicBezTo>
                    <a:pt x="2323045" y="1294310"/>
                    <a:pt x="2341814" y="1271456"/>
                    <a:pt x="2356369" y="1255178"/>
                  </a:cubicBezTo>
                  <a:lnTo>
                    <a:pt x="2367459" y="1243353"/>
                  </a:lnTo>
                  <a:lnTo>
                    <a:pt x="2345015" y="1252680"/>
                  </a:lnTo>
                  <a:cubicBezTo>
                    <a:pt x="2325226" y="1260342"/>
                    <a:pt x="2298033" y="1269536"/>
                    <a:pt x="2268418" y="1275664"/>
                  </a:cubicBezTo>
                  <a:cubicBezTo>
                    <a:pt x="2209177" y="1287403"/>
                    <a:pt x="2163216" y="1282303"/>
                    <a:pt x="2163216" y="1282303"/>
                  </a:cubicBezTo>
                  <a:cubicBezTo>
                    <a:pt x="2163216" y="1282303"/>
                    <a:pt x="2212746" y="1257783"/>
                    <a:pt x="2271987" y="1245528"/>
                  </a:cubicBezTo>
                  <a:cubicBezTo>
                    <a:pt x="2301607" y="1239658"/>
                    <a:pt x="2327908" y="1237998"/>
                    <a:pt x="2346802" y="1237805"/>
                  </a:cubicBezTo>
                  <a:lnTo>
                    <a:pt x="2371826" y="1238697"/>
                  </a:lnTo>
                  <a:lnTo>
                    <a:pt x="2374279" y="1236082"/>
                  </a:lnTo>
                  <a:lnTo>
                    <a:pt x="2376306" y="1234085"/>
                  </a:lnTo>
                  <a:lnTo>
                    <a:pt x="2369254" y="1235165"/>
                  </a:lnTo>
                  <a:cubicBezTo>
                    <a:pt x="2356183" y="1236410"/>
                    <a:pt x="2342201" y="1236856"/>
                    <a:pt x="2328157" y="1235835"/>
                  </a:cubicBezTo>
                  <a:cubicBezTo>
                    <a:pt x="2272492" y="1231750"/>
                    <a:pt x="2236750" y="1206214"/>
                    <a:pt x="2236750" y="1206214"/>
                  </a:cubicBezTo>
                  <a:cubicBezTo>
                    <a:pt x="2236750" y="1206214"/>
                    <a:pt x="2291897" y="1186811"/>
                    <a:pt x="2348075" y="1190897"/>
                  </a:cubicBezTo>
                  <a:close/>
                  <a:moveTo>
                    <a:pt x="6055550" y="1185788"/>
                  </a:moveTo>
                  <a:cubicBezTo>
                    <a:pt x="6055550" y="1185788"/>
                    <a:pt x="6103550" y="1222556"/>
                    <a:pt x="6137256" y="1275157"/>
                  </a:cubicBezTo>
                  <a:cubicBezTo>
                    <a:pt x="6170962" y="1327758"/>
                    <a:pt x="6177094" y="1375758"/>
                    <a:pt x="6177094" y="1375758"/>
                  </a:cubicBezTo>
                  <a:cubicBezTo>
                    <a:pt x="6177094" y="1375758"/>
                    <a:pt x="6129085" y="1338990"/>
                    <a:pt x="6095388" y="1286389"/>
                  </a:cubicBezTo>
                  <a:cubicBezTo>
                    <a:pt x="6061674" y="1233788"/>
                    <a:pt x="6055550" y="1185788"/>
                    <a:pt x="6055550" y="1185788"/>
                  </a:cubicBezTo>
                  <a:close/>
                  <a:moveTo>
                    <a:pt x="6177602" y="1179149"/>
                  </a:moveTo>
                  <a:cubicBezTo>
                    <a:pt x="6233772" y="1175063"/>
                    <a:pt x="6288928" y="1194466"/>
                    <a:pt x="6288928" y="1194466"/>
                  </a:cubicBezTo>
                  <a:cubicBezTo>
                    <a:pt x="6288928" y="1194466"/>
                    <a:pt x="6253175" y="1220002"/>
                    <a:pt x="6197512" y="1224087"/>
                  </a:cubicBezTo>
                  <a:cubicBezTo>
                    <a:pt x="6183470" y="1225108"/>
                    <a:pt x="6169490" y="1224662"/>
                    <a:pt x="6156421" y="1223417"/>
                  </a:cubicBezTo>
                  <a:lnTo>
                    <a:pt x="6149366" y="1222337"/>
                  </a:lnTo>
                  <a:lnTo>
                    <a:pt x="6151393" y="1224334"/>
                  </a:lnTo>
                  <a:lnTo>
                    <a:pt x="6153854" y="1226958"/>
                  </a:lnTo>
                  <a:lnTo>
                    <a:pt x="6178883" y="1226066"/>
                  </a:lnTo>
                  <a:cubicBezTo>
                    <a:pt x="6197778" y="1226259"/>
                    <a:pt x="6224079" y="1227919"/>
                    <a:pt x="6253699" y="1233789"/>
                  </a:cubicBezTo>
                  <a:cubicBezTo>
                    <a:pt x="6312932" y="1246045"/>
                    <a:pt x="6362471" y="1270556"/>
                    <a:pt x="6362471" y="1270556"/>
                  </a:cubicBezTo>
                  <a:cubicBezTo>
                    <a:pt x="6362471" y="1270556"/>
                    <a:pt x="6316509" y="1275665"/>
                    <a:pt x="6257269" y="1263917"/>
                  </a:cubicBezTo>
                  <a:cubicBezTo>
                    <a:pt x="6227648" y="1257789"/>
                    <a:pt x="6200455" y="1248597"/>
                    <a:pt x="6180668" y="1240937"/>
                  </a:cubicBezTo>
                  <a:lnTo>
                    <a:pt x="6158213" y="1231607"/>
                  </a:lnTo>
                  <a:lnTo>
                    <a:pt x="6169298" y="1243428"/>
                  </a:lnTo>
                  <a:cubicBezTo>
                    <a:pt x="6183852" y="1259706"/>
                    <a:pt x="6202621" y="1282558"/>
                    <a:pt x="6219478" y="1308854"/>
                  </a:cubicBezTo>
                  <a:cubicBezTo>
                    <a:pt x="6253175" y="1361456"/>
                    <a:pt x="6265947" y="1407417"/>
                    <a:pt x="6265947" y="1407417"/>
                  </a:cubicBezTo>
                  <a:cubicBezTo>
                    <a:pt x="6265947" y="1407417"/>
                    <a:pt x="6224578" y="1368611"/>
                    <a:pt x="6190872" y="1316010"/>
                  </a:cubicBezTo>
                  <a:cubicBezTo>
                    <a:pt x="6165593" y="1276559"/>
                    <a:pt x="6152094" y="1240843"/>
                    <a:pt x="6146924" y="1225451"/>
                  </a:cubicBezTo>
                  <a:lnTo>
                    <a:pt x="6145770" y="1221786"/>
                  </a:lnTo>
                  <a:lnTo>
                    <a:pt x="6120785" y="1217960"/>
                  </a:lnTo>
                  <a:cubicBezTo>
                    <a:pt x="6099975" y="1213620"/>
                    <a:pt x="6086186" y="1208769"/>
                    <a:pt x="6086186" y="1208769"/>
                  </a:cubicBezTo>
                  <a:cubicBezTo>
                    <a:pt x="6086186" y="1208769"/>
                    <a:pt x="6121930" y="1183234"/>
                    <a:pt x="6177602" y="1179149"/>
                  </a:cubicBezTo>
                  <a:close/>
                  <a:moveTo>
                    <a:pt x="4223763" y="1162291"/>
                  </a:moveTo>
                  <a:cubicBezTo>
                    <a:pt x="4223763" y="1162291"/>
                    <a:pt x="4292705" y="1162291"/>
                    <a:pt x="4367264" y="1187826"/>
                  </a:cubicBezTo>
                  <a:cubicBezTo>
                    <a:pt x="4441822" y="1213361"/>
                    <a:pt x="4493400" y="1254721"/>
                    <a:pt x="4493400" y="1254721"/>
                  </a:cubicBezTo>
                  <a:cubicBezTo>
                    <a:pt x="4493400" y="1254721"/>
                    <a:pt x="4424458" y="1254721"/>
                    <a:pt x="4349899" y="1229186"/>
                  </a:cubicBezTo>
                  <a:lnTo>
                    <a:pt x="4273877" y="1193255"/>
                  </a:lnTo>
                  <a:lnTo>
                    <a:pt x="4266791" y="1197912"/>
                  </a:lnTo>
                  <a:cubicBezTo>
                    <a:pt x="4244577" y="1211444"/>
                    <a:pt x="4213043" y="1228168"/>
                    <a:pt x="4175764" y="1240935"/>
                  </a:cubicBezTo>
                  <a:cubicBezTo>
                    <a:pt x="4101205" y="1266470"/>
                    <a:pt x="4032263" y="1266470"/>
                    <a:pt x="4032263" y="1266470"/>
                  </a:cubicBezTo>
                  <a:cubicBezTo>
                    <a:pt x="4032263" y="1266470"/>
                    <a:pt x="4083841" y="1225110"/>
                    <a:pt x="4158399" y="1199575"/>
                  </a:cubicBezTo>
                  <a:cubicBezTo>
                    <a:pt x="4177039" y="1193191"/>
                    <a:pt x="4195328" y="1188404"/>
                    <a:pt x="4212276" y="1184813"/>
                  </a:cubicBezTo>
                  <a:lnTo>
                    <a:pt x="4247861" y="1178927"/>
                  </a:lnTo>
                  <a:lnTo>
                    <a:pt x="4232987" y="1169153"/>
                  </a:lnTo>
                  <a:cubicBezTo>
                    <a:pt x="4226987" y="1164876"/>
                    <a:pt x="4223763" y="1162291"/>
                    <a:pt x="4223763" y="1162291"/>
                  </a:cubicBezTo>
                  <a:close/>
                  <a:moveTo>
                    <a:pt x="1377798" y="1155144"/>
                  </a:moveTo>
                  <a:cubicBezTo>
                    <a:pt x="1377798" y="1155144"/>
                    <a:pt x="1367579" y="1214385"/>
                    <a:pt x="1310901" y="1279234"/>
                  </a:cubicBezTo>
                  <a:cubicBezTo>
                    <a:pt x="1254214" y="1343583"/>
                    <a:pt x="1173018" y="1389545"/>
                    <a:pt x="1173018" y="1389545"/>
                  </a:cubicBezTo>
                  <a:cubicBezTo>
                    <a:pt x="1173018" y="1389545"/>
                    <a:pt x="1183235" y="1330304"/>
                    <a:pt x="1239913" y="1265447"/>
                  </a:cubicBezTo>
                  <a:cubicBezTo>
                    <a:pt x="1296599" y="1201106"/>
                    <a:pt x="1377798" y="1155144"/>
                    <a:pt x="1377798" y="1155144"/>
                  </a:cubicBezTo>
                  <a:close/>
                  <a:moveTo>
                    <a:pt x="1173026" y="1146974"/>
                  </a:moveTo>
                  <a:cubicBezTo>
                    <a:pt x="1267494" y="1151575"/>
                    <a:pt x="1327242" y="1183233"/>
                    <a:pt x="1327242" y="1183233"/>
                  </a:cubicBezTo>
                  <a:cubicBezTo>
                    <a:pt x="1327242" y="1183233"/>
                    <a:pt x="1303878" y="1189105"/>
                    <a:pt x="1268705" y="1194403"/>
                  </a:cubicBezTo>
                  <a:lnTo>
                    <a:pt x="1225953" y="1199171"/>
                  </a:lnTo>
                  <a:lnTo>
                    <a:pt x="1223936" y="1203908"/>
                  </a:lnTo>
                  <a:cubicBezTo>
                    <a:pt x="1215247" y="1223034"/>
                    <a:pt x="1192552" y="1267366"/>
                    <a:pt x="1150036" y="1316009"/>
                  </a:cubicBezTo>
                  <a:cubicBezTo>
                    <a:pt x="1093358" y="1380866"/>
                    <a:pt x="1023392" y="1428866"/>
                    <a:pt x="1023392" y="1428866"/>
                  </a:cubicBezTo>
                  <a:cubicBezTo>
                    <a:pt x="1023392" y="1428866"/>
                    <a:pt x="1044842" y="1371672"/>
                    <a:pt x="1101520" y="1306815"/>
                  </a:cubicBezTo>
                  <a:cubicBezTo>
                    <a:pt x="1129864" y="1274387"/>
                    <a:pt x="1161528" y="1246172"/>
                    <a:pt x="1186105" y="1226065"/>
                  </a:cubicBezTo>
                  <a:lnTo>
                    <a:pt x="1203653" y="1212379"/>
                  </a:lnTo>
                  <a:lnTo>
                    <a:pt x="1167717" y="1223383"/>
                  </a:lnTo>
                  <a:cubicBezTo>
                    <a:pt x="1134332" y="1232893"/>
                    <a:pt x="1088498" y="1244254"/>
                    <a:pt x="1038710" y="1251659"/>
                  </a:cubicBezTo>
                  <a:cubicBezTo>
                    <a:pt x="939124" y="1266469"/>
                    <a:pt x="861503" y="1259830"/>
                    <a:pt x="861503" y="1259830"/>
                  </a:cubicBezTo>
                  <a:cubicBezTo>
                    <a:pt x="861503" y="1259830"/>
                    <a:pt x="945256" y="1229186"/>
                    <a:pt x="1044833" y="1214376"/>
                  </a:cubicBezTo>
                  <a:cubicBezTo>
                    <a:pt x="1094626" y="1206975"/>
                    <a:pt x="1138929" y="1204935"/>
                    <a:pt x="1170783" y="1204744"/>
                  </a:cubicBezTo>
                  <a:lnTo>
                    <a:pt x="1211929" y="1205924"/>
                  </a:lnTo>
                  <a:lnTo>
                    <a:pt x="1216355" y="1202472"/>
                  </a:lnTo>
                  <a:lnTo>
                    <a:pt x="1220019" y="1199833"/>
                  </a:lnTo>
                  <a:lnTo>
                    <a:pt x="1208532" y="1201114"/>
                  </a:lnTo>
                  <a:cubicBezTo>
                    <a:pt x="1186486" y="1202670"/>
                    <a:pt x="1162930" y="1203277"/>
                    <a:pt x="1139311" y="1202129"/>
                  </a:cubicBezTo>
                  <a:cubicBezTo>
                    <a:pt x="1044840" y="1197527"/>
                    <a:pt x="985092" y="1165869"/>
                    <a:pt x="985092" y="1165869"/>
                  </a:cubicBezTo>
                  <a:cubicBezTo>
                    <a:pt x="985092" y="1165869"/>
                    <a:pt x="1078546" y="1142381"/>
                    <a:pt x="1173026" y="1146974"/>
                  </a:cubicBezTo>
                  <a:close/>
                  <a:moveTo>
                    <a:pt x="2380760" y="1145263"/>
                  </a:moveTo>
                  <a:cubicBezTo>
                    <a:pt x="2393399" y="1145406"/>
                    <a:pt x="2406805" y="1146459"/>
                    <a:pt x="2420081" y="1149011"/>
                  </a:cubicBezTo>
                  <a:cubicBezTo>
                    <a:pt x="2473189" y="1159229"/>
                    <a:pt x="2503316" y="1189357"/>
                    <a:pt x="2503316" y="1189357"/>
                  </a:cubicBezTo>
                  <a:cubicBezTo>
                    <a:pt x="2503316" y="1189357"/>
                    <a:pt x="2448162" y="1203144"/>
                    <a:pt x="2395055" y="1192935"/>
                  </a:cubicBezTo>
                  <a:cubicBezTo>
                    <a:pt x="2341942" y="1182717"/>
                    <a:pt x="2311816" y="1152589"/>
                    <a:pt x="2311816" y="1152589"/>
                  </a:cubicBezTo>
                  <a:cubicBezTo>
                    <a:pt x="2311816" y="1152589"/>
                    <a:pt x="2342841" y="1144834"/>
                    <a:pt x="2380760" y="1145263"/>
                  </a:cubicBezTo>
                  <a:close/>
                  <a:moveTo>
                    <a:pt x="7147885" y="1143396"/>
                  </a:moveTo>
                  <a:cubicBezTo>
                    <a:pt x="7147885" y="1143396"/>
                    <a:pt x="7229083" y="1189358"/>
                    <a:pt x="7285770" y="1253707"/>
                  </a:cubicBezTo>
                  <a:cubicBezTo>
                    <a:pt x="7342448" y="1318555"/>
                    <a:pt x="7352665" y="1377796"/>
                    <a:pt x="7352665" y="1377796"/>
                  </a:cubicBezTo>
                  <a:cubicBezTo>
                    <a:pt x="7352665" y="1377796"/>
                    <a:pt x="7271467" y="1331835"/>
                    <a:pt x="7214781" y="1267485"/>
                  </a:cubicBezTo>
                  <a:cubicBezTo>
                    <a:pt x="7158103" y="1202637"/>
                    <a:pt x="7147885" y="1143396"/>
                    <a:pt x="7147885" y="1143396"/>
                  </a:cubicBezTo>
                  <a:close/>
                  <a:moveTo>
                    <a:pt x="7353163" y="1135226"/>
                  </a:moveTo>
                  <a:cubicBezTo>
                    <a:pt x="7447640" y="1130633"/>
                    <a:pt x="7541094" y="1154121"/>
                    <a:pt x="7541094" y="1154121"/>
                  </a:cubicBezTo>
                  <a:cubicBezTo>
                    <a:pt x="7541094" y="1154121"/>
                    <a:pt x="7481346" y="1185788"/>
                    <a:pt x="7386877" y="1190381"/>
                  </a:cubicBezTo>
                  <a:cubicBezTo>
                    <a:pt x="7363258" y="1191529"/>
                    <a:pt x="7339703" y="1190922"/>
                    <a:pt x="7317656" y="1189366"/>
                  </a:cubicBezTo>
                  <a:lnTo>
                    <a:pt x="7305571" y="1188018"/>
                  </a:lnTo>
                  <a:lnTo>
                    <a:pt x="7309327" y="1190724"/>
                  </a:lnTo>
                  <a:lnTo>
                    <a:pt x="7313744" y="1194169"/>
                  </a:lnTo>
                  <a:lnTo>
                    <a:pt x="7354892" y="1192993"/>
                  </a:lnTo>
                  <a:cubicBezTo>
                    <a:pt x="7386745" y="1193187"/>
                    <a:pt x="7431046" y="1195232"/>
                    <a:pt x="7480839" y="1202637"/>
                  </a:cubicBezTo>
                  <a:cubicBezTo>
                    <a:pt x="7580417" y="1217447"/>
                    <a:pt x="7664170" y="1248082"/>
                    <a:pt x="7664170" y="1248082"/>
                  </a:cubicBezTo>
                  <a:cubicBezTo>
                    <a:pt x="7664170" y="1248082"/>
                    <a:pt x="7586549" y="1254721"/>
                    <a:pt x="7486963" y="1239911"/>
                  </a:cubicBezTo>
                  <a:cubicBezTo>
                    <a:pt x="7437174" y="1232506"/>
                    <a:pt x="7391342" y="1221143"/>
                    <a:pt x="7357957" y="1211631"/>
                  </a:cubicBezTo>
                  <a:lnTo>
                    <a:pt x="7322020" y="1200624"/>
                  </a:lnTo>
                  <a:lnTo>
                    <a:pt x="7339577" y="1214317"/>
                  </a:lnTo>
                  <a:cubicBezTo>
                    <a:pt x="7364153" y="1234424"/>
                    <a:pt x="7395814" y="1262639"/>
                    <a:pt x="7424153" y="1295067"/>
                  </a:cubicBezTo>
                  <a:cubicBezTo>
                    <a:pt x="7480839" y="1359924"/>
                    <a:pt x="7502289" y="1417118"/>
                    <a:pt x="7502289" y="1417118"/>
                  </a:cubicBezTo>
                  <a:cubicBezTo>
                    <a:pt x="7502289" y="1417118"/>
                    <a:pt x="7432332" y="1369118"/>
                    <a:pt x="7375637" y="1304261"/>
                  </a:cubicBezTo>
                  <a:cubicBezTo>
                    <a:pt x="7333129" y="1255618"/>
                    <a:pt x="7310436" y="1211286"/>
                    <a:pt x="7301746" y="1192160"/>
                  </a:cubicBezTo>
                  <a:lnTo>
                    <a:pt x="7299704" y="1187364"/>
                  </a:lnTo>
                  <a:lnTo>
                    <a:pt x="7257483" y="1182655"/>
                  </a:lnTo>
                  <a:cubicBezTo>
                    <a:pt x="7222310" y="1177357"/>
                    <a:pt x="7198946" y="1171485"/>
                    <a:pt x="7198946" y="1171485"/>
                  </a:cubicBezTo>
                  <a:cubicBezTo>
                    <a:pt x="7198946" y="1171485"/>
                    <a:pt x="7258694" y="1139827"/>
                    <a:pt x="7353163" y="1135226"/>
                  </a:cubicBezTo>
                  <a:close/>
                  <a:moveTo>
                    <a:pt x="6144914" y="1133521"/>
                  </a:moveTo>
                  <a:cubicBezTo>
                    <a:pt x="6182833" y="1133090"/>
                    <a:pt x="6213853" y="1140850"/>
                    <a:pt x="6213853" y="1140850"/>
                  </a:cubicBezTo>
                  <a:cubicBezTo>
                    <a:pt x="6213853" y="1140850"/>
                    <a:pt x="6183725" y="1170978"/>
                    <a:pt x="6130617" y="1181187"/>
                  </a:cubicBezTo>
                  <a:cubicBezTo>
                    <a:pt x="6077508" y="1191405"/>
                    <a:pt x="6022352" y="1177618"/>
                    <a:pt x="6022352" y="1177618"/>
                  </a:cubicBezTo>
                  <a:cubicBezTo>
                    <a:pt x="6022352" y="1177618"/>
                    <a:pt x="6052480" y="1147490"/>
                    <a:pt x="6105589" y="1137272"/>
                  </a:cubicBezTo>
                  <a:cubicBezTo>
                    <a:pt x="6118868" y="1134718"/>
                    <a:pt x="6132274" y="1133664"/>
                    <a:pt x="6144914" y="1133521"/>
                  </a:cubicBezTo>
                  <a:close/>
                  <a:moveTo>
                    <a:pt x="2444086" y="1116158"/>
                  </a:moveTo>
                  <a:cubicBezTo>
                    <a:pt x="2456726" y="1116302"/>
                    <a:pt x="2470129" y="1117355"/>
                    <a:pt x="2483406" y="1119907"/>
                  </a:cubicBezTo>
                  <a:cubicBezTo>
                    <a:pt x="2536515" y="1130116"/>
                    <a:pt x="2566644" y="1160253"/>
                    <a:pt x="2566644" y="1160253"/>
                  </a:cubicBezTo>
                  <a:lnTo>
                    <a:pt x="2553063" y="1162482"/>
                  </a:lnTo>
                  <a:lnTo>
                    <a:pt x="2553052" y="1162721"/>
                  </a:lnTo>
                  <a:cubicBezTo>
                    <a:pt x="2552119" y="1176366"/>
                    <a:pt x="2548385" y="1208252"/>
                    <a:pt x="2533454" y="1245020"/>
                  </a:cubicBezTo>
                  <a:cubicBezTo>
                    <a:pt x="2513533" y="1294043"/>
                    <a:pt x="2481361" y="1333365"/>
                    <a:pt x="2481361" y="1333365"/>
                  </a:cubicBezTo>
                  <a:cubicBezTo>
                    <a:pt x="2481361" y="1333365"/>
                    <a:pt x="2481361" y="1310671"/>
                    <a:pt x="2489765" y="1278642"/>
                  </a:cubicBezTo>
                  <a:lnTo>
                    <a:pt x="2492887" y="1269241"/>
                  </a:lnTo>
                  <a:lnTo>
                    <a:pt x="2470727" y="1300388"/>
                  </a:lnTo>
                  <a:cubicBezTo>
                    <a:pt x="2444876" y="1333494"/>
                    <a:pt x="2421612" y="1355322"/>
                    <a:pt x="2421612" y="1355322"/>
                  </a:cubicBezTo>
                  <a:cubicBezTo>
                    <a:pt x="2421612" y="1355322"/>
                    <a:pt x="2434374" y="1309361"/>
                    <a:pt x="2468082" y="1256768"/>
                  </a:cubicBezTo>
                  <a:cubicBezTo>
                    <a:pt x="2501787" y="1204167"/>
                    <a:pt x="2543153" y="1165352"/>
                    <a:pt x="2543153" y="1165352"/>
                  </a:cubicBezTo>
                  <a:lnTo>
                    <a:pt x="2540775" y="1172899"/>
                  </a:lnTo>
                  <a:lnTo>
                    <a:pt x="2547433" y="1163406"/>
                  </a:lnTo>
                  <a:lnTo>
                    <a:pt x="2532427" y="1165869"/>
                  </a:lnTo>
                  <a:cubicBezTo>
                    <a:pt x="2511999" y="1168039"/>
                    <a:pt x="2484933" y="1168931"/>
                    <a:pt x="2458379" y="1163822"/>
                  </a:cubicBezTo>
                  <a:cubicBezTo>
                    <a:pt x="2405274" y="1153613"/>
                    <a:pt x="2375144" y="1123476"/>
                    <a:pt x="2375144" y="1123476"/>
                  </a:cubicBezTo>
                  <a:cubicBezTo>
                    <a:pt x="2375144" y="1123476"/>
                    <a:pt x="2406169" y="1115726"/>
                    <a:pt x="2444086" y="1116158"/>
                  </a:cubicBezTo>
                  <a:close/>
                  <a:moveTo>
                    <a:pt x="6081597" y="1104408"/>
                  </a:moveTo>
                  <a:cubicBezTo>
                    <a:pt x="6119516" y="1103977"/>
                    <a:pt x="6150536" y="1111737"/>
                    <a:pt x="6150536" y="1111737"/>
                  </a:cubicBezTo>
                  <a:cubicBezTo>
                    <a:pt x="6150536" y="1111737"/>
                    <a:pt x="6120408" y="1141865"/>
                    <a:pt x="6067300" y="1152083"/>
                  </a:cubicBezTo>
                  <a:cubicBezTo>
                    <a:pt x="6040745" y="1157187"/>
                    <a:pt x="6013679" y="1156293"/>
                    <a:pt x="5993252" y="1154122"/>
                  </a:cubicBezTo>
                  <a:lnTo>
                    <a:pt x="5978238" y="1151657"/>
                  </a:lnTo>
                  <a:lnTo>
                    <a:pt x="5984899" y="1161156"/>
                  </a:lnTo>
                  <a:lnTo>
                    <a:pt x="5982523" y="1153613"/>
                  </a:lnTo>
                  <a:cubicBezTo>
                    <a:pt x="5982523" y="1153613"/>
                    <a:pt x="6023884" y="1192428"/>
                    <a:pt x="6057589" y="1245020"/>
                  </a:cubicBezTo>
                  <a:cubicBezTo>
                    <a:pt x="6091295" y="1297622"/>
                    <a:pt x="6104067" y="1343583"/>
                    <a:pt x="6104067" y="1343583"/>
                  </a:cubicBezTo>
                  <a:cubicBezTo>
                    <a:pt x="6104067" y="1343583"/>
                    <a:pt x="6080797" y="1321755"/>
                    <a:pt x="6054942" y="1288649"/>
                  </a:cubicBezTo>
                  <a:lnTo>
                    <a:pt x="6032807" y="1257538"/>
                  </a:lnTo>
                  <a:lnTo>
                    <a:pt x="6035919" y="1266903"/>
                  </a:lnTo>
                  <a:cubicBezTo>
                    <a:pt x="6044318" y="1298931"/>
                    <a:pt x="6044318" y="1321626"/>
                    <a:pt x="6044318" y="1321626"/>
                  </a:cubicBezTo>
                  <a:cubicBezTo>
                    <a:pt x="6044318" y="1321626"/>
                    <a:pt x="6012152" y="1282304"/>
                    <a:pt x="5992233" y="1233281"/>
                  </a:cubicBezTo>
                  <a:cubicBezTo>
                    <a:pt x="5977294" y="1196513"/>
                    <a:pt x="5973559" y="1164627"/>
                    <a:pt x="5972625" y="1150982"/>
                  </a:cubicBezTo>
                  <a:lnTo>
                    <a:pt x="5972614" y="1150734"/>
                  </a:lnTo>
                  <a:lnTo>
                    <a:pt x="5959035" y="1148505"/>
                  </a:lnTo>
                  <a:cubicBezTo>
                    <a:pt x="5959035" y="1148505"/>
                    <a:pt x="5989163" y="1118377"/>
                    <a:pt x="6042272" y="1108159"/>
                  </a:cubicBezTo>
                  <a:cubicBezTo>
                    <a:pt x="6055551" y="1105605"/>
                    <a:pt x="6068957" y="1104551"/>
                    <a:pt x="6081597" y="1104408"/>
                  </a:cubicBezTo>
                  <a:close/>
                  <a:moveTo>
                    <a:pt x="2469610" y="1067315"/>
                  </a:moveTo>
                  <a:cubicBezTo>
                    <a:pt x="2469610" y="1067315"/>
                    <a:pt x="2523226" y="1065268"/>
                    <a:pt x="2567149" y="1087741"/>
                  </a:cubicBezTo>
                  <a:cubicBezTo>
                    <a:pt x="2589105" y="1098974"/>
                    <a:pt x="2604681" y="1114293"/>
                    <a:pt x="2614766" y="1126805"/>
                  </a:cubicBezTo>
                  <a:lnTo>
                    <a:pt x="2624091" y="1140051"/>
                  </a:lnTo>
                  <a:lnTo>
                    <a:pt x="2624116" y="1140031"/>
                  </a:lnTo>
                  <a:cubicBezTo>
                    <a:pt x="2628721" y="1136568"/>
                    <a:pt x="2631497" y="1134717"/>
                    <a:pt x="2631497" y="1134717"/>
                  </a:cubicBezTo>
                  <a:cubicBezTo>
                    <a:pt x="2631497" y="1134717"/>
                    <a:pt x="2630474" y="1176077"/>
                    <a:pt x="2602385" y="1220000"/>
                  </a:cubicBezTo>
                  <a:cubicBezTo>
                    <a:pt x="2574305" y="1263915"/>
                    <a:pt x="2529875" y="1293535"/>
                    <a:pt x="2529875" y="1293535"/>
                  </a:cubicBezTo>
                  <a:cubicBezTo>
                    <a:pt x="2529875" y="1293535"/>
                    <a:pt x="2530898" y="1252175"/>
                    <a:pt x="2558987" y="1208252"/>
                  </a:cubicBezTo>
                  <a:cubicBezTo>
                    <a:pt x="2573029" y="1186295"/>
                    <a:pt x="2591156" y="1167911"/>
                    <a:pt x="2605772" y="1155017"/>
                  </a:cubicBezTo>
                  <a:lnTo>
                    <a:pt x="2614150" y="1148173"/>
                  </a:lnTo>
                  <a:lnTo>
                    <a:pt x="2597149" y="1147231"/>
                  </a:lnTo>
                  <a:cubicBezTo>
                    <a:pt x="2578254" y="1144933"/>
                    <a:pt x="2553869" y="1139826"/>
                    <a:pt x="2531913" y="1128594"/>
                  </a:cubicBezTo>
                  <a:cubicBezTo>
                    <a:pt x="2487991" y="1106120"/>
                    <a:pt x="2469610" y="1067315"/>
                    <a:pt x="2469610" y="1067315"/>
                  </a:cubicBezTo>
                  <a:close/>
                  <a:moveTo>
                    <a:pt x="6056058" y="1055567"/>
                  </a:moveTo>
                  <a:cubicBezTo>
                    <a:pt x="6056058" y="1055567"/>
                    <a:pt x="6037670" y="1094372"/>
                    <a:pt x="5993755" y="1116846"/>
                  </a:cubicBezTo>
                  <a:cubicBezTo>
                    <a:pt x="5971794" y="1128078"/>
                    <a:pt x="5947409" y="1133185"/>
                    <a:pt x="5928515" y="1135483"/>
                  </a:cubicBezTo>
                  <a:lnTo>
                    <a:pt x="5911524" y="1136424"/>
                  </a:lnTo>
                  <a:lnTo>
                    <a:pt x="5919904" y="1143270"/>
                  </a:lnTo>
                  <a:cubicBezTo>
                    <a:pt x="5934521" y="1156164"/>
                    <a:pt x="5952649" y="1174548"/>
                    <a:pt x="5966690" y="1196505"/>
                  </a:cubicBezTo>
                  <a:cubicBezTo>
                    <a:pt x="5994779" y="1240428"/>
                    <a:pt x="5995803" y="1281788"/>
                    <a:pt x="5995803" y="1281788"/>
                  </a:cubicBezTo>
                  <a:cubicBezTo>
                    <a:pt x="5995803" y="1281788"/>
                    <a:pt x="5951372" y="1252168"/>
                    <a:pt x="5923283" y="1208253"/>
                  </a:cubicBezTo>
                  <a:cubicBezTo>
                    <a:pt x="5895202" y="1164330"/>
                    <a:pt x="5894178" y="1122970"/>
                    <a:pt x="5894178" y="1122970"/>
                  </a:cubicBezTo>
                  <a:cubicBezTo>
                    <a:pt x="5894178" y="1122970"/>
                    <a:pt x="5896955" y="1124821"/>
                    <a:pt x="5901559" y="1128284"/>
                  </a:cubicBezTo>
                  <a:lnTo>
                    <a:pt x="5901575" y="1128298"/>
                  </a:lnTo>
                  <a:lnTo>
                    <a:pt x="5910896" y="1115056"/>
                  </a:lnTo>
                  <a:cubicBezTo>
                    <a:pt x="5920982" y="1102543"/>
                    <a:pt x="5936557" y="1087221"/>
                    <a:pt x="5958519" y="1075984"/>
                  </a:cubicBezTo>
                  <a:cubicBezTo>
                    <a:pt x="6002433" y="1053520"/>
                    <a:pt x="6056058" y="1055567"/>
                    <a:pt x="6056058" y="1055567"/>
                  </a:cubicBezTo>
                  <a:close/>
                  <a:moveTo>
                    <a:pt x="1334077" y="1054468"/>
                  </a:moveTo>
                  <a:cubicBezTo>
                    <a:pt x="1355357" y="1054636"/>
                    <a:pt x="1377923" y="1055945"/>
                    <a:pt x="1400262" y="1059135"/>
                  </a:cubicBezTo>
                  <a:cubicBezTo>
                    <a:pt x="1489630" y="1071899"/>
                    <a:pt x="1540699" y="1109182"/>
                    <a:pt x="1540699" y="1109182"/>
                  </a:cubicBezTo>
                  <a:lnTo>
                    <a:pt x="1518050" y="1112382"/>
                  </a:lnTo>
                  <a:lnTo>
                    <a:pt x="1514530" y="1135163"/>
                  </a:lnTo>
                  <a:cubicBezTo>
                    <a:pt x="1510318" y="1155271"/>
                    <a:pt x="1501893" y="1182976"/>
                    <a:pt x="1485045" y="1213361"/>
                  </a:cubicBezTo>
                  <a:cubicBezTo>
                    <a:pt x="1451341" y="1274124"/>
                    <a:pt x="1397209" y="1322640"/>
                    <a:pt x="1397209" y="1322640"/>
                  </a:cubicBezTo>
                  <a:cubicBezTo>
                    <a:pt x="1397209" y="1322640"/>
                    <a:pt x="1397209" y="1294494"/>
                    <a:pt x="1411427" y="1254782"/>
                  </a:cubicBezTo>
                  <a:lnTo>
                    <a:pt x="1416336" y="1243962"/>
                  </a:lnTo>
                  <a:lnTo>
                    <a:pt x="1379040" y="1282362"/>
                  </a:lnTo>
                  <a:cubicBezTo>
                    <a:pt x="1335445" y="1323223"/>
                    <a:pt x="1296090" y="1350223"/>
                    <a:pt x="1296090" y="1350223"/>
                  </a:cubicBezTo>
                  <a:cubicBezTo>
                    <a:pt x="1296090" y="1350223"/>
                    <a:pt x="1317539" y="1293029"/>
                    <a:pt x="1374228" y="1228172"/>
                  </a:cubicBezTo>
                  <a:cubicBezTo>
                    <a:pt x="1430913" y="1163315"/>
                    <a:pt x="1500870" y="1115315"/>
                    <a:pt x="1500870" y="1115315"/>
                  </a:cubicBezTo>
                  <a:lnTo>
                    <a:pt x="1496987" y="1124434"/>
                  </a:lnTo>
                  <a:lnTo>
                    <a:pt x="1507016" y="1113941"/>
                  </a:lnTo>
                  <a:lnTo>
                    <a:pt x="1506579" y="1114003"/>
                  </a:lnTo>
                  <a:cubicBezTo>
                    <a:pt x="1485528" y="1116382"/>
                    <a:pt x="1456499" y="1118698"/>
                    <a:pt x="1424578" y="1118445"/>
                  </a:cubicBezTo>
                  <a:lnTo>
                    <a:pt x="1368876" y="1114514"/>
                  </a:lnTo>
                  <a:lnTo>
                    <a:pt x="1397261" y="1125206"/>
                  </a:lnTo>
                  <a:cubicBezTo>
                    <a:pt x="1421200" y="1136122"/>
                    <a:pt x="1433967" y="1145443"/>
                    <a:pt x="1433967" y="1145443"/>
                  </a:cubicBezTo>
                  <a:cubicBezTo>
                    <a:pt x="1433967" y="1145443"/>
                    <a:pt x="1341020" y="1162808"/>
                    <a:pt x="1251661" y="1150036"/>
                  </a:cubicBezTo>
                  <a:cubicBezTo>
                    <a:pt x="1162293" y="1137273"/>
                    <a:pt x="1111220" y="1099989"/>
                    <a:pt x="1111220" y="1099989"/>
                  </a:cubicBezTo>
                  <a:cubicBezTo>
                    <a:pt x="1111220" y="1099989"/>
                    <a:pt x="1163505" y="1090222"/>
                    <a:pt x="1227344" y="1090726"/>
                  </a:cubicBezTo>
                  <a:lnTo>
                    <a:pt x="1283047" y="1094657"/>
                  </a:lnTo>
                  <a:lnTo>
                    <a:pt x="1254661" y="1083965"/>
                  </a:lnTo>
                  <a:cubicBezTo>
                    <a:pt x="1230723" y="1073049"/>
                    <a:pt x="1217956" y="1063728"/>
                    <a:pt x="1217956" y="1063728"/>
                  </a:cubicBezTo>
                  <a:cubicBezTo>
                    <a:pt x="1217956" y="1063728"/>
                    <a:pt x="1270239" y="1053965"/>
                    <a:pt x="1334077" y="1054468"/>
                  </a:cubicBezTo>
                  <a:close/>
                  <a:moveTo>
                    <a:pt x="3887744" y="1048656"/>
                  </a:moveTo>
                  <a:lnTo>
                    <a:pt x="3900275" y="1080345"/>
                  </a:lnTo>
                  <a:lnTo>
                    <a:pt x="3903059" y="1078417"/>
                  </a:lnTo>
                  <a:lnTo>
                    <a:pt x="3923109" y="1068988"/>
                  </a:lnTo>
                  <a:lnTo>
                    <a:pt x="3917867" y="1062207"/>
                  </a:lnTo>
                  <a:lnTo>
                    <a:pt x="3912500" y="1048938"/>
                  </a:lnTo>
                  <a:close/>
                  <a:moveTo>
                    <a:pt x="3960477" y="1045278"/>
                  </a:moveTo>
                  <a:lnTo>
                    <a:pt x="3940699" y="1046962"/>
                  </a:lnTo>
                  <a:lnTo>
                    <a:pt x="3943402" y="1050459"/>
                  </a:lnTo>
                  <a:lnTo>
                    <a:pt x="3959021" y="1089066"/>
                  </a:lnTo>
                  <a:lnTo>
                    <a:pt x="3960579" y="1088439"/>
                  </a:lnTo>
                  <a:lnTo>
                    <a:pt x="3962839" y="1087871"/>
                  </a:lnTo>
                  <a:lnTo>
                    <a:pt x="3972007" y="1083141"/>
                  </a:lnTo>
                  <a:lnTo>
                    <a:pt x="3970346" y="1085983"/>
                  </a:lnTo>
                  <a:lnTo>
                    <a:pt x="3984685" y="1082378"/>
                  </a:lnTo>
                  <a:lnTo>
                    <a:pt x="3981046" y="1078004"/>
                  </a:lnTo>
                  <a:cubicBezTo>
                    <a:pt x="3974846" y="1069793"/>
                    <a:pt x="3968559" y="1060537"/>
                    <a:pt x="3962813" y="1050451"/>
                  </a:cubicBezTo>
                  <a:close/>
                  <a:moveTo>
                    <a:pt x="7191595" y="1042726"/>
                  </a:moveTo>
                  <a:cubicBezTo>
                    <a:pt x="7255435" y="1042222"/>
                    <a:pt x="7307717" y="1051989"/>
                    <a:pt x="7307717" y="1051989"/>
                  </a:cubicBezTo>
                  <a:cubicBezTo>
                    <a:pt x="7307717" y="1051989"/>
                    <a:pt x="7294950" y="1061310"/>
                    <a:pt x="7271011" y="1072226"/>
                  </a:cubicBezTo>
                  <a:lnTo>
                    <a:pt x="7242655" y="1082907"/>
                  </a:lnTo>
                  <a:lnTo>
                    <a:pt x="7298329" y="1078978"/>
                  </a:lnTo>
                  <a:cubicBezTo>
                    <a:pt x="7362169" y="1078474"/>
                    <a:pt x="7414451" y="1088241"/>
                    <a:pt x="7414451" y="1088241"/>
                  </a:cubicBezTo>
                  <a:cubicBezTo>
                    <a:pt x="7414451" y="1088241"/>
                    <a:pt x="7363381" y="1125525"/>
                    <a:pt x="7274013" y="1138288"/>
                  </a:cubicBezTo>
                  <a:cubicBezTo>
                    <a:pt x="7184653" y="1151060"/>
                    <a:pt x="7091706" y="1133695"/>
                    <a:pt x="7091706" y="1133695"/>
                  </a:cubicBezTo>
                  <a:cubicBezTo>
                    <a:pt x="7091706" y="1133695"/>
                    <a:pt x="7104474" y="1124374"/>
                    <a:pt x="7128412" y="1113458"/>
                  </a:cubicBezTo>
                  <a:lnTo>
                    <a:pt x="7156768" y="1102778"/>
                  </a:lnTo>
                  <a:lnTo>
                    <a:pt x="7101095" y="1106706"/>
                  </a:lnTo>
                  <a:cubicBezTo>
                    <a:pt x="7069175" y="1106958"/>
                    <a:pt x="7040144" y="1104643"/>
                    <a:pt x="7019093" y="1102264"/>
                  </a:cubicBezTo>
                  <a:lnTo>
                    <a:pt x="7018107" y="1102124"/>
                  </a:lnTo>
                  <a:lnTo>
                    <a:pt x="7029104" y="1113628"/>
                  </a:lnTo>
                  <a:lnTo>
                    <a:pt x="7029048" y="1113517"/>
                  </a:lnTo>
                  <a:cubicBezTo>
                    <a:pt x="7026151" y="1107142"/>
                    <a:pt x="7024810" y="1103567"/>
                    <a:pt x="7024810" y="1103567"/>
                  </a:cubicBezTo>
                  <a:cubicBezTo>
                    <a:pt x="7024810" y="1103567"/>
                    <a:pt x="7094776" y="1151567"/>
                    <a:pt x="7151463" y="1216424"/>
                  </a:cubicBezTo>
                  <a:cubicBezTo>
                    <a:pt x="7208140" y="1281281"/>
                    <a:pt x="7229590" y="1338475"/>
                    <a:pt x="7229590" y="1338475"/>
                  </a:cubicBezTo>
                  <a:cubicBezTo>
                    <a:pt x="7229590" y="1338475"/>
                    <a:pt x="7190239" y="1311475"/>
                    <a:pt x="7146649" y="1270614"/>
                  </a:cubicBezTo>
                  <a:lnTo>
                    <a:pt x="7108921" y="1231769"/>
                  </a:lnTo>
                  <a:lnTo>
                    <a:pt x="7114262" y="1243543"/>
                  </a:lnTo>
                  <a:cubicBezTo>
                    <a:pt x="7128482" y="1283257"/>
                    <a:pt x="7128482" y="1311408"/>
                    <a:pt x="7128482" y="1311408"/>
                  </a:cubicBezTo>
                  <a:cubicBezTo>
                    <a:pt x="7128482" y="1311408"/>
                    <a:pt x="7074350" y="1262892"/>
                    <a:pt x="7040644" y="1202129"/>
                  </a:cubicBezTo>
                  <a:cubicBezTo>
                    <a:pt x="7023791" y="1171744"/>
                    <a:pt x="7015365" y="1144039"/>
                    <a:pt x="7011151" y="1123931"/>
                  </a:cubicBezTo>
                  <a:lnTo>
                    <a:pt x="7007550" y="1100633"/>
                  </a:lnTo>
                  <a:lnTo>
                    <a:pt x="6984972" y="1097443"/>
                  </a:lnTo>
                  <a:cubicBezTo>
                    <a:pt x="6984972" y="1097443"/>
                    <a:pt x="7036042" y="1060160"/>
                    <a:pt x="7125411" y="1047396"/>
                  </a:cubicBezTo>
                  <a:cubicBezTo>
                    <a:pt x="7147751" y="1044203"/>
                    <a:pt x="7170315" y="1042894"/>
                    <a:pt x="7191595" y="1042726"/>
                  </a:cubicBezTo>
                  <a:close/>
                  <a:moveTo>
                    <a:pt x="4013641" y="1035139"/>
                  </a:moveTo>
                  <a:lnTo>
                    <a:pt x="3989436" y="1040972"/>
                  </a:lnTo>
                  <a:lnTo>
                    <a:pt x="4002584" y="1068095"/>
                  </a:lnTo>
                  <a:lnTo>
                    <a:pt x="4005754" y="1077081"/>
                  </a:lnTo>
                  <a:lnTo>
                    <a:pt x="4030125" y="1070953"/>
                  </a:lnTo>
                  <a:lnTo>
                    <a:pt x="4026638" y="1066293"/>
                  </a:lnTo>
                  <a:close/>
                  <a:moveTo>
                    <a:pt x="3461111" y="1018979"/>
                  </a:moveTo>
                  <a:lnTo>
                    <a:pt x="3457245" y="1021354"/>
                  </a:lnTo>
                  <a:lnTo>
                    <a:pt x="3431808" y="1033320"/>
                  </a:lnTo>
                  <a:lnTo>
                    <a:pt x="3477608" y="1047199"/>
                  </a:lnTo>
                  <a:lnTo>
                    <a:pt x="3488091" y="1051893"/>
                  </a:lnTo>
                  <a:lnTo>
                    <a:pt x="3513362" y="1036603"/>
                  </a:lnTo>
                  <a:lnTo>
                    <a:pt x="3496567" y="1033610"/>
                  </a:lnTo>
                  <a:close/>
                  <a:moveTo>
                    <a:pt x="3661995" y="1013970"/>
                  </a:moveTo>
                  <a:lnTo>
                    <a:pt x="3677213" y="1030863"/>
                  </a:lnTo>
                  <a:lnTo>
                    <a:pt x="3678056" y="1032302"/>
                  </a:lnTo>
                  <a:lnTo>
                    <a:pt x="3685113" y="1027238"/>
                  </a:lnTo>
                  <a:close/>
                  <a:moveTo>
                    <a:pt x="1574702" y="1012305"/>
                  </a:moveTo>
                  <a:lnTo>
                    <a:pt x="1557106" y="1018856"/>
                  </a:lnTo>
                  <a:lnTo>
                    <a:pt x="1546443" y="1022145"/>
                  </a:lnTo>
                  <a:lnTo>
                    <a:pt x="1620204" y="1066493"/>
                  </a:lnTo>
                  <a:lnTo>
                    <a:pt x="1620709" y="1065990"/>
                  </a:lnTo>
                  <a:lnTo>
                    <a:pt x="1631159" y="1056806"/>
                  </a:lnTo>
                  <a:lnTo>
                    <a:pt x="1592794" y="1032078"/>
                  </a:lnTo>
                  <a:close/>
                  <a:moveTo>
                    <a:pt x="6950970" y="1000565"/>
                  </a:moveTo>
                  <a:lnTo>
                    <a:pt x="6932887" y="1020330"/>
                  </a:lnTo>
                  <a:lnTo>
                    <a:pt x="6894442" y="1045106"/>
                  </a:lnTo>
                  <a:lnTo>
                    <a:pt x="6904891" y="1054250"/>
                  </a:lnTo>
                  <a:lnTo>
                    <a:pt x="6905426" y="1054778"/>
                  </a:lnTo>
                  <a:lnTo>
                    <a:pt x="6979235" y="1010406"/>
                  </a:lnTo>
                  <a:lnTo>
                    <a:pt x="6968567" y="1007116"/>
                  </a:lnTo>
                  <a:close/>
                  <a:moveTo>
                    <a:pt x="3510599" y="988584"/>
                  </a:moveTo>
                  <a:lnTo>
                    <a:pt x="3484274" y="1004753"/>
                  </a:lnTo>
                  <a:lnTo>
                    <a:pt x="3505761" y="1008582"/>
                  </a:lnTo>
                  <a:lnTo>
                    <a:pt x="3538439" y="1021959"/>
                  </a:lnTo>
                  <a:lnTo>
                    <a:pt x="3545049" y="1018817"/>
                  </a:lnTo>
                  <a:close/>
                  <a:moveTo>
                    <a:pt x="3838093" y="976263"/>
                  </a:moveTo>
                  <a:lnTo>
                    <a:pt x="3844015" y="981767"/>
                  </a:lnTo>
                  <a:lnTo>
                    <a:pt x="3876138" y="1023525"/>
                  </a:lnTo>
                  <a:lnTo>
                    <a:pt x="3899904" y="1017798"/>
                  </a:lnTo>
                  <a:lnTo>
                    <a:pt x="3898656" y="1014713"/>
                  </a:lnTo>
                  <a:cubicBezTo>
                    <a:pt x="3895273" y="1001818"/>
                    <a:pt x="3894378" y="993265"/>
                    <a:pt x="3894378" y="993265"/>
                  </a:cubicBezTo>
                  <a:cubicBezTo>
                    <a:pt x="3894378" y="993265"/>
                    <a:pt x="3901528" y="998883"/>
                    <a:pt x="3911230" y="1008842"/>
                  </a:cubicBezTo>
                  <a:lnTo>
                    <a:pt x="3915289" y="1014092"/>
                  </a:lnTo>
                  <a:lnTo>
                    <a:pt x="3943396" y="1007319"/>
                  </a:lnTo>
                  <a:lnTo>
                    <a:pt x="3935016" y="977994"/>
                  </a:lnTo>
                  <a:lnTo>
                    <a:pt x="3934919" y="977497"/>
                  </a:lnTo>
                  <a:lnTo>
                    <a:pt x="3897634" y="980164"/>
                  </a:lnTo>
                  <a:cubicBezTo>
                    <a:pt x="3881357" y="980307"/>
                    <a:pt x="3866547" y="979540"/>
                    <a:pt x="3854035" y="978455"/>
                  </a:cubicBezTo>
                  <a:close/>
                  <a:moveTo>
                    <a:pt x="2864367" y="975533"/>
                  </a:moveTo>
                  <a:lnTo>
                    <a:pt x="2822250" y="993582"/>
                  </a:lnTo>
                  <a:lnTo>
                    <a:pt x="2851596" y="1009088"/>
                  </a:lnTo>
                  <a:lnTo>
                    <a:pt x="2859602" y="1017095"/>
                  </a:lnTo>
                  <a:lnTo>
                    <a:pt x="2884615" y="996985"/>
                  </a:lnTo>
                  <a:lnTo>
                    <a:pt x="2865194" y="976858"/>
                  </a:lnTo>
                  <a:close/>
                  <a:moveTo>
                    <a:pt x="3703059" y="971522"/>
                  </a:moveTo>
                  <a:lnTo>
                    <a:pt x="3698842" y="975227"/>
                  </a:lnTo>
                  <a:lnTo>
                    <a:pt x="3700323" y="982033"/>
                  </a:lnTo>
                  <a:lnTo>
                    <a:pt x="3694693" y="978874"/>
                  </a:lnTo>
                  <a:lnTo>
                    <a:pt x="3692344" y="980938"/>
                  </a:lnTo>
                  <a:lnTo>
                    <a:pt x="3687616" y="984464"/>
                  </a:lnTo>
                  <a:lnTo>
                    <a:pt x="3689599" y="985602"/>
                  </a:lnTo>
                  <a:lnTo>
                    <a:pt x="3710618" y="1008935"/>
                  </a:lnTo>
                  <a:lnTo>
                    <a:pt x="3711038" y="1008633"/>
                  </a:lnTo>
                  <a:lnTo>
                    <a:pt x="3719683" y="1003695"/>
                  </a:lnTo>
                  <a:close/>
                  <a:moveTo>
                    <a:pt x="1853163" y="970290"/>
                  </a:moveTo>
                  <a:lnTo>
                    <a:pt x="1812835" y="994690"/>
                  </a:lnTo>
                  <a:lnTo>
                    <a:pt x="1848698" y="1022737"/>
                  </a:lnTo>
                  <a:lnTo>
                    <a:pt x="1881157" y="991888"/>
                  </a:lnTo>
                  <a:close/>
                  <a:moveTo>
                    <a:pt x="1678631" y="967405"/>
                  </a:moveTo>
                  <a:lnTo>
                    <a:pt x="1650774" y="980509"/>
                  </a:lnTo>
                  <a:lnTo>
                    <a:pt x="1665813" y="990202"/>
                  </a:lnTo>
                  <a:lnTo>
                    <a:pt x="1686707" y="1013035"/>
                  </a:lnTo>
                  <a:lnTo>
                    <a:pt x="1694552" y="1007184"/>
                  </a:lnTo>
                  <a:lnTo>
                    <a:pt x="1713932" y="995458"/>
                  </a:lnTo>
                  <a:lnTo>
                    <a:pt x="1679732" y="968809"/>
                  </a:lnTo>
                  <a:close/>
                  <a:moveTo>
                    <a:pt x="2119513" y="967397"/>
                  </a:moveTo>
                  <a:lnTo>
                    <a:pt x="2095177" y="978969"/>
                  </a:lnTo>
                  <a:lnTo>
                    <a:pt x="2098837" y="982943"/>
                  </a:lnTo>
                  <a:close/>
                  <a:moveTo>
                    <a:pt x="5661307" y="963788"/>
                  </a:moveTo>
                  <a:lnTo>
                    <a:pt x="5660481" y="965111"/>
                  </a:lnTo>
                  <a:lnTo>
                    <a:pt x="5641290" y="985004"/>
                  </a:lnTo>
                  <a:lnTo>
                    <a:pt x="5666872" y="1005572"/>
                  </a:lnTo>
                  <a:lnTo>
                    <a:pt x="5674588" y="997856"/>
                  </a:lnTo>
                  <a:lnTo>
                    <a:pt x="5704360" y="982125"/>
                  </a:lnTo>
                  <a:lnTo>
                    <a:pt x="5703543" y="981891"/>
                  </a:lnTo>
                  <a:close/>
                  <a:moveTo>
                    <a:pt x="1992637" y="962778"/>
                  </a:moveTo>
                  <a:lnTo>
                    <a:pt x="1984759" y="973160"/>
                  </a:lnTo>
                  <a:lnTo>
                    <a:pt x="1966278" y="990726"/>
                  </a:lnTo>
                  <a:lnTo>
                    <a:pt x="1985311" y="1005412"/>
                  </a:lnTo>
                  <a:lnTo>
                    <a:pt x="1992941" y="998557"/>
                  </a:lnTo>
                  <a:lnTo>
                    <a:pt x="2022154" y="976061"/>
                  </a:lnTo>
                  <a:close/>
                  <a:moveTo>
                    <a:pt x="6672506" y="958546"/>
                  </a:moveTo>
                  <a:lnTo>
                    <a:pt x="6644516" y="980139"/>
                  </a:lnTo>
                  <a:lnTo>
                    <a:pt x="6676980" y="1010996"/>
                  </a:lnTo>
                  <a:lnTo>
                    <a:pt x="6712843" y="982951"/>
                  </a:lnTo>
                  <a:close/>
                  <a:moveTo>
                    <a:pt x="6847041" y="955664"/>
                  </a:moveTo>
                  <a:lnTo>
                    <a:pt x="6845941" y="957067"/>
                  </a:lnTo>
                  <a:lnTo>
                    <a:pt x="6811672" y="983766"/>
                  </a:lnTo>
                  <a:lnTo>
                    <a:pt x="6830905" y="995444"/>
                  </a:lnTo>
                  <a:lnTo>
                    <a:pt x="6838879" y="1001388"/>
                  </a:lnTo>
                  <a:lnTo>
                    <a:pt x="6859868" y="978454"/>
                  </a:lnTo>
                  <a:lnTo>
                    <a:pt x="6874895" y="968768"/>
                  </a:lnTo>
                  <a:close/>
                  <a:moveTo>
                    <a:pt x="6406114" y="955625"/>
                  </a:moveTo>
                  <a:lnTo>
                    <a:pt x="6426829" y="971200"/>
                  </a:lnTo>
                  <a:lnTo>
                    <a:pt x="6430497" y="967219"/>
                  </a:lnTo>
                  <a:close/>
                  <a:moveTo>
                    <a:pt x="3557883" y="952445"/>
                  </a:moveTo>
                  <a:lnTo>
                    <a:pt x="3555483" y="954647"/>
                  </a:lnTo>
                  <a:lnTo>
                    <a:pt x="3546513" y="961541"/>
                  </a:lnTo>
                  <a:lnTo>
                    <a:pt x="3547628" y="965682"/>
                  </a:lnTo>
                  <a:lnTo>
                    <a:pt x="3543953" y="963508"/>
                  </a:lnTo>
                  <a:lnTo>
                    <a:pt x="3530962" y="973494"/>
                  </a:lnTo>
                  <a:lnTo>
                    <a:pt x="3573679" y="992241"/>
                  </a:lnTo>
                  <a:lnTo>
                    <a:pt x="3583261" y="1000649"/>
                  </a:lnTo>
                  <a:lnTo>
                    <a:pt x="3592600" y="996209"/>
                  </a:lnTo>
                  <a:lnTo>
                    <a:pt x="3566656" y="967411"/>
                  </a:lnTo>
                  <a:close/>
                  <a:moveTo>
                    <a:pt x="6533033" y="951030"/>
                  </a:moveTo>
                  <a:lnTo>
                    <a:pt x="6503522" y="964311"/>
                  </a:lnTo>
                  <a:lnTo>
                    <a:pt x="6532736" y="986808"/>
                  </a:lnTo>
                  <a:lnTo>
                    <a:pt x="6540364" y="993661"/>
                  </a:lnTo>
                  <a:lnTo>
                    <a:pt x="6559390" y="978981"/>
                  </a:lnTo>
                  <a:lnTo>
                    <a:pt x="6540915" y="961421"/>
                  </a:lnTo>
                  <a:close/>
                  <a:moveTo>
                    <a:pt x="1538085" y="946078"/>
                  </a:moveTo>
                  <a:lnTo>
                    <a:pt x="1511598" y="962104"/>
                  </a:lnTo>
                  <a:cubicBezTo>
                    <a:pt x="1488107" y="974745"/>
                    <a:pt x="1464138" y="985885"/>
                    <a:pt x="1441397" y="995484"/>
                  </a:cubicBezTo>
                  <a:lnTo>
                    <a:pt x="1437009" y="997170"/>
                  </a:lnTo>
                  <a:lnTo>
                    <a:pt x="1484654" y="1003760"/>
                  </a:lnTo>
                  <a:lnTo>
                    <a:pt x="1521874" y="1013900"/>
                  </a:lnTo>
                  <a:lnTo>
                    <a:pt x="1532336" y="1004303"/>
                  </a:lnTo>
                  <a:lnTo>
                    <a:pt x="1555481" y="986512"/>
                  </a:lnTo>
                  <a:lnTo>
                    <a:pt x="1544404" y="966007"/>
                  </a:lnTo>
                  <a:close/>
                  <a:moveTo>
                    <a:pt x="4714006" y="944748"/>
                  </a:moveTo>
                  <a:cubicBezTo>
                    <a:pt x="4714006" y="944748"/>
                    <a:pt x="4799290" y="978454"/>
                    <a:pt x="4867208" y="1034624"/>
                  </a:cubicBezTo>
                  <a:cubicBezTo>
                    <a:pt x="4935127" y="1090295"/>
                    <a:pt x="4960155" y="1146973"/>
                    <a:pt x="4960155" y="1146973"/>
                  </a:cubicBezTo>
                  <a:cubicBezTo>
                    <a:pt x="4960155" y="1146973"/>
                    <a:pt x="4874871" y="1113276"/>
                    <a:pt x="4806953" y="1057097"/>
                  </a:cubicBezTo>
                  <a:cubicBezTo>
                    <a:pt x="4739034" y="1001434"/>
                    <a:pt x="4714006" y="944748"/>
                    <a:pt x="4714006" y="944748"/>
                  </a:cubicBezTo>
                  <a:close/>
                  <a:moveTo>
                    <a:pt x="4075785" y="937777"/>
                  </a:moveTo>
                  <a:lnTo>
                    <a:pt x="4069393" y="940937"/>
                  </a:lnTo>
                  <a:cubicBezTo>
                    <a:pt x="4063025" y="943921"/>
                    <a:pt x="4053770" y="948007"/>
                    <a:pt x="4042216" y="952411"/>
                  </a:cubicBezTo>
                  <a:lnTo>
                    <a:pt x="4016926" y="958997"/>
                  </a:lnTo>
                  <a:lnTo>
                    <a:pt x="4010813" y="968744"/>
                  </a:lnTo>
                  <a:lnTo>
                    <a:pt x="4009002" y="961061"/>
                  </a:lnTo>
                  <a:lnTo>
                    <a:pt x="3950041" y="976416"/>
                  </a:lnTo>
                  <a:lnTo>
                    <a:pt x="3939961" y="977137"/>
                  </a:lnTo>
                  <a:lnTo>
                    <a:pt x="3952402" y="989875"/>
                  </a:lnTo>
                  <a:lnTo>
                    <a:pt x="3962987" y="1002599"/>
                  </a:lnTo>
                  <a:lnTo>
                    <a:pt x="3969960" y="1000918"/>
                  </a:lnTo>
                  <a:lnTo>
                    <a:pt x="4001444" y="998237"/>
                  </a:lnTo>
                  <a:lnTo>
                    <a:pt x="4000595" y="993265"/>
                  </a:lnTo>
                  <a:cubicBezTo>
                    <a:pt x="4000595" y="993265"/>
                    <a:pt x="4002478" y="994765"/>
                    <a:pt x="4005630" y="997598"/>
                  </a:cubicBezTo>
                  <a:lnTo>
                    <a:pt x="4005897" y="997858"/>
                  </a:lnTo>
                  <a:lnTo>
                    <a:pt x="4030675" y="995748"/>
                  </a:lnTo>
                  <a:lnTo>
                    <a:pt x="4074258" y="996955"/>
                  </a:lnTo>
                  <a:lnTo>
                    <a:pt x="4073016" y="969086"/>
                  </a:lnTo>
                  <a:close/>
                  <a:moveTo>
                    <a:pt x="6987594" y="934336"/>
                  </a:moveTo>
                  <a:lnTo>
                    <a:pt x="6981277" y="954256"/>
                  </a:lnTo>
                  <a:lnTo>
                    <a:pt x="6970191" y="974775"/>
                  </a:lnTo>
                  <a:lnTo>
                    <a:pt x="6993334" y="992563"/>
                  </a:lnTo>
                  <a:lnTo>
                    <a:pt x="7003799" y="1002162"/>
                  </a:lnTo>
                  <a:lnTo>
                    <a:pt x="7041026" y="992020"/>
                  </a:lnTo>
                  <a:lnTo>
                    <a:pt x="7088673" y="985430"/>
                  </a:lnTo>
                  <a:lnTo>
                    <a:pt x="7084285" y="983744"/>
                  </a:lnTo>
                  <a:cubicBezTo>
                    <a:pt x="7061545" y="974145"/>
                    <a:pt x="7037575" y="963005"/>
                    <a:pt x="7014085" y="950364"/>
                  </a:cubicBezTo>
                  <a:close/>
                  <a:moveTo>
                    <a:pt x="1924842" y="917839"/>
                  </a:moveTo>
                  <a:lnTo>
                    <a:pt x="1921723" y="920581"/>
                  </a:lnTo>
                  <a:lnTo>
                    <a:pt x="1923203" y="927384"/>
                  </a:lnTo>
                  <a:lnTo>
                    <a:pt x="1917576" y="924226"/>
                  </a:lnTo>
                  <a:lnTo>
                    <a:pt x="1915218" y="926298"/>
                  </a:lnTo>
                  <a:lnTo>
                    <a:pt x="1887486" y="946982"/>
                  </a:lnTo>
                  <a:lnTo>
                    <a:pt x="1893382" y="948736"/>
                  </a:lnTo>
                  <a:lnTo>
                    <a:pt x="1923025" y="961802"/>
                  </a:lnTo>
                  <a:lnTo>
                    <a:pt x="1933918" y="953984"/>
                  </a:lnTo>
                  <a:lnTo>
                    <a:pt x="1956832" y="941387"/>
                  </a:lnTo>
                  <a:close/>
                  <a:moveTo>
                    <a:pt x="6600827" y="906095"/>
                  </a:moveTo>
                  <a:lnTo>
                    <a:pt x="6568838" y="929641"/>
                  </a:lnTo>
                  <a:lnTo>
                    <a:pt x="6591763" y="942245"/>
                  </a:lnTo>
                  <a:lnTo>
                    <a:pt x="6602645" y="950054"/>
                  </a:lnTo>
                  <a:lnTo>
                    <a:pt x="6632290" y="936988"/>
                  </a:lnTo>
                  <a:lnTo>
                    <a:pt x="6638181" y="935236"/>
                  </a:lnTo>
                  <a:lnTo>
                    <a:pt x="6610457" y="914558"/>
                  </a:lnTo>
                  <a:lnTo>
                    <a:pt x="6608101" y="912488"/>
                  </a:lnTo>
                  <a:lnTo>
                    <a:pt x="6602478" y="915644"/>
                  </a:lnTo>
                  <a:lnTo>
                    <a:pt x="6603956" y="908845"/>
                  </a:lnTo>
                  <a:close/>
                  <a:moveTo>
                    <a:pt x="2646315" y="848740"/>
                  </a:moveTo>
                  <a:cubicBezTo>
                    <a:pt x="2646315" y="848740"/>
                    <a:pt x="2606485" y="911550"/>
                    <a:pt x="2512011" y="962105"/>
                  </a:cubicBezTo>
                  <a:cubicBezTo>
                    <a:pt x="2417533" y="1013175"/>
                    <a:pt x="2304674" y="1032578"/>
                    <a:pt x="2304674" y="1032578"/>
                  </a:cubicBezTo>
                  <a:cubicBezTo>
                    <a:pt x="2304674" y="1032578"/>
                    <a:pt x="2344512" y="969768"/>
                    <a:pt x="2438984" y="919214"/>
                  </a:cubicBezTo>
                  <a:cubicBezTo>
                    <a:pt x="2533461" y="868143"/>
                    <a:pt x="2646315" y="848740"/>
                    <a:pt x="2646315" y="848740"/>
                  </a:cubicBezTo>
                  <a:close/>
                  <a:moveTo>
                    <a:pt x="5879368" y="836992"/>
                  </a:moveTo>
                  <a:cubicBezTo>
                    <a:pt x="5879368" y="836992"/>
                    <a:pt x="5992225" y="856395"/>
                    <a:pt x="6086702" y="907465"/>
                  </a:cubicBezTo>
                  <a:cubicBezTo>
                    <a:pt x="6181180" y="958019"/>
                    <a:pt x="6221009" y="1020838"/>
                    <a:pt x="6221009" y="1020838"/>
                  </a:cubicBezTo>
                  <a:cubicBezTo>
                    <a:pt x="6221009" y="1020838"/>
                    <a:pt x="6108152" y="1001426"/>
                    <a:pt x="6013675" y="950365"/>
                  </a:cubicBezTo>
                  <a:cubicBezTo>
                    <a:pt x="5919206" y="899811"/>
                    <a:pt x="5879368" y="836992"/>
                    <a:pt x="5879368" y="836992"/>
                  </a:cubicBezTo>
                  <a:close/>
                  <a:moveTo>
                    <a:pt x="1879368" y="833237"/>
                  </a:moveTo>
                  <a:lnTo>
                    <a:pt x="1894115" y="853702"/>
                  </a:lnTo>
                  <a:lnTo>
                    <a:pt x="1907835" y="881762"/>
                  </a:lnTo>
                  <a:lnTo>
                    <a:pt x="1925493" y="885831"/>
                  </a:lnTo>
                  <a:lnTo>
                    <a:pt x="1948629" y="893340"/>
                  </a:lnTo>
                  <a:lnTo>
                    <a:pt x="1952816" y="892147"/>
                  </a:lnTo>
                  <a:lnTo>
                    <a:pt x="1950883" y="894071"/>
                  </a:lnTo>
                  <a:lnTo>
                    <a:pt x="1970704" y="900504"/>
                  </a:lnTo>
                  <a:lnTo>
                    <a:pt x="2003966" y="915474"/>
                  </a:lnTo>
                  <a:lnTo>
                    <a:pt x="2034529" y="901848"/>
                  </a:lnTo>
                  <a:cubicBezTo>
                    <a:pt x="2034529" y="901848"/>
                    <a:pt x="2031010" y="909820"/>
                    <a:pt x="2023029" y="922719"/>
                  </a:cubicBezTo>
                  <a:lnTo>
                    <a:pt x="2021989" y="924090"/>
                  </a:lnTo>
                  <a:lnTo>
                    <a:pt x="2058417" y="950905"/>
                  </a:lnTo>
                  <a:lnTo>
                    <a:pt x="2100511" y="925096"/>
                  </a:lnTo>
                  <a:lnTo>
                    <a:pt x="2044544" y="882640"/>
                  </a:lnTo>
                  <a:cubicBezTo>
                    <a:pt x="2037618" y="875331"/>
                    <a:pt x="2032559" y="869028"/>
                    <a:pt x="2029231" y="864551"/>
                  </a:cubicBezTo>
                  <a:lnTo>
                    <a:pt x="2025059" y="858512"/>
                  </a:lnTo>
                  <a:lnTo>
                    <a:pt x="1995717" y="855888"/>
                  </a:lnTo>
                  <a:close/>
                  <a:moveTo>
                    <a:pt x="6646308" y="821490"/>
                  </a:moveTo>
                  <a:lnTo>
                    <a:pt x="6529968" y="844139"/>
                  </a:lnTo>
                  <a:lnTo>
                    <a:pt x="6500621" y="846764"/>
                  </a:lnTo>
                  <a:lnTo>
                    <a:pt x="6496447" y="852803"/>
                  </a:lnTo>
                  <a:cubicBezTo>
                    <a:pt x="6493120" y="857280"/>
                    <a:pt x="6488061" y="863583"/>
                    <a:pt x="6481135" y="870892"/>
                  </a:cubicBezTo>
                  <a:lnTo>
                    <a:pt x="6425167" y="913349"/>
                  </a:lnTo>
                  <a:lnTo>
                    <a:pt x="6467256" y="939155"/>
                  </a:lnTo>
                  <a:lnTo>
                    <a:pt x="6503683" y="912342"/>
                  </a:lnTo>
                  <a:lnTo>
                    <a:pt x="6502650" y="910980"/>
                  </a:lnTo>
                  <a:cubicBezTo>
                    <a:pt x="6494670" y="898081"/>
                    <a:pt x="6491152" y="890109"/>
                    <a:pt x="6491152" y="890109"/>
                  </a:cubicBezTo>
                  <a:lnTo>
                    <a:pt x="6521701" y="903728"/>
                  </a:lnTo>
                  <a:lnTo>
                    <a:pt x="6554971" y="888756"/>
                  </a:lnTo>
                  <a:lnTo>
                    <a:pt x="6574786" y="882325"/>
                  </a:lnTo>
                  <a:lnTo>
                    <a:pt x="6572858" y="880407"/>
                  </a:lnTo>
                  <a:lnTo>
                    <a:pt x="6577033" y="881596"/>
                  </a:lnTo>
                  <a:lnTo>
                    <a:pt x="6600182" y="874083"/>
                  </a:lnTo>
                  <a:lnTo>
                    <a:pt x="6617846" y="870012"/>
                  </a:lnTo>
                  <a:lnTo>
                    <a:pt x="6631560" y="841959"/>
                  </a:lnTo>
                  <a:close/>
                  <a:moveTo>
                    <a:pt x="4325904" y="799209"/>
                  </a:moveTo>
                  <a:cubicBezTo>
                    <a:pt x="4325904" y="799209"/>
                    <a:pt x="4360118" y="857934"/>
                    <a:pt x="4373388" y="935047"/>
                  </a:cubicBezTo>
                  <a:cubicBezTo>
                    <a:pt x="4380028" y="973350"/>
                    <a:pt x="4379901" y="1008969"/>
                    <a:pt x="4378115" y="1035012"/>
                  </a:cubicBezTo>
                  <a:lnTo>
                    <a:pt x="4376621" y="1049104"/>
                  </a:lnTo>
                  <a:lnTo>
                    <a:pt x="4411217" y="1047565"/>
                  </a:lnTo>
                  <a:cubicBezTo>
                    <a:pt x="4428477" y="1047900"/>
                    <a:pt x="4447308" y="1049178"/>
                    <a:pt x="4466842" y="1051988"/>
                  </a:cubicBezTo>
                  <a:cubicBezTo>
                    <a:pt x="4544979" y="1062713"/>
                    <a:pt x="4604727" y="1093349"/>
                    <a:pt x="4604727" y="1093349"/>
                  </a:cubicBezTo>
                  <a:cubicBezTo>
                    <a:pt x="4604727" y="1093349"/>
                    <a:pt x="4537831" y="1106628"/>
                    <a:pt x="4459695" y="1095395"/>
                  </a:cubicBezTo>
                  <a:lnTo>
                    <a:pt x="4373525" y="1073725"/>
                  </a:lnTo>
                  <a:lnTo>
                    <a:pt x="4372881" y="1077524"/>
                  </a:lnTo>
                  <a:lnTo>
                    <a:pt x="4370433" y="1072948"/>
                  </a:lnTo>
                  <a:lnTo>
                    <a:pt x="4361452" y="1070689"/>
                  </a:lnTo>
                  <a:cubicBezTo>
                    <a:pt x="4336747" y="1061688"/>
                    <a:pt x="4321810" y="1054027"/>
                    <a:pt x="4321810" y="1054027"/>
                  </a:cubicBezTo>
                  <a:cubicBezTo>
                    <a:pt x="4321810" y="1054027"/>
                    <a:pt x="4331218" y="1052159"/>
                    <a:pt x="4347097" y="1050418"/>
                  </a:cubicBezTo>
                  <a:lnTo>
                    <a:pt x="4359354" y="1049872"/>
                  </a:lnTo>
                  <a:lnTo>
                    <a:pt x="4354114" y="1038523"/>
                  </a:lnTo>
                  <a:cubicBezTo>
                    <a:pt x="4343901" y="1014202"/>
                    <a:pt x="4332028" y="980243"/>
                    <a:pt x="4325388" y="941686"/>
                  </a:cubicBezTo>
                  <a:cubicBezTo>
                    <a:pt x="4312109" y="865081"/>
                    <a:pt x="4325904" y="799209"/>
                    <a:pt x="4325904" y="799209"/>
                  </a:cubicBezTo>
                  <a:close/>
                  <a:moveTo>
                    <a:pt x="869168" y="794100"/>
                  </a:moveTo>
                  <a:cubicBezTo>
                    <a:pt x="869168" y="794100"/>
                    <a:pt x="829330" y="856910"/>
                    <a:pt x="734862" y="907465"/>
                  </a:cubicBezTo>
                  <a:cubicBezTo>
                    <a:pt x="640385" y="958535"/>
                    <a:pt x="527528" y="977938"/>
                    <a:pt x="527528" y="977938"/>
                  </a:cubicBezTo>
                  <a:cubicBezTo>
                    <a:pt x="527528" y="977938"/>
                    <a:pt x="567366" y="915128"/>
                    <a:pt x="661834" y="864574"/>
                  </a:cubicBezTo>
                  <a:cubicBezTo>
                    <a:pt x="756312" y="813503"/>
                    <a:pt x="869168" y="794100"/>
                    <a:pt x="869168" y="794100"/>
                  </a:cubicBezTo>
                  <a:close/>
                  <a:moveTo>
                    <a:pt x="528035" y="787461"/>
                  </a:moveTo>
                  <a:cubicBezTo>
                    <a:pt x="528035" y="787461"/>
                    <a:pt x="476457" y="843124"/>
                    <a:pt x="381980" y="893678"/>
                  </a:cubicBezTo>
                  <a:cubicBezTo>
                    <a:pt x="288019" y="944241"/>
                    <a:pt x="186394" y="970791"/>
                    <a:pt x="186394" y="970791"/>
                  </a:cubicBezTo>
                  <a:cubicBezTo>
                    <a:pt x="186394" y="970791"/>
                    <a:pt x="237972" y="915128"/>
                    <a:pt x="332449" y="864574"/>
                  </a:cubicBezTo>
                  <a:cubicBezTo>
                    <a:pt x="426410" y="814011"/>
                    <a:pt x="528035" y="787461"/>
                    <a:pt x="528035" y="787461"/>
                  </a:cubicBezTo>
                  <a:close/>
                  <a:moveTo>
                    <a:pt x="7656514" y="782352"/>
                  </a:moveTo>
                  <a:cubicBezTo>
                    <a:pt x="7656514" y="782352"/>
                    <a:pt x="7769371" y="801755"/>
                    <a:pt x="7863848" y="852825"/>
                  </a:cubicBezTo>
                  <a:cubicBezTo>
                    <a:pt x="7958325" y="903379"/>
                    <a:pt x="7998155" y="966198"/>
                    <a:pt x="7998155" y="966198"/>
                  </a:cubicBezTo>
                  <a:cubicBezTo>
                    <a:pt x="7998155" y="966198"/>
                    <a:pt x="7885298" y="946786"/>
                    <a:pt x="7790821" y="895725"/>
                  </a:cubicBezTo>
                  <a:cubicBezTo>
                    <a:pt x="7696352" y="845171"/>
                    <a:pt x="7656514" y="782352"/>
                    <a:pt x="7656514" y="782352"/>
                  </a:cubicBezTo>
                  <a:close/>
                  <a:moveTo>
                    <a:pt x="7997639" y="775713"/>
                  </a:moveTo>
                  <a:cubicBezTo>
                    <a:pt x="7997639" y="775713"/>
                    <a:pt x="8099263" y="802272"/>
                    <a:pt x="8193225" y="852826"/>
                  </a:cubicBezTo>
                  <a:cubicBezTo>
                    <a:pt x="8287702" y="903380"/>
                    <a:pt x="8339280" y="959043"/>
                    <a:pt x="8339280" y="959043"/>
                  </a:cubicBezTo>
                  <a:cubicBezTo>
                    <a:pt x="8339280" y="959043"/>
                    <a:pt x="8237655" y="932493"/>
                    <a:pt x="8143694" y="881930"/>
                  </a:cubicBezTo>
                  <a:cubicBezTo>
                    <a:pt x="8049217" y="831376"/>
                    <a:pt x="7997639" y="775713"/>
                    <a:pt x="7997639" y="775713"/>
                  </a:cubicBezTo>
                  <a:close/>
                  <a:moveTo>
                    <a:pt x="3671468" y="771359"/>
                  </a:moveTo>
                  <a:lnTo>
                    <a:pt x="3613567" y="776290"/>
                  </a:lnTo>
                  <a:cubicBezTo>
                    <a:pt x="3594727" y="776865"/>
                    <a:pt x="3577603" y="776482"/>
                    <a:pt x="3563145" y="775716"/>
                  </a:cubicBezTo>
                  <a:lnTo>
                    <a:pt x="3522300" y="771737"/>
                  </a:lnTo>
                  <a:lnTo>
                    <a:pt x="3526378" y="774025"/>
                  </a:lnTo>
                  <a:cubicBezTo>
                    <a:pt x="3538072" y="780872"/>
                    <a:pt x="3556821" y="792530"/>
                    <a:pt x="3577483" y="808029"/>
                  </a:cubicBezTo>
                  <a:lnTo>
                    <a:pt x="3586939" y="816651"/>
                  </a:lnTo>
                  <a:lnTo>
                    <a:pt x="3587241" y="816423"/>
                  </a:lnTo>
                  <a:cubicBezTo>
                    <a:pt x="3593082" y="812194"/>
                    <a:pt x="3601636" y="806289"/>
                    <a:pt x="3612488" y="799587"/>
                  </a:cubicBezTo>
                  <a:close/>
                  <a:moveTo>
                    <a:pt x="4855393" y="760228"/>
                  </a:moveTo>
                  <a:lnTo>
                    <a:pt x="4912978" y="787846"/>
                  </a:lnTo>
                  <a:cubicBezTo>
                    <a:pt x="4923861" y="794549"/>
                    <a:pt x="4932463" y="800454"/>
                    <a:pt x="4938343" y="804682"/>
                  </a:cubicBezTo>
                  <a:lnTo>
                    <a:pt x="4938683" y="804937"/>
                  </a:lnTo>
                  <a:lnTo>
                    <a:pt x="4948177" y="796280"/>
                  </a:lnTo>
                  <a:cubicBezTo>
                    <a:pt x="4968839" y="780781"/>
                    <a:pt x="4987589" y="769123"/>
                    <a:pt x="4999284" y="762276"/>
                  </a:cubicBezTo>
                  <a:lnTo>
                    <a:pt x="5002249" y="760612"/>
                  </a:lnTo>
                  <a:lnTo>
                    <a:pt x="4962520" y="764483"/>
                  </a:lnTo>
                  <a:cubicBezTo>
                    <a:pt x="4948061" y="765249"/>
                    <a:pt x="4930937" y="765632"/>
                    <a:pt x="4912098" y="765057"/>
                  </a:cubicBezTo>
                  <a:close/>
                  <a:moveTo>
                    <a:pt x="70858" y="750630"/>
                  </a:moveTo>
                  <a:cubicBezTo>
                    <a:pt x="114140" y="750822"/>
                    <a:pt x="173123" y="752994"/>
                    <a:pt x="235933" y="760911"/>
                  </a:cubicBezTo>
                  <a:cubicBezTo>
                    <a:pt x="361562" y="776736"/>
                    <a:pt x="454500" y="809934"/>
                    <a:pt x="454500" y="809934"/>
                  </a:cubicBezTo>
                  <a:cubicBezTo>
                    <a:pt x="454500" y="809934"/>
                    <a:pt x="344197" y="817081"/>
                    <a:pt x="218569" y="801248"/>
                  </a:cubicBezTo>
                  <a:cubicBezTo>
                    <a:pt x="92948" y="785423"/>
                    <a:pt x="0" y="752224"/>
                    <a:pt x="0" y="752224"/>
                  </a:cubicBezTo>
                  <a:cubicBezTo>
                    <a:pt x="0" y="752224"/>
                    <a:pt x="27578" y="750438"/>
                    <a:pt x="70858" y="750630"/>
                  </a:cubicBezTo>
                  <a:close/>
                  <a:moveTo>
                    <a:pt x="8455333" y="738882"/>
                  </a:moveTo>
                  <a:cubicBezTo>
                    <a:pt x="8498612" y="738690"/>
                    <a:pt x="8526188" y="740476"/>
                    <a:pt x="8526188" y="740476"/>
                  </a:cubicBezTo>
                  <a:cubicBezTo>
                    <a:pt x="8526188" y="740476"/>
                    <a:pt x="8433250" y="773675"/>
                    <a:pt x="8307621" y="789500"/>
                  </a:cubicBezTo>
                  <a:cubicBezTo>
                    <a:pt x="8182001" y="805333"/>
                    <a:pt x="8071690" y="798186"/>
                    <a:pt x="8071690" y="798186"/>
                  </a:cubicBezTo>
                  <a:cubicBezTo>
                    <a:pt x="8071690" y="798186"/>
                    <a:pt x="8164637" y="764988"/>
                    <a:pt x="8290257" y="749163"/>
                  </a:cubicBezTo>
                  <a:cubicBezTo>
                    <a:pt x="8353071" y="741246"/>
                    <a:pt x="8412054" y="739074"/>
                    <a:pt x="8455333" y="738882"/>
                  </a:cubicBezTo>
                  <a:close/>
                  <a:moveTo>
                    <a:pt x="5181782" y="719542"/>
                  </a:moveTo>
                  <a:cubicBezTo>
                    <a:pt x="5181782" y="719542"/>
                    <a:pt x="5169019" y="781337"/>
                    <a:pt x="5112840" y="846186"/>
                  </a:cubicBezTo>
                  <a:cubicBezTo>
                    <a:pt x="5084755" y="878360"/>
                    <a:pt x="5051051" y="905300"/>
                    <a:pt x="5024369" y="924195"/>
                  </a:cubicBezTo>
                  <a:lnTo>
                    <a:pt x="5009767" y="933860"/>
                  </a:lnTo>
                  <a:lnTo>
                    <a:pt x="5053220" y="950037"/>
                  </a:lnTo>
                  <a:cubicBezTo>
                    <a:pt x="5074262" y="958726"/>
                    <a:pt x="5096381" y="968876"/>
                    <a:pt x="5117958" y="980493"/>
                  </a:cubicBezTo>
                  <a:cubicBezTo>
                    <a:pt x="5204256" y="1026971"/>
                    <a:pt x="5249710" y="1079056"/>
                    <a:pt x="5249710" y="1079056"/>
                  </a:cubicBezTo>
                  <a:cubicBezTo>
                    <a:pt x="5249710" y="1079056"/>
                    <a:pt x="5154725" y="1056075"/>
                    <a:pt x="5068418" y="1009606"/>
                  </a:cubicBezTo>
                  <a:cubicBezTo>
                    <a:pt x="5046842" y="997989"/>
                    <a:pt x="5027819" y="986020"/>
                    <a:pt x="5011421" y="974601"/>
                  </a:cubicBezTo>
                  <a:lnTo>
                    <a:pt x="4981710" y="951763"/>
                  </a:lnTo>
                  <a:lnTo>
                    <a:pt x="4978026" y="953942"/>
                  </a:lnTo>
                  <a:lnTo>
                    <a:pt x="4979144" y="949791"/>
                  </a:lnTo>
                  <a:lnTo>
                    <a:pt x="4970177" y="942899"/>
                  </a:lnTo>
                  <a:cubicBezTo>
                    <a:pt x="4948028" y="924067"/>
                    <a:pt x="4936666" y="911043"/>
                    <a:pt x="4936666" y="911043"/>
                  </a:cubicBezTo>
                  <a:cubicBezTo>
                    <a:pt x="4936666" y="911043"/>
                    <a:pt x="4942603" y="912479"/>
                    <a:pt x="4952856" y="915360"/>
                  </a:cubicBezTo>
                  <a:lnTo>
                    <a:pt x="4987322" y="925990"/>
                  </a:lnTo>
                  <a:lnTo>
                    <a:pt x="4991430" y="914938"/>
                  </a:lnTo>
                  <a:cubicBezTo>
                    <a:pt x="5001643" y="891382"/>
                    <a:pt x="5018879" y="859719"/>
                    <a:pt x="5046968" y="827290"/>
                  </a:cubicBezTo>
                  <a:cubicBezTo>
                    <a:pt x="5103139" y="762949"/>
                    <a:pt x="5181782" y="719542"/>
                    <a:pt x="5181782" y="719542"/>
                  </a:cubicBezTo>
                  <a:close/>
                  <a:moveTo>
                    <a:pt x="3065579" y="719542"/>
                  </a:moveTo>
                  <a:cubicBezTo>
                    <a:pt x="3065579" y="719542"/>
                    <a:pt x="3147284" y="758864"/>
                    <a:pt x="3200909" y="820651"/>
                  </a:cubicBezTo>
                  <a:cubicBezTo>
                    <a:pt x="3214313" y="836099"/>
                    <a:pt x="3224716" y="851516"/>
                    <a:pt x="3232762" y="865951"/>
                  </a:cubicBezTo>
                  <a:lnTo>
                    <a:pt x="3249787" y="903546"/>
                  </a:lnTo>
                  <a:lnTo>
                    <a:pt x="3257628" y="900704"/>
                  </a:lnTo>
                  <a:cubicBezTo>
                    <a:pt x="3274066" y="895405"/>
                    <a:pt x="3287966" y="891479"/>
                    <a:pt x="3297756" y="888878"/>
                  </a:cubicBezTo>
                  <a:lnTo>
                    <a:pt x="3308627" y="886153"/>
                  </a:lnTo>
                  <a:lnTo>
                    <a:pt x="3296887" y="874783"/>
                  </a:lnTo>
                  <a:cubicBezTo>
                    <a:pt x="3248379" y="819120"/>
                    <a:pt x="3242247" y="764480"/>
                    <a:pt x="3242247" y="764480"/>
                  </a:cubicBezTo>
                  <a:cubicBezTo>
                    <a:pt x="3242247" y="764480"/>
                    <a:pt x="3314251" y="800224"/>
                    <a:pt x="3362767" y="856403"/>
                  </a:cubicBezTo>
                  <a:cubicBezTo>
                    <a:pt x="3374896" y="870319"/>
                    <a:pt x="3384376" y="884171"/>
                    <a:pt x="3391773" y="897121"/>
                  </a:cubicBezTo>
                  <a:lnTo>
                    <a:pt x="3402394" y="919832"/>
                  </a:lnTo>
                  <a:lnTo>
                    <a:pt x="3417424" y="914959"/>
                  </a:lnTo>
                  <a:cubicBezTo>
                    <a:pt x="3428419" y="911679"/>
                    <a:pt x="3434771" y="910019"/>
                    <a:pt x="3434771" y="910019"/>
                  </a:cubicBezTo>
                  <a:cubicBezTo>
                    <a:pt x="3434771" y="910019"/>
                    <a:pt x="3431547" y="913498"/>
                    <a:pt x="3425236" y="919506"/>
                  </a:cubicBezTo>
                  <a:lnTo>
                    <a:pt x="3408751" y="933994"/>
                  </a:lnTo>
                  <a:lnTo>
                    <a:pt x="3415699" y="957299"/>
                  </a:lnTo>
                  <a:cubicBezTo>
                    <a:pt x="3417032" y="963291"/>
                    <a:pt x="3417415" y="966706"/>
                    <a:pt x="3417415" y="966706"/>
                  </a:cubicBezTo>
                  <a:cubicBezTo>
                    <a:pt x="3417415" y="966706"/>
                    <a:pt x="3412914" y="964472"/>
                    <a:pt x="3405405" y="960243"/>
                  </a:cubicBezTo>
                  <a:lnTo>
                    <a:pt x="3389059" y="950221"/>
                  </a:lnTo>
                  <a:lnTo>
                    <a:pt x="3351395" y="978312"/>
                  </a:lnTo>
                  <a:cubicBezTo>
                    <a:pt x="3333273" y="990640"/>
                    <a:pt x="3312335" y="1003598"/>
                    <a:pt x="3288716" y="1016236"/>
                  </a:cubicBezTo>
                  <a:cubicBezTo>
                    <a:pt x="3194777" y="1066799"/>
                    <a:pt x="3093151" y="1093349"/>
                    <a:pt x="3093151" y="1093349"/>
                  </a:cubicBezTo>
                  <a:cubicBezTo>
                    <a:pt x="3093151" y="1093349"/>
                    <a:pt x="3144730" y="1037686"/>
                    <a:pt x="3239185" y="987132"/>
                  </a:cubicBezTo>
                  <a:cubicBezTo>
                    <a:pt x="3262676" y="974493"/>
                    <a:pt x="3286645" y="963354"/>
                    <a:pt x="3309385" y="953755"/>
                  </a:cubicBezTo>
                  <a:lnTo>
                    <a:pt x="3363424" y="932994"/>
                  </a:lnTo>
                  <a:lnTo>
                    <a:pt x="3336187" y="912847"/>
                  </a:lnTo>
                  <a:lnTo>
                    <a:pt x="3310543" y="888010"/>
                  </a:lnTo>
                  <a:lnTo>
                    <a:pt x="3305576" y="893577"/>
                  </a:lnTo>
                  <a:cubicBezTo>
                    <a:pt x="3300477" y="898995"/>
                    <a:pt x="3292833" y="906671"/>
                    <a:pt x="3282652" y="915703"/>
                  </a:cubicBezTo>
                  <a:lnTo>
                    <a:pt x="3258657" y="934739"/>
                  </a:lnTo>
                  <a:lnTo>
                    <a:pt x="3260119" y="943725"/>
                  </a:lnTo>
                  <a:lnTo>
                    <a:pt x="3252409" y="939696"/>
                  </a:lnTo>
                  <a:lnTo>
                    <a:pt x="3244503" y="945967"/>
                  </a:lnTo>
                  <a:cubicBezTo>
                    <a:pt x="3229255" y="956811"/>
                    <a:pt x="3211498" y="968110"/>
                    <a:pt x="3191199" y="978961"/>
                  </a:cubicBezTo>
                  <a:cubicBezTo>
                    <a:pt x="3130300" y="1011904"/>
                    <a:pt x="3063944" y="1031629"/>
                    <a:pt x="3034572" y="1039433"/>
                  </a:cubicBezTo>
                  <a:lnTo>
                    <a:pt x="3024479" y="1041962"/>
                  </a:lnTo>
                  <a:lnTo>
                    <a:pt x="3019241" y="1066211"/>
                  </a:lnTo>
                  <a:cubicBezTo>
                    <a:pt x="3016321" y="1077079"/>
                    <a:pt x="3012458" y="1089016"/>
                    <a:pt x="3007352" y="1101528"/>
                  </a:cubicBezTo>
                  <a:cubicBezTo>
                    <a:pt x="2986926" y="1151575"/>
                    <a:pt x="2954245" y="1191404"/>
                    <a:pt x="2954245" y="1191404"/>
                  </a:cubicBezTo>
                  <a:cubicBezTo>
                    <a:pt x="2954245" y="1191404"/>
                    <a:pt x="2954752" y="1150551"/>
                    <a:pt x="2975178" y="1100504"/>
                  </a:cubicBezTo>
                  <a:cubicBezTo>
                    <a:pt x="2995603" y="1050458"/>
                    <a:pt x="3028294" y="1010628"/>
                    <a:pt x="3028294" y="1010628"/>
                  </a:cubicBezTo>
                  <a:cubicBezTo>
                    <a:pt x="3028294" y="1010628"/>
                    <a:pt x="3028262" y="1013181"/>
                    <a:pt x="3027894" y="1017793"/>
                  </a:cubicBezTo>
                  <a:lnTo>
                    <a:pt x="3025648" y="1035968"/>
                  </a:lnTo>
                  <a:lnTo>
                    <a:pt x="3026752" y="1034732"/>
                  </a:lnTo>
                  <a:cubicBezTo>
                    <a:pt x="3042048" y="1018477"/>
                    <a:pt x="3080252" y="981899"/>
                    <a:pt x="3141152" y="949350"/>
                  </a:cubicBezTo>
                  <a:cubicBezTo>
                    <a:pt x="3161452" y="938369"/>
                    <a:pt x="3182356" y="928857"/>
                    <a:pt x="3202298" y="920765"/>
                  </a:cubicBezTo>
                  <a:lnTo>
                    <a:pt x="3213310" y="916773"/>
                  </a:lnTo>
                  <a:lnTo>
                    <a:pt x="3212586" y="916341"/>
                  </a:lnTo>
                  <a:cubicBezTo>
                    <a:pt x="3185457" y="898787"/>
                    <a:pt x="3151628" y="873510"/>
                    <a:pt x="3124818" y="842617"/>
                  </a:cubicBezTo>
                  <a:cubicBezTo>
                    <a:pt x="3071195" y="780821"/>
                    <a:pt x="3065579" y="719542"/>
                    <a:pt x="3065579" y="719542"/>
                  </a:cubicBezTo>
                  <a:close/>
                  <a:moveTo>
                    <a:pt x="5460097" y="707794"/>
                  </a:moveTo>
                  <a:cubicBezTo>
                    <a:pt x="5460097" y="707794"/>
                    <a:pt x="5454481" y="769073"/>
                    <a:pt x="5400865" y="830868"/>
                  </a:cubicBezTo>
                  <a:cubicBezTo>
                    <a:pt x="5374053" y="861761"/>
                    <a:pt x="5340220" y="887038"/>
                    <a:pt x="5313091" y="904592"/>
                  </a:cubicBezTo>
                  <a:lnTo>
                    <a:pt x="5312365" y="905025"/>
                  </a:lnTo>
                  <a:lnTo>
                    <a:pt x="5323379" y="909017"/>
                  </a:lnTo>
                  <a:cubicBezTo>
                    <a:pt x="5343319" y="917109"/>
                    <a:pt x="5364225" y="926621"/>
                    <a:pt x="5384525" y="937602"/>
                  </a:cubicBezTo>
                  <a:cubicBezTo>
                    <a:pt x="5445424" y="970151"/>
                    <a:pt x="5483628" y="1006729"/>
                    <a:pt x="5498924" y="1022984"/>
                  </a:cubicBezTo>
                  <a:lnTo>
                    <a:pt x="5500621" y="1024887"/>
                  </a:lnTo>
                  <a:lnTo>
                    <a:pt x="5498296" y="1006045"/>
                  </a:lnTo>
                  <a:cubicBezTo>
                    <a:pt x="5497929" y="1001433"/>
                    <a:pt x="5497897" y="998880"/>
                    <a:pt x="5497897" y="998880"/>
                  </a:cubicBezTo>
                  <a:cubicBezTo>
                    <a:pt x="5497897" y="998880"/>
                    <a:pt x="5530579" y="1038710"/>
                    <a:pt x="5551006" y="1088756"/>
                  </a:cubicBezTo>
                  <a:cubicBezTo>
                    <a:pt x="5571432" y="1138803"/>
                    <a:pt x="5571948" y="1179656"/>
                    <a:pt x="5571948" y="1179656"/>
                  </a:cubicBezTo>
                  <a:cubicBezTo>
                    <a:pt x="5571948" y="1179656"/>
                    <a:pt x="5539257" y="1139827"/>
                    <a:pt x="5518831" y="1089780"/>
                  </a:cubicBezTo>
                  <a:cubicBezTo>
                    <a:pt x="5513724" y="1077268"/>
                    <a:pt x="5509863" y="1065331"/>
                    <a:pt x="5506943" y="1054463"/>
                  </a:cubicBezTo>
                  <a:lnTo>
                    <a:pt x="5501738" y="1030350"/>
                  </a:lnTo>
                  <a:lnTo>
                    <a:pt x="5491104" y="1027685"/>
                  </a:lnTo>
                  <a:cubicBezTo>
                    <a:pt x="5461732" y="1019881"/>
                    <a:pt x="5395377" y="1000156"/>
                    <a:pt x="5334478" y="967213"/>
                  </a:cubicBezTo>
                  <a:cubicBezTo>
                    <a:pt x="5314179" y="956362"/>
                    <a:pt x="5296401" y="945063"/>
                    <a:pt x="5281152" y="934219"/>
                  </a:cubicBezTo>
                  <a:lnTo>
                    <a:pt x="5273246" y="927947"/>
                  </a:lnTo>
                  <a:lnTo>
                    <a:pt x="5265535" y="931976"/>
                  </a:lnTo>
                  <a:lnTo>
                    <a:pt x="5266998" y="922990"/>
                  </a:lnTo>
                  <a:lnTo>
                    <a:pt x="5243004" y="903955"/>
                  </a:lnTo>
                  <a:cubicBezTo>
                    <a:pt x="5232822" y="894923"/>
                    <a:pt x="5225178" y="887247"/>
                    <a:pt x="5220079" y="881829"/>
                  </a:cubicBezTo>
                  <a:lnTo>
                    <a:pt x="5215112" y="876261"/>
                  </a:lnTo>
                  <a:lnTo>
                    <a:pt x="5189470" y="901095"/>
                  </a:lnTo>
                  <a:lnTo>
                    <a:pt x="5161770" y="921586"/>
                  </a:lnTo>
                  <a:lnTo>
                    <a:pt x="5216269" y="942523"/>
                  </a:lnTo>
                  <a:cubicBezTo>
                    <a:pt x="5239009" y="952122"/>
                    <a:pt x="5262978" y="963261"/>
                    <a:pt x="5286469" y="975900"/>
                  </a:cubicBezTo>
                  <a:cubicBezTo>
                    <a:pt x="5380946" y="1026454"/>
                    <a:pt x="5432524" y="1082117"/>
                    <a:pt x="5432524" y="1082117"/>
                  </a:cubicBezTo>
                  <a:cubicBezTo>
                    <a:pt x="5432524" y="1082117"/>
                    <a:pt x="5330899" y="1055567"/>
                    <a:pt x="5236938" y="1005004"/>
                  </a:cubicBezTo>
                  <a:cubicBezTo>
                    <a:pt x="5213319" y="992366"/>
                    <a:pt x="5192381" y="979408"/>
                    <a:pt x="5174259" y="967080"/>
                  </a:cubicBezTo>
                  <a:lnTo>
                    <a:pt x="5136216" y="938706"/>
                  </a:lnTo>
                  <a:lnTo>
                    <a:pt x="5120257" y="948494"/>
                  </a:lnTo>
                  <a:cubicBezTo>
                    <a:pt x="5112749" y="952723"/>
                    <a:pt x="5108248" y="954958"/>
                    <a:pt x="5108248" y="954958"/>
                  </a:cubicBezTo>
                  <a:cubicBezTo>
                    <a:pt x="5108248" y="954958"/>
                    <a:pt x="5108631" y="951543"/>
                    <a:pt x="5109963" y="945550"/>
                  </a:cubicBezTo>
                  <a:lnTo>
                    <a:pt x="5116785" y="922658"/>
                  </a:lnTo>
                  <a:lnTo>
                    <a:pt x="5100418" y="908274"/>
                  </a:lnTo>
                  <a:cubicBezTo>
                    <a:pt x="5094107" y="902266"/>
                    <a:pt x="5090883" y="898787"/>
                    <a:pt x="5090883" y="898787"/>
                  </a:cubicBezTo>
                  <a:cubicBezTo>
                    <a:pt x="5090883" y="898787"/>
                    <a:pt x="5097235" y="900447"/>
                    <a:pt x="5108230" y="903727"/>
                  </a:cubicBezTo>
                  <a:lnTo>
                    <a:pt x="5123054" y="908533"/>
                  </a:lnTo>
                  <a:lnTo>
                    <a:pt x="5133883" y="885373"/>
                  </a:lnTo>
                  <a:cubicBezTo>
                    <a:pt x="5141279" y="872423"/>
                    <a:pt x="5150759" y="858571"/>
                    <a:pt x="5162888" y="844655"/>
                  </a:cubicBezTo>
                  <a:cubicBezTo>
                    <a:pt x="5211404" y="788476"/>
                    <a:pt x="5283408" y="752732"/>
                    <a:pt x="5283408" y="752732"/>
                  </a:cubicBezTo>
                  <a:cubicBezTo>
                    <a:pt x="5283408" y="752732"/>
                    <a:pt x="5277285" y="806864"/>
                    <a:pt x="5228769" y="863035"/>
                  </a:cubicBezTo>
                  <a:lnTo>
                    <a:pt x="5217028" y="874405"/>
                  </a:lnTo>
                  <a:lnTo>
                    <a:pt x="5227899" y="877130"/>
                  </a:lnTo>
                  <a:cubicBezTo>
                    <a:pt x="5237690" y="879731"/>
                    <a:pt x="5251590" y="883657"/>
                    <a:pt x="5268027" y="888956"/>
                  </a:cubicBezTo>
                  <a:lnTo>
                    <a:pt x="5275868" y="891798"/>
                  </a:lnTo>
                  <a:lnTo>
                    <a:pt x="5292897" y="854202"/>
                  </a:lnTo>
                  <a:cubicBezTo>
                    <a:pt x="5300964" y="839767"/>
                    <a:pt x="5311370" y="824351"/>
                    <a:pt x="5324776" y="808902"/>
                  </a:cubicBezTo>
                  <a:cubicBezTo>
                    <a:pt x="5378392" y="747116"/>
                    <a:pt x="5460097" y="707794"/>
                    <a:pt x="5460097" y="707794"/>
                  </a:cubicBezTo>
                  <a:close/>
                  <a:moveTo>
                    <a:pt x="4469912" y="690945"/>
                  </a:moveTo>
                  <a:cubicBezTo>
                    <a:pt x="4469912" y="690945"/>
                    <a:pt x="4508210" y="746608"/>
                    <a:pt x="4520466" y="820143"/>
                  </a:cubicBezTo>
                  <a:cubicBezTo>
                    <a:pt x="4526594" y="856911"/>
                    <a:pt x="4525189" y="891126"/>
                    <a:pt x="4522253" y="916149"/>
                  </a:cubicBezTo>
                  <a:lnTo>
                    <a:pt x="4522035" y="917504"/>
                  </a:lnTo>
                  <a:lnTo>
                    <a:pt x="4530869" y="916993"/>
                  </a:lnTo>
                  <a:cubicBezTo>
                    <a:pt x="4547147" y="917136"/>
                    <a:pt x="4564893" y="918190"/>
                    <a:pt x="4583276" y="920744"/>
                  </a:cubicBezTo>
                  <a:cubicBezTo>
                    <a:pt x="4656811" y="930962"/>
                    <a:pt x="4712474" y="961090"/>
                    <a:pt x="4712474" y="961090"/>
                  </a:cubicBezTo>
                  <a:cubicBezTo>
                    <a:pt x="4712474" y="961090"/>
                    <a:pt x="4649157" y="974877"/>
                    <a:pt x="4575613" y="964659"/>
                  </a:cubicBezTo>
                  <a:lnTo>
                    <a:pt x="4516661" y="949311"/>
                  </a:lnTo>
                  <a:lnTo>
                    <a:pt x="4514849" y="957004"/>
                  </a:lnTo>
                  <a:lnTo>
                    <a:pt x="4508728" y="947246"/>
                  </a:lnTo>
                  <a:lnTo>
                    <a:pt x="4483439" y="940662"/>
                  </a:lnTo>
                  <a:cubicBezTo>
                    <a:pt x="4471885" y="936258"/>
                    <a:pt x="4462629" y="932173"/>
                    <a:pt x="4456262" y="929189"/>
                  </a:cubicBezTo>
                  <a:lnTo>
                    <a:pt x="4449877" y="926033"/>
                  </a:lnTo>
                  <a:lnTo>
                    <a:pt x="4452642" y="957338"/>
                  </a:lnTo>
                  <a:lnTo>
                    <a:pt x="4451399" y="985207"/>
                  </a:lnTo>
                  <a:lnTo>
                    <a:pt x="4494988" y="984000"/>
                  </a:lnTo>
                  <a:cubicBezTo>
                    <a:pt x="4513828" y="984574"/>
                    <a:pt x="4534383" y="986106"/>
                    <a:pt x="4555703" y="989170"/>
                  </a:cubicBezTo>
                  <a:cubicBezTo>
                    <a:pt x="4640978" y="1000919"/>
                    <a:pt x="4706351" y="1032070"/>
                    <a:pt x="4706351" y="1032070"/>
                  </a:cubicBezTo>
                  <a:cubicBezTo>
                    <a:pt x="4706351" y="1032070"/>
                    <a:pt x="4633323" y="1044326"/>
                    <a:pt x="4548040" y="1032070"/>
                  </a:cubicBezTo>
                  <a:lnTo>
                    <a:pt x="4449229" y="1008261"/>
                  </a:lnTo>
                  <a:lnTo>
                    <a:pt x="4447023" y="1023634"/>
                  </a:lnTo>
                  <a:cubicBezTo>
                    <a:pt x="4445810" y="1030034"/>
                    <a:pt x="4444885" y="1033610"/>
                    <a:pt x="4444885" y="1033610"/>
                  </a:cubicBezTo>
                  <a:cubicBezTo>
                    <a:pt x="4444885" y="1033610"/>
                    <a:pt x="4442810" y="1030449"/>
                    <a:pt x="4439523" y="1024672"/>
                  </a:cubicBezTo>
                  <a:lnTo>
                    <a:pt x="4427497" y="1001221"/>
                  </a:lnTo>
                  <a:lnTo>
                    <a:pt x="4408938" y="994221"/>
                  </a:lnTo>
                  <a:cubicBezTo>
                    <a:pt x="4401478" y="991117"/>
                    <a:pt x="4397392" y="989170"/>
                    <a:pt x="4397392" y="989170"/>
                  </a:cubicBezTo>
                  <a:lnTo>
                    <a:pt x="4421450" y="986354"/>
                  </a:lnTo>
                  <a:lnTo>
                    <a:pt x="4412142" y="962940"/>
                  </a:lnTo>
                  <a:cubicBezTo>
                    <a:pt x="4407451" y="948864"/>
                    <a:pt x="4403271" y="933256"/>
                    <a:pt x="4400463" y="916659"/>
                  </a:cubicBezTo>
                  <a:cubicBezTo>
                    <a:pt x="4389222" y="850271"/>
                    <a:pt x="4404032" y="793077"/>
                    <a:pt x="4404032" y="793077"/>
                  </a:cubicBezTo>
                  <a:cubicBezTo>
                    <a:pt x="4404032" y="793077"/>
                    <a:pt x="4437230" y="843631"/>
                    <a:pt x="4448463" y="910019"/>
                  </a:cubicBezTo>
                  <a:lnTo>
                    <a:pt x="4449680" y="923800"/>
                  </a:lnTo>
                  <a:lnTo>
                    <a:pt x="4470330" y="920496"/>
                  </a:lnTo>
                  <a:lnTo>
                    <a:pt x="4493818" y="919137"/>
                  </a:lnTo>
                  <a:lnTo>
                    <a:pt x="4477358" y="879016"/>
                  </a:lnTo>
                  <a:cubicBezTo>
                    <a:pt x="4472043" y="863457"/>
                    <a:pt x="4467351" y="846190"/>
                    <a:pt x="4464287" y="827806"/>
                  </a:cubicBezTo>
                  <a:cubicBezTo>
                    <a:pt x="4452031" y="754271"/>
                    <a:pt x="4469912" y="690945"/>
                    <a:pt x="4469912" y="690945"/>
                  </a:cubicBezTo>
                  <a:close/>
                  <a:moveTo>
                    <a:pt x="2374126" y="682775"/>
                  </a:moveTo>
                  <a:cubicBezTo>
                    <a:pt x="2374126" y="682775"/>
                    <a:pt x="2437609" y="692543"/>
                    <a:pt x="2508992" y="718108"/>
                  </a:cubicBezTo>
                  <a:lnTo>
                    <a:pt x="2569439" y="744194"/>
                  </a:lnTo>
                  <a:lnTo>
                    <a:pt x="2542392" y="720816"/>
                  </a:lnTo>
                  <a:cubicBezTo>
                    <a:pt x="2520818" y="699239"/>
                    <a:pt x="2510985" y="683790"/>
                    <a:pt x="2510985" y="683790"/>
                  </a:cubicBezTo>
                  <a:cubicBezTo>
                    <a:pt x="2510985" y="683790"/>
                    <a:pt x="2623839" y="701155"/>
                    <a:pt x="2717805" y="750178"/>
                  </a:cubicBezTo>
                  <a:cubicBezTo>
                    <a:pt x="2811775" y="799201"/>
                    <a:pt x="2851096" y="860997"/>
                    <a:pt x="2851096" y="860997"/>
                  </a:cubicBezTo>
                  <a:lnTo>
                    <a:pt x="2824106" y="855634"/>
                  </a:lnTo>
                  <a:lnTo>
                    <a:pt x="2808840" y="880404"/>
                  </a:lnTo>
                  <a:cubicBezTo>
                    <a:pt x="2794539" y="901214"/>
                    <a:pt x="2771942" y="928919"/>
                    <a:pt x="2738749" y="956497"/>
                  </a:cubicBezTo>
                  <a:cubicBezTo>
                    <a:pt x="2705555" y="984070"/>
                    <a:pt x="2667892" y="1006156"/>
                    <a:pt x="2638526" y="1021349"/>
                  </a:cubicBezTo>
                  <a:lnTo>
                    <a:pt x="2606721" y="1036665"/>
                  </a:lnTo>
                  <a:lnTo>
                    <a:pt x="2615413" y="1041602"/>
                  </a:lnTo>
                  <a:cubicBezTo>
                    <a:pt x="2624150" y="1047610"/>
                    <a:pt x="2632896" y="1054919"/>
                    <a:pt x="2640684" y="1063728"/>
                  </a:cubicBezTo>
                  <a:cubicBezTo>
                    <a:pt x="2664049" y="1090156"/>
                    <a:pt x="2671615" y="1122330"/>
                    <a:pt x="2673935" y="1136766"/>
                  </a:cubicBezTo>
                  <a:lnTo>
                    <a:pt x="2674275" y="1139453"/>
                  </a:lnTo>
                  <a:lnTo>
                    <a:pt x="2682182" y="1130506"/>
                  </a:lnTo>
                  <a:cubicBezTo>
                    <a:pt x="2696865" y="1115185"/>
                    <a:pt x="2707590" y="1106120"/>
                    <a:pt x="2707590" y="1106120"/>
                  </a:cubicBezTo>
                  <a:cubicBezTo>
                    <a:pt x="2707590" y="1106120"/>
                    <a:pt x="2698397" y="1151058"/>
                    <a:pt x="2666222" y="1201105"/>
                  </a:cubicBezTo>
                  <a:cubicBezTo>
                    <a:pt x="2634560" y="1251152"/>
                    <a:pt x="2591661" y="1287412"/>
                    <a:pt x="2591661" y="1287412"/>
                  </a:cubicBezTo>
                  <a:cubicBezTo>
                    <a:pt x="2591661" y="1287412"/>
                    <a:pt x="2600855" y="1242465"/>
                    <a:pt x="2633020" y="1192427"/>
                  </a:cubicBezTo>
                  <a:cubicBezTo>
                    <a:pt x="2640937" y="1179915"/>
                    <a:pt x="2649557" y="1168265"/>
                    <a:pt x="2658032" y="1157828"/>
                  </a:cubicBezTo>
                  <a:lnTo>
                    <a:pt x="2671120" y="1143022"/>
                  </a:lnTo>
                  <a:lnTo>
                    <a:pt x="2647771" y="1134394"/>
                  </a:lnTo>
                  <a:cubicBezTo>
                    <a:pt x="2632257" y="1127179"/>
                    <a:pt x="2612854" y="1115559"/>
                    <a:pt x="2597279" y="1097941"/>
                  </a:cubicBezTo>
                  <a:cubicBezTo>
                    <a:pt x="2566128" y="1062713"/>
                    <a:pt x="2563067" y="1017259"/>
                    <a:pt x="2563067" y="1017259"/>
                  </a:cubicBezTo>
                  <a:cubicBezTo>
                    <a:pt x="2563067" y="1017259"/>
                    <a:pt x="2574683" y="1020067"/>
                    <a:pt x="2590193" y="1027280"/>
                  </a:cubicBezTo>
                  <a:lnTo>
                    <a:pt x="2595755" y="1030438"/>
                  </a:lnTo>
                  <a:lnTo>
                    <a:pt x="2599194" y="1024321"/>
                  </a:lnTo>
                  <a:cubicBezTo>
                    <a:pt x="2606914" y="1011628"/>
                    <a:pt x="2618977" y="994069"/>
                    <a:pt x="2636357" y="974607"/>
                  </a:cubicBezTo>
                  <a:lnTo>
                    <a:pt x="2648652" y="962765"/>
                  </a:lnTo>
                  <a:lnTo>
                    <a:pt x="2587349" y="991915"/>
                  </a:lnTo>
                  <a:cubicBezTo>
                    <a:pt x="2519128" y="1020714"/>
                    <a:pt x="2461964" y="1035648"/>
                    <a:pt x="2461964" y="1035648"/>
                  </a:cubicBezTo>
                  <a:cubicBezTo>
                    <a:pt x="2461964" y="1035648"/>
                    <a:pt x="2513540" y="979985"/>
                    <a:pt x="2608017" y="929431"/>
                  </a:cubicBezTo>
                  <a:cubicBezTo>
                    <a:pt x="2701981" y="878877"/>
                    <a:pt x="2803605" y="852318"/>
                    <a:pt x="2803605" y="852318"/>
                  </a:cubicBezTo>
                  <a:lnTo>
                    <a:pt x="2794132" y="861742"/>
                  </a:lnTo>
                  <a:lnTo>
                    <a:pt x="2811869" y="853203"/>
                  </a:lnTo>
                  <a:lnTo>
                    <a:pt x="2810431" y="852917"/>
                  </a:lnTo>
                  <a:cubicBezTo>
                    <a:pt x="2785635" y="847280"/>
                    <a:pt x="2751920" y="838446"/>
                    <a:pt x="2716227" y="825664"/>
                  </a:cubicBezTo>
                  <a:lnTo>
                    <a:pt x="2655782" y="799578"/>
                  </a:lnTo>
                  <a:lnTo>
                    <a:pt x="2682831" y="822956"/>
                  </a:lnTo>
                  <a:cubicBezTo>
                    <a:pt x="2704407" y="844533"/>
                    <a:pt x="2714237" y="859982"/>
                    <a:pt x="2714237" y="859982"/>
                  </a:cubicBezTo>
                  <a:cubicBezTo>
                    <a:pt x="2714237" y="859982"/>
                    <a:pt x="2601377" y="842617"/>
                    <a:pt x="2507418" y="793594"/>
                  </a:cubicBezTo>
                  <a:cubicBezTo>
                    <a:pt x="2413449" y="744562"/>
                    <a:pt x="2374126" y="682775"/>
                    <a:pt x="2374126" y="682775"/>
                  </a:cubicBezTo>
                  <a:close/>
                  <a:moveTo>
                    <a:pt x="6151560" y="671027"/>
                  </a:moveTo>
                  <a:cubicBezTo>
                    <a:pt x="6151560" y="671027"/>
                    <a:pt x="6112238" y="732822"/>
                    <a:pt x="6018268" y="781846"/>
                  </a:cubicBezTo>
                  <a:cubicBezTo>
                    <a:pt x="5924306" y="830869"/>
                    <a:pt x="5811449" y="848234"/>
                    <a:pt x="5811449" y="848234"/>
                  </a:cubicBezTo>
                  <a:cubicBezTo>
                    <a:pt x="5811449" y="848234"/>
                    <a:pt x="5821280" y="832785"/>
                    <a:pt x="5842855" y="811208"/>
                  </a:cubicBezTo>
                  <a:lnTo>
                    <a:pt x="5869884" y="787845"/>
                  </a:lnTo>
                  <a:lnTo>
                    <a:pt x="5809455" y="813924"/>
                  </a:lnTo>
                  <a:cubicBezTo>
                    <a:pt x="5773762" y="826706"/>
                    <a:pt x="5740046" y="835540"/>
                    <a:pt x="5715252" y="841177"/>
                  </a:cubicBezTo>
                  <a:lnTo>
                    <a:pt x="5713825" y="841461"/>
                  </a:lnTo>
                  <a:lnTo>
                    <a:pt x="5731557" y="849999"/>
                  </a:lnTo>
                  <a:lnTo>
                    <a:pt x="5722080" y="840570"/>
                  </a:lnTo>
                  <a:cubicBezTo>
                    <a:pt x="5722080" y="840570"/>
                    <a:pt x="5823705" y="867129"/>
                    <a:pt x="5917666" y="917683"/>
                  </a:cubicBezTo>
                  <a:cubicBezTo>
                    <a:pt x="6012143" y="968237"/>
                    <a:pt x="6063721" y="1023900"/>
                    <a:pt x="6063721" y="1023900"/>
                  </a:cubicBezTo>
                  <a:cubicBezTo>
                    <a:pt x="6063721" y="1023900"/>
                    <a:pt x="6006557" y="1008966"/>
                    <a:pt x="5938335" y="980167"/>
                  </a:cubicBezTo>
                  <a:lnTo>
                    <a:pt x="5877030" y="951017"/>
                  </a:lnTo>
                  <a:lnTo>
                    <a:pt x="5889324" y="962859"/>
                  </a:lnTo>
                  <a:cubicBezTo>
                    <a:pt x="5906703" y="982321"/>
                    <a:pt x="5918769" y="999880"/>
                    <a:pt x="5926489" y="1012573"/>
                  </a:cubicBezTo>
                  <a:lnTo>
                    <a:pt x="5929928" y="1018691"/>
                  </a:lnTo>
                  <a:lnTo>
                    <a:pt x="5935476" y="1015541"/>
                  </a:lnTo>
                  <a:cubicBezTo>
                    <a:pt x="5950987" y="1008328"/>
                    <a:pt x="5962604" y="1005520"/>
                    <a:pt x="5962604" y="1005520"/>
                  </a:cubicBezTo>
                  <a:cubicBezTo>
                    <a:pt x="5962604" y="1005520"/>
                    <a:pt x="5959542" y="1050974"/>
                    <a:pt x="5928391" y="1086211"/>
                  </a:cubicBezTo>
                  <a:cubicBezTo>
                    <a:pt x="5912816" y="1103829"/>
                    <a:pt x="5893411" y="1115447"/>
                    <a:pt x="5877900" y="1122659"/>
                  </a:cubicBezTo>
                  <a:lnTo>
                    <a:pt x="5854561" y="1131280"/>
                  </a:lnTo>
                  <a:lnTo>
                    <a:pt x="5867641" y="1146081"/>
                  </a:lnTo>
                  <a:cubicBezTo>
                    <a:pt x="5876115" y="1156518"/>
                    <a:pt x="5884732" y="1168168"/>
                    <a:pt x="5892647" y="1180680"/>
                  </a:cubicBezTo>
                  <a:cubicBezTo>
                    <a:pt x="5924822" y="1230718"/>
                    <a:pt x="5934016" y="1275665"/>
                    <a:pt x="5934016" y="1275665"/>
                  </a:cubicBezTo>
                  <a:cubicBezTo>
                    <a:pt x="5934016" y="1275665"/>
                    <a:pt x="5891116" y="1239405"/>
                    <a:pt x="5859449" y="1189358"/>
                  </a:cubicBezTo>
                  <a:cubicBezTo>
                    <a:pt x="5827282" y="1139311"/>
                    <a:pt x="5818088" y="1094373"/>
                    <a:pt x="5818088" y="1094373"/>
                  </a:cubicBezTo>
                  <a:cubicBezTo>
                    <a:pt x="5818088" y="1094373"/>
                    <a:pt x="5828813" y="1103438"/>
                    <a:pt x="5843496" y="1118759"/>
                  </a:cubicBezTo>
                  <a:lnTo>
                    <a:pt x="5851399" y="1127702"/>
                  </a:lnTo>
                  <a:lnTo>
                    <a:pt x="5851736" y="1125027"/>
                  </a:lnTo>
                  <a:cubicBezTo>
                    <a:pt x="5854058" y="1110592"/>
                    <a:pt x="5861621" y="1078417"/>
                    <a:pt x="5884984" y="1051989"/>
                  </a:cubicBezTo>
                  <a:cubicBezTo>
                    <a:pt x="5892772" y="1043180"/>
                    <a:pt x="5901517" y="1035871"/>
                    <a:pt x="5910254" y="1029863"/>
                  </a:cubicBezTo>
                  <a:lnTo>
                    <a:pt x="5918963" y="1024917"/>
                  </a:lnTo>
                  <a:lnTo>
                    <a:pt x="5887152" y="1009601"/>
                  </a:lnTo>
                  <a:cubicBezTo>
                    <a:pt x="5857786" y="994408"/>
                    <a:pt x="5820122" y="972322"/>
                    <a:pt x="5786929" y="944748"/>
                  </a:cubicBezTo>
                  <a:cubicBezTo>
                    <a:pt x="5753739" y="917170"/>
                    <a:pt x="5731143" y="889466"/>
                    <a:pt x="5716845" y="868656"/>
                  </a:cubicBezTo>
                  <a:lnTo>
                    <a:pt x="5701582" y="843893"/>
                  </a:lnTo>
                  <a:lnTo>
                    <a:pt x="5674588" y="849257"/>
                  </a:lnTo>
                  <a:cubicBezTo>
                    <a:pt x="5674588" y="849257"/>
                    <a:pt x="5713910" y="787461"/>
                    <a:pt x="5807880" y="738438"/>
                  </a:cubicBezTo>
                  <a:cubicBezTo>
                    <a:pt x="5901841" y="689415"/>
                    <a:pt x="6014698" y="672050"/>
                    <a:pt x="6014698" y="672050"/>
                  </a:cubicBezTo>
                  <a:cubicBezTo>
                    <a:pt x="6014698" y="672050"/>
                    <a:pt x="6004868" y="687499"/>
                    <a:pt x="5983292" y="709076"/>
                  </a:cubicBezTo>
                  <a:lnTo>
                    <a:pt x="5956264" y="732438"/>
                  </a:lnTo>
                  <a:lnTo>
                    <a:pt x="6016689" y="706360"/>
                  </a:lnTo>
                  <a:cubicBezTo>
                    <a:pt x="6088073" y="680795"/>
                    <a:pt x="6151560" y="671027"/>
                    <a:pt x="6151560" y="671027"/>
                  </a:cubicBezTo>
                  <a:close/>
                  <a:moveTo>
                    <a:pt x="1288429" y="664894"/>
                  </a:moveTo>
                  <a:cubicBezTo>
                    <a:pt x="1288429" y="664894"/>
                    <a:pt x="1370134" y="704216"/>
                    <a:pt x="1423759" y="766003"/>
                  </a:cubicBezTo>
                  <a:cubicBezTo>
                    <a:pt x="1437163" y="781451"/>
                    <a:pt x="1447568" y="796868"/>
                    <a:pt x="1455633" y="811303"/>
                  </a:cubicBezTo>
                  <a:lnTo>
                    <a:pt x="1472661" y="848901"/>
                  </a:lnTo>
                  <a:lnTo>
                    <a:pt x="1480509" y="846056"/>
                  </a:lnTo>
                  <a:cubicBezTo>
                    <a:pt x="1496947" y="840757"/>
                    <a:pt x="1510847" y="836831"/>
                    <a:pt x="1520637" y="834230"/>
                  </a:cubicBezTo>
                  <a:lnTo>
                    <a:pt x="1531077" y="831613"/>
                  </a:lnTo>
                  <a:lnTo>
                    <a:pt x="1519759" y="820651"/>
                  </a:lnTo>
                  <a:cubicBezTo>
                    <a:pt x="1471243" y="764988"/>
                    <a:pt x="1465121" y="710348"/>
                    <a:pt x="1465121" y="710348"/>
                  </a:cubicBezTo>
                  <a:cubicBezTo>
                    <a:pt x="1465121" y="710348"/>
                    <a:pt x="1537124" y="746092"/>
                    <a:pt x="1585639" y="802271"/>
                  </a:cubicBezTo>
                  <a:cubicBezTo>
                    <a:pt x="1597769" y="816187"/>
                    <a:pt x="1607247" y="830039"/>
                    <a:pt x="1614645" y="842989"/>
                  </a:cubicBezTo>
                  <a:lnTo>
                    <a:pt x="1625264" y="865703"/>
                  </a:lnTo>
                  <a:lnTo>
                    <a:pt x="1640302" y="860827"/>
                  </a:lnTo>
                  <a:cubicBezTo>
                    <a:pt x="1651298" y="857547"/>
                    <a:pt x="1657650" y="855887"/>
                    <a:pt x="1657650" y="855887"/>
                  </a:cubicBezTo>
                  <a:cubicBezTo>
                    <a:pt x="1657650" y="855887"/>
                    <a:pt x="1654426" y="859366"/>
                    <a:pt x="1648114" y="865374"/>
                  </a:cubicBezTo>
                  <a:lnTo>
                    <a:pt x="1631622" y="879870"/>
                  </a:lnTo>
                  <a:lnTo>
                    <a:pt x="1638563" y="903167"/>
                  </a:lnTo>
                  <a:cubicBezTo>
                    <a:pt x="1639896" y="909159"/>
                    <a:pt x="1640277" y="912574"/>
                    <a:pt x="1640277" y="912574"/>
                  </a:cubicBezTo>
                  <a:cubicBezTo>
                    <a:pt x="1640277" y="912574"/>
                    <a:pt x="1635778" y="910340"/>
                    <a:pt x="1628271" y="906111"/>
                  </a:cubicBezTo>
                  <a:lnTo>
                    <a:pt x="1611934" y="896094"/>
                  </a:lnTo>
                  <a:lnTo>
                    <a:pt x="1574276" y="924180"/>
                  </a:lnTo>
                  <a:lnTo>
                    <a:pt x="1553251" y="936901"/>
                  </a:lnTo>
                  <a:lnTo>
                    <a:pt x="1580916" y="945069"/>
                  </a:lnTo>
                  <a:lnTo>
                    <a:pt x="1603203" y="954406"/>
                  </a:lnTo>
                  <a:lnTo>
                    <a:pt x="1630577" y="937593"/>
                  </a:lnTo>
                  <a:cubicBezTo>
                    <a:pt x="1652152" y="925975"/>
                    <a:pt x="1674274" y="915826"/>
                    <a:pt x="1695316" y="907137"/>
                  </a:cubicBezTo>
                  <a:lnTo>
                    <a:pt x="1738764" y="890961"/>
                  </a:lnTo>
                  <a:lnTo>
                    <a:pt x="1724161" y="881296"/>
                  </a:lnTo>
                  <a:cubicBezTo>
                    <a:pt x="1697477" y="862402"/>
                    <a:pt x="1663770" y="835465"/>
                    <a:pt x="1635685" y="803294"/>
                  </a:cubicBezTo>
                  <a:cubicBezTo>
                    <a:pt x="1579507" y="738437"/>
                    <a:pt x="1566744" y="676642"/>
                    <a:pt x="1566744" y="676642"/>
                  </a:cubicBezTo>
                  <a:cubicBezTo>
                    <a:pt x="1566744" y="676642"/>
                    <a:pt x="1645384" y="720049"/>
                    <a:pt x="1701567" y="784399"/>
                  </a:cubicBezTo>
                  <a:cubicBezTo>
                    <a:pt x="1729650" y="816823"/>
                    <a:pt x="1746886" y="848484"/>
                    <a:pt x="1757100" y="872039"/>
                  </a:cubicBezTo>
                  <a:lnTo>
                    <a:pt x="1761209" y="883091"/>
                  </a:lnTo>
                  <a:lnTo>
                    <a:pt x="1795679" y="872460"/>
                  </a:lnTo>
                  <a:cubicBezTo>
                    <a:pt x="1805932" y="869579"/>
                    <a:pt x="1811869" y="868143"/>
                    <a:pt x="1811869" y="868143"/>
                  </a:cubicBezTo>
                  <a:cubicBezTo>
                    <a:pt x="1811869" y="868143"/>
                    <a:pt x="1800505" y="881167"/>
                    <a:pt x="1778353" y="899999"/>
                  </a:cubicBezTo>
                  <a:lnTo>
                    <a:pt x="1769388" y="906889"/>
                  </a:lnTo>
                  <a:lnTo>
                    <a:pt x="1770507" y="911042"/>
                  </a:lnTo>
                  <a:lnTo>
                    <a:pt x="1766821" y="908862"/>
                  </a:lnTo>
                  <a:lnTo>
                    <a:pt x="1737110" y="931701"/>
                  </a:lnTo>
                  <a:lnTo>
                    <a:pt x="1706637" y="950417"/>
                  </a:lnTo>
                  <a:lnTo>
                    <a:pt x="1750603" y="963009"/>
                  </a:lnTo>
                  <a:lnTo>
                    <a:pt x="1761008" y="967463"/>
                  </a:lnTo>
                  <a:lnTo>
                    <a:pt x="1819856" y="939486"/>
                  </a:lnTo>
                  <a:lnTo>
                    <a:pt x="1816842" y="935768"/>
                  </a:lnTo>
                  <a:cubicBezTo>
                    <a:pt x="1813811" y="931467"/>
                    <a:pt x="1812375" y="928914"/>
                    <a:pt x="1812375" y="928914"/>
                  </a:cubicBezTo>
                  <a:lnTo>
                    <a:pt x="1834465" y="933181"/>
                  </a:lnTo>
                  <a:lnTo>
                    <a:pt x="1890260" y="911746"/>
                  </a:lnTo>
                  <a:lnTo>
                    <a:pt x="1894787" y="910278"/>
                  </a:lnTo>
                  <a:lnTo>
                    <a:pt x="1879474" y="900571"/>
                  </a:lnTo>
                  <a:cubicBezTo>
                    <a:pt x="1854387" y="883463"/>
                    <a:pt x="1822848" y="858949"/>
                    <a:pt x="1797058" y="829328"/>
                  </a:cubicBezTo>
                  <a:lnTo>
                    <a:pt x="1782027" y="808473"/>
                  </a:lnTo>
                  <a:lnTo>
                    <a:pt x="1777147" y="806864"/>
                  </a:lnTo>
                  <a:lnTo>
                    <a:pt x="1780808" y="806782"/>
                  </a:lnTo>
                  <a:lnTo>
                    <a:pt x="1765883" y="786067"/>
                  </a:lnTo>
                  <a:cubicBezTo>
                    <a:pt x="1741683" y="744848"/>
                    <a:pt x="1736802" y="712386"/>
                    <a:pt x="1736802" y="712386"/>
                  </a:cubicBezTo>
                  <a:cubicBezTo>
                    <a:pt x="1736802" y="712386"/>
                    <a:pt x="1778740" y="734219"/>
                    <a:pt x="1821472" y="770128"/>
                  </a:cubicBezTo>
                  <a:lnTo>
                    <a:pt x="1857927" y="805566"/>
                  </a:lnTo>
                  <a:lnTo>
                    <a:pt x="1923219" y="807514"/>
                  </a:lnTo>
                  <a:cubicBezTo>
                    <a:pt x="1951226" y="809070"/>
                    <a:pt x="1981673" y="811593"/>
                    <a:pt x="2013082" y="815551"/>
                  </a:cubicBezTo>
                  <a:cubicBezTo>
                    <a:pt x="2138703" y="831376"/>
                    <a:pt x="2231647" y="864574"/>
                    <a:pt x="2231647" y="864574"/>
                  </a:cubicBezTo>
                  <a:cubicBezTo>
                    <a:pt x="2231647" y="864574"/>
                    <a:pt x="2169603" y="868595"/>
                    <a:pt x="2085581" y="863925"/>
                  </a:cubicBezTo>
                  <a:lnTo>
                    <a:pt x="2032986" y="859221"/>
                  </a:lnTo>
                  <a:lnTo>
                    <a:pt x="2067202" y="866299"/>
                  </a:lnTo>
                  <a:cubicBezTo>
                    <a:pt x="2079779" y="869522"/>
                    <a:pt x="2094205" y="873751"/>
                    <a:pt x="2109192" y="879185"/>
                  </a:cubicBezTo>
                  <a:lnTo>
                    <a:pt x="2153211" y="898717"/>
                  </a:lnTo>
                  <a:lnTo>
                    <a:pt x="2180307" y="885834"/>
                  </a:lnTo>
                  <a:cubicBezTo>
                    <a:pt x="2248527" y="857036"/>
                    <a:pt x="2305689" y="842101"/>
                    <a:pt x="2305689" y="842101"/>
                  </a:cubicBezTo>
                  <a:cubicBezTo>
                    <a:pt x="2305689" y="842101"/>
                    <a:pt x="2276678" y="873412"/>
                    <a:pt x="2222315" y="910394"/>
                  </a:cubicBezTo>
                  <a:lnTo>
                    <a:pt x="2192741" y="928289"/>
                  </a:lnTo>
                  <a:lnTo>
                    <a:pt x="2212236" y="943078"/>
                  </a:lnTo>
                  <a:lnTo>
                    <a:pt x="2264328" y="911559"/>
                  </a:lnTo>
                  <a:cubicBezTo>
                    <a:pt x="2311310" y="886282"/>
                    <a:pt x="2360208" y="867004"/>
                    <a:pt x="2397363" y="854045"/>
                  </a:cubicBezTo>
                  <a:lnTo>
                    <a:pt x="2422617" y="845856"/>
                  </a:lnTo>
                  <a:lnTo>
                    <a:pt x="2377961" y="844143"/>
                  </a:lnTo>
                  <a:cubicBezTo>
                    <a:pt x="2335954" y="841718"/>
                    <a:pt x="2279146" y="836485"/>
                    <a:pt x="2219908" y="825252"/>
                  </a:cubicBezTo>
                  <a:cubicBezTo>
                    <a:pt x="2100920" y="802779"/>
                    <a:pt x="2017168" y="765504"/>
                    <a:pt x="2017168" y="765504"/>
                  </a:cubicBezTo>
                  <a:cubicBezTo>
                    <a:pt x="2017168" y="765504"/>
                    <a:pt x="2125941" y="763964"/>
                    <a:pt x="2244419" y="786438"/>
                  </a:cubicBezTo>
                  <a:cubicBezTo>
                    <a:pt x="2333662" y="803286"/>
                    <a:pt x="2403081" y="828470"/>
                    <a:pt x="2432210" y="840009"/>
                  </a:cubicBezTo>
                  <a:lnTo>
                    <a:pt x="2435920" y="841542"/>
                  </a:lnTo>
                  <a:lnTo>
                    <a:pt x="2442569" y="839386"/>
                  </a:lnTo>
                  <a:lnTo>
                    <a:pt x="2447879" y="837874"/>
                  </a:lnTo>
                  <a:lnTo>
                    <a:pt x="2434805" y="834927"/>
                  </a:lnTo>
                  <a:cubicBezTo>
                    <a:pt x="2409360" y="828056"/>
                    <a:pt x="2382678" y="819501"/>
                    <a:pt x="2356761" y="808903"/>
                  </a:cubicBezTo>
                  <a:cubicBezTo>
                    <a:pt x="2253088" y="766519"/>
                    <a:pt x="2201004" y="707794"/>
                    <a:pt x="2201004" y="707794"/>
                  </a:cubicBezTo>
                  <a:cubicBezTo>
                    <a:pt x="2201004" y="707794"/>
                    <a:pt x="2316924" y="717496"/>
                    <a:pt x="2420596" y="759879"/>
                  </a:cubicBezTo>
                  <a:cubicBezTo>
                    <a:pt x="2524259" y="802272"/>
                    <a:pt x="2576349" y="860997"/>
                    <a:pt x="2576349" y="860997"/>
                  </a:cubicBezTo>
                  <a:cubicBezTo>
                    <a:pt x="2576349" y="860997"/>
                    <a:pt x="2547368" y="858571"/>
                    <a:pt x="2505428" y="850847"/>
                  </a:cubicBezTo>
                  <a:lnTo>
                    <a:pt x="2454884" y="839453"/>
                  </a:lnTo>
                  <a:lnTo>
                    <a:pt x="2450382" y="843933"/>
                  </a:lnTo>
                  <a:cubicBezTo>
                    <a:pt x="2440914" y="852946"/>
                    <a:pt x="2424498" y="867649"/>
                    <a:pt x="2401593" y="884839"/>
                  </a:cubicBezTo>
                  <a:lnTo>
                    <a:pt x="2316716" y="938846"/>
                  </a:lnTo>
                  <a:lnTo>
                    <a:pt x="2313671" y="956808"/>
                  </a:lnTo>
                  <a:cubicBezTo>
                    <a:pt x="2309137" y="977171"/>
                    <a:pt x="2300328" y="1005258"/>
                    <a:pt x="2283221" y="1036156"/>
                  </a:cubicBezTo>
                  <a:cubicBezTo>
                    <a:pt x="2249009" y="1097942"/>
                    <a:pt x="2193853" y="1147482"/>
                    <a:pt x="2193853" y="1147482"/>
                  </a:cubicBezTo>
                  <a:cubicBezTo>
                    <a:pt x="2193853" y="1147482"/>
                    <a:pt x="2194877" y="1096927"/>
                    <a:pt x="2229089" y="1035132"/>
                  </a:cubicBezTo>
                  <a:cubicBezTo>
                    <a:pt x="2246197" y="1004239"/>
                    <a:pt x="2268538" y="976407"/>
                    <a:pt x="2286603" y="956299"/>
                  </a:cubicBezTo>
                  <a:lnTo>
                    <a:pt x="2291277" y="951401"/>
                  </a:lnTo>
                  <a:lnTo>
                    <a:pt x="2243661" y="974043"/>
                  </a:lnTo>
                  <a:lnTo>
                    <a:pt x="2230594" y="979064"/>
                  </a:lnTo>
                  <a:lnTo>
                    <a:pt x="2209038" y="1013727"/>
                  </a:lnTo>
                  <a:cubicBezTo>
                    <a:pt x="2199056" y="1028210"/>
                    <a:pt x="2187090" y="1043945"/>
                    <a:pt x="2172919" y="1060159"/>
                  </a:cubicBezTo>
                  <a:cubicBezTo>
                    <a:pt x="2116235" y="1125016"/>
                    <a:pt x="2046267" y="1173016"/>
                    <a:pt x="2046267" y="1173016"/>
                  </a:cubicBezTo>
                  <a:cubicBezTo>
                    <a:pt x="2046267" y="1173016"/>
                    <a:pt x="2067717" y="1115822"/>
                    <a:pt x="2124406" y="1050965"/>
                  </a:cubicBezTo>
                  <a:cubicBezTo>
                    <a:pt x="2138576" y="1034751"/>
                    <a:pt x="2153577" y="1019590"/>
                    <a:pt x="2168105" y="1005970"/>
                  </a:cubicBezTo>
                  <a:lnTo>
                    <a:pt x="2174759" y="1000150"/>
                  </a:lnTo>
                  <a:lnTo>
                    <a:pt x="2135623" y="1012838"/>
                  </a:lnTo>
                  <a:cubicBezTo>
                    <a:pt x="2124631" y="1016117"/>
                    <a:pt x="2118279" y="1017776"/>
                    <a:pt x="2118279" y="1017776"/>
                  </a:cubicBezTo>
                  <a:cubicBezTo>
                    <a:pt x="2118279" y="1017776"/>
                    <a:pt x="2131170" y="1003860"/>
                    <a:pt x="2155874" y="983625"/>
                  </a:cubicBezTo>
                  <a:lnTo>
                    <a:pt x="2185543" y="961497"/>
                  </a:lnTo>
                  <a:lnTo>
                    <a:pt x="2154932" y="952101"/>
                  </a:lnTo>
                  <a:lnTo>
                    <a:pt x="2153249" y="951355"/>
                  </a:lnTo>
                  <a:lnTo>
                    <a:pt x="2132061" y="961431"/>
                  </a:lnTo>
                  <a:lnTo>
                    <a:pt x="2129993" y="966735"/>
                  </a:lnTo>
                  <a:cubicBezTo>
                    <a:pt x="2128132" y="971164"/>
                    <a:pt x="2125500" y="977046"/>
                    <a:pt x="2122000" y="984073"/>
                  </a:cubicBezTo>
                  <a:lnTo>
                    <a:pt x="2113516" y="999612"/>
                  </a:lnTo>
                  <a:lnTo>
                    <a:pt x="2115716" y="1002458"/>
                  </a:lnTo>
                  <a:lnTo>
                    <a:pt x="2112378" y="1001689"/>
                  </a:lnTo>
                  <a:lnTo>
                    <a:pt x="2108782" y="1008279"/>
                  </a:lnTo>
                  <a:cubicBezTo>
                    <a:pt x="2098084" y="1026292"/>
                    <a:pt x="2083480" y="1047645"/>
                    <a:pt x="2064139" y="1069861"/>
                  </a:cubicBezTo>
                  <a:cubicBezTo>
                    <a:pt x="2012561" y="1129102"/>
                    <a:pt x="1946173" y="1172509"/>
                    <a:pt x="1946173" y="1172509"/>
                  </a:cubicBezTo>
                  <a:cubicBezTo>
                    <a:pt x="1946173" y="1172509"/>
                    <a:pt x="1964045" y="1119400"/>
                    <a:pt x="2015623" y="1060159"/>
                  </a:cubicBezTo>
                  <a:cubicBezTo>
                    <a:pt x="2028517" y="1045349"/>
                    <a:pt x="2042336" y="1031528"/>
                    <a:pt x="2055814" y="1019128"/>
                  </a:cubicBezTo>
                  <a:lnTo>
                    <a:pt x="2083955" y="995138"/>
                  </a:lnTo>
                  <a:lnTo>
                    <a:pt x="2070012" y="991925"/>
                  </a:lnTo>
                  <a:lnTo>
                    <a:pt x="2066110" y="990659"/>
                  </a:lnTo>
                  <a:lnTo>
                    <a:pt x="2026608" y="1005836"/>
                  </a:lnTo>
                  <a:lnTo>
                    <a:pt x="1997904" y="1015142"/>
                  </a:lnTo>
                  <a:lnTo>
                    <a:pt x="1997794" y="1015359"/>
                  </a:lnTo>
                  <a:lnTo>
                    <a:pt x="2011155" y="1031855"/>
                  </a:lnTo>
                  <a:cubicBezTo>
                    <a:pt x="2014187" y="1036156"/>
                    <a:pt x="2015623" y="1038709"/>
                    <a:pt x="2015623" y="1038709"/>
                  </a:cubicBezTo>
                  <a:lnTo>
                    <a:pt x="1987869" y="1033348"/>
                  </a:lnTo>
                  <a:lnTo>
                    <a:pt x="1967995" y="1065305"/>
                  </a:lnTo>
                  <a:cubicBezTo>
                    <a:pt x="1958013" y="1079788"/>
                    <a:pt x="1946044" y="1095523"/>
                    <a:pt x="1931872" y="1111737"/>
                  </a:cubicBezTo>
                  <a:cubicBezTo>
                    <a:pt x="1875194" y="1176594"/>
                    <a:pt x="1805228" y="1224594"/>
                    <a:pt x="1805228" y="1224594"/>
                  </a:cubicBezTo>
                  <a:cubicBezTo>
                    <a:pt x="1805228" y="1224594"/>
                    <a:pt x="1826678" y="1167400"/>
                    <a:pt x="1883356" y="1102543"/>
                  </a:cubicBezTo>
                  <a:cubicBezTo>
                    <a:pt x="1897528" y="1086329"/>
                    <a:pt x="1912530" y="1071168"/>
                    <a:pt x="1927060" y="1057548"/>
                  </a:cubicBezTo>
                  <a:lnTo>
                    <a:pt x="1961962" y="1027021"/>
                  </a:lnTo>
                  <a:lnTo>
                    <a:pt x="1934922" y="1018977"/>
                  </a:lnTo>
                  <a:lnTo>
                    <a:pt x="1888993" y="1051938"/>
                  </a:lnTo>
                  <a:lnTo>
                    <a:pt x="1881556" y="1056186"/>
                  </a:lnTo>
                  <a:lnTo>
                    <a:pt x="1881432" y="1056397"/>
                  </a:lnTo>
                  <a:lnTo>
                    <a:pt x="1885412" y="1062714"/>
                  </a:lnTo>
                  <a:lnTo>
                    <a:pt x="1878493" y="1061439"/>
                  </a:lnTo>
                  <a:lnTo>
                    <a:pt x="1873978" y="1069183"/>
                  </a:lnTo>
                  <a:cubicBezTo>
                    <a:pt x="1865719" y="1081702"/>
                    <a:pt x="1855665" y="1095267"/>
                    <a:pt x="1843536" y="1109183"/>
                  </a:cubicBezTo>
                  <a:cubicBezTo>
                    <a:pt x="1795018" y="1165353"/>
                    <a:pt x="1731184" y="1205698"/>
                    <a:pt x="1731184" y="1205698"/>
                  </a:cubicBezTo>
                  <a:cubicBezTo>
                    <a:pt x="1731184" y="1205698"/>
                    <a:pt x="1739801" y="1177837"/>
                    <a:pt x="1764576" y="1140206"/>
                  </a:cubicBezTo>
                  <a:lnTo>
                    <a:pt x="1793618" y="1101837"/>
                  </a:lnTo>
                  <a:lnTo>
                    <a:pt x="1788379" y="1104074"/>
                  </a:lnTo>
                  <a:cubicBezTo>
                    <a:pt x="1788379" y="1104074"/>
                    <a:pt x="1794636" y="1089903"/>
                    <a:pt x="1809382" y="1068773"/>
                  </a:cubicBezTo>
                  <a:lnTo>
                    <a:pt x="1824416" y="1049953"/>
                  </a:lnTo>
                  <a:lnTo>
                    <a:pt x="1794489" y="1041383"/>
                  </a:lnTo>
                  <a:lnTo>
                    <a:pt x="1753340" y="1023765"/>
                  </a:lnTo>
                  <a:lnTo>
                    <a:pt x="1736560" y="1031744"/>
                  </a:lnTo>
                  <a:lnTo>
                    <a:pt x="1707074" y="1043073"/>
                  </a:lnTo>
                  <a:lnTo>
                    <a:pt x="1714203" y="1056268"/>
                  </a:lnTo>
                  <a:cubicBezTo>
                    <a:pt x="1718160" y="1066002"/>
                    <a:pt x="1720491" y="1074380"/>
                    <a:pt x="1721831" y="1080324"/>
                  </a:cubicBezTo>
                  <a:lnTo>
                    <a:pt x="1722373" y="1083351"/>
                  </a:lnTo>
                  <a:lnTo>
                    <a:pt x="1735455" y="1072481"/>
                  </a:lnTo>
                  <a:cubicBezTo>
                    <a:pt x="1760159" y="1053522"/>
                    <a:pt x="1778159" y="1042287"/>
                    <a:pt x="1778159" y="1042287"/>
                  </a:cubicBezTo>
                  <a:cubicBezTo>
                    <a:pt x="1778159" y="1042287"/>
                    <a:pt x="1762842" y="1097950"/>
                    <a:pt x="1708712" y="1159745"/>
                  </a:cubicBezTo>
                  <a:cubicBezTo>
                    <a:pt x="1655086" y="1221532"/>
                    <a:pt x="1583083" y="1266470"/>
                    <a:pt x="1583083" y="1266470"/>
                  </a:cubicBezTo>
                  <a:cubicBezTo>
                    <a:pt x="1583083" y="1266470"/>
                    <a:pt x="1598409" y="1210807"/>
                    <a:pt x="1652531" y="1149020"/>
                  </a:cubicBezTo>
                  <a:cubicBezTo>
                    <a:pt x="1665938" y="1133572"/>
                    <a:pt x="1680494" y="1119176"/>
                    <a:pt x="1694785" y="1106273"/>
                  </a:cubicBezTo>
                  <a:lnTo>
                    <a:pt x="1716512" y="1088221"/>
                  </a:lnTo>
                  <a:lnTo>
                    <a:pt x="1710421" y="1086867"/>
                  </a:lnTo>
                  <a:cubicBezTo>
                    <a:pt x="1702235" y="1084849"/>
                    <a:pt x="1690776" y="1081706"/>
                    <a:pt x="1677691" y="1077206"/>
                  </a:cubicBezTo>
                  <a:lnTo>
                    <a:pt x="1647263" y="1064462"/>
                  </a:lnTo>
                  <a:lnTo>
                    <a:pt x="1628521" y="1070539"/>
                  </a:lnTo>
                  <a:lnTo>
                    <a:pt x="1625692" y="1071344"/>
                  </a:lnTo>
                  <a:lnTo>
                    <a:pt x="1637887" y="1083922"/>
                  </a:lnTo>
                  <a:lnTo>
                    <a:pt x="1649985" y="1077524"/>
                  </a:lnTo>
                  <a:cubicBezTo>
                    <a:pt x="1649985" y="1077524"/>
                    <a:pt x="1649857" y="1080716"/>
                    <a:pt x="1648932" y="1086350"/>
                  </a:cubicBezTo>
                  <a:lnTo>
                    <a:pt x="1646836" y="1094778"/>
                  </a:lnTo>
                  <a:lnTo>
                    <a:pt x="1646913" y="1094880"/>
                  </a:lnTo>
                  <a:lnTo>
                    <a:pt x="1646811" y="1094876"/>
                  </a:lnTo>
                  <a:lnTo>
                    <a:pt x="1643092" y="1109826"/>
                  </a:lnTo>
                  <a:cubicBezTo>
                    <a:pt x="1636709" y="1129360"/>
                    <a:pt x="1624455" y="1155660"/>
                    <a:pt x="1600963" y="1182726"/>
                  </a:cubicBezTo>
                  <a:cubicBezTo>
                    <a:pt x="1553978" y="1236850"/>
                    <a:pt x="1478913" y="1273617"/>
                    <a:pt x="1478913" y="1273617"/>
                  </a:cubicBezTo>
                  <a:cubicBezTo>
                    <a:pt x="1478913" y="1273617"/>
                    <a:pt x="1480951" y="1222556"/>
                    <a:pt x="1527936" y="1168424"/>
                  </a:cubicBezTo>
                  <a:cubicBezTo>
                    <a:pt x="1551427" y="1141358"/>
                    <a:pt x="1581941" y="1118633"/>
                    <a:pt x="1606581" y="1102674"/>
                  </a:cubicBezTo>
                  <a:lnTo>
                    <a:pt x="1621291" y="1093850"/>
                  </a:lnTo>
                  <a:lnTo>
                    <a:pt x="1592912" y="1092710"/>
                  </a:lnTo>
                  <a:cubicBezTo>
                    <a:pt x="1561252" y="1089902"/>
                    <a:pt x="1520272" y="1083648"/>
                    <a:pt x="1482997" y="1069861"/>
                  </a:cubicBezTo>
                  <a:cubicBezTo>
                    <a:pt x="1445971" y="1055816"/>
                    <a:pt x="1419672" y="1036921"/>
                    <a:pt x="1402627" y="1021537"/>
                  </a:cubicBezTo>
                  <a:lnTo>
                    <a:pt x="1394745" y="1013407"/>
                  </a:lnTo>
                  <a:lnTo>
                    <a:pt x="1378570" y="1019622"/>
                  </a:lnTo>
                  <a:cubicBezTo>
                    <a:pt x="1341417" y="1032580"/>
                    <a:pt x="1316012" y="1039217"/>
                    <a:pt x="1316012" y="1039217"/>
                  </a:cubicBezTo>
                  <a:cubicBezTo>
                    <a:pt x="1316012" y="1039217"/>
                    <a:pt x="1367590" y="983554"/>
                    <a:pt x="1462068" y="933000"/>
                  </a:cubicBezTo>
                  <a:cubicBezTo>
                    <a:pt x="1485556" y="920361"/>
                    <a:pt x="1509526" y="909222"/>
                    <a:pt x="1532267" y="899623"/>
                  </a:cubicBezTo>
                  <a:lnTo>
                    <a:pt x="1586298" y="878865"/>
                  </a:lnTo>
                  <a:lnTo>
                    <a:pt x="1559058" y="858714"/>
                  </a:lnTo>
                  <a:lnTo>
                    <a:pt x="1533173" y="833643"/>
                  </a:lnTo>
                  <a:lnTo>
                    <a:pt x="1528457" y="838929"/>
                  </a:lnTo>
                  <a:cubicBezTo>
                    <a:pt x="1523359" y="844347"/>
                    <a:pt x="1515715" y="852023"/>
                    <a:pt x="1505533" y="861055"/>
                  </a:cubicBezTo>
                  <a:lnTo>
                    <a:pt x="1481529" y="880098"/>
                  </a:lnTo>
                  <a:lnTo>
                    <a:pt x="1482990" y="889077"/>
                  </a:lnTo>
                  <a:lnTo>
                    <a:pt x="1475287" y="885051"/>
                  </a:lnTo>
                  <a:lnTo>
                    <a:pt x="1467385" y="891319"/>
                  </a:lnTo>
                  <a:cubicBezTo>
                    <a:pt x="1452137" y="902163"/>
                    <a:pt x="1434358" y="913462"/>
                    <a:pt x="1414060" y="924313"/>
                  </a:cubicBezTo>
                  <a:cubicBezTo>
                    <a:pt x="1332859" y="968236"/>
                    <a:pt x="1241960" y="988663"/>
                    <a:pt x="1241960" y="988663"/>
                  </a:cubicBezTo>
                  <a:cubicBezTo>
                    <a:pt x="1241960" y="988663"/>
                    <a:pt x="1282814" y="938109"/>
                    <a:pt x="1364012" y="894702"/>
                  </a:cubicBezTo>
                  <a:cubicBezTo>
                    <a:pt x="1384312" y="883721"/>
                    <a:pt x="1405219" y="874209"/>
                    <a:pt x="1425158" y="866117"/>
                  </a:cubicBezTo>
                  <a:lnTo>
                    <a:pt x="1436164" y="862128"/>
                  </a:lnTo>
                  <a:lnTo>
                    <a:pt x="1435436" y="861693"/>
                  </a:lnTo>
                  <a:cubicBezTo>
                    <a:pt x="1408309" y="844139"/>
                    <a:pt x="1374478" y="818862"/>
                    <a:pt x="1347669" y="787969"/>
                  </a:cubicBezTo>
                  <a:cubicBezTo>
                    <a:pt x="1294045" y="726173"/>
                    <a:pt x="1288429" y="664894"/>
                    <a:pt x="1288429" y="664894"/>
                  </a:cubicBezTo>
                  <a:close/>
                  <a:moveTo>
                    <a:pt x="2929224" y="660301"/>
                  </a:moveTo>
                  <a:cubicBezTo>
                    <a:pt x="2929224" y="660301"/>
                    <a:pt x="3010937" y="707286"/>
                    <a:pt x="3048721" y="776220"/>
                  </a:cubicBezTo>
                  <a:cubicBezTo>
                    <a:pt x="3076683" y="827927"/>
                    <a:pt x="3072185" y="877621"/>
                    <a:pt x="3068186" y="899237"/>
                  </a:cubicBezTo>
                  <a:lnTo>
                    <a:pt x="3067336" y="902921"/>
                  </a:lnTo>
                  <a:lnTo>
                    <a:pt x="3087976" y="895598"/>
                  </a:lnTo>
                  <a:cubicBezTo>
                    <a:pt x="3124810" y="883979"/>
                    <a:pt x="3150346" y="878361"/>
                    <a:pt x="3150346" y="878361"/>
                  </a:cubicBezTo>
                  <a:cubicBezTo>
                    <a:pt x="3150346" y="878361"/>
                    <a:pt x="3106430" y="934540"/>
                    <a:pt x="3016037" y="983048"/>
                  </a:cubicBezTo>
                  <a:lnTo>
                    <a:pt x="2951773" y="1012502"/>
                  </a:lnTo>
                  <a:lnTo>
                    <a:pt x="2969241" y="1030607"/>
                  </a:lnTo>
                  <a:lnTo>
                    <a:pt x="2973621" y="1037622"/>
                  </a:lnTo>
                  <a:lnTo>
                    <a:pt x="2981467" y="1029255"/>
                  </a:lnTo>
                  <a:cubicBezTo>
                    <a:pt x="2985873" y="1024794"/>
                    <a:pt x="2988457" y="1022368"/>
                    <a:pt x="2988457" y="1022368"/>
                  </a:cubicBezTo>
                  <a:cubicBezTo>
                    <a:pt x="2988457" y="1022368"/>
                    <a:pt x="2987659" y="1025241"/>
                    <a:pt x="2985936" y="1030372"/>
                  </a:cubicBezTo>
                  <a:lnTo>
                    <a:pt x="2979523" y="1047485"/>
                  </a:lnTo>
                  <a:lnTo>
                    <a:pt x="2981309" y="1050974"/>
                  </a:lnTo>
                  <a:lnTo>
                    <a:pt x="2978517" y="1050167"/>
                  </a:lnTo>
                  <a:lnTo>
                    <a:pt x="2977859" y="1051924"/>
                  </a:lnTo>
                  <a:cubicBezTo>
                    <a:pt x="2970454" y="1069990"/>
                    <a:pt x="2958838" y="1094630"/>
                    <a:pt x="2941990" y="1120931"/>
                  </a:cubicBezTo>
                  <a:cubicBezTo>
                    <a:pt x="2908274" y="1173532"/>
                    <a:pt x="2866914" y="1212338"/>
                    <a:pt x="2866914" y="1212338"/>
                  </a:cubicBezTo>
                  <a:cubicBezTo>
                    <a:pt x="2866914" y="1212338"/>
                    <a:pt x="2879677" y="1166377"/>
                    <a:pt x="2913383" y="1113784"/>
                  </a:cubicBezTo>
                  <a:cubicBezTo>
                    <a:pt x="2930236" y="1087483"/>
                    <a:pt x="2949005" y="1064629"/>
                    <a:pt x="2963560" y="1048351"/>
                  </a:cubicBezTo>
                  <a:lnTo>
                    <a:pt x="2965410" y="1046379"/>
                  </a:lnTo>
                  <a:lnTo>
                    <a:pt x="2955903" y="1043632"/>
                  </a:lnTo>
                  <a:lnTo>
                    <a:pt x="2918890" y="1024577"/>
                  </a:lnTo>
                  <a:lnTo>
                    <a:pt x="2885879" y="1036288"/>
                  </a:lnTo>
                  <a:lnTo>
                    <a:pt x="2880381" y="1037873"/>
                  </a:lnTo>
                  <a:lnTo>
                    <a:pt x="2894495" y="1051987"/>
                  </a:lnTo>
                  <a:lnTo>
                    <a:pt x="2898409" y="1057796"/>
                  </a:lnTo>
                  <a:lnTo>
                    <a:pt x="2911870" y="1043941"/>
                  </a:lnTo>
                  <a:cubicBezTo>
                    <a:pt x="2916035" y="1039887"/>
                    <a:pt x="2918493" y="1037685"/>
                    <a:pt x="2918493" y="1037685"/>
                  </a:cubicBezTo>
                  <a:cubicBezTo>
                    <a:pt x="2918493" y="1037685"/>
                    <a:pt x="2915811" y="1048410"/>
                    <a:pt x="2909300" y="1065135"/>
                  </a:cubicBezTo>
                  <a:lnTo>
                    <a:pt x="2906801" y="1070807"/>
                  </a:lnTo>
                  <a:lnTo>
                    <a:pt x="2908282" y="1073438"/>
                  </a:lnTo>
                  <a:lnTo>
                    <a:pt x="2905965" y="1072700"/>
                  </a:lnTo>
                  <a:lnTo>
                    <a:pt x="2896519" y="1094132"/>
                  </a:lnTo>
                  <a:cubicBezTo>
                    <a:pt x="2891205" y="1104904"/>
                    <a:pt x="2884790" y="1116585"/>
                    <a:pt x="2877133" y="1128585"/>
                  </a:cubicBezTo>
                  <a:cubicBezTo>
                    <a:pt x="2846489" y="1176593"/>
                    <a:pt x="2807167" y="1211830"/>
                    <a:pt x="2807167" y="1211830"/>
                  </a:cubicBezTo>
                  <a:cubicBezTo>
                    <a:pt x="2807167" y="1211830"/>
                    <a:pt x="2817892" y="1168930"/>
                    <a:pt x="2848527" y="1120922"/>
                  </a:cubicBezTo>
                  <a:cubicBezTo>
                    <a:pt x="2856187" y="1108922"/>
                    <a:pt x="2864391" y="1097719"/>
                    <a:pt x="2872386" y="1087666"/>
                  </a:cubicBezTo>
                  <a:lnTo>
                    <a:pt x="2889674" y="1067512"/>
                  </a:lnTo>
                  <a:lnTo>
                    <a:pt x="2881216" y="1064819"/>
                  </a:lnTo>
                  <a:lnTo>
                    <a:pt x="2847929" y="1047230"/>
                  </a:lnTo>
                  <a:lnTo>
                    <a:pt x="2840885" y="1049261"/>
                  </a:lnTo>
                  <a:cubicBezTo>
                    <a:pt x="2829898" y="1052117"/>
                    <a:pt x="2823515" y="1053521"/>
                    <a:pt x="2823515" y="1053521"/>
                  </a:cubicBezTo>
                  <a:cubicBezTo>
                    <a:pt x="2823515" y="1053521"/>
                    <a:pt x="2826260" y="1050010"/>
                    <a:pt x="2831789" y="1043986"/>
                  </a:cubicBezTo>
                  <a:lnTo>
                    <a:pt x="2835280" y="1040547"/>
                  </a:lnTo>
                  <a:lnTo>
                    <a:pt x="2825047" y="1035139"/>
                  </a:lnTo>
                  <a:lnTo>
                    <a:pt x="2792041" y="1002281"/>
                  </a:lnTo>
                  <a:lnTo>
                    <a:pt x="2763702" y="1010427"/>
                  </a:lnTo>
                  <a:lnTo>
                    <a:pt x="2734371" y="1016381"/>
                  </a:lnTo>
                  <a:lnTo>
                    <a:pt x="2752337" y="1021097"/>
                  </a:lnTo>
                  <a:cubicBezTo>
                    <a:pt x="2766571" y="1025821"/>
                    <a:pt x="2784956" y="1033609"/>
                    <a:pt x="2801551" y="1045864"/>
                  </a:cubicBezTo>
                  <a:lnTo>
                    <a:pt x="2831579" y="1077436"/>
                  </a:lnTo>
                  <a:lnTo>
                    <a:pt x="2837967" y="1070624"/>
                  </a:lnTo>
                  <a:cubicBezTo>
                    <a:pt x="2842372" y="1066163"/>
                    <a:pt x="2844958" y="1063737"/>
                    <a:pt x="2844958" y="1063737"/>
                  </a:cubicBezTo>
                  <a:cubicBezTo>
                    <a:pt x="2844958" y="1063737"/>
                    <a:pt x="2844159" y="1066610"/>
                    <a:pt x="2842435" y="1071740"/>
                  </a:cubicBezTo>
                  <a:lnTo>
                    <a:pt x="2837787" y="1084145"/>
                  </a:lnTo>
                  <a:lnTo>
                    <a:pt x="2845862" y="1097569"/>
                  </a:lnTo>
                  <a:cubicBezTo>
                    <a:pt x="2847673" y="1101015"/>
                    <a:pt x="2848534" y="1103058"/>
                    <a:pt x="2848534" y="1103058"/>
                  </a:cubicBezTo>
                  <a:lnTo>
                    <a:pt x="2831887" y="1098689"/>
                  </a:lnTo>
                  <a:lnTo>
                    <a:pt x="2819965" y="1124708"/>
                  </a:lnTo>
                  <a:cubicBezTo>
                    <a:pt x="2814029" y="1136414"/>
                    <a:pt x="2806913" y="1149150"/>
                    <a:pt x="2798489" y="1162300"/>
                  </a:cubicBezTo>
                  <a:cubicBezTo>
                    <a:pt x="2764774" y="1214901"/>
                    <a:pt x="2723414" y="1253707"/>
                    <a:pt x="2723414" y="1253707"/>
                  </a:cubicBezTo>
                  <a:cubicBezTo>
                    <a:pt x="2723414" y="1253707"/>
                    <a:pt x="2736177" y="1207746"/>
                    <a:pt x="2769883" y="1155153"/>
                  </a:cubicBezTo>
                  <a:cubicBezTo>
                    <a:pt x="2778310" y="1142003"/>
                    <a:pt x="2787214" y="1129714"/>
                    <a:pt x="2795833" y="1118678"/>
                  </a:cubicBezTo>
                  <a:lnTo>
                    <a:pt x="2817196" y="1093143"/>
                  </a:lnTo>
                  <a:lnTo>
                    <a:pt x="2783717" y="1076294"/>
                  </a:lnTo>
                  <a:lnTo>
                    <a:pt x="2782375" y="1081547"/>
                  </a:lnTo>
                  <a:cubicBezTo>
                    <a:pt x="2781107" y="1086079"/>
                    <a:pt x="2779113" y="1092589"/>
                    <a:pt x="2776208" y="1100505"/>
                  </a:cubicBezTo>
                  <a:lnTo>
                    <a:pt x="2768944" y="1117615"/>
                  </a:lnTo>
                  <a:lnTo>
                    <a:pt x="2771423" y="1122978"/>
                  </a:lnTo>
                  <a:lnTo>
                    <a:pt x="2767131" y="1121884"/>
                  </a:lnTo>
                  <a:lnTo>
                    <a:pt x="2764582" y="1127889"/>
                  </a:lnTo>
                  <a:cubicBezTo>
                    <a:pt x="2759675" y="1138038"/>
                    <a:pt x="2753673" y="1149017"/>
                    <a:pt x="2746396" y="1160252"/>
                  </a:cubicBezTo>
                  <a:cubicBezTo>
                    <a:pt x="2717291" y="1205706"/>
                    <a:pt x="2679501" y="1238388"/>
                    <a:pt x="2679501" y="1238388"/>
                  </a:cubicBezTo>
                  <a:cubicBezTo>
                    <a:pt x="2679501" y="1238388"/>
                    <a:pt x="2688179" y="1197535"/>
                    <a:pt x="2717291" y="1152589"/>
                  </a:cubicBezTo>
                  <a:cubicBezTo>
                    <a:pt x="2724566" y="1141227"/>
                    <a:pt x="2732386" y="1130664"/>
                    <a:pt x="2740022" y="1121209"/>
                  </a:cubicBezTo>
                  <a:lnTo>
                    <a:pt x="2744479" y="1116113"/>
                  </a:lnTo>
                  <a:lnTo>
                    <a:pt x="2744100" y="1116017"/>
                  </a:lnTo>
                  <a:cubicBezTo>
                    <a:pt x="2728141" y="1110844"/>
                    <a:pt x="2707585" y="1102289"/>
                    <a:pt x="2689202" y="1088756"/>
                  </a:cubicBezTo>
                  <a:cubicBezTo>
                    <a:pt x="2652433" y="1061690"/>
                    <a:pt x="2637621" y="1024415"/>
                    <a:pt x="2637621" y="1024415"/>
                  </a:cubicBezTo>
                  <a:cubicBezTo>
                    <a:pt x="2637621" y="1024415"/>
                    <a:pt x="2683078" y="1031562"/>
                    <a:pt x="2719846" y="1058628"/>
                  </a:cubicBezTo>
                  <a:lnTo>
                    <a:pt x="2758554" y="1100025"/>
                  </a:lnTo>
                  <a:lnTo>
                    <a:pt x="2761653" y="1096483"/>
                  </a:lnTo>
                  <a:cubicBezTo>
                    <a:pt x="2768196" y="1089557"/>
                    <a:pt x="2773829" y="1084052"/>
                    <a:pt x="2777827" y="1080278"/>
                  </a:cubicBezTo>
                  <a:lnTo>
                    <a:pt x="2782727" y="1075796"/>
                  </a:lnTo>
                  <a:lnTo>
                    <a:pt x="2775000" y="1071907"/>
                  </a:lnTo>
                  <a:cubicBezTo>
                    <a:pt x="2750101" y="1053523"/>
                    <a:pt x="2736122" y="1030544"/>
                    <a:pt x="2730689" y="1020203"/>
                  </a:cubicBezTo>
                  <a:lnTo>
                    <a:pt x="2729326" y="1017405"/>
                  </a:lnTo>
                  <a:lnTo>
                    <a:pt x="2720110" y="1019276"/>
                  </a:lnTo>
                  <a:cubicBezTo>
                    <a:pt x="2709346" y="1021087"/>
                    <a:pt x="2702995" y="1021853"/>
                    <a:pt x="2702995" y="1021853"/>
                  </a:cubicBezTo>
                  <a:cubicBezTo>
                    <a:pt x="2702995" y="1021853"/>
                    <a:pt x="2729553" y="965175"/>
                    <a:pt x="2808197" y="922783"/>
                  </a:cubicBezTo>
                  <a:cubicBezTo>
                    <a:pt x="2847774" y="901591"/>
                    <a:pt x="2892965" y="887931"/>
                    <a:pt x="2928267" y="879569"/>
                  </a:cubicBezTo>
                  <a:lnTo>
                    <a:pt x="2949206" y="875318"/>
                  </a:lnTo>
                  <a:lnTo>
                    <a:pt x="2917922" y="862404"/>
                  </a:lnTo>
                  <a:cubicBezTo>
                    <a:pt x="2883644" y="846829"/>
                    <a:pt x="2840623" y="823721"/>
                    <a:pt x="2805644" y="793593"/>
                  </a:cubicBezTo>
                  <a:cubicBezTo>
                    <a:pt x="2735170" y="733329"/>
                    <a:pt x="2723422" y="667964"/>
                    <a:pt x="2723422" y="667964"/>
                  </a:cubicBezTo>
                  <a:cubicBezTo>
                    <a:pt x="2723422" y="667964"/>
                    <a:pt x="2825554" y="700139"/>
                    <a:pt x="2895518" y="760395"/>
                  </a:cubicBezTo>
                  <a:cubicBezTo>
                    <a:pt x="2930756" y="790527"/>
                    <a:pt x="2951310" y="821934"/>
                    <a:pt x="2963054" y="845808"/>
                  </a:cubicBezTo>
                  <a:lnTo>
                    <a:pt x="2973048" y="870541"/>
                  </a:lnTo>
                  <a:lnTo>
                    <a:pt x="2988973" y="868143"/>
                  </a:lnTo>
                  <a:cubicBezTo>
                    <a:pt x="2988973" y="868143"/>
                    <a:pt x="2987312" y="871686"/>
                    <a:pt x="2983594" y="877663"/>
                  </a:cubicBezTo>
                  <a:lnTo>
                    <a:pt x="2977656" y="885739"/>
                  </a:lnTo>
                  <a:lnTo>
                    <a:pt x="2977733" y="886024"/>
                  </a:lnTo>
                  <a:lnTo>
                    <a:pt x="2977506" y="885945"/>
                  </a:lnTo>
                  <a:lnTo>
                    <a:pt x="2965864" y="901784"/>
                  </a:lnTo>
                  <a:cubicBezTo>
                    <a:pt x="2957629" y="911519"/>
                    <a:pt x="2946937" y="922578"/>
                    <a:pt x="2933389" y="933853"/>
                  </a:cubicBezTo>
                  <a:lnTo>
                    <a:pt x="2884347" y="966830"/>
                  </a:lnTo>
                  <a:lnTo>
                    <a:pt x="2908761" y="979394"/>
                  </a:lnTo>
                  <a:lnTo>
                    <a:pt x="2957821" y="948835"/>
                  </a:lnTo>
                  <a:cubicBezTo>
                    <a:pt x="2980416" y="936835"/>
                    <a:pt x="3003747" y="926430"/>
                    <a:pt x="3026032" y="917573"/>
                  </a:cubicBezTo>
                  <a:lnTo>
                    <a:pt x="3058488" y="906060"/>
                  </a:lnTo>
                  <a:lnTo>
                    <a:pt x="3052220" y="902110"/>
                  </a:lnTo>
                  <a:cubicBezTo>
                    <a:pt x="3027465" y="885666"/>
                    <a:pt x="2974418" y="846315"/>
                    <a:pt x="2946083" y="794608"/>
                  </a:cubicBezTo>
                  <a:cubicBezTo>
                    <a:pt x="2908797" y="725666"/>
                    <a:pt x="2929224" y="660301"/>
                    <a:pt x="2929224" y="660301"/>
                  </a:cubicBezTo>
                  <a:close/>
                  <a:moveTo>
                    <a:pt x="3643312" y="656000"/>
                  </a:moveTo>
                  <a:cubicBezTo>
                    <a:pt x="3700261" y="657366"/>
                    <a:pt x="3742200" y="670002"/>
                    <a:pt x="3742200" y="670002"/>
                  </a:cubicBezTo>
                  <a:cubicBezTo>
                    <a:pt x="3742200" y="670002"/>
                    <a:pt x="3678366" y="711371"/>
                    <a:pt x="3593083" y="723111"/>
                  </a:cubicBezTo>
                  <a:cubicBezTo>
                    <a:pt x="3507800" y="734859"/>
                    <a:pt x="3433241" y="712386"/>
                    <a:pt x="3433241" y="712386"/>
                  </a:cubicBezTo>
                  <a:cubicBezTo>
                    <a:pt x="3433241" y="712386"/>
                    <a:pt x="3497075" y="671026"/>
                    <a:pt x="3582358" y="659277"/>
                  </a:cubicBezTo>
                  <a:cubicBezTo>
                    <a:pt x="3603679" y="656342"/>
                    <a:pt x="3624330" y="655545"/>
                    <a:pt x="3643312" y="656000"/>
                  </a:cubicBezTo>
                  <a:close/>
                  <a:moveTo>
                    <a:pt x="7237244" y="653662"/>
                  </a:moveTo>
                  <a:cubicBezTo>
                    <a:pt x="7237244" y="653662"/>
                    <a:pt x="7231628" y="714941"/>
                    <a:pt x="7178012" y="776736"/>
                  </a:cubicBezTo>
                  <a:cubicBezTo>
                    <a:pt x="7151200" y="807629"/>
                    <a:pt x="7117367" y="832906"/>
                    <a:pt x="7090238" y="850460"/>
                  </a:cubicBezTo>
                  <a:lnTo>
                    <a:pt x="7090041" y="850577"/>
                  </a:lnTo>
                  <a:lnTo>
                    <a:pt x="7100525" y="854377"/>
                  </a:lnTo>
                  <a:cubicBezTo>
                    <a:pt x="7120465" y="862469"/>
                    <a:pt x="7141371" y="871981"/>
                    <a:pt x="7161671" y="882962"/>
                  </a:cubicBezTo>
                  <a:cubicBezTo>
                    <a:pt x="7242869" y="926360"/>
                    <a:pt x="7283722" y="976923"/>
                    <a:pt x="7283722" y="976923"/>
                  </a:cubicBezTo>
                  <a:cubicBezTo>
                    <a:pt x="7283722" y="976923"/>
                    <a:pt x="7192822" y="956496"/>
                    <a:pt x="7111624" y="912573"/>
                  </a:cubicBezTo>
                  <a:cubicBezTo>
                    <a:pt x="7091325" y="901722"/>
                    <a:pt x="7073547" y="890423"/>
                    <a:pt x="7058298" y="879580"/>
                  </a:cubicBezTo>
                  <a:lnTo>
                    <a:pt x="7050778" y="873613"/>
                  </a:lnTo>
                  <a:lnTo>
                    <a:pt x="7042682" y="877844"/>
                  </a:lnTo>
                  <a:lnTo>
                    <a:pt x="7044218" y="868409"/>
                  </a:lnTo>
                  <a:lnTo>
                    <a:pt x="7020149" y="849315"/>
                  </a:lnTo>
                  <a:cubicBezTo>
                    <a:pt x="7009968" y="840283"/>
                    <a:pt x="7002324" y="832607"/>
                    <a:pt x="6997225" y="827189"/>
                  </a:cubicBezTo>
                  <a:lnTo>
                    <a:pt x="6992501" y="821894"/>
                  </a:lnTo>
                  <a:lnTo>
                    <a:pt x="6966617" y="846963"/>
                  </a:lnTo>
                  <a:lnTo>
                    <a:pt x="6939369" y="867119"/>
                  </a:lnTo>
                  <a:lnTo>
                    <a:pt x="6993416" y="887883"/>
                  </a:lnTo>
                  <a:cubicBezTo>
                    <a:pt x="7016156" y="897482"/>
                    <a:pt x="7040126" y="908621"/>
                    <a:pt x="7063616" y="921260"/>
                  </a:cubicBezTo>
                  <a:cubicBezTo>
                    <a:pt x="7158093" y="971814"/>
                    <a:pt x="7209671" y="1027477"/>
                    <a:pt x="7209671" y="1027477"/>
                  </a:cubicBezTo>
                  <a:cubicBezTo>
                    <a:pt x="7209671" y="1027477"/>
                    <a:pt x="7184265" y="1020840"/>
                    <a:pt x="7147113" y="1007882"/>
                  </a:cubicBezTo>
                  <a:lnTo>
                    <a:pt x="7130936" y="1001667"/>
                  </a:lnTo>
                  <a:lnTo>
                    <a:pt x="7123053" y="1009797"/>
                  </a:lnTo>
                  <a:cubicBezTo>
                    <a:pt x="7106009" y="1025181"/>
                    <a:pt x="7079708" y="1044076"/>
                    <a:pt x="7042682" y="1058121"/>
                  </a:cubicBezTo>
                  <a:cubicBezTo>
                    <a:pt x="7005403" y="1071908"/>
                    <a:pt x="6964421" y="1078162"/>
                    <a:pt x="6932759" y="1080970"/>
                  </a:cubicBezTo>
                  <a:lnTo>
                    <a:pt x="6904402" y="1082110"/>
                  </a:lnTo>
                  <a:lnTo>
                    <a:pt x="6919103" y="1090926"/>
                  </a:lnTo>
                  <a:cubicBezTo>
                    <a:pt x="6943743" y="1106885"/>
                    <a:pt x="6974256" y="1129610"/>
                    <a:pt x="6997744" y="1156676"/>
                  </a:cubicBezTo>
                  <a:cubicBezTo>
                    <a:pt x="7044729" y="1210808"/>
                    <a:pt x="7046767" y="1261869"/>
                    <a:pt x="7046767" y="1261869"/>
                  </a:cubicBezTo>
                  <a:cubicBezTo>
                    <a:pt x="7046767" y="1261869"/>
                    <a:pt x="6971701" y="1225102"/>
                    <a:pt x="6924717" y="1170978"/>
                  </a:cubicBezTo>
                  <a:cubicBezTo>
                    <a:pt x="6901224" y="1143912"/>
                    <a:pt x="6888968" y="1117612"/>
                    <a:pt x="6882586" y="1098078"/>
                  </a:cubicBezTo>
                  <a:lnTo>
                    <a:pt x="6878869" y="1083135"/>
                  </a:lnTo>
                  <a:lnTo>
                    <a:pt x="6878755" y="1083140"/>
                  </a:lnTo>
                  <a:lnTo>
                    <a:pt x="6878842" y="1083027"/>
                  </a:lnTo>
                  <a:lnTo>
                    <a:pt x="6876746" y="1074602"/>
                  </a:lnTo>
                  <a:cubicBezTo>
                    <a:pt x="6875821" y="1068968"/>
                    <a:pt x="6875693" y="1065776"/>
                    <a:pt x="6875693" y="1065776"/>
                  </a:cubicBezTo>
                  <a:lnTo>
                    <a:pt x="6887792" y="1072174"/>
                  </a:lnTo>
                  <a:lnTo>
                    <a:pt x="6899980" y="1059604"/>
                  </a:lnTo>
                  <a:lnTo>
                    <a:pt x="6897152" y="1058799"/>
                  </a:lnTo>
                  <a:lnTo>
                    <a:pt x="6878397" y="1052719"/>
                  </a:lnTo>
                  <a:lnTo>
                    <a:pt x="6847991" y="1065455"/>
                  </a:lnTo>
                  <a:cubicBezTo>
                    <a:pt x="6834905" y="1069955"/>
                    <a:pt x="6823447" y="1073099"/>
                    <a:pt x="6815260" y="1075118"/>
                  </a:cubicBezTo>
                  <a:lnTo>
                    <a:pt x="6809161" y="1076474"/>
                  </a:lnTo>
                  <a:lnTo>
                    <a:pt x="6830887" y="1094525"/>
                  </a:lnTo>
                  <a:cubicBezTo>
                    <a:pt x="6845178" y="1107428"/>
                    <a:pt x="6859733" y="1121824"/>
                    <a:pt x="6873139" y="1137272"/>
                  </a:cubicBezTo>
                  <a:cubicBezTo>
                    <a:pt x="6927271" y="1199059"/>
                    <a:pt x="6942589" y="1254722"/>
                    <a:pt x="6942589" y="1254722"/>
                  </a:cubicBezTo>
                  <a:cubicBezTo>
                    <a:pt x="6942589" y="1254722"/>
                    <a:pt x="6870585" y="1209784"/>
                    <a:pt x="6816960" y="1147997"/>
                  </a:cubicBezTo>
                  <a:cubicBezTo>
                    <a:pt x="6762828" y="1086202"/>
                    <a:pt x="6747510" y="1030539"/>
                    <a:pt x="6747510" y="1030539"/>
                  </a:cubicBezTo>
                  <a:cubicBezTo>
                    <a:pt x="6747510" y="1030539"/>
                    <a:pt x="6765511" y="1041774"/>
                    <a:pt x="6790215" y="1060733"/>
                  </a:cubicBezTo>
                  <a:lnTo>
                    <a:pt x="6803307" y="1071610"/>
                  </a:lnTo>
                  <a:lnTo>
                    <a:pt x="6803850" y="1068575"/>
                  </a:lnTo>
                  <a:cubicBezTo>
                    <a:pt x="6805190" y="1062630"/>
                    <a:pt x="6807520" y="1054252"/>
                    <a:pt x="6811478" y="1044517"/>
                  </a:cubicBezTo>
                  <a:lnTo>
                    <a:pt x="6818602" y="1031333"/>
                  </a:lnTo>
                  <a:lnTo>
                    <a:pt x="6789113" y="1020004"/>
                  </a:lnTo>
                  <a:lnTo>
                    <a:pt x="6772323" y="1012021"/>
                  </a:lnTo>
                  <a:lnTo>
                    <a:pt x="6731183" y="1029638"/>
                  </a:lnTo>
                  <a:lnTo>
                    <a:pt x="6701257" y="1038209"/>
                  </a:lnTo>
                  <a:lnTo>
                    <a:pt x="6716293" y="1057034"/>
                  </a:lnTo>
                  <a:cubicBezTo>
                    <a:pt x="6731037" y="1078163"/>
                    <a:pt x="6737292" y="1092335"/>
                    <a:pt x="6737292" y="1092335"/>
                  </a:cubicBezTo>
                  <a:lnTo>
                    <a:pt x="6732064" y="1090102"/>
                  </a:lnTo>
                  <a:lnTo>
                    <a:pt x="6761100" y="1128467"/>
                  </a:lnTo>
                  <a:cubicBezTo>
                    <a:pt x="6785874" y="1166098"/>
                    <a:pt x="6794495" y="1193959"/>
                    <a:pt x="6794495" y="1193959"/>
                  </a:cubicBezTo>
                  <a:cubicBezTo>
                    <a:pt x="6794495" y="1193959"/>
                    <a:pt x="6730662" y="1153613"/>
                    <a:pt x="6682146" y="1097443"/>
                  </a:cubicBezTo>
                  <a:cubicBezTo>
                    <a:pt x="6670017" y="1083527"/>
                    <a:pt x="6659963" y="1069962"/>
                    <a:pt x="6651704" y="1057443"/>
                  </a:cubicBezTo>
                  <a:lnTo>
                    <a:pt x="6647184" y="1049692"/>
                  </a:lnTo>
                  <a:lnTo>
                    <a:pt x="6640270" y="1050965"/>
                  </a:lnTo>
                  <a:lnTo>
                    <a:pt x="6644246" y="1044653"/>
                  </a:lnTo>
                  <a:lnTo>
                    <a:pt x="6644129" y="1044453"/>
                  </a:lnTo>
                  <a:lnTo>
                    <a:pt x="6636681" y="1040199"/>
                  </a:lnTo>
                  <a:lnTo>
                    <a:pt x="6590741" y="1007232"/>
                  </a:lnTo>
                  <a:lnTo>
                    <a:pt x="6563709" y="1015273"/>
                  </a:lnTo>
                  <a:lnTo>
                    <a:pt x="6598609" y="1045800"/>
                  </a:lnTo>
                  <a:cubicBezTo>
                    <a:pt x="6613138" y="1059420"/>
                    <a:pt x="6628138" y="1074581"/>
                    <a:pt x="6642308" y="1090795"/>
                  </a:cubicBezTo>
                  <a:cubicBezTo>
                    <a:pt x="6698994" y="1155652"/>
                    <a:pt x="6720444" y="1212846"/>
                    <a:pt x="6720444" y="1212846"/>
                  </a:cubicBezTo>
                  <a:cubicBezTo>
                    <a:pt x="6720444" y="1212846"/>
                    <a:pt x="6650487" y="1164846"/>
                    <a:pt x="6593792" y="1099989"/>
                  </a:cubicBezTo>
                  <a:cubicBezTo>
                    <a:pt x="6579623" y="1083775"/>
                    <a:pt x="6567655" y="1068040"/>
                    <a:pt x="6557674" y="1053557"/>
                  </a:cubicBezTo>
                  <a:lnTo>
                    <a:pt x="6537801" y="1021601"/>
                  </a:lnTo>
                  <a:lnTo>
                    <a:pt x="6510048" y="1026961"/>
                  </a:lnTo>
                  <a:cubicBezTo>
                    <a:pt x="6510048" y="1026961"/>
                    <a:pt x="6511485" y="1024408"/>
                    <a:pt x="6514517" y="1020107"/>
                  </a:cubicBezTo>
                  <a:lnTo>
                    <a:pt x="6527878" y="1003611"/>
                  </a:lnTo>
                  <a:lnTo>
                    <a:pt x="6527766" y="1003390"/>
                  </a:lnTo>
                  <a:lnTo>
                    <a:pt x="6499068" y="994087"/>
                  </a:lnTo>
                  <a:lnTo>
                    <a:pt x="6459564" y="978910"/>
                  </a:lnTo>
                  <a:lnTo>
                    <a:pt x="6455660" y="980177"/>
                  </a:lnTo>
                  <a:lnTo>
                    <a:pt x="6441708" y="983392"/>
                  </a:lnTo>
                  <a:lnTo>
                    <a:pt x="6469857" y="1007389"/>
                  </a:lnTo>
                  <a:cubicBezTo>
                    <a:pt x="6483334" y="1019789"/>
                    <a:pt x="6497154" y="1033610"/>
                    <a:pt x="6510049" y="1048420"/>
                  </a:cubicBezTo>
                  <a:cubicBezTo>
                    <a:pt x="6561626" y="1107652"/>
                    <a:pt x="6579498" y="1160770"/>
                    <a:pt x="6579498" y="1160770"/>
                  </a:cubicBezTo>
                  <a:cubicBezTo>
                    <a:pt x="6579498" y="1160770"/>
                    <a:pt x="6513110" y="1117354"/>
                    <a:pt x="6461533" y="1058122"/>
                  </a:cubicBezTo>
                  <a:cubicBezTo>
                    <a:pt x="6442191" y="1035906"/>
                    <a:pt x="6427589" y="1014553"/>
                    <a:pt x="6416893" y="996540"/>
                  </a:cubicBezTo>
                  <a:lnTo>
                    <a:pt x="6413289" y="989942"/>
                  </a:lnTo>
                  <a:lnTo>
                    <a:pt x="6409955" y="990710"/>
                  </a:lnTo>
                  <a:lnTo>
                    <a:pt x="6412156" y="987867"/>
                  </a:lnTo>
                  <a:lnTo>
                    <a:pt x="6403672" y="972334"/>
                  </a:lnTo>
                  <a:cubicBezTo>
                    <a:pt x="6400171" y="965307"/>
                    <a:pt x="6397543" y="959425"/>
                    <a:pt x="6395682" y="954996"/>
                  </a:cubicBezTo>
                  <a:lnTo>
                    <a:pt x="6393607" y="949677"/>
                  </a:lnTo>
                  <a:lnTo>
                    <a:pt x="6372430" y="939608"/>
                  </a:lnTo>
                  <a:lnTo>
                    <a:pt x="6370748" y="940353"/>
                  </a:lnTo>
                  <a:lnTo>
                    <a:pt x="6340140" y="949748"/>
                  </a:lnTo>
                  <a:lnTo>
                    <a:pt x="6369810" y="971877"/>
                  </a:lnTo>
                  <a:cubicBezTo>
                    <a:pt x="6394514" y="992112"/>
                    <a:pt x="6407409" y="1006028"/>
                    <a:pt x="6407409" y="1006028"/>
                  </a:cubicBezTo>
                  <a:cubicBezTo>
                    <a:pt x="6407409" y="1006028"/>
                    <a:pt x="6401057" y="1004369"/>
                    <a:pt x="6390062" y="1001090"/>
                  </a:cubicBezTo>
                  <a:lnTo>
                    <a:pt x="6350916" y="988399"/>
                  </a:lnTo>
                  <a:lnTo>
                    <a:pt x="6357574" y="994222"/>
                  </a:lnTo>
                  <a:cubicBezTo>
                    <a:pt x="6372105" y="1007842"/>
                    <a:pt x="6387106" y="1023003"/>
                    <a:pt x="6401278" y="1039217"/>
                  </a:cubicBezTo>
                  <a:cubicBezTo>
                    <a:pt x="6457955" y="1104074"/>
                    <a:pt x="6479405" y="1161268"/>
                    <a:pt x="6479405" y="1161268"/>
                  </a:cubicBezTo>
                  <a:cubicBezTo>
                    <a:pt x="6479405" y="1161268"/>
                    <a:pt x="6409448" y="1113268"/>
                    <a:pt x="6352762" y="1048411"/>
                  </a:cubicBezTo>
                  <a:cubicBezTo>
                    <a:pt x="6338590" y="1032197"/>
                    <a:pt x="6326621" y="1016462"/>
                    <a:pt x="6316638" y="1001979"/>
                  </a:cubicBezTo>
                  <a:lnTo>
                    <a:pt x="6295077" y="967310"/>
                  </a:lnTo>
                  <a:lnTo>
                    <a:pt x="6282023" y="962295"/>
                  </a:lnTo>
                  <a:lnTo>
                    <a:pt x="6235319" y="940087"/>
                  </a:lnTo>
                  <a:lnTo>
                    <a:pt x="6239584" y="944556"/>
                  </a:lnTo>
                  <a:cubicBezTo>
                    <a:pt x="6257649" y="964663"/>
                    <a:pt x="6279992" y="992495"/>
                    <a:pt x="6297098" y="1023392"/>
                  </a:cubicBezTo>
                  <a:cubicBezTo>
                    <a:pt x="6331311" y="1085179"/>
                    <a:pt x="6332335" y="1135742"/>
                    <a:pt x="6332335" y="1135742"/>
                  </a:cubicBezTo>
                  <a:cubicBezTo>
                    <a:pt x="6332335" y="1135742"/>
                    <a:pt x="6277179" y="1086202"/>
                    <a:pt x="6242966" y="1024416"/>
                  </a:cubicBezTo>
                  <a:cubicBezTo>
                    <a:pt x="6225859" y="993518"/>
                    <a:pt x="6217050" y="965431"/>
                    <a:pt x="6212518" y="945068"/>
                  </a:cubicBezTo>
                  <a:lnTo>
                    <a:pt x="6209531" y="927457"/>
                  </a:lnTo>
                  <a:lnTo>
                    <a:pt x="6124092" y="873091"/>
                  </a:lnTo>
                  <a:cubicBezTo>
                    <a:pt x="6101186" y="855901"/>
                    <a:pt x="6084771" y="841198"/>
                    <a:pt x="6075303" y="832185"/>
                  </a:cubicBezTo>
                  <a:lnTo>
                    <a:pt x="6070802" y="827707"/>
                  </a:lnTo>
                  <a:lnTo>
                    <a:pt x="6020256" y="839099"/>
                  </a:lnTo>
                  <a:cubicBezTo>
                    <a:pt x="5978316" y="846822"/>
                    <a:pt x="5949334" y="849248"/>
                    <a:pt x="5949334" y="849248"/>
                  </a:cubicBezTo>
                  <a:cubicBezTo>
                    <a:pt x="5949334" y="849248"/>
                    <a:pt x="6001428" y="790523"/>
                    <a:pt x="6105091" y="748140"/>
                  </a:cubicBezTo>
                  <a:cubicBezTo>
                    <a:pt x="6208754" y="705747"/>
                    <a:pt x="6324681" y="696046"/>
                    <a:pt x="6324681" y="696046"/>
                  </a:cubicBezTo>
                  <a:cubicBezTo>
                    <a:pt x="6324681" y="696046"/>
                    <a:pt x="6272596" y="754771"/>
                    <a:pt x="6168925" y="797163"/>
                  </a:cubicBezTo>
                  <a:cubicBezTo>
                    <a:pt x="6143009" y="807759"/>
                    <a:pt x="6116327" y="816312"/>
                    <a:pt x="6090881" y="823182"/>
                  </a:cubicBezTo>
                  <a:lnTo>
                    <a:pt x="6077812" y="826127"/>
                  </a:lnTo>
                  <a:lnTo>
                    <a:pt x="6083115" y="827637"/>
                  </a:lnTo>
                  <a:lnTo>
                    <a:pt x="6089801" y="829804"/>
                  </a:lnTo>
                  <a:lnTo>
                    <a:pt x="6093549" y="828263"/>
                  </a:lnTo>
                  <a:cubicBezTo>
                    <a:pt x="6122801" y="816725"/>
                    <a:pt x="6192411" y="791545"/>
                    <a:pt x="6281265" y="774690"/>
                  </a:cubicBezTo>
                  <a:cubicBezTo>
                    <a:pt x="6399747" y="752225"/>
                    <a:pt x="6508518" y="753756"/>
                    <a:pt x="6508518" y="753756"/>
                  </a:cubicBezTo>
                  <a:cubicBezTo>
                    <a:pt x="6508518" y="753756"/>
                    <a:pt x="6424766" y="791031"/>
                    <a:pt x="6305785" y="813504"/>
                  </a:cubicBezTo>
                  <a:cubicBezTo>
                    <a:pt x="6246544" y="824737"/>
                    <a:pt x="6189731" y="829970"/>
                    <a:pt x="6147728" y="832395"/>
                  </a:cubicBezTo>
                  <a:lnTo>
                    <a:pt x="6101961" y="833746"/>
                  </a:lnTo>
                  <a:lnTo>
                    <a:pt x="6128326" y="842293"/>
                  </a:lnTo>
                  <a:cubicBezTo>
                    <a:pt x="6165477" y="855251"/>
                    <a:pt x="6214373" y="874530"/>
                    <a:pt x="6261354" y="899811"/>
                  </a:cubicBezTo>
                  <a:lnTo>
                    <a:pt x="6313443" y="931328"/>
                  </a:lnTo>
                  <a:lnTo>
                    <a:pt x="6332937" y="916540"/>
                  </a:lnTo>
                  <a:lnTo>
                    <a:pt x="6303362" y="898645"/>
                  </a:lnTo>
                  <a:cubicBezTo>
                    <a:pt x="6248998" y="861663"/>
                    <a:pt x="6219985" y="830352"/>
                    <a:pt x="6219985" y="830352"/>
                  </a:cubicBezTo>
                  <a:cubicBezTo>
                    <a:pt x="6219985" y="830352"/>
                    <a:pt x="6277149" y="845291"/>
                    <a:pt x="6345371" y="874088"/>
                  </a:cubicBezTo>
                  <a:lnTo>
                    <a:pt x="6372465" y="886971"/>
                  </a:lnTo>
                  <a:lnTo>
                    <a:pt x="6416489" y="867438"/>
                  </a:lnTo>
                  <a:cubicBezTo>
                    <a:pt x="6431474" y="862003"/>
                    <a:pt x="6445900" y="857774"/>
                    <a:pt x="6458475" y="854551"/>
                  </a:cubicBezTo>
                  <a:lnTo>
                    <a:pt x="6492696" y="847472"/>
                  </a:lnTo>
                  <a:lnTo>
                    <a:pt x="6440107" y="852176"/>
                  </a:lnTo>
                  <a:cubicBezTo>
                    <a:pt x="6356086" y="856846"/>
                    <a:pt x="6294036" y="852825"/>
                    <a:pt x="6294036" y="852825"/>
                  </a:cubicBezTo>
                  <a:cubicBezTo>
                    <a:pt x="6294036" y="852825"/>
                    <a:pt x="6386983" y="819627"/>
                    <a:pt x="6512603" y="803802"/>
                  </a:cubicBezTo>
                  <a:cubicBezTo>
                    <a:pt x="6544010" y="799844"/>
                    <a:pt x="6574459" y="797321"/>
                    <a:pt x="6602467" y="795765"/>
                  </a:cubicBezTo>
                  <a:lnTo>
                    <a:pt x="6667750" y="793817"/>
                  </a:lnTo>
                  <a:lnTo>
                    <a:pt x="6704202" y="758385"/>
                  </a:lnTo>
                  <a:cubicBezTo>
                    <a:pt x="6746931" y="722480"/>
                    <a:pt x="6788870" y="700647"/>
                    <a:pt x="6788870" y="700647"/>
                  </a:cubicBezTo>
                  <a:cubicBezTo>
                    <a:pt x="6788870" y="700647"/>
                    <a:pt x="6783989" y="733109"/>
                    <a:pt x="6759789" y="774328"/>
                  </a:cubicBezTo>
                  <a:lnTo>
                    <a:pt x="6744869" y="795033"/>
                  </a:lnTo>
                  <a:lnTo>
                    <a:pt x="6748534" y="795115"/>
                  </a:lnTo>
                  <a:lnTo>
                    <a:pt x="6743649" y="796726"/>
                  </a:lnTo>
                  <a:lnTo>
                    <a:pt x="6728615" y="817589"/>
                  </a:lnTo>
                  <a:cubicBezTo>
                    <a:pt x="6702826" y="847209"/>
                    <a:pt x="6671292" y="871723"/>
                    <a:pt x="6646205" y="888831"/>
                  </a:cubicBezTo>
                  <a:lnTo>
                    <a:pt x="6630894" y="898537"/>
                  </a:lnTo>
                  <a:lnTo>
                    <a:pt x="6635416" y="900002"/>
                  </a:lnTo>
                  <a:lnTo>
                    <a:pt x="6691201" y="921434"/>
                  </a:lnTo>
                  <a:lnTo>
                    <a:pt x="6713297" y="917166"/>
                  </a:lnTo>
                  <a:cubicBezTo>
                    <a:pt x="6713297" y="917166"/>
                    <a:pt x="6711860" y="919719"/>
                    <a:pt x="6708828" y="924020"/>
                  </a:cubicBezTo>
                  <a:lnTo>
                    <a:pt x="6705815" y="927740"/>
                  </a:lnTo>
                  <a:lnTo>
                    <a:pt x="6764664" y="955722"/>
                  </a:lnTo>
                  <a:lnTo>
                    <a:pt x="6775072" y="951266"/>
                  </a:lnTo>
                  <a:lnTo>
                    <a:pt x="6819032" y="938675"/>
                  </a:lnTo>
                  <a:lnTo>
                    <a:pt x="6788563" y="919961"/>
                  </a:lnTo>
                  <a:lnTo>
                    <a:pt x="6758848" y="897121"/>
                  </a:lnTo>
                  <a:lnTo>
                    <a:pt x="6755173" y="899294"/>
                  </a:lnTo>
                  <a:lnTo>
                    <a:pt x="6756288" y="895153"/>
                  </a:lnTo>
                  <a:lnTo>
                    <a:pt x="6747319" y="888259"/>
                  </a:lnTo>
                  <a:cubicBezTo>
                    <a:pt x="6725168" y="869427"/>
                    <a:pt x="6713804" y="856403"/>
                    <a:pt x="6713804" y="856403"/>
                  </a:cubicBezTo>
                  <a:cubicBezTo>
                    <a:pt x="6713804" y="856403"/>
                    <a:pt x="6719741" y="857839"/>
                    <a:pt x="6729994" y="860720"/>
                  </a:cubicBezTo>
                  <a:lnTo>
                    <a:pt x="6764465" y="871352"/>
                  </a:lnTo>
                  <a:lnTo>
                    <a:pt x="6768577" y="860290"/>
                  </a:lnTo>
                  <a:cubicBezTo>
                    <a:pt x="6778790" y="836734"/>
                    <a:pt x="6796026" y="805071"/>
                    <a:pt x="6824115" y="772642"/>
                  </a:cubicBezTo>
                  <a:cubicBezTo>
                    <a:pt x="6880286" y="708301"/>
                    <a:pt x="6958929" y="664894"/>
                    <a:pt x="6958929" y="664894"/>
                  </a:cubicBezTo>
                  <a:cubicBezTo>
                    <a:pt x="6958929" y="664894"/>
                    <a:pt x="6946166" y="726689"/>
                    <a:pt x="6889996" y="791537"/>
                  </a:cubicBezTo>
                  <a:cubicBezTo>
                    <a:pt x="6861906" y="823712"/>
                    <a:pt x="6828201" y="850651"/>
                    <a:pt x="6801517" y="869547"/>
                  </a:cubicBezTo>
                  <a:lnTo>
                    <a:pt x="6786904" y="879219"/>
                  </a:lnTo>
                  <a:lnTo>
                    <a:pt x="6830358" y="895397"/>
                  </a:lnTo>
                  <a:cubicBezTo>
                    <a:pt x="6851400" y="904086"/>
                    <a:pt x="6873519" y="914235"/>
                    <a:pt x="6895096" y="925853"/>
                  </a:cubicBezTo>
                  <a:lnTo>
                    <a:pt x="6922464" y="942664"/>
                  </a:lnTo>
                  <a:lnTo>
                    <a:pt x="6944764" y="933321"/>
                  </a:lnTo>
                  <a:lnTo>
                    <a:pt x="6972421" y="925155"/>
                  </a:lnTo>
                  <a:lnTo>
                    <a:pt x="6951406" y="912440"/>
                  </a:lnTo>
                  <a:lnTo>
                    <a:pt x="6913737" y="884345"/>
                  </a:lnTo>
                  <a:lnTo>
                    <a:pt x="6897404" y="894362"/>
                  </a:lnTo>
                  <a:cubicBezTo>
                    <a:pt x="6889895" y="898591"/>
                    <a:pt x="6885395" y="900826"/>
                    <a:pt x="6885395" y="900826"/>
                  </a:cubicBezTo>
                  <a:cubicBezTo>
                    <a:pt x="6885395" y="900826"/>
                    <a:pt x="6885778" y="897411"/>
                    <a:pt x="6887110" y="891418"/>
                  </a:cubicBezTo>
                  <a:lnTo>
                    <a:pt x="6894052" y="868124"/>
                  </a:lnTo>
                  <a:lnTo>
                    <a:pt x="6877565" y="853634"/>
                  </a:lnTo>
                  <a:cubicBezTo>
                    <a:pt x="6871254" y="847626"/>
                    <a:pt x="6868030" y="844147"/>
                    <a:pt x="6868030" y="844147"/>
                  </a:cubicBezTo>
                  <a:cubicBezTo>
                    <a:pt x="6868030" y="844147"/>
                    <a:pt x="6874382" y="845807"/>
                    <a:pt x="6885377" y="849087"/>
                  </a:cubicBezTo>
                  <a:lnTo>
                    <a:pt x="6900407" y="853960"/>
                  </a:lnTo>
                  <a:lnTo>
                    <a:pt x="6911030" y="831241"/>
                  </a:lnTo>
                  <a:cubicBezTo>
                    <a:pt x="6918426" y="818291"/>
                    <a:pt x="6927906" y="804439"/>
                    <a:pt x="6940035" y="790523"/>
                  </a:cubicBezTo>
                  <a:cubicBezTo>
                    <a:pt x="6988551" y="734344"/>
                    <a:pt x="7060555" y="698600"/>
                    <a:pt x="7060555" y="698600"/>
                  </a:cubicBezTo>
                  <a:cubicBezTo>
                    <a:pt x="7060555" y="698600"/>
                    <a:pt x="7054432" y="753240"/>
                    <a:pt x="7005916" y="808903"/>
                  </a:cubicBezTo>
                  <a:lnTo>
                    <a:pt x="6994591" y="819870"/>
                  </a:lnTo>
                  <a:lnTo>
                    <a:pt x="7005045" y="822490"/>
                  </a:lnTo>
                  <a:cubicBezTo>
                    <a:pt x="7014836" y="825091"/>
                    <a:pt x="7028735" y="829017"/>
                    <a:pt x="7045173" y="834316"/>
                  </a:cubicBezTo>
                  <a:lnTo>
                    <a:pt x="7053213" y="837230"/>
                  </a:lnTo>
                  <a:lnTo>
                    <a:pt x="7070044" y="800070"/>
                  </a:lnTo>
                  <a:cubicBezTo>
                    <a:pt x="7078111" y="785635"/>
                    <a:pt x="7088517" y="770219"/>
                    <a:pt x="7101923" y="754770"/>
                  </a:cubicBezTo>
                  <a:cubicBezTo>
                    <a:pt x="7155539" y="692984"/>
                    <a:pt x="7237244" y="653662"/>
                    <a:pt x="7237244" y="653662"/>
                  </a:cubicBezTo>
                  <a:close/>
                  <a:moveTo>
                    <a:pt x="423864" y="653154"/>
                  </a:moveTo>
                  <a:cubicBezTo>
                    <a:pt x="423864" y="653154"/>
                    <a:pt x="539783" y="662856"/>
                    <a:pt x="643456" y="705248"/>
                  </a:cubicBezTo>
                  <a:cubicBezTo>
                    <a:pt x="747117" y="747632"/>
                    <a:pt x="799212" y="806357"/>
                    <a:pt x="799212" y="806357"/>
                  </a:cubicBezTo>
                  <a:cubicBezTo>
                    <a:pt x="799212" y="806357"/>
                    <a:pt x="770230" y="803931"/>
                    <a:pt x="728290" y="796207"/>
                  </a:cubicBezTo>
                  <a:lnTo>
                    <a:pt x="677730" y="784810"/>
                  </a:lnTo>
                  <a:lnTo>
                    <a:pt x="673233" y="789284"/>
                  </a:lnTo>
                  <a:cubicBezTo>
                    <a:pt x="654298" y="807309"/>
                    <a:pt x="607571" y="848099"/>
                    <a:pt x="536714" y="886014"/>
                  </a:cubicBezTo>
                  <a:cubicBezTo>
                    <a:pt x="442752" y="936577"/>
                    <a:pt x="341127" y="963127"/>
                    <a:pt x="341127" y="963127"/>
                  </a:cubicBezTo>
                  <a:cubicBezTo>
                    <a:pt x="341127" y="963127"/>
                    <a:pt x="392705" y="907464"/>
                    <a:pt x="487182" y="856910"/>
                  </a:cubicBezTo>
                  <a:cubicBezTo>
                    <a:pt x="534163" y="831633"/>
                    <a:pt x="583059" y="812355"/>
                    <a:pt x="620210" y="799396"/>
                  </a:cubicBezTo>
                  <a:lnTo>
                    <a:pt x="646556" y="790854"/>
                  </a:lnTo>
                  <a:lnTo>
                    <a:pt x="600810" y="789503"/>
                  </a:lnTo>
                  <a:cubicBezTo>
                    <a:pt x="558809" y="787078"/>
                    <a:pt x="501997" y="781844"/>
                    <a:pt x="442761" y="770612"/>
                  </a:cubicBezTo>
                  <a:cubicBezTo>
                    <a:pt x="323772" y="748139"/>
                    <a:pt x="240019" y="710864"/>
                    <a:pt x="240019" y="710864"/>
                  </a:cubicBezTo>
                  <a:cubicBezTo>
                    <a:pt x="240019" y="710864"/>
                    <a:pt x="348791" y="709324"/>
                    <a:pt x="467272" y="731798"/>
                  </a:cubicBezTo>
                  <a:cubicBezTo>
                    <a:pt x="556514" y="748646"/>
                    <a:pt x="625930" y="773830"/>
                    <a:pt x="655061" y="785369"/>
                  </a:cubicBezTo>
                  <a:lnTo>
                    <a:pt x="658758" y="786897"/>
                  </a:lnTo>
                  <a:lnTo>
                    <a:pt x="665421" y="784737"/>
                  </a:lnTo>
                  <a:lnTo>
                    <a:pt x="670716" y="783229"/>
                  </a:lnTo>
                  <a:lnTo>
                    <a:pt x="657665" y="780287"/>
                  </a:lnTo>
                  <a:cubicBezTo>
                    <a:pt x="632219" y="773416"/>
                    <a:pt x="605537" y="764861"/>
                    <a:pt x="579621" y="754263"/>
                  </a:cubicBezTo>
                  <a:cubicBezTo>
                    <a:pt x="475950" y="711879"/>
                    <a:pt x="423864" y="653154"/>
                    <a:pt x="423864" y="653154"/>
                  </a:cubicBezTo>
                  <a:close/>
                  <a:moveTo>
                    <a:pt x="5596460" y="648553"/>
                  </a:moveTo>
                  <a:cubicBezTo>
                    <a:pt x="5596460" y="648553"/>
                    <a:pt x="5616887" y="713917"/>
                    <a:pt x="5579603" y="782860"/>
                  </a:cubicBezTo>
                  <a:cubicBezTo>
                    <a:pt x="5551267" y="834566"/>
                    <a:pt x="5498219" y="873922"/>
                    <a:pt x="5473465" y="890368"/>
                  </a:cubicBezTo>
                  <a:lnTo>
                    <a:pt x="5467387" y="894199"/>
                  </a:lnTo>
                  <a:lnTo>
                    <a:pt x="5500155" y="905824"/>
                  </a:lnTo>
                  <a:cubicBezTo>
                    <a:pt x="5522442" y="914681"/>
                    <a:pt x="5545773" y="925085"/>
                    <a:pt x="5568371" y="937085"/>
                  </a:cubicBezTo>
                  <a:lnTo>
                    <a:pt x="5617197" y="967498"/>
                  </a:lnTo>
                  <a:lnTo>
                    <a:pt x="5641324" y="955082"/>
                  </a:lnTo>
                  <a:lnTo>
                    <a:pt x="5592286" y="922113"/>
                  </a:lnTo>
                  <a:cubicBezTo>
                    <a:pt x="5578737" y="910838"/>
                    <a:pt x="5568044" y="899779"/>
                    <a:pt x="5559810" y="890044"/>
                  </a:cubicBezTo>
                  <a:lnTo>
                    <a:pt x="5548465" y="874608"/>
                  </a:lnTo>
                  <a:lnTo>
                    <a:pt x="5547944" y="874791"/>
                  </a:lnTo>
                  <a:lnTo>
                    <a:pt x="5548117" y="874135"/>
                  </a:lnTo>
                  <a:lnTo>
                    <a:pt x="5542081" y="865923"/>
                  </a:lnTo>
                  <a:cubicBezTo>
                    <a:pt x="5538363" y="859946"/>
                    <a:pt x="5536703" y="856403"/>
                    <a:pt x="5536703" y="856403"/>
                  </a:cubicBezTo>
                  <a:lnTo>
                    <a:pt x="5552823" y="858830"/>
                  </a:lnTo>
                  <a:lnTo>
                    <a:pt x="5562628" y="834576"/>
                  </a:lnTo>
                  <a:cubicBezTo>
                    <a:pt x="5574374" y="810701"/>
                    <a:pt x="5594929" y="779294"/>
                    <a:pt x="5630166" y="749162"/>
                  </a:cubicBezTo>
                  <a:cubicBezTo>
                    <a:pt x="5700123" y="688907"/>
                    <a:pt x="5802255" y="656732"/>
                    <a:pt x="5802255" y="656732"/>
                  </a:cubicBezTo>
                  <a:cubicBezTo>
                    <a:pt x="5802255" y="656732"/>
                    <a:pt x="5790515" y="722096"/>
                    <a:pt x="5720042" y="782352"/>
                  </a:cubicBezTo>
                  <a:cubicBezTo>
                    <a:pt x="5685059" y="812484"/>
                    <a:pt x="5642035" y="835594"/>
                    <a:pt x="5607756" y="851170"/>
                  </a:cubicBezTo>
                  <a:lnTo>
                    <a:pt x="5577293" y="863745"/>
                  </a:lnTo>
                  <a:lnTo>
                    <a:pt x="5597409" y="867829"/>
                  </a:lnTo>
                  <a:cubicBezTo>
                    <a:pt x="5632709" y="876191"/>
                    <a:pt x="5677903" y="889851"/>
                    <a:pt x="5717479" y="911042"/>
                  </a:cubicBezTo>
                  <a:cubicBezTo>
                    <a:pt x="5796122" y="953435"/>
                    <a:pt x="5822681" y="1010112"/>
                    <a:pt x="5822681" y="1010112"/>
                  </a:cubicBezTo>
                  <a:cubicBezTo>
                    <a:pt x="5822681" y="1010112"/>
                    <a:pt x="5816329" y="1009346"/>
                    <a:pt x="5805565" y="1007535"/>
                  </a:cubicBezTo>
                  <a:lnTo>
                    <a:pt x="5796348" y="1005664"/>
                  </a:lnTo>
                  <a:lnTo>
                    <a:pt x="5794989" y="1008456"/>
                  </a:lnTo>
                  <a:cubicBezTo>
                    <a:pt x="5789555" y="1018797"/>
                    <a:pt x="5775576" y="1041776"/>
                    <a:pt x="5750677" y="1060160"/>
                  </a:cubicBezTo>
                  <a:lnTo>
                    <a:pt x="5742945" y="1064051"/>
                  </a:lnTo>
                  <a:lnTo>
                    <a:pt x="5747843" y="1068531"/>
                  </a:lnTo>
                  <a:cubicBezTo>
                    <a:pt x="5751841" y="1072305"/>
                    <a:pt x="5757474" y="1077810"/>
                    <a:pt x="5764017" y="1084736"/>
                  </a:cubicBezTo>
                  <a:lnTo>
                    <a:pt x="5767119" y="1088282"/>
                  </a:lnTo>
                  <a:lnTo>
                    <a:pt x="5805833" y="1046880"/>
                  </a:lnTo>
                  <a:cubicBezTo>
                    <a:pt x="5842600" y="1019814"/>
                    <a:pt x="5888054" y="1012667"/>
                    <a:pt x="5888054" y="1012667"/>
                  </a:cubicBezTo>
                  <a:cubicBezTo>
                    <a:pt x="5888054" y="1012667"/>
                    <a:pt x="5873244" y="1049951"/>
                    <a:pt x="5836477" y="1077017"/>
                  </a:cubicBezTo>
                  <a:cubicBezTo>
                    <a:pt x="5818093" y="1090550"/>
                    <a:pt x="5797538" y="1099103"/>
                    <a:pt x="5781578" y="1104273"/>
                  </a:cubicBezTo>
                  <a:lnTo>
                    <a:pt x="5781194" y="1104371"/>
                  </a:lnTo>
                  <a:lnTo>
                    <a:pt x="5785648" y="1109462"/>
                  </a:lnTo>
                  <a:cubicBezTo>
                    <a:pt x="5793283" y="1118917"/>
                    <a:pt x="5801102" y="1129480"/>
                    <a:pt x="5808378" y="1140842"/>
                  </a:cubicBezTo>
                  <a:cubicBezTo>
                    <a:pt x="5837491" y="1185788"/>
                    <a:pt x="5846169" y="1226641"/>
                    <a:pt x="5846169" y="1226641"/>
                  </a:cubicBezTo>
                  <a:cubicBezTo>
                    <a:pt x="5846169" y="1226641"/>
                    <a:pt x="5808378" y="1193950"/>
                    <a:pt x="5779274" y="1148505"/>
                  </a:cubicBezTo>
                  <a:cubicBezTo>
                    <a:pt x="5771998" y="1137270"/>
                    <a:pt x="5765998" y="1126291"/>
                    <a:pt x="5761091" y="1116142"/>
                  </a:cubicBezTo>
                  <a:lnTo>
                    <a:pt x="5758542" y="1110138"/>
                  </a:lnTo>
                  <a:lnTo>
                    <a:pt x="5754255" y="1111230"/>
                  </a:lnTo>
                  <a:lnTo>
                    <a:pt x="5756731" y="1105874"/>
                  </a:lnTo>
                  <a:lnTo>
                    <a:pt x="5749465" y="1088758"/>
                  </a:lnTo>
                  <a:cubicBezTo>
                    <a:pt x="5746560" y="1080843"/>
                    <a:pt x="5744564" y="1074332"/>
                    <a:pt x="5743295" y="1069800"/>
                  </a:cubicBezTo>
                  <a:lnTo>
                    <a:pt x="5741953" y="1064551"/>
                  </a:lnTo>
                  <a:lnTo>
                    <a:pt x="5708477" y="1081398"/>
                  </a:lnTo>
                  <a:lnTo>
                    <a:pt x="5729836" y="1106926"/>
                  </a:lnTo>
                  <a:cubicBezTo>
                    <a:pt x="5738454" y="1117961"/>
                    <a:pt x="5747359" y="1130248"/>
                    <a:pt x="5755786" y="1143396"/>
                  </a:cubicBezTo>
                  <a:cubicBezTo>
                    <a:pt x="5789483" y="1195997"/>
                    <a:pt x="5802255" y="1241959"/>
                    <a:pt x="5802255" y="1241959"/>
                  </a:cubicBezTo>
                  <a:cubicBezTo>
                    <a:pt x="5802255" y="1241959"/>
                    <a:pt x="5760886" y="1203153"/>
                    <a:pt x="5727180" y="1150552"/>
                  </a:cubicBezTo>
                  <a:cubicBezTo>
                    <a:pt x="5718754" y="1137402"/>
                    <a:pt x="5711636" y="1124666"/>
                    <a:pt x="5705700" y="1112960"/>
                  </a:cubicBezTo>
                  <a:lnTo>
                    <a:pt x="5693780" y="1086944"/>
                  </a:lnTo>
                  <a:lnTo>
                    <a:pt x="5677142" y="1091311"/>
                  </a:lnTo>
                  <a:cubicBezTo>
                    <a:pt x="5677142" y="1091311"/>
                    <a:pt x="5678004" y="1089268"/>
                    <a:pt x="5679815" y="1085822"/>
                  </a:cubicBezTo>
                  <a:lnTo>
                    <a:pt x="5687883" y="1072408"/>
                  </a:lnTo>
                  <a:lnTo>
                    <a:pt x="5683232" y="1059993"/>
                  </a:lnTo>
                  <a:cubicBezTo>
                    <a:pt x="5681509" y="1054862"/>
                    <a:pt x="5680711" y="1051989"/>
                    <a:pt x="5680711" y="1051989"/>
                  </a:cubicBezTo>
                  <a:cubicBezTo>
                    <a:pt x="5680711" y="1051989"/>
                    <a:pt x="5683297" y="1054415"/>
                    <a:pt x="5687702" y="1058876"/>
                  </a:cubicBezTo>
                  <a:lnTo>
                    <a:pt x="5694095" y="1065693"/>
                  </a:lnTo>
                  <a:lnTo>
                    <a:pt x="5724127" y="1034117"/>
                  </a:lnTo>
                  <a:cubicBezTo>
                    <a:pt x="5740722" y="1021862"/>
                    <a:pt x="5759106" y="1014074"/>
                    <a:pt x="5773341" y="1009350"/>
                  </a:cubicBezTo>
                  <a:lnTo>
                    <a:pt x="5791293" y="1004638"/>
                  </a:lnTo>
                  <a:lnTo>
                    <a:pt x="5761975" y="998686"/>
                  </a:lnTo>
                  <a:lnTo>
                    <a:pt x="5734309" y="990734"/>
                  </a:lnTo>
                  <a:lnTo>
                    <a:pt x="5701138" y="1023907"/>
                  </a:lnTo>
                  <a:lnTo>
                    <a:pt x="5691252" y="1029131"/>
                  </a:lnTo>
                  <a:lnTo>
                    <a:pt x="5694404" y="1032236"/>
                  </a:lnTo>
                  <a:cubicBezTo>
                    <a:pt x="5699934" y="1038260"/>
                    <a:pt x="5702678" y="1041771"/>
                    <a:pt x="5702678" y="1041771"/>
                  </a:cubicBezTo>
                  <a:cubicBezTo>
                    <a:pt x="5702678" y="1041771"/>
                    <a:pt x="5696295" y="1040367"/>
                    <a:pt x="5685308" y="1037511"/>
                  </a:cubicBezTo>
                  <a:lnTo>
                    <a:pt x="5678893" y="1035661"/>
                  </a:lnTo>
                  <a:lnTo>
                    <a:pt x="5644967" y="1053587"/>
                  </a:lnTo>
                  <a:lnTo>
                    <a:pt x="5636446" y="1056300"/>
                  </a:lnTo>
                  <a:lnTo>
                    <a:pt x="5653282" y="1075927"/>
                  </a:lnTo>
                  <a:cubicBezTo>
                    <a:pt x="5661278" y="1085980"/>
                    <a:pt x="5669481" y="1097183"/>
                    <a:pt x="5677142" y="1109183"/>
                  </a:cubicBezTo>
                  <a:cubicBezTo>
                    <a:pt x="5707777" y="1157191"/>
                    <a:pt x="5718502" y="1200082"/>
                    <a:pt x="5718502" y="1200082"/>
                  </a:cubicBezTo>
                  <a:cubicBezTo>
                    <a:pt x="5718502" y="1200082"/>
                    <a:pt x="5679180" y="1164854"/>
                    <a:pt x="5648536" y="1116846"/>
                  </a:cubicBezTo>
                  <a:cubicBezTo>
                    <a:pt x="5640877" y="1104846"/>
                    <a:pt x="5634463" y="1093165"/>
                    <a:pt x="5629150" y="1082393"/>
                  </a:cubicBezTo>
                  <a:lnTo>
                    <a:pt x="5619962" y="1061549"/>
                  </a:lnTo>
                  <a:lnTo>
                    <a:pt x="5617901" y="1062206"/>
                  </a:lnTo>
                  <a:lnTo>
                    <a:pt x="5619220" y="1059865"/>
                  </a:lnTo>
                  <a:lnTo>
                    <a:pt x="5616368" y="1053396"/>
                  </a:lnTo>
                  <a:cubicBezTo>
                    <a:pt x="5609857" y="1036671"/>
                    <a:pt x="5607176" y="1025946"/>
                    <a:pt x="5607176" y="1025946"/>
                  </a:cubicBezTo>
                  <a:cubicBezTo>
                    <a:pt x="5607176" y="1025946"/>
                    <a:pt x="5609634" y="1028148"/>
                    <a:pt x="5613799" y="1032202"/>
                  </a:cubicBezTo>
                  <a:lnTo>
                    <a:pt x="5627766" y="1046577"/>
                  </a:lnTo>
                  <a:lnTo>
                    <a:pt x="5631689" y="1040755"/>
                  </a:lnTo>
                  <a:lnTo>
                    <a:pt x="5646207" y="1026237"/>
                  </a:lnTo>
                  <a:lnTo>
                    <a:pt x="5640313" y="1024538"/>
                  </a:lnTo>
                  <a:lnTo>
                    <a:pt x="5607007" y="1012722"/>
                  </a:lnTo>
                  <a:lnTo>
                    <a:pt x="5569772" y="1031885"/>
                  </a:lnTo>
                  <a:lnTo>
                    <a:pt x="5560260" y="1034633"/>
                  </a:lnTo>
                  <a:lnTo>
                    <a:pt x="5562114" y="1036610"/>
                  </a:lnTo>
                  <a:cubicBezTo>
                    <a:pt x="5576668" y="1052888"/>
                    <a:pt x="5595437" y="1075740"/>
                    <a:pt x="5612294" y="1102036"/>
                  </a:cubicBezTo>
                  <a:cubicBezTo>
                    <a:pt x="5645991" y="1154637"/>
                    <a:pt x="5658763" y="1200599"/>
                    <a:pt x="5658763" y="1200599"/>
                  </a:cubicBezTo>
                  <a:cubicBezTo>
                    <a:pt x="5658763" y="1200599"/>
                    <a:pt x="5617394" y="1161784"/>
                    <a:pt x="5583688" y="1109192"/>
                  </a:cubicBezTo>
                  <a:cubicBezTo>
                    <a:pt x="5566836" y="1082891"/>
                    <a:pt x="5555218" y="1058251"/>
                    <a:pt x="5547814" y="1040185"/>
                  </a:cubicBezTo>
                  <a:lnTo>
                    <a:pt x="5547153" y="1038420"/>
                  </a:lnTo>
                  <a:lnTo>
                    <a:pt x="5544366" y="1039226"/>
                  </a:lnTo>
                  <a:lnTo>
                    <a:pt x="5546149" y="1035741"/>
                  </a:lnTo>
                  <a:lnTo>
                    <a:pt x="5539740" y="1018633"/>
                  </a:lnTo>
                  <a:cubicBezTo>
                    <a:pt x="5538017" y="1013502"/>
                    <a:pt x="5537219" y="1010629"/>
                    <a:pt x="5537219" y="1010629"/>
                  </a:cubicBezTo>
                  <a:cubicBezTo>
                    <a:pt x="5537219" y="1010629"/>
                    <a:pt x="5539804" y="1013055"/>
                    <a:pt x="5544209" y="1017516"/>
                  </a:cubicBezTo>
                  <a:lnTo>
                    <a:pt x="5552050" y="1025878"/>
                  </a:lnTo>
                  <a:lnTo>
                    <a:pt x="5556430" y="1018863"/>
                  </a:lnTo>
                  <a:lnTo>
                    <a:pt x="5574059" y="1000587"/>
                  </a:lnTo>
                  <a:lnTo>
                    <a:pt x="5510154" y="971298"/>
                  </a:lnTo>
                  <a:cubicBezTo>
                    <a:pt x="5419762" y="922782"/>
                    <a:pt x="5375847" y="866612"/>
                    <a:pt x="5375847" y="866612"/>
                  </a:cubicBezTo>
                  <a:cubicBezTo>
                    <a:pt x="5375847" y="866612"/>
                    <a:pt x="5401380" y="872230"/>
                    <a:pt x="5438212" y="883849"/>
                  </a:cubicBezTo>
                  <a:lnTo>
                    <a:pt x="5458303" y="890976"/>
                  </a:lnTo>
                  <a:lnTo>
                    <a:pt x="5457498" y="887495"/>
                  </a:lnTo>
                  <a:cubicBezTo>
                    <a:pt x="5453501" y="865878"/>
                    <a:pt x="5449002" y="816180"/>
                    <a:pt x="5476964" y="764480"/>
                  </a:cubicBezTo>
                  <a:cubicBezTo>
                    <a:pt x="5514746" y="695538"/>
                    <a:pt x="5596460" y="648553"/>
                    <a:pt x="5596460" y="648553"/>
                  </a:cubicBezTo>
                  <a:close/>
                  <a:moveTo>
                    <a:pt x="4882352" y="644257"/>
                  </a:moveTo>
                  <a:cubicBezTo>
                    <a:pt x="4901335" y="643802"/>
                    <a:pt x="4921985" y="644600"/>
                    <a:pt x="4943306" y="647537"/>
                  </a:cubicBezTo>
                  <a:cubicBezTo>
                    <a:pt x="5028589" y="659286"/>
                    <a:pt x="5092423" y="700646"/>
                    <a:pt x="5092423" y="700646"/>
                  </a:cubicBezTo>
                  <a:cubicBezTo>
                    <a:pt x="5092423" y="700646"/>
                    <a:pt x="5017864" y="723119"/>
                    <a:pt x="4932581" y="711371"/>
                  </a:cubicBezTo>
                  <a:cubicBezTo>
                    <a:pt x="4847298" y="699622"/>
                    <a:pt x="4783464" y="658262"/>
                    <a:pt x="4783464" y="658262"/>
                  </a:cubicBezTo>
                  <a:cubicBezTo>
                    <a:pt x="4783464" y="658262"/>
                    <a:pt x="4825403" y="645621"/>
                    <a:pt x="4882352" y="644257"/>
                  </a:cubicBezTo>
                  <a:close/>
                  <a:moveTo>
                    <a:pt x="8101819" y="641406"/>
                  </a:moveTo>
                  <a:cubicBezTo>
                    <a:pt x="8101819" y="641406"/>
                    <a:pt x="8049725" y="700131"/>
                    <a:pt x="7946062" y="742514"/>
                  </a:cubicBezTo>
                  <a:cubicBezTo>
                    <a:pt x="7920144" y="753112"/>
                    <a:pt x="7893461" y="761667"/>
                    <a:pt x="7868015" y="768538"/>
                  </a:cubicBezTo>
                  <a:lnTo>
                    <a:pt x="7854941" y="771485"/>
                  </a:lnTo>
                  <a:lnTo>
                    <a:pt x="7860253" y="772998"/>
                  </a:lnTo>
                  <a:lnTo>
                    <a:pt x="7866911" y="775157"/>
                  </a:lnTo>
                  <a:lnTo>
                    <a:pt x="7870623" y="773622"/>
                  </a:lnTo>
                  <a:cubicBezTo>
                    <a:pt x="7899756" y="762085"/>
                    <a:pt x="7969177" y="736905"/>
                    <a:pt x="8058419" y="720050"/>
                  </a:cubicBezTo>
                  <a:cubicBezTo>
                    <a:pt x="8176892" y="697585"/>
                    <a:pt x="8285664" y="699116"/>
                    <a:pt x="8285664" y="699116"/>
                  </a:cubicBezTo>
                  <a:cubicBezTo>
                    <a:pt x="8285664" y="699116"/>
                    <a:pt x="8201920" y="736391"/>
                    <a:pt x="8082931" y="758864"/>
                  </a:cubicBezTo>
                  <a:cubicBezTo>
                    <a:pt x="8023691" y="770096"/>
                    <a:pt x="7966877" y="775330"/>
                    <a:pt x="7924874" y="777755"/>
                  </a:cubicBezTo>
                  <a:lnTo>
                    <a:pt x="7879094" y="779107"/>
                  </a:lnTo>
                  <a:lnTo>
                    <a:pt x="7905463" y="787657"/>
                  </a:lnTo>
                  <a:cubicBezTo>
                    <a:pt x="7942614" y="800616"/>
                    <a:pt x="7991511" y="819894"/>
                    <a:pt x="8038492" y="845171"/>
                  </a:cubicBezTo>
                  <a:cubicBezTo>
                    <a:pt x="8132969" y="895725"/>
                    <a:pt x="8184547" y="951388"/>
                    <a:pt x="8184547" y="951388"/>
                  </a:cubicBezTo>
                  <a:cubicBezTo>
                    <a:pt x="8184547" y="951388"/>
                    <a:pt x="8082922" y="924838"/>
                    <a:pt x="7988961" y="874275"/>
                  </a:cubicBezTo>
                  <a:cubicBezTo>
                    <a:pt x="7918103" y="836360"/>
                    <a:pt x="7871376" y="795570"/>
                    <a:pt x="7852441" y="777545"/>
                  </a:cubicBezTo>
                  <a:lnTo>
                    <a:pt x="7847937" y="773064"/>
                  </a:lnTo>
                  <a:lnTo>
                    <a:pt x="7797390" y="784458"/>
                  </a:lnTo>
                  <a:cubicBezTo>
                    <a:pt x="7755452" y="792182"/>
                    <a:pt x="7726472" y="794608"/>
                    <a:pt x="7726472" y="794608"/>
                  </a:cubicBezTo>
                  <a:cubicBezTo>
                    <a:pt x="7726472" y="794608"/>
                    <a:pt x="7778557" y="735883"/>
                    <a:pt x="7882229" y="693491"/>
                  </a:cubicBezTo>
                  <a:cubicBezTo>
                    <a:pt x="7985891" y="651107"/>
                    <a:pt x="8101819" y="641406"/>
                    <a:pt x="8101819" y="641406"/>
                  </a:cubicBezTo>
                  <a:close/>
                  <a:moveTo>
                    <a:pt x="3780015" y="630333"/>
                  </a:moveTo>
                  <a:lnTo>
                    <a:pt x="3779724" y="639031"/>
                  </a:lnTo>
                  <a:lnTo>
                    <a:pt x="3782885" y="638555"/>
                  </a:lnTo>
                  <a:close/>
                  <a:moveTo>
                    <a:pt x="596978" y="628126"/>
                  </a:moveTo>
                  <a:cubicBezTo>
                    <a:pt x="596978" y="628126"/>
                    <a:pt x="660460" y="637894"/>
                    <a:pt x="731840" y="663459"/>
                  </a:cubicBezTo>
                  <a:lnTo>
                    <a:pt x="791115" y="689041"/>
                  </a:lnTo>
                  <a:lnTo>
                    <a:pt x="765246" y="666683"/>
                  </a:lnTo>
                  <a:cubicBezTo>
                    <a:pt x="743670" y="645106"/>
                    <a:pt x="733839" y="629657"/>
                    <a:pt x="733839" y="629657"/>
                  </a:cubicBezTo>
                  <a:cubicBezTo>
                    <a:pt x="733839" y="629657"/>
                    <a:pt x="846696" y="647022"/>
                    <a:pt x="940667" y="696045"/>
                  </a:cubicBezTo>
                  <a:cubicBezTo>
                    <a:pt x="1034627" y="745068"/>
                    <a:pt x="1073949" y="806864"/>
                    <a:pt x="1073949" y="806864"/>
                  </a:cubicBezTo>
                  <a:lnTo>
                    <a:pt x="1046679" y="801445"/>
                  </a:lnTo>
                  <a:lnTo>
                    <a:pt x="1031689" y="825764"/>
                  </a:lnTo>
                  <a:cubicBezTo>
                    <a:pt x="1017390" y="846574"/>
                    <a:pt x="994792" y="874279"/>
                    <a:pt x="961598" y="901857"/>
                  </a:cubicBezTo>
                  <a:cubicBezTo>
                    <a:pt x="895210" y="957003"/>
                    <a:pt x="810950" y="990202"/>
                    <a:pt x="810950" y="990202"/>
                  </a:cubicBezTo>
                  <a:cubicBezTo>
                    <a:pt x="810950" y="990202"/>
                    <a:pt x="824453" y="958891"/>
                    <a:pt x="859211" y="919967"/>
                  </a:cubicBezTo>
                  <a:lnTo>
                    <a:pt x="871507" y="908124"/>
                  </a:lnTo>
                  <a:lnTo>
                    <a:pt x="810200" y="937272"/>
                  </a:lnTo>
                  <a:cubicBezTo>
                    <a:pt x="741978" y="966069"/>
                    <a:pt x="684815" y="981008"/>
                    <a:pt x="684815" y="981008"/>
                  </a:cubicBezTo>
                  <a:cubicBezTo>
                    <a:pt x="684815" y="981008"/>
                    <a:pt x="736392" y="925345"/>
                    <a:pt x="830869" y="874791"/>
                  </a:cubicBezTo>
                  <a:cubicBezTo>
                    <a:pt x="924831" y="824228"/>
                    <a:pt x="1026455" y="797678"/>
                    <a:pt x="1026455" y="797678"/>
                  </a:cubicBezTo>
                  <a:lnTo>
                    <a:pt x="1016983" y="807102"/>
                  </a:lnTo>
                  <a:lnTo>
                    <a:pt x="1033975" y="798921"/>
                  </a:lnTo>
                  <a:lnTo>
                    <a:pt x="1033286" y="798784"/>
                  </a:lnTo>
                  <a:cubicBezTo>
                    <a:pt x="1008493" y="793147"/>
                    <a:pt x="974777" y="784313"/>
                    <a:pt x="939087" y="771531"/>
                  </a:cubicBezTo>
                  <a:lnTo>
                    <a:pt x="879813" y="745949"/>
                  </a:lnTo>
                  <a:lnTo>
                    <a:pt x="905680" y="768307"/>
                  </a:lnTo>
                  <a:cubicBezTo>
                    <a:pt x="927257" y="789884"/>
                    <a:pt x="937089" y="805333"/>
                    <a:pt x="937089" y="805333"/>
                  </a:cubicBezTo>
                  <a:cubicBezTo>
                    <a:pt x="937089" y="805333"/>
                    <a:pt x="824231" y="787968"/>
                    <a:pt x="730269" y="738945"/>
                  </a:cubicBezTo>
                  <a:cubicBezTo>
                    <a:pt x="636300" y="689913"/>
                    <a:pt x="596978" y="628126"/>
                    <a:pt x="596978" y="628126"/>
                  </a:cubicBezTo>
                  <a:close/>
                  <a:moveTo>
                    <a:pt x="4745641" y="618600"/>
                  </a:moveTo>
                  <a:lnTo>
                    <a:pt x="4742782" y="626790"/>
                  </a:lnTo>
                  <a:lnTo>
                    <a:pt x="4745929" y="627254"/>
                  </a:lnTo>
                  <a:close/>
                  <a:moveTo>
                    <a:pt x="7928707" y="616387"/>
                  </a:moveTo>
                  <a:cubicBezTo>
                    <a:pt x="7928707" y="616387"/>
                    <a:pt x="7889385" y="678182"/>
                    <a:pt x="7795415" y="727206"/>
                  </a:cubicBezTo>
                  <a:cubicBezTo>
                    <a:pt x="7701453" y="776229"/>
                    <a:pt x="7588596" y="793594"/>
                    <a:pt x="7588596" y="793594"/>
                  </a:cubicBezTo>
                  <a:cubicBezTo>
                    <a:pt x="7588596" y="793594"/>
                    <a:pt x="7598426" y="778145"/>
                    <a:pt x="7620002" y="756568"/>
                  </a:cubicBezTo>
                  <a:lnTo>
                    <a:pt x="7645865" y="734213"/>
                  </a:lnTo>
                  <a:lnTo>
                    <a:pt x="7586597" y="759792"/>
                  </a:lnTo>
                  <a:cubicBezTo>
                    <a:pt x="7550907" y="772574"/>
                    <a:pt x="7517191" y="781408"/>
                    <a:pt x="7492398" y="787045"/>
                  </a:cubicBezTo>
                  <a:lnTo>
                    <a:pt x="7491719" y="787180"/>
                  </a:lnTo>
                  <a:lnTo>
                    <a:pt x="7508703" y="795359"/>
                  </a:lnTo>
                  <a:lnTo>
                    <a:pt x="7499227" y="785930"/>
                  </a:lnTo>
                  <a:cubicBezTo>
                    <a:pt x="7499227" y="785930"/>
                    <a:pt x="7600851" y="812489"/>
                    <a:pt x="7694813" y="863043"/>
                  </a:cubicBezTo>
                  <a:cubicBezTo>
                    <a:pt x="7789290" y="913597"/>
                    <a:pt x="7840868" y="969260"/>
                    <a:pt x="7840868" y="969260"/>
                  </a:cubicBezTo>
                  <a:cubicBezTo>
                    <a:pt x="7840868" y="969260"/>
                    <a:pt x="7783704" y="954326"/>
                    <a:pt x="7715482" y="925527"/>
                  </a:cubicBezTo>
                  <a:lnTo>
                    <a:pt x="7654178" y="896377"/>
                  </a:lnTo>
                  <a:lnTo>
                    <a:pt x="7666471" y="908219"/>
                  </a:lnTo>
                  <a:cubicBezTo>
                    <a:pt x="7701229" y="947143"/>
                    <a:pt x="7714732" y="978453"/>
                    <a:pt x="7714732" y="978453"/>
                  </a:cubicBezTo>
                  <a:cubicBezTo>
                    <a:pt x="7714732" y="978453"/>
                    <a:pt x="7630472" y="945255"/>
                    <a:pt x="7564075" y="890108"/>
                  </a:cubicBezTo>
                  <a:cubicBezTo>
                    <a:pt x="7530886" y="862531"/>
                    <a:pt x="7508290" y="834826"/>
                    <a:pt x="7493991" y="814016"/>
                  </a:cubicBezTo>
                  <a:lnTo>
                    <a:pt x="7479008" y="789706"/>
                  </a:lnTo>
                  <a:lnTo>
                    <a:pt x="7451734" y="795125"/>
                  </a:lnTo>
                  <a:cubicBezTo>
                    <a:pt x="7451734" y="795125"/>
                    <a:pt x="7491056" y="733329"/>
                    <a:pt x="7585017" y="684306"/>
                  </a:cubicBezTo>
                  <a:cubicBezTo>
                    <a:pt x="7678979" y="635283"/>
                    <a:pt x="7791845" y="617918"/>
                    <a:pt x="7791845" y="617918"/>
                  </a:cubicBezTo>
                  <a:cubicBezTo>
                    <a:pt x="7791845" y="617918"/>
                    <a:pt x="7782014" y="633367"/>
                    <a:pt x="7760438" y="654944"/>
                  </a:cubicBezTo>
                  <a:lnTo>
                    <a:pt x="7734579" y="677294"/>
                  </a:lnTo>
                  <a:lnTo>
                    <a:pt x="7793840" y="651720"/>
                  </a:lnTo>
                  <a:cubicBezTo>
                    <a:pt x="7865225" y="626155"/>
                    <a:pt x="7928707" y="616387"/>
                    <a:pt x="7928707" y="616387"/>
                  </a:cubicBezTo>
                  <a:close/>
                  <a:moveTo>
                    <a:pt x="946281" y="613832"/>
                  </a:moveTo>
                  <a:cubicBezTo>
                    <a:pt x="946281" y="613832"/>
                    <a:pt x="1048413" y="646007"/>
                    <a:pt x="1118378" y="706263"/>
                  </a:cubicBezTo>
                  <a:cubicBezTo>
                    <a:pt x="1153615" y="736395"/>
                    <a:pt x="1174170" y="767802"/>
                    <a:pt x="1185914" y="791676"/>
                  </a:cubicBezTo>
                  <a:lnTo>
                    <a:pt x="1195715" y="815930"/>
                  </a:lnTo>
                  <a:lnTo>
                    <a:pt x="1211833" y="813503"/>
                  </a:lnTo>
                  <a:cubicBezTo>
                    <a:pt x="1211833" y="813503"/>
                    <a:pt x="1210174" y="817046"/>
                    <a:pt x="1206455" y="823023"/>
                  </a:cubicBezTo>
                  <a:lnTo>
                    <a:pt x="1200419" y="831234"/>
                  </a:lnTo>
                  <a:lnTo>
                    <a:pt x="1200593" y="831892"/>
                  </a:lnTo>
                  <a:lnTo>
                    <a:pt x="1200071" y="831709"/>
                  </a:lnTo>
                  <a:lnTo>
                    <a:pt x="1188725" y="847144"/>
                  </a:lnTo>
                  <a:cubicBezTo>
                    <a:pt x="1172257" y="866614"/>
                    <a:pt x="1145957" y="891382"/>
                    <a:pt x="1106638" y="912573"/>
                  </a:cubicBezTo>
                  <a:cubicBezTo>
                    <a:pt x="1027479" y="954957"/>
                    <a:pt x="925855" y="967213"/>
                    <a:pt x="925855" y="967213"/>
                  </a:cubicBezTo>
                  <a:cubicBezTo>
                    <a:pt x="925855" y="967213"/>
                    <a:pt x="952413" y="910527"/>
                    <a:pt x="1031057" y="868143"/>
                  </a:cubicBezTo>
                  <a:cubicBezTo>
                    <a:pt x="1070632" y="846951"/>
                    <a:pt x="1115826" y="833291"/>
                    <a:pt x="1151126" y="824929"/>
                  </a:cubicBezTo>
                  <a:lnTo>
                    <a:pt x="1171242" y="820846"/>
                  </a:lnTo>
                  <a:lnTo>
                    <a:pt x="1140782" y="808272"/>
                  </a:lnTo>
                  <a:cubicBezTo>
                    <a:pt x="1106502" y="792697"/>
                    <a:pt x="1063481" y="769589"/>
                    <a:pt x="1028502" y="739461"/>
                  </a:cubicBezTo>
                  <a:cubicBezTo>
                    <a:pt x="958028" y="679197"/>
                    <a:pt x="946281" y="613832"/>
                    <a:pt x="946281" y="613832"/>
                  </a:cubicBezTo>
                  <a:close/>
                  <a:moveTo>
                    <a:pt x="1152079" y="605661"/>
                  </a:moveTo>
                  <a:cubicBezTo>
                    <a:pt x="1152079" y="605661"/>
                    <a:pt x="1233793" y="652646"/>
                    <a:pt x="1271584" y="721580"/>
                  </a:cubicBezTo>
                  <a:cubicBezTo>
                    <a:pt x="1299539" y="773287"/>
                    <a:pt x="1295039" y="822981"/>
                    <a:pt x="1291041" y="844597"/>
                  </a:cubicBezTo>
                  <a:lnTo>
                    <a:pt x="1290108" y="848636"/>
                  </a:lnTo>
                  <a:lnTo>
                    <a:pt x="1310322" y="841465"/>
                  </a:lnTo>
                  <a:cubicBezTo>
                    <a:pt x="1347154" y="829846"/>
                    <a:pt x="1372691" y="824228"/>
                    <a:pt x="1372691" y="824228"/>
                  </a:cubicBezTo>
                  <a:cubicBezTo>
                    <a:pt x="1372691" y="824228"/>
                    <a:pt x="1328776" y="880407"/>
                    <a:pt x="1238383" y="928915"/>
                  </a:cubicBezTo>
                  <a:cubicBezTo>
                    <a:pt x="1147991" y="976923"/>
                    <a:pt x="1045858" y="999388"/>
                    <a:pt x="1045858" y="999388"/>
                  </a:cubicBezTo>
                  <a:cubicBezTo>
                    <a:pt x="1045858" y="999388"/>
                    <a:pt x="1089772" y="943218"/>
                    <a:pt x="1180167" y="894702"/>
                  </a:cubicBezTo>
                  <a:cubicBezTo>
                    <a:pt x="1202762" y="882702"/>
                    <a:pt x="1226093" y="872297"/>
                    <a:pt x="1248377" y="863440"/>
                  </a:cubicBezTo>
                  <a:lnTo>
                    <a:pt x="1281674" y="851628"/>
                  </a:lnTo>
                  <a:lnTo>
                    <a:pt x="1275075" y="847470"/>
                  </a:lnTo>
                  <a:cubicBezTo>
                    <a:pt x="1250323" y="831026"/>
                    <a:pt x="1197279" y="791675"/>
                    <a:pt x="1168938" y="739968"/>
                  </a:cubicBezTo>
                  <a:cubicBezTo>
                    <a:pt x="1131653" y="671026"/>
                    <a:pt x="1152079" y="605661"/>
                    <a:pt x="1152079" y="605661"/>
                  </a:cubicBezTo>
                  <a:close/>
                  <a:moveTo>
                    <a:pt x="4022046" y="603107"/>
                  </a:moveTo>
                  <a:cubicBezTo>
                    <a:pt x="4022046" y="603107"/>
                    <a:pt x="4034817" y="673073"/>
                    <a:pt x="4008766" y="747115"/>
                  </a:cubicBezTo>
                  <a:cubicBezTo>
                    <a:pt x="3989234" y="802654"/>
                    <a:pt x="3953331" y="844975"/>
                    <a:pt x="3936600" y="862664"/>
                  </a:cubicBezTo>
                  <a:lnTo>
                    <a:pt x="3933571" y="865704"/>
                  </a:lnTo>
                  <a:lnTo>
                    <a:pt x="3950109" y="866485"/>
                  </a:lnTo>
                  <a:cubicBezTo>
                    <a:pt x="3977877" y="869167"/>
                    <a:pt x="3995495" y="873252"/>
                    <a:pt x="3995495" y="873252"/>
                  </a:cubicBezTo>
                  <a:cubicBezTo>
                    <a:pt x="3995495" y="873252"/>
                    <a:pt x="3933700" y="907474"/>
                    <a:pt x="3851994" y="918706"/>
                  </a:cubicBezTo>
                  <a:cubicBezTo>
                    <a:pt x="3770796" y="929938"/>
                    <a:pt x="3700323" y="913597"/>
                    <a:pt x="3700323" y="913597"/>
                  </a:cubicBezTo>
                  <a:cubicBezTo>
                    <a:pt x="3700323" y="913597"/>
                    <a:pt x="3762118" y="879384"/>
                    <a:pt x="3843824" y="868143"/>
                  </a:cubicBezTo>
                  <a:cubicBezTo>
                    <a:pt x="3864123" y="865335"/>
                    <a:pt x="3883753" y="864250"/>
                    <a:pt x="3901778" y="864203"/>
                  </a:cubicBezTo>
                  <a:lnTo>
                    <a:pt x="3926744" y="865382"/>
                  </a:lnTo>
                  <a:lnTo>
                    <a:pt x="3925988" y="859632"/>
                  </a:lnTo>
                  <a:cubicBezTo>
                    <a:pt x="3923617" y="836483"/>
                    <a:pt x="3921318" y="783244"/>
                    <a:pt x="3940856" y="727712"/>
                  </a:cubicBezTo>
                  <a:cubicBezTo>
                    <a:pt x="3966899" y="653661"/>
                    <a:pt x="4022046" y="603107"/>
                    <a:pt x="4022046" y="603107"/>
                  </a:cubicBezTo>
                  <a:close/>
                  <a:moveTo>
                    <a:pt x="7579402" y="602084"/>
                  </a:moveTo>
                  <a:cubicBezTo>
                    <a:pt x="7579402" y="602084"/>
                    <a:pt x="7567653" y="667448"/>
                    <a:pt x="7497180" y="727704"/>
                  </a:cubicBezTo>
                  <a:cubicBezTo>
                    <a:pt x="7462197" y="757836"/>
                    <a:pt x="7419173" y="780946"/>
                    <a:pt x="7384894" y="796522"/>
                  </a:cubicBezTo>
                  <a:lnTo>
                    <a:pt x="7354601" y="809027"/>
                  </a:lnTo>
                  <a:lnTo>
                    <a:pt x="7375063" y="813181"/>
                  </a:lnTo>
                  <a:cubicBezTo>
                    <a:pt x="7410363" y="821543"/>
                    <a:pt x="7455557" y="835203"/>
                    <a:pt x="7495132" y="856394"/>
                  </a:cubicBezTo>
                  <a:cubicBezTo>
                    <a:pt x="7573776" y="898787"/>
                    <a:pt x="7600335" y="955464"/>
                    <a:pt x="7600335" y="955464"/>
                  </a:cubicBezTo>
                  <a:cubicBezTo>
                    <a:pt x="7600335" y="955464"/>
                    <a:pt x="7498710" y="943208"/>
                    <a:pt x="7419559" y="900825"/>
                  </a:cubicBezTo>
                  <a:cubicBezTo>
                    <a:pt x="7380233" y="879633"/>
                    <a:pt x="7353933" y="854866"/>
                    <a:pt x="7337464" y="835396"/>
                  </a:cubicBezTo>
                  <a:lnTo>
                    <a:pt x="7326013" y="819817"/>
                  </a:lnTo>
                  <a:lnTo>
                    <a:pt x="7325082" y="820143"/>
                  </a:lnTo>
                  <a:lnTo>
                    <a:pt x="7325391" y="818970"/>
                  </a:lnTo>
                  <a:lnTo>
                    <a:pt x="7319735" y="811275"/>
                  </a:lnTo>
                  <a:cubicBezTo>
                    <a:pt x="7316017" y="805298"/>
                    <a:pt x="7314357" y="801755"/>
                    <a:pt x="7314357" y="801755"/>
                  </a:cubicBezTo>
                  <a:lnTo>
                    <a:pt x="7329991" y="804109"/>
                  </a:lnTo>
                  <a:lnTo>
                    <a:pt x="7339766" y="779928"/>
                  </a:lnTo>
                  <a:cubicBezTo>
                    <a:pt x="7351512" y="756053"/>
                    <a:pt x="7372067" y="724646"/>
                    <a:pt x="7407304" y="694514"/>
                  </a:cubicBezTo>
                  <a:cubicBezTo>
                    <a:pt x="7477261" y="634259"/>
                    <a:pt x="7579402" y="602084"/>
                    <a:pt x="7579402" y="602084"/>
                  </a:cubicBezTo>
                  <a:close/>
                  <a:moveTo>
                    <a:pt x="7373598" y="593914"/>
                  </a:moveTo>
                  <a:cubicBezTo>
                    <a:pt x="7373598" y="593914"/>
                    <a:pt x="7394025" y="659278"/>
                    <a:pt x="7356741" y="728221"/>
                  </a:cubicBezTo>
                  <a:cubicBezTo>
                    <a:pt x="7328398" y="779927"/>
                    <a:pt x="7275353" y="819283"/>
                    <a:pt x="7250602" y="835729"/>
                  </a:cubicBezTo>
                  <a:lnTo>
                    <a:pt x="7244010" y="839884"/>
                  </a:lnTo>
                  <a:lnTo>
                    <a:pt x="7277293" y="851692"/>
                  </a:lnTo>
                  <a:cubicBezTo>
                    <a:pt x="7299579" y="860549"/>
                    <a:pt x="7322911" y="870953"/>
                    <a:pt x="7345509" y="882953"/>
                  </a:cubicBezTo>
                  <a:cubicBezTo>
                    <a:pt x="7435901" y="931469"/>
                    <a:pt x="7479816" y="987639"/>
                    <a:pt x="7479816" y="987639"/>
                  </a:cubicBezTo>
                  <a:cubicBezTo>
                    <a:pt x="7479816" y="987639"/>
                    <a:pt x="7377684" y="965174"/>
                    <a:pt x="7287292" y="917166"/>
                  </a:cubicBezTo>
                  <a:cubicBezTo>
                    <a:pt x="7196900" y="868650"/>
                    <a:pt x="7152985" y="812480"/>
                    <a:pt x="7152985" y="812480"/>
                  </a:cubicBezTo>
                  <a:cubicBezTo>
                    <a:pt x="7152985" y="812480"/>
                    <a:pt x="7178518" y="818098"/>
                    <a:pt x="7215350" y="829717"/>
                  </a:cubicBezTo>
                  <a:lnTo>
                    <a:pt x="7235568" y="836889"/>
                  </a:lnTo>
                  <a:lnTo>
                    <a:pt x="7234636" y="832856"/>
                  </a:lnTo>
                  <a:cubicBezTo>
                    <a:pt x="7230639" y="811239"/>
                    <a:pt x="7226140" y="761541"/>
                    <a:pt x="7254102" y="709841"/>
                  </a:cubicBezTo>
                  <a:cubicBezTo>
                    <a:pt x="7291893" y="640899"/>
                    <a:pt x="7373598" y="593914"/>
                    <a:pt x="7373598" y="593914"/>
                  </a:cubicBezTo>
                  <a:close/>
                  <a:moveTo>
                    <a:pt x="4503618" y="591359"/>
                  </a:moveTo>
                  <a:cubicBezTo>
                    <a:pt x="4503618" y="591359"/>
                    <a:pt x="4558773" y="641913"/>
                    <a:pt x="4584816" y="715964"/>
                  </a:cubicBezTo>
                  <a:cubicBezTo>
                    <a:pt x="4604348" y="771502"/>
                    <a:pt x="4602052" y="824738"/>
                    <a:pt x="4599683" y="847884"/>
                  </a:cubicBezTo>
                  <a:lnTo>
                    <a:pt x="4598928" y="853633"/>
                  </a:lnTo>
                  <a:lnTo>
                    <a:pt x="4623886" y="852454"/>
                  </a:lnTo>
                  <a:cubicBezTo>
                    <a:pt x="4641911" y="852501"/>
                    <a:pt x="4661540" y="853586"/>
                    <a:pt x="4681840" y="856394"/>
                  </a:cubicBezTo>
                  <a:cubicBezTo>
                    <a:pt x="4763546" y="867635"/>
                    <a:pt x="4825341" y="901848"/>
                    <a:pt x="4825341" y="901848"/>
                  </a:cubicBezTo>
                  <a:cubicBezTo>
                    <a:pt x="4825341" y="901848"/>
                    <a:pt x="4754868" y="918189"/>
                    <a:pt x="4673669" y="906957"/>
                  </a:cubicBezTo>
                  <a:cubicBezTo>
                    <a:pt x="4591964" y="895725"/>
                    <a:pt x="4530168" y="861503"/>
                    <a:pt x="4530168" y="861503"/>
                  </a:cubicBezTo>
                  <a:cubicBezTo>
                    <a:pt x="4530168" y="861503"/>
                    <a:pt x="4547787" y="857418"/>
                    <a:pt x="4575555" y="854736"/>
                  </a:cubicBezTo>
                  <a:lnTo>
                    <a:pt x="4592099" y="853955"/>
                  </a:lnTo>
                  <a:lnTo>
                    <a:pt x="4589070" y="850916"/>
                  </a:lnTo>
                  <a:cubicBezTo>
                    <a:pt x="4572337" y="833227"/>
                    <a:pt x="4536429" y="790905"/>
                    <a:pt x="4516897" y="735367"/>
                  </a:cubicBezTo>
                  <a:cubicBezTo>
                    <a:pt x="4490846" y="661325"/>
                    <a:pt x="4503618" y="591359"/>
                    <a:pt x="4503618" y="591359"/>
                  </a:cubicBezTo>
                  <a:close/>
                  <a:moveTo>
                    <a:pt x="3475814" y="572119"/>
                  </a:moveTo>
                  <a:lnTo>
                    <a:pt x="3443548" y="579893"/>
                  </a:lnTo>
                  <a:lnTo>
                    <a:pt x="3436302" y="588804"/>
                  </a:lnTo>
                  <a:lnTo>
                    <a:pt x="3406036" y="612571"/>
                  </a:lnTo>
                  <a:lnTo>
                    <a:pt x="3450722" y="601804"/>
                  </a:lnTo>
                  <a:lnTo>
                    <a:pt x="3472046" y="575017"/>
                  </a:lnTo>
                  <a:close/>
                  <a:moveTo>
                    <a:pt x="3593355" y="566664"/>
                  </a:moveTo>
                  <a:lnTo>
                    <a:pt x="3591105" y="573490"/>
                  </a:lnTo>
                  <a:lnTo>
                    <a:pt x="3584130" y="587567"/>
                  </a:lnTo>
                  <a:lnTo>
                    <a:pt x="3621752" y="588609"/>
                  </a:lnTo>
                  <a:lnTo>
                    <a:pt x="3599402" y="571954"/>
                  </a:lnTo>
                  <a:close/>
                  <a:moveTo>
                    <a:pt x="5049838" y="560369"/>
                  </a:moveTo>
                  <a:lnTo>
                    <a:pt x="5053609" y="563270"/>
                  </a:lnTo>
                  <a:lnTo>
                    <a:pt x="5074938" y="590063"/>
                  </a:lnTo>
                  <a:lnTo>
                    <a:pt x="5119614" y="600829"/>
                  </a:lnTo>
                  <a:lnTo>
                    <a:pt x="5089352" y="577064"/>
                  </a:lnTo>
                  <a:lnTo>
                    <a:pt x="5082096" y="568141"/>
                  </a:lnTo>
                  <a:close/>
                  <a:moveTo>
                    <a:pt x="4932179" y="555032"/>
                  </a:moveTo>
                  <a:lnTo>
                    <a:pt x="4926255" y="560214"/>
                  </a:lnTo>
                  <a:lnTo>
                    <a:pt x="4903164" y="577420"/>
                  </a:lnTo>
                  <a:lnTo>
                    <a:pt x="4922561" y="575530"/>
                  </a:lnTo>
                  <a:lnTo>
                    <a:pt x="4941035" y="575320"/>
                  </a:lnTo>
                  <a:lnTo>
                    <a:pt x="4934559" y="562249"/>
                  </a:lnTo>
                  <a:close/>
                  <a:moveTo>
                    <a:pt x="3690047" y="552584"/>
                  </a:moveTo>
                  <a:lnTo>
                    <a:pt x="3693574" y="565945"/>
                  </a:lnTo>
                  <a:lnTo>
                    <a:pt x="3695963" y="591388"/>
                  </a:lnTo>
                  <a:lnTo>
                    <a:pt x="3706004" y="590531"/>
                  </a:lnTo>
                  <a:lnTo>
                    <a:pt x="3709758" y="590727"/>
                  </a:lnTo>
                  <a:lnTo>
                    <a:pt x="3703385" y="572472"/>
                  </a:lnTo>
                  <a:lnTo>
                    <a:pt x="3701334" y="556938"/>
                  </a:lnTo>
                  <a:lnTo>
                    <a:pt x="3697834" y="555992"/>
                  </a:lnTo>
                  <a:close/>
                  <a:moveTo>
                    <a:pt x="3547111" y="550985"/>
                  </a:moveTo>
                  <a:lnTo>
                    <a:pt x="3518081" y="561934"/>
                  </a:lnTo>
                  <a:lnTo>
                    <a:pt x="3509829" y="563923"/>
                  </a:lnTo>
                  <a:lnTo>
                    <a:pt x="3488387" y="590851"/>
                  </a:lnTo>
                  <a:lnTo>
                    <a:pt x="3484833" y="593585"/>
                  </a:lnTo>
                  <a:lnTo>
                    <a:pt x="3491966" y="591866"/>
                  </a:lnTo>
                  <a:lnTo>
                    <a:pt x="3514877" y="589915"/>
                  </a:lnTo>
                  <a:lnTo>
                    <a:pt x="3552545" y="560335"/>
                  </a:lnTo>
                  <a:lnTo>
                    <a:pt x="3554199" y="559394"/>
                  </a:lnTo>
                  <a:lnTo>
                    <a:pt x="3549101" y="553886"/>
                  </a:lnTo>
                  <a:close/>
                  <a:moveTo>
                    <a:pt x="4836341" y="540527"/>
                  </a:moveTo>
                  <a:lnTo>
                    <a:pt x="4827830" y="544252"/>
                  </a:lnTo>
                  <a:lnTo>
                    <a:pt x="4824320" y="545201"/>
                  </a:lnTo>
                  <a:lnTo>
                    <a:pt x="4822269" y="560723"/>
                  </a:lnTo>
                  <a:lnTo>
                    <a:pt x="4815897" y="578976"/>
                  </a:lnTo>
                  <a:lnTo>
                    <a:pt x="4819656" y="578779"/>
                  </a:lnTo>
                  <a:lnTo>
                    <a:pt x="4830250" y="579684"/>
                  </a:lnTo>
                  <a:lnTo>
                    <a:pt x="4832595" y="554713"/>
                  </a:lnTo>
                  <a:close/>
                  <a:moveTo>
                    <a:pt x="4978831" y="539342"/>
                  </a:moveTo>
                  <a:lnTo>
                    <a:pt x="4976559" y="542654"/>
                  </a:lnTo>
                  <a:lnTo>
                    <a:pt x="4971770" y="547829"/>
                  </a:lnTo>
                  <a:lnTo>
                    <a:pt x="4973117" y="548595"/>
                  </a:lnTo>
                  <a:lnTo>
                    <a:pt x="5010785" y="578175"/>
                  </a:lnTo>
                  <a:lnTo>
                    <a:pt x="5033698" y="580126"/>
                  </a:lnTo>
                  <a:lnTo>
                    <a:pt x="5040831" y="581845"/>
                  </a:lnTo>
                  <a:lnTo>
                    <a:pt x="5037268" y="579103"/>
                  </a:lnTo>
                  <a:lnTo>
                    <a:pt x="5015825" y="552174"/>
                  </a:lnTo>
                  <a:lnTo>
                    <a:pt x="5007582" y="550189"/>
                  </a:lnTo>
                  <a:close/>
                  <a:moveTo>
                    <a:pt x="3550610" y="526427"/>
                  </a:moveTo>
                  <a:lnTo>
                    <a:pt x="3557412" y="544420"/>
                  </a:lnTo>
                  <a:lnTo>
                    <a:pt x="3561424" y="544890"/>
                  </a:lnTo>
                  <a:lnTo>
                    <a:pt x="3558134" y="546330"/>
                  </a:lnTo>
                  <a:lnTo>
                    <a:pt x="3559060" y="548780"/>
                  </a:lnTo>
                  <a:lnTo>
                    <a:pt x="3560570" y="555772"/>
                  </a:lnTo>
                  <a:lnTo>
                    <a:pt x="3571632" y="549483"/>
                  </a:lnTo>
                  <a:cubicBezTo>
                    <a:pt x="3571632" y="549483"/>
                    <a:pt x="3570674" y="551366"/>
                    <a:pt x="3568800" y="554629"/>
                  </a:cubicBezTo>
                  <a:lnTo>
                    <a:pt x="3562422" y="564900"/>
                  </a:lnTo>
                  <a:lnTo>
                    <a:pt x="3562955" y="568378"/>
                  </a:lnTo>
                  <a:lnTo>
                    <a:pt x="3561268" y="566759"/>
                  </a:lnTo>
                  <a:lnTo>
                    <a:pt x="3560462" y="568058"/>
                  </a:lnTo>
                  <a:lnTo>
                    <a:pt x="3544757" y="587371"/>
                  </a:lnTo>
                  <a:lnTo>
                    <a:pt x="3552681" y="586696"/>
                  </a:lnTo>
                  <a:lnTo>
                    <a:pt x="3565213" y="587043"/>
                  </a:lnTo>
                  <a:lnTo>
                    <a:pt x="3581847" y="567361"/>
                  </a:lnTo>
                  <a:lnTo>
                    <a:pt x="3588029" y="562004"/>
                  </a:lnTo>
                  <a:lnTo>
                    <a:pt x="3564159" y="541120"/>
                  </a:lnTo>
                  <a:close/>
                  <a:moveTo>
                    <a:pt x="3760919" y="523607"/>
                  </a:moveTo>
                  <a:lnTo>
                    <a:pt x="3769657" y="548636"/>
                  </a:lnTo>
                  <a:lnTo>
                    <a:pt x="3770309" y="548812"/>
                  </a:lnTo>
                  <a:lnTo>
                    <a:pt x="3771132" y="524140"/>
                  </a:lnTo>
                  <a:close/>
                  <a:moveTo>
                    <a:pt x="3441106" y="518515"/>
                  </a:moveTo>
                  <a:lnTo>
                    <a:pt x="3439700" y="521483"/>
                  </a:lnTo>
                  <a:cubicBezTo>
                    <a:pt x="3438215" y="524443"/>
                    <a:pt x="3435981" y="528640"/>
                    <a:pt x="3432980" y="533587"/>
                  </a:cubicBezTo>
                  <a:lnTo>
                    <a:pt x="3425608" y="542974"/>
                  </a:lnTo>
                  <a:lnTo>
                    <a:pt x="3456446" y="540348"/>
                  </a:lnTo>
                  <a:close/>
                  <a:moveTo>
                    <a:pt x="4975378" y="514338"/>
                  </a:moveTo>
                  <a:lnTo>
                    <a:pt x="4961500" y="529383"/>
                  </a:lnTo>
                  <a:lnTo>
                    <a:pt x="4937345" y="550513"/>
                  </a:lnTo>
                  <a:lnTo>
                    <a:pt x="4943816" y="556121"/>
                  </a:lnTo>
                  <a:lnTo>
                    <a:pt x="4959858" y="575105"/>
                  </a:lnTo>
                  <a:lnTo>
                    <a:pt x="4972983" y="574956"/>
                  </a:lnTo>
                  <a:lnTo>
                    <a:pt x="4980905" y="575630"/>
                  </a:lnTo>
                  <a:lnTo>
                    <a:pt x="4965200" y="556318"/>
                  </a:lnTo>
                  <a:lnTo>
                    <a:pt x="4964592" y="555338"/>
                  </a:lnTo>
                  <a:lnTo>
                    <a:pt x="4962708" y="557146"/>
                  </a:lnTo>
                  <a:lnTo>
                    <a:pt x="4963303" y="553262"/>
                  </a:lnTo>
                  <a:lnTo>
                    <a:pt x="4956862" y="542889"/>
                  </a:lnTo>
                  <a:cubicBezTo>
                    <a:pt x="4954988" y="539626"/>
                    <a:pt x="4954030" y="537743"/>
                    <a:pt x="4954030" y="537743"/>
                  </a:cubicBezTo>
                  <a:lnTo>
                    <a:pt x="4965191" y="544088"/>
                  </a:lnTo>
                  <a:lnTo>
                    <a:pt x="4966603" y="537548"/>
                  </a:lnTo>
                  <a:lnTo>
                    <a:pt x="4967697" y="534654"/>
                  </a:lnTo>
                  <a:lnTo>
                    <a:pt x="4964239" y="533141"/>
                  </a:lnTo>
                  <a:lnTo>
                    <a:pt x="4968423" y="532733"/>
                  </a:lnTo>
                  <a:close/>
                  <a:moveTo>
                    <a:pt x="4764739" y="511858"/>
                  </a:moveTo>
                  <a:lnTo>
                    <a:pt x="4754535" y="512391"/>
                  </a:lnTo>
                  <a:lnTo>
                    <a:pt x="4755359" y="537069"/>
                  </a:lnTo>
                  <a:lnTo>
                    <a:pt x="4755995" y="536897"/>
                  </a:lnTo>
                  <a:close/>
                  <a:moveTo>
                    <a:pt x="3460292" y="511147"/>
                  </a:moveTo>
                  <a:lnTo>
                    <a:pt x="3469554" y="536360"/>
                  </a:lnTo>
                  <a:lnTo>
                    <a:pt x="3479709" y="530587"/>
                  </a:lnTo>
                  <a:cubicBezTo>
                    <a:pt x="3479709" y="530587"/>
                    <a:pt x="3478751" y="532470"/>
                    <a:pt x="3476877" y="535733"/>
                  </a:cubicBezTo>
                  <a:lnTo>
                    <a:pt x="3474223" y="540008"/>
                  </a:lnTo>
                  <a:lnTo>
                    <a:pt x="3498379" y="540677"/>
                  </a:lnTo>
                  <a:lnTo>
                    <a:pt x="3491975" y="531142"/>
                  </a:lnTo>
                  <a:lnTo>
                    <a:pt x="3466176" y="515393"/>
                  </a:lnTo>
                  <a:close/>
                  <a:moveTo>
                    <a:pt x="3678860" y="511135"/>
                  </a:moveTo>
                  <a:lnTo>
                    <a:pt x="3679390" y="512207"/>
                  </a:lnTo>
                  <a:lnTo>
                    <a:pt x="3687918" y="544516"/>
                  </a:lnTo>
                  <a:lnTo>
                    <a:pt x="3699531" y="543288"/>
                  </a:lnTo>
                  <a:lnTo>
                    <a:pt x="3696164" y="517790"/>
                  </a:lnTo>
                  <a:lnTo>
                    <a:pt x="3696237" y="515611"/>
                  </a:lnTo>
                  <a:close/>
                  <a:moveTo>
                    <a:pt x="5084555" y="506790"/>
                  </a:moveTo>
                  <a:lnTo>
                    <a:pt x="5069227" y="528600"/>
                  </a:lnTo>
                  <a:lnTo>
                    <a:pt x="5100036" y="531224"/>
                  </a:lnTo>
                  <a:lnTo>
                    <a:pt x="5092674" y="521851"/>
                  </a:lnTo>
                  <a:cubicBezTo>
                    <a:pt x="5089674" y="516904"/>
                    <a:pt x="5087439" y="512706"/>
                    <a:pt x="5085955" y="509746"/>
                  </a:cubicBezTo>
                  <a:close/>
                  <a:moveTo>
                    <a:pt x="5065376" y="499400"/>
                  </a:moveTo>
                  <a:lnTo>
                    <a:pt x="5059480" y="503654"/>
                  </a:lnTo>
                  <a:lnTo>
                    <a:pt x="5033690" y="519397"/>
                  </a:lnTo>
                  <a:lnTo>
                    <a:pt x="5027669" y="528360"/>
                  </a:lnTo>
                  <a:lnTo>
                    <a:pt x="5051323" y="528090"/>
                  </a:lnTo>
                  <a:lnTo>
                    <a:pt x="5048779" y="523993"/>
                  </a:lnTo>
                  <a:cubicBezTo>
                    <a:pt x="5046903" y="520730"/>
                    <a:pt x="5045945" y="518847"/>
                    <a:pt x="5045945" y="518847"/>
                  </a:cubicBezTo>
                  <a:lnTo>
                    <a:pt x="5056110" y="524626"/>
                  </a:lnTo>
                  <a:close/>
                  <a:moveTo>
                    <a:pt x="4847678" y="499158"/>
                  </a:moveTo>
                  <a:lnTo>
                    <a:pt x="4829421" y="503862"/>
                  </a:lnTo>
                  <a:lnTo>
                    <a:pt x="4829494" y="506041"/>
                  </a:lnTo>
                  <a:lnTo>
                    <a:pt x="4826124" y="531547"/>
                  </a:lnTo>
                  <a:lnTo>
                    <a:pt x="4838369" y="532842"/>
                  </a:lnTo>
                  <a:lnTo>
                    <a:pt x="4846781" y="500975"/>
                  </a:lnTo>
                  <a:close/>
                  <a:moveTo>
                    <a:pt x="3235616" y="498421"/>
                  </a:moveTo>
                  <a:cubicBezTo>
                    <a:pt x="3235616" y="498421"/>
                    <a:pt x="3223870" y="532634"/>
                    <a:pt x="3195780" y="560723"/>
                  </a:cubicBezTo>
                  <a:cubicBezTo>
                    <a:pt x="3167700" y="588813"/>
                    <a:pt x="3132970" y="599538"/>
                    <a:pt x="3132970" y="599538"/>
                  </a:cubicBezTo>
                  <a:cubicBezTo>
                    <a:pt x="3132970" y="599538"/>
                    <a:pt x="3144719" y="565316"/>
                    <a:pt x="3172800" y="537235"/>
                  </a:cubicBezTo>
                  <a:cubicBezTo>
                    <a:pt x="3200889" y="509146"/>
                    <a:pt x="3235616" y="498421"/>
                    <a:pt x="3235616" y="498421"/>
                  </a:cubicBezTo>
                  <a:close/>
                  <a:moveTo>
                    <a:pt x="3130416" y="496374"/>
                  </a:moveTo>
                  <a:cubicBezTo>
                    <a:pt x="3130416" y="496374"/>
                    <a:pt x="3115090" y="526502"/>
                    <a:pt x="3087009" y="554591"/>
                  </a:cubicBezTo>
                  <a:cubicBezTo>
                    <a:pt x="3058920" y="582165"/>
                    <a:pt x="3027769" y="596975"/>
                    <a:pt x="3027769" y="596975"/>
                  </a:cubicBezTo>
                  <a:cubicBezTo>
                    <a:pt x="3027769" y="596975"/>
                    <a:pt x="3043086" y="566847"/>
                    <a:pt x="3071175" y="538758"/>
                  </a:cubicBezTo>
                  <a:cubicBezTo>
                    <a:pt x="3099265" y="511184"/>
                    <a:pt x="3130416" y="496374"/>
                    <a:pt x="3130416" y="496374"/>
                  </a:cubicBezTo>
                  <a:close/>
                  <a:moveTo>
                    <a:pt x="5290047" y="486673"/>
                  </a:moveTo>
                  <a:cubicBezTo>
                    <a:pt x="5290047" y="486673"/>
                    <a:pt x="5324776" y="497398"/>
                    <a:pt x="5352857" y="525488"/>
                  </a:cubicBezTo>
                  <a:cubicBezTo>
                    <a:pt x="5380946" y="553569"/>
                    <a:pt x="5392695" y="587782"/>
                    <a:pt x="5392695" y="587782"/>
                  </a:cubicBezTo>
                  <a:cubicBezTo>
                    <a:pt x="5392695" y="587782"/>
                    <a:pt x="5357966" y="577066"/>
                    <a:pt x="5329876" y="548976"/>
                  </a:cubicBezTo>
                  <a:cubicBezTo>
                    <a:pt x="5301796" y="520886"/>
                    <a:pt x="5290047" y="486673"/>
                    <a:pt x="5290047" y="486673"/>
                  </a:cubicBezTo>
                  <a:close/>
                  <a:moveTo>
                    <a:pt x="5395249" y="484634"/>
                  </a:moveTo>
                  <a:cubicBezTo>
                    <a:pt x="5395249" y="484634"/>
                    <a:pt x="5426400" y="499444"/>
                    <a:pt x="5454490" y="527018"/>
                  </a:cubicBezTo>
                  <a:cubicBezTo>
                    <a:pt x="5482579" y="555107"/>
                    <a:pt x="5497897" y="585235"/>
                    <a:pt x="5497897" y="585235"/>
                  </a:cubicBezTo>
                  <a:cubicBezTo>
                    <a:pt x="5497897" y="585235"/>
                    <a:pt x="5466746" y="570425"/>
                    <a:pt x="5438656" y="542851"/>
                  </a:cubicBezTo>
                  <a:cubicBezTo>
                    <a:pt x="5410567" y="514762"/>
                    <a:pt x="5395249" y="484634"/>
                    <a:pt x="5395249" y="484634"/>
                  </a:cubicBezTo>
                  <a:close/>
                  <a:moveTo>
                    <a:pt x="3740781" y="480357"/>
                  </a:moveTo>
                  <a:lnTo>
                    <a:pt x="3753368" y="503613"/>
                  </a:lnTo>
                  <a:lnTo>
                    <a:pt x="3773090" y="508695"/>
                  </a:lnTo>
                  <a:lnTo>
                    <a:pt x="3776136" y="488853"/>
                  </a:lnTo>
                  <a:lnTo>
                    <a:pt x="3778027" y="480919"/>
                  </a:lnTo>
                  <a:lnTo>
                    <a:pt x="3773352" y="481503"/>
                  </a:lnTo>
                  <a:lnTo>
                    <a:pt x="3758060" y="480965"/>
                  </a:lnTo>
                  <a:lnTo>
                    <a:pt x="3757788" y="481221"/>
                  </a:lnTo>
                  <a:cubicBezTo>
                    <a:pt x="3754428" y="484126"/>
                    <a:pt x="3752417" y="485658"/>
                    <a:pt x="3752417" y="485658"/>
                  </a:cubicBezTo>
                  <a:lnTo>
                    <a:pt x="3753024" y="480788"/>
                  </a:lnTo>
                  <a:close/>
                  <a:moveTo>
                    <a:pt x="3794990" y="478798"/>
                  </a:moveTo>
                  <a:lnTo>
                    <a:pt x="3781812" y="480446"/>
                  </a:lnTo>
                  <a:lnTo>
                    <a:pt x="3786996" y="486778"/>
                  </a:lnTo>
                  <a:lnTo>
                    <a:pt x="3790055" y="491162"/>
                  </a:lnTo>
                  <a:close/>
                  <a:moveTo>
                    <a:pt x="2988448" y="477481"/>
                  </a:moveTo>
                  <a:cubicBezTo>
                    <a:pt x="3001853" y="477481"/>
                    <a:pt x="3020110" y="478502"/>
                    <a:pt x="3039517" y="482588"/>
                  </a:cubicBezTo>
                  <a:cubicBezTo>
                    <a:pt x="3078839" y="490758"/>
                    <a:pt x="3107944" y="508630"/>
                    <a:pt x="3107944" y="508630"/>
                  </a:cubicBezTo>
                  <a:cubicBezTo>
                    <a:pt x="3107944" y="508630"/>
                    <a:pt x="3073731" y="512715"/>
                    <a:pt x="3034916" y="504545"/>
                  </a:cubicBezTo>
                  <a:cubicBezTo>
                    <a:pt x="2995603" y="496374"/>
                    <a:pt x="2966490" y="478502"/>
                    <a:pt x="2966490" y="478502"/>
                  </a:cubicBezTo>
                  <a:cubicBezTo>
                    <a:pt x="2966490" y="478502"/>
                    <a:pt x="2975043" y="477481"/>
                    <a:pt x="2988448" y="477481"/>
                  </a:cubicBezTo>
                  <a:close/>
                  <a:moveTo>
                    <a:pt x="4784862" y="468635"/>
                  </a:moveTo>
                  <a:lnTo>
                    <a:pt x="4772643" y="469066"/>
                  </a:lnTo>
                  <a:lnTo>
                    <a:pt x="4773246" y="473909"/>
                  </a:lnTo>
                  <a:cubicBezTo>
                    <a:pt x="4773246" y="473909"/>
                    <a:pt x="4771236" y="472377"/>
                    <a:pt x="4767877" y="469472"/>
                  </a:cubicBezTo>
                  <a:lnTo>
                    <a:pt x="4767633" y="469242"/>
                  </a:lnTo>
                  <a:lnTo>
                    <a:pt x="4752824" y="469763"/>
                  </a:lnTo>
                  <a:lnTo>
                    <a:pt x="4747624" y="469113"/>
                  </a:lnTo>
                  <a:lnTo>
                    <a:pt x="4749529" y="477102"/>
                  </a:lnTo>
                  <a:lnTo>
                    <a:pt x="4752577" y="496945"/>
                  </a:lnTo>
                  <a:lnTo>
                    <a:pt x="4772290" y="491866"/>
                  </a:lnTo>
                  <a:close/>
                  <a:moveTo>
                    <a:pt x="4730641" y="466989"/>
                  </a:moveTo>
                  <a:lnTo>
                    <a:pt x="4735604" y="479420"/>
                  </a:lnTo>
                  <a:lnTo>
                    <a:pt x="4738669" y="475028"/>
                  </a:lnTo>
                  <a:lnTo>
                    <a:pt x="4743893" y="468646"/>
                  </a:lnTo>
                  <a:close/>
                  <a:moveTo>
                    <a:pt x="5537409" y="465741"/>
                  </a:moveTo>
                  <a:cubicBezTo>
                    <a:pt x="5550751" y="465741"/>
                    <a:pt x="5559177" y="466762"/>
                    <a:pt x="5559177" y="466762"/>
                  </a:cubicBezTo>
                  <a:cubicBezTo>
                    <a:pt x="5559177" y="466762"/>
                    <a:pt x="5530073" y="484634"/>
                    <a:pt x="5490751" y="492805"/>
                  </a:cubicBezTo>
                  <a:cubicBezTo>
                    <a:pt x="5451936" y="500975"/>
                    <a:pt x="5417723" y="496890"/>
                    <a:pt x="5417723" y="496890"/>
                  </a:cubicBezTo>
                  <a:cubicBezTo>
                    <a:pt x="5417723" y="496890"/>
                    <a:pt x="5446836" y="479018"/>
                    <a:pt x="5486150" y="470848"/>
                  </a:cubicBezTo>
                  <a:cubicBezTo>
                    <a:pt x="5505811" y="466762"/>
                    <a:pt x="5524068" y="465741"/>
                    <a:pt x="5537409" y="465741"/>
                  </a:cubicBezTo>
                  <a:close/>
                  <a:moveTo>
                    <a:pt x="3653264" y="460094"/>
                  </a:moveTo>
                  <a:lnTo>
                    <a:pt x="3654587" y="461951"/>
                  </a:lnTo>
                  <a:lnTo>
                    <a:pt x="3669951" y="493082"/>
                  </a:lnTo>
                  <a:lnTo>
                    <a:pt x="3696941" y="494490"/>
                  </a:lnTo>
                  <a:lnTo>
                    <a:pt x="3697620" y="474147"/>
                  </a:lnTo>
                  <a:lnTo>
                    <a:pt x="3663556" y="464780"/>
                  </a:lnTo>
                  <a:close/>
                  <a:moveTo>
                    <a:pt x="4873443" y="448111"/>
                  </a:moveTo>
                  <a:lnTo>
                    <a:pt x="4862620" y="453040"/>
                  </a:lnTo>
                  <a:lnTo>
                    <a:pt x="4828043" y="462548"/>
                  </a:lnTo>
                  <a:lnTo>
                    <a:pt x="4828717" y="482740"/>
                  </a:lnTo>
                  <a:lnTo>
                    <a:pt x="4856497" y="481289"/>
                  </a:lnTo>
                  <a:lnTo>
                    <a:pt x="4871583" y="450722"/>
                  </a:lnTo>
                  <a:close/>
                  <a:moveTo>
                    <a:pt x="3096194" y="422839"/>
                  </a:moveTo>
                  <a:cubicBezTo>
                    <a:pt x="3096194" y="422839"/>
                    <a:pt x="3131938" y="427948"/>
                    <a:pt x="3164629" y="450928"/>
                  </a:cubicBezTo>
                  <a:cubicBezTo>
                    <a:pt x="3197311" y="473909"/>
                    <a:pt x="3214160" y="505568"/>
                    <a:pt x="3214160" y="505568"/>
                  </a:cubicBezTo>
                  <a:cubicBezTo>
                    <a:pt x="3214160" y="505568"/>
                    <a:pt x="3205224" y="504290"/>
                    <a:pt x="3192202" y="500141"/>
                  </a:cubicBezTo>
                  <a:lnTo>
                    <a:pt x="3177306" y="492876"/>
                  </a:lnTo>
                  <a:lnTo>
                    <a:pt x="3175075" y="496927"/>
                  </a:lnTo>
                  <a:cubicBezTo>
                    <a:pt x="3169448" y="506717"/>
                    <a:pt x="3155562" y="528931"/>
                    <a:pt x="3134502" y="549998"/>
                  </a:cubicBezTo>
                  <a:cubicBezTo>
                    <a:pt x="3106413" y="577580"/>
                    <a:pt x="3075261" y="592382"/>
                    <a:pt x="3075261" y="592382"/>
                  </a:cubicBezTo>
                  <a:cubicBezTo>
                    <a:pt x="3075261" y="592382"/>
                    <a:pt x="3090579" y="562254"/>
                    <a:pt x="3118668" y="534165"/>
                  </a:cubicBezTo>
                  <a:cubicBezTo>
                    <a:pt x="3132713" y="520378"/>
                    <a:pt x="3147523" y="509782"/>
                    <a:pt x="3158822" y="502633"/>
                  </a:cubicBezTo>
                  <a:lnTo>
                    <a:pt x="3167661" y="497607"/>
                  </a:lnTo>
                  <a:lnTo>
                    <a:pt x="3152882" y="496948"/>
                  </a:lnTo>
                  <a:cubicBezTo>
                    <a:pt x="3139860" y="495735"/>
                    <a:pt x="3122241" y="493054"/>
                    <a:pt x="3103858" y="487180"/>
                  </a:cubicBezTo>
                  <a:cubicBezTo>
                    <a:pt x="3067082" y="475440"/>
                    <a:pt x="3040532" y="455014"/>
                    <a:pt x="3040532" y="455014"/>
                  </a:cubicBezTo>
                  <a:cubicBezTo>
                    <a:pt x="3040532" y="455014"/>
                    <a:pt x="3074238" y="453990"/>
                    <a:pt x="3111005" y="465739"/>
                  </a:cubicBezTo>
                  <a:cubicBezTo>
                    <a:pt x="3138581" y="474544"/>
                    <a:pt x="3160414" y="488234"/>
                    <a:pt x="3169607" y="494530"/>
                  </a:cubicBezTo>
                  <a:lnTo>
                    <a:pt x="3171144" y="495627"/>
                  </a:lnTo>
                  <a:lnTo>
                    <a:pt x="3176594" y="492528"/>
                  </a:lnTo>
                  <a:lnTo>
                    <a:pt x="3145733" y="477478"/>
                  </a:lnTo>
                  <a:cubicBezTo>
                    <a:pt x="3113051" y="454498"/>
                    <a:pt x="3096194" y="422839"/>
                    <a:pt x="3096194" y="422839"/>
                  </a:cubicBezTo>
                  <a:close/>
                  <a:moveTo>
                    <a:pt x="3620207" y="415620"/>
                  </a:moveTo>
                  <a:lnTo>
                    <a:pt x="3626912" y="423091"/>
                  </a:lnTo>
                  <a:lnTo>
                    <a:pt x="3649030" y="454148"/>
                  </a:lnTo>
                  <a:lnTo>
                    <a:pt x="3666109" y="452012"/>
                  </a:lnTo>
                  <a:lnTo>
                    <a:pt x="3700536" y="453224"/>
                  </a:lnTo>
                  <a:lnTo>
                    <a:pt x="3702592" y="439830"/>
                  </a:lnTo>
                  <a:lnTo>
                    <a:pt x="3704473" y="431938"/>
                  </a:lnTo>
                  <a:lnTo>
                    <a:pt x="3674272" y="431009"/>
                  </a:lnTo>
                  <a:close/>
                  <a:moveTo>
                    <a:pt x="5429463" y="411091"/>
                  </a:moveTo>
                  <a:cubicBezTo>
                    <a:pt x="5429463" y="411091"/>
                    <a:pt x="5412606" y="442750"/>
                    <a:pt x="5379932" y="465730"/>
                  </a:cubicBezTo>
                  <a:lnTo>
                    <a:pt x="5349070" y="480779"/>
                  </a:lnTo>
                  <a:lnTo>
                    <a:pt x="5354528" y="483883"/>
                  </a:lnTo>
                  <a:lnTo>
                    <a:pt x="5356058" y="482790"/>
                  </a:lnTo>
                  <a:cubicBezTo>
                    <a:pt x="5365249" y="476494"/>
                    <a:pt x="5387079" y="462801"/>
                    <a:pt x="5414661" y="453990"/>
                  </a:cubicBezTo>
                  <a:cubicBezTo>
                    <a:pt x="5451429" y="442250"/>
                    <a:pt x="5485135" y="443274"/>
                    <a:pt x="5485135" y="443274"/>
                  </a:cubicBezTo>
                  <a:cubicBezTo>
                    <a:pt x="5485135" y="443274"/>
                    <a:pt x="5458576" y="463691"/>
                    <a:pt x="5421809" y="475440"/>
                  </a:cubicBezTo>
                  <a:cubicBezTo>
                    <a:pt x="5403425" y="481314"/>
                    <a:pt x="5385807" y="483995"/>
                    <a:pt x="5372784" y="485208"/>
                  </a:cubicBezTo>
                  <a:lnTo>
                    <a:pt x="5358018" y="485867"/>
                  </a:lnTo>
                  <a:lnTo>
                    <a:pt x="5366844" y="490885"/>
                  </a:lnTo>
                  <a:cubicBezTo>
                    <a:pt x="5378143" y="498034"/>
                    <a:pt x="5392953" y="508630"/>
                    <a:pt x="5406998" y="522417"/>
                  </a:cubicBezTo>
                  <a:cubicBezTo>
                    <a:pt x="5435079" y="550506"/>
                    <a:pt x="5450405" y="580634"/>
                    <a:pt x="5450405" y="580634"/>
                  </a:cubicBezTo>
                  <a:cubicBezTo>
                    <a:pt x="5450405" y="580634"/>
                    <a:pt x="5419254" y="565824"/>
                    <a:pt x="5391164" y="538250"/>
                  </a:cubicBezTo>
                  <a:cubicBezTo>
                    <a:pt x="5370097" y="517183"/>
                    <a:pt x="5356214" y="494969"/>
                    <a:pt x="5350590" y="485179"/>
                  </a:cubicBezTo>
                  <a:lnTo>
                    <a:pt x="5348359" y="481126"/>
                  </a:lnTo>
                  <a:lnTo>
                    <a:pt x="5333456" y="488393"/>
                  </a:lnTo>
                  <a:cubicBezTo>
                    <a:pt x="5320433" y="492542"/>
                    <a:pt x="5311497" y="493820"/>
                    <a:pt x="5311497" y="493820"/>
                  </a:cubicBezTo>
                  <a:cubicBezTo>
                    <a:pt x="5311497" y="493820"/>
                    <a:pt x="5328354" y="462161"/>
                    <a:pt x="5361037" y="439180"/>
                  </a:cubicBezTo>
                  <a:cubicBezTo>
                    <a:pt x="5393719" y="416200"/>
                    <a:pt x="5429463" y="411091"/>
                    <a:pt x="5429463" y="411091"/>
                  </a:cubicBezTo>
                  <a:close/>
                  <a:moveTo>
                    <a:pt x="3149311" y="409052"/>
                  </a:moveTo>
                  <a:cubicBezTo>
                    <a:pt x="3149311" y="409052"/>
                    <a:pt x="3158120" y="411350"/>
                    <a:pt x="3170632" y="416968"/>
                  </a:cubicBezTo>
                  <a:lnTo>
                    <a:pt x="3213702" y="444498"/>
                  </a:lnTo>
                  <a:lnTo>
                    <a:pt x="3201522" y="429668"/>
                  </a:lnTo>
                  <a:cubicBezTo>
                    <a:pt x="3194500" y="417986"/>
                    <a:pt x="3191180" y="409560"/>
                    <a:pt x="3191180" y="409560"/>
                  </a:cubicBezTo>
                  <a:cubicBezTo>
                    <a:pt x="3191180" y="409560"/>
                    <a:pt x="3226417" y="418754"/>
                    <a:pt x="3256034" y="445304"/>
                  </a:cubicBezTo>
                  <a:cubicBezTo>
                    <a:pt x="3285655" y="471355"/>
                    <a:pt x="3298934" y="505052"/>
                    <a:pt x="3298934" y="505052"/>
                  </a:cubicBezTo>
                  <a:lnTo>
                    <a:pt x="3290429" y="501895"/>
                  </a:lnTo>
                  <a:lnTo>
                    <a:pt x="3286227" y="515459"/>
                  </a:lnTo>
                  <a:cubicBezTo>
                    <a:pt x="3282206" y="526885"/>
                    <a:pt x="3275695" y="542077"/>
                    <a:pt x="3265736" y="557146"/>
                  </a:cubicBezTo>
                  <a:cubicBezTo>
                    <a:pt x="3246333" y="587273"/>
                    <a:pt x="3220799" y="605662"/>
                    <a:pt x="3220799" y="605662"/>
                  </a:cubicBezTo>
                  <a:cubicBezTo>
                    <a:pt x="3220799" y="605662"/>
                    <a:pt x="3222330" y="598001"/>
                    <a:pt x="3226350" y="586574"/>
                  </a:cubicBezTo>
                  <a:lnTo>
                    <a:pt x="3239647" y="559523"/>
                  </a:lnTo>
                  <a:lnTo>
                    <a:pt x="3200573" y="590208"/>
                  </a:lnTo>
                  <a:cubicBezTo>
                    <a:pt x="3189274" y="597357"/>
                    <a:pt x="3181486" y="601060"/>
                    <a:pt x="3181486" y="601060"/>
                  </a:cubicBezTo>
                  <a:cubicBezTo>
                    <a:pt x="3181486" y="601060"/>
                    <a:pt x="3196804" y="570932"/>
                    <a:pt x="3224893" y="542843"/>
                  </a:cubicBezTo>
                  <a:cubicBezTo>
                    <a:pt x="3252981" y="515269"/>
                    <a:pt x="3284123" y="500459"/>
                    <a:pt x="3284123" y="500459"/>
                  </a:cubicBezTo>
                  <a:lnTo>
                    <a:pt x="3281588" y="505066"/>
                  </a:lnTo>
                  <a:lnTo>
                    <a:pt x="3286859" y="500571"/>
                  </a:lnTo>
                  <a:lnTo>
                    <a:pt x="3277613" y="497139"/>
                  </a:lnTo>
                  <a:lnTo>
                    <a:pt x="3234535" y="469601"/>
                  </a:lnTo>
                  <a:lnTo>
                    <a:pt x="3246720" y="484439"/>
                  </a:lnTo>
                  <a:cubicBezTo>
                    <a:pt x="3253740" y="496120"/>
                    <a:pt x="3257057" y="504544"/>
                    <a:pt x="3257057" y="504544"/>
                  </a:cubicBezTo>
                  <a:cubicBezTo>
                    <a:pt x="3257057" y="504544"/>
                    <a:pt x="3221823" y="494843"/>
                    <a:pt x="3192202" y="468800"/>
                  </a:cubicBezTo>
                  <a:cubicBezTo>
                    <a:pt x="3162582" y="442758"/>
                    <a:pt x="3149311" y="409052"/>
                    <a:pt x="3149311" y="409052"/>
                  </a:cubicBezTo>
                  <a:close/>
                  <a:moveTo>
                    <a:pt x="4906762" y="403497"/>
                  </a:moveTo>
                  <a:lnTo>
                    <a:pt x="4851374" y="419261"/>
                  </a:lnTo>
                  <a:lnTo>
                    <a:pt x="4821182" y="420190"/>
                  </a:lnTo>
                  <a:lnTo>
                    <a:pt x="4823064" y="428081"/>
                  </a:lnTo>
                  <a:lnTo>
                    <a:pt x="4825125" y="441502"/>
                  </a:lnTo>
                  <a:lnTo>
                    <a:pt x="4860065" y="440272"/>
                  </a:lnTo>
                  <a:lnTo>
                    <a:pt x="4877474" y="442449"/>
                  </a:lnTo>
                  <a:lnTo>
                    <a:pt x="4899255" y="411863"/>
                  </a:lnTo>
                  <a:close/>
                  <a:moveTo>
                    <a:pt x="5376354" y="397304"/>
                  </a:moveTo>
                  <a:cubicBezTo>
                    <a:pt x="5376354" y="397304"/>
                    <a:pt x="5363084" y="431010"/>
                    <a:pt x="5333463" y="457052"/>
                  </a:cubicBezTo>
                  <a:cubicBezTo>
                    <a:pt x="5303843" y="483611"/>
                    <a:pt x="5268606" y="492796"/>
                    <a:pt x="5268606" y="492796"/>
                  </a:cubicBezTo>
                  <a:cubicBezTo>
                    <a:pt x="5268606" y="492796"/>
                    <a:pt x="5271924" y="484372"/>
                    <a:pt x="5278944" y="472691"/>
                  </a:cubicBezTo>
                  <a:lnTo>
                    <a:pt x="5291119" y="457865"/>
                  </a:lnTo>
                  <a:lnTo>
                    <a:pt x="5248050" y="485206"/>
                  </a:lnTo>
                  <a:lnTo>
                    <a:pt x="5238711" y="488757"/>
                  </a:lnTo>
                  <a:lnTo>
                    <a:pt x="5244090" y="493343"/>
                  </a:lnTo>
                  <a:lnTo>
                    <a:pt x="5241540" y="488711"/>
                  </a:lnTo>
                  <a:cubicBezTo>
                    <a:pt x="5241540" y="488711"/>
                    <a:pt x="5272691" y="503521"/>
                    <a:pt x="5300781" y="531095"/>
                  </a:cubicBezTo>
                  <a:cubicBezTo>
                    <a:pt x="5328870" y="559184"/>
                    <a:pt x="5344188" y="589312"/>
                    <a:pt x="5344188" y="589312"/>
                  </a:cubicBezTo>
                  <a:cubicBezTo>
                    <a:pt x="5344188" y="589312"/>
                    <a:pt x="5336400" y="585609"/>
                    <a:pt x="5325101" y="578460"/>
                  </a:cubicBezTo>
                  <a:lnTo>
                    <a:pt x="5285997" y="547753"/>
                  </a:lnTo>
                  <a:lnTo>
                    <a:pt x="5299306" y="574828"/>
                  </a:lnTo>
                  <a:cubicBezTo>
                    <a:pt x="5303326" y="586254"/>
                    <a:pt x="5304857" y="593913"/>
                    <a:pt x="5304857" y="593913"/>
                  </a:cubicBezTo>
                  <a:cubicBezTo>
                    <a:pt x="5304857" y="593913"/>
                    <a:pt x="5279331" y="575533"/>
                    <a:pt x="5259919" y="545406"/>
                  </a:cubicBezTo>
                  <a:cubicBezTo>
                    <a:pt x="5249964" y="530337"/>
                    <a:pt x="5243453" y="515145"/>
                    <a:pt x="5239431" y="503719"/>
                  </a:cubicBezTo>
                  <a:lnTo>
                    <a:pt x="5235207" y="490089"/>
                  </a:lnTo>
                  <a:lnTo>
                    <a:pt x="5226729" y="493312"/>
                  </a:lnTo>
                  <a:cubicBezTo>
                    <a:pt x="5226729" y="493312"/>
                    <a:pt x="5240009" y="459606"/>
                    <a:pt x="5269620" y="433564"/>
                  </a:cubicBezTo>
                  <a:cubicBezTo>
                    <a:pt x="5299241" y="407014"/>
                    <a:pt x="5334477" y="397820"/>
                    <a:pt x="5334477" y="397820"/>
                  </a:cubicBezTo>
                  <a:cubicBezTo>
                    <a:pt x="5334477" y="397820"/>
                    <a:pt x="5331160" y="406246"/>
                    <a:pt x="5324139" y="417928"/>
                  </a:cubicBezTo>
                  <a:lnTo>
                    <a:pt x="5311972" y="432744"/>
                  </a:lnTo>
                  <a:lnTo>
                    <a:pt x="5355033" y="405220"/>
                  </a:lnTo>
                  <a:cubicBezTo>
                    <a:pt x="5367545" y="399602"/>
                    <a:pt x="5376354" y="397304"/>
                    <a:pt x="5376354" y="397304"/>
                  </a:cubicBezTo>
                  <a:close/>
                  <a:moveTo>
                    <a:pt x="3833099" y="284447"/>
                  </a:moveTo>
                  <a:cubicBezTo>
                    <a:pt x="3833099" y="284447"/>
                    <a:pt x="3825952" y="325300"/>
                    <a:pt x="3796331" y="362067"/>
                  </a:cubicBezTo>
                  <a:cubicBezTo>
                    <a:pt x="3781521" y="380455"/>
                    <a:pt x="3763903" y="394373"/>
                    <a:pt x="3749987" y="403694"/>
                  </a:cubicBezTo>
                  <a:lnTo>
                    <a:pt x="3729624" y="415547"/>
                  </a:lnTo>
                  <a:lnTo>
                    <a:pt x="3739320" y="418307"/>
                  </a:lnTo>
                  <a:cubicBezTo>
                    <a:pt x="3754195" y="424372"/>
                    <a:pt x="3763133" y="429478"/>
                    <a:pt x="3763133" y="429478"/>
                  </a:cubicBezTo>
                  <a:cubicBezTo>
                    <a:pt x="3763133" y="429478"/>
                    <a:pt x="3752791" y="431648"/>
                    <a:pt x="3736512" y="432924"/>
                  </a:cubicBezTo>
                  <a:lnTo>
                    <a:pt x="3708799" y="432071"/>
                  </a:lnTo>
                  <a:lnTo>
                    <a:pt x="3713452" y="437755"/>
                  </a:lnTo>
                  <a:lnTo>
                    <a:pt x="3725375" y="454841"/>
                  </a:lnTo>
                  <a:lnTo>
                    <a:pt x="3756355" y="463360"/>
                  </a:lnTo>
                  <a:lnTo>
                    <a:pt x="3756693" y="461653"/>
                  </a:lnTo>
                  <a:cubicBezTo>
                    <a:pt x="3760203" y="447226"/>
                    <a:pt x="3766458" y="427948"/>
                    <a:pt x="3777436" y="408545"/>
                  </a:cubicBezTo>
                  <a:cubicBezTo>
                    <a:pt x="3799402" y="369731"/>
                    <a:pt x="3831568" y="345219"/>
                    <a:pt x="3831568" y="345219"/>
                  </a:cubicBezTo>
                  <a:cubicBezTo>
                    <a:pt x="3831568" y="345219"/>
                    <a:pt x="3828506" y="383517"/>
                    <a:pt x="3806549" y="422332"/>
                  </a:cubicBezTo>
                  <a:lnTo>
                    <a:pt x="3771940" y="467646"/>
                  </a:lnTo>
                  <a:lnTo>
                    <a:pt x="3775905" y="468736"/>
                  </a:lnTo>
                  <a:lnTo>
                    <a:pt x="3795454" y="477636"/>
                  </a:lnTo>
                  <a:lnTo>
                    <a:pt x="3798370" y="470332"/>
                  </a:lnTo>
                  <a:cubicBezTo>
                    <a:pt x="3818289" y="435611"/>
                    <a:pt x="3846886" y="413138"/>
                    <a:pt x="3846886" y="413138"/>
                  </a:cubicBezTo>
                  <a:cubicBezTo>
                    <a:pt x="3846886" y="413138"/>
                    <a:pt x="3843824" y="447351"/>
                    <a:pt x="3823905" y="482080"/>
                  </a:cubicBezTo>
                  <a:lnTo>
                    <a:pt x="3802924" y="509603"/>
                  </a:lnTo>
                  <a:lnTo>
                    <a:pt x="3806035" y="514060"/>
                  </a:lnTo>
                  <a:lnTo>
                    <a:pt x="3810394" y="522116"/>
                  </a:lnTo>
                  <a:lnTo>
                    <a:pt x="3811142" y="522425"/>
                  </a:lnTo>
                  <a:lnTo>
                    <a:pt x="3810587" y="522472"/>
                  </a:lnTo>
                  <a:lnTo>
                    <a:pt x="3817619" y="535465"/>
                  </a:lnTo>
                  <a:lnTo>
                    <a:pt x="3820974" y="525759"/>
                  </a:lnTo>
                  <a:cubicBezTo>
                    <a:pt x="3824732" y="516448"/>
                    <a:pt x="3829392" y="506459"/>
                    <a:pt x="3835137" y="496375"/>
                  </a:cubicBezTo>
                  <a:cubicBezTo>
                    <a:pt x="3858118" y="456029"/>
                    <a:pt x="3889269" y="428963"/>
                    <a:pt x="3889269" y="428963"/>
                  </a:cubicBezTo>
                  <a:cubicBezTo>
                    <a:pt x="3889269" y="428963"/>
                    <a:pt x="3883653" y="467777"/>
                    <a:pt x="3860672" y="508114"/>
                  </a:cubicBezTo>
                  <a:cubicBezTo>
                    <a:pt x="3854927" y="518201"/>
                    <a:pt x="3848671" y="527457"/>
                    <a:pt x="3842519" y="535668"/>
                  </a:cubicBezTo>
                  <a:lnTo>
                    <a:pt x="3827558" y="553831"/>
                  </a:lnTo>
                  <a:lnTo>
                    <a:pt x="3828520" y="555609"/>
                  </a:lnTo>
                  <a:lnTo>
                    <a:pt x="3833021" y="568500"/>
                  </a:lnTo>
                  <a:lnTo>
                    <a:pt x="3839739" y="571439"/>
                  </a:lnTo>
                  <a:lnTo>
                    <a:pt x="3834250" y="572021"/>
                  </a:lnTo>
                  <a:lnTo>
                    <a:pt x="3841351" y="592362"/>
                  </a:lnTo>
                  <a:lnTo>
                    <a:pt x="3857610" y="552037"/>
                  </a:lnTo>
                  <a:cubicBezTo>
                    <a:pt x="3878553" y="514762"/>
                    <a:pt x="3908173" y="490758"/>
                    <a:pt x="3908173" y="490758"/>
                  </a:cubicBezTo>
                  <a:cubicBezTo>
                    <a:pt x="3908173" y="490758"/>
                    <a:pt x="3904088" y="526502"/>
                    <a:pt x="3883145" y="563786"/>
                  </a:cubicBezTo>
                  <a:cubicBezTo>
                    <a:pt x="3872679" y="582423"/>
                    <a:pt x="3860040" y="597743"/>
                    <a:pt x="3850018" y="608404"/>
                  </a:cubicBezTo>
                  <a:lnTo>
                    <a:pt x="3847270" y="611121"/>
                  </a:lnTo>
                  <a:lnTo>
                    <a:pt x="3847919" y="616039"/>
                  </a:lnTo>
                  <a:lnTo>
                    <a:pt x="3858635" y="620472"/>
                  </a:lnTo>
                  <a:lnTo>
                    <a:pt x="3848618" y="621328"/>
                  </a:lnTo>
                  <a:lnTo>
                    <a:pt x="3851478" y="642983"/>
                  </a:lnTo>
                  <a:lnTo>
                    <a:pt x="3869266" y="646851"/>
                  </a:lnTo>
                  <a:lnTo>
                    <a:pt x="3872354" y="623057"/>
                  </a:lnTo>
                  <a:cubicBezTo>
                    <a:pt x="3883846" y="572788"/>
                    <a:pt x="3905104" y="537743"/>
                    <a:pt x="3905104" y="537743"/>
                  </a:cubicBezTo>
                  <a:cubicBezTo>
                    <a:pt x="3905104" y="537743"/>
                    <a:pt x="3938801" y="602093"/>
                    <a:pt x="3936247" y="679713"/>
                  </a:cubicBezTo>
                  <a:cubicBezTo>
                    <a:pt x="3935228" y="718523"/>
                    <a:pt x="3925270" y="753504"/>
                    <a:pt x="3915568" y="778782"/>
                  </a:cubicBezTo>
                  <a:lnTo>
                    <a:pt x="3904302" y="804281"/>
                  </a:lnTo>
                  <a:lnTo>
                    <a:pt x="3914298" y="807379"/>
                  </a:lnTo>
                  <a:cubicBezTo>
                    <a:pt x="3914298" y="807379"/>
                    <a:pt x="3911042" y="809933"/>
                    <a:pt x="3905041" y="813914"/>
                  </a:cubicBezTo>
                  <a:lnTo>
                    <a:pt x="3896941" y="818670"/>
                  </a:lnTo>
                  <a:lnTo>
                    <a:pt x="3896417" y="819636"/>
                  </a:lnTo>
                  <a:lnTo>
                    <a:pt x="3896177" y="819118"/>
                  </a:lnTo>
                  <a:lnTo>
                    <a:pt x="3879315" y="829018"/>
                  </a:lnTo>
                  <a:cubicBezTo>
                    <a:pt x="3857356" y="840444"/>
                    <a:pt x="3826460" y="853083"/>
                    <a:pt x="3790716" y="857934"/>
                  </a:cubicBezTo>
                  <a:cubicBezTo>
                    <a:pt x="3719219" y="868142"/>
                    <a:pt x="3655893" y="843123"/>
                    <a:pt x="3655893" y="843123"/>
                  </a:cubicBezTo>
                  <a:cubicBezTo>
                    <a:pt x="3655893" y="843123"/>
                    <a:pt x="3707987" y="802778"/>
                    <a:pt x="3779475" y="792569"/>
                  </a:cubicBezTo>
                  <a:cubicBezTo>
                    <a:pt x="3797350" y="790015"/>
                    <a:pt x="3814713" y="789663"/>
                    <a:pt x="3830704" y="790573"/>
                  </a:cubicBezTo>
                  <a:lnTo>
                    <a:pt x="3887951" y="799599"/>
                  </a:lnTo>
                  <a:lnTo>
                    <a:pt x="3879884" y="777762"/>
                  </a:lnTo>
                  <a:cubicBezTo>
                    <a:pt x="3871776" y="751973"/>
                    <a:pt x="3863989" y="716481"/>
                    <a:pt x="3865266" y="677666"/>
                  </a:cubicBezTo>
                  <a:lnTo>
                    <a:pt x="3869044" y="648560"/>
                  </a:lnTo>
                  <a:lnTo>
                    <a:pt x="3852861" y="653461"/>
                  </a:lnTo>
                  <a:lnTo>
                    <a:pt x="3854108" y="662898"/>
                  </a:lnTo>
                  <a:cubicBezTo>
                    <a:pt x="3856047" y="714246"/>
                    <a:pt x="3844848" y="752741"/>
                    <a:pt x="3844848" y="752741"/>
                  </a:cubicBezTo>
                  <a:cubicBezTo>
                    <a:pt x="3844848" y="752741"/>
                    <a:pt x="3843106" y="750802"/>
                    <a:pt x="3840155" y="747149"/>
                  </a:cubicBezTo>
                  <a:lnTo>
                    <a:pt x="3833633" y="738486"/>
                  </a:lnTo>
                  <a:lnTo>
                    <a:pt x="3808903" y="754900"/>
                  </a:lnTo>
                  <a:cubicBezTo>
                    <a:pt x="3787136" y="768305"/>
                    <a:pt x="3756240" y="784902"/>
                    <a:pt x="3719726" y="797670"/>
                  </a:cubicBezTo>
                  <a:cubicBezTo>
                    <a:pt x="3682959" y="810437"/>
                    <a:pt x="3647595" y="816821"/>
                    <a:pt x="3621424" y="820013"/>
                  </a:cubicBezTo>
                  <a:lnTo>
                    <a:pt x="3592938" y="822120"/>
                  </a:lnTo>
                  <a:lnTo>
                    <a:pt x="3640059" y="865082"/>
                  </a:lnTo>
                  <a:cubicBezTo>
                    <a:pt x="3665848" y="894702"/>
                    <a:pt x="3680914" y="923940"/>
                    <a:pt x="3689532" y="945773"/>
                  </a:cubicBezTo>
                  <a:lnTo>
                    <a:pt x="3693513" y="957914"/>
                  </a:lnTo>
                  <a:lnTo>
                    <a:pt x="3696083" y="957081"/>
                  </a:lnTo>
                  <a:lnTo>
                    <a:pt x="3691502" y="940998"/>
                  </a:lnTo>
                  <a:cubicBezTo>
                    <a:pt x="3690489" y="936577"/>
                    <a:pt x="3690106" y="934024"/>
                    <a:pt x="3690106" y="934024"/>
                  </a:cubicBezTo>
                  <a:cubicBezTo>
                    <a:pt x="3690106" y="934024"/>
                    <a:pt x="3700193" y="938875"/>
                    <a:pt x="3713853" y="948450"/>
                  </a:cubicBezTo>
                  <a:lnTo>
                    <a:pt x="3716225" y="950693"/>
                  </a:lnTo>
                  <a:lnTo>
                    <a:pt x="3729943" y="946787"/>
                  </a:lnTo>
                  <a:lnTo>
                    <a:pt x="3721244" y="955443"/>
                  </a:lnTo>
                  <a:lnTo>
                    <a:pt x="3752454" y="984977"/>
                  </a:lnTo>
                  <a:lnTo>
                    <a:pt x="3760517" y="980371"/>
                  </a:lnTo>
                  <a:lnTo>
                    <a:pt x="3770357" y="975624"/>
                  </a:lnTo>
                  <a:lnTo>
                    <a:pt x="3768440" y="954260"/>
                  </a:lnTo>
                  <a:cubicBezTo>
                    <a:pt x="3768122" y="938621"/>
                    <a:pt x="3769782" y="928408"/>
                    <a:pt x="3769782" y="928408"/>
                  </a:cubicBezTo>
                  <a:cubicBezTo>
                    <a:pt x="3769782" y="928408"/>
                    <a:pt x="3778079" y="935557"/>
                    <a:pt x="3788356" y="948133"/>
                  </a:cubicBezTo>
                  <a:lnTo>
                    <a:pt x="3798324" y="962188"/>
                  </a:lnTo>
                  <a:lnTo>
                    <a:pt x="3811649" y="956497"/>
                  </a:lnTo>
                  <a:cubicBezTo>
                    <a:pt x="3811649" y="956497"/>
                    <a:pt x="3810085" y="960040"/>
                    <a:pt x="3806677" y="966224"/>
                  </a:cubicBezTo>
                  <a:lnTo>
                    <a:pt x="3804101" y="970334"/>
                  </a:lnTo>
                  <a:lnTo>
                    <a:pt x="3804466" y="970849"/>
                  </a:lnTo>
                  <a:cubicBezTo>
                    <a:pt x="3809804" y="979634"/>
                    <a:pt x="3814847" y="989560"/>
                    <a:pt x="3818805" y="1000412"/>
                  </a:cubicBezTo>
                  <a:lnTo>
                    <a:pt x="3827406" y="1040277"/>
                  </a:lnTo>
                  <a:lnTo>
                    <a:pt x="3830858" y="1038767"/>
                  </a:lnTo>
                  <a:lnTo>
                    <a:pt x="3846886" y="1032722"/>
                  </a:lnTo>
                  <a:lnTo>
                    <a:pt x="3829463" y="988660"/>
                  </a:lnTo>
                  <a:lnTo>
                    <a:pt x="3826546" y="974676"/>
                  </a:lnTo>
                  <a:lnTo>
                    <a:pt x="3813180" y="972838"/>
                  </a:lnTo>
                  <a:cubicBezTo>
                    <a:pt x="3813180" y="972838"/>
                    <a:pt x="3816659" y="970955"/>
                    <a:pt x="3823027" y="967971"/>
                  </a:cubicBezTo>
                  <a:lnTo>
                    <a:pt x="3825254" y="967030"/>
                  </a:lnTo>
                  <a:lnTo>
                    <a:pt x="3824929" y="964659"/>
                  </a:lnTo>
                  <a:lnTo>
                    <a:pt x="3826958" y="966311"/>
                  </a:lnTo>
                  <a:lnTo>
                    <a:pt x="3850204" y="956497"/>
                  </a:lnTo>
                  <a:cubicBezTo>
                    <a:pt x="3873311" y="947687"/>
                    <a:pt x="3905611" y="937601"/>
                    <a:pt x="3942378" y="932492"/>
                  </a:cubicBezTo>
                  <a:cubicBezTo>
                    <a:pt x="3960762" y="929940"/>
                    <a:pt x="3978508" y="928887"/>
                    <a:pt x="3994785" y="928744"/>
                  </a:cubicBezTo>
                  <a:lnTo>
                    <a:pt x="4003624" y="929256"/>
                  </a:lnTo>
                  <a:lnTo>
                    <a:pt x="4003405" y="927892"/>
                  </a:lnTo>
                  <a:cubicBezTo>
                    <a:pt x="4000466" y="902870"/>
                    <a:pt x="3999060" y="868655"/>
                    <a:pt x="4005188" y="831883"/>
                  </a:cubicBezTo>
                  <a:cubicBezTo>
                    <a:pt x="4017452" y="758348"/>
                    <a:pt x="4055750" y="702685"/>
                    <a:pt x="4055750" y="702685"/>
                  </a:cubicBezTo>
                  <a:cubicBezTo>
                    <a:pt x="4055750" y="702685"/>
                    <a:pt x="4073622" y="766011"/>
                    <a:pt x="4061367" y="839546"/>
                  </a:cubicBezTo>
                  <a:cubicBezTo>
                    <a:pt x="4058303" y="857930"/>
                    <a:pt x="4053611" y="875197"/>
                    <a:pt x="4048297" y="890756"/>
                  </a:cubicBezTo>
                  <a:lnTo>
                    <a:pt x="4031836" y="930888"/>
                  </a:lnTo>
                  <a:lnTo>
                    <a:pt x="4055324" y="932246"/>
                  </a:lnTo>
                  <a:lnTo>
                    <a:pt x="4075982" y="935549"/>
                  </a:lnTo>
                  <a:lnTo>
                    <a:pt x="4077201" y="921767"/>
                  </a:lnTo>
                  <a:cubicBezTo>
                    <a:pt x="4088433" y="855379"/>
                    <a:pt x="4121623" y="804825"/>
                    <a:pt x="4121623" y="804825"/>
                  </a:cubicBezTo>
                  <a:cubicBezTo>
                    <a:pt x="4121623" y="804825"/>
                    <a:pt x="4136433" y="862019"/>
                    <a:pt x="4125201" y="928407"/>
                  </a:cubicBezTo>
                  <a:cubicBezTo>
                    <a:pt x="4122391" y="945004"/>
                    <a:pt x="4118209" y="960612"/>
                    <a:pt x="4113516" y="974688"/>
                  </a:cubicBezTo>
                  <a:lnTo>
                    <a:pt x="4104208" y="998101"/>
                  </a:lnTo>
                  <a:lnTo>
                    <a:pt x="4128271" y="1000918"/>
                  </a:lnTo>
                  <a:cubicBezTo>
                    <a:pt x="4128271" y="1000918"/>
                    <a:pt x="4124185" y="1002865"/>
                    <a:pt x="4116724" y="1005969"/>
                  </a:cubicBezTo>
                  <a:lnTo>
                    <a:pt x="4098158" y="1012972"/>
                  </a:lnTo>
                  <a:lnTo>
                    <a:pt x="4086131" y="1036420"/>
                  </a:lnTo>
                  <a:cubicBezTo>
                    <a:pt x="4082844" y="1042197"/>
                    <a:pt x="4080770" y="1045358"/>
                    <a:pt x="4080770" y="1045358"/>
                  </a:cubicBezTo>
                  <a:cubicBezTo>
                    <a:pt x="4080770" y="1045358"/>
                    <a:pt x="4079844" y="1041782"/>
                    <a:pt x="4078631" y="1035382"/>
                  </a:cubicBezTo>
                  <a:lnTo>
                    <a:pt x="4076427" y="1020010"/>
                  </a:lnTo>
                  <a:lnTo>
                    <a:pt x="4033554" y="1030341"/>
                  </a:lnTo>
                  <a:lnTo>
                    <a:pt x="4051665" y="1054544"/>
                  </a:lnTo>
                  <a:lnTo>
                    <a:pt x="4055815" y="1064493"/>
                  </a:lnTo>
                  <a:lnTo>
                    <a:pt x="4058822" y="1063737"/>
                  </a:lnTo>
                  <a:cubicBezTo>
                    <a:pt x="4078354" y="1060929"/>
                    <a:pt x="4097185" y="1059653"/>
                    <a:pt x="4114444" y="1059317"/>
                  </a:cubicBezTo>
                  <a:lnTo>
                    <a:pt x="4148970" y="1060234"/>
                  </a:lnTo>
                  <a:lnTo>
                    <a:pt x="4147541" y="1046752"/>
                  </a:lnTo>
                  <a:cubicBezTo>
                    <a:pt x="4145754" y="1020709"/>
                    <a:pt x="4145628" y="985090"/>
                    <a:pt x="4152267" y="946787"/>
                  </a:cubicBezTo>
                  <a:cubicBezTo>
                    <a:pt x="4165547" y="869674"/>
                    <a:pt x="4199760" y="810949"/>
                    <a:pt x="4199760" y="810949"/>
                  </a:cubicBezTo>
                  <a:cubicBezTo>
                    <a:pt x="4199760" y="810949"/>
                    <a:pt x="4213547" y="876830"/>
                    <a:pt x="4200267" y="953426"/>
                  </a:cubicBezTo>
                  <a:cubicBezTo>
                    <a:pt x="4193628" y="991983"/>
                    <a:pt x="4181755" y="1025942"/>
                    <a:pt x="4171541" y="1050263"/>
                  </a:cubicBezTo>
                  <a:lnTo>
                    <a:pt x="4166469" y="1061250"/>
                  </a:lnTo>
                  <a:lnTo>
                    <a:pt x="4203854" y="1065776"/>
                  </a:lnTo>
                  <a:cubicBezTo>
                    <a:pt x="4203854" y="1065776"/>
                    <a:pt x="4188917" y="1073437"/>
                    <a:pt x="4164213" y="1082438"/>
                  </a:cubicBezTo>
                  <a:lnTo>
                    <a:pt x="4155216" y="1084701"/>
                  </a:lnTo>
                  <a:lnTo>
                    <a:pt x="4152775" y="1089264"/>
                  </a:lnTo>
                  <a:lnTo>
                    <a:pt x="4152133" y="1085476"/>
                  </a:lnTo>
                  <a:lnTo>
                    <a:pt x="4072819" y="1105422"/>
                  </a:lnTo>
                  <a:lnTo>
                    <a:pt x="4074414" y="1112069"/>
                  </a:lnTo>
                  <a:lnTo>
                    <a:pt x="4087926" y="1105098"/>
                  </a:lnTo>
                  <a:cubicBezTo>
                    <a:pt x="4087926" y="1105098"/>
                    <a:pt x="4086745" y="1107300"/>
                    <a:pt x="4084415" y="1111107"/>
                  </a:cubicBezTo>
                  <a:lnTo>
                    <a:pt x="4076839" y="1122488"/>
                  </a:lnTo>
                  <a:lnTo>
                    <a:pt x="4077708" y="1127572"/>
                  </a:lnTo>
                  <a:lnTo>
                    <a:pt x="4075004" y="1125246"/>
                  </a:lnTo>
                  <a:lnTo>
                    <a:pt x="4074010" y="1126738"/>
                  </a:lnTo>
                  <a:lnTo>
                    <a:pt x="4053991" y="1149239"/>
                  </a:lnTo>
                  <a:lnTo>
                    <a:pt x="4087232" y="1141230"/>
                  </a:lnTo>
                  <a:lnTo>
                    <a:pt x="4101075" y="1126360"/>
                  </a:lnTo>
                  <a:cubicBezTo>
                    <a:pt x="4112437" y="1116593"/>
                    <a:pt x="4120607" y="1111230"/>
                    <a:pt x="4120607" y="1111230"/>
                  </a:cubicBezTo>
                  <a:cubicBezTo>
                    <a:pt x="4120607" y="1111230"/>
                    <a:pt x="4118438" y="1120166"/>
                    <a:pt x="4113077" y="1133507"/>
                  </a:cubicBezTo>
                  <a:lnTo>
                    <a:pt x="4111565" y="1136265"/>
                  </a:lnTo>
                  <a:lnTo>
                    <a:pt x="4166513" y="1131586"/>
                  </a:lnTo>
                  <a:lnTo>
                    <a:pt x="4220425" y="1133079"/>
                  </a:lnTo>
                  <a:lnTo>
                    <a:pt x="4218592" y="1118694"/>
                  </a:lnTo>
                  <a:cubicBezTo>
                    <a:pt x="4216487" y="1094755"/>
                    <a:pt x="4215851" y="1061944"/>
                    <a:pt x="4221725" y="1026454"/>
                  </a:cubicBezTo>
                  <a:cubicBezTo>
                    <a:pt x="4227595" y="991217"/>
                    <a:pt x="4239083" y="960066"/>
                    <a:pt x="4249104" y="937723"/>
                  </a:cubicBezTo>
                  <a:lnTo>
                    <a:pt x="4252218" y="931442"/>
                  </a:lnTo>
                  <a:lnTo>
                    <a:pt x="4252297" y="929109"/>
                  </a:lnTo>
                  <a:cubicBezTo>
                    <a:pt x="4254403" y="905172"/>
                    <a:pt x="4257977" y="890108"/>
                    <a:pt x="4257977" y="890108"/>
                  </a:cubicBezTo>
                  <a:cubicBezTo>
                    <a:pt x="4257977" y="890108"/>
                    <a:pt x="4260116" y="893491"/>
                    <a:pt x="4263507" y="899667"/>
                  </a:cubicBezTo>
                  <a:lnTo>
                    <a:pt x="4266014" y="904724"/>
                  </a:lnTo>
                  <a:lnTo>
                    <a:pt x="4267678" y="901848"/>
                  </a:lnTo>
                  <a:lnTo>
                    <a:pt x="4269679" y="912114"/>
                  </a:lnTo>
                  <a:lnTo>
                    <a:pt x="4276555" y="925983"/>
                  </a:lnTo>
                  <a:cubicBezTo>
                    <a:pt x="4286578" y="948326"/>
                    <a:pt x="4298068" y="979477"/>
                    <a:pt x="4303938" y="1014714"/>
                  </a:cubicBezTo>
                  <a:cubicBezTo>
                    <a:pt x="4309813" y="1050204"/>
                    <a:pt x="4309176" y="1083013"/>
                    <a:pt x="4307071" y="1106950"/>
                  </a:cubicBezTo>
                  <a:lnTo>
                    <a:pt x="4305238" y="1121330"/>
                  </a:lnTo>
                  <a:lnTo>
                    <a:pt x="4359150" y="1119837"/>
                  </a:lnTo>
                  <a:cubicBezTo>
                    <a:pt x="4377990" y="1120411"/>
                    <a:pt x="4398544" y="1121943"/>
                    <a:pt x="4419865" y="1125007"/>
                  </a:cubicBezTo>
                  <a:cubicBezTo>
                    <a:pt x="4505148" y="1136756"/>
                    <a:pt x="4570513" y="1167907"/>
                    <a:pt x="4570513" y="1167907"/>
                  </a:cubicBezTo>
                  <a:cubicBezTo>
                    <a:pt x="4570513" y="1167907"/>
                    <a:pt x="4497485" y="1180163"/>
                    <a:pt x="4412202" y="1167907"/>
                  </a:cubicBezTo>
                  <a:cubicBezTo>
                    <a:pt x="4369561" y="1162033"/>
                    <a:pt x="4331899" y="1151308"/>
                    <a:pt x="4304897" y="1142052"/>
                  </a:cubicBezTo>
                  <a:lnTo>
                    <a:pt x="4302340" y="1141087"/>
                  </a:lnTo>
                  <a:lnTo>
                    <a:pt x="4301392" y="1145950"/>
                  </a:lnTo>
                  <a:lnTo>
                    <a:pt x="4297529" y="1139272"/>
                  </a:lnTo>
                  <a:lnTo>
                    <a:pt x="4273100" y="1130058"/>
                  </a:lnTo>
                  <a:cubicBezTo>
                    <a:pt x="4265640" y="1126954"/>
                    <a:pt x="4261554" y="1125007"/>
                    <a:pt x="4261554" y="1125007"/>
                  </a:cubicBezTo>
                  <a:lnTo>
                    <a:pt x="4288645" y="1121836"/>
                  </a:lnTo>
                  <a:lnTo>
                    <a:pt x="4282813" y="1110075"/>
                  </a:lnTo>
                  <a:cubicBezTo>
                    <a:pt x="4277801" y="1098904"/>
                    <a:pt x="4272422" y="1085530"/>
                    <a:pt x="4267562" y="1070545"/>
                  </a:cubicBezTo>
                  <a:lnTo>
                    <a:pt x="4264278" y="1057236"/>
                  </a:lnTo>
                  <a:lnTo>
                    <a:pt x="4258098" y="1082294"/>
                  </a:lnTo>
                  <a:cubicBezTo>
                    <a:pt x="4253239" y="1097279"/>
                    <a:pt x="4247861" y="1110652"/>
                    <a:pt x="4242849" y="1121823"/>
                  </a:cubicBezTo>
                  <a:lnTo>
                    <a:pt x="4237018" y="1133585"/>
                  </a:lnTo>
                  <a:lnTo>
                    <a:pt x="4264109" y="1136756"/>
                  </a:lnTo>
                  <a:cubicBezTo>
                    <a:pt x="4264109" y="1136756"/>
                    <a:pt x="4260024" y="1138704"/>
                    <a:pt x="4252563" y="1141809"/>
                  </a:cubicBezTo>
                  <a:lnTo>
                    <a:pt x="4228132" y="1151025"/>
                  </a:lnTo>
                  <a:lnTo>
                    <a:pt x="4224271" y="1157699"/>
                  </a:lnTo>
                  <a:lnTo>
                    <a:pt x="4223324" y="1152839"/>
                  </a:lnTo>
                  <a:lnTo>
                    <a:pt x="4220766" y="1153804"/>
                  </a:lnTo>
                  <a:cubicBezTo>
                    <a:pt x="4193765" y="1163061"/>
                    <a:pt x="4156103" y="1173786"/>
                    <a:pt x="4113461" y="1179656"/>
                  </a:cubicBezTo>
                  <a:lnTo>
                    <a:pt x="4086538" y="1181949"/>
                  </a:lnTo>
                  <a:lnTo>
                    <a:pt x="4086394" y="1182211"/>
                  </a:lnTo>
                  <a:cubicBezTo>
                    <a:pt x="4060859" y="1217447"/>
                    <a:pt x="4028177" y="1238897"/>
                    <a:pt x="4028177" y="1238897"/>
                  </a:cubicBezTo>
                  <a:cubicBezTo>
                    <a:pt x="4028177" y="1238897"/>
                    <a:pt x="4030349" y="1229961"/>
                    <a:pt x="4035711" y="1216621"/>
                  </a:cubicBezTo>
                  <a:lnTo>
                    <a:pt x="4053146" y="1184792"/>
                  </a:lnTo>
                  <a:lnTo>
                    <a:pt x="4052746" y="1184826"/>
                  </a:lnTo>
                  <a:lnTo>
                    <a:pt x="4016704" y="1184416"/>
                  </a:lnTo>
                  <a:lnTo>
                    <a:pt x="3982342" y="1209087"/>
                  </a:lnTo>
                  <a:cubicBezTo>
                    <a:pt x="3968043" y="1217321"/>
                    <a:pt x="3958212" y="1221533"/>
                    <a:pt x="3958212" y="1221533"/>
                  </a:cubicBezTo>
                  <a:cubicBezTo>
                    <a:pt x="3958212" y="1221533"/>
                    <a:pt x="3962936" y="1212724"/>
                    <a:pt x="3972128" y="1199893"/>
                  </a:cubicBezTo>
                  <a:lnTo>
                    <a:pt x="3987343" y="1182792"/>
                  </a:lnTo>
                  <a:lnTo>
                    <a:pt x="3955150" y="1179656"/>
                  </a:lnTo>
                  <a:cubicBezTo>
                    <a:pt x="3955150" y="1179656"/>
                    <a:pt x="3971492" y="1171868"/>
                    <a:pt x="3998493" y="1162612"/>
                  </a:cubicBezTo>
                  <a:lnTo>
                    <a:pt x="4007155" y="1160525"/>
                  </a:lnTo>
                  <a:lnTo>
                    <a:pt x="4012852" y="1154122"/>
                  </a:lnTo>
                  <a:cubicBezTo>
                    <a:pt x="4030728" y="1138038"/>
                    <a:pt x="4049497" y="1125783"/>
                    <a:pt x="4063796" y="1117548"/>
                  </a:cubicBezTo>
                  <a:lnTo>
                    <a:pt x="4065781" y="1116523"/>
                  </a:lnTo>
                  <a:lnTo>
                    <a:pt x="4060026" y="1110914"/>
                  </a:lnTo>
                  <a:lnTo>
                    <a:pt x="4057697" y="1107802"/>
                  </a:lnTo>
                  <a:lnTo>
                    <a:pt x="4020305" y="1110772"/>
                  </a:lnTo>
                  <a:lnTo>
                    <a:pt x="4020256" y="1110848"/>
                  </a:lnTo>
                  <a:lnTo>
                    <a:pt x="4016840" y="1114747"/>
                  </a:lnTo>
                  <a:lnTo>
                    <a:pt x="4017453" y="1117862"/>
                  </a:lnTo>
                  <a:lnTo>
                    <a:pt x="4015598" y="1116164"/>
                  </a:lnTo>
                  <a:lnTo>
                    <a:pt x="3983231" y="1153107"/>
                  </a:lnTo>
                  <a:cubicBezTo>
                    <a:pt x="3950549" y="1182211"/>
                    <a:pt x="3913781" y="1197021"/>
                    <a:pt x="3913781" y="1197021"/>
                  </a:cubicBezTo>
                  <a:cubicBezTo>
                    <a:pt x="3913781" y="1197021"/>
                    <a:pt x="3930638" y="1164339"/>
                    <a:pt x="3963320" y="1134719"/>
                  </a:cubicBezTo>
                  <a:lnTo>
                    <a:pt x="3996926" y="1111206"/>
                  </a:lnTo>
                  <a:lnTo>
                    <a:pt x="3965332" y="1110365"/>
                  </a:lnTo>
                  <a:lnTo>
                    <a:pt x="3966021" y="1113513"/>
                  </a:lnTo>
                  <a:cubicBezTo>
                    <a:pt x="3966667" y="1117263"/>
                    <a:pt x="3966890" y="1119401"/>
                    <a:pt x="3966890" y="1119401"/>
                  </a:cubicBezTo>
                  <a:cubicBezTo>
                    <a:pt x="3966890" y="1119401"/>
                    <a:pt x="3965103" y="1117997"/>
                    <a:pt x="3962103" y="1115348"/>
                  </a:cubicBezTo>
                  <a:lnTo>
                    <a:pt x="3955791" y="1109320"/>
                  </a:lnTo>
                  <a:lnTo>
                    <a:pt x="3954222" y="1109130"/>
                  </a:lnTo>
                  <a:lnTo>
                    <a:pt x="3917368" y="1150553"/>
                  </a:lnTo>
                  <a:cubicBezTo>
                    <a:pt x="3881615" y="1182728"/>
                    <a:pt x="3842293" y="1199576"/>
                    <a:pt x="3842293" y="1199576"/>
                  </a:cubicBezTo>
                  <a:cubicBezTo>
                    <a:pt x="3842293" y="1199576"/>
                    <a:pt x="3861189" y="1164339"/>
                    <a:pt x="3896933" y="1132165"/>
                  </a:cubicBezTo>
                  <a:lnTo>
                    <a:pt x="3932657" y="1106517"/>
                  </a:lnTo>
                  <a:lnTo>
                    <a:pt x="3920937" y="1105098"/>
                  </a:lnTo>
                  <a:cubicBezTo>
                    <a:pt x="3920937" y="1105098"/>
                    <a:pt x="3924672" y="1103183"/>
                    <a:pt x="3931494" y="1100143"/>
                  </a:cubicBezTo>
                  <a:lnTo>
                    <a:pt x="3943466" y="1095325"/>
                  </a:lnTo>
                  <a:lnTo>
                    <a:pt x="3923728" y="1069789"/>
                  </a:lnTo>
                  <a:lnTo>
                    <a:pt x="3921634" y="1073709"/>
                  </a:lnTo>
                  <a:cubicBezTo>
                    <a:pt x="3919719" y="1077108"/>
                    <a:pt x="3916847" y="1081927"/>
                    <a:pt x="3913017" y="1087608"/>
                  </a:cubicBezTo>
                  <a:lnTo>
                    <a:pt x="3904088" y="1097960"/>
                  </a:lnTo>
                  <a:lnTo>
                    <a:pt x="3904202" y="1098506"/>
                  </a:lnTo>
                  <a:cubicBezTo>
                    <a:pt x="3904881" y="1102703"/>
                    <a:pt x="3905104" y="1105098"/>
                    <a:pt x="3905104" y="1105098"/>
                  </a:cubicBezTo>
                  <a:lnTo>
                    <a:pt x="3900890" y="1101667"/>
                  </a:lnTo>
                  <a:lnTo>
                    <a:pt x="3878545" y="1127572"/>
                  </a:lnTo>
                  <a:cubicBezTo>
                    <a:pt x="3847910" y="1155145"/>
                    <a:pt x="3812673" y="1168425"/>
                    <a:pt x="3812673" y="1168425"/>
                  </a:cubicBezTo>
                  <a:cubicBezTo>
                    <a:pt x="3812673" y="1168425"/>
                    <a:pt x="3827991" y="1136757"/>
                    <a:pt x="3858635" y="1109184"/>
                  </a:cubicBezTo>
                  <a:lnTo>
                    <a:pt x="3887393" y="1089267"/>
                  </a:lnTo>
                  <a:lnTo>
                    <a:pt x="3886018" y="1087990"/>
                  </a:lnTo>
                  <a:lnTo>
                    <a:pt x="3854690" y="1047265"/>
                  </a:lnTo>
                  <a:lnTo>
                    <a:pt x="3828360" y="1044699"/>
                  </a:lnTo>
                  <a:lnTo>
                    <a:pt x="3828673" y="1046148"/>
                  </a:lnTo>
                  <a:cubicBezTo>
                    <a:pt x="3829825" y="1059688"/>
                    <a:pt x="3829352" y="1070848"/>
                    <a:pt x="3828789" y="1077611"/>
                  </a:cubicBezTo>
                  <a:lnTo>
                    <a:pt x="3828358" y="1081467"/>
                  </a:lnTo>
                  <a:lnTo>
                    <a:pt x="3836735" y="1075731"/>
                  </a:lnTo>
                  <a:cubicBezTo>
                    <a:pt x="3850842" y="1068327"/>
                    <a:pt x="3860672" y="1064753"/>
                    <a:pt x="3860672" y="1064753"/>
                  </a:cubicBezTo>
                  <a:cubicBezTo>
                    <a:pt x="3860672" y="1064753"/>
                    <a:pt x="3844331" y="1099990"/>
                    <a:pt x="3810118" y="1130625"/>
                  </a:cubicBezTo>
                  <a:cubicBezTo>
                    <a:pt x="3775905" y="1161269"/>
                    <a:pt x="3736583" y="1175572"/>
                    <a:pt x="3736583" y="1175572"/>
                  </a:cubicBezTo>
                  <a:cubicBezTo>
                    <a:pt x="3736583" y="1175572"/>
                    <a:pt x="3752924" y="1140335"/>
                    <a:pt x="3787137" y="1109691"/>
                  </a:cubicBezTo>
                  <a:lnTo>
                    <a:pt x="3826185" y="1082954"/>
                  </a:lnTo>
                  <a:lnTo>
                    <a:pt x="3822565" y="1079526"/>
                  </a:lnTo>
                  <a:cubicBezTo>
                    <a:pt x="3812485" y="1069448"/>
                    <a:pt x="3790842" y="1045223"/>
                    <a:pt x="3778967" y="1012668"/>
                  </a:cubicBezTo>
                  <a:lnTo>
                    <a:pt x="3777749" y="1007942"/>
                  </a:lnTo>
                  <a:lnTo>
                    <a:pt x="3771641" y="1015589"/>
                  </a:lnTo>
                  <a:lnTo>
                    <a:pt x="3786688" y="1044712"/>
                  </a:lnTo>
                  <a:lnTo>
                    <a:pt x="3791248" y="1060720"/>
                  </a:lnTo>
                  <a:lnTo>
                    <a:pt x="3797863" y="1058629"/>
                  </a:lnTo>
                  <a:cubicBezTo>
                    <a:pt x="3797863" y="1058629"/>
                    <a:pt x="3788678" y="1094373"/>
                    <a:pt x="3758541" y="1120932"/>
                  </a:cubicBezTo>
                  <a:cubicBezTo>
                    <a:pt x="3728413" y="1147482"/>
                    <a:pt x="3689091" y="1155652"/>
                    <a:pt x="3689091" y="1155652"/>
                  </a:cubicBezTo>
                  <a:cubicBezTo>
                    <a:pt x="3689091" y="1155652"/>
                    <a:pt x="3698285" y="1119908"/>
                    <a:pt x="3728413" y="1093358"/>
                  </a:cubicBezTo>
                  <a:cubicBezTo>
                    <a:pt x="3743477" y="1080079"/>
                    <a:pt x="3760840" y="1071397"/>
                    <a:pt x="3774436" y="1066034"/>
                  </a:cubicBezTo>
                  <a:lnTo>
                    <a:pt x="3782674" y="1063430"/>
                  </a:lnTo>
                  <a:lnTo>
                    <a:pt x="3769514" y="1055437"/>
                  </a:lnTo>
                  <a:lnTo>
                    <a:pt x="3751123" y="1038033"/>
                  </a:lnTo>
                  <a:lnTo>
                    <a:pt x="3740594" y="1048040"/>
                  </a:lnTo>
                  <a:lnTo>
                    <a:pt x="3743722" y="1054544"/>
                  </a:lnTo>
                  <a:lnTo>
                    <a:pt x="3736372" y="1052053"/>
                  </a:lnTo>
                  <a:lnTo>
                    <a:pt x="3731300" y="1056874"/>
                  </a:lnTo>
                  <a:lnTo>
                    <a:pt x="3727839" y="1066802"/>
                  </a:lnTo>
                  <a:cubicBezTo>
                    <a:pt x="3722668" y="1079952"/>
                    <a:pt x="3714368" y="1097443"/>
                    <a:pt x="3701854" y="1114808"/>
                  </a:cubicBezTo>
                  <a:cubicBezTo>
                    <a:pt x="3676835" y="1149528"/>
                    <a:pt x="3644660" y="1170471"/>
                    <a:pt x="3644660" y="1170471"/>
                  </a:cubicBezTo>
                  <a:cubicBezTo>
                    <a:pt x="3644660" y="1170471"/>
                    <a:pt x="3646703" y="1161662"/>
                    <a:pt x="3651874" y="1148511"/>
                  </a:cubicBezTo>
                  <a:lnTo>
                    <a:pt x="3668717" y="1117395"/>
                  </a:lnTo>
                  <a:lnTo>
                    <a:pt x="3619250" y="1152917"/>
                  </a:lnTo>
                  <a:cubicBezTo>
                    <a:pt x="3604952" y="1161150"/>
                    <a:pt x="3595121" y="1165363"/>
                    <a:pt x="3595121" y="1165363"/>
                  </a:cubicBezTo>
                  <a:cubicBezTo>
                    <a:pt x="3595121" y="1165363"/>
                    <a:pt x="3599845" y="1156554"/>
                    <a:pt x="3609037" y="1143723"/>
                  </a:cubicBezTo>
                  <a:lnTo>
                    <a:pt x="3617243" y="1134499"/>
                  </a:lnTo>
                  <a:lnTo>
                    <a:pt x="3616632" y="1134849"/>
                  </a:lnTo>
                  <a:cubicBezTo>
                    <a:pt x="3586821" y="1150296"/>
                    <a:pt x="3565500" y="1158723"/>
                    <a:pt x="3565500" y="1158723"/>
                  </a:cubicBezTo>
                  <a:cubicBezTo>
                    <a:pt x="3565500" y="1158723"/>
                    <a:pt x="3567064" y="1155180"/>
                    <a:pt x="3570471" y="1148996"/>
                  </a:cubicBezTo>
                  <a:lnTo>
                    <a:pt x="3573146" y="1144727"/>
                  </a:lnTo>
                  <a:lnTo>
                    <a:pt x="3560269" y="1152972"/>
                  </a:lnTo>
                  <a:cubicBezTo>
                    <a:pt x="3544821" y="1160123"/>
                    <a:pt x="3533842" y="1163316"/>
                    <a:pt x="3533842" y="1163316"/>
                  </a:cubicBezTo>
                  <a:cubicBezTo>
                    <a:pt x="3533842" y="1163316"/>
                    <a:pt x="3548145" y="1123985"/>
                    <a:pt x="3583889" y="1091819"/>
                  </a:cubicBezTo>
                  <a:cubicBezTo>
                    <a:pt x="3601761" y="1075985"/>
                    <a:pt x="3621678" y="1064877"/>
                    <a:pt x="3637126" y="1057728"/>
                  </a:cubicBezTo>
                  <a:lnTo>
                    <a:pt x="3653057" y="1051495"/>
                  </a:lnTo>
                  <a:lnTo>
                    <a:pt x="3658447" y="1046373"/>
                  </a:lnTo>
                  <a:lnTo>
                    <a:pt x="3661681" y="1044053"/>
                  </a:lnTo>
                  <a:lnTo>
                    <a:pt x="3629350" y="1025498"/>
                  </a:lnTo>
                  <a:lnTo>
                    <a:pt x="3618831" y="1031862"/>
                  </a:lnTo>
                  <a:lnTo>
                    <a:pt x="3620598" y="1033412"/>
                  </a:lnTo>
                  <a:cubicBezTo>
                    <a:pt x="3631129" y="1045859"/>
                    <a:pt x="3636489" y="1055051"/>
                    <a:pt x="3636489" y="1055051"/>
                  </a:cubicBezTo>
                  <a:cubicBezTo>
                    <a:pt x="3636489" y="1055051"/>
                    <a:pt x="3625128" y="1053518"/>
                    <a:pt x="3608596" y="1048729"/>
                  </a:cubicBezTo>
                  <a:lnTo>
                    <a:pt x="3598370" y="1044242"/>
                  </a:lnTo>
                  <a:lnTo>
                    <a:pt x="3583888" y="1053004"/>
                  </a:lnTo>
                  <a:lnTo>
                    <a:pt x="3580396" y="1054665"/>
                  </a:lnTo>
                  <a:lnTo>
                    <a:pt x="3576611" y="1060350"/>
                  </a:lnTo>
                  <a:cubicBezTo>
                    <a:pt x="3567418" y="1073181"/>
                    <a:pt x="3553756" y="1090034"/>
                    <a:pt x="3535880" y="1106122"/>
                  </a:cubicBezTo>
                  <a:cubicBezTo>
                    <a:pt x="3500136" y="1138297"/>
                    <a:pt x="3460814" y="1155145"/>
                    <a:pt x="3460814" y="1155145"/>
                  </a:cubicBezTo>
                  <a:cubicBezTo>
                    <a:pt x="3460814" y="1155145"/>
                    <a:pt x="3479710" y="1119908"/>
                    <a:pt x="3515454" y="1087734"/>
                  </a:cubicBezTo>
                  <a:lnTo>
                    <a:pt x="3524483" y="1081251"/>
                  </a:lnTo>
                  <a:lnTo>
                    <a:pt x="3513688" y="1086384"/>
                  </a:lnTo>
                  <a:lnTo>
                    <a:pt x="3489903" y="1095186"/>
                  </a:lnTo>
                  <a:lnTo>
                    <a:pt x="3475625" y="1111231"/>
                  </a:lnTo>
                  <a:cubicBezTo>
                    <a:pt x="3439881" y="1143406"/>
                    <a:pt x="3400559" y="1160254"/>
                    <a:pt x="3400559" y="1160254"/>
                  </a:cubicBezTo>
                  <a:cubicBezTo>
                    <a:pt x="3400559" y="1160254"/>
                    <a:pt x="3405283" y="1151445"/>
                    <a:pt x="3414475" y="1138614"/>
                  </a:cubicBezTo>
                  <a:lnTo>
                    <a:pt x="3435057" y="1115481"/>
                  </a:lnTo>
                  <a:lnTo>
                    <a:pt x="3425412" y="1119050"/>
                  </a:lnTo>
                  <a:cubicBezTo>
                    <a:pt x="3402593" y="1126384"/>
                    <a:pt x="3388302" y="1130117"/>
                    <a:pt x="3388302" y="1130117"/>
                  </a:cubicBezTo>
                  <a:cubicBezTo>
                    <a:pt x="3388302" y="1130117"/>
                    <a:pt x="3417315" y="1098807"/>
                    <a:pt x="3471679" y="1061824"/>
                  </a:cubicBezTo>
                  <a:lnTo>
                    <a:pt x="3475211" y="1059687"/>
                  </a:lnTo>
                  <a:lnTo>
                    <a:pt x="3474543" y="1059713"/>
                  </a:lnTo>
                  <a:cubicBezTo>
                    <a:pt x="3457627" y="1059648"/>
                    <a:pt x="3434519" y="1058371"/>
                    <a:pt x="3409753" y="1053520"/>
                  </a:cubicBezTo>
                  <a:lnTo>
                    <a:pt x="3397051" y="1049671"/>
                  </a:lnTo>
                  <a:lnTo>
                    <a:pt x="3392507" y="1051809"/>
                  </a:lnTo>
                  <a:cubicBezTo>
                    <a:pt x="3329382" y="1077876"/>
                    <a:pt x="3275953" y="1090803"/>
                    <a:pt x="3275953" y="1090803"/>
                  </a:cubicBezTo>
                  <a:cubicBezTo>
                    <a:pt x="3275953" y="1090803"/>
                    <a:pt x="3287317" y="1077782"/>
                    <a:pt x="3309468" y="1058951"/>
                  </a:cubicBezTo>
                  <a:lnTo>
                    <a:pt x="3343501" y="1032792"/>
                  </a:lnTo>
                  <a:lnTo>
                    <a:pt x="3329965" y="1026734"/>
                  </a:lnTo>
                  <a:cubicBezTo>
                    <a:pt x="3325744" y="1024668"/>
                    <a:pt x="3323446" y="1023392"/>
                    <a:pt x="3323446" y="1023392"/>
                  </a:cubicBezTo>
                  <a:cubicBezTo>
                    <a:pt x="3323446" y="1023392"/>
                    <a:pt x="3334171" y="1022242"/>
                    <a:pt x="3351088" y="1022304"/>
                  </a:cubicBezTo>
                  <a:lnTo>
                    <a:pt x="3357729" y="1022939"/>
                  </a:lnTo>
                  <a:lnTo>
                    <a:pt x="3407705" y="992241"/>
                  </a:lnTo>
                  <a:cubicBezTo>
                    <a:pt x="3429282" y="980623"/>
                    <a:pt x="3451401" y="970474"/>
                    <a:pt x="3472443" y="961785"/>
                  </a:cubicBezTo>
                  <a:lnTo>
                    <a:pt x="3515897" y="945607"/>
                  </a:lnTo>
                  <a:lnTo>
                    <a:pt x="3501285" y="935936"/>
                  </a:lnTo>
                  <a:cubicBezTo>
                    <a:pt x="3474603" y="917042"/>
                    <a:pt x="3440900" y="890105"/>
                    <a:pt x="3412814" y="857934"/>
                  </a:cubicBezTo>
                  <a:cubicBezTo>
                    <a:pt x="3356635" y="793077"/>
                    <a:pt x="3343872" y="731282"/>
                    <a:pt x="3343872" y="731282"/>
                  </a:cubicBezTo>
                  <a:cubicBezTo>
                    <a:pt x="3343872" y="731282"/>
                    <a:pt x="3422516" y="774689"/>
                    <a:pt x="3478686" y="839039"/>
                  </a:cubicBezTo>
                  <a:cubicBezTo>
                    <a:pt x="3506776" y="871463"/>
                    <a:pt x="3524011" y="903124"/>
                    <a:pt x="3534224" y="926679"/>
                  </a:cubicBezTo>
                  <a:lnTo>
                    <a:pt x="3538336" y="937740"/>
                  </a:lnTo>
                  <a:lnTo>
                    <a:pt x="3572807" y="927108"/>
                  </a:lnTo>
                  <a:cubicBezTo>
                    <a:pt x="3583060" y="924227"/>
                    <a:pt x="3588997" y="922791"/>
                    <a:pt x="3588997" y="922791"/>
                  </a:cubicBezTo>
                  <a:cubicBezTo>
                    <a:pt x="3588997" y="922791"/>
                    <a:pt x="3586156" y="926047"/>
                    <a:pt x="3580546" y="931657"/>
                  </a:cubicBezTo>
                  <a:lnTo>
                    <a:pt x="3563302" y="947474"/>
                  </a:lnTo>
                  <a:lnTo>
                    <a:pt x="3580701" y="953370"/>
                  </a:lnTo>
                  <a:lnTo>
                    <a:pt x="3629048" y="981114"/>
                  </a:lnTo>
                  <a:lnTo>
                    <a:pt x="3631358" y="980227"/>
                  </a:lnTo>
                  <a:lnTo>
                    <a:pt x="3620272" y="967922"/>
                  </a:lnTo>
                  <a:cubicBezTo>
                    <a:pt x="3611463" y="954453"/>
                    <a:pt x="3607377" y="944749"/>
                    <a:pt x="3607377" y="944749"/>
                  </a:cubicBezTo>
                  <a:cubicBezTo>
                    <a:pt x="3607377" y="944749"/>
                    <a:pt x="3618485" y="947430"/>
                    <a:pt x="3634317" y="953878"/>
                  </a:cubicBezTo>
                  <a:lnTo>
                    <a:pt x="3660633" y="968980"/>
                  </a:lnTo>
                  <a:lnTo>
                    <a:pt x="3667385" y="966386"/>
                  </a:lnTo>
                  <a:lnTo>
                    <a:pt x="3671899" y="964922"/>
                  </a:lnTo>
                  <a:lnTo>
                    <a:pt x="3656592" y="955220"/>
                  </a:lnTo>
                  <a:cubicBezTo>
                    <a:pt x="3631503" y="938112"/>
                    <a:pt x="3599967" y="913598"/>
                    <a:pt x="3574178" y="883977"/>
                  </a:cubicBezTo>
                  <a:cubicBezTo>
                    <a:pt x="3522609" y="824745"/>
                    <a:pt x="3513922" y="767035"/>
                    <a:pt x="3513922" y="767035"/>
                  </a:cubicBezTo>
                  <a:lnTo>
                    <a:pt x="3518910" y="769834"/>
                  </a:lnTo>
                  <a:lnTo>
                    <a:pt x="3527516" y="766069"/>
                  </a:lnTo>
                  <a:cubicBezTo>
                    <a:pt x="3549898" y="756757"/>
                    <a:pt x="3602656" y="737031"/>
                    <a:pt x="3666618" y="728220"/>
                  </a:cubicBezTo>
                  <a:cubicBezTo>
                    <a:pt x="3687939" y="725156"/>
                    <a:pt x="3708494" y="723624"/>
                    <a:pt x="3727333" y="723050"/>
                  </a:cubicBezTo>
                  <a:cubicBezTo>
                    <a:pt x="3783851" y="721326"/>
                    <a:pt x="3824929" y="728220"/>
                    <a:pt x="3824929" y="728220"/>
                  </a:cubicBezTo>
                  <a:cubicBezTo>
                    <a:pt x="3824929" y="728220"/>
                    <a:pt x="3820843" y="730168"/>
                    <a:pt x="3813382" y="733272"/>
                  </a:cubicBezTo>
                  <a:lnTo>
                    <a:pt x="3812645" y="733550"/>
                  </a:lnTo>
                  <a:lnTo>
                    <a:pt x="3829005" y="732340"/>
                  </a:lnTo>
                  <a:lnTo>
                    <a:pt x="3828204" y="731277"/>
                  </a:lnTo>
                  <a:cubicBezTo>
                    <a:pt x="3818527" y="717569"/>
                    <a:pt x="3806139" y="697909"/>
                    <a:pt x="3795295" y="674103"/>
                  </a:cubicBezTo>
                  <a:lnTo>
                    <a:pt x="3791573" y="663441"/>
                  </a:lnTo>
                  <a:lnTo>
                    <a:pt x="3788669" y="663878"/>
                  </a:lnTo>
                  <a:lnTo>
                    <a:pt x="3778539" y="663154"/>
                  </a:lnTo>
                  <a:lnTo>
                    <a:pt x="3774136" y="691836"/>
                  </a:lnTo>
                  <a:cubicBezTo>
                    <a:pt x="3772548" y="699441"/>
                    <a:pt x="3771304" y="703718"/>
                    <a:pt x="3771304" y="703718"/>
                  </a:cubicBezTo>
                  <a:cubicBezTo>
                    <a:pt x="3771304" y="703718"/>
                    <a:pt x="3758919" y="689929"/>
                    <a:pt x="3744237" y="666629"/>
                  </a:cubicBezTo>
                  <a:lnTo>
                    <a:pt x="3740900" y="660463"/>
                  </a:lnTo>
                  <a:lnTo>
                    <a:pt x="3728859" y="659602"/>
                  </a:lnTo>
                  <a:cubicBezTo>
                    <a:pt x="3713476" y="656985"/>
                    <a:pt x="3703901" y="654177"/>
                    <a:pt x="3703901" y="654177"/>
                  </a:cubicBezTo>
                  <a:cubicBezTo>
                    <a:pt x="3703901" y="654177"/>
                    <a:pt x="3713220" y="650602"/>
                    <a:pt x="3728349" y="646771"/>
                  </a:cubicBezTo>
                  <a:lnTo>
                    <a:pt x="3733103" y="646055"/>
                  </a:lnTo>
                  <a:lnTo>
                    <a:pt x="3721751" y="625080"/>
                  </a:lnTo>
                  <a:lnTo>
                    <a:pt x="3715197" y="606305"/>
                  </a:lnTo>
                  <a:lnTo>
                    <a:pt x="3703518" y="603296"/>
                  </a:lnTo>
                  <a:lnTo>
                    <a:pt x="3696821" y="600525"/>
                  </a:lnTo>
                  <a:lnTo>
                    <a:pt x="3697896" y="611978"/>
                  </a:lnTo>
                  <a:cubicBezTo>
                    <a:pt x="3698533" y="638724"/>
                    <a:pt x="3695722" y="656216"/>
                    <a:pt x="3695722" y="656216"/>
                  </a:cubicBezTo>
                  <a:cubicBezTo>
                    <a:pt x="3695722" y="656216"/>
                    <a:pt x="3681553" y="643831"/>
                    <a:pt x="3663936" y="622254"/>
                  </a:cubicBezTo>
                  <a:lnTo>
                    <a:pt x="3644192" y="594528"/>
                  </a:lnTo>
                  <a:lnTo>
                    <a:pt x="3638732" y="596917"/>
                  </a:lnTo>
                  <a:cubicBezTo>
                    <a:pt x="3627541" y="601573"/>
                    <a:pt x="3608756" y="608833"/>
                    <a:pt x="3584774" y="616029"/>
                  </a:cubicBezTo>
                  <a:lnTo>
                    <a:pt x="3566594" y="620030"/>
                  </a:lnTo>
                  <a:lnTo>
                    <a:pt x="3539461" y="652133"/>
                  </a:lnTo>
                  <a:cubicBezTo>
                    <a:pt x="3530524" y="660686"/>
                    <a:pt x="3524140" y="665410"/>
                    <a:pt x="3524140" y="665410"/>
                  </a:cubicBezTo>
                  <a:cubicBezTo>
                    <a:pt x="3524140" y="665410"/>
                    <a:pt x="3525927" y="657622"/>
                    <a:pt x="3530204" y="646004"/>
                  </a:cubicBezTo>
                  <a:lnTo>
                    <a:pt x="3540195" y="625839"/>
                  </a:lnTo>
                  <a:lnTo>
                    <a:pt x="3499629" y="634766"/>
                  </a:lnTo>
                  <a:lnTo>
                    <a:pt x="3493045" y="635327"/>
                  </a:lnTo>
                  <a:lnTo>
                    <a:pt x="3488071" y="639232"/>
                  </a:lnTo>
                  <a:cubicBezTo>
                    <a:pt x="3476772" y="646382"/>
                    <a:pt x="3468984" y="650084"/>
                    <a:pt x="3468984" y="650084"/>
                  </a:cubicBezTo>
                  <a:cubicBezTo>
                    <a:pt x="3468984" y="650084"/>
                    <a:pt x="3469942" y="648201"/>
                    <a:pt x="3471818" y="644938"/>
                  </a:cubicBezTo>
                  <a:lnTo>
                    <a:pt x="3476935" y="636699"/>
                  </a:lnTo>
                  <a:lnTo>
                    <a:pt x="3438914" y="639936"/>
                  </a:lnTo>
                  <a:cubicBezTo>
                    <a:pt x="3382396" y="641660"/>
                    <a:pt x="3341318" y="634766"/>
                    <a:pt x="3341318" y="634766"/>
                  </a:cubicBezTo>
                  <a:cubicBezTo>
                    <a:pt x="3341318" y="634766"/>
                    <a:pt x="3357659" y="626978"/>
                    <a:pt x="3384661" y="617722"/>
                  </a:cubicBezTo>
                  <a:lnTo>
                    <a:pt x="3385129" y="617609"/>
                  </a:lnTo>
                  <a:lnTo>
                    <a:pt x="3388231" y="612613"/>
                  </a:lnTo>
                  <a:lnTo>
                    <a:pt x="3408242" y="588006"/>
                  </a:lnTo>
                  <a:lnTo>
                    <a:pt x="3375806" y="590768"/>
                  </a:lnTo>
                  <a:lnTo>
                    <a:pt x="3370424" y="594804"/>
                  </a:lnTo>
                  <a:cubicBezTo>
                    <a:pt x="3360467" y="600677"/>
                    <a:pt x="3353573" y="603615"/>
                    <a:pt x="3353573" y="603615"/>
                  </a:cubicBezTo>
                  <a:cubicBezTo>
                    <a:pt x="3353573" y="603615"/>
                    <a:pt x="3354308" y="601891"/>
                    <a:pt x="3355792" y="598931"/>
                  </a:cubicBezTo>
                  <a:lnTo>
                    <a:pt x="3359556" y="592152"/>
                  </a:lnTo>
                  <a:lnTo>
                    <a:pt x="3350062" y="592960"/>
                  </a:lnTo>
                  <a:lnTo>
                    <a:pt x="3323176" y="592654"/>
                  </a:lnTo>
                  <a:lnTo>
                    <a:pt x="3312277" y="600807"/>
                  </a:lnTo>
                  <a:cubicBezTo>
                    <a:pt x="3301106" y="607191"/>
                    <a:pt x="3293318" y="610255"/>
                    <a:pt x="3293318" y="610255"/>
                  </a:cubicBezTo>
                  <a:cubicBezTo>
                    <a:pt x="3293318" y="610255"/>
                    <a:pt x="3294116" y="608339"/>
                    <a:pt x="3295736" y="605052"/>
                  </a:cubicBezTo>
                  <a:lnTo>
                    <a:pt x="3302644" y="592420"/>
                  </a:lnTo>
                  <a:lnTo>
                    <a:pt x="3299640" y="592386"/>
                  </a:lnTo>
                  <a:lnTo>
                    <a:pt x="3266699" y="589176"/>
                  </a:lnTo>
                  <a:lnTo>
                    <a:pt x="3256034" y="592890"/>
                  </a:lnTo>
                  <a:lnTo>
                    <a:pt x="3257435" y="588274"/>
                  </a:lnTo>
                  <a:lnTo>
                    <a:pt x="3252465" y="587790"/>
                  </a:lnTo>
                  <a:lnTo>
                    <a:pt x="3258652" y="585083"/>
                  </a:lnTo>
                  <a:lnTo>
                    <a:pt x="3262802" y="574632"/>
                  </a:lnTo>
                  <a:cubicBezTo>
                    <a:pt x="3267654" y="564035"/>
                    <a:pt x="3275442" y="550502"/>
                    <a:pt x="3287186" y="538758"/>
                  </a:cubicBezTo>
                  <a:cubicBezTo>
                    <a:pt x="3298930" y="527267"/>
                    <a:pt x="3312590" y="519735"/>
                    <a:pt x="3323314" y="515076"/>
                  </a:cubicBezTo>
                  <a:lnTo>
                    <a:pt x="3329499" y="512922"/>
                  </a:lnTo>
                  <a:lnTo>
                    <a:pt x="3319360" y="506072"/>
                  </a:lnTo>
                  <a:cubicBezTo>
                    <a:pt x="3308508" y="497647"/>
                    <a:pt x="3294849" y="485138"/>
                    <a:pt x="3283616" y="468801"/>
                  </a:cubicBezTo>
                  <a:cubicBezTo>
                    <a:pt x="3261152" y="436110"/>
                    <a:pt x="3256550" y="400366"/>
                    <a:pt x="3256550" y="400366"/>
                  </a:cubicBezTo>
                  <a:cubicBezTo>
                    <a:pt x="3256550" y="400366"/>
                    <a:pt x="3288725" y="417731"/>
                    <a:pt x="3311189" y="450413"/>
                  </a:cubicBezTo>
                  <a:cubicBezTo>
                    <a:pt x="3322426" y="466754"/>
                    <a:pt x="3329193" y="483860"/>
                    <a:pt x="3333150" y="496882"/>
                  </a:cubicBezTo>
                  <a:lnTo>
                    <a:pt x="3336603" y="510449"/>
                  </a:lnTo>
                  <a:lnTo>
                    <a:pt x="3341825" y="508630"/>
                  </a:lnTo>
                  <a:cubicBezTo>
                    <a:pt x="3341825" y="508630"/>
                    <a:pt x="3334171" y="539274"/>
                    <a:pt x="3310674" y="562762"/>
                  </a:cubicBezTo>
                  <a:lnTo>
                    <a:pt x="3300056" y="569722"/>
                  </a:lnTo>
                  <a:lnTo>
                    <a:pt x="3324813" y="563757"/>
                  </a:lnTo>
                  <a:lnTo>
                    <a:pt x="3333156" y="553060"/>
                  </a:lnTo>
                  <a:lnTo>
                    <a:pt x="3364464" y="529641"/>
                  </a:lnTo>
                  <a:lnTo>
                    <a:pt x="3361561" y="526531"/>
                  </a:lnTo>
                  <a:cubicBezTo>
                    <a:pt x="3353638" y="517602"/>
                    <a:pt x="3336594" y="496249"/>
                    <a:pt x="3327015" y="468293"/>
                  </a:cubicBezTo>
                  <a:cubicBezTo>
                    <a:pt x="3314252" y="431010"/>
                    <a:pt x="3319868" y="395266"/>
                    <a:pt x="3319868" y="395266"/>
                  </a:cubicBezTo>
                  <a:cubicBezTo>
                    <a:pt x="3319868" y="395266"/>
                    <a:pt x="3345911" y="420801"/>
                    <a:pt x="3358682" y="458076"/>
                  </a:cubicBezTo>
                  <a:cubicBezTo>
                    <a:pt x="3368255" y="486038"/>
                    <a:pt x="3367489" y="513135"/>
                    <a:pt x="3366508" y="524935"/>
                  </a:cubicBezTo>
                  <a:lnTo>
                    <a:pt x="3366127" y="528397"/>
                  </a:lnTo>
                  <a:lnTo>
                    <a:pt x="3372415" y="523694"/>
                  </a:lnTo>
                  <a:cubicBezTo>
                    <a:pt x="3383586" y="517310"/>
                    <a:pt x="3391374" y="514246"/>
                    <a:pt x="3391374" y="514246"/>
                  </a:cubicBezTo>
                  <a:cubicBezTo>
                    <a:pt x="3391374" y="514246"/>
                    <a:pt x="3388181" y="521907"/>
                    <a:pt x="3381605" y="532887"/>
                  </a:cubicBezTo>
                  <a:lnTo>
                    <a:pt x="3365099" y="554050"/>
                  </a:lnTo>
                  <a:lnTo>
                    <a:pt x="3397586" y="546222"/>
                  </a:lnTo>
                  <a:lnTo>
                    <a:pt x="3412107" y="535331"/>
                  </a:lnTo>
                  <a:lnTo>
                    <a:pt x="3410897" y="534105"/>
                  </a:lnTo>
                  <a:cubicBezTo>
                    <a:pt x="3402214" y="524594"/>
                    <a:pt x="3391360" y="510935"/>
                    <a:pt x="3382677" y="494335"/>
                  </a:cubicBezTo>
                  <a:cubicBezTo>
                    <a:pt x="3365322" y="461146"/>
                    <a:pt x="3362767" y="427440"/>
                    <a:pt x="3362767" y="427440"/>
                  </a:cubicBezTo>
                  <a:cubicBezTo>
                    <a:pt x="3362767" y="427440"/>
                    <a:pt x="3388810" y="448890"/>
                    <a:pt x="3406174" y="482080"/>
                  </a:cubicBezTo>
                  <a:lnTo>
                    <a:pt x="3422437" y="527584"/>
                  </a:lnTo>
                  <a:lnTo>
                    <a:pt x="3425068" y="525610"/>
                  </a:lnTo>
                  <a:lnTo>
                    <a:pt x="3440443" y="517571"/>
                  </a:lnTo>
                  <a:lnTo>
                    <a:pt x="3436311" y="511691"/>
                  </a:lnTo>
                  <a:lnTo>
                    <a:pt x="3427383" y="487397"/>
                  </a:lnTo>
                  <a:lnTo>
                    <a:pt x="3426902" y="487050"/>
                  </a:lnTo>
                  <a:cubicBezTo>
                    <a:pt x="3412778" y="475847"/>
                    <a:pt x="3398001" y="462920"/>
                    <a:pt x="3383702" y="448366"/>
                  </a:cubicBezTo>
                  <a:cubicBezTo>
                    <a:pt x="3326001" y="390149"/>
                    <a:pt x="3297911" y="328362"/>
                    <a:pt x="3297911" y="328362"/>
                  </a:cubicBezTo>
                  <a:cubicBezTo>
                    <a:pt x="3297911" y="328362"/>
                    <a:pt x="3362768" y="360537"/>
                    <a:pt x="3419962" y="418745"/>
                  </a:cubicBezTo>
                  <a:lnTo>
                    <a:pt x="3456172" y="460289"/>
                  </a:lnTo>
                  <a:lnTo>
                    <a:pt x="3453669" y="453798"/>
                  </a:lnTo>
                  <a:cubicBezTo>
                    <a:pt x="3450222" y="440967"/>
                    <a:pt x="3449074" y="432541"/>
                    <a:pt x="3449074" y="432541"/>
                  </a:cubicBezTo>
                  <a:cubicBezTo>
                    <a:pt x="3449074" y="432541"/>
                    <a:pt x="3474093" y="456029"/>
                    <a:pt x="3492481" y="491266"/>
                  </a:cubicBezTo>
                  <a:cubicBezTo>
                    <a:pt x="3501671" y="508884"/>
                    <a:pt x="3507416" y="526120"/>
                    <a:pt x="3510864" y="538951"/>
                  </a:cubicBezTo>
                  <a:lnTo>
                    <a:pt x="3511349" y="541036"/>
                  </a:lnTo>
                  <a:lnTo>
                    <a:pt x="3518787" y="541242"/>
                  </a:lnTo>
                  <a:lnTo>
                    <a:pt x="3527201" y="536719"/>
                  </a:lnTo>
                  <a:lnTo>
                    <a:pt x="3524886" y="541411"/>
                  </a:lnTo>
                  <a:lnTo>
                    <a:pt x="3533820" y="541659"/>
                  </a:lnTo>
                  <a:lnTo>
                    <a:pt x="3541315" y="542536"/>
                  </a:lnTo>
                  <a:lnTo>
                    <a:pt x="3522610" y="515269"/>
                  </a:lnTo>
                  <a:cubicBezTo>
                    <a:pt x="3514186" y="499182"/>
                    <a:pt x="3509079" y="483350"/>
                    <a:pt x="3506078" y="471540"/>
                  </a:cubicBezTo>
                  <a:lnTo>
                    <a:pt x="3506023" y="471283"/>
                  </a:lnTo>
                  <a:lnTo>
                    <a:pt x="3494357" y="454702"/>
                  </a:lnTo>
                  <a:cubicBezTo>
                    <a:pt x="3467712" y="411185"/>
                    <a:pt x="3456222" y="375854"/>
                    <a:pt x="3456222" y="375854"/>
                  </a:cubicBezTo>
                  <a:cubicBezTo>
                    <a:pt x="3456222" y="375854"/>
                    <a:pt x="3515971" y="412621"/>
                    <a:pt x="3565510" y="473901"/>
                  </a:cubicBezTo>
                  <a:cubicBezTo>
                    <a:pt x="3602658" y="519860"/>
                    <a:pt x="3623435" y="566685"/>
                    <a:pt x="3631502" y="587226"/>
                  </a:cubicBezTo>
                  <a:lnTo>
                    <a:pt x="3632441" y="589778"/>
                  </a:lnTo>
                  <a:lnTo>
                    <a:pt x="3641571" y="590847"/>
                  </a:lnTo>
                  <a:lnTo>
                    <a:pt x="3636264" y="583394"/>
                  </a:lnTo>
                  <a:cubicBezTo>
                    <a:pt x="3627072" y="568409"/>
                    <a:pt x="3618358" y="551525"/>
                    <a:pt x="3611462" y="533141"/>
                  </a:cubicBezTo>
                  <a:cubicBezTo>
                    <a:pt x="3597676" y="496120"/>
                    <a:pt x="3593590" y="460118"/>
                    <a:pt x="3592952" y="433371"/>
                  </a:cubicBezTo>
                  <a:lnTo>
                    <a:pt x="3593716" y="404323"/>
                  </a:lnTo>
                  <a:lnTo>
                    <a:pt x="3591035" y="402920"/>
                  </a:lnTo>
                  <a:lnTo>
                    <a:pt x="3593762" y="402567"/>
                  </a:lnTo>
                  <a:lnTo>
                    <a:pt x="3593797" y="401222"/>
                  </a:lnTo>
                  <a:cubicBezTo>
                    <a:pt x="3594419" y="393506"/>
                    <a:pt x="3595121" y="389133"/>
                    <a:pt x="3595121" y="389133"/>
                  </a:cubicBezTo>
                  <a:cubicBezTo>
                    <a:pt x="3595121" y="389133"/>
                    <a:pt x="3598664" y="392229"/>
                    <a:pt x="3604410" y="398021"/>
                  </a:cubicBezTo>
                  <a:lnTo>
                    <a:pt x="3606957" y="400859"/>
                  </a:lnTo>
                  <a:lnTo>
                    <a:pt x="3617652" y="399474"/>
                  </a:lnTo>
                  <a:cubicBezTo>
                    <a:pt x="3633928" y="398198"/>
                    <a:pt x="3656142" y="397815"/>
                    <a:pt x="3679888" y="401389"/>
                  </a:cubicBezTo>
                  <a:lnTo>
                    <a:pt x="3726554" y="414673"/>
                  </a:lnTo>
                  <a:lnTo>
                    <a:pt x="3727438" y="410779"/>
                  </a:lnTo>
                  <a:cubicBezTo>
                    <a:pt x="3730836" y="397564"/>
                    <a:pt x="3740410" y="367685"/>
                    <a:pt x="3762626" y="340110"/>
                  </a:cubicBezTo>
                  <a:cubicBezTo>
                    <a:pt x="3792246" y="303342"/>
                    <a:pt x="3833099" y="284447"/>
                    <a:pt x="3833099" y="284447"/>
                  </a:cubicBezTo>
                  <a:close/>
                  <a:moveTo>
                    <a:pt x="4692564" y="272698"/>
                  </a:moveTo>
                  <a:cubicBezTo>
                    <a:pt x="4692564" y="272698"/>
                    <a:pt x="4733417" y="291593"/>
                    <a:pt x="4763037" y="328361"/>
                  </a:cubicBezTo>
                  <a:cubicBezTo>
                    <a:pt x="4785253" y="355936"/>
                    <a:pt x="4794827" y="385810"/>
                    <a:pt x="4798225" y="399023"/>
                  </a:cubicBezTo>
                  <a:lnTo>
                    <a:pt x="4799110" y="402921"/>
                  </a:lnTo>
                  <a:lnTo>
                    <a:pt x="4845758" y="389641"/>
                  </a:lnTo>
                  <a:cubicBezTo>
                    <a:pt x="4869504" y="386067"/>
                    <a:pt x="4891719" y="386450"/>
                    <a:pt x="4907998" y="387726"/>
                  </a:cubicBezTo>
                  <a:lnTo>
                    <a:pt x="4919570" y="389224"/>
                  </a:lnTo>
                  <a:lnTo>
                    <a:pt x="4921754" y="386790"/>
                  </a:lnTo>
                  <a:cubicBezTo>
                    <a:pt x="4927499" y="380997"/>
                    <a:pt x="4931041" y="377901"/>
                    <a:pt x="4931041" y="377901"/>
                  </a:cubicBezTo>
                  <a:cubicBezTo>
                    <a:pt x="4931041" y="377901"/>
                    <a:pt x="4931744" y="382274"/>
                    <a:pt x="4932367" y="389990"/>
                  </a:cubicBezTo>
                  <a:lnTo>
                    <a:pt x="4932390" y="390883"/>
                  </a:lnTo>
                  <a:lnTo>
                    <a:pt x="4934619" y="391172"/>
                  </a:lnTo>
                  <a:lnTo>
                    <a:pt x="4932428" y="392319"/>
                  </a:lnTo>
                  <a:lnTo>
                    <a:pt x="4933214" y="422139"/>
                  </a:lnTo>
                  <a:cubicBezTo>
                    <a:pt x="4932577" y="448886"/>
                    <a:pt x="4928491" y="484888"/>
                    <a:pt x="4914700" y="521909"/>
                  </a:cubicBezTo>
                  <a:cubicBezTo>
                    <a:pt x="4907807" y="540422"/>
                    <a:pt x="4899094" y="557370"/>
                    <a:pt x="4889902" y="572380"/>
                  </a:cubicBezTo>
                  <a:lnTo>
                    <a:pt x="4885054" y="579184"/>
                  </a:lnTo>
                  <a:lnTo>
                    <a:pt x="4893080" y="578402"/>
                  </a:lnTo>
                  <a:lnTo>
                    <a:pt x="4894154" y="575485"/>
                  </a:lnTo>
                  <a:cubicBezTo>
                    <a:pt x="4902221" y="554945"/>
                    <a:pt x="4923000" y="508122"/>
                    <a:pt x="4960154" y="462169"/>
                  </a:cubicBezTo>
                  <a:cubicBezTo>
                    <a:pt x="5009685" y="400881"/>
                    <a:pt x="5069433" y="364114"/>
                    <a:pt x="5069433" y="364114"/>
                  </a:cubicBezTo>
                  <a:cubicBezTo>
                    <a:pt x="5069433" y="364114"/>
                    <a:pt x="5057943" y="399449"/>
                    <a:pt x="5031303" y="442969"/>
                  </a:cubicBezTo>
                  <a:lnTo>
                    <a:pt x="5019802" y="459318"/>
                  </a:lnTo>
                  <a:lnTo>
                    <a:pt x="5019588" y="460309"/>
                  </a:lnTo>
                  <a:cubicBezTo>
                    <a:pt x="5016589" y="472118"/>
                    <a:pt x="5011482" y="487950"/>
                    <a:pt x="5003054" y="504037"/>
                  </a:cubicBezTo>
                  <a:lnTo>
                    <a:pt x="4984436" y="531173"/>
                  </a:lnTo>
                  <a:lnTo>
                    <a:pt x="5000730" y="529586"/>
                  </a:lnTo>
                  <a:lnTo>
                    <a:pt x="4998453" y="524971"/>
                  </a:lnTo>
                  <a:lnTo>
                    <a:pt x="5006071" y="529066"/>
                  </a:lnTo>
                  <a:lnTo>
                    <a:pt x="5011413" y="528545"/>
                  </a:lnTo>
                  <a:lnTo>
                    <a:pt x="5014494" y="528510"/>
                  </a:lnTo>
                  <a:lnTo>
                    <a:pt x="5014796" y="527211"/>
                  </a:lnTo>
                  <a:cubicBezTo>
                    <a:pt x="5018243" y="514380"/>
                    <a:pt x="5023988" y="497144"/>
                    <a:pt x="5033182" y="479526"/>
                  </a:cubicBezTo>
                  <a:cubicBezTo>
                    <a:pt x="5051561" y="444289"/>
                    <a:pt x="5076589" y="420801"/>
                    <a:pt x="5076589" y="420801"/>
                  </a:cubicBezTo>
                  <a:cubicBezTo>
                    <a:pt x="5076589" y="420801"/>
                    <a:pt x="5075439" y="429227"/>
                    <a:pt x="5071991" y="442058"/>
                  </a:cubicBezTo>
                  <a:lnTo>
                    <a:pt x="5069485" y="448559"/>
                  </a:lnTo>
                  <a:lnTo>
                    <a:pt x="5105693" y="407014"/>
                  </a:lnTo>
                  <a:cubicBezTo>
                    <a:pt x="5163403" y="348797"/>
                    <a:pt x="5227744" y="316622"/>
                    <a:pt x="5227744" y="316622"/>
                  </a:cubicBezTo>
                  <a:cubicBezTo>
                    <a:pt x="5227744" y="316622"/>
                    <a:pt x="5199654" y="378417"/>
                    <a:pt x="5141953" y="436634"/>
                  </a:cubicBezTo>
                  <a:cubicBezTo>
                    <a:pt x="5127655" y="451187"/>
                    <a:pt x="5112877" y="464112"/>
                    <a:pt x="5098754" y="475314"/>
                  </a:cubicBezTo>
                  <a:lnTo>
                    <a:pt x="5098288" y="475650"/>
                  </a:lnTo>
                  <a:lnTo>
                    <a:pt x="5089361" y="499952"/>
                  </a:lnTo>
                  <a:lnTo>
                    <a:pt x="5085224" y="505839"/>
                  </a:lnTo>
                  <a:lnTo>
                    <a:pt x="5100587" y="513871"/>
                  </a:lnTo>
                  <a:lnTo>
                    <a:pt x="5103223" y="515848"/>
                  </a:lnTo>
                  <a:lnTo>
                    <a:pt x="5119481" y="470332"/>
                  </a:lnTo>
                  <a:cubicBezTo>
                    <a:pt x="5136845" y="437142"/>
                    <a:pt x="5162897" y="415692"/>
                    <a:pt x="5162897" y="415692"/>
                  </a:cubicBezTo>
                  <a:cubicBezTo>
                    <a:pt x="5162897" y="415692"/>
                    <a:pt x="5160342" y="448890"/>
                    <a:pt x="5142978" y="482587"/>
                  </a:cubicBezTo>
                  <a:cubicBezTo>
                    <a:pt x="5134296" y="499187"/>
                    <a:pt x="5123444" y="512849"/>
                    <a:pt x="5114762" y="522361"/>
                  </a:cubicBezTo>
                  <a:lnTo>
                    <a:pt x="5113548" y="523592"/>
                  </a:lnTo>
                  <a:lnTo>
                    <a:pt x="5128045" y="534465"/>
                  </a:lnTo>
                  <a:lnTo>
                    <a:pt x="5160561" y="542300"/>
                  </a:lnTo>
                  <a:lnTo>
                    <a:pt x="5144064" y="521143"/>
                  </a:lnTo>
                  <a:cubicBezTo>
                    <a:pt x="5137490" y="510165"/>
                    <a:pt x="5134299" y="502506"/>
                    <a:pt x="5134299" y="502506"/>
                  </a:cubicBezTo>
                  <a:cubicBezTo>
                    <a:pt x="5134299" y="502506"/>
                    <a:pt x="5142087" y="505570"/>
                    <a:pt x="5153258" y="511954"/>
                  </a:cubicBezTo>
                  <a:lnTo>
                    <a:pt x="5159528" y="516644"/>
                  </a:lnTo>
                  <a:lnTo>
                    <a:pt x="5159148" y="513188"/>
                  </a:lnTo>
                  <a:cubicBezTo>
                    <a:pt x="5158167" y="501387"/>
                    <a:pt x="5157401" y="474292"/>
                    <a:pt x="5166973" y="446336"/>
                  </a:cubicBezTo>
                  <a:cubicBezTo>
                    <a:pt x="5179745" y="409052"/>
                    <a:pt x="5205787" y="383517"/>
                    <a:pt x="5205787" y="383517"/>
                  </a:cubicBezTo>
                  <a:cubicBezTo>
                    <a:pt x="5205787" y="383517"/>
                    <a:pt x="5211404" y="419261"/>
                    <a:pt x="5198640" y="456545"/>
                  </a:cubicBezTo>
                  <a:cubicBezTo>
                    <a:pt x="5189062" y="484507"/>
                    <a:pt x="5172018" y="505857"/>
                    <a:pt x="5164095" y="514784"/>
                  </a:cubicBezTo>
                  <a:lnTo>
                    <a:pt x="5161194" y="517890"/>
                  </a:lnTo>
                  <a:lnTo>
                    <a:pt x="5192517" y="541320"/>
                  </a:lnTo>
                  <a:lnTo>
                    <a:pt x="5200851" y="552008"/>
                  </a:lnTo>
                  <a:lnTo>
                    <a:pt x="5225574" y="557965"/>
                  </a:lnTo>
                  <a:lnTo>
                    <a:pt x="5214982" y="551022"/>
                  </a:lnTo>
                  <a:cubicBezTo>
                    <a:pt x="5191493" y="527525"/>
                    <a:pt x="5183830" y="496890"/>
                    <a:pt x="5183830" y="496890"/>
                  </a:cubicBezTo>
                  <a:lnTo>
                    <a:pt x="5189062" y="498712"/>
                  </a:lnTo>
                  <a:lnTo>
                    <a:pt x="5192517" y="485142"/>
                  </a:lnTo>
                  <a:cubicBezTo>
                    <a:pt x="5196475" y="472120"/>
                    <a:pt x="5203242" y="455014"/>
                    <a:pt x="5214474" y="438673"/>
                  </a:cubicBezTo>
                  <a:cubicBezTo>
                    <a:pt x="5236948" y="405991"/>
                    <a:pt x="5269114" y="388626"/>
                    <a:pt x="5269114" y="388626"/>
                  </a:cubicBezTo>
                  <a:cubicBezTo>
                    <a:pt x="5269114" y="388626"/>
                    <a:pt x="5264522" y="424370"/>
                    <a:pt x="5242048" y="457052"/>
                  </a:cubicBezTo>
                  <a:cubicBezTo>
                    <a:pt x="5230816" y="473393"/>
                    <a:pt x="5217156" y="485905"/>
                    <a:pt x="5206304" y="494331"/>
                  </a:cubicBezTo>
                  <a:lnTo>
                    <a:pt x="5196162" y="501184"/>
                  </a:lnTo>
                  <a:lnTo>
                    <a:pt x="5202342" y="503336"/>
                  </a:lnTo>
                  <a:cubicBezTo>
                    <a:pt x="5213066" y="507995"/>
                    <a:pt x="5226726" y="515527"/>
                    <a:pt x="5238470" y="527018"/>
                  </a:cubicBezTo>
                  <a:cubicBezTo>
                    <a:pt x="5250218" y="538762"/>
                    <a:pt x="5258006" y="552295"/>
                    <a:pt x="5262857" y="562892"/>
                  </a:cubicBezTo>
                  <a:lnTo>
                    <a:pt x="5267000" y="573330"/>
                  </a:lnTo>
                  <a:lnTo>
                    <a:pt x="5273198" y="576041"/>
                  </a:lnTo>
                  <a:lnTo>
                    <a:pt x="5268219" y="576526"/>
                  </a:lnTo>
                  <a:lnTo>
                    <a:pt x="5269621" y="581150"/>
                  </a:lnTo>
                  <a:lnTo>
                    <a:pt x="5258939" y="577430"/>
                  </a:lnTo>
                  <a:lnTo>
                    <a:pt x="5226024" y="580637"/>
                  </a:lnTo>
                  <a:lnTo>
                    <a:pt x="5223017" y="580671"/>
                  </a:lnTo>
                  <a:lnTo>
                    <a:pt x="5229929" y="593312"/>
                  </a:lnTo>
                  <a:cubicBezTo>
                    <a:pt x="5231549" y="596599"/>
                    <a:pt x="5232346" y="598515"/>
                    <a:pt x="5232346" y="598515"/>
                  </a:cubicBezTo>
                  <a:cubicBezTo>
                    <a:pt x="5232346" y="598515"/>
                    <a:pt x="5224558" y="595451"/>
                    <a:pt x="5213387" y="589067"/>
                  </a:cubicBezTo>
                  <a:lnTo>
                    <a:pt x="5202476" y="580905"/>
                  </a:lnTo>
                  <a:lnTo>
                    <a:pt x="5175602" y="581211"/>
                  </a:lnTo>
                  <a:lnTo>
                    <a:pt x="5166093" y="580401"/>
                  </a:lnTo>
                  <a:lnTo>
                    <a:pt x="5169863" y="587192"/>
                  </a:lnTo>
                  <a:cubicBezTo>
                    <a:pt x="5171347" y="590152"/>
                    <a:pt x="5172081" y="591875"/>
                    <a:pt x="5172081" y="591875"/>
                  </a:cubicBezTo>
                  <a:cubicBezTo>
                    <a:pt x="5172081" y="591875"/>
                    <a:pt x="5165186" y="588940"/>
                    <a:pt x="5155227" y="583068"/>
                  </a:cubicBezTo>
                  <a:lnTo>
                    <a:pt x="5149826" y="579016"/>
                  </a:lnTo>
                  <a:lnTo>
                    <a:pt x="5117404" y="576255"/>
                  </a:lnTo>
                  <a:lnTo>
                    <a:pt x="5137423" y="600873"/>
                  </a:lnTo>
                  <a:lnTo>
                    <a:pt x="5140523" y="605867"/>
                  </a:lnTo>
                  <a:lnTo>
                    <a:pt x="5141000" y="605982"/>
                  </a:lnTo>
                  <a:cubicBezTo>
                    <a:pt x="5168002" y="615238"/>
                    <a:pt x="5184346" y="623026"/>
                    <a:pt x="5184346" y="623026"/>
                  </a:cubicBezTo>
                  <a:cubicBezTo>
                    <a:pt x="5184346" y="623026"/>
                    <a:pt x="5143268" y="629920"/>
                    <a:pt x="5086750" y="628196"/>
                  </a:cubicBezTo>
                  <a:lnTo>
                    <a:pt x="5048730" y="624959"/>
                  </a:lnTo>
                  <a:lnTo>
                    <a:pt x="5053845" y="633198"/>
                  </a:lnTo>
                  <a:cubicBezTo>
                    <a:pt x="5055720" y="636461"/>
                    <a:pt x="5056678" y="638344"/>
                    <a:pt x="5056678" y="638344"/>
                  </a:cubicBezTo>
                  <a:cubicBezTo>
                    <a:pt x="5056678" y="638344"/>
                    <a:pt x="5048890" y="634642"/>
                    <a:pt x="5037591" y="627492"/>
                  </a:cubicBezTo>
                  <a:lnTo>
                    <a:pt x="5032617" y="623586"/>
                  </a:lnTo>
                  <a:lnTo>
                    <a:pt x="5026035" y="623026"/>
                  </a:lnTo>
                  <a:lnTo>
                    <a:pt x="4984708" y="613068"/>
                  </a:lnTo>
                  <a:lnTo>
                    <a:pt x="4995459" y="634764"/>
                  </a:lnTo>
                  <a:cubicBezTo>
                    <a:pt x="4999736" y="646381"/>
                    <a:pt x="5001523" y="654169"/>
                    <a:pt x="5001523" y="654169"/>
                  </a:cubicBezTo>
                  <a:cubicBezTo>
                    <a:pt x="5001523" y="654169"/>
                    <a:pt x="4995139" y="649445"/>
                    <a:pt x="4986202" y="640892"/>
                  </a:cubicBezTo>
                  <a:lnTo>
                    <a:pt x="4957054" y="606405"/>
                  </a:lnTo>
                  <a:lnTo>
                    <a:pt x="4918730" y="597170"/>
                  </a:lnTo>
                  <a:cubicBezTo>
                    <a:pt x="4905229" y="592542"/>
                    <a:pt x="4894393" y="588281"/>
                    <a:pt x="4886933" y="585177"/>
                  </a:cubicBezTo>
                  <a:lnTo>
                    <a:pt x="4882245" y="583126"/>
                  </a:lnTo>
                  <a:lnTo>
                    <a:pt x="4862230" y="611216"/>
                  </a:lnTo>
                  <a:cubicBezTo>
                    <a:pt x="4844612" y="632728"/>
                    <a:pt x="4830440" y="644984"/>
                    <a:pt x="4830440" y="644984"/>
                  </a:cubicBezTo>
                  <a:cubicBezTo>
                    <a:pt x="4830440" y="644984"/>
                    <a:pt x="4827632" y="627492"/>
                    <a:pt x="4828271" y="600745"/>
                  </a:cubicBezTo>
                  <a:lnTo>
                    <a:pt x="4829418" y="588538"/>
                  </a:lnTo>
                  <a:lnTo>
                    <a:pt x="4822146" y="591547"/>
                  </a:lnTo>
                  <a:lnTo>
                    <a:pt x="4810457" y="594559"/>
                  </a:lnTo>
                  <a:lnTo>
                    <a:pt x="4803903" y="613331"/>
                  </a:lnTo>
                  <a:lnTo>
                    <a:pt x="4792641" y="634142"/>
                  </a:lnTo>
                  <a:lnTo>
                    <a:pt x="4797321" y="634832"/>
                  </a:lnTo>
                  <a:cubicBezTo>
                    <a:pt x="4812450" y="638726"/>
                    <a:pt x="4821771" y="642428"/>
                    <a:pt x="4821771" y="642428"/>
                  </a:cubicBezTo>
                  <a:cubicBezTo>
                    <a:pt x="4821771" y="642428"/>
                    <a:pt x="4812194" y="645236"/>
                    <a:pt x="4796809" y="647853"/>
                  </a:cubicBezTo>
                  <a:lnTo>
                    <a:pt x="4784754" y="648715"/>
                  </a:lnTo>
                  <a:lnTo>
                    <a:pt x="4781418" y="654880"/>
                  </a:lnTo>
                  <a:cubicBezTo>
                    <a:pt x="4766736" y="678180"/>
                    <a:pt x="4754351" y="691969"/>
                    <a:pt x="4754351" y="691969"/>
                  </a:cubicBezTo>
                  <a:cubicBezTo>
                    <a:pt x="4754351" y="691969"/>
                    <a:pt x="4753106" y="687692"/>
                    <a:pt x="4751519" y="680087"/>
                  </a:cubicBezTo>
                  <a:lnTo>
                    <a:pt x="4747116" y="651406"/>
                  </a:lnTo>
                  <a:lnTo>
                    <a:pt x="4736995" y="652129"/>
                  </a:lnTo>
                  <a:lnTo>
                    <a:pt x="4734089" y="651692"/>
                  </a:lnTo>
                  <a:lnTo>
                    <a:pt x="4730368" y="662349"/>
                  </a:lnTo>
                  <a:cubicBezTo>
                    <a:pt x="4719525" y="686156"/>
                    <a:pt x="4707137" y="705814"/>
                    <a:pt x="4697460" y="719521"/>
                  </a:cubicBezTo>
                  <a:lnTo>
                    <a:pt x="4696647" y="720600"/>
                  </a:lnTo>
                  <a:lnTo>
                    <a:pt x="4711506" y="721699"/>
                  </a:lnTo>
                  <a:lnTo>
                    <a:pt x="4700735" y="716987"/>
                  </a:lnTo>
                  <a:cubicBezTo>
                    <a:pt x="4700735" y="716987"/>
                    <a:pt x="4741813" y="710093"/>
                    <a:pt x="4798331" y="711817"/>
                  </a:cubicBezTo>
                  <a:cubicBezTo>
                    <a:pt x="4817171" y="712391"/>
                    <a:pt x="4837725" y="713923"/>
                    <a:pt x="4859046" y="716987"/>
                  </a:cubicBezTo>
                  <a:cubicBezTo>
                    <a:pt x="4923002" y="725798"/>
                    <a:pt x="4975763" y="745524"/>
                    <a:pt x="4998147" y="754836"/>
                  </a:cubicBezTo>
                  <a:lnTo>
                    <a:pt x="5006237" y="758375"/>
                  </a:lnTo>
                  <a:lnTo>
                    <a:pt x="5011741" y="755286"/>
                  </a:lnTo>
                  <a:cubicBezTo>
                    <a:pt x="5011741" y="755286"/>
                    <a:pt x="5003054" y="812996"/>
                    <a:pt x="4951477" y="872228"/>
                  </a:cubicBezTo>
                  <a:cubicBezTo>
                    <a:pt x="4925688" y="901848"/>
                    <a:pt x="4894154" y="926360"/>
                    <a:pt x="4869067" y="943466"/>
                  </a:cubicBezTo>
                  <a:lnTo>
                    <a:pt x="4853749" y="953174"/>
                  </a:lnTo>
                  <a:lnTo>
                    <a:pt x="4858278" y="954642"/>
                  </a:lnTo>
                  <a:cubicBezTo>
                    <a:pt x="4895429" y="967600"/>
                    <a:pt x="4944325" y="986878"/>
                    <a:pt x="4991306" y="1012160"/>
                  </a:cubicBezTo>
                  <a:cubicBezTo>
                    <a:pt x="5085267" y="1062714"/>
                    <a:pt x="5137361" y="1118377"/>
                    <a:pt x="5137361" y="1118377"/>
                  </a:cubicBezTo>
                  <a:cubicBezTo>
                    <a:pt x="5137361" y="1118377"/>
                    <a:pt x="5035736" y="1091819"/>
                    <a:pt x="4941775" y="1041264"/>
                  </a:cubicBezTo>
                  <a:cubicBezTo>
                    <a:pt x="4894537" y="1015987"/>
                    <a:pt x="4858023" y="989433"/>
                    <a:pt x="4833319" y="969198"/>
                  </a:cubicBezTo>
                  <a:lnTo>
                    <a:pt x="4830957" y="967122"/>
                  </a:lnTo>
                  <a:lnTo>
                    <a:pt x="4825340" y="970274"/>
                  </a:lnTo>
                  <a:lnTo>
                    <a:pt x="4826818" y="963484"/>
                  </a:lnTo>
                  <a:lnTo>
                    <a:pt x="4805255" y="944534"/>
                  </a:lnTo>
                  <a:cubicBezTo>
                    <a:pt x="4798944" y="938526"/>
                    <a:pt x="4795720" y="935047"/>
                    <a:pt x="4795720" y="935047"/>
                  </a:cubicBezTo>
                  <a:cubicBezTo>
                    <a:pt x="4795720" y="935047"/>
                    <a:pt x="4802072" y="936707"/>
                    <a:pt x="4813067" y="939986"/>
                  </a:cubicBezTo>
                  <a:lnTo>
                    <a:pt x="4832146" y="946171"/>
                  </a:lnTo>
                  <a:lnTo>
                    <a:pt x="4836131" y="934019"/>
                  </a:lnTo>
                  <a:cubicBezTo>
                    <a:pt x="4844750" y="912188"/>
                    <a:pt x="4859816" y="882953"/>
                    <a:pt x="4885605" y="853332"/>
                  </a:cubicBezTo>
                  <a:lnTo>
                    <a:pt x="4932714" y="810379"/>
                  </a:lnTo>
                  <a:lnTo>
                    <a:pt x="4904235" y="808273"/>
                  </a:lnTo>
                  <a:cubicBezTo>
                    <a:pt x="4878065" y="805081"/>
                    <a:pt x="4842701" y="798697"/>
                    <a:pt x="4805929" y="785930"/>
                  </a:cubicBezTo>
                  <a:cubicBezTo>
                    <a:pt x="4769416" y="773162"/>
                    <a:pt x="4738520" y="756565"/>
                    <a:pt x="4716753" y="743160"/>
                  </a:cubicBezTo>
                  <a:lnTo>
                    <a:pt x="4692021" y="726744"/>
                  </a:lnTo>
                  <a:lnTo>
                    <a:pt x="4685509" y="735392"/>
                  </a:lnTo>
                  <a:cubicBezTo>
                    <a:pt x="4682557" y="739044"/>
                    <a:pt x="4680816" y="740983"/>
                    <a:pt x="4680816" y="740983"/>
                  </a:cubicBezTo>
                  <a:cubicBezTo>
                    <a:pt x="4680816" y="740983"/>
                    <a:pt x="4669616" y="702493"/>
                    <a:pt x="4671556" y="651148"/>
                  </a:cubicBezTo>
                  <a:lnTo>
                    <a:pt x="4672802" y="641713"/>
                  </a:lnTo>
                  <a:lnTo>
                    <a:pt x="4656605" y="636807"/>
                  </a:lnTo>
                  <a:lnTo>
                    <a:pt x="4660381" y="665917"/>
                  </a:lnTo>
                  <a:cubicBezTo>
                    <a:pt x="4661658" y="704731"/>
                    <a:pt x="4653872" y="740224"/>
                    <a:pt x="4645767" y="766013"/>
                  </a:cubicBezTo>
                  <a:lnTo>
                    <a:pt x="4637499" y="788401"/>
                  </a:lnTo>
                  <a:lnTo>
                    <a:pt x="4694957" y="779341"/>
                  </a:lnTo>
                  <a:cubicBezTo>
                    <a:pt x="4710946" y="778431"/>
                    <a:pt x="4728308" y="778783"/>
                    <a:pt x="4746180" y="781337"/>
                  </a:cubicBezTo>
                  <a:cubicBezTo>
                    <a:pt x="4817677" y="791039"/>
                    <a:pt x="4869771" y="831891"/>
                    <a:pt x="4869771" y="831891"/>
                  </a:cubicBezTo>
                  <a:cubicBezTo>
                    <a:pt x="4869771" y="831891"/>
                    <a:pt x="4806445" y="856919"/>
                    <a:pt x="4734948" y="846702"/>
                  </a:cubicBezTo>
                  <a:cubicBezTo>
                    <a:pt x="4699200" y="841851"/>
                    <a:pt x="4668304" y="829212"/>
                    <a:pt x="4646346" y="817786"/>
                  </a:cubicBezTo>
                  <a:lnTo>
                    <a:pt x="4629291" y="807772"/>
                  </a:lnTo>
                  <a:lnTo>
                    <a:pt x="4629238" y="807887"/>
                  </a:lnTo>
                  <a:lnTo>
                    <a:pt x="4629122" y="807673"/>
                  </a:lnTo>
                  <a:lnTo>
                    <a:pt x="4620622" y="802682"/>
                  </a:lnTo>
                  <a:cubicBezTo>
                    <a:pt x="4614622" y="798701"/>
                    <a:pt x="4611366" y="796147"/>
                    <a:pt x="4611366" y="796147"/>
                  </a:cubicBezTo>
                  <a:lnTo>
                    <a:pt x="4621556" y="792989"/>
                  </a:lnTo>
                  <a:lnTo>
                    <a:pt x="4610086" y="767033"/>
                  </a:lnTo>
                  <a:cubicBezTo>
                    <a:pt x="4600383" y="741755"/>
                    <a:pt x="4590423" y="706774"/>
                    <a:pt x="4589400" y="667964"/>
                  </a:cubicBezTo>
                  <a:cubicBezTo>
                    <a:pt x="4586845" y="590343"/>
                    <a:pt x="4620551" y="525994"/>
                    <a:pt x="4620551" y="525994"/>
                  </a:cubicBezTo>
                  <a:cubicBezTo>
                    <a:pt x="4620551" y="525994"/>
                    <a:pt x="4641809" y="561039"/>
                    <a:pt x="4653298" y="611308"/>
                  </a:cubicBezTo>
                  <a:lnTo>
                    <a:pt x="4656384" y="635106"/>
                  </a:lnTo>
                  <a:lnTo>
                    <a:pt x="4674186" y="631237"/>
                  </a:lnTo>
                  <a:lnTo>
                    <a:pt x="4677046" y="609579"/>
                  </a:lnTo>
                  <a:lnTo>
                    <a:pt x="4667029" y="608723"/>
                  </a:lnTo>
                  <a:lnTo>
                    <a:pt x="4677744" y="604290"/>
                  </a:lnTo>
                  <a:lnTo>
                    <a:pt x="4678394" y="599368"/>
                  </a:lnTo>
                  <a:lnTo>
                    <a:pt x="4675652" y="596658"/>
                  </a:lnTo>
                  <a:cubicBezTo>
                    <a:pt x="4665629" y="585998"/>
                    <a:pt x="4652989" y="570679"/>
                    <a:pt x="4642517" y="552037"/>
                  </a:cubicBezTo>
                  <a:cubicBezTo>
                    <a:pt x="4621584" y="514753"/>
                    <a:pt x="4617498" y="479009"/>
                    <a:pt x="4617498" y="479009"/>
                  </a:cubicBezTo>
                  <a:cubicBezTo>
                    <a:pt x="4617498" y="479009"/>
                    <a:pt x="4647119" y="503013"/>
                    <a:pt x="4668052" y="540288"/>
                  </a:cubicBezTo>
                  <a:lnTo>
                    <a:pt x="4684315" y="580607"/>
                  </a:lnTo>
                  <a:lnTo>
                    <a:pt x="4691412" y="560280"/>
                  </a:lnTo>
                  <a:lnTo>
                    <a:pt x="4685924" y="559699"/>
                  </a:lnTo>
                  <a:lnTo>
                    <a:pt x="4692642" y="556760"/>
                  </a:lnTo>
                  <a:lnTo>
                    <a:pt x="4697147" y="543856"/>
                  </a:lnTo>
                  <a:lnTo>
                    <a:pt x="4698100" y="542095"/>
                  </a:lnTo>
                  <a:lnTo>
                    <a:pt x="4683135" y="523927"/>
                  </a:lnTo>
                  <a:cubicBezTo>
                    <a:pt x="4676983" y="515716"/>
                    <a:pt x="4670728" y="506460"/>
                    <a:pt x="4664982" y="496374"/>
                  </a:cubicBezTo>
                  <a:cubicBezTo>
                    <a:pt x="4642001" y="456037"/>
                    <a:pt x="4636385" y="417223"/>
                    <a:pt x="4636385" y="417223"/>
                  </a:cubicBezTo>
                  <a:cubicBezTo>
                    <a:pt x="4636385" y="417223"/>
                    <a:pt x="4667536" y="444289"/>
                    <a:pt x="4690517" y="484634"/>
                  </a:cubicBezTo>
                  <a:cubicBezTo>
                    <a:pt x="4696263" y="494718"/>
                    <a:pt x="4700922" y="504707"/>
                    <a:pt x="4704681" y="514018"/>
                  </a:cubicBezTo>
                  <a:lnTo>
                    <a:pt x="4708038" y="523731"/>
                  </a:lnTo>
                  <a:lnTo>
                    <a:pt x="4715078" y="510723"/>
                  </a:lnTo>
                  <a:lnTo>
                    <a:pt x="4714521" y="510676"/>
                  </a:lnTo>
                  <a:lnTo>
                    <a:pt x="4715271" y="510366"/>
                  </a:lnTo>
                  <a:lnTo>
                    <a:pt x="4719632" y="502308"/>
                  </a:lnTo>
                  <a:lnTo>
                    <a:pt x="4722737" y="497859"/>
                  </a:lnTo>
                  <a:lnTo>
                    <a:pt x="4701750" y="470331"/>
                  </a:lnTo>
                  <a:cubicBezTo>
                    <a:pt x="4681831" y="435602"/>
                    <a:pt x="4678769" y="401389"/>
                    <a:pt x="4678769" y="401389"/>
                  </a:cubicBezTo>
                  <a:cubicBezTo>
                    <a:pt x="4678769" y="401389"/>
                    <a:pt x="4707366" y="423862"/>
                    <a:pt x="4727285" y="458583"/>
                  </a:cubicBezTo>
                  <a:lnTo>
                    <a:pt x="4730285" y="466097"/>
                  </a:lnTo>
                  <a:lnTo>
                    <a:pt x="4750273" y="456996"/>
                  </a:lnTo>
                  <a:lnTo>
                    <a:pt x="4753821" y="456020"/>
                  </a:lnTo>
                  <a:lnTo>
                    <a:pt x="4719114" y="410583"/>
                  </a:lnTo>
                  <a:cubicBezTo>
                    <a:pt x="4697157" y="371768"/>
                    <a:pt x="4694095" y="333470"/>
                    <a:pt x="4694095" y="333470"/>
                  </a:cubicBezTo>
                  <a:cubicBezTo>
                    <a:pt x="4694095" y="333470"/>
                    <a:pt x="4726270" y="357982"/>
                    <a:pt x="4748227" y="396796"/>
                  </a:cubicBezTo>
                  <a:cubicBezTo>
                    <a:pt x="4759206" y="416199"/>
                    <a:pt x="4765461" y="435477"/>
                    <a:pt x="4768971" y="449904"/>
                  </a:cubicBezTo>
                  <a:lnTo>
                    <a:pt x="4769337" y="451753"/>
                  </a:lnTo>
                  <a:lnTo>
                    <a:pt x="4800152" y="443278"/>
                  </a:lnTo>
                  <a:lnTo>
                    <a:pt x="4812204" y="426006"/>
                  </a:lnTo>
                  <a:lnTo>
                    <a:pt x="4816856" y="420323"/>
                  </a:lnTo>
                  <a:lnTo>
                    <a:pt x="4789138" y="421176"/>
                  </a:lnTo>
                  <a:cubicBezTo>
                    <a:pt x="4772861" y="419900"/>
                    <a:pt x="4762521" y="417730"/>
                    <a:pt x="4762521" y="417730"/>
                  </a:cubicBezTo>
                  <a:cubicBezTo>
                    <a:pt x="4762521" y="417730"/>
                    <a:pt x="4771457" y="412624"/>
                    <a:pt x="4786330" y="406559"/>
                  </a:cubicBezTo>
                  <a:lnTo>
                    <a:pt x="4796046" y="403793"/>
                  </a:lnTo>
                  <a:lnTo>
                    <a:pt x="4775676" y="391937"/>
                  </a:lnTo>
                  <a:cubicBezTo>
                    <a:pt x="4761760" y="382617"/>
                    <a:pt x="4744142" y="368702"/>
                    <a:pt x="4729332" y="350318"/>
                  </a:cubicBezTo>
                  <a:cubicBezTo>
                    <a:pt x="4699711" y="313551"/>
                    <a:pt x="4692564" y="272698"/>
                    <a:pt x="4692564" y="272698"/>
                  </a:cubicBezTo>
                  <a:close/>
                  <a:moveTo>
                    <a:pt x="3511437" y="242510"/>
                  </a:moveTo>
                  <a:cubicBezTo>
                    <a:pt x="3528608" y="240404"/>
                    <a:pt x="3551972" y="239255"/>
                    <a:pt x="3576741" y="243087"/>
                  </a:cubicBezTo>
                  <a:cubicBezTo>
                    <a:pt x="3626788" y="250750"/>
                    <a:pt x="3663556" y="275253"/>
                    <a:pt x="3663556" y="275253"/>
                  </a:cubicBezTo>
                  <a:cubicBezTo>
                    <a:pt x="3663556" y="275253"/>
                    <a:pt x="3619633" y="287509"/>
                    <a:pt x="3570102" y="279855"/>
                  </a:cubicBezTo>
                  <a:cubicBezTo>
                    <a:pt x="3520055" y="272191"/>
                    <a:pt x="3483287" y="247680"/>
                    <a:pt x="3483287" y="247680"/>
                  </a:cubicBezTo>
                  <a:cubicBezTo>
                    <a:pt x="3483287" y="247680"/>
                    <a:pt x="3494266" y="244616"/>
                    <a:pt x="3511437" y="242510"/>
                  </a:cubicBezTo>
                  <a:close/>
                  <a:moveTo>
                    <a:pt x="5014223" y="230761"/>
                  </a:moveTo>
                  <a:cubicBezTo>
                    <a:pt x="5031395" y="232867"/>
                    <a:pt x="5042376" y="235931"/>
                    <a:pt x="5042376" y="235931"/>
                  </a:cubicBezTo>
                  <a:cubicBezTo>
                    <a:pt x="5042376" y="235931"/>
                    <a:pt x="5005608" y="260442"/>
                    <a:pt x="4955561" y="268106"/>
                  </a:cubicBezTo>
                  <a:cubicBezTo>
                    <a:pt x="4906022" y="275769"/>
                    <a:pt x="4862107" y="263513"/>
                    <a:pt x="4862107" y="263513"/>
                  </a:cubicBezTo>
                  <a:cubicBezTo>
                    <a:pt x="4862107" y="263513"/>
                    <a:pt x="4898875" y="239001"/>
                    <a:pt x="4948922" y="231338"/>
                  </a:cubicBezTo>
                  <a:cubicBezTo>
                    <a:pt x="4973687" y="227506"/>
                    <a:pt x="4997051" y="228655"/>
                    <a:pt x="5014223" y="230761"/>
                  </a:cubicBezTo>
                  <a:close/>
                  <a:moveTo>
                    <a:pt x="3781014" y="228784"/>
                  </a:moveTo>
                  <a:cubicBezTo>
                    <a:pt x="3781014" y="228784"/>
                    <a:pt x="3787137" y="269637"/>
                    <a:pt x="3769773" y="312537"/>
                  </a:cubicBezTo>
                  <a:cubicBezTo>
                    <a:pt x="3761349" y="333982"/>
                    <a:pt x="3748710" y="351728"/>
                    <a:pt x="3738178" y="364111"/>
                  </a:cubicBezTo>
                  <a:lnTo>
                    <a:pt x="3726664" y="376412"/>
                  </a:lnTo>
                  <a:lnTo>
                    <a:pt x="3731475" y="379939"/>
                  </a:lnTo>
                  <a:lnTo>
                    <a:pt x="3719864" y="382928"/>
                  </a:lnTo>
                  <a:lnTo>
                    <a:pt x="3719219" y="383518"/>
                  </a:lnTo>
                  <a:lnTo>
                    <a:pt x="3719179" y="383104"/>
                  </a:lnTo>
                  <a:lnTo>
                    <a:pt x="3707663" y="386067"/>
                  </a:lnTo>
                  <a:cubicBezTo>
                    <a:pt x="3693172" y="388749"/>
                    <a:pt x="3673511" y="390664"/>
                    <a:pt x="3652831" y="387603"/>
                  </a:cubicBezTo>
                  <a:cubicBezTo>
                    <a:pt x="3611462" y="381470"/>
                    <a:pt x="3581334" y="356958"/>
                    <a:pt x="3581334" y="356958"/>
                  </a:cubicBezTo>
                  <a:cubicBezTo>
                    <a:pt x="3581334" y="356958"/>
                    <a:pt x="3618618" y="343172"/>
                    <a:pt x="3659978" y="349304"/>
                  </a:cubicBezTo>
                  <a:cubicBezTo>
                    <a:pt x="3680663" y="352366"/>
                    <a:pt x="3698537" y="360025"/>
                    <a:pt x="3711240" y="366918"/>
                  </a:cubicBezTo>
                  <a:lnTo>
                    <a:pt x="3718475" y="371340"/>
                  </a:lnTo>
                  <a:lnTo>
                    <a:pt x="3718323" y="357729"/>
                  </a:lnTo>
                  <a:cubicBezTo>
                    <a:pt x="3718961" y="342153"/>
                    <a:pt x="3721769" y="321215"/>
                    <a:pt x="3730451" y="299765"/>
                  </a:cubicBezTo>
                  <a:cubicBezTo>
                    <a:pt x="3747308" y="256874"/>
                    <a:pt x="3781014" y="228784"/>
                    <a:pt x="3781014" y="228784"/>
                  </a:cubicBezTo>
                  <a:close/>
                  <a:moveTo>
                    <a:pt x="4744650" y="217035"/>
                  </a:moveTo>
                  <a:cubicBezTo>
                    <a:pt x="4744650" y="217035"/>
                    <a:pt x="4778355" y="245124"/>
                    <a:pt x="4795204" y="288016"/>
                  </a:cubicBezTo>
                  <a:cubicBezTo>
                    <a:pt x="4803886" y="309465"/>
                    <a:pt x="4806694" y="330403"/>
                    <a:pt x="4807332" y="345979"/>
                  </a:cubicBezTo>
                  <a:lnTo>
                    <a:pt x="4807180" y="359606"/>
                  </a:lnTo>
                  <a:lnTo>
                    <a:pt x="4814424" y="355178"/>
                  </a:lnTo>
                  <a:cubicBezTo>
                    <a:pt x="4827128" y="348285"/>
                    <a:pt x="4845002" y="340626"/>
                    <a:pt x="4865686" y="337564"/>
                  </a:cubicBezTo>
                  <a:cubicBezTo>
                    <a:pt x="4907046" y="331432"/>
                    <a:pt x="4944330" y="345218"/>
                    <a:pt x="4944330" y="345218"/>
                  </a:cubicBezTo>
                  <a:cubicBezTo>
                    <a:pt x="4944330" y="345218"/>
                    <a:pt x="4914202" y="369730"/>
                    <a:pt x="4872833" y="375863"/>
                  </a:cubicBezTo>
                  <a:cubicBezTo>
                    <a:pt x="4852153" y="378924"/>
                    <a:pt x="4832492" y="377009"/>
                    <a:pt x="4818001" y="374327"/>
                  </a:cubicBezTo>
                  <a:lnTo>
                    <a:pt x="4806475" y="371361"/>
                  </a:lnTo>
                  <a:lnTo>
                    <a:pt x="4806436" y="371768"/>
                  </a:lnTo>
                  <a:lnTo>
                    <a:pt x="4805802" y="371188"/>
                  </a:lnTo>
                  <a:lnTo>
                    <a:pt x="4794189" y="368199"/>
                  </a:lnTo>
                  <a:lnTo>
                    <a:pt x="4799000" y="364672"/>
                  </a:lnTo>
                  <a:lnTo>
                    <a:pt x="4787480" y="352365"/>
                  </a:lnTo>
                  <a:cubicBezTo>
                    <a:pt x="4776949" y="339982"/>
                    <a:pt x="4764310" y="322237"/>
                    <a:pt x="4755882" y="300787"/>
                  </a:cubicBezTo>
                  <a:cubicBezTo>
                    <a:pt x="4738526" y="257888"/>
                    <a:pt x="4744650" y="217035"/>
                    <a:pt x="4744650" y="217035"/>
                  </a:cubicBezTo>
                  <a:close/>
                  <a:moveTo>
                    <a:pt x="3436371" y="145215"/>
                  </a:moveTo>
                  <a:cubicBezTo>
                    <a:pt x="3453287" y="144513"/>
                    <a:pt x="3476394" y="144769"/>
                    <a:pt x="3501160" y="148601"/>
                  </a:cubicBezTo>
                  <a:cubicBezTo>
                    <a:pt x="3551206" y="156264"/>
                    <a:pt x="3588997" y="175159"/>
                    <a:pt x="3588997" y="175159"/>
                  </a:cubicBezTo>
                  <a:cubicBezTo>
                    <a:pt x="3588997" y="175159"/>
                    <a:pt x="3546098" y="181798"/>
                    <a:pt x="3496567" y="174135"/>
                  </a:cubicBezTo>
                  <a:cubicBezTo>
                    <a:pt x="3446520" y="166472"/>
                    <a:pt x="3408729" y="147577"/>
                    <a:pt x="3408729" y="147577"/>
                  </a:cubicBezTo>
                  <a:cubicBezTo>
                    <a:pt x="3408729" y="147577"/>
                    <a:pt x="3419454" y="145917"/>
                    <a:pt x="3436371" y="145215"/>
                  </a:cubicBezTo>
                  <a:close/>
                  <a:moveTo>
                    <a:pt x="3693176" y="134814"/>
                  </a:moveTo>
                  <a:cubicBezTo>
                    <a:pt x="3693176" y="134814"/>
                    <a:pt x="3702368" y="156357"/>
                    <a:pt x="3704594" y="186304"/>
                  </a:cubicBezTo>
                  <a:lnTo>
                    <a:pt x="3704009" y="213514"/>
                  </a:lnTo>
                  <a:lnTo>
                    <a:pt x="3710600" y="197190"/>
                  </a:lnTo>
                  <a:cubicBezTo>
                    <a:pt x="3717557" y="182827"/>
                    <a:pt x="3723812" y="174145"/>
                    <a:pt x="3723812" y="174145"/>
                  </a:cubicBezTo>
                  <a:cubicBezTo>
                    <a:pt x="3723812" y="174145"/>
                    <a:pt x="3740153" y="212443"/>
                    <a:pt x="3734537" y="257897"/>
                  </a:cubicBezTo>
                  <a:cubicBezTo>
                    <a:pt x="3728920" y="303343"/>
                    <a:pt x="3703901" y="338072"/>
                    <a:pt x="3703901" y="338072"/>
                  </a:cubicBezTo>
                  <a:cubicBezTo>
                    <a:pt x="3703901" y="338072"/>
                    <a:pt x="3703327" y="336726"/>
                    <a:pt x="3702430" y="334238"/>
                  </a:cubicBezTo>
                  <a:lnTo>
                    <a:pt x="3700442" y="327996"/>
                  </a:lnTo>
                  <a:lnTo>
                    <a:pt x="3683598" y="333219"/>
                  </a:lnTo>
                  <a:cubicBezTo>
                    <a:pt x="3668789" y="337048"/>
                    <a:pt x="3648234" y="341134"/>
                    <a:pt x="3625249" y="342157"/>
                  </a:cubicBezTo>
                  <a:cubicBezTo>
                    <a:pt x="3579296" y="344195"/>
                    <a:pt x="3541505" y="332963"/>
                    <a:pt x="3541505" y="332963"/>
                  </a:cubicBezTo>
                  <a:cubicBezTo>
                    <a:pt x="3541505" y="332963"/>
                    <a:pt x="3550570" y="329390"/>
                    <a:pt x="3565381" y="325560"/>
                  </a:cubicBezTo>
                  <a:lnTo>
                    <a:pt x="3604744" y="319530"/>
                  </a:lnTo>
                  <a:lnTo>
                    <a:pt x="3542652" y="303531"/>
                  </a:lnTo>
                  <a:cubicBezTo>
                    <a:pt x="3526948" y="297849"/>
                    <a:pt x="3517500" y="293125"/>
                    <a:pt x="3517500" y="293125"/>
                  </a:cubicBezTo>
                  <a:cubicBezTo>
                    <a:pt x="3517500" y="293125"/>
                    <a:pt x="3528225" y="291467"/>
                    <a:pt x="3545142" y="290766"/>
                  </a:cubicBezTo>
                  <a:cubicBezTo>
                    <a:pt x="3562058" y="290065"/>
                    <a:pt x="3585165" y="290321"/>
                    <a:pt x="3609931" y="294149"/>
                  </a:cubicBezTo>
                  <a:cubicBezTo>
                    <a:pt x="3659977" y="301812"/>
                    <a:pt x="3697768" y="320707"/>
                    <a:pt x="3697768" y="320707"/>
                  </a:cubicBezTo>
                  <a:lnTo>
                    <a:pt x="3687884" y="321551"/>
                  </a:lnTo>
                  <a:lnTo>
                    <a:pt x="3699171" y="324009"/>
                  </a:lnTo>
                  <a:lnTo>
                    <a:pt x="3699027" y="323557"/>
                  </a:lnTo>
                  <a:cubicBezTo>
                    <a:pt x="3696451" y="314428"/>
                    <a:pt x="3693597" y="301556"/>
                    <a:pt x="3692483" y="286582"/>
                  </a:cubicBezTo>
                  <a:lnTo>
                    <a:pt x="3693068" y="259365"/>
                  </a:lnTo>
                  <a:lnTo>
                    <a:pt x="3686473" y="275696"/>
                  </a:lnTo>
                  <a:cubicBezTo>
                    <a:pt x="3679514" y="290059"/>
                    <a:pt x="3673257" y="298741"/>
                    <a:pt x="3673257" y="298741"/>
                  </a:cubicBezTo>
                  <a:cubicBezTo>
                    <a:pt x="3673257" y="298741"/>
                    <a:pt x="3656924" y="260443"/>
                    <a:pt x="3662541" y="214989"/>
                  </a:cubicBezTo>
                  <a:cubicBezTo>
                    <a:pt x="3668157" y="169543"/>
                    <a:pt x="3693176" y="134814"/>
                    <a:pt x="3693176" y="134814"/>
                  </a:cubicBezTo>
                  <a:close/>
                  <a:moveTo>
                    <a:pt x="5089294" y="133475"/>
                  </a:moveTo>
                  <a:cubicBezTo>
                    <a:pt x="5106210" y="134177"/>
                    <a:pt x="5116935" y="135837"/>
                    <a:pt x="5116935" y="135837"/>
                  </a:cubicBezTo>
                  <a:cubicBezTo>
                    <a:pt x="5116935" y="135837"/>
                    <a:pt x="5079144" y="154732"/>
                    <a:pt x="5029097" y="162395"/>
                  </a:cubicBezTo>
                  <a:cubicBezTo>
                    <a:pt x="4979557" y="170058"/>
                    <a:pt x="4936666" y="163419"/>
                    <a:pt x="4936666" y="163419"/>
                  </a:cubicBezTo>
                  <a:cubicBezTo>
                    <a:pt x="4936666" y="163419"/>
                    <a:pt x="4974457" y="144524"/>
                    <a:pt x="5024504" y="136861"/>
                  </a:cubicBezTo>
                  <a:cubicBezTo>
                    <a:pt x="5049270" y="133029"/>
                    <a:pt x="5072377" y="132773"/>
                    <a:pt x="5089294" y="133475"/>
                  </a:cubicBezTo>
                  <a:close/>
                  <a:moveTo>
                    <a:pt x="4832479" y="123074"/>
                  </a:moveTo>
                  <a:cubicBezTo>
                    <a:pt x="4832479" y="123074"/>
                    <a:pt x="4857506" y="157803"/>
                    <a:pt x="4863123" y="203249"/>
                  </a:cubicBezTo>
                  <a:cubicBezTo>
                    <a:pt x="4868739" y="248703"/>
                    <a:pt x="4852398" y="287001"/>
                    <a:pt x="4852398" y="287001"/>
                  </a:cubicBezTo>
                  <a:cubicBezTo>
                    <a:pt x="4852398" y="287001"/>
                    <a:pt x="4846143" y="278319"/>
                    <a:pt x="4839186" y="263956"/>
                  </a:cubicBezTo>
                  <a:lnTo>
                    <a:pt x="4832597" y="247635"/>
                  </a:lnTo>
                  <a:lnTo>
                    <a:pt x="4833181" y="274829"/>
                  </a:lnTo>
                  <a:cubicBezTo>
                    <a:pt x="4832068" y="289802"/>
                    <a:pt x="4829214" y="302675"/>
                    <a:pt x="4826637" y="311806"/>
                  </a:cubicBezTo>
                  <a:lnTo>
                    <a:pt x="4826492" y="312260"/>
                  </a:lnTo>
                  <a:lnTo>
                    <a:pt x="4836079" y="310173"/>
                  </a:lnTo>
                  <a:lnTo>
                    <a:pt x="4827894" y="309474"/>
                  </a:lnTo>
                  <a:cubicBezTo>
                    <a:pt x="4827894" y="309474"/>
                    <a:pt x="4865685" y="290579"/>
                    <a:pt x="4915732" y="282916"/>
                  </a:cubicBezTo>
                  <a:cubicBezTo>
                    <a:pt x="4940498" y="279084"/>
                    <a:pt x="4963605" y="278828"/>
                    <a:pt x="4980522" y="279530"/>
                  </a:cubicBezTo>
                  <a:cubicBezTo>
                    <a:pt x="4997438" y="280232"/>
                    <a:pt x="5008163" y="281892"/>
                    <a:pt x="5008163" y="281892"/>
                  </a:cubicBezTo>
                  <a:cubicBezTo>
                    <a:pt x="5008163" y="281892"/>
                    <a:pt x="4998715" y="286616"/>
                    <a:pt x="4983011" y="292298"/>
                  </a:cubicBezTo>
                  <a:lnTo>
                    <a:pt x="4922178" y="307973"/>
                  </a:lnTo>
                  <a:lnTo>
                    <a:pt x="4960287" y="313808"/>
                  </a:lnTo>
                  <a:cubicBezTo>
                    <a:pt x="4975096" y="317639"/>
                    <a:pt x="4984159" y="321214"/>
                    <a:pt x="4984159" y="321214"/>
                  </a:cubicBezTo>
                  <a:cubicBezTo>
                    <a:pt x="4984159" y="321214"/>
                    <a:pt x="4946377" y="332446"/>
                    <a:pt x="4900415" y="330408"/>
                  </a:cubicBezTo>
                  <a:cubicBezTo>
                    <a:pt x="4877434" y="329385"/>
                    <a:pt x="4856879" y="325299"/>
                    <a:pt x="4842069" y="321470"/>
                  </a:cubicBezTo>
                  <a:lnTo>
                    <a:pt x="4825222" y="316247"/>
                  </a:lnTo>
                  <a:lnTo>
                    <a:pt x="4823234" y="322488"/>
                  </a:lnTo>
                  <a:cubicBezTo>
                    <a:pt x="4822337" y="324976"/>
                    <a:pt x="4821763" y="326323"/>
                    <a:pt x="4821763" y="326323"/>
                  </a:cubicBezTo>
                  <a:cubicBezTo>
                    <a:pt x="4821763" y="326323"/>
                    <a:pt x="4796744" y="291593"/>
                    <a:pt x="4791128" y="246140"/>
                  </a:cubicBezTo>
                  <a:cubicBezTo>
                    <a:pt x="4785511" y="200694"/>
                    <a:pt x="4801852" y="162396"/>
                    <a:pt x="4801852" y="162396"/>
                  </a:cubicBezTo>
                  <a:cubicBezTo>
                    <a:pt x="4801852" y="162396"/>
                    <a:pt x="4808107" y="171078"/>
                    <a:pt x="4815064" y="185441"/>
                  </a:cubicBezTo>
                  <a:lnTo>
                    <a:pt x="4821653" y="201761"/>
                  </a:lnTo>
                  <a:lnTo>
                    <a:pt x="4821064" y="174564"/>
                  </a:lnTo>
                  <a:cubicBezTo>
                    <a:pt x="4823287" y="144617"/>
                    <a:pt x="4832479" y="123074"/>
                    <a:pt x="4832479" y="123074"/>
                  </a:cubicBezTo>
                  <a:close/>
                  <a:moveTo>
                    <a:pt x="3565500" y="63834"/>
                  </a:moveTo>
                  <a:cubicBezTo>
                    <a:pt x="3565500" y="63834"/>
                    <a:pt x="3591543" y="93962"/>
                    <a:pt x="3606353" y="136354"/>
                  </a:cubicBezTo>
                  <a:cubicBezTo>
                    <a:pt x="3617461" y="168142"/>
                    <a:pt x="3619377" y="197632"/>
                    <a:pt x="3619640" y="210390"/>
                  </a:cubicBezTo>
                  <a:lnTo>
                    <a:pt x="3619637" y="212726"/>
                  </a:lnTo>
                  <a:lnTo>
                    <a:pt x="3624381" y="214689"/>
                  </a:lnTo>
                  <a:lnTo>
                    <a:pt x="3622984" y="209737"/>
                  </a:lnTo>
                  <a:cubicBezTo>
                    <a:pt x="3620973" y="199898"/>
                    <a:pt x="3619633" y="189077"/>
                    <a:pt x="3619633" y="177714"/>
                  </a:cubicBezTo>
                  <a:cubicBezTo>
                    <a:pt x="3619125" y="132260"/>
                    <a:pt x="3639552" y="94985"/>
                    <a:pt x="3639552" y="94985"/>
                  </a:cubicBezTo>
                  <a:cubicBezTo>
                    <a:pt x="3639552" y="94985"/>
                    <a:pt x="3661001" y="131752"/>
                    <a:pt x="3661001" y="177207"/>
                  </a:cubicBezTo>
                  <a:cubicBezTo>
                    <a:pt x="3661509" y="222652"/>
                    <a:pt x="3641082" y="259936"/>
                    <a:pt x="3641082" y="259936"/>
                  </a:cubicBezTo>
                  <a:cubicBezTo>
                    <a:pt x="3641082" y="259936"/>
                    <a:pt x="3635720" y="250744"/>
                    <a:pt x="3630358" y="235870"/>
                  </a:cubicBezTo>
                  <a:lnTo>
                    <a:pt x="3624993" y="216855"/>
                  </a:lnTo>
                  <a:lnTo>
                    <a:pt x="3601186" y="218890"/>
                  </a:lnTo>
                  <a:cubicBezTo>
                    <a:pt x="3584270" y="219592"/>
                    <a:pt x="3561162" y="219336"/>
                    <a:pt x="3536396" y="215504"/>
                  </a:cubicBezTo>
                  <a:cubicBezTo>
                    <a:pt x="3486349" y="207841"/>
                    <a:pt x="3448558" y="188946"/>
                    <a:pt x="3448558" y="188946"/>
                  </a:cubicBezTo>
                  <a:cubicBezTo>
                    <a:pt x="3448558" y="188946"/>
                    <a:pt x="3459281" y="187286"/>
                    <a:pt x="3476196" y="186584"/>
                  </a:cubicBezTo>
                  <a:cubicBezTo>
                    <a:pt x="3493112" y="185882"/>
                    <a:pt x="3516219" y="186138"/>
                    <a:pt x="3540989" y="189970"/>
                  </a:cubicBezTo>
                  <a:cubicBezTo>
                    <a:pt x="3566012" y="193801"/>
                    <a:pt x="3587972" y="200441"/>
                    <a:pt x="3603675" y="206122"/>
                  </a:cubicBezTo>
                  <a:lnTo>
                    <a:pt x="3614613" y="210647"/>
                  </a:lnTo>
                  <a:lnTo>
                    <a:pt x="3604760" y="196675"/>
                  </a:lnTo>
                  <a:cubicBezTo>
                    <a:pt x="3596398" y="183845"/>
                    <a:pt x="3586185" y="165717"/>
                    <a:pt x="3578780" y="144525"/>
                  </a:cubicBezTo>
                  <a:cubicBezTo>
                    <a:pt x="3563969" y="102132"/>
                    <a:pt x="3565500" y="63834"/>
                    <a:pt x="3565500" y="63834"/>
                  </a:cubicBezTo>
                  <a:close/>
                  <a:moveTo>
                    <a:pt x="4960154" y="52085"/>
                  </a:moveTo>
                  <a:cubicBezTo>
                    <a:pt x="4960154" y="52085"/>
                    <a:pt x="4961685" y="90383"/>
                    <a:pt x="4946875" y="132776"/>
                  </a:cubicBezTo>
                  <a:cubicBezTo>
                    <a:pt x="4939470" y="153968"/>
                    <a:pt x="4929257" y="172096"/>
                    <a:pt x="4920895" y="184926"/>
                  </a:cubicBezTo>
                  <a:lnTo>
                    <a:pt x="4911042" y="198899"/>
                  </a:lnTo>
                  <a:lnTo>
                    <a:pt x="4921980" y="194373"/>
                  </a:lnTo>
                  <a:cubicBezTo>
                    <a:pt x="4937683" y="188692"/>
                    <a:pt x="4959642" y="182052"/>
                    <a:pt x="4984666" y="178221"/>
                  </a:cubicBezTo>
                  <a:cubicBezTo>
                    <a:pt x="5009431" y="174389"/>
                    <a:pt x="5032539" y="174133"/>
                    <a:pt x="5049455" y="174835"/>
                  </a:cubicBezTo>
                  <a:cubicBezTo>
                    <a:pt x="5066371" y="175537"/>
                    <a:pt x="5077096" y="177197"/>
                    <a:pt x="5077096" y="177197"/>
                  </a:cubicBezTo>
                  <a:cubicBezTo>
                    <a:pt x="5077096" y="177197"/>
                    <a:pt x="5039305" y="196092"/>
                    <a:pt x="4989259" y="203755"/>
                  </a:cubicBezTo>
                  <a:cubicBezTo>
                    <a:pt x="4964493" y="207587"/>
                    <a:pt x="4941386" y="207843"/>
                    <a:pt x="4924469" y="207141"/>
                  </a:cubicBezTo>
                  <a:lnTo>
                    <a:pt x="4900670" y="205107"/>
                  </a:lnTo>
                  <a:lnTo>
                    <a:pt x="4895306" y="224121"/>
                  </a:lnTo>
                  <a:cubicBezTo>
                    <a:pt x="4889943" y="238995"/>
                    <a:pt x="4884581" y="248187"/>
                    <a:pt x="4884581" y="248187"/>
                  </a:cubicBezTo>
                  <a:cubicBezTo>
                    <a:pt x="4884581" y="248187"/>
                    <a:pt x="4864154" y="210903"/>
                    <a:pt x="4864662" y="165458"/>
                  </a:cubicBezTo>
                  <a:cubicBezTo>
                    <a:pt x="4864662" y="120003"/>
                    <a:pt x="4886111" y="83236"/>
                    <a:pt x="4886111" y="83236"/>
                  </a:cubicBezTo>
                  <a:cubicBezTo>
                    <a:pt x="4886111" y="83236"/>
                    <a:pt x="4906538" y="120519"/>
                    <a:pt x="4906030" y="165965"/>
                  </a:cubicBezTo>
                  <a:cubicBezTo>
                    <a:pt x="4906030" y="177328"/>
                    <a:pt x="4904690" y="188149"/>
                    <a:pt x="4902679" y="197988"/>
                  </a:cubicBezTo>
                  <a:lnTo>
                    <a:pt x="4901283" y="202936"/>
                  </a:lnTo>
                  <a:lnTo>
                    <a:pt x="4906017" y="200977"/>
                  </a:lnTo>
                  <a:lnTo>
                    <a:pt x="4906014" y="198641"/>
                  </a:lnTo>
                  <a:cubicBezTo>
                    <a:pt x="4906278" y="185882"/>
                    <a:pt x="4908194" y="156391"/>
                    <a:pt x="4919302" y="124597"/>
                  </a:cubicBezTo>
                  <a:cubicBezTo>
                    <a:pt x="4934112" y="82213"/>
                    <a:pt x="4960154" y="52085"/>
                    <a:pt x="4960154" y="52085"/>
                  </a:cubicBezTo>
                  <a:close/>
                  <a:moveTo>
                    <a:pt x="3486865" y="11748"/>
                  </a:moveTo>
                  <a:cubicBezTo>
                    <a:pt x="3486865" y="11748"/>
                    <a:pt x="3516485" y="40345"/>
                    <a:pt x="3536396" y="82221"/>
                  </a:cubicBezTo>
                  <a:cubicBezTo>
                    <a:pt x="3556314" y="124097"/>
                    <a:pt x="3559376" y="162903"/>
                    <a:pt x="3559376" y="162903"/>
                  </a:cubicBezTo>
                  <a:cubicBezTo>
                    <a:pt x="3559376" y="162903"/>
                    <a:pt x="3529756" y="134306"/>
                    <a:pt x="3509846" y="92438"/>
                  </a:cubicBezTo>
                  <a:cubicBezTo>
                    <a:pt x="3489927" y="50562"/>
                    <a:pt x="3486865" y="11748"/>
                    <a:pt x="3486865" y="11748"/>
                  </a:cubicBezTo>
                  <a:close/>
                  <a:moveTo>
                    <a:pt x="5038807" y="0"/>
                  </a:moveTo>
                  <a:cubicBezTo>
                    <a:pt x="5038807" y="0"/>
                    <a:pt x="5035736" y="38814"/>
                    <a:pt x="5015826" y="80690"/>
                  </a:cubicBezTo>
                  <a:cubicBezTo>
                    <a:pt x="4995907" y="122567"/>
                    <a:pt x="4966286" y="151164"/>
                    <a:pt x="4966286" y="151164"/>
                  </a:cubicBezTo>
                  <a:cubicBezTo>
                    <a:pt x="4966286" y="151164"/>
                    <a:pt x="4969348" y="112349"/>
                    <a:pt x="4989267" y="70473"/>
                  </a:cubicBezTo>
                  <a:cubicBezTo>
                    <a:pt x="5009186" y="28597"/>
                    <a:pt x="5038807" y="0"/>
                    <a:pt x="5038807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2" name="Freeform: Shape 8951">
              <a:extLst>
                <a:ext uri="{FF2B5EF4-FFF2-40B4-BE49-F238E27FC236}">
                  <a16:creationId xmlns:a16="http://schemas.microsoft.com/office/drawing/2014/main" id="{D1786977-9CE3-4F65-EF39-3A0DB7291266}"/>
                </a:ext>
              </a:extLst>
            </p:cNvPr>
            <p:cNvSpPr/>
            <p:nvPr/>
          </p:nvSpPr>
          <p:spPr>
            <a:xfrm>
              <a:off x="1202445" y="2047928"/>
              <a:ext cx="1944687" cy="189239"/>
            </a:xfrm>
            <a:custGeom>
              <a:avLst/>
              <a:gdLst>
                <a:gd name="connsiteX0" fmla="*/ 224615 w 226111"/>
                <a:gd name="connsiteY0" fmla="*/ 19119 h 22003"/>
                <a:gd name="connsiteX1" fmla="*/ 197955 w 226111"/>
                <a:gd name="connsiteY1" fmla="*/ 13716 h 22003"/>
                <a:gd name="connsiteX2" fmla="*/ 170760 w 226111"/>
                <a:gd name="connsiteY2" fmla="*/ 9263 h 22003"/>
                <a:gd name="connsiteX3" fmla="*/ 115125 w 226111"/>
                <a:gd name="connsiteY3" fmla="*/ 2672 h 22003"/>
                <a:gd name="connsiteX4" fmla="*/ 100993 w 226111"/>
                <a:gd name="connsiteY4" fmla="*/ 1544 h 22003"/>
                <a:gd name="connsiteX5" fmla="*/ 86743 w 226111"/>
                <a:gd name="connsiteY5" fmla="*/ 712 h 22003"/>
                <a:gd name="connsiteX6" fmla="*/ 72433 w 226111"/>
                <a:gd name="connsiteY6" fmla="*/ 178 h 22003"/>
                <a:gd name="connsiteX7" fmla="*/ 58004 w 226111"/>
                <a:gd name="connsiteY7" fmla="*/ 0 h 22003"/>
                <a:gd name="connsiteX8" fmla="*/ 50761 w 226111"/>
                <a:gd name="connsiteY8" fmla="*/ 119 h 22003"/>
                <a:gd name="connsiteX9" fmla="*/ 47138 w 226111"/>
                <a:gd name="connsiteY9" fmla="*/ 237 h 22003"/>
                <a:gd name="connsiteX10" fmla="*/ 43516 w 226111"/>
                <a:gd name="connsiteY10" fmla="*/ 356 h 22003"/>
                <a:gd name="connsiteX11" fmla="*/ 29028 w 226111"/>
                <a:gd name="connsiteY11" fmla="*/ 1425 h 22003"/>
                <a:gd name="connsiteX12" fmla="*/ 21844 w 226111"/>
                <a:gd name="connsiteY12" fmla="*/ 2315 h 22003"/>
                <a:gd name="connsiteX13" fmla="*/ 18281 w 226111"/>
                <a:gd name="connsiteY13" fmla="*/ 2850 h 22003"/>
                <a:gd name="connsiteX14" fmla="*/ 14719 w 226111"/>
                <a:gd name="connsiteY14" fmla="*/ 3503 h 22003"/>
                <a:gd name="connsiteX15" fmla="*/ 1181 w 226111"/>
                <a:gd name="connsiteY15" fmla="*/ 7184 h 22003"/>
                <a:gd name="connsiteX16" fmla="*/ 409 w 226111"/>
                <a:gd name="connsiteY16" fmla="*/ 9203 h 22003"/>
                <a:gd name="connsiteX17" fmla="*/ 3675 w 226111"/>
                <a:gd name="connsiteY17" fmla="*/ 9678 h 22003"/>
                <a:gd name="connsiteX18" fmla="*/ 3675 w 226111"/>
                <a:gd name="connsiteY18" fmla="*/ 9678 h 22003"/>
                <a:gd name="connsiteX19" fmla="*/ 16441 w 226111"/>
                <a:gd name="connsiteY19" fmla="*/ 7244 h 22003"/>
                <a:gd name="connsiteX20" fmla="*/ 29919 w 226111"/>
                <a:gd name="connsiteY20" fmla="*/ 6116 h 22003"/>
                <a:gd name="connsiteX21" fmla="*/ 43695 w 226111"/>
                <a:gd name="connsiteY21" fmla="*/ 5759 h 22003"/>
                <a:gd name="connsiteX22" fmla="*/ 57529 w 226111"/>
                <a:gd name="connsiteY22" fmla="*/ 5938 h 22003"/>
                <a:gd name="connsiteX23" fmla="*/ 85258 w 226111"/>
                <a:gd name="connsiteY23" fmla="*/ 7303 h 22003"/>
                <a:gd name="connsiteX24" fmla="*/ 112868 w 226111"/>
                <a:gd name="connsiteY24" fmla="*/ 9560 h 22003"/>
                <a:gd name="connsiteX25" fmla="*/ 167910 w 226111"/>
                <a:gd name="connsiteY25" fmla="*/ 15438 h 22003"/>
                <a:gd name="connsiteX26" fmla="*/ 195402 w 226111"/>
                <a:gd name="connsiteY26" fmla="*/ 18703 h 22003"/>
                <a:gd name="connsiteX27" fmla="*/ 222953 w 226111"/>
                <a:gd name="connsiteY27" fmla="*/ 21969 h 22003"/>
                <a:gd name="connsiteX28" fmla="*/ 222953 w 226111"/>
                <a:gd name="connsiteY28" fmla="*/ 21969 h 22003"/>
                <a:gd name="connsiteX29" fmla="*/ 226040 w 226111"/>
                <a:gd name="connsiteY29" fmla="*/ 20841 h 22003"/>
                <a:gd name="connsiteX30" fmla="*/ 224556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224615" y="19119"/>
                  </a:moveTo>
                  <a:cubicBezTo>
                    <a:pt x="215827" y="17100"/>
                    <a:pt x="206921" y="15378"/>
                    <a:pt x="197955" y="13716"/>
                  </a:cubicBezTo>
                  <a:cubicBezTo>
                    <a:pt x="188989" y="12113"/>
                    <a:pt x="179905" y="10628"/>
                    <a:pt x="170760" y="9263"/>
                  </a:cubicBezTo>
                  <a:cubicBezTo>
                    <a:pt x="152473" y="6531"/>
                    <a:pt x="133888" y="4334"/>
                    <a:pt x="115125" y="2672"/>
                  </a:cubicBezTo>
                  <a:cubicBezTo>
                    <a:pt x="110434" y="2256"/>
                    <a:pt x="105684" y="1900"/>
                    <a:pt x="100993" y="1544"/>
                  </a:cubicBezTo>
                  <a:cubicBezTo>
                    <a:pt x="96243" y="1188"/>
                    <a:pt x="91493" y="950"/>
                    <a:pt x="86743" y="712"/>
                  </a:cubicBezTo>
                  <a:cubicBezTo>
                    <a:pt x="81992" y="475"/>
                    <a:pt x="77183" y="297"/>
                    <a:pt x="72433" y="178"/>
                  </a:cubicBezTo>
                  <a:cubicBezTo>
                    <a:pt x="67623" y="59"/>
                    <a:pt x="62814" y="0"/>
                    <a:pt x="58004" y="0"/>
                  </a:cubicBezTo>
                  <a:cubicBezTo>
                    <a:pt x="55570" y="0"/>
                    <a:pt x="53195" y="0"/>
                    <a:pt x="50761" y="119"/>
                  </a:cubicBezTo>
                  <a:lnTo>
                    <a:pt x="47138" y="237"/>
                  </a:lnTo>
                  <a:cubicBezTo>
                    <a:pt x="45951" y="237"/>
                    <a:pt x="44704" y="356"/>
                    <a:pt x="43516" y="356"/>
                  </a:cubicBezTo>
                  <a:cubicBezTo>
                    <a:pt x="38707" y="594"/>
                    <a:pt x="33838" y="890"/>
                    <a:pt x="29028" y="1425"/>
                  </a:cubicBezTo>
                  <a:cubicBezTo>
                    <a:pt x="26594" y="1662"/>
                    <a:pt x="24219" y="1959"/>
                    <a:pt x="21844" y="2315"/>
                  </a:cubicBezTo>
                  <a:cubicBezTo>
                    <a:pt x="20657" y="2494"/>
                    <a:pt x="19469" y="2672"/>
                    <a:pt x="18281" y="2850"/>
                  </a:cubicBezTo>
                  <a:cubicBezTo>
                    <a:pt x="17094" y="3028"/>
                    <a:pt x="15906" y="3266"/>
                    <a:pt x="14719" y="3503"/>
                  </a:cubicBezTo>
                  <a:cubicBezTo>
                    <a:pt x="10028" y="4394"/>
                    <a:pt x="5397" y="5581"/>
                    <a:pt x="1181" y="7184"/>
                  </a:cubicBezTo>
                  <a:cubicBezTo>
                    <a:pt x="-7" y="7659"/>
                    <a:pt x="-363" y="8550"/>
                    <a:pt x="409" y="9203"/>
                  </a:cubicBezTo>
                  <a:cubicBezTo>
                    <a:pt x="1121" y="9797"/>
                    <a:pt x="2487" y="9975"/>
                    <a:pt x="3675" y="9678"/>
                  </a:cubicBezTo>
                  <a:lnTo>
                    <a:pt x="3675" y="9678"/>
                  </a:lnTo>
                  <a:cubicBezTo>
                    <a:pt x="7712" y="8550"/>
                    <a:pt x="12047" y="7778"/>
                    <a:pt x="16441" y="7244"/>
                  </a:cubicBezTo>
                  <a:cubicBezTo>
                    <a:pt x="20894" y="6710"/>
                    <a:pt x="25407" y="6353"/>
                    <a:pt x="29919" y="6116"/>
                  </a:cubicBezTo>
                  <a:cubicBezTo>
                    <a:pt x="34491" y="5878"/>
                    <a:pt x="39063" y="5759"/>
                    <a:pt x="43695" y="5759"/>
                  </a:cubicBezTo>
                  <a:cubicBezTo>
                    <a:pt x="48326" y="5759"/>
                    <a:pt x="52898" y="5759"/>
                    <a:pt x="57529" y="5938"/>
                  </a:cubicBezTo>
                  <a:cubicBezTo>
                    <a:pt x="66792" y="6175"/>
                    <a:pt x="75996" y="6650"/>
                    <a:pt x="85258" y="7303"/>
                  </a:cubicBezTo>
                  <a:cubicBezTo>
                    <a:pt x="94462" y="7897"/>
                    <a:pt x="103724" y="8669"/>
                    <a:pt x="112868" y="9560"/>
                  </a:cubicBezTo>
                  <a:cubicBezTo>
                    <a:pt x="131275" y="11281"/>
                    <a:pt x="149563" y="13300"/>
                    <a:pt x="167910" y="15438"/>
                  </a:cubicBezTo>
                  <a:cubicBezTo>
                    <a:pt x="177054" y="16507"/>
                    <a:pt x="186258" y="17575"/>
                    <a:pt x="195402" y="18703"/>
                  </a:cubicBezTo>
                  <a:cubicBezTo>
                    <a:pt x="204546" y="19772"/>
                    <a:pt x="213749" y="20900"/>
                    <a:pt x="222953" y="21969"/>
                  </a:cubicBezTo>
                  <a:lnTo>
                    <a:pt x="222953" y="21969"/>
                  </a:lnTo>
                  <a:cubicBezTo>
                    <a:pt x="224378" y="22147"/>
                    <a:pt x="225743" y="21613"/>
                    <a:pt x="226040" y="20841"/>
                  </a:cubicBezTo>
                  <a:cubicBezTo>
                    <a:pt x="226337" y="20128"/>
                    <a:pt x="225684" y="19475"/>
                    <a:pt x="224556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3" name="Freeform: Shape 8952">
              <a:extLst>
                <a:ext uri="{FF2B5EF4-FFF2-40B4-BE49-F238E27FC236}">
                  <a16:creationId xmlns:a16="http://schemas.microsoft.com/office/drawing/2014/main" id="{995238A7-295E-C74B-1E1E-718DF5A14DD9}"/>
                </a:ext>
              </a:extLst>
            </p:cNvPr>
            <p:cNvSpPr/>
            <p:nvPr/>
          </p:nvSpPr>
          <p:spPr>
            <a:xfrm>
              <a:off x="1867657" y="2190405"/>
              <a:ext cx="1544940" cy="456029"/>
            </a:xfrm>
            <a:custGeom>
              <a:avLst/>
              <a:gdLst>
                <a:gd name="connsiteX0" fmla="*/ 178027 w 179632"/>
                <a:gd name="connsiteY0" fmla="*/ 0 h 53023"/>
                <a:gd name="connsiteX1" fmla="*/ 155523 w 179632"/>
                <a:gd name="connsiteY1" fmla="*/ 3028 h 53023"/>
                <a:gd name="connsiteX2" fmla="*/ 132901 w 179632"/>
                <a:gd name="connsiteY2" fmla="*/ 6888 h 53023"/>
                <a:gd name="connsiteX3" fmla="*/ 87537 w 179632"/>
                <a:gd name="connsiteY3" fmla="*/ 16804 h 53023"/>
                <a:gd name="connsiteX4" fmla="*/ 76196 w 179632"/>
                <a:gd name="connsiteY4" fmla="*/ 19773 h 53023"/>
                <a:gd name="connsiteX5" fmla="*/ 64855 w 179632"/>
                <a:gd name="connsiteY5" fmla="*/ 22979 h 53023"/>
                <a:gd name="connsiteX6" fmla="*/ 53574 w 179632"/>
                <a:gd name="connsiteY6" fmla="*/ 26423 h 53023"/>
                <a:gd name="connsiteX7" fmla="*/ 42351 w 179632"/>
                <a:gd name="connsiteY7" fmla="*/ 30223 h 53023"/>
                <a:gd name="connsiteX8" fmla="*/ 36770 w 179632"/>
                <a:gd name="connsiteY8" fmla="*/ 32241 h 53023"/>
                <a:gd name="connsiteX9" fmla="*/ 33979 w 179632"/>
                <a:gd name="connsiteY9" fmla="*/ 33310 h 53023"/>
                <a:gd name="connsiteX10" fmla="*/ 31188 w 179632"/>
                <a:gd name="connsiteY10" fmla="*/ 34379 h 53023"/>
                <a:gd name="connsiteX11" fmla="*/ 20263 w 179632"/>
                <a:gd name="connsiteY11" fmla="*/ 39129 h 53023"/>
                <a:gd name="connsiteX12" fmla="*/ 14979 w 179632"/>
                <a:gd name="connsiteY12" fmla="*/ 41742 h 53023"/>
                <a:gd name="connsiteX13" fmla="*/ 12366 w 179632"/>
                <a:gd name="connsiteY13" fmla="*/ 43107 h 53023"/>
                <a:gd name="connsiteX14" fmla="*/ 9813 w 179632"/>
                <a:gd name="connsiteY14" fmla="*/ 44592 h 53023"/>
                <a:gd name="connsiteX15" fmla="*/ 550 w 179632"/>
                <a:gd name="connsiteY15" fmla="*/ 51123 h 53023"/>
                <a:gd name="connsiteX16" fmla="*/ 609 w 179632"/>
                <a:gd name="connsiteY16" fmla="*/ 52905 h 53023"/>
                <a:gd name="connsiteX17" fmla="*/ 3281 w 179632"/>
                <a:gd name="connsiteY17" fmla="*/ 52430 h 53023"/>
                <a:gd name="connsiteX18" fmla="*/ 3281 w 179632"/>
                <a:gd name="connsiteY18" fmla="*/ 52430 h 53023"/>
                <a:gd name="connsiteX19" fmla="*/ 12425 w 179632"/>
                <a:gd name="connsiteY19" fmla="*/ 47086 h 53023"/>
                <a:gd name="connsiteX20" fmla="*/ 22519 w 179632"/>
                <a:gd name="connsiteY20" fmla="*/ 42573 h 53023"/>
                <a:gd name="connsiteX21" fmla="*/ 33089 w 179632"/>
                <a:gd name="connsiteY21" fmla="*/ 38595 h 53023"/>
                <a:gd name="connsiteX22" fmla="*/ 43895 w 179632"/>
                <a:gd name="connsiteY22" fmla="*/ 34973 h 53023"/>
                <a:gd name="connsiteX23" fmla="*/ 65864 w 179632"/>
                <a:gd name="connsiteY23" fmla="*/ 28560 h 53023"/>
                <a:gd name="connsiteX24" fmla="*/ 88071 w 179632"/>
                <a:gd name="connsiteY24" fmla="*/ 22860 h 53023"/>
                <a:gd name="connsiteX25" fmla="*/ 132722 w 179632"/>
                <a:gd name="connsiteY25" fmla="*/ 12588 h 53023"/>
                <a:gd name="connsiteX26" fmla="*/ 155167 w 179632"/>
                <a:gd name="connsiteY26" fmla="*/ 7659 h 53023"/>
                <a:gd name="connsiteX27" fmla="*/ 177611 w 179632"/>
                <a:gd name="connsiteY27" fmla="*/ 2731 h 53023"/>
                <a:gd name="connsiteX28" fmla="*/ 177611 w 179632"/>
                <a:gd name="connsiteY28" fmla="*/ 2731 h 53023"/>
                <a:gd name="connsiteX29" fmla="*/ 179630 w 179632"/>
                <a:gd name="connsiteY29" fmla="*/ 1009 h 53023"/>
                <a:gd name="connsiteX30" fmla="*/ 177908 w 179632"/>
                <a:gd name="connsiteY30" fmla="*/ 119 h 5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9632" h="53023">
                  <a:moveTo>
                    <a:pt x="178027" y="0"/>
                  </a:moveTo>
                  <a:cubicBezTo>
                    <a:pt x="170545" y="772"/>
                    <a:pt x="163064" y="1841"/>
                    <a:pt x="155523" y="3028"/>
                  </a:cubicBezTo>
                  <a:cubicBezTo>
                    <a:pt x="147982" y="4216"/>
                    <a:pt x="140442" y="5522"/>
                    <a:pt x="132901" y="6888"/>
                  </a:cubicBezTo>
                  <a:cubicBezTo>
                    <a:pt x="117819" y="9738"/>
                    <a:pt x="102678" y="13003"/>
                    <a:pt x="87537" y="16804"/>
                  </a:cubicBezTo>
                  <a:cubicBezTo>
                    <a:pt x="83737" y="17754"/>
                    <a:pt x="79996" y="18763"/>
                    <a:pt x="76196" y="19773"/>
                  </a:cubicBezTo>
                  <a:cubicBezTo>
                    <a:pt x="72396" y="20782"/>
                    <a:pt x="68655" y="21851"/>
                    <a:pt x="64855" y="22979"/>
                  </a:cubicBezTo>
                  <a:cubicBezTo>
                    <a:pt x="61055" y="24107"/>
                    <a:pt x="57314" y="25235"/>
                    <a:pt x="53574" y="26423"/>
                  </a:cubicBezTo>
                  <a:cubicBezTo>
                    <a:pt x="49833" y="27610"/>
                    <a:pt x="46033" y="28857"/>
                    <a:pt x="42351" y="30223"/>
                  </a:cubicBezTo>
                  <a:cubicBezTo>
                    <a:pt x="40511" y="30876"/>
                    <a:pt x="38611" y="31588"/>
                    <a:pt x="36770" y="32241"/>
                  </a:cubicBezTo>
                  <a:lnTo>
                    <a:pt x="33979" y="33310"/>
                  </a:lnTo>
                  <a:cubicBezTo>
                    <a:pt x="33029" y="33666"/>
                    <a:pt x="32138" y="34023"/>
                    <a:pt x="31188" y="34379"/>
                  </a:cubicBezTo>
                  <a:cubicBezTo>
                    <a:pt x="27507" y="35863"/>
                    <a:pt x="23826" y="37407"/>
                    <a:pt x="20263" y="39129"/>
                  </a:cubicBezTo>
                  <a:cubicBezTo>
                    <a:pt x="18482" y="39960"/>
                    <a:pt x="16701" y="40851"/>
                    <a:pt x="14979" y="41742"/>
                  </a:cubicBezTo>
                  <a:cubicBezTo>
                    <a:pt x="14088" y="42217"/>
                    <a:pt x="13257" y="42632"/>
                    <a:pt x="12366" y="43107"/>
                  </a:cubicBezTo>
                  <a:cubicBezTo>
                    <a:pt x="11535" y="43583"/>
                    <a:pt x="10644" y="44057"/>
                    <a:pt x="9813" y="44592"/>
                  </a:cubicBezTo>
                  <a:cubicBezTo>
                    <a:pt x="6488" y="46551"/>
                    <a:pt x="3281" y="48748"/>
                    <a:pt x="550" y="51123"/>
                  </a:cubicBezTo>
                  <a:cubicBezTo>
                    <a:pt x="-222" y="51777"/>
                    <a:pt x="-163" y="52608"/>
                    <a:pt x="609" y="52905"/>
                  </a:cubicBezTo>
                  <a:cubicBezTo>
                    <a:pt x="1381" y="53202"/>
                    <a:pt x="2509" y="52905"/>
                    <a:pt x="3281" y="52430"/>
                  </a:cubicBezTo>
                  <a:lnTo>
                    <a:pt x="3281" y="52430"/>
                  </a:lnTo>
                  <a:cubicBezTo>
                    <a:pt x="6072" y="50470"/>
                    <a:pt x="9160" y="48689"/>
                    <a:pt x="12425" y="47086"/>
                  </a:cubicBezTo>
                  <a:cubicBezTo>
                    <a:pt x="15691" y="45483"/>
                    <a:pt x="19076" y="43939"/>
                    <a:pt x="22519" y="42573"/>
                  </a:cubicBezTo>
                  <a:cubicBezTo>
                    <a:pt x="25963" y="41148"/>
                    <a:pt x="29526" y="39842"/>
                    <a:pt x="33089" y="38595"/>
                  </a:cubicBezTo>
                  <a:cubicBezTo>
                    <a:pt x="36651" y="37348"/>
                    <a:pt x="40273" y="36161"/>
                    <a:pt x="43895" y="34973"/>
                  </a:cubicBezTo>
                  <a:cubicBezTo>
                    <a:pt x="51139" y="32657"/>
                    <a:pt x="58502" y="30579"/>
                    <a:pt x="65864" y="28560"/>
                  </a:cubicBezTo>
                  <a:cubicBezTo>
                    <a:pt x="73227" y="26542"/>
                    <a:pt x="80649" y="24641"/>
                    <a:pt x="88071" y="22860"/>
                  </a:cubicBezTo>
                  <a:cubicBezTo>
                    <a:pt x="102916" y="19238"/>
                    <a:pt x="117819" y="15853"/>
                    <a:pt x="132722" y="12588"/>
                  </a:cubicBezTo>
                  <a:cubicBezTo>
                    <a:pt x="140204" y="10925"/>
                    <a:pt x="147685" y="9322"/>
                    <a:pt x="155167" y="7659"/>
                  </a:cubicBezTo>
                  <a:cubicBezTo>
                    <a:pt x="162648" y="6057"/>
                    <a:pt x="170130" y="4394"/>
                    <a:pt x="177611" y="2731"/>
                  </a:cubicBezTo>
                  <a:lnTo>
                    <a:pt x="177611" y="2731"/>
                  </a:lnTo>
                  <a:cubicBezTo>
                    <a:pt x="178739" y="2494"/>
                    <a:pt x="179689" y="1722"/>
                    <a:pt x="179630" y="1009"/>
                  </a:cubicBezTo>
                  <a:cubicBezTo>
                    <a:pt x="179630" y="416"/>
                    <a:pt x="178858" y="59"/>
                    <a:pt x="177908" y="11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4" name="Freeform: Shape 8953">
              <a:extLst>
                <a:ext uri="{FF2B5EF4-FFF2-40B4-BE49-F238E27FC236}">
                  <a16:creationId xmlns:a16="http://schemas.microsoft.com/office/drawing/2014/main" id="{B13355FC-C042-FE4D-DCD7-B7FA71849725}"/>
                </a:ext>
              </a:extLst>
            </p:cNvPr>
            <p:cNvSpPr/>
            <p:nvPr/>
          </p:nvSpPr>
          <p:spPr>
            <a:xfrm>
              <a:off x="3153350" y="2277666"/>
              <a:ext cx="917493" cy="369068"/>
            </a:xfrm>
            <a:custGeom>
              <a:avLst/>
              <a:gdLst>
                <a:gd name="connsiteX0" fmla="*/ 105668 w 106678"/>
                <a:gd name="connsiteY0" fmla="*/ 126 h 42912"/>
                <a:gd name="connsiteX1" fmla="*/ 92309 w 106678"/>
                <a:gd name="connsiteY1" fmla="*/ 2561 h 42912"/>
                <a:gd name="connsiteX2" fmla="*/ 78890 w 106678"/>
                <a:gd name="connsiteY2" fmla="*/ 5707 h 42912"/>
                <a:gd name="connsiteX3" fmla="*/ 51933 w 106678"/>
                <a:gd name="connsiteY3" fmla="*/ 13724 h 42912"/>
                <a:gd name="connsiteX4" fmla="*/ 45223 w 106678"/>
                <a:gd name="connsiteY4" fmla="*/ 16098 h 42912"/>
                <a:gd name="connsiteX5" fmla="*/ 38513 w 106678"/>
                <a:gd name="connsiteY5" fmla="*/ 18652 h 42912"/>
                <a:gd name="connsiteX6" fmla="*/ 31804 w 106678"/>
                <a:gd name="connsiteY6" fmla="*/ 21442 h 42912"/>
                <a:gd name="connsiteX7" fmla="*/ 25154 w 106678"/>
                <a:gd name="connsiteY7" fmla="*/ 24471 h 42912"/>
                <a:gd name="connsiteX8" fmla="*/ 21829 w 106678"/>
                <a:gd name="connsiteY8" fmla="*/ 26133 h 42912"/>
                <a:gd name="connsiteX9" fmla="*/ 20166 w 106678"/>
                <a:gd name="connsiteY9" fmla="*/ 26964 h 42912"/>
                <a:gd name="connsiteX10" fmla="*/ 18504 w 106678"/>
                <a:gd name="connsiteY10" fmla="*/ 27855 h 42912"/>
                <a:gd name="connsiteX11" fmla="*/ 12032 w 106678"/>
                <a:gd name="connsiteY11" fmla="*/ 31655 h 42912"/>
                <a:gd name="connsiteX12" fmla="*/ 8885 w 106678"/>
                <a:gd name="connsiteY12" fmla="*/ 33793 h 42912"/>
                <a:gd name="connsiteX13" fmla="*/ 7341 w 106678"/>
                <a:gd name="connsiteY13" fmla="*/ 34921 h 42912"/>
                <a:gd name="connsiteX14" fmla="*/ 5856 w 106678"/>
                <a:gd name="connsiteY14" fmla="*/ 36108 h 42912"/>
                <a:gd name="connsiteX15" fmla="*/ 334 w 106678"/>
                <a:gd name="connsiteY15" fmla="*/ 41393 h 42912"/>
                <a:gd name="connsiteX16" fmla="*/ 334 w 106678"/>
                <a:gd name="connsiteY16" fmla="*/ 42818 h 42912"/>
                <a:gd name="connsiteX17" fmla="*/ 1938 w 106678"/>
                <a:gd name="connsiteY17" fmla="*/ 42402 h 42912"/>
                <a:gd name="connsiteX18" fmla="*/ 1938 w 106678"/>
                <a:gd name="connsiteY18" fmla="*/ 42402 h 42912"/>
                <a:gd name="connsiteX19" fmla="*/ 7341 w 106678"/>
                <a:gd name="connsiteY19" fmla="*/ 38068 h 42912"/>
                <a:gd name="connsiteX20" fmla="*/ 13338 w 106678"/>
                <a:gd name="connsiteY20" fmla="*/ 34386 h 42912"/>
                <a:gd name="connsiteX21" fmla="*/ 19632 w 106678"/>
                <a:gd name="connsiteY21" fmla="*/ 31180 h 42912"/>
                <a:gd name="connsiteX22" fmla="*/ 26044 w 106678"/>
                <a:gd name="connsiteY22" fmla="*/ 28271 h 42912"/>
                <a:gd name="connsiteX23" fmla="*/ 39107 w 106678"/>
                <a:gd name="connsiteY23" fmla="*/ 23046 h 42912"/>
                <a:gd name="connsiteX24" fmla="*/ 52289 w 106678"/>
                <a:gd name="connsiteY24" fmla="*/ 18414 h 42912"/>
                <a:gd name="connsiteX25" fmla="*/ 78830 w 106678"/>
                <a:gd name="connsiteY25" fmla="*/ 10102 h 42912"/>
                <a:gd name="connsiteX26" fmla="*/ 92131 w 106678"/>
                <a:gd name="connsiteY26" fmla="*/ 6123 h 42912"/>
                <a:gd name="connsiteX27" fmla="*/ 105490 w 106678"/>
                <a:gd name="connsiteY27" fmla="*/ 2145 h 42912"/>
                <a:gd name="connsiteX28" fmla="*/ 105490 w 106678"/>
                <a:gd name="connsiteY28" fmla="*/ 2145 h 42912"/>
                <a:gd name="connsiteX29" fmla="*/ 106678 w 106678"/>
                <a:gd name="connsiteY29" fmla="*/ 720 h 42912"/>
                <a:gd name="connsiteX30" fmla="*/ 105668 w 106678"/>
                <a:gd name="connsiteY30" fmla="*/ 8 h 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78" h="42912">
                  <a:moveTo>
                    <a:pt x="105668" y="126"/>
                  </a:moveTo>
                  <a:cubicBezTo>
                    <a:pt x="101215" y="779"/>
                    <a:pt x="96762" y="1610"/>
                    <a:pt x="92309" y="2561"/>
                  </a:cubicBezTo>
                  <a:cubicBezTo>
                    <a:pt x="87855" y="3511"/>
                    <a:pt x="83402" y="4579"/>
                    <a:pt x="78890" y="5707"/>
                  </a:cubicBezTo>
                  <a:cubicBezTo>
                    <a:pt x="69924" y="8023"/>
                    <a:pt x="60958" y="10636"/>
                    <a:pt x="51933" y="13724"/>
                  </a:cubicBezTo>
                  <a:cubicBezTo>
                    <a:pt x="49676" y="14495"/>
                    <a:pt x="47420" y="15326"/>
                    <a:pt x="45223" y="16098"/>
                  </a:cubicBezTo>
                  <a:cubicBezTo>
                    <a:pt x="42967" y="16930"/>
                    <a:pt x="40710" y="17761"/>
                    <a:pt x="38513" y="18652"/>
                  </a:cubicBezTo>
                  <a:cubicBezTo>
                    <a:pt x="36257" y="19542"/>
                    <a:pt x="34060" y="20493"/>
                    <a:pt x="31804" y="21442"/>
                  </a:cubicBezTo>
                  <a:cubicBezTo>
                    <a:pt x="29548" y="22392"/>
                    <a:pt x="27351" y="23402"/>
                    <a:pt x="25154" y="24471"/>
                  </a:cubicBezTo>
                  <a:cubicBezTo>
                    <a:pt x="24025" y="25005"/>
                    <a:pt x="22957" y="25539"/>
                    <a:pt x="21829" y="26133"/>
                  </a:cubicBezTo>
                  <a:lnTo>
                    <a:pt x="20166" y="26964"/>
                  </a:lnTo>
                  <a:cubicBezTo>
                    <a:pt x="19632" y="27261"/>
                    <a:pt x="19097" y="27558"/>
                    <a:pt x="18504" y="27855"/>
                  </a:cubicBezTo>
                  <a:cubicBezTo>
                    <a:pt x="16307" y="29042"/>
                    <a:pt x="14169" y="30289"/>
                    <a:pt x="12032" y="31655"/>
                  </a:cubicBezTo>
                  <a:cubicBezTo>
                    <a:pt x="10963" y="32308"/>
                    <a:pt x="9894" y="33021"/>
                    <a:pt x="8885" y="33793"/>
                  </a:cubicBezTo>
                  <a:cubicBezTo>
                    <a:pt x="8350" y="34149"/>
                    <a:pt x="7875" y="34505"/>
                    <a:pt x="7341" y="34921"/>
                  </a:cubicBezTo>
                  <a:cubicBezTo>
                    <a:pt x="6806" y="35337"/>
                    <a:pt x="6331" y="35693"/>
                    <a:pt x="5856" y="36108"/>
                  </a:cubicBezTo>
                  <a:cubicBezTo>
                    <a:pt x="3897" y="37712"/>
                    <a:pt x="1997" y="39433"/>
                    <a:pt x="334" y="41393"/>
                  </a:cubicBezTo>
                  <a:cubicBezTo>
                    <a:pt x="-140" y="41927"/>
                    <a:pt x="-81" y="42580"/>
                    <a:pt x="334" y="42818"/>
                  </a:cubicBezTo>
                  <a:cubicBezTo>
                    <a:pt x="809" y="43056"/>
                    <a:pt x="1462" y="42818"/>
                    <a:pt x="1938" y="42402"/>
                  </a:cubicBezTo>
                  <a:lnTo>
                    <a:pt x="1938" y="42402"/>
                  </a:lnTo>
                  <a:cubicBezTo>
                    <a:pt x="3600" y="40799"/>
                    <a:pt x="5441" y="39374"/>
                    <a:pt x="7341" y="38068"/>
                  </a:cubicBezTo>
                  <a:cubicBezTo>
                    <a:pt x="9241" y="36762"/>
                    <a:pt x="11260" y="35515"/>
                    <a:pt x="13338" y="34386"/>
                  </a:cubicBezTo>
                  <a:cubicBezTo>
                    <a:pt x="15416" y="33258"/>
                    <a:pt x="17494" y="32190"/>
                    <a:pt x="19632" y="31180"/>
                  </a:cubicBezTo>
                  <a:cubicBezTo>
                    <a:pt x="21769" y="30171"/>
                    <a:pt x="23907" y="29161"/>
                    <a:pt x="26044" y="28271"/>
                  </a:cubicBezTo>
                  <a:cubicBezTo>
                    <a:pt x="30379" y="26430"/>
                    <a:pt x="34714" y="24708"/>
                    <a:pt x="39107" y="23046"/>
                  </a:cubicBezTo>
                  <a:cubicBezTo>
                    <a:pt x="43501" y="21442"/>
                    <a:pt x="47895" y="19899"/>
                    <a:pt x="52289" y="18414"/>
                  </a:cubicBezTo>
                  <a:cubicBezTo>
                    <a:pt x="61077" y="15505"/>
                    <a:pt x="69924" y="12773"/>
                    <a:pt x="78830" y="10102"/>
                  </a:cubicBezTo>
                  <a:cubicBezTo>
                    <a:pt x="83284" y="8736"/>
                    <a:pt x="87677" y="7430"/>
                    <a:pt x="92131" y="6123"/>
                  </a:cubicBezTo>
                  <a:cubicBezTo>
                    <a:pt x="96584" y="4817"/>
                    <a:pt x="101037" y="3511"/>
                    <a:pt x="105490" y="2145"/>
                  </a:cubicBezTo>
                  <a:lnTo>
                    <a:pt x="105490" y="2145"/>
                  </a:lnTo>
                  <a:cubicBezTo>
                    <a:pt x="106143" y="1908"/>
                    <a:pt x="106678" y="1314"/>
                    <a:pt x="106678" y="720"/>
                  </a:cubicBezTo>
                  <a:cubicBezTo>
                    <a:pt x="106678" y="245"/>
                    <a:pt x="106203" y="-52"/>
                    <a:pt x="105668" y="8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5" name="Freeform: Shape 8954">
              <a:extLst>
                <a:ext uri="{FF2B5EF4-FFF2-40B4-BE49-F238E27FC236}">
                  <a16:creationId xmlns:a16="http://schemas.microsoft.com/office/drawing/2014/main" id="{5BAF3BE1-E500-8BCB-35A9-B5BF6860F895}"/>
                </a:ext>
              </a:extLst>
            </p:cNvPr>
            <p:cNvSpPr/>
            <p:nvPr/>
          </p:nvSpPr>
          <p:spPr>
            <a:xfrm>
              <a:off x="4453775" y="1387627"/>
              <a:ext cx="396857" cy="597044"/>
            </a:xfrm>
            <a:custGeom>
              <a:avLst/>
              <a:gdLst>
                <a:gd name="connsiteX0" fmla="*/ 46144 w 46143"/>
                <a:gd name="connsiteY0" fmla="*/ 68224 h 69419"/>
                <a:gd name="connsiteX1" fmla="*/ 42997 w 46143"/>
                <a:gd name="connsiteY1" fmla="*/ 58605 h 69419"/>
                <a:gd name="connsiteX2" fmla="*/ 39197 w 46143"/>
                <a:gd name="connsiteY2" fmla="*/ 49164 h 69419"/>
                <a:gd name="connsiteX3" fmla="*/ 30053 w 46143"/>
                <a:gd name="connsiteY3" fmla="*/ 30816 h 69419"/>
                <a:gd name="connsiteX4" fmla="*/ 27440 w 46143"/>
                <a:gd name="connsiteY4" fmla="*/ 26363 h 69419"/>
                <a:gd name="connsiteX5" fmla="*/ 24649 w 46143"/>
                <a:gd name="connsiteY5" fmla="*/ 21969 h 69419"/>
                <a:gd name="connsiteX6" fmla="*/ 21621 w 46143"/>
                <a:gd name="connsiteY6" fmla="*/ 17694 h 69419"/>
                <a:gd name="connsiteX7" fmla="*/ 18415 w 46143"/>
                <a:gd name="connsiteY7" fmla="*/ 13538 h 69419"/>
                <a:gd name="connsiteX8" fmla="*/ 16693 w 46143"/>
                <a:gd name="connsiteY8" fmla="*/ 11519 h 69419"/>
                <a:gd name="connsiteX9" fmla="*/ 15802 w 46143"/>
                <a:gd name="connsiteY9" fmla="*/ 10509 h 69419"/>
                <a:gd name="connsiteX10" fmla="*/ 14912 w 46143"/>
                <a:gd name="connsiteY10" fmla="*/ 9560 h 69419"/>
                <a:gd name="connsiteX11" fmla="*/ 10993 w 46143"/>
                <a:gd name="connsiteY11" fmla="*/ 5819 h 69419"/>
                <a:gd name="connsiteX12" fmla="*/ 8855 w 46143"/>
                <a:gd name="connsiteY12" fmla="*/ 4097 h 69419"/>
                <a:gd name="connsiteX13" fmla="*/ 7727 w 46143"/>
                <a:gd name="connsiteY13" fmla="*/ 3266 h 69419"/>
                <a:gd name="connsiteX14" fmla="*/ 6540 w 46143"/>
                <a:gd name="connsiteY14" fmla="*/ 2494 h 69419"/>
                <a:gd name="connsiteX15" fmla="*/ 1374 w 46143"/>
                <a:gd name="connsiteY15" fmla="*/ 59 h 69419"/>
                <a:gd name="connsiteX16" fmla="*/ 68 w 46143"/>
                <a:gd name="connsiteY16" fmla="*/ 594 h 69419"/>
                <a:gd name="connsiteX17" fmla="*/ 543 w 46143"/>
                <a:gd name="connsiteY17" fmla="*/ 1722 h 69419"/>
                <a:gd name="connsiteX18" fmla="*/ 543 w 46143"/>
                <a:gd name="connsiteY18" fmla="*/ 1722 h 69419"/>
                <a:gd name="connsiteX19" fmla="*/ 4818 w 46143"/>
                <a:gd name="connsiteY19" fmla="*/ 4453 h 69419"/>
                <a:gd name="connsiteX20" fmla="*/ 8559 w 46143"/>
                <a:gd name="connsiteY20" fmla="*/ 7837 h 69419"/>
                <a:gd name="connsiteX21" fmla="*/ 11943 w 46143"/>
                <a:gd name="connsiteY21" fmla="*/ 11638 h 69419"/>
                <a:gd name="connsiteX22" fmla="*/ 15030 w 46143"/>
                <a:gd name="connsiteY22" fmla="*/ 15616 h 69419"/>
                <a:gd name="connsiteX23" fmla="*/ 20671 w 46143"/>
                <a:gd name="connsiteY23" fmla="*/ 24047 h 69419"/>
                <a:gd name="connsiteX24" fmla="*/ 25778 w 46143"/>
                <a:gd name="connsiteY24" fmla="*/ 32776 h 69419"/>
                <a:gd name="connsiteX25" fmla="*/ 35159 w 46143"/>
                <a:gd name="connsiteY25" fmla="*/ 50707 h 69419"/>
                <a:gd name="connsiteX26" fmla="*/ 39672 w 46143"/>
                <a:gd name="connsiteY26" fmla="*/ 59792 h 69419"/>
                <a:gd name="connsiteX27" fmla="*/ 44185 w 46143"/>
                <a:gd name="connsiteY27" fmla="*/ 68877 h 69419"/>
                <a:gd name="connsiteX28" fmla="*/ 44185 w 46143"/>
                <a:gd name="connsiteY28" fmla="*/ 68877 h 69419"/>
                <a:gd name="connsiteX29" fmla="*/ 45550 w 46143"/>
                <a:gd name="connsiteY29" fmla="*/ 69352 h 69419"/>
                <a:gd name="connsiteX30" fmla="*/ 46085 w 46143"/>
                <a:gd name="connsiteY30" fmla="*/ 68283 h 69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143" h="69419">
                  <a:moveTo>
                    <a:pt x="46144" y="68224"/>
                  </a:moveTo>
                  <a:cubicBezTo>
                    <a:pt x="45253" y="64958"/>
                    <a:pt x="44125" y="61751"/>
                    <a:pt x="42997" y="58605"/>
                  </a:cubicBezTo>
                  <a:cubicBezTo>
                    <a:pt x="41809" y="55458"/>
                    <a:pt x="40562" y="52311"/>
                    <a:pt x="39197" y="49164"/>
                  </a:cubicBezTo>
                  <a:cubicBezTo>
                    <a:pt x="36465" y="42929"/>
                    <a:pt x="33437" y="36813"/>
                    <a:pt x="30053" y="30816"/>
                  </a:cubicBezTo>
                  <a:cubicBezTo>
                    <a:pt x="29222" y="29332"/>
                    <a:pt x="28331" y="27848"/>
                    <a:pt x="27440" y="26363"/>
                  </a:cubicBezTo>
                  <a:cubicBezTo>
                    <a:pt x="26550" y="24879"/>
                    <a:pt x="25600" y="23453"/>
                    <a:pt x="24649" y="21969"/>
                  </a:cubicBezTo>
                  <a:cubicBezTo>
                    <a:pt x="23700" y="20544"/>
                    <a:pt x="22690" y="19119"/>
                    <a:pt x="21621" y="17694"/>
                  </a:cubicBezTo>
                  <a:cubicBezTo>
                    <a:pt x="20612" y="16269"/>
                    <a:pt x="19484" y="14903"/>
                    <a:pt x="18415" y="13538"/>
                  </a:cubicBezTo>
                  <a:cubicBezTo>
                    <a:pt x="17881" y="12885"/>
                    <a:pt x="17287" y="12172"/>
                    <a:pt x="16693" y="11519"/>
                  </a:cubicBezTo>
                  <a:lnTo>
                    <a:pt x="15802" y="10509"/>
                  </a:lnTo>
                  <a:cubicBezTo>
                    <a:pt x="15506" y="10153"/>
                    <a:pt x="15209" y="9856"/>
                    <a:pt x="14912" y="9560"/>
                  </a:cubicBezTo>
                  <a:cubicBezTo>
                    <a:pt x="13665" y="8253"/>
                    <a:pt x="12358" y="7006"/>
                    <a:pt x="10993" y="5819"/>
                  </a:cubicBezTo>
                  <a:cubicBezTo>
                    <a:pt x="10280" y="5225"/>
                    <a:pt x="9568" y="4631"/>
                    <a:pt x="8855" y="4097"/>
                  </a:cubicBezTo>
                  <a:cubicBezTo>
                    <a:pt x="8499" y="3800"/>
                    <a:pt x="8143" y="3562"/>
                    <a:pt x="7727" y="3266"/>
                  </a:cubicBezTo>
                  <a:cubicBezTo>
                    <a:pt x="7312" y="3028"/>
                    <a:pt x="6955" y="2731"/>
                    <a:pt x="6540" y="2494"/>
                  </a:cubicBezTo>
                  <a:cubicBezTo>
                    <a:pt x="4936" y="1484"/>
                    <a:pt x="3215" y="653"/>
                    <a:pt x="1374" y="59"/>
                  </a:cubicBezTo>
                  <a:cubicBezTo>
                    <a:pt x="839" y="-119"/>
                    <a:pt x="246" y="118"/>
                    <a:pt x="68" y="594"/>
                  </a:cubicBezTo>
                  <a:cubicBezTo>
                    <a:pt x="-110" y="1009"/>
                    <a:pt x="68" y="1484"/>
                    <a:pt x="543" y="1722"/>
                  </a:cubicBezTo>
                  <a:lnTo>
                    <a:pt x="543" y="1722"/>
                  </a:lnTo>
                  <a:cubicBezTo>
                    <a:pt x="2086" y="2494"/>
                    <a:pt x="3511" y="3384"/>
                    <a:pt x="4818" y="4453"/>
                  </a:cubicBezTo>
                  <a:cubicBezTo>
                    <a:pt x="6124" y="5522"/>
                    <a:pt x="7371" y="6650"/>
                    <a:pt x="8559" y="7837"/>
                  </a:cubicBezTo>
                  <a:cubicBezTo>
                    <a:pt x="9746" y="9025"/>
                    <a:pt x="10874" y="10331"/>
                    <a:pt x="11943" y="11638"/>
                  </a:cubicBezTo>
                  <a:cubicBezTo>
                    <a:pt x="13012" y="12944"/>
                    <a:pt x="14021" y="14250"/>
                    <a:pt x="15030" y="15616"/>
                  </a:cubicBezTo>
                  <a:cubicBezTo>
                    <a:pt x="16990" y="18347"/>
                    <a:pt x="18890" y="21138"/>
                    <a:pt x="20671" y="24047"/>
                  </a:cubicBezTo>
                  <a:cubicBezTo>
                    <a:pt x="22453" y="26897"/>
                    <a:pt x="24175" y="29807"/>
                    <a:pt x="25778" y="32776"/>
                  </a:cubicBezTo>
                  <a:cubicBezTo>
                    <a:pt x="29043" y="38654"/>
                    <a:pt x="32131" y="44651"/>
                    <a:pt x="35159" y="50707"/>
                  </a:cubicBezTo>
                  <a:cubicBezTo>
                    <a:pt x="36703" y="53736"/>
                    <a:pt x="38188" y="56764"/>
                    <a:pt x="39672" y="59792"/>
                  </a:cubicBezTo>
                  <a:cubicBezTo>
                    <a:pt x="41156" y="62820"/>
                    <a:pt x="42700" y="65848"/>
                    <a:pt x="44185" y="68877"/>
                  </a:cubicBezTo>
                  <a:lnTo>
                    <a:pt x="44185" y="68877"/>
                  </a:lnTo>
                  <a:cubicBezTo>
                    <a:pt x="44422" y="69352"/>
                    <a:pt x="45016" y="69530"/>
                    <a:pt x="45550" y="69352"/>
                  </a:cubicBezTo>
                  <a:cubicBezTo>
                    <a:pt x="46025" y="69174"/>
                    <a:pt x="46203" y="68698"/>
                    <a:pt x="46085" y="682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6" name="Freeform: Shape 8955">
              <a:extLst>
                <a:ext uri="{FF2B5EF4-FFF2-40B4-BE49-F238E27FC236}">
                  <a16:creationId xmlns:a16="http://schemas.microsoft.com/office/drawing/2014/main" id="{B57F145A-7380-90B8-21B4-5DA726CC85B5}"/>
                </a:ext>
              </a:extLst>
            </p:cNvPr>
            <p:cNvSpPr/>
            <p:nvPr/>
          </p:nvSpPr>
          <p:spPr>
            <a:xfrm>
              <a:off x="4383121" y="2310031"/>
              <a:ext cx="760868" cy="114964"/>
            </a:xfrm>
            <a:custGeom>
              <a:avLst/>
              <a:gdLst>
                <a:gd name="connsiteX0" fmla="*/ 87906 w 88467"/>
                <a:gd name="connsiteY0" fmla="*/ 11504 h 13367"/>
                <a:gd name="connsiteX1" fmla="*/ 77397 w 88467"/>
                <a:gd name="connsiteY1" fmla="*/ 8179 h 13367"/>
                <a:gd name="connsiteX2" fmla="*/ 66709 w 88467"/>
                <a:gd name="connsiteY2" fmla="*/ 5448 h 13367"/>
                <a:gd name="connsiteX3" fmla="*/ 44858 w 88467"/>
                <a:gd name="connsiteY3" fmla="*/ 1470 h 13367"/>
                <a:gd name="connsiteX4" fmla="*/ 39336 w 88467"/>
                <a:gd name="connsiteY4" fmla="*/ 816 h 13367"/>
                <a:gd name="connsiteX5" fmla="*/ 33755 w 88467"/>
                <a:gd name="connsiteY5" fmla="*/ 341 h 13367"/>
                <a:gd name="connsiteX6" fmla="*/ 28174 w 88467"/>
                <a:gd name="connsiteY6" fmla="*/ 44 h 13367"/>
                <a:gd name="connsiteX7" fmla="*/ 22533 w 88467"/>
                <a:gd name="connsiteY7" fmla="*/ 44 h 13367"/>
                <a:gd name="connsiteX8" fmla="*/ 19683 w 88467"/>
                <a:gd name="connsiteY8" fmla="*/ 104 h 13367"/>
                <a:gd name="connsiteX9" fmla="*/ 18258 w 88467"/>
                <a:gd name="connsiteY9" fmla="*/ 104 h 13367"/>
                <a:gd name="connsiteX10" fmla="*/ 16832 w 88467"/>
                <a:gd name="connsiteY10" fmla="*/ 282 h 13367"/>
                <a:gd name="connsiteX11" fmla="*/ 11192 w 88467"/>
                <a:gd name="connsiteY11" fmla="*/ 995 h 13367"/>
                <a:gd name="connsiteX12" fmla="*/ 8401 w 88467"/>
                <a:gd name="connsiteY12" fmla="*/ 1588 h 13367"/>
                <a:gd name="connsiteX13" fmla="*/ 7036 w 88467"/>
                <a:gd name="connsiteY13" fmla="*/ 1944 h 13367"/>
                <a:gd name="connsiteX14" fmla="*/ 5670 w 88467"/>
                <a:gd name="connsiteY14" fmla="*/ 2360 h 13367"/>
                <a:gd name="connsiteX15" fmla="*/ 445 w 88467"/>
                <a:gd name="connsiteY15" fmla="*/ 4735 h 13367"/>
                <a:gd name="connsiteX16" fmla="*/ 207 w 88467"/>
                <a:gd name="connsiteY16" fmla="*/ 5982 h 13367"/>
                <a:gd name="connsiteX17" fmla="*/ 1454 w 88467"/>
                <a:gd name="connsiteY17" fmla="*/ 6279 h 13367"/>
                <a:gd name="connsiteX18" fmla="*/ 1454 w 88467"/>
                <a:gd name="connsiteY18" fmla="*/ 6279 h 13367"/>
                <a:gd name="connsiteX19" fmla="*/ 6382 w 88467"/>
                <a:gd name="connsiteY19" fmla="*/ 4735 h 13367"/>
                <a:gd name="connsiteX20" fmla="*/ 11608 w 88467"/>
                <a:gd name="connsiteY20" fmla="*/ 3963 h 13367"/>
                <a:gd name="connsiteX21" fmla="*/ 16951 w 88467"/>
                <a:gd name="connsiteY21" fmla="*/ 3726 h 13367"/>
                <a:gd name="connsiteX22" fmla="*/ 22355 w 88467"/>
                <a:gd name="connsiteY22" fmla="*/ 3785 h 13367"/>
                <a:gd name="connsiteX23" fmla="*/ 33220 w 88467"/>
                <a:gd name="connsiteY23" fmla="*/ 4557 h 13367"/>
                <a:gd name="connsiteX24" fmla="*/ 44027 w 88467"/>
                <a:gd name="connsiteY24" fmla="*/ 5863 h 13367"/>
                <a:gd name="connsiteX25" fmla="*/ 65640 w 88467"/>
                <a:gd name="connsiteY25" fmla="*/ 9426 h 13367"/>
                <a:gd name="connsiteX26" fmla="*/ 76447 w 88467"/>
                <a:gd name="connsiteY26" fmla="*/ 11385 h 13367"/>
                <a:gd name="connsiteX27" fmla="*/ 87253 w 88467"/>
                <a:gd name="connsiteY27" fmla="*/ 13345 h 13367"/>
                <a:gd name="connsiteX28" fmla="*/ 87253 w 88467"/>
                <a:gd name="connsiteY28" fmla="*/ 13345 h 13367"/>
                <a:gd name="connsiteX29" fmla="*/ 88441 w 88467"/>
                <a:gd name="connsiteY29" fmla="*/ 12632 h 13367"/>
                <a:gd name="connsiteX30" fmla="*/ 87847 w 88467"/>
                <a:gd name="connsiteY30" fmla="*/ 11623 h 1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8467" h="13367">
                  <a:moveTo>
                    <a:pt x="87906" y="11504"/>
                  </a:moveTo>
                  <a:cubicBezTo>
                    <a:pt x="84463" y="10257"/>
                    <a:pt x="80960" y="9189"/>
                    <a:pt x="77397" y="8179"/>
                  </a:cubicBezTo>
                  <a:cubicBezTo>
                    <a:pt x="73834" y="7170"/>
                    <a:pt x="70271" y="6279"/>
                    <a:pt x="66709" y="5448"/>
                  </a:cubicBezTo>
                  <a:cubicBezTo>
                    <a:pt x="59524" y="3785"/>
                    <a:pt x="52221" y="2479"/>
                    <a:pt x="44858" y="1470"/>
                  </a:cubicBezTo>
                  <a:cubicBezTo>
                    <a:pt x="43018" y="1232"/>
                    <a:pt x="41177" y="995"/>
                    <a:pt x="39336" y="816"/>
                  </a:cubicBezTo>
                  <a:cubicBezTo>
                    <a:pt x="37496" y="638"/>
                    <a:pt x="35655" y="460"/>
                    <a:pt x="33755" y="341"/>
                  </a:cubicBezTo>
                  <a:cubicBezTo>
                    <a:pt x="31914" y="223"/>
                    <a:pt x="30014" y="104"/>
                    <a:pt x="28174" y="44"/>
                  </a:cubicBezTo>
                  <a:cubicBezTo>
                    <a:pt x="26274" y="-15"/>
                    <a:pt x="24433" y="-15"/>
                    <a:pt x="22533" y="44"/>
                  </a:cubicBezTo>
                  <a:cubicBezTo>
                    <a:pt x="21583" y="44"/>
                    <a:pt x="20633" y="44"/>
                    <a:pt x="19683" y="104"/>
                  </a:cubicBezTo>
                  <a:lnTo>
                    <a:pt x="18258" y="104"/>
                  </a:lnTo>
                  <a:cubicBezTo>
                    <a:pt x="17783" y="223"/>
                    <a:pt x="17308" y="223"/>
                    <a:pt x="16832" y="282"/>
                  </a:cubicBezTo>
                  <a:cubicBezTo>
                    <a:pt x="14933" y="460"/>
                    <a:pt x="13092" y="638"/>
                    <a:pt x="11192" y="995"/>
                  </a:cubicBezTo>
                  <a:cubicBezTo>
                    <a:pt x="10242" y="1172"/>
                    <a:pt x="9351" y="1351"/>
                    <a:pt x="8401" y="1588"/>
                  </a:cubicBezTo>
                  <a:cubicBezTo>
                    <a:pt x="7926" y="1707"/>
                    <a:pt x="7451" y="1826"/>
                    <a:pt x="7036" y="1944"/>
                  </a:cubicBezTo>
                  <a:cubicBezTo>
                    <a:pt x="6560" y="2063"/>
                    <a:pt x="6145" y="2182"/>
                    <a:pt x="5670" y="2360"/>
                  </a:cubicBezTo>
                  <a:cubicBezTo>
                    <a:pt x="3829" y="2954"/>
                    <a:pt x="2048" y="3726"/>
                    <a:pt x="445" y="4735"/>
                  </a:cubicBezTo>
                  <a:cubicBezTo>
                    <a:pt x="-30" y="5032"/>
                    <a:pt x="-149" y="5567"/>
                    <a:pt x="207" y="5982"/>
                  </a:cubicBezTo>
                  <a:cubicBezTo>
                    <a:pt x="504" y="6339"/>
                    <a:pt x="1038" y="6457"/>
                    <a:pt x="1454" y="6279"/>
                  </a:cubicBezTo>
                  <a:lnTo>
                    <a:pt x="1454" y="6279"/>
                  </a:lnTo>
                  <a:cubicBezTo>
                    <a:pt x="2998" y="5567"/>
                    <a:pt x="4660" y="5092"/>
                    <a:pt x="6382" y="4735"/>
                  </a:cubicBezTo>
                  <a:cubicBezTo>
                    <a:pt x="8104" y="4379"/>
                    <a:pt x="9826" y="4141"/>
                    <a:pt x="11608" y="3963"/>
                  </a:cubicBezTo>
                  <a:cubicBezTo>
                    <a:pt x="13389" y="3785"/>
                    <a:pt x="15170" y="3726"/>
                    <a:pt x="16951" y="3726"/>
                  </a:cubicBezTo>
                  <a:cubicBezTo>
                    <a:pt x="18733" y="3726"/>
                    <a:pt x="20573" y="3726"/>
                    <a:pt x="22355" y="3785"/>
                  </a:cubicBezTo>
                  <a:cubicBezTo>
                    <a:pt x="25977" y="3904"/>
                    <a:pt x="29599" y="4201"/>
                    <a:pt x="33220" y="4557"/>
                  </a:cubicBezTo>
                  <a:cubicBezTo>
                    <a:pt x="36843" y="4913"/>
                    <a:pt x="40465" y="5388"/>
                    <a:pt x="44027" y="5863"/>
                  </a:cubicBezTo>
                  <a:cubicBezTo>
                    <a:pt x="51212" y="6873"/>
                    <a:pt x="58396" y="8120"/>
                    <a:pt x="65640" y="9426"/>
                  </a:cubicBezTo>
                  <a:cubicBezTo>
                    <a:pt x="69262" y="10079"/>
                    <a:pt x="72825" y="10732"/>
                    <a:pt x="76447" y="11385"/>
                  </a:cubicBezTo>
                  <a:cubicBezTo>
                    <a:pt x="80069" y="12038"/>
                    <a:pt x="83631" y="12692"/>
                    <a:pt x="87253" y="13345"/>
                  </a:cubicBezTo>
                  <a:lnTo>
                    <a:pt x="87253" y="13345"/>
                  </a:lnTo>
                  <a:cubicBezTo>
                    <a:pt x="87788" y="13463"/>
                    <a:pt x="88322" y="13107"/>
                    <a:pt x="88441" y="12632"/>
                  </a:cubicBezTo>
                  <a:cubicBezTo>
                    <a:pt x="88560" y="12217"/>
                    <a:pt x="88263" y="11742"/>
                    <a:pt x="87847" y="1162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7" name="Freeform: Shape 8956">
              <a:extLst>
                <a:ext uri="{FF2B5EF4-FFF2-40B4-BE49-F238E27FC236}">
                  <a16:creationId xmlns:a16="http://schemas.microsoft.com/office/drawing/2014/main" id="{A4301AA6-C08E-F1E2-EC67-5538A0850B65}"/>
                </a:ext>
              </a:extLst>
            </p:cNvPr>
            <p:cNvSpPr/>
            <p:nvPr/>
          </p:nvSpPr>
          <p:spPr>
            <a:xfrm>
              <a:off x="4328730" y="1762467"/>
              <a:ext cx="990779" cy="785682"/>
            </a:xfrm>
            <a:custGeom>
              <a:avLst/>
              <a:gdLst>
                <a:gd name="connsiteX0" fmla="*/ 115012 w 115199"/>
                <a:gd name="connsiteY0" fmla="*/ 88887 h 91352"/>
                <a:gd name="connsiteX1" fmla="*/ 104146 w 115199"/>
                <a:gd name="connsiteY1" fmla="*/ 74755 h 91352"/>
                <a:gd name="connsiteX2" fmla="*/ 92390 w 115199"/>
                <a:gd name="connsiteY2" fmla="*/ 61277 h 91352"/>
                <a:gd name="connsiteX3" fmla="*/ 66620 w 115199"/>
                <a:gd name="connsiteY3" fmla="*/ 35982 h 91352"/>
                <a:gd name="connsiteX4" fmla="*/ 59673 w 115199"/>
                <a:gd name="connsiteY4" fmla="*/ 30045 h 91352"/>
                <a:gd name="connsiteX5" fmla="*/ 52548 w 115199"/>
                <a:gd name="connsiteY5" fmla="*/ 24285 h 91352"/>
                <a:gd name="connsiteX6" fmla="*/ 45126 w 115199"/>
                <a:gd name="connsiteY6" fmla="*/ 18763 h 91352"/>
                <a:gd name="connsiteX7" fmla="*/ 37407 w 115199"/>
                <a:gd name="connsiteY7" fmla="*/ 13597 h 91352"/>
                <a:gd name="connsiteX8" fmla="*/ 33429 w 115199"/>
                <a:gd name="connsiteY8" fmla="*/ 11163 h 91352"/>
                <a:gd name="connsiteX9" fmla="*/ 31410 w 115199"/>
                <a:gd name="connsiteY9" fmla="*/ 9975 h 91352"/>
                <a:gd name="connsiteX10" fmla="*/ 29332 w 115199"/>
                <a:gd name="connsiteY10" fmla="*/ 8847 h 91352"/>
                <a:gd name="connsiteX11" fmla="*/ 20782 w 115199"/>
                <a:gd name="connsiteY11" fmla="*/ 4691 h 91352"/>
                <a:gd name="connsiteX12" fmla="*/ 16269 w 115199"/>
                <a:gd name="connsiteY12" fmla="*/ 2909 h 91352"/>
                <a:gd name="connsiteX13" fmla="*/ 13953 w 115199"/>
                <a:gd name="connsiteY13" fmla="*/ 2137 h 91352"/>
                <a:gd name="connsiteX14" fmla="*/ 11579 w 115199"/>
                <a:gd name="connsiteY14" fmla="*/ 1484 h 91352"/>
                <a:gd name="connsiteX15" fmla="*/ 1781 w 115199"/>
                <a:gd name="connsiteY15" fmla="*/ 0 h 91352"/>
                <a:gd name="connsiteX16" fmla="*/ 0 w 115199"/>
                <a:gd name="connsiteY16" fmla="*/ 1544 h 91352"/>
                <a:gd name="connsiteX17" fmla="*/ 1425 w 115199"/>
                <a:gd name="connsiteY17" fmla="*/ 3088 h 91352"/>
                <a:gd name="connsiteX18" fmla="*/ 1425 w 115199"/>
                <a:gd name="connsiteY18" fmla="*/ 3088 h 91352"/>
                <a:gd name="connsiteX19" fmla="*/ 9975 w 115199"/>
                <a:gd name="connsiteY19" fmla="*/ 5403 h 91352"/>
                <a:gd name="connsiteX20" fmla="*/ 18050 w 115199"/>
                <a:gd name="connsiteY20" fmla="*/ 9144 h 91352"/>
                <a:gd name="connsiteX21" fmla="*/ 25769 w 115199"/>
                <a:gd name="connsiteY21" fmla="*/ 13657 h 91352"/>
                <a:gd name="connsiteX22" fmla="*/ 33191 w 115199"/>
                <a:gd name="connsiteY22" fmla="*/ 18644 h 91352"/>
                <a:gd name="connsiteX23" fmla="*/ 47323 w 115199"/>
                <a:gd name="connsiteY23" fmla="*/ 29569 h 91352"/>
                <a:gd name="connsiteX24" fmla="*/ 60802 w 115199"/>
                <a:gd name="connsiteY24" fmla="*/ 41267 h 91352"/>
                <a:gd name="connsiteX25" fmla="*/ 86690 w 115199"/>
                <a:gd name="connsiteY25" fmla="*/ 65789 h 91352"/>
                <a:gd name="connsiteX26" fmla="*/ 99456 w 115199"/>
                <a:gd name="connsiteY26" fmla="*/ 78318 h 91352"/>
                <a:gd name="connsiteX27" fmla="*/ 112222 w 115199"/>
                <a:gd name="connsiteY27" fmla="*/ 90846 h 91352"/>
                <a:gd name="connsiteX28" fmla="*/ 112222 w 115199"/>
                <a:gd name="connsiteY28" fmla="*/ 90846 h 91352"/>
                <a:gd name="connsiteX29" fmla="*/ 114656 w 115199"/>
                <a:gd name="connsiteY29" fmla="*/ 90965 h 91352"/>
                <a:gd name="connsiteX30" fmla="*/ 114953 w 115199"/>
                <a:gd name="connsiteY30" fmla="*/ 89006 h 9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5199" h="91352">
                  <a:moveTo>
                    <a:pt x="115012" y="88887"/>
                  </a:moveTo>
                  <a:cubicBezTo>
                    <a:pt x="111628" y="84018"/>
                    <a:pt x="107947" y="79387"/>
                    <a:pt x="104146" y="74755"/>
                  </a:cubicBezTo>
                  <a:cubicBezTo>
                    <a:pt x="100346" y="70183"/>
                    <a:pt x="96428" y="65671"/>
                    <a:pt x="92390" y="61277"/>
                  </a:cubicBezTo>
                  <a:cubicBezTo>
                    <a:pt x="84315" y="52489"/>
                    <a:pt x="75705" y="43998"/>
                    <a:pt x="66620" y="35982"/>
                  </a:cubicBezTo>
                  <a:cubicBezTo>
                    <a:pt x="64364" y="33964"/>
                    <a:pt x="62049" y="32004"/>
                    <a:pt x="59673" y="30045"/>
                  </a:cubicBezTo>
                  <a:cubicBezTo>
                    <a:pt x="57298" y="28085"/>
                    <a:pt x="54923" y="26185"/>
                    <a:pt x="52548" y="24285"/>
                  </a:cubicBezTo>
                  <a:cubicBezTo>
                    <a:pt x="50114" y="22445"/>
                    <a:pt x="47620" y="20604"/>
                    <a:pt x="45126" y="18763"/>
                  </a:cubicBezTo>
                  <a:cubicBezTo>
                    <a:pt x="42632" y="16982"/>
                    <a:pt x="40020" y="15260"/>
                    <a:pt x="37407" y="13597"/>
                  </a:cubicBezTo>
                  <a:cubicBezTo>
                    <a:pt x="36101" y="12766"/>
                    <a:pt x="34735" y="11935"/>
                    <a:pt x="33429" y="11163"/>
                  </a:cubicBezTo>
                  <a:lnTo>
                    <a:pt x="31410" y="9975"/>
                  </a:lnTo>
                  <a:cubicBezTo>
                    <a:pt x="30757" y="9560"/>
                    <a:pt x="30045" y="9203"/>
                    <a:pt x="29332" y="8847"/>
                  </a:cubicBezTo>
                  <a:cubicBezTo>
                    <a:pt x="26541" y="7363"/>
                    <a:pt x="23691" y="5938"/>
                    <a:pt x="20782" y="4691"/>
                  </a:cubicBezTo>
                  <a:cubicBezTo>
                    <a:pt x="19297" y="4038"/>
                    <a:pt x="17813" y="3444"/>
                    <a:pt x="16269" y="2909"/>
                  </a:cubicBezTo>
                  <a:cubicBezTo>
                    <a:pt x="15497" y="2672"/>
                    <a:pt x="14725" y="2375"/>
                    <a:pt x="13953" y="2137"/>
                  </a:cubicBezTo>
                  <a:cubicBezTo>
                    <a:pt x="13181" y="1900"/>
                    <a:pt x="12410" y="1663"/>
                    <a:pt x="11579" y="1484"/>
                  </a:cubicBezTo>
                  <a:cubicBezTo>
                    <a:pt x="8431" y="653"/>
                    <a:pt x="5106" y="59"/>
                    <a:pt x="1781" y="0"/>
                  </a:cubicBezTo>
                  <a:cubicBezTo>
                    <a:pt x="831" y="0"/>
                    <a:pt x="59" y="653"/>
                    <a:pt x="0" y="1544"/>
                  </a:cubicBezTo>
                  <a:cubicBezTo>
                    <a:pt x="0" y="2316"/>
                    <a:pt x="594" y="2969"/>
                    <a:pt x="1425" y="3088"/>
                  </a:cubicBezTo>
                  <a:lnTo>
                    <a:pt x="1425" y="3088"/>
                  </a:lnTo>
                  <a:cubicBezTo>
                    <a:pt x="4334" y="3563"/>
                    <a:pt x="7185" y="4394"/>
                    <a:pt x="9975" y="5403"/>
                  </a:cubicBezTo>
                  <a:cubicBezTo>
                    <a:pt x="12766" y="6472"/>
                    <a:pt x="15438" y="7719"/>
                    <a:pt x="18050" y="9144"/>
                  </a:cubicBezTo>
                  <a:cubicBezTo>
                    <a:pt x="20663" y="10569"/>
                    <a:pt x="23276" y="12054"/>
                    <a:pt x="25769" y="13657"/>
                  </a:cubicBezTo>
                  <a:cubicBezTo>
                    <a:pt x="28263" y="15260"/>
                    <a:pt x="30757" y="16923"/>
                    <a:pt x="33191" y="18644"/>
                  </a:cubicBezTo>
                  <a:cubicBezTo>
                    <a:pt x="38060" y="22088"/>
                    <a:pt x="42751" y="25770"/>
                    <a:pt x="47323" y="29569"/>
                  </a:cubicBezTo>
                  <a:cubicBezTo>
                    <a:pt x="51895" y="33370"/>
                    <a:pt x="56408" y="37289"/>
                    <a:pt x="60802" y="41267"/>
                  </a:cubicBezTo>
                  <a:cubicBezTo>
                    <a:pt x="69649" y="49223"/>
                    <a:pt x="78199" y="57477"/>
                    <a:pt x="86690" y="65789"/>
                  </a:cubicBezTo>
                  <a:cubicBezTo>
                    <a:pt x="90965" y="69946"/>
                    <a:pt x="95181" y="74102"/>
                    <a:pt x="99456" y="78318"/>
                  </a:cubicBezTo>
                  <a:cubicBezTo>
                    <a:pt x="103672" y="82474"/>
                    <a:pt x="107947" y="86690"/>
                    <a:pt x="112222" y="90846"/>
                  </a:cubicBezTo>
                  <a:lnTo>
                    <a:pt x="112222" y="90846"/>
                  </a:lnTo>
                  <a:cubicBezTo>
                    <a:pt x="112875" y="91500"/>
                    <a:pt x="113944" y="91500"/>
                    <a:pt x="114656" y="90965"/>
                  </a:cubicBezTo>
                  <a:cubicBezTo>
                    <a:pt x="115250" y="90430"/>
                    <a:pt x="115369" y="89599"/>
                    <a:pt x="114953" y="89006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8" name="Freeform: Shape 8957">
              <a:extLst>
                <a:ext uri="{FF2B5EF4-FFF2-40B4-BE49-F238E27FC236}">
                  <a16:creationId xmlns:a16="http://schemas.microsoft.com/office/drawing/2014/main" id="{07986B30-3B9D-F4A2-8868-6A489F6C73D1}"/>
                </a:ext>
              </a:extLst>
            </p:cNvPr>
            <p:cNvSpPr/>
            <p:nvPr/>
          </p:nvSpPr>
          <p:spPr>
            <a:xfrm>
              <a:off x="4007086" y="1763765"/>
              <a:ext cx="601576" cy="98348"/>
            </a:xfrm>
            <a:custGeom>
              <a:avLst/>
              <a:gdLst>
                <a:gd name="connsiteX0" fmla="*/ 69520 w 69946"/>
                <a:gd name="connsiteY0" fmla="*/ 9942 h 11435"/>
                <a:gd name="connsiteX1" fmla="*/ 61208 w 69946"/>
                <a:gd name="connsiteY1" fmla="*/ 7092 h 11435"/>
                <a:gd name="connsiteX2" fmla="*/ 52717 w 69946"/>
                <a:gd name="connsiteY2" fmla="*/ 4717 h 11435"/>
                <a:gd name="connsiteX3" fmla="*/ 35438 w 69946"/>
                <a:gd name="connsiteY3" fmla="*/ 1273 h 11435"/>
                <a:gd name="connsiteX4" fmla="*/ 31044 w 69946"/>
                <a:gd name="connsiteY4" fmla="*/ 679 h 11435"/>
                <a:gd name="connsiteX5" fmla="*/ 26650 w 69946"/>
                <a:gd name="connsiteY5" fmla="*/ 264 h 11435"/>
                <a:gd name="connsiteX6" fmla="*/ 22197 w 69946"/>
                <a:gd name="connsiteY6" fmla="*/ 26 h 11435"/>
                <a:gd name="connsiteX7" fmla="*/ 17744 w 69946"/>
                <a:gd name="connsiteY7" fmla="*/ 26 h 11435"/>
                <a:gd name="connsiteX8" fmla="*/ 15487 w 69946"/>
                <a:gd name="connsiteY8" fmla="*/ 86 h 11435"/>
                <a:gd name="connsiteX9" fmla="*/ 14359 w 69946"/>
                <a:gd name="connsiteY9" fmla="*/ 86 h 11435"/>
                <a:gd name="connsiteX10" fmla="*/ 13231 w 69946"/>
                <a:gd name="connsiteY10" fmla="*/ 264 h 11435"/>
                <a:gd name="connsiteX11" fmla="*/ 8778 w 69946"/>
                <a:gd name="connsiteY11" fmla="*/ 857 h 11435"/>
                <a:gd name="connsiteX12" fmla="*/ 6581 w 69946"/>
                <a:gd name="connsiteY12" fmla="*/ 1333 h 11435"/>
                <a:gd name="connsiteX13" fmla="*/ 5512 w 69946"/>
                <a:gd name="connsiteY13" fmla="*/ 1629 h 11435"/>
                <a:gd name="connsiteX14" fmla="*/ 4443 w 69946"/>
                <a:gd name="connsiteY14" fmla="*/ 1986 h 11435"/>
                <a:gd name="connsiteX15" fmla="*/ 346 w 69946"/>
                <a:gd name="connsiteY15" fmla="*/ 4005 h 11435"/>
                <a:gd name="connsiteX16" fmla="*/ 168 w 69946"/>
                <a:gd name="connsiteY16" fmla="*/ 5133 h 11435"/>
                <a:gd name="connsiteX17" fmla="*/ 1177 w 69946"/>
                <a:gd name="connsiteY17" fmla="*/ 5370 h 11435"/>
                <a:gd name="connsiteX18" fmla="*/ 1177 w 69946"/>
                <a:gd name="connsiteY18" fmla="*/ 5370 h 11435"/>
                <a:gd name="connsiteX19" fmla="*/ 5097 w 69946"/>
                <a:gd name="connsiteY19" fmla="*/ 4005 h 11435"/>
                <a:gd name="connsiteX20" fmla="*/ 9253 w 69946"/>
                <a:gd name="connsiteY20" fmla="*/ 3351 h 11435"/>
                <a:gd name="connsiteX21" fmla="*/ 13468 w 69946"/>
                <a:gd name="connsiteY21" fmla="*/ 3114 h 11435"/>
                <a:gd name="connsiteX22" fmla="*/ 17744 w 69946"/>
                <a:gd name="connsiteY22" fmla="*/ 3114 h 11435"/>
                <a:gd name="connsiteX23" fmla="*/ 26294 w 69946"/>
                <a:gd name="connsiteY23" fmla="*/ 3767 h 11435"/>
                <a:gd name="connsiteX24" fmla="*/ 34844 w 69946"/>
                <a:gd name="connsiteY24" fmla="*/ 4895 h 11435"/>
                <a:gd name="connsiteX25" fmla="*/ 51885 w 69946"/>
                <a:gd name="connsiteY25" fmla="*/ 7983 h 11435"/>
                <a:gd name="connsiteX26" fmla="*/ 60436 w 69946"/>
                <a:gd name="connsiteY26" fmla="*/ 9705 h 11435"/>
                <a:gd name="connsiteX27" fmla="*/ 68986 w 69946"/>
                <a:gd name="connsiteY27" fmla="*/ 11427 h 11435"/>
                <a:gd name="connsiteX28" fmla="*/ 68986 w 69946"/>
                <a:gd name="connsiteY28" fmla="*/ 11427 h 11435"/>
                <a:gd name="connsiteX29" fmla="*/ 69936 w 69946"/>
                <a:gd name="connsiteY29" fmla="*/ 10774 h 11435"/>
                <a:gd name="connsiteX30" fmla="*/ 69461 w 69946"/>
                <a:gd name="connsiteY30" fmla="*/ 9883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9946" h="11435">
                  <a:moveTo>
                    <a:pt x="69520" y="9942"/>
                  </a:moveTo>
                  <a:cubicBezTo>
                    <a:pt x="66789" y="8873"/>
                    <a:pt x="63998" y="7923"/>
                    <a:pt x="61208" y="7092"/>
                  </a:cubicBezTo>
                  <a:cubicBezTo>
                    <a:pt x="58417" y="6201"/>
                    <a:pt x="55567" y="5430"/>
                    <a:pt x="52717" y="4717"/>
                  </a:cubicBezTo>
                  <a:cubicBezTo>
                    <a:pt x="47016" y="3292"/>
                    <a:pt x="41257" y="2104"/>
                    <a:pt x="35438" y="1273"/>
                  </a:cubicBezTo>
                  <a:cubicBezTo>
                    <a:pt x="33953" y="1036"/>
                    <a:pt x="32529" y="857"/>
                    <a:pt x="31044" y="679"/>
                  </a:cubicBezTo>
                  <a:cubicBezTo>
                    <a:pt x="29560" y="501"/>
                    <a:pt x="28135" y="383"/>
                    <a:pt x="26650" y="264"/>
                  </a:cubicBezTo>
                  <a:cubicBezTo>
                    <a:pt x="25166" y="145"/>
                    <a:pt x="23681" y="86"/>
                    <a:pt x="22197" y="26"/>
                  </a:cubicBezTo>
                  <a:cubicBezTo>
                    <a:pt x="20713" y="26"/>
                    <a:pt x="19228" y="-33"/>
                    <a:pt x="17744" y="26"/>
                  </a:cubicBezTo>
                  <a:cubicBezTo>
                    <a:pt x="16972" y="26"/>
                    <a:pt x="16259" y="26"/>
                    <a:pt x="15487" y="86"/>
                  </a:cubicBezTo>
                  <a:lnTo>
                    <a:pt x="14359" y="86"/>
                  </a:lnTo>
                  <a:cubicBezTo>
                    <a:pt x="14003" y="204"/>
                    <a:pt x="13587" y="204"/>
                    <a:pt x="13231" y="264"/>
                  </a:cubicBezTo>
                  <a:cubicBezTo>
                    <a:pt x="11747" y="383"/>
                    <a:pt x="10262" y="561"/>
                    <a:pt x="8778" y="857"/>
                  </a:cubicBezTo>
                  <a:cubicBezTo>
                    <a:pt x="8065" y="976"/>
                    <a:pt x="7293" y="1155"/>
                    <a:pt x="6581" y="1333"/>
                  </a:cubicBezTo>
                  <a:cubicBezTo>
                    <a:pt x="6225" y="1451"/>
                    <a:pt x="5868" y="1511"/>
                    <a:pt x="5512" y="1629"/>
                  </a:cubicBezTo>
                  <a:cubicBezTo>
                    <a:pt x="5156" y="1748"/>
                    <a:pt x="4800" y="1867"/>
                    <a:pt x="4443" y="1986"/>
                  </a:cubicBezTo>
                  <a:cubicBezTo>
                    <a:pt x="3018" y="2520"/>
                    <a:pt x="1593" y="3173"/>
                    <a:pt x="346" y="4005"/>
                  </a:cubicBezTo>
                  <a:cubicBezTo>
                    <a:pt x="-10" y="4242"/>
                    <a:pt x="-129" y="4776"/>
                    <a:pt x="168" y="5133"/>
                  </a:cubicBezTo>
                  <a:cubicBezTo>
                    <a:pt x="406" y="5430"/>
                    <a:pt x="821" y="5548"/>
                    <a:pt x="1177" y="5370"/>
                  </a:cubicBezTo>
                  <a:lnTo>
                    <a:pt x="1177" y="5370"/>
                  </a:lnTo>
                  <a:cubicBezTo>
                    <a:pt x="2425" y="4776"/>
                    <a:pt x="3731" y="4301"/>
                    <a:pt x="5097" y="4005"/>
                  </a:cubicBezTo>
                  <a:cubicBezTo>
                    <a:pt x="6462" y="3708"/>
                    <a:pt x="7828" y="3470"/>
                    <a:pt x="9253" y="3351"/>
                  </a:cubicBezTo>
                  <a:cubicBezTo>
                    <a:pt x="10678" y="3233"/>
                    <a:pt x="12043" y="3114"/>
                    <a:pt x="13468" y="3114"/>
                  </a:cubicBezTo>
                  <a:cubicBezTo>
                    <a:pt x="14894" y="3114"/>
                    <a:pt x="16319" y="3114"/>
                    <a:pt x="17744" y="3114"/>
                  </a:cubicBezTo>
                  <a:cubicBezTo>
                    <a:pt x="20594" y="3233"/>
                    <a:pt x="23444" y="3470"/>
                    <a:pt x="26294" y="3767"/>
                  </a:cubicBezTo>
                  <a:cubicBezTo>
                    <a:pt x="29144" y="4064"/>
                    <a:pt x="31994" y="4480"/>
                    <a:pt x="34844" y="4895"/>
                  </a:cubicBezTo>
                  <a:cubicBezTo>
                    <a:pt x="40544" y="5786"/>
                    <a:pt x="46244" y="6855"/>
                    <a:pt x="51885" y="7983"/>
                  </a:cubicBezTo>
                  <a:cubicBezTo>
                    <a:pt x="54735" y="8517"/>
                    <a:pt x="57585" y="9111"/>
                    <a:pt x="60436" y="9705"/>
                  </a:cubicBezTo>
                  <a:cubicBezTo>
                    <a:pt x="63286" y="10298"/>
                    <a:pt x="66136" y="10833"/>
                    <a:pt x="68986" y="11427"/>
                  </a:cubicBezTo>
                  <a:lnTo>
                    <a:pt x="68986" y="11427"/>
                  </a:lnTo>
                  <a:cubicBezTo>
                    <a:pt x="69402" y="11486"/>
                    <a:pt x="69817" y="11248"/>
                    <a:pt x="69936" y="10774"/>
                  </a:cubicBezTo>
                  <a:cubicBezTo>
                    <a:pt x="69995" y="10417"/>
                    <a:pt x="69817" y="10002"/>
                    <a:pt x="69461" y="98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0" name="Freeform: Shape 8959">
              <a:extLst>
                <a:ext uri="{FF2B5EF4-FFF2-40B4-BE49-F238E27FC236}">
                  <a16:creationId xmlns:a16="http://schemas.microsoft.com/office/drawing/2014/main" id="{81E7F14B-8E8D-A87C-BD2A-7E307A19CE57}"/>
                </a:ext>
              </a:extLst>
            </p:cNvPr>
            <p:cNvSpPr/>
            <p:nvPr/>
          </p:nvSpPr>
          <p:spPr>
            <a:xfrm>
              <a:off x="4207695" y="1963161"/>
              <a:ext cx="265543" cy="238993"/>
            </a:xfrm>
            <a:custGeom>
              <a:avLst/>
              <a:gdLst>
                <a:gd name="connsiteX0" fmla="*/ 30876 w 30875"/>
                <a:gd name="connsiteY0" fmla="*/ 13894 h 27788"/>
                <a:gd name="connsiteX1" fmla="*/ 15438 w 30875"/>
                <a:gd name="connsiteY1" fmla="*/ 27788 h 27788"/>
                <a:gd name="connsiteX2" fmla="*/ 0 w 30875"/>
                <a:gd name="connsiteY2" fmla="*/ 13894 h 27788"/>
                <a:gd name="connsiteX3" fmla="*/ 15438 w 30875"/>
                <a:gd name="connsiteY3" fmla="*/ 0 h 27788"/>
                <a:gd name="connsiteX4" fmla="*/ 30876 w 30875"/>
                <a:gd name="connsiteY4" fmla="*/ 13894 h 2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75" h="27788">
                  <a:moveTo>
                    <a:pt x="30876" y="13894"/>
                  </a:moveTo>
                  <a:cubicBezTo>
                    <a:pt x="30876" y="21568"/>
                    <a:pt x="23964" y="27788"/>
                    <a:pt x="15438" y="27788"/>
                  </a:cubicBezTo>
                  <a:cubicBezTo>
                    <a:pt x="6912" y="27788"/>
                    <a:pt x="0" y="21568"/>
                    <a:pt x="0" y="13894"/>
                  </a:cubicBezTo>
                  <a:cubicBezTo>
                    <a:pt x="0" y="6221"/>
                    <a:pt x="6912" y="0"/>
                    <a:pt x="15438" y="0"/>
                  </a:cubicBezTo>
                  <a:cubicBezTo>
                    <a:pt x="23964" y="0"/>
                    <a:pt x="30876" y="6221"/>
                    <a:pt x="30876" y="1389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1" name="Freeform: Shape 8960">
              <a:extLst>
                <a:ext uri="{FF2B5EF4-FFF2-40B4-BE49-F238E27FC236}">
                  <a16:creationId xmlns:a16="http://schemas.microsoft.com/office/drawing/2014/main" id="{E9D0ECE1-7B54-E662-0A9F-0514D432FC46}"/>
                </a:ext>
              </a:extLst>
            </p:cNvPr>
            <p:cNvSpPr/>
            <p:nvPr/>
          </p:nvSpPr>
          <p:spPr>
            <a:xfrm>
              <a:off x="3988105" y="2073971"/>
              <a:ext cx="704723" cy="636297"/>
            </a:xfrm>
            <a:custGeom>
              <a:avLst/>
              <a:gdLst>
                <a:gd name="connsiteX0" fmla="*/ 81940 w 81939"/>
                <a:gd name="connsiteY0" fmla="*/ 36992 h 73983"/>
                <a:gd name="connsiteX1" fmla="*/ 40970 w 81939"/>
                <a:gd name="connsiteY1" fmla="*/ 73983 h 73983"/>
                <a:gd name="connsiteX2" fmla="*/ 0 w 81939"/>
                <a:gd name="connsiteY2" fmla="*/ 36992 h 73983"/>
                <a:gd name="connsiteX3" fmla="*/ 40970 w 81939"/>
                <a:gd name="connsiteY3" fmla="*/ 0 h 73983"/>
                <a:gd name="connsiteX4" fmla="*/ 81940 w 81939"/>
                <a:gd name="connsiteY4" fmla="*/ 36992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39" h="73983">
                  <a:moveTo>
                    <a:pt x="81940" y="36992"/>
                  </a:moveTo>
                  <a:cubicBezTo>
                    <a:pt x="81940" y="57422"/>
                    <a:pt x="63597" y="73983"/>
                    <a:pt x="40970" y="73983"/>
                  </a:cubicBezTo>
                  <a:cubicBezTo>
                    <a:pt x="18343" y="73983"/>
                    <a:pt x="0" y="57422"/>
                    <a:pt x="0" y="36992"/>
                  </a:cubicBezTo>
                  <a:cubicBezTo>
                    <a:pt x="0" y="16562"/>
                    <a:pt x="18343" y="0"/>
                    <a:pt x="40970" y="0"/>
                  </a:cubicBezTo>
                  <a:cubicBezTo>
                    <a:pt x="63597" y="0"/>
                    <a:pt x="81940" y="16562"/>
                    <a:pt x="81940" y="3699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2" name="Freeform: Shape 8961">
              <a:extLst>
                <a:ext uri="{FF2B5EF4-FFF2-40B4-BE49-F238E27FC236}">
                  <a16:creationId xmlns:a16="http://schemas.microsoft.com/office/drawing/2014/main" id="{B8DF2492-9E9F-FF0B-E65E-044FBF395367}"/>
                </a:ext>
              </a:extLst>
            </p:cNvPr>
            <p:cNvSpPr/>
            <p:nvPr/>
          </p:nvSpPr>
          <p:spPr>
            <a:xfrm>
              <a:off x="3882911" y="2255779"/>
              <a:ext cx="403935" cy="350319"/>
            </a:xfrm>
            <a:custGeom>
              <a:avLst/>
              <a:gdLst>
                <a:gd name="connsiteX0" fmla="*/ 38832 w 46966"/>
                <a:gd name="connsiteY0" fmla="*/ 39901 h 40732"/>
                <a:gd name="connsiteX1" fmla="*/ 24107 w 46966"/>
                <a:gd name="connsiteY1" fmla="*/ 33429 h 40732"/>
                <a:gd name="connsiteX2" fmla="*/ 9797 w 46966"/>
                <a:gd name="connsiteY2" fmla="*/ 40732 h 40732"/>
                <a:gd name="connsiteX3" fmla="*/ 12053 w 46966"/>
                <a:gd name="connsiteY3" fmla="*/ 26066 h 40732"/>
                <a:gd name="connsiteX4" fmla="*/ 0 w 46966"/>
                <a:gd name="connsiteY4" fmla="*/ 16091 h 40732"/>
                <a:gd name="connsiteX5" fmla="*/ 16150 w 46966"/>
                <a:gd name="connsiteY5" fmla="*/ 13478 h 40732"/>
                <a:gd name="connsiteX6" fmla="*/ 22919 w 46966"/>
                <a:gd name="connsiteY6" fmla="*/ 0 h 40732"/>
                <a:gd name="connsiteX7" fmla="*/ 30638 w 46966"/>
                <a:gd name="connsiteY7" fmla="*/ 13063 h 40732"/>
                <a:gd name="connsiteX8" fmla="*/ 46967 w 46966"/>
                <a:gd name="connsiteY8" fmla="*/ 14725 h 40732"/>
                <a:gd name="connsiteX9" fmla="*/ 35567 w 46966"/>
                <a:gd name="connsiteY9" fmla="*/ 25413 h 40732"/>
                <a:gd name="connsiteX10" fmla="*/ 38832 w 46966"/>
                <a:gd name="connsiteY10" fmla="*/ 39901 h 40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66" h="40732">
                  <a:moveTo>
                    <a:pt x="38832" y="39901"/>
                  </a:moveTo>
                  <a:lnTo>
                    <a:pt x="24107" y="33429"/>
                  </a:lnTo>
                  <a:lnTo>
                    <a:pt x="9797" y="40732"/>
                  </a:lnTo>
                  <a:lnTo>
                    <a:pt x="12053" y="26066"/>
                  </a:lnTo>
                  <a:lnTo>
                    <a:pt x="0" y="16091"/>
                  </a:lnTo>
                  <a:lnTo>
                    <a:pt x="16150" y="13478"/>
                  </a:lnTo>
                  <a:lnTo>
                    <a:pt x="22919" y="0"/>
                  </a:lnTo>
                  <a:lnTo>
                    <a:pt x="30638" y="13063"/>
                  </a:lnTo>
                  <a:lnTo>
                    <a:pt x="46967" y="14725"/>
                  </a:lnTo>
                  <a:lnTo>
                    <a:pt x="35567" y="25413"/>
                  </a:lnTo>
                  <a:lnTo>
                    <a:pt x="38832" y="39901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3" name="Freeform: Shape 8962">
              <a:extLst>
                <a:ext uri="{FF2B5EF4-FFF2-40B4-BE49-F238E27FC236}">
                  <a16:creationId xmlns:a16="http://schemas.microsoft.com/office/drawing/2014/main" id="{9E4848B1-A46E-3D77-2A75-B50A27609B04}"/>
                </a:ext>
              </a:extLst>
            </p:cNvPr>
            <p:cNvSpPr/>
            <p:nvPr/>
          </p:nvSpPr>
          <p:spPr>
            <a:xfrm>
              <a:off x="4191354" y="2124534"/>
              <a:ext cx="232861" cy="202217"/>
            </a:xfrm>
            <a:custGeom>
              <a:avLst/>
              <a:gdLst>
                <a:gd name="connsiteX0" fmla="*/ 22444 w 27075"/>
                <a:gd name="connsiteY0" fmla="*/ 23038 h 23512"/>
                <a:gd name="connsiteX1" fmla="*/ 13894 w 27075"/>
                <a:gd name="connsiteY1" fmla="*/ 19297 h 23512"/>
                <a:gd name="connsiteX2" fmla="*/ 5700 w 27075"/>
                <a:gd name="connsiteY2" fmla="*/ 23513 h 23512"/>
                <a:gd name="connsiteX3" fmla="*/ 7006 w 27075"/>
                <a:gd name="connsiteY3" fmla="*/ 15082 h 23512"/>
                <a:gd name="connsiteX4" fmla="*/ 0 w 27075"/>
                <a:gd name="connsiteY4" fmla="*/ 9263 h 23512"/>
                <a:gd name="connsiteX5" fmla="*/ 9322 w 27075"/>
                <a:gd name="connsiteY5" fmla="*/ 7778 h 23512"/>
                <a:gd name="connsiteX6" fmla="*/ 13241 w 27075"/>
                <a:gd name="connsiteY6" fmla="*/ 0 h 23512"/>
                <a:gd name="connsiteX7" fmla="*/ 17694 w 27075"/>
                <a:gd name="connsiteY7" fmla="*/ 7541 h 23512"/>
                <a:gd name="connsiteX8" fmla="*/ 27076 w 27075"/>
                <a:gd name="connsiteY8" fmla="*/ 8491 h 23512"/>
                <a:gd name="connsiteX9" fmla="*/ 20544 w 27075"/>
                <a:gd name="connsiteY9" fmla="*/ 14666 h 23512"/>
                <a:gd name="connsiteX10" fmla="*/ 22444 w 27075"/>
                <a:gd name="connsiteY10" fmla="*/ 23038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075" h="23512">
                  <a:moveTo>
                    <a:pt x="22444" y="23038"/>
                  </a:moveTo>
                  <a:lnTo>
                    <a:pt x="13894" y="19297"/>
                  </a:lnTo>
                  <a:lnTo>
                    <a:pt x="5700" y="23513"/>
                  </a:lnTo>
                  <a:lnTo>
                    <a:pt x="7006" y="15082"/>
                  </a:lnTo>
                  <a:lnTo>
                    <a:pt x="0" y="9263"/>
                  </a:lnTo>
                  <a:lnTo>
                    <a:pt x="9322" y="7778"/>
                  </a:lnTo>
                  <a:lnTo>
                    <a:pt x="13241" y="0"/>
                  </a:lnTo>
                  <a:lnTo>
                    <a:pt x="17694" y="7541"/>
                  </a:lnTo>
                  <a:lnTo>
                    <a:pt x="27076" y="8491"/>
                  </a:lnTo>
                  <a:lnTo>
                    <a:pt x="20544" y="14666"/>
                  </a:lnTo>
                  <a:lnTo>
                    <a:pt x="22444" y="23038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4" name="Freeform: Shape 8963">
              <a:extLst>
                <a:ext uri="{FF2B5EF4-FFF2-40B4-BE49-F238E27FC236}">
                  <a16:creationId xmlns:a16="http://schemas.microsoft.com/office/drawing/2014/main" id="{2EBB46A3-B676-733F-E766-8FFD2F524872}"/>
                </a:ext>
              </a:extLst>
            </p:cNvPr>
            <p:cNvSpPr/>
            <p:nvPr/>
          </p:nvSpPr>
          <p:spPr>
            <a:xfrm>
              <a:off x="4305750" y="2366589"/>
              <a:ext cx="342656" cy="297210"/>
            </a:xfrm>
            <a:custGeom>
              <a:avLst/>
              <a:gdLst>
                <a:gd name="connsiteX0" fmla="*/ 32954 w 39841"/>
                <a:gd name="connsiteY0" fmla="*/ 33845 h 34557"/>
                <a:gd name="connsiteX1" fmla="*/ 20426 w 39841"/>
                <a:gd name="connsiteY1" fmla="*/ 28323 h 34557"/>
                <a:gd name="connsiteX2" fmla="*/ 8372 w 39841"/>
                <a:gd name="connsiteY2" fmla="*/ 34557 h 34557"/>
                <a:gd name="connsiteX3" fmla="*/ 10272 w 39841"/>
                <a:gd name="connsiteY3" fmla="*/ 22088 h 34557"/>
                <a:gd name="connsiteX4" fmla="*/ 0 w 39841"/>
                <a:gd name="connsiteY4" fmla="*/ 13597 h 34557"/>
                <a:gd name="connsiteX5" fmla="*/ 13716 w 39841"/>
                <a:gd name="connsiteY5" fmla="*/ 11400 h 34557"/>
                <a:gd name="connsiteX6" fmla="*/ 19476 w 39841"/>
                <a:gd name="connsiteY6" fmla="*/ 0 h 34557"/>
                <a:gd name="connsiteX7" fmla="*/ 26007 w 39841"/>
                <a:gd name="connsiteY7" fmla="*/ 11103 h 34557"/>
                <a:gd name="connsiteX8" fmla="*/ 39842 w 39841"/>
                <a:gd name="connsiteY8" fmla="*/ 12469 h 34557"/>
                <a:gd name="connsiteX9" fmla="*/ 30163 w 39841"/>
                <a:gd name="connsiteY9" fmla="*/ 21554 h 34557"/>
                <a:gd name="connsiteX10" fmla="*/ 32954 w 39841"/>
                <a:gd name="connsiteY10" fmla="*/ 33845 h 34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41" h="34557">
                  <a:moveTo>
                    <a:pt x="32954" y="33845"/>
                  </a:moveTo>
                  <a:lnTo>
                    <a:pt x="20426" y="28323"/>
                  </a:lnTo>
                  <a:lnTo>
                    <a:pt x="8372" y="34557"/>
                  </a:lnTo>
                  <a:lnTo>
                    <a:pt x="10272" y="22088"/>
                  </a:lnTo>
                  <a:lnTo>
                    <a:pt x="0" y="13597"/>
                  </a:lnTo>
                  <a:lnTo>
                    <a:pt x="13716" y="11400"/>
                  </a:lnTo>
                  <a:lnTo>
                    <a:pt x="19476" y="0"/>
                  </a:lnTo>
                  <a:lnTo>
                    <a:pt x="26007" y="11103"/>
                  </a:lnTo>
                  <a:lnTo>
                    <a:pt x="39842" y="12469"/>
                  </a:lnTo>
                  <a:lnTo>
                    <a:pt x="30163" y="21554"/>
                  </a:lnTo>
                  <a:lnTo>
                    <a:pt x="32954" y="33845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5" name="Freeform: Shape 8964">
              <a:extLst>
                <a:ext uri="{FF2B5EF4-FFF2-40B4-BE49-F238E27FC236}">
                  <a16:creationId xmlns:a16="http://schemas.microsoft.com/office/drawing/2014/main" id="{6090EE92-A9AC-6861-DE9D-3F4B29258C28}"/>
                </a:ext>
              </a:extLst>
            </p:cNvPr>
            <p:cNvSpPr/>
            <p:nvPr/>
          </p:nvSpPr>
          <p:spPr>
            <a:xfrm>
              <a:off x="4479379" y="2131173"/>
              <a:ext cx="219074" cy="190477"/>
            </a:xfrm>
            <a:custGeom>
              <a:avLst/>
              <a:gdLst>
                <a:gd name="connsiteX0" fmla="*/ 21079 w 25472"/>
                <a:gd name="connsiteY0" fmla="*/ 21672 h 22147"/>
                <a:gd name="connsiteX1" fmla="*/ 13063 w 25472"/>
                <a:gd name="connsiteY1" fmla="*/ 18169 h 22147"/>
                <a:gd name="connsiteX2" fmla="*/ 5344 w 25472"/>
                <a:gd name="connsiteY2" fmla="*/ 22147 h 22147"/>
                <a:gd name="connsiteX3" fmla="*/ 6591 w 25472"/>
                <a:gd name="connsiteY3" fmla="*/ 14191 h 22147"/>
                <a:gd name="connsiteX4" fmla="*/ 0 w 25472"/>
                <a:gd name="connsiteY4" fmla="*/ 8728 h 22147"/>
                <a:gd name="connsiteX5" fmla="*/ 8788 w 25472"/>
                <a:gd name="connsiteY5" fmla="*/ 7363 h 22147"/>
                <a:gd name="connsiteX6" fmla="*/ 12469 w 25472"/>
                <a:gd name="connsiteY6" fmla="*/ 0 h 22147"/>
                <a:gd name="connsiteX7" fmla="*/ 16625 w 25472"/>
                <a:gd name="connsiteY7" fmla="*/ 7125 h 22147"/>
                <a:gd name="connsiteX8" fmla="*/ 25472 w 25472"/>
                <a:gd name="connsiteY8" fmla="*/ 8016 h 22147"/>
                <a:gd name="connsiteX9" fmla="*/ 19297 w 25472"/>
                <a:gd name="connsiteY9" fmla="*/ 13775 h 22147"/>
                <a:gd name="connsiteX10" fmla="*/ 21079 w 25472"/>
                <a:gd name="connsiteY10" fmla="*/ 21672 h 22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72" h="22147">
                  <a:moveTo>
                    <a:pt x="21079" y="21672"/>
                  </a:moveTo>
                  <a:lnTo>
                    <a:pt x="13063" y="18169"/>
                  </a:lnTo>
                  <a:lnTo>
                    <a:pt x="5344" y="22147"/>
                  </a:lnTo>
                  <a:lnTo>
                    <a:pt x="6591" y="14191"/>
                  </a:lnTo>
                  <a:lnTo>
                    <a:pt x="0" y="8728"/>
                  </a:lnTo>
                  <a:lnTo>
                    <a:pt x="8788" y="7363"/>
                  </a:lnTo>
                  <a:lnTo>
                    <a:pt x="12469" y="0"/>
                  </a:lnTo>
                  <a:lnTo>
                    <a:pt x="16625" y="7125"/>
                  </a:lnTo>
                  <a:lnTo>
                    <a:pt x="25472" y="8016"/>
                  </a:lnTo>
                  <a:lnTo>
                    <a:pt x="19297" y="13775"/>
                  </a:lnTo>
                  <a:lnTo>
                    <a:pt x="21079" y="21672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66" name="Graphic 4">
              <a:extLst>
                <a:ext uri="{FF2B5EF4-FFF2-40B4-BE49-F238E27FC236}">
                  <a16:creationId xmlns:a16="http://schemas.microsoft.com/office/drawing/2014/main" id="{060014E3-21FE-E4F0-F27B-23CF3BAEBC46}"/>
                </a:ext>
              </a:extLst>
            </p:cNvPr>
            <p:cNvGrpSpPr/>
            <p:nvPr/>
          </p:nvGrpSpPr>
          <p:grpSpPr>
            <a:xfrm>
              <a:off x="4259281" y="1639994"/>
              <a:ext cx="167367" cy="362996"/>
              <a:chOff x="6967114" y="5409755"/>
              <a:chExt cx="19460" cy="42206"/>
            </a:xfrm>
            <a:solidFill>
              <a:schemeClr val="accent1"/>
            </a:solidFill>
          </p:grpSpPr>
          <p:sp>
            <p:nvSpPr>
              <p:cNvPr id="9020" name="Freeform: Shape 9019">
                <a:extLst>
                  <a:ext uri="{FF2B5EF4-FFF2-40B4-BE49-F238E27FC236}">
                    <a16:creationId xmlns:a16="http://schemas.microsoft.com/office/drawing/2014/main" id="{D3D4FA72-992B-3B70-8AFE-392C14E6792A}"/>
                  </a:ext>
                </a:extLst>
              </p:cNvPr>
              <p:cNvSpPr/>
              <p:nvPr/>
            </p:nvSpPr>
            <p:spPr>
              <a:xfrm>
                <a:off x="6970320" y="5413604"/>
                <a:ext cx="12000" cy="30638"/>
              </a:xfrm>
              <a:custGeom>
                <a:avLst/>
                <a:gdLst>
                  <a:gd name="connsiteX0" fmla="*/ 10450 w 12000"/>
                  <a:gd name="connsiteY0" fmla="*/ 1128 h 30638"/>
                  <a:gd name="connsiteX1" fmla="*/ 7659 w 12000"/>
                  <a:gd name="connsiteY1" fmla="*/ 0 h 30638"/>
                  <a:gd name="connsiteX2" fmla="*/ 7303 w 12000"/>
                  <a:gd name="connsiteY2" fmla="*/ 535 h 30638"/>
                  <a:gd name="connsiteX3" fmla="*/ 6234 w 12000"/>
                  <a:gd name="connsiteY3" fmla="*/ 238 h 30638"/>
                  <a:gd name="connsiteX4" fmla="*/ 5878 w 12000"/>
                  <a:gd name="connsiteY4" fmla="*/ 178 h 30638"/>
                  <a:gd name="connsiteX5" fmla="*/ 5522 w 12000"/>
                  <a:gd name="connsiteY5" fmla="*/ 238 h 30638"/>
                  <a:gd name="connsiteX6" fmla="*/ 4453 w 12000"/>
                  <a:gd name="connsiteY6" fmla="*/ 535 h 30638"/>
                  <a:gd name="connsiteX7" fmla="*/ 4097 w 12000"/>
                  <a:gd name="connsiteY7" fmla="*/ 0 h 30638"/>
                  <a:gd name="connsiteX8" fmla="*/ 1306 w 12000"/>
                  <a:gd name="connsiteY8" fmla="*/ 1128 h 30638"/>
                  <a:gd name="connsiteX9" fmla="*/ 0 w 12000"/>
                  <a:gd name="connsiteY9" fmla="*/ 4097 h 30638"/>
                  <a:gd name="connsiteX10" fmla="*/ 4334 w 12000"/>
                  <a:gd name="connsiteY10" fmla="*/ 16507 h 30638"/>
                  <a:gd name="connsiteX11" fmla="*/ 3088 w 12000"/>
                  <a:gd name="connsiteY11" fmla="*/ 23276 h 30638"/>
                  <a:gd name="connsiteX12" fmla="*/ 5878 w 12000"/>
                  <a:gd name="connsiteY12" fmla="*/ 30639 h 30638"/>
                  <a:gd name="connsiteX13" fmla="*/ 10450 w 12000"/>
                  <a:gd name="connsiteY13" fmla="*/ 1069 h 3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00" h="30638">
                    <a:moveTo>
                      <a:pt x="10450" y="1128"/>
                    </a:moveTo>
                    <a:cubicBezTo>
                      <a:pt x="9975" y="653"/>
                      <a:pt x="9263" y="59"/>
                      <a:pt x="7659" y="0"/>
                    </a:cubicBezTo>
                    <a:cubicBezTo>
                      <a:pt x="7541" y="178"/>
                      <a:pt x="7422" y="356"/>
                      <a:pt x="7303" y="535"/>
                    </a:cubicBezTo>
                    <a:cubicBezTo>
                      <a:pt x="6947" y="416"/>
                      <a:pt x="6650" y="356"/>
                      <a:pt x="6234" y="238"/>
                    </a:cubicBezTo>
                    <a:cubicBezTo>
                      <a:pt x="6116" y="238"/>
                      <a:pt x="5997" y="238"/>
                      <a:pt x="5878" y="178"/>
                    </a:cubicBezTo>
                    <a:cubicBezTo>
                      <a:pt x="5759" y="178"/>
                      <a:pt x="5641" y="178"/>
                      <a:pt x="5522" y="238"/>
                    </a:cubicBezTo>
                    <a:cubicBezTo>
                      <a:pt x="5166" y="297"/>
                      <a:pt x="4809" y="416"/>
                      <a:pt x="4453" y="535"/>
                    </a:cubicBezTo>
                    <a:cubicBezTo>
                      <a:pt x="4334" y="356"/>
                      <a:pt x="4216" y="178"/>
                      <a:pt x="4097" y="0"/>
                    </a:cubicBezTo>
                    <a:cubicBezTo>
                      <a:pt x="2494" y="0"/>
                      <a:pt x="1781" y="594"/>
                      <a:pt x="1306" y="1128"/>
                    </a:cubicBezTo>
                    <a:cubicBezTo>
                      <a:pt x="653" y="1841"/>
                      <a:pt x="237" y="2850"/>
                      <a:pt x="0" y="4097"/>
                    </a:cubicBezTo>
                    <a:cubicBezTo>
                      <a:pt x="2791" y="7660"/>
                      <a:pt x="4097" y="12172"/>
                      <a:pt x="4334" y="16507"/>
                    </a:cubicBezTo>
                    <a:cubicBezTo>
                      <a:pt x="4453" y="18704"/>
                      <a:pt x="3978" y="21020"/>
                      <a:pt x="3088" y="23276"/>
                    </a:cubicBezTo>
                    <a:cubicBezTo>
                      <a:pt x="3919" y="25770"/>
                      <a:pt x="4869" y="28263"/>
                      <a:pt x="5878" y="30639"/>
                    </a:cubicBezTo>
                    <a:cubicBezTo>
                      <a:pt x="10569" y="19476"/>
                      <a:pt x="14191" y="5285"/>
                      <a:pt x="10450" y="1069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21" name="Freeform: Shape 9020">
                <a:extLst>
                  <a:ext uri="{FF2B5EF4-FFF2-40B4-BE49-F238E27FC236}">
                    <a16:creationId xmlns:a16="http://schemas.microsoft.com/office/drawing/2014/main" id="{7DD6881E-8BD3-8CA0-C132-A9446C5C407A}"/>
                  </a:ext>
                </a:extLst>
              </p:cNvPr>
              <p:cNvSpPr/>
              <p:nvPr/>
            </p:nvSpPr>
            <p:spPr>
              <a:xfrm>
                <a:off x="6967114" y="5409755"/>
                <a:ext cx="19460" cy="42206"/>
              </a:xfrm>
              <a:custGeom>
                <a:avLst/>
                <a:gdLst>
                  <a:gd name="connsiteX0" fmla="*/ 17041 w 19460"/>
                  <a:gd name="connsiteY0" fmla="*/ 2543 h 42206"/>
                  <a:gd name="connsiteX1" fmla="*/ 9084 w 19460"/>
                  <a:gd name="connsiteY1" fmla="*/ 108 h 42206"/>
                  <a:gd name="connsiteX2" fmla="*/ 1128 w 19460"/>
                  <a:gd name="connsiteY2" fmla="*/ 2543 h 42206"/>
                  <a:gd name="connsiteX3" fmla="*/ 0 w 19460"/>
                  <a:gd name="connsiteY3" fmla="*/ 4205 h 42206"/>
                  <a:gd name="connsiteX4" fmla="*/ 534 w 19460"/>
                  <a:gd name="connsiteY4" fmla="*/ 5274 h 42206"/>
                  <a:gd name="connsiteX5" fmla="*/ 534 w 19460"/>
                  <a:gd name="connsiteY5" fmla="*/ 5274 h 42206"/>
                  <a:gd name="connsiteX6" fmla="*/ 3147 w 19460"/>
                  <a:gd name="connsiteY6" fmla="*/ 7946 h 42206"/>
                  <a:gd name="connsiteX7" fmla="*/ 4453 w 19460"/>
                  <a:gd name="connsiteY7" fmla="*/ 4977 h 42206"/>
                  <a:gd name="connsiteX8" fmla="*/ 7244 w 19460"/>
                  <a:gd name="connsiteY8" fmla="*/ 3849 h 42206"/>
                  <a:gd name="connsiteX9" fmla="*/ 7600 w 19460"/>
                  <a:gd name="connsiteY9" fmla="*/ 4384 h 42206"/>
                  <a:gd name="connsiteX10" fmla="*/ 8669 w 19460"/>
                  <a:gd name="connsiteY10" fmla="*/ 4087 h 42206"/>
                  <a:gd name="connsiteX11" fmla="*/ 9025 w 19460"/>
                  <a:gd name="connsiteY11" fmla="*/ 4027 h 42206"/>
                  <a:gd name="connsiteX12" fmla="*/ 9381 w 19460"/>
                  <a:gd name="connsiteY12" fmla="*/ 4087 h 42206"/>
                  <a:gd name="connsiteX13" fmla="*/ 10450 w 19460"/>
                  <a:gd name="connsiteY13" fmla="*/ 4384 h 42206"/>
                  <a:gd name="connsiteX14" fmla="*/ 10807 w 19460"/>
                  <a:gd name="connsiteY14" fmla="*/ 3849 h 42206"/>
                  <a:gd name="connsiteX15" fmla="*/ 13597 w 19460"/>
                  <a:gd name="connsiteY15" fmla="*/ 4977 h 42206"/>
                  <a:gd name="connsiteX16" fmla="*/ 9025 w 19460"/>
                  <a:gd name="connsiteY16" fmla="*/ 34547 h 42206"/>
                  <a:gd name="connsiteX17" fmla="*/ 6234 w 19460"/>
                  <a:gd name="connsiteY17" fmla="*/ 27184 h 42206"/>
                  <a:gd name="connsiteX18" fmla="*/ 3503 w 19460"/>
                  <a:gd name="connsiteY18" fmla="*/ 32172 h 42206"/>
                  <a:gd name="connsiteX19" fmla="*/ 6650 w 19460"/>
                  <a:gd name="connsiteY19" fmla="*/ 39653 h 42206"/>
                  <a:gd name="connsiteX20" fmla="*/ 6175 w 19460"/>
                  <a:gd name="connsiteY20" fmla="*/ 40544 h 42206"/>
                  <a:gd name="connsiteX21" fmla="*/ 7303 w 19460"/>
                  <a:gd name="connsiteY21" fmla="*/ 41019 h 42206"/>
                  <a:gd name="connsiteX22" fmla="*/ 7897 w 19460"/>
                  <a:gd name="connsiteY22" fmla="*/ 42206 h 42206"/>
                  <a:gd name="connsiteX23" fmla="*/ 9025 w 19460"/>
                  <a:gd name="connsiteY23" fmla="*/ 41731 h 42206"/>
                  <a:gd name="connsiteX24" fmla="*/ 10153 w 19460"/>
                  <a:gd name="connsiteY24" fmla="*/ 42206 h 42206"/>
                  <a:gd name="connsiteX25" fmla="*/ 10747 w 19460"/>
                  <a:gd name="connsiteY25" fmla="*/ 41019 h 42206"/>
                  <a:gd name="connsiteX26" fmla="*/ 11875 w 19460"/>
                  <a:gd name="connsiteY26" fmla="*/ 40544 h 42206"/>
                  <a:gd name="connsiteX27" fmla="*/ 11400 w 19460"/>
                  <a:gd name="connsiteY27" fmla="*/ 39653 h 42206"/>
                  <a:gd name="connsiteX28" fmla="*/ 16982 w 19460"/>
                  <a:gd name="connsiteY28" fmla="*/ 2543 h 42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460" h="42206">
                    <a:moveTo>
                      <a:pt x="17041" y="2543"/>
                    </a:moveTo>
                    <a:cubicBezTo>
                      <a:pt x="15735" y="1118"/>
                      <a:pt x="13360" y="-426"/>
                      <a:pt x="9084" y="108"/>
                    </a:cubicBezTo>
                    <a:cubicBezTo>
                      <a:pt x="4869" y="-426"/>
                      <a:pt x="2434" y="1118"/>
                      <a:pt x="1128" y="2543"/>
                    </a:cubicBezTo>
                    <a:cubicBezTo>
                      <a:pt x="712" y="3018"/>
                      <a:pt x="297" y="3612"/>
                      <a:pt x="0" y="4205"/>
                    </a:cubicBezTo>
                    <a:cubicBezTo>
                      <a:pt x="178" y="4561"/>
                      <a:pt x="356" y="4918"/>
                      <a:pt x="534" y="5274"/>
                    </a:cubicBezTo>
                    <a:cubicBezTo>
                      <a:pt x="534" y="5274"/>
                      <a:pt x="534" y="5274"/>
                      <a:pt x="534" y="5274"/>
                    </a:cubicBezTo>
                    <a:cubicBezTo>
                      <a:pt x="1543" y="6105"/>
                      <a:pt x="2375" y="6996"/>
                      <a:pt x="3147" y="7946"/>
                    </a:cubicBezTo>
                    <a:cubicBezTo>
                      <a:pt x="3385" y="6699"/>
                      <a:pt x="3800" y="5690"/>
                      <a:pt x="4453" y="4977"/>
                    </a:cubicBezTo>
                    <a:cubicBezTo>
                      <a:pt x="4928" y="4502"/>
                      <a:pt x="5640" y="3908"/>
                      <a:pt x="7244" y="3849"/>
                    </a:cubicBezTo>
                    <a:cubicBezTo>
                      <a:pt x="7363" y="4027"/>
                      <a:pt x="7481" y="4205"/>
                      <a:pt x="7600" y="4384"/>
                    </a:cubicBezTo>
                    <a:cubicBezTo>
                      <a:pt x="7956" y="4265"/>
                      <a:pt x="8253" y="4205"/>
                      <a:pt x="8669" y="4087"/>
                    </a:cubicBezTo>
                    <a:cubicBezTo>
                      <a:pt x="8788" y="4087"/>
                      <a:pt x="8906" y="4087"/>
                      <a:pt x="9025" y="4027"/>
                    </a:cubicBezTo>
                    <a:cubicBezTo>
                      <a:pt x="9144" y="4027"/>
                      <a:pt x="9263" y="4027"/>
                      <a:pt x="9381" y="4087"/>
                    </a:cubicBezTo>
                    <a:cubicBezTo>
                      <a:pt x="9737" y="4146"/>
                      <a:pt x="10094" y="4265"/>
                      <a:pt x="10450" y="4384"/>
                    </a:cubicBezTo>
                    <a:cubicBezTo>
                      <a:pt x="10569" y="4205"/>
                      <a:pt x="10688" y="4027"/>
                      <a:pt x="10807" y="3849"/>
                    </a:cubicBezTo>
                    <a:cubicBezTo>
                      <a:pt x="12410" y="3849"/>
                      <a:pt x="13122" y="4443"/>
                      <a:pt x="13597" y="4977"/>
                    </a:cubicBezTo>
                    <a:cubicBezTo>
                      <a:pt x="17338" y="9193"/>
                      <a:pt x="13716" y="23384"/>
                      <a:pt x="9025" y="34547"/>
                    </a:cubicBezTo>
                    <a:cubicBezTo>
                      <a:pt x="8016" y="32172"/>
                      <a:pt x="7066" y="29678"/>
                      <a:pt x="6234" y="27184"/>
                    </a:cubicBezTo>
                    <a:cubicBezTo>
                      <a:pt x="5522" y="28965"/>
                      <a:pt x="4631" y="30628"/>
                      <a:pt x="3503" y="32172"/>
                    </a:cubicBezTo>
                    <a:cubicBezTo>
                      <a:pt x="4572" y="35022"/>
                      <a:pt x="5700" y="37634"/>
                      <a:pt x="6650" y="39653"/>
                    </a:cubicBezTo>
                    <a:cubicBezTo>
                      <a:pt x="6472" y="39950"/>
                      <a:pt x="6353" y="40247"/>
                      <a:pt x="6175" y="40544"/>
                    </a:cubicBezTo>
                    <a:lnTo>
                      <a:pt x="7303" y="41019"/>
                    </a:lnTo>
                    <a:cubicBezTo>
                      <a:pt x="7481" y="41434"/>
                      <a:pt x="7719" y="41850"/>
                      <a:pt x="7897" y="42206"/>
                    </a:cubicBezTo>
                    <a:lnTo>
                      <a:pt x="9025" y="41731"/>
                    </a:lnTo>
                    <a:lnTo>
                      <a:pt x="10153" y="42206"/>
                    </a:lnTo>
                    <a:cubicBezTo>
                      <a:pt x="10331" y="41850"/>
                      <a:pt x="10509" y="41434"/>
                      <a:pt x="10747" y="41019"/>
                    </a:cubicBezTo>
                    <a:lnTo>
                      <a:pt x="11875" y="40544"/>
                    </a:lnTo>
                    <a:cubicBezTo>
                      <a:pt x="11875" y="40544"/>
                      <a:pt x="11578" y="39950"/>
                      <a:pt x="11400" y="39653"/>
                    </a:cubicBezTo>
                    <a:cubicBezTo>
                      <a:pt x="15853" y="30093"/>
                      <a:pt x="23394" y="9668"/>
                      <a:pt x="16982" y="2543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67" name="Freeform: Shape 8966">
              <a:extLst>
                <a:ext uri="{FF2B5EF4-FFF2-40B4-BE49-F238E27FC236}">
                  <a16:creationId xmlns:a16="http://schemas.microsoft.com/office/drawing/2014/main" id="{839E6478-1DD5-A0E4-B546-E0AC2BA0CC4F}"/>
                </a:ext>
              </a:extLst>
            </p:cNvPr>
            <p:cNvSpPr/>
            <p:nvPr/>
          </p:nvSpPr>
          <p:spPr>
            <a:xfrm>
              <a:off x="1737057" y="2818532"/>
              <a:ext cx="552545" cy="112057"/>
            </a:xfrm>
            <a:custGeom>
              <a:avLst/>
              <a:gdLst>
                <a:gd name="connsiteX0" fmla="*/ 64246 w 64245"/>
                <a:gd name="connsiteY0" fmla="*/ 7660 h 13029"/>
                <a:gd name="connsiteX1" fmla="*/ 58902 w 64245"/>
                <a:gd name="connsiteY1" fmla="*/ 831 h 13029"/>
                <a:gd name="connsiteX2" fmla="*/ 6057 w 64245"/>
                <a:gd name="connsiteY2" fmla="*/ 0 h 13029"/>
                <a:gd name="connsiteX3" fmla="*/ 0 w 64245"/>
                <a:gd name="connsiteY3" fmla="*/ 7422 h 13029"/>
                <a:gd name="connsiteX4" fmla="*/ 64246 w 64245"/>
                <a:gd name="connsiteY4" fmla="*/ 7660 h 1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45" h="13029">
                  <a:moveTo>
                    <a:pt x="64246" y="7660"/>
                  </a:moveTo>
                  <a:cubicBezTo>
                    <a:pt x="62761" y="5166"/>
                    <a:pt x="60980" y="2909"/>
                    <a:pt x="58902" y="831"/>
                  </a:cubicBezTo>
                  <a:cubicBezTo>
                    <a:pt x="40376" y="6234"/>
                    <a:pt x="21672" y="4275"/>
                    <a:pt x="6057" y="0"/>
                  </a:cubicBezTo>
                  <a:cubicBezTo>
                    <a:pt x="3681" y="2197"/>
                    <a:pt x="1603" y="4691"/>
                    <a:pt x="0" y="7422"/>
                  </a:cubicBezTo>
                  <a:cubicBezTo>
                    <a:pt x="18229" y="13122"/>
                    <a:pt x="41623" y="16388"/>
                    <a:pt x="64246" y="766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8" name="Freeform: Shape 8967">
              <a:extLst>
                <a:ext uri="{FF2B5EF4-FFF2-40B4-BE49-F238E27FC236}">
                  <a16:creationId xmlns:a16="http://schemas.microsoft.com/office/drawing/2014/main" id="{13317BF5-DD61-9DD1-FB82-0DEF758FABC9}"/>
                </a:ext>
              </a:extLst>
            </p:cNvPr>
            <p:cNvSpPr/>
            <p:nvPr/>
          </p:nvSpPr>
          <p:spPr>
            <a:xfrm>
              <a:off x="1789151" y="2734272"/>
              <a:ext cx="454489" cy="120030"/>
            </a:xfrm>
            <a:custGeom>
              <a:avLst/>
              <a:gdLst>
                <a:gd name="connsiteX0" fmla="*/ 52845 w 52844"/>
                <a:gd name="connsiteY0" fmla="*/ 10628 h 13956"/>
                <a:gd name="connsiteX1" fmla="*/ 26007 w 52844"/>
                <a:gd name="connsiteY1" fmla="*/ 0 h 13956"/>
                <a:gd name="connsiteX2" fmla="*/ 0 w 52844"/>
                <a:gd name="connsiteY2" fmla="*/ 9856 h 13956"/>
                <a:gd name="connsiteX3" fmla="*/ 52845 w 52844"/>
                <a:gd name="connsiteY3" fmla="*/ 10688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44" h="13956">
                  <a:moveTo>
                    <a:pt x="52845" y="10628"/>
                  </a:moveTo>
                  <a:cubicBezTo>
                    <a:pt x="46195" y="4097"/>
                    <a:pt x="36635" y="0"/>
                    <a:pt x="26007" y="0"/>
                  </a:cubicBezTo>
                  <a:cubicBezTo>
                    <a:pt x="15378" y="0"/>
                    <a:pt x="6650" y="3800"/>
                    <a:pt x="0" y="9856"/>
                  </a:cubicBezTo>
                  <a:cubicBezTo>
                    <a:pt x="15616" y="14072"/>
                    <a:pt x="34320" y="16091"/>
                    <a:pt x="52845" y="1068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9" name="Freeform: Shape 8968">
              <a:extLst>
                <a:ext uri="{FF2B5EF4-FFF2-40B4-BE49-F238E27FC236}">
                  <a16:creationId xmlns:a16="http://schemas.microsoft.com/office/drawing/2014/main" id="{9559AE04-ABF2-F0A7-8848-594E42A3D6DA}"/>
                </a:ext>
              </a:extLst>
            </p:cNvPr>
            <p:cNvSpPr/>
            <p:nvPr/>
          </p:nvSpPr>
          <p:spPr>
            <a:xfrm>
              <a:off x="1817748" y="3238309"/>
              <a:ext cx="380447" cy="61279"/>
            </a:xfrm>
            <a:custGeom>
              <a:avLst/>
              <a:gdLst>
                <a:gd name="connsiteX0" fmla="*/ 0 w 44235"/>
                <a:gd name="connsiteY0" fmla="*/ 0 h 7125"/>
                <a:gd name="connsiteX1" fmla="*/ 22682 w 44235"/>
                <a:gd name="connsiteY1" fmla="*/ 7125 h 7125"/>
                <a:gd name="connsiteX2" fmla="*/ 44235 w 44235"/>
                <a:gd name="connsiteY2" fmla="*/ 772 h 7125"/>
                <a:gd name="connsiteX3" fmla="*/ 0 w 44235"/>
                <a:gd name="connsiteY3" fmla="*/ 0 h 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35" h="7125">
                  <a:moveTo>
                    <a:pt x="0" y="0"/>
                  </a:moveTo>
                  <a:cubicBezTo>
                    <a:pt x="6234" y="4453"/>
                    <a:pt x="14132" y="7125"/>
                    <a:pt x="22682" y="7125"/>
                  </a:cubicBezTo>
                  <a:cubicBezTo>
                    <a:pt x="30757" y="7125"/>
                    <a:pt x="38239" y="4750"/>
                    <a:pt x="44235" y="772"/>
                  </a:cubicBezTo>
                  <a:cubicBezTo>
                    <a:pt x="28798" y="4394"/>
                    <a:pt x="13419" y="3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0" name="Freeform: Shape 8969">
              <a:extLst>
                <a:ext uri="{FF2B5EF4-FFF2-40B4-BE49-F238E27FC236}">
                  <a16:creationId xmlns:a16="http://schemas.microsoft.com/office/drawing/2014/main" id="{F7DF31E7-D7C5-0781-5862-770937BF8EC6}"/>
                </a:ext>
              </a:extLst>
            </p:cNvPr>
            <p:cNvSpPr/>
            <p:nvPr/>
          </p:nvSpPr>
          <p:spPr>
            <a:xfrm>
              <a:off x="1700290" y="3035060"/>
              <a:ext cx="625572" cy="151869"/>
            </a:xfrm>
            <a:custGeom>
              <a:avLst/>
              <a:gdLst>
                <a:gd name="connsiteX0" fmla="*/ 0 w 72736"/>
                <a:gd name="connsiteY0" fmla="*/ 238 h 17658"/>
                <a:gd name="connsiteX1" fmla="*/ 3207 w 72736"/>
                <a:gd name="connsiteY1" fmla="*/ 11519 h 17658"/>
                <a:gd name="connsiteX2" fmla="*/ 69114 w 72736"/>
                <a:gd name="connsiteY2" fmla="*/ 12291 h 17658"/>
                <a:gd name="connsiteX3" fmla="*/ 72736 w 72736"/>
                <a:gd name="connsiteY3" fmla="*/ 0 h 17658"/>
                <a:gd name="connsiteX4" fmla="*/ 0 w 72736"/>
                <a:gd name="connsiteY4" fmla="*/ 178 h 17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36" h="17658">
                  <a:moveTo>
                    <a:pt x="0" y="238"/>
                  </a:moveTo>
                  <a:cubicBezTo>
                    <a:pt x="297" y="4216"/>
                    <a:pt x="1425" y="8075"/>
                    <a:pt x="3207" y="11519"/>
                  </a:cubicBezTo>
                  <a:cubicBezTo>
                    <a:pt x="21673" y="17576"/>
                    <a:pt x="45839" y="21257"/>
                    <a:pt x="69114" y="12291"/>
                  </a:cubicBezTo>
                  <a:cubicBezTo>
                    <a:pt x="71133" y="8550"/>
                    <a:pt x="72380" y="4394"/>
                    <a:pt x="72736" y="0"/>
                  </a:cubicBezTo>
                  <a:cubicBezTo>
                    <a:pt x="47086" y="11757"/>
                    <a:pt x="19891" y="7125"/>
                    <a:pt x="0" y="17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1" name="Freeform: Shape 8970">
              <a:extLst>
                <a:ext uri="{FF2B5EF4-FFF2-40B4-BE49-F238E27FC236}">
                  <a16:creationId xmlns:a16="http://schemas.microsoft.com/office/drawing/2014/main" id="{5459A6D2-1EB3-BC5C-D38F-DFD648A074CD}"/>
                </a:ext>
              </a:extLst>
            </p:cNvPr>
            <p:cNvSpPr/>
            <p:nvPr/>
          </p:nvSpPr>
          <p:spPr>
            <a:xfrm>
              <a:off x="1727356" y="3134131"/>
              <a:ext cx="567355" cy="129800"/>
            </a:xfrm>
            <a:custGeom>
              <a:avLst/>
              <a:gdLst>
                <a:gd name="connsiteX0" fmla="*/ 0 w 65967"/>
                <a:gd name="connsiteY0" fmla="*/ 0 h 15092"/>
                <a:gd name="connsiteX1" fmla="*/ 10510 w 65967"/>
                <a:gd name="connsiteY1" fmla="*/ 12113 h 15092"/>
                <a:gd name="connsiteX2" fmla="*/ 54745 w 65967"/>
                <a:gd name="connsiteY2" fmla="*/ 12885 h 15092"/>
                <a:gd name="connsiteX3" fmla="*/ 65967 w 65967"/>
                <a:gd name="connsiteY3" fmla="*/ 772 h 15092"/>
                <a:gd name="connsiteX4" fmla="*/ 59 w 65967"/>
                <a:gd name="connsiteY4" fmla="*/ 0 h 1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7" h="15092">
                  <a:moveTo>
                    <a:pt x="0" y="0"/>
                  </a:moveTo>
                  <a:cubicBezTo>
                    <a:pt x="2375" y="4750"/>
                    <a:pt x="5997" y="8906"/>
                    <a:pt x="10510" y="12113"/>
                  </a:cubicBezTo>
                  <a:cubicBezTo>
                    <a:pt x="23929" y="15260"/>
                    <a:pt x="39307" y="16507"/>
                    <a:pt x="54745" y="12885"/>
                  </a:cubicBezTo>
                  <a:cubicBezTo>
                    <a:pt x="59495" y="9738"/>
                    <a:pt x="63355" y="5581"/>
                    <a:pt x="65967" y="772"/>
                  </a:cubicBezTo>
                  <a:cubicBezTo>
                    <a:pt x="42632" y="9797"/>
                    <a:pt x="18466" y="6057"/>
                    <a:pt x="59" y="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2" name="Freeform: Shape 8971">
              <a:extLst>
                <a:ext uri="{FF2B5EF4-FFF2-40B4-BE49-F238E27FC236}">
                  <a16:creationId xmlns:a16="http://schemas.microsoft.com/office/drawing/2014/main" id="{5A6DAAC5-32E6-6B85-75E8-95B739297584}"/>
                </a:ext>
              </a:extLst>
            </p:cNvPr>
            <p:cNvSpPr/>
            <p:nvPr/>
          </p:nvSpPr>
          <p:spPr>
            <a:xfrm>
              <a:off x="1705906" y="2882374"/>
              <a:ext cx="614847" cy="138254"/>
            </a:xfrm>
            <a:custGeom>
              <a:avLst/>
              <a:gdLst>
                <a:gd name="connsiteX0" fmla="*/ 3622 w 71489"/>
                <a:gd name="connsiteY0" fmla="*/ 0 h 16075"/>
                <a:gd name="connsiteX1" fmla="*/ 0 w 71489"/>
                <a:gd name="connsiteY1" fmla="*/ 9025 h 16075"/>
                <a:gd name="connsiteX2" fmla="*/ 71489 w 71489"/>
                <a:gd name="connsiteY2" fmla="*/ 9500 h 16075"/>
                <a:gd name="connsiteX3" fmla="*/ 67867 w 71489"/>
                <a:gd name="connsiteY3" fmla="*/ 238 h 16075"/>
                <a:gd name="connsiteX4" fmla="*/ 3622 w 71489"/>
                <a:gd name="connsiteY4" fmla="*/ 0 h 1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89" h="16075">
                  <a:moveTo>
                    <a:pt x="3622" y="0"/>
                  </a:moveTo>
                  <a:cubicBezTo>
                    <a:pt x="1959" y="2791"/>
                    <a:pt x="712" y="5819"/>
                    <a:pt x="0" y="9025"/>
                  </a:cubicBezTo>
                  <a:cubicBezTo>
                    <a:pt x="19475" y="15854"/>
                    <a:pt x="46135" y="20485"/>
                    <a:pt x="71489" y="9500"/>
                  </a:cubicBezTo>
                  <a:cubicBezTo>
                    <a:pt x="70777" y="6234"/>
                    <a:pt x="69589" y="3088"/>
                    <a:pt x="67867" y="238"/>
                  </a:cubicBezTo>
                  <a:cubicBezTo>
                    <a:pt x="45245" y="8966"/>
                    <a:pt x="21851" y="5700"/>
                    <a:pt x="3622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3" name="Freeform: Shape 8972">
              <a:extLst>
                <a:ext uri="{FF2B5EF4-FFF2-40B4-BE49-F238E27FC236}">
                  <a16:creationId xmlns:a16="http://schemas.microsoft.com/office/drawing/2014/main" id="{5896C5E9-9862-EA1F-ED75-2CECF10179C2}"/>
                </a:ext>
              </a:extLst>
            </p:cNvPr>
            <p:cNvSpPr/>
            <p:nvPr/>
          </p:nvSpPr>
          <p:spPr>
            <a:xfrm>
              <a:off x="1699275" y="2959478"/>
              <a:ext cx="627103" cy="137627"/>
            </a:xfrm>
            <a:custGeom>
              <a:avLst/>
              <a:gdLst>
                <a:gd name="connsiteX0" fmla="*/ 772 w 72914"/>
                <a:gd name="connsiteY0" fmla="*/ 0 h 16002"/>
                <a:gd name="connsiteX1" fmla="*/ 0 w 72914"/>
                <a:gd name="connsiteY1" fmla="*/ 6650 h 16002"/>
                <a:gd name="connsiteX2" fmla="*/ 119 w 72914"/>
                <a:gd name="connsiteY2" fmla="*/ 9025 h 16002"/>
                <a:gd name="connsiteX3" fmla="*/ 72855 w 72914"/>
                <a:gd name="connsiteY3" fmla="*/ 8847 h 16002"/>
                <a:gd name="connsiteX4" fmla="*/ 72914 w 72914"/>
                <a:gd name="connsiteY4" fmla="*/ 6710 h 16002"/>
                <a:gd name="connsiteX5" fmla="*/ 72261 w 72914"/>
                <a:gd name="connsiteY5" fmla="*/ 535 h 16002"/>
                <a:gd name="connsiteX6" fmla="*/ 772 w 72914"/>
                <a:gd name="connsiteY6" fmla="*/ 59 h 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14" h="16002">
                  <a:moveTo>
                    <a:pt x="772" y="0"/>
                  </a:moveTo>
                  <a:cubicBezTo>
                    <a:pt x="297" y="2137"/>
                    <a:pt x="0" y="4394"/>
                    <a:pt x="0" y="6650"/>
                  </a:cubicBezTo>
                  <a:cubicBezTo>
                    <a:pt x="0" y="7422"/>
                    <a:pt x="0" y="8253"/>
                    <a:pt x="119" y="9025"/>
                  </a:cubicBezTo>
                  <a:cubicBezTo>
                    <a:pt x="19950" y="15913"/>
                    <a:pt x="47145" y="20544"/>
                    <a:pt x="72855" y="8847"/>
                  </a:cubicBezTo>
                  <a:cubicBezTo>
                    <a:pt x="72855" y="8135"/>
                    <a:pt x="72914" y="7422"/>
                    <a:pt x="72914" y="6710"/>
                  </a:cubicBezTo>
                  <a:cubicBezTo>
                    <a:pt x="72914" y="4632"/>
                    <a:pt x="72677" y="2553"/>
                    <a:pt x="72261" y="535"/>
                  </a:cubicBezTo>
                  <a:cubicBezTo>
                    <a:pt x="46907" y="11519"/>
                    <a:pt x="20247" y="6888"/>
                    <a:pt x="772" y="59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4" name="Freeform: Shape 8973">
              <a:extLst>
                <a:ext uri="{FF2B5EF4-FFF2-40B4-BE49-F238E27FC236}">
                  <a16:creationId xmlns:a16="http://schemas.microsoft.com/office/drawing/2014/main" id="{6FBC4499-4141-90E9-C6B4-F122B7E6D5C8}"/>
                </a:ext>
              </a:extLst>
            </p:cNvPr>
            <p:cNvSpPr/>
            <p:nvPr/>
          </p:nvSpPr>
          <p:spPr>
            <a:xfrm>
              <a:off x="1900477" y="2672993"/>
              <a:ext cx="224690" cy="120511"/>
            </a:xfrm>
            <a:custGeom>
              <a:avLst/>
              <a:gdLst>
                <a:gd name="connsiteX0" fmla="*/ 13063 w 26125"/>
                <a:gd name="connsiteY0" fmla="*/ 59 h 14012"/>
                <a:gd name="connsiteX1" fmla="*/ 7006 w 26125"/>
                <a:gd name="connsiteY1" fmla="*/ 831 h 14012"/>
                <a:gd name="connsiteX2" fmla="*/ 1781 w 26125"/>
                <a:gd name="connsiteY2" fmla="*/ 3503 h 14012"/>
                <a:gd name="connsiteX3" fmla="*/ 0 w 26125"/>
                <a:gd name="connsiteY3" fmla="*/ 7006 h 14012"/>
                <a:gd name="connsiteX4" fmla="*/ 13063 w 26125"/>
                <a:gd name="connsiteY4" fmla="*/ 14013 h 14012"/>
                <a:gd name="connsiteX5" fmla="*/ 26125 w 26125"/>
                <a:gd name="connsiteY5" fmla="*/ 7006 h 14012"/>
                <a:gd name="connsiteX6" fmla="*/ 13063 w 26125"/>
                <a:gd name="connsiteY6" fmla="*/ 0 h 14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012">
                  <a:moveTo>
                    <a:pt x="13063" y="59"/>
                  </a:moveTo>
                  <a:cubicBezTo>
                    <a:pt x="10866" y="59"/>
                    <a:pt x="8788" y="356"/>
                    <a:pt x="7006" y="831"/>
                  </a:cubicBezTo>
                  <a:cubicBezTo>
                    <a:pt x="5403" y="1900"/>
                    <a:pt x="3622" y="2791"/>
                    <a:pt x="1781" y="3503"/>
                  </a:cubicBezTo>
                  <a:cubicBezTo>
                    <a:pt x="653" y="4513"/>
                    <a:pt x="0" y="5759"/>
                    <a:pt x="0" y="7006"/>
                  </a:cubicBezTo>
                  <a:cubicBezTo>
                    <a:pt x="0" y="10866"/>
                    <a:pt x="5878" y="14013"/>
                    <a:pt x="13063" y="14013"/>
                  </a:cubicBezTo>
                  <a:cubicBezTo>
                    <a:pt x="20247" y="14013"/>
                    <a:pt x="26125" y="10866"/>
                    <a:pt x="26125" y="7006"/>
                  </a:cubicBezTo>
                  <a:cubicBezTo>
                    <a:pt x="26125" y="3147"/>
                    <a:pt x="20247" y="0"/>
                    <a:pt x="13063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75" name="Graphic 4">
              <a:extLst>
                <a:ext uri="{FF2B5EF4-FFF2-40B4-BE49-F238E27FC236}">
                  <a16:creationId xmlns:a16="http://schemas.microsoft.com/office/drawing/2014/main" id="{9CC65584-1026-54E1-5A31-C22B491B1F3D}"/>
                </a:ext>
              </a:extLst>
            </p:cNvPr>
            <p:cNvGrpSpPr/>
            <p:nvPr/>
          </p:nvGrpSpPr>
          <p:grpSpPr>
            <a:xfrm>
              <a:off x="1978605" y="2434800"/>
              <a:ext cx="106768" cy="292317"/>
              <a:chOff x="6701937" y="5502168"/>
              <a:chExt cx="12414" cy="33988"/>
            </a:xfrm>
            <a:solidFill>
              <a:schemeClr val="accent1"/>
            </a:solidFill>
          </p:grpSpPr>
          <p:sp>
            <p:nvSpPr>
              <p:cNvPr id="9018" name="Freeform: Shape 9017">
                <a:extLst>
                  <a:ext uri="{FF2B5EF4-FFF2-40B4-BE49-F238E27FC236}">
                    <a16:creationId xmlns:a16="http://schemas.microsoft.com/office/drawing/2014/main" id="{79AC73FB-ADCA-A667-F513-F72C4169990C}"/>
                  </a:ext>
                </a:extLst>
              </p:cNvPr>
              <p:cNvSpPr/>
              <p:nvPr/>
            </p:nvSpPr>
            <p:spPr>
              <a:xfrm>
                <a:off x="6704491" y="5505281"/>
                <a:ext cx="6306" cy="24700"/>
              </a:xfrm>
              <a:custGeom>
                <a:avLst/>
                <a:gdLst>
                  <a:gd name="connsiteX0" fmla="*/ 5107 w 6306"/>
                  <a:gd name="connsiteY0" fmla="*/ 891 h 24700"/>
                  <a:gd name="connsiteX1" fmla="*/ 2850 w 6306"/>
                  <a:gd name="connsiteY1" fmla="*/ 0 h 24700"/>
                  <a:gd name="connsiteX2" fmla="*/ 2791 w 6306"/>
                  <a:gd name="connsiteY2" fmla="*/ 119 h 24700"/>
                  <a:gd name="connsiteX3" fmla="*/ 4691 w 6306"/>
                  <a:gd name="connsiteY3" fmla="*/ 8491 h 24700"/>
                  <a:gd name="connsiteX4" fmla="*/ 0 w 6306"/>
                  <a:gd name="connsiteY4" fmla="*/ 21197 h 24700"/>
                  <a:gd name="connsiteX5" fmla="*/ 1366 w 6306"/>
                  <a:gd name="connsiteY5" fmla="*/ 24701 h 24700"/>
                  <a:gd name="connsiteX6" fmla="*/ 5047 w 6306"/>
                  <a:gd name="connsiteY6" fmla="*/ 950 h 2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06" h="24700">
                    <a:moveTo>
                      <a:pt x="5107" y="891"/>
                    </a:moveTo>
                    <a:cubicBezTo>
                      <a:pt x="4750" y="475"/>
                      <a:pt x="4156" y="0"/>
                      <a:pt x="2850" y="0"/>
                    </a:cubicBezTo>
                    <a:cubicBezTo>
                      <a:pt x="2850" y="0"/>
                      <a:pt x="2850" y="59"/>
                      <a:pt x="2791" y="119"/>
                    </a:cubicBezTo>
                    <a:cubicBezTo>
                      <a:pt x="3978" y="2791"/>
                      <a:pt x="4572" y="5641"/>
                      <a:pt x="4691" y="8491"/>
                    </a:cubicBezTo>
                    <a:cubicBezTo>
                      <a:pt x="4928" y="12766"/>
                      <a:pt x="2909" y="17576"/>
                      <a:pt x="0" y="21197"/>
                    </a:cubicBezTo>
                    <a:cubicBezTo>
                      <a:pt x="416" y="22385"/>
                      <a:pt x="891" y="23573"/>
                      <a:pt x="1366" y="24701"/>
                    </a:cubicBezTo>
                    <a:cubicBezTo>
                      <a:pt x="5166" y="15735"/>
                      <a:pt x="8075" y="4275"/>
                      <a:pt x="5047" y="95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9" name="Freeform: Shape 9018">
                <a:extLst>
                  <a:ext uri="{FF2B5EF4-FFF2-40B4-BE49-F238E27FC236}">
                    <a16:creationId xmlns:a16="http://schemas.microsoft.com/office/drawing/2014/main" id="{B57FD79D-1624-D69F-2539-4E78157204E5}"/>
                  </a:ext>
                </a:extLst>
              </p:cNvPr>
              <p:cNvSpPr/>
              <p:nvPr/>
            </p:nvSpPr>
            <p:spPr>
              <a:xfrm>
                <a:off x="6701937" y="5502168"/>
                <a:ext cx="12414" cy="33988"/>
              </a:xfrm>
              <a:custGeom>
                <a:avLst/>
                <a:gdLst>
                  <a:gd name="connsiteX0" fmla="*/ 10331 w 12414"/>
                  <a:gd name="connsiteY0" fmla="*/ 2044 h 33988"/>
                  <a:gd name="connsiteX1" fmla="*/ 3978 w 12414"/>
                  <a:gd name="connsiteY1" fmla="*/ 85 h 33988"/>
                  <a:gd name="connsiteX2" fmla="*/ 3563 w 12414"/>
                  <a:gd name="connsiteY2" fmla="*/ 85 h 33988"/>
                  <a:gd name="connsiteX3" fmla="*/ 5344 w 12414"/>
                  <a:gd name="connsiteY3" fmla="*/ 3291 h 33988"/>
                  <a:gd name="connsiteX4" fmla="*/ 5403 w 12414"/>
                  <a:gd name="connsiteY4" fmla="*/ 3172 h 33988"/>
                  <a:gd name="connsiteX5" fmla="*/ 7660 w 12414"/>
                  <a:gd name="connsiteY5" fmla="*/ 4063 h 33988"/>
                  <a:gd name="connsiteX6" fmla="*/ 3978 w 12414"/>
                  <a:gd name="connsiteY6" fmla="*/ 27814 h 33988"/>
                  <a:gd name="connsiteX7" fmla="*/ 2613 w 12414"/>
                  <a:gd name="connsiteY7" fmla="*/ 24310 h 33988"/>
                  <a:gd name="connsiteX8" fmla="*/ 356 w 12414"/>
                  <a:gd name="connsiteY8" fmla="*/ 26745 h 33988"/>
                  <a:gd name="connsiteX9" fmla="*/ 0 w 12414"/>
                  <a:gd name="connsiteY9" fmla="*/ 27042 h 33988"/>
                  <a:gd name="connsiteX10" fmla="*/ 2137 w 12414"/>
                  <a:gd name="connsiteY10" fmla="*/ 31970 h 33988"/>
                  <a:gd name="connsiteX11" fmla="*/ 1781 w 12414"/>
                  <a:gd name="connsiteY11" fmla="*/ 32682 h 33988"/>
                  <a:gd name="connsiteX12" fmla="*/ 2672 w 12414"/>
                  <a:gd name="connsiteY12" fmla="*/ 33039 h 33988"/>
                  <a:gd name="connsiteX13" fmla="*/ 3147 w 12414"/>
                  <a:gd name="connsiteY13" fmla="*/ 33989 h 33988"/>
                  <a:gd name="connsiteX14" fmla="*/ 4038 w 12414"/>
                  <a:gd name="connsiteY14" fmla="*/ 33633 h 33988"/>
                  <a:gd name="connsiteX15" fmla="*/ 4928 w 12414"/>
                  <a:gd name="connsiteY15" fmla="*/ 33989 h 33988"/>
                  <a:gd name="connsiteX16" fmla="*/ 5403 w 12414"/>
                  <a:gd name="connsiteY16" fmla="*/ 33039 h 33988"/>
                  <a:gd name="connsiteX17" fmla="*/ 6294 w 12414"/>
                  <a:gd name="connsiteY17" fmla="*/ 32682 h 33988"/>
                  <a:gd name="connsiteX18" fmla="*/ 5938 w 12414"/>
                  <a:gd name="connsiteY18" fmla="*/ 31970 h 33988"/>
                  <a:gd name="connsiteX19" fmla="*/ 10450 w 12414"/>
                  <a:gd name="connsiteY19" fmla="*/ 2104 h 3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414" h="33988">
                    <a:moveTo>
                      <a:pt x="10331" y="2044"/>
                    </a:moveTo>
                    <a:cubicBezTo>
                      <a:pt x="9263" y="857"/>
                      <a:pt x="7363" y="-331"/>
                      <a:pt x="3978" y="85"/>
                    </a:cubicBezTo>
                    <a:cubicBezTo>
                      <a:pt x="3860" y="85"/>
                      <a:pt x="3681" y="85"/>
                      <a:pt x="3563" y="85"/>
                    </a:cubicBezTo>
                    <a:cubicBezTo>
                      <a:pt x="4275" y="1094"/>
                      <a:pt x="4869" y="2163"/>
                      <a:pt x="5344" y="3291"/>
                    </a:cubicBezTo>
                    <a:cubicBezTo>
                      <a:pt x="5344" y="3291"/>
                      <a:pt x="5344" y="3232"/>
                      <a:pt x="5403" y="3172"/>
                    </a:cubicBezTo>
                    <a:cubicBezTo>
                      <a:pt x="6710" y="3172"/>
                      <a:pt x="7304" y="3648"/>
                      <a:pt x="7660" y="4063"/>
                    </a:cubicBezTo>
                    <a:cubicBezTo>
                      <a:pt x="10688" y="7447"/>
                      <a:pt x="7778" y="18848"/>
                      <a:pt x="3978" y="27814"/>
                    </a:cubicBezTo>
                    <a:cubicBezTo>
                      <a:pt x="3503" y="26686"/>
                      <a:pt x="3028" y="25498"/>
                      <a:pt x="2613" y="24310"/>
                    </a:cubicBezTo>
                    <a:cubicBezTo>
                      <a:pt x="1900" y="25201"/>
                      <a:pt x="1128" y="26032"/>
                      <a:pt x="356" y="26745"/>
                    </a:cubicBezTo>
                    <a:cubicBezTo>
                      <a:pt x="238" y="26864"/>
                      <a:pt x="119" y="26923"/>
                      <a:pt x="0" y="27042"/>
                    </a:cubicBezTo>
                    <a:cubicBezTo>
                      <a:pt x="712" y="28883"/>
                      <a:pt x="1484" y="30604"/>
                      <a:pt x="2137" y="31970"/>
                    </a:cubicBezTo>
                    <a:cubicBezTo>
                      <a:pt x="2019" y="32208"/>
                      <a:pt x="1900" y="32445"/>
                      <a:pt x="1781" y="32682"/>
                    </a:cubicBezTo>
                    <a:lnTo>
                      <a:pt x="2672" y="33039"/>
                    </a:lnTo>
                    <a:cubicBezTo>
                      <a:pt x="2850" y="33395"/>
                      <a:pt x="3028" y="33692"/>
                      <a:pt x="3147" y="33989"/>
                    </a:cubicBezTo>
                    <a:lnTo>
                      <a:pt x="4038" y="33633"/>
                    </a:lnTo>
                    <a:lnTo>
                      <a:pt x="4928" y="33989"/>
                    </a:lnTo>
                    <a:cubicBezTo>
                      <a:pt x="4928" y="33989"/>
                      <a:pt x="5225" y="33395"/>
                      <a:pt x="5403" y="33039"/>
                    </a:cubicBezTo>
                    <a:lnTo>
                      <a:pt x="6294" y="32682"/>
                    </a:lnTo>
                    <a:cubicBezTo>
                      <a:pt x="6294" y="32682"/>
                      <a:pt x="6057" y="32208"/>
                      <a:pt x="5938" y="31970"/>
                    </a:cubicBezTo>
                    <a:cubicBezTo>
                      <a:pt x="9500" y="24310"/>
                      <a:pt x="15557" y="7863"/>
                      <a:pt x="10450" y="2104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76" name="Freeform: Shape 8975">
              <a:extLst>
                <a:ext uri="{FF2B5EF4-FFF2-40B4-BE49-F238E27FC236}">
                  <a16:creationId xmlns:a16="http://schemas.microsoft.com/office/drawing/2014/main" id="{1F67E234-8A40-819D-E6AE-4733B2DBF1D4}"/>
                </a:ext>
              </a:extLst>
            </p:cNvPr>
            <p:cNvSpPr/>
            <p:nvPr/>
          </p:nvSpPr>
          <p:spPr>
            <a:xfrm>
              <a:off x="3146005" y="2685248"/>
              <a:ext cx="511692" cy="461645"/>
            </a:xfrm>
            <a:custGeom>
              <a:avLst/>
              <a:gdLst>
                <a:gd name="connsiteX0" fmla="*/ 59495 w 59495"/>
                <a:gd name="connsiteY0" fmla="*/ 26838 h 53676"/>
                <a:gd name="connsiteX1" fmla="*/ 29748 w 59495"/>
                <a:gd name="connsiteY1" fmla="*/ 53677 h 53676"/>
                <a:gd name="connsiteX2" fmla="*/ 0 w 59495"/>
                <a:gd name="connsiteY2" fmla="*/ 26838 h 53676"/>
                <a:gd name="connsiteX3" fmla="*/ 29748 w 59495"/>
                <a:gd name="connsiteY3" fmla="*/ 0 h 53676"/>
                <a:gd name="connsiteX4" fmla="*/ 59495 w 59495"/>
                <a:gd name="connsiteY4" fmla="*/ 26838 h 5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95" h="53676">
                  <a:moveTo>
                    <a:pt x="59495" y="26838"/>
                  </a:moveTo>
                  <a:cubicBezTo>
                    <a:pt x="59495" y="41661"/>
                    <a:pt x="46177" y="53677"/>
                    <a:pt x="29748" y="53677"/>
                  </a:cubicBezTo>
                  <a:cubicBezTo>
                    <a:pt x="13318" y="53677"/>
                    <a:pt x="0" y="41661"/>
                    <a:pt x="0" y="26838"/>
                  </a:cubicBezTo>
                  <a:cubicBezTo>
                    <a:pt x="0" y="12016"/>
                    <a:pt x="13318" y="0"/>
                    <a:pt x="29748" y="0"/>
                  </a:cubicBezTo>
                  <a:cubicBezTo>
                    <a:pt x="46177" y="0"/>
                    <a:pt x="59495" y="12016"/>
                    <a:pt x="59495" y="26838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7" name="Freeform: Shape 8976">
              <a:extLst>
                <a:ext uri="{FF2B5EF4-FFF2-40B4-BE49-F238E27FC236}">
                  <a16:creationId xmlns:a16="http://schemas.microsoft.com/office/drawing/2014/main" id="{3AE127EF-3350-36CF-36BB-2E82853B8150}"/>
                </a:ext>
              </a:extLst>
            </p:cNvPr>
            <p:cNvSpPr/>
            <p:nvPr/>
          </p:nvSpPr>
          <p:spPr>
            <a:xfrm>
              <a:off x="3309932" y="2636225"/>
              <a:ext cx="183838" cy="98047"/>
            </a:xfrm>
            <a:custGeom>
              <a:avLst/>
              <a:gdLst>
                <a:gd name="connsiteX0" fmla="*/ 10688 w 21375"/>
                <a:gd name="connsiteY0" fmla="*/ 0 h 11400"/>
                <a:gd name="connsiteX1" fmla="*/ 0 w 21375"/>
                <a:gd name="connsiteY1" fmla="*/ 5700 h 11400"/>
                <a:gd name="connsiteX2" fmla="*/ 10688 w 21375"/>
                <a:gd name="connsiteY2" fmla="*/ 11401 h 11400"/>
                <a:gd name="connsiteX3" fmla="*/ 21375 w 21375"/>
                <a:gd name="connsiteY3" fmla="*/ 5700 h 11400"/>
                <a:gd name="connsiteX4" fmla="*/ 10688 w 21375"/>
                <a:gd name="connsiteY4" fmla="*/ 0 h 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75" h="11400">
                  <a:moveTo>
                    <a:pt x="10688" y="0"/>
                  </a:moveTo>
                  <a:cubicBezTo>
                    <a:pt x="4809" y="0"/>
                    <a:pt x="0" y="2554"/>
                    <a:pt x="0" y="5700"/>
                  </a:cubicBezTo>
                  <a:cubicBezTo>
                    <a:pt x="0" y="8847"/>
                    <a:pt x="4750" y="11401"/>
                    <a:pt x="10688" y="11401"/>
                  </a:cubicBezTo>
                  <a:cubicBezTo>
                    <a:pt x="16625" y="11401"/>
                    <a:pt x="21375" y="8847"/>
                    <a:pt x="21375" y="5700"/>
                  </a:cubicBezTo>
                  <a:cubicBezTo>
                    <a:pt x="21375" y="2554"/>
                    <a:pt x="16625" y="0"/>
                    <a:pt x="10688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78" name="Graphic 4">
              <a:extLst>
                <a:ext uri="{FF2B5EF4-FFF2-40B4-BE49-F238E27FC236}">
                  <a16:creationId xmlns:a16="http://schemas.microsoft.com/office/drawing/2014/main" id="{5318DE92-B9F7-CE32-3C68-653A3DECD839}"/>
                </a:ext>
              </a:extLst>
            </p:cNvPr>
            <p:cNvGrpSpPr/>
            <p:nvPr/>
          </p:nvGrpSpPr>
          <p:grpSpPr>
            <a:xfrm>
              <a:off x="3371727" y="2440966"/>
              <a:ext cx="89033" cy="238159"/>
              <a:chOff x="6863917" y="5502885"/>
              <a:chExt cx="10352" cy="27691"/>
            </a:xfrm>
            <a:solidFill>
              <a:schemeClr val="accent5"/>
            </a:solidFill>
          </p:grpSpPr>
          <p:sp>
            <p:nvSpPr>
              <p:cNvPr id="9016" name="Freeform: Shape 9015">
                <a:extLst>
                  <a:ext uri="{FF2B5EF4-FFF2-40B4-BE49-F238E27FC236}">
                    <a16:creationId xmlns:a16="http://schemas.microsoft.com/office/drawing/2014/main" id="{3996B6B0-E808-992B-63DA-1BA4298852DF}"/>
                  </a:ext>
                </a:extLst>
              </p:cNvPr>
              <p:cNvSpPr/>
              <p:nvPr/>
            </p:nvSpPr>
            <p:spPr>
              <a:xfrm>
                <a:off x="6866411" y="5505460"/>
                <a:ext cx="5042" cy="20128"/>
              </a:xfrm>
              <a:custGeom>
                <a:avLst/>
                <a:gdLst>
                  <a:gd name="connsiteX0" fmla="*/ 4038 w 5042"/>
                  <a:gd name="connsiteY0" fmla="*/ 712 h 20128"/>
                  <a:gd name="connsiteX1" fmla="*/ 2197 w 5042"/>
                  <a:gd name="connsiteY1" fmla="*/ 0 h 20128"/>
                  <a:gd name="connsiteX2" fmla="*/ 2019 w 5042"/>
                  <a:gd name="connsiteY2" fmla="*/ 237 h 20128"/>
                  <a:gd name="connsiteX3" fmla="*/ 2375 w 5042"/>
                  <a:gd name="connsiteY3" fmla="*/ 3385 h 20128"/>
                  <a:gd name="connsiteX4" fmla="*/ 1484 w 5042"/>
                  <a:gd name="connsiteY4" fmla="*/ 9263 h 20128"/>
                  <a:gd name="connsiteX5" fmla="*/ 2494 w 5042"/>
                  <a:gd name="connsiteY5" fmla="*/ 12588 h 20128"/>
                  <a:gd name="connsiteX6" fmla="*/ 0 w 5042"/>
                  <a:gd name="connsiteY6" fmla="*/ 17516 h 20128"/>
                  <a:gd name="connsiteX7" fmla="*/ 1009 w 5042"/>
                  <a:gd name="connsiteY7" fmla="*/ 20128 h 20128"/>
                  <a:gd name="connsiteX8" fmla="*/ 4038 w 5042"/>
                  <a:gd name="connsiteY8" fmla="*/ 712 h 20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42" h="20128">
                    <a:moveTo>
                      <a:pt x="4038" y="712"/>
                    </a:moveTo>
                    <a:cubicBezTo>
                      <a:pt x="3741" y="356"/>
                      <a:pt x="3266" y="0"/>
                      <a:pt x="2197" y="0"/>
                    </a:cubicBezTo>
                    <a:cubicBezTo>
                      <a:pt x="2197" y="59"/>
                      <a:pt x="2078" y="119"/>
                      <a:pt x="2019" y="237"/>
                    </a:cubicBezTo>
                    <a:cubicBezTo>
                      <a:pt x="2197" y="1306"/>
                      <a:pt x="2316" y="2315"/>
                      <a:pt x="2375" y="3385"/>
                    </a:cubicBezTo>
                    <a:cubicBezTo>
                      <a:pt x="2494" y="5284"/>
                      <a:pt x="2137" y="7303"/>
                      <a:pt x="1484" y="9263"/>
                    </a:cubicBezTo>
                    <a:cubicBezTo>
                      <a:pt x="2137" y="10272"/>
                      <a:pt x="2494" y="11400"/>
                      <a:pt x="2494" y="12588"/>
                    </a:cubicBezTo>
                    <a:cubicBezTo>
                      <a:pt x="2494" y="14547"/>
                      <a:pt x="1544" y="16269"/>
                      <a:pt x="0" y="17516"/>
                    </a:cubicBezTo>
                    <a:cubicBezTo>
                      <a:pt x="356" y="18407"/>
                      <a:pt x="653" y="19297"/>
                      <a:pt x="1009" y="20128"/>
                    </a:cubicBezTo>
                    <a:cubicBezTo>
                      <a:pt x="4097" y="12825"/>
                      <a:pt x="6472" y="3503"/>
                      <a:pt x="4038" y="712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7" name="Freeform: Shape 9016">
                <a:extLst>
                  <a:ext uri="{FF2B5EF4-FFF2-40B4-BE49-F238E27FC236}">
                    <a16:creationId xmlns:a16="http://schemas.microsoft.com/office/drawing/2014/main" id="{9EDD8475-CD95-757B-C4F5-C226CA3D0FC1}"/>
                  </a:ext>
                </a:extLst>
              </p:cNvPr>
              <p:cNvSpPr/>
              <p:nvPr/>
            </p:nvSpPr>
            <p:spPr>
              <a:xfrm>
                <a:off x="6863917" y="5502885"/>
                <a:ext cx="10352" cy="27691"/>
              </a:xfrm>
              <a:custGeom>
                <a:avLst/>
                <a:gdLst>
                  <a:gd name="connsiteX0" fmla="*/ 8728 w 10352"/>
                  <a:gd name="connsiteY0" fmla="*/ 1684 h 27691"/>
                  <a:gd name="connsiteX1" fmla="*/ 3859 w 10352"/>
                  <a:gd name="connsiteY1" fmla="*/ 22 h 27691"/>
                  <a:gd name="connsiteX2" fmla="*/ 4513 w 10352"/>
                  <a:gd name="connsiteY2" fmla="*/ 2753 h 27691"/>
                  <a:gd name="connsiteX3" fmla="*/ 4691 w 10352"/>
                  <a:gd name="connsiteY3" fmla="*/ 2515 h 27691"/>
                  <a:gd name="connsiteX4" fmla="*/ 6531 w 10352"/>
                  <a:gd name="connsiteY4" fmla="*/ 3228 h 27691"/>
                  <a:gd name="connsiteX5" fmla="*/ 3503 w 10352"/>
                  <a:gd name="connsiteY5" fmla="*/ 22644 h 27691"/>
                  <a:gd name="connsiteX6" fmla="*/ 2494 w 10352"/>
                  <a:gd name="connsiteY6" fmla="*/ 20032 h 27691"/>
                  <a:gd name="connsiteX7" fmla="*/ 0 w 10352"/>
                  <a:gd name="connsiteY7" fmla="*/ 21397 h 27691"/>
                  <a:gd name="connsiteX8" fmla="*/ 1959 w 10352"/>
                  <a:gd name="connsiteY8" fmla="*/ 26028 h 27691"/>
                  <a:gd name="connsiteX9" fmla="*/ 1662 w 10352"/>
                  <a:gd name="connsiteY9" fmla="*/ 26622 h 27691"/>
                  <a:gd name="connsiteX10" fmla="*/ 2375 w 10352"/>
                  <a:gd name="connsiteY10" fmla="*/ 26919 h 27691"/>
                  <a:gd name="connsiteX11" fmla="*/ 2791 w 10352"/>
                  <a:gd name="connsiteY11" fmla="*/ 27691 h 27691"/>
                  <a:gd name="connsiteX12" fmla="*/ 3503 w 10352"/>
                  <a:gd name="connsiteY12" fmla="*/ 27394 h 27691"/>
                  <a:gd name="connsiteX13" fmla="*/ 4216 w 10352"/>
                  <a:gd name="connsiteY13" fmla="*/ 27691 h 27691"/>
                  <a:gd name="connsiteX14" fmla="*/ 4631 w 10352"/>
                  <a:gd name="connsiteY14" fmla="*/ 26919 h 27691"/>
                  <a:gd name="connsiteX15" fmla="*/ 5344 w 10352"/>
                  <a:gd name="connsiteY15" fmla="*/ 26622 h 27691"/>
                  <a:gd name="connsiteX16" fmla="*/ 5047 w 10352"/>
                  <a:gd name="connsiteY16" fmla="*/ 26028 h 27691"/>
                  <a:gd name="connsiteX17" fmla="*/ 8728 w 10352"/>
                  <a:gd name="connsiteY17" fmla="*/ 1625 h 2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52" h="27691">
                    <a:moveTo>
                      <a:pt x="8728" y="1684"/>
                    </a:moveTo>
                    <a:cubicBezTo>
                      <a:pt x="7897" y="793"/>
                      <a:pt x="6412" y="-157"/>
                      <a:pt x="3859" y="22"/>
                    </a:cubicBezTo>
                    <a:cubicBezTo>
                      <a:pt x="4156" y="912"/>
                      <a:pt x="4334" y="1862"/>
                      <a:pt x="4513" y="2753"/>
                    </a:cubicBezTo>
                    <a:cubicBezTo>
                      <a:pt x="4513" y="2693"/>
                      <a:pt x="4631" y="2575"/>
                      <a:pt x="4691" y="2515"/>
                    </a:cubicBezTo>
                    <a:cubicBezTo>
                      <a:pt x="5759" y="2515"/>
                      <a:pt x="6234" y="2931"/>
                      <a:pt x="6531" y="3228"/>
                    </a:cubicBezTo>
                    <a:cubicBezTo>
                      <a:pt x="9025" y="5959"/>
                      <a:pt x="6650" y="15281"/>
                      <a:pt x="3503" y="22644"/>
                    </a:cubicBezTo>
                    <a:cubicBezTo>
                      <a:pt x="3147" y="21813"/>
                      <a:pt x="2791" y="20922"/>
                      <a:pt x="2494" y="20032"/>
                    </a:cubicBezTo>
                    <a:cubicBezTo>
                      <a:pt x="1781" y="20625"/>
                      <a:pt x="950" y="21100"/>
                      <a:pt x="0" y="21397"/>
                    </a:cubicBezTo>
                    <a:cubicBezTo>
                      <a:pt x="653" y="23119"/>
                      <a:pt x="1366" y="24722"/>
                      <a:pt x="1959" y="26028"/>
                    </a:cubicBezTo>
                    <a:cubicBezTo>
                      <a:pt x="1841" y="26207"/>
                      <a:pt x="1781" y="26444"/>
                      <a:pt x="1662" y="26622"/>
                    </a:cubicBezTo>
                    <a:lnTo>
                      <a:pt x="2375" y="26919"/>
                    </a:lnTo>
                    <a:cubicBezTo>
                      <a:pt x="2375" y="26919"/>
                      <a:pt x="2613" y="27454"/>
                      <a:pt x="2791" y="27691"/>
                    </a:cubicBezTo>
                    <a:lnTo>
                      <a:pt x="3503" y="27394"/>
                    </a:lnTo>
                    <a:lnTo>
                      <a:pt x="4216" y="27691"/>
                    </a:lnTo>
                    <a:cubicBezTo>
                      <a:pt x="4216" y="27691"/>
                      <a:pt x="4453" y="27216"/>
                      <a:pt x="4631" y="26919"/>
                    </a:cubicBezTo>
                    <a:lnTo>
                      <a:pt x="5344" y="26622"/>
                    </a:lnTo>
                    <a:cubicBezTo>
                      <a:pt x="5344" y="26622"/>
                      <a:pt x="5166" y="26207"/>
                      <a:pt x="5047" y="26028"/>
                    </a:cubicBezTo>
                    <a:cubicBezTo>
                      <a:pt x="7956" y="19794"/>
                      <a:pt x="12944" y="6375"/>
                      <a:pt x="8728" y="1625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79" name="Freeform: Shape 8978">
              <a:extLst>
                <a:ext uri="{FF2B5EF4-FFF2-40B4-BE49-F238E27FC236}">
                  <a16:creationId xmlns:a16="http://schemas.microsoft.com/office/drawing/2014/main" id="{F3FEB64A-70F9-B8AD-82D0-86B6A1E3D1E4}"/>
                </a:ext>
              </a:extLst>
            </p:cNvPr>
            <p:cNvSpPr/>
            <p:nvPr/>
          </p:nvSpPr>
          <p:spPr>
            <a:xfrm>
              <a:off x="5939904" y="2002482"/>
              <a:ext cx="265543" cy="238993"/>
            </a:xfrm>
            <a:custGeom>
              <a:avLst/>
              <a:gdLst>
                <a:gd name="connsiteX0" fmla="*/ 30876 w 30875"/>
                <a:gd name="connsiteY0" fmla="*/ 13894 h 27788"/>
                <a:gd name="connsiteX1" fmla="*/ 15438 w 30875"/>
                <a:gd name="connsiteY1" fmla="*/ 27789 h 27788"/>
                <a:gd name="connsiteX2" fmla="*/ 0 w 30875"/>
                <a:gd name="connsiteY2" fmla="*/ 13894 h 27788"/>
                <a:gd name="connsiteX3" fmla="*/ 15438 w 30875"/>
                <a:gd name="connsiteY3" fmla="*/ 0 h 27788"/>
                <a:gd name="connsiteX4" fmla="*/ 30876 w 30875"/>
                <a:gd name="connsiteY4" fmla="*/ 13894 h 2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75" h="27788">
                  <a:moveTo>
                    <a:pt x="30876" y="13894"/>
                  </a:moveTo>
                  <a:cubicBezTo>
                    <a:pt x="30876" y="21568"/>
                    <a:pt x="23964" y="27789"/>
                    <a:pt x="15438" y="27789"/>
                  </a:cubicBezTo>
                  <a:cubicBezTo>
                    <a:pt x="6912" y="27789"/>
                    <a:pt x="0" y="21568"/>
                    <a:pt x="0" y="13894"/>
                  </a:cubicBezTo>
                  <a:cubicBezTo>
                    <a:pt x="0" y="6221"/>
                    <a:pt x="6912" y="0"/>
                    <a:pt x="15438" y="0"/>
                  </a:cubicBezTo>
                  <a:cubicBezTo>
                    <a:pt x="23964" y="0"/>
                    <a:pt x="30876" y="6221"/>
                    <a:pt x="30876" y="1389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0" name="Freeform: Shape 8979">
              <a:extLst>
                <a:ext uri="{FF2B5EF4-FFF2-40B4-BE49-F238E27FC236}">
                  <a16:creationId xmlns:a16="http://schemas.microsoft.com/office/drawing/2014/main" id="{FE1A3708-0C7A-E40F-F732-BA7B1007EA1D}"/>
                </a:ext>
              </a:extLst>
            </p:cNvPr>
            <p:cNvSpPr/>
            <p:nvPr/>
          </p:nvSpPr>
          <p:spPr>
            <a:xfrm>
              <a:off x="5720314" y="2113292"/>
              <a:ext cx="704723" cy="636297"/>
            </a:xfrm>
            <a:custGeom>
              <a:avLst/>
              <a:gdLst>
                <a:gd name="connsiteX0" fmla="*/ 81940 w 81939"/>
                <a:gd name="connsiteY0" fmla="*/ 36992 h 73983"/>
                <a:gd name="connsiteX1" fmla="*/ 40970 w 81939"/>
                <a:gd name="connsiteY1" fmla="*/ 73983 h 73983"/>
                <a:gd name="connsiteX2" fmla="*/ 0 w 81939"/>
                <a:gd name="connsiteY2" fmla="*/ 36992 h 73983"/>
                <a:gd name="connsiteX3" fmla="*/ 40970 w 81939"/>
                <a:gd name="connsiteY3" fmla="*/ 0 h 73983"/>
                <a:gd name="connsiteX4" fmla="*/ 81940 w 81939"/>
                <a:gd name="connsiteY4" fmla="*/ 36992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39" h="73983">
                  <a:moveTo>
                    <a:pt x="81940" y="36992"/>
                  </a:moveTo>
                  <a:cubicBezTo>
                    <a:pt x="81940" y="57422"/>
                    <a:pt x="63597" y="73983"/>
                    <a:pt x="40970" y="73983"/>
                  </a:cubicBezTo>
                  <a:cubicBezTo>
                    <a:pt x="18343" y="73983"/>
                    <a:pt x="0" y="57422"/>
                    <a:pt x="0" y="36992"/>
                  </a:cubicBezTo>
                  <a:cubicBezTo>
                    <a:pt x="0" y="16562"/>
                    <a:pt x="18343" y="0"/>
                    <a:pt x="40970" y="0"/>
                  </a:cubicBezTo>
                  <a:cubicBezTo>
                    <a:pt x="63597" y="0"/>
                    <a:pt x="81940" y="16562"/>
                    <a:pt x="81940" y="3699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1" name="Freeform: Shape 8980">
              <a:extLst>
                <a:ext uri="{FF2B5EF4-FFF2-40B4-BE49-F238E27FC236}">
                  <a16:creationId xmlns:a16="http://schemas.microsoft.com/office/drawing/2014/main" id="{81C0294E-9910-6D07-7810-1F30E56A826A}"/>
                </a:ext>
              </a:extLst>
            </p:cNvPr>
            <p:cNvSpPr/>
            <p:nvPr/>
          </p:nvSpPr>
          <p:spPr>
            <a:xfrm>
              <a:off x="6126812" y="2295091"/>
              <a:ext cx="403935" cy="350826"/>
            </a:xfrm>
            <a:custGeom>
              <a:avLst/>
              <a:gdLst>
                <a:gd name="connsiteX0" fmla="*/ 8075 w 46966"/>
                <a:gd name="connsiteY0" fmla="*/ 39961 h 40791"/>
                <a:gd name="connsiteX1" fmla="*/ 22860 w 46966"/>
                <a:gd name="connsiteY1" fmla="*/ 33489 h 40791"/>
                <a:gd name="connsiteX2" fmla="*/ 37110 w 46966"/>
                <a:gd name="connsiteY2" fmla="*/ 40792 h 40791"/>
                <a:gd name="connsiteX3" fmla="*/ 34854 w 46966"/>
                <a:gd name="connsiteY3" fmla="*/ 26066 h 40791"/>
                <a:gd name="connsiteX4" fmla="*/ 46967 w 46966"/>
                <a:gd name="connsiteY4" fmla="*/ 16091 h 40791"/>
                <a:gd name="connsiteX5" fmla="*/ 30816 w 46966"/>
                <a:gd name="connsiteY5" fmla="*/ 13479 h 40791"/>
                <a:gd name="connsiteX6" fmla="*/ 23988 w 46966"/>
                <a:gd name="connsiteY6" fmla="*/ 0 h 40791"/>
                <a:gd name="connsiteX7" fmla="*/ 16269 w 46966"/>
                <a:gd name="connsiteY7" fmla="*/ 13063 h 40791"/>
                <a:gd name="connsiteX8" fmla="*/ 0 w 46966"/>
                <a:gd name="connsiteY8" fmla="*/ 14726 h 40791"/>
                <a:gd name="connsiteX9" fmla="*/ 11400 w 46966"/>
                <a:gd name="connsiteY9" fmla="*/ 25413 h 40791"/>
                <a:gd name="connsiteX10" fmla="*/ 8075 w 46966"/>
                <a:gd name="connsiteY10" fmla="*/ 39961 h 4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66" h="40791">
                  <a:moveTo>
                    <a:pt x="8075" y="39961"/>
                  </a:moveTo>
                  <a:lnTo>
                    <a:pt x="22860" y="33489"/>
                  </a:lnTo>
                  <a:lnTo>
                    <a:pt x="37110" y="40792"/>
                  </a:lnTo>
                  <a:lnTo>
                    <a:pt x="34854" y="26066"/>
                  </a:lnTo>
                  <a:lnTo>
                    <a:pt x="46967" y="16091"/>
                  </a:lnTo>
                  <a:lnTo>
                    <a:pt x="30816" y="13479"/>
                  </a:lnTo>
                  <a:lnTo>
                    <a:pt x="23988" y="0"/>
                  </a:lnTo>
                  <a:lnTo>
                    <a:pt x="16269" y="13063"/>
                  </a:lnTo>
                  <a:lnTo>
                    <a:pt x="0" y="14726"/>
                  </a:lnTo>
                  <a:lnTo>
                    <a:pt x="11400" y="25413"/>
                  </a:lnTo>
                  <a:lnTo>
                    <a:pt x="8075" y="39961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2" name="Freeform: Shape 8981">
              <a:extLst>
                <a:ext uri="{FF2B5EF4-FFF2-40B4-BE49-F238E27FC236}">
                  <a16:creationId xmlns:a16="http://schemas.microsoft.com/office/drawing/2014/main" id="{93CA508F-A3BF-B01C-EB74-B2D0E250CEFF}"/>
                </a:ext>
              </a:extLst>
            </p:cNvPr>
            <p:cNvSpPr/>
            <p:nvPr/>
          </p:nvSpPr>
          <p:spPr>
            <a:xfrm>
              <a:off x="5988928" y="2163855"/>
              <a:ext cx="233377" cy="202226"/>
            </a:xfrm>
            <a:custGeom>
              <a:avLst/>
              <a:gdLst>
                <a:gd name="connsiteX0" fmla="*/ 4691 w 27135"/>
                <a:gd name="connsiteY0" fmla="*/ 23038 h 23513"/>
                <a:gd name="connsiteX1" fmla="*/ 13181 w 27135"/>
                <a:gd name="connsiteY1" fmla="*/ 19297 h 23513"/>
                <a:gd name="connsiteX2" fmla="*/ 21435 w 27135"/>
                <a:gd name="connsiteY2" fmla="*/ 23513 h 23513"/>
                <a:gd name="connsiteX3" fmla="*/ 20128 w 27135"/>
                <a:gd name="connsiteY3" fmla="*/ 15082 h 23513"/>
                <a:gd name="connsiteX4" fmla="*/ 27135 w 27135"/>
                <a:gd name="connsiteY4" fmla="*/ 9322 h 23513"/>
                <a:gd name="connsiteX5" fmla="*/ 17813 w 27135"/>
                <a:gd name="connsiteY5" fmla="*/ 7778 h 23513"/>
                <a:gd name="connsiteX6" fmla="*/ 13894 w 27135"/>
                <a:gd name="connsiteY6" fmla="*/ 0 h 23513"/>
                <a:gd name="connsiteX7" fmla="*/ 9441 w 27135"/>
                <a:gd name="connsiteY7" fmla="*/ 7541 h 23513"/>
                <a:gd name="connsiteX8" fmla="*/ 0 w 27135"/>
                <a:gd name="connsiteY8" fmla="*/ 8550 h 23513"/>
                <a:gd name="connsiteX9" fmla="*/ 6591 w 27135"/>
                <a:gd name="connsiteY9" fmla="*/ 14666 h 23513"/>
                <a:gd name="connsiteX10" fmla="*/ 4691 w 27135"/>
                <a:gd name="connsiteY10" fmla="*/ 23038 h 2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135" h="23513">
                  <a:moveTo>
                    <a:pt x="4691" y="23038"/>
                  </a:moveTo>
                  <a:lnTo>
                    <a:pt x="13181" y="19297"/>
                  </a:lnTo>
                  <a:lnTo>
                    <a:pt x="21435" y="23513"/>
                  </a:lnTo>
                  <a:lnTo>
                    <a:pt x="20128" y="15082"/>
                  </a:lnTo>
                  <a:lnTo>
                    <a:pt x="27135" y="9322"/>
                  </a:lnTo>
                  <a:lnTo>
                    <a:pt x="17813" y="7778"/>
                  </a:lnTo>
                  <a:lnTo>
                    <a:pt x="13894" y="0"/>
                  </a:lnTo>
                  <a:lnTo>
                    <a:pt x="9441" y="7541"/>
                  </a:lnTo>
                  <a:lnTo>
                    <a:pt x="0" y="8550"/>
                  </a:lnTo>
                  <a:lnTo>
                    <a:pt x="6591" y="14666"/>
                  </a:lnTo>
                  <a:lnTo>
                    <a:pt x="4691" y="23038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3" name="Freeform: Shape 8982">
              <a:extLst>
                <a:ext uri="{FF2B5EF4-FFF2-40B4-BE49-F238E27FC236}">
                  <a16:creationId xmlns:a16="http://schemas.microsoft.com/office/drawing/2014/main" id="{902FCFDF-FD60-9D93-D17D-B220FD318B5D}"/>
                </a:ext>
              </a:extLst>
            </p:cNvPr>
            <p:cNvSpPr/>
            <p:nvPr/>
          </p:nvSpPr>
          <p:spPr>
            <a:xfrm>
              <a:off x="5765252" y="2405910"/>
              <a:ext cx="342148" cy="297202"/>
            </a:xfrm>
            <a:custGeom>
              <a:avLst/>
              <a:gdLst>
                <a:gd name="connsiteX0" fmla="*/ 6888 w 39782"/>
                <a:gd name="connsiteY0" fmla="*/ 33844 h 34556"/>
                <a:gd name="connsiteX1" fmla="*/ 19357 w 39782"/>
                <a:gd name="connsiteY1" fmla="*/ 28382 h 34556"/>
                <a:gd name="connsiteX2" fmla="*/ 31470 w 39782"/>
                <a:gd name="connsiteY2" fmla="*/ 34557 h 34556"/>
                <a:gd name="connsiteX3" fmla="*/ 29569 w 39782"/>
                <a:gd name="connsiteY3" fmla="*/ 22147 h 34556"/>
                <a:gd name="connsiteX4" fmla="*/ 39782 w 39782"/>
                <a:gd name="connsiteY4" fmla="*/ 13657 h 34556"/>
                <a:gd name="connsiteX5" fmla="*/ 26125 w 39782"/>
                <a:gd name="connsiteY5" fmla="*/ 11460 h 34556"/>
                <a:gd name="connsiteX6" fmla="*/ 20366 w 39782"/>
                <a:gd name="connsiteY6" fmla="*/ 0 h 34556"/>
                <a:gd name="connsiteX7" fmla="*/ 13835 w 39782"/>
                <a:gd name="connsiteY7" fmla="*/ 11103 h 34556"/>
                <a:gd name="connsiteX8" fmla="*/ 0 w 39782"/>
                <a:gd name="connsiteY8" fmla="*/ 12528 h 34556"/>
                <a:gd name="connsiteX9" fmla="*/ 9619 w 39782"/>
                <a:gd name="connsiteY9" fmla="*/ 21553 h 34556"/>
                <a:gd name="connsiteX10" fmla="*/ 6888 w 39782"/>
                <a:gd name="connsiteY10" fmla="*/ 33844 h 3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782" h="34556">
                  <a:moveTo>
                    <a:pt x="6888" y="33844"/>
                  </a:moveTo>
                  <a:lnTo>
                    <a:pt x="19357" y="28382"/>
                  </a:lnTo>
                  <a:lnTo>
                    <a:pt x="31470" y="34557"/>
                  </a:lnTo>
                  <a:lnTo>
                    <a:pt x="29569" y="22147"/>
                  </a:lnTo>
                  <a:lnTo>
                    <a:pt x="39782" y="13657"/>
                  </a:lnTo>
                  <a:lnTo>
                    <a:pt x="26125" y="11460"/>
                  </a:lnTo>
                  <a:lnTo>
                    <a:pt x="20366" y="0"/>
                  </a:lnTo>
                  <a:lnTo>
                    <a:pt x="13835" y="11103"/>
                  </a:lnTo>
                  <a:lnTo>
                    <a:pt x="0" y="12528"/>
                  </a:lnTo>
                  <a:lnTo>
                    <a:pt x="9619" y="21553"/>
                  </a:lnTo>
                  <a:lnTo>
                    <a:pt x="6888" y="33844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4" name="Freeform: Shape 8983">
              <a:extLst>
                <a:ext uri="{FF2B5EF4-FFF2-40B4-BE49-F238E27FC236}">
                  <a16:creationId xmlns:a16="http://schemas.microsoft.com/office/drawing/2014/main" id="{AE3E7F2B-AAF7-D329-9A93-10092F1A2A20}"/>
                </a:ext>
              </a:extLst>
            </p:cNvPr>
            <p:cNvSpPr/>
            <p:nvPr/>
          </p:nvSpPr>
          <p:spPr>
            <a:xfrm>
              <a:off x="5714698" y="2171002"/>
              <a:ext cx="219581" cy="189970"/>
            </a:xfrm>
            <a:custGeom>
              <a:avLst/>
              <a:gdLst>
                <a:gd name="connsiteX0" fmla="*/ 4394 w 25531"/>
                <a:gd name="connsiteY0" fmla="*/ 21613 h 22088"/>
                <a:gd name="connsiteX1" fmla="*/ 12410 w 25531"/>
                <a:gd name="connsiteY1" fmla="*/ 18110 h 22088"/>
                <a:gd name="connsiteX2" fmla="*/ 20188 w 25531"/>
                <a:gd name="connsiteY2" fmla="*/ 22088 h 22088"/>
                <a:gd name="connsiteX3" fmla="*/ 18941 w 25531"/>
                <a:gd name="connsiteY3" fmla="*/ 14132 h 22088"/>
                <a:gd name="connsiteX4" fmla="*/ 25532 w 25531"/>
                <a:gd name="connsiteY4" fmla="*/ 8669 h 22088"/>
                <a:gd name="connsiteX5" fmla="*/ 16744 w 25531"/>
                <a:gd name="connsiteY5" fmla="*/ 7303 h 22088"/>
                <a:gd name="connsiteX6" fmla="*/ 13063 w 25531"/>
                <a:gd name="connsiteY6" fmla="*/ 0 h 22088"/>
                <a:gd name="connsiteX7" fmla="*/ 8847 w 25531"/>
                <a:gd name="connsiteY7" fmla="*/ 7066 h 22088"/>
                <a:gd name="connsiteX8" fmla="*/ 0 w 25531"/>
                <a:gd name="connsiteY8" fmla="*/ 7957 h 22088"/>
                <a:gd name="connsiteX9" fmla="*/ 6175 w 25531"/>
                <a:gd name="connsiteY9" fmla="*/ 13775 h 22088"/>
                <a:gd name="connsiteX10" fmla="*/ 4394 w 25531"/>
                <a:gd name="connsiteY10" fmla="*/ 21613 h 2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31" h="22088">
                  <a:moveTo>
                    <a:pt x="4394" y="21613"/>
                  </a:moveTo>
                  <a:lnTo>
                    <a:pt x="12410" y="18110"/>
                  </a:lnTo>
                  <a:lnTo>
                    <a:pt x="20188" y="22088"/>
                  </a:lnTo>
                  <a:lnTo>
                    <a:pt x="18941" y="14132"/>
                  </a:lnTo>
                  <a:lnTo>
                    <a:pt x="25532" y="8669"/>
                  </a:lnTo>
                  <a:lnTo>
                    <a:pt x="16744" y="7303"/>
                  </a:lnTo>
                  <a:lnTo>
                    <a:pt x="13063" y="0"/>
                  </a:lnTo>
                  <a:lnTo>
                    <a:pt x="8847" y="7066"/>
                  </a:lnTo>
                  <a:lnTo>
                    <a:pt x="0" y="7957"/>
                  </a:lnTo>
                  <a:lnTo>
                    <a:pt x="6175" y="13775"/>
                  </a:lnTo>
                  <a:lnTo>
                    <a:pt x="4394" y="21613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85" name="Graphic 4">
              <a:extLst>
                <a:ext uri="{FF2B5EF4-FFF2-40B4-BE49-F238E27FC236}">
                  <a16:creationId xmlns:a16="http://schemas.microsoft.com/office/drawing/2014/main" id="{9C2EE307-7171-ED47-0E5B-FC599430F53A}"/>
                </a:ext>
              </a:extLst>
            </p:cNvPr>
            <p:cNvGrpSpPr/>
            <p:nvPr/>
          </p:nvGrpSpPr>
          <p:grpSpPr>
            <a:xfrm>
              <a:off x="5987010" y="1679823"/>
              <a:ext cx="167367" cy="362996"/>
              <a:chOff x="7167999" y="5414386"/>
              <a:chExt cx="19460" cy="42206"/>
            </a:xfrm>
            <a:solidFill>
              <a:schemeClr val="accent1"/>
            </a:solidFill>
          </p:grpSpPr>
          <p:sp>
            <p:nvSpPr>
              <p:cNvPr id="9014" name="Freeform: Shape 9013">
                <a:extLst>
                  <a:ext uri="{FF2B5EF4-FFF2-40B4-BE49-F238E27FC236}">
                    <a16:creationId xmlns:a16="http://schemas.microsoft.com/office/drawing/2014/main" id="{BA710949-EDAF-975F-35C3-9CC1CF913B4C}"/>
                  </a:ext>
                </a:extLst>
              </p:cNvPr>
              <p:cNvSpPr/>
              <p:nvPr/>
            </p:nvSpPr>
            <p:spPr>
              <a:xfrm>
                <a:off x="7172253" y="5418235"/>
                <a:ext cx="12000" cy="30638"/>
              </a:xfrm>
              <a:custGeom>
                <a:avLst/>
                <a:gdLst>
                  <a:gd name="connsiteX0" fmla="*/ 1550 w 12000"/>
                  <a:gd name="connsiteY0" fmla="*/ 1128 h 30638"/>
                  <a:gd name="connsiteX1" fmla="*/ 4341 w 12000"/>
                  <a:gd name="connsiteY1" fmla="*/ 0 h 30638"/>
                  <a:gd name="connsiteX2" fmla="*/ 4697 w 12000"/>
                  <a:gd name="connsiteY2" fmla="*/ 534 h 30638"/>
                  <a:gd name="connsiteX3" fmla="*/ 5766 w 12000"/>
                  <a:gd name="connsiteY3" fmla="*/ 237 h 30638"/>
                  <a:gd name="connsiteX4" fmla="*/ 6122 w 12000"/>
                  <a:gd name="connsiteY4" fmla="*/ 178 h 30638"/>
                  <a:gd name="connsiteX5" fmla="*/ 6478 w 12000"/>
                  <a:gd name="connsiteY5" fmla="*/ 237 h 30638"/>
                  <a:gd name="connsiteX6" fmla="*/ 7547 w 12000"/>
                  <a:gd name="connsiteY6" fmla="*/ 534 h 30638"/>
                  <a:gd name="connsiteX7" fmla="*/ 7904 w 12000"/>
                  <a:gd name="connsiteY7" fmla="*/ 0 h 30638"/>
                  <a:gd name="connsiteX8" fmla="*/ 10694 w 12000"/>
                  <a:gd name="connsiteY8" fmla="*/ 1128 h 30638"/>
                  <a:gd name="connsiteX9" fmla="*/ 12001 w 12000"/>
                  <a:gd name="connsiteY9" fmla="*/ 4097 h 30638"/>
                  <a:gd name="connsiteX10" fmla="*/ 7666 w 12000"/>
                  <a:gd name="connsiteY10" fmla="*/ 16507 h 30638"/>
                  <a:gd name="connsiteX11" fmla="*/ 8913 w 12000"/>
                  <a:gd name="connsiteY11" fmla="*/ 23276 h 30638"/>
                  <a:gd name="connsiteX12" fmla="*/ 6122 w 12000"/>
                  <a:gd name="connsiteY12" fmla="*/ 30638 h 30638"/>
                  <a:gd name="connsiteX13" fmla="*/ 1550 w 12000"/>
                  <a:gd name="connsiteY13" fmla="*/ 1069 h 3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00" h="30638">
                    <a:moveTo>
                      <a:pt x="1550" y="1128"/>
                    </a:moveTo>
                    <a:cubicBezTo>
                      <a:pt x="2025" y="653"/>
                      <a:pt x="2738" y="59"/>
                      <a:pt x="4341" y="0"/>
                    </a:cubicBezTo>
                    <a:cubicBezTo>
                      <a:pt x="4460" y="178"/>
                      <a:pt x="4579" y="356"/>
                      <a:pt x="4697" y="534"/>
                    </a:cubicBezTo>
                    <a:cubicBezTo>
                      <a:pt x="5053" y="416"/>
                      <a:pt x="5350" y="356"/>
                      <a:pt x="5766" y="237"/>
                    </a:cubicBezTo>
                    <a:cubicBezTo>
                      <a:pt x="5885" y="237"/>
                      <a:pt x="6004" y="237"/>
                      <a:pt x="6122" y="178"/>
                    </a:cubicBezTo>
                    <a:cubicBezTo>
                      <a:pt x="6241" y="178"/>
                      <a:pt x="6360" y="178"/>
                      <a:pt x="6478" y="237"/>
                    </a:cubicBezTo>
                    <a:cubicBezTo>
                      <a:pt x="6835" y="297"/>
                      <a:pt x="7191" y="416"/>
                      <a:pt x="7547" y="534"/>
                    </a:cubicBezTo>
                    <a:cubicBezTo>
                      <a:pt x="7666" y="356"/>
                      <a:pt x="7785" y="178"/>
                      <a:pt x="7904" y="0"/>
                    </a:cubicBezTo>
                    <a:cubicBezTo>
                      <a:pt x="9507" y="0"/>
                      <a:pt x="10219" y="594"/>
                      <a:pt x="10694" y="1128"/>
                    </a:cubicBezTo>
                    <a:cubicBezTo>
                      <a:pt x="11347" y="1841"/>
                      <a:pt x="11763" y="2850"/>
                      <a:pt x="12001" y="4097"/>
                    </a:cubicBezTo>
                    <a:cubicBezTo>
                      <a:pt x="9210" y="7659"/>
                      <a:pt x="7904" y="12172"/>
                      <a:pt x="7666" y="16507"/>
                    </a:cubicBezTo>
                    <a:cubicBezTo>
                      <a:pt x="7547" y="18703"/>
                      <a:pt x="8022" y="21019"/>
                      <a:pt x="8913" y="23276"/>
                    </a:cubicBezTo>
                    <a:cubicBezTo>
                      <a:pt x="8082" y="25769"/>
                      <a:pt x="7132" y="28263"/>
                      <a:pt x="6122" y="30638"/>
                    </a:cubicBezTo>
                    <a:cubicBezTo>
                      <a:pt x="1431" y="19475"/>
                      <a:pt x="-2190" y="5284"/>
                      <a:pt x="1550" y="1069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5" name="Freeform: Shape 9014">
                <a:extLst>
                  <a:ext uri="{FF2B5EF4-FFF2-40B4-BE49-F238E27FC236}">
                    <a16:creationId xmlns:a16="http://schemas.microsoft.com/office/drawing/2014/main" id="{4DC087A6-FBF9-D176-5E14-BE8F234FA3A4}"/>
                  </a:ext>
                </a:extLst>
              </p:cNvPr>
              <p:cNvSpPr/>
              <p:nvPr/>
            </p:nvSpPr>
            <p:spPr>
              <a:xfrm>
                <a:off x="7167999" y="5414386"/>
                <a:ext cx="19460" cy="42206"/>
              </a:xfrm>
              <a:custGeom>
                <a:avLst/>
                <a:gdLst>
                  <a:gd name="connsiteX0" fmla="*/ 2420 w 19460"/>
                  <a:gd name="connsiteY0" fmla="*/ 2543 h 42206"/>
                  <a:gd name="connsiteX1" fmla="*/ 10376 w 19460"/>
                  <a:gd name="connsiteY1" fmla="*/ 108 h 42206"/>
                  <a:gd name="connsiteX2" fmla="*/ 18333 w 19460"/>
                  <a:gd name="connsiteY2" fmla="*/ 2543 h 42206"/>
                  <a:gd name="connsiteX3" fmla="*/ 19461 w 19460"/>
                  <a:gd name="connsiteY3" fmla="*/ 4205 h 42206"/>
                  <a:gd name="connsiteX4" fmla="*/ 18926 w 19460"/>
                  <a:gd name="connsiteY4" fmla="*/ 5274 h 42206"/>
                  <a:gd name="connsiteX5" fmla="*/ 18926 w 19460"/>
                  <a:gd name="connsiteY5" fmla="*/ 5274 h 42206"/>
                  <a:gd name="connsiteX6" fmla="*/ 16314 w 19460"/>
                  <a:gd name="connsiteY6" fmla="*/ 7946 h 42206"/>
                  <a:gd name="connsiteX7" fmla="*/ 15008 w 19460"/>
                  <a:gd name="connsiteY7" fmla="*/ 4977 h 42206"/>
                  <a:gd name="connsiteX8" fmla="*/ 12217 w 19460"/>
                  <a:gd name="connsiteY8" fmla="*/ 3849 h 42206"/>
                  <a:gd name="connsiteX9" fmla="*/ 11861 w 19460"/>
                  <a:gd name="connsiteY9" fmla="*/ 4383 h 42206"/>
                  <a:gd name="connsiteX10" fmla="*/ 10792 w 19460"/>
                  <a:gd name="connsiteY10" fmla="*/ 4086 h 42206"/>
                  <a:gd name="connsiteX11" fmla="*/ 10436 w 19460"/>
                  <a:gd name="connsiteY11" fmla="*/ 4027 h 42206"/>
                  <a:gd name="connsiteX12" fmla="*/ 10079 w 19460"/>
                  <a:gd name="connsiteY12" fmla="*/ 4086 h 42206"/>
                  <a:gd name="connsiteX13" fmla="*/ 9011 w 19460"/>
                  <a:gd name="connsiteY13" fmla="*/ 4383 h 42206"/>
                  <a:gd name="connsiteX14" fmla="*/ 8654 w 19460"/>
                  <a:gd name="connsiteY14" fmla="*/ 3849 h 42206"/>
                  <a:gd name="connsiteX15" fmla="*/ 5864 w 19460"/>
                  <a:gd name="connsiteY15" fmla="*/ 4977 h 42206"/>
                  <a:gd name="connsiteX16" fmla="*/ 10436 w 19460"/>
                  <a:gd name="connsiteY16" fmla="*/ 34547 h 42206"/>
                  <a:gd name="connsiteX17" fmla="*/ 13226 w 19460"/>
                  <a:gd name="connsiteY17" fmla="*/ 27184 h 42206"/>
                  <a:gd name="connsiteX18" fmla="*/ 15958 w 19460"/>
                  <a:gd name="connsiteY18" fmla="*/ 32171 h 42206"/>
                  <a:gd name="connsiteX19" fmla="*/ 12811 w 19460"/>
                  <a:gd name="connsiteY19" fmla="*/ 39653 h 42206"/>
                  <a:gd name="connsiteX20" fmla="*/ 13286 w 19460"/>
                  <a:gd name="connsiteY20" fmla="*/ 40544 h 42206"/>
                  <a:gd name="connsiteX21" fmla="*/ 12158 w 19460"/>
                  <a:gd name="connsiteY21" fmla="*/ 41019 h 42206"/>
                  <a:gd name="connsiteX22" fmla="*/ 11564 w 19460"/>
                  <a:gd name="connsiteY22" fmla="*/ 42206 h 42206"/>
                  <a:gd name="connsiteX23" fmla="*/ 10436 w 19460"/>
                  <a:gd name="connsiteY23" fmla="*/ 41731 h 42206"/>
                  <a:gd name="connsiteX24" fmla="*/ 9307 w 19460"/>
                  <a:gd name="connsiteY24" fmla="*/ 42206 h 42206"/>
                  <a:gd name="connsiteX25" fmla="*/ 8714 w 19460"/>
                  <a:gd name="connsiteY25" fmla="*/ 41019 h 42206"/>
                  <a:gd name="connsiteX26" fmla="*/ 7586 w 19460"/>
                  <a:gd name="connsiteY26" fmla="*/ 40544 h 42206"/>
                  <a:gd name="connsiteX27" fmla="*/ 8061 w 19460"/>
                  <a:gd name="connsiteY27" fmla="*/ 39653 h 42206"/>
                  <a:gd name="connsiteX28" fmla="*/ 2479 w 19460"/>
                  <a:gd name="connsiteY28" fmla="*/ 2543 h 42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460" h="42206">
                    <a:moveTo>
                      <a:pt x="2420" y="2543"/>
                    </a:moveTo>
                    <a:cubicBezTo>
                      <a:pt x="3726" y="1118"/>
                      <a:pt x="6101" y="-426"/>
                      <a:pt x="10376" y="108"/>
                    </a:cubicBezTo>
                    <a:cubicBezTo>
                      <a:pt x="14592" y="-426"/>
                      <a:pt x="17026" y="1118"/>
                      <a:pt x="18333" y="2543"/>
                    </a:cubicBezTo>
                    <a:cubicBezTo>
                      <a:pt x="18748" y="3018"/>
                      <a:pt x="19164" y="3611"/>
                      <a:pt x="19461" y="4205"/>
                    </a:cubicBezTo>
                    <a:cubicBezTo>
                      <a:pt x="19283" y="4562"/>
                      <a:pt x="19105" y="4918"/>
                      <a:pt x="18926" y="5274"/>
                    </a:cubicBezTo>
                    <a:cubicBezTo>
                      <a:pt x="18926" y="5274"/>
                      <a:pt x="18926" y="5274"/>
                      <a:pt x="18926" y="5274"/>
                    </a:cubicBezTo>
                    <a:cubicBezTo>
                      <a:pt x="17917" y="6105"/>
                      <a:pt x="17086" y="6996"/>
                      <a:pt x="16314" y="7946"/>
                    </a:cubicBezTo>
                    <a:cubicBezTo>
                      <a:pt x="16076" y="6699"/>
                      <a:pt x="15661" y="5690"/>
                      <a:pt x="15008" y="4977"/>
                    </a:cubicBezTo>
                    <a:cubicBezTo>
                      <a:pt x="14533" y="4502"/>
                      <a:pt x="13820" y="3909"/>
                      <a:pt x="12217" y="3849"/>
                    </a:cubicBezTo>
                    <a:cubicBezTo>
                      <a:pt x="12098" y="4027"/>
                      <a:pt x="11979" y="4205"/>
                      <a:pt x="11861" y="4383"/>
                    </a:cubicBezTo>
                    <a:cubicBezTo>
                      <a:pt x="11504" y="4265"/>
                      <a:pt x="11207" y="4205"/>
                      <a:pt x="10792" y="4086"/>
                    </a:cubicBezTo>
                    <a:cubicBezTo>
                      <a:pt x="10673" y="4086"/>
                      <a:pt x="10554" y="4086"/>
                      <a:pt x="10436" y="4027"/>
                    </a:cubicBezTo>
                    <a:cubicBezTo>
                      <a:pt x="10317" y="4027"/>
                      <a:pt x="10198" y="4027"/>
                      <a:pt x="10079" y="4086"/>
                    </a:cubicBezTo>
                    <a:cubicBezTo>
                      <a:pt x="9723" y="4146"/>
                      <a:pt x="9367" y="4265"/>
                      <a:pt x="9011" y="4383"/>
                    </a:cubicBezTo>
                    <a:cubicBezTo>
                      <a:pt x="8892" y="4205"/>
                      <a:pt x="8773" y="4027"/>
                      <a:pt x="8654" y="3849"/>
                    </a:cubicBezTo>
                    <a:cubicBezTo>
                      <a:pt x="7051" y="3849"/>
                      <a:pt x="6339" y="4443"/>
                      <a:pt x="5864" y="4977"/>
                    </a:cubicBezTo>
                    <a:cubicBezTo>
                      <a:pt x="2123" y="9193"/>
                      <a:pt x="5685" y="23384"/>
                      <a:pt x="10436" y="34547"/>
                    </a:cubicBezTo>
                    <a:cubicBezTo>
                      <a:pt x="11445" y="32171"/>
                      <a:pt x="12395" y="29678"/>
                      <a:pt x="13226" y="27184"/>
                    </a:cubicBezTo>
                    <a:cubicBezTo>
                      <a:pt x="13939" y="28965"/>
                      <a:pt x="14829" y="30628"/>
                      <a:pt x="15958" y="32171"/>
                    </a:cubicBezTo>
                    <a:cubicBezTo>
                      <a:pt x="14889" y="35022"/>
                      <a:pt x="13761" y="37634"/>
                      <a:pt x="12811" y="39653"/>
                    </a:cubicBezTo>
                    <a:cubicBezTo>
                      <a:pt x="12989" y="39950"/>
                      <a:pt x="13108" y="40247"/>
                      <a:pt x="13286" y="40544"/>
                    </a:cubicBezTo>
                    <a:lnTo>
                      <a:pt x="12158" y="41019"/>
                    </a:lnTo>
                    <a:cubicBezTo>
                      <a:pt x="11979" y="41434"/>
                      <a:pt x="11742" y="41850"/>
                      <a:pt x="11564" y="42206"/>
                    </a:cubicBezTo>
                    <a:lnTo>
                      <a:pt x="10436" y="41731"/>
                    </a:lnTo>
                    <a:lnTo>
                      <a:pt x="9307" y="42206"/>
                    </a:lnTo>
                    <a:cubicBezTo>
                      <a:pt x="9129" y="41850"/>
                      <a:pt x="8951" y="41434"/>
                      <a:pt x="8714" y="41019"/>
                    </a:cubicBezTo>
                    <a:lnTo>
                      <a:pt x="7586" y="40544"/>
                    </a:lnTo>
                    <a:cubicBezTo>
                      <a:pt x="7586" y="40544"/>
                      <a:pt x="7882" y="39950"/>
                      <a:pt x="8061" y="39653"/>
                    </a:cubicBezTo>
                    <a:cubicBezTo>
                      <a:pt x="3607" y="30093"/>
                      <a:pt x="-3934" y="9668"/>
                      <a:pt x="2479" y="2543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86" name="Freeform: Shape 8985">
              <a:extLst>
                <a:ext uri="{FF2B5EF4-FFF2-40B4-BE49-F238E27FC236}">
                  <a16:creationId xmlns:a16="http://schemas.microsoft.com/office/drawing/2014/main" id="{B80AAFDC-0B9B-F8DC-BB2F-0FBCF0F52AF5}"/>
                </a:ext>
              </a:extLst>
            </p:cNvPr>
            <p:cNvSpPr/>
            <p:nvPr/>
          </p:nvSpPr>
          <p:spPr>
            <a:xfrm>
              <a:off x="8124057" y="2857862"/>
              <a:ext cx="552545" cy="112057"/>
            </a:xfrm>
            <a:custGeom>
              <a:avLst/>
              <a:gdLst>
                <a:gd name="connsiteX0" fmla="*/ 0 w 64245"/>
                <a:gd name="connsiteY0" fmla="*/ 7659 h 13029"/>
                <a:gd name="connsiteX1" fmla="*/ 5344 w 64245"/>
                <a:gd name="connsiteY1" fmla="*/ 831 h 13029"/>
                <a:gd name="connsiteX2" fmla="*/ 58189 w 64245"/>
                <a:gd name="connsiteY2" fmla="*/ 0 h 13029"/>
                <a:gd name="connsiteX3" fmla="*/ 64246 w 64245"/>
                <a:gd name="connsiteY3" fmla="*/ 7422 h 13029"/>
                <a:gd name="connsiteX4" fmla="*/ 0 w 64245"/>
                <a:gd name="connsiteY4" fmla="*/ 7659 h 1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45" h="13029">
                  <a:moveTo>
                    <a:pt x="0" y="7659"/>
                  </a:moveTo>
                  <a:cubicBezTo>
                    <a:pt x="1484" y="5166"/>
                    <a:pt x="3266" y="2909"/>
                    <a:pt x="5344" y="831"/>
                  </a:cubicBezTo>
                  <a:cubicBezTo>
                    <a:pt x="23869" y="6234"/>
                    <a:pt x="42573" y="4275"/>
                    <a:pt x="58189" y="0"/>
                  </a:cubicBezTo>
                  <a:cubicBezTo>
                    <a:pt x="60564" y="2197"/>
                    <a:pt x="62642" y="4691"/>
                    <a:pt x="64246" y="7422"/>
                  </a:cubicBezTo>
                  <a:cubicBezTo>
                    <a:pt x="46017" y="13122"/>
                    <a:pt x="22622" y="16388"/>
                    <a:pt x="0" y="7659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7" name="Freeform: Shape 8986">
              <a:extLst>
                <a:ext uri="{FF2B5EF4-FFF2-40B4-BE49-F238E27FC236}">
                  <a16:creationId xmlns:a16="http://schemas.microsoft.com/office/drawing/2014/main" id="{4318F2E0-92D7-0669-65A7-82FA354D228F}"/>
                </a:ext>
              </a:extLst>
            </p:cNvPr>
            <p:cNvSpPr/>
            <p:nvPr/>
          </p:nvSpPr>
          <p:spPr>
            <a:xfrm>
              <a:off x="8170010" y="2773593"/>
              <a:ext cx="454498" cy="120030"/>
            </a:xfrm>
            <a:custGeom>
              <a:avLst/>
              <a:gdLst>
                <a:gd name="connsiteX0" fmla="*/ 0 w 52845"/>
                <a:gd name="connsiteY0" fmla="*/ 10629 h 13956"/>
                <a:gd name="connsiteX1" fmla="*/ 26838 w 52845"/>
                <a:gd name="connsiteY1" fmla="*/ 0 h 13956"/>
                <a:gd name="connsiteX2" fmla="*/ 52845 w 52845"/>
                <a:gd name="connsiteY2" fmla="*/ 9857 h 13956"/>
                <a:gd name="connsiteX3" fmla="*/ 0 w 52845"/>
                <a:gd name="connsiteY3" fmla="*/ 10688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45" h="13956">
                  <a:moveTo>
                    <a:pt x="0" y="10629"/>
                  </a:moveTo>
                  <a:cubicBezTo>
                    <a:pt x="6650" y="4097"/>
                    <a:pt x="16210" y="0"/>
                    <a:pt x="26838" y="0"/>
                  </a:cubicBezTo>
                  <a:cubicBezTo>
                    <a:pt x="37467" y="0"/>
                    <a:pt x="46195" y="3800"/>
                    <a:pt x="52845" y="9857"/>
                  </a:cubicBezTo>
                  <a:cubicBezTo>
                    <a:pt x="37229" y="14072"/>
                    <a:pt x="18525" y="16091"/>
                    <a:pt x="0" y="1068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8" name="Freeform: Shape 8987">
              <a:extLst>
                <a:ext uri="{FF2B5EF4-FFF2-40B4-BE49-F238E27FC236}">
                  <a16:creationId xmlns:a16="http://schemas.microsoft.com/office/drawing/2014/main" id="{71C8493C-4F0E-7EC8-2E89-AEC32577EBB7}"/>
                </a:ext>
              </a:extLst>
            </p:cNvPr>
            <p:cNvSpPr/>
            <p:nvPr/>
          </p:nvSpPr>
          <p:spPr>
            <a:xfrm>
              <a:off x="8215464" y="3277630"/>
              <a:ext cx="380447" cy="61279"/>
            </a:xfrm>
            <a:custGeom>
              <a:avLst/>
              <a:gdLst>
                <a:gd name="connsiteX0" fmla="*/ 44236 w 44235"/>
                <a:gd name="connsiteY0" fmla="*/ 0 h 7125"/>
                <a:gd name="connsiteX1" fmla="*/ 21554 w 44235"/>
                <a:gd name="connsiteY1" fmla="*/ 7125 h 7125"/>
                <a:gd name="connsiteX2" fmla="*/ 0 w 44235"/>
                <a:gd name="connsiteY2" fmla="*/ 772 h 7125"/>
                <a:gd name="connsiteX3" fmla="*/ 44236 w 44235"/>
                <a:gd name="connsiteY3" fmla="*/ 0 h 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35" h="7125">
                  <a:moveTo>
                    <a:pt x="44236" y="0"/>
                  </a:moveTo>
                  <a:cubicBezTo>
                    <a:pt x="38001" y="4453"/>
                    <a:pt x="30104" y="7125"/>
                    <a:pt x="21554" y="7125"/>
                  </a:cubicBezTo>
                  <a:cubicBezTo>
                    <a:pt x="13479" y="7125"/>
                    <a:pt x="5997" y="4750"/>
                    <a:pt x="0" y="772"/>
                  </a:cubicBezTo>
                  <a:cubicBezTo>
                    <a:pt x="15438" y="4394"/>
                    <a:pt x="30816" y="3147"/>
                    <a:pt x="44236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9" name="Freeform: Shape 8988">
              <a:extLst>
                <a:ext uri="{FF2B5EF4-FFF2-40B4-BE49-F238E27FC236}">
                  <a16:creationId xmlns:a16="http://schemas.microsoft.com/office/drawing/2014/main" id="{E93062F2-2F26-8C6C-3133-BDA21306E65F}"/>
                </a:ext>
              </a:extLst>
            </p:cNvPr>
            <p:cNvSpPr/>
            <p:nvPr/>
          </p:nvSpPr>
          <p:spPr>
            <a:xfrm>
              <a:off x="8087797" y="3074381"/>
              <a:ext cx="625572" cy="151869"/>
            </a:xfrm>
            <a:custGeom>
              <a:avLst/>
              <a:gdLst>
                <a:gd name="connsiteX0" fmla="*/ 72736 w 72736"/>
                <a:gd name="connsiteY0" fmla="*/ 237 h 17658"/>
                <a:gd name="connsiteX1" fmla="*/ 69530 w 72736"/>
                <a:gd name="connsiteY1" fmla="*/ 11519 h 17658"/>
                <a:gd name="connsiteX2" fmla="*/ 3622 w 72736"/>
                <a:gd name="connsiteY2" fmla="*/ 12291 h 17658"/>
                <a:gd name="connsiteX3" fmla="*/ 0 w 72736"/>
                <a:gd name="connsiteY3" fmla="*/ 0 h 17658"/>
                <a:gd name="connsiteX4" fmla="*/ 72736 w 72736"/>
                <a:gd name="connsiteY4" fmla="*/ 178 h 17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36" h="17658">
                  <a:moveTo>
                    <a:pt x="72736" y="237"/>
                  </a:moveTo>
                  <a:cubicBezTo>
                    <a:pt x="72440" y="4216"/>
                    <a:pt x="71311" y="8075"/>
                    <a:pt x="69530" y="11519"/>
                  </a:cubicBezTo>
                  <a:cubicBezTo>
                    <a:pt x="51064" y="17576"/>
                    <a:pt x="26898" y="21257"/>
                    <a:pt x="3622" y="12291"/>
                  </a:cubicBezTo>
                  <a:cubicBezTo>
                    <a:pt x="1603" y="8550"/>
                    <a:pt x="356" y="4394"/>
                    <a:pt x="0" y="0"/>
                  </a:cubicBezTo>
                  <a:cubicBezTo>
                    <a:pt x="25651" y="11756"/>
                    <a:pt x="52845" y="7125"/>
                    <a:pt x="72736" y="17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0" name="Freeform: Shape 8989">
              <a:extLst>
                <a:ext uri="{FF2B5EF4-FFF2-40B4-BE49-F238E27FC236}">
                  <a16:creationId xmlns:a16="http://schemas.microsoft.com/office/drawing/2014/main" id="{0C1B36AA-6F56-8D0E-F356-1B14F8C2B9CC}"/>
                </a:ext>
              </a:extLst>
            </p:cNvPr>
            <p:cNvSpPr/>
            <p:nvPr/>
          </p:nvSpPr>
          <p:spPr>
            <a:xfrm>
              <a:off x="8118441" y="3173452"/>
              <a:ext cx="567355" cy="129800"/>
            </a:xfrm>
            <a:custGeom>
              <a:avLst/>
              <a:gdLst>
                <a:gd name="connsiteX0" fmla="*/ 65967 w 65967"/>
                <a:gd name="connsiteY0" fmla="*/ 0 h 15092"/>
                <a:gd name="connsiteX1" fmla="*/ 55458 w 65967"/>
                <a:gd name="connsiteY1" fmla="*/ 12113 h 15092"/>
                <a:gd name="connsiteX2" fmla="*/ 11222 w 65967"/>
                <a:gd name="connsiteY2" fmla="*/ 12885 h 15092"/>
                <a:gd name="connsiteX3" fmla="*/ 0 w 65967"/>
                <a:gd name="connsiteY3" fmla="*/ 772 h 15092"/>
                <a:gd name="connsiteX4" fmla="*/ 65908 w 65967"/>
                <a:gd name="connsiteY4" fmla="*/ 0 h 1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7" h="15092">
                  <a:moveTo>
                    <a:pt x="65967" y="0"/>
                  </a:moveTo>
                  <a:cubicBezTo>
                    <a:pt x="63592" y="4750"/>
                    <a:pt x="59970" y="8906"/>
                    <a:pt x="55458" y="12113"/>
                  </a:cubicBezTo>
                  <a:cubicBezTo>
                    <a:pt x="42038" y="15260"/>
                    <a:pt x="26660" y="16507"/>
                    <a:pt x="11222" y="12885"/>
                  </a:cubicBezTo>
                  <a:cubicBezTo>
                    <a:pt x="6472" y="9738"/>
                    <a:pt x="2612" y="5581"/>
                    <a:pt x="0" y="772"/>
                  </a:cubicBezTo>
                  <a:cubicBezTo>
                    <a:pt x="23335" y="9797"/>
                    <a:pt x="47501" y="6057"/>
                    <a:pt x="65908" y="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1" name="Freeform: Shape 8990">
              <a:extLst>
                <a:ext uri="{FF2B5EF4-FFF2-40B4-BE49-F238E27FC236}">
                  <a16:creationId xmlns:a16="http://schemas.microsoft.com/office/drawing/2014/main" id="{47703752-01C5-AB90-3C38-884C3C5151EB}"/>
                </a:ext>
              </a:extLst>
            </p:cNvPr>
            <p:cNvSpPr/>
            <p:nvPr/>
          </p:nvSpPr>
          <p:spPr>
            <a:xfrm>
              <a:off x="8092906" y="2921695"/>
              <a:ext cx="614847" cy="138254"/>
            </a:xfrm>
            <a:custGeom>
              <a:avLst/>
              <a:gdLst>
                <a:gd name="connsiteX0" fmla="*/ 67867 w 71489"/>
                <a:gd name="connsiteY0" fmla="*/ 0 h 16075"/>
                <a:gd name="connsiteX1" fmla="*/ 71489 w 71489"/>
                <a:gd name="connsiteY1" fmla="*/ 9025 h 16075"/>
                <a:gd name="connsiteX2" fmla="*/ 0 w 71489"/>
                <a:gd name="connsiteY2" fmla="*/ 9500 h 16075"/>
                <a:gd name="connsiteX3" fmla="*/ 3622 w 71489"/>
                <a:gd name="connsiteY3" fmla="*/ 237 h 16075"/>
                <a:gd name="connsiteX4" fmla="*/ 67867 w 71489"/>
                <a:gd name="connsiteY4" fmla="*/ 0 h 1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89" h="16075">
                  <a:moveTo>
                    <a:pt x="67867" y="0"/>
                  </a:moveTo>
                  <a:cubicBezTo>
                    <a:pt x="69530" y="2791"/>
                    <a:pt x="70777" y="5819"/>
                    <a:pt x="71489" y="9025"/>
                  </a:cubicBezTo>
                  <a:cubicBezTo>
                    <a:pt x="52014" y="15853"/>
                    <a:pt x="25354" y="20485"/>
                    <a:pt x="0" y="9500"/>
                  </a:cubicBezTo>
                  <a:cubicBezTo>
                    <a:pt x="712" y="6234"/>
                    <a:pt x="1900" y="3088"/>
                    <a:pt x="3622" y="237"/>
                  </a:cubicBezTo>
                  <a:cubicBezTo>
                    <a:pt x="26244" y="8966"/>
                    <a:pt x="49639" y="5700"/>
                    <a:pt x="67867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2" name="Freeform: Shape 8991">
              <a:extLst>
                <a:ext uri="{FF2B5EF4-FFF2-40B4-BE49-F238E27FC236}">
                  <a16:creationId xmlns:a16="http://schemas.microsoft.com/office/drawing/2014/main" id="{2E16F3A8-D046-B114-7835-F1C0A8AB3D66}"/>
                </a:ext>
              </a:extLst>
            </p:cNvPr>
            <p:cNvSpPr/>
            <p:nvPr/>
          </p:nvSpPr>
          <p:spPr>
            <a:xfrm>
              <a:off x="8087281" y="2999315"/>
              <a:ext cx="627103" cy="137627"/>
            </a:xfrm>
            <a:custGeom>
              <a:avLst/>
              <a:gdLst>
                <a:gd name="connsiteX0" fmla="*/ 72143 w 72914"/>
                <a:gd name="connsiteY0" fmla="*/ 0 h 16002"/>
                <a:gd name="connsiteX1" fmla="*/ 72915 w 72914"/>
                <a:gd name="connsiteY1" fmla="*/ 6650 h 16002"/>
                <a:gd name="connsiteX2" fmla="*/ 72796 w 72914"/>
                <a:gd name="connsiteY2" fmla="*/ 9025 h 16002"/>
                <a:gd name="connsiteX3" fmla="*/ 59 w 72914"/>
                <a:gd name="connsiteY3" fmla="*/ 8847 h 16002"/>
                <a:gd name="connsiteX4" fmla="*/ 0 w 72914"/>
                <a:gd name="connsiteY4" fmla="*/ 6710 h 16002"/>
                <a:gd name="connsiteX5" fmla="*/ 653 w 72914"/>
                <a:gd name="connsiteY5" fmla="*/ 534 h 16002"/>
                <a:gd name="connsiteX6" fmla="*/ 72143 w 72914"/>
                <a:gd name="connsiteY6" fmla="*/ 59 h 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14" h="16002">
                  <a:moveTo>
                    <a:pt x="72143" y="0"/>
                  </a:moveTo>
                  <a:cubicBezTo>
                    <a:pt x="72618" y="2137"/>
                    <a:pt x="72915" y="4394"/>
                    <a:pt x="72915" y="6650"/>
                  </a:cubicBezTo>
                  <a:cubicBezTo>
                    <a:pt x="72915" y="7422"/>
                    <a:pt x="72915" y="8253"/>
                    <a:pt x="72796" y="9025"/>
                  </a:cubicBezTo>
                  <a:cubicBezTo>
                    <a:pt x="52964" y="15913"/>
                    <a:pt x="25770" y="20544"/>
                    <a:pt x="59" y="8847"/>
                  </a:cubicBezTo>
                  <a:cubicBezTo>
                    <a:pt x="59" y="8135"/>
                    <a:pt x="0" y="7422"/>
                    <a:pt x="0" y="6710"/>
                  </a:cubicBezTo>
                  <a:cubicBezTo>
                    <a:pt x="0" y="4631"/>
                    <a:pt x="238" y="2553"/>
                    <a:pt x="653" y="534"/>
                  </a:cubicBezTo>
                  <a:cubicBezTo>
                    <a:pt x="26007" y="11519"/>
                    <a:pt x="52667" y="6888"/>
                    <a:pt x="72143" y="59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3" name="Freeform: Shape 8992">
              <a:extLst>
                <a:ext uri="{FF2B5EF4-FFF2-40B4-BE49-F238E27FC236}">
                  <a16:creationId xmlns:a16="http://schemas.microsoft.com/office/drawing/2014/main" id="{6B3E557E-03F9-8C1E-A4FD-2789DBF84853}"/>
                </a:ext>
              </a:extLst>
            </p:cNvPr>
            <p:cNvSpPr/>
            <p:nvPr/>
          </p:nvSpPr>
          <p:spPr>
            <a:xfrm>
              <a:off x="8288492" y="2712822"/>
              <a:ext cx="224690" cy="120520"/>
            </a:xfrm>
            <a:custGeom>
              <a:avLst/>
              <a:gdLst>
                <a:gd name="connsiteX0" fmla="*/ 13063 w 26125"/>
                <a:gd name="connsiteY0" fmla="*/ 59 h 14013"/>
                <a:gd name="connsiteX1" fmla="*/ 19119 w 26125"/>
                <a:gd name="connsiteY1" fmla="*/ 831 h 14013"/>
                <a:gd name="connsiteX2" fmla="*/ 24345 w 26125"/>
                <a:gd name="connsiteY2" fmla="*/ 3503 h 14013"/>
                <a:gd name="connsiteX3" fmla="*/ 26126 w 26125"/>
                <a:gd name="connsiteY3" fmla="*/ 7007 h 14013"/>
                <a:gd name="connsiteX4" fmla="*/ 13063 w 26125"/>
                <a:gd name="connsiteY4" fmla="*/ 14013 h 14013"/>
                <a:gd name="connsiteX5" fmla="*/ 0 w 26125"/>
                <a:gd name="connsiteY5" fmla="*/ 7007 h 14013"/>
                <a:gd name="connsiteX6" fmla="*/ 13063 w 26125"/>
                <a:gd name="connsiteY6" fmla="*/ 0 h 1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013">
                  <a:moveTo>
                    <a:pt x="13063" y="59"/>
                  </a:moveTo>
                  <a:cubicBezTo>
                    <a:pt x="15260" y="59"/>
                    <a:pt x="17338" y="356"/>
                    <a:pt x="19119" y="831"/>
                  </a:cubicBezTo>
                  <a:cubicBezTo>
                    <a:pt x="20722" y="1900"/>
                    <a:pt x="22504" y="2791"/>
                    <a:pt x="24345" y="3503"/>
                  </a:cubicBezTo>
                  <a:cubicBezTo>
                    <a:pt x="25473" y="4513"/>
                    <a:pt x="26126" y="5760"/>
                    <a:pt x="26126" y="7007"/>
                  </a:cubicBezTo>
                  <a:cubicBezTo>
                    <a:pt x="26126" y="10866"/>
                    <a:pt x="20248" y="14013"/>
                    <a:pt x="13063" y="14013"/>
                  </a:cubicBezTo>
                  <a:cubicBezTo>
                    <a:pt x="5878" y="14013"/>
                    <a:pt x="0" y="10866"/>
                    <a:pt x="0" y="7007"/>
                  </a:cubicBezTo>
                  <a:cubicBezTo>
                    <a:pt x="0" y="3147"/>
                    <a:pt x="5878" y="0"/>
                    <a:pt x="13063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94" name="Graphic 4">
              <a:extLst>
                <a:ext uri="{FF2B5EF4-FFF2-40B4-BE49-F238E27FC236}">
                  <a16:creationId xmlns:a16="http://schemas.microsoft.com/office/drawing/2014/main" id="{A615DAC4-915A-2C8E-D77C-7F7611D57E92}"/>
                </a:ext>
              </a:extLst>
            </p:cNvPr>
            <p:cNvGrpSpPr/>
            <p:nvPr/>
          </p:nvGrpSpPr>
          <p:grpSpPr>
            <a:xfrm>
              <a:off x="8327771" y="2474121"/>
              <a:ext cx="106768" cy="292317"/>
              <a:chOff x="7440162" y="5506740"/>
              <a:chExt cx="12414" cy="33988"/>
            </a:xfrm>
            <a:solidFill>
              <a:schemeClr val="accent1"/>
            </a:solidFill>
          </p:grpSpPr>
          <p:sp>
            <p:nvSpPr>
              <p:cNvPr id="9012" name="Freeform: Shape 9011">
                <a:extLst>
                  <a:ext uri="{FF2B5EF4-FFF2-40B4-BE49-F238E27FC236}">
                    <a16:creationId xmlns:a16="http://schemas.microsoft.com/office/drawing/2014/main" id="{6666607F-0975-C41E-9101-76B813B87F75}"/>
                  </a:ext>
                </a:extLst>
              </p:cNvPr>
              <p:cNvSpPr/>
              <p:nvPr/>
            </p:nvSpPr>
            <p:spPr>
              <a:xfrm>
                <a:off x="7443776" y="5509913"/>
                <a:ext cx="6306" cy="24700"/>
              </a:xfrm>
              <a:custGeom>
                <a:avLst/>
                <a:gdLst>
                  <a:gd name="connsiteX0" fmla="*/ 1200 w 6306"/>
                  <a:gd name="connsiteY0" fmla="*/ 890 h 24700"/>
                  <a:gd name="connsiteX1" fmla="*/ 3457 w 6306"/>
                  <a:gd name="connsiteY1" fmla="*/ 0 h 24700"/>
                  <a:gd name="connsiteX2" fmla="*/ 3516 w 6306"/>
                  <a:gd name="connsiteY2" fmla="*/ 119 h 24700"/>
                  <a:gd name="connsiteX3" fmla="*/ 1616 w 6306"/>
                  <a:gd name="connsiteY3" fmla="*/ 8491 h 24700"/>
                  <a:gd name="connsiteX4" fmla="*/ 6306 w 6306"/>
                  <a:gd name="connsiteY4" fmla="*/ 21197 h 24700"/>
                  <a:gd name="connsiteX5" fmla="*/ 4941 w 6306"/>
                  <a:gd name="connsiteY5" fmla="*/ 24701 h 24700"/>
                  <a:gd name="connsiteX6" fmla="*/ 1260 w 6306"/>
                  <a:gd name="connsiteY6" fmla="*/ 950 h 2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06" h="24700">
                    <a:moveTo>
                      <a:pt x="1200" y="890"/>
                    </a:moveTo>
                    <a:cubicBezTo>
                      <a:pt x="1556" y="475"/>
                      <a:pt x="2150" y="0"/>
                      <a:pt x="3457" y="0"/>
                    </a:cubicBezTo>
                    <a:cubicBezTo>
                      <a:pt x="3457" y="0"/>
                      <a:pt x="3457" y="59"/>
                      <a:pt x="3516" y="119"/>
                    </a:cubicBezTo>
                    <a:cubicBezTo>
                      <a:pt x="2328" y="2791"/>
                      <a:pt x="1735" y="5640"/>
                      <a:pt x="1616" y="8491"/>
                    </a:cubicBezTo>
                    <a:cubicBezTo>
                      <a:pt x="1378" y="12766"/>
                      <a:pt x="3397" y="17575"/>
                      <a:pt x="6306" y="21197"/>
                    </a:cubicBezTo>
                    <a:cubicBezTo>
                      <a:pt x="5891" y="22385"/>
                      <a:pt x="5416" y="23572"/>
                      <a:pt x="4941" y="24701"/>
                    </a:cubicBezTo>
                    <a:cubicBezTo>
                      <a:pt x="1141" y="15735"/>
                      <a:pt x="-1769" y="4275"/>
                      <a:pt x="1260" y="95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3" name="Freeform: Shape 9012">
                <a:extLst>
                  <a:ext uri="{FF2B5EF4-FFF2-40B4-BE49-F238E27FC236}">
                    <a16:creationId xmlns:a16="http://schemas.microsoft.com/office/drawing/2014/main" id="{85F3B387-0308-B433-3068-2F67245B94B0}"/>
                  </a:ext>
                </a:extLst>
              </p:cNvPr>
              <p:cNvSpPr/>
              <p:nvPr/>
            </p:nvSpPr>
            <p:spPr>
              <a:xfrm>
                <a:off x="7440162" y="5506740"/>
                <a:ext cx="12414" cy="33988"/>
              </a:xfrm>
              <a:custGeom>
                <a:avLst/>
                <a:gdLst>
                  <a:gd name="connsiteX0" fmla="*/ 2083 w 12414"/>
                  <a:gd name="connsiteY0" fmla="*/ 2044 h 33988"/>
                  <a:gd name="connsiteX1" fmla="*/ 8436 w 12414"/>
                  <a:gd name="connsiteY1" fmla="*/ 85 h 33988"/>
                  <a:gd name="connsiteX2" fmla="*/ 8852 w 12414"/>
                  <a:gd name="connsiteY2" fmla="*/ 85 h 33988"/>
                  <a:gd name="connsiteX3" fmla="*/ 7071 w 12414"/>
                  <a:gd name="connsiteY3" fmla="*/ 3291 h 33988"/>
                  <a:gd name="connsiteX4" fmla="*/ 7011 w 12414"/>
                  <a:gd name="connsiteY4" fmla="*/ 3172 h 33988"/>
                  <a:gd name="connsiteX5" fmla="*/ 4755 w 12414"/>
                  <a:gd name="connsiteY5" fmla="*/ 4063 h 33988"/>
                  <a:gd name="connsiteX6" fmla="*/ 8436 w 12414"/>
                  <a:gd name="connsiteY6" fmla="*/ 27813 h 33988"/>
                  <a:gd name="connsiteX7" fmla="*/ 9802 w 12414"/>
                  <a:gd name="connsiteY7" fmla="*/ 24310 h 33988"/>
                  <a:gd name="connsiteX8" fmla="*/ 12058 w 12414"/>
                  <a:gd name="connsiteY8" fmla="*/ 26745 h 33988"/>
                  <a:gd name="connsiteX9" fmla="*/ 12414 w 12414"/>
                  <a:gd name="connsiteY9" fmla="*/ 27042 h 33988"/>
                  <a:gd name="connsiteX10" fmla="*/ 10277 w 12414"/>
                  <a:gd name="connsiteY10" fmla="*/ 31970 h 33988"/>
                  <a:gd name="connsiteX11" fmla="*/ 10633 w 12414"/>
                  <a:gd name="connsiteY11" fmla="*/ 32682 h 33988"/>
                  <a:gd name="connsiteX12" fmla="*/ 9743 w 12414"/>
                  <a:gd name="connsiteY12" fmla="*/ 33039 h 33988"/>
                  <a:gd name="connsiteX13" fmla="*/ 9268 w 12414"/>
                  <a:gd name="connsiteY13" fmla="*/ 33989 h 33988"/>
                  <a:gd name="connsiteX14" fmla="*/ 8377 w 12414"/>
                  <a:gd name="connsiteY14" fmla="*/ 33633 h 33988"/>
                  <a:gd name="connsiteX15" fmla="*/ 7486 w 12414"/>
                  <a:gd name="connsiteY15" fmla="*/ 33989 h 33988"/>
                  <a:gd name="connsiteX16" fmla="*/ 7011 w 12414"/>
                  <a:gd name="connsiteY16" fmla="*/ 33039 h 33988"/>
                  <a:gd name="connsiteX17" fmla="*/ 6120 w 12414"/>
                  <a:gd name="connsiteY17" fmla="*/ 32682 h 33988"/>
                  <a:gd name="connsiteX18" fmla="*/ 6477 w 12414"/>
                  <a:gd name="connsiteY18" fmla="*/ 31970 h 33988"/>
                  <a:gd name="connsiteX19" fmla="*/ 1964 w 12414"/>
                  <a:gd name="connsiteY19" fmla="*/ 2104 h 3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414" h="33988">
                    <a:moveTo>
                      <a:pt x="2083" y="2044"/>
                    </a:moveTo>
                    <a:cubicBezTo>
                      <a:pt x="3152" y="857"/>
                      <a:pt x="5052" y="-331"/>
                      <a:pt x="8436" y="85"/>
                    </a:cubicBezTo>
                    <a:cubicBezTo>
                      <a:pt x="8555" y="85"/>
                      <a:pt x="8733" y="85"/>
                      <a:pt x="8852" y="85"/>
                    </a:cubicBezTo>
                    <a:cubicBezTo>
                      <a:pt x="8139" y="1094"/>
                      <a:pt x="7546" y="2163"/>
                      <a:pt x="7071" y="3291"/>
                    </a:cubicBezTo>
                    <a:cubicBezTo>
                      <a:pt x="7071" y="3291"/>
                      <a:pt x="7071" y="3231"/>
                      <a:pt x="7011" y="3172"/>
                    </a:cubicBezTo>
                    <a:cubicBezTo>
                      <a:pt x="5705" y="3172"/>
                      <a:pt x="5111" y="3647"/>
                      <a:pt x="4755" y="4063"/>
                    </a:cubicBezTo>
                    <a:cubicBezTo>
                      <a:pt x="1727" y="7447"/>
                      <a:pt x="4636" y="18848"/>
                      <a:pt x="8436" y="27813"/>
                    </a:cubicBezTo>
                    <a:cubicBezTo>
                      <a:pt x="8911" y="26685"/>
                      <a:pt x="9386" y="25498"/>
                      <a:pt x="9802" y="24310"/>
                    </a:cubicBezTo>
                    <a:cubicBezTo>
                      <a:pt x="10515" y="25201"/>
                      <a:pt x="11287" y="26032"/>
                      <a:pt x="12058" y="26745"/>
                    </a:cubicBezTo>
                    <a:cubicBezTo>
                      <a:pt x="12177" y="26864"/>
                      <a:pt x="12296" y="26923"/>
                      <a:pt x="12414" y="27042"/>
                    </a:cubicBezTo>
                    <a:cubicBezTo>
                      <a:pt x="11702" y="28882"/>
                      <a:pt x="10930" y="30604"/>
                      <a:pt x="10277" y="31970"/>
                    </a:cubicBezTo>
                    <a:cubicBezTo>
                      <a:pt x="10396" y="32207"/>
                      <a:pt x="10515" y="32445"/>
                      <a:pt x="10633" y="32682"/>
                    </a:cubicBezTo>
                    <a:lnTo>
                      <a:pt x="9743" y="33039"/>
                    </a:lnTo>
                    <a:cubicBezTo>
                      <a:pt x="9564" y="33395"/>
                      <a:pt x="9386" y="33692"/>
                      <a:pt x="9268" y="33989"/>
                    </a:cubicBezTo>
                    <a:lnTo>
                      <a:pt x="8377" y="33633"/>
                    </a:lnTo>
                    <a:lnTo>
                      <a:pt x="7486" y="33989"/>
                    </a:lnTo>
                    <a:cubicBezTo>
                      <a:pt x="7486" y="33989"/>
                      <a:pt x="7190" y="33395"/>
                      <a:pt x="7011" y="33039"/>
                    </a:cubicBezTo>
                    <a:lnTo>
                      <a:pt x="6120" y="32682"/>
                    </a:lnTo>
                    <a:cubicBezTo>
                      <a:pt x="6120" y="32682"/>
                      <a:pt x="6358" y="32207"/>
                      <a:pt x="6477" y="31970"/>
                    </a:cubicBezTo>
                    <a:cubicBezTo>
                      <a:pt x="2914" y="24310"/>
                      <a:pt x="-3142" y="7863"/>
                      <a:pt x="1964" y="2104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95" name="Freeform: Shape 8994">
              <a:extLst>
                <a:ext uri="{FF2B5EF4-FFF2-40B4-BE49-F238E27FC236}">
                  <a16:creationId xmlns:a16="http://schemas.microsoft.com/office/drawing/2014/main" id="{04671754-A046-AA65-837E-EE9EC4E23DF7}"/>
                </a:ext>
              </a:extLst>
            </p:cNvPr>
            <p:cNvSpPr/>
            <p:nvPr/>
          </p:nvSpPr>
          <p:spPr>
            <a:xfrm>
              <a:off x="6755446" y="2724571"/>
              <a:ext cx="511692" cy="461645"/>
            </a:xfrm>
            <a:custGeom>
              <a:avLst/>
              <a:gdLst>
                <a:gd name="connsiteX0" fmla="*/ 59495 w 59495"/>
                <a:gd name="connsiteY0" fmla="*/ 26838 h 53676"/>
                <a:gd name="connsiteX1" fmla="*/ 29748 w 59495"/>
                <a:gd name="connsiteY1" fmla="*/ 53676 h 53676"/>
                <a:gd name="connsiteX2" fmla="*/ 0 w 59495"/>
                <a:gd name="connsiteY2" fmla="*/ 26838 h 53676"/>
                <a:gd name="connsiteX3" fmla="*/ 29748 w 59495"/>
                <a:gd name="connsiteY3" fmla="*/ 0 h 53676"/>
                <a:gd name="connsiteX4" fmla="*/ 59495 w 59495"/>
                <a:gd name="connsiteY4" fmla="*/ 26838 h 5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95" h="53676">
                  <a:moveTo>
                    <a:pt x="59495" y="26838"/>
                  </a:moveTo>
                  <a:cubicBezTo>
                    <a:pt x="59495" y="41661"/>
                    <a:pt x="46177" y="53676"/>
                    <a:pt x="29748" y="53676"/>
                  </a:cubicBezTo>
                  <a:cubicBezTo>
                    <a:pt x="13318" y="53676"/>
                    <a:pt x="0" y="41661"/>
                    <a:pt x="0" y="26838"/>
                  </a:cubicBezTo>
                  <a:cubicBezTo>
                    <a:pt x="0" y="12016"/>
                    <a:pt x="13318" y="0"/>
                    <a:pt x="29748" y="0"/>
                  </a:cubicBezTo>
                  <a:cubicBezTo>
                    <a:pt x="46177" y="0"/>
                    <a:pt x="59495" y="12016"/>
                    <a:pt x="59495" y="26838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6" name="Freeform: Shape 8995">
              <a:extLst>
                <a:ext uri="{FF2B5EF4-FFF2-40B4-BE49-F238E27FC236}">
                  <a16:creationId xmlns:a16="http://schemas.microsoft.com/office/drawing/2014/main" id="{3C19DEBA-E66A-7007-CF79-E428521E7FD9}"/>
                </a:ext>
              </a:extLst>
            </p:cNvPr>
            <p:cNvSpPr/>
            <p:nvPr/>
          </p:nvSpPr>
          <p:spPr>
            <a:xfrm>
              <a:off x="6919373" y="2675548"/>
              <a:ext cx="183838" cy="98047"/>
            </a:xfrm>
            <a:custGeom>
              <a:avLst/>
              <a:gdLst>
                <a:gd name="connsiteX0" fmla="*/ 10688 w 21375"/>
                <a:gd name="connsiteY0" fmla="*/ 0 h 11400"/>
                <a:gd name="connsiteX1" fmla="*/ 21376 w 21375"/>
                <a:gd name="connsiteY1" fmla="*/ 5700 h 11400"/>
                <a:gd name="connsiteX2" fmla="*/ 10688 w 21375"/>
                <a:gd name="connsiteY2" fmla="*/ 11400 h 11400"/>
                <a:gd name="connsiteX3" fmla="*/ 0 w 21375"/>
                <a:gd name="connsiteY3" fmla="*/ 5700 h 11400"/>
                <a:gd name="connsiteX4" fmla="*/ 10688 w 21375"/>
                <a:gd name="connsiteY4" fmla="*/ 0 h 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75" h="11400">
                  <a:moveTo>
                    <a:pt x="10688" y="0"/>
                  </a:moveTo>
                  <a:cubicBezTo>
                    <a:pt x="16566" y="0"/>
                    <a:pt x="21376" y="2553"/>
                    <a:pt x="21376" y="5700"/>
                  </a:cubicBezTo>
                  <a:cubicBezTo>
                    <a:pt x="21376" y="8847"/>
                    <a:pt x="16625" y="11400"/>
                    <a:pt x="10688" y="11400"/>
                  </a:cubicBezTo>
                  <a:cubicBezTo>
                    <a:pt x="4750" y="11400"/>
                    <a:pt x="0" y="8847"/>
                    <a:pt x="0" y="5700"/>
                  </a:cubicBezTo>
                  <a:cubicBezTo>
                    <a:pt x="0" y="2553"/>
                    <a:pt x="4750" y="0"/>
                    <a:pt x="10688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97" name="Graphic 4">
              <a:extLst>
                <a:ext uri="{FF2B5EF4-FFF2-40B4-BE49-F238E27FC236}">
                  <a16:creationId xmlns:a16="http://schemas.microsoft.com/office/drawing/2014/main" id="{670F82D5-3F29-548A-6524-E41C1E057F3E}"/>
                </a:ext>
              </a:extLst>
            </p:cNvPr>
            <p:cNvGrpSpPr/>
            <p:nvPr/>
          </p:nvGrpSpPr>
          <p:grpSpPr>
            <a:xfrm>
              <a:off x="6952898" y="2480796"/>
              <a:ext cx="89042" cy="238159"/>
              <a:chOff x="7280304" y="5507516"/>
              <a:chExt cx="10353" cy="27691"/>
            </a:xfrm>
            <a:solidFill>
              <a:schemeClr val="accent5"/>
            </a:solidFill>
          </p:grpSpPr>
          <p:sp>
            <p:nvSpPr>
              <p:cNvPr id="9010" name="Freeform: Shape 9009">
                <a:extLst>
                  <a:ext uri="{FF2B5EF4-FFF2-40B4-BE49-F238E27FC236}">
                    <a16:creationId xmlns:a16="http://schemas.microsoft.com/office/drawing/2014/main" id="{A56FA80C-388D-F5DB-D158-7B638FD3DC11}"/>
                  </a:ext>
                </a:extLst>
              </p:cNvPr>
              <p:cNvSpPr/>
              <p:nvPr/>
            </p:nvSpPr>
            <p:spPr>
              <a:xfrm>
                <a:off x="7283121" y="5510091"/>
                <a:ext cx="5042" cy="20128"/>
              </a:xfrm>
              <a:custGeom>
                <a:avLst/>
                <a:gdLst>
                  <a:gd name="connsiteX0" fmla="*/ 1004 w 5042"/>
                  <a:gd name="connsiteY0" fmla="*/ 712 h 20128"/>
                  <a:gd name="connsiteX1" fmla="*/ 2845 w 5042"/>
                  <a:gd name="connsiteY1" fmla="*/ 0 h 20128"/>
                  <a:gd name="connsiteX2" fmla="*/ 3023 w 5042"/>
                  <a:gd name="connsiteY2" fmla="*/ 238 h 20128"/>
                  <a:gd name="connsiteX3" fmla="*/ 2667 w 5042"/>
                  <a:gd name="connsiteY3" fmla="*/ 3385 h 20128"/>
                  <a:gd name="connsiteX4" fmla="*/ 3558 w 5042"/>
                  <a:gd name="connsiteY4" fmla="*/ 9263 h 20128"/>
                  <a:gd name="connsiteX5" fmla="*/ 2548 w 5042"/>
                  <a:gd name="connsiteY5" fmla="*/ 12588 h 20128"/>
                  <a:gd name="connsiteX6" fmla="*/ 5042 w 5042"/>
                  <a:gd name="connsiteY6" fmla="*/ 17516 h 20128"/>
                  <a:gd name="connsiteX7" fmla="*/ 4033 w 5042"/>
                  <a:gd name="connsiteY7" fmla="*/ 20129 h 20128"/>
                  <a:gd name="connsiteX8" fmla="*/ 1004 w 5042"/>
                  <a:gd name="connsiteY8" fmla="*/ 712 h 20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42" h="20128">
                    <a:moveTo>
                      <a:pt x="1004" y="712"/>
                    </a:moveTo>
                    <a:cubicBezTo>
                      <a:pt x="1302" y="356"/>
                      <a:pt x="1776" y="0"/>
                      <a:pt x="2845" y="0"/>
                    </a:cubicBezTo>
                    <a:cubicBezTo>
                      <a:pt x="2845" y="59"/>
                      <a:pt x="2964" y="119"/>
                      <a:pt x="3023" y="238"/>
                    </a:cubicBezTo>
                    <a:cubicBezTo>
                      <a:pt x="2845" y="1306"/>
                      <a:pt x="2726" y="2316"/>
                      <a:pt x="2667" y="3385"/>
                    </a:cubicBezTo>
                    <a:cubicBezTo>
                      <a:pt x="2548" y="5285"/>
                      <a:pt x="2904" y="7303"/>
                      <a:pt x="3558" y="9263"/>
                    </a:cubicBezTo>
                    <a:cubicBezTo>
                      <a:pt x="2904" y="10272"/>
                      <a:pt x="2548" y="11400"/>
                      <a:pt x="2548" y="12588"/>
                    </a:cubicBezTo>
                    <a:cubicBezTo>
                      <a:pt x="2548" y="14547"/>
                      <a:pt x="3498" y="16269"/>
                      <a:pt x="5042" y="17516"/>
                    </a:cubicBezTo>
                    <a:cubicBezTo>
                      <a:pt x="4686" y="18407"/>
                      <a:pt x="4389" y="19297"/>
                      <a:pt x="4033" y="20129"/>
                    </a:cubicBezTo>
                    <a:cubicBezTo>
                      <a:pt x="945" y="12826"/>
                      <a:pt x="-1430" y="3503"/>
                      <a:pt x="1004" y="712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1" name="Freeform: Shape 9010">
                <a:extLst>
                  <a:ext uri="{FF2B5EF4-FFF2-40B4-BE49-F238E27FC236}">
                    <a16:creationId xmlns:a16="http://schemas.microsoft.com/office/drawing/2014/main" id="{38AB628D-75E2-CCB1-81AD-92CD839B05AA}"/>
                  </a:ext>
                </a:extLst>
              </p:cNvPr>
              <p:cNvSpPr/>
              <p:nvPr/>
            </p:nvSpPr>
            <p:spPr>
              <a:xfrm>
                <a:off x="7280304" y="5507516"/>
                <a:ext cx="10353" cy="27691"/>
              </a:xfrm>
              <a:custGeom>
                <a:avLst/>
                <a:gdLst>
                  <a:gd name="connsiteX0" fmla="*/ 1624 w 10353"/>
                  <a:gd name="connsiteY0" fmla="*/ 1684 h 27691"/>
                  <a:gd name="connsiteX1" fmla="*/ 6493 w 10353"/>
                  <a:gd name="connsiteY1" fmla="*/ 22 h 27691"/>
                  <a:gd name="connsiteX2" fmla="*/ 5840 w 10353"/>
                  <a:gd name="connsiteY2" fmla="*/ 2753 h 27691"/>
                  <a:gd name="connsiteX3" fmla="*/ 5662 w 10353"/>
                  <a:gd name="connsiteY3" fmla="*/ 2515 h 27691"/>
                  <a:gd name="connsiteX4" fmla="*/ 3821 w 10353"/>
                  <a:gd name="connsiteY4" fmla="*/ 3228 h 27691"/>
                  <a:gd name="connsiteX5" fmla="*/ 6850 w 10353"/>
                  <a:gd name="connsiteY5" fmla="*/ 22644 h 27691"/>
                  <a:gd name="connsiteX6" fmla="*/ 7859 w 10353"/>
                  <a:gd name="connsiteY6" fmla="*/ 20032 h 27691"/>
                  <a:gd name="connsiteX7" fmla="*/ 10353 w 10353"/>
                  <a:gd name="connsiteY7" fmla="*/ 21397 h 27691"/>
                  <a:gd name="connsiteX8" fmla="*/ 8394 w 10353"/>
                  <a:gd name="connsiteY8" fmla="*/ 26029 h 27691"/>
                  <a:gd name="connsiteX9" fmla="*/ 8690 w 10353"/>
                  <a:gd name="connsiteY9" fmla="*/ 26622 h 27691"/>
                  <a:gd name="connsiteX10" fmla="*/ 7978 w 10353"/>
                  <a:gd name="connsiteY10" fmla="*/ 26919 h 27691"/>
                  <a:gd name="connsiteX11" fmla="*/ 7562 w 10353"/>
                  <a:gd name="connsiteY11" fmla="*/ 27691 h 27691"/>
                  <a:gd name="connsiteX12" fmla="*/ 6850 w 10353"/>
                  <a:gd name="connsiteY12" fmla="*/ 27394 h 27691"/>
                  <a:gd name="connsiteX13" fmla="*/ 6137 w 10353"/>
                  <a:gd name="connsiteY13" fmla="*/ 27691 h 27691"/>
                  <a:gd name="connsiteX14" fmla="*/ 5721 w 10353"/>
                  <a:gd name="connsiteY14" fmla="*/ 26919 h 27691"/>
                  <a:gd name="connsiteX15" fmla="*/ 5009 w 10353"/>
                  <a:gd name="connsiteY15" fmla="*/ 26622 h 27691"/>
                  <a:gd name="connsiteX16" fmla="*/ 5306 w 10353"/>
                  <a:gd name="connsiteY16" fmla="*/ 26029 h 27691"/>
                  <a:gd name="connsiteX17" fmla="*/ 1624 w 10353"/>
                  <a:gd name="connsiteY17" fmla="*/ 1625 h 2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53" h="27691">
                    <a:moveTo>
                      <a:pt x="1624" y="1684"/>
                    </a:moveTo>
                    <a:cubicBezTo>
                      <a:pt x="2456" y="794"/>
                      <a:pt x="3940" y="-156"/>
                      <a:pt x="6493" y="22"/>
                    </a:cubicBezTo>
                    <a:cubicBezTo>
                      <a:pt x="6197" y="912"/>
                      <a:pt x="6018" y="1862"/>
                      <a:pt x="5840" y="2753"/>
                    </a:cubicBezTo>
                    <a:cubicBezTo>
                      <a:pt x="5840" y="2694"/>
                      <a:pt x="5721" y="2575"/>
                      <a:pt x="5662" y="2515"/>
                    </a:cubicBezTo>
                    <a:cubicBezTo>
                      <a:pt x="4593" y="2515"/>
                      <a:pt x="4119" y="2931"/>
                      <a:pt x="3821" y="3228"/>
                    </a:cubicBezTo>
                    <a:cubicBezTo>
                      <a:pt x="1328" y="5959"/>
                      <a:pt x="3703" y="15282"/>
                      <a:pt x="6850" y="22644"/>
                    </a:cubicBezTo>
                    <a:cubicBezTo>
                      <a:pt x="7206" y="21813"/>
                      <a:pt x="7562" y="20922"/>
                      <a:pt x="7859" y="20032"/>
                    </a:cubicBezTo>
                    <a:cubicBezTo>
                      <a:pt x="8572" y="20626"/>
                      <a:pt x="9403" y="21100"/>
                      <a:pt x="10353" y="21397"/>
                    </a:cubicBezTo>
                    <a:cubicBezTo>
                      <a:pt x="9700" y="23119"/>
                      <a:pt x="8987" y="24722"/>
                      <a:pt x="8394" y="26029"/>
                    </a:cubicBezTo>
                    <a:cubicBezTo>
                      <a:pt x="8512" y="26207"/>
                      <a:pt x="8572" y="26444"/>
                      <a:pt x="8690" y="26622"/>
                    </a:cubicBezTo>
                    <a:lnTo>
                      <a:pt x="7978" y="26919"/>
                    </a:lnTo>
                    <a:cubicBezTo>
                      <a:pt x="7978" y="26919"/>
                      <a:pt x="7740" y="27454"/>
                      <a:pt x="7562" y="27691"/>
                    </a:cubicBezTo>
                    <a:lnTo>
                      <a:pt x="6850" y="27394"/>
                    </a:lnTo>
                    <a:lnTo>
                      <a:pt x="6137" y="27691"/>
                    </a:lnTo>
                    <a:cubicBezTo>
                      <a:pt x="6137" y="27691"/>
                      <a:pt x="5900" y="27216"/>
                      <a:pt x="5721" y="26919"/>
                    </a:cubicBezTo>
                    <a:lnTo>
                      <a:pt x="5009" y="26622"/>
                    </a:lnTo>
                    <a:cubicBezTo>
                      <a:pt x="5009" y="26622"/>
                      <a:pt x="5187" y="26207"/>
                      <a:pt x="5306" y="26029"/>
                    </a:cubicBezTo>
                    <a:cubicBezTo>
                      <a:pt x="2396" y="19794"/>
                      <a:pt x="-2591" y="6375"/>
                      <a:pt x="1624" y="1625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98" name="Freeform: Shape 8997">
              <a:extLst>
                <a:ext uri="{FF2B5EF4-FFF2-40B4-BE49-F238E27FC236}">
                  <a16:creationId xmlns:a16="http://schemas.microsoft.com/office/drawing/2014/main" id="{99912938-C1C3-6E3B-3662-A7B3F6C8044B}"/>
                </a:ext>
              </a:extLst>
            </p:cNvPr>
            <p:cNvSpPr/>
            <p:nvPr/>
          </p:nvSpPr>
          <p:spPr>
            <a:xfrm>
              <a:off x="1107907" y="2220025"/>
              <a:ext cx="550498" cy="497389"/>
            </a:xfrm>
            <a:custGeom>
              <a:avLst/>
              <a:gdLst>
                <a:gd name="connsiteX0" fmla="*/ 64008 w 64007"/>
                <a:gd name="connsiteY0" fmla="*/ 28916 h 57832"/>
                <a:gd name="connsiteX1" fmla="*/ 32004 w 64007"/>
                <a:gd name="connsiteY1" fmla="*/ 57833 h 57832"/>
                <a:gd name="connsiteX2" fmla="*/ 0 w 64007"/>
                <a:gd name="connsiteY2" fmla="*/ 28916 h 57832"/>
                <a:gd name="connsiteX3" fmla="*/ 32004 w 64007"/>
                <a:gd name="connsiteY3" fmla="*/ 0 h 57832"/>
                <a:gd name="connsiteX4" fmla="*/ 64008 w 64007"/>
                <a:gd name="connsiteY4" fmla="*/ 28916 h 5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57832">
                  <a:moveTo>
                    <a:pt x="64008" y="28916"/>
                  </a:moveTo>
                  <a:cubicBezTo>
                    <a:pt x="64008" y="44887"/>
                    <a:pt x="49679" y="57833"/>
                    <a:pt x="32004" y="57833"/>
                  </a:cubicBezTo>
                  <a:cubicBezTo>
                    <a:pt x="14329" y="57833"/>
                    <a:pt x="0" y="44887"/>
                    <a:pt x="0" y="28916"/>
                  </a:cubicBezTo>
                  <a:cubicBezTo>
                    <a:pt x="0" y="12946"/>
                    <a:pt x="14329" y="0"/>
                    <a:pt x="32004" y="0"/>
                  </a:cubicBezTo>
                  <a:cubicBezTo>
                    <a:pt x="49679" y="0"/>
                    <a:pt x="64008" y="12946"/>
                    <a:pt x="64008" y="28916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9" name="Freeform: Shape 8998">
              <a:extLst>
                <a:ext uri="{FF2B5EF4-FFF2-40B4-BE49-F238E27FC236}">
                  <a16:creationId xmlns:a16="http://schemas.microsoft.com/office/drawing/2014/main" id="{07B57996-1130-EC21-AF55-2A809D36F408}"/>
                </a:ext>
              </a:extLst>
            </p:cNvPr>
            <p:cNvSpPr/>
            <p:nvPr/>
          </p:nvSpPr>
          <p:spPr>
            <a:xfrm>
              <a:off x="1284606" y="2167424"/>
              <a:ext cx="197117" cy="106217"/>
            </a:xfrm>
            <a:custGeom>
              <a:avLst/>
              <a:gdLst>
                <a:gd name="connsiteX0" fmla="*/ 11460 w 22919"/>
                <a:gd name="connsiteY0" fmla="*/ 0 h 12350"/>
                <a:gd name="connsiteX1" fmla="*/ 22919 w 22919"/>
                <a:gd name="connsiteY1" fmla="*/ 6175 h 12350"/>
                <a:gd name="connsiteX2" fmla="*/ 11460 w 22919"/>
                <a:gd name="connsiteY2" fmla="*/ 12350 h 12350"/>
                <a:gd name="connsiteX3" fmla="*/ 0 w 22919"/>
                <a:gd name="connsiteY3" fmla="*/ 6175 h 12350"/>
                <a:gd name="connsiteX4" fmla="*/ 11460 w 22919"/>
                <a:gd name="connsiteY4" fmla="*/ 0 h 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19" h="12350">
                  <a:moveTo>
                    <a:pt x="11460" y="0"/>
                  </a:moveTo>
                  <a:cubicBezTo>
                    <a:pt x="17813" y="0"/>
                    <a:pt x="22919" y="2731"/>
                    <a:pt x="22919" y="6175"/>
                  </a:cubicBezTo>
                  <a:cubicBezTo>
                    <a:pt x="22919" y="9619"/>
                    <a:pt x="17754" y="12350"/>
                    <a:pt x="11460" y="12350"/>
                  </a:cubicBezTo>
                  <a:cubicBezTo>
                    <a:pt x="5166" y="12350"/>
                    <a:pt x="0" y="9619"/>
                    <a:pt x="0" y="6175"/>
                  </a:cubicBezTo>
                  <a:cubicBezTo>
                    <a:pt x="0" y="2731"/>
                    <a:pt x="5166" y="0"/>
                    <a:pt x="11460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000" name="Graphic 4">
              <a:extLst>
                <a:ext uri="{FF2B5EF4-FFF2-40B4-BE49-F238E27FC236}">
                  <a16:creationId xmlns:a16="http://schemas.microsoft.com/office/drawing/2014/main" id="{30080ED4-F367-1220-250F-6A5229E2F062}"/>
                </a:ext>
              </a:extLst>
            </p:cNvPr>
            <p:cNvGrpSpPr/>
            <p:nvPr/>
          </p:nvGrpSpPr>
          <p:grpSpPr>
            <a:xfrm>
              <a:off x="1355079" y="1956426"/>
              <a:ext cx="91123" cy="256960"/>
              <a:chOff x="6629439" y="5446547"/>
              <a:chExt cx="10595" cy="29877"/>
            </a:xfrm>
            <a:solidFill>
              <a:schemeClr val="accent5"/>
            </a:solidFill>
          </p:grpSpPr>
          <p:sp>
            <p:nvSpPr>
              <p:cNvPr id="9008" name="Freeform: Shape 9007">
                <a:extLst>
                  <a:ext uri="{FF2B5EF4-FFF2-40B4-BE49-F238E27FC236}">
                    <a16:creationId xmlns:a16="http://schemas.microsoft.com/office/drawing/2014/main" id="{7033AFA0-68BE-E17B-5AAB-95D25F4279F7}"/>
                  </a:ext>
                </a:extLst>
              </p:cNvPr>
              <p:cNvSpPr/>
              <p:nvPr/>
            </p:nvSpPr>
            <p:spPr>
              <a:xfrm>
                <a:off x="6631992" y="5449349"/>
                <a:ext cx="5033" cy="21672"/>
              </a:xfrm>
              <a:custGeom>
                <a:avLst/>
                <a:gdLst>
                  <a:gd name="connsiteX0" fmla="*/ 1306 w 5033"/>
                  <a:gd name="connsiteY0" fmla="*/ 14606 h 21672"/>
                  <a:gd name="connsiteX1" fmla="*/ 1009 w 5033"/>
                  <a:gd name="connsiteY1" fmla="*/ 9441 h 21672"/>
                  <a:gd name="connsiteX2" fmla="*/ 2494 w 5033"/>
                  <a:gd name="connsiteY2" fmla="*/ 4275 h 21672"/>
                  <a:gd name="connsiteX3" fmla="*/ 1959 w 5033"/>
                  <a:gd name="connsiteY3" fmla="*/ 0 h 21672"/>
                  <a:gd name="connsiteX4" fmla="*/ 1959 w 5033"/>
                  <a:gd name="connsiteY4" fmla="*/ 0 h 21672"/>
                  <a:gd name="connsiteX5" fmla="*/ 3919 w 5033"/>
                  <a:gd name="connsiteY5" fmla="*/ 772 h 21672"/>
                  <a:gd name="connsiteX6" fmla="*/ 712 w 5033"/>
                  <a:gd name="connsiteY6" fmla="*/ 21672 h 21672"/>
                  <a:gd name="connsiteX7" fmla="*/ 0 w 5033"/>
                  <a:gd name="connsiteY7" fmla="*/ 19891 h 21672"/>
                  <a:gd name="connsiteX8" fmla="*/ 1306 w 5033"/>
                  <a:gd name="connsiteY8" fmla="*/ 14606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33" h="21672">
                    <a:moveTo>
                      <a:pt x="1306" y="14606"/>
                    </a:moveTo>
                    <a:cubicBezTo>
                      <a:pt x="890" y="13003"/>
                      <a:pt x="831" y="11400"/>
                      <a:pt x="1009" y="9441"/>
                    </a:cubicBezTo>
                    <a:cubicBezTo>
                      <a:pt x="1187" y="8075"/>
                      <a:pt x="1841" y="5938"/>
                      <a:pt x="2494" y="4275"/>
                    </a:cubicBezTo>
                    <a:cubicBezTo>
                      <a:pt x="3087" y="2850"/>
                      <a:pt x="2791" y="1306"/>
                      <a:pt x="1959" y="0"/>
                    </a:cubicBezTo>
                    <a:cubicBezTo>
                      <a:pt x="1959" y="0"/>
                      <a:pt x="1959" y="0"/>
                      <a:pt x="1959" y="0"/>
                    </a:cubicBezTo>
                    <a:cubicBezTo>
                      <a:pt x="3087" y="0"/>
                      <a:pt x="3622" y="416"/>
                      <a:pt x="3919" y="772"/>
                    </a:cubicBezTo>
                    <a:cubicBezTo>
                      <a:pt x="6591" y="3741"/>
                      <a:pt x="4038" y="13775"/>
                      <a:pt x="712" y="21672"/>
                    </a:cubicBezTo>
                    <a:cubicBezTo>
                      <a:pt x="475" y="21079"/>
                      <a:pt x="237" y="20485"/>
                      <a:pt x="0" y="19891"/>
                    </a:cubicBezTo>
                    <a:cubicBezTo>
                      <a:pt x="1306" y="18466"/>
                      <a:pt x="1781" y="16507"/>
                      <a:pt x="1306" y="1460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9" name="Freeform: Shape 9008">
                <a:extLst>
                  <a:ext uri="{FF2B5EF4-FFF2-40B4-BE49-F238E27FC236}">
                    <a16:creationId xmlns:a16="http://schemas.microsoft.com/office/drawing/2014/main" id="{95E4AEB9-B1D9-033A-A1D7-6389275B49AC}"/>
                  </a:ext>
                </a:extLst>
              </p:cNvPr>
              <p:cNvSpPr/>
              <p:nvPr/>
            </p:nvSpPr>
            <p:spPr>
              <a:xfrm>
                <a:off x="6629439" y="5446547"/>
                <a:ext cx="10595" cy="29877"/>
              </a:xfrm>
              <a:custGeom>
                <a:avLst/>
                <a:gdLst>
                  <a:gd name="connsiteX0" fmla="*/ 0 w 10595"/>
                  <a:gd name="connsiteY0" fmla="*/ 24415 h 29877"/>
                  <a:gd name="connsiteX1" fmla="*/ 2553 w 10595"/>
                  <a:gd name="connsiteY1" fmla="*/ 22693 h 29877"/>
                  <a:gd name="connsiteX2" fmla="*/ 3266 w 10595"/>
                  <a:gd name="connsiteY2" fmla="*/ 24474 h 29877"/>
                  <a:gd name="connsiteX3" fmla="*/ 6472 w 10595"/>
                  <a:gd name="connsiteY3" fmla="*/ 3573 h 29877"/>
                  <a:gd name="connsiteX4" fmla="*/ 4512 w 10595"/>
                  <a:gd name="connsiteY4" fmla="*/ 2801 h 29877"/>
                  <a:gd name="connsiteX5" fmla="*/ 4512 w 10595"/>
                  <a:gd name="connsiteY5" fmla="*/ 2801 h 29877"/>
                  <a:gd name="connsiteX6" fmla="*/ 1187 w 10595"/>
                  <a:gd name="connsiteY6" fmla="*/ 70 h 29877"/>
                  <a:gd name="connsiteX7" fmla="*/ 3266 w 10595"/>
                  <a:gd name="connsiteY7" fmla="*/ 70 h 29877"/>
                  <a:gd name="connsiteX8" fmla="*/ 8847 w 10595"/>
                  <a:gd name="connsiteY8" fmla="*/ 1792 h 29877"/>
                  <a:gd name="connsiteX9" fmla="*/ 4928 w 10595"/>
                  <a:gd name="connsiteY9" fmla="*/ 28037 h 29877"/>
                  <a:gd name="connsiteX10" fmla="*/ 5225 w 10595"/>
                  <a:gd name="connsiteY10" fmla="*/ 28690 h 29877"/>
                  <a:gd name="connsiteX11" fmla="*/ 4453 w 10595"/>
                  <a:gd name="connsiteY11" fmla="*/ 29046 h 29877"/>
                  <a:gd name="connsiteX12" fmla="*/ 4038 w 10595"/>
                  <a:gd name="connsiteY12" fmla="*/ 29877 h 29877"/>
                  <a:gd name="connsiteX13" fmla="*/ 3266 w 10595"/>
                  <a:gd name="connsiteY13" fmla="*/ 29521 h 29877"/>
                  <a:gd name="connsiteX14" fmla="*/ 2494 w 10595"/>
                  <a:gd name="connsiteY14" fmla="*/ 29877 h 29877"/>
                  <a:gd name="connsiteX15" fmla="*/ 2078 w 10595"/>
                  <a:gd name="connsiteY15" fmla="*/ 29046 h 29877"/>
                  <a:gd name="connsiteX16" fmla="*/ 1306 w 10595"/>
                  <a:gd name="connsiteY16" fmla="*/ 28690 h 29877"/>
                  <a:gd name="connsiteX17" fmla="*/ 1603 w 10595"/>
                  <a:gd name="connsiteY17" fmla="*/ 28037 h 29877"/>
                  <a:gd name="connsiteX18" fmla="*/ 0 w 10595"/>
                  <a:gd name="connsiteY18" fmla="*/ 24296 h 29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595" h="29877">
                    <a:moveTo>
                      <a:pt x="0" y="24415"/>
                    </a:moveTo>
                    <a:cubicBezTo>
                      <a:pt x="1009" y="24058"/>
                      <a:pt x="1900" y="23464"/>
                      <a:pt x="2553" y="22693"/>
                    </a:cubicBezTo>
                    <a:cubicBezTo>
                      <a:pt x="2791" y="23286"/>
                      <a:pt x="3028" y="23880"/>
                      <a:pt x="3266" y="24474"/>
                    </a:cubicBezTo>
                    <a:cubicBezTo>
                      <a:pt x="6591" y="16577"/>
                      <a:pt x="9144" y="6542"/>
                      <a:pt x="6472" y="3573"/>
                    </a:cubicBezTo>
                    <a:cubicBezTo>
                      <a:pt x="6175" y="3217"/>
                      <a:pt x="5640" y="2801"/>
                      <a:pt x="4512" y="2801"/>
                    </a:cubicBezTo>
                    <a:cubicBezTo>
                      <a:pt x="4512" y="2801"/>
                      <a:pt x="4512" y="2801"/>
                      <a:pt x="4512" y="2801"/>
                    </a:cubicBezTo>
                    <a:cubicBezTo>
                      <a:pt x="3740" y="1614"/>
                      <a:pt x="2553" y="605"/>
                      <a:pt x="1187" y="70"/>
                    </a:cubicBezTo>
                    <a:cubicBezTo>
                      <a:pt x="1781" y="11"/>
                      <a:pt x="2494" y="11"/>
                      <a:pt x="3266" y="70"/>
                    </a:cubicBezTo>
                    <a:cubicBezTo>
                      <a:pt x="6234" y="-286"/>
                      <a:pt x="7956" y="783"/>
                      <a:pt x="8847" y="1792"/>
                    </a:cubicBezTo>
                    <a:cubicBezTo>
                      <a:pt x="13360" y="6839"/>
                      <a:pt x="8075" y="21327"/>
                      <a:pt x="4928" y="28037"/>
                    </a:cubicBezTo>
                    <a:cubicBezTo>
                      <a:pt x="5047" y="28274"/>
                      <a:pt x="5166" y="28452"/>
                      <a:pt x="5225" y="28690"/>
                    </a:cubicBezTo>
                    <a:lnTo>
                      <a:pt x="4453" y="29046"/>
                    </a:lnTo>
                    <a:cubicBezTo>
                      <a:pt x="4334" y="29343"/>
                      <a:pt x="4156" y="29640"/>
                      <a:pt x="4038" y="29877"/>
                    </a:cubicBezTo>
                    <a:lnTo>
                      <a:pt x="3266" y="29521"/>
                    </a:lnTo>
                    <a:lnTo>
                      <a:pt x="2494" y="29877"/>
                    </a:lnTo>
                    <a:cubicBezTo>
                      <a:pt x="2494" y="29877"/>
                      <a:pt x="2197" y="29343"/>
                      <a:pt x="2078" y="29046"/>
                    </a:cubicBezTo>
                    <a:lnTo>
                      <a:pt x="1306" y="28690"/>
                    </a:lnTo>
                    <a:cubicBezTo>
                      <a:pt x="1306" y="28690"/>
                      <a:pt x="1543" y="28274"/>
                      <a:pt x="1603" y="28037"/>
                    </a:cubicBezTo>
                    <a:cubicBezTo>
                      <a:pt x="1128" y="26968"/>
                      <a:pt x="534" y="25721"/>
                      <a:pt x="0" y="24296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001" name="Freeform: Shape 9000">
              <a:extLst>
                <a:ext uri="{FF2B5EF4-FFF2-40B4-BE49-F238E27FC236}">
                  <a16:creationId xmlns:a16="http://schemas.microsoft.com/office/drawing/2014/main" id="{45926D0B-AB93-E69C-34E9-A0DCC8A65344}"/>
                </a:ext>
              </a:extLst>
            </p:cNvPr>
            <p:cNvSpPr/>
            <p:nvPr/>
          </p:nvSpPr>
          <p:spPr>
            <a:xfrm>
              <a:off x="4935407" y="1642290"/>
              <a:ext cx="592890" cy="536023"/>
            </a:xfrm>
            <a:custGeom>
              <a:avLst/>
              <a:gdLst>
                <a:gd name="connsiteX0" fmla="*/ 32063 w 68936"/>
                <a:gd name="connsiteY0" fmla="*/ 27213 h 62324"/>
                <a:gd name="connsiteX1" fmla="*/ 29629 w 68936"/>
                <a:gd name="connsiteY1" fmla="*/ 27748 h 62324"/>
                <a:gd name="connsiteX2" fmla="*/ 21435 w 68936"/>
                <a:gd name="connsiteY2" fmla="*/ 14448 h 62324"/>
                <a:gd name="connsiteX3" fmla="*/ 15616 w 68936"/>
                <a:gd name="connsiteY3" fmla="*/ 5006 h 62324"/>
                <a:gd name="connsiteX4" fmla="*/ 8313 w 68936"/>
                <a:gd name="connsiteY4" fmla="*/ 10766 h 62324"/>
                <a:gd name="connsiteX5" fmla="*/ 3859 w 68936"/>
                <a:gd name="connsiteY5" fmla="*/ 16704 h 62324"/>
                <a:gd name="connsiteX6" fmla="*/ 15141 w 68936"/>
                <a:gd name="connsiteY6" fmla="*/ 22998 h 62324"/>
                <a:gd name="connsiteX7" fmla="*/ 29451 w 68936"/>
                <a:gd name="connsiteY7" fmla="*/ 30954 h 62324"/>
                <a:gd name="connsiteX8" fmla="*/ 28738 w 68936"/>
                <a:gd name="connsiteY8" fmla="*/ 33151 h 62324"/>
                <a:gd name="connsiteX9" fmla="*/ 11935 w 68936"/>
                <a:gd name="connsiteY9" fmla="*/ 32914 h 62324"/>
                <a:gd name="connsiteX10" fmla="*/ 0 w 68936"/>
                <a:gd name="connsiteY10" fmla="*/ 32736 h 62324"/>
                <a:gd name="connsiteX11" fmla="*/ 5344 w 68936"/>
                <a:gd name="connsiteY11" fmla="*/ 47817 h 62324"/>
                <a:gd name="connsiteX12" fmla="*/ 17041 w 68936"/>
                <a:gd name="connsiteY12" fmla="*/ 42117 h 62324"/>
                <a:gd name="connsiteX13" fmla="*/ 31885 w 68936"/>
                <a:gd name="connsiteY13" fmla="*/ 34933 h 62324"/>
                <a:gd name="connsiteX14" fmla="*/ 33607 w 68936"/>
                <a:gd name="connsiteY14" fmla="*/ 36595 h 62324"/>
                <a:gd name="connsiteX15" fmla="*/ 24938 w 68936"/>
                <a:gd name="connsiteY15" fmla="*/ 49658 h 62324"/>
                <a:gd name="connsiteX16" fmla="*/ 18822 w 68936"/>
                <a:gd name="connsiteY16" fmla="*/ 58921 h 62324"/>
                <a:gd name="connsiteX17" fmla="*/ 35982 w 68936"/>
                <a:gd name="connsiteY17" fmla="*/ 62305 h 62324"/>
                <a:gd name="connsiteX18" fmla="*/ 36398 w 68936"/>
                <a:gd name="connsiteY18" fmla="*/ 50311 h 62324"/>
                <a:gd name="connsiteX19" fmla="*/ 36873 w 68936"/>
                <a:gd name="connsiteY19" fmla="*/ 35110 h 62324"/>
                <a:gd name="connsiteX20" fmla="*/ 39307 w 68936"/>
                <a:gd name="connsiteY20" fmla="*/ 34576 h 62324"/>
                <a:gd name="connsiteX21" fmla="*/ 47501 w 68936"/>
                <a:gd name="connsiteY21" fmla="*/ 47877 h 62324"/>
                <a:gd name="connsiteX22" fmla="*/ 53320 w 68936"/>
                <a:gd name="connsiteY22" fmla="*/ 57317 h 62324"/>
                <a:gd name="connsiteX23" fmla="*/ 60623 w 68936"/>
                <a:gd name="connsiteY23" fmla="*/ 51558 h 62324"/>
                <a:gd name="connsiteX24" fmla="*/ 65077 w 68936"/>
                <a:gd name="connsiteY24" fmla="*/ 45620 h 62324"/>
                <a:gd name="connsiteX25" fmla="*/ 53795 w 68936"/>
                <a:gd name="connsiteY25" fmla="*/ 39326 h 62324"/>
                <a:gd name="connsiteX26" fmla="*/ 39485 w 68936"/>
                <a:gd name="connsiteY26" fmla="*/ 31370 h 62324"/>
                <a:gd name="connsiteX27" fmla="*/ 40198 w 68936"/>
                <a:gd name="connsiteY27" fmla="*/ 29173 h 62324"/>
                <a:gd name="connsiteX28" fmla="*/ 57001 w 68936"/>
                <a:gd name="connsiteY28" fmla="*/ 29411 h 62324"/>
                <a:gd name="connsiteX29" fmla="*/ 68936 w 68936"/>
                <a:gd name="connsiteY29" fmla="*/ 29588 h 62324"/>
                <a:gd name="connsiteX30" fmla="*/ 63592 w 68936"/>
                <a:gd name="connsiteY30" fmla="*/ 14507 h 62324"/>
                <a:gd name="connsiteX31" fmla="*/ 51895 w 68936"/>
                <a:gd name="connsiteY31" fmla="*/ 20207 h 62324"/>
                <a:gd name="connsiteX32" fmla="*/ 37051 w 68936"/>
                <a:gd name="connsiteY32" fmla="*/ 27392 h 62324"/>
                <a:gd name="connsiteX33" fmla="*/ 35329 w 68936"/>
                <a:gd name="connsiteY33" fmla="*/ 25729 h 62324"/>
                <a:gd name="connsiteX34" fmla="*/ 43998 w 68936"/>
                <a:gd name="connsiteY34" fmla="*/ 12666 h 62324"/>
                <a:gd name="connsiteX35" fmla="*/ 50114 w 68936"/>
                <a:gd name="connsiteY35" fmla="*/ 3404 h 62324"/>
                <a:gd name="connsiteX36" fmla="*/ 32954 w 68936"/>
                <a:gd name="connsiteY36" fmla="*/ 19 h 62324"/>
                <a:gd name="connsiteX37" fmla="*/ 32538 w 68936"/>
                <a:gd name="connsiteY37" fmla="*/ 12013 h 62324"/>
                <a:gd name="connsiteX38" fmla="*/ 32063 w 68936"/>
                <a:gd name="connsiteY38" fmla="*/ 27213 h 6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8936" h="62324">
                  <a:moveTo>
                    <a:pt x="32063" y="27213"/>
                  </a:moveTo>
                  <a:cubicBezTo>
                    <a:pt x="32063" y="28401"/>
                    <a:pt x="30282" y="28817"/>
                    <a:pt x="29629" y="27748"/>
                  </a:cubicBezTo>
                  <a:lnTo>
                    <a:pt x="21435" y="14448"/>
                  </a:lnTo>
                  <a:lnTo>
                    <a:pt x="15616" y="5006"/>
                  </a:lnTo>
                  <a:cubicBezTo>
                    <a:pt x="12944" y="6550"/>
                    <a:pt x="10450" y="8510"/>
                    <a:pt x="8313" y="10766"/>
                  </a:cubicBezTo>
                  <a:cubicBezTo>
                    <a:pt x="6531" y="12607"/>
                    <a:pt x="5047" y="14625"/>
                    <a:pt x="3859" y="16704"/>
                  </a:cubicBezTo>
                  <a:lnTo>
                    <a:pt x="15141" y="22998"/>
                  </a:lnTo>
                  <a:lnTo>
                    <a:pt x="29451" y="30954"/>
                  </a:lnTo>
                  <a:cubicBezTo>
                    <a:pt x="30579" y="31607"/>
                    <a:pt x="30045" y="33151"/>
                    <a:pt x="28738" y="33151"/>
                  </a:cubicBezTo>
                  <a:lnTo>
                    <a:pt x="11935" y="32914"/>
                  </a:lnTo>
                  <a:lnTo>
                    <a:pt x="0" y="32736"/>
                  </a:lnTo>
                  <a:cubicBezTo>
                    <a:pt x="297" y="38020"/>
                    <a:pt x="2078" y="43245"/>
                    <a:pt x="5344" y="47817"/>
                  </a:cubicBezTo>
                  <a:lnTo>
                    <a:pt x="17041" y="42117"/>
                  </a:lnTo>
                  <a:lnTo>
                    <a:pt x="31885" y="34933"/>
                  </a:lnTo>
                  <a:cubicBezTo>
                    <a:pt x="33073" y="34339"/>
                    <a:pt x="34320" y="35526"/>
                    <a:pt x="33607" y="36595"/>
                  </a:cubicBezTo>
                  <a:lnTo>
                    <a:pt x="24938" y="49658"/>
                  </a:lnTo>
                  <a:lnTo>
                    <a:pt x="18822" y="58921"/>
                  </a:lnTo>
                  <a:cubicBezTo>
                    <a:pt x="24226" y="61414"/>
                    <a:pt x="30104" y="62483"/>
                    <a:pt x="35982" y="62305"/>
                  </a:cubicBezTo>
                  <a:lnTo>
                    <a:pt x="36398" y="50311"/>
                  </a:lnTo>
                  <a:lnTo>
                    <a:pt x="36873" y="35110"/>
                  </a:lnTo>
                  <a:cubicBezTo>
                    <a:pt x="36873" y="33923"/>
                    <a:pt x="38654" y="33508"/>
                    <a:pt x="39307" y="34576"/>
                  </a:cubicBezTo>
                  <a:lnTo>
                    <a:pt x="47501" y="47877"/>
                  </a:lnTo>
                  <a:lnTo>
                    <a:pt x="53320" y="57317"/>
                  </a:lnTo>
                  <a:cubicBezTo>
                    <a:pt x="55992" y="55774"/>
                    <a:pt x="58486" y="53814"/>
                    <a:pt x="60623" y="51558"/>
                  </a:cubicBezTo>
                  <a:cubicBezTo>
                    <a:pt x="62405" y="49717"/>
                    <a:pt x="63889" y="47698"/>
                    <a:pt x="65077" y="45620"/>
                  </a:cubicBezTo>
                  <a:lnTo>
                    <a:pt x="53795" y="39326"/>
                  </a:lnTo>
                  <a:lnTo>
                    <a:pt x="39485" y="31370"/>
                  </a:lnTo>
                  <a:cubicBezTo>
                    <a:pt x="38357" y="30717"/>
                    <a:pt x="38892" y="29173"/>
                    <a:pt x="40198" y="29173"/>
                  </a:cubicBezTo>
                  <a:lnTo>
                    <a:pt x="57001" y="29411"/>
                  </a:lnTo>
                  <a:lnTo>
                    <a:pt x="68936" y="29588"/>
                  </a:lnTo>
                  <a:cubicBezTo>
                    <a:pt x="68639" y="24304"/>
                    <a:pt x="66858" y="19079"/>
                    <a:pt x="63592" y="14507"/>
                  </a:cubicBezTo>
                  <a:lnTo>
                    <a:pt x="51895" y="20207"/>
                  </a:lnTo>
                  <a:lnTo>
                    <a:pt x="37051" y="27392"/>
                  </a:lnTo>
                  <a:cubicBezTo>
                    <a:pt x="35863" y="27985"/>
                    <a:pt x="34617" y="26798"/>
                    <a:pt x="35329" y="25729"/>
                  </a:cubicBezTo>
                  <a:lnTo>
                    <a:pt x="43998" y="12666"/>
                  </a:lnTo>
                  <a:lnTo>
                    <a:pt x="50114" y="3404"/>
                  </a:lnTo>
                  <a:cubicBezTo>
                    <a:pt x="44710" y="909"/>
                    <a:pt x="38832" y="-159"/>
                    <a:pt x="32954" y="19"/>
                  </a:cubicBezTo>
                  <a:lnTo>
                    <a:pt x="32538" y="12013"/>
                  </a:lnTo>
                  <a:lnTo>
                    <a:pt x="32063" y="27213"/>
                  </a:lnTo>
                  <a:close/>
                </a:path>
              </a:pathLst>
            </a:custGeom>
            <a:solidFill>
              <a:schemeClr val="bg2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2" name="Freeform: Shape 9001">
              <a:extLst>
                <a:ext uri="{FF2B5EF4-FFF2-40B4-BE49-F238E27FC236}">
                  <a16:creationId xmlns:a16="http://schemas.microsoft.com/office/drawing/2014/main" id="{3A5B787B-0041-9D1A-E195-041D1BF896EF}"/>
                </a:ext>
              </a:extLst>
            </p:cNvPr>
            <p:cNvSpPr/>
            <p:nvPr/>
          </p:nvSpPr>
          <p:spPr>
            <a:xfrm>
              <a:off x="5237468" y="1671050"/>
              <a:ext cx="244867" cy="207670"/>
            </a:xfrm>
            <a:custGeom>
              <a:avLst/>
              <a:gdLst>
                <a:gd name="connsiteX0" fmla="*/ 14993 w 28471"/>
                <a:gd name="connsiteY0" fmla="*/ 59 h 24146"/>
                <a:gd name="connsiteX1" fmla="*/ 21881 w 28471"/>
                <a:gd name="connsiteY1" fmla="*/ 4216 h 24146"/>
                <a:gd name="connsiteX2" fmla="*/ 28472 w 28471"/>
                <a:gd name="connsiteY2" fmla="*/ 11103 h 24146"/>
                <a:gd name="connsiteX3" fmla="*/ 16775 w 28471"/>
                <a:gd name="connsiteY3" fmla="*/ 16804 h 24146"/>
                <a:gd name="connsiteX4" fmla="*/ 1930 w 28471"/>
                <a:gd name="connsiteY4" fmla="*/ 23988 h 24146"/>
                <a:gd name="connsiteX5" fmla="*/ 209 w 28471"/>
                <a:gd name="connsiteY5" fmla="*/ 22326 h 24146"/>
                <a:gd name="connsiteX6" fmla="*/ 8877 w 28471"/>
                <a:gd name="connsiteY6" fmla="*/ 9263 h 24146"/>
                <a:gd name="connsiteX7" fmla="*/ 14993 w 28471"/>
                <a:gd name="connsiteY7" fmla="*/ 0 h 2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71" h="24146">
                  <a:moveTo>
                    <a:pt x="14993" y="59"/>
                  </a:moveTo>
                  <a:cubicBezTo>
                    <a:pt x="17428" y="1188"/>
                    <a:pt x="19743" y="2553"/>
                    <a:pt x="21881" y="4216"/>
                  </a:cubicBezTo>
                  <a:cubicBezTo>
                    <a:pt x="24493" y="6234"/>
                    <a:pt x="26690" y="8610"/>
                    <a:pt x="28472" y="11103"/>
                  </a:cubicBezTo>
                  <a:lnTo>
                    <a:pt x="16775" y="16804"/>
                  </a:lnTo>
                  <a:lnTo>
                    <a:pt x="1930" y="23988"/>
                  </a:lnTo>
                  <a:cubicBezTo>
                    <a:pt x="743" y="24582"/>
                    <a:pt x="-504" y="23394"/>
                    <a:pt x="209" y="22326"/>
                  </a:cubicBezTo>
                  <a:lnTo>
                    <a:pt x="8877" y="9263"/>
                  </a:lnTo>
                  <a:lnTo>
                    <a:pt x="14993" y="0"/>
                  </a:ln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3" name="Freeform: Shape 9002">
              <a:extLst>
                <a:ext uri="{FF2B5EF4-FFF2-40B4-BE49-F238E27FC236}">
                  <a16:creationId xmlns:a16="http://schemas.microsoft.com/office/drawing/2014/main" id="{B32E97B6-963C-2111-6201-B9A8FE992990}"/>
                </a:ext>
              </a:extLst>
            </p:cNvPr>
            <p:cNvSpPr/>
            <p:nvPr/>
          </p:nvSpPr>
          <p:spPr>
            <a:xfrm>
              <a:off x="5069714" y="1642453"/>
              <a:ext cx="149108" cy="243775"/>
            </a:xfrm>
            <a:custGeom>
              <a:avLst/>
              <a:gdLst>
                <a:gd name="connsiteX0" fmla="*/ 0 w 17337"/>
                <a:gd name="connsiteY0" fmla="*/ 4987 h 28344"/>
                <a:gd name="connsiteX1" fmla="*/ 17338 w 17337"/>
                <a:gd name="connsiteY1" fmla="*/ 0 h 28344"/>
                <a:gd name="connsiteX2" fmla="*/ 16922 w 17337"/>
                <a:gd name="connsiteY2" fmla="*/ 11994 h 28344"/>
                <a:gd name="connsiteX3" fmla="*/ 16447 w 17337"/>
                <a:gd name="connsiteY3" fmla="*/ 27194 h 28344"/>
                <a:gd name="connsiteX4" fmla="*/ 14013 w 17337"/>
                <a:gd name="connsiteY4" fmla="*/ 27729 h 28344"/>
                <a:gd name="connsiteX5" fmla="*/ 5819 w 17337"/>
                <a:gd name="connsiteY5" fmla="*/ 14428 h 28344"/>
                <a:gd name="connsiteX6" fmla="*/ 0 w 17337"/>
                <a:gd name="connsiteY6" fmla="*/ 4987 h 2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37" h="28344">
                  <a:moveTo>
                    <a:pt x="0" y="4987"/>
                  </a:moveTo>
                  <a:cubicBezTo>
                    <a:pt x="5225" y="1900"/>
                    <a:pt x="11281" y="237"/>
                    <a:pt x="17338" y="0"/>
                  </a:cubicBezTo>
                  <a:lnTo>
                    <a:pt x="16922" y="11994"/>
                  </a:lnTo>
                  <a:lnTo>
                    <a:pt x="16447" y="27194"/>
                  </a:lnTo>
                  <a:cubicBezTo>
                    <a:pt x="16447" y="28382"/>
                    <a:pt x="14666" y="28798"/>
                    <a:pt x="14013" y="27729"/>
                  </a:cubicBezTo>
                  <a:lnTo>
                    <a:pt x="5819" y="14428"/>
                  </a:lnTo>
                  <a:lnTo>
                    <a:pt x="0" y="4987"/>
                  </a:ln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4" name="Freeform: Shape 9003">
              <a:extLst>
                <a:ext uri="{FF2B5EF4-FFF2-40B4-BE49-F238E27FC236}">
                  <a16:creationId xmlns:a16="http://schemas.microsoft.com/office/drawing/2014/main" id="{984D5849-4005-2219-E5CF-62FAC61318B7}"/>
                </a:ext>
              </a:extLst>
            </p:cNvPr>
            <p:cNvSpPr/>
            <p:nvPr/>
          </p:nvSpPr>
          <p:spPr>
            <a:xfrm>
              <a:off x="4934530" y="1786470"/>
              <a:ext cx="258946" cy="141454"/>
            </a:xfrm>
            <a:custGeom>
              <a:avLst/>
              <a:gdLst>
                <a:gd name="connsiteX0" fmla="*/ 3902 w 30108"/>
                <a:gd name="connsiteY0" fmla="*/ 0 h 16447"/>
                <a:gd name="connsiteX1" fmla="*/ 15184 w 30108"/>
                <a:gd name="connsiteY1" fmla="*/ 6294 h 16447"/>
                <a:gd name="connsiteX2" fmla="*/ 29494 w 30108"/>
                <a:gd name="connsiteY2" fmla="*/ 14250 h 16447"/>
                <a:gd name="connsiteX3" fmla="*/ 28781 w 30108"/>
                <a:gd name="connsiteY3" fmla="*/ 16447 h 16447"/>
                <a:gd name="connsiteX4" fmla="*/ 11977 w 30108"/>
                <a:gd name="connsiteY4" fmla="*/ 16210 h 16447"/>
                <a:gd name="connsiteX5" fmla="*/ 43 w 30108"/>
                <a:gd name="connsiteY5" fmla="*/ 16031 h 16447"/>
                <a:gd name="connsiteX6" fmla="*/ 3902 w 30108"/>
                <a:gd name="connsiteY6" fmla="*/ 0 h 1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108" h="16447">
                  <a:moveTo>
                    <a:pt x="3902" y="0"/>
                  </a:moveTo>
                  <a:lnTo>
                    <a:pt x="15184" y="6294"/>
                  </a:lnTo>
                  <a:lnTo>
                    <a:pt x="29494" y="14250"/>
                  </a:lnTo>
                  <a:cubicBezTo>
                    <a:pt x="30622" y="14903"/>
                    <a:pt x="30087" y="16447"/>
                    <a:pt x="28781" y="16447"/>
                  </a:cubicBezTo>
                  <a:lnTo>
                    <a:pt x="11977" y="16210"/>
                  </a:lnTo>
                  <a:lnTo>
                    <a:pt x="43" y="16031"/>
                  </a:lnTo>
                  <a:cubicBezTo>
                    <a:pt x="-254" y="10569"/>
                    <a:pt x="993" y="4987"/>
                    <a:pt x="3902" y="0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5" name="Freeform: Shape 9004">
              <a:extLst>
                <a:ext uri="{FF2B5EF4-FFF2-40B4-BE49-F238E27FC236}">
                  <a16:creationId xmlns:a16="http://schemas.microsoft.com/office/drawing/2014/main" id="{57D6E903-F72E-7AB7-4307-8D7976FEDE04}"/>
                </a:ext>
              </a:extLst>
            </p:cNvPr>
            <p:cNvSpPr/>
            <p:nvPr/>
          </p:nvSpPr>
          <p:spPr>
            <a:xfrm>
              <a:off x="4980861" y="1941874"/>
              <a:ext cx="244867" cy="207670"/>
            </a:xfrm>
            <a:custGeom>
              <a:avLst/>
              <a:gdLst>
                <a:gd name="connsiteX0" fmla="*/ 0 w 28471"/>
                <a:gd name="connsiteY0" fmla="*/ 13043 h 24146"/>
                <a:gd name="connsiteX1" fmla="*/ 11697 w 28471"/>
                <a:gd name="connsiteY1" fmla="*/ 7343 h 24146"/>
                <a:gd name="connsiteX2" fmla="*/ 26541 w 28471"/>
                <a:gd name="connsiteY2" fmla="*/ 159 h 24146"/>
                <a:gd name="connsiteX3" fmla="*/ 28263 w 28471"/>
                <a:gd name="connsiteY3" fmla="*/ 1821 h 24146"/>
                <a:gd name="connsiteX4" fmla="*/ 19594 w 28471"/>
                <a:gd name="connsiteY4" fmla="*/ 14884 h 24146"/>
                <a:gd name="connsiteX5" fmla="*/ 13478 w 28471"/>
                <a:gd name="connsiteY5" fmla="*/ 24147 h 24146"/>
                <a:gd name="connsiteX6" fmla="*/ 6591 w 28471"/>
                <a:gd name="connsiteY6" fmla="*/ 19990 h 24146"/>
                <a:gd name="connsiteX7" fmla="*/ 0 w 28471"/>
                <a:gd name="connsiteY7" fmla="*/ 13103 h 2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71" h="24146">
                  <a:moveTo>
                    <a:pt x="0" y="13043"/>
                  </a:moveTo>
                  <a:lnTo>
                    <a:pt x="11697" y="7343"/>
                  </a:lnTo>
                  <a:lnTo>
                    <a:pt x="26541" y="159"/>
                  </a:lnTo>
                  <a:cubicBezTo>
                    <a:pt x="27729" y="-435"/>
                    <a:pt x="28975" y="752"/>
                    <a:pt x="28263" y="1821"/>
                  </a:cubicBezTo>
                  <a:lnTo>
                    <a:pt x="19594" y="14884"/>
                  </a:lnTo>
                  <a:lnTo>
                    <a:pt x="13478" y="24147"/>
                  </a:lnTo>
                  <a:cubicBezTo>
                    <a:pt x="11044" y="23019"/>
                    <a:pt x="8728" y="21653"/>
                    <a:pt x="6591" y="19990"/>
                  </a:cubicBezTo>
                  <a:cubicBezTo>
                    <a:pt x="3978" y="17972"/>
                    <a:pt x="1781" y="15597"/>
                    <a:pt x="0" y="13103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6" name="Freeform: Shape 9005">
              <a:extLst>
                <a:ext uri="{FF2B5EF4-FFF2-40B4-BE49-F238E27FC236}">
                  <a16:creationId xmlns:a16="http://schemas.microsoft.com/office/drawing/2014/main" id="{F9B5F2AF-3E33-21E6-CF45-5489B37B6EBF}"/>
                </a:ext>
              </a:extLst>
            </p:cNvPr>
            <p:cNvSpPr/>
            <p:nvPr/>
          </p:nvSpPr>
          <p:spPr>
            <a:xfrm>
              <a:off x="5244366" y="1934375"/>
              <a:ext cx="149108" cy="243775"/>
            </a:xfrm>
            <a:custGeom>
              <a:avLst/>
              <a:gdLst>
                <a:gd name="connsiteX0" fmla="*/ 3325 w 17337"/>
                <a:gd name="connsiteY0" fmla="*/ 616 h 28344"/>
                <a:gd name="connsiteX1" fmla="*/ 11519 w 17337"/>
                <a:gd name="connsiteY1" fmla="*/ 13916 h 28344"/>
                <a:gd name="connsiteX2" fmla="*/ 17338 w 17337"/>
                <a:gd name="connsiteY2" fmla="*/ 23357 h 28344"/>
                <a:gd name="connsiteX3" fmla="*/ 0 w 17337"/>
                <a:gd name="connsiteY3" fmla="*/ 28344 h 28344"/>
                <a:gd name="connsiteX4" fmla="*/ 416 w 17337"/>
                <a:gd name="connsiteY4" fmla="*/ 16350 h 28344"/>
                <a:gd name="connsiteX5" fmla="*/ 891 w 17337"/>
                <a:gd name="connsiteY5" fmla="*/ 1150 h 28344"/>
                <a:gd name="connsiteX6" fmla="*/ 3325 w 17337"/>
                <a:gd name="connsiteY6" fmla="*/ 616 h 2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37" h="28344">
                  <a:moveTo>
                    <a:pt x="3325" y="616"/>
                  </a:moveTo>
                  <a:lnTo>
                    <a:pt x="11519" y="13916"/>
                  </a:lnTo>
                  <a:lnTo>
                    <a:pt x="17338" y="23357"/>
                  </a:lnTo>
                  <a:cubicBezTo>
                    <a:pt x="12113" y="26444"/>
                    <a:pt x="6057" y="28107"/>
                    <a:pt x="0" y="28344"/>
                  </a:cubicBezTo>
                  <a:lnTo>
                    <a:pt x="416" y="16350"/>
                  </a:lnTo>
                  <a:lnTo>
                    <a:pt x="891" y="1150"/>
                  </a:lnTo>
                  <a:cubicBezTo>
                    <a:pt x="891" y="-38"/>
                    <a:pt x="2672" y="-453"/>
                    <a:pt x="3325" y="616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7" name="Freeform: Shape 9006">
              <a:extLst>
                <a:ext uri="{FF2B5EF4-FFF2-40B4-BE49-F238E27FC236}">
                  <a16:creationId xmlns:a16="http://schemas.microsoft.com/office/drawing/2014/main" id="{B2C0B40C-ABD3-0DF6-C98A-507EA8528C42}"/>
                </a:ext>
              </a:extLst>
            </p:cNvPr>
            <p:cNvSpPr/>
            <p:nvPr/>
          </p:nvSpPr>
          <p:spPr>
            <a:xfrm>
              <a:off x="5269204" y="1892687"/>
              <a:ext cx="258946" cy="141454"/>
            </a:xfrm>
            <a:custGeom>
              <a:avLst/>
              <a:gdLst>
                <a:gd name="connsiteX0" fmla="*/ 1327 w 30108"/>
                <a:gd name="connsiteY0" fmla="*/ 0 h 16447"/>
                <a:gd name="connsiteX1" fmla="*/ 18131 w 30108"/>
                <a:gd name="connsiteY1" fmla="*/ 238 h 16447"/>
                <a:gd name="connsiteX2" fmla="*/ 30065 w 30108"/>
                <a:gd name="connsiteY2" fmla="*/ 416 h 16447"/>
                <a:gd name="connsiteX3" fmla="*/ 26206 w 30108"/>
                <a:gd name="connsiteY3" fmla="*/ 16447 h 16447"/>
                <a:gd name="connsiteX4" fmla="*/ 14924 w 30108"/>
                <a:gd name="connsiteY4" fmla="*/ 10154 h 16447"/>
                <a:gd name="connsiteX5" fmla="*/ 615 w 30108"/>
                <a:gd name="connsiteY5" fmla="*/ 2197 h 16447"/>
                <a:gd name="connsiteX6" fmla="*/ 1327 w 30108"/>
                <a:gd name="connsiteY6" fmla="*/ 0 h 1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108" h="16447">
                  <a:moveTo>
                    <a:pt x="1327" y="0"/>
                  </a:moveTo>
                  <a:lnTo>
                    <a:pt x="18131" y="238"/>
                  </a:lnTo>
                  <a:lnTo>
                    <a:pt x="30065" y="416"/>
                  </a:lnTo>
                  <a:cubicBezTo>
                    <a:pt x="30362" y="5879"/>
                    <a:pt x="29116" y="11460"/>
                    <a:pt x="26206" y="16447"/>
                  </a:cubicBezTo>
                  <a:lnTo>
                    <a:pt x="14924" y="10154"/>
                  </a:lnTo>
                  <a:lnTo>
                    <a:pt x="615" y="2197"/>
                  </a:lnTo>
                  <a:cubicBezTo>
                    <a:pt x="-513" y="1544"/>
                    <a:pt x="21" y="0"/>
                    <a:pt x="1327" y="0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3" name="Group 33">
            <a:extLst>
              <a:ext uri="{FF2B5EF4-FFF2-40B4-BE49-F238E27FC236}">
                <a16:creationId xmlns:a16="http://schemas.microsoft.com/office/drawing/2014/main" id="{FC4D5A5E-3215-B193-310D-D7526E260613}"/>
              </a:ext>
            </a:extLst>
          </p:cNvPr>
          <p:cNvGrpSpPr/>
          <p:nvPr/>
        </p:nvGrpSpPr>
        <p:grpSpPr>
          <a:xfrm>
            <a:off x="7564197" y="3429000"/>
            <a:ext cx="1808403" cy="2399672"/>
            <a:chOff x="7183197" y="3429000"/>
            <a:chExt cx="1808403" cy="2399672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F149BEB-7AFC-E745-1B58-F6D01622D85A}"/>
                </a:ext>
              </a:extLst>
            </p:cNvPr>
            <p:cNvSpPr/>
            <p:nvPr/>
          </p:nvSpPr>
          <p:spPr>
            <a:xfrm rot="16200000">
              <a:off x="8174423" y="4113599"/>
              <a:ext cx="134420" cy="262532"/>
            </a:xfrm>
            <a:custGeom>
              <a:avLst/>
              <a:gdLst>
                <a:gd name="connsiteX0" fmla="*/ 10254 w 338485"/>
                <a:gd name="connsiteY0" fmla="*/ 114078 h 661087"/>
                <a:gd name="connsiteX1" fmla="*/ 29875 w 338485"/>
                <a:gd name="connsiteY1" fmla="*/ 105125 h 661087"/>
                <a:gd name="connsiteX2" fmla="*/ 64927 w 338485"/>
                <a:gd name="connsiteY2" fmla="*/ 41498 h 661087"/>
                <a:gd name="connsiteX3" fmla="*/ 81786 w 338485"/>
                <a:gd name="connsiteY3" fmla="*/ 51118 h 661087"/>
                <a:gd name="connsiteX4" fmla="*/ 86358 w 338485"/>
                <a:gd name="connsiteY4" fmla="*/ 76455 h 661087"/>
                <a:gd name="connsiteX5" fmla="*/ 105694 w 338485"/>
                <a:gd name="connsiteY5" fmla="*/ 4160 h 661087"/>
                <a:gd name="connsiteX6" fmla="*/ 128649 w 338485"/>
                <a:gd name="connsiteY6" fmla="*/ 10256 h 661087"/>
                <a:gd name="connsiteX7" fmla="*/ 149700 w 338485"/>
                <a:gd name="connsiteY7" fmla="*/ 117698 h 661087"/>
                <a:gd name="connsiteX8" fmla="*/ 195896 w 338485"/>
                <a:gd name="connsiteY8" fmla="*/ 219901 h 661087"/>
                <a:gd name="connsiteX9" fmla="*/ 220375 w 338485"/>
                <a:gd name="connsiteY9" fmla="*/ 185992 h 661087"/>
                <a:gd name="connsiteX10" fmla="*/ 237234 w 338485"/>
                <a:gd name="connsiteY10" fmla="*/ 195612 h 661087"/>
                <a:gd name="connsiteX11" fmla="*/ 231900 w 338485"/>
                <a:gd name="connsiteY11" fmla="*/ 317342 h 661087"/>
                <a:gd name="connsiteX12" fmla="*/ 313244 w 338485"/>
                <a:gd name="connsiteY12" fmla="*/ 456026 h 661087"/>
                <a:gd name="connsiteX13" fmla="*/ 338485 w 338485"/>
                <a:gd name="connsiteY13" fmla="*/ 652431 h 661087"/>
                <a:gd name="connsiteX14" fmla="*/ 317054 w 338485"/>
                <a:gd name="connsiteY14" fmla="*/ 656813 h 661087"/>
                <a:gd name="connsiteX15" fmla="*/ 211231 w 338485"/>
                <a:gd name="connsiteY15" fmla="*/ 523939 h 661087"/>
                <a:gd name="connsiteX16" fmla="*/ 151700 w 338485"/>
                <a:gd name="connsiteY16" fmla="*/ 426117 h 661087"/>
                <a:gd name="connsiteX17" fmla="*/ 89311 w 338485"/>
                <a:gd name="connsiteY17" fmla="*/ 361728 h 661087"/>
                <a:gd name="connsiteX18" fmla="*/ 10254 w 338485"/>
                <a:gd name="connsiteY18" fmla="*/ 114269 h 66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8485" h="661087">
                  <a:moveTo>
                    <a:pt x="10254" y="114078"/>
                  </a:moveTo>
                  <a:cubicBezTo>
                    <a:pt x="13302" y="106839"/>
                    <a:pt x="22922" y="101886"/>
                    <a:pt x="29875" y="105125"/>
                  </a:cubicBezTo>
                  <a:cubicBezTo>
                    <a:pt x="29589" y="75693"/>
                    <a:pt x="38162" y="50737"/>
                    <a:pt x="64927" y="41498"/>
                  </a:cubicBezTo>
                  <a:cubicBezTo>
                    <a:pt x="71404" y="39307"/>
                    <a:pt x="80643" y="44070"/>
                    <a:pt x="81786" y="51118"/>
                  </a:cubicBezTo>
                  <a:cubicBezTo>
                    <a:pt x="83215" y="59691"/>
                    <a:pt x="84739" y="68073"/>
                    <a:pt x="86358" y="76455"/>
                  </a:cubicBezTo>
                  <a:cubicBezTo>
                    <a:pt x="84358" y="49118"/>
                    <a:pt x="88549" y="23591"/>
                    <a:pt x="105694" y="4160"/>
                  </a:cubicBezTo>
                  <a:cubicBezTo>
                    <a:pt x="113219" y="-4317"/>
                    <a:pt x="125125" y="1398"/>
                    <a:pt x="128649" y="10256"/>
                  </a:cubicBezTo>
                  <a:cubicBezTo>
                    <a:pt x="142365" y="45308"/>
                    <a:pt x="140841" y="81408"/>
                    <a:pt x="149700" y="117698"/>
                  </a:cubicBezTo>
                  <a:cubicBezTo>
                    <a:pt x="158844" y="154750"/>
                    <a:pt x="175227" y="188278"/>
                    <a:pt x="195896" y="219901"/>
                  </a:cubicBezTo>
                  <a:cubicBezTo>
                    <a:pt x="200468" y="205899"/>
                    <a:pt x="205516" y="190660"/>
                    <a:pt x="220375" y="185992"/>
                  </a:cubicBezTo>
                  <a:cubicBezTo>
                    <a:pt x="227043" y="183897"/>
                    <a:pt x="235901" y="188469"/>
                    <a:pt x="237234" y="195612"/>
                  </a:cubicBezTo>
                  <a:cubicBezTo>
                    <a:pt x="245235" y="236475"/>
                    <a:pt x="228471" y="277146"/>
                    <a:pt x="231900" y="317342"/>
                  </a:cubicBezTo>
                  <a:cubicBezTo>
                    <a:pt x="251522" y="370873"/>
                    <a:pt x="277811" y="412402"/>
                    <a:pt x="313244" y="456026"/>
                  </a:cubicBezTo>
                  <a:cubicBezTo>
                    <a:pt x="317911" y="522034"/>
                    <a:pt x="326579" y="587376"/>
                    <a:pt x="338485" y="652431"/>
                  </a:cubicBezTo>
                  <a:cubicBezTo>
                    <a:pt x="334770" y="660242"/>
                    <a:pt x="324579" y="665004"/>
                    <a:pt x="317054" y="656813"/>
                  </a:cubicBezTo>
                  <a:cubicBezTo>
                    <a:pt x="278573" y="615189"/>
                    <a:pt x="241235" y="572136"/>
                    <a:pt x="211231" y="523939"/>
                  </a:cubicBezTo>
                  <a:cubicBezTo>
                    <a:pt x="190848" y="491078"/>
                    <a:pt x="177227" y="455835"/>
                    <a:pt x="151700" y="426117"/>
                  </a:cubicBezTo>
                  <a:cubicBezTo>
                    <a:pt x="132269" y="403543"/>
                    <a:pt x="108647" y="384684"/>
                    <a:pt x="89311" y="361728"/>
                  </a:cubicBezTo>
                  <a:cubicBezTo>
                    <a:pt x="36352" y="298768"/>
                    <a:pt x="-24608" y="198375"/>
                    <a:pt x="10254" y="11426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6BA2388-1E04-2D7B-0990-9DBEE982F170}"/>
                </a:ext>
              </a:extLst>
            </p:cNvPr>
            <p:cNvSpPr/>
            <p:nvPr/>
          </p:nvSpPr>
          <p:spPr>
            <a:xfrm>
              <a:off x="8360964" y="3467744"/>
              <a:ext cx="199784" cy="279118"/>
            </a:xfrm>
            <a:custGeom>
              <a:avLst/>
              <a:gdLst>
                <a:gd name="connsiteX0" fmla="*/ 379738 w 503079"/>
                <a:gd name="connsiteY0" fmla="*/ 75059 h 702853"/>
                <a:gd name="connsiteX1" fmla="*/ 447461 w 503079"/>
                <a:gd name="connsiteY1" fmla="*/ 558929 h 702853"/>
                <a:gd name="connsiteX2" fmla="*/ 440031 w 503079"/>
                <a:gd name="connsiteY2" fmla="*/ 572359 h 702853"/>
                <a:gd name="connsiteX3" fmla="*/ 131421 w 503079"/>
                <a:gd name="connsiteY3" fmla="*/ 700756 h 702853"/>
                <a:gd name="connsiteX4" fmla="*/ 47696 w 503079"/>
                <a:gd name="connsiteY4" fmla="*/ 107254 h 702853"/>
                <a:gd name="connsiteX5" fmla="*/ 379643 w 503079"/>
                <a:gd name="connsiteY5" fmla="*/ 75059 h 70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3079" h="702853">
                  <a:moveTo>
                    <a:pt x="379738" y="75059"/>
                  </a:moveTo>
                  <a:cubicBezTo>
                    <a:pt x="516898" y="203266"/>
                    <a:pt x="539948" y="421769"/>
                    <a:pt x="447461" y="558929"/>
                  </a:cubicBezTo>
                  <a:cubicBezTo>
                    <a:pt x="446127" y="563596"/>
                    <a:pt x="443936" y="568168"/>
                    <a:pt x="440031" y="572359"/>
                  </a:cubicBezTo>
                  <a:cubicBezTo>
                    <a:pt x="351163" y="667705"/>
                    <a:pt x="191905" y="713520"/>
                    <a:pt x="131421" y="700756"/>
                  </a:cubicBezTo>
                  <a:cubicBezTo>
                    <a:pt x="-12406" y="670467"/>
                    <a:pt x="-34790" y="252700"/>
                    <a:pt x="47696" y="107254"/>
                  </a:cubicBezTo>
                  <a:cubicBezTo>
                    <a:pt x="118943" y="-18286"/>
                    <a:pt x="257056" y="-39527"/>
                    <a:pt x="379643" y="7505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111BAE6-34BB-0430-133C-C588F8FE4AE7}"/>
                </a:ext>
              </a:extLst>
            </p:cNvPr>
            <p:cNvSpPr/>
            <p:nvPr/>
          </p:nvSpPr>
          <p:spPr>
            <a:xfrm>
              <a:off x="8443717" y="3566101"/>
              <a:ext cx="142830" cy="302776"/>
            </a:xfrm>
            <a:custGeom>
              <a:avLst/>
              <a:gdLst>
                <a:gd name="connsiteX0" fmla="*/ 76391 w 359663"/>
                <a:gd name="connsiteY0" fmla="*/ 262105 h 762425"/>
                <a:gd name="connsiteX1" fmla="*/ 96869 w 359663"/>
                <a:gd name="connsiteY1" fmla="*/ 253723 h 762425"/>
                <a:gd name="connsiteX2" fmla="*/ 100013 w 359663"/>
                <a:gd name="connsiteY2" fmla="*/ 230673 h 762425"/>
                <a:gd name="connsiteX3" fmla="*/ 123254 w 359663"/>
                <a:gd name="connsiteY3" fmla="*/ 202003 h 762425"/>
                <a:gd name="connsiteX4" fmla="*/ 119825 w 359663"/>
                <a:gd name="connsiteY4" fmla="*/ 167046 h 762425"/>
                <a:gd name="connsiteX5" fmla="*/ 194024 w 359663"/>
                <a:gd name="connsiteY5" fmla="*/ 135518 h 762425"/>
                <a:gd name="connsiteX6" fmla="*/ 184499 w 359663"/>
                <a:gd name="connsiteY6" fmla="*/ 53698 h 762425"/>
                <a:gd name="connsiteX7" fmla="*/ 263080 w 359663"/>
                <a:gd name="connsiteY7" fmla="*/ 31410 h 762425"/>
                <a:gd name="connsiteX8" fmla="*/ 315944 w 359663"/>
                <a:gd name="connsiteY8" fmla="*/ 484705 h 762425"/>
                <a:gd name="connsiteX9" fmla="*/ 359664 w 359663"/>
                <a:gd name="connsiteY9" fmla="*/ 522519 h 762425"/>
                <a:gd name="connsiteX10" fmla="*/ 159925 w 359663"/>
                <a:gd name="connsiteY10" fmla="*/ 761787 h 762425"/>
                <a:gd name="connsiteX11" fmla="*/ 0 w 359663"/>
                <a:gd name="connsiteY11" fmla="*/ 578145 h 762425"/>
                <a:gd name="connsiteX12" fmla="*/ 38481 w 359663"/>
                <a:gd name="connsiteY12" fmla="*/ 532234 h 762425"/>
                <a:gd name="connsiteX13" fmla="*/ 15050 w 359663"/>
                <a:gd name="connsiteY13" fmla="*/ 299634 h 762425"/>
                <a:gd name="connsiteX14" fmla="*/ 76581 w 359663"/>
                <a:gd name="connsiteY14" fmla="*/ 262010 h 76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9663" h="762425">
                  <a:moveTo>
                    <a:pt x="76391" y="262105"/>
                  </a:moveTo>
                  <a:cubicBezTo>
                    <a:pt x="82677" y="257724"/>
                    <a:pt x="89535" y="254676"/>
                    <a:pt x="96869" y="253723"/>
                  </a:cubicBezTo>
                  <a:cubicBezTo>
                    <a:pt x="98012" y="246008"/>
                    <a:pt x="98679" y="238483"/>
                    <a:pt x="100013" y="230673"/>
                  </a:cubicBezTo>
                  <a:cubicBezTo>
                    <a:pt x="102870" y="214480"/>
                    <a:pt x="112109" y="205622"/>
                    <a:pt x="123254" y="202003"/>
                  </a:cubicBezTo>
                  <a:cubicBezTo>
                    <a:pt x="122111" y="190382"/>
                    <a:pt x="120967" y="178666"/>
                    <a:pt x="119825" y="167046"/>
                  </a:cubicBezTo>
                  <a:cubicBezTo>
                    <a:pt x="114776" y="116563"/>
                    <a:pt x="173641" y="95418"/>
                    <a:pt x="194024" y="135518"/>
                  </a:cubicBezTo>
                  <a:cubicBezTo>
                    <a:pt x="190881" y="108277"/>
                    <a:pt x="187642" y="80940"/>
                    <a:pt x="184499" y="53698"/>
                  </a:cubicBezTo>
                  <a:cubicBezTo>
                    <a:pt x="178213" y="-594"/>
                    <a:pt x="256699" y="-23264"/>
                    <a:pt x="263080" y="31410"/>
                  </a:cubicBezTo>
                  <a:cubicBezTo>
                    <a:pt x="280702" y="182476"/>
                    <a:pt x="298609" y="333543"/>
                    <a:pt x="315944" y="484705"/>
                  </a:cubicBezTo>
                  <a:cubicBezTo>
                    <a:pt x="317754" y="500326"/>
                    <a:pt x="359664" y="522519"/>
                    <a:pt x="359664" y="522519"/>
                  </a:cubicBezTo>
                  <a:cubicBezTo>
                    <a:pt x="359664" y="522519"/>
                    <a:pt x="232124" y="744166"/>
                    <a:pt x="159925" y="761787"/>
                  </a:cubicBezTo>
                  <a:cubicBezTo>
                    <a:pt x="105727" y="775027"/>
                    <a:pt x="0" y="578145"/>
                    <a:pt x="0" y="578145"/>
                  </a:cubicBezTo>
                  <a:cubicBezTo>
                    <a:pt x="0" y="578145"/>
                    <a:pt x="43529" y="565286"/>
                    <a:pt x="38481" y="532234"/>
                  </a:cubicBezTo>
                  <a:cubicBezTo>
                    <a:pt x="24956" y="444700"/>
                    <a:pt x="8858" y="360403"/>
                    <a:pt x="15050" y="299634"/>
                  </a:cubicBezTo>
                  <a:cubicBezTo>
                    <a:pt x="18574" y="265249"/>
                    <a:pt x="53816" y="249247"/>
                    <a:pt x="76581" y="26201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A1BCE4F-0D6C-B3BF-D43E-76A57B444C4D}"/>
                </a:ext>
              </a:extLst>
            </p:cNvPr>
            <p:cNvSpPr/>
            <p:nvPr/>
          </p:nvSpPr>
          <p:spPr>
            <a:xfrm>
              <a:off x="8281993" y="3773567"/>
              <a:ext cx="415580" cy="718169"/>
            </a:xfrm>
            <a:custGeom>
              <a:avLst/>
              <a:gdLst>
                <a:gd name="connsiteX0" fmla="*/ 770324 w 1049994"/>
                <a:gd name="connsiteY0" fmla="*/ 95 h 1808434"/>
                <a:gd name="connsiteX1" fmla="*/ 644689 w 1049994"/>
                <a:gd name="connsiteY1" fmla="*/ 102013 h 1808434"/>
                <a:gd name="connsiteX2" fmla="*/ 421804 w 1049994"/>
                <a:gd name="connsiteY2" fmla="*/ 72009 h 1808434"/>
                <a:gd name="connsiteX3" fmla="*/ 410565 w 1049994"/>
                <a:gd name="connsiteY3" fmla="*/ 55721 h 1808434"/>
                <a:gd name="connsiteX4" fmla="*/ 157771 w 1049994"/>
                <a:gd name="connsiteY4" fmla="*/ 250031 h 1808434"/>
                <a:gd name="connsiteX5" fmla="*/ 54996 w 1049994"/>
                <a:gd name="connsiteY5" fmla="*/ 401574 h 1808434"/>
                <a:gd name="connsiteX6" fmla="*/ 117099 w 1049994"/>
                <a:gd name="connsiteY6" fmla="*/ 1675352 h 1808434"/>
                <a:gd name="connsiteX7" fmla="*/ 179298 w 1049994"/>
                <a:gd name="connsiteY7" fmla="*/ 1698212 h 1808434"/>
                <a:gd name="connsiteX8" fmla="*/ 234638 w 1049994"/>
                <a:gd name="connsiteY8" fmla="*/ 1780413 h 1808434"/>
                <a:gd name="connsiteX9" fmla="*/ 370464 w 1049994"/>
                <a:gd name="connsiteY9" fmla="*/ 1780413 h 1808434"/>
                <a:gd name="connsiteX10" fmla="*/ 422185 w 1049994"/>
                <a:gd name="connsiteY10" fmla="*/ 1660779 h 1808434"/>
                <a:gd name="connsiteX11" fmla="*/ 528960 w 1049994"/>
                <a:gd name="connsiteY11" fmla="*/ 1669733 h 1808434"/>
                <a:gd name="connsiteX12" fmla="*/ 702030 w 1049994"/>
                <a:gd name="connsiteY12" fmla="*/ 1625156 h 1808434"/>
                <a:gd name="connsiteX13" fmla="*/ 864240 w 1049994"/>
                <a:gd name="connsiteY13" fmla="*/ 1617345 h 1808434"/>
                <a:gd name="connsiteX14" fmla="*/ 1045311 w 1049994"/>
                <a:gd name="connsiteY14" fmla="*/ 625031 h 1808434"/>
                <a:gd name="connsiteX15" fmla="*/ 770229 w 1049994"/>
                <a:gd name="connsiteY15" fmla="*/ 0 h 180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9994" h="1808434">
                  <a:moveTo>
                    <a:pt x="770324" y="95"/>
                  </a:moveTo>
                  <a:cubicBezTo>
                    <a:pt x="744511" y="48482"/>
                    <a:pt x="695838" y="84677"/>
                    <a:pt x="644689" y="102013"/>
                  </a:cubicBezTo>
                  <a:cubicBezTo>
                    <a:pt x="581062" y="123635"/>
                    <a:pt x="468572" y="130969"/>
                    <a:pt x="421804" y="72009"/>
                  </a:cubicBezTo>
                  <a:cubicBezTo>
                    <a:pt x="417613" y="66770"/>
                    <a:pt x="413994" y="61246"/>
                    <a:pt x="410565" y="55721"/>
                  </a:cubicBezTo>
                  <a:cubicBezTo>
                    <a:pt x="311695" y="111157"/>
                    <a:pt x="227494" y="171831"/>
                    <a:pt x="157771" y="250031"/>
                  </a:cubicBezTo>
                  <a:cubicBezTo>
                    <a:pt x="151008" y="253270"/>
                    <a:pt x="86905" y="330517"/>
                    <a:pt x="54996" y="401574"/>
                  </a:cubicBezTo>
                  <a:cubicBezTo>
                    <a:pt x="-44064" y="622554"/>
                    <a:pt x="-820" y="1384649"/>
                    <a:pt x="117099" y="1675352"/>
                  </a:cubicBezTo>
                  <a:cubicBezTo>
                    <a:pt x="128244" y="1702784"/>
                    <a:pt x="158628" y="1707833"/>
                    <a:pt x="179298" y="1698212"/>
                  </a:cubicBezTo>
                  <a:cubicBezTo>
                    <a:pt x="196252" y="1726692"/>
                    <a:pt x="214350" y="1754505"/>
                    <a:pt x="234638" y="1780413"/>
                  </a:cubicBezTo>
                  <a:cubicBezTo>
                    <a:pt x="265308" y="1819656"/>
                    <a:pt x="339222" y="1815846"/>
                    <a:pt x="370464" y="1780413"/>
                  </a:cubicBezTo>
                  <a:cubicBezTo>
                    <a:pt x="403230" y="1743170"/>
                    <a:pt x="416661" y="1703356"/>
                    <a:pt x="422185" y="1660779"/>
                  </a:cubicBezTo>
                  <a:cubicBezTo>
                    <a:pt x="451998" y="1687449"/>
                    <a:pt x="495147" y="1687449"/>
                    <a:pt x="528960" y="1669733"/>
                  </a:cubicBezTo>
                  <a:cubicBezTo>
                    <a:pt x="570108" y="1724882"/>
                    <a:pt x="679551" y="1707356"/>
                    <a:pt x="702030" y="1625156"/>
                  </a:cubicBezTo>
                  <a:cubicBezTo>
                    <a:pt x="707649" y="1620679"/>
                    <a:pt x="863478" y="1626108"/>
                    <a:pt x="864240" y="1617345"/>
                  </a:cubicBezTo>
                  <a:cubicBezTo>
                    <a:pt x="882052" y="1417701"/>
                    <a:pt x="1021689" y="792575"/>
                    <a:pt x="1045311" y="625031"/>
                  </a:cubicBezTo>
                  <a:cubicBezTo>
                    <a:pt x="1078934" y="386144"/>
                    <a:pt x="925772" y="172307"/>
                    <a:pt x="770229" y="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06111F6-B4F7-32C7-7BBF-A7C8069DEC75}"/>
                </a:ext>
              </a:extLst>
            </p:cNvPr>
            <p:cNvSpPr/>
            <p:nvPr/>
          </p:nvSpPr>
          <p:spPr>
            <a:xfrm rot="786226">
              <a:off x="8370128" y="3933747"/>
              <a:ext cx="171254" cy="268676"/>
            </a:xfrm>
            <a:custGeom>
              <a:avLst/>
              <a:gdLst>
                <a:gd name="connsiteX0" fmla="*/ 422666 w 431237"/>
                <a:gd name="connsiteY0" fmla="*/ 220504 h 676558"/>
                <a:gd name="connsiteX1" fmla="*/ 248834 w 431237"/>
                <a:gd name="connsiteY1" fmla="*/ 0 h 676558"/>
                <a:gd name="connsiteX2" fmla="*/ 9852 w 431237"/>
                <a:gd name="connsiteY2" fmla="*/ 455105 h 676558"/>
                <a:gd name="connsiteX3" fmla="*/ 65478 w 431237"/>
                <a:gd name="connsiteY3" fmla="*/ 534353 h 676558"/>
                <a:gd name="connsiteX4" fmla="*/ 67288 w 431237"/>
                <a:gd name="connsiteY4" fmla="*/ 536829 h 676558"/>
                <a:gd name="connsiteX5" fmla="*/ 23282 w 431237"/>
                <a:gd name="connsiteY5" fmla="*/ 582739 h 676558"/>
                <a:gd name="connsiteX6" fmla="*/ 100911 w 431237"/>
                <a:gd name="connsiteY6" fmla="*/ 660368 h 676558"/>
                <a:gd name="connsiteX7" fmla="*/ 431238 w 431237"/>
                <a:gd name="connsiteY7" fmla="*/ 228505 h 676558"/>
                <a:gd name="connsiteX8" fmla="*/ 422761 w 431237"/>
                <a:gd name="connsiteY8" fmla="*/ 220409 h 67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1237" h="676558">
                  <a:moveTo>
                    <a:pt x="422666" y="220504"/>
                  </a:moveTo>
                  <a:cubicBezTo>
                    <a:pt x="364753" y="146971"/>
                    <a:pt x="306746" y="73438"/>
                    <a:pt x="248834" y="0"/>
                  </a:cubicBezTo>
                  <a:cubicBezTo>
                    <a:pt x="188827" y="161734"/>
                    <a:pt x="109293" y="312706"/>
                    <a:pt x="9852" y="455105"/>
                  </a:cubicBezTo>
                  <a:cubicBezTo>
                    <a:pt x="-20152" y="498062"/>
                    <a:pt x="24139" y="539115"/>
                    <a:pt x="65478" y="534353"/>
                  </a:cubicBezTo>
                  <a:cubicBezTo>
                    <a:pt x="65954" y="535210"/>
                    <a:pt x="66621" y="536067"/>
                    <a:pt x="67288" y="536829"/>
                  </a:cubicBezTo>
                  <a:cubicBezTo>
                    <a:pt x="52714" y="552259"/>
                    <a:pt x="38236" y="567690"/>
                    <a:pt x="23282" y="582739"/>
                  </a:cubicBezTo>
                  <a:cubicBezTo>
                    <a:pt x="-26629" y="632841"/>
                    <a:pt x="51000" y="710470"/>
                    <a:pt x="100911" y="660368"/>
                  </a:cubicBezTo>
                  <a:cubicBezTo>
                    <a:pt x="228641" y="531971"/>
                    <a:pt x="343894" y="387858"/>
                    <a:pt x="431238" y="228505"/>
                  </a:cubicBezTo>
                  <a:cubicBezTo>
                    <a:pt x="428285" y="226314"/>
                    <a:pt x="425523" y="223838"/>
                    <a:pt x="422761" y="22040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5DDE62B-1028-6DFE-FBCB-1EB5C69CE005}"/>
                </a:ext>
              </a:extLst>
            </p:cNvPr>
            <p:cNvSpPr/>
            <p:nvPr/>
          </p:nvSpPr>
          <p:spPr>
            <a:xfrm>
              <a:off x="8381649" y="3429000"/>
              <a:ext cx="231481" cy="263180"/>
            </a:xfrm>
            <a:custGeom>
              <a:avLst/>
              <a:gdLst>
                <a:gd name="connsiteX0" fmla="*/ 569775 w 582896"/>
                <a:gd name="connsiteY0" fmla="*/ 373980 h 662717"/>
                <a:gd name="connsiteX1" fmla="*/ 500243 w 582896"/>
                <a:gd name="connsiteY1" fmla="*/ 598294 h 662717"/>
                <a:gd name="connsiteX2" fmla="*/ 423947 w 582896"/>
                <a:gd name="connsiteY2" fmla="*/ 662683 h 662717"/>
                <a:gd name="connsiteX3" fmla="*/ 373655 w 582896"/>
                <a:gd name="connsiteY3" fmla="*/ 621154 h 662717"/>
                <a:gd name="connsiteX4" fmla="*/ 364321 w 582896"/>
                <a:gd name="connsiteY4" fmla="*/ 534190 h 662717"/>
                <a:gd name="connsiteX5" fmla="*/ 360987 w 582896"/>
                <a:gd name="connsiteY5" fmla="*/ 449227 h 662717"/>
                <a:gd name="connsiteX6" fmla="*/ 280882 w 582896"/>
                <a:gd name="connsiteY6" fmla="*/ 412937 h 662717"/>
                <a:gd name="connsiteX7" fmla="*/ 248687 w 582896"/>
                <a:gd name="connsiteY7" fmla="*/ 282921 h 662717"/>
                <a:gd name="connsiteX8" fmla="*/ 41614 w 582896"/>
                <a:gd name="connsiteY8" fmla="*/ 230533 h 662717"/>
                <a:gd name="connsiteX9" fmla="*/ 10943 w 582896"/>
                <a:gd name="connsiteY9" fmla="*/ 218913 h 662717"/>
                <a:gd name="connsiteX10" fmla="*/ 751 w 582896"/>
                <a:gd name="connsiteY10" fmla="*/ 187194 h 662717"/>
                <a:gd name="connsiteX11" fmla="*/ 132292 w 582896"/>
                <a:gd name="connsiteY11" fmla="*/ 19364 h 662717"/>
                <a:gd name="connsiteX12" fmla="*/ 229542 w 582896"/>
                <a:gd name="connsiteY12" fmla="*/ 14316 h 662717"/>
                <a:gd name="connsiteX13" fmla="*/ 304980 w 582896"/>
                <a:gd name="connsiteY13" fmla="*/ 23269 h 662717"/>
                <a:gd name="connsiteX14" fmla="*/ 330317 w 582896"/>
                <a:gd name="connsiteY14" fmla="*/ 7648 h 662717"/>
                <a:gd name="connsiteX15" fmla="*/ 377656 w 582896"/>
                <a:gd name="connsiteY15" fmla="*/ 219 h 662717"/>
                <a:gd name="connsiteX16" fmla="*/ 453665 w 582896"/>
                <a:gd name="connsiteY16" fmla="*/ 44415 h 662717"/>
                <a:gd name="connsiteX17" fmla="*/ 502624 w 582896"/>
                <a:gd name="connsiteY17" fmla="*/ 88896 h 662717"/>
                <a:gd name="connsiteX18" fmla="*/ 522055 w 582896"/>
                <a:gd name="connsiteY18" fmla="*/ 96897 h 662717"/>
                <a:gd name="connsiteX19" fmla="*/ 558440 w 582896"/>
                <a:gd name="connsiteY19" fmla="*/ 172907 h 662717"/>
                <a:gd name="connsiteX20" fmla="*/ 569775 w 582896"/>
                <a:gd name="connsiteY20" fmla="*/ 373694 h 66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2896" h="662717">
                  <a:moveTo>
                    <a:pt x="569775" y="373980"/>
                  </a:moveTo>
                  <a:cubicBezTo>
                    <a:pt x="556440" y="459705"/>
                    <a:pt x="552249" y="524570"/>
                    <a:pt x="500243" y="598294"/>
                  </a:cubicBezTo>
                  <a:cubicBezTo>
                    <a:pt x="484336" y="620868"/>
                    <a:pt x="455951" y="664111"/>
                    <a:pt x="423947" y="662683"/>
                  </a:cubicBezTo>
                  <a:cubicBezTo>
                    <a:pt x="397277" y="661540"/>
                    <a:pt x="384133" y="642775"/>
                    <a:pt x="373655" y="621154"/>
                  </a:cubicBezTo>
                  <a:cubicBezTo>
                    <a:pt x="360606" y="594388"/>
                    <a:pt x="364321" y="562384"/>
                    <a:pt x="364321" y="534190"/>
                  </a:cubicBezTo>
                  <a:cubicBezTo>
                    <a:pt x="373465" y="506853"/>
                    <a:pt x="392991" y="474373"/>
                    <a:pt x="360987" y="449227"/>
                  </a:cubicBezTo>
                  <a:cubicBezTo>
                    <a:pt x="333936" y="427891"/>
                    <a:pt x="293264" y="451704"/>
                    <a:pt x="280882" y="412937"/>
                  </a:cubicBezTo>
                  <a:cubicBezTo>
                    <a:pt x="262689" y="356168"/>
                    <a:pt x="309552" y="352263"/>
                    <a:pt x="248687" y="282921"/>
                  </a:cubicBezTo>
                  <a:cubicBezTo>
                    <a:pt x="195442" y="222246"/>
                    <a:pt x="111527" y="237010"/>
                    <a:pt x="41614" y="230533"/>
                  </a:cubicBezTo>
                  <a:cubicBezTo>
                    <a:pt x="27898" y="229295"/>
                    <a:pt x="17896" y="227390"/>
                    <a:pt x="10943" y="218913"/>
                  </a:cubicBezTo>
                  <a:cubicBezTo>
                    <a:pt x="5228" y="211959"/>
                    <a:pt x="2085" y="198244"/>
                    <a:pt x="751" y="187194"/>
                  </a:cubicBezTo>
                  <a:cubicBezTo>
                    <a:pt x="-8202" y="109089"/>
                    <a:pt x="64474" y="46320"/>
                    <a:pt x="132292" y="19364"/>
                  </a:cubicBezTo>
                  <a:cubicBezTo>
                    <a:pt x="168201" y="5076"/>
                    <a:pt x="192585" y="7648"/>
                    <a:pt x="229542" y="14316"/>
                  </a:cubicBezTo>
                  <a:cubicBezTo>
                    <a:pt x="252592" y="28032"/>
                    <a:pt x="277738" y="30984"/>
                    <a:pt x="304980" y="23269"/>
                  </a:cubicBezTo>
                  <a:cubicBezTo>
                    <a:pt x="312600" y="16602"/>
                    <a:pt x="321077" y="11363"/>
                    <a:pt x="330317" y="7648"/>
                  </a:cubicBezTo>
                  <a:cubicBezTo>
                    <a:pt x="349557" y="3933"/>
                    <a:pt x="359082" y="-1115"/>
                    <a:pt x="377656" y="219"/>
                  </a:cubicBezTo>
                  <a:cubicBezTo>
                    <a:pt x="413184" y="2790"/>
                    <a:pt x="430329" y="20126"/>
                    <a:pt x="453665" y="44415"/>
                  </a:cubicBezTo>
                  <a:cubicBezTo>
                    <a:pt x="475382" y="66989"/>
                    <a:pt x="477478" y="73180"/>
                    <a:pt x="502624" y="88896"/>
                  </a:cubicBezTo>
                  <a:cubicBezTo>
                    <a:pt x="509387" y="93087"/>
                    <a:pt x="515006" y="91087"/>
                    <a:pt x="522055" y="96897"/>
                  </a:cubicBezTo>
                  <a:cubicBezTo>
                    <a:pt x="546820" y="117662"/>
                    <a:pt x="558155" y="145284"/>
                    <a:pt x="558440" y="172907"/>
                  </a:cubicBezTo>
                  <a:cubicBezTo>
                    <a:pt x="597874" y="223104"/>
                    <a:pt x="580252" y="306638"/>
                    <a:pt x="569775" y="373694"/>
                  </a:cubicBez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557D402-6185-2604-1E9B-3262EE388659}"/>
                </a:ext>
              </a:extLst>
            </p:cNvPr>
            <p:cNvSpPr/>
            <p:nvPr/>
          </p:nvSpPr>
          <p:spPr>
            <a:xfrm>
              <a:off x="8367271" y="3625263"/>
              <a:ext cx="137037" cy="121625"/>
            </a:xfrm>
            <a:custGeom>
              <a:avLst/>
              <a:gdLst>
                <a:gd name="connsiteX0" fmla="*/ 335566 w 345075"/>
                <a:gd name="connsiteY0" fmla="*/ 167707 h 306267"/>
                <a:gd name="connsiteX1" fmla="*/ 316420 w 345075"/>
                <a:gd name="connsiteY1" fmla="*/ 2449 h 306267"/>
                <a:gd name="connsiteX2" fmla="*/ 297847 w 345075"/>
                <a:gd name="connsiteY2" fmla="*/ 1401 h 306267"/>
                <a:gd name="connsiteX3" fmla="*/ 291560 w 345075"/>
                <a:gd name="connsiteY3" fmla="*/ 5782 h 306267"/>
                <a:gd name="connsiteX4" fmla="*/ 291084 w 345075"/>
                <a:gd name="connsiteY4" fmla="*/ 6163 h 306267"/>
                <a:gd name="connsiteX5" fmla="*/ 290703 w 345075"/>
                <a:gd name="connsiteY5" fmla="*/ 6544 h 306267"/>
                <a:gd name="connsiteX6" fmla="*/ 285845 w 345075"/>
                <a:gd name="connsiteY6" fmla="*/ 14355 h 306267"/>
                <a:gd name="connsiteX7" fmla="*/ 135350 w 345075"/>
                <a:gd name="connsiteY7" fmla="*/ 143895 h 306267"/>
                <a:gd name="connsiteX8" fmla="*/ 0 w 345075"/>
                <a:gd name="connsiteY8" fmla="*/ 122178 h 306267"/>
                <a:gd name="connsiteX9" fmla="*/ 115729 w 345075"/>
                <a:gd name="connsiteY9" fmla="*/ 304201 h 306267"/>
                <a:gd name="connsiteX10" fmla="*/ 260985 w 345075"/>
                <a:gd name="connsiteY10" fmla="*/ 279912 h 306267"/>
                <a:gd name="connsiteX11" fmla="*/ 335661 w 345075"/>
                <a:gd name="connsiteY11" fmla="*/ 167803 h 306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075" h="306267">
                  <a:moveTo>
                    <a:pt x="335566" y="167707"/>
                  </a:moveTo>
                  <a:cubicBezTo>
                    <a:pt x="342900" y="143704"/>
                    <a:pt x="359950" y="8164"/>
                    <a:pt x="316420" y="2449"/>
                  </a:cubicBezTo>
                  <a:cubicBezTo>
                    <a:pt x="311753" y="-123"/>
                    <a:pt x="305848" y="-980"/>
                    <a:pt x="297847" y="1401"/>
                  </a:cubicBezTo>
                  <a:cubicBezTo>
                    <a:pt x="295085" y="2258"/>
                    <a:pt x="293180" y="3877"/>
                    <a:pt x="291560" y="5782"/>
                  </a:cubicBezTo>
                  <a:cubicBezTo>
                    <a:pt x="291370" y="5782"/>
                    <a:pt x="291275" y="6068"/>
                    <a:pt x="291084" y="6163"/>
                  </a:cubicBezTo>
                  <a:cubicBezTo>
                    <a:pt x="290989" y="6354"/>
                    <a:pt x="290798" y="6354"/>
                    <a:pt x="290703" y="6544"/>
                  </a:cubicBezTo>
                  <a:cubicBezTo>
                    <a:pt x="288417" y="8068"/>
                    <a:pt x="286512" y="10545"/>
                    <a:pt x="285845" y="14355"/>
                  </a:cubicBezTo>
                  <a:cubicBezTo>
                    <a:pt x="272891" y="88364"/>
                    <a:pt x="206502" y="130179"/>
                    <a:pt x="135350" y="143895"/>
                  </a:cubicBezTo>
                  <a:cubicBezTo>
                    <a:pt x="89249" y="151801"/>
                    <a:pt x="41624" y="145895"/>
                    <a:pt x="0" y="122178"/>
                  </a:cubicBezTo>
                  <a:cubicBezTo>
                    <a:pt x="19621" y="216952"/>
                    <a:pt x="57817" y="292009"/>
                    <a:pt x="115729" y="304201"/>
                  </a:cubicBezTo>
                  <a:cubicBezTo>
                    <a:pt x="146209" y="310582"/>
                    <a:pt x="201835" y="302105"/>
                    <a:pt x="260985" y="279912"/>
                  </a:cubicBezTo>
                  <a:cubicBezTo>
                    <a:pt x="295275" y="251623"/>
                    <a:pt x="321755" y="213427"/>
                    <a:pt x="335661" y="167803"/>
                  </a:cubicBez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pic>
          <p:nvPicPr>
            <p:cNvPr id="27" name="Graphic 26">
              <a:extLst>
                <a:ext uri="{FF2B5EF4-FFF2-40B4-BE49-F238E27FC236}">
                  <a16:creationId xmlns:a16="http://schemas.microsoft.com/office/drawing/2014/main" id="{14AFFB67-0F40-DF86-07A2-B8C89D6BCF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972445" y="3928951"/>
              <a:ext cx="145630" cy="179237"/>
            </a:xfrm>
            <a:prstGeom prst="rect">
              <a:avLst/>
            </a:prstGeom>
          </p:spPr>
        </p:pic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C26BB76-9CC9-CD1B-B16F-45C63CCC01E6}"/>
                </a:ext>
              </a:extLst>
            </p:cNvPr>
            <p:cNvSpPr/>
            <p:nvPr/>
          </p:nvSpPr>
          <p:spPr>
            <a:xfrm rot="19191095">
              <a:off x="8045194" y="3949046"/>
              <a:ext cx="299554" cy="338163"/>
            </a:xfrm>
            <a:custGeom>
              <a:avLst/>
              <a:gdLst>
                <a:gd name="connsiteX0" fmla="*/ 731048 w 754313"/>
                <a:gd name="connsiteY0" fmla="*/ 683122 h 851534"/>
                <a:gd name="connsiteX1" fmla="*/ 303566 w 754313"/>
                <a:gd name="connsiteY1" fmla="*/ 412136 h 851534"/>
                <a:gd name="connsiteX2" fmla="*/ 230891 w 754313"/>
                <a:gd name="connsiteY2" fmla="*/ 192966 h 851534"/>
                <a:gd name="connsiteX3" fmla="*/ 163835 w 754313"/>
                <a:gd name="connsiteY3" fmla="*/ 60759 h 851534"/>
                <a:gd name="connsiteX4" fmla="*/ 142403 w 754313"/>
                <a:gd name="connsiteY4" fmla="*/ 76284 h 851534"/>
                <a:gd name="connsiteX5" fmla="*/ 166883 w 754313"/>
                <a:gd name="connsiteY5" fmla="*/ 166391 h 851534"/>
                <a:gd name="connsiteX6" fmla="*/ 156310 w 754313"/>
                <a:gd name="connsiteY6" fmla="*/ 188013 h 851534"/>
                <a:gd name="connsiteX7" fmla="*/ 142213 w 754313"/>
                <a:gd name="connsiteY7" fmla="*/ 184584 h 851534"/>
                <a:gd name="connsiteX8" fmla="*/ 134307 w 754313"/>
                <a:gd name="connsiteY8" fmla="*/ 170963 h 851534"/>
                <a:gd name="connsiteX9" fmla="*/ 133355 w 754313"/>
                <a:gd name="connsiteY9" fmla="*/ 165057 h 851534"/>
                <a:gd name="connsiteX10" fmla="*/ 93540 w 754313"/>
                <a:gd name="connsiteY10" fmla="*/ 16658 h 851534"/>
                <a:gd name="connsiteX11" fmla="*/ 69823 w 754313"/>
                <a:gd name="connsiteY11" fmla="*/ 10848 h 851534"/>
                <a:gd name="connsiteX12" fmla="*/ 52964 w 754313"/>
                <a:gd name="connsiteY12" fmla="*/ 34660 h 851534"/>
                <a:gd name="connsiteX13" fmla="*/ 44296 w 754313"/>
                <a:gd name="connsiteY13" fmla="*/ 7514 h 851534"/>
                <a:gd name="connsiteX14" fmla="*/ 19436 w 754313"/>
                <a:gd name="connsiteY14" fmla="*/ 7990 h 851534"/>
                <a:gd name="connsiteX15" fmla="*/ 109447 w 754313"/>
                <a:gd name="connsiteY15" fmla="*/ 363368 h 851534"/>
                <a:gd name="connsiteX16" fmla="*/ 110209 w 754313"/>
                <a:gd name="connsiteY16" fmla="*/ 365082 h 851534"/>
                <a:gd name="connsiteX17" fmla="*/ 387577 w 754313"/>
                <a:gd name="connsiteY17" fmla="*/ 687885 h 851534"/>
                <a:gd name="connsiteX18" fmla="*/ 635798 w 754313"/>
                <a:gd name="connsiteY18" fmla="*/ 851524 h 851534"/>
                <a:gd name="connsiteX19" fmla="*/ 730953 w 754313"/>
                <a:gd name="connsiteY19" fmla="*/ 683217 h 85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313" h="851534">
                  <a:moveTo>
                    <a:pt x="731048" y="683122"/>
                  </a:moveTo>
                  <a:cubicBezTo>
                    <a:pt x="681804" y="620829"/>
                    <a:pt x="361193" y="473096"/>
                    <a:pt x="303566" y="412136"/>
                  </a:cubicBezTo>
                  <a:cubicBezTo>
                    <a:pt x="261847" y="343842"/>
                    <a:pt x="242702" y="275071"/>
                    <a:pt x="230891" y="192966"/>
                  </a:cubicBezTo>
                  <a:cubicBezTo>
                    <a:pt x="223271" y="139911"/>
                    <a:pt x="208031" y="93525"/>
                    <a:pt x="163835" y="60759"/>
                  </a:cubicBezTo>
                  <a:cubicBezTo>
                    <a:pt x="153643" y="53139"/>
                    <a:pt x="138212" y="64569"/>
                    <a:pt x="142403" y="76284"/>
                  </a:cubicBezTo>
                  <a:cubicBezTo>
                    <a:pt x="150976" y="100097"/>
                    <a:pt x="169359" y="142293"/>
                    <a:pt x="166883" y="166391"/>
                  </a:cubicBezTo>
                  <a:cubicBezTo>
                    <a:pt x="177741" y="188489"/>
                    <a:pt x="174217" y="195728"/>
                    <a:pt x="156310" y="188013"/>
                  </a:cubicBezTo>
                  <a:cubicBezTo>
                    <a:pt x="150309" y="188298"/>
                    <a:pt x="145832" y="186965"/>
                    <a:pt x="142213" y="184584"/>
                  </a:cubicBezTo>
                  <a:cubicBezTo>
                    <a:pt x="139546" y="180107"/>
                    <a:pt x="136879" y="175535"/>
                    <a:pt x="134307" y="170963"/>
                  </a:cubicBezTo>
                  <a:cubicBezTo>
                    <a:pt x="133926" y="169058"/>
                    <a:pt x="133450" y="167343"/>
                    <a:pt x="133355" y="165057"/>
                  </a:cubicBezTo>
                  <a:cubicBezTo>
                    <a:pt x="107447" y="126386"/>
                    <a:pt x="99731" y="61521"/>
                    <a:pt x="93540" y="16658"/>
                  </a:cubicBezTo>
                  <a:cubicBezTo>
                    <a:pt x="91921" y="5133"/>
                    <a:pt x="78300" y="2370"/>
                    <a:pt x="69823" y="10848"/>
                  </a:cubicBezTo>
                  <a:cubicBezTo>
                    <a:pt x="62203" y="18563"/>
                    <a:pt x="56869" y="26469"/>
                    <a:pt x="52964" y="34660"/>
                  </a:cubicBezTo>
                  <a:cubicBezTo>
                    <a:pt x="50011" y="25611"/>
                    <a:pt x="47534" y="16467"/>
                    <a:pt x="44296" y="7514"/>
                  </a:cubicBezTo>
                  <a:cubicBezTo>
                    <a:pt x="40867" y="-2106"/>
                    <a:pt x="23627" y="-3059"/>
                    <a:pt x="19436" y="7990"/>
                  </a:cubicBezTo>
                  <a:cubicBezTo>
                    <a:pt x="-31333" y="142578"/>
                    <a:pt x="23912" y="264689"/>
                    <a:pt x="109447" y="363368"/>
                  </a:cubicBezTo>
                  <a:cubicBezTo>
                    <a:pt x="109733" y="363939"/>
                    <a:pt x="109828" y="364511"/>
                    <a:pt x="110209" y="365082"/>
                  </a:cubicBezTo>
                  <a:cubicBezTo>
                    <a:pt x="194219" y="477382"/>
                    <a:pt x="290136" y="585967"/>
                    <a:pt x="387577" y="687885"/>
                  </a:cubicBezTo>
                  <a:cubicBezTo>
                    <a:pt x="432630" y="735033"/>
                    <a:pt x="607604" y="851238"/>
                    <a:pt x="635798" y="851524"/>
                  </a:cubicBezTo>
                  <a:cubicBezTo>
                    <a:pt x="734763" y="852667"/>
                    <a:pt x="787913" y="755322"/>
                    <a:pt x="730953" y="683217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02385F3-3BD5-E7E7-6298-F06E2CF970AC}"/>
                </a:ext>
              </a:extLst>
            </p:cNvPr>
            <p:cNvSpPr/>
            <p:nvPr/>
          </p:nvSpPr>
          <p:spPr>
            <a:xfrm rot="3414637">
              <a:off x="8492471" y="3824154"/>
              <a:ext cx="73998" cy="117093"/>
            </a:xfrm>
            <a:custGeom>
              <a:avLst/>
              <a:gdLst>
                <a:gd name="connsiteX0" fmla="*/ 139532 w 140246"/>
                <a:gd name="connsiteY0" fmla="*/ 274508 h 284719"/>
                <a:gd name="connsiteX1" fmla="*/ 49004 w 140246"/>
                <a:gd name="connsiteY1" fmla="*/ 183651 h 284719"/>
                <a:gd name="connsiteX2" fmla="*/ 47773 w 140246"/>
                <a:gd name="connsiteY2" fmla="*/ 11540 h 284719"/>
                <a:gd name="connsiteX3" fmla="*/ 38170 w 140246"/>
                <a:gd name="connsiteY3" fmla="*/ 1938 h 284719"/>
                <a:gd name="connsiteX4" fmla="*/ 11167 w 140246"/>
                <a:gd name="connsiteY4" fmla="*/ 147538 h 284719"/>
                <a:gd name="connsiteX5" fmla="*/ 53190 w 140246"/>
                <a:gd name="connsiteY5" fmla="*/ 208027 h 284719"/>
                <a:gd name="connsiteX6" fmla="*/ 127796 w 140246"/>
                <a:gd name="connsiteY6" fmla="*/ 281238 h 284719"/>
                <a:gd name="connsiteX7" fmla="*/ 139532 w 140246"/>
                <a:gd name="connsiteY7" fmla="*/ 274426 h 284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246" h="284719">
                  <a:moveTo>
                    <a:pt x="139532" y="274508"/>
                  </a:moveTo>
                  <a:cubicBezTo>
                    <a:pt x="120491" y="234373"/>
                    <a:pt x="76581" y="216974"/>
                    <a:pt x="49004" y="183651"/>
                  </a:cubicBezTo>
                  <a:cubicBezTo>
                    <a:pt x="7474" y="133503"/>
                    <a:pt x="-2457" y="59882"/>
                    <a:pt x="47773" y="11540"/>
                  </a:cubicBezTo>
                  <a:cubicBezTo>
                    <a:pt x="54092" y="5467"/>
                    <a:pt x="44490" y="-4136"/>
                    <a:pt x="38170" y="1938"/>
                  </a:cubicBezTo>
                  <a:cubicBezTo>
                    <a:pt x="-1554" y="40102"/>
                    <a:pt x="-9762" y="97391"/>
                    <a:pt x="11167" y="147538"/>
                  </a:cubicBezTo>
                  <a:cubicBezTo>
                    <a:pt x="20688" y="170273"/>
                    <a:pt x="35626" y="190792"/>
                    <a:pt x="53190" y="208027"/>
                  </a:cubicBezTo>
                  <a:cubicBezTo>
                    <a:pt x="78386" y="232732"/>
                    <a:pt x="112119" y="248162"/>
                    <a:pt x="127796" y="281238"/>
                  </a:cubicBezTo>
                  <a:cubicBezTo>
                    <a:pt x="131571" y="289117"/>
                    <a:pt x="143226" y="282223"/>
                    <a:pt x="139532" y="27442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8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05C630B-E1A8-DC1D-1B53-0AC8E1113D4B}"/>
                </a:ext>
              </a:extLst>
            </p:cNvPr>
            <p:cNvSpPr/>
            <p:nvPr/>
          </p:nvSpPr>
          <p:spPr>
            <a:xfrm>
              <a:off x="7962900" y="4286250"/>
              <a:ext cx="1028700" cy="60198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0E93D2B-A583-C426-9EFD-1DCB4568FFBE}"/>
                </a:ext>
              </a:extLst>
            </p:cNvPr>
            <p:cNvGrpSpPr/>
            <p:nvPr/>
          </p:nvGrpSpPr>
          <p:grpSpPr>
            <a:xfrm>
              <a:off x="7183197" y="3429000"/>
              <a:ext cx="930881" cy="2399672"/>
              <a:chOff x="1631910" y="1451701"/>
              <a:chExt cx="1499866" cy="3866431"/>
            </a:xfrm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6DC2CD4-8F4B-6E13-5E0F-C0ABA3ECBA56}"/>
                  </a:ext>
                </a:extLst>
              </p:cNvPr>
              <p:cNvSpPr/>
              <p:nvPr/>
            </p:nvSpPr>
            <p:spPr>
              <a:xfrm rot="19358368" flipH="1">
                <a:off x="2874746" y="2840851"/>
                <a:ext cx="257030" cy="245052"/>
              </a:xfrm>
              <a:custGeom>
                <a:avLst/>
                <a:gdLst>
                  <a:gd name="connsiteX0" fmla="*/ 17198 w 178583"/>
                  <a:gd name="connsiteY0" fmla="*/ 166839 h 170261"/>
                  <a:gd name="connsiteX1" fmla="*/ 34224 w 178583"/>
                  <a:gd name="connsiteY1" fmla="*/ 80291 h 170261"/>
                  <a:gd name="connsiteX2" fmla="*/ 16701 w 178583"/>
                  <a:gd name="connsiteY2" fmla="*/ 70076 h 170261"/>
                  <a:gd name="connsiteX3" fmla="*/ 112897 w 178583"/>
                  <a:gd name="connsiteY3" fmla="*/ 483 h 170261"/>
                  <a:gd name="connsiteX4" fmla="*/ 123680 w 178583"/>
                  <a:gd name="connsiteY4" fmla="*/ 13465 h 170261"/>
                  <a:gd name="connsiteX5" fmla="*/ 127936 w 178583"/>
                  <a:gd name="connsiteY5" fmla="*/ 14246 h 170261"/>
                  <a:gd name="connsiteX6" fmla="*/ 140564 w 178583"/>
                  <a:gd name="connsiteY6" fmla="*/ 17083 h 170261"/>
                  <a:gd name="connsiteX7" fmla="*/ 143614 w 178583"/>
                  <a:gd name="connsiteY7" fmla="*/ 14175 h 170261"/>
                  <a:gd name="connsiteX8" fmla="*/ 157022 w 178583"/>
                  <a:gd name="connsiteY8" fmla="*/ 19779 h 170261"/>
                  <a:gd name="connsiteX9" fmla="*/ 162272 w 178583"/>
                  <a:gd name="connsiteY9" fmla="*/ 22829 h 170261"/>
                  <a:gd name="connsiteX10" fmla="*/ 177666 w 178583"/>
                  <a:gd name="connsiteY10" fmla="*/ 29853 h 170261"/>
                  <a:gd name="connsiteX11" fmla="*/ 103320 w 178583"/>
                  <a:gd name="connsiteY11" fmla="*/ 128744 h 170261"/>
                  <a:gd name="connsiteX12" fmla="*/ 17127 w 178583"/>
                  <a:gd name="connsiteY12" fmla="*/ 166839 h 170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8583" h="170261">
                    <a:moveTo>
                      <a:pt x="17198" y="166839"/>
                    </a:moveTo>
                    <a:cubicBezTo>
                      <a:pt x="-16002" y="149033"/>
                      <a:pt x="3932" y="112640"/>
                      <a:pt x="34224" y="80291"/>
                    </a:cubicBezTo>
                    <a:cubicBezTo>
                      <a:pt x="27343" y="79227"/>
                      <a:pt x="21313" y="76177"/>
                      <a:pt x="16701" y="70076"/>
                    </a:cubicBezTo>
                    <a:cubicBezTo>
                      <a:pt x="-7489" y="38011"/>
                      <a:pt x="97077" y="5662"/>
                      <a:pt x="112897" y="483"/>
                    </a:cubicBezTo>
                    <a:cubicBezTo>
                      <a:pt x="121552" y="-2355"/>
                      <a:pt x="128007" y="8003"/>
                      <a:pt x="123680" y="13465"/>
                    </a:cubicBezTo>
                    <a:cubicBezTo>
                      <a:pt x="125099" y="13394"/>
                      <a:pt x="126589" y="13678"/>
                      <a:pt x="127936" y="14246"/>
                    </a:cubicBezTo>
                    <a:cubicBezTo>
                      <a:pt x="132831" y="9989"/>
                      <a:pt x="138294" y="12614"/>
                      <a:pt x="140564" y="17083"/>
                    </a:cubicBezTo>
                    <a:cubicBezTo>
                      <a:pt x="141557" y="16090"/>
                      <a:pt x="142621" y="15168"/>
                      <a:pt x="143614" y="14175"/>
                    </a:cubicBezTo>
                    <a:cubicBezTo>
                      <a:pt x="149361" y="8712"/>
                      <a:pt x="156100" y="13678"/>
                      <a:pt x="157022" y="19779"/>
                    </a:cubicBezTo>
                    <a:cubicBezTo>
                      <a:pt x="159079" y="20134"/>
                      <a:pt x="160924" y="21198"/>
                      <a:pt x="162272" y="22829"/>
                    </a:cubicBezTo>
                    <a:cubicBezTo>
                      <a:pt x="167876" y="14813"/>
                      <a:pt x="182348" y="20346"/>
                      <a:pt x="177666" y="29853"/>
                    </a:cubicBezTo>
                    <a:cubicBezTo>
                      <a:pt x="159576" y="66316"/>
                      <a:pt x="132902" y="100793"/>
                      <a:pt x="103320" y="128744"/>
                    </a:cubicBezTo>
                    <a:cubicBezTo>
                      <a:pt x="85940" y="145202"/>
                      <a:pt x="44581" y="181524"/>
                      <a:pt x="17127" y="16683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70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49796824-69B5-5A3A-98AF-F3B7BF9761A7}"/>
                  </a:ext>
                </a:extLst>
              </p:cNvPr>
              <p:cNvGrpSpPr/>
              <p:nvPr/>
            </p:nvGrpSpPr>
            <p:grpSpPr>
              <a:xfrm flipH="1">
                <a:off x="1631910" y="1451701"/>
                <a:ext cx="1037618" cy="3866431"/>
                <a:chOff x="1631910" y="1451701"/>
                <a:chExt cx="1037618" cy="3866431"/>
              </a:xfrm>
            </p:grpSpPr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85CC7487-2E64-0CDA-BB66-9C9C3F11D264}"/>
                    </a:ext>
                  </a:extLst>
                </p:cNvPr>
                <p:cNvSpPr/>
                <p:nvPr/>
              </p:nvSpPr>
              <p:spPr>
                <a:xfrm>
                  <a:off x="1889933" y="4333504"/>
                  <a:ext cx="185928" cy="859806"/>
                </a:xfrm>
                <a:custGeom>
                  <a:avLst/>
                  <a:gdLst>
                    <a:gd name="connsiteX0" fmla="*/ 881 w 185928"/>
                    <a:gd name="connsiteY0" fmla="*/ 58405 h 859806"/>
                    <a:gd name="connsiteX1" fmla="*/ 58631 w 185928"/>
                    <a:gd name="connsiteY1" fmla="*/ 859526 h 859806"/>
                    <a:gd name="connsiteX2" fmla="*/ 112165 w 185928"/>
                    <a:gd name="connsiteY2" fmla="*/ 829808 h 859806"/>
                    <a:gd name="connsiteX3" fmla="*/ 169283 w 185928"/>
                    <a:gd name="connsiteY3" fmla="*/ 59880 h 859806"/>
                    <a:gd name="connsiteX4" fmla="*/ 881 w 185928"/>
                    <a:gd name="connsiteY4" fmla="*/ 58405 h 85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928" h="859806">
                      <a:moveTo>
                        <a:pt x="881" y="58405"/>
                      </a:moveTo>
                      <a:cubicBezTo>
                        <a:pt x="-8393" y="203201"/>
                        <a:pt x="58631" y="859526"/>
                        <a:pt x="58631" y="859526"/>
                      </a:cubicBezTo>
                      <a:cubicBezTo>
                        <a:pt x="59684" y="862688"/>
                        <a:pt x="112376" y="838239"/>
                        <a:pt x="112165" y="829808"/>
                      </a:cubicBezTo>
                      <a:cubicBezTo>
                        <a:pt x="113851" y="683326"/>
                        <a:pt x="227665" y="154725"/>
                        <a:pt x="169283" y="59880"/>
                      </a:cubicBezTo>
                      <a:cubicBezTo>
                        <a:pt x="184247" y="31216"/>
                        <a:pt x="8257" y="-58360"/>
                        <a:pt x="881" y="5840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ABB19406-47D6-7A43-3028-104D6FC02752}"/>
                    </a:ext>
                  </a:extLst>
                </p:cNvPr>
                <p:cNvSpPr/>
                <p:nvPr/>
              </p:nvSpPr>
              <p:spPr>
                <a:xfrm>
                  <a:off x="1742922" y="5143104"/>
                  <a:ext cx="266079" cy="175028"/>
                </a:xfrm>
                <a:custGeom>
                  <a:avLst/>
                  <a:gdLst>
                    <a:gd name="connsiteX0" fmla="*/ 253064 w 266079"/>
                    <a:gd name="connsiteY0" fmla="*/ 112102 h 175028"/>
                    <a:gd name="connsiteX1" fmla="*/ 265078 w 266079"/>
                    <a:gd name="connsiteY1" fmla="*/ 30957 h 175028"/>
                    <a:gd name="connsiteX2" fmla="*/ 264867 w 266079"/>
                    <a:gd name="connsiteY2" fmla="*/ 16625 h 175028"/>
                    <a:gd name="connsiteX3" fmla="*/ 199319 w 266079"/>
                    <a:gd name="connsiteY3" fmla="*/ 3136 h 175028"/>
                    <a:gd name="connsiteX4" fmla="*/ 79393 w 266079"/>
                    <a:gd name="connsiteY4" fmla="*/ 70581 h 175028"/>
                    <a:gd name="connsiteX5" fmla="*/ 5414 w 266079"/>
                    <a:gd name="connsiteY5" fmla="*/ 147300 h 175028"/>
                    <a:gd name="connsiteX6" fmla="*/ 129134 w 266079"/>
                    <a:gd name="connsiteY6" fmla="*/ 167323 h 175028"/>
                    <a:gd name="connsiteX7" fmla="*/ 137143 w 266079"/>
                    <a:gd name="connsiteY7" fmla="*/ 165426 h 175028"/>
                    <a:gd name="connsiteX8" fmla="*/ 162435 w 266079"/>
                    <a:gd name="connsiteY8" fmla="*/ 158049 h 175028"/>
                    <a:gd name="connsiteX9" fmla="*/ 252854 w 266079"/>
                    <a:gd name="connsiteY9" fmla="*/ 112102 h 175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079" h="175028">
                      <a:moveTo>
                        <a:pt x="253064" y="112102"/>
                      </a:moveTo>
                      <a:cubicBezTo>
                        <a:pt x="272033" y="85967"/>
                        <a:pt x="260230" y="66787"/>
                        <a:pt x="265078" y="30957"/>
                      </a:cubicBezTo>
                      <a:cubicBezTo>
                        <a:pt x="266343" y="21683"/>
                        <a:pt x="266553" y="18100"/>
                        <a:pt x="264867" y="16625"/>
                      </a:cubicBezTo>
                      <a:cubicBezTo>
                        <a:pt x="248638" y="2925"/>
                        <a:pt x="210700" y="-4662"/>
                        <a:pt x="199319" y="3136"/>
                      </a:cubicBezTo>
                      <a:cubicBezTo>
                        <a:pt x="157166" y="32432"/>
                        <a:pt x="128713" y="53298"/>
                        <a:pt x="79393" y="70581"/>
                      </a:cubicBezTo>
                      <a:cubicBezTo>
                        <a:pt x="54944" y="79222"/>
                        <a:pt x="-20721" y="109573"/>
                        <a:pt x="5414" y="147300"/>
                      </a:cubicBezTo>
                      <a:cubicBezTo>
                        <a:pt x="28599" y="180812"/>
                        <a:pt x="81290" y="179126"/>
                        <a:pt x="129134" y="167323"/>
                      </a:cubicBezTo>
                      <a:cubicBezTo>
                        <a:pt x="131874" y="166690"/>
                        <a:pt x="134403" y="166058"/>
                        <a:pt x="137143" y="165426"/>
                      </a:cubicBezTo>
                      <a:cubicBezTo>
                        <a:pt x="147049" y="162897"/>
                        <a:pt x="155691" y="160157"/>
                        <a:pt x="162435" y="158049"/>
                      </a:cubicBezTo>
                      <a:cubicBezTo>
                        <a:pt x="190467" y="148986"/>
                        <a:pt x="234939" y="136762"/>
                        <a:pt x="252854" y="11210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A7972A80-8B95-49F9-51C8-F07163F2CAAB}"/>
                    </a:ext>
                  </a:extLst>
                </p:cNvPr>
                <p:cNvSpPr/>
                <p:nvPr/>
              </p:nvSpPr>
              <p:spPr>
                <a:xfrm>
                  <a:off x="2305353" y="4310109"/>
                  <a:ext cx="185928" cy="859806"/>
                </a:xfrm>
                <a:custGeom>
                  <a:avLst/>
                  <a:gdLst>
                    <a:gd name="connsiteX0" fmla="*/ 881 w 185928"/>
                    <a:gd name="connsiteY0" fmla="*/ 58405 h 859806"/>
                    <a:gd name="connsiteX1" fmla="*/ 58631 w 185928"/>
                    <a:gd name="connsiteY1" fmla="*/ 859526 h 859806"/>
                    <a:gd name="connsiteX2" fmla="*/ 112165 w 185928"/>
                    <a:gd name="connsiteY2" fmla="*/ 829808 h 859806"/>
                    <a:gd name="connsiteX3" fmla="*/ 169283 w 185928"/>
                    <a:gd name="connsiteY3" fmla="*/ 59880 h 859806"/>
                    <a:gd name="connsiteX4" fmla="*/ 881 w 185928"/>
                    <a:gd name="connsiteY4" fmla="*/ 58405 h 85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928" h="859806">
                      <a:moveTo>
                        <a:pt x="881" y="58405"/>
                      </a:moveTo>
                      <a:cubicBezTo>
                        <a:pt x="-8393" y="203201"/>
                        <a:pt x="58631" y="859526"/>
                        <a:pt x="58631" y="859526"/>
                      </a:cubicBezTo>
                      <a:cubicBezTo>
                        <a:pt x="59684" y="862688"/>
                        <a:pt x="112376" y="838239"/>
                        <a:pt x="112165" y="829808"/>
                      </a:cubicBezTo>
                      <a:cubicBezTo>
                        <a:pt x="113851" y="683326"/>
                        <a:pt x="227665" y="154725"/>
                        <a:pt x="169283" y="59880"/>
                      </a:cubicBezTo>
                      <a:cubicBezTo>
                        <a:pt x="184247" y="31216"/>
                        <a:pt x="8257" y="-58360"/>
                        <a:pt x="881" y="5840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3D228A41-41C8-4C86-016B-2B498AFAC814}"/>
                    </a:ext>
                  </a:extLst>
                </p:cNvPr>
                <p:cNvSpPr/>
                <p:nvPr/>
              </p:nvSpPr>
              <p:spPr>
                <a:xfrm>
                  <a:off x="2158341" y="5119709"/>
                  <a:ext cx="266079" cy="175028"/>
                </a:xfrm>
                <a:custGeom>
                  <a:avLst/>
                  <a:gdLst>
                    <a:gd name="connsiteX0" fmla="*/ 253064 w 266079"/>
                    <a:gd name="connsiteY0" fmla="*/ 112102 h 175028"/>
                    <a:gd name="connsiteX1" fmla="*/ 265078 w 266079"/>
                    <a:gd name="connsiteY1" fmla="*/ 30957 h 175028"/>
                    <a:gd name="connsiteX2" fmla="*/ 264867 w 266079"/>
                    <a:gd name="connsiteY2" fmla="*/ 16625 h 175028"/>
                    <a:gd name="connsiteX3" fmla="*/ 199319 w 266079"/>
                    <a:gd name="connsiteY3" fmla="*/ 3136 h 175028"/>
                    <a:gd name="connsiteX4" fmla="*/ 79393 w 266079"/>
                    <a:gd name="connsiteY4" fmla="*/ 70581 h 175028"/>
                    <a:gd name="connsiteX5" fmla="*/ 5414 w 266079"/>
                    <a:gd name="connsiteY5" fmla="*/ 147300 h 175028"/>
                    <a:gd name="connsiteX6" fmla="*/ 129134 w 266079"/>
                    <a:gd name="connsiteY6" fmla="*/ 167323 h 175028"/>
                    <a:gd name="connsiteX7" fmla="*/ 137143 w 266079"/>
                    <a:gd name="connsiteY7" fmla="*/ 165426 h 175028"/>
                    <a:gd name="connsiteX8" fmla="*/ 162435 w 266079"/>
                    <a:gd name="connsiteY8" fmla="*/ 158049 h 175028"/>
                    <a:gd name="connsiteX9" fmla="*/ 252854 w 266079"/>
                    <a:gd name="connsiteY9" fmla="*/ 112102 h 175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079" h="175028">
                      <a:moveTo>
                        <a:pt x="253064" y="112102"/>
                      </a:moveTo>
                      <a:cubicBezTo>
                        <a:pt x="272033" y="85967"/>
                        <a:pt x="260230" y="66787"/>
                        <a:pt x="265078" y="30957"/>
                      </a:cubicBezTo>
                      <a:cubicBezTo>
                        <a:pt x="266343" y="21683"/>
                        <a:pt x="266553" y="18100"/>
                        <a:pt x="264867" y="16625"/>
                      </a:cubicBezTo>
                      <a:cubicBezTo>
                        <a:pt x="248638" y="2925"/>
                        <a:pt x="210700" y="-4662"/>
                        <a:pt x="199319" y="3136"/>
                      </a:cubicBezTo>
                      <a:cubicBezTo>
                        <a:pt x="157166" y="32433"/>
                        <a:pt x="128713" y="53298"/>
                        <a:pt x="79393" y="70581"/>
                      </a:cubicBezTo>
                      <a:cubicBezTo>
                        <a:pt x="54944" y="79222"/>
                        <a:pt x="-20721" y="109573"/>
                        <a:pt x="5414" y="147300"/>
                      </a:cubicBezTo>
                      <a:cubicBezTo>
                        <a:pt x="28599" y="180812"/>
                        <a:pt x="81290" y="179126"/>
                        <a:pt x="129134" y="167323"/>
                      </a:cubicBezTo>
                      <a:cubicBezTo>
                        <a:pt x="131874" y="166690"/>
                        <a:pt x="134403" y="166058"/>
                        <a:pt x="137143" y="165426"/>
                      </a:cubicBezTo>
                      <a:cubicBezTo>
                        <a:pt x="147049" y="162897"/>
                        <a:pt x="155691" y="160157"/>
                        <a:pt x="162435" y="158049"/>
                      </a:cubicBezTo>
                      <a:cubicBezTo>
                        <a:pt x="190467" y="148986"/>
                        <a:pt x="234939" y="136762"/>
                        <a:pt x="252854" y="11210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987DB29B-5113-205A-A888-ADA1A3684E2B}"/>
                    </a:ext>
                  </a:extLst>
                </p:cNvPr>
                <p:cNvSpPr/>
                <p:nvPr/>
              </p:nvSpPr>
              <p:spPr>
                <a:xfrm>
                  <a:off x="1731467" y="3098205"/>
                  <a:ext cx="416937" cy="1895217"/>
                </a:xfrm>
                <a:custGeom>
                  <a:avLst/>
                  <a:gdLst>
                    <a:gd name="connsiteX0" fmla="*/ 285174 w 416937"/>
                    <a:gd name="connsiteY0" fmla="*/ 768685 h 1895217"/>
                    <a:gd name="connsiteX1" fmla="*/ 247025 w 416937"/>
                    <a:gd name="connsiteY1" fmla="*/ 927392 h 1895217"/>
                    <a:gd name="connsiteX2" fmla="*/ 232693 w 416937"/>
                    <a:gd name="connsiteY2" fmla="*/ 695127 h 1895217"/>
                    <a:gd name="connsiteX3" fmla="*/ 128575 w 416937"/>
                    <a:gd name="connsiteY3" fmla="*/ 647494 h 1895217"/>
                    <a:gd name="connsiteX4" fmla="*/ 140167 w 416937"/>
                    <a:gd name="connsiteY4" fmla="*/ 56717 h 1895217"/>
                    <a:gd name="connsiteX5" fmla="*/ 13918 w 416937"/>
                    <a:gd name="connsiteY5" fmla="*/ 64516 h 1895217"/>
                    <a:gd name="connsiteX6" fmla="*/ 13286 w 416937"/>
                    <a:gd name="connsiteY6" fmla="*/ 937087 h 1895217"/>
                    <a:gd name="connsiteX7" fmla="*/ 53120 w 416937"/>
                    <a:gd name="connsiteY7" fmla="*/ 1361570 h 1895217"/>
                    <a:gd name="connsiteX8" fmla="*/ 136794 w 416937"/>
                    <a:gd name="connsiteY8" fmla="*/ 1880265 h 1895217"/>
                    <a:gd name="connsiteX9" fmla="*/ 325430 w 416937"/>
                    <a:gd name="connsiteY9" fmla="*/ 1884691 h 1895217"/>
                    <a:gd name="connsiteX10" fmla="*/ 370534 w 416937"/>
                    <a:gd name="connsiteY10" fmla="*/ 1628610 h 1895217"/>
                    <a:gd name="connsiteX11" fmla="*/ 410369 w 416937"/>
                    <a:gd name="connsiteY11" fmla="*/ 777748 h 1895217"/>
                    <a:gd name="connsiteX12" fmla="*/ 285384 w 416937"/>
                    <a:gd name="connsiteY12" fmla="*/ 768685 h 189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6937" h="1895217">
                      <a:moveTo>
                        <a:pt x="285174" y="768685"/>
                      </a:moveTo>
                      <a:cubicBezTo>
                        <a:pt x="271052" y="821376"/>
                        <a:pt x="258617" y="874279"/>
                        <a:pt x="247025" y="927392"/>
                      </a:cubicBezTo>
                      <a:cubicBezTo>
                        <a:pt x="242177" y="850040"/>
                        <a:pt x="237541" y="772689"/>
                        <a:pt x="232693" y="695127"/>
                      </a:cubicBezTo>
                      <a:cubicBezTo>
                        <a:pt x="229531" y="643490"/>
                        <a:pt x="163351" y="623045"/>
                        <a:pt x="128575" y="647494"/>
                      </a:cubicBezTo>
                      <a:cubicBezTo>
                        <a:pt x="124359" y="450639"/>
                        <a:pt x="127942" y="253362"/>
                        <a:pt x="140167" y="56717"/>
                      </a:cubicBezTo>
                      <a:cubicBezTo>
                        <a:pt x="145225" y="-24217"/>
                        <a:pt x="18976" y="-15786"/>
                        <a:pt x="13918" y="64516"/>
                      </a:cubicBezTo>
                      <a:cubicBezTo>
                        <a:pt x="-3997" y="355162"/>
                        <a:pt x="-5051" y="646441"/>
                        <a:pt x="13286" y="937087"/>
                      </a:cubicBezTo>
                      <a:cubicBezTo>
                        <a:pt x="22138" y="1078932"/>
                        <a:pt x="35416" y="1220567"/>
                        <a:pt x="53120" y="1361570"/>
                      </a:cubicBezTo>
                      <a:cubicBezTo>
                        <a:pt x="68717" y="1486132"/>
                        <a:pt x="108130" y="1759285"/>
                        <a:pt x="136794" y="1880265"/>
                      </a:cubicBezTo>
                      <a:cubicBezTo>
                        <a:pt x="142064" y="1902817"/>
                        <a:pt x="237330" y="1896072"/>
                        <a:pt x="325430" y="1884691"/>
                      </a:cubicBezTo>
                      <a:cubicBezTo>
                        <a:pt x="351565" y="1881319"/>
                        <a:pt x="360839" y="1710598"/>
                        <a:pt x="370534" y="1628610"/>
                      </a:cubicBezTo>
                      <a:cubicBezTo>
                        <a:pt x="403835" y="1345973"/>
                        <a:pt x="429548" y="1062282"/>
                        <a:pt x="410369" y="777748"/>
                      </a:cubicBezTo>
                      <a:cubicBezTo>
                        <a:pt x="405521" y="704823"/>
                        <a:pt x="303721" y="700818"/>
                        <a:pt x="285384" y="7686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67AE8D2C-2357-8824-DF99-C34F620A4C88}"/>
                    </a:ext>
                  </a:extLst>
                </p:cNvPr>
                <p:cNvSpPr/>
                <p:nvPr/>
              </p:nvSpPr>
              <p:spPr>
                <a:xfrm>
                  <a:off x="2146466" y="3089564"/>
                  <a:ext cx="416937" cy="1895217"/>
                </a:xfrm>
                <a:custGeom>
                  <a:avLst/>
                  <a:gdLst>
                    <a:gd name="connsiteX0" fmla="*/ 285174 w 416937"/>
                    <a:gd name="connsiteY0" fmla="*/ 768685 h 1895217"/>
                    <a:gd name="connsiteX1" fmla="*/ 247025 w 416937"/>
                    <a:gd name="connsiteY1" fmla="*/ 927392 h 1895217"/>
                    <a:gd name="connsiteX2" fmla="*/ 232693 w 416937"/>
                    <a:gd name="connsiteY2" fmla="*/ 695128 h 1895217"/>
                    <a:gd name="connsiteX3" fmla="*/ 128575 w 416937"/>
                    <a:gd name="connsiteY3" fmla="*/ 647494 h 1895217"/>
                    <a:gd name="connsiteX4" fmla="*/ 140167 w 416937"/>
                    <a:gd name="connsiteY4" fmla="*/ 56717 h 1895217"/>
                    <a:gd name="connsiteX5" fmla="*/ 13918 w 416937"/>
                    <a:gd name="connsiteY5" fmla="*/ 64515 h 1895217"/>
                    <a:gd name="connsiteX6" fmla="*/ 13286 w 416937"/>
                    <a:gd name="connsiteY6" fmla="*/ 937087 h 1895217"/>
                    <a:gd name="connsiteX7" fmla="*/ 53120 w 416937"/>
                    <a:gd name="connsiteY7" fmla="*/ 1361570 h 1895217"/>
                    <a:gd name="connsiteX8" fmla="*/ 136794 w 416937"/>
                    <a:gd name="connsiteY8" fmla="*/ 1880265 h 1895217"/>
                    <a:gd name="connsiteX9" fmla="*/ 325430 w 416937"/>
                    <a:gd name="connsiteY9" fmla="*/ 1884691 h 1895217"/>
                    <a:gd name="connsiteX10" fmla="*/ 370534 w 416937"/>
                    <a:gd name="connsiteY10" fmla="*/ 1628610 h 1895217"/>
                    <a:gd name="connsiteX11" fmla="*/ 410369 w 416937"/>
                    <a:gd name="connsiteY11" fmla="*/ 777748 h 1895217"/>
                    <a:gd name="connsiteX12" fmla="*/ 285384 w 416937"/>
                    <a:gd name="connsiteY12" fmla="*/ 768685 h 189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6937" h="1895217">
                      <a:moveTo>
                        <a:pt x="285174" y="768685"/>
                      </a:moveTo>
                      <a:cubicBezTo>
                        <a:pt x="271052" y="821376"/>
                        <a:pt x="258617" y="874279"/>
                        <a:pt x="247025" y="927392"/>
                      </a:cubicBezTo>
                      <a:cubicBezTo>
                        <a:pt x="242177" y="850041"/>
                        <a:pt x="237541" y="772689"/>
                        <a:pt x="232693" y="695128"/>
                      </a:cubicBezTo>
                      <a:cubicBezTo>
                        <a:pt x="229531" y="643490"/>
                        <a:pt x="163351" y="623045"/>
                        <a:pt x="128575" y="647494"/>
                      </a:cubicBezTo>
                      <a:cubicBezTo>
                        <a:pt x="124359" y="450639"/>
                        <a:pt x="127942" y="253362"/>
                        <a:pt x="140167" y="56717"/>
                      </a:cubicBezTo>
                      <a:cubicBezTo>
                        <a:pt x="145225" y="-24217"/>
                        <a:pt x="18976" y="-15786"/>
                        <a:pt x="13918" y="64515"/>
                      </a:cubicBezTo>
                      <a:cubicBezTo>
                        <a:pt x="-3997" y="355162"/>
                        <a:pt x="-5051" y="646440"/>
                        <a:pt x="13286" y="937087"/>
                      </a:cubicBezTo>
                      <a:cubicBezTo>
                        <a:pt x="22138" y="1078932"/>
                        <a:pt x="35416" y="1220567"/>
                        <a:pt x="53120" y="1361570"/>
                      </a:cubicBezTo>
                      <a:cubicBezTo>
                        <a:pt x="68717" y="1486132"/>
                        <a:pt x="108130" y="1759285"/>
                        <a:pt x="136794" y="1880265"/>
                      </a:cubicBezTo>
                      <a:cubicBezTo>
                        <a:pt x="142064" y="1902817"/>
                        <a:pt x="237330" y="1896072"/>
                        <a:pt x="325430" y="1884691"/>
                      </a:cubicBezTo>
                      <a:cubicBezTo>
                        <a:pt x="351565" y="1881319"/>
                        <a:pt x="360839" y="1710598"/>
                        <a:pt x="370534" y="1628610"/>
                      </a:cubicBezTo>
                      <a:cubicBezTo>
                        <a:pt x="403835" y="1345973"/>
                        <a:pt x="429548" y="1062282"/>
                        <a:pt x="410369" y="777748"/>
                      </a:cubicBezTo>
                      <a:cubicBezTo>
                        <a:pt x="405521" y="704823"/>
                        <a:pt x="303721" y="700818"/>
                        <a:pt x="285384" y="7686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96D92C76-A2A2-62C3-61D0-0A61DC786C01}"/>
                    </a:ext>
                  </a:extLst>
                </p:cNvPr>
                <p:cNvSpPr/>
                <p:nvPr/>
              </p:nvSpPr>
              <p:spPr>
                <a:xfrm>
                  <a:off x="2019750" y="1451701"/>
                  <a:ext cx="395933" cy="544383"/>
                </a:xfrm>
                <a:custGeom>
                  <a:avLst/>
                  <a:gdLst>
                    <a:gd name="connsiteX0" fmla="*/ 237586 w 395933"/>
                    <a:gd name="connsiteY0" fmla="*/ 2340 h 544383"/>
                    <a:gd name="connsiteX1" fmla="*/ 39255 w 395933"/>
                    <a:gd name="connsiteY1" fmla="*/ 100978 h 544383"/>
                    <a:gd name="connsiteX2" fmla="*/ 25345 w 395933"/>
                    <a:gd name="connsiteY2" fmla="*/ 478460 h 544383"/>
                    <a:gd name="connsiteX3" fmla="*/ 194590 w 395933"/>
                    <a:gd name="connsiteY3" fmla="*/ 544219 h 544383"/>
                    <a:gd name="connsiteX4" fmla="*/ 312408 w 395933"/>
                    <a:gd name="connsiteY4" fmla="*/ 451271 h 544383"/>
                    <a:gd name="connsiteX5" fmla="*/ 388073 w 395933"/>
                    <a:gd name="connsiteY5" fmla="*/ 282869 h 544383"/>
                    <a:gd name="connsiteX6" fmla="*/ 237586 w 395933"/>
                    <a:gd name="connsiteY6" fmla="*/ 2129 h 544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5933" h="544383">
                      <a:moveTo>
                        <a:pt x="237586" y="2340"/>
                      </a:moveTo>
                      <a:cubicBezTo>
                        <a:pt x="188688" y="-7777"/>
                        <a:pt x="78458" y="13089"/>
                        <a:pt x="39255" y="100978"/>
                      </a:cubicBezTo>
                      <a:cubicBezTo>
                        <a:pt x="-580" y="190343"/>
                        <a:pt x="-18073" y="392257"/>
                        <a:pt x="25345" y="478460"/>
                      </a:cubicBezTo>
                      <a:cubicBezTo>
                        <a:pt x="62229" y="552017"/>
                        <a:pt x="164872" y="544008"/>
                        <a:pt x="194590" y="544219"/>
                      </a:cubicBezTo>
                      <a:cubicBezTo>
                        <a:pt x="259295" y="544219"/>
                        <a:pt x="281214" y="495532"/>
                        <a:pt x="312408" y="451271"/>
                      </a:cubicBezTo>
                      <a:cubicBezTo>
                        <a:pt x="337278" y="416073"/>
                        <a:pt x="382593" y="321861"/>
                        <a:pt x="388073" y="282869"/>
                      </a:cubicBezTo>
                      <a:cubicBezTo>
                        <a:pt x="407252" y="150297"/>
                        <a:pt x="403037" y="36273"/>
                        <a:pt x="237586" y="2129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80364B7-C062-CD7C-2FFB-03D582B612C9}"/>
                    </a:ext>
                  </a:extLst>
                </p:cNvPr>
                <p:cNvSpPr/>
                <p:nvPr/>
              </p:nvSpPr>
              <p:spPr>
                <a:xfrm>
                  <a:off x="2136854" y="1877569"/>
                  <a:ext cx="175544" cy="294630"/>
                </a:xfrm>
                <a:custGeom>
                  <a:avLst/>
                  <a:gdLst>
                    <a:gd name="connsiteX0" fmla="*/ 172752 w 175544"/>
                    <a:gd name="connsiteY0" fmla="*/ 68611 h 294630"/>
                    <a:gd name="connsiteX1" fmla="*/ 172962 w 175544"/>
                    <a:gd name="connsiteY1" fmla="*/ 62077 h 294630"/>
                    <a:gd name="connsiteX2" fmla="*/ 166007 w 175544"/>
                    <a:gd name="connsiteY2" fmla="*/ 45005 h 294630"/>
                    <a:gd name="connsiteX3" fmla="*/ 129123 w 175544"/>
                    <a:gd name="connsiteY3" fmla="*/ 31516 h 294630"/>
                    <a:gd name="connsiteX4" fmla="*/ 115002 w 175544"/>
                    <a:gd name="connsiteY4" fmla="*/ 27090 h 294630"/>
                    <a:gd name="connsiteX5" fmla="*/ 101513 w 175544"/>
                    <a:gd name="connsiteY5" fmla="*/ 15287 h 294630"/>
                    <a:gd name="connsiteX6" fmla="*/ 57673 w 175544"/>
                    <a:gd name="connsiteY6" fmla="*/ 16341 h 294630"/>
                    <a:gd name="connsiteX7" fmla="*/ 48821 w 175544"/>
                    <a:gd name="connsiteY7" fmla="*/ 17184 h 294630"/>
                    <a:gd name="connsiteX8" fmla="*/ 26269 w 175544"/>
                    <a:gd name="connsiteY8" fmla="*/ 22453 h 294630"/>
                    <a:gd name="connsiteX9" fmla="*/ 134 w 175544"/>
                    <a:gd name="connsiteY9" fmla="*/ 16130 h 294630"/>
                    <a:gd name="connsiteX10" fmla="*/ 9408 w 175544"/>
                    <a:gd name="connsiteY10" fmla="*/ 119827 h 294630"/>
                    <a:gd name="connsiteX11" fmla="*/ 9830 w 175544"/>
                    <a:gd name="connsiteY11" fmla="*/ 215515 h 294630"/>
                    <a:gd name="connsiteX12" fmla="*/ 10673 w 175544"/>
                    <a:gd name="connsiteY12" fmla="*/ 219308 h 294630"/>
                    <a:gd name="connsiteX13" fmla="*/ 27323 w 175544"/>
                    <a:gd name="connsiteY13" fmla="*/ 267152 h 294630"/>
                    <a:gd name="connsiteX14" fmla="*/ 27323 w 175544"/>
                    <a:gd name="connsiteY14" fmla="*/ 272421 h 294630"/>
                    <a:gd name="connsiteX15" fmla="*/ 73270 w 175544"/>
                    <a:gd name="connsiteY15" fmla="*/ 272421 h 294630"/>
                    <a:gd name="connsiteX16" fmla="*/ 73270 w 175544"/>
                    <a:gd name="connsiteY16" fmla="*/ 263780 h 294630"/>
                    <a:gd name="connsiteX17" fmla="*/ 87181 w 175544"/>
                    <a:gd name="connsiteY17" fmla="*/ 258089 h 294630"/>
                    <a:gd name="connsiteX18" fmla="*/ 88445 w 175544"/>
                    <a:gd name="connsiteY18" fmla="*/ 258089 h 294630"/>
                    <a:gd name="connsiteX19" fmla="*/ 89710 w 175544"/>
                    <a:gd name="connsiteY19" fmla="*/ 258089 h 294630"/>
                    <a:gd name="connsiteX20" fmla="*/ 124276 w 175544"/>
                    <a:gd name="connsiteY20" fmla="*/ 257879 h 294630"/>
                    <a:gd name="connsiteX21" fmla="*/ 128491 w 175544"/>
                    <a:gd name="connsiteY21" fmla="*/ 260408 h 294630"/>
                    <a:gd name="connsiteX22" fmla="*/ 172541 w 175544"/>
                    <a:gd name="connsiteY22" fmla="*/ 251766 h 294630"/>
                    <a:gd name="connsiteX23" fmla="*/ 172541 w 175544"/>
                    <a:gd name="connsiteY23" fmla="*/ 68400 h 294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75544" h="294630">
                      <a:moveTo>
                        <a:pt x="172752" y="68611"/>
                      </a:moveTo>
                      <a:cubicBezTo>
                        <a:pt x="172752" y="66503"/>
                        <a:pt x="172752" y="64395"/>
                        <a:pt x="172962" y="62077"/>
                      </a:cubicBezTo>
                      <a:cubicBezTo>
                        <a:pt x="172962" y="54279"/>
                        <a:pt x="170222" y="48588"/>
                        <a:pt x="166007" y="45005"/>
                      </a:cubicBezTo>
                      <a:cubicBezTo>
                        <a:pt x="165375" y="25193"/>
                        <a:pt x="142401" y="20978"/>
                        <a:pt x="129123" y="31516"/>
                      </a:cubicBezTo>
                      <a:cubicBezTo>
                        <a:pt x="124908" y="28565"/>
                        <a:pt x="120060" y="27090"/>
                        <a:pt x="115002" y="27090"/>
                      </a:cubicBezTo>
                      <a:cubicBezTo>
                        <a:pt x="112473" y="20767"/>
                        <a:pt x="107414" y="16973"/>
                        <a:pt x="101513" y="15287"/>
                      </a:cubicBezTo>
                      <a:cubicBezTo>
                        <a:pt x="95401" y="-3893"/>
                        <a:pt x="62521" y="-6633"/>
                        <a:pt x="57673" y="16341"/>
                      </a:cubicBezTo>
                      <a:cubicBezTo>
                        <a:pt x="54723" y="16341"/>
                        <a:pt x="51772" y="16341"/>
                        <a:pt x="48821" y="17184"/>
                      </a:cubicBezTo>
                      <a:cubicBezTo>
                        <a:pt x="40601" y="14444"/>
                        <a:pt x="31749" y="15708"/>
                        <a:pt x="26269" y="22453"/>
                      </a:cubicBezTo>
                      <a:cubicBezTo>
                        <a:pt x="18682" y="25404"/>
                        <a:pt x="767" y="5592"/>
                        <a:pt x="134" y="16130"/>
                      </a:cubicBezTo>
                      <a:cubicBezTo>
                        <a:pt x="-1341" y="41843"/>
                        <a:pt x="9830" y="94113"/>
                        <a:pt x="9408" y="119827"/>
                      </a:cubicBezTo>
                      <a:cubicBezTo>
                        <a:pt x="7722" y="151652"/>
                        <a:pt x="7722" y="183478"/>
                        <a:pt x="9830" y="215515"/>
                      </a:cubicBezTo>
                      <a:cubicBezTo>
                        <a:pt x="9830" y="216990"/>
                        <a:pt x="10462" y="217833"/>
                        <a:pt x="10673" y="219308"/>
                      </a:cubicBezTo>
                      <a:cubicBezTo>
                        <a:pt x="11305" y="238699"/>
                        <a:pt x="11937" y="257036"/>
                        <a:pt x="27323" y="267152"/>
                      </a:cubicBezTo>
                      <a:cubicBezTo>
                        <a:pt x="27323" y="268838"/>
                        <a:pt x="27323" y="270525"/>
                        <a:pt x="27323" y="272421"/>
                      </a:cubicBezTo>
                      <a:cubicBezTo>
                        <a:pt x="27323" y="301929"/>
                        <a:pt x="73059" y="302139"/>
                        <a:pt x="73270" y="272421"/>
                      </a:cubicBezTo>
                      <a:cubicBezTo>
                        <a:pt x="73270" y="269471"/>
                        <a:pt x="73270" y="266520"/>
                        <a:pt x="73270" y="263780"/>
                      </a:cubicBezTo>
                      <a:cubicBezTo>
                        <a:pt x="78329" y="263358"/>
                        <a:pt x="83176" y="261462"/>
                        <a:pt x="87181" y="258089"/>
                      </a:cubicBezTo>
                      <a:cubicBezTo>
                        <a:pt x="87602" y="258089"/>
                        <a:pt x="88024" y="258089"/>
                        <a:pt x="88445" y="258089"/>
                      </a:cubicBezTo>
                      <a:cubicBezTo>
                        <a:pt x="88867" y="258089"/>
                        <a:pt x="89288" y="258089"/>
                        <a:pt x="89710" y="258089"/>
                      </a:cubicBezTo>
                      <a:cubicBezTo>
                        <a:pt x="98141" y="267995"/>
                        <a:pt x="115002" y="267785"/>
                        <a:pt x="124276" y="257879"/>
                      </a:cubicBezTo>
                      <a:cubicBezTo>
                        <a:pt x="125540" y="258932"/>
                        <a:pt x="127015" y="259565"/>
                        <a:pt x="128491" y="260408"/>
                      </a:cubicBezTo>
                      <a:cubicBezTo>
                        <a:pt x="135235" y="283592"/>
                        <a:pt x="171066" y="275372"/>
                        <a:pt x="172541" y="251766"/>
                      </a:cubicBezTo>
                      <a:cubicBezTo>
                        <a:pt x="176545" y="190644"/>
                        <a:pt x="176545" y="129522"/>
                        <a:pt x="172541" y="68400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BE04297A-E007-C995-1934-AF58AB35E3AC}"/>
                    </a:ext>
                  </a:extLst>
                </p:cNvPr>
                <p:cNvSpPr/>
                <p:nvPr/>
              </p:nvSpPr>
              <p:spPr>
                <a:xfrm>
                  <a:off x="1704163" y="3152460"/>
                  <a:ext cx="205270" cy="723622"/>
                </a:xfrm>
                <a:custGeom>
                  <a:avLst/>
                  <a:gdLst>
                    <a:gd name="connsiteX0" fmla="*/ 188126 w 205270"/>
                    <a:gd name="connsiteY0" fmla="*/ 214283 h 723622"/>
                    <a:gd name="connsiteX1" fmla="*/ 158408 w 205270"/>
                    <a:gd name="connsiteY1" fmla="*/ 22697 h 723622"/>
                    <a:gd name="connsiteX2" fmla="*/ 100658 w 205270"/>
                    <a:gd name="connsiteY2" fmla="*/ 15109 h 723622"/>
                    <a:gd name="connsiteX3" fmla="*/ 97918 w 205270"/>
                    <a:gd name="connsiteY3" fmla="*/ 20378 h 723622"/>
                    <a:gd name="connsiteX4" fmla="*/ 39958 w 205270"/>
                    <a:gd name="connsiteY4" fmla="*/ 23750 h 723622"/>
                    <a:gd name="connsiteX5" fmla="*/ 4127 w 205270"/>
                    <a:gd name="connsiteY5" fmla="*/ 691457 h 723622"/>
                    <a:gd name="connsiteX6" fmla="*/ 58084 w 205270"/>
                    <a:gd name="connsiteY6" fmla="*/ 713798 h 723622"/>
                    <a:gd name="connsiteX7" fmla="*/ 204987 w 205270"/>
                    <a:gd name="connsiteY7" fmla="*/ 473947 h 723622"/>
                    <a:gd name="connsiteX8" fmla="*/ 187915 w 205270"/>
                    <a:gd name="connsiteY8" fmla="*/ 214494 h 723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5270" h="723622">
                      <a:moveTo>
                        <a:pt x="188126" y="214283"/>
                      </a:moveTo>
                      <a:cubicBezTo>
                        <a:pt x="186018" y="148735"/>
                        <a:pt x="183279" y="84030"/>
                        <a:pt x="158408" y="22697"/>
                      </a:cubicBezTo>
                      <a:cubicBezTo>
                        <a:pt x="148291" y="-2174"/>
                        <a:pt x="116255" y="-9340"/>
                        <a:pt x="100658" y="15109"/>
                      </a:cubicBezTo>
                      <a:cubicBezTo>
                        <a:pt x="99604" y="16795"/>
                        <a:pt x="98972" y="18692"/>
                        <a:pt x="97918" y="20378"/>
                      </a:cubicBezTo>
                      <a:cubicBezTo>
                        <a:pt x="85905" y="-3860"/>
                        <a:pt x="45016" y="-8708"/>
                        <a:pt x="39958" y="23750"/>
                      </a:cubicBezTo>
                      <a:cubicBezTo>
                        <a:pt x="4971" y="245055"/>
                        <a:pt x="-7254" y="467413"/>
                        <a:pt x="4127" y="691457"/>
                      </a:cubicBezTo>
                      <a:cubicBezTo>
                        <a:pt x="5392" y="716328"/>
                        <a:pt x="39325" y="736350"/>
                        <a:pt x="58084" y="713798"/>
                      </a:cubicBezTo>
                      <a:cubicBezTo>
                        <a:pt x="116676" y="642981"/>
                        <a:pt x="211100" y="571531"/>
                        <a:pt x="204987" y="473947"/>
                      </a:cubicBezTo>
                      <a:cubicBezTo>
                        <a:pt x="199507" y="386900"/>
                        <a:pt x="190655" y="301962"/>
                        <a:pt x="187915" y="214494"/>
                      </a:cubicBezTo>
                      <a:close/>
                    </a:path>
                  </a:pathLst>
                </a:custGeom>
                <a:solidFill>
                  <a:schemeClr val="accent5">
                    <a:lumMod val="50000"/>
                    <a:lumOff val="50000"/>
                  </a:schemeClr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8F32E4D2-CE1E-37B2-CE62-9BAE4E69EB86}"/>
                    </a:ext>
                  </a:extLst>
                </p:cNvPr>
                <p:cNvSpPr/>
                <p:nvPr/>
              </p:nvSpPr>
              <p:spPr>
                <a:xfrm>
                  <a:off x="1631910" y="2012384"/>
                  <a:ext cx="1037618" cy="2259333"/>
                </a:xfrm>
                <a:custGeom>
                  <a:avLst/>
                  <a:gdLst>
                    <a:gd name="connsiteX0" fmla="*/ 1037473 w 1037618"/>
                    <a:gd name="connsiteY0" fmla="*/ 2033236 h 2259333"/>
                    <a:gd name="connsiteX1" fmla="*/ 974665 w 1037618"/>
                    <a:gd name="connsiteY1" fmla="*/ 836717 h 2259333"/>
                    <a:gd name="connsiteX2" fmla="*/ 785186 w 1037618"/>
                    <a:gd name="connsiteY2" fmla="*/ 111471 h 2259333"/>
                    <a:gd name="connsiteX3" fmla="*/ 784554 w 1037618"/>
                    <a:gd name="connsiteY3" fmla="*/ 106413 h 2259333"/>
                    <a:gd name="connsiteX4" fmla="*/ 629009 w 1037618"/>
                    <a:gd name="connsiteY4" fmla="*/ 1451 h 2259333"/>
                    <a:gd name="connsiteX5" fmla="*/ 458078 w 1037618"/>
                    <a:gd name="connsiteY5" fmla="*/ 93767 h 2259333"/>
                    <a:gd name="connsiteX6" fmla="*/ 341103 w 1037618"/>
                    <a:gd name="connsiteY6" fmla="*/ 157840 h 2259333"/>
                    <a:gd name="connsiteX7" fmla="*/ 34860 w 1037618"/>
                    <a:gd name="connsiteY7" fmla="*/ 930297 h 2259333"/>
                    <a:gd name="connsiteX8" fmla="*/ 155839 w 1037618"/>
                    <a:gd name="connsiteY8" fmla="*/ 1243285 h 2259333"/>
                    <a:gd name="connsiteX9" fmla="*/ 190616 w 1037618"/>
                    <a:gd name="connsiteY9" fmla="*/ 1504213 h 2259333"/>
                    <a:gd name="connsiteX10" fmla="*/ 191037 w 1037618"/>
                    <a:gd name="connsiteY10" fmla="*/ 1779684 h 2259333"/>
                    <a:gd name="connsiteX11" fmla="*/ 269442 w 1037618"/>
                    <a:gd name="connsiteY11" fmla="*/ 2146417 h 2259333"/>
                    <a:gd name="connsiteX12" fmla="*/ 601398 w 1037618"/>
                    <a:gd name="connsiteY12" fmla="*/ 2255594 h 2259333"/>
                    <a:gd name="connsiteX13" fmla="*/ 1037473 w 1037618"/>
                    <a:gd name="connsiteY13" fmla="*/ 2033447 h 2259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37618" h="2259333">
                      <a:moveTo>
                        <a:pt x="1037473" y="2033236"/>
                      </a:moveTo>
                      <a:cubicBezTo>
                        <a:pt x="1013446" y="1622874"/>
                        <a:pt x="974243" y="1233800"/>
                        <a:pt x="974665" y="836717"/>
                      </a:cubicBezTo>
                      <a:cubicBezTo>
                        <a:pt x="974876" y="589278"/>
                        <a:pt x="1027356" y="266595"/>
                        <a:pt x="785186" y="111471"/>
                      </a:cubicBezTo>
                      <a:cubicBezTo>
                        <a:pt x="785186" y="109785"/>
                        <a:pt x="785186" y="108099"/>
                        <a:pt x="784554" y="106413"/>
                      </a:cubicBezTo>
                      <a:cubicBezTo>
                        <a:pt x="764321" y="38968"/>
                        <a:pt x="701301" y="-9087"/>
                        <a:pt x="629009" y="1451"/>
                      </a:cubicBezTo>
                      <a:cubicBezTo>
                        <a:pt x="557559" y="11990"/>
                        <a:pt x="495172" y="36860"/>
                        <a:pt x="458078" y="93767"/>
                      </a:cubicBezTo>
                      <a:cubicBezTo>
                        <a:pt x="412341" y="108521"/>
                        <a:pt x="370610" y="129808"/>
                        <a:pt x="341103" y="157840"/>
                      </a:cubicBezTo>
                      <a:cubicBezTo>
                        <a:pt x="164059" y="326453"/>
                        <a:pt x="145090" y="754097"/>
                        <a:pt x="34860" y="930297"/>
                      </a:cubicBezTo>
                      <a:cubicBezTo>
                        <a:pt x="-85488" y="1122516"/>
                        <a:pt x="143404" y="1246868"/>
                        <a:pt x="155839" y="1243285"/>
                      </a:cubicBezTo>
                      <a:cubicBezTo>
                        <a:pt x="216329" y="1298716"/>
                        <a:pt x="190616" y="1429602"/>
                        <a:pt x="190616" y="1504213"/>
                      </a:cubicBezTo>
                      <a:cubicBezTo>
                        <a:pt x="190616" y="1596107"/>
                        <a:pt x="190616" y="1687790"/>
                        <a:pt x="191037" y="1779684"/>
                      </a:cubicBezTo>
                      <a:cubicBezTo>
                        <a:pt x="191459" y="1903193"/>
                        <a:pt x="185979" y="2045039"/>
                        <a:pt x="269442" y="2146417"/>
                      </a:cubicBezTo>
                      <a:cubicBezTo>
                        <a:pt x="349955" y="2244002"/>
                        <a:pt x="481051" y="2270137"/>
                        <a:pt x="601398" y="2255594"/>
                      </a:cubicBezTo>
                      <a:cubicBezTo>
                        <a:pt x="685705" y="2245477"/>
                        <a:pt x="1045904" y="2178664"/>
                        <a:pt x="1037473" y="2033447"/>
                      </a:cubicBezTo>
                      <a:close/>
                    </a:path>
                  </a:pathLst>
                </a:custGeom>
                <a:solidFill>
                  <a:schemeClr val="accent5">
                    <a:lumMod val="50000"/>
                    <a:lumOff val="50000"/>
                  </a:schemeClr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E02F1A8E-8AAA-FEBE-AB06-E60BCF4DCD25}"/>
                    </a:ext>
                  </a:extLst>
                </p:cNvPr>
                <p:cNvSpPr/>
                <p:nvPr/>
              </p:nvSpPr>
              <p:spPr>
                <a:xfrm>
                  <a:off x="1781488" y="2592563"/>
                  <a:ext cx="287466" cy="653650"/>
                </a:xfrm>
                <a:custGeom>
                  <a:avLst/>
                  <a:gdLst>
                    <a:gd name="connsiteX0" fmla="*/ 267189 w 287466"/>
                    <a:gd name="connsiteY0" fmla="*/ 7413 h 653650"/>
                    <a:gd name="connsiteX1" fmla="*/ 1835 w 287466"/>
                    <a:gd name="connsiteY1" fmla="*/ 637814 h 653650"/>
                    <a:gd name="connsiteX2" fmla="*/ 19750 w 287466"/>
                    <a:gd name="connsiteY2" fmla="*/ 648985 h 653650"/>
                    <a:gd name="connsiteX3" fmla="*/ 287212 w 287466"/>
                    <a:gd name="connsiteY3" fmla="*/ 13525 h 653650"/>
                    <a:gd name="connsiteX4" fmla="*/ 266978 w 287466"/>
                    <a:gd name="connsiteY4" fmla="*/ 7413 h 653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466" h="653650">
                      <a:moveTo>
                        <a:pt x="267189" y="7413"/>
                      </a:moveTo>
                      <a:cubicBezTo>
                        <a:pt x="220399" y="233354"/>
                        <a:pt x="130823" y="446438"/>
                        <a:pt x="1835" y="637814"/>
                      </a:cubicBezTo>
                      <a:cubicBezTo>
                        <a:pt x="-5753" y="649195"/>
                        <a:pt x="12162" y="660155"/>
                        <a:pt x="19750" y="648985"/>
                      </a:cubicBezTo>
                      <a:cubicBezTo>
                        <a:pt x="149582" y="456134"/>
                        <a:pt x="240211" y="241152"/>
                        <a:pt x="287212" y="13525"/>
                      </a:cubicBezTo>
                      <a:cubicBezTo>
                        <a:pt x="289952" y="247"/>
                        <a:pt x="269718" y="-5865"/>
                        <a:pt x="266978" y="7413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lumOff val="25000"/>
                  </a:schemeClr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24694982-4152-D3D0-5B7A-DD416AB06A23}"/>
                    </a:ext>
                  </a:extLst>
                </p:cNvPr>
                <p:cNvSpPr/>
                <p:nvPr/>
              </p:nvSpPr>
              <p:spPr>
                <a:xfrm>
                  <a:off x="2191677" y="2108534"/>
                  <a:ext cx="210898" cy="43971"/>
                </a:xfrm>
                <a:custGeom>
                  <a:avLst/>
                  <a:gdLst>
                    <a:gd name="connsiteX0" fmla="*/ 205608 w 210898"/>
                    <a:gd name="connsiteY0" fmla="*/ 25228 h 43971"/>
                    <a:gd name="connsiteX1" fmla="*/ 10438 w 210898"/>
                    <a:gd name="connsiteY1" fmla="*/ 2043 h 43971"/>
                    <a:gd name="connsiteX2" fmla="*/ 9806 w 210898"/>
                    <a:gd name="connsiteY2" fmla="*/ 23120 h 43971"/>
                    <a:gd name="connsiteX3" fmla="*/ 194437 w 210898"/>
                    <a:gd name="connsiteY3" fmla="*/ 42932 h 43971"/>
                    <a:gd name="connsiteX4" fmla="*/ 205608 w 210898"/>
                    <a:gd name="connsiteY4" fmla="*/ 25017 h 43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898" h="43971">
                      <a:moveTo>
                        <a:pt x="205608" y="25228"/>
                      </a:moveTo>
                      <a:cubicBezTo>
                        <a:pt x="143432" y="-3226"/>
                        <a:pt x="77462" y="-1750"/>
                        <a:pt x="10438" y="2043"/>
                      </a:cubicBezTo>
                      <a:cubicBezTo>
                        <a:pt x="-3051" y="2886"/>
                        <a:pt x="-3683" y="23963"/>
                        <a:pt x="9806" y="23120"/>
                      </a:cubicBezTo>
                      <a:cubicBezTo>
                        <a:pt x="72404" y="19326"/>
                        <a:pt x="136055" y="16376"/>
                        <a:pt x="194437" y="42932"/>
                      </a:cubicBezTo>
                      <a:cubicBezTo>
                        <a:pt x="206662" y="48412"/>
                        <a:pt x="217832" y="30708"/>
                        <a:pt x="205608" y="25017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lumOff val="25000"/>
                  </a:schemeClr>
                </a:solidFill>
                <a:ln w="70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0029901C-3850-D264-4CED-C03275A2E804}"/>
                    </a:ext>
                  </a:extLst>
                </p:cNvPr>
                <p:cNvSpPr/>
                <p:nvPr/>
              </p:nvSpPr>
              <p:spPr>
                <a:xfrm>
                  <a:off x="2013537" y="1451704"/>
                  <a:ext cx="447438" cy="519028"/>
                </a:xfrm>
                <a:custGeom>
                  <a:avLst/>
                  <a:gdLst>
                    <a:gd name="connsiteX0" fmla="*/ 440443 w 447438"/>
                    <a:gd name="connsiteY0" fmla="*/ 212049 h 519028"/>
                    <a:gd name="connsiteX1" fmla="*/ 435595 w 447438"/>
                    <a:gd name="connsiteY1" fmla="*/ 126056 h 519028"/>
                    <a:gd name="connsiteX2" fmla="*/ 292907 w 447438"/>
                    <a:gd name="connsiteY2" fmla="*/ 8449 h 519028"/>
                    <a:gd name="connsiteX3" fmla="*/ 86356 w 447438"/>
                    <a:gd name="connsiteY3" fmla="*/ 35427 h 519028"/>
                    <a:gd name="connsiteX4" fmla="*/ 6054 w 447438"/>
                    <a:gd name="connsiteY4" fmla="*/ 169685 h 519028"/>
                    <a:gd name="connsiteX5" fmla="*/ 51580 w 447438"/>
                    <a:gd name="connsiteY5" fmla="*/ 187389 h 519028"/>
                    <a:gd name="connsiteX6" fmla="*/ 166026 w 447438"/>
                    <a:gd name="connsiteY6" fmla="*/ 261790 h 519028"/>
                    <a:gd name="connsiteX7" fmla="*/ 168766 w 447438"/>
                    <a:gd name="connsiteY7" fmla="*/ 426187 h 519028"/>
                    <a:gd name="connsiteX8" fmla="*/ 254547 w 447438"/>
                    <a:gd name="connsiteY8" fmla="*/ 514709 h 519028"/>
                    <a:gd name="connsiteX9" fmla="*/ 286373 w 447438"/>
                    <a:gd name="connsiteY9" fmla="*/ 514709 h 519028"/>
                    <a:gd name="connsiteX10" fmla="*/ 414940 w 447438"/>
                    <a:gd name="connsiteY10" fmla="*/ 349679 h 519028"/>
                    <a:gd name="connsiteX11" fmla="*/ 440443 w 447438"/>
                    <a:gd name="connsiteY11" fmla="*/ 212470 h 519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7438" h="519028">
                      <a:moveTo>
                        <a:pt x="440443" y="212049"/>
                      </a:moveTo>
                      <a:cubicBezTo>
                        <a:pt x="447187" y="183385"/>
                        <a:pt x="444658" y="151559"/>
                        <a:pt x="435595" y="126056"/>
                      </a:cubicBezTo>
                      <a:cubicBezTo>
                        <a:pt x="413676" y="64513"/>
                        <a:pt x="353397" y="25099"/>
                        <a:pt x="292907" y="8449"/>
                      </a:cubicBezTo>
                      <a:cubicBezTo>
                        <a:pt x="221246" y="-11363"/>
                        <a:pt x="152747" y="6130"/>
                        <a:pt x="86356" y="35427"/>
                      </a:cubicBezTo>
                      <a:cubicBezTo>
                        <a:pt x="12377" y="68096"/>
                        <a:pt x="-12915" y="129218"/>
                        <a:pt x="6054" y="169685"/>
                      </a:cubicBezTo>
                      <a:cubicBezTo>
                        <a:pt x="14063" y="186757"/>
                        <a:pt x="37037" y="186757"/>
                        <a:pt x="51580" y="187389"/>
                      </a:cubicBezTo>
                      <a:cubicBezTo>
                        <a:pt x="157384" y="191604"/>
                        <a:pt x="150429" y="238184"/>
                        <a:pt x="166026" y="261790"/>
                      </a:cubicBezTo>
                      <a:cubicBezTo>
                        <a:pt x="206493" y="323122"/>
                        <a:pt x="149375" y="366540"/>
                        <a:pt x="168766" y="426187"/>
                      </a:cubicBezTo>
                      <a:cubicBezTo>
                        <a:pt x="179725" y="460120"/>
                        <a:pt x="222932" y="500166"/>
                        <a:pt x="254547" y="514709"/>
                      </a:cubicBezTo>
                      <a:cubicBezTo>
                        <a:pt x="264243" y="519135"/>
                        <a:pt x="276889" y="521664"/>
                        <a:pt x="286373" y="514709"/>
                      </a:cubicBezTo>
                      <a:cubicBezTo>
                        <a:pt x="337589" y="476982"/>
                        <a:pt x="382904" y="403424"/>
                        <a:pt x="414940" y="349679"/>
                      </a:cubicBezTo>
                      <a:cubicBezTo>
                        <a:pt x="438967" y="309423"/>
                        <a:pt x="458358" y="257363"/>
                        <a:pt x="440443" y="212470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20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8267" name="Group 8266">
            <a:extLst>
              <a:ext uri="{FF2B5EF4-FFF2-40B4-BE49-F238E27FC236}">
                <a16:creationId xmlns:a16="http://schemas.microsoft.com/office/drawing/2014/main" id="{AAF883BA-041D-9902-356B-D1DB92B75782}"/>
              </a:ext>
            </a:extLst>
          </p:cNvPr>
          <p:cNvGrpSpPr>
            <a:grpSpLocks/>
          </p:cNvGrpSpPr>
          <p:nvPr/>
        </p:nvGrpSpPr>
        <p:grpSpPr>
          <a:xfrm>
            <a:off x="6897654" y="3072703"/>
            <a:ext cx="2519505" cy="756491"/>
            <a:chOff x="966470" y="1276301"/>
            <a:chExt cx="8526188" cy="2560025"/>
          </a:xfrm>
        </p:grpSpPr>
        <p:sp>
          <p:nvSpPr>
            <p:cNvPr id="8779" name="Freeform: Shape 8778">
              <a:extLst>
                <a:ext uri="{FF2B5EF4-FFF2-40B4-BE49-F238E27FC236}">
                  <a16:creationId xmlns:a16="http://schemas.microsoft.com/office/drawing/2014/main" id="{67CF4D3D-0B79-9297-B2F5-763E1CA804D4}"/>
                </a:ext>
              </a:extLst>
            </p:cNvPr>
            <p:cNvSpPr/>
            <p:nvPr/>
          </p:nvSpPr>
          <p:spPr>
            <a:xfrm>
              <a:off x="5534327" y="2090312"/>
              <a:ext cx="1944687" cy="189238"/>
            </a:xfrm>
            <a:custGeom>
              <a:avLst/>
              <a:gdLst>
                <a:gd name="connsiteX0" fmla="*/ 1496 w 226111"/>
                <a:gd name="connsiteY0" fmla="*/ 19119 h 22003"/>
                <a:gd name="connsiteX1" fmla="*/ 28157 w 226111"/>
                <a:gd name="connsiteY1" fmla="*/ 13716 h 22003"/>
                <a:gd name="connsiteX2" fmla="*/ 55351 w 226111"/>
                <a:gd name="connsiteY2" fmla="*/ 9263 h 22003"/>
                <a:gd name="connsiteX3" fmla="*/ 110987 w 226111"/>
                <a:gd name="connsiteY3" fmla="*/ 2672 h 22003"/>
                <a:gd name="connsiteX4" fmla="*/ 125119 w 226111"/>
                <a:gd name="connsiteY4" fmla="*/ 1544 h 22003"/>
                <a:gd name="connsiteX5" fmla="*/ 139369 w 226111"/>
                <a:gd name="connsiteY5" fmla="*/ 713 h 22003"/>
                <a:gd name="connsiteX6" fmla="*/ 153679 w 226111"/>
                <a:gd name="connsiteY6" fmla="*/ 178 h 22003"/>
                <a:gd name="connsiteX7" fmla="*/ 168107 w 226111"/>
                <a:gd name="connsiteY7" fmla="*/ 0 h 22003"/>
                <a:gd name="connsiteX8" fmla="*/ 175351 w 226111"/>
                <a:gd name="connsiteY8" fmla="*/ 119 h 22003"/>
                <a:gd name="connsiteX9" fmla="*/ 178973 w 226111"/>
                <a:gd name="connsiteY9" fmla="*/ 238 h 22003"/>
                <a:gd name="connsiteX10" fmla="*/ 182595 w 226111"/>
                <a:gd name="connsiteY10" fmla="*/ 356 h 22003"/>
                <a:gd name="connsiteX11" fmla="*/ 197083 w 226111"/>
                <a:gd name="connsiteY11" fmla="*/ 1425 h 22003"/>
                <a:gd name="connsiteX12" fmla="*/ 204268 w 226111"/>
                <a:gd name="connsiteY12" fmla="*/ 2316 h 22003"/>
                <a:gd name="connsiteX13" fmla="*/ 207830 w 226111"/>
                <a:gd name="connsiteY13" fmla="*/ 2850 h 22003"/>
                <a:gd name="connsiteX14" fmla="*/ 211393 w 226111"/>
                <a:gd name="connsiteY14" fmla="*/ 3503 h 22003"/>
                <a:gd name="connsiteX15" fmla="*/ 224931 w 226111"/>
                <a:gd name="connsiteY15" fmla="*/ 7185 h 22003"/>
                <a:gd name="connsiteX16" fmla="*/ 225703 w 226111"/>
                <a:gd name="connsiteY16" fmla="*/ 9204 h 22003"/>
                <a:gd name="connsiteX17" fmla="*/ 222437 w 226111"/>
                <a:gd name="connsiteY17" fmla="*/ 9678 h 22003"/>
                <a:gd name="connsiteX18" fmla="*/ 222437 w 226111"/>
                <a:gd name="connsiteY18" fmla="*/ 9678 h 22003"/>
                <a:gd name="connsiteX19" fmla="*/ 209671 w 226111"/>
                <a:gd name="connsiteY19" fmla="*/ 7244 h 22003"/>
                <a:gd name="connsiteX20" fmla="*/ 196192 w 226111"/>
                <a:gd name="connsiteY20" fmla="*/ 6116 h 22003"/>
                <a:gd name="connsiteX21" fmla="*/ 182417 w 226111"/>
                <a:gd name="connsiteY21" fmla="*/ 5760 h 22003"/>
                <a:gd name="connsiteX22" fmla="*/ 168582 w 226111"/>
                <a:gd name="connsiteY22" fmla="*/ 5938 h 22003"/>
                <a:gd name="connsiteX23" fmla="*/ 140854 w 226111"/>
                <a:gd name="connsiteY23" fmla="*/ 7304 h 22003"/>
                <a:gd name="connsiteX24" fmla="*/ 113243 w 226111"/>
                <a:gd name="connsiteY24" fmla="*/ 9560 h 22003"/>
                <a:gd name="connsiteX25" fmla="*/ 58201 w 226111"/>
                <a:gd name="connsiteY25" fmla="*/ 15438 h 22003"/>
                <a:gd name="connsiteX26" fmla="*/ 30710 w 226111"/>
                <a:gd name="connsiteY26" fmla="*/ 18704 h 22003"/>
                <a:gd name="connsiteX27" fmla="*/ 3159 w 226111"/>
                <a:gd name="connsiteY27" fmla="*/ 21969 h 22003"/>
                <a:gd name="connsiteX28" fmla="*/ 3159 w 226111"/>
                <a:gd name="connsiteY28" fmla="*/ 21969 h 22003"/>
                <a:gd name="connsiteX29" fmla="*/ 71 w 226111"/>
                <a:gd name="connsiteY29" fmla="*/ 20841 h 22003"/>
                <a:gd name="connsiteX30" fmla="*/ 1556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1496" y="19119"/>
                  </a:moveTo>
                  <a:cubicBezTo>
                    <a:pt x="10284" y="17100"/>
                    <a:pt x="19191" y="15379"/>
                    <a:pt x="28157" y="13716"/>
                  </a:cubicBezTo>
                  <a:cubicBezTo>
                    <a:pt x="37122" y="12113"/>
                    <a:pt x="46207" y="10629"/>
                    <a:pt x="55351" y="9263"/>
                  </a:cubicBezTo>
                  <a:cubicBezTo>
                    <a:pt x="73639" y="6532"/>
                    <a:pt x="92224" y="4335"/>
                    <a:pt x="110987" y="2672"/>
                  </a:cubicBezTo>
                  <a:cubicBezTo>
                    <a:pt x="115678" y="2256"/>
                    <a:pt x="120428" y="1900"/>
                    <a:pt x="125119" y="1544"/>
                  </a:cubicBezTo>
                  <a:cubicBezTo>
                    <a:pt x="129869" y="1188"/>
                    <a:pt x="134619" y="950"/>
                    <a:pt x="139369" y="713"/>
                  </a:cubicBezTo>
                  <a:cubicBezTo>
                    <a:pt x="144119" y="475"/>
                    <a:pt x="148929" y="297"/>
                    <a:pt x="153679" y="178"/>
                  </a:cubicBezTo>
                  <a:cubicBezTo>
                    <a:pt x="158488" y="59"/>
                    <a:pt x="163298" y="0"/>
                    <a:pt x="168107" y="0"/>
                  </a:cubicBezTo>
                  <a:cubicBezTo>
                    <a:pt x="170542" y="0"/>
                    <a:pt x="172917" y="0"/>
                    <a:pt x="175351" y="119"/>
                  </a:cubicBezTo>
                  <a:lnTo>
                    <a:pt x="178973" y="238"/>
                  </a:lnTo>
                  <a:cubicBezTo>
                    <a:pt x="180161" y="238"/>
                    <a:pt x="181408" y="356"/>
                    <a:pt x="182595" y="356"/>
                  </a:cubicBezTo>
                  <a:cubicBezTo>
                    <a:pt x="187405" y="594"/>
                    <a:pt x="192274" y="891"/>
                    <a:pt x="197083" y="1425"/>
                  </a:cubicBezTo>
                  <a:cubicBezTo>
                    <a:pt x="199518" y="1663"/>
                    <a:pt x="201893" y="1960"/>
                    <a:pt x="204268" y="2316"/>
                  </a:cubicBezTo>
                  <a:cubicBezTo>
                    <a:pt x="205455" y="2494"/>
                    <a:pt x="206643" y="2672"/>
                    <a:pt x="207830" y="2850"/>
                  </a:cubicBezTo>
                  <a:cubicBezTo>
                    <a:pt x="209018" y="3028"/>
                    <a:pt x="210205" y="3266"/>
                    <a:pt x="211393" y="3503"/>
                  </a:cubicBezTo>
                  <a:cubicBezTo>
                    <a:pt x="216084" y="4394"/>
                    <a:pt x="220715" y="5581"/>
                    <a:pt x="224931" y="7185"/>
                  </a:cubicBezTo>
                  <a:cubicBezTo>
                    <a:pt x="226118" y="7660"/>
                    <a:pt x="226475" y="8550"/>
                    <a:pt x="225703" y="9204"/>
                  </a:cubicBezTo>
                  <a:cubicBezTo>
                    <a:pt x="224990" y="9797"/>
                    <a:pt x="223625" y="9976"/>
                    <a:pt x="222437" y="9678"/>
                  </a:cubicBezTo>
                  <a:lnTo>
                    <a:pt x="222437" y="9678"/>
                  </a:lnTo>
                  <a:cubicBezTo>
                    <a:pt x="218399" y="8550"/>
                    <a:pt x="214065" y="7778"/>
                    <a:pt x="209671" y="7244"/>
                  </a:cubicBezTo>
                  <a:cubicBezTo>
                    <a:pt x="205218" y="6710"/>
                    <a:pt x="200705" y="6353"/>
                    <a:pt x="196192" y="6116"/>
                  </a:cubicBezTo>
                  <a:cubicBezTo>
                    <a:pt x="191621" y="5879"/>
                    <a:pt x="187048" y="5760"/>
                    <a:pt x="182417" y="5760"/>
                  </a:cubicBezTo>
                  <a:cubicBezTo>
                    <a:pt x="177786" y="5760"/>
                    <a:pt x="173214" y="5760"/>
                    <a:pt x="168582" y="5938"/>
                  </a:cubicBezTo>
                  <a:cubicBezTo>
                    <a:pt x="159320" y="6175"/>
                    <a:pt x="150116" y="6651"/>
                    <a:pt x="140854" y="7304"/>
                  </a:cubicBezTo>
                  <a:cubicBezTo>
                    <a:pt x="131650" y="7897"/>
                    <a:pt x="122387" y="8669"/>
                    <a:pt x="113243" y="9560"/>
                  </a:cubicBezTo>
                  <a:cubicBezTo>
                    <a:pt x="94837" y="11282"/>
                    <a:pt x="76549" y="13301"/>
                    <a:pt x="58201" y="15438"/>
                  </a:cubicBezTo>
                  <a:cubicBezTo>
                    <a:pt x="49057" y="16507"/>
                    <a:pt x="39854" y="17576"/>
                    <a:pt x="30710" y="18704"/>
                  </a:cubicBezTo>
                  <a:cubicBezTo>
                    <a:pt x="21566" y="19773"/>
                    <a:pt x="12362" y="20901"/>
                    <a:pt x="3159" y="21969"/>
                  </a:cubicBezTo>
                  <a:lnTo>
                    <a:pt x="3159" y="21969"/>
                  </a:lnTo>
                  <a:cubicBezTo>
                    <a:pt x="1734" y="22148"/>
                    <a:pt x="368" y="21613"/>
                    <a:pt x="71" y="20841"/>
                  </a:cubicBezTo>
                  <a:cubicBezTo>
                    <a:pt x="-225" y="20129"/>
                    <a:pt x="428" y="19476"/>
                    <a:pt x="1556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0" name="Freeform: Shape 8779">
              <a:extLst>
                <a:ext uri="{FF2B5EF4-FFF2-40B4-BE49-F238E27FC236}">
                  <a16:creationId xmlns:a16="http://schemas.microsoft.com/office/drawing/2014/main" id="{8C8244A7-0AC9-8336-A053-B661C85C9802}"/>
                </a:ext>
              </a:extLst>
            </p:cNvPr>
            <p:cNvSpPr/>
            <p:nvPr/>
          </p:nvSpPr>
          <p:spPr>
            <a:xfrm>
              <a:off x="7311465" y="2036180"/>
              <a:ext cx="1944687" cy="189238"/>
            </a:xfrm>
            <a:custGeom>
              <a:avLst/>
              <a:gdLst>
                <a:gd name="connsiteX0" fmla="*/ 1496 w 226111"/>
                <a:gd name="connsiteY0" fmla="*/ 19119 h 22003"/>
                <a:gd name="connsiteX1" fmla="*/ 28157 w 226111"/>
                <a:gd name="connsiteY1" fmla="*/ 13716 h 22003"/>
                <a:gd name="connsiteX2" fmla="*/ 55351 w 226111"/>
                <a:gd name="connsiteY2" fmla="*/ 9263 h 22003"/>
                <a:gd name="connsiteX3" fmla="*/ 110987 w 226111"/>
                <a:gd name="connsiteY3" fmla="*/ 2672 h 22003"/>
                <a:gd name="connsiteX4" fmla="*/ 125119 w 226111"/>
                <a:gd name="connsiteY4" fmla="*/ 1544 h 22003"/>
                <a:gd name="connsiteX5" fmla="*/ 139369 w 226111"/>
                <a:gd name="connsiteY5" fmla="*/ 712 h 22003"/>
                <a:gd name="connsiteX6" fmla="*/ 153679 w 226111"/>
                <a:gd name="connsiteY6" fmla="*/ 178 h 22003"/>
                <a:gd name="connsiteX7" fmla="*/ 168107 w 226111"/>
                <a:gd name="connsiteY7" fmla="*/ 0 h 22003"/>
                <a:gd name="connsiteX8" fmla="*/ 175351 w 226111"/>
                <a:gd name="connsiteY8" fmla="*/ 119 h 22003"/>
                <a:gd name="connsiteX9" fmla="*/ 178973 w 226111"/>
                <a:gd name="connsiteY9" fmla="*/ 238 h 22003"/>
                <a:gd name="connsiteX10" fmla="*/ 182595 w 226111"/>
                <a:gd name="connsiteY10" fmla="*/ 356 h 22003"/>
                <a:gd name="connsiteX11" fmla="*/ 197083 w 226111"/>
                <a:gd name="connsiteY11" fmla="*/ 1425 h 22003"/>
                <a:gd name="connsiteX12" fmla="*/ 204268 w 226111"/>
                <a:gd name="connsiteY12" fmla="*/ 2316 h 22003"/>
                <a:gd name="connsiteX13" fmla="*/ 207830 w 226111"/>
                <a:gd name="connsiteY13" fmla="*/ 2850 h 22003"/>
                <a:gd name="connsiteX14" fmla="*/ 211393 w 226111"/>
                <a:gd name="connsiteY14" fmla="*/ 3503 h 22003"/>
                <a:gd name="connsiteX15" fmla="*/ 224931 w 226111"/>
                <a:gd name="connsiteY15" fmla="*/ 7185 h 22003"/>
                <a:gd name="connsiteX16" fmla="*/ 225703 w 226111"/>
                <a:gd name="connsiteY16" fmla="*/ 9204 h 22003"/>
                <a:gd name="connsiteX17" fmla="*/ 222437 w 226111"/>
                <a:gd name="connsiteY17" fmla="*/ 9678 h 22003"/>
                <a:gd name="connsiteX18" fmla="*/ 222437 w 226111"/>
                <a:gd name="connsiteY18" fmla="*/ 9678 h 22003"/>
                <a:gd name="connsiteX19" fmla="*/ 209671 w 226111"/>
                <a:gd name="connsiteY19" fmla="*/ 7244 h 22003"/>
                <a:gd name="connsiteX20" fmla="*/ 196193 w 226111"/>
                <a:gd name="connsiteY20" fmla="*/ 6116 h 22003"/>
                <a:gd name="connsiteX21" fmla="*/ 182417 w 226111"/>
                <a:gd name="connsiteY21" fmla="*/ 5760 h 22003"/>
                <a:gd name="connsiteX22" fmla="*/ 168582 w 226111"/>
                <a:gd name="connsiteY22" fmla="*/ 5938 h 22003"/>
                <a:gd name="connsiteX23" fmla="*/ 140854 w 226111"/>
                <a:gd name="connsiteY23" fmla="*/ 7304 h 22003"/>
                <a:gd name="connsiteX24" fmla="*/ 113243 w 226111"/>
                <a:gd name="connsiteY24" fmla="*/ 9560 h 22003"/>
                <a:gd name="connsiteX25" fmla="*/ 58201 w 226111"/>
                <a:gd name="connsiteY25" fmla="*/ 15438 h 22003"/>
                <a:gd name="connsiteX26" fmla="*/ 30710 w 226111"/>
                <a:gd name="connsiteY26" fmla="*/ 18704 h 22003"/>
                <a:gd name="connsiteX27" fmla="*/ 3159 w 226111"/>
                <a:gd name="connsiteY27" fmla="*/ 21969 h 22003"/>
                <a:gd name="connsiteX28" fmla="*/ 3159 w 226111"/>
                <a:gd name="connsiteY28" fmla="*/ 21969 h 22003"/>
                <a:gd name="connsiteX29" fmla="*/ 71 w 226111"/>
                <a:gd name="connsiteY29" fmla="*/ 20841 h 22003"/>
                <a:gd name="connsiteX30" fmla="*/ 1556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1496" y="19119"/>
                  </a:moveTo>
                  <a:cubicBezTo>
                    <a:pt x="10284" y="17100"/>
                    <a:pt x="19191" y="15379"/>
                    <a:pt x="28157" y="13716"/>
                  </a:cubicBezTo>
                  <a:cubicBezTo>
                    <a:pt x="37122" y="12113"/>
                    <a:pt x="46207" y="10629"/>
                    <a:pt x="55351" y="9263"/>
                  </a:cubicBezTo>
                  <a:cubicBezTo>
                    <a:pt x="73639" y="6532"/>
                    <a:pt x="92224" y="4335"/>
                    <a:pt x="110987" y="2672"/>
                  </a:cubicBezTo>
                  <a:cubicBezTo>
                    <a:pt x="115678" y="2256"/>
                    <a:pt x="120428" y="1900"/>
                    <a:pt x="125119" y="1544"/>
                  </a:cubicBezTo>
                  <a:cubicBezTo>
                    <a:pt x="129869" y="1188"/>
                    <a:pt x="134619" y="950"/>
                    <a:pt x="139369" y="712"/>
                  </a:cubicBezTo>
                  <a:cubicBezTo>
                    <a:pt x="144119" y="475"/>
                    <a:pt x="148929" y="297"/>
                    <a:pt x="153679" y="178"/>
                  </a:cubicBezTo>
                  <a:cubicBezTo>
                    <a:pt x="158488" y="59"/>
                    <a:pt x="163298" y="0"/>
                    <a:pt x="168107" y="0"/>
                  </a:cubicBezTo>
                  <a:cubicBezTo>
                    <a:pt x="170542" y="0"/>
                    <a:pt x="172917" y="0"/>
                    <a:pt x="175351" y="119"/>
                  </a:cubicBezTo>
                  <a:lnTo>
                    <a:pt x="178973" y="238"/>
                  </a:lnTo>
                  <a:cubicBezTo>
                    <a:pt x="180161" y="238"/>
                    <a:pt x="181408" y="356"/>
                    <a:pt x="182595" y="356"/>
                  </a:cubicBezTo>
                  <a:cubicBezTo>
                    <a:pt x="187405" y="594"/>
                    <a:pt x="192274" y="891"/>
                    <a:pt x="197083" y="1425"/>
                  </a:cubicBezTo>
                  <a:cubicBezTo>
                    <a:pt x="199518" y="1663"/>
                    <a:pt x="201893" y="1960"/>
                    <a:pt x="204268" y="2316"/>
                  </a:cubicBezTo>
                  <a:cubicBezTo>
                    <a:pt x="205455" y="2494"/>
                    <a:pt x="206643" y="2672"/>
                    <a:pt x="207830" y="2850"/>
                  </a:cubicBezTo>
                  <a:cubicBezTo>
                    <a:pt x="209018" y="3028"/>
                    <a:pt x="210205" y="3266"/>
                    <a:pt x="211393" y="3503"/>
                  </a:cubicBezTo>
                  <a:cubicBezTo>
                    <a:pt x="216084" y="4394"/>
                    <a:pt x="220715" y="5581"/>
                    <a:pt x="224931" y="7185"/>
                  </a:cubicBezTo>
                  <a:cubicBezTo>
                    <a:pt x="226118" y="7660"/>
                    <a:pt x="226475" y="8550"/>
                    <a:pt x="225703" y="9204"/>
                  </a:cubicBezTo>
                  <a:cubicBezTo>
                    <a:pt x="224990" y="9797"/>
                    <a:pt x="223625" y="9976"/>
                    <a:pt x="222437" y="9678"/>
                  </a:cubicBezTo>
                  <a:lnTo>
                    <a:pt x="222437" y="9678"/>
                  </a:lnTo>
                  <a:cubicBezTo>
                    <a:pt x="218399" y="8550"/>
                    <a:pt x="214065" y="7778"/>
                    <a:pt x="209671" y="7244"/>
                  </a:cubicBezTo>
                  <a:cubicBezTo>
                    <a:pt x="205218" y="6710"/>
                    <a:pt x="200705" y="6353"/>
                    <a:pt x="196193" y="6116"/>
                  </a:cubicBezTo>
                  <a:cubicBezTo>
                    <a:pt x="191621" y="5879"/>
                    <a:pt x="187048" y="5760"/>
                    <a:pt x="182417" y="5760"/>
                  </a:cubicBezTo>
                  <a:cubicBezTo>
                    <a:pt x="177786" y="5760"/>
                    <a:pt x="173214" y="5760"/>
                    <a:pt x="168582" y="5938"/>
                  </a:cubicBezTo>
                  <a:cubicBezTo>
                    <a:pt x="159320" y="6175"/>
                    <a:pt x="150116" y="6650"/>
                    <a:pt x="140854" y="7304"/>
                  </a:cubicBezTo>
                  <a:cubicBezTo>
                    <a:pt x="131650" y="7897"/>
                    <a:pt x="122388" y="8669"/>
                    <a:pt x="113243" y="9560"/>
                  </a:cubicBezTo>
                  <a:cubicBezTo>
                    <a:pt x="94837" y="11282"/>
                    <a:pt x="76549" y="13301"/>
                    <a:pt x="58201" y="15438"/>
                  </a:cubicBezTo>
                  <a:cubicBezTo>
                    <a:pt x="49057" y="16507"/>
                    <a:pt x="39854" y="17576"/>
                    <a:pt x="30710" y="18704"/>
                  </a:cubicBezTo>
                  <a:cubicBezTo>
                    <a:pt x="21566" y="19773"/>
                    <a:pt x="12362" y="20901"/>
                    <a:pt x="3159" y="21969"/>
                  </a:cubicBezTo>
                  <a:lnTo>
                    <a:pt x="3159" y="21969"/>
                  </a:lnTo>
                  <a:cubicBezTo>
                    <a:pt x="1734" y="22148"/>
                    <a:pt x="368" y="21613"/>
                    <a:pt x="71" y="20841"/>
                  </a:cubicBezTo>
                  <a:cubicBezTo>
                    <a:pt x="-225" y="20129"/>
                    <a:pt x="428" y="19476"/>
                    <a:pt x="1556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1" name="Freeform: Shape 8780">
              <a:extLst>
                <a:ext uri="{FF2B5EF4-FFF2-40B4-BE49-F238E27FC236}">
                  <a16:creationId xmlns:a16="http://schemas.microsoft.com/office/drawing/2014/main" id="{6E00F172-F89D-899F-AC4D-D6213234A135}"/>
                </a:ext>
              </a:extLst>
            </p:cNvPr>
            <p:cNvSpPr/>
            <p:nvPr/>
          </p:nvSpPr>
          <p:spPr>
            <a:xfrm>
              <a:off x="7046000" y="2178666"/>
              <a:ext cx="1544940" cy="456029"/>
            </a:xfrm>
            <a:custGeom>
              <a:avLst/>
              <a:gdLst>
                <a:gd name="connsiteX0" fmla="*/ 1606 w 179632"/>
                <a:gd name="connsiteY0" fmla="*/ 0 h 53023"/>
                <a:gd name="connsiteX1" fmla="*/ 24110 w 179632"/>
                <a:gd name="connsiteY1" fmla="*/ 3028 h 53023"/>
                <a:gd name="connsiteX2" fmla="*/ 46732 w 179632"/>
                <a:gd name="connsiteY2" fmla="*/ 6888 h 53023"/>
                <a:gd name="connsiteX3" fmla="*/ 92095 w 179632"/>
                <a:gd name="connsiteY3" fmla="*/ 16803 h 53023"/>
                <a:gd name="connsiteX4" fmla="*/ 103437 w 179632"/>
                <a:gd name="connsiteY4" fmla="*/ 19772 h 53023"/>
                <a:gd name="connsiteX5" fmla="*/ 114777 w 179632"/>
                <a:gd name="connsiteY5" fmla="*/ 22979 h 53023"/>
                <a:gd name="connsiteX6" fmla="*/ 126059 w 179632"/>
                <a:gd name="connsiteY6" fmla="*/ 26423 h 53023"/>
                <a:gd name="connsiteX7" fmla="*/ 137281 w 179632"/>
                <a:gd name="connsiteY7" fmla="*/ 30222 h 53023"/>
                <a:gd name="connsiteX8" fmla="*/ 142863 w 179632"/>
                <a:gd name="connsiteY8" fmla="*/ 32241 h 53023"/>
                <a:gd name="connsiteX9" fmla="*/ 145653 w 179632"/>
                <a:gd name="connsiteY9" fmla="*/ 33310 h 53023"/>
                <a:gd name="connsiteX10" fmla="*/ 148444 w 179632"/>
                <a:gd name="connsiteY10" fmla="*/ 34379 h 53023"/>
                <a:gd name="connsiteX11" fmla="*/ 159369 w 179632"/>
                <a:gd name="connsiteY11" fmla="*/ 39129 h 53023"/>
                <a:gd name="connsiteX12" fmla="*/ 164654 w 179632"/>
                <a:gd name="connsiteY12" fmla="*/ 41742 h 53023"/>
                <a:gd name="connsiteX13" fmla="*/ 167266 w 179632"/>
                <a:gd name="connsiteY13" fmla="*/ 43107 h 53023"/>
                <a:gd name="connsiteX14" fmla="*/ 169820 w 179632"/>
                <a:gd name="connsiteY14" fmla="*/ 44592 h 53023"/>
                <a:gd name="connsiteX15" fmla="*/ 179082 w 179632"/>
                <a:gd name="connsiteY15" fmla="*/ 51123 h 53023"/>
                <a:gd name="connsiteX16" fmla="*/ 179023 w 179632"/>
                <a:gd name="connsiteY16" fmla="*/ 52904 h 53023"/>
                <a:gd name="connsiteX17" fmla="*/ 176351 w 179632"/>
                <a:gd name="connsiteY17" fmla="*/ 52429 h 53023"/>
                <a:gd name="connsiteX18" fmla="*/ 176351 w 179632"/>
                <a:gd name="connsiteY18" fmla="*/ 52429 h 53023"/>
                <a:gd name="connsiteX19" fmla="*/ 167207 w 179632"/>
                <a:gd name="connsiteY19" fmla="*/ 47086 h 53023"/>
                <a:gd name="connsiteX20" fmla="*/ 157113 w 179632"/>
                <a:gd name="connsiteY20" fmla="*/ 42573 h 53023"/>
                <a:gd name="connsiteX21" fmla="*/ 146544 w 179632"/>
                <a:gd name="connsiteY21" fmla="*/ 38595 h 53023"/>
                <a:gd name="connsiteX22" fmla="*/ 135738 w 179632"/>
                <a:gd name="connsiteY22" fmla="*/ 34973 h 53023"/>
                <a:gd name="connsiteX23" fmla="*/ 113768 w 179632"/>
                <a:gd name="connsiteY23" fmla="*/ 28560 h 53023"/>
                <a:gd name="connsiteX24" fmla="*/ 91561 w 179632"/>
                <a:gd name="connsiteY24" fmla="*/ 22860 h 53023"/>
                <a:gd name="connsiteX25" fmla="*/ 46910 w 179632"/>
                <a:gd name="connsiteY25" fmla="*/ 12588 h 53023"/>
                <a:gd name="connsiteX26" fmla="*/ 24466 w 179632"/>
                <a:gd name="connsiteY26" fmla="*/ 7659 h 53023"/>
                <a:gd name="connsiteX27" fmla="*/ 2021 w 179632"/>
                <a:gd name="connsiteY27" fmla="*/ 2731 h 53023"/>
                <a:gd name="connsiteX28" fmla="*/ 2021 w 179632"/>
                <a:gd name="connsiteY28" fmla="*/ 2731 h 53023"/>
                <a:gd name="connsiteX29" fmla="*/ 3 w 179632"/>
                <a:gd name="connsiteY29" fmla="*/ 1009 h 53023"/>
                <a:gd name="connsiteX30" fmla="*/ 1724 w 179632"/>
                <a:gd name="connsiteY30" fmla="*/ 119 h 5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9632" h="53023">
                  <a:moveTo>
                    <a:pt x="1606" y="0"/>
                  </a:moveTo>
                  <a:cubicBezTo>
                    <a:pt x="9087" y="772"/>
                    <a:pt x="16569" y="1841"/>
                    <a:pt x="24110" y="3028"/>
                  </a:cubicBezTo>
                  <a:cubicBezTo>
                    <a:pt x="31650" y="4216"/>
                    <a:pt x="39191" y="5522"/>
                    <a:pt x="46732" y="6888"/>
                  </a:cubicBezTo>
                  <a:cubicBezTo>
                    <a:pt x="61814" y="9738"/>
                    <a:pt x="76955" y="13003"/>
                    <a:pt x="92095" y="16803"/>
                  </a:cubicBezTo>
                  <a:cubicBezTo>
                    <a:pt x="95896" y="17754"/>
                    <a:pt x="99636" y="18763"/>
                    <a:pt x="103437" y="19772"/>
                  </a:cubicBezTo>
                  <a:cubicBezTo>
                    <a:pt x="107237" y="20782"/>
                    <a:pt x="110977" y="21851"/>
                    <a:pt x="114777" y="22979"/>
                  </a:cubicBezTo>
                  <a:cubicBezTo>
                    <a:pt x="118578" y="24107"/>
                    <a:pt x="122318" y="25235"/>
                    <a:pt x="126059" y="26423"/>
                  </a:cubicBezTo>
                  <a:cubicBezTo>
                    <a:pt x="129800" y="27610"/>
                    <a:pt x="133600" y="28857"/>
                    <a:pt x="137281" y="30222"/>
                  </a:cubicBezTo>
                  <a:cubicBezTo>
                    <a:pt x="139122" y="30876"/>
                    <a:pt x="141022" y="31588"/>
                    <a:pt x="142863" y="32241"/>
                  </a:cubicBezTo>
                  <a:lnTo>
                    <a:pt x="145653" y="33310"/>
                  </a:lnTo>
                  <a:cubicBezTo>
                    <a:pt x="146603" y="33666"/>
                    <a:pt x="147494" y="34023"/>
                    <a:pt x="148444" y="34379"/>
                  </a:cubicBezTo>
                  <a:cubicBezTo>
                    <a:pt x="152126" y="35863"/>
                    <a:pt x="155807" y="37407"/>
                    <a:pt x="159369" y="39129"/>
                  </a:cubicBezTo>
                  <a:cubicBezTo>
                    <a:pt x="161151" y="39960"/>
                    <a:pt x="162932" y="40851"/>
                    <a:pt x="164654" y="41742"/>
                  </a:cubicBezTo>
                  <a:cubicBezTo>
                    <a:pt x="165544" y="42217"/>
                    <a:pt x="166376" y="42632"/>
                    <a:pt x="167266" y="43107"/>
                  </a:cubicBezTo>
                  <a:cubicBezTo>
                    <a:pt x="168098" y="43582"/>
                    <a:pt x="168988" y="44057"/>
                    <a:pt x="169820" y="44592"/>
                  </a:cubicBezTo>
                  <a:cubicBezTo>
                    <a:pt x="173145" y="46551"/>
                    <a:pt x="176351" y="48748"/>
                    <a:pt x="179082" y="51123"/>
                  </a:cubicBezTo>
                  <a:cubicBezTo>
                    <a:pt x="179854" y="51776"/>
                    <a:pt x="179795" y="52608"/>
                    <a:pt x="179023" y="52904"/>
                  </a:cubicBezTo>
                  <a:cubicBezTo>
                    <a:pt x="178251" y="53201"/>
                    <a:pt x="177123" y="52904"/>
                    <a:pt x="176351" y="52429"/>
                  </a:cubicBezTo>
                  <a:lnTo>
                    <a:pt x="176351" y="52429"/>
                  </a:lnTo>
                  <a:cubicBezTo>
                    <a:pt x="173560" y="50470"/>
                    <a:pt x="170473" y="48689"/>
                    <a:pt x="167207" y="47086"/>
                  </a:cubicBezTo>
                  <a:cubicBezTo>
                    <a:pt x="163941" y="45482"/>
                    <a:pt x="160557" y="43938"/>
                    <a:pt x="157113" y="42573"/>
                  </a:cubicBezTo>
                  <a:cubicBezTo>
                    <a:pt x="153669" y="41148"/>
                    <a:pt x="150107" y="39841"/>
                    <a:pt x="146544" y="38595"/>
                  </a:cubicBezTo>
                  <a:cubicBezTo>
                    <a:pt x="142981" y="37348"/>
                    <a:pt x="139359" y="36160"/>
                    <a:pt x="135738" y="34973"/>
                  </a:cubicBezTo>
                  <a:cubicBezTo>
                    <a:pt x="128493" y="32657"/>
                    <a:pt x="121131" y="30579"/>
                    <a:pt x="113768" y="28560"/>
                  </a:cubicBezTo>
                  <a:cubicBezTo>
                    <a:pt x="106405" y="26541"/>
                    <a:pt x="98983" y="24641"/>
                    <a:pt x="91561" y="22860"/>
                  </a:cubicBezTo>
                  <a:cubicBezTo>
                    <a:pt x="76717" y="19238"/>
                    <a:pt x="61814" y="15853"/>
                    <a:pt x="46910" y="12588"/>
                  </a:cubicBezTo>
                  <a:cubicBezTo>
                    <a:pt x="39428" y="10925"/>
                    <a:pt x="31947" y="9322"/>
                    <a:pt x="24466" y="7659"/>
                  </a:cubicBezTo>
                  <a:cubicBezTo>
                    <a:pt x="16984" y="6056"/>
                    <a:pt x="9503" y="4394"/>
                    <a:pt x="2021" y="2731"/>
                  </a:cubicBezTo>
                  <a:lnTo>
                    <a:pt x="2021" y="2731"/>
                  </a:lnTo>
                  <a:cubicBezTo>
                    <a:pt x="893" y="2494"/>
                    <a:pt x="-57" y="1722"/>
                    <a:pt x="3" y="1009"/>
                  </a:cubicBezTo>
                  <a:cubicBezTo>
                    <a:pt x="3" y="416"/>
                    <a:pt x="774" y="59"/>
                    <a:pt x="1724" y="11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2" name="Freeform: Shape 8781">
              <a:extLst>
                <a:ext uri="{FF2B5EF4-FFF2-40B4-BE49-F238E27FC236}">
                  <a16:creationId xmlns:a16="http://schemas.microsoft.com/office/drawing/2014/main" id="{D1F4AA20-2DB1-294F-D067-F8D39F1BD601}"/>
                </a:ext>
              </a:extLst>
            </p:cNvPr>
            <p:cNvSpPr/>
            <p:nvPr/>
          </p:nvSpPr>
          <p:spPr>
            <a:xfrm>
              <a:off x="6387763" y="2265919"/>
              <a:ext cx="917484" cy="369068"/>
            </a:xfrm>
            <a:custGeom>
              <a:avLst/>
              <a:gdLst>
                <a:gd name="connsiteX0" fmla="*/ 1009 w 106677"/>
                <a:gd name="connsiteY0" fmla="*/ 126 h 42912"/>
                <a:gd name="connsiteX1" fmla="*/ 14369 w 106677"/>
                <a:gd name="connsiteY1" fmla="*/ 2561 h 42912"/>
                <a:gd name="connsiteX2" fmla="*/ 27788 w 106677"/>
                <a:gd name="connsiteY2" fmla="*/ 5708 h 42912"/>
                <a:gd name="connsiteX3" fmla="*/ 54745 w 106677"/>
                <a:gd name="connsiteY3" fmla="*/ 13723 h 42912"/>
                <a:gd name="connsiteX4" fmla="*/ 61455 w 106677"/>
                <a:gd name="connsiteY4" fmla="*/ 16099 h 42912"/>
                <a:gd name="connsiteX5" fmla="*/ 68164 w 106677"/>
                <a:gd name="connsiteY5" fmla="*/ 18652 h 42912"/>
                <a:gd name="connsiteX6" fmla="*/ 74874 w 106677"/>
                <a:gd name="connsiteY6" fmla="*/ 21443 h 42912"/>
                <a:gd name="connsiteX7" fmla="*/ 81524 w 106677"/>
                <a:gd name="connsiteY7" fmla="*/ 24471 h 42912"/>
                <a:gd name="connsiteX8" fmla="*/ 84849 w 106677"/>
                <a:gd name="connsiteY8" fmla="*/ 26133 h 42912"/>
                <a:gd name="connsiteX9" fmla="*/ 86512 w 106677"/>
                <a:gd name="connsiteY9" fmla="*/ 26965 h 42912"/>
                <a:gd name="connsiteX10" fmla="*/ 88174 w 106677"/>
                <a:gd name="connsiteY10" fmla="*/ 27855 h 42912"/>
                <a:gd name="connsiteX11" fmla="*/ 94646 w 106677"/>
                <a:gd name="connsiteY11" fmla="*/ 31655 h 42912"/>
                <a:gd name="connsiteX12" fmla="*/ 97793 w 106677"/>
                <a:gd name="connsiteY12" fmla="*/ 33793 h 42912"/>
                <a:gd name="connsiteX13" fmla="*/ 99337 w 106677"/>
                <a:gd name="connsiteY13" fmla="*/ 34921 h 42912"/>
                <a:gd name="connsiteX14" fmla="*/ 100821 w 106677"/>
                <a:gd name="connsiteY14" fmla="*/ 36109 h 42912"/>
                <a:gd name="connsiteX15" fmla="*/ 106343 w 106677"/>
                <a:gd name="connsiteY15" fmla="*/ 41393 h 42912"/>
                <a:gd name="connsiteX16" fmla="*/ 106343 w 106677"/>
                <a:gd name="connsiteY16" fmla="*/ 42818 h 42912"/>
                <a:gd name="connsiteX17" fmla="*/ 104740 w 106677"/>
                <a:gd name="connsiteY17" fmla="*/ 42402 h 42912"/>
                <a:gd name="connsiteX18" fmla="*/ 104740 w 106677"/>
                <a:gd name="connsiteY18" fmla="*/ 42402 h 42912"/>
                <a:gd name="connsiteX19" fmla="*/ 99337 w 106677"/>
                <a:gd name="connsiteY19" fmla="*/ 38068 h 42912"/>
                <a:gd name="connsiteX20" fmla="*/ 93340 w 106677"/>
                <a:gd name="connsiteY20" fmla="*/ 34387 h 42912"/>
                <a:gd name="connsiteX21" fmla="*/ 87046 w 106677"/>
                <a:gd name="connsiteY21" fmla="*/ 31180 h 42912"/>
                <a:gd name="connsiteX22" fmla="*/ 80633 w 106677"/>
                <a:gd name="connsiteY22" fmla="*/ 28271 h 42912"/>
                <a:gd name="connsiteX23" fmla="*/ 67571 w 106677"/>
                <a:gd name="connsiteY23" fmla="*/ 23046 h 42912"/>
                <a:gd name="connsiteX24" fmla="*/ 54389 w 106677"/>
                <a:gd name="connsiteY24" fmla="*/ 18414 h 42912"/>
                <a:gd name="connsiteX25" fmla="*/ 27848 w 106677"/>
                <a:gd name="connsiteY25" fmla="*/ 10102 h 42912"/>
                <a:gd name="connsiteX26" fmla="*/ 14547 w 106677"/>
                <a:gd name="connsiteY26" fmla="*/ 6123 h 42912"/>
                <a:gd name="connsiteX27" fmla="*/ 1188 w 106677"/>
                <a:gd name="connsiteY27" fmla="*/ 2145 h 42912"/>
                <a:gd name="connsiteX28" fmla="*/ 1188 w 106677"/>
                <a:gd name="connsiteY28" fmla="*/ 2145 h 42912"/>
                <a:gd name="connsiteX29" fmla="*/ 0 w 106677"/>
                <a:gd name="connsiteY29" fmla="*/ 720 h 42912"/>
                <a:gd name="connsiteX30" fmla="*/ 1009 w 106677"/>
                <a:gd name="connsiteY30" fmla="*/ 7 h 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77" h="42912">
                  <a:moveTo>
                    <a:pt x="1009" y="126"/>
                  </a:moveTo>
                  <a:cubicBezTo>
                    <a:pt x="5463" y="779"/>
                    <a:pt x="9916" y="1611"/>
                    <a:pt x="14369" y="2561"/>
                  </a:cubicBezTo>
                  <a:cubicBezTo>
                    <a:pt x="18822" y="3511"/>
                    <a:pt x="23276" y="4580"/>
                    <a:pt x="27788" y="5708"/>
                  </a:cubicBezTo>
                  <a:cubicBezTo>
                    <a:pt x="36754" y="8024"/>
                    <a:pt x="45720" y="10636"/>
                    <a:pt x="54745" y="13723"/>
                  </a:cubicBezTo>
                  <a:cubicBezTo>
                    <a:pt x="57001" y="14495"/>
                    <a:pt x="59258" y="15327"/>
                    <a:pt x="61455" y="16099"/>
                  </a:cubicBezTo>
                  <a:cubicBezTo>
                    <a:pt x="63711" y="16930"/>
                    <a:pt x="65967" y="17761"/>
                    <a:pt x="68164" y="18652"/>
                  </a:cubicBezTo>
                  <a:cubicBezTo>
                    <a:pt x="70421" y="19543"/>
                    <a:pt x="72617" y="20492"/>
                    <a:pt x="74874" y="21443"/>
                  </a:cubicBezTo>
                  <a:cubicBezTo>
                    <a:pt x="77130" y="22393"/>
                    <a:pt x="79327" y="23402"/>
                    <a:pt x="81524" y="24471"/>
                  </a:cubicBezTo>
                  <a:cubicBezTo>
                    <a:pt x="82652" y="25005"/>
                    <a:pt x="83721" y="25540"/>
                    <a:pt x="84849" y="26133"/>
                  </a:cubicBezTo>
                  <a:lnTo>
                    <a:pt x="86512" y="26965"/>
                  </a:lnTo>
                  <a:cubicBezTo>
                    <a:pt x="87046" y="27261"/>
                    <a:pt x="87581" y="27558"/>
                    <a:pt x="88174" y="27855"/>
                  </a:cubicBezTo>
                  <a:cubicBezTo>
                    <a:pt x="90371" y="29043"/>
                    <a:pt x="92509" y="30290"/>
                    <a:pt x="94646" y="31655"/>
                  </a:cubicBezTo>
                  <a:cubicBezTo>
                    <a:pt x="95715" y="32308"/>
                    <a:pt x="96784" y="33021"/>
                    <a:pt x="97793" y="33793"/>
                  </a:cubicBezTo>
                  <a:cubicBezTo>
                    <a:pt x="98328" y="34149"/>
                    <a:pt x="98803" y="34505"/>
                    <a:pt x="99337" y="34921"/>
                  </a:cubicBezTo>
                  <a:cubicBezTo>
                    <a:pt x="99872" y="35337"/>
                    <a:pt x="100346" y="35693"/>
                    <a:pt x="100821" y="36109"/>
                  </a:cubicBezTo>
                  <a:cubicBezTo>
                    <a:pt x="102781" y="37712"/>
                    <a:pt x="104681" y="39434"/>
                    <a:pt x="106343" y="41393"/>
                  </a:cubicBezTo>
                  <a:cubicBezTo>
                    <a:pt x="106818" y="41927"/>
                    <a:pt x="106759" y="42581"/>
                    <a:pt x="106343" y="42818"/>
                  </a:cubicBezTo>
                  <a:cubicBezTo>
                    <a:pt x="105868" y="43056"/>
                    <a:pt x="105215" y="42818"/>
                    <a:pt x="104740" y="42402"/>
                  </a:cubicBezTo>
                  <a:lnTo>
                    <a:pt x="104740" y="42402"/>
                  </a:lnTo>
                  <a:cubicBezTo>
                    <a:pt x="103078" y="40799"/>
                    <a:pt x="101237" y="39374"/>
                    <a:pt x="99337" y="38068"/>
                  </a:cubicBezTo>
                  <a:cubicBezTo>
                    <a:pt x="97437" y="36762"/>
                    <a:pt x="95418" y="35515"/>
                    <a:pt x="93340" y="34387"/>
                  </a:cubicBezTo>
                  <a:cubicBezTo>
                    <a:pt x="91262" y="33259"/>
                    <a:pt x="89183" y="32190"/>
                    <a:pt x="87046" y="31180"/>
                  </a:cubicBezTo>
                  <a:cubicBezTo>
                    <a:pt x="84909" y="30171"/>
                    <a:pt x="82771" y="29162"/>
                    <a:pt x="80633" y="28271"/>
                  </a:cubicBezTo>
                  <a:cubicBezTo>
                    <a:pt x="76299" y="26430"/>
                    <a:pt x="71964" y="24708"/>
                    <a:pt x="67571" y="23046"/>
                  </a:cubicBezTo>
                  <a:cubicBezTo>
                    <a:pt x="63177" y="21443"/>
                    <a:pt x="58783" y="19899"/>
                    <a:pt x="54389" y="18414"/>
                  </a:cubicBezTo>
                  <a:cubicBezTo>
                    <a:pt x="45601" y="15505"/>
                    <a:pt x="36754" y="12774"/>
                    <a:pt x="27848" y="10102"/>
                  </a:cubicBezTo>
                  <a:cubicBezTo>
                    <a:pt x="23394" y="8736"/>
                    <a:pt x="19001" y="7430"/>
                    <a:pt x="14547" y="6123"/>
                  </a:cubicBezTo>
                  <a:cubicBezTo>
                    <a:pt x="10094" y="4817"/>
                    <a:pt x="5641" y="3511"/>
                    <a:pt x="1188" y="2145"/>
                  </a:cubicBezTo>
                  <a:lnTo>
                    <a:pt x="1188" y="2145"/>
                  </a:lnTo>
                  <a:cubicBezTo>
                    <a:pt x="534" y="1908"/>
                    <a:pt x="0" y="1314"/>
                    <a:pt x="0" y="720"/>
                  </a:cubicBezTo>
                  <a:cubicBezTo>
                    <a:pt x="0" y="245"/>
                    <a:pt x="475" y="-52"/>
                    <a:pt x="1009" y="7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3" name="Freeform: Shape 8782">
              <a:extLst>
                <a:ext uri="{FF2B5EF4-FFF2-40B4-BE49-F238E27FC236}">
                  <a16:creationId xmlns:a16="http://schemas.microsoft.com/office/drawing/2014/main" id="{69202699-3258-B79D-F16E-F5BE4DAE736D}"/>
                </a:ext>
              </a:extLst>
            </p:cNvPr>
            <p:cNvSpPr/>
            <p:nvPr/>
          </p:nvSpPr>
          <p:spPr>
            <a:xfrm>
              <a:off x="8844614" y="2220025"/>
              <a:ext cx="550498" cy="497389"/>
            </a:xfrm>
            <a:custGeom>
              <a:avLst/>
              <a:gdLst>
                <a:gd name="connsiteX0" fmla="*/ 64008 w 64007"/>
                <a:gd name="connsiteY0" fmla="*/ 28916 h 57832"/>
                <a:gd name="connsiteX1" fmla="*/ 32004 w 64007"/>
                <a:gd name="connsiteY1" fmla="*/ 57833 h 57832"/>
                <a:gd name="connsiteX2" fmla="*/ 0 w 64007"/>
                <a:gd name="connsiteY2" fmla="*/ 28916 h 57832"/>
                <a:gd name="connsiteX3" fmla="*/ 32004 w 64007"/>
                <a:gd name="connsiteY3" fmla="*/ 0 h 57832"/>
                <a:gd name="connsiteX4" fmla="*/ 64008 w 64007"/>
                <a:gd name="connsiteY4" fmla="*/ 28916 h 5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57832">
                  <a:moveTo>
                    <a:pt x="64008" y="28916"/>
                  </a:moveTo>
                  <a:cubicBezTo>
                    <a:pt x="64008" y="44887"/>
                    <a:pt x="49679" y="57833"/>
                    <a:pt x="32004" y="57833"/>
                  </a:cubicBezTo>
                  <a:cubicBezTo>
                    <a:pt x="14329" y="57833"/>
                    <a:pt x="0" y="44887"/>
                    <a:pt x="0" y="28916"/>
                  </a:cubicBezTo>
                  <a:cubicBezTo>
                    <a:pt x="0" y="12946"/>
                    <a:pt x="14329" y="0"/>
                    <a:pt x="32004" y="0"/>
                  </a:cubicBezTo>
                  <a:cubicBezTo>
                    <a:pt x="49679" y="0"/>
                    <a:pt x="64008" y="12946"/>
                    <a:pt x="64008" y="28916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4" name="Freeform: Shape 8783">
              <a:extLst>
                <a:ext uri="{FF2B5EF4-FFF2-40B4-BE49-F238E27FC236}">
                  <a16:creationId xmlns:a16="http://schemas.microsoft.com/office/drawing/2014/main" id="{B48ADEF4-035D-070B-2D2D-4CAB574E5F57}"/>
                </a:ext>
              </a:extLst>
            </p:cNvPr>
            <p:cNvSpPr/>
            <p:nvPr/>
          </p:nvSpPr>
          <p:spPr>
            <a:xfrm>
              <a:off x="9021313" y="2167424"/>
              <a:ext cx="197117" cy="106217"/>
            </a:xfrm>
            <a:custGeom>
              <a:avLst/>
              <a:gdLst>
                <a:gd name="connsiteX0" fmla="*/ 11460 w 22919"/>
                <a:gd name="connsiteY0" fmla="*/ 0 h 12350"/>
                <a:gd name="connsiteX1" fmla="*/ 0 w 22919"/>
                <a:gd name="connsiteY1" fmla="*/ 6175 h 12350"/>
                <a:gd name="connsiteX2" fmla="*/ 11460 w 22919"/>
                <a:gd name="connsiteY2" fmla="*/ 12350 h 12350"/>
                <a:gd name="connsiteX3" fmla="*/ 22919 w 22919"/>
                <a:gd name="connsiteY3" fmla="*/ 6175 h 12350"/>
                <a:gd name="connsiteX4" fmla="*/ 11460 w 22919"/>
                <a:gd name="connsiteY4" fmla="*/ 0 h 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19" h="12350">
                  <a:moveTo>
                    <a:pt x="11460" y="0"/>
                  </a:moveTo>
                  <a:cubicBezTo>
                    <a:pt x="5106" y="0"/>
                    <a:pt x="0" y="2731"/>
                    <a:pt x="0" y="6175"/>
                  </a:cubicBezTo>
                  <a:cubicBezTo>
                    <a:pt x="0" y="9619"/>
                    <a:pt x="5166" y="12350"/>
                    <a:pt x="11460" y="12350"/>
                  </a:cubicBezTo>
                  <a:cubicBezTo>
                    <a:pt x="17754" y="12350"/>
                    <a:pt x="22919" y="9619"/>
                    <a:pt x="22919" y="6175"/>
                  </a:cubicBezTo>
                  <a:cubicBezTo>
                    <a:pt x="22919" y="2731"/>
                    <a:pt x="17754" y="0"/>
                    <a:pt x="11460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785" name="Graphic 4">
              <a:extLst>
                <a:ext uri="{FF2B5EF4-FFF2-40B4-BE49-F238E27FC236}">
                  <a16:creationId xmlns:a16="http://schemas.microsoft.com/office/drawing/2014/main" id="{25C46DE5-3ABA-CEB3-82B1-788E9CEA1F06}"/>
                </a:ext>
              </a:extLst>
            </p:cNvPr>
            <p:cNvGrpSpPr/>
            <p:nvPr/>
          </p:nvGrpSpPr>
          <p:grpSpPr>
            <a:xfrm>
              <a:off x="9057341" y="1956426"/>
              <a:ext cx="91123" cy="256960"/>
              <a:chOff x="7524990" y="5446547"/>
              <a:chExt cx="10595" cy="29877"/>
            </a:xfrm>
            <a:solidFill>
              <a:schemeClr val="accent5"/>
            </a:solidFill>
          </p:grpSpPr>
          <p:sp>
            <p:nvSpPr>
              <p:cNvPr id="8924" name="Freeform: Shape 8923">
                <a:extLst>
                  <a:ext uri="{FF2B5EF4-FFF2-40B4-BE49-F238E27FC236}">
                    <a16:creationId xmlns:a16="http://schemas.microsoft.com/office/drawing/2014/main" id="{A5D797E5-23F8-1018-5C96-07DDCF8CCE2C}"/>
                  </a:ext>
                </a:extLst>
              </p:cNvPr>
              <p:cNvSpPr/>
              <p:nvPr/>
            </p:nvSpPr>
            <p:spPr>
              <a:xfrm>
                <a:off x="7527939" y="5449349"/>
                <a:ext cx="5033" cy="21672"/>
              </a:xfrm>
              <a:custGeom>
                <a:avLst/>
                <a:gdLst>
                  <a:gd name="connsiteX0" fmla="*/ 3727 w 5033"/>
                  <a:gd name="connsiteY0" fmla="*/ 14606 h 21672"/>
                  <a:gd name="connsiteX1" fmla="*/ 4025 w 5033"/>
                  <a:gd name="connsiteY1" fmla="*/ 9441 h 21672"/>
                  <a:gd name="connsiteX2" fmla="*/ 2540 w 5033"/>
                  <a:gd name="connsiteY2" fmla="*/ 4275 h 21672"/>
                  <a:gd name="connsiteX3" fmla="*/ 3074 w 5033"/>
                  <a:gd name="connsiteY3" fmla="*/ 0 h 21672"/>
                  <a:gd name="connsiteX4" fmla="*/ 3074 w 5033"/>
                  <a:gd name="connsiteY4" fmla="*/ 0 h 21672"/>
                  <a:gd name="connsiteX5" fmla="*/ 1115 w 5033"/>
                  <a:gd name="connsiteY5" fmla="*/ 772 h 21672"/>
                  <a:gd name="connsiteX6" fmla="*/ 4321 w 5033"/>
                  <a:gd name="connsiteY6" fmla="*/ 21672 h 21672"/>
                  <a:gd name="connsiteX7" fmla="*/ 5034 w 5033"/>
                  <a:gd name="connsiteY7" fmla="*/ 19891 h 21672"/>
                  <a:gd name="connsiteX8" fmla="*/ 3727 w 5033"/>
                  <a:gd name="connsiteY8" fmla="*/ 14606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33" h="21672">
                    <a:moveTo>
                      <a:pt x="3727" y="14606"/>
                    </a:moveTo>
                    <a:cubicBezTo>
                      <a:pt x="4143" y="13003"/>
                      <a:pt x="4202" y="11400"/>
                      <a:pt x="4025" y="9441"/>
                    </a:cubicBezTo>
                    <a:cubicBezTo>
                      <a:pt x="3846" y="8075"/>
                      <a:pt x="3193" y="5938"/>
                      <a:pt x="2540" y="4275"/>
                    </a:cubicBezTo>
                    <a:cubicBezTo>
                      <a:pt x="1946" y="2850"/>
                      <a:pt x="2243" y="1306"/>
                      <a:pt x="3074" y="0"/>
                    </a:cubicBezTo>
                    <a:cubicBezTo>
                      <a:pt x="3074" y="0"/>
                      <a:pt x="3074" y="0"/>
                      <a:pt x="3074" y="0"/>
                    </a:cubicBezTo>
                    <a:cubicBezTo>
                      <a:pt x="1946" y="0"/>
                      <a:pt x="1412" y="416"/>
                      <a:pt x="1115" y="772"/>
                    </a:cubicBezTo>
                    <a:cubicBezTo>
                      <a:pt x="-1557" y="3741"/>
                      <a:pt x="996" y="13775"/>
                      <a:pt x="4321" y="21672"/>
                    </a:cubicBezTo>
                    <a:cubicBezTo>
                      <a:pt x="4559" y="21079"/>
                      <a:pt x="4796" y="20485"/>
                      <a:pt x="5034" y="19891"/>
                    </a:cubicBezTo>
                    <a:cubicBezTo>
                      <a:pt x="3727" y="18466"/>
                      <a:pt x="3253" y="16507"/>
                      <a:pt x="3727" y="1460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5" name="Freeform: Shape 8924">
                <a:extLst>
                  <a:ext uri="{FF2B5EF4-FFF2-40B4-BE49-F238E27FC236}">
                    <a16:creationId xmlns:a16="http://schemas.microsoft.com/office/drawing/2014/main" id="{25DD5D9B-DEC0-B2C4-28C7-8E9EF17098B3}"/>
                  </a:ext>
                </a:extLst>
              </p:cNvPr>
              <p:cNvSpPr/>
              <p:nvPr/>
            </p:nvSpPr>
            <p:spPr>
              <a:xfrm>
                <a:off x="7524990" y="5446547"/>
                <a:ext cx="10595" cy="29877"/>
              </a:xfrm>
              <a:custGeom>
                <a:avLst/>
                <a:gdLst>
                  <a:gd name="connsiteX0" fmla="*/ 10596 w 10595"/>
                  <a:gd name="connsiteY0" fmla="*/ 24415 h 29877"/>
                  <a:gd name="connsiteX1" fmla="*/ 8042 w 10595"/>
                  <a:gd name="connsiteY1" fmla="*/ 22693 h 29877"/>
                  <a:gd name="connsiteX2" fmla="*/ 7330 w 10595"/>
                  <a:gd name="connsiteY2" fmla="*/ 24474 h 29877"/>
                  <a:gd name="connsiteX3" fmla="*/ 4123 w 10595"/>
                  <a:gd name="connsiteY3" fmla="*/ 3573 h 29877"/>
                  <a:gd name="connsiteX4" fmla="*/ 6083 w 10595"/>
                  <a:gd name="connsiteY4" fmla="*/ 2801 h 29877"/>
                  <a:gd name="connsiteX5" fmla="*/ 6083 w 10595"/>
                  <a:gd name="connsiteY5" fmla="*/ 2801 h 29877"/>
                  <a:gd name="connsiteX6" fmla="*/ 9408 w 10595"/>
                  <a:gd name="connsiteY6" fmla="*/ 70 h 29877"/>
                  <a:gd name="connsiteX7" fmla="*/ 7330 w 10595"/>
                  <a:gd name="connsiteY7" fmla="*/ 70 h 29877"/>
                  <a:gd name="connsiteX8" fmla="*/ 1748 w 10595"/>
                  <a:gd name="connsiteY8" fmla="*/ 1792 h 29877"/>
                  <a:gd name="connsiteX9" fmla="*/ 5667 w 10595"/>
                  <a:gd name="connsiteY9" fmla="*/ 28037 h 29877"/>
                  <a:gd name="connsiteX10" fmla="*/ 5370 w 10595"/>
                  <a:gd name="connsiteY10" fmla="*/ 28690 h 29877"/>
                  <a:gd name="connsiteX11" fmla="*/ 6142 w 10595"/>
                  <a:gd name="connsiteY11" fmla="*/ 29046 h 29877"/>
                  <a:gd name="connsiteX12" fmla="*/ 6558 w 10595"/>
                  <a:gd name="connsiteY12" fmla="*/ 29877 h 29877"/>
                  <a:gd name="connsiteX13" fmla="*/ 7330 w 10595"/>
                  <a:gd name="connsiteY13" fmla="*/ 29521 h 29877"/>
                  <a:gd name="connsiteX14" fmla="*/ 8102 w 10595"/>
                  <a:gd name="connsiteY14" fmla="*/ 29877 h 29877"/>
                  <a:gd name="connsiteX15" fmla="*/ 8517 w 10595"/>
                  <a:gd name="connsiteY15" fmla="*/ 29046 h 29877"/>
                  <a:gd name="connsiteX16" fmla="*/ 9289 w 10595"/>
                  <a:gd name="connsiteY16" fmla="*/ 28690 h 29877"/>
                  <a:gd name="connsiteX17" fmla="*/ 8992 w 10595"/>
                  <a:gd name="connsiteY17" fmla="*/ 28037 h 29877"/>
                  <a:gd name="connsiteX18" fmla="*/ 10596 w 10595"/>
                  <a:gd name="connsiteY18" fmla="*/ 24296 h 29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595" h="29877">
                    <a:moveTo>
                      <a:pt x="10596" y="24415"/>
                    </a:moveTo>
                    <a:cubicBezTo>
                      <a:pt x="9586" y="24058"/>
                      <a:pt x="8695" y="23464"/>
                      <a:pt x="8042" y="22693"/>
                    </a:cubicBezTo>
                    <a:cubicBezTo>
                      <a:pt x="7805" y="23286"/>
                      <a:pt x="7567" y="23880"/>
                      <a:pt x="7330" y="24474"/>
                    </a:cubicBezTo>
                    <a:cubicBezTo>
                      <a:pt x="4005" y="16577"/>
                      <a:pt x="1451" y="6542"/>
                      <a:pt x="4123" y="3573"/>
                    </a:cubicBezTo>
                    <a:cubicBezTo>
                      <a:pt x="4420" y="3217"/>
                      <a:pt x="4955" y="2801"/>
                      <a:pt x="6083" y="2801"/>
                    </a:cubicBezTo>
                    <a:cubicBezTo>
                      <a:pt x="6083" y="2801"/>
                      <a:pt x="6083" y="2801"/>
                      <a:pt x="6083" y="2801"/>
                    </a:cubicBezTo>
                    <a:cubicBezTo>
                      <a:pt x="6855" y="1614"/>
                      <a:pt x="8042" y="605"/>
                      <a:pt x="9408" y="70"/>
                    </a:cubicBezTo>
                    <a:cubicBezTo>
                      <a:pt x="8814" y="11"/>
                      <a:pt x="8102" y="11"/>
                      <a:pt x="7330" y="70"/>
                    </a:cubicBezTo>
                    <a:cubicBezTo>
                      <a:pt x="4361" y="-286"/>
                      <a:pt x="2639" y="783"/>
                      <a:pt x="1748" y="1792"/>
                    </a:cubicBezTo>
                    <a:cubicBezTo>
                      <a:pt x="-2764" y="6839"/>
                      <a:pt x="2520" y="21327"/>
                      <a:pt x="5667" y="28037"/>
                    </a:cubicBezTo>
                    <a:cubicBezTo>
                      <a:pt x="5548" y="28274"/>
                      <a:pt x="5430" y="28452"/>
                      <a:pt x="5370" y="28690"/>
                    </a:cubicBezTo>
                    <a:lnTo>
                      <a:pt x="6142" y="29046"/>
                    </a:lnTo>
                    <a:cubicBezTo>
                      <a:pt x="6261" y="29343"/>
                      <a:pt x="6439" y="29640"/>
                      <a:pt x="6558" y="29877"/>
                    </a:cubicBezTo>
                    <a:lnTo>
                      <a:pt x="7330" y="29521"/>
                    </a:lnTo>
                    <a:lnTo>
                      <a:pt x="8102" y="29877"/>
                    </a:lnTo>
                    <a:cubicBezTo>
                      <a:pt x="8102" y="29877"/>
                      <a:pt x="8399" y="29343"/>
                      <a:pt x="8517" y="29046"/>
                    </a:cubicBezTo>
                    <a:lnTo>
                      <a:pt x="9289" y="28690"/>
                    </a:lnTo>
                    <a:cubicBezTo>
                      <a:pt x="9289" y="28690"/>
                      <a:pt x="9052" y="28274"/>
                      <a:pt x="8992" y="28037"/>
                    </a:cubicBezTo>
                    <a:cubicBezTo>
                      <a:pt x="9467" y="26968"/>
                      <a:pt x="10061" y="25721"/>
                      <a:pt x="10596" y="24296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786" name="Freeform: Shape 8785">
              <a:extLst>
                <a:ext uri="{FF2B5EF4-FFF2-40B4-BE49-F238E27FC236}">
                  <a16:creationId xmlns:a16="http://schemas.microsoft.com/office/drawing/2014/main" id="{CC636653-C609-3F15-3FF3-5F34F8AD009B}"/>
                </a:ext>
              </a:extLst>
            </p:cNvPr>
            <p:cNvSpPr/>
            <p:nvPr/>
          </p:nvSpPr>
          <p:spPr>
            <a:xfrm>
              <a:off x="4999198" y="3489559"/>
              <a:ext cx="463735" cy="175676"/>
            </a:xfrm>
            <a:custGeom>
              <a:avLst/>
              <a:gdLst>
                <a:gd name="connsiteX0" fmla="*/ 1787 w 53919"/>
                <a:gd name="connsiteY0" fmla="*/ 831 h 20426"/>
                <a:gd name="connsiteX1" fmla="*/ 1074 w 53919"/>
                <a:gd name="connsiteY1" fmla="*/ 9144 h 20426"/>
                <a:gd name="connsiteX2" fmla="*/ 6 w 53919"/>
                <a:gd name="connsiteY2" fmla="*/ 16447 h 20426"/>
                <a:gd name="connsiteX3" fmla="*/ 6 w 53919"/>
                <a:gd name="connsiteY3" fmla="*/ 17457 h 20426"/>
                <a:gd name="connsiteX4" fmla="*/ 53920 w 53919"/>
                <a:gd name="connsiteY4" fmla="*/ 16625 h 20426"/>
                <a:gd name="connsiteX5" fmla="*/ 53920 w 53919"/>
                <a:gd name="connsiteY5" fmla="*/ 15913 h 20426"/>
                <a:gd name="connsiteX6" fmla="*/ 52851 w 53919"/>
                <a:gd name="connsiteY6" fmla="*/ 9085 h 20426"/>
                <a:gd name="connsiteX7" fmla="*/ 52257 w 53919"/>
                <a:gd name="connsiteY7" fmla="*/ 0 h 20426"/>
                <a:gd name="connsiteX8" fmla="*/ 1727 w 53919"/>
                <a:gd name="connsiteY8" fmla="*/ 831 h 20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919" h="20426">
                  <a:moveTo>
                    <a:pt x="1787" y="831"/>
                  </a:moveTo>
                  <a:cubicBezTo>
                    <a:pt x="2143" y="3622"/>
                    <a:pt x="1906" y="6413"/>
                    <a:pt x="1074" y="9144"/>
                  </a:cubicBezTo>
                  <a:cubicBezTo>
                    <a:pt x="362" y="11460"/>
                    <a:pt x="-54" y="13894"/>
                    <a:pt x="6" y="16447"/>
                  </a:cubicBezTo>
                  <a:cubicBezTo>
                    <a:pt x="6" y="16804"/>
                    <a:pt x="6" y="17100"/>
                    <a:pt x="6" y="17457"/>
                  </a:cubicBezTo>
                  <a:cubicBezTo>
                    <a:pt x="14790" y="21019"/>
                    <a:pt x="33138" y="22088"/>
                    <a:pt x="53920" y="16625"/>
                  </a:cubicBezTo>
                  <a:cubicBezTo>
                    <a:pt x="53920" y="16388"/>
                    <a:pt x="53920" y="16151"/>
                    <a:pt x="53920" y="15913"/>
                  </a:cubicBezTo>
                  <a:cubicBezTo>
                    <a:pt x="53920" y="13538"/>
                    <a:pt x="53563" y="11282"/>
                    <a:pt x="52851" y="9085"/>
                  </a:cubicBezTo>
                  <a:cubicBezTo>
                    <a:pt x="51901" y="6116"/>
                    <a:pt x="51722" y="2969"/>
                    <a:pt x="52257" y="0"/>
                  </a:cubicBezTo>
                  <a:cubicBezTo>
                    <a:pt x="32960" y="4809"/>
                    <a:pt x="15800" y="3978"/>
                    <a:pt x="1727" y="831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7" name="Freeform: Shape 8786">
              <a:extLst>
                <a:ext uri="{FF2B5EF4-FFF2-40B4-BE49-F238E27FC236}">
                  <a16:creationId xmlns:a16="http://schemas.microsoft.com/office/drawing/2014/main" id="{8017199C-F2F0-D178-48FD-96B0ED816029}"/>
                </a:ext>
              </a:extLst>
            </p:cNvPr>
            <p:cNvSpPr/>
            <p:nvPr/>
          </p:nvSpPr>
          <p:spPr>
            <a:xfrm>
              <a:off x="4999757" y="3632552"/>
              <a:ext cx="463683" cy="126024"/>
            </a:xfrm>
            <a:custGeom>
              <a:avLst/>
              <a:gdLst>
                <a:gd name="connsiteX0" fmla="*/ 0 w 53913"/>
                <a:gd name="connsiteY0" fmla="*/ 891 h 14653"/>
                <a:gd name="connsiteX1" fmla="*/ 4394 w 53913"/>
                <a:gd name="connsiteY1" fmla="*/ 12647 h 14653"/>
                <a:gd name="connsiteX2" fmla="*/ 50173 w 53913"/>
                <a:gd name="connsiteY2" fmla="*/ 11757 h 14653"/>
                <a:gd name="connsiteX3" fmla="*/ 53914 w 53913"/>
                <a:gd name="connsiteY3" fmla="*/ 0 h 14653"/>
                <a:gd name="connsiteX4" fmla="*/ 0 w 53913"/>
                <a:gd name="connsiteY4" fmla="*/ 831 h 1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3" h="14653">
                  <a:moveTo>
                    <a:pt x="0" y="891"/>
                  </a:moveTo>
                  <a:cubicBezTo>
                    <a:pt x="297" y="5225"/>
                    <a:pt x="1900" y="9203"/>
                    <a:pt x="4394" y="12647"/>
                  </a:cubicBezTo>
                  <a:cubicBezTo>
                    <a:pt x="17457" y="15200"/>
                    <a:pt x="32895" y="15735"/>
                    <a:pt x="50173" y="11757"/>
                  </a:cubicBezTo>
                  <a:cubicBezTo>
                    <a:pt x="52429" y="8313"/>
                    <a:pt x="53795" y="4275"/>
                    <a:pt x="53914" y="0"/>
                  </a:cubicBezTo>
                  <a:cubicBezTo>
                    <a:pt x="33132" y="5522"/>
                    <a:pt x="14785" y="4394"/>
                    <a:pt x="0" y="831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8" name="Freeform: Shape 8787">
              <a:extLst>
                <a:ext uri="{FF2B5EF4-FFF2-40B4-BE49-F238E27FC236}">
                  <a16:creationId xmlns:a16="http://schemas.microsoft.com/office/drawing/2014/main" id="{00DB71EE-CDF9-E3C8-A586-07BA272D4225}"/>
                </a:ext>
              </a:extLst>
            </p:cNvPr>
            <p:cNvSpPr/>
            <p:nvPr/>
          </p:nvSpPr>
          <p:spPr>
            <a:xfrm>
              <a:off x="5037539" y="3733669"/>
              <a:ext cx="393726" cy="102657"/>
            </a:xfrm>
            <a:custGeom>
              <a:avLst/>
              <a:gdLst>
                <a:gd name="connsiteX0" fmla="*/ 0 w 45779"/>
                <a:gd name="connsiteY0" fmla="*/ 890 h 11936"/>
                <a:gd name="connsiteX1" fmla="*/ 22147 w 45779"/>
                <a:gd name="connsiteY1" fmla="*/ 11934 h 11936"/>
                <a:gd name="connsiteX2" fmla="*/ 45779 w 45779"/>
                <a:gd name="connsiteY2" fmla="*/ 0 h 11936"/>
                <a:gd name="connsiteX3" fmla="*/ 0 w 45779"/>
                <a:gd name="connsiteY3" fmla="*/ 890 h 1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79" h="11936">
                  <a:moveTo>
                    <a:pt x="0" y="890"/>
                  </a:moveTo>
                  <a:cubicBezTo>
                    <a:pt x="4750" y="7422"/>
                    <a:pt x="12944" y="11816"/>
                    <a:pt x="22147" y="11934"/>
                  </a:cubicBezTo>
                  <a:cubicBezTo>
                    <a:pt x="32182" y="12053"/>
                    <a:pt x="40970" y="7244"/>
                    <a:pt x="45779" y="0"/>
                  </a:cubicBezTo>
                  <a:cubicBezTo>
                    <a:pt x="28501" y="3978"/>
                    <a:pt x="13063" y="3444"/>
                    <a:pt x="0" y="89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9" name="Freeform: Shape 8788">
              <a:extLst>
                <a:ext uri="{FF2B5EF4-FFF2-40B4-BE49-F238E27FC236}">
                  <a16:creationId xmlns:a16="http://schemas.microsoft.com/office/drawing/2014/main" id="{25F6BD3A-DAA5-6C35-047B-AF611050FB0E}"/>
                </a:ext>
              </a:extLst>
            </p:cNvPr>
            <p:cNvSpPr/>
            <p:nvPr/>
          </p:nvSpPr>
          <p:spPr>
            <a:xfrm>
              <a:off x="4949710" y="2541714"/>
              <a:ext cx="557146" cy="164925"/>
            </a:xfrm>
            <a:custGeom>
              <a:avLst/>
              <a:gdLst>
                <a:gd name="connsiteX0" fmla="*/ 64780 w 64780"/>
                <a:gd name="connsiteY0" fmla="*/ 13957 h 19176"/>
                <a:gd name="connsiteX1" fmla="*/ 33311 w 64780"/>
                <a:gd name="connsiteY1" fmla="*/ 4 h 19176"/>
                <a:gd name="connsiteX2" fmla="*/ 0 w 64780"/>
                <a:gd name="connsiteY2" fmla="*/ 14670 h 19176"/>
                <a:gd name="connsiteX3" fmla="*/ 64780 w 64780"/>
                <a:gd name="connsiteY3" fmla="*/ 13898 h 19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80" h="19176">
                  <a:moveTo>
                    <a:pt x="64780" y="13957"/>
                  </a:moveTo>
                  <a:cubicBezTo>
                    <a:pt x="57358" y="5585"/>
                    <a:pt x="46017" y="182"/>
                    <a:pt x="33311" y="4"/>
                  </a:cubicBezTo>
                  <a:cubicBezTo>
                    <a:pt x="19713" y="-174"/>
                    <a:pt x="7600" y="5645"/>
                    <a:pt x="0" y="14670"/>
                  </a:cubicBezTo>
                  <a:cubicBezTo>
                    <a:pt x="16804" y="19658"/>
                    <a:pt x="39070" y="21914"/>
                    <a:pt x="64780" y="1389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0" name="Freeform: Shape 8789">
              <a:extLst>
                <a:ext uri="{FF2B5EF4-FFF2-40B4-BE49-F238E27FC236}">
                  <a16:creationId xmlns:a16="http://schemas.microsoft.com/office/drawing/2014/main" id="{2D878AA8-51F3-A637-016D-1E3DB4FBED4C}"/>
                </a:ext>
              </a:extLst>
            </p:cNvPr>
            <p:cNvSpPr/>
            <p:nvPr/>
          </p:nvSpPr>
          <p:spPr>
            <a:xfrm>
              <a:off x="4925706" y="3225030"/>
              <a:ext cx="611785" cy="201107"/>
            </a:xfrm>
            <a:custGeom>
              <a:avLst/>
              <a:gdLst>
                <a:gd name="connsiteX0" fmla="*/ 119 w 71133"/>
                <a:gd name="connsiteY0" fmla="*/ 950 h 23383"/>
                <a:gd name="connsiteX1" fmla="*/ 0 w 71133"/>
                <a:gd name="connsiteY1" fmla="*/ 3681 h 23383"/>
                <a:gd name="connsiteX2" fmla="*/ 4513 w 71133"/>
                <a:gd name="connsiteY2" fmla="*/ 19357 h 23383"/>
                <a:gd name="connsiteX3" fmla="*/ 67274 w 71133"/>
                <a:gd name="connsiteY3" fmla="*/ 18229 h 23383"/>
                <a:gd name="connsiteX4" fmla="*/ 71133 w 71133"/>
                <a:gd name="connsiteY4" fmla="*/ 3681 h 23383"/>
                <a:gd name="connsiteX5" fmla="*/ 70896 w 71133"/>
                <a:gd name="connsiteY5" fmla="*/ 0 h 23383"/>
                <a:gd name="connsiteX6" fmla="*/ 119 w 71133"/>
                <a:gd name="connsiteY6" fmla="*/ 1009 h 2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33" h="23383">
                  <a:moveTo>
                    <a:pt x="119" y="950"/>
                  </a:moveTo>
                  <a:cubicBezTo>
                    <a:pt x="59" y="1841"/>
                    <a:pt x="0" y="2731"/>
                    <a:pt x="0" y="3681"/>
                  </a:cubicBezTo>
                  <a:cubicBezTo>
                    <a:pt x="0" y="9382"/>
                    <a:pt x="1662" y="14725"/>
                    <a:pt x="4513" y="19357"/>
                  </a:cubicBezTo>
                  <a:cubicBezTo>
                    <a:pt x="21019" y="23988"/>
                    <a:pt x="42514" y="25829"/>
                    <a:pt x="67274" y="18229"/>
                  </a:cubicBezTo>
                  <a:cubicBezTo>
                    <a:pt x="69708" y="13894"/>
                    <a:pt x="71133" y="8906"/>
                    <a:pt x="71133" y="3681"/>
                  </a:cubicBezTo>
                  <a:cubicBezTo>
                    <a:pt x="71133" y="2434"/>
                    <a:pt x="71074" y="1188"/>
                    <a:pt x="70896" y="0"/>
                  </a:cubicBezTo>
                  <a:cubicBezTo>
                    <a:pt x="42336" y="9738"/>
                    <a:pt x="17932" y="6769"/>
                    <a:pt x="119" y="1009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1" name="Freeform: Shape 8790">
              <a:extLst>
                <a:ext uri="{FF2B5EF4-FFF2-40B4-BE49-F238E27FC236}">
                  <a16:creationId xmlns:a16="http://schemas.microsoft.com/office/drawing/2014/main" id="{77089217-9320-D876-974A-A646DAC9858D}"/>
                </a:ext>
              </a:extLst>
            </p:cNvPr>
            <p:cNvSpPr/>
            <p:nvPr/>
          </p:nvSpPr>
          <p:spPr>
            <a:xfrm>
              <a:off x="4964520" y="3380787"/>
              <a:ext cx="540289" cy="137498"/>
            </a:xfrm>
            <a:custGeom>
              <a:avLst/>
              <a:gdLst>
                <a:gd name="connsiteX0" fmla="*/ 0 w 62820"/>
                <a:gd name="connsiteY0" fmla="*/ 1188 h 15987"/>
                <a:gd name="connsiteX1" fmla="*/ 1781 w 62820"/>
                <a:gd name="connsiteY1" fmla="*/ 3741 h 15987"/>
                <a:gd name="connsiteX2" fmla="*/ 5878 w 62820"/>
                <a:gd name="connsiteY2" fmla="*/ 13419 h 15987"/>
                <a:gd name="connsiteX3" fmla="*/ 56408 w 62820"/>
                <a:gd name="connsiteY3" fmla="*/ 12588 h 15987"/>
                <a:gd name="connsiteX4" fmla="*/ 60386 w 62820"/>
                <a:gd name="connsiteY4" fmla="*/ 3741 h 15987"/>
                <a:gd name="connsiteX5" fmla="*/ 62820 w 62820"/>
                <a:gd name="connsiteY5" fmla="*/ 0 h 15987"/>
                <a:gd name="connsiteX6" fmla="*/ 59 w 62820"/>
                <a:gd name="connsiteY6" fmla="*/ 1128 h 15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20" h="15987">
                  <a:moveTo>
                    <a:pt x="0" y="1188"/>
                  </a:moveTo>
                  <a:cubicBezTo>
                    <a:pt x="534" y="2078"/>
                    <a:pt x="1128" y="2909"/>
                    <a:pt x="1781" y="3741"/>
                  </a:cubicBezTo>
                  <a:cubicBezTo>
                    <a:pt x="4038" y="6650"/>
                    <a:pt x="5403" y="9975"/>
                    <a:pt x="5878" y="13419"/>
                  </a:cubicBezTo>
                  <a:cubicBezTo>
                    <a:pt x="19950" y="16566"/>
                    <a:pt x="37110" y="17397"/>
                    <a:pt x="56408" y="12588"/>
                  </a:cubicBezTo>
                  <a:cubicBezTo>
                    <a:pt x="56942" y="9441"/>
                    <a:pt x="58308" y="6413"/>
                    <a:pt x="60386" y="3741"/>
                  </a:cubicBezTo>
                  <a:cubicBezTo>
                    <a:pt x="61277" y="2553"/>
                    <a:pt x="62108" y="1306"/>
                    <a:pt x="62820" y="0"/>
                  </a:cubicBezTo>
                  <a:cubicBezTo>
                    <a:pt x="38060" y="7659"/>
                    <a:pt x="16566" y="5760"/>
                    <a:pt x="59" y="1128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2" name="Freeform: Shape 8791">
              <a:extLst>
                <a:ext uri="{FF2B5EF4-FFF2-40B4-BE49-F238E27FC236}">
                  <a16:creationId xmlns:a16="http://schemas.microsoft.com/office/drawing/2014/main" id="{FD3A7997-9F69-915B-E85F-596449FA68EE}"/>
                </a:ext>
              </a:extLst>
            </p:cNvPr>
            <p:cNvSpPr/>
            <p:nvPr/>
          </p:nvSpPr>
          <p:spPr>
            <a:xfrm>
              <a:off x="4926213" y="3138732"/>
              <a:ext cx="608715" cy="140688"/>
            </a:xfrm>
            <a:custGeom>
              <a:avLst/>
              <a:gdLst>
                <a:gd name="connsiteX0" fmla="*/ 2494 w 70776"/>
                <a:gd name="connsiteY0" fmla="*/ 950 h 16358"/>
                <a:gd name="connsiteX1" fmla="*/ 1722 w 70776"/>
                <a:gd name="connsiteY1" fmla="*/ 3503 h 16358"/>
                <a:gd name="connsiteX2" fmla="*/ 0 w 70776"/>
                <a:gd name="connsiteY2" fmla="*/ 10985 h 16358"/>
                <a:gd name="connsiteX3" fmla="*/ 70777 w 70776"/>
                <a:gd name="connsiteY3" fmla="*/ 9975 h 16358"/>
                <a:gd name="connsiteX4" fmla="*/ 69174 w 70776"/>
                <a:gd name="connsiteY4" fmla="*/ 3503 h 16358"/>
                <a:gd name="connsiteX5" fmla="*/ 68224 w 70776"/>
                <a:gd name="connsiteY5" fmla="*/ 0 h 16358"/>
                <a:gd name="connsiteX6" fmla="*/ 2434 w 70776"/>
                <a:gd name="connsiteY6" fmla="*/ 950 h 1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76" h="16358">
                  <a:moveTo>
                    <a:pt x="2494" y="950"/>
                  </a:moveTo>
                  <a:cubicBezTo>
                    <a:pt x="2315" y="1781"/>
                    <a:pt x="2078" y="2672"/>
                    <a:pt x="1722" y="3503"/>
                  </a:cubicBezTo>
                  <a:cubicBezTo>
                    <a:pt x="831" y="5878"/>
                    <a:pt x="237" y="8372"/>
                    <a:pt x="0" y="10985"/>
                  </a:cubicBezTo>
                  <a:cubicBezTo>
                    <a:pt x="17754" y="16804"/>
                    <a:pt x="42217" y="19773"/>
                    <a:pt x="70777" y="9975"/>
                  </a:cubicBezTo>
                  <a:cubicBezTo>
                    <a:pt x="70480" y="7719"/>
                    <a:pt x="69945" y="5581"/>
                    <a:pt x="69174" y="3503"/>
                  </a:cubicBezTo>
                  <a:cubicBezTo>
                    <a:pt x="68758" y="2375"/>
                    <a:pt x="68461" y="1188"/>
                    <a:pt x="68224" y="0"/>
                  </a:cubicBezTo>
                  <a:cubicBezTo>
                    <a:pt x="42038" y="8313"/>
                    <a:pt x="19416" y="6057"/>
                    <a:pt x="2434" y="95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3" name="Freeform: Shape 8792">
              <a:extLst>
                <a:ext uri="{FF2B5EF4-FFF2-40B4-BE49-F238E27FC236}">
                  <a16:creationId xmlns:a16="http://schemas.microsoft.com/office/drawing/2014/main" id="{41C75D97-8CB3-5E88-BC41-0B96BE35A179}"/>
                </a:ext>
              </a:extLst>
            </p:cNvPr>
            <p:cNvSpPr/>
            <p:nvPr/>
          </p:nvSpPr>
          <p:spPr>
            <a:xfrm>
              <a:off x="4901702" y="2661761"/>
              <a:ext cx="655192" cy="138349"/>
            </a:xfrm>
            <a:custGeom>
              <a:avLst/>
              <a:gdLst>
                <a:gd name="connsiteX0" fmla="*/ 5581 w 76180"/>
                <a:gd name="connsiteY0" fmla="*/ 772 h 16086"/>
                <a:gd name="connsiteX1" fmla="*/ 0 w 76180"/>
                <a:gd name="connsiteY1" fmla="*/ 9738 h 16086"/>
                <a:gd name="connsiteX2" fmla="*/ 76180 w 76180"/>
                <a:gd name="connsiteY2" fmla="*/ 8847 h 16086"/>
                <a:gd name="connsiteX3" fmla="*/ 70362 w 76180"/>
                <a:gd name="connsiteY3" fmla="*/ 0 h 16086"/>
                <a:gd name="connsiteX4" fmla="*/ 5581 w 76180"/>
                <a:gd name="connsiteY4" fmla="*/ 772 h 1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80" h="16086">
                  <a:moveTo>
                    <a:pt x="5581" y="772"/>
                  </a:moveTo>
                  <a:cubicBezTo>
                    <a:pt x="3266" y="3503"/>
                    <a:pt x="1425" y="6532"/>
                    <a:pt x="0" y="9738"/>
                  </a:cubicBezTo>
                  <a:cubicBezTo>
                    <a:pt x="18466" y="16329"/>
                    <a:pt x="44948" y="20248"/>
                    <a:pt x="76180" y="8847"/>
                  </a:cubicBezTo>
                  <a:cubicBezTo>
                    <a:pt x="74696" y="5641"/>
                    <a:pt x="72736" y="2672"/>
                    <a:pt x="70362" y="0"/>
                  </a:cubicBezTo>
                  <a:cubicBezTo>
                    <a:pt x="44592" y="8016"/>
                    <a:pt x="22385" y="5760"/>
                    <a:pt x="5581" y="772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4" name="Freeform: Shape 8793">
              <a:extLst>
                <a:ext uri="{FF2B5EF4-FFF2-40B4-BE49-F238E27FC236}">
                  <a16:creationId xmlns:a16="http://schemas.microsoft.com/office/drawing/2014/main" id="{2A49643D-7890-A617-78C7-7F7EBA6C4558}"/>
                </a:ext>
              </a:extLst>
            </p:cNvPr>
            <p:cNvSpPr/>
            <p:nvPr/>
          </p:nvSpPr>
          <p:spPr>
            <a:xfrm>
              <a:off x="4877706" y="2737343"/>
              <a:ext cx="706839" cy="209355"/>
            </a:xfrm>
            <a:custGeom>
              <a:avLst/>
              <a:gdLst>
                <a:gd name="connsiteX0" fmla="*/ 2791 w 82185"/>
                <a:gd name="connsiteY0" fmla="*/ 950 h 24342"/>
                <a:gd name="connsiteX1" fmla="*/ 0 w 82185"/>
                <a:gd name="connsiteY1" fmla="*/ 14369 h 24342"/>
                <a:gd name="connsiteX2" fmla="*/ 119 w 82185"/>
                <a:gd name="connsiteY2" fmla="*/ 16982 h 24342"/>
                <a:gd name="connsiteX3" fmla="*/ 82177 w 82185"/>
                <a:gd name="connsiteY3" fmla="*/ 15853 h 24342"/>
                <a:gd name="connsiteX4" fmla="*/ 82177 w 82185"/>
                <a:gd name="connsiteY4" fmla="*/ 14963 h 24342"/>
                <a:gd name="connsiteX5" fmla="*/ 78971 w 82185"/>
                <a:gd name="connsiteY5" fmla="*/ 0 h 24342"/>
                <a:gd name="connsiteX6" fmla="*/ 2791 w 82185"/>
                <a:gd name="connsiteY6" fmla="*/ 890 h 2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185" h="24342">
                  <a:moveTo>
                    <a:pt x="2791" y="950"/>
                  </a:moveTo>
                  <a:cubicBezTo>
                    <a:pt x="1009" y="5106"/>
                    <a:pt x="0" y="9678"/>
                    <a:pt x="0" y="14369"/>
                  </a:cubicBezTo>
                  <a:cubicBezTo>
                    <a:pt x="0" y="15260"/>
                    <a:pt x="0" y="16091"/>
                    <a:pt x="119" y="16982"/>
                  </a:cubicBezTo>
                  <a:cubicBezTo>
                    <a:pt x="19297" y="24404"/>
                    <a:pt x="48035" y="29392"/>
                    <a:pt x="82177" y="15853"/>
                  </a:cubicBezTo>
                  <a:cubicBezTo>
                    <a:pt x="82177" y="15557"/>
                    <a:pt x="82177" y="15260"/>
                    <a:pt x="82177" y="14963"/>
                  </a:cubicBezTo>
                  <a:cubicBezTo>
                    <a:pt x="82296" y="9678"/>
                    <a:pt x="81108" y="4631"/>
                    <a:pt x="78971" y="0"/>
                  </a:cubicBezTo>
                  <a:cubicBezTo>
                    <a:pt x="47739" y="11400"/>
                    <a:pt x="21257" y="7482"/>
                    <a:pt x="2791" y="89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5" name="Freeform: Shape 8794">
              <a:extLst>
                <a:ext uri="{FF2B5EF4-FFF2-40B4-BE49-F238E27FC236}">
                  <a16:creationId xmlns:a16="http://schemas.microsoft.com/office/drawing/2014/main" id="{1BD0266F-627A-25E6-9629-1142B17A05C5}"/>
                </a:ext>
              </a:extLst>
            </p:cNvPr>
            <p:cNvSpPr/>
            <p:nvPr/>
          </p:nvSpPr>
          <p:spPr>
            <a:xfrm>
              <a:off x="4906303" y="2975829"/>
              <a:ext cx="655192" cy="210568"/>
            </a:xfrm>
            <a:custGeom>
              <a:avLst/>
              <a:gdLst>
                <a:gd name="connsiteX0" fmla="*/ 0 w 76180"/>
                <a:gd name="connsiteY0" fmla="*/ 1247 h 24483"/>
                <a:gd name="connsiteX1" fmla="*/ 2197 w 76180"/>
                <a:gd name="connsiteY1" fmla="*/ 5225 h 24483"/>
                <a:gd name="connsiteX2" fmla="*/ 4809 w 76180"/>
                <a:gd name="connsiteY2" fmla="*/ 19891 h 24483"/>
                <a:gd name="connsiteX3" fmla="*/ 70599 w 76180"/>
                <a:gd name="connsiteY3" fmla="*/ 18941 h 24483"/>
                <a:gd name="connsiteX4" fmla="*/ 73449 w 76180"/>
                <a:gd name="connsiteY4" fmla="*/ 5166 h 24483"/>
                <a:gd name="connsiteX5" fmla="*/ 76180 w 76180"/>
                <a:gd name="connsiteY5" fmla="*/ 0 h 24483"/>
                <a:gd name="connsiteX6" fmla="*/ 0 w 76180"/>
                <a:gd name="connsiteY6" fmla="*/ 1247 h 24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180" h="24483">
                  <a:moveTo>
                    <a:pt x="0" y="1247"/>
                  </a:moveTo>
                  <a:cubicBezTo>
                    <a:pt x="653" y="2613"/>
                    <a:pt x="1366" y="3919"/>
                    <a:pt x="2197" y="5225"/>
                  </a:cubicBezTo>
                  <a:cubicBezTo>
                    <a:pt x="5047" y="9678"/>
                    <a:pt x="5938" y="14904"/>
                    <a:pt x="4809" y="19891"/>
                  </a:cubicBezTo>
                  <a:cubicBezTo>
                    <a:pt x="21791" y="24998"/>
                    <a:pt x="44414" y="27313"/>
                    <a:pt x="70599" y="18941"/>
                  </a:cubicBezTo>
                  <a:cubicBezTo>
                    <a:pt x="69768" y="14191"/>
                    <a:pt x="70777" y="9322"/>
                    <a:pt x="73449" y="5166"/>
                  </a:cubicBezTo>
                  <a:cubicBezTo>
                    <a:pt x="74518" y="3503"/>
                    <a:pt x="75408" y="1781"/>
                    <a:pt x="76180" y="0"/>
                  </a:cubicBezTo>
                  <a:cubicBezTo>
                    <a:pt x="45008" y="11519"/>
                    <a:pt x="18585" y="7778"/>
                    <a:pt x="0" y="1247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6" name="Freeform: Shape 8795">
              <a:extLst>
                <a:ext uri="{FF2B5EF4-FFF2-40B4-BE49-F238E27FC236}">
                  <a16:creationId xmlns:a16="http://schemas.microsoft.com/office/drawing/2014/main" id="{7B2D49F6-6BBE-8E18-5BCE-BAA0C13CD2F2}"/>
                </a:ext>
              </a:extLst>
            </p:cNvPr>
            <p:cNvSpPr/>
            <p:nvPr/>
          </p:nvSpPr>
          <p:spPr>
            <a:xfrm>
              <a:off x="4878721" y="2874204"/>
              <a:ext cx="705747" cy="165475"/>
            </a:xfrm>
            <a:custGeom>
              <a:avLst/>
              <a:gdLst>
                <a:gd name="connsiteX0" fmla="*/ 0 w 82058"/>
                <a:gd name="connsiteY0" fmla="*/ 1069 h 19240"/>
                <a:gd name="connsiteX1" fmla="*/ 3206 w 82058"/>
                <a:gd name="connsiteY1" fmla="*/ 13063 h 19240"/>
                <a:gd name="connsiteX2" fmla="*/ 79387 w 82058"/>
                <a:gd name="connsiteY2" fmla="*/ 11816 h 19240"/>
                <a:gd name="connsiteX3" fmla="*/ 82058 w 82058"/>
                <a:gd name="connsiteY3" fmla="*/ 0 h 19240"/>
                <a:gd name="connsiteX4" fmla="*/ 0 w 82058"/>
                <a:gd name="connsiteY4" fmla="*/ 1128 h 1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058" h="19240">
                  <a:moveTo>
                    <a:pt x="0" y="1069"/>
                  </a:moveTo>
                  <a:cubicBezTo>
                    <a:pt x="297" y="5285"/>
                    <a:pt x="1425" y="9322"/>
                    <a:pt x="3206" y="13063"/>
                  </a:cubicBezTo>
                  <a:cubicBezTo>
                    <a:pt x="21791" y="19594"/>
                    <a:pt x="48214" y="23335"/>
                    <a:pt x="79387" y="11816"/>
                  </a:cubicBezTo>
                  <a:cubicBezTo>
                    <a:pt x="80989" y="8135"/>
                    <a:pt x="81880" y="4156"/>
                    <a:pt x="82058" y="0"/>
                  </a:cubicBezTo>
                  <a:cubicBezTo>
                    <a:pt x="47858" y="13479"/>
                    <a:pt x="19119" y="8550"/>
                    <a:pt x="0" y="1128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7" name="Freeform: Shape 8796">
              <a:extLst>
                <a:ext uri="{FF2B5EF4-FFF2-40B4-BE49-F238E27FC236}">
                  <a16:creationId xmlns:a16="http://schemas.microsoft.com/office/drawing/2014/main" id="{666D799C-9964-4101-00A0-DEA3DE5FDF21}"/>
                </a:ext>
              </a:extLst>
            </p:cNvPr>
            <p:cNvSpPr/>
            <p:nvPr/>
          </p:nvSpPr>
          <p:spPr>
            <a:xfrm>
              <a:off x="5104951" y="2473829"/>
              <a:ext cx="253287" cy="135838"/>
            </a:xfrm>
            <a:custGeom>
              <a:avLst/>
              <a:gdLst>
                <a:gd name="connsiteX0" fmla="*/ 29451 w 29450"/>
                <a:gd name="connsiteY0" fmla="*/ 7897 h 15794"/>
                <a:gd name="connsiteX1" fmla="*/ 14725 w 29450"/>
                <a:gd name="connsiteY1" fmla="*/ 15794 h 15794"/>
                <a:gd name="connsiteX2" fmla="*/ 0 w 29450"/>
                <a:gd name="connsiteY2" fmla="*/ 7897 h 15794"/>
                <a:gd name="connsiteX3" fmla="*/ 14725 w 29450"/>
                <a:gd name="connsiteY3" fmla="*/ 0 h 15794"/>
                <a:gd name="connsiteX4" fmla="*/ 29451 w 29450"/>
                <a:gd name="connsiteY4" fmla="*/ 7897 h 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50" h="15794">
                  <a:moveTo>
                    <a:pt x="29451" y="7897"/>
                  </a:moveTo>
                  <a:cubicBezTo>
                    <a:pt x="29451" y="12232"/>
                    <a:pt x="22860" y="15794"/>
                    <a:pt x="14725" y="15794"/>
                  </a:cubicBezTo>
                  <a:cubicBezTo>
                    <a:pt x="6591" y="15794"/>
                    <a:pt x="0" y="12232"/>
                    <a:pt x="0" y="7897"/>
                  </a:cubicBezTo>
                  <a:cubicBezTo>
                    <a:pt x="0" y="3563"/>
                    <a:pt x="6591" y="0"/>
                    <a:pt x="14725" y="0"/>
                  </a:cubicBezTo>
                  <a:cubicBezTo>
                    <a:pt x="22860" y="0"/>
                    <a:pt x="29451" y="3563"/>
                    <a:pt x="29451" y="78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798" name="Graphic 4">
              <a:extLst>
                <a:ext uri="{FF2B5EF4-FFF2-40B4-BE49-F238E27FC236}">
                  <a16:creationId xmlns:a16="http://schemas.microsoft.com/office/drawing/2014/main" id="{FB682E6E-3FC5-215E-90F8-C77591640482}"/>
                </a:ext>
              </a:extLst>
            </p:cNvPr>
            <p:cNvGrpSpPr/>
            <p:nvPr/>
          </p:nvGrpSpPr>
          <p:grpSpPr>
            <a:xfrm>
              <a:off x="5150439" y="2203883"/>
              <a:ext cx="162327" cy="330211"/>
              <a:chOff x="7070730" y="5475319"/>
              <a:chExt cx="18874" cy="38394"/>
            </a:xfrm>
          </p:grpSpPr>
          <p:sp>
            <p:nvSpPr>
              <p:cNvPr id="8922" name="Freeform: Shape 8921">
                <a:extLst>
                  <a:ext uri="{FF2B5EF4-FFF2-40B4-BE49-F238E27FC236}">
                    <a16:creationId xmlns:a16="http://schemas.microsoft.com/office/drawing/2014/main" id="{15E7D123-9426-A166-ECAB-C7097414C18E}"/>
                  </a:ext>
                </a:extLst>
              </p:cNvPr>
              <p:cNvSpPr/>
              <p:nvPr/>
            </p:nvSpPr>
            <p:spPr>
              <a:xfrm>
                <a:off x="7074606" y="5478918"/>
                <a:ext cx="11121" cy="27847"/>
              </a:xfrm>
              <a:custGeom>
                <a:avLst/>
                <a:gdLst>
                  <a:gd name="connsiteX0" fmla="*/ 9717 w 11121"/>
                  <a:gd name="connsiteY0" fmla="*/ 1009 h 27847"/>
                  <a:gd name="connsiteX1" fmla="*/ 7164 w 11121"/>
                  <a:gd name="connsiteY1" fmla="*/ 0 h 27847"/>
                  <a:gd name="connsiteX2" fmla="*/ 6867 w 11121"/>
                  <a:gd name="connsiteY2" fmla="*/ 475 h 27847"/>
                  <a:gd name="connsiteX3" fmla="*/ 5917 w 11121"/>
                  <a:gd name="connsiteY3" fmla="*/ 238 h 27847"/>
                  <a:gd name="connsiteX4" fmla="*/ 5561 w 11121"/>
                  <a:gd name="connsiteY4" fmla="*/ 178 h 27847"/>
                  <a:gd name="connsiteX5" fmla="*/ 5204 w 11121"/>
                  <a:gd name="connsiteY5" fmla="*/ 238 h 27847"/>
                  <a:gd name="connsiteX6" fmla="*/ 4255 w 11121"/>
                  <a:gd name="connsiteY6" fmla="*/ 475 h 27847"/>
                  <a:gd name="connsiteX7" fmla="*/ 3957 w 11121"/>
                  <a:gd name="connsiteY7" fmla="*/ 0 h 27847"/>
                  <a:gd name="connsiteX8" fmla="*/ 1404 w 11121"/>
                  <a:gd name="connsiteY8" fmla="*/ 1009 h 27847"/>
                  <a:gd name="connsiteX9" fmla="*/ 5561 w 11121"/>
                  <a:gd name="connsiteY9" fmla="*/ 27848 h 27847"/>
                  <a:gd name="connsiteX10" fmla="*/ 9717 w 11121"/>
                  <a:gd name="connsiteY10" fmla="*/ 1009 h 27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121" h="27847">
                    <a:moveTo>
                      <a:pt x="9717" y="1009"/>
                    </a:moveTo>
                    <a:cubicBezTo>
                      <a:pt x="9301" y="535"/>
                      <a:pt x="8648" y="0"/>
                      <a:pt x="7164" y="0"/>
                    </a:cubicBezTo>
                    <a:cubicBezTo>
                      <a:pt x="7045" y="178"/>
                      <a:pt x="6926" y="297"/>
                      <a:pt x="6867" y="475"/>
                    </a:cubicBezTo>
                    <a:cubicBezTo>
                      <a:pt x="6570" y="356"/>
                      <a:pt x="6273" y="297"/>
                      <a:pt x="5917" y="238"/>
                    </a:cubicBezTo>
                    <a:cubicBezTo>
                      <a:pt x="5798" y="238"/>
                      <a:pt x="5679" y="238"/>
                      <a:pt x="5561" y="178"/>
                    </a:cubicBezTo>
                    <a:cubicBezTo>
                      <a:pt x="5442" y="178"/>
                      <a:pt x="5323" y="178"/>
                      <a:pt x="5204" y="238"/>
                    </a:cubicBezTo>
                    <a:cubicBezTo>
                      <a:pt x="4848" y="297"/>
                      <a:pt x="4551" y="416"/>
                      <a:pt x="4255" y="475"/>
                    </a:cubicBezTo>
                    <a:cubicBezTo>
                      <a:pt x="4136" y="297"/>
                      <a:pt x="4017" y="178"/>
                      <a:pt x="3957" y="0"/>
                    </a:cubicBezTo>
                    <a:cubicBezTo>
                      <a:pt x="2532" y="0"/>
                      <a:pt x="1820" y="535"/>
                      <a:pt x="1404" y="1009"/>
                    </a:cubicBezTo>
                    <a:cubicBezTo>
                      <a:pt x="-1980" y="4809"/>
                      <a:pt x="1286" y="17694"/>
                      <a:pt x="5561" y="27848"/>
                    </a:cubicBezTo>
                    <a:cubicBezTo>
                      <a:pt x="9836" y="17694"/>
                      <a:pt x="13102" y="4869"/>
                      <a:pt x="9717" y="1009"/>
                    </a:cubicBezTo>
                    <a:close/>
                  </a:path>
                </a:pathLst>
              </a:custGeom>
              <a:no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3" name="Freeform: Shape 8922">
                <a:extLst>
                  <a:ext uri="{FF2B5EF4-FFF2-40B4-BE49-F238E27FC236}">
                    <a16:creationId xmlns:a16="http://schemas.microsoft.com/office/drawing/2014/main" id="{8A02C5E3-4E5D-B0EE-7869-EE46E59E480C}"/>
                  </a:ext>
                </a:extLst>
              </p:cNvPr>
              <p:cNvSpPr/>
              <p:nvPr/>
            </p:nvSpPr>
            <p:spPr>
              <a:xfrm>
                <a:off x="7070730" y="5475319"/>
                <a:ext cx="18874" cy="38394"/>
              </a:xfrm>
              <a:custGeom>
                <a:avLst/>
                <a:gdLst>
                  <a:gd name="connsiteX0" fmla="*/ 11574 w 18874"/>
                  <a:gd name="connsiteY0" fmla="*/ 36079 h 38394"/>
                  <a:gd name="connsiteX1" fmla="*/ 16622 w 18874"/>
                  <a:gd name="connsiteY1" fmla="*/ 2353 h 38394"/>
                  <a:gd name="connsiteX2" fmla="*/ 9437 w 18874"/>
                  <a:gd name="connsiteY2" fmla="*/ 96 h 38394"/>
                  <a:gd name="connsiteX3" fmla="*/ 2252 w 18874"/>
                  <a:gd name="connsiteY3" fmla="*/ 2353 h 38394"/>
                  <a:gd name="connsiteX4" fmla="*/ 7300 w 18874"/>
                  <a:gd name="connsiteY4" fmla="*/ 36079 h 38394"/>
                  <a:gd name="connsiteX5" fmla="*/ 6884 w 18874"/>
                  <a:gd name="connsiteY5" fmla="*/ 36910 h 38394"/>
                  <a:gd name="connsiteX6" fmla="*/ 7893 w 18874"/>
                  <a:gd name="connsiteY6" fmla="*/ 37325 h 38394"/>
                  <a:gd name="connsiteX7" fmla="*/ 8428 w 18874"/>
                  <a:gd name="connsiteY7" fmla="*/ 38394 h 38394"/>
                  <a:gd name="connsiteX8" fmla="*/ 9437 w 18874"/>
                  <a:gd name="connsiteY8" fmla="*/ 37979 h 38394"/>
                  <a:gd name="connsiteX9" fmla="*/ 10446 w 18874"/>
                  <a:gd name="connsiteY9" fmla="*/ 38394 h 38394"/>
                  <a:gd name="connsiteX10" fmla="*/ 10981 w 18874"/>
                  <a:gd name="connsiteY10" fmla="*/ 37325 h 38394"/>
                  <a:gd name="connsiteX11" fmla="*/ 11990 w 18874"/>
                  <a:gd name="connsiteY11" fmla="*/ 36910 h 38394"/>
                  <a:gd name="connsiteX12" fmla="*/ 11574 w 18874"/>
                  <a:gd name="connsiteY12" fmla="*/ 36079 h 38394"/>
                  <a:gd name="connsiteX13" fmla="*/ 5281 w 18874"/>
                  <a:gd name="connsiteY13" fmla="*/ 4609 h 38394"/>
                  <a:gd name="connsiteX14" fmla="*/ 7834 w 18874"/>
                  <a:gd name="connsiteY14" fmla="*/ 3599 h 38394"/>
                  <a:gd name="connsiteX15" fmla="*/ 8131 w 18874"/>
                  <a:gd name="connsiteY15" fmla="*/ 4075 h 38394"/>
                  <a:gd name="connsiteX16" fmla="*/ 9081 w 18874"/>
                  <a:gd name="connsiteY16" fmla="*/ 3837 h 38394"/>
                  <a:gd name="connsiteX17" fmla="*/ 9437 w 18874"/>
                  <a:gd name="connsiteY17" fmla="*/ 3778 h 38394"/>
                  <a:gd name="connsiteX18" fmla="*/ 9793 w 18874"/>
                  <a:gd name="connsiteY18" fmla="*/ 3837 h 38394"/>
                  <a:gd name="connsiteX19" fmla="*/ 10743 w 18874"/>
                  <a:gd name="connsiteY19" fmla="*/ 4075 h 38394"/>
                  <a:gd name="connsiteX20" fmla="*/ 11040 w 18874"/>
                  <a:gd name="connsiteY20" fmla="*/ 3599 h 38394"/>
                  <a:gd name="connsiteX21" fmla="*/ 13593 w 18874"/>
                  <a:gd name="connsiteY21" fmla="*/ 4609 h 38394"/>
                  <a:gd name="connsiteX22" fmla="*/ 9437 w 18874"/>
                  <a:gd name="connsiteY22" fmla="*/ 31447 h 38394"/>
                  <a:gd name="connsiteX23" fmla="*/ 5281 w 18874"/>
                  <a:gd name="connsiteY23" fmla="*/ 4609 h 38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8874" h="38394">
                    <a:moveTo>
                      <a:pt x="11574" y="36079"/>
                    </a:moveTo>
                    <a:cubicBezTo>
                      <a:pt x="15612" y="27409"/>
                      <a:pt x="22441" y="8884"/>
                      <a:pt x="16622" y="2353"/>
                    </a:cubicBezTo>
                    <a:cubicBezTo>
                      <a:pt x="15434" y="1046"/>
                      <a:pt x="13237" y="-319"/>
                      <a:pt x="9437" y="96"/>
                    </a:cubicBezTo>
                    <a:cubicBezTo>
                      <a:pt x="5577" y="-379"/>
                      <a:pt x="3440" y="987"/>
                      <a:pt x="2252" y="2353"/>
                    </a:cubicBezTo>
                    <a:cubicBezTo>
                      <a:pt x="-3566" y="8884"/>
                      <a:pt x="3262" y="27409"/>
                      <a:pt x="7300" y="36079"/>
                    </a:cubicBezTo>
                    <a:cubicBezTo>
                      <a:pt x="7181" y="36375"/>
                      <a:pt x="7003" y="36613"/>
                      <a:pt x="6884" y="36910"/>
                    </a:cubicBezTo>
                    <a:lnTo>
                      <a:pt x="7893" y="37325"/>
                    </a:lnTo>
                    <a:cubicBezTo>
                      <a:pt x="8071" y="37682"/>
                      <a:pt x="8249" y="38097"/>
                      <a:pt x="8428" y="38394"/>
                    </a:cubicBezTo>
                    <a:lnTo>
                      <a:pt x="9437" y="37979"/>
                    </a:lnTo>
                    <a:lnTo>
                      <a:pt x="10446" y="38394"/>
                    </a:lnTo>
                    <a:cubicBezTo>
                      <a:pt x="10625" y="38097"/>
                      <a:pt x="10803" y="37682"/>
                      <a:pt x="10981" y="37325"/>
                    </a:cubicBezTo>
                    <a:lnTo>
                      <a:pt x="11990" y="36910"/>
                    </a:lnTo>
                    <a:cubicBezTo>
                      <a:pt x="11990" y="36910"/>
                      <a:pt x="11693" y="36375"/>
                      <a:pt x="11574" y="36079"/>
                    </a:cubicBezTo>
                    <a:close/>
                    <a:moveTo>
                      <a:pt x="5281" y="4609"/>
                    </a:moveTo>
                    <a:cubicBezTo>
                      <a:pt x="5696" y="4134"/>
                      <a:pt x="6349" y="3599"/>
                      <a:pt x="7834" y="3599"/>
                    </a:cubicBezTo>
                    <a:cubicBezTo>
                      <a:pt x="7953" y="3778"/>
                      <a:pt x="8071" y="3896"/>
                      <a:pt x="8131" y="4075"/>
                    </a:cubicBezTo>
                    <a:cubicBezTo>
                      <a:pt x="8428" y="3956"/>
                      <a:pt x="8725" y="3896"/>
                      <a:pt x="9081" y="3837"/>
                    </a:cubicBezTo>
                    <a:cubicBezTo>
                      <a:pt x="9200" y="3837"/>
                      <a:pt x="9318" y="3837"/>
                      <a:pt x="9437" y="3778"/>
                    </a:cubicBezTo>
                    <a:cubicBezTo>
                      <a:pt x="9556" y="3778"/>
                      <a:pt x="9674" y="3778"/>
                      <a:pt x="9793" y="3837"/>
                    </a:cubicBezTo>
                    <a:cubicBezTo>
                      <a:pt x="10149" y="3896"/>
                      <a:pt x="10446" y="4015"/>
                      <a:pt x="10743" y="4075"/>
                    </a:cubicBezTo>
                    <a:cubicBezTo>
                      <a:pt x="10862" y="3896"/>
                      <a:pt x="10981" y="3778"/>
                      <a:pt x="11040" y="3599"/>
                    </a:cubicBezTo>
                    <a:cubicBezTo>
                      <a:pt x="12465" y="3599"/>
                      <a:pt x="13178" y="4134"/>
                      <a:pt x="13593" y="4609"/>
                    </a:cubicBezTo>
                    <a:cubicBezTo>
                      <a:pt x="16978" y="8409"/>
                      <a:pt x="13712" y="21294"/>
                      <a:pt x="9437" y="31447"/>
                    </a:cubicBezTo>
                    <a:cubicBezTo>
                      <a:pt x="5162" y="21294"/>
                      <a:pt x="1896" y="8468"/>
                      <a:pt x="5281" y="4609"/>
                    </a:cubicBezTo>
                    <a:close/>
                  </a:path>
                </a:pathLst>
              </a:custGeom>
              <a:solidFill>
                <a:srgbClr val="E02014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799" name="Freeform: Shape 8798">
              <a:extLst>
                <a:ext uri="{FF2B5EF4-FFF2-40B4-BE49-F238E27FC236}">
                  <a16:creationId xmlns:a16="http://schemas.microsoft.com/office/drawing/2014/main" id="{38BDFF7B-3B22-ECFB-A05B-E4273FCCC370}"/>
                </a:ext>
              </a:extLst>
            </p:cNvPr>
            <p:cNvSpPr/>
            <p:nvPr/>
          </p:nvSpPr>
          <p:spPr>
            <a:xfrm>
              <a:off x="5607965" y="1376394"/>
              <a:ext cx="396857" cy="597044"/>
            </a:xfrm>
            <a:custGeom>
              <a:avLst/>
              <a:gdLst>
                <a:gd name="connsiteX0" fmla="*/ 0 w 46143"/>
                <a:gd name="connsiteY0" fmla="*/ 68223 h 69419"/>
                <a:gd name="connsiteX1" fmla="*/ 3147 w 46143"/>
                <a:gd name="connsiteY1" fmla="*/ 58604 h 69419"/>
                <a:gd name="connsiteX2" fmla="*/ 6947 w 46143"/>
                <a:gd name="connsiteY2" fmla="*/ 49164 h 69419"/>
                <a:gd name="connsiteX3" fmla="*/ 16091 w 46143"/>
                <a:gd name="connsiteY3" fmla="*/ 30816 h 69419"/>
                <a:gd name="connsiteX4" fmla="*/ 18704 w 46143"/>
                <a:gd name="connsiteY4" fmla="*/ 26363 h 69419"/>
                <a:gd name="connsiteX5" fmla="*/ 21494 w 46143"/>
                <a:gd name="connsiteY5" fmla="*/ 21969 h 69419"/>
                <a:gd name="connsiteX6" fmla="*/ 24523 w 46143"/>
                <a:gd name="connsiteY6" fmla="*/ 17694 h 69419"/>
                <a:gd name="connsiteX7" fmla="*/ 27729 w 46143"/>
                <a:gd name="connsiteY7" fmla="*/ 13538 h 69419"/>
                <a:gd name="connsiteX8" fmla="*/ 29451 w 46143"/>
                <a:gd name="connsiteY8" fmla="*/ 11519 h 69419"/>
                <a:gd name="connsiteX9" fmla="*/ 30341 w 46143"/>
                <a:gd name="connsiteY9" fmla="*/ 10510 h 69419"/>
                <a:gd name="connsiteX10" fmla="*/ 31232 w 46143"/>
                <a:gd name="connsiteY10" fmla="*/ 9559 h 69419"/>
                <a:gd name="connsiteX11" fmla="*/ 35151 w 46143"/>
                <a:gd name="connsiteY11" fmla="*/ 5819 h 69419"/>
                <a:gd name="connsiteX12" fmla="*/ 37289 w 46143"/>
                <a:gd name="connsiteY12" fmla="*/ 4097 h 69419"/>
                <a:gd name="connsiteX13" fmla="*/ 38417 w 46143"/>
                <a:gd name="connsiteY13" fmla="*/ 3265 h 69419"/>
                <a:gd name="connsiteX14" fmla="*/ 39604 w 46143"/>
                <a:gd name="connsiteY14" fmla="*/ 2493 h 69419"/>
                <a:gd name="connsiteX15" fmla="*/ 44770 w 46143"/>
                <a:gd name="connsiteY15" fmla="*/ 59 h 69419"/>
                <a:gd name="connsiteX16" fmla="*/ 46076 w 46143"/>
                <a:gd name="connsiteY16" fmla="*/ 594 h 69419"/>
                <a:gd name="connsiteX17" fmla="*/ 45601 w 46143"/>
                <a:gd name="connsiteY17" fmla="*/ 1722 h 69419"/>
                <a:gd name="connsiteX18" fmla="*/ 45601 w 46143"/>
                <a:gd name="connsiteY18" fmla="*/ 1722 h 69419"/>
                <a:gd name="connsiteX19" fmla="*/ 41326 w 46143"/>
                <a:gd name="connsiteY19" fmla="*/ 4453 h 69419"/>
                <a:gd name="connsiteX20" fmla="*/ 37586 w 46143"/>
                <a:gd name="connsiteY20" fmla="*/ 7838 h 69419"/>
                <a:gd name="connsiteX21" fmla="*/ 34201 w 46143"/>
                <a:gd name="connsiteY21" fmla="*/ 11638 h 69419"/>
                <a:gd name="connsiteX22" fmla="*/ 31113 w 46143"/>
                <a:gd name="connsiteY22" fmla="*/ 15616 h 69419"/>
                <a:gd name="connsiteX23" fmla="*/ 25472 w 46143"/>
                <a:gd name="connsiteY23" fmla="*/ 24047 h 69419"/>
                <a:gd name="connsiteX24" fmla="*/ 20366 w 46143"/>
                <a:gd name="connsiteY24" fmla="*/ 32776 h 69419"/>
                <a:gd name="connsiteX25" fmla="*/ 10985 w 46143"/>
                <a:gd name="connsiteY25" fmla="*/ 50707 h 69419"/>
                <a:gd name="connsiteX26" fmla="*/ 6472 w 46143"/>
                <a:gd name="connsiteY26" fmla="*/ 59792 h 69419"/>
                <a:gd name="connsiteX27" fmla="*/ 1960 w 46143"/>
                <a:gd name="connsiteY27" fmla="*/ 68877 h 69419"/>
                <a:gd name="connsiteX28" fmla="*/ 1960 w 46143"/>
                <a:gd name="connsiteY28" fmla="*/ 68877 h 69419"/>
                <a:gd name="connsiteX29" fmla="*/ 594 w 46143"/>
                <a:gd name="connsiteY29" fmla="*/ 69352 h 69419"/>
                <a:gd name="connsiteX30" fmla="*/ 59 w 46143"/>
                <a:gd name="connsiteY30" fmla="*/ 68283 h 69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143" h="69419">
                  <a:moveTo>
                    <a:pt x="0" y="68223"/>
                  </a:moveTo>
                  <a:cubicBezTo>
                    <a:pt x="891" y="64958"/>
                    <a:pt x="2019" y="61752"/>
                    <a:pt x="3147" y="58604"/>
                  </a:cubicBezTo>
                  <a:cubicBezTo>
                    <a:pt x="4334" y="55458"/>
                    <a:pt x="5581" y="52311"/>
                    <a:pt x="6947" y="49164"/>
                  </a:cubicBezTo>
                  <a:cubicBezTo>
                    <a:pt x="9678" y="42929"/>
                    <a:pt x="12707" y="36813"/>
                    <a:pt x="16091" y="30816"/>
                  </a:cubicBezTo>
                  <a:cubicBezTo>
                    <a:pt x="16922" y="29332"/>
                    <a:pt x="17813" y="27847"/>
                    <a:pt x="18704" y="26363"/>
                  </a:cubicBezTo>
                  <a:cubicBezTo>
                    <a:pt x="19594" y="24879"/>
                    <a:pt x="20544" y="23454"/>
                    <a:pt x="21494" y="21969"/>
                  </a:cubicBezTo>
                  <a:cubicBezTo>
                    <a:pt x="22445" y="20544"/>
                    <a:pt x="23454" y="19119"/>
                    <a:pt x="24523" y="17694"/>
                  </a:cubicBezTo>
                  <a:cubicBezTo>
                    <a:pt x="25532" y="16269"/>
                    <a:pt x="26660" y="14903"/>
                    <a:pt x="27729" y="13538"/>
                  </a:cubicBezTo>
                  <a:cubicBezTo>
                    <a:pt x="28263" y="12884"/>
                    <a:pt x="28857" y="12172"/>
                    <a:pt x="29451" y="11519"/>
                  </a:cubicBezTo>
                  <a:lnTo>
                    <a:pt x="30341" y="10510"/>
                  </a:lnTo>
                  <a:cubicBezTo>
                    <a:pt x="30639" y="10153"/>
                    <a:pt x="30935" y="9856"/>
                    <a:pt x="31232" y="9559"/>
                  </a:cubicBezTo>
                  <a:cubicBezTo>
                    <a:pt x="32479" y="8253"/>
                    <a:pt x="33785" y="7006"/>
                    <a:pt x="35151" y="5819"/>
                  </a:cubicBezTo>
                  <a:cubicBezTo>
                    <a:pt x="35863" y="5225"/>
                    <a:pt x="36576" y="4631"/>
                    <a:pt x="37289" y="4097"/>
                  </a:cubicBezTo>
                  <a:cubicBezTo>
                    <a:pt x="37645" y="3800"/>
                    <a:pt x="38001" y="3563"/>
                    <a:pt x="38417" y="3265"/>
                  </a:cubicBezTo>
                  <a:cubicBezTo>
                    <a:pt x="38832" y="3028"/>
                    <a:pt x="39188" y="2731"/>
                    <a:pt x="39604" y="2493"/>
                  </a:cubicBezTo>
                  <a:cubicBezTo>
                    <a:pt x="41207" y="1484"/>
                    <a:pt x="42929" y="653"/>
                    <a:pt x="44770" y="59"/>
                  </a:cubicBezTo>
                  <a:cubicBezTo>
                    <a:pt x="45304" y="-119"/>
                    <a:pt x="45898" y="119"/>
                    <a:pt x="46076" y="594"/>
                  </a:cubicBezTo>
                  <a:cubicBezTo>
                    <a:pt x="46254" y="1009"/>
                    <a:pt x="46076" y="1484"/>
                    <a:pt x="45601" y="1722"/>
                  </a:cubicBezTo>
                  <a:lnTo>
                    <a:pt x="45601" y="1722"/>
                  </a:lnTo>
                  <a:cubicBezTo>
                    <a:pt x="44057" y="2493"/>
                    <a:pt x="42632" y="3384"/>
                    <a:pt x="41326" y="4453"/>
                  </a:cubicBezTo>
                  <a:cubicBezTo>
                    <a:pt x="40020" y="5522"/>
                    <a:pt x="38773" y="6650"/>
                    <a:pt x="37586" y="7838"/>
                  </a:cubicBezTo>
                  <a:cubicBezTo>
                    <a:pt x="36398" y="9025"/>
                    <a:pt x="35270" y="10331"/>
                    <a:pt x="34201" y="11638"/>
                  </a:cubicBezTo>
                  <a:cubicBezTo>
                    <a:pt x="33132" y="12944"/>
                    <a:pt x="32123" y="14250"/>
                    <a:pt x="31113" y="15616"/>
                  </a:cubicBezTo>
                  <a:cubicBezTo>
                    <a:pt x="29154" y="18347"/>
                    <a:pt x="27254" y="21138"/>
                    <a:pt x="25472" y="24047"/>
                  </a:cubicBezTo>
                  <a:cubicBezTo>
                    <a:pt x="23691" y="26898"/>
                    <a:pt x="21969" y="29807"/>
                    <a:pt x="20366" y="32776"/>
                  </a:cubicBezTo>
                  <a:cubicBezTo>
                    <a:pt x="17100" y="38654"/>
                    <a:pt x="14013" y="44651"/>
                    <a:pt x="10985" y="50707"/>
                  </a:cubicBezTo>
                  <a:cubicBezTo>
                    <a:pt x="9441" y="53736"/>
                    <a:pt x="7957" y="56764"/>
                    <a:pt x="6472" y="59792"/>
                  </a:cubicBezTo>
                  <a:cubicBezTo>
                    <a:pt x="4988" y="62820"/>
                    <a:pt x="3444" y="65849"/>
                    <a:pt x="1960" y="68877"/>
                  </a:cubicBezTo>
                  <a:lnTo>
                    <a:pt x="1960" y="68877"/>
                  </a:lnTo>
                  <a:cubicBezTo>
                    <a:pt x="1722" y="69352"/>
                    <a:pt x="1128" y="69530"/>
                    <a:pt x="594" y="69352"/>
                  </a:cubicBezTo>
                  <a:cubicBezTo>
                    <a:pt x="119" y="69174"/>
                    <a:pt x="-59" y="68699"/>
                    <a:pt x="59" y="682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1" name="Freeform: Shape 8800">
              <a:extLst>
                <a:ext uri="{FF2B5EF4-FFF2-40B4-BE49-F238E27FC236}">
                  <a16:creationId xmlns:a16="http://schemas.microsoft.com/office/drawing/2014/main" id="{CCC7EBD3-00D6-35A6-E032-8B18DABF7A0B}"/>
                </a:ext>
              </a:extLst>
            </p:cNvPr>
            <p:cNvSpPr/>
            <p:nvPr/>
          </p:nvSpPr>
          <p:spPr>
            <a:xfrm>
              <a:off x="5849925" y="1752025"/>
              <a:ext cx="601586" cy="98348"/>
            </a:xfrm>
            <a:custGeom>
              <a:avLst/>
              <a:gdLst>
                <a:gd name="connsiteX0" fmla="*/ 427 w 69947"/>
                <a:gd name="connsiteY0" fmla="*/ 9942 h 11435"/>
                <a:gd name="connsiteX1" fmla="*/ 8740 w 69947"/>
                <a:gd name="connsiteY1" fmla="*/ 7092 h 11435"/>
                <a:gd name="connsiteX2" fmla="*/ 17231 w 69947"/>
                <a:gd name="connsiteY2" fmla="*/ 4717 h 11435"/>
                <a:gd name="connsiteX3" fmla="*/ 34509 w 69947"/>
                <a:gd name="connsiteY3" fmla="*/ 1273 h 11435"/>
                <a:gd name="connsiteX4" fmla="*/ 38903 w 69947"/>
                <a:gd name="connsiteY4" fmla="*/ 680 h 11435"/>
                <a:gd name="connsiteX5" fmla="*/ 43297 w 69947"/>
                <a:gd name="connsiteY5" fmla="*/ 264 h 11435"/>
                <a:gd name="connsiteX6" fmla="*/ 47750 w 69947"/>
                <a:gd name="connsiteY6" fmla="*/ 26 h 11435"/>
                <a:gd name="connsiteX7" fmla="*/ 52204 w 69947"/>
                <a:gd name="connsiteY7" fmla="*/ 26 h 11435"/>
                <a:gd name="connsiteX8" fmla="*/ 54460 w 69947"/>
                <a:gd name="connsiteY8" fmla="*/ 86 h 11435"/>
                <a:gd name="connsiteX9" fmla="*/ 55588 w 69947"/>
                <a:gd name="connsiteY9" fmla="*/ 86 h 11435"/>
                <a:gd name="connsiteX10" fmla="*/ 56716 w 69947"/>
                <a:gd name="connsiteY10" fmla="*/ 264 h 11435"/>
                <a:gd name="connsiteX11" fmla="*/ 61169 w 69947"/>
                <a:gd name="connsiteY11" fmla="*/ 858 h 11435"/>
                <a:gd name="connsiteX12" fmla="*/ 63366 w 69947"/>
                <a:gd name="connsiteY12" fmla="*/ 1333 h 11435"/>
                <a:gd name="connsiteX13" fmla="*/ 64435 w 69947"/>
                <a:gd name="connsiteY13" fmla="*/ 1630 h 11435"/>
                <a:gd name="connsiteX14" fmla="*/ 65504 w 69947"/>
                <a:gd name="connsiteY14" fmla="*/ 1986 h 11435"/>
                <a:gd name="connsiteX15" fmla="*/ 69601 w 69947"/>
                <a:gd name="connsiteY15" fmla="*/ 4005 h 11435"/>
                <a:gd name="connsiteX16" fmla="*/ 69779 w 69947"/>
                <a:gd name="connsiteY16" fmla="*/ 5133 h 11435"/>
                <a:gd name="connsiteX17" fmla="*/ 68769 w 69947"/>
                <a:gd name="connsiteY17" fmla="*/ 5370 h 11435"/>
                <a:gd name="connsiteX18" fmla="*/ 68769 w 69947"/>
                <a:gd name="connsiteY18" fmla="*/ 5370 h 11435"/>
                <a:gd name="connsiteX19" fmla="*/ 64851 w 69947"/>
                <a:gd name="connsiteY19" fmla="*/ 4005 h 11435"/>
                <a:gd name="connsiteX20" fmla="*/ 60694 w 69947"/>
                <a:gd name="connsiteY20" fmla="*/ 3351 h 11435"/>
                <a:gd name="connsiteX21" fmla="*/ 56478 w 69947"/>
                <a:gd name="connsiteY21" fmla="*/ 3114 h 11435"/>
                <a:gd name="connsiteX22" fmla="*/ 52204 w 69947"/>
                <a:gd name="connsiteY22" fmla="*/ 3114 h 11435"/>
                <a:gd name="connsiteX23" fmla="*/ 43653 w 69947"/>
                <a:gd name="connsiteY23" fmla="*/ 3767 h 11435"/>
                <a:gd name="connsiteX24" fmla="*/ 35103 w 69947"/>
                <a:gd name="connsiteY24" fmla="*/ 4895 h 11435"/>
                <a:gd name="connsiteX25" fmla="*/ 18062 w 69947"/>
                <a:gd name="connsiteY25" fmla="*/ 7983 h 11435"/>
                <a:gd name="connsiteX26" fmla="*/ 9512 w 69947"/>
                <a:gd name="connsiteY26" fmla="*/ 9705 h 11435"/>
                <a:gd name="connsiteX27" fmla="*/ 961 w 69947"/>
                <a:gd name="connsiteY27" fmla="*/ 11427 h 11435"/>
                <a:gd name="connsiteX28" fmla="*/ 961 w 69947"/>
                <a:gd name="connsiteY28" fmla="*/ 11427 h 11435"/>
                <a:gd name="connsiteX29" fmla="*/ 11 w 69947"/>
                <a:gd name="connsiteY29" fmla="*/ 10773 h 11435"/>
                <a:gd name="connsiteX30" fmla="*/ 486 w 69947"/>
                <a:gd name="connsiteY30" fmla="*/ 9883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9947" h="11435">
                  <a:moveTo>
                    <a:pt x="427" y="9942"/>
                  </a:moveTo>
                  <a:cubicBezTo>
                    <a:pt x="3158" y="8874"/>
                    <a:pt x="5949" y="7923"/>
                    <a:pt x="8740" y="7092"/>
                  </a:cubicBezTo>
                  <a:cubicBezTo>
                    <a:pt x="11530" y="6202"/>
                    <a:pt x="14381" y="5430"/>
                    <a:pt x="17231" y="4717"/>
                  </a:cubicBezTo>
                  <a:cubicBezTo>
                    <a:pt x="22931" y="3292"/>
                    <a:pt x="28690" y="2105"/>
                    <a:pt x="34509" y="1273"/>
                  </a:cubicBezTo>
                  <a:cubicBezTo>
                    <a:pt x="35993" y="1036"/>
                    <a:pt x="37418" y="858"/>
                    <a:pt x="38903" y="680"/>
                  </a:cubicBezTo>
                  <a:cubicBezTo>
                    <a:pt x="40387" y="501"/>
                    <a:pt x="41813" y="382"/>
                    <a:pt x="43297" y="264"/>
                  </a:cubicBezTo>
                  <a:cubicBezTo>
                    <a:pt x="44781" y="145"/>
                    <a:pt x="46266" y="86"/>
                    <a:pt x="47750" y="26"/>
                  </a:cubicBezTo>
                  <a:cubicBezTo>
                    <a:pt x="49235" y="26"/>
                    <a:pt x="50719" y="-33"/>
                    <a:pt x="52204" y="26"/>
                  </a:cubicBezTo>
                  <a:cubicBezTo>
                    <a:pt x="52975" y="26"/>
                    <a:pt x="53688" y="26"/>
                    <a:pt x="54460" y="86"/>
                  </a:cubicBezTo>
                  <a:lnTo>
                    <a:pt x="55588" y="86"/>
                  </a:lnTo>
                  <a:cubicBezTo>
                    <a:pt x="55944" y="205"/>
                    <a:pt x="56360" y="205"/>
                    <a:pt x="56716" y="264"/>
                  </a:cubicBezTo>
                  <a:cubicBezTo>
                    <a:pt x="58200" y="382"/>
                    <a:pt x="59685" y="561"/>
                    <a:pt x="61169" y="858"/>
                  </a:cubicBezTo>
                  <a:cubicBezTo>
                    <a:pt x="61882" y="976"/>
                    <a:pt x="62654" y="1154"/>
                    <a:pt x="63366" y="1333"/>
                  </a:cubicBezTo>
                  <a:cubicBezTo>
                    <a:pt x="63723" y="1452"/>
                    <a:pt x="64079" y="1511"/>
                    <a:pt x="64435" y="1630"/>
                  </a:cubicBezTo>
                  <a:cubicBezTo>
                    <a:pt x="64791" y="1748"/>
                    <a:pt x="65148" y="1867"/>
                    <a:pt x="65504" y="1986"/>
                  </a:cubicBezTo>
                  <a:cubicBezTo>
                    <a:pt x="66929" y="2520"/>
                    <a:pt x="68354" y="3173"/>
                    <a:pt x="69601" y="4005"/>
                  </a:cubicBezTo>
                  <a:cubicBezTo>
                    <a:pt x="69957" y="4242"/>
                    <a:pt x="70076" y="4777"/>
                    <a:pt x="69779" y="5133"/>
                  </a:cubicBezTo>
                  <a:cubicBezTo>
                    <a:pt x="69541" y="5430"/>
                    <a:pt x="69126" y="5548"/>
                    <a:pt x="68769" y="5370"/>
                  </a:cubicBezTo>
                  <a:lnTo>
                    <a:pt x="68769" y="5370"/>
                  </a:lnTo>
                  <a:cubicBezTo>
                    <a:pt x="67522" y="4777"/>
                    <a:pt x="66216" y="4302"/>
                    <a:pt x="64851" y="4005"/>
                  </a:cubicBezTo>
                  <a:cubicBezTo>
                    <a:pt x="63485" y="3708"/>
                    <a:pt x="62119" y="3470"/>
                    <a:pt x="60694" y="3351"/>
                  </a:cubicBezTo>
                  <a:cubicBezTo>
                    <a:pt x="59269" y="3233"/>
                    <a:pt x="57903" y="3114"/>
                    <a:pt x="56478" y="3114"/>
                  </a:cubicBezTo>
                  <a:cubicBezTo>
                    <a:pt x="55054" y="3114"/>
                    <a:pt x="53629" y="3114"/>
                    <a:pt x="52204" y="3114"/>
                  </a:cubicBezTo>
                  <a:cubicBezTo>
                    <a:pt x="49353" y="3233"/>
                    <a:pt x="46503" y="3470"/>
                    <a:pt x="43653" y="3767"/>
                  </a:cubicBezTo>
                  <a:cubicBezTo>
                    <a:pt x="40803" y="4064"/>
                    <a:pt x="37953" y="4480"/>
                    <a:pt x="35103" y="4895"/>
                  </a:cubicBezTo>
                  <a:cubicBezTo>
                    <a:pt x="29403" y="5786"/>
                    <a:pt x="23702" y="6855"/>
                    <a:pt x="18062" y="7983"/>
                  </a:cubicBezTo>
                  <a:cubicBezTo>
                    <a:pt x="15212" y="8517"/>
                    <a:pt x="12362" y="9111"/>
                    <a:pt x="9512" y="9705"/>
                  </a:cubicBezTo>
                  <a:cubicBezTo>
                    <a:pt x="6661" y="10299"/>
                    <a:pt x="3811" y="10833"/>
                    <a:pt x="961" y="11427"/>
                  </a:cubicBezTo>
                  <a:lnTo>
                    <a:pt x="961" y="11427"/>
                  </a:lnTo>
                  <a:cubicBezTo>
                    <a:pt x="546" y="11486"/>
                    <a:pt x="130" y="11249"/>
                    <a:pt x="11" y="10773"/>
                  </a:cubicBezTo>
                  <a:cubicBezTo>
                    <a:pt x="-48" y="10417"/>
                    <a:pt x="130" y="10001"/>
                    <a:pt x="486" y="98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2" name="Freeform: Shape 8801">
              <a:extLst>
                <a:ext uri="{FF2B5EF4-FFF2-40B4-BE49-F238E27FC236}">
                  <a16:creationId xmlns:a16="http://schemas.microsoft.com/office/drawing/2014/main" id="{491B00DA-9D6B-F33B-5B02-4990EB9930F4}"/>
                </a:ext>
              </a:extLst>
            </p:cNvPr>
            <p:cNvSpPr/>
            <p:nvPr/>
          </p:nvSpPr>
          <p:spPr>
            <a:xfrm>
              <a:off x="5139095" y="1750717"/>
              <a:ext cx="990779" cy="785672"/>
            </a:xfrm>
            <a:custGeom>
              <a:avLst/>
              <a:gdLst>
                <a:gd name="connsiteX0" fmla="*/ 187 w 115199"/>
                <a:gd name="connsiteY0" fmla="*/ 88887 h 91351"/>
                <a:gd name="connsiteX1" fmla="*/ 11053 w 115199"/>
                <a:gd name="connsiteY1" fmla="*/ 74755 h 91351"/>
                <a:gd name="connsiteX2" fmla="*/ 22809 w 115199"/>
                <a:gd name="connsiteY2" fmla="*/ 61277 h 91351"/>
                <a:gd name="connsiteX3" fmla="*/ 48579 w 115199"/>
                <a:gd name="connsiteY3" fmla="*/ 35982 h 91351"/>
                <a:gd name="connsiteX4" fmla="*/ 55526 w 115199"/>
                <a:gd name="connsiteY4" fmla="*/ 30045 h 91351"/>
                <a:gd name="connsiteX5" fmla="*/ 62651 w 115199"/>
                <a:gd name="connsiteY5" fmla="*/ 24285 h 91351"/>
                <a:gd name="connsiteX6" fmla="*/ 70073 w 115199"/>
                <a:gd name="connsiteY6" fmla="*/ 18763 h 91351"/>
                <a:gd name="connsiteX7" fmla="*/ 77792 w 115199"/>
                <a:gd name="connsiteY7" fmla="*/ 13597 h 91351"/>
                <a:gd name="connsiteX8" fmla="*/ 81770 w 115199"/>
                <a:gd name="connsiteY8" fmla="*/ 11163 h 91351"/>
                <a:gd name="connsiteX9" fmla="*/ 83789 w 115199"/>
                <a:gd name="connsiteY9" fmla="*/ 9975 h 91351"/>
                <a:gd name="connsiteX10" fmla="*/ 85867 w 115199"/>
                <a:gd name="connsiteY10" fmla="*/ 8847 h 91351"/>
                <a:gd name="connsiteX11" fmla="*/ 94418 w 115199"/>
                <a:gd name="connsiteY11" fmla="*/ 4691 h 91351"/>
                <a:gd name="connsiteX12" fmla="*/ 98930 w 115199"/>
                <a:gd name="connsiteY12" fmla="*/ 2909 h 91351"/>
                <a:gd name="connsiteX13" fmla="*/ 101246 w 115199"/>
                <a:gd name="connsiteY13" fmla="*/ 2137 h 91351"/>
                <a:gd name="connsiteX14" fmla="*/ 103621 w 115199"/>
                <a:gd name="connsiteY14" fmla="*/ 1484 h 91351"/>
                <a:gd name="connsiteX15" fmla="*/ 113418 w 115199"/>
                <a:gd name="connsiteY15" fmla="*/ 0 h 91351"/>
                <a:gd name="connsiteX16" fmla="*/ 115199 w 115199"/>
                <a:gd name="connsiteY16" fmla="*/ 1544 h 91351"/>
                <a:gd name="connsiteX17" fmla="*/ 113774 w 115199"/>
                <a:gd name="connsiteY17" fmla="*/ 3088 h 91351"/>
                <a:gd name="connsiteX18" fmla="*/ 113774 w 115199"/>
                <a:gd name="connsiteY18" fmla="*/ 3088 h 91351"/>
                <a:gd name="connsiteX19" fmla="*/ 105224 w 115199"/>
                <a:gd name="connsiteY19" fmla="*/ 5403 h 91351"/>
                <a:gd name="connsiteX20" fmla="*/ 97149 w 115199"/>
                <a:gd name="connsiteY20" fmla="*/ 9144 h 91351"/>
                <a:gd name="connsiteX21" fmla="*/ 89430 w 115199"/>
                <a:gd name="connsiteY21" fmla="*/ 13657 h 91351"/>
                <a:gd name="connsiteX22" fmla="*/ 82008 w 115199"/>
                <a:gd name="connsiteY22" fmla="*/ 18644 h 91351"/>
                <a:gd name="connsiteX23" fmla="*/ 67876 w 115199"/>
                <a:gd name="connsiteY23" fmla="*/ 29569 h 91351"/>
                <a:gd name="connsiteX24" fmla="*/ 54397 w 115199"/>
                <a:gd name="connsiteY24" fmla="*/ 41267 h 91351"/>
                <a:gd name="connsiteX25" fmla="*/ 28509 w 115199"/>
                <a:gd name="connsiteY25" fmla="*/ 65789 h 91351"/>
                <a:gd name="connsiteX26" fmla="*/ 15744 w 115199"/>
                <a:gd name="connsiteY26" fmla="*/ 78318 h 91351"/>
                <a:gd name="connsiteX27" fmla="*/ 2978 w 115199"/>
                <a:gd name="connsiteY27" fmla="*/ 90846 h 91351"/>
                <a:gd name="connsiteX28" fmla="*/ 2978 w 115199"/>
                <a:gd name="connsiteY28" fmla="*/ 90846 h 91351"/>
                <a:gd name="connsiteX29" fmla="*/ 543 w 115199"/>
                <a:gd name="connsiteY29" fmla="*/ 90965 h 91351"/>
                <a:gd name="connsiteX30" fmla="*/ 246 w 115199"/>
                <a:gd name="connsiteY30" fmla="*/ 89006 h 9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5199" h="91351">
                  <a:moveTo>
                    <a:pt x="187" y="88887"/>
                  </a:moveTo>
                  <a:cubicBezTo>
                    <a:pt x="3571" y="84018"/>
                    <a:pt x="7252" y="79387"/>
                    <a:pt x="11053" y="74755"/>
                  </a:cubicBezTo>
                  <a:cubicBezTo>
                    <a:pt x="14853" y="70183"/>
                    <a:pt x="18772" y="65671"/>
                    <a:pt x="22809" y="61277"/>
                  </a:cubicBezTo>
                  <a:cubicBezTo>
                    <a:pt x="30885" y="52489"/>
                    <a:pt x="39494" y="43998"/>
                    <a:pt x="48579" y="35982"/>
                  </a:cubicBezTo>
                  <a:cubicBezTo>
                    <a:pt x="50835" y="33963"/>
                    <a:pt x="53151" y="32004"/>
                    <a:pt x="55526" y="30045"/>
                  </a:cubicBezTo>
                  <a:cubicBezTo>
                    <a:pt x="57901" y="28085"/>
                    <a:pt x="60276" y="26185"/>
                    <a:pt x="62651" y="24285"/>
                  </a:cubicBezTo>
                  <a:cubicBezTo>
                    <a:pt x="65086" y="22444"/>
                    <a:pt x="67579" y="20604"/>
                    <a:pt x="70073" y="18763"/>
                  </a:cubicBezTo>
                  <a:cubicBezTo>
                    <a:pt x="72567" y="16982"/>
                    <a:pt x="75179" y="15260"/>
                    <a:pt x="77792" y="13597"/>
                  </a:cubicBezTo>
                  <a:cubicBezTo>
                    <a:pt x="79098" y="12766"/>
                    <a:pt x="80464" y="11935"/>
                    <a:pt x="81770" y="11163"/>
                  </a:cubicBezTo>
                  <a:lnTo>
                    <a:pt x="83789" y="9975"/>
                  </a:lnTo>
                  <a:cubicBezTo>
                    <a:pt x="84442" y="9560"/>
                    <a:pt x="85155" y="9203"/>
                    <a:pt x="85867" y="8847"/>
                  </a:cubicBezTo>
                  <a:cubicBezTo>
                    <a:pt x="88658" y="7363"/>
                    <a:pt x="91508" y="5938"/>
                    <a:pt x="94418" y="4691"/>
                  </a:cubicBezTo>
                  <a:cubicBezTo>
                    <a:pt x="95902" y="4038"/>
                    <a:pt x="97386" y="3444"/>
                    <a:pt x="98930" y="2909"/>
                  </a:cubicBezTo>
                  <a:cubicBezTo>
                    <a:pt x="99702" y="2672"/>
                    <a:pt x="100474" y="2375"/>
                    <a:pt x="101246" y="2137"/>
                  </a:cubicBezTo>
                  <a:cubicBezTo>
                    <a:pt x="102018" y="1900"/>
                    <a:pt x="102790" y="1662"/>
                    <a:pt x="103621" y="1484"/>
                  </a:cubicBezTo>
                  <a:cubicBezTo>
                    <a:pt x="106768" y="653"/>
                    <a:pt x="110093" y="59"/>
                    <a:pt x="113418" y="0"/>
                  </a:cubicBezTo>
                  <a:cubicBezTo>
                    <a:pt x="114368" y="0"/>
                    <a:pt x="115140" y="653"/>
                    <a:pt x="115199" y="1544"/>
                  </a:cubicBezTo>
                  <a:cubicBezTo>
                    <a:pt x="115199" y="2316"/>
                    <a:pt x="114605" y="2969"/>
                    <a:pt x="113774" y="3088"/>
                  </a:cubicBezTo>
                  <a:lnTo>
                    <a:pt x="113774" y="3088"/>
                  </a:lnTo>
                  <a:cubicBezTo>
                    <a:pt x="110865" y="3562"/>
                    <a:pt x="108015" y="4394"/>
                    <a:pt x="105224" y="5403"/>
                  </a:cubicBezTo>
                  <a:cubicBezTo>
                    <a:pt x="102433" y="6472"/>
                    <a:pt x="99761" y="7719"/>
                    <a:pt x="97149" y="9144"/>
                  </a:cubicBezTo>
                  <a:cubicBezTo>
                    <a:pt x="94536" y="10569"/>
                    <a:pt x="91924" y="12053"/>
                    <a:pt x="89430" y="13657"/>
                  </a:cubicBezTo>
                  <a:cubicBezTo>
                    <a:pt x="86936" y="15260"/>
                    <a:pt x="84442" y="16922"/>
                    <a:pt x="82008" y="18644"/>
                  </a:cubicBezTo>
                  <a:cubicBezTo>
                    <a:pt x="77139" y="22088"/>
                    <a:pt x="72448" y="25769"/>
                    <a:pt x="67876" y="29569"/>
                  </a:cubicBezTo>
                  <a:cubicBezTo>
                    <a:pt x="63304" y="33370"/>
                    <a:pt x="58792" y="37288"/>
                    <a:pt x="54397" y="41267"/>
                  </a:cubicBezTo>
                  <a:cubicBezTo>
                    <a:pt x="45550" y="49223"/>
                    <a:pt x="37000" y="57477"/>
                    <a:pt x="28509" y="65789"/>
                  </a:cubicBezTo>
                  <a:cubicBezTo>
                    <a:pt x="24234" y="69945"/>
                    <a:pt x="20019" y="74102"/>
                    <a:pt x="15744" y="78318"/>
                  </a:cubicBezTo>
                  <a:cubicBezTo>
                    <a:pt x="11528" y="82474"/>
                    <a:pt x="7252" y="86690"/>
                    <a:pt x="2978" y="90846"/>
                  </a:cubicBezTo>
                  <a:lnTo>
                    <a:pt x="2978" y="90846"/>
                  </a:lnTo>
                  <a:cubicBezTo>
                    <a:pt x="2324" y="91499"/>
                    <a:pt x="1256" y="91499"/>
                    <a:pt x="543" y="90965"/>
                  </a:cubicBezTo>
                  <a:cubicBezTo>
                    <a:pt x="-51" y="90430"/>
                    <a:pt x="-170" y="89599"/>
                    <a:pt x="246" y="89006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3" name="Freeform: Shape 8802">
              <a:extLst>
                <a:ext uri="{FF2B5EF4-FFF2-40B4-BE49-F238E27FC236}">
                  <a16:creationId xmlns:a16="http://schemas.microsoft.com/office/drawing/2014/main" id="{CF6B2CCA-B73D-B2F7-C8FB-76A72B260F5B}"/>
                </a:ext>
              </a:extLst>
            </p:cNvPr>
            <p:cNvSpPr/>
            <p:nvPr/>
          </p:nvSpPr>
          <p:spPr>
            <a:xfrm>
              <a:off x="2979583" y="2102060"/>
              <a:ext cx="1944686" cy="189239"/>
            </a:xfrm>
            <a:custGeom>
              <a:avLst/>
              <a:gdLst>
                <a:gd name="connsiteX0" fmla="*/ 224615 w 226111"/>
                <a:gd name="connsiteY0" fmla="*/ 19119 h 22003"/>
                <a:gd name="connsiteX1" fmla="*/ 197955 w 226111"/>
                <a:gd name="connsiteY1" fmla="*/ 13716 h 22003"/>
                <a:gd name="connsiteX2" fmla="*/ 170760 w 226111"/>
                <a:gd name="connsiteY2" fmla="*/ 9263 h 22003"/>
                <a:gd name="connsiteX3" fmla="*/ 115124 w 226111"/>
                <a:gd name="connsiteY3" fmla="*/ 2672 h 22003"/>
                <a:gd name="connsiteX4" fmla="*/ 100993 w 226111"/>
                <a:gd name="connsiteY4" fmla="*/ 1544 h 22003"/>
                <a:gd name="connsiteX5" fmla="*/ 86742 w 226111"/>
                <a:gd name="connsiteY5" fmla="*/ 712 h 22003"/>
                <a:gd name="connsiteX6" fmla="*/ 72433 w 226111"/>
                <a:gd name="connsiteY6" fmla="*/ 178 h 22003"/>
                <a:gd name="connsiteX7" fmla="*/ 58004 w 226111"/>
                <a:gd name="connsiteY7" fmla="*/ 0 h 22003"/>
                <a:gd name="connsiteX8" fmla="*/ 50760 w 226111"/>
                <a:gd name="connsiteY8" fmla="*/ 119 h 22003"/>
                <a:gd name="connsiteX9" fmla="*/ 47138 w 226111"/>
                <a:gd name="connsiteY9" fmla="*/ 237 h 22003"/>
                <a:gd name="connsiteX10" fmla="*/ 43516 w 226111"/>
                <a:gd name="connsiteY10" fmla="*/ 356 h 22003"/>
                <a:gd name="connsiteX11" fmla="*/ 29028 w 226111"/>
                <a:gd name="connsiteY11" fmla="*/ 1425 h 22003"/>
                <a:gd name="connsiteX12" fmla="*/ 21844 w 226111"/>
                <a:gd name="connsiteY12" fmla="*/ 2316 h 22003"/>
                <a:gd name="connsiteX13" fmla="*/ 18281 w 226111"/>
                <a:gd name="connsiteY13" fmla="*/ 2850 h 22003"/>
                <a:gd name="connsiteX14" fmla="*/ 14719 w 226111"/>
                <a:gd name="connsiteY14" fmla="*/ 3503 h 22003"/>
                <a:gd name="connsiteX15" fmla="*/ 1181 w 226111"/>
                <a:gd name="connsiteY15" fmla="*/ 7184 h 22003"/>
                <a:gd name="connsiteX16" fmla="*/ 409 w 226111"/>
                <a:gd name="connsiteY16" fmla="*/ 9203 h 22003"/>
                <a:gd name="connsiteX17" fmla="*/ 3675 w 226111"/>
                <a:gd name="connsiteY17" fmla="*/ 9678 h 22003"/>
                <a:gd name="connsiteX18" fmla="*/ 3675 w 226111"/>
                <a:gd name="connsiteY18" fmla="*/ 9678 h 22003"/>
                <a:gd name="connsiteX19" fmla="*/ 16440 w 226111"/>
                <a:gd name="connsiteY19" fmla="*/ 7244 h 22003"/>
                <a:gd name="connsiteX20" fmla="*/ 29919 w 226111"/>
                <a:gd name="connsiteY20" fmla="*/ 6116 h 22003"/>
                <a:gd name="connsiteX21" fmla="*/ 43694 w 226111"/>
                <a:gd name="connsiteY21" fmla="*/ 5759 h 22003"/>
                <a:gd name="connsiteX22" fmla="*/ 57529 w 226111"/>
                <a:gd name="connsiteY22" fmla="*/ 5938 h 22003"/>
                <a:gd name="connsiteX23" fmla="*/ 85258 w 226111"/>
                <a:gd name="connsiteY23" fmla="*/ 7303 h 22003"/>
                <a:gd name="connsiteX24" fmla="*/ 112868 w 226111"/>
                <a:gd name="connsiteY24" fmla="*/ 9560 h 22003"/>
                <a:gd name="connsiteX25" fmla="*/ 167910 w 226111"/>
                <a:gd name="connsiteY25" fmla="*/ 15438 h 22003"/>
                <a:gd name="connsiteX26" fmla="*/ 195402 w 226111"/>
                <a:gd name="connsiteY26" fmla="*/ 18703 h 22003"/>
                <a:gd name="connsiteX27" fmla="*/ 222952 w 226111"/>
                <a:gd name="connsiteY27" fmla="*/ 21969 h 22003"/>
                <a:gd name="connsiteX28" fmla="*/ 222952 w 226111"/>
                <a:gd name="connsiteY28" fmla="*/ 21969 h 22003"/>
                <a:gd name="connsiteX29" fmla="*/ 226040 w 226111"/>
                <a:gd name="connsiteY29" fmla="*/ 20841 h 22003"/>
                <a:gd name="connsiteX30" fmla="*/ 224555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224615" y="19119"/>
                  </a:moveTo>
                  <a:cubicBezTo>
                    <a:pt x="215827" y="17100"/>
                    <a:pt x="206921" y="15378"/>
                    <a:pt x="197955" y="13716"/>
                  </a:cubicBezTo>
                  <a:cubicBezTo>
                    <a:pt x="188989" y="12113"/>
                    <a:pt x="179904" y="10628"/>
                    <a:pt x="170760" y="9263"/>
                  </a:cubicBezTo>
                  <a:cubicBezTo>
                    <a:pt x="152472" y="6531"/>
                    <a:pt x="133888" y="4334"/>
                    <a:pt x="115124" y="2672"/>
                  </a:cubicBezTo>
                  <a:cubicBezTo>
                    <a:pt x="110434" y="2256"/>
                    <a:pt x="105684" y="1900"/>
                    <a:pt x="100993" y="1544"/>
                  </a:cubicBezTo>
                  <a:cubicBezTo>
                    <a:pt x="96243" y="1188"/>
                    <a:pt x="91493" y="950"/>
                    <a:pt x="86742" y="712"/>
                  </a:cubicBezTo>
                  <a:cubicBezTo>
                    <a:pt x="81992" y="475"/>
                    <a:pt x="77183" y="297"/>
                    <a:pt x="72433" y="178"/>
                  </a:cubicBezTo>
                  <a:cubicBezTo>
                    <a:pt x="67623" y="59"/>
                    <a:pt x="62814" y="0"/>
                    <a:pt x="58004" y="0"/>
                  </a:cubicBezTo>
                  <a:cubicBezTo>
                    <a:pt x="55570" y="0"/>
                    <a:pt x="53195" y="0"/>
                    <a:pt x="50760" y="119"/>
                  </a:cubicBezTo>
                  <a:lnTo>
                    <a:pt x="47138" y="237"/>
                  </a:lnTo>
                  <a:cubicBezTo>
                    <a:pt x="45951" y="237"/>
                    <a:pt x="44704" y="356"/>
                    <a:pt x="43516" y="356"/>
                  </a:cubicBezTo>
                  <a:cubicBezTo>
                    <a:pt x="38707" y="594"/>
                    <a:pt x="33838" y="890"/>
                    <a:pt x="29028" y="1425"/>
                  </a:cubicBezTo>
                  <a:cubicBezTo>
                    <a:pt x="26594" y="1662"/>
                    <a:pt x="24219" y="1959"/>
                    <a:pt x="21844" y="2316"/>
                  </a:cubicBezTo>
                  <a:cubicBezTo>
                    <a:pt x="20656" y="2494"/>
                    <a:pt x="19469" y="2672"/>
                    <a:pt x="18281" y="2850"/>
                  </a:cubicBezTo>
                  <a:cubicBezTo>
                    <a:pt x="17094" y="3028"/>
                    <a:pt x="15906" y="3266"/>
                    <a:pt x="14719" y="3503"/>
                  </a:cubicBezTo>
                  <a:cubicBezTo>
                    <a:pt x="10028" y="4394"/>
                    <a:pt x="5396" y="5581"/>
                    <a:pt x="1181" y="7184"/>
                  </a:cubicBezTo>
                  <a:cubicBezTo>
                    <a:pt x="-7" y="7659"/>
                    <a:pt x="-363" y="8550"/>
                    <a:pt x="409" y="9203"/>
                  </a:cubicBezTo>
                  <a:cubicBezTo>
                    <a:pt x="1121" y="9797"/>
                    <a:pt x="2487" y="9975"/>
                    <a:pt x="3675" y="9678"/>
                  </a:cubicBezTo>
                  <a:lnTo>
                    <a:pt x="3675" y="9678"/>
                  </a:lnTo>
                  <a:cubicBezTo>
                    <a:pt x="7712" y="8550"/>
                    <a:pt x="12047" y="7778"/>
                    <a:pt x="16440" y="7244"/>
                  </a:cubicBezTo>
                  <a:cubicBezTo>
                    <a:pt x="20894" y="6710"/>
                    <a:pt x="25406" y="6353"/>
                    <a:pt x="29919" y="6116"/>
                  </a:cubicBezTo>
                  <a:cubicBezTo>
                    <a:pt x="34491" y="5878"/>
                    <a:pt x="39063" y="5759"/>
                    <a:pt x="43694" y="5759"/>
                  </a:cubicBezTo>
                  <a:cubicBezTo>
                    <a:pt x="48326" y="5759"/>
                    <a:pt x="52898" y="5759"/>
                    <a:pt x="57529" y="5938"/>
                  </a:cubicBezTo>
                  <a:cubicBezTo>
                    <a:pt x="66792" y="6175"/>
                    <a:pt x="75995" y="6650"/>
                    <a:pt x="85258" y="7303"/>
                  </a:cubicBezTo>
                  <a:cubicBezTo>
                    <a:pt x="94461" y="7897"/>
                    <a:pt x="103724" y="8669"/>
                    <a:pt x="112868" y="9560"/>
                  </a:cubicBezTo>
                  <a:cubicBezTo>
                    <a:pt x="131275" y="11281"/>
                    <a:pt x="149563" y="13300"/>
                    <a:pt x="167910" y="15438"/>
                  </a:cubicBezTo>
                  <a:cubicBezTo>
                    <a:pt x="177054" y="16507"/>
                    <a:pt x="186258" y="17575"/>
                    <a:pt x="195402" y="18703"/>
                  </a:cubicBezTo>
                  <a:cubicBezTo>
                    <a:pt x="204546" y="19772"/>
                    <a:pt x="213749" y="20900"/>
                    <a:pt x="222952" y="21969"/>
                  </a:cubicBezTo>
                  <a:lnTo>
                    <a:pt x="222952" y="21969"/>
                  </a:lnTo>
                  <a:cubicBezTo>
                    <a:pt x="224377" y="22147"/>
                    <a:pt x="225743" y="21613"/>
                    <a:pt x="226040" y="20841"/>
                  </a:cubicBezTo>
                  <a:cubicBezTo>
                    <a:pt x="226337" y="20129"/>
                    <a:pt x="225684" y="19475"/>
                    <a:pt x="224555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4" name="Freeform: Shape 8803">
              <a:extLst>
                <a:ext uri="{FF2B5EF4-FFF2-40B4-BE49-F238E27FC236}">
                  <a16:creationId xmlns:a16="http://schemas.microsoft.com/office/drawing/2014/main" id="{94A570A4-63B7-3B5E-A391-D034C781848B}"/>
                </a:ext>
              </a:extLst>
            </p:cNvPr>
            <p:cNvSpPr/>
            <p:nvPr/>
          </p:nvSpPr>
          <p:spPr>
            <a:xfrm>
              <a:off x="966470" y="1276301"/>
              <a:ext cx="8526188" cy="1476866"/>
            </a:xfrm>
            <a:custGeom>
              <a:avLst/>
              <a:gdLst>
                <a:gd name="connsiteX0" fmla="*/ 2281679 w 8526188"/>
                <a:gd name="connsiteY0" fmla="*/ 1298137 h 1476866"/>
                <a:gd name="connsiteX1" fmla="*/ 2171378 w 8526188"/>
                <a:gd name="connsiteY1" fmla="*/ 1344099 h 1476866"/>
                <a:gd name="connsiteX2" fmla="*/ 2061074 w 8526188"/>
                <a:gd name="connsiteY2" fmla="*/ 1360947 h 1476866"/>
                <a:gd name="connsiteX3" fmla="*/ 2171378 w 8526188"/>
                <a:gd name="connsiteY3" fmla="*/ 1314986 h 1476866"/>
                <a:gd name="connsiteX4" fmla="*/ 2281679 w 8526188"/>
                <a:gd name="connsiteY4" fmla="*/ 1298137 h 1476866"/>
                <a:gd name="connsiteX5" fmla="*/ 6243989 w 8526188"/>
                <a:gd name="connsiteY5" fmla="*/ 1286389 h 1476866"/>
                <a:gd name="connsiteX6" fmla="*/ 6354292 w 8526188"/>
                <a:gd name="connsiteY6" fmla="*/ 1303246 h 1476866"/>
                <a:gd name="connsiteX7" fmla="*/ 6464603 w 8526188"/>
                <a:gd name="connsiteY7" fmla="*/ 1349208 h 1476866"/>
                <a:gd name="connsiteX8" fmla="*/ 6354292 w 8526188"/>
                <a:gd name="connsiteY8" fmla="*/ 1332351 h 1476866"/>
                <a:gd name="connsiteX9" fmla="*/ 6243989 w 8526188"/>
                <a:gd name="connsiteY9" fmla="*/ 1286389 h 1476866"/>
                <a:gd name="connsiteX10" fmla="*/ 1061183 w 8526188"/>
                <a:gd name="connsiteY10" fmla="*/ 1279749 h 1476866"/>
                <a:gd name="connsiteX11" fmla="*/ 874782 w 8526188"/>
                <a:gd name="connsiteY11" fmla="*/ 1336435 h 1476866"/>
                <a:gd name="connsiteX12" fmla="*/ 688898 w 8526188"/>
                <a:gd name="connsiteY12" fmla="*/ 1357369 h 1476866"/>
                <a:gd name="connsiteX13" fmla="*/ 875298 w 8526188"/>
                <a:gd name="connsiteY13" fmla="*/ 1300683 h 1476866"/>
                <a:gd name="connsiteX14" fmla="*/ 1061183 w 8526188"/>
                <a:gd name="connsiteY14" fmla="*/ 1279749 h 1476866"/>
                <a:gd name="connsiteX15" fmla="*/ 7464498 w 8526188"/>
                <a:gd name="connsiteY15" fmla="*/ 1268001 h 1476866"/>
                <a:gd name="connsiteX16" fmla="*/ 7650382 w 8526188"/>
                <a:gd name="connsiteY16" fmla="*/ 1288943 h 1476866"/>
                <a:gd name="connsiteX17" fmla="*/ 7836774 w 8526188"/>
                <a:gd name="connsiteY17" fmla="*/ 1345621 h 1476866"/>
                <a:gd name="connsiteX18" fmla="*/ 7650890 w 8526188"/>
                <a:gd name="connsiteY18" fmla="*/ 1324687 h 1476866"/>
                <a:gd name="connsiteX19" fmla="*/ 7464498 w 8526188"/>
                <a:gd name="connsiteY19" fmla="*/ 1268001 h 1476866"/>
                <a:gd name="connsiteX20" fmla="*/ 2311308 w 8526188"/>
                <a:gd name="connsiteY20" fmla="*/ 1268000 h 1476866"/>
                <a:gd name="connsiteX21" fmla="*/ 2264839 w 8526188"/>
                <a:gd name="connsiteY21" fmla="*/ 1366563 h 1476866"/>
                <a:gd name="connsiteX22" fmla="*/ 2189766 w 8526188"/>
                <a:gd name="connsiteY22" fmla="*/ 1457970 h 1476866"/>
                <a:gd name="connsiteX23" fmla="*/ 2236235 w 8526188"/>
                <a:gd name="connsiteY23" fmla="*/ 1359416 h 1476866"/>
                <a:gd name="connsiteX24" fmla="*/ 2311308 w 8526188"/>
                <a:gd name="connsiteY24" fmla="*/ 1268000 h 1476866"/>
                <a:gd name="connsiteX25" fmla="*/ 6214369 w 8526188"/>
                <a:gd name="connsiteY25" fmla="*/ 1256261 h 1476866"/>
                <a:gd name="connsiteX26" fmla="*/ 6289444 w 8526188"/>
                <a:gd name="connsiteY26" fmla="*/ 1347668 h 1476866"/>
                <a:gd name="connsiteX27" fmla="*/ 6335913 w 8526188"/>
                <a:gd name="connsiteY27" fmla="*/ 1446231 h 1476866"/>
                <a:gd name="connsiteX28" fmla="*/ 6260838 w 8526188"/>
                <a:gd name="connsiteY28" fmla="*/ 1354824 h 1476866"/>
                <a:gd name="connsiteX29" fmla="*/ 6214369 w 8526188"/>
                <a:gd name="connsiteY29" fmla="*/ 1256261 h 1476866"/>
                <a:gd name="connsiteX30" fmla="*/ 1110714 w 8526188"/>
                <a:gd name="connsiteY30" fmla="*/ 1241958 h 1476866"/>
                <a:gd name="connsiteX31" fmla="*/ 1032586 w 8526188"/>
                <a:gd name="connsiteY31" fmla="*/ 1364009 h 1476866"/>
                <a:gd name="connsiteX32" fmla="*/ 905934 w 8526188"/>
                <a:gd name="connsiteY32" fmla="*/ 1476866 h 1476866"/>
                <a:gd name="connsiteX33" fmla="*/ 984070 w 8526188"/>
                <a:gd name="connsiteY33" fmla="*/ 1354815 h 1476866"/>
                <a:gd name="connsiteX34" fmla="*/ 1110714 w 8526188"/>
                <a:gd name="connsiteY34" fmla="*/ 1241958 h 1476866"/>
                <a:gd name="connsiteX35" fmla="*/ 7414958 w 8526188"/>
                <a:gd name="connsiteY35" fmla="*/ 1230210 h 1476866"/>
                <a:gd name="connsiteX36" fmla="*/ 7541602 w 8526188"/>
                <a:gd name="connsiteY36" fmla="*/ 1343067 h 1476866"/>
                <a:gd name="connsiteX37" fmla="*/ 7619738 w 8526188"/>
                <a:gd name="connsiteY37" fmla="*/ 1465118 h 1476866"/>
                <a:gd name="connsiteX38" fmla="*/ 7493094 w 8526188"/>
                <a:gd name="connsiteY38" fmla="*/ 1352261 h 1476866"/>
                <a:gd name="connsiteX39" fmla="*/ 7414958 w 8526188"/>
                <a:gd name="connsiteY39" fmla="*/ 1230210 h 1476866"/>
                <a:gd name="connsiteX40" fmla="*/ 2470129 w 8526188"/>
                <a:gd name="connsiteY40" fmla="*/ 1197020 h 1476866"/>
                <a:gd name="connsiteX41" fmla="*/ 2430291 w 8526188"/>
                <a:gd name="connsiteY41" fmla="*/ 1297621 h 1476866"/>
                <a:gd name="connsiteX42" fmla="*/ 2348584 w 8526188"/>
                <a:gd name="connsiteY42" fmla="*/ 1386990 h 1476866"/>
                <a:gd name="connsiteX43" fmla="*/ 2388424 w 8526188"/>
                <a:gd name="connsiteY43" fmla="*/ 1286389 h 1476866"/>
                <a:gd name="connsiteX44" fmla="*/ 2470129 w 8526188"/>
                <a:gd name="connsiteY44" fmla="*/ 1197020 h 1476866"/>
                <a:gd name="connsiteX45" fmla="*/ 2348075 w 8526188"/>
                <a:gd name="connsiteY45" fmla="*/ 1190897 h 1476866"/>
                <a:gd name="connsiteX46" fmla="*/ 2439484 w 8526188"/>
                <a:gd name="connsiteY46" fmla="*/ 1220517 h 1476866"/>
                <a:gd name="connsiteX47" fmla="*/ 2404890 w 8526188"/>
                <a:gd name="connsiteY47" fmla="*/ 1229708 h 1476866"/>
                <a:gd name="connsiteX48" fmla="*/ 2379900 w 8526188"/>
                <a:gd name="connsiteY48" fmla="*/ 1233535 h 1476866"/>
                <a:gd name="connsiteX49" fmla="*/ 2378746 w 8526188"/>
                <a:gd name="connsiteY49" fmla="*/ 1237199 h 1476866"/>
                <a:gd name="connsiteX50" fmla="*/ 2334799 w 8526188"/>
                <a:gd name="connsiteY50" fmla="*/ 1327758 h 1476866"/>
                <a:gd name="connsiteX51" fmla="*/ 2259723 w 8526188"/>
                <a:gd name="connsiteY51" fmla="*/ 1419165 h 1476866"/>
                <a:gd name="connsiteX52" fmla="*/ 2306192 w 8526188"/>
                <a:gd name="connsiteY52" fmla="*/ 1320611 h 1476866"/>
                <a:gd name="connsiteX53" fmla="*/ 2356369 w 8526188"/>
                <a:gd name="connsiteY53" fmla="*/ 1255178 h 1476866"/>
                <a:gd name="connsiteX54" fmla="*/ 2367459 w 8526188"/>
                <a:gd name="connsiteY54" fmla="*/ 1243353 h 1476866"/>
                <a:gd name="connsiteX55" fmla="*/ 2345015 w 8526188"/>
                <a:gd name="connsiteY55" fmla="*/ 1252680 h 1476866"/>
                <a:gd name="connsiteX56" fmla="*/ 2268418 w 8526188"/>
                <a:gd name="connsiteY56" fmla="*/ 1275664 h 1476866"/>
                <a:gd name="connsiteX57" fmla="*/ 2163216 w 8526188"/>
                <a:gd name="connsiteY57" fmla="*/ 1282303 h 1476866"/>
                <a:gd name="connsiteX58" fmla="*/ 2271987 w 8526188"/>
                <a:gd name="connsiteY58" fmla="*/ 1245528 h 1476866"/>
                <a:gd name="connsiteX59" fmla="*/ 2346802 w 8526188"/>
                <a:gd name="connsiteY59" fmla="*/ 1237805 h 1476866"/>
                <a:gd name="connsiteX60" fmla="*/ 2371826 w 8526188"/>
                <a:gd name="connsiteY60" fmla="*/ 1238697 h 1476866"/>
                <a:gd name="connsiteX61" fmla="*/ 2374279 w 8526188"/>
                <a:gd name="connsiteY61" fmla="*/ 1236082 h 1476866"/>
                <a:gd name="connsiteX62" fmla="*/ 2376306 w 8526188"/>
                <a:gd name="connsiteY62" fmla="*/ 1234085 h 1476866"/>
                <a:gd name="connsiteX63" fmla="*/ 2369254 w 8526188"/>
                <a:gd name="connsiteY63" fmla="*/ 1235165 h 1476866"/>
                <a:gd name="connsiteX64" fmla="*/ 2328157 w 8526188"/>
                <a:gd name="connsiteY64" fmla="*/ 1235835 h 1476866"/>
                <a:gd name="connsiteX65" fmla="*/ 2236750 w 8526188"/>
                <a:gd name="connsiteY65" fmla="*/ 1206214 h 1476866"/>
                <a:gd name="connsiteX66" fmla="*/ 2348075 w 8526188"/>
                <a:gd name="connsiteY66" fmla="*/ 1190897 h 1476866"/>
                <a:gd name="connsiteX67" fmla="*/ 6055550 w 8526188"/>
                <a:gd name="connsiteY67" fmla="*/ 1185788 h 1476866"/>
                <a:gd name="connsiteX68" fmla="*/ 6137256 w 8526188"/>
                <a:gd name="connsiteY68" fmla="*/ 1275157 h 1476866"/>
                <a:gd name="connsiteX69" fmla="*/ 6177094 w 8526188"/>
                <a:gd name="connsiteY69" fmla="*/ 1375758 h 1476866"/>
                <a:gd name="connsiteX70" fmla="*/ 6095388 w 8526188"/>
                <a:gd name="connsiteY70" fmla="*/ 1286389 h 1476866"/>
                <a:gd name="connsiteX71" fmla="*/ 6055550 w 8526188"/>
                <a:gd name="connsiteY71" fmla="*/ 1185788 h 1476866"/>
                <a:gd name="connsiteX72" fmla="*/ 6177602 w 8526188"/>
                <a:gd name="connsiteY72" fmla="*/ 1179149 h 1476866"/>
                <a:gd name="connsiteX73" fmla="*/ 6288928 w 8526188"/>
                <a:gd name="connsiteY73" fmla="*/ 1194466 h 1476866"/>
                <a:gd name="connsiteX74" fmla="*/ 6197512 w 8526188"/>
                <a:gd name="connsiteY74" fmla="*/ 1224087 h 1476866"/>
                <a:gd name="connsiteX75" fmla="*/ 6156421 w 8526188"/>
                <a:gd name="connsiteY75" fmla="*/ 1223417 h 1476866"/>
                <a:gd name="connsiteX76" fmla="*/ 6149366 w 8526188"/>
                <a:gd name="connsiteY76" fmla="*/ 1222337 h 1476866"/>
                <a:gd name="connsiteX77" fmla="*/ 6151393 w 8526188"/>
                <a:gd name="connsiteY77" fmla="*/ 1224334 h 1476866"/>
                <a:gd name="connsiteX78" fmla="*/ 6153854 w 8526188"/>
                <a:gd name="connsiteY78" fmla="*/ 1226958 h 1476866"/>
                <a:gd name="connsiteX79" fmla="*/ 6178883 w 8526188"/>
                <a:gd name="connsiteY79" fmla="*/ 1226066 h 1476866"/>
                <a:gd name="connsiteX80" fmla="*/ 6253699 w 8526188"/>
                <a:gd name="connsiteY80" fmla="*/ 1233789 h 1476866"/>
                <a:gd name="connsiteX81" fmla="*/ 6362471 w 8526188"/>
                <a:gd name="connsiteY81" fmla="*/ 1270556 h 1476866"/>
                <a:gd name="connsiteX82" fmla="*/ 6257269 w 8526188"/>
                <a:gd name="connsiteY82" fmla="*/ 1263917 h 1476866"/>
                <a:gd name="connsiteX83" fmla="*/ 6180668 w 8526188"/>
                <a:gd name="connsiteY83" fmla="*/ 1240937 h 1476866"/>
                <a:gd name="connsiteX84" fmla="*/ 6158213 w 8526188"/>
                <a:gd name="connsiteY84" fmla="*/ 1231607 h 1476866"/>
                <a:gd name="connsiteX85" fmla="*/ 6169298 w 8526188"/>
                <a:gd name="connsiteY85" fmla="*/ 1243428 h 1476866"/>
                <a:gd name="connsiteX86" fmla="*/ 6219478 w 8526188"/>
                <a:gd name="connsiteY86" fmla="*/ 1308854 h 1476866"/>
                <a:gd name="connsiteX87" fmla="*/ 6265947 w 8526188"/>
                <a:gd name="connsiteY87" fmla="*/ 1407417 h 1476866"/>
                <a:gd name="connsiteX88" fmla="*/ 6190872 w 8526188"/>
                <a:gd name="connsiteY88" fmla="*/ 1316010 h 1476866"/>
                <a:gd name="connsiteX89" fmla="*/ 6146924 w 8526188"/>
                <a:gd name="connsiteY89" fmla="*/ 1225451 h 1476866"/>
                <a:gd name="connsiteX90" fmla="*/ 6145770 w 8526188"/>
                <a:gd name="connsiteY90" fmla="*/ 1221786 h 1476866"/>
                <a:gd name="connsiteX91" fmla="*/ 6120785 w 8526188"/>
                <a:gd name="connsiteY91" fmla="*/ 1217960 h 1476866"/>
                <a:gd name="connsiteX92" fmla="*/ 6086186 w 8526188"/>
                <a:gd name="connsiteY92" fmla="*/ 1208769 h 1476866"/>
                <a:gd name="connsiteX93" fmla="*/ 6177602 w 8526188"/>
                <a:gd name="connsiteY93" fmla="*/ 1179149 h 1476866"/>
                <a:gd name="connsiteX94" fmla="*/ 4223763 w 8526188"/>
                <a:gd name="connsiteY94" fmla="*/ 1162291 h 1476866"/>
                <a:gd name="connsiteX95" fmla="*/ 4367264 w 8526188"/>
                <a:gd name="connsiteY95" fmla="*/ 1187826 h 1476866"/>
                <a:gd name="connsiteX96" fmla="*/ 4493400 w 8526188"/>
                <a:gd name="connsiteY96" fmla="*/ 1254721 h 1476866"/>
                <a:gd name="connsiteX97" fmla="*/ 4349899 w 8526188"/>
                <a:gd name="connsiteY97" fmla="*/ 1229186 h 1476866"/>
                <a:gd name="connsiteX98" fmla="*/ 4273877 w 8526188"/>
                <a:gd name="connsiteY98" fmla="*/ 1193255 h 1476866"/>
                <a:gd name="connsiteX99" fmla="*/ 4266791 w 8526188"/>
                <a:gd name="connsiteY99" fmla="*/ 1197912 h 1476866"/>
                <a:gd name="connsiteX100" fmla="*/ 4175764 w 8526188"/>
                <a:gd name="connsiteY100" fmla="*/ 1240935 h 1476866"/>
                <a:gd name="connsiteX101" fmla="*/ 4032263 w 8526188"/>
                <a:gd name="connsiteY101" fmla="*/ 1266470 h 1476866"/>
                <a:gd name="connsiteX102" fmla="*/ 4158399 w 8526188"/>
                <a:gd name="connsiteY102" fmla="*/ 1199575 h 1476866"/>
                <a:gd name="connsiteX103" fmla="*/ 4212276 w 8526188"/>
                <a:gd name="connsiteY103" fmla="*/ 1184813 h 1476866"/>
                <a:gd name="connsiteX104" fmla="*/ 4247861 w 8526188"/>
                <a:gd name="connsiteY104" fmla="*/ 1178927 h 1476866"/>
                <a:gd name="connsiteX105" fmla="*/ 4232987 w 8526188"/>
                <a:gd name="connsiteY105" fmla="*/ 1169153 h 1476866"/>
                <a:gd name="connsiteX106" fmla="*/ 4223763 w 8526188"/>
                <a:gd name="connsiteY106" fmla="*/ 1162291 h 1476866"/>
                <a:gd name="connsiteX107" fmla="*/ 1377798 w 8526188"/>
                <a:gd name="connsiteY107" fmla="*/ 1155144 h 1476866"/>
                <a:gd name="connsiteX108" fmla="*/ 1310901 w 8526188"/>
                <a:gd name="connsiteY108" fmla="*/ 1279234 h 1476866"/>
                <a:gd name="connsiteX109" fmla="*/ 1173018 w 8526188"/>
                <a:gd name="connsiteY109" fmla="*/ 1389545 h 1476866"/>
                <a:gd name="connsiteX110" fmla="*/ 1239913 w 8526188"/>
                <a:gd name="connsiteY110" fmla="*/ 1265447 h 1476866"/>
                <a:gd name="connsiteX111" fmla="*/ 1377798 w 8526188"/>
                <a:gd name="connsiteY111" fmla="*/ 1155144 h 1476866"/>
                <a:gd name="connsiteX112" fmla="*/ 1173026 w 8526188"/>
                <a:gd name="connsiteY112" fmla="*/ 1146974 h 1476866"/>
                <a:gd name="connsiteX113" fmla="*/ 1327242 w 8526188"/>
                <a:gd name="connsiteY113" fmla="*/ 1183233 h 1476866"/>
                <a:gd name="connsiteX114" fmla="*/ 1268705 w 8526188"/>
                <a:gd name="connsiteY114" fmla="*/ 1194403 h 1476866"/>
                <a:gd name="connsiteX115" fmla="*/ 1225953 w 8526188"/>
                <a:gd name="connsiteY115" fmla="*/ 1199171 h 1476866"/>
                <a:gd name="connsiteX116" fmla="*/ 1223936 w 8526188"/>
                <a:gd name="connsiteY116" fmla="*/ 1203908 h 1476866"/>
                <a:gd name="connsiteX117" fmla="*/ 1150036 w 8526188"/>
                <a:gd name="connsiteY117" fmla="*/ 1316009 h 1476866"/>
                <a:gd name="connsiteX118" fmla="*/ 1023392 w 8526188"/>
                <a:gd name="connsiteY118" fmla="*/ 1428866 h 1476866"/>
                <a:gd name="connsiteX119" fmla="*/ 1101520 w 8526188"/>
                <a:gd name="connsiteY119" fmla="*/ 1306815 h 1476866"/>
                <a:gd name="connsiteX120" fmla="*/ 1186105 w 8526188"/>
                <a:gd name="connsiteY120" fmla="*/ 1226065 h 1476866"/>
                <a:gd name="connsiteX121" fmla="*/ 1203653 w 8526188"/>
                <a:gd name="connsiteY121" fmla="*/ 1212379 h 1476866"/>
                <a:gd name="connsiteX122" fmla="*/ 1167717 w 8526188"/>
                <a:gd name="connsiteY122" fmla="*/ 1223383 h 1476866"/>
                <a:gd name="connsiteX123" fmla="*/ 1038710 w 8526188"/>
                <a:gd name="connsiteY123" fmla="*/ 1251659 h 1476866"/>
                <a:gd name="connsiteX124" fmla="*/ 861503 w 8526188"/>
                <a:gd name="connsiteY124" fmla="*/ 1259830 h 1476866"/>
                <a:gd name="connsiteX125" fmla="*/ 1044833 w 8526188"/>
                <a:gd name="connsiteY125" fmla="*/ 1214376 h 1476866"/>
                <a:gd name="connsiteX126" fmla="*/ 1170783 w 8526188"/>
                <a:gd name="connsiteY126" fmla="*/ 1204744 h 1476866"/>
                <a:gd name="connsiteX127" fmla="*/ 1211929 w 8526188"/>
                <a:gd name="connsiteY127" fmla="*/ 1205924 h 1476866"/>
                <a:gd name="connsiteX128" fmla="*/ 1216355 w 8526188"/>
                <a:gd name="connsiteY128" fmla="*/ 1202472 h 1476866"/>
                <a:gd name="connsiteX129" fmla="*/ 1220019 w 8526188"/>
                <a:gd name="connsiteY129" fmla="*/ 1199833 h 1476866"/>
                <a:gd name="connsiteX130" fmla="*/ 1208532 w 8526188"/>
                <a:gd name="connsiteY130" fmla="*/ 1201114 h 1476866"/>
                <a:gd name="connsiteX131" fmla="*/ 1139311 w 8526188"/>
                <a:gd name="connsiteY131" fmla="*/ 1202129 h 1476866"/>
                <a:gd name="connsiteX132" fmla="*/ 985092 w 8526188"/>
                <a:gd name="connsiteY132" fmla="*/ 1165869 h 1476866"/>
                <a:gd name="connsiteX133" fmla="*/ 1173026 w 8526188"/>
                <a:gd name="connsiteY133" fmla="*/ 1146974 h 1476866"/>
                <a:gd name="connsiteX134" fmla="*/ 2380760 w 8526188"/>
                <a:gd name="connsiteY134" fmla="*/ 1145263 h 1476866"/>
                <a:gd name="connsiteX135" fmla="*/ 2420081 w 8526188"/>
                <a:gd name="connsiteY135" fmla="*/ 1149011 h 1476866"/>
                <a:gd name="connsiteX136" fmla="*/ 2503316 w 8526188"/>
                <a:gd name="connsiteY136" fmla="*/ 1189357 h 1476866"/>
                <a:gd name="connsiteX137" fmla="*/ 2395055 w 8526188"/>
                <a:gd name="connsiteY137" fmla="*/ 1192935 h 1476866"/>
                <a:gd name="connsiteX138" fmla="*/ 2311816 w 8526188"/>
                <a:gd name="connsiteY138" fmla="*/ 1152589 h 1476866"/>
                <a:gd name="connsiteX139" fmla="*/ 2380760 w 8526188"/>
                <a:gd name="connsiteY139" fmla="*/ 1145263 h 1476866"/>
                <a:gd name="connsiteX140" fmla="*/ 7147885 w 8526188"/>
                <a:gd name="connsiteY140" fmla="*/ 1143396 h 1476866"/>
                <a:gd name="connsiteX141" fmla="*/ 7285770 w 8526188"/>
                <a:gd name="connsiteY141" fmla="*/ 1253707 h 1476866"/>
                <a:gd name="connsiteX142" fmla="*/ 7352665 w 8526188"/>
                <a:gd name="connsiteY142" fmla="*/ 1377796 h 1476866"/>
                <a:gd name="connsiteX143" fmla="*/ 7214781 w 8526188"/>
                <a:gd name="connsiteY143" fmla="*/ 1267485 h 1476866"/>
                <a:gd name="connsiteX144" fmla="*/ 7147885 w 8526188"/>
                <a:gd name="connsiteY144" fmla="*/ 1143396 h 1476866"/>
                <a:gd name="connsiteX145" fmla="*/ 7353163 w 8526188"/>
                <a:gd name="connsiteY145" fmla="*/ 1135226 h 1476866"/>
                <a:gd name="connsiteX146" fmla="*/ 7541094 w 8526188"/>
                <a:gd name="connsiteY146" fmla="*/ 1154121 h 1476866"/>
                <a:gd name="connsiteX147" fmla="*/ 7386877 w 8526188"/>
                <a:gd name="connsiteY147" fmla="*/ 1190381 h 1476866"/>
                <a:gd name="connsiteX148" fmla="*/ 7317656 w 8526188"/>
                <a:gd name="connsiteY148" fmla="*/ 1189366 h 1476866"/>
                <a:gd name="connsiteX149" fmla="*/ 7305571 w 8526188"/>
                <a:gd name="connsiteY149" fmla="*/ 1188018 h 1476866"/>
                <a:gd name="connsiteX150" fmla="*/ 7309327 w 8526188"/>
                <a:gd name="connsiteY150" fmla="*/ 1190724 h 1476866"/>
                <a:gd name="connsiteX151" fmla="*/ 7313744 w 8526188"/>
                <a:gd name="connsiteY151" fmla="*/ 1194169 h 1476866"/>
                <a:gd name="connsiteX152" fmla="*/ 7354892 w 8526188"/>
                <a:gd name="connsiteY152" fmla="*/ 1192993 h 1476866"/>
                <a:gd name="connsiteX153" fmla="*/ 7480839 w 8526188"/>
                <a:gd name="connsiteY153" fmla="*/ 1202637 h 1476866"/>
                <a:gd name="connsiteX154" fmla="*/ 7664170 w 8526188"/>
                <a:gd name="connsiteY154" fmla="*/ 1248082 h 1476866"/>
                <a:gd name="connsiteX155" fmla="*/ 7486963 w 8526188"/>
                <a:gd name="connsiteY155" fmla="*/ 1239911 h 1476866"/>
                <a:gd name="connsiteX156" fmla="*/ 7357957 w 8526188"/>
                <a:gd name="connsiteY156" fmla="*/ 1211631 h 1476866"/>
                <a:gd name="connsiteX157" fmla="*/ 7322020 w 8526188"/>
                <a:gd name="connsiteY157" fmla="*/ 1200624 h 1476866"/>
                <a:gd name="connsiteX158" fmla="*/ 7339577 w 8526188"/>
                <a:gd name="connsiteY158" fmla="*/ 1214317 h 1476866"/>
                <a:gd name="connsiteX159" fmla="*/ 7424153 w 8526188"/>
                <a:gd name="connsiteY159" fmla="*/ 1295067 h 1476866"/>
                <a:gd name="connsiteX160" fmla="*/ 7502289 w 8526188"/>
                <a:gd name="connsiteY160" fmla="*/ 1417118 h 1476866"/>
                <a:gd name="connsiteX161" fmla="*/ 7375637 w 8526188"/>
                <a:gd name="connsiteY161" fmla="*/ 1304261 h 1476866"/>
                <a:gd name="connsiteX162" fmla="*/ 7301746 w 8526188"/>
                <a:gd name="connsiteY162" fmla="*/ 1192160 h 1476866"/>
                <a:gd name="connsiteX163" fmla="*/ 7299704 w 8526188"/>
                <a:gd name="connsiteY163" fmla="*/ 1187364 h 1476866"/>
                <a:gd name="connsiteX164" fmla="*/ 7257483 w 8526188"/>
                <a:gd name="connsiteY164" fmla="*/ 1182655 h 1476866"/>
                <a:gd name="connsiteX165" fmla="*/ 7198946 w 8526188"/>
                <a:gd name="connsiteY165" fmla="*/ 1171485 h 1476866"/>
                <a:gd name="connsiteX166" fmla="*/ 7353163 w 8526188"/>
                <a:gd name="connsiteY166" fmla="*/ 1135226 h 1476866"/>
                <a:gd name="connsiteX167" fmla="*/ 6144914 w 8526188"/>
                <a:gd name="connsiteY167" fmla="*/ 1133521 h 1476866"/>
                <a:gd name="connsiteX168" fmla="*/ 6213853 w 8526188"/>
                <a:gd name="connsiteY168" fmla="*/ 1140850 h 1476866"/>
                <a:gd name="connsiteX169" fmla="*/ 6130617 w 8526188"/>
                <a:gd name="connsiteY169" fmla="*/ 1181187 h 1476866"/>
                <a:gd name="connsiteX170" fmla="*/ 6022352 w 8526188"/>
                <a:gd name="connsiteY170" fmla="*/ 1177618 h 1476866"/>
                <a:gd name="connsiteX171" fmla="*/ 6105589 w 8526188"/>
                <a:gd name="connsiteY171" fmla="*/ 1137272 h 1476866"/>
                <a:gd name="connsiteX172" fmla="*/ 6144914 w 8526188"/>
                <a:gd name="connsiteY172" fmla="*/ 1133521 h 1476866"/>
                <a:gd name="connsiteX173" fmla="*/ 2444086 w 8526188"/>
                <a:gd name="connsiteY173" fmla="*/ 1116158 h 1476866"/>
                <a:gd name="connsiteX174" fmla="*/ 2483406 w 8526188"/>
                <a:gd name="connsiteY174" fmla="*/ 1119907 h 1476866"/>
                <a:gd name="connsiteX175" fmla="*/ 2566644 w 8526188"/>
                <a:gd name="connsiteY175" fmla="*/ 1160253 h 1476866"/>
                <a:gd name="connsiteX176" fmla="*/ 2553063 w 8526188"/>
                <a:gd name="connsiteY176" fmla="*/ 1162482 h 1476866"/>
                <a:gd name="connsiteX177" fmla="*/ 2553052 w 8526188"/>
                <a:gd name="connsiteY177" fmla="*/ 1162721 h 1476866"/>
                <a:gd name="connsiteX178" fmla="*/ 2533454 w 8526188"/>
                <a:gd name="connsiteY178" fmla="*/ 1245020 h 1476866"/>
                <a:gd name="connsiteX179" fmla="*/ 2481361 w 8526188"/>
                <a:gd name="connsiteY179" fmla="*/ 1333365 h 1476866"/>
                <a:gd name="connsiteX180" fmla="*/ 2489765 w 8526188"/>
                <a:gd name="connsiteY180" fmla="*/ 1278642 h 1476866"/>
                <a:gd name="connsiteX181" fmla="*/ 2492887 w 8526188"/>
                <a:gd name="connsiteY181" fmla="*/ 1269241 h 1476866"/>
                <a:gd name="connsiteX182" fmla="*/ 2470727 w 8526188"/>
                <a:gd name="connsiteY182" fmla="*/ 1300388 h 1476866"/>
                <a:gd name="connsiteX183" fmla="*/ 2421612 w 8526188"/>
                <a:gd name="connsiteY183" fmla="*/ 1355322 h 1476866"/>
                <a:gd name="connsiteX184" fmla="*/ 2468082 w 8526188"/>
                <a:gd name="connsiteY184" fmla="*/ 1256768 h 1476866"/>
                <a:gd name="connsiteX185" fmla="*/ 2543153 w 8526188"/>
                <a:gd name="connsiteY185" fmla="*/ 1165352 h 1476866"/>
                <a:gd name="connsiteX186" fmla="*/ 2540775 w 8526188"/>
                <a:gd name="connsiteY186" fmla="*/ 1172899 h 1476866"/>
                <a:gd name="connsiteX187" fmla="*/ 2547433 w 8526188"/>
                <a:gd name="connsiteY187" fmla="*/ 1163406 h 1476866"/>
                <a:gd name="connsiteX188" fmla="*/ 2532427 w 8526188"/>
                <a:gd name="connsiteY188" fmla="*/ 1165869 h 1476866"/>
                <a:gd name="connsiteX189" fmla="*/ 2458379 w 8526188"/>
                <a:gd name="connsiteY189" fmla="*/ 1163822 h 1476866"/>
                <a:gd name="connsiteX190" fmla="*/ 2375144 w 8526188"/>
                <a:gd name="connsiteY190" fmla="*/ 1123476 h 1476866"/>
                <a:gd name="connsiteX191" fmla="*/ 2444086 w 8526188"/>
                <a:gd name="connsiteY191" fmla="*/ 1116158 h 1476866"/>
                <a:gd name="connsiteX192" fmla="*/ 6081597 w 8526188"/>
                <a:gd name="connsiteY192" fmla="*/ 1104408 h 1476866"/>
                <a:gd name="connsiteX193" fmla="*/ 6150536 w 8526188"/>
                <a:gd name="connsiteY193" fmla="*/ 1111737 h 1476866"/>
                <a:gd name="connsiteX194" fmla="*/ 6067300 w 8526188"/>
                <a:gd name="connsiteY194" fmla="*/ 1152083 h 1476866"/>
                <a:gd name="connsiteX195" fmla="*/ 5993252 w 8526188"/>
                <a:gd name="connsiteY195" fmla="*/ 1154122 h 1476866"/>
                <a:gd name="connsiteX196" fmla="*/ 5978238 w 8526188"/>
                <a:gd name="connsiteY196" fmla="*/ 1151657 h 1476866"/>
                <a:gd name="connsiteX197" fmla="*/ 5984899 w 8526188"/>
                <a:gd name="connsiteY197" fmla="*/ 1161156 h 1476866"/>
                <a:gd name="connsiteX198" fmla="*/ 5982523 w 8526188"/>
                <a:gd name="connsiteY198" fmla="*/ 1153613 h 1476866"/>
                <a:gd name="connsiteX199" fmla="*/ 6057589 w 8526188"/>
                <a:gd name="connsiteY199" fmla="*/ 1245020 h 1476866"/>
                <a:gd name="connsiteX200" fmla="*/ 6104067 w 8526188"/>
                <a:gd name="connsiteY200" fmla="*/ 1343583 h 1476866"/>
                <a:gd name="connsiteX201" fmla="*/ 6054942 w 8526188"/>
                <a:gd name="connsiteY201" fmla="*/ 1288649 h 1476866"/>
                <a:gd name="connsiteX202" fmla="*/ 6032807 w 8526188"/>
                <a:gd name="connsiteY202" fmla="*/ 1257538 h 1476866"/>
                <a:gd name="connsiteX203" fmla="*/ 6035919 w 8526188"/>
                <a:gd name="connsiteY203" fmla="*/ 1266903 h 1476866"/>
                <a:gd name="connsiteX204" fmla="*/ 6044318 w 8526188"/>
                <a:gd name="connsiteY204" fmla="*/ 1321626 h 1476866"/>
                <a:gd name="connsiteX205" fmla="*/ 5992233 w 8526188"/>
                <a:gd name="connsiteY205" fmla="*/ 1233281 h 1476866"/>
                <a:gd name="connsiteX206" fmla="*/ 5972625 w 8526188"/>
                <a:gd name="connsiteY206" fmla="*/ 1150982 h 1476866"/>
                <a:gd name="connsiteX207" fmla="*/ 5972614 w 8526188"/>
                <a:gd name="connsiteY207" fmla="*/ 1150734 h 1476866"/>
                <a:gd name="connsiteX208" fmla="*/ 5959035 w 8526188"/>
                <a:gd name="connsiteY208" fmla="*/ 1148505 h 1476866"/>
                <a:gd name="connsiteX209" fmla="*/ 6042272 w 8526188"/>
                <a:gd name="connsiteY209" fmla="*/ 1108159 h 1476866"/>
                <a:gd name="connsiteX210" fmla="*/ 6081597 w 8526188"/>
                <a:gd name="connsiteY210" fmla="*/ 1104408 h 1476866"/>
                <a:gd name="connsiteX211" fmla="*/ 2469610 w 8526188"/>
                <a:gd name="connsiteY211" fmla="*/ 1067315 h 1476866"/>
                <a:gd name="connsiteX212" fmla="*/ 2567149 w 8526188"/>
                <a:gd name="connsiteY212" fmla="*/ 1087741 h 1476866"/>
                <a:gd name="connsiteX213" fmla="*/ 2614766 w 8526188"/>
                <a:gd name="connsiteY213" fmla="*/ 1126805 h 1476866"/>
                <a:gd name="connsiteX214" fmla="*/ 2624091 w 8526188"/>
                <a:gd name="connsiteY214" fmla="*/ 1140051 h 1476866"/>
                <a:gd name="connsiteX215" fmla="*/ 2624116 w 8526188"/>
                <a:gd name="connsiteY215" fmla="*/ 1140031 h 1476866"/>
                <a:gd name="connsiteX216" fmla="*/ 2631497 w 8526188"/>
                <a:gd name="connsiteY216" fmla="*/ 1134717 h 1476866"/>
                <a:gd name="connsiteX217" fmla="*/ 2602385 w 8526188"/>
                <a:gd name="connsiteY217" fmla="*/ 1220000 h 1476866"/>
                <a:gd name="connsiteX218" fmla="*/ 2529875 w 8526188"/>
                <a:gd name="connsiteY218" fmla="*/ 1293535 h 1476866"/>
                <a:gd name="connsiteX219" fmla="*/ 2558987 w 8526188"/>
                <a:gd name="connsiteY219" fmla="*/ 1208252 h 1476866"/>
                <a:gd name="connsiteX220" fmla="*/ 2605772 w 8526188"/>
                <a:gd name="connsiteY220" fmla="*/ 1155017 h 1476866"/>
                <a:gd name="connsiteX221" fmla="*/ 2614150 w 8526188"/>
                <a:gd name="connsiteY221" fmla="*/ 1148173 h 1476866"/>
                <a:gd name="connsiteX222" fmla="*/ 2597149 w 8526188"/>
                <a:gd name="connsiteY222" fmla="*/ 1147231 h 1476866"/>
                <a:gd name="connsiteX223" fmla="*/ 2531913 w 8526188"/>
                <a:gd name="connsiteY223" fmla="*/ 1128594 h 1476866"/>
                <a:gd name="connsiteX224" fmla="*/ 2469610 w 8526188"/>
                <a:gd name="connsiteY224" fmla="*/ 1067315 h 1476866"/>
                <a:gd name="connsiteX225" fmla="*/ 6056058 w 8526188"/>
                <a:gd name="connsiteY225" fmla="*/ 1055567 h 1476866"/>
                <a:gd name="connsiteX226" fmla="*/ 5993755 w 8526188"/>
                <a:gd name="connsiteY226" fmla="*/ 1116846 h 1476866"/>
                <a:gd name="connsiteX227" fmla="*/ 5928515 w 8526188"/>
                <a:gd name="connsiteY227" fmla="*/ 1135483 h 1476866"/>
                <a:gd name="connsiteX228" fmla="*/ 5911524 w 8526188"/>
                <a:gd name="connsiteY228" fmla="*/ 1136424 h 1476866"/>
                <a:gd name="connsiteX229" fmla="*/ 5919904 w 8526188"/>
                <a:gd name="connsiteY229" fmla="*/ 1143270 h 1476866"/>
                <a:gd name="connsiteX230" fmla="*/ 5966690 w 8526188"/>
                <a:gd name="connsiteY230" fmla="*/ 1196505 h 1476866"/>
                <a:gd name="connsiteX231" fmla="*/ 5995803 w 8526188"/>
                <a:gd name="connsiteY231" fmla="*/ 1281788 h 1476866"/>
                <a:gd name="connsiteX232" fmla="*/ 5923283 w 8526188"/>
                <a:gd name="connsiteY232" fmla="*/ 1208253 h 1476866"/>
                <a:gd name="connsiteX233" fmla="*/ 5894178 w 8526188"/>
                <a:gd name="connsiteY233" fmla="*/ 1122970 h 1476866"/>
                <a:gd name="connsiteX234" fmla="*/ 5901559 w 8526188"/>
                <a:gd name="connsiteY234" fmla="*/ 1128284 h 1476866"/>
                <a:gd name="connsiteX235" fmla="*/ 5901575 w 8526188"/>
                <a:gd name="connsiteY235" fmla="*/ 1128298 h 1476866"/>
                <a:gd name="connsiteX236" fmla="*/ 5910896 w 8526188"/>
                <a:gd name="connsiteY236" fmla="*/ 1115056 h 1476866"/>
                <a:gd name="connsiteX237" fmla="*/ 5958519 w 8526188"/>
                <a:gd name="connsiteY237" fmla="*/ 1075984 h 1476866"/>
                <a:gd name="connsiteX238" fmla="*/ 6056058 w 8526188"/>
                <a:gd name="connsiteY238" fmla="*/ 1055567 h 1476866"/>
                <a:gd name="connsiteX239" fmla="*/ 1334077 w 8526188"/>
                <a:gd name="connsiteY239" fmla="*/ 1054468 h 1476866"/>
                <a:gd name="connsiteX240" fmla="*/ 1400262 w 8526188"/>
                <a:gd name="connsiteY240" fmla="*/ 1059135 h 1476866"/>
                <a:gd name="connsiteX241" fmla="*/ 1540699 w 8526188"/>
                <a:gd name="connsiteY241" fmla="*/ 1109182 h 1476866"/>
                <a:gd name="connsiteX242" fmla="*/ 1518050 w 8526188"/>
                <a:gd name="connsiteY242" fmla="*/ 1112382 h 1476866"/>
                <a:gd name="connsiteX243" fmla="*/ 1514530 w 8526188"/>
                <a:gd name="connsiteY243" fmla="*/ 1135163 h 1476866"/>
                <a:gd name="connsiteX244" fmla="*/ 1485045 w 8526188"/>
                <a:gd name="connsiteY244" fmla="*/ 1213361 h 1476866"/>
                <a:gd name="connsiteX245" fmla="*/ 1397209 w 8526188"/>
                <a:gd name="connsiteY245" fmla="*/ 1322640 h 1476866"/>
                <a:gd name="connsiteX246" fmla="*/ 1411427 w 8526188"/>
                <a:gd name="connsiteY246" fmla="*/ 1254782 h 1476866"/>
                <a:gd name="connsiteX247" fmla="*/ 1416336 w 8526188"/>
                <a:gd name="connsiteY247" fmla="*/ 1243962 h 1476866"/>
                <a:gd name="connsiteX248" fmla="*/ 1379040 w 8526188"/>
                <a:gd name="connsiteY248" fmla="*/ 1282362 h 1476866"/>
                <a:gd name="connsiteX249" fmla="*/ 1296090 w 8526188"/>
                <a:gd name="connsiteY249" fmla="*/ 1350223 h 1476866"/>
                <a:gd name="connsiteX250" fmla="*/ 1374228 w 8526188"/>
                <a:gd name="connsiteY250" fmla="*/ 1228172 h 1476866"/>
                <a:gd name="connsiteX251" fmla="*/ 1500870 w 8526188"/>
                <a:gd name="connsiteY251" fmla="*/ 1115315 h 1476866"/>
                <a:gd name="connsiteX252" fmla="*/ 1496987 w 8526188"/>
                <a:gd name="connsiteY252" fmla="*/ 1124434 h 1476866"/>
                <a:gd name="connsiteX253" fmla="*/ 1507016 w 8526188"/>
                <a:gd name="connsiteY253" fmla="*/ 1113941 h 1476866"/>
                <a:gd name="connsiteX254" fmla="*/ 1506579 w 8526188"/>
                <a:gd name="connsiteY254" fmla="*/ 1114003 h 1476866"/>
                <a:gd name="connsiteX255" fmla="*/ 1424578 w 8526188"/>
                <a:gd name="connsiteY255" fmla="*/ 1118445 h 1476866"/>
                <a:gd name="connsiteX256" fmla="*/ 1368876 w 8526188"/>
                <a:gd name="connsiteY256" fmla="*/ 1114514 h 1476866"/>
                <a:gd name="connsiteX257" fmla="*/ 1397261 w 8526188"/>
                <a:gd name="connsiteY257" fmla="*/ 1125206 h 1476866"/>
                <a:gd name="connsiteX258" fmla="*/ 1433967 w 8526188"/>
                <a:gd name="connsiteY258" fmla="*/ 1145443 h 1476866"/>
                <a:gd name="connsiteX259" fmla="*/ 1251661 w 8526188"/>
                <a:gd name="connsiteY259" fmla="*/ 1150036 h 1476866"/>
                <a:gd name="connsiteX260" fmla="*/ 1111220 w 8526188"/>
                <a:gd name="connsiteY260" fmla="*/ 1099989 h 1476866"/>
                <a:gd name="connsiteX261" fmla="*/ 1227344 w 8526188"/>
                <a:gd name="connsiteY261" fmla="*/ 1090726 h 1476866"/>
                <a:gd name="connsiteX262" fmla="*/ 1283047 w 8526188"/>
                <a:gd name="connsiteY262" fmla="*/ 1094657 h 1476866"/>
                <a:gd name="connsiteX263" fmla="*/ 1254661 w 8526188"/>
                <a:gd name="connsiteY263" fmla="*/ 1083965 h 1476866"/>
                <a:gd name="connsiteX264" fmla="*/ 1217956 w 8526188"/>
                <a:gd name="connsiteY264" fmla="*/ 1063728 h 1476866"/>
                <a:gd name="connsiteX265" fmla="*/ 1334077 w 8526188"/>
                <a:gd name="connsiteY265" fmla="*/ 1054468 h 1476866"/>
                <a:gd name="connsiteX266" fmla="*/ 3887744 w 8526188"/>
                <a:gd name="connsiteY266" fmla="*/ 1048656 h 1476866"/>
                <a:gd name="connsiteX267" fmla="*/ 3900275 w 8526188"/>
                <a:gd name="connsiteY267" fmla="*/ 1080345 h 1476866"/>
                <a:gd name="connsiteX268" fmla="*/ 3903059 w 8526188"/>
                <a:gd name="connsiteY268" fmla="*/ 1078417 h 1476866"/>
                <a:gd name="connsiteX269" fmla="*/ 3923109 w 8526188"/>
                <a:gd name="connsiteY269" fmla="*/ 1068988 h 1476866"/>
                <a:gd name="connsiteX270" fmla="*/ 3917867 w 8526188"/>
                <a:gd name="connsiteY270" fmla="*/ 1062207 h 1476866"/>
                <a:gd name="connsiteX271" fmla="*/ 3912500 w 8526188"/>
                <a:gd name="connsiteY271" fmla="*/ 1048938 h 1476866"/>
                <a:gd name="connsiteX272" fmla="*/ 3960477 w 8526188"/>
                <a:gd name="connsiteY272" fmla="*/ 1045278 h 1476866"/>
                <a:gd name="connsiteX273" fmla="*/ 3940699 w 8526188"/>
                <a:gd name="connsiteY273" fmla="*/ 1046962 h 1476866"/>
                <a:gd name="connsiteX274" fmla="*/ 3943402 w 8526188"/>
                <a:gd name="connsiteY274" fmla="*/ 1050459 h 1476866"/>
                <a:gd name="connsiteX275" fmla="*/ 3959021 w 8526188"/>
                <a:gd name="connsiteY275" fmla="*/ 1089066 h 1476866"/>
                <a:gd name="connsiteX276" fmla="*/ 3960579 w 8526188"/>
                <a:gd name="connsiteY276" fmla="*/ 1088439 h 1476866"/>
                <a:gd name="connsiteX277" fmla="*/ 3962839 w 8526188"/>
                <a:gd name="connsiteY277" fmla="*/ 1087871 h 1476866"/>
                <a:gd name="connsiteX278" fmla="*/ 3972007 w 8526188"/>
                <a:gd name="connsiteY278" fmla="*/ 1083141 h 1476866"/>
                <a:gd name="connsiteX279" fmla="*/ 3970346 w 8526188"/>
                <a:gd name="connsiteY279" fmla="*/ 1085983 h 1476866"/>
                <a:gd name="connsiteX280" fmla="*/ 3984685 w 8526188"/>
                <a:gd name="connsiteY280" fmla="*/ 1082378 h 1476866"/>
                <a:gd name="connsiteX281" fmla="*/ 3981046 w 8526188"/>
                <a:gd name="connsiteY281" fmla="*/ 1078004 h 1476866"/>
                <a:gd name="connsiteX282" fmla="*/ 3962813 w 8526188"/>
                <a:gd name="connsiteY282" fmla="*/ 1050451 h 1476866"/>
                <a:gd name="connsiteX283" fmla="*/ 7191595 w 8526188"/>
                <a:gd name="connsiteY283" fmla="*/ 1042726 h 1476866"/>
                <a:gd name="connsiteX284" fmla="*/ 7307717 w 8526188"/>
                <a:gd name="connsiteY284" fmla="*/ 1051989 h 1476866"/>
                <a:gd name="connsiteX285" fmla="*/ 7271011 w 8526188"/>
                <a:gd name="connsiteY285" fmla="*/ 1072226 h 1476866"/>
                <a:gd name="connsiteX286" fmla="*/ 7242655 w 8526188"/>
                <a:gd name="connsiteY286" fmla="*/ 1082907 h 1476866"/>
                <a:gd name="connsiteX287" fmla="*/ 7298329 w 8526188"/>
                <a:gd name="connsiteY287" fmla="*/ 1078978 h 1476866"/>
                <a:gd name="connsiteX288" fmla="*/ 7414451 w 8526188"/>
                <a:gd name="connsiteY288" fmla="*/ 1088241 h 1476866"/>
                <a:gd name="connsiteX289" fmla="*/ 7274013 w 8526188"/>
                <a:gd name="connsiteY289" fmla="*/ 1138288 h 1476866"/>
                <a:gd name="connsiteX290" fmla="*/ 7091706 w 8526188"/>
                <a:gd name="connsiteY290" fmla="*/ 1133695 h 1476866"/>
                <a:gd name="connsiteX291" fmla="*/ 7128412 w 8526188"/>
                <a:gd name="connsiteY291" fmla="*/ 1113458 h 1476866"/>
                <a:gd name="connsiteX292" fmla="*/ 7156768 w 8526188"/>
                <a:gd name="connsiteY292" fmla="*/ 1102778 h 1476866"/>
                <a:gd name="connsiteX293" fmla="*/ 7101095 w 8526188"/>
                <a:gd name="connsiteY293" fmla="*/ 1106706 h 1476866"/>
                <a:gd name="connsiteX294" fmla="*/ 7019093 w 8526188"/>
                <a:gd name="connsiteY294" fmla="*/ 1102264 h 1476866"/>
                <a:gd name="connsiteX295" fmla="*/ 7018107 w 8526188"/>
                <a:gd name="connsiteY295" fmla="*/ 1102124 h 1476866"/>
                <a:gd name="connsiteX296" fmla="*/ 7029104 w 8526188"/>
                <a:gd name="connsiteY296" fmla="*/ 1113628 h 1476866"/>
                <a:gd name="connsiteX297" fmla="*/ 7029048 w 8526188"/>
                <a:gd name="connsiteY297" fmla="*/ 1113517 h 1476866"/>
                <a:gd name="connsiteX298" fmla="*/ 7024810 w 8526188"/>
                <a:gd name="connsiteY298" fmla="*/ 1103567 h 1476866"/>
                <a:gd name="connsiteX299" fmla="*/ 7151463 w 8526188"/>
                <a:gd name="connsiteY299" fmla="*/ 1216424 h 1476866"/>
                <a:gd name="connsiteX300" fmla="*/ 7229590 w 8526188"/>
                <a:gd name="connsiteY300" fmla="*/ 1338475 h 1476866"/>
                <a:gd name="connsiteX301" fmla="*/ 7146649 w 8526188"/>
                <a:gd name="connsiteY301" fmla="*/ 1270614 h 1476866"/>
                <a:gd name="connsiteX302" fmla="*/ 7108921 w 8526188"/>
                <a:gd name="connsiteY302" fmla="*/ 1231769 h 1476866"/>
                <a:gd name="connsiteX303" fmla="*/ 7114262 w 8526188"/>
                <a:gd name="connsiteY303" fmla="*/ 1243543 h 1476866"/>
                <a:gd name="connsiteX304" fmla="*/ 7128482 w 8526188"/>
                <a:gd name="connsiteY304" fmla="*/ 1311408 h 1476866"/>
                <a:gd name="connsiteX305" fmla="*/ 7040644 w 8526188"/>
                <a:gd name="connsiteY305" fmla="*/ 1202129 h 1476866"/>
                <a:gd name="connsiteX306" fmla="*/ 7011151 w 8526188"/>
                <a:gd name="connsiteY306" fmla="*/ 1123931 h 1476866"/>
                <a:gd name="connsiteX307" fmla="*/ 7007550 w 8526188"/>
                <a:gd name="connsiteY307" fmla="*/ 1100633 h 1476866"/>
                <a:gd name="connsiteX308" fmla="*/ 6984972 w 8526188"/>
                <a:gd name="connsiteY308" fmla="*/ 1097443 h 1476866"/>
                <a:gd name="connsiteX309" fmla="*/ 7125411 w 8526188"/>
                <a:gd name="connsiteY309" fmla="*/ 1047396 h 1476866"/>
                <a:gd name="connsiteX310" fmla="*/ 7191595 w 8526188"/>
                <a:gd name="connsiteY310" fmla="*/ 1042726 h 1476866"/>
                <a:gd name="connsiteX311" fmla="*/ 4013641 w 8526188"/>
                <a:gd name="connsiteY311" fmla="*/ 1035139 h 1476866"/>
                <a:gd name="connsiteX312" fmla="*/ 3989436 w 8526188"/>
                <a:gd name="connsiteY312" fmla="*/ 1040972 h 1476866"/>
                <a:gd name="connsiteX313" fmla="*/ 4002584 w 8526188"/>
                <a:gd name="connsiteY313" fmla="*/ 1068095 h 1476866"/>
                <a:gd name="connsiteX314" fmla="*/ 4005754 w 8526188"/>
                <a:gd name="connsiteY314" fmla="*/ 1077081 h 1476866"/>
                <a:gd name="connsiteX315" fmla="*/ 4030125 w 8526188"/>
                <a:gd name="connsiteY315" fmla="*/ 1070953 h 1476866"/>
                <a:gd name="connsiteX316" fmla="*/ 4026638 w 8526188"/>
                <a:gd name="connsiteY316" fmla="*/ 1066293 h 1476866"/>
                <a:gd name="connsiteX317" fmla="*/ 3461111 w 8526188"/>
                <a:gd name="connsiteY317" fmla="*/ 1018979 h 1476866"/>
                <a:gd name="connsiteX318" fmla="*/ 3457245 w 8526188"/>
                <a:gd name="connsiteY318" fmla="*/ 1021354 h 1476866"/>
                <a:gd name="connsiteX319" fmla="*/ 3431808 w 8526188"/>
                <a:gd name="connsiteY319" fmla="*/ 1033320 h 1476866"/>
                <a:gd name="connsiteX320" fmla="*/ 3477608 w 8526188"/>
                <a:gd name="connsiteY320" fmla="*/ 1047199 h 1476866"/>
                <a:gd name="connsiteX321" fmla="*/ 3488091 w 8526188"/>
                <a:gd name="connsiteY321" fmla="*/ 1051893 h 1476866"/>
                <a:gd name="connsiteX322" fmla="*/ 3513362 w 8526188"/>
                <a:gd name="connsiteY322" fmla="*/ 1036603 h 1476866"/>
                <a:gd name="connsiteX323" fmla="*/ 3496567 w 8526188"/>
                <a:gd name="connsiteY323" fmla="*/ 1033610 h 1476866"/>
                <a:gd name="connsiteX324" fmla="*/ 3661995 w 8526188"/>
                <a:gd name="connsiteY324" fmla="*/ 1013970 h 1476866"/>
                <a:gd name="connsiteX325" fmla="*/ 3677213 w 8526188"/>
                <a:gd name="connsiteY325" fmla="*/ 1030863 h 1476866"/>
                <a:gd name="connsiteX326" fmla="*/ 3678056 w 8526188"/>
                <a:gd name="connsiteY326" fmla="*/ 1032302 h 1476866"/>
                <a:gd name="connsiteX327" fmla="*/ 3685113 w 8526188"/>
                <a:gd name="connsiteY327" fmla="*/ 1027238 h 1476866"/>
                <a:gd name="connsiteX328" fmla="*/ 1574702 w 8526188"/>
                <a:gd name="connsiteY328" fmla="*/ 1012305 h 1476866"/>
                <a:gd name="connsiteX329" fmla="*/ 1557106 w 8526188"/>
                <a:gd name="connsiteY329" fmla="*/ 1018856 h 1476866"/>
                <a:gd name="connsiteX330" fmla="*/ 1546443 w 8526188"/>
                <a:gd name="connsiteY330" fmla="*/ 1022145 h 1476866"/>
                <a:gd name="connsiteX331" fmla="*/ 1620204 w 8526188"/>
                <a:gd name="connsiteY331" fmla="*/ 1066493 h 1476866"/>
                <a:gd name="connsiteX332" fmla="*/ 1620709 w 8526188"/>
                <a:gd name="connsiteY332" fmla="*/ 1065990 h 1476866"/>
                <a:gd name="connsiteX333" fmla="*/ 1631159 w 8526188"/>
                <a:gd name="connsiteY333" fmla="*/ 1056806 h 1476866"/>
                <a:gd name="connsiteX334" fmla="*/ 1592794 w 8526188"/>
                <a:gd name="connsiteY334" fmla="*/ 1032078 h 1476866"/>
                <a:gd name="connsiteX335" fmla="*/ 6950970 w 8526188"/>
                <a:gd name="connsiteY335" fmla="*/ 1000565 h 1476866"/>
                <a:gd name="connsiteX336" fmla="*/ 6932887 w 8526188"/>
                <a:gd name="connsiteY336" fmla="*/ 1020330 h 1476866"/>
                <a:gd name="connsiteX337" fmla="*/ 6894442 w 8526188"/>
                <a:gd name="connsiteY337" fmla="*/ 1045106 h 1476866"/>
                <a:gd name="connsiteX338" fmla="*/ 6904891 w 8526188"/>
                <a:gd name="connsiteY338" fmla="*/ 1054250 h 1476866"/>
                <a:gd name="connsiteX339" fmla="*/ 6905426 w 8526188"/>
                <a:gd name="connsiteY339" fmla="*/ 1054778 h 1476866"/>
                <a:gd name="connsiteX340" fmla="*/ 6979235 w 8526188"/>
                <a:gd name="connsiteY340" fmla="*/ 1010406 h 1476866"/>
                <a:gd name="connsiteX341" fmla="*/ 6968567 w 8526188"/>
                <a:gd name="connsiteY341" fmla="*/ 1007116 h 1476866"/>
                <a:gd name="connsiteX342" fmla="*/ 3510599 w 8526188"/>
                <a:gd name="connsiteY342" fmla="*/ 988584 h 1476866"/>
                <a:gd name="connsiteX343" fmla="*/ 3484274 w 8526188"/>
                <a:gd name="connsiteY343" fmla="*/ 1004753 h 1476866"/>
                <a:gd name="connsiteX344" fmla="*/ 3505761 w 8526188"/>
                <a:gd name="connsiteY344" fmla="*/ 1008582 h 1476866"/>
                <a:gd name="connsiteX345" fmla="*/ 3538439 w 8526188"/>
                <a:gd name="connsiteY345" fmla="*/ 1021959 h 1476866"/>
                <a:gd name="connsiteX346" fmla="*/ 3545049 w 8526188"/>
                <a:gd name="connsiteY346" fmla="*/ 1018817 h 1476866"/>
                <a:gd name="connsiteX347" fmla="*/ 3838093 w 8526188"/>
                <a:gd name="connsiteY347" fmla="*/ 976263 h 1476866"/>
                <a:gd name="connsiteX348" fmla="*/ 3844015 w 8526188"/>
                <a:gd name="connsiteY348" fmla="*/ 981767 h 1476866"/>
                <a:gd name="connsiteX349" fmla="*/ 3876138 w 8526188"/>
                <a:gd name="connsiteY349" fmla="*/ 1023525 h 1476866"/>
                <a:gd name="connsiteX350" fmla="*/ 3899904 w 8526188"/>
                <a:gd name="connsiteY350" fmla="*/ 1017798 h 1476866"/>
                <a:gd name="connsiteX351" fmla="*/ 3898656 w 8526188"/>
                <a:gd name="connsiteY351" fmla="*/ 1014713 h 1476866"/>
                <a:gd name="connsiteX352" fmla="*/ 3894378 w 8526188"/>
                <a:gd name="connsiteY352" fmla="*/ 993265 h 1476866"/>
                <a:gd name="connsiteX353" fmla="*/ 3911230 w 8526188"/>
                <a:gd name="connsiteY353" fmla="*/ 1008842 h 1476866"/>
                <a:gd name="connsiteX354" fmla="*/ 3915289 w 8526188"/>
                <a:gd name="connsiteY354" fmla="*/ 1014092 h 1476866"/>
                <a:gd name="connsiteX355" fmla="*/ 3943396 w 8526188"/>
                <a:gd name="connsiteY355" fmla="*/ 1007319 h 1476866"/>
                <a:gd name="connsiteX356" fmla="*/ 3935016 w 8526188"/>
                <a:gd name="connsiteY356" fmla="*/ 977994 h 1476866"/>
                <a:gd name="connsiteX357" fmla="*/ 3934919 w 8526188"/>
                <a:gd name="connsiteY357" fmla="*/ 977497 h 1476866"/>
                <a:gd name="connsiteX358" fmla="*/ 3897634 w 8526188"/>
                <a:gd name="connsiteY358" fmla="*/ 980164 h 1476866"/>
                <a:gd name="connsiteX359" fmla="*/ 3854035 w 8526188"/>
                <a:gd name="connsiteY359" fmla="*/ 978455 h 1476866"/>
                <a:gd name="connsiteX360" fmla="*/ 2864367 w 8526188"/>
                <a:gd name="connsiteY360" fmla="*/ 975533 h 1476866"/>
                <a:gd name="connsiteX361" fmla="*/ 2822250 w 8526188"/>
                <a:gd name="connsiteY361" fmla="*/ 993582 h 1476866"/>
                <a:gd name="connsiteX362" fmla="*/ 2851596 w 8526188"/>
                <a:gd name="connsiteY362" fmla="*/ 1009088 h 1476866"/>
                <a:gd name="connsiteX363" fmla="*/ 2859602 w 8526188"/>
                <a:gd name="connsiteY363" fmla="*/ 1017095 h 1476866"/>
                <a:gd name="connsiteX364" fmla="*/ 2884615 w 8526188"/>
                <a:gd name="connsiteY364" fmla="*/ 996985 h 1476866"/>
                <a:gd name="connsiteX365" fmla="*/ 2865194 w 8526188"/>
                <a:gd name="connsiteY365" fmla="*/ 976858 h 1476866"/>
                <a:gd name="connsiteX366" fmla="*/ 3703059 w 8526188"/>
                <a:gd name="connsiteY366" fmla="*/ 971522 h 1476866"/>
                <a:gd name="connsiteX367" fmla="*/ 3698842 w 8526188"/>
                <a:gd name="connsiteY367" fmla="*/ 975227 h 1476866"/>
                <a:gd name="connsiteX368" fmla="*/ 3700323 w 8526188"/>
                <a:gd name="connsiteY368" fmla="*/ 982033 h 1476866"/>
                <a:gd name="connsiteX369" fmla="*/ 3694693 w 8526188"/>
                <a:gd name="connsiteY369" fmla="*/ 978874 h 1476866"/>
                <a:gd name="connsiteX370" fmla="*/ 3692344 w 8526188"/>
                <a:gd name="connsiteY370" fmla="*/ 980938 h 1476866"/>
                <a:gd name="connsiteX371" fmla="*/ 3687616 w 8526188"/>
                <a:gd name="connsiteY371" fmla="*/ 984464 h 1476866"/>
                <a:gd name="connsiteX372" fmla="*/ 3689599 w 8526188"/>
                <a:gd name="connsiteY372" fmla="*/ 985602 h 1476866"/>
                <a:gd name="connsiteX373" fmla="*/ 3710618 w 8526188"/>
                <a:gd name="connsiteY373" fmla="*/ 1008935 h 1476866"/>
                <a:gd name="connsiteX374" fmla="*/ 3711038 w 8526188"/>
                <a:gd name="connsiteY374" fmla="*/ 1008633 h 1476866"/>
                <a:gd name="connsiteX375" fmla="*/ 3719683 w 8526188"/>
                <a:gd name="connsiteY375" fmla="*/ 1003695 h 1476866"/>
                <a:gd name="connsiteX376" fmla="*/ 1853163 w 8526188"/>
                <a:gd name="connsiteY376" fmla="*/ 970290 h 1476866"/>
                <a:gd name="connsiteX377" fmla="*/ 1812835 w 8526188"/>
                <a:gd name="connsiteY377" fmla="*/ 994690 h 1476866"/>
                <a:gd name="connsiteX378" fmla="*/ 1848698 w 8526188"/>
                <a:gd name="connsiteY378" fmla="*/ 1022737 h 1476866"/>
                <a:gd name="connsiteX379" fmla="*/ 1881157 w 8526188"/>
                <a:gd name="connsiteY379" fmla="*/ 991888 h 1476866"/>
                <a:gd name="connsiteX380" fmla="*/ 1678631 w 8526188"/>
                <a:gd name="connsiteY380" fmla="*/ 967405 h 1476866"/>
                <a:gd name="connsiteX381" fmla="*/ 1650774 w 8526188"/>
                <a:gd name="connsiteY381" fmla="*/ 980509 h 1476866"/>
                <a:gd name="connsiteX382" fmla="*/ 1665813 w 8526188"/>
                <a:gd name="connsiteY382" fmla="*/ 990202 h 1476866"/>
                <a:gd name="connsiteX383" fmla="*/ 1686707 w 8526188"/>
                <a:gd name="connsiteY383" fmla="*/ 1013035 h 1476866"/>
                <a:gd name="connsiteX384" fmla="*/ 1694552 w 8526188"/>
                <a:gd name="connsiteY384" fmla="*/ 1007184 h 1476866"/>
                <a:gd name="connsiteX385" fmla="*/ 1713932 w 8526188"/>
                <a:gd name="connsiteY385" fmla="*/ 995458 h 1476866"/>
                <a:gd name="connsiteX386" fmla="*/ 1679732 w 8526188"/>
                <a:gd name="connsiteY386" fmla="*/ 968809 h 1476866"/>
                <a:gd name="connsiteX387" fmla="*/ 2119513 w 8526188"/>
                <a:gd name="connsiteY387" fmla="*/ 967397 h 1476866"/>
                <a:gd name="connsiteX388" fmla="*/ 2095177 w 8526188"/>
                <a:gd name="connsiteY388" fmla="*/ 978969 h 1476866"/>
                <a:gd name="connsiteX389" fmla="*/ 2098837 w 8526188"/>
                <a:gd name="connsiteY389" fmla="*/ 982943 h 1476866"/>
                <a:gd name="connsiteX390" fmla="*/ 5661307 w 8526188"/>
                <a:gd name="connsiteY390" fmla="*/ 963788 h 1476866"/>
                <a:gd name="connsiteX391" fmla="*/ 5660481 w 8526188"/>
                <a:gd name="connsiteY391" fmla="*/ 965111 h 1476866"/>
                <a:gd name="connsiteX392" fmla="*/ 5641290 w 8526188"/>
                <a:gd name="connsiteY392" fmla="*/ 985004 h 1476866"/>
                <a:gd name="connsiteX393" fmla="*/ 5666872 w 8526188"/>
                <a:gd name="connsiteY393" fmla="*/ 1005572 h 1476866"/>
                <a:gd name="connsiteX394" fmla="*/ 5674588 w 8526188"/>
                <a:gd name="connsiteY394" fmla="*/ 997856 h 1476866"/>
                <a:gd name="connsiteX395" fmla="*/ 5704360 w 8526188"/>
                <a:gd name="connsiteY395" fmla="*/ 982125 h 1476866"/>
                <a:gd name="connsiteX396" fmla="*/ 5703543 w 8526188"/>
                <a:gd name="connsiteY396" fmla="*/ 981891 h 1476866"/>
                <a:gd name="connsiteX397" fmla="*/ 1992637 w 8526188"/>
                <a:gd name="connsiteY397" fmla="*/ 962778 h 1476866"/>
                <a:gd name="connsiteX398" fmla="*/ 1984759 w 8526188"/>
                <a:gd name="connsiteY398" fmla="*/ 973160 h 1476866"/>
                <a:gd name="connsiteX399" fmla="*/ 1966278 w 8526188"/>
                <a:gd name="connsiteY399" fmla="*/ 990726 h 1476866"/>
                <a:gd name="connsiteX400" fmla="*/ 1985311 w 8526188"/>
                <a:gd name="connsiteY400" fmla="*/ 1005412 h 1476866"/>
                <a:gd name="connsiteX401" fmla="*/ 1992941 w 8526188"/>
                <a:gd name="connsiteY401" fmla="*/ 998557 h 1476866"/>
                <a:gd name="connsiteX402" fmla="*/ 2022154 w 8526188"/>
                <a:gd name="connsiteY402" fmla="*/ 976061 h 1476866"/>
                <a:gd name="connsiteX403" fmla="*/ 6672506 w 8526188"/>
                <a:gd name="connsiteY403" fmla="*/ 958546 h 1476866"/>
                <a:gd name="connsiteX404" fmla="*/ 6644516 w 8526188"/>
                <a:gd name="connsiteY404" fmla="*/ 980139 h 1476866"/>
                <a:gd name="connsiteX405" fmla="*/ 6676980 w 8526188"/>
                <a:gd name="connsiteY405" fmla="*/ 1010996 h 1476866"/>
                <a:gd name="connsiteX406" fmla="*/ 6712843 w 8526188"/>
                <a:gd name="connsiteY406" fmla="*/ 982951 h 1476866"/>
                <a:gd name="connsiteX407" fmla="*/ 6847041 w 8526188"/>
                <a:gd name="connsiteY407" fmla="*/ 955664 h 1476866"/>
                <a:gd name="connsiteX408" fmla="*/ 6845941 w 8526188"/>
                <a:gd name="connsiteY408" fmla="*/ 957067 h 1476866"/>
                <a:gd name="connsiteX409" fmla="*/ 6811672 w 8526188"/>
                <a:gd name="connsiteY409" fmla="*/ 983766 h 1476866"/>
                <a:gd name="connsiteX410" fmla="*/ 6830905 w 8526188"/>
                <a:gd name="connsiteY410" fmla="*/ 995444 h 1476866"/>
                <a:gd name="connsiteX411" fmla="*/ 6838879 w 8526188"/>
                <a:gd name="connsiteY411" fmla="*/ 1001388 h 1476866"/>
                <a:gd name="connsiteX412" fmla="*/ 6859868 w 8526188"/>
                <a:gd name="connsiteY412" fmla="*/ 978454 h 1476866"/>
                <a:gd name="connsiteX413" fmla="*/ 6874895 w 8526188"/>
                <a:gd name="connsiteY413" fmla="*/ 968768 h 1476866"/>
                <a:gd name="connsiteX414" fmla="*/ 6406114 w 8526188"/>
                <a:gd name="connsiteY414" fmla="*/ 955625 h 1476866"/>
                <a:gd name="connsiteX415" fmla="*/ 6426829 w 8526188"/>
                <a:gd name="connsiteY415" fmla="*/ 971200 h 1476866"/>
                <a:gd name="connsiteX416" fmla="*/ 6430497 w 8526188"/>
                <a:gd name="connsiteY416" fmla="*/ 967219 h 1476866"/>
                <a:gd name="connsiteX417" fmla="*/ 3557883 w 8526188"/>
                <a:gd name="connsiteY417" fmla="*/ 952445 h 1476866"/>
                <a:gd name="connsiteX418" fmla="*/ 3555483 w 8526188"/>
                <a:gd name="connsiteY418" fmla="*/ 954647 h 1476866"/>
                <a:gd name="connsiteX419" fmla="*/ 3546513 w 8526188"/>
                <a:gd name="connsiteY419" fmla="*/ 961541 h 1476866"/>
                <a:gd name="connsiteX420" fmla="*/ 3547628 w 8526188"/>
                <a:gd name="connsiteY420" fmla="*/ 965682 h 1476866"/>
                <a:gd name="connsiteX421" fmla="*/ 3543953 w 8526188"/>
                <a:gd name="connsiteY421" fmla="*/ 963508 h 1476866"/>
                <a:gd name="connsiteX422" fmla="*/ 3530962 w 8526188"/>
                <a:gd name="connsiteY422" fmla="*/ 973494 h 1476866"/>
                <a:gd name="connsiteX423" fmla="*/ 3573679 w 8526188"/>
                <a:gd name="connsiteY423" fmla="*/ 992241 h 1476866"/>
                <a:gd name="connsiteX424" fmla="*/ 3583261 w 8526188"/>
                <a:gd name="connsiteY424" fmla="*/ 1000649 h 1476866"/>
                <a:gd name="connsiteX425" fmla="*/ 3592600 w 8526188"/>
                <a:gd name="connsiteY425" fmla="*/ 996209 h 1476866"/>
                <a:gd name="connsiteX426" fmla="*/ 3566656 w 8526188"/>
                <a:gd name="connsiteY426" fmla="*/ 967411 h 1476866"/>
                <a:gd name="connsiteX427" fmla="*/ 6533033 w 8526188"/>
                <a:gd name="connsiteY427" fmla="*/ 951030 h 1476866"/>
                <a:gd name="connsiteX428" fmla="*/ 6503522 w 8526188"/>
                <a:gd name="connsiteY428" fmla="*/ 964311 h 1476866"/>
                <a:gd name="connsiteX429" fmla="*/ 6532736 w 8526188"/>
                <a:gd name="connsiteY429" fmla="*/ 986808 h 1476866"/>
                <a:gd name="connsiteX430" fmla="*/ 6540364 w 8526188"/>
                <a:gd name="connsiteY430" fmla="*/ 993661 h 1476866"/>
                <a:gd name="connsiteX431" fmla="*/ 6559390 w 8526188"/>
                <a:gd name="connsiteY431" fmla="*/ 978981 h 1476866"/>
                <a:gd name="connsiteX432" fmla="*/ 6540915 w 8526188"/>
                <a:gd name="connsiteY432" fmla="*/ 961421 h 1476866"/>
                <a:gd name="connsiteX433" fmla="*/ 1538085 w 8526188"/>
                <a:gd name="connsiteY433" fmla="*/ 946078 h 1476866"/>
                <a:gd name="connsiteX434" fmla="*/ 1511598 w 8526188"/>
                <a:gd name="connsiteY434" fmla="*/ 962104 h 1476866"/>
                <a:gd name="connsiteX435" fmla="*/ 1441397 w 8526188"/>
                <a:gd name="connsiteY435" fmla="*/ 995484 h 1476866"/>
                <a:gd name="connsiteX436" fmla="*/ 1437009 w 8526188"/>
                <a:gd name="connsiteY436" fmla="*/ 997170 h 1476866"/>
                <a:gd name="connsiteX437" fmla="*/ 1484654 w 8526188"/>
                <a:gd name="connsiteY437" fmla="*/ 1003760 h 1476866"/>
                <a:gd name="connsiteX438" fmla="*/ 1521874 w 8526188"/>
                <a:gd name="connsiteY438" fmla="*/ 1013900 h 1476866"/>
                <a:gd name="connsiteX439" fmla="*/ 1532336 w 8526188"/>
                <a:gd name="connsiteY439" fmla="*/ 1004303 h 1476866"/>
                <a:gd name="connsiteX440" fmla="*/ 1555481 w 8526188"/>
                <a:gd name="connsiteY440" fmla="*/ 986512 h 1476866"/>
                <a:gd name="connsiteX441" fmla="*/ 1544404 w 8526188"/>
                <a:gd name="connsiteY441" fmla="*/ 966007 h 1476866"/>
                <a:gd name="connsiteX442" fmla="*/ 4714006 w 8526188"/>
                <a:gd name="connsiteY442" fmla="*/ 944748 h 1476866"/>
                <a:gd name="connsiteX443" fmla="*/ 4867208 w 8526188"/>
                <a:gd name="connsiteY443" fmla="*/ 1034624 h 1476866"/>
                <a:gd name="connsiteX444" fmla="*/ 4960155 w 8526188"/>
                <a:gd name="connsiteY444" fmla="*/ 1146973 h 1476866"/>
                <a:gd name="connsiteX445" fmla="*/ 4806953 w 8526188"/>
                <a:gd name="connsiteY445" fmla="*/ 1057097 h 1476866"/>
                <a:gd name="connsiteX446" fmla="*/ 4714006 w 8526188"/>
                <a:gd name="connsiteY446" fmla="*/ 944748 h 1476866"/>
                <a:gd name="connsiteX447" fmla="*/ 4075785 w 8526188"/>
                <a:gd name="connsiteY447" fmla="*/ 937777 h 1476866"/>
                <a:gd name="connsiteX448" fmla="*/ 4069393 w 8526188"/>
                <a:gd name="connsiteY448" fmla="*/ 940937 h 1476866"/>
                <a:gd name="connsiteX449" fmla="*/ 4042216 w 8526188"/>
                <a:gd name="connsiteY449" fmla="*/ 952411 h 1476866"/>
                <a:gd name="connsiteX450" fmla="*/ 4016926 w 8526188"/>
                <a:gd name="connsiteY450" fmla="*/ 958997 h 1476866"/>
                <a:gd name="connsiteX451" fmla="*/ 4010813 w 8526188"/>
                <a:gd name="connsiteY451" fmla="*/ 968744 h 1476866"/>
                <a:gd name="connsiteX452" fmla="*/ 4009002 w 8526188"/>
                <a:gd name="connsiteY452" fmla="*/ 961061 h 1476866"/>
                <a:gd name="connsiteX453" fmla="*/ 3950041 w 8526188"/>
                <a:gd name="connsiteY453" fmla="*/ 976416 h 1476866"/>
                <a:gd name="connsiteX454" fmla="*/ 3939961 w 8526188"/>
                <a:gd name="connsiteY454" fmla="*/ 977137 h 1476866"/>
                <a:gd name="connsiteX455" fmla="*/ 3952402 w 8526188"/>
                <a:gd name="connsiteY455" fmla="*/ 989875 h 1476866"/>
                <a:gd name="connsiteX456" fmla="*/ 3962987 w 8526188"/>
                <a:gd name="connsiteY456" fmla="*/ 1002599 h 1476866"/>
                <a:gd name="connsiteX457" fmla="*/ 3969960 w 8526188"/>
                <a:gd name="connsiteY457" fmla="*/ 1000918 h 1476866"/>
                <a:gd name="connsiteX458" fmla="*/ 4001444 w 8526188"/>
                <a:gd name="connsiteY458" fmla="*/ 998237 h 1476866"/>
                <a:gd name="connsiteX459" fmla="*/ 4000595 w 8526188"/>
                <a:gd name="connsiteY459" fmla="*/ 993265 h 1476866"/>
                <a:gd name="connsiteX460" fmla="*/ 4005630 w 8526188"/>
                <a:gd name="connsiteY460" fmla="*/ 997598 h 1476866"/>
                <a:gd name="connsiteX461" fmla="*/ 4005897 w 8526188"/>
                <a:gd name="connsiteY461" fmla="*/ 997858 h 1476866"/>
                <a:gd name="connsiteX462" fmla="*/ 4030675 w 8526188"/>
                <a:gd name="connsiteY462" fmla="*/ 995748 h 1476866"/>
                <a:gd name="connsiteX463" fmla="*/ 4074258 w 8526188"/>
                <a:gd name="connsiteY463" fmla="*/ 996955 h 1476866"/>
                <a:gd name="connsiteX464" fmla="*/ 4073016 w 8526188"/>
                <a:gd name="connsiteY464" fmla="*/ 969086 h 1476866"/>
                <a:gd name="connsiteX465" fmla="*/ 6987594 w 8526188"/>
                <a:gd name="connsiteY465" fmla="*/ 934336 h 1476866"/>
                <a:gd name="connsiteX466" fmla="*/ 6981277 w 8526188"/>
                <a:gd name="connsiteY466" fmla="*/ 954256 h 1476866"/>
                <a:gd name="connsiteX467" fmla="*/ 6970191 w 8526188"/>
                <a:gd name="connsiteY467" fmla="*/ 974775 h 1476866"/>
                <a:gd name="connsiteX468" fmla="*/ 6993334 w 8526188"/>
                <a:gd name="connsiteY468" fmla="*/ 992563 h 1476866"/>
                <a:gd name="connsiteX469" fmla="*/ 7003799 w 8526188"/>
                <a:gd name="connsiteY469" fmla="*/ 1002162 h 1476866"/>
                <a:gd name="connsiteX470" fmla="*/ 7041026 w 8526188"/>
                <a:gd name="connsiteY470" fmla="*/ 992020 h 1476866"/>
                <a:gd name="connsiteX471" fmla="*/ 7088673 w 8526188"/>
                <a:gd name="connsiteY471" fmla="*/ 985430 h 1476866"/>
                <a:gd name="connsiteX472" fmla="*/ 7084285 w 8526188"/>
                <a:gd name="connsiteY472" fmla="*/ 983744 h 1476866"/>
                <a:gd name="connsiteX473" fmla="*/ 7014085 w 8526188"/>
                <a:gd name="connsiteY473" fmla="*/ 950364 h 1476866"/>
                <a:gd name="connsiteX474" fmla="*/ 1924842 w 8526188"/>
                <a:gd name="connsiteY474" fmla="*/ 917839 h 1476866"/>
                <a:gd name="connsiteX475" fmla="*/ 1921723 w 8526188"/>
                <a:gd name="connsiteY475" fmla="*/ 920581 h 1476866"/>
                <a:gd name="connsiteX476" fmla="*/ 1923203 w 8526188"/>
                <a:gd name="connsiteY476" fmla="*/ 927384 h 1476866"/>
                <a:gd name="connsiteX477" fmla="*/ 1917576 w 8526188"/>
                <a:gd name="connsiteY477" fmla="*/ 924226 h 1476866"/>
                <a:gd name="connsiteX478" fmla="*/ 1915218 w 8526188"/>
                <a:gd name="connsiteY478" fmla="*/ 926298 h 1476866"/>
                <a:gd name="connsiteX479" fmla="*/ 1887486 w 8526188"/>
                <a:gd name="connsiteY479" fmla="*/ 946982 h 1476866"/>
                <a:gd name="connsiteX480" fmla="*/ 1893382 w 8526188"/>
                <a:gd name="connsiteY480" fmla="*/ 948736 h 1476866"/>
                <a:gd name="connsiteX481" fmla="*/ 1923025 w 8526188"/>
                <a:gd name="connsiteY481" fmla="*/ 961802 h 1476866"/>
                <a:gd name="connsiteX482" fmla="*/ 1933918 w 8526188"/>
                <a:gd name="connsiteY482" fmla="*/ 953984 h 1476866"/>
                <a:gd name="connsiteX483" fmla="*/ 1956832 w 8526188"/>
                <a:gd name="connsiteY483" fmla="*/ 941387 h 1476866"/>
                <a:gd name="connsiteX484" fmla="*/ 6600827 w 8526188"/>
                <a:gd name="connsiteY484" fmla="*/ 906095 h 1476866"/>
                <a:gd name="connsiteX485" fmla="*/ 6568838 w 8526188"/>
                <a:gd name="connsiteY485" fmla="*/ 929641 h 1476866"/>
                <a:gd name="connsiteX486" fmla="*/ 6591763 w 8526188"/>
                <a:gd name="connsiteY486" fmla="*/ 942245 h 1476866"/>
                <a:gd name="connsiteX487" fmla="*/ 6602645 w 8526188"/>
                <a:gd name="connsiteY487" fmla="*/ 950054 h 1476866"/>
                <a:gd name="connsiteX488" fmla="*/ 6632290 w 8526188"/>
                <a:gd name="connsiteY488" fmla="*/ 936988 h 1476866"/>
                <a:gd name="connsiteX489" fmla="*/ 6638181 w 8526188"/>
                <a:gd name="connsiteY489" fmla="*/ 935236 h 1476866"/>
                <a:gd name="connsiteX490" fmla="*/ 6610457 w 8526188"/>
                <a:gd name="connsiteY490" fmla="*/ 914558 h 1476866"/>
                <a:gd name="connsiteX491" fmla="*/ 6608101 w 8526188"/>
                <a:gd name="connsiteY491" fmla="*/ 912488 h 1476866"/>
                <a:gd name="connsiteX492" fmla="*/ 6602478 w 8526188"/>
                <a:gd name="connsiteY492" fmla="*/ 915644 h 1476866"/>
                <a:gd name="connsiteX493" fmla="*/ 6603956 w 8526188"/>
                <a:gd name="connsiteY493" fmla="*/ 908845 h 1476866"/>
                <a:gd name="connsiteX494" fmla="*/ 2646315 w 8526188"/>
                <a:gd name="connsiteY494" fmla="*/ 848740 h 1476866"/>
                <a:gd name="connsiteX495" fmla="*/ 2512011 w 8526188"/>
                <a:gd name="connsiteY495" fmla="*/ 962105 h 1476866"/>
                <a:gd name="connsiteX496" fmla="*/ 2304674 w 8526188"/>
                <a:gd name="connsiteY496" fmla="*/ 1032578 h 1476866"/>
                <a:gd name="connsiteX497" fmla="*/ 2438984 w 8526188"/>
                <a:gd name="connsiteY497" fmla="*/ 919214 h 1476866"/>
                <a:gd name="connsiteX498" fmla="*/ 2646315 w 8526188"/>
                <a:gd name="connsiteY498" fmla="*/ 848740 h 1476866"/>
                <a:gd name="connsiteX499" fmla="*/ 5879368 w 8526188"/>
                <a:gd name="connsiteY499" fmla="*/ 836992 h 1476866"/>
                <a:gd name="connsiteX500" fmla="*/ 6086702 w 8526188"/>
                <a:gd name="connsiteY500" fmla="*/ 907465 h 1476866"/>
                <a:gd name="connsiteX501" fmla="*/ 6221009 w 8526188"/>
                <a:gd name="connsiteY501" fmla="*/ 1020838 h 1476866"/>
                <a:gd name="connsiteX502" fmla="*/ 6013675 w 8526188"/>
                <a:gd name="connsiteY502" fmla="*/ 950365 h 1476866"/>
                <a:gd name="connsiteX503" fmla="*/ 5879368 w 8526188"/>
                <a:gd name="connsiteY503" fmla="*/ 836992 h 1476866"/>
                <a:gd name="connsiteX504" fmla="*/ 1879368 w 8526188"/>
                <a:gd name="connsiteY504" fmla="*/ 833237 h 1476866"/>
                <a:gd name="connsiteX505" fmla="*/ 1894115 w 8526188"/>
                <a:gd name="connsiteY505" fmla="*/ 853702 h 1476866"/>
                <a:gd name="connsiteX506" fmla="*/ 1907835 w 8526188"/>
                <a:gd name="connsiteY506" fmla="*/ 881762 h 1476866"/>
                <a:gd name="connsiteX507" fmla="*/ 1925493 w 8526188"/>
                <a:gd name="connsiteY507" fmla="*/ 885831 h 1476866"/>
                <a:gd name="connsiteX508" fmla="*/ 1948629 w 8526188"/>
                <a:gd name="connsiteY508" fmla="*/ 893340 h 1476866"/>
                <a:gd name="connsiteX509" fmla="*/ 1952816 w 8526188"/>
                <a:gd name="connsiteY509" fmla="*/ 892147 h 1476866"/>
                <a:gd name="connsiteX510" fmla="*/ 1950883 w 8526188"/>
                <a:gd name="connsiteY510" fmla="*/ 894071 h 1476866"/>
                <a:gd name="connsiteX511" fmla="*/ 1970704 w 8526188"/>
                <a:gd name="connsiteY511" fmla="*/ 900504 h 1476866"/>
                <a:gd name="connsiteX512" fmla="*/ 2003966 w 8526188"/>
                <a:gd name="connsiteY512" fmla="*/ 915474 h 1476866"/>
                <a:gd name="connsiteX513" fmla="*/ 2034529 w 8526188"/>
                <a:gd name="connsiteY513" fmla="*/ 901848 h 1476866"/>
                <a:gd name="connsiteX514" fmla="*/ 2023029 w 8526188"/>
                <a:gd name="connsiteY514" fmla="*/ 922719 h 1476866"/>
                <a:gd name="connsiteX515" fmla="*/ 2021989 w 8526188"/>
                <a:gd name="connsiteY515" fmla="*/ 924090 h 1476866"/>
                <a:gd name="connsiteX516" fmla="*/ 2058417 w 8526188"/>
                <a:gd name="connsiteY516" fmla="*/ 950905 h 1476866"/>
                <a:gd name="connsiteX517" fmla="*/ 2100511 w 8526188"/>
                <a:gd name="connsiteY517" fmla="*/ 925096 h 1476866"/>
                <a:gd name="connsiteX518" fmla="*/ 2044544 w 8526188"/>
                <a:gd name="connsiteY518" fmla="*/ 882640 h 1476866"/>
                <a:gd name="connsiteX519" fmla="*/ 2029231 w 8526188"/>
                <a:gd name="connsiteY519" fmla="*/ 864551 h 1476866"/>
                <a:gd name="connsiteX520" fmla="*/ 2025059 w 8526188"/>
                <a:gd name="connsiteY520" fmla="*/ 858512 h 1476866"/>
                <a:gd name="connsiteX521" fmla="*/ 1995717 w 8526188"/>
                <a:gd name="connsiteY521" fmla="*/ 855888 h 1476866"/>
                <a:gd name="connsiteX522" fmla="*/ 6646308 w 8526188"/>
                <a:gd name="connsiteY522" fmla="*/ 821490 h 1476866"/>
                <a:gd name="connsiteX523" fmla="*/ 6529968 w 8526188"/>
                <a:gd name="connsiteY523" fmla="*/ 844139 h 1476866"/>
                <a:gd name="connsiteX524" fmla="*/ 6500621 w 8526188"/>
                <a:gd name="connsiteY524" fmla="*/ 846764 h 1476866"/>
                <a:gd name="connsiteX525" fmla="*/ 6496447 w 8526188"/>
                <a:gd name="connsiteY525" fmla="*/ 852803 h 1476866"/>
                <a:gd name="connsiteX526" fmla="*/ 6481135 w 8526188"/>
                <a:gd name="connsiteY526" fmla="*/ 870892 h 1476866"/>
                <a:gd name="connsiteX527" fmla="*/ 6425167 w 8526188"/>
                <a:gd name="connsiteY527" fmla="*/ 913349 h 1476866"/>
                <a:gd name="connsiteX528" fmla="*/ 6467256 w 8526188"/>
                <a:gd name="connsiteY528" fmla="*/ 939155 h 1476866"/>
                <a:gd name="connsiteX529" fmla="*/ 6503683 w 8526188"/>
                <a:gd name="connsiteY529" fmla="*/ 912342 h 1476866"/>
                <a:gd name="connsiteX530" fmla="*/ 6502650 w 8526188"/>
                <a:gd name="connsiteY530" fmla="*/ 910980 h 1476866"/>
                <a:gd name="connsiteX531" fmla="*/ 6491152 w 8526188"/>
                <a:gd name="connsiteY531" fmla="*/ 890109 h 1476866"/>
                <a:gd name="connsiteX532" fmla="*/ 6521701 w 8526188"/>
                <a:gd name="connsiteY532" fmla="*/ 903728 h 1476866"/>
                <a:gd name="connsiteX533" fmla="*/ 6554971 w 8526188"/>
                <a:gd name="connsiteY533" fmla="*/ 888756 h 1476866"/>
                <a:gd name="connsiteX534" fmla="*/ 6574786 w 8526188"/>
                <a:gd name="connsiteY534" fmla="*/ 882325 h 1476866"/>
                <a:gd name="connsiteX535" fmla="*/ 6572858 w 8526188"/>
                <a:gd name="connsiteY535" fmla="*/ 880407 h 1476866"/>
                <a:gd name="connsiteX536" fmla="*/ 6577033 w 8526188"/>
                <a:gd name="connsiteY536" fmla="*/ 881596 h 1476866"/>
                <a:gd name="connsiteX537" fmla="*/ 6600182 w 8526188"/>
                <a:gd name="connsiteY537" fmla="*/ 874083 h 1476866"/>
                <a:gd name="connsiteX538" fmla="*/ 6617846 w 8526188"/>
                <a:gd name="connsiteY538" fmla="*/ 870012 h 1476866"/>
                <a:gd name="connsiteX539" fmla="*/ 6631560 w 8526188"/>
                <a:gd name="connsiteY539" fmla="*/ 841959 h 1476866"/>
                <a:gd name="connsiteX540" fmla="*/ 4325904 w 8526188"/>
                <a:gd name="connsiteY540" fmla="*/ 799209 h 1476866"/>
                <a:gd name="connsiteX541" fmla="*/ 4373388 w 8526188"/>
                <a:gd name="connsiteY541" fmla="*/ 935047 h 1476866"/>
                <a:gd name="connsiteX542" fmla="*/ 4378115 w 8526188"/>
                <a:gd name="connsiteY542" fmla="*/ 1035012 h 1476866"/>
                <a:gd name="connsiteX543" fmla="*/ 4376621 w 8526188"/>
                <a:gd name="connsiteY543" fmla="*/ 1049104 h 1476866"/>
                <a:gd name="connsiteX544" fmla="*/ 4411217 w 8526188"/>
                <a:gd name="connsiteY544" fmla="*/ 1047565 h 1476866"/>
                <a:gd name="connsiteX545" fmla="*/ 4466842 w 8526188"/>
                <a:gd name="connsiteY545" fmla="*/ 1051988 h 1476866"/>
                <a:gd name="connsiteX546" fmla="*/ 4604727 w 8526188"/>
                <a:gd name="connsiteY546" fmla="*/ 1093349 h 1476866"/>
                <a:gd name="connsiteX547" fmla="*/ 4459695 w 8526188"/>
                <a:gd name="connsiteY547" fmla="*/ 1095395 h 1476866"/>
                <a:gd name="connsiteX548" fmla="*/ 4373525 w 8526188"/>
                <a:gd name="connsiteY548" fmla="*/ 1073725 h 1476866"/>
                <a:gd name="connsiteX549" fmla="*/ 4372881 w 8526188"/>
                <a:gd name="connsiteY549" fmla="*/ 1077524 h 1476866"/>
                <a:gd name="connsiteX550" fmla="*/ 4370433 w 8526188"/>
                <a:gd name="connsiteY550" fmla="*/ 1072948 h 1476866"/>
                <a:gd name="connsiteX551" fmla="*/ 4361452 w 8526188"/>
                <a:gd name="connsiteY551" fmla="*/ 1070689 h 1476866"/>
                <a:gd name="connsiteX552" fmla="*/ 4321810 w 8526188"/>
                <a:gd name="connsiteY552" fmla="*/ 1054027 h 1476866"/>
                <a:gd name="connsiteX553" fmla="*/ 4347097 w 8526188"/>
                <a:gd name="connsiteY553" fmla="*/ 1050418 h 1476866"/>
                <a:gd name="connsiteX554" fmla="*/ 4359354 w 8526188"/>
                <a:gd name="connsiteY554" fmla="*/ 1049872 h 1476866"/>
                <a:gd name="connsiteX555" fmla="*/ 4354114 w 8526188"/>
                <a:gd name="connsiteY555" fmla="*/ 1038523 h 1476866"/>
                <a:gd name="connsiteX556" fmla="*/ 4325388 w 8526188"/>
                <a:gd name="connsiteY556" fmla="*/ 941686 h 1476866"/>
                <a:gd name="connsiteX557" fmla="*/ 4325904 w 8526188"/>
                <a:gd name="connsiteY557" fmla="*/ 799209 h 1476866"/>
                <a:gd name="connsiteX558" fmla="*/ 869168 w 8526188"/>
                <a:gd name="connsiteY558" fmla="*/ 794100 h 1476866"/>
                <a:gd name="connsiteX559" fmla="*/ 734862 w 8526188"/>
                <a:gd name="connsiteY559" fmla="*/ 907465 h 1476866"/>
                <a:gd name="connsiteX560" fmla="*/ 527528 w 8526188"/>
                <a:gd name="connsiteY560" fmla="*/ 977938 h 1476866"/>
                <a:gd name="connsiteX561" fmla="*/ 661834 w 8526188"/>
                <a:gd name="connsiteY561" fmla="*/ 864574 h 1476866"/>
                <a:gd name="connsiteX562" fmla="*/ 869168 w 8526188"/>
                <a:gd name="connsiteY562" fmla="*/ 794100 h 1476866"/>
                <a:gd name="connsiteX563" fmla="*/ 528035 w 8526188"/>
                <a:gd name="connsiteY563" fmla="*/ 787461 h 1476866"/>
                <a:gd name="connsiteX564" fmla="*/ 381980 w 8526188"/>
                <a:gd name="connsiteY564" fmla="*/ 893678 h 1476866"/>
                <a:gd name="connsiteX565" fmla="*/ 186394 w 8526188"/>
                <a:gd name="connsiteY565" fmla="*/ 970791 h 1476866"/>
                <a:gd name="connsiteX566" fmla="*/ 332449 w 8526188"/>
                <a:gd name="connsiteY566" fmla="*/ 864574 h 1476866"/>
                <a:gd name="connsiteX567" fmla="*/ 528035 w 8526188"/>
                <a:gd name="connsiteY567" fmla="*/ 787461 h 1476866"/>
                <a:gd name="connsiteX568" fmla="*/ 7656514 w 8526188"/>
                <a:gd name="connsiteY568" fmla="*/ 782352 h 1476866"/>
                <a:gd name="connsiteX569" fmla="*/ 7863848 w 8526188"/>
                <a:gd name="connsiteY569" fmla="*/ 852825 h 1476866"/>
                <a:gd name="connsiteX570" fmla="*/ 7998155 w 8526188"/>
                <a:gd name="connsiteY570" fmla="*/ 966198 h 1476866"/>
                <a:gd name="connsiteX571" fmla="*/ 7790821 w 8526188"/>
                <a:gd name="connsiteY571" fmla="*/ 895725 h 1476866"/>
                <a:gd name="connsiteX572" fmla="*/ 7656514 w 8526188"/>
                <a:gd name="connsiteY572" fmla="*/ 782352 h 1476866"/>
                <a:gd name="connsiteX573" fmla="*/ 7997639 w 8526188"/>
                <a:gd name="connsiteY573" fmla="*/ 775713 h 1476866"/>
                <a:gd name="connsiteX574" fmla="*/ 8193225 w 8526188"/>
                <a:gd name="connsiteY574" fmla="*/ 852826 h 1476866"/>
                <a:gd name="connsiteX575" fmla="*/ 8339280 w 8526188"/>
                <a:gd name="connsiteY575" fmla="*/ 959043 h 1476866"/>
                <a:gd name="connsiteX576" fmla="*/ 8143694 w 8526188"/>
                <a:gd name="connsiteY576" fmla="*/ 881930 h 1476866"/>
                <a:gd name="connsiteX577" fmla="*/ 7997639 w 8526188"/>
                <a:gd name="connsiteY577" fmla="*/ 775713 h 1476866"/>
                <a:gd name="connsiteX578" fmla="*/ 3671468 w 8526188"/>
                <a:gd name="connsiteY578" fmla="*/ 771359 h 1476866"/>
                <a:gd name="connsiteX579" fmla="*/ 3613567 w 8526188"/>
                <a:gd name="connsiteY579" fmla="*/ 776290 h 1476866"/>
                <a:gd name="connsiteX580" fmla="*/ 3563145 w 8526188"/>
                <a:gd name="connsiteY580" fmla="*/ 775716 h 1476866"/>
                <a:gd name="connsiteX581" fmla="*/ 3522300 w 8526188"/>
                <a:gd name="connsiteY581" fmla="*/ 771737 h 1476866"/>
                <a:gd name="connsiteX582" fmla="*/ 3526378 w 8526188"/>
                <a:gd name="connsiteY582" fmla="*/ 774025 h 1476866"/>
                <a:gd name="connsiteX583" fmla="*/ 3577483 w 8526188"/>
                <a:gd name="connsiteY583" fmla="*/ 808029 h 1476866"/>
                <a:gd name="connsiteX584" fmla="*/ 3586939 w 8526188"/>
                <a:gd name="connsiteY584" fmla="*/ 816651 h 1476866"/>
                <a:gd name="connsiteX585" fmla="*/ 3587241 w 8526188"/>
                <a:gd name="connsiteY585" fmla="*/ 816423 h 1476866"/>
                <a:gd name="connsiteX586" fmla="*/ 3612488 w 8526188"/>
                <a:gd name="connsiteY586" fmla="*/ 799587 h 1476866"/>
                <a:gd name="connsiteX587" fmla="*/ 4855393 w 8526188"/>
                <a:gd name="connsiteY587" fmla="*/ 760228 h 1476866"/>
                <a:gd name="connsiteX588" fmla="*/ 4912978 w 8526188"/>
                <a:gd name="connsiteY588" fmla="*/ 787846 h 1476866"/>
                <a:gd name="connsiteX589" fmla="*/ 4938343 w 8526188"/>
                <a:gd name="connsiteY589" fmla="*/ 804682 h 1476866"/>
                <a:gd name="connsiteX590" fmla="*/ 4938683 w 8526188"/>
                <a:gd name="connsiteY590" fmla="*/ 804937 h 1476866"/>
                <a:gd name="connsiteX591" fmla="*/ 4948177 w 8526188"/>
                <a:gd name="connsiteY591" fmla="*/ 796280 h 1476866"/>
                <a:gd name="connsiteX592" fmla="*/ 4999284 w 8526188"/>
                <a:gd name="connsiteY592" fmla="*/ 762276 h 1476866"/>
                <a:gd name="connsiteX593" fmla="*/ 5002249 w 8526188"/>
                <a:gd name="connsiteY593" fmla="*/ 760612 h 1476866"/>
                <a:gd name="connsiteX594" fmla="*/ 4962520 w 8526188"/>
                <a:gd name="connsiteY594" fmla="*/ 764483 h 1476866"/>
                <a:gd name="connsiteX595" fmla="*/ 4912098 w 8526188"/>
                <a:gd name="connsiteY595" fmla="*/ 765057 h 1476866"/>
                <a:gd name="connsiteX596" fmla="*/ 70858 w 8526188"/>
                <a:gd name="connsiteY596" fmla="*/ 750630 h 1476866"/>
                <a:gd name="connsiteX597" fmla="*/ 235933 w 8526188"/>
                <a:gd name="connsiteY597" fmla="*/ 760911 h 1476866"/>
                <a:gd name="connsiteX598" fmla="*/ 454500 w 8526188"/>
                <a:gd name="connsiteY598" fmla="*/ 809934 h 1476866"/>
                <a:gd name="connsiteX599" fmla="*/ 218569 w 8526188"/>
                <a:gd name="connsiteY599" fmla="*/ 801248 h 1476866"/>
                <a:gd name="connsiteX600" fmla="*/ 0 w 8526188"/>
                <a:gd name="connsiteY600" fmla="*/ 752224 h 1476866"/>
                <a:gd name="connsiteX601" fmla="*/ 70858 w 8526188"/>
                <a:gd name="connsiteY601" fmla="*/ 750630 h 1476866"/>
                <a:gd name="connsiteX602" fmla="*/ 8455333 w 8526188"/>
                <a:gd name="connsiteY602" fmla="*/ 738882 h 1476866"/>
                <a:gd name="connsiteX603" fmla="*/ 8526188 w 8526188"/>
                <a:gd name="connsiteY603" fmla="*/ 740476 h 1476866"/>
                <a:gd name="connsiteX604" fmla="*/ 8307621 w 8526188"/>
                <a:gd name="connsiteY604" fmla="*/ 789500 h 1476866"/>
                <a:gd name="connsiteX605" fmla="*/ 8071690 w 8526188"/>
                <a:gd name="connsiteY605" fmla="*/ 798186 h 1476866"/>
                <a:gd name="connsiteX606" fmla="*/ 8290257 w 8526188"/>
                <a:gd name="connsiteY606" fmla="*/ 749163 h 1476866"/>
                <a:gd name="connsiteX607" fmla="*/ 8455333 w 8526188"/>
                <a:gd name="connsiteY607" fmla="*/ 738882 h 1476866"/>
                <a:gd name="connsiteX608" fmla="*/ 5181782 w 8526188"/>
                <a:gd name="connsiteY608" fmla="*/ 719542 h 1476866"/>
                <a:gd name="connsiteX609" fmla="*/ 5112840 w 8526188"/>
                <a:gd name="connsiteY609" fmla="*/ 846186 h 1476866"/>
                <a:gd name="connsiteX610" fmla="*/ 5024369 w 8526188"/>
                <a:gd name="connsiteY610" fmla="*/ 924195 h 1476866"/>
                <a:gd name="connsiteX611" fmla="*/ 5009767 w 8526188"/>
                <a:gd name="connsiteY611" fmla="*/ 933860 h 1476866"/>
                <a:gd name="connsiteX612" fmla="*/ 5053220 w 8526188"/>
                <a:gd name="connsiteY612" fmla="*/ 950037 h 1476866"/>
                <a:gd name="connsiteX613" fmla="*/ 5117958 w 8526188"/>
                <a:gd name="connsiteY613" fmla="*/ 980493 h 1476866"/>
                <a:gd name="connsiteX614" fmla="*/ 5249710 w 8526188"/>
                <a:gd name="connsiteY614" fmla="*/ 1079056 h 1476866"/>
                <a:gd name="connsiteX615" fmla="*/ 5068418 w 8526188"/>
                <a:gd name="connsiteY615" fmla="*/ 1009606 h 1476866"/>
                <a:gd name="connsiteX616" fmla="*/ 5011421 w 8526188"/>
                <a:gd name="connsiteY616" fmla="*/ 974601 h 1476866"/>
                <a:gd name="connsiteX617" fmla="*/ 4981710 w 8526188"/>
                <a:gd name="connsiteY617" fmla="*/ 951763 h 1476866"/>
                <a:gd name="connsiteX618" fmla="*/ 4978026 w 8526188"/>
                <a:gd name="connsiteY618" fmla="*/ 953942 h 1476866"/>
                <a:gd name="connsiteX619" fmla="*/ 4979144 w 8526188"/>
                <a:gd name="connsiteY619" fmla="*/ 949791 h 1476866"/>
                <a:gd name="connsiteX620" fmla="*/ 4970177 w 8526188"/>
                <a:gd name="connsiteY620" fmla="*/ 942899 h 1476866"/>
                <a:gd name="connsiteX621" fmla="*/ 4936666 w 8526188"/>
                <a:gd name="connsiteY621" fmla="*/ 911043 h 1476866"/>
                <a:gd name="connsiteX622" fmla="*/ 4952856 w 8526188"/>
                <a:gd name="connsiteY622" fmla="*/ 915360 h 1476866"/>
                <a:gd name="connsiteX623" fmla="*/ 4987322 w 8526188"/>
                <a:gd name="connsiteY623" fmla="*/ 925990 h 1476866"/>
                <a:gd name="connsiteX624" fmla="*/ 4991430 w 8526188"/>
                <a:gd name="connsiteY624" fmla="*/ 914938 h 1476866"/>
                <a:gd name="connsiteX625" fmla="*/ 5046968 w 8526188"/>
                <a:gd name="connsiteY625" fmla="*/ 827290 h 1476866"/>
                <a:gd name="connsiteX626" fmla="*/ 5181782 w 8526188"/>
                <a:gd name="connsiteY626" fmla="*/ 719542 h 1476866"/>
                <a:gd name="connsiteX627" fmla="*/ 3065579 w 8526188"/>
                <a:gd name="connsiteY627" fmla="*/ 719542 h 1476866"/>
                <a:gd name="connsiteX628" fmla="*/ 3200909 w 8526188"/>
                <a:gd name="connsiteY628" fmla="*/ 820651 h 1476866"/>
                <a:gd name="connsiteX629" fmla="*/ 3232762 w 8526188"/>
                <a:gd name="connsiteY629" fmla="*/ 865951 h 1476866"/>
                <a:gd name="connsiteX630" fmla="*/ 3249787 w 8526188"/>
                <a:gd name="connsiteY630" fmla="*/ 903546 h 1476866"/>
                <a:gd name="connsiteX631" fmla="*/ 3257628 w 8526188"/>
                <a:gd name="connsiteY631" fmla="*/ 900704 h 1476866"/>
                <a:gd name="connsiteX632" fmla="*/ 3297756 w 8526188"/>
                <a:gd name="connsiteY632" fmla="*/ 888878 h 1476866"/>
                <a:gd name="connsiteX633" fmla="*/ 3308627 w 8526188"/>
                <a:gd name="connsiteY633" fmla="*/ 886153 h 1476866"/>
                <a:gd name="connsiteX634" fmla="*/ 3296887 w 8526188"/>
                <a:gd name="connsiteY634" fmla="*/ 874783 h 1476866"/>
                <a:gd name="connsiteX635" fmla="*/ 3242247 w 8526188"/>
                <a:gd name="connsiteY635" fmla="*/ 764480 h 1476866"/>
                <a:gd name="connsiteX636" fmla="*/ 3362767 w 8526188"/>
                <a:gd name="connsiteY636" fmla="*/ 856403 h 1476866"/>
                <a:gd name="connsiteX637" fmla="*/ 3391773 w 8526188"/>
                <a:gd name="connsiteY637" fmla="*/ 897121 h 1476866"/>
                <a:gd name="connsiteX638" fmla="*/ 3402394 w 8526188"/>
                <a:gd name="connsiteY638" fmla="*/ 919832 h 1476866"/>
                <a:gd name="connsiteX639" fmla="*/ 3417424 w 8526188"/>
                <a:gd name="connsiteY639" fmla="*/ 914959 h 1476866"/>
                <a:gd name="connsiteX640" fmla="*/ 3434771 w 8526188"/>
                <a:gd name="connsiteY640" fmla="*/ 910019 h 1476866"/>
                <a:gd name="connsiteX641" fmla="*/ 3425236 w 8526188"/>
                <a:gd name="connsiteY641" fmla="*/ 919506 h 1476866"/>
                <a:gd name="connsiteX642" fmla="*/ 3408751 w 8526188"/>
                <a:gd name="connsiteY642" fmla="*/ 933994 h 1476866"/>
                <a:gd name="connsiteX643" fmla="*/ 3415699 w 8526188"/>
                <a:gd name="connsiteY643" fmla="*/ 957299 h 1476866"/>
                <a:gd name="connsiteX644" fmla="*/ 3417415 w 8526188"/>
                <a:gd name="connsiteY644" fmla="*/ 966706 h 1476866"/>
                <a:gd name="connsiteX645" fmla="*/ 3405405 w 8526188"/>
                <a:gd name="connsiteY645" fmla="*/ 960243 h 1476866"/>
                <a:gd name="connsiteX646" fmla="*/ 3389059 w 8526188"/>
                <a:gd name="connsiteY646" fmla="*/ 950221 h 1476866"/>
                <a:gd name="connsiteX647" fmla="*/ 3351395 w 8526188"/>
                <a:gd name="connsiteY647" fmla="*/ 978312 h 1476866"/>
                <a:gd name="connsiteX648" fmla="*/ 3288716 w 8526188"/>
                <a:gd name="connsiteY648" fmla="*/ 1016236 h 1476866"/>
                <a:gd name="connsiteX649" fmla="*/ 3093151 w 8526188"/>
                <a:gd name="connsiteY649" fmla="*/ 1093349 h 1476866"/>
                <a:gd name="connsiteX650" fmla="*/ 3239185 w 8526188"/>
                <a:gd name="connsiteY650" fmla="*/ 987132 h 1476866"/>
                <a:gd name="connsiteX651" fmla="*/ 3309385 w 8526188"/>
                <a:gd name="connsiteY651" fmla="*/ 953755 h 1476866"/>
                <a:gd name="connsiteX652" fmla="*/ 3363424 w 8526188"/>
                <a:gd name="connsiteY652" fmla="*/ 932994 h 1476866"/>
                <a:gd name="connsiteX653" fmla="*/ 3336187 w 8526188"/>
                <a:gd name="connsiteY653" fmla="*/ 912847 h 1476866"/>
                <a:gd name="connsiteX654" fmla="*/ 3310543 w 8526188"/>
                <a:gd name="connsiteY654" fmla="*/ 888010 h 1476866"/>
                <a:gd name="connsiteX655" fmla="*/ 3305576 w 8526188"/>
                <a:gd name="connsiteY655" fmla="*/ 893577 h 1476866"/>
                <a:gd name="connsiteX656" fmla="*/ 3282652 w 8526188"/>
                <a:gd name="connsiteY656" fmla="*/ 915703 h 1476866"/>
                <a:gd name="connsiteX657" fmla="*/ 3258657 w 8526188"/>
                <a:gd name="connsiteY657" fmla="*/ 934739 h 1476866"/>
                <a:gd name="connsiteX658" fmla="*/ 3260119 w 8526188"/>
                <a:gd name="connsiteY658" fmla="*/ 943725 h 1476866"/>
                <a:gd name="connsiteX659" fmla="*/ 3252409 w 8526188"/>
                <a:gd name="connsiteY659" fmla="*/ 939696 h 1476866"/>
                <a:gd name="connsiteX660" fmla="*/ 3244503 w 8526188"/>
                <a:gd name="connsiteY660" fmla="*/ 945967 h 1476866"/>
                <a:gd name="connsiteX661" fmla="*/ 3191199 w 8526188"/>
                <a:gd name="connsiteY661" fmla="*/ 978961 h 1476866"/>
                <a:gd name="connsiteX662" fmla="*/ 3034572 w 8526188"/>
                <a:gd name="connsiteY662" fmla="*/ 1039433 h 1476866"/>
                <a:gd name="connsiteX663" fmla="*/ 3024479 w 8526188"/>
                <a:gd name="connsiteY663" fmla="*/ 1041962 h 1476866"/>
                <a:gd name="connsiteX664" fmla="*/ 3019241 w 8526188"/>
                <a:gd name="connsiteY664" fmla="*/ 1066211 h 1476866"/>
                <a:gd name="connsiteX665" fmla="*/ 3007352 w 8526188"/>
                <a:gd name="connsiteY665" fmla="*/ 1101528 h 1476866"/>
                <a:gd name="connsiteX666" fmla="*/ 2954245 w 8526188"/>
                <a:gd name="connsiteY666" fmla="*/ 1191404 h 1476866"/>
                <a:gd name="connsiteX667" fmla="*/ 2975178 w 8526188"/>
                <a:gd name="connsiteY667" fmla="*/ 1100504 h 1476866"/>
                <a:gd name="connsiteX668" fmla="*/ 3028294 w 8526188"/>
                <a:gd name="connsiteY668" fmla="*/ 1010628 h 1476866"/>
                <a:gd name="connsiteX669" fmla="*/ 3027894 w 8526188"/>
                <a:gd name="connsiteY669" fmla="*/ 1017793 h 1476866"/>
                <a:gd name="connsiteX670" fmla="*/ 3025648 w 8526188"/>
                <a:gd name="connsiteY670" fmla="*/ 1035968 h 1476866"/>
                <a:gd name="connsiteX671" fmla="*/ 3026752 w 8526188"/>
                <a:gd name="connsiteY671" fmla="*/ 1034732 h 1476866"/>
                <a:gd name="connsiteX672" fmla="*/ 3141152 w 8526188"/>
                <a:gd name="connsiteY672" fmla="*/ 949350 h 1476866"/>
                <a:gd name="connsiteX673" fmla="*/ 3202298 w 8526188"/>
                <a:gd name="connsiteY673" fmla="*/ 920765 h 1476866"/>
                <a:gd name="connsiteX674" fmla="*/ 3213310 w 8526188"/>
                <a:gd name="connsiteY674" fmla="*/ 916773 h 1476866"/>
                <a:gd name="connsiteX675" fmla="*/ 3212586 w 8526188"/>
                <a:gd name="connsiteY675" fmla="*/ 916341 h 1476866"/>
                <a:gd name="connsiteX676" fmla="*/ 3124818 w 8526188"/>
                <a:gd name="connsiteY676" fmla="*/ 842617 h 1476866"/>
                <a:gd name="connsiteX677" fmla="*/ 3065579 w 8526188"/>
                <a:gd name="connsiteY677" fmla="*/ 719542 h 1476866"/>
                <a:gd name="connsiteX678" fmla="*/ 5460097 w 8526188"/>
                <a:gd name="connsiteY678" fmla="*/ 707794 h 1476866"/>
                <a:gd name="connsiteX679" fmla="*/ 5400865 w 8526188"/>
                <a:gd name="connsiteY679" fmla="*/ 830868 h 1476866"/>
                <a:gd name="connsiteX680" fmla="*/ 5313091 w 8526188"/>
                <a:gd name="connsiteY680" fmla="*/ 904592 h 1476866"/>
                <a:gd name="connsiteX681" fmla="*/ 5312365 w 8526188"/>
                <a:gd name="connsiteY681" fmla="*/ 905025 h 1476866"/>
                <a:gd name="connsiteX682" fmla="*/ 5323379 w 8526188"/>
                <a:gd name="connsiteY682" fmla="*/ 909017 h 1476866"/>
                <a:gd name="connsiteX683" fmla="*/ 5384525 w 8526188"/>
                <a:gd name="connsiteY683" fmla="*/ 937602 h 1476866"/>
                <a:gd name="connsiteX684" fmla="*/ 5498924 w 8526188"/>
                <a:gd name="connsiteY684" fmla="*/ 1022984 h 1476866"/>
                <a:gd name="connsiteX685" fmla="*/ 5500621 w 8526188"/>
                <a:gd name="connsiteY685" fmla="*/ 1024887 h 1476866"/>
                <a:gd name="connsiteX686" fmla="*/ 5498296 w 8526188"/>
                <a:gd name="connsiteY686" fmla="*/ 1006045 h 1476866"/>
                <a:gd name="connsiteX687" fmla="*/ 5497897 w 8526188"/>
                <a:gd name="connsiteY687" fmla="*/ 998880 h 1476866"/>
                <a:gd name="connsiteX688" fmla="*/ 5551006 w 8526188"/>
                <a:gd name="connsiteY688" fmla="*/ 1088756 h 1476866"/>
                <a:gd name="connsiteX689" fmla="*/ 5571948 w 8526188"/>
                <a:gd name="connsiteY689" fmla="*/ 1179656 h 1476866"/>
                <a:gd name="connsiteX690" fmla="*/ 5518831 w 8526188"/>
                <a:gd name="connsiteY690" fmla="*/ 1089780 h 1476866"/>
                <a:gd name="connsiteX691" fmla="*/ 5506943 w 8526188"/>
                <a:gd name="connsiteY691" fmla="*/ 1054463 h 1476866"/>
                <a:gd name="connsiteX692" fmla="*/ 5501738 w 8526188"/>
                <a:gd name="connsiteY692" fmla="*/ 1030350 h 1476866"/>
                <a:gd name="connsiteX693" fmla="*/ 5491104 w 8526188"/>
                <a:gd name="connsiteY693" fmla="*/ 1027685 h 1476866"/>
                <a:gd name="connsiteX694" fmla="*/ 5334478 w 8526188"/>
                <a:gd name="connsiteY694" fmla="*/ 967213 h 1476866"/>
                <a:gd name="connsiteX695" fmla="*/ 5281152 w 8526188"/>
                <a:gd name="connsiteY695" fmla="*/ 934219 h 1476866"/>
                <a:gd name="connsiteX696" fmla="*/ 5273246 w 8526188"/>
                <a:gd name="connsiteY696" fmla="*/ 927947 h 1476866"/>
                <a:gd name="connsiteX697" fmla="*/ 5265535 w 8526188"/>
                <a:gd name="connsiteY697" fmla="*/ 931976 h 1476866"/>
                <a:gd name="connsiteX698" fmla="*/ 5266998 w 8526188"/>
                <a:gd name="connsiteY698" fmla="*/ 922990 h 1476866"/>
                <a:gd name="connsiteX699" fmla="*/ 5243004 w 8526188"/>
                <a:gd name="connsiteY699" fmla="*/ 903955 h 1476866"/>
                <a:gd name="connsiteX700" fmla="*/ 5220079 w 8526188"/>
                <a:gd name="connsiteY700" fmla="*/ 881829 h 1476866"/>
                <a:gd name="connsiteX701" fmla="*/ 5215112 w 8526188"/>
                <a:gd name="connsiteY701" fmla="*/ 876261 h 1476866"/>
                <a:gd name="connsiteX702" fmla="*/ 5189470 w 8526188"/>
                <a:gd name="connsiteY702" fmla="*/ 901095 h 1476866"/>
                <a:gd name="connsiteX703" fmla="*/ 5161770 w 8526188"/>
                <a:gd name="connsiteY703" fmla="*/ 921586 h 1476866"/>
                <a:gd name="connsiteX704" fmla="*/ 5216269 w 8526188"/>
                <a:gd name="connsiteY704" fmla="*/ 942523 h 1476866"/>
                <a:gd name="connsiteX705" fmla="*/ 5286469 w 8526188"/>
                <a:gd name="connsiteY705" fmla="*/ 975900 h 1476866"/>
                <a:gd name="connsiteX706" fmla="*/ 5432524 w 8526188"/>
                <a:gd name="connsiteY706" fmla="*/ 1082117 h 1476866"/>
                <a:gd name="connsiteX707" fmla="*/ 5236938 w 8526188"/>
                <a:gd name="connsiteY707" fmla="*/ 1005004 h 1476866"/>
                <a:gd name="connsiteX708" fmla="*/ 5174259 w 8526188"/>
                <a:gd name="connsiteY708" fmla="*/ 967080 h 1476866"/>
                <a:gd name="connsiteX709" fmla="*/ 5136216 w 8526188"/>
                <a:gd name="connsiteY709" fmla="*/ 938706 h 1476866"/>
                <a:gd name="connsiteX710" fmla="*/ 5120257 w 8526188"/>
                <a:gd name="connsiteY710" fmla="*/ 948494 h 1476866"/>
                <a:gd name="connsiteX711" fmla="*/ 5108248 w 8526188"/>
                <a:gd name="connsiteY711" fmla="*/ 954958 h 1476866"/>
                <a:gd name="connsiteX712" fmla="*/ 5109963 w 8526188"/>
                <a:gd name="connsiteY712" fmla="*/ 945550 h 1476866"/>
                <a:gd name="connsiteX713" fmla="*/ 5116785 w 8526188"/>
                <a:gd name="connsiteY713" fmla="*/ 922658 h 1476866"/>
                <a:gd name="connsiteX714" fmla="*/ 5100418 w 8526188"/>
                <a:gd name="connsiteY714" fmla="*/ 908274 h 1476866"/>
                <a:gd name="connsiteX715" fmla="*/ 5090883 w 8526188"/>
                <a:gd name="connsiteY715" fmla="*/ 898787 h 1476866"/>
                <a:gd name="connsiteX716" fmla="*/ 5108230 w 8526188"/>
                <a:gd name="connsiteY716" fmla="*/ 903727 h 1476866"/>
                <a:gd name="connsiteX717" fmla="*/ 5123054 w 8526188"/>
                <a:gd name="connsiteY717" fmla="*/ 908533 h 1476866"/>
                <a:gd name="connsiteX718" fmla="*/ 5133883 w 8526188"/>
                <a:gd name="connsiteY718" fmla="*/ 885373 h 1476866"/>
                <a:gd name="connsiteX719" fmla="*/ 5162888 w 8526188"/>
                <a:gd name="connsiteY719" fmla="*/ 844655 h 1476866"/>
                <a:gd name="connsiteX720" fmla="*/ 5283408 w 8526188"/>
                <a:gd name="connsiteY720" fmla="*/ 752732 h 1476866"/>
                <a:gd name="connsiteX721" fmla="*/ 5228769 w 8526188"/>
                <a:gd name="connsiteY721" fmla="*/ 863035 h 1476866"/>
                <a:gd name="connsiteX722" fmla="*/ 5217028 w 8526188"/>
                <a:gd name="connsiteY722" fmla="*/ 874405 h 1476866"/>
                <a:gd name="connsiteX723" fmla="*/ 5227899 w 8526188"/>
                <a:gd name="connsiteY723" fmla="*/ 877130 h 1476866"/>
                <a:gd name="connsiteX724" fmla="*/ 5268027 w 8526188"/>
                <a:gd name="connsiteY724" fmla="*/ 888956 h 1476866"/>
                <a:gd name="connsiteX725" fmla="*/ 5275868 w 8526188"/>
                <a:gd name="connsiteY725" fmla="*/ 891798 h 1476866"/>
                <a:gd name="connsiteX726" fmla="*/ 5292897 w 8526188"/>
                <a:gd name="connsiteY726" fmla="*/ 854202 h 1476866"/>
                <a:gd name="connsiteX727" fmla="*/ 5324776 w 8526188"/>
                <a:gd name="connsiteY727" fmla="*/ 808902 h 1476866"/>
                <a:gd name="connsiteX728" fmla="*/ 5460097 w 8526188"/>
                <a:gd name="connsiteY728" fmla="*/ 707794 h 1476866"/>
                <a:gd name="connsiteX729" fmla="*/ 4469912 w 8526188"/>
                <a:gd name="connsiteY729" fmla="*/ 690945 h 1476866"/>
                <a:gd name="connsiteX730" fmla="*/ 4520466 w 8526188"/>
                <a:gd name="connsiteY730" fmla="*/ 820143 h 1476866"/>
                <a:gd name="connsiteX731" fmla="*/ 4522253 w 8526188"/>
                <a:gd name="connsiteY731" fmla="*/ 916149 h 1476866"/>
                <a:gd name="connsiteX732" fmla="*/ 4522035 w 8526188"/>
                <a:gd name="connsiteY732" fmla="*/ 917504 h 1476866"/>
                <a:gd name="connsiteX733" fmla="*/ 4530869 w 8526188"/>
                <a:gd name="connsiteY733" fmla="*/ 916993 h 1476866"/>
                <a:gd name="connsiteX734" fmla="*/ 4583276 w 8526188"/>
                <a:gd name="connsiteY734" fmla="*/ 920744 h 1476866"/>
                <a:gd name="connsiteX735" fmla="*/ 4712474 w 8526188"/>
                <a:gd name="connsiteY735" fmla="*/ 961090 h 1476866"/>
                <a:gd name="connsiteX736" fmla="*/ 4575613 w 8526188"/>
                <a:gd name="connsiteY736" fmla="*/ 964659 h 1476866"/>
                <a:gd name="connsiteX737" fmla="*/ 4516661 w 8526188"/>
                <a:gd name="connsiteY737" fmla="*/ 949311 h 1476866"/>
                <a:gd name="connsiteX738" fmla="*/ 4514849 w 8526188"/>
                <a:gd name="connsiteY738" fmla="*/ 957004 h 1476866"/>
                <a:gd name="connsiteX739" fmla="*/ 4508728 w 8526188"/>
                <a:gd name="connsiteY739" fmla="*/ 947246 h 1476866"/>
                <a:gd name="connsiteX740" fmla="*/ 4483439 w 8526188"/>
                <a:gd name="connsiteY740" fmla="*/ 940662 h 1476866"/>
                <a:gd name="connsiteX741" fmla="*/ 4456262 w 8526188"/>
                <a:gd name="connsiteY741" fmla="*/ 929189 h 1476866"/>
                <a:gd name="connsiteX742" fmla="*/ 4449877 w 8526188"/>
                <a:gd name="connsiteY742" fmla="*/ 926033 h 1476866"/>
                <a:gd name="connsiteX743" fmla="*/ 4452642 w 8526188"/>
                <a:gd name="connsiteY743" fmla="*/ 957338 h 1476866"/>
                <a:gd name="connsiteX744" fmla="*/ 4451399 w 8526188"/>
                <a:gd name="connsiteY744" fmla="*/ 985207 h 1476866"/>
                <a:gd name="connsiteX745" fmla="*/ 4494988 w 8526188"/>
                <a:gd name="connsiteY745" fmla="*/ 984000 h 1476866"/>
                <a:gd name="connsiteX746" fmla="*/ 4555703 w 8526188"/>
                <a:gd name="connsiteY746" fmla="*/ 989170 h 1476866"/>
                <a:gd name="connsiteX747" fmla="*/ 4706351 w 8526188"/>
                <a:gd name="connsiteY747" fmla="*/ 1032070 h 1476866"/>
                <a:gd name="connsiteX748" fmla="*/ 4548040 w 8526188"/>
                <a:gd name="connsiteY748" fmla="*/ 1032070 h 1476866"/>
                <a:gd name="connsiteX749" fmla="*/ 4449229 w 8526188"/>
                <a:gd name="connsiteY749" fmla="*/ 1008261 h 1476866"/>
                <a:gd name="connsiteX750" fmla="*/ 4447023 w 8526188"/>
                <a:gd name="connsiteY750" fmla="*/ 1023634 h 1476866"/>
                <a:gd name="connsiteX751" fmla="*/ 4444885 w 8526188"/>
                <a:gd name="connsiteY751" fmla="*/ 1033610 h 1476866"/>
                <a:gd name="connsiteX752" fmla="*/ 4439523 w 8526188"/>
                <a:gd name="connsiteY752" fmla="*/ 1024672 h 1476866"/>
                <a:gd name="connsiteX753" fmla="*/ 4427497 w 8526188"/>
                <a:gd name="connsiteY753" fmla="*/ 1001221 h 1476866"/>
                <a:gd name="connsiteX754" fmla="*/ 4408938 w 8526188"/>
                <a:gd name="connsiteY754" fmla="*/ 994221 h 1476866"/>
                <a:gd name="connsiteX755" fmla="*/ 4397392 w 8526188"/>
                <a:gd name="connsiteY755" fmla="*/ 989170 h 1476866"/>
                <a:gd name="connsiteX756" fmla="*/ 4421450 w 8526188"/>
                <a:gd name="connsiteY756" fmla="*/ 986354 h 1476866"/>
                <a:gd name="connsiteX757" fmla="*/ 4412142 w 8526188"/>
                <a:gd name="connsiteY757" fmla="*/ 962940 h 1476866"/>
                <a:gd name="connsiteX758" fmla="*/ 4400463 w 8526188"/>
                <a:gd name="connsiteY758" fmla="*/ 916659 h 1476866"/>
                <a:gd name="connsiteX759" fmla="*/ 4404032 w 8526188"/>
                <a:gd name="connsiteY759" fmla="*/ 793077 h 1476866"/>
                <a:gd name="connsiteX760" fmla="*/ 4448463 w 8526188"/>
                <a:gd name="connsiteY760" fmla="*/ 910019 h 1476866"/>
                <a:gd name="connsiteX761" fmla="*/ 4449680 w 8526188"/>
                <a:gd name="connsiteY761" fmla="*/ 923800 h 1476866"/>
                <a:gd name="connsiteX762" fmla="*/ 4470330 w 8526188"/>
                <a:gd name="connsiteY762" fmla="*/ 920496 h 1476866"/>
                <a:gd name="connsiteX763" fmla="*/ 4493818 w 8526188"/>
                <a:gd name="connsiteY763" fmla="*/ 919137 h 1476866"/>
                <a:gd name="connsiteX764" fmla="*/ 4477358 w 8526188"/>
                <a:gd name="connsiteY764" fmla="*/ 879016 h 1476866"/>
                <a:gd name="connsiteX765" fmla="*/ 4464287 w 8526188"/>
                <a:gd name="connsiteY765" fmla="*/ 827806 h 1476866"/>
                <a:gd name="connsiteX766" fmla="*/ 4469912 w 8526188"/>
                <a:gd name="connsiteY766" fmla="*/ 690945 h 1476866"/>
                <a:gd name="connsiteX767" fmla="*/ 2374126 w 8526188"/>
                <a:gd name="connsiteY767" fmla="*/ 682775 h 1476866"/>
                <a:gd name="connsiteX768" fmla="*/ 2508992 w 8526188"/>
                <a:gd name="connsiteY768" fmla="*/ 718108 h 1476866"/>
                <a:gd name="connsiteX769" fmla="*/ 2569439 w 8526188"/>
                <a:gd name="connsiteY769" fmla="*/ 744194 h 1476866"/>
                <a:gd name="connsiteX770" fmla="*/ 2542392 w 8526188"/>
                <a:gd name="connsiteY770" fmla="*/ 720816 h 1476866"/>
                <a:gd name="connsiteX771" fmla="*/ 2510985 w 8526188"/>
                <a:gd name="connsiteY771" fmla="*/ 683790 h 1476866"/>
                <a:gd name="connsiteX772" fmla="*/ 2717805 w 8526188"/>
                <a:gd name="connsiteY772" fmla="*/ 750178 h 1476866"/>
                <a:gd name="connsiteX773" fmla="*/ 2851096 w 8526188"/>
                <a:gd name="connsiteY773" fmla="*/ 860997 h 1476866"/>
                <a:gd name="connsiteX774" fmla="*/ 2824106 w 8526188"/>
                <a:gd name="connsiteY774" fmla="*/ 855634 h 1476866"/>
                <a:gd name="connsiteX775" fmla="*/ 2808840 w 8526188"/>
                <a:gd name="connsiteY775" fmla="*/ 880404 h 1476866"/>
                <a:gd name="connsiteX776" fmla="*/ 2738749 w 8526188"/>
                <a:gd name="connsiteY776" fmla="*/ 956497 h 1476866"/>
                <a:gd name="connsiteX777" fmla="*/ 2638526 w 8526188"/>
                <a:gd name="connsiteY777" fmla="*/ 1021349 h 1476866"/>
                <a:gd name="connsiteX778" fmla="*/ 2606721 w 8526188"/>
                <a:gd name="connsiteY778" fmla="*/ 1036665 h 1476866"/>
                <a:gd name="connsiteX779" fmla="*/ 2615413 w 8526188"/>
                <a:gd name="connsiteY779" fmla="*/ 1041602 h 1476866"/>
                <a:gd name="connsiteX780" fmla="*/ 2640684 w 8526188"/>
                <a:gd name="connsiteY780" fmla="*/ 1063728 h 1476866"/>
                <a:gd name="connsiteX781" fmla="*/ 2673935 w 8526188"/>
                <a:gd name="connsiteY781" fmla="*/ 1136766 h 1476866"/>
                <a:gd name="connsiteX782" fmla="*/ 2674275 w 8526188"/>
                <a:gd name="connsiteY782" fmla="*/ 1139453 h 1476866"/>
                <a:gd name="connsiteX783" fmla="*/ 2682182 w 8526188"/>
                <a:gd name="connsiteY783" fmla="*/ 1130506 h 1476866"/>
                <a:gd name="connsiteX784" fmla="*/ 2707590 w 8526188"/>
                <a:gd name="connsiteY784" fmla="*/ 1106120 h 1476866"/>
                <a:gd name="connsiteX785" fmla="*/ 2666222 w 8526188"/>
                <a:gd name="connsiteY785" fmla="*/ 1201105 h 1476866"/>
                <a:gd name="connsiteX786" fmla="*/ 2591661 w 8526188"/>
                <a:gd name="connsiteY786" fmla="*/ 1287412 h 1476866"/>
                <a:gd name="connsiteX787" fmla="*/ 2633020 w 8526188"/>
                <a:gd name="connsiteY787" fmla="*/ 1192427 h 1476866"/>
                <a:gd name="connsiteX788" fmla="*/ 2658032 w 8526188"/>
                <a:gd name="connsiteY788" fmla="*/ 1157828 h 1476866"/>
                <a:gd name="connsiteX789" fmla="*/ 2671120 w 8526188"/>
                <a:gd name="connsiteY789" fmla="*/ 1143022 h 1476866"/>
                <a:gd name="connsiteX790" fmla="*/ 2647771 w 8526188"/>
                <a:gd name="connsiteY790" fmla="*/ 1134394 h 1476866"/>
                <a:gd name="connsiteX791" fmla="*/ 2597279 w 8526188"/>
                <a:gd name="connsiteY791" fmla="*/ 1097941 h 1476866"/>
                <a:gd name="connsiteX792" fmla="*/ 2563067 w 8526188"/>
                <a:gd name="connsiteY792" fmla="*/ 1017259 h 1476866"/>
                <a:gd name="connsiteX793" fmla="*/ 2590193 w 8526188"/>
                <a:gd name="connsiteY793" fmla="*/ 1027280 h 1476866"/>
                <a:gd name="connsiteX794" fmla="*/ 2595755 w 8526188"/>
                <a:gd name="connsiteY794" fmla="*/ 1030438 h 1476866"/>
                <a:gd name="connsiteX795" fmla="*/ 2599194 w 8526188"/>
                <a:gd name="connsiteY795" fmla="*/ 1024321 h 1476866"/>
                <a:gd name="connsiteX796" fmla="*/ 2636357 w 8526188"/>
                <a:gd name="connsiteY796" fmla="*/ 974607 h 1476866"/>
                <a:gd name="connsiteX797" fmla="*/ 2648652 w 8526188"/>
                <a:gd name="connsiteY797" fmla="*/ 962765 h 1476866"/>
                <a:gd name="connsiteX798" fmla="*/ 2587349 w 8526188"/>
                <a:gd name="connsiteY798" fmla="*/ 991915 h 1476866"/>
                <a:gd name="connsiteX799" fmla="*/ 2461964 w 8526188"/>
                <a:gd name="connsiteY799" fmla="*/ 1035648 h 1476866"/>
                <a:gd name="connsiteX800" fmla="*/ 2608017 w 8526188"/>
                <a:gd name="connsiteY800" fmla="*/ 929431 h 1476866"/>
                <a:gd name="connsiteX801" fmla="*/ 2803605 w 8526188"/>
                <a:gd name="connsiteY801" fmla="*/ 852318 h 1476866"/>
                <a:gd name="connsiteX802" fmla="*/ 2794132 w 8526188"/>
                <a:gd name="connsiteY802" fmla="*/ 861742 h 1476866"/>
                <a:gd name="connsiteX803" fmla="*/ 2811869 w 8526188"/>
                <a:gd name="connsiteY803" fmla="*/ 853203 h 1476866"/>
                <a:gd name="connsiteX804" fmla="*/ 2810431 w 8526188"/>
                <a:gd name="connsiteY804" fmla="*/ 852917 h 1476866"/>
                <a:gd name="connsiteX805" fmla="*/ 2716227 w 8526188"/>
                <a:gd name="connsiteY805" fmla="*/ 825664 h 1476866"/>
                <a:gd name="connsiteX806" fmla="*/ 2655782 w 8526188"/>
                <a:gd name="connsiteY806" fmla="*/ 799578 h 1476866"/>
                <a:gd name="connsiteX807" fmla="*/ 2682831 w 8526188"/>
                <a:gd name="connsiteY807" fmla="*/ 822956 h 1476866"/>
                <a:gd name="connsiteX808" fmla="*/ 2714237 w 8526188"/>
                <a:gd name="connsiteY808" fmla="*/ 859982 h 1476866"/>
                <a:gd name="connsiteX809" fmla="*/ 2507418 w 8526188"/>
                <a:gd name="connsiteY809" fmla="*/ 793594 h 1476866"/>
                <a:gd name="connsiteX810" fmla="*/ 2374126 w 8526188"/>
                <a:gd name="connsiteY810" fmla="*/ 682775 h 1476866"/>
                <a:gd name="connsiteX811" fmla="*/ 6151560 w 8526188"/>
                <a:gd name="connsiteY811" fmla="*/ 671027 h 1476866"/>
                <a:gd name="connsiteX812" fmla="*/ 6018268 w 8526188"/>
                <a:gd name="connsiteY812" fmla="*/ 781846 h 1476866"/>
                <a:gd name="connsiteX813" fmla="*/ 5811449 w 8526188"/>
                <a:gd name="connsiteY813" fmla="*/ 848234 h 1476866"/>
                <a:gd name="connsiteX814" fmla="*/ 5842855 w 8526188"/>
                <a:gd name="connsiteY814" fmla="*/ 811208 h 1476866"/>
                <a:gd name="connsiteX815" fmla="*/ 5869884 w 8526188"/>
                <a:gd name="connsiteY815" fmla="*/ 787845 h 1476866"/>
                <a:gd name="connsiteX816" fmla="*/ 5809455 w 8526188"/>
                <a:gd name="connsiteY816" fmla="*/ 813924 h 1476866"/>
                <a:gd name="connsiteX817" fmla="*/ 5715252 w 8526188"/>
                <a:gd name="connsiteY817" fmla="*/ 841177 h 1476866"/>
                <a:gd name="connsiteX818" fmla="*/ 5713825 w 8526188"/>
                <a:gd name="connsiteY818" fmla="*/ 841461 h 1476866"/>
                <a:gd name="connsiteX819" fmla="*/ 5731557 w 8526188"/>
                <a:gd name="connsiteY819" fmla="*/ 849999 h 1476866"/>
                <a:gd name="connsiteX820" fmla="*/ 5722080 w 8526188"/>
                <a:gd name="connsiteY820" fmla="*/ 840570 h 1476866"/>
                <a:gd name="connsiteX821" fmla="*/ 5917666 w 8526188"/>
                <a:gd name="connsiteY821" fmla="*/ 917683 h 1476866"/>
                <a:gd name="connsiteX822" fmla="*/ 6063721 w 8526188"/>
                <a:gd name="connsiteY822" fmla="*/ 1023900 h 1476866"/>
                <a:gd name="connsiteX823" fmla="*/ 5938335 w 8526188"/>
                <a:gd name="connsiteY823" fmla="*/ 980167 h 1476866"/>
                <a:gd name="connsiteX824" fmla="*/ 5877030 w 8526188"/>
                <a:gd name="connsiteY824" fmla="*/ 951017 h 1476866"/>
                <a:gd name="connsiteX825" fmla="*/ 5889324 w 8526188"/>
                <a:gd name="connsiteY825" fmla="*/ 962859 h 1476866"/>
                <a:gd name="connsiteX826" fmla="*/ 5926489 w 8526188"/>
                <a:gd name="connsiteY826" fmla="*/ 1012573 h 1476866"/>
                <a:gd name="connsiteX827" fmla="*/ 5929928 w 8526188"/>
                <a:gd name="connsiteY827" fmla="*/ 1018691 h 1476866"/>
                <a:gd name="connsiteX828" fmla="*/ 5935476 w 8526188"/>
                <a:gd name="connsiteY828" fmla="*/ 1015541 h 1476866"/>
                <a:gd name="connsiteX829" fmla="*/ 5962604 w 8526188"/>
                <a:gd name="connsiteY829" fmla="*/ 1005520 h 1476866"/>
                <a:gd name="connsiteX830" fmla="*/ 5928391 w 8526188"/>
                <a:gd name="connsiteY830" fmla="*/ 1086211 h 1476866"/>
                <a:gd name="connsiteX831" fmla="*/ 5877900 w 8526188"/>
                <a:gd name="connsiteY831" fmla="*/ 1122659 h 1476866"/>
                <a:gd name="connsiteX832" fmla="*/ 5854561 w 8526188"/>
                <a:gd name="connsiteY832" fmla="*/ 1131280 h 1476866"/>
                <a:gd name="connsiteX833" fmla="*/ 5867641 w 8526188"/>
                <a:gd name="connsiteY833" fmla="*/ 1146081 h 1476866"/>
                <a:gd name="connsiteX834" fmla="*/ 5892647 w 8526188"/>
                <a:gd name="connsiteY834" fmla="*/ 1180680 h 1476866"/>
                <a:gd name="connsiteX835" fmla="*/ 5934016 w 8526188"/>
                <a:gd name="connsiteY835" fmla="*/ 1275665 h 1476866"/>
                <a:gd name="connsiteX836" fmla="*/ 5859449 w 8526188"/>
                <a:gd name="connsiteY836" fmla="*/ 1189358 h 1476866"/>
                <a:gd name="connsiteX837" fmla="*/ 5818088 w 8526188"/>
                <a:gd name="connsiteY837" fmla="*/ 1094373 h 1476866"/>
                <a:gd name="connsiteX838" fmla="*/ 5843496 w 8526188"/>
                <a:gd name="connsiteY838" fmla="*/ 1118759 h 1476866"/>
                <a:gd name="connsiteX839" fmla="*/ 5851399 w 8526188"/>
                <a:gd name="connsiteY839" fmla="*/ 1127702 h 1476866"/>
                <a:gd name="connsiteX840" fmla="*/ 5851736 w 8526188"/>
                <a:gd name="connsiteY840" fmla="*/ 1125027 h 1476866"/>
                <a:gd name="connsiteX841" fmla="*/ 5884984 w 8526188"/>
                <a:gd name="connsiteY841" fmla="*/ 1051989 h 1476866"/>
                <a:gd name="connsiteX842" fmla="*/ 5910254 w 8526188"/>
                <a:gd name="connsiteY842" fmla="*/ 1029863 h 1476866"/>
                <a:gd name="connsiteX843" fmla="*/ 5918963 w 8526188"/>
                <a:gd name="connsiteY843" fmla="*/ 1024917 h 1476866"/>
                <a:gd name="connsiteX844" fmla="*/ 5887152 w 8526188"/>
                <a:gd name="connsiteY844" fmla="*/ 1009601 h 1476866"/>
                <a:gd name="connsiteX845" fmla="*/ 5786929 w 8526188"/>
                <a:gd name="connsiteY845" fmla="*/ 944748 h 1476866"/>
                <a:gd name="connsiteX846" fmla="*/ 5716845 w 8526188"/>
                <a:gd name="connsiteY846" fmla="*/ 868656 h 1476866"/>
                <a:gd name="connsiteX847" fmla="*/ 5701582 w 8526188"/>
                <a:gd name="connsiteY847" fmla="*/ 843893 h 1476866"/>
                <a:gd name="connsiteX848" fmla="*/ 5674588 w 8526188"/>
                <a:gd name="connsiteY848" fmla="*/ 849257 h 1476866"/>
                <a:gd name="connsiteX849" fmla="*/ 5807880 w 8526188"/>
                <a:gd name="connsiteY849" fmla="*/ 738438 h 1476866"/>
                <a:gd name="connsiteX850" fmla="*/ 6014698 w 8526188"/>
                <a:gd name="connsiteY850" fmla="*/ 672050 h 1476866"/>
                <a:gd name="connsiteX851" fmla="*/ 5983292 w 8526188"/>
                <a:gd name="connsiteY851" fmla="*/ 709076 h 1476866"/>
                <a:gd name="connsiteX852" fmla="*/ 5956264 w 8526188"/>
                <a:gd name="connsiteY852" fmla="*/ 732438 h 1476866"/>
                <a:gd name="connsiteX853" fmla="*/ 6016689 w 8526188"/>
                <a:gd name="connsiteY853" fmla="*/ 706360 h 1476866"/>
                <a:gd name="connsiteX854" fmla="*/ 6151560 w 8526188"/>
                <a:gd name="connsiteY854" fmla="*/ 671027 h 1476866"/>
                <a:gd name="connsiteX855" fmla="*/ 1288429 w 8526188"/>
                <a:gd name="connsiteY855" fmla="*/ 664894 h 1476866"/>
                <a:gd name="connsiteX856" fmla="*/ 1423759 w 8526188"/>
                <a:gd name="connsiteY856" fmla="*/ 766003 h 1476866"/>
                <a:gd name="connsiteX857" fmla="*/ 1455633 w 8526188"/>
                <a:gd name="connsiteY857" fmla="*/ 811303 h 1476866"/>
                <a:gd name="connsiteX858" fmla="*/ 1472661 w 8526188"/>
                <a:gd name="connsiteY858" fmla="*/ 848901 h 1476866"/>
                <a:gd name="connsiteX859" fmla="*/ 1480509 w 8526188"/>
                <a:gd name="connsiteY859" fmla="*/ 846056 h 1476866"/>
                <a:gd name="connsiteX860" fmla="*/ 1520637 w 8526188"/>
                <a:gd name="connsiteY860" fmla="*/ 834230 h 1476866"/>
                <a:gd name="connsiteX861" fmla="*/ 1531077 w 8526188"/>
                <a:gd name="connsiteY861" fmla="*/ 831613 h 1476866"/>
                <a:gd name="connsiteX862" fmla="*/ 1519759 w 8526188"/>
                <a:gd name="connsiteY862" fmla="*/ 820651 h 1476866"/>
                <a:gd name="connsiteX863" fmla="*/ 1465121 w 8526188"/>
                <a:gd name="connsiteY863" fmla="*/ 710348 h 1476866"/>
                <a:gd name="connsiteX864" fmla="*/ 1585639 w 8526188"/>
                <a:gd name="connsiteY864" fmla="*/ 802271 h 1476866"/>
                <a:gd name="connsiteX865" fmla="*/ 1614645 w 8526188"/>
                <a:gd name="connsiteY865" fmla="*/ 842989 h 1476866"/>
                <a:gd name="connsiteX866" fmla="*/ 1625264 w 8526188"/>
                <a:gd name="connsiteY866" fmla="*/ 865703 h 1476866"/>
                <a:gd name="connsiteX867" fmla="*/ 1640302 w 8526188"/>
                <a:gd name="connsiteY867" fmla="*/ 860827 h 1476866"/>
                <a:gd name="connsiteX868" fmla="*/ 1657650 w 8526188"/>
                <a:gd name="connsiteY868" fmla="*/ 855887 h 1476866"/>
                <a:gd name="connsiteX869" fmla="*/ 1648114 w 8526188"/>
                <a:gd name="connsiteY869" fmla="*/ 865374 h 1476866"/>
                <a:gd name="connsiteX870" fmla="*/ 1631622 w 8526188"/>
                <a:gd name="connsiteY870" fmla="*/ 879870 h 1476866"/>
                <a:gd name="connsiteX871" fmla="*/ 1638563 w 8526188"/>
                <a:gd name="connsiteY871" fmla="*/ 903167 h 1476866"/>
                <a:gd name="connsiteX872" fmla="*/ 1640277 w 8526188"/>
                <a:gd name="connsiteY872" fmla="*/ 912574 h 1476866"/>
                <a:gd name="connsiteX873" fmla="*/ 1628271 w 8526188"/>
                <a:gd name="connsiteY873" fmla="*/ 906111 h 1476866"/>
                <a:gd name="connsiteX874" fmla="*/ 1611934 w 8526188"/>
                <a:gd name="connsiteY874" fmla="*/ 896094 h 1476866"/>
                <a:gd name="connsiteX875" fmla="*/ 1574276 w 8526188"/>
                <a:gd name="connsiteY875" fmla="*/ 924180 h 1476866"/>
                <a:gd name="connsiteX876" fmla="*/ 1553251 w 8526188"/>
                <a:gd name="connsiteY876" fmla="*/ 936901 h 1476866"/>
                <a:gd name="connsiteX877" fmla="*/ 1580916 w 8526188"/>
                <a:gd name="connsiteY877" fmla="*/ 945069 h 1476866"/>
                <a:gd name="connsiteX878" fmla="*/ 1603203 w 8526188"/>
                <a:gd name="connsiteY878" fmla="*/ 954406 h 1476866"/>
                <a:gd name="connsiteX879" fmla="*/ 1630577 w 8526188"/>
                <a:gd name="connsiteY879" fmla="*/ 937593 h 1476866"/>
                <a:gd name="connsiteX880" fmla="*/ 1695316 w 8526188"/>
                <a:gd name="connsiteY880" fmla="*/ 907137 h 1476866"/>
                <a:gd name="connsiteX881" fmla="*/ 1738764 w 8526188"/>
                <a:gd name="connsiteY881" fmla="*/ 890961 h 1476866"/>
                <a:gd name="connsiteX882" fmla="*/ 1724161 w 8526188"/>
                <a:gd name="connsiteY882" fmla="*/ 881296 h 1476866"/>
                <a:gd name="connsiteX883" fmla="*/ 1635685 w 8526188"/>
                <a:gd name="connsiteY883" fmla="*/ 803294 h 1476866"/>
                <a:gd name="connsiteX884" fmla="*/ 1566744 w 8526188"/>
                <a:gd name="connsiteY884" fmla="*/ 676642 h 1476866"/>
                <a:gd name="connsiteX885" fmla="*/ 1701567 w 8526188"/>
                <a:gd name="connsiteY885" fmla="*/ 784399 h 1476866"/>
                <a:gd name="connsiteX886" fmla="*/ 1757100 w 8526188"/>
                <a:gd name="connsiteY886" fmla="*/ 872039 h 1476866"/>
                <a:gd name="connsiteX887" fmla="*/ 1761209 w 8526188"/>
                <a:gd name="connsiteY887" fmla="*/ 883091 h 1476866"/>
                <a:gd name="connsiteX888" fmla="*/ 1795679 w 8526188"/>
                <a:gd name="connsiteY888" fmla="*/ 872460 h 1476866"/>
                <a:gd name="connsiteX889" fmla="*/ 1811869 w 8526188"/>
                <a:gd name="connsiteY889" fmla="*/ 868143 h 1476866"/>
                <a:gd name="connsiteX890" fmla="*/ 1778353 w 8526188"/>
                <a:gd name="connsiteY890" fmla="*/ 899999 h 1476866"/>
                <a:gd name="connsiteX891" fmla="*/ 1769388 w 8526188"/>
                <a:gd name="connsiteY891" fmla="*/ 906889 h 1476866"/>
                <a:gd name="connsiteX892" fmla="*/ 1770507 w 8526188"/>
                <a:gd name="connsiteY892" fmla="*/ 911042 h 1476866"/>
                <a:gd name="connsiteX893" fmla="*/ 1766821 w 8526188"/>
                <a:gd name="connsiteY893" fmla="*/ 908862 h 1476866"/>
                <a:gd name="connsiteX894" fmla="*/ 1737110 w 8526188"/>
                <a:gd name="connsiteY894" fmla="*/ 931701 h 1476866"/>
                <a:gd name="connsiteX895" fmla="*/ 1706637 w 8526188"/>
                <a:gd name="connsiteY895" fmla="*/ 950417 h 1476866"/>
                <a:gd name="connsiteX896" fmla="*/ 1750603 w 8526188"/>
                <a:gd name="connsiteY896" fmla="*/ 963009 h 1476866"/>
                <a:gd name="connsiteX897" fmla="*/ 1761008 w 8526188"/>
                <a:gd name="connsiteY897" fmla="*/ 967463 h 1476866"/>
                <a:gd name="connsiteX898" fmla="*/ 1819856 w 8526188"/>
                <a:gd name="connsiteY898" fmla="*/ 939486 h 1476866"/>
                <a:gd name="connsiteX899" fmla="*/ 1816842 w 8526188"/>
                <a:gd name="connsiteY899" fmla="*/ 935768 h 1476866"/>
                <a:gd name="connsiteX900" fmla="*/ 1812375 w 8526188"/>
                <a:gd name="connsiteY900" fmla="*/ 928914 h 1476866"/>
                <a:gd name="connsiteX901" fmla="*/ 1834465 w 8526188"/>
                <a:gd name="connsiteY901" fmla="*/ 933181 h 1476866"/>
                <a:gd name="connsiteX902" fmla="*/ 1890260 w 8526188"/>
                <a:gd name="connsiteY902" fmla="*/ 911746 h 1476866"/>
                <a:gd name="connsiteX903" fmla="*/ 1894787 w 8526188"/>
                <a:gd name="connsiteY903" fmla="*/ 910278 h 1476866"/>
                <a:gd name="connsiteX904" fmla="*/ 1879474 w 8526188"/>
                <a:gd name="connsiteY904" fmla="*/ 900571 h 1476866"/>
                <a:gd name="connsiteX905" fmla="*/ 1797058 w 8526188"/>
                <a:gd name="connsiteY905" fmla="*/ 829328 h 1476866"/>
                <a:gd name="connsiteX906" fmla="*/ 1782027 w 8526188"/>
                <a:gd name="connsiteY906" fmla="*/ 808473 h 1476866"/>
                <a:gd name="connsiteX907" fmla="*/ 1777147 w 8526188"/>
                <a:gd name="connsiteY907" fmla="*/ 806864 h 1476866"/>
                <a:gd name="connsiteX908" fmla="*/ 1780808 w 8526188"/>
                <a:gd name="connsiteY908" fmla="*/ 806782 h 1476866"/>
                <a:gd name="connsiteX909" fmla="*/ 1765883 w 8526188"/>
                <a:gd name="connsiteY909" fmla="*/ 786067 h 1476866"/>
                <a:gd name="connsiteX910" fmla="*/ 1736802 w 8526188"/>
                <a:gd name="connsiteY910" fmla="*/ 712386 h 1476866"/>
                <a:gd name="connsiteX911" fmla="*/ 1821472 w 8526188"/>
                <a:gd name="connsiteY911" fmla="*/ 770128 h 1476866"/>
                <a:gd name="connsiteX912" fmla="*/ 1857927 w 8526188"/>
                <a:gd name="connsiteY912" fmla="*/ 805566 h 1476866"/>
                <a:gd name="connsiteX913" fmla="*/ 1923219 w 8526188"/>
                <a:gd name="connsiteY913" fmla="*/ 807514 h 1476866"/>
                <a:gd name="connsiteX914" fmla="*/ 2013082 w 8526188"/>
                <a:gd name="connsiteY914" fmla="*/ 815551 h 1476866"/>
                <a:gd name="connsiteX915" fmla="*/ 2231647 w 8526188"/>
                <a:gd name="connsiteY915" fmla="*/ 864574 h 1476866"/>
                <a:gd name="connsiteX916" fmla="*/ 2085581 w 8526188"/>
                <a:gd name="connsiteY916" fmla="*/ 863925 h 1476866"/>
                <a:gd name="connsiteX917" fmla="*/ 2032986 w 8526188"/>
                <a:gd name="connsiteY917" fmla="*/ 859221 h 1476866"/>
                <a:gd name="connsiteX918" fmla="*/ 2067202 w 8526188"/>
                <a:gd name="connsiteY918" fmla="*/ 866299 h 1476866"/>
                <a:gd name="connsiteX919" fmla="*/ 2109192 w 8526188"/>
                <a:gd name="connsiteY919" fmla="*/ 879185 h 1476866"/>
                <a:gd name="connsiteX920" fmla="*/ 2153211 w 8526188"/>
                <a:gd name="connsiteY920" fmla="*/ 898717 h 1476866"/>
                <a:gd name="connsiteX921" fmla="*/ 2180307 w 8526188"/>
                <a:gd name="connsiteY921" fmla="*/ 885834 h 1476866"/>
                <a:gd name="connsiteX922" fmla="*/ 2305689 w 8526188"/>
                <a:gd name="connsiteY922" fmla="*/ 842101 h 1476866"/>
                <a:gd name="connsiteX923" fmla="*/ 2222315 w 8526188"/>
                <a:gd name="connsiteY923" fmla="*/ 910394 h 1476866"/>
                <a:gd name="connsiteX924" fmla="*/ 2192741 w 8526188"/>
                <a:gd name="connsiteY924" fmla="*/ 928289 h 1476866"/>
                <a:gd name="connsiteX925" fmla="*/ 2212236 w 8526188"/>
                <a:gd name="connsiteY925" fmla="*/ 943078 h 1476866"/>
                <a:gd name="connsiteX926" fmla="*/ 2264328 w 8526188"/>
                <a:gd name="connsiteY926" fmla="*/ 911559 h 1476866"/>
                <a:gd name="connsiteX927" fmla="*/ 2397363 w 8526188"/>
                <a:gd name="connsiteY927" fmla="*/ 854045 h 1476866"/>
                <a:gd name="connsiteX928" fmla="*/ 2422617 w 8526188"/>
                <a:gd name="connsiteY928" fmla="*/ 845856 h 1476866"/>
                <a:gd name="connsiteX929" fmla="*/ 2377961 w 8526188"/>
                <a:gd name="connsiteY929" fmla="*/ 844143 h 1476866"/>
                <a:gd name="connsiteX930" fmla="*/ 2219908 w 8526188"/>
                <a:gd name="connsiteY930" fmla="*/ 825252 h 1476866"/>
                <a:gd name="connsiteX931" fmla="*/ 2017168 w 8526188"/>
                <a:gd name="connsiteY931" fmla="*/ 765504 h 1476866"/>
                <a:gd name="connsiteX932" fmla="*/ 2244419 w 8526188"/>
                <a:gd name="connsiteY932" fmla="*/ 786438 h 1476866"/>
                <a:gd name="connsiteX933" fmla="*/ 2432210 w 8526188"/>
                <a:gd name="connsiteY933" fmla="*/ 840009 h 1476866"/>
                <a:gd name="connsiteX934" fmla="*/ 2435920 w 8526188"/>
                <a:gd name="connsiteY934" fmla="*/ 841542 h 1476866"/>
                <a:gd name="connsiteX935" fmla="*/ 2442569 w 8526188"/>
                <a:gd name="connsiteY935" fmla="*/ 839386 h 1476866"/>
                <a:gd name="connsiteX936" fmla="*/ 2447879 w 8526188"/>
                <a:gd name="connsiteY936" fmla="*/ 837874 h 1476866"/>
                <a:gd name="connsiteX937" fmla="*/ 2434805 w 8526188"/>
                <a:gd name="connsiteY937" fmla="*/ 834927 h 1476866"/>
                <a:gd name="connsiteX938" fmla="*/ 2356761 w 8526188"/>
                <a:gd name="connsiteY938" fmla="*/ 808903 h 1476866"/>
                <a:gd name="connsiteX939" fmla="*/ 2201004 w 8526188"/>
                <a:gd name="connsiteY939" fmla="*/ 707794 h 1476866"/>
                <a:gd name="connsiteX940" fmla="*/ 2420596 w 8526188"/>
                <a:gd name="connsiteY940" fmla="*/ 759879 h 1476866"/>
                <a:gd name="connsiteX941" fmla="*/ 2576349 w 8526188"/>
                <a:gd name="connsiteY941" fmla="*/ 860997 h 1476866"/>
                <a:gd name="connsiteX942" fmla="*/ 2505428 w 8526188"/>
                <a:gd name="connsiteY942" fmla="*/ 850847 h 1476866"/>
                <a:gd name="connsiteX943" fmla="*/ 2454884 w 8526188"/>
                <a:gd name="connsiteY943" fmla="*/ 839453 h 1476866"/>
                <a:gd name="connsiteX944" fmla="*/ 2450382 w 8526188"/>
                <a:gd name="connsiteY944" fmla="*/ 843933 h 1476866"/>
                <a:gd name="connsiteX945" fmla="*/ 2401593 w 8526188"/>
                <a:gd name="connsiteY945" fmla="*/ 884839 h 1476866"/>
                <a:gd name="connsiteX946" fmla="*/ 2316716 w 8526188"/>
                <a:gd name="connsiteY946" fmla="*/ 938846 h 1476866"/>
                <a:gd name="connsiteX947" fmla="*/ 2313671 w 8526188"/>
                <a:gd name="connsiteY947" fmla="*/ 956808 h 1476866"/>
                <a:gd name="connsiteX948" fmla="*/ 2283221 w 8526188"/>
                <a:gd name="connsiteY948" fmla="*/ 1036156 h 1476866"/>
                <a:gd name="connsiteX949" fmla="*/ 2193853 w 8526188"/>
                <a:gd name="connsiteY949" fmla="*/ 1147482 h 1476866"/>
                <a:gd name="connsiteX950" fmla="*/ 2229089 w 8526188"/>
                <a:gd name="connsiteY950" fmla="*/ 1035132 h 1476866"/>
                <a:gd name="connsiteX951" fmla="*/ 2286603 w 8526188"/>
                <a:gd name="connsiteY951" fmla="*/ 956299 h 1476866"/>
                <a:gd name="connsiteX952" fmla="*/ 2291277 w 8526188"/>
                <a:gd name="connsiteY952" fmla="*/ 951401 h 1476866"/>
                <a:gd name="connsiteX953" fmla="*/ 2243661 w 8526188"/>
                <a:gd name="connsiteY953" fmla="*/ 974043 h 1476866"/>
                <a:gd name="connsiteX954" fmla="*/ 2230594 w 8526188"/>
                <a:gd name="connsiteY954" fmla="*/ 979064 h 1476866"/>
                <a:gd name="connsiteX955" fmla="*/ 2209038 w 8526188"/>
                <a:gd name="connsiteY955" fmla="*/ 1013727 h 1476866"/>
                <a:gd name="connsiteX956" fmla="*/ 2172919 w 8526188"/>
                <a:gd name="connsiteY956" fmla="*/ 1060159 h 1476866"/>
                <a:gd name="connsiteX957" fmla="*/ 2046267 w 8526188"/>
                <a:gd name="connsiteY957" fmla="*/ 1173016 h 1476866"/>
                <a:gd name="connsiteX958" fmla="*/ 2124406 w 8526188"/>
                <a:gd name="connsiteY958" fmla="*/ 1050965 h 1476866"/>
                <a:gd name="connsiteX959" fmla="*/ 2168105 w 8526188"/>
                <a:gd name="connsiteY959" fmla="*/ 1005970 h 1476866"/>
                <a:gd name="connsiteX960" fmla="*/ 2174759 w 8526188"/>
                <a:gd name="connsiteY960" fmla="*/ 1000150 h 1476866"/>
                <a:gd name="connsiteX961" fmla="*/ 2135623 w 8526188"/>
                <a:gd name="connsiteY961" fmla="*/ 1012838 h 1476866"/>
                <a:gd name="connsiteX962" fmla="*/ 2118279 w 8526188"/>
                <a:gd name="connsiteY962" fmla="*/ 1017776 h 1476866"/>
                <a:gd name="connsiteX963" fmla="*/ 2155874 w 8526188"/>
                <a:gd name="connsiteY963" fmla="*/ 983625 h 1476866"/>
                <a:gd name="connsiteX964" fmla="*/ 2185543 w 8526188"/>
                <a:gd name="connsiteY964" fmla="*/ 961497 h 1476866"/>
                <a:gd name="connsiteX965" fmla="*/ 2154932 w 8526188"/>
                <a:gd name="connsiteY965" fmla="*/ 952101 h 1476866"/>
                <a:gd name="connsiteX966" fmla="*/ 2153249 w 8526188"/>
                <a:gd name="connsiteY966" fmla="*/ 951355 h 1476866"/>
                <a:gd name="connsiteX967" fmla="*/ 2132061 w 8526188"/>
                <a:gd name="connsiteY967" fmla="*/ 961431 h 1476866"/>
                <a:gd name="connsiteX968" fmla="*/ 2129993 w 8526188"/>
                <a:gd name="connsiteY968" fmla="*/ 966735 h 1476866"/>
                <a:gd name="connsiteX969" fmla="*/ 2122000 w 8526188"/>
                <a:gd name="connsiteY969" fmla="*/ 984073 h 1476866"/>
                <a:gd name="connsiteX970" fmla="*/ 2113516 w 8526188"/>
                <a:gd name="connsiteY970" fmla="*/ 999612 h 1476866"/>
                <a:gd name="connsiteX971" fmla="*/ 2115716 w 8526188"/>
                <a:gd name="connsiteY971" fmla="*/ 1002458 h 1476866"/>
                <a:gd name="connsiteX972" fmla="*/ 2112378 w 8526188"/>
                <a:gd name="connsiteY972" fmla="*/ 1001689 h 1476866"/>
                <a:gd name="connsiteX973" fmla="*/ 2108782 w 8526188"/>
                <a:gd name="connsiteY973" fmla="*/ 1008279 h 1476866"/>
                <a:gd name="connsiteX974" fmla="*/ 2064139 w 8526188"/>
                <a:gd name="connsiteY974" fmla="*/ 1069861 h 1476866"/>
                <a:gd name="connsiteX975" fmla="*/ 1946173 w 8526188"/>
                <a:gd name="connsiteY975" fmla="*/ 1172509 h 1476866"/>
                <a:gd name="connsiteX976" fmla="*/ 2015623 w 8526188"/>
                <a:gd name="connsiteY976" fmla="*/ 1060159 h 1476866"/>
                <a:gd name="connsiteX977" fmla="*/ 2055814 w 8526188"/>
                <a:gd name="connsiteY977" fmla="*/ 1019128 h 1476866"/>
                <a:gd name="connsiteX978" fmla="*/ 2083955 w 8526188"/>
                <a:gd name="connsiteY978" fmla="*/ 995138 h 1476866"/>
                <a:gd name="connsiteX979" fmla="*/ 2070012 w 8526188"/>
                <a:gd name="connsiteY979" fmla="*/ 991925 h 1476866"/>
                <a:gd name="connsiteX980" fmla="*/ 2066110 w 8526188"/>
                <a:gd name="connsiteY980" fmla="*/ 990659 h 1476866"/>
                <a:gd name="connsiteX981" fmla="*/ 2026608 w 8526188"/>
                <a:gd name="connsiteY981" fmla="*/ 1005836 h 1476866"/>
                <a:gd name="connsiteX982" fmla="*/ 1997904 w 8526188"/>
                <a:gd name="connsiteY982" fmla="*/ 1015142 h 1476866"/>
                <a:gd name="connsiteX983" fmla="*/ 1997794 w 8526188"/>
                <a:gd name="connsiteY983" fmla="*/ 1015359 h 1476866"/>
                <a:gd name="connsiteX984" fmla="*/ 2011155 w 8526188"/>
                <a:gd name="connsiteY984" fmla="*/ 1031855 h 1476866"/>
                <a:gd name="connsiteX985" fmla="*/ 2015623 w 8526188"/>
                <a:gd name="connsiteY985" fmla="*/ 1038709 h 1476866"/>
                <a:gd name="connsiteX986" fmla="*/ 1987869 w 8526188"/>
                <a:gd name="connsiteY986" fmla="*/ 1033348 h 1476866"/>
                <a:gd name="connsiteX987" fmla="*/ 1967995 w 8526188"/>
                <a:gd name="connsiteY987" fmla="*/ 1065305 h 1476866"/>
                <a:gd name="connsiteX988" fmla="*/ 1931872 w 8526188"/>
                <a:gd name="connsiteY988" fmla="*/ 1111737 h 1476866"/>
                <a:gd name="connsiteX989" fmla="*/ 1805228 w 8526188"/>
                <a:gd name="connsiteY989" fmla="*/ 1224594 h 1476866"/>
                <a:gd name="connsiteX990" fmla="*/ 1883356 w 8526188"/>
                <a:gd name="connsiteY990" fmla="*/ 1102543 h 1476866"/>
                <a:gd name="connsiteX991" fmla="*/ 1927060 w 8526188"/>
                <a:gd name="connsiteY991" fmla="*/ 1057548 h 1476866"/>
                <a:gd name="connsiteX992" fmla="*/ 1961962 w 8526188"/>
                <a:gd name="connsiteY992" fmla="*/ 1027021 h 1476866"/>
                <a:gd name="connsiteX993" fmla="*/ 1934922 w 8526188"/>
                <a:gd name="connsiteY993" fmla="*/ 1018977 h 1476866"/>
                <a:gd name="connsiteX994" fmla="*/ 1888993 w 8526188"/>
                <a:gd name="connsiteY994" fmla="*/ 1051938 h 1476866"/>
                <a:gd name="connsiteX995" fmla="*/ 1881556 w 8526188"/>
                <a:gd name="connsiteY995" fmla="*/ 1056186 h 1476866"/>
                <a:gd name="connsiteX996" fmla="*/ 1881432 w 8526188"/>
                <a:gd name="connsiteY996" fmla="*/ 1056397 h 1476866"/>
                <a:gd name="connsiteX997" fmla="*/ 1885412 w 8526188"/>
                <a:gd name="connsiteY997" fmla="*/ 1062714 h 1476866"/>
                <a:gd name="connsiteX998" fmla="*/ 1878493 w 8526188"/>
                <a:gd name="connsiteY998" fmla="*/ 1061439 h 1476866"/>
                <a:gd name="connsiteX999" fmla="*/ 1873978 w 8526188"/>
                <a:gd name="connsiteY999" fmla="*/ 1069183 h 1476866"/>
                <a:gd name="connsiteX1000" fmla="*/ 1843536 w 8526188"/>
                <a:gd name="connsiteY1000" fmla="*/ 1109183 h 1476866"/>
                <a:gd name="connsiteX1001" fmla="*/ 1731184 w 8526188"/>
                <a:gd name="connsiteY1001" fmla="*/ 1205698 h 1476866"/>
                <a:gd name="connsiteX1002" fmla="*/ 1764576 w 8526188"/>
                <a:gd name="connsiteY1002" fmla="*/ 1140206 h 1476866"/>
                <a:gd name="connsiteX1003" fmla="*/ 1793618 w 8526188"/>
                <a:gd name="connsiteY1003" fmla="*/ 1101837 h 1476866"/>
                <a:gd name="connsiteX1004" fmla="*/ 1788379 w 8526188"/>
                <a:gd name="connsiteY1004" fmla="*/ 1104074 h 1476866"/>
                <a:gd name="connsiteX1005" fmla="*/ 1809382 w 8526188"/>
                <a:gd name="connsiteY1005" fmla="*/ 1068773 h 1476866"/>
                <a:gd name="connsiteX1006" fmla="*/ 1824416 w 8526188"/>
                <a:gd name="connsiteY1006" fmla="*/ 1049953 h 1476866"/>
                <a:gd name="connsiteX1007" fmla="*/ 1794489 w 8526188"/>
                <a:gd name="connsiteY1007" fmla="*/ 1041383 h 1476866"/>
                <a:gd name="connsiteX1008" fmla="*/ 1753340 w 8526188"/>
                <a:gd name="connsiteY1008" fmla="*/ 1023765 h 1476866"/>
                <a:gd name="connsiteX1009" fmla="*/ 1736560 w 8526188"/>
                <a:gd name="connsiteY1009" fmla="*/ 1031744 h 1476866"/>
                <a:gd name="connsiteX1010" fmla="*/ 1707074 w 8526188"/>
                <a:gd name="connsiteY1010" fmla="*/ 1043073 h 1476866"/>
                <a:gd name="connsiteX1011" fmla="*/ 1714203 w 8526188"/>
                <a:gd name="connsiteY1011" fmla="*/ 1056268 h 1476866"/>
                <a:gd name="connsiteX1012" fmla="*/ 1721831 w 8526188"/>
                <a:gd name="connsiteY1012" fmla="*/ 1080324 h 1476866"/>
                <a:gd name="connsiteX1013" fmla="*/ 1722373 w 8526188"/>
                <a:gd name="connsiteY1013" fmla="*/ 1083351 h 1476866"/>
                <a:gd name="connsiteX1014" fmla="*/ 1735455 w 8526188"/>
                <a:gd name="connsiteY1014" fmla="*/ 1072481 h 1476866"/>
                <a:gd name="connsiteX1015" fmla="*/ 1778159 w 8526188"/>
                <a:gd name="connsiteY1015" fmla="*/ 1042287 h 1476866"/>
                <a:gd name="connsiteX1016" fmla="*/ 1708712 w 8526188"/>
                <a:gd name="connsiteY1016" fmla="*/ 1159745 h 1476866"/>
                <a:gd name="connsiteX1017" fmla="*/ 1583083 w 8526188"/>
                <a:gd name="connsiteY1017" fmla="*/ 1266470 h 1476866"/>
                <a:gd name="connsiteX1018" fmla="*/ 1652531 w 8526188"/>
                <a:gd name="connsiteY1018" fmla="*/ 1149020 h 1476866"/>
                <a:gd name="connsiteX1019" fmla="*/ 1694785 w 8526188"/>
                <a:gd name="connsiteY1019" fmla="*/ 1106273 h 1476866"/>
                <a:gd name="connsiteX1020" fmla="*/ 1716512 w 8526188"/>
                <a:gd name="connsiteY1020" fmla="*/ 1088221 h 1476866"/>
                <a:gd name="connsiteX1021" fmla="*/ 1710421 w 8526188"/>
                <a:gd name="connsiteY1021" fmla="*/ 1086867 h 1476866"/>
                <a:gd name="connsiteX1022" fmla="*/ 1677691 w 8526188"/>
                <a:gd name="connsiteY1022" fmla="*/ 1077206 h 1476866"/>
                <a:gd name="connsiteX1023" fmla="*/ 1647263 w 8526188"/>
                <a:gd name="connsiteY1023" fmla="*/ 1064462 h 1476866"/>
                <a:gd name="connsiteX1024" fmla="*/ 1628521 w 8526188"/>
                <a:gd name="connsiteY1024" fmla="*/ 1070539 h 1476866"/>
                <a:gd name="connsiteX1025" fmla="*/ 1625692 w 8526188"/>
                <a:gd name="connsiteY1025" fmla="*/ 1071344 h 1476866"/>
                <a:gd name="connsiteX1026" fmla="*/ 1637887 w 8526188"/>
                <a:gd name="connsiteY1026" fmla="*/ 1083922 h 1476866"/>
                <a:gd name="connsiteX1027" fmla="*/ 1649985 w 8526188"/>
                <a:gd name="connsiteY1027" fmla="*/ 1077524 h 1476866"/>
                <a:gd name="connsiteX1028" fmla="*/ 1648932 w 8526188"/>
                <a:gd name="connsiteY1028" fmla="*/ 1086350 h 1476866"/>
                <a:gd name="connsiteX1029" fmla="*/ 1646836 w 8526188"/>
                <a:gd name="connsiteY1029" fmla="*/ 1094778 h 1476866"/>
                <a:gd name="connsiteX1030" fmla="*/ 1646913 w 8526188"/>
                <a:gd name="connsiteY1030" fmla="*/ 1094880 h 1476866"/>
                <a:gd name="connsiteX1031" fmla="*/ 1646811 w 8526188"/>
                <a:gd name="connsiteY1031" fmla="*/ 1094876 h 1476866"/>
                <a:gd name="connsiteX1032" fmla="*/ 1643092 w 8526188"/>
                <a:gd name="connsiteY1032" fmla="*/ 1109826 h 1476866"/>
                <a:gd name="connsiteX1033" fmla="*/ 1600963 w 8526188"/>
                <a:gd name="connsiteY1033" fmla="*/ 1182726 h 1476866"/>
                <a:gd name="connsiteX1034" fmla="*/ 1478913 w 8526188"/>
                <a:gd name="connsiteY1034" fmla="*/ 1273617 h 1476866"/>
                <a:gd name="connsiteX1035" fmla="*/ 1527936 w 8526188"/>
                <a:gd name="connsiteY1035" fmla="*/ 1168424 h 1476866"/>
                <a:gd name="connsiteX1036" fmla="*/ 1606581 w 8526188"/>
                <a:gd name="connsiteY1036" fmla="*/ 1102674 h 1476866"/>
                <a:gd name="connsiteX1037" fmla="*/ 1621291 w 8526188"/>
                <a:gd name="connsiteY1037" fmla="*/ 1093850 h 1476866"/>
                <a:gd name="connsiteX1038" fmla="*/ 1592912 w 8526188"/>
                <a:gd name="connsiteY1038" fmla="*/ 1092710 h 1476866"/>
                <a:gd name="connsiteX1039" fmla="*/ 1482997 w 8526188"/>
                <a:gd name="connsiteY1039" fmla="*/ 1069861 h 1476866"/>
                <a:gd name="connsiteX1040" fmla="*/ 1402627 w 8526188"/>
                <a:gd name="connsiteY1040" fmla="*/ 1021537 h 1476866"/>
                <a:gd name="connsiteX1041" fmla="*/ 1394745 w 8526188"/>
                <a:gd name="connsiteY1041" fmla="*/ 1013407 h 1476866"/>
                <a:gd name="connsiteX1042" fmla="*/ 1378570 w 8526188"/>
                <a:gd name="connsiteY1042" fmla="*/ 1019622 h 1476866"/>
                <a:gd name="connsiteX1043" fmla="*/ 1316012 w 8526188"/>
                <a:gd name="connsiteY1043" fmla="*/ 1039217 h 1476866"/>
                <a:gd name="connsiteX1044" fmla="*/ 1462068 w 8526188"/>
                <a:gd name="connsiteY1044" fmla="*/ 933000 h 1476866"/>
                <a:gd name="connsiteX1045" fmla="*/ 1532267 w 8526188"/>
                <a:gd name="connsiteY1045" fmla="*/ 899623 h 1476866"/>
                <a:gd name="connsiteX1046" fmla="*/ 1586298 w 8526188"/>
                <a:gd name="connsiteY1046" fmla="*/ 878865 h 1476866"/>
                <a:gd name="connsiteX1047" fmla="*/ 1559058 w 8526188"/>
                <a:gd name="connsiteY1047" fmla="*/ 858714 h 1476866"/>
                <a:gd name="connsiteX1048" fmla="*/ 1533173 w 8526188"/>
                <a:gd name="connsiteY1048" fmla="*/ 833643 h 1476866"/>
                <a:gd name="connsiteX1049" fmla="*/ 1528457 w 8526188"/>
                <a:gd name="connsiteY1049" fmla="*/ 838929 h 1476866"/>
                <a:gd name="connsiteX1050" fmla="*/ 1505533 w 8526188"/>
                <a:gd name="connsiteY1050" fmla="*/ 861055 h 1476866"/>
                <a:gd name="connsiteX1051" fmla="*/ 1481529 w 8526188"/>
                <a:gd name="connsiteY1051" fmla="*/ 880098 h 1476866"/>
                <a:gd name="connsiteX1052" fmla="*/ 1482990 w 8526188"/>
                <a:gd name="connsiteY1052" fmla="*/ 889077 h 1476866"/>
                <a:gd name="connsiteX1053" fmla="*/ 1475287 w 8526188"/>
                <a:gd name="connsiteY1053" fmla="*/ 885051 h 1476866"/>
                <a:gd name="connsiteX1054" fmla="*/ 1467385 w 8526188"/>
                <a:gd name="connsiteY1054" fmla="*/ 891319 h 1476866"/>
                <a:gd name="connsiteX1055" fmla="*/ 1414060 w 8526188"/>
                <a:gd name="connsiteY1055" fmla="*/ 924313 h 1476866"/>
                <a:gd name="connsiteX1056" fmla="*/ 1241960 w 8526188"/>
                <a:gd name="connsiteY1056" fmla="*/ 988663 h 1476866"/>
                <a:gd name="connsiteX1057" fmla="*/ 1364012 w 8526188"/>
                <a:gd name="connsiteY1057" fmla="*/ 894702 h 1476866"/>
                <a:gd name="connsiteX1058" fmla="*/ 1425158 w 8526188"/>
                <a:gd name="connsiteY1058" fmla="*/ 866117 h 1476866"/>
                <a:gd name="connsiteX1059" fmla="*/ 1436164 w 8526188"/>
                <a:gd name="connsiteY1059" fmla="*/ 862128 h 1476866"/>
                <a:gd name="connsiteX1060" fmla="*/ 1435436 w 8526188"/>
                <a:gd name="connsiteY1060" fmla="*/ 861693 h 1476866"/>
                <a:gd name="connsiteX1061" fmla="*/ 1347669 w 8526188"/>
                <a:gd name="connsiteY1061" fmla="*/ 787969 h 1476866"/>
                <a:gd name="connsiteX1062" fmla="*/ 1288429 w 8526188"/>
                <a:gd name="connsiteY1062" fmla="*/ 664894 h 1476866"/>
                <a:gd name="connsiteX1063" fmla="*/ 2929224 w 8526188"/>
                <a:gd name="connsiteY1063" fmla="*/ 660301 h 1476866"/>
                <a:gd name="connsiteX1064" fmla="*/ 3048721 w 8526188"/>
                <a:gd name="connsiteY1064" fmla="*/ 776220 h 1476866"/>
                <a:gd name="connsiteX1065" fmla="*/ 3068186 w 8526188"/>
                <a:gd name="connsiteY1065" fmla="*/ 899237 h 1476866"/>
                <a:gd name="connsiteX1066" fmla="*/ 3067336 w 8526188"/>
                <a:gd name="connsiteY1066" fmla="*/ 902921 h 1476866"/>
                <a:gd name="connsiteX1067" fmla="*/ 3087976 w 8526188"/>
                <a:gd name="connsiteY1067" fmla="*/ 895598 h 1476866"/>
                <a:gd name="connsiteX1068" fmla="*/ 3150346 w 8526188"/>
                <a:gd name="connsiteY1068" fmla="*/ 878361 h 1476866"/>
                <a:gd name="connsiteX1069" fmla="*/ 3016037 w 8526188"/>
                <a:gd name="connsiteY1069" fmla="*/ 983048 h 1476866"/>
                <a:gd name="connsiteX1070" fmla="*/ 2951773 w 8526188"/>
                <a:gd name="connsiteY1070" fmla="*/ 1012502 h 1476866"/>
                <a:gd name="connsiteX1071" fmla="*/ 2969241 w 8526188"/>
                <a:gd name="connsiteY1071" fmla="*/ 1030607 h 1476866"/>
                <a:gd name="connsiteX1072" fmla="*/ 2973621 w 8526188"/>
                <a:gd name="connsiteY1072" fmla="*/ 1037622 h 1476866"/>
                <a:gd name="connsiteX1073" fmla="*/ 2981467 w 8526188"/>
                <a:gd name="connsiteY1073" fmla="*/ 1029255 h 1476866"/>
                <a:gd name="connsiteX1074" fmla="*/ 2988457 w 8526188"/>
                <a:gd name="connsiteY1074" fmla="*/ 1022368 h 1476866"/>
                <a:gd name="connsiteX1075" fmla="*/ 2985936 w 8526188"/>
                <a:gd name="connsiteY1075" fmla="*/ 1030372 h 1476866"/>
                <a:gd name="connsiteX1076" fmla="*/ 2979523 w 8526188"/>
                <a:gd name="connsiteY1076" fmla="*/ 1047485 h 1476866"/>
                <a:gd name="connsiteX1077" fmla="*/ 2981309 w 8526188"/>
                <a:gd name="connsiteY1077" fmla="*/ 1050974 h 1476866"/>
                <a:gd name="connsiteX1078" fmla="*/ 2978517 w 8526188"/>
                <a:gd name="connsiteY1078" fmla="*/ 1050167 h 1476866"/>
                <a:gd name="connsiteX1079" fmla="*/ 2977859 w 8526188"/>
                <a:gd name="connsiteY1079" fmla="*/ 1051924 h 1476866"/>
                <a:gd name="connsiteX1080" fmla="*/ 2941990 w 8526188"/>
                <a:gd name="connsiteY1080" fmla="*/ 1120931 h 1476866"/>
                <a:gd name="connsiteX1081" fmla="*/ 2866914 w 8526188"/>
                <a:gd name="connsiteY1081" fmla="*/ 1212338 h 1476866"/>
                <a:gd name="connsiteX1082" fmla="*/ 2913383 w 8526188"/>
                <a:gd name="connsiteY1082" fmla="*/ 1113784 h 1476866"/>
                <a:gd name="connsiteX1083" fmla="*/ 2963560 w 8526188"/>
                <a:gd name="connsiteY1083" fmla="*/ 1048351 h 1476866"/>
                <a:gd name="connsiteX1084" fmla="*/ 2965410 w 8526188"/>
                <a:gd name="connsiteY1084" fmla="*/ 1046379 h 1476866"/>
                <a:gd name="connsiteX1085" fmla="*/ 2955903 w 8526188"/>
                <a:gd name="connsiteY1085" fmla="*/ 1043632 h 1476866"/>
                <a:gd name="connsiteX1086" fmla="*/ 2918890 w 8526188"/>
                <a:gd name="connsiteY1086" fmla="*/ 1024577 h 1476866"/>
                <a:gd name="connsiteX1087" fmla="*/ 2885879 w 8526188"/>
                <a:gd name="connsiteY1087" fmla="*/ 1036288 h 1476866"/>
                <a:gd name="connsiteX1088" fmla="*/ 2880381 w 8526188"/>
                <a:gd name="connsiteY1088" fmla="*/ 1037873 h 1476866"/>
                <a:gd name="connsiteX1089" fmla="*/ 2894495 w 8526188"/>
                <a:gd name="connsiteY1089" fmla="*/ 1051987 h 1476866"/>
                <a:gd name="connsiteX1090" fmla="*/ 2898409 w 8526188"/>
                <a:gd name="connsiteY1090" fmla="*/ 1057796 h 1476866"/>
                <a:gd name="connsiteX1091" fmla="*/ 2911870 w 8526188"/>
                <a:gd name="connsiteY1091" fmla="*/ 1043941 h 1476866"/>
                <a:gd name="connsiteX1092" fmla="*/ 2918493 w 8526188"/>
                <a:gd name="connsiteY1092" fmla="*/ 1037685 h 1476866"/>
                <a:gd name="connsiteX1093" fmla="*/ 2909300 w 8526188"/>
                <a:gd name="connsiteY1093" fmla="*/ 1065135 h 1476866"/>
                <a:gd name="connsiteX1094" fmla="*/ 2906801 w 8526188"/>
                <a:gd name="connsiteY1094" fmla="*/ 1070807 h 1476866"/>
                <a:gd name="connsiteX1095" fmla="*/ 2908282 w 8526188"/>
                <a:gd name="connsiteY1095" fmla="*/ 1073438 h 1476866"/>
                <a:gd name="connsiteX1096" fmla="*/ 2905965 w 8526188"/>
                <a:gd name="connsiteY1096" fmla="*/ 1072700 h 1476866"/>
                <a:gd name="connsiteX1097" fmla="*/ 2896519 w 8526188"/>
                <a:gd name="connsiteY1097" fmla="*/ 1094132 h 1476866"/>
                <a:gd name="connsiteX1098" fmla="*/ 2877133 w 8526188"/>
                <a:gd name="connsiteY1098" fmla="*/ 1128585 h 1476866"/>
                <a:gd name="connsiteX1099" fmla="*/ 2807167 w 8526188"/>
                <a:gd name="connsiteY1099" fmla="*/ 1211830 h 1476866"/>
                <a:gd name="connsiteX1100" fmla="*/ 2848527 w 8526188"/>
                <a:gd name="connsiteY1100" fmla="*/ 1120922 h 1476866"/>
                <a:gd name="connsiteX1101" fmla="*/ 2872386 w 8526188"/>
                <a:gd name="connsiteY1101" fmla="*/ 1087666 h 1476866"/>
                <a:gd name="connsiteX1102" fmla="*/ 2889674 w 8526188"/>
                <a:gd name="connsiteY1102" fmla="*/ 1067512 h 1476866"/>
                <a:gd name="connsiteX1103" fmla="*/ 2881216 w 8526188"/>
                <a:gd name="connsiteY1103" fmla="*/ 1064819 h 1476866"/>
                <a:gd name="connsiteX1104" fmla="*/ 2847929 w 8526188"/>
                <a:gd name="connsiteY1104" fmla="*/ 1047230 h 1476866"/>
                <a:gd name="connsiteX1105" fmla="*/ 2840885 w 8526188"/>
                <a:gd name="connsiteY1105" fmla="*/ 1049261 h 1476866"/>
                <a:gd name="connsiteX1106" fmla="*/ 2823515 w 8526188"/>
                <a:gd name="connsiteY1106" fmla="*/ 1053521 h 1476866"/>
                <a:gd name="connsiteX1107" fmla="*/ 2831789 w 8526188"/>
                <a:gd name="connsiteY1107" fmla="*/ 1043986 h 1476866"/>
                <a:gd name="connsiteX1108" fmla="*/ 2835280 w 8526188"/>
                <a:gd name="connsiteY1108" fmla="*/ 1040547 h 1476866"/>
                <a:gd name="connsiteX1109" fmla="*/ 2825047 w 8526188"/>
                <a:gd name="connsiteY1109" fmla="*/ 1035139 h 1476866"/>
                <a:gd name="connsiteX1110" fmla="*/ 2792041 w 8526188"/>
                <a:gd name="connsiteY1110" fmla="*/ 1002281 h 1476866"/>
                <a:gd name="connsiteX1111" fmla="*/ 2763702 w 8526188"/>
                <a:gd name="connsiteY1111" fmla="*/ 1010427 h 1476866"/>
                <a:gd name="connsiteX1112" fmla="*/ 2734371 w 8526188"/>
                <a:gd name="connsiteY1112" fmla="*/ 1016381 h 1476866"/>
                <a:gd name="connsiteX1113" fmla="*/ 2752337 w 8526188"/>
                <a:gd name="connsiteY1113" fmla="*/ 1021097 h 1476866"/>
                <a:gd name="connsiteX1114" fmla="*/ 2801551 w 8526188"/>
                <a:gd name="connsiteY1114" fmla="*/ 1045864 h 1476866"/>
                <a:gd name="connsiteX1115" fmla="*/ 2831579 w 8526188"/>
                <a:gd name="connsiteY1115" fmla="*/ 1077436 h 1476866"/>
                <a:gd name="connsiteX1116" fmla="*/ 2837967 w 8526188"/>
                <a:gd name="connsiteY1116" fmla="*/ 1070624 h 1476866"/>
                <a:gd name="connsiteX1117" fmla="*/ 2844958 w 8526188"/>
                <a:gd name="connsiteY1117" fmla="*/ 1063737 h 1476866"/>
                <a:gd name="connsiteX1118" fmla="*/ 2842435 w 8526188"/>
                <a:gd name="connsiteY1118" fmla="*/ 1071740 h 1476866"/>
                <a:gd name="connsiteX1119" fmla="*/ 2837787 w 8526188"/>
                <a:gd name="connsiteY1119" fmla="*/ 1084145 h 1476866"/>
                <a:gd name="connsiteX1120" fmla="*/ 2845862 w 8526188"/>
                <a:gd name="connsiteY1120" fmla="*/ 1097569 h 1476866"/>
                <a:gd name="connsiteX1121" fmla="*/ 2848534 w 8526188"/>
                <a:gd name="connsiteY1121" fmla="*/ 1103058 h 1476866"/>
                <a:gd name="connsiteX1122" fmla="*/ 2831887 w 8526188"/>
                <a:gd name="connsiteY1122" fmla="*/ 1098689 h 1476866"/>
                <a:gd name="connsiteX1123" fmla="*/ 2819965 w 8526188"/>
                <a:gd name="connsiteY1123" fmla="*/ 1124708 h 1476866"/>
                <a:gd name="connsiteX1124" fmla="*/ 2798489 w 8526188"/>
                <a:gd name="connsiteY1124" fmla="*/ 1162300 h 1476866"/>
                <a:gd name="connsiteX1125" fmla="*/ 2723414 w 8526188"/>
                <a:gd name="connsiteY1125" fmla="*/ 1253707 h 1476866"/>
                <a:gd name="connsiteX1126" fmla="*/ 2769883 w 8526188"/>
                <a:gd name="connsiteY1126" fmla="*/ 1155153 h 1476866"/>
                <a:gd name="connsiteX1127" fmla="*/ 2795833 w 8526188"/>
                <a:gd name="connsiteY1127" fmla="*/ 1118678 h 1476866"/>
                <a:gd name="connsiteX1128" fmla="*/ 2817196 w 8526188"/>
                <a:gd name="connsiteY1128" fmla="*/ 1093143 h 1476866"/>
                <a:gd name="connsiteX1129" fmla="*/ 2783717 w 8526188"/>
                <a:gd name="connsiteY1129" fmla="*/ 1076294 h 1476866"/>
                <a:gd name="connsiteX1130" fmla="*/ 2782375 w 8526188"/>
                <a:gd name="connsiteY1130" fmla="*/ 1081547 h 1476866"/>
                <a:gd name="connsiteX1131" fmla="*/ 2776208 w 8526188"/>
                <a:gd name="connsiteY1131" fmla="*/ 1100505 h 1476866"/>
                <a:gd name="connsiteX1132" fmla="*/ 2768944 w 8526188"/>
                <a:gd name="connsiteY1132" fmla="*/ 1117615 h 1476866"/>
                <a:gd name="connsiteX1133" fmla="*/ 2771423 w 8526188"/>
                <a:gd name="connsiteY1133" fmla="*/ 1122978 h 1476866"/>
                <a:gd name="connsiteX1134" fmla="*/ 2767131 w 8526188"/>
                <a:gd name="connsiteY1134" fmla="*/ 1121884 h 1476866"/>
                <a:gd name="connsiteX1135" fmla="*/ 2764582 w 8526188"/>
                <a:gd name="connsiteY1135" fmla="*/ 1127889 h 1476866"/>
                <a:gd name="connsiteX1136" fmla="*/ 2746396 w 8526188"/>
                <a:gd name="connsiteY1136" fmla="*/ 1160252 h 1476866"/>
                <a:gd name="connsiteX1137" fmla="*/ 2679501 w 8526188"/>
                <a:gd name="connsiteY1137" fmla="*/ 1238388 h 1476866"/>
                <a:gd name="connsiteX1138" fmla="*/ 2717291 w 8526188"/>
                <a:gd name="connsiteY1138" fmla="*/ 1152589 h 1476866"/>
                <a:gd name="connsiteX1139" fmla="*/ 2740022 w 8526188"/>
                <a:gd name="connsiteY1139" fmla="*/ 1121209 h 1476866"/>
                <a:gd name="connsiteX1140" fmla="*/ 2744479 w 8526188"/>
                <a:gd name="connsiteY1140" fmla="*/ 1116113 h 1476866"/>
                <a:gd name="connsiteX1141" fmla="*/ 2744100 w 8526188"/>
                <a:gd name="connsiteY1141" fmla="*/ 1116017 h 1476866"/>
                <a:gd name="connsiteX1142" fmla="*/ 2689202 w 8526188"/>
                <a:gd name="connsiteY1142" fmla="*/ 1088756 h 1476866"/>
                <a:gd name="connsiteX1143" fmla="*/ 2637621 w 8526188"/>
                <a:gd name="connsiteY1143" fmla="*/ 1024415 h 1476866"/>
                <a:gd name="connsiteX1144" fmla="*/ 2719846 w 8526188"/>
                <a:gd name="connsiteY1144" fmla="*/ 1058628 h 1476866"/>
                <a:gd name="connsiteX1145" fmla="*/ 2758554 w 8526188"/>
                <a:gd name="connsiteY1145" fmla="*/ 1100025 h 1476866"/>
                <a:gd name="connsiteX1146" fmla="*/ 2761653 w 8526188"/>
                <a:gd name="connsiteY1146" fmla="*/ 1096483 h 1476866"/>
                <a:gd name="connsiteX1147" fmla="*/ 2777827 w 8526188"/>
                <a:gd name="connsiteY1147" fmla="*/ 1080278 h 1476866"/>
                <a:gd name="connsiteX1148" fmla="*/ 2782727 w 8526188"/>
                <a:gd name="connsiteY1148" fmla="*/ 1075796 h 1476866"/>
                <a:gd name="connsiteX1149" fmla="*/ 2775000 w 8526188"/>
                <a:gd name="connsiteY1149" fmla="*/ 1071907 h 1476866"/>
                <a:gd name="connsiteX1150" fmla="*/ 2730689 w 8526188"/>
                <a:gd name="connsiteY1150" fmla="*/ 1020203 h 1476866"/>
                <a:gd name="connsiteX1151" fmla="*/ 2729326 w 8526188"/>
                <a:gd name="connsiteY1151" fmla="*/ 1017405 h 1476866"/>
                <a:gd name="connsiteX1152" fmla="*/ 2720110 w 8526188"/>
                <a:gd name="connsiteY1152" fmla="*/ 1019276 h 1476866"/>
                <a:gd name="connsiteX1153" fmla="*/ 2702995 w 8526188"/>
                <a:gd name="connsiteY1153" fmla="*/ 1021853 h 1476866"/>
                <a:gd name="connsiteX1154" fmla="*/ 2808197 w 8526188"/>
                <a:gd name="connsiteY1154" fmla="*/ 922783 h 1476866"/>
                <a:gd name="connsiteX1155" fmla="*/ 2928267 w 8526188"/>
                <a:gd name="connsiteY1155" fmla="*/ 879569 h 1476866"/>
                <a:gd name="connsiteX1156" fmla="*/ 2949206 w 8526188"/>
                <a:gd name="connsiteY1156" fmla="*/ 875318 h 1476866"/>
                <a:gd name="connsiteX1157" fmla="*/ 2917922 w 8526188"/>
                <a:gd name="connsiteY1157" fmla="*/ 862404 h 1476866"/>
                <a:gd name="connsiteX1158" fmla="*/ 2805644 w 8526188"/>
                <a:gd name="connsiteY1158" fmla="*/ 793593 h 1476866"/>
                <a:gd name="connsiteX1159" fmla="*/ 2723422 w 8526188"/>
                <a:gd name="connsiteY1159" fmla="*/ 667964 h 1476866"/>
                <a:gd name="connsiteX1160" fmla="*/ 2895518 w 8526188"/>
                <a:gd name="connsiteY1160" fmla="*/ 760395 h 1476866"/>
                <a:gd name="connsiteX1161" fmla="*/ 2963054 w 8526188"/>
                <a:gd name="connsiteY1161" fmla="*/ 845808 h 1476866"/>
                <a:gd name="connsiteX1162" fmla="*/ 2973048 w 8526188"/>
                <a:gd name="connsiteY1162" fmla="*/ 870541 h 1476866"/>
                <a:gd name="connsiteX1163" fmla="*/ 2988973 w 8526188"/>
                <a:gd name="connsiteY1163" fmla="*/ 868143 h 1476866"/>
                <a:gd name="connsiteX1164" fmla="*/ 2983594 w 8526188"/>
                <a:gd name="connsiteY1164" fmla="*/ 877663 h 1476866"/>
                <a:gd name="connsiteX1165" fmla="*/ 2977656 w 8526188"/>
                <a:gd name="connsiteY1165" fmla="*/ 885739 h 1476866"/>
                <a:gd name="connsiteX1166" fmla="*/ 2977733 w 8526188"/>
                <a:gd name="connsiteY1166" fmla="*/ 886024 h 1476866"/>
                <a:gd name="connsiteX1167" fmla="*/ 2977506 w 8526188"/>
                <a:gd name="connsiteY1167" fmla="*/ 885945 h 1476866"/>
                <a:gd name="connsiteX1168" fmla="*/ 2965864 w 8526188"/>
                <a:gd name="connsiteY1168" fmla="*/ 901784 h 1476866"/>
                <a:gd name="connsiteX1169" fmla="*/ 2933389 w 8526188"/>
                <a:gd name="connsiteY1169" fmla="*/ 933853 h 1476866"/>
                <a:gd name="connsiteX1170" fmla="*/ 2884347 w 8526188"/>
                <a:gd name="connsiteY1170" fmla="*/ 966830 h 1476866"/>
                <a:gd name="connsiteX1171" fmla="*/ 2908761 w 8526188"/>
                <a:gd name="connsiteY1171" fmla="*/ 979394 h 1476866"/>
                <a:gd name="connsiteX1172" fmla="*/ 2957821 w 8526188"/>
                <a:gd name="connsiteY1172" fmla="*/ 948835 h 1476866"/>
                <a:gd name="connsiteX1173" fmla="*/ 3026032 w 8526188"/>
                <a:gd name="connsiteY1173" fmla="*/ 917573 h 1476866"/>
                <a:gd name="connsiteX1174" fmla="*/ 3058488 w 8526188"/>
                <a:gd name="connsiteY1174" fmla="*/ 906060 h 1476866"/>
                <a:gd name="connsiteX1175" fmla="*/ 3052220 w 8526188"/>
                <a:gd name="connsiteY1175" fmla="*/ 902110 h 1476866"/>
                <a:gd name="connsiteX1176" fmla="*/ 2946083 w 8526188"/>
                <a:gd name="connsiteY1176" fmla="*/ 794608 h 1476866"/>
                <a:gd name="connsiteX1177" fmla="*/ 2929224 w 8526188"/>
                <a:gd name="connsiteY1177" fmla="*/ 660301 h 1476866"/>
                <a:gd name="connsiteX1178" fmla="*/ 3643312 w 8526188"/>
                <a:gd name="connsiteY1178" fmla="*/ 656000 h 1476866"/>
                <a:gd name="connsiteX1179" fmla="*/ 3742200 w 8526188"/>
                <a:gd name="connsiteY1179" fmla="*/ 670002 h 1476866"/>
                <a:gd name="connsiteX1180" fmla="*/ 3593083 w 8526188"/>
                <a:gd name="connsiteY1180" fmla="*/ 723111 h 1476866"/>
                <a:gd name="connsiteX1181" fmla="*/ 3433241 w 8526188"/>
                <a:gd name="connsiteY1181" fmla="*/ 712386 h 1476866"/>
                <a:gd name="connsiteX1182" fmla="*/ 3582358 w 8526188"/>
                <a:gd name="connsiteY1182" fmla="*/ 659277 h 1476866"/>
                <a:gd name="connsiteX1183" fmla="*/ 3643312 w 8526188"/>
                <a:gd name="connsiteY1183" fmla="*/ 656000 h 1476866"/>
                <a:gd name="connsiteX1184" fmla="*/ 7237244 w 8526188"/>
                <a:gd name="connsiteY1184" fmla="*/ 653662 h 1476866"/>
                <a:gd name="connsiteX1185" fmla="*/ 7178012 w 8526188"/>
                <a:gd name="connsiteY1185" fmla="*/ 776736 h 1476866"/>
                <a:gd name="connsiteX1186" fmla="*/ 7090238 w 8526188"/>
                <a:gd name="connsiteY1186" fmla="*/ 850460 h 1476866"/>
                <a:gd name="connsiteX1187" fmla="*/ 7090041 w 8526188"/>
                <a:gd name="connsiteY1187" fmla="*/ 850577 h 1476866"/>
                <a:gd name="connsiteX1188" fmla="*/ 7100525 w 8526188"/>
                <a:gd name="connsiteY1188" fmla="*/ 854377 h 1476866"/>
                <a:gd name="connsiteX1189" fmla="*/ 7161671 w 8526188"/>
                <a:gd name="connsiteY1189" fmla="*/ 882962 h 1476866"/>
                <a:gd name="connsiteX1190" fmla="*/ 7283722 w 8526188"/>
                <a:gd name="connsiteY1190" fmla="*/ 976923 h 1476866"/>
                <a:gd name="connsiteX1191" fmla="*/ 7111624 w 8526188"/>
                <a:gd name="connsiteY1191" fmla="*/ 912573 h 1476866"/>
                <a:gd name="connsiteX1192" fmla="*/ 7058298 w 8526188"/>
                <a:gd name="connsiteY1192" fmla="*/ 879580 h 1476866"/>
                <a:gd name="connsiteX1193" fmla="*/ 7050778 w 8526188"/>
                <a:gd name="connsiteY1193" fmla="*/ 873613 h 1476866"/>
                <a:gd name="connsiteX1194" fmla="*/ 7042682 w 8526188"/>
                <a:gd name="connsiteY1194" fmla="*/ 877844 h 1476866"/>
                <a:gd name="connsiteX1195" fmla="*/ 7044218 w 8526188"/>
                <a:gd name="connsiteY1195" fmla="*/ 868409 h 1476866"/>
                <a:gd name="connsiteX1196" fmla="*/ 7020149 w 8526188"/>
                <a:gd name="connsiteY1196" fmla="*/ 849315 h 1476866"/>
                <a:gd name="connsiteX1197" fmla="*/ 6997225 w 8526188"/>
                <a:gd name="connsiteY1197" fmla="*/ 827189 h 1476866"/>
                <a:gd name="connsiteX1198" fmla="*/ 6992501 w 8526188"/>
                <a:gd name="connsiteY1198" fmla="*/ 821894 h 1476866"/>
                <a:gd name="connsiteX1199" fmla="*/ 6966617 w 8526188"/>
                <a:gd name="connsiteY1199" fmla="*/ 846963 h 1476866"/>
                <a:gd name="connsiteX1200" fmla="*/ 6939369 w 8526188"/>
                <a:gd name="connsiteY1200" fmla="*/ 867119 h 1476866"/>
                <a:gd name="connsiteX1201" fmla="*/ 6993416 w 8526188"/>
                <a:gd name="connsiteY1201" fmla="*/ 887883 h 1476866"/>
                <a:gd name="connsiteX1202" fmla="*/ 7063616 w 8526188"/>
                <a:gd name="connsiteY1202" fmla="*/ 921260 h 1476866"/>
                <a:gd name="connsiteX1203" fmla="*/ 7209671 w 8526188"/>
                <a:gd name="connsiteY1203" fmla="*/ 1027477 h 1476866"/>
                <a:gd name="connsiteX1204" fmla="*/ 7147113 w 8526188"/>
                <a:gd name="connsiteY1204" fmla="*/ 1007882 h 1476866"/>
                <a:gd name="connsiteX1205" fmla="*/ 7130936 w 8526188"/>
                <a:gd name="connsiteY1205" fmla="*/ 1001667 h 1476866"/>
                <a:gd name="connsiteX1206" fmla="*/ 7123053 w 8526188"/>
                <a:gd name="connsiteY1206" fmla="*/ 1009797 h 1476866"/>
                <a:gd name="connsiteX1207" fmla="*/ 7042682 w 8526188"/>
                <a:gd name="connsiteY1207" fmla="*/ 1058121 h 1476866"/>
                <a:gd name="connsiteX1208" fmla="*/ 6932759 w 8526188"/>
                <a:gd name="connsiteY1208" fmla="*/ 1080970 h 1476866"/>
                <a:gd name="connsiteX1209" fmla="*/ 6904402 w 8526188"/>
                <a:gd name="connsiteY1209" fmla="*/ 1082110 h 1476866"/>
                <a:gd name="connsiteX1210" fmla="*/ 6919103 w 8526188"/>
                <a:gd name="connsiteY1210" fmla="*/ 1090926 h 1476866"/>
                <a:gd name="connsiteX1211" fmla="*/ 6997744 w 8526188"/>
                <a:gd name="connsiteY1211" fmla="*/ 1156676 h 1476866"/>
                <a:gd name="connsiteX1212" fmla="*/ 7046767 w 8526188"/>
                <a:gd name="connsiteY1212" fmla="*/ 1261869 h 1476866"/>
                <a:gd name="connsiteX1213" fmla="*/ 6924717 w 8526188"/>
                <a:gd name="connsiteY1213" fmla="*/ 1170978 h 1476866"/>
                <a:gd name="connsiteX1214" fmla="*/ 6882586 w 8526188"/>
                <a:gd name="connsiteY1214" fmla="*/ 1098078 h 1476866"/>
                <a:gd name="connsiteX1215" fmla="*/ 6878869 w 8526188"/>
                <a:gd name="connsiteY1215" fmla="*/ 1083135 h 1476866"/>
                <a:gd name="connsiteX1216" fmla="*/ 6878755 w 8526188"/>
                <a:gd name="connsiteY1216" fmla="*/ 1083140 h 1476866"/>
                <a:gd name="connsiteX1217" fmla="*/ 6878842 w 8526188"/>
                <a:gd name="connsiteY1217" fmla="*/ 1083027 h 1476866"/>
                <a:gd name="connsiteX1218" fmla="*/ 6876746 w 8526188"/>
                <a:gd name="connsiteY1218" fmla="*/ 1074602 h 1476866"/>
                <a:gd name="connsiteX1219" fmla="*/ 6875693 w 8526188"/>
                <a:gd name="connsiteY1219" fmla="*/ 1065776 h 1476866"/>
                <a:gd name="connsiteX1220" fmla="*/ 6887792 w 8526188"/>
                <a:gd name="connsiteY1220" fmla="*/ 1072174 h 1476866"/>
                <a:gd name="connsiteX1221" fmla="*/ 6899980 w 8526188"/>
                <a:gd name="connsiteY1221" fmla="*/ 1059604 h 1476866"/>
                <a:gd name="connsiteX1222" fmla="*/ 6897152 w 8526188"/>
                <a:gd name="connsiteY1222" fmla="*/ 1058799 h 1476866"/>
                <a:gd name="connsiteX1223" fmla="*/ 6878397 w 8526188"/>
                <a:gd name="connsiteY1223" fmla="*/ 1052719 h 1476866"/>
                <a:gd name="connsiteX1224" fmla="*/ 6847991 w 8526188"/>
                <a:gd name="connsiteY1224" fmla="*/ 1065455 h 1476866"/>
                <a:gd name="connsiteX1225" fmla="*/ 6815260 w 8526188"/>
                <a:gd name="connsiteY1225" fmla="*/ 1075118 h 1476866"/>
                <a:gd name="connsiteX1226" fmla="*/ 6809161 w 8526188"/>
                <a:gd name="connsiteY1226" fmla="*/ 1076474 h 1476866"/>
                <a:gd name="connsiteX1227" fmla="*/ 6830887 w 8526188"/>
                <a:gd name="connsiteY1227" fmla="*/ 1094525 h 1476866"/>
                <a:gd name="connsiteX1228" fmla="*/ 6873139 w 8526188"/>
                <a:gd name="connsiteY1228" fmla="*/ 1137272 h 1476866"/>
                <a:gd name="connsiteX1229" fmla="*/ 6942589 w 8526188"/>
                <a:gd name="connsiteY1229" fmla="*/ 1254722 h 1476866"/>
                <a:gd name="connsiteX1230" fmla="*/ 6816960 w 8526188"/>
                <a:gd name="connsiteY1230" fmla="*/ 1147997 h 1476866"/>
                <a:gd name="connsiteX1231" fmla="*/ 6747510 w 8526188"/>
                <a:gd name="connsiteY1231" fmla="*/ 1030539 h 1476866"/>
                <a:gd name="connsiteX1232" fmla="*/ 6790215 w 8526188"/>
                <a:gd name="connsiteY1232" fmla="*/ 1060733 h 1476866"/>
                <a:gd name="connsiteX1233" fmla="*/ 6803307 w 8526188"/>
                <a:gd name="connsiteY1233" fmla="*/ 1071610 h 1476866"/>
                <a:gd name="connsiteX1234" fmla="*/ 6803850 w 8526188"/>
                <a:gd name="connsiteY1234" fmla="*/ 1068575 h 1476866"/>
                <a:gd name="connsiteX1235" fmla="*/ 6811478 w 8526188"/>
                <a:gd name="connsiteY1235" fmla="*/ 1044517 h 1476866"/>
                <a:gd name="connsiteX1236" fmla="*/ 6818602 w 8526188"/>
                <a:gd name="connsiteY1236" fmla="*/ 1031333 h 1476866"/>
                <a:gd name="connsiteX1237" fmla="*/ 6789113 w 8526188"/>
                <a:gd name="connsiteY1237" fmla="*/ 1020004 h 1476866"/>
                <a:gd name="connsiteX1238" fmla="*/ 6772323 w 8526188"/>
                <a:gd name="connsiteY1238" fmla="*/ 1012021 h 1476866"/>
                <a:gd name="connsiteX1239" fmla="*/ 6731183 w 8526188"/>
                <a:gd name="connsiteY1239" fmla="*/ 1029638 h 1476866"/>
                <a:gd name="connsiteX1240" fmla="*/ 6701257 w 8526188"/>
                <a:gd name="connsiteY1240" fmla="*/ 1038209 h 1476866"/>
                <a:gd name="connsiteX1241" fmla="*/ 6716293 w 8526188"/>
                <a:gd name="connsiteY1241" fmla="*/ 1057034 h 1476866"/>
                <a:gd name="connsiteX1242" fmla="*/ 6737292 w 8526188"/>
                <a:gd name="connsiteY1242" fmla="*/ 1092335 h 1476866"/>
                <a:gd name="connsiteX1243" fmla="*/ 6732064 w 8526188"/>
                <a:gd name="connsiteY1243" fmla="*/ 1090102 h 1476866"/>
                <a:gd name="connsiteX1244" fmla="*/ 6761100 w 8526188"/>
                <a:gd name="connsiteY1244" fmla="*/ 1128467 h 1476866"/>
                <a:gd name="connsiteX1245" fmla="*/ 6794495 w 8526188"/>
                <a:gd name="connsiteY1245" fmla="*/ 1193959 h 1476866"/>
                <a:gd name="connsiteX1246" fmla="*/ 6682146 w 8526188"/>
                <a:gd name="connsiteY1246" fmla="*/ 1097443 h 1476866"/>
                <a:gd name="connsiteX1247" fmla="*/ 6651704 w 8526188"/>
                <a:gd name="connsiteY1247" fmla="*/ 1057443 h 1476866"/>
                <a:gd name="connsiteX1248" fmla="*/ 6647184 w 8526188"/>
                <a:gd name="connsiteY1248" fmla="*/ 1049692 h 1476866"/>
                <a:gd name="connsiteX1249" fmla="*/ 6640270 w 8526188"/>
                <a:gd name="connsiteY1249" fmla="*/ 1050965 h 1476866"/>
                <a:gd name="connsiteX1250" fmla="*/ 6644246 w 8526188"/>
                <a:gd name="connsiteY1250" fmla="*/ 1044653 h 1476866"/>
                <a:gd name="connsiteX1251" fmla="*/ 6644129 w 8526188"/>
                <a:gd name="connsiteY1251" fmla="*/ 1044453 h 1476866"/>
                <a:gd name="connsiteX1252" fmla="*/ 6636681 w 8526188"/>
                <a:gd name="connsiteY1252" fmla="*/ 1040199 h 1476866"/>
                <a:gd name="connsiteX1253" fmla="*/ 6590741 w 8526188"/>
                <a:gd name="connsiteY1253" fmla="*/ 1007232 h 1476866"/>
                <a:gd name="connsiteX1254" fmla="*/ 6563709 w 8526188"/>
                <a:gd name="connsiteY1254" fmla="*/ 1015273 h 1476866"/>
                <a:gd name="connsiteX1255" fmla="*/ 6598609 w 8526188"/>
                <a:gd name="connsiteY1255" fmla="*/ 1045800 h 1476866"/>
                <a:gd name="connsiteX1256" fmla="*/ 6642308 w 8526188"/>
                <a:gd name="connsiteY1256" fmla="*/ 1090795 h 1476866"/>
                <a:gd name="connsiteX1257" fmla="*/ 6720444 w 8526188"/>
                <a:gd name="connsiteY1257" fmla="*/ 1212846 h 1476866"/>
                <a:gd name="connsiteX1258" fmla="*/ 6593792 w 8526188"/>
                <a:gd name="connsiteY1258" fmla="*/ 1099989 h 1476866"/>
                <a:gd name="connsiteX1259" fmla="*/ 6557674 w 8526188"/>
                <a:gd name="connsiteY1259" fmla="*/ 1053557 h 1476866"/>
                <a:gd name="connsiteX1260" fmla="*/ 6537801 w 8526188"/>
                <a:gd name="connsiteY1260" fmla="*/ 1021601 h 1476866"/>
                <a:gd name="connsiteX1261" fmla="*/ 6510048 w 8526188"/>
                <a:gd name="connsiteY1261" fmla="*/ 1026961 h 1476866"/>
                <a:gd name="connsiteX1262" fmla="*/ 6514517 w 8526188"/>
                <a:gd name="connsiteY1262" fmla="*/ 1020107 h 1476866"/>
                <a:gd name="connsiteX1263" fmla="*/ 6527878 w 8526188"/>
                <a:gd name="connsiteY1263" fmla="*/ 1003611 h 1476866"/>
                <a:gd name="connsiteX1264" fmla="*/ 6527766 w 8526188"/>
                <a:gd name="connsiteY1264" fmla="*/ 1003390 h 1476866"/>
                <a:gd name="connsiteX1265" fmla="*/ 6499068 w 8526188"/>
                <a:gd name="connsiteY1265" fmla="*/ 994087 h 1476866"/>
                <a:gd name="connsiteX1266" fmla="*/ 6459564 w 8526188"/>
                <a:gd name="connsiteY1266" fmla="*/ 978910 h 1476866"/>
                <a:gd name="connsiteX1267" fmla="*/ 6455660 w 8526188"/>
                <a:gd name="connsiteY1267" fmla="*/ 980177 h 1476866"/>
                <a:gd name="connsiteX1268" fmla="*/ 6441708 w 8526188"/>
                <a:gd name="connsiteY1268" fmla="*/ 983392 h 1476866"/>
                <a:gd name="connsiteX1269" fmla="*/ 6469857 w 8526188"/>
                <a:gd name="connsiteY1269" fmla="*/ 1007389 h 1476866"/>
                <a:gd name="connsiteX1270" fmla="*/ 6510049 w 8526188"/>
                <a:gd name="connsiteY1270" fmla="*/ 1048420 h 1476866"/>
                <a:gd name="connsiteX1271" fmla="*/ 6579498 w 8526188"/>
                <a:gd name="connsiteY1271" fmla="*/ 1160770 h 1476866"/>
                <a:gd name="connsiteX1272" fmla="*/ 6461533 w 8526188"/>
                <a:gd name="connsiteY1272" fmla="*/ 1058122 h 1476866"/>
                <a:gd name="connsiteX1273" fmla="*/ 6416893 w 8526188"/>
                <a:gd name="connsiteY1273" fmla="*/ 996540 h 1476866"/>
                <a:gd name="connsiteX1274" fmla="*/ 6413289 w 8526188"/>
                <a:gd name="connsiteY1274" fmla="*/ 989942 h 1476866"/>
                <a:gd name="connsiteX1275" fmla="*/ 6409955 w 8526188"/>
                <a:gd name="connsiteY1275" fmla="*/ 990710 h 1476866"/>
                <a:gd name="connsiteX1276" fmla="*/ 6412156 w 8526188"/>
                <a:gd name="connsiteY1276" fmla="*/ 987867 h 1476866"/>
                <a:gd name="connsiteX1277" fmla="*/ 6403672 w 8526188"/>
                <a:gd name="connsiteY1277" fmla="*/ 972334 h 1476866"/>
                <a:gd name="connsiteX1278" fmla="*/ 6395682 w 8526188"/>
                <a:gd name="connsiteY1278" fmla="*/ 954996 h 1476866"/>
                <a:gd name="connsiteX1279" fmla="*/ 6393607 w 8526188"/>
                <a:gd name="connsiteY1279" fmla="*/ 949677 h 1476866"/>
                <a:gd name="connsiteX1280" fmla="*/ 6372430 w 8526188"/>
                <a:gd name="connsiteY1280" fmla="*/ 939608 h 1476866"/>
                <a:gd name="connsiteX1281" fmla="*/ 6370748 w 8526188"/>
                <a:gd name="connsiteY1281" fmla="*/ 940353 h 1476866"/>
                <a:gd name="connsiteX1282" fmla="*/ 6340140 w 8526188"/>
                <a:gd name="connsiteY1282" fmla="*/ 949748 h 1476866"/>
                <a:gd name="connsiteX1283" fmla="*/ 6369810 w 8526188"/>
                <a:gd name="connsiteY1283" fmla="*/ 971877 h 1476866"/>
                <a:gd name="connsiteX1284" fmla="*/ 6407409 w 8526188"/>
                <a:gd name="connsiteY1284" fmla="*/ 1006028 h 1476866"/>
                <a:gd name="connsiteX1285" fmla="*/ 6390062 w 8526188"/>
                <a:gd name="connsiteY1285" fmla="*/ 1001090 h 1476866"/>
                <a:gd name="connsiteX1286" fmla="*/ 6350916 w 8526188"/>
                <a:gd name="connsiteY1286" fmla="*/ 988399 h 1476866"/>
                <a:gd name="connsiteX1287" fmla="*/ 6357574 w 8526188"/>
                <a:gd name="connsiteY1287" fmla="*/ 994222 h 1476866"/>
                <a:gd name="connsiteX1288" fmla="*/ 6401278 w 8526188"/>
                <a:gd name="connsiteY1288" fmla="*/ 1039217 h 1476866"/>
                <a:gd name="connsiteX1289" fmla="*/ 6479405 w 8526188"/>
                <a:gd name="connsiteY1289" fmla="*/ 1161268 h 1476866"/>
                <a:gd name="connsiteX1290" fmla="*/ 6352762 w 8526188"/>
                <a:gd name="connsiteY1290" fmla="*/ 1048411 h 1476866"/>
                <a:gd name="connsiteX1291" fmla="*/ 6316638 w 8526188"/>
                <a:gd name="connsiteY1291" fmla="*/ 1001979 h 1476866"/>
                <a:gd name="connsiteX1292" fmla="*/ 6295077 w 8526188"/>
                <a:gd name="connsiteY1292" fmla="*/ 967310 h 1476866"/>
                <a:gd name="connsiteX1293" fmla="*/ 6282023 w 8526188"/>
                <a:gd name="connsiteY1293" fmla="*/ 962295 h 1476866"/>
                <a:gd name="connsiteX1294" fmla="*/ 6235319 w 8526188"/>
                <a:gd name="connsiteY1294" fmla="*/ 940087 h 1476866"/>
                <a:gd name="connsiteX1295" fmla="*/ 6239584 w 8526188"/>
                <a:gd name="connsiteY1295" fmla="*/ 944556 h 1476866"/>
                <a:gd name="connsiteX1296" fmla="*/ 6297098 w 8526188"/>
                <a:gd name="connsiteY1296" fmla="*/ 1023392 h 1476866"/>
                <a:gd name="connsiteX1297" fmla="*/ 6332335 w 8526188"/>
                <a:gd name="connsiteY1297" fmla="*/ 1135742 h 1476866"/>
                <a:gd name="connsiteX1298" fmla="*/ 6242966 w 8526188"/>
                <a:gd name="connsiteY1298" fmla="*/ 1024416 h 1476866"/>
                <a:gd name="connsiteX1299" fmla="*/ 6212518 w 8526188"/>
                <a:gd name="connsiteY1299" fmla="*/ 945068 h 1476866"/>
                <a:gd name="connsiteX1300" fmla="*/ 6209531 w 8526188"/>
                <a:gd name="connsiteY1300" fmla="*/ 927457 h 1476866"/>
                <a:gd name="connsiteX1301" fmla="*/ 6124092 w 8526188"/>
                <a:gd name="connsiteY1301" fmla="*/ 873091 h 1476866"/>
                <a:gd name="connsiteX1302" fmla="*/ 6075303 w 8526188"/>
                <a:gd name="connsiteY1302" fmla="*/ 832185 h 1476866"/>
                <a:gd name="connsiteX1303" fmla="*/ 6070802 w 8526188"/>
                <a:gd name="connsiteY1303" fmla="*/ 827707 h 1476866"/>
                <a:gd name="connsiteX1304" fmla="*/ 6020256 w 8526188"/>
                <a:gd name="connsiteY1304" fmla="*/ 839099 h 1476866"/>
                <a:gd name="connsiteX1305" fmla="*/ 5949334 w 8526188"/>
                <a:gd name="connsiteY1305" fmla="*/ 849248 h 1476866"/>
                <a:gd name="connsiteX1306" fmla="*/ 6105091 w 8526188"/>
                <a:gd name="connsiteY1306" fmla="*/ 748140 h 1476866"/>
                <a:gd name="connsiteX1307" fmla="*/ 6324681 w 8526188"/>
                <a:gd name="connsiteY1307" fmla="*/ 696046 h 1476866"/>
                <a:gd name="connsiteX1308" fmla="*/ 6168925 w 8526188"/>
                <a:gd name="connsiteY1308" fmla="*/ 797163 h 1476866"/>
                <a:gd name="connsiteX1309" fmla="*/ 6090881 w 8526188"/>
                <a:gd name="connsiteY1309" fmla="*/ 823182 h 1476866"/>
                <a:gd name="connsiteX1310" fmla="*/ 6077812 w 8526188"/>
                <a:gd name="connsiteY1310" fmla="*/ 826127 h 1476866"/>
                <a:gd name="connsiteX1311" fmla="*/ 6083115 w 8526188"/>
                <a:gd name="connsiteY1311" fmla="*/ 827637 h 1476866"/>
                <a:gd name="connsiteX1312" fmla="*/ 6089801 w 8526188"/>
                <a:gd name="connsiteY1312" fmla="*/ 829804 h 1476866"/>
                <a:gd name="connsiteX1313" fmla="*/ 6093549 w 8526188"/>
                <a:gd name="connsiteY1313" fmla="*/ 828263 h 1476866"/>
                <a:gd name="connsiteX1314" fmla="*/ 6281265 w 8526188"/>
                <a:gd name="connsiteY1314" fmla="*/ 774690 h 1476866"/>
                <a:gd name="connsiteX1315" fmla="*/ 6508518 w 8526188"/>
                <a:gd name="connsiteY1315" fmla="*/ 753756 h 1476866"/>
                <a:gd name="connsiteX1316" fmla="*/ 6305785 w 8526188"/>
                <a:gd name="connsiteY1316" fmla="*/ 813504 h 1476866"/>
                <a:gd name="connsiteX1317" fmla="*/ 6147728 w 8526188"/>
                <a:gd name="connsiteY1317" fmla="*/ 832395 h 1476866"/>
                <a:gd name="connsiteX1318" fmla="*/ 6101961 w 8526188"/>
                <a:gd name="connsiteY1318" fmla="*/ 833746 h 1476866"/>
                <a:gd name="connsiteX1319" fmla="*/ 6128326 w 8526188"/>
                <a:gd name="connsiteY1319" fmla="*/ 842293 h 1476866"/>
                <a:gd name="connsiteX1320" fmla="*/ 6261354 w 8526188"/>
                <a:gd name="connsiteY1320" fmla="*/ 899811 h 1476866"/>
                <a:gd name="connsiteX1321" fmla="*/ 6313443 w 8526188"/>
                <a:gd name="connsiteY1321" fmla="*/ 931328 h 1476866"/>
                <a:gd name="connsiteX1322" fmla="*/ 6332937 w 8526188"/>
                <a:gd name="connsiteY1322" fmla="*/ 916540 h 1476866"/>
                <a:gd name="connsiteX1323" fmla="*/ 6303362 w 8526188"/>
                <a:gd name="connsiteY1323" fmla="*/ 898645 h 1476866"/>
                <a:gd name="connsiteX1324" fmla="*/ 6219985 w 8526188"/>
                <a:gd name="connsiteY1324" fmla="*/ 830352 h 1476866"/>
                <a:gd name="connsiteX1325" fmla="*/ 6345371 w 8526188"/>
                <a:gd name="connsiteY1325" fmla="*/ 874088 h 1476866"/>
                <a:gd name="connsiteX1326" fmla="*/ 6372465 w 8526188"/>
                <a:gd name="connsiteY1326" fmla="*/ 886971 h 1476866"/>
                <a:gd name="connsiteX1327" fmla="*/ 6416489 w 8526188"/>
                <a:gd name="connsiteY1327" fmla="*/ 867438 h 1476866"/>
                <a:gd name="connsiteX1328" fmla="*/ 6458475 w 8526188"/>
                <a:gd name="connsiteY1328" fmla="*/ 854551 h 1476866"/>
                <a:gd name="connsiteX1329" fmla="*/ 6492696 w 8526188"/>
                <a:gd name="connsiteY1329" fmla="*/ 847472 h 1476866"/>
                <a:gd name="connsiteX1330" fmla="*/ 6440107 w 8526188"/>
                <a:gd name="connsiteY1330" fmla="*/ 852176 h 1476866"/>
                <a:gd name="connsiteX1331" fmla="*/ 6294036 w 8526188"/>
                <a:gd name="connsiteY1331" fmla="*/ 852825 h 1476866"/>
                <a:gd name="connsiteX1332" fmla="*/ 6512603 w 8526188"/>
                <a:gd name="connsiteY1332" fmla="*/ 803802 h 1476866"/>
                <a:gd name="connsiteX1333" fmla="*/ 6602467 w 8526188"/>
                <a:gd name="connsiteY1333" fmla="*/ 795765 h 1476866"/>
                <a:gd name="connsiteX1334" fmla="*/ 6667750 w 8526188"/>
                <a:gd name="connsiteY1334" fmla="*/ 793817 h 1476866"/>
                <a:gd name="connsiteX1335" fmla="*/ 6704202 w 8526188"/>
                <a:gd name="connsiteY1335" fmla="*/ 758385 h 1476866"/>
                <a:gd name="connsiteX1336" fmla="*/ 6788870 w 8526188"/>
                <a:gd name="connsiteY1336" fmla="*/ 700647 h 1476866"/>
                <a:gd name="connsiteX1337" fmla="*/ 6759789 w 8526188"/>
                <a:gd name="connsiteY1337" fmla="*/ 774328 h 1476866"/>
                <a:gd name="connsiteX1338" fmla="*/ 6744869 w 8526188"/>
                <a:gd name="connsiteY1338" fmla="*/ 795033 h 1476866"/>
                <a:gd name="connsiteX1339" fmla="*/ 6748534 w 8526188"/>
                <a:gd name="connsiteY1339" fmla="*/ 795115 h 1476866"/>
                <a:gd name="connsiteX1340" fmla="*/ 6743649 w 8526188"/>
                <a:gd name="connsiteY1340" fmla="*/ 796726 h 1476866"/>
                <a:gd name="connsiteX1341" fmla="*/ 6728615 w 8526188"/>
                <a:gd name="connsiteY1341" fmla="*/ 817589 h 1476866"/>
                <a:gd name="connsiteX1342" fmla="*/ 6646205 w 8526188"/>
                <a:gd name="connsiteY1342" fmla="*/ 888831 h 1476866"/>
                <a:gd name="connsiteX1343" fmla="*/ 6630894 w 8526188"/>
                <a:gd name="connsiteY1343" fmla="*/ 898537 h 1476866"/>
                <a:gd name="connsiteX1344" fmla="*/ 6635416 w 8526188"/>
                <a:gd name="connsiteY1344" fmla="*/ 900002 h 1476866"/>
                <a:gd name="connsiteX1345" fmla="*/ 6691201 w 8526188"/>
                <a:gd name="connsiteY1345" fmla="*/ 921434 h 1476866"/>
                <a:gd name="connsiteX1346" fmla="*/ 6713297 w 8526188"/>
                <a:gd name="connsiteY1346" fmla="*/ 917166 h 1476866"/>
                <a:gd name="connsiteX1347" fmla="*/ 6708828 w 8526188"/>
                <a:gd name="connsiteY1347" fmla="*/ 924020 h 1476866"/>
                <a:gd name="connsiteX1348" fmla="*/ 6705815 w 8526188"/>
                <a:gd name="connsiteY1348" fmla="*/ 927740 h 1476866"/>
                <a:gd name="connsiteX1349" fmla="*/ 6764664 w 8526188"/>
                <a:gd name="connsiteY1349" fmla="*/ 955722 h 1476866"/>
                <a:gd name="connsiteX1350" fmla="*/ 6775072 w 8526188"/>
                <a:gd name="connsiteY1350" fmla="*/ 951266 h 1476866"/>
                <a:gd name="connsiteX1351" fmla="*/ 6819032 w 8526188"/>
                <a:gd name="connsiteY1351" fmla="*/ 938675 h 1476866"/>
                <a:gd name="connsiteX1352" fmla="*/ 6788563 w 8526188"/>
                <a:gd name="connsiteY1352" fmla="*/ 919961 h 1476866"/>
                <a:gd name="connsiteX1353" fmla="*/ 6758848 w 8526188"/>
                <a:gd name="connsiteY1353" fmla="*/ 897121 h 1476866"/>
                <a:gd name="connsiteX1354" fmla="*/ 6755173 w 8526188"/>
                <a:gd name="connsiteY1354" fmla="*/ 899294 h 1476866"/>
                <a:gd name="connsiteX1355" fmla="*/ 6756288 w 8526188"/>
                <a:gd name="connsiteY1355" fmla="*/ 895153 h 1476866"/>
                <a:gd name="connsiteX1356" fmla="*/ 6747319 w 8526188"/>
                <a:gd name="connsiteY1356" fmla="*/ 888259 h 1476866"/>
                <a:gd name="connsiteX1357" fmla="*/ 6713804 w 8526188"/>
                <a:gd name="connsiteY1357" fmla="*/ 856403 h 1476866"/>
                <a:gd name="connsiteX1358" fmla="*/ 6729994 w 8526188"/>
                <a:gd name="connsiteY1358" fmla="*/ 860720 h 1476866"/>
                <a:gd name="connsiteX1359" fmla="*/ 6764465 w 8526188"/>
                <a:gd name="connsiteY1359" fmla="*/ 871352 h 1476866"/>
                <a:gd name="connsiteX1360" fmla="*/ 6768577 w 8526188"/>
                <a:gd name="connsiteY1360" fmla="*/ 860290 h 1476866"/>
                <a:gd name="connsiteX1361" fmla="*/ 6824115 w 8526188"/>
                <a:gd name="connsiteY1361" fmla="*/ 772642 h 1476866"/>
                <a:gd name="connsiteX1362" fmla="*/ 6958929 w 8526188"/>
                <a:gd name="connsiteY1362" fmla="*/ 664894 h 1476866"/>
                <a:gd name="connsiteX1363" fmla="*/ 6889996 w 8526188"/>
                <a:gd name="connsiteY1363" fmla="*/ 791537 h 1476866"/>
                <a:gd name="connsiteX1364" fmla="*/ 6801517 w 8526188"/>
                <a:gd name="connsiteY1364" fmla="*/ 869547 h 1476866"/>
                <a:gd name="connsiteX1365" fmla="*/ 6786904 w 8526188"/>
                <a:gd name="connsiteY1365" fmla="*/ 879219 h 1476866"/>
                <a:gd name="connsiteX1366" fmla="*/ 6830358 w 8526188"/>
                <a:gd name="connsiteY1366" fmla="*/ 895397 h 1476866"/>
                <a:gd name="connsiteX1367" fmla="*/ 6895096 w 8526188"/>
                <a:gd name="connsiteY1367" fmla="*/ 925853 h 1476866"/>
                <a:gd name="connsiteX1368" fmla="*/ 6922464 w 8526188"/>
                <a:gd name="connsiteY1368" fmla="*/ 942664 h 1476866"/>
                <a:gd name="connsiteX1369" fmla="*/ 6944764 w 8526188"/>
                <a:gd name="connsiteY1369" fmla="*/ 933321 h 1476866"/>
                <a:gd name="connsiteX1370" fmla="*/ 6972421 w 8526188"/>
                <a:gd name="connsiteY1370" fmla="*/ 925155 h 1476866"/>
                <a:gd name="connsiteX1371" fmla="*/ 6951406 w 8526188"/>
                <a:gd name="connsiteY1371" fmla="*/ 912440 h 1476866"/>
                <a:gd name="connsiteX1372" fmla="*/ 6913737 w 8526188"/>
                <a:gd name="connsiteY1372" fmla="*/ 884345 h 1476866"/>
                <a:gd name="connsiteX1373" fmla="*/ 6897404 w 8526188"/>
                <a:gd name="connsiteY1373" fmla="*/ 894362 h 1476866"/>
                <a:gd name="connsiteX1374" fmla="*/ 6885395 w 8526188"/>
                <a:gd name="connsiteY1374" fmla="*/ 900826 h 1476866"/>
                <a:gd name="connsiteX1375" fmla="*/ 6887110 w 8526188"/>
                <a:gd name="connsiteY1375" fmla="*/ 891418 h 1476866"/>
                <a:gd name="connsiteX1376" fmla="*/ 6894052 w 8526188"/>
                <a:gd name="connsiteY1376" fmla="*/ 868124 h 1476866"/>
                <a:gd name="connsiteX1377" fmla="*/ 6877565 w 8526188"/>
                <a:gd name="connsiteY1377" fmla="*/ 853634 h 1476866"/>
                <a:gd name="connsiteX1378" fmla="*/ 6868030 w 8526188"/>
                <a:gd name="connsiteY1378" fmla="*/ 844147 h 1476866"/>
                <a:gd name="connsiteX1379" fmla="*/ 6885377 w 8526188"/>
                <a:gd name="connsiteY1379" fmla="*/ 849087 h 1476866"/>
                <a:gd name="connsiteX1380" fmla="*/ 6900407 w 8526188"/>
                <a:gd name="connsiteY1380" fmla="*/ 853960 h 1476866"/>
                <a:gd name="connsiteX1381" fmla="*/ 6911030 w 8526188"/>
                <a:gd name="connsiteY1381" fmla="*/ 831241 h 1476866"/>
                <a:gd name="connsiteX1382" fmla="*/ 6940035 w 8526188"/>
                <a:gd name="connsiteY1382" fmla="*/ 790523 h 1476866"/>
                <a:gd name="connsiteX1383" fmla="*/ 7060555 w 8526188"/>
                <a:gd name="connsiteY1383" fmla="*/ 698600 h 1476866"/>
                <a:gd name="connsiteX1384" fmla="*/ 7005916 w 8526188"/>
                <a:gd name="connsiteY1384" fmla="*/ 808903 h 1476866"/>
                <a:gd name="connsiteX1385" fmla="*/ 6994591 w 8526188"/>
                <a:gd name="connsiteY1385" fmla="*/ 819870 h 1476866"/>
                <a:gd name="connsiteX1386" fmla="*/ 7005045 w 8526188"/>
                <a:gd name="connsiteY1386" fmla="*/ 822490 h 1476866"/>
                <a:gd name="connsiteX1387" fmla="*/ 7045173 w 8526188"/>
                <a:gd name="connsiteY1387" fmla="*/ 834316 h 1476866"/>
                <a:gd name="connsiteX1388" fmla="*/ 7053213 w 8526188"/>
                <a:gd name="connsiteY1388" fmla="*/ 837230 h 1476866"/>
                <a:gd name="connsiteX1389" fmla="*/ 7070044 w 8526188"/>
                <a:gd name="connsiteY1389" fmla="*/ 800070 h 1476866"/>
                <a:gd name="connsiteX1390" fmla="*/ 7101923 w 8526188"/>
                <a:gd name="connsiteY1390" fmla="*/ 754770 h 1476866"/>
                <a:gd name="connsiteX1391" fmla="*/ 7237244 w 8526188"/>
                <a:gd name="connsiteY1391" fmla="*/ 653662 h 1476866"/>
                <a:gd name="connsiteX1392" fmla="*/ 423864 w 8526188"/>
                <a:gd name="connsiteY1392" fmla="*/ 653154 h 1476866"/>
                <a:gd name="connsiteX1393" fmla="*/ 643456 w 8526188"/>
                <a:gd name="connsiteY1393" fmla="*/ 705248 h 1476866"/>
                <a:gd name="connsiteX1394" fmla="*/ 799212 w 8526188"/>
                <a:gd name="connsiteY1394" fmla="*/ 806357 h 1476866"/>
                <a:gd name="connsiteX1395" fmla="*/ 728290 w 8526188"/>
                <a:gd name="connsiteY1395" fmla="*/ 796207 h 1476866"/>
                <a:gd name="connsiteX1396" fmla="*/ 677730 w 8526188"/>
                <a:gd name="connsiteY1396" fmla="*/ 784810 h 1476866"/>
                <a:gd name="connsiteX1397" fmla="*/ 673233 w 8526188"/>
                <a:gd name="connsiteY1397" fmla="*/ 789284 h 1476866"/>
                <a:gd name="connsiteX1398" fmla="*/ 536714 w 8526188"/>
                <a:gd name="connsiteY1398" fmla="*/ 886014 h 1476866"/>
                <a:gd name="connsiteX1399" fmla="*/ 341127 w 8526188"/>
                <a:gd name="connsiteY1399" fmla="*/ 963127 h 1476866"/>
                <a:gd name="connsiteX1400" fmla="*/ 487182 w 8526188"/>
                <a:gd name="connsiteY1400" fmla="*/ 856910 h 1476866"/>
                <a:gd name="connsiteX1401" fmla="*/ 620210 w 8526188"/>
                <a:gd name="connsiteY1401" fmla="*/ 799396 h 1476866"/>
                <a:gd name="connsiteX1402" fmla="*/ 646556 w 8526188"/>
                <a:gd name="connsiteY1402" fmla="*/ 790854 h 1476866"/>
                <a:gd name="connsiteX1403" fmla="*/ 600810 w 8526188"/>
                <a:gd name="connsiteY1403" fmla="*/ 789503 h 1476866"/>
                <a:gd name="connsiteX1404" fmla="*/ 442761 w 8526188"/>
                <a:gd name="connsiteY1404" fmla="*/ 770612 h 1476866"/>
                <a:gd name="connsiteX1405" fmla="*/ 240019 w 8526188"/>
                <a:gd name="connsiteY1405" fmla="*/ 710864 h 1476866"/>
                <a:gd name="connsiteX1406" fmla="*/ 467272 w 8526188"/>
                <a:gd name="connsiteY1406" fmla="*/ 731798 h 1476866"/>
                <a:gd name="connsiteX1407" fmla="*/ 655061 w 8526188"/>
                <a:gd name="connsiteY1407" fmla="*/ 785369 h 1476866"/>
                <a:gd name="connsiteX1408" fmla="*/ 658758 w 8526188"/>
                <a:gd name="connsiteY1408" fmla="*/ 786897 h 1476866"/>
                <a:gd name="connsiteX1409" fmla="*/ 665421 w 8526188"/>
                <a:gd name="connsiteY1409" fmla="*/ 784737 h 1476866"/>
                <a:gd name="connsiteX1410" fmla="*/ 670716 w 8526188"/>
                <a:gd name="connsiteY1410" fmla="*/ 783229 h 1476866"/>
                <a:gd name="connsiteX1411" fmla="*/ 657665 w 8526188"/>
                <a:gd name="connsiteY1411" fmla="*/ 780287 h 1476866"/>
                <a:gd name="connsiteX1412" fmla="*/ 579621 w 8526188"/>
                <a:gd name="connsiteY1412" fmla="*/ 754263 h 1476866"/>
                <a:gd name="connsiteX1413" fmla="*/ 423864 w 8526188"/>
                <a:gd name="connsiteY1413" fmla="*/ 653154 h 1476866"/>
                <a:gd name="connsiteX1414" fmla="*/ 5596460 w 8526188"/>
                <a:gd name="connsiteY1414" fmla="*/ 648553 h 1476866"/>
                <a:gd name="connsiteX1415" fmla="*/ 5579603 w 8526188"/>
                <a:gd name="connsiteY1415" fmla="*/ 782860 h 1476866"/>
                <a:gd name="connsiteX1416" fmla="*/ 5473465 w 8526188"/>
                <a:gd name="connsiteY1416" fmla="*/ 890368 h 1476866"/>
                <a:gd name="connsiteX1417" fmla="*/ 5467387 w 8526188"/>
                <a:gd name="connsiteY1417" fmla="*/ 894199 h 1476866"/>
                <a:gd name="connsiteX1418" fmla="*/ 5500155 w 8526188"/>
                <a:gd name="connsiteY1418" fmla="*/ 905824 h 1476866"/>
                <a:gd name="connsiteX1419" fmla="*/ 5568371 w 8526188"/>
                <a:gd name="connsiteY1419" fmla="*/ 937085 h 1476866"/>
                <a:gd name="connsiteX1420" fmla="*/ 5617197 w 8526188"/>
                <a:gd name="connsiteY1420" fmla="*/ 967498 h 1476866"/>
                <a:gd name="connsiteX1421" fmla="*/ 5641324 w 8526188"/>
                <a:gd name="connsiteY1421" fmla="*/ 955082 h 1476866"/>
                <a:gd name="connsiteX1422" fmla="*/ 5592286 w 8526188"/>
                <a:gd name="connsiteY1422" fmla="*/ 922113 h 1476866"/>
                <a:gd name="connsiteX1423" fmla="*/ 5559810 w 8526188"/>
                <a:gd name="connsiteY1423" fmla="*/ 890044 h 1476866"/>
                <a:gd name="connsiteX1424" fmla="*/ 5548465 w 8526188"/>
                <a:gd name="connsiteY1424" fmla="*/ 874608 h 1476866"/>
                <a:gd name="connsiteX1425" fmla="*/ 5547944 w 8526188"/>
                <a:gd name="connsiteY1425" fmla="*/ 874791 h 1476866"/>
                <a:gd name="connsiteX1426" fmla="*/ 5548117 w 8526188"/>
                <a:gd name="connsiteY1426" fmla="*/ 874135 h 1476866"/>
                <a:gd name="connsiteX1427" fmla="*/ 5542081 w 8526188"/>
                <a:gd name="connsiteY1427" fmla="*/ 865923 h 1476866"/>
                <a:gd name="connsiteX1428" fmla="*/ 5536703 w 8526188"/>
                <a:gd name="connsiteY1428" fmla="*/ 856403 h 1476866"/>
                <a:gd name="connsiteX1429" fmla="*/ 5552823 w 8526188"/>
                <a:gd name="connsiteY1429" fmla="*/ 858830 h 1476866"/>
                <a:gd name="connsiteX1430" fmla="*/ 5562628 w 8526188"/>
                <a:gd name="connsiteY1430" fmla="*/ 834576 h 1476866"/>
                <a:gd name="connsiteX1431" fmla="*/ 5630166 w 8526188"/>
                <a:gd name="connsiteY1431" fmla="*/ 749162 h 1476866"/>
                <a:gd name="connsiteX1432" fmla="*/ 5802255 w 8526188"/>
                <a:gd name="connsiteY1432" fmla="*/ 656732 h 1476866"/>
                <a:gd name="connsiteX1433" fmla="*/ 5720042 w 8526188"/>
                <a:gd name="connsiteY1433" fmla="*/ 782352 h 1476866"/>
                <a:gd name="connsiteX1434" fmla="*/ 5607756 w 8526188"/>
                <a:gd name="connsiteY1434" fmla="*/ 851170 h 1476866"/>
                <a:gd name="connsiteX1435" fmla="*/ 5577293 w 8526188"/>
                <a:gd name="connsiteY1435" fmla="*/ 863745 h 1476866"/>
                <a:gd name="connsiteX1436" fmla="*/ 5597409 w 8526188"/>
                <a:gd name="connsiteY1436" fmla="*/ 867829 h 1476866"/>
                <a:gd name="connsiteX1437" fmla="*/ 5717479 w 8526188"/>
                <a:gd name="connsiteY1437" fmla="*/ 911042 h 1476866"/>
                <a:gd name="connsiteX1438" fmla="*/ 5822681 w 8526188"/>
                <a:gd name="connsiteY1438" fmla="*/ 1010112 h 1476866"/>
                <a:gd name="connsiteX1439" fmla="*/ 5805565 w 8526188"/>
                <a:gd name="connsiteY1439" fmla="*/ 1007535 h 1476866"/>
                <a:gd name="connsiteX1440" fmla="*/ 5796348 w 8526188"/>
                <a:gd name="connsiteY1440" fmla="*/ 1005664 h 1476866"/>
                <a:gd name="connsiteX1441" fmla="*/ 5794989 w 8526188"/>
                <a:gd name="connsiteY1441" fmla="*/ 1008456 h 1476866"/>
                <a:gd name="connsiteX1442" fmla="*/ 5750677 w 8526188"/>
                <a:gd name="connsiteY1442" fmla="*/ 1060160 h 1476866"/>
                <a:gd name="connsiteX1443" fmla="*/ 5742945 w 8526188"/>
                <a:gd name="connsiteY1443" fmla="*/ 1064051 h 1476866"/>
                <a:gd name="connsiteX1444" fmla="*/ 5747843 w 8526188"/>
                <a:gd name="connsiteY1444" fmla="*/ 1068531 h 1476866"/>
                <a:gd name="connsiteX1445" fmla="*/ 5764017 w 8526188"/>
                <a:gd name="connsiteY1445" fmla="*/ 1084736 h 1476866"/>
                <a:gd name="connsiteX1446" fmla="*/ 5767119 w 8526188"/>
                <a:gd name="connsiteY1446" fmla="*/ 1088282 h 1476866"/>
                <a:gd name="connsiteX1447" fmla="*/ 5805833 w 8526188"/>
                <a:gd name="connsiteY1447" fmla="*/ 1046880 h 1476866"/>
                <a:gd name="connsiteX1448" fmla="*/ 5888054 w 8526188"/>
                <a:gd name="connsiteY1448" fmla="*/ 1012667 h 1476866"/>
                <a:gd name="connsiteX1449" fmla="*/ 5836477 w 8526188"/>
                <a:gd name="connsiteY1449" fmla="*/ 1077017 h 1476866"/>
                <a:gd name="connsiteX1450" fmla="*/ 5781578 w 8526188"/>
                <a:gd name="connsiteY1450" fmla="*/ 1104273 h 1476866"/>
                <a:gd name="connsiteX1451" fmla="*/ 5781194 w 8526188"/>
                <a:gd name="connsiteY1451" fmla="*/ 1104371 h 1476866"/>
                <a:gd name="connsiteX1452" fmla="*/ 5785648 w 8526188"/>
                <a:gd name="connsiteY1452" fmla="*/ 1109462 h 1476866"/>
                <a:gd name="connsiteX1453" fmla="*/ 5808378 w 8526188"/>
                <a:gd name="connsiteY1453" fmla="*/ 1140842 h 1476866"/>
                <a:gd name="connsiteX1454" fmla="*/ 5846169 w 8526188"/>
                <a:gd name="connsiteY1454" fmla="*/ 1226641 h 1476866"/>
                <a:gd name="connsiteX1455" fmla="*/ 5779274 w 8526188"/>
                <a:gd name="connsiteY1455" fmla="*/ 1148505 h 1476866"/>
                <a:gd name="connsiteX1456" fmla="*/ 5761091 w 8526188"/>
                <a:gd name="connsiteY1456" fmla="*/ 1116142 h 1476866"/>
                <a:gd name="connsiteX1457" fmla="*/ 5758542 w 8526188"/>
                <a:gd name="connsiteY1457" fmla="*/ 1110138 h 1476866"/>
                <a:gd name="connsiteX1458" fmla="*/ 5754255 w 8526188"/>
                <a:gd name="connsiteY1458" fmla="*/ 1111230 h 1476866"/>
                <a:gd name="connsiteX1459" fmla="*/ 5756731 w 8526188"/>
                <a:gd name="connsiteY1459" fmla="*/ 1105874 h 1476866"/>
                <a:gd name="connsiteX1460" fmla="*/ 5749465 w 8526188"/>
                <a:gd name="connsiteY1460" fmla="*/ 1088758 h 1476866"/>
                <a:gd name="connsiteX1461" fmla="*/ 5743295 w 8526188"/>
                <a:gd name="connsiteY1461" fmla="*/ 1069800 h 1476866"/>
                <a:gd name="connsiteX1462" fmla="*/ 5741953 w 8526188"/>
                <a:gd name="connsiteY1462" fmla="*/ 1064551 h 1476866"/>
                <a:gd name="connsiteX1463" fmla="*/ 5708477 w 8526188"/>
                <a:gd name="connsiteY1463" fmla="*/ 1081398 h 1476866"/>
                <a:gd name="connsiteX1464" fmla="*/ 5729836 w 8526188"/>
                <a:gd name="connsiteY1464" fmla="*/ 1106926 h 1476866"/>
                <a:gd name="connsiteX1465" fmla="*/ 5755786 w 8526188"/>
                <a:gd name="connsiteY1465" fmla="*/ 1143396 h 1476866"/>
                <a:gd name="connsiteX1466" fmla="*/ 5802255 w 8526188"/>
                <a:gd name="connsiteY1466" fmla="*/ 1241959 h 1476866"/>
                <a:gd name="connsiteX1467" fmla="*/ 5727180 w 8526188"/>
                <a:gd name="connsiteY1467" fmla="*/ 1150552 h 1476866"/>
                <a:gd name="connsiteX1468" fmla="*/ 5705700 w 8526188"/>
                <a:gd name="connsiteY1468" fmla="*/ 1112960 h 1476866"/>
                <a:gd name="connsiteX1469" fmla="*/ 5693780 w 8526188"/>
                <a:gd name="connsiteY1469" fmla="*/ 1086944 h 1476866"/>
                <a:gd name="connsiteX1470" fmla="*/ 5677142 w 8526188"/>
                <a:gd name="connsiteY1470" fmla="*/ 1091311 h 1476866"/>
                <a:gd name="connsiteX1471" fmla="*/ 5679815 w 8526188"/>
                <a:gd name="connsiteY1471" fmla="*/ 1085822 h 1476866"/>
                <a:gd name="connsiteX1472" fmla="*/ 5687883 w 8526188"/>
                <a:gd name="connsiteY1472" fmla="*/ 1072408 h 1476866"/>
                <a:gd name="connsiteX1473" fmla="*/ 5683232 w 8526188"/>
                <a:gd name="connsiteY1473" fmla="*/ 1059993 h 1476866"/>
                <a:gd name="connsiteX1474" fmla="*/ 5680711 w 8526188"/>
                <a:gd name="connsiteY1474" fmla="*/ 1051989 h 1476866"/>
                <a:gd name="connsiteX1475" fmla="*/ 5687702 w 8526188"/>
                <a:gd name="connsiteY1475" fmla="*/ 1058876 h 1476866"/>
                <a:gd name="connsiteX1476" fmla="*/ 5694095 w 8526188"/>
                <a:gd name="connsiteY1476" fmla="*/ 1065693 h 1476866"/>
                <a:gd name="connsiteX1477" fmla="*/ 5724127 w 8526188"/>
                <a:gd name="connsiteY1477" fmla="*/ 1034117 h 1476866"/>
                <a:gd name="connsiteX1478" fmla="*/ 5773341 w 8526188"/>
                <a:gd name="connsiteY1478" fmla="*/ 1009350 h 1476866"/>
                <a:gd name="connsiteX1479" fmla="*/ 5791293 w 8526188"/>
                <a:gd name="connsiteY1479" fmla="*/ 1004638 h 1476866"/>
                <a:gd name="connsiteX1480" fmla="*/ 5761975 w 8526188"/>
                <a:gd name="connsiteY1480" fmla="*/ 998686 h 1476866"/>
                <a:gd name="connsiteX1481" fmla="*/ 5734309 w 8526188"/>
                <a:gd name="connsiteY1481" fmla="*/ 990734 h 1476866"/>
                <a:gd name="connsiteX1482" fmla="*/ 5701138 w 8526188"/>
                <a:gd name="connsiteY1482" fmla="*/ 1023907 h 1476866"/>
                <a:gd name="connsiteX1483" fmla="*/ 5691252 w 8526188"/>
                <a:gd name="connsiteY1483" fmla="*/ 1029131 h 1476866"/>
                <a:gd name="connsiteX1484" fmla="*/ 5694404 w 8526188"/>
                <a:gd name="connsiteY1484" fmla="*/ 1032236 h 1476866"/>
                <a:gd name="connsiteX1485" fmla="*/ 5702678 w 8526188"/>
                <a:gd name="connsiteY1485" fmla="*/ 1041771 h 1476866"/>
                <a:gd name="connsiteX1486" fmla="*/ 5685308 w 8526188"/>
                <a:gd name="connsiteY1486" fmla="*/ 1037511 h 1476866"/>
                <a:gd name="connsiteX1487" fmla="*/ 5678893 w 8526188"/>
                <a:gd name="connsiteY1487" fmla="*/ 1035661 h 1476866"/>
                <a:gd name="connsiteX1488" fmla="*/ 5644967 w 8526188"/>
                <a:gd name="connsiteY1488" fmla="*/ 1053587 h 1476866"/>
                <a:gd name="connsiteX1489" fmla="*/ 5636446 w 8526188"/>
                <a:gd name="connsiteY1489" fmla="*/ 1056300 h 1476866"/>
                <a:gd name="connsiteX1490" fmla="*/ 5653282 w 8526188"/>
                <a:gd name="connsiteY1490" fmla="*/ 1075927 h 1476866"/>
                <a:gd name="connsiteX1491" fmla="*/ 5677142 w 8526188"/>
                <a:gd name="connsiteY1491" fmla="*/ 1109183 h 1476866"/>
                <a:gd name="connsiteX1492" fmla="*/ 5718502 w 8526188"/>
                <a:gd name="connsiteY1492" fmla="*/ 1200082 h 1476866"/>
                <a:gd name="connsiteX1493" fmla="*/ 5648536 w 8526188"/>
                <a:gd name="connsiteY1493" fmla="*/ 1116846 h 1476866"/>
                <a:gd name="connsiteX1494" fmla="*/ 5629150 w 8526188"/>
                <a:gd name="connsiteY1494" fmla="*/ 1082393 h 1476866"/>
                <a:gd name="connsiteX1495" fmla="*/ 5619962 w 8526188"/>
                <a:gd name="connsiteY1495" fmla="*/ 1061549 h 1476866"/>
                <a:gd name="connsiteX1496" fmla="*/ 5617901 w 8526188"/>
                <a:gd name="connsiteY1496" fmla="*/ 1062206 h 1476866"/>
                <a:gd name="connsiteX1497" fmla="*/ 5619220 w 8526188"/>
                <a:gd name="connsiteY1497" fmla="*/ 1059865 h 1476866"/>
                <a:gd name="connsiteX1498" fmla="*/ 5616368 w 8526188"/>
                <a:gd name="connsiteY1498" fmla="*/ 1053396 h 1476866"/>
                <a:gd name="connsiteX1499" fmla="*/ 5607176 w 8526188"/>
                <a:gd name="connsiteY1499" fmla="*/ 1025946 h 1476866"/>
                <a:gd name="connsiteX1500" fmla="*/ 5613799 w 8526188"/>
                <a:gd name="connsiteY1500" fmla="*/ 1032202 h 1476866"/>
                <a:gd name="connsiteX1501" fmla="*/ 5627766 w 8526188"/>
                <a:gd name="connsiteY1501" fmla="*/ 1046577 h 1476866"/>
                <a:gd name="connsiteX1502" fmla="*/ 5631689 w 8526188"/>
                <a:gd name="connsiteY1502" fmla="*/ 1040755 h 1476866"/>
                <a:gd name="connsiteX1503" fmla="*/ 5646207 w 8526188"/>
                <a:gd name="connsiteY1503" fmla="*/ 1026237 h 1476866"/>
                <a:gd name="connsiteX1504" fmla="*/ 5640313 w 8526188"/>
                <a:gd name="connsiteY1504" fmla="*/ 1024538 h 1476866"/>
                <a:gd name="connsiteX1505" fmla="*/ 5607007 w 8526188"/>
                <a:gd name="connsiteY1505" fmla="*/ 1012722 h 1476866"/>
                <a:gd name="connsiteX1506" fmla="*/ 5569772 w 8526188"/>
                <a:gd name="connsiteY1506" fmla="*/ 1031885 h 1476866"/>
                <a:gd name="connsiteX1507" fmla="*/ 5560260 w 8526188"/>
                <a:gd name="connsiteY1507" fmla="*/ 1034633 h 1476866"/>
                <a:gd name="connsiteX1508" fmla="*/ 5562114 w 8526188"/>
                <a:gd name="connsiteY1508" fmla="*/ 1036610 h 1476866"/>
                <a:gd name="connsiteX1509" fmla="*/ 5612294 w 8526188"/>
                <a:gd name="connsiteY1509" fmla="*/ 1102036 h 1476866"/>
                <a:gd name="connsiteX1510" fmla="*/ 5658763 w 8526188"/>
                <a:gd name="connsiteY1510" fmla="*/ 1200599 h 1476866"/>
                <a:gd name="connsiteX1511" fmla="*/ 5583688 w 8526188"/>
                <a:gd name="connsiteY1511" fmla="*/ 1109192 h 1476866"/>
                <a:gd name="connsiteX1512" fmla="*/ 5547814 w 8526188"/>
                <a:gd name="connsiteY1512" fmla="*/ 1040185 h 1476866"/>
                <a:gd name="connsiteX1513" fmla="*/ 5547153 w 8526188"/>
                <a:gd name="connsiteY1513" fmla="*/ 1038420 h 1476866"/>
                <a:gd name="connsiteX1514" fmla="*/ 5544366 w 8526188"/>
                <a:gd name="connsiteY1514" fmla="*/ 1039226 h 1476866"/>
                <a:gd name="connsiteX1515" fmla="*/ 5546149 w 8526188"/>
                <a:gd name="connsiteY1515" fmla="*/ 1035741 h 1476866"/>
                <a:gd name="connsiteX1516" fmla="*/ 5539740 w 8526188"/>
                <a:gd name="connsiteY1516" fmla="*/ 1018633 h 1476866"/>
                <a:gd name="connsiteX1517" fmla="*/ 5537219 w 8526188"/>
                <a:gd name="connsiteY1517" fmla="*/ 1010629 h 1476866"/>
                <a:gd name="connsiteX1518" fmla="*/ 5544209 w 8526188"/>
                <a:gd name="connsiteY1518" fmla="*/ 1017516 h 1476866"/>
                <a:gd name="connsiteX1519" fmla="*/ 5552050 w 8526188"/>
                <a:gd name="connsiteY1519" fmla="*/ 1025878 h 1476866"/>
                <a:gd name="connsiteX1520" fmla="*/ 5556430 w 8526188"/>
                <a:gd name="connsiteY1520" fmla="*/ 1018863 h 1476866"/>
                <a:gd name="connsiteX1521" fmla="*/ 5574059 w 8526188"/>
                <a:gd name="connsiteY1521" fmla="*/ 1000587 h 1476866"/>
                <a:gd name="connsiteX1522" fmla="*/ 5510154 w 8526188"/>
                <a:gd name="connsiteY1522" fmla="*/ 971298 h 1476866"/>
                <a:gd name="connsiteX1523" fmla="*/ 5375847 w 8526188"/>
                <a:gd name="connsiteY1523" fmla="*/ 866612 h 1476866"/>
                <a:gd name="connsiteX1524" fmla="*/ 5438212 w 8526188"/>
                <a:gd name="connsiteY1524" fmla="*/ 883849 h 1476866"/>
                <a:gd name="connsiteX1525" fmla="*/ 5458303 w 8526188"/>
                <a:gd name="connsiteY1525" fmla="*/ 890976 h 1476866"/>
                <a:gd name="connsiteX1526" fmla="*/ 5457498 w 8526188"/>
                <a:gd name="connsiteY1526" fmla="*/ 887495 h 1476866"/>
                <a:gd name="connsiteX1527" fmla="*/ 5476964 w 8526188"/>
                <a:gd name="connsiteY1527" fmla="*/ 764480 h 1476866"/>
                <a:gd name="connsiteX1528" fmla="*/ 5596460 w 8526188"/>
                <a:gd name="connsiteY1528" fmla="*/ 648553 h 1476866"/>
                <a:gd name="connsiteX1529" fmla="*/ 4882352 w 8526188"/>
                <a:gd name="connsiteY1529" fmla="*/ 644257 h 1476866"/>
                <a:gd name="connsiteX1530" fmla="*/ 4943306 w 8526188"/>
                <a:gd name="connsiteY1530" fmla="*/ 647537 h 1476866"/>
                <a:gd name="connsiteX1531" fmla="*/ 5092423 w 8526188"/>
                <a:gd name="connsiteY1531" fmla="*/ 700646 h 1476866"/>
                <a:gd name="connsiteX1532" fmla="*/ 4932581 w 8526188"/>
                <a:gd name="connsiteY1532" fmla="*/ 711371 h 1476866"/>
                <a:gd name="connsiteX1533" fmla="*/ 4783464 w 8526188"/>
                <a:gd name="connsiteY1533" fmla="*/ 658262 h 1476866"/>
                <a:gd name="connsiteX1534" fmla="*/ 4882352 w 8526188"/>
                <a:gd name="connsiteY1534" fmla="*/ 644257 h 1476866"/>
                <a:gd name="connsiteX1535" fmla="*/ 8101819 w 8526188"/>
                <a:gd name="connsiteY1535" fmla="*/ 641406 h 1476866"/>
                <a:gd name="connsiteX1536" fmla="*/ 7946062 w 8526188"/>
                <a:gd name="connsiteY1536" fmla="*/ 742514 h 1476866"/>
                <a:gd name="connsiteX1537" fmla="*/ 7868015 w 8526188"/>
                <a:gd name="connsiteY1537" fmla="*/ 768538 h 1476866"/>
                <a:gd name="connsiteX1538" fmla="*/ 7854941 w 8526188"/>
                <a:gd name="connsiteY1538" fmla="*/ 771485 h 1476866"/>
                <a:gd name="connsiteX1539" fmla="*/ 7860253 w 8526188"/>
                <a:gd name="connsiteY1539" fmla="*/ 772998 h 1476866"/>
                <a:gd name="connsiteX1540" fmla="*/ 7866911 w 8526188"/>
                <a:gd name="connsiteY1540" fmla="*/ 775157 h 1476866"/>
                <a:gd name="connsiteX1541" fmla="*/ 7870623 w 8526188"/>
                <a:gd name="connsiteY1541" fmla="*/ 773622 h 1476866"/>
                <a:gd name="connsiteX1542" fmla="*/ 8058419 w 8526188"/>
                <a:gd name="connsiteY1542" fmla="*/ 720050 h 1476866"/>
                <a:gd name="connsiteX1543" fmla="*/ 8285664 w 8526188"/>
                <a:gd name="connsiteY1543" fmla="*/ 699116 h 1476866"/>
                <a:gd name="connsiteX1544" fmla="*/ 8082931 w 8526188"/>
                <a:gd name="connsiteY1544" fmla="*/ 758864 h 1476866"/>
                <a:gd name="connsiteX1545" fmla="*/ 7924874 w 8526188"/>
                <a:gd name="connsiteY1545" fmla="*/ 777755 h 1476866"/>
                <a:gd name="connsiteX1546" fmla="*/ 7879094 w 8526188"/>
                <a:gd name="connsiteY1546" fmla="*/ 779107 h 1476866"/>
                <a:gd name="connsiteX1547" fmla="*/ 7905463 w 8526188"/>
                <a:gd name="connsiteY1547" fmla="*/ 787657 h 1476866"/>
                <a:gd name="connsiteX1548" fmla="*/ 8038492 w 8526188"/>
                <a:gd name="connsiteY1548" fmla="*/ 845171 h 1476866"/>
                <a:gd name="connsiteX1549" fmla="*/ 8184547 w 8526188"/>
                <a:gd name="connsiteY1549" fmla="*/ 951388 h 1476866"/>
                <a:gd name="connsiteX1550" fmla="*/ 7988961 w 8526188"/>
                <a:gd name="connsiteY1550" fmla="*/ 874275 h 1476866"/>
                <a:gd name="connsiteX1551" fmla="*/ 7852441 w 8526188"/>
                <a:gd name="connsiteY1551" fmla="*/ 777545 h 1476866"/>
                <a:gd name="connsiteX1552" fmla="*/ 7847937 w 8526188"/>
                <a:gd name="connsiteY1552" fmla="*/ 773064 h 1476866"/>
                <a:gd name="connsiteX1553" fmla="*/ 7797390 w 8526188"/>
                <a:gd name="connsiteY1553" fmla="*/ 784458 h 1476866"/>
                <a:gd name="connsiteX1554" fmla="*/ 7726472 w 8526188"/>
                <a:gd name="connsiteY1554" fmla="*/ 794608 h 1476866"/>
                <a:gd name="connsiteX1555" fmla="*/ 7882229 w 8526188"/>
                <a:gd name="connsiteY1555" fmla="*/ 693491 h 1476866"/>
                <a:gd name="connsiteX1556" fmla="*/ 8101819 w 8526188"/>
                <a:gd name="connsiteY1556" fmla="*/ 641406 h 1476866"/>
                <a:gd name="connsiteX1557" fmla="*/ 3780015 w 8526188"/>
                <a:gd name="connsiteY1557" fmla="*/ 630333 h 1476866"/>
                <a:gd name="connsiteX1558" fmla="*/ 3779724 w 8526188"/>
                <a:gd name="connsiteY1558" fmla="*/ 639031 h 1476866"/>
                <a:gd name="connsiteX1559" fmla="*/ 3782885 w 8526188"/>
                <a:gd name="connsiteY1559" fmla="*/ 638555 h 1476866"/>
                <a:gd name="connsiteX1560" fmla="*/ 596978 w 8526188"/>
                <a:gd name="connsiteY1560" fmla="*/ 628126 h 1476866"/>
                <a:gd name="connsiteX1561" fmla="*/ 731840 w 8526188"/>
                <a:gd name="connsiteY1561" fmla="*/ 663459 h 1476866"/>
                <a:gd name="connsiteX1562" fmla="*/ 791115 w 8526188"/>
                <a:gd name="connsiteY1562" fmla="*/ 689041 h 1476866"/>
                <a:gd name="connsiteX1563" fmla="*/ 765246 w 8526188"/>
                <a:gd name="connsiteY1563" fmla="*/ 666683 h 1476866"/>
                <a:gd name="connsiteX1564" fmla="*/ 733839 w 8526188"/>
                <a:gd name="connsiteY1564" fmla="*/ 629657 h 1476866"/>
                <a:gd name="connsiteX1565" fmla="*/ 940667 w 8526188"/>
                <a:gd name="connsiteY1565" fmla="*/ 696045 h 1476866"/>
                <a:gd name="connsiteX1566" fmla="*/ 1073949 w 8526188"/>
                <a:gd name="connsiteY1566" fmla="*/ 806864 h 1476866"/>
                <a:gd name="connsiteX1567" fmla="*/ 1046679 w 8526188"/>
                <a:gd name="connsiteY1567" fmla="*/ 801445 h 1476866"/>
                <a:gd name="connsiteX1568" fmla="*/ 1031689 w 8526188"/>
                <a:gd name="connsiteY1568" fmla="*/ 825764 h 1476866"/>
                <a:gd name="connsiteX1569" fmla="*/ 961598 w 8526188"/>
                <a:gd name="connsiteY1569" fmla="*/ 901857 h 1476866"/>
                <a:gd name="connsiteX1570" fmla="*/ 810950 w 8526188"/>
                <a:gd name="connsiteY1570" fmla="*/ 990202 h 1476866"/>
                <a:gd name="connsiteX1571" fmla="*/ 859211 w 8526188"/>
                <a:gd name="connsiteY1571" fmla="*/ 919967 h 1476866"/>
                <a:gd name="connsiteX1572" fmla="*/ 871507 w 8526188"/>
                <a:gd name="connsiteY1572" fmla="*/ 908124 h 1476866"/>
                <a:gd name="connsiteX1573" fmla="*/ 810200 w 8526188"/>
                <a:gd name="connsiteY1573" fmla="*/ 937272 h 1476866"/>
                <a:gd name="connsiteX1574" fmla="*/ 684815 w 8526188"/>
                <a:gd name="connsiteY1574" fmla="*/ 981008 h 1476866"/>
                <a:gd name="connsiteX1575" fmla="*/ 830869 w 8526188"/>
                <a:gd name="connsiteY1575" fmla="*/ 874791 h 1476866"/>
                <a:gd name="connsiteX1576" fmla="*/ 1026455 w 8526188"/>
                <a:gd name="connsiteY1576" fmla="*/ 797678 h 1476866"/>
                <a:gd name="connsiteX1577" fmla="*/ 1016983 w 8526188"/>
                <a:gd name="connsiteY1577" fmla="*/ 807102 h 1476866"/>
                <a:gd name="connsiteX1578" fmla="*/ 1033975 w 8526188"/>
                <a:gd name="connsiteY1578" fmla="*/ 798921 h 1476866"/>
                <a:gd name="connsiteX1579" fmla="*/ 1033286 w 8526188"/>
                <a:gd name="connsiteY1579" fmla="*/ 798784 h 1476866"/>
                <a:gd name="connsiteX1580" fmla="*/ 939087 w 8526188"/>
                <a:gd name="connsiteY1580" fmla="*/ 771531 h 1476866"/>
                <a:gd name="connsiteX1581" fmla="*/ 879813 w 8526188"/>
                <a:gd name="connsiteY1581" fmla="*/ 745949 h 1476866"/>
                <a:gd name="connsiteX1582" fmla="*/ 905680 w 8526188"/>
                <a:gd name="connsiteY1582" fmla="*/ 768307 h 1476866"/>
                <a:gd name="connsiteX1583" fmla="*/ 937089 w 8526188"/>
                <a:gd name="connsiteY1583" fmla="*/ 805333 h 1476866"/>
                <a:gd name="connsiteX1584" fmla="*/ 730269 w 8526188"/>
                <a:gd name="connsiteY1584" fmla="*/ 738945 h 1476866"/>
                <a:gd name="connsiteX1585" fmla="*/ 596978 w 8526188"/>
                <a:gd name="connsiteY1585" fmla="*/ 628126 h 1476866"/>
                <a:gd name="connsiteX1586" fmla="*/ 4745641 w 8526188"/>
                <a:gd name="connsiteY1586" fmla="*/ 618600 h 1476866"/>
                <a:gd name="connsiteX1587" fmla="*/ 4742782 w 8526188"/>
                <a:gd name="connsiteY1587" fmla="*/ 626790 h 1476866"/>
                <a:gd name="connsiteX1588" fmla="*/ 4745929 w 8526188"/>
                <a:gd name="connsiteY1588" fmla="*/ 627254 h 1476866"/>
                <a:gd name="connsiteX1589" fmla="*/ 7928707 w 8526188"/>
                <a:gd name="connsiteY1589" fmla="*/ 616387 h 1476866"/>
                <a:gd name="connsiteX1590" fmla="*/ 7795415 w 8526188"/>
                <a:gd name="connsiteY1590" fmla="*/ 727206 h 1476866"/>
                <a:gd name="connsiteX1591" fmla="*/ 7588596 w 8526188"/>
                <a:gd name="connsiteY1591" fmla="*/ 793594 h 1476866"/>
                <a:gd name="connsiteX1592" fmla="*/ 7620002 w 8526188"/>
                <a:gd name="connsiteY1592" fmla="*/ 756568 h 1476866"/>
                <a:gd name="connsiteX1593" fmla="*/ 7645865 w 8526188"/>
                <a:gd name="connsiteY1593" fmla="*/ 734213 h 1476866"/>
                <a:gd name="connsiteX1594" fmla="*/ 7586597 w 8526188"/>
                <a:gd name="connsiteY1594" fmla="*/ 759792 h 1476866"/>
                <a:gd name="connsiteX1595" fmla="*/ 7492398 w 8526188"/>
                <a:gd name="connsiteY1595" fmla="*/ 787045 h 1476866"/>
                <a:gd name="connsiteX1596" fmla="*/ 7491719 w 8526188"/>
                <a:gd name="connsiteY1596" fmla="*/ 787180 h 1476866"/>
                <a:gd name="connsiteX1597" fmla="*/ 7508703 w 8526188"/>
                <a:gd name="connsiteY1597" fmla="*/ 795359 h 1476866"/>
                <a:gd name="connsiteX1598" fmla="*/ 7499227 w 8526188"/>
                <a:gd name="connsiteY1598" fmla="*/ 785930 h 1476866"/>
                <a:gd name="connsiteX1599" fmla="*/ 7694813 w 8526188"/>
                <a:gd name="connsiteY1599" fmla="*/ 863043 h 1476866"/>
                <a:gd name="connsiteX1600" fmla="*/ 7840868 w 8526188"/>
                <a:gd name="connsiteY1600" fmla="*/ 969260 h 1476866"/>
                <a:gd name="connsiteX1601" fmla="*/ 7715482 w 8526188"/>
                <a:gd name="connsiteY1601" fmla="*/ 925527 h 1476866"/>
                <a:gd name="connsiteX1602" fmla="*/ 7654178 w 8526188"/>
                <a:gd name="connsiteY1602" fmla="*/ 896377 h 1476866"/>
                <a:gd name="connsiteX1603" fmla="*/ 7666471 w 8526188"/>
                <a:gd name="connsiteY1603" fmla="*/ 908219 h 1476866"/>
                <a:gd name="connsiteX1604" fmla="*/ 7714732 w 8526188"/>
                <a:gd name="connsiteY1604" fmla="*/ 978453 h 1476866"/>
                <a:gd name="connsiteX1605" fmla="*/ 7564075 w 8526188"/>
                <a:gd name="connsiteY1605" fmla="*/ 890108 h 1476866"/>
                <a:gd name="connsiteX1606" fmla="*/ 7493991 w 8526188"/>
                <a:gd name="connsiteY1606" fmla="*/ 814016 h 1476866"/>
                <a:gd name="connsiteX1607" fmla="*/ 7479008 w 8526188"/>
                <a:gd name="connsiteY1607" fmla="*/ 789706 h 1476866"/>
                <a:gd name="connsiteX1608" fmla="*/ 7451734 w 8526188"/>
                <a:gd name="connsiteY1608" fmla="*/ 795125 h 1476866"/>
                <a:gd name="connsiteX1609" fmla="*/ 7585017 w 8526188"/>
                <a:gd name="connsiteY1609" fmla="*/ 684306 h 1476866"/>
                <a:gd name="connsiteX1610" fmla="*/ 7791845 w 8526188"/>
                <a:gd name="connsiteY1610" fmla="*/ 617918 h 1476866"/>
                <a:gd name="connsiteX1611" fmla="*/ 7760438 w 8526188"/>
                <a:gd name="connsiteY1611" fmla="*/ 654944 h 1476866"/>
                <a:gd name="connsiteX1612" fmla="*/ 7734579 w 8526188"/>
                <a:gd name="connsiteY1612" fmla="*/ 677294 h 1476866"/>
                <a:gd name="connsiteX1613" fmla="*/ 7793840 w 8526188"/>
                <a:gd name="connsiteY1613" fmla="*/ 651720 h 1476866"/>
                <a:gd name="connsiteX1614" fmla="*/ 7928707 w 8526188"/>
                <a:gd name="connsiteY1614" fmla="*/ 616387 h 1476866"/>
                <a:gd name="connsiteX1615" fmla="*/ 946281 w 8526188"/>
                <a:gd name="connsiteY1615" fmla="*/ 613832 h 1476866"/>
                <a:gd name="connsiteX1616" fmla="*/ 1118378 w 8526188"/>
                <a:gd name="connsiteY1616" fmla="*/ 706263 h 1476866"/>
                <a:gd name="connsiteX1617" fmla="*/ 1185914 w 8526188"/>
                <a:gd name="connsiteY1617" fmla="*/ 791676 h 1476866"/>
                <a:gd name="connsiteX1618" fmla="*/ 1195715 w 8526188"/>
                <a:gd name="connsiteY1618" fmla="*/ 815930 h 1476866"/>
                <a:gd name="connsiteX1619" fmla="*/ 1211833 w 8526188"/>
                <a:gd name="connsiteY1619" fmla="*/ 813503 h 1476866"/>
                <a:gd name="connsiteX1620" fmla="*/ 1206455 w 8526188"/>
                <a:gd name="connsiteY1620" fmla="*/ 823023 h 1476866"/>
                <a:gd name="connsiteX1621" fmla="*/ 1200419 w 8526188"/>
                <a:gd name="connsiteY1621" fmla="*/ 831234 h 1476866"/>
                <a:gd name="connsiteX1622" fmla="*/ 1200593 w 8526188"/>
                <a:gd name="connsiteY1622" fmla="*/ 831892 h 1476866"/>
                <a:gd name="connsiteX1623" fmla="*/ 1200071 w 8526188"/>
                <a:gd name="connsiteY1623" fmla="*/ 831709 h 1476866"/>
                <a:gd name="connsiteX1624" fmla="*/ 1188725 w 8526188"/>
                <a:gd name="connsiteY1624" fmla="*/ 847144 h 1476866"/>
                <a:gd name="connsiteX1625" fmla="*/ 1106638 w 8526188"/>
                <a:gd name="connsiteY1625" fmla="*/ 912573 h 1476866"/>
                <a:gd name="connsiteX1626" fmla="*/ 925855 w 8526188"/>
                <a:gd name="connsiteY1626" fmla="*/ 967213 h 1476866"/>
                <a:gd name="connsiteX1627" fmla="*/ 1031057 w 8526188"/>
                <a:gd name="connsiteY1627" fmla="*/ 868143 h 1476866"/>
                <a:gd name="connsiteX1628" fmla="*/ 1151126 w 8526188"/>
                <a:gd name="connsiteY1628" fmla="*/ 824929 h 1476866"/>
                <a:gd name="connsiteX1629" fmla="*/ 1171242 w 8526188"/>
                <a:gd name="connsiteY1629" fmla="*/ 820846 h 1476866"/>
                <a:gd name="connsiteX1630" fmla="*/ 1140782 w 8526188"/>
                <a:gd name="connsiteY1630" fmla="*/ 808272 h 1476866"/>
                <a:gd name="connsiteX1631" fmla="*/ 1028502 w 8526188"/>
                <a:gd name="connsiteY1631" fmla="*/ 739461 h 1476866"/>
                <a:gd name="connsiteX1632" fmla="*/ 946281 w 8526188"/>
                <a:gd name="connsiteY1632" fmla="*/ 613832 h 1476866"/>
                <a:gd name="connsiteX1633" fmla="*/ 1152079 w 8526188"/>
                <a:gd name="connsiteY1633" fmla="*/ 605661 h 1476866"/>
                <a:gd name="connsiteX1634" fmla="*/ 1271584 w 8526188"/>
                <a:gd name="connsiteY1634" fmla="*/ 721580 h 1476866"/>
                <a:gd name="connsiteX1635" fmla="*/ 1291041 w 8526188"/>
                <a:gd name="connsiteY1635" fmla="*/ 844597 h 1476866"/>
                <a:gd name="connsiteX1636" fmla="*/ 1290108 w 8526188"/>
                <a:gd name="connsiteY1636" fmla="*/ 848636 h 1476866"/>
                <a:gd name="connsiteX1637" fmla="*/ 1310322 w 8526188"/>
                <a:gd name="connsiteY1637" fmla="*/ 841465 h 1476866"/>
                <a:gd name="connsiteX1638" fmla="*/ 1372691 w 8526188"/>
                <a:gd name="connsiteY1638" fmla="*/ 824228 h 1476866"/>
                <a:gd name="connsiteX1639" fmla="*/ 1238383 w 8526188"/>
                <a:gd name="connsiteY1639" fmla="*/ 928915 h 1476866"/>
                <a:gd name="connsiteX1640" fmla="*/ 1045858 w 8526188"/>
                <a:gd name="connsiteY1640" fmla="*/ 999388 h 1476866"/>
                <a:gd name="connsiteX1641" fmla="*/ 1180167 w 8526188"/>
                <a:gd name="connsiteY1641" fmla="*/ 894702 h 1476866"/>
                <a:gd name="connsiteX1642" fmla="*/ 1248377 w 8526188"/>
                <a:gd name="connsiteY1642" fmla="*/ 863440 h 1476866"/>
                <a:gd name="connsiteX1643" fmla="*/ 1281674 w 8526188"/>
                <a:gd name="connsiteY1643" fmla="*/ 851628 h 1476866"/>
                <a:gd name="connsiteX1644" fmla="*/ 1275075 w 8526188"/>
                <a:gd name="connsiteY1644" fmla="*/ 847470 h 1476866"/>
                <a:gd name="connsiteX1645" fmla="*/ 1168938 w 8526188"/>
                <a:gd name="connsiteY1645" fmla="*/ 739968 h 1476866"/>
                <a:gd name="connsiteX1646" fmla="*/ 1152079 w 8526188"/>
                <a:gd name="connsiteY1646" fmla="*/ 605661 h 1476866"/>
                <a:gd name="connsiteX1647" fmla="*/ 4022046 w 8526188"/>
                <a:gd name="connsiteY1647" fmla="*/ 603107 h 1476866"/>
                <a:gd name="connsiteX1648" fmla="*/ 4008766 w 8526188"/>
                <a:gd name="connsiteY1648" fmla="*/ 747115 h 1476866"/>
                <a:gd name="connsiteX1649" fmla="*/ 3936600 w 8526188"/>
                <a:gd name="connsiteY1649" fmla="*/ 862664 h 1476866"/>
                <a:gd name="connsiteX1650" fmla="*/ 3933571 w 8526188"/>
                <a:gd name="connsiteY1650" fmla="*/ 865704 h 1476866"/>
                <a:gd name="connsiteX1651" fmla="*/ 3950109 w 8526188"/>
                <a:gd name="connsiteY1651" fmla="*/ 866485 h 1476866"/>
                <a:gd name="connsiteX1652" fmla="*/ 3995495 w 8526188"/>
                <a:gd name="connsiteY1652" fmla="*/ 873252 h 1476866"/>
                <a:gd name="connsiteX1653" fmla="*/ 3851994 w 8526188"/>
                <a:gd name="connsiteY1653" fmla="*/ 918706 h 1476866"/>
                <a:gd name="connsiteX1654" fmla="*/ 3700323 w 8526188"/>
                <a:gd name="connsiteY1654" fmla="*/ 913597 h 1476866"/>
                <a:gd name="connsiteX1655" fmla="*/ 3843824 w 8526188"/>
                <a:gd name="connsiteY1655" fmla="*/ 868143 h 1476866"/>
                <a:gd name="connsiteX1656" fmla="*/ 3901778 w 8526188"/>
                <a:gd name="connsiteY1656" fmla="*/ 864203 h 1476866"/>
                <a:gd name="connsiteX1657" fmla="*/ 3926744 w 8526188"/>
                <a:gd name="connsiteY1657" fmla="*/ 865382 h 1476866"/>
                <a:gd name="connsiteX1658" fmla="*/ 3925988 w 8526188"/>
                <a:gd name="connsiteY1658" fmla="*/ 859632 h 1476866"/>
                <a:gd name="connsiteX1659" fmla="*/ 3940856 w 8526188"/>
                <a:gd name="connsiteY1659" fmla="*/ 727712 h 1476866"/>
                <a:gd name="connsiteX1660" fmla="*/ 4022046 w 8526188"/>
                <a:gd name="connsiteY1660" fmla="*/ 603107 h 1476866"/>
                <a:gd name="connsiteX1661" fmla="*/ 7579402 w 8526188"/>
                <a:gd name="connsiteY1661" fmla="*/ 602084 h 1476866"/>
                <a:gd name="connsiteX1662" fmla="*/ 7497180 w 8526188"/>
                <a:gd name="connsiteY1662" fmla="*/ 727704 h 1476866"/>
                <a:gd name="connsiteX1663" fmla="*/ 7384894 w 8526188"/>
                <a:gd name="connsiteY1663" fmla="*/ 796522 h 1476866"/>
                <a:gd name="connsiteX1664" fmla="*/ 7354601 w 8526188"/>
                <a:gd name="connsiteY1664" fmla="*/ 809027 h 1476866"/>
                <a:gd name="connsiteX1665" fmla="*/ 7375063 w 8526188"/>
                <a:gd name="connsiteY1665" fmla="*/ 813181 h 1476866"/>
                <a:gd name="connsiteX1666" fmla="*/ 7495132 w 8526188"/>
                <a:gd name="connsiteY1666" fmla="*/ 856394 h 1476866"/>
                <a:gd name="connsiteX1667" fmla="*/ 7600335 w 8526188"/>
                <a:gd name="connsiteY1667" fmla="*/ 955464 h 1476866"/>
                <a:gd name="connsiteX1668" fmla="*/ 7419559 w 8526188"/>
                <a:gd name="connsiteY1668" fmla="*/ 900825 h 1476866"/>
                <a:gd name="connsiteX1669" fmla="*/ 7337464 w 8526188"/>
                <a:gd name="connsiteY1669" fmla="*/ 835396 h 1476866"/>
                <a:gd name="connsiteX1670" fmla="*/ 7326013 w 8526188"/>
                <a:gd name="connsiteY1670" fmla="*/ 819817 h 1476866"/>
                <a:gd name="connsiteX1671" fmla="*/ 7325082 w 8526188"/>
                <a:gd name="connsiteY1671" fmla="*/ 820143 h 1476866"/>
                <a:gd name="connsiteX1672" fmla="*/ 7325391 w 8526188"/>
                <a:gd name="connsiteY1672" fmla="*/ 818970 h 1476866"/>
                <a:gd name="connsiteX1673" fmla="*/ 7319735 w 8526188"/>
                <a:gd name="connsiteY1673" fmla="*/ 811275 h 1476866"/>
                <a:gd name="connsiteX1674" fmla="*/ 7314357 w 8526188"/>
                <a:gd name="connsiteY1674" fmla="*/ 801755 h 1476866"/>
                <a:gd name="connsiteX1675" fmla="*/ 7329991 w 8526188"/>
                <a:gd name="connsiteY1675" fmla="*/ 804109 h 1476866"/>
                <a:gd name="connsiteX1676" fmla="*/ 7339766 w 8526188"/>
                <a:gd name="connsiteY1676" fmla="*/ 779928 h 1476866"/>
                <a:gd name="connsiteX1677" fmla="*/ 7407304 w 8526188"/>
                <a:gd name="connsiteY1677" fmla="*/ 694514 h 1476866"/>
                <a:gd name="connsiteX1678" fmla="*/ 7579402 w 8526188"/>
                <a:gd name="connsiteY1678" fmla="*/ 602084 h 1476866"/>
                <a:gd name="connsiteX1679" fmla="*/ 7373598 w 8526188"/>
                <a:gd name="connsiteY1679" fmla="*/ 593914 h 1476866"/>
                <a:gd name="connsiteX1680" fmla="*/ 7356741 w 8526188"/>
                <a:gd name="connsiteY1680" fmla="*/ 728221 h 1476866"/>
                <a:gd name="connsiteX1681" fmla="*/ 7250602 w 8526188"/>
                <a:gd name="connsiteY1681" fmla="*/ 835729 h 1476866"/>
                <a:gd name="connsiteX1682" fmla="*/ 7244010 w 8526188"/>
                <a:gd name="connsiteY1682" fmla="*/ 839884 h 1476866"/>
                <a:gd name="connsiteX1683" fmla="*/ 7277293 w 8526188"/>
                <a:gd name="connsiteY1683" fmla="*/ 851692 h 1476866"/>
                <a:gd name="connsiteX1684" fmla="*/ 7345509 w 8526188"/>
                <a:gd name="connsiteY1684" fmla="*/ 882953 h 1476866"/>
                <a:gd name="connsiteX1685" fmla="*/ 7479816 w 8526188"/>
                <a:gd name="connsiteY1685" fmla="*/ 987639 h 1476866"/>
                <a:gd name="connsiteX1686" fmla="*/ 7287292 w 8526188"/>
                <a:gd name="connsiteY1686" fmla="*/ 917166 h 1476866"/>
                <a:gd name="connsiteX1687" fmla="*/ 7152985 w 8526188"/>
                <a:gd name="connsiteY1687" fmla="*/ 812480 h 1476866"/>
                <a:gd name="connsiteX1688" fmla="*/ 7215350 w 8526188"/>
                <a:gd name="connsiteY1688" fmla="*/ 829717 h 1476866"/>
                <a:gd name="connsiteX1689" fmla="*/ 7235568 w 8526188"/>
                <a:gd name="connsiteY1689" fmla="*/ 836889 h 1476866"/>
                <a:gd name="connsiteX1690" fmla="*/ 7234636 w 8526188"/>
                <a:gd name="connsiteY1690" fmla="*/ 832856 h 1476866"/>
                <a:gd name="connsiteX1691" fmla="*/ 7254102 w 8526188"/>
                <a:gd name="connsiteY1691" fmla="*/ 709841 h 1476866"/>
                <a:gd name="connsiteX1692" fmla="*/ 7373598 w 8526188"/>
                <a:gd name="connsiteY1692" fmla="*/ 593914 h 1476866"/>
                <a:gd name="connsiteX1693" fmla="*/ 4503618 w 8526188"/>
                <a:gd name="connsiteY1693" fmla="*/ 591359 h 1476866"/>
                <a:gd name="connsiteX1694" fmla="*/ 4584816 w 8526188"/>
                <a:gd name="connsiteY1694" fmla="*/ 715964 h 1476866"/>
                <a:gd name="connsiteX1695" fmla="*/ 4599683 w 8526188"/>
                <a:gd name="connsiteY1695" fmla="*/ 847884 h 1476866"/>
                <a:gd name="connsiteX1696" fmla="*/ 4598928 w 8526188"/>
                <a:gd name="connsiteY1696" fmla="*/ 853633 h 1476866"/>
                <a:gd name="connsiteX1697" fmla="*/ 4623886 w 8526188"/>
                <a:gd name="connsiteY1697" fmla="*/ 852454 h 1476866"/>
                <a:gd name="connsiteX1698" fmla="*/ 4681840 w 8526188"/>
                <a:gd name="connsiteY1698" fmla="*/ 856394 h 1476866"/>
                <a:gd name="connsiteX1699" fmla="*/ 4825341 w 8526188"/>
                <a:gd name="connsiteY1699" fmla="*/ 901848 h 1476866"/>
                <a:gd name="connsiteX1700" fmla="*/ 4673669 w 8526188"/>
                <a:gd name="connsiteY1700" fmla="*/ 906957 h 1476866"/>
                <a:gd name="connsiteX1701" fmla="*/ 4530168 w 8526188"/>
                <a:gd name="connsiteY1701" fmla="*/ 861503 h 1476866"/>
                <a:gd name="connsiteX1702" fmla="*/ 4575555 w 8526188"/>
                <a:gd name="connsiteY1702" fmla="*/ 854736 h 1476866"/>
                <a:gd name="connsiteX1703" fmla="*/ 4592099 w 8526188"/>
                <a:gd name="connsiteY1703" fmla="*/ 853955 h 1476866"/>
                <a:gd name="connsiteX1704" fmla="*/ 4589070 w 8526188"/>
                <a:gd name="connsiteY1704" fmla="*/ 850916 h 1476866"/>
                <a:gd name="connsiteX1705" fmla="*/ 4516897 w 8526188"/>
                <a:gd name="connsiteY1705" fmla="*/ 735367 h 1476866"/>
                <a:gd name="connsiteX1706" fmla="*/ 4503618 w 8526188"/>
                <a:gd name="connsiteY1706" fmla="*/ 591359 h 1476866"/>
                <a:gd name="connsiteX1707" fmla="*/ 3475814 w 8526188"/>
                <a:gd name="connsiteY1707" fmla="*/ 572119 h 1476866"/>
                <a:gd name="connsiteX1708" fmla="*/ 3443548 w 8526188"/>
                <a:gd name="connsiteY1708" fmla="*/ 579893 h 1476866"/>
                <a:gd name="connsiteX1709" fmla="*/ 3436302 w 8526188"/>
                <a:gd name="connsiteY1709" fmla="*/ 588804 h 1476866"/>
                <a:gd name="connsiteX1710" fmla="*/ 3406036 w 8526188"/>
                <a:gd name="connsiteY1710" fmla="*/ 612571 h 1476866"/>
                <a:gd name="connsiteX1711" fmla="*/ 3450722 w 8526188"/>
                <a:gd name="connsiteY1711" fmla="*/ 601804 h 1476866"/>
                <a:gd name="connsiteX1712" fmla="*/ 3472046 w 8526188"/>
                <a:gd name="connsiteY1712" fmla="*/ 575017 h 1476866"/>
                <a:gd name="connsiteX1713" fmla="*/ 3593355 w 8526188"/>
                <a:gd name="connsiteY1713" fmla="*/ 566664 h 1476866"/>
                <a:gd name="connsiteX1714" fmla="*/ 3591105 w 8526188"/>
                <a:gd name="connsiteY1714" fmla="*/ 573490 h 1476866"/>
                <a:gd name="connsiteX1715" fmla="*/ 3584130 w 8526188"/>
                <a:gd name="connsiteY1715" fmla="*/ 587567 h 1476866"/>
                <a:gd name="connsiteX1716" fmla="*/ 3621752 w 8526188"/>
                <a:gd name="connsiteY1716" fmla="*/ 588609 h 1476866"/>
                <a:gd name="connsiteX1717" fmla="*/ 3599402 w 8526188"/>
                <a:gd name="connsiteY1717" fmla="*/ 571954 h 1476866"/>
                <a:gd name="connsiteX1718" fmla="*/ 5049838 w 8526188"/>
                <a:gd name="connsiteY1718" fmla="*/ 560369 h 1476866"/>
                <a:gd name="connsiteX1719" fmla="*/ 5053609 w 8526188"/>
                <a:gd name="connsiteY1719" fmla="*/ 563270 h 1476866"/>
                <a:gd name="connsiteX1720" fmla="*/ 5074938 w 8526188"/>
                <a:gd name="connsiteY1720" fmla="*/ 590063 h 1476866"/>
                <a:gd name="connsiteX1721" fmla="*/ 5119614 w 8526188"/>
                <a:gd name="connsiteY1721" fmla="*/ 600829 h 1476866"/>
                <a:gd name="connsiteX1722" fmla="*/ 5089352 w 8526188"/>
                <a:gd name="connsiteY1722" fmla="*/ 577064 h 1476866"/>
                <a:gd name="connsiteX1723" fmla="*/ 5082096 w 8526188"/>
                <a:gd name="connsiteY1723" fmla="*/ 568141 h 1476866"/>
                <a:gd name="connsiteX1724" fmla="*/ 4932179 w 8526188"/>
                <a:gd name="connsiteY1724" fmla="*/ 555032 h 1476866"/>
                <a:gd name="connsiteX1725" fmla="*/ 4926255 w 8526188"/>
                <a:gd name="connsiteY1725" fmla="*/ 560214 h 1476866"/>
                <a:gd name="connsiteX1726" fmla="*/ 4903164 w 8526188"/>
                <a:gd name="connsiteY1726" fmla="*/ 577420 h 1476866"/>
                <a:gd name="connsiteX1727" fmla="*/ 4922561 w 8526188"/>
                <a:gd name="connsiteY1727" fmla="*/ 575530 h 1476866"/>
                <a:gd name="connsiteX1728" fmla="*/ 4941035 w 8526188"/>
                <a:gd name="connsiteY1728" fmla="*/ 575320 h 1476866"/>
                <a:gd name="connsiteX1729" fmla="*/ 4934559 w 8526188"/>
                <a:gd name="connsiteY1729" fmla="*/ 562249 h 1476866"/>
                <a:gd name="connsiteX1730" fmla="*/ 3690047 w 8526188"/>
                <a:gd name="connsiteY1730" fmla="*/ 552584 h 1476866"/>
                <a:gd name="connsiteX1731" fmla="*/ 3693574 w 8526188"/>
                <a:gd name="connsiteY1731" fmla="*/ 565945 h 1476866"/>
                <a:gd name="connsiteX1732" fmla="*/ 3695963 w 8526188"/>
                <a:gd name="connsiteY1732" fmla="*/ 591388 h 1476866"/>
                <a:gd name="connsiteX1733" fmla="*/ 3706004 w 8526188"/>
                <a:gd name="connsiteY1733" fmla="*/ 590531 h 1476866"/>
                <a:gd name="connsiteX1734" fmla="*/ 3709758 w 8526188"/>
                <a:gd name="connsiteY1734" fmla="*/ 590727 h 1476866"/>
                <a:gd name="connsiteX1735" fmla="*/ 3703385 w 8526188"/>
                <a:gd name="connsiteY1735" fmla="*/ 572472 h 1476866"/>
                <a:gd name="connsiteX1736" fmla="*/ 3701334 w 8526188"/>
                <a:gd name="connsiteY1736" fmla="*/ 556938 h 1476866"/>
                <a:gd name="connsiteX1737" fmla="*/ 3697834 w 8526188"/>
                <a:gd name="connsiteY1737" fmla="*/ 555992 h 1476866"/>
                <a:gd name="connsiteX1738" fmla="*/ 3547111 w 8526188"/>
                <a:gd name="connsiteY1738" fmla="*/ 550985 h 1476866"/>
                <a:gd name="connsiteX1739" fmla="*/ 3518081 w 8526188"/>
                <a:gd name="connsiteY1739" fmla="*/ 561934 h 1476866"/>
                <a:gd name="connsiteX1740" fmla="*/ 3509829 w 8526188"/>
                <a:gd name="connsiteY1740" fmla="*/ 563923 h 1476866"/>
                <a:gd name="connsiteX1741" fmla="*/ 3488387 w 8526188"/>
                <a:gd name="connsiteY1741" fmla="*/ 590851 h 1476866"/>
                <a:gd name="connsiteX1742" fmla="*/ 3484833 w 8526188"/>
                <a:gd name="connsiteY1742" fmla="*/ 593585 h 1476866"/>
                <a:gd name="connsiteX1743" fmla="*/ 3491966 w 8526188"/>
                <a:gd name="connsiteY1743" fmla="*/ 591866 h 1476866"/>
                <a:gd name="connsiteX1744" fmla="*/ 3514877 w 8526188"/>
                <a:gd name="connsiteY1744" fmla="*/ 589915 h 1476866"/>
                <a:gd name="connsiteX1745" fmla="*/ 3552545 w 8526188"/>
                <a:gd name="connsiteY1745" fmla="*/ 560335 h 1476866"/>
                <a:gd name="connsiteX1746" fmla="*/ 3554199 w 8526188"/>
                <a:gd name="connsiteY1746" fmla="*/ 559394 h 1476866"/>
                <a:gd name="connsiteX1747" fmla="*/ 3549101 w 8526188"/>
                <a:gd name="connsiteY1747" fmla="*/ 553886 h 1476866"/>
                <a:gd name="connsiteX1748" fmla="*/ 4836341 w 8526188"/>
                <a:gd name="connsiteY1748" fmla="*/ 540527 h 1476866"/>
                <a:gd name="connsiteX1749" fmla="*/ 4827830 w 8526188"/>
                <a:gd name="connsiteY1749" fmla="*/ 544252 h 1476866"/>
                <a:gd name="connsiteX1750" fmla="*/ 4824320 w 8526188"/>
                <a:gd name="connsiteY1750" fmla="*/ 545201 h 1476866"/>
                <a:gd name="connsiteX1751" fmla="*/ 4822269 w 8526188"/>
                <a:gd name="connsiteY1751" fmla="*/ 560723 h 1476866"/>
                <a:gd name="connsiteX1752" fmla="*/ 4815897 w 8526188"/>
                <a:gd name="connsiteY1752" fmla="*/ 578976 h 1476866"/>
                <a:gd name="connsiteX1753" fmla="*/ 4819656 w 8526188"/>
                <a:gd name="connsiteY1753" fmla="*/ 578779 h 1476866"/>
                <a:gd name="connsiteX1754" fmla="*/ 4830250 w 8526188"/>
                <a:gd name="connsiteY1754" fmla="*/ 579684 h 1476866"/>
                <a:gd name="connsiteX1755" fmla="*/ 4832595 w 8526188"/>
                <a:gd name="connsiteY1755" fmla="*/ 554713 h 1476866"/>
                <a:gd name="connsiteX1756" fmla="*/ 4978831 w 8526188"/>
                <a:gd name="connsiteY1756" fmla="*/ 539342 h 1476866"/>
                <a:gd name="connsiteX1757" fmla="*/ 4976559 w 8526188"/>
                <a:gd name="connsiteY1757" fmla="*/ 542654 h 1476866"/>
                <a:gd name="connsiteX1758" fmla="*/ 4971770 w 8526188"/>
                <a:gd name="connsiteY1758" fmla="*/ 547829 h 1476866"/>
                <a:gd name="connsiteX1759" fmla="*/ 4973117 w 8526188"/>
                <a:gd name="connsiteY1759" fmla="*/ 548595 h 1476866"/>
                <a:gd name="connsiteX1760" fmla="*/ 5010785 w 8526188"/>
                <a:gd name="connsiteY1760" fmla="*/ 578175 h 1476866"/>
                <a:gd name="connsiteX1761" fmla="*/ 5033698 w 8526188"/>
                <a:gd name="connsiteY1761" fmla="*/ 580126 h 1476866"/>
                <a:gd name="connsiteX1762" fmla="*/ 5040831 w 8526188"/>
                <a:gd name="connsiteY1762" fmla="*/ 581845 h 1476866"/>
                <a:gd name="connsiteX1763" fmla="*/ 5037268 w 8526188"/>
                <a:gd name="connsiteY1763" fmla="*/ 579103 h 1476866"/>
                <a:gd name="connsiteX1764" fmla="*/ 5015825 w 8526188"/>
                <a:gd name="connsiteY1764" fmla="*/ 552174 h 1476866"/>
                <a:gd name="connsiteX1765" fmla="*/ 5007582 w 8526188"/>
                <a:gd name="connsiteY1765" fmla="*/ 550189 h 1476866"/>
                <a:gd name="connsiteX1766" fmla="*/ 3550610 w 8526188"/>
                <a:gd name="connsiteY1766" fmla="*/ 526427 h 1476866"/>
                <a:gd name="connsiteX1767" fmla="*/ 3557412 w 8526188"/>
                <a:gd name="connsiteY1767" fmla="*/ 544420 h 1476866"/>
                <a:gd name="connsiteX1768" fmla="*/ 3561424 w 8526188"/>
                <a:gd name="connsiteY1768" fmla="*/ 544890 h 1476866"/>
                <a:gd name="connsiteX1769" fmla="*/ 3558134 w 8526188"/>
                <a:gd name="connsiteY1769" fmla="*/ 546330 h 1476866"/>
                <a:gd name="connsiteX1770" fmla="*/ 3559060 w 8526188"/>
                <a:gd name="connsiteY1770" fmla="*/ 548780 h 1476866"/>
                <a:gd name="connsiteX1771" fmla="*/ 3560570 w 8526188"/>
                <a:gd name="connsiteY1771" fmla="*/ 555772 h 1476866"/>
                <a:gd name="connsiteX1772" fmla="*/ 3571632 w 8526188"/>
                <a:gd name="connsiteY1772" fmla="*/ 549483 h 1476866"/>
                <a:gd name="connsiteX1773" fmla="*/ 3568800 w 8526188"/>
                <a:gd name="connsiteY1773" fmla="*/ 554629 h 1476866"/>
                <a:gd name="connsiteX1774" fmla="*/ 3562422 w 8526188"/>
                <a:gd name="connsiteY1774" fmla="*/ 564900 h 1476866"/>
                <a:gd name="connsiteX1775" fmla="*/ 3562955 w 8526188"/>
                <a:gd name="connsiteY1775" fmla="*/ 568378 h 1476866"/>
                <a:gd name="connsiteX1776" fmla="*/ 3561268 w 8526188"/>
                <a:gd name="connsiteY1776" fmla="*/ 566759 h 1476866"/>
                <a:gd name="connsiteX1777" fmla="*/ 3560462 w 8526188"/>
                <a:gd name="connsiteY1777" fmla="*/ 568058 h 1476866"/>
                <a:gd name="connsiteX1778" fmla="*/ 3544757 w 8526188"/>
                <a:gd name="connsiteY1778" fmla="*/ 587371 h 1476866"/>
                <a:gd name="connsiteX1779" fmla="*/ 3552681 w 8526188"/>
                <a:gd name="connsiteY1779" fmla="*/ 586696 h 1476866"/>
                <a:gd name="connsiteX1780" fmla="*/ 3565213 w 8526188"/>
                <a:gd name="connsiteY1780" fmla="*/ 587043 h 1476866"/>
                <a:gd name="connsiteX1781" fmla="*/ 3581847 w 8526188"/>
                <a:gd name="connsiteY1781" fmla="*/ 567361 h 1476866"/>
                <a:gd name="connsiteX1782" fmla="*/ 3588029 w 8526188"/>
                <a:gd name="connsiteY1782" fmla="*/ 562004 h 1476866"/>
                <a:gd name="connsiteX1783" fmla="*/ 3564159 w 8526188"/>
                <a:gd name="connsiteY1783" fmla="*/ 541120 h 1476866"/>
                <a:gd name="connsiteX1784" fmla="*/ 3760919 w 8526188"/>
                <a:gd name="connsiteY1784" fmla="*/ 523607 h 1476866"/>
                <a:gd name="connsiteX1785" fmla="*/ 3769657 w 8526188"/>
                <a:gd name="connsiteY1785" fmla="*/ 548636 h 1476866"/>
                <a:gd name="connsiteX1786" fmla="*/ 3770309 w 8526188"/>
                <a:gd name="connsiteY1786" fmla="*/ 548812 h 1476866"/>
                <a:gd name="connsiteX1787" fmla="*/ 3771132 w 8526188"/>
                <a:gd name="connsiteY1787" fmla="*/ 524140 h 1476866"/>
                <a:gd name="connsiteX1788" fmla="*/ 3441106 w 8526188"/>
                <a:gd name="connsiteY1788" fmla="*/ 518515 h 1476866"/>
                <a:gd name="connsiteX1789" fmla="*/ 3439700 w 8526188"/>
                <a:gd name="connsiteY1789" fmla="*/ 521483 h 1476866"/>
                <a:gd name="connsiteX1790" fmla="*/ 3432980 w 8526188"/>
                <a:gd name="connsiteY1790" fmla="*/ 533587 h 1476866"/>
                <a:gd name="connsiteX1791" fmla="*/ 3425608 w 8526188"/>
                <a:gd name="connsiteY1791" fmla="*/ 542974 h 1476866"/>
                <a:gd name="connsiteX1792" fmla="*/ 3456446 w 8526188"/>
                <a:gd name="connsiteY1792" fmla="*/ 540348 h 1476866"/>
                <a:gd name="connsiteX1793" fmla="*/ 4975378 w 8526188"/>
                <a:gd name="connsiteY1793" fmla="*/ 514338 h 1476866"/>
                <a:gd name="connsiteX1794" fmla="*/ 4961500 w 8526188"/>
                <a:gd name="connsiteY1794" fmla="*/ 529383 h 1476866"/>
                <a:gd name="connsiteX1795" fmla="*/ 4937345 w 8526188"/>
                <a:gd name="connsiteY1795" fmla="*/ 550513 h 1476866"/>
                <a:gd name="connsiteX1796" fmla="*/ 4943816 w 8526188"/>
                <a:gd name="connsiteY1796" fmla="*/ 556121 h 1476866"/>
                <a:gd name="connsiteX1797" fmla="*/ 4959858 w 8526188"/>
                <a:gd name="connsiteY1797" fmla="*/ 575105 h 1476866"/>
                <a:gd name="connsiteX1798" fmla="*/ 4972983 w 8526188"/>
                <a:gd name="connsiteY1798" fmla="*/ 574956 h 1476866"/>
                <a:gd name="connsiteX1799" fmla="*/ 4980905 w 8526188"/>
                <a:gd name="connsiteY1799" fmla="*/ 575630 h 1476866"/>
                <a:gd name="connsiteX1800" fmla="*/ 4965200 w 8526188"/>
                <a:gd name="connsiteY1800" fmla="*/ 556318 h 1476866"/>
                <a:gd name="connsiteX1801" fmla="*/ 4964592 w 8526188"/>
                <a:gd name="connsiteY1801" fmla="*/ 555338 h 1476866"/>
                <a:gd name="connsiteX1802" fmla="*/ 4962708 w 8526188"/>
                <a:gd name="connsiteY1802" fmla="*/ 557146 h 1476866"/>
                <a:gd name="connsiteX1803" fmla="*/ 4963303 w 8526188"/>
                <a:gd name="connsiteY1803" fmla="*/ 553262 h 1476866"/>
                <a:gd name="connsiteX1804" fmla="*/ 4956862 w 8526188"/>
                <a:gd name="connsiteY1804" fmla="*/ 542889 h 1476866"/>
                <a:gd name="connsiteX1805" fmla="*/ 4954030 w 8526188"/>
                <a:gd name="connsiteY1805" fmla="*/ 537743 h 1476866"/>
                <a:gd name="connsiteX1806" fmla="*/ 4965191 w 8526188"/>
                <a:gd name="connsiteY1806" fmla="*/ 544088 h 1476866"/>
                <a:gd name="connsiteX1807" fmla="*/ 4966603 w 8526188"/>
                <a:gd name="connsiteY1807" fmla="*/ 537548 h 1476866"/>
                <a:gd name="connsiteX1808" fmla="*/ 4967697 w 8526188"/>
                <a:gd name="connsiteY1808" fmla="*/ 534654 h 1476866"/>
                <a:gd name="connsiteX1809" fmla="*/ 4964239 w 8526188"/>
                <a:gd name="connsiteY1809" fmla="*/ 533141 h 1476866"/>
                <a:gd name="connsiteX1810" fmla="*/ 4968423 w 8526188"/>
                <a:gd name="connsiteY1810" fmla="*/ 532733 h 1476866"/>
                <a:gd name="connsiteX1811" fmla="*/ 4764739 w 8526188"/>
                <a:gd name="connsiteY1811" fmla="*/ 511858 h 1476866"/>
                <a:gd name="connsiteX1812" fmla="*/ 4754535 w 8526188"/>
                <a:gd name="connsiteY1812" fmla="*/ 512391 h 1476866"/>
                <a:gd name="connsiteX1813" fmla="*/ 4755359 w 8526188"/>
                <a:gd name="connsiteY1813" fmla="*/ 537069 h 1476866"/>
                <a:gd name="connsiteX1814" fmla="*/ 4755995 w 8526188"/>
                <a:gd name="connsiteY1814" fmla="*/ 536897 h 1476866"/>
                <a:gd name="connsiteX1815" fmla="*/ 3460292 w 8526188"/>
                <a:gd name="connsiteY1815" fmla="*/ 511147 h 1476866"/>
                <a:gd name="connsiteX1816" fmla="*/ 3469554 w 8526188"/>
                <a:gd name="connsiteY1816" fmla="*/ 536360 h 1476866"/>
                <a:gd name="connsiteX1817" fmla="*/ 3479709 w 8526188"/>
                <a:gd name="connsiteY1817" fmla="*/ 530587 h 1476866"/>
                <a:gd name="connsiteX1818" fmla="*/ 3476877 w 8526188"/>
                <a:gd name="connsiteY1818" fmla="*/ 535733 h 1476866"/>
                <a:gd name="connsiteX1819" fmla="*/ 3474223 w 8526188"/>
                <a:gd name="connsiteY1819" fmla="*/ 540008 h 1476866"/>
                <a:gd name="connsiteX1820" fmla="*/ 3498379 w 8526188"/>
                <a:gd name="connsiteY1820" fmla="*/ 540677 h 1476866"/>
                <a:gd name="connsiteX1821" fmla="*/ 3491975 w 8526188"/>
                <a:gd name="connsiteY1821" fmla="*/ 531142 h 1476866"/>
                <a:gd name="connsiteX1822" fmla="*/ 3466176 w 8526188"/>
                <a:gd name="connsiteY1822" fmla="*/ 515393 h 1476866"/>
                <a:gd name="connsiteX1823" fmla="*/ 3678860 w 8526188"/>
                <a:gd name="connsiteY1823" fmla="*/ 511135 h 1476866"/>
                <a:gd name="connsiteX1824" fmla="*/ 3679390 w 8526188"/>
                <a:gd name="connsiteY1824" fmla="*/ 512207 h 1476866"/>
                <a:gd name="connsiteX1825" fmla="*/ 3687918 w 8526188"/>
                <a:gd name="connsiteY1825" fmla="*/ 544516 h 1476866"/>
                <a:gd name="connsiteX1826" fmla="*/ 3699531 w 8526188"/>
                <a:gd name="connsiteY1826" fmla="*/ 543288 h 1476866"/>
                <a:gd name="connsiteX1827" fmla="*/ 3696164 w 8526188"/>
                <a:gd name="connsiteY1827" fmla="*/ 517790 h 1476866"/>
                <a:gd name="connsiteX1828" fmla="*/ 3696237 w 8526188"/>
                <a:gd name="connsiteY1828" fmla="*/ 515611 h 1476866"/>
                <a:gd name="connsiteX1829" fmla="*/ 5084555 w 8526188"/>
                <a:gd name="connsiteY1829" fmla="*/ 506790 h 1476866"/>
                <a:gd name="connsiteX1830" fmla="*/ 5069227 w 8526188"/>
                <a:gd name="connsiteY1830" fmla="*/ 528600 h 1476866"/>
                <a:gd name="connsiteX1831" fmla="*/ 5100036 w 8526188"/>
                <a:gd name="connsiteY1831" fmla="*/ 531224 h 1476866"/>
                <a:gd name="connsiteX1832" fmla="*/ 5092674 w 8526188"/>
                <a:gd name="connsiteY1832" fmla="*/ 521851 h 1476866"/>
                <a:gd name="connsiteX1833" fmla="*/ 5085955 w 8526188"/>
                <a:gd name="connsiteY1833" fmla="*/ 509746 h 1476866"/>
                <a:gd name="connsiteX1834" fmla="*/ 5065376 w 8526188"/>
                <a:gd name="connsiteY1834" fmla="*/ 499400 h 1476866"/>
                <a:gd name="connsiteX1835" fmla="*/ 5059480 w 8526188"/>
                <a:gd name="connsiteY1835" fmla="*/ 503654 h 1476866"/>
                <a:gd name="connsiteX1836" fmla="*/ 5033690 w 8526188"/>
                <a:gd name="connsiteY1836" fmla="*/ 519397 h 1476866"/>
                <a:gd name="connsiteX1837" fmla="*/ 5027669 w 8526188"/>
                <a:gd name="connsiteY1837" fmla="*/ 528360 h 1476866"/>
                <a:gd name="connsiteX1838" fmla="*/ 5051323 w 8526188"/>
                <a:gd name="connsiteY1838" fmla="*/ 528090 h 1476866"/>
                <a:gd name="connsiteX1839" fmla="*/ 5048779 w 8526188"/>
                <a:gd name="connsiteY1839" fmla="*/ 523993 h 1476866"/>
                <a:gd name="connsiteX1840" fmla="*/ 5045945 w 8526188"/>
                <a:gd name="connsiteY1840" fmla="*/ 518847 h 1476866"/>
                <a:gd name="connsiteX1841" fmla="*/ 5056110 w 8526188"/>
                <a:gd name="connsiteY1841" fmla="*/ 524626 h 1476866"/>
                <a:gd name="connsiteX1842" fmla="*/ 4847678 w 8526188"/>
                <a:gd name="connsiteY1842" fmla="*/ 499158 h 1476866"/>
                <a:gd name="connsiteX1843" fmla="*/ 4829421 w 8526188"/>
                <a:gd name="connsiteY1843" fmla="*/ 503862 h 1476866"/>
                <a:gd name="connsiteX1844" fmla="*/ 4829494 w 8526188"/>
                <a:gd name="connsiteY1844" fmla="*/ 506041 h 1476866"/>
                <a:gd name="connsiteX1845" fmla="*/ 4826124 w 8526188"/>
                <a:gd name="connsiteY1845" fmla="*/ 531547 h 1476866"/>
                <a:gd name="connsiteX1846" fmla="*/ 4838369 w 8526188"/>
                <a:gd name="connsiteY1846" fmla="*/ 532842 h 1476866"/>
                <a:gd name="connsiteX1847" fmla="*/ 4846781 w 8526188"/>
                <a:gd name="connsiteY1847" fmla="*/ 500975 h 1476866"/>
                <a:gd name="connsiteX1848" fmla="*/ 3235616 w 8526188"/>
                <a:gd name="connsiteY1848" fmla="*/ 498421 h 1476866"/>
                <a:gd name="connsiteX1849" fmla="*/ 3195780 w 8526188"/>
                <a:gd name="connsiteY1849" fmla="*/ 560723 h 1476866"/>
                <a:gd name="connsiteX1850" fmla="*/ 3132970 w 8526188"/>
                <a:gd name="connsiteY1850" fmla="*/ 599538 h 1476866"/>
                <a:gd name="connsiteX1851" fmla="*/ 3172800 w 8526188"/>
                <a:gd name="connsiteY1851" fmla="*/ 537235 h 1476866"/>
                <a:gd name="connsiteX1852" fmla="*/ 3235616 w 8526188"/>
                <a:gd name="connsiteY1852" fmla="*/ 498421 h 1476866"/>
                <a:gd name="connsiteX1853" fmla="*/ 3130416 w 8526188"/>
                <a:gd name="connsiteY1853" fmla="*/ 496374 h 1476866"/>
                <a:gd name="connsiteX1854" fmla="*/ 3087009 w 8526188"/>
                <a:gd name="connsiteY1854" fmla="*/ 554591 h 1476866"/>
                <a:gd name="connsiteX1855" fmla="*/ 3027769 w 8526188"/>
                <a:gd name="connsiteY1855" fmla="*/ 596975 h 1476866"/>
                <a:gd name="connsiteX1856" fmla="*/ 3071175 w 8526188"/>
                <a:gd name="connsiteY1856" fmla="*/ 538758 h 1476866"/>
                <a:gd name="connsiteX1857" fmla="*/ 3130416 w 8526188"/>
                <a:gd name="connsiteY1857" fmla="*/ 496374 h 1476866"/>
                <a:gd name="connsiteX1858" fmla="*/ 5290047 w 8526188"/>
                <a:gd name="connsiteY1858" fmla="*/ 486673 h 1476866"/>
                <a:gd name="connsiteX1859" fmla="*/ 5352857 w 8526188"/>
                <a:gd name="connsiteY1859" fmla="*/ 525488 h 1476866"/>
                <a:gd name="connsiteX1860" fmla="*/ 5392695 w 8526188"/>
                <a:gd name="connsiteY1860" fmla="*/ 587782 h 1476866"/>
                <a:gd name="connsiteX1861" fmla="*/ 5329876 w 8526188"/>
                <a:gd name="connsiteY1861" fmla="*/ 548976 h 1476866"/>
                <a:gd name="connsiteX1862" fmla="*/ 5290047 w 8526188"/>
                <a:gd name="connsiteY1862" fmla="*/ 486673 h 1476866"/>
                <a:gd name="connsiteX1863" fmla="*/ 5395249 w 8526188"/>
                <a:gd name="connsiteY1863" fmla="*/ 484634 h 1476866"/>
                <a:gd name="connsiteX1864" fmla="*/ 5454490 w 8526188"/>
                <a:gd name="connsiteY1864" fmla="*/ 527018 h 1476866"/>
                <a:gd name="connsiteX1865" fmla="*/ 5497897 w 8526188"/>
                <a:gd name="connsiteY1865" fmla="*/ 585235 h 1476866"/>
                <a:gd name="connsiteX1866" fmla="*/ 5438656 w 8526188"/>
                <a:gd name="connsiteY1866" fmla="*/ 542851 h 1476866"/>
                <a:gd name="connsiteX1867" fmla="*/ 5395249 w 8526188"/>
                <a:gd name="connsiteY1867" fmla="*/ 484634 h 1476866"/>
                <a:gd name="connsiteX1868" fmla="*/ 3740781 w 8526188"/>
                <a:gd name="connsiteY1868" fmla="*/ 480357 h 1476866"/>
                <a:gd name="connsiteX1869" fmla="*/ 3753368 w 8526188"/>
                <a:gd name="connsiteY1869" fmla="*/ 503613 h 1476866"/>
                <a:gd name="connsiteX1870" fmla="*/ 3773090 w 8526188"/>
                <a:gd name="connsiteY1870" fmla="*/ 508695 h 1476866"/>
                <a:gd name="connsiteX1871" fmla="*/ 3776136 w 8526188"/>
                <a:gd name="connsiteY1871" fmla="*/ 488853 h 1476866"/>
                <a:gd name="connsiteX1872" fmla="*/ 3778027 w 8526188"/>
                <a:gd name="connsiteY1872" fmla="*/ 480919 h 1476866"/>
                <a:gd name="connsiteX1873" fmla="*/ 3773352 w 8526188"/>
                <a:gd name="connsiteY1873" fmla="*/ 481503 h 1476866"/>
                <a:gd name="connsiteX1874" fmla="*/ 3758060 w 8526188"/>
                <a:gd name="connsiteY1874" fmla="*/ 480965 h 1476866"/>
                <a:gd name="connsiteX1875" fmla="*/ 3757788 w 8526188"/>
                <a:gd name="connsiteY1875" fmla="*/ 481221 h 1476866"/>
                <a:gd name="connsiteX1876" fmla="*/ 3752417 w 8526188"/>
                <a:gd name="connsiteY1876" fmla="*/ 485658 h 1476866"/>
                <a:gd name="connsiteX1877" fmla="*/ 3753024 w 8526188"/>
                <a:gd name="connsiteY1877" fmla="*/ 480788 h 1476866"/>
                <a:gd name="connsiteX1878" fmla="*/ 3794990 w 8526188"/>
                <a:gd name="connsiteY1878" fmla="*/ 478798 h 1476866"/>
                <a:gd name="connsiteX1879" fmla="*/ 3781812 w 8526188"/>
                <a:gd name="connsiteY1879" fmla="*/ 480446 h 1476866"/>
                <a:gd name="connsiteX1880" fmla="*/ 3786996 w 8526188"/>
                <a:gd name="connsiteY1880" fmla="*/ 486778 h 1476866"/>
                <a:gd name="connsiteX1881" fmla="*/ 3790055 w 8526188"/>
                <a:gd name="connsiteY1881" fmla="*/ 491162 h 1476866"/>
                <a:gd name="connsiteX1882" fmla="*/ 2988448 w 8526188"/>
                <a:gd name="connsiteY1882" fmla="*/ 477481 h 1476866"/>
                <a:gd name="connsiteX1883" fmla="*/ 3039517 w 8526188"/>
                <a:gd name="connsiteY1883" fmla="*/ 482588 h 1476866"/>
                <a:gd name="connsiteX1884" fmla="*/ 3107944 w 8526188"/>
                <a:gd name="connsiteY1884" fmla="*/ 508630 h 1476866"/>
                <a:gd name="connsiteX1885" fmla="*/ 3034916 w 8526188"/>
                <a:gd name="connsiteY1885" fmla="*/ 504545 h 1476866"/>
                <a:gd name="connsiteX1886" fmla="*/ 2966490 w 8526188"/>
                <a:gd name="connsiteY1886" fmla="*/ 478502 h 1476866"/>
                <a:gd name="connsiteX1887" fmla="*/ 2988448 w 8526188"/>
                <a:gd name="connsiteY1887" fmla="*/ 477481 h 1476866"/>
                <a:gd name="connsiteX1888" fmla="*/ 4784862 w 8526188"/>
                <a:gd name="connsiteY1888" fmla="*/ 468635 h 1476866"/>
                <a:gd name="connsiteX1889" fmla="*/ 4772643 w 8526188"/>
                <a:gd name="connsiteY1889" fmla="*/ 469066 h 1476866"/>
                <a:gd name="connsiteX1890" fmla="*/ 4773246 w 8526188"/>
                <a:gd name="connsiteY1890" fmla="*/ 473909 h 1476866"/>
                <a:gd name="connsiteX1891" fmla="*/ 4767877 w 8526188"/>
                <a:gd name="connsiteY1891" fmla="*/ 469472 h 1476866"/>
                <a:gd name="connsiteX1892" fmla="*/ 4767633 w 8526188"/>
                <a:gd name="connsiteY1892" fmla="*/ 469242 h 1476866"/>
                <a:gd name="connsiteX1893" fmla="*/ 4752824 w 8526188"/>
                <a:gd name="connsiteY1893" fmla="*/ 469763 h 1476866"/>
                <a:gd name="connsiteX1894" fmla="*/ 4747624 w 8526188"/>
                <a:gd name="connsiteY1894" fmla="*/ 469113 h 1476866"/>
                <a:gd name="connsiteX1895" fmla="*/ 4749529 w 8526188"/>
                <a:gd name="connsiteY1895" fmla="*/ 477102 h 1476866"/>
                <a:gd name="connsiteX1896" fmla="*/ 4752577 w 8526188"/>
                <a:gd name="connsiteY1896" fmla="*/ 496945 h 1476866"/>
                <a:gd name="connsiteX1897" fmla="*/ 4772290 w 8526188"/>
                <a:gd name="connsiteY1897" fmla="*/ 491866 h 1476866"/>
                <a:gd name="connsiteX1898" fmla="*/ 4730641 w 8526188"/>
                <a:gd name="connsiteY1898" fmla="*/ 466989 h 1476866"/>
                <a:gd name="connsiteX1899" fmla="*/ 4735604 w 8526188"/>
                <a:gd name="connsiteY1899" fmla="*/ 479420 h 1476866"/>
                <a:gd name="connsiteX1900" fmla="*/ 4738669 w 8526188"/>
                <a:gd name="connsiteY1900" fmla="*/ 475028 h 1476866"/>
                <a:gd name="connsiteX1901" fmla="*/ 4743893 w 8526188"/>
                <a:gd name="connsiteY1901" fmla="*/ 468646 h 1476866"/>
                <a:gd name="connsiteX1902" fmla="*/ 5537409 w 8526188"/>
                <a:gd name="connsiteY1902" fmla="*/ 465741 h 1476866"/>
                <a:gd name="connsiteX1903" fmla="*/ 5559177 w 8526188"/>
                <a:gd name="connsiteY1903" fmla="*/ 466762 h 1476866"/>
                <a:gd name="connsiteX1904" fmla="*/ 5490751 w 8526188"/>
                <a:gd name="connsiteY1904" fmla="*/ 492805 h 1476866"/>
                <a:gd name="connsiteX1905" fmla="*/ 5417723 w 8526188"/>
                <a:gd name="connsiteY1905" fmla="*/ 496890 h 1476866"/>
                <a:gd name="connsiteX1906" fmla="*/ 5486150 w 8526188"/>
                <a:gd name="connsiteY1906" fmla="*/ 470848 h 1476866"/>
                <a:gd name="connsiteX1907" fmla="*/ 5537409 w 8526188"/>
                <a:gd name="connsiteY1907" fmla="*/ 465741 h 1476866"/>
                <a:gd name="connsiteX1908" fmla="*/ 3653264 w 8526188"/>
                <a:gd name="connsiteY1908" fmla="*/ 460094 h 1476866"/>
                <a:gd name="connsiteX1909" fmla="*/ 3654587 w 8526188"/>
                <a:gd name="connsiteY1909" fmla="*/ 461951 h 1476866"/>
                <a:gd name="connsiteX1910" fmla="*/ 3669951 w 8526188"/>
                <a:gd name="connsiteY1910" fmla="*/ 493082 h 1476866"/>
                <a:gd name="connsiteX1911" fmla="*/ 3696941 w 8526188"/>
                <a:gd name="connsiteY1911" fmla="*/ 494490 h 1476866"/>
                <a:gd name="connsiteX1912" fmla="*/ 3697620 w 8526188"/>
                <a:gd name="connsiteY1912" fmla="*/ 474147 h 1476866"/>
                <a:gd name="connsiteX1913" fmla="*/ 3663556 w 8526188"/>
                <a:gd name="connsiteY1913" fmla="*/ 464780 h 1476866"/>
                <a:gd name="connsiteX1914" fmla="*/ 4873443 w 8526188"/>
                <a:gd name="connsiteY1914" fmla="*/ 448111 h 1476866"/>
                <a:gd name="connsiteX1915" fmla="*/ 4862620 w 8526188"/>
                <a:gd name="connsiteY1915" fmla="*/ 453040 h 1476866"/>
                <a:gd name="connsiteX1916" fmla="*/ 4828043 w 8526188"/>
                <a:gd name="connsiteY1916" fmla="*/ 462548 h 1476866"/>
                <a:gd name="connsiteX1917" fmla="*/ 4828717 w 8526188"/>
                <a:gd name="connsiteY1917" fmla="*/ 482740 h 1476866"/>
                <a:gd name="connsiteX1918" fmla="*/ 4856497 w 8526188"/>
                <a:gd name="connsiteY1918" fmla="*/ 481289 h 1476866"/>
                <a:gd name="connsiteX1919" fmla="*/ 4871583 w 8526188"/>
                <a:gd name="connsiteY1919" fmla="*/ 450722 h 1476866"/>
                <a:gd name="connsiteX1920" fmla="*/ 3096194 w 8526188"/>
                <a:gd name="connsiteY1920" fmla="*/ 422839 h 1476866"/>
                <a:gd name="connsiteX1921" fmla="*/ 3164629 w 8526188"/>
                <a:gd name="connsiteY1921" fmla="*/ 450928 h 1476866"/>
                <a:gd name="connsiteX1922" fmla="*/ 3214160 w 8526188"/>
                <a:gd name="connsiteY1922" fmla="*/ 505568 h 1476866"/>
                <a:gd name="connsiteX1923" fmla="*/ 3192202 w 8526188"/>
                <a:gd name="connsiteY1923" fmla="*/ 500141 h 1476866"/>
                <a:gd name="connsiteX1924" fmla="*/ 3177306 w 8526188"/>
                <a:gd name="connsiteY1924" fmla="*/ 492876 h 1476866"/>
                <a:gd name="connsiteX1925" fmla="*/ 3175075 w 8526188"/>
                <a:gd name="connsiteY1925" fmla="*/ 496927 h 1476866"/>
                <a:gd name="connsiteX1926" fmla="*/ 3134502 w 8526188"/>
                <a:gd name="connsiteY1926" fmla="*/ 549998 h 1476866"/>
                <a:gd name="connsiteX1927" fmla="*/ 3075261 w 8526188"/>
                <a:gd name="connsiteY1927" fmla="*/ 592382 h 1476866"/>
                <a:gd name="connsiteX1928" fmla="*/ 3118668 w 8526188"/>
                <a:gd name="connsiteY1928" fmla="*/ 534165 h 1476866"/>
                <a:gd name="connsiteX1929" fmla="*/ 3158822 w 8526188"/>
                <a:gd name="connsiteY1929" fmla="*/ 502633 h 1476866"/>
                <a:gd name="connsiteX1930" fmla="*/ 3167661 w 8526188"/>
                <a:gd name="connsiteY1930" fmla="*/ 497607 h 1476866"/>
                <a:gd name="connsiteX1931" fmla="*/ 3152882 w 8526188"/>
                <a:gd name="connsiteY1931" fmla="*/ 496948 h 1476866"/>
                <a:gd name="connsiteX1932" fmla="*/ 3103858 w 8526188"/>
                <a:gd name="connsiteY1932" fmla="*/ 487180 h 1476866"/>
                <a:gd name="connsiteX1933" fmla="*/ 3040532 w 8526188"/>
                <a:gd name="connsiteY1933" fmla="*/ 455014 h 1476866"/>
                <a:gd name="connsiteX1934" fmla="*/ 3111005 w 8526188"/>
                <a:gd name="connsiteY1934" fmla="*/ 465739 h 1476866"/>
                <a:gd name="connsiteX1935" fmla="*/ 3169607 w 8526188"/>
                <a:gd name="connsiteY1935" fmla="*/ 494530 h 1476866"/>
                <a:gd name="connsiteX1936" fmla="*/ 3171144 w 8526188"/>
                <a:gd name="connsiteY1936" fmla="*/ 495627 h 1476866"/>
                <a:gd name="connsiteX1937" fmla="*/ 3176594 w 8526188"/>
                <a:gd name="connsiteY1937" fmla="*/ 492528 h 1476866"/>
                <a:gd name="connsiteX1938" fmla="*/ 3145733 w 8526188"/>
                <a:gd name="connsiteY1938" fmla="*/ 477478 h 1476866"/>
                <a:gd name="connsiteX1939" fmla="*/ 3096194 w 8526188"/>
                <a:gd name="connsiteY1939" fmla="*/ 422839 h 1476866"/>
                <a:gd name="connsiteX1940" fmla="*/ 3620207 w 8526188"/>
                <a:gd name="connsiteY1940" fmla="*/ 415620 h 1476866"/>
                <a:gd name="connsiteX1941" fmla="*/ 3626912 w 8526188"/>
                <a:gd name="connsiteY1941" fmla="*/ 423091 h 1476866"/>
                <a:gd name="connsiteX1942" fmla="*/ 3649030 w 8526188"/>
                <a:gd name="connsiteY1942" fmla="*/ 454148 h 1476866"/>
                <a:gd name="connsiteX1943" fmla="*/ 3666109 w 8526188"/>
                <a:gd name="connsiteY1943" fmla="*/ 452012 h 1476866"/>
                <a:gd name="connsiteX1944" fmla="*/ 3700536 w 8526188"/>
                <a:gd name="connsiteY1944" fmla="*/ 453224 h 1476866"/>
                <a:gd name="connsiteX1945" fmla="*/ 3702592 w 8526188"/>
                <a:gd name="connsiteY1945" fmla="*/ 439830 h 1476866"/>
                <a:gd name="connsiteX1946" fmla="*/ 3704473 w 8526188"/>
                <a:gd name="connsiteY1946" fmla="*/ 431938 h 1476866"/>
                <a:gd name="connsiteX1947" fmla="*/ 3674272 w 8526188"/>
                <a:gd name="connsiteY1947" fmla="*/ 431009 h 1476866"/>
                <a:gd name="connsiteX1948" fmla="*/ 5429463 w 8526188"/>
                <a:gd name="connsiteY1948" fmla="*/ 411091 h 1476866"/>
                <a:gd name="connsiteX1949" fmla="*/ 5379932 w 8526188"/>
                <a:gd name="connsiteY1949" fmla="*/ 465730 h 1476866"/>
                <a:gd name="connsiteX1950" fmla="*/ 5349070 w 8526188"/>
                <a:gd name="connsiteY1950" fmla="*/ 480779 h 1476866"/>
                <a:gd name="connsiteX1951" fmla="*/ 5354528 w 8526188"/>
                <a:gd name="connsiteY1951" fmla="*/ 483883 h 1476866"/>
                <a:gd name="connsiteX1952" fmla="*/ 5356058 w 8526188"/>
                <a:gd name="connsiteY1952" fmla="*/ 482790 h 1476866"/>
                <a:gd name="connsiteX1953" fmla="*/ 5414661 w 8526188"/>
                <a:gd name="connsiteY1953" fmla="*/ 453990 h 1476866"/>
                <a:gd name="connsiteX1954" fmla="*/ 5485135 w 8526188"/>
                <a:gd name="connsiteY1954" fmla="*/ 443274 h 1476866"/>
                <a:gd name="connsiteX1955" fmla="*/ 5421809 w 8526188"/>
                <a:gd name="connsiteY1955" fmla="*/ 475440 h 1476866"/>
                <a:gd name="connsiteX1956" fmla="*/ 5372784 w 8526188"/>
                <a:gd name="connsiteY1956" fmla="*/ 485208 h 1476866"/>
                <a:gd name="connsiteX1957" fmla="*/ 5358018 w 8526188"/>
                <a:gd name="connsiteY1957" fmla="*/ 485867 h 1476866"/>
                <a:gd name="connsiteX1958" fmla="*/ 5366844 w 8526188"/>
                <a:gd name="connsiteY1958" fmla="*/ 490885 h 1476866"/>
                <a:gd name="connsiteX1959" fmla="*/ 5406998 w 8526188"/>
                <a:gd name="connsiteY1959" fmla="*/ 522417 h 1476866"/>
                <a:gd name="connsiteX1960" fmla="*/ 5450405 w 8526188"/>
                <a:gd name="connsiteY1960" fmla="*/ 580634 h 1476866"/>
                <a:gd name="connsiteX1961" fmla="*/ 5391164 w 8526188"/>
                <a:gd name="connsiteY1961" fmla="*/ 538250 h 1476866"/>
                <a:gd name="connsiteX1962" fmla="*/ 5350590 w 8526188"/>
                <a:gd name="connsiteY1962" fmla="*/ 485179 h 1476866"/>
                <a:gd name="connsiteX1963" fmla="*/ 5348359 w 8526188"/>
                <a:gd name="connsiteY1963" fmla="*/ 481126 h 1476866"/>
                <a:gd name="connsiteX1964" fmla="*/ 5333456 w 8526188"/>
                <a:gd name="connsiteY1964" fmla="*/ 488393 h 1476866"/>
                <a:gd name="connsiteX1965" fmla="*/ 5311497 w 8526188"/>
                <a:gd name="connsiteY1965" fmla="*/ 493820 h 1476866"/>
                <a:gd name="connsiteX1966" fmla="*/ 5361037 w 8526188"/>
                <a:gd name="connsiteY1966" fmla="*/ 439180 h 1476866"/>
                <a:gd name="connsiteX1967" fmla="*/ 5429463 w 8526188"/>
                <a:gd name="connsiteY1967" fmla="*/ 411091 h 1476866"/>
                <a:gd name="connsiteX1968" fmla="*/ 3149311 w 8526188"/>
                <a:gd name="connsiteY1968" fmla="*/ 409052 h 1476866"/>
                <a:gd name="connsiteX1969" fmla="*/ 3170632 w 8526188"/>
                <a:gd name="connsiteY1969" fmla="*/ 416968 h 1476866"/>
                <a:gd name="connsiteX1970" fmla="*/ 3213702 w 8526188"/>
                <a:gd name="connsiteY1970" fmla="*/ 444498 h 1476866"/>
                <a:gd name="connsiteX1971" fmla="*/ 3201522 w 8526188"/>
                <a:gd name="connsiteY1971" fmla="*/ 429668 h 1476866"/>
                <a:gd name="connsiteX1972" fmla="*/ 3191180 w 8526188"/>
                <a:gd name="connsiteY1972" fmla="*/ 409560 h 1476866"/>
                <a:gd name="connsiteX1973" fmla="*/ 3256034 w 8526188"/>
                <a:gd name="connsiteY1973" fmla="*/ 445304 h 1476866"/>
                <a:gd name="connsiteX1974" fmla="*/ 3298934 w 8526188"/>
                <a:gd name="connsiteY1974" fmla="*/ 505052 h 1476866"/>
                <a:gd name="connsiteX1975" fmla="*/ 3290429 w 8526188"/>
                <a:gd name="connsiteY1975" fmla="*/ 501895 h 1476866"/>
                <a:gd name="connsiteX1976" fmla="*/ 3286227 w 8526188"/>
                <a:gd name="connsiteY1976" fmla="*/ 515459 h 1476866"/>
                <a:gd name="connsiteX1977" fmla="*/ 3265736 w 8526188"/>
                <a:gd name="connsiteY1977" fmla="*/ 557146 h 1476866"/>
                <a:gd name="connsiteX1978" fmla="*/ 3220799 w 8526188"/>
                <a:gd name="connsiteY1978" fmla="*/ 605662 h 1476866"/>
                <a:gd name="connsiteX1979" fmla="*/ 3226350 w 8526188"/>
                <a:gd name="connsiteY1979" fmla="*/ 586574 h 1476866"/>
                <a:gd name="connsiteX1980" fmla="*/ 3239647 w 8526188"/>
                <a:gd name="connsiteY1980" fmla="*/ 559523 h 1476866"/>
                <a:gd name="connsiteX1981" fmla="*/ 3200573 w 8526188"/>
                <a:gd name="connsiteY1981" fmla="*/ 590208 h 1476866"/>
                <a:gd name="connsiteX1982" fmla="*/ 3181486 w 8526188"/>
                <a:gd name="connsiteY1982" fmla="*/ 601060 h 1476866"/>
                <a:gd name="connsiteX1983" fmla="*/ 3224893 w 8526188"/>
                <a:gd name="connsiteY1983" fmla="*/ 542843 h 1476866"/>
                <a:gd name="connsiteX1984" fmla="*/ 3284123 w 8526188"/>
                <a:gd name="connsiteY1984" fmla="*/ 500459 h 1476866"/>
                <a:gd name="connsiteX1985" fmla="*/ 3281588 w 8526188"/>
                <a:gd name="connsiteY1985" fmla="*/ 505066 h 1476866"/>
                <a:gd name="connsiteX1986" fmla="*/ 3286859 w 8526188"/>
                <a:gd name="connsiteY1986" fmla="*/ 500571 h 1476866"/>
                <a:gd name="connsiteX1987" fmla="*/ 3277613 w 8526188"/>
                <a:gd name="connsiteY1987" fmla="*/ 497139 h 1476866"/>
                <a:gd name="connsiteX1988" fmla="*/ 3234535 w 8526188"/>
                <a:gd name="connsiteY1988" fmla="*/ 469601 h 1476866"/>
                <a:gd name="connsiteX1989" fmla="*/ 3246720 w 8526188"/>
                <a:gd name="connsiteY1989" fmla="*/ 484439 h 1476866"/>
                <a:gd name="connsiteX1990" fmla="*/ 3257057 w 8526188"/>
                <a:gd name="connsiteY1990" fmla="*/ 504544 h 1476866"/>
                <a:gd name="connsiteX1991" fmla="*/ 3192202 w 8526188"/>
                <a:gd name="connsiteY1991" fmla="*/ 468800 h 1476866"/>
                <a:gd name="connsiteX1992" fmla="*/ 3149311 w 8526188"/>
                <a:gd name="connsiteY1992" fmla="*/ 409052 h 1476866"/>
                <a:gd name="connsiteX1993" fmla="*/ 4906762 w 8526188"/>
                <a:gd name="connsiteY1993" fmla="*/ 403497 h 1476866"/>
                <a:gd name="connsiteX1994" fmla="*/ 4851374 w 8526188"/>
                <a:gd name="connsiteY1994" fmla="*/ 419261 h 1476866"/>
                <a:gd name="connsiteX1995" fmla="*/ 4821182 w 8526188"/>
                <a:gd name="connsiteY1995" fmla="*/ 420190 h 1476866"/>
                <a:gd name="connsiteX1996" fmla="*/ 4823064 w 8526188"/>
                <a:gd name="connsiteY1996" fmla="*/ 428081 h 1476866"/>
                <a:gd name="connsiteX1997" fmla="*/ 4825125 w 8526188"/>
                <a:gd name="connsiteY1997" fmla="*/ 441502 h 1476866"/>
                <a:gd name="connsiteX1998" fmla="*/ 4860065 w 8526188"/>
                <a:gd name="connsiteY1998" fmla="*/ 440272 h 1476866"/>
                <a:gd name="connsiteX1999" fmla="*/ 4877474 w 8526188"/>
                <a:gd name="connsiteY1999" fmla="*/ 442449 h 1476866"/>
                <a:gd name="connsiteX2000" fmla="*/ 4899255 w 8526188"/>
                <a:gd name="connsiteY2000" fmla="*/ 411863 h 1476866"/>
                <a:gd name="connsiteX2001" fmla="*/ 5376354 w 8526188"/>
                <a:gd name="connsiteY2001" fmla="*/ 397304 h 1476866"/>
                <a:gd name="connsiteX2002" fmla="*/ 5333463 w 8526188"/>
                <a:gd name="connsiteY2002" fmla="*/ 457052 h 1476866"/>
                <a:gd name="connsiteX2003" fmla="*/ 5268606 w 8526188"/>
                <a:gd name="connsiteY2003" fmla="*/ 492796 h 1476866"/>
                <a:gd name="connsiteX2004" fmla="*/ 5278944 w 8526188"/>
                <a:gd name="connsiteY2004" fmla="*/ 472691 h 1476866"/>
                <a:gd name="connsiteX2005" fmla="*/ 5291119 w 8526188"/>
                <a:gd name="connsiteY2005" fmla="*/ 457865 h 1476866"/>
                <a:gd name="connsiteX2006" fmla="*/ 5248050 w 8526188"/>
                <a:gd name="connsiteY2006" fmla="*/ 485206 h 1476866"/>
                <a:gd name="connsiteX2007" fmla="*/ 5238711 w 8526188"/>
                <a:gd name="connsiteY2007" fmla="*/ 488757 h 1476866"/>
                <a:gd name="connsiteX2008" fmla="*/ 5244090 w 8526188"/>
                <a:gd name="connsiteY2008" fmla="*/ 493343 h 1476866"/>
                <a:gd name="connsiteX2009" fmla="*/ 5241540 w 8526188"/>
                <a:gd name="connsiteY2009" fmla="*/ 488711 h 1476866"/>
                <a:gd name="connsiteX2010" fmla="*/ 5300781 w 8526188"/>
                <a:gd name="connsiteY2010" fmla="*/ 531095 h 1476866"/>
                <a:gd name="connsiteX2011" fmla="*/ 5344188 w 8526188"/>
                <a:gd name="connsiteY2011" fmla="*/ 589312 h 1476866"/>
                <a:gd name="connsiteX2012" fmla="*/ 5325101 w 8526188"/>
                <a:gd name="connsiteY2012" fmla="*/ 578460 h 1476866"/>
                <a:gd name="connsiteX2013" fmla="*/ 5285997 w 8526188"/>
                <a:gd name="connsiteY2013" fmla="*/ 547753 h 1476866"/>
                <a:gd name="connsiteX2014" fmla="*/ 5299306 w 8526188"/>
                <a:gd name="connsiteY2014" fmla="*/ 574828 h 1476866"/>
                <a:gd name="connsiteX2015" fmla="*/ 5304857 w 8526188"/>
                <a:gd name="connsiteY2015" fmla="*/ 593913 h 1476866"/>
                <a:gd name="connsiteX2016" fmla="*/ 5259919 w 8526188"/>
                <a:gd name="connsiteY2016" fmla="*/ 545406 h 1476866"/>
                <a:gd name="connsiteX2017" fmla="*/ 5239431 w 8526188"/>
                <a:gd name="connsiteY2017" fmla="*/ 503719 h 1476866"/>
                <a:gd name="connsiteX2018" fmla="*/ 5235207 w 8526188"/>
                <a:gd name="connsiteY2018" fmla="*/ 490089 h 1476866"/>
                <a:gd name="connsiteX2019" fmla="*/ 5226729 w 8526188"/>
                <a:gd name="connsiteY2019" fmla="*/ 493312 h 1476866"/>
                <a:gd name="connsiteX2020" fmla="*/ 5269620 w 8526188"/>
                <a:gd name="connsiteY2020" fmla="*/ 433564 h 1476866"/>
                <a:gd name="connsiteX2021" fmla="*/ 5334477 w 8526188"/>
                <a:gd name="connsiteY2021" fmla="*/ 397820 h 1476866"/>
                <a:gd name="connsiteX2022" fmla="*/ 5324139 w 8526188"/>
                <a:gd name="connsiteY2022" fmla="*/ 417928 h 1476866"/>
                <a:gd name="connsiteX2023" fmla="*/ 5311972 w 8526188"/>
                <a:gd name="connsiteY2023" fmla="*/ 432744 h 1476866"/>
                <a:gd name="connsiteX2024" fmla="*/ 5355033 w 8526188"/>
                <a:gd name="connsiteY2024" fmla="*/ 405220 h 1476866"/>
                <a:gd name="connsiteX2025" fmla="*/ 5376354 w 8526188"/>
                <a:gd name="connsiteY2025" fmla="*/ 397304 h 1476866"/>
                <a:gd name="connsiteX2026" fmla="*/ 3833099 w 8526188"/>
                <a:gd name="connsiteY2026" fmla="*/ 284447 h 1476866"/>
                <a:gd name="connsiteX2027" fmla="*/ 3796331 w 8526188"/>
                <a:gd name="connsiteY2027" fmla="*/ 362067 h 1476866"/>
                <a:gd name="connsiteX2028" fmla="*/ 3749987 w 8526188"/>
                <a:gd name="connsiteY2028" fmla="*/ 403694 h 1476866"/>
                <a:gd name="connsiteX2029" fmla="*/ 3729624 w 8526188"/>
                <a:gd name="connsiteY2029" fmla="*/ 415547 h 1476866"/>
                <a:gd name="connsiteX2030" fmla="*/ 3739320 w 8526188"/>
                <a:gd name="connsiteY2030" fmla="*/ 418307 h 1476866"/>
                <a:gd name="connsiteX2031" fmla="*/ 3763133 w 8526188"/>
                <a:gd name="connsiteY2031" fmla="*/ 429478 h 1476866"/>
                <a:gd name="connsiteX2032" fmla="*/ 3736512 w 8526188"/>
                <a:gd name="connsiteY2032" fmla="*/ 432924 h 1476866"/>
                <a:gd name="connsiteX2033" fmla="*/ 3708799 w 8526188"/>
                <a:gd name="connsiteY2033" fmla="*/ 432071 h 1476866"/>
                <a:gd name="connsiteX2034" fmla="*/ 3713452 w 8526188"/>
                <a:gd name="connsiteY2034" fmla="*/ 437755 h 1476866"/>
                <a:gd name="connsiteX2035" fmla="*/ 3725375 w 8526188"/>
                <a:gd name="connsiteY2035" fmla="*/ 454841 h 1476866"/>
                <a:gd name="connsiteX2036" fmla="*/ 3756355 w 8526188"/>
                <a:gd name="connsiteY2036" fmla="*/ 463360 h 1476866"/>
                <a:gd name="connsiteX2037" fmla="*/ 3756693 w 8526188"/>
                <a:gd name="connsiteY2037" fmla="*/ 461653 h 1476866"/>
                <a:gd name="connsiteX2038" fmla="*/ 3777436 w 8526188"/>
                <a:gd name="connsiteY2038" fmla="*/ 408545 h 1476866"/>
                <a:gd name="connsiteX2039" fmla="*/ 3831568 w 8526188"/>
                <a:gd name="connsiteY2039" fmla="*/ 345219 h 1476866"/>
                <a:gd name="connsiteX2040" fmla="*/ 3806549 w 8526188"/>
                <a:gd name="connsiteY2040" fmla="*/ 422332 h 1476866"/>
                <a:gd name="connsiteX2041" fmla="*/ 3771940 w 8526188"/>
                <a:gd name="connsiteY2041" fmla="*/ 467646 h 1476866"/>
                <a:gd name="connsiteX2042" fmla="*/ 3775905 w 8526188"/>
                <a:gd name="connsiteY2042" fmla="*/ 468736 h 1476866"/>
                <a:gd name="connsiteX2043" fmla="*/ 3795454 w 8526188"/>
                <a:gd name="connsiteY2043" fmla="*/ 477636 h 1476866"/>
                <a:gd name="connsiteX2044" fmla="*/ 3798370 w 8526188"/>
                <a:gd name="connsiteY2044" fmla="*/ 470332 h 1476866"/>
                <a:gd name="connsiteX2045" fmla="*/ 3846886 w 8526188"/>
                <a:gd name="connsiteY2045" fmla="*/ 413138 h 1476866"/>
                <a:gd name="connsiteX2046" fmla="*/ 3823905 w 8526188"/>
                <a:gd name="connsiteY2046" fmla="*/ 482080 h 1476866"/>
                <a:gd name="connsiteX2047" fmla="*/ 3802924 w 8526188"/>
                <a:gd name="connsiteY2047" fmla="*/ 509603 h 1476866"/>
                <a:gd name="connsiteX2048" fmla="*/ 3806035 w 8526188"/>
                <a:gd name="connsiteY2048" fmla="*/ 514060 h 1476866"/>
                <a:gd name="connsiteX2049" fmla="*/ 3810394 w 8526188"/>
                <a:gd name="connsiteY2049" fmla="*/ 522116 h 1476866"/>
                <a:gd name="connsiteX2050" fmla="*/ 3811142 w 8526188"/>
                <a:gd name="connsiteY2050" fmla="*/ 522425 h 1476866"/>
                <a:gd name="connsiteX2051" fmla="*/ 3810587 w 8526188"/>
                <a:gd name="connsiteY2051" fmla="*/ 522472 h 1476866"/>
                <a:gd name="connsiteX2052" fmla="*/ 3817619 w 8526188"/>
                <a:gd name="connsiteY2052" fmla="*/ 535465 h 1476866"/>
                <a:gd name="connsiteX2053" fmla="*/ 3820974 w 8526188"/>
                <a:gd name="connsiteY2053" fmla="*/ 525759 h 1476866"/>
                <a:gd name="connsiteX2054" fmla="*/ 3835137 w 8526188"/>
                <a:gd name="connsiteY2054" fmla="*/ 496375 h 1476866"/>
                <a:gd name="connsiteX2055" fmla="*/ 3889269 w 8526188"/>
                <a:gd name="connsiteY2055" fmla="*/ 428963 h 1476866"/>
                <a:gd name="connsiteX2056" fmla="*/ 3860672 w 8526188"/>
                <a:gd name="connsiteY2056" fmla="*/ 508114 h 1476866"/>
                <a:gd name="connsiteX2057" fmla="*/ 3842519 w 8526188"/>
                <a:gd name="connsiteY2057" fmla="*/ 535668 h 1476866"/>
                <a:gd name="connsiteX2058" fmla="*/ 3827558 w 8526188"/>
                <a:gd name="connsiteY2058" fmla="*/ 553831 h 1476866"/>
                <a:gd name="connsiteX2059" fmla="*/ 3828520 w 8526188"/>
                <a:gd name="connsiteY2059" fmla="*/ 555609 h 1476866"/>
                <a:gd name="connsiteX2060" fmla="*/ 3833021 w 8526188"/>
                <a:gd name="connsiteY2060" fmla="*/ 568500 h 1476866"/>
                <a:gd name="connsiteX2061" fmla="*/ 3839739 w 8526188"/>
                <a:gd name="connsiteY2061" fmla="*/ 571439 h 1476866"/>
                <a:gd name="connsiteX2062" fmla="*/ 3834250 w 8526188"/>
                <a:gd name="connsiteY2062" fmla="*/ 572021 h 1476866"/>
                <a:gd name="connsiteX2063" fmla="*/ 3841351 w 8526188"/>
                <a:gd name="connsiteY2063" fmla="*/ 592362 h 1476866"/>
                <a:gd name="connsiteX2064" fmla="*/ 3857610 w 8526188"/>
                <a:gd name="connsiteY2064" fmla="*/ 552037 h 1476866"/>
                <a:gd name="connsiteX2065" fmla="*/ 3908173 w 8526188"/>
                <a:gd name="connsiteY2065" fmla="*/ 490758 h 1476866"/>
                <a:gd name="connsiteX2066" fmla="*/ 3883145 w 8526188"/>
                <a:gd name="connsiteY2066" fmla="*/ 563786 h 1476866"/>
                <a:gd name="connsiteX2067" fmla="*/ 3850018 w 8526188"/>
                <a:gd name="connsiteY2067" fmla="*/ 608404 h 1476866"/>
                <a:gd name="connsiteX2068" fmla="*/ 3847270 w 8526188"/>
                <a:gd name="connsiteY2068" fmla="*/ 611121 h 1476866"/>
                <a:gd name="connsiteX2069" fmla="*/ 3847919 w 8526188"/>
                <a:gd name="connsiteY2069" fmla="*/ 616039 h 1476866"/>
                <a:gd name="connsiteX2070" fmla="*/ 3858635 w 8526188"/>
                <a:gd name="connsiteY2070" fmla="*/ 620472 h 1476866"/>
                <a:gd name="connsiteX2071" fmla="*/ 3848618 w 8526188"/>
                <a:gd name="connsiteY2071" fmla="*/ 621328 h 1476866"/>
                <a:gd name="connsiteX2072" fmla="*/ 3851478 w 8526188"/>
                <a:gd name="connsiteY2072" fmla="*/ 642983 h 1476866"/>
                <a:gd name="connsiteX2073" fmla="*/ 3869266 w 8526188"/>
                <a:gd name="connsiteY2073" fmla="*/ 646851 h 1476866"/>
                <a:gd name="connsiteX2074" fmla="*/ 3872354 w 8526188"/>
                <a:gd name="connsiteY2074" fmla="*/ 623057 h 1476866"/>
                <a:gd name="connsiteX2075" fmla="*/ 3905104 w 8526188"/>
                <a:gd name="connsiteY2075" fmla="*/ 537743 h 1476866"/>
                <a:gd name="connsiteX2076" fmla="*/ 3936247 w 8526188"/>
                <a:gd name="connsiteY2076" fmla="*/ 679713 h 1476866"/>
                <a:gd name="connsiteX2077" fmla="*/ 3915568 w 8526188"/>
                <a:gd name="connsiteY2077" fmla="*/ 778782 h 1476866"/>
                <a:gd name="connsiteX2078" fmla="*/ 3904302 w 8526188"/>
                <a:gd name="connsiteY2078" fmla="*/ 804281 h 1476866"/>
                <a:gd name="connsiteX2079" fmla="*/ 3914298 w 8526188"/>
                <a:gd name="connsiteY2079" fmla="*/ 807379 h 1476866"/>
                <a:gd name="connsiteX2080" fmla="*/ 3905041 w 8526188"/>
                <a:gd name="connsiteY2080" fmla="*/ 813914 h 1476866"/>
                <a:gd name="connsiteX2081" fmla="*/ 3896941 w 8526188"/>
                <a:gd name="connsiteY2081" fmla="*/ 818670 h 1476866"/>
                <a:gd name="connsiteX2082" fmla="*/ 3896417 w 8526188"/>
                <a:gd name="connsiteY2082" fmla="*/ 819636 h 1476866"/>
                <a:gd name="connsiteX2083" fmla="*/ 3896177 w 8526188"/>
                <a:gd name="connsiteY2083" fmla="*/ 819118 h 1476866"/>
                <a:gd name="connsiteX2084" fmla="*/ 3879315 w 8526188"/>
                <a:gd name="connsiteY2084" fmla="*/ 829018 h 1476866"/>
                <a:gd name="connsiteX2085" fmla="*/ 3790716 w 8526188"/>
                <a:gd name="connsiteY2085" fmla="*/ 857934 h 1476866"/>
                <a:gd name="connsiteX2086" fmla="*/ 3655893 w 8526188"/>
                <a:gd name="connsiteY2086" fmla="*/ 843123 h 1476866"/>
                <a:gd name="connsiteX2087" fmla="*/ 3779475 w 8526188"/>
                <a:gd name="connsiteY2087" fmla="*/ 792569 h 1476866"/>
                <a:gd name="connsiteX2088" fmla="*/ 3830704 w 8526188"/>
                <a:gd name="connsiteY2088" fmla="*/ 790573 h 1476866"/>
                <a:gd name="connsiteX2089" fmla="*/ 3887951 w 8526188"/>
                <a:gd name="connsiteY2089" fmla="*/ 799599 h 1476866"/>
                <a:gd name="connsiteX2090" fmla="*/ 3879884 w 8526188"/>
                <a:gd name="connsiteY2090" fmla="*/ 777762 h 1476866"/>
                <a:gd name="connsiteX2091" fmla="*/ 3865266 w 8526188"/>
                <a:gd name="connsiteY2091" fmla="*/ 677666 h 1476866"/>
                <a:gd name="connsiteX2092" fmla="*/ 3869044 w 8526188"/>
                <a:gd name="connsiteY2092" fmla="*/ 648560 h 1476866"/>
                <a:gd name="connsiteX2093" fmla="*/ 3852861 w 8526188"/>
                <a:gd name="connsiteY2093" fmla="*/ 653461 h 1476866"/>
                <a:gd name="connsiteX2094" fmla="*/ 3854108 w 8526188"/>
                <a:gd name="connsiteY2094" fmla="*/ 662898 h 1476866"/>
                <a:gd name="connsiteX2095" fmla="*/ 3844848 w 8526188"/>
                <a:gd name="connsiteY2095" fmla="*/ 752741 h 1476866"/>
                <a:gd name="connsiteX2096" fmla="*/ 3840155 w 8526188"/>
                <a:gd name="connsiteY2096" fmla="*/ 747149 h 1476866"/>
                <a:gd name="connsiteX2097" fmla="*/ 3833633 w 8526188"/>
                <a:gd name="connsiteY2097" fmla="*/ 738486 h 1476866"/>
                <a:gd name="connsiteX2098" fmla="*/ 3808903 w 8526188"/>
                <a:gd name="connsiteY2098" fmla="*/ 754900 h 1476866"/>
                <a:gd name="connsiteX2099" fmla="*/ 3719726 w 8526188"/>
                <a:gd name="connsiteY2099" fmla="*/ 797670 h 1476866"/>
                <a:gd name="connsiteX2100" fmla="*/ 3621424 w 8526188"/>
                <a:gd name="connsiteY2100" fmla="*/ 820013 h 1476866"/>
                <a:gd name="connsiteX2101" fmla="*/ 3592938 w 8526188"/>
                <a:gd name="connsiteY2101" fmla="*/ 822120 h 1476866"/>
                <a:gd name="connsiteX2102" fmla="*/ 3640059 w 8526188"/>
                <a:gd name="connsiteY2102" fmla="*/ 865082 h 1476866"/>
                <a:gd name="connsiteX2103" fmla="*/ 3689532 w 8526188"/>
                <a:gd name="connsiteY2103" fmla="*/ 945773 h 1476866"/>
                <a:gd name="connsiteX2104" fmla="*/ 3693513 w 8526188"/>
                <a:gd name="connsiteY2104" fmla="*/ 957914 h 1476866"/>
                <a:gd name="connsiteX2105" fmla="*/ 3696083 w 8526188"/>
                <a:gd name="connsiteY2105" fmla="*/ 957081 h 1476866"/>
                <a:gd name="connsiteX2106" fmla="*/ 3691502 w 8526188"/>
                <a:gd name="connsiteY2106" fmla="*/ 940998 h 1476866"/>
                <a:gd name="connsiteX2107" fmla="*/ 3690106 w 8526188"/>
                <a:gd name="connsiteY2107" fmla="*/ 934024 h 1476866"/>
                <a:gd name="connsiteX2108" fmla="*/ 3713853 w 8526188"/>
                <a:gd name="connsiteY2108" fmla="*/ 948450 h 1476866"/>
                <a:gd name="connsiteX2109" fmla="*/ 3716225 w 8526188"/>
                <a:gd name="connsiteY2109" fmla="*/ 950693 h 1476866"/>
                <a:gd name="connsiteX2110" fmla="*/ 3729943 w 8526188"/>
                <a:gd name="connsiteY2110" fmla="*/ 946787 h 1476866"/>
                <a:gd name="connsiteX2111" fmla="*/ 3721244 w 8526188"/>
                <a:gd name="connsiteY2111" fmla="*/ 955443 h 1476866"/>
                <a:gd name="connsiteX2112" fmla="*/ 3752454 w 8526188"/>
                <a:gd name="connsiteY2112" fmla="*/ 984977 h 1476866"/>
                <a:gd name="connsiteX2113" fmla="*/ 3760517 w 8526188"/>
                <a:gd name="connsiteY2113" fmla="*/ 980371 h 1476866"/>
                <a:gd name="connsiteX2114" fmla="*/ 3770357 w 8526188"/>
                <a:gd name="connsiteY2114" fmla="*/ 975624 h 1476866"/>
                <a:gd name="connsiteX2115" fmla="*/ 3768440 w 8526188"/>
                <a:gd name="connsiteY2115" fmla="*/ 954260 h 1476866"/>
                <a:gd name="connsiteX2116" fmla="*/ 3769782 w 8526188"/>
                <a:gd name="connsiteY2116" fmla="*/ 928408 h 1476866"/>
                <a:gd name="connsiteX2117" fmla="*/ 3788356 w 8526188"/>
                <a:gd name="connsiteY2117" fmla="*/ 948133 h 1476866"/>
                <a:gd name="connsiteX2118" fmla="*/ 3798324 w 8526188"/>
                <a:gd name="connsiteY2118" fmla="*/ 962188 h 1476866"/>
                <a:gd name="connsiteX2119" fmla="*/ 3811649 w 8526188"/>
                <a:gd name="connsiteY2119" fmla="*/ 956497 h 1476866"/>
                <a:gd name="connsiteX2120" fmla="*/ 3806677 w 8526188"/>
                <a:gd name="connsiteY2120" fmla="*/ 966224 h 1476866"/>
                <a:gd name="connsiteX2121" fmla="*/ 3804101 w 8526188"/>
                <a:gd name="connsiteY2121" fmla="*/ 970334 h 1476866"/>
                <a:gd name="connsiteX2122" fmla="*/ 3804466 w 8526188"/>
                <a:gd name="connsiteY2122" fmla="*/ 970849 h 1476866"/>
                <a:gd name="connsiteX2123" fmla="*/ 3818805 w 8526188"/>
                <a:gd name="connsiteY2123" fmla="*/ 1000412 h 1476866"/>
                <a:gd name="connsiteX2124" fmla="*/ 3827406 w 8526188"/>
                <a:gd name="connsiteY2124" fmla="*/ 1040277 h 1476866"/>
                <a:gd name="connsiteX2125" fmla="*/ 3830858 w 8526188"/>
                <a:gd name="connsiteY2125" fmla="*/ 1038767 h 1476866"/>
                <a:gd name="connsiteX2126" fmla="*/ 3846886 w 8526188"/>
                <a:gd name="connsiteY2126" fmla="*/ 1032722 h 1476866"/>
                <a:gd name="connsiteX2127" fmla="*/ 3829463 w 8526188"/>
                <a:gd name="connsiteY2127" fmla="*/ 988660 h 1476866"/>
                <a:gd name="connsiteX2128" fmla="*/ 3826546 w 8526188"/>
                <a:gd name="connsiteY2128" fmla="*/ 974676 h 1476866"/>
                <a:gd name="connsiteX2129" fmla="*/ 3813180 w 8526188"/>
                <a:gd name="connsiteY2129" fmla="*/ 972838 h 1476866"/>
                <a:gd name="connsiteX2130" fmla="*/ 3823027 w 8526188"/>
                <a:gd name="connsiteY2130" fmla="*/ 967971 h 1476866"/>
                <a:gd name="connsiteX2131" fmla="*/ 3825254 w 8526188"/>
                <a:gd name="connsiteY2131" fmla="*/ 967030 h 1476866"/>
                <a:gd name="connsiteX2132" fmla="*/ 3824929 w 8526188"/>
                <a:gd name="connsiteY2132" fmla="*/ 964659 h 1476866"/>
                <a:gd name="connsiteX2133" fmla="*/ 3826958 w 8526188"/>
                <a:gd name="connsiteY2133" fmla="*/ 966311 h 1476866"/>
                <a:gd name="connsiteX2134" fmla="*/ 3850204 w 8526188"/>
                <a:gd name="connsiteY2134" fmla="*/ 956497 h 1476866"/>
                <a:gd name="connsiteX2135" fmla="*/ 3942378 w 8526188"/>
                <a:gd name="connsiteY2135" fmla="*/ 932492 h 1476866"/>
                <a:gd name="connsiteX2136" fmla="*/ 3994785 w 8526188"/>
                <a:gd name="connsiteY2136" fmla="*/ 928744 h 1476866"/>
                <a:gd name="connsiteX2137" fmla="*/ 4003624 w 8526188"/>
                <a:gd name="connsiteY2137" fmla="*/ 929256 h 1476866"/>
                <a:gd name="connsiteX2138" fmla="*/ 4003405 w 8526188"/>
                <a:gd name="connsiteY2138" fmla="*/ 927892 h 1476866"/>
                <a:gd name="connsiteX2139" fmla="*/ 4005188 w 8526188"/>
                <a:gd name="connsiteY2139" fmla="*/ 831883 h 1476866"/>
                <a:gd name="connsiteX2140" fmla="*/ 4055750 w 8526188"/>
                <a:gd name="connsiteY2140" fmla="*/ 702685 h 1476866"/>
                <a:gd name="connsiteX2141" fmla="*/ 4061367 w 8526188"/>
                <a:gd name="connsiteY2141" fmla="*/ 839546 h 1476866"/>
                <a:gd name="connsiteX2142" fmla="*/ 4048297 w 8526188"/>
                <a:gd name="connsiteY2142" fmla="*/ 890756 h 1476866"/>
                <a:gd name="connsiteX2143" fmla="*/ 4031836 w 8526188"/>
                <a:gd name="connsiteY2143" fmla="*/ 930888 h 1476866"/>
                <a:gd name="connsiteX2144" fmla="*/ 4055324 w 8526188"/>
                <a:gd name="connsiteY2144" fmla="*/ 932246 h 1476866"/>
                <a:gd name="connsiteX2145" fmla="*/ 4075982 w 8526188"/>
                <a:gd name="connsiteY2145" fmla="*/ 935549 h 1476866"/>
                <a:gd name="connsiteX2146" fmla="*/ 4077201 w 8526188"/>
                <a:gd name="connsiteY2146" fmla="*/ 921767 h 1476866"/>
                <a:gd name="connsiteX2147" fmla="*/ 4121623 w 8526188"/>
                <a:gd name="connsiteY2147" fmla="*/ 804825 h 1476866"/>
                <a:gd name="connsiteX2148" fmla="*/ 4125201 w 8526188"/>
                <a:gd name="connsiteY2148" fmla="*/ 928407 h 1476866"/>
                <a:gd name="connsiteX2149" fmla="*/ 4113516 w 8526188"/>
                <a:gd name="connsiteY2149" fmla="*/ 974688 h 1476866"/>
                <a:gd name="connsiteX2150" fmla="*/ 4104208 w 8526188"/>
                <a:gd name="connsiteY2150" fmla="*/ 998101 h 1476866"/>
                <a:gd name="connsiteX2151" fmla="*/ 4128271 w 8526188"/>
                <a:gd name="connsiteY2151" fmla="*/ 1000918 h 1476866"/>
                <a:gd name="connsiteX2152" fmla="*/ 4116724 w 8526188"/>
                <a:gd name="connsiteY2152" fmla="*/ 1005969 h 1476866"/>
                <a:gd name="connsiteX2153" fmla="*/ 4098158 w 8526188"/>
                <a:gd name="connsiteY2153" fmla="*/ 1012972 h 1476866"/>
                <a:gd name="connsiteX2154" fmla="*/ 4086131 w 8526188"/>
                <a:gd name="connsiteY2154" fmla="*/ 1036420 h 1476866"/>
                <a:gd name="connsiteX2155" fmla="*/ 4080770 w 8526188"/>
                <a:gd name="connsiteY2155" fmla="*/ 1045358 h 1476866"/>
                <a:gd name="connsiteX2156" fmla="*/ 4078631 w 8526188"/>
                <a:gd name="connsiteY2156" fmla="*/ 1035382 h 1476866"/>
                <a:gd name="connsiteX2157" fmla="*/ 4076427 w 8526188"/>
                <a:gd name="connsiteY2157" fmla="*/ 1020010 h 1476866"/>
                <a:gd name="connsiteX2158" fmla="*/ 4033554 w 8526188"/>
                <a:gd name="connsiteY2158" fmla="*/ 1030341 h 1476866"/>
                <a:gd name="connsiteX2159" fmla="*/ 4051665 w 8526188"/>
                <a:gd name="connsiteY2159" fmla="*/ 1054544 h 1476866"/>
                <a:gd name="connsiteX2160" fmla="*/ 4055815 w 8526188"/>
                <a:gd name="connsiteY2160" fmla="*/ 1064493 h 1476866"/>
                <a:gd name="connsiteX2161" fmla="*/ 4058822 w 8526188"/>
                <a:gd name="connsiteY2161" fmla="*/ 1063737 h 1476866"/>
                <a:gd name="connsiteX2162" fmla="*/ 4114444 w 8526188"/>
                <a:gd name="connsiteY2162" fmla="*/ 1059317 h 1476866"/>
                <a:gd name="connsiteX2163" fmla="*/ 4148970 w 8526188"/>
                <a:gd name="connsiteY2163" fmla="*/ 1060234 h 1476866"/>
                <a:gd name="connsiteX2164" fmla="*/ 4147541 w 8526188"/>
                <a:gd name="connsiteY2164" fmla="*/ 1046752 h 1476866"/>
                <a:gd name="connsiteX2165" fmla="*/ 4152267 w 8526188"/>
                <a:gd name="connsiteY2165" fmla="*/ 946787 h 1476866"/>
                <a:gd name="connsiteX2166" fmla="*/ 4199760 w 8526188"/>
                <a:gd name="connsiteY2166" fmla="*/ 810949 h 1476866"/>
                <a:gd name="connsiteX2167" fmla="*/ 4200267 w 8526188"/>
                <a:gd name="connsiteY2167" fmla="*/ 953426 h 1476866"/>
                <a:gd name="connsiteX2168" fmla="*/ 4171541 w 8526188"/>
                <a:gd name="connsiteY2168" fmla="*/ 1050263 h 1476866"/>
                <a:gd name="connsiteX2169" fmla="*/ 4166469 w 8526188"/>
                <a:gd name="connsiteY2169" fmla="*/ 1061250 h 1476866"/>
                <a:gd name="connsiteX2170" fmla="*/ 4203854 w 8526188"/>
                <a:gd name="connsiteY2170" fmla="*/ 1065776 h 1476866"/>
                <a:gd name="connsiteX2171" fmla="*/ 4164213 w 8526188"/>
                <a:gd name="connsiteY2171" fmla="*/ 1082438 h 1476866"/>
                <a:gd name="connsiteX2172" fmla="*/ 4155216 w 8526188"/>
                <a:gd name="connsiteY2172" fmla="*/ 1084701 h 1476866"/>
                <a:gd name="connsiteX2173" fmla="*/ 4152775 w 8526188"/>
                <a:gd name="connsiteY2173" fmla="*/ 1089264 h 1476866"/>
                <a:gd name="connsiteX2174" fmla="*/ 4152133 w 8526188"/>
                <a:gd name="connsiteY2174" fmla="*/ 1085476 h 1476866"/>
                <a:gd name="connsiteX2175" fmla="*/ 4072819 w 8526188"/>
                <a:gd name="connsiteY2175" fmla="*/ 1105422 h 1476866"/>
                <a:gd name="connsiteX2176" fmla="*/ 4074414 w 8526188"/>
                <a:gd name="connsiteY2176" fmla="*/ 1112069 h 1476866"/>
                <a:gd name="connsiteX2177" fmla="*/ 4087926 w 8526188"/>
                <a:gd name="connsiteY2177" fmla="*/ 1105098 h 1476866"/>
                <a:gd name="connsiteX2178" fmla="*/ 4084415 w 8526188"/>
                <a:gd name="connsiteY2178" fmla="*/ 1111107 h 1476866"/>
                <a:gd name="connsiteX2179" fmla="*/ 4076839 w 8526188"/>
                <a:gd name="connsiteY2179" fmla="*/ 1122488 h 1476866"/>
                <a:gd name="connsiteX2180" fmla="*/ 4077708 w 8526188"/>
                <a:gd name="connsiteY2180" fmla="*/ 1127572 h 1476866"/>
                <a:gd name="connsiteX2181" fmla="*/ 4075004 w 8526188"/>
                <a:gd name="connsiteY2181" fmla="*/ 1125246 h 1476866"/>
                <a:gd name="connsiteX2182" fmla="*/ 4074010 w 8526188"/>
                <a:gd name="connsiteY2182" fmla="*/ 1126738 h 1476866"/>
                <a:gd name="connsiteX2183" fmla="*/ 4053991 w 8526188"/>
                <a:gd name="connsiteY2183" fmla="*/ 1149239 h 1476866"/>
                <a:gd name="connsiteX2184" fmla="*/ 4087232 w 8526188"/>
                <a:gd name="connsiteY2184" fmla="*/ 1141230 h 1476866"/>
                <a:gd name="connsiteX2185" fmla="*/ 4101075 w 8526188"/>
                <a:gd name="connsiteY2185" fmla="*/ 1126360 h 1476866"/>
                <a:gd name="connsiteX2186" fmla="*/ 4120607 w 8526188"/>
                <a:gd name="connsiteY2186" fmla="*/ 1111230 h 1476866"/>
                <a:gd name="connsiteX2187" fmla="*/ 4113077 w 8526188"/>
                <a:gd name="connsiteY2187" fmla="*/ 1133507 h 1476866"/>
                <a:gd name="connsiteX2188" fmla="*/ 4111565 w 8526188"/>
                <a:gd name="connsiteY2188" fmla="*/ 1136265 h 1476866"/>
                <a:gd name="connsiteX2189" fmla="*/ 4166513 w 8526188"/>
                <a:gd name="connsiteY2189" fmla="*/ 1131586 h 1476866"/>
                <a:gd name="connsiteX2190" fmla="*/ 4220425 w 8526188"/>
                <a:gd name="connsiteY2190" fmla="*/ 1133079 h 1476866"/>
                <a:gd name="connsiteX2191" fmla="*/ 4218592 w 8526188"/>
                <a:gd name="connsiteY2191" fmla="*/ 1118694 h 1476866"/>
                <a:gd name="connsiteX2192" fmla="*/ 4221725 w 8526188"/>
                <a:gd name="connsiteY2192" fmla="*/ 1026454 h 1476866"/>
                <a:gd name="connsiteX2193" fmla="*/ 4249104 w 8526188"/>
                <a:gd name="connsiteY2193" fmla="*/ 937723 h 1476866"/>
                <a:gd name="connsiteX2194" fmla="*/ 4252218 w 8526188"/>
                <a:gd name="connsiteY2194" fmla="*/ 931442 h 1476866"/>
                <a:gd name="connsiteX2195" fmla="*/ 4252297 w 8526188"/>
                <a:gd name="connsiteY2195" fmla="*/ 929109 h 1476866"/>
                <a:gd name="connsiteX2196" fmla="*/ 4257977 w 8526188"/>
                <a:gd name="connsiteY2196" fmla="*/ 890108 h 1476866"/>
                <a:gd name="connsiteX2197" fmla="*/ 4263507 w 8526188"/>
                <a:gd name="connsiteY2197" fmla="*/ 899667 h 1476866"/>
                <a:gd name="connsiteX2198" fmla="*/ 4266014 w 8526188"/>
                <a:gd name="connsiteY2198" fmla="*/ 904724 h 1476866"/>
                <a:gd name="connsiteX2199" fmla="*/ 4267678 w 8526188"/>
                <a:gd name="connsiteY2199" fmla="*/ 901848 h 1476866"/>
                <a:gd name="connsiteX2200" fmla="*/ 4269679 w 8526188"/>
                <a:gd name="connsiteY2200" fmla="*/ 912114 h 1476866"/>
                <a:gd name="connsiteX2201" fmla="*/ 4276555 w 8526188"/>
                <a:gd name="connsiteY2201" fmla="*/ 925983 h 1476866"/>
                <a:gd name="connsiteX2202" fmla="*/ 4303938 w 8526188"/>
                <a:gd name="connsiteY2202" fmla="*/ 1014714 h 1476866"/>
                <a:gd name="connsiteX2203" fmla="*/ 4307071 w 8526188"/>
                <a:gd name="connsiteY2203" fmla="*/ 1106950 h 1476866"/>
                <a:gd name="connsiteX2204" fmla="*/ 4305238 w 8526188"/>
                <a:gd name="connsiteY2204" fmla="*/ 1121330 h 1476866"/>
                <a:gd name="connsiteX2205" fmla="*/ 4359150 w 8526188"/>
                <a:gd name="connsiteY2205" fmla="*/ 1119837 h 1476866"/>
                <a:gd name="connsiteX2206" fmla="*/ 4419865 w 8526188"/>
                <a:gd name="connsiteY2206" fmla="*/ 1125007 h 1476866"/>
                <a:gd name="connsiteX2207" fmla="*/ 4570513 w 8526188"/>
                <a:gd name="connsiteY2207" fmla="*/ 1167907 h 1476866"/>
                <a:gd name="connsiteX2208" fmla="*/ 4412202 w 8526188"/>
                <a:gd name="connsiteY2208" fmla="*/ 1167907 h 1476866"/>
                <a:gd name="connsiteX2209" fmla="*/ 4304897 w 8526188"/>
                <a:gd name="connsiteY2209" fmla="*/ 1142052 h 1476866"/>
                <a:gd name="connsiteX2210" fmla="*/ 4302340 w 8526188"/>
                <a:gd name="connsiteY2210" fmla="*/ 1141087 h 1476866"/>
                <a:gd name="connsiteX2211" fmla="*/ 4301392 w 8526188"/>
                <a:gd name="connsiteY2211" fmla="*/ 1145950 h 1476866"/>
                <a:gd name="connsiteX2212" fmla="*/ 4297529 w 8526188"/>
                <a:gd name="connsiteY2212" fmla="*/ 1139272 h 1476866"/>
                <a:gd name="connsiteX2213" fmla="*/ 4273100 w 8526188"/>
                <a:gd name="connsiteY2213" fmla="*/ 1130058 h 1476866"/>
                <a:gd name="connsiteX2214" fmla="*/ 4261554 w 8526188"/>
                <a:gd name="connsiteY2214" fmla="*/ 1125007 h 1476866"/>
                <a:gd name="connsiteX2215" fmla="*/ 4288645 w 8526188"/>
                <a:gd name="connsiteY2215" fmla="*/ 1121836 h 1476866"/>
                <a:gd name="connsiteX2216" fmla="*/ 4282813 w 8526188"/>
                <a:gd name="connsiteY2216" fmla="*/ 1110075 h 1476866"/>
                <a:gd name="connsiteX2217" fmla="*/ 4267562 w 8526188"/>
                <a:gd name="connsiteY2217" fmla="*/ 1070545 h 1476866"/>
                <a:gd name="connsiteX2218" fmla="*/ 4264278 w 8526188"/>
                <a:gd name="connsiteY2218" fmla="*/ 1057236 h 1476866"/>
                <a:gd name="connsiteX2219" fmla="*/ 4258098 w 8526188"/>
                <a:gd name="connsiteY2219" fmla="*/ 1082294 h 1476866"/>
                <a:gd name="connsiteX2220" fmla="*/ 4242849 w 8526188"/>
                <a:gd name="connsiteY2220" fmla="*/ 1121823 h 1476866"/>
                <a:gd name="connsiteX2221" fmla="*/ 4237018 w 8526188"/>
                <a:gd name="connsiteY2221" fmla="*/ 1133585 h 1476866"/>
                <a:gd name="connsiteX2222" fmla="*/ 4264109 w 8526188"/>
                <a:gd name="connsiteY2222" fmla="*/ 1136756 h 1476866"/>
                <a:gd name="connsiteX2223" fmla="*/ 4252563 w 8526188"/>
                <a:gd name="connsiteY2223" fmla="*/ 1141809 h 1476866"/>
                <a:gd name="connsiteX2224" fmla="*/ 4228132 w 8526188"/>
                <a:gd name="connsiteY2224" fmla="*/ 1151025 h 1476866"/>
                <a:gd name="connsiteX2225" fmla="*/ 4224271 w 8526188"/>
                <a:gd name="connsiteY2225" fmla="*/ 1157699 h 1476866"/>
                <a:gd name="connsiteX2226" fmla="*/ 4223324 w 8526188"/>
                <a:gd name="connsiteY2226" fmla="*/ 1152839 h 1476866"/>
                <a:gd name="connsiteX2227" fmla="*/ 4220766 w 8526188"/>
                <a:gd name="connsiteY2227" fmla="*/ 1153804 h 1476866"/>
                <a:gd name="connsiteX2228" fmla="*/ 4113461 w 8526188"/>
                <a:gd name="connsiteY2228" fmla="*/ 1179656 h 1476866"/>
                <a:gd name="connsiteX2229" fmla="*/ 4086538 w 8526188"/>
                <a:gd name="connsiteY2229" fmla="*/ 1181949 h 1476866"/>
                <a:gd name="connsiteX2230" fmla="*/ 4086394 w 8526188"/>
                <a:gd name="connsiteY2230" fmla="*/ 1182211 h 1476866"/>
                <a:gd name="connsiteX2231" fmla="*/ 4028177 w 8526188"/>
                <a:gd name="connsiteY2231" fmla="*/ 1238897 h 1476866"/>
                <a:gd name="connsiteX2232" fmla="*/ 4035711 w 8526188"/>
                <a:gd name="connsiteY2232" fmla="*/ 1216621 h 1476866"/>
                <a:gd name="connsiteX2233" fmla="*/ 4053146 w 8526188"/>
                <a:gd name="connsiteY2233" fmla="*/ 1184792 h 1476866"/>
                <a:gd name="connsiteX2234" fmla="*/ 4052746 w 8526188"/>
                <a:gd name="connsiteY2234" fmla="*/ 1184826 h 1476866"/>
                <a:gd name="connsiteX2235" fmla="*/ 4016704 w 8526188"/>
                <a:gd name="connsiteY2235" fmla="*/ 1184416 h 1476866"/>
                <a:gd name="connsiteX2236" fmla="*/ 3982342 w 8526188"/>
                <a:gd name="connsiteY2236" fmla="*/ 1209087 h 1476866"/>
                <a:gd name="connsiteX2237" fmla="*/ 3958212 w 8526188"/>
                <a:gd name="connsiteY2237" fmla="*/ 1221533 h 1476866"/>
                <a:gd name="connsiteX2238" fmla="*/ 3972128 w 8526188"/>
                <a:gd name="connsiteY2238" fmla="*/ 1199893 h 1476866"/>
                <a:gd name="connsiteX2239" fmla="*/ 3987343 w 8526188"/>
                <a:gd name="connsiteY2239" fmla="*/ 1182792 h 1476866"/>
                <a:gd name="connsiteX2240" fmla="*/ 3955150 w 8526188"/>
                <a:gd name="connsiteY2240" fmla="*/ 1179656 h 1476866"/>
                <a:gd name="connsiteX2241" fmla="*/ 3998493 w 8526188"/>
                <a:gd name="connsiteY2241" fmla="*/ 1162612 h 1476866"/>
                <a:gd name="connsiteX2242" fmla="*/ 4007155 w 8526188"/>
                <a:gd name="connsiteY2242" fmla="*/ 1160525 h 1476866"/>
                <a:gd name="connsiteX2243" fmla="*/ 4012852 w 8526188"/>
                <a:gd name="connsiteY2243" fmla="*/ 1154122 h 1476866"/>
                <a:gd name="connsiteX2244" fmla="*/ 4063796 w 8526188"/>
                <a:gd name="connsiteY2244" fmla="*/ 1117548 h 1476866"/>
                <a:gd name="connsiteX2245" fmla="*/ 4065781 w 8526188"/>
                <a:gd name="connsiteY2245" fmla="*/ 1116523 h 1476866"/>
                <a:gd name="connsiteX2246" fmla="*/ 4060026 w 8526188"/>
                <a:gd name="connsiteY2246" fmla="*/ 1110914 h 1476866"/>
                <a:gd name="connsiteX2247" fmla="*/ 4057697 w 8526188"/>
                <a:gd name="connsiteY2247" fmla="*/ 1107802 h 1476866"/>
                <a:gd name="connsiteX2248" fmla="*/ 4020305 w 8526188"/>
                <a:gd name="connsiteY2248" fmla="*/ 1110772 h 1476866"/>
                <a:gd name="connsiteX2249" fmla="*/ 4020256 w 8526188"/>
                <a:gd name="connsiteY2249" fmla="*/ 1110848 h 1476866"/>
                <a:gd name="connsiteX2250" fmla="*/ 4016840 w 8526188"/>
                <a:gd name="connsiteY2250" fmla="*/ 1114747 h 1476866"/>
                <a:gd name="connsiteX2251" fmla="*/ 4017453 w 8526188"/>
                <a:gd name="connsiteY2251" fmla="*/ 1117862 h 1476866"/>
                <a:gd name="connsiteX2252" fmla="*/ 4015598 w 8526188"/>
                <a:gd name="connsiteY2252" fmla="*/ 1116164 h 1476866"/>
                <a:gd name="connsiteX2253" fmla="*/ 3983231 w 8526188"/>
                <a:gd name="connsiteY2253" fmla="*/ 1153107 h 1476866"/>
                <a:gd name="connsiteX2254" fmla="*/ 3913781 w 8526188"/>
                <a:gd name="connsiteY2254" fmla="*/ 1197021 h 1476866"/>
                <a:gd name="connsiteX2255" fmla="*/ 3963320 w 8526188"/>
                <a:gd name="connsiteY2255" fmla="*/ 1134719 h 1476866"/>
                <a:gd name="connsiteX2256" fmla="*/ 3996926 w 8526188"/>
                <a:gd name="connsiteY2256" fmla="*/ 1111206 h 1476866"/>
                <a:gd name="connsiteX2257" fmla="*/ 3965332 w 8526188"/>
                <a:gd name="connsiteY2257" fmla="*/ 1110365 h 1476866"/>
                <a:gd name="connsiteX2258" fmla="*/ 3966021 w 8526188"/>
                <a:gd name="connsiteY2258" fmla="*/ 1113513 h 1476866"/>
                <a:gd name="connsiteX2259" fmla="*/ 3966890 w 8526188"/>
                <a:gd name="connsiteY2259" fmla="*/ 1119401 h 1476866"/>
                <a:gd name="connsiteX2260" fmla="*/ 3962103 w 8526188"/>
                <a:gd name="connsiteY2260" fmla="*/ 1115348 h 1476866"/>
                <a:gd name="connsiteX2261" fmla="*/ 3955791 w 8526188"/>
                <a:gd name="connsiteY2261" fmla="*/ 1109320 h 1476866"/>
                <a:gd name="connsiteX2262" fmla="*/ 3954222 w 8526188"/>
                <a:gd name="connsiteY2262" fmla="*/ 1109130 h 1476866"/>
                <a:gd name="connsiteX2263" fmla="*/ 3917368 w 8526188"/>
                <a:gd name="connsiteY2263" fmla="*/ 1150553 h 1476866"/>
                <a:gd name="connsiteX2264" fmla="*/ 3842293 w 8526188"/>
                <a:gd name="connsiteY2264" fmla="*/ 1199576 h 1476866"/>
                <a:gd name="connsiteX2265" fmla="*/ 3896933 w 8526188"/>
                <a:gd name="connsiteY2265" fmla="*/ 1132165 h 1476866"/>
                <a:gd name="connsiteX2266" fmla="*/ 3932657 w 8526188"/>
                <a:gd name="connsiteY2266" fmla="*/ 1106517 h 1476866"/>
                <a:gd name="connsiteX2267" fmla="*/ 3920937 w 8526188"/>
                <a:gd name="connsiteY2267" fmla="*/ 1105098 h 1476866"/>
                <a:gd name="connsiteX2268" fmla="*/ 3931494 w 8526188"/>
                <a:gd name="connsiteY2268" fmla="*/ 1100143 h 1476866"/>
                <a:gd name="connsiteX2269" fmla="*/ 3943466 w 8526188"/>
                <a:gd name="connsiteY2269" fmla="*/ 1095325 h 1476866"/>
                <a:gd name="connsiteX2270" fmla="*/ 3923728 w 8526188"/>
                <a:gd name="connsiteY2270" fmla="*/ 1069789 h 1476866"/>
                <a:gd name="connsiteX2271" fmla="*/ 3921634 w 8526188"/>
                <a:gd name="connsiteY2271" fmla="*/ 1073709 h 1476866"/>
                <a:gd name="connsiteX2272" fmla="*/ 3913017 w 8526188"/>
                <a:gd name="connsiteY2272" fmla="*/ 1087608 h 1476866"/>
                <a:gd name="connsiteX2273" fmla="*/ 3904088 w 8526188"/>
                <a:gd name="connsiteY2273" fmla="*/ 1097960 h 1476866"/>
                <a:gd name="connsiteX2274" fmla="*/ 3904202 w 8526188"/>
                <a:gd name="connsiteY2274" fmla="*/ 1098506 h 1476866"/>
                <a:gd name="connsiteX2275" fmla="*/ 3905104 w 8526188"/>
                <a:gd name="connsiteY2275" fmla="*/ 1105098 h 1476866"/>
                <a:gd name="connsiteX2276" fmla="*/ 3900890 w 8526188"/>
                <a:gd name="connsiteY2276" fmla="*/ 1101667 h 1476866"/>
                <a:gd name="connsiteX2277" fmla="*/ 3878545 w 8526188"/>
                <a:gd name="connsiteY2277" fmla="*/ 1127572 h 1476866"/>
                <a:gd name="connsiteX2278" fmla="*/ 3812673 w 8526188"/>
                <a:gd name="connsiteY2278" fmla="*/ 1168425 h 1476866"/>
                <a:gd name="connsiteX2279" fmla="*/ 3858635 w 8526188"/>
                <a:gd name="connsiteY2279" fmla="*/ 1109184 h 1476866"/>
                <a:gd name="connsiteX2280" fmla="*/ 3887393 w 8526188"/>
                <a:gd name="connsiteY2280" fmla="*/ 1089267 h 1476866"/>
                <a:gd name="connsiteX2281" fmla="*/ 3886018 w 8526188"/>
                <a:gd name="connsiteY2281" fmla="*/ 1087990 h 1476866"/>
                <a:gd name="connsiteX2282" fmla="*/ 3854690 w 8526188"/>
                <a:gd name="connsiteY2282" fmla="*/ 1047265 h 1476866"/>
                <a:gd name="connsiteX2283" fmla="*/ 3828360 w 8526188"/>
                <a:gd name="connsiteY2283" fmla="*/ 1044699 h 1476866"/>
                <a:gd name="connsiteX2284" fmla="*/ 3828673 w 8526188"/>
                <a:gd name="connsiteY2284" fmla="*/ 1046148 h 1476866"/>
                <a:gd name="connsiteX2285" fmla="*/ 3828789 w 8526188"/>
                <a:gd name="connsiteY2285" fmla="*/ 1077611 h 1476866"/>
                <a:gd name="connsiteX2286" fmla="*/ 3828358 w 8526188"/>
                <a:gd name="connsiteY2286" fmla="*/ 1081467 h 1476866"/>
                <a:gd name="connsiteX2287" fmla="*/ 3836735 w 8526188"/>
                <a:gd name="connsiteY2287" fmla="*/ 1075731 h 1476866"/>
                <a:gd name="connsiteX2288" fmla="*/ 3860672 w 8526188"/>
                <a:gd name="connsiteY2288" fmla="*/ 1064753 h 1476866"/>
                <a:gd name="connsiteX2289" fmla="*/ 3810118 w 8526188"/>
                <a:gd name="connsiteY2289" fmla="*/ 1130625 h 1476866"/>
                <a:gd name="connsiteX2290" fmla="*/ 3736583 w 8526188"/>
                <a:gd name="connsiteY2290" fmla="*/ 1175572 h 1476866"/>
                <a:gd name="connsiteX2291" fmla="*/ 3787137 w 8526188"/>
                <a:gd name="connsiteY2291" fmla="*/ 1109691 h 1476866"/>
                <a:gd name="connsiteX2292" fmla="*/ 3826185 w 8526188"/>
                <a:gd name="connsiteY2292" fmla="*/ 1082954 h 1476866"/>
                <a:gd name="connsiteX2293" fmla="*/ 3822565 w 8526188"/>
                <a:gd name="connsiteY2293" fmla="*/ 1079526 h 1476866"/>
                <a:gd name="connsiteX2294" fmla="*/ 3778967 w 8526188"/>
                <a:gd name="connsiteY2294" fmla="*/ 1012668 h 1476866"/>
                <a:gd name="connsiteX2295" fmla="*/ 3777749 w 8526188"/>
                <a:gd name="connsiteY2295" fmla="*/ 1007942 h 1476866"/>
                <a:gd name="connsiteX2296" fmla="*/ 3771641 w 8526188"/>
                <a:gd name="connsiteY2296" fmla="*/ 1015589 h 1476866"/>
                <a:gd name="connsiteX2297" fmla="*/ 3786688 w 8526188"/>
                <a:gd name="connsiteY2297" fmla="*/ 1044712 h 1476866"/>
                <a:gd name="connsiteX2298" fmla="*/ 3791248 w 8526188"/>
                <a:gd name="connsiteY2298" fmla="*/ 1060720 h 1476866"/>
                <a:gd name="connsiteX2299" fmla="*/ 3797863 w 8526188"/>
                <a:gd name="connsiteY2299" fmla="*/ 1058629 h 1476866"/>
                <a:gd name="connsiteX2300" fmla="*/ 3758541 w 8526188"/>
                <a:gd name="connsiteY2300" fmla="*/ 1120932 h 1476866"/>
                <a:gd name="connsiteX2301" fmla="*/ 3689091 w 8526188"/>
                <a:gd name="connsiteY2301" fmla="*/ 1155652 h 1476866"/>
                <a:gd name="connsiteX2302" fmla="*/ 3728413 w 8526188"/>
                <a:gd name="connsiteY2302" fmla="*/ 1093358 h 1476866"/>
                <a:gd name="connsiteX2303" fmla="*/ 3774436 w 8526188"/>
                <a:gd name="connsiteY2303" fmla="*/ 1066034 h 1476866"/>
                <a:gd name="connsiteX2304" fmla="*/ 3782674 w 8526188"/>
                <a:gd name="connsiteY2304" fmla="*/ 1063430 h 1476866"/>
                <a:gd name="connsiteX2305" fmla="*/ 3769514 w 8526188"/>
                <a:gd name="connsiteY2305" fmla="*/ 1055437 h 1476866"/>
                <a:gd name="connsiteX2306" fmla="*/ 3751123 w 8526188"/>
                <a:gd name="connsiteY2306" fmla="*/ 1038033 h 1476866"/>
                <a:gd name="connsiteX2307" fmla="*/ 3740594 w 8526188"/>
                <a:gd name="connsiteY2307" fmla="*/ 1048040 h 1476866"/>
                <a:gd name="connsiteX2308" fmla="*/ 3743722 w 8526188"/>
                <a:gd name="connsiteY2308" fmla="*/ 1054544 h 1476866"/>
                <a:gd name="connsiteX2309" fmla="*/ 3736372 w 8526188"/>
                <a:gd name="connsiteY2309" fmla="*/ 1052053 h 1476866"/>
                <a:gd name="connsiteX2310" fmla="*/ 3731300 w 8526188"/>
                <a:gd name="connsiteY2310" fmla="*/ 1056874 h 1476866"/>
                <a:gd name="connsiteX2311" fmla="*/ 3727839 w 8526188"/>
                <a:gd name="connsiteY2311" fmla="*/ 1066802 h 1476866"/>
                <a:gd name="connsiteX2312" fmla="*/ 3701854 w 8526188"/>
                <a:gd name="connsiteY2312" fmla="*/ 1114808 h 1476866"/>
                <a:gd name="connsiteX2313" fmla="*/ 3644660 w 8526188"/>
                <a:gd name="connsiteY2313" fmla="*/ 1170471 h 1476866"/>
                <a:gd name="connsiteX2314" fmla="*/ 3651874 w 8526188"/>
                <a:gd name="connsiteY2314" fmla="*/ 1148511 h 1476866"/>
                <a:gd name="connsiteX2315" fmla="*/ 3668717 w 8526188"/>
                <a:gd name="connsiteY2315" fmla="*/ 1117395 h 1476866"/>
                <a:gd name="connsiteX2316" fmla="*/ 3619250 w 8526188"/>
                <a:gd name="connsiteY2316" fmla="*/ 1152917 h 1476866"/>
                <a:gd name="connsiteX2317" fmla="*/ 3595121 w 8526188"/>
                <a:gd name="connsiteY2317" fmla="*/ 1165363 h 1476866"/>
                <a:gd name="connsiteX2318" fmla="*/ 3609037 w 8526188"/>
                <a:gd name="connsiteY2318" fmla="*/ 1143723 h 1476866"/>
                <a:gd name="connsiteX2319" fmla="*/ 3617243 w 8526188"/>
                <a:gd name="connsiteY2319" fmla="*/ 1134499 h 1476866"/>
                <a:gd name="connsiteX2320" fmla="*/ 3616632 w 8526188"/>
                <a:gd name="connsiteY2320" fmla="*/ 1134849 h 1476866"/>
                <a:gd name="connsiteX2321" fmla="*/ 3565500 w 8526188"/>
                <a:gd name="connsiteY2321" fmla="*/ 1158723 h 1476866"/>
                <a:gd name="connsiteX2322" fmla="*/ 3570471 w 8526188"/>
                <a:gd name="connsiteY2322" fmla="*/ 1148996 h 1476866"/>
                <a:gd name="connsiteX2323" fmla="*/ 3573146 w 8526188"/>
                <a:gd name="connsiteY2323" fmla="*/ 1144727 h 1476866"/>
                <a:gd name="connsiteX2324" fmla="*/ 3560269 w 8526188"/>
                <a:gd name="connsiteY2324" fmla="*/ 1152972 h 1476866"/>
                <a:gd name="connsiteX2325" fmla="*/ 3533842 w 8526188"/>
                <a:gd name="connsiteY2325" fmla="*/ 1163316 h 1476866"/>
                <a:gd name="connsiteX2326" fmla="*/ 3583889 w 8526188"/>
                <a:gd name="connsiteY2326" fmla="*/ 1091819 h 1476866"/>
                <a:gd name="connsiteX2327" fmla="*/ 3637126 w 8526188"/>
                <a:gd name="connsiteY2327" fmla="*/ 1057728 h 1476866"/>
                <a:gd name="connsiteX2328" fmla="*/ 3653057 w 8526188"/>
                <a:gd name="connsiteY2328" fmla="*/ 1051495 h 1476866"/>
                <a:gd name="connsiteX2329" fmla="*/ 3658447 w 8526188"/>
                <a:gd name="connsiteY2329" fmla="*/ 1046373 h 1476866"/>
                <a:gd name="connsiteX2330" fmla="*/ 3661681 w 8526188"/>
                <a:gd name="connsiteY2330" fmla="*/ 1044053 h 1476866"/>
                <a:gd name="connsiteX2331" fmla="*/ 3629350 w 8526188"/>
                <a:gd name="connsiteY2331" fmla="*/ 1025498 h 1476866"/>
                <a:gd name="connsiteX2332" fmla="*/ 3618831 w 8526188"/>
                <a:gd name="connsiteY2332" fmla="*/ 1031862 h 1476866"/>
                <a:gd name="connsiteX2333" fmla="*/ 3620598 w 8526188"/>
                <a:gd name="connsiteY2333" fmla="*/ 1033412 h 1476866"/>
                <a:gd name="connsiteX2334" fmla="*/ 3636489 w 8526188"/>
                <a:gd name="connsiteY2334" fmla="*/ 1055051 h 1476866"/>
                <a:gd name="connsiteX2335" fmla="*/ 3608596 w 8526188"/>
                <a:gd name="connsiteY2335" fmla="*/ 1048729 h 1476866"/>
                <a:gd name="connsiteX2336" fmla="*/ 3598370 w 8526188"/>
                <a:gd name="connsiteY2336" fmla="*/ 1044242 h 1476866"/>
                <a:gd name="connsiteX2337" fmla="*/ 3583888 w 8526188"/>
                <a:gd name="connsiteY2337" fmla="*/ 1053004 h 1476866"/>
                <a:gd name="connsiteX2338" fmla="*/ 3580396 w 8526188"/>
                <a:gd name="connsiteY2338" fmla="*/ 1054665 h 1476866"/>
                <a:gd name="connsiteX2339" fmla="*/ 3576611 w 8526188"/>
                <a:gd name="connsiteY2339" fmla="*/ 1060350 h 1476866"/>
                <a:gd name="connsiteX2340" fmla="*/ 3535880 w 8526188"/>
                <a:gd name="connsiteY2340" fmla="*/ 1106122 h 1476866"/>
                <a:gd name="connsiteX2341" fmla="*/ 3460814 w 8526188"/>
                <a:gd name="connsiteY2341" fmla="*/ 1155145 h 1476866"/>
                <a:gd name="connsiteX2342" fmla="*/ 3515454 w 8526188"/>
                <a:gd name="connsiteY2342" fmla="*/ 1087734 h 1476866"/>
                <a:gd name="connsiteX2343" fmla="*/ 3524483 w 8526188"/>
                <a:gd name="connsiteY2343" fmla="*/ 1081251 h 1476866"/>
                <a:gd name="connsiteX2344" fmla="*/ 3513688 w 8526188"/>
                <a:gd name="connsiteY2344" fmla="*/ 1086384 h 1476866"/>
                <a:gd name="connsiteX2345" fmla="*/ 3489903 w 8526188"/>
                <a:gd name="connsiteY2345" fmla="*/ 1095186 h 1476866"/>
                <a:gd name="connsiteX2346" fmla="*/ 3475625 w 8526188"/>
                <a:gd name="connsiteY2346" fmla="*/ 1111231 h 1476866"/>
                <a:gd name="connsiteX2347" fmla="*/ 3400559 w 8526188"/>
                <a:gd name="connsiteY2347" fmla="*/ 1160254 h 1476866"/>
                <a:gd name="connsiteX2348" fmla="*/ 3414475 w 8526188"/>
                <a:gd name="connsiteY2348" fmla="*/ 1138614 h 1476866"/>
                <a:gd name="connsiteX2349" fmla="*/ 3435057 w 8526188"/>
                <a:gd name="connsiteY2349" fmla="*/ 1115481 h 1476866"/>
                <a:gd name="connsiteX2350" fmla="*/ 3425412 w 8526188"/>
                <a:gd name="connsiteY2350" fmla="*/ 1119050 h 1476866"/>
                <a:gd name="connsiteX2351" fmla="*/ 3388302 w 8526188"/>
                <a:gd name="connsiteY2351" fmla="*/ 1130117 h 1476866"/>
                <a:gd name="connsiteX2352" fmla="*/ 3471679 w 8526188"/>
                <a:gd name="connsiteY2352" fmla="*/ 1061824 h 1476866"/>
                <a:gd name="connsiteX2353" fmla="*/ 3475211 w 8526188"/>
                <a:gd name="connsiteY2353" fmla="*/ 1059687 h 1476866"/>
                <a:gd name="connsiteX2354" fmla="*/ 3474543 w 8526188"/>
                <a:gd name="connsiteY2354" fmla="*/ 1059713 h 1476866"/>
                <a:gd name="connsiteX2355" fmla="*/ 3409753 w 8526188"/>
                <a:gd name="connsiteY2355" fmla="*/ 1053520 h 1476866"/>
                <a:gd name="connsiteX2356" fmla="*/ 3397051 w 8526188"/>
                <a:gd name="connsiteY2356" fmla="*/ 1049671 h 1476866"/>
                <a:gd name="connsiteX2357" fmla="*/ 3392507 w 8526188"/>
                <a:gd name="connsiteY2357" fmla="*/ 1051809 h 1476866"/>
                <a:gd name="connsiteX2358" fmla="*/ 3275953 w 8526188"/>
                <a:gd name="connsiteY2358" fmla="*/ 1090803 h 1476866"/>
                <a:gd name="connsiteX2359" fmla="*/ 3309468 w 8526188"/>
                <a:gd name="connsiteY2359" fmla="*/ 1058951 h 1476866"/>
                <a:gd name="connsiteX2360" fmla="*/ 3343501 w 8526188"/>
                <a:gd name="connsiteY2360" fmla="*/ 1032792 h 1476866"/>
                <a:gd name="connsiteX2361" fmla="*/ 3329965 w 8526188"/>
                <a:gd name="connsiteY2361" fmla="*/ 1026734 h 1476866"/>
                <a:gd name="connsiteX2362" fmla="*/ 3323446 w 8526188"/>
                <a:gd name="connsiteY2362" fmla="*/ 1023392 h 1476866"/>
                <a:gd name="connsiteX2363" fmla="*/ 3351088 w 8526188"/>
                <a:gd name="connsiteY2363" fmla="*/ 1022304 h 1476866"/>
                <a:gd name="connsiteX2364" fmla="*/ 3357729 w 8526188"/>
                <a:gd name="connsiteY2364" fmla="*/ 1022939 h 1476866"/>
                <a:gd name="connsiteX2365" fmla="*/ 3407705 w 8526188"/>
                <a:gd name="connsiteY2365" fmla="*/ 992241 h 1476866"/>
                <a:gd name="connsiteX2366" fmla="*/ 3472443 w 8526188"/>
                <a:gd name="connsiteY2366" fmla="*/ 961785 h 1476866"/>
                <a:gd name="connsiteX2367" fmla="*/ 3515897 w 8526188"/>
                <a:gd name="connsiteY2367" fmla="*/ 945607 h 1476866"/>
                <a:gd name="connsiteX2368" fmla="*/ 3501285 w 8526188"/>
                <a:gd name="connsiteY2368" fmla="*/ 935936 h 1476866"/>
                <a:gd name="connsiteX2369" fmla="*/ 3412814 w 8526188"/>
                <a:gd name="connsiteY2369" fmla="*/ 857934 h 1476866"/>
                <a:gd name="connsiteX2370" fmla="*/ 3343872 w 8526188"/>
                <a:gd name="connsiteY2370" fmla="*/ 731282 h 1476866"/>
                <a:gd name="connsiteX2371" fmla="*/ 3478686 w 8526188"/>
                <a:gd name="connsiteY2371" fmla="*/ 839039 h 1476866"/>
                <a:gd name="connsiteX2372" fmla="*/ 3534224 w 8526188"/>
                <a:gd name="connsiteY2372" fmla="*/ 926679 h 1476866"/>
                <a:gd name="connsiteX2373" fmla="*/ 3538336 w 8526188"/>
                <a:gd name="connsiteY2373" fmla="*/ 937740 h 1476866"/>
                <a:gd name="connsiteX2374" fmla="*/ 3572807 w 8526188"/>
                <a:gd name="connsiteY2374" fmla="*/ 927108 h 1476866"/>
                <a:gd name="connsiteX2375" fmla="*/ 3588997 w 8526188"/>
                <a:gd name="connsiteY2375" fmla="*/ 922791 h 1476866"/>
                <a:gd name="connsiteX2376" fmla="*/ 3580546 w 8526188"/>
                <a:gd name="connsiteY2376" fmla="*/ 931657 h 1476866"/>
                <a:gd name="connsiteX2377" fmla="*/ 3563302 w 8526188"/>
                <a:gd name="connsiteY2377" fmla="*/ 947474 h 1476866"/>
                <a:gd name="connsiteX2378" fmla="*/ 3580701 w 8526188"/>
                <a:gd name="connsiteY2378" fmla="*/ 953370 h 1476866"/>
                <a:gd name="connsiteX2379" fmla="*/ 3629048 w 8526188"/>
                <a:gd name="connsiteY2379" fmla="*/ 981114 h 1476866"/>
                <a:gd name="connsiteX2380" fmla="*/ 3631358 w 8526188"/>
                <a:gd name="connsiteY2380" fmla="*/ 980227 h 1476866"/>
                <a:gd name="connsiteX2381" fmla="*/ 3620272 w 8526188"/>
                <a:gd name="connsiteY2381" fmla="*/ 967922 h 1476866"/>
                <a:gd name="connsiteX2382" fmla="*/ 3607377 w 8526188"/>
                <a:gd name="connsiteY2382" fmla="*/ 944749 h 1476866"/>
                <a:gd name="connsiteX2383" fmla="*/ 3634317 w 8526188"/>
                <a:gd name="connsiteY2383" fmla="*/ 953878 h 1476866"/>
                <a:gd name="connsiteX2384" fmla="*/ 3660633 w 8526188"/>
                <a:gd name="connsiteY2384" fmla="*/ 968980 h 1476866"/>
                <a:gd name="connsiteX2385" fmla="*/ 3667385 w 8526188"/>
                <a:gd name="connsiteY2385" fmla="*/ 966386 h 1476866"/>
                <a:gd name="connsiteX2386" fmla="*/ 3671899 w 8526188"/>
                <a:gd name="connsiteY2386" fmla="*/ 964922 h 1476866"/>
                <a:gd name="connsiteX2387" fmla="*/ 3656592 w 8526188"/>
                <a:gd name="connsiteY2387" fmla="*/ 955220 h 1476866"/>
                <a:gd name="connsiteX2388" fmla="*/ 3574178 w 8526188"/>
                <a:gd name="connsiteY2388" fmla="*/ 883977 h 1476866"/>
                <a:gd name="connsiteX2389" fmla="*/ 3513922 w 8526188"/>
                <a:gd name="connsiteY2389" fmla="*/ 767035 h 1476866"/>
                <a:gd name="connsiteX2390" fmla="*/ 3518910 w 8526188"/>
                <a:gd name="connsiteY2390" fmla="*/ 769834 h 1476866"/>
                <a:gd name="connsiteX2391" fmla="*/ 3527516 w 8526188"/>
                <a:gd name="connsiteY2391" fmla="*/ 766069 h 1476866"/>
                <a:gd name="connsiteX2392" fmla="*/ 3666618 w 8526188"/>
                <a:gd name="connsiteY2392" fmla="*/ 728220 h 1476866"/>
                <a:gd name="connsiteX2393" fmla="*/ 3727333 w 8526188"/>
                <a:gd name="connsiteY2393" fmla="*/ 723050 h 1476866"/>
                <a:gd name="connsiteX2394" fmla="*/ 3824929 w 8526188"/>
                <a:gd name="connsiteY2394" fmla="*/ 728220 h 1476866"/>
                <a:gd name="connsiteX2395" fmla="*/ 3813382 w 8526188"/>
                <a:gd name="connsiteY2395" fmla="*/ 733272 h 1476866"/>
                <a:gd name="connsiteX2396" fmla="*/ 3812645 w 8526188"/>
                <a:gd name="connsiteY2396" fmla="*/ 733550 h 1476866"/>
                <a:gd name="connsiteX2397" fmla="*/ 3829005 w 8526188"/>
                <a:gd name="connsiteY2397" fmla="*/ 732340 h 1476866"/>
                <a:gd name="connsiteX2398" fmla="*/ 3828204 w 8526188"/>
                <a:gd name="connsiteY2398" fmla="*/ 731277 h 1476866"/>
                <a:gd name="connsiteX2399" fmla="*/ 3795295 w 8526188"/>
                <a:gd name="connsiteY2399" fmla="*/ 674103 h 1476866"/>
                <a:gd name="connsiteX2400" fmla="*/ 3791573 w 8526188"/>
                <a:gd name="connsiteY2400" fmla="*/ 663441 h 1476866"/>
                <a:gd name="connsiteX2401" fmla="*/ 3788669 w 8526188"/>
                <a:gd name="connsiteY2401" fmla="*/ 663878 h 1476866"/>
                <a:gd name="connsiteX2402" fmla="*/ 3778539 w 8526188"/>
                <a:gd name="connsiteY2402" fmla="*/ 663154 h 1476866"/>
                <a:gd name="connsiteX2403" fmla="*/ 3774136 w 8526188"/>
                <a:gd name="connsiteY2403" fmla="*/ 691836 h 1476866"/>
                <a:gd name="connsiteX2404" fmla="*/ 3771304 w 8526188"/>
                <a:gd name="connsiteY2404" fmla="*/ 703718 h 1476866"/>
                <a:gd name="connsiteX2405" fmla="*/ 3744237 w 8526188"/>
                <a:gd name="connsiteY2405" fmla="*/ 666629 h 1476866"/>
                <a:gd name="connsiteX2406" fmla="*/ 3740900 w 8526188"/>
                <a:gd name="connsiteY2406" fmla="*/ 660463 h 1476866"/>
                <a:gd name="connsiteX2407" fmla="*/ 3728859 w 8526188"/>
                <a:gd name="connsiteY2407" fmla="*/ 659602 h 1476866"/>
                <a:gd name="connsiteX2408" fmla="*/ 3703901 w 8526188"/>
                <a:gd name="connsiteY2408" fmla="*/ 654177 h 1476866"/>
                <a:gd name="connsiteX2409" fmla="*/ 3728349 w 8526188"/>
                <a:gd name="connsiteY2409" fmla="*/ 646771 h 1476866"/>
                <a:gd name="connsiteX2410" fmla="*/ 3733103 w 8526188"/>
                <a:gd name="connsiteY2410" fmla="*/ 646055 h 1476866"/>
                <a:gd name="connsiteX2411" fmla="*/ 3721751 w 8526188"/>
                <a:gd name="connsiteY2411" fmla="*/ 625080 h 1476866"/>
                <a:gd name="connsiteX2412" fmla="*/ 3715197 w 8526188"/>
                <a:gd name="connsiteY2412" fmla="*/ 606305 h 1476866"/>
                <a:gd name="connsiteX2413" fmla="*/ 3703518 w 8526188"/>
                <a:gd name="connsiteY2413" fmla="*/ 603296 h 1476866"/>
                <a:gd name="connsiteX2414" fmla="*/ 3696821 w 8526188"/>
                <a:gd name="connsiteY2414" fmla="*/ 600525 h 1476866"/>
                <a:gd name="connsiteX2415" fmla="*/ 3697896 w 8526188"/>
                <a:gd name="connsiteY2415" fmla="*/ 611978 h 1476866"/>
                <a:gd name="connsiteX2416" fmla="*/ 3695722 w 8526188"/>
                <a:gd name="connsiteY2416" fmla="*/ 656216 h 1476866"/>
                <a:gd name="connsiteX2417" fmla="*/ 3663936 w 8526188"/>
                <a:gd name="connsiteY2417" fmla="*/ 622254 h 1476866"/>
                <a:gd name="connsiteX2418" fmla="*/ 3644192 w 8526188"/>
                <a:gd name="connsiteY2418" fmla="*/ 594528 h 1476866"/>
                <a:gd name="connsiteX2419" fmla="*/ 3638732 w 8526188"/>
                <a:gd name="connsiteY2419" fmla="*/ 596917 h 1476866"/>
                <a:gd name="connsiteX2420" fmla="*/ 3584774 w 8526188"/>
                <a:gd name="connsiteY2420" fmla="*/ 616029 h 1476866"/>
                <a:gd name="connsiteX2421" fmla="*/ 3566594 w 8526188"/>
                <a:gd name="connsiteY2421" fmla="*/ 620030 h 1476866"/>
                <a:gd name="connsiteX2422" fmla="*/ 3539461 w 8526188"/>
                <a:gd name="connsiteY2422" fmla="*/ 652133 h 1476866"/>
                <a:gd name="connsiteX2423" fmla="*/ 3524140 w 8526188"/>
                <a:gd name="connsiteY2423" fmla="*/ 665410 h 1476866"/>
                <a:gd name="connsiteX2424" fmla="*/ 3530204 w 8526188"/>
                <a:gd name="connsiteY2424" fmla="*/ 646004 h 1476866"/>
                <a:gd name="connsiteX2425" fmla="*/ 3540195 w 8526188"/>
                <a:gd name="connsiteY2425" fmla="*/ 625839 h 1476866"/>
                <a:gd name="connsiteX2426" fmla="*/ 3499629 w 8526188"/>
                <a:gd name="connsiteY2426" fmla="*/ 634766 h 1476866"/>
                <a:gd name="connsiteX2427" fmla="*/ 3493045 w 8526188"/>
                <a:gd name="connsiteY2427" fmla="*/ 635327 h 1476866"/>
                <a:gd name="connsiteX2428" fmla="*/ 3488071 w 8526188"/>
                <a:gd name="connsiteY2428" fmla="*/ 639232 h 1476866"/>
                <a:gd name="connsiteX2429" fmla="*/ 3468984 w 8526188"/>
                <a:gd name="connsiteY2429" fmla="*/ 650084 h 1476866"/>
                <a:gd name="connsiteX2430" fmla="*/ 3471818 w 8526188"/>
                <a:gd name="connsiteY2430" fmla="*/ 644938 h 1476866"/>
                <a:gd name="connsiteX2431" fmla="*/ 3476935 w 8526188"/>
                <a:gd name="connsiteY2431" fmla="*/ 636699 h 1476866"/>
                <a:gd name="connsiteX2432" fmla="*/ 3438914 w 8526188"/>
                <a:gd name="connsiteY2432" fmla="*/ 639936 h 1476866"/>
                <a:gd name="connsiteX2433" fmla="*/ 3341318 w 8526188"/>
                <a:gd name="connsiteY2433" fmla="*/ 634766 h 1476866"/>
                <a:gd name="connsiteX2434" fmla="*/ 3384661 w 8526188"/>
                <a:gd name="connsiteY2434" fmla="*/ 617722 h 1476866"/>
                <a:gd name="connsiteX2435" fmla="*/ 3385129 w 8526188"/>
                <a:gd name="connsiteY2435" fmla="*/ 617609 h 1476866"/>
                <a:gd name="connsiteX2436" fmla="*/ 3388231 w 8526188"/>
                <a:gd name="connsiteY2436" fmla="*/ 612613 h 1476866"/>
                <a:gd name="connsiteX2437" fmla="*/ 3408242 w 8526188"/>
                <a:gd name="connsiteY2437" fmla="*/ 588006 h 1476866"/>
                <a:gd name="connsiteX2438" fmla="*/ 3375806 w 8526188"/>
                <a:gd name="connsiteY2438" fmla="*/ 590768 h 1476866"/>
                <a:gd name="connsiteX2439" fmla="*/ 3370424 w 8526188"/>
                <a:gd name="connsiteY2439" fmla="*/ 594804 h 1476866"/>
                <a:gd name="connsiteX2440" fmla="*/ 3353573 w 8526188"/>
                <a:gd name="connsiteY2440" fmla="*/ 603615 h 1476866"/>
                <a:gd name="connsiteX2441" fmla="*/ 3355792 w 8526188"/>
                <a:gd name="connsiteY2441" fmla="*/ 598931 h 1476866"/>
                <a:gd name="connsiteX2442" fmla="*/ 3359556 w 8526188"/>
                <a:gd name="connsiteY2442" fmla="*/ 592152 h 1476866"/>
                <a:gd name="connsiteX2443" fmla="*/ 3350062 w 8526188"/>
                <a:gd name="connsiteY2443" fmla="*/ 592960 h 1476866"/>
                <a:gd name="connsiteX2444" fmla="*/ 3323176 w 8526188"/>
                <a:gd name="connsiteY2444" fmla="*/ 592654 h 1476866"/>
                <a:gd name="connsiteX2445" fmla="*/ 3312277 w 8526188"/>
                <a:gd name="connsiteY2445" fmla="*/ 600807 h 1476866"/>
                <a:gd name="connsiteX2446" fmla="*/ 3293318 w 8526188"/>
                <a:gd name="connsiteY2446" fmla="*/ 610255 h 1476866"/>
                <a:gd name="connsiteX2447" fmla="*/ 3295736 w 8526188"/>
                <a:gd name="connsiteY2447" fmla="*/ 605052 h 1476866"/>
                <a:gd name="connsiteX2448" fmla="*/ 3302644 w 8526188"/>
                <a:gd name="connsiteY2448" fmla="*/ 592420 h 1476866"/>
                <a:gd name="connsiteX2449" fmla="*/ 3299640 w 8526188"/>
                <a:gd name="connsiteY2449" fmla="*/ 592386 h 1476866"/>
                <a:gd name="connsiteX2450" fmla="*/ 3266699 w 8526188"/>
                <a:gd name="connsiteY2450" fmla="*/ 589176 h 1476866"/>
                <a:gd name="connsiteX2451" fmla="*/ 3256034 w 8526188"/>
                <a:gd name="connsiteY2451" fmla="*/ 592890 h 1476866"/>
                <a:gd name="connsiteX2452" fmla="*/ 3257435 w 8526188"/>
                <a:gd name="connsiteY2452" fmla="*/ 588274 h 1476866"/>
                <a:gd name="connsiteX2453" fmla="*/ 3252465 w 8526188"/>
                <a:gd name="connsiteY2453" fmla="*/ 587790 h 1476866"/>
                <a:gd name="connsiteX2454" fmla="*/ 3258652 w 8526188"/>
                <a:gd name="connsiteY2454" fmla="*/ 585083 h 1476866"/>
                <a:gd name="connsiteX2455" fmla="*/ 3262802 w 8526188"/>
                <a:gd name="connsiteY2455" fmla="*/ 574632 h 1476866"/>
                <a:gd name="connsiteX2456" fmla="*/ 3287186 w 8526188"/>
                <a:gd name="connsiteY2456" fmla="*/ 538758 h 1476866"/>
                <a:gd name="connsiteX2457" fmla="*/ 3323314 w 8526188"/>
                <a:gd name="connsiteY2457" fmla="*/ 515076 h 1476866"/>
                <a:gd name="connsiteX2458" fmla="*/ 3329499 w 8526188"/>
                <a:gd name="connsiteY2458" fmla="*/ 512922 h 1476866"/>
                <a:gd name="connsiteX2459" fmla="*/ 3319360 w 8526188"/>
                <a:gd name="connsiteY2459" fmla="*/ 506072 h 1476866"/>
                <a:gd name="connsiteX2460" fmla="*/ 3283616 w 8526188"/>
                <a:gd name="connsiteY2460" fmla="*/ 468801 h 1476866"/>
                <a:gd name="connsiteX2461" fmla="*/ 3256550 w 8526188"/>
                <a:gd name="connsiteY2461" fmla="*/ 400366 h 1476866"/>
                <a:gd name="connsiteX2462" fmla="*/ 3311189 w 8526188"/>
                <a:gd name="connsiteY2462" fmla="*/ 450413 h 1476866"/>
                <a:gd name="connsiteX2463" fmla="*/ 3333150 w 8526188"/>
                <a:gd name="connsiteY2463" fmla="*/ 496882 h 1476866"/>
                <a:gd name="connsiteX2464" fmla="*/ 3336603 w 8526188"/>
                <a:gd name="connsiteY2464" fmla="*/ 510449 h 1476866"/>
                <a:gd name="connsiteX2465" fmla="*/ 3341825 w 8526188"/>
                <a:gd name="connsiteY2465" fmla="*/ 508630 h 1476866"/>
                <a:gd name="connsiteX2466" fmla="*/ 3310674 w 8526188"/>
                <a:gd name="connsiteY2466" fmla="*/ 562762 h 1476866"/>
                <a:gd name="connsiteX2467" fmla="*/ 3300056 w 8526188"/>
                <a:gd name="connsiteY2467" fmla="*/ 569722 h 1476866"/>
                <a:gd name="connsiteX2468" fmla="*/ 3324813 w 8526188"/>
                <a:gd name="connsiteY2468" fmla="*/ 563757 h 1476866"/>
                <a:gd name="connsiteX2469" fmla="*/ 3333156 w 8526188"/>
                <a:gd name="connsiteY2469" fmla="*/ 553060 h 1476866"/>
                <a:gd name="connsiteX2470" fmla="*/ 3364464 w 8526188"/>
                <a:gd name="connsiteY2470" fmla="*/ 529641 h 1476866"/>
                <a:gd name="connsiteX2471" fmla="*/ 3361561 w 8526188"/>
                <a:gd name="connsiteY2471" fmla="*/ 526531 h 1476866"/>
                <a:gd name="connsiteX2472" fmla="*/ 3327015 w 8526188"/>
                <a:gd name="connsiteY2472" fmla="*/ 468293 h 1476866"/>
                <a:gd name="connsiteX2473" fmla="*/ 3319868 w 8526188"/>
                <a:gd name="connsiteY2473" fmla="*/ 395266 h 1476866"/>
                <a:gd name="connsiteX2474" fmla="*/ 3358682 w 8526188"/>
                <a:gd name="connsiteY2474" fmla="*/ 458076 h 1476866"/>
                <a:gd name="connsiteX2475" fmla="*/ 3366508 w 8526188"/>
                <a:gd name="connsiteY2475" fmla="*/ 524935 h 1476866"/>
                <a:gd name="connsiteX2476" fmla="*/ 3366127 w 8526188"/>
                <a:gd name="connsiteY2476" fmla="*/ 528397 h 1476866"/>
                <a:gd name="connsiteX2477" fmla="*/ 3372415 w 8526188"/>
                <a:gd name="connsiteY2477" fmla="*/ 523694 h 1476866"/>
                <a:gd name="connsiteX2478" fmla="*/ 3391374 w 8526188"/>
                <a:gd name="connsiteY2478" fmla="*/ 514246 h 1476866"/>
                <a:gd name="connsiteX2479" fmla="*/ 3381605 w 8526188"/>
                <a:gd name="connsiteY2479" fmla="*/ 532887 h 1476866"/>
                <a:gd name="connsiteX2480" fmla="*/ 3365099 w 8526188"/>
                <a:gd name="connsiteY2480" fmla="*/ 554050 h 1476866"/>
                <a:gd name="connsiteX2481" fmla="*/ 3397586 w 8526188"/>
                <a:gd name="connsiteY2481" fmla="*/ 546222 h 1476866"/>
                <a:gd name="connsiteX2482" fmla="*/ 3412107 w 8526188"/>
                <a:gd name="connsiteY2482" fmla="*/ 535331 h 1476866"/>
                <a:gd name="connsiteX2483" fmla="*/ 3410897 w 8526188"/>
                <a:gd name="connsiteY2483" fmla="*/ 534105 h 1476866"/>
                <a:gd name="connsiteX2484" fmla="*/ 3382677 w 8526188"/>
                <a:gd name="connsiteY2484" fmla="*/ 494335 h 1476866"/>
                <a:gd name="connsiteX2485" fmla="*/ 3362767 w 8526188"/>
                <a:gd name="connsiteY2485" fmla="*/ 427440 h 1476866"/>
                <a:gd name="connsiteX2486" fmla="*/ 3406174 w 8526188"/>
                <a:gd name="connsiteY2486" fmla="*/ 482080 h 1476866"/>
                <a:gd name="connsiteX2487" fmla="*/ 3422437 w 8526188"/>
                <a:gd name="connsiteY2487" fmla="*/ 527584 h 1476866"/>
                <a:gd name="connsiteX2488" fmla="*/ 3425068 w 8526188"/>
                <a:gd name="connsiteY2488" fmla="*/ 525610 h 1476866"/>
                <a:gd name="connsiteX2489" fmla="*/ 3440443 w 8526188"/>
                <a:gd name="connsiteY2489" fmla="*/ 517571 h 1476866"/>
                <a:gd name="connsiteX2490" fmla="*/ 3436311 w 8526188"/>
                <a:gd name="connsiteY2490" fmla="*/ 511691 h 1476866"/>
                <a:gd name="connsiteX2491" fmla="*/ 3427383 w 8526188"/>
                <a:gd name="connsiteY2491" fmla="*/ 487397 h 1476866"/>
                <a:gd name="connsiteX2492" fmla="*/ 3426902 w 8526188"/>
                <a:gd name="connsiteY2492" fmla="*/ 487050 h 1476866"/>
                <a:gd name="connsiteX2493" fmla="*/ 3383702 w 8526188"/>
                <a:gd name="connsiteY2493" fmla="*/ 448366 h 1476866"/>
                <a:gd name="connsiteX2494" fmla="*/ 3297911 w 8526188"/>
                <a:gd name="connsiteY2494" fmla="*/ 328362 h 1476866"/>
                <a:gd name="connsiteX2495" fmla="*/ 3419962 w 8526188"/>
                <a:gd name="connsiteY2495" fmla="*/ 418745 h 1476866"/>
                <a:gd name="connsiteX2496" fmla="*/ 3456172 w 8526188"/>
                <a:gd name="connsiteY2496" fmla="*/ 460289 h 1476866"/>
                <a:gd name="connsiteX2497" fmla="*/ 3453669 w 8526188"/>
                <a:gd name="connsiteY2497" fmla="*/ 453798 h 1476866"/>
                <a:gd name="connsiteX2498" fmla="*/ 3449074 w 8526188"/>
                <a:gd name="connsiteY2498" fmla="*/ 432541 h 1476866"/>
                <a:gd name="connsiteX2499" fmla="*/ 3492481 w 8526188"/>
                <a:gd name="connsiteY2499" fmla="*/ 491266 h 1476866"/>
                <a:gd name="connsiteX2500" fmla="*/ 3510864 w 8526188"/>
                <a:gd name="connsiteY2500" fmla="*/ 538951 h 1476866"/>
                <a:gd name="connsiteX2501" fmla="*/ 3511349 w 8526188"/>
                <a:gd name="connsiteY2501" fmla="*/ 541036 h 1476866"/>
                <a:gd name="connsiteX2502" fmla="*/ 3518787 w 8526188"/>
                <a:gd name="connsiteY2502" fmla="*/ 541242 h 1476866"/>
                <a:gd name="connsiteX2503" fmla="*/ 3527201 w 8526188"/>
                <a:gd name="connsiteY2503" fmla="*/ 536719 h 1476866"/>
                <a:gd name="connsiteX2504" fmla="*/ 3524886 w 8526188"/>
                <a:gd name="connsiteY2504" fmla="*/ 541411 h 1476866"/>
                <a:gd name="connsiteX2505" fmla="*/ 3533820 w 8526188"/>
                <a:gd name="connsiteY2505" fmla="*/ 541659 h 1476866"/>
                <a:gd name="connsiteX2506" fmla="*/ 3541315 w 8526188"/>
                <a:gd name="connsiteY2506" fmla="*/ 542536 h 1476866"/>
                <a:gd name="connsiteX2507" fmla="*/ 3522610 w 8526188"/>
                <a:gd name="connsiteY2507" fmla="*/ 515269 h 1476866"/>
                <a:gd name="connsiteX2508" fmla="*/ 3506078 w 8526188"/>
                <a:gd name="connsiteY2508" fmla="*/ 471540 h 1476866"/>
                <a:gd name="connsiteX2509" fmla="*/ 3506023 w 8526188"/>
                <a:gd name="connsiteY2509" fmla="*/ 471283 h 1476866"/>
                <a:gd name="connsiteX2510" fmla="*/ 3494357 w 8526188"/>
                <a:gd name="connsiteY2510" fmla="*/ 454702 h 1476866"/>
                <a:gd name="connsiteX2511" fmla="*/ 3456222 w 8526188"/>
                <a:gd name="connsiteY2511" fmla="*/ 375854 h 1476866"/>
                <a:gd name="connsiteX2512" fmla="*/ 3565510 w 8526188"/>
                <a:gd name="connsiteY2512" fmla="*/ 473901 h 1476866"/>
                <a:gd name="connsiteX2513" fmla="*/ 3631502 w 8526188"/>
                <a:gd name="connsiteY2513" fmla="*/ 587226 h 1476866"/>
                <a:gd name="connsiteX2514" fmla="*/ 3632441 w 8526188"/>
                <a:gd name="connsiteY2514" fmla="*/ 589778 h 1476866"/>
                <a:gd name="connsiteX2515" fmla="*/ 3641571 w 8526188"/>
                <a:gd name="connsiteY2515" fmla="*/ 590847 h 1476866"/>
                <a:gd name="connsiteX2516" fmla="*/ 3636264 w 8526188"/>
                <a:gd name="connsiteY2516" fmla="*/ 583394 h 1476866"/>
                <a:gd name="connsiteX2517" fmla="*/ 3611462 w 8526188"/>
                <a:gd name="connsiteY2517" fmla="*/ 533141 h 1476866"/>
                <a:gd name="connsiteX2518" fmla="*/ 3592952 w 8526188"/>
                <a:gd name="connsiteY2518" fmla="*/ 433371 h 1476866"/>
                <a:gd name="connsiteX2519" fmla="*/ 3593716 w 8526188"/>
                <a:gd name="connsiteY2519" fmla="*/ 404323 h 1476866"/>
                <a:gd name="connsiteX2520" fmla="*/ 3591035 w 8526188"/>
                <a:gd name="connsiteY2520" fmla="*/ 402920 h 1476866"/>
                <a:gd name="connsiteX2521" fmla="*/ 3593762 w 8526188"/>
                <a:gd name="connsiteY2521" fmla="*/ 402567 h 1476866"/>
                <a:gd name="connsiteX2522" fmla="*/ 3593797 w 8526188"/>
                <a:gd name="connsiteY2522" fmla="*/ 401222 h 1476866"/>
                <a:gd name="connsiteX2523" fmla="*/ 3595121 w 8526188"/>
                <a:gd name="connsiteY2523" fmla="*/ 389133 h 1476866"/>
                <a:gd name="connsiteX2524" fmla="*/ 3604410 w 8526188"/>
                <a:gd name="connsiteY2524" fmla="*/ 398021 h 1476866"/>
                <a:gd name="connsiteX2525" fmla="*/ 3606957 w 8526188"/>
                <a:gd name="connsiteY2525" fmla="*/ 400859 h 1476866"/>
                <a:gd name="connsiteX2526" fmla="*/ 3617652 w 8526188"/>
                <a:gd name="connsiteY2526" fmla="*/ 399474 h 1476866"/>
                <a:gd name="connsiteX2527" fmla="*/ 3679888 w 8526188"/>
                <a:gd name="connsiteY2527" fmla="*/ 401389 h 1476866"/>
                <a:gd name="connsiteX2528" fmla="*/ 3726554 w 8526188"/>
                <a:gd name="connsiteY2528" fmla="*/ 414673 h 1476866"/>
                <a:gd name="connsiteX2529" fmla="*/ 3727438 w 8526188"/>
                <a:gd name="connsiteY2529" fmla="*/ 410779 h 1476866"/>
                <a:gd name="connsiteX2530" fmla="*/ 3762626 w 8526188"/>
                <a:gd name="connsiteY2530" fmla="*/ 340110 h 1476866"/>
                <a:gd name="connsiteX2531" fmla="*/ 3833099 w 8526188"/>
                <a:gd name="connsiteY2531" fmla="*/ 284447 h 1476866"/>
                <a:gd name="connsiteX2532" fmla="*/ 4692564 w 8526188"/>
                <a:gd name="connsiteY2532" fmla="*/ 272698 h 1476866"/>
                <a:gd name="connsiteX2533" fmla="*/ 4763037 w 8526188"/>
                <a:gd name="connsiteY2533" fmla="*/ 328361 h 1476866"/>
                <a:gd name="connsiteX2534" fmla="*/ 4798225 w 8526188"/>
                <a:gd name="connsiteY2534" fmla="*/ 399023 h 1476866"/>
                <a:gd name="connsiteX2535" fmla="*/ 4799110 w 8526188"/>
                <a:gd name="connsiteY2535" fmla="*/ 402921 h 1476866"/>
                <a:gd name="connsiteX2536" fmla="*/ 4845758 w 8526188"/>
                <a:gd name="connsiteY2536" fmla="*/ 389641 h 1476866"/>
                <a:gd name="connsiteX2537" fmla="*/ 4907998 w 8526188"/>
                <a:gd name="connsiteY2537" fmla="*/ 387726 h 1476866"/>
                <a:gd name="connsiteX2538" fmla="*/ 4919570 w 8526188"/>
                <a:gd name="connsiteY2538" fmla="*/ 389224 h 1476866"/>
                <a:gd name="connsiteX2539" fmla="*/ 4921754 w 8526188"/>
                <a:gd name="connsiteY2539" fmla="*/ 386790 h 1476866"/>
                <a:gd name="connsiteX2540" fmla="*/ 4931041 w 8526188"/>
                <a:gd name="connsiteY2540" fmla="*/ 377901 h 1476866"/>
                <a:gd name="connsiteX2541" fmla="*/ 4932367 w 8526188"/>
                <a:gd name="connsiteY2541" fmla="*/ 389990 h 1476866"/>
                <a:gd name="connsiteX2542" fmla="*/ 4932390 w 8526188"/>
                <a:gd name="connsiteY2542" fmla="*/ 390883 h 1476866"/>
                <a:gd name="connsiteX2543" fmla="*/ 4934619 w 8526188"/>
                <a:gd name="connsiteY2543" fmla="*/ 391172 h 1476866"/>
                <a:gd name="connsiteX2544" fmla="*/ 4932428 w 8526188"/>
                <a:gd name="connsiteY2544" fmla="*/ 392319 h 1476866"/>
                <a:gd name="connsiteX2545" fmla="*/ 4933214 w 8526188"/>
                <a:gd name="connsiteY2545" fmla="*/ 422139 h 1476866"/>
                <a:gd name="connsiteX2546" fmla="*/ 4914700 w 8526188"/>
                <a:gd name="connsiteY2546" fmla="*/ 521909 h 1476866"/>
                <a:gd name="connsiteX2547" fmla="*/ 4889902 w 8526188"/>
                <a:gd name="connsiteY2547" fmla="*/ 572380 h 1476866"/>
                <a:gd name="connsiteX2548" fmla="*/ 4885054 w 8526188"/>
                <a:gd name="connsiteY2548" fmla="*/ 579184 h 1476866"/>
                <a:gd name="connsiteX2549" fmla="*/ 4893080 w 8526188"/>
                <a:gd name="connsiteY2549" fmla="*/ 578402 h 1476866"/>
                <a:gd name="connsiteX2550" fmla="*/ 4894154 w 8526188"/>
                <a:gd name="connsiteY2550" fmla="*/ 575485 h 1476866"/>
                <a:gd name="connsiteX2551" fmla="*/ 4960154 w 8526188"/>
                <a:gd name="connsiteY2551" fmla="*/ 462169 h 1476866"/>
                <a:gd name="connsiteX2552" fmla="*/ 5069433 w 8526188"/>
                <a:gd name="connsiteY2552" fmla="*/ 364114 h 1476866"/>
                <a:gd name="connsiteX2553" fmla="*/ 5031303 w 8526188"/>
                <a:gd name="connsiteY2553" fmla="*/ 442969 h 1476866"/>
                <a:gd name="connsiteX2554" fmla="*/ 5019802 w 8526188"/>
                <a:gd name="connsiteY2554" fmla="*/ 459318 h 1476866"/>
                <a:gd name="connsiteX2555" fmla="*/ 5019588 w 8526188"/>
                <a:gd name="connsiteY2555" fmla="*/ 460309 h 1476866"/>
                <a:gd name="connsiteX2556" fmla="*/ 5003054 w 8526188"/>
                <a:gd name="connsiteY2556" fmla="*/ 504037 h 1476866"/>
                <a:gd name="connsiteX2557" fmla="*/ 4984436 w 8526188"/>
                <a:gd name="connsiteY2557" fmla="*/ 531173 h 1476866"/>
                <a:gd name="connsiteX2558" fmla="*/ 5000730 w 8526188"/>
                <a:gd name="connsiteY2558" fmla="*/ 529586 h 1476866"/>
                <a:gd name="connsiteX2559" fmla="*/ 4998453 w 8526188"/>
                <a:gd name="connsiteY2559" fmla="*/ 524971 h 1476866"/>
                <a:gd name="connsiteX2560" fmla="*/ 5006071 w 8526188"/>
                <a:gd name="connsiteY2560" fmla="*/ 529066 h 1476866"/>
                <a:gd name="connsiteX2561" fmla="*/ 5011413 w 8526188"/>
                <a:gd name="connsiteY2561" fmla="*/ 528545 h 1476866"/>
                <a:gd name="connsiteX2562" fmla="*/ 5014494 w 8526188"/>
                <a:gd name="connsiteY2562" fmla="*/ 528510 h 1476866"/>
                <a:gd name="connsiteX2563" fmla="*/ 5014796 w 8526188"/>
                <a:gd name="connsiteY2563" fmla="*/ 527211 h 1476866"/>
                <a:gd name="connsiteX2564" fmla="*/ 5033182 w 8526188"/>
                <a:gd name="connsiteY2564" fmla="*/ 479526 h 1476866"/>
                <a:gd name="connsiteX2565" fmla="*/ 5076589 w 8526188"/>
                <a:gd name="connsiteY2565" fmla="*/ 420801 h 1476866"/>
                <a:gd name="connsiteX2566" fmla="*/ 5071991 w 8526188"/>
                <a:gd name="connsiteY2566" fmla="*/ 442058 h 1476866"/>
                <a:gd name="connsiteX2567" fmla="*/ 5069485 w 8526188"/>
                <a:gd name="connsiteY2567" fmla="*/ 448559 h 1476866"/>
                <a:gd name="connsiteX2568" fmla="*/ 5105693 w 8526188"/>
                <a:gd name="connsiteY2568" fmla="*/ 407014 h 1476866"/>
                <a:gd name="connsiteX2569" fmla="*/ 5227744 w 8526188"/>
                <a:gd name="connsiteY2569" fmla="*/ 316622 h 1476866"/>
                <a:gd name="connsiteX2570" fmla="*/ 5141953 w 8526188"/>
                <a:gd name="connsiteY2570" fmla="*/ 436634 h 1476866"/>
                <a:gd name="connsiteX2571" fmla="*/ 5098754 w 8526188"/>
                <a:gd name="connsiteY2571" fmla="*/ 475314 h 1476866"/>
                <a:gd name="connsiteX2572" fmla="*/ 5098288 w 8526188"/>
                <a:gd name="connsiteY2572" fmla="*/ 475650 h 1476866"/>
                <a:gd name="connsiteX2573" fmla="*/ 5089361 w 8526188"/>
                <a:gd name="connsiteY2573" fmla="*/ 499952 h 1476866"/>
                <a:gd name="connsiteX2574" fmla="*/ 5085224 w 8526188"/>
                <a:gd name="connsiteY2574" fmla="*/ 505839 h 1476866"/>
                <a:gd name="connsiteX2575" fmla="*/ 5100587 w 8526188"/>
                <a:gd name="connsiteY2575" fmla="*/ 513871 h 1476866"/>
                <a:gd name="connsiteX2576" fmla="*/ 5103223 w 8526188"/>
                <a:gd name="connsiteY2576" fmla="*/ 515848 h 1476866"/>
                <a:gd name="connsiteX2577" fmla="*/ 5119481 w 8526188"/>
                <a:gd name="connsiteY2577" fmla="*/ 470332 h 1476866"/>
                <a:gd name="connsiteX2578" fmla="*/ 5162897 w 8526188"/>
                <a:gd name="connsiteY2578" fmla="*/ 415692 h 1476866"/>
                <a:gd name="connsiteX2579" fmla="*/ 5142978 w 8526188"/>
                <a:gd name="connsiteY2579" fmla="*/ 482587 h 1476866"/>
                <a:gd name="connsiteX2580" fmla="*/ 5114762 w 8526188"/>
                <a:gd name="connsiteY2580" fmla="*/ 522361 h 1476866"/>
                <a:gd name="connsiteX2581" fmla="*/ 5113548 w 8526188"/>
                <a:gd name="connsiteY2581" fmla="*/ 523592 h 1476866"/>
                <a:gd name="connsiteX2582" fmla="*/ 5128045 w 8526188"/>
                <a:gd name="connsiteY2582" fmla="*/ 534465 h 1476866"/>
                <a:gd name="connsiteX2583" fmla="*/ 5160561 w 8526188"/>
                <a:gd name="connsiteY2583" fmla="*/ 542300 h 1476866"/>
                <a:gd name="connsiteX2584" fmla="*/ 5144064 w 8526188"/>
                <a:gd name="connsiteY2584" fmla="*/ 521143 h 1476866"/>
                <a:gd name="connsiteX2585" fmla="*/ 5134299 w 8526188"/>
                <a:gd name="connsiteY2585" fmla="*/ 502506 h 1476866"/>
                <a:gd name="connsiteX2586" fmla="*/ 5153258 w 8526188"/>
                <a:gd name="connsiteY2586" fmla="*/ 511954 h 1476866"/>
                <a:gd name="connsiteX2587" fmla="*/ 5159528 w 8526188"/>
                <a:gd name="connsiteY2587" fmla="*/ 516644 h 1476866"/>
                <a:gd name="connsiteX2588" fmla="*/ 5159148 w 8526188"/>
                <a:gd name="connsiteY2588" fmla="*/ 513188 h 1476866"/>
                <a:gd name="connsiteX2589" fmla="*/ 5166973 w 8526188"/>
                <a:gd name="connsiteY2589" fmla="*/ 446336 h 1476866"/>
                <a:gd name="connsiteX2590" fmla="*/ 5205787 w 8526188"/>
                <a:gd name="connsiteY2590" fmla="*/ 383517 h 1476866"/>
                <a:gd name="connsiteX2591" fmla="*/ 5198640 w 8526188"/>
                <a:gd name="connsiteY2591" fmla="*/ 456545 h 1476866"/>
                <a:gd name="connsiteX2592" fmla="*/ 5164095 w 8526188"/>
                <a:gd name="connsiteY2592" fmla="*/ 514784 h 1476866"/>
                <a:gd name="connsiteX2593" fmla="*/ 5161194 w 8526188"/>
                <a:gd name="connsiteY2593" fmla="*/ 517890 h 1476866"/>
                <a:gd name="connsiteX2594" fmla="*/ 5192517 w 8526188"/>
                <a:gd name="connsiteY2594" fmla="*/ 541320 h 1476866"/>
                <a:gd name="connsiteX2595" fmla="*/ 5200851 w 8526188"/>
                <a:gd name="connsiteY2595" fmla="*/ 552008 h 1476866"/>
                <a:gd name="connsiteX2596" fmla="*/ 5225574 w 8526188"/>
                <a:gd name="connsiteY2596" fmla="*/ 557965 h 1476866"/>
                <a:gd name="connsiteX2597" fmla="*/ 5214982 w 8526188"/>
                <a:gd name="connsiteY2597" fmla="*/ 551022 h 1476866"/>
                <a:gd name="connsiteX2598" fmla="*/ 5183830 w 8526188"/>
                <a:gd name="connsiteY2598" fmla="*/ 496890 h 1476866"/>
                <a:gd name="connsiteX2599" fmla="*/ 5189062 w 8526188"/>
                <a:gd name="connsiteY2599" fmla="*/ 498712 h 1476866"/>
                <a:gd name="connsiteX2600" fmla="*/ 5192517 w 8526188"/>
                <a:gd name="connsiteY2600" fmla="*/ 485142 h 1476866"/>
                <a:gd name="connsiteX2601" fmla="*/ 5214474 w 8526188"/>
                <a:gd name="connsiteY2601" fmla="*/ 438673 h 1476866"/>
                <a:gd name="connsiteX2602" fmla="*/ 5269114 w 8526188"/>
                <a:gd name="connsiteY2602" fmla="*/ 388626 h 1476866"/>
                <a:gd name="connsiteX2603" fmla="*/ 5242048 w 8526188"/>
                <a:gd name="connsiteY2603" fmla="*/ 457052 h 1476866"/>
                <a:gd name="connsiteX2604" fmla="*/ 5206304 w 8526188"/>
                <a:gd name="connsiteY2604" fmla="*/ 494331 h 1476866"/>
                <a:gd name="connsiteX2605" fmla="*/ 5196162 w 8526188"/>
                <a:gd name="connsiteY2605" fmla="*/ 501184 h 1476866"/>
                <a:gd name="connsiteX2606" fmla="*/ 5202342 w 8526188"/>
                <a:gd name="connsiteY2606" fmla="*/ 503336 h 1476866"/>
                <a:gd name="connsiteX2607" fmla="*/ 5238470 w 8526188"/>
                <a:gd name="connsiteY2607" fmla="*/ 527018 h 1476866"/>
                <a:gd name="connsiteX2608" fmla="*/ 5262857 w 8526188"/>
                <a:gd name="connsiteY2608" fmla="*/ 562892 h 1476866"/>
                <a:gd name="connsiteX2609" fmla="*/ 5267000 w 8526188"/>
                <a:gd name="connsiteY2609" fmla="*/ 573330 h 1476866"/>
                <a:gd name="connsiteX2610" fmla="*/ 5273198 w 8526188"/>
                <a:gd name="connsiteY2610" fmla="*/ 576041 h 1476866"/>
                <a:gd name="connsiteX2611" fmla="*/ 5268219 w 8526188"/>
                <a:gd name="connsiteY2611" fmla="*/ 576526 h 1476866"/>
                <a:gd name="connsiteX2612" fmla="*/ 5269621 w 8526188"/>
                <a:gd name="connsiteY2612" fmla="*/ 581150 h 1476866"/>
                <a:gd name="connsiteX2613" fmla="*/ 5258939 w 8526188"/>
                <a:gd name="connsiteY2613" fmla="*/ 577430 h 1476866"/>
                <a:gd name="connsiteX2614" fmla="*/ 5226024 w 8526188"/>
                <a:gd name="connsiteY2614" fmla="*/ 580637 h 1476866"/>
                <a:gd name="connsiteX2615" fmla="*/ 5223017 w 8526188"/>
                <a:gd name="connsiteY2615" fmla="*/ 580671 h 1476866"/>
                <a:gd name="connsiteX2616" fmla="*/ 5229929 w 8526188"/>
                <a:gd name="connsiteY2616" fmla="*/ 593312 h 1476866"/>
                <a:gd name="connsiteX2617" fmla="*/ 5232346 w 8526188"/>
                <a:gd name="connsiteY2617" fmla="*/ 598515 h 1476866"/>
                <a:gd name="connsiteX2618" fmla="*/ 5213387 w 8526188"/>
                <a:gd name="connsiteY2618" fmla="*/ 589067 h 1476866"/>
                <a:gd name="connsiteX2619" fmla="*/ 5202476 w 8526188"/>
                <a:gd name="connsiteY2619" fmla="*/ 580905 h 1476866"/>
                <a:gd name="connsiteX2620" fmla="*/ 5175602 w 8526188"/>
                <a:gd name="connsiteY2620" fmla="*/ 581211 h 1476866"/>
                <a:gd name="connsiteX2621" fmla="*/ 5166093 w 8526188"/>
                <a:gd name="connsiteY2621" fmla="*/ 580401 h 1476866"/>
                <a:gd name="connsiteX2622" fmla="*/ 5169863 w 8526188"/>
                <a:gd name="connsiteY2622" fmla="*/ 587192 h 1476866"/>
                <a:gd name="connsiteX2623" fmla="*/ 5172081 w 8526188"/>
                <a:gd name="connsiteY2623" fmla="*/ 591875 h 1476866"/>
                <a:gd name="connsiteX2624" fmla="*/ 5155227 w 8526188"/>
                <a:gd name="connsiteY2624" fmla="*/ 583068 h 1476866"/>
                <a:gd name="connsiteX2625" fmla="*/ 5149826 w 8526188"/>
                <a:gd name="connsiteY2625" fmla="*/ 579016 h 1476866"/>
                <a:gd name="connsiteX2626" fmla="*/ 5117404 w 8526188"/>
                <a:gd name="connsiteY2626" fmla="*/ 576255 h 1476866"/>
                <a:gd name="connsiteX2627" fmla="*/ 5137423 w 8526188"/>
                <a:gd name="connsiteY2627" fmla="*/ 600873 h 1476866"/>
                <a:gd name="connsiteX2628" fmla="*/ 5140523 w 8526188"/>
                <a:gd name="connsiteY2628" fmla="*/ 605867 h 1476866"/>
                <a:gd name="connsiteX2629" fmla="*/ 5141000 w 8526188"/>
                <a:gd name="connsiteY2629" fmla="*/ 605982 h 1476866"/>
                <a:gd name="connsiteX2630" fmla="*/ 5184346 w 8526188"/>
                <a:gd name="connsiteY2630" fmla="*/ 623026 h 1476866"/>
                <a:gd name="connsiteX2631" fmla="*/ 5086750 w 8526188"/>
                <a:gd name="connsiteY2631" fmla="*/ 628196 h 1476866"/>
                <a:gd name="connsiteX2632" fmla="*/ 5048730 w 8526188"/>
                <a:gd name="connsiteY2632" fmla="*/ 624959 h 1476866"/>
                <a:gd name="connsiteX2633" fmla="*/ 5053845 w 8526188"/>
                <a:gd name="connsiteY2633" fmla="*/ 633198 h 1476866"/>
                <a:gd name="connsiteX2634" fmla="*/ 5056678 w 8526188"/>
                <a:gd name="connsiteY2634" fmla="*/ 638344 h 1476866"/>
                <a:gd name="connsiteX2635" fmla="*/ 5037591 w 8526188"/>
                <a:gd name="connsiteY2635" fmla="*/ 627492 h 1476866"/>
                <a:gd name="connsiteX2636" fmla="*/ 5032617 w 8526188"/>
                <a:gd name="connsiteY2636" fmla="*/ 623586 h 1476866"/>
                <a:gd name="connsiteX2637" fmla="*/ 5026035 w 8526188"/>
                <a:gd name="connsiteY2637" fmla="*/ 623026 h 1476866"/>
                <a:gd name="connsiteX2638" fmla="*/ 4984708 w 8526188"/>
                <a:gd name="connsiteY2638" fmla="*/ 613068 h 1476866"/>
                <a:gd name="connsiteX2639" fmla="*/ 4995459 w 8526188"/>
                <a:gd name="connsiteY2639" fmla="*/ 634764 h 1476866"/>
                <a:gd name="connsiteX2640" fmla="*/ 5001523 w 8526188"/>
                <a:gd name="connsiteY2640" fmla="*/ 654169 h 1476866"/>
                <a:gd name="connsiteX2641" fmla="*/ 4986202 w 8526188"/>
                <a:gd name="connsiteY2641" fmla="*/ 640892 h 1476866"/>
                <a:gd name="connsiteX2642" fmla="*/ 4957054 w 8526188"/>
                <a:gd name="connsiteY2642" fmla="*/ 606405 h 1476866"/>
                <a:gd name="connsiteX2643" fmla="*/ 4918730 w 8526188"/>
                <a:gd name="connsiteY2643" fmla="*/ 597170 h 1476866"/>
                <a:gd name="connsiteX2644" fmla="*/ 4886933 w 8526188"/>
                <a:gd name="connsiteY2644" fmla="*/ 585177 h 1476866"/>
                <a:gd name="connsiteX2645" fmla="*/ 4882245 w 8526188"/>
                <a:gd name="connsiteY2645" fmla="*/ 583126 h 1476866"/>
                <a:gd name="connsiteX2646" fmla="*/ 4862230 w 8526188"/>
                <a:gd name="connsiteY2646" fmla="*/ 611216 h 1476866"/>
                <a:gd name="connsiteX2647" fmla="*/ 4830440 w 8526188"/>
                <a:gd name="connsiteY2647" fmla="*/ 644984 h 1476866"/>
                <a:gd name="connsiteX2648" fmla="*/ 4828271 w 8526188"/>
                <a:gd name="connsiteY2648" fmla="*/ 600745 h 1476866"/>
                <a:gd name="connsiteX2649" fmla="*/ 4829418 w 8526188"/>
                <a:gd name="connsiteY2649" fmla="*/ 588538 h 1476866"/>
                <a:gd name="connsiteX2650" fmla="*/ 4822146 w 8526188"/>
                <a:gd name="connsiteY2650" fmla="*/ 591547 h 1476866"/>
                <a:gd name="connsiteX2651" fmla="*/ 4810457 w 8526188"/>
                <a:gd name="connsiteY2651" fmla="*/ 594559 h 1476866"/>
                <a:gd name="connsiteX2652" fmla="*/ 4803903 w 8526188"/>
                <a:gd name="connsiteY2652" fmla="*/ 613331 h 1476866"/>
                <a:gd name="connsiteX2653" fmla="*/ 4792641 w 8526188"/>
                <a:gd name="connsiteY2653" fmla="*/ 634142 h 1476866"/>
                <a:gd name="connsiteX2654" fmla="*/ 4797321 w 8526188"/>
                <a:gd name="connsiteY2654" fmla="*/ 634832 h 1476866"/>
                <a:gd name="connsiteX2655" fmla="*/ 4821771 w 8526188"/>
                <a:gd name="connsiteY2655" fmla="*/ 642428 h 1476866"/>
                <a:gd name="connsiteX2656" fmla="*/ 4796809 w 8526188"/>
                <a:gd name="connsiteY2656" fmla="*/ 647853 h 1476866"/>
                <a:gd name="connsiteX2657" fmla="*/ 4784754 w 8526188"/>
                <a:gd name="connsiteY2657" fmla="*/ 648715 h 1476866"/>
                <a:gd name="connsiteX2658" fmla="*/ 4781418 w 8526188"/>
                <a:gd name="connsiteY2658" fmla="*/ 654880 h 1476866"/>
                <a:gd name="connsiteX2659" fmla="*/ 4754351 w 8526188"/>
                <a:gd name="connsiteY2659" fmla="*/ 691969 h 1476866"/>
                <a:gd name="connsiteX2660" fmla="*/ 4751519 w 8526188"/>
                <a:gd name="connsiteY2660" fmla="*/ 680087 h 1476866"/>
                <a:gd name="connsiteX2661" fmla="*/ 4747116 w 8526188"/>
                <a:gd name="connsiteY2661" fmla="*/ 651406 h 1476866"/>
                <a:gd name="connsiteX2662" fmla="*/ 4736995 w 8526188"/>
                <a:gd name="connsiteY2662" fmla="*/ 652129 h 1476866"/>
                <a:gd name="connsiteX2663" fmla="*/ 4734089 w 8526188"/>
                <a:gd name="connsiteY2663" fmla="*/ 651692 h 1476866"/>
                <a:gd name="connsiteX2664" fmla="*/ 4730368 w 8526188"/>
                <a:gd name="connsiteY2664" fmla="*/ 662349 h 1476866"/>
                <a:gd name="connsiteX2665" fmla="*/ 4697460 w 8526188"/>
                <a:gd name="connsiteY2665" fmla="*/ 719521 h 1476866"/>
                <a:gd name="connsiteX2666" fmla="*/ 4696647 w 8526188"/>
                <a:gd name="connsiteY2666" fmla="*/ 720600 h 1476866"/>
                <a:gd name="connsiteX2667" fmla="*/ 4711506 w 8526188"/>
                <a:gd name="connsiteY2667" fmla="*/ 721699 h 1476866"/>
                <a:gd name="connsiteX2668" fmla="*/ 4700735 w 8526188"/>
                <a:gd name="connsiteY2668" fmla="*/ 716987 h 1476866"/>
                <a:gd name="connsiteX2669" fmla="*/ 4798331 w 8526188"/>
                <a:gd name="connsiteY2669" fmla="*/ 711817 h 1476866"/>
                <a:gd name="connsiteX2670" fmla="*/ 4859046 w 8526188"/>
                <a:gd name="connsiteY2670" fmla="*/ 716987 h 1476866"/>
                <a:gd name="connsiteX2671" fmla="*/ 4998147 w 8526188"/>
                <a:gd name="connsiteY2671" fmla="*/ 754836 h 1476866"/>
                <a:gd name="connsiteX2672" fmla="*/ 5006237 w 8526188"/>
                <a:gd name="connsiteY2672" fmla="*/ 758375 h 1476866"/>
                <a:gd name="connsiteX2673" fmla="*/ 5011741 w 8526188"/>
                <a:gd name="connsiteY2673" fmla="*/ 755286 h 1476866"/>
                <a:gd name="connsiteX2674" fmla="*/ 4951477 w 8526188"/>
                <a:gd name="connsiteY2674" fmla="*/ 872228 h 1476866"/>
                <a:gd name="connsiteX2675" fmla="*/ 4869067 w 8526188"/>
                <a:gd name="connsiteY2675" fmla="*/ 943466 h 1476866"/>
                <a:gd name="connsiteX2676" fmla="*/ 4853749 w 8526188"/>
                <a:gd name="connsiteY2676" fmla="*/ 953174 h 1476866"/>
                <a:gd name="connsiteX2677" fmla="*/ 4858278 w 8526188"/>
                <a:gd name="connsiteY2677" fmla="*/ 954642 h 1476866"/>
                <a:gd name="connsiteX2678" fmla="*/ 4991306 w 8526188"/>
                <a:gd name="connsiteY2678" fmla="*/ 1012160 h 1476866"/>
                <a:gd name="connsiteX2679" fmla="*/ 5137361 w 8526188"/>
                <a:gd name="connsiteY2679" fmla="*/ 1118377 h 1476866"/>
                <a:gd name="connsiteX2680" fmla="*/ 4941775 w 8526188"/>
                <a:gd name="connsiteY2680" fmla="*/ 1041264 h 1476866"/>
                <a:gd name="connsiteX2681" fmla="*/ 4833319 w 8526188"/>
                <a:gd name="connsiteY2681" fmla="*/ 969198 h 1476866"/>
                <a:gd name="connsiteX2682" fmla="*/ 4830957 w 8526188"/>
                <a:gd name="connsiteY2682" fmla="*/ 967122 h 1476866"/>
                <a:gd name="connsiteX2683" fmla="*/ 4825340 w 8526188"/>
                <a:gd name="connsiteY2683" fmla="*/ 970274 h 1476866"/>
                <a:gd name="connsiteX2684" fmla="*/ 4826818 w 8526188"/>
                <a:gd name="connsiteY2684" fmla="*/ 963484 h 1476866"/>
                <a:gd name="connsiteX2685" fmla="*/ 4805255 w 8526188"/>
                <a:gd name="connsiteY2685" fmla="*/ 944534 h 1476866"/>
                <a:gd name="connsiteX2686" fmla="*/ 4795720 w 8526188"/>
                <a:gd name="connsiteY2686" fmla="*/ 935047 h 1476866"/>
                <a:gd name="connsiteX2687" fmla="*/ 4813067 w 8526188"/>
                <a:gd name="connsiteY2687" fmla="*/ 939986 h 1476866"/>
                <a:gd name="connsiteX2688" fmla="*/ 4832146 w 8526188"/>
                <a:gd name="connsiteY2688" fmla="*/ 946171 h 1476866"/>
                <a:gd name="connsiteX2689" fmla="*/ 4836131 w 8526188"/>
                <a:gd name="connsiteY2689" fmla="*/ 934019 h 1476866"/>
                <a:gd name="connsiteX2690" fmla="*/ 4885605 w 8526188"/>
                <a:gd name="connsiteY2690" fmla="*/ 853332 h 1476866"/>
                <a:gd name="connsiteX2691" fmla="*/ 4932714 w 8526188"/>
                <a:gd name="connsiteY2691" fmla="*/ 810379 h 1476866"/>
                <a:gd name="connsiteX2692" fmla="*/ 4904235 w 8526188"/>
                <a:gd name="connsiteY2692" fmla="*/ 808273 h 1476866"/>
                <a:gd name="connsiteX2693" fmla="*/ 4805929 w 8526188"/>
                <a:gd name="connsiteY2693" fmla="*/ 785930 h 1476866"/>
                <a:gd name="connsiteX2694" fmla="*/ 4716753 w 8526188"/>
                <a:gd name="connsiteY2694" fmla="*/ 743160 h 1476866"/>
                <a:gd name="connsiteX2695" fmla="*/ 4692021 w 8526188"/>
                <a:gd name="connsiteY2695" fmla="*/ 726744 h 1476866"/>
                <a:gd name="connsiteX2696" fmla="*/ 4685509 w 8526188"/>
                <a:gd name="connsiteY2696" fmla="*/ 735392 h 1476866"/>
                <a:gd name="connsiteX2697" fmla="*/ 4680816 w 8526188"/>
                <a:gd name="connsiteY2697" fmla="*/ 740983 h 1476866"/>
                <a:gd name="connsiteX2698" fmla="*/ 4671556 w 8526188"/>
                <a:gd name="connsiteY2698" fmla="*/ 651148 h 1476866"/>
                <a:gd name="connsiteX2699" fmla="*/ 4672802 w 8526188"/>
                <a:gd name="connsiteY2699" fmla="*/ 641713 h 1476866"/>
                <a:gd name="connsiteX2700" fmla="*/ 4656605 w 8526188"/>
                <a:gd name="connsiteY2700" fmla="*/ 636807 h 1476866"/>
                <a:gd name="connsiteX2701" fmla="*/ 4660381 w 8526188"/>
                <a:gd name="connsiteY2701" fmla="*/ 665917 h 1476866"/>
                <a:gd name="connsiteX2702" fmla="*/ 4645767 w 8526188"/>
                <a:gd name="connsiteY2702" fmla="*/ 766013 h 1476866"/>
                <a:gd name="connsiteX2703" fmla="*/ 4637499 w 8526188"/>
                <a:gd name="connsiteY2703" fmla="*/ 788401 h 1476866"/>
                <a:gd name="connsiteX2704" fmla="*/ 4694957 w 8526188"/>
                <a:gd name="connsiteY2704" fmla="*/ 779341 h 1476866"/>
                <a:gd name="connsiteX2705" fmla="*/ 4746180 w 8526188"/>
                <a:gd name="connsiteY2705" fmla="*/ 781337 h 1476866"/>
                <a:gd name="connsiteX2706" fmla="*/ 4869771 w 8526188"/>
                <a:gd name="connsiteY2706" fmla="*/ 831891 h 1476866"/>
                <a:gd name="connsiteX2707" fmla="*/ 4734948 w 8526188"/>
                <a:gd name="connsiteY2707" fmla="*/ 846702 h 1476866"/>
                <a:gd name="connsiteX2708" fmla="*/ 4646346 w 8526188"/>
                <a:gd name="connsiteY2708" fmla="*/ 817786 h 1476866"/>
                <a:gd name="connsiteX2709" fmla="*/ 4629291 w 8526188"/>
                <a:gd name="connsiteY2709" fmla="*/ 807772 h 1476866"/>
                <a:gd name="connsiteX2710" fmla="*/ 4629238 w 8526188"/>
                <a:gd name="connsiteY2710" fmla="*/ 807887 h 1476866"/>
                <a:gd name="connsiteX2711" fmla="*/ 4629122 w 8526188"/>
                <a:gd name="connsiteY2711" fmla="*/ 807673 h 1476866"/>
                <a:gd name="connsiteX2712" fmla="*/ 4620622 w 8526188"/>
                <a:gd name="connsiteY2712" fmla="*/ 802682 h 1476866"/>
                <a:gd name="connsiteX2713" fmla="*/ 4611366 w 8526188"/>
                <a:gd name="connsiteY2713" fmla="*/ 796147 h 1476866"/>
                <a:gd name="connsiteX2714" fmla="*/ 4621556 w 8526188"/>
                <a:gd name="connsiteY2714" fmla="*/ 792989 h 1476866"/>
                <a:gd name="connsiteX2715" fmla="*/ 4610086 w 8526188"/>
                <a:gd name="connsiteY2715" fmla="*/ 767033 h 1476866"/>
                <a:gd name="connsiteX2716" fmla="*/ 4589400 w 8526188"/>
                <a:gd name="connsiteY2716" fmla="*/ 667964 h 1476866"/>
                <a:gd name="connsiteX2717" fmla="*/ 4620551 w 8526188"/>
                <a:gd name="connsiteY2717" fmla="*/ 525994 h 1476866"/>
                <a:gd name="connsiteX2718" fmla="*/ 4653298 w 8526188"/>
                <a:gd name="connsiteY2718" fmla="*/ 611308 h 1476866"/>
                <a:gd name="connsiteX2719" fmla="*/ 4656384 w 8526188"/>
                <a:gd name="connsiteY2719" fmla="*/ 635106 h 1476866"/>
                <a:gd name="connsiteX2720" fmla="*/ 4674186 w 8526188"/>
                <a:gd name="connsiteY2720" fmla="*/ 631237 h 1476866"/>
                <a:gd name="connsiteX2721" fmla="*/ 4677046 w 8526188"/>
                <a:gd name="connsiteY2721" fmla="*/ 609579 h 1476866"/>
                <a:gd name="connsiteX2722" fmla="*/ 4667029 w 8526188"/>
                <a:gd name="connsiteY2722" fmla="*/ 608723 h 1476866"/>
                <a:gd name="connsiteX2723" fmla="*/ 4677744 w 8526188"/>
                <a:gd name="connsiteY2723" fmla="*/ 604290 h 1476866"/>
                <a:gd name="connsiteX2724" fmla="*/ 4678394 w 8526188"/>
                <a:gd name="connsiteY2724" fmla="*/ 599368 h 1476866"/>
                <a:gd name="connsiteX2725" fmla="*/ 4675652 w 8526188"/>
                <a:gd name="connsiteY2725" fmla="*/ 596658 h 1476866"/>
                <a:gd name="connsiteX2726" fmla="*/ 4642517 w 8526188"/>
                <a:gd name="connsiteY2726" fmla="*/ 552037 h 1476866"/>
                <a:gd name="connsiteX2727" fmla="*/ 4617498 w 8526188"/>
                <a:gd name="connsiteY2727" fmla="*/ 479009 h 1476866"/>
                <a:gd name="connsiteX2728" fmla="*/ 4668052 w 8526188"/>
                <a:gd name="connsiteY2728" fmla="*/ 540288 h 1476866"/>
                <a:gd name="connsiteX2729" fmla="*/ 4684315 w 8526188"/>
                <a:gd name="connsiteY2729" fmla="*/ 580607 h 1476866"/>
                <a:gd name="connsiteX2730" fmla="*/ 4691412 w 8526188"/>
                <a:gd name="connsiteY2730" fmla="*/ 560280 h 1476866"/>
                <a:gd name="connsiteX2731" fmla="*/ 4685924 w 8526188"/>
                <a:gd name="connsiteY2731" fmla="*/ 559699 h 1476866"/>
                <a:gd name="connsiteX2732" fmla="*/ 4692642 w 8526188"/>
                <a:gd name="connsiteY2732" fmla="*/ 556760 h 1476866"/>
                <a:gd name="connsiteX2733" fmla="*/ 4697147 w 8526188"/>
                <a:gd name="connsiteY2733" fmla="*/ 543856 h 1476866"/>
                <a:gd name="connsiteX2734" fmla="*/ 4698100 w 8526188"/>
                <a:gd name="connsiteY2734" fmla="*/ 542095 h 1476866"/>
                <a:gd name="connsiteX2735" fmla="*/ 4683135 w 8526188"/>
                <a:gd name="connsiteY2735" fmla="*/ 523927 h 1476866"/>
                <a:gd name="connsiteX2736" fmla="*/ 4664982 w 8526188"/>
                <a:gd name="connsiteY2736" fmla="*/ 496374 h 1476866"/>
                <a:gd name="connsiteX2737" fmla="*/ 4636385 w 8526188"/>
                <a:gd name="connsiteY2737" fmla="*/ 417223 h 1476866"/>
                <a:gd name="connsiteX2738" fmla="*/ 4690517 w 8526188"/>
                <a:gd name="connsiteY2738" fmla="*/ 484634 h 1476866"/>
                <a:gd name="connsiteX2739" fmla="*/ 4704681 w 8526188"/>
                <a:gd name="connsiteY2739" fmla="*/ 514018 h 1476866"/>
                <a:gd name="connsiteX2740" fmla="*/ 4708038 w 8526188"/>
                <a:gd name="connsiteY2740" fmla="*/ 523731 h 1476866"/>
                <a:gd name="connsiteX2741" fmla="*/ 4715078 w 8526188"/>
                <a:gd name="connsiteY2741" fmla="*/ 510723 h 1476866"/>
                <a:gd name="connsiteX2742" fmla="*/ 4714521 w 8526188"/>
                <a:gd name="connsiteY2742" fmla="*/ 510676 h 1476866"/>
                <a:gd name="connsiteX2743" fmla="*/ 4715271 w 8526188"/>
                <a:gd name="connsiteY2743" fmla="*/ 510366 h 1476866"/>
                <a:gd name="connsiteX2744" fmla="*/ 4719632 w 8526188"/>
                <a:gd name="connsiteY2744" fmla="*/ 502308 h 1476866"/>
                <a:gd name="connsiteX2745" fmla="*/ 4722737 w 8526188"/>
                <a:gd name="connsiteY2745" fmla="*/ 497859 h 1476866"/>
                <a:gd name="connsiteX2746" fmla="*/ 4701750 w 8526188"/>
                <a:gd name="connsiteY2746" fmla="*/ 470331 h 1476866"/>
                <a:gd name="connsiteX2747" fmla="*/ 4678769 w 8526188"/>
                <a:gd name="connsiteY2747" fmla="*/ 401389 h 1476866"/>
                <a:gd name="connsiteX2748" fmla="*/ 4727285 w 8526188"/>
                <a:gd name="connsiteY2748" fmla="*/ 458583 h 1476866"/>
                <a:gd name="connsiteX2749" fmla="*/ 4730285 w 8526188"/>
                <a:gd name="connsiteY2749" fmla="*/ 466097 h 1476866"/>
                <a:gd name="connsiteX2750" fmla="*/ 4750273 w 8526188"/>
                <a:gd name="connsiteY2750" fmla="*/ 456996 h 1476866"/>
                <a:gd name="connsiteX2751" fmla="*/ 4753821 w 8526188"/>
                <a:gd name="connsiteY2751" fmla="*/ 456020 h 1476866"/>
                <a:gd name="connsiteX2752" fmla="*/ 4719114 w 8526188"/>
                <a:gd name="connsiteY2752" fmla="*/ 410583 h 1476866"/>
                <a:gd name="connsiteX2753" fmla="*/ 4694095 w 8526188"/>
                <a:gd name="connsiteY2753" fmla="*/ 333470 h 1476866"/>
                <a:gd name="connsiteX2754" fmla="*/ 4748227 w 8526188"/>
                <a:gd name="connsiteY2754" fmla="*/ 396796 h 1476866"/>
                <a:gd name="connsiteX2755" fmla="*/ 4768971 w 8526188"/>
                <a:gd name="connsiteY2755" fmla="*/ 449904 h 1476866"/>
                <a:gd name="connsiteX2756" fmla="*/ 4769337 w 8526188"/>
                <a:gd name="connsiteY2756" fmla="*/ 451753 h 1476866"/>
                <a:gd name="connsiteX2757" fmla="*/ 4800152 w 8526188"/>
                <a:gd name="connsiteY2757" fmla="*/ 443278 h 1476866"/>
                <a:gd name="connsiteX2758" fmla="*/ 4812204 w 8526188"/>
                <a:gd name="connsiteY2758" fmla="*/ 426006 h 1476866"/>
                <a:gd name="connsiteX2759" fmla="*/ 4816856 w 8526188"/>
                <a:gd name="connsiteY2759" fmla="*/ 420323 h 1476866"/>
                <a:gd name="connsiteX2760" fmla="*/ 4789138 w 8526188"/>
                <a:gd name="connsiteY2760" fmla="*/ 421176 h 1476866"/>
                <a:gd name="connsiteX2761" fmla="*/ 4762521 w 8526188"/>
                <a:gd name="connsiteY2761" fmla="*/ 417730 h 1476866"/>
                <a:gd name="connsiteX2762" fmla="*/ 4786330 w 8526188"/>
                <a:gd name="connsiteY2762" fmla="*/ 406559 h 1476866"/>
                <a:gd name="connsiteX2763" fmla="*/ 4796046 w 8526188"/>
                <a:gd name="connsiteY2763" fmla="*/ 403793 h 1476866"/>
                <a:gd name="connsiteX2764" fmla="*/ 4775676 w 8526188"/>
                <a:gd name="connsiteY2764" fmla="*/ 391937 h 1476866"/>
                <a:gd name="connsiteX2765" fmla="*/ 4729332 w 8526188"/>
                <a:gd name="connsiteY2765" fmla="*/ 350318 h 1476866"/>
                <a:gd name="connsiteX2766" fmla="*/ 4692564 w 8526188"/>
                <a:gd name="connsiteY2766" fmla="*/ 272698 h 1476866"/>
                <a:gd name="connsiteX2767" fmla="*/ 3511437 w 8526188"/>
                <a:gd name="connsiteY2767" fmla="*/ 242510 h 1476866"/>
                <a:gd name="connsiteX2768" fmla="*/ 3576741 w 8526188"/>
                <a:gd name="connsiteY2768" fmla="*/ 243087 h 1476866"/>
                <a:gd name="connsiteX2769" fmla="*/ 3663556 w 8526188"/>
                <a:gd name="connsiteY2769" fmla="*/ 275253 h 1476866"/>
                <a:gd name="connsiteX2770" fmla="*/ 3570102 w 8526188"/>
                <a:gd name="connsiteY2770" fmla="*/ 279855 h 1476866"/>
                <a:gd name="connsiteX2771" fmla="*/ 3483287 w 8526188"/>
                <a:gd name="connsiteY2771" fmla="*/ 247680 h 1476866"/>
                <a:gd name="connsiteX2772" fmla="*/ 3511437 w 8526188"/>
                <a:gd name="connsiteY2772" fmla="*/ 242510 h 1476866"/>
                <a:gd name="connsiteX2773" fmla="*/ 5014223 w 8526188"/>
                <a:gd name="connsiteY2773" fmla="*/ 230761 h 1476866"/>
                <a:gd name="connsiteX2774" fmla="*/ 5042376 w 8526188"/>
                <a:gd name="connsiteY2774" fmla="*/ 235931 h 1476866"/>
                <a:gd name="connsiteX2775" fmla="*/ 4955561 w 8526188"/>
                <a:gd name="connsiteY2775" fmla="*/ 268106 h 1476866"/>
                <a:gd name="connsiteX2776" fmla="*/ 4862107 w 8526188"/>
                <a:gd name="connsiteY2776" fmla="*/ 263513 h 1476866"/>
                <a:gd name="connsiteX2777" fmla="*/ 4948922 w 8526188"/>
                <a:gd name="connsiteY2777" fmla="*/ 231338 h 1476866"/>
                <a:gd name="connsiteX2778" fmla="*/ 5014223 w 8526188"/>
                <a:gd name="connsiteY2778" fmla="*/ 230761 h 1476866"/>
                <a:gd name="connsiteX2779" fmla="*/ 3781014 w 8526188"/>
                <a:gd name="connsiteY2779" fmla="*/ 228784 h 1476866"/>
                <a:gd name="connsiteX2780" fmla="*/ 3769773 w 8526188"/>
                <a:gd name="connsiteY2780" fmla="*/ 312537 h 1476866"/>
                <a:gd name="connsiteX2781" fmla="*/ 3738178 w 8526188"/>
                <a:gd name="connsiteY2781" fmla="*/ 364111 h 1476866"/>
                <a:gd name="connsiteX2782" fmla="*/ 3726664 w 8526188"/>
                <a:gd name="connsiteY2782" fmla="*/ 376412 h 1476866"/>
                <a:gd name="connsiteX2783" fmla="*/ 3731475 w 8526188"/>
                <a:gd name="connsiteY2783" fmla="*/ 379939 h 1476866"/>
                <a:gd name="connsiteX2784" fmla="*/ 3719864 w 8526188"/>
                <a:gd name="connsiteY2784" fmla="*/ 382928 h 1476866"/>
                <a:gd name="connsiteX2785" fmla="*/ 3719219 w 8526188"/>
                <a:gd name="connsiteY2785" fmla="*/ 383518 h 1476866"/>
                <a:gd name="connsiteX2786" fmla="*/ 3719179 w 8526188"/>
                <a:gd name="connsiteY2786" fmla="*/ 383104 h 1476866"/>
                <a:gd name="connsiteX2787" fmla="*/ 3707663 w 8526188"/>
                <a:gd name="connsiteY2787" fmla="*/ 386067 h 1476866"/>
                <a:gd name="connsiteX2788" fmla="*/ 3652831 w 8526188"/>
                <a:gd name="connsiteY2788" fmla="*/ 387603 h 1476866"/>
                <a:gd name="connsiteX2789" fmla="*/ 3581334 w 8526188"/>
                <a:gd name="connsiteY2789" fmla="*/ 356958 h 1476866"/>
                <a:gd name="connsiteX2790" fmla="*/ 3659978 w 8526188"/>
                <a:gd name="connsiteY2790" fmla="*/ 349304 h 1476866"/>
                <a:gd name="connsiteX2791" fmla="*/ 3711240 w 8526188"/>
                <a:gd name="connsiteY2791" fmla="*/ 366918 h 1476866"/>
                <a:gd name="connsiteX2792" fmla="*/ 3718475 w 8526188"/>
                <a:gd name="connsiteY2792" fmla="*/ 371340 h 1476866"/>
                <a:gd name="connsiteX2793" fmla="*/ 3718323 w 8526188"/>
                <a:gd name="connsiteY2793" fmla="*/ 357729 h 1476866"/>
                <a:gd name="connsiteX2794" fmla="*/ 3730451 w 8526188"/>
                <a:gd name="connsiteY2794" fmla="*/ 299765 h 1476866"/>
                <a:gd name="connsiteX2795" fmla="*/ 3781014 w 8526188"/>
                <a:gd name="connsiteY2795" fmla="*/ 228784 h 1476866"/>
                <a:gd name="connsiteX2796" fmla="*/ 4744650 w 8526188"/>
                <a:gd name="connsiteY2796" fmla="*/ 217035 h 1476866"/>
                <a:gd name="connsiteX2797" fmla="*/ 4795204 w 8526188"/>
                <a:gd name="connsiteY2797" fmla="*/ 288016 h 1476866"/>
                <a:gd name="connsiteX2798" fmla="*/ 4807332 w 8526188"/>
                <a:gd name="connsiteY2798" fmla="*/ 345979 h 1476866"/>
                <a:gd name="connsiteX2799" fmla="*/ 4807180 w 8526188"/>
                <a:gd name="connsiteY2799" fmla="*/ 359606 h 1476866"/>
                <a:gd name="connsiteX2800" fmla="*/ 4814424 w 8526188"/>
                <a:gd name="connsiteY2800" fmla="*/ 355178 h 1476866"/>
                <a:gd name="connsiteX2801" fmla="*/ 4865686 w 8526188"/>
                <a:gd name="connsiteY2801" fmla="*/ 337564 h 1476866"/>
                <a:gd name="connsiteX2802" fmla="*/ 4944330 w 8526188"/>
                <a:gd name="connsiteY2802" fmla="*/ 345218 h 1476866"/>
                <a:gd name="connsiteX2803" fmla="*/ 4872833 w 8526188"/>
                <a:gd name="connsiteY2803" fmla="*/ 375863 h 1476866"/>
                <a:gd name="connsiteX2804" fmla="*/ 4818001 w 8526188"/>
                <a:gd name="connsiteY2804" fmla="*/ 374327 h 1476866"/>
                <a:gd name="connsiteX2805" fmla="*/ 4806475 w 8526188"/>
                <a:gd name="connsiteY2805" fmla="*/ 371361 h 1476866"/>
                <a:gd name="connsiteX2806" fmla="*/ 4806436 w 8526188"/>
                <a:gd name="connsiteY2806" fmla="*/ 371768 h 1476866"/>
                <a:gd name="connsiteX2807" fmla="*/ 4805802 w 8526188"/>
                <a:gd name="connsiteY2807" fmla="*/ 371188 h 1476866"/>
                <a:gd name="connsiteX2808" fmla="*/ 4794189 w 8526188"/>
                <a:gd name="connsiteY2808" fmla="*/ 368199 h 1476866"/>
                <a:gd name="connsiteX2809" fmla="*/ 4799000 w 8526188"/>
                <a:gd name="connsiteY2809" fmla="*/ 364672 h 1476866"/>
                <a:gd name="connsiteX2810" fmla="*/ 4787480 w 8526188"/>
                <a:gd name="connsiteY2810" fmla="*/ 352365 h 1476866"/>
                <a:gd name="connsiteX2811" fmla="*/ 4755882 w 8526188"/>
                <a:gd name="connsiteY2811" fmla="*/ 300787 h 1476866"/>
                <a:gd name="connsiteX2812" fmla="*/ 4744650 w 8526188"/>
                <a:gd name="connsiteY2812" fmla="*/ 217035 h 1476866"/>
                <a:gd name="connsiteX2813" fmla="*/ 3436371 w 8526188"/>
                <a:gd name="connsiteY2813" fmla="*/ 145215 h 1476866"/>
                <a:gd name="connsiteX2814" fmla="*/ 3501160 w 8526188"/>
                <a:gd name="connsiteY2814" fmla="*/ 148601 h 1476866"/>
                <a:gd name="connsiteX2815" fmla="*/ 3588997 w 8526188"/>
                <a:gd name="connsiteY2815" fmla="*/ 175159 h 1476866"/>
                <a:gd name="connsiteX2816" fmla="*/ 3496567 w 8526188"/>
                <a:gd name="connsiteY2816" fmla="*/ 174135 h 1476866"/>
                <a:gd name="connsiteX2817" fmla="*/ 3408729 w 8526188"/>
                <a:gd name="connsiteY2817" fmla="*/ 147577 h 1476866"/>
                <a:gd name="connsiteX2818" fmla="*/ 3436371 w 8526188"/>
                <a:gd name="connsiteY2818" fmla="*/ 145215 h 1476866"/>
                <a:gd name="connsiteX2819" fmla="*/ 3693176 w 8526188"/>
                <a:gd name="connsiteY2819" fmla="*/ 134814 h 1476866"/>
                <a:gd name="connsiteX2820" fmla="*/ 3704594 w 8526188"/>
                <a:gd name="connsiteY2820" fmla="*/ 186304 h 1476866"/>
                <a:gd name="connsiteX2821" fmla="*/ 3704009 w 8526188"/>
                <a:gd name="connsiteY2821" fmla="*/ 213514 h 1476866"/>
                <a:gd name="connsiteX2822" fmla="*/ 3710600 w 8526188"/>
                <a:gd name="connsiteY2822" fmla="*/ 197190 h 1476866"/>
                <a:gd name="connsiteX2823" fmla="*/ 3723812 w 8526188"/>
                <a:gd name="connsiteY2823" fmla="*/ 174145 h 1476866"/>
                <a:gd name="connsiteX2824" fmla="*/ 3734537 w 8526188"/>
                <a:gd name="connsiteY2824" fmla="*/ 257897 h 1476866"/>
                <a:gd name="connsiteX2825" fmla="*/ 3703901 w 8526188"/>
                <a:gd name="connsiteY2825" fmla="*/ 338072 h 1476866"/>
                <a:gd name="connsiteX2826" fmla="*/ 3702430 w 8526188"/>
                <a:gd name="connsiteY2826" fmla="*/ 334238 h 1476866"/>
                <a:gd name="connsiteX2827" fmla="*/ 3700442 w 8526188"/>
                <a:gd name="connsiteY2827" fmla="*/ 327996 h 1476866"/>
                <a:gd name="connsiteX2828" fmla="*/ 3683598 w 8526188"/>
                <a:gd name="connsiteY2828" fmla="*/ 333219 h 1476866"/>
                <a:gd name="connsiteX2829" fmla="*/ 3625249 w 8526188"/>
                <a:gd name="connsiteY2829" fmla="*/ 342157 h 1476866"/>
                <a:gd name="connsiteX2830" fmla="*/ 3541505 w 8526188"/>
                <a:gd name="connsiteY2830" fmla="*/ 332963 h 1476866"/>
                <a:gd name="connsiteX2831" fmla="*/ 3565381 w 8526188"/>
                <a:gd name="connsiteY2831" fmla="*/ 325560 h 1476866"/>
                <a:gd name="connsiteX2832" fmla="*/ 3604744 w 8526188"/>
                <a:gd name="connsiteY2832" fmla="*/ 319530 h 1476866"/>
                <a:gd name="connsiteX2833" fmla="*/ 3542652 w 8526188"/>
                <a:gd name="connsiteY2833" fmla="*/ 303531 h 1476866"/>
                <a:gd name="connsiteX2834" fmla="*/ 3517500 w 8526188"/>
                <a:gd name="connsiteY2834" fmla="*/ 293125 h 1476866"/>
                <a:gd name="connsiteX2835" fmla="*/ 3545142 w 8526188"/>
                <a:gd name="connsiteY2835" fmla="*/ 290766 h 1476866"/>
                <a:gd name="connsiteX2836" fmla="*/ 3609931 w 8526188"/>
                <a:gd name="connsiteY2836" fmla="*/ 294149 h 1476866"/>
                <a:gd name="connsiteX2837" fmla="*/ 3697768 w 8526188"/>
                <a:gd name="connsiteY2837" fmla="*/ 320707 h 1476866"/>
                <a:gd name="connsiteX2838" fmla="*/ 3687884 w 8526188"/>
                <a:gd name="connsiteY2838" fmla="*/ 321551 h 1476866"/>
                <a:gd name="connsiteX2839" fmla="*/ 3699171 w 8526188"/>
                <a:gd name="connsiteY2839" fmla="*/ 324009 h 1476866"/>
                <a:gd name="connsiteX2840" fmla="*/ 3699027 w 8526188"/>
                <a:gd name="connsiteY2840" fmla="*/ 323557 h 1476866"/>
                <a:gd name="connsiteX2841" fmla="*/ 3692483 w 8526188"/>
                <a:gd name="connsiteY2841" fmla="*/ 286582 h 1476866"/>
                <a:gd name="connsiteX2842" fmla="*/ 3693068 w 8526188"/>
                <a:gd name="connsiteY2842" fmla="*/ 259365 h 1476866"/>
                <a:gd name="connsiteX2843" fmla="*/ 3686473 w 8526188"/>
                <a:gd name="connsiteY2843" fmla="*/ 275696 h 1476866"/>
                <a:gd name="connsiteX2844" fmla="*/ 3673257 w 8526188"/>
                <a:gd name="connsiteY2844" fmla="*/ 298741 h 1476866"/>
                <a:gd name="connsiteX2845" fmla="*/ 3662541 w 8526188"/>
                <a:gd name="connsiteY2845" fmla="*/ 214989 h 1476866"/>
                <a:gd name="connsiteX2846" fmla="*/ 3693176 w 8526188"/>
                <a:gd name="connsiteY2846" fmla="*/ 134814 h 1476866"/>
                <a:gd name="connsiteX2847" fmla="*/ 5089294 w 8526188"/>
                <a:gd name="connsiteY2847" fmla="*/ 133475 h 1476866"/>
                <a:gd name="connsiteX2848" fmla="*/ 5116935 w 8526188"/>
                <a:gd name="connsiteY2848" fmla="*/ 135837 h 1476866"/>
                <a:gd name="connsiteX2849" fmla="*/ 5029097 w 8526188"/>
                <a:gd name="connsiteY2849" fmla="*/ 162395 h 1476866"/>
                <a:gd name="connsiteX2850" fmla="*/ 4936666 w 8526188"/>
                <a:gd name="connsiteY2850" fmla="*/ 163419 h 1476866"/>
                <a:gd name="connsiteX2851" fmla="*/ 5024504 w 8526188"/>
                <a:gd name="connsiteY2851" fmla="*/ 136861 h 1476866"/>
                <a:gd name="connsiteX2852" fmla="*/ 5089294 w 8526188"/>
                <a:gd name="connsiteY2852" fmla="*/ 133475 h 1476866"/>
                <a:gd name="connsiteX2853" fmla="*/ 4832479 w 8526188"/>
                <a:gd name="connsiteY2853" fmla="*/ 123074 h 1476866"/>
                <a:gd name="connsiteX2854" fmla="*/ 4863123 w 8526188"/>
                <a:gd name="connsiteY2854" fmla="*/ 203249 h 1476866"/>
                <a:gd name="connsiteX2855" fmla="*/ 4852398 w 8526188"/>
                <a:gd name="connsiteY2855" fmla="*/ 287001 h 1476866"/>
                <a:gd name="connsiteX2856" fmla="*/ 4839186 w 8526188"/>
                <a:gd name="connsiteY2856" fmla="*/ 263956 h 1476866"/>
                <a:gd name="connsiteX2857" fmla="*/ 4832597 w 8526188"/>
                <a:gd name="connsiteY2857" fmla="*/ 247635 h 1476866"/>
                <a:gd name="connsiteX2858" fmla="*/ 4833181 w 8526188"/>
                <a:gd name="connsiteY2858" fmla="*/ 274829 h 1476866"/>
                <a:gd name="connsiteX2859" fmla="*/ 4826637 w 8526188"/>
                <a:gd name="connsiteY2859" fmla="*/ 311806 h 1476866"/>
                <a:gd name="connsiteX2860" fmla="*/ 4826492 w 8526188"/>
                <a:gd name="connsiteY2860" fmla="*/ 312260 h 1476866"/>
                <a:gd name="connsiteX2861" fmla="*/ 4836079 w 8526188"/>
                <a:gd name="connsiteY2861" fmla="*/ 310173 h 1476866"/>
                <a:gd name="connsiteX2862" fmla="*/ 4827894 w 8526188"/>
                <a:gd name="connsiteY2862" fmla="*/ 309474 h 1476866"/>
                <a:gd name="connsiteX2863" fmla="*/ 4915732 w 8526188"/>
                <a:gd name="connsiteY2863" fmla="*/ 282916 h 1476866"/>
                <a:gd name="connsiteX2864" fmla="*/ 4980522 w 8526188"/>
                <a:gd name="connsiteY2864" fmla="*/ 279530 h 1476866"/>
                <a:gd name="connsiteX2865" fmla="*/ 5008163 w 8526188"/>
                <a:gd name="connsiteY2865" fmla="*/ 281892 h 1476866"/>
                <a:gd name="connsiteX2866" fmla="*/ 4983011 w 8526188"/>
                <a:gd name="connsiteY2866" fmla="*/ 292298 h 1476866"/>
                <a:gd name="connsiteX2867" fmla="*/ 4922178 w 8526188"/>
                <a:gd name="connsiteY2867" fmla="*/ 307973 h 1476866"/>
                <a:gd name="connsiteX2868" fmla="*/ 4960287 w 8526188"/>
                <a:gd name="connsiteY2868" fmla="*/ 313808 h 1476866"/>
                <a:gd name="connsiteX2869" fmla="*/ 4984159 w 8526188"/>
                <a:gd name="connsiteY2869" fmla="*/ 321214 h 1476866"/>
                <a:gd name="connsiteX2870" fmla="*/ 4900415 w 8526188"/>
                <a:gd name="connsiteY2870" fmla="*/ 330408 h 1476866"/>
                <a:gd name="connsiteX2871" fmla="*/ 4842069 w 8526188"/>
                <a:gd name="connsiteY2871" fmla="*/ 321470 h 1476866"/>
                <a:gd name="connsiteX2872" fmla="*/ 4825222 w 8526188"/>
                <a:gd name="connsiteY2872" fmla="*/ 316247 h 1476866"/>
                <a:gd name="connsiteX2873" fmla="*/ 4823234 w 8526188"/>
                <a:gd name="connsiteY2873" fmla="*/ 322488 h 1476866"/>
                <a:gd name="connsiteX2874" fmla="*/ 4821763 w 8526188"/>
                <a:gd name="connsiteY2874" fmla="*/ 326323 h 1476866"/>
                <a:gd name="connsiteX2875" fmla="*/ 4791128 w 8526188"/>
                <a:gd name="connsiteY2875" fmla="*/ 246140 h 1476866"/>
                <a:gd name="connsiteX2876" fmla="*/ 4801852 w 8526188"/>
                <a:gd name="connsiteY2876" fmla="*/ 162396 h 1476866"/>
                <a:gd name="connsiteX2877" fmla="*/ 4815064 w 8526188"/>
                <a:gd name="connsiteY2877" fmla="*/ 185441 h 1476866"/>
                <a:gd name="connsiteX2878" fmla="*/ 4821653 w 8526188"/>
                <a:gd name="connsiteY2878" fmla="*/ 201761 h 1476866"/>
                <a:gd name="connsiteX2879" fmla="*/ 4821064 w 8526188"/>
                <a:gd name="connsiteY2879" fmla="*/ 174564 h 1476866"/>
                <a:gd name="connsiteX2880" fmla="*/ 4832479 w 8526188"/>
                <a:gd name="connsiteY2880" fmla="*/ 123074 h 1476866"/>
                <a:gd name="connsiteX2881" fmla="*/ 3565500 w 8526188"/>
                <a:gd name="connsiteY2881" fmla="*/ 63834 h 1476866"/>
                <a:gd name="connsiteX2882" fmla="*/ 3606353 w 8526188"/>
                <a:gd name="connsiteY2882" fmla="*/ 136354 h 1476866"/>
                <a:gd name="connsiteX2883" fmla="*/ 3619640 w 8526188"/>
                <a:gd name="connsiteY2883" fmla="*/ 210390 h 1476866"/>
                <a:gd name="connsiteX2884" fmla="*/ 3619637 w 8526188"/>
                <a:gd name="connsiteY2884" fmla="*/ 212726 h 1476866"/>
                <a:gd name="connsiteX2885" fmla="*/ 3624381 w 8526188"/>
                <a:gd name="connsiteY2885" fmla="*/ 214689 h 1476866"/>
                <a:gd name="connsiteX2886" fmla="*/ 3622984 w 8526188"/>
                <a:gd name="connsiteY2886" fmla="*/ 209737 h 1476866"/>
                <a:gd name="connsiteX2887" fmla="*/ 3619633 w 8526188"/>
                <a:gd name="connsiteY2887" fmla="*/ 177714 h 1476866"/>
                <a:gd name="connsiteX2888" fmla="*/ 3639552 w 8526188"/>
                <a:gd name="connsiteY2888" fmla="*/ 94985 h 1476866"/>
                <a:gd name="connsiteX2889" fmla="*/ 3661001 w 8526188"/>
                <a:gd name="connsiteY2889" fmla="*/ 177207 h 1476866"/>
                <a:gd name="connsiteX2890" fmla="*/ 3641082 w 8526188"/>
                <a:gd name="connsiteY2890" fmla="*/ 259936 h 1476866"/>
                <a:gd name="connsiteX2891" fmla="*/ 3630358 w 8526188"/>
                <a:gd name="connsiteY2891" fmla="*/ 235870 h 1476866"/>
                <a:gd name="connsiteX2892" fmla="*/ 3624993 w 8526188"/>
                <a:gd name="connsiteY2892" fmla="*/ 216855 h 1476866"/>
                <a:gd name="connsiteX2893" fmla="*/ 3601186 w 8526188"/>
                <a:gd name="connsiteY2893" fmla="*/ 218890 h 1476866"/>
                <a:gd name="connsiteX2894" fmla="*/ 3536396 w 8526188"/>
                <a:gd name="connsiteY2894" fmla="*/ 215504 h 1476866"/>
                <a:gd name="connsiteX2895" fmla="*/ 3448558 w 8526188"/>
                <a:gd name="connsiteY2895" fmla="*/ 188946 h 1476866"/>
                <a:gd name="connsiteX2896" fmla="*/ 3476196 w 8526188"/>
                <a:gd name="connsiteY2896" fmla="*/ 186584 h 1476866"/>
                <a:gd name="connsiteX2897" fmla="*/ 3540989 w 8526188"/>
                <a:gd name="connsiteY2897" fmla="*/ 189970 h 1476866"/>
                <a:gd name="connsiteX2898" fmla="*/ 3603675 w 8526188"/>
                <a:gd name="connsiteY2898" fmla="*/ 206122 h 1476866"/>
                <a:gd name="connsiteX2899" fmla="*/ 3614613 w 8526188"/>
                <a:gd name="connsiteY2899" fmla="*/ 210647 h 1476866"/>
                <a:gd name="connsiteX2900" fmla="*/ 3604760 w 8526188"/>
                <a:gd name="connsiteY2900" fmla="*/ 196675 h 1476866"/>
                <a:gd name="connsiteX2901" fmla="*/ 3578780 w 8526188"/>
                <a:gd name="connsiteY2901" fmla="*/ 144525 h 1476866"/>
                <a:gd name="connsiteX2902" fmla="*/ 3565500 w 8526188"/>
                <a:gd name="connsiteY2902" fmla="*/ 63834 h 1476866"/>
                <a:gd name="connsiteX2903" fmla="*/ 4960154 w 8526188"/>
                <a:gd name="connsiteY2903" fmla="*/ 52085 h 1476866"/>
                <a:gd name="connsiteX2904" fmla="*/ 4946875 w 8526188"/>
                <a:gd name="connsiteY2904" fmla="*/ 132776 h 1476866"/>
                <a:gd name="connsiteX2905" fmla="*/ 4920895 w 8526188"/>
                <a:gd name="connsiteY2905" fmla="*/ 184926 h 1476866"/>
                <a:gd name="connsiteX2906" fmla="*/ 4911042 w 8526188"/>
                <a:gd name="connsiteY2906" fmla="*/ 198899 h 1476866"/>
                <a:gd name="connsiteX2907" fmla="*/ 4921980 w 8526188"/>
                <a:gd name="connsiteY2907" fmla="*/ 194373 h 1476866"/>
                <a:gd name="connsiteX2908" fmla="*/ 4984666 w 8526188"/>
                <a:gd name="connsiteY2908" fmla="*/ 178221 h 1476866"/>
                <a:gd name="connsiteX2909" fmla="*/ 5049455 w 8526188"/>
                <a:gd name="connsiteY2909" fmla="*/ 174835 h 1476866"/>
                <a:gd name="connsiteX2910" fmla="*/ 5077096 w 8526188"/>
                <a:gd name="connsiteY2910" fmla="*/ 177197 h 1476866"/>
                <a:gd name="connsiteX2911" fmla="*/ 4989259 w 8526188"/>
                <a:gd name="connsiteY2911" fmla="*/ 203755 h 1476866"/>
                <a:gd name="connsiteX2912" fmla="*/ 4924469 w 8526188"/>
                <a:gd name="connsiteY2912" fmla="*/ 207141 h 1476866"/>
                <a:gd name="connsiteX2913" fmla="*/ 4900670 w 8526188"/>
                <a:gd name="connsiteY2913" fmla="*/ 205107 h 1476866"/>
                <a:gd name="connsiteX2914" fmla="*/ 4895306 w 8526188"/>
                <a:gd name="connsiteY2914" fmla="*/ 224121 h 1476866"/>
                <a:gd name="connsiteX2915" fmla="*/ 4884581 w 8526188"/>
                <a:gd name="connsiteY2915" fmla="*/ 248187 h 1476866"/>
                <a:gd name="connsiteX2916" fmla="*/ 4864662 w 8526188"/>
                <a:gd name="connsiteY2916" fmla="*/ 165458 h 1476866"/>
                <a:gd name="connsiteX2917" fmla="*/ 4886111 w 8526188"/>
                <a:gd name="connsiteY2917" fmla="*/ 83236 h 1476866"/>
                <a:gd name="connsiteX2918" fmla="*/ 4906030 w 8526188"/>
                <a:gd name="connsiteY2918" fmla="*/ 165965 h 1476866"/>
                <a:gd name="connsiteX2919" fmla="*/ 4902679 w 8526188"/>
                <a:gd name="connsiteY2919" fmla="*/ 197988 h 1476866"/>
                <a:gd name="connsiteX2920" fmla="*/ 4901283 w 8526188"/>
                <a:gd name="connsiteY2920" fmla="*/ 202936 h 1476866"/>
                <a:gd name="connsiteX2921" fmla="*/ 4906017 w 8526188"/>
                <a:gd name="connsiteY2921" fmla="*/ 200977 h 1476866"/>
                <a:gd name="connsiteX2922" fmla="*/ 4906014 w 8526188"/>
                <a:gd name="connsiteY2922" fmla="*/ 198641 h 1476866"/>
                <a:gd name="connsiteX2923" fmla="*/ 4919302 w 8526188"/>
                <a:gd name="connsiteY2923" fmla="*/ 124597 h 1476866"/>
                <a:gd name="connsiteX2924" fmla="*/ 4960154 w 8526188"/>
                <a:gd name="connsiteY2924" fmla="*/ 52085 h 1476866"/>
                <a:gd name="connsiteX2925" fmla="*/ 3486865 w 8526188"/>
                <a:gd name="connsiteY2925" fmla="*/ 11748 h 1476866"/>
                <a:gd name="connsiteX2926" fmla="*/ 3536396 w 8526188"/>
                <a:gd name="connsiteY2926" fmla="*/ 82221 h 1476866"/>
                <a:gd name="connsiteX2927" fmla="*/ 3559376 w 8526188"/>
                <a:gd name="connsiteY2927" fmla="*/ 162903 h 1476866"/>
                <a:gd name="connsiteX2928" fmla="*/ 3509846 w 8526188"/>
                <a:gd name="connsiteY2928" fmla="*/ 92438 h 1476866"/>
                <a:gd name="connsiteX2929" fmla="*/ 3486865 w 8526188"/>
                <a:gd name="connsiteY2929" fmla="*/ 11748 h 1476866"/>
                <a:gd name="connsiteX2930" fmla="*/ 5038807 w 8526188"/>
                <a:gd name="connsiteY2930" fmla="*/ 0 h 1476866"/>
                <a:gd name="connsiteX2931" fmla="*/ 5015826 w 8526188"/>
                <a:gd name="connsiteY2931" fmla="*/ 80690 h 1476866"/>
                <a:gd name="connsiteX2932" fmla="*/ 4966286 w 8526188"/>
                <a:gd name="connsiteY2932" fmla="*/ 151164 h 1476866"/>
                <a:gd name="connsiteX2933" fmla="*/ 4989267 w 8526188"/>
                <a:gd name="connsiteY2933" fmla="*/ 70473 h 1476866"/>
                <a:gd name="connsiteX2934" fmla="*/ 5038807 w 8526188"/>
                <a:gd name="connsiteY2934" fmla="*/ 0 h 147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</a:cxnLst>
              <a:rect l="l" t="t" r="r" b="b"/>
              <a:pathLst>
                <a:path w="8526188" h="1476866">
                  <a:moveTo>
                    <a:pt x="2281679" y="1298137"/>
                  </a:moveTo>
                  <a:cubicBezTo>
                    <a:pt x="2281679" y="1298137"/>
                    <a:pt x="2232150" y="1326734"/>
                    <a:pt x="2171378" y="1344099"/>
                  </a:cubicBezTo>
                  <a:cubicBezTo>
                    <a:pt x="2110606" y="1360947"/>
                    <a:pt x="2061074" y="1360947"/>
                    <a:pt x="2061074" y="1360947"/>
                  </a:cubicBezTo>
                  <a:cubicBezTo>
                    <a:pt x="2061074" y="1360947"/>
                    <a:pt x="2110606" y="1332350"/>
                    <a:pt x="2171378" y="1314986"/>
                  </a:cubicBezTo>
                  <a:cubicBezTo>
                    <a:pt x="2232150" y="1298137"/>
                    <a:pt x="2281679" y="1298137"/>
                    <a:pt x="2281679" y="1298137"/>
                  </a:cubicBezTo>
                  <a:close/>
                  <a:moveTo>
                    <a:pt x="6243989" y="1286389"/>
                  </a:moveTo>
                  <a:cubicBezTo>
                    <a:pt x="6243989" y="1286389"/>
                    <a:pt x="6293520" y="1286389"/>
                    <a:pt x="6354292" y="1303246"/>
                  </a:cubicBezTo>
                  <a:cubicBezTo>
                    <a:pt x="6415063" y="1320602"/>
                    <a:pt x="6464603" y="1349208"/>
                    <a:pt x="6464603" y="1349208"/>
                  </a:cubicBezTo>
                  <a:cubicBezTo>
                    <a:pt x="6464603" y="1349208"/>
                    <a:pt x="6415063" y="1349208"/>
                    <a:pt x="6354292" y="1332351"/>
                  </a:cubicBezTo>
                  <a:cubicBezTo>
                    <a:pt x="6293520" y="1314986"/>
                    <a:pt x="6243989" y="1286389"/>
                    <a:pt x="6243989" y="1286389"/>
                  </a:cubicBezTo>
                  <a:close/>
                  <a:moveTo>
                    <a:pt x="1061183" y="1279749"/>
                  </a:moveTo>
                  <a:cubicBezTo>
                    <a:pt x="1061183" y="1279749"/>
                    <a:pt x="977430" y="1314986"/>
                    <a:pt x="874782" y="1336435"/>
                  </a:cubicBezTo>
                  <a:cubicBezTo>
                    <a:pt x="772134" y="1357369"/>
                    <a:pt x="688898" y="1357369"/>
                    <a:pt x="688898" y="1357369"/>
                  </a:cubicBezTo>
                  <a:cubicBezTo>
                    <a:pt x="688898" y="1357369"/>
                    <a:pt x="772650" y="1322133"/>
                    <a:pt x="875298" y="1300683"/>
                  </a:cubicBezTo>
                  <a:cubicBezTo>
                    <a:pt x="977937" y="1279749"/>
                    <a:pt x="1061183" y="1279749"/>
                    <a:pt x="1061183" y="1279749"/>
                  </a:cubicBezTo>
                  <a:close/>
                  <a:moveTo>
                    <a:pt x="7464498" y="1268001"/>
                  </a:moveTo>
                  <a:cubicBezTo>
                    <a:pt x="7464498" y="1268001"/>
                    <a:pt x="7547734" y="1268001"/>
                    <a:pt x="7650382" y="1288943"/>
                  </a:cubicBezTo>
                  <a:cubicBezTo>
                    <a:pt x="7753030" y="1310385"/>
                    <a:pt x="7836774" y="1345621"/>
                    <a:pt x="7836774" y="1345621"/>
                  </a:cubicBezTo>
                  <a:cubicBezTo>
                    <a:pt x="7836774" y="1345621"/>
                    <a:pt x="7753538" y="1345621"/>
                    <a:pt x="7650890" y="1324687"/>
                  </a:cubicBezTo>
                  <a:cubicBezTo>
                    <a:pt x="7548242" y="1303238"/>
                    <a:pt x="7464498" y="1268001"/>
                    <a:pt x="7464498" y="1268001"/>
                  </a:cubicBezTo>
                  <a:close/>
                  <a:moveTo>
                    <a:pt x="2311308" y="1268000"/>
                  </a:moveTo>
                  <a:cubicBezTo>
                    <a:pt x="2311308" y="1268000"/>
                    <a:pt x="2298536" y="1313962"/>
                    <a:pt x="2264839" y="1366563"/>
                  </a:cubicBezTo>
                  <a:cubicBezTo>
                    <a:pt x="2231125" y="1419164"/>
                    <a:pt x="2189766" y="1457970"/>
                    <a:pt x="2189766" y="1457970"/>
                  </a:cubicBezTo>
                  <a:cubicBezTo>
                    <a:pt x="2189766" y="1457970"/>
                    <a:pt x="2202529" y="1412009"/>
                    <a:pt x="2236235" y="1359416"/>
                  </a:cubicBezTo>
                  <a:cubicBezTo>
                    <a:pt x="2269940" y="1306815"/>
                    <a:pt x="2311308" y="1268000"/>
                    <a:pt x="2311308" y="1268000"/>
                  </a:cubicBezTo>
                  <a:close/>
                  <a:moveTo>
                    <a:pt x="6214369" y="1256261"/>
                  </a:moveTo>
                  <a:cubicBezTo>
                    <a:pt x="6214369" y="1256261"/>
                    <a:pt x="6255730" y="1295076"/>
                    <a:pt x="6289444" y="1347668"/>
                  </a:cubicBezTo>
                  <a:cubicBezTo>
                    <a:pt x="6323141" y="1400269"/>
                    <a:pt x="6335913" y="1446231"/>
                    <a:pt x="6335913" y="1446231"/>
                  </a:cubicBezTo>
                  <a:cubicBezTo>
                    <a:pt x="6335913" y="1446231"/>
                    <a:pt x="6294544" y="1407425"/>
                    <a:pt x="6260838" y="1354824"/>
                  </a:cubicBezTo>
                  <a:cubicBezTo>
                    <a:pt x="6227133" y="1302223"/>
                    <a:pt x="6214369" y="1256261"/>
                    <a:pt x="6214369" y="1256261"/>
                  </a:cubicBezTo>
                  <a:close/>
                  <a:moveTo>
                    <a:pt x="1110714" y="1241958"/>
                  </a:moveTo>
                  <a:cubicBezTo>
                    <a:pt x="1110714" y="1241958"/>
                    <a:pt x="1089264" y="1299152"/>
                    <a:pt x="1032586" y="1364009"/>
                  </a:cubicBezTo>
                  <a:cubicBezTo>
                    <a:pt x="975900" y="1428866"/>
                    <a:pt x="905934" y="1476866"/>
                    <a:pt x="905934" y="1476866"/>
                  </a:cubicBezTo>
                  <a:cubicBezTo>
                    <a:pt x="905934" y="1476866"/>
                    <a:pt x="927385" y="1419672"/>
                    <a:pt x="984070" y="1354815"/>
                  </a:cubicBezTo>
                  <a:cubicBezTo>
                    <a:pt x="1040757" y="1289958"/>
                    <a:pt x="1110714" y="1241958"/>
                    <a:pt x="1110714" y="1241958"/>
                  </a:cubicBezTo>
                  <a:close/>
                  <a:moveTo>
                    <a:pt x="7414958" y="1230210"/>
                  </a:moveTo>
                  <a:cubicBezTo>
                    <a:pt x="7414958" y="1230210"/>
                    <a:pt x="7484924" y="1278210"/>
                    <a:pt x="7541602" y="1343067"/>
                  </a:cubicBezTo>
                  <a:cubicBezTo>
                    <a:pt x="7598288" y="1407924"/>
                    <a:pt x="7619738" y="1465118"/>
                    <a:pt x="7619738" y="1465118"/>
                  </a:cubicBezTo>
                  <a:cubicBezTo>
                    <a:pt x="7619738" y="1465118"/>
                    <a:pt x="7549781" y="1417118"/>
                    <a:pt x="7493094" y="1352261"/>
                  </a:cubicBezTo>
                  <a:cubicBezTo>
                    <a:pt x="7436408" y="1287404"/>
                    <a:pt x="7414958" y="1230210"/>
                    <a:pt x="7414958" y="1230210"/>
                  </a:cubicBezTo>
                  <a:close/>
                  <a:moveTo>
                    <a:pt x="2470129" y="1197020"/>
                  </a:moveTo>
                  <a:cubicBezTo>
                    <a:pt x="2470129" y="1197020"/>
                    <a:pt x="2463995" y="1245020"/>
                    <a:pt x="2430291" y="1297621"/>
                  </a:cubicBezTo>
                  <a:cubicBezTo>
                    <a:pt x="2396586" y="1350223"/>
                    <a:pt x="2348584" y="1386990"/>
                    <a:pt x="2348584" y="1386990"/>
                  </a:cubicBezTo>
                  <a:cubicBezTo>
                    <a:pt x="2348584" y="1386990"/>
                    <a:pt x="2354716" y="1338990"/>
                    <a:pt x="2388424" y="1286389"/>
                  </a:cubicBezTo>
                  <a:cubicBezTo>
                    <a:pt x="2422121" y="1233788"/>
                    <a:pt x="2470129" y="1197020"/>
                    <a:pt x="2470129" y="1197020"/>
                  </a:cubicBezTo>
                  <a:close/>
                  <a:moveTo>
                    <a:pt x="2348075" y="1190897"/>
                  </a:moveTo>
                  <a:cubicBezTo>
                    <a:pt x="2403741" y="1194982"/>
                    <a:pt x="2439484" y="1220517"/>
                    <a:pt x="2439484" y="1220517"/>
                  </a:cubicBezTo>
                  <a:cubicBezTo>
                    <a:pt x="2439484" y="1220517"/>
                    <a:pt x="2425697" y="1225368"/>
                    <a:pt x="2404890" y="1229708"/>
                  </a:cubicBezTo>
                  <a:lnTo>
                    <a:pt x="2379900" y="1233535"/>
                  </a:lnTo>
                  <a:lnTo>
                    <a:pt x="2378746" y="1237199"/>
                  </a:lnTo>
                  <a:cubicBezTo>
                    <a:pt x="2373574" y="1252591"/>
                    <a:pt x="2360072" y="1288307"/>
                    <a:pt x="2334799" y="1327758"/>
                  </a:cubicBezTo>
                  <a:cubicBezTo>
                    <a:pt x="2301083" y="1380359"/>
                    <a:pt x="2259723" y="1419165"/>
                    <a:pt x="2259723" y="1419165"/>
                  </a:cubicBezTo>
                  <a:cubicBezTo>
                    <a:pt x="2259723" y="1419165"/>
                    <a:pt x="2272487" y="1373204"/>
                    <a:pt x="2306192" y="1320611"/>
                  </a:cubicBezTo>
                  <a:cubicBezTo>
                    <a:pt x="2323045" y="1294310"/>
                    <a:pt x="2341814" y="1271456"/>
                    <a:pt x="2356369" y="1255178"/>
                  </a:cubicBezTo>
                  <a:lnTo>
                    <a:pt x="2367459" y="1243353"/>
                  </a:lnTo>
                  <a:lnTo>
                    <a:pt x="2345015" y="1252680"/>
                  </a:lnTo>
                  <a:cubicBezTo>
                    <a:pt x="2325226" y="1260342"/>
                    <a:pt x="2298033" y="1269536"/>
                    <a:pt x="2268418" y="1275664"/>
                  </a:cubicBezTo>
                  <a:cubicBezTo>
                    <a:pt x="2209177" y="1287403"/>
                    <a:pt x="2163216" y="1282303"/>
                    <a:pt x="2163216" y="1282303"/>
                  </a:cubicBezTo>
                  <a:cubicBezTo>
                    <a:pt x="2163216" y="1282303"/>
                    <a:pt x="2212746" y="1257783"/>
                    <a:pt x="2271987" y="1245528"/>
                  </a:cubicBezTo>
                  <a:cubicBezTo>
                    <a:pt x="2301607" y="1239658"/>
                    <a:pt x="2327908" y="1237998"/>
                    <a:pt x="2346802" y="1237805"/>
                  </a:cubicBezTo>
                  <a:lnTo>
                    <a:pt x="2371826" y="1238697"/>
                  </a:lnTo>
                  <a:lnTo>
                    <a:pt x="2374279" y="1236082"/>
                  </a:lnTo>
                  <a:lnTo>
                    <a:pt x="2376306" y="1234085"/>
                  </a:lnTo>
                  <a:lnTo>
                    <a:pt x="2369254" y="1235165"/>
                  </a:lnTo>
                  <a:cubicBezTo>
                    <a:pt x="2356183" y="1236410"/>
                    <a:pt x="2342201" y="1236856"/>
                    <a:pt x="2328157" y="1235835"/>
                  </a:cubicBezTo>
                  <a:cubicBezTo>
                    <a:pt x="2272492" y="1231750"/>
                    <a:pt x="2236750" y="1206214"/>
                    <a:pt x="2236750" y="1206214"/>
                  </a:cubicBezTo>
                  <a:cubicBezTo>
                    <a:pt x="2236750" y="1206214"/>
                    <a:pt x="2291897" y="1186811"/>
                    <a:pt x="2348075" y="1190897"/>
                  </a:cubicBezTo>
                  <a:close/>
                  <a:moveTo>
                    <a:pt x="6055550" y="1185788"/>
                  </a:moveTo>
                  <a:cubicBezTo>
                    <a:pt x="6055550" y="1185788"/>
                    <a:pt x="6103550" y="1222556"/>
                    <a:pt x="6137256" y="1275157"/>
                  </a:cubicBezTo>
                  <a:cubicBezTo>
                    <a:pt x="6170962" y="1327758"/>
                    <a:pt x="6177094" y="1375758"/>
                    <a:pt x="6177094" y="1375758"/>
                  </a:cubicBezTo>
                  <a:cubicBezTo>
                    <a:pt x="6177094" y="1375758"/>
                    <a:pt x="6129085" y="1338990"/>
                    <a:pt x="6095388" y="1286389"/>
                  </a:cubicBezTo>
                  <a:cubicBezTo>
                    <a:pt x="6061674" y="1233788"/>
                    <a:pt x="6055550" y="1185788"/>
                    <a:pt x="6055550" y="1185788"/>
                  </a:cubicBezTo>
                  <a:close/>
                  <a:moveTo>
                    <a:pt x="6177602" y="1179149"/>
                  </a:moveTo>
                  <a:cubicBezTo>
                    <a:pt x="6233772" y="1175063"/>
                    <a:pt x="6288928" y="1194466"/>
                    <a:pt x="6288928" y="1194466"/>
                  </a:cubicBezTo>
                  <a:cubicBezTo>
                    <a:pt x="6288928" y="1194466"/>
                    <a:pt x="6253175" y="1220002"/>
                    <a:pt x="6197512" y="1224087"/>
                  </a:cubicBezTo>
                  <a:cubicBezTo>
                    <a:pt x="6183470" y="1225108"/>
                    <a:pt x="6169490" y="1224662"/>
                    <a:pt x="6156421" y="1223417"/>
                  </a:cubicBezTo>
                  <a:lnTo>
                    <a:pt x="6149366" y="1222337"/>
                  </a:lnTo>
                  <a:lnTo>
                    <a:pt x="6151393" y="1224334"/>
                  </a:lnTo>
                  <a:lnTo>
                    <a:pt x="6153854" y="1226958"/>
                  </a:lnTo>
                  <a:lnTo>
                    <a:pt x="6178883" y="1226066"/>
                  </a:lnTo>
                  <a:cubicBezTo>
                    <a:pt x="6197778" y="1226259"/>
                    <a:pt x="6224079" y="1227919"/>
                    <a:pt x="6253699" y="1233789"/>
                  </a:cubicBezTo>
                  <a:cubicBezTo>
                    <a:pt x="6312932" y="1246045"/>
                    <a:pt x="6362471" y="1270556"/>
                    <a:pt x="6362471" y="1270556"/>
                  </a:cubicBezTo>
                  <a:cubicBezTo>
                    <a:pt x="6362471" y="1270556"/>
                    <a:pt x="6316509" y="1275665"/>
                    <a:pt x="6257269" y="1263917"/>
                  </a:cubicBezTo>
                  <a:cubicBezTo>
                    <a:pt x="6227648" y="1257789"/>
                    <a:pt x="6200455" y="1248597"/>
                    <a:pt x="6180668" y="1240937"/>
                  </a:cubicBezTo>
                  <a:lnTo>
                    <a:pt x="6158213" y="1231607"/>
                  </a:lnTo>
                  <a:lnTo>
                    <a:pt x="6169298" y="1243428"/>
                  </a:lnTo>
                  <a:cubicBezTo>
                    <a:pt x="6183852" y="1259706"/>
                    <a:pt x="6202621" y="1282558"/>
                    <a:pt x="6219478" y="1308854"/>
                  </a:cubicBezTo>
                  <a:cubicBezTo>
                    <a:pt x="6253175" y="1361456"/>
                    <a:pt x="6265947" y="1407417"/>
                    <a:pt x="6265947" y="1407417"/>
                  </a:cubicBezTo>
                  <a:cubicBezTo>
                    <a:pt x="6265947" y="1407417"/>
                    <a:pt x="6224578" y="1368611"/>
                    <a:pt x="6190872" y="1316010"/>
                  </a:cubicBezTo>
                  <a:cubicBezTo>
                    <a:pt x="6165593" y="1276559"/>
                    <a:pt x="6152094" y="1240843"/>
                    <a:pt x="6146924" y="1225451"/>
                  </a:cubicBezTo>
                  <a:lnTo>
                    <a:pt x="6145770" y="1221786"/>
                  </a:lnTo>
                  <a:lnTo>
                    <a:pt x="6120785" y="1217960"/>
                  </a:lnTo>
                  <a:cubicBezTo>
                    <a:pt x="6099975" y="1213620"/>
                    <a:pt x="6086186" y="1208769"/>
                    <a:pt x="6086186" y="1208769"/>
                  </a:cubicBezTo>
                  <a:cubicBezTo>
                    <a:pt x="6086186" y="1208769"/>
                    <a:pt x="6121930" y="1183234"/>
                    <a:pt x="6177602" y="1179149"/>
                  </a:cubicBezTo>
                  <a:close/>
                  <a:moveTo>
                    <a:pt x="4223763" y="1162291"/>
                  </a:moveTo>
                  <a:cubicBezTo>
                    <a:pt x="4223763" y="1162291"/>
                    <a:pt x="4292705" y="1162291"/>
                    <a:pt x="4367264" y="1187826"/>
                  </a:cubicBezTo>
                  <a:cubicBezTo>
                    <a:pt x="4441822" y="1213361"/>
                    <a:pt x="4493400" y="1254721"/>
                    <a:pt x="4493400" y="1254721"/>
                  </a:cubicBezTo>
                  <a:cubicBezTo>
                    <a:pt x="4493400" y="1254721"/>
                    <a:pt x="4424458" y="1254721"/>
                    <a:pt x="4349899" y="1229186"/>
                  </a:cubicBezTo>
                  <a:lnTo>
                    <a:pt x="4273877" y="1193255"/>
                  </a:lnTo>
                  <a:lnTo>
                    <a:pt x="4266791" y="1197912"/>
                  </a:lnTo>
                  <a:cubicBezTo>
                    <a:pt x="4244577" y="1211444"/>
                    <a:pt x="4213043" y="1228168"/>
                    <a:pt x="4175764" y="1240935"/>
                  </a:cubicBezTo>
                  <a:cubicBezTo>
                    <a:pt x="4101205" y="1266470"/>
                    <a:pt x="4032263" y="1266470"/>
                    <a:pt x="4032263" y="1266470"/>
                  </a:cubicBezTo>
                  <a:cubicBezTo>
                    <a:pt x="4032263" y="1266470"/>
                    <a:pt x="4083841" y="1225110"/>
                    <a:pt x="4158399" y="1199575"/>
                  </a:cubicBezTo>
                  <a:cubicBezTo>
                    <a:pt x="4177039" y="1193191"/>
                    <a:pt x="4195328" y="1188404"/>
                    <a:pt x="4212276" y="1184813"/>
                  </a:cubicBezTo>
                  <a:lnTo>
                    <a:pt x="4247861" y="1178927"/>
                  </a:lnTo>
                  <a:lnTo>
                    <a:pt x="4232987" y="1169153"/>
                  </a:lnTo>
                  <a:cubicBezTo>
                    <a:pt x="4226987" y="1164876"/>
                    <a:pt x="4223763" y="1162291"/>
                    <a:pt x="4223763" y="1162291"/>
                  </a:cubicBezTo>
                  <a:close/>
                  <a:moveTo>
                    <a:pt x="1377798" y="1155144"/>
                  </a:moveTo>
                  <a:cubicBezTo>
                    <a:pt x="1377798" y="1155144"/>
                    <a:pt x="1367579" y="1214385"/>
                    <a:pt x="1310901" y="1279234"/>
                  </a:cubicBezTo>
                  <a:cubicBezTo>
                    <a:pt x="1254214" y="1343583"/>
                    <a:pt x="1173018" y="1389545"/>
                    <a:pt x="1173018" y="1389545"/>
                  </a:cubicBezTo>
                  <a:cubicBezTo>
                    <a:pt x="1173018" y="1389545"/>
                    <a:pt x="1183235" y="1330304"/>
                    <a:pt x="1239913" y="1265447"/>
                  </a:cubicBezTo>
                  <a:cubicBezTo>
                    <a:pt x="1296599" y="1201106"/>
                    <a:pt x="1377798" y="1155144"/>
                    <a:pt x="1377798" y="1155144"/>
                  </a:cubicBezTo>
                  <a:close/>
                  <a:moveTo>
                    <a:pt x="1173026" y="1146974"/>
                  </a:moveTo>
                  <a:cubicBezTo>
                    <a:pt x="1267494" y="1151575"/>
                    <a:pt x="1327242" y="1183233"/>
                    <a:pt x="1327242" y="1183233"/>
                  </a:cubicBezTo>
                  <a:cubicBezTo>
                    <a:pt x="1327242" y="1183233"/>
                    <a:pt x="1303878" y="1189105"/>
                    <a:pt x="1268705" y="1194403"/>
                  </a:cubicBezTo>
                  <a:lnTo>
                    <a:pt x="1225953" y="1199171"/>
                  </a:lnTo>
                  <a:lnTo>
                    <a:pt x="1223936" y="1203908"/>
                  </a:lnTo>
                  <a:cubicBezTo>
                    <a:pt x="1215247" y="1223034"/>
                    <a:pt x="1192552" y="1267366"/>
                    <a:pt x="1150036" y="1316009"/>
                  </a:cubicBezTo>
                  <a:cubicBezTo>
                    <a:pt x="1093358" y="1380866"/>
                    <a:pt x="1023392" y="1428866"/>
                    <a:pt x="1023392" y="1428866"/>
                  </a:cubicBezTo>
                  <a:cubicBezTo>
                    <a:pt x="1023392" y="1428866"/>
                    <a:pt x="1044842" y="1371672"/>
                    <a:pt x="1101520" y="1306815"/>
                  </a:cubicBezTo>
                  <a:cubicBezTo>
                    <a:pt x="1129864" y="1274387"/>
                    <a:pt x="1161528" y="1246172"/>
                    <a:pt x="1186105" y="1226065"/>
                  </a:cubicBezTo>
                  <a:lnTo>
                    <a:pt x="1203653" y="1212379"/>
                  </a:lnTo>
                  <a:lnTo>
                    <a:pt x="1167717" y="1223383"/>
                  </a:lnTo>
                  <a:cubicBezTo>
                    <a:pt x="1134332" y="1232893"/>
                    <a:pt x="1088498" y="1244254"/>
                    <a:pt x="1038710" y="1251659"/>
                  </a:cubicBezTo>
                  <a:cubicBezTo>
                    <a:pt x="939124" y="1266469"/>
                    <a:pt x="861503" y="1259830"/>
                    <a:pt x="861503" y="1259830"/>
                  </a:cubicBezTo>
                  <a:cubicBezTo>
                    <a:pt x="861503" y="1259830"/>
                    <a:pt x="945256" y="1229186"/>
                    <a:pt x="1044833" y="1214376"/>
                  </a:cubicBezTo>
                  <a:cubicBezTo>
                    <a:pt x="1094626" y="1206975"/>
                    <a:pt x="1138929" y="1204935"/>
                    <a:pt x="1170783" y="1204744"/>
                  </a:cubicBezTo>
                  <a:lnTo>
                    <a:pt x="1211929" y="1205924"/>
                  </a:lnTo>
                  <a:lnTo>
                    <a:pt x="1216355" y="1202472"/>
                  </a:lnTo>
                  <a:lnTo>
                    <a:pt x="1220019" y="1199833"/>
                  </a:lnTo>
                  <a:lnTo>
                    <a:pt x="1208532" y="1201114"/>
                  </a:lnTo>
                  <a:cubicBezTo>
                    <a:pt x="1186486" y="1202670"/>
                    <a:pt x="1162930" y="1203277"/>
                    <a:pt x="1139311" y="1202129"/>
                  </a:cubicBezTo>
                  <a:cubicBezTo>
                    <a:pt x="1044840" y="1197527"/>
                    <a:pt x="985092" y="1165869"/>
                    <a:pt x="985092" y="1165869"/>
                  </a:cubicBezTo>
                  <a:cubicBezTo>
                    <a:pt x="985092" y="1165869"/>
                    <a:pt x="1078546" y="1142381"/>
                    <a:pt x="1173026" y="1146974"/>
                  </a:cubicBezTo>
                  <a:close/>
                  <a:moveTo>
                    <a:pt x="2380760" y="1145263"/>
                  </a:moveTo>
                  <a:cubicBezTo>
                    <a:pt x="2393399" y="1145406"/>
                    <a:pt x="2406805" y="1146459"/>
                    <a:pt x="2420081" y="1149011"/>
                  </a:cubicBezTo>
                  <a:cubicBezTo>
                    <a:pt x="2473189" y="1159229"/>
                    <a:pt x="2503316" y="1189357"/>
                    <a:pt x="2503316" y="1189357"/>
                  </a:cubicBezTo>
                  <a:cubicBezTo>
                    <a:pt x="2503316" y="1189357"/>
                    <a:pt x="2448162" y="1203144"/>
                    <a:pt x="2395055" y="1192935"/>
                  </a:cubicBezTo>
                  <a:cubicBezTo>
                    <a:pt x="2341942" y="1182717"/>
                    <a:pt x="2311816" y="1152589"/>
                    <a:pt x="2311816" y="1152589"/>
                  </a:cubicBezTo>
                  <a:cubicBezTo>
                    <a:pt x="2311816" y="1152589"/>
                    <a:pt x="2342841" y="1144834"/>
                    <a:pt x="2380760" y="1145263"/>
                  </a:cubicBezTo>
                  <a:close/>
                  <a:moveTo>
                    <a:pt x="7147885" y="1143396"/>
                  </a:moveTo>
                  <a:cubicBezTo>
                    <a:pt x="7147885" y="1143396"/>
                    <a:pt x="7229083" y="1189358"/>
                    <a:pt x="7285770" y="1253707"/>
                  </a:cubicBezTo>
                  <a:cubicBezTo>
                    <a:pt x="7342448" y="1318555"/>
                    <a:pt x="7352665" y="1377796"/>
                    <a:pt x="7352665" y="1377796"/>
                  </a:cubicBezTo>
                  <a:cubicBezTo>
                    <a:pt x="7352665" y="1377796"/>
                    <a:pt x="7271467" y="1331835"/>
                    <a:pt x="7214781" y="1267485"/>
                  </a:cubicBezTo>
                  <a:cubicBezTo>
                    <a:pt x="7158103" y="1202637"/>
                    <a:pt x="7147885" y="1143396"/>
                    <a:pt x="7147885" y="1143396"/>
                  </a:cubicBezTo>
                  <a:close/>
                  <a:moveTo>
                    <a:pt x="7353163" y="1135226"/>
                  </a:moveTo>
                  <a:cubicBezTo>
                    <a:pt x="7447640" y="1130633"/>
                    <a:pt x="7541094" y="1154121"/>
                    <a:pt x="7541094" y="1154121"/>
                  </a:cubicBezTo>
                  <a:cubicBezTo>
                    <a:pt x="7541094" y="1154121"/>
                    <a:pt x="7481346" y="1185788"/>
                    <a:pt x="7386877" y="1190381"/>
                  </a:cubicBezTo>
                  <a:cubicBezTo>
                    <a:pt x="7363258" y="1191529"/>
                    <a:pt x="7339703" y="1190922"/>
                    <a:pt x="7317656" y="1189366"/>
                  </a:cubicBezTo>
                  <a:lnTo>
                    <a:pt x="7305571" y="1188018"/>
                  </a:lnTo>
                  <a:lnTo>
                    <a:pt x="7309327" y="1190724"/>
                  </a:lnTo>
                  <a:lnTo>
                    <a:pt x="7313744" y="1194169"/>
                  </a:lnTo>
                  <a:lnTo>
                    <a:pt x="7354892" y="1192993"/>
                  </a:lnTo>
                  <a:cubicBezTo>
                    <a:pt x="7386745" y="1193187"/>
                    <a:pt x="7431046" y="1195232"/>
                    <a:pt x="7480839" y="1202637"/>
                  </a:cubicBezTo>
                  <a:cubicBezTo>
                    <a:pt x="7580417" y="1217447"/>
                    <a:pt x="7664170" y="1248082"/>
                    <a:pt x="7664170" y="1248082"/>
                  </a:cubicBezTo>
                  <a:cubicBezTo>
                    <a:pt x="7664170" y="1248082"/>
                    <a:pt x="7586549" y="1254721"/>
                    <a:pt x="7486963" y="1239911"/>
                  </a:cubicBezTo>
                  <a:cubicBezTo>
                    <a:pt x="7437174" y="1232506"/>
                    <a:pt x="7391342" y="1221143"/>
                    <a:pt x="7357957" y="1211631"/>
                  </a:cubicBezTo>
                  <a:lnTo>
                    <a:pt x="7322020" y="1200624"/>
                  </a:lnTo>
                  <a:lnTo>
                    <a:pt x="7339577" y="1214317"/>
                  </a:lnTo>
                  <a:cubicBezTo>
                    <a:pt x="7364153" y="1234424"/>
                    <a:pt x="7395814" y="1262639"/>
                    <a:pt x="7424153" y="1295067"/>
                  </a:cubicBezTo>
                  <a:cubicBezTo>
                    <a:pt x="7480839" y="1359924"/>
                    <a:pt x="7502289" y="1417118"/>
                    <a:pt x="7502289" y="1417118"/>
                  </a:cubicBezTo>
                  <a:cubicBezTo>
                    <a:pt x="7502289" y="1417118"/>
                    <a:pt x="7432332" y="1369118"/>
                    <a:pt x="7375637" y="1304261"/>
                  </a:cubicBezTo>
                  <a:cubicBezTo>
                    <a:pt x="7333129" y="1255618"/>
                    <a:pt x="7310436" y="1211286"/>
                    <a:pt x="7301746" y="1192160"/>
                  </a:cubicBezTo>
                  <a:lnTo>
                    <a:pt x="7299704" y="1187364"/>
                  </a:lnTo>
                  <a:lnTo>
                    <a:pt x="7257483" y="1182655"/>
                  </a:lnTo>
                  <a:cubicBezTo>
                    <a:pt x="7222310" y="1177357"/>
                    <a:pt x="7198946" y="1171485"/>
                    <a:pt x="7198946" y="1171485"/>
                  </a:cubicBezTo>
                  <a:cubicBezTo>
                    <a:pt x="7198946" y="1171485"/>
                    <a:pt x="7258694" y="1139827"/>
                    <a:pt x="7353163" y="1135226"/>
                  </a:cubicBezTo>
                  <a:close/>
                  <a:moveTo>
                    <a:pt x="6144914" y="1133521"/>
                  </a:moveTo>
                  <a:cubicBezTo>
                    <a:pt x="6182833" y="1133090"/>
                    <a:pt x="6213853" y="1140850"/>
                    <a:pt x="6213853" y="1140850"/>
                  </a:cubicBezTo>
                  <a:cubicBezTo>
                    <a:pt x="6213853" y="1140850"/>
                    <a:pt x="6183725" y="1170978"/>
                    <a:pt x="6130617" y="1181187"/>
                  </a:cubicBezTo>
                  <a:cubicBezTo>
                    <a:pt x="6077508" y="1191405"/>
                    <a:pt x="6022352" y="1177618"/>
                    <a:pt x="6022352" y="1177618"/>
                  </a:cubicBezTo>
                  <a:cubicBezTo>
                    <a:pt x="6022352" y="1177618"/>
                    <a:pt x="6052480" y="1147490"/>
                    <a:pt x="6105589" y="1137272"/>
                  </a:cubicBezTo>
                  <a:cubicBezTo>
                    <a:pt x="6118868" y="1134718"/>
                    <a:pt x="6132274" y="1133664"/>
                    <a:pt x="6144914" y="1133521"/>
                  </a:cubicBezTo>
                  <a:close/>
                  <a:moveTo>
                    <a:pt x="2444086" y="1116158"/>
                  </a:moveTo>
                  <a:cubicBezTo>
                    <a:pt x="2456726" y="1116302"/>
                    <a:pt x="2470129" y="1117355"/>
                    <a:pt x="2483406" y="1119907"/>
                  </a:cubicBezTo>
                  <a:cubicBezTo>
                    <a:pt x="2536515" y="1130116"/>
                    <a:pt x="2566644" y="1160253"/>
                    <a:pt x="2566644" y="1160253"/>
                  </a:cubicBezTo>
                  <a:lnTo>
                    <a:pt x="2553063" y="1162482"/>
                  </a:lnTo>
                  <a:lnTo>
                    <a:pt x="2553052" y="1162721"/>
                  </a:lnTo>
                  <a:cubicBezTo>
                    <a:pt x="2552119" y="1176366"/>
                    <a:pt x="2548385" y="1208252"/>
                    <a:pt x="2533454" y="1245020"/>
                  </a:cubicBezTo>
                  <a:cubicBezTo>
                    <a:pt x="2513533" y="1294043"/>
                    <a:pt x="2481361" y="1333365"/>
                    <a:pt x="2481361" y="1333365"/>
                  </a:cubicBezTo>
                  <a:cubicBezTo>
                    <a:pt x="2481361" y="1333365"/>
                    <a:pt x="2481361" y="1310671"/>
                    <a:pt x="2489765" y="1278642"/>
                  </a:cubicBezTo>
                  <a:lnTo>
                    <a:pt x="2492887" y="1269241"/>
                  </a:lnTo>
                  <a:lnTo>
                    <a:pt x="2470727" y="1300388"/>
                  </a:lnTo>
                  <a:cubicBezTo>
                    <a:pt x="2444876" y="1333494"/>
                    <a:pt x="2421612" y="1355322"/>
                    <a:pt x="2421612" y="1355322"/>
                  </a:cubicBezTo>
                  <a:cubicBezTo>
                    <a:pt x="2421612" y="1355322"/>
                    <a:pt x="2434374" y="1309361"/>
                    <a:pt x="2468082" y="1256768"/>
                  </a:cubicBezTo>
                  <a:cubicBezTo>
                    <a:pt x="2501787" y="1204167"/>
                    <a:pt x="2543153" y="1165352"/>
                    <a:pt x="2543153" y="1165352"/>
                  </a:cubicBezTo>
                  <a:lnTo>
                    <a:pt x="2540775" y="1172899"/>
                  </a:lnTo>
                  <a:lnTo>
                    <a:pt x="2547433" y="1163406"/>
                  </a:lnTo>
                  <a:lnTo>
                    <a:pt x="2532427" y="1165869"/>
                  </a:lnTo>
                  <a:cubicBezTo>
                    <a:pt x="2511999" y="1168039"/>
                    <a:pt x="2484933" y="1168931"/>
                    <a:pt x="2458379" y="1163822"/>
                  </a:cubicBezTo>
                  <a:cubicBezTo>
                    <a:pt x="2405274" y="1153613"/>
                    <a:pt x="2375144" y="1123476"/>
                    <a:pt x="2375144" y="1123476"/>
                  </a:cubicBezTo>
                  <a:cubicBezTo>
                    <a:pt x="2375144" y="1123476"/>
                    <a:pt x="2406169" y="1115726"/>
                    <a:pt x="2444086" y="1116158"/>
                  </a:cubicBezTo>
                  <a:close/>
                  <a:moveTo>
                    <a:pt x="6081597" y="1104408"/>
                  </a:moveTo>
                  <a:cubicBezTo>
                    <a:pt x="6119516" y="1103977"/>
                    <a:pt x="6150536" y="1111737"/>
                    <a:pt x="6150536" y="1111737"/>
                  </a:cubicBezTo>
                  <a:cubicBezTo>
                    <a:pt x="6150536" y="1111737"/>
                    <a:pt x="6120408" y="1141865"/>
                    <a:pt x="6067300" y="1152083"/>
                  </a:cubicBezTo>
                  <a:cubicBezTo>
                    <a:pt x="6040745" y="1157187"/>
                    <a:pt x="6013679" y="1156293"/>
                    <a:pt x="5993252" y="1154122"/>
                  </a:cubicBezTo>
                  <a:lnTo>
                    <a:pt x="5978238" y="1151657"/>
                  </a:lnTo>
                  <a:lnTo>
                    <a:pt x="5984899" y="1161156"/>
                  </a:lnTo>
                  <a:lnTo>
                    <a:pt x="5982523" y="1153613"/>
                  </a:lnTo>
                  <a:cubicBezTo>
                    <a:pt x="5982523" y="1153613"/>
                    <a:pt x="6023884" y="1192428"/>
                    <a:pt x="6057589" y="1245020"/>
                  </a:cubicBezTo>
                  <a:cubicBezTo>
                    <a:pt x="6091295" y="1297622"/>
                    <a:pt x="6104067" y="1343583"/>
                    <a:pt x="6104067" y="1343583"/>
                  </a:cubicBezTo>
                  <a:cubicBezTo>
                    <a:pt x="6104067" y="1343583"/>
                    <a:pt x="6080797" y="1321755"/>
                    <a:pt x="6054942" y="1288649"/>
                  </a:cubicBezTo>
                  <a:lnTo>
                    <a:pt x="6032807" y="1257538"/>
                  </a:lnTo>
                  <a:lnTo>
                    <a:pt x="6035919" y="1266903"/>
                  </a:lnTo>
                  <a:cubicBezTo>
                    <a:pt x="6044318" y="1298931"/>
                    <a:pt x="6044318" y="1321626"/>
                    <a:pt x="6044318" y="1321626"/>
                  </a:cubicBezTo>
                  <a:cubicBezTo>
                    <a:pt x="6044318" y="1321626"/>
                    <a:pt x="6012152" y="1282304"/>
                    <a:pt x="5992233" y="1233281"/>
                  </a:cubicBezTo>
                  <a:cubicBezTo>
                    <a:pt x="5977294" y="1196513"/>
                    <a:pt x="5973559" y="1164627"/>
                    <a:pt x="5972625" y="1150982"/>
                  </a:cubicBezTo>
                  <a:lnTo>
                    <a:pt x="5972614" y="1150734"/>
                  </a:lnTo>
                  <a:lnTo>
                    <a:pt x="5959035" y="1148505"/>
                  </a:lnTo>
                  <a:cubicBezTo>
                    <a:pt x="5959035" y="1148505"/>
                    <a:pt x="5989163" y="1118377"/>
                    <a:pt x="6042272" y="1108159"/>
                  </a:cubicBezTo>
                  <a:cubicBezTo>
                    <a:pt x="6055551" y="1105605"/>
                    <a:pt x="6068957" y="1104551"/>
                    <a:pt x="6081597" y="1104408"/>
                  </a:cubicBezTo>
                  <a:close/>
                  <a:moveTo>
                    <a:pt x="2469610" y="1067315"/>
                  </a:moveTo>
                  <a:cubicBezTo>
                    <a:pt x="2469610" y="1067315"/>
                    <a:pt x="2523226" y="1065268"/>
                    <a:pt x="2567149" y="1087741"/>
                  </a:cubicBezTo>
                  <a:cubicBezTo>
                    <a:pt x="2589105" y="1098974"/>
                    <a:pt x="2604681" y="1114293"/>
                    <a:pt x="2614766" y="1126805"/>
                  </a:cubicBezTo>
                  <a:lnTo>
                    <a:pt x="2624091" y="1140051"/>
                  </a:lnTo>
                  <a:lnTo>
                    <a:pt x="2624116" y="1140031"/>
                  </a:lnTo>
                  <a:cubicBezTo>
                    <a:pt x="2628721" y="1136568"/>
                    <a:pt x="2631497" y="1134717"/>
                    <a:pt x="2631497" y="1134717"/>
                  </a:cubicBezTo>
                  <a:cubicBezTo>
                    <a:pt x="2631497" y="1134717"/>
                    <a:pt x="2630474" y="1176077"/>
                    <a:pt x="2602385" y="1220000"/>
                  </a:cubicBezTo>
                  <a:cubicBezTo>
                    <a:pt x="2574305" y="1263915"/>
                    <a:pt x="2529875" y="1293535"/>
                    <a:pt x="2529875" y="1293535"/>
                  </a:cubicBezTo>
                  <a:cubicBezTo>
                    <a:pt x="2529875" y="1293535"/>
                    <a:pt x="2530898" y="1252175"/>
                    <a:pt x="2558987" y="1208252"/>
                  </a:cubicBezTo>
                  <a:cubicBezTo>
                    <a:pt x="2573029" y="1186295"/>
                    <a:pt x="2591156" y="1167911"/>
                    <a:pt x="2605772" y="1155017"/>
                  </a:cubicBezTo>
                  <a:lnTo>
                    <a:pt x="2614150" y="1148173"/>
                  </a:lnTo>
                  <a:lnTo>
                    <a:pt x="2597149" y="1147231"/>
                  </a:lnTo>
                  <a:cubicBezTo>
                    <a:pt x="2578254" y="1144933"/>
                    <a:pt x="2553869" y="1139826"/>
                    <a:pt x="2531913" y="1128594"/>
                  </a:cubicBezTo>
                  <a:cubicBezTo>
                    <a:pt x="2487991" y="1106120"/>
                    <a:pt x="2469610" y="1067315"/>
                    <a:pt x="2469610" y="1067315"/>
                  </a:cubicBezTo>
                  <a:close/>
                  <a:moveTo>
                    <a:pt x="6056058" y="1055567"/>
                  </a:moveTo>
                  <a:cubicBezTo>
                    <a:pt x="6056058" y="1055567"/>
                    <a:pt x="6037670" y="1094372"/>
                    <a:pt x="5993755" y="1116846"/>
                  </a:cubicBezTo>
                  <a:cubicBezTo>
                    <a:pt x="5971794" y="1128078"/>
                    <a:pt x="5947409" y="1133185"/>
                    <a:pt x="5928515" y="1135483"/>
                  </a:cubicBezTo>
                  <a:lnTo>
                    <a:pt x="5911524" y="1136424"/>
                  </a:lnTo>
                  <a:lnTo>
                    <a:pt x="5919904" y="1143270"/>
                  </a:lnTo>
                  <a:cubicBezTo>
                    <a:pt x="5934521" y="1156164"/>
                    <a:pt x="5952649" y="1174548"/>
                    <a:pt x="5966690" y="1196505"/>
                  </a:cubicBezTo>
                  <a:cubicBezTo>
                    <a:pt x="5994779" y="1240428"/>
                    <a:pt x="5995803" y="1281788"/>
                    <a:pt x="5995803" y="1281788"/>
                  </a:cubicBezTo>
                  <a:cubicBezTo>
                    <a:pt x="5995803" y="1281788"/>
                    <a:pt x="5951372" y="1252168"/>
                    <a:pt x="5923283" y="1208253"/>
                  </a:cubicBezTo>
                  <a:cubicBezTo>
                    <a:pt x="5895202" y="1164330"/>
                    <a:pt x="5894178" y="1122970"/>
                    <a:pt x="5894178" y="1122970"/>
                  </a:cubicBezTo>
                  <a:cubicBezTo>
                    <a:pt x="5894178" y="1122970"/>
                    <a:pt x="5896955" y="1124821"/>
                    <a:pt x="5901559" y="1128284"/>
                  </a:cubicBezTo>
                  <a:lnTo>
                    <a:pt x="5901575" y="1128298"/>
                  </a:lnTo>
                  <a:lnTo>
                    <a:pt x="5910896" y="1115056"/>
                  </a:lnTo>
                  <a:cubicBezTo>
                    <a:pt x="5920982" y="1102543"/>
                    <a:pt x="5936557" y="1087221"/>
                    <a:pt x="5958519" y="1075984"/>
                  </a:cubicBezTo>
                  <a:cubicBezTo>
                    <a:pt x="6002433" y="1053520"/>
                    <a:pt x="6056058" y="1055567"/>
                    <a:pt x="6056058" y="1055567"/>
                  </a:cubicBezTo>
                  <a:close/>
                  <a:moveTo>
                    <a:pt x="1334077" y="1054468"/>
                  </a:moveTo>
                  <a:cubicBezTo>
                    <a:pt x="1355357" y="1054636"/>
                    <a:pt x="1377923" y="1055945"/>
                    <a:pt x="1400262" y="1059135"/>
                  </a:cubicBezTo>
                  <a:cubicBezTo>
                    <a:pt x="1489630" y="1071899"/>
                    <a:pt x="1540699" y="1109182"/>
                    <a:pt x="1540699" y="1109182"/>
                  </a:cubicBezTo>
                  <a:lnTo>
                    <a:pt x="1518050" y="1112382"/>
                  </a:lnTo>
                  <a:lnTo>
                    <a:pt x="1514530" y="1135163"/>
                  </a:lnTo>
                  <a:cubicBezTo>
                    <a:pt x="1510318" y="1155271"/>
                    <a:pt x="1501893" y="1182976"/>
                    <a:pt x="1485045" y="1213361"/>
                  </a:cubicBezTo>
                  <a:cubicBezTo>
                    <a:pt x="1451341" y="1274124"/>
                    <a:pt x="1397209" y="1322640"/>
                    <a:pt x="1397209" y="1322640"/>
                  </a:cubicBezTo>
                  <a:cubicBezTo>
                    <a:pt x="1397209" y="1322640"/>
                    <a:pt x="1397209" y="1294494"/>
                    <a:pt x="1411427" y="1254782"/>
                  </a:cubicBezTo>
                  <a:lnTo>
                    <a:pt x="1416336" y="1243962"/>
                  </a:lnTo>
                  <a:lnTo>
                    <a:pt x="1379040" y="1282362"/>
                  </a:lnTo>
                  <a:cubicBezTo>
                    <a:pt x="1335445" y="1323223"/>
                    <a:pt x="1296090" y="1350223"/>
                    <a:pt x="1296090" y="1350223"/>
                  </a:cubicBezTo>
                  <a:cubicBezTo>
                    <a:pt x="1296090" y="1350223"/>
                    <a:pt x="1317539" y="1293029"/>
                    <a:pt x="1374228" y="1228172"/>
                  </a:cubicBezTo>
                  <a:cubicBezTo>
                    <a:pt x="1430913" y="1163315"/>
                    <a:pt x="1500870" y="1115315"/>
                    <a:pt x="1500870" y="1115315"/>
                  </a:cubicBezTo>
                  <a:lnTo>
                    <a:pt x="1496987" y="1124434"/>
                  </a:lnTo>
                  <a:lnTo>
                    <a:pt x="1507016" y="1113941"/>
                  </a:lnTo>
                  <a:lnTo>
                    <a:pt x="1506579" y="1114003"/>
                  </a:lnTo>
                  <a:cubicBezTo>
                    <a:pt x="1485528" y="1116382"/>
                    <a:pt x="1456499" y="1118698"/>
                    <a:pt x="1424578" y="1118445"/>
                  </a:cubicBezTo>
                  <a:lnTo>
                    <a:pt x="1368876" y="1114514"/>
                  </a:lnTo>
                  <a:lnTo>
                    <a:pt x="1397261" y="1125206"/>
                  </a:lnTo>
                  <a:cubicBezTo>
                    <a:pt x="1421200" y="1136122"/>
                    <a:pt x="1433967" y="1145443"/>
                    <a:pt x="1433967" y="1145443"/>
                  </a:cubicBezTo>
                  <a:cubicBezTo>
                    <a:pt x="1433967" y="1145443"/>
                    <a:pt x="1341020" y="1162808"/>
                    <a:pt x="1251661" y="1150036"/>
                  </a:cubicBezTo>
                  <a:cubicBezTo>
                    <a:pt x="1162293" y="1137273"/>
                    <a:pt x="1111220" y="1099989"/>
                    <a:pt x="1111220" y="1099989"/>
                  </a:cubicBezTo>
                  <a:cubicBezTo>
                    <a:pt x="1111220" y="1099989"/>
                    <a:pt x="1163505" y="1090222"/>
                    <a:pt x="1227344" y="1090726"/>
                  </a:cubicBezTo>
                  <a:lnTo>
                    <a:pt x="1283047" y="1094657"/>
                  </a:lnTo>
                  <a:lnTo>
                    <a:pt x="1254661" y="1083965"/>
                  </a:lnTo>
                  <a:cubicBezTo>
                    <a:pt x="1230723" y="1073049"/>
                    <a:pt x="1217956" y="1063728"/>
                    <a:pt x="1217956" y="1063728"/>
                  </a:cubicBezTo>
                  <a:cubicBezTo>
                    <a:pt x="1217956" y="1063728"/>
                    <a:pt x="1270239" y="1053965"/>
                    <a:pt x="1334077" y="1054468"/>
                  </a:cubicBezTo>
                  <a:close/>
                  <a:moveTo>
                    <a:pt x="3887744" y="1048656"/>
                  </a:moveTo>
                  <a:lnTo>
                    <a:pt x="3900275" y="1080345"/>
                  </a:lnTo>
                  <a:lnTo>
                    <a:pt x="3903059" y="1078417"/>
                  </a:lnTo>
                  <a:lnTo>
                    <a:pt x="3923109" y="1068988"/>
                  </a:lnTo>
                  <a:lnTo>
                    <a:pt x="3917867" y="1062207"/>
                  </a:lnTo>
                  <a:lnTo>
                    <a:pt x="3912500" y="1048938"/>
                  </a:lnTo>
                  <a:close/>
                  <a:moveTo>
                    <a:pt x="3960477" y="1045278"/>
                  </a:moveTo>
                  <a:lnTo>
                    <a:pt x="3940699" y="1046962"/>
                  </a:lnTo>
                  <a:lnTo>
                    <a:pt x="3943402" y="1050459"/>
                  </a:lnTo>
                  <a:lnTo>
                    <a:pt x="3959021" y="1089066"/>
                  </a:lnTo>
                  <a:lnTo>
                    <a:pt x="3960579" y="1088439"/>
                  </a:lnTo>
                  <a:lnTo>
                    <a:pt x="3962839" y="1087871"/>
                  </a:lnTo>
                  <a:lnTo>
                    <a:pt x="3972007" y="1083141"/>
                  </a:lnTo>
                  <a:lnTo>
                    <a:pt x="3970346" y="1085983"/>
                  </a:lnTo>
                  <a:lnTo>
                    <a:pt x="3984685" y="1082378"/>
                  </a:lnTo>
                  <a:lnTo>
                    <a:pt x="3981046" y="1078004"/>
                  </a:lnTo>
                  <a:cubicBezTo>
                    <a:pt x="3974846" y="1069793"/>
                    <a:pt x="3968559" y="1060537"/>
                    <a:pt x="3962813" y="1050451"/>
                  </a:cubicBezTo>
                  <a:close/>
                  <a:moveTo>
                    <a:pt x="7191595" y="1042726"/>
                  </a:moveTo>
                  <a:cubicBezTo>
                    <a:pt x="7255435" y="1042222"/>
                    <a:pt x="7307717" y="1051989"/>
                    <a:pt x="7307717" y="1051989"/>
                  </a:cubicBezTo>
                  <a:cubicBezTo>
                    <a:pt x="7307717" y="1051989"/>
                    <a:pt x="7294950" y="1061310"/>
                    <a:pt x="7271011" y="1072226"/>
                  </a:cubicBezTo>
                  <a:lnTo>
                    <a:pt x="7242655" y="1082907"/>
                  </a:lnTo>
                  <a:lnTo>
                    <a:pt x="7298329" y="1078978"/>
                  </a:lnTo>
                  <a:cubicBezTo>
                    <a:pt x="7362169" y="1078474"/>
                    <a:pt x="7414451" y="1088241"/>
                    <a:pt x="7414451" y="1088241"/>
                  </a:cubicBezTo>
                  <a:cubicBezTo>
                    <a:pt x="7414451" y="1088241"/>
                    <a:pt x="7363381" y="1125525"/>
                    <a:pt x="7274013" y="1138288"/>
                  </a:cubicBezTo>
                  <a:cubicBezTo>
                    <a:pt x="7184653" y="1151060"/>
                    <a:pt x="7091706" y="1133695"/>
                    <a:pt x="7091706" y="1133695"/>
                  </a:cubicBezTo>
                  <a:cubicBezTo>
                    <a:pt x="7091706" y="1133695"/>
                    <a:pt x="7104474" y="1124374"/>
                    <a:pt x="7128412" y="1113458"/>
                  </a:cubicBezTo>
                  <a:lnTo>
                    <a:pt x="7156768" y="1102778"/>
                  </a:lnTo>
                  <a:lnTo>
                    <a:pt x="7101095" y="1106706"/>
                  </a:lnTo>
                  <a:cubicBezTo>
                    <a:pt x="7069175" y="1106958"/>
                    <a:pt x="7040144" y="1104643"/>
                    <a:pt x="7019093" y="1102264"/>
                  </a:cubicBezTo>
                  <a:lnTo>
                    <a:pt x="7018107" y="1102124"/>
                  </a:lnTo>
                  <a:lnTo>
                    <a:pt x="7029104" y="1113628"/>
                  </a:lnTo>
                  <a:lnTo>
                    <a:pt x="7029048" y="1113517"/>
                  </a:lnTo>
                  <a:cubicBezTo>
                    <a:pt x="7026151" y="1107142"/>
                    <a:pt x="7024810" y="1103567"/>
                    <a:pt x="7024810" y="1103567"/>
                  </a:cubicBezTo>
                  <a:cubicBezTo>
                    <a:pt x="7024810" y="1103567"/>
                    <a:pt x="7094776" y="1151567"/>
                    <a:pt x="7151463" y="1216424"/>
                  </a:cubicBezTo>
                  <a:cubicBezTo>
                    <a:pt x="7208140" y="1281281"/>
                    <a:pt x="7229590" y="1338475"/>
                    <a:pt x="7229590" y="1338475"/>
                  </a:cubicBezTo>
                  <a:cubicBezTo>
                    <a:pt x="7229590" y="1338475"/>
                    <a:pt x="7190239" y="1311475"/>
                    <a:pt x="7146649" y="1270614"/>
                  </a:cubicBezTo>
                  <a:lnTo>
                    <a:pt x="7108921" y="1231769"/>
                  </a:lnTo>
                  <a:lnTo>
                    <a:pt x="7114262" y="1243543"/>
                  </a:lnTo>
                  <a:cubicBezTo>
                    <a:pt x="7128482" y="1283257"/>
                    <a:pt x="7128482" y="1311408"/>
                    <a:pt x="7128482" y="1311408"/>
                  </a:cubicBezTo>
                  <a:cubicBezTo>
                    <a:pt x="7128482" y="1311408"/>
                    <a:pt x="7074350" y="1262892"/>
                    <a:pt x="7040644" y="1202129"/>
                  </a:cubicBezTo>
                  <a:cubicBezTo>
                    <a:pt x="7023791" y="1171744"/>
                    <a:pt x="7015365" y="1144039"/>
                    <a:pt x="7011151" y="1123931"/>
                  </a:cubicBezTo>
                  <a:lnTo>
                    <a:pt x="7007550" y="1100633"/>
                  </a:lnTo>
                  <a:lnTo>
                    <a:pt x="6984972" y="1097443"/>
                  </a:lnTo>
                  <a:cubicBezTo>
                    <a:pt x="6984972" y="1097443"/>
                    <a:pt x="7036042" y="1060160"/>
                    <a:pt x="7125411" y="1047396"/>
                  </a:cubicBezTo>
                  <a:cubicBezTo>
                    <a:pt x="7147751" y="1044203"/>
                    <a:pt x="7170315" y="1042894"/>
                    <a:pt x="7191595" y="1042726"/>
                  </a:cubicBezTo>
                  <a:close/>
                  <a:moveTo>
                    <a:pt x="4013641" y="1035139"/>
                  </a:moveTo>
                  <a:lnTo>
                    <a:pt x="3989436" y="1040972"/>
                  </a:lnTo>
                  <a:lnTo>
                    <a:pt x="4002584" y="1068095"/>
                  </a:lnTo>
                  <a:lnTo>
                    <a:pt x="4005754" y="1077081"/>
                  </a:lnTo>
                  <a:lnTo>
                    <a:pt x="4030125" y="1070953"/>
                  </a:lnTo>
                  <a:lnTo>
                    <a:pt x="4026638" y="1066293"/>
                  </a:lnTo>
                  <a:close/>
                  <a:moveTo>
                    <a:pt x="3461111" y="1018979"/>
                  </a:moveTo>
                  <a:lnTo>
                    <a:pt x="3457245" y="1021354"/>
                  </a:lnTo>
                  <a:lnTo>
                    <a:pt x="3431808" y="1033320"/>
                  </a:lnTo>
                  <a:lnTo>
                    <a:pt x="3477608" y="1047199"/>
                  </a:lnTo>
                  <a:lnTo>
                    <a:pt x="3488091" y="1051893"/>
                  </a:lnTo>
                  <a:lnTo>
                    <a:pt x="3513362" y="1036603"/>
                  </a:lnTo>
                  <a:lnTo>
                    <a:pt x="3496567" y="1033610"/>
                  </a:lnTo>
                  <a:close/>
                  <a:moveTo>
                    <a:pt x="3661995" y="1013970"/>
                  </a:moveTo>
                  <a:lnTo>
                    <a:pt x="3677213" y="1030863"/>
                  </a:lnTo>
                  <a:lnTo>
                    <a:pt x="3678056" y="1032302"/>
                  </a:lnTo>
                  <a:lnTo>
                    <a:pt x="3685113" y="1027238"/>
                  </a:lnTo>
                  <a:close/>
                  <a:moveTo>
                    <a:pt x="1574702" y="1012305"/>
                  </a:moveTo>
                  <a:lnTo>
                    <a:pt x="1557106" y="1018856"/>
                  </a:lnTo>
                  <a:lnTo>
                    <a:pt x="1546443" y="1022145"/>
                  </a:lnTo>
                  <a:lnTo>
                    <a:pt x="1620204" y="1066493"/>
                  </a:lnTo>
                  <a:lnTo>
                    <a:pt x="1620709" y="1065990"/>
                  </a:lnTo>
                  <a:lnTo>
                    <a:pt x="1631159" y="1056806"/>
                  </a:lnTo>
                  <a:lnTo>
                    <a:pt x="1592794" y="1032078"/>
                  </a:lnTo>
                  <a:close/>
                  <a:moveTo>
                    <a:pt x="6950970" y="1000565"/>
                  </a:moveTo>
                  <a:lnTo>
                    <a:pt x="6932887" y="1020330"/>
                  </a:lnTo>
                  <a:lnTo>
                    <a:pt x="6894442" y="1045106"/>
                  </a:lnTo>
                  <a:lnTo>
                    <a:pt x="6904891" y="1054250"/>
                  </a:lnTo>
                  <a:lnTo>
                    <a:pt x="6905426" y="1054778"/>
                  </a:lnTo>
                  <a:lnTo>
                    <a:pt x="6979235" y="1010406"/>
                  </a:lnTo>
                  <a:lnTo>
                    <a:pt x="6968567" y="1007116"/>
                  </a:lnTo>
                  <a:close/>
                  <a:moveTo>
                    <a:pt x="3510599" y="988584"/>
                  </a:moveTo>
                  <a:lnTo>
                    <a:pt x="3484274" y="1004753"/>
                  </a:lnTo>
                  <a:lnTo>
                    <a:pt x="3505761" y="1008582"/>
                  </a:lnTo>
                  <a:lnTo>
                    <a:pt x="3538439" y="1021959"/>
                  </a:lnTo>
                  <a:lnTo>
                    <a:pt x="3545049" y="1018817"/>
                  </a:lnTo>
                  <a:close/>
                  <a:moveTo>
                    <a:pt x="3838093" y="976263"/>
                  </a:moveTo>
                  <a:lnTo>
                    <a:pt x="3844015" y="981767"/>
                  </a:lnTo>
                  <a:lnTo>
                    <a:pt x="3876138" y="1023525"/>
                  </a:lnTo>
                  <a:lnTo>
                    <a:pt x="3899904" y="1017798"/>
                  </a:lnTo>
                  <a:lnTo>
                    <a:pt x="3898656" y="1014713"/>
                  </a:lnTo>
                  <a:cubicBezTo>
                    <a:pt x="3895273" y="1001818"/>
                    <a:pt x="3894378" y="993265"/>
                    <a:pt x="3894378" y="993265"/>
                  </a:cubicBezTo>
                  <a:cubicBezTo>
                    <a:pt x="3894378" y="993265"/>
                    <a:pt x="3901528" y="998883"/>
                    <a:pt x="3911230" y="1008842"/>
                  </a:cubicBezTo>
                  <a:lnTo>
                    <a:pt x="3915289" y="1014092"/>
                  </a:lnTo>
                  <a:lnTo>
                    <a:pt x="3943396" y="1007319"/>
                  </a:lnTo>
                  <a:lnTo>
                    <a:pt x="3935016" y="977994"/>
                  </a:lnTo>
                  <a:lnTo>
                    <a:pt x="3934919" y="977497"/>
                  </a:lnTo>
                  <a:lnTo>
                    <a:pt x="3897634" y="980164"/>
                  </a:lnTo>
                  <a:cubicBezTo>
                    <a:pt x="3881357" y="980307"/>
                    <a:pt x="3866547" y="979540"/>
                    <a:pt x="3854035" y="978455"/>
                  </a:cubicBezTo>
                  <a:close/>
                  <a:moveTo>
                    <a:pt x="2864367" y="975533"/>
                  </a:moveTo>
                  <a:lnTo>
                    <a:pt x="2822250" y="993582"/>
                  </a:lnTo>
                  <a:lnTo>
                    <a:pt x="2851596" y="1009088"/>
                  </a:lnTo>
                  <a:lnTo>
                    <a:pt x="2859602" y="1017095"/>
                  </a:lnTo>
                  <a:lnTo>
                    <a:pt x="2884615" y="996985"/>
                  </a:lnTo>
                  <a:lnTo>
                    <a:pt x="2865194" y="976858"/>
                  </a:lnTo>
                  <a:close/>
                  <a:moveTo>
                    <a:pt x="3703059" y="971522"/>
                  </a:moveTo>
                  <a:lnTo>
                    <a:pt x="3698842" y="975227"/>
                  </a:lnTo>
                  <a:lnTo>
                    <a:pt x="3700323" y="982033"/>
                  </a:lnTo>
                  <a:lnTo>
                    <a:pt x="3694693" y="978874"/>
                  </a:lnTo>
                  <a:lnTo>
                    <a:pt x="3692344" y="980938"/>
                  </a:lnTo>
                  <a:lnTo>
                    <a:pt x="3687616" y="984464"/>
                  </a:lnTo>
                  <a:lnTo>
                    <a:pt x="3689599" y="985602"/>
                  </a:lnTo>
                  <a:lnTo>
                    <a:pt x="3710618" y="1008935"/>
                  </a:lnTo>
                  <a:lnTo>
                    <a:pt x="3711038" y="1008633"/>
                  </a:lnTo>
                  <a:lnTo>
                    <a:pt x="3719683" y="1003695"/>
                  </a:lnTo>
                  <a:close/>
                  <a:moveTo>
                    <a:pt x="1853163" y="970290"/>
                  </a:moveTo>
                  <a:lnTo>
                    <a:pt x="1812835" y="994690"/>
                  </a:lnTo>
                  <a:lnTo>
                    <a:pt x="1848698" y="1022737"/>
                  </a:lnTo>
                  <a:lnTo>
                    <a:pt x="1881157" y="991888"/>
                  </a:lnTo>
                  <a:close/>
                  <a:moveTo>
                    <a:pt x="1678631" y="967405"/>
                  </a:moveTo>
                  <a:lnTo>
                    <a:pt x="1650774" y="980509"/>
                  </a:lnTo>
                  <a:lnTo>
                    <a:pt x="1665813" y="990202"/>
                  </a:lnTo>
                  <a:lnTo>
                    <a:pt x="1686707" y="1013035"/>
                  </a:lnTo>
                  <a:lnTo>
                    <a:pt x="1694552" y="1007184"/>
                  </a:lnTo>
                  <a:lnTo>
                    <a:pt x="1713932" y="995458"/>
                  </a:lnTo>
                  <a:lnTo>
                    <a:pt x="1679732" y="968809"/>
                  </a:lnTo>
                  <a:close/>
                  <a:moveTo>
                    <a:pt x="2119513" y="967397"/>
                  </a:moveTo>
                  <a:lnTo>
                    <a:pt x="2095177" y="978969"/>
                  </a:lnTo>
                  <a:lnTo>
                    <a:pt x="2098837" y="982943"/>
                  </a:lnTo>
                  <a:close/>
                  <a:moveTo>
                    <a:pt x="5661307" y="963788"/>
                  </a:moveTo>
                  <a:lnTo>
                    <a:pt x="5660481" y="965111"/>
                  </a:lnTo>
                  <a:lnTo>
                    <a:pt x="5641290" y="985004"/>
                  </a:lnTo>
                  <a:lnTo>
                    <a:pt x="5666872" y="1005572"/>
                  </a:lnTo>
                  <a:lnTo>
                    <a:pt x="5674588" y="997856"/>
                  </a:lnTo>
                  <a:lnTo>
                    <a:pt x="5704360" y="982125"/>
                  </a:lnTo>
                  <a:lnTo>
                    <a:pt x="5703543" y="981891"/>
                  </a:lnTo>
                  <a:close/>
                  <a:moveTo>
                    <a:pt x="1992637" y="962778"/>
                  </a:moveTo>
                  <a:lnTo>
                    <a:pt x="1984759" y="973160"/>
                  </a:lnTo>
                  <a:lnTo>
                    <a:pt x="1966278" y="990726"/>
                  </a:lnTo>
                  <a:lnTo>
                    <a:pt x="1985311" y="1005412"/>
                  </a:lnTo>
                  <a:lnTo>
                    <a:pt x="1992941" y="998557"/>
                  </a:lnTo>
                  <a:lnTo>
                    <a:pt x="2022154" y="976061"/>
                  </a:lnTo>
                  <a:close/>
                  <a:moveTo>
                    <a:pt x="6672506" y="958546"/>
                  </a:moveTo>
                  <a:lnTo>
                    <a:pt x="6644516" y="980139"/>
                  </a:lnTo>
                  <a:lnTo>
                    <a:pt x="6676980" y="1010996"/>
                  </a:lnTo>
                  <a:lnTo>
                    <a:pt x="6712843" y="982951"/>
                  </a:lnTo>
                  <a:close/>
                  <a:moveTo>
                    <a:pt x="6847041" y="955664"/>
                  </a:moveTo>
                  <a:lnTo>
                    <a:pt x="6845941" y="957067"/>
                  </a:lnTo>
                  <a:lnTo>
                    <a:pt x="6811672" y="983766"/>
                  </a:lnTo>
                  <a:lnTo>
                    <a:pt x="6830905" y="995444"/>
                  </a:lnTo>
                  <a:lnTo>
                    <a:pt x="6838879" y="1001388"/>
                  </a:lnTo>
                  <a:lnTo>
                    <a:pt x="6859868" y="978454"/>
                  </a:lnTo>
                  <a:lnTo>
                    <a:pt x="6874895" y="968768"/>
                  </a:lnTo>
                  <a:close/>
                  <a:moveTo>
                    <a:pt x="6406114" y="955625"/>
                  </a:moveTo>
                  <a:lnTo>
                    <a:pt x="6426829" y="971200"/>
                  </a:lnTo>
                  <a:lnTo>
                    <a:pt x="6430497" y="967219"/>
                  </a:lnTo>
                  <a:close/>
                  <a:moveTo>
                    <a:pt x="3557883" y="952445"/>
                  </a:moveTo>
                  <a:lnTo>
                    <a:pt x="3555483" y="954647"/>
                  </a:lnTo>
                  <a:lnTo>
                    <a:pt x="3546513" y="961541"/>
                  </a:lnTo>
                  <a:lnTo>
                    <a:pt x="3547628" y="965682"/>
                  </a:lnTo>
                  <a:lnTo>
                    <a:pt x="3543953" y="963508"/>
                  </a:lnTo>
                  <a:lnTo>
                    <a:pt x="3530962" y="973494"/>
                  </a:lnTo>
                  <a:lnTo>
                    <a:pt x="3573679" y="992241"/>
                  </a:lnTo>
                  <a:lnTo>
                    <a:pt x="3583261" y="1000649"/>
                  </a:lnTo>
                  <a:lnTo>
                    <a:pt x="3592600" y="996209"/>
                  </a:lnTo>
                  <a:lnTo>
                    <a:pt x="3566656" y="967411"/>
                  </a:lnTo>
                  <a:close/>
                  <a:moveTo>
                    <a:pt x="6533033" y="951030"/>
                  </a:moveTo>
                  <a:lnTo>
                    <a:pt x="6503522" y="964311"/>
                  </a:lnTo>
                  <a:lnTo>
                    <a:pt x="6532736" y="986808"/>
                  </a:lnTo>
                  <a:lnTo>
                    <a:pt x="6540364" y="993661"/>
                  </a:lnTo>
                  <a:lnTo>
                    <a:pt x="6559390" y="978981"/>
                  </a:lnTo>
                  <a:lnTo>
                    <a:pt x="6540915" y="961421"/>
                  </a:lnTo>
                  <a:close/>
                  <a:moveTo>
                    <a:pt x="1538085" y="946078"/>
                  </a:moveTo>
                  <a:lnTo>
                    <a:pt x="1511598" y="962104"/>
                  </a:lnTo>
                  <a:cubicBezTo>
                    <a:pt x="1488107" y="974745"/>
                    <a:pt x="1464138" y="985885"/>
                    <a:pt x="1441397" y="995484"/>
                  </a:cubicBezTo>
                  <a:lnTo>
                    <a:pt x="1437009" y="997170"/>
                  </a:lnTo>
                  <a:lnTo>
                    <a:pt x="1484654" y="1003760"/>
                  </a:lnTo>
                  <a:lnTo>
                    <a:pt x="1521874" y="1013900"/>
                  </a:lnTo>
                  <a:lnTo>
                    <a:pt x="1532336" y="1004303"/>
                  </a:lnTo>
                  <a:lnTo>
                    <a:pt x="1555481" y="986512"/>
                  </a:lnTo>
                  <a:lnTo>
                    <a:pt x="1544404" y="966007"/>
                  </a:lnTo>
                  <a:close/>
                  <a:moveTo>
                    <a:pt x="4714006" y="944748"/>
                  </a:moveTo>
                  <a:cubicBezTo>
                    <a:pt x="4714006" y="944748"/>
                    <a:pt x="4799290" y="978454"/>
                    <a:pt x="4867208" y="1034624"/>
                  </a:cubicBezTo>
                  <a:cubicBezTo>
                    <a:pt x="4935127" y="1090295"/>
                    <a:pt x="4960155" y="1146973"/>
                    <a:pt x="4960155" y="1146973"/>
                  </a:cubicBezTo>
                  <a:cubicBezTo>
                    <a:pt x="4960155" y="1146973"/>
                    <a:pt x="4874871" y="1113276"/>
                    <a:pt x="4806953" y="1057097"/>
                  </a:cubicBezTo>
                  <a:cubicBezTo>
                    <a:pt x="4739034" y="1001434"/>
                    <a:pt x="4714006" y="944748"/>
                    <a:pt x="4714006" y="944748"/>
                  </a:cubicBezTo>
                  <a:close/>
                  <a:moveTo>
                    <a:pt x="4075785" y="937777"/>
                  </a:moveTo>
                  <a:lnTo>
                    <a:pt x="4069393" y="940937"/>
                  </a:lnTo>
                  <a:cubicBezTo>
                    <a:pt x="4063025" y="943921"/>
                    <a:pt x="4053770" y="948007"/>
                    <a:pt x="4042216" y="952411"/>
                  </a:cubicBezTo>
                  <a:lnTo>
                    <a:pt x="4016926" y="958997"/>
                  </a:lnTo>
                  <a:lnTo>
                    <a:pt x="4010813" y="968744"/>
                  </a:lnTo>
                  <a:lnTo>
                    <a:pt x="4009002" y="961061"/>
                  </a:lnTo>
                  <a:lnTo>
                    <a:pt x="3950041" y="976416"/>
                  </a:lnTo>
                  <a:lnTo>
                    <a:pt x="3939961" y="977137"/>
                  </a:lnTo>
                  <a:lnTo>
                    <a:pt x="3952402" y="989875"/>
                  </a:lnTo>
                  <a:lnTo>
                    <a:pt x="3962987" y="1002599"/>
                  </a:lnTo>
                  <a:lnTo>
                    <a:pt x="3969960" y="1000918"/>
                  </a:lnTo>
                  <a:lnTo>
                    <a:pt x="4001444" y="998237"/>
                  </a:lnTo>
                  <a:lnTo>
                    <a:pt x="4000595" y="993265"/>
                  </a:lnTo>
                  <a:cubicBezTo>
                    <a:pt x="4000595" y="993265"/>
                    <a:pt x="4002478" y="994765"/>
                    <a:pt x="4005630" y="997598"/>
                  </a:cubicBezTo>
                  <a:lnTo>
                    <a:pt x="4005897" y="997858"/>
                  </a:lnTo>
                  <a:lnTo>
                    <a:pt x="4030675" y="995748"/>
                  </a:lnTo>
                  <a:lnTo>
                    <a:pt x="4074258" y="996955"/>
                  </a:lnTo>
                  <a:lnTo>
                    <a:pt x="4073016" y="969086"/>
                  </a:lnTo>
                  <a:close/>
                  <a:moveTo>
                    <a:pt x="6987594" y="934336"/>
                  </a:moveTo>
                  <a:lnTo>
                    <a:pt x="6981277" y="954256"/>
                  </a:lnTo>
                  <a:lnTo>
                    <a:pt x="6970191" y="974775"/>
                  </a:lnTo>
                  <a:lnTo>
                    <a:pt x="6993334" y="992563"/>
                  </a:lnTo>
                  <a:lnTo>
                    <a:pt x="7003799" y="1002162"/>
                  </a:lnTo>
                  <a:lnTo>
                    <a:pt x="7041026" y="992020"/>
                  </a:lnTo>
                  <a:lnTo>
                    <a:pt x="7088673" y="985430"/>
                  </a:lnTo>
                  <a:lnTo>
                    <a:pt x="7084285" y="983744"/>
                  </a:lnTo>
                  <a:cubicBezTo>
                    <a:pt x="7061545" y="974145"/>
                    <a:pt x="7037575" y="963005"/>
                    <a:pt x="7014085" y="950364"/>
                  </a:cubicBezTo>
                  <a:close/>
                  <a:moveTo>
                    <a:pt x="1924842" y="917839"/>
                  </a:moveTo>
                  <a:lnTo>
                    <a:pt x="1921723" y="920581"/>
                  </a:lnTo>
                  <a:lnTo>
                    <a:pt x="1923203" y="927384"/>
                  </a:lnTo>
                  <a:lnTo>
                    <a:pt x="1917576" y="924226"/>
                  </a:lnTo>
                  <a:lnTo>
                    <a:pt x="1915218" y="926298"/>
                  </a:lnTo>
                  <a:lnTo>
                    <a:pt x="1887486" y="946982"/>
                  </a:lnTo>
                  <a:lnTo>
                    <a:pt x="1893382" y="948736"/>
                  </a:lnTo>
                  <a:lnTo>
                    <a:pt x="1923025" y="961802"/>
                  </a:lnTo>
                  <a:lnTo>
                    <a:pt x="1933918" y="953984"/>
                  </a:lnTo>
                  <a:lnTo>
                    <a:pt x="1956832" y="941387"/>
                  </a:lnTo>
                  <a:close/>
                  <a:moveTo>
                    <a:pt x="6600827" y="906095"/>
                  </a:moveTo>
                  <a:lnTo>
                    <a:pt x="6568838" y="929641"/>
                  </a:lnTo>
                  <a:lnTo>
                    <a:pt x="6591763" y="942245"/>
                  </a:lnTo>
                  <a:lnTo>
                    <a:pt x="6602645" y="950054"/>
                  </a:lnTo>
                  <a:lnTo>
                    <a:pt x="6632290" y="936988"/>
                  </a:lnTo>
                  <a:lnTo>
                    <a:pt x="6638181" y="935236"/>
                  </a:lnTo>
                  <a:lnTo>
                    <a:pt x="6610457" y="914558"/>
                  </a:lnTo>
                  <a:lnTo>
                    <a:pt x="6608101" y="912488"/>
                  </a:lnTo>
                  <a:lnTo>
                    <a:pt x="6602478" y="915644"/>
                  </a:lnTo>
                  <a:lnTo>
                    <a:pt x="6603956" y="908845"/>
                  </a:lnTo>
                  <a:close/>
                  <a:moveTo>
                    <a:pt x="2646315" y="848740"/>
                  </a:moveTo>
                  <a:cubicBezTo>
                    <a:pt x="2646315" y="848740"/>
                    <a:pt x="2606485" y="911550"/>
                    <a:pt x="2512011" y="962105"/>
                  </a:cubicBezTo>
                  <a:cubicBezTo>
                    <a:pt x="2417533" y="1013175"/>
                    <a:pt x="2304674" y="1032578"/>
                    <a:pt x="2304674" y="1032578"/>
                  </a:cubicBezTo>
                  <a:cubicBezTo>
                    <a:pt x="2304674" y="1032578"/>
                    <a:pt x="2344512" y="969768"/>
                    <a:pt x="2438984" y="919214"/>
                  </a:cubicBezTo>
                  <a:cubicBezTo>
                    <a:pt x="2533461" y="868143"/>
                    <a:pt x="2646315" y="848740"/>
                    <a:pt x="2646315" y="848740"/>
                  </a:cubicBezTo>
                  <a:close/>
                  <a:moveTo>
                    <a:pt x="5879368" y="836992"/>
                  </a:moveTo>
                  <a:cubicBezTo>
                    <a:pt x="5879368" y="836992"/>
                    <a:pt x="5992225" y="856395"/>
                    <a:pt x="6086702" y="907465"/>
                  </a:cubicBezTo>
                  <a:cubicBezTo>
                    <a:pt x="6181180" y="958019"/>
                    <a:pt x="6221009" y="1020838"/>
                    <a:pt x="6221009" y="1020838"/>
                  </a:cubicBezTo>
                  <a:cubicBezTo>
                    <a:pt x="6221009" y="1020838"/>
                    <a:pt x="6108152" y="1001426"/>
                    <a:pt x="6013675" y="950365"/>
                  </a:cubicBezTo>
                  <a:cubicBezTo>
                    <a:pt x="5919206" y="899811"/>
                    <a:pt x="5879368" y="836992"/>
                    <a:pt x="5879368" y="836992"/>
                  </a:cubicBezTo>
                  <a:close/>
                  <a:moveTo>
                    <a:pt x="1879368" y="833237"/>
                  </a:moveTo>
                  <a:lnTo>
                    <a:pt x="1894115" y="853702"/>
                  </a:lnTo>
                  <a:lnTo>
                    <a:pt x="1907835" y="881762"/>
                  </a:lnTo>
                  <a:lnTo>
                    <a:pt x="1925493" y="885831"/>
                  </a:lnTo>
                  <a:lnTo>
                    <a:pt x="1948629" y="893340"/>
                  </a:lnTo>
                  <a:lnTo>
                    <a:pt x="1952816" y="892147"/>
                  </a:lnTo>
                  <a:lnTo>
                    <a:pt x="1950883" y="894071"/>
                  </a:lnTo>
                  <a:lnTo>
                    <a:pt x="1970704" y="900504"/>
                  </a:lnTo>
                  <a:lnTo>
                    <a:pt x="2003966" y="915474"/>
                  </a:lnTo>
                  <a:lnTo>
                    <a:pt x="2034529" y="901848"/>
                  </a:lnTo>
                  <a:cubicBezTo>
                    <a:pt x="2034529" y="901848"/>
                    <a:pt x="2031010" y="909820"/>
                    <a:pt x="2023029" y="922719"/>
                  </a:cubicBezTo>
                  <a:lnTo>
                    <a:pt x="2021989" y="924090"/>
                  </a:lnTo>
                  <a:lnTo>
                    <a:pt x="2058417" y="950905"/>
                  </a:lnTo>
                  <a:lnTo>
                    <a:pt x="2100511" y="925096"/>
                  </a:lnTo>
                  <a:lnTo>
                    <a:pt x="2044544" y="882640"/>
                  </a:lnTo>
                  <a:cubicBezTo>
                    <a:pt x="2037618" y="875331"/>
                    <a:pt x="2032559" y="869028"/>
                    <a:pt x="2029231" y="864551"/>
                  </a:cubicBezTo>
                  <a:lnTo>
                    <a:pt x="2025059" y="858512"/>
                  </a:lnTo>
                  <a:lnTo>
                    <a:pt x="1995717" y="855888"/>
                  </a:lnTo>
                  <a:close/>
                  <a:moveTo>
                    <a:pt x="6646308" y="821490"/>
                  </a:moveTo>
                  <a:lnTo>
                    <a:pt x="6529968" y="844139"/>
                  </a:lnTo>
                  <a:lnTo>
                    <a:pt x="6500621" y="846764"/>
                  </a:lnTo>
                  <a:lnTo>
                    <a:pt x="6496447" y="852803"/>
                  </a:lnTo>
                  <a:cubicBezTo>
                    <a:pt x="6493120" y="857280"/>
                    <a:pt x="6488061" y="863583"/>
                    <a:pt x="6481135" y="870892"/>
                  </a:cubicBezTo>
                  <a:lnTo>
                    <a:pt x="6425167" y="913349"/>
                  </a:lnTo>
                  <a:lnTo>
                    <a:pt x="6467256" y="939155"/>
                  </a:lnTo>
                  <a:lnTo>
                    <a:pt x="6503683" y="912342"/>
                  </a:lnTo>
                  <a:lnTo>
                    <a:pt x="6502650" y="910980"/>
                  </a:lnTo>
                  <a:cubicBezTo>
                    <a:pt x="6494670" y="898081"/>
                    <a:pt x="6491152" y="890109"/>
                    <a:pt x="6491152" y="890109"/>
                  </a:cubicBezTo>
                  <a:lnTo>
                    <a:pt x="6521701" y="903728"/>
                  </a:lnTo>
                  <a:lnTo>
                    <a:pt x="6554971" y="888756"/>
                  </a:lnTo>
                  <a:lnTo>
                    <a:pt x="6574786" y="882325"/>
                  </a:lnTo>
                  <a:lnTo>
                    <a:pt x="6572858" y="880407"/>
                  </a:lnTo>
                  <a:lnTo>
                    <a:pt x="6577033" y="881596"/>
                  </a:lnTo>
                  <a:lnTo>
                    <a:pt x="6600182" y="874083"/>
                  </a:lnTo>
                  <a:lnTo>
                    <a:pt x="6617846" y="870012"/>
                  </a:lnTo>
                  <a:lnTo>
                    <a:pt x="6631560" y="841959"/>
                  </a:lnTo>
                  <a:close/>
                  <a:moveTo>
                    <a:pt x="4325904" y="799209"/>
                  </a:moveTo>
                  <a:cubicBezTo>
                    <a:pt x="4325904" y="799209"/>
                    <a:pt x="4360118" y="857934"/>
                    <a:pt x="4373388" y="935047"/>
                  </a:cubicBezTo>
                  <a:cubicBezTo>
                    <a:pt x="4380028" y="973350"/>
                    <a:pt x="4379901" y="1008969"/>
                    <a:pt x="4378115" y="1035012"/>
                  </a:cubicBezTo>
                  <a:lnTo>
                    <a:pt x="4376621" y="1049104"/>
                  </a:lnTo>
                  <a:lnTo>
                    <a:pt x="4411217" y="1047565"/>
                  </a:lnTo>
                  <a:cubicBezTo>
                    <a:pt x="4428477" y="1047900"/>
                    <a:pt x="4447308" y="1049178"/>
                    <a:pt x="4466842" y="1051988"/>
                  </a:cubicBezTo>
                  <a:cubicBezTo>
                    <a:pt x="4544979" y="1062713"/>
                    <a:pt x="4604727" y="1093349"/>
                    <a:pt x="4604727" y="1093349"/>
                  </a:cubicBezTo>
                  <a:cubicBezTo>
                    <a:pt x="4604727" y="1093349"/>
                    <a:pt x="4537831" y="1106628"/>
                    <a:pt x="4459695" y="1095395"/>
                  </a:cubicBezTo>
                  <a:lnTo>
                    <a:pt x="4373525" y="1073725"/>
                  </a:lnTo>
                  <a:lnTo>
                    <a:pt x="4372881" y="1077524"/>
                  </a:lnTo>
                  <a:lnTo>
                    <a:pt x="4370433" y="1072948"/>
                  </a:lnTo>
                  <a:lnTo>
                    <a:pt x="4361452" y="1070689"/>
                  </a:lnTo>
                  <a:cubicBezTo>
                    <a:pt x="4336747" y="1061688"/>
                    <a:pt x="4321810" y="1054027"/>
                    <a:pt x="4321810" y="1054027"/>
                  </a:cubicBezTo>
                  <a:cubicBezTo>
                    <a:pt x="4321810" y="1054027"/>
                    <a:pt x="4331218" y="1052159"/>
                    <a:pt x="4347097" y="1050418"/>
                  </a:cubicBezTo>
                  <a:lnTo>
                    <a:pt x="4359354" y="1049872"/>
                  </a:lnTo>
                  <a:lnTo>
                    <a:pt x="4354114" y="1038523"/>
                  </a:lnTo>
                  <a:cubicBezTo>
                    <a:pt x="4343901" y="1014202"/>
                    <a:pt x="4332028" y="980243"/>
                    <a:pt x="4325388" y="941686"/>
                  </a:cubicBezTo>
                  <a:cubicBezTo>
                    <a:pt x="4312109" y="865081"/>
                    <a:pt x="4325904" y="799209"/>
                    <a:pt x="4325904" y="799209"/>
                  </a:cubicBezTo>
                  <a:close/>
                  <a:moveTo>
                    <a:pt x="869168" y="794100"/>
                  </a:moveTo>
                  <a:cubicBezTo>
                    <a:pt x="869168" y="794100"/>
                    <a:pt x="829330" y="856910"/>
                    <a:pt x="734862" y="907465"/>
                  </a:cubicBezTo>
                  <a:cubicBezTo>
                    <a:pt x="640385" y="958535"/>
                    <a:pt x="527528" y="977938"/>
                    <a:pt x="527528" y="977938"/>
                  </a:cubicBezTo>
                  <a:cubicBezTo>
                    <a:pt x="527528" y="977938"/>
                    <a:pt x="567366" y="915128"/>
                    <a:pt x="661834" y="864574"/>
                  </a:cubicBezTo>
                  <a:cubicBezTo>
                    <a:pt x="756312" y="813503"/>
                    <a:pt x="869168" y="794100"/>
                    <a:pt x="869168" y="794100"/>
                  </a:cubicBezTo>
                  <a:close/>
                  <a:moveTo>
                    <a:pt x="528035" y="787461"/>
                  </a:moveTo>
                  <a:cubicBezTo>
                    <a:pt x="528035" y="787461"/>
                    <a:pt x="476457" y="843124"/>
                    <a:pt x="381980" y="893678"/>
                  </a:cubicBezTo>
                  <a:cubicBezTo>
                    <a:pt x="288019" y="944241"/>
                    <a:pt x="186394" y="970791"/>
                    <a:pt x="186394" y="970791"/>
                  </a:cubicBezTo>
                  <a:cubicBezTo>
                    <a:pt x="186394" y="970791"/>
                    <a:pt x="237972" y="915128"/>
                    <a:pt x="332449" y="864574"/>
                  </a:cubicBezTo>
                  <a:cubicBezTo>
                    <a:pt x="426410" y="814011"/>
                    <a:pt x="528035" y="787461"/>
                    <a:pt x="528035" y="787461"/>
                  </a:cubicBezTo>
                  <a:close/>
                  <a:moveTo>
                    <a:pt x="7656514" y="782352"/>
                  </a:moveTo>
                  <a:cubicBezTo>
                    <a:pt x="7656514" y="782352"/>
                    <a:pt x="7769371" y="801755"/>
                    <a:pt x="7863848" y="852825"/>
                  </a:cubicBezTo>
                  <a:cubicBezTo>
                    <a:pt x="7958325" y="903379"/>
                    <a:pt x="7998155" y="966198"/>
                    <a:pt x="7998155" y="966198"/>
                  </a:cubicBezTo>
                  <a:cubicBezTo>
                    <a:pt x="7998155" y="966198"/>
                    <a:pt x="7885298" y="946786"/>
                    <a:pt x="7790821" y="895725"/>
                  </a:cubicBezTo>
                  <a:cubicBezTo>
                    <a:pt x="7696352" y="845171"/>
                    <a:pt x="7656514" y="782352"/>
                    <a:pt x="7656514" y="782352"/>
                  </a:cubicBezTo>
                  <a:close/>
                  <a:moveTo>
                    <a:pt x="7997639" y="775713"/>
                  </a:moveTo>
                  <a:cubicBezTo>
                    <a:pt x="7997639" y="775713"/>
                    <a:pt x="8099263" y="802272"/>
                    <a:pt x="8193225" y="852826"/>
                  </a:cubicBezTo>
                  <a:cubicBezTo>
                    <a:pt x="8287702" y="903380"/>
                    <a:pt x="8339280" y="959043"/>
                    <a:pt x="8339280" y="959043"/>
                  </a:cubicBezTo>
                  <a:cubicBezTo>
                    <a:pt x="8339280" y="959043"/>
                    <a:pt x="8237655" y="932493"/>
                    <a:pt x="8143694" y="881930"/>
                  </a:cubicBezTo>
                  <a:cubicBezTo>
                    <a:pt x="8049217" y="831376"/>
                    <a:pt x="7997639" y="775713"/>
                    <a:pt x="7997639" y="775713"/>
                  </a:cubicBezTo>
                  <a:close/>
                  <a:moveTo>
                    <a:pt x="3671468" y="771359"/>
                  </a:moveTo>
                  <a:lnTo>
                    <a:pt x="3613567" y="776290"/>
                  </a:lnTo>
                  <a:cubicBezTo>
                    <a:pt x="3594727" y="776865"/>
                    <a:pt x="3577603" y="776482"/>
                    <a:pt x="3563145" y="775716"/>
                  </a:cubicBezTo>
                  <a:lnTo>
                    <a:pt x="3522300" y="771737"/>
                  </a:lnTo>
                  <a:lnTo>
                    <a:pt x="3526378" y="774025"/>
                  </a:lnTo>
                  <a:cubicBezTo>
                    <a:pt x="3538072" y="780872"/>
                    <a:pt x="3556821" y="792530"/>
                    <a:pt x="3577483" y="808029"/>
                  </a:cubicBezTo>
                  <a:lnTo>
                    <a:pt x="3586939" y="816651"/>
                  </a:lnTo>
                  <a:lnTo>
                    <a:pt x="3587241" y="816423"/>
                  </a:lnTo>
                  <a:cubicBezTo>
                    <a:pt x="3593082" y="812194"/>
                    <a:pt x="3601636" y="806289"/>
                    <a:pt x="3612488" y="799587"/>
                  </a:cubicBezTo>
                  <a:close/>
                  <a:moveTo>
                    <a:pt x="4855393" y="760228"/>
                  </a:moveTo>
                  <a:lnTo>
                    <a:pt x="4912978" y="787846"/>
                  </a:lnTo>
                  <a:cubicBezTo>
                    <a:pt x="4923861" y="794549"/>
                    <a:pt x="4932463" y="800454"/>
                    <a:pt x="4938343" y="804682"/>
                  </a:cubicBezTo>
                  <a:lnTo>
                    <a:pt x="4938683" y="804937"/>
                  </a:lnTo>
                  <a:lnTo>
                    <a:pt x="4948177" y="796280"/>
                  </a:lnTo>
                  <a:cubicBezTo>
                    <a:pt x="4968839" y="780781"/>
                    <a:pt x="4987589" y="769123"/>
                    <a:pt x="4999284" y="762276"/>
                  </a:cubicBezTo>
                  <a:lnTo>
                    <a:pt x="5002249" y="760612"/>
                  </a:lnTo>
                  <a:lnTo>
                    <a:pt x="4962520" y="764483"/>
                  </a:lnTo>
                  <a:cubicBezTo>
                    <a:pt x="4948061" y="765249"/>
                    <a:pt x="4930937" y="765632"/>
                    <a:pt x="4912098" y="765057"/>
                  </a:cubicBezTo>
                  <a:close/>
                  <a:moveTo>
                    <a:pt x="70858" y="750630"/>
                  </a:moveTo>
                  <a:cubicBezTo>
                    <a:pt x="114140" y="750822"/>
                    <a:pt x="173123" y="752994"/>
                    <a:pt x="235933" y="760911"/>
                  </a:cubicBezTo>
                  <a:cubicBezTo>
                    <a:pt x="361562" y="776736"/>
                    <a:pt x="454500" y="809934"/>
                    <a:pt x="454500" y="809934"/>
                  </a:cubicBezTo>
                  <a:cubicBezTo>
                    <a:pt x="454500" y="809934"/>
                    <a:pt x="344197" y="817081"/>
                    <a:pt x="218569" y="801248"/>
                  </a:cubicBezTo>
                  <a:cubicBezTo>
                    <a:pt x="92948" y="785423"/>
                    <a:pt x="0" y="752224"/>
                    <a:pt x="0" y="752224"/>
                  </a:cubicBezTo>
                  <a:cubicBezTo>
                    <a:pt x="0" y="752224"/>
                    <a:pt x="27578" y="750438"/>
                    <a:pt x="70858" y="750630"/>
                  </a:cubicBezTo>
                  <a:close/>
                  <a:moveTo>
                    <a:pt x="8455333" y="738882"/>
                  </a:moveTo>
                  <a:cubicBezTo>
                    <a:pt x="8498612" y="738690"/>
                    <a:pt x="8526188" y="740476"/>
                    <a:pt x="8526188" y="740476"/>
                  </a:cubicBezTo>
                  <a:cubicBezTo>
                    <a:pt x="8526188" y="740476"/>
                    <a:pt x="8433250" y="773675"/>
                    <a:pt x="8307621" y="789500"/>
                  </a:cubicBezTo>
                  <a:cubicBezTo>
                    <a:pt x="8182001" y="805333"/>
                    <a:pt x="8071690" y="798186"/>
                    <a:pt x="8071690" y="798186"/>
                  </a:cubicBezTo>
                  <a:cubicBezTo>
                    <a:pt x="8071690" y="798186"/>
                    <a:pt x="8164637" y="764988"/>
                    <a:pt x="8290257" y="749163"/>
                  </a:cubicBezTo>
                  <a:cubicBezTo>
                    <a:pt x="8353071" y="741246"/>
                    <a:pt x="8412054" y="739074"/>
                    <a:pt x="8455333" y="738882"/>
                  </a:cubicBezTo>
                  <a:close/>
                  <a:moveTo>
                    <a:pt x="5181782" y="719542"/>
                  </a:moveTo>
                  <a:cubicBezTo>
                    <a:pt x="5181782" y="719542"/>
                    <a:pt x="5169019" y="781337"/>
                    <a:pt x="5112840" y="846186"/>
                  </a:cubicBezTo>
                  <a:cubicBezTo>
                    <a:pt x="5084755" y="878360"/>
                    <a:pt x="5051051" y="905300"/>
                    <a:pt x="5024369" y="924195"/>
                  </a:cubicBezTo>
                  <a:lnTo>
                    <a:pt x="5009767" y="933860"/>
                  </a:lnTo>
                  <a:lnTo>
                    <a:pt x="5053220" y="950037"/>
                  </a:lnTo>
                  <a:cubicBezTo>
                    <a:pt x="5074262" y="958726"/>
                    <a:pt x="5096381" y="968876"/>
                    <a:pt x="5117958" y="980493"/>
                  </a:cubicBezTo>
                  <a:cubicBezTo>
                    <a:pt x="5204256" y="1026971"/>
                    <a:pt x="5249710" y="1079056"/>
                    <a:pt x="5249710" y="1079056"/>
                  </a:cubicBezTo>
                  <a:cubicBezTo>
                    <a:pt x="5249710" y="1079056"/>
                    <a:pt x="5154725" y="1056075"/>
                    <a:pt x="5068418" y="1009606"/>
                  </a:cubicBezTo>
                  <a:cubicBezTo>
                    <a:pt x="5046842" y="997989"/>
                    <a:pt x="5027819" y="986020"/>
                    <a:pt x="5011421" y="974601"/>
                  </a:cubicBezTo>
                  <a:lnTo>
                    <a:pt x="4981710" y="951763"/>
                  </a:lnTo>
                  <a:lnTo>
                    <a:pt x="4978026" y="953942"/>
                  </a:lnTo>
                  <a:lnTo>
                    <a:pt x="4979144" y="949791"/>
                  </a:lnTo>
                  <a:lnTo>
                    <a:pt x="4970177" y="942899"/>
                  </a:lnTo>
                  <a:cubicBezTo>
                    <a:pt x="4948028" y="924067"/>
                    <a:pt x="4936666" y="911043"/>
                    <a:pt x="4936666" y="911043"/>
                  </a:cubicBezTo>
                  <a:cubicBezTo>
                    <a:pt x="4936666" y="911043"/>
                    <a:pt x="4942603" y="912479"/>
                    <a:pt x="4952856" y="915360"/>
                  </a:cubicBezTo>
                  <a:lnTo>
                    <a:pt x="4987322" y="925990"/>
                  </a:lnTo>
                  <a:lnTo>
                    <a:pt x="4991430" y="914938"/>
                  </a:lnTo>
                  <a:cubicBezTo>
                    <a:pt x="5001643" y="891382"/>
                    <a:pt x="5018879" y="859719"/>
                    <a:pt x="5046968" y="827290"/>
                  </a:cubicBezTo>
                  <a:cubicBezTo>
                    <a:pt x="5103139" y="762949"/>
                    <a:pt x="5181782" y="719542"/>
                    <a:pt x="5181782" y="719542"/>
                  </a:cubicBezTo>
                  <a:close/>
                  <a:moveTo>
                    <a:pt x="3065579" y="719542"/>
                  </a:moveTo>
                  <a:cubicBezTo>
                    <a:pt x="3065579" y="719542"/>
                    <a:pt x="3147284" y="758864"/>
                    <a:pt x="3200909" y="820651"/>
                  </a:cubicBezTo>
                  <a:cubicBezTo>
                    <a:pt x="3214313" y="836099"/>
                    <a:pt x="3224716" y="851516"/>
                    <a:pt x="3232762" y="865951"/>
                  </a:cubicBezTo>
                  <a:lnTo>
                    <a:pt x="3249787" y="903546"/>
                  </a:lnTo>
                  <a:lnTo>
                    <a:pt x="3257628" y="900704"/>
                  </a:lnTo>
                  <a:cubicBezTo>
                    <a:pt x="3274066" y="895405"/>
                    <a:pt x="3287966" y="891479"/>
                    <a:pt x="3297756" y="888878"/>
                  </a:cubicBezTo>
                  <a:lnTo>
                    <a:pt x="3308627" y="886153"/>
                  </a:lnTo>
                  <a:lnTo>
                    <a:pt x="3296887" y="874783"/>
                  </a:lnTo>
                  <a:cubicBezTo>
                    <a:pt x="3248379" y="819120"/>
                    <a:pt x="3242247" y="764480"/>
                    <a:pt x="3242247" y="764480"/>
                  </a:cubicBezTo>
                  <a:cubicBezTo>
                    <a:pt x="3242247" y="764480"/>
                    <a:pt x="3314251" y="800224"/>
                    <a:pt x="3362767" y="856403"/>
                  </a:cubicBezTo>
                  <a:cubicBezTo>
                    <a:pt x="3374896" y="870319"/>
                    <a:pt x="3384376" y="884171"/>
                    <a:pt x="3391773" y="897121"/>
                  </a:cubicBezTo>
                  <a:lnTo>
                    <a:pt x="3402394" y="919832"/>
                  </a:lnTo>
                  <a:lnTo>
                    <a:pt x="3417424" y="914959"/>
                  </a:lnTo>
                  <a:cubicBezTo>
                    <a:pt x="3428419" y="911679"/>
                    <a:pt x="3434771" y="910019"/>
                    <a:pt x="3434771" y="910019"/>
                  </a:cubicBezTo>
                  <a:cubicBezTo>
                    <a:pt x="3434771" y="910019"/>
                    <a:pt x="3431547" y="913498"/>
                    <a:pt x="3425236" y="919506"/>
                  </a:cubicBezTo>
                  <a:lnTo>
                    <a:pt x="3408751" y="933994"/>
                  </a:lnTo>
                  <a:lnTo>
                    <a:pt x="3415699" y="957299"/>
                  </a:lnTo>
                  <a:cubicBezTo>
                    <a:pt x="3417032" y="963291"/>
                    <a:pt x="3417415" y="966706"/>
                    <a:pt x="3417415" y="966706"/>
                  </a:cubicBezTo>
                  <a:cubicBezTo>
                    <a:pt x="3417415" y="966706"/>
                    <a:pt x="3412914" y="964472"/>
                    <a:pt x="3405405" y="960243"/>
                  </a:cubicBezTo>
                  <a:lnTo>
                    <a:pt x="3389059" y="950221"/>
                  </a:lnTo>
                  <a:lnTo>
                    <a:pt x="3351395" y="978312"/>
                  </a:lnTo>
                  <a:cubicBezTo>
                    <a:pt x="3333273" y="990640"/>
                    <a:pt x="3312335" y="1003598"/>
                    <a:pt x="3288716" y="1016236"/>
                  </a:cubicBezTo>
                  <a:cubicBezTo>
                    <a:pt x="3194777" y="1066799"/>
                    <a:pt x="3093151" y="1093349"/>
                    <a:pt x="3093151" y="1093349"/>
                  </a:cubicBezTo>
                  <a:cubicBezTo>
                    <a:pt x="3093151" y="1093349"/>
                    <a:pt x="3144730" y="1037686"/>
                    <a:pt x="3239185" y="987132"/>
                  </a:cubicBezTo>
                  <a:cubicBezTo>
                    <a:pt x="3262676" y="974493"/>
                    <a:pt x="3286645" y="963354"/>
                    <a:pt x="3309385" y="953755"/>
                  </a:cubicBezTo>
                  <a:lnTo>
                    <a:pt x="3363424" y="932994"/>
                  </a:lnTo>
                  <a:lnTo>
                    <a:pt x="3336187" y="912847"/>
                  </a:lnTo>
                  <a:lnTo>
                    <a:pt x="3310543" y="888010"/>
                  </a:lnTo>
                  <a:lnTo>
                    <a:pt x="3305576" y="893577"/>
                  </a:lnTo>
                  <a:cubicBezTo>
                    <a:pt x="3300477" y="898995"/>
                    <a:pt x="3292833" y="906671"/>
                    <a:pt x="3282652" y="915703"/>
                  </a:cubicBezTo>
                  <a:lnTo>
                    <a:pt x="3258657" y="934739"/>
                  </a:lnTo>
                  <a:lnTo>
                    <a:pt x="3260119" y="943725"/>
                  </a:lnTo>
                  <a:lnTo>
                    <a:pt x="3252409" y="939696"/>
                  </a:lnTo>
                  <a:lnTo>
                    <a:pt x="3244503" y="945967"/>
                  </a:lnTo>
                  <a:cubicBezTo>
                    <a:pt x="3229255" y="956811"/>
                    <a:pt x="3211498" y="968110"/>
                    <a:pt x="3191199" y="978961"/>
                  </a:cubicBezTo>
                  <a:cubicBezTo>
                    <a:pt x="3130300" y="1011904"/>
                    <a:pt x="3063944" y="1031629"/>
                    <a:pt x="3034572" y="1039433"/>
                  </a:cubicBezTo>
                  <a:lnTo>
                    <a:pt x="3024479" y="1041962"/>
                  </a:lnTo>
                  <a:lnTo>
                    <a:pt x="3019241" y="1066211"/>
                  </a:lnTo>
                  <a:cubicBezTo>
                    <a:pt x="3016321" y="1077079"/>
                    <a:pt x="3012458" y="1089016"/>
                    <a:pt x="3007352" y="1101528"/>
                  </a:cubicBezTo>
                  <a:cubicBezTo>
                    <a:pt x="2986926" y="1151575"/>
                    <a:pt x="2954245" y="1191404"/>
                    <a:pt x="2954245" y="1191404"/>
                  </a:cubicBezTo>
                  <a:cubicBezTo>
                    <a:pt x="2954245" y="1191404"/>
                    <a:pt x="2954752" y="1150551"/>
                    <a:pt x="2975178" y="1100504"/>
                  </a:cubicBezTo>
                  <a:cubicBezTo>
                    <a:pt x="2995603" y="1050458"/>
                    <a:pt x="3028294" y="1010628"/>
                    <a:pt x="3028294" y="1010628"/>
                  </a:cubicBezTo>
                  <a:cubicBezTo>
                    <a:pt x="3028294" y="1010628"/>
                    <a:pt x="3028262" y="1013181"/>
                    <a:pt x="3027894" y="1017793"/>
                  </a:cubicBezTo>
                  <a:lnTo>
                    <a:pt x="3025648" y="1035968"/>
                  </a:lnTo>
                  <a:lnTo>
                    <a:pt x="3026752" y="1034732"/>
                  </a:lnTo>
                  <a:cubicBezTo>
                    <a:pt x="3042048" y="1018477"/>
                    <a:pt x="3080252" y="981899"/>
                    <a:pt x="3141152" y="949350"/>
                  </a:cubicBezTo>
                  <a:cubicBezTo>
                    <a:pt x="3161452" y="938369"/>
                    <a:pt x="3182356" y="928857"/>
                    <a:pt x="3202298" y="920765"/>
                  </a:cubicBezTo>
                  <a:lnTo>
                    <a:pt x="3213310" y="916773"/>
                  </a:lnTo>
                  <a:lnTo>
                    <a:pt x="3212586" y="916341"/>
                  </a:lnTo>
                  <a:cubicBezTo>
                    <a:pt x="3185457" y="898787"/>
                    <a:pt x="3151628" y="873510"/>
                    <a:pt x="3124818" y="842617"/>
                  </a:cubicBezTo>
                  <a:cubicBezTo>
                    <a:pt x="3071195" y="780821"/>
                    <a:pt x="3065579" y="719542"/>
                    <a:pt x="3065579" y="719542"/>
                  </a:cubicBezTo>
                  <a:close/>
                  <a:moveTo>
                    <a:pt x="5460097" y="707794"/>
                  </a:moveTo>
                  <a:cubicBezTo>
                    <a:pt x="5460097" y="707794"/>
                    <a:pt x="5454481" y="769073"/>
                    <a:pt x="5400865" y="830868"/>
                  </a:cubicBezTo>
                  <a:cubicBezTo>
                    <a:pt x="5374053" y="861761"/>
                    <a:pt x="5340220" y="887038"/>
                    <a:pt x="5313091" y="904592"/>
                  </a:cubicBezTo>
                  <a:lnTo>
                    <a:pt x="5312365" y="905025"/>
                  </a:lnTo>
                  <a:lnTo>
                    <a:pt x="5323379" y="909017"/>
                  </a:lnTo>
                  <a:cubicBezTo>
                    <a:pt x="5343319" y="917109"/>
                    <a:pt x="5364225" y="926621"/>
                    <a:pt x="5384525" y="937602"/>
                  </a:cubicBezTo>
                  <a:cubicBezTo>
                    <a:pt x="5445424" y="970151"/>
                    <a:pt x="5483628" y="1006729"/>
                    <a:pt x="5498924" y="1022984"/>
                  </a:cubicBezTo>
                  <a:lnTo>
                    <a:pt x="5500621" y="1024887"/>
                  </a:lnTo>
                  <a:lnTo>
                    <a:pt x="5498296" y="1006045"/>
                  </a:lnTo>
                  <a:cubicBezTo>
                    <a:pt x="5497929" y="1001433"/>
                    <a:pt x="5497897" y="998880"/>
                    <a:pt x="5497897" y="998880"/>
                  </a:cubicBezTo>
                  <a:cubicBezTo>
                    <a:pt x="5497897" y="998880"/>
                    <a:pt x="5530579" y="1038710"/>
                    <a:pt x="5551006" y="1088756"/>
                  </a:cubicBezTo>
                  <a:cubicBezTo>
                    <a:pt x="5571432" y="1138803"/>
                    <a:pt x="5571948" y="1179656"/>
                    <a:pt x="5571948" y="1179656"/>
                  </a:cubicBezTo>
                  <a:cubicBezTo>
                    <a:pt x="5571948" y="1179656"/>
                    <a:pt x="5539257" y="1139827"/>
                    <a:pt x="5518831" y="1089780"/>
                  </a:cubicBezTo>
                  <a:cubicBezTo>
                    <a:pt x="5513724" y="1077268"/>
                    <a:pt x="5509863" y="1065331"/>
                    <a:pt x="5506943" y="1054463"/>
                  </a:cubicBezTo>
                  <a:lnTo>
                    <a:pt x="5501738" y="1030350"/>
                  </a:lnTo>
                  <a:lnTo>
                    <a:pt x="5491104" y="1027685"/>
                  </a:lnTo>
                  <a:cubicBezTo>
                    <a:pt x="5461732" y="1019881"/>
                    <a:pt x="5395377" y="1000156"/>
                    <a:pt x="5334478" y="967213"/>
                  </a:cubicBezTo>
                  <a:cubicBezTo>
                    <a:pt x="5314179" y="956362"/>
                    <a:pt x="5296401" y="945063"/>
                    <a:pt x="5281152" y="934219"/>
                  </a:cubicBezTo>
                  <a:lnTo>
                    <a:pt x="5273246" y="927947"/>
                  </a:lnTo>
                  <a:lnTo>
                    <a:pt x="5265535" y="931976"/>
                  </a:lnTo>
                  <a:lnTo>
                    <a:pt x="5266998" y="922990"/>
                  </a:lnTo>
                  <a:lnTo>
                    <a:pt x="5243004" y="903955"/>
                  </a:lnTo>
                  <a:cubicBezTo>
                    <a:pt x="5232822" y="894923"/>
                    <a:pt x="5225178" y="887247"/>
                    <a:pt x="5220079" y="881829"/>
                  </a:cubicBezTo>
                  <a:lnTo>
                    <a:pt x="5215112" y="876261"/>
                  </a:lnTo>
                  <a:lnTo>
                    <a:pt x="5189470" y="901095"/>
                  </a:lnTo>
                  <a:lnTo>
                    <a:pt x="5161770" y="921586"/>
                  </a:lnTo>
                  <a:lnTo>
                    <a:pt x="5216269" y="942523"/>
                  </a:lnTo>
                  <a:cubicBezTo>
                    <a:pt x="5239009" y="952122"/>
                    <a:pt x="5262978" y="963261"/>
                    <a:pt x="5286469" y="975900"/>
                  </a:cubicBezTo>
                  <a:cubicBezTo>
                    <a:pt x="5380946" y="1026454"/>
                    <a:pt x="5432524" y="1082117"/>
                    <a:pt x="5432524" y="1082117"/>
                  </a:cubicBezTo>
                  <a:cubicBezTo>
                    <a:pt x="5432524" y="1082117"/>
                    <a:pt x="5330899" y="1055567"/>
                    <a:pt x="5236938" y="1005004"/>
                  </a:cubicBezTo>
                  <a:cubicBezTo>
                    <a:pt x="5213319" y="992366"/>
                    <a:pt x="5192381" y="979408"/>
                    <a:pt x="5174259" y="967080"/>
                  </a:cubicBezTo>
                  <a:lnTo>
                    <a:pt x="5136216" y="938706"/>
                  </a:lnTo>
                  <a:lnTo>
                    <a:pt x="5120257" y="948494"/>
                  </a:lnTo>
                  <a:cubicBezTo>
                    <a:pt x="5112749" y="952723"/>
                    <a:pt x="5108248" y="954958"/>
                    <a:pt x="5108248" y="954958"/>
                  </a:cubicBezTo>
                  <a:cubicBezTo>
                    <a:pt x="5108248" y="954958"/>
                    <a:pt x="5108631" y="951543"/>
                    <a:pt x="5109963" y="945550"/>
                  </a:cubicBezTo>
                  <a:lnTo>
                    <a:pt x="5116785" y="922658"/>
                  </a:lnTo>
                  <a:lnTo>
                    <a:pt x="5100418" y="908274"/>
                  </a:lnTo>
                  <a:cubicBezTo>
                    <a:pt x="5094107" y="902266"/>
                    <a:pt x="5090883" y="898787"/>
                    <a:pt x="5090883" y="898787"/>
                  </a:cubicBezTo>
                  <a:cubicBezTo>
                    <a:pt x="5090883" y="898787"/>
                    <a:pt x="5097235" y="900447"/>
                    <a:pt x="5108230" y="903727"/>
                  </a:cubicBezTo>
                  <a:lnTo>
                    <a:pt x="5123054" y="908533"/>
                  </a:lnTo>
                  <a:lnTo>
                    <a:pt x="5133883" y="885373"/>
                  </a:lnTo>
                  <a:cubicBezTo>
                    <a:pt x="5141279" y="872423"/>
                    <a:pt x="5150759" y="858571"/>
                    <a:pt x="5162888" y="844655"/>
                  </a:cubicBezTo>
                  <a:cubicBezTo>
                    <a:pt x="5211404" y="788476"/>
                    <a:pt x="5283408" y="752732"/>
                    <a:pt x="5283408" y="752732"/>
                  </a:cubicBezTo>
                  <a:cubicBezTo>
                    <a:pt x="5283408" y="752732"/>
                    <a:pt x="5277285" y="806864"/>
                    <a:pt x="5228769" y="863035"/>
                  </a:cubicBezTo>
                  <a:lnTo>
                    <a:pt x="5217028" y="874405"/>
                  </a:lnTo>
                  <a:lnTo>
                    <a:pt x="5227899" y="877130"/>
                  </a:lnTo>
                  <a:cubicBezTo>
                    <a:pt x="5237690" y="879731"/>
                    <a:pt x="5251590" y="883657"/>
                    <a:pt x="5268027" y="888956"/>
                  </a:cubicBezTo>
                  <a:lnTo>
                    <a:pt x="5275868" y="891798"/>
                  </a:lnTo>
                  <a:lnTo>
                    <a:pt x="5292897" y="854202"/>
                  </a:lnTo>
                  <a:cubicBezTo>
                    <a:pt x="5300964" y="839767"/>
                    <a:pt x="5311370" y="824351"/>
                    <a:pt x="5324776" y="808902"/>
                  </a:cubicBezTo>
                  <a:cubicBezTo>
                    <a:pt x="5378392" y="747116"/>
                    <a:pt x="5460097" y="707794"/>
                    <a:pt x="5460097" y="707794"/>
                  </a:cubicBezTo>
                  <a:close/>
                  <a:moveTo>
                    <a:pt x="4469912" y="690945"/>
                  </a:moveTo>
                  <a:cubicBezTo>
                    <a:pt x="4469912" y="690945"/>
                    <a:pt x="4508210" y="746608"/>
                    <a:pt x="4520466" y="820143"/>
                  </a:cubicBezTo>
                  <a:cubicBezTo>
                    <a:pt x="4526594" y="856911"/>
                    <a:pt x="4525189" y="891126"/>
                    <a:pt x="4522253" y="916149"/>
                  </a:cubicBezTo>
                  <a:lnTo>
                    <a:pt x="4522035" y="917504"/>
                  </a:lnTo>
                  <a:lnTo>
                    <a:pt x="4530869" y="916993"/>
                  </a:lnTo>
                  <a:cubicBezTo>
                    <a:pt x="4547147" y="917136"/>
                    <a:pt x="4564893" y="918190"/>
                    <a:pt x="4583276" y="920744"/>
                  </a:cubicBezTo>
                  <a:cubicBezTo>
                    <a:pt x="4656811" y="930962"/>
                    <a:pt x="4712474" y="961090"/>
                    <a:pt x="4712474" y="961090"/>
                  </a:cubicBezTo>
                  <a:cubicBezTo>
                    <a:pt x="4712474" y="961090"/>
                    <a:pt x="4649157" y="974877"/>
                    <a:pt x="4575613" y="964659"/>
                  </a:cubicBezTo>
                  <a:lnTo>
                    <a:pt x="4516661" y="949311"/>
                  </a:lnTo>
                  <a:lnTo>
                    <a:pt x="4514849" y="957004"/>
                  </a:lnTo>
                  <a:lnTo>
                    <a:pt x="4508728" y="947246"/>
                  </a:lnTo>
                  <a:lnTo>
                    <a:pt x="4483439" y="940662"/>
                  </a:lnTo>
                  <a:cubicBezTo>
                    <a:pt x="4471885" y="936258"/>
                    <a:pt x="4462629" y="932173"/>
                    <a:pt x="4456262" y="929189"/>
                  </a:cubicBezTo>
                  <a:lnTo>
                    <a:pt x="4449877" y="926033"/>
                  </a:lnTo>
                  <a:lnTo>
                    <a:pt x="4452642" y="957338"/>
                  </a:lnTo>
                  <a:lnTo>
                    <a:pt x="4451399" y="985207"/>
                  </a:lnTo>
                  <a:lnTo>
                    <a:pt x="4494988" y="984000"/>
                  </a:lnTo>
                  <a:cubicBezTo>
                    <a:pt x="4513828" y="984574"/>
                    <a:pt x="4534383" y="986106"/>
                    <a:pt x="4555703" y="989170"/>
                  </a:cubicBezTo>
                  <a:cubicBezTo>
                    <a:pt x="4640978" y="1000919"/>
                    <a:pt x="4706351" y="1032070"/>
                    <a:pt x="4706351" y="1032070"/>
                  </a:cubicBezTo>
                  <a:cubicBezTo>
                    <a:pt x="4706351" y="1032070"/>
                    <a:pt x="4633323" y="1044326"/>
                    <a:pt x="4548040" y="1032070"/>
                  </a:cubicBezTo>
                  <a:lnTo>
                    <a:pt x="4449229" y="1008261"/>
                  </a:lnTo>
                  <a:lnTo>
                    <a:pt x="4447023" y="1023634"/>
                  </a:lnTo>
                  <a:cubicBezTo>
                    <a:pt x="4445810" y="1030034"/>
                    <a:pt x="4444885" y="1033610"/>
                    <a:pt x="4444885" y="1033610"/>
                  </a:cubicBezTo>
                  <a:cubicBezTo>
                    <a:pt x="4444885" y="1033610"/>
                    <a:pt x="4442810" y="1030449"/>
                    <a:pt x="4439523" y="1024672"/>
                  </a:cubicBezTo>
                  <a:lnTo>
                    <a:pt x="4427497" y="1001221"/>
                  </a:lnTo>
                  <a:lnTo>
                    <a:pt x="4408938" y="994221"/>
                  </a:lnTo>
                  <a:cubicBezTo>
                    <a:pt x="4401478" y="991117"/>
                    <a:pt x="4397392" y="989170"/>
                    <a:pt x="4397392" y="989170"/>
                  </a:cubicBezTo>
                  <a:lnTo>
                    <a:pt x="4421450" y="986354"/>
                  </a:lnTo>
                  <a:lnTo>
                    <a:pt x="4412142" y="962940"/>
                  </a:lnTo>
                  <a:cubicBezTo>
                    <a:pt x="4407451" y="948864"/>
                    <a:pt x="4403271" y="933256"/>
                    <a:pt x="4400463" y="916659"/>
                  </a:cubicBezTo>
                  <a:cubicBezTo>
                    <a:pt x="4389222" y="850271"/>
                    <a:pt x="4404032" y="793077"/>
                    <a:pt x="4404032" y="793077"/>
                  </a:cubicBezTo>
                  <a:cubicBezTo>
                    <a:pt x="4404032" y="793077"/>
                    <a:pt x="4437230" y="843631"/>
                    <a:pt x="4448463" y="910019"/>
                  </a:cubicBezTo>
                  <a:lnTo>
                    <a:pt x="4449680" y="923800"/>
                  </a:lnTo>
                  <a:lnTo>
                    <a:pt x="4470330" y="920496"/>
                  </a:lnTo>
                  <a:lnTo>
                    <a:pt x="4493818" y="919137"/>
                  </a:lnTo>
                  <a:lnTo>
                    <a:pt x="4477358" y="879016"/>
                  </a:lnTo>
                  <a:cubicBezTo>
                    <a:pt x="4472043" y="863457"/>
                    <a:pt x="4467351" y="846190"/>
                    <a:pt x="4464287" y="827806"/>
                  </a:cubicBezTo>
                  <a:cubicBezTo>
                    <a:pt x="4452031" y="754271"/>
                    <a:pt x="4469912" y="690945"/>
                    <a:pt x="4469912" y="690945"/>
                  </a:cubicBezTo>
                  <a:close/>
                  <a:moveTo>
                    <a:pt x="2374126" y="682775"/>
                  </a:moveTo>
                  <a:cubicBezTo>
                    <a:pt x="2374126" y="682775"/>
                    <a:pt x="2437609" y="692543"/>
                    <a:pt x="2508992" y="718108"/>
                  </a:cubicBezTo>
                  <a:lnTo>
                    <a:pt x="2569439" y="744194"/>
                  </a:lnTo>
                  <a:lnTo>
                    <a:pt x="2542392" y="720816"/>
                  </a:lnTo>
                  <a:cubicBezTo>
                    <a:pt x="2520818" y="699239"/>
                    <a:pt x="2510985" y="683790"/>
                    <a:pt x="2510985" y="683790"/>
                  </a:cubicBezTo>
                  <a:cubicBezTo>
                    <a:pt x="2510985" y="683790"/>
                    <a:pt x="2623839" y="701155"/>
                    <a:pt x="2717805" y="750178"/>
                  </a:cubicBezTo>
                  <a:cubicBezTo>
                    <a:pt x="2811775" y="799201"/>
                    <a:pt x="2851096" y="860997"/>
                    <a:pt x="2851096" y="860997"/>
                  </a:cubicBezTo>
                  <a:lnTo>
                    <a:pt x="2824106" y="855634"/>
                  </a:lnTo>
                  <a:lnTo>
                    <a:pt x="2808840" y="880404"/>
                  </a:lnTo>
                  <a:cubicBezTo>
                    <a:pt x="2794539" y="901214"/>
                    <a:pt x="2771942" y="928919"/>
                    <a:pt x="2738749" y="956497"/>
                  </a:cubicBezTo>
                  <a:cubicBezTo>
                    <a:pt x="2705555" y="984070"/>
                    <a:pt x="2667892" y="1006156"/>
                    <a:pt x="2638526" y="1021349"/>
                  </a:cubicBezTo>
                  <a:lnTo>
                    <a:pt x="2606721" y="1036665"/>
                  </a:lnTo>
                  <a:lnTo>
                    <a:pt x="2615413" y="1041602"/>
                  </a:lnTo>
                  <a:cubicBezTo>
                    <a:pt x="2624150" y="1047610"/>
                    <a:pt x="2632896" y="1054919"/>
                    <a:pt x="2640684" y="1063728"/>
                  </a:cubicBezTo>
                  <a:cubicBezTo>
                    <a:pt x="2664049" y="1090156"/>
                    <a:pt x="2671615" y="1122330"/>
                    <a:pt x="2673935" y="1136766"/>
                  </a:cubicBezTo>
                  <a:lnTo>
                    <a:pt x="2674275" y="1139453"/>
                  </a:lnTo>
                  <a:lnTo>
                    <a:pt x="2682182" y="1130506"/>
                  </a:lnTo>
                  <a:cubicBezTo>
                    <a:pt x="2696865" y="1115185"/>
                    <a:pt x="2707590" y="1106120"/>
                    <a:pt x="2707590" y="1106120"/>
                  </a:cubicBezTo>
                  <a:cubicBezTo>
                    <a:pt x="2707590" y="1106120"/>
                    <a:pt x="2698397" y="1151058"/>
                    <a:pt x="2666222" y="1201105"/>
                  </a:cubicBezTo>
                  <a:cubicBezTo>
                    <a:pt x="2634560" y="1251152"/>
                    <a:pt x="2591661" y="1287412"/>
                    <a:pt x="2591661" y="1287412"/>
                  </a:cubicBezTo>
                  <a:cubicBezTo>
                    <a:pt x="2591661" y="1287412"/>
                    <a:pt x="2600855" y="1242465"/>
                    <a:pt x="2633020" y="1192427"/>
                  </a:cubicBezTo>
                  <a:cubicBezTo>
                    <a:pt x="2640937" y="1179915"/>
                    <a:pt x="2649557" y="1168265"/>
                    <a:pt x="2658032" y="1157828"/>
                  </a:cubicBezTo>
                  <a:lnTo>
                    <a:pt x="2671120" y="1143022"/>
                  </a:lnTo>
                  <a:lnTo>
                    <a:pt x="2647771" y="1134394"/>
                  </a:lnTo>
                  <a:cubicBezTo>
                    <a:pt x="2632257" y="1127179"/>
                    <a:pt x="2612854" y="1115559"/>
                    <a:pt x="2597279" y="1097941"/>
                  </a:cubicBezTo>
                  <a:cubicBezTo>
                    <a:pt x="2566128" y="1062713"/>
                    <a:pt x="2563067" y="1017259"/>
                    <a:pt x="2563067" y="1017259"/>
                  </a:cubicBezTo>
                  <a:cubicBezTo>
                    <a:pt x="2563067" y="1017259"/>
                    <a:pt x="2574683" y="1020067"/>
                    <a:pt x="2590193" y="1027280"/>
                  </a:cubicBezTo>
                  <a:lnTo>
                    <a:pt x="2595755" y="1030438"/>
                  </a:lnTo>
                  <a:lnTo>
                    <a:pt x="2599194" y="1024321"/>
                  </a:lnTo>
                  <a:cubicBezTo>
                    <a:pt x="2606914" y="1011628"/>
                    <a:pt x="2618977" y="994069"/>
                    <a:pt x="2636357" y="974607"/>
                  </a:cubicBezTo>
                  <a:lnTo>
                    <a:pt x="2648652" y="962765"/>
                  </a:lnTo>
                  <a:lnTo>
                    <a:pt x="2587349" y="991915"/>
                  </a:lnTo>
                  <a:cubicBezTo>
                    <a:pt x="2519128" y="1020714"/>
                    <a:pt x="2461964" y="1035648"/>
                    <a:pt x="2461964" y="1035648"/>
                  </a:cubicBezTo>
                  <a:cubicBezTo>
                    <a:pt x="2461964" y="1035648"/>
                    <a:pt x="2513540" y="979985"/>
                    <a:pt x="2608017" y="929431"/>
                  </a:cubicBezTo>
                  <a:cubicBezTo>
                    <a:pt x="2701981" y="878877"/>
                    <a:pt x="2803605" y="852318"/>
                    <a:pt x="2803605" y="852318"/>
                  </a:cubicBezTo>
                  <a:lnTo>
                    <a:pt x="2794132" y="861742"/>
                  </a:lnTo>
                  <a:lnTo>
                    <a:pt x="2811869" y="853203"/>
                  </a:lnTo>
                  <a:lnTo>
                    <a:pt x="2810431" y="852917"/>
                  </a:lnTo>
                  <a:cubicBezTo>
                    <a:pt x="2785635" y="847280"/>
                    <a:pt x="2751920" y="838446"/>
                    <a:pt x="2716227" y="825664"/>
                  </a:cubicBezTo>
                  <a:lnTo>
                    <a:pt x="2655782" y="799578"/>
                  </a:lnTo>
                  <a:lnTo>
                    <a:pt x="2682831" y="822956"/>
                  </a:lnTo>
                  <a:cubicBezTo>
                    <a:pt x="2704407" y="844533"/>
                    <a:pt x="2714237" y="859982"/>
                    <a:pt x="2714237" y="859982"/>
                  </a:cubicBezTo>
                  <a:cubicBezTo>
                    <a:pt x="2714237" y="859982"/>
                    <a:pt x="2601377" y="842617"/>
                    <a:pt x="2507418" y="793594"/>
                  </a:cubicBezTo>
                  <a:cubicBezTo>
                    <a:pt x="2413449" y="744562"/>
                    <a:pt x="2374126" y="682775"/>
                    <a:pt x="2374126" y="682775"/>
                  </a:cubicBezTo>
                  <a:close/>
                  <a:moveTo>
                    <a:pt x="6151560" y="671027"/>
                  </a:moveTo>
                  <a:cubicBezTo>
                    <a:pt x="6151560" y="671027"/>
                    <a:pt x="6112238" y="732822"/>
                    <a:pt x="6018268" y="781846"/>
                  </a:cubicBezTo>
                  <a:cubicBezTo>
                    <a:pt x="5924306" y="830869"/>
                    <a:pt x="5811449" y="848234"/>
                    <a:pt x="5811449" y="848234"/>
                  </a:cubicBezTo>
                  <a:cubicBezTo>
                    <a:pt x="5811449" y="848234"/>
                    <a:pt x="5821280" y="832785"/>
                    <a:pt x="5842855" y="811208"/>
                  </a:cubicBezTo>
                  <a:lnTo>
                    <a:pt x="5869884" y="787845"/>
                  </a:lnTo>
                  <a:lnTo>
                    <a:pt x="5809455" y="813924"/>
                  </a:lnTo>
                  <a:cubicBezTo>
                    <a:pt x="5773762" y="826706"/>
                    <a:pt x="5740046" y="835540"/>
                    <a:pt x="5715252" y="841177"/>
                  </a:cubicBezTo>
                  <a:lnTo>
                    <a:pt x="5713825" y="841461"/>
                  </a:lnTo>
                  <a:lnTo>
                    <a:pt x="5731557" y="849999"/>
                  </a:lnTo>
                  <a:lnTo>
                    <a:pt x="5722080" y="840570"/>
                  </a:lnTo>
                  <a:cubicBezTo>
                    <a:pt x="5722080" y="840570"/>
                    <a:pt x="5823705" y="867129"/>
                    <a:pt x="5917666" y="917683"/>
                  </a:cubicBezTo>
                  <a:cubicBezTo>
                    <a:pt x="6012143" y="968237"/>
                    <a:pt x="6063721" y="1023900"/>
                    <a:pt x="6063721" y="1023900"/>
                  </a:cubicBezTo>
                  <a:cubicBezTo>
                    <a:pt x="6063721" y="1023900"/>
                    <a:pt x="6006557" y="1008966"/>
                    <a:pt x="5938335" y="980167"/>
                  </a:cubicBezTo>
                  <a:lnTo>
                    <a:pt x="5877030" y="951017"/>
                  </a:lnTo>
                  <a:lnTo>
                    <a:pt x="5889324" y="962859"/>
                  </a:lnTo>
                  <a:cubicBezTo>
                    <a:pt x="5906703" y="982321"/>
                    <a:pt x="5918769" y="999880"/>
                    <a:pt x="5926489" y="1012573"/>
                  </a:cubicBezTo>
                  <a:lnTo>
                    <a:pt x="5929928" y="1018691"/>
                  </a:lnTo>
                  <a:lnTo>
                    <a:pt x="5935476" y="1015541"/>
                  </a:lnTo>
                  <a:cubicBezTo>
                    <a:pt x="5950987" y="1008328"/>
                    <a:pt x="5962604" y="1005520"/>
                    <a:pt x="5962604" y="1005520"/>
                  </a:cubicBezTo>
                  <a:cubicBezTo>
                    <a:pt x="5962604" y="1005520"/>
                    <a:pt x="5959542" y="1050974"/>
                    <a:pt x="5928391" y="1086211"/>
                  </a:cubicBezTo>
                  <a:cubicBezTo>
                    <a:pt x="5912816" y="1103829"/>
                    <a:pt x="5893411" y="1115447"/>
                    <a:pt x="5877900" y="1122659"/>
                  </a:cubicBezTo>
                  <a:lnTo>
                    <a:pt x="5854561" y="1131280"/>
                  </a:lnTo>
                  <a:lnTo>
                    <a:pt x="5867641" y="1146081"/>
                  </a:lnTo>
                  <a:cubicBezTo>
                    <a:pt x="5876115" y="1156518"/>
                    <a:pt x="5884732" y="1168168"/>
                    <a:pt x="5892647" y="1180680"/>
                  </a:cubicBezTo>
                  <a:cubicBezTo>
                    <a:pt x="5924822" y="1230718"/>
                    <a:pt x="5934016" y="1275665"/>
                    <a:pt x="5934016" y="1275665"/>
                  </a:cubicBezTo>
                  <a:cubicBezTo>
                    <a:pt x="5934016" y="1275665"/>
                    <a:pt x="5891116" y="1239405"/>
                    <a:pt x="5859449" y="1189358"/>
                  </a:cubicBezTo>
                  <a:cubicBezTo>
                    <a:pt x="5827282" y="1139311"/>
                    <a:pt x="5818088" y="1094373"/>
                    <a:pt x="5818088" y="1094373"/>
                  </a:cubicBezTo>
                  <a:cubicBezTo>
                    <a:pt x="5818088" y="1094373"/>
                    <a:pt x="5828813" y="1103438"/>
                    <a:pt x="5843496" y="1118759"/>
                  </a:cubicBezTo>
                  <a:lnTo>
                    <a:pt x="5851399" y="1127702"/>
                  </a:lnTo>
                  <a:lnTo>
                    <a:pt x="5851736" y="1125027"/>
                  </a:lnTo>
                  <a:cubicBezTo>
                    <a:pt x="5854058" y="1110592"/>
                    <a:pt x="5861621" y="1078417"/>
                    <a:pt x="5884984" y="1051989"/>
                  </a:cubicBezTo>
                  <a:cubicBezTo>
                    <a:pt x="5892772" y="1043180"/>
                    <a:pt x="5901517" y="1035871"/>
                    <a:pt x="5910254" y="1029863"/>
                  </a:cubicBezTo>
                  <a:lnTo>
                    <a:pt x="5918963" y="1024917"/>
                  </a:lnTo>
                  <a:lnTo>
                    <a:pt x="5887152" y="1009601"/>
                  </a:lnTo>
                  <a:cubicBezTo>
                    <a:pt x="5857786" y="994408"/>
                    <a:pt x="5820122" y="972322"/>
                    <a:pt x="5786929" y="944748"/>
                  </a:cubicBezTo>
                  <a:cubicBezTo>
                    <a:pt x="5753739" y="917170"/>
                    <a:pt x="5731143" y="889466"/>
                    <a:pt x="5716845" y="868656"/>
                  </a:cubicBezTo>
                  <a:lnTo>
                    <a:pt x="5701582" y="843893"/>
                  </a:lnTo>
                  <a:lnTo>
                    <a:pt x="5674588" y="849257"/>
                  </a:lnTo>
                  <a:cubicBezTo>
                    <a:pt x="5674588" y="849257"/>
                    <a:pt x="5713910" y="787461"/>
                    <a:pt x="5807880" y="738438"/>
                  </a:cubicBezTo>
                  <a:cubicBezTo>
                    <a:pt x="5901841" y="689415"/>
                    <a:pt x="6014698" y="672050"/>
                    <a:pt x="6014698" y="672050"/>
                  </a:cubicBezTo>
                  <a:cubicBezTo>
                    <a:pt x="6014698" y="672050"/>
                    <a:pt x="6004868" y="687499"/>
                    <a:pt x="5983292" y="709076"/>
                  </a:cubicBezTo>
                  <a:lnTo>
                    <a:pt x="5956264" y="732438"/>
                  </a:lnTo>
                  <a:lnTo>
                    <a:pt x="6016689" y="706360"/>
                  </a:lnTo>
                  <a:cubicBezTo>
                    <a:pt x="6088073" y="680795"/>
                    <a:pt x="6151560" y="671027"/>
                    <a:pt x="6151560" y="671027"/>
                  </a:cubicBezTo>
                  <a:close/>
                  <a:moveTo>
                    <a:pt x="1288429" y="664894"/>
                  </a:moveTo>
                  <a:cubicBezTo>
                    <a:pt x="1288429" y="664894"/>
                    <a:pt x="1370134" y="704216"/>
                    <a:pt x="1423759" y="766003"/>
                  </a:cubicBezTo>
                  <a:cubicBezTo>
                    <a:pt x="1437163" y="781451"/>
                    <a:pt x="1447568" y="796868"/>
                    <a:pt x="1455633" y="811303"/>
                  </a:cubicBezTo>
                  <a:lnTo>
                    <a:pt x="1472661" y="848901"/>
                  </a:lnTo>
                  <a:lnTo>
                    <a:pt x="1480509" y="846056"/>
                  </a:lnTo>
                  <a:cubicBezTo>
                    <a:pt x="1496947" y="840757"/>
                    <a:pt x="1510847" y="836831"/>
                    <a:pt x="1520637" y="834230"/>
                  </a:cubicBezTo>
                  <a:lnTo>
                    <a:pt x="1531077" y="831613"/>
                  </a:lnTo>
                  <a:lnTo>
                    <a:pt x="1519759" y="820651"/>
                  </a:lnTo>
                  <a:cubicBezTo>
                    <a:pt x="1471243" y="764988"/>
                    <a:pt x="1465121" y="710348"/>
                    <a:pt x="1465121" y="710348"/>
                  </a:cubicBezTo>
                  <a:cubicBezTo>
                    <a:pt x="1465121" y="710348"/>
                    <a:pt x="1537124" y="746092"/>
                    <a:pt x="1585639" y="802271"/>
                  </a:cubicBezTo>
                  <a:cubicBezTo>
                    <a:pt x="1597769" y="816187"/>
                    <a:pt x="1607247" y="830039"/>
                    <a:pt x="1614645" y="842989"/>
                  </a:cubicBezTo>
                  <a:lnTo>
                    <a:pt x="1625264" y="865703"/>
                  </a:lnTo>
                  <a:lnTo>
                    <a:pt x="1640302" y="860827"/>
                  </a:lnTo>
                  <a:cubicBezTo>
                    <a:pt x="1651298" y="857547"/>
                    <a:pt x="1657650" y="855887"/>
                    <a:pt x="1657650" y="855887"/>
                  </a:cubicBezTo>
                  <a:cubicBezTo>
                    <a:pt x="1657650" y="855887"/>
                    <a:pt x="1654426" y="859366"/>
                    <a:pt x="1648114" y="865374"/>
                  </a:cubicBezTo>
                  <a:lnTo>
                    <a:pt x="1631622" y="879870"/>
                  </a:lnTo>
                  <a:lnTo>
                    <a:pt x="1638563" y="903167"/>
                  </a:lnTo>
                  <a:cubicBezTo>
                    <a:pt x="1639896" y="909159"/>
                    <a:pt x="1640277" y="912574"/>
                    <a:pt x="1640277" y="912574"/>
                  </a:cubicBezTo>
                  <a:cubicBezTo>
                    <a:pt x="1640277" y="912574"/>
                    <a:pt x="1635778" y="910340"/>
                    <a:pt x="1628271" y="906111"/>
                  </a:cubicBezTo>
                  <a:lnTo>
                    <a:pt x="1611934" y="896094"/>
                  </a:lnTo>
                  <a:lnTo>
                    <a:pt x="1574276" y="924180"/>
                  </a:lnTo>
                  <a:lnTo>
                    <a:pt x="1553251" y="936901"/>
                  </a:lnTo>
                  <a:lnTo>
                    <a:pt x="1580916" y="945069"/>
                  </a:lnTo>
                  <a:lnTo>
                    <a:pt x="1603203" y="954406"/>
                  </a:lnTo>
                  <a:lnTo>
                    <a:pt x="1630577" y="937593"/>
                  </a:lnTo>
                  <a:cubicBezTo>
                    <a:pt x="1652152" y="925975"/>
                    <a:pt x="1674274" y="915826"/>
                    <a:pt x="1695316" y="907137"/>
                  </a:cubicBezTo>
                  <a:lnTo>
                    <a:pt x="1738764" y="890961"/>
                  </a:lnTo>
                  <a:lnTo>
                    <a:pt x="1724161" y="881296"/>
                  </a:lnTo>
                  <a:cubicBezTo>
                    <a:pt x="1697477" y="862402"/>
                    <a:pt x="1663770" y="835465"/>
                    <a:pt x="1635685" y="803294"/>
                  </a:cubicBezTo>
                  <a:cubicBezTo>
                    <a:pt x="1579507" y="738437"/>
                    <a:pt x="1566744" y="676642"/>
                    <a:pt x="1566744" y="676642"/>
                  </a:cubicBezTo>
                  <a:cubicBezTo>
                    <a:pt x="1566744" y="676642"/>
                    <a:pt x="1645384" y="720049"/>
                    <a:pt x="1701567" y="784399"/>
                  </a:cubicBezTo>
                  <a:cubicBezTo>
                    <a:pt x="1729650" y="816823"/>
                    <a:pt x="1746886" y="848484"/>
                    <a:pt x="1757100" y="872039"/>
                  </a:cubicBezTo>
                  <a:lnTo>
                    <a:pt x="1761209" y="883091"/>
                  </a:lnTo>
                  <a:lnTo>
                    <a:pt x="1795679" y="872460"/>
                  </a:lnTo>
                  <a:cubicBezTo>
                    <a:pt x="1805932" y="869579"/>
                    <a:pt x="1811869" y="868143"/>
                    <a:pt x="1811869" y="868143"/>
                  </a:cubicBezTo>
                  <a:cubicBezTo>
                    <a:pt x="1811869" y="868143"/>
                    <a:pt x="1800505" y="881167"/>
                    <a:pt x="1778353" y="899999"/>
                  </a:cubicBezTo>
                  <a:lnTo>
                    <a:pt x="1769388" y="906889"/>
                  </a:lnTo>
                  <a:lnTo>
                    <a:pt x="1770507" y="911042"/>
                  </a:lnTo>
                  <a:lnTo>
                    <a:pt x="1766821" y="908862"/>
                  </a:lnTo>
                  <a:lnTo>
                    <a:pt x="1737110" y="931701"/>
                  </a:lnTo>
                  <a:lnTo>
                    <a:pt x="1706637" y="950417"/>
                  </a:lnTo>
                  <a:lnTo>
                    <a:pt x="1750603" y="963009"/>
                  </a:lnTo>
                  <a:lnTo>
                    <a:pt x="1761008" y="967463"/>
                  </a:lnTo>
                  <a:lnTo>
                    <a:pt x="1819856" y="939486"/>
                  </a:lnTo>
                  <a:lnTo>
                    <a:pt x="1816842" y="935768"/>
                  </a:lnTo>
                  <a:cubicBezTo>
                    <a:pt x="1813811" y="931467"/>
                    <a:pt x="1812375" y="928914"/>
                    <a:pt x="1812375" y="928914"/>
                  </a:cubicBezTo>
                  <a:lnTo>
                    <a:pt x="1834465" y="933181"/>
                  </a:lnTo>
                  <a:lnTo>
                    <a:pt x="1890260" y="911746"/>
                  </a:lnTo>
                  <a:lnTo>
                    <a:pt x="1894787" y="910278"/>
                  </a:lnTo>
                  <a:lnTo>
                    <a:pt x="1879474" y="900571"/>
                  </a:lnTo>
                  <a:cubicBezTo>
                    <a:pt x="1854387" y="883463"/>
                    <a:pt x="1822848" y="858949"/>
                    <a:pt x="1797058" y="829328"/>
                  </a:cubicBezTo>
                  <a:lnTo>
                    <a:pt x="1782027" y="808473"/>
                  </a:lnTo>
                  <a:lnTo>
                    <a:pt x="1777147" y="806864"/>
                  </a:lnTo>
                  <a:lnTo>
                    <a:pt x="1780808" y="806782"/>
                  </a:lnTo>
                  <a:lnTo>
                    <a:pt x="1765883" y="786067"/>
                  </a:lnTo>
                  <a:cubicBezTo>
                    <a:pt x="1741683" y="744848"/>
                    <a:pt x="1736802" y="712386"/>
                    <a:pt x="1736802" y="712386"/>
                  </a:cubicBezTo>
                  <a:cubicBezTo>
                    <a:pt x="1736802" y="712386"/>
                    <a:pt x="1778740" y="734219"/>
                    <a:pt x="1821472" y="770128"/>
                  </a:cubicBezTo>
                  <a:lnTo>
                    <a:pt x="1857927" y="805566"/>
                  </a:lnTo>
                  <a:lnTo>
                    <a:pt x="1923219" y="807514"/>
                  </a:lnTo>
                  <a:cubicBezTo>
                    <a:pt x="1951226" y="809070"/>
                    <a:pt x="1981673" y="811593"/>
                    <a:pt x="2013082" y="815551"/>
                  </a:cubicBezTo>
                  <a:cubicBezTo>
                    <a:pt x="2138703" y="831376"/>
                    <a:pt x="2231647" y="864574"/>
                    <a:pt x="2231647" y="864574"/>
                  </a:cubicBezTo>
                  <a:cubicBezTo>
                    <a:pt x="2231647" y="864574"/>
                    <a:pt x="2169603" y="868595"/>
                    <a:pt x="2085581" y="863925"/>
                  </a:cubicBezTo>
                  <a:lnTo>
                    <a:pt x="2032986" y="859221"/>
                  </a:lnTo>
                  <a:lnTo>
                    <a:pt x="2067202" y="866299"/>
                  </a:lnTo>
                  <a:cubicBezTo>
                    <a:pt x="2079779" y="869522"/>
                    <a:pt x="2094205" y="873751"/>
                    <a:pt x="2109192" y="879185"/>
                  </a:cubicBezTo>
                  <a:lnTo>
                    <a:pt x="2153211" y="898717"/>
                  </a:lnTo>
                  <a:lnTo>
                    <a:pt x="2180307" y="885834"/>
                  </a:lnTo>
                  <a:cubicBezTo>
                    <a:pt x="2248527" y="857036"/>
                    <a:pt x="2305689" y="842101"/>
                    <a:pt x="2305689" y="842101"/>
                  </a:cubicBezTo>
                  <a:cubicBezTo>
                    <a:pt x="2305689" y="842101"/>
                    <a:pt x="2276678" y="873412"/>
                    <a:pt x="2222315" y="910394"/>
                  </a:cubicBezTo>
                  <a:lnTo>
                    <a:pt x="2192741" y="928289"/>
                  </a:lnTo>
                  <a:lnTo>
                    <a:pt x="2212236" y="943078"/>
                  </a:lnTo>
                  <a:lnTo>
                    <a:pt x="2264328" y="911559"/>
                  </a:lnTo>
                  <a:cubicBezTo>
                    <a:pt x="2311310" y="886282"/>
                    <a:pt x="2360208" y="867004"/>
                    <a:pt x="2397363" y="854045"/>
                  </a:cubicBezTo>
                  <a:lnTo>
                    <a:pt x="2422617" y="845856"/>
                  </a:lnTo>
                  <a:lnTo>
                    <a:pt x="2377961" y="844143"/>
                  </a:lnTo>
                  <a:cubicBezTo>
                    <a:pt x="2335954" y="841718"/>
                    <a:pt x="2279146" y="836485"/>
                    <a:pt x="2219908" y="825252"/>
                  </a:cubicBezTo>
                  <a:cubicBezTo>
                    <a:pt x="2100920" y="802779"/>
                    <a:pt x="2017168" y="765504"/>
                    <a:pt x="2017168" y="765504"/>
                  </a:cubicBezTo>
                  <a:cubicBezTo>
                    <a:pt x="2017168" y="765504"/>
                    <a:pt x="2125941" y="763964"/>
                    <a:pt x="2244419" y="786438"/>
                  </a:cubicBezTo>
                  <a:cubicBezTo>
                    <a:pt x="2333662" y="803286"/>
                    <a:pt x="2403081" y="828470"/>
                    <a:pt x="2432210" y="840009"/>
                  </a:cubicBezTo>
                  <a:lnTo>
                    <a:pt x="2435920" y="841542"/>
                  </a:lnTo>
                  <a:lnTo>
                    <a:pt x="2442569" y="839386"/>
                  </a:lnTo>
                  <a:lnTo>
                    <a:pt x="2447879" y="837874"/>
                  </a:lnTo>
                  <a:lnTo>
                    <a:pt x="2434805" y="834927"/>
                  </a:lnTo>
                  <a:cubicBezTo>
                    <a:pt x="2409360" y="828056"/>
                    <a:pt x="2382678" y="819501"/>
                    <a:pt x="2356761" y="808903"/>
                  </a:cubicBezTo>
                  <a:cubicBezTo>
                    <a:pt x="2253088" y="766519"/>
                    <a:pt x="2201004" y="707794"/>
                    <a:pt x="2201004" y="707794"/>
                  </a:cubicBezTo>
                  <a:cubicBezTo>
                    <a:pt x="2201004" y="707794"/>
                    <a:pt x="2316924" y="717496"/>
                    <a:pt x="2420596" y="759879"/>
                  </a:cubicBezTo>
                  <a:cubicBezTo>
                    <a:pt x="2524259" y="802272"/>
                    <a:pt x="2576349" y="860997"/>
                    <a:pt x="2576349" y="860997"/>
                  </a:cubicBezTo>
                  <a:cubicBezTo>
                    <a:pt x="2576349" y="860997"/>
                    <a:pt x="2547368" y="858571"/>
                    <a:pt x="2505428" y="850847"/>
                  </a:cubicBezTo>
                  <a:lnTo>
                    <a:pt x="2454884" y="839453"/>
                  </a:lnTo>
                  <a:lnTo>
                    <a:pt x="2450382" y="843933"/>
                  </a:lnTo>
                  <a:cubicBezTo>
                    <a:pt x="2440914" y="852946"/>
                    <a:pt x="2424498" y="867649"/>
                    <a:pt x="2401593" y="884839"/>
                  </a:cubicBezTo>
                  <a:lnTo>
                    <a:pt x="2316716" y="938846"/>
                  </a:lnTo>
                  <a:lnTo>
                    <a:pt x="2313671" y="956808"/>
                  </a:lnTo>
                  <a:cubicBezTo>
                    <a:pt x="2309137" y="977171"/>
                    <a:pt x="2300328" y="1005258"/>
                    <a:pt x="2283221" y="1036156"/>
                  </a:cubicBezTo>
                  <a:cubicBezTo>
                    <a:pt x="2249009" y="1097942"/>
                    <a:pt x="2193853" y="1147482"/>
                    <a:pt x="2193853" y="1147482"/>
                  </a:cubicBezTo>
                  <a:cubicBezTo>
                    <a:pt x="2193853" y="1147482"/>
                    <a:pt x="2194877" y="1096927"/>
                    <a:pt x="2229089" y="1035132"/>
                  </a:cubicBezTo>
                  <a:cubicBezTo>
                    <a:pt x="2246197" y="1004239"/>
                    <a:pt x="2268538" y="976407"/>
                    <a:pt x="2286603" y="956299"/>
                  </a:cubicBezTo>
                  <a:lnTo>
                    <a:pt x="2291277" y="951401"/>
                  </a:lnTo>
                  <a:lnTo>
                    <a:pt x="2243661" y="974043"/>
                  </a:lnTo>
                  <a:lnTo>
                    <a:pt x="2230594" y="979064"/>
                  </a:lnTo>
                  <a:lnTo>
                    <a:pt x="2209038" y="1013727"/>
                  </a:lnTo>
                  <a:cubicBezTo>
                    <a:pt x="2199056" y="1028210"/>
                    <a:pt x="2187090" y="1043945"/>
                    <a:pt x="2172919" y="1060159"/>
                  </a:cubicBezTo>
                  <a:cubicBezTo>
                    <a:pt x="2116235" y="1125016"/>
                    <a:pt x="2046267" y="1173016"/>
                    <a:pt x="2046267" y="1173016"/>
                  </a:cubicBezTo>
                  <a:cubicBezTo>
                    <a:pt x="2046267" y="1173016"/>
                    <a:pt x="2067717" y="1115822"/>
                    <a:pt x="2124406" y="1050965"/>
                  </a:cubicBezTo>
                  <a:cubicBezTo>
                    <a:pt x="2138576" y="1034751"/>
                    <a:pt x="2153577" y="1019590"/>
                    <a:pt x="2168105" y="1005970"/>
                  </a:cubicBezTo>
                  <a:lnTo>
                    <a:pt x="2174759" y="1000150"/>
                  </a:lnTo>
                  <a:lnTo>
                    <a:pt x="2135623" y="1012838"/>
                  </a:lnTo>
                  <a:cubicBezTo>
                    <a:pt x="2124631" y="1016117"/>
                    <a:pt x="2118279" y="1017776"/>
                    <a:pt x="2118279" y="1017776"/>
                  </a:cubicBezTo>
                  <a:cubicBezTo>
                    <a:pt x="2118279" y="1017776"/>
                    <a:pt x="2131170" y="1003860"/>
                    <a:pt x="2155874" y="983625"/>
                  </a:cubicBezTo>
                  <a:lnTo>
                    <a:pt x="2185543" y="961497"/>
                  </a:lnTo>
                  <a:lnTo>
                    <a:pt x="2154932" y="952101"/>
                  </a:lnTo>
                  <a:lnTo>
                    <a:pt x="2153249" y="951355"/>
                  </a:lnTo>
                  <a:lnTo>
                    <a:pt x="2132061" y="961431"/>
                  </a:lnTo>
                  <a:lnTo>
                    <a:pt x="2129993" y="966735"/>
                  </a:lnTo>
                  <a:cubicBezTo>
                    <a:pt x="2128132" y="971164"/>
                    <a:pt x="2125500" y="977046"/>
                    <a:pt x="2122000" y="984073"/>
                  </a:cubicBezTo>
                  <a:lnTo>
                    <a:pt x="2113516" y="999612"/>
                  </a:lnTo>
                  <a:lnTo>
                    <a:pt x="2115716" y="1002458"/>
                  </a:lnTo>
                  <a:lnTo>
                    <a:pt x="2112378" y="1001689"/>
                  </a:lnTo>
                  <a:lnTo>
                    <a:pt x="2108782" y="1008279"/>
                  </a:lnTo>
                  <a:cubicBezTo>
                    <a:pt x="2098084" y="1026292"/>
                    <a:pt x="2083480" y="1047645"/>
                    <a:pt x="2064139" y="1069861"/>
                  </a:cubicBezTo>
                  <a:cubicBezTo>
                    <a:pt x="2012561" y="1129102"/>
                    <a:pt x="1946173" y="1172509"/>
                    <a:pt x="1946173" y="1172509"/>
                  </a:cubicBezTo>
                  <a:cubicBezTo>
                    <a:pt x="1946173" y="1172509"/>
                    <a:pt x="1964045" y="1119400"/>
                    <a:pt x="2015623" y="1060159"/>
                  </a:cubicBezTo>
                  <a:cubicBezTo>
                    <a:pt x="2028517" y="1045349"/>
                    <a:pt x="2042336" y="1031528"/>
                    <a:pt x="2055814" y="1019128"/>
                  </a:cubicBezTo>
                  <a:lnTo>
                    <a:pt x="2083955" y="995138"/>
                  </a:lnTo>
                  <a:lnTo>
                    <a:pt x="2070012" y="991925"/>
                  </a:lnTo>
                  <a:lnTo>
                    <a:pt x="2066110" y="990659"/>
                  </a:lnTo>
                  <a:lnTo>
                    <a:pt x="2026608" y="1005836"/>
                  </a:lnTo>
                  <a:lnTo>
                    <a:pt x="1997904" y="1015142"/>
                  </a:lnTo>
                  <a:lnTo>
                    <a:pt x="1997794" y="1015359"/>
                  </a:lnTo>
                  <a:lnTo>
                    <a:pt x="2011155" y="1031855"/>
                  </a:lnTo>
                  <a:cubicBezTo>
                    <a:pt x="2014187" y="1036156"/>
                    <a:pt x="2015623" y="1038709"/>
                    <a:pt x="2015623" y="1038709"/>
                  </a:cubicBezTo>
                  <a:lnTo>
                    <a:pt x="1987869" y="1033348"/>
                  </a:lnTo>
                  <a:lnTo>
                    <a:pt x="1967995" y="1065305"/>
                  </a:lnTo>
                  <a:cubicBezTo>
                    <a:pt x="1958013" y="1079788"/>
                    <a:pt x="1946044" y="1095523"/>
                    <a:pt x="1931872" y="1111737"/>
                  </a:cubicBezTo>
                  <a:cubicBezTo>
                    <a:pt x="1875194" y="1176594"/>
                    <a:pt x="1805228" y="1224594"/>
                    <a:pt x="1805228" y="1224594"/>
                  </a:cubicBezTo>
                  <a:cubicBezTo>
                    <a:pt x="1805228" y="1224594"/>
                    <a:pt x="1826678" y="1167400"/>
                    <a:pt x="1883356" y="1102543"/>
                  </a:cubicBezTo>
                  <a:cubicBezTo>
                    <a:pt x="1897528" y="1086329"/>
                    <a:pt x="1912530" y="1071168"/>
                    <a:pt x="1927060" y="1057548"/>
                  </a:cubicBezTo>
                  <a:lnTo>
                    <a:pt x="1961962" y="1027021"/>
                  </a:lnTo>
                  <a:lnTo>
                    <a:pt x="1934922" y="1018977"/>
                  </a:lnTo>
                  <a:lnTo>
                    <a:pt x="1888993" y="1051938"/>
                  </a:lnTo>
                  <a:lnTo>
                    <a:pt x="1881556" y="1056186"/>
                  </a:lnTo>
                  <a:lnTo>
                    <a:pt x="1881432" y="1056397"/>
                  </a:lnTo>
                  <a:lnTo>
                    <a:pt x="1885412" y="1062714"/>
                  </a:lnTo>
                  <a:lnTo>
                    <a:pt x="1878493" y="1061439"/>
                  </a:lnTo>
                  <a:lnTo>
                    <a:pt x="1873978" y="1069183"/>
                  </a:lnTo>
                  <a:cubicBezTo>
                    <a:pt x="1865719" y="1081702"/>
                    <a:pt x="1855665" y="1095267"/>
                    <a:pt x="1843536" y="1109183"/>
                  </a:cubicBezTo>
                  <a:cubicBezTo>
                    <a:pt x="1795018" y="1165353"/>
                    <a:pt x="1731184" y="1205698"/>
                    <a:pt x="1731184" y="1205698"/>
                  </a:cubicBezTo>
                  <a:cubicBezTo>
                    <a:pt x="1731184" y="1205698"/>
                    <a:pt x="1739801" y="1177837"/>
                    <a:pt x="1764576" y="1140206"/>
                  </a:cubicBezTo>
                  <a:lnTo>
                    <a:pt x="1793618" y="1101837"/>
                  </a:lnTo>
                  <a:lnTo>
                    <a:pt x="1788379" y="1104074"/>
                  </a:lnTo>
                  <a:cubicBezTo>
                    <a:pt x="1788379" y="1104074"/>
                    <a:pt x="1794636" y="1089903"/>
                    <a:pt x="1809382" y="1068773"/>
                  </a:cubicBezTo>
                  <a:lnTo>
                    <a:pt x="1824416" y="1049953"/>
                  </a:lnTo>
                  <a:lnTo>
                    <a:pt x="1794489" y="1041383"/>
                  </a:lnTo>
                  <a:lnTo>
                    <a:pt x="1753340" y="1023765"/>
                  </a:lnTo>
                  <a:lnTo>
                    <a:pt x="1736560" y="1031744"/>
                  </a:lnTo>
                  <a:lnTo>
                    <a:pt x="1707074" y="1043073"/>
                  </a:lnTo>
                  <a:lnTo>
                    <a:pt x="1714203" y="1056268"/>
                  </a:lnTo>
                  <a:cubicBezTo>
                    <a:pt x="1718160" y="1066002"/>
                    <a:pt x="1720491" y="1074380"/>
                    <a:pt x="1721831" y="1080324"/>
                  </a:cubicBezTo>
                  <a:lnTo>
                    <a:pt x="1722373" y="1083351"/>
                  </a:lnTo>
                  <a:lnTo>
                    <a:pt x="1735455" y="1072481"/>
                  </a:lnTo>
                  <a:cubicBezTo>
                    <a:pt x="1760159" y="1053522"/>
                    <a:pt x="1778159" y="1042287"/>
                    <a:pt x="1778159" y="1042287"/>
                  </a:cubicBezTo>
                  <a:cubicBezTo>
                    <a:pt x="1778159" y="1042287"/>
                    <a:pt x="1762842" y="1097950"/>
                    <a:pt x="1708712" y="1159745"/>
                  </a:cubicBezTo>
                  <a:cubicBezTo>
                    <a:pt x="1655086" y="1221532"/>
                    <a:pt x="1583083" y="1266470"/>
                    <a:pt x="1583083" y="1266470"/>
                  </a:cubicBezTo>
                  <a:cubicBezTo>
                    <a:pt x="1583083" y="1266470"/>
                    <a:pt x="1598409" y="1210807"/>
                    <a:pt x="1652531" y="1149020"/>
                  </a:cubicBezTo>
                  <a:cubicBezTo>
                    <a:pt x="1665938" y="1133572"/>
                    <a:pt x="1680494" y="1119176"/>
                    <a:pt x="1694785" y="1106273"/>
                  </a:cubicBezTo>
                  <a:lnTo>
                    <a:pt x="1716512" y="1088221"/>
                  </a:lnTo>
                  <a:lnTo>
                    <a:pt x="1710421" y="1086867"/>
                  </a:lnTo>
                  <a:cubicBezTo>
                    <a:pt x="1702235" y="1084849"/>
                    <a:pt x="1690776" y="1081706"/>
                    <a:pt x="1677691" y="1077206"/>
                  </a:cubicBezTo>
                  <a:lnTo>
                    <a:pt x="1647263" y="1064462"/>
                  </a:lnTo>
                  <a:lnTo>
                    <a:pt x="1628521" y="1070539"/>
                  </a:lnTo>
                  <a:lnTo>
                    <a:pt x="1625692" y="1071344"/>
                  </a:lnTo>
                  <a:lnTo>
                    <a:pt x="1637887" y="1083922"/>
                  </a:lnTo>
                  <a:lnTo>
                    <a:pt x="1649985" y="1077524"/>
                  </a:lnTo>
                  <a:cubicBezTo>
                    <a:pt x="1649985" y="1077524"/>
                    <a:pt x="1649857" y="1080716"/>
                    <a:pt x="1648932" y="1086350"/>
                  </a:cubicBezTo>
                  <a:lnTo>
                    <a:pt x="1646836" y="1094778"/>
                  </a:lnTo>
                  <a:lnTo>
                    <a:pt x="1646913" y="1094880"/>
                  </a:lnTo>
                  <a:lnTo>
                    <a:pt x="1646811" y="1094876"/>
                  </a:lnTo>
                  <a:lnTo>
                    <a:pt x="1643092" y="1109826"/>
                  </a:lnTo>
                  <a:cubicBezTo>
                    <a:pt x="1636709" y="1129360"/>
                    <a:pt x="1624455" y="1155660"/>
                    <a:pt x="1600963" y="1182726"/>
                  </a:cubicBezTo>
                  <a:cubicBezTo>
                    <a:pt x="1553978" y="1236850"/>
                    <a:pt x="1478913" y="1273617"/>
                    <a:pt x="1478913" y="1273617"/>
                  </a:cubicBezTo>
                  <a:cubicBezTo>
                    <a:pt x="1478913" y="1273617"/>
                    <a:pt x="1480951" y="1222556"/>
                    <a:pt x="1527936" y="1168424"/>
                  </a:cubicBezTo>
                  <a:cubicBezTo>
                    <a:pt x="1551427" y="1141358"/>
                    <a:pt x="1581941" y="1118633"/>
                    <a:pt x="1606581" y="1102674"/>
                  </a:cubicBezTo>
                  <a:lnTo>
                    <a:pt x="1621291" y="1093850"/>
                  </a:lnTo>
                  <a:lnTo>
                    <a:pt x="1592912" y="1092710"/>
                  </a:lnTo>
                  <a:cubicBezTo>
                    <a:pt x="1561252" y="1089902"/>
                    <a:pt x="1520272" y="1083648"/>
                    <a:pt x="1482997" y="1069861"/>
                  </a:cubicBezTo>
                  <a:cubicBezTo>
                    <a:pt x="1445971" y="1055816"/>
                    <a:pt x="1419672" y="1036921"/>
                    <a:pt x="1402627" y="1021537"/>
                  </a:cubicBezTo>
                  <a:lnTo>
                    <a:pt x="1394745" y="1013407"/>
                  </a:lnTo>
                  <a:lnTo>
                    <a:pt x="1378570" y="1019622"/>
                  </a:lnTo>
                  <a:cubicBezTo>
                    <a:pt x="1341417" y="1032580"/>
                    <a:pt x="1316012" y="1039217"/>
                    <a:pt x="1316012" y="1039217"/>
                  </a:cubicBezTo>
                  <a:cubicBezTo>
                    <a:pt x="1316012" y="1039217"/>
                    <a:pt x="1367590" y="983554"/>
                    <a:pt x="1462068" y="933000"/>
                  </a:cubicBezTo>
                  <a:cubicBezTo>
                    <a:pt x="1485556" y="920361"/>
                    <a:pt x="1509526" y="909222"/>
                    <a:pt x="1532267" y="899623"/>
                  </a:cubicBezTo>
                  <a:lnTo>
                    <a:pt x="1586298" y="878865"/>
                  </a:lnTo>
                  <a:lnTo>
                    <a:pt x="1559058" y="858714"/>
                  </a:lnTo>
                  <a:lnTo>
                    <a:pt x="1533173" y="833643"/>
                  </a:lnTo>
                  <a:lnTo>
                    <a:pt x="1528457" y="838929"/>
                  </a:lnTo>
                  <a:cubicBezTo>
                    <a:pt x="1523359" y="844347"/>
                    <a:pt x="1515715" y="852023"/>
                    <a:pt x="1505533" y="861055"/>
                  </a:cubicBezTo>
                  <a:lnTo>
                    <a:pt x="1481529" y="880098"/>
                  </a:lnTo>
                  <a:lnTo>
                    <a:pt x="1482990" y="889077"/>
                  </a:lnTo>
                  <a:lnTo>
                    <a:pt x="1475287" y="885051"/>
                  </a:lnTo>
                  <a:lnTo>
                    <a:pt x="1467385" y="891319"/>
                  </a:lnTo>
                  <a:cubicBezTo>
                    <a:pt x="1452137" y="902163"/>
                    <a:pt x="1434358" y="913462"/>
                    <a:pt x="1414060" y="924313"/>
                  </a:cubicBezTo>
                  <a:cubicBezTo>
                    <a:pt x="1332859" y="968236"/>
                    <a:pt x="1241960" y="988663"/>
                    <a:pt x="1241960" y="988663"/>
                  </a:cubicBezTo>
                  <a:cubicBezTo>
                    <a:pt x="1241960" y="988663"/>
                    <a:pt x="1282814" y="938109"/>
                    <a:pt x="1364012" y="894702"/>
                  </a:cubicBezTo>
                  <a:cubicBezTo>
                    <a:pt x="1384312" y="883721"/>
                    <a:pt x="1405219" y="874209"/>
                    <a:pt x="1425158" y="866117"/>
                  </a:cubicBezTo>
                  <a:lnTo>
                    <a:pt x="1436164" y="862128"/>
                  </a:lnTo>
                  <a:lnTo>
                    <a:pt x="1435436" y="861693"/>
                  </a:lnTo>
                  <a:cubicBezTo>
                    <a:pt x="1408309" y="844139"/>
                    <a:pt x="1374478" y="818862"/>
                    <a:pt x="1347669" y="787969"/>
                  </a:cubicBezTo>
                  <a:cubicBezTo>
                    <a:pt x="1294045" y="726173"/>
                    <a:pt x="1288429" y="664894"/>
                    <a:pt x="1288429" y="664894"/>
                  </a:cubicBezTo>
                  <a:close/>
                  <a:moveTo>
                    <a:pt x="2929224" y="660301"/>
                  </a:moveTo>
                  <a:cubicBezTo>
                    <a:pt x="2929224" y="660301"/>
                    <a:pt x="3010937" y="707286"/>
                    <a:pt x="3048721" y="776220"/>
                  </a:cubicBezTo>
                  <a:cubicBezTo>
                    <a:pt x="3076683" y="827927"/>
                    <a:pt x="3072185" y="877621"/>
                    <a:pt x="3068186" y="899237"/>
                  </a:cubicBezTo>
                  <a:lnTo>
                    <a:pt x="3067336" y="902921"/>
                  </a:lnTo>
                  <a:lnTo>
                    <a:pt x="3087976" y="895598"/>
                  </a:lnTo>
                  <a:cubicBezTo>
                    <a:pt x="3124810" y="883979"/>
                    <a:pt x="3150346" y="878361"/>
                    <a:pt x="3150346" y="878361"/>
                  </a:cubicBezTo>
                  <a:cubicBezTo>
                    <a:pt x="3150346" y="878361"/>
                    <a:pt x="3106430" y="934540"/>
                    <a:pt x="3016037" y="983048"/>
                  </a:cubicBezTo>
                  <a:lnTo>
                    <a:pt x="2951773" y="1012502"/>
                  </a:lnTo>
                  <a:lnTo>
                    <a:pt x="2969241" y="1030607"/>
                  </a:lnTo>
                  <a:lnTo>
                    <a:pt x="2973621" y="1037622"/>
                  </a:lnTo>
                  <a:lnTo>
                    <a:pt x="2981467" y="1029255"/>
                  </a:lnTo>
                  <a:cubicBezTo>
                    <a:pt x="2985873" y="1024794"/>
                    <a:pt x="2988457" y="1022368"/>
                    <a:pt x="2988457" y="1022368"/>
                  </a:cubicBezTo>
                  <a:cubicBezTo>
                    <a:pt x="2988457" y="1022368"/>
                    <a:pt x="2987659" y="1025241"/>
                    <a:pt x="2985936" y="1030372"/>
                  </a:cubicBezTo>
                  <a:lnTo>
                    <a:pt x="2979523" y="1047485"/>
                  </a:lnTo>
                  <a:lnTo>
                    <a:pt x="2981309" y="1050974"/>
                  </a:lnTo>
                  <a:lnTo>
                    <a:pt x="2978517" y="1050167"/>
                  </a:lnTo>
                  <a:lnTo>
                    <a:pt x="2977859" y="1051924"/>
                  </a:lnTo>
                  <a:cubicBezTo>
                    <a:pt x="2970454" y="1069990"/>
                    <a:pt x="2958838" y="1094630"/>
                    <a:pt x="2941990" y="1120931"/>
                  </a:cubicBezTo>
                  <a:cubicBezTo>
                    <a:pt x="2908274" y="1173532"/>
                    <a:pt x="2866914" y="1212338"/>
                    <a:pt x="2866914" y="1212338"/>
                  </a:cubicBezTo>
                  <a:cubicBezTo>
                    <a:pt x="2866914" y="1212338"/>
                    <a:pt x="2879677" y="1166377"/>
                    <a:pt x="2913383" y="1113784"/>
                  </a:cubicBezTo>
                  <a:cubicBezTo>
                    <a:pt x="2930236" y="1087483"/>
                    <a:pt x="2949005" y="1064629"/>
                    <a:pt x="2963560" y="1048351"/>
                  </a:cubicBezTo>
                  <a:lnTo>
                    <a:pt x="2965410" y="1046379"/>
                  </a:lnTo>
                  <a:lnTo>
                    <a:pt x="2955903" y="1043632"/>
                  </a:lnTo>
                  <a:lnTo>
                    <a:pt x="2918890" y="1024577"/>
                  </a:lnTo>
                  <a:lnTo>
                    <a:pt x="2885879" y="1036288"/>
                  </a:lnTo>
                  <a:lnTo>
                    <a:pt x="2880381" y="1037873"/>
                  </a:lnTo>
                  <a:lnTo>
                    <a:pt x="2894495" y="1051987"/>
                  </a:lnTo>
                  <a:lnTo>
                    <a:pt x="2898409" y="1057796"/>
                  </a:lnTo>
                  <a:lnTo>
                    <a:pt x="2911870" y="1043941"/>
                  </a:lnTo>
                  <a:cubicBezTo>
                    <a:pt x="2916035" y="1039887"/>
                    <a:pt x="2918493" y="1037685"/>
                    <a:pt x="2918493" y="1037685"/>
                  </a:cubicBezTo>
                  <a:cubicBezTo>
                    <a:pt x="2918493" y="1037685"/>
                    <a:pt x="2915811" y="1048410"/>
                    <a:pt x="2909300" y="1065135"/>
                  </a:cubicBezTo>
                  <a:lnTo>
                    <a:pt x="2906801" y="1070807"/>
                  </a:lnTo>
                  <a:lnTo>
                    <a:pt x="2908282" y="1073438"/>
                  </a:lnTo>
                  <a:lnTo>
                    <a:pt x="2905965" y="1072700"/>
                  </a:lnTo>
                  <a:lnTo>
                    <a:pt x="2896519" y="1094132"/>
                  </a:lnTo>
                  <a:cubicBezTo>
                    <a:pt x="2891205" y="1104904"/>
                    <a:pt x="2884790" y="1116585"/>
                    <a:pt x="2877133" y="1128585"/>
                  </a:cubicBezTo>
                  <a:cubicBezTo>
                    <a:pt x="2846489" y="1176593"/>
                    <a:pt x="2807167" y="1211830"/>
                    <a:pt x="2807167" y="1211830"/>
                  </a:cubicBezTo>
                  <a:cubicBezTo>
                    <a:pt x="2807167" y="1211830"/>
                    <a:pt x="2817892" y="1168930"/>
                    <a:pt x="2848527" y="1120922"/>
                  </a:cubicBezTo>
                  <a:cubicBezTo>
                    <a:pt x="2856187" y="1108922"/>
                    <a:pt x="2864391" y="1097719"/>
                    <a:pt x="2872386" y="1087666"/>
                  </a:cubicBezTo>
                  <a:lnTo>
                    <a:pt x="2889674" y="1067512"/>
                  </a:lnTo>
                  <a:lnTo>
                    <a:pt x="2881216" y="1064819"/>
                  </a:lnTo>
                  <a:lnTo>
                    <a:pt x="2847929" y="1047230"/>
                  </a:lnTo>
                  <a:lnTo>
                    <a:pt x="2840885" y="1049261"/>
                  </a:lnTo>
                  <a:cubicBezTo>
                    <a:pt x="2829898" y="1052117"/>
                    <a:pt x="2823515" y="1053521"/>
                    <a:pt x="2823515" y="1053521"/>
                  </a:cubicBezTo>
                  <a:cubicBezTo>
                    <a:pt x="2823515" y="1053521"/>
                    <a:pt x="2826260" y="1050010"/>
                    <a:pt x="2831789" y="1043986"/>
                  </a:cubicBezTo>
                  <a:lnTo>
                    <a:pt x="2835280" y="1040547"/>
                  </a:lnTo>
                  <a:lnTo>
                    <a:pt x="2825047" y="1035139"/>
                  </a:lnTo>
                  <a:lnTo>
                    <a:pt x="2792041" y="1002281"/>
                  </a:lnTo>
                  <a:lnTo>
                    <a:pt x="2763702" y="1010427"/>
                  </a:lnTo>
                  <a:lnTo>
                    <a:pt x="2734371" y="1016381"/>
                  </a:lnTo>
                  <a:lnTo>
                    <a:pt x="2752337" y="1021097"/>
                  </a:lnTo>
                  <a:cubicBezTo>
                    <a:pt x="2766571" y="1025821"/>
                    <a:pt x="2784956" y="1033609"/>
                    <a:pt x="2801551" y="1045864"/>
                  </a:cubicBezTo>
                  <a:lnTo>
                    <a:pt x="2831579" y="1077436"/>
                  </a:lnTo>
                  <a:lnTo>
                    <a:pt x="2837967" y="1070624"/>
                  </a:lnTo>
                  <a:cubicBezTo>
                    <a:pt x="2842372" y="1066163"/>
                    <a:pt x="2844958" y="1063737"/>
                    <a:pt x="2844958" y="1063737"/>
                  </a:cubicBezTo>
                  <a:cubicBezTo>
                    <a:pt x="2844958" y="1063737"/>
                    <a:pt x="2844159" y="1066610"/>
                    <a:pt x="2842435" y="1071740"/>
                  </a:cubicBezTo>
                  <a:lnTo>
                    <a:pt x="2837787" y="1084145"/>
                  </a:lnTo>
                  <a:lnTo>
                    <a:pt x="2845862" y="1097569"/>
                  </a:lnTo>
                  <a:cubicBezTo>
                    <a:pt x="2847673" y="1101015"/>
                    <a:pt x="2848534" y="1103058"/>
                    <a:pt x="2848534" y="1103058"/>
                  </a:cubicBezTo>
                  <a:lnTo>
                    <a:pt x="2831887" y="1098689"/>
                  </a:lnTo>
                  <a:lnTo>
                    <a:pt x="2819965" y="1124708"/>
                  </a:lnTo>
                  <a:cubicBezTo>
                    <a:pt x="2814029" y="1136414"/>
                    <a:pt x="2806913" y="1149150"/>
                    <a:pt x="2798489" y="1162300"/>
                  </a:cubicBezTo>
                  <a:cubicBezTo>
                    <a:pt x="2764774" y="1214901"/>
                    <a:pt x="2723414" y="1253707"/>
                    <a:pt x="2723414" y="1253707"/>
                  </a:cubicBezTo>
                  <a:cubicBezTo>
                    <a:pt x="2723414" y="1253707"/>
                    <a:pt x="2736177" y="1207746"/>
                    <a:pt x="2769883" y="1155153"/>
                  </a:cubicBezTo>
                  <a:cubicBezTo>
                    <a:pt x="2778310" y="1142003"/>
                    <a:pt x="2787214" y="1129714"/>
                    <a:pt x="2795833" y="1118678"/>
                  </a:cubicBezTo>
                  <a:lnTo>
                    <a:pt x="2817196" y="1093143"/>
                  </a:lnTo>
                  <a:lnTo>
                    <a:pt x="2783717" y="1076294"/>
                  </a:lnTo>
                  <a:lnTo>
                    <a:pt x="2782375" y="1081547"/>
                  </a:lnTo>
                  <a:cubicBezTo>
                    <a:pt x="2781107" y="1086079"/>
                    <a:pt x="2779113" y="1092589"/>
                    <a:pt x="2776208" y="1100505"/>
                  </a:cubicBezTo>
                  <a:lnTo>
                    <a:pt x="2768944" y="1117615"/>
                  </a:lnTo>
                  <a:lnTo>
                    <a:pt x="2771423" y="1122978"/>
                  </a:lnTo>
                  <a:lnTo>
                    <a:pt x="2767131" y="1121884"/>
                  </a:lnTo>
                  <a:lnTo>
                    <a:pt x="2764582" y="1127889"/>
                  </a:lnTo>
                  <a:cubicBezTo>
                    <a:pt x="2759675" y="1138038"/>
                    <a:pt x="2753673" y="1149017"/>
                    <a:pt x="2746396" y="1160252"/>
                  </a:cubicBezTo>
                  <a:cubicBezTo>
                    <a:pt x="2717291" y="1205706"/>
                    <a:pt x="2679501" y="1238388"/>
                    <a:pt x="2679501" y="1238388"/>
                  </a:cubicBezTo>
                  <a:cubicBezTo>
                    <a:pt x="2679501" y="1238388"/>
                    <a:pt x="2688179" y="1197535"/>
                    <a:pt x="2717291" y="1152589"/>
                  </a:cubicBezTo>
                  <a:cubicBezTo>
                    <a:pt x="2724566" y="1141227"/>
                    <a:pt x="2732386" y="1130664"/>
                    <a:pt x="2740022" y="1121209"/>
                  </a:cubicBezTo>
                  <a:lnTo>
                    <a:pt x="2744479" y="1116113"/>
                  </a:lnTo>
                  <a:lnTo>
                    <a:pt x="2744100" y="1116017"/>
                  </a:lnTo>
                  <a:cubicBezTo>
                    <a:pt x="2728141" y="1110844"/>
                    <a:pt x="2707585" y="1102289"/>
                    <a:pt x="2689202" y="1088756"/>
                  </a:cubicBezTo>
                  <a:cubicBezTo>
                    <a:pt x="2652433" y="1061690"/>
                    <a:pt x="2637621" y="1024415"/>
                    <a:pt x="2637621" y="1024415"/>
                  </a:cubicBezTo>
                  <a:cubicBezTo>
                    <a:pt x="2637621" y="1024415"/>
                    <a:pt x="2683078" y="1031562"/>
                    <a:pt x="2719846" y="1058628"/>
                  </a:cubicBezTo>
                  <a:lnTo>
                    <a:pt x="2758554" y="1100025"/>
                  </a:lnTo>
                  <a:lnTo>
                    <a:pt x="2761653" y="1096483"/>
                  </a:lnTo>
                  <a:cubicBezTo>
                    <a:pt x="2768196" y="1089557"/>
                    <a:pt x="2773829" y="1084052"/>
                    <a:pt x="2777827" y="1080278"/>
                  </a:cubicBezTo>
                  <a:lnTo>
                    <a:pt x="2782727" y="1075796"/>
                  </a:lnTo>
                  <a:lnTo>
                    <a:pt x="2775000" y="1071907"/>
                  </a:lnTo>
                  <a:cubicBezTo>
                    <a:pt x="2750101" y="1053523"/>
                    <a:pt x="2736122" y="1030544"/>
                    <a:pt x="2730689" y="1020203"/>
                  </a:cubicBezTo>
                  <a:lnTo>
                    <a:pt x="2729326" y="1017405"/>
                  </a:lnTo>
                  <a:lnTo>
                    <a:pt x="2720110" y="1019276"/>
                  </a:lnTo>
                  <a:cubicBezTo>
                    <a:pt x="2709346" y="1021087"/>
                    <a:pt x="2702995" y="1021853"/>
                    <a:pt x="2702995" y="1021853"/>
                  </a:cubicBezTo>
                  <a:cubicBezTo>
                    <a:pt x="2702995" y="1021853"/>
                    <a:pt x="2729553" y="965175"/>
                    <a:pt x="2808197" y="922783"/>
                  </a:cubicBezTo>
                  <a:cubicBezTo>
                    <a:pt x="2847774" y="901591"/>
                    <a:pt x="2892965" y="887931"/>
                    <a:pt x="2928267" y="879569"/>
                  </a:cubicBezTo>
                  <a:lnTo>
                    <a:pt x="2949206" y="875318"/>
                  </a:lnTo>
                  <a:lnTo>
                    <a:pt x="2917922" y="862404"/>
                  </a:lnTo>
                  <a:cubicBezTo>
                    <a:pt x="2883644" y="846829"/>
                    <a:pt x="2840623" y="823721"/>
                    <a:pt x="2805644" y="793593"/>
                  </a:cubicBezTo>
                  <a:cubicBezTo>
                    <a:pt x="2735170" y="733329"/>
                    <a:pt x="2723422" y="667964"/>
                    <a:pt x="2723422" y="667964"/>
                  </a:cubicBezTo>
                  <a:cubicBezTo>
                    <a:pt x="2723422" y="667964"/>
                    <a:pt x="2825554" y="700139"/>
                    <a:pt x="2895518" y="760395"/>
                  </a:cubicBezTo>
                  <a:cubicBezTo>
                    <a:pt x="2930756" y="790527"/>
                    <a:pt x="2951310" y="821934"/>
                    <a:pt x="2963054" y="845808"/>
                  </a:cubicBezTo>
                  <a:lnTo>
                    <a:pt x="2973048" y="870541"/>
                  </a:lnTo>
                  <a:lnTo>
                    <a:pt x="2988973" y="868143"/>
                  </a:lnTo>
                  <a:cubicBezTo>
                    <a:pt x="2988973" y="868143"/>
                    <a:pt x="2987312" y="871686"/>
                    <a:pt x="2983594" y="877663"/>
                  </a:cubicBezTo>
                  <a:lnTo>
                    <a:pt x="2977656" y="885739"/>
                  </a:lnTo>
                  <a:lnTo>
                    <a:pt x="2977733" y="886024"/>
                  </a:lnTo>
                  <a:lnTo>
                    <a:pt x="2977506" y="885945"/>
                  </a:lnTo>
                  <a:lnTo>
                    <a:pt x="2965864" y="901784"/>
                  </a:lnTo>
                  <a:cubicBezTo>
                    <a:pt x="2957629" y="911519"/>
                    <a:pt x="2946937" y="922578"/>
                    <a:pt x="2933389" y="933853"/>
                  </a:cubicBezTo>
                  <a:lnTo>
                    <a:pt x="2884347" y="966830"/>
                  </a:lnTo>
                  <a:lnTo>
                    <a:pt x="2908761" y="979394"/>
                  </a:lnTo>
                  <a:lnTo>
                    <a:pt x="2957821" y="948835"/>
                  </a:lnTo>
                  <a:cubicBezTo>
                    <a:pt x="2980416" y="936835"/>
                    <a:pt x="3003747" y="926430"/>
                    <a:pt x="3026032" y="917573"/>
                  </a:cubicBezTo>
                  <a:lnTo>
                    <a:pt x="3058488" y="906060"/>
                  </a:lnTo>
                  <a:lnTo>
                    <a:pt x="3052220" y="902110"/>
                  </a:lnTo>
                  <a:cubicBezTo>
                    <a:pt x="3027465" y="885666"/>
                    <a:pt x="2974418" y="846315"/>
                    <a:pt x="2946083" y="794608"/>
                  </a:cubicBezTo>
                  <a:cubicBezTo>
                    <a:pt x="2908797" y="725666"/>
                    <a:pt x="2929224" y="660301"/>
                    <a:pt x="2929224" y="660301"/>
                  </a:cubicBezTo>
                  <a:close/>
                  <a:moveTo>
                    <a:pt x="3643312" y="656000"/>
                  </a:moveTo>
                  <a:cubicBezTo>
                    <a:pt x="3700261" y="657366"/>
                    <a:pt x="3742200" y="670002"/>
                    <a:pt x="3742200" y="670002"/>
                  </a:cubicBezTo>
                  <a:cubicBezTo>
                    <a:pt x="3742200" y="670002"/>
                    <a:pt x="3678366" y="711371"/>
                    <a:pt x="3593083" y="723111"/>
                  </a:cubicBezTo>
                  <a:cubicBezTo>
                    <a:pt x="3507800" y="734859"/>
                    <a:pt x="3433241" y="712386"/>
                    <a:pt x="3433241" y="712386"/>
                  </a:cubicBezTo>
                  <a:cubicBezTo>
                    <a:pt x="3433241" y="712386"/>
                    <a:pt x="3497075" y="671026"/>
                    <a:pt x="3582358" y="659277"/>
                  </a:cubicBezTo>
                  <a:cubicBezTo>
                    <a:pt x="3603679" y="656342"/>
                    <a:pt x="3624330" y="655545"/>
                    <a:pt x="3643312" y="656000"/>
                  </a:cubicBezTo>
                  <a:close/>
                  <a:moveTo>
                    <a:pt x="7237244" y="653662"/>
                  </a:moveTo>
                  <a:cubicBezTo>
                    <a:pt x="7237244" y="653662"/>
                    <a:pt x="7231628" y="714941"/>
                    <a:pt x="7178012" y="776736"/>
                  </a:cubicBezTo>
                  <a:cubicBezTo>
                    <a:pt x="7151200" y="807629"/>
                    <a:pt x="7117367" y="832906"/>
                    <a:pt x="7090238" y="850460"/>
                  </a:cubicBezTo>
                  <a:lnTo>
                    <a:pt x="7090041" y="850577"/>
                  </a:lnTo>
                  <a:lnTo>
                    <a:pt x="7100525" y="854377"/>
                  </a:lnTo>
                  <a:cubicBezTo>
                    <a:pt x="7120465" y="862469"/>
                    <a:pt x="7141371" y="871981"/>
                    <a:pt x="7161671" y="882962"/>
                  </a:cubicBezTo>
                  <a:cubicBezTo>
                    <a:pt x="7242869" y="926360"/>
                    <a:pt x="7283722" y="976923"/>
                    <a:pt x="7283722" y="976923"/>
                  </a:cubicBezTo>
                  <a:cubicBezTo>
                    <a:pt x="7283722" y="976923"/>
                    <a:pt x="7192822" y="956496"/>
                    <a:pt x="7111624" y="912573"/>
                  </a:cubicBezTo>
                  <a:cubicBezTo>
                    <a:pt x="7091325" y="901722"/>
                    <a:pt x="7073547" y="890423"/>
                    <a:pt x="7058298" y="879580"/>
                  </a:cubicBezTo>
                  <a:lnTo>
                    <a:pt x="7050778" y="873613"/>
                  </a:lnTo>
                  <a:lnTo>
                    <a:pt x="7042682" y="877844"/>
                  </a:lnTo>
                  <a:lnTo>
                    <a:pt x="7044218" y="868409"/>
                  </a:lnTo>
                  <a:lnTo>
                    <a:pt x="7020149" y="849315"/>
                  </a:lnTo>
                  <a:cubicBezTo>
                    <a:pt x="7009968" y="840283"/>
                    <a:pt x="7002324" y="832607"/>
                    <a:pt x="6997225" y="827189"/>
                  </a:cubicBezTo>
                  <a:lnTo>
                    <a:pt x="6992501" y="821894"/>
                  </a:lnTo>
                  <a:lnTo>
                    <a:pt x="6966617" y="846963"/>
                  </a:lnTo>
                  <a:lnTo>
                    <a:pt x="6939369" y="867119"/>
                  </a:lnTo>
                  <a:lnTo>
                    <a:pt x="6993416" y="887883"/>
                  </a:lnTo>
                  <a:cubicBezTo>
                    <a:pt x="7016156" y="897482"/>
                    <a:pt x="7040126" y="908621"/>
                    <a:pt x="7063616" y="921260"/>
                  </a:cubicBezTo>
                  <a:cubicBezTo>
                    <a:pt x="7158093" y="971814"/>
                    <a:pt x="7209671" y="1027477"/>
                    <a:pt x="7209671" y="1027477"/>
                  </a:cubicBezTo>
                  <a:cubicBezTo>
                    <a:pt x="7209671" y="1027477"/>
                    <a:pt x="7184265" y="1020840"/>
                    <a:pt x="7147113" y="1007882"/>
                  </a:cubicBezTo>
                  <a:lnTo>
                    <a:pt x="7130936" y="1001667"/>
                  </a:lnTo>
                  <a:lnTo>
                    <a:pt x="7123053" y="1009797"/>
                  </a:lnTo>
                  <a:cubicBezTo>
                    <a:pt x="7106009" y="1025181"/>
                    <a:pt x="7079708" y="1044076"/>
                    <a:pt x="7042682" y="1058121"/>
                  </a:cubicBezTo>
                  <a:cubicBezTo>
                    <a:pt x="7005403" y="1071908"/>
                    <a:pt x="6964421" y="1078162"/>
                    <a:pt x="6932759" y="1080970"/>
                  </a:cubicBezTo>
                  <a:lnTo>
                    <a:pt x="6904402" y="1082110"/>
                  </a:lnTo>
                  <a:lnTo>
                    <a:pt x="6919103" y="1090926"/>
                  </a:lnTo>
                  <a:cubicBezTo>
                    <a:pt x="6943743" y="1106885"/>
                    <a:pt x="6974256" y="1129610"/>
                    <a:pt x="6997744" y="1156676"/>
                  </a:cubicBezTo>
                  <a:cubicBezTo>
                    <a:pt x="7044729" y="1210808"/>
                    <a:pt x="7046767" y="1261869"/>
                    <a:pt x="7046767" y="1261869"/>
                  </a:cubicBezTo>
                  <a:cubicBezTo>
                    <a:pt x="7046767" y="1261869"/>
                    <a:pt x="6971701" y="1225102"/>
                    <a:pt x="6924717" y="1170978"/>
                  </a:cubicBezTo>
                  <a:cubicBezTo>
                    <a:pt x="6901224" y="1143912"/>
                    <a:pt x="6888968" y="1117612"/>
                    <a:pt x="6882586" y="1098078"/>
                  </a:cubicBezTo>
                  <a:lnTo>
                    <a:pt x="6878869" y="1083135"/>
                  </a:lnTo>
                  <a:lnTo>
                    <a:pt x="6878755" y="1083140"/>
                  </a:lnTo>
                  <a:lnTo>
                    <a:pt x="6878842" y="1083027"/>
                  </a:lnTo>
                  <a:lnTo>
                    <a:pt x="6876746" y="1074602"/>
                  </a:lnTo>
                  <a:cubicBezTo>
                    <a:pt x="6875821" y="1068968"/>
                    <a:pt x="6875693" y="1065776"/>
                    <a:pt x="6875693" y="1065776"/>
                  </a:cubicBezTo>
                  <a:lnTo>
                    <a:pt x="6887792" y="1072174"/>
                  </a:lnTo>
                  <a:lnTo>
                    <a:pt x="6899980" y="1059604"/>
                  </a:lnTo>
                  <a:lnTo>
                    <a:pt x="6897152" y="1058799"/>
                  </a:lnTo>
                  <a:lnTo>
                    <a:pt x="6878397" y="1052719"/>
                  </a:lnTo>
                  <a:lnTo>
                    <a:pt x="6847991" y="1065455"/>
                  </a:lnTo>
                  <a:cubicBezTo>
                    <a:pt x="6834905" y="1069955"/>
                    <a:pt x="6823447" y="1073099"/>
                    <a:pt x="6815260" y="1075118"/>
                  </a:cubicBezTo>
                  <a:lnTo>
                    <a:pt x="6809161" y="1076474"/>
                  </a:lnTo>
                  <a:lnTo>
                    <a:pt x="6830887" y="1094525"/>
                  </a:lnTo>
                  <a:cubicBezTo>
                    <a:pt x="6845178" y="1107428"/>
                    <a:pt x="6859733" y="1121824"/>
                    <a:pt x="6873139" y="1137272"/>
                  </a:cubicBezTo>
                  <a:cubicBezTo>
                    <a:pt x="6927271" y="1199059"/>
                    <a:pt x="6942589" y="1254722"/>
                    <a:pt x="6942589" y="1254722"/>
                  </a:cubicBezTo>
                  <a:cubicBezTo>
                    <a:pt x="6942589" y="1254722"/>
                    <a:pt x="6870585" y="1209784"/>
                    <a:pt x="6816960" y="1147997"/>
                  </a:cubicBezTo>
                  <a:cubicBezTo>
                    <a:pt x="6762828" y="1086202"/>
                    <a:pt x="6747510" y="1030539"/>
                    <a:pt x="6747510" y="1030539"/>
                  </a:cubicBezTo>
                  <a:cubicBezTo>
                    <a:pt x="6747510" y="1030539"/>
                    <a:pt x="6765511" y="1041774"/>
                    <a:pt x="6790215" y="1060733"/>
                  </a:cubicBezTo>
                  <a:lnTo>
                    <a:pt x="6803307" y="1071610"/>
                  </a:lnTo>
                  <a:lnTo>
                    <a:pt x="6803850" y="1068575"/>
                  </a:lnTo>
                  <a:cubicBezTo>
                    <a:pt x="6805190" y="1062630"/>
                    <a:pt x="6807520" y="1054252"/>
                    <a:pt x="6811478" y="1044517"/>
                  </a:cubicBezTo>
                  <a:lnTo>
                    <a:pt x="6818602" y="1031333"/>
                  </a:lnTo>
                  <a:lnTo>
                    <a:pt x="6789113" y="1020004"/>
                  </a:lnTo>
                  <a:lnTo>
                    <a:pt x="6772323" y="1012021"/>
                  </a:lnTo>
                  <a:lnTo>
                    <a:pt x="6731183" y="1029638"/>
                  </a:lnTo>
                  <a:lnTo>
                    <a:pt x="6701257" y="1038209"/>
                  </a:lnTo>
                  <a:lnTo>
                    <a:pt x="6716293" y="1057034"/>
                  </a:lnTo>
                  <a:cubicBezTo>
                    <a:pt x="6731037" y="1078163"/>
                    <a:pt x="6737292" y="1092335"/>
                    <a:pt x="6737292" y="1092335"/>
                  </a:cubicBezTo>
                  <a:lnTo>
                    <a:pt x="6732064" y="1090102"/>
                  </a:lnTo>
                  <a:lnTo>
                    <a:pt x="6761100" y="1128467"/>
                  </a:lnTo>
                  <a:cubicBezTo>
                    <a:pt x="6785874" y="1166098"/>
                    <a:pt x="6794495" y="1193959"/>
                    <a:pt x="6794495" y="1193959"/>
                  </a:cubicBezTo>
                  <a:cubicBezTo>
                    <a:pt x="6794495" y="1193959"/>
                    <a:pt x="6730662" y="1153613"/>
                    <a:pt x="6682146" y="1097443"/>
                  </a:cubicBezTo>
                  <a:cubicBezTo>
                    <a:pt x="6670017" y="1083527"/>
                    <a:pt x="6659963" y="1069962"/>
                    <a:pt x="6651704" y="1057443"/>
                  </a:cubicBezTo>
                  <a:lnTo>
                    <a:pt x="6647184" y="1049692"/>
                  </a:lnTo>
                  <a:lnTo>
                    <a:pt x="6640270" y="1050965"/>
                  </a:lnTo>
                  <a:lnTo>
                    <a:pt x="6644246" y="1044653"/>
                  </a:lnTo>
                  <a:lnTo>
                    <a:pt x="6644129" y="1044453"/>
                  </a:lnTo>
                  <a:lnTo>
                    <a:pt x="6636681" y="1040199"/>
                  </a:lnTo>
                  <a:lnTo>
                    <a:pt x="6590741" y="1007232"/>
                  </a:lnTo>
                  <a:lnTo>
                    <a:pt x="6563709" y="1015273"/>
                  </a:lnTo>
                  <a:lnTo>
                    <a:pt x="6598609" y="1045800"/>
                  </a:lnTo>
                  <a:cubicBezTo>
                    <a:pt x="6613138" y="1059420"/>
                    <a:pt x="6628138" y="1074581"/>
                    <a:pt x="6642308" y="1090795"/>
                  </a:cubicBezTo>
                  <a:cubicBezTo>
                    <a:pt x="6698994" y="1155652"/>
                    <a:pt x="6720444" y="1212846"/>
                    <a:pt x="6720444" y="1212846"/>
                  </a:cubicBezTo>
                  <a:cubicBezTo>
                    <a:pt x="6720444" y="1212846"/>
                    <a:pt x="6650487" y="1164846"/>
                    <a:pt x="6593792" y="1099989"/>
                  </a:cubicBezTo>
                  <a:cubicBezTo>
                    <a:pt x="6579623" y="1083775"/>
                    <a:pt x="6567655" y="1068040"/>
                    <a:pt x="6557674" y="1053557"/>
                  </a:cubicBezTo>
                  <a:lnTo>
                    <a:pt x="6537801" y="1021601"/>
                  </a:lnTo>
                  <a:lnTo>
                    <a:pt x="6510048" y="1026961"/>
                  </a:lnTo>
                  <a:cubicBezTo>
                    <a:pt x="6510048" y="1026961"/>
                    <a:pt x="6511485" y="1024408"/>
                    <a:pt x="6514517" y="1020107"/>
                  </a:cubicBezTo>
                  <a:lnTo>
                    <a:pt x="6527878" y="1003611"/>
                  </a:lnTo>
                  <a:lnTo>
                    <a:pt x="6527766" y="1003390"/>
                  </a:lnTo>
                  <a:lnTo>
                    <a:pt x="6499068" y="994087"/>
                  </a:lnTo>
                  <a:lnTo>
                    <a:pt x="6459564" y="978910"/>
                  </a:lnTo>
                  <a:lnTo>
                    <a:pt x="6455660" y="980177"/>
                  </a:lnTo>
                  <a:lnTo>
                    <a:pt x="6441708" y="983392"/>
                  </a:lnTo>
                  <a:lnTo>
                    <a:pt x="6469857" y="1007389"/>
                  </a:lnTo>
                  <a:cubicBezTo>
                    <a:pt x="6483334" y="1019789"/>
                    <a:pt x="6497154" y="1033610"/>
                    <a:pt x="6510049" y="1048420"/>
                  </a:cubicBezTo>
                  <a:cubicBezTo>
                    <a:pt x="6561626" y="1107652"/>
                    <a:pt x="6579498" y="1160770"/>
                    <a:pt x="6579498" y="1160770"/>
                  </a:cubicBezTo>
                  <a:cubicBezTo>
                    <a:pt x="6579498" y="1160770"/>
                    <a:pt x="6513110" y="1117354"/>
                    <a:pt x="6461533" y="1058122"/>
                  </a:cubicBezTo>
                  <a:cubicBezTo>
                    <a:pt x="6442191" y="1035906"/>
                    <a:pt x="6427589" y="1014553"/>
                    <a:pt x="6416893" y="996540"/>
                  </a:cubicBezTo>
                  <a:lnTo>
                    <a:pt x="6413289" y="989942"/>
                  </a:lnTo>
                  <a:lnTo>
                    <a:pt x="6409955" y="990710"/>
                  </a:lnTo>
                  <a:lnTo>
                    <a:pt x="6412156" y="987867"/>
                  </a:lnTo>
                  <a:lnTo>
                    <a:pt x="6403672" y="972334"/>
                  </a:lnTo>
                  <a:cubicBezTo>
                    <a:pt x="6400171" y="965307"/>
                    <a:pt x="6397543" y="959425"/>
                    <a:pt x="6395682" y="954996"/>
                  </a:cubicBezTo>
                  <a:lnTo>
                    <a:pt x="6393607" y="949677"/>
                  </a:lnTo>
                  <a:lnTo>
                    <a:pt x="6372430" y="939608"/>
                  </a:lnTo>
                  <a:lnTo>
                    <a:pt x="6370748" y="940353"/>
                  </a:lnTo>
                  <a:lnTo>
                    <a:pt x="6340140" y="949748"/>
                  </a:lnTo>
                  <a:lnTo>
                    <a:pt x="6369810" y="971877"/>
                  </a:lnTo>
                  <a:cubicBezTo>
                    <a:pt x="6394514" y="992112"/>
                    <a:pt x="6407409" y="1006028"/>
                    <a:pt x="6407409" y="1006028"/>
                  </a:cubicBezTo>
                  <a:cubicBezTo>
                    <a:pt x="6407409" y="1006028"/>
                    <a:pt x="6401057" y="1004369"/>
                    <a:pt x="6390062" y="1001090"/>
                  </a:cubicBezTo>
                  <a:lnTo>
                    <a:pt x="6350916" y="988399"/>
                  </a:lnTo>
                  <a:lnTo>
                    <a:pt x="6357574" y="994222"/>
                  </a:lnTo>
                  <a:cubicBezTo>
                    <a:pt x="6372105" y="1007842"/>
                    <a:pt x="6387106" y="1023003"/>
                    <a:pt x="6401278" y="1039217"/>
                  </a:cubicBezTo>
                  <a:cubicBezTo>
                    <a:pt x="6457955" y="1104074"/>
                    <a:pt x="6479405" y="1161268"/>
                    <a:pt x="6479405" y="1161268"/>
                  </a:cubicBezTo>
                  <a:cubicBezTo>
                    <a:pt x="6479405" y="1161268"/>
                    <a:pt x="6409448" y="1113268"/>
                    <a:pt x="6352762" y="1048411"/>
                  </a:cubicBezTo>
                  <a:cubicBezTo>
                    <a:pt x="6338590" y="1032197"/>
                    <a:pt x="6326621" y="1016462"/>
                    <a:pt x="6316638" y="1001979"/>
                  </a:cubicBezTo>
                  <a:lnTo>
                    <a:pt x="6295077" y="967310"/>
                  </a:lnTo>
                  <a:lnTo>
                    <a:pt x="6282023" y="962295"/>
                  </a:lnTo>
                  <a:lnTo>
                    <a:pt x="6235319" y="940087"/>
                  </a:lnTo>
                  <a:lnTo>
                    <a:pt x="6239584" y="944556"/>
                  </a:lnTo>
                  <a:cubicBezTo>
                    <a:pt x="6257649" y="964663"/>
                    <a:pt x="6279992" y="992495"/>
                    <a:pt x="6297098" y="1023392"/>
                  </a:cubicBezTo>
                  <a:cubicBezTo>
                    <a:pt x="6331311" y="1085179"/>
                    <a:pt x="6332335" y="1135742"/>
                    <a:pt x="6332335" y="1135742"/>
                  </a:cubicBezTo>
                  <a:cubicBezTo>
                    <a:pt x="6332335" y="1135742"/>
                    <a:pt x="6277179" y="1086202"/>
                    <a:pt x="6242966" y="1024416"/>
                  </a:cubicBezTo>
                  <a:cubicBezTo>
                    <a:pt x="6225859" y="993518"/>
                    <a:pt x="6217050" y="965431"/>
                    <a:pt x="6212518" y="945068"/>
                  </a:cubicBezTo>
                  <a:lnTo>
                    <a:pt x="6209531" y="927457"/>
                  </a:lnTo>
                  <a:lnTo>
                    <a:pt x="6124092" y="873091"/>
                  </a:lnTo>
                  <a:cubicBezTo>
                    <a:pt x="6101186" y="855901"/>
                    <a:pt x="6084771" y="841198"/>
                    <a:pt x="6075303" y="832185"/>
                  </a:cubicBezTo>
                  <a:lnTo>
                    <a:pt x="6070802" y="827707"/>
                  </a:lnTo>
                  <a:lnTo>
                    <a:pt x="6020256" y="839099"/>
                  </a:lnTo>
                  <a:cubicBezTo>
                    <a:pt x="5978316" y="846822"/>
                    <a:pt x="5949334" y="849248"/>
                    <a:pt x="5949334" y="849248"/>
                  </a:cubicBezTo>
                  <a:cubicBezTo>
                    <a:pt x="5949334" y="849248"/>
                    <a:pt x="6001428" y="790523"/>
                    <a:pt x="6105091" y="748140"/>
                  </a:cubicBezTo>
                  <a:cubicBezTo>
                    <a:pt x="6208754" y="705747"/>
                    <a:pt x="6324681" y="696046"/>
                    <a:pt x="6324681" y="696046"/>
                  </a:cubicBezTo>
                  <a:cubicBezTo>
                    <a:pt x="6324681" y="696046"/>
                    <a:pt x="6272596" y="754771"/>
                    <a:pt x="6168925" y="797163"/>
                  </a:cubicBezTo>
                  <a:cubicBezTo>
                    <a:pt x="6143009" y="807759"/>
                    <a:pt x="6116327" y="816312"/>
                    <a:pt x="6090881" y="823182"/>
                  </a:cubicBezTo>
                  <a:lnTo>
                    <a:pt x="6077812" y="826127"/>
                  </a:lnTo>
                  <a:lnTo>
                    <a:pt x="6083115" y="827637"/>
                  </a:lnTo>
                  <a:lnTo>
                    <a:pt x="6089801" y="829804"/>
                  </a:lnTo>
                  <a:lnTo>
                    <a:pt x="6093549" y="828263"/>
                  </a:lnTo>
                  <a:cubicBezTo>
                    <a:pt x="6122801" y="816725"/>
                    <a:pt x="6192411" y="791545"/>
                    <a:pt x="6281265" y="774690"/>
                  </a:cubicBezTo>
                  <a:cubicBezTo>
                    <a:pt x="6399747" y="752225"/>
                    <a:pt x="6508518" y="753756"/>
                    <a:pt x="6508518" y="753756"/>
                  </a:cubicBezTo>
                  <a:cubicBezTo>
                    <a:pt x="6508518" y="753756"/>
                    <a:pt x="6424766" y="791031"/>
                    <a:pt x="6305785" y="813504"/>
                  </a:cubicBezTo>
                  <a:cubicBezTo>
                    <a:pt x="6246544" y="824737"/>
                    <a:pt x="6189731" y="829970"/>
                    <a:pt x="6147728" y="832395"/>
                  </a:cubicBezTo>
                  <a:lnTo>
                    <a:pt x="6101961" y="833746"/>
                  </a:lnTo>
                  <a:lnTo>
                    <a:pt x="6128326" y="842293"/>
                  </a:lnTo>
                  <a:cubicBezTo>
                    <a:pt x="6165477" y="855251"/>
                    <a:pt x="6214373" y="874530"/>
                    <a:pt x="6261354" y="899811"/>
                  </a:cubicBezTo>
                  <a:lnTo>
                    <a:pt x="6313443" y="931328"/>
                  </a:lnTo>
                  <a:lnTo>
                    <a:pt x="6332937" y="916540"/>
                  </a:lnTo>
                  <a:lnTo>
                    <a:pt x="6303362" y="898645"/>
                  </a:lnTo>
                  <a:cubicBezTo>
                    <a:pt x="6248998" y="861663"/>
                    <a:pt x="6219985" y="830352"/>
                    <a:pt x="6219985" y="830352"/>
                  </a:cubicBezTo>
                  <a:cubicBezTo>
                    <a:pt x="6219985" y="830352"/>
                    <a:pt x="6277149" y="845291"/>
                    <a:pt x="6345371" y="874088"/>
                  </a:cubicBezTo>
                  <a:lnTo>
                    <a:pt x="6372465" y="886971"/>
                  </a:lnTo>
                  <a:lnTo>
                    <a:pt x="6416489" y="867438"/>
                  </a:lnTo>
                  <a:cubicBezTo>
                    <a:pt x="6431474" y="862003"/>
                    <a:pt x="6445900" y="857774"/>
                    <a:pt x="6458475" y="854551"/>
                  </a:cubicBezTo>
                  <a:lnTo>
                    <a:pt x="6492696" y="847472"/>
                  </a:lnTo>
                  <a:lnTo>
                    <a:pt x="6440107" y="852176"/>
                  </a:lnTo>
                  <a:cubicBezTo>
                    <a:pt x="6356086" y="856846"/>
                    <a:pt x="6294036" y="852825"/>
                    <a:pt x="6294036" y="852825"/>
                  </a:cubicBezTo>
                  <a:cubicBezTo>
                    <a:pt x="6294036" y="852825"/>
                    <a:pt x="6386983" y="819627"/>
                    <a:pt x="6512603" y="803802"/>
                  </a:cubicBezTo>
                  <a:cubicBezTo>
                    <a:pt x="6544010" y="799844"/>
                    <a:pt x="6574459" y="797321"/>
                    <a:pt x="6602467" y="795765"/>
                  </a:cubicBezTo>
                  <a:lnTo>
                    <a:pt x="6667750" y="793817"/>
                  </a:lnTo>
                  <a:lnTo>
                    <a:pt x="6704202" y="758385"/>
                  </a:lnTo>
                  <a:cubicBezTo>
                    <a:pt x="6746931" y="722480"/>
                    <a:pt x="6788870" y="700647"/>
                    <a:pt x="6788870" y="700647"/>
                  </a:cubicBezTo>
                  <a:cubicBezTo>
                    <a:pt x="6788870" y="700647"/>
                    <a:pt x="6783989" y="733109"/>
                    <a:pt x="6759789" y="774328"/>
                  </a:cubicBezTo>
                  <a:lnTo>
                    <a:pt x="6744869" y="795033"/>
                  </a:lnTo>
                  <a:lnTo>
                    <a:pt x="6748534" y="795115"/>
                  </a:lnTo>
                  <a:lnTo>
                    <a:pt x="6743649" y="796726"/>
                  </a:lnTo>
                  <a:lnTo>
                    <a:pt x="6728615" y="817589"/>
                  </a:lnTo>
                  <a:cubicBezTo>
                    <a:pt x="6702826" y="847209"/>
                    <a:pt x="6671292" y="871723"/>
                    <a:pt x="6646205" y="888831"/>
                  </a:cubicBezTo>
                  <a:lnTo>
                    <a:pt x="6630894" y="898537"/>
                  </a:lnTo>
                  <a:lnTo>
                    <a:pt x="6635416" y="900002"/>
                  </a:lnTo>
                  <a:lnTo>
                    <a:pt x="6691201" y="921434"/>
                  </a:lnTo>
                  <a:lnTo>
                    <a:pt x="6713297" y="917166"/>
                  </a:lnTo>
                  <a:cubicBezTo>
                    <a:pt x="6713297" y="917166"/>
                    <a:pt x="6711860" y="919719"/>
                    <a:pt x="6708828" y="924020"/>
                  </a:cubicBezTo>
                  <a:lnTo>
                    <a:pt x="6705815" y="927740"/>
                  </a:lnTo>
                  <a:lnTo>
                    <a:pt x="6764664" y="955722"/>
                  </a:lnTo>
                  <a:lnTo>
                    <a:pt x="6775072" y="951266"/>
                  </a:lnTo>
                  <a:lnTo>
                    <a:pt x="6819032" y="938675"/>
                  </a:lnTo>
                  <a:lnTo>
                    <a:pt x="6788563" y="919961"/>
                  </a:lnTo>
                  <a:lnTo>
                    <a:pt x="6758848" y="897121"/>
                  </a:lnTo>
                  <a:lnTo>
                    <a:pt x="6755173" y="899294"/>
                  </a:lnTo>
                  <a:lnTo>
                    <a:pt x="6756288" y="895153"/>
                  </a:lnTo>
                  <a:lnTo>
                    <a:pt x="6747319" y="888259"/>
                  </a:lnTo>
                  <a:cubicBezTo>
                    <a:pt x="6725168" y="869427"/>
                    <a:pt x="6713804" y="856403"/>
                    <a:pt x="6713804" y="856403"/>
                  </a:cubicBezTo>
                  <a:cubicBezTo>
                    <a:pt x="6713804" y="856403"/>
                    <a:pt x="6719741" y="857839"/>
                    <a:pt x="6729994" y="860720"/>
                  </a:cubicBezTo>
                  <a:lnTo>
                    <a:pt x="6764465" y="871352"/>
                  </a:lnTo>
                  <a:lnTo>
                    <a:pt x="6768577" y="860290"/>
                  </a:lnTo>
                  <a:cubicBezTo>
                    <a:pt x="6778790" y="836734"/>
                    <a:pt x="6796026" y="805071"/>
                    <a:pt x="6824115" y="772642"/>
                  </a:cubicBezTo>
                  <a:cubicBezTo>
                    <a:pt x="6880286" y="708301"/>
                    <a:pt x="6958929" y="664894"/>
                    <a:pt x="6958929" y="664894"/>
                  </a:cubicBezTo>
                  <a:cubicBezTo>
                    <a:pt x="6958929" y="664894"/>
                    <a:pt x="6946166" y="726689"/>
                    <a:pt x="6889996" y="791537"/>
                  </a:cubicBezTo>
                  <a:cubicBezTo>
                    <a:pt x="6861906" y="823712"/>
                    <a:pt x="6828201" y="850651"/>
                    <a:pt x="6801517" y="869547"/>
                  </a:cubicBezTo>
                  <a:lnTo>
                    <a:pt x="6786904" y="879219"/>
                  </a:lnTo>
                  <a:lnTo>
                    <a:pt x="6830358" y="895397"/>
                  </a:lnTo>
                  <a:cubicBezTo>
                    <a:pt x="6851400" y="904086"/>
                    <a:pt x="6873519" y="914235"/>
                    <a:pt x="6895096" y="925853"/>
                  </a:cubicBezTo>
                  <a:lnTo>
                    <a:pt x="6922464" y="942664"/>
                  </a:lnTo>
                  <a:lnTo>
                    <a:pt x="6944764" y="933321"/>
                  </a:lnTo>
                  <a:lnTo>
                    <a:pt x="6972421" y="925155"/>
                  </a:lnTo>
                  <a:lnTo>
                    <a:pt x="6951406" y="912440"/>
                  </a:lnTo>
                  <a:lnTo>
                    <a:pt x="6913737" y="884345"/>
                  </a:lnTo>
                  <a:lnTo>
                    <a:pt x="6897404" y="894362"/>
                  </a:lnTo>
                  <a:cubicBezTo>
                    <a:pt x="6889895" y="898591"/>
                    <a:pt x="6885395" y="900826"/>
                    <a:pt x="6885395" y="900826"/>
                  </a:cubicBezTo>
                  <a:cubicBezTo>
                    <a:pt x="6885395" y="900826"/>
                    <a:pt x="6885778" y="897411"/>
                    <a:pt x="6887110" y="891418"/>
                  </a:cubicBezTo>
                  <a:lnTo>
                    <a:pt x="6894052" y="868124"/>
                  </a:lnTo>
                  <a:lnTo>
                    <a:pt x="6877565" y="853634"/>
                  </a:lnTo>
                  <a:cubicBezTo>
                    <a:pt x="6871254" y="847626"/>
                    <a:pt x="6868030" y="844147"/>
                    <a:pt x="6868030" y="844147"/>
                  </a:cubicBezTo>
                  <a:cubicBezTo>
                    <a:pt x="6868030" y="844147"/>
                    <a:pt x="6874382" y="845807"/>
                    <a:pt x="6885377" y="849087"/>
                  </a:cubicBezTo>
                  <a:lnTo>
                    <a:pt x="6900407" y="853960"/>
                  </a:lnTo>
                  <a:lnTo>
                    <a:pt x="6911030" y="831241"/>
                  </a:lnTo>
                  <a:cubicBezTo>
                    <a:pt x="6918426" y="818291"/>
                    <a:pt x="6927906" y="804439"/>
                    <a:pt x="6940035" y="790523"/>
                  </a:cubicBezTo>
                  <a:cubicBezTo>
                    <a:pt x="6988551" y="734344"/>
                    <a:pt x="7060555" y="698600"/>
                    <a:pt x="7060555" y="698600"/>
                  </a:cubicBezTo>
                  <a:cubicBezTo>
                    <a:pt x="7060555" y="698600"/>
                    <a:pt x="7054432" y="753240"/>
                    <a:pt x="7005916" y="808903"/>
                  </a:cubicBezTo>
                  <a:lnTo>
                    <a:pt x="6994591" y="819870"/>
                  </a:lnTo>
                  <a:lnTo>
                    <a:pt x="7005045" y="822490"/>
                  </a:lnTo>
                  <a:cubicBezTo>
                    <a:pt x="7014836" y="825091"/>
                    <a:pt x="7028735" y="829017"/>
                    <a:pt x="7045173" y="834316"/>
                  </a:cubicBezTo>
                  <a:lnTo>
                    <a:pt x="7053213" y="837230"/>
                  </a:lnTo>
                  <a:lnTo>
                    <a:pt x="7070044" y="800070"/>
                  </a:lnTo>
                  <a:cubicBezTo>
                    <a:pt x="7078111" y="785635"/>
                    <a:pt x="7088517" y="770219"/>
                    <a:pt x="7101923" y="754770"/>
                  </a:cubicBezTo>
                  <a:cubicBezTo>
                    <a:pt x="7155539" y="692984"/>
                    <a:pt x="7237244" y="653662"/>
                    <a:pt x="7237244" y="653662"/>
                  </a:cubicBezTo>
                  <a:close/>
                  <a:moveTo>
                    <a:pt x="423864" y="653154"/>
                  </a:moveTo>
                  <a:cubicBezTo>
                    <a:pt x="423864" y="653154"/>
                    <a:pt x="539783" y="662856"/>
                    <a:pt x="643456" y="705248"/>
                  </a:cubicBezTo>
                  <a:cubicBezTo>
                    <a:pt x="747117" y="747632"/>
                    <a:pt x="799212" y="806357"/>
                    <a:pt x="799212" y="806357"/>
                  </a:cubicBezTo>
                  <a:cubicBezTo>
                    <a:pt x="799212" y="806357"/>
                    <a:pt x="770230" y="803931"/>
                    <a:pt x="728290" y="796207"/>
                  </a:cubicBezTo>
                  <a:lnTo>
                    <a:pt x="677730" y="784810"/>
                  </a:lnTo>
                  <a:lnTo>
                    <a:pt x="673233" y="789284"/>
                  </a:lnTo>
                  <a:cubicBezTo>
                    <a:pt x="654298" y="807309"/>
                    <a:pt x="607571" y="848099"/>
                    <a:pt x="536714" y="886014"/>
                  </a:cubicBezTo>
                  <a:cubicBezTo>
                    <a:pt x="442752" y="936577"/>
                    <a:pt x="341127" y="963127"/>
                    <a:pt x="341127" y="963127"/>
                  </a:cubicBezTo>
                  <a:cubicBezTo>
                    <a:pt x="341127" y="963127"/>
                    <a:pt x="392705" y="907464"/>
                    <a:pt x="487182" y="856910"/>
                  </a:cubicBezTo>
                  <a:cubicBezTo>
                    <a:pt x="534163" y="831633"/>
                    <a:pt x="583059" y="812355"/>
                    <a:pt x="620210" y="799396"/>
                  </a:cubicBezTo>
                  <a:lnTo>
                    <a:pt x="646556" y="790854"/>
                  </a:lnTo>
                  <a:lnTo>
                    <a:pt x="600810" y="789503"/>
                  </a:lnTo>
                  <a:cubicBezTo>
                    <a:pt x="558809" y="787078"/>
                    <a:pt x="501997" y="781844"/>
                    <a:pt x="442761" y="770612"/>
                  </a:cubicBezTo>
                  <a:cubicBezTo>
                    <a:pt x="323772" y="748139"/>
                    <a:pt x="240019" y="710864"/>
                    <a:pt x="240019" y="710864"/>
                  </a:cubicBezTo>
                  <a:cubicBezTo>
                    <a:pt x="240019" y="710864"/>
                    <a:pt x="348791" y="709324"/>
                    <a:pt x="467272" y="731798"/>
                  </a:cubicBezTo>
                  <a:cubicBezTo>
                    <a:pt x="556514" y="748646"/>
                    <a:pt x="625930" y="773830"/>
                    <a:pt x="655061" y="785369"/>
                  </a:cubicBezTo>
                  <a:lnTo>
                    <a:pt x="658758" y="786897"/>
                  </a:lnTo>
                  <a:lnTo>
                    <a:pt x="665421" y="784737"/>
                  </a:lnTo>
                  <a:lnTo>
                    <a:pt x="670716" y="783229"/>
                  </a:lnTo>
                  <a:lnTo>
                    <a:pt x="657665" y="780287"/>
                  </a:lnTo>
                  <a:cubicBezTo>
                    <a:pt x="632219" y="773416"/>
                    <a:pt x="605537" y="764861"/>
                    <a:pt x="579621" y="754263"/>
                  </a:cubicBezTo>
                  <a:cubicBezTo>
                    <a:pt x="475950" y="711879"/>
                    <a:pt x="423864" y="653154"/>
                    <a:pt x="423864" y="653154"/>
                  </a:cubicBezTo>
                  <a:close/>
                  <a:moveTo>
                    <a:pt x="5596460" y="648553"/>
                  </a:moveTo>
                  <a:cubicBezTo>
                    <a:pt x="5596460" y="648553"/>
                    <a:pt x="5616887" y="713917"/>
                    <a:pt x="5579603" y="782860"/>
                  </a:cubicBezTo>
                  <a:cubicBezTo>
                    <a:pt x="5551267" y="834566"/>
                    <a:pt x="5498219" y="873922"/>
                    <a:pt x="5473465" y="890368"/>
                  </a:cubicBezTo>
                  <a:lnTo>
                    <a:pt x="5467387" y="894199"/>
                  </a:lnTo>
                  <a:lnTo>
                    <a:pt x="5500155" y="905824"/>
                  </a:lnTo>
                  <a:cubicBezTo>
                    <a:pt x="5522442" y="914681"/>
                    <a:pt x="5545773" y="925085"/>
                    <a:pt x="5568371" y="937085"/>
                  </a:cubicBezTo>
                  <a:lnTo>
                    <a:pt x="5617197" y="967498"/>
                  </a:lnTo>
                  <a:lnTo>
                    <a:pt x="5641324" y="955082"/>
                  </a:lnTo>
                  <a:lnTo>
                    <a:pt x="5592286" y="922113"/>
                  </a:lnTo>
                  <a:cubicBezTo>
                    <a:pt x="5578737" y="910838"/>
                    <a:pt x="5568044" y="899779"/>
                    <a:pt x="5559810" y="890044"/>
                  </a:cubicBezTo>
                  <a:lnTo>
                    <a:pt x="5548465" y="874608"/>
                  </a:lnTo>
                  <a:lnTo>
                    <a:pt x="5547944" y="874791"/>
                  </a:lnTo>
                  <a:lnTo>
                    <a:pt x="5548117" y="874135"/>
                  </a:lnTo>
                  <a:lnTo>
                    <a:pt x="5542081" y="865923"/>
                  </a:lnTo>
                  <a:cubicBezTo>
                    <a:pt x="5538363" y="859946"/>
                    <a:pt x="5536703" y="856403"/>
                    <a:pt x="5536703" y="856403"/>
                  </a:cubicBezTo>
                  <a:lnTo>
                    <a:pt x="5552823" y="858830"/>
                  </a:lnTo>
                  <a:lnTo>
                    <a:pt x="5562628" y="834576"/>
                  </a:lnTo>
                  <a:cubicBezTo>
                    <a:pt x="5574374" y="810701"/>
                    <a:pt x="5594929" y="779294"/>
                    <a:pt x="5630166" y="749162"/>
                  </a:cubicBezTo>
                  <a:cubicBezTo>
                    <a:pt x="5700123" y="688907"/>
                    <a:pt x="5802255" y="656732"/>
                    <a:pt x="5802255" y="656732"/>
                  </a:cubicBezTo>
                  <a:cubicBezTo>
                    <a:pt x="5802255" y="656732"/>
                    <a:pt x="5790515" y="722096"/>
                    <a:pt x="5720042" y="782352"/>
                  </a:cubicBezTo>
                  <a:cubicBezTo>
                    <a:pt x="5685059" y="812484"/>
                    <a:pt x="5642035" y="835594"/>
                    <a:pt x="5607756" y="851170"/>
                  </a:cubicBezTo>
                  <a:lnTo>
                    <a:pt x="5577293" y="863745"/>
                  </a:lnTo>
                  <a:lnTo>
                    <a:pt x="5597409" y="867829"/>
                  </a:lnTo>
                  <a:cubicBezTo>
                    <a:pt x="5632709" y="876191"/>
                    <a:pt x="5677903" y="889851"/>
                    <a:pt x="5717479" y="911042"/>
                  </a:cubicBezTo>
                  <a:cubicBezTo>
                    <a:pt x="5796122" y="953435"/>
                    <a:pt x="5822681" y="1010112"/>
                    <a:pt x="5822681" y="1010112"/>
                  </a:cubicBezTo>
                  <a:cubicBezTo>
                    <a:pt x="5822681" y="1010112"/>
                    <a:pt x="5816329" y="1009346"/>
                    <a:pt x="5805565" y="1007535"/>
                  </a:cubicBezTo>
                  <a:lnTo>
                    <a:pt x="5796348" y="1005664"/>
                  </a:lnTo>
                  <a:lnTo>
                    <a:pt x="5794989" y="1008456"/>
                  </a:lnTo>
                  <a:cubicBezTo>
                    <a:pt x="5789555" y="1018797"/>
                    <a:pt x="5775576" y="1041776"/>
                    <a:pt x="5750677" y="1060160"/>
                  </a:cubicBezTo>
                  <a:lnTo>
                    <a:pt x="5742945" y="1064051"/>
                  </a:lnTo>
                  <a:lnTo>
                    <a:pt x="5747843" y="1068531"/>
                  </a:lnTo>
                  <a:cubicBezTo>
                    <a:pt x="5751841" y="1072305"/>
                    <a:pt x="5757474" y="1077810"/>
                    <a:pt x="5764017" y="1084736"/>
                  </a:cubicBezTo>
                  <a:lnTo>
                    <a:pt x="5767119" y="1088282"/>
                  </a:lnTo>
                  <a:lnTo>
                    <a:pt x="5805833" y="1046880"/>
                  </a:lnTo>
                  <a:cubicBezTo>
                    <a:pt x="5842600" y="1019814"/>
                    <a:pt x="5888054" y="1012667"/>
                    <a:pt x="5888054" y="1012667"/>
                  </a:cubicBezTo>
                  <a:cubicBezTo>
                    <a:pt x="5888054" y="1012667"/>
                    <a:pt x="5873244" y="1049951"/>
                    <a:pt x="5836477" y="1077017"/>
                  </a:cubicBezTo>
                  <a:cubicBezTo>
                    <a:pt x="5818093" y="1090550"/>
                    <a:pt x="5797538" y="1099103"/>
                    <a:pt x="5781578" y="1104273"/>
                  </a:cubicBezTo>
                  <a:lnTo>
                    <a:pt x="5781194" y="1104371"/>
                  </a:lnTo>
                  <a:lnTo>
                    <a:pt x="5785648" y="1109462"/>
                  </a:lnTo>
                  <a:cubicBezTo>
                    <a:pt x="5793283" y="1118917"/>
                    <a:pt x="5801102" y="1129480"/>
                    <a:pt x="5808378" y="1140842"/>
                  </a:cubicBezTo>
                  <a:cubicBezTo>
                    <a:pt x="5837491" y="1185788"/>
                    <a:pt x="5846169" y="1226641"/>
                    <a:pt x="5846169" y="1226641"/>
                  </a:cubicBezTo>
                  <a:cubicBezTo>
                    <a:pt x="5846169" y="1226641"/>
                    <a:pt x="5808378" y="1193950"/>
                    <a:pt x="5779274" y="1148505"/>
                  </a:cubicBezTo>
                  <a:cubicBezTo>
                    <a:pt x="5771998" y="1137270"/>
                    <a:pt x="5765998" y="1126291"/>
                    <a:pt x="5761091" y="1116142"/>
                  </a:cubicBezTo>
                  <a:lnTo>
                    <a:pt x="5758542" y="1110138"/>
                  </a:lnTo>
                  <a:lnTo>
                    <a:pt x="5754255" y="1111230"/>
                  </a:lnTo>
                  <a:lnTo>
                    <a:pt x="5756731" y="1105874"/>
                  </a:lnTo>
                  <a:lnTo>
                    <a:pt x="5749465" y="1088758"/>
                  </a:lnTo>
                  <a:cubicBezTo>
                    <a:pt x="5746560" y="1080843"/>
                    <a:pt x="5744564" y="1074332"/>
                    <a:pt x="5743295" y="1069800"/>
                  </a:cubicBezTo>
                  <a:lnTo>
                    <a:pt x="5741953" y="1064551"/>
                  </a:lnTo>
                  <a:lnTo>
                    <a:pt x="5708477" y="1081398"/>
                  </a:lnTo>
                  <a:lnTo>
                    <a:pt x="5729836" y="1106926"/>
                  </a:lnTo>
                  <a:cubicBezTo>
                    <a:pt x="5738454" y="1117961"/>
                    <a:pt x="5747359" y="1130248"/>
                    <a:pt x="5755786" y="1143396"/>
                  </a:cubicBezTo>
                  <a:cubicBezTo>
                    <a:pt x="5789483" y="1195997"/>
                    <a:pt x="5802255" y="1241959"/>
                    <a:pt x="5802255" y="1241959"/>
                  </a:cubicBezTo>
                  <a:cubicBezTo>
                    <a:pt x="5802255" y="1241959"/>
                    <a:pt x="5760886" y="1203153"/>
                    <a:pt x="5727180" y="1150552"/>
                  </a:cubicBezTo>
                  <a:cubicBezTo>
                    <a:pt x="5718754" y="1137402"/>
                    <a:pt x="5711636" y="1124666"/>
                    <a:pt x="5705700" y="1112960"/>
                  </a:cubicBezTo>
                  <a:lnTo>
                    <a:pt x="5693780" y="1086944"/>
                  </a:lnTo>
                  <a:lnTo>
                    <a:pt x="5677142" y="1091311"/>
                  </a:lnTo>
                  <a:cubicBezTo>
                    <a:pt x="5677142" y="1091311"/>
                    <a:pt x="5678004" y="1089268"/>
                    <a:pt x="5679815" y="1085822"/>
                  </a:cubicBezTo>
                  <a:lnTo>
                    <a:pt x="5687883" y="1072408"/>
                  </a:lnTo>
                  <a:lnTo>
                    <a:pt x="5683232" y="1059993"/>
                  </a:lnTo>
                  <a:cubicBezTo>
                    <a:pt x="5681509" y="1054862"/>
                    <a:pt x="5680711" y="1051989"/>
                    <a:pt x="5680711" y="1051989"/>
                  </a:cubicBezTo>
                  <a:cubicBezTo>
                    <a:pt x="5680711" y="1051989"/>
                    <a:pt x="5683297" y="1054415"/>
                    <a:pt x="5687702" y="1058876"/>
                  </a:cubicBezTo>
                  <a:lnTo>
                    <a:pt x="5694095" y="1065693"/>
                  </a:lnTo>
                  <a:lnTo>
                    <a:pt x="5724127" y="1034117"/>
                  </a:lnTo>
                  <a:cubicBezTo>
                    <a:pt x="5740722" y="1021862"/>
                    <a:pt x="5759106" y="1014074"/>
                    <a:pt x="5773341" y="1009350"/>
                  </a:cubicBezTo>
                  <a:lnTo>
                    <a:pt x="5791293" y="1004638"/>
                  </a:lnTo>
                  <a:lnTo>
                    <a:pt x="5761975" y="998686"/>
                  </a:lnTo>
                  <a:lnTo>
                    <a:pt x="5734309" y="990734"/>
                  </a:lnTo>
                  <a:lnTo>
                    <a:pt x="5701138" y="1023907"/>
                  </a:lnTo>
                  <a:lnTo>
                    <a:pt x="5691252" y="1029131"/>
                  </a:lnTo>
                  <a:lnTo>
                    <a:pt x="5694404" y="1032236"/>
                  </a:lnTo>
                  <a:cubicBezTo>
                    <a:pt x="5699934" y="1038260"/>
                    <a:pt x="5702678" y="1041771"/>
                    <a:pt x="5702678" y="1041771"/>
                  </a:cubicBezTo>
                  <a:cubicBezTo>
                    <a:pt x="5702678" y="1041771"/>
                    <a:pt x="5696295" y="1040367"/>
                    <a:pt x="5685308" y="1037511"/>
                  </a:cubicBezTo>
                  <a:lnTo>
                    <a:pt x="5678893" y="1035661"/>
                  </a:lnTo>
                  <a:lnTo>
                    <a:pt x="5644967" y="1053587"/>
                  </a:lnTo>
                  <a:lnTo>
                    <a:pt x="5636446" y="1056300"/>
                  </a:lnTo>
                  <a:lnTo>
                    <a:pt x="5653282" y="1075927"/>
                  </a:lnTo>
                  <a:cubicBezTo>
                    <a:pt x="5661278" y="1085980"/>
                    <a:pt x="5669481" y="1097183"/>
                    <a:pt x="5677142" y="1109183"/>
                  </a:cubicBezTo>
                  <a:cubicBezTo>
                    <a:pt x="5707777" y="1157191"/>
                    <a:pt x="5718502" y="1200082"/>
                    <a:pt x="5718502" y="1200082"/>
                  </a:cubicBezTo>
                  <a:cubicBezTo>
                    <a:pt x="5718502" y="1200082"/>
                    <a:pt x="5679180" y="1164854"/>
                    <a:pt x="5648536" y="1116846"/>
                  </a:cubicBezTo>
                  <a:cubicBezTo>
                    <a:pt x="5640877" y="1104846"/>
                    <a:pt x="5634463" y="1093165"/>
                    <a:pt x="5629150" y="1082393"/>
                  </a:cubicBezTo>
                  <a:lnTo>
                    <a:pt x="5619962" y="1061549"/>
                  </a:lnTo>
                  <a:lnTo>
                    <a:pt x="5617901" y="1062206"/>
                  </a:lnTo>
                  <a:lnTo>
                    <a:pt x="5619220" y="1059865"/>
                  </a:lnTo>
                  <a:lnTo>
                    <a:pt x="5616368" y="1053396"/>
                  </a:lnTo>
                  <a:cubicBezTo>
                    <a:pt x="5609857" y="1036671"/>
                    <a:pt x="5607176" y="1025946"/>
                    <a:pt x="5607176" y="1025946"/>
                  </a:cubicBezTo>
                  <a:cubicBezTo>
                    <a:pt x="5607176" y="1025946"/>
                    <a:pt x="5609634" y="1028148"/>
                    <a:pt x="5613799" y="1032202"/>
                  </a:cubicBezTo>
                  <a:lnTo>
                    <a:pt x="5627766" y="1046577"/>
                  </a:lnTo>
                  <a:lnTo>
                    <a:pt x="5631689" y="1040755"/>
                  </a:lnTo>
                  <a:lnTo>
                    <a:pt x="5646207" y="1026237"/>
                  </a:lnTo>
                  <a:lnTo>
                    <a:pt x="5640313" y="1024538"/>
                  </a:lnTo>
                  <a:lnTo>
                    <a:pt x="5607007" y="1012722"/>
                  </a:lnTo>
                  <a:lnTo>
                    <a:pt x="5569772" y="1031885"/>
                  </a:lnTo>
                  <a:lnTo>
                    <a:pt x="5560260" y="1034633"/>
                  </a:lnTo>
                  <a:lnTo>
                    <a:pt x="5562114" y="1036610"/>
                  </a:lnTo>
                  <a:cubicBezTo>
                    <a:pt x="5576668" y="1052888"/>
                    <a:pt x="5595437" y="1075740"/>
                    <a:pt x="5612294" y="1102036"/>
                  </a:cubicBezTo>
                  <a:cubicBezTo>
                    <a:pt x="5645991" y="1154637"/>
                    <a:pt x="5658763" y="1200599"/>
                    <a:pt x="5658763" y="1200599"/>
                  </a:cubicBezTo>
                  <a:cubicBezTo>
                    <a:pt x="5658763" y="1200599"/>
                    <a:pt x="5617394" y="1161784"/>
                    <a:pt x="5583688" y="1109192"/>
                  </a:cubicBezTo>
                  <a:cubicBezTo>
                    <a:pt x="5566836" y="1082891"/>
                    <a:pt x="5555218" y="1058251"/>
                    <a:pt x="5547814" y="1040185"/>
                  </a:cubicBezTo>
                  <a:lnTo>
                    <a:pt x="5547153" y="1038420"/>
                  </a:lnTo>
                  <a:lnTo>
                    <a:pt x="5544366" y="1039226"/>
                  </a:lnTo>
                  <a:lnTo>
                    <a:pt x="5546149" y="1035741"/>
                  </a:lnTo>
                  <a:lnTo>
                    <a:pt x="5539740" y="1018633"/>
                  </a:lnTo>
                  <a:cubicBezTo>
                    <a:pt x="5538017" y="1013502"/>
                    <a:pt x="5537219" y="1010629"/>
                    <a:pt x="5537219" y="1010629"/>
                  </a:cubicBezTo>
                  <a:cubicBezTo>
                    <a:pt x="5537219" y="1010629"/>
                    <a:pt x="5539804" y="1013055"/>
                    <a:pt x="5544209" y="1017516"/>
                  </a:cubicBezTo>
                  <a:lnTo>
                    <a:pt x="5552050" y="1025878"/>
                  </a:lnTo>
                  <a:lnTo>
                    <a:pt x="5556430" y="1018863"/>
                  </a:lnTo>
                  <a:lnTo>
                    <a:pt x="5574059" y="1000587"/>
                  </a:lnTo>
                  <a:lnTo>
                    <a:pt x="5510154" y="971298"/>
                  </a:lnTo>
                  <a:cubicBezTo>
                    <a:pt x="5419762" y="922782"/>
                    <a:pt x="5375847" y="866612"/>
                    <a:pt x="5375847" y="866612"/>
                  </a:cubicBezTo>
                  <a:cubicBezTo>
                    <a:pt x="5375847" y="866612"/>
                    <a:pt x="5401380" y="872230"/>
                    <a:pt x="5438212" y="883849"/>
                  </a:cubicBezTo>
                  <a:lnTo>
                    <a:pt x="5458303" y="890976"/>
                  </a:lnTo>
                  <a:lnTo>
                    <a:pt x="5457498" y="887495"/>
                  </a:lnTo>
                  <a:cubicBezTo>
                    <a:pt x="5453501" y="865878"/>
                    <a:pt x="5449002" y="816180"/>
                    <a:pt x="5476964" y="764480"/>
                  </a:cubicBezTo>
                  <a:cubicBezTo>
                    <a:pt x="5514746" y="695538"/>
                    <a:pt x="5596460" y="648553"/>
                    <a:pt x="5596460" y="648553"/>
                  </a:cubicBezTo>
                  <a:close/>
                  <a:moveTo>
                    <a:pt x="4882352" y="644257"/>
                  </a:moveTo>
                  <a:cubicBezTo>
                    <a:pt x="4901335" y="643802"/>
                    <a:pt x="4921985" y="644600"/>
                    <a:pt x="4943306" y="647537"/>
                  </a:cubicBezTo>
                  <a:cubicBezTo>
                    <a:pt x="5028589" y="659286"/>
                    <a:pt x="5092423" y="700646"/>
                    <a:pt x="5092423" y="700646"/>
                  </a:cubicBezTo>
                  <a:cubicBezTo>
                    <a:pt x="5092423" y="700646"/>
                    <a:pt x="5017864" y="723119"/>
                    <a:pt x="4932581" y="711371"/>
                  </a:cubicBezTo>
                  <a:cubicBezTo>
                    <a:pt x="4847298" y="699622"/>
                    <a:pt x="4783464" y="658262"/>
                    <a:pt x="4783464" y="658262"/>
                  </a:cubicBezTo>
                  <a:cubicBezTo>
                    <a:pt x="4783464" y="658262"/>
                    <a:pt x="4825403" y="645621"/>
                    <a:pt x="4882352" y="644257"/>
                  </a:cubicBezTo>
                  <a:close/>
                  <a:moveTo>
                    <a:pt x="8101819" y="641406"/>
                  </a:moveTo>
                  <a:cubicBezTo>
                    <a:pt x="8101819" y="641406"/>
                    <a:pt x="8049725" y="700131"/>
                    <a:pt x="7946062" y="742514"/>
                  </a:cubicBezTo>
                  <a:cubicBezTo>
                    <a:pt x="7920144" y="753112"/>
                    <a:pt x="7893461" y="761667"/>
                    <a:pt x="7868015" y="768538"/>
                  </a:cubicBezTo>
                  <a:lnTo>
                    <a:pt x="7854941" y="771485"/>
                  </a:lnTo>
                  <a:lnTo>
                    <a:pt x="7860253" y="772998"/>
                  </a:lnTo>
                  <a:lnTo>
                    <a:pt x="7866911" y="775157"/>
                  </a:lnTo>
                  <a:lnTo>
                    <a:pt x="7870623" y="773622"/>
                  </a:lnTo>
                  <a:cubicBezTo>
                    <a:pt x="7899756" y="762085"/>
                    <a:pt x="7969177" y="736905"/>
                    <a:pt x="8058419" y="720050"/>
                  </a:cubicBezTo>
                  <a:cubicBezTo>
                    <a:pt x="8176892" y="697585"/>
                    <a:pt x="8285664" y="699116"/>
                    <a:pt x="8285664" y="699116"/>
                  </a:cubicBezTo>
                  <a:cubicBezTo>
                    <a:pt x="8285664" y="699116"/>
                    <a:pt x="8201920" y="736391"/>
                    <a:pt x="8082931" y="758864"/>
                  </a:cubicBezTo>
                  <a:cubicBezTo>
                    <a:pt x="8023691" y="770096"/>
                    <a:pt x="7966877" y="775330"/>
                    <a:pt x="7924874" y="777755"/>
                  </a:cubicBezTo>
                  <a:lnTo>
                    <a:pt x="7879094" y="779107"/>
                  </a:lnTo>
                  <a:lnTo>
                    <a:pt x="7905463" y="787657"/>
                  </a:lnTo>
                  <a:cubicBezTo>
                    <a:pt x="7942614" y="800616"/>
                    <a:pt x="7991511" y="819894"/>
                    <a:pt x="8038492" y="845171"/>
                  </a:cubicBezTo>
                  <a:cubicBezTo>
                    <a:pt x="8132969" y="895725"/>
                    <a:pt x="8184547" y="951388"/>
                    <a:pt x="8184547" y="951388"/>
                  </a:cubicBezTo>
                  <a:cubicBezTo>
                    <a:pt x="8184547" y="951388"/>
                    <a:pt x="8082922" y="924838"/>
                    <a:pt x="7988961" y="874275"/>
                  </a:cubicBezTo>
                  <a:cubicBezTo>
                    <a:pt x="7918103" y="836360"/>
                    <a:pt x="7871376" y="795570"/>
                    <a:pt x="7852441" y="777545"/>
                  </a:cubicBezTo>
                  <a:lnTo>
                    <a:pt x="7847937" y="773064"/>
                  </a:lnTo>
                  <a:lnTo>
                    <a:pt x="7797390" y="784458"/>
                  </a:lnTo>
                  <a:cubicBezTo>
                    <a:pt x="7755452" y="792182"/>
                    <a:pt x="7726472" y="794608"/>
                    <a:pt x="7726472" y="794608"/>
                  </a:cubicBezTo>
                  <a:cubicBezTo>
                    <a:pt x="7726472" y="794608"/>
                    <a:pt x="7778557" y="735883"/>
                    <a:pt x="7882229" y="693491"/>
                  </a:cubicBezTo>
                  <a:cubicBezTo>
                    <a:pt x="7985891" y="651107"/>
                    <a:pt x="8101819" y="641406"/>
                    <a:pt x="8101819" y="641406"/>
                  </a:cubicBezTo>
                  <a:close/>
                  <a:moveTo>
                    <a:pt x="3780015" y="630333"/>
                  </a:moveTo>
                  <a:lnTo>
                    <a:pt x="3779724" y="639031"/>
                  </a:lnTo>
                  <a:lnTo>
                    <a:pt x="3782885" y="638555"/>
                  </a:lnTo>
                  <a:close/>
                  <a:moveTo>
                    <a:pt x="596978" y="628126"/>
                  </a:moveTo>
                  <a:cubicBezTo>
                    <a:pt x="596978" y="628126"/>
                    <a:pt x="660460" y="637894"/>
                    <a:pt x="731840" y="663459"/>
                  </a:cubicBezTo>
                  <a:lnTo>
                    <a:pt x="791115" y="689041"/>
                  </a:lnTo>
                  <a:lnTo>
                    <a:pt x="765246" y="666683"/>
                  </a:lnTo>
                  <a:cubicBezTo>
                    <a:pt x="743670" y="645106"/>
                    <a:pt x="733839" y="629657"/>
                    <a:pt x="733839" y="629657"/>
                  </a:cubicBezTo>
                  <a:cubicBezTo>
                    <a:pt x="733839" y="629657"/>
                    <a:pt x="846696" y="647022"/>
                    <a:pt x="940667" y="696045"/>
                  </a:cubicBezTo>
                  <a:cubicBezTo>
                    <a:pt x="1034627" y="745068"/>
                    <a:pt x="1073949" y="806864"/>
                    <a:pt x="1073949" y="806864"/>
                  </a:cubicBezTo>
                  <a:lnTo>
                    <a:pt x="1046679" y="801445"/>
                  </a:lnTo>
                  <a:lnTo>
                    <a:pt x="1031689" y="825764"/>
                  </a:lnTo>
                  <a:cubicBezTo>
                    <a:pt x="1017390" y="846574"/>
                    <a:pt x="994792" y="874279"/>
                    <a:pt x="961598" y="901857"/>
                  </a:cubicBezTo>
                  <a:cubicBezTo>
                    <a:pt x="895210" y="957003"/>
                    <a:pt x="810950" y="990202"/>
                    <a:pt x="810950" y="990202"/>
                  </a:cubicBezTo>
                  <a:cubicBezTo>
                    <a:pt x="810950" y="990202"/>
                    <a:pt x="824453" y="958891"/>
                    <a:pt x="859211" y="919967"/>
                  </a:cubicBezTo>
                  <a:lnTo>
                    <a:pt x="871507" y="908124"/>
                  </a:lnTo>
                  <a:lnTo>
                    <a:pt x="810200" y="937272"/>
                  </a:lnTo>
                  <a:cubicBezTo>
                    <a:pt x="741978" y="966069"/>
                    <a:pt x="684815" y="981008"/>
                    <a:pt x="684815" y="981008"/>
                  </a:cubicBezTo>
                  <a:cubicBezTo>
                    <a:pt x="684815" y="981008"/>
                    <a:pt x="736392" y="925345"/>
                    <a:pt x="830869" y="874791"/>
                  </a:cubicBezTo>
                  <a:cubicBezTo>
                    <a:pt x="924831" y="824228"/>
                    <a:pt x="1026455" y="797678"/>
                    <a:pt x="1026455" y="797678"/>
                  </a:cubicBezTo>
                  <a:lnTo>
                    <a:pt x="1016983" y="807102"/>
                  </a:lnTo>
                  <a:lnTo>
                    <a:pt x="1033975" y="798921"/>
                  </a:lnTo>
                  <a:lnTo>
                    <a:pt x="1033286" y="798784"/>
                  </a:lnTo>
                  <a:cubicBezTo>
                    <a:pt x="1008493" y="793147"/>
                    <a:pt x="974777" y="784313"/>
                    <a:pt x="939087" y="771531"/>
                  </a:cubicBezTo>
                  <a:lnTo>
                    <a:pt x="879813" y="745949"/>
                  </a:lnTo>
                  <a:lnTo>
                    <a:pt x="905680" y="768307"/>
                  </a:lnTo>
                  <a:cubicBezTo>
                    <a:pt x="927257" y="789884"/>
                    <a:pt x="937089" y="805333"/>
                    <a:pt x="937089" y="805333"/>
                  </a:cubicBezTo>
                  <a:cubicBezTo>
                    <a:pt x="937089" y="805333"/>
                    <a:pt x="824231" y="787968"/>
                    <a:pt x="730269" y="738945"/>
                  </a:cubicBezTo>
                  <a:cubicBezTo>
                    <a:pt x="636300" y="689913"/>
                    <a:pt x="596978" y="628126"/>
                    <a:pt x="596978" y="628126"/>
                  </a:cubicBezTo>
                  <a:close/>
                  <a:moveTo>
                    <a:pt x="4745641" y="618600"/>
                  </a:moveTo>
                  <a:lnTo>
                    <a:pt x="4742782" y="626790"/>
                  </a:lnTo>
                  <a:lnTo>
                    <a:pt x="4745929" y="627254"/>
                  </a:lnTo>
                  <a:close/>
                  <a:moveTo>
                    <a:pt x="7928707" y="616387"/>
                  </a:moveTo>
                  <a:cubicBezTo>
                    <a:pt x="7928707" y="616387"/>
                    <a:pt x="7889385" y="678182"/>
                    <a:pt x="7795415" y="727206"/>
                  </a:cubicBezTo>
                  <a:cubicBezTo>
                    <a:pt x="7701453" y="776229"/>
                    <a:pt x="7588596" y="793594"/>
                    <a:pt x="7588596" y="793594"/>
                  </a:cubicBezTo>
                  <a:cubicBezTo>
                    <a:pt x="7588596" y="793594"/>
                    <a:pt x="7598426" y="778145"/>
                    <a:pt x="7620002" y="756568"/>
                  </a:cubicBezTo>
                  <a:lnTo>
                    <a:pt x="7645865" y="734213"/>
                  </a:lnTo>
                  <a:lnTo>
                    <a:pt x="7586597" y="759792"/>
                  </a:lnTo>
                  <a:cubicBezTo>
                    <a:pt x="7550907" y="772574"/>
                    <a:pt x="7517191" y="781408"/>
                    <a:pt x="7492398" y="787045"/>
                  </a:cubicBezTo>
                  <a:lnTo>
                    <a:pt x="7491719" y="787180"/>
                  </a:lnTo>
                  <a:lnTo>
                    <a:pt x="7508703" y="795359"/>
                  </a:lnTo>
                  <a:lnTo>
                    <a:pt x="7499227" y="785930"/>
                  </a:lnTo>
                  <a:cubicBezTo>
                    <a:pt x="7499227" y="785930"/>
                    <a:pt x="7600851" y="812489"/>
                    <a:pt x="7694813" y="863043"/>
                  </a:cubicBezTo>
                  <a:cubicBezTo>
                    <a:pt x="7789290" y="913597"/>
                    <a:pt x="7840868" y="969260"/>
                    <a:pt x="7840868" y="969260"/>
                  </a:cubicBezTo>
                  <a:cubicBezTo>
                    <a:pt x="7840868" y="969260"/>
                    <a:pt x="7783704" y="954326"/>
                    <a:pt x="7715482" y="925527"/>
                  </a:cubicBezTo>
                  <a:lnTo>
                    <a:pt x="7654178" y="896377"/>
                  </a:lnTo>
                  <a:lnTo>
                    <a:pt x="7666471" y="908219"/>
                  </a:lnTo>
                  <a:cubicBezTo>
                    <a:pt x="7701229" y="947143"/>
                    <a:pt x="7714732" y="978453"/>
                    <a:pt x="7714732" y="978453"/>
                  </a:cubicBezTo>
                  <a:cubicBezTo>
                    <a:pt x="7714732" y="978453"/>
                    <a:pt x="7630472" y="945255"/>
                    <a:pt x="7564075" y="890108"/>
                  </a:cubicBezTo>
                  <a:cubicBezTo>
                    <a:pt x="7530886" y="862531"/>
                    <a:pt x="7508290" y="834826"/>
                    <a:pt x="7493991" y="814016"/>
                  </a:cubicBezTo>
                  <a:lnTo>
                    <a:pt x="7479008" y="789706"/>
                  </a:lnTo>
                  <a:lnTo>
                    <a:pt x="7451734" y="795125"/>
                  </a:lnTo>
                  <a:cubicBezTo>
                    <a:pt x="7451734" y="795125"/>
                    <a:pt x="7491056" y="733329"/>
                    <a:pt x="7585017" y="684306"/>
                  </a:cubicBezTo>
                  <a:cubicBezTo>
                    <a:pt x="7678979" y="635283"/>
                    <a:pt x="7791845" y="617918"/>
                    <a:pt x="7791845" y="617918"/>
                  </a:cubicBezTo>
                  <a:cubicBezTo>
                    <a:pt x="7791845" y="617918"/>
                    <a:pt x="7782014" y="633367"/>
                    <a:pt x="7760438" y="654944"/>
                  </a:cubicBezTo>
                  <a:lnTo>
                    <a:pt x="7734579" y="677294"/>
                  </a:lnTo>
                  <a:lnTo>
                    <a:pt x="7793840" y="651720"/>
                  </a:lnTo>
                  <a:cubicBezTo>
                    <a:pt x="7865225" y="626155"/>
                    <a:pt x="7928707" y="616387"/>
                    <a:pt x="7928707" y="616387"/>
                  </a:cubicBezTo>
                  <a:close/>
                  <a:moveTo>
                    <a:pt x="946281" y="613832"/>
                  </a:moveTo>
                  <a:cubicBezTo>
                    <a:pt x="946281" y="613832"/>
                    <a:pt x="1048413" y="646007"/>
                    <a:pt x="1118378" y="706263"/>
                  </a:cubicBezTo>
                  <a:cubicBezTo>
                    <a:pt x="1153615" y="736395"/>
                    <a:pt x="1174170" y="767802"/>
                    <a:pt x="1185914" y="791676"/>
                  </a:cubicBezTo>
                  <a:lnTo>
                    <a:pt x="1195715" y="815930"/>
                  </a:lnTo>
                  <a:lnTo>
                    <a:pt x="1211833" y="813503"/>
                  </a:lnTo>
                  <a:cubicBezTo>
                    <a:pt x="1211833" y="813503"/>
                    <a:pt x="1210174" y="817046"/>
                    <a:pt x="1206455" y="823023"/>
                  </a:cubicBezTo>
                  <a:lnTo>
                    <a:pt x="1200419" y="831234"/>
                  </a:lnTo>
                  <a:lnTo>
                    <a:pt x="1200593" y="831892"/>
                  </a:lnTo>
                  <a:lnTo>
                    <a:pt x="1200071" y="831709"/>
                  </a:lnTo>
                  <a:lnTo>
                    <a:pt x="1188725" y="847144"/>
                  </a:lnTo>
                  <a:cubicBezTo>
                    <a:pt x="1172257" y="866614"/>
                    <a:pt x="1145957" y="891382"/>
                    <a:pt x="1106638" y="912573"/>
                  </a:cubicBezTo>
                  <a:cubicBezTo>
                    <a:pt x="1027479" y="954957"/>
                    <a:pt x="925855" y="967213"/>
                    <a:pt x="925855" y="967213"/>
                  </a:cubicBezTo>
                  <a:cubicBezTo>
                    <a:pt x="925855" y="967213"/>
                    <a:pt x="952413" y="910527"/>
                    <a:pt x="1031057" y="868143"/>
                  </a:cubicBezTo>
                  <a:cubicBezTo>
                    <a:pt x="1070632" y="846951"/>
                    <a:pt x="1115826" y="833291"/>
                    <a:pt x="1151126" y="824929"/>
                  </a:cubicBezTo>
                  <a:lnTo>
                    <a:pt x="1171242" y="820846"/>
                  </a:lnTo>
                  <a:lnTo>
                    <a:pt x="1140782" y="808272"/>
                  </a:lnTo>
                  <a:cubicBezTo>
                    <a:pt x="1106502" y="792697"/>
                    <a:pt x="1063481" y="769589"/>
                    <a:pt x="1028502" y="739461"/>
                  </a:cubicBezTo>
                  <a:cubicBezTo>
                    <a:pt x="958028" y="679197"/>
                    <a:pt x="946281" y="613832"/>
                    <a:pt x="946281" y="613832"/>
                  </a:cubicBezTo>
                  <a:close/>
                  <a:moveTo>
                    <a:pt x="1152079" y="605661"/>
                  </a:moveTo>
                  <a:cubicBezTo>
                    <a:pt x="1152079" y="605661"/>
                    <a:pt x="1233793" y="652646"/>
                    <a:pt x="1271584" y="721580"/>
                  </a:cubicBezTo>
                  <a:cubicBezTo>
                    <a:pt x="1299539" y="773287"/>
                    <a:pt x="1295039" y="822981"/>
                    <a:pt x="1291041" y="844597"/>
                  </a:cubicBezTo>
                  <a:lnTo>
                    <a:pt x="1290108" y="848636"/>
                  </a:lnTo>
                  <a:lnTo>
                    <a:pt x="1310322" y="841465"/>
                  </a:lnTo>
                  <a:cubicBezTo>
                    <a:pt x="1347154" y="829846"/>
                    <a:pt x="1372691" y="824228"/>
                    <a:pt x="1372691" y="824228"/>
                  </a:cubicBezTo>
                  <a:cubicBezTo>
                    <a:pt x="1372691" y="824228"/>
                    <a:pt x="1328776" y="880407"/>
                    <a:pt x="1238383" y="928915"/>
                  </a:cubicBezTo>
                  <a:cubicBezTo>
                    <a:pt x="1147991" y="976923"/>
                    <a:pt x="1045858" y="999388"/>
                    <a:pt x="1045858" y="999388"/>
                  </a:cubicBezTo>
                  <a:cubicBezTo>
                    <a:pt x="1045858" y="999388"/>
                    <a:pt x="1089772" y="943218"/>
                    <a:pt x="1180167" y="894702"/>
                  </a:cubicBezTo>
                  <a:cubicBezTo>
                    <a:pt x="1202762" y="882702"/>
                    <a:pt x="1226093" y="872297"/>
                    <a:pt x="1248377" y="863440"/>
                  </a:cubicBezTo>
                  <a:lnTo>
                    <a:pt x="1281674" y="851628"/>
                  </a:lnTo>
                  <a:lnTo>
                    <a:pt x="1275075" y="847470"/>
                  </a:lnTo>
                  <a:cubicBezTo>
                    <a:pt x="1250323" y="831026"/>
                    <a:pt x="1197279" y="791675"/>
                    <a:pt x="1168938" y="739968"/>
                  </a:cubicBezTo>
                  <a:cubicBezTo>
                    <a:pt x="1131653" y="671026"/>
                    <a:pt x="1152079" y="605661"/>
                    <a:pt x="1152079" y="605661"/>
                  </a:cubicBezTo>
                  <a:close/>
                  <a:moveTo>
                    <a:pt x="4022046" y="603107"/>
                  </a:moveTo>
                  <a:cubicBezTo>
                    <a:pt x="4022046" y="603107"/>
                    <a:pt x="4034817" y="673073"/>
                    <a:pt x="4008766" y="747115"/>
                  </a:cubicBezTo>
                  <a:cubicBezTo>
                    <a:pt x="3989234" y="802654"/>
                    <a:pt x="3953331" y="844975"/>
                    <a:pt x="3936600" y="862664"/>
                  </a:cubicBezTo>
                  <a:lnTo>
                    <a:pt x="3933571" y="865704"/>
                  </a:lnTo>
                  <a:lnTo>
                    <a:pt x="3950109" y="866485"/>
                  </a:lnTo>
                  <a:cubicBezTo>
                    <a:pt x="3977877" y="869167"/>
                    <a:pt x="3995495" y="873252"/>
                    <a:pt x="3995495" y="873252"/>
                  </a:cubicBezTo>
                  <a:cubicBezTo>
                    <a:pt x="3995495" y="873252"/>
                    <a:pt x="3933700" y="907474"/>
                    <a:pt x="3851994" y="918706"/>
                  </a:cubicBezTo>
                  <a:cubicBezTo>
                    <a:pt x="3770796" y="929938"/>
                    <a:pt x="3700323" y="913597"/>
                    <a:pt x="3700323" y="913597"/>
                  </a:cubicBezTo>
                  <a:cubicBezTo>
                    <a:pt x="3700323" y="913597"/>
                    <a:pt x="3762118" y="879384"/>
                    <a:pt x="3843824" y="868143"/>
                  </a:cubicBezTo>
                  <a:cubicBezTo>
                    <a:pt x="3864123" y="865335"/>
                    <a:pt x="3883753" y="864250"/>
                    <a:pt x="3901778" y="864203"/>
                  </a:cubicBezTo>
                  <a:lnTo>
                    <a:pt x="3926744" y="865382"/>
                  </a:lnTo>
                  <a:lnTo>
                    <a:pt x="3925988" y="859632"/>
                  </a:lnTo>
                  <a:cubicBezTo>
                    <a:pt x="3923617" y="836483"/>
                    <a:pt x="3921318" y="783244"/>
                    <a:pt x="3940856" y="727712"/>
                  </a:cubicBezTo>
                  <a:cubicBezTo>
                    <a:pt x="3966899" y="653661"/>
                    <a:pt x="4022046" y="603107"/>
                    <a:pt x="4022046" y="603107"/>
                  </a:cubicBezTo>
                  <a:close/>
                  <a:moveTo>
                    <a:pt x="7579402" y="602084"/>
                  </a:moveTo>
                  <a:cubicBezTo>
                    <a:pt x="7579402" y="602084"/>
                    <a:pt x="7567653" y="667448"/>
                    <a:pt x="7497180" y="727704"/>
                  </a:cubicBezTo>
                  <a:cubicBezTo>
                    <a:pt x="7462197" y="757836"/>
                    <a:pt x="7419173" y="780946"/>
                    <a:pt x="7384894" y="796522"/>
                  </a:cubicBezTo>
                  <a:lnTo>
                    <a:pt x="7354601" y="809027"/>
                  </a:lnTo>
                  <a:lnTo>
                    <a:pt x="7375063" y="813181"/>
                  </a:lnTo>
                  <a:cubicBezTo>
                    <a:pt x="7410363" y="821543"/>
                    <a:pt x="7455557" y="835203"/>
                    <a:pt x="7495132" y="856394"/>
                  </a:cubicBezTo>
                  <a:cubicBezTo>
                    <a:pt x="7573776" y="898787"/>
                    <a:pt x="7600335" y="955464"/>
                    <a:pt x="7600335" y="955464"/>
                  </a:cubicBezTo>
                  <a:cubicBezTo>
                    <a:pt x="7600335" y="955464"/>
                    <a:pt x="7498710" y="943208"/>
                    <a:pt x="7419559" y="900825"/>
                  </a:cubicBezTo>
                  <a:cubicBezTo>
                    <a:pt x="7380233" y="879633"/>
                    <a:pt x="7353933" y="854866"/>
                    <a:pt x="7337464" y="835396"/>
                  </a:cubicBezTo>
                  <a:lnTo>
                    <a:pt x="7326013" y="819817"/>
                  </a:lnTo>
                  <a:lnTo>
                    <a:pt x="7325082" y="820143"/>
                  </a:lnTo>
                  <a:lnTo>
                    <a:pt x="7325391" y="818970"/>
                  </a:lnTo>
                  <a:lnTo>
                    <a:pt x="7319735" y="811275"/>
                  </a:lnTo>
                  <a:cubicBezTo>
                    <a:pt x="7316017" y="805298"/>
                    <a:pt x="7314357" y="801755"/>
                    <a:pt x="7314357" y="801755"/>
                  </a:cubicBezTo>
                  <a:lnTo>
                    <a:pt x="7329991" y="804109"/>
                  </a:lnTo>
                  <a:lnTo>
                    <a:pt x="7339766" y="779928"/>
                  </a:lnTo>
                  <a:cubicBezTo>
                    <a:pt x="7351512" y="756053"/>
                    <a:pt x="7372067" y="724646"/>
                    <a:pt x="7407304" y="694514"/>
                  </a:cubicBezTo>
                  <a:cubicBezTo>
                    <a:pt x="7477261" y="634259"/>
                    <a:pt x="7579402" y="602084"/>
                    <a:pt x="7579402" y="602084"/>
                  </a:cubicBezTo>
                  <a:close/>
                  <a:moveTo>
                    <a:pt x="7373598" y="593914"/>
                  </a:moveTo>
                  <a:cubicBezTo>
                    <a:pt x="7373598" y="593914"/>
                    <a:pt x="7394025" y="659278"/>
                    <a:pt x="7356741" y="728221"/>
                  </a:cubicBezTo>
                  <a:cubicBezTo>
                    <a:pt x="7328398" y="779927"/>
                    <a:pt x="7275353" y="819283"/>
                    <a:pt x="7250602" y="835729"/>
                  </a:cubicBezTo>
                  <a:lnTo>
                    <a:pt x="7244010" y="839884"/>
                  </a:lnTo>
                  <a:lnTo>
                    <a:pt x="7277293" y="851692"/>
                  </a:lnTo>
                  <a:cubicBezTo>
                    <a:pt x="7299579" y="860549"/>
                    <a:pt x="7322911" y="870953"/>
                    <a:pt x="7345509" y="882953"/>
                  </a:cubicBezTo>
                  <a:cubicBezTo>
                    <a:pt x="7435901" y="931469"/>
                    <a:pt x="7479816" y="987639"/>
                    <a:pt x="7479816" y="987639"/>
                  </a:cubicBezTo>
                  <a:cubicBezTo>
                    <a:pt x="7479816" y="987639"/>
                    <a:pt x="7377684" y="965174"/>
                    <a:pt x="7287292" y="917166"/>
                  </a:cubicBezTo>
                  <a:cubicBezTo>
                    <a:pt x="7196900" y="868650"/>
                    <a:pt x="7152985" y="812480"/>
                    <a:pt x="7152985" y="812480"/>
                  </a:cubicBezTo>
                  <a:cubicBezTo>
                    <a:pt x="7152985" y="812480"/>
                    <a:pt x="7178518" y="818098"/>
                    <a:pt x="7215350" y="829717"/>
                  </a:cubicBezTo>
                  <a:lnTo>
                    <a:pt x="7235568" y="836889"/>
                  </a:lnTo>
                  <a:lnTo>
                    <a:pt x="7234636" y="832856"/>
                  </a:lnTo>
                  <a:cubicBezTo>
                    <a:pt x="7230639" y="811239"/>
                    <a:pt x="7226140" y="761541"/>
                    <a:pt x="7254102" y="709841"/>
                  </a:cubicBezTo>
                  <a:cubicBezTo>
                    <a:pt x="7291893" y="640899"/>
                    <a:pt x="7373598" y="593914"/>
                    <a:pt x="7373598" y="593914"/>
                  </a:cubicBezTo>
                  <a:close/>
                  <a:moveTo>
                    <a:pt x="4503618" y="591359"/>
                  </a:moveTo>
                  <a:cubicBezTo>
                    <a:pt x="4503618" y="591359"/>
                    <a:pt x="4558773" y="641913"/>
                    <a:pt x="4584816" y="715964"/>
                  </a:cubicBezTo>
                  <a:cubicBezTo>
                    <a:pt x="4604348" y="771502"/>
                    <a:pt x="4602052" y="824738"/>
                    <a:pt x="4599683" y="847884"/>
                  </a:cubicBezTo>
                  <a:lnTo>
                    <a:pt x="4598928" y="853633"/>
                  </a:lnTo>
                  <a:lnTo>
                    <a:pt x="4623886" y="852454"/>
                  </a:lnTo>
                  <a:cubicBezTo>
                    <a:pt x="4641911" y="852501"/>
                    <a:pt x="4661540" y="853586"/>
                    <a:pt x="4681840" y="856394"/>
                  </a:cubicBezTo>
                  <a:cubicBezTo>
                    <a:pt x="4763546" y="867635"/>
                    <a:pt x="4825341" y="901848"/>
                    <a:pt x="4825341" y="901848"/>
                  </a:cubicBezTo>
                  <a:cubicBezTo>
                    <a:pt x="4825341" y="901848"/>
                    <a:pt x="4754868" y="918189"/>
                    <a:pt x="4673669" y="906957"/>
                  </a:cubicBezTo>
                  <a:cubicBezTo>
                    <a:pt x="4591964" y="895725"/>
                    <a:pt x="4530168" y="861503"/>
                    <a:pt x="4530168" y="861503"/>
                  </a:cubicBezTo>
                  <a:cubicBezTo>
                    <a:pt x="4530168" y="861503"/>
                    <a:pt x="4547787" y="857418"/>
                    <a:pt x="4575555" y="854736"/>
                  </a:cubicBezTo>
                  <a:lnTo>
                    <a:pt x="4592099" y="853955"/>
                  </a:lnTo>
                  <a:lnTo>
                    <a:pt x="4589070" y="850916"/>
                  </a:lnTo>
                  <a:cubicBezTo>
                    <a:pt x="4572337" y="833227"/>
                    <a:pt x="4536429" y="790905"/>
                    <a:pt x="4516897" y="735367"/>
                  </a:cubicBezTo>
                  <a:cubicBezTo>
                    <a:pt x="4490846" y="661325"/>
                    <a:pt x="4503618" y="591359"/>
                    <a:pt x="4503618" y="591359"/>
                  </a:cubicBezTo>
                  <a:close/>
                  <a:moveTo>
                    <a:pt x="3475814" y="572119"/>
                  </a:moveTo>
                  <a:lnTo>
                    <a:pt x="3443548" y="579893"/>
                  </a:lnTo>
                  <a:lnTo>
                    <a:pt x="3436302" y="588804"/>
                  </a:lnTo>
                  <a:lnTo>
                    <a:pt x="3406036" y="612571"/>
                  </a:lnTo>
                  <a:lnTo>
                    <a:pt x="3450722" y="601804"/>
                  </a:lnTo>
                  <a:lnTo>
                    <a:pt x="3472046" y="575017"/>
                  </a:lnTo>
                  <a:close/>
                  <a:moveTo>
                    <a:pt x="3593355" y="566664"/>
                  </a:moveTo>
                  <a:lnTo>
                    <a:pt x="3591105" y="573490"/>
                  </a:lnTo>
                  <a:lnTo>
                    <a:pt x="3584130" y="587567"/>
                  </a:lnTo>
                  <a:lnTo>
                    <a:pt x="3621752" y="588609"/>
                  </a:lnTo>
                  <a:lnTo>
                    <a:pt x="3599402" y="571954"/>
                  </a:lnTo>
                  <a:close/>
                  <a:moveTo>
                    <a:pt x="5049838" y="560369"/>
                  </a:moveTo>
                  <a:lnTo>
                    <a:pt x="5053609" y="563270"/>
                  </a:lnTo>
                  <a:lnTo>
                    <a:pt x="5074938" y="590063"/>
                  </a:lnTo>
                  <a:lnTo>
                    <a:pt x="5119614" y="600829"/>
                  </a:lnTo>
                  <a:lnTo>
                    <a:pt x="5089352" y="577064"/>
                  </a:lnTo>
                  <a:lnTo>
                    <a:pt x="5082096" y="568141"/>
                  </a:lnTo>
                  <a:close/>
                  <a:moveTo>
                    <a:pt x="4932179" y="555032"/>
                  </a:moveTo>
                  <a:lnTo>
                    <a:pt x="4926255" y="560214"/>
                  </a:lnTo>
                  <a:lnTo>
                    <a:pt x="4903164" y="577420"/>
                  </a:lnTo>
                  <a:lnTo>
                    <a:pt x="4922561" y="575530"/>
                  </a:lnTo>
                  <a:lnTo>
                    <a:pt x="4941035" y="575320"/>
                  </a:lnTo>
                  <a:lnTo>
                    <a:pt x="4934559" y="562249"/>
                  </a:lnTo>
                  <a:close/>
                  <a:moveTo>
                    <a:pt x="3690047" y="552584"/>
                  </a:moveTo>
                  <a:lnTo>
                    <a:pt x="3693574" y="565945"/>
                  </a:lnTo>
                  <a:lnTo>
                    <a:pt x="3695963" y="591388"/>
                  </a:lnTo>
                  <a:lnTo>
                    <a:pt x="3706004" y="590531"/>
                  </a:lnTo>
                  <a:lnTo>
                    <a:pt x="3709758" y="590727"/>
                  </a:lnTo>
                  <a:lnTo>
                    <a:pt x="3703385" y="572472"/>
                  </a:lnTo>
                  <a:lnTo>
                    <a:pt x="3701334" y="556938"/>
                  </a:lnTo>
                  <a:lnTo>
                    <a:pt x="3697834" y="555992"/>
                  </a:lnTo>
                  <a:close/>
                  <a:moveTo>
                    <a:pt x="3547111" y="550985"/>
                  </a:moveTo>
                  <a:lnTo>
                    <a:pt x="3518081" y="561934"/>
                  </a:lnTo>
                  <a:lnTo>
                    <a:pt x="3509829" y="563923"/>
                  </a:lnTo>
                  <a:lnTo>
                    <a:pt x="3488387" y="590851"/>
                  </a:lnTo>
                  <a:lnTo>
                    <a:pt x="3484833" y="593585"/>
                  </a:lnTo>
                  <a:lnTo>
                    <a:pt x="3491966" y="591866"/>
                  </a:lnTo>
                  <a:lnTo>
                    <a:pt x="3514877" y="589915"/>
                  </a:lnTo>
                  <a:lnTo>
                    <a:pt x="3552545" y="560335"/>
                  </a:lnTo>
                  <a:lnTo>
                    <a:pt x="3554199" y="559394"/>
                  </a:lnTo>
                  <a:lnTo>
                    <a:pt x="3549101" y="553886"/>
                  </a:lnTo>
                  <a:close/>
                  <a:moveTo>
                    <a:pt x="4836341" y="540527"/>
                  </a:moveTo>
                  <a:lnTo>
                    <a:pt x="4827830" y="544252"/>
                  </a:lnTo>
                  <a:lnTo>
                    <a:pt x="4824320" y="545201"/>
                  </a:lnTo>
                  <a:lnTo>
                    <a:pt x="4822269" y="560723"/>
                  </a:lnTo>
                  <a:lnTo>
                    <a:pt x="4815897" y="578976"/>
                  </a:lnTo>
                  <a:lnTo>
                    <a:pt x="4819656" y="578779"/>
                  </a:lnTo>
                  <a:lnTo>
                    <a:pt x="4830250" y="579684"/>
                  </a:lnTo>
                  <a:lnTo>
                    <a:pt x="4832595" y="554713"/>
                  </a:lnTo>
                  <a:close/>
                  <a:moveTo>
                    <a:pt x="4978831" y="539342"/>
                  </a:moveTo>
                  <a:lnTo>
                    <a:pt x="4976559" y="542654"/>
                  </a:lnTo>
                  <a:lnTo>
                    <a:pt x="4971770" y="547829"/>
                  </a:lnTo>
                  <a:lnTo>
                    <a:pt x="4973117" y="548595"/>
                  </a:lnTo>
                  <a:lnTo>
                    <a:pt x="5010785" y="578175"/>
                  </a:lnTo>
                  <a:lnTo>
                    <a:pt x="5033698" y="580126"/>
                  </a:lnTo>
                  <a:lnTo>
                    <a:pt x="5040831" y="581845"/>
                  </a:lnTo>
                  <a:lnTo>
                    <a:pt x="5037268" y="579103"/>
                  </a:lnTo>
                  <a:lnTo>
                    <a:pt x="5015825" y="552174"/>
                  </a:lnTo>
                  <a:lnTo>
                    <a:pt x="5007582" y="550189"/>
                  </a:lnTo>
                  <a:close/>
                  <a:moveTo>
                    <a:pt x="3550610" y="526427"/>
                  </a:moveTo>
                  <a:lnTo>
                    <a:pt x="3557412" y="544420"/>
                  </a:lnTo>
                  <a:lnTo>
                    <a:pt x="3561424" y="544890"/>
                  </a:lnTo>
                  <a:lnTo>
                    <a:pt x="3558134" y="546330"/>
                  </a:lnTo>
                  <a:lnTo>
                    <a:pt x="3559060" y="548780"/>
                  </a:lnTo>
                  <a:lnTo>
                    <a:pt x="3560570" y="555772"/>
                  </a:lnTo>
                  <a:lnTo>
                    <a:pt x="3571632" y="549483"/>
                  </a:lnTo>
                  <a:cubicBezTo>
                    <a:pt x="3571632" y="549483"/>
                    <a:pt x="3570674" y="551366"/>
                    <a:pt x="3568800" y="554629"/>
                  </a:cubicBezTo>
                  <a:lnTo>
                    <a:pt x="3562422" y="564900"/>
                  </a:lnTo>
                  <a:lnTo>
                    <a:pt x="3562955" y="568378"/>
                  </a:lnTo>
                  <a:lnTo>
                    <a:pt x="3561268" y="566759"/>
                  </a:lnTo>
                  <a:lnTo>
                    <a:pt x="3560462" y="568058"/>
                  </a:lnTo>
                  <a:lnTo>
                    <a:pt x="3544757" y="587371"/>
                  </a:lnTo>
                  <a:lnTo>
                    <a:pt x="3552681" y="586696"/>
                  </a:lnTo>
                  <a:lnTo>
                    <a:pt x="3565213" y="587043"/>
                  </a:lnTo>
                  <a:lnTo>
                    <a:pt x="3581847" y="567361"/>
                  </a:lnTo>
                  <a:lnTo>
                    <a:pt x="3588029" y="562004"/>
                  </a:lnTo>
                  <a:lnTo>
                    <a:pt x="3564159" y="541120"/>
                  </a:lnTo>
                  <a:close/>
                  <a:moveTo>
                    <a:pt x="3760919" y="523607"/>
                  </a:moveTo>
                  <a:lnTo>
                    <a:pt x="3769657" y="548636"/>
                  </a:lnTo>
                  <a:lnTo>
                    <a:pt x="3770309" y="548812"/>
                  </a:lnTo>
                  <a:lnTo>
                    <a:pt x="3771132" y="524140"/>
                  </a:lnTo>
                  <a:close/>
                  <a:moveTo>
                    <a:pt x="3441106" y="518515"/>
                  </a:moveTo>
                  <a:lnTo>
                    <a:pt x="3439700" y="521483"/>
                  </a:lnTo>
                  <a:cubicBezTo>
                    <a:pt x="3438215" y="524443"/>
                    <a:pt x="3435981" y="528640"/>
                    <a:pt x="3432980" y="533587"/>
                  </a:cubicBezTo>
                  <a:lnTo>
                    <a:pt x="3425608" y="542974"/>
                  </a:lnTo>
                  <a:lnTo>
                    <a:pt x="3456446" y="540348"/>
                  </a:lnTo>
                  <a:close/>
                  <a:moveTo>
                    <a:pt x="4975378" y="514338"/>
                  </a:moveTo>
                  <a:lnTo>
                    <a:pt x="4961500" y="529383"/>
                  </a:lnTo>
                  <a:lnTo>
                    <a:pt x="4937345" y="550513"/>
                  </a:lnTo>
                  <a:lnTo>
                    <a:pt x="4943816" y="556121"/>
                  </a:lnTo>
                  <a:lnTo>
                    <a:pt x="4959858" y="575105"/>
                  </a:lnTo>
                  <a:lnTo>
                    <a:pt x="4972983" y="574956"/>
                  </a:lnTo>
                  <a:lnTo>
                    <a:pt x="4980905" y="575630"/>
                  </a:lnTo>
                  <a:lnTo>
                    <a:pt x="4965200" y="556318"/>
                  </a:lnTo>
                  <a:lnTo>
                    <a:pt x="4964592" y="555338"/>
                  </a:lnTo>
                  <a:lnTo>
                    <a:pt x="4962708" y="557146"/>
                  </a:lnTo>
                  <a:lnTo>
                    <a:pt x="4963303" y="553262"/>
                  </a:lnTo>
                  <a:lnTo>
                    <a:pt x="4956862" y="542889"/>
                  </a:lnTo>
                  <a:cubicBezTo>
                    <a:pt x="4954988" y="539626"/>
                    <a:pt x="4954030" y="537743"/>
                    <a:pt x="4954030" y="537743"/>
                  </a:cubicBezTo>
                  <a:lnTo>
                    <a:pt x="4965191" y="544088"/>
                  </a:lnTo>
                  <a:lnTo>
                    <a:pt x="4966603" y="537548"/>
                  </a:lnTo>
                  <a:lnTo>
                    <a:pt x="4967697" y="534654"/>
                  </a:lnTo>
                  <a:lnTo>
                    <a:pt x="4964239" y="533141"/>
                  </a:lnTo>
                  <a:lnTo>
                    <a:pt x="4968423" y="532733"/>
                  </a:lnTo>
                  <a:close/>
                  <a:moveTo>
                    <a:pt x="4764739" y="511858"/>
                  </a:moveTo>
                  <a:lnTo>
                    <a:pt x="4754535" y="512391"/>
                  </a:lnTo>
                  <a:lnTo>
                    <a:pt x="4755359" y="537069"/>
                  </a:lnTo>
                  <a:lnTo>
                    <a:pt x="4755995" y="536897"/>
                  </a:lnTo>
                  <a:close/>
                  <a:moveTo>
                    <a:pt x="3460292" y="511147"/>
                  </a:moveTo>
                  <a:lnTo>
                    <a:pt x="3469554" y="536360"/>
                  </a:lnTo>
                  <a:lnTo>
                    <a:pt x="3479709" y="530587"/>
                  </a:lnTo>
                  <a:cubicBezTo>
                    <a:pt x="3479709" y="530587"/>
                    <a:pt x="3478751" y="532470"/>
                    <a:pt x="3476877" y="535733"/>
                  </a:cubicBezTo>
                  <a:lnTo>
                    <a:pt x="3474223" y="540008"/>
                  </a:lnTo>
                  <a:lnTo>
                    <a:pt x="3498379" y="540677"/>
                  </a:lnTo>
                  <a:lnTo>
                    <a:pt x="3491975" y="531142"/>
                  </a:lnTo>
                  <a:lnTo>
                    <a:pt x="3466176" y="515393"/>
                  </a:lnTo>
                  <a:close/>
                  <a:moveTo>
                    <a:pt x="3678860" y="511135"/>
                  </a:moveTo>
                  <a:lnTo>
                    <a:pt x="3679390" y="512207"/>
                  </a:lnTo>
                  <a:lnTo>
                    <a:pt x="3687918" y="544516"/>
                  </a:lnTo>
                  <a:lnTo>
                    <a:pt x="3699531" y="543288"/>
                  </a:lnTo>
                  <a:lnTo>
                    <a:pt x="3696164" y="517790"/>
                  </a:lnTo>
                  <a:lnTo>
                    <a:pt x="3696237" y="515611"/>
                  </a:lnTo>
                  <a:close/>
                  <a:moveTo>
                    <a:pt x="5084555" y="506790"/>
                  </a:moveTo>
                  <a:lnTo>
                    <a:pt x="5069227" y="528600"/>
                  </a:lnTo>
                  <a:lnTo>
                    <a:pt x="5100036" y="531224"/>
                  </a:lnTo>
                  <a:lnTo>
                    <a:pt x="5092674" y="521851"/>
                  </a:lnTo>
                  <a:cubicBezTo>
                    <a:pt x="5089674" y="516904"/>
                    <a:pt x="5087439" y="512706"/>
                    <a:pt x="5085955" y="509746"/>
                  </a:cubicBezTo>
                  <a:close/>
                  <a:moveTo>
                    <a:pt x="5065376" y="499400"/>
                  </a:moveTo>
                  <a:lnTo>
                    <a:pt x="5059480" y="503654"/>
                  </a:lnTo>
                  <a:lnTo>
                    <a:pt x="5033690" y="519397"/>
                  </a:lnTo>
                  <a:lnTo>
                    <a:pt x="5027669" y="528360"/>
                  </a:lnTo>
                  <a:lnTo>
                    <a:pt x="5051323" y="528090"/>
                  </a:lnTo>
                  <a:lnTo>
                    <a:pt x="5048779" y="523993"/>
                  </a:lnTo>
                  <a:cubicBezTo>
                    <a:pt x="5046903" y="520730"/>
                    <a:pt x="5045945" y="518847"/>
                    <a:pt x="5045945" y="518847"/>
                  </a:cubicBezTo>
                  <a:lnTo>
                    <a:pt x="5056110" y="524626"/>
                  </a:lnTo>
                  <a:close/>
                  <a:moveTo>
                    <a:pt x="4847678" y="499158"/>
                  </a:moveTo>
                  <a:lnTo>
                    <a:pt x="4829421" y="503862"/>
                  </a:lnTo>
                  <a:lnTo>
                    <a:pt x="4829494" y="506041"/>
                  </a:lnTo>
                  <a:lnTo>
                    <a:pt x="4826124" y="531547"/>
                  </a:lnTo>
                  <a:lnTo>
                    <a:pt x="4838369" y="532842"/>
                  </a:lnTo>
                  <a:lnTo>
                    <a:pt x="4846781" y="500975"/>
                  </a:lnTo>
                  <a:close/>
                  <a:moveTo>
                    <a:pt x="3235616" y="498421"/>
                  </a:moveTo>
                  <a:cubicBezTo>
                    <a:pt x="3235616" y="498421"/>
                    <a:pt x="3223870" y="532634"/>
                    <a:pt x="3195780" y="560723"/>
                  </a:cubicBezTo>
                  <a:cubicBezTo>
                    <a:pt x="3167700" y="588813"/>
                    <a:pt x="3132970" y="599538"/>
                    <a:pt x="3132970" y="599538"/>
                  </a:cubicBezTo>
                  <a:cubicBezTo>
                    <a:pt x="3132970" y="599538"/>
                    <a:pt x="3144719" y="565316"/>
                    <a:pt x="3172800" y="537235"/>
                  </a:cubicBezTo>
                  <a:cubicBezTo>
                    <a:pt x="3200889" y="509146"/>
                    <a:pt x="3235616" y="498421"/>
                    <a:pt x="3235616" y="498421"/>
                  </a:cubicBezTo>
                  <a:close/>
                  <a:moveTo>
                    <a:pt x="3130416" y="496374"/>
                  </a:moveTo>
                  <a:cubicBezTo>
                    <a:pt x="3130416" y="496374"/>
                    <a:pt x="3115090" y="526502"/>
                    <a:pt x="3087009" y="554591"/>
                  </a:cubicBezTo>
                  <a:cubicBezTo>
                    <a:pt x="3058920" y="582165"/>
                    <a:pt x="3027769" y="596975"/>
                    <a:pt x="3027769" y="596975"/>
                  </a:cubicBezTo>
                  <a:cubicBezTo>
                    <a:pt x="3027769" y="596975"/>
                    <a:pt x="3043086" y="566847"/>
                    <a:pt x="3071175" y="538758"/>
                  </a:cubicBezTo>
                  <a:cubicBezTo>
                    <a:pt x="3099265" y="511184"/>
                    <a:pt x="3130416" y="496374"/>
                    <a:pt x="3130416" y="496374"/>
                  </a:cubicBezTo>
                  <a:close/>
                  <a:moveTo>
                    <a:pt x="5290047" y="486673"/>
                  </a:moveTo>
                  <a:cubicBezTo>
                    <a:pt x="5290047" y="486673"/>
                    <a:pt x="5324776" y="497398"/>
                    <a:pt x="5352857" y="525488"/>
                  </a:cubicBezTo>
                  <a:cubicBezTo>
                    <a:pt x="5380946" y="553569"/>
                    <a:pt x="5392695" y="587782"/>
                    <a:pt x="5392695" y="587782"/>
                  </a:cubicBezTo>
                  <a:cubicBezTo>
                    <a:pt x="5392695" y="587782"/>
                    <a:pt x="5357966" y="577066"/>
                    <a:pt x="5329876" y="548976"/>
                  </a:cubicBezTo>
                  <a:cubicBezTo>
                    <a:pt x="5301796" y="520886"/>
                    <a:pt x="5290047" y="486673"/>
                    <a:pt x="5290047" y="486673"/>
                  </a:cubicBezTo>
                  <a:close/>
                  <a:moveTo>
                    <a:pt x="5395249" y="484634"/>
                  </a:moveTo>
                  <a:cubicBezTo>
                    <a:pt x="5395249" y="484634"/>
                    <a:pt x="5426400" y="499444"/>
                    <a:pt x="5454490" y="527018"/>
                  </a:cubicBezTo>
                  <a:cubicBezTo>
                    <a:pt x="5482579" y="555107"/>
                    <a:pt x="5497897" y="585235"/>
                    <a:pt x="5497897" y="585235"/>
                  </a:cubicBezTo>
                  <a:cubicBezTo>
                    <a:pt x="5497897" y="585235"/>
                    <a:pt x="5466746" y="570425"/>
                    <a:pt x="5438656" y="542851"/>
                  </a:cubicBezTo>
                  <a:cubicBezTo>
                    <a:pt x="5410567" y="514762"/>
                    <a:pt x="5395249" y="484634"/>
                    <a:pt x="5395249" y="484634"/>
                  </a:cubicBezTo>
                  <a:close/>
                  <a:moveTo>
                    <a:pt x="3740781" y="480357"/>
                  </a:moveTo>
                  <a:lnTo>
                    <a:pt x="3753368" y="503613"/>
                  </a:lnTo>
                  <a:lnTo>
                    <a:pt x="3773090" y="508695"/>
                  </a:lnTo>
                  <a:lnTo>
                    <a:pt x="3776136" y="488853"/>
                  </a:lnTo>
                  <a:lnTo>
                    <a:pt x="3778027" y="480919"/>
                  </a:lnTo>
                  <a:lnTo>
                    <a:pt x="3773352" y="481503"/>
                  </a:lnTo>
                  <a:lnTo>
                    <a:pt x="3758060" y="480965"/>
                  </a:lnTo>
                  <a:lnTo>
                    <a:pt x="3757788" y="481221"/>
                  </a:lnTo>
                  <a:cubicBezTo>
                    <a:pt x="3754428" y="484126"/>
                    <a:pt x="3752417" y="485658"/>
                    <a:pt x="3752417" y="485658"/>
                  </a:cubicBezTo>
                  <a:lnTo>
                    <a:pt x="3753024" y="480788"/>
                  </a:lnTo>
                  <a:close/>
                  <a:moveTo>
                    <a:pt x="3794990" y="478798"/>
                  </a:moveTo>
                  <a:lnTo>
                    <a:pt x="3781812" y="480446"/>
                  </a:lnTo>
                  <a:lnTo>
                    <a:pt x="3786996" y="486778"/>
                  </a:lnTo>
                  <a:lnTo>
                    <a:pt x="3790055" y="491162"/>
                  </a:lnTo>
                  <a:close/>
                  <a:moveTo>
                    <a:pt x="2988448" y="477481"/>
                  </a:moveTo>
                  <a:cubicBezTo>
                    <a:pt x="3001853" y="477481"/>
                    <a:pt x="3020110" y="478502"/>
                    <a:pt x="3039517" y="482588"/>
                  </a:cubicBezTo>
                  <a:cubicBezTo>
                    <a:pt x="3078839" y="490758"/>
                    <a:pt x="3107944" y="508630"/>
                    <a:pt x="3107944" y="508630"/>
                  </a:cubicBezTo>
                  <a:cubicBezTo>
                    <a:pt x="3107944" y="508630"/>
                    <a:pt x="3073731" y="512715"/>
                    <a:pt x="3034916" y="504545"/>
                  </a:cubicBezTo>
                  <a:cubicBezTo>
                    <a:pt x="2995603" y="496374"/>
                    <a:pt x="2966490" y="478502"/>
                    <a:pt x="2966490" y="478502"/>
                  </a:cubicBezTo>
                  <a:cubicBezTo>
                    <a:pt x="2966490" y="478502"/>
                    <a:pt x="2975043" y="477481"/>
                    <a:pt x="2988448" y="477481"/>
                  </a:cubicBezTo>
                  <a:close/>
                  <a:moveTo>
                    <a:pt x="4784862" y="468635"/>
                  </a:moveTo>
                  <a:lnTo>
                    <a:pt x="4772643" y="469066"/>
                  </a:lnTo>
                  <a:lnTo>
                    <a:pt x="4773246" y="473909"/>
                  </a:lnTo>
                  <a:cubicBezTo>
                    <a:pt x="4773246" y="473909"/>
                    <a:pt x="4771236" y="472377"/>
                    <a:pt x="4767877" y="469472"/>
                  </a:cubicBezTo>
                  <a:lnTo>
                    <a:pt x="4767633" y="469242"/>
                  </a:lnTo>
                  <a:lnTo>
                    <a:pt x="4752824" y="469763"/>
                  </a:lnTo>
                  <a:lnTo>
                    <a:pt x="4747624" y="469113"/>
                  </a:lnTo>
                  <a:lnTo>
                    <a:pt x="4749529" y="477102"/>
                  </a:lnTo>
                  <a:lnTo>
                    <a:pt x="4752577" y="496945"/>
                  </a:lnTo>
                  <a:lnTo>
                    <a:pt x="4772290" y="491866"/>
                  </a:lnTo>
                  <a:close/>
                  <a:moveTo>
                    <a:pt x="4730641" y="466989"/>
                  </a:moveTo>
                  <a:lnTo>
                    <a:pt x="4735604" y="479420"/>
                  </a:lnTo>
                  <a:lnTo>
                    <a:pt x="4738669" y="475028"/>
                  </a:lnTo>
                  <a:lnTo>
                    <a:pt x="4743893" y="468646"/>
                  </a:lnTo>
                  <a:close/>
                  <a:moveTo>
                    <a:pt x="5537409" y="465741"/>
                  </a:moveTo>
                  <a:cubicBezTo>
                    <a:pt x="5550751" y="465741"/>
                    <a:pt x="5559177" y="466762"/>
                    <a:pt x="5559177" y="466762"/>
                  </a:cubicBezTo>
                  <a:cubicBezTo>
                    <a:pt x="5559177" y="466762"/>
                    <a:pt x="5530073" y="484634"/>
                    <a:pt x="5490751" y="492805"/>
                  </a:cubicBezTo>
                  <a:cubicBezTo>
                    <a:pt x="5451936" y="500975"/>
                    <a:pt x="5417723" y="496890"/>
                    <a:pt x="5417723" y="496890"/>
                  </a:cubicBezTo>
                  <a:cubicBezTo>
                    <a:pt x="5417723" y="496890"/>
                    <a:pt x="5446836" y="479018"/>
                    <a:pt x="5486150" y="470848"/>
                  </a:cubicBezTo>
                  <a:cubicBezTo>
                    <a:pt x="5505811" y="466762"/>
                    <a:pt x="5524068" y="465741"/>
                    <a:pt x="5537409" y="465741"/>
                  </a:cubicBezTo>
                  <a:close/>
                  <a:moveTo>
                    <a:pt x="3653264" y="460094"/>
                  </a:moveTo>
                  <a:lnTo>
                    <a:pt x="3654587" y="461951"/>
                  </a:lnTo>
                  <a:lnTo>
                    <a:pt x="3669951" y="493082"/>
                  </a:lnTo>
                  <a:lnTo>
                    <a:pt x="3696941" y="494490"/>
                  </a:lnTo>
                  <a:lnTo>
                    <a:pt x="3697620" y="474147"/>
                  </a:lnTo>
                  <a:lnTo>
                    <a:pt x="3663556" y="464780"/>
                  </a:lnTo>
                  <a:close/>
                  <a:moveTo>
                    <a:pt x="4873443" y="448111"/>
                  </a:moveTo>
                  <a:lnTo>
                    <a:pt x="4862620" y="453040"/>
                  </a:lnTo>
                  <a:lnTo>
                    <a:pt x="4828043" y="462548"/>
                  </a:lnTo>
                  <a:lnTo>
                    <a:pt x="4828717" y="482740"/>
                  </a:lnTo>
                  <a:lnTo>
                    <a:pt x="4856497" y="481289"/>
                  </a:lnTo>
                  <a:lnTo>
                    <a:pt x="4871583" y="450722"/>
                  </a:lnTo>
                  <a:close/>
                  <a:moveTo>
                    <a:pt x="3096194" y="422839"/>
                  </a:moveTo>
                  <a:cubicBezTo>
                    <a:pt x="3096194" y="422839"/>
                    <a:pt x="3131938" y="427948"/>
                    <a:pt x="3164629" y="450928"/>
                  </a:cubicBezTo>
                  <a:cubicBezTo>
                    <a:pt x="3197311" y="473909"/>
                    <a:pt x="3214160" y="505568"/>
                    <a:pt x="3214160" y="505568"/>
                  </a:cubicBezTo>
                  <a:cubicBezTo>
                    <a:pt x="3214160" y="505568"/>
                    <a:pt x="3205224" y="504290"/>
                    <a:pt x="3192202" y="500141"/>
                  </a:cubicBezTo>
                  <a:lnTo>
                    <a:pt x="3177306" y="492876"/>
                  </a:lnTo>
                  <a:lnTo>
                    <a:pt x="3175075" y="496927"/>
                  </a:lnTo>
                  <a:cubicBezTo>
                    <a:pt x="3169448" y="506717"/>
                    <a:pt x="3155562" y="528931"/>
                    <a:pt x="3134502" y="549998"/>
                  </a:cubicBezTo>
                  <a:cubicBezTo>
                    <a:pt x="3106413" y="577580"/>
                    <a:pt x="3075261" y="592382"/>
                    <a:pt x="3075261" y="592382"/>
                  </a:cubicBezTo>
                  <a:cubicBezTo>
                    <a:pt x="3075261" y="592382"/>
                    <a:pt x="3090579" y="562254"/>
                    <a:pt x="3118668" y="534165"/>
                  </a:cubicBezTo>
                  <a:cubicBezTo>
                    <a:pt x="3132713" y="520378"/>
                    <a:pt x="3147523" y="509782"/>
                    <a:pt x="3158822" y="502633"/>
                  </a:cubicBezTo>
                  <a:lnTo>
                    <a:pt x="3167661" y="497607"/>
                  </a:lnTo>
                  <a:lnTo>
                    <a:pt x="3152882" y="496948"/>
                  </a:lnTo>
                  <a:cubicBezTo>
                    <a:pt x="3139860" y="495735"/>
                    <a:pt x="3122241" y="493054"/>
                    <a:pt x="3103858" y="487180"/>
                  </a:cubicBezTo>
                  <a:cubicBezTo>
                    <a:pt x="3067082" y="475440"/>
                    <a:pt x="3040532" y="455014"/>
                    <a:pt x="3040532" y="455014"/>
                  </a:cubicBezTo>
                  <a:cubicBezTo>
                    <a:pt x="3040532" y="455014"/>
                    <a:pt x="3074238" y="453990"/>
                    <a:pt x="3111005" y="465739"/>
                  </a:cubicBezTo>
                  <a:cubicBezTo>
                    <a:pt x="3138581" y="474544"/>
                    <a:pt x="3160414" y="488234"/>
                    <a:pt x="3169607" y="494530"/>
                  </a:cubicBezTo>
                  <a:lnTo>
                    <a:pt x="3171144" y="495627"/>
                  </a:lnTo>
                  <a:lnTo>
                    <a:pt x="3176594" y="492528"/>
                  </a:lnTo>
                  <a:lnTo>
                    <a:pt x="3145733" y="477478"/>
                  </a:lnTo>
                  <a:cubicBezTo>
                    <a:pt x="3113051" y="454498"/>
                    <a:pt x="3096194" y="422839"/>
                    <a:pt x="3096194" y="422839"/>
                  </a:cubicBezTo>
                  <a:close/>
                  <a:moveTo>
                    <a:pt x="3620207" y="415620"/>
                  </a:moveTo>
                  <a:lnTo>
                    <a:pt x="3626912" y="423091"/>
                  </a:lnTo>
                  <a:lnTo>
                    <a:pt x="3649030" y="454148"/>
                  </a:lnTo>
                  <a:lnTo>
                    <a:pt x="3666109" y="452012"/>
                  </a:lnTo>
                  <a:lnTo>
                    <a:pt x="3700536" y="453224"/>
                  </a:lnTo>
                  <a:lnTo>
                    <a:pt x="3702592" y="439830"/>
                  </a:lnTo>
                  <a:lnTo>
                    <a:pt x="3704473" y="431938"/>
                  </a:lnTo>
                  <a:lnTo>
                    <a:pt x="3674272" y="431009"/>
                  </a:lnTo>
                  <a:close/>
                  <a:moveTo>
                    <a:pt x="5429463" y="411091"/>
                  </a:moveTo>
                  <a:cubicBezTo>
                    <a:pt x="5429463" y="411091"/>
                    <a:pt x="5412606" y="442750"/>
                    <a:pt x="5379932" y="465730"/>
                  </a:cubicBezTo>
                  <a:lnTo>
                    <a:pt x="5349070" y="480779"/>
                  </a:lnTo>
                  <a:lnTo>
                    <a:pt x="5354528" y="483883"/>
                  </a:lnTo>
                  <a:lnTo>
                    <a:pt x="5356058" y="482790"/>
                  </a:lnTo>
                  <a:cubicBezTo>
                    <a:pt x="5365249" y="476494"/>
                    <a:pt x="5387079" y="462801"/>
                    <a:pt x="5414661" y="453990"/>
                  </a:cubicBezTo>
                  <a:cubicBezTo>
                    <a:pt x="5451429" y="442250"/>
                    <a:pt x="5485135" y="443274"/>
                    <a:pt x="5485135" y="443274"/>
                  </a:cubicBezTo>
                  <a:cubicBezTo>
                    <a:pt x="5485135" y="443274"/>
                    <a:pt x="5458576" y="463691"/>
                    <a:pt x="5421809" y="475440"/>
                  </a:cubicBezTo>
                  <a:cubicBezTo>
                    <a:pt x="5403425" y="481314"/>
                    <a:pt x="5385807" y="483995"/>
                    <a:pt x="5372784" y="485208"/>
                  </a:cubicBezTo>
                  <a:lnTo>
                    <a:pt x="5358018" y="485867"/>
                  </a:lnTo>
                  <a:lnTo>
                    <a:pt x="5366844" y="490885"/>
                  </a:lnTo>
                  <a:cubicBezTo>
                    <a:pt x="5378143" y="498034"/>
                    <a:pt x="5392953" y="508630"/>
                    <a:pt x="5406998" y="522417"/>
                  </a:cubicBezTo>
                  <a:cubicBezTo>
                    <a:pt x="5435079" y="550506"/>
                    <a:pt x="5450405" y="580634"/>
                    <a:pt x="5450405" y="580634"/>
                  </a:cubicBezTo>
                  <a:cubicBezTo>
                    <a:pt x="5450405" y="580634"/>
                    <a:pt x="5419254" y="565824"/>
                    <a:pt x="5391164" y="538250"/>
                  </a:cubicBezTo>
                  <a:cubicBezTo>
                    <a:pt x="5370097" y="517183"/>
                    <a:pt x="5356214" y="494969"/>
                    <a:pt x="5350590" y="485179"/>
                  </a:cubicBezTo>
                  <a:lnTo>
                    <a:pt x="5348359" y="481126"/>
                  </a:lnTo>
                  <a:lnTo>
                    <a:pt x="5333456" y="488393"/>
                  </a:lnTo>
                  <a:cubicBezTo>
                    <a:pt x="5320433" y="492542"/>
                    <a:pt x="5311497" y="493820"/>
                    <a:pt x="5311497" y="493820"/>
                  </a:cubicBezTo>
                  <a:cubicBezTo>
                    <a:pt x="5311497" y="493820"/>
                    <a:pt x="5328354" y="462161"/>
                    <a:pt x="5361037" y="439180"/>
                  </a:cubicBezTo>
                  <a:cubicBezTo>
                    <a:pt x="5393719" y="416200"/>
                    <a:pt x="5429463" y="411091"/>
                    <a:pt x="5429463" y="411091"/>
                  </a:cubicBezTo>
                  <a:close/>
                  <a:moveTo>
                    <a:pt x="3149311" y="409052"/>
                  </a:moveTo>
                  <a:cubicBezTo>
                    <a:pt x="3149311" y="409052"/>
                    <a:pt x="3158120" y="411350"/>
                    <a:pt x="3170632" y="416968"/>
                  </a:cubicBezTo>
                  <a:lnTo>
                    <a:pt x="3213702" y="444498"/>
                  </a:lnTo>
                  <a:lnTo>
                    <a:pt x="3201522" y="429668"/>
                  </a:lnTo>
                  <a:cubicBezTo>
                    <a:pt x="3194500" y="417986"/>
                    <a:pt x="3191180" y="409560"/>
                    <a:pt x="3191180" y="409560"/>
                  </a:cubicBezTo>
                  <a:cubicBezTo>
                    <a:pt x="3191180" y="409560"/>
                    <a:pt x="3226417" y="418754"/>
                    <a:pt x="3256034" y="445304"/>
                  </a:cubicBezTo>
                  <a:cubicBezTo>
                    <a:pt x="3285655" y="471355"/>
                    <a:pt x="3298934" y="505052"/>
                    <a:pt x="3298934" y="505052"/>
                  </a:cubicBezTo>
                  <a:lnTo>
                    <a:pt x="3290429" y="501895"/>
                  </a:lnTo>
                  <a:lnTo>
                    <a:pt x="3286227" y="515459"/>
                  </a:lnTo>
                  <a:cubicBezTo>
                    <a:pt x="3282206" y="526885"/>
                    <a:pt x="3275695" y="542077"/>
                    <a:pt x="3265736" y="557146"/>
                  </a:cubicBezTo>
                  <a:cubicBezTo>
                    <a:pt x="3246333" y="587273"/>
                    <a:pt x="3220799" y="605662"/>
                    <a:pt x="3220799" y="605662"/>
                  </a:cubicBezTo>
                  <a:cubicBezTo>
                    <a:pt x="3220799" y="605662"/>
                    <a:pt x="3222330" y="598001"/>
                    <a:pt x="3226350" y="586574"/>
                  </a:cubicBezTo>
                  <a:lnTo>
                    <a:pt x="3239647" y="559523"/>
                  </a:lnTo>
                  <a:lnTo>
                    <a:pt x="3200573" y="590208"/>
                  </a:lnTo>
                  <a:cubicBezTo>
                    <a:pt x="3189274" y="597357"/>
                    <a:pt x="3181486" y="601060"/>
                    <a:pt x="3181486" y="601060"/>
                  </a:cubicBezTo>
                  <a:cubicBezTo>
                    <a:pt x="3181486" y="601060"/>
                    <a:pt x="3196804" y="570932"/>
                    <a:pt x="3224893" y="542843"/>
                  </a:cubicBezTo>
                  <a:cubicBezTo>
                    <a:pt x="3252981" y="515269"/>
                    <a:pt x="3284123" y="500459"/>
                    <a:pt x="3284123" y="500459"/>
                  </a:cubicBezTo>
                  <a:lnTo>
                    <a:pt x="3281588" y="505066"/>
                  </a:lnTo>
                  <a:lnTo>
                    <a:pt x="3286859" y="500571"/>
                  </a:lnTo>
                  <a:lnTo>
                    <a:pt x="3277613" y="497139"/>
                  </a:lnTo>
                  <a:lnTo>
                    <a:pt x="3234535" y="469601"/>
                  </a:lnTo>
                  <a:lnTo>
                    <a:pt x="3246720" y="484439"/>
                  </a:lnTo>
                  <a:cubicBezTo>
                    <a:pt x="3253740" y="496120"/>
                    <a:pt x="3257057" y="504544"/>
                    <a:pt x="3257057" y="504544"/>
                  </a:cubicBezTo>
                  <a:cubicBezTo>
                    <a:pt x="3257057" y="504544"/>
                    <a:pt x="3221823" y="494843"/>
                    <a:pt x="3192202" y="468800"/>
                  </a:cubicBezTo>
                  <a:cubicBezTo>
                    <a:pt x="3162582" y="442758"/>
                    <a:pt x="3149311" y="409052"/>
                    <a:pt x="3149311" y="409052"/>
                  </a:cubicBezTo>
                  <a:close/>
                  <a:moveTo>
                    <a:pt x="4906762" y="403497"/>
                  </a:moveTo>
                  <a:lnTo>
                    <a:pt x="4851374" y="419261"/>
                  </a:lnTo>
                  <a:lnTo>
                    <a:pt x="4821182" y="420190"/>
                  </a:lnTo>
                  <a:lnTo>
                    <a:pt x="4823064" y="428081"/>
                  </a:lnTo>
                  <a:lnTo>
                    <a:pt x="4825125" y="441502"/>
                  </a:lnTo>
                  <a:lnTo>
                    <a:pt x="4860065" y="440272"/>
                  </a:lnTo>
                  <a:lnTo>
                    <a:pt x="4877474" y="442449"/>
                  </a:lnTo>
                  <a:lnTo>
                    <a:pt x="4899255" y="411863"/>
                  </a:lnTo>
                  <a:close/>
                  <a:moveTo>
                    <a:pt x="5376354" y="397304"/>
                  </a:moveTo>
                  <a:cubicBezTo>
                    <a:pt x="5376354" y="397304"/>
                    <a:pt x="5363084" y="431010"/>
                    <a:pt x="5333463" y="457052"/>
                  </a:cubicBezTo>
                  <a:cubicBezTo>
                    <a:pt x="5303843" y="483611"/>
                    <a:pt x="5268606" y="492796"/>
                    <a:pt x="5268606" y="492796"/>
                  </a:cubicBezTo>
                  <a:cubicBezTo>
                    <a:pt x="5268606" y="492796"/>
                    <a:pt x="5271924" y="484372"/>
                    <a:pt x="5278944" y="472691"/>
                  </a:cubicBezTo>
                  <a:lnTo>
                    <a:pt x="5291119" y="457865"/>
                  </a:lnTo>
                  <a:lnTo>
                    <a:pt x="5248050" y="485206"/>
                  </a:lnTo>
                  <a:lnTo>
                    <a:pt x="5238711" y="488757"/>
                  </a:lnTo>
                  <a:lnTo>
                    <a:pt x="5244090" y="493343"/>
                  </a:lnTo>
                  <a:lnTo>
                    <a:pt x="5241540" y="488711"/>
                  </a:lnTo>
                  <a:cubicBezTo>
                    <a:pt x="5241540" y="488711"/>
                    <a:pt x="5272691" y="503521"/>
                    <a:pt x="5300781" y="531095"/>
                  </a:cubicBezTo>
                  <a:cubicBezTo>
                    <a:pt x="5328870" y="559184"/>
                    <a:pt x="5344188" y="589312"/>
                    <a:pt x="5344188" y="589312"/>
                  </a:cubicBezTo>
                  <a:cubicBezTo>
                    <a:pt x="5344188" y="589312"/>
                    <a:pt x="5336400" y="585609"/>
                    <a:pt x="5325101" y="578460"/>
                  </a:cubicBezTo>
                  <a:lnTo>
                    <a:pt x="5285997" y="547753"/>
                  </a:lnTo>
                  <a:lnTo>
                    <a:pt x="5299306" y="574828"/>
                  </a:lnTo>
                  <a:cubicBezTo>
                    <a:pt x="5303326" y="586254"/>
                    <a:pt x="5304857" y="593913"/>
                    <a:pt x="5304857" y="593913"/>
                  </a:cubicBezTo>
                  <a:cubicBezTo>
                    <a:pt x="5304857" y="593913"/>
                    <a:pt x="5279331" y="575533"/>
                    <a:pt x="5259919" y="545406"/>
                  </a:cubicBezTo>
                  <a:cubicBezTo>
                    <a:pt x="5249964" y="530337"/>
                    <a:pt x="5243453" y="515145"/>
                    <a:pt x="5239431" y="503719"/>
                  </a:cubicBezTo>
                  <a:lnTo>
                    <a:pt x="5235207" y="490089"/>
                  </a:lnTo>
                  <a:lnTo>
                    <a:pt x="5226729" y="493312"/>
                  </a:lnTo>
                  <a:cubicBezTo>
                    <a:pt x="5226729" y="493312"/>
                    <a:pt x="5240009" y="459606"/>
                    <a:pt x="5269620" y="433564"/>
                  </a:cubicBezTo>
                  <a:cubicBezTo>
                    <a:pt x="5299241" y="407014"/>
                    <a:pt x="5334477" y="397820"/>
                    <a:pt x="5334477" y="397820"/>
                  </a:cubicBezTo>
                  <a:cubicBezTo>
                    <a:pt x="5334477" y="397820"/>
                    <a:pt x="5331160" y="406246"/>
                    <a:pt x="5324139" y="417928"/>
                  </a:cubicBezTo>
                  <a:lnTo>
                    <a:pt x="5311972" y="432744"/>
                  </a:lnTo>
                  <a:lnTo>
                    <a:pt x="5355033" y="405220"/>
                  </a:lnTo>
                  <a:cubicBezTo>
                    <a:pt x="5367545" y="399602"/>
                    <a:pt x="5376354" y="397304"/>
                    <a:pt x="5376354" y="397304"/>
                  </a:cubicBezTo>
                  <a:close/>
                  <a:moveTo>
                    <a:pt x="3833099" y="284447"/>
                  </a:moveTo>
                  <a:cubicBezTo>
                    <a:pt x="3833099" y="284447"/>
                    <a:pt x="3825952" y="325300"/>
                    <a:pt x="3796331" y="362067"/>
                  </a:cubicBezTo>
                  <a:cubicBezTo>
                    <a:pt x="3781521" y="380455"/>
                    <a:pt x="3763903" y="394373"/>
                    <a:pt x="3749987" y="403694"/>
                  </a:cubicBezTo>
                  <a:lnTo>
                    <a:pt x="3729624" y="415547"/>
                  </a:lnTo>
                  <a:lnTo>
                    <a:pt x="3739320" y="418307"/>
                  </a:lnTo>
                  <a:cubicBezTo>
                    <a:pt x="3754195" y="424372"/>
                    <a:pt x="3763133" y="429478"/>
                    <a:pt x="3763133" y="429478"/>
                  </a:cubicBezTo>
                  <a:cubicBezTo>
                    <a:pt x="3763133" y="429478"/>
                    <a:pt x="3752791" y="431648"/>
                    <a:pt x="3736512" y="432924"/>
                  </a:cubicBezTo>
                  <a:lnTo>
                    <a:pt x="3708799" y="432071"/>
                  </a:lnTo>
                  <a:lnTo>
                    <a:pt x="3713452" y="437755"/>
                  </a:lnTo>
                  <a:lnTo>
                    <a:pt x="3725375" y="454841"/>
                  </a:lnTo>
                  <a:lnTo>
                    <a:pt x="3756355" y="463360"/>
                  </a:lnTo>
                  <a:lnTo>
                    <a:pt x="3756693" y="461653"/>
                  </a:lnTo>
                  <a:cubicBezTo>
                    <a:pt x="3760203" y="447226"/>
                    <a:pt x="3766458" y="427948"/>
                    <a:pt x="3777436" y="408545"/>
                  </a:cubicBezTo>
                  <a:cubicBezTo>
                    <a:pt x="3799402" y="369731"/>
                    <a:pt x="3831568" y="345219"/>
                    <a:pt x="3831568" y="345219"/>
                  </a:cubicBezTo>
                  <a:cubicBezTo>
                    <a:pt x="3831568" y="345219"/>
                    <a:pt x="3828506" y="383517"/>
                    <a:pt x="3806549" y="422332"/>
                  </a:cubicBezTo>
                  <a:lnTo>
                    <a:pt x="3771940" y="467646"/>
                  </a:lnTo>
                  <a:lnTo>
                    <a:pt x="3775905" y="468736"/>
                  </a:lnTo>
                  <a:lnTo>
                    <a:pt x="3795454" y="477636"/>
                  </a:lnTo>
                  <a:lnTo>
                    <a:pt x="3798370" y="470332"/>
                  </a:lnTo>
                  <a:cubicBezTo>
                    <a:pt x="3818289" y="435611"/>
                    <a:pt x="3846886" y="413138"/>
                    <a:pt x="3846886" y="413138"/>
                  </a:cubicBezTo>
                  <a:cubicBezTo>
                    <a:pt x="3846886" y="413138"/>
                    <a:pt x="3843824" y="447351"/>
                    <a:pt x="3823905" y="482080"/>
                  </a:cubicBezTo>
                  <a:lnTo>
                    <a:pt x="3802924" y="509603"/>
                  </a:lnTo>
                  <a:lnTo>
                    <a:pt x="3806035" y="514060"/>
                  </a:lnTo>
                  <a:lnTo>
                    <a:pt x="3810394" y="522116"/>
                  </a:lnTo>
                  <a:lnTo>
                    <a:pt x="3811142" y="522425"/>
                  </a:lnTo>
                  <a:lnTo>
                    <a:pt x="3810587" y="522472"/>
                  </a:lnTo>
                  <a:lnTo>
                    <a:pt x="3817619" y="535465"/>
                  </a:lnTo>
                  <a:lnTo>
                    <a:pt x="3820974" y="525759"/>
                  </a:lnTo>
                  <a:cubicBezTo>
                    <a:pt x="3824732" y="516448"/>
                    <a:pt x="3829392" y="506459"/>
                    <a:pt x="3835137" y="496375"/>
                  </a:cubicBezTo>
                  <a:cubicBezTo>
                    <a:pt x="3858118" y="456029"/>
                    <a:pt x="3889269" y="428963"/>
                    <a:pt x="3889269" y="428963"/>
                  </a:cubicBezTo>
                  <a:cubicBezTo>
                    <a:pt x="3889269" y="428963"/>
                    <a:pt x="3883653" y="467777"/>
                    <a:pt x="3860672" y="508114"/>
                  </a:cubicBezTo>
                  <a:cubicBezTo>
                    <a:pt x="3854927" y="518201"/>
                    <a:pt x="3848671" y="527457"/>
                    <a:pt x="3842519" y="535668"/>
                  </a:cubicBezTo>
                  <a:lnTo>
                    <a:pt x="3827558" y="553831"/>
                  </a:lnTo>
                  <a:lnTo>
                    <a:pt x="3828520" y="555609"/>
                  </a:lnTo>
                  <a:lnTo>
                    <a:pt x="3833021" y="568500"/>
                  </a:lnTo>
                  <a:lnTo>
                    <a:pt x="3839739" y="571439"/>
                  </a:lnTo>
                  <a:lnTo>
                    <a:pt x="3834250" y="572021"/>
                  </a:lnTo>
                  <a:lnTo>
                    <a:pt x="3841351" y="592362"/>
                  </a:lnTo>
                  <a:lnTo>
                    <a:pt x="3857610" y="552037"/>
                  </a:lnTo>
                  <a:cubicBezTo>
                    <a:pt x="3878553" y="514762"/>
                    <a:pt x="3908173" y="490758"/>
                    <a:pt x="3908173" y="490758"/>
                  </a:cubicBezTo>
                  <a:cubicBezTo>
                    <a:pt x="3908173" y="490758"/>
                    <a:pt x="3904088" y="526502"/>
                    <a:pt x="3883145" y="563786"/>
                  </a:cubicBezTo>
                  <a:cubicBezTo>
                    <a:pt x="3872679" y="582423"/>
                    <a:pt x="3860040" y="597743"/>
                    <a:pt x="3850018" y="608404"/>
                  </a:cubicBezTo>
                  <a:lnTo>
                    <a:pt x="3847270" y="611121"/>
                  </a:lnTo>
                  <a:lnTo>
                    <a:pt x="3847919" y="616039"/>
                  </a:lnTo>
                  <a:lnTo>
                    <a:pt x="3858635" y="620472"/>
                  </a:lnTo>
                  <a:lnTo>
                    <a:pt x="3848618" y="621328"/>
                  </a:lnTo>
                  <a:lnTo>
                    <a:pt x="3851478" y="642983"/>
                  </a:lnTo>
                  <a:lnTo>
                    <a:pt x="3869266" y="646851"/>
                  </a:lnTo>
                  <a:lnTo>
                    <a:pt x="3872354" y="623057"/>
                  </a:lnTo>
                  <a:cubicBezTo>
                    <a:pt x="3883846" y="572788"/>
                    <a:pt x="3905104" y="537743"/>
                    <a:pt x="3905104" y="537743"/>
                  </a:cubicBezTo>
                  <a:cubicBezTo>
                    <a:pt x="3905104" y="537743"/>
                    <a:pt x="3938801" y="602093"/>
                    <a:pt x="3936247" y="679713"/>
                  </a:cubicBezTo>
                  <a:cubicBezTo>
                    <a:pt x="3935228" y="718523"/>
                    <a:pt x="3925270" y="753504"/>
                    <a:pt x="3915568" y="778782"/>
                  </a:cubicBezTo>
                  <a:lnTo>
                    <a:pt x="3904302" y="804281"/>
                  </a:lnTo>
                  <a:lnTo>
                    <a:pt x="3914298" y="807379"/>
                  </a:lnTo>
                  <a:cubicBezTo>
                    <a:pt x="3914298" y="807379"/>
                    <a:pt x="3911042" y="809933"/>
                    <a:pt x="3905041" y="813914"/>
                  </a:cubicBezTo>
                  <a:lnTo>
                    <a:pt x="3896941" y="818670"/>
                  </a:lnTo>
                  <a:lnTo>
                    <a:pt x="3896417" y="819636"/>
                  </a:lnTo>
                  <a:lnTo>
                    <a:pt x="3896177" y="819118"/>
                  </a:lnTo>
                  <a:lnTo>
                    <a:pt x="3879315" y="829018"/>
                  </a:lnTo>
                  <a:cubicBezTo>
                    <a:pt x="3857356" y="840444"/>
                    <a:pt x="3826460" y="853083"/>
                    <a:pt x="3790716" y="857934"/>
                  </a:cubicBezTo>
                  <a:cubicBezTo>
                    <a:pt x="3719219" y="868142"/>
                    <a:pt x="3655893" y="843123"/>
                    <a:pt x="3655893" y="843123"/>
                  </a:cubicBezTo>
                  <a:cubicBezTo>
                    <a:pt x="3655893" y="843123"/>
                    <a:pt x="3707987" y="802778"/>
                    <a:pt x="3779475" y="792569"/>
                  </a:cubicBezTo>
                  <a:cubicBezTo>
                    <a:pt x="3797350" y="790015"/>
                    <a:pt x="3814713" y="789663"/>
                    <a:pt x="3830704" y="790573"/>
                  </a:cubicBezTo>
                  <a:lnTo>
                    <a:pt x="3887951" y="799599"/>
                  </a:lnTo>
                  <a:lnTo>
                    <a:pt x="3879884" y="777762"/>
                  </a:lnTo>
                  <a:cubicBezTo>
                    <a:pt x="3871776" y="751973"/>
                    <a:pt x="3863989" y="716481"/>
                    <a:pt x="3865266" y="677666"/>
                  </a:cubicBezTo>
                  <a:lnTo>
                    <a:pt x="3869044" y="648560"/>
                  </a:lnTo>
                  <a:lnTo>
                    <a:pt x="3852861" y="653461"/>
                  </a:lnTo>
                  <a:lnTo>
                    <a:pt x="3854108" y="662898"/>
                  </a:lnTo>
                  <a:cubicBezTo>
                    <a:pt x="3856047" y="714246"/>
                    <a:pt x="3844848" y="752741"/>
                    <a:pt x="3844848" y="752741"/>
                  </a:cubicBezTo>
                  <a:cubicBezTo>
                    <a:pt x="3844848" y="752741"/>
                    <a:pt x="3843106" y="750802"/>
                    <a:pt x="3840155" y="747149"/>
                  </a:cubicBezTo>
                  <a:lnTo>
                    <a:pt x="3833633" y="738486"/>
                  </a:lnTo>
                  <a:lnTo>
                    <a:pt x="3808903" y="754900"/>
                  </a:lnTo>
                  <a:cubicBezTo>
                    <a:pt x="3787136" y="768305"/>
                    <a:pt x="3756240" y="784902"/>
                    <a:pt x="3719726" y="797670"/>
                  </a:cubicBezTo>
                  <a:cubicBezTo>
                    <a:pt x="3682959" y="810437"/>
                    <a:pt x="3647595" y="816821"/>
                    <a:pt x="3621424" y="820013"/>
                  </a:cubicBezTo>
                  <a:lnTo>
                    <a:pt x="3592938" y="822120"/>
                  </a:lnTo>
                  <a:lnTo>
                    <a:pt x="3640059" y="865082"/>
                  </a:lnTo>
                  <a:cubicBezTo>
                    <a:pt x="3665848" y="894702"/>
                    <a:pt x="3680914" y="923940"/>
                    <a:pt x="3689532" y="945773"/>
                  </a:cubicBezTo>
                  <a:lnTo>
                    <a:pt x="3693513" y="957914"/>
                  </a:lnTo>
                  <a:lnTo>
                    <a:pt x="3696083" y="957081"/>
                  </a:lnTo>
                  <a:lnTo>
                    <a:pt x="3691502" y="940998"/>
                  </a:lnTo>
                  <a:cubicBezTo>
                    <a:pt x="3690489" y="936577"/>
                    <a:pt x="3690106" y="934024"/>
                    <a:pt x="3690106" y="934024"/>
                  </a:cubicBezTo>
                  <a:cubicBezTo>
                    <a:pt x="3690106" y="934024"/>
                    <a:pt x="3700193" y="938875"/>
                    <a:pt x="3713853" y="948450"/>
                  </a:cubicBezTo>
                  <a:lnTo>
                    <a:pt x="3716225" y="950693"/>
                  </a:lnTo>
                  <a:lnTo>
                    <a:pt x="3729943" y="946787"/>
                  </a:lnTo>
                  <a:lnTo>
                    <a:pt x="3721244" y="955443"/>
                  </a:lnTo>
                  <a:lnTo>
                    <a:pt x="3752454" y="984977"/>
                  </a:lnTo>
                  <a:lnTo>
                    <a:pt x="3760517" y="980371"/>
                  </a:lnTo>
                  <a:lnTo>
                    <a:pt x="3770357" y="975624"/>
                  </a:lnTo>
                  <a:lnTo>
                    <a:pt x="3768440" y="954260"/>
                  </a:lnTo>
                  <a:cubicBezTo>
                    <a:pt x="3768122" y="938621"/>
                    <a:pt x="3769782" y="928408"/>
                    <a:pt x="3769782" y="928408"/>
                  </a:cubicBezTo>
                  <a:cubicBezTo>
                    <a:pt x="3769782" y="928408"/>
                    <a:pt x="3778079" y="935557"/>
                    <a:pt x="3788356" y="948133"/>
                  </a:cubicBezTo>
                  <a:lnTo>
                    <a:pt x="3798324" y="962188"/>
                  </a:lnTo>
                  <a:lnTo>
                    <a:pt x="3811649" y="956497"/>
                  </a:lnTo>
                  <a:cubicBezTo>
                    <a:pt x="3811649" y="956497"/>
                    <a:pt x="3810085" y="960040"/>
                    <a:pt x="3806677" y="966224"/>
                  </a:cubicBezTo>
                  <a:lnTo>
                    <a:pt x="3804101" y="970334"/>
                  </a:lnTo>
                  <a:lnTo>
                    <a:pt x="3804466" y="970849"/>
                  </a:lnTo>
                  <a:cubicBezTo>
                    <a:pt x="3809804" y="979634"/>
                    <a:pt x="3814847" y="989560"/>
                    <a:pt x="3818805" y="1000412"/>
                  </a:cubicBezTo>
                  <a:lnTo>
                    <a:pt x="3827406" y="1040277"/>
                  </a:lnTo>
                  <a:lnTo>
                    <a:pt x="3830858" y="1038767"/>
                  </a:lnTo>
                  <a:lnTo>
                    <a:pt x="3846886" y="1032722"/>
                  </a:lnTo>
                  <a:lnTo>
                    <a:pt x="3829463" y="988660"/>
                  </a:lnTo>
                  <a:lnTo>
                    <a:pt x="3826546" y="974676"/>
                  </a:lnTo>
                  <a:lnTo>
                    <a:pt x="3813180" y="972838"/>
                  </a:lnTo>
                  <a:cubicBezTo>
                    <a:pt x="3813180" y="972838"/>
                    <a:pt x="3816659" y="970955"/>
                    <a:pt x="3823027" y="967971"/>
                  </a:cubicBezTo>
                  <a:lnTo>
                    <a:pt x="3825254" y="967030"/>
                  </a:lnTo>
                  <a:lnTo>
                    <a:pt x="3824929" y="964659"/>
                  </a:lnTo>
                  <a:lnTo>
                    <a:pt x="3826958" y="966311"/>
                  </a:lnTo>
                  <a:lnTo>
                    <a:pt x="3850204" y="956497"/>
                  </a:lnTo>
                  <a:cubicBezTo>
                    <a:pt x="3873311" y="947687"/>
                    <a:pt x="3905611" y="937601"/>
                    <a:pt x="3942378" y="932492"/>
                  </a:cubicBezTo>
                  <a:cubicBezTo>
                    <a:pt x="3960762" y="929940"/>
                    <a:pt x="3978508" y="928887"/>
                    <a:pt x="3994785" y="928744"/>
                  </a:cubicBezTo>
                  <a:lnTo>
                    <a:pt x="4003624" y="929256"/>
                  </a:lnTo>
                  <a:lnTo>
                    <a:pt x="4003405" y="927892"/>
                  </a:lnTo>
                  <a:cubicBezTo>
                    <a:pt x="4000466" y="902870"/>
                    <a:pt x="3999060" y="868655"/>
                    <a:pt x="4005188" y="831883"/>
                  </a:cubicBezTo>
                  <a:cubicBezTo>
                    <a:pt x="4017452" y="758348"/>
                    <a:pt x="4055750" y="702685"/>
                    <a:pt x="4055750" y="702685"/>
                  </a:cubicBezTo>
                  <a:cubicBezTo>
                    <a:pt x="4055750" y="702685"/>
                    <a:pt x="4073622" y="766011"/>
                    <a:pt x="4061367" y="839546"/>
                  </a:cubicBezTo>
                  <a:cubicBezTo>
                    <a:pt x="4058303" y="857930"/>
                    <a:pt x="4053611" y="875197"/>
                    <a:pt x="4048297" y="890756"/>
                  </a:cubicBezTo>
                  <a:lnTo>
                    <a:pt x="4031836" y="930888"/>
                  </a:lnTo>
                  <a:lnTo>
                    <a:pt x="4055324" y="932246"/>
                  </a:lnTo>
                  <a:lnTo>
                    <a:pt x="4075982" y="935549"/>
                  </a:lnTo>
                  <a:lnTo>
                    <a:pt x="4077201" y="921767"/>
                  </a:lnTo>
                  <a:cubicBezTo>
                    <a:pt x="4088433" y="855379"/>
                    <a:pt x="4121623" y="804825"/>
                    <a:pt x="4121623" y="804825"/>
                  </a:cubicBezTo>
                  <a:cubicBezTo>
                    <a:pt x="4121623" y="804825"/>
                    <a:pt x="4136433" y="862019"/>
                    <a:pt x="4125201" y="928407"/>
                  </a:cubicBezTo>
                  <a:cubicBezTo>
                    <a:pt x="4122391" y="945004"/>
                    <a:pt x="4118209" y="960612"/>
                    <a:pt x="4113516" y="974688"/>
                  </a:cubicBezTo>
                  <a:lnTo>
                    <a:pt x="4104208" y="998101"/>
                  </a:lnTo>
                  <a:lnTo>
                    <a:pt x="4128271" y="1000918"/>
                  </a:lnTo>
                  <a:cubicBezTo>
                    <a:pt x="4128271" y="1000918"/>
                    <a:pt x="4124185" y="1002865"/>
                    <a:pt x="4116724" y="1005969"/>
                  </a:cubicBezTo>
                  <a:lnTo>
                    <a:pt x="4098158" y="1012972"/>
                  </a:lnTo>
                  <a:lnTo>
                    <a:pt x="4086131" y="1036420"/>
                  </a:lnTo>
                  <a:cubicBezTo>
                    <a:pt x="4082844" y="1042197"/>
                    <a:pt x="4080770" y="1045358"/>
                    <a:pt x="4080770" y="1045358"/>
                  </a:cubicBezTo>
                  <a:cubicBezTo>
                    <a:pt x="4080770" y="1045358"/>
                    <a:pt x="4079844" y="1041782"/>
                    <a:pt x="4078631" y="1035382"/>
                  </a:cubicBezTo>
                  <a:lnTo>
                    <a:pt x="4076427" y="1020010"/>
                  </a:lnTo>
                  <a:lnTo>
                    <a:pt x="4033554" y="1030341"/>
                  </a:lnTo>
                  <a:lnTo>
                    <a:pt x="4051665" y="1054544"/>
                  </a:lnTo>
                  <a:lnTo>
                    <a:pt x="4055815" y="1064493"/>
                  </a:lnTo>
                  <a:lnTo>
                    <a:pt x="4058822" y="1063737"/>
                  </a:lnTo>
                  <a:cubicBezTo>
                    <a:pt x="4078354" y="1060929"/>
                    <a:pt x="4097185" y="1059653"/>
                    <a:pt x="4114444" y="1059317"/>
                  </a:cubicBezTo>
                  <a:lnTo>
                    <a:pt x="4148970" y="1060234"/>
                  </a:lnTo>
                  <a:lnTo>
                    <a:pt x="4147541" y="1046752"/>
                  </a:lnTo>
                  <a:cubicBezTo>
                    <a:pt x="4145754" y="1020709"/>
                    <a:pt x="4145628" y="985090"/>
                    <a:pt x="4152267" y="946787"/>
                  </a:cubicBezTo>
                  <a:cubicBezTo>
                    <a:pt x="4165547" y="869674"/>
                    <a:pt x="4199760" y="810949"/>
                    <a:pt x="4199760" y="810949"/>
                  </a:cubicBezTo>
                  <a:cubicBezTo>
                    <a:pt x="4199760" y="810949"/>
                    <a:pt x="4213547" y="876830"/>
                    <a:pt x="4200267" y="953426"/>
                  </a:cubicBezTo>
                  <a:cubicBezTo>
                    <a:pt x="4193628" y="991983"/>
                    <a:pt x="4181755" y="1025942"/>
                    <a:pt x="4171541" y="1050263"/>
                  </a:cubicBezTo>
                  <a:lnTo>
                    <a:pt x="4166469" y="1061250"/>
                  </a:lnTo>
                  <a:lnTo>
                    <a:pt x="4203854" y="1065776"/>
                  </a:lnTo>
                  <a:cubicBezTo>
                    <a:pt x="4203854" y="1065776"/>
                    <a:pt x="4188917" y="1073437"/>
                    <a:pt x="4164213" y="1082438"/>
                  </a:cubicBezTo>
                  <a:lnTo>
                    <a:pt x="4155216" y="1084701"/>
                  </a:lnTo>
                  <a:lnTo>
                    <a:pt x="4152775" y="1089264"/>
                  </a:lnTo>
                  <a:lnTo>
                    <a:pt x="4152133" y="1085476"/>
                  </a:lnTo>
                  <a:lnTo>
                    <a:pt x="4072819" y="1105422"/>
                  </a:lnTo>
                  <a:lnTo>
                    <a:pt x="4074414" y="1112069"/>
                  </a:lnTo>
                  <a:lnTo>
                    <a:pt x="4087926" y="1105098"/>
                  </a:lnTo>
                  <a:cubicBezTo>
                    <a:pt x="4087926" y="1105098"/>
                    <a:pt x="4086745" y="1107300"/>
                    <a:pt x="4084415" y="1111107"/>
                  </a:cubicBezTo>
                  <a:lnTo>
                    <a:pt x="4076839" y="1122488"/>
                  </a:lnTo>
                  <a:lnTo>
                    <a:pt x="4077708" y="1127572"/>
                  </a:lnTo>
                  <a:lnTo>
                    <a:pt x="4075004" y="1125246"/>
                  </a:lnTo>
                  <a:lnTo>
                    <a:pt x="4074010" y="1126738"/>
                  </a:lnTo>
                  <a:lnTo>
                    <a:pt x="4053991" y="1149239"/>
                  </a:lnTo>
                  <a:lnTo>
                    <a:pt x="4087232" y="1141230"/>
                  </a:lnTo>
                  <a:lnTo>
                    <a:pt x="4101075" y="1126360"/>
                  </a:lnTo>
                  <a:cubicBezTo>
                    <a:pt x="4112437" y="1116593"/>
                    <a:pt x="4120607" y="1111230"/>
                    <a:pt x="4120607" y="1111230"/>
                  </a:cubicBezTo>
                  <a:cubicBezTo>
                    <a:pt x="4120607" y="1111230"/>
                    <a:pt x="4118438" y="1120166"/>
                    <a:pt x="4113077" y="1133507"/>
                  </a:cubicBezTo>
                  <a:lnTo>
                    <a:pt x="4111565" y="1136265"/>
                  </a:lnTo>
                  <a:lnTo>
                    <a:pt x="4166513" y="1131586"/>
                  </a:lnTo>
                  <a:lnTo>
                    <a:pt x="4220425" y="1133079"/>
                  </a:lnTo>
                  <a:lnTo>
                    <a:pt x="4218592" y="1118694"/>
                  </a:lnTo>
                  <a:cubicBezTo>
                    <a:pt x="4216487" y="1094755"/>
                    <a:pt x="4215851" y="1061944"/>
                    <a:pt x="4221725" y="1026454"/>
                  </a:cubicBezTo>
                  <a:cubicBezTo>
                    <a:pt x="4227595" y="991217"/>
                    <a:pt x="4239083" y="960066"/>
                    <a:pt x="4249104" y="937723"/>
                  </a:cubicBezTo>
                  <a:lnTo>
                    <a:pt x="4252218" y="931442"/>
                  </a:lnTo>
                  <a:lnTo>
                    <a:pt x="4252297" y="929109"/>
                  </a:lnTo>
                  <a:cubicBezTo>
                    <a:pt x="4254403" y="905172"/>
                    <a:pt x="4257977" y="890108"/>
                    <a:pt x="4257977" y="890108"/>
                  </a:cubicBezTo>
                  <a:cubicBezTo>
                    <a:pt x="4257977" y="890108"/>
                    <a:pt x="4260116" y="893491"/>
                    <a:pt x="4263507" y="899667"/>
                  </a:cubicBezTo>
                  <a:lnTo>
                    <a:pt x="4266014" y="904724"/>
                  </a:lnTo>
                  <a:lnTo>
                    <a:pt x="4267678" y="901848"/>
                  </a:lnTo>
                  <a:lnTo>
                    <a:pt x="4269679" y="912114"/>
                  </a:lnTo>
                  <a:lnTo>
                    <a:pt x="4276555" y="925983"/>
                  </a:lnTo>
                  <a:cubicBezTo>
                    <a:pt x="4286578" y="948326"/>
                    <a:pt x="4298068" y="979477"/>
                    <a:pt x="4303938" y="1014714"/>
                  </a:cubicBezTo>
                  <a:cubicBezTo>
                    <a:pt x="4309813" y="1050204"/>
                    <a:pt x="4309176" y="1083013"/>
                    <a:pt x="4307071" y="1106950"/>
                  </a:cubicBezTo>
                  <a:lnTo>
                    <a:pt x="4305238" y="1121330"/>
                  </a:lnTo>
                  <a:lnTo>
                    <a:pt x="4359150" y="1119837"/>
                  </a:lnTo>
                  <a:cubicBezTo>
                    <a:pt x="4377990" y="1120411"/>
                    <a:pt x="4398544" y="1121943"/>
                    <a:pt x="4419865" y="1125007"/>
                  </a:cubicBezTo>
                  <a:cubicBezTo>
                    <a:pt x="4505148" y="1136756"/>
                    <a:pt x="4570513" y="1167907"/>
                    <a:pt x="4570513" y="1167907"/>
                  </a:cubicBezTo>
                  <a:cubicBezTo>
                    <a:pt x="4570513" y="1167907"/>
                    <a:pt x="4497485" y="1180163"/>
                    <a:pt x="4412202" y="1167907"/>
                  </a:cubicBezTo>
                  <a:cubicBezTo>
                    <a:pt x="4369561" y="1162033"/>
                    <a:pt x="4331899" y="1151308"/>
                    <a:pt x="4304897" y="1142052"/>
                  </a:cubicBezTo>
                  <a:lnTo>
                    <a:pt x="4302340" y="1141087"/>
                  </a:lnTo>
                  <a:lnTo>
                    <a:pt x="4301392" y="1145950"/>
                  </a:lnTo>
                  <a:lnTo>
                    <a:pt x="4297529" y="1139272"/>
                  </a:lnTo>
                  <a:lnTo>
                    <a:pt x="4273100" y="1130058"/>
                  </a:lnTo>
                  <a:cubicBezTo>
                    <a:pt x="4265640" y="1126954"/>
                    <a:pt x="4261554" y="1125007"/>
                    <a:pt x="4261554" y="1125007"/>
                  </a:cubicBezTo>
                  <a:lnTo>
                    <a:pt x="4288645" y="1121836"/>
                  </a:lnTo>
                  <a:lnTo>
                    <a:pt x="4282813" y="1110075"/>
                  </a:lnTo>
                  <a:cubicBezTo>
                    <a:pt x="4277801" y="1098904"/>
                    <a:pt x="4272422" y="1085530"/>
                    <a:pt x="4267562" y="1070545"/>
                  </a:cubicBezTo>
                  <a:lnTo>
                    <a:pt x="4264278" y="1057236"/>
                  </a:lnTo>
                  <a:lnTo>
                    <a:pt x="4258098" y="1082294"/>
                  </a:lnTo>
                  <a:cubicBezTo>
                    <a:pt x="4253239" y="1097279"/>
                    <a:pt x="4247861" y="1110652"/>
                    <a:pt x="4242849" y="1121823"/>
                  </a:cubicBezTo>
                  <a:lnTo>
                    <a:pt x="4237018" y="1133585"/>
                  </a:lnTo>
                  <a:lnTo>
                    <a:pt x="4264109" y="1136756"/>
                  </a:lnTo>
                  <a:cubicBezTo>
                    <a:pt x="4264109" y="1136756"/>
                    <a:pt x="4260024" y="1138704"/>
                    <a:pt x="4252563" y="1141809"/>
                  </a:cubicBezTo>
                  <a:lnTo>
                    <a:pt x="4228132" y="1151025"/>
                  </a:lnTo>
                  <a:lnTo>
                    <a:pt x="4224271" y="1157699"/>
                  </a:lnTo>
                  <a:lnTo>
                    <a:pt x="4223324" y="1152839"/>
                  </a:lnTo>
                  <a:lnTo>
                    <a:pt x="4220766" y="1153804"/>
                  </a:lnTo>
                  <a:cubicBezTo>
                    <a:pt x="4193765" y="1163061"/>
                    <a:pt x="4156103" y="1173786"/>
                    <a:pt x="4113461" y="1179656"/>
                  </a:cubicBezTo>
                  <a:lnTo>
                    <a:pt x="4086538" y="1181949"/>
                  </a:lnTo>
                  <a:lnTo>
                    <a:pt x="4086394" y="1182211"/>
                  </a:lnTo>
                  <a:cubicBezTo>
                    <a:pt x="4060859" y="1217447"/>
                    <a:pt x="4028177" y="1238897"/>
                    <a:pt x="4028177" y="1238897"/>
                  </a:cubicBezTo>
                  <a:cubicBezTo>
                    <a:pt x="4028177" y="1238897"/>
                    <a:pt x="4030349" y="1229961"/>
                    <a:pt x="4035711" y="1216621"/>
                  </a:cubicBezTo>
                  <a:lnTo>
                    <a:pt x="4053146" y="1184792"/>
                  </a:lnTo>
                  <a:lnTo>
                    <a:pt x="4052746" y="1184826"/>
                  </a:lnTo>
                  <a:lnTo>
                    <a:pt x="4016704" y="1184416"/>
                  </a:lnTo>
                  <a:lnTo>
                    <a:pt x="3982342" y="1209087"/>
                  </a:lnTo>
                  <a:cubicBezTo>
                    <a:pt x="3968043" y="1217321"/>
                    <a:pt x="3958212" y="1221533"/>
                    <a:pt x="3958212" y="1221533"/>
                  </a:cubicBezTo>
                  <a:cubicBezTo>
                    <a:pt x="3958212" y="1221533"/>
                    <a:pt x="3962936" y="1212724"/>
                    <a:pt x="3972128" y="1199893"/>
                  </a:cubicBezTo>
                  <a:lnTo>
                    <a:pt x="3987343" y="1182792"/>
                  </a:lnTo>
                  <a:lnTo>
                    <a:pt x="3955150" y="1179656"/>
                  </a:lnTo>
                  <a:cubicBezTo>
                    <a:pt x="3955150" y="1179656"/>
                    <a:pt x="3971492" y="1171868"/>
                    <a:pt x="3998493" y="1162612"/>
                  </a:cubicBezTo>
                  <a:lnTo>
                    <a:pt x="4007155" y="1160525"/>
                  </a:lnTo>
                  <a:lnTo>
                    <a:pt x="4012852" y="1154122"/>
                  </a:lnTo>
                  <a:cubicBezTo>
                    <a:pt x="4030728" y="1138038"/>
                    <a:pt x="4049497" y="1125783"/>
                    <a:pt x="4063796" y="1117548"/>
                  </a:cubicBezTo>
                  <a:lnTo>
                    <a:pt x="4065781" y="1116523"/>
                  </a:lnTo>
                  <a:lnTo>
                    <a:pt x="4060026" y="1110914"/>
                  </a:lnTo>
                  <a:lnTo>
                    <a:pt x="4057697" y="1107802"/>
                  </a:lnTo>
                  <a:lnTo>
                    <a:pt x="4020305" y="1110772"/>
                  </a:lnTo>
                  <a:lnTo>
                    <a:pt x="4020256" y="1110848"/>
                  </a:lnTo>
                  <a:lnTo>
                    <a:pt x="4016840" y="1114747"/>
                  </a:lnTo>
                  <a:lnTo>
                    <a:pt x="4017453" y="1117862"/>
                  </a:lnTo>
                  <a:lnTo>
                    <a:pt x="4015598" y="1116164"/>
                  </a:lnTo>
                  <a:lnTo>
                    <a:pt x="3983231" y="1153107"/>
                  </a:lnTo>
                  <a:cubicBezTo>
                    <a:pt x="3950549" y="1182211"/>
                    <a:pt x="3913781" y="1197021"/>
                    <a:pt x="3913781" y="1197021"/>
                  </a:cubicBezTo>
                  <a:cubicBezTo>
                    <a:pt x="3913781" y="1197021"/>
                    <a:pt x="3930638" y="1164339"/>
                    <a:pt x="3963320" y="1134719"/>
                  </a:cubicBezTo>
                  <a:lnTo>
                    <a:pt x="3996926" y="1111206"/>
                  </a:lnTo>
                  <a:lnTo>
                    <a:pt x="3965332" y="1110365"/>
                  </a:lnTo>
                  <a:lnTo>
                    <a:pt x="3966021" y="1113513"/>
                  </a:lnTo>
                  <a:cubicBezTo>
                    <a:pt x="3966667" y="1117263"/>
                    <a:pt x="3966890" y="1119401"/>
                    <a:pt x="3966890" y="1119401"/>
                  </a:cubicBezTo>
                  <a:cubicBezTo>
                    <a:pt x="3966890" y="1119401"/>
                    <a:pt x="3965103" y="1117997"/>
                    <a:pt x="3962103" y="1115348"/>
                  </a:cubicBezTo>
                  <a:lnTo>
                    <a:pt x="3955791" y="1109320"/>
                  </a:lnTo>
                  <a:lnTo>
                    <a:pt x="3954222" y="1109130"/>
                  </a:lnTo>
                  <a:lnTo>
                    <a:pt x="3917368" y="1150553"/>
                  </a:lnTo>
                  <a:cubicBezTo>
                    <a:pt x="3881615" y="1182728"/>
                    <a:pt x="3842293" y="1199576"/>
                    <a:pt x="3842293" y="1199576"/>
                  </a:cubicBezTo>
                  <a:cubicBezTo>
                    <a:pt x="3842293" y="1199576"/>
                    <a:pt x="3861189" y="1164339"/>
                    <a:pt x="3896933" y="1132165"/>
                  </a:cubicBezTo>
                  <a:lnTo>
                    <a:pt x="3932657" y="1106517"/>
                  </a:lnTo>
                  <a:lnTo>
                    <a:pt x="3920937" y="1105098"/>
                  </a:lnTo>
                  <a:cubicBezTo>
                    <a:pt x="3920937" y="1105098"/>
                    <a:pt x="3924672" y="1103183"/>
                    <a:pt x="3931494" y="1100143"/>
                  </a:cubicBezTo>
                  <a:lnTo>
                    <a:pt x="3943466" y="1095325"/>
                  </a:lnTo>
                  <a:lnTo>
                    <a:pt x="3923728" y="1069789"/>
                  </a:lnTo>
                  <a:lnTo>
                    <a:pt x="3921634" y="1073709"/>
                  </a:lnTo>
                  <a:cubicBezTo>
                    <a:pt x="3919719" y="1077108"/>
                    <a:pt x="3916847" y="1081927"/>
                    <a:pt x="3913017" y="1087608"/>
                  </a:cubicBezTo>
                  <a:lnTo>
                    <a:pt x="3904088" y="1097960"/>
                  </a:lnTo>
                  <a:lnTo>
                    <a:pt x="3904202" y="1098506"/>
                  </a:lnTo>
                  <a:cubicBezTo>
                    <a:pt x="3904881" y="1102703"/>
                    <a:pt x="3905104" y="1105098"/>
                    <a:pt x="3905104" y="1105098"/>
                  </a:cubicBezTo>
                  <a:lnTo>
                    <a:pt x="3900890" y="1101667"/>
                  </a:lnTo>
                  <a:lnTo>
                    <a:pt x="3878545" y="1127572"/>
                  </a:lnTo>
                  <a:cubicBezTo>
                    <a:pt x="3847910" y="1155145"/>
                    <a:pt x="3812673" y="1168425"/>
                    <a:pt x="3812673" y="1168425"/>
                  </a:cubicBezTo>
                  <a:cubicBezTo>
                    <a:pt x="3812673" y="1168425"/>
                    <a:pt x="3827991" y="1136757"/>
                    <a:pt x="3858635" y="1109184"/>
                  </a:cubicBezTo>
                  <a:lnTo>
                    <a:pt x="3887393" y="1089267"/>
                  </a:lnTo>
                  <a:lnTo>
                    <a:pt x="3886018" y="1087990"/>
                  </a:lnTo>
                  <a:lnTo>
                    <a:pt x="3854690" y="1047265"/>
                  </a:lnTo>
                  <a:lnTo>
                    <a:pt x="3828360" y="1044699"/>
                  </a:lnTo>
                  <a:lnTo>
                    <a:pt x="3828673" y="1046148"/>
                  </a:lnTo>
                  <a:cubicBezTo>
                    <a:pt x="3829825" y="1059688"/>
                    <a:pt x="3829352" y="1070848"/>
                    <a:pt x="3828789" y="1077611"/>
                  </a:cubicBezTo>
                  <a:lnTo>
                    <a:pt x="3828358" y="1081467"/>
                  </a:lnTo>
                  <a:lnTo>
                    <a:pt x="3836735" y="1075731"/>
                  </a:lnTo>
                  <a:cubicBezTo>
                    <a:pt x="3850842" y="1068327"/>
                    <a:pt x="3860672" y="1064753"/>
                    <a:pt x="3860672" y="1064753"/>
                  </a:cubicBezTo>
                  <a:cubicBezTo>
                    <a:pt x="3860672" y="1064753"/>
                    <a:pt x="3844331" y="1099990"/>
                    <a:pt x="3810118" y="1130625"/>
                  </a:cubicBezTo>
                  <a:cubicBezTo>
                    <a:pt x="3775905" y="1161269"/>
                    <a:pt x="3736583" y="1175572"/>
                    <a:pt x="3736583" y="1175572"/>
                  </a:cubicBezTo>
                  <a:cubicBezTo>
                    <a:pt x="3736583" y="1175572"/>
                    <a:pt x="3752924" y="1140335"/>
                    <a:pt x="3787137" y="1109691"/>
                  </a:cubicBezTo>
                  <a:lnTo>
                    <a:pt x="3826185" y="1082954"/>
                  </a:lnTo>
                  <a:lnTo>
                    <a:pt x="3822565" y="1079526"/>
                  </a:lnTo>
                  <a:cubicBezTo>
                    <a:pt x="3812485" y="1069448"/>
                    <a:pt x="3790842" y="1045223"/>
                    <a:pt x="3778967" y="1012668"/>
                  </a:cubicBezTo>
                  <a:lnTo>
                    <a:pt x="3777749" y="1007942"/>
                  </a:lnTo>
                  <a:lnTo>
                    <a:pt x="3771641" y="1015589"/>
                  </a:lnTo>
                  <a:lnTo>
                    <a:pt x="3786688" y="1044712"/>
                  </a:lnTo>
                  <a:lnTo>
                    <a:pt x="3791248" y="1060720"/>
                  </a:lnTo>
                  <a:lnTo>
                    <a:pt x="3797863" y="1058629"/>
                  </a:lnTo>
                  <a:cubicBezTo>
                    <a:pt x="3797863" y="1058629"/>
                    <a:pt x="3788678" y="1094373"/>
                    <a:pt x="3758541" y="1120932"/>
                  </a:cubicBezTo>
                  <a:cubicBezTo>
                    <a:pt x="3728413" y="1147482"/>
                    <a:pt x="3689091" y="1155652"/>
                    <a:pt x="3689091" y="1155652"/>
                  </a:cubicBezTo>
                  <a:cubicBezTo>
                    <a:pt x="3689091" y="1155652"/>
                    <a:pt x="3698285" y="1119908"/>
                    <a:pt x="3728413" y="1093358"/>
                  </a:cubicBezTo>
                  <a:cubicBezTo>
                    <a:pt x="3743477" y="1080079"/>
                    <a:pt x="3760840" y="1071397"/>
                    <a:pt x="3774436" y="1066034"/>
                  </a:cubicBezTo>
                  <a:lnTo>
                    <a:pt x="3782674" y="1063430"/>
                  </a:lnTo>
                  <a:lnTo>
                    <a:pt x="3769514" y="1055437"/>
                  </a:lnTo>
                  <a:lnTo>
                    <a:pt x="3751123" y="1038033"/>
                  </a:lnTo>
                  <a:lnTo>
                    <a:pt x="3740594" y="1048040"/>
                  </a:lnTo>
                  <a:lnTo>
                    <a:pt x="3743722" y="1054544"/>
                  </a:lnTo>
                  <a:lnTo>
                    <a:pt x="3736372" y="1052053"/>
                  </a:lnTo>
                  <a:lnTo>
                    <a:pt x="3731300" y="1056874"/>
                  </a:lnTo>
                  <a:lnTo>
                    <a:pt x="3727839" y="1066802"/>
                  </a:lnTo>
                  <a:cubicBezTo>
                    <a:pt x="3722668" y="1079952"/>
                    <a:pt x="3714368" y="1097443"/>
                    <a:pt x="3701854" y="1114808"/>
                  </a:cubicBezTo>
                  <a:cubicBezTo>
                    <a:pt x="3676835" y="1149528"/>
                    <a:pt x="3644660" y="1170471"/>
                    <a:pt x="3644660" y="1170471"/>
                  </a:cubicBezTo>
                  <a:cubicBezTo>
                    <a:pt x="3644660" y="1170471"/>
                    <a:pt x="3646703" y="1161662"/>
                    <a:pt x="3651874" y="1148511"/>
                  </a:cubicBezTo>
                  <a:lnTo>
                    <a:pt x="3668717" y="1117395"/>
                  </a:lnTo>
                  <a:lnTo>
                    <a:pt x="3619250" y="1152917"/>
                  </a:lnTo>
                  <a:cubicBezTo>
                    <a:pt x="3604952" y="1161150"/>
                    <a:pt x="3595121" y="1165363"/>
                    <a:pt x="3595121" y="1165363"/>
                  </a:cubicBezTo>
                  <a:cubicBezTo>
                    <a:pt x="3595121" y="1165363"/>
                    <a:pt x="3599845" y="1156554"/>
                    <a:pt x="3609037" y="1143723"/>
                  </a:cubicBezTo>
                  <a:lnTo>
                    <a:pt x="3617243" y="1134499"/>
                  </a:lnTo>
                  <a:lnTo>
                    <a:pt x="3616632" y="1134849"/>
                  </a:lnTo>
                  <a:cubicBezTo>
                    <a:pt x="3586821" y="1150296"/>
                    <a:pt x="3565500" y="1158723"/>
                    <a:pt x="3565500" y="1158723"/>
                  </a:cubicBezTo>
                  <a:cubicBezTo>
                    <a:pt x="3565500" y="1158723"/>
                    <a:pt x="3567064" y="1155180"/>
                    <a:pt x="3570471" y="1148996"/>
                  </a:cubicBezTo>
                  <a:lnTo>
                    <a:pt x="3573146" y="1144727"/>
                  </a:lnTo>
                  <a:lnTo>
                    <a:pt x="3560269" y="1152972"/>
                  </a:lnTo>
                  <a:cubicBezTo>
                    <a:pt x="3544821" y="1160123"/>
                    <a:pt x="3533842" y="1163316"/>
                    <a:pt x="3533842" y="1163316"/>
                  </a:cubicBezTo>
                  <a:cubicBezTo>
                    <a:pt x="3533842" y="1163316"/>
                    <a:pt x="3548145" y="1123985"/>
                    <a:pt x="3583889" y="1091819"/>
                  </a:cubicBezTo>
                  <a:cubicBezTo>
                    <a:pt x="3601761" y="1075985"/>
                    <a:pt x="3621678" y="1064877"/>
                    <a:pt x="3637126" y="1057728"/>
                  </a:cubicBezTo>
                  <a:lnTo>
                    <a:pt x="3653057" y="1051495"/>
                  </a:lnTo>
                  <a:lnTo>
                    <a:pt x="3658447" y="1046373"/>
                  </a:lnTo>
                  <a:lnTo>
                    <a:pt x="3661681" y="1044053"/>
                  </a:lnTo>
                  <a:lnTo>
                    <a:pt x="3629350" y="1025498"/>
                  </a:lnTo>
                  <a:lnTo>
                    <a:pt x="3618831" y="1031862"/>
                  </a:lnTo>
                  <a:lnTo>
                    <a:pt x="3620598" y="1033412"/>
                  </a:lnTo>
                  <a:cubicBezTo>
                    <a:pt x="3631129" y="1045859"/>
                    <a:pt x="3636489" y="1055051"/>
                    <a:pt x="3636489" y="1055051"/>
                  </a:cubicBezTo>
                  <a:cubicBezTo>
                    <a:pt x="3636489" y="1055051"/>
                    <a:pt x="3625128" y="1053518"/>
                    <a:pt x="3608596" y="1048729"/>
                  </a:cubicBezTo>
                  <a:lnTo>
                    <a:pt x="3598370" y="1044242"/>
                  </a:lnTo>
                  <a:lnTo>
                    <a:pt x="3583888" y="1053004"/>
                  </a:lnTo>
                  <a:lnTo>
                    <a:pt x="3580396" y="1054665"/>
                  </a:lnTo>
                  <a:lnTo>
                    <a:pt x="3576611" y="1060350"/>
                  </a:lnTo>
                  <a:cubicBezTo>
                    <a:pt x="3567418" y="1073181"/>
                    <a:pt x="3553756" y="1090034"/>
                    <a:pt x="3535880" y="1106122"/>
                  </a:cubicBezTo>
                  <a:cubicBezTo>
                    <a:pt x="3500136" y="1138297"/>
                    <a:pt x="3460814" y="1155145"/>
                    <a:pt x="3460814" y="1155145"/>
                  </a:cubicBezTo>
                  <a:cubicBezTo>
                    <a:pt x="3460814" y="1155145"/>
                    <a:pt x="3479710" y="1119908"/>
                    <a:pt x="3515454" y="1087734"/>
                  </a:cubicBezTo>
                  <a:lnTo>
                    <a:pt x="3524483" y="1081251"/>
                  </a:lnTo>
                  <a:lnTo>
                    <a:pt x="3513688" y="1086384"/>
                  </a:lnTo>
                  <a:lnTo>
                    <a:pt x="3489903" y="1095186"/>
                  </a:lnTo>
                  <a:lnTo>
                    <a:pt x="3475625" y="1111231"/>
                  </a:lnTo>
                  <a:cubicBezTo>
                    <a:pt x="3439881" y="1143406"/>
                    <a:pt x="3400559" y="1160254"/>
                    <a:pt x="3400559" y="1160254"/>
                  </a:cubicBezTo>
                  <a:cubicBezTo>
                    <a:pt x="3400559" y="1160254"/>
                    <a:pt x="3405283" y="1151445"/>
                    <a:pt x="3414475" y="1138614"/>
                  </a:cubicBezTo>
                  <a:lnTo>
                    <a:pt x="3435057" y="1115481"/>
                  </a:lnTo>
                  <a:lnTo>
                    <a:pt x="3425412" y="1119050"/>
                  </a:lnTo>
                  <a:cubicBezTo>
                    <a:pt x="3402593" y="1126384"/>
                    <a:pt x="3388302" y="1130117"/>
                    <a:pt x="3388302" y="1130117"/>
                  </a:cubicBezTo>
                  <a:cubicBezTo>
                    <a:pt x="3388302" y="1130117"/>
                    <a:pt x="3417315" y="1098807"/>
                    <a:pt x="3471679" y="1061824"/>
                  </a:cubicBezTo>
                  <a:lnTo>
                    <a:pt x="3475211" y="1059687"/>
                  </a:lnTo>
                  <a:lnTo>
                    <a:pt x="3474543" y="1059713"/>
                  </a:lnTo>
                  <a:cubicBezTo>
                    <a:pt x="3457627" y="1059648"/>
                    <a:pt x="3434519" y="1058371"/>
                    <a:pt x="3409753" y="1053520"/>
                  </a:cubicBezTo>
                  <a:lnTo>
                    <a:pt x="3397051" y="1049671"/>
                  </a:lnTo>
                  <a:lnTo>
                    <a:pt x="3392507" y="1051809"/>
                  </a:lnTo>
                  <a:cubicBezTo>
                    <a:pt x="3329382" y="1077876"/>
                    <a:pt x="3275953" y="1090803"/>
                    <a:pt x="3275953" y="1090803"/>
                  </a:cubicBezTo>
                  <a:cubicBezTo>
                    <a:pt x="3275953" y="1090803"/>
                    <a:pt x="3287317" y="1077782"/>
                    <a:pt x="3309468" y="1058951"/>
                  </a:cubicBezTo>
                  <a:lnTo>
                    <a:pt x="3343501" y="1032792"/>
                  </a:lnTo>
                  <a:lnTo>
                    <a:pt x="3329965" y="1026734"/>
                  </a:lnTo>
                  <a:cubicBezTo>
                    <a:pt x="3325744" y="1024668"/>
                    <a:pt x="3323446" y="1023392"/>
                    <a:pt x="3323446" y="1023392"/>
                  </a:cubicBezTo>
                  <a:cubicBezTo>
                    <a:pt x="3323446" y="1023392"/>
                    <a:pt x="3334171" y="1022242"/>
                    <a:pt x="3351088" y="1022304"/>
                  </a:cubicBezTo>
                  <a:lnTo>
                    <a:pt x="3357729" y="1022939"/>
                  </a:lnTo>
                  <a:lnTo>
                    <a:pt x="3407705" y="992241"/>
                  </a:lnTo>
                  <a:cubicBezTo>
                    <a:pt x="3429282" y="980623"/>
                    <a:pt x="3451401" y="970474"/>
                    <a:pt x="3472443" y="961785"/>
                  </a:cubicBezTo>
                  <a:lnTo>
                    <a:pt x="3515897" y="945607"/>
                  </a:lnTo>
                  <a:lnTo>
                    <a:pt x="3501285" y="935936"/>
                  </a:lnTo>
                  <a:cubicBezTo>
                    <a:pt x="3474603" y="917042"/>
                    <a:pt x="3440900" y="890105"/>
                    <a:pt x="3412814" y="857934"/>
                  </a:cubicBezTo>
                  <a:cubicBezTo>
                    <a:pt x="3356635" y="793077"/>
                    <a:pt x="3343872" y="731282"/>
                    <a:pt x="3343872" y="731282"/>
                  </a:cubicBezTo>
                  <a:cubicBezTo>
                    <a:pt x="3343872" y="731282"/>
                    <a:pt x="3422516" y="774689"/>
                    <a:pt x="3478686" y="839039"/>
                  </a:cubicBezTo>
                  <a:cubicBezTo>
                    <a:pt x="3506776" y="871463"/>
                    <a:pt x="3524011" y="903124"/>
                    <a:pt x="3534224" y="926679"/>
                  </a:cubicBezTo>
                  <a:lnTo>
                    <a:pt x="3538336" y="937740"/>
                  </a:lnTo>
                  <a:lnTo>
                    <a:pt x="3572807" y="927108"/>
                  </a:lnTo>
                  <a:cubicBezTo>
                    <a:pt x="3583060" y="924227"/>
                    <a:pt x="3588997" y="922791"/>
                    <a:pt x="3588997" y="922791"/>
                  </a:cubicBezTo>
                  <a:cubicBezTo>
                    <a:pt x="3588997" y="922791"/>
                    <a:pt x="3586156" y="926047"/>
                    <a:pt x="3580546" y="931657"/>
                  </a:cubicBezTo>
                  <a:lnTo>
                    <a:pt x="3563302" y="947474"/>
                  </a:lnTo>
                  <a:lnTo>
                    <a:pt x="3580701" y="953370"/>
                  </a:lnTo>
                  <a:lnTo>
                    <a:pt x="3629048" y="981114"/>
                  </a:lnTo>
                  <a:lnTo>
                    <a:pt x="3631358" y="980227"/>
                  </a:lnTo>
                  <a:lnTo>
                    <a:pt x="3620272" y="967922"/>
                  </a:lnTo>
                  <a:cubicBezTo>
                    <a:pt x="3611463" y="954453"/>
                    <a:pt x="3607377" y="944749"/>
                    <a:pt x="3607377" y="944749"/>
                  </a:cubicBezTo>
                  <a:cubicBezTo>
                    <a:pt x="3607377" y="944749"/>
                    <a:pt x="3618485" y="947430"/>
                    <a:pt x="3634317" y="953878"/>
                  </a:cubicBezTo>
                  <a:lnTo>
                    <a:pt x="3660633" y="968980"/>
                  </a:lnTo>
                  <a:lnTo>
                    <a:pt x="3667385" y="966386"/>
                  </a:lnTo>
                  <a:lnTo>
                    <a:pt x="3671899" y="964922"/>
                  </a:lnTo>
                  <a:lnTo>
                    <a:pt x="3656592" y="955220"/>
                  </a:lnTo>
                  <a:cubicBezTo>
                    <a:pt x="3631503" y="938112"/>
                    <a:pt x="3599967" y="913598"/>
                    <a:pt x="3574178" y="883977"/>
                  </a:cubicBezTo>
                  <a:cubicBezTo>
                    <a:pt x="3522609" y="824745"/>
                    <a:pt x="3513922" y="767035"/>
                    <a:pt x="3513922" y="767035"/>
                  </a:cubicBezTo>
                  <a:lnTo>
                    <a:pt x="3518910" y="769834"/>
                  </a:lnTo>
                  <a:lnTo>
                    <a:pt x="3527516" y="766069"/>
                  </a:lnTo>
                  <a:cubicBezTo>
                    <a:pt x="3549898" y="756757"/>
                    <a:pt x="3602656" y="737031"/>
                    <a:pt x="3666618" y="728220"/>
                  </a:cubicBezTo>
                  <a:cubicBezTo>
                    <a:pt x="3687939" y="725156"/>
                    <a:pt x="3708494" y="723624"/>
                    <a:pt x="3727333" y="723050"/>
                  </a:cubicBezTo>
                  <a:cubicBezTo>
                    <a:pt x="3783851" y="721326"/>
                    <a:pt x="3824929" y="728220"/>
                    <a:pt x="3824929" y="728220"/>
                  </a:cubicBezTo>
                  <a:cubicBezTo>
                    <a:pt x="3824929" y="728220"/>
                    <a:pt x="3820843" y="730168"/>
                    <a:pt x="3813382" y="733272"/>
                  </a:cubicBezTo>
                  <a:lnTo>
                    <a:pt x="3812645" y="733550"/>
                  </a:lnTo>
                  <a:lnTo>
                    <a:pt x="3829005" y="732340"/>
                  </a:lnTo>
                  <a:lnTo>
                    <a:pt x="3828204" y="731277"/>
                  </a:lnTo>
                  <a:cubicBezTo>
                    <a:pt x="3818527" y="717569"/>
                    <a:pt x="3806139" y="697909"/>
                    <a:pt x="3795295" y="674103"/>
                  </a:cubicBezTo>
                  <a:lnTo>
                    <a:pt x="3791573" y="663441"/>
                  </a:lnTo>
                  <a:lnTo>
                    <a:pt x="3788669" y="663878"/>
                  </a:lnTo>
                  <a:lnTo>
                    <a:pt x="3778539" y="663154"/>
                  </a:lnTo>
                  <a:lnTo>
                    <a:pt x="3774136" y="691836"/>
                  </a:lnTo>
                  <a:cubicBezTo>
                    <a:pt x="3772548" y="699441"/>
                    <a:pt x="3771304" y="703718"/>
                    <a:pt x="3771304" y="703718"/>
                  </a:cubicBezTo>
                  <a:cubicBezTo>
                    <a:pt x="3771304" y="703718"/>
                    <a:pt x="3758919" y="689929"/>
                    <a:pt x="3744237" y="666629"/>
                  </a:cubicBezTo>
                  <a:lnTo>
                    <a:pt x="3740900" y="660463"/>
                  </a:lnTo>
                  <a:lnTo>
                    <a:pt x="3728859" y="659602"/>
                  </a:lnTo>
                  <a:cubicBezTo>
                    <a:pt x="3713476" y="656985"/>
                    <a:pt x="3703901" y="654177"/>
                    <a:pt x="3703901" y="654177"/>
                  </a:cubicBezTo>
                  <a:cubicBezTo>
                    <a:pt x="3703901" y="654177"/>
                    <a:pt x="3713220" y="650602"/>
                    <a:pt x="3728349" y="646771"/>
                  </a:cubicBezTo>
                  <a:lnTo>
                    <a:pt x="3733103" y="646055"/>
                  </a:lnTo>
                  <a:lnTo>
                    <a:pt x="3721751" y="625080"/>
                  </a:lnTo>
                  <a:lnTo>
                    <a:pt x="3715197" y="606305"/>
                  </a:lnTo>
                  <a:lnTo>
                    <a:pt x="3703518" y="603296"/>
                  </a:lnTo>
                  <a:lnTo>
                    <a:pt x="3696821" y="600525"/>
                  </a:lnTo>
                  <a:lnTo>
                    <a:pt x="3697896" y="611978"/>
                  </a:lnTo>
                  <a:cubicBezTo>
                    <a:pt x="3698533" y="638724"/>
                    <a:pt x="3695722" y="656216"/>
                    <a:pt x="3695722" y="656216"/>
                  </a:cubicBezTo>
                  <a:cubicBezTo>
                    <a:pt x="3695722" y="656216"/>
                    <a:pt x="3681553" y="643831"/>
                    <a:pt x="3663936" y="622254"/>
                  </a:cubicBezTo>
                  <a:lnTo>
                    <a:pt x="3644192" y="594528"/>
                  </a:lnTo>
                  <a:lnTo>
                    <a:pt x="3638732" y="596917"/>
                  </a:lnTo>
                  <a:cubicBezTo>
                    <a:pt x="3627541" y="601573"/>
                    <a:pt x="3608756" y="608833"/>
                    <a:pt x="3584774" y="616029"/>
                  </a:cubicBezTo>
                  <a:lnTo>
                    <a:pt x="3566594" y="620030"/>
                  </a:lnTo>
                  <a:lnTo>
                    <a:pt x="3539461" y="652133"/>
                  </a:lnTo>
                  <a:cubicBezTo>
                    <a:pt x="3530524" y="660686"/>
                    <a:pt x="3524140" y="665410"/>
                    <a:pt x="3524140" y="665410"/>
                  </a:cubicBezTo>
                  <a:cubicBezTo>
                    <a:pt x="3524140" y="665410"/>
                    <a:pt x="3525927" y="657622"/>
                    <a:pt x="3530204" y="646004"/>
                  </a:cubicBezTo>
                  <a:lnTo>
                    <a:pt x="3540195" y="625839"/>
                  </a:lnTo>
                  <a:lnTo>
                    <a:pt x="3499629" y="634766"/>
                  </a:lnTo>
                  <a:lnTo>
                    <a:pt x="3493045" y="635327"/>
                  </a:lnTo>
                  <a:lnTo>
                    <a:pt x="3488071" y="639232"/>
                  </a:lnTo>
                  <a:cubicBezTo>
                    <a:pt x="3476772" y="646382"/>
                    <a:pt x="3468984" y="650084"/>
                    <a:pt x="3468984" y="650084"/>
                  </a:cubicBezTo>
                  <a:cubicBezTo>
                    <a:pt x="3468984" y="650084"/>
                    <a:pt x="3469942" y="648201"/>
                    <a:pt x="3471818" y="644938"/>
                  </a:cubicBezTo>
                  <a:lnTo>
                    <a:pt x="3476935" y="636699"/>
                  </a:lnTo>
                  <a:lnTo>
                    <a:pt x="3438914" y="639936"/>
                  </a:lnTo>
                  <a:cubicBezTo>
                    <a:pt x="3382396" y="641660"/>
                    <a:pt x="3341318" y="634766"/>
                    <a:pt x="3341318" y="634766"/>
                  </a:cubicBezTo>
                  <a:cubicBezTo>
                    <a:pt x="3341318" y="634766"/>
                    <a:pt x="3357659" y="626978"/>
                    <a:pt x="3384661" y="617722"/>
                  </a:cubicBezTo>
                  <a:lnTo>
                    <a:pt x="3385129" y="617609"/>
                  </a:lnTo>
                  <a:lnTo>
                    <a:pt x="3388231" y="612613"/>
                  </a:lnTo>
                  <a:lnTo>
                    <a:pt x="3408242" y="588006"/>
                  </a:lnTo>
                  <a:lnTo>
                    <a:pt x="3375806" y="590768"/>
                  </a:lnTo>
                  <a:lnTo>
                    <a:pt x="3370424" y="594804"/>
                  </a:lnTo>
                  <a:cubicBezTo>
                    <a:pt x="3360467" y="600677"/>
                    <a:pt x="3353573" y="603615"/>
                    <a:pt x="3353573" y="603615"/>
                  </a:cubicBezTo>
                  <a:cubicBezTo>
                    <a:pt x="3353573" y="603615"/>
                    <a:pt x="3354308" y="601891"/>
                    <a:pt x="3355792" y="598931"/>
                  </a:cubicBezTo>
                  <a:lnTo>
                    <a:pt x="3359556" y="592152"/>
                  </a:lnTo>
                  <a:lnTo>
                    <a:pt x="3350062" y="592960"/>
                  </a:lnTo>
                  <a:lnTo>
                    <a:pt x="3323176" y="592654"/>
                  </a:lnTo>
                  <a:lnTo>
                    <a:pt x="3312277" y="600807"/>
                  </a:lnTo>
                  <a:cubicBezTo>
                    <a:pt x="3301106" y="607191"/>
                    <a:pt x="3293318" y="610255"/>
                    <a:pt x="3293318" y="610255"/>
                  </a:cubicBezTo>
                  <a:cubicBezTo>
                    <a:pt x="3293318" y="610255"/>
                    <a:pt x="3294116" y="608339"/>
                    <a:pt x="3295736" y="605052"/>
                  </a:cubicBezTo>
                  <a:lnTo>
                    <a:pt x="3302644" y="592420"/>
                  </a:lnTo>
                  <a:lnTo>
                    <a:pt x="3299640" y="592386"/>
                  </a:lnTo>
                  <a:lnTo>
                    <a:pt x="3266699" y="589176"/>
                  </a:lnTo>
                  <a:lnTo>
                    <a:pt x="3256034" y="592890"/>
                  </a:lnTo>
                  <a:lnTo>
                    <a:pt x="3257435" y="588274"/>
                  </a:lnTo>
                  <a:lnTo>
                    <a:pt x="3252465" y="587790"/>
                  </a:lnTo>
                  <a:lnTo>
                    <a:pt x="3258652" y="585083"/>
                  </a:lnTo>
                  <a:lnTo>
                    <a:pt x="3262802" y="574632"/>
                  </a:lnTo>
                  <a:cubicBezTo>
                    <a:pt x="3267654" y="564035"/>
                    <a:pt x="3275442" y="550502"/>
                    <a:pt x="3287186" y="538758"/>
                  </a:cubicBezTo>
                  <a:cubicBezTo>
                    <a:pt x="3298930" y="527267"/>
                    <a:pt x="3312590" y="519735"/>
                    <a:pt x="3323314" y="515076"/>
                  </a:cubicBezTo>
                  <a:lnTo>
                    <a:pt x="3329499" y="512922"/>
                  </a:lnTo>
                  <a:lnTo>
                    <a:pt x="3319360" y="506072"/>
                  </a:lnTo>
                  <a:cubicBezTo>
                    <a:pt x="3308508" y="497647"/>
                    <a:pt x="3294849" y="485138"/>
                    <a:pt x="3283616" y="468801"/>
                  </a:cubicBezTo>
                  <a:cubicBezTo>
                    <a:pt x="3261152" y="436110"/>
                    <a:pt x="3256550" y="400366"/>
                    <a:pt x="3256550" y="400366"/>
                  </a:cubicBezTo>
                  <a:cubicBezTo>
                    <a:pt x="3256550" y="400366"/>
                    <a:pt x="3288725" y="417731"/>
                    <a:pt x="3311189" y="450413"/>
                  </a:cubicBezTo>
                  <a:cubicBezTo>
                    <a:pt x="3322426" y="466754"/>
                    <a:pt x="3329193" y="483860"/>
                    <a:pt x="3333150" y="496882"/>
                  </a:cubicBezTo>
                  <a:lnTo>
                    <a:pt x="3336603" y="510449"/>
                  </a:lnTo>
                  <a:lnTo>
                    <a:pt x="3341825" y="508630"/>
                  </a:lnTo>
                  <a:cubicBezTo>
                    <a:pt x="3341825" y="508630"/>
                    <a:pt x="3334171" y="539274"/>
                    <a:pt x="3310674" y="562762"/>
                  </a:cubicBezTo>
                  <a:lnTo>
                    <a:pt x="3300056" y="569722"/>
                  </a:lnTo>
                  <a:lnTo>
                    <a:pt x="3324813" y="563757"/>
                  </a:lnTo>
                  <a:lnTo>
                    <a:pt x="3333156" y="553060"/>
                  </a:lnTo>
                  <a:lnTo>
                    <a:pt x="3364464" y="529641"/>
                  </a:lnTo>
                  <a:lnTo>
                    <a:pt x="3361561" y="526531"/>
                  </a:lnTo>
                  <a:cubicBezTo>
                    <a:pt x="3353638" y="517602"/>
                    <a:pt x="3336594" y="496249"/>
                    <a:pt x="3327015" y="468293"/>
                  </a:cubicBezTo>
                  <a:cubicBezTo>
                    <a:pt x="3314252" y="431010"/>
                    <a:pt x="3319868" y="395266"/>
                    <a:pt x="3319868" y="395266"/>
                  </a:cubicBezTo>
                  <a:cubicBezTo>
                    <a:pt x="3319868" y="395266"/>
                    <a:pt x="3345911" y="420801"/>
                    <a:pt x="3358682" y="458076"/>
                  </a:cubicBezTo>
                  <a:cubicBezTo>
                    <a:pt x="3368255" y="486038"/>
                    <a:pt x="3367489" y="513135"/>
                    <a:pt x="3366508" y="524935"/>
                  </a:cubicBezTo>
                  <a:lnTo>
                    <a:pt x="3366127" y="528397"/>
                  </a:lnTo>
                  <a:lnTo>
                    <a:pt x="3372415" y="523694"/>
                  </a:lnTo>
                  <a:cubicBezTo>
                    <a:pt x="3383586" y="517310"/>
                    <a:pt x="3391374" y="514246"/>
                    <a:pt x="3391374" y="514246"/>
                  </a:cubicBezTo>
                  <a:cubicBezTo>
                    <a:pt x="3391374" y="514246"/>
                    <a:pt x="3388181" y="521907"/>
                    <a:pt x="3381605" y="532887"/>
                  </a:cubicBezTo>
                  <a:lnTo>
                    <a:pt x="3365099" y="554050"/>
                  </a:lnTo>
                  <a:lnTo>
                    <a:pt x="3397586" y="546222"/>
                  </a:lnTo>
                  <a:lnTo>
                    <a:pt x="3412107" y="535331"/>
                  </a:lnTo>
                  <a:lnTo>
                    <a:pt x="3410897" y="534105"/>
                  </a:lnTo>
                  <a:cubicBezTo>
                    <a:pt x="3402214" y="524594"/>
                    <a:pt x="3391360" y="510935"/>
                    <a:pt x="3382677" y="494335"/>
                  </a:cubicBezTo>
                  <a:cubicBezTo>
                    <a:pt x="3365322" y="461146"/>
                    <a:pt x="3362767" y="427440"/>
                    <a:pt x="3362767" y="427440"/>
                  </a:cubicBezTo>
                  <a:cubicBezTo>
                    <a:pt x="3362767" y="427440"/>
                    <a:pt x="3388810" y="448890"/>
                    <a:pt x="3406174" y="482080"/>
                  </a:cubicBezTo>
                  <a:lnTo>
                    <a:pt x="3422437" y="527584"/>
                  </a:lnTo>
                  <a:lnTo>
                    <a:pt x="3425068" y="525610"/>
                  </a:lnTo>
                  <a:lnTo>
                    <a:pt x="3440443" y="517571"/>
                  </a:lnTo>
                  <a:lnTo>
                    <a:pt x="3436311" y="511691"/>
                  </a:lnTo>
                  <a:lnTo>
                    <a:pt x="3427383" y="487397"/>
                  </a:lnTo>
                  <a:lnTo>
                    <a:pt x="3426902" y="487050"/>
                  </a:lnTo>
                  <a:cubicBezTo>
                    <a:pt x="3412778" y="475847"/>
                    <a:pt x="3398001" y="462920"/>
                    <a:pt x="3383702" y="448366"/>
                  </a:cubicBezTo>
                  <a:cubicBezTo>
                    <a:pt x="3326001" y="390149"/>
                    <a:pt x="3297911" y="328362"/>
                    <a:pt x="3297911" y="328362"/>
                  </a:cubicBezTo>
                  <a:cubicBezTo>
                    <a:pt x="3297911" y="328362"/>
                    <a:pt x="3362768" y="360537"/>
                    <a:pt x="3419962" y="418745"/>
                  </a:cubicBezTo>
                  <a:lnTo>
                    <a:pt x="3456172" y="460289"/>
                  </a:lnTo>
                  <a:lnTo>
                    <a:pt x="3453669" y="453798"/>
                  </a:lnTo>
                  <a:cubicBezTo>
                    <a:pt x="3450222" y="440967"/>
                    <a:pt x="3449074" y="432541"/>
                    <a:pt x="3449074" y="432541"/>
                  </a:cubicBezTo>
                  <a:cubicBezTo>
                    <a:pt x="3449074" y="432541"/>
                    <a:pt x="3474093" y="456029"/>
                    <a:pt x="3492481" y="491266"/>
                  </a:cubicBezTo>
                  <a:cubicBezTo>
                    <a:pt x="3501671" y="508884"/>
                    <a:pt x="3507416" y="526120"/>
                    <a:pt x="3510864" y="538951"/>
                  </a:cubicBezTo>
                  <a:lnTo>
                    <a:pt x="3511349" y="541036"/>
                  </a:lnTo>
                  <a:lnTo>
                    <a:pt x="3518787" y="541242"/>
                  </a:lnTo>
                  <a:lnTo>
                    <a:pt x="3527201" y="536719"/>
                  </a:lnTo>
                  <a:lnTo>
                    <a:pt x="3524886" y="541411"/>
                  </a:lnTo>
                  <a:lnTo>
                    <a:pt x="3533820" y="541659"/>
                  </a:lnTo>
                  <a:lnTo>
                    <a:pt x="3541315" y="542536"/>
                  </a:lnTo>
                  <a:lnTo>
                    <a:pt x="3522610" y="515269"/>
                  </a:lnTo>
                  <a:cubicBezTo>
                    <a:pt x="3514186" y="499182"/>
                    <a:pt x="3509079" y="483350"/>
                    <a:pt x="3506078" y="471540"/>
                  </a:cubicBezTo>
                  <a:lnTo>
                    <a:pt x="3506023" y="471283"/>
                  </a:lnTo>
                  <a:lnTo>
                    <a:pt x="3494357" y="454702"/>
                  </a:lnTo>
                  <a:cubicBezTo>
                    <a:pt x="3467712" y="411185"/>
                    <a:pt x="3456222" y="375854"/>
                    <a:pt x="3456222" y="375854"/>
                  </a:cubicBezTo>
                  <a:cubicBezTo>
                    <a:pt x="3456222" y="375854"/>
                    <a:pt x="3515971" y="412621"/>
                    <a:pt x="3565510" y="473901"/>
                  </a:cubicBezTo>
                  <a:cubicBezTo>
                    <a:pt x="3602658" y="519860"/>
                    <a:pt x="3623435" y="566685"/>
                    <a:pt x="3631502" y="587226"/>
                  </a:cubicBezTo>
                  <a:lnTo>
                    <a:pt x="3632441" y="589778"/>
                  </a:lnTo>
                  <a:lnTo>
                    <a:pt x="3641571" y="590847"/>
                  </a:lnTo>
                  <a:lnTo>
                    <a:pt x="3636264" y="583394"/>
                  </a:lnTo>
                  <a:cubicBezTo>
                    <a:pt x="3627072" y="568409"/>
                    <a:pt x="3618358" y="551525"/>
                    <a:pt x="3611462" y="533141"/>
                  </a:cubicBezTo>
                  <a:cubicBezTo>
                    <a:pt x="3597676" y="496120"/>
                    <a:pt x="3593590" y="460118"/>
                    <a:pt x="3592952" y="433371"/>
                  </a:cubicBezTo>
                  <a:lnTo>
                    <a:pt x="3593716" y="404323"/>
                  </a:lnTo>
                  <a:lnTo>
                    <a:pt x="3591035" y="402920"/>
                  </a:lnTo>
                  <a:lnTo>
                    <a:pt x="3593762" y="402567"/>
                  </a:lnTo>
                  <a:lnTo>
                    <a:pt x="3593797" y="401222"/>
                  </a:lnTo>
                  <a:cubicBezTo>
                    <a:pt x="3594419" y="393506"/>
                    <a:pt x="3595121" y="389133"/>
                    <a:pt x="3595121" y="389133"/>
                  </a:cubicBezTo>
                  <a:cubicBezTo>
                    <a:pt x="3595121" y="389133"/>
                    <a:pt x="3598664" y="392229"/>
                    <a:pt x="3604410" y="398021"/>
                  </a:cubicBezTo>
                  <a:lnTo>
                    <a:pt x="3606957" y="400859"/>
                  </a:lnTo>
                  <a:lnTo>
                    <a:pt x="3617652" y="399474"/>
                  </a:lnTo>
                  <a:cubicBezTo>
                    <a:pt x="3633928" y="398198"/>
                    <a:pt x="3656142" y="397815"/>
                    <a:pt x="3679888" y="401389"/>
                  </a:cubicBezTo>
                  <a:lnTo>
                    <a:pt x="3726554" y="414673"/>
                  </a:lnTo>
                  <a:lnTo>
                    <a:pt x="3727438" y="410779"/>
                  </a:lnTo>
                  <a:cubicBezTo>
                    <a:pt x="3730836" y="397564"/>
                    <a:pt x="3740410" y="367685"/>
                    <a:pt x="3762626" y="340110"/>
                  </a:cubicBezTo>
                  <a:cubicBezTo>
                    <a:pt x="3792246" y="303342"/>
                    <a:pt x="3833099" y="284447"/>
                    <a:pt x="3833099" y="284447"/>
                  </a:cubicBezTo>
                  <a:close/>
                  <a:moveTo>
                    <a:pt x="4692564" y="272698"/>
                  </a:moveTo>
                  <a:cubicBezTo>
                    <a:pt x="4692564" y="272698"/>
                    <a:pt x="4733417" y="291593"/>
                    <a:pt x="4763037" y="328361"/>
                  </a:cubicBezTo>
                  <a:cubicBezTo>
                    <a:pt x="4785253" y="355936"/>
                    <a:pt x="4794827" y="385810"/>
                    <a:pt x="4798225" y="399023"/>
                  </a:cubicBezTo>
                  <a:lnTo>
                    <a:pt x="4799110" y="402921"/>
                  </a:lnTo>
                  <a:lnTo>
                    <a:pt x="4845758" y="389641"/>
                  </a:lnTo>
                  <a:cubicBezTo>
                    <a:pt x="4869504" y="386067"/>
                    <a:pt x="4891719" y="386450"/>
                    <a:pt x="4907998" y="387726"/>
                  </a:cubicBezTo>
                  <a:lnTo>
                    <a:pt x="4919570" y="389224"/>
                  </a:lnTo>
                  <a:lnTo>
                    <a:pt x="4921754" y="386790"/>
                  </a:lnTo>
                  <a:cubicBezTo>
                    <a:pt x="4927499" y="380997"/>
                    <a:pt x="4931041" y="377901"/>
                    <a:pt x="4931041" y="377901"/>
                  </a:cubicBezTo>
                  <a:cubicBezTo>
                    <a:pt x="4931041" y="377901"/>
                    <a:pt x="4931744" y="382274"/>
                    <a:pt x="4932367" y="389990"/>
                  </a:cubicBezTo>
                  <a:lnTo>
                    <a:pt x="4932390" y="390883"/>
                  </a:lnTo>
                  <a:lnTo>
                    <a:pt x="4934619" y="391172"/>
                  </a:lnTo>
                  <a:lnTo>
                    <a:pt x="4932428" y="392319"/>
                  </a:lnTo>
                  <a:lnTo>
                    <a:pt x="4933214" y="422139"/>
                  </a:lnTo>
                  <a:cubicBezTo>
                    <a:pt x="4932577" y="448886"/>
                    <a:pt x="4928491" y="484888"/>
                    <a:pt x="4914700" y="521909"/>
                  </a:cubicBezTo>
                  <a:cubicBezTo>
                    <a:pt x="4907807" y="540422"/>
                    <a:pt x="4899094" y="557370"/>
                    <a:pt x="4889902" y="572380"/>
                  </a:cubicBezTo>
                  <a:lnTo>
                    <a:pt x="4885054" y="579184"/>
                  </a:lnTo>
                  <a:lnTo>
                    <a:pt x="4893080" y="578402"/>
                  </a:lnTo>
                  <a:lnTo>
                    <a:pt x="4894154" y="575485"/>
                  </a:lnTo>
                  <a:cubicBezTo>
                    <a:pt x="4902221" y="554945"/>
                    <a:pt x="4923000" y="508122"/>
                    <a:pt x="4960154" y="462169"/>
                  </a:cubicBezTo>
                  <a:cubicBezTo>
                    <a:pt x="5009685" y="400881"/>
                    <a:pt x="5069433" y="364114"/>
                    <a:pt x="5069433" y="364114"/>
                  </a:cubicBezTo>
                  <a:cubicBezTo>
                    <a:pt x="5069433" y="364114"/>
                    <a:pt x="5057943" y="399449"/>
                    <a:pt x="5031303" y="442969"/>
                  </a:cubicBezTo>
                  <a:lnTo>
                    <a:pt x="5019802" y="459318"/>
                  </a:lnTo>
                  <a:lnTo>
                    <a:pt x="5019588" y="460309"/>
                  </a:lnTo>
                  <a:cubicBezTo>
                    <a:pt x="5016589" y="472118"/>
                    <a:pt x="5011482" y="487950"/>
                    <a:pt x="5003054" y="504037"/>
                  </a:cubicBezTo>
                  <a:lnTo>
                    <a:pt x="4984436" y="531173"/>
                  </a:lnTo>
                  <a:lnTo>
                    <a:pt x="5000730" y="529586"/>
                  </a:lnTo>
                  <a:lnTo>
                    <a:pt x="4998453" y="524971"/>
                  </a:lnTo>
                  <a:lnTo>
                    <a:pt x="5006071" y="529066"/>
                  </a:lnTo>
                  <a:lnTo>
                    <a:pt x="5011413" y="528545"/>
                  </a:lnTo>
                  <a:lnTo>
                    <a:pt x="5014494" y="528510"/>
                  </a:lnTo>
                  <a:lnTo>
                    <a:pt x="5014796" y="527211"/>
                  </a:lnTo>
                  <a:cubicBezTo>
                    <a:pt x="5018243" y="514380"/>
                    <a:pt x="5023988" y="497144"/>
                    <a:pt x="5033182" y="479526"/>
                  </a:cubicBezTo>
                  <a:cubicBezTo>
                    <a:pt x="5051561" y="444289"/>
                    <a:pt x="5076589" y="420801"/>
                    <a:pt x="5076589" y="420801"/>
                  </a:cubicBezTo>
                  <a:cubicBezTo>
                    <a:pt x="5076589" y="420801"/>
                    <a:pt x="5075439" y="429227"/>
                    <a:pt x="5071991" y="442058"/>
                  </a:cubicBezTo>
                  <a:lnTo>
                    <a:pt x="5069485" y="448559"/>
                  </a:lnTo>
                  <a:lnTo>
                    <a:pt x="5105693" y="407014"/>
                  </a:lnTo>
                  <a:cubicBezTo>
                    <a:pt x="5163403" y="348797"/>
                    <a:pt x="5227744" y="316622"/>
                    <a:pt x="5227744" y="316622"/>
                  </a:cubicBezTo>
                  <a:cubicBezTo>
                    <a:pt x="5227744" y="316622"/>
                    <a:pt x="5199654" y="378417"/>
                    <a:pt x="5141953" y="436634"/>
                  </a:cubicBezTo>
                  <a:cubicBezTo>
                    <a:pt x="5127655" y="451187"/>
                    <a:pt x="5112877" y="464112"/>
                    <a:pt x="5098754" y="475314"/>
                  </a:cubicBezTo>
                  <a:lnTo>
                    <a:pt x="5098288" y="475650"/>
                  </a:lnTo>
                  <a:lnTo>
                    <a:pt x="5089361" y="499952"/>
                  </a:lnTo>
                  <a:lnTo>
                    <a:pt x="5085224" y="505839"/>
                  </a:lnTo>
                  <a:lnTo>
                    <a:pt x="5100587" y="513871"/>
                  </a:lnTo>
                  <a:lnTo>
                    <a:pt x="5103223" y="515848"/>
                  </a:lnTo>
                  <a:lnTo>
                    <a:pt x="5119481" y="470332"/>
                  </a:lnTo>
                  <a:cubicBezTo>
                    <a:pt x="5136845" y="437142"/>
                    <a:pt x="5162897" y="415692"/>
                    <a:pt x="5162897" y="415692"/>
                  </a:cubicBezTo>
                  <a:cubicBezTo>
                    <a:pt x="5162897" y="415692"/>
                    <a:pt x="5160342" y="448890"/>
                    <a:pt x="5142978" y="482587"/>
                  </a:cubicBezTo>
                  <a:cubicBezTo>
                    <a:pt x="5134296" y="499187"/>
                    <a:pt x="5123444" y="512849"/>
                    <a:pt x="5114762" y="522361"/>
                  </a:cubicBezTo>
                  <a:lnTo>
                    <a:pt x="5113548" y="523592"/>
                  </a:lnTo>
                  <a:lnTo>
                    <a:pt x="5128045" y="534465"/>
                  </a:lnTo>
                  <a:lnTo>
                    <a:pt x="5160561" y="542300"/>
                  </a:lnTo>
                  <a:lnTo>
                    <a:pt x="5144064" y="521143"/>
                  </a:lnTo>
                  <a:cubicBezTo>
                    <a:pt x="5137490" y="510165"/>
                    <a:pt x="5134299" y="502506"/>
                    <a:pt x="5134299" y="502506"/>
                  </a:cubicBezTo>
                  <a:cubicBezTo>
                    <a:pt x="5134299" y="502506"/>
                    <a:pt x="5142087" y="505570"/>
                    <a:pt x="5153258" y="511954"/>
                  </a:cubicBezTo>
                  <a:lnTo>
                    <a:pt x="5159528" y="516644"/>
                  </a:lnTo>
                  <a:lnTo>
                    <a:pt x="5159148" y="513188"/>
                  </a:lnTo>
                  <a:cubicBezTo>
                    <a:pt x="5158167" y="501387"/>
                    <a:pt x="5157401" y="474292"/>
                    <a:pt x="5166973" y="446336"/>
                  </a:cubicBezTo>
                  <a:cubicBezTo>
                    <a:pt x="5179745" y="409052"/>
                    <a:pt x="5205787" y="383517"/>
                    <a:pt x="5205787" y="383517"/>
                  </a:cubicBezTo>
                  <a:cubicBezTo>
                    <a:pt x="5205787" y="383517"/>
                    <a:pt x="5211404" y="419261"/>
                    <a:pt x="5198640" y="456545"/>
                  </a:cubicBezTo>
                  <a:cubicBezTo>
                    <a:pt x="5189062" y="484507"/>
                    <a:pt x="5172018" y="505857"/>
                    <a:pt x="5164095" y="514784"/>
                  </a:cubicBezTo>
                  <a:lnTo>
                    <a:pt x="5161194" y="517890"/>
                  </a:lnTo>
                  <a:lnTo>
                    <a:pt x="5192517" y="541320"/>
                  </a:lnTo>
                  <a:lnTo>
                    <a:pt x="5200851" y="552008"/>
                  </a:lnTo>
                  <a:lnTo>
                    <a:pt x="5225574" y="557965"/>
                  </a:lnTo>
                  <a:lnTo>
                    <a:pt x="5214982" y="551022"/>
                  </a:lnTo>
                  <a:cubicBezTo>
                    <a:pt x="5191493" y="527525"/>
                    <a:pt x="5183830" y="496890"/>
                    <a:pt x="5183830" y="496890"/>
                  </a:cubicBezTo>
                  <a:lnTo>
                    <a:pt x="5189062" y="498712"/>
                  </a:lnTo>
                  <a:lnTo>
                    <a:pt x="5192517" y="485142"/>
                  </a:lnTo>
                  <a:cubicBezTo>
                    <a:pt x="5196475" y="472120"/>
                    <a:pt x="5203242" y="455014"/>
                    <a:pt x="5214474" y="438673"/>
                  </a:cubicBezTo>
                  <a:cubicBezTo>
                    <a:pt x="5236948" y="405991"/>
                    <a:pt x="5269114" y="388626"/>
                    <a:pt x="5269114" y="388626"/>
                  </a:cubicBezTo>
                  <a:cubicBezTo>
                    <a:pt x="5269114" y="388626"/>
                    <a:pt x="5264522" y="424370"/>
                    <a:pt x="5242048" y="457052"/>
                  </a:cubicBezTo>
                  <a:cubicBezTo>
                    <a:pt x="5230816" y="473393"/>
                    <a:pt x="5217156" y="485905"/>
                    <a:pt x="5206304" y="494331"/>
                  </a:cubicBezTo>
                  <a:lnTo>
                    <a:pt x="5196162" y="501184"/>
                  </a:lnTo>
                  <a:lnTo>
                    <a:pt x="5202342" y="503336"/>
                  </a:lnTo>
                  <a:cubicBezTo>
                    <a:pt x="5213066" y="507995"/>
                    <a:pt x="5226726" y="515527"/>
                    <a:pt x="5238470" y="527018"/>
                  </a:cubicBezTo>
                  <a:cubicBezTo>
                    <a:pt x="5250218" y="538762"/>
                    <a:pt x="5258006" y="552295"/>
                    <a:pt x="5262857" y="562892"/>
                  </a:cubicBezTo>
                  <a:lnTo>
                    <a:pt x="5267000" y="573330"/>
                  </a:lnTo>
                  <a:lnTo>
                    <a:pt x="5273198" y="576041"/>
                  </a:lnTo>
                  <a:lnTo>
                    <a:pt x="5268219" y="576526"/>
                  </a:lnTo>
                  <a:lnTo>
                    <a:pt x="5269621" y="581150"/>
                  </a:lnTo>
                  <a:lnTo>
                    <a:pt x="5258939" y="577430"/>
                  </a:lnTo>
                  <a:lnTo>
                    <a:pt x="5226024" y="580637"/>
                  </a:lnTo>
                  <a:lnTo>
                    <a:pt x="5223017" y="580671"/>
                  </a:lnTo>
                  <a:lnTo>
                    <a:pt x="5229929" y="593312"/>
                  </a:lnTo>
                  <a:cubicBezTo>
                    <a:pt x="5231549" y="596599"/>
                    <a:pt x="5232346" y="598515"/>
                    <a:pt x="5232346" y="598515"/>
                  </a:cubicBezTo>
                  <a:cubicBezTo>
                    <a:pt x="5232346" y="598515"/>
                    <a:pt x="5224558" y="595451"/>
                    <a:pt x="5213387" y="589067"/>
                  </a:cubicBezTo>
                  <a:lnTo>
                    <a:pt x="5202476" y="580905"/>
                  </a:lnTo>
                  <a:lnTo>
                    <a:pt x="5175602" y="581211"/>
                  </a:lnTo>
                  <a:lnTo>
                    <a:pt x="5166093" y="580401"/>
                  </a:lnTo>
                  <a:lnTo>
                    <a:pt x="5169863" y="587192"/>
                  </a:lnTo>
                  <a:cubicBezTo>
                    <a:pt x="5171347" y="590152"/>
                    <a:pt x="5172081" y="591875"/>
                    <a:pt x="5172081" y="591875"/>
                  </a:cubicBezTo>
                  <a:cubicBezTo>
                    <a:pt x="5172081" y="591875"/>
                    <a:pt x="5165186" y="588940"/>
                    <a:pt x="5155227" y="583068"/>
                  </a:cubicBezTo>
                  <a:lnTo>
                    <a:pt x="5149826" y="579016"/>
                  </a:lnTo>
                  <a:lnTo>
                    <a:pt x="5117404" y="576255"/>
                  </a:lnTo>
                  <a:lnTo>
                    <a:pt x="5137423" y="600873"/>
                  </a:lnTo>
                  <a:lnTo>
                    <a:pt x="5140523" y="605867"/>
                  </a:lnTo>
                  <a:lnTo>
                    <a:pt x="5141000" y="605982"/>
                  </a:lnTo>
                  <a:cubicBezTo>
                    <a:pt x="5168002" y="615238"/>
                    <a:pt x="5184346" y="623026"/>
                    <a:pt x="5184346" y="623026"/>
                  </a:cubicBezTo>
                  <a:cubicBezTo>
                    <a:pt x="5184346" y="623026"/>
                    <a:pt x="5143268" y="629920"/>
                    <a:pt x="5086750" y="628196"/>
                  </a:cubicBezTo>
                  <a:lnTo>
                    <a:pt x="5048730" y="624959"/>
                  </a:lnTo>
                  <a:lnTo>
                    <a:pt x="5053845" y="633198"/>
                  </a:lnTo>
                  <a:cubicBezTo>
                    <a:pt x="5055720" y="636461"/>
                    <a:pt x="5056678" y="638344"/>
                    <a:pt x="5056678" y="638344"/>
                  </a:cubicBezTo>
                  <a:cubicBezTo>
                    <a:pt x="5056678" y="638344"/>
                    <a:pt x="5048890" y="634642"/>
                    <a:pt x="5037591" y="627492"/>
                  </a:cubicBezTo>
                  <a:lnTo>
                    <a:pt x="5032617" y="623586"/>
                  </a:lnTo>
                  <a:lnTo>
                    <a:pt x="5026035" y="623026"/>
                  </a:lnTo>
                  <a:lnTo>
                    <a:pt x="4984708" y="613068"/>
                  </a:lnTo>
                  <a:lnTo>
                    <a:pt x="4995459" y="634764"/>
                  </a:lnTo>
                  <a:cubicBezTo>
                    <a:pt x="4999736" y="646381"/>
                    <a:pt x="5001523" y="654169"/>
                    <a:pt x="5001523" y="654169"/>
                  </a:cubicBezTo>
                  <a:cubicBezTo>
                    <a:pt x="5001523" y="654169"/>
                    <a:pt x="4995139" y="649445"/>
                    <a:pt x="4986202" y="640892"/>
                  </a:cubicBezTo>
                  <a:lnTo>
                    <a:pt x="4957054" y="606405"/>
                  </a:lnTo>
                  <a:lnTo>
                    <a:pt x="4918730" y="597170"/>
                  </a:lnTo>
                  <a:cubicBezTo>
                    <a:pt x="4905229" y="592542"/>
                    <a:pt x="4894393" y="588281"/>
                    <a:pt x="4886933" y="585177"/>
                  </a:cubicBezTo>
                  <a:lnTo>
                    <a:pt x="4882245" y="583126"/>
                  </a:lnTo>
                  <a:lnTo>
                    <a:pt x="4862230" y="611216"/>
                  </a:lnTo>
                  <a:cubicBezTo>
                    <a:pt x="4844612" y="632728"/>
                    <a:pt x="4830440" y="644984"/>
                    <a:pt x="4830440" y="644984"/>
                  </a:cubicBezTo>
                  <a:cubicBezTo>
                    <a:pt x="4830440" y="644984"/>
                    <a:pt x="4827632" y="627492"/>
                    <a:pt x="4828271" y="600745"/>
                  </a:cubicBezTo>
                  <a:lnTo>
                    <a:pt x="4829418" y="588538"/>
                  </a:lnTo>
                  <a:lnTo>
                    <a:pt x="4822146" y="591547"/>
                  </a:lnTo>
                  <a:lnTo>
                    <a:pt x="4810457" y="594559"/>
                  </a:lnTo>
                  <a:lnTo>
                    <a:pt x="4803903" y="613331"/>
                  </a:lnTo>
                  <a:lnTo>
                    <a:pt x="4792641" y="634142"/>
                  </a:lnTo>
                  <a:lnTo>
                    <a:pt x="4797321" y="634832"/>
                  </a:lnTo>
                  <a:cubicBezTo>
                    <a:pt x="4812450" y="638726"/>
                    <a:pt x="4821771" y="642428"/>
                    <a:pt x="4821771" y="642428"/>
                  </a:cubicBezTo>
                  <a:cubicBezTo>
                    <a:pt x="4821771" y="642428"/>
                    <a:pt x="4812194" y="645236"/>
                    <a:pt x="4796809" y="647853"/>
                  </a:cubicBezTo>
                  <a:lnTo>
                    <a:pt x="4784754" y="648715"/>
                  </a:lnTo>
                  <a:lnTo>
                    <a:pt x="4781418" y="654880"/>
                  </a:lnTo>
                  <a:cubicBezTo>
                    <a:pt x="4766736" y="678180"/>
                    <a:pt x="4754351" y="691969"/>
                    <a:pt x="4754351" y="691969"/>
                  </a:cubicBezTo>
                  <a:cubicBezTo>
                    <a:pt x="4754351" y="691969"/>
                    <a:pt x="4753106" y="687692"/>
                    <a:pt x="4751519" y="680087"/>
                  </a:cubicBezTo>
                  <a:lnTo>
                    <a:pt x="4747116" y="651406"/>
                  </a:lnTo>
                  <a:lnTo>
                    <a:pt x="4736995" y="652129"/>
                  </a:lnTo>
                  <a:lnTo>
                    <a:pt x="4734089" y="651692"/>
                  </a:lnTo>
                  <a:lnTo>
                    <a:pt x="4730368" y="662349"/>
                  </a:lnTo>
                  <a:cubicBezTo>
                    <a:pt x="4719525" y="686156"/>
                    <a:pt x="4707137" y="705814"/>
                    <a:pt x="4697460" y="719521"/>
                  </a:cubicBezTo>
                  <a:lnTo>
                    <a:pt x="4696647" y="720600"/>
                  </a:lnTo>
                  <a:lnTo>
                    <a:pt x="4711506" y="721699"/>
                  </a:lnTo>
                  <a:lnTo>
                    <a:pt x="4700735" y="716987"/>
                  </a:lnTo>
                  <a:cubicBezTo>
                    <a:pt x="4700735" y="716987"/>
                    <a:pt x="4741813" y="710093"/>
                    <a:pt x="4798331" y="711817"/>
                  </a:cubicBezTo>
                  <a:cubicBezTo>
                    <a:pt x="4817171" y="712391"/>
                    <a:pt x="4837725" y="713923"/>
                    <a:pt x="4859046" y="716987"/>
                  </a:cubicBezTo>
                  <a:cubicBezTo>
                    <a:pt x="4923002" y="725798"/>
                    <a:pt x="4975763" y="745524"/>
                    <a:pt x="4998147" y="754836"/>
                  </a:cubicBezTo>
                  <a:lnTo>
                    <a:pt x="5006237" y="758375"/>
                  </a:lnTo>
                  <a:lnTo>
                    <a:pt x="5011741" y="755286"/>
                  </a:lnTo>
                  <a:cubicBezTo>
                    <a:pt x="5011741" y="755286"/>
                    <a:pt x="5003054" y="812996"/>
                    <a:pt x="4951477" y="872228"/>
                  </a:cubicBezTo>
                  <a:cubicBezTo>
                    <a:pt x="4925688" y="901848"/>
                    <a:pt x="4894154" y="926360"/>
                    <a:pt x="4869067" y="943466"/>
                  </a:cubicBezTo>
                  <a:lnTo>
                    <a:pt x="4853749" y="953174"/>
                  </a:lnTo>
                  <a:lnTo>
                    <a:pt x="4858278" y="954642"/>
                  </a:lnTo>
                  <a:cubicBezTo>
                    <a:pt x="4895429" y="967600"/>
                    <a:pt x="4944325" y="986878"/>
                    <a:pt x="4991306" y="1012160"/>
                  </a:cubicBezTo>
                  <a:cubicBezTo>
                    <a:pt x="5085267" y="1062714"/>
                    <a:pt x="5137361" y="1118377"/>
                    <a:pt x="5137361" y="1118377"/>
                  </a:cubicBezTo>
                  <a:cubicBezTo>
                    <a:pt x="5137361" y="1118377"/>
                    <a:pt x="5035736" y="1091819"/>
                    <a:pt x="4941775" y="1041264"/>
                  </a:cubicBezTo>
                  <a:cubicBezTo>
                    <a:pt x="4894537" y="1015987"/>
                    <a:pt x="4858023" y="989433"/>
                    <a:pt x="4833319" y="969198"/>
                  </a:cubicBezTo>
                  <a:lnTo>
                    <a:pt x="4830957" y="967122"/>
                  </a:lnTo>
                  <a:lnTo>
                    <a:pt x="4825340" y="970274"/>
                  </a:lnTo>
                  <a:lnTo>
                    <a:pt x="4826818" y="963484"/>
                  </a:lnTo>
                  <a:lnTo>
                    <a:pt x="4805255" y="944534"/>
                  </a:lnTo>
                  <a:cubicBezTo>
                    <a:pt x="4798944" y="938526"/>
                    <a:pt x="4795720" y="935047"/>
                    <a:pt x="4795720" y="935047"/>
                  </a:cubicBezTo>
                  <a:cubicBezTo>
                    <a:pt x="4795720" y="935047"/>
                    <a:pt x="4802072" y="936707"/>
                    <a:pt x="4813067" y="939986"/>
                  </a:cubicBezTo>
                  <a:lnTo>
                    <a:pt x="4832146" y="946171"/>
                  </a:lnTo>
                  <a:lnTo>
                    <a:pt x="4836131" y="934019"/>
                  </a:lnTo>
                  <a:cubicBezTo>
                    <a:pt x="4844750" y="912188"/>
                    <a:pt x="4859816" y="882953"/>
                    <a:pt x="4885605" y="853332"/>
                  </a:cubicBezTo>
                  <a:lnTo>
                    <a:pt x="4932714" y="810379"/>
                  </a:lnTo>
                  <a:lnTo>
                    <a:pt x="4904235" y="808273"/>
                  </a:lnTo>
                  <a:cubicBezTo>
                    <a:pt x="4878065" y="805081"/>
                    <a:pt x="4842701" y="798697"/>
                    <a:pt x="4805929" y="785930"/>
                  </a:cubicBezTo>
                  <a:cubicBezTo>
                    <a:pt x="4769416" y="773162"/>
                    <a:pt x="4738520" y="756565"/>
                    <a:pt x="4716753" y="743160"/>
                  </a:cubicBezTo>
                  <a:lnTo>
                    <a:pt x="4692021" y="726744"/>
                  </a:lnTo>
                  <a:lnTo>
                    <a:pt x="4685509" y="735392"/>
                  </a:lnTo>
                  <a:cubicBezTo>
                    <a:pt x="4682557" y="739044"/>
                    <a:pt x="4680816" y="740983"/>
                    <a:pt x="4680816" y="740983"/>
                  </a:cubicBezTo>
                  <a:cubicBezTo>
                    <a:pt x="4680816" y="740983"/>
                    <a:pt x="4669616" y="702493"/>
                    <a:pt x="4671556" y="651148"/>
                  </a:cubicBezTo>
                  <a:lnTo>
                    <a:pt x="4672802" y="641713"/>
                  </a:lnTo>
                  <a:lnTo>
                    <a:pt x="4656605" y="636807"/>
                  </a:lnTo>
                  <a:lnTo>
                    <a:pt x="4660381" y="665917"/>
                  </a:lnTo>
                  <a:cubicBezTo>
                    <a:pt x="4661658" y="704731"/>
                    <a:pt x="4653872" y="740224"/>
                    <a:pt x="4645767" y="766013"/>
                  </a:cubicBezTo>
                  <a:lnTo>
                    <a:pt x="4637499" y="788401"/>
                  </a:lnTo>
                  <a:lnTo>
                    <a:pt x="4694957" y="779341"/>
                  </a:lnTo>
                  <a:cubicBezTo>
                    <a:pt x="4710946" y="778431"/>
                    <a:pt x="4728308" y="778783"/>
                    <a:pt x="4746180" y="781337"/>
                  </a:cubicBezTo>
                  <a:cubicBezTo>
                    <a:pt x="4817677" y="791039"/>
                    <a:pt x="4869771" y="831891"/>
                    <a:pt x="4869771" y="831891"/>
                  </a:cubicBezTo>
                  <a:cubicBezTo>
                    <a:pt x="4869771" y="831891"/>
                    <a:pt x="4806445" y="856919"/>
                    <a:pt x="4734948" y="846702"/>
                  </a:cubicBezTo>
                  <a:cubicBezTo>
                    <a:pt x="4699200" y="841851"/>
                    <a:pt x="4668304" y="829212"/>
                    <a:pt x="4646346" y="817786"/>
                  </a:cubicBezTo>
                  <a:lnTo>
                    <a:pt x="4629291" y="807772"/>
                  </a:lnTo>
                  <a:lnTo>
                    <a:pt x="4629238" y="807887"/>
                  </a:lnTo>
                  <a:lnTo>
                    <a:pt x="4629122" y="807673"/>
                  </a:lnTo>
                  <a:lnTo>
                    <a:pt x="4620622" y="802682"/>
                  </a:lnTo>
                  <a:cubicBezTo>
                    <a:pt x="4614622" y="798701"/>
                    <a:pt x="4611366" y="796147"/>
                    <a:pt x="4611366" y="796147"/>
                  </a:cubicBezTo>
                  <a:lnTo>
                    <a:pt x="4621556" y="792989"/>
                  </a:lnTo>
                  <a:lnTo>
                    <a:pt x="4610086" y="767033"/>
                  </a:lnTo>
                  <a:cubicBezTo>
                    <a:pt x="4600383" y="741755"/>
                    <a:pt x="4590423" y="706774"/>
                    <a:pt x="4589400" y="667964"/>
                  </a:cubicBezTo>
                  <a:cubicBezTo>
                    <a:pt x="4586845" y="590343"/>
                    <a:pt x="4620551" y="525994"/>
                    <a:pt x="4620551" y="525994"/>
                  </a:cubicBezTo>
                  <a:cubicBezTo>
                    <a:pt x="4620551" y="525994"/>
                    <a:pt x="4641809" y="561039"/>
                    <a:pt x="4653298" y="611308"/>
                  </a:cubicBezTo>
                  <a:lnTo>
                    <a:pt x="4656384" y="635106"/>
                  </a:lnTo>
                  <a:lnTo>
                    <a:pt x="4674186" y="631237"/>
                  </a:lnTo>
                  <a:lnTo>
                    <a:pt x="4677046" y="609579"/>
                  </a:lnTo>
                  <a:lnTo>
                    <a:pt x="4667029" y="608723"/>
                  </a:lnTo>
                  <a:lnTo>
                    <a:pt x="4677744" y="604290"/>
                  </a:lnTo>
                  <a:lnTo>
                    <a:pt x="4678394" y="599368"/>
                  </a:lnTo>
                  <a:lnTo>
                    <a:pt x="4675652" y="596658"/>
                  </a:lnTo>
                  <a:cubicBezTo>
                    <a:pt x="4665629" y="585998"/>
                    <a:pt x="4652989" y="570679"/>
                    <a:pt x="4642517" y="552037"/>
                  </a:cubicBezTo>
                  <a:cubicBezTo>
                    <a:pt x="4621584" y="514753"/>
                    <a:pt x="4617498" y="479009"/>
                    <a:pt x="4617498" y="479009"/>
                  </a:cubicBezTo>
                  <a:cubicBezTo>
                    <a:pt x="4617498" y="479009"/>
                    <a:pt x="4647119" y="503013"/>
                    <a:pt x="4668052" y="540288"/>
                  </a:cubicBezTo>
                  <a:lnTo>
                    <a:pt x="4684315" y="580607"/>
                  </a:lnTo>
                  <a:lnTo>
                    <a:pt x="4691412" y="560280"/>
                  </a:lnTo>
                  <a:lnTo>
                    <a:pt x="4685924" y="559699"/>
                  </a:lnTo>
                  <a:lnTo>
                    <a:pt x="4692642" y="556760"/>
                  </a:lnTo>
                  <a:lnTo>
                    <a:pt x="4697147" y="543856"/>
                  </a:lnTo>
                  <a:lnTo>
                    <a:pt x="4698100" y="542095"/>
                  </a:lnTo>
                  <a:lnTo>
                    <a:pt x="4683135" y="523927"/>
                  </a:lnTo>
                  <a:cubicBezTo>
                    <a:pt x="4676983" y="515716"/>
                    <a:pt x="4670728" y="506460"/>
                    <a:pt x="4664982" y="496374"/>
                  </a:cubicBezTo>
                  <a:cubicBezTo>
                    <a:pt x="4642001" y="456037"/>
                    <a:pt x="4636385" y="417223"/>
                    <a:pt x="4636385" y="417223"/>
                  </a:cubicBezTo>
                  <a:cubicBezTo>
                    <a:pt x="4636385" y="417223"/>
                    <a:pt x="4667536" y="444289"/>
                    <a:pt x="4690517" y="484634"/>
                  </a:cubicBezTo>
                  <a:cubicBezTo>
                    <a:pt x="4696263" y="494718"/>
                    <a:pt x="4700922" y="504707"/>
                    <a:pt x="4704681" y="514018"/>
                  </a:cubicBezTo>
                  <a:lnTo>
                    <a:pt x="4708038" y="523731"/>
                  </a:lnTo>
                  <a:lnTo>
                    <a:pt x="4715078" y="510723"/>
                  </a:lnTo>
                  <a:lnTo>
                    <a:pt x="4714521" y="510676"/>
                  </a:lnTo>
                  <a:lnTo>
                    <a:pt x="4715271" y="510366"/>
                  </a:lnTo>
                  <a:lnTo>
                    <a:pt x="4719632" y="502308"/>
                  </a:lnTo>
                  <a:lnTo>
                    <a:pt x="4722737" y="497859"/>
                  </a:lnTo>
                  <a:lnTo>
                    <a:pt x="4701750" y="470331"/>
                  </a:lnTo>
                  <a:cubicBezTo>
                    <a:pt x="4681831" y="435602"/>
                    <a:pt x="4678769" y="401389"/>
                    <a:pt x="4678769" y="401389"/>
                  </a:cubicBezTo>
                  <a:cubicBezTo>
                    <a:pt x="4678769" y="401389"/>
                    <a:pt x="4707366" y="423862"/>
                    <a:pt x="4727285" y="458583"/>
                  </a:cubicBezTo>
                  <a:lnTo>
                    <a:pt x="4730285" y="466097"/>
                  </a:lnTo>
                  <a:lnTo>
                    <a:pt x="4750273" y="456996"/>
                  </a:lnTo>
                  <a:lnTo>
                    <a:pt x="4753821" y="456020"/>
                  </a:lnTo>
                  <a:lnTo>
                    <a:pt x="4719114" y="410583"/>
                  </a:lnTo>
                  <a:cubicBezTo>
                    <a:pt x="4697157" y="371768"/>
                    <a:pt x="4694095" y="333470"/>
                    <a:pt x="4694095" y="333470"/>
                  </a:cubicBezTo>
                  <a:cubicBezTo>
                    <a:pt x="4694095" y="333470"/>
                    <a:pt x="4726270" y="357982"/>
                    <a:pt x="4748227" y="396796"/>
                  </a:cubicBezTo>
                  <a:cubicBezTo>
                    <a:pt x="4759206" y="416199"/>
                    <a:pt x="4765461" y="435477"/>
                    <a:pt x="4768971" y="449904"/>
                  </a:cubicBezTo>
                  <a:lnTo>
                    <a:pt x="4769337" y="451753"/>
                  </a:lnTo>
                  <a:lnTo>
                    <a:pt x="4800152" y="443278"/>
                  </a:lnTo>
                  <a:lnTo>
                    <a:pt x="4812204" y="426006"/>
                  </a:lnTo>
                  <a:lnTo>
                    <a:pt x="4816856" y="420323"/>
                  </a:lnTo>
                  <a:lnTo>
                    <a:pt x="4789138" y="421176"/>
                  </a:lnTo>
                  <a:cubicBezTo>
                    <a:pt x="4772861" y="419900"/>
                    <a:pt x="4762521" y="417730"/>
                    <a:pt x="4762521" y="417730"/>
                  </a:cubicBezTo>
                  <a:cubicBezTo>
                    <a:pt x="4762521" y="417730"/>
                    <a:pt x="4771457" y="412624"/>
                    <a:pt x="4786330" y="406559"/>
                  </a:cubicBezTo>
                  <a:lnTo>
                    <a:pt x="4796046" y="403793"/>
                  </a:lnTo>
                  <a:lnTo>
                    <a:pt x="4775676" y="391937"/>
                  </a:lnTo>
                  <a:cubicBezTo>
                    <a:pt x="4761760" y="382617"/>
                    <a:pt x="4744142" y="368702"/>
                    <a:pt x="4729332" y="350318"/>
                  </a:cubicBezTo>
                  <a:cubicBezTo>
                    <a:pt x="4699711" y="313551"/>
                    <a:pt x="4692564" y="272698"/>
                    <a:pt x="4692564" y="272698"/>
                  </a:cubicBezTo>
                  <a:close/>
                  <a:moveTo>
                    <a:pt x="3511437" y="242510"/>
                  </a:moveTo>
                  <a:cubicBezTo>
                    <a:pt x="3528608" y="240404"/>
                    <a:pt x="3551972" y="239255"/>
                    <a:pt x="3576741" y="243087"/>
                  </a:cubicBezTo>
                  <a:cubicBezTo>
                    <a:pt x="3626788" y="250750"/>
                    <a:pt x="3663556" y="275253"/>
                    <a:pt x="3663556" y="275253"/>
                  </a:cubicBezTo>
                  <a:cubicBezTo>
                    <a:pt x="3663556" y="275253"/>
                    <a:pt x="3619633" y="287509"/>
                    <a:pt x="3570102" y="279855"/>
                  </a:cubicBezTo>
                  <a:cubicBezTo>
                    <a:pt x="3520055" y="272191"/>
                    <a:pt x="3483287" y="247680"/>
                    <a:pt x="3483287" y="247680"/>
                  </a:cubicBezTo>
                  <a:cubicBezTo>
                    <a:pt x="3483287" y="247680"/>
                    <a:pt x="3494266" y="244616"/>
                    <a:pt x="3511437" y="242510"/>
                  </a:cubicBezTo>
                  <a:close/>
                  <a:moveTo>
                    <a:pt x="5014223" y="230761"/>
                  </a:moveTo>
                  <a:cubicBezTo>
                    <a:pt x="5031395" y="232867"/>
                    <a:pt x="5042376" y="235931"/>
                    <a:pt x="5042376" y="235931"/>
                  </a:cubicBezTo>
                  <a:cubicBezTo>
                    <a:pt x="5042376" y="235931"/>
                    <a:pt x="5005608" y="260442"/>
                    <a:pt x="4955561" y="268106"/>
                  </a:cubicBezTo>
                  <a:cubicBezTo>
                    <a:pt x="4906022" y="275769"/>
                    <a:pt x="4862107" y="263513"/>
                    <a:pt x="4862107" y="263513"/>
                  </a:cubicBezTo>
                  <a:cubicBezTo>
                    <a:pt x="4862107" y="263513"/>
                    <a:pt x="4898875" y="239001"/>
                    <a:pt x="4948922" y="231338"/>
                  </a:cubicBezTo>
                  <a:cubicBezTo>
                    <a:pt x="4973687" y="227506"/>
                    <a:pt x="4997051" y="228655"/>
                    <a:pt x="5014223" y="230761"/>
                  </a:cubicBezTo>
                  <a:close/>
                  <a:moveTo>
                    <a:pt x="3781014" y="228784"/>
                  </a:moveTo>
                  <a:cubicBezTo>
                    <a:pt x="3781014" y="228784"/>
                    <a:pt x="3787137" y="269637"/>
                    <a:pt x="3769773" y="312537"/>
                  </a:cubicBezTo>
                  <a:cubicBezTo>
                    <a:pt x="3761349" y="333982"/>
                    <a:pt x="3748710" y="351728"/>
                    <a:pt x="3738178" y="364111"/>
                  </a:cubicBezTo>
                  <a:lnTo>
                    <a:pt x="3726664" y="376412"/>
                  </a:lnTo>
                  <a:lnTo>
                    <a:pt x="3731475" y="379939"/>
                  </a:lnTo>
                  <a:lnTo>
                    <a:pt x="3719864" y="382928"/>
                  </a:lnTo>
                  <a:lnTo>
                    <a:pt x="3719219" y="383518"/>
                  </a:lnTo>
                  <a:lnTo>
                    <a:pt x="3719179" y="383104"/>
                  </a:lnTo>
                  <a:lnTo>
                    <a:pt x="3707663" y="386067"/>
                  </a:lnTo>
                  <a:cubicBezTo>
                    <a:pt x="3693172" y="388749"/>
                    <a:pt x="3673511" y="390664"/>
                    <a:pt x="3652831" y="387603"/>
                  </a:cubicBezTo>
                  <a:cubicBezTo>
                    <a:pt x="3611462" y="381470"/>
                    <a:pt x="3581334" y="356958"/>
                    <a:pt x="3581334" y="356958"/>
                  </a:cubicBezTo>
                  <a:cubicBezTo>
                    <a:pt x="3581334" y="356958"/>
                    <a:pt x="3618618" y="343172"/>
                    <a:pt x="3659978" y="349304"/>
                  </a:cubicBezTo>
                  <a:cubicBezTo>
                    <a:pt x="3680663" y="352366"/>
                    <a:pt x="3698537" y="360025"/>
                    <a:pt x="3711240" y="366918"/>
                  </a:cubicBezTo>
                  <a:lnTo>
                    <a:pt x="3718475" y="371340"/>
                  </a:lnTo>
                  <a:lnTo>
                    <a:pt x="3718323" y="357729"/>
                  </a:lnTo>
                  <a:cubicBezTo>
                    <a:pt x="3718961" y="342153"/>
                    <a:pt x="3721769" y="321215"/>
                    <a:pt x="3730451" y="299765"/>
                  </a:cubicBezTo>
                  <a:cubicBezTo>
                    <a:pt x="3747308" y="256874"/>
                    <a:pt x="3781014" y="228784"/>
                    <a:pt x="3781014" y="228784"/>
                  </a:cubicBezTo>
                  <a:close/>
                  <a:moveTo>
                    <a:pt x="4744650" y="217035"/>
                  </a:moveTo>
                  <a:cubicBezTo>
                    <a:pt x="4744650" y="217035"/>
                    <a:pt x="4778355" y="245124"/>
                    <a:pt x="4795204" y="288016"/>
                  </a:cubicBezTo>
                  <a:cubicBezTo>
                    <a:pt x="4803886" y="309465"/>
                    <a:pt x="4806694" y="330403"/>
                    <a:pt x="4807332" y="345979"/>
                  </a:cubicBezTo>
                  <a:lnTo>
                    <a:pt x="4807180" y="359606"/>
                  </a:lnTo>
                  <a:lnTo>
                    <a:pt x="4814424" y="355178"/>
                  </a:lnTo>
                  <a:cubicBezTo>
                    <a:pt x="4827128" y="348285"/>
                    <a:pt x="4845002" y="340626"/>
                    <a:pt x="4865686" y="337564"/>
                  </a:cubicBezTo>
                  <a:cubicBezTo>
                    <a:pt x="4907046" y="331432"/>
                    <a:pt x="4944330" y="345218"/>
                    <a:pt x="4944330" y="345218"/>
                  </a:cubicBezTo>
                  <a:cubicBezTo>
                    <a:pt x="4944330" y="345218"/>
                    <a:pt x="4914202" y="369730"/>
                    <a:pt x="4872833" y="375863"/>
                  </a:cubicBezTo>
                  <a:cubicBezTo>
                    <a:pt x="4852153" y="378924"/>
                    <a:pt x="4832492" y="377009"/>
                    <a:pt x="4818001" y="374327"/>
                  </a:cubicBezTo>
                  <a:lnTo>
                    <a:pt x="4806475" y="371361"/>
                  </a:lnTo>
                  <a:lnTo>
                    <a:pt x="4806436" y="371768"/>
                  </a:lnTo>
                  <a:lnTo>
                    <a:pt x="4805802" y="371188"/>
                  </a:lnTo>
                  <a:lnTo>
                    <a:pt x="4794189" y="368199"/>
                  </a:lnTo>
                  <a:lnTo>
                    <a:pt x="4799000" y="364672"/>
                  </a:lnTo>
                  <a:lnTo>
                    <a:pt x="4787480" y="352365"/>
                  </a:lnTo>
                  <a:cubicBezTo>
                    <a:pt x="4776949" y="339982"/>
                    <a:pt x="4764310" y="322237"/>
                    <a:pt x="4755882" y="300787"/>
                  </a:cubicBezTo>
                  <a:cubicBezTo>
                    <a:pt x="4738526" y="257888"/>
                    <a:pt x="4744650" y="217035"/>
                    <a:pt x="4744650" y="217035"/>
                  </a:cubicBezTo>
                  <a:close/>
                  <a:moveTo>
                    <a:pt x="3436371" y="145215"/>
                  </a:moveTo>
                  <a:cubicBezTo>
                    <a:pt x="3453287" y="144513"/>
                    <a:pt x="3476394" y="144769"/>
                    <a:pt x="3501160" y="148601"/>
                  </a:cubicBezTo>
                  <a:cubicBezTo>
                    <a:pt x="3551206" y="156264"/>
                    <a:pt x="3588997" y="175159"/>
                    <a:pt x="3588997" y="175159"/>
                  </a:cubicBezTo>
                  <a:cubicBezTo>
                    <a:pt x="3588997" y="175159"/>
                    <a:pt x="3546098" y="181798"/>
                    <a:pt x="3496567" y="174135"/>
                  </a:cubicBezTo>
                  <a:cubicBezTo>
                    <a:pt x="3446520" y="166472"/>
                    <a:pt x="3408729" y="147577"/>
                    <a:pt x="3408729" y="147577"/>
                  </a:cubicBezTo>
                  <a:cubicBezTo>
                    <a:pt x="3408729" y="147577"/>
                    <a:pt x="3419454" y="145917"/>
                    <a:pt x="3436371" y="145215"/>
                  </a:cubicBezTo>
                  <a:close/>
                  <a:moveTo>
                    <a:pt x="3693176" y="134814"/>
                  </a:moveTo>
                  <a:cubicBezTo>
                    <a:pt x="3693176" y="134814"/>
                    <a:pt x="3702368" y="156357"/>
                    <a:pt x="3704594" y="186304"/>
                  </a:cubicBezTo>
                  <a:lnTo>
                    <a:pt x="3704009" y="213514"/>
                  </a:lnTo>
                  <a:lnTo>
                    <a:pt x="3710600" y="197190"/>
                  </a:lnTo>
                  <a:cubicBezTo>
                    <a:pt x="3717557" y="182827"/>
                    <a:pt x="3723812" y="174145"/>
                    <a:pt x="3723812" y="174145"/>
                  </a:cubicBezTo>
                  <a:cubicBezTo>
                    <a:pt x="3723812" y="174145"/>
                    <a:pt x="3740153" y="212443"/>
                    <a:pt x="3734537" y="257897"/>
                  </a:cubicBezTo>
                  <a:cubicBezTo>
                    <a:pt x="3728920" y="303343"/>
                    <a:pt x="3703901" y="338072"/>
                    <a:pt x="3703901" y="338072"/>
                  </a:cubicBezTo>
                  <a:cubicBezTo>
                    <a:pt x="3703901" y="338072"/>
                    <a:pt x="3703327" y="336726"/>
                    <a:pt x="3702430" y="334238"/>
                  </a:cubicBezTo>
                  <a:lnTo>
                    <a:pt x="3700442" y="327996"/>
                  </a:lnTo>
                  <a:lnTo>
                    <a:pt x="3683598" y="333219"/>
                  </a:lnTo>
                  <a:cubicBezTo>
                    <a:pt x="3668789" y="337048"/>
                    <a:pt x="3648234" y="341134"/>
                    <a:pt x="3625249" y="342157"/>
                  </a:cubicBezTo>
                  <a:cubicBezTo>
                    <a:pt x="3579296" y="344195"/>
                    <a:pt x="3541505" y="332963"/>
                    <a:pt x="3541505" y="332963"/>
                  </a:cubicBezTo>
                  <a:cubicBezTo>
                    <a:pt x="3541505" y="332963"/>
                    <a:pt x="3550570" y="329390"/>
                    <a:pt x="3565381" y="325560"/>
                  </a:cubicBezTo>
                  <a:lnTo>
                    <a:pt x="3604744" y="319530"/>
                  </a:lnTo>
                  <a:lnTo>
                    <a:pt x="3542652" y="303531"/>
                  </a:lnTo>
                  <a:cubicBezTo>
                    <a:pt x="3526948" y="297849"/>
                    <a:pt x="3517500" y="293125"/>
                    <a:pt x="3517500" y="293125"/>
                  </a:cubicBezTo>
                  <a:cubicBezTo>
                    <a:pt x="3517500" y="293125"/>
                    <a:pt x="3528225" y="291467"/>
                    <a:pt x="3545142" y="290766"/>
                  </a:cubicBezTo>
                  <a:cubicBezTo>
                    <a:pt x="3562058" y="290065"/>
                    <a:pt x="3585165" y="290321"/>
                    <a:pt x="3609931" y="294149"/>
                  </a:cubicBezTo>
                  <a:cubicBezTo>
                    <a:pt x="3659977" y="301812"/>
                    <a:pt x="3697768" y="320707"/>
                    <a:pt x="3697768" y="320707"/>
                  </a:cubicBezTo>
                  <a:lnTo>
                    <a:pt x="3687884" y="321551"/>
                  </a:lnTo>
                  <a:lnTo>
                    <a:pt x="3699171" y="324009"/>
                  </a:lnTo>
                  <a:lnTo>
                    <a:pt x="3699027" y="323557"/>
                  </a:lnTo>
                  <a:cubicBezTo>
                    <a:pt x="3696451" y="314428"/>
                    <a:pt x="3693597" y="301556"/>
                    <a:pt x="3692483" y="286582"/>
                  </a:cubicBezTo>
                  <a:lnTo>
                    <a:pt x="3693068" y="259365"/>
                  </a:lnTo>
                  <a:lnTo>
                    <a:pt x="3686473" y="275696"/>
                  </a:lnTo>
                  <a:cubicBezTo>
                    <a:pt x="3679514" y="290059"/>
                    <a:pt x="3673257" y="298741"/>
                    <a:pt x="3673257" y="298741"/>
                  </a:cubicBezTo>
                  <a:cubicBezTo>
                    <a:pt x="3673257" y="298741"/>
                    <a:pt x="3656924" y="260443"/>
                    <a:pt x="3662541" y="214989"/>
                  </a:cubicBezTo>
                  <a:cubicBezTo>
                    <a:pt x="3668157" y="169543"/>
                    <a:pt x="3693176" y="134814"/>
                    <a:pt x="3693176" y="134814"/>
                  </a:cubicBezTo>
                  <a:close/>
                  <a:moveTo>
                    <a:pt x="5089294" y="133475"/>
                  </a:moveTo>
                  <a:cubicBezTo>
                    <a:pt x="5106210" y="134177"/>
                    <a:pt x="5116935" y="135837"/>
                    <a:pt x="5116935" y="135837"/>
                  </a:cubicBezTo>
                  <a:cubicBezTo>
                    <a:pt x="5116935" y="135837"/>
                    <a:pt x="5079144" y="154732"/>
                    <a:pt x="5029097" y="162395"/>
                  </a:cubicBezTo>
                  <a:cubicBezTo>
                    <a:pt x="4979557" y="170058"/>
                    <a:pt x="4936666" y="163419"/>
                    <a:pt x="4936666" y="163419"/>
                  </a:cubicBezTo>
                  <a:cubicBezTo>
                    <a:pt x="4936666" y="163419"/>
                    <a:pt x="4974457" y="144524"/>
                    <a:pt x="5024504" y="136861"/>
                  </a:cubicBezTo>
                  <a:cubicBezTo>
                    <a:pt x="5049270" y="133029"/>
                    <a:pt x="5072377" y="132773"/>
                    <a:pt x="5089294" y="133475"/>
                  </a:cubicBezTo>
                  <a:close/>
                  <a:moveTo>
                    <a:pt x="4832479" y="123074"/>
                  </a:moveTo>
                  <a:cubicBezTo>
                    <a:pt x="4832479" y="123074"/>
                    <a:pt x="4857506" y="157803"/>
                    <a:pt x="4863123" y="203249"/>
                  </a:cubicBezTo>
                  <a:cubicBezTo>
                    <a:pt x="4868739" y="248703"/>
                    <a:pt x="4852398" y="287001"/>
                    <a:pt x="4852398" y="287001"/>
                  </a:cubicBezTo>
                  <a:cubicBezTo>
                    <a:pt x="4852398" y="287001"/>
                    <a:pt x="4846143" y="278319"/>
                    <a:pt x="4839186" y="263956"/>
                  </a:cubicBezTo>
                  <a:lnTo>
                    <a:pt x="4832597" y="247635"/>
                  </a:lnTo>
                  <a:lnTo>
                    <a:pt x="4833181" y="274829"/>
                  </a:lnTo>
                  <a:cubicBezTo>
                    <a:pt x="4832068" y="289802"/>
                    <a:pt x="4829214" y="302675"/>
                    <a:pt x="4826637" y="311806"/>
                  </a:cubicBezTo>
                  <a:lnTo>
                    <a:pt x="4826492" y="312260"/>
                  </a:lnTo>
                  <a:lnTo>
                    <a:pt x="4836079" y="310173"/>
                  </a:lnTo>
                  <a:lnTo>
                    <a:pt x="4827894" y="309474"/>
                  </a:lnTo>
                  <a:cubicBezTo>
                    <a:pt x="4827894" y="309474"/>
                    <a:pt x="4865685" y="290579"/>
                    <a:pt x="4915732" y="282916"/>
                  </a:cubicBezTo>
                  <a:cubicBezTo>
                    <a:pt x="4940498" y="279084"/>
                    <a:pt x="4963605" y="278828"/>
                    <a:pt x="4980522" y="279530"/>
                  </a:cubicBezTo>
                  <a:cubicBezTo>
                    <a:pt x="4997438" y="280232"/>
                    <a:pt x="5008163" y="281892"/>
                    <a:pt x="5008163" y="281892"/>
                  </a:cubicBezTo>
                  <a:cubicBezTo>
                    <a:pt x="5008163" y="281892"/>
                    <a:pt x="4998715" y="286616"/>
                    <a:pt x="4983011" y="292298"/>
                  </a:cubicBezTo>
                  <a:lnTo>
                    <a:pt x="4922178" y="307973"/>
                  </a:lnTo>
                  <a:lnTo>
                    <a:pt x="4960287" y="313808"/>
                  </a:lnTo>
                  <a:cubicBezTo>
                    <a:pt x="4975096" y="317639"/>
                    <a:pt x="4984159" y="321214"/>
                    <a:pt x="4984159" y="321214"/>
                  </a:cubicBezTo>
                  <a:cubicBezTo>
                    <a:pt x="4984159" y="321214"/>
                    <a:pt x="4946377" y="332446"/>
                    <a:pt x="4900415" y="330408"/>
                  </a:cubicBezTo>
                  <a:cubicBezTo>
                    <a:pt x="4877434" y="329385"/>
                    <a:pt x="4856879" y="325299"/>
                    <a:pt x="4842069" y="321470"/>
                  </a:cubicBezTo>
                  <a:lnTo>
                    <a:pt x="4825222" y="316247"/>
                  </a:lnTo>
                  <a:lnTo>
                    <a:pt x="4823234" y="322488"/>
                  </a:lnTo>
                  <a:cubicBezTo>
                    <a:pt x="4822337" y="324976"/>
                    <a:pt x="4821763" y="326323"/>
                    <a:pt x="4821763" y="326323"/>
                  </a:cubicBezTo>
                  <a:cubicBezTo>
                    <a:pt x="4821763" y="326323"/>
                    <a:pt x="4796744" y="291593"/>
                    <a:pt x="4791128" y="246140"/>
                  </a:cubicBezTo>
                  <a:cubicBezTo>
                    <a:pt x="4785511" y="200694"/>
                    <a:pt x="4801852" y="162396"/>
                    <a:pt x="4801852" y="162396"/>
                  </a:cubicBezTo>
                  <a:cubicBezTo>
                    <a:pt x="4801852" y="162396"/>
                    <a:pt x="4808107" y="171078"/>
                    <a:pt x="4815064" y="185441"/>
                  </a:cubicBezTo>
                  <a:lnTo>
                    <a:pt x="4821653" y="201761"/>
                  </a:lnTo>
                  <a:lnTo>
                    <a:pt x="4821064" y="174564"/>
                  </a:lnTo>
                  <a:cubicBezTo>
                    <a:pt x="4823287" y="144617"/>
                    <a:pt x="4832479" y="123074"/>
                    <a:pt x="4832479" y="123074"/>
                  </a:cubicBezTo>
                  <a:close/>
                  <a:moveTo>
                    <a:pt x="3565500" y="63834"/>
                  </a:moveTo>
                  <a:cubicBezTo>
                    <a:pt x="3565500" y="63834"/>
                    <a:pt x="3591543" y="93962"/>
                    <a:pt x="3606353" y="136354"/>
                  </a:cubicBezTo>
                  <a:cubicBezTo>
                    <a:pt x="3617461" y="168142"/>
                    <a:pt x="3619377" y="197632"/>
                    <a:pt x="3619640" y="210390"/>
                  </a:cubicBezTo>
                  <a:lnTo>
                    <a:pt x="3619637" y="212726"/>
                  </a:lnTo>
                  <a:lnTo>
                    <a:pt x="3624381" y="214689"/>
                  </a:lnTo>
                  <a:lnTo>
                    <a:pt x="3622984" y="209737"/>
                  </a:lnTo>
                  <a:cubicBezTo>
                    <a:pt x="3620973" y="199898"/>
                    <a:pt x="3619633" y="189077"/>
                    <a:pt x="3619633" y="177714"/>
                  </a:cubicBezTo>
                  <a:cubicBezTo>
                    <a:pt x="3619125" y="132260"/>
                    <a:pt x="3639552" y="94985"/>
                    <a:pt x="3639552" y="94985"/>
                  </a:cubicBezTo>
                  <a:cubicBezTo>
                    <a:pt x="3639552" y="94985"/>
                    <a:pt x="3661001" y="131752"/>
                    <a:pt x="3661001" y="177207"/>
                  </a:cubicBezTo>
                  <a:cubicBezTo>
                    <a:pt x="3661509" y="222652"/>
                    <a:pt x="3641082" y="259936"/>
                    <a:pt x="3641082" y="259936"/>
                  </a:cubicBezTo>
                  <a:cubicBezTo>
                    <a:pt x="3641082" y="259936"/>
                    <a:pt x="3635720" y="250744"/>
                    <a:pt x="3630358" y="235870"/>
                  </a:cubicBezTo>
                  <a:lnTo>
                    <a:pt x="3624993" y="216855"/>
                  </a:lnTo>
                  <a:lnTo>
                    <a:pt x="3601186" y="218890"/>
                  </a:lnTo>
                  <a:cubicBezTo>
                    <a:pt x="3584270" y="219592"/>
                    <a:pt x="3561162" y="219336"/>
                    <a:pt x="3536396" y="215504"/>
                  </a:cubicBezTo>
                  <a:cubicBezTo>
                    <a:pt x="3486349" y="207841"/>
                    <a:pt x="3448558" y="188946"/>
                    <a:pt x="3448558" y="188946"/>
                  </a:cubicBezTo>
                  <a:cubicBezTo>
                    <a:pt x="3448558" y="188946"/>
                    <a:pt x="3459281" y="187286"/>
                    <a:pt x="3476196" y="186584"/>
                  </a:cubicBezTo>
                  <a:cubicBezTo>
                    <a:pt x="3493112" y="185882"/>
                    <a:pt x="3516219" y="186138"/>
                    <a:pt x="3540989" y="189970"/>
                  </a:cubicBezTo>
                  <a:cubicBezTo>
                    <a:pt x="3566012" y="193801"/>
                    <a:pt x="3587972" y="200441"/>
                    <a:pt x="3603675" y="206122"/>
                  </a:cubicBezTo>
                  <a:lnTo>
                    <a:pt x="3614613" y="210647"/>
                  </a:lnTo>
                  <a:lnTo>
                    <a:pt x="3604760" y="196675"/>
                  </a:lnTo>
                  <a:cubicBezTo>
                    <a:pt x="3596398" y="183845"/>
                    <a:pt x="3586185" y="165717"/>
                    <a:pt x="3578780" y="144525"/>
                  </a:cubicBezTo>
                  <a:cubicBezTo>
                    <a:pt x="3563969" y="102132"/>
                    <a:pt x="3565500" y="63834"/>
                    <a:pt x="3565500" y="63834"/>
                  </a:cubicBezTo>
                  <a:close/>
                  <a:moveTo>
                    <a:pt x="4960154" y="52085"/>
                  </a:moveTo>
                  <a:cubicBezTo>
                    <a:pt x="4960154" y="52085"/>
                    <a:pt x="4961685" y="90383"/>
                    <a:pt x="4946875" y="132776"/>
                  </a:cubicBezTo>
                  <a:cubicBezTo>
                    <a:pt x="4939470" y="153968"/>
                    <a:pt x="4929257" y="172096"/>
                    <a:pt x="4920895" y="184926"/>
                  </a:cubicBezTo>
                  <a:lnTo>
                    <a:pt x="4911042" y="198899"/>
                  </a:lnTo>
                  <a:lnTo>
                    <a:pt x="4921980" y="194373"/>
                  </a:lnTo>
                  <a:cubicBezTo>
                    <a:pt x="4937683" y="188692"/>
                    <a:pt x="4959642" y="182052"/>
                    <a:pt x="4984666" y="178221"/>
                  </a:cubicBezTo>
                  <a:cubicBezTo>
                    <a:pt x="5009431" y="174389"/>
                    <a:pt x="5032539" y="174133"/>
                    <a:pt x="5049455" y="174835"/>
                  </a:cubicBezTo>
                  <a:cubicBezTo>
                    <a:pt x="5066371" y="175537"/>
                    <a:pt x="5077096" y="177197"/>
                    <a:pt x="5077096" y="177197"/>
                  </a:cubicBezTo>
                  <a:cubicBezTo>
                    <a:pt x="5077096" y="177197"/>
                    <a:pt x="5039305" y="196092"/>
                    <a:pt x="4989259" y="203755"/>
                  </a:cubicBezTo>
                  <a:cubicBezTo>
                    <a:pt x="4964493" y="207587"/>
                    <a:pt x="4941386" y="207843"/>
                    <a:pt x="4924469" y="207141"/>
                  </a:cubicBezTo>
                  <a:lnTo>
                    <a:pt x="4900670" y="205107"/>
                  </a:lnTo>
                  <a:lnTo>
                    <a:pt x="4895306" y="224121"/>
                  </a:lnTo>
                  <a:cubicBezTo>
                    <a:pt x="4889943" y="238995"/>
                    <a:pt x="4884581" y="248187"/>
                    <a:pt x="4884581" y="248187"/>
                  </a:cubicBezTo>
                  <a:cubicBezTo>
                    <a:pt x="4884581" y="248187"/>
                    <a:pt x="4864154" y="210903"/>
                    <a:pt x="4864662" y="165458"/>
                  </a:cubicBezTo>
                  <a:cubicBezTo>
                    <a:pt x="4864662" y="120003"/>
                    <a:pt x="4886111" y="83236"/>
                    <a:pt x="4886111" y="83236"/>
                  </a:cubicBezTo>
                  <a:cubicBezTo>
                    <a:pt x="4886111" y="83236"/>
                    <a:pt x="4906538" y="120519"/>
                    <a:pt x="4906030" y="165965"/>
                  </a:cubicBezTo>
                  <a:cubicBezTo>
                    <a:pt x="4906030" y="177328"/>
                    <a:pt x="4904690" y="188149"/>
                    <a:pt x="4902679" y="197988"/>
                  </a:cubicBezTo>
                  <a:lnTo>
                    <a:pt x="4901283" y="202936"/>
                  </a:lnTo>
                  <a:lnTo>
                    <a:pt x="4906017" y="200977"/>
                  </a:lnTo>
                  <a:lnTo>
                    <a:pt x="4906014" y="198641"/>
                  </a:lnTo>
                  <a:cubicBezTo>
                    <a:pt x="4906278" y="185882"/>
                    <a:pt x="4908194" y="156391"/>
                    <a:pt x="4919302" y="124597"/>
                  </a:cubicBezTo>
                  <a:cubicBezTo>
                    <a:pt x="4934112" y="82213"/>
                    <a:pt x="4960154" y="52085"/>
                    <a:pt x="4960154" y="52085"/>
                  </a:cubicBezTo>
                  <a:close/>
                  <a:moveTo>
                    <a:pt x="3486865" y="11748"/>
                  </a:moveTo>
                  <a:cubicBezTo>
                    <a:pt x="3486865" y="11748"/>
                    <a:pt x="3516485" y="40345"/>
                    <a:pt x="3536396" y="82221"/>
                  </a:cubicBezTo>
                  <a:cubicBezTo>
                    <a:pt x="3556314" y="124097"/>
                    <a:pt x="3559376" y="162903"/>
                    <a:pt x="3559376" y="162903"/>
                  </a:cubicBezTo>
                  <a:cubicBezTo>
                    <a:pt x="3559376" y="162903"/>
                    <a:pt x="3529756" y="134306"/>
                    <a:pt x="3509846" y="92438"/>
                  </a:cubicBezTo>
                  <a:cubicBezTo>
                    <a:pt x="3489927" y="50562"/>
                    <a:pt x="3486865" y="11748"/>
                    <a:pt x="3486865" y="11748"/>
                  </a:cubicBezTo>
                  <a:close/>
                  <a:moveTo>
                    <a:pt x="5038807" y="0"/>
                  </a:moveTo>
                  <a:cubicBezTo>
                    <a:pt x="5038807" y="0"/>
                    <a:pt x="5035736" y="38814"/>
                    <a:pt x="5015826" y="80690"/>
                  </a:cubicBezTo>
                  <a:cubicBezTo>
                    <a:pt x="4995907" y="122567"/>
                    <a:pt x="4966286" y="151164"/>
                    <a:pt x="4966286" y="151164"/>
                  </a:cubicBezTo>
                  <a:cubicBezTo>
                    <a:pt x="4966286" y="151164"/>
                    <a:pt x="4969348" y="112349"/>
                    <a:pt x="4989267" y="70473"/>
                  </a:cubicBezTo>
                  <a:cubicBezTo>
                    <a:pt x="5009186" y="28597"/>
                    <a:pt x="5038807" y="0"/>
                    <a:pt x="5038807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5" name="Freeform: Shape 8804">
              <a:extLst>
                <a:ext uri="{FF2B5EF4-FFF2-40B4-BE49-F238E27FC236}">
                  <a16:creationId xmlns:a16="http://schemas.microsoft.com/office/drawing/2014/main" id="{B2CF729C-EF21-A3EF-90FD-6FD9EC36CB42}"/>
                </a:ext>
              </a:extLst>
            </p:cNvPr>
            <p:cNvSpPr/>
            <p:nvPr/>
          </p:nvSpPr>
          <p:spPr>
            <a:xfrm>
              <a:off x="1202445" y="2047928"/>
              <a:ext cx="1944687" cy="189239"/>
            </a:xfrm>
            <a:custGeom>
              <a:avLst/>
              <a:gdLst>
                <a:gd name="connsiteX0" fmla="*/ 224615 w 226111"/>
                <a:gd name="connsiteY0" fmla="*/ 19119 h 22003"/>
                <a:gd name="connsiteX1" fmla="*/ 197955 w 226111"/>
                <a:gd name="connsiteY1" fmla="*/ 13716 h 22003"/>
                <a:gd name="connsiteX2" fmla="*/ 170760 w 226111"/>
                <a:gd name="connsiteY2" fmla="*/ 9263 h 22003"/>
                <a:gd name="connsiteX3" fmla="*/ 115125 w 226111"/>
                <a:gd name="connsiteY3" fmla="*/ 2672 h 22003"/>
                <a:gd name="connsiteX4" fmla="*/ 100993 w 226111"/>
                <a:gd name="connsiteY4" fmla="*/ 1544 h 22003"/>
                <a:gd name="connsiteX5" fmla="*/ 86743 w 226111"/>
                <a:gd name="connsiteY5" fmla="*/ 712 h 22003"/>
                <a:gd name="connsiteX6" fmla="*/ 72433 w 226111"/>
                <a:gd name="connsiteY6" fmla="*/ 178 h 22003"/>
                <a:gd name="connsiteX7" fmla="*/ 58004 w 226111"/>
                <a:gd name="connsiteY7" fmla="*/ 0 h 22003"/>
                <a:gd name="connsiteX8" fmla="*/ 50761 w 226111"/>
                <a:gd name="connsiteY8" fmla="*/ 119 h 22003"/>
                <a:gd name="connsiteX9" fmla="*/ 47138 w 226111"/>
                <a:gd name="connsiteY9" fmla="*/ 237 h 22003"/>
                <a:gd name="connsiteX10" fmla="*/ 43516 w 226111"/>
                <a:gd name="connsiteY10" fmla="*/ 356 h 22003"/>
                <a:gd name="connsiteX11" fmla="*/ 29028 w 226111"/>
                <a:gd name="connsiteY11" fmla="*/ 1425 h 22003"/>
                <a:gd name="connsiteX12" fmla="*/ 21844 w 226111"/>
                <a:gd name="connsiteY12" fmla="*/ 2315 h 22003"/>
                <a:gd name="connsiteX13" fmla="*/ 18281 w 226111"/>
                <a:gd name="connsiteY13" fmla="*/ 2850 h 22003"/>
                <a:gd name="connsiteX14" fmla="*/ 14719 w 226111"/>
                <a:gd name="connsiteY14" fmla="*/ 3503 h 22003"/>
                <a:gd name="connsiteX15" fmla="*/ 1181 w 226111"/>
                <a:gd name="connsiteY15" fmla="*/ 7184 h 22003"/>
                <a:gd name="connsiteX16" fmla="*/ 409 w 226111"/>
                <a:gd name="connsiteY16" fmla="*/ 9203 h 22003"/>
                <a:gd name="connsiteX17" fmla="*/ 3675 w 226111"/>
                <a:gd name="connsiteY17" fmla="*/ 9678 h 22003"/>
                <a:gd name="connsiteX18" fmla="*/ 3675 w 226111"/>
                <a:gd name="connsiteY18" fmla="*/ 9678 h 22003"/>
                <a:gd name="connsiteX19" fmla="*/ 16441 w 226111"/>
                <a:gd name="connsiteY19" fmla="*/ 7244 h 22003"/>
                <a:gd name="connsiteX20" fmla="*/ 29919 w 226111"/>
                <a:gd name="connsiteY20" fmla="*/ 6116 h 22003"/>
                <a:gd name="connsiteX21" fmla="*/ 43695 w 226111"/>
                <a:gd name="connsiteY21" fmla="*/ 5759 h 22003"/>
                <a:gd name="connsiteX22" fmla="*/ 57529 w 226111"/>
                <a:gd name="connsiteY22" fmla="*/ 5938 h 22003"/>
                <a:gd name="connsiteX23" fmla="*/ 85258 w 226111"/>
                <a:gd name="connsiteY23" fmla="*/ 7303 h 22003"/>
                <a:gd name="connsiteX24" fmla="*/ 112868 w 226111"/>
                <a:gd name="connsiteY24" fmla="*/ 9560 h 22003"/>
                <a:gd name="connsiteX25" fmla="*/ 167910 w 226111"/>
                <a:gd name="connsiteY25" fmla="*/ 15438 h 22003"/>
                <a:gd name="connsiteX26" fmla="*/ 195402 w 226111"/>
                <a:gd name="connsiteY26" fmla="*/ 18703 h 22003"/>
                <a:gd name="connsiteX27" fmla="*/ 222953 w 226111"/>
                <a:gd name="connsiteY27" fmla="*/ 21969 h 22003"/>
                <a:gd name="connsiteX28" fmla="*/ 222953 w 226111"/>
                <a:gd name="connsiteY28" fmla="*/ 21969 h 22003"/>
                <a:gd name="connsiteX29" fmla="*/ 226040 w 226111"/>
                <a:gd name="connsiteY29" fmla="*/ 20841 h 22003"/>
                <a:gd name="connsiteX30" fmla="*/ 224556 w 226111"/>
                <a:gd name="connsiteY30" fmla="*/ 19179 h 2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11" h="22003">
                  <a:moveTo>
                    <a:pt x="224615" y="19119"/>
                  </a:moveTo>
                  <a:cubicBezTo>
                    <a:pt x="215827" y="17100"/>
                    <a:pt x="206921" y="15378"/>
                    <a:pt x="197955" y="13716"/>
                  </a:cubicBezTo>
                  <a:cubicBezTo>
                    <a:pt x="188989" y="12113"/>
                    <a:pt x="179905" y="10628"/>
                    <a:pt x="170760" y="9263"/>
                  </a:cubicBezTo>
                  <a:cubicBezTo>
                    <a:pt x="152473" y="6531"/>
                    <a:pt x="133888" y="4334"/>
                    <a:pt x="115125" y="2672"/>
                  </a:cubicBezTo>
                  <a:cubicBezTo>
                    <a:pt x="110434" y="2256"/>
                    <a:pt x="105684" y="1900"/>
                    <a:pt x="100993" y="1544"/>
                  </a:cubicBezTo>
                  <a:cubicBezTo>
                    <a:pt x="96243" y="1188"/>
                    <a:pt x="91493" y="950"/>
                    <a:pt x="86743" y="712"/>
                  </a:cubicBezTo>
                  <a:cubicBezTo>
                    <a:pt x="81992" y="475"/>
                    <a:pt x="77183" y="297"/>
                    <a:pt x="72433" y="178"/>
                  </a:cubicBezTo>
                  <a:cubicBezTo>
                    <a:pt x="67623" y="59"/>
                    <a:pt x="62814" y="0"/>
                    <a:pt x="58004" y="0"/>
                  </a:cubicBezTo>
                  <a:cubicBezTo>
                    <a:pt x="55570" y="0"/>
                    <a:pt x="53195" y="0"/>
                    <a:pt x="50761" y="119"/>
                  </a:cubicBezTo>
                  <a:lnTo>
                    <a:pt x="47138" y="237"/>
                  </a:lnTo>
                  <a:cubicBezTo>
                    <a:pt x="45951" y="237"/>
                    <a:pt x="44704" y="356"/>
                    <a:pt x="43516" y="356"/>
                  </a:cubicBezTo>
                  <a:cubicBezTo>
                    <a:pt x="38707" y="594"/>
                    <a:pt x="33838" y="890"/>
                    <a:pt x="29028" y="1425"/>
                  </a:cubicBezTo>
                  <a:cubicBezTo>
                    <a:pt x="26594" y="1662"/>
                    <a:pt x="24219" y="1959"/>
                    <a:pt x="21844" y="2315"/>
                  </a:cubicBezTo>
                  <a:cubicBezTo>
                    <a:pt x="20657" y="2494"/>
                    <a:pt x="19469" y="2672"/>
                    <a:pt x="18281" y="2850"/>
                  </a:cubicBezTo>
                  <a:cubicBezTo>
                    <a:pt x="17094" y="3028"/>
                    <a:pt x="15906" y="3266"/>
                    <a:pt x="14719" y="3503"/>
                  </a:cubicBezTo>
                  <a:cubicBezTo>
                    <a:pt x="10028" y="4394"/>
                    <a:pt x="5397" y="5581"/>
                    <a:pt x="1181" y="7184"/>
                  </a:cubicBezTo>
                  <a:cubicBezTo>
                    <a:pt x="-7" y="7659"/>
                    <a:pt x="-363" y="8550"/>
                    <a:pt x="409" y="9203"/>
                  </a:cubicBezTo>
                  <a:cubicBezTo>
                    <a:pt x="1121" y="9797"/>
                    <a:pt x="2487" y="9975"/>
                    <a:pt x="3675" y="9678"/>
                  </a:cubicBezTo>
                  <a:lnTo>
                    <a:pt x="3675" y="9678"/>
                  </a:lnTo>
                  <a:cubicBezTo>
                    <a:pt x="7712" y="8550"/>
                    <a:pt x="12047" y="7778"/>
                    <a:pt x="16441" y="7244"/>
                  </a:cubicBezTo>
                  <a:cubicBezTo>
                    <a:pt x="20894" y="6710"/>
                    <a:pt x="25407" y="6353"/>
                    <a:pt x="29919" y="6116"/>
                  </a:cubicBezTo>
                  <a:cubicBezTo>
                    <a:pt x="34491" y="5878"/>
                    <a:pt x="39063" y="5759"/>
                    <a:pt x="43695" y="5759"/>
                  </a:cubicBezTo>
                  <a:cubicBezTo>
                    <a:pt x="48326" y="5759"/>
                    <a:pt x="52898" y="5759"/>
                    <a:pt x="57529" y="5938"/>
                  </a:cubicBezTo>
                  <a:cubicBezTo>
                    <a:pt x="66792" y="6175"/>
                    <a:pt x="75996" y="6650"/>
                    <a:pt x="85258" y="7303"/>
                  </a:cubicBezTo>
                  <a:cubicBezTo>
                    <a:pt x="94462" y="7897"/>
                    <a:pt x="103724" y="8669"/>
                    <a:pt x="112868" y="9560"/>
                  </a:cubicBezTo>
                  <a:cubicBezTo>
                    <a:pt x="131275" y="11281"/>
                    <a:pt x="149563" y="13300"/>
                    <a:pt x="167910" y="15438"/>
                  </a:cubicBezTo>
                  <a:cubicBezTo>
                    <a:pt x="177054" y="16507"/>
                    <a:pt x="186258" y="17575"/>
                    <a:pt x="195402" y="18703"/>
                  </a:cubicBezTo>
                  <a:cubicBezTo>
                    <a:pt x="204546" y="19772"/>
                    <a:pt x="213749" y="20900"/>
                    <a:pt x="222953" y="21969"/>
                  </a:cubicBezTo>
                  <a:lnTo>
                    <a:pt x="222953" y="21969"/>
                  </a:lnTo>
                  <a:cubicBezTo>
                    <a:pt x="224378" y="22147"/>
                    <a:pt x="225743" y="21613"/>
                    <a:pt x="226040" y="20841"/>
                  </a:cubicBezTo>
                  <a:cubicBezTo>
                    <a:pt x="226337" y="20128"/>
                    <a:pt x="225684" y="19475"/>
                    <a:pt x="224556" y="1917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6" name="Freeform: Shape 8805">
              <a:extLst>
                <a:ext uri="{FF2B5EF4-FFF2-40B4-BE49-F238E27FC236}">
                  <a16:creationId xmlns:a16="http://schemas.microsoft.com/office/drawing/2014/main" id="{976F6876-C589-BC63-3561-13E0FCE3CAC4}"/>
                </a:ext>
              </a:extLst>
            </p:cNvPr>
            <p:cNvSpPr/>
            <p:nvPr/>
          </p:nvSpPr>
          <p:spPr>
            <a:xfrm>
              <a:off x="1867657" y="2190405"/>
              <a:ext cx="1544940" cy="456029"/>
            </a:xfrm>
            <a:custGeom>
              <a:avLst/>
              <a:gdLst>
                <a:gd name="connsiteX0" fmla="*/ 178027 w 179632"/>
                <a:gd name="connsiteY0" fmla="*/ 0 h 53023"/>
                <a:gd name="connsiteX1" fmla="*/ 155523 w 179632"/>
                <a:gd name="connsiteY1" fmla="*/ 3028 h 53023"/>
                <a:gd name="connsiteX2" fmla="*/ 132901 w 179632"/>
                <a:gd name="connsiteY2" fmla="*/ 6888 h 53023"/>
                <a:gd name="connsiteX3" fmla="*/ 87537 w 179632"/>
                <a:gd name="connsiteY3" fmla="*/ 16804 h 53023"/>
                <a:gd name="connsiteX4" fmla="*/ 76196 w 179632"/>
                <a:gd name="connsiteY4" fmla="*/ 19773 h 53023"/>
                <a:gd name="connsiteX5" fmla="*/ 64855 w 179632"/>
                <a:gd name="connsiteY5" fmla="*/ 22979 h 53023"/>
                <a:gd name="connsiteX6" fmla="*/ 53574 w 179632"/>
                <a:gd name="connsiteY6" fmla="*/ 26423 h 53023"/>
                <a:gd name="connsiteX7" fmla="*/ 42351 w 179632"/>
                <a:gd name="connsiteY7" fmla="*/ 30223 h 53023"/>
                <a:gd name="connsiteX8" fmla="*/ 36770 w 179632"/>
                <a:gd name="connsiteY8" fmla="*/ 32241 h 53023"/>
                <a:gd name="connsiteX9" fmla="*/ 33979 w 179632"/>
                <a:gd name="connsiteY9" fmla="*/ 33310 h 53023"/>
                <a:gd name="connsiteX10" fmla="*/ 31188 w 179632"/>
                <a:gd name="connsiteY10" fmla="*/ 34379 h 53023"/>
                <a:gd name="connsiteX11" fmla="*/ 20263 w 179632"/>
                <a:gd name="connsiteY11" fmla="*/ 39129 h 53023"/>
                <a:gd name="connsiteX12" fmla="*/ 14979 w 179632"/>
                <a:gd name="connsiteY12" fmla="*/ 41742 h 53023"/>
                <a:gd name="connsiteX13" fmla="*/ 12366 w 179632"/>
                <a:gd name="connsiteY13" fmla="*/ 43107 h 53023"/>
                <a:gd name="connsiteX14" fmla="*/ 9813 w 179632"/>
                <a:gd name="connsiteY14" fmla="*/ 44592 h 53023"/>
                <a:gd name="connsiteX15" fmla="*/ 550 w 179632"/>
                <a:gd name="connsiteY15" fmla="*/ 51123 h 53023"/>
                <a:gd name="connsiteX16" fmla="*/ 609 w 179632"/>
                <a:gd name="connsiteY16" fmla="*/ 52905 h 53023"/>
                <a:gd name="connsiteX17" fmla="*/ 3281 w 179632"/>
                <a:gd name="connsiteY17" fmla="*/ 52430 h 53023"/>
                <a:gd name="connsiteX18" fmla="*/ 3281 w 179632"/>
                <a:gd name="connsiteY18" fmla="*/ 52430 h 53023"/>
                <a:gd name="connsiteX19" fmla="*/ 12425 w 179632"/>
                <a:gd name="connsiteY19" fmla="*/ 47086 h 53023"/>
                <a:gd name="connsiteX20" fmla="*/ 22519 w 179632"/>
                <a:gd name="connsiteY20" fmla="*/ 42573 h 53023"/>
                <a:gd name="connsiteX21" fmla="*/ 33089 w 179632"/>
                <a:gd name="connsiteY21" fmla="*/ 38595 h 53023"/>
                <a:gd name="connsiteX22" fmla="*/ 43895 w 179632"/>
                <a:gd name="connsiteY22" fmla="*/ 34973 h 53023"/>
                <a:gd name="connsiteX23" fmla="*/ 65864 w 179632"/>
                <a:gd name="connsiteY23" fmla="*/ 28560 h 53023"/>
                <a:gd name="connsiteX24" fmla="*/ 88071 w 179632"/>
                <a:gd name="connsiteY24" fmla="*/ 22860 h 53023"/>
                <a:gd name="connsiteX25" fmla="*/ 132722 w 179632"/>
                <a:gd name="connsiteY25" fmla="*/ 12588 h 53023"/>
                <a:gd name="connsiteX26" fmla="*/ 155167 w 179632"/>
                <a:gd name="connsiteY26" fmla="*/ 7659 h 53023"/>
                <a:gd name="connsiteX27" fmla="*/ 177611 w 179632"/>
                <a:gd name="connsiteY27" fmla="*/ 2731 h 53023"/>
                <a:gd name="connsiteX28" fmla="*/ 177611 w 179632"/>
                <a:gd name="connsiteY28" fmla="*/ 2731 h 53023"/>
                <a:gd name="connsiteX29" fmla="*/ 179630 w 179632"/>
                <a:gd name="connsiteY29" fmla="*/ 1009 h 53023"/>
                <a:gd name="connsiteX30" fmla="*/ 177908 w 179632"/>
                <a:gd name="connsiteY30" fmla="*/ 119 h 5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9632" h="53023">
                  <a:moveTo>
                    <a:pt x="178027" y="0"/>
                  </a:moveTo>
                  <a:cubicBezTo>
                    <a:pt x="170545" y="772"/>
                    <a:pt x="163064" y="1841"/>
                    <a:pt x="155523" y="3028"/>
                  </a:cubicBezTo>
                  <a:cubicBezTo>
                    <a:pt x="147982" y="4216"/>
                    <a:pt x="140442" y="5522"/>
                    <a:pt x="132901" y="6888"/>
                  </a:cubicBezTo>
                  <a:cubicBezTo>
                    <a:pt x="117819" y="9738"/>
                    <a:pt x="102678" y="13003"/>
                    <a:pt x="87537" y="16804"/>
                  </a:cubicBezTo>
                  <a:cubicBezTo>
                    <a:pt x="83737" y="17754"/>
                    <a:pt x="79996" y="18763"/>
                    <a:pt x="76196" y="19773"/>
                  </a:cubicBezTo>
                  <a:cubicBezTo>
                    <a:pt x="72396" y="20782"/>
                    <a:pt x="68655" y="21851"/>
                    <a:pt x="64855" y="22979"/>
                  </a:cubicBezTo>
                  <a:cubicBezTo>
                    <a:pt x="61055" y="24107"/>
                    <a:pt x="57314" y="25235"/>
                    <a:pt x="53574" y="26423"/>
                  </a:cubicBezTo>
                  <a:cubicBezTo>
                    <a:pt x="49833" y="27610"/>
                    <a:pt x="46033" y="28857"/>
                    <a:pt x="42351" y="30223"/>
                  </a:cubicBezTo>
                  <a:cubicBezTo>
                    <a:pt x="40511" y="30876"/>
                    <a:pt x="38611" y="31588"/>
                    <a:pt x="36770" y="32241"/>
                  </a:cubicBezTo>
                  <a:lnTo>
                    <a:pt x="33979" y="33310"/>
                  </a:lnTo>
                  <a:cubicBezTo>
                    <a:pt x="33029" y="33666"/>
                    <a:pt x="32138" y="34023"/>
                    <a:pt x="31188" y="34379"/>
                  </a:cubicBezTo>
                  <a:cubicBezTo>
                    <a:pt x="27507" y="35863"/>
                    <a:pt x="23826" y="37407"/>
                    <a:pt x="20263" y="39129"/>
                  </a:cubicBezTo>
                  <a:cubicBezTo>
                    <a:pt x="18482" y="39960"/>
                    <a:pt x="16701" y="40851"/>
                    <a:pt x="14979" y="41742"/>
                  </a:cubicBezTo>
                  <a:cubicBezTo>
                    <a:pt x="14088" y="42217"/>
                    <a:pt x="13257" y="42632"/>
                    <a:pt x="12366" y="43107"/>
                  </a:cubicBezTo>
                  <a:cubicBezTo>
                    <a:pt x="11535" y="43583"/>
                    <a:pt x="10644" y="44057"/>
                    <a:pt x="9813" y="44592"/>
                  </a:cubicBezTo>
                  <a:cubicBezTo>
                    <a:pt x="6488" y="46551"/>
                    <a:pt x="3281" y="48748"/>
                    <a:pt x="550" y="51123"/>
                  </a:cubicBezTo>
                  <a:cubicBezTo>
                    <a:pt x="-222" y="51777"/>
                    <a:pt x="-163" y="52608"/>
                    <a:pt x="609" y="52905"/>
                  </a:cubicBezTo>
                  <a:cubicBezTo>
                    <a:pt x="1381" y="53202"/>
                    <a:pt x="2509" y="52905"/>
                    <a:pt x="3281" y="52430"/>
                  </a:cubicBezTo>
                  <a:lnTo>
                    <a:pt x="3281" y="52430"/>
                  </a:lnTo>
                  <a:cubicBezTo>
                    <a:pt x="6072" y="50470"/>
                    <a:pt x="9160" y="48689"/>
                    <a:pt x="12425" y="47086"/>
                  </a:cubicBezTo>
                  <a:cubicBezTo>
                    <a:pt x="15691" y="45483"/>
                    <a:pt x="19076" y="43939"/>
                    <a:pt x="22519" y="42573"/>
                  </a:cubicBezTo>
                  <a:cubicBezTo>
                    <a:pt x="25963" y="41148"/>
                    <a:pt x="29526" y="39842"/>
                    <a:pt x="33089" y="38595"/>
                  </a:cubicBezTo>
                  <a:cubicBezTo>
                    <a:pt x="36651" y="37348"/>
                    <a:pt x="40273" y="36161"/>
                    <a:pt x="43895" y="34973"/>
                  </a:cubicBezTo>
                  <a:cubicBezTo>
                    <a:pt x="51139" y="32657"/>
                    <a:pt x="58502" y="30579"/>
                    <a:pt x="65864" y="28560"/>
                  </a:cubicBezTo>
                  <a:cubicBezTo>
                    <a:pt x="73227" y="26542"/>
                    <a:pt x="80649" y="24641"/>
                    <a:pt x="88071" y="22860"/>
                  </a:cubicBezTo>
                  <a:cubicBezTo>
                    <a:pt x="102916" y="19238"/>
                    <a:pt x="117819" y="15853"/>
                    <a:pt x="132722" y="12588"/>
                  </a:cubicBezTo>
                  <a:cubicBezTo>
                    <a:pt x="140204" y="10925"/>
                    <a:pt x="147685" y="9322"/>
                    <a:pt x="155167" y="7659"/>
                  </a:cubicBezTo>
                  <a:cubicBezTo>
                    <a:pt x="162648" y="6057"/>
                    <a:pt x="170130" y="4394"/>
                    <a:pt x="177611" y="2731"/>
                  </a:cubicBezTo>
                  <a:lnTo>
                    <a:pt x="177611" y="2731"/>
                  </a:lnTo>
                  <a:cubicBezTo>
                    <a:pt x="178739" y="2494"/>
                    <a:pt x="179689" y="1722"/>
                    <a:pt x="179630" y="1009"/>
                  </a:cubicBezTo>
                  <a:cubicBezTo>
                    <a:pt x="179630" y="416"/>
                    <a:pt x="178858" y="59"/>
                    <a:pt x="177908" y="119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7" name="Freeform: Shape 8806">
              <a:extLst>
                <a:ext uri="{FF2B5EF4-FFF2-40B4-BE49-F238E27FC236}">
                  <a16:creationId xmlns:a16="http://schemas.microsoft.com/office/drawing/2014/main" id="{B23FB619-2024-F692-1E0D-EE476CFE9537}"/>
                </a:ext>
              </a:extLst>
            </p:cNvPr>
            <p:cNvSpPr/>
            <p:nvPr/>
          </p:nvSpPr>
          <p:spPr>
            <a:xfrm>
              <a:off x="3153350" y="2277666"/>
              <a:ext cx="917493" cy="369068"/>
            </a:xfrm>
            <a:custGeom>
              <a:avLst/>
              <a:gdLst>
                <a:gd name="connsiteX0" fmla="*/ 105668 w 106678"/>
                <a:gd name="connsiteY0" fmla="*/ 126 h 42912"/>
                <a:gd name="connsiteX1" fmla="*/ 92309 w 106678"/>
                <a:gd name="connsiteY1" fmla="*/ 2561 h 42912"/>
                <a:gd name="connsiteX2" fmla="*/ 78890 w 106678"/>
                <a:gd name="connsiteY2" fmla="*/ 5707 h 42912"/>
                <a:gd name="connsiteX3" fmla="*/ 51933 w 106678"/>
                <a:gd name="connsiteY3" fmla="*/ 13724 h 42912"/>
                <a:gd name="connsiteX4" fmla="*/ 45223 w 106678"/>
                <a:gd name="connsiteY4" fmla="*/ 16098 h 42912"/>
                <a:gd name="connsiteX5" fmla="*/ 38513 w 106678"/>
                <a:gd name="connsiteY5" fmla="*/ 18652 h 42912"/>
                <a:gd name="connsiteX6" fmla="*/ 31804 w 106678"/>
                <a:gd name="connsiteY6" fmla="*/ 21442 h 42912"/>
                <a:gd name="connsiteX7" fmla="*/ 25154 w 106678"/>
                <a:gd name="connsiteY7" fmla="*/ 24471 h 42912"/>
                <a:gd name="connsiteX8" fmla="*/ 21829 w 106678"/>
                <a:gd name="connsiteY8" fmla="*/ 26133 h 42912"/>
                <a:gd name="connsiteX9" fmla="*/ 20166 w 106678"/>
                <a:gd name="connsiteY9" fmla="*/ 26964 h 42912"/>
                <a:gd name="connsiteX10" fmla="*/ 18504 w 106678"/>
                <a:gd name="connsiteY10" fmla="*/ 27855 h 42912"/>
                <a:gd name="connsiteX11" fmla="*/ 12032 w 106678"/>
                <a:gd name="connsiteY11" fmla="*/ 31655 h 42912"/>
                <a:gd name="connsiteX12" fmla="*/ 8885 w 106678"/>
                <a:gd name="connsiteY12" fmla="*/ 33793 h 42912"/>
                <a:gd name="connsiteX13" fmla="*/ 7341 w 106678"/>
                <a:gd name="connsiteY13" fmla="*/ 34921 h 42912"/>
                <a:gd name="connsiteX14" fmla="*/ 5856 w 106678"/>
                <a:gd name="connsiteY14" fmla="*/ 36108 h 42912"/>
                <a:gd name="connsiteX15" fmla="*/ 334 w 106678"/>
                <a:gd name="connsiteY15" fmla="*/ 41393 h 42912"/>
                <a:gd name="connsiteX16" fmla="*/ 334 w 106678"/>
                <a:gd name="connsiteY16" fmla="*/ 42818 h 42912"/>
                <a:gd name="connsiteX17" fmla="*/ 1938 w 106678"/>
                <a:gd name="connsiteY17" fmla="*/ 42402 h 42912"/>
                <a:gd name="connsiteX18" fmla="*/ 1938 w 106678"/>
                <a:gd name="connsiteY18" fmla="*/ 42402 h 42912"/>
                <a:gd name="connsiteX19" fmla="*/ 7341 w 106678"/>
                <a:gd name="connsiteY19" fmla="*/ 38068 h 42912"/>
                <a:gd name="connsiteX20" fmla="*/ 13338 w 106678"/>
                <a:gd name="connsiteY20" fmla="*/ 34386 h 42912"/>
                <a:gd name="connsiteX21" fmla="*/ 19632 w 106678"/>
                <a:gd name="connsiteY21" fmla="*/ 31180 h 42912"/>
                <a:gd name="connsiteX22" fmla="*/ 26044 w 106678"/>
                <a:gd name="connsiteY22" fmla="*/ 28271 h 42912"/>
                <a:gd name="connsiteX23" fmla="*/ 39107 w 106678"/>
                <a:gd name="connsiteY23" fmla="*/ 23046 h 42912"/>
                <a:gd name="connsiteX24" fmla="*/ 52289 w 106678"/>
                <a:gd name="connsiteY24" fmla="*/ 18414 h 42912"/>
                <a:gd name="connsiteX25" fmla="*/ 78830 w 106678"/>
                <a:gd name="connsiteY25" fmla="*/ 10102 h 42912"/>
                <a:gd name="connsiteX26" fmla="*/ 92131 w 106678"/>
                <a:gd name="connsiteY26" fmla="*/ 6123 h 42912"/>
                <a:gd name="connsiteX27" fmla="*/ 105490 w 106678"/>
                <a:gd name="connsiteY27" fmla="*/ 2145 h 42912"/>
                <a:gd name="connsiteX28" fmla="*/ 105490 w 106678"/>
                <a:gd name="connsiteY28" fmla="*/ 2145 h 42912"/>
                <a:gd name="connsiteX29" fmla="*/ 106678 w 106678"/>
                <a:gd name="connsiteY29" fmla="*/ 720 h 42912"/>
                <a:gd name="connsiteX30" fmla="*/ 105668 w 106678"/>
                <a:gd name="connsiteY30" fmla="*/ 8 h 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78" h="42912">
                  <a:moveTo>
                    <a:pt x="105668" y="126"/>
                  </a:moveTo>
                  <a:cubicBezTo>
                    <a:pt x="101215" y="779"/>
                    <a:pt x="96762" y="1610"/>
                    <a:pt x="92309" y="2561"/>
                  </a:cubicBezTo>
                  <a:cubicBezTo>
                    <a:pt x="87855" y="3511"/>
                    <a:pt x="83402" y="4579"/>
                    <a:pt x="78890" y="5707"/>
                  </a:cubicBezTo>
                  <a:cubicBezTo>
                    <a:pt x="69924" y="8023"/>
                    <a:pt x="60958" y="10636"/>
                    <a:pt x="51933" y="13724"/>
                  </a:cubicBezTo>
                  <a:cubicBezTo>
                    <a:pt x="49676" y="14495"/>
                    <a:pt x="47420" y="15326"/>
                    <a:pt x="45223" y="16098"/>
                  </a:cubicBezTo>
                  <a:cubicBezTo>
                    <a:pt x="42967" y="16930"/>
                    <a:pt x="40710" y="17761"/>
                    <a:pt x="38513" y="18652"/>
                  </a:cubicBezTo>
                  <a:cubicBezTo>
                    <a:pt x="36257" y="19542"/>
                    <a:pt x="34060" y="20493"/>
                    <a:pt x="31804" y="21442"/>
                  </a:cubicBezTo>
                  <a:cubicBezTo>
                    <a:pt x="29548" y="22392"/>
                    <a:pt x="27351" y="23402"/>
                    <a:pt x="25154" y="24471"/>
                  </a:cubicBezTo>
                  <a:cubicBezTo>
                    <a:pt x="24025" y="25005"/>
                    <a:pt x="22957" y="25539"/>
                    <a:pt x="21829" y="26133"/>
                  </a:cubicBezTo>
                  <a:lnTo>
                    <a:pt x="20166" y="26964"/>
                  </a:lnTo>
                  <a:cubicBezTo>
                    <a:pt x="19632" y="27261"/>
                    <a:pt x="19097" y="27558"/>
                    <a:pt x="18504" y="27855"/>
                  </a:cubicBezTo>
                  <a:cubicBezTo>
                    <a:pt x="16307" y="29042"/>
                    <a:pt x="14169" y="30289"/>
                    <a:pt x="12032" y="31655"/>
                  </a:cubicBezTo>
                  <a:cubicBezTo>
                    <a:pt x="10963" y="32308"/>
                    <a:pt x="9894" y="33021"/>
                    <a:pt x="8885" y="33793"/>
                  </a:cubicBezTo>
                  <a:cubicBezTo>
                    <a:pt x="8350" y="34149"/>
                    <a:pt x="7875" y="34505"/>
                    <a:pt x="7341" y="34921"/>
                  </a:cubicBezTo>
                  <a:cubicBezTo>
                    <a:pt x="6806" y="35337"/>
                    <a:pt x="6331" y="35693"/>
                    <a:pt x="5856" y="36108"/>
                  </a:cubicBezTo>
                  <a:cubicBezTo>
                    <a:pt x="3897" y="37712"/>
                    <a:pt x="1997" y="39433"/>
                    <a:pt x="334" y="41393"/>
                  </a:cubicBezTo>
                  <a:cubicBezTo>
                    <a:pt x="-140" y="41927"/>
                    <a:pt x="-81" y="42580"/>
                    <a:pt x="334" y="42818"/>
                  </a:cubicBezTo>
                  <a:cubicBezTo>
                    <a:pt x="809" y="43056"/>
                    <a:pt x="1462" y="42818"/>
                    <a:pt x="1938" y="42402"/>
                  </a:cubicBezTo>
                  <a:lnTo>
                    <a:pt x="1938" y="42402"/>
                  </a:lnTo>
                  <a:cubicBezTo>
                    <a:pt x="3600" y="40799"/>
                    <a:pt x="5441" y="39374"/>
                    <a:pt x="7341" y="38068"/>
                  </a:cubicBezTo>
                  <a:cubicBezTo>
                    <a:pt x="9241" y="36762"/>
                    <a:pt x="11260" y="35515"/>
                    <a:pt x="13338" y="34386"/>
                  </a:cubicBezTo>
                  <a:cubicBezTo>
                    <a:pt x="15416" y="33258"/>
                    <a:pt x="17494" y="32190"/>
                    <a:pt x="19632" y="31180"/>
                  </a:cubicBezTo>
                  <a:cubicBezTo>
                    <a:pt x="21769" y="30171"/>
                    <a:pt x="23907" y="29161"/>
                    <a:pt x="26044" y="28271"/>
                  </a:cubicBezTo>
                  <a:cubicBezTo>
                    <a:pt x="30379" y="26430"/>
                    <a:pt x="34714" y="24708"/>
                    <a:pt x="39107" y="23046"/>
                  </a:cubicBezTo>
                  <a:cubicBezTo>
                    <a:pt x="43501" y="21442"/>
                    <a:pt x="47895" y="19899"/>
                    <a:pt x="52289" y="18414"/>
                  </a:cubicBezTo>
                  <a:cubicBezTo>
                    <a:pt x="61077" y="15505"/>
                    <a:pt x="69924" y="12773"/>
                    <a:pt x="78830" y="10102"/>
                  </a:cubicBezTo>
                  <a:cubicBezTo>
                    <a:pt x="83284" y="8736"/>
                    <a:pt x="87677" y="7430"/>
                    <a:pt x="92131" y="6123"/>
                  </a:cubicBezTo>
                  <a:cubicBezTo>
                    <a:pt x="96584" y="4817"/>
                    <a:pt x="101037" y="3511"/>
                    <a:pt x="105490" y="2145"/>
                  </a:cubicBezTo>
                  <a:lnTo>
                    <a:pt x="105490" y="2145"/>
                  </a:lnTo>
                  <a:cubicBezTo>
                    <a:pt x="106143" y="1908"/>
                    <a:pt x="106678" y="1314"/>
                    <a:pt x="106678" y="720"/>
                  </a:cubicBezTo>
                  <a:cubicBezTo>
                    <a:pt x="106678" y="245"/>
                    <a:pt x="106203" y="-52"/>
                    <a:pt x="105668" y="8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8" name="Freeform: Shape 8807">
              <a:extLst>
                <a:ext uri="{FF2B5EF4-FFF2-40B4-BE49-F238E27FC236}">
                  <a16:creationId xmlns:a16="http://schemas.microsoft.com/office/drawing/2014/main" id="{325DC6FE-DDF5-5236-2614-4238A7138AF2}"/>
                </a:ext>
              </a:extLst>
            </p:cNvPr>
            <p:cNvSpPr/>
            <p:nvPr/>
          </p:nvSpPr>
          <p:spPr>
            <a:xfrm>
              <a:off x="4453775" y="1387627"/>
              <a:ext cx="396857" cy="597044"/>
            </a:xfrm>
            <a:custGeom>
              <a:avLst/>
              <a:gdLst>
                <a:gd name="connsiteX0" fmla="*/ 46144 w 46143"/>
                <a:gd name="connsiteY0" fmla="*/ 68224 h 69419"/>
                <a:gd name="connsiteX1" fmla="*/ 42997 w 46143"/>
                <a:gd name="connsiteY1" fmla="*/ 58605 h 69419"/>
                <a:gd name="connsiteX2" fmla="*/ 39197 w 46143"/>
                <a:gd name="connsiteY2" fmla="*/ 49164 h 69419"/>
                <a:gd name="connsiteX3" fmla="*/ 30053 w 46143"/>
                <a:gd name="connsiteY3" fmla="*/ 30816 h 69419"/>
                <a:gd name="connsiteX4" fmla="*/ 27440 w 46143"/>
                <a:gd name="connsiteY4" fmla="*/ 26363 h 69419"/>
                <a:gd name="connsiteX5" fmla="*/ 24649 w 46143"/>
                <a:gd name="connsiteY5" fmla="*/ 21969 h 69419"/>
                <a:gd name="connsiteX6" fmla="*/ 21621 w 46143"/>
                <a:gd name="connsiteY6" fmla="*/ 17694 h 69419"/>
                <a:gd name="connsiteX7" fmla="*/ 18415 w 46143"/>
                <a:gd name="connsiteY7" fmla="*/ 13538 h 69419"/>
                <a:gd name="connsiteX8" fmla="*/ 16693 w 46143"/>
                <a:gd name="connsiteY8" fmla="*/ 11519 h 69419"/>
                <a:gd name="connsiteX9" fmla="*/ 15802 w 46143"/>
                <a:gd name="connsiteY9" fmla="*/ 10509 h 69419"/>
                <a:gd name="connsiteX10" fmla="*/ 14912 w 46143"/>
                <a:gd name="connsiteY10" fmla="*/ 9560 h 69419"/>
                <a:gd name="connsiteX11" fmla="*/ 10993 w 46143"/>
                <a:gd name="connsiteY11" fmla="*/ 5819 h 69419"/>
                <a:gd name="connsiteX12" fmla="*/ 8855 w 46143"/>
                <a:gd name="connsiteY12" fmla="*/ 4097 h 69419"/>
                <a:gd name="connsiteX13" fmla="*/ 7727 w 46143"/>
                <a:gd name="connsiteY13" fmla="*/ 3266 h 69419"/>
                <a:gd name="connsiteX14" fmla="*/ 6540 w 46143"/>
                <a:gd name="connsiteY14" fmla="*/ 2494 h 69419"/>
                <a:gd name="connsiteX15" fmla="*/ 1374 w 46143"/>
                <a:gd name="connsiteY15" fmla="*/ 59 h 69419"/>
                <a:gd name="connsiteX16" fmla="*/ 68 w 46143"/>
                <a:gd name="connsiteY16" fmla="*/ 594 h 69419"/>
                <a:gd name="connsiteX17" fmla="*/ 543 w 46143"/>
                <a:gd name="connsiteY17" fmla="*/ 1722 h 69419"/>
                <a:gd name="connsiteX18" fmla="*/ 543 w 46143"/>
                <a:gd name="connsiteY18" fmla="*/ 1722 h 69419"/>
                <a:gd name="connsiteX19" fmla="*/ 4818 w 46143"/>
                <a:gd name="connsiteY19" fmla="*/ 4453 h 69419"/>
                <a:gd name="connsiteX20" fmla="*/ 8559 w 46143"/>
                <a:gd name="connsiteY20" fmla="*/ 7837 h 69419"/>
                <a:gd name="connsiteX21" fmla="*/ 11943 w 46143"/>
                <a:gd name="connsiteY21" fmla="*/ 11638 h 69419"/>
                <a:gd name="connsiteX22" fmla="*/ 15030 w 46143"/>
                <a:gd name="connsiteY22" fmla="*/ 15616 h 69419"/>
                <a:gd name="connsiteX23" fmla="*/ 20671 w 46143"/>
                <a:gd name="connsiteY23" fmla="*/ 24047 h 69419"/>
                <a:gd name="connsiteX24" fmla="*/ 25778 w 46143"/>
                <a:gd name="connsiteY24" fmla="*/ 32776 h 69419"/>
                <a:gd name="connsiteX25" fmla="*/ 35159 w 46143"/>
                <a:gd name="connsiteY25" fmla="*/ 50707 h 69419"/>
                <a:gd name="connsiteX26" fmla="*/ 39672 w 46143"/>
                <a:gd name="connsiteY26" fmla="*/ 59792 h 69419"/>
                <a:gd name="connsiteX27" fmla="*/ 44185 w 46143"/>
                <a:gd name="connsiteY27" fmla="*/ 68877 h 69419"/>
                <a:gd name="connsiteX28" fmla="*/ 44185 w 46143"/>
                <a:gd name="connsiteY28" fmla="*/ 68877 h 69419"/>
                <a:gd name="connsiteX29" fmla="*/ 45550 w 46143"/>
                <a:gd name="connsiteY29" fmla="*/ 69352 h 69419"/>
                <a:gd name="connsiteX30" fmla="*/ 46085 w 46143"/>
                <a:gd name="connsiteY30" fmla="*/ 68283 h 69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143" h="69419">
                  <a:moveTo>
                    <a:pt x="46144" y="68224"/>
                  </a:moveTo>
                  <a:cubicBezTo>
                    <a:pt x="45253" y="64958"/>
                    <a:pt x="44125" y="61751"/>
                    <a:pt x="42997" y="58605"/>
                  </a:cubicBezTo>
                  <a:cubicBezTo>
                    <a:pt x="41809" y="55458"/>
                    <a:pt x="40562" y="52311"/>
                    <a:pt x="39197" y="49164"/>
                  </a:cubicBezTo>
                  <a:cubicBezTo>
                    <a:pt x="36465" y="42929"/>
                    <a:pt x="33437" y="36813"/>
                    <a:pt x="30053" y="30816"/>
                  </a:cubicBezTo>
                  <a:cubicBezTo>
                    <a:pt x="29222" y="29332"/>
                    <a:pt x="28331" y="27848"/>
                    <a:pt x="27440" y="26363"/>
                  </a:cubicBezTo>
                  <a:cubicBezTo>
                    <a:pt x="26550" y="24879"/>
                    <a:pt x="25600" y="23453"/>
                    <a:pt x="24649" y="21969"/>
                  </a:cubicBezTo>
                  <a:cubicBezTo>
                    <a:pt x="23700" y="20544"/>
                    <a:pt x="22690" y="19119"/>
                    <a:pt x="21621" y="17694"/>
                  </a:cubicBezTo>
                  <a:cubicBezTo>
                    <a:pt x="20612" y="16269"/>
                    <a:pt x="19484" y="14903"/>
                    <a:pt x="18415" y="13538"/>
                  </a:cubicBezTo>
                  <a:cubicBezTo>
                    <a:pt x="17881" y="12885"/>
                    <a:pt x="17287" y="12172"/>
                    <a:pt x="16693" y="11519"/>
                  </a:cubicBezTo>
                  <a:lnTo>
                    <a:pt x="15802" y="10509"/>
                  </a:lnTo>
                  <a:cubicBezTo>
                    <a:pt x="15506" y="10153"/>
                    <a:pt x="15209" y="9856"/>
                    <a:pt x="14912" y="9560"/>
                  </a:cubicBezTo>
                  <a:cubicBezTo>
                    <a:pt x="13665" y="8253"/>
                    <a:pt x="12358" y="7006"/>
                    <a:pt x="10993" y="5819"/>
                  </a:cubicBezTo>
                  <a:cubicBezTo>
                    <a:pt x="10280" y="5225"/>
                    <a:pt x="9568" y="4631"/>
                    <a:pt x="8855" y="4097"/>
                  </a:cubicBezTo>
                  <a:cubicBezTo>
                    <a:pt x="8499" y="3800"/>
                    <a:pt x="8143" y="3562"/>
                    <a:pt x="7727" y="3266"/>
                  </a:cubicBezTo>
                  <a:cubicBezTo>
                    <a:pt x="7312" y="3028"/>
                    <a:pt x="6955" y="2731"/>
                    <a:pt x="6540" y="2494"/>
                  </a:cubicBezTo>
                  <a:cubicBezTo>
                    <a:pt x="4936" y="1484"/>
                    <a:pt x="3215" y="653"/>
                    <a:pt x="1374" y="59"/>
                  </a:cubicBezTo>
                  <a:cubicBezTo>
                    <a:pt x="839" y="-119"/>
                    <a:pt x="246" y="118"/>
                    <a:pt x="68" y="594"/>
                  </a:cubicBezTo>
                  <a:cubicBezTo>
                    <a:pt x="-110" y="1009"/>
                    <a:pt x="68" y="1484"/>
                    <a:pt x="543" y="1722"/>
                  </a:cubicBezTo>
                  <a:lnTo>
                    <a:pt x="543" y="1722"/>
                  </a:lnTo>
                  <a:cubicBezTo>
                    <a:pt x="2086" y="2494"/>
                    <a:pt x="3511" y="3384"/>
                    <a:pt x="4818" y="4453"/>
                  </a:cubicBezTo>
                  <a:cubicBezTo>
                    <a:pt x="6124" y="5522"/>
                    <a:pt x="7371" y="6650"/>
                    <a:pt x="8559" y="7837"/>
                  </a:cubicBezTo>
                  <a:cubicBezTo>
                    <a:pt x="9746" y="9025"/>
                    <a:pt x="10874" y="10331"/>
                    <a:pt x="11943" y="11638"/>
                  </a:cubicBezTo>
                  <a:cubicBezTo>
                    <a:pt x="13012" y="12944"/>
                    <a:pt x="14021" y="14250"/>
                    <a:pt x="15030" y="15616"/>
                  </a:cubicBezTo>
                  <a:cubicBezTo>
                    <a:pt x="16990" y="18347"/>
                    <a:pt x="18890" y="21138"/>
                    <a:pt x="20671" y="24047"/>
                  </a:cubicBezTo>
                  <a:cubicBezTo>
                    <a:pt x="22453" y="26897"/>
                    <a:pt x="24175" y="29807"/>
                    <a:pt x="25778" y="32776"/>
                  </a:cubicBezTo>
                  <a:cubicBezTo>
                    <a:pt x="29043" y="38654"/>
                    <a:pt x="32131" y="44651"/>
                    <a:pt x="35159" y="50707"/>
                  </a:cubicBezTo>
                  <a:cubicBezTo>
                    <a:pt x="36703" y="53736"/>
                    <a:pt x="38188" y="56764"/>
                    <a:pt x="39672" y="59792"/>
                  </a:cubicBezTo>
                  <a:cubicBezTo>
                    <a:pt x="41156" y="62820"/>
                    <a:pt x="42700" y="65848"/>
                    <a:pt x="44185" y="68877"/>
                  </a:cubicBezTo>
                  <a:lnTo>
                    <a:pt x="44185" y="68877"/>
                  </a:lnTo>
                  <a:cubicBezTo>
                    <a:pt x="44422" y="69352"/>
                    <a:pt x="45016" y="69530"/>
                    <a:pt x="45550" y="69352"/>
                  </a:cubicBezTo>
                  <a:cubicBezTo>
                    <a:pt x="46025" y="69174"/>
                    <a:pt x="46203" y="68698"/>
                    <a:pt x="46085" y="682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9" name="Freeform: Shape 8808">
              <a:extLst>
                <a:ext uri="{FF2B5EF4-FFF2-40B4-BE49-F238E27FC236}">
                  <a16:creationId xmlns:a16="http://schemas.microsoft.com/office/drawing/2014/main" id="{7E852600-F83F-07F5-D877-5612771CDD9F}"/>
                </a:ext>
              </a:extLst>
            </p:cNvPr>
            <p:cNvSpPr/>
            <p:nvPr/>
          </p:nvSpPr>
          <p:spPr>
            <a:xfrm>
              <a:off x="4383121" y="2310031"/>
              <a:ext cx="760868" cy="114964"/>
            </a:xfrm>
            <a:custGeom>
              <a:avLst/>
              <a:gdLst>
                <a:gd name="connsiteX0" fmla="*/ 87906 w 88467"/>
                <a:gd name="connsiteY0" fmla="*/ 11504 h 13367"/>
                <a:gd name="connsiteX1" fmla="*/ 77397 w 88467"/>
                <a:gd name="connsiteY1" fmla="*/ 8179 h 13367"/>
                <a:gd name="connsiteX2" fmla="*/ 66709 w 88467"/>
                <a:gd name="connsiteY2" fmla="*/ 5448 h 13367"/>
                <a:gd name="connsiteX3" fmla="*/ 44858 w 88467"/>
                <a:gd name="connsiteY3" fmla="*/ 1470 h 13367"/>
                <a:gd name="connsiteX4" fmla="*/ 39336 w 88467"/>
                <a:gd name="connsiteY4" fmla="*/ 816 h 13367"/>
                <a:gd name="connsiteX5" fmla="*/ 33755 w 88467"/>
                <a:gd name="connsiteY5" fmla="*/ 341 h 13367"/>
                <a:gd name="connsiteX6" fmla="*/ 28174 w 88467"/>
                <a:gd name="connsiteY6" fmla="*/ 44 h 13367"/>
                <a:gd name="connsiteX7" fmla="*/ 22533 w 88467"/>
                <a:gd name="connsiteY7" fmla="*/ 44 h 13367"/>
                <a:gd name="connsiteX8" fmla="*/ 19683 w 88467"/>
                <a:gd name="connsiteY8" fmla="*/ 104 h 13367"/>
                <a:gd name="connsiteX9" fmla="*/ 18258 w 88467"/>
                <a:gd name="connsiteY9" fmla="*/ 104 h 13367"/>
                <a:gd name="connsiteX10" fmla="*/ 16832 w 88467"/>
                <a:gd name="connsiteY10" fmla="*/ 282 h 13367"/>
                <a:gd name="connsiteX11" fmla="*/ 11192 w 88467"/>
                <a:gd name="connsiteY11" fmla="*/ 995 h 13367"/>
                <a:gd name="connsiteX12" fmla="*/ 8401 w 88467"/>
                <a:gd name="connsiteY12" fmla="*/ 1588 h 13367"/>
                <a:gd name="connsiteX13" fmla="*/ 7036 w 88467"/>
                <a:gd name="connsiteY13" fmla="*/ 1944 h 13367"/>
                <a:gd name="connsiteX14" fmla="*/ 5670 w 88467"/>
                <a:gd name="connsiteY14" fmla="*/ 2360 h 13367"/>
                <a:gd name="connsiteX15" fmla="*/ 445 w 88467"/>
                <a:gd name="connsiteY15" fmla="*/ 4735 h 13367"/>
                <a:gd name="connsiteX16" fmla="*/ 207 w 88467"/>
                <a:gd name="connsiteY16" fmla="*/ 5982 h 13367"/>
                <a:gd name="connsiteX17" fmla="*/ 1454 w 88467"/>
                <a:gd name="connsiteY17" fmla="*/ 6279 h 13367"/>
                <a:gd name="connsiteX18" fmla="*/ 1454 w 88467"/>
                <a:gd name="connsiteY18" fmla="*/ 6279 h 13367"/>
                <a:gd name="connsiteX19" fmla="*/ 6382 w 88467"/>
                <a:gd name="connsiteY19" fmla="*/ 4735 h 13367"/>
                <a:gd name="connsiteX20" fmla="*/ 11608 w 88467"/>
                <a:gd name="connsiteY20" fmla="*/ 3963 h 13367"/>
                <a:gd name="connsiteX21" fmla="*/ 16951 w 88467"/>
                <a:gd name="connsiteY21" fmla="*/ 3726 h 13367"/>
                <a:gd name="connsiteX22" fmla="*/ 22355 w 88467"/>
                <a:gd name="connsiteY22" fmla="*/ 3785 h 13367"/>
                <a:gd name="connsiteX23" fmla="*/ 33220 w 88467"/>
                <a:gd name="connsiteY23" fmla="*/ 4557 h 13367"/>
                <a:gd name="connsiteX24" fmla="*/ 44027 w 88467"/>
                <a:gd name="connsiteY24" fmla="*/ 5863 h 13367"/>
                <a:gd name="connsiteX25" fmla="*/ 65640 w 88467"/>
                <a:gd name="connsiteY25" fmla="*/ 9426 h 13367"/>
                <a:gd name="connsiteX26" fmla="*/ 76447 w 88467"/>
                <a:gd name="connsiteY26" fmla="*/ 11385 h 13367"/>
                <a:gd name="connsiteX27" fmla="*/ 87253 w 88467"/>
                <a:gd name="connsiteY27" fmla="*/ 13345 h 13367"/>
                <a:gd name="connsiteX28" fmla="*/ 87253 w 88467"/>
                <a:gd name="connsiteY28" fmla="*/ 13345 h 13367"/>
                <a:gd name="connsiteX29" fmla="*/ 88441 w 88467"/>
                <a:gd name="connsiteY29" fmla="*/ 12632 h 13367"/>
                <a:gd name="connsiteX30" fmla="*/ 87847 w 88467"/>
                <a:gd name="connsiteY30" fmla="*/ 11623 h 1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8467" h="13367">
                  <a:moveTo>
                    <a:pt x="87906" y="11504"/>
                  </a:moveTo>
                  <a:cubicBezTo>
                    <a:pt x="84463" y="10257"/>
                    <a:pt x="80960" y="9189"/>
                    <a:pt x="77397" y="8179"/>
                  </a:cubicBezTo>
                  <a:cubicBezTo>
                    <a:pt x="73834" y="7170"/>
                    <a:pt x="70271" y="6279"/>
                    <a:pt x="66709" y="5448"/>
                  </a:cubicBezTo>
                  <a:cubicBezTo>
                    <a:pt x="59524" y="3785"/>
                    <a:pt x="52221" y="2479"/>
                    <a:pt x="44858" y="1470"/>
                  </a:cubicBezTo>
                  <a:cubicBezTo>
                    <a:pt x="43018" y="1232"/>
                    <a:pt x="41177" y="995"/>
                    <a:pt x="39336" y="816"/>
                  </a:cubicBezTo>
                  <a:cubicBezTo>
                    <a:pt x="37496" y="638"/>
                    <a:pt x="35655" y="460"/>
                    <a:pt x="33755" y="341"/>
                  </a:cubicBezTo>
                  <a:cubicBezTo>
                    <a:pt x="31914" y="223"/>
                    <a:pt x="30014" y="104"/>
                    <a:pt x="28174" y="44"/>
                  </a:cubicBezTo>
                  <a:cubicBezTo>
                    <a:pt x="26274" y="-15"/>
                    <a:pt x="24433" y="-15"/>
                    <a:pt x="22533" y="44"/>
                  </a:cubicBezTo>
                  <a:cubicBezTo>
                    <a:pt x="21583" y="44"/>
                    <a:pt x="20633" y="44"/>
                    <a:pt x="19683" y="104"/>
                  </a:cubicBezTo>
                  <a:lnTo>
                    <a:pt x="18258" y="104"/>
                  </a:lnTo>
                  <a:cubicBezTo>
                    <a:pt x="17783" y="223"/>
                    <a:pt x="17308" y="223"/>
                    <a:pt x="16832" y="282"/>
                  </a:cubicBezTo>
                  <a:cubicBezTo>
                    <a:pt x="14933" y="460"/>
                    <a:pt x="13092" y="638"/>
                    <a:pt x="11192" y="995"/>
                  </a:cubicBezTo>
                  <a:cubicBezTo>
                    <a:pt x="10242" y="1172"/>
                    <a:pt x="9351" y="1351"/>
                    <a:pt x="8401" y="1588"/>
                  </a:cubicBezTo>
                  <a:cubicBezTo>
                    <a:pt x="7926" y="1707"/>
                    <a:pt x="7451" y="1826"/>
                    <a:pt x="7036" y="1944"/>
                  </a:cubicBezTo>
                  <a:cubicBezTo>
                    <a:pt x="6560" y="2063"/>
                    <a:pt x="6145" y="2182"/>
                    <a:pt x="5670" y="2360"/>
                  </a:cubicBezTo>
                  <a:cubicBezTo>
                    <a:pt x="3829" y="2954"/>
                    <a:pt x="2048" y="3726"/>
                    <a:pt x="445" y="4735"/>
                  </a:cubicBezTo>
                  <a:cubicBezTo>
                    <a:pt x="-30" y="5032"/>
                    <a:pt x="-149" y="5567"/>
                    <a:pt x="207" y="5982"/>
                  </a:cubicBezTo>
                  <a:cubicBezTo>
                    <a:pt x="504" y="6339"/>
                    <a:pt x="1038" y="6457"/>
                    <a:pt x="1454" y="6279"/>
                  </a:cubicBezTo>
                  <a:lnTo>
                    <a:pt x="1454" y="6279"/>
                  </a:lnTo>
                  <a:cubicBezTo>
                    <a:pt x="2998" y="5567"/>
                    <a:pt x="4660" y="5092"/>
                    <a:pt x="6382" y="4735"/>
                  </a:cubicBezTo>
                  <a:cubicBezTo>
                    <a:pt x="8104" y="4379"/>
                    <a:pt x="9826" y="4141"/>
                    <a:pt x="11608" y="3963"/>
                  </a:cubicBezTo>
                  <a:cubicBezTo>
                    <a:pt x="13389" y="3785"/>
                    <a:pt x="15170" y="3726"/>
                    <a:pt x="16951" y="3726"/>
                  </a:cubicBezTo>
                  <a:cubicBezTo>
                    <a:pt x="18733" y="3726"/>
                    <a:pt x="20573" y="3726"/>
                    <a:pt x="22355" y="3785"/>
                  </a:cubicBezTo>
                  <a:cubicBezTo>
                    <a:pt x="25977" y="3904"/>
                    <a:pt x="29599" y="4201"/>
                    <a:pt x="33220" y="4557"/>
                  </a:cubicBezTo>
                  <a:cubicBezTo>
                    <a:pt x="36843" y="4913"/>
                    <a:pt x="40465" y="5388"/>
                    <a:pt x="44027" y="5863"/>
                  </a:cubicBezTo>
                  <a:cubicBezTo>
                    <a:pt x="51212" y="6873"/>
                    <a:pt x="58396" y="8120"/>
                    <a:pt x="65640" y="9426"/>
                  </a:cubicBezTo>
                  <a:cubicBezTo>
                    <a:pt x="69262" y="10079"/>
                    <a:pt x="72825" y="10732"/>
                    <a:pt x="76447" y="11385"/>
                  </a:cubicBezTo>
                  <a:cubicBezTo>
                    <a:pt x="80069" y="12038"/>
                    <a:pt x="83631" y="12692"/>
                    <a:pt x="87253" y="13345"/>
                  </a:cubicBezTo>
                  <a:lnTo>
                    <a:pt x="87253" y="13345"/>
                  </a:lnTo>
                  <a:cubicBezTo>
                    <a:pt x="87788" y="13463"/>
                    <a:pt x="88322" y="13107"/>
                    <a:pt x="88441" y="12632"/>
                  </a:cubicBezTo>
                  <a:cubicBezTo>
                    <a:pt x="88560" y="12217"/>
                    <a:pt x="88263" y="11742"/>
                    <a:pt x="87847" y="1162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0" name="Freeform: Shape 8809">
              <a:extLst>
                <a:ext uri="{FF2B5EF4-FFF2-40B4-BE49-F238E27FC236}">
                  <a16:creationId xmlns:a16="http://schemas.microsoft.com/office/drawing/2014/main" id="{31F35CBC-C5BE-F19D-59A1-82EE542DF841}"/>
                </a:ext>
              </a:extLst>
            </p:cNvPr>
            <p:cNvSpPr/>
            <p:nvPr/>
          </p:nvSpPr>
          <p:spPr>
            <a:xfrm>
              <a:off x="4328731" y="1762466"/>
              <a:ext cx="990778" cy="785681"/>
            </a:xfrm>
            <a:custGeom>
              <a:avLst/>
              <a:gdLst>
                <a:gd name="connsiteX0" fmla="*/ 115012 w 115199"/>
                <a:gd name="connsiteY0" fmla="*/ 88887 h 91352"/>
                <a:gd name="connsiteX1" fmla="*/ 104146 w 115199"/>
                <a:gd name="connsiteY1" fmla="*/ 74755 h 91352"/>
                <a:gd name="connsiteX2" fmla="*/ 92390 w 115199"/>
                <a:gd name="connsiteY2" fmla="*/ 61277 h 91352"/>
                <a:gd name="connsiteX3" fmla="*/ 66620 w 115199"/>
                <a:gd name="connsiteY3" fmla="*/ 35982 h 91352"/>
                <a:gd name="connsiteX4" fmla="*/ 59673 w 115199"/>
                <a:gd name="connsiteY4" fmla="*/ 30045 h 91352"/>
                <a:gd name="connsiteX5" fmla="*/ 52548 w 115199"/>
                <a:gd name="connsiteY5" fmla="*/ 24285 h 91352"/>
                <a:gd name="connsiteX6" fmla="*/ 45126 w 115199"/>
                <a:gd name="connsiteY6" fmla="*/ 18763 h 91352"/>
                <a:gd name="connsiteX7" fmla="*/ 37407 w 115199"/>
                <a:gd name="connsiteY7" fmla="*/ 13597 h 91352"/>
                <a:gd name="connsiteX8" fmla="*/ 33429 w 115199"/>
                <a:gd name="connsiteY8" fmla="*/ 11163 h 91352"/>
                <a:gd name="connsiteX9" fmla="*/ 31410 w 115199"/>
                <a:gd name="connsiteY9" fmla="*/ 9975 h 91352"/>
                <a:gd name="connsiteX10" fmla="*/ 29332 w 115199"/>
                <a:gd name="connsiteY10" fmla="*/ 8847 h 91352"/>
                <a:gd name="connsiteX11" fmla="*/ 20782 w 115199"/>
                <a:gd name="connsiteY11" fmla="*/ 4691 h 91352"/>
                <a:gd name="connsiteX12" fmla="*/ 16269 w 115199"/>
                <a:gd name="connsiteY12" fmla="*/ 2909 h 91352"/>
                <a:gd name="connsiteX13" fmla="*/ 13953 w 115199"/>
                <a:gd name="connsiteY13" fmla="*/ 2137 h 91352"/>
                <a:gd name="connsiteX14" fmla="*/ 11579 w 115199"/>
                <a:gd name="connsiteY14" fmla="*/ 1484 h 91352"/>
                <a:gd name="connsiteX15" fmla="*/ 1781 w 115199"/>
                <a:gd name="connsiteY15" fmla="*/ 0 h 91352"/>
                <a:gd name="connsiteX16" fmla="*/ 0 w 115199"/>
                <a:gd name="connsiteY16" fmla="*/ 1544 h 91352"/>
                <a:gd name="connsiteX17" fmla="*/ 1425 w 115199"/>
                <a:gd name="connsiteY17" fmla="*/ 3088 h 91352"/>
                <a:gd name="connsiteX18" fmla="*/ 1425 w 115199"/>
                <a:gd name="connsiteY18" fmla="*/ 3088 h 91352"/>
                <a:gd name="connsiteX19" fmla="*/ 9975 w 115199"/>
                <a:gd name="connsiteY19" fmla="*/ 5403 h 91352"/>
                <a:gd name="connsiteX20" fmla="*/ 18050 w 115199"/>
                <a:gd name="connsiteY20" fmla="*/ 9144 h 91352"/>
                <a:gd name="connsiteX21" fmla="*/ 25769 w 115199"/>
                <a:gd name="connsiteY21" fmla="*/ 13657 h 91352"/>
                <a:gd name="connsiteX22" fmla="*/ 33191 w 115199"/>
                <a:gd name="connsiteY22" fmla="*/ 18644 h 91352"/>
                <a:gd name="connsiteX23" fmla="*/ 47323 w 115199"/>
                <a:gd name="connsiteY23" fmla="*/ 29569 h 91352"/>
                <a:gd name="connsiteX24" fmla="*/ 60802 w 115199"/>
                <a:gd name="connsiteY24" fmla="*/ 41267 h 91352"/>
                <a:gd name="connsiteX25" fmla="*/ 86690 w 115199"/>
                <a:gd name="connsiteY25" fmla="*/ 65789 h 91352"/>
                <a:gd name="connsiteX26" fmla="*/ 99456 w 115199"/>
                <a:gd name="connsiteY26" fmla="*/ 78318 h 91352"/>
                <a:gd name="connsiteX27" fmla="*/ 112222 w 115199"/>
                <a:gd name="connsiteY27" fmla="*/ 90846 h 91352"/>
                <a:gd name="connsiteX28" fmla="*/ 112222 w 115199"/>
                <a:gd name="connsiteY28" fmla="*/ 90846 h 91352"/>
                <a:gd name="connsiteX29" fmla="*/ 114656 w 115199"/>
                <a:gd name="connsiteY29" fmla="*/ 90965 h 91352"/>
                <a:gd name="connsiteX30" fmla="*/ 114953 w 115199"/>
                <a:gd name="connsiteY30" fmla="*/ 89006 h 9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5199" h="91352">
                  <a:moveTo>
                    <a:pt x="115012" y="88887"/>
                  </a:moveTo>
                  <a:cubicBezTo>
                    <a:pt x="111628" y="84018"/>
                    <a:pt x="107947" y="79387"/>
                    <a:pt x="104146" y="74755"/>
                  </a:cubicBezTo>
                  <a:cubicBezTo>
                    <a:pt x="100346" y="70183"/>
                    <a:pt x="96428" y="65671"/>
                    <a:pt x="92390" y="61277"/>
                  </a:cubicBezTo>
                  <a:cubicBezTo>
                    <a:pt x="84315" y="52489"/>
                    <a:pt x="75705" y="43998"/>
                    <a:pt x="66620" y="35982"/>
                  </a:cubicBezTo>
                  <a:cubicBezTo>
                    <a:pt x="64364" y="33964"/>
                    <a:pt x="62049" y="32004"/>
                    <a:pt x="59673" y="30045"/>
                  </a:cubicBezTo>
                  <a:cubicBezTo>
                    <a:pt x="57298" y="28085"/>
                    <a:pt x="54923" y="26185"/>
                    <a:pt x="52548" y="24285"/>
                  </a:cubicBezTo>
                  <a:cubicBezTo>
                    <a:pt x="50114" y="22445"/>
                    <a:pt x="47620" y="20604"/>
                    <a:pt x="45126" y="18763"/>
                  </a:cubicBezTo>
                  <a:cubicBezTo>
                    <a:pt x="42632" y="16982"/>
                    <a:pt x="40020" y="15260"/>
                    <a:pt x="37407" y="13597"/>
                  </a:cubicBezTo>
                  <a:cubicBezTo>
                    <a:pt x="36101" y="12766"/>
                    <a:pt x="34735" y="11935"/>
                    <a:pt x="33429" y="11163"/>
                  </a:cubicBezTo>
                  <a:lnTo>
                    <a:pt x="31410" y="9975"/>
                  </a:lnTo>
                  <a:cubicBezTo>
                    <a:pt x="30757" y="9560"/>
                    <a:pt x="30045" y="9203"/>
                    <a:pt x="29332" y="8847"/>
                  </a:cubicBezTo>
                  <a:cubicBezTo>
                    <a:pt x="26541" y="7363"/>
                    <a:pt x="23691" y="5938"/>
                    <a:pt x="20782" y="4691"/>
                  </a:cubicBezTo>
                  <a:cubicBezTo>
                    <a:pt x="19297" y="4038"/>
                    <a:pt x="17813" y="3444"/>
                    <a:pt x="16269" y="2909"/>
                  </a:cubicBezTo>
                  <a:cubicBezTo>
                    <a:pt x="15497" y="2672"/>
                    <a:pt x="14725" y="2375"/>
                    <a:pt x="13953" y="2137"/>
                  </a:cubicBezTo>
                  <a:cubicBezTo>
                    <a:pt x="13181" y="1900"/>
                    <a:pt x="12410" y="1663"/>
                    <a:pt x="11579" y="1484"/>
                  </a:cubicBezTo>
                  <a:cubicBezTo>
                    <a:pt x="8431" y="653"/>
                    <a:pt x="5106" y="59"/>
                    <a:pt x="1781" y="0"/>
                  </a:cubicBezTo>
                  <a:cubicBezTo>
                    <a:pt x="831" y="0"/>
                    <a:pt x="59" y="653"/>
                    <a:pt x="0" y="1544"/>
                  </a:cubicBezTo>
                  <a:cubicBezTo>
                    <a:pt x="0" y="2316"/>
                    <a:pt x="594" y="2969"/>
                    <a:pt x="1425" y="3088"/>
                  </a:cubicBezTo>
                  <a:lnTo>
                    <a:pt x="1425" y="3088"/>
                  </a:lnTo>
                  <a:cubicBezTo>
                    <a:pt x="4334" y="3563"/>
                    <a:pt x="7185" y="4394"/>
                    <a:pt x="9975" y="5403"/>
                  </a:cubicBezTo>
                  <a:cubicBezTo>
                    <a:pt x="12766" y="6472"/>
                    <a:pt x="15438" y="7719"/>
                    <a:pt x="18050" y="9144"/>
                  </a:cubicBezTo>
                  <a:cubicBezTo>
                    <a:pt x="20663" y="10569"/>
                    <a:pt x="23276" y="12054"/>
                    <a:pt x="25769" y="13657"/>
                  </a:cubicBezTo>
                  <a:cubicBezTo>
                    <a:pt x="28263" y="15260"/>
                    <a:pt x="30757" y="16923"/>
                    <a:pt x="33191" y="18644"/>
                  </a:cubicBezTo>
                  <a:cubicBezTo>
                    <a:pt x="38060" y="22088"/>
                    <a:pt x="42751" y="25770"/>
                    <a:pt x="47323" y="29569"/>
                  </a:cubicBezTo>
                  <a:cubicBezTo>
                    <a:pt x="51895" y="33370"/>
                    <a:pt x="56408" y="37289"/>
                    <a:pt x="60802" y="41267"/>
                  </a:cubicBezTo>
                  <a:cubicBezTo>
                    <a:pt x="69649" y="49223"/>
                    <a:pt x="78199" y="57477"/>
                    <a:pt x="86690" y="65789"/>
                  </a:cubicBezTo>
                  <a:cubicBezTo>
                    <a:pt x="90965" y="69946"/>
                    <a:pt x="95181" y="74102"/>
                    <a:pt x="99456" y="78318"/>
                  </a:cubicBezTo>
                  <a:cubicBezTo>
                    <a:pt x="103672" y="82474"/>
                    <a:pt x="107947" y="86690"/>
                    <a:pt x="112222" y="90846"/>
                  </a:cubicBezTo>
                  <a:lnTo>
                    <a:pt x="112222" y="90846"/>
                  </a:lnTo>
                  <a:cubicBezTo>
                    <a:pt x="112875" y="91500"/>
                    <a:pt x="113944" y="91500"/>
                    <a:pt x="114656" y="90965"/>
                  </a:cubicBezTo>
                  <a:cubicBezTo>
                    <a:pt x="115250" y="90430"/>
                    <a:pt x="115369" y="89599"/>
                    <a:pt x="114953" y="89006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1" name="Freeform: Shape 8810">
              <a:extLst>
                <a:ext uri="{FF2B5EF4-FFF2-40B4-BE49-F238E27FC236}">
                  <a16:creationId xmlns:a16="http://schemas.microsoft.com/office/drawing/2014/main" id="{F0A4D014-E9CD-3F7F-BCA7-BC74E0DBFABE}"/>
                </a:ext>
              </a:extLst>
            </p:cNvPr>
            <p:cNvSpPr/>
            <p:nvPr/>
          </p:nvSpPr>
          <p:spPr>
            <a:xfrm>
              <a:off x="4007086" y="1763765"/>
              <a:ext cx="601576" cy="98348"/>
            </a:xfrm>
            <a:custGeom>
              <a:avLst/>
              <a:gdLst>
                <a:gd name="connsiteX0" fmla="*/ 69520 w 69946"/>
                <a:gd name="connsiteY0" fmla="*/ 9942 h 11435"/>
                <a:gd name="connsiteX1" fmla="*/ 61208 w 69946"/>
                <a:gd name="connsiteY1" fmla="*/ 7092 h 11435"/>
                <a:gd name="connsiteX2" fmla="*/ 52717 w 69946"/>
                <a:gd name="connsiteY2" fmla="*/ 4717 h 11435"/>
                <a:gd name="connsiteX3" fmla="*/ 35438 w 69946"/>
                <a:gd name="connsiteY3" fmla="*/ 1273 h 11435"/>
                <a:gd name="connsiteX4" fmla="*/ 31044 w 69946"/>
                <a:gd name="connsiteY4" fmla="*/ 679 h 11435"/>
                <a:gd name="connsiteX5" fmla="*/ 26650 w 69946"/>
                <a:gd name="connsiteY5" fmla="*/ 264 h 11435"/>
                <a:gd name="connsiteX6" fmla="*/ 22197 w 69946"/>
                <a:gd name="connsiteY6" fmla="*/ 26 h 11435"/>
                <a:gd name="connsiteX7" fmla="*/ 17744 w 69946"/>
                <a:gd name="connsiteY7" fmla="*/ 26 h 11435"/>
                <a:gd name="connsiteX8" fmla="*/ 15487 w 69946"/>
                <a:gd name="connsiteY8" fmla="*/ 86 h 11435"/>
                <a:gd name="connsiteX9" fmla="*/ 14359 w 69946"/>
                <a:gd name="connsiteY9" fmla="*/ 86 h 11435"/>
                <a:gd name="connsiteX10" fmla="*/ 13231 w 69946"/>
                <a:gd name="connsiteY10" fmla="*/ 264 h 11435"/>
                <a:gd name="connsiteX11" fmla="*/ 8778 w 69946"/>
                <a:gd name="connsiteY11" fmla="*/ 857 h 11435"/>
                <a:gd name="connsiteX12" fmla="*/ 6581 w 69946"/>
                <a:gd name="connsiteY12" fmla="*/ 1333 h 11435"/>
                <a:gd name="connsiteX13" fmla="*/ 5512 w 69946"/>
                <a:gd name="connsiteY13" fmla="*/ 1629 h 11435"/>
                <a:gd name="connsiteX14" fmla="*/ 4443 w 69946"/>
                <a:gd name="connsiteY14" fmla="*/ 1986 h 11435"/>
                <a:gd name="connsiteX15" fmla="*/ 346 w 69946"/>
                <a:gd name="connsiteY15" fmla="*/ 4005 h 11435"/>
                <a:gd name="connsiteX16" fmla="*/ 168 w 69946"/>
                <a:gd name="connsiteY16" fmla="*/ 5133 h 11435"/>
                <a:gd name="connsiteX17" fmla="*/ 1177 w 69946"/>
                <a:gd name="connsiteY17" fmla="*/ 5370 h 11435"/>
                <a:gd name="connsiteX18" fmla="*/ 1177 w 69946"/>
                <a:gd name="connsiteY18" fmla="*/ 5370 h 11435"/>
                <a:gd name="connsiteX19" fmla="*/ 5097 w 69946"/>
                <a:gd name="connsiteY19" fmla="*/ 4005 h 11435"/>
                <a:gd name="connsiteX20" fmla="*/ 9253 w 69946"/>
                <a:gd name="connsiteY20" fmla="*/ 3351 h 11435"/>
                <a:gd name="connsiteX21" fmla="*/ 13468 w 69946"/>
                <a:gd name="connsiteY21" fmla="*/ 3114 h 11435"/>
                <a:gd name="connsiteX22" fmla="*/ 17744 w 69946"/>
                <a:gd name="connsiteY22" fmla="*/ 3114 h 11435"/>
                <a:gd name="connsiteX23" fmla="*/ 26294 w 69946"/>
                <a:gd name="connsiteY23" fmla="*/ 3767 h 11435"/>
                <a:gd name="connsiteX24" fmla="*/ 34844 w 69946"/>
                <a:gd name="connsiteY24" fmla="*/ 4895 h 11435"/>
                <a:gd name="connsiteX25" fmla="*/ 51885 w 69946"/>
                <a:gd name="connsiteY25" fmla="*/ 7983 h 11435"/>
                <a:gd name="connsiteX26" fmla="*/ 60436 w 69946"/>
                <a:gd name="connsiteY26" fmla="*/ 9705 h 11435"/>
                <a:gd name="connsiteX27" fmla="*/ 68986 w 69946"/>
                <a:gd name="connsiteY27" fmla="*/ 11427 h 11435"/>
                <a:gd name="connsiteX28" fmla="*/ 68986 w 69946"/>
                <a:gd name="connsiteY28" fmla="*/ 11427 h 11435"/>
                <a:gd name="connsiteX29" fmla="*/ 69936 w 69946"/>
                <a:gd name="connsiteY29" fmla="*/ 10774 h 11435"/>
                <a:gd name="connsiteX30" fmla="*/ 69461 w 69946"/>
                <a:gd name="connsiteY30" fmla="*/ 9883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9946" h="11435">
                  <a:moveTo>
                    <a:pt x="69520" y="9942"/>
                  </a:moveTo>
                  <a:cubicBezTo>
                    <a:pt x="66789" y="8873"/>
                    <a:pt x="63998" y="7923"/>
                    <a:pt x="61208" y="7092"/>
                  </a:cubicBezTo>
                  <a:cubicBezTo>
                    <a:pt x="58417" y="6201"/>
                    <a:pt x="55567" y="5430"/>
                    <a:pt x="52717" y="4717"/>
                  </a:cubicBezTo>
                  <a:cubicBezTo>
                    <a:pt x="47016" y="3292"/>
                    <a:pt x="41257" y="2104"/>
                    <a:pt x="35438" y="1273"/>
                  </a:cubicBezTo>
                  <a:cubicBezTo>
                    <a:pt x="33953" y="1036"/>
                    <a:pt x="32529" y="857"/>
                    <a:pt x="31044" y="679"/>
                  </a:cubicBezTo>
                  <a:cubicBezTo>
                    <a:pt x="29560" y="501"/>
                    <a:pt x="28135" y="383"/>
                    <a:pt x="26650" y="264"/>
                  </a:cubicBezTo>
                  <a:cubicBezTo>
                    <a:pt x="25166" y="145"/>
                    <a:pt x="23681" y="86"/>
                    <a:pt x="22197" y="26"/>
                  </a:cubicBezTo>
                  <a:cubicBezTo>
                    <a:pt x="20713" y="26"/>
                    <a:pt x="19228" y="-33"/>
                    <a:pt x="17744" y="26"/>
                  </a:cubicBezTo>
                  <a:cubicBezTo>
                    <a:pt x="16972" y="26"/>
                    <a:pt x="16259" y="26"/>
                    <a:pt x="15487" y="86"/>
                  </a:cubicBezTo>
                  <a:lnTo>
                    <a:pt x="14359" y="86"/>
                  </a:lnTo>
                  <a:cubicBezTo>
                    <a:pt x="14003" y="204"/>
                    <a:pt x="13587" y="204"/>
                    <a:pt x="13231" y="264"/>
                  </a:cubicBezTo>
                  <a:cubicBezTo>
                    <a:pt x="11747" y="383"/>
                    <a:pt x="10262" y="561"/>
                    <a:pt x="8778" y="857"/>
                  </a:cubicBezTo>
                  <a:cubicBezTo>
                    <a:pt x="8065" y="976"/>
                    <a:pt x="7293" y="1155"/>
                    <a:pt x="6581" y="1333"/>
                  </a:cubicBezTo>
                  <a:cubicBezTo>
                    <a:pt x="6225" y="1451"/>
                    <a:pt x="5868" y="1511"/>
                    <a:pt x="5512" y="1629"/>
                  </a:cubicBezTo>
                  <a:cubicBezTo>
                    <a:pt x="5156" y="1748"/>
                    <a:pt x="4800" y="1867"/>
                    <a:pt x="4443" y="1986"/>
                  </a:cubicBezTo>
                  <a:cubicBezTo>
                    <a:pt x="3018" y="2520"/>
                    <a:pt x="1593" y="3173"/>
                    <a:pt x="346" y="4005"/>
                  </a:cubicBezTo>
                  <a:cubicBezTo>
                    <a:pt x="-10" y="4242"/>
                    <a:pt x="-129" y="4776"/>
                    <a:pt x="168" y="5133"/>
                  </a:cubicBezTo>
                  <a:cubicBezTo>
                    <a:pt x="406" y="5430"/>
                    <a:pt x="821" y="5548"/>
                    <a:pt x="1177" y="5370"/>
                  </a:cubicBezTo>
                  <a:lnTo>
                    <a:pt x="1177" y="5370"/>
                  </a:lnTo>
                  <a:cubicBezTo>
                    <a:pt x="2425" y="4776"/>
                    <a:pt x="3731" y="4301"/>
                    <a:pt x="5097" y="4005"/>
                  </a:cubicBezTo>
                  <a:cubicBezTo>
                    <a:pt x="6462" y="3708"/>
                    <a:pt x="7828" y="3470"/>
                    <a:pt x="9253" y="3351"/>
                  </a:cubicBezTo>
                  <a:cubicBezTo>
                    <a:pt x="10678" y="3233"/>
                    <a:pt x="12043" y="3114"/>
                    <a:pt x="13468" y="3114"/>
                  </a:cubicBezTo>
                  <a:cubicBezTo>
                    <a:pt x="14894" y="3114"/>
                    <a:pt x="16319" y="3114"/>
                    <a:pt x="17744" y="3114"/>
                  </a:cubicBezTo>
                  <a:cubicBezTo>
                    <a:pt x="20594" y="3233"/>
                    <a:pt x="23444" y="3470"/>
                    <a:pt x="26294" y="3767"/>
                  </a:cubicBezTo>
                  <a:cubicBezTo>
                    <a:pt x="29144" y="4064"/>
                    <a:pt x="31994" y="4480"/>
                    <a:pt x="34844" y="4895"/>
                  </a:cubicBezTo>
                  <a:cubicBezTo>
                    <a:pt x="40544" y="5786"/>
                    <a:pt x="46244" y="6855"/>
                    <a:pt x="51885" y="7983"/>
                  </a:cubicBezTo>
                  <a:cubicBezTo>
                    <a:pt x="54735" y="8517"/>
                    <a:pt x="57585" y="9111"/>
                    <a:pt x="60436" y="9705"/>
                  </a:cubicBezTo>
                  <a:cubicBezTo>
                    <a:pt x="63286" y="10298"/>
                    <a:pt x="66136" y="10833"/>
                    <a:pt x="68986" y="11427"/>
                  </a:cubicBezTo>
                  <a:lnTo>
                    <a:pt x="68986" y="11427"/>
                  </a:lnTo>
                  <a:cubicBezTo>
                    <a:pt x="69402" y="11486"/>
                    <a:pt x="69817" y="11248"/>
                    <a:pt x="69936" y="10774"/>
                  </a:cubicBezTo>
                  <a:cubicBezTo>
                    <a:pt x="69995" y="10417"/>
                    <a:pt x="69817" y="10002"/>
                    <a:pt x="69461" y="9883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3" name="Freeform: Shape 8812">
              <a:extLst>
                <a:ext uri="{FF2B5EF4-FFF2-40B4-BE49-F238E27FC236}">
                  <a16:creationId xmlns:a16="http://schemas.microsoft.com/office/drawing/2014/main" id="{752D9CBC-14D7-8E42-400D-46A5293F984A}"/>
                </a:ext>
              </a:extLst>
            </p:cNvPr>
            <p:cNvSpPr/>
            <p:nvPr/>
          </p:nvSpPr>
          <p:spPr>
            <a:xfrm>
              <a:off x="4207695" y="1963161"/>
              <a:ext cx="265543" cy="238993"/>
            </a:xfrm>
            <a:custGeom>
              <a:avLst/>
              <a:gdLst>
                <a:gd name="connsiteX0" fmla="*/ 30876 w 30875"/>
                <a:gd name="connsiteY0" fmla="*/ 13894 h 27788"/>
                <a:gd name="connsiteX1" fmla="*/ 15438 w 30875"/>
                <a:gd name="connsiteY1" fmla="*/ 27788 h 27788"/>
                <a:gd name="connsiteX2" fmla="*/ 0 w 30875"/>
                <a:gd name="connsiteY2" fmla="*/ 13894 h 27788"/>
                <a:gd name="connsiteX3" fmla="*/ 15438 w 30875"/>
                <a:gd name="connsiteY3" fmla="*/ 0 h 27788"/>
                <a:gd name="connsiteX4" fmla="*/ 30876 w 30875"/>
                <a:gd name="connsiteY4" fmla="*/ 13894 h 2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75" h="27788">
                  <a:moveTo>
                    <a:pt x="30876" y="13894"/>
                  </a:moveTo>
                  <a:cubicBezTo>
                    <a:pt x="30876" y="21568"/>
                    <a:pt x="23964" y="27788"/>
                    <a:pt x="15438" y="27788"/>
                  </a:cubicBezTo>
                  <a:cubicBezTo>
                    <a:pt x="6912" y="27788"/>
                    <a:pt x="0" y="21568"/>
                    <a:pt x="0" y="13894"/>
                  </a:cubicBezTo>
                  <a:cubicBezTo>
                    <a:pt x="0" y="6221"/>
                    <a:pt x="6912" y="0"/>
                    <a:pt x="15438" y="0"/>
                  </a:cubicBezTo>
                  <a:cubicBezTo>
                    <a:pt x="23964" y="0"/>
                    <a:pt x="30876" y="6221"/>
                    <a:pt x="30876" y="1389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4" name="Freeform: Shape 8813">
              <a:extLst>
                <a:ext uri="{FF2B5EF4-FFF2-40B4-BE49-F238E27FC236}">
                  <a16:creationId xmlns:a16="http://schemas.microsoft.com/office/drawing/2014/main" id="{8A588896-3F73-BAEB-9B8F-46869667B5C2}"/>
                </a:ext>
              </a:extLst>
            </p:cNvPr>
            <p:cNvSpPr/>
            <p:nvPr/>
          </p:nvSpPr>
          <p:spPr>
            <a:xfrm>
              <a:off x="3988105" y="2073971"/>
              <a:ext cx="704723" cy="636297"/>
            </a:xfrm>
            <a:custGeom>
              <a:avLst/>
              <a:gdLst>
                <a:gd name="connsiteX0" fmla="*/ 81940 w 81939"/>
                <a:gd name="connsiteY0" fmla="*/ 36992 h 73983"/>
                <a:gd name="connsiteX1" fmla="*/ 40970 w 81939"/>
                <a:gd name="connsiteY1" fmla="*/ 73983 h 73983"/>
                <a:gd name="connsiteX2" fmla="*/ 0 w 81939"/>
                <a:gd name="connsiteY2" fmla="*/ 36992 h 73983"/>
                <a:gd name="connsiteX3" fmla="*/ 40970 w 81939"/>
                <a:gd name="connsiteY3" fmla="*/ 0 h 73983"/>
                <a:gd name="connsiteX4" fmla="*/ 81940 w 81939"/>
                <a:gd name="connsiteY4" fmla="*/ 36992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39" h="73983">
                  <a:moveTo>
                    <a:pt x="81940" y="36992"/>
                  </a:moveTo>
                  <a:cubicBezTo>
                    <a:pt x="81940" y="57422"/>
                    <a:pt x="63597" y="73983"/>
                    <a:pt x="40970" y="73983"/>
                  </a:cubicBezTo>
                  <a:cubicBezTo>
                    <a:pt x="18343" y="73983"/>
                    <a:pt x="0" y="57422"/>
                    <a:pt x="0" y="36992"/>
                  </a:cubicBezTo>
                  <a:cubicBezTo>
                    <a:pt x="0" y="16562"/>
                    <a:pt x="18343" y="0"/>
                    <a:pt x="40970" y="0"/>
                  </a:cubicBezTo>
                  <a:cubicBezTo>
                    <a:pt x="63597" y="0"/>
                    <a:pt x="81940" y="16562"/>
                    <a:pt x="81940" y="3699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5" name="Freeform: Shape 8814">
              <a:extLst>
                <a:ext uri="{FF2B5EF4-FFF2-40B4-BE49-F238E27FC236}">
                  <a16:creationId xmlns:a16="http://schemas.microsoft.com/office/drawing/2014/main" id="{60E76E57-F04D-827F-E7CA-53CFEFF25F1E}"/>
                </a:ext>
              </a:extLst>
            </p:cNvPr>
            <p:cNvSpPr/>
            <p:nvPr/>
          </p:nvSpPr>
          <p:spPr>
            <a:xfrm>
              <a:off x="3882911" y="2255779"/>
              <a:ext cx="403935" cy="350319"/>
            </a:xfrm>
            <a:custGeom>
              <a:avLst/>
              <a:gdLst>
                <a:gd name="connsiteX0" fmla="*/ 38832 w 46966"/>
                <a:gd name="connsiteY0" fmla="*/ 39901 h 40732"/>
                <a:gd name="connsiteX1" fmla="*/ 24107 w 46966"/>
                <a:gd name="connsiteY1" fmla="*/ 33429 h 40732"/>
                <a:gd name="connsiteX2" fmla="*/ 9797 w 46966"/>
                <a:gd name="connsiteY2" fmla="*/ 40732 h 40732"/>
                <a:gd name="connsiteX3" fmla="*/ 12053 w 46966"/>
                <a:gd name="connsiteY3" fmla="*/ 26066 h 40732"/>
                <a:gd name="connsiteX4" fmla="*/ 0 w 46966"/>
                <a:gd name="connsiteY4" fmla="*/ 16091 h 40732"/>
                <a:gd name="connsiteX5" fmla="*/ 16150 w 46966"/>
                <a:gd name="connsiteY5" fmla="*/ 13478 h 40732"/>
                <a:gd name="connsiteX6" fmla="*/ 22919 w 46966"/>
                <a:gd name="connsiteY6" fmla="*/ 0 h 40732"/>
                <a:gd name="connsiteX7" fmla="*/ 30638 w 46966"/>
                <a:gd name="connsiteY7" fmla="*/ 13063 h 40732"/>
                <a:gd name="connsiteX8" fmla="*/ 46967 w 46966"/>
                <a:gd name="connsiteY8" fmla="*/ 14725 h 40732"/>
                <a:gd name="connsiteX9" fmla="*/ 35567 w 46966"/>
                <a:gd name="connsiteY9" fmla="*/ 25413 h 40732"/>
                <a:gd name="connsiteX10" fmla="*/ 38832 w 46966"/>
                <a:gd name="connsiteY10" fmla="*/ 39901 h 40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66" h="40732">
                  <a:moveTo>
                    <a:pt x="38832" y="39901"/>
                  </a:moveTo>
                  <a:lnTo>
                    <a:pt x="24107" y="33429"/>
                  </a:lnTo>
                  <a:lnTo>
                    <a:pt x="9797" y="40732"/>
                  </a:lnTo>
                  <a:lnTo>
                    <a:pt x="12053" y="26066"/>
                  </a:lnTo>
                  <a:lnTo>
                    <a:pt x="0" y="16091"/>
                  </a:lnTo>
                  <a:lnTo>
                    <a:pt x="16150" y="13478"/>
                  </a:lnTo>
                  <a:lnTo>
                    <a:pt x="22919" y="0"/>
                  </a:lnTo>
                  <a:lnTo>
                    <a:pt x="30638" y="13063"/>
                  </a:lnTo>
                  <a:lnTo>
                    <a:pt x="46967" y="14725"/>
                  </a:lnTo>
                  <a:lnTo>
                    <a:pt x="35567" y="25413"/>
                  </a:lnTo>
                  <a:lnTo>
                    <a:pt x="38832" y="39901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6" name="Freeform: Shape 8815">
              <a:extLst>
                <a:ext uri="{FF2B5EF4-FFF2-40B4-BE49-F238E27FC236}">
                  <a16:creationId xmlns:a16="http://schemas.microsoft.com/office/drawing/2014/main" id="{3876F307-584D-633F-A336-C921B61F1482}"/>
                </a:ext>
              </a:extLst>
            </p:cNvPr>
            <p:cNvSpPr/>
            <p:nvPr/>
          </p:nvSpPr>
          <p:spPr>
            <a:xfrm>
              <a:off x="4191354" y="2124534"/>
              <a:ext cx="232861" cy="202217"/>
            </a:xfrm>
            <a:custGeom>
              <a:avLst/>
              <a:gdLst>
                <a:gd name="connsiteX0" fmla="*/ 22444 w 27075"/>
                <a:gd name="connsiteY0" fmla="*/ 23038 h 23512"/>
                <a:gd name="connsiteX1" fmla="*/ 13894 w 27075"/>
                <a:gd name="connsiteY1" fmla="*/ 19297 h 23512"/>
                <a:gd name="connsiteX2" fmla="*/ 5700 w 27075"/>
                <a:gd name="connsiteY2" fmla="*/ 23513 h 23512"/>
                <a:gd name="connsiteX3" fmla="*/ 7006 w 27075"/>
                <a:gd name="connsiteY3" fmla="*/ 15082 h 23512"/>
                <a:gd name="connsiteX4" fmla="*/ 0 w 27075"/>
                <a:gd name="connsiteY4" fmla="*/ 9263 h 23512"/>
                <a:gd name="connsiteX5" fmla="*/ 9322 w 27075"/>
                <a:gd name="connsiteY5" fmla="*/ 7778 h 23512"/>
                <a:gd name="connsiteX6" fmla="*/ 13241 w 27075"/>
                <a:gd name="connsiteY6" fmla="*/ 0 h 23512"/>
                <a:gd name="connsiteX7" fmla="*/ 17694 w 27075"/>
                <a:gd name="connsiteY7" fmla="*/ 7541 h 23512"/>
                <a:gd name="connsiteX8" fmla="*/ 27076 w 27075"/>
                <a:gd name="connsiteY8" fmla="*/ 8491 h 23512"/>
                <a:gd name="connsiteX9" fmla="*/ 20544 w 27075"/>
                <a:gd name="connsiteY9" fmla="*/ 14666 h 23512"/>
                <a:gd name="connsiteX10" fmla="*/ 22444 w 27075"/>
                <a:gd name="connsiteY10" fmla="*/ 23038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075" h="23512">
                  <a:moveTo>
                    <a:pt x="22444" y="23038"/>
                  </a:moveTo>
                  <a:lnTo>
                    <a:pt x="13894" y="19297"/>
                  </a:lnTo>
                  <a:lnTo>
                    <a:pt x="5700" y="23513"/>
                  </a:lnTo>
                  <a:lnTo>
                    <a:pt x="7006" y="15082"/>
                  </a:lnTo>
                  <a:lnTo>
                    <a:pt x="0" y="9263"/>
                  </a:lnTo>
                  <a:lnTo>
                    <a:pt x="9322" y="7778"/>
                  </a:lnTo>
                  <a:lnTo>
                    <a:pt x="13241" y="0"/>
                  </a:lnTo>
                  <a:lnTo>
                    <a:pt x="17694" y="7541"/>
                  </a:lnTo>
                  <a:lnTo>
                    <a:pt x="27076" y="8491"/>
                  </a:lnTo>
                  <a:lnTo>
                    <a:pt x="20544" y="14666"/>
                  </a:lnTo>
                  <a:lnTo>
                    <a:pt x="22444" y="23038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7" name="Freeform: Shape 8816">
              <a:extLst>
                <a:ext uri="{FF2B5EF4-FFF2-40B4-BE49-F238E27FC236}">
                  <a16:creationId xmlns:a16="http://schemas.microsoft.com/office/drawing/2014/main" id="{98573B70-5495-FF13-B31D-99C5D2BE2F2E}"/>
                </a:ext>
              </a:extLst>
            </p:cNvPr>
            <p:cNvSpPr/>
            <p:nvPr/>
          </p:nvSpPr>
          <p:spPr>
            <a:xfrm>
              <a:off x="4305750" y="2366589"/>
              <a:ext cx="342656" cy="297210"/>
            </a:xfrm>
            <a:custGeom>
              <a:avLst/>
              <a:gdLst>
                <a:gd name="connsiteX0" fmla="*/ 32954 w 39841"/>
                <a:gd name="connsiteY0" fmla="*/ 33845 h 34557"/>
                <a:gd name="connsiteX1" fmla="*/ 20426 w 39841"/>
                <a:gd name="connsiteY1" fmla="*/ 28323 h 34557"/>
                <a:gd name="connsiteX2" fmla="*/ 8372 w 39841"/>
                <a:gd name="connsiteY2" fmla="*/ 34557 h 34557"/>
                <a:gd name="connsiteX3" fmla="*/ 10272 w 39841"/>
                <a:gd name="connsiteY3" fmla="*/ 22088 h 34557"/>
                <a:gd name="connsiteX4" fmla="*/ 0 w 39841"/>
                <a:gd name="connsiteY4" fmla="*/ 13597 h 34557"/>
                <a:gd name="connsiteX5" fmla="*/ 13716 w 39841"/>
                <a:gd name="connsiteY5" fmla="*/ 11400 h 34557"/>
                <a:gd name="connsiteX6" fmla="*/ 19476 w 39841"/>
                <a:gd name="connsiteY6" fmla="*/ 0 h 34557"/>
                <a:gd name="connsiteX7" fmla="*/ 26007 w 39841"/>
                <a:gd name="connsiteY7" fmla="*/ 11103 h 34557"/>
                <a:gd name="connsiteX8" fmla="*/ 39842 w 39841"/>
                <a:gd name="connsiteY8" fmla="*/ 12469 h 34557"/>
                <a:gd name="connsiteX9" fmla="*/ 30163 w 39841"/>
                <a:gd name="connsiteY9" fmla="*/ 21554 h 34557"/>
                <a:gd name="connsiteX10" fmla="*/ 32954 w 39841"/>
                <a:gd name="connsiteY10" fmla="*/ 33845 h 34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41" h="34557">
                  <a:moveTo>
                    <a:pt x="32954" y="33845"/>
                  </a:moveTo>
                  <a:lnTo>
                    <a:pt x="20426" y="28323"/>
                  </a:lnTo>
                  <a:lnTo>
                    <a:pt x="8372" y="34557"/>
                  </a:lnTo>
                  <a:lnTo>
                    <a:pt x="10272" y="22088"/>
                  </a:lnTo>
                  <a:lnTo>
                    <a:pt x="0" y="13597"/>
                  </a:lnTo>
                  <a:lnTo>
                    <a:pt x="13716" y="11400"/>
                  </a:lnTo>
                  <a:lnTo>
                    <a:pt x="19476" y="0"/>
                  </a:lnTo>
                  <a:lnTo>
                    <a:pt x="26007" y="11103"/>
                  </a:lnTo>
                  <a:lnTo>
                    <a:pt x="39842" y="12469"/>
                  </a:lnTo>
                  <a:lnTo>
                    <a:pt x="30163" y="21554"/>
                  </a:lnTo>
                  <a:lnTo>
                    <a:pt x="32954" y="33845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8" name="Freeform: Shape 8817">
              <a:extLst>
                <a:ext uri="{FF2B5EF4-FFF2-40B4-BE49-F238E27FC236}">
                  <a16:creationId xmlns:a16="http://schemas.microsoft.com/office/drawing/2014/main" id="{7E33C605-7CAD-EDD5-F4F6-3184CD678157}"/>
                </a:ext>
              </a:extLst>
            </p:cNvPr>
            <p:cNvSpPr/>
            <p:nvPr/>
          </p:nvSpPr>
          <p:spPr>
            <a:xfrm>
              <a:off x="4479379" y="2131173"/>
              <a:ext cx="219074" cy="190477"/>
            </a:xfrm>
            <a:custGeom>
              <a:avLst/>
              <a:gdLst>
                <a:gd name="connsiteX0" fmla="*/ 21079 w 25472"/>
                <a:gd name="connsiteY0" fmla="*/ 21672 h 22147"/>
                <a:gd name="connsiteX1" fmla="*/ 13063 w 25472"/>
                <a:gd name="connsiteY1" fmla="*/ 18169 h 22147"/>
                <a:gd name="connsiteX2" fmla="*/ 5344 w 25472"/>
                <a:gd name="connsiteY2" fmla="*/ 22147 h 22147"/>
                <a:gd name="connsiteX3" fmla="*/ 6591 w 25472"/>
                <a:gd name="connsiteY3" fmla="*/ 14191 h 22147"/>
                <a:gd name="connsiteX4" fmla="*/ 0 w 25472"/>
                <a:gd name="connsiteY4" fmla="*/ 8728 h 22147"/>
                <a:gd name="connsiteX5" fmla="*/ 8788 w 25472"/>
                <a:gd name="connsiteY5" fmla="*/ 7363 h 22147"/>
                <a:gd name="connsiteX6" fmla="*/ 12469 w 25472"/>
                <a:gd name="connsiteY6" fmla="*/ 0 h 22147"/>
                <a:gd name="connsiteX7" fmla="*/ 16625 w 25472"/>
                <a:gd name="connsiteY7" fmla="*/ 7125 h 22147"/>
                <a:gd name="connsiteX8" fmla="*/ 25472 w 25472"/>
                <a:gd name="connsiteY8" fmla="*/ 8016 h 22147"/>
                <a:gd name="connsiteX9" fmla="*/ 19297 w 25472"/>
                <a:gd name="connsiteY9" fmla="*/ 13775 h 22147"/>
                <a:gd name="connsiteX10" fmla="*/ 21079 w 25472"/>
                <a:gd name="connsiteY10" fmla="*/ 21672 h 22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72" h="22147">
                  <a:moveTo>
                    <a:pt x="21079" y="21672"/>
                  </a:moveTo>
                  <a:lnTo>
                    <a:pt x="13063" y="18169"/>
                  </a:lnTo>
                  <a:lnTo>
                    <a:pt x="5344" y="22147"/>
                  </a:lnTo>
                  <a:lnTo>
                    <a:pt x="6591" y="14191"/>
                  </a:lnTo>
                  <a:lnTo>
                    <a:pt x="0" y="8728"/>
                  </a:lnTo>
                  <a:lnTo>
                    <a:pt x="8788" y="7363"/>
                  </a:lnTo>
                  <a:lnTo>
                    <a:pt x="12469" y="0"/>
                  </a:lnTo>
                  <a:lnTo>
                    <a:pt x="16625" y="7125"/>
                  </a:lnTo>
                  <a:lnTo>
                    <a:pt x="25472" y="8016"/>
                  </a:lnTo>
                  <a:lnTo>
                    <a:pt x="19297" y="13775"/>
                  </a:lnTo>
                  <a:lnTo>
                    <a:pt x="21079" y="21672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19" name="Graphic 4">
              <a:extLst>
                <a:ext uri="{FF2B5EF4-FFF2-40B4-BE49-F238E27FC236}">
                  <a16:creationId xmlns:a16="http://schemas.microsoft.com/office/drawing/2014/main" id="{0AE00176-F58C-D722-C7EA-8BD797E1E820}"/>
                </a:ext>
              </a:extLst>
            </p:cNvPr>
            <p:cNvGrpSpPr/>
            <p:nvPr/>
          </p:nvGrpSpPr>
          <p:grpSpPr>
            <a:xfrm>
              <a:off x="4259281" y="1639994"/>
              <a:ext cx="167367" cy="362996"/>
              <a:chOff x="6967114" y="5409755"/>
              <a:chExt cx="19460" cy="42206"/>
            </a:xfrm>
            <a:solidFill>
              <a:schemeClr val="accent1"/>
            </a:solidFill>
          </p:grpSpPr>
          <p:sp>
            <p:nvSpPr>
              <p:cNvPr id="8873" name="Freeform: Shape 8872">
                <a:extLst>
                  <a:ext uri="{FF2B5EF4-FFF2-40B4-BE49-F238E27FC236}">
                    <a16:creationId xmlns:a16="http://schemas.microsoft.com/office/drawing/2014/main" id="{229C0E64-CDCE-FBE1-2A82-04108285805C}"/>
                  </a:ext>
                </a:extLst>
              </p:cNvPr>
              <p:cNvSpPr/>
              <p:nvPr/>
            </p:nvSpPr>
            <p:spPr>
              <a:xfrm>
                <a:off x="6970320" y="5413604"/>
                <a:ext cx="12000" cy="30638"/>
              </a:xfrm>
              <a:custGeom>
                <a:avLst/>
                <a:gdLst>
                  <a:gd name="connsiteX0" fmla="*/ 10450 w 12000"/>
                  <a:gd name="connsiteY0" fmla="*/ 1128 h 30638"/>
                  <a:gd name="connsiteX1" fmla="*/ 7659 w 12000"/>
                  <a:gd name="connsiteY1" fmla="*/ 0 h 30638"/>
                  <a:gd name="connsiteX2" fmla="*/ 7303 w 12000"/>
                  <a:gd name="connsiteY2" fmla="*/ 535 h 30638"/>
                  <a:gd name="connsiteX3" fmla="*/ 6234 w 12000"/>
                  <a:gd name="connsiteY3" fmla="*/ 238 h 30638"/>
                  <a:gd name="connsiteX4" fmla="*/ 5878 w 12000"/>
                  <a:gd name="connsiteY4" fmla="*/ 178 h 30638"/>
                  <a:gd name="connsiteX5" fmla="*/ 5522 w 12000"/>
                  <a:gd name="connsiteY5" fmla="*/ 238 h 30638"/>
                  <a:gd name="connsiteX6" fmla="*/ 4453 w 12000"/>
                  <a:gd name="connsiteY6" fmla="*/ 535 h 30638"/>
                  <a:gd name="connsiteX7" fmla="*/ 4097 w 12000"/>
                  <a:gd name="connsiteY7" fmla="*/ 0 h 30638"/>
                  <a:gd name="connsiteX8" fmla="*/ 1306 w 12000"/>
                  <a:gd name="connsiteY8" fmla="*/ 1128 h 30638"/>
                  <a:gd name="connsiteX9" fmla="*/ 0 w 12000"/>
                  <a:gd name="connsiteY9" fmla="*/ 4097 h 30638"/>
                  <a:gd name="connsiteX10" fmla="*/ 4334 w 12000"/>
                  <a:gd name="connsiteY10" fmla="*/ 16507 h 30638"/>
                  <a:gd name="connsiteX11" fmla="*/ 3088 w 12000"/>
                  <a:gd name="connsiteY11" fmla="*/ 23276 h 30638"/>
                  <a:gd name="connsiteX12" fmla="*/ 5878 w 12000"/>
                  <a:gd name="connsiteY12" fmla="*/ 30639 h 30638"/>
                  <a:gd name="connsiteX13" fmla="*/ 10450 w 12000"/>
                  <a:gd name="connsiteY13" fmla="*/ 1069 h 3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00" h="30638">
                    <a:moveTo>
                      <a:pt x="10450" y="1128"/>
                    </a:moveTo>
                    <a:cubicBezTo>
                      <a:pt x="9975" y="653"/>
                      <a:pt x="9263" y="59"/>
                      <a:pt x="7659" y="0"/>
                    </a:cubicBezTo>
                    <a:cubicBezTo>
                      <a:pt x="7541" y="178"/>
                      <a:pt x="7422" y="356"/>
                      <a:pt x="7303" y="535"/>
                    </a:cubicBezTo>
                    <a:cubicBezTo>
                      <a:pt x="6947" y="416"/>
                      <a:pt x="6650" y="356"/>
                      <a:pt x="6234" y="238"/>
                    </a:cubicBezTo>
                    <a:cubicBezTo>
                      <a:pt x="6116" y="238"/>
                      <a:pt x="5997" y="238"/>
                      <a:pt x="5878" y="178"/>
                    </a:cubicBezTo>
                    <a:cubicBezTo>
                      <a:pt x="5759" y="178"/>
                      <a:pt x="5641" y="178"/>
                      <a:pt x="5522" y="238"/>
                    </a:cubicBezTo>
                    <a:cubicBezTo>
                      <a:pt x="5166" y="297"/>
                      <a:pt x="4809" y="416"/>
                      <a:pt x="4453" y="535"/>
                    </a:cubicBezTo>
                    <a:cubicBezTo>
                      <a:pt x="4334" y="356"/>
                      <a:pt x="4216" y="178"/>
                      <a:pt x="4097" y="0"/>
                    </a:cubicBezTo>
                    <a:cubicBezTo>
                      <a:pt x="2494" y="0"/>
                      <a:pt x="1781" y="594"/>
                      <a:pt x="1306" y="1128"/>
                    </a:cubicBezTo>
                    <a:cubicBezTo>
                      <a:pt x="653" y="1841"/>
                      <a:pt x="237" y="2850"/>
                      <a:pt x="0" y="4097"/>
                    </a:cubicBezTo>
                    <a:cubicBezTo>
                      <a:pt x="2791" y="7660"/>
                      <a:pt x="4097" y="12172"/>
                      <a:pt x="4334" y="16507"/>
                    </a:cubicBezTo>
                    <a:cubicBezTo>
                      <a:pt x="4453" y="18704"/>
                      <a:pt x="3978" y="21020"/>
                      <a:pt x="3088" y="23276"/>
                    </a:cubicBezTo>
                    <a:cubicBezTo>
                      <a:pt x="3919" y="25770"/>
                      <a:pt x="4869" y="28263"/>
                      <a:pt x="5878" y="30639"/>
                    </a:cubicBezTo>
                    <a:cubicBezTo>
                      <a:pt x="10569" y="19476"/>
                      <a:pt x="14191" y="5285"/>
                      <a:pt x="10450" y="1069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4" name="Freeform: Shape 8873">
                <a:extLst>
                  <a:ext uri="{FF2B5EF4-FFF2-40B4-BE49-F238E27FC236}">
                    <a16:creationId xmlns:a16="http://schemas.microsoft.com/office/drawing/2014/main" id="{7FF752FD-21E4-FA7B-EF3F-63612BB98F13}"/>
                  </a:ext>
                </a:extLst>
              </p:cNvPr>
              <p:cNvSpPr/>
              <p:nvPr/>
            </p:nvSpPr>
            <p:spPr>
              <a:xfrm>
                <a:off x="6967114" y="5409755"/>
                <a:ext cx="19460" cy="42206"/>
              </a:xfrm>
              <a:custGeom>
                <a:avLst/>
                <a:gdLst>
                  <a:gd name="connsiteX0" fmla="*/ 17041 w 19460"/>
                  <a:gd name="connsiteY0" fmla="*/ 2543 h 42206"/>
                  <a:gd name="connsiteX1" fmla="*/ 9084 w 19460"/>
                  <a:gd name="connsiteY1" fmla="*/ 108 h 42206"/>
                  <a:gd name="connsiteX2" fmla="*/ 1128 w 19460"/>
                  <a:gd name="connsiteY2" fmla="*/ 2543 h 42206"/>
                  <a:gd name="connsiteX3" fmla="*/ 0 w 19460"/>
                  <a:gd name="connsiteY3" fmla="*/ 4205 h 42206"/>
                  <a:gd name="connsiteX4" fmla="*/ 534 w 19460"/>
                  <a:gd name="connsiteY4" fmla="*/ 5274 h 42206"/>
                  <a:gd name="connsiteX5" fmla="*/ 534 w 19460"/>
                  <a:gd name="connsiteY5" fmla="*/ 5274 h 42206"/>
                  <a:gd name="connsiteX6" fmla="*/ 3147 w 19460"/>
                  <a:gd name="connsiteY6" fmla="*/ 7946 h 42206"/>
                  <a:gd name="connsiteX7" fmla="*/ 4453 w 19460"/>
                  <a:gd name="connsiteY7" fmla="*/ 4977 h 42206"/>
                  <a:gd name="connsiteX8" fmla="*/ 7244 w 19460"/>
                  <a:gd name="connsiteY8" fmla="*/ 3849 h 42206"/>
                  <a:gd name="connsiteX9" fmla="*/ 7600 w 19460"/>
                  <a:gd name="connsiteY9" fmla="*/ 4384 h 42206"/>
                  <a:gd name="connsiteX10" fmla="*/ 8669 w 19460"/>
                  <a:gd name="connsiteY10" fmla="*/ 4087 h 42206"/>
                  <a:gd name="connsiteX11" fmla="*/ 9025 w 19460"/>
                  <a:gd name="connsiteY11" fmla="*/ 4027 h 42206"/>
                  <a:gd name="connsiteX12" fmla="*/ 9381 w 19460"/>
                  <a:gd name="connsiteY12" fmla="*/ 4087 h 42206"/>
                  <a:gd name="connsiteX13" fmla="*/ 10450 w 19460"/>
                  <a:gd name="connsiteY13" fmla="*/ 4384 h 42206"/>
                  <a:gd name="connsiteX14" fmla="*/ 10807 w 19460"/>
                  <a:gd name="connsiteY14" fmla="*/ 3849 h 42206"/>
                  <a:gd name="connsiteX15" fmla="*/ 13597 w 19460"/>
                  <a:gd name="connsiteY15" fmla="*/ 4977 h 42206"/>
                  <a:gd name="connsiteX16" fmla="*/ 9025 w 19460"/>
                  <a:gd name="connsiteY16" fmla="*/ 34547 h 42206"/>
                  <a:gd name="connsiteX17" fmla="*/ 6234 w 19460"/>
                  <a:gd name="connsiteY17" fmla="*/ 27184 h 42206"/>
                  <a:gd name="connsiteX18" fmla="*/ 3503 w 19460"/>
                  <a:gd name="connsiteY18" fmla="*/ 32172 h 42206"/>
                  <a:gd name="connsiteX19" fmla="*/ 6650 w 19460"/>
                  <a:gd name="connsiteY19" fmla="*/ 39653 h 42206"/>
                  <a:gd name="connsiteX20" fmla="*/ 6175 w 19460"/>
                  <a:gd name="connsiteY20" fmla="*/ 40544 h 42206"/>
                  <a:gd name="connsiteX21" fmla="*/ 7303 w 19460"/>
                  <a:gd name="connsiteY21" fmla="*/ 41019 h 42206"/>
                  <a:gd name="connsiteX22" fmla="*/ 7897 w 19460"/>
                  <a:gd name="connsiteY22" fmla="*/ 42206 h 42206"/>
                  <a:gd name="connsiteX23" fmla="*/ 9025 w 19460"/>
                  <a:gd name="connsiteY23" fmla="*/ 41731 h 42206"/>
                  <a:gd name="connsiteX24" fmla="*/ 10153 w 19460"/>
                  <a:gd name="connsiteY24" fmla="*/ 42206 h 42206"/>
                  <a:gd name="connsiteX25" fmla="*/ 10747 w 19460"/>
                  <a:gd name="connsiteY25" fmla="*/ 41019 h 42206"/>
                  <a:gd name="connsiteX26" fmla="*/ 11875 w 19460"/>
                  <a:gd name="connsiteY26" fmla="*/ 40544 h 42206"/>
                  <a:gd name="connsiteX27" fmla="*/ 11400 w 19460"/>
                  <a:gd name="connsiteY27" fmla="*/ 39653 h 42206"/>
                  <a:gd name="connsiteX28" fmla="*/ 16982 w 19460"/>
                  <a:gd name="connsiteY28" fmla="*/ 2543 h 42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460" h="42206">
                    <a:moveTo>
                      <a:pt x="17041" y="2543"/>
                    </a:moveTo>
                    <a:cubicBezTo>
                      <a:pt x="15735" y="1118"/>
                      <a:pt x="13360" y="-426"/>
                      <a:pt x="9084" y="108"/>
                    </a:cubicBezTo>
                    <a:cubicBezTo>
                      <a:pt x="4869" y="-426"/>
                      <a:pt x="2434" y="1118"/>
                      <a:pt x="1128" y="2543"/>
                    </a:cubicBezTo>
                    <a:cubicBezTo>
                      <a:pt x="712" y="3018"/>
                      <a:pt x="297" y="3612"/>
                      <a:pt x="0" y="4205"/>
                    </a:cubicBezTo>
                    <a:cubicBezTo>
                      <a:pt x="178" y="4561"/>
                      <a:pt x="356" y="4918"/>
                      <a:pt x="534" y="5274"/>
                    </a:cubicBezTo>
                    <a:cubicBezTo>
                      <a:pt x="534" y="5274"/>
                      <a:pt x="534" y="5274"/>
                      <a:pt x="534" y="5274"/>
                    </a:cubicBezTo>
                    <a:cubicBezTo>
                      <a:pt x="1543" y="6105"/>
                      <a:pt x="2375" y="6996"/>
                      <a:pt x="3147" y="7946"/>
                    </a:cubicBezTo>
                    <a:cubicBezTo>
                      <a:pt x="3385" y="6699"/>
                      <a:pt x="3800" y="5690"/>
                      <a:pt x="4453" y="4977"/>
                    </a:cubicBezTo>
                    <a:cubicBezTo>
                      <a:pt x="4928" y="4502"/>
                      <a:pt x="5640" y="3908"/>
                      <a:pt x="7244" y="3849"/>
                    </a:cubicBezTo>
                    <a:cubicBezTo>
                      <a:pt x="7363" y="4027"/>
                      <a:pt x="7481" y="4205"/>
                      <a:pt x="7600" y="4384"/>
                    </a:cubicBezTo>
                    <a:cubicBezTo>
                      <a:pt x="7956" y="4265"/>
                      <a:pt x="8253" y="4205"/>
                      <a:pt x="8669" y="4087"/>
                    </a:cubicBezTo>
                    <a:cubicBezTo>
                      <a:pt x="8788" y="4087"/>
                      <a:pt x="8906" y="4087"/>
                      <a:pt x="9025" y="4027"/>
                    </a:cubicBezTo>
                    <a:cubicBezTo>
                      <a:pt x="9144" y="4027"/>
                      <a:pt x="9263" y="4027"/>
                      <a:pt x="9381" y="4087"/>
                    </a:cubicBezTo>
                    <a:cubicBezTo>
                      <a:pt x="9737" y="4146"/>
                      <a:pt x="10094" y="4265"/>
                      <a:pt x="10450" y="4384"/>
                    </a:cubicBezTo>
                    <a:cubicBezTo>
                      <a:pt x="10569" y="4205"/>
                      <a:pt x="10688" y="4027"/>
                      <a:pt x="10807" y="3849"/>
                    </a:cubicBezTo>
                    <a:cubicBezTo>
                      <a:pt x="12410" y="3849"/>
                      <a:pt x="13122" y="4443"/>
                      <a:pt x="13597" y="4977"/>
                    </a:cubicBezTo>
                    <a:cubicBezTo>
                      <a:pt x="17338" y="9193"/>
                      <a:pt x="13716" y="23384"/>
                      <a:pt x="9025" y="34547"/>
                    </a:cubicBezTo>
                    <a:cubicBezTo>
                      <a:pt x="8016" y="32172"/>
                      <a:pt x="7066" y="29678"/>
                      <a:pt x="6234" y="27184"/>
                    </a:cubicBezTo>
                    <a:cubicBezTo>
                      <a:pt x="5522" y="28965"/>
                      <a:pt x="4631" y="30628"/>
                      <a:pt x="3503" y="32172"/>
                    </a:cubicBezTo>
                    <a:cubicBezTo>
                      <a:pt x="4572" y="35022"/>
                      <a:pt x="5700" y="37634"/>
                      <a:pt x="6650" y="39653"/>
                    </a:cubicBezTo>
                    <a:cubicBezTo>
                      <a:pt x="6472" y="39950"/>
                      <a:pt x="6353" y="40247"/>
                      <a:pt x="6175" y="40544"/>
                    </a:cubicBezTo>
                    <a:lnTo>
                      <a:pt x="7303" y="41019"/>
                    </a:lnTo>
                    <a:cubicBezTo>
                      <a:pt x="7481" y="41434"/>
                      <a:pt x="7719" y="41850"/>
                      <a:pt x="7897" y="42206"/>
                    </a:cubicBezTo>
                    <a:lnTo>
                      <a:pt x="9025" y="41731"/>
                    </a:lnTo>
                    <a:lnTo>
                      <a:pt x="10153" y="42206"/>
                    </a:lnTo>
                    <a:cubicBezTo>
                      <a:pt x="10331" y="41850"/>
                      <a:pt x="10509" y="41434"/>
                      <a:pt x="10747" y="41019"/>
                    </a:cubicBezTo>
                    <a:lnTo>
                      <a:pt x="11875" y="40544"/>
                    </a:lnTo>
                    <a:cubicBezTo>
                      <a:pt x="11875" y="40544"/>
                      <a:pt x="11578" y="39950"/>
                      <a:pt x="11400" y="39653"/>
                    </a:cubicBezTo>
                    <a:cubicBezTo>
                      <a:pt x="15853" y="30093"/>
                      <a:pt x="23394" y="9668"/>
                      <a:pt x="16982" y="2543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20" name="Freeform: Shape 8819">
              <a:extLst>
                <a:ext uri="{FF2B5EF4-FFF2-40B4-BE49-F238E27FC236}">
                  <a16:creationId xmlns:a16="http://schemas.microsoft.com/office/drawing/2014/main" id="{F0D7C1A7-A235-4FDD-C318-9CF9B1F51D66}"/>
                </a:ext>
              </a:extLst>
            </p:cNvPr>
            <p:cNvSpPr/>
            <p:nvPr/>
          </p:nvSpPr>
          <p:spPr>
            <a:xfrm>
              <a:off x="1737057" y="2818532"/>
              <a:ext cx="552545" cy="112057"/>
            </a:xfrm>
            <a:custGeom>
              <a:avLst/>
              <a:gdLst>
                <a:gd name="connsiteX0" fmla="*/ 64246 w 64245"/>
                <a:gd name="connsiteY0" fmla="*/ 7660 h 13029"/>
                <a:gd name="connsiteX1" fmla="*/ 58902 w 64245"/>
                <a:gd name="connsiteY1" fmla="*/ 831 h 13029"/>
                <a:gd name="connsiteX2" fmla="*/ 6057 w 64245"/>
                <a:gd name="connsiteY2" fmla="*/ 0 h 13029"/>
                <a:gd name="connsiteX3" fmla="*/ 0 w 64245"/>
                <a:gd name="connsiteY3" fmla="*/ 7422 h 13029"/>
                <a:gd name="connsiteX4" fmla="*/ 64246 w 64245"/>
                <a:gd name="connsiteY4" fmla="*/ 7660 h 1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45" h="13029">
                  <a:moveTo>
                    <a:pt x="64246" y="7660"/>
                  </a:moveTo>
                  <a:cubicBezTo>
                    <a:pt x="62761" y="5166"/>
                    <a:pt x="60980" y="2909"/>
                    <a:pt x="58902" y="831"/>
                  </a:cubicBezTo>
                  <a:cubicBezTo>
                    <a:pt x="40376" y="6234"/>
                    <a:pt x="21672" y="4275"/>
                    <a:pt x="6057" y="0"/>
                  </a:cubicBezTo>
                  <a:cubicBezTo>
                    <a:pt x="3681" y="2197"/>
                    <a:pt x="1603" y="4691"/>
                    <a:pt x="0" y="7422"/>
                  </a:cubicBezTo>
                  <a:cubicBezTo>
                    <a:pt x="18229" y="13122"/>
                    <a:pt x="41623" y="16388"/>
                    <a:pt x="64246" y="766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1" name="Freeform: Shape 8820">
              <a:extLst>
                <a:ext uri="{FF2B5EF4-FFF2-40B4-BE49-F238E27FC236}">
                  <a16:creationId xmlns:a16="http://schemas.microsoft.com/office/drawing/2014/main" id="{3498FB1A-F29D-CB40-83E1-96472B357157}"/>
                </a:ext>
              </a:extLst>
            </p:cNvPr>
            <p:cNvSpPr/>
            <p:nvPr/>
          </p:nvSpPr>
          <p:spPr>
            <a:xfrm>
              <a:off x="1789151" y="2734272"/>
              <a:ext cx="454489" cy="120030"/>
            </a:xfrm>
            <a:custGeom>
              <a:avLst/>
              <a:gdLst>
                <a:gd name="connsiteX0" fmla="*/ 52845 w 52844"/>
                <a:gd name="connsiteY0" fmla="*/ 10628 h 13956"/>
                <a:gd name="connsiteX1" fmla="*/ 26007 w 52844"/>
                <a:gd name="connsiteY1" fmla="*/ 0 h 13956"/>
                <a:gd name="connsiteX2" fmla="*/ 0 w 52844"/>
                <a:gd name="connsiteY2" fmla="*/ 9856 h 13956"/>
                <a:gd name="connsiteX3" fmla="*/ 52845 w 52844"/>
                <a:gd name="connsiteY3" fmla="*/ 10688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44" h="13956">
                  <a:moveTo>
                    <a:pt x="52845" y="10628"/>
                  </a:moveTo>
                  <a:cubicBezTo>
                    <a:pt x="46195" y="4097"/>
                    <a:pt x="36635" y="0"/>
                    <a:pt x="26007" y="0"/>
                  </a:cubicBezTo>
                  <a:cubicBezTo>
                    <a:pt x="15378" y="0"/>
                    <a:pt x="6650" y="3800"/>
                    <a:pt x="0" y="9856"/>
                  </a:cubicBezTo>
                  <a:cubicBezTo>
                    <a:pt x="15616" y="14072"/>
                    <a:pt x="34320" y="16091"/>
                    <a:pt x="52845" y="1068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2" name="Freeform: Shape 8821">
              <a:extLst>
                <a:ext uri="{FF2B5EF4-FFF2-40B4-BE49-F238E27FC236}">
                  <a16:creationId xmlns:a16="http://schemas.microsoft.com/office/drawing/2014/main" id="{4200DF38-9DBB-B499-8254-BB116C858844}"/>
                </a:ext>
              </a:extLst>
            </p:cNvPr>
            <p:cNvSpPr/>
            <p:nvPr/>
          </p:nvSpPr>
          <p:spPr>
            <a:xfrm>
              <a:off x="1817748" y="3238309"/>
              <a:ext cx="380447" cy="61279"/>
            </a:xfrm>
            <a:custGeom>
              <a:avLst/>
              <a:gdLst>
                <a:gd name="connsiteX0" fmla="*/ 0 w 44235"/>
                <a:gd name="connsiteY0" fmla="*/ 0 h 7125"/>
                <a:gd name="connsiteX1" fmla="*/ 22682 w 44235"/>
                <a:gd name="connsiteY1" fmla="*/ 7125 h 7125"/>
                <a:gd name="connsiteX2" fmla="*/ 44235 w 44235"/>
                <a:gd name="connsiteY2" fmla="*/ 772 h 7125"/>
                <a:gd name="connsiteX3" fmla="*/ 0 w 44235"/>
                <a:gd name="connsiteY3" fmla="*/ 0 h 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35" h="7125">
                  <a:moveTo>
                    <a:pt x="0" y="0"/>
                  </a:moveTo>
                  <a:cubicBezTo>
                    <a:pt x="6234" y="4453"/>
                    <a:pt x="14132" y="7125"/>
                    <a:pt x="22682" y="7125"/>
                  </a:cubicBezTo>
                  <a:cubicBezTo>
                    <a:pt x="30757" y="7125"/>
                    <a:pt x="38239" y="4750"/>
                    <a:pt x="44235" y="772"/>
                  </a:cubicBezTo>
                  <a:cubicBezTo>
                    <a:pt x="28798" y="4394"/>
                    <a:pt x="13419" y="3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3" name="Freeform: Shape 8822">
              <a:extLst>
                <a:ext uri="{FF2B5EF4-FFF2-40B4-BE49-F238E27FC236}">
                  <a16:creationId xmlns:a16="http://schemas.microsoft.com/office/drawing/2014/main" id="{8C902313-83C5-D2F8-7957-879886C972BC}"/>
                </a:ext>
              </a:extLst>
            </p:cNvPr>
            <p:cNvSpPr/>
            <p:nvPr/>
          </p:nvSpPr>
          <p:spPr>
            <a:xfrm>
              <a:off x="1700290" y="3035060"/>
              <a:ext cx="625572" cy="151869"/>
            </a:xfrm>
            <a:custGeom>
              <a:avLst/>
              <a:gdLst>
                <a:gd name="connsiteX0" fmla="*/ 0 w 72736"/>
                <a:gd name="connsiteY0" fmla="*/ 238 h 17658"/>
                <a:gd name="connsiteX1" fmla="*/ 3207 w 72736"/>
                <a:gd name="connsiteY1" fmla="*/ 11519 h 17658"/>
                <a:gd name="connsiteX2" fmla="*/ 69114 w 72736"/>
                <a:gd name="connsiteY2" fmla="*/ 12291 h 17658"/>
                <a:gd name="connsiteX3" fmla="*/ 72736 w 72736"/>
                <a:gd name="connsiteY3" fmla="*/ 0 h 17658"/>
                <a:gd name="connsiteX4" fmla="*/ 0 w 72736"/>
                <a:gd name="connsiteY4" fmla="*/ 178 h 17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36" h="17658">
                  <a:moveTo>
                    <a:pt x="0" y="238"/>
                  </a:moveTo>
                  <a:cubicBezTo>
                    <a:pt x="297" y="4216"/>
                    <a:pt x="1425" y="8075"/>
                    <a:pt x="3207" y="11519"/>
                  </a:cubicBezTo>
                  <a:cubicBezTo>
                    <a:pt x="21673" y="17576"/>
                    <a:pt x="45839" y="21257"/>
                    <a:pt x="69114" y="12291"/>
                  </a:cubicBezTo>
                  <a:cubicBezTo>
                    <a:pt x="71133" y="8550"/>
                    <a:pt x="72380" y="4394"/>
                    <a:pt x="72736" y="0"/>
                  </a:cubicBezTo>
                  <a:cubicBezTo>
                    <a:pt x="47086" y="11757"/>
                    <a:pt x="19891" y="7125"/>
                    <a:pt x="0" y="17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4" name="Freeform: Shape 8823">
              <a:extLst>
                <a:ext uri="{FF2B5EF4-FFF2-40B4-BE49-F238E27FC236}">
                  <a16:creationId xmlns:a16="http://schemas.microsoft.com/office/drawing/2014/main" id="{0DEE39FF-E6AF-8DA3-F922-E2788B0EA707}"/>
                </a:ext>
              </a:extLst>
            </p:cNvPr>
            <p:cNvSpPr/>
            <p:nvPr/>
          </p:nvSpPr>
          <p:spPr>
            <a:xfrm>
              <a:off x="1727356" y="3134131"/>
              <a:ext cx="567355" cy="129800"/>
            </a:xfrm>
            <a:custGeom>
              <a:avLst/>
              <a:gdLst>
                <a:gd name="connsiteX0" fmla="*/ 0 w 65967"/>
                <a:gd name="connsiteY0" fmla="*/ 0 h 15092"/>
                <a:gd name="connsiteX1" fmla="*/ 10510 w 65967"/>
                <a:gd name="connsiteY1" fmla="*/ 12113 h 15092"/>
                <a:gd name="connsiteX2" fmla="*/ 54745 w 65967"/>
                <a:gd name="connsiteY2" fmla="*/ 12885 h 15092"/>
                <a:gd name="connsiteX3" fmla="*/ 65967 w 65967"/>
                <a:gd name="connsiteY3" fmla="*/ 772 h 15092"/>
                <a:gd name="connsiteX4" fmla="*/ 59 w 65967"/>
                <a:gd name="connsiteY4" fmla="*/ 0 h 1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7" h="15092">
                  <a:moveTo>
                    <a:pt x="0" y="0"/>
                  </a:moveTo>
                  <a:cubicBezTo>
                    <a:pt x="2375" y="4750"/>
                    <a:pt x="5997" y="8906"/>
                    <a:pt x="10510" y="12113"/>
                  </a:cubicBezTo>
                  <a:cubicBezTo>
                    <a:pt x="23929" y="15260"/>
                    <a:pt x="39307" y="16507"/>
                    <a:pt x="54745" y="12885"/>
                  </a:cubicBezTo>
                  <a:cubicBezTo>
                    <a:pt x="59495" y="9738"/>
                    <a:pt x="63355" y="5581"/>
                    <a:pt x="65967" y="772"/>
                  </a:cubicBezTo>
                  <a:cubicBezTo>
                    <a:pt x="42632" y="9797"/>
                    <a:pt x="18466" y="6057"/>
                    <a:pt x="59" y="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5" name="Freeform: Shape 8824">
              <a:extLst>
                <a:ext uri="{FF2B5EF4-FFF2-40B4-BE49-F238E27FC236}">
                  <a16:creationId xmlns:a16="http://schemas.microsoft.com/office/drawing/2014/main" id="{37133103-F1AA-4CB8-9F8A-BB9E15A18EAF}"/>
                </a:ext>
              </a:extLst>
            </p:cNvPr>
            <p:cNvSpPr/>
            <p:nvPr/>
          </p:nvSpPr>
          <p:spPr>
            <a:xfrm>
              <a:off x="1705906" y="2882374"/>
              <a:ext cx="614847" cy="138254"/>
            </a:xfrm>
            <a:custGeom>
              <a:avLst/>
              <a:gdLst>
                <a:gd name="connsiteX0" fmla="*/ 3622 w 71489"/>
                <a:gd name="connsiteY0" fmla="*/ 0 h 16075"/>
                <a:gd name="connsiteX1" fmla="*/ 0 w 71489"/>
                <a:gd name="connsiteY1" fmla="*/ 9025 h 16075"/>
                <a:gd name="connsiteX2" fmla="*/ 71489 w 71489"/>
                <a:gd name="connsiteY2" fmla="*/ 9500 h 16075"/>
                <a:gd name="connsiteX3" fmla="*/ 67867 w 71489"/>
                <a:gd name="connsiteY3" fmla="*/ 238 h 16075"/>
                <a:gd name="connsiteX4" fmla="*/ 3622 w 71489"/>
                <a:gd name="connsiteY4" fmla="*/ 0 h 1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89" h="16075">
                  <a:moveTo>
                    <a:pt x="3622" y="0"/>
                  </a:moveTo>
                  <a:cubicBezTo>
                    <a:pt x="1959" y="2791"/>
                    <a:pt x="712" y="5819"/>
                    <a:pt x="0" y="9025"/>
                  </a:cubicBezTo>
                  <a:cubicBezTo>
                    <a:pt x="19475" y="15854"/>
                    <a:pt x="46135" y="20485"/>
                    <a:pt x="71489" y="9500"/>
                  </a:cubicBezTo>
                  <a:cubicBezTo>
                    <a:pt x="70777" y="6234"/>
                    <a:pt x="69589" y="3088"/>
                    <a:pt x="67867" y="238"/>
                  </a:cubicBezTo>
                  <a:cubicBezTo>
                    <a:pt x="45245" y="8966"/>
                    <a:pt x="21851" y="5700"/>
                    <a:pt x="3622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6" name="Freeform: Shape 8825">
              <a:extLst>
                <a:ext uri="{FF2B5EF4-FFF2-40B4-BE49-F238E27FC236}">
                  <a16:creationId xmlns:a16="http://schemas.microsoft.com/office/drawing/2014/main" id="{4D240EDF-E1F0-D764-9472-5427D28C0CA8}"/>
                </a:ext>
              </a:extLst>
            </p:cNvPr>
            <p:cNvSpPr/>
            <p:nvPr/>
          </p:nvSpPr>
          <p:spPr>
            <a:xfrm>
              <a:off x="1699275" y="2959478"/>
              <a:ext cx="627103" cy="137627"/>
            </a:xfrm>
            <a:custGeom>
              <a:avLst/>
              <a:gdLst>
                <a:gd name="connsiteX0" fmla="*/ 772 w 72914"/>
                <a:gd name="connsiteY0" fmla="*/ 0 h 16002"/>
                <a:gd name="connsiteX1" fmla="*/ 0 w 72914"/>
                <a:gd name="connsiteY1" fmla="*/ 6650 h 16002"/>
                <a:gd name="connsiteX2" fmla="*/ 119 w 72914"/>
                <a:gd name="connsiteY2" fmla="*/ 9025 h 16002"/>
                <a:gd name="connsiteX3" fmla="*/ 72855 w 72914"/>
                <a:gd name="connsiteY3" fmla="*/ 8847 h 16002"/>
                <a:gd name="connsiteX4" fmla="*/ 72914 w 72914"/>
                <a:gd name="connsiteY4" fmla="*/ 6710 h 16002"/>
                <a:gd name="connsiteX5" fmla="*/ 72261 w 72914"/>
                <a:gd name="connsiteY5" fmla="*/ 535 h 16002"/>
                <a:gd name="connsiteX6" fmla="*/ 772 w 72914"/>
                <a:gd name="connsiteY6" fmla="*/ 59 h 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14" h="16002">
                  <a:moveTo>
                    <a:pt x="772" y="0"/>
                  </a:moveTo>
                  <a:cubicBezTo>
                    <a:pt x="297" y="2137"/>
                    <a:pt x="0" y="4394"/>
                    <a:pt x="0" y="6650"/>
                  </a:cubicBezTo>
                  <a:cubicBezTo>
                    <a:pt x="0" y="7422"/>
                    <a:pt x="0" y="8253"/>
                    <a:pt x="119" y="9025"/>
                  </a:cubicBezTo>
                  <a:cubicBezTo>
                    <a:pt x="19950" y="15913"/>
                    <a:pt x="47145" y="20544"/>
                    <a:pt x="72855" y="8847"/>
                  </a:cubicBezTo>
                  <a:cubicBezTo>
                    <a:pt x="72855" y="8135"/>
                    <a:pt x="72914" y="7422"/>
                    <a:pt x="72914" y="6710"/>
                  </a:cubicBezTo>
                  <a:cubicBezTo>
                    <a:pt x="72914" y="4632"/>
                    <a:pt x="72677" y="2553"/>
                    <a:pt x="72261" y="535"/>
                  </a:cubicBezTo>
                  <a:cubicBezTo>
                    <a:pt x="46907" y="11519"/>
                    <a:pt x="20247" y="6888"/>
                    <a:pt x="772" y="59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7" name="Freeform: Shape 8826">
              <a:extLst>
                <a:ext uri="{FF2B5EF4-FFF2-40B4-BE49-F238E27FC236}">
                  <a16:creationId xmlns:a16="http://schemas.microsoft.com/office/drawing/2014/main" id="{6D7A40AF-66AE-7A45-1601-FBA2BD6808AE}"/>
                </a:ext>
              </a:extLst>
            </p:cNvPr>
            <p:cNvSpPr/>
            <p:nvPr/>
          </p:nvSpPr>
          <p:spPr>
            <a:xfrm>
              <a:off x="1900477" y="2672993"/>
              <a:ext cx="224690" cy="120511"/>
            </a:xfrm>
            <a:custGeom>
              <a:avLst/>
              <a:gdLst>
                <a:gd name="connsiteX0" fmla="*/ 13063 w 26125"/>
                <a:gd name="connsiteY0" fmla="*/ 59 h 14012"/>
                <a:gd name="connsiteX1" fmla="*/ 7006 w 26125"/>
                <a:gd name="connsiteY1" fmla="*/ 831 h 14012"/>
                <a:gd name="connsiteX2" fmla="*/ 1781 w 26125"/>
                <a:gd name="connsiteY2" fmla="*/ 3503 h 14012"/>
                <a:gd name="connsiteX3" fmla="*/ 0 w 26125"/>
                <a:gd name="connsiteY3" fmla="*/ 7006 h 14012"/>
                <a:gd name="connsiteX4" fmla="*/ 13063 w 26125"/>
                <a:gd name="connsiteY4" fmla="*/ 14013 h 14012"/>
                <a:gd name="connsiteX5" fmla="*/ 26125 w 26125"/>
                <a:gd name="connsiteY5" fmla="*/ 7006 h 14012"/>
                <a:gd name="connsiteX6" fmla="*/ 13063 w 26125"/>
                <a:gd name="connsiteY6" fmla="*/ 0 h 14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012">
                  <a:moveTo>
                    <a:pt x="13063" y="59"/>
                  </a:moveTo>
                  <a:cubicBezTo>
                    <a:pt x="10866" y="59"/>
                    <a:pt x="8788" y="356"/>
                    <a:pt x="7006" y="831"/>
                  </a:cubicBezTo>
                  <a:cubicBezTo>
                    <a:pt x="5403" y="1900"/>
                    <a:pt x="3622" y="2791"/>
                    <a:pt x="1781" y="3503"/>
                  </a:cubicBezTo>
                  <a:cubicBezTo>
                    <a:pt x="653" y="4513"/>
                    <a:pt x="0" y="5759"/>
                    <a:pt x="0" y="7006"/>
                  </a:cubicBezTo>
                  <a:cubicBezTo>
                    <a:pt x="0" y="10866"/>
                    <a:pt x="5878" y="14013"/>
                    <a:pt x="13063" y="14013"/>
                  </a:cubicBezTo>
                  <a:cubicBezTo>
                    <a:pt x="20247" y="14013"/>
                    <a:pt x="26125" y="10866"/>
                    <a:pt x="26125" y="7006"/>
                  </a:cubicBezTo>
                  <a:cubicBezTo>
                    <a:pt x="26125" y="3147"/>
                    <a:pt x="20247" y="0"/>
                    <a:pt x="13063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28" name="Graphic 4">
              <a:extLst>
                <a:ext uri="{FF2B5EF4-FFF2-40B4-BE49-F238E27FC236}">
                  <a16:creationId xmlns:a16="http://schemas.microsoft.com/office/drawing/2014/main" id="{29108585-B55B-C255-D70B-96BBF0194C91}"/>
                </a:ext>
              </a:extLst>
            </p:cNvPr>
            <p:cNvGrpSpPr/>
            <p:nvPr/>
          </p:nvGrpSpPr>
          <p:grpSpPr>
            <a:xfrm>
              <a:off x="1978605" y="2434800"/>
              <a:ext cx="106768" cy="292317"/>
              <a:chOff x="6701937" y="5502168"/>
              <a:chExt cx="12414" cy="33988"/>
            </a:xfrm>
            <a:solidFill>
              <a:schemeClr val="accent1"/>
            </a:solidFill>
          </p:grpSpPr>
          <p:sp>
            <p:nvSpPr>
              <p:cNvPr id="8871" name="Freeform: Shape 8870">
                <a:extLst>
                  <a:ext uri="{FF2B5EF4-FFF2-40B4-BE49-F238E27FC236}">
                    <a16:creationId xmlns:a16="http://schemas.microsoft.com/office/drawing/2014/main" id="{2645E696-9DDB-1EF0-B3D6-E0515E52A4B3}"/>
                  </a:ext>
                </a:extLst>
              </p:cNvPr>
              <p:cNvSpPr/>
              <p:nvPr/>
            </p:nvSpPr>
            <p:spPr>
              <a:xfrm>
                <a:off x="6704491" y="5505281"/>
                <a:ext cx="6306" cy="24700"/>
              </a:xfrm>
              <a:custGeom>
                <a:avLst/>
                <a:gdLst>
                  <a:gd name="connsiteX0" fmla="*/ 5107 w 6306"/>
                  <a:gd name="connsiteY0" fmla="*/ 891 h 24700"/>
                  <a:gd name="connsiteX1" fmla="*/ 2850 w 6306"/>
                  <a:gd name="connsiteY1" fmla="*/ 0 h 24700"/>
                  <a:gd name="connsiteX2" fmla="*/ 2791 w 6306"/>
                  <a:gd name="connsiteY2" fmla="*/ 119 h 24700"/>
                  <a:gd name="connsiteX3" fmla="*/ 4691 w 6306"/>
                  <a:gd name="connsiteY3" fmla="*/ 8491 h 24700"/>
                  <a:gd name="connsiteX4" fmla="*/ 0 w 6306"/>
                  <a:gd name="connsiteY4" fmla="*/ 21197 h 24700"/>
                  <a:gd name="connsiteX5" fmla="*/ 1366 w 6306"/>
                  <a:gd name="connsiteY5" fmla="*/ 24701 h 24700"/>
                  <a:gd name="connsiteX6" fmla="*/ 5047 w 6306"/>
                  <a:gd name="connsiteY6" fmla="*/ 950 h 2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06" h="24700">
                    <a:moveTo>
                      <a:pt x="5107" y="891"/>
                    </a:moveTo>
                    <a:cubicBezTo>
                      <a:pt x="4750" y="475"/>
                      <a:pt x="4156" y="0"/>
                      <a:pt x="2850" y="0"/>
                    </a:cubicBezTo>
                    <a:cubicBezTo>
                      <a:pt x="2850" y="0"/>
                      <a:pt x="2850" y="59"/>
                      <a:pt x="2791" y="119"/>
                    </a:cubicBezTo>
                    <a:cubicBezTo>
                      <a:pt x="3978" y="2791"/>
                      <a:pt x="4572" y="5641"/>
                      <a:pt x="4691" y="8491"/>
                    </a:cubicBezTo>
                    <a:cubicBezTo>
                      <a:pt x="4928" y="12766"/>
                      <a:pt x="2909" y="17576"/>
                      <a:pt x="0" y="21197"/>
                    </a:cubicBezTo>
                    <a:cubicBezTo>
                      <a:pt x="416" y="22385"/>
                      <a:pt x="891" y="23573"/>
                      <a:pt x="1366" y="24701"/>
                    </a:cubicBezTo>
                    <a:cubicBezTo>
                      <a:pt x="5166" y="15735"/>
                      <a:pt x="8075" y="4275"/>
                      <a:pt x="5047" y="95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2" name="Freeform: Shape 8871">
                <a:extLst>
                  <a:ext uri="{FF2B5EF4-FFF2-40B4-BE49-F238E27FC236}">
                    <a16:creationId xmlns:a16="http://schemas.microsoft.com/office/drawing/2014/main" id="{1C294595-8923-98AF-D221-35BE97B82B30}"/>
                  </a:ext>
                </a:extLst>
              </p:cNvPr>
              <p:cNvSpPr/>
              <p:nvPr/>
            </p:nvSpPr>
            <p:spPr>
              <a:xfrm>
                <a:off x="6701937" y="5502168"/>
                <a:ext cx="12414" cy="33988"/>
              </a:xfrm>
              <a:custGeom>
                <a:avLst/>
                <a:gdLst>
                  <a:gd name="connsiteX0" fmla="*/ 10331 w 12414"/>
                  <a:gd name="connsiteY0" fmla="*/ 2044 h 33988"/>
                  <a:gd name="connsiteX1" fmla="*/ 3978 w 12414"/>
                  <a:gd name="connsiteY1" fmla="*/ 85 h 33988"/>
                  <a:gd name="connsiteX2" fmla="*/ 3563 w 12414"/>
                  <a:gd name="connsiteY2" fmla="*/ 85 h 33988"/>
                  <a:gd name="connsiteX3" fmla="*/ 5344 w 12414"/>
                  <a:gd name="connsiteY3" fmla="*/ 3291 h 33988"/>
                  <a:gd name="connsiteX4" fmla="*/ 5403 w 12414"/>
                  <a:gd name="connsiteY4" fmla="*/ 3172 h 33988"/>
                  <a:gd name="connsiteX5" fmla="*/ 7660 w 12414"/>
                  <a:gd name="connsiteY5" fmla="*/ 4063 h 33988"/>
                  <a:gd name="connsiteX6" fmla="*/ 3978 w 12414"/>
                  <a:gd name="connsiteY6" fmla="*/ 27814 h 33988"/>
                  <a:gd name="connsiteX7" fmla="*/ 2613 w 12414"/>
                  <a:gd name="connsiteY7" fmla="*/ 24310 h 33988"/>
                  <a:gd name="connsiteX8" fmla="*/ 356 w 12414"/>
                  <a:gd name="connsiteY8" fmla="*/ 26745 h 33988"/>
                  <a:gd name="connsiteX9" fmla="*/ 0 w 12414"/>
                  <a:gd name="connsiteY9" fmla="*/ 27042 h 33988"/>
                  <a:gd name="connsiteX10" fmla="*/ 2137 w 12414"/>
                  <a:gd name="connsiteY10" fmla="*/ 31970 h 33988"/>
                  <a:gd name="connsiteX11" fmla="*/ 1781 w 12414"/>
                  <a:gd name="connsiteY11" fmla="*/ 32682 h 33988"/>
                  <a:gd name="connsiteX12" fmla="*/ 2672 w 12414"/>
                  <a:gd name="connsiteY12" fmla="*/ 33039 h 33988"/>
                  <a:gd name="connsiteX13" fmla="*/ 3147 w 12414"/>
                  <a:gd name="connsiteY13" fmla="*/ 33989 h 33988"/>
                  <a:gd name="connsiteX14" fmla="*/ 4038 w 12414"/>
                  <a:gd name="connsiteY14" fmla="*/ 33633 h 33988"/>
                  <a:gd name="connsiteX15" fmla="*/ 4928 w 12414"/>
                  <a:gd name="connsiteY15" fmla="*/ 33989 h 33988"/>
                  <a:gd name="connsiteX16" fmla="*/ 5403 w 12414"/>
                  <a:gd name="connsiteY16" fmla="*/ 33039 h 33988"/>
                  <a:gd name="connsiteX17" fmla="*/ 6294 w 12414"/>
                  <a:gd name="connsiteY17" fmla="*/ 32682 h 33988"/>
                  <a:gd name="connsiteX18" fmla="*/ 5938 w 12414"/>
                  <a:gd name="connsiteY18" fmla="*/ 31970 h 33988"/>
                  <a:gd name="connsiteX19" fmla="*/ 10450 w 12414"/>
                  <a:gd name="connsiteY19" fmla="*/ 2104 h 3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414" h="33988">
                    <a:moveTo>
                      <a:pt x="10331" y="2044"/>
                    </a:moveTo>
                    <a:cubicBezTo>
                      <a:pt x="9263" y="857"/>
                      <a:pt x="7363" y="-331"/>
                      <a:pt x="3978" y="85"/>
                    </a:cubicBezTo>
                    <a:cubicBezTo>
                      <a:pt x="3860" y="85"/>
                      <a:pt x="3681" y="85"/>
                      <a:pt x="3563" y="85"/>
                    </a:cubicBezTo>
                    <a:cubicBezTo>
                      <a:pt x="4275" y="1094"/>
                      <a:pt x="4869" y="2163"/>
                      <a:pt x="5344" y="3291"/>
                    </a:cubicBezTo>
                    <a:cubicBezTo>
                      <a:pt x="5344" y="3291"/>
                      <a:pt x="5344" y="3232"/>
                      <a:pt x="5403" y="3172"/>
                    </a:cubicBezTo>
                    <a:cubicBezTo>
                      <a:pt x="6710" y="3172"/>
                      <a:pt x="7304" y="3648"/>
                      <a:pt x="7660" y="4063"/>
                    </a:cubicBezTo>
                    <a:cubicBezTo>
                      <a:pt x="10688" y="7447"/>
                      <a:pt x="7778" y="18848"/>
                      <a:pt x="3978" y="27814"/>
                    </a:cubicBezTo>
                    <a:cubicBezTo>
                      <a:pt x="3503" y="26686"/>
                      <a:pt x="3028" y="25498"/>
                      <a:pt x="2613" y="24310"/>
                    </a:cubicBezTo>
                    <a:cubicBezTo>
                      <a:pt x="1900" y="25201"/>
                      <a:pt x="1128" y="26032"/>
                      <a:pt x="356" y="26745"/>
                    </a:cubicBezTo>
                    <a:cubicBezTo>
                      <a:pt x="238" y="26864"/>
                      <a:pt x="119" y="26923"/>
                      <a:pt x="0" y="27042"/>
                    </a:cubicBezTo>
                    <a:cubicBezTo>
                      <a:pt x="712" y="28883"/>
                      <a:pt x="1484" y="30604"/>
                      <a:pt x="2137" y="31970"/>
                    </a:cubicBezTo>
                    <a:cubicBezTo>
                      <a:pt x="2019" y="32208"/>
                      <a:pt x="1900" y="32445"/>
                      <a:pt x="1781" y="32682"/>
                    </a:cubicBezTo>
                    <a:lnTo>
                      <a:pt x="2672" y="33039"/>
                    </a:lnTo>
                    <a:cubicBezTo>
                      <a:pt x="2850" y="33395"/>
                      <a:pt x="3028" y="33692"/>
                      <a:pt x="3147" y="33989"/>
                    </a:cubicBezTo>
                    <a:lnTo>
                      <a:pt x="4038" y="33633"/>
                    </a:lnTo>
                    <a:lnTo>
                      <a:pt x="4928" y="33989"/>
                    </a:lnTo>
                    <a:cubicBezTo>
                      <a:pt x="4928" y="33989"/>
                      <a:pt x="5225" y="33395"/>
                      <a:pt x="5403" y="33039"/>
                    </a:cubicBezTo>
                    <a:lnTo>
                      <a:pt x="6294" y="32682"/>
                    </a:lnTo>
                    <a:cubicBezTo>
                      <a:pt x="6294" y="32682"/>
                      <a:pt x="6057" y="32208"/>
                      <a:pt x="5938" y="31970"/>
                    </a:cubicBezTo>
                    <a:cubicBezTo>
                      <a:pt x="9500" y="24310"/>
                      <a:pt x="15557" y="7863"/>
                      <a:pt x="10450" y="2104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29" name="Freeform: Shape 8828">
              <a:extLst>
                <a:ext uri="{FF2B5EF4-FFF2-40B4-BE49-F238E27FC236}">
                  <a16:creationId xmlns:a16="http://schemas.microsoft.com/office/drawing/2014/main" id="{7FE329F8-D4FB-EA1E-128F-F3001EB65416}"/>
                </a:ext>
              </a:extLst>
            </p:cNvPr>
            <p:cNvSpPr/>
            <p:nvPr/>
          </p:nvSpPr>
          <p:spPr>
            <a:xfrm>
              <a:off x="3146005" y="2685248"/>
              <a:ext cx="511692" cy="461645"/>
            </a:xfrm>
            <a:custGeom>
              <a:avLst/>
              <a:gdLst>
                <a:gd name="connsiteX0" fmla="*/ 59495 w 59495"/>
                <a:gd name="connsiteY0" fmla="*/ 26838 h 53676"/>
                <a:gd name="connsiteX1" fmla="*/ 29748 w 59495"/>
                <a:gd name="connsiteY1" fmla="*/ 53677 h 53676"/>
                <a:gd name="connsiteX2" fmla="*/ 0 w 59495"/>
                <a:gd name="connsiteY2" fmla="*/ 26838 h 53676"/>
                <a:gd name="connsiteX3" fmla="*/ 29748 w 59495"/>
                <a:gd name="connsiteY3" fmla="*/ 0 h 53676"/>
                <a:gd name="connsiteX4" fmla="*/ 59495 w 59495"/>
                <a:gd name="connsiteY4" fmla="*/ 26838 h 5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95" h="53676">
                  <a:moveTo>
                    <a:pt x="59495" y="26838"/>
                  </a:moveTo>
                  <a:cubicBezTo>
                    <a:pt x="59495" y="41661"/>
                    <a:pt x="46177" y="53677"/>
                    <a:pt x="29748" y="53677"/>
                  </a:cubicBezTo>
                  <a:cubicBezTo>
                    <a:pt x="13318" y="53677"/>
                    <a:pt x="0" y="41661"/>
                    <a:pt x="0" y="26838"/>
                  </a:cubicBezTo>
                  <a:cubicBezTo>
                    <a:pt x="0" y="12016"/>
                    <a:pt x="13318" y="0"/>
                    <a:pt x="29748" y="0"/>
                  </a:cubicBezTo>
                  <a:cubicBezTo>
                    <a:pt x="46177" y="0"/>
                    <a:pt x="59495" y="12016"/>
                    <a:pt x="59495" y="26838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0" name="Freeform: Shape 8829">
              <a:extLst>
                <a:ext uri="{FF2B5EF4-FFF2-40B4-BE49-F238E27FC236}">
                  <a16:creationId xmlns:a16="http://schemas.microsoft.com/office/drawing/2014/main" id="{BD483B94-4D69-9BDC-8894-69D866B4525F}"/>
                </a:ext>
              </a:extLst>
            </p:cNvPr>
            <p:cNvSpPr/>
            <p:nvPr/>
          </p:nvSpPr>
          <p:spPr>
            <a:xfrm>
              <a:off x="3309932" y="2636225"/>
              <a:ext cx="183838" cy="98047"/>
            </a:xfrm>
            <a:custGeom>
              <a:avLst/>
              <a:gdLst>
                <a:gd name="connsiteX0" fmla="*/ 10688 w 21375"/>
                <a:gd name="connsiteY0" fmla="*/ 0 h 11400"/>
                <a:gd name="connsiteX1" fmla="*/ 0 w 21375"/>
                <a:gd name="connsiteY1" fmla="*/ 5700 h 11400"/>
                <a:gd name="connsiteX2" fmla="*/ 10688 w 21375"/>
                <a:gd name="connsiteY2" fmla="*/ 11401 h 11400"/>
                <a:gd name="connsiteX3" fmla="*/ 21375 w 21375"/>
                <a:gd name="connsiteY3" fmla="*/ 5700 h 11400"/>
                <a:gd name="connsiteX4" fmla="*/ 10688 w 21375"/>
                <a:gd name="connsiteY4" fmla="*/ 0 h 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75" h="11400">
                  <a:moveTo>
                    <a:pt x="10688" y="0"/>
                  </a:moveTo>
                  <a:cubicBezTo>
                    <a:pt x="4809" y="0"/>
                    <a:pt x="0" y="2554"/>
                    <a:pt x="0" y="5700"/>
                  </a:cubicBezTo>
                  <a:cubicBezTo>
                    <a:pt x="0" y="8847"/>
                    <a:pt x="4750" y="11401"/>
                    <a:pt x="10688" y="11401"/>
                  </a:cubicBezTo>
                  <a:cubicBezTo>
                    <a:pt x="16625" y="11401"/>
                    <a:pt x="21375" y="8847"/>
                    <a:pt x="21375" y="5700"/>
                  </a:cubicBezTo>
                  <a:cubicBezTo>
                    <a:pt x="21375" y="2554"/>
                    <a:pt x="16625" y="0"/>
                    <a:pt x="10688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31" name="Graphic 4">
              <a:extLst>
                <a:ext uri="{FF2B5EF4-FFF2-40B4-BE49-F238E27FC236}">
                  <a16:creationId xmlns:a16="http://schemas.microsoft.com/office/drawing/2014/main" id="{6D6455CE-FB64-C233-CC9F-2F7C3C31A72E}"/>
                </a:ext>
              </a:extLst>
            </p:cNvPr>
            <p:cNvGrpSpPr/>
            <p:nvPr/>
          </p:nvGrpSpPr>
          <p:grpSpPr>
            <a:xfrm>
              <a:off x="3371727" y="2440966"/>
              <a:ext cx="89033" cy="238159"/>
              <a:chOff x="6863917" y="5502885"/>
              <a:chExt cx="10352" cy="27691"/>
            </a:xfrm>
            <a:solidFill>
              <a:schemeClr val="accent5"/>
            </a:solidFill>
          </p:grpSpPr>
          <p:sp>
            <p:nvSpPr>
              <p:cNvPr id="8869" name="Freeform: Shape 8868">
                <a:extLst>
                  <a:ext uri="{FF2B5EF4-FFF2-40B4-BE49-F238E27FC236}">
                    <a16:creationId xmlns:a16="http://schemas.microsoft.com/office/drawing/2014/main" id="{E481594A-A84A-894E-1291-6CDAB2955A28}"/>
                  </a:ext>
                </a:extLst>
              </p:cNvPr>
              <p:cNvSpPr/>
              <p:nvPr/>
            </p:nvSpPr>
            <p:spPr>
              <a:xfrm>
                <a:off x="6866411" y="5505460"/>
                <a:ext cx="5042" cy="20128"/>
              </a:xfrm>
              <a:custGeom>
                <a:avLst/>
                <a:gdLst>
                  <a:gd name="connsiteX0" fmla="*/ 4038 w 5042"/>
                  <a:gd name="connsiteY0" fmla="*/ 712 h 20128"/>
                  <a:gd name="connsiteX1" fmla="*/ 2197 w 5042"/>
                  <a:gd name="connsiteY1" fmla="*/ 0 h 20128"/>
                  <a:gd name="connsiteX2" fmla="*/ 2019 w 5042"/>
                  <a:gd name="connsiteY2" fmla="*/ 237 h 20128"/>
                  <a:gd name="connsiteX3" fmla="*/ 2375 w 5042"/>
                  <a:gd name="connsiteY3" fmla="*/ 3385 h 20128"/>
                  <a:gd name="connsiteX4" fmla="*/ 1484 w 5042"/>
                  <a:gd name="connsiteY4" fmla="*/ 9263 h 20128"/>
                  <a:gd name="connsiteX5" fmla="*/ 2494 w 5042"/>
                  <a:gd name="connsiteY5" fmla="*/ 12588 h 20128"/>
                  <a:gd name="connsiteX6" fmla="*/ 0 w 5042"/>
                  <a:gd name="connsiteY6" fmla="*/ 17516 h 20128"/>
                  <a:gd name="connsiteX7" fmla="*/ 1009 w 5042"/>
                  <a:gd name="connsiteY7" fmla="*/ 20128 h 20128"/>
                  <a:gd name="connsiteX8" fmla="*/ 4038 w 5042"/>
                  <a:gd name="connsiteY8" fmla="*/ 712 h 20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42" h="20128">
                    <a:moveTo>
                      <a:pt x="4038" y="712"/>
                    </a:moveTo>
                    <a:cubicBezTo>
                      <a:pt x="3741" y="356"/>
                      <a:pt x="3266" y="0"/>
                      <a:pt x="2197" y="0"/>
                    </a:cubicBezTo>
                    <a:cubicBezTo>
                      <a:pt x="2197" y="59"/>
                      <a:pt x="2078" y="119"/>
                      <a:pt x="2019" y="237"/>
                    </a:cubicBezTo>
                    <a:cubicBezTo>
                      <a:pt x="2197" y="1306"/>
                      <a:pt x="2316" y="2315"/>
                      <a:pt x="2375" y="3385"/>
                    </a:cubicBezTo>
                    <a:cubicBezTo>
                      <a:pt x="2494" y="5284"/>
                      <a:pt x="2137" y="7303"/>
                      <a:pt x="1484" y="9263"/>
                    </a:cubicBezTo>
                    <a:cubicBezTo>
                      <a:pt x="2137" y="10272"/>
                      <a:pt x="2494" y="11400"/>
                      <a:pt x="2494" y="12588"/>
                    </a:cubicBezTo>
                    <a:cubicBezTo>
                      <a:pt x="2494" y="14547"/>
                      <a:pt x="1544" y="16269"/>
                      <a:pt x="0" y="17516"/>
                    </a:cubicBezTo>
                    <a:cubicBezTo>
                      <a:pt x="356" y="18407"/>
                      <a:pt x="653" y="19297"/>
                      <a:pt x="1009" y="20128"/>
                    </a:cubicBezTo>
                    <a:cubicBezTo>
                      <a:pt x="4097" y="12825"/>
                      <a:pt x="6472" y="3503"/>
                      <a:pt x="4038" y="712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0" name="Freeform: Shape 8869">
                <a:extLst>
                  <a:ext uri="{FF2B5EF4-FFF2-40B4-BE49-F238E27FC236}">
                    <a16:creationId xmlns:a16="http://schemas.microsoft.com/office/drawing/2014/main" id="{282E36B4-67B4-1919-0386-7936CD5243A9}"/>
                  </a:ext>
                </a:extLst>
              </p:cNvPr>
              <p:cNvSpPr/>
              <p:nvPr/>
            </p:nvSpPr>
            <p:spPr>
              <a:xfrm>
                <a:off x="6863917" y="5502885"/>
                <a:ext cx="10352" cy="27691"/>
              </a:xfrm>
              <a:custGeom>
                <a:avLst/>
                <a:gdLst>
                  <a:gd name="connsiteX0" fmla="*/ 8728 w 10352"/>
                  <a:gd name="connsiteY0" fmla="*/ 1684 h 27691"/>
                  <a:gd name="connsiteX1" fmla="*/ 3859 w 10352"/>
                  <a:gd name="connsiteY1" fmla="*/ 22 h 27691"/>
                  <a:gd name="connsiteX2" fmla="*/ 4513 w 10352"/>
                  <a:gd name="connsiteY2" fmla="*/ 2753 h 27691"/>
                  <a:gd name="connsiteX3" fmla="*/ 4691 w 10352"/>
                  <a:gd name="connsiteY3" fmla="*/ 2515 h 27691"/>
                  <a:gd name="connsiteX4" fmla="*/ 6531 w 10352"/>
                  <a:gd name="connsiteY4" fmla="*/ 3228 h 27691"/>
                  <a:gd name="connsiteX5" fmla="*/ 3503 w 10352"/>
                  <a:gd name="connsiteY5" fmla="*/ 22644 h 27691"/>
                  <a:gd name="connsiteX6" fmla="*/ 2494 w 10352"/>
                  <a:gd name="connsiteY6" fmla="*/ 20032 h 27691"/>
                  <a:gd name="connsiteX7" fmla="*/ 0 w 10352"/>
                  <a:gd name="connsiteY7" fmla="*/ 21397 h 27691"/>
                  <a:gd name="connsiteX8" fmla="*/ 1959 w 10352"/>
                  <a:gd name="connsiteY8" fmla="*/ 26028 h 27691"/>
                  <a:gd name="connsiteX9" fmla="*/ 1662 w 10352"/>
                  <a:gd name="connsiteY9" fmla="*/ 26622 h 27691"/>
                  <a:gd name="connsiteX10" fmla="*/ 2375 w 10352"/>
                  <a:gd name="connsiteY10" fmla="*/ 26919 h 27691"/>
                  <a:gd name="connsiteX11" fmla="*/ 2791 w 10352"/>
                  <a:gd name="connsiteY11" fmla="*/ 27691 h 27691"/>
                  <a:gd name="connsiteX12" fmla="*/ 3503 w 10352"/>
                  <a:gd name="connsiteY12" fmla="*/ 27394 h 27691"/>
                  <a:gd name="connsiteX13" fmla="*/ 4216 w 10352"/>
                  <a:gd name="connsiteY13" fmla="*/ 27691 h 27691"/>
                  <a:gd name="connsiteX14" fmla="*/ 4631 w 10352"/>
                  <a:gd name="connsiteY14" fmla="*/ 26919 h 27691"/>
                  <a:gd name="connsiteX15" fmla="*/ 5344 w 10352"/>
                  <a:gd name="connsiteY15" fmla="*/ 26622 h 27691"/>
                  <a:gd name="connsiteX16" fmla="*/ 5047 w 10352"/>
                  <a:gd name="connsiteY16" fmla="*/ 26028 h 27691"/>
                  <a:gd name="connsiteX17" fmla="*/ 8728 w 10352"/>
                  <a:gd name="connsiteY17" fmla="*/ 1625 h 2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52" h="27691">
                    <a:moveTo>
                      <a:pt x="8728" y="1684"/>
                    </a:moveTo>
                    <a:cubicBezTo>
                      <a:pt x="7897" y="793"/>
                      <a:pt x="6412" y="-157"/>
                      <a:pt x="3859" y="22"/>
                    </a:cubicBezTo>
                    <a:cubicBezTo>
                      <a:pt x="4156" y="912"/>
                      <a:pt x="4334" y="1862"/>
                      <a:pt x="4513" y="2753"/>
                    </a:cubicBezTo>
                    <a:cubicBezTo>
                      <a:pt x="4513" y="2693"/>
                      <a:pt x="4631" y="2575"/>
                      <a:pt x="4691" y="2515"/>
                    </a:cubicBezTo>
                    <a:cubicBezTo>
                      <a:pt x="5759" y="2515"/>
                      <a:pt x="6234" y="2931"/>
                      <a:pt x="6531" y="3228"/>
                    </a:cubicBezTo>
                    <a:cubicBezTo>
                      <a:pt x="9025" y="5959"/>
                      <a:pt x="6650" y="15281"/>
                      <a:pt x="3503" y="22644"/>
                    </a:cubicBezTo>
                    <a:cubicBezTo>
                      <a:pt x="3147" y="21813"/>
                      <a:pt x="2791" y="20922"/>
                      <a:pt x="2494" y="20032"/>
                    </a:cubicBezTo>
                    <a:cubicBezTo>
                      <a:pt x="1781" y="20625"/>
                      <a:pt x="950" y="21100"/>
                      <a:pt x="0" y="21397"/>
                    </a:cubicBezTo>
                    <a:cubicBezTo>
                      <a:pt x="653" y="23119"/>
                      <a:pt x="1366" y="24722"/>
                      <a:pt x="1959" y="26028"/>
                    </a:cubicBezTo>
                    <a:cubicBezTo>
                      <a:pt x="1841" y="26207"/>
                      <a:pt x="1781" y="26444"/>
                      <a:pt x="1662" y="26622"/>
                    </a:cubicBezTo>
                    <a:lnTo>
                      <a:pt x="2375" y="26919"/>
                    </a:lnTo>
                    <a:cubicBezTo>
                      <a:pt x="2375" y="26919"/>
                      <a:pt x="2613" y="27454"/>
                      <a:pt x="2791" y="27691"/>
                    </a:cubicBezTo>
                    <a:lnTo>
                      <a:pt x="3503" y="27394"/>
                    </a:lnTo>
                    <a:lnTo>
                      <a:pt x="4216" y="27691"/>
                    </a:lnTo>
                    <a:cubicBezTo>
                      <a:pt x="4216" y="27691"/>
                      <a:pt x="4453" y="27216"/>
                      <a:pt x="4631" y="26919"/>
                    </a:cubicBezTo>
                    <a:lnTo>
                      <a:pt x="5344" y="26622"/>
                    </a:lnTo>
                    <a:cubicBezTo>
                      <a:pt x="5344" y="26622"/>
                      <a:pt x="5166" y="26207"/>
                      <a:pt x="5047" y="26028"/>
                    </a:cubicBezTo>
                    <a:cubicBezTo>
                      <a:pt x="7956" y="19794"/>
                      <a:pt x="12944" y="6375"/>
                      <a:pt x="8728" y="1625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32" name="Freeform: Shape 8831">
              <a:extLst>
                <a:ext uri="{FF2B5EF4-FFF2-40B4-BE49-F238E27FC236}">
                  <a16:creationId xmlns:a16="http://schemas.microsoft.com/office/drawing/2014/main" id="{B4609323-9E04-6A88-1F74-4E96B3B08282}"/>
                </a:ext>
              </a:extLst>
            </p:cNvPr>
            <p:cNvSpPr/>
            <p:nvPr/>
          </p:nvSpPr>
          <p:spPr>
            <a:xfrm>
              <a:off x="5939904" y="2002482"/>
              <a:ext cx="265543" cy="238993"/>
            </a:xfrm>
            <a:custGeom>
              <a:avLst/>
              <a:gdLst>
                <a:gd name="connsiteX0" fmla="*/ 30876 w 30875"/>
                <a:gd name="connsiteY0" fmla="*/ 13894 h 27788"/>
                <a:gd name="connsiteX1" fmla="*/ 15438 w 30875"/>
                <a:gd name="connsiteY1" fmla="*/ 27789 h 27788"/>
                <a:gd name="connsiteX2" fmla="*/ 0 w 30875"/>
                <a:gd name="connsiteY2" fmla="*/ 13894 h 27788"/>
                <a:gd name="connsiteX3" fmla="*/ 15438 w 30875"/>
                <a:gd name="connsiteY3" fmla="*/ 0 h 27788"/>
                <a:gd name="connsiteX4" fmla="*/ 30876 w 30875"/>
                <a:gd name="connsiteY4" fmla="*/ 13894 h 2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75" h="27788">
                  <a:moveTo>
                    <a:pt x="30876" y="13894"/>
                  </a:moveTo>
                  <a:cubicBezTo>
                    <a:pt x="30876" y="21568"/>
                    <a:pt x="23964" y="27789"/>
                    <a:pt x="15438" y="27789"/>
                  </a:cubicBezTo>
                  <a:cubicBezTo>
                    <a:pt x="6912" y="27789"/>
                    <a:pt x="0" y="21568"/>
                    <a:pt x="0" y="13894"/>
                  </a:cubicBezTo>
                  <a:cubicBezTo>
                    <a:pt x="0" y="6221"/>
                    <a:pt x="6912" y="0"/>
                    <a:pt x="15438" y="0"/>
                  </a:cubicBezTo>
                  <a:cubicBezTo>
                    <a:pt x="23964" y="0"/>
                    <a:pt x="30876" y="6221"/>
                    <a:pt x="30876" y="1389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3" name="Freeform: Shape 8832">
              <a:extLst>
                <a:ext uri="{FF2B5EF4-FFF2-40B4-BE49-F238E27FC236}">
                  <a16:creationId xmlns:a16="http://schemas.microsoft.com/office/drawing/2014/main" id="{975E8039-4958-1CCC-05A6-60C801ADC4FB}"/>
                </a:ext>
              </a:extLst>
            </p:cNvPr>
            <p:cNvSpPr/>
            <p:nvPr/>
          </p:nvSpPr>
          <p:spPr>
            <a:xfrm>
              <a:off x="5720314" y="2113292"/>
              <a:ext cx="704723" cy="636297"/>
            </a:xfrm>
            <a:custGeom>
              <a:avLst/>
              <a:gdLst>
                <a:gd name="connsiteX0" fmla="*/ 81940 w 81939"/>
                <a:gd name="connsiteY0" fmla="*/ 36992 h 73983"/>
                <a:gd name="connsiteX1" fmla="*/ 40970 w 81939"/>
                <a:gd name="connsiteY1" fmla="*/ 73983 h 73983"/>
                <a:gd name="connsiteX2" fmla="*/ 0 w 81939"/>
                <a:gd name="connsiteY2" fmla="*/ 36992 h 73983"/>
                <a:gd name="connsiteX3" fmla="*/ 40970 w 81939"/>
                <a:gd name="connsiteY3" fmla="*/ 0 h 73983"/>
                <a:gd name="connsiteX4" fmla="*/ 81940 w 81939"/>
                <a:gd name="connsiteY4" fmla="*/ 36992 h 7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39" h="73983">
                  <a:moveTo>
                    <a:pt x="81940" y="36992"/>
                  </a:moveTo>
                  <a:cubicBezTo>
                    <a:pt x="81940" y="57422"/>
                    <a:pt x="63597" y="73983"/>
                    <a:pt x="40970" y="73983"/>
                  </a:cubicBezTo>
                  <a:cubicBezTo>
                    <a:pt x="18343" y="73983"/>
                    <a:pt x="0" y="57422"/>
                    <a:pt x="0" y="36992"/>
                  </a:cubicBezTo>
                  <a:cubicBezTo>
                    <a:pt x="0" y="16562"/>
                    <a:pt x="18343" y="0"/>
                    <a:pt x="40970" y="0"/>
                  </a:cubicBezTo>
                  <a:cubicBezTo>
                    <a:pt x="63597" y="0"/>
                    <a:pt x="81940" y="16562"/>
                    <a:pt x="81940" y="3699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4" name="Freeform: Shape 8833">
              <a:extLst>
                <a:ext uri="{FF2B5EF4-FFF2-40B4-BE49-F238E27FC236}">
                  <a16:creationId xmlns:a16="http://schemas.microsoft.com/office/drawing/2014/main" id="{D4C22EE0-D039-D299-D9B1-B476790770C1}"/>
                </a:ext>
              </a:extLst>
            </p:cNvPr>
            <p:cNvSpPr/>
            <p:nvPr/>
          </p:nvSpPr>
          <p:spPr>
            <a:xfrm>
              <a:off x="6126812" y="2295091"/>
              <a:ext cx="403935" cy="350826"/>
            </a:xfrm>
            <a:custGeom>
              <a:avLst/>
              <a:gdLst>
                <a:gd name="connsiteX0" fmla="*/ 8075 w 46966"/>
                <a:gd name="connsiteY0" fmla="*/ 39961 h 40791"/>
                <a:gd name="connsiteX1" fmla="*/ 22860 w 46966"/>
                <a:gd name="connsiteY1" fmla="*/ 33489 h 40791"/>
                <a:gd name="connsiteX2" fmla="*/ 37110 w 46966"/>
                <a:gd name="connsiteY2" fmla="*/ 40792 h 40791"/>
                <a:gd name="connsiteX3" fmla="*/ 34854 w 46966"/>
                <a:gd name="connsiteY3" fmla="*/ 26066 h 40791"/>
                <a:gd name="connsiteX4" fmla="*/ 46967 w 46966"/>
                <a:gd name="connsiteY4" fmla="*/ 16091 h 40791"/>
                <a:gd name="connsiteX5" fmla="*/ 30816 w 46966"/>
                <a:gd name="connsiteY5" fmla="*/ 13479 h 40791"/>
                <a:gd name="connsiteX6" fmla="*/ 23988 w 46966"/>
                <a:gd name="connsiteY6" fmla="*/ 0 h 40791"/>
                <a:gd name="connsiteX7" fmla="*/ 16269 w 46966"/>
                <a:gd name="connsiteY7" fmla="*/ 13063 h 40791"/>
                <a:gd name="connsiteX8" fmla="*/ 0 w 46966"/>
                <a:gd name="connsiteY8" fmla="*/ 14726 h 40791"/>
                <a:gd name="connsiteX9" fmla="*/ 11400 w 46966"/>
                <a:gd name="connsiteY9" fmla="*/ 25413 h 40791"/>
                <a:gd name="connsiteX10" fmla="*/ 8075 w 46966"/>
                <a:gd name="connsiteY10" fmla="*/ 39961 h 4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66" h="40791">
                  <a:moveTo>
                    <a:pt x="8075" y="39961"/>
                  </a:moveTo>
                  <a:lnTo>
                    <a:pt x="22860" y="33489"/>
                  </a:lnTo>
                  <a:lnTo>
                    <a:pt x="37110" y="40792"/>
                  </a:lnTo>
                  <a:lnTo>
                    <a:pt x="34854" y="26066"/>
                  </a:lnTo>
                  <a:lnTo>
                    <a:pt x="46967" y="16091"/>
                  </a:lnTo>
                  <a:lnTo>
                    <a:pt x="30816" y="13479"/>
                  </a:lnTo>
                  <a:lnTo>
                    <a:pt x="23988" y="0"/>
                  </a:lnTo>
                  <a:lnTo>
                    <a:pt x="16269" y="13063"/>
                  </a:lnTo>
                  <a:lnTo>
                    <a:pt x="0" y="14726"/>
                  </a:lnTo>
                  <a:lnTo>
                    <a:pt x="11400" y="25413"/>
                  </a:lnTo>
                  <a:lnTo>
                    <a:pt x="8075" y="39961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5" name="Freeform: Shape 8834">
              <a:extLst>
                <a:ext uri="{FF2B5EF4-FFF2-40B4-BE49-F238E27FC236}">
                  <a16:creationId xmlns:a16="http://schemas.microsoft.com/office/drawing/2014/main" id="{A1C6F7A2-7187-D340-C845-232737F39092}"/>
                </a:ext>
              </a:extLst>
            </p:cNvPr>
            <p:cNvSpPr/>
            <p:nvPr/>
          </p:nvSpPr>
          <p:spPr>
            <a:xfrm>
              <a:off x="5988928" y="2163855"/>
              <a:ext cx="233377" cy="202226"/>
            </a:xfrm>
            <a:custGeom>
              <a:avLst/>
              <a:gdLst>
                <a:gd name="connsiteX0" fmla="*/ 4691 w 27135"/>
                <a:gd name="connsiteY0" fmla="*/ 23038 h 23513"/>
                <a:gd name="connsiteX1" fmla="*/ 13181 w 27135"/>
                <a:gd name="connsiteY1" fmla="*/ 19297 h 23513"/>
                <a:gd name="connsiteX2" fmla="*/ 21435 w 27135"/>
                <a:gd name="connsiteY2" fmla="*/ 23513 h 23513"/>
                <a:gd name="connsiteX3" fmla="*/ 20128 w 27135"/>
                <a:gd name="connsiteY3" fmla="*/ 15082 h 23513"/>
                <a:gd name="connsiteX4" fmla="*/ 27135 w 27135"/>
                <a:gd name="connsiteY4" fmla="*/ 9322 h 23513"/>
                <a:gd name="connsiteX5" fmla="*/ 17813 w 27135"/>
                <a:gd name="connsiteY5" fmla="*/ 7778 h 23513"/>
                <a:gd name="connsiteX6" fmla="*/ 13894 w 27135"/>
                <a:gd name="connsiteY6" fmla="*/ 0 h 23513"/>
                <a:gd name="connsiteX7" fmla="*/ 9441 w 27135"/>
                <a:gd name="connsiteY7" fmla="*/ 7541 h 23513"/>
                <a:gd name="connsiteX8" fmla="*/ 0 w 27135"/>
                <a:gd name="connsiteY8" fmla="*/ 8550 h 23513"/>
                <a:gd name="connsiteX9" fmla="*/ 6591 w 27135"/>
                <a:gd name="connsiteY9" fmla="*/ 14666 h 23513"/>
                <a:gd name="connsiteX10" fmla="*/ 4691 w 27135"/>
                <a:gd name="connsiteY10" fmla="*/ 23038 h 2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135" h="23513">
                  <a:moveTo>
                    <a:pt x="4691" y="23038"/>
                  </a:moveTo>
                  <a:lnTo>
                    <a:pt x="13181" y="19297"/>
                  </a:lnTo>
                  <a:lnTo>
                    <a:pt x="21435" y="23513"/>
                  </a:lnTo>
                  <a:lnTo>
                    <a:pt x="20128" y="15082"/>
                  </a:lnTo>
                  <a:lnTo>
                    <a:pt x="27135" y="9322"/>
                  </a:lnTo>
                  <a:lnTo>
                    <a:pt x="17813" y="7778"/>
                  </a:lnTo>
                  <a:lnTo>
                    <a:pt x="13894" y="0"/>
                  </a:lnTo>
                  <a:lnTo>
                    <a:pt x="9441" y="7541"/>
                  </a:lnTo>
                  <a:lnTo>
                    <a:pt x="0" y="8550"/>
                  </a:lnTo>
                  <a:lnTo>
                    <a:pt x="6591" y="14666"/>
                  </a:lnTo>
                  <a:lnTo>
                    <a:pt x="4691" y="23038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6" name="Freeform: Shape 8835">
              <a:extLst>
                <a:ext uri="{FF2B5EF4-FFF2-40B4-BE49-F238E27FC236}">
                  <a16:creationId xmlns:a16="http://schemas.microsoft.com/office/drawing/2014/main" id="{E51D7175-30A4-22F1-3C2F-0117BD7D0F4C}"/>
                </a:ext>
              </a:extLst>
            </p:cNvPr>
            <p:cNvSpPr/>
            <p:nvPr/>
          </p:nvSpPr>
          <p:spPr>
            <a:xfrm>
              <a:off x="5765252" y="2405910"/>
              <a:ext cx="342148" cy="297202"/>
            </a:xfrm>
            <a:custGeom>
              <a:avLst/>
              <a:gdLst>
                <a:gd name="connsiteX0" fmla="*/ 6888 w 39782"/>
                <a:gd name="connsiteY0" fmla="*/ 33844 h 34556"/>
                <a:gd name="connsiteX1" fmla="*/ 19357 w 39782"/>
                <a:gd name="connsiteY1" fmla="*/ 28382 h 34556"/>
                <a:gd name="connsiteX2" fmla="*/ 31470 w 39782"/>
                <a:gd name="connsiteY2" fmla="*/ 34557 h 34556"/>
                <a:gd name="connsiteX3" fmla="*/ 29569 w 39782"/>
                <a:gd name="connsiteY3" fmla="*/ 22147 h 34556"/>
                <a:gd name="connsiteX4" fmla="*/ 39782 w 39782"/>
                <a:gd name="connsiteY4" fmla="*/ 13657 h 34556"/>
                <a:gd name="connsiteX5" fmla="*/ 26125 w 39782"/>
                <a:gd name="connsiteY5" fmla="*/ 11460 h 34556"/>
                <a:gd name="connsiteX6" fmla="*/ 20366 w 39782"/>
                <a:gd name="connsiteY6" fmla="*/ 0 h 34556"/>
                <a:gd name="connsiteX7" fmla="*/ 13835 w 39782"/>
                <a:gd name="connsiteY7" fmla="*/ 11103 h 34556"/>
                <a:gd name="connsiteX8" fmla="*/ 0 w 39782"/>
                <a:gd name="connsiteY8" fmla="*/ 12528 h 34556"/>
                <a:gd name="connsiteX9" fmla="*/ 9619 w 39782"/>
                <a:gd name="connsiteY9" fmla="*/ 21553 h 34556"/>
                <a:gd name="connsiteX10" fmla="*/ 6888 w 39782"/>
                <a:gd name="connsiteY10" fmla="*/ 33844 h 3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782" h="34556">
                  <a:moveTo>
                    <a:pt x="6888" y="33844"/>
                  </a:moveTo>
                  <a:lnTo>
                    <a:pt x="19357" y="28382"/>
                  </a:lnTo>
                  <a:lnTo>
                    <a:pt x="31470" y="34557"/>
                  </a:lnTo>
                  <a:lnTo>
                    <a:pt x="29569" y="22147"/>
                  </a:lnTo>
                  <a:lnTo>
                    <a:pt x="39782" y="13657"/>
                  </a:lnTo>
                  <a:lnTo>
                    <a:pt x="26125" y="11460"/>
                  </a:lnTo>
                  <a:lnTo>
                    <a:pt x="20366" y="0"/>
                  </a:lnTo>
                  <a:lnTo>
                    <a:pt x="13835" y="11103"/>
                  </a:lnTo>
                  <a:lnTo>
                    <a:pt x="0" y="12528"/>
                  </a:lnTo>
                  <a:lnTo>
                    <a:pt x="9619" y="21553"/>
                  </a:lnTo>
                  <a:lnTo>
                    <a:pt x="6888" y="33844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7" name="Freeform: Shape 8836">
              <a:extLst>
                <a:ext uri="{FF2B5EF4-FFF2-40B4-BE49-F238E27FC236}">
                  <a16:creationId xmlns:a16="http://schemas.microsoft.com/office/drawing/2014/main" id="{6505B42D-2F80-CD6B-3B67-5E407A591B87}"/>
                </a:ext>
              </a:extLst>
            </p:cNvPr>
            <p:cNvSpPr/>
            <p:nvPr/>
          </p:nvSpPr>
          <p:spPr>
            <a:xfrm>
              <a:off x="5714698" y="2171002"/>
              <a:ext cx="219581" cy="189970"/>
            </a:xfrm>
            <a:custGeom>
              <a:avLst/>
              <a:gdLst>
                <a:gd name="connsiteX0" fmla="*/ 4394 w 25531"/>
                <a:gd name="connsiteY0" fmla="*/ 21613 h 22088"/>
                <a:gd name="connsiteX1" fmla="*/ 12410 w 25531"/>
                <a:gd name="connsiteY1" fmla="*/ 18110 h 22088"/>
                <a:gd name="connsiteX2" fmla="*/ 20188 w 25531"/>
                <a:gd name="connsiteY2" fmla="*/ 22088 h 22088"/>
                <a:gd name="connsiteX3" fmla="*/ 18941 w 25531"/>
                <a:gd name="connsiteY3" fmla="*/ 14132 h 22088"/>
                <a:gd name="connsiteX4" fmla="*/ 25532 w 25531"/>
                <a:gd name="connsiteY4" fmla="*/ 8669 h 22088"/>
                <a:gd name="connsiteX5" fmla="*/ 16744 w 25531"/>
                <a:gd name="connsiteY5" fmla="*/ 7303 h 22088"/>
                <a:gd name="connsiteX6" fmla="*/ 13063 w 25531"/>
                <a:gd name="connsiteY6" fmla="*/ 0 h 22088"/>
                <a:gd name="connsiteX7" fmla="*/ 8847 w 25531"/>
                <a:gd name="connsiteY7" fmla="*/ 7066 h 22088"/>
                <a:gd name="connsiteX8" fmla="*/ 0 w 25531"/>
                <a:gd name="connsiteY8" fmla="*/ 7957 h 22088"/>
                <a:gd name="connsiteX9" fmla="*/ 6175 w 25531"/>
                <a:gd name="connsiteY9" fmla="*/ 13775 h 22088"/>
                <a:gd name="connsiteX10" fmla="*/ 4394 w 25531"/>
                <a:gd name="connsiteY10" fmla="*/ 21613 h 2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31" h="22088">
                  <a:moveTo>
                    <a:pt x="4394" y="21613"/>
                  </a:moveTo>
                  <a:lnTo>
                    <a:pt x="12410" y="18110"/>
                  </a:lnTo>
                  <a:lnTo>
                    <a:pt x="20188" y="22088"/>
                  </a:lnTo>
                  <a:lnTo>
                    <a:pt x="18941" y="14132"/>
                  </a:lnTo>
                  <a:lnTo>
                    <a:pt x="25532" y="8669"/>
                  </a:lnTo>
                  <a:lnTo>
                    <a:pt x="16744" y="7303"/>
                  </a:lnTo>
                  <a:lnTo>
                    <a:pt x="13063" y="0"/>
                  </a:lnTo>
                  <a:lnTo>
                    <a:pt x="8847" y="7066"/>
                  </a:lnTo>
                  <a:lnTo>
                    <a:pt x="0" y="7957"/>
                  </a:lnTo>
                  <a:lnTo>
                    <a:pt x="6175" y="13775"/>
                  </a:lnTo>
                  <a:lnTo>
                    <a:pt x="4394" y="21613"/>
                  </a:lnTo>
                  <a:close/>
                </a:path>
              </a:pathLst>
            </a:custGeom>
            <a:solidFill>
              <a:schemeClr val="bg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38" name="Graphic 4">
              <a:extLst>
                <a:ext uri="{FF2B5EF4-FFF2-40B4-BE49-F238E27FC236}">
                  <a16:creationId xmlns:a16="http://schemas.microsoft.com/office/drawing/2014/main" id="{8A6F9FFE-D39C-1A8E-51D9-82136DA90AF2}"/>
                </a:ext>
              </a:extLst>
            </p:cNvPr>
            <p:cNvGrpSpPr/>
            <p:nvPr/>
          </p:nvGrpSpPr>
          <p:grpSpPr>
            <a:xfrm>
              <a:off x="5987010" y="1679823"/>
              <a:ext cx="167367" cy="362996"/>
              <a:chOff x="7167999" y="5414386"/>
              <a:chExt cx="19460" cy="42206"/>
            </a:xfrm>
            <a:solidFill>
              <a:schemeClr val="accent1"/>
            </a:solidFill>
          </p:grpSpPr>
          <p:sp>
            <p:nvSpPr>
              <p:cNvPr id="8867" name="Freeform: Shape 8866">
                <a:extLst>
                  <a:ext uri="{FF2B5EF4-FFF2-40B4-BE49-F238E27FC236}">
                    <a16:creationId xmlns:a16="http://schemas.microsoft.com/office/drawing/2014/main" id="{1CD628C0-8401-4497-D1F9-F1934C74B79E}"/>
                  </a:ext>
                </a:extLst>
              </p:cNvPr>
              <p:cNvSpPr/>
              <p:nvPr/>
            </p:nvSpPr>
            <p:spPr>
              <a:xfrm>
                <a:off x="7172253" y="5418235"/>
                <a:ext cx="12000" cy="30638"/>
              </a:xfrm>
              <a:custGeom>
                <a:avLst/>
                <a:gdLst>
                  <a:gd name="connsiteX0" fmla="*/ 1550 w 12000"/>
                  <a:gd name="connsiteY0" fmla="*/ 1128 h 30638"/>
                  <a:gd name="connsiteX1" fmla="*/ 4341 w 12000"/>
                  <a:gd name="connsiteY1" fmla="*/ 0 h 30638"/>
                  <a:gd name="connsiteX2" fmla="*/ 4697 w 12000"/>
                  <a:gd name="connsiteY2" fmla="*/ 534 h 30638"/>
                  <a:gd name="connsiteX3" fmla="*/ 5766 w 12000"/>
                  <a:gd name="connsiteY3" fmla="*/ 237 h 30638"/>
                  <a:gd name="connsiteX4" fmla="*/ 6122 w 12000"/>
                  <a:gd name="connsiteY4" fmla="*/ 178 h 30638"/>
                  <a:gd name="connsiteX5" fmla="*/ 6478 w 12000"/>
                  <a:gd name="connsiteY5" fmla="*/ 237 h 30638"/>
                  <a:gd name="connsiteX6" fmla="*/ 7547 w 12000"/>
                  <a:gd name="connsiteY6" fmla="*/ 534 h 30638"/>
                  <a:gd name="connsiteX7" fmla="*/ 7904 w 12000"/>
                  <a:gd name="connsiteY7" fmla="*/ 0 h 30638"/>
                  <a:gd name="connsiteX8" fmla="*/ 10694 w 12000"/>
                  <a:gd name="connsiteY8" fmla="*/ 1128 h 30638"/>
                  <a:gd name="connsiteX9" fmla="*/ 12001 w 12000"/>
                  <a:gd name="connsiteY9" fmla="*/ 4097 h 30638"/>
                  <a:gd name="connsiteX10" fmla="*/ 7666 w 12000"/>
                  <a:gd name="connsiteY10" fmla="*/ 16507 h 30638"/>
                  <a:gd name="connsiteX11" fmla="*/ 8913 w 12000"/>
                  <a:gd name="connsiteY11" fmla="*/ 23276 h 30638"/>
                  <a:gd name="connsiteX12" fmla="*/ 6122 w 12000"/>
                  <a:gd name="connsiteY12" fmla="*/ 30638 h 30638"/>
                  <a:gd name="connsiteX13" fmla="*/ 1550 w 12000"/>
                  <a:gd name="connsiteY13" fmla="*/ 1069 h 3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00" h="30638">
                    <a:moveTo>
                      <a:pt x="1550" y="1128"/>
                    </a:moveTo>
                    <a:cubicBezTo>
                      <a:pt x="2025" y="653"/>
                      <a:pt x="2738" y="59"/>
                      <a:pt x="4341" y="0"/>
                    </a:cubicBezTo>
                    <a:cubicBezTo>
                      <a:pt x="4460" y="178"/>
                      <a:pt x="4579" y="356"/>
                      <a:pt x="4697" y="534"/>
                    </a:cubicBezTo>
                    <a:cubicBezTo>
                      <a:pt x="5053" y="416"/>
                      <a:pt x="5350" y="356"/>
                      <a:pt x="5766" y="237"/>
                    </a:cubicBezTo>
                    <a:cubicBezTo>
                      <a:pt x="5885" y="237"/>
                      <a:pt x="6004" y="237"/>
                      <a:pt x="6122" y="178"/>
                    </a:cubicBezTo>
                    <a:cubicBezTo>
                      <a:pt x="6241" y="178"/>
                      <a:pt x="6360" y="178"/>
                      <a:pt x="6478" y="237"/>
                    </a:cubicBezTo>
                    <a:cubicBezTo>
                      <a:pt x="6835" y="297"/>
                      <a:pt x="7191" y="416"/>
                      <a:pt x="7547" y="534"/>
                    </a:cubicBezTo>
                    <a:cubicBezTo>
                      <a:pt x="7666" y="356"/>
                      <a:pt x="7785" y="178"/>
                      <a:pt x="7904" y="0"/>
                    </a:cubicBezTo>
                    <a:cubicBezTo>
                      <a:pt x="9507" y="0"/>
                      <a:pt x="10219" y="594"/>
                      <a:pt x="10694" y="1128"/>
                    </a:cubicBezTo>
                    <a:cubicBezTo>
                      <a:pt x="11347" y="1841"/>
                      <a:pt x="11763" y="2850"/>
                      <a:pt x="12001" y="4097"/>
                    </a:cubicBezTo>
                    <a:cubicBezTo>
                      <a:pt x="9210" y="7659"/>
                      <a:pt x="7904" y="12172"/>
                      <a:pt x="7666" y="16507"/>
                    </a:cubicBezTo>
                    <a:cubicBezTo>
                      <a:pt x="7547" y="18703"/>
                      <a:pt x="8022" y="21019"/>
                      <a:pt x="8913" y="23276"/>
                    </a:cubicBezTo>
                    <a:cubicBezTo>
                      <a:pt x="8082" y="25769"/>
                      <a:pt x="7132" y="28263"/>
                      <a:pt x="6122" y="30638"/>
                    </a:cubicBezTo>
                    <a:cubicBezTo>
                      <a:pt x="1431" y="19475"/>
                      <a:pt x="-2190" y="5284"/>
                      <a:pt x="1550" y="1069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8" name="Freeform: Shape 8867">
                <a:extLst>
                  <a:ext uri="{FF2B5EF4-FFF2-40B4-BE49-F238E27FC236}">
                    <a16:creationId xmlns:a16="http://schemas.microsoft.com/office/drawing/2014/main" id="{E915DA36-C6B6-94A8-24B2-9C57A3C03677}"/>
                  </a:ext>
                </a:extLst>
              </p:cNvPr>
              <p:cNvSpPr/>
              <p:nvPr/>
            </p:nvSpPr>
            <p:spPr>
              <a:xfrm>
                <a:off x="7167999" y="5414386"/>
                <a:ext cx="19460" cy="42206"/>
              </a:xfrm>
              <a:custGeom>
                <a:avLst/>
                <a:gdLst>
                  <a:gd name="connsiteX0" fmla="*/ 2420 w 19460"/>
                  <a:gd name="connsiteY0" fmla="*/ 2543 h 42206"/>
                  <a:gd name="connsiteX1" fmla="*/ 10376 w 19460"/>
                  <a:gd name="connsiteY1" fmla="*/ 108 h 42206"/>
                  <a:gd name="connsiteX2" fmla="*/ 18333 w 19460"/>
                  <a:gd name="connsiteY2" fmla="*/ 2543 h 42206"/>
                  <a:gd name="connsiteX3" fmla="*/ 19461 w 19460"/>
                  <a:gd name="connsiteY3" fmla="*/ 4205 h 42206"/>
                  <a:gd name="connsiteX4" fmla="*/ 18926 w 19460"/>
                  <a:gd name="connsiteY4" fmla="*/ 5274 h 42206"/>
                  <a:gd name="connsiteX5" fmla="*/ 18926 w 19460"/>
                  <a:gd name="connsiteY5" fmla="*/ 5274 h 42206"/>
                  <a:gd name="connsiteX6" fmla="*/ 16314 w 19460"/>
                  <a:gd name="connsiteY6" fmla="*/ 7946 h 42206"/>
                  <a:gd name="connsiteX7" fmla="*/ 15008 w 19460"/>
                  <a:gd name="connsiteY7" fmla="*/ 4977 h 42206"/>
                  <a:gd name="connsiteX8" fmla="*/ 12217 w 19460"/>
                  <a:gd name="connsiteY8" fmla="*/ 3849 h 42206"/>
                  <a:gd name="connsiteX9" fmla="*/ 11861 w 19460"/>
                  <a:gd name="connsiteY9" fmla="*/ 4383 h 42206"/>
                  <a:gd name="connsiteX10" fmla="*/ 10792 w 19460"/>
                  <a:gd name="connsiteY10" fmla="*/ 4086 h 42206"/>
                  <a:gd name="connsiteX11" fmla="*/ 10436 w 19460"/>
                  <a:gd name="connsiteY11" fmla="*/ 4027 h 42206"/>
                  <a:gd name="connsiteX12" fmla="*/ 10079 w 19460"/>
                  <a:gd name="connsiteY12" fmla="*/ 4086 h 42206"/>
                  <a:gd name="connsiteX13" fmla="*/ 9011 w 19460"/>
                  <a:gd name="connsiteY13" fmla="*/ 4383 h 42206"/>
                  <a:gd name="connsiteX14" fmla="*/ 8654 w 19460"/>
                  <a:gd name="connsiteY14" fmla="*/ 3849 h 42206"/>
                  <a:gd name="connsiteX15" fmla="*/ 5864 w 19460"/>
                  <a:gd name="connsiteY15" fmla="*/ 4977 h 42206"/>
                  <a:gd name="connsiteX16" fmla="*/ 10436 w 19460"/>
                  <a:gd name="connsiteY16" fmla="*/ 34547 h 42206"/>
                  <a:gd name="connsiteX17" fmla="*/ 13226 w 19460"/>
                  <a:gd name="connsiteY17" fmla="*/ 27184 h 42206"/>
                  <a:gd name="connsiteX18" fmla="*/ 15958 w 19460"/>
                  <a:gd name="connsiteY18" fmla="*/ 32171 h 42206"/>
                  <a:gd name="connsiteX19" fmla="*/ 12811 w 19460"/>
                  <a:gd name="connsiteY19" fmla="*/ 39653 h 42206"/>
                  <a:gd name="connsiteX20" fmla="*/ 13286 w 19460"/>
                  <a:gd name="connsiteY20" fmla="*/ 40544 h 42206"/>
                  <a:gd name="connsiteX21" fmla="*/ 12158 w 19460"/>
                  <a:gd name="connsiteY21" fmla="*/ 41019 h 42206"/>
                  <a:gd name="connsiteX22" fmla="*/ 11564 w 19460"/>
                  <a:gd name="connsiteY22" fmla="*/ 42206 h 42206"/>
                  <a:gd name="connsiteX23" fmla="*/ 10436 w 19460"/>
                  <a:gd name="connsiteY23" fmla="*/ 41731 h 42206"/>
                  <a:gd name="connsiteX24" fmla="*/ 9307 w 19460"/>
                  <a:gd name="connsiteY24" fmla="*/ 42206 h 42206"/>
                  <a:gd name="connsiteX25" fmla="*/ 8714 w 19460"/>
                  <a:gd name="connsiteY25" fmla="*/ 41019 h 42206"/>
                  <a:gd name="connsiteX26" fmla="*/ 7586 w 19460"/>
                  <a:gd name="connsiteY26" fmla="*/ 40544 h 42206"/>
                  <a:gd name="connsiteX27" fmla="*/ 8061 w 19460"/>
                  <a:gd name="connsiteY27" fmla="*/ 39653 h 42206"/>
                  <a:gd name="connsiteX28" fmla="*/ 2479 w 19460"/>
                  <a:gd name="connsiteY28" fmla="*/ 2543 h 42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460" h="42206">
                    <a:moveTo>
                      <a:pt x="2420" y="2543"/>
                    </a:moveTo>
                    <a:cubicBezTo>
                      <a:pt x="3726" y="1118"/>
                      <a:pt x="6101" y="-426"/>
                      <a:pt x="10376" y="108"/>
                    </a:cubicBezTo>
                    <a:cubicBezTo>
                      <a:pt x="14592" y="-426"/>
                      <a:pt x="17026" y="1118"/>
                      <a:pt x="18333" y="2543"/>
                    </a:cubicBezTo>
                    <a:cubicBezTo>
                      <a:pt x="18748" y="3018"/>
                      <a:pt x="19164" y="3611"/>
                      <a:pt x="19461" y="4205"/>
                    </a:cubicBezTo>
                    <a:cubicBezTo>
                      <a:pt x="19283" y="4562"/>
                      <a:pt x="19105" y="4918"/>
                      <a:pt x="18926" y="5274"/>
                    </a:cubicBezTo>
                    <a:cubicBezTo>
                      <a:pt x="18926" y="5274"/>
                      <a:pt x="18926" y="5274"/>
                      <a:pt x="18926" y="5274"/>
                    </a:cubicBezTo>
                    <a:cubicBezTo>
                      <a:pt x="17917" y="6105"/>
                      <a:pt x="17086" y="6996"/>
                      <a:pt x="16314" y="7946"/>
                    </a:cubicBezTo>
                    <a:cubicBezTo>
                      <a:pt x="16076" y="6699"/>
                      <a:pt x="15661" y="5690"/>
                      <a:pt x="15008" y="4977"/>
                    </a:cubicBezTo>
                    <a:cubicBezTo>
                      <a:pt x="14533" y="4502"/>
                      <a:pt x="13820" y="3909"/>
                      <a:pt x="12217" y="3849"/>
                    </a:cubicBezTo>
                    <a:cubicBezTo>
                      <a:pt x="12098" y="4027"/>
                      <a:pt x="11979" y="4205"/>
                      <a:pt x="11861" y="4383"/>
                    </a:cubicBezTo>
                    <a:cubicBezTo>
                      <a:pt x="11504" y="4265"/>
                      <a:pt x="11207" y="4205"/>
                      <a:pt x="10792" y="4086"/>
                    </a:cubicBezTo>
                    <a:cubicBezTo>
                      <a:pt x="10673" y="4086"/>
                      <a:pt x="10554" y="4086"/>
                      <a:pt x="10436" y="4027"/>
                    </a:cubicBezTo>
                    <a:cubicBezTo>
                      <a:pt x="10317" y="4027"/>
                      <a:pt x="10198" y="4027"/>
                      <a:pt x="10079" y="4086"/>
                    </a:cubicBezTo>
                    <a:cubicBezTo>
                      <a:pt x="9723" y="4146"/>
                      <a:pt x="9367" y="4265"/>
                      <a:pt x="9011" y="4383"/>
                    </a:cubicBezTo>
                    <a:cubicBezTo>
                      <a:pt x="8892" y="4205"/>
                      <a:pt x="8773" y="4027"/>
                      <a:pt x="8654" y="3849"/>
                    </a:cubicBezTo>
                    <a:cubicBezTo>
                      <a:pt x="7051" y="3849"/>
                      <a:pt x="6339" y="4443"/>
                      <a:pt x="5864" y="4977"/>
                    </a:cubicBezTo>
                    <a:cubicBezTo>
                      <a:pt x="2123" y="9193"/>
                      <a:pt x="5685" y="23384"/>
                      <a:pt x="10436" y="34547"/>
                    </a:cubicBezTo>
                    <a:cubicBezTo>
                      <a:pt x="11445" y="32171"/>
                      <a:pt x="12395" y="29678"/>
                      <a:pt x="13226" y="27184"/>
                    </a:cubicBezTo>
                    <a:cubicBezTo>
                      <a:pt x="13939" y="28965"/>
                      <a:pt x="14829" y="30628"/>
                      <a:pt x="15958" y="32171"/>
                    </a:cubicBezTo>
                    <a:cubicBezTo>
                      <a:pt x="14889" y="35022"/>
                      <a:pt x="13761" y="37634"/>
                      <a:pt x="12811" y="39653"/>
                    </a:cubicBezTo>
                    <a:cubicBezTo>
                      <a:pt x="12989" y="39950"/>
                      <a:pt x="13108" y="40247"/>
                      <a:pt x="13286" y="40544"/>
                    </a:cubicBezTo>
                    <a:lnTo>
                      <a:pt x="12158" y="41019"/>
                    </a:lnTo>
                    <a:cubicBezTo>
                      <a:pt x="11979" y="41434"/>
                      <a:pt x="11742" y="41850"/>
                      <a:pt x="11564" y="42206"/>
                    </a:cubicBezTo>
                    <a:lnTo>
                      <a:pt x="10436" y="41731"/>
                    </a:lnTo>
                    <a:lnTo>
                      <a:pt x="9307" y="42206"/>
                    </a:lnTo>
                    <a:cubicBezTo>
                      <a:pt x="9129" y="41850"/>
                      <a:pt x="8951" y="41434"/>
                      <a:pt x="8714" y="41019"/>
                    </a:cubicBezTo>
                    <a:lnTo>
                      <a:pt x="7586" y="40544"/>
                    </a:lnTo>
                    <a:cubicBezTo>
                      <a:pt x="7586" y="40544"/>
                      <a:pt x="7882" y="39950"/>
                      <a:pt x="8061" y="39653"/>
                    </a:cubicBezTo>
                    <a:cubicBezTo>
                      <a:pt x="3607" y="30093"/>
                      <a:pt x="-3934" y="9668"/>
                      <a:pt x="2479" y="2543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39" name="Freeform: Shape 8838">
              <a:extLst>
                <a:ext uri="{FF2B5EF4-FFF2-40B4-BE49-F238E27FC236}">
                  <a16:creationId xmlns:a16="http://schemas.microsoft.com/office/drawing/2014/main" id="{D15621C1-6478-9830-E497-06584AF8698C}"/>
                </a:ext>
              </a:extLst>
            </p:cNvPr>
            <p:cNvSpPr/>
            <p:nvPr/>
          </p:nvSpPr>
          <p:spPr>
            <a:xfrm>
              <a:off x="8124057" y="2857862"/>
              <a:ext cx="552545" cy="112057"/>
            </a:xfrm>
            <a:custGeom>
              <a:avLst/>
              <a:gdLst>
                <a:gd name="connsiteX0" fmla="*/ 0 w 64245"/>
                <a:gd name="connsiteY0" fmla="*/ 7659 h 13029"/>
                <a:gd name="connsiteX1" fmla="*/ 5344 w 64245"/>
                <a:gd name="connsiteY1" fmla="*/ 831 h 13029"/>
                <a:gd name="connsiteX2" fmla="*/ 58189 w 64245"/>
                <a:gd name="connsiteY2" fmla="*/ 0 h 13029"/>
                <a:gd name="connsiteX3" fmla="*/ 64246 w 64245"/>
                <a:gd name="connsiteY3" fmla="*/ 7422 h 13029"/>
                <a:gd name="connsiteX4" fmla="*/ 0 w 64245"/>
                <a:gd name="connsiteY4" fmla="*/ 7659 h 1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45" h="13029">
                  <a:moveTo>
                    <a:pt x="0" y="7659"/>
                  </a:moveTo>
                  <a:cubicBezTo>
                    <a:pt x="1484" y="5166"/>
                    <a:pt x="3266" y="2909"/>
                    <a:pt x="5344" y="831"/>
                  </a:cubicBezTo>
                  <a:cubicBezTo>
                    <a:pt x="23869" y="6234"/>
                    <a:pt x="42573" y="4275"/>
                    <a:pt x="58189" y="0"/>
                  </a:cubicBezTo>
                  <a:cubicBezTo>
                    <a:pt x="60564" y="2197"/>
                    <a:pt x="62642" y="4691"/>
                    <a:pt x="64246" y="7422"/>
                  </a:cubicBezTo>
                  <a:cubicBezTo>
                    <a:pt x="46017" y="13122"/>
                    <a:pt x="22622" y="16388"/>
                    <a:pt x="0" y="7659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0" name="Freeform: Shape 8839">
              <a:extLst>
                <a:ext uri="{FF2B5EF4-FFF2-40B4-BE49-F238E27FC236}">
                  <a16:creationId xmlns:a16="http://schemas.microsoft.com/office/drawing/2014/main" id="{B9488F20-5F93-2E9D-215A-6A1E53C524FB}"/>
                </a:ext>
              </a:extLst>
            </p:cNvPr>
            <p:cNvSpPr/>
            <p:nvPr/>
          </p:nvSpPr>
          <p:spPr>
            <a:xfrm>
              <a:off x="8170010" y="2773593"/>
              <a:ext cx="454498" cy="120030"/>
            </a:xfrm>
            <a:custGeom>
              <a:avLst/>
              <a:gdLst>
                <a:gd name="connsiteX0" fmla="*/ 0 w 52845"/>
                <a:gd name="connsiteY0" fmla="*/ 10629 h 13956"/>
                <a:gd name="connsiteX1" fmla="*/ 26838 w 52845"/>
                <a:gd name="connsiteY1" fmla="*/ 0 h 13956"/>
                <a:gd name="connsiteX2" fmla="*/ 52845 w 52845"/>
                <a:gd name="connsiteY2" fmla="*/ 9857 h 13956"/>
                <a:gd name="connsiteX3" fmla="*/ 0 w 52845"/>
                <a:gd name="connsiteY3" fmla="*/ 10688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45" h="13956">
                  <a:moveTo>
                    <a:pt x="0" y="10629"/>
                  </a:moveTo>
                  <a:cubicBezTo>
                    <a:pt x="6650" y="4097"/>
                    <a:pt x="16210" y="0"/>
                    <a:pt x="26838" y="0"/>
                  </a:cubicBezTo>
                  <a:cubicBezTo>
                    <a:pt x="37467" y="0"/>
                    <a:pt x="46195" y="3800"/>
                    <a:pt x="52845" y="9857"/>
                  </a:cubicBezTo>
                  <a:cubicBezTo>
                    <a:pt x="37229" y="14072"/>
                    <a:pt x="18525" y="16091"/>
                    <a:pt x="0" y="1068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1" name="Freeform: Shape 8840">
              <a:extLst>
                <a:ext uri="{FF2B5EF4-FFF2-40B4-BE49-F238E27FC236}">
                  <a16:creationId xmlns:a16="http://schemas.microsoft.com/office/drawing/2014/main" id="{8FB59816-89BA-B86D-475F-35265B432572}"/>
                </a:ext>
              </a:extLst>
            </p:cNvPr>
            <p:cNvSpPr/>
            <p:nvPr/>
          </p:nvSpPr>
          <p:spPr>
            <a:xfrm>
              <a:off x="8215464" y="3277630"/>
              <a:ext cx="380447" cy="61279"/>
            </a:xfrm>
            <a:custGeom>
              <a:avLst/>
              <a:gdLst>
                <a:gd name="connsiteX0" fmla="*/ 44236 w 44235"/>
                <a:gd name="connsiteY0" fmla="*/ 0 h 7125"/>
                <a:gd name="connsiteX1" fmla="*/ 21554 w 44235"/>
                <a:gd name="connsiteY1" fmla="*/ 7125 h 7125"/>
                <a:gd name="connsiteX2" fmla="*/ 0 w 44235"/>
                <a:gd name="connsiteY2" fmla="*/ 772 h 7125"/>
                <a:gd name="connsiteX3" fmla="*/ 44236 w 44235"/>
                <a:gd name="connsiteY3" fmla="*/ 0 h 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35" h="7125">
                  <a:moveTo>
                    <a:pt x="44236" y="0"/>
                  </a:moveTo>
                  <a:cubicBezTo>
                    <a:pt x="38001" y="4453"/>
                    <a:pt x="30104" y="7125"/>
                    <a:pt x="21554" y="7125"/>
                  </a:cubicBezTo>
                  <a:cubicBezTo>
                    <a:pt x="13479" y="7125"/>
                    <a:pt x="5997" y="4750"/>
                    <a:pt x="0" y="772"/>
                  </a:cubicBezTo>
                  <a:cubicBezTo>
                    <a:pt x="15438" y="4394"/>
                    <a:pt x="30816" y="3147"/>
                    <a:pt x="44236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2" name="Freeform: Shape 8841">
              <a:extLst>
                <a:ext uri="{FF2B5EF4-FFF2-40B4-BE49-F238E27FC236}">
                  <a16:creationId xmlns:a16="http://schemas.microsoft.com/office/drawing/2014/main" id="{FAC315C1-E198-CFCB-BEFE-9B7524C05706}"/>
                </a:ext>
              </a:extLst>
            </p:cNvPr>
            <p:cNvSpPr/>
            <p:nvPr/>
          </p:nvSpPr>
          <p:spPr>
            <a:xfrm>
              <a:off x="8087797" y="3074381"/>
              <a:ext cx="625572" cy="151869"/>
            </a:xfrm>
            <a:custGeom>
              <a:avLst/>
              <a:gdLst>
                <a:gd name="connsiteX0" fmla="*/ 72736 w 72736"/>
                <a:gd name="connsiteY0" fmla="*/ 237 h 17658"/>
                <a:gd name="connsiteX1" fmla="*/ 69530 w 72736"/>
                <a:gd name="connsiteY1" fmla="*/ 11519 h 17658"/>
                <a:gd name="connsiteX2" fmla="*/ 3622 w 72736"/>
                <a:gd name="connsiteY2" fmla="*/ 12291 h 17658"/>
                <a:gd name="connsiteX3" fmla="*/ 0 w 72736"/>
                <a:gd name="connsiteY3" fmla="*/ 0 h 17658"/>
                <a:gd name="connsiteX4" fmla="*/ 72736 w 72736"/>
                <a:gd name="connsiteY4" fmla="*/ 178 h 17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36" h="17658">
                  <a:moveTo>
                    <a:pt x="72736" y="237"/>
                  </a:moveTo>
                  <a:cubicBezTo>
                    <a:pt x="72440" y="4216"/>
                    <a:pt x="71311" y="8075"/>
                    <a:pt x="69530" y="11519"/>
                  </a:cubicBezTo>
                  <a:cubicBezTo>
                    <a:pt x="51064" y="17576"/>
                    <a:pt x="26898" y="21257"/>
                    <a:pt x="3622" y="12291"/>
                  </a:cubicBezTo>
                  <a:cubicBezTo>
                    <a:pt x="1603" y="8550"/>
                    <a:pt x="356" y="4394"/>
                    <a:pt x="0" y="0"/>
                  </a:cubicBezTo>
                  <a:cubicBezTo>
                    <a:pt x="25651" y="11756"/>
                    <a:pt x="52845" y="7125"/>
                    <a:pt x="72736" y="178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3" name="Freeform: Shape 8842">
              <a:extLst>
                <a:ext uri="{FF2B5EF4-FFF2-40B4-BE49-F238E27FC236}">
                  <a16:creationId xmlns:a16="http://schemas.microsoft.com/office/drawing/2014/main" id="{D766D4D6-3624-95A0-C608-D96BB5AE4DB6}"/>
                </a:ext>
              </a:extLst>
            </p:cNvPr>
            <p:cNvSpPr/>
            <p:nvPr/>
          </p:nvSpPr>
          <p:spPr>
            <a:xfrm>
              <a:off x="8118441" y="3173452"/>
              <a:ext cx="567355" cy="129800"/>
            </a:xfrm>
            <a:custGeom>
              <a:avLst/>
              <a:gdLst>
                <a:gd name="connsiteX0" fmla="*/ 65967 w 65967"/>
                <a:gd name="connsiteY0" fmla="*/ 0 h 15092"/>
                <a:gd name="connsiteX1" fmla="*/ 55458 w 65967"/>
                <a:gd name="connsiteY1" fmla="*/ 12113 h 15092"/>
                <a:gd name="connsiteX2" fmla="*/ 11222 w 65967"/>
                <a:gd name="connsiteY2" fmla="*/ 12885 h 15092"/>
                <a:gd name="connsiteX3" fmla="*/ 0 w 65967"/>
                <a:gd name="connsiteY3" fmla="*/ 772 h 15092"/>
                <a:gd name="connsiteX4" fmla="*/ 65908 w 65967"/>
                <a:gd name="connsiteY4" fmla="*/ 0 h 1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7" h="15092">
                  <a:moveTo>
                    <a:pt x="65967" y="0"/>
                  </a:moveTo>
                  <a:cubicBezTo>
                    <a:pt x="63592" y="4750"/>
                    <a:pt x="59970" y="8906"/>
                    <a:pt x="55458" y="12113"/>
                  </a:cubicBezTo>
                  <a:cubicBezTo>
                    <a:pt x="42038" y="15260"/>
                    <a:pt x="26660" y="16507"/>
                    <a:pt x="11222" y="12885"/>
                  </a:cubicBezTo>
                  <a:cubicBezTo>
                    <a:pt x="6472" y="9738"/>
                    <a:pt x="2612" y="5581"/>
                    <a:pt x="0" y="772"/>
                  </a:cubicBezTo>
                  <a:cubicBezTo>
                    <a:pt x="23335" y="9797"/>
                    <a:pt x="47501" y="6057"/>
                    <a:pt x="65908" y="0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4" name="Freeform: Shape 8843">
              <a:extLst>
                <a:ext uri="{FF2B5EF4-FFF2-40B4-BE49-F238E27FC236}">
                  <a16:creationId xmlns:a16="http://schemas.microsoft.com/office/drawing/2014/main" id="{A78676C2-B11A-9E27-E58A-241DCADFED55}"/>
                </a:ext>
              </a:extLst>
            </p:cNvPr>
            <p:cNvSpPr/>
            <p:nvPr/>
          </p:nvSpPr>
          <p:spPr>
            <a:xfrm>
              <a:off x="8092906" y="2921695"/>
              <a:ext cx="614847" cy="138254"/>
            </a:xfrm>
            <a:custGeom>
              <a:avLst/>
              <a:gdLst>
                <a:gd name="connsiteX0" fmla="*/ 67867 w 71489"/>
                <a:gd name="connsiteY0" fmla="*/ 0 h 16075"/>
                <a:gd name="connsiteX1" fmla="*/ 71489 w 71489"/>
                <a:gd name="connsiteY1" fmla="*/ 9025 h 16075"/>
                <a:gd name="connsiteX2" fmla="*/ 0 w 71489"/>
                <a:gd name="connsiteY2" fmla="*/ 9500 h 16075"/>
                <a:gd name="connsiteX3" fmla="*/ 3622 w 71489"/>
                <a:gd name="connsiteY3" fmla="*/ 237 h 16075"/>
                <a:gd name="connsiteX4" fmla="*/ 67867 w 71489"/>
                <a:gd name="connsiteY4" fmla="*/ 0 h 1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89" h="16075">
                  <a:moveTo>
                    <a:pt x="67867" y="0"/>
                  </a:moveTo>
                  <a:cubicBezTo>
                    <a:pt x="69530" y="2791"/>
                    <a:pt x="70777" y="5819"/>
                    <a:pt x="71489" y="9025"/>
                  </a:cubicBezTo>
                  <a:cubicBezTo>
                    <a:pt x="52014" y="15853"/>
                    <a:pt x="25354" y="20485"/>
                    <a:pt x="0" y="9500"/>
                  </a:cubicBezTo>
                  <a:cubicBezTo>
                    <a:pt x="712" y="6234"/>
                    <a:pt x="1900" y="3088"/>
                    <a:pt x="3622" y="237"/>
                  </a:cubicBezTo>
                  <a:cubicBezTo>
                    <a:pt x="26244" y="8966"/>
                    <a:pt x="49639" y="5700"/>
                    <a:pt x="67867" y="0"/>
                  </a:cubicBez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5" name="Freeform: Shape 8844">
              <a:extLst>
                <a:ext uri="{FF2B5EF4-FFF2-40B4-BE49-F238E27FC236}">
                  <a16:creationId xmlns:a16="http://schemas.microsoft.com/office/drawing/2014/main" id="{C602B6B2-E277-1F9F-E6DD-1F3B7E3CF8A6}"/>
                </a:ext>
              </a:extLst>
            </p:cNvPr>
            <p:cNvSpPr/>
            <p:nvPr/>
          </p:nvSpPr>
          <p:spPr>
            <a:xfrm>
              <a:off x="8087281" y="2999315"/>
              <a:ext cx="627103" cy="137627"/>
            </a:xfrm>
            <a:custGeom>
              <a:avLst/>
              <a:gdLst>
                <a:gd name="connsiteX0" fmla="*/ 72143 w 72914"/>
                <a:gd name="connsiteY0" fmla="*/ 0 h 16002"/>
                <a:gd name="connsiteX1" fmla="*/ 72915 w 72914"/>
                <a:gd name="connsiteY1" fmla="*/ 6650 h 16002"/>
                <a:gd name="connsiteX2" fmla="*/ 72796 w 72914"/>
                <a:gd name="connsiteY2" fmla="*/ 9025 h 16002"/>
                <a:gd name="connsiteX3" fmla="*/ 59 w 72914"/>
                <a:gd name="connsiteY3" fmla="*/ 8847 h 16002"/>
                <a:gd name="connsiteX4" fmla="*/ 0 w 72914"/>
                <a:gd name="connsiteY4" fmla="*/ 6710 h 16002"/>
                <a:gd name="connsiteX5" fmla="*/ 653 w 72914"/>
                <a:gd name="connsiteY5" fmla="*/ 534 h 16002"/>
                <a:gd name="connsiteX6" fmla="*/ 72143 w 72914"/>
                <a:gd name="connsiteY6" fmla="*/ 59 h 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14" h="16002">
                  <a:moveTo>
                    <a:pt x="72143" y="0"/>
                  </a:moveTo>
                  <a:cubicBezTo>
                    <a:pt x="72618" y="2137"/>
                    <a:pt x="72915" y="4394"/>
                    <a:pt x="72915" y="6650"/>
                  </a:cubicBezTo>
                  <a:cubicBezTo>
                    <a:pt x="72915" y="7422"/>
                    <a:pt x="72915" y="8253"/>
                    <a:pt x="72796" y="9025"/>
                  </a:cubicBezTo>
                  <a:cubicBezTo>
                    <a:pt x="52964" y="15913"/>
                    <a:pt x="25770" y="20544"/>
                    <a:pt x="59" y="8847"/>
                  </a:cubicBezTo>
                  <a:cubicBezTo>
                    <a:pt x="59" y="8135"/>
                    <a:pt x="0" y="7422"/>
                    <a:pt x="0" y="6710"/>
                  </a:cubicBezTo>
                  <a:cubicBezTo>
                    <a:pt x="0" y="4631"/>
                    <a:pt x="238" y="2553"/>
                    <a:pt x="653" y="534"/>
                  </a:cubicBezTo>
                  <a:cubicBezTo>
                    <a:pt x="26007" y="11519"/>
                    <a:pt x="52667" y="6888"/>
                    <a:pt x="72143" y="59"/>
                  </a:cubicBezTo>
                  <a:close/>
                </a:path>
              </a:pathLst>
            </a:custGeom>
            <a:solidFill>
              <a:srgbClr val="FCDFA3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6" name="Freeform: Shape 8845">
              <a:extLst>
                <a:ext uri="{FF2B5EF4-FFF2-40B4-BE49-F238E27FC236}">
                  <a16:creationId xmlns:a16="http://schemas.microsoft.com/office/drawing/2014/main" id="{6FCCCDB1-3AC1-6924-C581-0C91C6AEDD8D}"/>
                </a:ext>
              </a:extLst>
            </p:cNvPr>
            <p:cNvSpPr/>
            <p:nvPr/>
          </p:nvSpPr>
          <p:spPr>
            <a:xfrm>
              <a:off x="8288492" y="2712822"/>
              <a:ext cx="224690" cy="120520"/>
            </a:xfrm>
            <a:custGeom>
              <a:avLst/>
              <a:gdLst>
                <a:gd name="connsiteX0" fmla="*/ 13063 w 26125"/>
                <a:gd name="connsiteY0" fmla="*/ 59 h 14013"/>
                <a:gd name="connsiteX1" fmla="*/ 19119 w 26125"/>
                <a:gd name="connsiteY1" fmla="*/ 831 h 14013"/>
                <a:gd name="connsiteX2" fmla="*/ 24345 w 26125"/>
                <a:gd name="connsiteY2" fmla="*/ 3503 h 14013"/>
                <a:gd name="connsiteX3" fmla="*/ 26126 w 26125"/>
                <a:gd name="connsiteY3" fmla="*/ 7007 h 14013"/>
                <a:gd name="connsiteX4" fmla="*/ 13063 w 26125"/>
                <a:gd name="connsiteY4" fmla="*/ 14013 h 14013"/>
                <a:gd name="connsiteX5" fmla="*/ 0 w 26125"/>
                <a:gd name="connsiteY5" fmla="*/ 7007 h 14013"/>
                <a:gd name="connsiteX6" fmla="*/ 13063 w 26125"/>
                <a:gd name="connsiteY6" fmla="*/ 0 h 1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013">
                  <a:moveTo>
                    <a:pt x="13063" y="59"/>
                  </a:moveTo>
                  <a:cubicBezTo>
                    <a:pt x="15260" y="59"/>
                    <a:pt x="17338" y="356"/>
                    <a:pt x="19119" y="831"/>
                  </a:cubicBezTo>
                  <a:cubicBezTo>
                    <a:pt x="20722" y="1900"/>
                    <a:pt x="22504" y="2791"/>
                    <a:pt x="24345" y="3503"/>
                  </a:cubicBezTo>
                  <a:cubicBezTo>
                    <a:pt x="25473" y="4513"/>
                    <a:pt x="26126" y="5760"/>
                    <a:pt x="26126" y="7007"/>
                  </a:cubicBezTo>
                  <a:cubicBezTo>
                    <a:pt x="26126" y="10866"/>
                    <a:pt x="20248" y="14013"/>
                    <a:pt x="13063" y="14013"/>
                  </a:cubicBezTo>
                  <a:cubicBezTo>
                    <a:pt x="5878" y="14013"/>
                    <a:pt x="0" y="10866"/>
                    <a:pt x="0" y="7007"/>
                  </a:cubicBezTo>
                  <a:cubicBezTo>
                    <a:pt x="0" y="3147"/>
                    <a:pt x="5878" y="0"/>
                    <a:pt x="13063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47" name="Graphic 4">
              <a:extLst>
                <a:ext uri="{FF2B5EF4-FFF2-40B4-BE49-F238E27FC236}">
                  <a16:creationId xmlns:a16="http://schemas.microsoft.com/office/drawing/2014/main" id="{6735D352-4F8A-B49D-69A8-FAEF78D01F15}"/>
                </a:ext>
              </a:extLst>
            </p:cNvPr>
            <p:cNvGrpSpPr/>
            <p:nvPr/>
          </p:nvGrpSpPr>
          <p:grpSpPr>
            <a:xfrm>
              <a:off x="8327771" y="2474121"/>
              <a:ext cx="106768" cy="292317"/>
              <a:chOff x="7440162" y="5506740"/>
              <a:chExt cx="12414" cy="33988"/>
            </a:xfrm>
            <a:solidFill>
              <a:schemeClr val="accent1"/>
            </a:solidFill>
          </p:grpSpPr>
          <p:sp>
            <p:nvSpPr>
              <p:cNvPr id="8865" name="Freeform: Shape 8864">
                <a:extLst>
                  <a:ext uri="{FF2B5EF4-FFF2-40B4-BE49-F238E27FC236}">
                    <a16:creationId xmlns:a16="http://schemas.microsoft.com/office/drawing/2014/main" id="{1749DCC8-D75C-AB00-5E37-3C2E01552778}"/>
                  </a:ext>
                </a:extLst>
              </p:cNvPr>
              <p:cNvSpPr/>
              <p:nvPr/>
            </p:nvSpPr>
            <p:spPr>
              <a:xfrm>
                <a:off x="7443776" y="5509913"/>
                <a:ext cx="6306" cy="24700"/>
              </a:xfrm>
              <a:custGeom>
                <a:avLst/>
                <a:gdLst>
                  <a:gd name="connsiteX0" fmla="*/ 1200 w 6306"/>
                  <a:gd name="connsiteY0" fmla="*/ 890 h 24700"/>
                  <a:gd name="connsiteX1" fmla="*/ 3457 w 6306"/>
                  <a:gd name="connsiteY1" fmla="*/ 0 h 24700"/>
                  <a:gd name="connsiteX2" fmla="*/ 3516 w 6306"/>
                  <a:gd name="connsiteY2" fmla="*/ 119 h 24700"/>
                  <a:gd name="connsiteX3" fmla="*/ 1616 w 6306"/>
                  <a:gd name="connsiteY3" fmla="*/ 8491 h 24700"/>
                  <a:gd name="connsiteX4" fmla="*/ 6306 w 6306"/>
                  <a:gd name="connsiteY4" fmla="*/ 21197 h 24700"/>
                  <a:gd name="connsiteX5" fmla="*/ 4941 w 6306"/>
                  <a:gd name="connsiteY5" fmla="*/ 24701 h 24700"/>
                  <a:gd name="connsiteX6" fmla="*/ 1260 w 6306"/>
                  <a:gd name="connsiteY6" fmla="*/ 950 h 2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06" h="24700">
                    <a:moveTo>
                      <a:pt x="1200" y="890"/>
                    </a:moveTo>
                    <a:cubicBezTo>
                      <a:pt x="1556" y="475"/>
                      <a:pt x="2150" y="0"/>
                      <a:pt x="3457" y="0"/>
                    </a:cubicBezTo>
                    <a:cubicBezTo>
                      <a:pt x="3457" y="0"/>
                      <a:pt x="3457" y="59"/>
                      <a:pt x="3516" y="119"/>
                    </a:cubicBezTo>
                    <a:cubicBezTo>
                      <a:pt x="2328" y="2791"/>
                      <a:pt x="1735" y="5640"/>
                      <a:pt x="1616" y="8491"/>
                    </a:cubicBezTo>
                    <a:cubicBezTo>
                      <a:pt x="1378" y="12766"/>
                      <a:pt x="3397" y="17575"/>
                      <a:pt x="6306" y="21197"/>
                    </a:cubicBezTo>
                    <a:cubicBezTo>
                      <a:pt x="5891" y="22385"/>
                      <a:pt x="5416" y="23572"/>
                      <a:pt x="4941" y="24701"/>
                    </a:cubicBezTo>
                    <a:cubicBezTo>
                      <a:pt x="1141" y="15735"/>
                      <a:pt x="-1769" y="4275"/>
                      <a:pt x="1260" y="950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6" name="Freeform: Shape 8865">
                <a:extLst>
                  <a:ext uri="{FF2B5EF4-FFF2-40B4-BE49-F238E27FC236}">
                    <a16:creationId xmlns:a16="http://schemas.microsoft.com/office/drawing/2014/main" id="{DA183720-B618-B41A-D05A-401A62E25713}"/>
                  </a:ext>
                </a:extLst>
              </p:cNvPr>
              <p:cNvSpPr/>
              <p:nvPr/>
            </p:nvSpPr>
            <p:spPr>
              <a:xfrm>
                <a:off x="7440162" y="5506740"/>
                <a:ext cx="12414" cy="33988"/>
              </a:xfrm>
              <a:custGeom>
                <a:avLst/>
                <a:gdLst>
                  <a:gd name="connsiteX0" fmla="*/ 2083 w 12414"/>
                  <a:gd name="connsiteY0" fmla="*/ 2044 h 33988"/>
                  <a:gd name="connsiteX1" fmla="*/ 8436 w 12414"/>
                  <a:gd name="connsiteY1" fmla="*/ 85 h 33988"/>
                  <a:gd name="connsiteX2" fmla="*/ 8852 w 12414"/>
                  <a:gd name="connsiteY2" fmla="*/ 85 h 33988"/>
                  <a:gd name="connsiteX3" fmla="*/ 7071 w 12414"/>
                  <a:gd name="connsiteY3" fmla="*/ 3291 h 33988"/>
                  <a:gd name="connsiteX4" fmla="*/ 7011 w 12414"/>
                  <a:gd name="connsiteY4" fmla="*/ 3172 h 33988"/>
                  <a:gd name="connsiteX5" fmla="*/ 4755 w 12414"/>
                  <a:gd name="connsiteY5" fmla="*/ 4063 h 33988"/>
                  <a:gd name="connsiteX6" fmla="*/ 8436 w 12414"/>
                  <a:gd name="connsiteY6" fmla="*/ 27813 h 33988"/>
                  <a:gd name="connsiteX7" fmla="*/ 9802 w 12414"/>
                  <a:gd name="connsiteY7" fmla="*/ 24310 h 33988"/>
                  <a:gd name="connsiteX8" fmla="*/ 12058 w 12414"/>
                  <a:gd name="connsiteY8" fmla="*/ 26745 h 33988"/>
                  <a:gd name="connsiteX9" fmla="*/ 12414 w 12414"/>
                  <a:gd name="connsiteY9" fmla="*/ 27042 h 33988"/>
                  <a:gd name="connsiteX10" fmla="*/ 10277 w 12414"/>
                  <a:gd name="connsiteY10" fmla="*/ 31970 h 33988"/>
                  <a:gd name="connsiteX11" fmla="*/ 10633 w 12414"/>
                  <a:gd name="connsiteY11" fmla="*/ 32682 h 33988"/>
                  <a:gd name="connsiteX12" fmla="*/ 9743 w 12414"/>
                  <a:gd name="connsiteY12" fmla="*/ 33039 h 33988"/>
                  <a:gd name="connsiteX13" fmla="*/ 9268 w 12414"/>
                  <a:gd name="connsiteY13" fmla="*/ 33989 h 33988"/>
                  <a:gd name="connsiteX14" fmla="*/ 8377 w 12414"/>
                  <a:gd name="connsiteY14" fmla="*/ 33633 h 33988"/>
                  <a:gd name="connsiteX15" fmla="*/ 7486 w 12414"/>
                  <a:gd name="connsiteY15" fmla="*/ 33989 h 33988"/>
                  <a:gd name="connsiteX16" fmla="*/ 7011 w 12414"/>
                  <a:gd name="connsiteY16" fmla="*/ 33039 h 33988"/>
                  <a:gd name="connsiteX17" fmla="*/ 6120 w 12414"/>
                  <a:gd name="connsiteY17" fmla="*/ 32682 h 33988"/>
                  <a:gd name="connsiteX18" fmla="*/ 6477 w 12414"/>
                  <a:gd name="connsiteY18" fmla="*/ 31970 h 33988"/>
                  <a:gd name="connsiteX19" fmla="*/ 1964 w 12414"/>
                  <a:gd name="connsiteY19" fmla="*/ 2104 h 3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414" h="33988">
                    <a:moveTo>
                      <a:pt x="2083" y="2044"/>
                    </a:moveTo>
                    <a:cubicBezTo>
                      <a:pt x="3152" y="857"/>
                      <a:pt x="5052" y="-331"/>
                      <a:pt x="8436" y="85"/>
                    </a:cubicBezTo>
                    <a:cubicBezTo>
                      <a:pt x="8555" y="85"/>
                      <a:pt x="8733" y="85"/>
                      <a:pt x="8852" y="85"/>
                    </a:cubicBezTo>
                    <a:cubicBezTo>
                      <a:pt x="8139" y="1094"/>
                      <a:pt x="7546" y="2163"/>
                      <a:pt x="7071" y="3291"/>
                    </a:cubicBezTo>
                    <a:cubicBezTo>
                      <a:pt x="7071" y="3291"/>
                      <a:pt x="7071" y="3231"/>
                      <a:pt x="7011" y="3172"/>
                    </a:cubicBezTo>
                    <a:cubicBezTo>
                      <a:pt x="5705" y="3172"/>
                      <a:pt x="5111" y="3647"/>
                      <a:pt x="4755" y="4063"/>
                    </a:cubicBezTo>
                    <a:cubicBezTo>
                      <a:pt x="1727" y="7447"/>
                      <a:pt x="4636" y="18848"/>
                      <a:pt x="8436" y="27813"/>
                    </a:cubicBezTo>
                    <a:cubicBezTo>
                      <a:pt x="8911" y="26685"/>
                      <a:pt x="9386" y="25498"/>
                      <a:pt x="9802" y="24310"/>
                    </a:cubicBezTo>
                    <a:cubicBezTo>
                      <a:pt x="10515" y="25201"/>
                      <a:pt x="11287" y="26032"/>
                      <a:pt x="12058" y="26745"/>
                    </a:cubicBezTo>
                    <a:cubicBezTo>
                      <a:pt x="12177" y="26864"/>
                      <a:pt x="12296" y="26923"/>
                      <a:pt x="12414" y="27042"/>
                    </a:cubicBezTo>
                    <a:cubicBezTo>
                      <a:pt x="11702" y="28882"/>
                      <a:pt x="10930" y="30604"/>
                      <a:pt x="10277" y="31970"/>
                    </a:cubicBezTo>
                    <a:cubicBezTo>
                      <a:pt x="10396" y="32207"/>
                      <a:pt x="10515" y="32445"/>
                      <a:pt x="10633" y="32682"/>
                    </a:cubicBezTo>
                    <a:lnTo>
                      <a:pt x="9743" y="33039"/>
                    </a:lnTo>
                    <a:cubicBezTo>
                      <a:pt x="9564" y="33395"/>
                      <a:pt x="9386" y="33692"/>
                      <a:pt x="9268" y="33989"/>
                    </a:cubicBezTo>
                    <a:lnTo>
                      <a:pt x="8377" y="33633"/>
                    </a:lnTo>
                    <a:lnTo>
                      <a:pt x="7486" y="33989"/>
                    </a:lnTo>
                    <a:cubicBezTo>
                      <a:pt x="7486" y="33989"/>
                      <a:pt x="7190" y="33395"/>
                      <a:pt x="7011" y="33039"/>
                    </a:cubicBezTo>
                    <a:lnTo>
                      <a:pt x="6120" y="32682"/>
                    </a:lnTo>
                    <a:cubicBezTo>
                      <a:pt x="6120" y="32682"/>
                      <a:pt x="6358" y="32207"/>
                      <a:pt x="6477" y="31970"/>
                    </a:cubicBezTo>
                    <a:cubicBezTo>
                      <a:pt x="2914" y="24310"/>
                      <a:pt x="-3142" y="7863"/>
                      <a:pt x="1964" y="2104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48" name="Freeform: Shape 8847">
              <a:extLst>
                <a:ext uri="{FF2B5EF4-FFF2-40B4-BE49-F238E27FC236}">
                  <a16:creationId xmlns:a16="http://schemas.microsoft.com/office/drawing/2014/main" id="{777CF0A2-1A0C-AE48-531D-611441D48178}"/>
                </a:ext>
              </a:extLst>
            </p:cNvPr>
            <p:cNvSpPr/>
            <p:nvPr/>
          </p:nvSpPr>
          <p:spPr>
            <a:xfrm>
              <a:off x="6755446" y="2724571"/>
              <a:ext cx="511692" cy="461645"/>
            </a:xfrm>
            <a:custGeom>
              <a:avLst/>
              <a:gdLst>
                <a:gd name="connsiteX0" fmla="*/ 59495 w 59495"/>
                <a:gd name="connsiteY0" fmla="*/ 26838 h 53676"/>
                <a:gd name="connsiteX1" fmla="*/ 29748 w 59495"/>
                <a:gd name="connsiteY1" fmla="*/ 53676 h 53676"/>
                <a:gd name="connsiteX2" fmla="*/ 0 w 59495"/>
                <a:gd name="connsiteY2" fmla="*/ 26838 h 53676"/>
                <a:gd name="connsiteX3" fmla="*/ 29748 w 59495"/>
                <a:gd name="connsiteY3" fmla="*/ 0 h 53676"/>
                <a:gd name="connsiteX4" fmla="*/ 59495 w 59495"/>
                <a:gd name="connsiteY4" fmla="*/ 26838 h 5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95" h="53676">
                  <a:moveTo>
                    <a:pt x="59495" y="26838"/>
                  </a:moveTo>
                  <a:cubicBezTo>
                    <a:pt x="59495" y="41661"/>
                    <a:pt x="46177" y="53676"/>
                    <a:pt x="29748" y="53676"/>
                  </a:cubicBezTo>
                  <a:cubicBezTo>
                    <a:pt x="13318" y="53676"/>
                    <a:pt x="0" y="41661"/>
                    <a:pt x="0" y="26838"/>
                  </a:cubicBezTo>
                  <a:cubicBezTo>
                    <a:pt x="0" y="12016"/>
                    <a:pt x="13318" y="0"/>
                    <a:pt x="29748" y="0"/>
                  </a:cubicBezTo>
                  <a:cubicBezTo>
                    <a:pt x="46177" y="0"/>
                    <a:pt x="59495" y="12016"/>
                    <a:pt x="59495" y="26838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9" name="Freeform: Shape 8848">
              <a:extLst>
                <a:ext uri="{FF2B5EF4-FFF2-40B4-BE49-F238E27FC236}">
                  <a16:creationId xmlns:a16="http://schemas.microsoft.com/office/drawing/2014/main" id="{34DDF796-244D-F7E0-5BF6-8A83C0FA229F}"/>
                </a:ext>
              </a:extLst>
            </p:cNvPr>
            <p:cNvSpPr/>
            <p:nvPr/>
          </p:nvSpPr>
          <p:spPr>
            <a:xfrm>
              <a:off x="6919373" y="2675548"/>
              <a:ext cx="183838" cy="98047"/>
            </a:xfrm>
            <a:custGeom>
              <a:avLst/>
              <a:gdLst>
                <a:gd name="connsiteX0" fmla="*/ 10688 w 21375"/>
                <a:gd name="connsiteY0" fmla="*/ 0 h 11400"/>
                <a:gd name="connsiteX1" fmla="*/ 21376 w 21375"/>
                <a:gd name="connsiteY1" fmla="*/ 5700 h 11400"/>
                <a:gd name="connsiteX2" fmla="*/ 10688 w 21375"/>
                <a:gd name="connsiteY2" fmla="*/ 11400 h 11400"/>
                <a:gd name="connsiteX3" fmla="*/ 0 w 21375"/>
                <a:gd name="connsiteY3" fmla="*/ 5700 h 11400"/>
                <a:gd name="connsiteX4" fmla="*/ 10688 w 21375"/>
                <a:gd name="connsiteY4" fmla="*/ 0 h 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75" h="11400">
                  <a:moveTo>
                    <a:pt x="10688" y="0"/>
                  </a:moveTo>
                  <a:cubicBezTo>
                    <a:pt x="16566" y="0"/>
                    <a:pt x="21376" y="2553"/>
                    <a:pt x="21376" y="5700"/>
                  </a:cubicBezTo>
                  <a:cubicBezTo>
                    <a:pt x="21376" y="8847"/>
                    <a:pt x="16625" y="11400"/>
                    <a:pt x="10688" y="11400"/>
                  </a:cubicBezTo>
                  <a:cubicBezTo>
                    <a:pt x="4750" y="11400"/>
                    <a:pt x="0" y="8847"/>
                    <a:pt x="0" y="5700"/>
                  </a:cubicBezTo>
                  <a:cubicBezTo>
                    <a:pt x="0" y="2553"/>
                    <a:pt x="4750" y="0"/>
                    <a:pt x="10688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50" name="Graphic 4">
              <a:extLst>
                <a:ext uri="{FF2B5EF4-FFF2-40B4-BE49-F238E27FC236}">
                  <a16:creationId xmlns:a16="http://schemas.microsoft.com/office/drawing/2014/main" id="{96FF594B-6EC1-5F84-7A69-F9F2685FCCE6}"/>
                </a:ext>
              </a:extLst>
            </p:cNvPr>
            <p:cNvGrpSpPr/>
            <p:nvPr/>
          </p:nvGrpSpPr>
          <p:grpSpPr>
            <a:xfrm>
              <a:off x="6952898" y="2480796"/>
              <a:ext cx="89042" cy="238159"/>
              <a:chOff x="7280304" y="5507516"/>
              <a:chExt cx="10353" cy="27691"/>
            </a:xfrm>
            <a:solidFill>
              <a:schemeClr val="accent5"/>
            </a:solidFill>
          </p:grpSpPr>
          <p:sp>
            <p:nvSpPr>
              <p:cNvPr id="8863" name="Freeform: Shape 8862">
                <a:extLst>
                  <a:ext uri="{FF2B5EF4-FFF2-40B4-BE49-F238E27FC236}">
                    <a16:creationId xmlns:a16="http://schemas.microsoft.com/office/drawing/2014/main" id="{2DF44C5A-18C5-33E7-BD14-A1928FA7C26F}"/>
                  </a:ext>
                </a:extLst>
              </p:cNvPr>
              <p:cNvSpPr/>
              <p:nvPr/>
            </p:nvSpPr>
            <p:spPr>
              <a:xfrm>
                <a:off x="7283121" y="5510091"/>
                <a:ext cx="5042" cy="20128"/>
              </a:xfrm>
              <a:custGeom>
                <a:avLst/>
                <a:gdLst>
                  <a:gd name="connsiteX0" fmla="*/ 1004 w 5042"/>
                  <a:gd name="connsiteY0" fmla="*/ 712 h 20128"/>
                  <a:gd name="connsiteX1" fmla="*/ 2845 w 5042"/>
                  <a:gd name="connsiteY1" fmla="*/ 0 h 20128"/>
                  <a:gd name="connsiteX2" fmla="*/ 3023 w 5042"/>
                  <a:gd name="connsiteY2" fmla="*/ 238 h 20128"/>
                  <a:gd name="connsiteX3" fmla="*/ 2667 w 5042"/>
                  <a:gd name="connsiteY3" fmla="*/ 3385 h 20128"/>
                  <a:gd name="connsiteX4" fmla="*/ 3558 w 5042"/>
                  <a:gd name="connsiteY4" fmla="*/ 9263 h 20128"/>
                  <a:gd name="connsiteX5" fmla="*/ 2548 w 5042"/>
                  <a:gd name="connsiteY5" fmla="*/ 12588 h 20128"/>
                  <a:gd name="connsiteX6" fmla="*/ 5042 w 5042"/>
                  <a:gd name="connsiteY6" fmla="*/ 17516 h 20128"/>
                  <a:gd name="connsiteX7" fmla="*/ 4033 w 5042"/>
                  <a:gd name="connsiteY7" fmla="*/ 20129 h 20128"/>
                  <a:gd name="connsiteX8" fmla="*/ 1004 w 5042"/>
                  <a:gd name="connsiteY8" fmla="*/ 712 h 20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42" h="20128">
                    <a:moveTo>
                      <a:pt x="1004" y="712"/>
                    </a:moveTo>
                    <a:cubicBezTo>
                      <a:pt x="1302" y="356"/>
                      <a:pt x="1776" y="0"/>
                      <a:pt x="2845" y="0"/>
                    </a:cubicBezTo>
                    <a:cubicBezTo>
                      <a:pt x="2845" y="59"/>
                      <a:pt x="2964" y="119"/>
                      <a:pt x="3023" y="238"/>
                    </a:cubicBezTo>
                    <a:cubicBezTo>
                      <a:pt x="2845" y="1306"/>
                      <a:pt x="2726" y="2316"/>
                      <a:pt x="2667" y="3385"/>
                    </a:cubicBezTo>
                    <a:cubicBezTo>
                      <a:pt x="2548" y="5285"/>
                      <a:pt x="2904" y="7303"/>
                      <a:pt x="3558" y="9263"/>
                    </a:cubicBezTo>
                    <a:cubicBezTo>
                      <a:pt x="2904" y="10272"/>
                      <a:pt x="2548" y="11400"/>
                      <a:pt x="2548" y="12588"/>
                    </a:cubicBezTo>
                    <a:cubicBezTo>
                      <a:pt x="2548" y="14547"/>
                      <a:pt x="3498" y="16269"/>
                      <a:pt x="5042" y="17516"/>
                    </a:cubicBezTo>
                    <a:cubicBezTo>
                      <a:pt x="4686" y="18407"/>
                      <a:pt x="4389" y="19297"/>
                      <a:pt x="4033" y="20129"/>
                    </a:cubicBezTo>
                    <a:cubicBezTo>
                      <a:pt x="945" y="12826"/>
                      <a:pt x="-1430" y="3503"/>
                      <a:pt x="1004" y="712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4" name="Freeform: Shape 8863">
                <a:extLst>
                  <a:ext uri="{FF2B5EF4-FFF2-40B4-BE49-F238E27FC236}">
                    <a16:creationId xmlns:a16="http://schemas.microsoft.com/office/drawing/2014/main" id="{B8984904-43A9-2EA2-19B8-C66FB8D46CEB}"/>
                  </a:ext>
                </a:extLst>
              </p:cNvPr>
              <p:cNvSpPr/>
              <p:nvPr/>
            </p:nvSpPr>
            <p:spPr>
              <a:xfrm>
                <a:off x="7280304" y="5507516"/>
                <a:ext cx="10353" cy="27691"/>
              </a:xfrm>
              <a:custGeom>
                <a:avLst/>
                <a:gdLst>
                  <a:gd name="connsiteX0" fmla="*/ 1624 w 10353"/>
                  <a:gd name="connsiteY0" fmla="*/ 1684 h 27691"/>
                  <a:gd name="connsiteX1" fmla="*/ 6493 w 10353"/>
                  <a:gd name="connsiteY1" fmla="*/ 22 h 27691"/>
                  <a:gd name="connsiteX2" fmla="*/ 5840 w 10353"/>
                  <a:gd name="connsiteY2" fmla="*/ 2753 h 27691"/>
                  <a:gd name="connsiteX3" fmla="*/ 5662 w 10353"/>
                  <a:gd name="connsiteY3" fmla="*/ 2515 h 27691"/>
                  <a:gd name="connsiteX4" fmla="*/ 3821 w 10353"/>
                  <a:gd name="connsiteY4" fmla="*/ 3228 h 27691"/>
                  <a:gd name="connsiteX5" fmla="*/ 6850 w 10353"/>
                  <a:gd name="connsiteY5" fmla="*/ 22644 h 27691"/>
                  <a:gd name="connsiteX6" fmla="*/ 7859 w 10353"/>
                  <a:gd name="connsiteY6" fmla="*/ 20032 h 27691"/>
                  <a:gd name="connsiteX7" fmla="*/ 10353 w 10353"/>
                  <a:gd name="connsiteY7" fmla="*/ 21397 h 27691"/>
                  <a:gd name="connsiteX8" fmla="*/ 8394 w 10353"/>
                  <a:gd name="connsiteY8" fmla="*/ 26029 h 27691"/>
                  <a:gd name="connsiteX9" fmla="*/ 8690 w 10353"/>
                  <a:gd name="connsiteY9" fmla="*/ 26622 h 27691"/>
                  <a:gd name="connsiteX10" fmla="*/ 7978 w 10353"/>
                  <a:gd name="connsiteY10" fmla="*/ 26919 h 27691"/>
                  <a:gd name="connsiteX11" fmla="*/ 7562 w 10353"/>
                  <a:gd name="connsiteY11" fmla="*/ 27691 h 27691"/>
                  <a:gd name="connsiteX12" fmla="*/ 6850 w 10353"/>
                  <a:gd name="connsiteY12" fmla="*/ 27394 h 27691"/>
                  <a:gd name="connsiteX13" fmla="*/ 6137 w 10353"/>
                  <a:gd name="connsiteY13" fmla="*/ 27691 h 27691"/>
                  <a:gd name="connsiteX14" fmla="*/ 5721 w 10353"/>
                  <a:gd name="connsiteY14" fmla="*/ 26919 h 27691"/>
                  <a:gd name="connsiteX15" fmla="*/ 5009 w 10353"/>
                  <a:gd name="connsiteY15" fmla="*/ 26622 h 27691"/>
                  <a:gd name="connsiteX16" fmla="*/ 5306 w 10353"/>
                  <a:gd name="connsiteY16" fmla="*/ 26029 h 27691"/>
                  <a:gd name="connsiteX17" fmla="*/ 1624 w 10353"/>
                  <a:gd name="connsiteY17" fmla="*/ 1625 h 2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53" h="27691">
                    <a:moveTo>
                      <a:pt x="1624" y="1684"/>
                    </a:moveTo>
                    <a:cubicBezTo>
                      <a:pt x="2456" y="794"/>
                      <a:pt x="3940" y="-156"/>
                      <a:pt x="6493" y="22"/>
                    </a:cubicBezTo>
                    <a:cubicBezTo>
                      <a:pt x="6197" y="912"/>
                      <a:pt x="6018" y="1862"/>
                      <a:pt x="5840" y="2753"/>
                    </a:cubicBezTo>
                    <a:cubicBezTo>
                      <a:pt x="5840" y="2694"/>
                      <a:pt x="5721" y="2575"/>
                      <a:pt x="5662" y="2515"/>
                    </a:cubicBezTo>
                    <a:cubicBezTo>
                      <a:pt x="4593" y="2515"/>
                      <a:pt x="4119" y="2931"/>
                      <a:pt x="3821" y="3228"/>
                    </a:cubicBezTo>
                    <a:cubicBezTo>
                      <a:pt x="1328" y="5959"/>
                      <a:pt x="3703" y="15282"/>
                      <a:pt x="6850" y="22644"/>
                    </a:cubicBezTo>
                    <a:cubicBezTo>
                      <a:pt x="7206" y="21813"/>
                      <a:pt x="7562" y="20922"/>
                      <a:pt x="7859" y="20032"/>
                    </a:cubicBezTo>
                    <a:cubicBezTo>
                      <a:pt x="8572" y="20626"/>
                      <a:pt x="9403" y="21100"/>
                      <a:pt x="10353" y="21397"/>
                    </a:cubicBezTo>
                    <a:cubicBezTo>
                      <a:pt x="9700" y="23119"/>
                      <a:pt x="8987" y="24722"/>
                      <a:pt x="8394" y="26029"/>
                    </a:cubicBezTo>
                    <a:cubicBezTo>
                      <a:pt x="8512" y="26207"/>
                      <a:pt x="8572" y="26444"/>
                      <a:pt x="8690" y="26622"/>
                    </a:cubicBezTo>
                    <a:lnTo>
                      <a:pt x="7978" y="26919"/>
                    </a:lnTo>
                    <a:cubicBezTo>
                      <a:pt x="7978" y="26919"/>
                      <a:pt x="7740" y="27454"/>
                      <a:pt x="7562" y="27691"/>
                    </a:cubicBezTo>
                    <a:lnTo>
                      <a:pt x="6850" y="27394"/>
                    </a:lnTo>
                    <a:lnTo>
                      <a:pt x="6137" y="27691"/>
                    </a:lnTo>
                    <a:cubicBezTo>
                      <a:pt x="6137" y="27691"/>
                      <a:pt x="5900" y="27216"/>
                      <a:pt x="5721" y="26919"/>
                    </a:cubicBezTo>
                    <a:lnTo>
                      <a:pt x="5009" y="26622"/>
                    </a:lnTo>
                    <a:cubicBezTo>
                      <a:pt x="5009" y="26622"/>
                      <a:pt x="5187" y="26207"/>
                      <a:pt x="5306" y="26029"/>
                    </a:cubicBezTo>
                    <a:cubicBezTo>
                      <a:pt x="2396" y="19794"/>
                      <a:pt x="-2591" y="6375"/>
                      <a:pt x="1624" y="1625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51" name="Freeform: Shape 8850">
              <a:extLst>
                <a:ext uri="{FF2B5EF4-FFF2-40B4-BE49-F238E27FC236}">
                  <a16:creationId xmlns:a16="http://schemas.microsoft.com/office/drawing/2014/main" id="{AF2EA64D-ABE7-126E-7D50-DFCC72836AF4}"/>
                </a:ext>
              </a:extLst>
            </p:cNvPr>
            <p:cNvSpPr/>
            <p:nvPr/>
          </p:nvSpPr>
          <p:spPr>
            <a:xfrm>
              <a:off x="1107907" y="2220025"/>
              <a:ext cx="550498" cy="497389"/>
            </a:xfrm>
            <a:custGeom>
              <a:avLst/>
              <a:gdLst>
                <a:gd name="connsiteX0" fmla="*/ 64008 w 64007"/>
                <a:gd name="connsiteY0" fmla="*/ 28916 h 57832"/>
                <a:gd name="connsiteX1" fmla="*/ 32004 w 64007"/>
                <a:gd name="connsiteY1" fmla="*/ 57833 h 57832"/>
                <a:gd name="connsiteX2" fmla="*/ 0 w 64007"/>
                <a:gd name="connsiteY2" fmla="*/ 28916 h 57832"/>
                <a:gd name="connsiteX3" fmla="*/ 32004 w 64007"/>
                <a:gd name="connsiteY3" fmla="*/ 0 h 57832"/>
                <a:gd name="connsiteX4" fmla="*/ 64008 w 64007"/>
                <a:gd name="connsiteY4" fmla="*/ 28916 h 5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7" h="57832">
                  <a:moveTo>
                    <a:pt x="64008" y="28916"/>
                  </a:moveTo>
                  <a:cubicBezTo>
                    <a:pt x="64008" y="44887"/>
                    <a:pt x="49679" y="57833"/>
                    <a:pt x="32004" y="57833"/>
                  </a:cubicBezTo>
                  <a:cubicBezTo>
                    <a:pt x="14329" y="57833"/>
                    <a:pt x="0" y="44887"/>
                    <a:pt x="0" y="28916"/>
                  </a:cubicBezTo>
                  <a:cubicBezTo>
                    <a:pt x="0" y="12946"/>
                    <a:pt x="14329" y="0"/>
                    <a:pt x="32004" y="0"/>
                  </a:cubicBezTo>
                  <a:cubicBezTo>
                    <a:pt x="49679" y="0"/>
                    <a:pt x="64008" y="12946"/>
                    <a:pt x="64008" y="28916"/>
                  </a:cubicBezTo>
                  <a:close/>
                </a:path>
              </a:pathLst>
            </a:custGeom>
            <a:solidFill>
              <a:schemeClr val="accent4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2" name="Freeform: Shape 8851">
              <a:extLst>
                <a:ext uri="{FF2B5EF4-FFF2-40B4-BE49-F238E27FC236}">
                  <a16:creationId xmlns:a16="http://schemas.microsoft.com/office/drawing/2014/main" id="{D8B6C0E8-7842-23A9-273E-77E4B3AC08E9}"/>
                </a:ext>
              </a:extLst>
            </p:cNvPr>
            <p:cNvSpPr/>
            <p:nvPr/>
          </p:nvSpPr>
          <p:spPr>
            <a:xfrm>
              <a:off x="1284606" y="2167424"/>
              <a:ext cx="197117" cy="106217"/>
            </a:xfrm>
            <a:custGeom>
              <a:avLst/>
              <a:gdLst>
                <a:gd name="connsiteX0" fmla="*/ 11460 w 22919"/>
                <a:gd name="connsiteY0" fmla="*/ 0 h 12350"/>
                <a:gd name="connsiteX1" fmla="*/ 22919 w 22919"/>
                <a:gd name="connsiteY1" fmla="*/ 6175 h 12350"/>
                <a:gd name="connsiteX2" fmla="*/ 11460 w 22919"/>
                <a:gd name="connsiteY2" fmla="*/ 12350 h 12350"/>
                <a:gd name="connsiteX3" fmla="*/ 0 w 22919"/>
                <a:gd name="connsiteY3" fmla="*/ 6175 h 12350"/>
                <a:gd name="connsiteX4" fmla="*/ 11460 w 22919"/>
                <a:gd name="connsiteY4" fmla="*/ 0 h 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19" h="12350">
                  <a:moveTo>
                    <a:pt x="11460" y="0"/>
                  </a:moveTo>
                  <a:cubicBezTo>
                    <a:pt x="17813" y="0"/>
                    <a:pt x="22919" y="2731"/>
                    <a:pt x="22919" y="6175"/>
                  </a:cubicBezTo>
                  <a:cubicBezTo>
                    <a:pt x="22919" y="9619"/>
                    <a:pt x="17754" y="12350"/>
                    <a:pt x="11460" y="12350"/>
                  </a:cubicBezTo>
                  <a:cubicBezTo>
                    <a:pt x="5166" y="12350"/>
                    <a:pt x="0" y="9619"/>
                    <a:pt x="0" y="6175"/>
                  </a:cubicBezTo>
                  <a:cubicBezTo>
                    <a:pt x="0" y="2731"/>
                    <a:pt x="5166" y="0"/>
                    <a:pt x="11460" y="0"/>
                  </a:cubicBezTo>
                  <a:close/>
                </a:path>
              </a:pathLst>
            </a:custGeom>
            <a:solidFill>
              <a:schemeClr val="accent5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53" name="Graphic 4">
              <a:extLst>
                <a:ext uri="{FF2B5EF4-FFF2-40B4-BE49-F238E27FC236}">
                  <a16:creationId xmlns:a16="http://schemas.microsoft.com/office/drawing/2014/main" id="{C6715B2D-05DD-9C17-5E35-A43065666CC0}"/>
                </a:ext>
              </a:extLst>
            </p:cNvPr>
            <p:cNvGrpSpPr/>
            <p:nvPr/>
          </p:nvGrpSpPr>
          <p:grpSpPr>
            <a:xfrm>
              <a:off x="1355079" y="1956426"/>
              <a:ext cx="91123" cy="256960"/>
              <a:chOff x="6629439" y="5446547"/>
              <a:chExt cx="10595" cy="29877"/>
            </a:xfrm>
            <a:solidFill>
              <a:schemeClr val="accent5"/>
            </a:solidFill>
          </p:grpSpPr>
          <p:sp>
            <p:nvSpPr>
              <p:cNvPr id="8861" name="Freeform: Shape 8860">
                <a:extLst>
                  <a:ext uri="{FF2B5EF4-FFF2-40B4-BE49-F238E27FC236}">
                    <a16:creationId xmlns:a16="http://schemas.microsoft.com/office/drawing/2014/main" id="{5E180413-7C3B-69C8-AA3F-A0DE0CAAC4E9}"/>
                  </a:ext>
                </a:extLst>
              </p:cNvPr>
              <p:cNvSpPr/>
              <p:nvPr/>
            </p:nvSpPr>
            <p:spPr>
              <a:xfrm>
                <a:off x="6631992" y="5449349"/>
                <a:ext cx="5033" cy="21672"/>
              </a:xfrm>
              <a:custGeom>
                <a:avLst/>
                <a:gdLst>
                  <a:gd name="connsiteX0" fmla="*/ 1306 w 5033"/>
                  <a:gd name="connsiteY0" fmla="*/ 14606 h 21672"/>
                  <a:gd name="connsiteX1" fmla="*/ 1009 w 5033"/>
                  <a:gd name="connsiteY1" fmla="*/ 9441 h 21672"/>
                  <a:gd name="connsiteX2" fmla="*/ 2494 w 5033"/>
                  <a:gd name="connsiteY2" fmla="*/ 4275 h 21672"/>
                  <a:gd name="connsiteX3" fmla="*/ 1959 w 5033"/>
                  <a:gd name="connsiteY3" fmla="*/ 0 h 21672"/>
                  <a:gd name="connsiteX4" fmla="*/ 1959 w 5033"/>
                  <a:gd name="connsiteY4" fmla="*/ 0 h 21672"/>
                  <a:gd name="connsiteX5" fmla="*/ 3919 w 5033"/>
                  <a:gd name="connsiteY5" fmla="*/ 772 h 21672"/>
                  <a:gd name="connsiteX6" fmla="*/ 712 w 5033"/>
                  <a:gd name="connsiteY6" fmla="*/ 21672 h 21672"/>
                  <a:gd name="connsiteX7" fmla="*/ 0 w 5033"/>
                  <a:gd name="connsiteY7" fmla="*/ 19891 h 21672"/>
                  <a:gd name="connsiteX8" fmla="*/ 1306 w 5033"/>
                  <a:gd name="connsiteY8" fmla="*/ 14606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33" h="21672">
                    <a:moveTo>
                      <a:pt x="1306" y="14606"/>
                    </a:moveTo>
                    <a:cubicBezTo>
                      <a:pt x="890" y="13003"/>
                      <a:pt x="831" y="11400"/>
                      <a:pt x="1009" y="9441"/>
                    </a:cubicBezTo>
                    <a:cubicBezTo>
                      <a:pt x="1187" y="8075"/>
                      <a:pt x="1841" y="5938"/>
                      <a:pt x="2494" y="4275"/>
                    </a:cubicBezTo>
                    <a:cubicBezTo>
                      <a:pt x="3087" y="2850"/>
                      <a:pt x="2791" y="1306"/>
                      <a:pt x="1959" y="0"/>
                    </a:cubicBezTo>
                    <a:cubicBezTo>
                      <a:pt x="1959" y="0"/>
                      <a:pt x="1959" y="0"/>
                      <a:pt x="1959" y="0"/>
                    </a:cubicBezTo>
                    <a:cubicBezTo>
                      <a:pt x="3087" y="0"/>
                      <a:pt x="3622" y="416"/>
                      <a:pt x="3919" y="772"/>
                    </a:cubicBezTo>
                    <a:cubicBezTo>
                      <a:pt x="6591" y="3741"/>
                      <a:pt x="4038" y="13775"/>
                      <a:pt x="712" y="21672"/>
                    </a:cubicBezTo>
                    <a:cubicBezTo>
                      <a:pt x="475" y="21079"/>
                      <a:pt x="237" y="20485"/>
                      <a:pt x="0" y="19891"/>
                    </a:cubicBezTo>
                    <a:cubicBezTo>
                      <a:pt x="1306" y="18466"/>
                      <a:pt x="1781" y="16507"/>
                      <a:pt x="1306" y="14606"/>
                    </a:cubicBez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2" name="Freeform: Shape 8861">
                <a:extLst>
                  <a:ext uri="{FF2B5EF4-FFF2-40B4-BE49-F238E27FC236}">
                    <a16:creationId xmlns:a16="http://schemas.microsoft.com/office/drawing/2014/main" id="{6B7C9F71-AE27-2649-3F41-80B87A8B9AFC}"/>
                  </a:ext>
                </a:extLst>
              </p:cNvPr>
              <p:cNvSpPr/>
              <p:nvPr/>
            </p:nvSpPr>
            <p:spPr>
              <a:xfrm>
                <a:off x="6629439" y="5446547"/>
                <a:ext cx="10595" cy="29877"/>
              </a:xfrm>
              <a:custGeom>
                <a:avLst/>
                <a:gdLst>
                  <a:gd name="connsiteX0" fmla="*/ 0 w 10595"/>
                  <a:gd name="connsiteY0" fmla="*/ 24415 h 29877"/>
                  <a:gd name="connsiteX1" fmla="*/ 2553 w 10595"/>
                  <a:gd name="connsiteY1" fmla="*/ 22693 h 29877"/>
                  <a:gd name="connsiteX2" fmla="*/ 3266 w 10595"/>
                  <a:gd name="connsiteY2" fmla="*/ 24474 h 29877"/>
                  <a:gd name="connsiteX3" fmla="*/ 6472 w 10595"/>
                  <a:gd name="connsiteY3" fmla="*/ 3573 h 29877"/>
                  <a:gd name="connsiteX4" fmla="*/ 4512 w 10595"/>
                  <a:gd name="connsiteY4" fmla="*/ 2801 h 29877"/>
                  <a:gd name="connsiteX5" fmla="*/ 4512 w 10595"/>
                  <a:gd name="connsiteY5" fmla="*/ 2801 h 29877"/>
                  <a:gd name="connsiteX6" fmla="*/ 1187 w 10595"/>
                  <a:gd name="connsiteY6" fmla="*/ 70 h 29877"/>
                  <a:gd name="connsiteX7" fmla="*/ 3266 w 10595"/>
                  <a:gd name="connsiteY7" fmla="*/ 70 h 29877"/>
                  <a:gd name="connsiteX8" fmla="*/ 8847 w 10595"/>
                  <a:gd name="connsiteY8" fmla="*/ 1792 h 29877"/>
                  <a:gd name="connsiteX9" fmla="*/ 4928 w 10595"/>
                  <a:gd name="connsiteY9" fmla="*/ 28037 h 29877"/>
                  <a:gd name="connsiteX10" fmla="*/ 5225 w 10595"/>
                  <a:gd name="connsiteY10" fmla="*/ 28690 h 29877"/>
                  <a:gd name="connsiteX11" fmla="*/ 4453 w 10595"/>
                  <a:gd name="connsiteY11" fmla="*/ 29046 h 29877"/>
                  <a:gd name="connsiteX12" fmla="*/ 4038 w 10595"/>
                  <a:gd name="connsiteY12" fmla="*/ 29877 h 29877"/>
                  <a:gd name="connsiteX13" fmla="*/ 3266 w 10595"/>
                  <a:gd name="connsiteY13" fmla="*/ 29521 h 29877"/>
                  <a:gd name="connsiteX14" fmla="*/ 2494 w 10595"/>
                  <a:gd name="connsiteY14" fmla="*/ 29877 h 29877"/>
                  <a:gd name="connsiteX15" fmla="*/ 2078 w 10595"/>
                  <a:gd name="connsiteY15" fmla="*/ 29046 h 29877"/>
                  <a:gd name="connsiteX16" fmla="*/ 1306 w 10595"/>
                  <a:gd name="connsiteY16" fmla="*/ 28690 h 29877"/>
                  <a:gd name="connsiteX17" fmla="*/ 1603 w 10595"/>
                  <a:gd name="connsiteY17" fmla="*/ 28037 h 29877"/>
                  <a:gd name="connsiteX18" fmla="*/ 0 w 10595"/>
                  <a:gd name="connsiteY18" fmla="*/ 24296 h 29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595" h="29877">
                    <a:moveTo>
                      <a:pt x="0" y="24415"/>
                    </a:moveTo>
                    <a:cubicBezTo>
                      <a:pt x="1009" y="24058"/>
                      <a:pt x="1900" y="23464"/>
                      <a:pt x="2553" y="22693"/>
                    </a:cubicBezTo>
                    <a:cubicBezTo>
                      <a:pt x="2791" y="23286"/>
                      <a:pt x="3028" y="23880"/>
                      <a:pt x="3266" y="24474"/>
                    </a:cubicBezTo>
                    <a:cubicBezTo>
                      <a:pt x="6591" y="16577"/>
                      <a:pt x="9144" y="6542"/>
                      <a:pt x="6472" y="3573"/>
                    </a:cubicBezTo>
                    <a:cubicBezTo>
                      <a:pt x="6175" y="3217"/>
                      <a:pt x="5640" y="2801"/>
                      <a:pt x="4512" y="2801"/>
                    </a:cubicBezTo>
                    <a:cubicBezTo>
                      <a:pt x="4512" y="2801"/>
                      <a:pt x="4512" y="2801"/>
                      <a:pt x="4512" y="2801"/>
                    </a:cubicBezTo>
                    <a:cubicBezTo>
                      <a:pt x="3740" y="1614"/>
                      <a:pt x="2553" y="605"/>
                      <a:pt x="1187" y="70"/>
                    </a:cubicBezTo>
                    <a:cubicBezTo>
                      <a:pt x="1781" y="11"/>
                      <a:pt x="2494" y="11"/>
                      <a:pt x="3266" y="70"/>
                    </a:cubicBezTo>
                    <a:cubicBezTo>
                      <a:pt x="6234" y="-286"/>
                      <a:pt x="7956" y="783"/>
                      <a:pt x="8847" y="1792"/>
                    </a:cubicBezTo>
                    <a:cubicBezTo>
                      <a:pt x="13360" y="6839"/>
                      <a:pt x="8075" y="21327"/>
                      <a:pt x="4928" y="28037"/>
                    </a:cubicBezTo>
                    <a:cubicBezTo>
                      <a:pt x="5047" y="28274"/>
                      <a:pt x="5166" y="28452"/>
                      <a:pt x="5225" y="28690"/>
                    </a:cubicBezTo>
                    <a:lnTo>
                      <a:pt x="4453" y="29046"/>
                    </a:lnTo>
                    <a:cubicBezTo>
                      <a:pt x="4334" y="29343"/>
                      <a:pt x="4156" y="29640"/>
                      <a:pt x="4038" y="29877"/>
                    </a:cubicBezTo>
                    <a:lnTo>
                      <a:pt x="3266" y="29521"/>
                    </a:lnTo>
                    <a:lnTo>
                      <a:pt x="2494" y="29877"/>
                    </a:lnTo>
                    <a:cubicBezTo>
                      <a:pt x="2494" y="29877"/>
                      <a:pt x="2197" y="29343"/>
                      <a:pt x="2078" y="29046"/>
                    </a:cubicBezTo>
                    <a:lnTo>
                      <a:pt x="1306" y="28690"/>
                    </a:lnTo>
                    <a:cubicBezTo>
                      <a:pt x="1306" y="28690"/>
                      <a:pt x="1543" y="28274"/>
                      <a:pt x="1603" y="28037"/>
                    </a:cubicBezTo>
                    <a:cubicBezTo>
                      <a:pt x="1128" y="26968"/>
                      <a:pt x="534" y="25721"/>
                      <a:pt x="0" y="24296"/>
                    </a:cubicBezTo>
                    <a:close/>
                  </a:path>
                </a:pathLst>
              </a:custGeom>
              <a:grpFill/>
              <a:ln w="30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54" name="Freeform: Shape 8853">
              <a:extLst>
                <a:ext uri="{FF2B5EF4-FFF2-40B4-BE49-F238E27FC236}">
                  <a16:creationId xmlns:a16="http://schemas.microsoft.com/office/drawing/2014/main" id="{43EBE03E-4472-5260-A7F9-9F4574623030}"/>
                </a:ext>
              </a:extLst>
            </p:cNvPr>
            <p:cNvSpPr/>
            <p:nvPr/>
          </p:nvSpPr>
          <p:spPr>
            <a:xfrm>
              <a:off x="4935407" y="1642290"/>
              <a:ext cx="592890" cy="536023"/>
            </a:xfrm>
            <a:custGeom>
              <a:avLst/>
              <a:gdLst>
                <a:gd name="connsiteX0" fmla="*/ 32063 w 68936"/>
                <a:gd name="connsiteY0" fmla="*/ 27213 h 62324"/>
                <a:gd name="connsiteX1" fmla="*/ 29629 w 68936"/>
                <a:gd name="connsiteY1" fmla="*/ 27748 h 62324"/>
                <a:gd name="connsiteX2" fmla="*/ 21435 w 68936"/>
                <a:gd name="connsiteY2" fmla="*/ 14448 h 62324"/>
                <a:gd name="connsiteX3" fmla="*/ 15616 w 68936"/>
                <a:gd name="connsiteY3" fmla="*/ 5006 h 62324"/>
                <a:gd name="connsiteX4" fmla="*/ 8313 w 68936"/>
                <a:gd name="connsiteY4" fmla="*/ 10766 h 62324"/>
                <a:gd name="connsiteX5" fmla="*/ 3859 w 68936"/>
                <a:gd name="connsiteY5" fmla="*/ 16704 h 62324"/>
                <a:gd name="connsiteX6" fmla="*/ 15141 w 68936"/>
                <a:gd name="connsiteY6" fmla="*/ 22998 h 62324"/>
                <a:gd name="connsiteX7" fmla="*/ 29451 w 68936"/>
                <a:gd name="connsiteY7" fmla="*/ 30954 h 62324"/>
                <a:gd name="connsiteX8" fmla="*/ 28738 w 68936"/>
                <a:gd name="connsiteY8" fmla="*/ 33151 h 62324"/>
                <a:gd name="connsiteX9" fmla="*/ 11935 w 68936"/>
                <a:gd name="connsiteY9" fmla="*/ 32914 h 62324"/>
                <a:gd name="connsiteX10" fmla="*/ 0 w 68936"/>
                <a:gd name="connsiteY10" fmla="*/ 32736 h 62324"/>
                <a:gd name="connsiteX11" fmla="*/ 5344 w 68936"/>
                <a:gd name="connsiteY11" fmla="*/ 47817 h 62324"/>
                <a:gd name="connsiteX12" fmla="*/ 17041 w 68936"/>
                <a:gd name="connsiteY12" fmla="*/ 42117 h 62324"/>
                <a:gd name="connsiteX13" fmla="*/ 31885 w 68936"/>
                <a:gd name="connsiteY13" fmla="*/ 34933 h 62324"/>
                <a:gd name="connsiteX14" fmla="*/ 33607 w 68936"/>
                <a:gd name="connsiteY14" fmla="*/ 36595 h 62324"/>
                <a:gd name="connsiteX15" fmla="*/ 24938 w 68936"/>
                <a:gd name="connsiteY15" fmla="*/ 49658 h 62324"/>
                <a:gd name="connsiteX16" fmla="*/ 18822 w 68936"/>
                <a:gd name="connsiteY16" fmla="*/ 58921 h 62324"/>
                <a:gd name="connsiteX17" fmla="*/ 35982 w 68936"/>
                <a:gd name="connsiteY17" fmla="*/ 62305 h 62324"/>
                <a:gd name="connsiteX18" fmla="*/ 36398 w 68936"/>
                <a:gd name="connsiteY18" fmla="*/ 50311 h 62324"/>
                <a:gd name="connsiteX19" fmla="*/ 36873 w 68936"/>
                <a:gd name="connsiteY19" fmla="*/ 35110 h 62324"/>
                <a:gd name="connsiteX20" fmla="*/ 39307 w 68936"/>
                <a:gd name="connsiteY20" fmla="*/ 34576 h 62324"/>
                <a:gd name="connsiteX21" fmla="*/ 47501 w 68936"/>
                <a:gd name="connsiteY21" fmla="*/ 47877 h 62324"/>
                <a:gd name="connsiteX22" fmla="*/ 53320 w 68936"/>
                <a:gd name="connsiteY22" fmla="*/ 57317 h 62324"/>
                <a:gd name="connsiteX23" fmla="*/ 60623 w 68936"/>
                <a:gd name="connsiteY23" fmla="*/ 51558 h 62324"/>
                <a:gd name="connsiteX24" fmla="*/ 65077 w 68936"/>
                <a:gd name="connsiteY24" fmla="*/ 45620 h 62324"/>
                <a:gd name="connsiteX25" fmla="*/ 53795 w 68936"/>
                <a:gd name="connsiteY25" fmla="*/ 39326 h 62324"/>
                <a:gd name="connsiteX26" fmla="*/ 39485 w 68936"/>
                <a:gd name="connsiteY26" fmla="*/ 31370 h 62324"/>
                <a:gd name="connsiteX27" fmla="*/ 40198 w 68936"/>
                <a:gd name="connsiteY27" fmla="*/ 29173 h 62324"/>
                <a:gd name="connsiteX28" fmla="*/ 57001 w 68936"/>
                <a:gd name="connsiteY28" fmla="*/ 29411 h 62324"/>
                <a:gd name="connsiteX29" fmla="*/ 68936 w 68936"/>
                <a:gd name="connsiteY29" fmla="*/ 29588 h 62324"/>
                <a:gd name="connsiteX30" fmla="*/ 63592 w 68936"/>
                <a:gd name="connsiteY30" fmla="*/ 14507 h 62324"/>
                <a:gd name="connsiteX31" fmla="*/ 51895 w 68936"/>
                <a:gd name="connsiteY31" fmla="*/ 20207 h 62324"/>
                <a:gd name="connsiteX32" fmla="*/ 37051 w 68936"/>
                <a:gd name="connsiteY32" fmla="*/ 27392 h 62324"/>
                <a:gd name="connsiteX33" fmla="*/ 35329 w 68936"/>
                <a:gd name="connsiteY33" fmla="*/ 25729 h 62324"/>
                <a:gd name="connsiteX34" fmla="*/ 43998 w 68936"/>
                <a:gd name="connsiteY34" fmla="*/ 12666 h 62324"/>
                <a:gd name="connsiteX35" fmla="*/ 50114 w 68936"/>
                <a:gd name="connsiteY35" fmla="*/ 3404 h 62324"/>
                <a:gd name="connsiteX36" fmla="*/ 32954 w 68936"/>
                <a:gd name="connsiteY36" fmla="*/ 19 h 62324"/>
                <a:gd name="connsiteX37" fmla="*/ 32538 w 68936"/>
                <a:gd name="connsiteY37" fmla="*/ 12013 h 62324"/>
                <a:gd name="connsiteX38" fmla="*/ 32063 w 68936"/>
                <a:gd name="connsiteY38" fmla="*/ 27213 h 6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8936" h="62324">
                  <a:moveTo>
                    <a:pt x="32063" y="27213"/>
                  </a:moveTo>
                  <a:cubicBezTo>
                    <a:pt x="32063" y="28401"/>
                    <a:pt x="30282" y="28817"/>
                    <a:pt x="29629" y="27748"/>
                  </a:cubicBezTo>
                  <a:lnTo>
                    <a:pt x="21435" y="14448"/>
                  </a:lnTo>
                  <a:lnTo>
                    <a:pt x="15616" y="5006"/>
                  </a:lnTo>
                  <a:cubicBezTo>
                    <a:pt x="12944" y="6550"/>
                    <a:pt x="10450" y="8510"/>
                    <a:pt x="8313" y="10766"/>
                  </a:cubicBezTo>
                  <a:cubicBezTo>
                    <a:pt x="6531" y="12607"/>
                    <a:pt x="5047" y="14625"/>
                    <a:pt x="3859" y="16704"/>
                  </a:cubicBezTo>
                  <a:lnTo>
                    <a:pt x="15141" y="22998"/>
                  </a:lnTo>
                  <a:lnTo>
                    <a:pt x="29451" y="30954"/>
                  </a:lnTo>
                  <a:cubicBezTo>
                    <a:pt x="30579" y="31607"/>
                    <a:pt x="30045" y="33151"/>
                    <a:pt x="28738" y="33151"/>
                  </a:cubicBezTo>
                  <a:lnTo>
                    <a:pt x="11935" y="32914"/>
                  </a:lnTo>
                  <a:lnTo>
                    <a:pt x="0" y="32736"/>
                  </a:lnTo>
                  <a:cubicBezTo>
                    <a:pt x="297" y="38020"/>
                    <a:pt x="2078" y="43245"/>
                    <a:pt x="5344" y="47817"/>
                  </a:cubicBezTo>
                  <a:lnTo>
                    <a:pt x="17041" y="42117"/>
                  </a:lnTo>
                  <a:lnTo>
                    <a:pt x="31885" y="34933"/>
                  </a:lnTo>
                  <a:cubicBezTo>
                    <a:pt x="33073" y="34339"/>
                    <a:pt x="34320" y="35526"/>
                    <a:pt x="33607" y="36595"/>
                  </a:cubicBezTo>
                  <a:lnTo>
                    <a:pt x="24938" y="49658"/>
                  </a:lnTo>
                  <a:lnTo>
                    <a:pt x="18822" y="58921"/>
                  </a:lnTo>
                  <a:cubicBezTo>
                    <a:pt x="24226" y="61414"/>
                    <a:pt x="30104" y="62483"/>
                    <a:pt x="35982" y="62305"/>
                  </a:cubicBezTo>
                  <a:lnTo>
                    <a:pt x="36398" y="50311"/>
                  </a:lnTo>
                  <a:lnTo>
                    <a:pt x="36873" y="35110"/>
                  </a:lnTo>
                  <a:cubicBezTo>
                    <a:pt x="36873" y="33923"/>
                    <a:pt x="38654" y="33508"/>
                    <a:pt x="39307" y="34576"/>
                  </a:cubicBezTo>
                  <a:lnTo>
                    <a:pt x="47501" y="47877"/>
                  </a:lnTo>
                  <a:lnTo>
                    <a:pt x="53320" y="57317"/>
                  </a:lnTo>
                  <a:cubicBezTo>
                    <a:pt x="55992" y="55774"/>
                    <a:pt x="58486" y="53814"/>
                    <a:pt x="60623" y="51558"/>
                  </a:cubicBezTo>
                  <a:cubicBezTo>
                    <a:pt x="62405" y="49717"/>
                    <a:pt x="63889" y="47698"/>
                    <a:pt x="65077" y="45620"/>
                  </a:cubicBezTo>
                  <a:lnTo>
                    <a:pt x="53795" y="39326"/>
                  </a:lnTo>
                  <a:lnTo>
                    <a:pt x="39485" y="31370"/>
                  </a:lnTo>
                  <a:cubicBezTo>
                    <a:pt x="38357" y="30717"/>
                    <a:pt x="38892" y="29173"/>
                    <a:pt x="40198" y="29173"/>
                  </a:cubicBezTo>
                  <a:lnTo>
                    <a:pt x="57001" y="29411"/>
                  </a:lnTo>
                  <a:lnTo>
                    <a:pt x="68936" y="29588"/>
                  </a:lnTo>
                  <a:cubicBezTo>
                    <a:pt x="68639" y="24304"/>
                    <a:pt x="66858" y="19079"/>
                    <a:pt x="63592" y="14507"/>
                  </a:cubicBezTo>
                  <a:lnTo>
                    <a:pt x="51895" y="20207"/>
                  </a:lnTo>
                  <a:lnTo>
                    <a:pt x="37051" y="27392"/>
                  </a:lnTo>
                  <a:cubicBezTo>
                    <a:pt x="35863" y="27985"/>
                    <a:pt x="34617" y="26798"/>
                    <a:pt x="35329" y="25729"/>
                  </a:cubicBezTo>
                  <a:lnTo>
                    <a:pt x="43998" y="12666"/>
                  </a:lnTo>
                  <a:lnTo>
                    <a:pt x="50114" y="3404"/>
                  </a:lnTo>
                  <a:cubicBezTo>
                    <a:pt x="44710" y="909"/>
                    <a:pt x="38832" y="-159"/>
                    <a:pt x="32954" y="19"/>
                  </a:cubicBezTo>
                  <a:lnTo>
                    <a:pt x="32538" y="12013"/>
                  </a:lnTo>
                  <a:lnTo>
                    <a:pt x="32063" y="27213"/>
                  </a:lnTo>
                  <a:close/>
                </a:path>
              </a:pathLst>
            </a:custGeom>
            <a:solidFill>
              <a:schemeClr val="bg2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5" name="Freeform: Shape 8854">
              <a:extLst>
                <a:ext uri="{FF2B5EF4-FFF2-40B4-BE49-F238E27FC236}">
                  <a16:creationId xmlns:a16="http://schemas.microsoft.com/office/drawing/2014/main" id="{1B4A8FB6-495E-79C9-AC7D-EF0ECB350429}"/>
                </a:ext>
              </a:extLst>
            </p:cNvPr>
            <p:cNvSpPr/>
            <p:nvPr/>
          </p:nvSpPr>
          <p:spPr>
            <a:xfrm>
              <a:off x="5237468" y="1671050"/>
              <a:ext cx="244867" cy="207670"/>
            </a:xfrm>
            <a:custGeom>
              <a:avLst/>
              <a:gdLst>
                <a:gd name="connsiteX0" fmla="*/ 14993 w 28471"/>
                <a:gd name="connsiteY0" fmla="*/ 59 h 24146"/>
                <a:gd name="connsiteX1" fmla="*/ 21881 w 28471"/>
                <a:gd name="connsiteY1" fmla="*/ 4216 h 24146"/>
                <a:gd name="connsiteX2" fmla="*/ 28472 w 28471"/>
                <a:gd name="connsiteY2" fmla="*/ 11103 h 24146"/>
                <a:gd name="connsiteX3" fmla="*/ 16775 w 28471"/>
                <a:gd name="connsiteY3" fmla="*/ 16804 h 24146"/>
                <a:gd name="connsiteX4" fmla="*/ 1930 w 28471"/>
                <a:gd name="connsiteY4" fmla="*/ 23988 h 24146"/>
                <a:gd name="connsiteX5" fmla="*/ 209 w 28471"/>
                <a:gd name="connsiteY5" fmla="*/ 22326 h 24146"/>
                <a:gd name="connsiteX6" fmla="*/ 8877 w 28471"/>
                <a:gd name="connsiteY6" fmla="*/ 9263 h 24146"/>
                <a:gd name="connsiteX7" fmla="*/ 14993 w 28471"/>
                <a:gd name="connsiteY7" fmla="*/ 0 h 2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71" h="24146">
                  <a:moveTo>
                    <a:pt x="14993" y="59"/>
                  </a:moveTo>
                  <a:cubicBezTo>
                    <a:pt x="17428" y="1188"/>
                    <a:pt x="19743" y="2553"/>
                    <a:pt x="21881" y="4216"/>
                  </a:cubicBezTo>
                  <a:cubicBezTo>
                    <a:pt x="24493" y="6234"/>
                    <a:pt x="26690" y="8610"/>
                    <a:pt x="28472" y="11103"/>
                  </a:cubicBezTo>
                  <a:lnTo>
                    <a:pt x="16775" y="16804"/>
                  </a:lnTo>
                  <a:lnTo>
                    <a:pt x="1930" y="23988"/>
                  </a:lnTo>
                  <a:cubicBezTo>
                    <a:pt x="743" y="24582"/>
                    <a:pt x="-504" y="23394"/>
                    <a:pt x="209" y="22326"/>
                  </a:cubicBezTo>
                  <a:lnTo>
                    <a:pt x="8877" y="9263"/>
                  </a:lnTo>
                  <a:lnTo>
                    <a:pt x="14993" y="0"/>
                  </a:ln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6" name="Freeform: Shape 8855">
              <a:extLst>
                <a:ext uri="{FF2B5EF4-FFF2-40B4-BE49-F238E27FC236}">
                  <a16:creationId xmlns:a16="http://schemas.microsoft.com/office/drawing/2014/main" id="{2743B87C-4AB7-B843-B260-FAF936A96648}"/>
                </a:ext>
              </a:extLst>
            </p:cNvPr>
            <p:cNvSpPr/>
            <p:nvPr/>
          </p:nvSpPr>
          <p:spPr>
            <a:xfrm>
              <a:off x="5069714" y="1642453"/>
              <a:ext cx="149108" cy="243775"/>
            </a:xfrm>
            <a:custGeom>
              <a:avLst/>
              <a:gdLst>
                <a:gd name="connsiteX0" fmla="*/ 0 w 17337"/>
                <a:gd name="connsiteY0" fmla="*/ 4987 h 28344"/>
                <a:gd name="connsiteX1" fmla="*/ 17338 w 17337"/>
                <a:gd name="connsiteY1" fmla="*/ 0 h 28344"/>
                <a:gd name="connsiteX2" fmla="*/ 16922 w 17337"/>
                <a:gd name="connsiteY2" fmla="*/ 11994 h 28344"/>
                <a:gd name="connsiteX3" fmla="*/ 16447 w 17337"/>
                <a:gd name="connsiteY3" fmla="*/ 27194 h 28344"/>
                <a:gd name="connsiteX4" fmla="*/ 14013 w 17337"/>
                <a:gd name="connsiteY4" fmla="*/ 27729 h 28344"/>
                <a:gd name="connsiteX5" fmla="*/ 5819 w 17337"/>
                <a:gd name="connsiteY5" fmla="*/ 14428 h 28344"/>
                <a:gd name="connsiteX6" fmla="*/ 0 w 17337"/>
                <a:gd name="connsiteY6" fmla="*/ 4987 h 2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37" h="28344">
                  <a:moveTo>
                    <a:pt x="0" y="4987"/>
                  </a:moveTo>
                  <a:cubicBezTo>
                    <a:pt x="5225" y="1900"/>
                    <a:pt x="11281" y="237"/>
                    <a:pt x="17338" y="0"/>
                  </a:cubicBezTo>
                  <a:lnTo>
                    <a:pt x="16922" y="11994"/>
                  </a:lnTo>
                  <a:lnTo>
                    <a:pt x="16447" y="27194"/>
                  </a:lnTo>
                  <a:cubicBezTo>
                    <a:pt x="16447" y="28382"/>
                    <a:pt x="14666" y="28798"/>
                    <a:pt x="14013" y="27729"/>
                  </a:cubicBezTo>
                  <a:lnTo>
                    <a:pt x="5819" y="14428"/>
                  </a:lnTo>
                  <a:lnTo>
                    <a:pt x="0" y="4987"/>
                  </a:ln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7" name="Freeform: Shape 8856">
              <a:extLst>
                <a:ext uri="{FF2B5EF4-FFF2-40B4-BE49-F238E27FC236}">
                  <a16:creationId xmlns:a16="http://schemas.microsoft.com/office/drawing/2014/main" id="{668E0E99-88EE-AA46-A77A-200FE049AFFD}"/>
                </a:ext>
              </a:extLst>
            </p:cNvPr>
            <p:cNvSpPr/>
            <p:nvPr/>
          </p:nvSpPr>
          <p:spPr>
            <a:xfrm>
              <a:off x="4934530" y="1786470"/>
              <a:ext cx="258946" cy="141454"/>
            </a:xfrm>
            <a:custGeom>
              <a:avLst/>
              <a:gdLst>
                <a:gd name="connsiteX0" fmla="*/ 3902 w 30108"/>
                <a:gd name="connsiteY0" fmla="*/ 0 h 16447"/>
                <a:gd name="connsiteX1" fmla="*/ 15184 w 30108"/>
                <a:gd name="connsiteY1" fmla="*/ 6294 h 16447"/>
                <a:gd name="connsiteX2" fmla="*/ 29494 w 30108"/>
                <a:gd name="connsiteY2" fmla="*/ 14250 h 16447"/>
                <a:gd name="connsiteX3" fmla="*/ 28781 w 30108"/>
                <a:gd name="connsiteY3" fmla="*/ 16447 h 16447"/>
                <a:gd name="connsiteX4" fmla="*/ 11977 w 30108"/>
                <a:gd name="connsiteY4" fmla="*/ 16210 h 16447"/>
                <a:gd name="connsiteX5" fmla="*/ 43 w 30108"/>
                <a:gd name="connsiteY5" fmla="*/ 16031 h 16447"/>
                <a:gd name="connsiteX6" fmla="*/ 3902 w 30108"/>
                <a:gd name="connsiteY6" fmla="*/ 0 h 1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108" h="16447">
                  <a:moveTo>
                    <a:pt x="3902" y="0"/>
                  </a:moveTo>
                  <a:lnTo>
                    <a:pt x="15184" y="6294"/>
                  </a:lnTo>
                  <a:lnTo>
                    <a:pt x="29494" y="14250"/>
                  </a:lnTo>
                  <a:cubicBezTo>
                    <a:pt x="30622" y="14903"/>
                    <a:pt x="30087" y="16447"/>
                    <a:pt x="28781" y="16447"/>
                  </a:cubicBezTo>
                  <a:lnTo>
                    <a:pt x="11977" y="16210"/>
                  </a:lnTo>
                  <a:lnTo>
                    <a:pt x="43" y="16031"/>
                  </a:lnTo>
                  <a:cubicBezTo>
                    <a:pt x="-254" y="10569"/>
                    <a:pt x="993" y="4987"/>
                    <a:pt x="3902" y="0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8" name="Freeform: Shape 8857">
              <a:extLst>
                <a:ext uri="{FF2B5EF4-FFF2-40B4-BE49-F238E27FC236}">
                  <a16:creationId xmlns:a16="http://schemas.microsoft.com/office/drawing/2014/main" id="{4C6B656A-51A7-D381-CCB7-BBC78DAD7CAD}"/>
                </a:ext>
              </a:extLst>
            </p:cNvPr>
            <p:cNvSpPr/>
            <p:nvPr/>
          </p:nvSpPr>
          <p:spPr>
            <a:xfrm>
              <a:off x="4980861" y="1941874"/>
              <a:ext cx="244867" cy="207670"/>
            </a:xfrm>
            <a:custGeom>
              <a:avLst/>
              <a:gdLst>
                <a:gd name="connsiteX0" fmla="*/ 0 w 28471"/>
                <a:gd name="connsiteY0" fmla="*/ 13043 h 24146"/>
                <a:gd name="connsiteX1" fmla="*/ 11697 w 28471"/>
                <a:gd name="connsiteY1" fmla="*/ 7343 h 24146"/>
                <a:gd name="connsiteX2" fmla="*/ 26541 w 28471"/>
                <a:gd name="connsiteY2" fmla="*/ 159 h 24146"/>
                <a:gd name="connsiteX3" fmla="*/ 28263 w 28471"/>
                <a:gd name="connsiteY3" fmla="*/ 1821 h 24146"/>
                <a:gd name="connsiteX4" fmla="*/ 19594 w 28471"/>
                <a:gd name="connsiteY4" fmla="*/ 14884 h 24146"/>
                <a:gd name="connsiteX5" fmla="*/ 13478 w 28471"/>
                <a:gd name="connsiteY5" fmla="*/ 24147 h 24146"/>
                <a:gd name="connsiteX6" fmla="*/ 6591 w 28471"/>
                <a:gd name="connsiteY6" fmla="*/ 19990 h 24146"/>
                <a:gd name="connsiteX7" fmla="*/ 0 w 28471"/>
                <a:gd name="connsiteY7" fmla="*/ 13103 h 2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71" h="24146">
                  <a:moveTo>
                    <a:pt x="0" y="13043"/>
                  </a:moveTo>
                  <a:lnTo>
                    <a:pt x="11697" y="7343"/>
                  </a:lnTo>
                  <a:lnTo>
                    <a:pt x="26541" y="159"/>
                  </a:lnTo>
                  <a:cubicBezTo>
                    <a:pt x="27729" y="-435"/>
                    <a:pt x="28975" y="752"/>
                    <a:pt x="28263" y="1821"/>
                  </a:cubicBezTo>
                  <a:lnTo>
                    <a:pt x="19594" y="14884"/>
                  </a:lnTo>
                  <a:lnTo>
                    <a:pt x="13478" y="24147"/>
                  </a:lnTo>
                  <a:cubicBezTo>
                    <a:pt x="11044" y="23019"/>
                    <a:pt x="8728" y="21653"/>
                    <a:pt x="6591" y="19990"/>
                  </a:cubicBezTo>
                  <a:cubicBezTo>
                    <a:pt x="3978" y="17972"/>
                    <a:pt x="1781" y="15597"/>
                    <a:pt x="0" y="13103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9" name="Freeform: Shape 8858">
              <a:extLst>
                <a:ext uri="{FF2B5EF4-FFF2-40B4-BE49-F238E27FC236}">
                  <a16:creationId xmlns:a16="http://schemas.microsoft.com/office/drawing/2014/main" id="{1146BA13-7C3A-5EF5-20EF-D85C1F24EE2E}"/>
                </a:ext>
              </a:extLst>
            </p:cNvPr>
            <p:cNvSpPr/>
            <p:nvPr/>
          </p:nvSpPr>
          <p:spPr>
            <a:xfrm>
              <a:off x="5244366" y="1934375"/>
              <a:ext cx="149108" cy="243775"/>
            </a:xfrm>
            <a:custGeom>
              <a:avLst/>
              <a:gdLst>
                <a:gd name="connsiteX0" fmla="*/ 3325 w 17337"/>
                <a:gd name="connsiteY0" fmla="*/ 616 h 28344"/>
                <a:gd name="connsiteX1" fmla="*/ 11519 w 17337"/>
                <a:gd name="connsiteY1" fmla="*/ 13916 h 28344"/>
                <a:gd name="connsiteX2" fmla="*/ 17338 w 17337"/>
                <a:gd name="connsiteY2" fmla="*/ 23357 h 28344"/>
                <a:gd name="connsiteX3" fmla="*/ 0 w 17337"/>
                <a:gd name="connsiteY3" fmla="*/ 28344 h 28344"/>
                <a:gd name="connsiteX4" fmla="*/ 416 w 17337"/>
                <a:gd name="connsiteY4" fmla="*/ 16350 h 28344"/>
                <a:gd name="connsiteX5" fmla="*/ 891 w 17337"/>
                <a:gd name="connsiteY5" fmla="*/ 1150 h 28344"/>
                <a:gd name="connsiteX6" fmla="*/ 3325 w 17337"/>
                <a:gd name="connsiteY6" fmla="*/ 616 h 2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37" h="28344">
                  <a:moveTo>
                    <a:pt x="3325" y="616"/>
                  </a:moveTo>
                  <a:lnTo>
                    <a:pt x="11519" y="13916"/>
                  </a:lnTo>
                  <a:lnTo>
                    <a:pt x="17338" y="23357"/>
                  </a:lnTo>
                  <a:cubicBezTo>
                    <a:pt x="12113" y="26444"/>
                    <a:pt x="6057" y="28107"/>
                    <a:pt x="0" y="28344"/>
                  </a:cubicBezTo>
                  <a:lnTo>
                    <a:pt x="416" y="16350"/>
                  </a:lnTo>
                  <a:lnTo>
                    <a:pt x="891" y="1150"/>
                  </a:lnTo>
                  <a:cubicBezTo>
                    <a:pt x="891" y="-38"/>
                    <a:pt x="2672" y="-453"/>
                    <a:pt x="3325" y="616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0" name="Freeform: Shape 8859">
              <a:extLst>
                <a:ext uri="{FF2B5EF4-FFF2-40B4-BE49-F238E27FC236}">
                  <a16:creationId xmlns:a16="http://schemas.microsoft.com/office/drawing/2014/main" id="{2FBA44C9-B0B1-B35B-EE07-17AD9CFE3FB4}"/>
                </a:ext>
              </a:extLst>
            </p:cNvPr>
            <p:cNvSpPr/>
            <p:nvPr/>
          </p:nvSpPr>
          <p:spPr>
            <a:xfrm>
              <a:off x="5269204" y="1892687"/>
              <a:ext cx="258946" cy="141454"/>
            </a:xfrm>
            <a:custGeom>
              <a:avLst/>
              <a:gdLst>
                <a:gd name="connsiteX0" fmla="*/ 1327 w 30108"/>
                <a:gd name="connsiteY0" fmla="*/ 0 h 16447"/>
                <a:gd name="connsiteX1" fmla="*/ 18131 w 30108"/>
                <a:gd name="connsiteY1" fmla="*/ 238 h 16447"/>
                <a:gd name="connsiteX2" fmla="*/ 30065 w 30108"/>
                <a:gd name="connsiteY2" fmla="*/ 416 h 16447"/>
                <a:gd name="connsiteX3" fmla="*/ 26206 w 30108"/>
                <a:gd name="connsiteY3" fmla="*/ 16447 h 16447"/>
                <a:gd name="connsiteX4" fmla="*/ 14924 w 30108"/>
                <a:gd name="connsiteY4" fmla="*/ 10154 h 16447"/>
                <a:gd name="connsiteX5" fmla="*/ 615 w 30108"/>
                <a:gd name="connsiteY5" fmla="*/ 2197 h 16447"/>
                <a:gd name="connsiteX6" fmla="*/ 1327 w 30108"/>
                <a:gd name="connsiteY6" fmla="*/ 0 h 1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108" h="16447">
                  <a:moveTo>
                    <a:pt x="1327" y="0"/>
                  </a:moveTo>
                  <a:lnTo>
                    <a:pt x="18131" y="238"/>
                  </a:lnTo>
                  <a:lnTo>
                    <a:pt x="30065" y="416"/>
                  </a:lnTo>
                  <a:cubicBezTo>
                    <a:pt x="30362" y="5879"/>
                    <a:pt x="29116" y="11460"/>
                    <a:pt x="26206" y="16447"/>
                  </a:cubicBezTo>
                  <a:lnTo>
                    <a:pt x="14924" y="10154"/>
                  </a:lnTo>
                  <a:lnTo>
                    <a:pt x="615" y="2197"/>
                  </a:lnTo>
                  <a:cubicBezTo>
                    <a:pt x="-513" y="1544"/>
                    <a:pt x="21" y="0"/>
                    <a:pt x="1327" y="0"/>
                  </a:cubicBezTo>
                  <a:close/>
                </a:path>
              </a:pathLst>
            </a:custGeom>
            <a:solidFill>
              <a:schemeClr val="accent1"/>
            </a:solidFill>
            <a:ln w="3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268" name="Freeform: Shape 8267">
            <a:extLst>
              <a:ext uri="{FF2B5EF4-FFF2-40B4-BE49-F238E27FC236}">
                <a16:creationId xmlns:a16="http://schemas.microsoft.com/office/drawing/2014/main" id="{8A7612BA-643B-D506-81ED-54F2F08FDEE5}"/>
              </a:ext>
            </a:extLst>
          </p:cNvPr>
          <p:cNvSpPr/>
          <p:nvPr/>
        </p:nvSpPr>
        <p:spPr>
          <a:xfrm>
            <a:off x="3031471" y="4231049"/>
            <a:ext cx="566947" cy="648135"/>
          </a:xfrm>
          <a:custGeom>
            <a:avLst/>
            <a:gdLst>
              <a:gd name="connsiteX0" fmla="*/ 0 w 223077"/>
              <a:gd name="connsiteY0" fmla="*/ 0 h 255022"/>
              <a:gd name="connsiteX1" fmla="*/ 223078 w 223077"/>
              <a:gd name="connsiteY1" fmla="*/ 0 h 255022"/>
              <a:gd name="connsiteX2" fmla="*/ 223078 w 223077"/>
              <a:gd name="connsiteY2" fmla="*/ 255023 h 255022"/>
              <a:gd name="connsiteX3" fmla="*/ 0 w 223077"/>
              <a:gd name="connsiteY3" fmla="*/ 255023 h 255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3077" h="255022">
                <a:moveTo>
                  <a:pt x="0" y="0"/>
                </a:moveTo>
                <a:lnTo>
                  <a:pt x="223078" y="0"/>
                </a:lnTo>
                <a:lnTo>
                  <a:pt x="223078" y="255023"/>
                </a:lnTo>
                <a:lnTo>
                  <a:pt x="0" y="255023"/>
                </a:lnTo>
                <a:close/>
              </a:path>
            </a:pathLst>
          </a:custGeom>
          <a:solidFill>
            <a:schemeClr val="accent4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69" name="Freeform: Shape 8268">
            <a:extLst>
              <a:ext uri="{FF2B5EF4-FFF2-40B4-BE49-F238E27FC236}">
                <a16:creationId xmlns:a16="http://schemas.microsoft.com/office/drawing/2014/main" id="{E867EB0C-CD47-9B7F-1155-69F66FAB7D11}"/>
              </a:ext>
            </a:extLst>
          </p:cNvPr>
          <p:cNvSpPr/>
          <p:nvPr/>
        </p:nvSpPr>
        <p:spPr>
          <a:xfrm>
            <a:off x="3031471" y="4342267"/>
            <a:ext cx="566947" cy="62322"/>
          </a:xfrm>
          <a:custGeom>
            <a:avLst/>
            <a:gdLst>
              <a:gd name="connsiteX0" fmla="*/ 0 w 223077"/>
              <a:gd name="connsiteY0" fmla="*/ 0 h 24522"/>
              <a:gd name="connsiteX1" fmla="*/ 223078 w 223077"/>
              <a:gd name="connsiteY1" fmla="*/ 0 h 24522"/>
              <a:gd name="connsiteX2" fmla="*/ 223078 w 223077"/>
              <a:gd name="connsiteY2" fmla="*/ 24522 h 24522"/>
              <a:gd name="connsiteX3" fmla="*/ 0 w 223077"/>
              <a:gd name="connsiteY3" fmla="*/ 24522 h 24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3077" h="24522">
                <a:moveTo>
                  <a:pt x="0" y="0"/>
                </a:moveTo>
                <a:lnTo>
                  <a:pt x="223078" y="0"/>
                </a:lnTo>
                <a:lnTo>
                  <a:pt x="223078" y="24522"/>
                </a:lnTo>
                <a:lnTo>
                  <a:pt x="0" y="24522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0" name="Freeform: Shape 8269">
            <a:extLst>
              <a:ext uri="{FF2B5EF4-FFF2-40B4-BE49-F238E27FC236}">
                <a16:creationId xmlns:a16="http://schemas.microsoft.com/office/drawing/2014/main" id="{A77BB34F-8EE8-B4C3-93C5-5465DE8806C0}"/>
              </a:ext>
            </a:extLst>
          </p:cNvPr>
          <p:cNvSpPr/>
          <p:nvPr/>
        </p:nvSpPr>
        <p:spPr>
          <a:xfrm>
            <a:off x="3270050" y="4221241"/>
            <a:ext cx="71980" cy="655681"/>
          </a:xfrm>
          <a:custGeom>
            <a:avLst/>
            <a:gdLst>
              <a:gd name="connsiteX0" fmla="*/ 0 w 28322"/>
              <a:gd name="connsiteY0" fmla="*/ 0 h 257991"/>
              <a:gd name="connsiteX1" fmla="*/ 28323 w 28322"/>
              <a:gd name="connsiteY1" fmla="*/ 0 h 257991"/>
              <a:gd name="connsiteX2" fmla="*/ 28323 w 28322"/>
              <a:gd name="connsiteY2" fmla="*/ 257992 h 257991"/>
              <a:gd name="connsiteX3" fmla="*/ 0 w 28322"/>
              <a:gd name="connsiteY3" fmla="*/ 257992 h 257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22" h="257991">
                <a:moveTo>
                  <a:pt x="0" y="0"/>
                </a:moveTo>
                <a:lnTo>
                  <a:pt x="28323" y="0"/>
                </a:lnTo>
                <a:lnTo>
                  <a:pt x="28323" y="257992"/>
                </a:lnTo>
                <a:lnTo>
                  <a:pt x="0" y="257992"/>
                </a:lnTo>
                <a:close/>
              </a:path>
            </a:pathLst>
          </a:custGeom>
          <a:solidFill>
            <a:schemeClr val="accent1"/>
          </a:solidFill>
          <a:ln w="462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271" name="Graphic 4">
            <a:extLst>
              <a:ext uri="{FF2B5EF4-FFF2-40B4-BE49-F238E27FC236}">
                <a16:creationId xmlns:a16="http://schemas.microsoft.com/office/drawing/2014/main" id="{06D71EEB-29F7-B202-BB1D-024DF9325416}"/>
              </a:ext>
            </a:extLst>
          </p:cNvPr>
          <p:cNvGrpSpPr/>
          <p:nvPr/>
        </p:nvGrpSpPr>
        <p:grpSpPr>
          <a:xfrm>
            <a:off x="2966711" y="4034053"/>
            <a:ext cx="596850" cy="470434"/>
            <a:chOff x="5037543" y="5745731"/>
            <a:chExt cx="234843" cy="185102"/>
          </a:xfrm>
          <a:solidFill>
            <a:srgbClr val="E02014"/>
          </a:solidFill>
        </p:grpSpPr>
        <p:sp>
          <p:nvSpPr>
            <p:cNvPr id="8775" name="Freeform: Shape 8774">
              <a:extLst>
                <a:ext uri="{FF2B5EF4-FFF2-40B4-BE49-F238E27FC236}">
                  <a16:creationId xmlns:a16="http://schemas.microsoft.com/office/drawing/2014/main" id="{3FEEE79A-9AB4-11CA-46A6-73D6BF5C5F7C}"/>
                </a:ext>
              </a:extLst>
            </p:cNvPr>
            <p:cNvSpPr/>
            <p:nvPr/>
          </p:nvSpPr>
          <p:spPr>
            <a:xfrm>
              <a:off x="5158086" y="5745731"/>
              <a:ext cx="114301" cy="83508"/>
            </a:xfrm>
            <a:custGeom>
              <a:avLst/>
              <a:gdLst>
                <a:gd name="connsiteX0" fmla="*/ 0 w 114301"/>
                <a:gd name="connsiteY0" fmla="*/ 83449 h 83508"/>
                <a:gd name="connsiteX1" fmla="*/ 25235 w 114301"/>
                <a:gd name="connsiteY1" fmla="*/ 17185 h 83508"/>
                <a:gd name="connsiteX2" fmla="*/ 65671 w 114301"/>
                <a:gd name="connsiteY2" fmla="*/ 2757 h 83508"/>
                <a:gd name="connsiteX3" fmla="*/ 109491 w 114301"/>
                <a:gd name="connsiteY3" fmla="*/ 30842 h 83508"/>
                <a:gd name="connsiteX4" fmla="*/ 92331 w 114301"/>
                <a:gd name="connsiteY4" fmla="*/ 59461 h 83508"/>
                <a:gd name="connsiteX5" fmla="*/ 0 w 114301"/>
                <a:gd name="connsiteY5" fmla="*/ 83509 h 8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1" h="83508">
                  <a:moveTo>
                    <a:pt x="0" y="83449"/>
                  </a:moveTo>
                  <a:lnTo>
                    <a:pt x="25235" y="17185"/>
                  </a:lnTo>
                  <a:cubicBezTo>
                    <a:pt x="30342" y="3826"/>
                    <a:pt x="54092" y="-4665"/>
                    <a:pt x="65671" y="2757"/>
                  </a:cubicBezTo>
                  <a:lnTo>
                    <a:pt x="109491" y="30842"/>
                  </a:lnTo>
                  <a:cubicBezTo>
                    <a:pt x="120832" y="38086"/>
                    <a:pt x="110915" y="54593"/>
                    <a:pt x="92331" y="59461"/>
                  </a:cubicBezTo>
                  <a:lnTo>
                    <a:pt x="0" y="83509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6" name="Freeform: Shape 8775">
              <a:extLst>
                <a:ext uri="{FF2B5EF4-FFF2-40B4-BE49-F238E27FC236}">
                  <a16:creationId xmlns:a16="http://schemas.microsoft.com/office/drawing/2014/main" id="{29C0BDB4-5F76-B095-BA66-52869E45215D}"/>
                </a:ext>
              </a:extLst>
            </p:cNvPr>
            <p:cNvSpPr/>
            <p:nvPr/>
          </p:nvSpPr>
          <p:spPr>
            <a:xfrm>
              <a:off x="5037543" y="5764923"/>
              <a:ext cx="133605" cy="70573"/>
            </a:xfrm>
            <a:custGeom>
              <a:avLst/>
              <a:gdLst>
                <a:gd name="connsiteX0" fmla="*/ 133546 w 133605"/>
                <a:gd name="connsiteY0" fmla="*/ 67286 h 70573"/>
                <a:gd name="connsiteX1" fmla="*/ 32131 w 133605"/>
                <a:gd name="connsiteY1" fmla="*/ 70552 h 70573"/>
                <a:gd name="connsiteX2" fmla="*/ 1968 w 133605"/>
                <a:gd name="connsiteY2" fmla="*/ 46623 h 70573"/>
                <a:gd name="connsiteX3" fmla="*/ 32368 w 133605"/>
                <a:gd name="connsiteY3" fmla="*/ 6782 h 70573"/>
                <a:gd name="connsiteX4" fmla="*/ 77613 w 133605"/>
                <a:gd name="connsiteY4" fmla="*/ 9750 h 70573"/>
                <a:gd name="connsiteX5" fmla="*/ 133605 w 133605"/>
                <a:gd name="connsiteY5" fmla="*/ 67286 h 7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605" h="70573">
                  <a:moveTo>
                    <a:pt x="133546" y="67286"/>
                  </a:moveTo>
                  <a:lnTo>
                    <a:pt x="32131" y="70552"/>
                  </a:lnTo>
                  <a:cubicBezTo>
                    <a:pt x="11705" y="71205"/>
                    <a:pt x="-6048" y="57133"/>
                    <a:pt x="1968" y="46623"/>
                  </a:cubicBezTo>
                  <a:lnTo>
                    <a:pt x="32368" y="6782"/>
                  </a:lnTo>
                  <a:cubicBezTo>
                    <a:pt x="40206" y="-3490"/>
                    <a:pt x="66332" y="-1769"/>
                    <a:pt x="77613" y="9750"/>
                  </a:cubicBezTo>
                  <a:lnTo>
                    <a:pt x="133605" y="67286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7" name="Freeform: Shape 8776">
              <a:extLst>
                <a:ext uri="{FF2B5EF4-FFF2-40B4-BE49-F238E27FC236}">
                  <a16:creationId xmlns:a16="http://schemas.microsoft.com/office/drawing/2014/main" id="{91F9D674-717A-326D-B4F9-F9DA5F8F96DC}"/>
                </a:ext>
              </a:extLst>
            </p:cNvPr>
            <p:cNvSpPr/>
            <p:nvPr/>
          </p:nvSpPr>
          <p:spPr>
            <a:xfrm>
              <a:off x="5145676" y="5812852"/>
              <a:ext cx="126709" cy="77902"/>
            </a:xfrm>
            <a:custGeom>
              <a:avLst/>
              <a:gdLst>
                <a:gd name="connsiteX0" fmla="*/ 0 w 126709"/>
                <a:gd name="connsiteY0" fmla="*/ 4335 h 77902"/>
                <a:gd name="connsiteX1" fmla="*/ 101653 w 126709"/>
                <a:gd name="connsiteY1" fmla="*/ 77902 h 77902"/>
                <a:gd name="connsiteX2" fmla="*/ 94587 w 126709"/>
                <a:gd name="connsiteY2" fmla="*/ 61574 h 77902"/>
                <a:gd name="connsiteX3" fmla="*/ 126710 w 126709"/>
                <a:gd name="connsiteY3" fmla="*/ 73568 h 77902"/>
                <a:gd name="connsiteX4" fmla="*/ 25057 w 126709"/>
                <a:gd name="connsiteY4" fmla="*/ 0 h 77902"/>
                <a:gd name="connsiteX5" fmla="*/ 0 w 126709"/>
                <a:gd name="connsiteY5" fmla="*/ 4335 h 77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09" h="77902">
                  <a:moveTo>
                    <a:pt x="0" y="4335"/>
                  </a:moveTo>
                  <a:lnTo>
                    <a:pt x="101653" y="77902"/>
                  </a:lnTo>
                  <a:lnTo>
                    <a:pt x="94587" y="61574"/>
                  </a:lnTo>
                  <a:lnTo>
                    <a:pt x="126710" y="73568"/>
                  </a:lnTo>
                  <a:lnTo>
                    <a:pt x="25057" y="0"/>
                  </a:lnTo>
                  <a:lnTo>
                    <a:pt x="0" y="4335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8" name="Freeform: Shape 8777">
              <a:extLst>
                <a:ext uri="{FF2B5EF4-FFF2-40B4-BE49-F238E27FC236}">
                  <a16:creationId xmlns:a16="http://schemas.microsoft.com/office/drawing/2014/main" id="{45383171-6CAB-2448-DA3E-4E1ADF89FA03}"/>
                </a:ext>
              </a:extLst>
            </p:cNvPr>
            <p:cNvSpPr/>
            <p:nvPr/>
          </p:nvSpPr>
          <p:spPr>
            <a:xfrm>
              <a:off x="5111891" y="5825202"/>
              <a:ext cx="56585" cy="105630"/>
            </a:xfrm>
            <a:custGeom>
              <a:avLst/>
              <a:gdLst>
                <a:gd name="connsiteX0" fmla="*/ 28857 w 56585"/>
                <a:gd name="connsiteY0" fmla="*/ 0 h 105630"/>
                <a:gd name="connsiteX1" fmla="*/ 0 w 56585"/>
                <a:gd name="connsiteY1" fmla="*/ 104681 h 105630"/>
                <a:gd name="connsiteX2" fmla="*/ 19416 w 56585"/>
                <a:gd name="connsiteY2" fmla="*/ 84968 h 105630"/>
                <a:gd name="connsiteX3" fmla="*/ 27729 w 56585"/>
                <a:gd name="connsiteY3" fmla="*/ 105631 h 105630"/>
                <a:gd name="connsiteX4" fmla="*/ 56586 w 56585"/>
                <a:gd name="connsiteY4" fmla="*/ 950 h 105630"/>
                <a:gd name="connsiteX5" fmla="*/ 28857 w 56585"/>
                <a:gd name="connsiteY5" fmla="*/ 0 h 105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85" h="105630">
                  <a:moveTo>
                    <a:pt x="28857" y="0"/>
                  </a:moveTo>
                  <a:lnTo>
                    <a:pt x="0" y="104681"/>
                  </a:lnTo>
                  <a:lnTo>
                    <a:pt x="19416" y="84968"/>
                  </a:lnTo>
                  <a:lnTo>
                    <a:pt x="27729" y="105631"/>
                  </a:lnTo>
                  <a:lnTo>
                    <a:pt x="56586" y="950"/>
                  </a:lnTo>
                  <a:lnTo>
                    <a:pt x="28857" y="0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272" name="Freeform: Shape 8271">
            <a:extLst>
              <a:ext uri="{FF2B5EF4-FFF2-40B4-BE49-F238E27FC236}">
                <a16:creationId xmlns:a16="http://schemas.microsoft.com/office/drawing/2014/main" id="{6BB46B56-C6F8-88D5-CF78-EE6D08528FD6}"/>
              </a:ext>
            </a:extLst>
          </p:cNvPr>
          <p:cNvSpPr/>
          <p:nvPr/>
        </p:nvSpPr>
        <p:spPr>
          <a:xfrm>
            <a:off x="2363113" y="4470083"/>
            <a:ext cx="711062" cy="408951"/>
          </a:xfrm>
          <a:custGeom>
            <a:avLst/>
            <a:gdLst>
              <a:gd name="connsiteX0" fmla="*/ 0 w 279782"/>
              <a:gd name="connsiteY0" fmla="*/ 0 h 160910"/>
              <a:gd name="connsiteX1" fmla="*/ 279783 w 279782"/>
              <a:gd name="connsiteY1" fmla="*/ 0 h 160910"/>
              <a:gd name="connsiteX2" fmla="*/ 279783 w 279782"/>
              <a:gd name="connsiteY2" fmla="*/ 160911 h 160910"/>
              <a:gd name="connsiteX3" fmla="*/ 0 w 279782"/>
              <a:gd name="connsiteY3" fmla="*/ 160911 h 160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782" h="160910">
                <a:moveTo>
                  <a:pt x="0" y="0"/>
                </a:moveTo>
                <a:lnTo>
                  <a:pt x="279783" y="0"/>
                </a:lnTo>
                <a:lnTo>
                  <a:pt x="279783" y="160911"/>
                </a:lnTo>
                <a:lnTo>
                  <a:pt x="0" y="160911"/>
                </a:lnTo>
                <a:close/>
              </a:path>
            </a:pathLst>
          </a:custGeom>
          <a:solidFill>
            <a:schemeClr val="bg2"/>
          </a:solidFill>
          <a:ln w="3499" cap="flat">
            <a:solidFill>
              <a:srgbClr val="EDC04B"/>
            </a:solidFill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3" name="Freeform: Shape 8272">
            <a:extLst>
              <a:ext uri="{FF2B5EF4-FFF2-40B4-BE49-F238E27FC236}">
                <a16:creationId xmlns:a16="http://schemas.microsoft.com/office/drawing/2014/main" id="{7E052EB9-60CC-0E05-A52E-7AD61B312892}"/>
              </a:ext>
            </a:extLst>
          </p:cNvPr>
          <p:cNvSpPr/>
          <p:nvPr/>
        </p:nvSpPr>
        <p:spPr>
          <a:xfrm>
            <a:off x="2363113" y="4470083"/>
            <a:ext cx="711062" cy="409555"/>
          </a:xfrm>
          <a:custGeom>
            <a:avLst/>
            <a:gdLst>
              <a:gd name="connsiteX0" fmla="*/ 188224 w 279782"/>
              <a:gd name="connsiteY0" fmla="*/ 160911 h 161148"/>
              <a:gd name="connsiteX1" fmla="*/ 251222 w 279782"/>
              <a:gd name="connsiteY1" fmla="*/ 160911 h 161148"/>
              <a:gd name="connsiteX2" fmla="*/ 240832 w 279782"/>
              <a:gd name="connsiteY2" fmla="*/ 158773 h 161148"/>
              <a:gd name="connsiteX3" fmla="*/ 261257 w 279782"/>
              <a:gd name="connsiteY3" fmla="*/ 147966 h 161148"/>
              <a:gd name="connsiteX4" fmla="*/ 250926 w 279782"/>
              <a:gd name="connsiteY4" fmla="*/ 128788 h 161148"/>
              <a:gd name="connsiteX5" fmla="*/ 273014 w 279782"/>
              <a:gd name="connsiteY5" fmla="*/ 136447 h 161148"/>
              <a:gd name="connsiteX6" fmla="*/ 279783 w 279782"/>
              <a:gd name="connsiteY6" fmla="*/ 123741 h 161148"/>
              <a:gd name="connsiteX7" fmla="*/ 279783 w 279782"/>
              <a:gd name="connsiteY7" fmla="*/ 33370 h 161148"/>
              <a:gd name="connsiteX8" fmla="*/ 267610 w 279782"/>
              <a:gd name="connsiteY8" fmla="*/ 21672 h 161148"/>
              <a:gd name="connsiteX9" fmla="*/ 249916 w 279782"/>
              <a:gd name="connsiteY9" fmla="*/ 34438 h 161148"/>
              <a:gd name="connsiteX10" fmla="*/ 253182 w 279782"/>
              <a:gd name="connsiteY10" fmla="*/ 14250 h 161148"/>
              <a:gd name="connsiteX11" fmla="*/ 231094 w 279782"/>
              <a:gd name="connsiteY11" fmla="*/ 9738 h 161148"/>
              <a:gd name="connsiteX12" fmla="*/ 249560 w 279782"/>
              <a:gd name="connsiteY12" fmla="*/ 0 h 161148"/>
              <a:gd name="connsiteX13" fmla="*/ 65136 w 279782"/>
              <a:gd name="connsiteY13" fmla="*/ 0 h 161148"/>
              <a:gd name="connsiteX14" fmla="*/ 58130 w 279782"/>
              <a:gd name="connsiteY14" fmla="*/ 4513 h 161148"/>
              <a:gd name="connsiteX15" fmla="*/ 79387 w 279782"/>
              <a:gd name="connsiteY15" fmla="*/ 36279 h 161148"/>
              <a:gd name="connsiteX16" fmla="*/ 39782 w 279782"/>
              <a:gd name="connsiteY16" fmla="*/ 26185 h 161148"/>
              <a:gd name="connsiteX17" fmla="*/ 25473 w 279782"/>
              <a:gd name="connsiteY17" fmla="*/ 60980 h 161148"/>
              <a:gd name="connsiteX18" fmla="*/ 9560 w 279782"/>
              <a:gd name="connsiteY18" fmla="*/ 26779 h 161148"/>
              <a:gd name="connsiteX19" fmla="*/ 0 w 279782"/>
              <a:gd name="connsiteY19" fmla="*/ 29629 h 161148"/>
              <a:gd name="connsiteX20" fmla="*/ 0 w 279782"/>
              <a:gd name="connsiteY20" fmla="*/ 64780 h 161148"/>
              <a:gd name="connsiteX21" fmla="*/ 891 w 279782"/>
              <a:gd name="connsiteY21" fmla="*/ 63117 h 161148"/>
              <a:gd name="connsiteX22" fmla="*/ 4453 w 279782"/>
              <a:gd name="connsiteY22" fmla="*/ 73330 h 161148"/>
              <a:gd name="connsiteX23" fmla="*/ 15972 w 279782"/>
              <a:gd name="connsiteY23" fmla="*/ 70955 h 161148"/>
              <a:gd name="connsiteX24" fmla="*/ 9382 w 279782"/>
              <a:gd name="connsiteY24" fmla="*/ 79802 h 161148"/>
              <a:gd name="connsiteX25" fmla="*/ 18644 w 279782"/>
              <a:gd name="connsiteY25" fmla="*/ 86452 h 161148"/>
              <a:gd name="connsiteX26" fmla="*/ 6828 w 279782"/>
              <a:gd name="connsiteY26" fmla="*/ 87343 h 161148"/>
              <a:gd name="connsiteX27" fmla="*/ 6828 w 279782"/>
              <a:gd name="connsiteY27" fmla="*/ 98031 h 161148"/>
              <a:gd name="connsiteX28" fmla="*/ 0 w 279782"/>
              <a:gd name="connsiteY28" fmla="*/ 91440 h 161148"/>
              <a:gd name="connsiteX29" fmla="*/ 0 w 279782"/>
              <a:gd name="connsiteY29" fmla="*/ 110144 h 161148"/>
              <a:gd name="connsiteX30" fmla="*/ 21019 w 279782"/>
              <a:gd name="connsiteY30" fmla="*/ 126947 h 161148"/>
              <a:gd name="connsiteX31" fmla="*/ 42217 w 279782"/>
              <a:gd name="connsiteY31" fmla="*/ 108540 h 161148"/>
              <a:gd name="connsiteX32" fmla="*/ 40673 w 279782"/>
              <a:gd name="connsiteY32" fmla="*/ 135082 h 161148"/>
              <a:gd name="connsiteX33" fmla="*/ 69886 w 279782"/>
              <a:gd name="connsiteY33" fmla="*/ 138526 h 161148"/>
              <a:gd name="connsiteX34" fmla="*/ 45958 w 279782"/>
              <a:gd name="connsiteY34" fmla="*/ 153964 h 161148"/>
              <a:gd name="connsiteX35" fmla="*/ 50708 w 279782"/>
              <a:gd name="connsiteY35" fmla="*/ 161029 h 161148"/>
              <a:gd name="connsiteX36" fmla="*/ 92568 w 279782"/>
              <a:gd name="connsiteY36" fmla="*/ 161029 h 161148"/>
              <a:gd name="connsiteX37" fmla="*/ 94053 w 279782"/>
              <a:gd name="connsiteY37" fmla="*/ 151648 h 161148"/>
              <a:gd name="connsiteX38" fmla="*/ 82474 w 279782"/>
              <a:gd name="connsiteY38" fmla="*/ 149273 h 161148"/>
              <a:gd name="connsiteX39" fmla="*/ 92687 w 279782"/>
              <a:gd name="connsiteY39" fmla="*/ 143869 h 161148"/>
              <a:gd name="connsiteX40" fmla="*/ 87521 w 279782"/>
              <a:gd name="connsiteY40" fmla="*/ 134250 h 161148"/>
              <a:gd name="connsiteX41" fmla="*/ 98565 w 279782"/>
              <a:gd name="connsiteY41" fmla="*/ 138110 h 161148"/>
              <a:gd name="connsiteX42" fmla="*/ 103672 w 279782"/>
              <a:gd name="connsiteY42" fmla="*/ 128491 h 161148"/>
              <a:gd name="connsiteX43" fmla="*/ 107234 w 279782"/>
              <a:gd name="connsiteY43" fmla="*/ 138704 h 161148"/>
              <a:gd name="connsiteX44" fmla="*/ 118753 w 279782"/>
              <a:gd name="connsiteY44" fmla="*/ 136329 h 161148"/>
              <a:gd name="connsiteX45" fmla="*/ 112163 w 279782"/>
              <a:gd name="connsiteY45" fmla="*/ 145176 h 161148"/>
              <a:gd name="connsiteX46" fmla="*/ 121425 w 279782"/>
              <a:gd name="connsiteY46" fmla="*/ 151826 h 161148"/>
              <a:gd name="connsiteX47" fmla="*/ 109609 w 279782"/>
              <a:gd name="connsiteY47" fmla="*/ 152717 h 161148"/>
              <a:gd name="connsiteX48" fmla="*/ 109609 w 279782"/>
              <a:gd name="connsiteY48" fmla="*/ 161148 h 161148"/>
              <a:gd name="connsiteX49" fmla="*/ 187749 w 279782"/>
              <a:gd name="connsiteY49" fmla="*/ 161148 h 161148"/>
              <a:gd name="connsiteX50" fmla="*/ 175399 w 279782"/>
              <a:gd name="connsiteY50" fmla="*/ 134547 h 161148"/>
              <a:gd name="connsiteX51" fmla="*/ 144582 w 279782"/>
              <a:gd name="connsiteY51" fmla="*/ 143692 h 161148"/>
              <a:gd name="connsiteX52" fmla="*/ 160139 w 279782"/>
              <a:gd name="connsiteY52" fmla="*/ 117981 h 161148"/>
              <a:gd name="connsiteX53" fmla="*/ 132944 w 279782"/>
              <a:gd name="connsiteY53" fmla="*/ 101950 h 161148"/>
              <a:gd name="connsiteX54" fmla="*/ 164948 w 279782"/>
              <a:gd name="connsiteY54" fmla="*/ 96903 h 161148"/>
              <a:gd name="connsiteX55" fmla="*/ 161920 w 279782"/>
              <a:gd name="connsiteY55" fmla="*/ 67749 h 161148"/>
              <a:gd name="connsiteX56" fmla="*/ 186205 w 279782"/>
              <a:gd name="connsiteY56" fmla="*/ 87165 h 161148"/>
              <a:gd name="connsiteX57" fmla="*/ 209600 w 279782"/>
              <a:gd name="connsiteY57" fmla="*/ 66858 h 161148"/>
              <a:gd name="connsiteX58" fmla="*/ 207937 w 279782"/>
              <a:gd name="connsiteY58" fmla="*/ 96131 h 161148"/>
              <a:gd name="connsiteX59" fmla="*/ 240119 w 279782"/>
              <a:gd name="connsiteY59" fmla="*/ 99931 h 161148"/>
              <a:gd name="connsiteX60" fmla="*/ 213697 w 279782"/>
              <a:gd name="connsiteY60" fmla="*/ 116972 h 161148"/>
              <a:gd name="connsiteX61" fmla="*/ 230441 w 279782"/>
              <a:gd name="connsiteY61" fmla="*/ 142029 h 161148"/>
              <a:gd name="connsiteX62" fmla="*/ 199209 w 279782"/>
              <a:gd name="connsiteY62" fmla="*/ 134073 h 161148"/>
              <a:gd name="connsiteX63" fmla="*/ 188105 w 279782"/>
              <a:gd name="connsiteY63" fmla="*/ 161148 h 161148"/>
              <a:gd name="connsiteX64" fmla="*/ 101178 w 279782"/>
              <a:gd name="connsiteY64" fmla="*/ 95003 h 161148"/>
              <a:gd name="connsiteX65" fmla="*/ 101178 w 279782"/>
              <a:gd name="connsiteY65" fmla="*/ 114003 h 161148"/>
              <a:gd name="connsiteX66" fmla="*/ 86809 w 279782"/>
              <a:gd name="connsiteY66" fmla="*/ 100168 h 161148"/>
              <a:gd name="connsiteX67" fmla="*/ 70361 w 279782"/>
              <a:gd name="connsiteY67" fmla="*/ 112044 h 161148"/>
              <a:gd name="connsiteX68" fmla="*/ 73390 w 279782"/>
              <a:gd name="connsiteY68" fmla="*/ 93281 h 161148"/>
              <a:gd name="connsiteX69" fmla="*/ 52845 w 279782"/>
              <a:gd name="connsiteY69" fmla="*/ 89065 h 161148"/>
              <a:gd name="connsiteX70" fmla="*/ 71015 w 279782"/>
              <a:gd name="connsiteY70" fmla="*/ 79446 h 161148"/>
              <a:gd name="connsiteX71" fmla="*/ 61871 w 279782"/>
              <a:gd name="connsiteY71" fmla="*/ 62345 h 161148"/>
              <a:gd name="connsiteX72" fmla="*/ 81524 w 279782"/>
              <a:gd name="connsiteY72" fmla="*/ 69174 h 161148"/>
              <a:gd name="connsiteX73" fmla="*/ 90609 w 279782"/>
              <a:gd name="connsiteY73" fmla="*/ 52073 h 161148"/>
              <a:gd name="connsiteX74" fmla="*/ 96962 w 279782"/>
              <a:gd name="connsiteY74" fmla="*/ 70183 h 161148"/>
              <a:gd name="connsiteX75" fmla="*/ 117447 w 279782"/>
              <a:gd name="connsiteY75" fmla="*/ 65908 h 161148"/>
              <a:gd name="connsiteX76" fmla="*/ 105691 w 279782"/>
              <a:gd name="connsiteY76" fmla="*/ 81643 h 161148"/>
              <a:gd name="connsiteX77" fmla="*/ 122197 w 279782"/>
              <a:gd name="connsiteY77" fmla="*/ 93459 h 161148"/>
              <a:gd name="connsiteX78" fmla="*/ 101237 w 279782"/>
              <a:gd name="connsiteY78" fmla="*/ 95003 h 161148"/>
              <a:gd name="connsiteX79" fmla="*/ 117981 w 279782"/>
              <a:gd name="connsiteY79" fmla="*/ 31529 h 161148"/>
              <a:gd name="connsiteX80" fmla="*/ 117981 w 279782"/>
              <a:gd name="connsiteY80" fmla="*/ 42217 h 161148"/>
              <a:gd name="connsiteX81" fmla="*/ 109906 w 279782"/>
              <a:gd name="connsiteY81" fmla="*/ 34438 h 161148"/>
              <a:gd name="connsiteX82" fmla="*/ 100643 w 279782"/>
              <a:gd name="connsiteY82" fmla="*/ 41089 h 161148"/>
              <a:gd name="connsiteX83" fmla="*/ 102365 w 279782"/>
              <a:gd name="connsiteY83" fmla="*/ 30520 h 161148"/>
              <a:gd name="connsiteX84" fmla="*/ 90787 w 279782"/>
              <a:gd name="connsiteY84" fmla="*/ 28144 h 161148"/>
              <a:gd name="connsiteX85" fmla="*/ 101000 w 279782"/>
              <a:gd name="connsiteY85" fmla="*/ 22741 h 161148"/>
              <a:gd name="connsiteX86" fmla="*/ 95834 w 279782"/>
              <a:gd name="connsiteY86" fmla="*/ 13122 h 161148"/>
              <a:gd name="connsiteX87" fmla="*/ 106878 w 279782"/>
              <a:gd name="connsiteY87" fmla="*/ 16982 h 161148"/>
              <a:gd name="connsiteX88" fmla="*/ 111984 w 279782"/>
              <a:gd name="connsiteY88" fmla="*/ 7363 h 161148"/>
              <a:gd name="connsiteX89" fmla="*/ 115547 w 279782"/>
              <a:gd name="connsiteY89" fmla="*/ 17576 h 161148"/>
              <a:gd name="connsiteX90" fmla="*/ 127066 w 279782"/>
              <a:gd name="connsiteY90" fmla="*/ 15200 h 161148"/>
              <a:gd name="connsiteX91" fmla="*/ 120475 w 279782"/>
              <a:gd name="connsiteY91" fmla="*/ 24047 h 161148"/>
              <a:gd name="connsiteX92" fmla="*/ 129738 w 279782"/>
              <a:gd name="connsiteY92" fmla="*/ 30698 h 161148"/>
              <a:gd name="connsiteX93" fmla="*/ 117922 w 279782"/>
              <a:gd name="connsiteY93" fmla="*/ 31588 h 161148"/>
              <a:gd name="connsiteX94" fmla="*/ 190421 w 279782"/>
              <a:gd name="connsiteY94" fmla="*/ 48392 h 161148"/>
              <a:gd name="connsiteX95" fmla="*/ 179436 w 279782"/>
              <a:gd name="connsiteY95" fmla="*/ 37823 h 161148"/>
              <a:gd name="connsiteX96" fmla="*/ 166908 w 279782"/>
              <a:gd name="connsiteY96" fmla="*/ 46848 h 161148"/>
              <a:gd name="connsiteX97" fmla="*/ 169223 w 279782"/>
              <a:gd name="connsiteY97" fmla="*/ 32538 h 161148"/>
              <a:gd name="connsiteX98" fmla="*/ 153548 w 279782"/>
              <a:gd name="connsiteY98" fmla="*/ 29332 h 161148"/>
              <a:gd name="connsiteX99" fmla="*/ 167383 w 279782"/>
              <a:gd name="connsiteY99" fmla="*/ 22029 h 161148"/>
              <a:gd name="connsiteX100" fmla="*/ 160376 w 279782"/>
              <a:gd name="connsiteY100" fmla="*/ 8966 h 161148"/>
              <a:gd name="connsiteX101" fmla="*/ 175339 w 279782"/>
              <a:gd name="connsiteY101" fmla="*/ 14191 h 161148"/>
              <a:gd name="connsiteX102" fmla="*/ 182286 w 279782"/>
              <a:gd name="connsiteY102" fmla="*/ 1128 h 161148"/>
              <a:gd name="connsiteX103" fmla="*/ 187096 w 279782"/>
              <a:gd name="connsiteY103" fmla="*/ 14963 h 161148"/>
              <a:gd name="connsiteX104" fmla="*/ 202771 w 279782"/>
              <a:gd name="connsiteY104" fmla="*/ 11697 h 161148"/>
              <a:gd name="connsiteX105" fmla="*/ 193805 w 279782"/>
              <a:gd name="connsiteY105" fmla="*/ 23691 h 161148"/>
              <a:gd name="connsiteX106" fmla="*/ 206393 w 279782"/>
              <a:gd name="connsiteY106" fmla="*/ 32717 h 161148"/>
              <a:gd name="connsiteX107" fmla="*/ 190361 w 279782"/>
              <a:gd name="connsiteY107" fmla="*/ 33904 h 161148"/>
              <a:gd name="connsiteX108" fmla="*/ 190361 w 279782"/>
              <a:gd name="connsiteY108" fmla="*/ 48392 h 161148"/>
              <a:gd name="connsiteX109" fmla="*/ 234953 w 279782"/>
              <a:gd name="connsiteY109" fmla="*/ 70183 h 161148"/>
              <a:gd name="connsiteX110" fmla="*/ 245166 w 279782"/>
              <a:gd name="connsiteY110" fmla="*/ 64780 h 161148"/>
              <a:gd name="connsiteX111" fmla="*/ 240000 w 279782"/>
              <a:gd name="connsiteY111" fmla="*/ 55161 h 161148"/>
              <a:gd name="connsiteX112" fmla="*/ 251044 w 279782"/>
              <a:gd name="connsiteY112" fmla="*/ 59020 h 161148"/>
              <a:gd name="connsiteX113" fmla="*/ 256151 w 279782"/>
              <a:gd name="connsiteY113" fmla="*/ 49401 h 161148"/>
              <a:gd name="connsiteX114" fmla="*/ 259713 w 279782"/>
              <a:gd name="connsiteY114" fmla="*/ 59614 h 161148"/>
              <a:gd name="connsiteX115" fmla="*/ 271233 w 279782"/>
              <a:gd name="connsiteY115" fmla="*/ 57239 h 161148"/>
              <a:gd name="connsiteX116" fmla="*/ 264642 w 279782"/>
              <a:gd name="connsiteY116" fmla="*/ 66086 h 161148"/>
              <a:gd name="connsiteX117" fmla="*/ 273904 w 279782"/>
              <a:gd name="connsiteY117" fmla="*/ 72736 h 161148"/>
              <a:gd name="connsiteX118" fmla="*/ 262089 w 279782"/>
              <a:gd name="connsiteY118" fmla="*/ 73627 h 161148"/>
              <a:gd name="connsiteX119" fmla="*/ 262089 w 279782"/>
              <a:gd name="connsiteY119" fmla="*/ 84315 h 161148"/>
              <a:gd name="connsiteX120" fmla="*/ 254013 w 279782"/>
              <a:gd name="connsiteY120" fmla="*/ 76537 h 161148"/>
              <a:gd name="connsiteX121" fmla="*/ 244750 w 279782"/>
              <a:gd name="connsiteY121" fmla="*/ 83187 h 161148"/>
              <a:gd name="connsiteX122" fmla="*/ 246472 w 279782"/>
              <a:gd name="connsiteY122" fmla="*/ 72617 h 161148"/>
              <a:gd name="connsiteX123" fmla="*/ 234894 w 279782"/>
              <a:gd name="connsiteY123" fmla="*/ 70243 h 161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279782" h="161148">
                <a:moveTo>
                  <a:pt x="188224" y="160911"/>
                </a:moveTo>
                <a:lnTo>
                  <a:pt x="251222" y="160911"/>
                </a:lnTo>
                <a:lnTo>
                  <a:pt x="240832" y="158773"/>
                </a:lnTo>
                <a:lnTo>
                  <a:pt x="261257" y="147966"/>
                </a:lnTo>
                <a:lnTo>
                  <a:pt x="250926" y="128788"/>
                </a:lnTo>
                <a:lnTo>
                  <a:pt x="273014" y="136447"/>
                </a:lnTo>
                <a:lnTo>
                  <a:pt x="279783" y="123741"/>
                </a:lnTo>
                <a:lnTo>
                  <a:pt x="279783" y="33370"/>
                </a:lnTo>
                <a:lnTo>
                  <a:pt x="267610" y="21672"/>
                </a:lnTo>
                <a:lnTo>
                  <a:pt x="249916" y="34438"/>
                </a:lnTo>
                <a:lnTo>
                  <a:pt x="253182" y="14250"/>
                </a:lnTo>
                <a:lnTo>
                  <a:pt x="231094" y="9738"/>
                </a:lnTo>
                <a:lnTo>
                  <a:pt x="249560" y="0"/>
                </a:lnTo>
                <a:lnTo>
                  <a:pt x="65136" y="0"/>
                </a:lnTo>
                <a:lnTo>
                  <a:pt x="58130" y="4513"/>
                </a:lnTo>
                <a:lnTo>
                  <a:pt x="79387" y="36279"/>
                </a:lnTo>
                <a:lnTo>
                  <a:pt x="39782" y="26185"/>
                </a:lnTo>
                <a:lnTo>
                  <a:pt x="25473" y="60980"/>
                </a:lnTo>
                <a:lnTo>
                  <a:pt x="9560" y="26779"/>
                </a:lnTo>
                <a:lnTo>
                  <a:pt x="0" y="29629"/>
                </a:lnTo>
                <a:lnTo>
                  <a:pt x="0" y="64780"/>
                </a:lnTo>
                <a:lnTo>
                  <a:pt x="891" y="63117"/>
                </a:lnTo>
                <a:lnTo>
                  <a:pt x="4453" y="73330"/>
                </a:lnTo>
                <a:lnTo>
                  <a:pt x="15972" y="70955"/>
                </a:lnTo>
                <a:lnTo>
                  <a:pt x="9382" y="79802"/>
                </a:lnTo>
                <a:lnTo>
                  <a:pt x="18644" y="86452"/>
                </a:lnTo>
                <a:lnTo>
                  <a:pt x="6828" y="87343"/>
                </a:lnTo>
                <a:lnTo>
                  <a:pt x="6828" y="98031"/>
                </a:lnTo>
                <a:cubicBezTo>
                  <a:pt x="6828" y="98031"/>
                  <a:pt x="0" y="91440"/>
                  <a:pt x="0" y="91440"/>
                </a:cubicBezTo>
                <a:lnTo>
                  <a:pt x="0" y="110144"/>
                </a:lnTo>
                <a:lnTo>
                  <a:pt x="21019" y="126947"/>
                </a:lnTo>
                <a:lnTo>
                  <a:pt x="42217" y="108540"/>
                </a:lnTo>
                <a:lnTo>
                  <a:pt x="40673" y="135082"/>
                </a:lnTo>
                <a:lnTo>
                  <a:pt x="69886" y="138526"/>
                </a:lnTo>
                <a:lnTo>
                  <a:pt x="45958" y="153964"/>
                </a:lnTo>
                <a:lnTo>
                  <a:pt x="50708" y="161029"/>
                </a:lnTo>
                <a:lnTo>
                  <a:pt x="92568" y="161029"/>
                </a:lnTo>
                <a:lnTo>
                  <a:pt x="94053" y="151648"/>
                </a:lnTo>
                <a:lnTo>
                  <a:pt x="82474" y="149273"/>
                </a:lnTo>
                <a:lnTo>
                  <a:pt x="92687" y="143869"/>
                </a:lnTo>
                <a:lnTo>
                  <a:pt x="87521" y="134250"/>
                </a:lnTo>
                <a:lnTo>
                  <a:pt x="98565" y="138110"/>
                </a:lnTo>
                <a:lnTo>
                  <a:pt x="103672" y="128491"/>
                </a:lnTo>
                <a:lnTo>
                  <a:pt x="107234" y="138704"/>
                </a:lnTo>
                <a:lnTo>
                  <a:pt x="118753" y="136329"/>
                </a:lnTo>
                <a:lnTo>
                  <a:pt x="112163" y="145176"/>
                </a:lnTo>
                <a:lnTo>
                  <a:pt x="121425" y="151826"/>
                </a:lnTo>
                <a:lnTo>
                  <a:pt x="109609" y="152717"/>
                </a:lnTo>
                <a:lnTo>
                  <a:pt x="109609" y="161148"/>
                </a:lnTo>
                <a:lnTo>
                  <a:pt x="187749" y="161148"/>
                </a:lnTo>
                <a:lnTo>
                  <a:pt x="175399" y="134547"/>
                </a:lnTo>
                <a:lnTo>
                  <a:pt x="144582" y="143692"/>
                </a:lnTo>
                <a:lnTo>
                  <a:pt x="160139" y="117981"/>
                </a:lnTo>
                <a:lnTo>
                  <a:pt x="132944" y="101950"/>
                </a:lnTo>
                <a:lnTo>
                  <a:pt x="164948" y="96903"/>
                </a:lnTo>
                <a:lnTo>
                  <a:pt x="161920" y="67749"/>
                </a:lnTo>
                <a:lnTo>
                  <a:pt x="186205" y="87165"/>
                </a:lnTo>
                <a:lnTo>
                  <a:pt x="209600" y="66858"/>
                </a:lnTo>
                <a:lnTo>
                  <a:pt x="207937" y="96131"/>
                </a:lnTo>
                <a:lnTo>
                  <a:pt x="240119" y="99931"/>
                </a:lnTo>
                <a:lnTo>
                  <a:pt x="213697" y="116972"/>
                </a:lnTo>
                <a:lnTo>
                  <a:pt x="230441" y="142029"/>
                </a:lnTo>
                <a:lnTo>
                  <a:pt x="199209" y="134073"/>
                </a:lnTo>
                <a:lnTo>
                  <a:pt x="188105" y="161148"/>
                </a:lnTo>
                <a:close/>
                <a:moveTo>
                  <a:pt x="101178" y="95003"/>
                </a:moveTo>
                <a:lnTo>
                  <a:pt x="101178" y="114003"/>
                </a:lnTo>
                <a:cubicBezTo>
                  <a:pt x="101178" y="114003"/>
                  <a:pt x="86809" y="100168"/>
                  <a:pt x="86809" y="100168"/>
                </a:cubicBezTo>
                <a:lnTo>
                  <a:pt x="70361" y="112044"/>
                </a:lnTo>
                <a:lnTo>
                  <a:pt x="73390" y="93281"/>
                </a:lnTo>
                <a:lnTo>
                  <a:pt x="52845" y="89065"/>
                </a:lnTo>
                <a:lnTo>
                  <a:pt x="71015" y="79446"/>
                </a:lnTo>
                <a:lnTo>
                  <a:pt x="61871" y="62345"/>
                </a:lnTo>
                <a:lnTo>
                  <a:pt x="81524" y="69174"/>
                </a:lnTo>
                <a:lnTo>
                  <a:pt x="90609" y="52073"/>
                </a:lnTo>
                <a:lnTo>
                  <a:pt x="96962" y="70183"/>
                </a:lnTo>
                <a:lnTo>
                  <a:pt x="117447" y="65908"/>
                </a:lnTo>
                <a:lnTo>
                  <a:pt x="105691" y="81643"/>
                </a:lnTo>
                <a:lnTo>
                  <a:pt x="122197" y="93459"/>
                </a:lnTo>
                <a:lnTo>
                  <a:pt x="101237" y="95003"/>
                </a:lnTo>
                <a:close/>
                <a:moveTo>
                  <a:pt x="117981" y="31529"/>
                </a:moveTo>
                <a:lnTo>
                  <a:pt x="117981" y="42217"/>
                </a:lnTo>
                <a:cubicBezTo>
                  <a:pt x="117981" y="42217"/>
                  <a:pt x="109906" y="34438"/>
                  <a:pt x="109906" y="34438"/>
                </a:cubicBezTo>
                <a:lnTo>
                  <a:pt x="100643" y="41089"/>
                </a:lnTo>
                <a:lnTo>
                  <a:pt x="102365" y="30520"/>
                </a:lnTo>
                <a:lnTo>
                  <a:pt x="90787" y="28144"/>
                </a:lnTo>
                <a:lnTo>
                  <a:pt x="101000" y="22741"/>
                </a:lnTo>
                <a:lnTo>
                  <a:pt x="95834" y="13122"/>
                </a:lnTo>
                <a:lnTo>
                  <a:pt x="106878" y="16982"/>
                </a:lnTo>
                <a:lnTo>
                  <a:pt x="111984" y="7363"/>
                </a:lnTo>
                <a:lnTo>
                  <a:pt x="115547" y="17576"/>
                </a:lnTo>
                <a:lnTo>
                  <a:pt x="127066" y="15200"/>
                </a:lnTo>
                <a:lnTo>
                  <a:pt x="120475" y="24047"/>
                </a:lnTo>
                <a:lnTo>
                  <a:pt x="129738" y="30698"/>
                </a:lnTo>
                <a:lnTo>
                  <a:pt x="117922" y="31588"/>
                </a:lnTo>
                <a:close/>
                <a:moveTo>
                  <a:pt x="190421" y="48392"/>
                </a:moveTo>
                <a:lnTo>
                  <a:pt x="179436" y="37823"/>
                </a:lnTo>
                <a:lnTo>
                  <a:pt x="166908" y="46848"/>
                </a:lnTo>
                <a:lnTo>
                  <a:pt x="169223" y="32538"/>
                </a:lnTo>
                <a:lnTo>
                  <a:pt x="153548" y="29332"/>
                </a:lnTo>
                <a:lnTo>
                  <a:pt x="167383" y="22029"/>
                </a:lnTo>
                <a:lnTo>
                  <a:pt x="160376" y="8966"/>
                </a:lnTo>
                <a:lnTo>
                  <a:pt x="175339" y="14191"/>
                </a:lnTo>
                <a:lnTo>
                  <a:pt x="182286" y="1128"/>
                </a:lnTo>
                <a:lnTo>
                  <a:pt x="187096" y="14963"/>
                </a:lnTo>
                <a:lnTo>
                  <a:pt x="202771" y="11697"/>
                </a:lnTo>
                <a:lnTo>
                  <a:pt x="193805" y="23691"/>
                </a:lnTo>
                <a:lnTo>
                  <a:pt x="206393" y="32717"/>
                </a:lnTo>
                <a:lnTo>
                  <a:pt x="190361" y="33904"/>
                </a:lnTo>
                <a:lnTo>
                  <a:pt x="190361" y="48392"/>
                </a:lnTo>
                <a:close/>
                <a:moveTo>
                  <a:pt x="234953" y="70183"/>
                </a:moveTo>
                <a:lnTo>
                  <a:pt x="245166" y="64780"/>
                </a:lnTo>
                <a:lnTo>
                  <a:pt x="240000" y="55161"/>
                </a:lnTo>
                <a:lnTo>
                  <a:pt x="251044" y="59020"/>
                </a:lnTo>
                <a:lnTo>
                  <a:pt x="256151" y="49401"/>
                </a:lnTo>
                <a:lnTo>
                  <a:pt x="259713" y="59614"/>
                </a:lnTo>
                <a:lnTo>
                  <a:pt x="271233" y="57239"/>
                </a:lnTo>
                <a:lnTo>
                  <a:pt x="264642" y="66086"/>
                </a:lnTo>
                <a:lnTo>
                  <a:pt x="273904" y="72736"/>
                </a:lnTo>
                <a:lnTo>
                  <a:pt x="262089" y="73627"/>
                </a:lnTo>
                <a:lnTo>
                  <a:pt x="262089" y="84315"/>
                </a:lnTo>
                <a:cubicBezTo>
                  <a:pt x="262089" y="84315"/>
                  <a:pt x="254013" y="76537"/>
                  <a:pt x="254013" y="76537"/>
                </a:cubicBezTo>
                <a:lnTo>
                  <a:pt x="244750" y="83187"/>
                </a:lnTo>
                <a:lnTo>
                  <a:pt x="246472" y="72617"/>
                </a:lnTo>
                <a:lnTo>
                  <a:pt x="234894" y="70243"/>
                </a:lnTo>
                <a:close/>
              </a:path>
            </a:pathLst>
          </a:custGeom>
          <a:solidFill>
            <a:schemeClr val="accent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4" name="Freeform: Shape 8273">
            <a:extLst>
              <a:ext uri="{FF2B5EF4-FFF2-40B4-BE49-F238E27FC236}">
                <a16:creationId xmlns:a16="http://schemas.microsoft.com/office/drawing/2014/main" id="{F102FA08-9E16-313E-B83F-0A3889EEFC58}"/>
              </a:ext>
            </a:extLst>
          </p:cNvPr>
          <p:cNvSpPr/>
          <p:nvPr/>
        </p:nvSpPr>
        <p:spPr>
          <a:xfrm>
            <a:off x="2602145" y="4864999"/>
            <a:ext cx="33952" cy="14032"/>
          </a:xfrm>
          <a:custGeom>
            <a:avLst/>
            <a:gdLst>
              <a:gd name="connsiteX0" fmla="*/ 0 w 13359"/>
              <a:gd name="connsiteY0" fmla="*/ 5522 h 5521"/>
              <a:gd name="connsiteX1" fmla="*/ 13360 w 13359"/>
              <a:gd name="connsiteY1" fmla="*/ 5522 h 5521"/>
              <a:gd name="connsiteX2" fmla="*/ 7660 w 13359"/>
              <a:gd name="connsiteY2" fmla="*/ 0 h 5521"/>
              <a:gd name="connsiteX3" fmla="*/ 0 w 13359"/>
              <a:gd name="connsiteY3" fmla="*/ 5522 h 5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359" h="5521">
                <a:moveTo>
                  <a:pt x="0" y="5522"/>
                </a:moveTo>
                <a:lnTo>
                  <a:pt x="13360" y="5522"/>
                </a:lnTo>
                <a:lnTo>
                  <a:pt x="7660" y="0"/>
                </a:lnTo>
                <a:lnTo>
                  <a:pt x="0" y="5522"/>
                </a:lnTo>
                <a:close/>
              </a:path>
            </a:pathLst>
          </a:custGeom>
          <a:solidFill>
            <a:srgbClr val="F39DA6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5" name="Freeform: Shape 8274">
            <a:extLst>
              <a:ext uri="{FF2B5EF4-FFF2-40B4-BE49-F238E27FC236}">
                <a16:creationId xmlns:a16="http://schemas.microsoft.com/office/drawing/2014/main" id="{199E5ADC-84F4-3734-3B53-1662242B872B}"/>
              </a:ext>
            </a:extLst>
          </p:cNvPr>
          <p:cNvSpPr/>
          <p:nvPr/>
        </p:nvSpPr>
        <p:spPr>
          <a:xfrm>
            <a:off x="2363113" y="4772195"/>
            <a:ext cx="4526" cy="43309"/>
          </a:xfrm>
          <a:custGeom>
            <a:avLst/>
            <a:gdLst>
              <a:gd name="connsiteX0" fmla="*/ 0 w 1781"/>
              <a:gd name="connsiteY0" fmla="*/ 0 h 17041"/>
              <a:gd name="connsiteX1" fmla="*/ 0 w 1781"/>
              <a:gd name="connsiteY1" fmla="*/ 17041 h 17041"/>
              <a:gd name="connsiteX2" fmla="*/ 1781 w 1781"/>
              <a:gd name="connsiteY2" fmla="*/ 16744 h 17041"/>
              <a:gd name="connsiteX3" fmla="*/ 0 w 1781"/>
              <a:gd name="connsiteY3" fmla="*/ 0 h 17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81" h="17041">
                <a:moveTo>
                  <a:pt x="0" y="0"/>
                </a:moveTo>
                <a:lnTo>
                  <a:pt x="0" y="17041"/>
                </a:lnTo>
                <a:lnTo>
                  <a:pt x="1781" y="16744"/>
                </a:lnTo>
                <a:lnTo>
                  <a:pt x="0" y="0"/>
                </a:lnTo>
                <a:close/>
              </a:path>
            </a:pathLst>
          </a:custGeom>
          <a:solidFill>
            <a:srgbClr val="F39DA6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6" name="Freeform: Shape 8275">
            <a:extLst>
              <a:ext uri="{FF2B5EF4-FFF2-40B4-BE49-F238E27FC236}">
                <a16:creationId xmlns:a16="http://schemas.microsoft.com/office/drawing/2014/main" id="{83469DEB-67AD-7933-9CCB-C9DA1A9C4329}"/>
              </a:ext>
            </a:extLst>
          </p:cNvPr>
          <p:cNvSpPr/>
          <p:nvPr/>
        </p:nvSpPr>
        <p:spPr>
          <a:xfrm>
            <a:off x="2314823" y="4380595"/>
            <a:ext cx="796776" cy="88279"/>
          </a:xfrm>
          <a:custGeom>
            <a:avLst/>
            <a:gdLst>
              <a:gd name="connsiteX0" fmla="*/ 313509 w 313508"/>
              <a:gd name="connsiteY0" fmla="*/ 34735 h 34735"/>
              <a:gd name="connsiteX1" fmla="*/ 0 w 313508"/>
              <a:gd name="connsiteY1" fmla="*/ 34735 h 34735"/>
              <a:gd name="connsiteX2" fmla="*/ 34735 w 313508"/>
              <a:gd name="connsiteY2" fmla="*/ 0 h 34735"/>
              <a:gd name="connsiteX3" fmla="*/ 278773 w 313508"/>
              <a:gd name="connsiteY3" fmla="*/ 0 h 34735"/>
              <a:gd name="connsiteX4" fmla="*/ 313509 w 313508"/>
              <a:gd name="connsiteY4" fmla="*/ 34735 h 34735"/>
              <a:gd name="connsiteX5" fmla="*/ 313509 w 313508"/>
              <a:gd name="connsiteY5" fmla="*/ 34735 h 34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3508" h="34735">
                <a:moveTo>
                  <a:pt x="313509" y="34735"/>
                </a:moveTo>
                <a:lnTo>
                  <a:pt x="0" y="34735"/>
                </a:lnTo>
                <a:cubicBezTo>
                  <a:pt x="0" y="15557"/>
                  <a:pt x="15557" y="0"/>
                  <a:pt x="34735" y="0"/>
                </a:cubicBezTo>
                <a:lnTo>
                  <a:pt x="278773" y="0"/>
                </a:lnTo>
                <a:cubicBezTo>
                  <a:pt x="297952" y="0"/>
                  <a:pt x="313509" y="15557"/>
                  <a:pt x="313509" y="34735"/>
                </a:cubicBezTo>
                <a:lnTo>
                  <a:pt x="313509" y="3473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7" name="Freeform: Shape 8276">
            <a:extLst>
              <a:ext uri="{FF2B5EF4-FFF2-40B4-BE49-F238E27FC236}">
                <a16:creationId xmlns:a16="http://schemas.microsoft.com/office/drawing/2014/main" id="{EEFE30BE-C602-F97A-DE13-EEA08E63202A}"/>
              </a:ext>
            </a:extLst>
          </p:cNvPr>
          <p:cNvSpPr/>
          <p:nvPr/>
        </p:nvSpPr>
        <p:spPr>
          <a:xfrm>
            <a:off x="2576885" y="4238914"/>
            <a:ext cx="174956" cy="162505"/>
          </a:xfrm>
          <a:custGeom>
            <a:avLst/>
            <a:gdLst>
              <a:gd name="connsiteX0" fmla="*/ 68841 w 68840"/>
              <a:gd name="connsiteY0" fmla="*/ 63941 h 63941"/>
              <a:gd name="connsiteX1" fmla="*/ 11246 w 68840"/>
              <a:gd name="connsiteY1" fmla="*/ 52066 h 63941"/>
              <a:gd name="connsiteX2" fmla="*/ 5130 w 68840"/>
              <a:gd name="connsiteY2" fmla="*/ 29384 h 63941"/>
              <a:gd name="connsiteX3" fmla="*/ 39628 w 68840"/>
              <a:gd name="connsiteY3" fmla="*/ 3080 h 63941"/>
              <a:gd name="connsiteX4" fmla="*/ 63319 w 68840"/>
              <a:gd name="connsiteY4" fmla="*/ 11808 h 63941"/>
              <a:gd name="connsiteX5" fmla="*/ 68782 w 68840"/>
              <a:gd name="connsiteY5" fmla="*/ 63941 h 63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8840" h="63941">
                <a:moveTo>
                  <a:pt x="68841" y="63941"/>
                </a:moveTo>
                <a:lnTo>
                  <a:pt x="11246" y="52066"/>
                </a:lnTo>
                <a:cubicBezTo>
                  <a:pt x="-392" y="49690"/>
                  <a:pt x="-3955" y="36331"/>
                  <a:pt x="5130" y="29384"/>
                </a:cubicBezTo>
                <a:lnTo>
                  <a:pt x="39628" y="3080"/>
                </a:lnTo>
                <a:cubicBezTo>
                  <a:pt x="48534" y="-3689"/>
                  <a:pt x="62250" y="1358"/>
                  <a:pt x="63319" y="11808"/>
                </a:cubicBezTo>
                <a:lnTo>
                  <a:pt x="68782" y="63941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8" name="Freeform: Shape 8277">
            <a:extLst>
              <a:ext uri="{FF2B5EF4-FFF2-40B4-BE49-F238E27FC236}">
                <a16:creationId xmlns:a16="http://schemas.microsoft.com/office/drawing/2014/main" id="{09F5889F-83B2-0864-43E2-02B1A8A32AAE}"/>
              </a:ext>
            </a:extLst>
          </p:cNvPr>
          <p:cNvSpPr/>
          <p:nvPr/>
        </p:nvSpPr>
        <p:spPr>
          <a:xfrm>
            <a:off x="2726040" y="4169184"/>
            <a:ext cx="255879" cy="259399"/>
          </a:xfrm>
          <a:custGeom>
            <a:avLst/>
            <a:gdLst>
              <a:gd name="connsiteX0" fmla="*/ 0 w 100681"/>
              <a:gd name="connsiteY0" fmla="*/ 102066 h 102066"/>
              <a:gd name="connsiteX1" fmla="*/ 24404 w 100681"/>
              <a:gd name="connsiteY1" fmla="*/ 22977 h 102066"/>
              <a:gd name="connsiteX2" fmla="*/ 59970 w 100681"/>
              <a:gd name="connsiteY2" fmla="*/ 2195 h 102066"/>
              <a:gd name="connsiteX3" fmla="*/ 96843 w 100681"/>
              <a:gd name="connsiteY3" fmla="*/ 30220 h 102066"/>
              <a:gd name="connsiteX4" fmla="*/ 80930 w 100681"/>
              <a:gd name="connsiteY4" fmla="*/ 64956 h 102066"/>
              <a:gd name="connsiteX5" fmla="*/ 59 w 100681"/>
              <a:gd name="connsiteY5" fmla="*/ 102007 h 102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681" h="102066">
                <a:moveTo>
                  <a:pt x="0" y="102066"/>
                </a:moveTo>
                <a:lnTo>
                  <a:pt x="24404" y="22977"/>
                </a:lnTo>
                <a:cubicBezTo>
                  <a:pt x="29332" y="7064"/>
                  <a:pt x="50233" y="-5168"/>
                  <a:pt x="59970" y="2195"/>
                </a:cubicBezTo>
                <a:lnTo>
                  <a:pt x="96843" y="30220"/>
                </a:lnTo>
                <a:cubicBezTo>
                  <a:pt x="106344" y="37465"/>
                  <a:pt x="97140" y="57534"/>
                  <a:pt x="80930" y="64956"/>
                </a:cubicBezTo>
                <a:lnTo>
                  <a:pt x="59" y="102007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79" name="Freeform: Shape 8278">
            <a:extLst>
              <a:ext uri="{FF2B5EF4-FFF2-40B4-BE49-F238E27FC236}">
                <a16:creationId xmlns:a16="http://schemas.microsoft.com/office/drawing/2014/main" id="{5380FDED-8397-57BC-ED71-BB97C25ACA02}"/>
              </a:ext>
            </a:extLst>
          </p:cNvPr>
          <p:cNvSpPr/>
          <p:nvPr/>
        </p:nvSpPr>
        <p:spPr>
          <a:xfrm>
            <a:off x="2678212" y="4265229"/>
            <a:ext cx="127145" cy="116270"/>
          </a:xfrm>
          <a:custGeom>
            <a:avLst/>
            <a:gdLst>
              <a:gd name="connsiteX0" fmla="*/ 17988 w 50028"/>
              <a:gd name="connsiteY0" fmla="*/ 45749 h 45749"/>
              <a:gd name="connsiteX1" fmla="*/ 947 w 50028"/>
              <a:gd name="connsiteY1" fmla="*/ 12676 h 45749"/>
              <a:gd name="connsiteX2" fmla="*/ 11991 w 50028"/>
              <a:gd name="connsiteY2" fmla="*/ 207 h 45749"/>
              <a:gd name="connsiteX3" fmla="*/ 42213 w 50028"/>
              <a:gd name="connsiteY3" fmla="*/ 6026 h 45749"/>
              <a:gd name="connsiteX4" fmla="*/ 46904 w 50028"/>
              <a:gd name="connsiteY4" fmla="*/ 21227 h 45749"/>
              <a:gd name="connsiteX5" fmla="*/ 17928 w 50028"/>
              <a:gd name="connsiteY5" fmla="*/ 45749 h 45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028" h="45749">
                <a:moveTo>
                  <a:pt x="17988" y="45749"/>
                </a:moveTo>
                <a:lnTo>
                  <a:pt x="947" y="12676"/>
                </a:lnTo>
                <a:cubicBezTo>
                  <a:pt x="-2497" y="6026"/>
                  <a:pt x="3975" y="-1336"/>
                  <a:pt x="11991" y="207"/>
                </a:cubicBezTo>
                <a:lnTo>
                  <a:pt x="42213" y="6026"/>
                </a:lnTo>
                <a:cubicBezTo>
                  <a:pt x="49992" y="7511"/>
                  <a:pt x="52723" y="16298"/>
                  <a:pt x="46904" y="21227"/>
                </a:cubicBezTo>
                <a:lnTo>
                  <a:pt x="17928" y="45749"/>
                </a:lnTo>
                <a:close/>
              </a:path>
            </a:pathLst>
          </a:custGeom>
          <a:solidFill>
            <a:schemeClr val="accent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80" name="Freeform: Shape 8279">
            <a:extLst>
              <a:ext uri="{FF2B5EF4-FFF2-40B4-BE49-F238E27FC236}">
                <a16:creationId xmlns:a16="http://schemas.microsoft.com/office/drawing/2014/main" id="{4D426C4D-D192-2C35-9490-0551B0CD3BA3}"/>
              </a:ext>
            </a:extLst>
          </p:cNvPr>
          <p:cNvSpPr/>
          <p:nvPr/>
        </p:nvSpPr>
        <p:spPr>
          <a:xfrm>
            <a:off x="2741734" y="4336724"/>
            <a:ext cx="183045" cy="105843"/>
          </a:xfrm>
          <a:custGeom>
            <a:avLst/>
            <a:gdLst>
              <a:gd name="connsiteX0" fmla="*/ 0 w 72023"/>
              <a:gd name="connsiteY0" fmla="*/ 21597 h 41646"/>
              <a:gd name="connsiteX1" fmla="*/ 48333 w 72023"/>
              <a:gd name="connsiteY1" fmla="*/ 1646 h 41646"/>
              <a:gd name="connsiteX2" fmla="*/ 72024 w 72023"/>
              <a:gd name="connsiteY2" fmla="*/ 8118 h 41646"/>
              <a:gd name="connsiteX3" fmla="*/ 72024 w 72023"/>
              <a:gd name="connsiteY3" fmla="*/ 33532 h 41646"/>
              <a:gd name="connsiteX4" fmla="*/ 48808 w 72023"/>
              <a:gd name="connsiteY4" fmla="*/ 40182 h 41646"/>
              <a:gd name="connsiteX5" fmla="*/ 0 w 72023"/>
              <a:gd name="connsiteY5" fmla="*/ 21537 h 4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023" h="41646">
                <a:moveTo>
                  <a:pt x="0" y="21597"/>
                </a:moveTo>
                <a:lnTo>
                  <a:pt x="48333" y="1646"/>
                </a:lnTo>
                <a:cubicBezTo>
                  <a:pt x="58070" y="-2391"/>
                  <a:pt x="72024" y="1468"/>
                  <a:pt x="72024" y="8118"/>
                </a:cubicBezTo>
                <a:lnTo>
                  <a:pt x="72024" y="33532"/>
                </a:lnTo>
                <a:cubicBezTo>
                  <a:pt x="72024" y="40063"/>
                  <a:pt x="58605" y="43922"/>
                  <a:pt x="48808" y="40182"/>
                </a:cubicBezTo>
                <a:lnTo>
                  <a:pt x="0" y="21537"/>
                </a:lnTo>
                <a:close/>
              </a:path>
            </a:pathLst>
          </a:custGeom>
          <a:solidFill>
            <a:schemeClr val="accent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81" name="Freeform: Shape 8280">
            <a:extLst>
              <a:ext uri="{FF2B5EF4-FFF2-40B4-BE49-F238E27FC236}">
                <a16:creationId xmlns:a16="http://schemas.microsoft.com/office/drawing/2014/main" id="{62E320F5-826E-E162-AA3E-5BB63B1C7B12}"/>
              </a:ext>
            </a:extLst>
          </p:cNvPr>
          <p:cNvSpPr/>
          <p:nvPr/>
        </p:nvSpPr>
        <p:spPr>
          <a:xfrm rot="10800000">
            <a:off x="3743138" y="4265908"/>
            <a:ext cx="338025" cy="305128"/>
          </a:xfrm>
          <a:custGeom>
            <a:avLst/>
            <a:gdLst>
              <a:gd name="connsiteX0" fmla="*/ 0 w 133003"/>
              <a:gd name="connsiteY0" fmla="*/ 0 h 120059"/>
              <a:gd name="connsiteX1" fmla="*/ 133004 w 133003"/>
              <a:gd name="connsiteY1" fmla="*/ 0 h 120059"/>
              <a:gd name="connsiteX2" fmla="*/ 133004 w 133003"/>
              <a:gd name="connsiteY2" fmla="*/ 120060 h 120059"/>
              <a:gd name="connsiteX3" fmla="*/ 0 w 133003"/>
              <a:gd name="connsiteY3" fmla="*/ 120060 h 120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3003" h="120059">
                <a:moveTo>
                  <a:pt x="0" y="0"/>
                </a:moveTo>
                <a:lnTo>
                  <a:pt x="133004" y="0"/>
                </a:lnTo>
                <a:lnTo>
                  <a:pt x="133004" y="120060"/>
                </a:lnTo>
                <a:lnTo>
                  <a:pt x="0" y="120060"/>
                </a:lnTo>
                <a:close/>
              </a:path>
            </a:pathLst>
          </a:custGeom>
          <a:solidFill>
            <a:srgbClr val="E8E5D6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282" name="Graphic 4">
            <a:extLst>
              <a:ext uri="{FF2B5EF4-FFF2-40B4-BE49-F238E27FC236}">
                <a16:creationId xmlns:a16="http://schemas.microsoft.com/office/drawing/2014/main" id="{5C3F971D-B615-0513-3FD1-F4CEE436AD35}"/>
              </a:ext>
            </a:extLst>
          </p:cNvPr>
          <p:cNvGrpSpPr/>
          <p:nvPr/>
        </p:nvGrpSpPr>
        <p:grpSpPr>
          <a:xfrm>
            <a:off x="3743138" y="4265758"/>
            <a:ext cx="338175" cy="305278"/>
            <a:chOff x="5343044" y="5836900"/>
            <a:chExt cx="133062" cy="120118"/>
          </a:xfrm>
        </p:grpSpPr>
        <p:sp>
          <p:nvSpPr>
            <p:cNvPr id="8773" name="Freeform: Shape 8772">
              <a:extLst>
                <a:ext uri="{FF2B5EF4-FFF2-40B4-BE49-F238E27FC236}">
                  <a16:creationId xmlns:a16="http://schemas.microsoft.com/office/drawing/2014/main" id="{4482F6C3-1F18-CF19-16C6-39E7A2784AB7}"/>
                </a:ext>
              </a:extLst>
            </p:cNvPr>
            <p:cNvSpPr/>
            <p:nvPr/>
          </p:nvSpPr>
          <p:spPr>
            <a:xfrm>
              <a:off x="5456513" y="5836900"/>
              <a:ext cx="11043" cy="2018"/>
            </a:xfrm>
            <a:custGeom>
              <a:avLst/>
              <a:gdLst>
                <a:gd name="connsiteX0" fmla="*/ 0 w 11043"/>
                <a:gd name="connsiteY0" fmla="*/ 0 h 2018"/>
                <a:gd name="connsiteX1" fmla="*/ 11044 w 11043"/>
                <a:gd name="connsiteY1" fmla="*/ 0 h 2018"/>
                <a:gd name="connsiteX2" fmla="*/ 8431 w 11043"/>
                <a:gd name="connsiteY2" fmla="*/ 2019 h 2018"/>
                <a:gd name="connsiteX3" fmla="*/ 0 w 11043"/>
                <a:gd name="connsiteY3" fmla="*/ 0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3" h="2018">
                  <a:moveTo>
                    <a:pt x="0" y="0"/>
                  </a:moveTo>
                  <a:lnTo>
                    <a:pt x="11044" y="0"/>
                  </a:lnTo>
                  <a:lnTo>
                    <a:pt x="8431" y="20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751B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4" name="Freeform: Shape 8773">
              <a:extLst>
                <a:ext uri="{FF2B5EF4-FFF2-40B4-BE49-F238E27FC236}">
                  <a16:creationId xmlns:a16="http://schemas.microsoft.com/office/drawing/2014/main" id="{ABF8B728-E400-807F-A2BA-F1332BC42BE9}"/>
                </a:ext>
              </a:extLst>
            </p:cNvPr>
            <p:cNvSpPr/>
            <p:nvPr/>
          </p:nvSpPr>
          <p:spPr>
            <a:xfrm>
              <a:off x="5343044" y="5836959"/>
              <a:ext cx="133062" cy="120059"/>
            </a:xfrm>
            <a:custGeom>
              <a:avLst/>
              <a:gdLst>
                <a:gd name="connsiteX0" fmla="*/ 59 w 133062"/>
                <a:gd name="connsiteY0" fmla="*/ 65552 h 120059"/>
                <a:gd name="connsiteX1" fmla="*/ 59 w 133062"/>
                <a:gd name="connsiteY1" fmla="*/ 120060 h 120059"/>
                <a:gd name="connsiteX2" fmla="*/ 133063 w 133062"/>
                <a:gd name="connsiteY2" fmla="*/ 120060 h 120059"/>
                <a:gd name="connsiteX3" fmla="*/ 133063 w 133062"/>
                <a:gd name="connsiteY3" fmla="*/ 94231 h 120059"/>
                <a:gd name="connsiteX4" fmla="*/ 115962 w 133062"/>
                <a:gd name="connsiteY4" fmla="*/ 100228 h 120059"/>
                <a:gd name="connsiteX5" fmla="*/ 111628 w 133062"/>
                <a:gd name="connsiteY5" fmla="*/ 116675 h 120059"/>
                <a:gd name="connsiteX6" fmla="*/ 99812 w 133062"/>
                <a:gd name="connsiteY6" fmla="*/ 103553 h 120059"/>
                <a:gd name="connsiteX7" fmla="*/ 81168 w 133062"/>
                <a:gd name="connsiteY7" fmla="*/ 104919 h 120059"/>
                <a:gd name="connsiteX8" fmla="*/ 91321 w 133062"/>
                <a:gd name="connsiteY8" fmla="*/ 90728 h 120059"/>
                <a:gd name="connsiteX9" fmla="*/ 84137 w 133062"/>
                <a:gd name="connsiteY9" fmla="*/ 75112 h 120059"/>
                <a:gd name="connsiteX10" fmla="*/ 102187 w 133062"/>
                <a:gd name="connsiteY10" fmla="*/ 79446 h 120059"/>
                <a:gd name="connsiteX11" fmla="*/ 116378 w 133062"/>
                <a:gd name="connsiteY11" fmla="*/ 68461 h 120059"/>
                <a:gd name="connsiteX12" fmla="*/ 117388 w 133062"/>
                <a:gd name="connsiteY12" fmla="*/ 85324 h 120059"/>
                <a:gd name="connsiteX13" fmla="*/ 133004 w 133062"/>
                <a:gd name="connsiteY13" fmla="*/ 93934 h 120059"/>
                <a:gd name="connsiteX14" fmla="*/ 133004 w 133062"/>
                <a:gd name="connsiteY14" fmla="*/ 37526 h 120059"/>
                <a:gd name="connsiteX15" fmla="*/ 131935 w 133062"/>
                <a:gd name="connsiteY15" fmla="*/ 41683 h 120059"/>
                <a:gd name="connsiteX16" fmla="*/ 119347 w 133062"/>
                <a:gd name="connsiteY16" fmla="*/ 27729 h 120059"/>
                <a:gd name="connsiteX17" fmla="*/ 99456 w 133062"/>
                <a:gd name="connsiteY17" fmla="*/ 29154 h 120059"/>
                <a:gd name="connsiteX18" fmla="*/ 110262 w 133062"/>
                <a:gd name="connsiteY18" fmla="*/ 14013 h 120059"/>
                <a:gd name="connsiteX19" fmla="*/ 103790 w 133062"/>
                <a:gd name="connsiteY19" fmla="*/ 0 h 120059"/>
                <a:gd name="connsiteX20" fmla="*/ 68046 w 133062"/>
                <a:gd name="connsiteY20" fmla="*/ 0 h 120059"/>
                <a:gd name="connsiteX21" fmla="*/ 69708 w 133062"/>
                <a:gd name="connsiteY21" fmla="*/ 950 h 120059"/>
                <a:gd name="connsiteX22" fmla="*/ 59377 w 133062"/>
                <a:gd name="connsiteY22" fmla="*/ 4572 h 120059"/>
                <a:gd name="connsiteX23" fmla="*/ 56823 w 133062"/>
                <a:gd name="connsiteY23" fmla="*/ 14251 h 120059"/>
                <a:gd name="connsiteX24" fmla="*/ 49877 w 133062"/>
                <a:gd name="connsiteY24" fmla="*/ 6532 h 120059"/>
                <a:gd name="connsiteX25" fmla="*/ 38892 w 133062"/>
                <a:gd name="connsiteY25" fmla="*/ 7304 h 120059"/>
                <a:gd name="connsiteX26" fmla="*/ 44117 w 133062"/>
                <a:gd name="connsiteY26" fmla="*/ 0 h 120059"/>
                <a:gd name="connsiteX27" fmla="*/ 0 w 133062"/>
                <a:gd name="connsiteY27" fmla="*/ 0 h 120059"/>
                <a:gd name="connsiteX28" fmla="*/ 0 w 133062"/>
                <a:gd name="connsiteY28" fmla="*/ 15498 h 120059"/>
                <a:gd name="connsiteX29" fmla="*/ 12647 w 133062"/>
                <a:gd name="connsiteY29" fmla="*/ 26779 h 120059"/>
                <a:gd name="connsiteX30" fmla="*/ 32538 w 133062"/>
                <a:gd name="connsiteY30" fmla="*/ 23335 h 120059"/>
                <a:gd name="connsiteX31" fmla="*/ 23454 w 133062"/>
                <a:gd name="connsiteY31" fmla="*/ 39664 h 120059"/>
                <a:gd name="connsiteX32" fmla="*/ 33192 w 133062"/>
                <a:gd name="connsiteY32" fmla="*/ 55695 h 120059"/>
                <a:gd name="connsiteX33" fmla="*/ 13181 w 133062"/>
                <a:gd name="connsiteY33" fmla="*/ 52964 h 120059"/>
                <a:gd name="connsiteX34" fmla="*/ 0 w 133062"/>
                <a:gd name="connsiteY34" fmla="*/ 65611 h 120059"/>
                <a:gd name="connsiteX35" fmla="*/ 52132 w 133062"/>
                <a:gd name="connsiteY35" fmla="*/ 59555 h 120059"/>
                <a:gd name="connsiteX36" fmla="*/ 59792 w 133062"/>
                <a:gd name="connsiteY36" fmla="*/ 48867 h 120059"/>
                <a:gd name="connsiteX37" fmla="*/ 54389 w 133062"/>
                <a:gd name="connsiteY37" fmla="*/ 37110 h 120059"/>
                <a:gd name="connsiteX38" fmla="*/ 68046 w 133062"/>
                <a:gd name="connsiteY38" fmla="*/ 40376 h 120059"/>
                <a:gd name="connsiteX39" fmla="*/ 78793 w 133062"/>
                <a:gd name="connsiteY39" fmla="*/ 32064 h 120059"/>
                <a:gd name="connsiteX40" fmla="*/ 79565 w 133062"/>
                <a:gd name="connsiteY40" fmla="*/ 44830 h 120059"/>
                <a:gd name="connsiteX41" fmla="*/ 91618 w 133062"/>
                <a:gd name="connsiteY41" fmla="*/ 51480 h 120059"/>
                <a:gd name="connsiteX42" fmla="*/ 78437 w 133062"/>
                <a:gd name="connsiteY42" fmla="*/ 56052 h 120059"/>
                <a:gd name="connsiteX43" fmla="*/ 75171 w 133062"/>
                <a:gd name="connsiteY43" fmla="*/ 68461 h 120059"/>
                <a:gd name="connsiteX44" fmla="*/ 66264 w 133062"/>
                <a:gd name="connsiteY44" fmla="*/ 58546 h 120059"/>
                <a:gd name="connsiteX45" fmla="*/ 52192 w 133062"/>
                <a:gd name="connsiteY45" fmla="*/ 59555 h 120059"/>
                <a:gd name="connsiteX46" fmla="*/ 20188 w 133062"/>
                <a:gd name="connsiteY46" fmla="*/ 102722 h 120059"/>
                <a:gd name="connsiteX47" fmla="*/ 26185 w 133062"/>
                <a:gd name="connsiteY47" fmla="*/ 94350 h 120059"/>
                <a:gd name="connsiteX48" fmla="*/ 21910 w 133062"/>
                <a:gd name="connsiteY48" fmla="*/ 85146 h 120059"/>
                <a:gd name="connsiteX49" fmla="*/ 32598 w 133062"/>
                <a:gd name="connsiteY49" fmla="*/ 87699 h 120059"/>
                <a:gd name="connsiteX50" fmla="*/ 40970 w 133062"/>
                <a:gd name="connsiteY50" fmla="*/ 81227 h 120059"/>
                <a:gd name="connsiteX51" fmla="*/ 41564 w 133062"/>
                <a:gd name="connsiteY51" fmla="*/ 91203 h 120059"/>
                <a:gd name="connsiteX52" fmla="*/ 51005 w 133062"/>
                <a:gd name="connsiteY52" fmla="*/ 96369 h 120059"/>
                <a:gd name="connsiteX53" fmla="*/ 40673 w 133062"/>
                <a:gd name="connsiteY53" fmla="*/ 99990 h 120059"/>
                <a:gd name="connsiteX54" fmla="*/ 38120 w 133062"/>
                <a:gd name="connsiteY54" fmla="*/ 109669 h 120059"/>
                <a:gd name="connsiteX55" fmla="*/ 31173 w 133062"/>
                <a:gd name="connsiteY55" fmla="*/ 101950 h 120059"/>
                <a:gd name="connsiteX56" fmla="*/ 20188 w 133062"/>
                <a:gd name="connsiteY56" fmla="*/ 102722 h 12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33062" h="120059">
                  <a:moveTo>
                    <a:pt x="59" y="65552"/>
                  </a:moveTo>
                  <a:lnTo>
                    <a:pt x="59" y="120060"/>
                  </a:lnTo>
                  <a:lnTo>
                    <a:pt x="133063" y="120060"/>
                  </a:lnTo>
                  <a:lnTo>
                    <a:pt x="133063" y="94231"/>
                  </a:lnTo>
                  <a:lnTo>
                    <a:pt x="115962" y="100228"/>
                  </a:lnTo>
                  <a:lnTo>
                    <a:pt x="111628" y="116675"/>
                  </a:lnTo>
                  <a:lnTo>
                    <a:pt x="99812" y="103553"/>
                  </a:lnTo>
                  <a:lnTo>
                    <a:pt x="81168" y="104919"/>
                  </a:lnTo>
                  <a:lnTo>
                    <a:pt x="91321" y="90728"/>
                  </a:lnTo>
                  <a:lnTo>
                    <a:pt x="84137" y="75112"/>
                  </a:lnTo>
                  <a:lnTo>
                    <a:pt x="102187" y="79446"/>
                  </a:lnTo>
                  <a:lnTo>
                    <a:pt x="116378" y="68461"/>
                  </a:lnTo>
                  <a:lnTo>
                    <a:pt x="117388" y="85324"/>
                  </a:lnTo>
                  <a:lnTo>
                    <a:pt x="133004" y="93934"/>
                  </a:lnTo>
                  <a:lnTo>
                    <a:pt x="133004" y="37526"/>
                  </a:lnTo>
                  <a:lnTo>
                    <a:pt x="131935" y="41683"/>
                  </a:lnTo>
                  <a:lnTo>
                    <a:pt x="119347" y="27729"/>
                  </a:lnTo>
                  <a:lnTo>
                    <a:pt x="99456" y="29154"/>
                  </a:lnTo>
                  <a:lnTo>
                    <a:pt x="110262" y="14013"/>
                  </a:lnTo>
                  <a:lnTo>
                    <a:pt x="103790" y="0"/>
                  </a:lnTo>
                  <a:lnTo>
                    <a:pt x="68046" y="0"/>
                  </a:lnTo>
                  <a:lnTo>
                    <a:pt x="69708" y="950"/>
                  </a:lnTo>
                  <a:lnTo>
                    <a:pt x="59377" y="4572"/>
                  </a:lnTo>
                  <a:lnTo>
                    <a:pt x="56823" y="14251"/>
                  </a:lnTo>
                  <a:lnTo>
                    <a:pt x="49877" y="6532"/>
                  </a:lnTo>
                  <a:lnTo>
                    <a:pt x="38892" y="7304"/>
                  </a:lnTo>
                  <a:lnTo>
                    <a:pt x="44117" y="0"/>
                  </a:lnTo>
                  <a:lnTo>
                    <a:pt x="0" y="0"/>
                  </a:lnTo>
                  <a:lnTo>
                    <a:pt x="0" y="15498"/>
                  </a:lnTo>
                  <a:lnTo>
                    <a:pt x="12647" y="26779"/>
                  </a:lnTo>
                  <a:lnTo>
                    <a:pt x="32538" y="23335"/>
                  </a:lnTo>
                  <a:lnTo>
                    <a:pt x="23454" y="39664"/>
                  </a:lnTo>
                  <a:lnTo>
                    <a:pt x="33192" y="55695"/>
                  </a:lnTo>
                  <a:lnTo>
                    <a:pt x="13181" y="52964"/>
                  </a:lnTo>
                  <a:lnTo>
                    <a:pt x="0" y="65611"/>
                  </a:lnTo>
                  <a:close/>
                  <a:moveTo>
                    <a:pt x="52132" y="59555"/>
                  </a:moveTo>
                  <a:lnTo>
                    <a:pt x="59792" y="48867"/>
                  </a:lnTo>
                  <a:lnTo>
                    <a:pt x="54389" y="37110"/>
                  </a:lnTo>
                  <a:lnTo>
                    <a:pt x="68046" y="40376"/>
                  </a:lnTo>
                  <a:lnTo>
                    <a:pt x="78793" y="32064"/>
                  </a:lnTo>
                  <a:lnTo>
                    <a:pt x="79565" y="44830"/>
                  </a:lnTo>
                  <a:lnTo>
                    <a:pt x="91618" y="51480"/>
                  </a:lnTo>
                  <a:lnTo>
                    <a:pt x="78437" y="56052"/>
                  </a:lnTo>
                  <a:lnTo>
                    <a:pt x="75171" y="68461"/>
                  </a:lnTo>
                  <a:lnTo>
                    <a:pt x="66264" y="58546"/>
                  </a:lnTo>
                  <a:lnTo>
                    <a:pt x="52192" y="59555"/>
                  </a:lnTo>
                  <a:close/>
                  <a:moveTo>
                    <a:pt x="20188" y="102722"/>
                  </a:moveTo>
                  <a:lnTo>
                    <a:pt x="26185" y="94350"/>
                  </a:lnTo>
                  <a:lnTo>
                    <a:pt x="21910" y="85146"/>
                  </a:lnTo>
                  <a:lnTo>
                    <a:pt x="32598" y="87699"/>
                  </a:lnTo>
                  <a:lnTo>
                    <a:pt x="40970" y="81227"/>
                  </a:lnTo>
                  <a:lnTo>
                    <a:pt x="41564" y="91203"/>
                  </a:lnTo>
                  <a:lnTo>
                    <a:pt x="51005" y="96369"/>
                  </a:lnTo>
                  <a:lnTo>
                    <a:pt x="40673" y="99990"/>
                  </a:lnTo>
                  <a:lnTo>
                    <a:pt x="38120" y="109669"/>
                  </a:lnTo>
                  <a:lnTo>
                    <a:pt x="31173" y="101950"/>
                  </a:lnTo>
                  <a:lnTo>
                    <a:pt x="20188" y="102722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283" name="Freeform: Shape 8282">
            <a:extLst>
              <a:ext uri="{FF2B5EF4-FFF2-40B4-BE49-F238E27FC236}">
                <a16:creationId xmlns:a16="http://schemas.microsoft.com/office/drawing/2014/main" id="{23E2203C-D409-60BA-7574-6A95D5CA6FD4}"/>
              </a:ext>
            </a:extLst>
          </p:cNvPr>
          <p:cNvSpPr/>
          <p:nvPr/>
        </p:nvSpPr>
        <p:spPr>
          <a:xfrm rot="10800000">
            <a:off x="3711298" y="4212940"/>
            <a:ext cx="401857" cy="65944"/>
          </a:xfrm>
          <a:custGeom>
            <a:avLst/>
            <a:gdLst>
              <a:gd name="connsiteX0" fmla="*/ 0 w 158119"/>
              <a:gd name="connsiteY0" fmla="*/ 0 h 25947"/>
              <a:gd name="connsiteX1" fmla="*/ 158120 w 158119"/>
              <a:gd name="connsiteY1" fmla="*/ 0 h 25947"/>
              <a:gd name="connsiteX2" fmla="*/ 158120 w 158119"/>
              <a:gd name="connsiteY2" fmla="*/ 25948 h 25947"/>
              <a:gd name="connsiteX3" fmla="*/ 0 w 158119"/>
              <a:gd name="connsiteY3" fmla="*/ 25948 h 2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8119" h="25947">
                <a:moveTo>
                  <a:pt x="0" y="0"/>
                </a:moveTo>
                <a:lnTo>
                  <a:pt x="158120" y="0"/>
                </a:lnTo>
                <a:lnTo>
                  <a:pt x="158120" y="25948"/>
                </a:lnTo>
                <a:lnTo>
                  <a:pt x="0" y="25948"/>
                </a:lnTo>
                <a:close/>
              </a:path>
            </a:pathLst>
          </a:custGeom>
          <a:solidFill>
            <a:srgbClr val="E8E5D6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284" name="Graphic 4">
            <a:extLst>
              <a:ext uri="{FF2B5EF4-FFF2-40B4-BE49-F238E27FC236}">
                <a16:creationId xmlns:a16="http://schemas.microsoft.com/office/drawing/2014/main" id="{FD9EE985-E4D2-74CB-E30A-8C587410982C}"/>
              </a:ext>
            </a:extLst>
          </p:cNvPr>
          <p:cNvGrpSpPr/>
          <p:nvPr/>
        </p:nvGrpSpPr>
        <p:grpSpPr>
          <a:xfrm>
            <a:off x="3829909" y="4094174"/>
            <a:ext cx="267824" cy="426911"/>
            <a:chOff x="5377186" y="5769387"/>
            <a:chExt cx="105381" cy="167977"/>
          </a:xfrm>
          <a:solidFill>
            <a:schemeClr val="accent4"/>
          </a:solidFill>
        </p:grpSpPr>
        <p:sp>
          <p:nvSpPr>
            <p:cNvPr id="8767" name="Freeform: Shape 8766">
              <a:extLst>
                <a:ext uri="{FF2B5EF4-FFF2-40B4-BE49-F238E27FC236}">
                  <a16:creationId xmlns:a16="http://schemas.microsoft.com/office/drawing/2014/main" id="{39F0F2D3-C083-47FF-1EBF-5989BD170F53}"/>
                </a:ext>
              </a:extLst>
            </p:cNvPr>
            <p:cNvSpPr/>
            <p:nvPr/>
          </p:nvSpPr>
          <p:spPr>
            <a:xfrm>
              <a:off x="5379351" y="5769387"/>
              <a:ext cx="50205" cy="43762"/>
            </a:xfrm>
            <a:custGeom>
              <a:avLst/>
              <a:gdLst>
                <a:gd name="connsiteX0" fmla="*/ 50205 w 50205"/>
                <a:gd name="connsiteY0" fmla="*/ 43762 h 43762"/>
                <a:gd name="connsiteX1" fmla="*/ 39102 w 50205"/>
                <a:gd name="connsiteY1" fmla="*/ 9027 h 43762"/>
                <a:gd name="connsiteX2" fmla="*/ 21348 w 50205"/>
                <a:gd name="connsiteY2" fmla="*/ 1426 h 43762"/>
                <a:gd name="connsiteX3" fmla="*/ 2110 w 50205"/>
                <a:gd name="connsiteY3" fmla="*/ 16152 h 43762"/>
                <a:gd name="connsiteX4" fmla="*/ 9651 w 50205"/>
                <a:gd name="connsiteY4" fmla="*/ 31174 h 43762"/>
                <a:gd name="connsiteX5" fmla="*/ 50205 w 50205"/>
                <a:gd name="connsiteY5" fmla="*/ 43762 h 43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05" h="43762">
                  <a:moveTo>
                    <a:pt x="50205" y="43762"/>
                  </a:moveTo>
                  <a:lnTo>
                    <a:pt x="39102" y="9027"/>
                  </a:lnTo>
                  <a:cubicBezTo>
                    <a:pt x="36845" y="2020"/>
                    <a:pt x="26395" y="-2433"/>
                    <a:pt x="21348" y="1426"/>
                  </a:cubicBezTo>
                  <a:lnTo>
                    <a:pt x="2110" y="16152"/>
                  </a:lnTo>
                  <a:cubicBezTo>
                    <a:pt x="-2878" y="19952"/>
                    <a:pt x="1516" y="28621"/>
                    <a:pt x="9651" y="31174"/>
                  </a:cubicBezTo>
                  <a:lnTo>
                    <a:pt x="50205" y="43762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8" name="Freeform: Shape 8767">
              <a:extLst>
                <a:ext uri="{FF2B5EF4-FFF2-40B4-BE49-F238E27FC236}">
                  <a16:creationId xmlns:a16="http://schemas.microsoft.com/office/drawing/2014/main" id="{8EE0070C-2E77-AFCD-564C-6F3AA66C5D2D}"/>
                </a:ext>
              </a:extLst>
            </p:cNvPr>
            <p:cNvSpPr/>
            <p:nvPr/>
          </p:nvSpPr>
          <p:spPr>
            <a:xfrm>
              <a:off x="5423856" y="5779412"/>
              <a:ext cx="58711" cy="37015"/>
            </a:xfrm>
            <a:custGeom>
              <a:avLst/>
              <a:gdLst>
                <a:gd name="connsiteX0" fmla="*/ 0 w 58711"/>
                <a:gd name="connsiteY0" fmla="*/ 35281 h 37015"/>
                <a:gd name="connsiteX1" fmla="*/ 44592 w 58711"/>
                <a:gd name="connsiteY1" fmla="*/ 37003 h 37015"/>
                <a:gd name="connsiteX2" fmla="*/ 57833 w 58711"/>
                <a:gd name="connsiteY2" fmla="*/ 24474 h 37015"/>
                <a:gd name="connsiteX3" fmla="*/ 44473 w 58711"/>
                <a:gd name="connsiteY3" fmla="*/ 3574 h 37015"/>
                <a:gd name="connsiteX4" fmla="*/ 24582 w 58711"/>
                <a:gd name="connsiteY4" fmla="*/ 5118 h 37015"/>
                <a:gd name="connsiteX5" fmla="*/ 0 w 58711"/>
                <a:gd name="connsiteY5" fmla="*/ 35281 h 3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711" h="37015">
                  <a:moveTo>
                    <a:pt x="0" y="35281"/>
                  </a:moveTo>
                  <a:lnTo>
                    <a:pt x="44592" y="37003"/>
                  </a:lnTo>
                  <a:cubicBezTo>
                    <a:pt x="53558" y="37359"/>
                    <a:pt x="61396" y="29997"/>
                    <a:pt x="57833" y="24474"/>
                  </a:cubicBezTo>
                  <a:lnTo>
                    <a:pt x="44473" y="3574"/>
                  </a:lnTo>
                  <a:cubicBezTo>
                    <a:pt x="41029" y="-1830"/>
                    <a:pt x="29570" y="-939"/>
                    <a:pt x="24582" y="5118"/>
                  </a:cubicBezTo>
                  <a:lnTo>
                    <a:pt x="0" y="35281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9" name="Freeform: Shape 8768">
              <a:extLst>
                <a:ext uri="{FF2B5EF4-FFF2-40B4-BE49-F238E27FC236}">
                  <a16:creationId xmlns:a16="http://schemas.microsoft.com/office/drawing/2014/main" id="{249C7E02-B48C-21A8-58D1-BC2C2C7F5D29}"/>
                </a:ext>
              </a:extLst>
            </p:cNvPr>
            <p:cNvSpPr/>
            <p:nvPr/>
          </p:nvSpPr>
          <p:spPr>
            <a:xfrm>
              <a:off x="5390589" y="5808637"/>
              <a:ext cx="43657" cy="26284"/>
            </a:xfrm>
            <a:custGeom>
              <a:avLst/>
              <a:gdLst>
                <a:gd name="connsiteX0" fmla="*/ 43658 w 43657"/>
                <a:gd name="connsiteY0" fmla="*/ 0 h 26284"/>
                <a:gd name="connsiteX1" fmla="*/ 10585 w 43657"/>
                <a:gd name="connsiteY1" fmla="*/ 119 h 26284"/>
                <a:gd name="connsiteX2" fmla="*/ 610 w 43657"/>
                <a:gd name="connsiteY2" fmla="*/ 9500 h 26284"/>
                <a:gd name="connsiteX3" fmla="*/ 10347 w 43657"/>
                <a:gd name="connsiteY3" fmla="*/ 23988 h 26284"/>
                <a:gd name="connsiteX4" fmla="*/ 25132 w 43657"/>
                <a:gd name="connsiteY4" fmla="*/ 22266 h 26284"/>
                <a:gd name="connsiteX5" fmla="*/ 43658 w 43657"/>
                <a:gd name="connsiteY5" fmla="*/ 0 h 2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657" h="26284">
                  <a:moveTo>
                    <a:pt x="43658" y="0"/>
                  </a:moveTo>
                  <a:lnTo>
                    <a:pt x="10585" y="119"/>
                  </a:lnTo>
                  <a:cubicBezTo>
                    <a:pt x="3935" y="119"/>
                    <a:pt x="-1944" y="5640"/>
                    <a:pt x="610" y="9500"/>
                  </a:cubicBezTo>
                  <a:lnTo>
                    <a:pt x="10347" y="23988"/>
                  </a:lnTo>
                  <a:cubicBezTo>
                    <a:pt x="12841" y="27729"/>
                    <a:pt x="21391" y="26719"/>
                    <a:pt x="25132" y="22266"/>
                  </a:cubicBezTo>
                  <a:lnTo>
                    <a:pt x="43658" y="0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0" name="Freeform: Shape 8769">
              <a:extLst>
                <a:ext uri="{FF2B5EF4-FFF2-40B4-BE49-F238E27FC236}">
                  <a16:creationId xmlns:a16="http://schemas.microsoft.com/office/drawing/2014/main" id="{6BB9AD14-0A12-8694-BDD6-CE9F27664DAD}"/>
                </a:ext>
              </a:extLst>
            </p:cNvPr>
            <p:cNvSpPr/>
            <p:nvPr/>
          </p:nvSpPr>
          <p:spPr>
            <a:xfrm>
              <a:off x="5424568" y="5808102"/>
              <a:ext cx="36692" cy="33997"/>
            </a:xfrm>
            <a:custGeom>
              <a:avLst/>
              <a:gdLst>
                <a:gd name="connsiteX0" fmla="*/ 0 w 36692"/>
                <a:gd name="connsiteY0" fmla="*/ 0 h 33997"/>
                <a:gd name="connsiteX1" fmla="*/ 6234 w 36692"/>
                <a:gd name="connsiteY1" fmla="*/ 26719 h 33997"/>
                <a:gd name="connsiteX2" fmla="*/ 19238 w 36692"/>
                <a:gd name="connsiteY2" fmla="*/ 33073 h 33997"/>
                <a:gd name="connsiteX3" fmla="*/ 34795 w 36692"/>
                <a:gd name="connsiteY3" fmla="*/ 22563 h 33997"/>
                <a:gd name="connsiteX4" fmla="*/ 30045 w 36692"/>
                <a:gd name="connsiteY4" fmla="*/ 10925 h 33997"/>
                <a:gd name="connsiteX5" fmla="*/ 0 w 36692"/>
                <a:gd name="connsiteY5" fmla="*/ 0 h 33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92" h="33997">
                  <a:moveTo>
                    <a:pt x="0" y="0"/>
                  </a:moveTo>
                  <a:lnTo>
                    <a:pt x="6234" y="26719"/>
                  </a:lnTo>
                  <a:cubicBezTo>
                    <a:pt x="7482" y="32123"/>
                    <a:pt x="15141" y="35804"/>
                    <a:pt x="19238" y="33073"/>
                  </a:cubicBezTo>
                  <a:lnTo>
                    <a:pt x="34795" y="22563"/>
                  </a:lnTo>
                  <a:cubicBezTo>
                    <a:pt x="38833" y="19832"/>
                    <a:pt x="36042" y="13122"/>
                    <a:pt x="30045" y="109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1" name="Freeform: Shape 8770">
              <a:extLst>
                <a:ext uri="{FF2B5EF4-FFF2-40B4-BE49-F238E27FC236}">
                  <a16:creationId xmlns:a16="http://schemas.microsoft.com/office/drawing/2014/main" id="{18ADBEBA-3FF5-3D6C-130E-D743140ECB3C}"/>
                </a:ext>
              </a:extLst>
            </p:cNvPr>
            <p:cNvSpPr/>
            <p:nvPr/>
          </p:nvSpPr>
          <p:spPr>
            <a:xfrm>
              <a:off x="5377186" y="5815524"/>
              <a:ext cx="55695" cy="79386"/>
            </a:xfrm>
            <a:custGeom>
              <a:avLst/>
              <a:gdLst>
                <a:gd name="connsiteX0" fmla="*/ 55695 w 55695"/>
                <a:gd name="connsiteY0" fmla="*/ 4394 h 79386"/>
                <a:gd name="connsiteX1" fmla="*/ 10985 w 55695"/>
                <a:gd name="connsiteY1" fmla="*/ 79387 h 79386"/>
                <a:gd name="connsiteX2" fmla="*/ 14132 w 55695"/>
                <a:gd name="connsiteY2" fmla="*/ 62702 h 79386"/>
                <a:gd name="connsiteX3" fmla="*/ 0 w 55695"/>
                <a:gd name="connsiteY3" fmla="*/ 74933 h 79386"/>
                <a:gd name="connsiteX4" fmla="*/ 44651 w 55695"/>
                <a:gd name="connsiteY4" fmla="*/ 0 h 79386"/>
                <a:gd name="connsiteX5" fmla="*/ 55695 w 55695"/>
                <a:gd name="connsiteY5" fmla="*/ 4394 h 7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695" h="79386">
                  <a:moveTo>
                    <a:pt x="55695" y="4394"/>
                  </a:moveTo>
                  <a:lnTo>
                    <a:pt x="10985" y="79387"/>
                  </a:lnTo>
                  <a:lnTo>
                    <a:pt x="14132" y="62702"/>
                  </a:lnTo>
                  <a:lnTo>
                    <a:pt x="0" y="74933"/>
                  </a:lnTo>
                  <a:lnTo>
                    <a:pt x="44651" y="0"/>
                  </a:lnTo>
                  <a:lnTo>
                    <a:pt x="55695" y="43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2" name="Freeform: Shape 8771">
              <a:extLst>
                <a:ext uri="{FF2B5EF4-FFF2-40B4-BE49-F238E27FC236}">
                  <a16:creationId xmlns:a16="http://schemas.microsoft.com/office/drawing/2014/main" id="{3E4D3C77-2E2E-2018-EFBF-03CFBB0DBE50}"/>
                </a:ext>
              </a:extLst>
            </p:cNvPr>
            <p:cNvSpPr/>
            <p:nvPr/>
          </p:nvSpPr>
          <p:spPr>
            <a:xfrm>
              <a:off x="5415602" y="5829715"/>
              <a:ext cx="24878" cy="107649"/>
            </a:xfrm>
            <a:custGeom>
              <a:avLst/>
              <a:gdLst>
                <a:gd name="connsiteX0" fmla="*/ 12172 w 24878"/>
                <a:gd name="connsiteY0" fmla="*/ 0 h 107649"/>
                <a:gd name="connsiteX1" fmla="*/ 24879 w 24878"/>
                <a:gd name="connsiteY1" fmla="*/ 106641 h 107649"/>
                <a:gd name="connsiteX2" fmla="*/ 16329 w 24878"/>
                <a:gd name="connsiteY2" fmla="*/ 86571 h 107649"/>
                <a:gd name="connsiteX3" fmla="*/ 12707 w 24878"/>
                <a:gd name="connsiteY3" fmla="*/ 107650 h 107649"/>
                <a:gd name="connsiteX4" fmla="*/ 0 w 24878"/>
                <a:gd name="connsiteY4" fmla="*/ 1009 h 107649"/>
                <a:gd name="connsiteX5" fmla="*/ 12172 w 24878"/>
                <a:gd name="connsiteY5" fmla="*/ 0 h 107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78" h="107649">
                  <a:moveTo>
                    <a:pt x="12172" y="0"/>
                  </a:moveTo>
                  <a:lnTo>
                    <a:pt x="24879" y="106641"/>
                  </a:lnTo>
                  <a:lnTo>
                    <a:pt x="16329" y="86571"/>
                  </a:lnTo>
                  <a:lnTo>
                    <a:pt x="12707" y="107650"/>
                  </a:lnTo>
                  <a:lnTo>
                    <a:pt x="0" y="1009"/>
                  </a:lnTo>
                  <a:lnTo>
                    <a:pt x="12172" y="0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285" name="Freeform: Shape 8284">
            <a:extLst>
              <a:ext uri="{FF2B5EF4-FFF2-40B4-BE49-F238E27FC236}">
                <a16:creationId xmlns:a16="http://schemas.microsoft.com/office/drawing/2014/main" id="{31B4C507-0E00-BA5F-8BA2-0C2C58D9BB3A}"/>
              </a:ext>
            </a:extLst>
          </p:cNvPr>
          <p:cNvSpPr/>
          <p:nvPr/>
        </p:nvSpPr>
        <p:spPr>
          <a:xfrm>
            <a:off x="7000119" y="4879786"/>
            <a:ext cx="2295112" cy="116194"/>
          </a:xfrm>
          <a:custGeom>
            <a:avLst/>
            <a:gdLst>
              <a:gd name="connsiteX0" fmla="*/ 0 w 903059"/>
              <a:gd name="connsiteY0" fmla="*/ 0 h 21138"/>
              <a:gd name="connsiteX1" fmla="*/ 903059 w 903059"/>
              <a:gd name="connsiteY1" fmla="*/ 0 h 21138"/>
              <a:gd name="connsiteX2" fmla="*/ 903059 w 903059"/>
              <a:gd name="connsiteY2" fmla="*/ 21138 h 21138"/>
              <a:gd name="connsiteX3" fmla="*/ 0 w 903059"/>
              <a:gd name="connsiteY3" fmla="*/ 21138 h 21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059" h="21138">
                <a:moveTo>
                  <a:pt x="0" y="0"/>
                </a:moveTo>
                <a:lnTo>
                  <a:pt x="903059" y="0"/>
                </a:lnTo>
                <a:lnTo>
                  <a:pt x="903059" y="21138"/>
                </a:lnTo>
                <a:lnTo>
                  <a:pt x="0" y="21138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86" name="Freeform: Shape 8285">
            <a:extLst>
              <a:ext uri="{FF2B5EF4-FFF2-40B4-BE49-F238E27FC236}">
                <a16:creationId xmlns:a16="http://schemas.microsoft.com/office/drawing/2014/main" id="{CAA1D73A-059B-FB18-C6C2-7517AD8E511D}"/>
              </a:ext>
            </a:extLst>
          </p:cNvPr>
          <p:cNvSpPr/>
          <p:nvPr/>
        </p:nvSpPr>
        <p:spPr>
          <a:xfrm>
            <a:off x="2277399" y="4879786"/>
            <a:ext cx="2257536" cy="116194"/>
          </a:xfrm>
          <a:custGeom>
            <a:avLst/>
            <a:gdLst>
              <a:gd name="connsiteX0" fmla="*/ 0 w 888274"/>
              <a:gd name="connsiteY0" fmla="*/ 0 h 21138"/>
              <a:gd name="connsiteX1" fmla="*/ 888274 w 888274"/>
              <a:gd name="connsiteY1" fmla="*/ 0 h 21138"/>
              <a:gd name="connsiteX2" fmla="*/ 888274 w 888274"/>
              <a:gd name="connsiteY2" fmla="*/ 21138 h 21138"/>
              <a:gd name="connsiteX3" fmla="*/ 0 w 888274"/>
              <a:gd name="connsiteY3" fmla="*/ 21138 h 21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274" h="21138">
                <a:moveTo>
                  <a:pt x="0" y="0"/>
                </a:moveTo>
                <a:lnTo>
                  <a:pt x="888274" y="0"/>
                </a:lnTo>
                <a:lnTo>
                  <a:pt x="888274" y="21138"/>
                </a:lnTo>
                <a:lnTo>
                  <a:pt x="0" y="21138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87" name="Freeform: Shape 8286">
            <a:extLst>
              <a:ext uri="{FF2B5EF4-FFF2-40B4-BE49-F238E27FC236}">
                <a16:creationId xmlns:a16="http://schemas.microsoft.com/office/drawing/2014/main" id="{FFF03FCB-081A-EF5C-B350-B9C302B121E9}"/>
              </a:ext>
            </a:extLst>
          </p:cNvPr>
          <p:cNvSpPr/>
          <p:nvPr/>
        </p:nvSpPr>
        <p:spPr>
          <a:xfrm>
            <a:off x="3591177" y="4532708"/>
            <a:ext cx="919614" cy="349043"/>
          </a:xfrm>
          <a:custGeom>
            <a:avLst/>
            <a:gdLst>
              <a:gd name="connsiteX0" fmla="*/ 0 w 361841"/>
              <a:gd name="connsiteY0" fmla="*/ 0 h 137338"/>
              <a:gd name="connsiteX1" fmla="*/ 361841 w 361841"/>
              <a:gd name="connsiteY1" fmla="*/ 0 h 137338"/>
              <a:gd name="connsiteX2" fmla="*/ 361841 w 361841"/>
              <a:gd name="connsiteY2" fmla="*/ 137338 h 137338"/>
              <a:gd name="connsiteX3" fmla="*/ 0 w 361841"/>
              <a:gd name="connsiteY3" fmla="*/ 137338 h 137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1841" h="137338">
                <a:moveTo>
                  <a:pt x="0" y="0"/>
                </a:moveTo>
                <a:lnTo>
                  <a:pt x="361841" y="0"/>
                </a:lnTo>
                <a:lnTo>
                  <a:pt x="361841" y="137338"/>
                </a:lnTo>
                <a:lnTo>
                  <a:pt x="0" y="137338"/>
                </a:lnTo>
                <a:close/>
              </a:path>
            </a:pathLst>
          </a:custGeom>
          <a:solidFill>
            <a:schemeClr val="accent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765" name="Freeform: Shape 8764">
            <a:extLst>
              <a:ext uri="{FF2B5EF4-FFF2-40B4-BE49-F238E27FC236}">
                <a16:creationId xmlns:a16="http://schemas.microsoft.com/office/drawing/2014/main" id="{FA0C52B9-19C7-A526-D8E2-56EEDCD6D635}"/>
              </a:ext>
            </a:extLst>
          </p:cNvPr>
          <p:cNvSpPr/>
          <p:nvPr/>
        </p:nvSpPr>
        <p:spPr>
          <a:xfrm>
            <a:off x="4507321" y="4860021"/>
            <a:ext cx="3619" cy="9053"/>
          </a:xfrm>
          <a:custGeom>
            <a:avLst/>
            <a:gdLst>
              <a:gd name="connsiteX0" fmla="*/ 0 w 1424"/>
              <a:gd name="connsiteY0" fmla="*/ 2850 h 3562"/>
              <a:gd name="connsiteX1" fmla="*/ 1425 w 1424"/>
              <a:gd name="connsiteY1" fmla="*/ 3563 h 3562"/>
              <a:gd name="connsiteX2" fmla="*/ 1425 w 1424"/>
              <a:gd name="connsiteY2" fmla="*/ 0 h 3562"/>
              <a:gd name="connsiteX3" fmla="*/ 0 w 1424"/>
              <a:gd name="connsiteY3" fmla="*/ 2850 h 3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4" h="3562">
                <a:moveTo>
                  <a:pt x="0" y="2850"/>
                </a:moveTo>
                <a:lnTo>
                  <a:pt x="1425" y="3563"/>
                </a:lnTo>
                <a:lnTo>
                  <a:pt x="1425" y="0"/>
                </a:lnTo>
                <a:lnTo>
                  <a:pt x="0" y="2850"/>
                </a:lnTo>
                <a:close/>
              </a:path>
            </a:pathLst>
          </a:custGeom>
          <a:solidFill>
            <a:srgbClr val="E9455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89" name="Freeform: Shape 8288">
            <a:extLst>
              <a:ext uri="{FF2B5EF4-FFF2-40B4-BE49-F238E27FC236}">
                <a16:creationId xmlns:a16="http://schemas.microsoft.com/office/drawing/2014/main" id="{574A7834-2D02-2B28-DCA5-42B856F90234}"/>
              </a:ext>
            </a:extLst>
          </p:cNvPr>
          <p:cNvSpPr/>
          <p:nvPr/>
        </p:nvSpPr>
        <p:spPr>
          <a:xfrm>
            <a:off x="4015522" y="4530596"/>
            <a:ext cx="61115" cy="353267"/>
          </a:xfrm>
          <a:custGeom>
            <a:avLst/>
            <a:gdLst>
              <a:gd name="connsiteX0" fmla="*/ 0 w 24047"/>
              <a:gd name="connsiteY0" fmla="*/ 0 h 139000"/>
              <a:gd name="connsiteX1" fmla="*/ 24047 w 24047"/>
              <a:gd name="connsiteY1" fmla="*/ 0 h 139000"/>
              <a:gd name="connsiteX2" fmla="*/ 24047 w 24047"/>
              <a:gd name="connsiteY2" fmla="*/ 139001 h 139000"/>
              <a:gd name="connsiteX3" fmla="*/ 0 w 24047"/>
              <a:gd name="connsiteY3" fmla="*/ 139001 h 13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47" h="139000">
                <a:moveTo>
                  <a:pt x="0" y="0"/>
                </a:moveTo>
                <a:lnTo>
                  <a:pt x="24047" y="0"/>
                </a:lnTo>
                <a:lnTo>
                  <a:pt x="24047" y="139001"/>
                </a:lnTo>
                <a:lnTo>
                  <a:pt x="0" y="139001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0" name="Freeform: Shape 8289">
            <a:extLst>
              <a:ext uri="{FF2B5EF4-FFF2-40B4-BE49-F238E27FC236}">
                <a16:creationId xmlns:a16="http://schemas.microsoft.com/office/drawing/2014/main" id="{C0E09784-C5F1-52E9-4EDA-ECD3363464BA}"/>
              </a:ext>
            </a:extLst>
          </p:cNvPr>
          <p:cNvSpPr/>
          <p:nvPr/>
        </p:nvSpPr>
        <p:spPr>
          <a:xfrm rot="5400000">
            <a:off x="4021634" y="4245611"/>
            <a:ext cx="54929" cy="923386"/>
          </a:xfrm>
          <a:custGeom>
            <a:avLst/>
            <a:gdLst>
              <a:gd name="connsiteX0" fmla="*/ 0 w 21613"/>
              <a:gd name="connsiteY0" fmla="*/ 0 h 363325"/>
              <a:gd name="connsiteX1" fmla="*/ 21613 w 21613"/>
              <a:gd name="connsiteY1" fmla="*/ 0 h 363325"/>
              <a:gd name="connsiteX2" fmla="*/ 21613 w 21613"/>
              <a:gd name="connsiteY2" fmla="*/ 363326 h 363325"/>
              <a:gd name="connsiteX3" fmla="*/ 0 w 21613"/>
              <a:gd name="connsiteY3" fmla="*/ 363326 h 363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613" h="363325">
                <a:moveTo>
                  <a:pt x="0" y="0"/>
                </a:moveTo>
                <a:lnTo>
                  <a:pt x="21613" y="0"/>
                </a:lnTo>
                <a:lnTo>
                  <a:pt x="21613" y="363326"/>
                </a:lnTo>
                <a:lnTo>
                  <a:pt x="0" y="363326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1" name="Freeform: Shape 8290">
            <a:extLst>
              <a:ext uri="{FF2B5EF4-FFF2-40B4-BE49-F238E27FC236}">
                <a16:creationId xmlns:a16="http://schemas.microsoft.com/office/drawing/2014/main" id="{63923B66-2D56-9AF9-3254-7E2FC0C4C647}"/>
              </a:ext>
            </a:extLst>
          </p:cNvPr>
          <p:cNvSpPr/>
          <p:nvPr/>
        </p:nvSpPr>
        <p:spPr>
          <a:xfrm>
            <a:off x="3852813" y="4709567"/>
            <a:ext cx="197412" cy="129191"/>
          </a:xfrm>
          <a:custGeom>
            <a:avLst/>
            <a:gdLst>
              <a:gd name="connsiteX0" fmla="*/ 77677 w 77676"/>
              <a:gd name="connsiteY0" fmla="*/ 59 h 50833"/>
              <a:gd name="connsiteX1" fmla="*/ 47514 w 77676"/>
              <a:gd name="connsiteY1" fmla="*/ 42632 h 50833"/>
              <a:gd name="connsiteX2" fmla="*/ 20497 w 77676"/>
              <a:gd name="connsiteY2" fmla="*/ 46908 h 50833"/>
              <a:gd name="connsiteX3" fmla="*/ 1319 w 77676"/>
              <a:gd name="connsiteY3" fmla="*/ 21079 h 50833"/>
              <a:gd name="connsiteX4" fmla="*/ 18004 w 77676"/>
              <a:gd name="connsiteY4" fmla="*/ 3562 h 50833"/>
              <a:gd name="connsiteX5" fmla="*/ 77677 w 77676"/>
              <a:gd name="connsiteY5" fmla="*/ 0 h 5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676" h="50833">
                <a:moveTo>
                  <a:pt x="77677" y="59"/>
                </a:moveTo>
                <a:lnTo>
                  <a:pt x="47514" y="42632"/>
                </a:lnTo>
                <a:cubicBezTo>
                  <a:pt x="41457" y="51242"/>
                  <a:pt x="25545" y="53736"/>
                  <a:pt x="20497" y="46908"/>
                </a:cubicBezTo>
                <a:lnTo>
                  <a:pt x="1319" y="21079"/>
                </a:lnTo>
                <a:cubicBezTo>
                  <a:pt x="-3610" y="14428"/>
                  <a:pt x="6009" y="4275"/>
                  <a:pt x="18004" y="3562"/>
                </a:cubicBezTo>
                <a:lnTo>
                  <a:pt x="77677" y="0"/>
                </a:ln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2" name="Freeform: Shape 8291">
            <a:extLst>
              <a:ext uri="{FF2B5EF4-FFF2-40B4-BE49-F238E27FC236}">
                <a16:creationId xmlns:a16="http://schemas.microsoft.com/office/drawing/2014/main" id="{6AEFF45E-9D24-8181-9CE6-EA7199DC1884}"/>
              </a:ext>
            </a:extLst>
          </p:cNvPr>
          <p:cNvSpPr/>
          <p:nvPr/>
        </p:nvSpPr>
        <p:spPr>
          <a:xfrm>
            <a:off x="4050078" y="4709720"/>
            <a:ext cx="143739" cy="177630"/>
          </a:xfrm>
          <a:custGeom>
            <a:avLst/>
            <a:gdLst>
              <a:gd name="connsiteX0" fmla="*/ 59 w 56557"/>
              <a:gd name="connsiteY0" fmla="*/ 0 h 69892"/>
              <a:gd name="connsiteX1" fmla="*/ 47442 w 56557"/>
              <a:gd name="connsiteY1" fmla="*/ 27135 h 69892"/>
              <a:gd name="connsiteX2" fmla="*/ 52192 w 56557"/>
              <a:gd name="connsiteY2" fmla="*/ 51479 h 69892"/>
              <a:gd name="connsiteX3" fmla="*/ 23453 w 56557"/>
              <a:gd name="connsiteY3" fmla="*/ 68699 h 69892"/>
              <a:gd name="connsiteX4" fmla="*/ 3978 w 56557"/>
              <a:gd name="connsiteY4" fmla="*/ 53676 h 69892"/>
              <a:gd name="connsiteX5" fmla="*/ 0 w 56557"/>
              <a:gd name="connsiteY5" fmla="*/ 0 h 69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557" h="69892">
                <a:moveTo>
                  <a:pt x="59" y="0"/>
                </a:moveTo>
                <a:lnTo>
                  <a:pt x="47442" y="27135"/>
                </a:lnTo>
                <a:cubicBezTo>
                  <a:pt x="57001" y="32598"/>
                  <a:pt x="59792" y="46907"/>
                  <a:pt x="52192" y="51479"/>
                </a:cubicBezTo>
                <a:lnTo>
                  <a:pt x="23453" y="68699"/>
                </a:lnTo>
                <a:cubicBezTo>
                  <a:pt x="16031" y="73152"/>
                  <a:pt x="4809" y="64483"/>
                  <a:pt x="3978" y="5367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3" name="Freeform: Shape 8292">
            <a:extLst>
              <a:ext uri="{FF2B5EF4-FFF2-40B4-BE49-F238E27FC236}">
                <a16:creationId xmlns:a16="http://schemas.microsoft.com/office/drawing/2014/main" id="{8C13EC3A-F53D-54E8-46CE-5C8CF3D657FA}"/>
              </a:ext>
            </a:extLst>
          </p:cNvPr>
          <p:cNvSpPr/>
          <p:nvPr/>
        </p:nvSpPr>
        <p:spPr>
          <a:xfrm>
            <a:off x="4050228" y="4580678"/>
            <a:ext cx="197415" cy="129191"/>
          </a:xfrm>
          <a:custGeom>
            <a:avLst/>
            <a:gdLst>
              <a:gd name="connsiteX0" fmla="*/ 0 w 77677"/>
              <a:gd name="connsiteY0" fmla="*/ 50774 h 50833"/>
              <a:gd name="connsiteX1" fmla="*/ 30163 w 77677"/>
              <a:gd name="connsiteY1" fmla="*/ 8201 h 50833"/>
              <a:gd name="connsiteX2" fmla="*/ 57180 w 77677"/>
              <a:gd name="connsiteY2" fmla="*/ 3926 h 50833"/>
              <a:gd name="connsiteX3" fmla="*/ 76359 w 77677"/>
              <a:gd name="connsiteY3" fmla="*/ 29755 h 50833"/>
              <a:gd name="connsiteX4" fmla="*/ 59674 w 77677"/>
              <a:gd name="connsiteY4" fmla="*/ 47271 h 50833"/>
              <a:gd name="connsiteX5" fmla="*/ 0 w 77677"/>
              <a:gd name="connsiteY5" fmla="*/ 50834 h 5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677" h="50833">
                <a:moveTo>
                  <a:pt x="0" y="50774"/>
                </a:moveTo>
                <a:lnTo>
                  <a:pt x="30163" y="8201"/>
                </a:lnTo>
                <a:cubicBezTo>
                  <a:pt x="36220" y="-409"/>
                  <a:pt x="52133" y="-2903"/>
                  <a:pt x="57180" y="3926"/>
                </a:cubicBezTo>
                <a:lnTo>
                  <a:pt x="76359" y="29755"/>
                </a:lnTo>
                <a:cubicBezTo>
                  <a:pt x="81287" y="36405"/>
                  <a:pt x="71668" y="46558"/>
                  <a:pt x="59674" y="47271"/>
                </a:cubicBezTo>
                <a:lnTo>
                  <a:pt x="0" y="50834"/>
                </a:ln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4" name="Freeform: Shape 8293">
            <a:extLst>
              <a:ext uri="{FF2B5EF4-FFF2-40B4-BE49-F238E27FC236}">
                <a16:creationId xmlns:a16="http://schemas.microsoft.com/office/drawing/2014/main" id="{DC242D96-3C6F-655D-8CA6-6159BD4B25C2}"/>
              </a:ext>
            </a:extLst>
          </p:cNvPr>
          <p:cNvSpPr/>
          <p:nvPr/>
        </p:nvSpPr>
        <p:spPr>
          <a:xfrm>
            <a:off x="3906639" y="4532088"/>
            <a:ext cx="143739" cy="177630"/>
          </a:xfrm>
          <a:custGeom>
            <a:avLst/>
            <a:gdLst>
              <a:gd name="connsiteX0" fmla="*/ 56498 w 56557"/>
              <a:gd name="connsiteY0" fmla="*/ 69893 h 69892"/>
              <a:gd name="connsiteX1" fmla="*/ 9116 w 56557"/>
              <a:gd name="connsiteY1" fmla="*/ 42757 h 69892"/>
              <a:gd name="connsiteX2" fmla="*/ 4366 w 56557"/>
              <a:gd name="connsiteY2" fmla="*/ 18413 h 69892"/>
              <a:gd name="connsiteX3" fmla="*/ 33104 w 56557"/>
              <a:gd name="connsiteY3" fmla="*/ 1194 h 69892"/>
              <a:gd name="connsiteX4" fmla="*/ 52580 w 56557"/>
              <a:gd name="connsiteY4" fmla="*/ 16216 h 69892"/>
              <a:gd name="connsiteX5" fmla="*/ 56558 w 56557"/>
              <a:gd name="connsiteY5" fmla="*/ 69893 h 69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557" h="69892">
                <a:moveTo>
                  <a:pt x="56498" y="69893"/>
                </a:moveTo>
                <a:lnTo>
                  <a:pt x="9116" y="42757"/>
                </a:lnTo>
                <a:cubicBezTo>
                  <a:pt x="-444" y="37295"/>
                  <a:pt x="-3234" y="22985"/>
                  <a:pt x="4366" y="18413"/>
                </a:cubicBezTo>
                <a:lnTo>
                  <a:pt x="33104" y="1194"/>
                </a:lnTo>
                <a:cubicBezTo>
                  <a:pt x="40526" y="-3259"/>
                  <a:pt x="51748" y="5410"/>
                  <a:pt x="52580" y="16216"/>
                </a:cubicBezTo>
                <a:lnTo>
                  <a:pt x="56558" y="69893"/>
                </a:ln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5" name="Freeform: Shape 8294">
            <a:extLst>
              <a:ext uri="{FF2B5EF4-FFF2-40B4-BE49-F238E27FC236}">
                <a16:creationId xmlns:a16="http://schemas.microsoft.com/office/drawing/2014/main" id="{9B9F66F2-8CCD-1066-FA1A-A1E98A2B45DA}"/>
              </a:ext>
            </a:extLst>
          </p:cNvPr>
          <p:cNvSpPr/>
          <p:nvPr/>
        </p:nvSpPr>
        <p:spPr>
          <a:xfrm>
            <a:off x="3895647" y="4616681"/>
            <a:ext cx="154733" cy="103609"/>
          </a:xfrm>
          <a:custGeom>
            <a:avLst/>
            <a:gdLst>
              <a:gd name="connsiteX0" fmla="*/ 60824 w 60883"/>
              <a:gd name="connsiteY0" fmla="*/ 36608 h 40767"/>
              <a:gd name="connsiteX1" fmla="*/ 16588 w 60883"/>
              <a:gd name="connsiteY1" fmla="*/ 40705 h 40767"/>
              <a:gd name="connsiteX2" fmla="*/ 319 w 60883"/>
              <a:gd name="connsiteY2" fmla="*/ 27701 h 40767"/>
              <a:gd name="connsiteX3" fmla="*/ 8751 w 60883"/>
              <a:gd name="connsiteY3" fmla="*/ 4307 h 40767"/>
              <a:gd name="connsiteX4" fmla="*/ 29057 w 60883"/>
              <a:gd name="connsiteY4" fmla="*/ 5020 h 40767"/>
              <a:gd name="connsiteX5" fmla="*/ 60883 w 60883"/>
              <a:gd name="connsiteY5" fmla="*/ 36608 h 40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883" h="40767">
                <a:moveTo>
                  <a:pt x="60824" y="36608"/>
                </a:moveTo>
                <a:lnTo>
                  <a:pt x="16588" y="40705"/>
                </a:lnTo>
                <a:cubicBezTo>
                  <a:pt x="7682" y="41536"/>
                  <a:pt x="-1878" y="33877"/>
                  <a:pt x="319" y="27701"/>
                </a:cubicBezTo>
                <a:lnTo>
                  <a:pt x="8751" y="4307"/>
                </a:lnTo>
                <a:cubicBezTo>
                  <a:pt x="10947" y="-1749"/>
                  <a:pt x="22645" y="-1334"/>
                  <a:pt x="29057" y="5020"/>
                </a:cubicBezTo>
                <a:lnTo>
                  <a:pt x="60883" y="36608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6" name="Freeform: Shape 8295">
            <a:extLst>
              <a:ext uri="{FF2B5EF4-FFF2-40B4-BE49-F238E27FC236}">
                <a16:creationId xmlns:a16="http://schemas.microsoft.com/office/drawing/2014/main" id="{9F1CC6DB-2A35-4F1D-D041-901012CA1950}"/>
              </a:ext>
            </a:extLst>
          </p:cNvPr>
          <p:cNvSpPr/>
          <p:nvPr/>
        </p:nvSpPr>
        <p:spPr>
          <a:xfrm>
            <a:off x="3946759" y="4709720"/>
            <a:ext cx="115251" cy="138984"/>
          </a:xfrm>
          <a:custGeom>
            <a:avLst/>
            <a:gdLst>
              <a:gd name="connsiteX0" fmla="*/ 40712 w 45348"/>
              <a:gd name="connsiteY0" fmla="*/ 0 h 54686"/>
              <a:gd name="connsiteX1" fmla="*/ 45284 w 45348"/>
              <a:gd name="connsiteY1" fmla="*/ 39782 h 54686"/>
              <a:gd name="connsiteX2" fmla="*/ 30856 w 45348"/>
              <a:gd name="connsiteY2" fmla="*/ 54389 h 54686"/>
              <a:gd name="connsiteX3" fmla="*/ 4789 w 45348"/>
              <a:gd name="connsiteY3" fmla="*/ 46848 h 54686"/>
              <a:gd name="connsiteX4" fmla="*/ 5561 w 45348"/>
              <a:gd name="connsiteY4" fmla="*/ 28620 h 54686"/>
              <a:gd name="connsiteX5" fmla="*/ 40712 w 45348"/>
              <a:gd name="connsiteY5" fmla="*/ 0 h 5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348" h="54686">
                <a:moveTo>
                  <a:pt x="40712" y="0"/>
                </a:moveTo>
                <a:lnTo>
                  <a:pt x="45284" y="39782"/>
                </a:lnTo>
                <a:cubicBezTo>
                  <a:pt x="46175" y="47798"/>
                  <a:pt x="37684" y="56408"/>
                  <a:pt x="30856" y="54389"/>
                </a:cubicBezTo>
                <a:lnTo>
                  <a:pt x="4789" y="46848"/>
                </a:lnTo>
                <a:cubicBezTo>
                  <a:pt x="-1920" y="44889"/>
                  <a:pt x="-1504" y="34379"/>
                  <a:pt x="5561" y="28620"/>
                </a:cubicBezTo>
                <a:lnTo>
                  <a:pt x="40712" y="0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7" name="Freeform: Shape 8296">
            <a:extLst>
              <a:ext uri="{FF2B5EF4-FFF2-40B4-BE49-F238E27FC236}">
                <a16:creationId xmlns:a16="http://schemas.microsoft.com/office/drawing/2014/main" id="{6D049F29-CF5A-E5B0-1B0B-137338D7EA47}"/>
              </a:ext>
            </a:extLst>
          </p:cNvPr>
          <p:cNvSpPr/>
          <p:nvPr/>
        </p:nvSpPr>
        <p:spPr>
          <a:xfrm>
            <a:off x="4050078" y="4699150"/>
            <a:ext cx="154731" cy="103609"/>
          </a:xfrm>
          <a:custGeom>
            <a:avLst/>
            <a:gdLst>
              <a:gd name="connsiteX0" fmla="*/ 59 w 60882"/>
              <a:gd name="connsiteY0" fmla="*/ 4159 h 40767"/>
              <a:gd name="connsiteX1" fmla="*/ 44295 w 60882"/>
              <a:gd name="connsiteY1" fmla="*/ 62 h 40767"/>
              <a:gd name="connsiteX2" fmla="*/ 60564 w 60882"/>
              <a:gd name="connsiteY2" fmla="*/ 13066 h 40767"/>
              <a:gd name="connsiteX3" fmla="*/ 52132 w 60882"/>
              <a:gd name="connsiteY3" fmla="*/ 36460 h 40767"/>
              <a:gd name="connsiteX4" fmla="*/ 31826 w 60882"/>
              <a:gd name="connsiteY4" fmla="*/ 35748 h 40767"/>
              <a:gd name="connsiteX5" fmla="*/ 0 w 60882"/>
              <a:gd name="connsiteY5" fmla="*/ 4159 h 40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882" h="40767">
                <a:moveTo>
                  <a:pt x="59" y="4159"/>
                </a:moveTo>
                <a:lnTo>
                  <a:pt x="44295" y="62"/>
                </a:lnTo>
                <a:cubicBezTo>
                  <a:pt x="53201" y="-769"/>
                  <a:pt x="62761" y="6890"/>
                  <a:pt x="60564" y="13066"/>
                </a:cubicBezTo>
                <a:lnTo>
                  <a:pt x="52132" y="36460"/>
                </a:lnTo>
                <a:cubicBezTo>
                  <a:pt x="49936" y="42516"/>
                  <a:pt x="38238" y="42101"/>
                  <a:pt x="31826" y="35748"/>
                </a:cubicBezTo>
                <a:lnTo>
                  <a:pt x="0" y="4159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298" name="Freeform: Shape 8297">
            <a:extLst>
              <a:ext uri="{FF2B5EF4-FFF2-40B4-BE49-F238E27FC236}">
                <a16:creationId xmlns:a16="http://schemas.microsoft.com/office/drawing/2014/main" id="{AE3520E7-5D96-FCEB-7540-74A6FCCD54BC}"/>
              </a:ext>
            </a:extLst>
          </p:cNvPr>
          <p:cNvSpPr/>
          <p:nvPr/>
        </p:nvSpPr>
        <p:spPr>
          <a:xfrm>
            <a:off x="4038446" y="4570733"/>
            <a:ext cx="115251" cy="138986"/>
          </a:xfrm>
          <a:custGeom>
            <a:avLst/>
            <a:gdLst>
              <a:gd name="connsiteX0" fmla="*/ 4636 w 45348"/>
              <a:gd name="connsiteY0" fmla="*/ 54687 h 54687"/>
              <a:gd name="connsiteX1" fmla="*/ 65 w 45348"/>
              <a:gd name="connsiteY1" fmla="*/ 14905 h 54687"/>
              <a:gd name="connsiteX2" fmla="*/ 14493 w 45348"/>
              <a:gd name="connsiteY2" fmla="*/ 298 h 54687"/>
              <a:gd name="connsiteX3" fmla="*/ 40560 w 45348"/>
              <a:gd name="connsiteY3" fmla="*/ 7839 h 54687"/>
              <a:gd name="connsiteX4" fmla="*/ 39788 w 45348"/>
              <a:gd name="connsiteY4" fmla="*/ 26068 h 54687"/>
              <a:gd name="connsiteX5" fmla="*/ 4636 w 45348"/>
              <a:gd name="connsiteY5" fmla="*/ 54687 h 54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348" h="54687">
                <a:moveTo>
                  <a:pt x="4636" y="54687"/>
                </a:moveTo>
                <a:lnTo>
                  <a:pt x="65" y="14905"/>
                </a:lnTo>
                <a:cubicBezTo>
                  <a:pt x="-826" y="6889"/>
                  <a:pt x="7665" y="-1721"/>
                  <a:pt x="14493" y="298"/>
                </a:cubicBezTo>
                <a:lnTo>
                  <a:pt x="40560" y="7839"/>
                </a:lnTo>
                <a:cubicBezTo>
                  <a:pt x="47269" y="9798"/>
                  <a:pt x="46853" y="20308"/>
                  <a:pt x="39788" y="26068"/>
                </a:cubicBezTo>
                <a:lnTo>
                  <a:pt x="4636" y="54687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03" name="Freeform: Shape 8302">
            <a:extLst>
              <a:ext uri="{FF2B5EF4-FFF2-40B4-BE49-F238E27FC236}">
                <a16:creationId xmlns:a16="http://schemas.microsoft.com/office/drawing/2014/main" id="{D655F869-81B7-2193-02A3-238E1E9979AC}"/>
              </a:ext>
            </a:extLst>
          </p:cNvPr>
          <p:cNvSpPr/>
          <p:nvPr/>
        </p:nvSpPr>
        <p:spPr>
          <a:xfrm rot="10800000">
            <a:off x="4201134" y="4326570"/>
            <a:ext cx="229524" cy="207944"/>
          </a:xfrm>
          <a:custGeom>
            <a:avLst/>
            <a:gdLst>
              <a:gd name="connsiteX0" fmla="*/ 0 w 90311"/>
              <a:gd name="connsiteY0" fmla="*/ 0 h 81820"/>
              <a:gd name="connsiteX1" fmla="*/ 90312 w 90311"/>
              <a:gd name="connsiteY1" fmla="*/ 0 h 81820"/>
              <a:gd name="connsiteX2" fmla="*/ 90312 w 90311"/>
              <a:gd name="connsiteY2" fmla="*/ 81821 h 81820"/>
              <a:gd name="connsiteX3" fmla="*/ 0 w 90311"/>
              <a:gd name="connsiteY3" fmla="*/ 81821 h 81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11" h="81820">
                <a:moveTo>
                  <a:pt x="0" y="0"/>
                </a:moveTo>
                <a:lnTo>
                  <a:pt x="90312" y="0"/>
                </a:lnTo>
                <a:lnTo>
                  <a:pt x="90312" y="81821"/>
                </a:lnTo>
                <a:lnTo>
                  <a:pt x="0" y="81821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04" name="Freeform: Shape 8303">
            <a:extLst>
              <a:ext uri="{FF2B5EF4-FFF2-40B4-BE49-F238E27FC236}">
                <a16:creationId xmlns:a16="http://schemas.microsoft.com/office/drawing/2014/main" id="{4BC9CCE9-EDC0-5C37-1336-5C479FB1B3CA}"/>
              </a:ext>
            </a:extLst>
          </p:cNvPr>
          <p:cNvSpPr/>
          <p:nvPr/>
        </p:nvSpPr>
        <p:spPr>
          <a:xfrm rot="10800000">
            <a:off x="4201134" y="4352227"/>
            <a:ext cx="229524" cy="7996"/>
          </a:xfrm>
          <a:custGeom>
            <a:avLst/>
            <a:gdLst>
              <a:gd name="connsiteX0" fmla="*/ 0 w 90311"/>
              <a:gd name="connsiteY0" fmla="*/ 0 h 3146"/>
              <a:gd name="connsiteX1" fmla="*/ 90312 w 90311"/>
              <a:gd name="connsiteY1" fmla="*/ 0 h 3146"/>
              <a:gd name="connsiteX2" fmla="*/ 90312 w 90311"/>
              <a:gd name="connsiteY2" fmla="*/ 3147 h 3146"/>
              <a:gd name="connsiteX3" fmla="*/ 0 w 90311"/>
              <a:gd name="connsiteY3" fmla="*/ 3147 h 3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11" h="3146">
                <a:moveTo>
                  <a:pt x="0" y="0"/>
                </a:moveTo>
                <a:lnTo>
                  <a:pt x="90312" y="0"/>
                </a:lnTo>
                <a:lnTo>
                  <a:pt x="90312" y="3147"/>
                </a:lnTo>
                <a:lnTo>
                  <a:pt x="0" y="3147"/>
                </a:lnTo>
                <a:close/>
              </a:path>
            </a:pathLst>
          </a:custGeom>
          <a:solidFill>
            <a:srgbClr val="010101">
              <a:alpha val="14000"/>
            </a:srgb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05" name="Freeform: Shape 8304">
            <a:extLst>
              <a:ext uri="{FF2B5EF4-FFF2-40B4-BE49-F238E27FC236}">
                <a16:creationId xmlns:a16="http://schemas.microsoft.com/office/drawing/2014/main" id="{09679083-6BBE-C915-BD09-C308980ED948}"/>
              </a:ext>
            </a:extLst>
          </p:cNvPr>
          <p:cNvSpPr/>
          <p:nvPr/>
        </p:nvSpPr>
        <p:spPr>
          <a:xfrm rot="10800000">
            <a:off x="4305109" y="4323404"/>
            <a:ext cx="29123" cy="210964"/>
          </a:xfrm>
          <a:custGeom>
            <a:avLst/>
            <a:gdLst>
              <a:gd name="connsiteX0" fmla="*/ 0 w 11459"/>
              <a:gd name="connsiteY0" fmla="*/ 0 h 83008"/>
              <a:gd name="connsiteX1" fmla="*/ 11460 w 11459"/>
              <a:gd name="connsiteY1" fmla="*/ 0 h 83008"/>
              <a:gd name="connsiteX2" fmla="*/ 11460 w 11459"/>
              <a:gd name="connsiteY2" fmla="*/ 83008 h 83008"/>
              <a:gd name="connsiteX3" fmla="*/ 0 w 11459"/>
              <a:gd name="connsiteY3" fmla="*/ 83008 h 83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459" h="83008">
                <a:moveTo>
                  <a:pt x="0" y="0"/>
                </a:moveTo>
                <a:lnTo>
                  <a:pt x="11460" y="0"/>
                </a:lnTo>
                <a:lnTo>
                  <a:pt x="11460" y="83008"/>
                </a:lnTo>
                <a:lnTo>
                  <a:pt x="0" y="83008"/>
                </a:lnTo>
                <a:close/>
              </a:path>
            </a:pathLst>
          </a:custGeom>
          <a:solidFill>
            <a:schemeClr val="accent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306" name="Graphic 4">
            <a:extLst>
              <a:ext uri="{FF2B5EF4-FFF2-40B4-BE49-F238E27FC236}">
                <a16:creationId xmlns:a16="http://schemas.microsoft.com/office/drawing/2014/main" id="{0AE2B85F-DC54-6339-1F89-D3158D214E3B}"/>
              </a:ext>
            </a:extLst>
          </p:cNvPr>
          <p:cNvGrpSpPr/>
          <p:nvPr/>
        </p:nvGrpSpPr>
        <p:grpSpPr>
          <a:xfrm>
            <a:off x="4215318" y="4263371"/>
            <a:ext cx="241769" cy="154497"/>
            <a:chOff x="5528833" y="5835961"/>
            <a:chExt cx="95129" cy="60790"/>
          </a:xfrm>
          <a:solidFill>
            <a:schemeClr val="accent1"/>
          </a:solidFill>
        </p:grpSpPr>
        <p:sp>
          <p:nvSpPr>
            <p:cNvPr id="8753" name="Freeform: Shape 8752">
              <a:extLst>
                <a:ext uri="{FF2B5EF4-FFF2-40B4-BE49-F238E27FC236}">
                  <a16:creationId xmlns:a16="http://schemas.microsoft.com/office/drawing/2014/main" id="{58CFE5B9-B31B-7E3A-862D-2713DE8C0786}"/>
                </a:ext>
              </a:extLst>
            </p:cNvPr>
            <p:cNvSpPr/>
            <p:nvPr/>
          </p:nvSpPr>
          <p:spPr>
            <a:xfrm>
              <a:off x="5528851" y="5835961"/>
              <a:ext cx="46237" cy="26827"/>
            </a:xfrm>
            <a:custGeom>
              <a:avLst/>
              <a:gdLst>
                <a:gd name="connsiteX0" fmla="*/ 46237 w 46237"/>
                <a:gd name="connsiteY0" fmla="*/ 26768 h 26827"/>
                <a:gd name="connsiteX1" fmla="*/ 36024 w 46237"/>
                <a:gd name="connsiteY1" fmla="*/ 5511 h 26827"/>
                <a:gd name="connsiteX2" fmla="*/ 19696 w 46237"/>
                <a:gd name="connsiteY2" fmla="*/ 880 h 26827"/>
                <a:gd name="connsiteX3" fmla="*/ 1942 w 46237"/>
                <a:gd name="connsiteY3" fmla="*/ 9905 h 26827"/>
                <a:gd name="connsiteX4" fmla="*/ 8889 w 46237"/>
                <a:gd name="connsiteY4" fmla="*/ 19109 h 26827"/>
                <a:gd name="connsiteX5" fmla="*/ 46237 w 46237"/>
                <a:gd name="connsiteY5" fmla="*/ 26827 h 26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237" h="26827">
                  <a:moveTo>
                    <a:pt x="46237" y="26768"/>
                  </a:moveTo>
                  <a:lnTo>
                    <a:pt x="36024" y="5511"/>
                  </a:lnTo>
                  <a:cubicBezTo>
                    <a:pt x="33946" y="1236"/>
                    <a:pt x="24327" y="-1495"/>
                    <a:pt x="19696" y="880"/>
                  </a:cubicBezTo>
                  <a:lnTo>
                    <a:pt x="1942" y="9905"/>
                  </a:lnTo>
                  <a:cubicBezTo>
                    <a:pt x="-2630" y="12221"/>
                    <a:pt x="1349" y="17505"/>
                    <a:pt x="8889" y="19109"/>
                  </a:cubicBezTo>
                  <a:lnTo>
                    <a:pt x="46237" y="26827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4" name="Freeform: Shape 8753">
              <a:extLst>
                <a:ext uri="{FF2B5EF4-FFF2-40B4-BE49-F238E27FC236}">
                  <a16:creationId xmlns:a16="http://schemas.microsoft.com/office/drawing/2014/main" id="{26BD9EFA-1255-31EB-2440-01F5EE9886ED}"/>
                </a:ext>
              </a:extLst>
            </p:cNvPr>
            <p:cNvSpPr/>
            <p:nvPr/>
          </p:nvSpPr>
          <p:spPr>
            <a:xfrm>
              <a:off x="5569863" y="5842138"/>
              <a:ext cx="54100" cy="22618"/>
            </a:xfrm>
            <a:custGeom>
              <a:avLst/>
              <a:gdLst>
                <a:gd name="connsiteX0" fmla="*/ 0 w 54100"/>
                <a:gd name="connsiteY0" fmla="*/ 21541 h 22618"/>
                <a:gd name="connsiteX1" fmla="*/ 41089 w 54100"/>
                <a:gd name="connsiteY1" fmla="*/ 22610 h 22618"/>
                <a:gd name="connsiteX2" fmla="*/ 53320 w 54100"/>
                <a:gd name="connsiteY2" fmla="*/ 14950 h 22618"/>
                <a:gd name="connsiteX3" fmla="*/ 41029 w 54100"/>
                <a:gd name="connsiteY3" fmla="*/ 2184 h 22618"/>
                <a:gd name="connsiteX4" fmla="*/ 22741 w 54100"/>
                <a:gd name="connsiteY4" fmla="*/ 3134 h 22618"/>
                <a:gd name="connsiteX5" fmla="*/ 59 w 54100"/>
                <a:gd name="connsiteY5" fmla="*/ 21600 h 2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00" h="22618">
                  <a:moveTo>
                    <a:pt x="0" y="21541"/>
                  </a:moveTo>
                  <a:lnTo>
                    <a:pt x="41089" y="22610"/>
                  </a:lnTo>
                  <a:cubicBezTo>
                    <a:pt x="49342" y="22847"/>
                    <a:pt x="56526" y="18275"/>
                    <a:pt x="53320" y="14950"/>
                  </a:cubicBezTo>
                  <a:lnTo>
                    <a:pt x="41029" y="2184"/>
                  </a:lnTo>
                  <a:cubicBezTo>
                    <a:pt x="37823" y="-1141"/>
                    <a:pt x="27254" y="-547"/>
                    <a:pt x="22741" y="3134"/>
                  </a:cubicBezTo>
                  <a:lnTo>
                    <a:pt x="59" y="21600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5" name="Freeform: Shape 8754">
              <a:extLst>
                <a:ext uri="{FF2B5EF4-FFF2-40B4-BE49-F238E27FC236}">
                  <a16:creationId xmlns:a16="http://schemas.microsoft.com/office/drawing/2014/main" id="{D067AAA7-6362-1A88-EAA7-EDE0CB56CA9D}"/>
                </a:ext>
              </a:extLst>
            </p:cNvPr>
            <p:cNvSpPr/>
            <p:nvPr/>
          </p:nvSpPr>
          <p:spPr>
            <a:xfrm>
              <a:off x="5528833" y="5857503"/>
              <a:ext cx="51301" cy="24997"/>
            </a:xfrm>
            <a:custGeom>
              <a:avLst/>
              <a:gdLst>
                <a:gd name="connsiteX0" fmla="*/ 51301 w 51301"/>
                <a:gd name="connsiteY0" fmla="*/ 1366 h 24997"/>
                <a:gd name="connsiteX1" fmla="*/ 10154 w 51301"/>
                <a:gd name="connsiteY1" fmla="*/ 24998 h 24997"/>
                <a:gd name="connsiteX2" fmla="*/ 13003 w 51301"/>
                <a:gd name="connsiteY2" fmla="*/ 19713 h 24997"/>
                <a:gd name="connsiteX3" fmla="*/ 0 w 51301"/>
                <a:gd name="connsiteY3" fmla="*/ 23572 h 24997"/>
                <a:gd name="connsiteX4" fmla="*/ 41148 w 51301"/>
                <a:gd name="connsiteY4" fmla="*/ 0 h 24997"/>
                <a:gd name="connsiteX5" fmla="*/ 51301 w 51301"/>
                <a:gd name="connsiteY5" fmla="*/ 1366 h 2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301" h="24997">
                  <a:moveTo>
                    <a:pt x="51301" y="1366"/>
                  </a:moveTo>
                  <a:lnTo>
                    <a:pt x="10154" y="24998"/>
                  </a:lnTo>
                  <a:lnTo>
                    <a:pt x="13003" y="19713"/>
                  </a:lnTo>
                  <a:lnTo>
                    <a:pt x="0" y="23572"/>
                  </a:lnTo>
                  <a:lnTo>
                    <a:pt x="41148" y="0"/>
                  </a:lnTo>
                  <a:lnTo>
                    <a:pt x="51301" y="1366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6" name="Freeform: Shape 8755">
              <a:extLst>
                <a:ext uri="{FF2B5EF4-FFF2-40B4-BE49-F238E27FC236}">
                  <a16:creationId xmlns:a16="http://schemas.microsoft.com/office/drawing/2014/main" id="{21663BF0-28C6-D9D0-C02F-01A7BF786741}"/>
                </a:ext>
              </a:extLst>
            </p:cNvPr>
            <p:cNvSpPr/>
            <p:nvPr/>
          </p:nvSpPr>
          <p:spPr>
            <a:xfrm>
              <a:off x="5573960" y="5862847"/>
              <a:ext cx="22919" cy="33903"/>
            </a:xfrm>
            <a:custGeom>
              <a:avLst/>
              <a:gdLst>
                <a:gd name="connsiteX0" fmla="*/ 11222 w 22919"/>
                <a:gd name="connsiteY0" fmla="*/ 0 h 33903"/>
                <a:gd name="connsiteX1" fmla="*/ 22919 w 22919"/>
                <a:gd name="connsiteY1" fmla="*/ 33607 h 33903"/>
                <a:gd name="connsiteX2" fmla="*/ 15082 w 22919"/>
                <a:gd name="connsiteY2" fmla="*/ 27254 h 33903"/>
                <a:gd name="connsiteX3" fmla="*/ 11697 w 22919"/>
                <a:gd name="connsiteY3" fmla="*/ 33904 h 33903"/>
                <a:gd name="connsiteX4" fmla="*/ 0 w 22919"/>
                <a:gd name="connsiteY4" fmla="*/ 297 h 33903"/>
                <a:gd name="connsiteX5" fmla="*/ 11222 w 22919"/>
                <a:gd name="connsiteY5" fmla="*/ 0 h 33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19" h="33903">
                  <a:moveTo>
                    <a:pt x="11222" y="0"/>
                  </a:moveTo>
                  <a:lnTo>
                    <a:pt x="22919" y="33607"/>
                  </a:lnTo>
                  <a:lnTo>
                    <a:pt x="15082" y="27254"/>
                  </a:lnTo>
                  <a:lnTo>
                    <a:pt x="11697" y="33904"/>
                  </a:lnTo>
                  <a:lnTo>
                    <a:pt x="0" y="297"/>
                  </a:lnTo>
                  <a:lnTo>
                    <a:pt x="11222" y="0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312" name="Freeform: Shape 8311">
            <a:extLst>
              <a:ext uri="{FF2B5EF4-FFF2-40B4-BE49-F238E27FC236}">
                <a16:creationId xmlns:a16="http://schemas.microsoft.com/office/drawing/2014/main" id="{422649F1-1C06-6527-5B20-EA07B90F2D62}"/>
              </a:ext>
            </a:extLst>
          </p:cNvPr>
          <p:cNvSpPr/>
          <p:nvPr/>
        </p:nvSpPr>
        <p:spPr>
          <a:xfrm>
            <a:off x="8852776" y="4144732"/>
            <a:ext cx="110461" cy="90540"/>
          </a:xfrm>
          <a:custGeom>
            <a:avLst/>
            <a:gdLst>
              <a:gd name="connsiteX0" fmla="*/ 43464 w 43463"/>
              <a:gd name="connsiteY0" fmla="*/ 17813 h 35625"/>
              <a:gd name="connsiteX1" fmla="*/ 21732 w 43463"/>
              <a:gd name="connsiteY1" fmla="*/ 35626 h 35625"/>
              <a:gd name="connsiteX2" fmla="*/ 0 w 43463"/>
              <a:gd name="connsiteY2" fmla="*/ 17813 h 35625"/>
              <a:gd name="connsiteX3" fmla="*/ 21732 w 43463"/>
              <a:gd name="connsiteY3" fmla="*/ 0 h 35625"/>
              <a:gd name="connsiteX4" fmla="*/ 43464 w 43463"/>
              <a:gd name="connsiteY4" fmla="*/ 17813 h 3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463" h="35625">
                <a:moveTo>
                  <a:pt x="43464" y="17813"/>
                </a:moveTo>
                <a:cubicBezTo>
                  <a:pt x="43464" y="27651"/>
                  <a:pt x="33734" y="35626"/>
                  <a:pt x="21732" y="35626"/>
                </a:cubicBezTo>
                <a:cubicBezTo>
                  <a:pt x="9730" y="35626"/>
                  <a:pt x="0" y="27651"/>
                  <a:pt x="0" y="17813"/>
                </a:cubicBezTo>
                <a:cubicBezTo>
                  <a:pt x="0" y="7975"/>
                  <a:pt x="9730" y="0"/>
                  <a:pt x="21732" y="0"/>
                </a:cubicBezTo>
                <a:cubicBezTo>
                  <a:pt x="33734" y="0"/>
                  <a:pt x="43464" y="7975"/>
                  <a:pt x="43464" y="17813"/>
                </a:cubicBezTo>
                <a:close/>
              </a:path>
            </a:pathLst>
          </a:custGeom>
          <a:solidFill>
            <a:srgbClr val="F39DA6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11601F63-6262-18C7-7484-25DDADE8E788}"/>
              </a:ext>
            </a:extLst>
          </p:cNvPr>
          <p:cNvGrpSpPr/>
          <p:nvPr/>
        </p:nvGrpSpPr>
        <p:grpSpPr>
          <a:xfrm>
            <a:off x="7127483" y="3985864"/>
            <a:ext cx="2143146" cy="903470"/>
            <a:chOff x="7127483" y="3985864"/>
            <a:chExt cx="2143146" cy="903470"/>
          </a:xfrm>
        </p:grpSpPr>
        <p:sp>
          <p:nvSpPr>
            <p:cNvPr id="8299" name="Freeform: Shape 8298">
              <a:extLst>
                <a:ext uri="{FF2B5EF4-FFF2-40B4-BE49-F238E27FC236}">
                  <a16:creationId xmlns:a16="http://schemas.microsoft.com/office/drawing/2014/main" id="{733764BE-5809-0710-F09A-7267F65DE969}"/>
                </a:ext>
              </a:extLst>
            </p:cNvPr>
            <p:cNvSpPr/>
            <p:nvPr/>
          </p:nvSpPr>
          <p:spPr>
            <a:xfrm rot="10800000">
              <a:off x="7178940" y="4388593"/>
              <a:ext cx="544765" cy="491798"/>
            </a:xfrm>
            <a:custGeom>
              <a:avLst/>
              <a:gdLst>
                <a:gd name="connsiteX0" fmla="*/ 0 w 214349"/>
                <a:gd name="connsiteY0" fmla="*/ 0 h 193508"/>
                <a:gd name="connsiteX1" fmla="*/ 214349 w 214349"/>
                <a:gd name="connsiteY1" fmla="*/ 0 h 193508"/>
                <a:gd name="connsiteX2" fmla="*/ 214349 w 214349"/>
                <a:gd name="connsiteY2" fmla="*/ 193509 h 193508"/>
                <a:gd name="connsiteX3" fmla="*/ 0 w 214349"/>
                <a:gd name="connsiteY3" fmla="*/ 193509 h 19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49" h="193508">
                  <a:moveTo>
                    <a:pt x="0" y="0"/>
                  </a:moveTo>
                  <a:lnTo>
                    <a:pt x="214349" y="0"/>
                  </a:lnTo>
                  <a:lnTo>
                    <a:pt x="214349" y="193509"/>
                  </a:lnTo>
                  <a:lnTo>
                    <a:pt x="0" y="193509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00" name="Graphic 4">
              <a:extLst>
                <a:ext uri="{FF2B5EF4-FFF2-40B4-BE49-F238E27FC236}">
                  <a16:creationId xmlns:a16="http://schemas.microsoft.com/office/drawing/2014/main" id="{6C5CF401-2960-8488-E226-4125856707EB}"/>
                </a:ext>
              </a:extLst>
            </p:cNvPr>
            <p:cNvGrpSpPr/>
            <p:nvPr/>
          </p:nvGrpSpPr>
          <p:grpSpPr>
            <a:xfrm>
              <a:off x="7178940" y="4388745"/>
              <a:ext cx="544765" cy="491798"/>
              <a:chOff x="6694931" y="5885292"/>
              <a:chExt cx="214349" cy="193508"/>
            </a:xfrm>
          </p:grpSpPr>
          <p:sp>
            <p:nvSpPr>
              <p:cNvPr id="8763" name="Freeform: Shape 8762">
                <a:extLst>
                  <a:ext uri="{FF2B5EF4-FFF2-40B4-BE49-F238E27FC236}">
                    <a16:creationId xmlns:a16="http://schemas.microsoft.com/office/drawing/2014/main" id="{7E1D20CA-0CF7-EC09-DF02-FC7D9D872AF6}"/>
                  </a:ext>
                </a:extLst>
              </p:cNvPr>
              <p:cNvSpPr/>
              <p:nvPr/>
            </p:nvSpPr>
            <p:spPr>
              <a:xfrm>
                <a:off x="6877751" y="5885292"/>
                <a:ext cx="17812" cy="3206"/>
              </a:xfrm>
              <a:custGeom>
                <a:avLst/>
                <a:gdLst>
                  <a:gd name="connsiteX0" fmla="*/ 0 w 17812"/>
                  <a:gd name="connsiteY0" fmla="*/ 0 h 3206"/>
                  <a:gd name="connsiteX1" fmla="*/ 17813 w 17812"/>
                  <a:gd name="connsiteY1" fmla="*/ 0 h 3206"/>
                  <a:gd name="connsiteX2" fmla="*/ 13597 w 17812"/>
                  <a:gd name="connsiteY2" fmla="*/ 3206 h 3206"/>
                  <a:gd name="connsiteX3" fmla="*/ 0 w 17812"/>
                  <a:gd name="connsiteY3" fmla="*/ 0 h 3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12" h="3206">
                    <a:moveTo>
                      <a:pt x="0" y="0"/>
                    </a:moveTo>
                    <a:lnTo>
                      <a:pt x="17813" y="0"/>
                    </a:lnTo>
                    <a:lnTo>
                      <a:pt x="13597" y="32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751B"/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4" name="Freeform: Shape 8763">
                <a:extLst>
                  <a:ext uri="{FF2B5EF4-FFF2-40B4-BE49-F238E27FC236}">
                    <a16:creationId xmlns:a16="http://schemas.microsoft.com/office/drawing/2014/main" id="{56104CAB-5604-909B-73A2-003FB44B7E05}"/>
                  </a:ext>
                </a:extLst>
              </p:cNvPr>
              <p:cNvSpPr/>
              <p:nvPr/>
            </p:nvSpPr>
            <p:spPr>
              <a:xfrm>
                <a:off x="6694931" y="5885410"/>
                <a:ext cx="214349" cy="193389"/>
              </a:xfrm>
              <a:custGeom>
                <a:avLst/>
                <a:gdLst>
                  <a:gd name="connsiteX0" fmla="*/ 0 w 214349"/>
                  <a:gd name="connsiteY0" fmla="*/ 105571 h 193389"/>
                  <a:gd name="connsiteX1" fmla="*/ 0 w 214349"/>
                  <a:gd name="connsiteY1" fmla="*/ 193390 h 193389"/>
                  <a:gd name="connsiteX2" fmla="*/ 214349 w 214349"/>
                  <a:gd name="connsiteY2" fmla="*/ 193390 h 193389"/>
                  <a:gd name="connsiteX3" fmla="*/ 214349 w 214349"/>
                  <a:gd name="connsiteY3" fmla="*/ 151767 h 193389"/>
                  <a:gd name="connsiteX4" fmla="*/ 186799 w 214349"/>
                  <a:gd name="connsiteY4" fmla="*/ 161386 h 193389"/>
                  <a:gd name="connsiteX5" fmla="*/ 179793 w 214349"/>
                  <a:gd name="connsiteY5" fmla="*/ 187868 h 193389"/>
                  <a:gd name="connsiteX6" fmla="*/ 160792 w 214349"/>
                  <a:gd name="connsiteY6" fmla="*/ 166789 h 193389"/>
                  <a:gd name="connsiteX7" fmla="*/ 130747 w 214349"/>
                  <a:gd name="connsiteY7" fmla="*/ 168986 h 193389"/>
                  <a:gd name="connsiteX8" fmla="*/ 147076 w 214349"/>
                  <a:gd name="connsiteY8" fmla="*/ 146126 h 193389"/>
                  <a:gd name="connsiteX9" fmla="*/ 135498 w 214349"/>
                  <a:gd name="connsiteY9" fmla="*/ 121010 h 193389"/>
                  <a:gd name="connsiteX10" fmla="*/ 164651 w 214349"/>
                  <a:gd name="connsiteY10" fmla="*/ 128016 h 193389"/>
                  <a:gd name="connsiteX11" fmla="*/ 187511 w 214349"/>
                  <a:gd name="connsiteY11" fmla="*/ 110322 h 193389"/>
                  <a:gd name="connsiteX12" fmla="*/ 189174 w 214349"/>
                  <a:gd name="connsiteY12" fmla="*/ 137516 h 193389"/>
                  <a:gd name="connsiteX13" fmla="*/ 214349 w 214349"/>
                  <a:gd name="connsiteY13" fmla="*/ 151351 h 193389"/>
                  <a:gd name="connsiteX14" fmla="*/ 214349 w 214349"/>
                  <a:gd name="connsiteY14" fmla="*/ 60445 h 193389"/>
                  <a:gd name="connsiteX15" fmla="*/ 212568 w 214349"/>
                  <a:gd name="connsiteY15" fmla="*/ 67155 h 193389"/>
                  <a:gd name="connsiteX16" fmla="*/ 192262 w 214349"/>
                  <a:gd name="connsiteY16" fmla="*/ 44651 h 193389"/>
                  <a:gd name="connsiteX17" fmla="*/ 160257 w 214349"/>
                  <a:gd name="connsiteY17" fmla="*/ 46967 h 193389"/>
                  <a:gd name="connsiteX18" fmla="*/ 177714 w 214349"/>
                  <a:gd name="connsiteY18" fmla="*/ 22622 h 193389"/>
                  <a:gd name="connsiteX19" fmla="*/ 167264 w 214349"/>
                  <a:gd name="connsiteY19" fmla="*/ 0 h 193389"/>
                  <a:gd name="connsiteX20" fmla="*/ 109669 w 214349"/>
                  <a:gd name="connsiteY20" fmla="*/ 0 h 193389"/>
                  <a:gd name="connsiteX21" fmla="*/ 112400 w 214349"/>
                  <a:gd name="connsiteY21" fmla="*/ 1484 h 193389"/>
                  <a:gd name="connsiteX22" fmla="*/ 95775 w 214349"/>
                  <a:gd name="connsiteY22" fmla="*/ 7303 h 193389"/>
                  <a:gd name="connsiteX23" fmla="*/ 91678 w 214349"/>
                  <a:gd name="connsiteY23" fmla="*/ 22919 h 193389"/>
                  <a:gd name="connsiteX24" fmla="*/ 80455 w 214349"/>
                  <a:gd name="connsiteY24" fmla="*/ 10450 h 193389"/>
                  <a:gd name="connsiteX25" fmla="*/ 62702 w 214349"/>
                  <a:gd name="connsiteY25" fmla="*/ 11756 h 193389"/>
                  <a:gd name="connsiteX26" fmla="*/ 71133 w 214349"/>
                  <a:gd name="connsiteY26" fmla="*/ 0 h 193389"/>
                  <a:gd name="connsiteX27" fmla="*/ 59 w 214349"/>
                  <a:gd name="connsiteY27" fmla="*/ 0 h 193389"/>
                  <a:gd name="connsiteX28" fmla="*/ 59 w 214349"/>
                  <a:gd name="connsiteY28" fmla="*/ 24997 h 193389"/>
                  <a:gd name="connsiteX29" fmla="*/ 20426 w 214349"/>
                  <a:gd name="connsiteY29" fmla="*/ 43167 h 193389"/>
                  <a:gd name="connsiteX30" fmla="*/ 52430 w 214349"/>
                  <a:gd name="connsiteY30" fmla="*/ 37645 h 193389"/>
                  <a:gd name="connsiteX31" fmla="*/ 37823 w 214349"/>
                  <a:gd name="connsiteY31" fmla="*/ 63948 h 193389"/>
                  <a:gd name="connsiteX32" fmla="*/ 53558 w 214349"/>
                  <a:gd name="connsiteY32" fmla="*/ 89718 h 193389"/>
                  <a:gd name="connsiteX33" fmla="*/ 21316 w 214349"/>
                  <a:gd name="connsiteY33" fmla="*/ 85265 h 193389"/>
                  <a:gd name="connsiteX34" fmla="*/ 119 w 214349"/>
                  <a:gd name="connsiteY34" fmla="*/ 105690 h 193389"/>
                  <a:gd name="connsiteX35" fmla="*/ 83959 w 214349"/>
                  <a:gd name="connsiteY35" fmla="*/ 95893 h 193389"/>
                  <a:gd name="connsiteX36" fmla="*/ 96309 w 214349"/>
                  <a:gd name="connsiteY36" fmla="*/ 78615 h 193389"/>
                  <a:gd name="connsiteX37" fmla="*/ 87581 w 214349"/>
                  <a:gd name="connsiteY37" fmla="*/ 59614 h 193389"/>
                  <a:gd name="connsiteX38" fmla="*/ 109609 w 214349"/>
                  <a:gd name="connsiteY38" fmla="*/ 64899 h 193389"/>
                  <a:gd name="connsiteX39" fmla="*/ 126888 w 214349"/>
                  <a:gd name="connsiteY39" fmla="*/ 51539 h 193389"/>
                  <a:gd name="connsiteX40" fmla="*/ 128135 w 214349"/>
                  <a:gd name="connsiteY40" fmla="*/ 72083 h 193389"/>
                  <a:gd name="connsiteX41" fmla="*/ 147551 w 214349"/>
                  <a:gd name="connsiteY41" fmla="*/ 82771 h 193389"/>
                  <a:gd name="connsiteX42" fmla="*/ 126294 w 214349"/>
                  <a:gd name="connsiteY42" fmla="*/ 90193 h 193389"/>
                  <a:gd name="connsiteX43" fmla="*/ 121010 w 214349"/>
                  <a:gd name="connsiteY43" fmla="*/ 110203 h 193389"/>
                  <a:gd name="connsiteX44" fmla="*/ 106641 w 214349"/>
                  <a:gd name="connsiteY44" fmla="*/ 94231 h 193389"/>
                  <a:gd name="connsiteX45" fmla="*/ 83959 w 214349"/>
                  <a:gd name="connsiteY45" fmla="*/ 95893 h 193389"/>
                  <a:gd name="connsiteX46" fmla="*/ 32479 w 214349"/>
                  <a:gd name="connsiteY46" fmla="*/ 165423 h 193389"/>
                  <a:gd name="connsiteX47" fmla="*/ 42157 w 214349"/>
                  <a:gd name="connsiteY47" fmla="*/ 151945 h 193389"/>
                  <a:gd name="connsiteX48" fmla="*/ 35329 w 214349"/>
                  <a:gd name="connsiteY48" fmla="*/ 137100 h 193389"/>
                  <a:gd name="connsiteX49" fmla="*/ 52548 w 214349"/>
                  <a:gd name="connsiteY49" fmla="*/ 141197 h 193389"/>
                  <a:gd name="connsiteX50" fmla="*/ 66086 w 214349"/>
                  <a:gd name="connsiteY50" fmla="*/ 130747 h 193389"/>
                  <a:gd name="connsiteX51" fmla="*/ 67036 w 214349"/>
                  <a:gd name="connsiteY51" fmla="*/ 146779 h 193389"/>
                  <a:gd name="connsiteX52" fmla="*/ 82236 w 214349"/>
                  <a:gd name="connsiteY52" fmla="*/ 155151 h 193389"/>
                  <a:gd name="connsiteX53" fmla="*/ 65611 w 214349"/>
                  <a:gd name="connsiteY53" fmla="*/ 160970 h 193389"/>
                  <a:gd name="connsiteX54" fmla="*/ 61514 w 214349"/>
                  <a:gd name="connsiteY54" fmla="*/ 176586 h 193389"/>
                  <a:gd name="connsiteX55" fmla="*/ 50292 w 214349"/>
                  <a:gd name="connsiteY55" fmla="*/ 164117 h 193389"/>
                  <a:gd name="connsiteX56" fmla="*/ 32538 w 214349"/>
                  <a:gd name="connsiteY56" fmla="*/ 165423 h 193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4349" h="193389">
                    <a:moveTo>
                      <a:pt x="0" y="105571"/>
                    </a:moveTo>
                    <a:lnTo>
                      <a:pt x="0" y="193390"/>
                    </a:lnTo>
                    <a:lnTo>
                      <a:pt x="214349" y="193390"/>
                    </a:lnTo>
                    <a:lnTo>
                      <a:pt x="214349" y="151767"/>
                    </a:lnTo>
                    <a:lnTo>
                      <a:pt x="186799" y="161386"/>
                    </a:lnTo>
                    <a:lnTo>
                      <a:pt x="179793" y="187868"/>
                    </a:lnTo>
                    <a:lnTo>
                      <a:pt x="160792" y="166789"/>
                    </a:lnTo>
                    <a:lnTo>
                      <a:pt x="130747" y="168986"/>
                    </a:lnTo>
                    <a:lnTo>
                      <a:pt x="147076" y="146126"/>
                    </a:lnTo>
                    <a:lnTo>
                      <a:pt x="135498" y="121010"/>
                    </a:lnTo>
                    <a:lnTo>
                      <a:pt x="164651" y="128016"/>
                    </a:lnTo>
                    <a:lnTo>
                      <a:pt x="187511" y="110322"/>
                    </a:lnTo>
                    <a:lnTo>
                      <a:pt x="189174" y="137516"/>
                    </a:lnTo>
                    <a:lnTo>
                      <a:pt x="214349" y="151351"/>
                    </a:lnTo>
                    <a:lnTo>
                      <a:pt x="214349" y="60445"/>
                    </a:lnTo>
                    <a:lnTo>
                      <a:pt x="212568" y="67155"/>
                    </a:lnTo>
                    <a:lnTo>
                      <a:pt x="192262" y="44651"/>
                    </a:lnTo>
                    <a:lnTo>
                      <a:pt x="160257" y="46967"/>
                    </a:lnTo>
                    <a:lnTo>
                      <a:pt x="177714" y="22622"/>
                    </a:lnTo>
                    <a:lnTo>
                      <a:pt x="167264" y="0"/>
                    </a:lnTo>
                    <a:lnTo>
                      <a:pt x="109669" y="0"/>
                    </a:lnTo>
                    <a:lnTo>
                      <a:pt x="112400" y="1484"/>
                    </a:lnTo>
                    <a:lnTo>
                      <a:pt x="95775" y="7303"/>
                    </a:lnTo>
                    <a:lnTo>
                      <a:pt x="91678" y="22919"/>
                    </a:lnTo>
                    <a:lnTo>
                      <a:pt x="80455" y="10450"/>
                    </a:lnTo>
                    <a:lnTo>
                      <a:pt x="62702" y="11756"/>
                    </a:lnTo>
                    <a:lnTo>
                      <a:pt x="71133" y="0"/>
                    </a:lnTo>
                    <a:lnTo>
                      <a:pt x="59" y="0"/>
                    </a:lnTo>
                    <a:lnTo>
                      <a:pt x="59" y="24997"/>
                    </a:lnTo>
                    <a:lnTo>
                      <a:pt x="20426" y="43167"/>
                    </a:lnTo>
                    <a:lnTo>
                      <a:pt x="52430" y="37645"/>
                    </a:lnTo>
                    <a:lnTo>
                      <a:pt x="37823" y="63948"/>
                    </a:lnTo>
                    <a:lnTo>
                      <a:pt x="53558" y="89718"/>
                    </a:lnTo>
                    <a:lnTo>
                      <a:pt x="21316" y="85265"/>
                    </a:lnTo>
                    <a:lnTo>
                      <a:pt x="119" y="105690"/>
                    </a:lnTo>
                    <a:close/>
                    <a:moveTo>
                      <a:pt x="83959" y="95893"/>
                    </a:moveTo>
                    <a:lnTo>
                      <a:pt x="96309" y="78615"/>
                    </a:lnTo>
                    <a:lnTo>
                      <a:pt x="87581" y="59614"/>
                    </a:lnTo>
                    <a:lnTo>
                      <a:pt x="109609" y="64899"/>
                    </a:lnTo>
                    <a:lnTo>
                      <a:pt x="126888" y="51539"/>
                    </a:lnTo>
                    <a:lnTo>
                      <a:pt x="128135" y="72083"/>
                    </a:lnTo>
                    <a:lnTo>
                      <a:pt x="147551" y="82771"/>
                    </a:lnTo>
                    <a:lnTo>
                      <a:pt x="126294" y="90193"/>
                    </a:lnTo>
                    <a:lnTo>
                      <a:pt x="121010" y="110203"/>
                    </a:lnTo>
                    <a:lnTo>
                      <a:pt x="106641" y="94231"/>
                    </a:lnTo>
                    <a:lnTo>
                      <a:pt x="83959" y="95893"/>
                    </a:lnTo>
                    <a:close/>
                    <a:moveTo>
                      <a:pt x="32479" y="165423"/>
                    </a:moveTo>
                    <a:lnTo>
                      <a:pt x="42157" y="151945"/>
                    </a:lnTo>
                    <a:lnTo>
                      <a:pt x="35329" y="137100"/>
                    </a:lnTo>
                    <a:lnTo>
                      <a:pt x="52548" y="141197"/>
                    </a:lnTo>
                    <a:lnTo>
                      <a:pt x="66086" y="130747"/>
                    </a:lnTo>
                    <a:lnTo>
                      <a:pt x="67036" y="146779"/>
                    </a:lnTo>
                    <a:lnTo>
                      <a:pt x="82236" y="155151"/>
                    </a:lnTo>
                    <a:lnTo>
                      <a:pt x="65611" y="160970"/>
                    </a:lnTo>
                    <a:lnTo>
                      <a:pt x="61514" y="176586"/>
                    </a:lnTo>
                    <a:lnTo>
                      <a:pt x="50292" y="164117"/>
                    </a:lnTo>
                    <a:lnTo>
                      <a:pt x="32538" y="165423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01" name="Freeform: Shape 8300">
              <a:extLst>
                <a:ext uri="{FF2B5EF4-FFF2-40B4-BE49-F238E27FC236}">
                  <a16:creationId xmlns:a16="http://schemas.microsoft.com/office/drawing/2014/main" id="{531AE48F-8279-F789-763C-120055916F33}"/>
                </a:ext>
              </a:extLst>
            </p:cNvPr>
            <p:cNvSpPr/>
            <p:nvPr/>
          </p:nvSpPr>
          <p:spPr>
            <a:xfrm rot="10800000">
              <a:off x="7127483" y="4303483"/>
              <a:ext cx="647683" cy="106387"/>
            </a:xfrm>
            <a:custGeom>
              <a:avLst/>
              <a:gdLst>
                <a:gd name="connsiteX0" fmla="*/ 0 w 254844"/>
                <a:gd name="connsiteY0" fmla="*/ 0 h 41860"/>
                <a:gd name="connsiteX1" fmla="*/ 254845 w 254844"/>
                <a:gd name="connsiteY1" fmla="*/ 0 h 41860"/>
                <a:gd name="connsiteX2" fmla="*/ 254845 w 254844"/>
                <a:gd name="connsiteY2" fmla="*/ 41861 h 41860"/>
                <a:gd name="connsiteX3" fmla="*/ 0 w 254844"/>
                <a:gd name="connsiteY3" fmla="*/ 41861 h 4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844" h="41860">
                  <a:moveTo>
                    <a:pt x="0" y="0"/>
                  </a:moveTo>
                  <a:lnTo>
                    <a:pt x="254845" y="0"/>
                  </a:lnTo>
                  <a:lnTo>
                    <a:pt x="254845" y="41861"/>
                  </a:lnTo>
                  <a:lnTo>
                    <a:pt x="0" y="41861"/>
                  </a:lnTo>
                  <a:close/>
                </a:path>
              </a:pathLst>
            </a:custGeom>
            <a:solidFill>
              <a:srgbClr val="E8E5D6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02" name="Graphic 4">
              <a:extLst>
                <a:ext uri="{FF2B5EF4-FFF2-40B4-BE49-F238E27FC236}">
                  <a16:creationId xmlns:a16="http://schemas.microsoft.com/office/drawing/2014/main" id="{F47A3FB5-2FA7-0A90-2016-2434C7B47BED}"/>
                </a:ext>
              </a:extLst>
            </p:cNvPr>
            <p:cNvGrpSpPr/>
            <p:nvPr/>
          </p:nvGrpSpPr>
          <p:grpSpPr>
            <a:xfrm>
              <a:off x="7318679" y="4112008"/>
              <a:ext cx="431679" cy="688102"/>
              <a:chOff x="6749914" y="5776404"/>
              <a:chExt cx="169853" cy="270748"/>
            </a:xfrm>
            <a:solidFill>
              <a:schemeClr val="accent1"/>
            </a:solidFill>
          </p:grpSpPr>
          <p:sp>
            <p:nvSpPr>
              <p:cNvPr id="8757" name="Freeform: Shape 8756">
                <a:extLst>
                  <a:ext uri="{FF2B5EF4-FFF2-40B4-BE49-F238E27FC236}">
                    <a16:creationId xmlns:a16="http://schemas.microsoft.com/office/drawing/2014/main" id="{F989C27A-D000-27BD-81BF-0F12E463DF2F}"/>
                  </a:ext>
                </a:extLst>
              </p:cNvPr>
              <p:cNvSpPr/>
              <p:nvPr/>
            </p:nvSpPr>
            <p:spPr>
              <a:xfrm>
                <a:off x="6753460" y="5776404"/>
                <a:ext cx="80887" cy="70529"/>
              </a:xfrm>
              <a:custGeom>
                <a:avLst/>
                <a:gdLst>
                  <a:gd name="connsiteX0" fmla="*/ 80887 w 80887"/>
                  <a:gd name="connsiteY0" fmla="*/ 70530 h 70529"/>
                  <a:gd name="connsiteX1" fmla="*/ 63015 w 80887"/>
                  <a:gd name="connsiteY1" fmla="*/ 14538 h 70529"/>
                  <a:gd name="connsiteX2" fmla="*/ 34396 w 80887"/>
                  <a:gd name="connsiteY2" fmla="*/ 2306 h 70529"/>
                  <a:gd name="connsiteX3" fmla="*/ 3401 w 80887"/>
                  <a:gd name="connsiteY3" fmla="*/ 26057 h 70529"/>
                  <a:gd name="connsiteX4" fmla="*/ 15514 w 80887"/>
                  <a:gd name="connsiteY4" fmla="*/ 50223 h 70529"/>
                  <a:gd name="connsiteX5" fmla="*/ 80887 w 80887"/>
                  <a:gd name="connsiteY5" fmla="*/ 70530 h 70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887" h="70529">
                    <a:moveTo>
                      <a:pt x="80887" y="70530"/>
                    </a:moveTo>
                    <a:lnTo>
                      <a:pt x="63015" y="14538"/>
                    </a:lnTo>
                    <a:cubicBezTo>
                      <a:pt x="59393" y="3256"/>
                      <a:pt x="42590" y="-3928"/>
                      <a:pt x="34396" y="2306"/>
                    </a:cubicBezTo>
                    <a:lnTo>
                      <a:pt x="3401" y="26057"/>
                    </a:lnTo>
                    <a:cubicBezTo>
                      <a:pt x="-4615" y="32173"/>
                      <a:pt x="2392" y="46126"/>
                      <a:pt x="15514" y="50223"/>
                    </a:cubicBezTo>
                    <a:lnTo>
                      <a:pt x="80887" y="7053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8" name="Freeform: Shape 8757">
                <a:extLst>
                  <a:ext uri="{FF2B5EF4-FFF2-40B4-BE49-F238E27FC236}">
                    <a16:creationId xmlns:a16="http://schemas.microsoft.com/office/drawing/2014/main" id="{9802E6F3-285A-5215-B8DA-C8085E883BE5}"/>
                  </a:ext>
                </a:extLst>
              </p:cNvPr>
              <p:cNvSpPr/>
              <p:nvPr/>
            </p:nvSpPr>
            <p:spPr>
              <a:xfrm>
                <a:off x="6825144" y="5792636"/>
                <a:ext cx="94623" cy="59659"/>
              </a:xfrm>
              <a:custGeom>
                <a:avLst/>
                <a:gdLst>
                  <a:gd name="connsiteX0" fmla="*/ 0 w 94623"/>
                  <a:gd name="connsiteY0" fmla="*/ 56852 h 59659"/>
                  <a:gd name="connsiteX1" fmla="*/ 71846 w 94623"/>
                  <a:gd name="connsiteY1" fmla="*/ 59642 h 59659"/>
                  <a:gd name="connsiteX2" fmla="*/ 93221 w 94623"/>
                  <a:gd name="connsiteY2" fmla="*/ 39395 h 59659"/>
                  <a:gd name="connsiteX3" fmla="*/ 71668 w 94623"/>
                  <a:gd name="connsiteY3" fmla="*/ 5728 h 59659"/>
                  <a:gd name="connsiteX4" fmla="*/ 39664 w 94623"/>
                  <a:gd name="connsiteY4" fmla="*/ 8281 h 59659"/>
                  <a:gd name="connsiteX5" fmla="*/ 0 w 94623"/>
                  <a:gd name="connsiteY5" fmla="*/ 56911 h 59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623" h="59659">
                    <a:moveTo>
                      <a:pt x="0" y="56852"/>
                    </a:moveTo>
                    <a:lnTo>
                      <a:pt x="71846" y="59642"/>
                    </a:lnTo>
                    <a:cubicBezTo>
                      <a:pt x="86334" y="60177"/>
                      <a:pt x="98922" y="48301"/>
                      <a:pt x="93221" y="39395"/>
                    </a:cubicBezTo>
                    <a:lnTo>
                      <a:pt x="71668" y="5728"/>
                    </a:lnTo>
                    <a:cubicBezTo>
                      <a:pt x="66086" y="-2941"/>
                      <a:pt x="47620" y="-1516"/>
                      <a:pt x="39664" y="8281"/>
                    </a:cubicBezTo>
                    <a:lnTo>
                      <a:pt x="0" y="5691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9" name="Freeform: Shape 8758">
                <a:extLst>
                  <a:ext uri="{FF2B5EF4-FFF2-40B4-BE49-F238E27FC236}">
                    <a16:creationId xmlns:a16="http://schemas.microsoft.com/office/drawing/2014/main" id="{C6EB819D-B457-D243-E4BB-AACEA5E35E8E}"/>
                  </a:ext>
                </a:extLst>
              </p:cNvPr>
              <p:cNvSpPr/>
              <p:nvPr/>
            </p:nvSpPr>
            <p:spPr>
              <a:xfrm>
                <a:off x="6771475" y="5839690"/>
                <a:ext cx="70353" cy="42440"/>
              </a:xfrm>
              <a:custGeom>
                <a:avLst/>
                <a:gdLst>
                  <a:gd name="connsiteX0" fmla="*/ 70354 w 70353"/>
                  <a:gd name="connsiteY0" fmla="*/ 0 h 42440"/>
                  <a:gd name="connsiteX1" fmla="*/ 17034 w 70353"/>
                  <a:gd name="connsiteY1" fmla="*/ 237 h 42440"/>
                  <a:gd name="connsiteX2" fmla="*/ 1002 w 70353"/>
                  <a:gd name="connsiteY2" fmla="*/ 15319 h 42440"/>
                  <a:gd name="connsiteX3" fmla="*/ 16678 w 70353"/>
                  <a:gd name="connsiteY3" fmla="*/ 38714 h 42440"/>
                  <a:gd name="connsiteX4" fmla="*/ 40488 w 70353"/>
                  <a:gd name="connsiteY4" fmla="*/ 35923 h 42440"/>
                  <a:gd name="connsiteX5" fmla="*/ 70354 w 70353"/>
                  <a:gd name="connsiteY5" fmla="*/ 0 h 4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353" h="42440">
                    <a:moveTo>
                      <a:pt x="70354" y="0"/>
                    </a:moveTo>
                    <a:lnTo>
                      <a:pt x="17034" y="237"/>
                    </a:lnTo>
                    <a:cubicBezTo>
                      <a:pt x="6287" y="237"/>
                      <a:pt x="-3154" y="9144"/>
                      <a:pt x="1002" y="15319"/>
                    </a:cubicBezTo>
                    <a:lnTo>
                      <a:pt x="16678" y="38714"/>
                    </a:lnTo>
                    <a:cubicBezTo>
                      <a:pt x="20715" y="44770"/>
                      <a:pt x="34491" y="43167"/>
                      <a:pt x="40488" y="35923"/>
                    </a:cubicBezTo>
                    <a:lnTo>
                      <a:pt x="70354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0" name="Freeform: Shape 8759">
                <a:extLst>
                  <a:ext uri="{FF2B5EF4-FFF2-40B4-BE49-F238E27FC236}">
                    <a16:creationId xmlns:a16="http://schemas.microsoft.com/office/drawing/2014/main" id="{343A869A-C9D1-8925-2393-E281E2FE3EF4}"/>
                  </a:ext>
                </a:extLst>
              </p:cNvPr>
              <p:cNvSpPr/>
              <p:nvPr/>
            </p:nvSpPr>
            <p:spPr>
              <a:xfrm>
                <a:off x="6826272" y="5838859"/>
                <a:ext cx="59155" cy="54770"/>
              </a:xfrm>
              <a:custGeom>
                <a:avLst/>
                <a:gdLst>
                  <a:gd name="connsiteX0" fmla="*/ 0 w 59155"/>
                  <a:gd name="connsiteY0" fmla="*/ 0 h 54770"/>
                  <a:gd name="connsiteX1" fmla="*/ 10035 w 59155"/>
                  <a:gd name="connsiteY1" fmla="*/ 43048 h 54770"/>
                  <a:gd name="connsiteX2" fmla="*/ 30995 w 59155"/>
                  <a:gd name="connsiteY2" fmla="*/ 53261 h 54770"/>
                  <a:gd name="connsiteX3" fmla="*/ 56111 w 59155"/>
                  <a:gd name="connsiteY3" fmla="*/ 36279 h 54770"/>
                  <a:gd name="connsiteX4" fmla="*/ 48452 w 59155"/>
                  <a:gd name="connsiteY4" fmla="*/ 17576 h 54770"/>
                  <a:gd name="connsiteX5" fmla="*/ 59 w 59155"/>
                  <a:gd name="connsiteY5" fmla="*/ 0 h 5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155" h="54770">
                    <a:moveTo>
                      <a:pt x="0" y="0"/>
                    </a:moveTo>
                    <a:lnTo>
                      <a:pt x="10035" y="43048"/>
                    </a:lnTo>
                    <a:cubicBezTo>
                      <a:pt x="12054" y="51717"/>
                      <a:pt x="24404" y="57714"/>
                      <a:pt x="30995" y="53261"/>
                    </a:cubicBezTo>
                    <a:lnTo>
                      <a:pt x="56111" y="36279"/>
                    </a:lnTo>
                    <a:cubicBezTo>
                      <a:pt x="62583" y="31885"/>
                      <a:pt x="58130" y="21079"/>
                      <a:pt x="48452" y="17576"/>
                    </a:cubicBezTo>
                    <a:lnTo>
                      <a:pt x="59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1" name="Freeform: Shape 8760">
                <a:extLst>
                  <a:ext uri="{FF2B5EF4-FFF2-40B4-BE49-F238E27FC236}">
                    <a16:creationId xmlns:a16="http://schemas.microsoft.com/office/drawing/2014/main" id="{80AF538F-81B5-BC6B-89CA-50DE0B637C90}"/>
                  </a:ext>
                </a:extLst>
              </p:cNvPr>
              <p:cNvSpPr/>
              <p:nvPr/>
            </p:nvSpPr>
            <p:spPr>
              <a:xfrm>
                <a:off x="6749914" y="5850734"/>
                <a:ext cx="89717" cy="127956"/>
              </a:xfrm>
              <a:custGeom>
                <a:avLst/>
                <a:gdLst>
                  <a:gd name="connsiteX0" fmla="*/ 89718 w 89717"/>
                  <a:gd name="connsiteY0" fmla="*/ 7185 h 127956"/>
                  <a:gd name="connsiteX1" fmla="*/ 17754 w 89717"/>
                  <a:gd name="connsiteY1" fmla="*/ 127957 h 127956"/>
                  <a:gd name="connsiteX2" fmla="*/ 22741 w 89717"/>
                  <a:gd name="connsiteY2" fmla="*/ 101119 h 127956"/>
                  <a:gd name="connsiteX3" fmla="*/ 0 w 89717"/>
                  <a:gd name="connsiteY3" fmla="*/ 120832 h 127956"/>
                  <a:gd name="connsiteX4" fmla="*/ 71964 w 89717"/>
                  <a:gd name="connsiteY4" fmla="*/ 0 h 127956"/>
                  <a:gd name="connsiteX5" fmla="*/ 89718 w 89717"/>
                  <a:gd name="connsiteY5" fmla="*/ 7185 h 127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717" h="127956">
                    <a:moveTo>
                      <a:pt x="89718" y="7185"/>
                    </a:moveTo>
                    <a:lnTo>
                      <a:pt x="17754" y="127957"/>
                    </a:lnTo>
                    <a:lnTo>
                      <a:pt x="22741" y="101119"/>
                    </a:lnTo>
                    <a:lnTo>
                      <a:pt x="0" y="120832"/>
                    </a:lnTo>
                    <a:lnTo>
                      <a:pt x="71964" y="0"/>
                    </a:lnTo>
                    <a:lnTo>
                      <a:pt x="89718" y="7185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2" name="Freeform: Shape 8761">
                <a:extLst>
                  <a:ext uri="{FF2B5EF4-FFF2-40B4-BE49-F238E27FC236}">
                    <a16:creationId xmlns:a16="http://schemas.microsoft.com/office/drawing/2014/main" id="{12FEE067-EA5C-6625-7603-DBF951B74FE8}"/>
                  </a:ext>
                </a:extLst>
              </p:cNvPr>
              <p:cNvSpPr/>
              <p:nvPr/>
            </p:nvSpPr>
            <p:spPr>
              <a:xfrm>
                <a:off x="6811784" y="5873654"/>
                <a:ext cx="40138" cy="173498"/>
              </a:xfrm>
              <a:custGeom>
                <a:avLst/>
                <a:gdLst>
                  <a:gd name="connsiteX0" fmla="*/ 19654 w 40138"/>
                  <a:gd name="connsiteY0" fmla="*/ 0 h 173498"/>
                  <a:gd name="connsiteX1" fmla="*/ 40139 w 40138"/>
                  <a:gd name="connsiteY1" fmla="*/ 171895 h 173498"/>
                  <a:gd name="connsiteX2" fmla="*/ 26363 w 40138"/>
                  <a:gd name="connsiteY2" fmla="*/ 139535 h 173498"/>
                  <a:gd name="connsiteX3" fmla="*/ 20485 w 40138"/>
                  <a:gd name="connsiteY3" fmla="*/ 173499 h 173498"/>
                  <a:gd name="connsiteX4" fmla="*/ 0 w 40138"/>
                  <a:gd name="connsiteY4" fmla="*/ 1603 h 173498"/>
                  <a:gd name="connsiteX5" fmla="*/ 19654 w 40138"/>
                  <a:gd name="connsiteY5" fmla="*/ 0 h 173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38" h="173498">
                    <a:moveTo>
                      <a:pt x="19654" y="0"/>
                    </a:moveTo>
                    <a:lnTo>
                      <a:pt x="40139" y="171895"/>
                    </a:lnTo>
                    <a:lnTo>
                      <a:pt x="26363" y="139535"/>
                    </a:lnTo>
                    <a:lnTo>
                      <a:pt x="20485" y="173499"/>
                    </a:lnTo>
                    <a:lnTo>
                      <a:pt x="0" y="1603"/>
                    </a:lnTo>
                    <a:lnTo>
                      <a:pt x="19654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307" name="Graphic 4">
              <a:extLst>
                <a:ext uri="{FF2B5EF4-FFF2-40B4-BE49-F238E27FC236}">
                  <a16:creationId xmlns:a16="http://schemas.microsoft.com/office/drawing/2014/main" id="{1B7B8D05-023D-9DF3-1D57-DDE613609180}"/>
                </a:ext>
              </a:extLst>
            </p:cNvPr>
            <p:cNvGrpSpPr/>
            <p:nvPr/>
          </p:nvGrpSpPr>
          <p:grpSpPr>
            <a:xfrm>
              <a:off x="8601974" y="4394364"/>
              <a:ext cx="604371" cy="494970"/>
              <a:chOff x="7254853" y="5881788"/>
              <a:chExt cx="237802" cy="194756"/>
            </a:xfrm>
          </p:grpSpPr>
          <p:sp>
            <p:nvSpPr>
              <p:cNvPr id="8751" name="Freeform: Shape 8750">
                <a:extLst>
                  <a:ext uri="{FF2B5EF4-FFF2-40B4-BE49-F238E27FC236}">
                    <a16:creationId xmlns:a16="http://schemas.microsoft.com/office/drawing/2014/main" id="{90AC9CFB-D90C-E6A5-E1C3-1DF89887F4E8}"/>
                  </a:ext>
                </a:extLst>
              </p:cNvPr>
              <p:cNvSpPr/>
              <p:nvPr/>
            </p:nvSpPr>
            <p:spPr>
              <a:xfrm>
                <a:off x="7254853" y="5881788"/>
                <a:ext cx="237743" cy="194695"/>
              </a:xfrm>
              <a:custGeom>
                <a:avLst/>
                <a:gdLst>
                  <a:gd name="connsiteX0" fmla="*/ 0 w 237743"/>
                  <a:gd name="connsiteY0" fmla="*/ 0 h 194695"/>
                  <a:gd name="connsiteX1" fmla="*/ 237744 w 237743"/>
                  <a:gd name="connsiteY1" fmla="*/ 0 h 194695"/>
                  <a:gd name="connsiteX2" fmla="*/ 237744 w 237743"/>
                  <a:gd name="connsiteY2" fmla="*/ 194696 h 194695"/>
                  <a:gd name="connsiteX3" fmla="*/ 0 w 237743"/>
                  <a:gd name="connsiteY3" fmla="*/ 194696 h 19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743" h="194695">
                    <a:moveTo>
                      <a:pt x="0" y="0"/>
                    </a:moveTo>
                    <a:lnTo>
                      <a:pt x="237744" y="0"/>
                    </a:lnTo>
                    <a:lnTo>
                      <a:pt x="237744" y="194696"/>
                    </a:lnTo>
                    <a:lnTo>
                      <a:pt x="0" y="19469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2" name="Freeform: Shape 8751">
                <a:extLst>
                  <a:ext uri="{FF2B5EF4-FFF2-40B4-BE49-F238E27FC236}">
                    <a16:creationId xmlns:a16="http://schemas.microsoft.com/office/drawing/2014/main" id="{101617B0-A7C9-C615-636D-C7F13C9FB6A4}"/>
                  </a:ext>
                </a:extLst>
              </p:cNvPr>
              <p:cNvSpPr/>
              <p:nvPr/>
            </p:nvSpPr>
            <p:spPr>
              <a:xfrm>
                <a:off x="7254912" y="5881789"/>
                <a:ext cx="237743" cy="194755"/>
              </a:xfrm>
              <a:custGeom>
                <a:avLst/>
                <a:gdLst>
                  <a:gd name="connsiteX0" fmla="*/ 231035 w 237743"/>
                  <a:gd name="connsiteY0" fmla="*/ 168273 h 194755"/>
                  <a:gd name="connsiteX1" fmla="*/ 195883 w 237743"/>
                  <a:gd name="connsiteY1" fmla="*/ 173142 h 194755"/>
                  <a:gd name="connsiteX2" fmla="*/ 177892 w 237743"/>
                  <a:gd name="connsiteY2" fmla="*/ 169401 h 194755"/>
                  <a:gd name="connsiteX3" fmla="*/ 152717 w 237743"/>
                  <a:gd name="connsiteY3" fmla="*/ 98802 h 194755"/>
                  <a:gd name="connsiteX4" fmla="*/ 164354 w 237743"/>
                  <a:gd name="connsiteY4" fmla="*/ 74874 h 194755"/>
                  <a:gd name="connsiteX5" fmla="*/ 198021 w 237743"/>
                  <a:gd name="connsiteY5" fmla="*/ 57120 h 194755"/>
                  <a:gd name="connsiteX6" fmla="*/ 228659 w 237743"/>
                  <a:gd name="connsiteY6" fmla="*/ 64245 h 194755"/>
                  <a:gd name="connsiteX7" fmla="*/ 237685 w 237743"/>
                  <a:gd name="connsiteY7" fmla="*/ 76358 h 194755"/>
                  <a:gd name="connsiteX8" fmla="*/ 237685 w 237743"/>
                  <a:gd name="connsiteY8" fmla="*/ 0 h 194755"/>
                  <a:gd name="connsiteX9" fmla="*/ 197546 w 237743"/>
                  <a:gd name="connsiteY9" fmla="*/ 0 h 194755"/>
                  <a:gd name="connsiteX10" fmla="*/ 200871 w 237743"/>
                  <a:gd name="connsiteY10" fmla="*/ 4097 h 194755"/>
                  <a:gd name="connsiteX11" fmla="*/ 202177 w 237743"/>
                  <a:gd name="connsiteY11" fmla="*/ 13003 h 194755"/>
                  <a:gd name="connsiteX12" fmla="*/ 202118 w 237743"/>
                  <a:gd name="connsiteY12" fmla="*/ 14785 h 194755"/>
                  <a:gd name="connsiteX13" fmla="*/ 202118 w 237743"/>
                  <a:gd name="connsiteY13" fmla="*/ 18525 h 194755"/>
                  <a:gd name="connsiteX14" fmla="*/ 201524 w 237743"/>
                  <a:gd name="connsiteY14" fmla="*/ 28857 h 194755"/>
                  <a:gd name="connsiteX15" fmla="*/ 198615 w 237743"/>
                  <a:gd name="connsiteY15" fmla="*/ 33666 h 194755"/>
                  <a:gd name="connsiteX16" fmla="*/ 166849 w 237743"/>
                  <a:gd name="connsiteY16" fmla="*/ 35448 h 194755"/>
                  <a:gd name="connsiteX17" fmla="*/ 157585 w 237743"/>
                  <a:gd name="connsiteY17" fmla="*/ 30341 h 194755"/>
                  <a:gd name="connsiteX18" fmla="*/ 152598 w 237743"/>
                  <a:gd name="connsiteY18" fmla="*/ 19475 h 194755"/>
                  <a:gd name="connsiteX19" fmla="*/ 157942 w 237743"/>
                  <a:gd name="connsiteY19" fmla="*/ 11341 h 194755"/>
                  <a:gd name="connsiteX20" fmla="*/ 165898 w 237743"/>
                  <a:gd name="connsiteY20" fmla="*/ 9441 h 194755"/>
                  <a:gd name="connsiteX21" fmla="*/ 168986 w 237743"/>
                  <a:gd name="connsiteY21" fmla="*/ 9084 h 194755"/>
                  <a:gd name="connsiteX22" fmla="*/ 168274 w 237743"/>
                  <a:gd name="connsiteY22" fmla="*/ 7778 h 194755"/>
                  <a:gd name="connsiteX23" fmla="*/ 166730 w 237743"/>
                  <a:gd name="connsiteY23" fmla="*/ 3147 h 194755"/>
                  <a:gd name="connsiteX24" fmla="*/ 168451 w 237743"/>
                  <a:gd name="connsiteY24" fmla="*/ 0 h 194755"/>
                  <a:gd name="connsiteX25" fmla="*/ 53380 w 237743"/>
                  <a:gd name="connsiteY25" fmla="*/ 0 h 194755"/>
                  <a:gd name="connsiteX26" fmla="*/ 59614 w 237743"/>
                  <a:gd name="connsiteY26" fmla="*/ 17931 h 194755"/>
                  <a:gd name="connsiteX27" fmla="*/ 47620 w 237743"/>
                  <a:gd name="connsiteY27" fmla="*/ 33370 h 194755"/>
                  <a:gd name="connsiteX28" fmla="*/ 32538 w 237743"/>
                  <a:gd name="connsiteY28" fmla="*/ 37704 h 194755"/>
                  <a:gd name="connsiteX29" fmla="*/ 29392 w 237743"/>
                  <a:gd name="connsiteY29" fmla="*/ 38179 h 194755"/>
                  <a:gd name="connsiteX30" fmla="*/ 22860 w 237743"/>
                  <a:gd name="connsiteY30" fmla="*/ 39426 h 194755"/>
                  <a:gd name="connsiteX31" fmla="*/ 4632 w 237743"/>
                  <a:gd name="connsiteY31" fmla="*/ 41979 h 194755"/>
                  <a:gd name="connsiteX32" fmla="*/ 0 w 237743"/>
                  <a:gd name="connsiteY32" fmla="*/ 41623 h 194755"/>
                  <a:gd name="connsiteX33" fmla="*/ 0 w 237743"/>
                  <a:gd name="connsiteY33" fmla="*/ 121603 h 194755"/>
                  <a:gd name="connsiteX34" fmla="*/ 14191 w 237743"/>
                  <a:gd name="connsiteY34" fmla="*/ 109787 h 194755"/>
                  <a:gd name="connsiteX35" fmla="*/ 51005 w 237743"/>
                  <a:gd name="connsiteY35" fmla="*/ 108421 h 194755"/>
                  <a:gd name="connsiteX36" fmla="*/ 73330 w 237743"/>
                  <a:gd name="connsiteY36" fmla="*/ 128550 h 194755"/>
                  <a:gd name="connsiteX37" fmla="*/ 74993 w 237743"/>
                  <a:gd name="connsiteY37" fmla="*/ 147966 h 194755"/>
                  <a:gd name="connsiteX38" fmla="*/ 74577 w 237743"/>
                  <a:gd name="connsiteY38" fmla="*/ 151885 h 194755"/>
                  <a:gd name="connsiteX39" fmla="*/ 74221 w 237743"/>
                  <a:gd name="connsiteY39" fmla="*/ 160020 h 194755"/>
                  <a:gd name="connsiteX40" fmla="*/ 71549 w 237743"/>
                  <a:gd name="connsiteY40" fmla="*/ 182405 h 194755"/>
                  <a:gd name="connsiteX41" fmla="*/ 64542 w 237743"/>
                  <a:gd name="connsiteY41" fmla="*/ 192618 h 194755"/>
                  <a:gd name="connsiteX42" fmla="*/ 60386 w 237743"/>
                  <a:gd name="connsiteY42" fmla="*/ 194755 h 194755"/>
                  <a:gd name="connsiteX43" fmla="*/ 237744 w 237743"/>
                  <a:gd name="connsiteY43" fmla="*/ 194755 h 194755"/>
                  <a:gd name="connsiteX44" fmla="*/ 237744 w 237743"/>
                  <a:gd name="connsiteY44" fmla="*/ 166967 h 194755"/>
                  <a:gd name="connsiteX45" fmla="*/ 231094 w 237743"/>
                  <a:gd name="connsiteY45" fmla="*/ 168273 h 194755"/>
                  <a:gd name="connsiteX46" fmla="*/ 89243 w 237743"/>
                  <a:gd name="connsiteY46" fmla="*/ 86274 h 194755"/>
                  <a:gd name="connsiteX47" fmla="*/ 83602 w 237743"/>
                  <a:gd name="connsiteY47" fmla="*/ 85383 h 194755"/>
                  <a:gd name="connsiteX48" fmla="*/ 68283 w 237743"/>
                  <a:gd name="connsiteY48" fmla="*/ 82118 h 194755"/>
                  <a:gd name="connsiteX49" fmla="*/ 61811 w 237743"/>
                  <a:gd name="connsiteY49" fmla="*/ 77902 h 194755"/>
                  <a:gd name="connsiteX50" fmla="*/ 67274 w 237743"/>
                  <a:gd name="connsiteY50" fmla="*/ 45601 h 194755"/>
                  <a:gd name="connsiteX51" fmla="*/ 77308 w 237743"/>
                  <a:gd name="connsiteY51" fmla="*/ 37645 h 194755"/>
                  <a:gd name="connsiteX52" fmla="*/ 94884 w 237743"/>
                  <a:gd name="connsiteY52" fmla="*/ 35448 h 194755"/>
                  <a:gd name="connsiteX53" fmla="*/ 105690 w 237743"/>
                  <a:gd name="connsiteY53" fmla="*/ 42870 h 194755"/>
                  <a:gd name="connsiteX54" fmla="*/ 106462 w 237743"/>
                  <a:gd name="connsiteY54" fmla="*/ 51301 h 194755"/>
                  <a:gd name="connsiteX55" fmla="*/ 106225 w 237743"/>
                  <a:gd name="connsiteY55" fmla="*/ 54448 h 194755"/>
                  <a:gd name="connsiteX56" fmla="*/ 108303 w 237743"/>
                  <a:gd name="connsiteY56" fmla="*/ 54033 h 194755"/>
                  <a:gd name="connsiteX57" fmla="*/ 115606 w 237743"/>
                  <a:gd name="connsiteY57" fmla="*/ 53676 h 194755"/>
                  <a:gd name="connsiteX58" fmla="*/ 123800 w 237743"/>
                  <a:gd name="connsiteY58" fmla="*/ 61811 h 194755"/>
                  <a:gd name="connsiteX59" fmla="*/ 121425 w 237743"/>
                  <a:gd name="connsiteY59" fmla="*/ 79030 h 194755"/>
                  <a:gd name="connsiteX60" fmla="*/ 105512 w 237743"/>
                  <a:gd name="connsiteY60" fmla="*/ 87640 h 194755"/>
                  <a:gd name="connsiteX61" fmla="*/ 91915 w 237743"/>
                  <a:gd name="connsiteY61" fmla="*/ 86690 h 194755"/>
                  <a:gd name="connsiteX62" fmla="*/ 89243 w 237743"/>
                  <a:gd name="connsiteY62" fmla="*/ 86155 h 194755"/>
                  <a:gd name="connsiteX63" fmla="*/ 145235 w 237743"/>
                  <a:gd name="connsiteY63" fmla="*/ 164948 h 194755"/>
                  <a:gd name="connsiteX64" fmla="*/ 137041 w 237743"/>
                  <a:gd name="connsiteY64" fmla="*/ 175517 h 194755"/>
                  <a:gd name="connsiteX65" fmla="*/ 126710 w 237743"/>
                  <a:gd name="connsiteY65" fmla="*/ 178486 h 194755"/>
                  <a:gd name="connsiteX66" fmla="*/ 124572 w 237743"/>
                  <a:gd name="connsiteY66" fmla="*/ 178783 h 194755"/>
                  <a:gd name="connsiteX67" fmla="*/ 120119 w 237743"/>
                  <a:gd name="connsiteY67" fmla="*/ 179614 h 194755"/>
                  <a:gd name="connsiteX68" fmla="*/ 107650 w 237743"/>
                  <a:gd name="connsiteY68" fmla="*/ 181336 h 194755"/>
                  <a:gd name="connsiteX69" fmla="*/ 101237 w 237743"/>
                  <a:gd name="connsiteY69" fmla="*/ 180030 h 194755"/>
                  <a:gd name="connsiteX70" fmla="*/ 92331 w 237743"/>
                  <a:gd name="connsiteY70" fmla="*/ 154973 h 194755"/>
                  <a:gd name="connsiteX71" fmla="*/ 96487 w 237743"/>
                  <a:gd name="connsiteY71" fmla="*/ 146482 h 194755"/>
                  <a:gd name="connsiteX72" fmla="*/ 108422 w 237743"/>
                  <a:gd name="connsiteY72" fmla="*/ 140188 h 194755"/>
                  <a:gd name="connsiteX73" fmla="*/ 119288 w 237743"/>
                  <a:gd name="connsiteY73" fmla="*/ 142741 h 194755"/>
                  <a:gd name="connsiteX74" fmla="*/ 123206 w 237743"/>
                  <a:gd name="connsiteY74" fmla="*/ 148679 h 194755"/>
                  <a:gd name="connsiteX75" fmla="*/ 124275 w 237743"/>
                  <a:gd name="connsiteY75" fmla="*/ 151054 h 194755"/>
                  <a:gd name="connsiteX76" fmla="*/ 125641 w 237743"/>
                  <a:gd name="connsiteY76" fmla="*/ 150223 h 194755"/>
                  <a:gd name="connsiteX77" fmla="*/ 130866 w 237743"/>
                  <a:gd name="connsiteY77" fmla="*/ 148026 h 194755"/>
                  <a:gd name="connsiteX78" fmla="*/ 140070 w 237743"/>
                  <a:gd name="connsiteY78" fmla="*/ 151767 h 194755"/>
                  <a:gd name="connsiteX79" fmla="*/ 145235 w 237743"/>
                  <a:gd name="connsiteY79" fmla="*/ 164948 h 194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237743" h="194755">
                    <a:moveTo>
                      <a:pt x="231035" y="168273"/>
                    </a:moveTo>
                    <a:cubicBezTo>
                      <a:pt x="219872" y="170529"/>
                      <a:pt x="207046" y="173142"/>
                      <a:pt x="195883" y="173142"/>
                    </a:cubicBezTo>
                    <a:cubicBezTo>
                      <a:pt x="188936" y="173142"/>
                      <a:pt x="182702" y="172133"/>
                      <a:pt x="177892" y="169401"/>
                    </a:cubicBezTo>
                    <a:cubicBezTo>
                      <a:pt x="159011" y="158714"/>
                      <a:pt x="151589" y="114478"/>
                      <a:pt x="152717" y="98802"/>
                    </a:cubicBezTo>
                    <a:cubicBezTo>
                      <a:pt x="153370" y="89599"/>
                      <a:pt x="156992" y="82236"/>
                      <a:pt x="164354" y="74874"/>
                    </a:cubicBezTo>
                    <a:cubicBezTo>
                      <a:pt x="171895" y="67392"/>
                      <a:pt x="186502" y="58664"/>
                      <a:pt x="198021" y="57120"/>
                    </a:cubicBezTo>
                    <a:cubicBezTo>
                      <a:pt x="208056" y="55754"/>
                      <a:pt x="220644" y="58723"/>
                      <a:pt x="228659" y="64245"/>
                    </a:cubicBezTo>
                    <a:cubicBezTo>
                      <a:pt x="232875" y="67155"/>
                      <a:pt x="235488" y="71608"/>
                      <a:pt x="237685" y="76358"/>
                    </a:cubicBezTo>
                    <a:lnTo>
                      <a:pt x="237685" y="0"/>
                    </a:lnTo>
                    <a:lnTo>
                      <a:pt x="197546" y="0"/>
                    </a:lnTo>
                    <a:cubicBezTo>
                      <a:pt x="198971" y="1366"/>
                      <a:pt x="200099" y="2791"/>
                      <a:pt x="200871" y="4097"/>
                    </a:cubicBezTo>
                    <a:cubicBezTo>
                      <a:pt x="202475" y="6828"/>
                      <a:pt x="202356" y="9797"/>
                      <a:pt x="202177" y="13003"/>
                    </a:cubicBezTo>
                    <a:cubicBezTo>
                      <a:pt x="202177" y="13597"/>
                      <a:pt x="202177" y="14191"/>
                      <a:pt x="202118" y="14785"/>
                    </a:cubicBezTo>
                    <a:cubicBezTo>
                      <a:pt x="202118" y="15853"/>
                      <a:pt x="202118" y="17160"/>
                      <a:pt x="202118" y="18525"/>
                    </a:cubicBezTo>
                    <a:cubicBezTo>
                      <a:pt x="202237" y="21851"/>
                      <a:pt x="202356" y="25710"/>
                      <a:pt x="201524" y="28857"/>
                    </a:cubicBezTo>
                    <a:cubicBezTo>
                      <a:pt x="200990" y="30816"/>
                      <a:pt x="200099" y="32538"/>
                      <a:pt x="198615" y="33666"/>
                    </a:cubicBezTo>
                    <a:cubicBezTo>
                      <a:pt x="192677" y="38239"/>
                      <a:pt x="173380" y="36992"/>
                      <a:pt x="166849" y="35448"/>
                    </a:cubicBezTo>
                    <a:cubicBezTo>
                      <a:pt x="162989" y="34557"/>
                      <a:pt x="160139" y="33013"/>
                      <a:pt x="157585" y="30341"/>
                    </a:cubicBezTo>
                    <a:cubicBezTo>
                      <a:pt x="154973" y="27610"/>
                      <a:pt x="152420" y="22800"/>
                      <a:pt x="152598" y="19475"/>
                    </a:cubicBezTo>
                    <a:cubicBezTo>
                      <a:pt x="152776" y="16507"/>
                      <a:pt x="154973" y="13181"/>
                      <a:pt x="157942" y="11341"/>
                    </a:cubicBezTo>
                    <a:cubicBezTo>
                      <a:pt x="160020" y="10035"/>
                      <a:pt x="162989" y="9737"/>
                      <a:pt x="165898" y="9441"/>
                    </a:cubicBezTo>
                    <a:cubicBezTo>
                      <a:pt x="166908" y="9322"/>
                      <a:pt x="167976" y="9263"/>
                      <a:pt x="168986" y="9084"/>
                    </a:cubicBezTo>
                    <a:cubicBezTo>
                      <a:pt x="168748" y="8669"/>
                      <a:pt x="168511" y="8253"/>
                      <a:pt x="168274" y="7778"/>
                    </a:cubicBezTo>
                    <a:cubicBezTo>
                      <a:pt x="167383" y="6234"/>
                      <a:pt x="166433" y="4691"/>
                      <a:pt x="166730" y="3147"/>
                    </a:cubicBezTo>
                    <a:cubicBezTo>
                      <a:pt x="166908" y="2137"/>
                      <a:pt x="167561" y="1009"/>
                      <a:pt x="168451" y="0"/>
                    </a:cubicBezTo>
                    <a:lnTo>
                      <a:pt x="53380" y="0"/>
                    </a:lnTo>
                    <a:cubicBezTo>
                      <a:pt x="57239" y="4631"/>
                      <a:pt x="60564" y="12588"/>
                      <a:pt x="59614" y="17931"/>
                    </a:cubicBezTo>
                    <a:cubicBezTo>
                      <a:pt x="58605" y="23632"/>
                      <a:pt x="52667" y="30163"/>
                      <a:pt x="47620" y="33370"/>
                    </a:cubicBezTo>
                    <a:cubicBezTo>
                      <a:pt x="43345" y="36101"/>
                      <a:pt x="38061" y="36873"/>
                      <a:pt x="32538" y="37704"/>
                    </a:cubicBezTo>
                    <a:cubicBezTo>
                      <a:pt x="31529" y="37882"/>
                      <a:pt x="30460" y="38001"/>
                      <a:pt x="29392" y="38179"/>
                    </a:cubicBezTo>
                    <a:cubicBezTo>
                      <a:pt x="27491" y="38476"/>
                      <a:pt x="25235" y="38951"/>
                      <a:pt x="22860" y="39426"/>
                    </a:cubicBezTo>
                    <a:cubicBezTo>
                      <a:pt x="17041" y="40613"/>
                      <a:pt x="10391" y="41979"/>
                      <a:pt x="4632" y="41979"/>
                    </a:cubicBezTo>
                    <a:cubicBezTo>
                      <a:pt x="3028" y="41979"/>
                      <a:pt x="1425" y="41860"/>
                      <a:pt x="0" y="41623"/>
                    </a:cubicBezTo>
                    <a:lnTo>
                      <a:pt x="0" y="121603"/>
                    </a:lnTo>
                    <a:cubicBezTo>
                      <a:pt x="2197" y="116972"/>
                      <a:pt x="7778" y="112222"/>
                      <a:pt x="14191" y="109787"/>
                    </a:cubicBezTo>
                    <a:cubicBezTo>
                      <a:pt x="23394" y="106284"/>
                      <a:pt x="41089" y="104918"/>
                      <a:pt x="51005" y="108421"/>
                    </a:cubicBezTo>
                    <a:cubicBezTo>
                      <a:pt x="60624" y="111806"/>
                      <a:pt x="69708" y="121306"/>
                      <a:pt x="73330" y="128550"/>
                    </a:cubicBezTo>
                    <a:cubicBezTo>
                      <a:pt x="76418" y="134666"/>
                      <a:pt x="75705" y="141138"/>
                      <a:pt x="74993" y="147966"/>
                    </a:cubicBezTo>
                    <a:cubicBezTo>
                      <a:pt x="74874" y="149213"/>
                      <a:pt x="74696" y="150520"/>
                      <a:pt x="74577" y="151885"/>
                    </a:cubicBezTo>
                    <a:cubicBezTo>
                      <a:pt x="74340" y="154260"/>
                      <a:pt x="74280" y="157051"/>
                      <a:pt x="74221" y="160020"/>
                    </a:cubicBezTo>
                    <a:cubicBezTo>
                      <a:pt x="74043" y="167264"/>
                      <a:pt x="73805" y="175636"/>
                      <a:pt x="71549" y="182405"/>
                    </a:cubicBezTo>
                    <a:cubicBezTo>
                      <a:pt x="70124" y="186621"/>
                      <a:pt x="67986" y="190243"/>
                      <a:pt x="64542" y="192618"/>
                    </a:cubicBezTo>
                    <a:cubicBezTo>
                      <a:pt x="63355" y="193449"/>
                      <a:pt x="61989" y="194161"/>
                      <a:pt x="60386" y="194755"/>
                    </a:cubicBezTo>
                    <a:lnTo>
                      <a:pt x="237744" y="194755"/>
                    </a:lnTo>
                    <a:lnTo>
                      <a:pt x="237744" y="166967"/>
                    </a:lnTo>
                    <a:cubicBezTo>
                      <a:pt x="235606" y="167383"/>
                      <a:pt x="233409" y="167857"/>
                      <a:pt x="231094" y="168273"/>
                    </a:cubicBezTo>
                    <a:close/>
                    <a:moveTo>
                      <a:pt x="89243" y="86274"/>
                    </a:moveTo>
                    <a:cubicBezTo>
                      <a:pt x="87640" y="85977"/>
                      <a:pt x="85680" y="85680"/>
                      <a:pt x="83602" y="85383"/>
                    </a:cubicBezTo>
                    <a:cubicBezTo>
                      <a:pt x="78615" y="84612"/>
                      <a:pt x="72796" y="83780"/>
                      <a:pt x="68283" y="82118"/>
                    </a:cubicBezTo>
                    <a:cubicBezTo>
                      <a:pt x="65493" y="81108"/>
                      <a:pt x="63177" y="79743"/>
                      <a:pt x="61811" y="77902"/>
                    </a:cubicBezTo>
                    <a:cubicBezTo>
                      <a:pt x="56527" y="70777"/>
                      <a:pt x="63355" y="51776"/>
                      <a:pt x="67274" y="45601"/>
                    </a:cubicBezTo>
                    <a:cubicBezTo>
                      <a:pt x="69590" y="41979"/>
                      <a:pt x="72677" y="39545"/>
                      <a:pt x="77308" y="37645"/>
                    </a:cubicBezTo>
                    <a:cubicBezTo>
                      <a:pt x="81999" y="35744"/>
                      <a:pt x="89896" y="34379"/>
                      <a:pt x="94884" y="35448"/>
                    </a:cubicBezTo>
                    <a:cubicBezTo>
                      <a:pt x="99218" y="36398"/>
                      <a:pt x="103672" y="39426"/>
                      <a:pt x="105690" y="42870"/>
                    </a:cubicBezTo>
                    <a:cubicBezTo>
                      <a:pt x="107115" y="45245"/>
                      <a:pt x="106759" y="48332"/>
                      <a:pt x="106462" y="51301"/>
                    </a:cubicBezTo>
                    <a:cubicBezTo>
                      <a:pt x="106344" y="52370"/>
                      <a:pt x="106225" y="53439"/>
                      <a:pt x="106225" y="54448"/>
                    </a:cubicBezTo>
                    <a:cubicBezTo>
                      <a:pt x="106878" y="54329"/>
                      <a:pt x="107590" y="54211"/>
                      <a:pt x="108303" y="54033"/>
                    </a:cubicBezTo>
                    <a:cubicBezTo>
                      <a:pt x="110797" y="53498"/>
                      <a:pt x="113410" y="53023"/>
                      <a:pt x="115606" y="53676"/>
                    </a:cubicBezTo>
                    <a:cubicBezTo>
                      <a:pt x="119050" y="54745"/>
                      <a:pt x="122494" y="58189"/>
                      <a:pt x="123800" y="61811"/>
                    </a:cubicBezTo>
                    <a:cubicBezTo>
                      <a:pt x="125403" y="66383"/>
                      <a:pt x="124750" y="74755"/>
                      <a:pt x="121425" y="79030"/>
                    </a:cubicBezTo>
                    <a:cubicBezTo>
                      <a:pt x="118219" y="83186"/>
                      <a:pt x="110797" y="86571"/>
                      <a:pt x="105512" y="87640"/>
                    </a:cubicBezTo>
                    <a:cubicBezTo>
                      <a:pt x="101000" y="88530"/>
                      <a:pt x="96606" y="87640"/>
                      <a:pt x="91915" y="86690"/>
                    </a:cubicBezTo>
                    <a:cubicBezTo>
                      <a:pt x="91024" y="86511"/>
                      <a:pt x="90134" y="86333"/>
                      <a:pt x="89243" y="86155"/>
                    </a:cubicBezTo>
                    <a:close/>
                    <a:moveTo>
                      <a:pt x="145235" y="164948"/>
                    </a:moveTo>
                    <a:cubicBezTo>
                      <a:pt x="144523" y="168867"/>
                      <a:pt x="140485" y="173320"/>
                      <a:pt x="137041" y="175517"/>
                    </a:cubicBezTo>
                    <a:cubicBezTo>
                      <a:pt x="134073" y="177358"/>
                      <a:pt x="130510" y="177892"/>
                      <a:pt x="126710" y="178486"/>
                    </a:cubicBezTo>
                    <a:cubicBezTo>
                      <a:pt x="125997" y="178605"/>
                      <a:pt x="125285" y="178723"/>
                      <a:pt x="124572" y="178783"/>
                    </a:cubicBezTo>
                    <a:cubicBezTo>
                      <a:pt x="123266" y="178961"/>
                      <a:pt x="121722" y="179317"/>
                      <a:pt x="120119" y="179614"/>
                    </a:cubicBezTo>
                    <a:cubicBezTo>
                      <a:pt x="116141" y="180445"/>
                      <a:pt x="111628" y="181336"/>
                      <a:pt x="107650" y="181336"/>
                    </a:cubicBezTo>
                    <a:cubicBezTo>
                      <a:pt x="105216" y="181336"/>
                      <a:pt x="102959" y="180980"/>
                      <a:pt x="101237" y="180030"/>
                    </a:cubicBezTo>
                    <a:cubicBezTo>
                      <a:pt x="94527" y="176230"/>
                      <a:pt x="91915" y="160554"/>
                      <a:pt x="92331" y="154973"/>
                    </a:cubicBezTo>
                    <a:cubicBezTo>
                      <a:pt x="92568" y="151707"/>
                      <a:pt x="93815" y="149095"/>
                      <a:pt x="96487" y="146482"/>
                    </a:cubicBezTo>
                    <a:cubicBezTo>
                      <a:pt x="99159" y="143810"/>
                      <a:pt x="104325" y="140722"/>
                      <a:pt x="108422" y="140188"/>
                    </a:cubicBezTo>
                    <a:cubicBezTo>
                      <a:pt x="111984" y="139713"/>
                      <a:pt x="116437" y="140722"/>
                      <a:pt x="119288" y="142741"/>
                    </a:cubicBezTo>
                    <a:cubicBezTo>
                      <a:pt x="121247" y="144107"/>
                      <a:pt x="122257" y="146423"/>
                      <a:pt x="123206" y="148679"/>
                    </a:cubicBezTo>
                    <a:cubicBezTo>
                      <a:pt x="123563" y="149451"/>
                      <a:pt x="123919" y="150282"/>
                      <a:pt x="124275" y="151054"/>
                    </a:cubicBezTo>
                    <a:cubicBezTo>
                      <a:pt x="124750" y="150816"/>
                      <a:pt x="125166" y="150520"/>
                      <a:pt x="125641" y="150223"/>
                    </a:cubicBezTo>
                    <a:cubicBezTo>
                      <a:pt x="127244" y="149154"/>
                      <a:pt x="128966" y="148085"/>
                      <a:pt x="130866" y="148026"/>
                    </a:cubicBezTo>
                    <a:cubicBezTo>
                      <a:pt x="133835" y="147907"/>
                      <a:pt x="137694" y="149451"/>
                      <a:pt x="140070" y="151767"/>
                    </a:cubicBezTo>
                    <a:cubicBezTo>
                      <a:pt x="143098" y="154676"/>
                      <a:pt x="145948" y="160970"/>
                      <a:pt x="145235" y="164948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08" name="Freeform: Shape 8307">
              <a:extLst>
                <a:ext uri="{FF2B5EF4-FFF2-40B4-BE49-F238E27FC236}">
                  <a16:creationId xmlns:a16="http://schemas.microsoft.com/office/drawing/2014/main" id="{691C2C39-D960-D91F-20E2-071821AAFD66}"/>
                </a:ext>
              </a:extLst>
            </p:cNvPr>
            <p:cNvSpPr/>
            <p:nvPr/>
          </p:nvSpPr>
          <p:spPr>
            <a:xfrm>
              <a:off x="8874760" y="3985864"/>
              <a:ext cx="352735" cy="271621"/>
            </a:xfrm>
            <a:custGeom>
              <a:avLst/>
              <a:gdLst>
                <a:gd name="connsiteX0" fmla="*/ 49421 w 138791"/>
                <a:gd name="connsiteY0" fmla="*/ 11105 h 106875"/>
                <a:gd name="connsiteX1" fmla="*/ 120436 w 138791"/>
                <a:gd name="connsiteY1" fmla="*/ 21436 h 106875"/>
                <a:gd name="connsiteX2" fmla="*/ 118773 w 138791"/>
                <a:gd name="connsiteY2" fmla="*/ 80516 h 106875"/>
                <a:gd name="connsiteX3" fmla="*/ 5898 w 138791"/>
                <a:gd name="connsiteY3" fmla="*/ 98210 h 106875"/>
                <a:gd name="connsiteX4" fmla="*/ 49421 w 138791"/>
                <a:gd name="connsiteY4" fmla="*/ 11105 h 10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791" h="106875">
                  <a:moveTo>
                    <a:pt x="49421" y="11105"/>
                  </a:moveTo>
                  <a:cubicBezTo>
                    <a:pt x="81069" y="-10093"/>
                    <a:pt x="101316" y="2257"/>
                    <a:pt x="120436" y="21436"/>
                  </a:cubicBezTo>
                  <a:cubicBezTo>
                    <a:pt x="139614" y="40615"/>
                    <a:pt x="150361" y="59318"/>
                    <a:pt x="118773" y="80516"/>
                  </a:cubicBezTo>
                  <a:cubicBezTo>
                    <a:pt x="87125" y="101713"/>
                    <a:pt x="25076" y="117388"/>
                    <a:pt x="5898" y="98210"/>
                  </a:cubicBezTo>
                  <a:cubicBezTo>
                    <a:pt x="-13281" y="79031"/>
                    <a:pt x="17773" y="32302"/>
                    <a:pt x="49421" y="1110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9" name="Freeform: Shape 8308">
              <a:extLst>
                <a:ext uri="{FF2B5EF4-FFF2-40B4-BE49-F238E27FC236}">
                  <a16:creationId xmlns:a16="http://schemas.microsoft.com/office/drawing/2014/main" id="{A3E8CCEF-0234-90B6-269B-FF1B9E596C08}"/>
                </a:ext>
              </a:extLst>
            </p:cNvPr>
            <p:cNvSpPr/>
            <p:nvPr/>
          </p:nvSpPr>
          <p:spPr>
            <a:xfrm>
              <a:off x="8606302" y="4005972"/>
              <a:ext cx="342483" cy="247032"/>
            </a:xfrm>
            <a:custGeom>
              <a:avLst/>
              <a:gdLst>
                <a:gd name="connsiteX0" fmla="*/ 23116 w 134757"/>
                <a:gd name="connsiteY0" fmla="*/ 70644 h 97200"/>
                <a:gd name="connsiteX1" fmla="*/ 12725 w 134757"/>
                <a:gd name="connsiteY1" fmla="*/ 17798 h 97200"/>
                <a:gd name="connsiteX2" fmla="*/ 77565 w 134757"/>
                <a:gd name="connsiteY2" fmla="*/ 11030 h 97200"/>
                <a:gd name="connsiteX3" fmla="*/ 131241 w 134757"/>
                <a:gd name="connsiteY3" fmla="*/ 90416 h 97200"/>
                <a:gd name="connsiteX4" fmla="*/ 23116 w 134757"/>
                <a:gd name="connsiteY4" fmla="*/ 70644 h 9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57" h="97200">
                  <a:moveTo>
                    <a:pt x="23116" y="70644"/>
                  </a:moveTo>
                  <a:cubicBezTo>
                    <a:pt x="-9600" y="50574"/>
                    <a:pt x="-2297" y="34246"/>
                    <a:pt x="12725" y="17798"/>
                  </a:cubicBezTo>
                  <a:cubicBezTo>
                    <a:pt x="27748" y="1351"/>
                    <a:pt x="44848" y="-9040"/>
                    <a:pt x="77565" y="11030"/>
                  </a:cubicBezTo>
                  <a:cubicBezTo>
                    <a:pt x="110281" y="31099"/>
                    <a:pt x="146264" y="73909"/>
                    <a:pt x="131241" y="90416"/>
                  </a:cubicBezTo>
                  <a:cubicBezTo>
                    <a:pt x="116219" y="106863"/>
                    <a:pt x="55833" y="90713"/>
                    <a:pt x="23116" y="70644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0" name="Freeform: Shape 8309">
              <a:extLst>
                <a:ext uri="{FF2B5EF4-FFF2-40B4-BE49-F238E27FC236}">
                  <a16:creationId xmlns:a16="http://schemas.microsoft.com/office/drawing/2014/main" id="{88D92E7C-95FD-46CE-A23B-ED51443473EB}"/>
                </a:ext>
              </a:extLst>
            </p:cNvPr>
            <p:cNvSpPr/>
            <p:nvPr/>
          </p:nvSpPr>
          <p:spPr>
            <a:xfrm>
              <a:off x="8728230" y="4083594"/>
              <a:ext cx="162828" cy="151178"/>
            </a:xfrm>
            <a:custGeom>
              <a:avLst/>
              <a:gdLst>
                <a:gd name="connsiteX0" fmla="*/ 6433 w 64068"/>
                <a:gd name="connsiteY0" fmla="*/ 34878 h 59484"/>
                <a:gd name="connsiteX1" fmla="*/ 13321 w 64068"/>
                <a:gd name="connsiteY1" fmla="*/ 5961 h 59484"/>
                <a:gd name="connsiteX2" fmla="*/ 48947 w 64068"/>
                <a:gd name="connsiteY2" fmla="*/ 9939 h 59484"/>
                <a:gd name="connsiteX3" fmla="*/ 58566 w 64068"/>
                <a:gd name="connsiteY3" fmla="*/ 57797 h 59484"/>
                <a:gd name="connsiteX4" fmla="*/ 6373 w 64068"/>
                <a:gd name="connsiteY4" fmla="*/ 34878 h 59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68" h="59484">
                  <a:moveTo>
                    <a:pt x="6433" y="34878"/>
                  </a:moveTo>
                  <a:cubicBezTo>
                    <a:pt x="-6096" y="20568"/>
                    <a:pt x="1564" y="12849"/>
                    <a:pt x="13321" y="5961"/>
                  </a:cubicBezTo>
                  <a:cubicBezTo>
                    <a:pt x="25077" y="-926"/>
                    <a:pt x="36477" y="-4370"/>
                    <a:pt x="48947" y="9939"/>
                  </a:cubicBezTo>
                  <a:cubicBezTo>
                    <a:pt x="61415" y="24249"/>
                    <a:pt x="70322" y="50909"/>
                    <a:pt x="58566" y="57797"/>
                  </a:cubicBezTo>
                  <a:cubicBezTo>
                    <a:pt x="46809" y="64685"/>
                    <a:pt x="18902" y="49187"/>
                    <a:pt x="6373" y="34878"/>
                  </a:cubicBez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1" name="Freeform: Shape 8310">
              <a:extLst>
                <a:ext uri="{FF2B5EF4-FFF2-40B4-BE49-F238E27FC236}">
                  <a16:creationId xmlns:a16="http://schemas.microsoft.com/office/drawing/2014/main" id="{6EC77269-721F-CDDA-4F0A-8C38BF7E7922}"/>
                </a:ext>
              </a:extLst>
            </p:cNvPr>
            <p:cNvSpPr/>
            <p:nvPr/>
          </p:nvSpPr>
          <p:spPr>
            <a:xfrm>
              <a:off x="8891157" y="4087310"/>
              <a:ext cx="266884" cy="143874"/>
            </a:xfrm>
            <a:custGeom>
              <a:avLst/>
              <a:gdLst>
                <a:gd name="connsiteX0" fmla="*/ 59000 w 105011"/>
                <a:gd name="connsiteY0" fmla="*/ 3489 h 56610"/>
                <a:gd name="connsiteX1" fmla="*/ 101751 w 105011"/>
                <a:gd name="connsiteY1" fmla="*/ 16315 h 56610"/>
                <a:gd name="connsiteX2" fmla="*/ 80316 w 105011"/>
                <a:gd name="connsiteY2" fmla="*/ 49209 h 56610"/>
                <a:gd name="connsiteX3" fmla="*/ 633 w 105011"/>
                <a:gd name="connsiteY3" fmla="*/ 47962 h 56610"/>
                <a:gd name="connsiteX4" fmla="*/ 58941 w 105011"/>
                <a:gd name="connsiteY4" fmla="*/ 3489 h 56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011" h="56610">
                  <a:moveTo>
                    <a:pt x="59000" y="3489"/>
                  </a:moveTo>
                  <a:cubicBezTo>
                    <a:pt x="86907" y="-5239"/>
                    <a:pt x="95873" y="3667"/>
                    <a:pt x="101751" y="16315"/>
                  </a:cubicBezTo>
                  <a:cubicBezTo>
                    <a:pt x="107630" y="28962"/>
                    <a:pt x="108223" y="40481"/>
                    <a:pt x="80316" y="49209"/>
                  </a:cubicBezTo>
                  <a:cubicBezTo>
                    <a:pt x="52409" y="57938"/>
                    <a:pt x="6571" y="60610"/>
                    <a:pt x="633" y="47962"/>
                  </a:cubicBezTo>
                  <a:cubicBezTo>
                    <a:pt x="-5245" y="35315"/>
                    <a:pt x="31034" y="12218"/>
                    <a:pt x="58941" y="3489"/>
                  </a:cubicBez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3" name="Freeform: Shape 8312">
              <a:extLst>
                <a:ext uri="{FF2B5EF4-FFF2-40B4-BE49-F238E27FC236}">
                  <a16:creationId xmlns:a16="http://schemas.microsoft.com/office/drawing/2014/main" id="{7403C95C-84EE-D774-B6F1-B79EFA73C4DB}"/>
                </a:ext>
              </a:extLst>
            </p:cNvPr>
            <p:cNvSpPr/>
            <p:nvPr/>
          </p:nvSpPr>
          <p:spPr>
            <a:xfrm>
              <a:off x="8537837" y="4227163"/>
              <a:ext cx="732792" cy="167202"/>
            </a:xfrm>
            <a:custGeom>
              <a:avLst/>
              <a:gdLst>
                <a:gd name="connsiteX0" fmla="*/ 25770 w 288332"/>
                <a:gd name="connsiteY0" fmla="*/ 0 h 65789"/>
                <a:gd name="connsiteX1" fmla="*/ 262504 w 288332"/>
                <a:gd name="connsiteY1" fmla="*/ 0 h 65789"/>
                <a:gd name="connsiteX2" fmla="*/ 288333 w 288332"/>
                <a:gd name="connsiteY2" fmla="*/ 25829 h 65789"/>
                <a:gd name="connsiteX3" fmla="*/ 288333 w 288332"/>
                <a:gd name="connsiteY3" fmla="*/ 65789 h 65789"/>
                <a:gd name="connsiteX4" fmla="*/ 0 w 288332"/>
                <a:gd name="connsiteY4" fmla="*/ 65789 h 65789"/>
                <a:gd name="connsiteX5" fmla="*/ 0 w 288332"/>
                <a:gd name="connsiteY5" fmla="*/ 25829 h 65789"/>
                <a:gd name="connsiteX6" fmla="*/ 25829 w 288332"/>
                <a:gd name="connsiteY6" fmla="*/ 0 h 65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332" h="65789">
                  <a:moveTo>
                    <a:pt x="25770" y="0"/>
                  </a:moveTo>
                  <a:lnTo>
                    <a:pt x="262504" y="0"/>
                  </a:lnTo>
                  <a:cubicBezTo>
                    <a:pt x="276755" y="0"/>
                    <a:pt x="288333" y="11579"/>
                    <a:pt x="288333" y="25829"/>
                  </a:cubicBezTo>
                  <a:lnTo>
                    <a:pt x="288333" y="65789"/>
                  </a:lnTo>
                  <a:lnTo>
                    <a:pt x="0" y="65789"/>
                  </a:lnTo>
                  <a:lnTo>
                    <a:pt x="0" y="25829"/>
                  </a:lnTo>
                  <a:cubicBezTo>
                    <a:pt x="0" y="11579"/>
                    <a:pt x="11579" y="0"/>
                    <a:pt x="25829" y="0"/>
                  </a:cubicBezTo>
                  <a:close/>
                </a:path>
              </a:pathLst>
            </a:custGeom>
            <a:solidFill>
              <a:schemeClr val="accent2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4" name="Freeform: Shape 8313">
              <a:extLst>
                <a:ext uri="{FF2B5EF4-FFF2-40B4-BE49-F238E27FC236}">
                  <a16:creationId xmlns:a16="http://schemas.microsoft.com/office/drawing/2014/main" id="{020F3BE1-C71F-951D-A8C0-A7A6377678FA}"/>
                </a:ext>
              </a:extLst>
            </p:cNvPr>
            <p:cNvSpPr/>
            <p:nvPr/>
          </p:nvSpPr>
          <p:spPr>
            <a:xfrm>
              <a:off x="8907857" y="4211017"/>
              <a:ext cx="233598" cy="493760"/>
            </a:xfrm>
            <a:custGeom>
              <a:avLst/>
              <a:gdLst>
                <a:gd name="connsiteX0" fmla="*/ 0 w 91914"/>
                <a:gd name="connsiteY0" fmla="*/ 7006 h 194280"/>
                <a:gd name="connsiteX1" fmla="*/ 58427 w 91914"/>
                <a:gd name="connsiteY1" fmla="*/ 194280 h 194280"/>
                <a:gd name="connsiteX2" fmla="*/ 63889 w 91914"/>
                <a:gd name="connsiteY2" fmla="*/ 154676 h 194280"/>
                <a:gd name="connsiteX3" fmla="*/ 91915 w 91914"/>
                <a:gd name="connsiteY3" fmla="*/ 187274 h 194280"/>
                <a:gd name="connsiteX4" fmla="*/ 33489 w 91914"/>
                <a:gd name="connsiteY4" fmla="*/ 0 h 194280"/>
                <a:gd name="connsiteX5" fmla="*/ 0 w 91914"/>
                <a:gd name="connsiteY5" fmla="*/ 7006 h 19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14" h="194280">
                  <a:moveTo>
                    <a:pt x="0" y="7006"/>
                  </a:moveTo>
                  <a:lnTo>
                    <a:pt x="58427" y="194280"/>
                  </a:lnTo>
                  <a:lnTo>
                    <a:pt x="63889" y="154676"/>
                  </a:lnTo>
                  <a:lnTo>
                    <a:pt x="91915" y="187274"/>
                  </a:lnTo>
                  <a:lnTo>
                    <a:pt x="33489" y="0"/>
                  </a:lnTo>
                  <a:lnTo>
                    <a:pt x="0" y="7006"/>
                  </a:ln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5" name="Freeform: Shape 8314">
              <a:extLst>
                <a:ext uri="{FF2B5EF4-FFF2-40B4-BE49-F238E27FC236}">
                  <a16:creationId xmlns:a16="http://schemas.microsoft.com/office/drawing/2014/main" id="{3F8628BB-09F5-4D61-1D4C-CD4F5E40E216}"/>
                </a:ext>
              </a:extLst>
            </p:cNvPr>
            <p:cNvSpPr/>
            <p:nvPr/>
          </p:nvSpPr>
          <p:spPr>
            <a:xfrm>
              <a:off x="8603634" y="4210112"/>
              <a:ext cx="347835" cy="251709"/>
            </a:xfrm>
            <a:custGeom>
              <a:avLst/>
              <a:gdLst>
                <a:gd name="connsiteX0" fmla="*/ 114953 w 136863"/>
                <a:gd name="connsiteY0" fmla="*/ 0 h 99040"/>
                <a:gd name="connsiteX1" fmla="*/ 0 w 136863"/>
                <a:gd name="connsiteY1" fmla="*/ 77130 h 99040"/>
                <a:gd name="connsiteX2" fmla="*/ 33132 w 136863"/>
                <a:gd name="connsiteY2" fmla="*/ 73211 h 99040"/>
                <a:gd name="connsiteX3" fmla="*/ 21910 w 136863"/>
                <a:gd name="connsiteY3" fmla="*/ 99040 h 99040"/>
                <a:gd name="connsiteX4" fmla="*/ 136863 w 136863"/>
                <a:gd name="connsiteY4" fmla="*/ 21910 h 99040"/>
                <a:gd name="connsiteX5" fmla="*/ 114953 w 136863"/>
                <a:gd name="connsiteY5" fmla="*/ 0 h 9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863" h="99040">
                  <a:moveTo>
                    <a:pt x="114953" y="0"/>
                  </a:moveTo>
                  <a:lnTo>
                    <a:pt x="0" y="77130"/>
                  </a:lnTo>
                  <a:lnTo>
                    <a:pt x="33132" y="73211"/>
                  </a:lnTo>
                  <a:lnTo>
                    <a:pt x="21910" y="99040"/>
                  </a:lnTo>
                  <a:lnTo>
                    <a:pt x="136863" y="21910"/>
                  </a:lnTo>
                  <a:lnTo>
                    <a:pt x="114953" y="0"/>
                  </a:lnTo>
                  <a:close/>
                </a:path>
              </a:pathLst>
            </a:custGeom>
            <a:solidFill>
              <a:schemeClr val="accent1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6" name="Freeform: Shape 8315">
              <a:extLst>
                <a:ext uri="{FF2B5EF4-FFF2-40B4-BE49-F238E27FC236}">
                  <a16:creationId xmlns:a16="http://schemas.microsoft.com/office/drawing/2014/main" id="{41BCABE6-3180-C095-49F3-CD06189C1E80}"/>
                </a:ext>
              </a:extLst>
            </p:cNvPr>
            <p:cNvSpPr/>
            <p:nvPr/>
          </p:nvSpPr>
          <p:spPr>
            <a:xfrm>
              <a:off x="8828456" y="4148666"/>
              <a:ext cx="161618" cy="67756"/>
            </a:xfrm>
            <a:custGeom>
              <a:avLst/>
              <a:gdLst>
                <a:gd name="connsiteX0" fmla="*/ 31766 w 63592"/>
                <a:gd name="connsiteY0" fmla="*/ 0 h 26660"/>
                <a:gd name="connsiteX1" fmla="*/ 0 w 63592"/>
                <a:gd name="connsiteY1" fmla="*/ 26660 h 26660"/>
                <a:gd name="connsiteX2" fmla="*/ 63592 w 63592"/>
                <a:gd name="connsiteY2" fmla="*/ 26660 h 26660"/>
                <a:gd name="connsiteX3" fmla="*/ 31766 w 63592"/>
                <a:gd name="connsiteY3" fmla="*/ 0 h 2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92" h="26660">
                  <a:moveTo>
                    <a:pt x="31766" y="0"/>
                  </a:moveTo>
                  <a:cubicBezTo>
                    <a:pt x="14191" y="0"/>
                    <a:pt x="0" y="11935"/>
                    <a:pt x="0" y="26660"/>
                  </a:cubicBezTo>
                  <a:lnTo>
                    <a:pt x="63592" y="26660"/>
                  </a:lnTo>
                  <a:cubicBezTo>
                    <a:pt x="63592" y="11935"/>
                    <a:pt x="49342" y="0"/>
                    <a:pt x="31766" y="0"/>
                  </a:cubicBezTo>
                  <a:close/>
                </a:path>
              </a:pathLst>
            </a:custGeom>
            <a:solidFill>
              <a:schemeClr val="accent2"/>
            </a:solidFill>
            <a:ln w="49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7" name="Freeform: Shape 8316">
              <a:extLst>
                <a:ext uri="{FF2B5EF4-FFF2-40B4-BE49-F238E27FC236}">
                  <a16:creationId xmlns:a16="http://schemas.microsoft.com/office/drawing/2014/main" id="{1658F349-F699-5066-65AF-7BAAFDAEBF64}"/>
                </a:ext>
              </a:extLst>
            </p:cNvPr>
            <p:cNvSpPr/>
            <p:nvPr/>
          </p:nvSpPr>
          <p:spPr>
            <a:xfrm>
              <a:off x="8226221" y="4227124"/>
              <a:ext cx="295018" cy="265893"/>
            </a:xfrm>
            <a:custGeom>
              <a:avLst/>
              <a:gdLst>
                <a:gd name="connsiteX0" fmla="*/ 0 w 116081"/>
                <a:gd name="connsiteY0" fmla="*/ 0 h 104621"/>
                <a:gd name="connsiteX1" fmla="*/ 116081 w 116081"/>
                <a:gd name="connsiteY1" fmla="*/ 0 h 104621"/>
                <a:gd name="connsiteX2" fmla="*/ 116081 w 116081"/>
                <a:gd name="connsiteY2" fmla="*/ 104621 h 104621"/>
                <a:gd name="connsiteX3" fmla="*/ 0 w 116081"/>
                <a:gd name="connsiteY3" fmla="*/ 104621 h 104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1" h="104621">
                  <a:moveTo>
                    <a:pt x="0" y="0"/>
                  </a:moveTo>
                  <a:lnTo>
                    <a:pt x="116081" y="0"/>
                  </a:lnTo>
                  <a:lnTo>
                    <a:pt x="116081" y="104621"/>
                  </a:lnTo>
                  <a:lnTo>
                    <a:pt x="0" y="104621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8" name="Freeform: Shape 8317">
              <a:extLst>
                <a:ext uri="{FF2B5EF4-FFF2-40B4-BE49-F238E27FC236}">
                  <a16:creationId xmlns:a16="http://schemas.microsoft.com/office/drawing/2014/main" id="{5C60037D-4EF0-8589-77C6-79250FFE39D0}"/>
                </a:ext>
              </a:extLst>
            </p:cNvPr>
            <p:cNvSpPr/>
            <p:nvPr/>
          </p:nvSpPr>
          <p:spPr>
            <a:xfrm>
              <a:off x="8226221" y="4260174"/>
              <a:ext cx="295018" cy="10110"/>
            </a:xfrm>
            <a:custGeom>
              <a:avLst/>
              <a:gdLst>
                <a:gd name="connsiteX0" fmla="*/ 0 w 116081"/>
                <a:gd name="connsiteY0" fmla="*/ 0 h 3978"/>
                <a:gd name="connsiteX1" fmla="*/ 116081 w 116081"/>
                <a:gd name="connsiteY1" fmla="*/ 0 h 3978"/>
                <a:gd name="connsiteX2" fmla="*/ 116081 w 116081"/>
                <a:gd name="connsiteY2" fmla="*/ 3978 h 3978"/>
                <a:gd name="connsiteX3" fmla="*/ 0 w 116081"/>
                <a:gd name="connsiteY3" fmla="*/ 3978 h 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1" h="3978">
                  <a:moveTo>
                    <a:pt x="0" y="0"/>
                  </a:moveTo>
                  <a:lnTo>
                    <a:pt x="116081" y="0"/>
                  </a:lnTo>
                  <a:lnTo>
                    <a:pt x="116081" y="3978"/>
                  </a:lnTo>
                  <a:lnTo>
                    <a:pt x="0" y="3978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9" name="Freeform: Shape 8318">
              <a:extLst>
                <a:ext uri="{FF2B5EF4-FFF2-40B4-BE49-F238E27FC236}">
                  <a16:creationId xmlns:a16="http://schemas.microsoft.com/office/drawing/2014/main" id="{8E329088-6C5B-43E2-4C8C-F556C83F0621}"/>
                </a:ext>
              </a:extLst>
            </p:cNvPr>
            <p:cNvSpPr/>
            <p:nvPr/>
          </p:nvSpPr>
          <p:spPr>
            <a:xfrm>
              <a:off x="8350415" y="4223203"/>
              <a:ext cx="37423" cy="273439"/>
            </a:xfrm>
            <a:custGeom>
              <a:avLst/>
              <a:gdLst>
                <a:gd name="connsiteX0" fmla="*/ 0 w 14725"/>
                <a:gd name="connsiteY0" fmla="*/ 0 h 107590"/>
                <a:gd name="connsiteX1" fmla="*/ 14725 w 14725"/>
                <a:gd name="connsiteY1" fmla="*/ 0 h 107590"/>
                <a:gd name="connsiteX2" fmla="*/ 14725 w 14725"/>
                <a:gd name="connsiteY2" fmla="*/ 107591 h 107590"/>
                <a:gd name="connsiteX3" fmla="*/ 0 w 14725"/>
                <a:gd name="connsiteY3" fmla="*/ 107591 h 1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5" h="107590">
                  <a:moveTo>
                    <a:pt x="0" y="0"/>
                  </a:moveTo>
                  <a:lnTo>
                    <a:pt x="14725" y="0"/>
                  </a:lnTo>
                  <a:lnTo>
                    <a:pt x="14725" y="107591"/>
                  </a:lnTo>
                  <a:lnTo>
                    <a:pt x="0" y="107591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0" name="Graphic 4">
              <a:extLst>
                <a:ext uri="{FF2B5EF4-FFF2-40B4-BE49-F238E27FC236}">
                  <a16:creationId xmlns:a16="http://schemas.microsoft.com/office/drawing/2014/main" id="{BC0F22AD-EB7E-957E-D2C7-3DE4CA624FE8}"/>
                </a:ext>
              </a:extLst>
            </p:cNvPr>
            <p:cNvGrpSpPr/>
            <p:nvPr/>
          </p:nvGrpSpPr>
          <p:grpSpPr>
            <a:xfrm>
              <a:off x="8192401" y="4146265"/>
              <a:ext cx="310727" cy="197659"/>
              <a:chOff x="7093698" y="5789883"/>
              <a:chExt cx="122262" cy="77773"/>
            </a:xfrm>
            <a:solidFill>
              <a:schemeClr val="accent4"/>
            </a:solidFill>
          </p:grpSpPr>
          <p:sp>
            <p:nvSpPr>
              <p:cNvPr id="8747" name="Freeform: Shape 8746">
                <a:extLst>
                  <a:ext uri="{FF2B5EF4-FFF2-40B4-BE49-F238E27FC236}">
                    <a16:creationId xmlns:a16="http://schemas.microsoft.com/office/drawing/2014/main" id="{22A7ADF5-FB1D-BCEB-2B62-746C3D845750}"/>
                  </a:ext>
                </a:extLst>
              </p:cNvPr>
              <p:cNvSpPr/>
              <p:nvPr/>
            </p:nvSpPr>
            <p:spPr>
              <a:xfrm>
                <a:off x="7156525" y="5789883"/>
                <a:ext cx="59430" cy="34250"/>
              </a:xfrm>
              <a:custGeom>
                <a:avLst/>
                <a:gdLst>
                  <a:gd name="connsiteX0" fmla="*/ 0 w 59430"/>
                  <a:gd name="connsiteY0" fmla="*/ 34251 h 34250"/>
                  <a:gd name="connsiteX1" fmla="*/ 13122 w 59430"/>
                  <a:gd name="connsiteY1" fmla="*/ 7056 h 34250"/>
                  <a:gd name="connsiteX2" fmla="*/ 34142 w 59430"/>
                  <a:gd name="connsiteY2" fmla="*/ 1118 h 34250"/>
                  <a:gd name="connsiteX3" fmla="*/ 56942 w 59430"/>
                  <a:gd name="connsiteY3" fmla="*/ 12637 h 34250"/>
                  <a:gd name="connsiteX4" fmla="*/ 48036 w 59430"/>
                  <a:gd name="connsiteY4" fmla="*/ 24394 h 34250"/>
                  <a:gd name="connsiteX5" fmla="*/ 0 w 59430"/>
                  <a:gd name="connsiteY5" fmla="*/ 34251 h 34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430" h="34250">
                    <a:moveTo>
                      <a:pt x="0" y="34251"/>
                    </a:moveTo>
                    <a:lnTo>
                      <a:pt x="13122" y="7056"/>
                    </a:lnTo>
                    <a:cubicBezTo>
                      <a:pt x="15794" y="1593"/>
                      <a:pt x="28144" y="-1910"/>
                      <a:pt x="34142" y="1118"/>
                    </a:cubicBezTo>
                    <a:lnTo>
                      <a:pt x="56942" y="12637"/>
                    </a:lnTo>
                    <a:cubicBezTo>
                      <a:pt x="62821" y="15606"/>
                      <a:pt x="57655" y="22375"/>
                      <a:pt x="48036" y="24394"/>
                    </a:cubicBezTo>
                    <a:lnTo>
                      <a:pt x="0" y="3425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8" name="Freeform: Shape 8747">
                <a:extLst>
                  <a:ext uri="{FF2B5EF4-FFF2-40B4-BE49-F238E27FC236}">
                    <a16:creationId xmlns:a16="http://schemas.microsoft.com/office/drawing/2014/main" id="{A0CF7DC5-5961-8B51-BC13-DD93B3F28EA8}"/>
                  </a:ext>
                </a:extLst>
              </p:cNvPr>
              <p:cNvSpPr/>
              <p:nvPr/>
            </p:nvSpPr>
            <p:spPr>
              <a:xfrm>
                <a:off x="7093698" y="5797782"/>
                <a:ext cx="69536" cy="28974"/>
              </a:xfrm>
              <a:custGeom>
                <a:avLst/>
                <a:gdLst>
                  <a:gd name="connsiteX0" fmla="*/ 69536 w 69536"/>
                  <a:gd name="connsiteY0" fmla="*/ 27598 h 28974"/>
                  <a:gd name="connsiteX1" fmla="*/ 16750 w 69536"/>
                  <a:gd name="connsiteY1" fmla="*/ 28964 h 28974"/>
                  <a:gd name="connsiteX2" fmla="*/ 1016 w 69536"/>
                  <a:gd name="connsiteY2" fmla="*/ 19167 h 28974"/>
                  <a:gd name="connsiteX3" fmla="*/ 16810 w 69536"/>
                  <a:gd name="connsiteY3" fmla="*/ 2779 h 28974"/>
                  <a:gd name="connsiteX4" fmla="*/ 40323 w 69536"/>
                  <a:gd name="connsiteY4" fmla="*/ 4026 h 28974"/>
                  <a:gd name="connsiteX5" fmla="*/ 69477 w 69536"/>
                  <a:gd name="connsiteY5" fmla="*/ 27657 h 28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536" h="28974">
                    <a:moveTo>
                      <a:pt x="69536" y="27598"/>
                    </a:moveTo>
                    <a:lnTo>
                      <a:pt x="16750" y="28964"/>
                    </a:lnTo>
                    <a:cubicBezTo>
                      <a:pt x="6122" y="29261"/>
                      <a:pt x="-3141" y="23442"/>
                      <a:pt x="1016" y="19167"/>
                    </a:cubicBezTo>
                    <a:lnTo>
                      <a:pt x="16810" y="2779"/>
                    </a:lnTo>
                    <a:cubicBezTo>
                      <a:pt x="20907" y="-1437"/>
                      <a:pt x="34504" y="-724"/>
                      <a:pt x="40323" y="4026"/>
                    </a:cubicBezTo>
                    <a:lnTo>
                      <a:pt x="69477" y="2765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9" name="Freeform: Shape 8748">
                <a:extLst>
                  <a:ext uri="{FF2B5EF4-FFF2-40B4-BE49-F238E27FC236}">
                    <a16:creationId xmlns:a16="http://schemas.microsoft.com/office/drawing/2014/main" id="{AEF021E0-4237-7ABD-C31F-AFAA146299E5}"/>
                  </a:ext>
                </a:extLst>
              </p:cNvPr>
              <p:cNvSpPr/>
              <p:nvPr/>
            </p:nvSpPr>
            <p:spPr>
              <a:xfrm>
                <a:off x="7150053" y="5817424"/>
                <a:ext cx="65907" cy="32004"/>
              </a:xfrm>
              <a:custGeom>
                <a:avLst/>
                <a:gdLst>
                  <a:gd name="connsiteX0" fmla="*/ 0 w 65907"/>
                  <a:gd name="connsiteY0" fmla="*/ 1781 h 32004"/>
                  <a:gd name="connsiteX1" fmla="*/ 52904 w 65907"/>
                  <a:gd name="connsiteY1" fmla="*/ 32004 h 32004"/>
                  <a:gd name="connsiteX2" fmla="*/ 49223 w 65907"/>
                  <a:gd name="connsiteY2" fmla="*/ 25295 h 32004"/>
                  <a:gd name="connsiteX3" fmla="*/ 65908 w 65907"/>
                  <a:gd name="connsiteY3" fmla="*/ 30223 h 32004"/>
                  <a:gd name="connsiteX4" fmla="*/ 13003 w 65907"/>
                  <a:gd name="connsiteY4" fmla="*/ 0 h 32004"/>
                  <a:gd name="connsiteX5" fmla="*/ 0 w 65907"/>
                  <a:gd name="connsiteY5" fmla="*/ 1781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907" h="32004">
                    <a:moveTo>
                      <a:pt x="0" y="1781"/>
                    </a:moveTo>
                    <a:lnTo>
                      <a:pt x="52904" y="32004"/>
                    </a:lnTo>
                    <a:lnTo>
                      <a:pt x="49223" y="25295"/>
                    </a:lnTo>
                    <a:lnTo>
                      <a:pt x="65908" y="30223"/>
                    </a:lnTo>
                    <a:lnTo>
                      <a:pt x="13003" y="0"/>
                    </a:lnTo>
                    <a:lnTo>
                      <a:pt x="0" y="1781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0" name="Freeform: Shape 8749">
                <a:extLst>
                  <a:ext uri="{FF2B5EF4-FFF2-40B4-BE49-F238E27FC236}">
                    <a16:creationId xmlns:a16="http://schemas.microsoft.com/office/drawing/2014/main" id="{0B357F74-4B61-5C39-3A0E-EA8B22537ED2}"/>
                  </a:ext>
                </a:extLst>
              </p:cNvPr>
              <p:cNvSpPr/>
              <p:nvPr/>
            </p:nvSpPr>
            <p:spPr>
              <a:xfrm>
                <a:off x="7128499" y="5824253"/>
                <a:ext cx="29450" cy="43404"/>
              </a:xfrm>
              <a:custGeom>
                <a:avLst/>
                <a:gdLst>
                  <a:gd name="connsiteX0" fmla="*/ 15022 w 29450"/>
                  <a:gd name="connsiteY0" fmla="*/ 0 h 43404"/>
                  <a:gd name="connsiteX1" fmla="*/ 0 w 29450"/>
                  <a:gd name="connsiteY1" fmla="*/ 42989 h 43404"/>
                  <a:gd name="connsiteX2" fmla="*/ 10094 w 29450"/>
                  <a:gd name="connsiteY2" fmla="*/ 34913 h 43404"/>
                  <a:gd name="connsiteX3" fmla="*/ 14428 w 29450"/>
                  <a:gd name="connsiteY3" fmla="*/ 43404 h 43404"/>
                  <a:gd name="connsiteX4" fmla="*/ 29451 w 29450"/>
                  <a:gd name="connsiteY4" fmla="*/ 415 h 43404"/>
                  <a:gd name="connsiteX5" fmla="*/ 15022 w 29450"/>
                  <a:gd name="connsiteY5" fmla="*/ 0 h 4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450" h="43404">
                    <a:moveTo>
                      <a:pt x="15022" y="0"/>
                    </a:moveTo>
                    <a:lnTo>
                      <a:pt x="0" y="42989"/>
                    </a:lnTo>
                    <a:lnTo>
                      <a:pt x="10094" y="34913"/>
                    </a:lnTo>
                    <a:lnTo>
                      <a:pt x="14428" y="43404"/>
                    </a:lnTo>
                    <a:lnTo>
                      <a:pt x="29451" y="415"/>
                    </a:lnTo>
                    <a:lnTo>
                      <a:pt x="15022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21" name="Freeform: Shape 8320">
              <a:extLst>
                <a:ext uri="{FF2B5EF4-FFF2-40B4-BE49-F238E27FC236}">
                  <a16:creationId xmlns:a16="http://schemas.microsoft.com/office/drawing/2014/main" id="{00F764CB-4E02-3EDB-7704-CBA34842C253}"/>
                </a:ext>
              </a:extLst>
            </p:cNvPr>
            <p:cNvSpPr/>
            <p:nvPr/>
          </p:nvSpPr>
          <p:spPr>
            <a:xfrm rot="10800000">
              <a:off x="7816815" y="4318575"/>
              <a:ext cx="193910" cy="174748"/>
            </a:xfrm>
            <a:custGeom>
              <a:avLst/>
              <a:gdLst>
                <a:gd name="connsiteX0" fmla="*/ 0 w 76298"/>
                <a:gd name="connsiteY0" fmla="*/ 0 h 68758"/>
                <a:gd name="connsiteX1" fmla="*/ 76299 w 76298"/>
                <a:gd name="connsiteY1" fmla="*/ 0 h 68758"/>
                <a:gd name="connsiteX2" fmla="*/ 76299 w 76298"/>
                <a:gd name="connsiteY2" fmla="*/ 68758 h 68758"/>
                <a:gd name="connsiteX3" fmla="*/ 0 w 76298"/>
                <a:gd name="connsiteY3" fmla="*/ 68758 h 6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98" h="68758">
                  <a:moveTo>
                    <a:pt x="0" y="0"/>
                  </a:moveTo>
                  <a:lnTo>
                    <a:pt x="76299" y="0"/>
                  </a:lnTo>
                  <a:lnTo>
                    <a:pt x="76299" y="68758"/>
                  </a:lnTo>
                  <a:lnTo>
                    <a:pt x="0" y="6875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2" name="Freeform: Shape 8321">
              <a:extLst>
                <a:ext uri="{FF2B5EF4-FFF2-40B4-BE49-F238E27FC236}">
                  <a16:creationId xmlns:a16="http://schemas.microsoft.com/office/drawing/2014/main" id="{0A2D3FAF-EE7F-62A4-4D43-988017D6D3E5}"/>
                </a:ext>
              </a:extLst>
            </p:cNvPr>
            <p:cNvSpPr/>
            <p:nvPr/>
          </p:nvSpPr>
          <p:spPr>
            <a:xfrm rot="10800000">
              <a:off x="7816815" y="4340305"/>
              <a:ext cx="193910" cy="6638"/>
            </a:xfrm>
            <a:custGeom>
              <a:avLst/>
              <a:gdLst>
                <a:gd name="connsiteX0" fmla="*/ 0 w 76298"/>
                <a:gd name="connsiteY0" fmla="*/ 0 h 2612"/>
                <a:gd name="connsiteX1" fmla="*/ 76299 w 76298"/>
                <a:gd name="connsiteY1" fmla="*/ 0 h 2612"/>
                <a:gd name="connsiteX2" fmla="*/ 76299 w 76298"/>
                <a:gd name="connsiteY2" fmla="*/ 2613 h 2612"/>
                <a:gd name="connsiteX3" fmla="*/ 0 w 76298"/>
                <a:gd name="connsiteY3" fmla="*/ 2613 h 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98" h="2612">
                  <a:moveTo>
                    <a:pt x="0" y="0"/>
                  </a:moveTo>
                  <a:lnTo>
                    <a:pt x="76299" y="0"/>
                  </a:lnTo>
                  <a:lnTo>
                    <a:pt x="76299" y="2613"/>
                  </a:lnTo>
                  <a:lnTo>
                    <a:pt x="0" y="2613"/>
                  </a:lnTo>
                  <a:close/>
                </a:path>
              </a:pathLst>
            </a:custGeom>
            <a:solidFill>
              <a:srgbClr val="010101">
                <a:alpha val="14000"/>
              </a:srgbClr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3" name="Freeform: Shape 8322">
              <a:extLst>
                <a:ext uri="{FF2B5EF4-FFF2-40B4-BE49-F238E27FC236}">
                  <a16:creationId xmlns:a16="http://schemas.microsoft.com/office/drawing/2014/main" id="{E5886431-96F0-3C41-060E-C9D1EF7C99A8}"/>
                </a:ext>
              </a:extLst>
            </p:cNvPr>
            <p:cNvSpPr/>
            <p:nvPr/>
          </p:nvSpPr>
          <p:spPr>
            <a:xfrm rot="10800000">
              <a:off x="7904491" y="4315858"/>
              <a:ext cx="24597" cy="179726"/>
            </a:xfrm>
            <a:custGeom>
              <a:avLst/>
              <a:gdLst>
                <a:gd name="connsiteX0" fmla="*/ 0 w 9678"/>
                <a:gd name="connsiteY0" fmla="*/ 0 h 70717"/>
                <a:gd name="connsiteX1" fmla="*/ 9678 w 9678"/>
                <a:gd name="connsiteY1" fmla="*/ 0 h 70717"/>
                <a:gd name="connsiteX2" fmla="*/ 9678 w 9678"/>
                <a:gd name="connsiteY2" fmla="*/ 70717 h 70717"/>
                <a:gd name="connsiteX3" fmla="*/ 0 w 9678"/>
                <a:gd name="connsiteY3" fmla="*/ 70717 h 7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78" h="70717">
                  <a:moveTo>
                    <a:pt x="0" y="0"/>
                  </a:moveTo>
                  <a:lnTo>
                    <a:pt x="9678" y="0"/>
                  </a:lnTo>
                  <a:lnTo>
                    <a:pt x="9678" y="70717"/>
                  </a:lnTo>
                  <a:lnTo>
                    <a:pt x="0" y="7071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4" name="Graphic 4">
              <a:extLst>
                <a:ext uri="{FF2B5EF4-FFF2-40B4-BE49-F238E27FC236}">
                  <a16:creationId xmlns:a16="http://schemas.microsoft.com/office/drawing/2014/main" id="{D7C0BA0D-18F8-EF6E-1C45-97F1E011940C}"/>
                </a:ext>
              </a:extLst>
            </p:cNvPr>
            <p:cNvGrpSpPr/>
            <p:nvPr/>
          </p:nvGrpSpPr>
          <p:grpSpPr>
            <a:xfrm>
              <a:off x="7828585" y="4265427"/>
              <a:ext cx="204216" cy="129806"/>
              <a:chOff x="6950547" y="5836770"/>
              <a:chExt cx="80353" cy="51075"/>
            </a:xfrm>
            <a:solidFill>
              <a:schemeClr val="accent1"/>
            </a:solidFill>
          </p:grpSpPr>
          <p:sp>
            <p:nvSpPr>
              <p:cNvPr id="8743" name="Freeform: Shape 8742">
                <a:extLst>
                  <a:ext uri="{FF2B5EF4-FFF2-40B4-BE49-F238E27FC236}">
                    <a16:creationId xmlns:a16="http://schemas.microsoft.com/office/drawing/2014/main" id="{76786171-822E-8465-0D49-B3A8F44F85DB}"/>
                  </a:ext>
                </a:extLst>
              </p:cNvPr>
              <p:cNvSpPr/>
              <p:nvPr/>
            </p:nvSpPr>
            <p:spPr>
              <a:xfrm>
                <a:off x="6950635" y="5836770"/>
                <a:ext cx="39101" cy="22515"/>
              </a:xfrm>
              <a:custGeom>
                <a:avLst/>
                <a:gdLst>
                  <a:gd name="connsiteX0" fmla="*/ 39042 w 39101"/>
                  <a:gd name="connsiteY0" fmla="*/ 22515 h 22515"/>
                  <a:gd name="connsiteX1" fmla="*/ 30432 w 39101"/>
                  <a:gd name="connsiteY1" fmla="*/ 4643 h 22515"/>
                  <a:gd name="connsiteX2" fmla="*/ 16597 w 39101"/>
                  <a:gd name="connsiteY2" fmla="*/ 724 h 22515"/>
                  <a:gd name="connsiteX3" fmla="*/ 1634 w 39101"/>
                  <a:gd name="connsiteY3" fmla="*/ 8324 h 22515"/>
                  <a:gd name="connsiteX4" fmla="*/ 7513 w 39101"/>
                  <a:gd name="connsiteY4" fmla="*/ 16043 h 22515"/>
                  <a:gd name="connsiteX5" fmla="*/ 39101 w 39101"/>
                  <a:gd name="connsiteY5" fmla="*/ 22515 h 2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101" h="22515">
                    <a:moveTo>
                      <a:pt x="39042" y="22515"/>
                    </a:moveTo>
                    <a:lnTo>
                      <a:pt x="30432" y="4643"/>
                    </a:lnTo>
                    <a:cubicBezTo>
                      <a:pt x="28710" y="1021"/>
                      <a:pt x="20576" y="-1236"/>
                      <a:pt x="16597" y="724"/>
                    </a:cubicBezTo>
                    <a:lnTo>
                      <a:pt x="1634" y="8324"/>
                    </a:lnTo>
                    <a:cubicBezTo>
                      <a:pt x="-2225" y="10283"/>
                      <a:pt x="1159" y="14737"/>
                      <a:pt x="7513" y="16043"/>
                    </a:cubicBezTo>
                    <a:lnTo>
                      <a:pt x="39101" y="22515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4" name="Freeform: Shape 8743">
                <a:extLst>
                  <a:ext uri="{FF2B5EF4-FFF2-40B4-BE49-F238E27FC236}">
                    <a16:creationId xmlns:a16="http://schemas.microsoft.com/office/drawing/2014/main" id="{697DA276-D277-8ED5-E1DB-B8C82BE24664}"/>
                  </a:ext>
                </a:extLst>
              </p:cNvPr>
              <p:cNvSpPr/>
              <p:nvPr/>
            </p:nvSpPr>
            <p:spPr>
              <a:xfrm>
                <a:off x="6985164" y="5841949"/>
                <a:ext cx="45736" cy="19063"/>
              </a:xfrm>
              <a:custGeom>
                <a:avLst/>
                <a:gdLst>
                  <a:gd name="connsiteX0" fmla="*/ 59 w 45736"/>
                  <a:gd name="connsiteY0" fmla="*/ 18167 h 19063"/>
                  <a:gd name="connsiteX1" fmla="*/ 34735 w 45736"/>
                  <a:gd name="connsiteY1" fmla="*/ 19057 h 19063"/>
                  <a:gd name="connsiteX2" fmla="*/ 45067 w 45736"/>
                  <a:gd name="connsiteY2" fmla="*/ 12585 h 19063"/>
                  <a:gd name="connsiteX3" fmla="*/ 34676 w 45736"/>
                  <a:gd name="connsiteY3" fmla="*/ 1838 h 19063"/>
                  <a:gd name="connsiteX4" fmla="*/ 19179 w 45736"/>
                  <a:gd name="connsiteY4" fmla="*/ 2669 h 19063"/>
                  <a:gd name="connsiteX5" fmla="*/ 0 w 45736"/>
                  <a:gd name="connsiteY5" fmla="*/ 18167 h 1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36" h="19063">
                    <a:moveTo>
                      <a:pt x="59" y="18167"/>
                    </a:moveTo>
                    <a:lnTo>
                      <a:pt x="34735" y="19057"/>
                    </a:lnTo>
                    <a:cubicBezTo>
                      <a:pt x="41742" y="19235"/>
                      <a:pt x="47798" y="15435"/>
                      <a:pt x="45067" y="12585"/>
                    </a:cubicBezTo>
                    <a:lnTo>
                      <a:pt x="34676" y="1838"/>
                    </a:lnTo>
                    <a:cubicBezTo>
                      <a:pt x="32004" y="-953"/>
                      <a:pt x="23038" y="-478"/>
                      <a:pt x="19179" y="2669"/>
                    </a:cubicBezTo>
                    <a:lnTo>
                      <a:pt x="0" y="18167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5" name="Freeform: Shape 8744">
                <a:extLst>
                  <a:ext uri="{FF2B5EF4-FFF2-40B4-BE49-F238E27FC236}">
                    <a16:creationId xmlns:a16="http://schemas.microsoft.com/office/drawing/2014/main" id="{37DBC1C7-CB2F-B334-363A-CE1E7CE207DD}"/>
                  </a:ext>
                </a:extLst>
              </p:cNvPr>
              <p:cNvSpPr/>
              <p:nvPr/>
            </p:nvSpPr>
            <p:spPr>
              <a:xfrm>
                <a:off x="6950547" y="5854891"/>
                <a:ext cx="43344" cy="21019"/>
              </a:xfrm>
              <a:custGeom>
                <a:avLst/>
                <a:gdLst>
                  <a:gd name="connsiteX0" fmla="*/ 43345 w 43344"/>
                  <a:gd name="connsiteY0" fmla="*/ 1188 h 21019"/>
                  <a:gd name="connsiteX1" fmla="*/ 8610 w 43344"/>
                  <a:gd name="connsiteY1" fmla="*/ 21019 h 21019"/>
                  <a:gd name="connsiteX2" fmla="*/ 10985 w 43344"/>
                  <a:gd name="connsiteY2" fmla="*/ 16566 h 21019"/>
                  <a:gd name="connsiteX3" fmla="*/ 0 w 43344"/>
                  <a:gd name="connsiteY3" fmla="*/ 19832 h 21019"/>
                  <a:gd name="connsiteX4" fmla="*/ 34795 w 43344"/>
                  <a:gd name="connsiteY4" fmla="*/ 0 h 21019"/>
                  <a:gd name="connsiteX5" fmla="*/ 43345 w 43344"/>
                  <a:gd name="connsiteY5" fmla="*/ 1188 h 21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344" h="21019">
                    <a:moveTo>
                      <a:pt x="43345" y="1188"/>
                    </a:moveTo>
                    <a:lnTo>
                      <a:pt x="8610" y="21019"/>
                    </a:lnTo>
                    <a:lnTo>
                      <a:pt x="10985" y="16566"/>
                    </a:lnTo>
                    <a:lnTo>
                      <a:pt x="0" y="19832"/>
                    </a:lnTo>
                    <a:lnTo>
                      <a:pt x="34795" y="0"/>
                    </a:lnTo>
                    <a:lnTo>
                      <a:pt x="43345" y="1188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6" name="Freeform: Shape 8745">
                <a:extLst>
                  <a:ext uri="{FF2B5EF4-FFF2-40B4-BE49-F238E27FC236}">
                    <a16:creationId xmlns:a16="http://schemas.microsoft.com/office/drawing/2014/main" id="{ADDE6308-8518-F925-0D5C-CEBF0CCAF533}"/>
                  </a:ext>
                </a:extLst>
              </p:cNvPr>
              <p:cNvSpPr/>
              <p:nvPr/>
            </p:nvSpPr>
            <p:spPr>
              <a:xfrm>
                <a:off x="6988667" y="5859344"/>
                <a:ext cx="19415" cy="28500"/>
              </a:xfrm>
              <a:custGeom>
                <a:avLst/>
                <a:gdLst>
                  <a:gd name="connsiteX0" fmla="*/ 9500 w 19415"/>
                  <a:gd name="connsiteY0" fmla="*/ 0 h 28500"/>
                  <a:gd name="connsiteX1" fmla="*/ 19416 w 19415"/>
                  <a:gd name="connsiteY1" fmla="*/ 28263 h 28500"/>
                  <a:gd name="connsiteX2" fmla="*/ 12766 w 19415"/>
                  <a:gd name="connsiteY2" fmla="*/ 22919 h 28500"/>
                  <a:gd name="connsiteX3" fmla="*/ 9916 w 19415"/>
                  <a:gd name="connsiteY3" fmla="*/ 28501 h 28500"/>
                  <a:gd name="connsiteX4" fmla="*/ 0 w 19415"/>
                  <a:gd name="connsiteY4" fmla="*/ 297 h 28500"/>
                  <a:gd name="connsiteX5" fmla="*/ 9500 w 19415"/>
                  <a:gd name="connsiteY5" fmla="*/ 0 h 28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15" h="28500">
                    <a:moveTo>
                      <a:pt x="9500" y="0"/>
                    </a:moveTo>
                    <a:lnTo>
                      <a:pt x="19416" y="28263"/>
                    </a:lnTo>
                    <a:lnTo>
                      <a:pt x="12766" y="22919"/>
                    </a:lnTo>
                    <a:lnTo>
                      <a:pt x="9916" y="28501"/>
                    </a:lnTo>
                    <a:lnTo>
                      <a:pt x="0" y="297"/>
                    </a:lnTo>
                    <a:lnTo>
                      <a:pt x="9500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325" name="Freeform: Shape 8324">
              <a:extLst>
                <a:ext uri="{FF2B5EF4-FFF2-40B4-BE49-F238E27FC236}">
                  <a16:creationId xmlns:a16="http://schemas.microsoft.com/office/drawing/2014/main" id="{4178ABA7-B5C4-F929-D24F-C5090C799492}"/>
                </a:ext>
              </a:extLst>
            </p:cNvPr>
            <p:cNvSpPr/>
            <p:nvPr/>
          </p:nvSpPr>
          <p:spPr>
            <a:xfrm>
              <a:off x="7724915" y="4497094"/>
              <a:ext cx="863628" cy="385864"/>
            </a:xfrm>
            <a:custGeom>
              <a:avLst/>
              <a:gdLst>
                <a:gd name="connsiteX0" fmla="*/ 0 w 339812"/>
                <a:gd name="connsiteY0" fmla="*/ 0 h 151826"/>
                <a:gd name="connsiteX1" fmla="*/ 339812 w 339812"/>
                <a:gd name="connsiteY1" fmla="*/ 0 h 151826"/>
                <a:gd name="connsiteX2" fmla="*/ 339812 w 339812"/>
                <a:gd name="connsiteY2" fmla="*/ 151826 h 151826"/>
                <a:gd name="connsiteX3" fmla="*/ 0 w 339812"/>
                <a:gd name="connsiteY3" fmla="*/ 151826 h 15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812" h="151826">
                  <a:moveTo>
                    <a:pt x="0" y="0"/>
                  </a:moveTo>
                  <a:lnTo>
                    <a:pt x="339812" y="0"/>
                  </a:lnTo>
                  <a:lnTo>
                    <a:pt x="339812" y="151826"/>
                  </a:lnTo>
                  <a:lnTo>
                    <a:pt x="0" y="151826"/>
                  </a:lnTo>
                  <a:close/>
                </a:path>
              </a:pathLst>
            </a:custGeom>
            <a:solidFill>
              <a:schemeClr val="accent4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6" name="Freeform: Shape 8325">
              <a:extLst>
                <a:ext uri="{FF2B5EF4-FFF2-40B4-BE49-F238E27FC236}">
                  <a16:creationId xmlns:a16="http://schemas.microsoft.com/office/drawing/2014/main" id="{5950C646-A852-A565-98DF-E2C656E492C2}"/>
                </a:ext>
              </a:extLst>
            </p:cNvPr>
            <p:cNvSpPr/>
            <p:nvPr/>
          </p:nvSpPr>
          <p:spPr>
            <a:xfrm>
              <a:off x="7724915" y="4563190"/>
              <a:ext cx="862570" cy="37121"/>
            </a:xfrm>
            <a:custGeom>
              <a:avLst/>
              <a:gdLst>
                <a:gd name="connsiteX0" fmla="*/ 0 w 339396"/>
                <a:gd name="connsiteY0" fmla="*/ 0 h 14606"/>
                <a:gd name="connsiteX1" fmla="*/ 339397 w 339396"/>
                <a:gd name="connsiteY1" fmla="*/ 0 h 14606"/>
                <a:gd name="connsiteX2" fmla="*/ 339397 w 339396"/>
                <a:gd name="connsiteY2" fmla="*/ 14607 h 14606"/>
                <a:gd name="connsiteX3" fmla="*/ 0 w 339396"/>
                <a:gd name="connsiteY3" fmla="*/ 14607 h 1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396" h="14606">
                  <a:moveTo>
                    <a:pt x="0" y="0"/>
                  </a:moveTo>
                  <a:lnTo>
                    <a:pt x="339397" y="0"/>
                  </a:lnTo>
                  <a:lnTo>
                    <a:pt x="339397" y="14607"/>
                  </a:lnTo>
                  <a:lnTo>
                    <a:pt x="0" y="14607"/>
                  </a:lnTo>
                  <a:close/>
                </a:path>
              </a:pathLst>
            </a:custGeom>
            <a:solidFill>
              <a:schemeClr val="accent1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7" name="Freeform: Shape 8326">
              <a:extLst>
                <a:ext uri="{FF2B5EF4-FFF2-40B4-BE49-F238E27FC236}">
                  <a16:creationId xmlns:a16="http://schemas.microsoft.com/office/drawing/2014/main" id="{D230479B-EECF-D7E4-2DB5-F12BE439C01C}"/>
                </a:ext>
              </a:extLst>
            </p:cNvPr>
            <p:cNvSpPr/>
            <p:nvPr/>
          </p:nvSpPr>
          <p:spPr>
            <a:xfrm>
              <a:off x="8172384" y="4495887"/>
              <a:ext cx="51457" cy="390390"/>
            </a:xfrm>
            <a:custGeom>
              <a:avLst/>
              <a:gdLst>
                <a:gd name="connsiteX0" fmla="*/ 0 w 20247"/>
                <a:gd name="connsiteY0" fmla="*/ 0 h 153607"/>
                <a:gd name="connsiteX1" fmla="*/ 20247 w 20247"/>
                <a:gd name="connsiteY1" fmla="*/ 0 h 153607"/>
                <a:gd name="connsiteX2" fmla="*/ 20247 w 20247"/>
                <a:gd name="connsiteY2" fmla="*/ 153607 h 153607"/>
                <a:gd name="connsiteX3" fmla="*/ 0 w 20247"/>
                <a:gd name="connsiteY3" fmla="*/ 153607 h 15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47" h="153607">
                  <a:moveTo>
                    <a:pt x="0" y="0"/>
                  </a:moveTo>
                  <a:lnTo>
                    <a:pt x="20247" y="0"/>
                  </a:lnTo>
                  <a:lnTo>
                    <a:pt x="20247" y="153607"/>
                  </a:lnTo>
                  <a:lnTo>
                    <a:pt x="0" y="153607"/>
                  </a:lnTo>
                  <a:close/>
                </a:path>
              </a:pathLst>
            </a:custGeom>
            <a:solidFill>
              <a:schemeClr val="accent1"/>
            </a:solidFill>
            <a:ln w="3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328" name="Graphic 4">
              <a:extLst>
                <a:ext uri="{FF2B5EF4-FFF2-40B4-BE49-F238E27FC236}">
                  <a16:creationId xmlns:a16="http://schemas.microsoft.com/office/drawing/2014/main" id="{E5E61BD7-E248-311A-8ADD-604C2A09511E}"/>
                </a:ext>
              </a:extLst>
            </p:cNvPr>
            <p:cNvGrpSpPr/>
            <p:nvPr/>
          </p:nvGrpSpPr>
          <p:grpSpPr>
            <a:xfrm>
              <a:off x="7940791" y="4384455"/>
              <a:ext cx="426977" cy="279990"/>
              <a:chOff x="6994697" y="5883604"/>
              <a:chExt cx="168003" cy="110168"/>
            </a:xfrm>
            <a:solidFill>
              <a:schemeClr val="accent1"/>
            </a:solidFill>
          </p:grpSpPr>
          <p:sp>
            <p:nvSpPr>
              <p:cNvPr id="8739" name="Freeform: Shape 8738">
                <a:extLst>
                  <a:ext uri="{FF2B5EF4-FFF2-40B4-BE49-F238E27FC236}">
                    <a16:creationId xmlns:a16="http://schemas.microsoft.com/office/drawing/2014/main" id="{8C0DFE30-3D4F-EB2C-93AF-F46C94753023}"/>
                  </a:ext>
                </a:extLst>
              </p:cNvPr>
              <p:cNvSpPr/>
              <p:nvPr/>
            </p:nvSpPr>
            <p:spPr>
              <a:xfrm>
                <a:off x="7080938" y="5883604"/>
                <a:ext cx="81741" cy="49663"/>
              </a:xfrm>
              <a:custGeom>
                <a:avLst/>
                <a:gdLst>
                  <a:gd name="connsiteX0" fmla="*/ 0 w 81741"/>
                  <a:gd name="connsiteY0" fmla="*/ 49664 h 49663"/>
                  <a:gd name="connsiteX1" fmla="*/ 18050 w 81741"/>
                  <a:gd name="connsiteY1" fmla="*/ 10238 h 49663"/>
                  <a:gd name="connsiteX2" fmla="*/ 46967 w 81741"/>
                  <a:gd name="connsiteY2" fmla="*/ 1628 h 49663"/>
                  <a:gd name="connsiteX3" fmla="*/ 78318 w 81741"/>
                  <a:gd name="connsiteY3" fmla="*/ 18313 h 49663"/>
                  <a:gd name="connsiteX4" fmla="*/ 66086 w 81741"/>
                  <a:gd name="connsiteY4" fmla="*/ 35354 h 49663"/>
                  <a:gd name="connsiteX5" fmla="*/ 59 w 81741"/>
                  <a:gd name="connsiteY5" fmla="*/ 49664 h 4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741" h="49663">
                    <a:moveTo>
                      <a:pt x="0" y="49664"/>
                    </a:moveTo>
                    <a:lnTo>
                      <a:pt x="18050" y="10238"/>
                    </a:lnTo>
                    <a:cubicBezTo>
                      <a:pt x="21673" y="2281"/>
                      <a:pt x="38714" y="-2766"/>
                      <a:pt x="46967" y="1628"/>
                    </a:cubicBezTo>
                    <a:lnTo>
                      <a:pt x="78318" y="18313"/>
                    </a:lnTo>
                    <a:cubicBezTo>
                      <a:pt x="86393" y="22647"/>
                      <a:pt x="79327" y="32444"/>
                      <a:pt x="66086" y="35354"/>
                    </a:cubicBezTo>
                    <a:lnTo>
                      <a:pt x="59" y="49664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0" name="Freeform: Shape 8739">
                <a:extLst>
                  <a:ext uri="{FF2B5EF4-FFF2-40B4-BE49-F238E27FC236}">
                    <a16:creationId xmlns:a16="http://schemas.microsoft.com/office/drawing/2014/main" id="{04341A58-10ED-1F86-A290-3A7E1522F8FA}"/>
                  </a:ext>
                </a:extLst>
              </p:cNvPr>
              <p:cNvSpPr/>
              <p:nvPr/>
            </p:nvSpPr>
            <p:spPr>
              <a:xfrm>
                <a:off x="6994697" y="5894966"/>
                <a:ext cx="95563" cy="42057"/>
              </a:xfrm>
              <a:custGeom>
                <a:avLst/>
                <a:gdLst>
                  <a:gd name="connsiteX0" fmla="*/ 95564 w 95563"/>
                  <a:gd name="connsiteY0" fmla="*/ 40083 h 42057"/>
                  <a:gd name="connsiteX1" fmla="*/ 23005 w 95563"/>
                  <a:gd name="connsiteY1" fmla="*/ 42043 h 42057"/>
                  <a:gd name="connsiteX2" fmla="*/ 1393 w 95563"/>
                  <a:gd name="connsiteY2" fmla="*/ 27792 h 42057"/>
                  <a:gd name="connsiteX3" fmla="*/ 23124 w 95563"/>
                  <a:gd name="connsiteY3" fmla="*/ 4042 h 42057"/>
                  <a:gd name="connsiteX4" fmla="*/ 55485 w 95563"/>
                  <a:gd name="connsiteY4" fmla="*/ 5823 h 42057"/>
                  <a:gd name="connsiteX5" fmla="*/ 95564 w 95563"/>
                  <a:gd name="connsiteY5" fmla="*/ 40083 h 4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563" h="42057">
                    <a:moveTo>
                      <a:pt x="95564" y="40083"/>
                    </a:moveTo>
                    <a:lnTo>
                      <a:pt x="23005" y="42043"/>
                    </a:lnTo>
                    <a:cubicBezTo>
                      <a:pt x="8399" y="42458"/>
                      <a:pt x="-4308" y="34027"/>
                      <a:pt x="1393" y="27792"/>
                    </a:cubicBezTo>
                    <a:lnTo>
                      <a:pt x="23124" y="4042"/>
                    </a:lnTo>
                    <a:cubicBezTo>
                      <a:pt x="28765" y="-2074"/>
                      <a:pt x="47410" y="-1065"/>
                      <a:pt x="55485" y="5823"/>
                    </a:cubicBezTo>
                    <a:lnTo>
                      <a:pt x="95564" y="4008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1" name="Freeform: Shape 8740">
                <a:extLst>
                  <a:ext uri="{FF2B5EF4-FFF2-40B4-BE49-F238E27FC236}">
                    <a16:creationId xmlns:a16="http://schemas.microsoft.com/office/drawing/2014/main" id="{A6D8EE42-835C-A816-9715-4F399E7F5046}"/>
                  </a:ext>
                </a:extLst>
              </p:cNvPr>
              <p:cNvSpPr/>
              <p:nvPr/>
            </p:nvSpPr>
            <p:spPr>
              <a:xfrm>
                <a:off x="7072091" y="5923530"/>
                <a:ext cx="90608" cy="46432"/>
              </a:xfrm>
              <a:custGeom>
                <a:avLst/>
                <a:gdLst>
                  <a:gd name="connsiteX0" fmla="*/ 0 w 90608"/>
                  <a:gd name="connsiteY0" fmla="*/ 2613 h 46432"/>
                  <a:gd name="connsiteX1" fmla="*/ 72677 w 90608"/>
                  <a:gd name="connsiteY1" fmla="*/ 46433 h 46432"/>
                  <a:gd name="connsiteX2" fmla="*/ 67630 w 90608"/>
                  <a:gd name="connsiteY2" fmla="*/ 36695 h 46432"/>
                  <a:gd name="connsiteX3" fmla="*/ 90609 w 90608"/>
                  <a:gd name="connsiteY3" fmla="*/ 43820 h 46432"/>
                  <a:gd name="connsiteX4" fmla="*/ 17872 w 90608"/>
                  <a:gd name="connsiteY4" fmla="*/ 0 h 46432"/>
                  <a:gd name="connsiteX5" fmla="*/ 0 w 90608"/>
                  <a:gd name="connsiteY5" fmla="*/ 2613 h 4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608" h="46432">
                    <a:moveTo>
                      <a:pt x="0" y="2613"/>
                    </a:moveTo>
                    <a:lnTo>
                      <a:pt x="72677" y="46433"/>
                    </a:lnTo>
                    <a:lnTo>
                      <a:pt x="67630" y="36695"/>
                    </a:lnTo>
                    <a:lnTo>
                      <a:pt x="90609" y="43820"/>
                    </a:lnTo>
                    <a:lnTo>
                      <a:pt x="17872" y="0"/>
                    </a:lnTo>
                    <a:lnTo>
                      <a:pt x="0" y="2613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2" name="Freeform: Shape 8741">
                <a:extLst>
                  <a:ext uri="{FF2B5EF4-FFF2-40B4-BE49-F238E27FC236}">
                    <a16:creationId xmlns:a16="http://schemas.microsoft.com/office/drawing/2014/main" id="{7B101601-FD65-3E22-502A-CEF8DE4D49EB}"/>
                  </a:ext>
                </a:extLst>
              </p:cNvPr>
              <p:cNvSpPr/>
              <p:nvPr/>
            </p:nvSpPr>
            <p:spPr>
              <a:xfrm>
                <a:off x="7047866" y="5930893"/>
                <a:ext cx="40494" cy="62880"/>
              </a:xfrm>
              <a:custGeom>
                <a:avLst/>
                <a:gdLst>
                  <a:gd name="connsiteX0" fmla="*/ 20663 w 40494"/>
                  <a:gd name="connsiteY0" fmla="*/ 0 h 62880"/>
                  <a:gd name="connsiteX1" fmla="*/ 0 w 40494"/>
                  <a:gd name="connsiteY1" fmla="*/ 62345 h 62880"/>
                  <a:gd name="connsiteX2" fmla="*/ 13894 w 40494"/>
                  <a:gd name="connsiteY2" fmla="*/ 50589 h 62880"/>
                  <a:gd name="connsiteX3" fmla="*/ 19832 w 40494"/>
                  <a:gd name="connsiteY3" fmla="*/ 62880 h 62880"/>
                  <a:gd name="connsiteX4" fmla="*/ 40495 w 40494"/>
                  <a:gd name="connsiteY4" fmla="*/ 594 h 62880"/>
                  <a:gd name="connsiteX5" fmla="*/ 20663 w 40494"/>
                  <a:gd name="connsiteY5" fmla="*/ 0 h 6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94" h="62880">
                    <a:moveTo>
                      <a:pt x="20663" y="0"/>
                    </a:moveTo>
                    <a:lnTo>
                      <a:pt x="0" y="62345"/>
                    </a:lnTo>
                    <a:lnTo>
                      <a:pt x="13894" y="50589"/>
                    </a:lnTo>
                    <a:lnTo>
                      <a:pt x="19832" y="62880"/>
                    </a:lnTo>
                    <a:lnTo>
                      <a:pt x="40495" y="594"/>
                    </a:lnTo>
                    <a:lnTo>
                      <a:pt x="20663" y="0"/>
                    </a:lnTo>
                    <a:close/>
                  </a:path>
                </a:pathLst>
              </a:custGeom>
              <a:grpFill/>
              <a:ln w="59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8329" name="Freeform: Shape 8328">
            <a:extLst>
              <a:ext uri="{FF2B5EF4-FFF2-40B4-BE49-F238E27FC236}">
                <a16:creationId xmlns:a16="http://schemas.microsoft.com/office/drawing/2014/main" id="{F45F69FC-F78B-9557-1181-63F65C8F2FA4}"/>
              </a:ext>
            </a:extLst>
          </p:cNvPr>
          <p:cNvSpPr/>
          <p:nvPr/>
        </p:nvSpPr>
        <p:spPr>
          <a:xfrm>
            <a:off x="4681917" y="2881054"/>
            <a:ext cx="596827" cy="2557836"/>
          </a:xfrm>
          <a:custGeom>
            <a:avLst/>
            <a:gdLst>
              <a:gd name="connsiteX0" fmla="*/ 0 w 234834"/>
              <a:gd name="connsiteY0" fmla="*/ 0 h 1006433"/>
              <a:gd name="connsiteX1" fmla="*/ 234835 w 234834"/>
              <a:gd name="connsiteY1" fmla="*/ 0 h 1006433"/>
              <a:gd name="connsiteX2" fmla="*/ 234835 w 234834"/>
              <a:gd name="connsiteY2" fmla="*/ 1006434 h 1006433"/>
              <a:gd name="connsiteX3" fmla="*/ 0 w 234834"/>
              <a:gd name="connsiteY3" fmla="*/ 1006434 h 10064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834" h="1006433">
                <a:moveTo>
                  <a:pt x="0" y="0"/>
                </a:moveTo>
                <a:lnTo>
                  <a:pt x="234835" y="0"/>
                </a:lnTo>
                <a:lnTo>
                  <a:pt x="234835" y="1006434"/>
                </a:lnTo>
                <a:lnTo>
                  <a:pt x="0" y="1006434"/>
                </a:lnTo>
                <a:close/>
              </a:path>
            </a:pathLst>
          </a:custGeom>
          <a:solidFill>
            <a:schemeClr val="accent3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30" name="Freeform: Shape 8329">
            <a:extLst>
              <a:ext uri="{FF2B5EF4-FFF2-40B4-BE49-F238E27FC236}">
                <a16:creationId xmlns:a16="http://schemas.microsoft.com/office/drawing/2014/main" id="{7E1C5DCE-E6B4-0D8F-7FCB-C79A37760C4C}"/>
              </a:ext>
            </a:extLst>
          </p:cNvPr>
          <p:cNvSpPr/>
          <p:nvPr/>
        </p:nvSpPr>
        <p:spPr>
          <a:xfrm>
            <a:off x="6446598" y="2881054"/>
            <a:ext cx="432492" cy="2557836"/>
          </a:xfrm>
          <a:custGeom>
            <a:avLst/>
            <a:gdLst>
              <a:gd name="connsiteX0" fmla="*/ 0 w 170173"/>
              <a:gd name="connsiteY0" fmla="*/ 0 h 1006433"/>
              <a:gd name="connsiteX1" fmla="*/ 170173 w 170173"/>
              <a:gd name="connsiteY1" fmla="*/ 0 h 1006433"/>
              <a:gd name="connsiteX2" fmla="*/ 170173 w 170173"/>
              <a:gd name="connsiteY2" fmla="*/ 1006434 h 1006433"/>
              <a:gd name="connsiteX3" fmla="*/ 0 w 170173"/>
              <a:gd name="connsiteY3" fmla="*/ 1006434 h 10064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173" h="1006433">
                <a:moveTo>
                  <a:pt x="0" y="0"/>
                </a:moveTo>
                <a:lnTo>
                  <a:pt x="170173" y="0"/>
                </a:lnTo>
                <a:lnTo>
                  <a:pt x="170173" y="1006434"/>
                </a:lnTo>
                <a:lnTo>
                  <a:pt x="0" y="1006434"/>
                </a:lnTo>
                <a:close/>
              </a:path>
            </a:pathLst>
          </a:custGeom>
          <a:solidFill>
            <a:schemeClr val="accent3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31" name="Freeform: Shape 8330">
            <a:extLst>
              <a:ext uri="{FF2B5EF4-FFF2-40B4-BE49-F238E27FC236}">
                <a16:creationId xmlns:a16="http://schemas.microsoft.com/office/drawing/2014/main" id="{019C0381-71EC-6473-7A30-44D8EDB25F66}"/>
              </a:ext>
            </a:extLst>
          </p:cNvPr>
          <p:cNvSpPr/>
          <p:nvPr/>
        </p:nvSpPr>
        <p:spPr>
          <a:xfrm>
            <a:off x="2079260" y="2870339"/>
            <a:ext cx="2692443" cy="2622423"/>
          </a:xfrm>
          <a:custGeom>
            <a:avLst/>
            <a:gdLst>
              <a:gd name="connsiteX0" fmla="*/ 1058507 w 1059397"/>
              <a:gd name="connsiteY0" fmla="*/ 535 h 1031846"/>
              <a:gd name="connsiteX1" fmla="*/ 1058507 w 1059397"/>
              <a:gd name="connsiteY1" fmla="*/ 0 h 1031846"/>
              <a:gd name="connsiteX2" fmla="*/ 0 w 1059397"/>
              <a:gd name="connsiteY2" fmla="*/ 0 h 1031846"/>
              <a:gd name="connsiteX3" fmla="*/ 0 w 1059397"/>
              <a:gd name="connsiteY3" fmla="*/ 1031847 h 1031846"/>
              <a:gd name="connsiteX4" fmla="*/ 100228 w 1059397"/>
              <a:gd name="connsiteY4" fmla="*/ 1031847 h 1031846"/>
              <a:gd name="connsiteX5" fmla="*/ 100228 w 1059397"/>
              <a:gd name="connsiteY5" fmla="*/ 1006493 h 1031846"/>
              <a:gd name="connsiteX6" fmla="*/ 959170 w 1059397"/>
              <a:gd name="connsiteY6" fmla="*/ 1006493 h 1031846"/>
              <a:gd name="connsiteX7" fmla="*/ 959170 w 1059397"/>
              <a:gd name="connsiteY7" fmla="*/ 1023950 h 1031846"/>
              <a:gd name="connsiteX8" fmla="*/ 1059398 w 1059397"/>
              <a:gd name="connsiteY8" fmla="*/ 1023950 h 1031846"/>
              <a:gd name="connsiteX9" fmla="*/ 1059398 w 1059397"/>
              <a:gd name="connsiteY9" fmla="*/ 594 h 1031846"/>
              <a:gd name="connsiteX10" fmla="*/ 1058567 w 1059397"/>
              <a:gd name="connsiteY10" fmla="*/ 594 h 1031846"/>
              <a:gd name="connsiteX11" fmla="*/ 100228 w 1059397"/>
              <a:gd name="connsiteY11" fmla="*/ 811797 h 1031846"/>
              <a:gd name="connsiteX12" fmla="*/ 100228 w 1059397"/>
              <a:gd name="connsiteY12" fmla="*/ 105750 h 1031846"/>
              <a:gd name="connsiteX13" fmla="*/ 959170 w 1059397"/>
              <a:gd name="connsiteY13" fmla="*/ 105750 h 1031846"/>
              <a:gd name="connsiteX14" fmla="*/ 959170 w 1059397"/>
              <a:gd name="connsiteY14" fmla="*/ 811797 h 1031846"/>
              <a:gd name="connsiteX15" fmla="*/ 100228 w 1059397"/>
              <a:gd name="connsiteY15" fmla="*/ 811797 h 1031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59397" h="1031846">
                <a:moveTo>
                  <a:pt x="1058507" y="535"/>
                </a:moveTo>
                <a:lnTo>
                  <a:pt x="1058507" y="0"/>
                </a:lnTo>
                <a:lnTo>
                  <a:pt x="0" y="0"/>
                </a:lnTo>
                <a:lnTo>
                  <a:pt x="0" y="1031847"/>
                </a:lnTo>
                <a:lnTo>
                  <a:pt x="100228" y="1031847"/>
                </a:lnTo>
                <a:lnTo>
                  <a:pt x="100228" y="1006493"/>
                </a:lnTo>
                <a:lnTo>
                  <a:pt x="959170" y="1006493"/>
                </a:lnTo>
                <a:lnTo>
                  <a:pt x="959170" y="1023950"/>
                </a:lnTo>
                <a:lnTo>
                  <a:pt x="1059398" y="1023950"/>
                </a:lnTo>
                <a:lnTo>
                  <a:pt x="1059398" y="594"/>
                </a:lnTo>
                <a:lnTo>
                  <a:pt x="1058567" y="594"/>
                </a:lnTo>
                <a:close/>
                <a:moveTo>
                  <a:pt x="100228" y="811797"/>
                </a:moveTo>
                <a:lnTo>
                  <a:pt x="100228" y="105750"/>
                </a:lnTo>
                <a:lnTo>
                  <a:pt x="959170" y="105750"/>
                </a:lnTo>
                <a:lnTo>
                  <a:pt x="959170" y="811797"/>
                </a:lnTo>
                <a:lnTo>
                  <a:pt x="100228" y="81179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32" name="Freeform: Shape 8331">
            <a:extLst>
              <a:ext uri="{FF2B5EF4-FFF2-40B4-BE49-F238E27FC236}">
                <a16:creationId xmlns:a16="http://schemas.microsoft.com/office/drawing/2014/main" id="{4D10D300-95B3-979E-0929-190970E65CDB}"/>
              </a:ext>
            </a:extLst>
          </p:cNvPr>
          <p:cNvSpPr/>
          <p:nvPr/>
        </p:nvSpPr>
        <p:spPr>
          <a:xfrm>
            <a:off x="6834424" y="2870339"/>
            <a:ext cx="2692443" cy="2622423"/>
          </a:xfrm>
          <a:custGeom>
            <a:avLst/>
            <a:gdLst>
              <a:gd name="connsiteX0" fmla="*/ 0 w 1059397"/>
              <a:gd name="connsiteY0" fmla="*/ 0 h 1031846"/>
              <a:gd name="connsiteX1" fmla="*/ 0 w 1059397"/>
              <a:gd name="connsiteY1" fmla="*/ 1031847 h 1031846"/>
              <a:gd name="connsiteX2" fmla="*/ 100228 w 1059397"/>
              <a:gd name="connsiteY2" fmla="*/ 1031847 h 1031846"/>
              <a:gd name="connsiteX3" fmla="*/ 100228 w 1059397"/>
              <a:gd name="connsiteY3" fmla="*/ 1006493 h 1031846"/>
              <a:gd name="connsiteX4" fmla="*/ 959170 w 1059397"/>
              <a:gd name="connsiteY4" fmla="*/ 1006493 h 1031846"/>
              <a:gd name="connsiteX5" fmla="*/ 959170 w 1059397"/>
              <a:gd name="connsiteY5" fmla="*/ 1031847 h 1031846"/>
              <a:gd name="connsiteX6" fmla="*/ 1059398 w 1059397"/>
              <a:gd name="connsiteY6" fmla="*/ 1031847 h 1031846"/>
              <a:gd name="connsiteX7" fmla="*/ 1059398 w 1059397"/>
              <a:gd name="connsiteY7" fmla="*/ 0 h 1031846"/>
              <a:gd name="connsiteX8" fmla="*/ 59 w 1059397"/>
              <a:gd name="connsiteY8" fmla="*/ 0 h 1031846"/>
              <a:gd name="connsiteX9" fmla="*/ 959111 w 1059397"/>
              <a:gd name="connsiteY9" fmla="*/ 814826 h 1031846"/>
              <a:gd name="connsiteX10" fmla="*/ 100168 w 1059397"/>
              <a:gd name="connsiteY10" fmla="*/ 814826 h 1031846"/>
              <a:gd name="connsiteX11" fmla="*/ 100168 w 1059397"/>
              <a:gd name="connsiteY11" fmla="*/ 105750 h 1031846"/>
              <a:gd name="connsiteX12" fmla="*/ 959111 w 1059397"/>
              <a:gd name="connsiteY12" fmla="*/ 105750 h 1031846"/>
              <a:gd name="connsiteX13" fmla="*/ 959111 w 1059397"/>
              <a:gd name="connsiteY13" fmla="*/ 814826 h 1031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59397" h="1031846">
                <a:moveTo>
                  <a:pt x="0" y="0"/>
                </a:moveTo>
                <a:lnTo>
                  <a:pt x="0" y="1031847"/>
                </a:lnTo>
                <a:lnTo>
                  <a:pt x="100228" y="1031847"/>
                </a:lnTo>
                <a:lnTo>
                  <a:pt x="100228" y="1006493"/>
                </a:lnTo>
                <a:lnTo>
                  <a:pt x="959170" y="1006493"/>
                </a:lnTo>
                <a:lnTo>
                  <a:pt x="959170" y="1031847"/>
                </a:lnTo>
                <a:lnTo>
                  <a:pt x="1059398" y="1031847"/>
                </a:lnTo>
                <a:lnTo>
                  <a:pt x="1059398" y="0"/>
                </a:lnTo>
                <a:lnTo>
                  <a:pt x="59" y="0"/>
                </a:lnTo>
                <a:close/>
                <a:moveTo>
                  <a:pt x="959111" y="814826"/>
                </a:moveTo>
                <a:lnTo>
                  <a:pt x="100168" y="814826"/>
                </a:lnTo>
                <a:lnTo>
                  <a:pt x="100168" y="105750"/>
                </a:lnTo>
                <a:lnTo>
                  <a:pt x="959111" y="105750"/>
                </a:lnTo>
                <a:lnTo>
                  <a:pt x="959111" y="814826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33" name="Freeform: Shape 8332">
            <a:extLst>
              <a:ext uri="{FF2B5EF4-FFF2-40B4-BE49-F238E27FC236}">
                <a16:creationId xmlns:a16="http://schemas.microsoft.com/office/drawing/2014/main" id="{ADE2A60F-55D7-5ED0-5094-BF55B4D6D2F6}"/>
              </a:ext>
            </a:extLst>
          </p:cNvPr>
          <p:cNvSpPr/>
          <p:nvPr/>
        </p:nvSpPr>
        <p:spPr>
          <a:xfrm>
            <a:off x="1548679" y="5428178"/>
            <a:ext cx="8324514" cy="268607"/>
          </a:xfrm>
          <a:custGeom>
            <a:avLst/>
            <a:gdLst>
              <a:gd name="connsiteX0" fmla="*/ 3172612 w 3275451"/>
              <a:gd name="connsiteY0" fmla="*/ 0 h 105689"/>
              <a:gd name="connsiteX1" fmla="*/ 102840 w 3275451"/>
              <a:gd name="connsiteY1" fmla="*/ 0 h 105689"/>
              <a:gd name="connsiteX2" fmla="*/ 0 w 3275451"/>
              <a:gd name="connsiteY2" fmla="*/ 57061 h 105689"/>
              <a:gd name="connsiteX3" fmla="*/ 0 w 3275451"/>
              <a:gd name="connsiteY3" fmla="*/ 105690 h 105689"/>
              <a:gd name="connsiteX4" fmla="*/ 3275452 w 3275451"/>
              <a:gd name="connsiteY4" fmla="*/ 105690 h 105689"/>
              <a:gd name="connsiteX5" fmla="*/ 3275452 w 3275451"/>
              <a:gd name="connsiteY5" fmla="*/ 57061 h 105689"/>
              <a:gd name="connsiteX6" fmla="*/ 3172612 w 3275451"/>
              <a:gd name="connsiteY6" fmla="*/ 0 h 105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275451" h="105689">
                <a:moveTo>
                  <a:pt x="3172612" y="0"/>
                </a:moveTo>
                <a:lnTo>
                  <a:pt x="102840" y="0"/>
                </a:lnTo>
                <a:cubicBezTo>
                  <a:pt x="46076" y="0"/>
                  <a:pt x="0" y="25532"/>
                  <a:pt x="0" y="57061"/>
                </a:cubicBezTo>
                <a:lnTo>
                  <a:pt x="0" y="105690"/>
                </a:lnTo>
                <a:lnTo>
                  <a:pt x="3275452" y="105690"/>
                </a:lnTo>
                <a:lnTo>
                  <a:pt x="3275452" y="57061"/>
                </a:lnTo>
                <a:cubicBezTo>
                  <a:pt x="3275452" y="25532"/>
                  <a:pt x="3229435" y="0"/>
                  <a:pt x="3172612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45" name="Freeform: Shape 8344">
            <a:extLst>
              <a:ext uri="{FF2B5EF4-FFF2-40B4-BE49-F238E27FC236}">
                <a16:creationId xmlns:a16="http://schemas.microsoft.com/office/drawing/2014/main" id="{94DC9AA2-17BA-A903-2995-BE2F8B3E960C}"/>
              </a:ext>
            </a:extLst>
          </p:cNvPr>
          <p:cNvSpPr/>
          <p:nvPr/>
        </p:nvSpPr>
        <p:spPr>
          <a:xfrm>
            <a:off x="-2478666" y="5669926"/>
            <a:ext cx="16270866" cy="1188074"/>
          </a:xfrm>
          <a:custGeom>
            <a:avLst/>
            <a:gdLst>
              <a:gd name="connsiteX0" fmla="*/ 0 w 7931113"/>
              <a:gd name="connsiteY0" fmla="*/ 0 h 467472"/>
              <a:gd name="connsiteX1" fmla="*/ 7931114 w 7931113"/>
              <a:gd name="connsiteY1" fmla="*/ 0 h 467472"/>
              <a:gd name="connsiteX2" fmla="*/ 7931114 w 7931113"/>
              <a:gd name="connsiteY2" fmla="*/ 467472 h 467472"/>
              <a:gd name="connsiteX3" fmla="*/ 0 w 7931113"/>
              <a:gd name="connsiteY3" fmla="*/ 467472 h 467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31113" h="467472">
                <a:moveTo>
                  <a:pt x="0" y="0"/>
                </a:moveTo>
                <a:lnTo>
                  <a:pt x="7931114" y="0"/>
                </a:lnTo>
                <a:lnTo>
                  <a:pt x="7931114" y="467472"/>
                </a:lnTo>
                <a:lnTo>
                  <a:pt x="0" y="4674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46" name="Freeform: Shape 8345">
            <a:extLst>
              <a:ext uri="{FF2B5EF4-FFF2-40B4-BE49-F238E27FC236}">
                <a16:creationId xmlns:a16="http://schemas.microsoft.com/office/drawing/2014/main" id="{B5AC9E2A-94FB-0AAE-6FBA-510FC515D9A4}"/>
              </a:ext>
            </a:extLst>
          </p:cNvPr>
          <p:cNvSpPr/>
          <p:nvPr/>
        </p:nvSpPr>
        <p:spPr>
          <a:xfrm>
            <a:off x="-2413780" y="-2881852"/>
            <a:ext cx="16445612" cy="9241414"/>
          </a:xfrm>
          <a:custGeom>
            <a:avLst/>
            <a:gdLst>
              <a:gd name="connsiteX0" fmla="*/ 0 w 6470864"/>
              <a:gd name="connsiteY0" fmla="*/ 0 h 3636224"/>
              <a:gd name="connsiteX1" fmla="*/ 6470865 w 6470864"/>
              <a:gd name="connsiteY1" fmla="*/ 0 h 3636224"/>
              <a:gd name="connsiteX2" fmla="*/ 6470865 w 6470864"/>
              <a:gd name="connsiteY2" fmla="*/ 3636225 h 3636224"/>
              <a:gd name="connsiteX3" fmla="*/ 0 w 6470864"/>
              <a:gd name="connsiteY3" fmla="*/ 3636225 h 3636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70864" h="3636224">
                <a:moveTo>
                  <a:pt x="0" y="0"/>
                </a:moveTo>
                <a:lnTo>
                  <a:pt x="6470865" y="0"/>
                </a:lnTo>
                <a:lnTo>
                  <a:pt x="6470865" y="3636225"/>
                </a:lnTo>
                <a:lnTo>
                  <a:pt x="0" y="3636225"/>
                </a:lnTo>
                <a:close/>
              </a:path>
            </a:pathLst>
          </a:custGeom>
          <a:noFill/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55" name="Freeform: Shape 8354">
            <a:extLst>
              <a:ext uri="{FF2B5EF4-FFF2-40B4-BE49-F238E27FC236}">
                <a16:creationId xmlns:a16="http://schemas.microsoft.com/office/drawing/2014/main" id="{DBCA9230-8B77-E970-648C-480A9769BA47}"/>
              </a:ext>
            </a:extLst>
          </p:cNvPr>
          <p:cNvSpPr/>
          <p:nvPr/>
        </p:nvSpPr>
        <p:spPr>
          <a:xfrm>
            <a:off x="5050728" y="-1748858"/>
            <a:ext cx="1547076" cy="1882687"/>
          </a:xfrm>
          <a:custGeom>
            <a:avLst/>
            <a:gdLst>
              <a:gd name="connsiteX0" fmla="*/ 0 w 608729"/>
              <a:gd name="connsiteY0" fmla="*/ 0 h 740782"/>
              <a:gd name="connsiteX1" fmla="*/ 608729 w 608729"/>
              <a:gd name="connsiteY1" fmla="*/ 0 h 740782"/>
              <a:gd name="connsiteX2" fmla="*/ 608729 w 608729"/>
              <a:gd name="connsiteY2" fmla="*/ 740783 h 740782"/>
              <a:gd name="connsiteX3" fmla="*/ 0 w 608729"/>
              <a:gd name="connsiteY3" fmla="*/ 740783 h 740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8729" h="740782">
                <a:moveTo>
                  <a:pt x="0" y="0"/>
                </a:moveTo>
                <a:lnTo>
                  <a:pt x="608729" y="0"/>
                </a:lnTo>
                <a:lnTo>
                  <a:pt x="608729" y="740783"/>
                </a:lnTo>
                <a:lnTo>
                  <a:pt x="0" y="74078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56" name="Freeform: Shape 8355">
            <a:extLst>
              <a:ext uri="{FF2B5EF4-FFF2-40B4-BE49-F238E27FC236}">
                <a16:creationId xmlns:a16="http://schemas.microsoft.com/office/drawing/2014/main" id="{ECA2C949-1868-CC61-A714-35AB08D39674}"/>
              </a:ext>
            </a:extLst>
          </p:cNvPr>
          <p:cNvSpPr/>
          <p:nvPr/>
        </p:nvSpPr>
        <p:spPr>
          <a:xfrm>
            <a:off x="5071403" y="-1728185"/>
            <a:ext cx="1508443" cy="1843152"/>
          </a:xfrm>
          <a:custGeom>
            <a:avLst/>
            <a:gdLst>
              <a:gd name="connsiteX0" fmla="*/ 0 w 593528"/>
              <a:gd name="connsiteY0" fmla="*/ 0 h 725226"/>
              <a:gd name="connsiteX1" fmla="*/ 593529 w 593528"/>
              <a:gd name="connsiteY1" fmla="*/ 0 h 725226"/>
              <a:gd name="connsiteX2" fmla="*/ 593529 w 593528"/>
              <a:gd name="connsiteY2" fmla="*/ 725226 h 725226"/>
              <a:gd name="connsiteX3" fmla="*/ 0 w 593528"/>
              <a:gd name="connsiteY3" fmla="*/ 725226 h 725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3528" h="725226">
                <a:moveTo>
                  <a:pt x="0" y="0"/>
                </a:moveTo>
                <a:lnTo>
                  <a:pt x="593529" y="0"/>
                </a:lnTo>
                <a:lnTo>
                  <a:pt x="593529" y="725226"/>
                </a:lnTo>
                <a:lnTo>
                  <a:pt x="0" y="72522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57" name="Freeform: Shape 8356">
            <a:extLst>
              <a:ext uri="{FF2B5EF4-FFF2-40B4-BE49-F238E27FC236}">
                <a16:creationId xmlns:a16="http://schemas.microsoft.com/office/drawing/2014/main" id="{5D42A45D-DDFF-89CF-61CA-1A07A3790B6E}"/>
              </a:ext>
            </a:extLst>
          </p:cNvPr>
          <p:cNvSpPr/>
          <p:nvPr/>
        </p:nvSpPr>
        <p:spPr>
          <a:xfrm>
            <a:off x="5192581" y="-1607007"/>
            <a:ext cx="1260356" cy="1662366"/>
          </a:xfrm>
          <a:custGeom>
            <a:avLst/>
            <a:gdLst>
              <a:gd name="connsiteX0" fmla="*/ 0 w 495913"/>
              <a:gd name="connsiteY0" fmla="*/ 0 h 654092"/>
              <a:gd name="connsiteX1" fmla="*/ 495914 w 495913"/>
              <a:gd name="connsiteY1" fmla="*/ 0 h 654092"/>
              <a:gd name="connsiteX2" fmla="*/ 495914 w 495913"/>
              <a:gd name="connsiteY2" fmla="*/ 654093 h 654092"/>
              <a:gd name="connsiteX3" fmla="*/ 0 w 495913"/>
              <a:gd name="connsiteY3" fmla="*/ 654093 h 654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13" h="654092">
                <a:moveTo>
                  <a:pt x="0" y="0"/>
                </a:moveTo>
                <a:lnTo>
                  <a:pt x="495914" y="0"/>
                </a:lnTo>
                <a:lnTo>
                  <a:pt x="495914" y="654093"/>
                </a:lnTo>
                <a:lnTo>
                  <a:pt x="0" y="654093"/>
                </a:lnTo>
                <a:close/>
              </a:path>
            </a:pathLst>
          </a:custGeom>
          <a:solidFill>
            <a:schemeClr val="accent5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358" name="Graphic 4">
            <a:extLst>
              <a:ext uri="{FF2B5EF4-FFF2-40B4-BE49-F238E27FC236}">
                <a16:creationId xmlns:a16="http://schemas.microsoft.com/office/drawing/2014/main" id="{C182D27A-3D62-8111-42B2-74E21F053FE2}"/>
              </a:ext>
            </a:extLst>
          </p:cNvPr>
          <p:cNvGrpSpPr/>
          <p:nvPr/>
        </p:nvGrpSpPr>
        <p:grpSpPr>
          <a:xfrm>
            <a:off x="5192581" y="-1607007"/>
            <a:ext cx="1260356" cy="1662366"/>
            <a:chOff x="5913357" y="3526140"/>
            <a:chExt cx="495913" cy="654092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8729" name="Freeform: Shape 8728">
              <a:extLst>
                <a:ext uri="{FF2B5EF4-FFF2-40B4-BE49-F238E27FC236}">
                  <a16:creationId xmlns:a16="http://schemas.microsoft.com/office/drawing/2014/main" id="{FEBB49CA-E40D-2E72-38EC-9B220504C046}"/>
                </a:ext>
              </a:extLst>
            </p:cNvPr>
            <p:cNvSpPr/>
            <p:nvPr/>
          </p:nvSpPr>
          <p:spPr>
            <a:xfrm rot="5400000">
              <a:off x="6155880" y="3434254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0" name="Freeform: Shape 8729">
              <a:extLst>
                <a:ext uri="{FF2B5EF4-FFF2-40B4-BE49-F238E27FC236}">
                  <a16:creationId xmlns:a16="http://schemas.microsoft.com/office/drawing/2014/main" id="{08F045EC-8A58-317B-3A09-ADF797C354C0}"/>
                </a:ext>
              </a:extLst>
            </p:cNvPr>
            <p:cNvSpPr/>
            <p:nvPr/>
          </p:nvSpPr>
          <p:spPr>
            <a:xfrm>
              <a:off x="6274604" y="3526140"/>
              <a:ext cx="11103" cy="654092"/>
            </a:xfrm>
            <a:custGeom>
              <a:avLst/>
              <a:gdLst>
                <a:gd name="connsiteX0" fmla="*/ 0 w 11103"/>
                <a:gd name="connsiteY0" fmla="*/ 0 h 654092"/>
                <a:gd name="connsiteX1" fmla="*/ 11104 w 11103"/>
                <a:gd name="connsiteY1" fmla="*/ 0 h 654092"/>
                <a:gd name="connsiteX2" fmla="*/ 11104 w 11103"/>
                <a:gd name="connsiteY2" fmla="*/ 654093 h 654092"/>
                <a:gd name="connsiteX3" fmla="*/ 0 w 1110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03" h="654092">
                  <a:moveTo>
                    <a:pt x="0" y="0"/>
                  </a:moveTo>
                  <a:lnTo>
                    <a:pt x="11104" y="0"/>
                  </a:lnTo>
                  <a:lnTo>
                    <a:pt x="11104" y="654093"/>
                  </a:lnTo>
                  <a:lnTo>
                    <a:pt x="0" y="654093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1" name="Freeform: Shape 8730">
              <a:extLst>
                <a:ext uri="{FF2B5EF4-FFF2-40B4-BE49-F238E27FC236}">
                  <a16:creationId xmlns:a16="http://schemas.microsoft.com/office/drawing/2014/main" id="{BFA24D7C-619D-A5FA-C4E1-08855AF10499}"/>
                </a:ext>
              </a:extLst>
            </p:cNvPr>
            <p:cNvSpPr/>
            <p:nvPr/>
          </p:nvSpPr>
          <p:spPr>
            <a:xfrm>
              <a:off x="6034841" y="3526140"/>
              <a:ext cx="11103" cy="654092"/>
            </a:xfrm>
            <a:custGeom>
              <a:avLst/>
              <a:gdLst>
                <a:gd name="connsiteX0" fmla="*/ 0 w 11103"/>
                <a:gd name="connsiteY0" fmla="*/ 0 h 654092"/>
                <a:gd name="connsiteX1" fmla="*/ 11103 w 11103"/>
                <a:gd name="connsiteY1" fmla="*/ 0 h 654092"/>
                <a:gd name="connsiteX2" fmla="*/ 11103 w 11103"/>
                <a:gd name="connsiteY2" fmla="*/ 654093 h 654092"/>
                <a:gd name="connsiteX3" fmla="*/ 0 w 1110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03" h="654092">
                  <a:moveTo>
                    <a:pt x="0" y="0"/>
                  </a:moveTo>
                  <a:lnTo>
                    <a:pt x="11103" y="0"/>
                  </a:lnTo>
                  <a:lnTo>
                    <a:pt x="11103" y="654093"/>
                  </a:lnTo>
                  <a:lnTo>
                    <a:pt x="0" y="654093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2" name="Freeform: Shape 8731">
              <a:extLst>
                <a:ext uri="{FF2B5EF4-FFF2-40B4-BE49-F238E27FC236}">
                  <a16:creationId xmlns:a16="http://schemas.microsoft.com/office/drawing/2014/main" id="{0AE67294-8ED9-A256-A692-BAB547DC4A23}"/>
                </a:ext>
              </a:extLst>
            </p:cNvPr>
            <p:cNvSpPr/>
            <p:nvPr/>
          </p:nvSpPr>
          <p:spPr>
            <a:xfrm rot="5400000">
              <a:off x="6155880" y="3605200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3" name="Freeform: Shape 8732">
              <a:extLst>
                <a:ext uri="{FF2B5EF4-FFF2-40B4-BE49-F238E27FC236}">
                  <a16:creationId xmlns:a16="http://schemas.microsoft.com/office/drawing/2014/main" id="{C9F3CC22-BFD0-A69E-CEF4-FB3622123522}"/>
                </a:ext>
              </a:extLst>
            </p:cNvPr>
            <p:cNvSpPr/>
            <p:nvPr/>
          </p:nvSpPr>
          <p:spPr>
            <a:xfrm rot="5400000">
              <a:off x="6155880" y="3776204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359" name="Freeform: Shape 8358">
            <a:extLst>
              <a:ext uri="{FF2B5EF4-FFF2-40B4-BE49-F238E27FC236}">
                <a16:creationId xmlns:a16="http://schemas.microsoft.com/office/drawing/2014/main" id="{8E93F683-2D35-80BC-7339-C55D9DB1305C}"/>
              </a:ext>
            </a:extLst>
          </p:cNvPr>
          <p:cNvSpPr/>
          <p:nvPr/>
        </p:nvSpPr>
        <p:spPr>
          <a:xfrm>
            <a:off x="4958977" y="120550"/>
            <a:ext cx="1742649" cy="148791"/>
          </a:xfrm>
          <a:custGeom>
            <a:avLst/>
            <a:gdLst>
              <a:gd name="connsiteX0" fmla="*/ 0 w 685681"/>
              <a:gd name="connsiteY0" fmla="*/ 0 h 58545"/>
              <a:gd name="connsiteX1" fmla="*/ 685681 w 685681"/>
              <a:gd name="connsiteY1" fmla="*/ 0 h 58545"/>
              <a:gd name="connsiteX2" fmla="*/ 685681 w 685681"/>
              <a:gd name="connsiteY2" fmla="*/ 58545 h 58545"/>
              <a:gd name="connsiteX3" fmla="*/ 0 w 685681"/>
              <a:gd name="connsiteY3" fmla="*/ 58545 h 5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5681" h="58545">
                <a:moveTo>
                  <a:pt x="0" y="0"/>
                </a:moveTo>
                <a:lnTo>
                  <a:pt x="685681" y="0"/>
                </a:lnTo>
                <a:lnTo>
                  <a:pt x="685681" y="58545"/>
                </a:lnTo>
                <a:lnTo>
                  <a:pt x="0" y="5854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60" name="Freeform: Shape 8359">
            <a:extLst>
              <a:ext uri="{FF2B5EF4-FFF2-40B4-BE49-F238E27FC236}">
                <a16:creationId xmlns:a16="http://schemas.microsoft.com/office/drawing/2014/main" id="{E3AC9AD2-A7DA-CAD7-4B5E-41E7E5B721FE}"/>
              </a:ext>
            </a:extLst>
          </p:cNvPr>
          <p:cNvSpPr/>
          <p:nvPr/>
        </p:nvSpPr>
        <p:spPr>
          <a:xfrm>
            <a:off x="7381908" y="-1748858"/>
            <a:ext cx="1547076" cy="1882687"/>
          </a:xfrm>
          <a:custGeom>
            <a:avLst/>
            <a:gdLst>
              <a:gd name="connsiteX0" fmla="*/ 0 w 608729"/>
              <a:gd name="connsiteY0" fmla="*/ 0 h 740782"/>
              <a:gd name="connsiteX1" fmla="*/ 608729 w 608729"/>
              <a:gd name="connsiteY1" fmla="*/ 0 h 740782"/>
              <a:gd name="connsiteX2" fmla="*/ 608729 w 608729"/>
              <a:gd name="connsiteY2" fmla="*/ 740783 h 740782"/>
              <a:gd name="connsiteX3" fmla="*/ 0 w 608729"/>
              <a:gd name="connsiteY3" fmla="*/ 740783 h 740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8729" h="740782">
                <a:moveTo>
                  <a:pt x="0" y="0"/>
                </a:moveTo>
                <a:lnTo>
                  <a:pt x="608729" y="0"/>
                </a:lnTo>
                <a:lnTo>
                  <a:pt x="608729" y="740783"/>
                </a:lnTo>
                <a:lnTo>
                  <a:pt x="0" y="74078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61" name="Freeform: Shape 8360">
            <a:extLst>
              <a:ext uri="{FF2B5EF4-FFF2-40B4-BE49-F238E27FC236}">
                <a16:creationId xmlns:a16="http://schemas.microsoft.com/office/drawing/2014/main" id="{20DD2C8E-A485-8144-7E9F-CD0D9B398D3F}"/>
              </a:ext>
            </a:extLst>
          </p:cNvPr>
          <p:cNvSpPr/>
          <p:nvPr/>
        </p:nvSpPr>
        <p:spPr>
          <a:xfrm>
            <a:off x="7402581" y="-1728185"/>
            <a:ext cx="1508443" cy="1843152"/>
          </a:xfrm>
          <a:custGeom>
            <a:avLst/>
            <a:gdLst>
              <a:gd name="connsiteX0" fmla="*/ 0 w 593528"/>
              <a:gd name="connsiteY0" fmla="*/ 0 h 725226"/>
              <a:gd name="connsiteX1" fmla="*/ 593529 w 593528"/>
              <a:gd name="connsiteY1" fmla="*/ 0 h 725226"/>
              <a:gd name="connsiteX2" fmla="*/ 593529 w 593528"/>
              <a:gd name="connsiteY2" fmla="*/ 725226 h 725226"/>
              <a:gd name="connsiteX3" fmla="*/ 0 w 593528"/>
              <a:gd name="connsiteY3" fmla="*/ 725226 h 725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3528" h="725226">
                <a:moveTo>
                  <a:pt x="0" y="0"/>
                </a:moveTo>
                <a:lnTo>
                  <a:pt x="593529" y="0"/>
                </a:lnTo>
                <a:lnTo>
                  <a:pt x="593529" y="725226"/>
                </a:lnTo>
                <a:lnTo>
                  <a:pt x="0" y="72522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62" name="Freeform: Shape 8361">
            <a:extLst>
              <a:ext uri="{FF2B5EF4-FFF2-40B4-BE49-F238E27FC236}">
                <a16:creationId xmlns:a16="http://schemas.microsoft.com/office/drawing/2014/main" id="{43904528-02D4-9660-AB2F-F9E4AFC15784}"/>
              </a:ext>
            </a:extLst>
          </p:cNvPr>
          <p:cNvSpPr/>
          <p:nvPr/>
        </p:nvSpPr>
        <p:spPr>
          <a:xfrm>
            <a:off x="7523759" y="-1607007"/>
            <a:ext cx="1260356" cy="1662366"/>
          </a:xfrm>
          <a:custGeom>
            <a:avLst/>
            <a:gdLst>
              <a:gd name="connsiteX0" fmla="*/ 0 w 495913"/>
              <a:gd name="connsiteY0" fmla="*/ 0 h 654092"/>
              <a:gd name="connsiteX1" fmla="*/ 495914 w 495913"/>
              <a:gd name="connsiteY1" fmla="*/ 0 h 654092"/>
              <a:gd name="connsiteX2" fmla="*/ 495914 w 495913"/>
              <a:gd name="connsiteY2" fmla="*/ 654093 h 654092"/>
              <a:gd name="connsiteX3" fmla="*/ 0 w 495913"/>
              <a:gd name="connsiteY3" fmla="*/ 654093 h 654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13" h="654092">
                <a:moveTo>
                  <a:pt x="0" y="0"/>
                </a:moveTo>
                <a:lnTo>
                  <a:pt x="495914" y="0"/>
                </a:lnTo>
                <a:lnTo>
                  <a:pt x="495914" y="654093"/>
                </a:lnTo>
                <a:lnTo>
                  <a:pt x="0" y="654093"/>
                </a:lnTo>
                <a:close/>
              </a:path>
            </a:pathLst>
          </a:custGeom>
          <a:solidFill>
            <a:srgbClr val="FFF3BF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363" name="Graphic 4">
            <a:extLst>
              <a:ext uri="{FF2B5EF4-FFF2-40B4-BE49-F238E27FC236}">
                <a16:creationId xmlns:a16="http://schemas.microsoft.com/office/drawing/2014/main" id="{9177D7FB-1B0A-D7EC-472E-45CFBD0A5A75}"/>
              </a:ext>
            </a:extLst>
          </p:cNvPr>
          <p:cNvGrpSpPr/>
          <p:nvPr/>
        </p:nvGrpSpPr>
        <p:grpSpPr>
          <a:xfrm>
            <a:off x="7523759" y="-1607007"/>
            <a:ext cx="1260506" cy="1662366"/>
            <a:chOff x="6830607" y="3526140"/>
            <a:chExt cx="495972" cy="654092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8724" name="Freeform: Shape 8723">
              <a:extLst>
                <a:ext uri="{FF2B5EF4-FFF2-40B4-BE49-F238E27FC236}">
                  <a16:creationId xmlns:a16="http://schemas.microsoft.com/office/drawing/2014/main" id="{D399B2CE-07AF-AB4F-12CB-E09BBB8D6AD3}"/>
                </a:ext>
              </a:extLst>
            </p:cNvPr>
            <p:cNvSpPr/>
            <p:nvPr/>
          </p:nvSpPr>
          <p:spPr>
            <a:xfrm rot="5400000">
              <a:off x="7073190" y="3434195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5" name="Freeform: Shape 8724">
              <a:extLst>
                <a:ext uri="{FF2B5EF4-FFF2-40B4-BE49-F238E27FC236}">
                  <a16:creationId xmlns:a16="http://schemas.microsoft.com/office/drawing/2014/main" id="{B737A5E0-41E6-5177-0807-F9404A7BDDC3}"/>
                </a:ext>
              </a:extLst>
            </p:cNvPr>
            <p:cNvSpPr/>
            <p:nvPr/>
          </p:nvSpPr>
          <p:spPr>
            <a:xfrm>
              <a:off x="7191913" y="3526140"/>
              <a:ext cx="11103" cy="654092"/>
            </a:xfrm>
            <a:custGeom>
              <a:avLst/>
              <a:gdLst>
                <a:gd name="connsiteX0" fmla="*/ 0 w 11103"/>
                <a:gd name="connsiteY0" fmla="*/ 0 h 654092"/>
                <a:gd name="connsiteX1" fmla="*/ 11103 w 11103"/>
                <a:gd name="connsiteY1" fmla="*/ 0 h 654092"/>
                <a:gd name="connsiteX2" fmla="*/ 11103 w 11103"/>
                <a:gd name="connsiteY2" fmla="*/ 654093 h 654092"/>
                <a:gd name="connsiteX3" fmla="*/ 0 w 1110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03" h="654092">
                  <a:moveTo>
                    <a:pt x="0" y="0"/>
                  </a:moveTo>
                  <a:lnTo>
                    <a:pt x="11103" y="0"/>
                  </a:lnTo>
                  <a:lnTo>
                    <a:pt x="11103" y="654093"/>
                  </a:lnTo>
                  <a:lnTo>
                    <a:pt x="0" y="654093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6" name="Freeform: Shape 8725">
              <a:extLst>
                <a:ext uri="{FF2B5EF4-FFF2-40B4-BE49-F238E27FC236}">
                  <a16:creationId xmlns:a16="http://schemas.microsoft.com/office/drawing/2014/main" id="{4FA3E0C0-3FEA-B9E9-C5DD-371086D42B19}"/>
                </a:ext>
              </a:extLst>
            </p:cNvPr>
            <p:cNvSpPr/>
            <p:nvPr/>
          </p:nvSpPr>
          <p:spPr>
            <a:xfrm>
              <a:off x="6952151" y="3526140"/>
              <a:ext cx="11103" cy="654092"/>
            </a:xfrm>
            <a:custGeom>
              <a:avLst/>
              <a:gdLst>
                <a:gd name="connsiteX0" fmla="*/ 0 w 11103"/>
                <a:gd name="connsiteY0" fmla="*/ 0 h 654092"/>
                <a:gd name="connsiteX1" fmla="*/ 11103 w 11103"/>
                <a:gd name="connsiteY1" fmla="*/ 0 h 654092"/>
                <a:gd name="connsiteX2" fmla="*/ 11103 w 11103"/>
                <a:gd name="connsiteY2" fmla="*/ 654093 h 654092"/>
                <a:gd name="connsiteX3" fmla="*/ 0 w 1110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03" h="654092">
                  <a:moveTo>
                    <a:pt x="0" y="0"/>
                  </a:moveTo>
                  <a:lnTo>
                    <a:pt x="11103" y="0"/>
                  </a:lnTo>
                  <a:lnTo>
                    <a:pt x="11103" y="654093"/>
                  </a:lnTo>
                  <a:lnTo>
                    <a:pt x="0" y="654093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7" name="Freeform: Shape 8726">
              <a:extLst>
                <a:ext uri="{FF2B5EF4-FFF2-40B4-BE49-F238E27FC236}">
                  <a16:creationId xmlns:a16="http://schemas.microsoft.com/office/drawing/2014/main" id="{F759384D-B3A5-08F5-AA8B-57FFC01BF40B}"/>
                </a:ext>
              </a:extLst>
            </p:cNvPr>
            <p:cNvSpPr/>
            <p:nvPr/>
          </p:nvSpPr>
          <p:spPr>
            <a:xfrm rot="5400000">
              <a:off x="7073130" y="3605200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8" name="Freeform: Shape 8727">
              <a:extLst>
                <a:ext uri="{FF2B5EF4-FFF2-40B4-BE49-F238E27FC236}">
                  <a16:creationId xmlns:a16="http://schemas.microsoft.com/office/drawing/2014/main" id="{0229E443-20C0-9E03-1176-62DCCBE9D252}"/>
                </a:ext>
              </a:extLst>
            </p:cNvPr>
            <p:cNvSpPr/>
            <p:nvPr/>
          </p:nvSpPr>
          <p:spPr>
            <a:xfrm rot="5400000">
              <a:off x="7073130" y="3776204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364" name="Freeform: Shape 8363">
            <a:extLst>
              <a:ext uri="{FF2B5EF4-FFF2-40B4-BE49-F238E27FC236}">
                <a16:creationId xmlns:a16="http://schemas.microsoft.com/office/drawing/2014/main" id="{ADA84E3D-F562-7268-2E07-0C8D4EA88A45}"/>
              </a:ext>
            </a:extLst>
          </p:cNvPr>
          <p:cNvSpPr/>
          <p:nvPr/>
        </p:nvSpPr>
        <p:spPr>
          <a:xfrm>
            <a:off x="7290158" y="120550"/>
            <a:ext cx="1742649" cy="148791"/>
          </a:xfrm>
          <a:custGeom>
            <a:avLst/>
            <a:gdLst>
              <a:gd name="connsiteX0" fmla="*/ 0 w 685681"/>
              <a:gd name="connsiteY0" fmla="*/ 0 h 58545"/>
              <a:gd name="connsiteX1" fmla="*/ 685681 w 685681"/>
              <a:gd name="connsiteY1" fmla="*/ 0 h 58545"/>
              <a:gd name="connsiteX2" fmla="*/ 685681 w 685681"/>
              <a:gd name="connsiteY2" fmla="*/ 58545 h 58545"/>
              <a:gd name="connsiteX3" fmla="*/ 0 w 685681"/>
              <a:gd name="connsiteY3" fmla="*/ 58545 h 5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5681" h="58545">
                <a:moveTo>
                  <a:pt x="0" y="0"/>
                </a:moveTo>
                <a:lnTo>
                  <a:pt x="685681" y="0"/>
                </a:lnTo>
                <a:lnTo>
                  <a:pt x="685681" y="58545"/>
                </a:lnTo>
                <a:lnTo>
                  <a:pt x="0" y="5854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65" name="Freeform: Shape 8364">
            <a:extLst>
              <a:ext uri="{FF2B5EF4-FFF2-40B4-BE49-F238E27FC236}">
                <a16:creationId xmlns:a16="http://schemas.microsoft.com/office/drawing/2014/main" id="{37AD7F7C-F1F0-EEC0-3FC9-3E2AF97F7890}"/>
              </a:ext>
            </a:extLst>
          </p:cNvPr>
          <p:cNvSpPr/>
          <p:nvPr/>
        </p:nvSpPr>
        <p:spPr>
          <a:xfrm>
            <a:off x="2719399" y="-1748858"/>
            <a:ext cx="1547076" cy="1882687"/>
          </a:xfrm>
          <a:custGeom>
            <a:avLst/>
            <a:gdLst>
              <a:gd name="connsiteX0" fmla="*/ 0 w 608729"/>
              <a:gd name="connsiteY0" fmla="*/ 0 h 740782"/>
              <a:gd name="connsiteX1" fmla="*/ 608729 w 608729"/>
              <a:gd name="connsiteY1" fmla="*/ 0 h 740782"/>
              <a:gd name="connsiteX2" fmla="*/ 608729 w 608729"/>
              <a:gd name="connsiteY2" fmla="*/ 740783 h 740782"/>
              <a:gd name="connsiteX3" fmla="*/ 0 w 608729"/>
              <a:gd name="connsiteY3" fmla="*/ 740783 h 740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8729" h="740782">
                <a:moveTo>
                  <a:pt x="0" y="0"/>
                </a:moveTo>
                <a:lnTo>
                  <a:pt x="608729" y="0"/>
                </a:lnTo>
                <a:lnTo>
                  <a:pt x="608729" y="740783"/>
                </a:lnTo>
                <a:lnTo>
                  <a:pt x="0" y="740783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66" name="Freeform: Shape 8365">
            <a:extLst>
              <a:ext uri="{FF2B5EF4-FFF2-40B4-BE49-F238E27FC236}">
                <a16:creationId xmlns:a16="http://schemas.microsoft.com/office/drawing/2014/main" id="{1F7AA36F-4A59-3D1C-28BB-80D5C574BDF9}"/>
              </a:ext>
            </a:extLst>
          </p:cNvPr>
          <p:cNvSpPr/>
          <p:nvPr/>
        </p:nvSpPr>
        <p:spPr>
          <a:xfrm>
            <a:off x="2740224" y="-1728185"/>
            <a:ext cx="1508443" cy="1843152"/>
          </a:xfrm>
          <a:custGeom>
            <a:avLst/>
            <a:gdLst>
              <a:gd name="connsiteX0" fmla="*/ 0 w 593528"/>
              <a:gd name="connsiteY0" fmla="*/ 0 h 725226"/>
              <a:gd name="connsiteX1" fmla="*/ 593529 w 593528"/>
              <a:gd name="connsiteY1" fmla="*/ 0 h 725226"/>
              <a:gd name="connsiteX2" fmla="*/ 593529 w 593528"/>
              <a:gd name="connsiteY2" fmla="*/ 725226 h 725226"/>
              <a:gd name="connsiteX3" fmla="*/ 0 w 593528"/>
              <a:gd name="connsiteY3" fmla="*/ 725226 h 725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3528" h="725226">
                <a:moveTo>
                  <a:pt x="0" y="0"/>
                </a:moveTo>
                <a:lnTo>
                  <a:pt x="593529" y="0"/>
                </a:lnTo>
                <a:lnTo>
                  <a:pt x="593529" y="725226"/>
                </a:lnTo>
                <a:lnTo>
                  <a:pt x="0" y="72522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67" name="Freeform: Shape 8366">
            <a:extLst>
              <a:ext uri="{FF2B5EF4-FFF2-40B4-BE49-F238E27FC236}">
                <a16:creationId xmlns:a16="http://schemas.microsoft.com/office/drawing/2014/main" id="{0FEEDF52-AF5D-8C36-A93C-B778370B91CD}"/>
              </a:ext>
            </a:extLst>
          </p:cNvPr>
          <p:cNvSpPr/>
          <p:nvPr/>
        </p:nvSpPr>
        <p:spPr>
          <a:xfrm>
            <a:off x="2861250" y="-1607007"/>
            <a:ext cx="1260356" cy="1662366"/>
          </a:xfrm>
          <a:custGeom>
            <a:avLst/>
            <a:gdLst>
              <a:gd name="connsiteX0" fmla="*/ 0 w 495913"/>
              <a:gd name="connsiteY0" fmla="*/ 0 h 654092"/>
              <a:gd name="connsiteX1" fmla="*/ 495914 w 495913"/>
              <a:gd name="connsiteY1" fmla="*/ 0 h 654092"/>
              <a:gd name="connsiteX2" fmla="*/ 495914 w 495913"/>
              <a:gd name="connsiteY2" fmla="*/ 654093 h 654092"/>
              <a:gd name="connsiteX3" fmla="*/ 0 w 495913"/>
              <a:gd name="connsiteY3" fmla="*/ 654093 h 654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913" h="654092">
                <a:moveTo>
                  <a:pt x="0" y="0"/>
                </a:moveTo>
                <a:lnTo>
                  <a:pt x="495914" y="0"/>
                </a:lnTo>
                <a:lnTo>
                  <a:pt x="495914" y="654093"/>
                </a:lnTo>
                <a:lnTo>
                  <a:pt x="0" y="654093"/>
                </a:lnTo>
                <a:close/>
              </a:path>
            </a:pathLst>
          </a:custGeom>
          <a:solidFill>
            <a:schemeClr val="accent5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368" name="Graphic 4">
            <a:extLst>
              <a:ext uri="{FF2B5EF4-FFF2-40B4-BE49-F238E27FC236}">
                <a16:creationId xmlns:a16="http://schemas.microsoft.com/office/drawing/2014/main" id="{8C5072AF-5C60-F6C9-0804-373C9A38BFDC}"/>
              </a:ext>
            </a:extLst>
          </p:cNvPr>
          <p:cNvGrpSpPr/>
          <p:nvPr/>
        </p:nvGrpSpPr>
        <p:grpSpPr>
          <a:xfrm>
            <a:off x="2861400" y="-1607007"/>
            <a:ext cx="1260356" cy="1662366"/>
            <a:chOff x="4996106" y="3526140"/>
            <a:chExt cx="495913" cy="654092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8719" name="Freeform: Shape 8718">
              <a:extLst>
                <a:ext uri="{FF2B5EF4-FFF2-40B4-BE49-F238E27FC236}">
                  <a16:creationId xmlns:a16="http://schemas.microsoft.com/office/drawing/2014/main" id="{7DAD11C3-31FC-D65C-32B9-A246407F1224}"/>
                </a:ext>
              </a:extLst>
            </p:cNvPr>
            <p:cNvSpPr/>
            <p:nvPr/>
          </p:nvSpPr>
          <p:spPr>
            <a:xfrm rot="5400000">
              <a:off x="5238630" y="3434254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0" name="Freeform: Shape 8719">
              <a:extLst>
                <a:ext uri="{FF2B5EF4-FFF2-40B4-BE49-F238E27FC236}">
                  <a16:creationId xmlns:a16="http://schemas.microsoft.com/office/drawing/2014/main" id="{E2971652-0B7F-B1F1-B5FA-E4EC604408E2}"/>
                </a:ext>
              </a:extLst>
            </p:cNvPr>
            <p:cNvSpPr/>
            <p:nvPr/>
          </p:nvSpPr>
          <p:spPr>
            <a:xfrm>
              <a:off x="5357354" y="3526140"/>
              <a:ext cx="11103" cy="654092"/>
            </a:xfrm>
            <a:custGeom>
              <a:avLst/>
              <a:gdLst>
                <a:gd name="connsiteX0" fmla="*/ 0 w 11103"/>
                <a:gd name="connsiteY0" fmla="*/ 0 h 654092"/>
                <a:gd name="connsiteX1" fmla="*/ 11103 w 11103"/>
                <a:gd name="connsiteY1" fmla="*/ 0 h 654092"/>
                <a:gd name="connsiteX2" fmla="*/ 11103 w 11103"/>
                <a:gd name="connsiteY2" fmla="*/ 654093 h 654092"/>
                <a:gd name="connsiteX3" fmla="*/ 0 w 1110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03" h="654092">
                  <a:moveTo>
                    <a:pt x="0" y="0"/>
                  </a:moveTo>
                  <a:lnTo>
                    <a:pt x="11103" y="0"/>
                  </a:lnTo>
                  <a:lnTo>
                    <a:pt x="11103" y="654093"/>
                  </a:lnTo>
                  <a:lnTo>
                    <a:pt x="0" y="654093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1" name="Freeform: Shape 8720">
              <a:extLst>
                <a:ext uri="{FF2B5EF4-FFF2-40B4-BE49-F238E27FC236}">
                  <a16:creationId xmlns:a16="http://schemas.microsoft.com/office/drawing/2014/main" id="{E12ADAC2-E756-4AB4-AFDB-B0AE503E9009}"/>
                </a:ext>
              </a:extLst>
            </p:cNvPr>
            <p:cNvSpPr/>
            <p:nvPr/>
          </p:nvSpPr>
          <p:spPr>
            <a:xfrm>
              <a:off x="5117591" y="3526140"/>
              <a:ext cx="11103" cy="654092"/>
            </a:xfrm>
            <a:custGeom>
              <a:avLst/>
              <a:gdLst>
                <a:gd name="connsiteX0" fmla="*/ 0 w 11103"/>
                <a:gd name="connsiteY0" fmla="*/ 0 h 654092"/>
                <a:gd name="connsiteX1" fmla="*/ 11103 w 11103"/>
                <a:gd name="connsiteY1" fmla="*/ 0 h 654092"/>
                <a:gd name="connsiteX2" fmla="*/ 11103 w 11103"/>
                <a:gd name="connsiteY2" fmla="*/ 654093 h 654092"/>
                <a:gd name="connsiteX3" fmla="*/ 0 w 11103"/>
                <a:gd name="connsiteY3" fmla="*/ 654093 h 65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03" h="654092">
                  <a:moveTo>
                    <a:pt x="0" y="0"/>
                  </a:moveTo>
                  <a:lnTo>
                    <a:pt x="11103" y="0"/>
                  </a:lnTo>
                  <a:lnTo>
                    <a:pt x="11103" y="654093"/>
                  </a:lnTo>
                  <a:lnTo>
                    <a:pt x="0" y="654093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2" name="Freeform: Shape 8721">
              <a:extLst>
                <a:ext uri="{FF2B5EF4-FFF2-40B4-BE49-F238E27FC236}">
                  <a16:creationId xmlns:a16="http://schemas.microsoft.com/office/drawing/2014/main" id="{3E272C11-812D-8745-FA80-B680DBEEFC22}"/>
                </a:ext>
              </a:extLst>
            </p:cNvPr>
            <p:cNvSpPr/>
            <p:nvPr/>
          </p:nvSpPr>
          <p:spPr>
            <a:xfrm rot="5400000">
              <a:off x="5238630" y="3605259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3" name="Freeform: Shape 8722">
              <a:extLst>
                <a:ext uri="{FF2B5EF4-FFF2-40B4-BE49-F238E27FC236}">
                  <a16:creationId xmlns:a16="http://schemas.microsoft.com/office/drawing/2014/main" id="{C930256D-0873-ABB5-B221-2AF155E7C111}"/>
                </a:ext>
              </a:extLst>
            </p:cNvPr>
            <p:cNvSpPr/>
            <p:nvPr/>
          </p:nvSpPr>
          <p:spPr>
            <a:xfrm rot="5400000">
              <a:off x="5238630" y="3776264"/>
              <a:ext cx="10865" cy="495913"/>
            </a:xfrm>
            <a:custGeom>
              <a:avLst/>
              <a:gdLst>
                <a:gd name="connsiteX0" fmla="*/ 0 w 10865"/>
                <a:gd name="connsiteY0" fmla="*/ 0 h 495913"/>
                <a:gd name="connsiteX1" fmla="*/ 10866 w 10865"/>
                <a:gd name="connsiteY1" fmla="*/ 0 h 495913"/>
                <a:gd name="connsiteX2" fmla="*/ 10866 w 10865"/>
                <a:gd name="connsiteY2" fmla="*/ 495914 h 495913"/>
                <a:gd name="connsiteX3" fmla="*/ 0 w 10865"/>
                <a:gd name="connsiteY3" fmla="*/ 495914 h 495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495913">
                  <a:moveTo>
                    <a:pt x="0" y="0"/>
                  </a:moveTo>
                  <a:lnTo>
                    <a:pt x="10866" y="0"/>
                  </a:lnTo>
                  <a:lnTo>
                    <a:pt x="10866" y="495914"/>
                  </a:lnTo>
                  <a:lnTo>
                    <a:pt x="0" y="49591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369" name="Freeform: Shape 8368">
            <a:extLst>
              <a:ext uri="{FF2B5EF4-FFF2-40B4-BE49-F238E27FC236}">
                <a16:creationId xmlns:a16="http://schemas.microsoft.com/office/drawing/2014/main" id="{A82BBDD1-F34F-BEFB-61D8-765DD1C48C67}"/>
              </a:ext>
            </a:extLst>
          </p:cNvPr>
          <p:cNvSpPr/>
          <p:nvPr/>
        </p:nvSpPr>
        <p:spPr>
          <a:xfrm>
            <a:off x="2627649" y="120550"/>
            <a:ext cx="1742649" cy="148791"/>
          </a:xfrm>
          <a:custGeom>
            <a:avLst/>
            <a:gdLst>
              <a:gd name="connsiteX0" fmla="*/ 0 w 685681"/>
              <a:gd name="connsiteY0" fmla="*/ 0 h 58545"/>
              <a:gd name="connsiteX1" fmla="*/ 685681 w 685681"/>
              <a:gd name="connsiteY1" fmla="*/ 0 h 58545"/>
              <a:gd name="connsiteX2" fmla="*/ 685681 w 685681"/>
              <a:gd name="connsiteY2" fmla="*/ 58545 h 58545"/>
              <a:gd name="connsiteX3" fmla="*/ 0 w 685681"/>
              <a:gd name="connsiteY3" fmla="*/ 58545 h 5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5681" h="58545">
                <a:moveTo>
                  <a:pt x="0" y="0"/>
                </a:moveTo>
                <a:lnTo>
                  <a:pt x="685681" y="0"/>
                </a:lnTo>
                <a:lnTo>
                  <a:pt x="685681" y="58545"/>
                </a:lnTo>
                <a:lnTo>
                  <a:pt x="0" y="5854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85" name="Freeform: Shape 8384">
            <a:extLst>
              <a:ext uri="{FF2B5EF4-FFF2-40B4-BE49-F238E27FC236}">
                <a16:creationId xmlns:a16="http://schemas.microsoft.com/office/drawing/2014/main" id="{ECB5C0F5-0F20-59DC-3B07-2A35F0C53B4E}"/>
              </a:ext>
            </a:extLst>
          </p:cNvPr>
          <p:cNvSpPr/>
          <p:nvPr/>
        </p:nvSpPr>
        <p:spPr>
          <a:xfrm>
            <a:off x="4459634" y="5978679"/>
            <a:ext cx="2747222" cy="99293"/>
          </a:xfrm>
          <a:custGeom>
            <a:avLst/>
            <a:gdLst>
              <a:gd name="connsiteX0" fmla="*/ 0 w 1080951"/>
              <a:gd name="connsiteY0" fmla="*/ 0 h 39069"/>
              <a:gd name="connsiteX1" fmla="*/ 1080951 w 1080951"/>
              <a:gd name="connsiteY1" fmla="*/ 0 h 39069"/>
              <a:gd name="connsiteX2" fmla="*/ 1080951 w 1080951"/>
              <a:gd name="connsiteY2" fmla="*/ 39070 h 39069"/>
              <a:gd name="connsiteX3" fmla="*/ 0 w 1080951"/>
              <a:gd name="connsiteY3" fmla="*/ 39070 h 3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0951" h="39069">
                <a:moveTo>
                  <a:pt x="0" y="0"/>
                </a:moveTo>
                <a:lnTo>
                  <a:pt x="1080951" y="0"/>
                </a:lnTo>
                <a:lnTo>
                  <a:pt x="1080951" y="39070"/>
                </a:lnTo>
                <a:lnTo>
                  <a:pt x="0" y="39070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86" name="Freeform: Shape 8385">
            <a:extLst>
              <a:ext uri="{FF2B5EF4-FFF2-40B4-BE49-F238E27FC236}">
                <a16:creationId xmlns:a16="http://schemas.microsoft.com/office/drawing/2014/main" id="{B44E4C9D-3783-6E58-C060-E602746DB92D}"/>
              </a:ext>
            </a:extLst>
          </p:cNvPr>
          <p:cNvSpPr/>
          <p:nvPr/>
        </p:nvSpPr>
        <p:spPr>
          <a:xfrm>
            <a:off x="4459634" y="5731799"/>
            <a:ext cx="2747072" cy="246880"/>
          </a:xfrm>
          <a:custGeom>
            <a:avLst/>
            <a:gdLst>
              <a:gd name="connsiteX0" fmla="*/ 0 w 1080892"/>
              <a:gd name="connsiteY0" fmla="*/ 97140 h 97140"/>
              <a:gd name="connsiteX1" fmla="*/ 150104 w 1080892"/>
              <a:gd name="connsiteY1" fmla="*/ 0 h 97140"/>
              <a:gd name="connsiteX2" fmla="*/ 937260 w 1080892"/>
              <a:gd name="connsiteY2" fmla="*/ 0 h 97140"/>
              <a:gd name="connsiteX3" fmla="*/ 1080892 w 1080892"/>
              <a:gd name="connsiteY3" fmla="*/ 97140 h 97140"/>
              <a:gd name="connsiteX4" fmla="*/ 0 w 1080892"/>
              <a:gd name="connsiteY4" fmla="*/ 97140 h 97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0892" h="97140">
                <a:moveTo>
                  <a:pt x="0" y="97140"/>
                </a:moveTo>
                <a:lnTo>
                  <a:pt x="150104" y="0"/>
                </a:lnTo>
                <a:lnTo>
                  <a:pt x="937260" y="0"/>
                </a:lnTo>
                <a:lnTo>
                  <a:pt x="1080892" y="97140"/>
                </a:lnTo>
                <a:lnTo>
                  <a:pt x="0" y="97140"/>
                </a:lnTo>
                <a:close/>
              </a:path>
            </a:pathLst>
          </a:custGeom>
          <a:solidFill>
            <a:schemeClr val="bg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87" name="Freeform: Shape 8386">
            <a:extLst>
              <a:ext uri="{FF2B5EF4-FFF2-40B4-BE49-F238E27FC236}">
                <a16:creationId xmlns:a16="http://schemas.microsoft.com/office/drawing/2014/main" id="{82FED8B0-541C-7FF4-9F2D-843C4936658F}"/>
              </a:ext>
            </a:extLst>
          </p:cNvPr>
          <p:cNvSpPr/>
          <p:nvPr/>
        </p:nvSpPr>
        <p:spPr>
          <a:xfrm>
            <a:off x="4609785" y="5781294"/>
            <a:ext cx="2433341" cy="99293"/>
          </a:xfrm>
          <a:custGeom>
            <a:avLst/>
            <a:gdLst>
              <a:gd name="connsiteX0" fmla="*/ 0 w 957448"/>
              <a:gd name="connsiteY0" fmla="*/ 0 h 39069"/>
              <a:gd name="connsiteX1" fmla="*/ 957448 w 957448"/>
              <a:gd name="connsiteY1" fmla="*/ 0 h 39069"/>
              <a:gd name="connsiteX2" fmla="*/ 957448 w 957448"/>
              <a:gd name="connsiteY2" fmla="*/ 39069 h 39069"/>
              <a:gd name="connsiteX3" fmla="*/ 0 w 957448"/>
              <a:gd name="connsiteY3" fmla="*/ 39069 h 3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7448" h="39069">
                <a:moveTo>
                  <a:pt x="0" y="0"/>
                </a:moveTo>
                <a:lnTo>
                  <a:pt x="957448" y="0"/>
                </a:lnTo>
                <a:lnTo>
                  <a:pt x="957448" y="39069"/>
                </a:lnTo>
                <a:lnTo>
                  <a:pt x="0" y="39069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88" name="Freeform: Shape 8387">
            <a:extLst>
              <a:ext uri="{FF2B5EF4-FFF2-40B4-BE49-F238E27FC236}">
                <a16:creationId xmlns:a16="http://schemas.microsoft.com/office/drawing/2014/main" id="{38A68DC0-75EC-DC18-3B9B-9ED618006713}"/>
              </a:ext>
            </a:extLst>
          </p:cNvPr>
          <p:cNvSpPr/>
          <p:nvPr/>
        </p:nvSpPr>
        <p:spPr>
          <a:xfrm>
            <a:off x="4609785" y="5534414"/>
            <a:ext cx="2433341" cy="246880"/>
          </a:xfrm>
          <a:custGeom>
            <a:avLst/>
            <a:gdLst>
              <a:gd name="connsiteX0" fmla="*/ 0 w 957448"/>
              <a:gd name="connsiteY0" fmla="*/ 97140 h 97140"/>
              <a:gd name="connsiteX1" fmla="*/ 133004 w 957448"/>
              <a:gd name="connsiteY1" fmla="*/ 0 h 97140"/>
              <a:gd name="connsiteX2" fmla="*/ 830204 w 957448"/>
              <a:gd name="connsiteY2" fmla="*/ 0 h 97140"/>
              <a:gd name="connsiteX3" fmla="*/ 957448 w 957448"/>
              <a:gd name="connsiteY3" fmla="*/ 97140 h 97140"/>
              <a:gd name="connsiteX4" fmla="*/ 0 w 957448"/>
              <a:gd name="connsiteY4" fmla="*/ 97140 h 97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7448" h="97140">
                <a:moveTo>
                  <a:pt x="0" y="97140"/>
                </a:moveTo>
                <a:lnTo>
                  <a:pt x="133004" y="0"/>
                </a:lnTo>
                <a:lnTo>
                  <a:pt x="830204" y="0"/>
                </a:lnTo>
                <a:lnTo>
                  <a:pt x="957448" y="97140"/>
                </a:lnTo>
                <a:lnTo>
                  <a:pt x="0" y="97140"/>
                </a:lnTo>
                <a:close/>
              </a:path>
            </a:pathLst>
          </a:custGeom>
          <a:solidFill>
            <a:schemeClr val="bg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89" name="Freeform: Shape 8388">
            <a:extLst>
              <a:ext uri="{FF2B5EF4-FFF2-40B4-BE49-F238E27FC236}">
                <a16:creationId xmlns:a16="http://schemas.microsoft.com/office/drawing/2014/main" id="{5DC3F3A8-8CC3-62B3-3799-59CFCEF1C2AD}"/>
              </a:ext>
            </a:extLst>
          </p:cNvPr>
          <p:cNvSpPr/>
          <p:nvPr/>
        </p:nvSpPr>
        <p:spPr>
          <a:xfrm>
            <a:off x="4949775" y="5415653"/>
            <a:ext cx="1769510" cy="118761"/>
          </a:xfrm>
          <a:custGeom>
            <a:avLst/>
            <a:gdLst>
              <a:gd name="connsiteX0" fmla="*/ 0 w 696250"/>
              <a:gd name="connsiteY0" fmla="*/ 0 h 46729"/>
              <a:gd name="connsiteX1" fmla="*/ 696251 w 696250"/>
              <a:gd name="connsiteY1" fmla="*/ 0 h 46729"/>
              <a:gd name="connsiteX2" fmla="*/ 696251 w 696250"/>
              <a:gd name="connsiteY2" fmla="*/ 46729 h 46729"/>
              <a:gd name="connsiteX3" fmla="*/ 0 w 696250"/>
              <a:gd name="connsiteY3" fmla="*/ 46729 h 46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6250" h="46729">
                <a:moveTo>
                  <a:pt x="0" y="0"/>
                </a:moveTo>
                <a:lnTo>
                  <a:pt x="696251" y="0"/>
                </a:lnTo>
                <a:lnTo>
                  <a:pt x="696251" y="46729"/>
                </a:lnTo>
                <a:lnTo>
                  <a:pt x="0" y="46729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0" name="Freeform: Shape 8389">
            <a:extLst>
              <a:ext uri="{FF2B5EF4-FFF2-40B4-BE49-F238E27FC236}">
                <a16:creationId xmlns:a16="http://schemas.microsoft.com/office/drawing/2014/main" id="{16CBA845-C704-AE76-0B54-502E580A9A39}"/>
              </a:ext>
            </a:extLst>
          </p:cNvPr>
          <p:cNvSpPr/>
          <p:nvPr/>
        </p:nvSpPr>
        <p:spPr>
          <a:xfrm>
            <a:off x="5191826" y="2870489"/>
            <a:ext cx="1285408" cy="2544104"/>
          </a:xfrm>
          <a:custGeom>
            <a:avLst/>
            <a:gdLst>
              <a:gd name="connsiteX0" fmla="*/ 0 w 505770"/>
              <a:gd name="connsiteY0" fmla="*/ 0 h 1001030"/>
              <a:gd name="connsiteX1" fmla="*/ 505770 w 505770"/>
              <a:gd name="connsiteY1" fmla="*/ 0 h 1001030"/>
              <a:gd name="connsiteX2" fmla="*/ 505770 w 505770"/>
              <a:gd name="connsiteY2" fmla="*/ 1001031 h 1001030"/>
              <a:gd name="connsiteX3" fmla="*/ 0 w 505770"/>
              <a:gd name="connsiteY3" fmla="*/ 1001031 h 1001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0" h="1001030">
                <a:moveTo>
                  <a:pt x="0" y="0"/>
                </a:moveTo>
                <a:lnTo>
                  <a:pt x="505770" y="0"/>
                </a:lnTo>
                <a:lnTo>
                  <a:pt x="505770" y="1001031"/>
                </a:lnTo>
                <a:lnTo>
                  <a:pt x="0" y="1001031"/>
                </a:lnTo>
                <a:close/>
              </a:path>
            </a:pathLst>
          </a:custGeom>
          <a:solidFill>
            <a:srgbClr val="DCD3C7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1" name="Freeform: Shape 8390">
            <a:extLst>
              <a:ext uri="{FF2B5EF4-FFF2-40B4-BE49-F238E27FC236}">
                <a16:creationId xmlns:a16="http://schemas.microsoft.com/office/drawing/2014/main" id="{C855C2D9-C213-5B45-914D-F55DBE4BE36B}"/>
              </a:ext>
            </a:extLst>
          </p:cNvPr>
          <p:cNvSpPr/>
          <p:nvPr/>
        </p:nvSpPr>
        <p:spPr>
          <a:xfrm>
            <a:off x="5246303" y="2943679"/>
            <a:ext cx="1165287" cy="2470914"/>
          </a:xfrm>
          <a:custGeom>
            <a:avLst/>
            <a:gdLst>
              <a:gd name="connsiteX0" fmla="*/ 0 w 458506"/>
              <a:gd name="connsiteY0" fmla="*/ 0 h 972232"/>
              <a:gd name="connsiteX1" fmla="*/ 458506 w 458506"/>
              <a:gd name="connsiteY1" fmla="*/ 0 h 972232"/>
              <a:gd name="connsiteX2" fmla="*/ 458506 w 458506"/>
              <a:gd name="connsiteY2" fmla="*/ 972233 h 972232"/>
              <a:gd name="connsiteX3" fmla="*/ 0 w 458506"/>
              <a:gd name="connsiteY3" fmla="*/ 972233 h 972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506" h="972232">
                <a:moveTo>
                  <a:pt x="0" y="0"/>
                </a:moveTo>
                <a:lnTo>
                  <a:pt x="458506" y="0"/>
                </a:lnTo>
                <a:lnTo>
                  <a:pt x="458506" y="972233"/>
                </a:lnTo>
                <a:lnTo>
                  <a:pt x="0" y="972233"/>
                </a:lnTo>
                <a:close/>
              </a:path>
            </a:pathLst>
          </a:custGeom>
          <a:solidFill>
            <a:schemeClr val="accent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2" name="Freeform: Shape 8391">
            <a:extLst>
              <a:ext uri="{FF2B5EF4-FFF2-40B4-BE49-F238E27FC236}">
                <a16:creationId xmlns:a16="http://schemas.microsoft.com/office/drawing/2014/main" id="{8938114B-9812-C8FC-9FD4-EAEFE0D1A632}"/>
              </a:ext>
            </a:extLst>
          </p:cNvPr>
          <p:cNvSpPr/>
          <p:nvPr/>
        </p:nvSpPr>
        <p:spPr>
          <a:xfrm>
            <a:off x="5299420" y="3002382"/>
            <a:ext cx="1070217" cy="2361661"/>
          </a:xfrm>
          <a:custGeom>
            <a:avLst/>
            <a:gdLst>
              <a:gd name="connsiteX0" fmla="*/ 0 w 421099"/>
              <a:gd name="connsiteY0" fmla="*/ 0 h 929244"/>
              <a:gd name="connsiteX1" fmla="*/ 421099 w 421099"/>
              <a:gd name="connsiteY1" fmla="*/ 0 h 929244"/>
              <a:gd name="connsiteX2" fmla="*/ 421099 w 421099"/>
              <a:gd name="connsiteY2" fmla="*/ 929245 h 929244"/>
              <a:gd name="connsiteX3" fmla="*/ 0 w 421099"/>
              <a:gd name="connsiteY3" fmla="*/ 929245 h 929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1099" h="929244">
                <a:moveTo>
                  <a:pt x="0" y="0"/>
                </a:moveTo>
                <a:lnTo>
                  <a:pt x="421099" y="0"/>
                </a:lnTo>
                <a:lnTo>
                  <a:pt x="421099" y="929245"/>
                </a:lnTo>
                <a:lnTo>
                  <a:pt x="0" y="92924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3" name="Freeform: Shape 8392">
            <a:extLst>
              <a:ext uri="{FF2B5EF4-FFF2-40B4-BE49-F238E27FC236}">
                <a16:creationId xmlns:a16="http://schemas.microsoft.com/office/drawing/2014/main" id="{682BCC4A-DE2D-9DFC-C359-3AF9EF894BE3}"/>
              </a:ext>
            </a:extLst>
          </p:cNvPr>
          <p:cNvSpPr/>
          <p:nvPr/>
        </p:nvSpPr>
        <p:spPr>
          <a:xfrm>
            <a:off x="5409730" y="4616007"/>
            <a:ext cx="849593" cy="631989"/>
          </a:xfrm>
          <a:custGeom>
            <a:avLst/>
            <a:gdLst>
              <a:gd name="connsiteX0" fmla="*/ 334290 w 334290"/>
              <a:gd name="connsiteY0" fmla="*/ 204909 h 248669"/>
              <a:gd name="connsiteX1" fmla="*/ 334290 w 334290"/>
              <a:gd name="connsiteY1" fmla="*/ 43761 h 248669"/>
              <a:gd name="connsiteX2" fmla="*/ 290530 w 334290"/>
              <a:gd name="connsiteY2" fmla="*/ 0 h 248669"/>
              <a:gd name="connsiteX3" fmla="*/ 43761 w 334290"/>
              <a:gd name="connsiteY3" fmla="*/ 0 h 248669"/>
              <a:gd name="connsiteX4" fmla="*/ 0 w 334290"/>
              <a:gd name="connsiteY4" fmla="*/ 43761 h 248669"/>
              <a:gd name="connsiteX5" fmla="*/ 0 w 334290"/>
              <a:gd name="connsiteY5" fmla="*/ 204909 h 248669"/>
              <a:gd name="connsiteX6" fmla="*/ 43761 w 334290"/>
              <a:gd name="connsiteY6" fmla="*/ 248669 h 248669"/>
              <a:gd name="connsiteX7" fmla="*/ 290530 w 334290"/>
              <a:gd name="connsiteY7" fmla="*/ 248669 h 248669"/>
              <a:gd name="connsiteX8" fmla="*/ 334290 w 334290"/>
              <a:gd name="connsiteY8" fmla="*/ 204909 h 248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34290" h="248669">
                <a:moveTo>
                  <a:pt x="334290" y="204909"/>
                </a:moveTo>
                <a:lnTo>
                  <a:pt x="334290" y="43761"/>
                </a:lnTo>
                <a:cubicBezTo>
                  <a:pt x="310124" y="43761"/>
                  <a:pt x="290530" y="24166"/>
                  <a:pt x="290530" y="0"/>
                </a:cubicBezTo>
                <a:lnTo>
                  <a:pt x="43761" y="0"/>
                </a:lnTo>
                <a:cubicBezTo>
                  <a:pt x="43761" y="24166"/>
                  <a:pt x="24166" y="43761"/>
                  <a:pt x="0" y="43761"/>
                </a:cubicBezTo>
                <a:lnTo>
                  <a:pt x="0" y="204909"/>
                </a:lnTo>
                <a:cubicBezTo>
                  <a:pt x="24166" y="204909"/>
                  <a:pt x="43761" y="224503"/>
                  <a:pt x="43761" y="248669"/>
                </a:cubicBezTo>
                <a:lnTo>
                  <a:pt x="290530" y="248669"/>
                </a:lnTo>
                <a:cubicBezTo>
                  <a:pt x="290530" y="224503"/>
                  <a:pt x="310124" y="204909"/>
                  <a:pt x="334290" y="204909"/>
                </a:cubicBezTo>
                <a:close/>
              </a:path>
            </a:pathLst>
          </a:custGeom>
          <a:solidFill>
            <a:schemeClr val="accent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4" name="Freeform: Shape 8393">
            <a:extLst>
              <a:ext uri="{FF2B5EF4-FFF2-40B4-BE49-F238E27FC236}">
                <a16:creationId xmlns:a16="http://schemas.microsoft.com/office/drawing/2014/main" id="{819B7C48-6D39-6CBA-AD04-E2A5268DCE77}"/>
              </a:ext>
            </a:extLst>
          </p:cNvPr>
          <p:cNvSpPr/>
          <p:nvPr/>
        </p:nvSpPr>
        <p:spPr>
          <a:xfrm>
            <a:off x="5409730" y="3160229"/>
            <a:ext cx="849593" cy="1310909"/>
          </a:xfrm>
          <a:custGeom>
            <a:avLst/>
            <a:gdLst>
              <a:gd name="connsiteX0" fmla="*/ 0 w 334290"/>
              <a:gd name="connsiteY0" fmla="*/ 0 h 515804"/>
              <a:gd name="connsiteX1" fmla="*/ 334290 w 334290"/>
              <a:gd name="connsiteY1" fmla="*/ 0 h 515804"/>
              <a:gd name="connsiteX2" fmla="*/ 334290 w 334290"/>
              <a:gd name="connsiteY2" fmla="*/ 515805 h 515804"/>
              <a:gd name="connsiteX3" fmla="*/ 0 w 334290"/>
              <a:gd name="connsiteY3" fmla="*/ 515805 h 515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4290" h="515804">
                <a:moveTo>
                  <a:pt x="0" y="0"/>
                </a:moveTo>
                <a:lnTo>
                  <a:pt x="334290" y="0"/>
                </a:lnTo>
                <a:lnTo>
                  <a:pt x="334290" y="515805"/>
                </a:lnTo>
                <a:lnTo>
                  <a:pt x="0" y="515805"/>
                </a:lnTo>
                <a:close/>
              </a:path>
            </a:pathLst>
          </a:custGeom>
          <a:solidFill>
            <a:schemeClr val="accent2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5" name="Freeform: Shape 8394">
            <a:extLst>
              <a:ext uri="{FF2B5EF4-FFF2-40B4-BE49-F238E27FC236}">
                <a16:creationId xmlns:a16="http://schemas.microsoft.com/office/drawing/2014/main" id="{842B78E0-D47A-84E5-2144-231C2F87AD9A}"/>
              </a:ext>
            </a:extLst>
          </p:cNvPr>
          <p:cNvSpPr/>
          <p:nvPr/>
        </p:nvSpPr>
        <p:spPr>
          <a:xfrm>
            <a:off x="5471150" y="3205650"/>
            <a:ext cx="726756" cy="1208446"/>
          </a:xfrm>
          <a:custGeom>
            <a:avLst/>
            <a:gdLst>
              <a:gd name="connsiteX0" fmla="*/ 0 w 285957"/>
              <a:gd name="connsiteY0" fmla="*/ 0 h 475488"/>
              <a:gd name="connsiteX1" fmla="*/ 285958 w 285957"/>
              <a:gd name="connsiteY1" fmla="*/ 0 h 475488"/>
              <a:gd name="connsiteX2" fmla="*/ 285958 w 285957"/>
              <a:gd name="connsiteY2" fmla="*/ 475488 h 475488"/>
              <a:gd name="connsiteX3" fmla="*/ 0 w 285957"/>
              <a:gd name="connsiteY3" fmla="*/ 475488 h 475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5957" h="475488">
                <a:moveTo>
                  <a:pt x="0" y="0"/>
                </a:moveTo>
                <a:lnTo>
                  <a:pt x="285958" y="0"/>
                </a:lnTo>
                <a:lnTo>
                  <a:pt x="285958" y="475488"/>
                </a:lnTo>
                <a:lnTo>
                  <a:pt x="0" y="475488"/>
                </a:lnTo>
                <a:close/>
              </a:path>
            </a:pathLst>
          </a:custGeom>
          <a:solidFill>
            <a:srgbClr val="FFF3BF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396" name="Graphic 4">
            <a:extLst>
              <a:ext uri="{FF2B5EF4-FFF2-40B4-BE49-F238E27FC236}">
                <a16:creationId xmlns:a16="http://schemas.microsoft.com/office/drawing/2014/main" id="{E32A566F-4938-6542-63E3-C6CA707FF907}"/>
              </a:ext>
            </a:extLst>
          </p:cNvPr>
          <p:cNvGrpSpPr/>
          <p:nvPr/>
        </p:nvGrpSpPr>
        <p:grpSpPr>
          <a:xfrm>
            <a:off x="5466019" y="3199312"/>
            <a:ext cx="731887" cy="1214782"/>
            <a:chOff x="6020947" y="5417285"/>
            <a:chExt cx="287976" cy="477981"/>
          </a:xfrm>
          <a:solidFill>
            <a:schemeClr val="accent2"/>
          </a:solidFill>
        </p:grpSpPr>
        <p:sp>
          <p:nvSpPr>
            <p:cNvPr id="8697" name="Freeform: Shape 8696">
              <a:extLst>
                <a:ext uri="{FF2B5EF4-FFF2-40B4-BE49-F238E27FC236}">
                  <a16:creationId xmlns:a16="http://schemas.microsoft.com/office/drawing/2014/main" id="{DB211F10-D5FD-612E-CF44-713F825CF0AA}"/>
                </a:ext>
              </a:extLst>
            </p:cNvPr>
            <p:cNvSpPr/>
            <p:nvPr/>
          </p:nvSpPr>
          <p:spPr>
            <a:xfrm>
              <a:off x="6020947" y="5610140"/>
              <a:ext cx="287976" cy="6293"/>
            </a:xfrm>
            <a:custGeom>
              <a:avLst/>
              <a:gdLst>
                <a:gd name="connsiteX0" fmla="*/ 0 w 287976"/>
                <a:gd name="connsiteY0" fmla="*/ 0 h 6293"/>
                <a:gd name="connsiteX1" fmla="*/ 287977 w 287976"/>
                <a:gd name="connsiteY1" fmla="*/ 0 h 6293"/>
                <a:gd name="connsiteX2" fmla="*/ 287977 w 287976"/>
                <a:gd name="connsiteY2" fmla="*/ 6294 h 6293"/>
                <a:gd name="connsiteX3" fmla="*/ 0 w 287976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976" h="6293">
                  <a:moveTo>
                    <a:pt x="0" y="0"/>
                  </a:moveTo>
                  <a:lnTo>
                    <a:pt x="287977" y="0"/>
                  </a:lnTo>
                  <a:lnTo>
                    <a:pt x="287977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8" name="Freeform: Shape 8697">
              <a:extLst>
                <a:ext uri="{FF2B5EF4-FFF2-40B4-BE49-F238E27FC236}">
                  <a16:creationId xmlns:a16="http://schemas.microsoft.com/office/drawing/2014/main" id="{6463C804-2233-5F60-ACC6-FEDA149419EF}"/>
                </a:ext>
              </a:extLst>
            </p:cNvPr>
            <p:cNvSpPr/>
            <p:nvPr/>
          </p:nvSpPr>
          <p:spPr>
            <a:xfrm>
              <a:off x="6020947" y="5516385"/>
              <a:ext cx="287976" cy="6293"/>
            </a:xfrm>
            <a:custGeom>
              <a:avLst/>
              <a:gdLst>
                <a:gd name="connsiteX0" fmla="*/ 0 w 287976"/>
                <a:gd name="connsiteY0" fmla="*/ 0 h 6293"/>
                <a:gd name="connsiteX1" fmla="*/ 287977 w 287976"/>
                <a:gd name="connsiteY1" fmla="*/ 0 h 6293"/>
                <a:gd name="connsiteX2" fmla="*/ 287977 w 287976"/>
                <a:gd name="connsiteY2" fmla="*/ 6294 h 6293"/>
                <a:gd name="connsiteX3" fmla="*/ 0 w 287976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976" h="6293">
                  <a:moveTo>
                    <a:pt x="0" y="0"/>
                  </a:moveTo>
                  <a:lnTo>
                    <a:pt x="287977" y="0"/>
                  </a:lnTo>
                  <a:lnTo>
                    <a:pt x="287977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9" name="Freeform: Shape 8698">
              <a:extLst>
                <a:ext uri="{FF2B5EF4-FFF2-40B4-BE49-F238E27FC236}">
                  <a16:creationId xmlns:a16="http://schemas.microsoft.com/office/drawing/2014/main" id="{0A0198DB-F757-F0EA-1CF0-456408F5A692}"/>
                </a:ext>
              </a:extLst>
            </p:cNvPr>
            <p:cNvSpPr/>
            <p:nvPr/>
          </p:nvSpPr>
          <p:spPr>
            <a:xfrm>
              <a:off x="6020947" y="5800383"/>
              <a:ext cx="287976" cy="6293"/>
            </a:xfrm>
            <a:custGeom>
              <a:avLst/>
              <a:gdLst>
                <a:gd name="connsiteX0" fmla="*/ 0 w 287976"/>
                <a:gd name="connsiteY0" fmla="*/ 0 h 6293"/>
                <a:gd name="connsiteX1" fmla="*/ 287977 w 287976"/>
                <a:gd name="connsiteY1" fmla="*/ 0 h 6293"/>
                <a:gd name="connsiteX2" fmla="*/ 287977 w 287976"/>
                <a:gd name="connsiteY2" fmla="*/ 6294 h 6293"/>
                <a:gd name="connsiteX3" fmla="*/ 0 w 287976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976" h="6293">
                  <a:moveTo>
                    <a:pt x="0" y="0"/>
                  </a:moveTo>
                  <a:lnTo>
                    <a:pt x="287977" y="0"/>
                  </a:lnTo>
                  <a:lnTo>
                    <a:pt x="287977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0" name="Freeform: Shape 8699">
              <a:extLst>
                <a:ext uri="{FF2B5EF4-FFF2-40B4-BE49-F238E27FC236}">
                  <a16:creationId xmlns:a16="http://schemas.microsoft.com/office/drawing/2014/main" id="{94D75537-B4DC-6803-152B-BAB19ECBB6D2}"/>
                </a:ext>
              </a:extLst>
            </p:cNvPr>
            <p:cNvSpPr/>
            <p:nvPr/>
          </p:nvSpPr>
          <p:spPr>
            <a:xfrm rot="-5400000">
              <a:off x="5926983" y="5653159"/>
              <a:ext cx="477922" cy="6293"/>
            </a:xfrm>
            <a:custGeom>
              <a:avLst/>
              <a:gdLst>
                <a:gd name="connsiteX0" fmla="*/ 0 w 477922"/>
                <a:gd name="connsiteY0" fmla="*/ 0 h 6293"/>
                <a:gd name="connsiteX1" fmla="*/ 477923 w 477922"/>
                <a:gd name="connsiteY1" fmla="*/ 0 h 6293"/>
                <a:gd name="connsiteX2" fmla="*/ 477923 w 477922"/>
                <a:gd name="connsiteY2" fmla="*/ 6294 h 6293"/>
                <a:gd name="connsiteX3" fmla="*/ 0 w 477922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922" h="6293">
                  <a:moveTo>
                    <a:pt x="0" y="0"/>
                  </a:moveTo>
                  <a:lnTo>
                    <a:pt x="477923" y="0"/>
                  </a:lnTo>
                  <a:lnTo>
                    <a:pt x="477923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1" name="Freeform: Shape 8700">
              <a:extLst>
                <a:ext uri="{FF2B5EF4-FFF2-40B4-BE49-F238E27FC236}">
                  <a16:creationId xmlns:a16="http://schemas.microsoft.com/office/drawing/2014/main" id="{2DD1C58E-AEF8-99D4-CDD8-746BD406084F}"/>
                </a:ext>
              </a:extLst>
            </p:cNvPr>
            <p:cNvSpPr/>
            <p:nvPr/>
          </p:nvSpPr>
          <p:spPr>
            <a:xfrm rot="-5400000">
              <a:off x="5845341" y="5653099"/>
              <a:ext cx="477922" cy="6293"/>
            </a:xfrm>
            <a:custGeom>
              <a:avLst/>
              <a:gdLst>
                <a:gd name="connsiteX0" fmla="*/ 0 w 477922"/>
                <a:gd name="connsiteY0" fmla="*/ 0 h 6293"/>
                <a:gd name="connsiteX1" fmla="*/ 477922 w 477922"/>
                <a:gd name="connsiteY1" fmla="*/ 0 h 6293"/>
                <a:gd name="connsiteX2" fmla="*/ 477922 w 477922"/>
                <a:gd name="connsiteY2" fmla="*/ 6294 h 6293"/>
                <a:gd name="connsiteX3" fmla="*/ 0 w 477922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922" h="6293">
                  <a:moveTo>
                    <a:pt x="0" y="0"/>
                  </a:moveTo>
                  <a:lnTo>
                    <a:pt x="477922" y="0"/>
                  </a:lnTo>
                  <a:lnTo>
                    <a:pt x="477922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2" name="Freeform: Shape 8701">
              <a:extLst>
                <a:ext uri="{FF2B5EF4-FFF2-40B4-BE49-F238E27FC236}">
                  <a16:creationId xmlns:a16="http://schemas.microsoft.com/office/drawing/2014/main" id="{49BA2915-66C0-4B48-407E-86756A15AFD3}"/>
                </a:ext>
              </a:extLst>
            </p:cNvPr>
            <p:cNvSpPr/>
            <p:nvPr/>
          </p:nvSpPr>
          <p:spPr>
            <a:xfrm rot="-5400000">
              <a:off x="6008626" y="5653099"/>
              <a:ext cx="477922" cy="6293"/>
            </a:xfrm>
            <a:custGeom>
              <a:avLst/>
              <a:gdLst>
                <a:gd name="connsiteX0" fmla="*/ 0 w 477922"/>
                <a:gd name="connsiteY0" fmla="*/ 0 h 6293"/>
                <a:gd name="connsiteX1" fmla="*/ 477923 w 477922"/>
                <a:gd name="connsiteY1" fmla="*/ 0 h 6293"/>
                <a:gd name="connsiteX2" fmla="*/ 477923 w 477922"/>
                <a:gd name="connsiteY2" fmla="*/ 6294 h 6293"/>
                <a:gd name="connsiteX3" fmla="*/ 0 w 477922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922" h="6293">
                  <a:moveTo>
                    <a:pt x="0" y="0"/>
                  </a:moveTo>
                  <a:lnTo>
                    <a:pt x="477923" y="0"/>
                  </a:lnTo>
                  <a:lnTo>
                    <a:pt x="477923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3" name="Freeform: Shape 8702">
              <a:extLst>
                <a:ext uri="{FF2B5EF4-FFF2-40B4-BE49-F238E27FC236}">
                  <a16:creationId xmlns:a16="http://schemas.microsoft.com/office/drawing/2014/main" id="{E4053206-4870-098C-0FF4-3543C7D667C3}"/>
                </a:ext>
              </a:extLst>
            </p:cNvPr>
            <p:cNvSpPr/>
            <p:nvPr/>
          </p:nvSpPr>
          <p:spPr>
            <a:xfrm>
              <a:off x="6020947" y="5706627"/>
              <a:ext cx="287976" cy="6293"/>
            </a:xfrm>
            <a:custGeom>
              <a:avLst/>
              <a:gdLst>
                <a:gd name="connsiteX0" fmla="*/ 0 w 287976"/>
                <a:gd name="connsiteY0" fmla="*/ 0 h 6293"/>
                <a:gd name="connsiteX1" fmla="*/ 287977 w 287976"/>
                <a:gd name="connsiteY1" fmla="*/ 0 h 6293"/>
                <a:gd name="connsiteX2" fmla="*/ 287977 w 287976"/>
                <a:gd name="connsiteY2" fmla="*/ 6294 h 6293"/>
                <a:gd name="connsiteX3" fmla="*/ 0 w 287976"/>
                <a:gd name="connsiteY3" fmla="*/ 6294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976" h="6293">
                  <a:moveTo>
                    <a:pt x="0" y="0"/>
                  </a:moveTo>
                  <a:lnTo>
                    <a:pt x="287977" y="0"/>
                  </a:lnTo>
                  <a:lnTo>
                    <a:pt x="287977" y="6294"/>
                  </a:lnTo>
                  <a:lnTo>
                    <a:pt x="0" y="6294"/>
                  </a:ln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397" name="Freeform: Shape 8396">
            <a:extLst>
              <a:ext uri="{FF2B5EF4-FFF2-40B4-BE49-F238E27FC236}">
                <a16:creationId xmlns:a16="http://schemas.microsoft.com/office/drawing/2014/main" id="{E8F2F760-58A2-2B36-514D-0661999A3FC3}"/>
              </a:ext>
            </a:extLst>
          </p:cNvPr>
          <p:cNvSpPr/>
          <p:nvPr/>
        </p:nvSpPr>
        <p:spPr>
          <a:xfrm>
            <a:off x="5609832" y="4499961"/>
            <a:ext cx="436416" cy="87221"/>
          </a:xfrm>
          <a:custGeom>
            <a:avLst/>
            <a:gdLst>
              <a:gd name="connsiteX0" fmla="*/ 0 w 171717"/>
              <a:gd name="connsiteY0" fmla="*/ 0 h 34319"/>
              <a:gd name="connsiteX1" fmla="*/ 171717 w 171717"/>
              <a:gd name="connsiteY1" fmla="*/ 0 h 34319"/>
              <a:gd name="connsiteX2" fmla="*/ 171717 w 171717"/>
              <a:gd name="connsiteY2" fmla="*/ 34320 h 34319"/>
              <a:gd name="connsiteX3" fmla="*/ 0 w 171717"/>
              <a:gd name="connsiteY3" fmla="*/ 34320 h 3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1717" h="34319">
                <a:moveTo>
                  <a:pt x="0" y="0"/>
                </a:moveTo>
                <a:lnTo>
                  <a:pt x="171717" y="0"/>
                </a:lnTo>
                <a:lnTo>
                  <a:pt x="171717" y="34320"/>
                </a:lnTo>
                <a:lnTo>
                  <a:pt x="0" y="34320"/>
                </a:lnTo>
                <a:close/>
              </a:path>
            </a:pathLst>
          </a:custGeom>
          <a:solidFill>
            <a:srgbClr val="F4D68D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398" name="Freeform: Shape 8397">
            <a:extLst>
              <a:ext uri="{FF2B5EF4-FFF2-40B4-BE49-F238E27FC236}">
                <a16:creationId xmlns:a16="http://schemas.microsoft.com/office/drawing/2014/main" id="{2BBCBFB2-F433-CE8A-4B9D-62C2C257D4FE}"/>
              </a:ext>
            </a:extLst>
          </p:cNvPr>
          <p:cNvSpPr/>
          <p:nvPr/>
        </p:nvSpPr>
        <p:spPr>
          <a:xfrm>
            <a:off x="5647707" y="4507054"/>
            <a:ext cx="357493" cy="73037"/>
          </a:xfrm>
          <a:custGeom>
            <a:avLst/>
            <a:gdLst>
              <a:gd name="connsiteX0" fmla="*/ 0 w 140663"/>
              <a:gd name="connsiteY0" fmla="*/ 0 h 28738"/>
              <a:gd name="connsiteX1" fmla="*/ 140663 w 140663"/>
              <a:gd name="connsiteY1" fmla="*/ 0 h 28738"/>
              <a:gd name="connsiteX2" fmla="*/ 140663 w 140663"/>
              <a:gd name="connsiteY2" fmla="*/ 28739 h 28738"/>
              <a:gd name="connsiteX3" fmla="*/ 0 w 140663"/>
              <a:gd name="connsiteY3" fmla="*/ 28739 h 28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0663" h="28738">
                <a:moveTo>
                  <a:pt x="0" y="0"/>
                </a:moveTo>
                <a:lnTo>
                  <a:pt x="140663" y="0"/>
                </a:lnTo>
                <a:lnTo>
                  <a:pt x="140663" y="28739"/>
                </a:lnTo>
                <a:lnTo>
                  <a:pt x="0" y="28739"/>
                </a:lnTo>
                <a:close/>
              </a:path>
            </a:pathLst>
          </a:custGeom>
          <a:solidFill>
            <a:srgbClr val="F4D68D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399" name="Graphic 4">
            <a:extLst>
              <a:ext uri="{FF2B5EF4-FFF2-40B4-BE49-F238E27FC236}">
                <a16:creationId xmlns:a16="http://schemas.microsoft.com/office/drawing/2014/main" id="{E049B8FB-CBEE-3176-8A0E-30273180BDE1}"/>
              </a:ext>
            </a:extLst>
          </p:cNvPr>
          <p:cNvGrpSpPr/>
          <p:nvPr/>
        </p:nvGrpSpPr>
        <p:grpSpPr>
          <a:xfrm>
            <a:off x="5344844" y="4522145"/>
            <a:ext cx="129776" cy="171578"/>
            <a:chOff x="5973268" y="5937781"/>
            <a:chExt cx="51063" cy="67511"/>
          </a:xfrm>
          <a:solidFill>
            <a:srgbClr val="F4D68D"/>
          </a:solidFill>
        </p:grpSpPr>
        <p:sp>
          <p:nvSpPr>
            <p:cNvPr id="8694" name="Freeform: Shape 8693">
              <a:extLst>
                <a:ext uri="{FF2B5EF4-FFF2-40B4-BE49-F238E27FC236}">
                  <a16:creationId xmlns:a16="http://schemas.microsoft.com/office/drawing/2014/main" id="{9F95AEA4-4035-B876-B92F-FDF782943D06}"/>
                </a:ext>
              </a:extLst>
            </p:cNvPr>
            <p:cNvSpPr/>
            <p:nvPr/>
          </p:nvSpPr>
          <p:spPr>
            <a:xfrm>
              <a:off x="5983658" y="5937781"/>
              <a:ext cx="30222" cy="21019"/>
            </a:xfrm>
            <a:custGeom>
              <a:avLst/>
              <a:gdLst>
                <a:gd name="connsiteX0" fmla="*/ 28560 w 30222"/>
                <a:gd name="connsiteY0" fmla="*/ 0 h 21019"/>
                <a:gd name="connsiteX1" fmla="*/ 30223 w 30222"/>
                <a:gd name="connsiteY1" fmla="*/ 1663 h 21019"/>
                <a:gd name="connsiteX2" fmla="*/ 30223 w 30222"/>
                <a:gd name="connsiteY2" fmla="*/ 19357 h 21019"/>
                <a:gd name="connsiteX3" fmla="*/ 28560 w 30222"/>
                <a:gd name="connsiteY3" fmla="*/ 21020 h 21019"/>
                <a:gd name="connsiteX4" fmla="*/ 1662 w 30222"/>
                <a:gd name="connsiteY4" fmla="*/ 21020 h 21019"/>
                <a:gd name="connsiteX5" fmla="*/ 0 w 30222"/>
                <a:gd name="connsiteY5" fmla="*/ 19357 h 21019"/>
                <a:gd name="connsiteX6" fmla="*/ 0 w 30222"/>
                <a:gd name="connsiteY6" fmla="*/ 1663 h 21019"/>
                <a:gd name="connsiteX7" fmla="*/ 1662 w 30222"/>
                <a:gd name="connsiteY7" fmla="*/ 0 h 21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22" h="21019">
                  <a:moveTo>
                    <a:pt x="28560" y="0"/>
                  </a:moveTo>
                  <a:cubicBezTo>
                    <a:pt x="29479" y="0"/>
                    <a:pt x="30223" y="744"/>
                    <a:pt x="30223" y="1663"/>
                  </a:cubicBezTo>
                  <a:lnTo>
                    <a:pt x="30223" y="19357"/>
                  </a:lnTo>
                  <a:cubicBezTo>
                    <a:pt x="30223" y="20275"/>
                    <a:pt x="29479" y="21020"/>
                    <a:pt x="28560" y="21020"/>
                  </a:cubicBezTo>
                  <a:lnTo>
                    <a:pt x="1662" y="21020"/>
                  </a:lnTo>
                  <a:cubicBezTo>
                    <a:pt x="744" y="21020"/>
                    <a:pt x="0" y="20275"/>
                    <a:pt x="0" y="19357"/>
                  </a:cubicBezTo>
                  <a:lnTo>
                    <a:pt x="0" y="1663"/>
                  </a:lnTo>
                  <a:cubicBezTo>
                    <a:pt x="0" y="744"/>
                    <a:pt x="744" y="0"/>
                    <a:pt x="1662" y="0"/>
                  </a:cubicBez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5" name="Freeform: Shape 8694">
              <a:extLst>
                <a:ext uri="{FF2B5EF4-FFF2-40B4-BE49-F238E27FC236}">
                  <a16:creationId xmlns:a16="http://schemas.microsoft.com/office/drawing/2014/main" id="{560FFF0E-4DD3-F9BD-D4E9-7EB93FC512A8}"/>
                </a:ext>
              </a:extLst>
            </p:cNvPr>
            <p:cNvSpPr/>
            <p:nvPr/>
          </p:nvSpPr>
          <p:spPr>
            <a:xfrm>
              <a:off x="5973268" y="5954228"/>
              <a:ext cx="51063" cy="51064"/>
            </a:xfrm>
            <a:custGeom>
              <a:avLst/>
              <a:gdLst>
                <a:gd name="connsiteX0" fmla="*/ 25532 w 51063"/>
                <a:gd name="connsiteY0" fmla="*/ 51064 h 51064"/>
                <a:gd name="connsiteX1" fmla="*/ 0 w 51063"/>
                <a:gd name="connsiteY1" fmla="*/ 25532 h 51064"/>
                <a:gd name="connsiteX2" fmla="*/ 25532 w 51063"/>
                <a:gd name="connsiteY2" fmla="*/ 0 h 51064"/>
                <a:gd name="connsiteX3" fmla="*/ 51064 w 51063"/>
                <a:gd name="connsiteY3" fmla="*/ 25532 h 51064"/>
                <a:gd name="connsiteX4" fmla="*/ 25532 w 51063"/>
                <a:gd name="connsiteY4" fmla="*/ 51064 h 51064"/>
                <a:gd name="connsiteX5" fmla="*/ 25532 w 51063"/>
                <a:gd name="connsiteY5" fmla="*/ 8253 h 51064"/>
                <a:gd name="connsiteX6" fmla="*/ 8253 w 51063"/>
                <a:gd name="connsiteY6" fmla="*/ 25532 h 51064"/>
                <a:gd name="connsiteX7" fmla="*/ 25532 w 51063"/>
                <a:gd name="connsiteY7" fmla="*/ 42811 h 51064"/>
                <a:gd name="connsiteX8" fmla="*/ 42810 w 51063"/>
                <a:gd name="connsiteY8" fmla="*/ 25532 h 51064"/>
                <a:gd name="connsiteX9" fmla="*/ 25532 w 51063"/>
                <a:gd name="connsiteY9" fmla="*/ 8253 h 5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063" h="51064">
                  <a:moveTo>
                    <a:pt x="25532" y="51064"/>
                  </a:moveTo>
                  <a:cubicBezTo>
                    <a:pt x="11460" y="51064"/>
                    <a:pt x="0" y="39604"/>
                    <a:pt x="0" y="25532"/>
                  </a:cubicBezTo>
                  <a:cubicBezTo>
                    <a:pt x="0" y="11460"/>
                    <a:pt x="11460" y="0"/>
                    <a:pt x="25532" y="0"/>
                  </a:cubicBezTo>
                  <a:cubicBezTo>
                    <a:pt x="39604" y="0"/>
                    <a:pt x="51064" y="11460"/>
                    <a:pt x="51064" y="25532"/>
                  </a:cubicBezTo>
                  <a:cubicBezTo>
                    <a:pt x="51064" y="39604"/>
                    <a:pt x="39604" y="51064"/>
                    <a:pt x="25532" y="51064"/>
                  </a:cubicBezTo>
                  <a:close/>
                  <a:moveTo>
                    <a:pt x="25532" y="8253"/>
                  </a:moveTo>
                  <a:cubicBezTo>
                    <a:pt x="16032" y="8253"/>
                    <a:pt x="8253" y="16032"/>
                    <a:pt x="8253" y="25532"/>
                  </a:cubicBezTo>
                  <a:cubicBezTo>
                    <a:pt x="8253" y="35032"/>
                    <a:pt x="16032" y="42811"/>
                    <a:pt x="25532" y="42811"/>
                  </a:cubicBezTo>
                  <a:cubicBezTo>
                    <a:pt x="35032" y="42811"/>
                    <a:pt x="42810" y="35032"/>
                    <a:pt x="42810" y="25532"/>
                  </a:cubicBezTo>
                  <a:cubicBezTo>
                    <a:pt x="42810" y="16032"/>
                    <a:pt x="35032" y="8253"/>
                    <a:pt x="25532" y="8253"/>
                  </a:cubicBez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6" name="Freeform: Shape 8695">
              <a:extLst>
                <a:ext uri="{FF2B5EF4-FFF2-40B4-BE49-F238E27FC236}">
                  <a16:creationId xmlns:a16="http://schemas.microsoft.com/office/drawing/2014/main" id="{93088660-101A-F045-A4A0-1DE851BE5846}"/>
                </a:ext>
              </a:extLst>
            </p:cNvPr>
            <p:cNvSpPr/>
            <p:nvPr/>
          </p:nvSpPr>
          <p:spPr>
            <a:xfrm>
              <a:off x="5991496" y="5946865"/>
              <a:ext cx="14606" cy="14606"/>
            </a:xfrm>
            <a:custGeom>
              <a:avLst/>
              <a:gdLst>
                <a:gd name="connsiteX0" fmla="*/ 14607 w 14606"/>
                <a:gd name="connsiteY0" fmla="*/ 7303 h 14606"/>
                <a:gd name="connsiteX1" fmla="*/ 7303 w 14606"/>
                <a:gd name="connsiteY1" fmla="*/ 14607 h 14606"/>
                <a:gd name="connsiteX2" fmla="*/ 0 w 14606"/>
                <a:gd name="connsiteY2" fmla="*/ 7303 h 14606"/>
                <a:gd name="connsiteX3" fmla="*/ 7303 w 14606"/>
                <a:gd name="connsiteY3" fmla="*/ 0 h 14606"/>
                <a:gd name="connsiteX4" fmla="*/ 14607 w 14606"/>
                <a:gd name="connsiteY4" fmla="*/ 7303 h 1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6" h="14606">
                  <a:moveTo>
                    <a:pt x="14607" y="7303"/>
                  </a:moveTo>
                  <a:cubicBezTo>
                    <a:pt x="14607" y="11337"/>
                    <a:pt x="11337" y="14607"/>
                    <a:pt x="7303" y="14607"/>
                  </a:cubicBezTo>
                  <a:cubicBezTo>
                    <a:pt x="3270" y="14607"/>
                    <a:pt x="0" y="11337"/>
                    <a:pt x="0" y="7303"/>
                  </a:cubicBezTo>
                  <a:cubicBezTo>
                    <a:pt x="0" y="3270"/>
                    <a:pt x="3270" y="0"/>
                    <a:pt x="7303" y="0"/>
                  </a:cubicBezTo>
                  <a:cubicBezTo>
                    <a:pt x="11337" y="0"/>
                    <a:pt x="14607" y="3270"/>
                    <a:pt x="14607" y="7303"/>
                  </a:cubicBezTo>
                  <a:close/>
                </a:path>
              </a:pathLst>
            </a:custGeom>
            <a:solidFill>
              <a:srgbClr val="F4D68D"/>
            </a:solidFill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400" name="Freeform: Shape 8399">
            <a:extLst>
              <a:ext uri="{FF2B5EF4-FFF2-40B4-BE49-F238E27FC236}">
                <a16:creationId xmlns:a16="http://schemas.microsoft.com/office/drawing/2014/main" id="{45E8D0F0-35F6-8C23-3B08-D06FFF23624E}"/>
              </a:ext>
            </a:extLst>
          </p:cNvPr>
          <p:cNvSpPr/>
          <p:nvPr/>
        </p:nvSpPr>
        <p:spPr>
          <a:xfrm>
            <a:off x="2071414" y="2713324"/>
            <a:ext cx="2697574" cy="151356"/>
          </a:xfrm>
          <a:custGeom>
            <a:avLst/>
            <a:gdLst>
              <a:gd name="connsiteX0" fmla="*/ 0 w 1061416"/>
              <a:gd name="connsiteY0" fmla="*/ 0 h 59554"/>
              <a:gd name="connsiteX1" fmla="*/ 1061416 w 1061416"/>
              <a:gd name="connsiteY1" fmla="*/ 0 h 59554"/>
              <a:gd name="connsiteX2" fmla="*/ 1061416 w 1061416"/>
              <a:gd name="connsiteY2" fmla="*/ 59555 h 59554"/>
              <a:gd name="connsiteX3" fmla="*/ 0 w 1061416"/>
              <a:gd name="connsiteY3" fmla="*/ 59555 h 59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416" h="59554">
                <a:moveTo>
                  <a:pt x="0" y="0"/>
                </a:moveTo>
                <a:lnTo>
                  <a:pt x="1061416" y="0"/>
                </a:lnTo>
                <a:lnTo>
                  <a:pt x="1061416" y="59555"/>
                </a:lnTo>
                <a:lnTo>
                  <a:pt x="0" y="5955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01" name="Freeform: Shape 8400">
            <a:extLst>
              <a:ext uri="{FF2B5EF4-FFF2-40B4-BE49-F238E27FC236}">
                <a16:creationId xmlns:a16="http://schemas.microsoft.com/office/drawing/2014/main" id="{7B3A1AEF-1790-DADF-D971-880A555F6BB8}"/>
              </a:ext>
            </a:extLst>
          </p:cNvPr>
          <p:cNvSpPr/>
          <p:nvPr/>
        </p:nvSpPr>
        <p:spPr>
          <a:xfrm>
            <a:off x="2151695" y="2360657"/>
            <a:ext cx="2552252" cy="352664"/>
          </a:xfrm>
          <a:custGeom>
            <a:avLst/>
            <a:gdLst>
              <a:gd name="connsiteX0" fmla="*/ 502148 w 1004236"/>
              <a:gd name="connsiteY0" fmla="*/ 0 h 138763"/>
              <a:gd name="connsiteX1" fmla="*/ 0 w 1004236"/>
              <a:gd name="connsiteY1" fmla="*/ 138763 h 138763"/>
              <a:gd name="connsiteX2" fmla="*/ 502148 w 1004236"/>
              <a:gd name="connsiteY2" fmla="*/ 138763 h 138763"/>
              <a:gd name="connsiteX3" fmla="*/ 1004237 w 1004236"/>
              <a:gd name="connsiteY3" fmla="*/ 138763 h 138763"/>
              <a:gd name="connsiteX4" fmla="*/ 502148 w 1004236"/>
              <a:gd name="connsiteY4" fmla="*/ 0 h 138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4236" h="138763">
                <a:moveTo>
                  <a:pt x="502148" y="0"/>
                </a:moveTo>
                <a:lnTo>
                  <a:pt x="0" y="138763"/>
                </a:lnTo>
                <a:lnTo>
                  <a:pt x="502148" y="138763"/>
                </a:lnTo>
                <a:lnTo>
                  <a:pt x="1004237" y="138763"/>
                </a:lnTo>
                <a:lnTo>
                  <a:pt x="502148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02" name="Freeform: Shape 8401">
            <a:extLst>
              <a:ext uri="{FF2B5EF4-FFF2-40B4-BE49-F238E27FC236}">
                <a16:creationId xmlns:a16="http://schemas.microsoft.com/office/drawing/2014/main" id="{C06D8359-AE6B-2A0E-63B3-72D474E96253}"/>
              </a:ext>
            </a:extLst>
          </p:cNvPr>
          <p:cNvSpPr/>
          <p:nvPr/>
        </p:nvSpPr>
        <p:spPr>
          <a:xfrm>
            <a:off x="2396613" y="2474139"/>
            <a:ext cx="2062416" cy="239182"/>
          </a:xfrm>
          <a:custGeom>
            <a:avLst/>
            <a:gdLst>
              <a:gd name="connsiteX0" fmla="*/ 405780 w 811500"/>
              <a:gd name="connsiteY0" fmla="*/ 0 h 94111"/>
              <a:gd name="connsiteX1" fmla="*/ 0 w 811500"/>
              <a:gd name="connsiteY1" fmla="*/ 94112 h 94111"/>
              <a:gd name="connsiteX2" fmla="*/ 405780 w 811500"/>
              <a:gd name="connsiteY2" fmla="*/ 94112 h 94111"/>
              <a:gd name="connsiteX3" fmla="*/ 811500 w 811500"/>
              <a:gd name="connsiteY3" fmla="*/ 94112 h 94111"/>
              <a:gd name="connsiteX4" fmla="*/ 405780 w 811500"/>
              <a:gd name="connsiteY4" fmla="*/ 0 h 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500" h="94111">
                <a:moveTo>
                  <a:pt x="405780" y="0"/>
                </a:moveTo>
                <a:lnTo>
                  <a:pt x="0" y="94112"/>
                </a:lnTo>
                <a:lnTo>
                  <a:pt x="405780" y="94112"/>
                </a:lnTo>
                <a:lnTo>
                  <a:pt x="811500" y="94112"/>
                </a:lnTo>
                <a:lnTo>
                  <a:pt x="405780" y="0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03" name="Freeform: Shape 8402">
            <a:extLst>
              <a:ext uri="{FF2B5EF4-FFF2-40B4-BE49-F238E27FC236}">
                <a16:creationId xmlns:a16="http://schemas.microsoft.com/office/drawing/2014/main" id="{95011F09-4414-5D3D-7693-E3914960AAA0}"/>
              </a:ext>
            </a:extLst>
          </p:cNvPr>
          <p:cNvSpPr/>
          <p:nvPr/>
        </p:nvSpPr>
        <p:spPr>
          <a:xfrm>
            <a:off x="6827181" y="2713324"/>
            <a:ext cx="2697574" cy="151356"/>
          </a:xfrm>
          <a:custGeom>
            <a:avLst/>
            <a:gdLst>
              <a:gd name="connsiteX0" fmla="*/ 0 w 1061416"/>
              <a:gd name="connsiteY0" fmla="*/ 0 h 59554"/>
              <a:gd name="connsiteX1" fmla="*/ 1061417 w 1061416"/>
              <a:gd name="connsiteY1" fmla="*/ 0 h 59554"/>
              <a:gd name="connsiteX2" fmla="*/ 1061417 w 1061416"/>
              <a:gd name="connsiteY2" fmla="*/ 59555 h 59554"/>
              <a:gd name="connsiteX3" fmla="*/ 0 w 1061416"/>
              <a:gd name="connsiteY3" fmla="*/ 59555 h 59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416" h="59554">
                <a:moveTo>
                  <a:pt x="0" y="0"/>
                </a:moveTo>
                <a:lnTo>
                  <a:pt x="1061417" y="0"/>
                </a:lnTo>
                <a:lnTo>
                  <a:pt x="1061417" y="59555"/>
                </a:lnTo>
                <a:lnTo>
                  <a:pt x="0" y="59555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04" name="Freeform: Shape 8403">
            <a:extLst>
              <a:ext uri="{FF2B5EF4-FFF2-40B4-BE49-F238E27FC236}">
                <a16:creationId xmlns:a16="http://schemas.microsoft.com/office/drawing/2014/main" id="{3AA286B6-D3E3-3CFE-E2F6-8FF4A28582CF}"/>
              </a:ext>
            </a:extLst>
          </p:cNvPr>
          <p:cNvSpPr/>
          <p:nvPr/>
        </p:nvSpPr>
        <p:spPr>
          <a:xfrm>
            <a:off x="6907311" y="2360657"/>
            <a:ext cx="2552405" cy="352664"/>
          </a:xfrm>
          <a:custGeom>
            <a:avLst/>
            <a:gdLst>
              <a:gd name="connsiteX0" fmla="*/ 502148 w 1004296"/>
              <a:gd name="connsiteY0" fmla="*/ 0 h 138763"/>
              <a:gd name="connsiteX1" fmla="*/ 0 w 1004296"/>
              <a:gd name="connsiteY1" fmla="*/ 138763 h 138763"/>
              <a:gd name="connsiteX2" fmla="*/ 502148 w 1004296"/>
              <a:gd name="connsiteY2" fmla="*/ 138763 h 138763"/>
              <a:gd name="connsiteX3" fmla="*/ 1004296 w 1004296"/>
              <a:gd name="connsiteY3" fmla="*/ 138763 h 138763"/>
              <a:gd name="connsiteX4" fmla="*/ 502148 w 1004296"/>
              <a:gd name="connsiteY4" fmla="*/ 0 h 138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4296" h="138763">
                <a:moveTo>
                  <a:pt x="502148" y="0"/>
                </a:moveTo>
                <a:lnTo>
                  <a:pt x="0" y="138763"/>
                </a:lnTo>
                <a:lnTo>
                  <a:pt x="502148" y="138763"/>
                </a:lnTo>
                <a:lnTo>
                  <a:pt x="1004296" y="138763"/>
                </a:lnTo>
                <a:lnTo>
                  <a:pt x="502148" y="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05" name="Freeform: Shape 8404">
            <a:extLst>
              <a:ext uri="{FF2B5EF4-FFF2-40B4-BE49-F238E27FC236}">
                <a16:creationId xmlns:a16="http://schemas.microsoft.com/office/drawing/2014/main" id="{2E315E94-F5B7-7A39-7A94-8DE01AFD4E17}"/>
              </a:ext>
            </a:extLst>
          </p:cNvPr>
          <p:cNvSpPr/>
          <p:nvPr/>
        </p:nvSpPr>
        <p:spPr>
          <a:xfrm>
            <a:off x="7152229" y="2474139"/>
            <a:ext cx="2062566" cy="239182"/>
          </a:xfrm>
          <a:custGeom>
            <a:avLst/>
            <a:gdLst>
              <a:gd name="connsiteX0" fmla="*/ 405780 w 811559"/>
              <a:gd name="connsiteY0" fmla="*/ 0 h 94111"/>
              <a:gd name="connsiteX1" fmla="*/ 0 w 811559"/>
              <a:gd name="connsiteY1" fmla="*/ 94112 h 94111"/>
              <a:gd name="connsiteX2" fmla="*/ 405780 w 811559"/>
              <a:gd name="connsiteY2" fmla="*/ 94112 h 94111"/>
              <a:gd name="connsiteX3" fmla="*/ 811560 w 811559"/>
              <a:gd name="connsiteY3" fmla="*/ 94112 h 94111"/>
              <a:gd name="connsiteX4" fmla="*/ 405780 w 811559"/>
              <a:gd name="connsiteY4" fmla="*/ 0 h 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559" h="94111">
                <a:moveTo>
                  <a:pt x="405780" y="0"/>
                </a:moveTo>
                <a:lnTo>
                  <a:pt x="0" y="94112"/>
                </a:lnTo>
                <a:lnTo>
                  <a:pt x="405780" y="94112"/>
                </a:lnTo>
                <a:lnTo>
                  <a:pt x="811560" y="94112"/>
                </a:lnTo>
                <a:lnTo>
                  <a:pt x="405780" y="0"/>
                </a:lnTo>
                <a:close/>
              </a:path>
            </a:pathLst>
          </a:custGeom>
          <a:solidFill>
            <a:schemeClr val="bg2">
              <a:lumMod val="90000"/>
            </a:schemeClr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406" name="Graphic 4">
            <a:extLst>
              <a:ext uri="{FF2B5EF4-FFF2-40B4-BE49-F238E27FC236}">
                <a16:creationId xmlns:a16="http://schemas.microsoft.com/office/drawing/2014/main" id="{BAD67967-6315-3CE5-9650-867C26DDB032}"/>
              </a:ext>
            </a:extLst>
          </p:cNvPr>
          <p:cNvGrpSpPr/>
          <p:nvPr/>
        </p:nvGrpSpPr>
        <p:grpSpPr>
          <a:xfrm>
            <a:off x="1412089" y="105761"/>
            <a:ext cx="8680973" cy="509759"/>
            <a:chOff x="4425845" y="4200064"/>
            <a:chExt cx="3415707" cy="200575"/>
          </a:xfrm>
          <a:solidFill>
            <a:schemeClr val="bg2"/>
          </a:solidFill>
        </p:grpSpPr>
        <p:sp>
          <p:nvSpPr>
            <p:cNvPr id="8682" name="Freeform: Shape 8681">
              <a:extLst>
                <a:ext uri="{FF2B5EF4-FFF2-40B4-BE49-F238E27FC236}">
                  <a16:creationId xmlns:a16="http://schemas.microsoft.com/office/drawing/2014/main" id="{4AF7561D-1A1E-6754-C7FB-A6D60F847684}"/>
                </a:ext>
              </a:extLst>
            </p:cNvPr>
            <p:cNvSpPr/>
            <p:nvPr/>
          </p:nvSpPr>
          <p:spPr>
            <a:xfrm>
              <a:off x="5286536" y="4357591"/>
              <a:ext cx="278" cy="1757"/>
            </a:xfrm>
            <a:custGeom>
              <a:avLst/>
              <a:gdLst>
                <a:gd name="connsiteX0" fmla="*/ 278 w 278"/>
                <a:gd name="connsiteY0" fmla="*/ 0 h 1757"/>
                <a:gd name="connsiteX1" fmla="*/ 100 w 278"/>
                <a:gd name="connsiteY1" fmla="*/ 416 h 1757"/>
                <a:gd name="connsiteX2" fmla="*/ 278 w 278"/>
                <a:gd name="connsiteY2" fmla="*/ 0 h 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8" h="1757">
                  <a:moveTo>
                    <a:pt x="278" y="0"/>
                  </a:moveTo>
                  <a:cubicBezTo>
                    <a:pt x="278" y="0"/>
                    <a:pt x="160" y="297"/>
                    <a:pt x="100" y="416"/>
                  </a:cubicBezTo>
                  <a:cubicBezTo>
                    <a:pt x="-78" y="2434"/>
                    <a:pt x="-19" y="2078"/>
                    <a:pt x="278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3" name="Freeform: Shape 8682">
              <a:extLst>
                <a:ext uri="{FF2B5EF4-FFF2-40B4-BE49-F238E27FC236}">
                  <a16:creationId xmlns:a16="http://schemas.microsoft.com/office/drawing/2014/main" id="{8CF448C8-17DC-BBBA-B96A-2ACE24123EA6}"/>
                </a:ext>
              </a:extLst>
            </p:cNvPr>
            <p:cNvSpPr/>
            <p:nvPr/>
          </p:nvSpPr>
          <p:spPr>
            <a:xfrm>
              <a:off x="5672525" y="4348981"/>
              <a:ext cx="225" cy="1801"/>
            </a:xfrm>
            <a:custGeom>
              <a:avLst/>
              <a:gdLst>
                <a:gd name="connsiteX0" fmla="*/ 178 w 225"/>
                <a:gd name="connsiteY0" fmla="*/ 416 h 1801"/>
                <a:gd name="connsiteX1" fmla="*/ 0 w 225"/>
                <a:gd name="connsiteY1" fmla="*/ 0 h 1801"/>
                <a:gd name="connsiteX2" fmla="*/ 178 w 225"/>
                <a:gd name="connsiteY2" fmla="*/ 416 h 1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1801">
                  <a:moveTo>
                    <a:pt x="178" y="416"/>
                  </a:moveTo>
                  <a:cubicBezTo>
                    <a:pt x="178" y="416"/>
                    <a:pt x="59" y="119"/>
                    <a:pt x="0" y="0"/>
                  </a:cubicBezTo>
                  <a:cubicBezTo>
                    <a:pt x="178" y="2137"/>
                    <a:pt x="297" y="2494"/>
                    <a:pt x="178" y="416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4" name="Freeform: Shape 8683">
              <a:extLst>
                <a:ext uri="{FF2B5EF4-FFF2-40B4-BE49-F238E27FC236}">
                  <a16:creationId xmlns:a16="http://schemas.microsoft.com/office/drawing/2014/main" id="{14C6F6E8-F41F-AD24-8C1E-091915CD7A3B}"/>
                </a:ext>
              </a:extLst>
            </p:cNvPr>
            <p:cNvSpPr/>
            <p:nvPr/>
          </p:nvSpPr>
          <p:spPr>
            <a:xfrm>
              <a:off x="4425845" y="4201727"/>
              <a:ext cx="1246798" cy="198874"/>
            </a:xfrm>
            <a:custGeom>
              <a:avLst/>
              <a:gdLst>
                <a:gd name="connsiteX0" fmla="*/ 1151500 w 1246798"/>
                <a:gd name="connsiteY0" fmla="*/ 8313 h 198874"/>
                <a:gd name="connsiteX1" fmla="*/ 1062613 w 1246798"/>
                <a:gd name="connsiteY1" fmla="*/ 58961 h 198874"/>
                <a:gd name="connsiteX2" fmla="*/ 1030134 w 1246798"/>
                <a:gd name="connsiteY2" fmla="*/ 117981 h 198874"/>
                <a:gd name="connsiteX3" fmla="*/ 1008105 w 1246798"/>
                <a:gd name="connsiteY3" fmla="*/ 60505 h 198874"/>
                <a:gd name="connsiteX4" fmla="*/ 942197 w 1246798"/>
                <a:gd name="connsiteY4" fmla="*/ 14191 h 198874"/>
                <a:gd name="connsiteX5" fmla="*/ 872251 w 1246798"/>
                <a:gd name="connsiteY5" fmla="*/ 66739 h 198874"/>
                <a:gd name="connsiteX6" fmla="*/ 869104 w 1246798"/>
                <a:gd name="connsiteY6" fmla="*/ 89777 h 198874"/>
                <a:gd name="connsiteX7" fmla="*/ 796427 w 1246798"/>
                <a:gd name="connsiteY7" fmla="*/ 36160 h 198874"/>
                <a:gd name="connsiteX8" fmla="*/ 636051 w 1246798"/>
                <a:gd name="connsiteY8" fmla="*/ 10450 h 198874"/>
                <a:gd name="connsiteX9" fmla="*/ 505007 w 1246798"/>
                <a:gd name="connsiteY9" fmla="*/ 74280 h 198874"/>
                <a:gd name="connsiteX10" fmla="*/ 494141 w 1246798"/>
                <a:gd name="connsiteY10" fmla="*/ 48154 h 198874"/>
                <a:gd name="connsiteX11" fmla="*/ 428233 w 1246798"/>
                <a:gd name="connsiteY11" fmla="*/ 1841 h 198874"/>
                <a:gd name="connsiteX12" fmla="*/ 358287 w 1246798"/>
                <a:gd name="connsiteY12" fmla="*/ 54389 h 198874"/>
                <a:gd name="connsiteX13" fmla="*/ 356209 w 1246798"/>
                <a:gd name="connsiteY13" fmla="*/ 69114 h 198874"/>
                <a:gd name="connsiteX14" fmla="*/ 296417 w 1246798"/>
                <a:gd name="connsiteY14" fmla="*/ 25710 h 198874"/>
                <a:gd name="connsiteX15" fmla="*/ 136040 w 1246798"/>
                <a:gd name="connsiteY15" fmla="*/ 0 h 198874"/>
                <a:gd name="connsiteX16" fmla="*/ 9 w 1246798"/>
                <a:gd name="connsiteY16" fmla="*/ 72083 h 198874"/>
                <a:gd name="connsiteX17" fmla="*/ 5234 w 1246798"/>
                <a:gd name="connsiteY17" fmla="*/ 162217 h 198874"/>
                <a:gd name="connsiteX18" fmla="*/ 267085 w 1246798"/>
                <a:gd name="connsiteY18" fmla="*/ 152004 h 198874"/>
                <a:gd name="connsiteX19" fmla="*/ 379841 w 1246798"/>
                <a:gd name="connsiteY19" fmla="*/ 132707 h 198874"/>
                <a:gd name="connsiteX20" fmla="*/ 462552 w 1246798"/>
                <a:gd name="connsiteY20" fmla="*/ 167739 h 198874"/>
                <a:gd name="connsiteX21" fmla="*/ 505244 w 1246798"/>
                <a:gd name="connsiteY21" fmla="*/ 171183 h 198874"/>
                <a:gd name="connsiteX22" fmla="*/ 505304 w 1246798"/>
                <a:gd name="connsiteY22" fmla="*/ 172667 h 198874"/>
                <a:gd name="connsiteX23" fmla="*/ 767154 w 1246798"/>
                <a:gd name="connsiteY23" fmla="*/ 162454 h 198874"/>
                <a:gd name="connsiteX24" fmla="*/ 861445 w 1246798"/>
                <a:gd name="connsiteY24" fmla="*/ 153548 h 198874"/>
                <a:gd name="connsiteX25" fmla="*/ 861148 w 1246798"/>
                <a:gd name="connsiteY25" fmla="*/ 155864 h 198874"/>
                <a:gd name="connsiteX26" fmla="*/ 976576 w 1246798"/>
                <a:gd name="connsiteY26" fmla="*/ 180089 h 198874"/>
                <a:gd name="connsiteX27" fmla="*/ 1027581 w 1246798"/>
                <a:gd name="connsiteY27" fmla="*/ 176883 h 198874"/>
                <a:gd name="connsiteX28" fmla="*/ 1095270 w 1246798"/>
                <a:gd name="connsiteY28" fmla="*/ 178367 h 198874"/>
                <a:gd name="connsiteX29" fmla="*/ 1246799 w 1246798"/>
                <a:gd name="connsiteY29" fmla="*/ 147254 h 198874"/>
                <a:gd name="connsiteX30" fmla="*/ 1238605 w 1246798"/>
                <a:gd name="connsiteY30" fmla="*/ 57595 h 198874"/>
                <a:gd name="connsiteX31" fmla="*/ 1151618 w 1246798"/>
                <a:gd name="connsiteY31" fmla="*/ 8313 h 19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46798" h="198874">
                  <a:moveTo>
                    <a:pt x="1151500" y="8313"/>
                  </a:moveTo>
                  <a:cubicBezTo>
                    <a:pt x="1151500" y="8313"/>
                    <a:pt x="1069797" y="52726"/>
                    <a:pt x="1062613" y="58961"/>
                  </a:cubicBezTo>
                  <a:cubicBezTo>
                    <a:pt x="1058812" y="62286"/>
                    <a:pt x="1043553" y="91440"/>
                    <a:pt x="1030134" y="117981"/>
                  </a:cubicBezTo>
                  <a:cubicBezTo>
                    <a:pt x="1021168" y="92152"/>
                    <a:pt x="1010895" y="63652"/>
                    <a:pt x="1008105" y="60505"/>
                  </a:cubicBezTo>
                  <a:cubicBezTo>
                    <a:pt x="1002939" y="54627"/>
                    <a:pt x="942197" y="14191"/>
                    <a:pt x="942197" y="14191"/>
                  </a:cubicBezTo>
                  <a:cubicBezTo>
                    <a:pt x="942197" y="14191"/>
                    <a:pt x="875517" y="46017"/>
                    <a:pt x="872251" y="66739"/>
                  </a:cubicBezTo>
                  <a:cubicBezTo>
                    <a:pt x="871479" y="71668"/>
                    <a:pt x="870351" y="80040"/>
                    <a:pt x="869104" y="89777"/>
                  </a:cubicBezTo>
                  <a:cubicBezTo>
                    <a:pt x="839594" y="66205"/>
                    <a:pt x="803968" y="38535"/>
                    <a:pt x="796427" y="36160"/>
                  </a:cubicBezTo>
                  <a:cubicBezTo>
                    <a:pt x="783067" y="31945"/>
                    <a:pt x="636051" y="10450"/>
                    <a:pt x="636051" y="10450"/>
                  </a:cubicBezTo>
                  <a:cubicBezTo>
                    <a:pt x="636051" y="10450"/>
                    <a:pt x="529411" y="50411"/>
                    <a:pt x="505007" y="74280"/>
                  </a:cubicBezTo>
                  <a:cubicBezTo>
                    <a:pt x="499960" y="60623"/>
                    <a:pt x="495744" y="49995"/>
                    <a:pt x="494141" y="48154"/>
                  </a:cubicBezTo>
                  <a:cubicBezTo>
                    <a:pt x="488975" y="42276"/>
                    <a:pt x="428233" y="1841"/>
                    <a:pt x="428233" y="1841"/>
                  </a:cubicBezTo>
                  <a:cubicBezTo>
                    <a:pt x="428233" y="1841"/>
                    <a:pt x="361553" y="33666"/>
                    <a:pt x="358287" y="54389"/>
                  </a:cubicBezTo>
                  <a:cubicBezTo>
                    <a:pt x="357753" y="57833"/>
                    <a:pt x="357040" y="62999"/>
                    <a:pt x="356209" y="69114"/>
                  </a:cubicBezTo>
                  <a:cubicBezTo>
                    <a:pt x="330024" y="48392"/>
                    <a:pt x="302889" y="27729"/>
                    <a:pt x="296417" y="25710"/>
                  </a:cubicBezTo>
                  <a:cubicBezTo>
                    <a:pt x="283057" y="21494"/>
                    <a:pt x="136040" y="0"/>
                    <a:pt x="136040" y="0"/>
                  </a:cubicBezTo>
                  <a:cubicBezTo>
                    <a:pt x="136040" y="0"/>
                    <a:pt x="246" y="50886"/>
                    <a:pt x="9" y="72083"/>
                  </a:cubicBezTo>
                  <a:cubicBezTo>
                    <a:pt x="-229" y="89777"/>
                    <a:pt x="4580" y="150223"/>
                    <a:pt x="5234" y="162217"/>
                  </a:cubicBezTo>
                  <a:cubicBezTo>
                    <a:pt x="12478" y="148323"/>
                    <a:pt x="252122" y="102365"/>
                    <a:pt x="267085" y="152004"/>
                  </a:cubicBezTo>
                  <a:cubicBezTo>
                    <a:pt x="277476" y="186561"/>
                    <a:pt x="340771" y="155685"/>
                    <a:pt x="379841" y="132707"/>
                  </a:cubicBezTo>
                  <a:cubicBezTo>
                    <a:pt x="414220" y="128788"/>
                    <a:pt x="463146" y="134132"/>
                    <a:pt x="462552" y="167739"/>
                  </a:cubicBezTo>
                  <a:cubicBezTo>
                    <a:pt x="462018" y="197902"/>
                    <a:pt x="485591" y="186086"/>
                    <a:pt x="505244" y="171183"/>
                  </a:cubicBezTo>
                  <a:cubicBezTo>
                    <a:pt x="505244" y="171717"/>
                    <a:pt x="505304" y="172252"/>
                    <a:pt x="505304" y="172667"/>
                  </a:cubicBezTo>
                  <a:cubicBezTo>
                    <a:pt x="512488" y="158773"/>
                    <a:pt x="752192" y="112816"/>
                    <a:pt x="767154" y="162454"/>
                  </a:cubicBezTo>
                  <a:cubicBezTo>
                    <a:pt x="776061" y="191964"/>
                    <a:pt x="823444" y="173795"/>
                    <a:pt x="861445" y="153548"/>
                  </a:cubicBezTo>
                  <a:cubicBezTo>
                    <a:pt x="861326" y="154439"/>
                    <a:pt x="861207" y="155211"/>
                    <a:pt x="861148" y="155864"/>
                  </a:cubicBezTo>
                  <a:cubicBezTo>
                    <a:pt x="864829" y="143157"/>
                    <a:pt x="977526" y="129204"/>
                    <a:pt x="976576" y="180089"/>
                  </a:cubicBezTo>
                  <a:cubicBezTo>
                    <a:pt x="975923" y="214706"/>
                    <a:pt x="1007096" y="194102"/>
                    <a:pt x="1027581" y="176883"/>
                  </a:cubicBezTo>
                  <a:cubicBezTo>
                    <a:pt x="1052756" y="193390"/>
                    <a:pt x="1093548" y="214290"/>
                    <a:pt x="1095270" y="178367"/>
                  </a:cubicBezTo>
                  <a:cubicBezTo>
                    <a:pt x="1097704" y="126828"/>
                    <a:pt x="1242999" y="134547"/>
                    <a:pt x="1246799" y="147254"/>
                  </a:cubicBezTo>
                  <a:cubicBezTo>
                    <a:pt x="1245730" y="136032"/>
                    <a:pt x="1240980" y="75111"/>
                    <a:pt x="1238605" y="57595"/>
                  </a:cubicBezTo>
                  <a:cubicBezTo>
                    <a:pt x="1235814" y="36814"/>
                    <a:pt x="1151618" y="8313"/>
                    <a:pt x="1151618" y="8313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5" name="Freeform: Shape 8684">
              <a:extLst>
                <a:ext uri="{FF2B5EF4-FFF2-40B4-BE49-F238E27FC236}">
                  <a16:creationId xmlns:a16="http://schemas.microsoft.com/office/drawing/2014/main" id="{7A6C0299-B916-6969-9E4B-012E33018B9E}"/>
                </a:ext>
              </a:extLst>
            </p:cNvPr>
            <p:cNvSpPr/>
            <p:nvPr/>
          </p:nvSpPr>
          <p:spPr>
            <a:xfrm>
              <a:off x="5669429" y="4200064"/>
              <a:ext cx="1261999" cy="194103"/>
            </a:xfrm>
            <a:custGeom>
              <a:avLst/>
              <a:gdLst>
                <a:gd name="connsiteX0" fmla="*/ 1171391 w 1261999"/>
                <a:gd name="connsiteY0" fmla="*/ 0 h 194103"/>
                <a:gd name="connsiteX1" fmla="*/ 1090460 w 1261999"/>
                <a:gd name="connsiteY1" fmla="*/ 49164 h 194103"/>
                <a:gd name="connsiteX2" fmla="*/ 1046106 w 1261999"/>
                <a:gd name="connsiteY2" fmla="*/ 142385 h 194103"/>
                <a:gd name="connsiteX3" fmla="*/ 1013864 w 1261999"/>
                <a:gd name="connsiteY3" fmla="*/ 54923 h 194103"/>
                <a:gd name="connsiteX4" fmla="*/ 947956 w 1261999"/>
                <a:gd name="connsiteY4" fmla="*/ 8610 h 194103"/>
                <a:gd name="connsiteX5" fmla="*/ 878011 w 1261999"/>
                <a:gd name="connsiteY5" fmla="*/ 61158 h 194103"/>
                <a:gd name="connsiteX6" fmla="*/ 872845 w 1261999"/>
                <a:gd name="connsiteY6" fmla="*/ 100406 h 194103"/>
                <a:gd name="connsiteX7" fmla="*/ 796427 w 1261999"/>
                <a:gd name="connsiteY7" fmla="*/ 43761 h 194103"/>
                <a:gd name="connsiteX8" fmla="*/ 636051 w 1261999"/>
                <a:gd name="connsiteY8" fmla="*/ 18051 h 194103"/>
                <a:gd name="connsiteX9" fmla="*/ 505007 w 1261999"/>
                <a:gd name="connsiteY9" fmla="*/ 81881 h 194103"/>
                <a:gd name="connsiteX10" fmla="*/ 494141 w 1261999"/>
                <a:gd name="connsiteY10" fmla="*/ 55755 h 194103"/>
                <a:gd name="connsiteX11" fmla="*/ 428233 w 1261999"/>
                <a:gd name="connsiteY11" fmla="*/ 9441 h 194103"/>
                <a:gd name="connsiteX12" fmla="*/ 358287 w 1261999"/>
                <a:gd name="connsiteY12" fmla="*/ 61989 h 194103"/>
                <a:gd name="connsiteX13" fmla="*/ 356209 w 1261999"/>
                <a:gd name="connsiteY13" fmla="*/ 76715 h 194103"/>
                <a:gd name="connsiteX14" fmla="*/ 296417 w 1261999"/>
                <a:gd name="connsiteY14" fmla="*/ 33310 h 194103"/>
                <a:gd name="connsiteX15" fmla="*/ 136041 w 1261999"/>
                <a:gd name="connsiteY15" fmla="*/ 7600 h 194103"/>
                <a:gd name="connsiteX16" fmla="*/ 8 w 1261999"/>
                <a:gd name="connsiteY16" fmla="*/ 79684 h 194103"/>
                <a:gd name="connsiteX17" fmla="*/ 5234 w 1261999"/>
                <a:gd name="connsiteY17" fmla="*/ 169817 h 194103"/>
                <a:gd name="connsiteX18" fmla="*/ 267085 w 1261999"/>
                <a:gd name="connsiteY18" fmla="*/ 159604 h 194103"/>
                <a:gd name="connsiteX19" fmla="*/ 379841 w 1261999"/>
                <a:gd name="connsiteY19" fmla="*/ 140307 h 194103"/>
                <a:gd name="connsiteX20" fmla="*/ 462553 w 1261999"/>
                <a:gd name="connsiteY20" fmla="*/ 175339 h 194103"/>
                <a:gd name="connsiteX21" fmla="*/ 505244 w 1261999"/>
                <a:gd name="connsiteY21" fmla="*/ 178783 h 194103"/>
                <a:gd name="connsiteX22" fmla="*/ 505304 w 1261999"/>
                <a:gd name="connsiteY22" fmla="*/ 180267 h 194103"/>
                <a:gd name="connsiteX23" fmla="*/ 767155 w 1261999"/>
                <a:gd name="connsiteY23" fmla="*/ 170055 h 194103"/>
                <a:gd name="connsiteX24" fmla="*/ 897961 w 1261999"/>
                <a:gd name="connsiteY24" fmla="*/ 139654 h 194103"/>
                <a:gd name="connsiteX25" fmla="*/ 982395 w 1261999"/>
                <a:gd name="connsiteY25" fmla="*/ 174508 h 194103"/>
                <a:gd name="connsiteX26" fmla="*/ 1048837 w 1261999"/>
                <a:gd name="connsiteY26" fmla="*/ 157289 h 194103"/>
                <a:gd name="connsiteX27" fmla="*/ 1122940 w 1261999"/>
                <a:gd name="connsiteY27" fmla="*/ 168630 h 194103"/>
                <a:gd name="connsiteX28" fmla="*/ 1262000 w 1261999"/>
                <a:gd name="connsiteY28" fmla="*/ 139891 h 194103"/>
                <a:gd name="connsiteX29" fmla="*/ 1252737 w 1261999"/>
                <a:gd name="connsiteY29" fmla="*/ 50411 h 194103"/>
                <a:gd name="connsiteX30" fmla="*/ 1171628 w 1261999"/>
                <a:gd name="connsiteY30" fmla="*/ 0 h 19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61999" h="194103">
                  <a:moveTo>
                    <a:pt x="1171391" y="0"/>
                  </a:moveTo>
                  <a:cubicBezTo>
                    <a:pt x="1171391" y="0"/>
                    <a:pt x="1096933" y="43048"/>
                    <a:pt x="1090460" y="49164"/>
                  </a:cubicBezTo>
                  <a:cubicBezTo>
                    <a:pt x="1085235" y="54092"/>
                    <a:pt x="1056853" y="117922"/>
                    <a:pt x="1046106" y="142385"/>
                  </a:cubicBezTo>
                  <a:cubicBezTo>
                    <a:pt x="1037259" y="116260"/>
                    <a:pt x="1017843" y="59436"/>
                    <a:pt x="1013864" y="54923"/>
                  </a:cubicBezTo>
                  <a:cubicBezTo>
                    <a:pt x="1008699" y="49045"/>
                    <a:pt x="947956" y="8610"/>
                    <a:pt x="947956" y="8610"/>
                  </a:cubicBezTo>
                  <a:cubicBezTo>
                    <a:pt x="947956" y="8610"/>
                    <a:pt x="881277" y="40435"/>
                    <a:pt x="878011" y="61158"/>
                  </a:cubicBezTo>
                  <a:cubicBezTo>
                    <a:pt x="876823" y="68699"/>
                    <a:pt x="874804" y="84255"/>
                    <a:pt x="872845" y="100406"/>
                  </a:cubicBezTo>
                  <a:cubicBezTo>
                    <a:pt x="842682" y="76240"/>
                    <a:pt x="804324" y="46255"/>
                    <a:pt x="796427" y="43761"/>
                  </a:cubicBezTo>
                  <a:cubicBezTo>
                    <a:pt x="783067" y="39545"/>
                    <a:pt x="636051" y="18051"/>
                    <a:pt x="636051" y="18051"/>
                  </a:cubicBezTo>
                  <a:cubicBezTo>
                    <a:pt x="636051" y="18051"/>
                    <a:pt x="529411" y="58011"/>
                    <a:pt x="505007" y="81881"/>
                  </a:cubicBezTo>
                  <a:cubicBezTo>
                    <a:pt x="499960" y="68224"/>
                    <a:pt x="495744" y="57595"/>
                    <a:pt x="494141" y="55755"/>
                  </a:cubicBezTo>
                  <a:cubicBezTo>
                    <a:pt x="488975" y="49877"/>
                    <a:pt x="428233" y="9441"/>
                    <a:pt x="428233" y="9441"/>
                  </a:cubicBezTo>
                  <a:cubicBezTo>
                    <a:pt x="428233" y="9441"/>
                    <a:pt x="361553" y="41267"/>
                    <a:pt x="358287" y="61989"/>
                  </a:cubicBezTo>
                  <a:cubicBezTo>
                    <a:pt x="357753" y="65433"/>
                    <a:pt x="357040" y="70599"/>
                    <a:pt x="356209" y="76715"/>
                  </a:cubicBezTo>
                  <a:cubicBezTo>
                    <a:pt x="330024" y="55992"/>
                    <a:pt x="302889" y="35329"/>
                    <a:pt x="296417" y="33310"/>
                  </a:cubicBezTo>
                  <a:cubicBezTo>
                    <a:pt x="283057" y="29095"/>
                    <a:pt x="136041" y="7600"/>
                    <a:pt x="136041" y="7600"/>
                  </a:cubicBezTo>
                  <a:cubicBezTo>
                    <a:pt x="136041" y="7600"/>
                    <a:pt x="246" y="58486"/>
                    <a:pt x="8" y="79684"/>
                  </a:cubicBezTo>
                  <a:cubicBezTo>
                    <a:pt x="-229" y="97378"/>
                    <a:pt x="4581" y="157823"/>
                    <a:pt x="5234" y="169817"/>
                  </a:cubicBezTo>
                  <a:cubicBezTo>
                    <a:pt x="12478" y="155923"/>
                    <a:pt x="252122" y="109966"/>
                    <a:pt x="267085" y="159604"/>
                  </a:cubicBezTo>
                  <a:cubicBezTo>
                    <a:pt x="277476" y="194162"/>
                    <a:pt x="340771" y="163286"/>
                    <a:pt x="379841" y="140307"/>
                  </a:cubicBezTo>
                  <a:cubicBezTo>
                    <a:pt x="414220" y="136388"/>
                    <a:pt x="463146" y="141732"/>
                    <a:pt x="462553" y="175339"/>
                  </a:cubicBezTo>
                  <a:cubicBezTo>
                    <a:pt x="462018" y="205502"/>
                    <a:pt x="485591" y="193687"/>
                    <a:pt x="505244" y="178783"/>
                  </a:cubicBezTo>
                  <a:cubicBezTo>
                    <a:pt x="505244" y="179317"/>
                    <a:pt x="505304" y="179852"/>
                    <a:pt x="505304" y="180267"/>
                  </a:cubicBezTo>
                  <a:cubicBezTo>
                    <a:pt x="512548" y="166373"/>
                    <a:pt x="752192" y="120416"/>
                    <a:pt x="767155" y="170055"/>
                  </a:cubicBezTo>
                  <a:cubicBezTo>
                    <a:pt x="779386" y="210787"/>
                    <a:pt x="865007" y="160733"/>
                    <a:pt x="897961" y="139654"/>
                  </a:cubicBezTo>
                  <a:cubicBezTo>
                    <a:pt x="932400" y="135379"/>
                    <a:pt x="982989" y="140307"/>
                    <a:pt x="982395" y="174508"/>
                  </a:cubicBezTo>
                  <a:cubicBezTo>
                    <a:pt x="981563" y="220881"/>
                    <a:pt x="1037734" y="168155"/>
                    <a:pt x="1048837" y="157289"/>
                  </a:cubicBezTo>
                  <a:cubicBezTo>
                    <a:pt x="1067897" y="172371"/>
                    <a:pt x="1121870" y="211322"/>
                    <a:pt x="1122940" y="168630"/>
                  </a:cubicBezTo>
                  <a:cubicBezTo>
                    <a:pt x="1124246" y="117328"/>
                    <a:pt x="1258199" y="127185"/>
                    <a:pt x="1262000" y="139891"/>
                  </a:cubicBezTo>
                  <a:cubicBezTo>
                    <a:pt x="1260812" y="128728"/>
                    <a:pt x="1255231" y="67927"/>
                    <a:pt x="1252737" y="50411"/>
                  </a:cubicBezTo>
                  <a:cubicBezTo>
                    <a:pt x="1249768" y="29629"/>
                    <a:pt x="1171628" y="0"/>
                    <a:pt x="1171628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6" name="Freeform: Shape 8685">
              <a:extLst>
                <a:ext uri="{FF2B5EF4-FFF2-40B4-BE49-F238E27FC236}">
                  <a16:creationId xmlns:a16="http://schemas.microsoft.com/office/drawing/2014/main" id="{13F8CB69-D64E-7CD7-9877-F26B04637FAE}"/>
                </a:ext>
              </a:extLst>
            </p:cNvPr>
            <p:cNvSpPr/>
            <p:nvPr/>
          </p:nvSpPr>
          <p:spPr>
            <a:xfrm>
              <a:off x="6931190" y="4339896"/>
              <a:ext cx="237" cy="1802"/>
            </a:xfrm>
            <a:custGeom>
              <a:avLst/>
              <a:gdLst>
                <a:gd name="connsiteX0" fmla="*/ 178 w 237"/>
                <a:gd name="connsiteY0" fmla="*/ 416 h 1802"/>
                <a:gd name="connsiteX1" fmla="*/ 0 w 237"/>
                <a:gd name="connsiteY1" fmla="*/ 0 h 1802"/>
                <a:gd name="connsiteX2" fmla="*/ 178 w 237"/>
                <a:gd name="connsiteY2" fmla="*/ 416 h 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7" h="1802">
                  <a:moveTo>
                    <a:pt x="178" y="416"/>
                  </a:moveTo>
                  <a:cubicBezTo>
                    <a:pt x="178" y="416"/>
                    <a:pt x="59" y="119"/>
                    <a:pt x="0" y="0"/>
                  </a:cubicBezTo>
                  <a:cubicBezTo>
                    <a:pt x="238" y="2138"/>
                    <a:pt x="297" y="2494"/>
                    <a:pt x="178" y="416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7" name="Freeform: Shape 8686">
              <a:extLst>
                <a:ext uri="{FF2B5EF4-FFF2-40B4-BE49-F238E27FC236}">
                  <a16:creationId xmlns:a16="http://schemas.microsoft.com/office/drawing/2014/main" id="{F78C740E-7BAF-61CC-0CB1-178513459D93}"/>
                </a:ext>
              </a:extLst>
            </p:cNvPr>
            <p:cNvSpPr/>
            <p:nvPr/>
          </p:nvSpPr>
          <p:spPr>
            <a:xfrm>
              <a:off x="4930842" y="4374394"/>
              <a:ext cx="261" cy="2113"/>
            </a:xfrm>
            <a:custGeom>
              <a:avLst/>
              <a:gdLst>
                <a:gd name="connsiteX0" fmla="*/ 188 w 261"/>
                <a:gd name="connsiteY0" fmla="*/ 0 h 2113"/>
                <a:gd name="connsiteX1" fmla="*/ 9 w 261"/>
                <a:gd name="connsiteY1" fmla="*/ 772 h 2113"/>
                <a:gd name="connsiteX2" fmla="*/ 188 w 261"/>
                <a:gd name="connsiteY2" fmla="*/ 0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" h="2113">
                  <a:moveTo>
                    <a:pt x="188" y="0"/>
                  </a:moveTo>
                  <a:cubicBezTo>
                    <a:pt x="188" y="0"/>
                    <a:pt x="-50" y="535"/>
                    <a:pt x="9" y="772"/>
                  </a:cubicBezTo>
                  <a:cubicBezTo>
                    <a:pt x="306" y="2910"/>
                    <a:pt x="306" y="2375"/>
                    <a:pt x="188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8" name="Freeform: Shape 8687">
              <a:extLst>
                <a:ext uri="{FF2B5EF4-FFF2-40B4-BE49-F238E27FC236}">
                  <a16:creationId xmlns:a16="http://schemas.microsoft.com/office/drawing/2014/main" id="{7586579E-0D21-1952-7D4D-2E4719C0E037}"/>
                </a:ext>
              </a:extLst>
            </p:cNvPr>
            <p:cNvSpPr/>
            <p:nvPr/>
          </p:nvSpPr>
          <p:spPr>
            <a:xfrm>
              <a:off x="4430772" y="4363944"/>
              <a:ext cx="261" cy="2113"/>
            </a:xfrm>
            <a:custGeom>
              <a:avLst/>
              <a:gdLst>
                <a:gd name="connsiteX0" fmla="*/ 188 w 261"/>
                <a:gd name="connsiteY0" fmla="*/ 0 h 2113"/>
                <a:gd name="connsiteX1" fmla="*/ 9 w 261"/>
                <a:gd name="connsiteY1" fmla="*/ 772 h 2113"/>
                <a:gd name="connsiteX2" fmla="*/ 188 w 261"/>
                <a:gd name="connsiteY2" fmla="*/ 0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" h="2113">
                  <a:moveTo>
                    <a:pt x="188" y="0"/>
                  </a:moveTo>
                  <a:cubicBezTo>
                    <a:pt x="188" y="0"/>
                    <a:pt x="-50" y="534"/>
                    <a:pt x="9" y="772"/>
                  </a:cubicBezTo>
                  <a:cubicBezTo>
                    <a:pt x="306" y="2909"/>
                    <a:pt x="306" y="2375"/>
                    <a:pt x="188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9" name="Freeform: Shape 8688">
              <a:extLst>
                <a:ext uri="{FF2B5EF4-FFF2-40B4-BE49-F238E27FC236}">
                  <a16:creationId xmlns:a16="http://schemas.microsoft.com/office/drawing/2014/main" id="{388C4053-91FB-B1A1-245B-4095C7788DE9}"/>
                </a:ext>
              </a:extLst>
            </p:cNvPr>
            <p:cNvSpPr/>
            <p:nvPr/>
          </p:nvSpPr>
          <p:spPr>
            <a:xfrm>
              <a:off x="6174426" y="4380332"/>
              <a:ext cx="261" cy="2113"/>
            </a:xfrm>
            <a:custGeom>
              <a:avLst/>
              <a:gdLst>
                <a:gd name="connsiteX0" fmla="*/ 187 w 261"/>
                <a:gd name="connsiteY0" fmla="*/ 0 h 2113"/>
                <a:gd name="connsiteX1" fmla="*/ 10 w 261"/>
                <a:gd name="connsiteY1" fmla="*/ 772 h 2113"/>
                <a:gd name="connsiteX2" fmla="*/ 187 w 261"/>
                <a:gd name="connsiteY2" fmla="*/ 0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" h="2113">
                  <a:moveTo>
                    <a:pt x="187" y="0"/>
                  </a:moveTo>
                  <a:cubicBezTo>
                    <a:pt x="187" y="0"/>
                    <a:pt x="-50" y="535"/>
                    <a:pt x="10" y="772"/>
                  </a:cubicBezTo>
                  <a:cubicBezTo>
                    <a:pt x="306" y="2910"/>
                    <a:pt x="306" y="2375"/>
                    <a:pt x="187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0" name="Freeform: Shape 8689">
              <a:extLst>
                <a:ext uri="{FF2B5EF4-FFF2-40B4-BE49-F238E27FC236}">
                  <a16:creationId xmlns:a16="http://schemas.microsoft.com/office/drawing/2014/main" id="{C5A0A1DA-E251-419F-C67F-323161B5BEFD}"/>
                </a:ext>
              </a:extLst>
            </p:cNvPr>
            <p:cNvSpPr/>
            <p:nvPr/>
          </p:nvSpPr>
          <p:spPr>
            <a:xfrm>
              <a:off x="5674356" y="4369882"/>
              <a:ext cx="261" cy="2113"/>
            </a:xfrm>
            <a:custGeom>
              <a:avLst/>
              <a:gdLst>
                <a:gd name="connsiteX0" fmla="*/ 188 w 261"/>
                <a:gd name="connsiteY0" fmla="*/ 0 h 2113"/>
                <a:gd name="connsiteX1" fmla="*/ 10 w 261"/>
                <a:gd name="connsiteY1" fmla="*/ 772 h 2113"/>
                <a:gd name="connsiteX2" fmla="*/ 188 w 261"/>
                <a:gd name="connsiteY2" fmla="*/ 0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" h="2113">
                  <a:moveTo>
                    <a:pt x="188" y="0"/>
                  </a:moveTo>
                  <a:cubicBezTo>
                    <a:pt x="188" y="0"/>
                    <a:pt x="-50" y="534"/>
                    <a:pt x="10" y="772"/>
                  </a:cubicBezTo>
                  <a:cubicBezTo>
                    <a:pt x="306" y="2909"/>
                    <a:pt x="306" y="2375"/>
                    <a:pt x="188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1" name="Freeform: Shape 8690">
              <a:extLst>
                <a:ext uri="{FF2B5EF4-FFF2-40B4-BE49-F238E27FC236}">
                  <a16:creationId xmlns:a16="http://schemas.microsoft.com/office/drawing/2014/main" id="{0FFA39EC-533B-77C9-0DB5-BA310B632751}"/>
                </a:ext>
              </a:extLst>
            </p:cNvPr>
            <p:cNvSpPr/>
            <p:nvPr/>
          </p:nvSpPr>
          <p:spPr>
            <a:xfrm>
              <a:off x="6930707" y="4214136"/>
              <a:ext cx="910845" cy="186503"/>
            </a:xfrm>
            <a:custGeom>
              <a:avLst/>
              <a:gdLst>
                <a:gd name="connsiteX0" fmla="*/ 796427 w 910845"/>
                <a:gd name="connsiteY0" fmla="*/ 36161 h 186503"/>
                <a:gd name="connsiteX1" fmla="*/ 636051 w 910845"/>
                <a:gd name="connsiteY1" fmla="*/ 10450 h 186503"/>
                <a:gd name="connsiteX2" fmla="*/ 505007 w 910845"/>
                <a:gd name="connsiteY2" fmla="*/ 74280 h 186503"/>
                <a:gd name="connsiteX3" fmla="*/ 494141 w 910845"/>
                <a:gd name="connsiteY3" fmla="*/ 48155 h 186503"/>
                <a:gd name="connsiteX4" fmla="*/ 428233 w 910845"/>
                <a:gd name="connsiteY4" fmla="*/ 1841 h 186503"/>
                <a:gd name="connsiteX5" fmla="*/ 358287 w 910845"/>
                <a:gd name="connsiteY5" fmla="*/ 54389 h 186503"/>
                <a:gd name="connsiteX6" fmla="*/ 356209 w 910845"/>
                <a:gd name="connsiteY6" fmla="*/ 69114 h 186503"/>
                <a:gd name="connsiteX7" fmla="*/ 296417 w 910845"/>
                <a:gd name="connsiteY7" fmla="*/ 25710 h 186503"/>
                <a:gd name="connsiteX8" fmla="*/ 136040 w 910845"/>
                <a:gd name="connsiteY8" fmla="*/ 0 h 186503"/>
                <a:gd name="connsiteX9" fmla="*/ 9 w 910845"/>
                <a:gd name="connsiteY9" fmla="*/ 72083 h 186503"/>
                <a:gd name="connsiteX10" fmla="*/ 5234 w 910845"/>
                <a:gd name="connsiteY10" fmla="*/ 162217 h 186503"/>
                <a:gd name="connsiteX11" fmla="*/ 267084 w 910845"/>
                <a:gd name="connsiteY11" fmla="*/ 152004 h 186503"/>
                <a:gd name="connsiteX12" fmla="*/ 379841 w 910845"/>
                <a:gd name="connsiteY12" fmla="*/ 132707 h 186503"/>
                <a:gd name="connsiteX13" fmla="*/ 462552 w 910845"/>
                <a:gd name="connsiteY13" fmla="*/ 167739 h 186503"/>
                <a:gd name="connsiteX14" fmla="*/ 505244 w 910845"/>
                <a:gd name="connsiteY14" fmla="*/ 171183 h 186503"/>
                <a:gd name="connsiteX15" fmla="*/ 505303 w 910845"/>
                <a:gd name="connsiteY15" fmla="*/ 172667 h 186503"/>
                <a:gd name="connsiteX16" fmla="*/ 767155 w 910845"/>
                <a:gd name="connsiteY16" fmla="*/ 162455 h 186503"/>
                <a:gd name="connsiteX17" fmla="*/ 910846 w 910845"/>
                <a:gd name="connsiteY17" fmla="*/ 123504 h 186503"/>
                <a:gd name="connsiteX18" fmla="*/ 796546 w 910845"/>
                <a:gd name="connsiteY18" fmla="*/ 36161 h 18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0845" h="186503">
                  <a:moveTo>
                    <a:pt x="796427" y="36161"/>
                  </a:moveTo>
                  <a:cubicBezTo>
                    <a:pt x="783067" y="31945"/>
                    <a:pt x="636051" y="10450"/>
                    <a:pt x="636051" y="10450"/>
                  </a:cubicBezTo>
                  <a:cubicBezTo>
                    <a:pt x="636051" y="10450"/>
                    <a:pt x="529410" y="50411"/>
                    <a:pt x="505007" y="74280"/>
                  </a:cubicBezTo>
                  <a:cubicBezTo>
                    <a:pt x="499960" y="60624"/>
                    <a:pt x="495744" y="49995"/>
                    <a:pt x="494141" y="48155"/>
                  </a:cubicBezTo>
                  <a:cubicBezTo>
                    <a:pt x="488975" y="42276"/>
                    <a:pt x="428233" y="1841"/>
                    <a:pt x="428233" y="1841"/>
                  </a:cubicBezTo>
                  <a:cubicBezTo>
                    <a:pt x="428233" y="1841"/>
                    <a:pt x="361553" y="33667"/>
                    <a:pt x="358287" y="54389"/>
                  </a:cubicBezTo>
                  <a:cubicBezTo>
                    <a:pt x="357753" y="57833"/>
                    <a:pt x="357040" y="62999"/>
                    <a:pt x="356209" y="69114"/>
                  </a:cubicBezTo>
                  <a:cubicBezTo>
                    <a:pt x="330024" y="48392"/>
                    <a:pt x="302889" y="27729"/>
                    <a:pt x="296417" y="25710"/>
                  </a:cubicBezTo>
                  <a:cubicBezTo>
                    <a:pt x="283057" y="21494"/>
                    <a:pt x="136040" y="0"/>
                    <a:pt x="136040" y="0"/>
                  </a:cubicBezTo>
                  <a:cubicBezTo>
                    <a:pt x="136040" y="0"/>
                    <a:pt x="246" y="50886"/>
                    <a:pt x="9" y="72083"/>
                  </a:cubicBezTo>
                  <a:cubicBezTo>
                    <a:pt x="-229" y="89777"/>
                    <a:pt x="4580" y="150223"/>
                    <a:pt x="5234" y="162217"/>
                  </a:cubicBezTo>
                  <a:cubicBezTo>
                    <a:pt x="12477" y="148323"/>
                    <a:pt x="252121" y="102365"/>
                    <a:pt x="267084" y="152004"/>
                  </a:cubicBezTo>
                  <a:cubicBezTo>
                    <a:pt x="277475" y="186562"/>
                    <a:pt x="340771" y="155686"/>
                    <a:pt x="379841" y="132707"/>
                  </a:cubicBezTo>
                  <a:cubicBezTo>
                    <a:pt x="414220" y="128788"/>
                    <a:pt x="463206" y="134132"/>
                    <a:pt x="462552" y="167739"/>
                  </a:cubicBezTo>
                  <a:cubicBezTo>
                    <a:pt x="462018" y="197902"/>
                    <a:pt x="485590" y="186087"/>
                    <a:pt x="505244" y="171183"/>
                  </a:cubicBezTo>
                  <a:cubicBezTo>
                    <a:pt x="505244" y="171717"/>
                    <a:pt x="505303" y="172252"/>
                    <a:pt x="505303" y="172667"/>
                  </a:cubicBezTo>
                  <a:cubicBezTo>
                    <a:pt x="512488" y="158773"/>
                    <a:pt x="752192" y="112816"/>
                    <a:pt x="767155" y="162455"/>
                  </a:cubicBezTo>
                  <a:cubicBezTo>
                    <a:pt x="782414" y="213043"/>
                    <a:pt x="910846" y="123504"/>
                    <a:pt x="910846" y="123504"/>
                  </a:cubicBezTo>
                  <a:cubicBezTo>
                    <a:pt x="910846" y="123504"/>
                    <a:pt x="809905" y="40317"/>
                    <a:pt x="796546" y="36161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2" name="Freeform: Shape 8691">
              <a:extLst>
                <a:ext uri="{FF2B5EF4-FFF2-40B4-BE49-F238E27FC236}">
                  <a16:creationId xmlns:a16="http://schemas.microsoft.com/office/drawing/2014/main" id="{E1700432-94F0-BCBA-0AE4-0B0793450FBE}"/>
                </a:ext>
              </a:extLst>
            </p:cNvPr>
            <p:cNvSpPr/>
            <p:nvPr/>
          </p:nvSpPr>
          <p:spPr>
            <a:xfrm>
              <a:off x="7435764" y="4386744"/>
              <a:ext cx="261" cy="2113"/>
            </a:xfrm>
            <a:custGeom>
              <a:avLst/>
              <a:gdLst>
                <a:gd name="connsiteX0" fmla="*/ 187 w 261"/>
                <a:gd name="connsiteY0" fmla="*/ 0 h 2113"/>
                <a:gd name="connsiteX1" fmla="*/ 10 w 261"/>
                <a:gd name="connsiteY1" fmla="*/ 772 h 2113"/>
                <a:gd name="connsiteX2" fmla="*/ 187 w 261"/>
                <a:gd name="connsiteY2" fmla="*/ 0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" h="2113">
                  <a:moveTo>
                    <a:pt x="187" y="0"/>
                  </a:moveTo>
                  <a:cubicBezTo>
                    <a:pt x="187" y="0"/>
                    <a:pt x="-50" y="535"/>
                    <a:pt x="10" y="772"/>
                  </a:cubicBezTo>
                  <a:cubicBezTo>
                    <a:pt x="306" y="2909"/>
                    <a:pt x="306" y="2375"/>
                    <a:pt x="187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3" name="Freeform: Shape 8692">
              <a:extLst>
                <a:ext uri="{FF2B5EF4-FFF2-40B4-BE49-F238E27FC236}">
                  <a16:creationId xmlns:a16="http://schemas.microsoft.com/office/drawing/2014/main" id="{5293AD37-B8CB-222D-A5E9-488008E943E8}"/>
                </a:ext>
              </a:extLst>
            </p:cNvPr>
            <p:cNvSpPr/>
            <p:nvPr/>
          </p:nvSpPr>
          <p:spPr>
            <a:xfrm>
              <a:off x="6935694" y="4376294"/>
              <a:ext cx="261" cy="2113"/>
            </a:xfrm>
            <a:custGeom>
              <a:avLst/>
              <a:gdLst>
                <a:gd name="connsiteX0" fmla="*/ 188 w 261"/>
                <a:gd name="connsiteY0" fmla="*/ 0 h 2113"/>
                <a:gd name="connsiteX1" fmla="*/ 10 w 261"/>
                <a:gd name="connsiteY1" fmla="*/ 772 h 2113"/>
                <a:gd name="connsiteX2" fmla="*/ 188 w 261"/>
                <a:gd name="connsiteY2" fmla="*/ 0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" h="2113">
                  <a:moveTo>
                    <a:pt x="188" y="0"/>
                  </a:moveTo>
                  <a:cubicBezTo>
                    <a:pt x="188" y="0"/>
                    <a:pt x="-50" y="535"/>
                    <a:pt x="10" y="772"/>
                  </a:cubicBezTo>
                  <a:cubicBezTo>
                    <a:pt x="306" y="2910"/>
                    <a:pt x="306" y="2375"/>
                    <a:pt x="188" y="0"/>
                  </a:cubicBezTo>
                  <a:close/>
                </a:path>
              </a:pathLst>
            </a:custGeom>
            <a:grpFill/>
            <a:ln w="59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412" name="Freeform: Shape 8411">
            <a:extLst>
              <a:ext uri="{FF2B5EF4-FFF2-40B4-BE49-F238E27FC236}">
                <a16:creationId xmlns:a16="http://schemas.microsoft.com/office/drawing/2014/main" id="{31F4E54D-3AA4-C658-AD73-68FA5325C89E}"/>
              </a:ext>
            </a:extLst>
          </p:cNvPr>
          <p:cNvSpPr/>
          <p:nvPr/>
        </p:nvSpPr>
        <p:spPr>
          <a:xfrm>
            <a:off x="-4642344" y="4494377"/>
            <a:ext cx="4806622" cy="1620114"/>
          </a:xfrm>
          <a:custGeom>
            <a:avLst/>
            <a:gdLst>
              <a:gd name="connsiteX0" fmla="*/ 1651205 w 1891264"/>
              <a:gd name="connsiteY0" fmla="*/ 295874 h 637467"/>
              <a:gd name="connsiteX1" fmla="*/ 1564871 w 1891264"/>
              <a:gd name="connsiteY1" fmla="*/ 305849 h 637467"/>
              <a:gd name="connsiteX2" fmla="*/ 1216093 w 1891264"/>
              <a:gd name="connsiteY2" fmla="*/ 106165 h 637467"/>
              <a:gd name="connsiteX3" fmla="*/ 993252 w 1891264"/>
              <a:gd name="connsiteY3" fmla="*/ 155923 h 637467"/>
              <a:gd name="connsiteX4" fmla="*/ 675231 w 1891264"/>
              <a:gd name="connsiteY4" fmla="*/ 0 h 637467"/>
              <a:gd name="connsiteX5" fmla="*/ 326453 w 1891264"/>
              <a:gd name="connsiteY5" fmla="*/ 245878 h 637467"/>
              <a:gd name="connsiteX6" fmla="*/ 240119 w 1891264"/>
              <a:gd name="connsiteY6" fmla="*/ 233588 h 637467"/>
              <a:gd name="connsiteX7" fmla="*/ 0 w 1891264"/>
              <a:gd name="connsiteY7" fmla="*/ 417299 h 637467"/>
              <a:gd name="connsiteX8" fmla="*/ 240119 w 1891264"/>
              <a:gd name="connsiteY8" fmla="*/ 601010 h 637467"/>
              <a:gd name="connsiteX9" fmla="*/ 464919 w 1891264"/>
              <a:gd name="connsiteY9" fmla="*/ 481901 h 637467"/>
              <a:gd name="connsiteX10" fmla="*/ 499714 w 1891264"/>
              <a:gd name="connsiteY10" fmla="*/ 499477 h 637467"/>
              <a:gd name="connsiteX11" fmla="*/ 695003 w 1891264"/>
              <a:gd name="connsiteY11" fmla="*/ 601485 h 637467"/>
              <a:gd name="connsiteX12" fmla="*/ 853777 w 1891264"/>
              <a:gd name="connsiteY12" fmla="*/ 542821 h 637467"/>
              <a:gd name="connsiteX13" fmla="*/ 1058210 w 1891264"/>
              <a:gd name="connsiteY13" fmla="*/ 637468 h 637467"/>
              <a:gd name="connsiteX14" fmla="*/ 1264841 w 1891264"/>
              <a:gd name="connsiteY14" fmla="*/ 538961 h 637467"/>
              <a:gd name="connsiteX15" fmla="*/ 1426345 w 1891264"/>
              <a:gd name="connsiteY15" fmla="*/ 497457 h 637467"/>
              <a:gd name="connsiteX16" fmla="*/ 1651145 w 1891264"/>
              <a:gd name="connsiteY16" fmla="*/ 594182 h 637467"/>
              <a:gd name="connsiteX17" fmla="*/ 1891264 w 1891264"/>
              <a:gd name="connsiteY17" fmla="*/ 444968 h 637467"/>
              <a:gd name="connsiteX18" fmla="*/ 1651145 w 1891264"/>
              <a:gd name="connsiteY18" fmla="*/ 295755 h 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891264" h="637467">
                <a:moveTo>
                  <a:pt x="1651205" y="295874"/>
                </a:moveTo>
                <a:cubicBezTo>
                  <a:pt x="1620744" y="295874"/>
                  <a:pt x="1591650" y="299436"/>
                  <a:pt x="1564871" y="305849"/>
                </a:cubicBezTo>
                <a:cubicBezTo>
                  <a:pt x="1550264" y="194043"/>
                  <a:pt x="1399745" y="106165"/>
                  <a:pt x="1216093" y="106165"/>
                </a:cubicBezTo>
                <a:cubicBezTo>
                  <a:pt x="1131422" y="106165"/>
                  <a:pt x="1053757" y="124869"/>
                  <a:pt x="993252" y="155923"/>
                </a:cubicBezTo>
                <a:cubicBezTo>
                  <a:pt x="937854" y="63949"/>
                  <a:pt x="816310" y="0"/>
                  <a:pt x="675231" y="0"/>
                </a:cubicBezTo>
                <a:cubicBezTo>
                  <a:pt x="491579" y="0"/>
                  <a:pt x="341059" y="108243"/>
                  <a:pt x="326453" y="245878"/>
                </a:cubicBezTo>
                <a:cubicBezTo>
                  <a:pt x="299674" y="237982"/>
                  <a:pt x="270579" y="233588"/>
                  <a:pt x="240119" y="233588"/>
                </a:cubicBezTo>
                <a:cubicBezTo>
                  <a:pt x="107472" y="233588"/>
                  <a:pt x="0" y="315824"/>
                  <a:pt x="0" y="417299"/>
                </a:cubicBezTo>
                <a:cubicBezTo>
                  <a:pt x="0" y="518774"/>
                  <a:pt x="107531" y="601010"/>
                  <a:pt x="240119" y="601010"/>
                </a:cubicBezTo>
                <a:cubicBezTo>
                  <a:pt x="343019" y="601010"/>
                  <a:pt x="430777" y="551491"/>
                  <a:pt x="464919" y="481901"/>
                </a:cubicBezTo>
                <a:cubicBezTo>
                  <a:pt x="476022" y="488314"/>
                  <a:pt x="487660" y="494132"/>
                  <a:pt x="499714" y="499477"/>
                </a:cubicBezTo>
                <a:cubicBezTo>
                  <a:pt x="537299" y="560219"/>
                  <a:pt x="610629" y="601485"/>
                  <a:pt x="695003" y="601485"/>
                </a:cubicBezTo>
                <a:cubicBezTo>
                  <a:pt x="757230" y="601485"/>
                  <a:pt x="813460" y="578981"/>
                  <a:pt x="853777" y="542821"/>
                </a:cubicBezTo>
                <a:cubicBezTo>
                  <a:pt x="887562" y="598457"/>
                  <a:pt x="966355" y="637468"/>
                  <a:pt x="1058210" y="637468"/>
                </a:cubicBezTo>
                <a:cubicBezTo>
                  <a:pt x="1150066" y="637468"/>
                  <a:pt x="1232362" y="596617"/>
                  <a:pt x="1264841" y="538961"/>
                </a:cubicBezTo>
                <a:cubicBezTo>
                  <a:pt x="1324871" y="533736"/>
                  <a:pt x="1380091" y="519130"/>
                  <a:pt x="1426345" y="497457"/>
                </a:cubicBezTo>
                <a:cubicBezTo>
                  <a:pt x="1460546" y="553984"/>
                  <a:pt x="1548246" y="594182"/>
                  <a:pt x="1651145" y="594182"/>
                </a:cubicBezTo>
                <a:cubicBezTo>
                  <a:pt x="1783793" y="594182"/>
                  <a:pt x="1891264" y="527383"/>
                  <a:pt x="1891264" y="444968"/>
                </a:cubicBezTo>
                <a:cubicBezTo>
                  <a:pt x="1891264" y="362554"/>
                  <a:pt x="1783733" y="295755"/>
                  <a:pt x="1651145" y="295755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13" name="Freeform: Shape 8412">
            <a:extLst>
              <a:ext uri="{FF2B5EF4-FFF2-40B4-BE49-F238E27FC236}">
                <a16:creationId xmlns:a16="http://schemas.microsoft.com/office/drawing/2014/main" id="{FAB1769F-C287-C303-60B7-509B8104AFEC}"/>
              </a:ext>
            </a:extLst>
          </p:cNvPr>
          <p:cNvSpPr/>
          <p:nvPr/>
        </p:nvSpPr>
        <p:spPr>
          <a:xfrm>
            <a:off x="1462210" y="4951166"/>
            <a:ext cx="2190080" cy="1120770"/>
          </a:xfrm>
          <a:custGeom>
            <a:avLst/>
            <a:gdLst>
              <a:gd name="connsiteX0" fmla="*/ 700169 w 861732"/>
              <a:gd name="connsiteY0" fmla="*/ 161624 h 440990"/>
              <a:gd name="connsiteX1" fmla="*/ 642039 w 861732"/>
              <a:gd name="connsiteY1" fmla="*/ 170114 h 440990"/>
              <a:gd name="connsiteX2" fmla="*/ 407264 w 861732"/>
              <a:gd name="connsiteY2" fmla="*/ 0 h 440990"/>
              <a:gd name="connsiteX3" fmla="*/ 171658 w 861732"/>
              <a:gd name="connsiteY3" fmla="*/ 185256 h 440990"/>
              <a:gd name="connsiteX4" fmla="*/ 178011 w 861732"/>
              <a:gd name="connsiteY4" fmla="*/ 228006 h 440990"/>
              <a:gd name="connsiteX5" fmla="*/ 149451 w 861732"/>
              <a:gd name="connsiteY5" fmla="*/ 226047 h 440990"/>
              <a:gd name="connsiteX6" fmla="*/ 0 w 861732"/>
              <a:gd name="connsiteY6" fmla="*/ 333519 h 440990"/>
              <a:gd name="connsiteX7" fmla="*/ 149451 w 861732"/>
              <a:gd name="connsiteY7" fmla="*/ 440990 h 440990"/>
              <a:gd name="connsiteX8" fmla="*/ 297299 w 861732"/>
              <a:gd name="connsiteY8" fmla="*/ 349135 h 440990"/>
              <a:gd name="connsiteX9" fmla="*/ 407264 w 861732"/>
              <a:gd name="connsiteY9" fmla="*/ 370570 h 440990"/>
              <a:gd name="connsiteX10" fmla="*/ 548818 w 861732"/>
              <a:gd name="connsiteY10" fmla="*/ 333400 h 440990"/>
              <a:gd name="connsiteX11" fmla="*/ 700110 w 861732"/>
              <a:gd name="connsiteY11" fmla="*/ 415815 h 440990"/>
              <a:gd name="connsiteX12" fmla="*/ 861733 w 861732"/>
              <a:gd name="connsiteY12" fmla="*/ 288749 h 440990"/>
              <a:gd name="connsiteX13" fmla="*/ 700110 w 861732"/>
              <a:gd name="connsiteY13" fmla="*/ 161683 h 44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1732" h="440990">
                <a:moveTo>
                  <a:pt x="700169" y="161624"/>
                </a:moveTo>
                <a:cubicBezTo>
                  <a:pt x="679684" y="161624"/>
                  <a:pt x="660090" y="164652"/>
                  <a:pt x="642039" y="170114"/>
                </a:cubicBezTo>
                <a:cubicBezTo>
                  <a:pt x="632242" y="74875"/>
                  <a:pt x="530886" y="0"/>
                  <a:pt x="407264" y="0"/>
                </a:cubicBezTo>
                <a:cubicBezTo>
                  <a:pt x="277170" y="0"/>
                  <a:pt x="171658" y="82950"/>
                  <a:pt x="171658" y="185256"/>
                </a:cubicBezTo>
                <a:cubicBezTo>
                  <a:pt x="171658" y="199981"/>
                  <a:pt x="173914" y="214291"/>
                  <a:pt x="178011" y="228006"/>
                </a:cubicBezTo>
                <a:cubicBezTo>
                  <a:pt x="168748" y="226700"/>
                  <a:pt x="159189" y="226047"/>
                  <a:pt x="149451" y="226047"/>
                </a:cubicBezTo>
                <a:cubicBezTo>
                  <a:pt x="66917" y="226047"/>
                  <a:pt x="0" y="274142"/>
                  <a:pt x="0" y="333519"/>
                </a:cubicBezTo>
                <a:cubicBezTo>
                  <a:pt x="0" y="392895"/>
                  <a:pt x="66917" y="440990"/>
                  <a:pt x="149451" y="440990"/>
                </a:cubicBezTo>
                <a:cubicBezTo>
                  <a:pt x="224622" y="440990"/>
                  <a:pt x="286789" y="401089"/>
                  <a:pt x="297299" y="349135"/>
                </a:cubicBezTo>
                <a:cubicBezTo>
                  <a:pt x="330134" y="362792"/>
                  <a:pt x="367541" y="370570"/>
                  <a:pt x="407264" y="370570"/>
                </a:cubicBezTo>
                <a:cubicBezTo>
                  <a:pt x="460406" y="370570"/>
                  <a:pt x="509392" y="356735"/>
                  <a:pt x="548818" y="333400"/>
                </a:cubicBezTo>
                <a:cubicBezTo>
                  <a:pt x="571797" y="381554"/>
                  <a:pt x="630877" y="415815"/>
                  <a:pt x="700110" y="415815"/>
                </a:cubicBezTo>
                <a:cubicBezTo>
                  <a:pt x="789353" y="415815"/>
                  <a:pt x="861733" y="358932"/>
                  <a:pt x="861733" y="288749"/>
                </a:cubicBezTo>
                <a:cubicBezTo>
                  <a:pt x="861733" y="218566"/>
                  <a:pt x="789353" y="161683"/>
                  <a:pt x="700110" y="161683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14" name="Freeform: Shape 8413">
            <a:extLst>
              <a:ext uri="{FF2B5EF4-FFF2-40B4-BE49-F238E27FC236}">
                <a16:creationId xmlns:a16="http://schemas.microsoft.com/office/drawing/2014/main" id="{55EA1166-D8E9-7F17-AFD4-DC0DD556B465}"/>
              </a:ext>
            </a:extLst>
          </p:cNvPr>
          <p:cNvSpPr/>
          <p:nvPr/>
        </p:nvSpPr>
        <p:spPr>
          <a:xfrm>
            <a:off x="7923807" y="5056348"/>
            <a:ext cx="2180422" cy="879319"/>
          </a:xfrm>
          <a:custGeom>
            <a:avLst/>
            <a:gdLst>
              <a:gd name="connsiteX0" fmla="*/ 709135 w 857932"/>
              <a:gd name="connsiteY0" fmla="*/ 177358 h 345986"/>
              <a:gd name="connsiteX1" fmla="*/ 680694 w 857932"/>
              <a:gd name="connsiteY1" fmla="*/ 178902 h 345986"/>
              <a:gd name="connsiteX2" fmla="*/ 687047 w 857932"/>
              <a:gd name="connsiteY2" fmla="*/ 145354 h 345986"/>
              <a:gd name="connsiteX3" fmla="*/ 452450 w 857932"/>
              <a:gd name="connsiteY3" fmla="*/ 0 h 345986"/>
              <a:gd name="connsiteX4" fmla="*/ 218744 w 857932"/>
              <a:gd name="connsiteY4" fmla="*/ 133479 h 345986"/>
              <a:gd name="connsiteX5" fmla="*/ 160911 w 857932"/>
              <a:gd name="connsiteY5" fmla="*/ 126828 h 345986"/>
              <a:gd name="connsiteX6" fmla="*/ 0 w 857932"/>
              <a:gd name="connsiteY6" fmla="*/ 226521 h 345986"/>
              <a:gd name="connsiteX7" fmla="*/ 160911 w 857932"/>
              <a:gd name="connsiteY7" fmla="*/ 326215 h 345986"/>
              <a:gd name="connsiteX8" fmla="*/ 311549 w 857932"/>
              <a:gd name="connsiteY8" fmla="*/ 261554 h 345986"/>
              <a:gd name="connsiteX9" fmla="*/ 452450 w 857932"/>
              <a:gd name="connsiteY9" fmla="*/ 290708 h 345986"/>
              <a:gd name="connsiteX10" fmla="*/ 561940 w 857932"/>
              <a:gd name="connsiteY10" fmla="*/ 273904 h 345986"/>
              <a:gd name="connsiteX11" fmla="*/ 709135 w 857932"/>
              <a:gd name="connsiteY11" fmla="*/ 345987 h 345986"/>
              <a:gd name="connsiteX12" fmla="*/ 857933 w 857932"/>
              <a:gd name="connsiteY12" fmla="*/ 261672 h 345986"/>
              <a:gd name="connsiteX13" fmla="*/ 709135 w 857932"/>
              <a:gd name="connsiteY13" fmla="*/ 177358 h 345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932" h="345986">
                <a:moveTo>
                  <a:pt x="709135" y="177358"/>
                </a:moveTo>
                <a:cubicBezTo>
                  <a:pt x="699398" y="177358"/>
                  <a:pt x="689897" y="177892"/>
                  <a:pt x="680694" y="178902"/>
                </a:cubicBezTo>
                <a:cubicBezTo>
                  <a:pt x="684791" y="168154"/>
                  <a:pt x="687047" y="156932"/>
                  <a:pt x="687047" y="145354"/>
                </a:cubicBezTo>
                <a:cubicBezTo>
                  <a:pt x="687047" y="65077"/>
                  <a:pt x="582010" y="0"/>
                  <a:pt x="452450" y="0"/>
                </a:cubicBezTo>
                <a:cubicBezTo>
                  <a:pt x="322890" y="0"/>
                  <a:pt x="228481" y="58724"/>
                  <a:pt x="218744" y="133479"/>
                </a:cubicBezTo>
                <a:cubicBezTo>
                  <a:pt x="200812" y="129204"/>
                  <a:pt x="181277" y="126828"/>
                  <a:pt x="160911" y="126828"/>
                </a:cubicBezTo>
                <a:cubicBezTo>
                  <a:pt x="72024" y="126828"/>
                  <a:pt x="0" y="171480"/>
                  <a:pt x="0" y="226521"/>
                </a:cubicBezTo>
                <a:cubicBezTo>
                  <a:pt x="0" y="281563"/>
                  <a:pt x="72024" y="326215"/>
                  <a:pt x="160911" y="326215"/>
                </a:cubicBezTo>
                <a:cubicBezTo>
                  <a:pt x="229847" y="326215"/>
                  <a:pt x="288689" y="299317"/>
                  <a:pt x="311549" y="261554"/>
                </a:cubicBezTo>
                <a:cubicBezTo>
                  <a:pt x="350797" y="279842"/>
                  <a:pt x="399605" y="290708"/>
                  <a:pt x="452450" y="290708"/>
                </a:cubicBezTo>
                <a:cubicBezTo>
                  <a:pt x="491995" y="290708"/>
                  <a:pt x="529224" y="284592"/>
                  <a:pt x="561940" y="273904"/>
                </a:cubicBezTo>
                <a:cubicBezTo>
                  <a:pt x="572391" y="314696"/>
                  <a:pt x="634321" y="345987"/>
                  <a:pt x="709135" y="345987"/>
                </a:cubicBezTo>
                <a:cubicBezTo>
                  <a:pt x="791312" y="345987"/>
                  <a:pt x="857933" y="308224"/>
                  <a:pt x="857933" y="261672"/>
                </a:cubicBezTo>
                <a:cubicBezTo>
                  <a:pt x="857933" y="215121"/>
                  <a:pt x="791312" y="177358"/>
                  <a:pt x="709135" y="177358"/>
                </a:cubicBezTo>
                <a:close/>
              </a:path>
            </a:pathLst>
          </a:custGeom>
          <a:solidFill>
            <a:schemeClr val="bg1"/>
          </a:solidFill>
          <a:ln w="5931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9073" name="Group 9072">
            <a:extLst>
              <a:ext uri="{FF2B5EF4-FFF2-40B4-BE49-F238E27FC236}">
                <a16:creationId xmlns:a16="http://schemas.microsoft.com/office/drawing/2014/main" id="{15401DBD-1DAF-94C1-4682-ABDD3A05EB12}"/>
              </a:ext>
            </a:extLst>
          </p:cNvPr>
          <p:cNvGrpSpPr>
            <a:grpSpLocks/>
          </p:cNvGrpSpPr>
          <p:nvPr/>
        </p:nvGrpSpPr>
        <p:grpSpPr>
          <a:xfrm>
            <a:off x="10646689" y="3634154"/>
            <a:ext cx="2677657" cy="2992117"/>
            <a:chOff x="6934152" y="2772201"/>
            <a:chExt cx="1764455" cy="1972331"/>
          </a:xfrm>
        </p:grpSpPr>
        <p:sp>
          <p:nvSpPr>
            <p:cNvPr id="9074" name="Freeform: Shape 9073">
              <a:extLst>
                <a:ext uri="{FF2B5EF4-FFF2-40B4-BE49-F238E27FC236}">
                  <a16:creationId xmlns:a16="http://schemas.microsoft.com/office/drawing/2014/main" id="{16F9A13C-D063-2CCE-1A2C-6F62940423A2}"/>
                </a:ext>
              </a:extLst>
            </p:cNvPr>
            <p:cNvSpPr/>
            <p:nvPr/>
          </p:nvSpPr>
          <p:spPr>
            <a:xfrm>
              <a:off x="8172491" y="2917930"/>
              <a:ext cx="160466" cy="309765"/>
            </a:xfrm>
            <a:custGeom>
              <a:avLst/>
              <a:gdLst>
                <a:gd name="connsiteX0" fmla="*/ 141070 w 160466"/>
                <a:gd name="connsiteY0" fmla="*/ 1488 h 309765"/>
                <a:gd name="connsiteX1" fmla="*/ 56576 w 160466"/>
                <a:gd name="connsiteY1" fmla="*/ 112619 h 309765"/>
                <a:gd name="connsiteX2" fmla="*/ 24160 w 160466"/>
                <a:gd name="connsiteY2" fmla="*/ 207290 h 309765"/>
                <a:gd name="connsiteX3" fmla="*/ 1419 w 160466"/>
                <a:gd name="connsiteY3" fmla="*/ 268289 h 309765"/>
                <a:gd name="connsiteX4" fmla="*/ 80197 w 160466"/>
                <a:gd name="connsiteY4" fmla="*/ 301773 h 309765"/>
                <a:gd name="connsiteX5" fmla="*/ 137866 w 160466"/>
                <a:gd name="connsiteY5" fmla="*/ 171671 h 309765"/>
                <a:gd name="connsiteX6" fmla="*/ 125491 w 160466"/>
                <a:gd name="connsiteY6" fmla="*/ 159420 h 309765"/>
                <a:gd name="connsiteX7" fmla="*/ 106142 w 160466"/>
                <a:gd name="connsiteY7" fmla="*/ 157222 h 309765"/>
                <a:gd name="connsiteX8" fmla="*/ 116382 w 160466"/>
                <a:gd name="connsiteY8" fmla="*/ 81145 h 309765"/>
                <a:gd name="connsiteX9" fmla="*/ 100425 w 160466"/>
                <a:gd name="connsiteY9" fmla="*/ 69209 h 309765"/>
                <a:gd name="connsiteX10" fmla="*/ 154074 w 160466"/>
                <a:gd name="connsiteY10" fmla="*/ 23727 h 309765"/>
                <a:gd name="connsiteX11" fmla="*/ 141133 w 160466"/>
                <a:gd name="connsiteY11" fmla="*/ 1614 h 30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466" h="309765">
                  <a:moveTo>
                    <a:pt x="141070" y="1488"/>
                  </a:moveTo>
                  <a:cubicBezTo>
                    <a:pt x="93829" y="26428"/>
                    <a:pt x="65560" y="59346"/>
                    <a:pt x="56576" y="112619"/>
                  </a:cubicBezTo>
                  <a:cubicBezTo>
                    <a:pt x="50357" y="149243"/>
                    <a:pt x="44954" y="175880"/>
                    <a:pt x="24160" y="207290"/>
                  </a:cubicBezTo>
                  <a:cubicBezTo>
                    <a:pt x="12727" y="224566"/>
                    <a:pt x="-5177" y="246051"/>
                    <a:pt x="1419" y="268289"/>
                  </a:cubicBezTo>
                  <a:cubicBezTo>
                    <a:pt x="12915" y="307364"/>
                    <a:pt x="47404" y="319551"/>
                    <a:pt x="80197" y="301773"/>
                  </a:cubicBezTo>
                  <a:cubicBezTo>
                    <a:pt x="128004" y="275891"/>
                    <a:pt x="141008" y="222179"/>
                    <a:pt x="137866" y="171671"/>
                  </a:cubicBezTo>
                  <a:cubicBezTo>
                    <a:pt x="137364" y="163567"/>
                    <a:pt x="131647" y="159420"/>
                    <a:pt x="125491" y="159420"/>
                  </a:cubicBezTo>
                  <a:cubicBezTo>
                    <a:pt x="120716" y="152824"/>
                    <a:pt x="111293" y="149809"/>
                    <a:pt x="106142" y="157222"/>
                  </a:cubicBezTo>
                  <a:cubicBezTo>
                    <a:pt x="109409" y="131025"/>
                    <a:pt x="114309" y="104640"/>
                    <a:pt x="116382" y="81145"/>
                  </a:cubicBezTo>
                  <a:cubicBezTo>
                    <a:pt x="117261" y="71659"/>
                    <a:pt x="108026" y="67388"/>
                    <a:pt x="100425" y="69209"/>
                  </a:cubicBezTo>
                  <a:cubicBezTo>
                    <a:pt x="112864" y="50489"/>
                    <a:pt x="130516" y="36103"/>
                    <a:pt x="154074" y="23727"/>
                  </a:cubicBezTo>
                  <a:cubicBezTo>
                    <a:pt x="168649" y="16000"/>
                    <a:pt x="155708" y="-6113"/>
                    <a:pt x="141133" y="1614"/>
                  </a:cubicBezTo>
                  <a:close/>
                </a:path>
              </a:pathLst>
            </a:custGeom>
            <a:solidFill>
              <a:schemeClr val="tx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5" name="Freeform: Shape 9074">
              <a:extLst>
                <a:ext uri="{FF2B5EF4-FFF2-40B4-BE49-F238E27FC236}">
                  <a16:creationId xmlns:a16="http://schemas.microsoft.com/office/drawing/2014/main" id="{F82A5D32-AF3D-C75D-CB9C-C3EA0716DD5B}"/>
                </a:ext>
              </a:extLst>
            </p:cNvPr>
            <p:cNvSpPr/>
            <p:nvPr/>
          </p:nvSpPr>
          <p:spPr>
            <a:xfrm>
              <a:off x="8500387" y="3325266"/>
              <a:ext cx="198220" cy="458337"/>
            </a:xfrm>
            <a:custGeom>
              <a:avLst/>
              <a:gdLst>
                <a:gd name="connsiteX0" fmla="*/ 197199 w 198220"/>
                <a:gd name="connsiteY0" fmla="*/ 325515 h 458337"/>
                <a:gd name="connsiteX1" fmla="*/ 187650 w 198220"/>
                <a:gd name="connsiteY1" fmla="*/ 220856 h 458337"/>
                <a:gd name="connsiteX2" fmla="*/ 136639 w 198220"/>
                <a:gd name="connsiteY2" fmla="*/ 41376 h 458337"/>
                <a:gd name="connsiteX3" fmla="*/ 12191 w 198220"/>
                <a:gd name="connsiteY3" fmla="*/ 5882 h 458337"/>
                <a:gd name="connsiteX4" fmla="*/ 21300 w 198220"/>
                <a:gd name="connsiteY4" fmla="*/ 36162 h 458337"/>
                <a:gd name="connsiteX5" fmla="*/ 25069 w 198220"/>
                <a:gd name="connsiteY5" fmla="*/ 35282 h 458337"/>
                <a:gd name="connsiteX6" fmla="*/ 44104 w 198220"/>
                <a:gd name="connsiteY6" fmla="*/ 74859 h 458337"/>
                <a:gd name="connsiteX7" fmla="*/ 89083 w 198220"/>
                <a:gd name="connsiteY7" fmla="*/ 337263 h 458337"/>
                <a:gd name="connsiteX8" fmla="*/ 79221 w 198220"/>
                <a:gd name="connsiteY8" fmla="*/ 355607 h 458337"/>
                <a:gd name="connsiteX9" fmla="*/ 64960 w 198220"/>
                <a:gd name="connsiteY9" fmla="*/ 411957 h 458337"/>
                <a:gd name="connsiteX10" fmla="*/ 64583 w 198220"/>
                <a:gd name="connsiteY10" fmla="*/ 426909 h 458337"/>
                <a:gd name="connsiteX11" fmla="*/ 59872 w 198220"/>
                <a:gd name="connsiteY11" fmla="*/ 436771 h 458337"/>
                <a:gd name="connsiteX12" fmla="*/ 59620 w 198220"/>
                <a:gd name="connsiteY12" fmla="*/ 439913 h 458337"/>
                <a:gd name="connsiteX13" fmla="*/ 68101 w 198220"/>
                <a:gd name="connsiteY13" fmla="*/ 453482 h 458337"/>
                <a:gd name="connsiteX14" fmla="*/ 185388 w 198220"/>
                <a:gd name="connsiteY14" fmla="*/ 403790 h 458337"/>
                <a:gd name="connsiteX15" fmla="*/ 197261 w 198220"/>
                <a:gd name="connsiteY15" fmla="*/ 325515 h 45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8220" h="458337">
                  <a:moveTo>
                    <a:pt x="197199" y="325515"/>
                  </a:moveTo>
                  <a:cubicBezTo>
                    <a:pt x="195942" y="290524"/>
                    <a:pt x="192675" y="255596"/>
                    <a:pt x="187650" y="220856"/>
                  </a:cubicBezTo>
                  <a:cubicBezTo>
                    <a:pt x="179106" y="162118"/>
                    <a:pt x="170185" y="93329"/>
                    <a:pt x="136639" y="41376"/>
                  </a:cubicBezTo>
                  <a:cubicBezTo>
                    <a:pt x="107616" y="-3541"/>
                    <a:pt x="63704" y="-5552"/>
                    <a:pt x="12191" y="5882"/>
                  </a:cubicBezTo>
                  <a:cubicBezTo>
                    <a:pt x="-9169" y="10593"/>
                    <a:pt x="-122" y="40873"/>
                    <a:pt x="21300" y="36162"/>
                  </a:cubicBezTo>
                  <a:cubicBezTo>
                    <a:pt x="22556" y="35910"/>
                    <a:pt x="23812" y="35596"/>
                    <a:pt x="25069" y="35282"/>
                  </a:cubicBezTo>
                  <a:cubicBezTo>
                    <a:pt x="17153" y="50610"/>
                    <a:pt x="27582" y="70399"/>
                    <a:pt x="44104" y="74859"/>
                  </a:cubicBezTo>
                  <a:cubicBezTo>
                    <a:pt x="70112" y="156338"/>
                    <a:pt x="93230" y="250005"/>
                    <a:pt x="89083" y="337263"/>
                  </a:cubicBezTo>
                  <a:cubicBezTo>
                    <a:pt x="83869" y="341598"/>
                    <a:pt x="80100" y="347691"/>
                    <a:pt x="79221" y="355607"/>
                  </a:cubicBezTo>
                  <a:cubicBezTo>
                    <a:pt x="77776" y="375835"/>
                    <a:pt x="72876" y="393174"/>
                    <a:pt x="64960" y="411957"/>
                  </a:cubicBezTo>
                  <a:cubicBezTo>
                    <a:pt x="62761" y="417108"/>
                    <a:pt x="62887" y="422260"/>
                    <a:pt x="64583" y="426909"/>
                  </a:cubicBezTo>
                  <a:cubicBezTo>
                    <a:pt x="62070" y="429359"/>
                    <a:pt x="60249" y="432625"/>
                    <a:pt x="59872" y="436771"/>
                  </a:cubicBezTo>
                  <a:cubicBezTo>
                    <a:pt x="59809" y="437839"/>
                    <a:pt x="59683" y="438845"/>
                    <a:pt x="59620" y="439913"/>
                  </a:cubicBezTo>
                  <a:cubicBezTo>
                    <a:pt x="59181" y="445127"/>
                    <a:pt x="63138" y="451032"/>
                    <a:pt x="68101" y="453482"/>
                  </a:cubicBezTo>
                  <a:cubicBezTo>
                    <a:pt x="106422" y="472203"/>
                    <a:pt x="165034" y="432751"/>
                    <a:pt x="185388" y="403790"/>
                  </a:cubicBezTo>
                  <a:cubicBezTo>
                    <a:pt x="201659" y="380609"/>
                    <a:pt x="198203" y="351775"/>
                    <a:pt x="197261" y="325515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6" name="Freeform: Shape 9075">
              <a:extLst>
                <a:ext uri="{FF2B5EF4-FFF2-40B4-BE49-F238E27FC236}">
                  <a16:creationId xmlns:a16="http://schemas.microsoft.com/office/drawing/2014/main" id="{835C3858-F676-8D34-A758-336ABCD69079}"/>
                </a:ext>
              </a:extLst>
            </p:cNvPr>
            <p:cNvSpPr/>
            <p:nvPr/>
          </p:nvSpPr>
          <p:spPr>
            <a:xfrm>
              <a:off x="7213186" y="2772201"/>
              <a:ext cx="323166" cy="499748"/>
            </a:xfrm>
            <a:custGeom>
              <a:avLst/>
              <a:gdLst>
                <a:gd name="connsiteX0" fmla="*/ 315991 w 323166"/>
                <a:gd name="connsiteY0" fmla="*/ 405412 h 499748"/>
                <a:gd name="connsiteX1" fmla="*/ 266677 w 323166"/>
                <a:gd name="connsiteY1" fmla="*/ 336812 h 499748"/>
                <a:gd name="connsiteX2" fmla="*/ 231309 w 323166"/>
                <a:gd name="connsiteY2" fmla="*/ 231398 h 499748"/>
                <a:gd name="connsiteX3" fmla="*/ 202348 w 323166"/>
                <a:gd name="connsiteY3" fmla="*/ 169833 h 499748"/>
                <a:gd name="connsiteX4" fmla="*/ 199521 w 323166"/>
                <a:gd name="connsiteY4" fmla="*/ 112101 h 499748"/>
                <a:gd name="connsiteX5" fmla="*/ 169241 w 323166"/>
                <a:gd name="connsiteY5" fmla="*/ 38349 h 499748"/>
                <a:gd name="connsiteX6" fmla="*/ 8357 w 323166"/>
                <a:gd name="connsiteY6" fmla="*/ 20068 h 499748"/>
                <a:gd name="connsiteX7" fmla="*/ 25632 w 323166"/>
                <a:gd name="connsiteY7" fmla="*/ 49594 h 499748"/>
                <a:gd name="connsiteX8" fmla="*/ 110252 w 323166"/>
                <a:gd name="connsiteY8" fmla="*/ 40799 h 499748"/>
                <a:gd name="connsiteX9" fmla="*/ 103028 w 323166"/>
                <a:gd name="connsiteY9" fmla="*/ 47395 h 499748"/>
                <a:gd name="connsiteX10" fmla="*/ 100641 w 323166"/>
                <a:gd name="connsiteY10" fmla="*/ 93192 h 499748"/>
                <a:gd name="connsiteX11" fmla="*/ 130167 w 323166"/>
                <a:gd name="connsiteY11" fmla="*/ 98343 h 499748"/>
                <a:gd name="connsiteX12" fmla="*/ 136323 w 323166"/>
                <a:gd name="connsiteY12" fmla="*/ 153751 h 499748"/>
                <a:gd name="connsiteX13" fmla="*/ 125518 w 323166"/>
                <a:gd name="connsiteY13" fmla="*/ 165687 h 499748"/>
                <a:gd name="connsiteX14" fmla="*/ 99007 w 323166"/>
                <a:gd name="connsiteY14" fmla="*/ 180136 h 499748"/>
                <a:gd name="connsiteX15" fmla="*/ 88265 w 323166"/>
                <a:gd name="connsiteY15" fmla="*/ 321295 h 499748"/>
                <a:gd name="connsiteX16" fmla="*/ 107865 w 323166"/>
                <a:gd name="connsiteY16" fmla="*/ 337754 h 499748"/>
                <a:gd name="connsiteX17" fmla="*/ 113645 w 323166"/>
                <a:gd name="connsiteY17" fmla="*/ 344727 h 499748"/>
                <a:gd name="connsiteX18" fmla="*/ 113770 w 323166"/>
                <a:gd name="connsiteY18" fmla="*/ 344790 h 499748"/>
                <a:gd name="connsiteX19" fmla="*/ 119424 w 323166"/>
                <a:gd name="connsiteY19" fmla="*/ 367845 h 499748"/>
                <a:gd name="connsiteX20" fmla="*/ 128973 w 323166"/>
                <a:gd name="connsiteY20" fmla="*/ 374002 h 499748"/>
                <a:gd name="connsiteX21" fmla="*/ 203353 w 323166"/>
                <a:gd name="connsiteY21" fmla="*/ 449136 h 499748"/>
                <a:gd name="connsiteX22" fmla="*/ 206934 w 323166"/>
                <a:gd name="connsiteY22" fmla="*/ 450957 h 499748"/>
                <a:gd name="connsiteX23" fmla="*/ 209698 w 323166"/>
                <a:gd name="connsiteY23" fmla="*/ 455355 h 499748"/>
                <a:gd name="connsiteX24" fmla="*/ 239287 w 323166"/>
                <a:gd name="connsiteY24" fmla="*/ 454161 h 499748"/>
                <a:gd name="connsiteX25" fmla="*/ 248145 w 323166"/>
                <a:gd name="connsiteY25" fmla="*/ 468736 h 499748"/>
                <a:gd name="connsiteX26" fmla="*/ 267996 w 323166"/>
                <a:gd name="connsiteY26" fmla="*/ 475709 h 499748"/>
                <a:gd name="connsiteX27" fmla="*/ 278990 w 323166"/>
                <a:gd name="connsiteY27" fmla="*/ 497759 h 499748"/>
                <a:gd name="connsiteX28" fmla="*/ 315991 w 323166"/>
                <a:gd name="connsiteY28" fmla="*/ 405412 h 49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23166" h="499748">
                  <a:moveTo>
                    <a:pt x="315991" y="405412"/>
                  </a:moveTo>
                  <a:cubicBezTo>
                    <a:pt x="305249" y="376326"/>
                    <a:pt x="283576" y="361249"/>
                    <a:pt x="266677" y="336812"/>
                  </a:cubicBezTo>
                  <a:cubicBezTo>
                    <a:pt x="245820" y="306657"/>
                    <a:pt x="251537" y="264128"/>
                    <a:pt x="231309" y="231398"/>
                  </a:cubicBezTo>
                  <a:cubicBezTo>
                    <a:pt x="218242" y="210227"/>
                    <a:pt x="205615" y="196532"/>
                    <a:pt x="202348" y="169833"/>
                  </a:cubicBezTo>
                  <a:cubicBezTo>
                    <a:pt x="200024" y="150798"/>
                    <a:pt x="202034" y="131261"/>
                    <a:pt x="199521" y="112101"/>
                  </a:cubicBezTo>
                  <a:cubicBezTo>
                    <a:pt x="196003" y="85402"/>
                    <a:pt x="187397" y="58766"/>
                    <a:pt x="169241" y="38349"/>
                  </a:cubicBezTo>
                  <a:cubicBezTo>
                    <a:pt x="127088" y="-9081"/>
                    <a:pt x="60624" y="-9270"/>
                    <a:pt x="8357" y="20068"/>
                  </a:cubicBezTo>
                  <a:cubicBezTo>
                    <a:pt x="-10804" y="30873"/>
                    <a:pt x="6409" y="60399"/>
                    <a:pt x="25632" y="49594"/>
                  </a:cubicBezTo>
                  <a:cubicBezTo>
                    <a:pt x="55912" y="32569"/>
                    <a:pt x="85752" y="30810"/>
                    <a:pt x="110252" y="40799"/>
                  </a:cubicBezTo>
                  <a:cubicBezTo>
                    <a:pt x="107237" y="42055"/>
                    <a:pt x="104661" y="44191"/>
                    <a:pt x="103028" y="47395"/>
                  </a:cubicBezTo>
                  <a:cubicBezTo>
                    <a:pt x="95050" y="62786"/>
                    <a:pt x="97437" y="76355"/>
                    <a:pt x="100641" y="93192"/>
                  </a:cubicBezTo>
                  <a:cubicBezTo>
                    <a:pt x="103719" y="108960"/>
                    <a:pt x="122126" y="108269"/>
                    <a:pt x="130167" y="98343"/>
                  </a:cubicBezTo>
                  <a:cubicBezTo>
                    <a:pt x="134438" y="115493"/>
                    <a:pt x="135883" y="137606"/>
                    <a:pt x="136323" y="153751"/>
                  </a:cubicBezTo>
                  <a:cubicBezTo>
                    <a:pt x="131423" y="155636"/>
                    <a:pt x="127214" y="159656"/>
                    <a:pt x="125518" y="165687"/>
                  </a:cubicBezTo>
                  <a:cubicBezTo>
                    <a:pt x="115843" y="160536"/>
                    <a:pt x="100264" y="165499"/>
                    <a:pt x="99007" y="180136"/>
                  </a:cubicBezTo>
                  <a:cubicBezTo>
                    <a:pt x="94924" y="226875"/>
                    <a:pt x="87888" y="274367"/>
                    <a:pt x="88265" y="321295"/>
                  </a:cubicBezTo>
                  <a:cubicBezTo>
                    <a:pt x="88328" y="332854"/>
                    <a:pt x="98505" y="339073"/>
                    <a:pt x="107865" y="337754"/>
                  </a:cubicBezTo>
                  <a:cubicBezTo>
                    <a:pt x="109499" y="340141"/>
                    <a:pt x="111320" y="342465"/>
                    <a:pt x="113645" y="344727"/>
                  </a:cubicBezTo>
                  <a:cubicBezTo>
                    <a:pt x="113645" y="344727"/>
                    <a:pt x="113708" y="344727"/>
                    <a:pt x="113770" y="344790"/>
                  </a:cubicBezTo>
                  <a:cubicBezTo>
                    <a:pt x="109436" y="351951"/>
                    <a:pt x="109938" y="361940"/>
                    <a:pt x="119424" y="367845"/>
                  </a:cubicBezTo>
                  <a:cubicBezTo>
                    <a:pt x="122628" y="369855"/>
                    <a:pt x="125769" y="371991"/>
                    <a:pt x="128973" y="374002"/>
                  </a:cubicBezTo>
                  <a:cubicBezTo>
                    <a:pt x="147568" y="404721"/>
                    <a:pt x="179921" y="433242"/>
                    <a:pt x="203353" y="449136"/>
                  </a:cubicBezTo>
                  <a:cubicBezTo>
                    <a:pt x="204547" y="449952"/>
                    <a:pt x="205740" y="450518"/>
                    <a:pt x="206934" y="450957"/>
                  </a:cubicBezTo>
                  <a:cubicBezTo>
                    <a:pt x="207876" y="452402"/>
                    <a:pt x="208756" y="453910"/>
                    <a:pt x="209698" y="455355"/>
                  </a:cubicBezTo>
                  <a:cubicBezTo>
                    <a:pt x="217990" y="468359"/>
                    <a:pt x="233759" y="464401"/>
                    <a:pt x="239287" y="454161"/>
                  </a:cubicBezTo>
                  <a:cubicBezTo>
                    <a:pt x="242365" y="459375"/>
                    <a:pt x="245318" y="464275"/>
                    <a:pt x="248145" y="468736"/>
                  </a:cubicBezTo>
                  <a:cubicBezTo>
                    <a:pt x="252605" y="475709"/>
                    <a:pt x="260897" y="477531"/>
                    <a:pt x="267996" y="475709"/>
                  </a:cubicBezTo>
                  <a:cubicBezTo>
                    <a:pt x="265232" y="484127"/>
                    <a:pt x="267996" y="494555"/>
                    <a:pt x="278990" y="497759"/>
                  </a:cubicBezTo>
                  <a:cubicBezTo>
                    <a:pt x="331885" y="513087"/>
                    <a:pt x="327173" y="435755"/>
                    <a:pt x="315991" y="40541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7" name="Freeform: Shape 9076">
              <a:extLst>
                <a:ext uri="{FF2B5EF4-FFF2-40B4-BE49-F238E27FC236}">
                  <a16:creationId xmlns:a16="http://schemas.microsoft.com/office/drawing/2014/main" id="{2EDD61A3-5780-88F5-A797-0ED88464E86F}"/>
                </a:ext>
              </a:extLst>
            </p:cNvPr>
            <p:cNvSpPr/>
            <p:nvPr/>
          </p:nvSpPr>
          <p:spPr>
            <a:xfrm>
              <a:off x="7327393" y="4551124"/>
              <a:ext cx="52462" cy="127542"/>
            </a:xfrm>
            <a:custGeom>
              <a:avLst/>
              <a:gdLst>
                <a:gd name="connsiteX0" fmla="*/ 51266 w 52462"/>
                <a:gd name="connsiteY0" fmla="*/ 24759 h 127542"/>
                <a:gd name="connsiteX1" fmla="*/ 4 w 52462"/>
                <a:gd name="connsiteY1" fmla="*/ 24759 h 127542"/>
                <a:gd name="connsiteX2" fmla="*/ 1197 w 52462"/>
                <a:gd name="connsiteY2" fmla="*/ 102783 h 127542"/>
                <a:gd name="connsiteX3" fmla="*/ 52459 w 52462"/>
                <a:gd name="connsiteY3" fmla="*/ 102783 h 127542"/>
                <a:gd name="connsiteX4" fmla="*/ 51266 w 52462"/>
                <a:gd name="connsiteY4" fmla="*/ 24759 h 12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2" h="127542">
                  <a:moveTo>
                    <a:pt x="51266" y="24759"/>
                  </a:moveTo>
                  <a:cubicBezTo>
                    <a:pt x="50763" y="-8222"/>
                    <a:pt x="-499" y="-8284"/>
                    <a:pt x="4" y="24759"/>
                  </a:cubicBezTo>
                  <a:cubicBezTo>
                    <a:pt x="381" y="50767"/>
                    <a:pt x="820" y="76775"/>
                    <a:pt x="1197" y="102783"/>
                  </a:cubicBezTo>
                  <a:cubicBezTo>
                    <a:pt x="1700" y="135764"/>
                    <a:pt x="52962" y="135827"/>
                    <a:pt x="52459" y="102783"/>
                  </a:cubicBezTo>
                  <a:cubicBezTo>
                    <a:pt x="52082" y="76775"/>
                    <a:pt x="51643" y="50767"/>
                    <a:pt x="51266" y="24759"/>
                  </a:cubicBezTo>
                  <a:close/>
                </a:path>
              </a:pathLst>
            </a:custGeom>
            <a:solidFill>
              <a:schemeClr val="accent6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8" name="Freeform: Shape 9077">
              <a:extLst>
                <a:ext uri="{FF2B5EF4-FFF2-40B4-BE49-F238E27FC236}">
                  <a16:creationId xmlns:a16="http://schemas.microsoft.com/office/drawing/2014/main" id="{70137AE0-B637-B027-133A-B019A4D5A279}"/>
                </a:ext>
              </a:extLst>
            </p:cNvPr>
            <p:cNvSpPr/>
            <p:nvPr/>
          </p:nvSpPr>
          <p:spPr>
            <a:xfrm>
              <a:off x="7138992" y="4548988"/>
              <a:ext cx="52462" cy="127542"/>
            </a:xfrm>
            <a:custGeom>
              <a:avLst/>
              <a:gdLst>
                <a:gd name="connsiteX0" fmla="*/ 51266 w 52462"/>
                <a:gd name="connsiteY0" fmla="*/ 24759 h 127542"/>
                <a:gd name="connsiteX1" fmla="*/ 4 w 52462"/>
                <a:gd name="connsiteY1" fmla="*/ 24759 h 127542"/>
                <a:gd name="connsiteX2" fmla="*/ 1197 w 52462"/>
                <a:gd name="connsiteY2" fmla="*/ 102783 h 127542"/>
                <a:gd name="connsiteX3" fmla="*/ 52459 w 52462"/>
                <a:gd name="connsiteY3" fmla="*/ 102783 h 127542"/>
                <a:gd name="connsiteX4" fmla="*/ 51266 w 52462"/>
                <a:gd name="connsiteY4" fmla="*/ 24759 h 12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2" h="127542">
                  <a:moveTo>
                    <a:pt x="51266" y="24759"/>
                  </a:moveTo>
                  <a:cubicBezTo>
                    <a:pt x="50763" y="-8222"/>
                    <a:pt x="-499" y="-8284"/>
                    <a:pt x="4" y="24759"/>
                  </a:cubicBezTo>
                  <a:cubicBezTo>
                    <a:pt x="381" y="50767"/>
                    <a:pt x="820" y="76775"/>
                    <a:pt x="1197" y="102783"/>
                  </a:cubicBezTo>
                  <a:cubicBezTo>
                    <a:pt x="1700" y="135764"/>
                    <a:pt x="52962" y="135827"/>
                    <a:pt x="52459" y="102783"/>
                  </a:cubicBezTo>
                  <a:cubicBezTo>
                    <a:pt x="52082" y="76775"/>
                    <a:pt x="51643" y="50767"/>
                    <a:pt x="51266" y="24759"/>
                  </a:cubicBezTo>
                  <a:close/>
                </a:path>
              </a:pathLst>
            </a:custGeom>
            <a:solidFill>
              <a:schemeClr val="accent6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9" name="Freeform: Shape 9078">
              <a:extLst>
                <a:ext uri="{FF2B5EF4-FFF2-40B4-BE49-F238E27FC236}">
                  <a16:creationId xmlns:a16="http://schemas.microsoft.com/office/drawing/2014/main" id="{59BDFCD8-92FB-83A4-87A5-DBB1429E7A45}"/>
                </a:ext>
              </a:extLst>
            </p:cNvPr>
            <p:cNvSpPr/>
            <p:nvPr/>
          </p:nvSpPr>
          <p:spPr>
            <a:xfrm>
              <a:off x="7201532" y="2802174"/>
              <a:ext cx="177894" cy="221819"/>
            </a:xfrm>
            <a:custGeom>
              <a:avLst/>
              <a:gdLst>
                <a:gd name="connsiteX0" fmla="*/ 174488 w 177894"/>
                <a:gd name="connsiteY0" fmla="*/ 164925 h 221819"/>
                <a:gd name="connsiteX1" fmla="*/ 56510 w 177894"/>
                <a:gd name="connsiteY1" fmla="*/ 210534 h 221819"/>
                <a:gd name="connsiteX2" fmla="*/ 6693 w 177894"/>
                <a:gd name="connsiteY2" fmla="*/ 79300 h 221819"/>
                <a:gd name="connsiteX3" fmla="*/ 132021 w 177894"/>
                <a:gd name="connsiteY3" fmla="*/ 3664 h 221819"/>
                <a:gd name="connsiteX4" fmla="*/ 174425 w 177894"/>
                <a:gd name="connsiteY4" fmla="*/ 164988 h 22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94" h="221819">
                  <a:moveTo>
                    <a:pt x="174488" y="164925"/>
                  </a:moveTo>
                  <a:cubicBezTo>
                    <a:pt x="160353" y="211853"/>
                    <a:pt x="109154" y="238238"/>
                    <a:pt x="56510" y="210534"/>
                  </a:cubicBezTo>
                  <a:cubicBezTo>
                    <a:pt x="10965" y="186599"/>
                    <a:pt x="-12405" y="129494"/>
                    <a:pt x="6693" y="79300"/>
                  </a:cubicBezTo>
                  <a:cubicBezTo>
                    <a:pt x="20325" y="43430"/>
                    <a:pt x="73911" y="-15245"/>
                    <a:pt x="132021" y="3664"/>
                  </a:cubicBezTo>
                  <a:cubicBezTo>
                    <a:pt x="188937" y="22196"/>
                    <a:pt x="178508" y="151482"/>
                    <a:pt x="174425" y="164988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0" name="Freeform: Shape 9079">
              <a:extLst>
                <a:ext uri="{FF2B5EF4-FFF2-40B4-BE49-F238E27FC236}">
                  <a16:creationId xmlns:a16="http://schemas.microsoft.com/office/drawing/2014/main" id="{81550DC7-D992-10A5-FA28-66FA78227BA7}"/>
                </a:ext>
              </a:extLst>
            </p:cNvPr>
            <p:cNvSpPr/>
            <p:nvPr/>
          </p:nvSpPr>
          <p:spPr>
            <a:xfrm>
              <a:off x="8261405" y="2920403"/>
              <a:ext cx="177894" cy="221819"/>
            </a:xfrm>
            <a:custGeom>
              <a:avLst/>
              <a:gdLst>
                <a:gd name="connsiteX0" fmla="*/ 3407 w 177894"/>
                <a:gd name="connsiteY0" fmla="*/ 164925 h 221819"/>
                <a:gd name="connsiteX1" fmla="*/ 121385 w 177894"/>
                <a:gd name="connsiteY1" fmla="*/ 210534 h 221819"/>
                <a:gd name="connsiteX2" fmla="*/ 171202 w 177894"/>
                <a:gd name="connsiteY2" fmla="*/ 79300 h 221819"/>
                <a:gd name="connsiteX3" fmla="*/ 45874 w 177894"/>
                <a:gd name="connsiteY3" fmla="*/ 3664 h 221819"/>
                <a:gd name="connsiteX4" fmla="*/ 3470 w 177894"/>
                <a:gd name="connsiteY4" fmla="*/ 164988 h 22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94" h="221819">
                  <a:moveTo>
                    <a:pt x="3407" y="164925"/>
                  </a:moveTo>
                  <a:cubicBezTo>
                    <a:pt x="17542" y="211853"/>
                    <a:pt x="68741" y="238238"/>
                    <a:pt x="121385" y="210534"/>
                  </a:cubicBezTo>
                  <a:cubicBezTo>
                    <a:pt x="166930" y="186599"/>
                    <a:pt x="190300" y="129494"/>
                    <a:pt x="171202" y="79300"/>
                  </a:cubicBezTo>
                  <a:cubicBezTo>
                    <a:pt x="157570" y="43430"/>
                    <a:pt x="103983" y="-15245"/>
                    <a:pt x="45874" y="3664"/>
                  </a:cubicBezTo>
                  <a:cubicBezTo>
                    <a:pt x="-11042" y="22196"/>
                    <a:pt x="-614" y="151482"/>
                    <a:pt x="3470" y="164988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1" name="Freeform: Shape 9080">
              <a:extLst>
                <a:ext uri="{FF2B5EF4-FFF2-40B4-BE49-F238E27FC236}">
                  <a16:creationId xmlns:a16="http://schemas.microsoft.com/office/drawing/2014/main" id="{E1150DED-3F3D-BC74-144F-DCCC79DB2A75}"/>
                </a:ext>
              </a:extLst>
            </p:cNvPr>
            <p:cNvSpPr/>
            <p:nvPr/>
          </p:nvSpPr>
          <p:spPr>
            <a:xfrm>
              <a:off x="7896450" y="3299886"/>
              <a:ext cx="111423" cy="114499"/>
            </a:xfrm>
            <a:custGeom>
              <a:avLst/>
              <a:gdLst>
                <a:gd name="connsiteX0" fmla="*/ 80956 w 111423"/>
                <a:gd name="connsiteY0" fmla="*/ 114499 h 114499"/>
                <a:gd name="connsiteX1" fmla="*/ 58403 w 111423"/>
                <a:gd name="connsiteY1" fmla="*/ 95527 h 114499"/>
                <a:gd name="connsiteX2" fmla="*/ 733 w 111423"/>
                <a:gd name="connsiteY2" fmla="*/ 53688 h 114499"/>
                <a:gd name="connsiteX3" fmla="*/ 2052 w 111423"/>
                <a:gd name="connsiteY3" fmla="*/ 47595 h 114499"/>
                <a:gd name="connsiteX4" fmla="*/ 37106 w 111423"/>
                <a:gd name="connsiteY4" fmla="*/ 58965 h 114499"/>
                <a:gd name="connsiteX5" fmla="*/ 18637 w 111423"/>
                <a:gd name="connsiteY5" fmla="*/ 24163 h 114499"/>
                <a:gd name="connsiteX6" fmla="*/ 9716 w 111423"/>
                <a:gd name="connsiteY6" fmla="*/ 11096 h 114499"/>
                <a:gd name="connsiteX7" fmla="*/ 35787 w 111423"/>
                <a:gd name="connsiteY7" fmla="*/ 1547 h 114499"/>
                <a:gd name="connsiteX8" fmla="*/ 77438 w 111423"/>
                <a:gd name="connsiteY8" fmla="*/ 27932 h 114499"/>
                <a:gd name="connsiteX9" fmla="*/ 94588 w 111423"/>
                <a:gd name="connsiteY9" fmla="*/ 64117 h 114499"/>
                <a:gd name="connsiteX10" fmla="*/ 111424 w 111423"/>
                <a:gd name="connsiteY10" fmla="*/ 84408 h 114499"/>
                <a:gd name="connsiteX11" fmla="*/ 80956 w 111423"/>
                <a:gd name="connsiteY11" fmla="*/ 114374 h 11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23" h="114499">
                  <a:moveTo>
                    <a:pt x="80956" y="114499"/>
                  </a:moveTo>
                  <a:cubicBezTo>
                    <a:pt x="79197" y="112740"/>
                    <a:pt x="60162" y="97349"/>
                    <a:pt x="58403" y="95527"/>
                  </a:cubicBezTo>
                  <a:cubicBezTo>
                    <a:pt x="41253" y="90941"/>
                    <a:pt x="16061" y="72849"/>
                    <a:pt x="733" y="53688"/>
                  </a:cubicBezTo>
                  <a:cubicBezTo>
                    <a:pt x="-775" y="51804"/>
                    <a:pt x="231" y="48851"/>
                    <a:pt x="2052" y="47595"/>
                  </a:cubicBezTo>
                  <a:cubicBezTo>
                    <a:pt x="13863" y="39491"/>
                    <a:pt x="25799" y="52935"/>
                    <a:pt x="37106" y="58965"/>
                  </a:cubicBezTo>
                  <a:cubicBezTo>
                    <a:pt x="34405" y="39491"/>
                    <a:pt x="32521" y="37229"/>
                    <a:pt x="18637" y="24163"/>
                  </a:cubicBezTo>
                  <a:cubicBezTo>
                    <a:pt x="15119" y="20833"/>
                    <a:pt x="9528" y="16750"/>
                    <a:pt x="9716" y="11096"/>
                  </a:cubicBezTo>
                  <a:cubicBezTo>
                    <a:pt x="10156" y="-2662"/>
                    <a:pt x="26992" y="-589"/>
                    <a:pt x="35787" y="1547"/>
                  </a:cubicBezTo>
                  <a:cubicBezTo>
                    <a:pt x="57586" y="6824"/>
                    <a:pt x="63240" y="10719"/>
                    <a:pt x="77438" y="27932"/>
                  </a:cubicBezTo>
                  <a:cubicBezTo>
                    <a:pt x="85353" y="37543"/>
                    <a:pt x="88997" y="53123"/>
                    <a:pt x="94588" y="64117"/>
                  </a:cubicBezTo>
                  <a:cubicBezTo>
                    <a:pt x="98985" y="72723"/>
                    <a:pt x="106524" y="77121"/>
                    <a:pt x="111424" y="84408"/>
                  </a:cubicBezTo>
                  <a:cubicBezTo>
                    <a:pt x="95027" y="86732"/>
                    <a:pt x="96095" y="107652"/>
                    <a:pt x="80956" y="114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2" name="Freeform: Shape 9081">
              <a:extLst>
                <a:ext uri="{FF2B5EF4-FFF2-40B4-BE49-F238E27FC236}">
                  <a16:creationId xmlns:a16="http://schemas.microsoft.com/office/drawing/2014/main" id="{2DACDD84-0E94-32E5-827B-EDCC8C94EFD3}"/>
                </a:ext>
              </a:extLst>
            </p:cNvPr>
            <p:cNvSpPr/>
            <p:nvPr/>
          </p:nvSpPr>
          <p:spPr>
            <a:xfrm>
              <a:off x="7769157" y="3402897"/>
              <a:ext cx="130445" cy="82916"/>
            </a:xfrm>
            <a:custGeom>
              <a:avLst/>
              <a:gdLst>
                <a:gd name="connsiteX0" fmla="*/ 123 w 130445"/>
                <a:gd name="connsiteY0" fmla="*/ 41894 h 82916"/>
                <a:gd name="connsiteX1" fmla="*/ 27450 w 130445"/>
                <a:gd name="connsiteY1" fmla="*/ 31026 h 82916"/>
                <a:gd name="connsiteX2" fmla="*/ 91590 w 130445"/>
                <a:gd name="connsiteY2" fmla="*/ 55 h 82916"/>
                <a:gd name="connsiteX3" fmla="*/ 96302 w 130445"/>
                <a:gd name="connsiteY3" fmla="*/ 4076 h 82916"/>
                <a:gd name="connsiteX4" fmla="*/ 69666 w 130445"/>
                <a:gd name="connsiteY4" fmla="*/ 29581 h 82916"/>
                <a:gd name="connsiteX5" fmla="*/ 109055 w 130445"/>
                <a:gd name="connsiteY5" fmla="*/ 29832 h 82916"/>
                <a:gd name="connsiteX6" fmla="*/ 124823 w 130445"/>
                <a:gd name="connsiteY6" fmla="*/ 28136 h 82916"/>
                <a:gd name="connsiteX7" fmla="*/ 120865 w 130445"/>
                <a:gd name="connsiteY7" fmla="*/ 55589 h 82916"/>
                <a:gd name="connsiteX8" fmla="*/ 77833 w 130445"/>
                <a:gd name="connsiteY8" fmla="*/ 79775 h 82916"/>
                <a:gd name="connsiteX9" fmla="*/ 37878 w 130445"/>
                <a:gd name="connsiteY9" fmla="*/ 77765 h 82916"/>
                <a:gd name="connsiteX10" fmla="*/ 11996 w 130445"/>
                <a:gd name="connsiteY10" fmla="*/ 82916 h 82916"/>
                <a:gd name="connsiteX11" fmla="*/ 60 w 130445"/>
                <a:gd name="connsiteY11" fmla="*/ 41894 h 8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445" h="82916">
                  <a:moveTo>
                    <a:pt x="123" y="41894"/>
                  </a:moveTo>
                  <a:cubicBezTo>
                    <a:pt x="2510" y="41203"/>
                    <a:pt x="25063" y="31717"/>
                    <a:pt x="27450" y="31026"/>
                  </a:cubicBezTo>
                  <a:cubicBezTo>
                    <a:pt x="39637" y="18085"/>
                    <a:pt x="67467" y="4516"/>
                    <a:pt x="91590" y="55"/>
                  </a:cubicBezTo>
                  <a:cubicBezTo>
                    <a:pt x="93978" y="-384"/>
                    <a:pt x="96114" y="1877"/>
                    <a:pt x="96302" y="4076"/>
                  </a:cubicBezTo>
                  <a:cubicBezTo>
                    <a:pt x="97810" y="18273"/>
                    <a:pt x="80345" y="22482"/>
                    <a:pt x="69666" y="29581"/>
                  </a:cubicBezTo>
                  <a:cubicBezTo>
                    <a:pt x="88072" y="36429"/>
                    <a:pt x="90962" y="35863"/>
                    <a:pt x="109055" y="29832"/>
                  </a:cubicBezTo>
                  <a:cubicBezTo>
                    <a:pt x="113641" y="28325"/>
                    <a:pt x="119860" y="25309"/>
                    <a:pt x="124823" y="28136"/>
                  </a:cubicBezTo>
                  <a:cubicBezTo>
                    <a:pt x="136759" y="35047"/>
                    <a:pt x="126896" y="48867"/>
                    <a:pt x="120865" y="55589"/>
                  </a:cubicBezTo>
                  <a:cubicBezTo>
                    <a:pt x="105851" y="72299"/>
                    <a:pt x="99820" y="75378"/>
                    <a:pt x="77833" y="79775"/>
                  </a:cubicBezTo>
                  <a:cubicBezTo>
                    <a:pt x="65645" y="82225"/>
                    <a:pt x="50191" y="78016"/>
                    <a:pt x="37878" y="77765"/>
                  </a:cubicBezTo>
                  <a:cubicBezTo>
                    <a:pt x="28267" y="77576"/>
                    <a:pt x="20791" y="82162"/>
                    <a:pt x="11996" y="82916"/>
                  </a:cubicBezTo>
                  <a:cubicBezTo>
                    <a:pt x="17713" y="67399"/>
                    <a:pt x="-1196" y="58416"/>
                    <a:pt x="60" y="4189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3" name="Freeform: Shape 9082">
              <a:extLst>
                <a:ext uri="{FF2B5EF4-FFF2-40B4-BE49-F238E27FC236}">
                  <a16:creationId xmlns:a16="http://schemas.microsoft.com/office/drawing/2014/main" id="{A9AA72E1-A696-B340-5D7C-27C29F826969}"/>
                </a:ext>
              </a:extLst>
            </p:cNvPr>
            <p:cNvSpPr/>
            <p:nvPr/>
          </p:nvSpPr>
          <p:spPr>
            <a:xfrm>
              <a:off x="7281818" y="4075735"/>
              <a:ext cx="152437" cy="530070"/>
            </a:xfrm>
            <a:custGeom>
              <a:avLst/>
              <a:gdLst>
                <a:gd name="connsiteX0" fmla="*/ 107960 w 152437"/>
                <a:gd name="connsiteY0" fmla="*/ 18311 h 530070"/>
                <a:gd name="connsiteX1" fmla="*/ 104505 w 152437"/>
                <a:gd name="connsiteY1" fmla="*/ 17997 h 530070"/>
                <a:gd name="connsiteX2" fmla="*/ 104505 w 152437"/>
                <a:gd name="connsiteY2" fmla="*/ 17118 h 530070"/>
                <a:gd name="connsiteX3" fmla="*/ 91627 w 152437"/>
                <a:gd name="connsiteY3" fmla="*/ 11087 h 530070"/>
                <a:gd name="connsiteX4" fmla="*/ 84905 w 152437"/>
                <a:gd name="connsiteY4" fmla="*/ 7632 h 530070"/>
                <a:gd name="connsiteX5" fmla="*/ 73283 w 152437"/>
                <a:gd name="connsiteY5" fmla="*/ 10144 h 530070"/>
                <a:gd name="connsiteX6" fmla="*/ 71838 w 152437"/>
                <a:gd name="connsiteY6" fmla="*/ 13851 h 530070"/>
                <a:gd name="connsiteX7" fmla="*/ 33 w 152437"/>
                <a:gd name="connsiteY7" fmla="*/ 11275 h 530070"/>
                <a:gd name="connsiteX8" fmla="*/ 12849 w 152437"/>
                <a:gd name="connsiteY8" fmla="*/ 506996 h 530070"/>
                <a:gd name="connsiteX9" fmla="*/ 94014 w 152437"/>
                <a:gd name="connsiteY9" fmla="*/ 529360 h 530070"/>
                <a:gd name="connsiteX10" fmla="*/ 128251 w 152437"/>
                <a:gd name="connsiteY10" fmla="*/ 495563 h 530070"/>
                <a:gd name="connsiteX11" fmla="*/ 152437 w 152437"/>
                <a:gd name="connsiteY11" fmla="*/ 1287 h 530070"/>
                <a:gd name="connsiteX12" fmla="*/ 107960 w 152437"/>
                <a:gd name="connsiteY12" fmla="*/ 18374 h 5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37" h="530070">
                  <a:moveTo>
                    <a:pt x="107960" y="18311"/>
                  </a:moveTo>
                  <a:cubicBezTo>
                    <a:pt x="106892" y="17934"/>
                    <a:pt x="105698" y="17871"/>
                    <a:pt x="104505" y="17997"/>
                  </a:cubicBezTo>
                  <a:cubicBezTo>
                    <a:pt x="104505" y="17683"/>
                    <a:pt x="104505" y="17369"/>
                    <a:pt x="104505" y="17118"/>
                  </a:cubicBezTo>
                  <a:cubicBezTo>
                    <a:pt x="104945" y="8888"/>
                    <a:pt x="96150" y="6312"/>
                    <a:pt x="91627" y="11087"/>
                  </a:cubicBezTo>
                  <a:cubicBezTo>
                    <a:pt x="90182" y="8825"/>
                    <a:pt x="87543" y="7632"/>
                    <a:pt x="84905" y="7632"/>
                  </a:cubicBezTo>
                  <a:cubicBezTo>
                    <a:pt x="81512" y="4805"/>
                    <a:pt x="76047" y="5056"/>
                    <a:pt x="73283" y="10144"/>
                  </a:cubicBezTo>
                  <a:cubicBezTo>
                    <a:pt x="72655" y="11275"/>
                    <a:pt x="72340" y="12657"/>
                    <a:pt x="71838" y="13851"/>
                  </a:cubicBezTo>
                  <a:cubicBezTo>
                    <a:pt x="67189" y="12594"/>
                    <a:pt x="159" y="4993"/>
                    <a:pt x="33" y="11275"/>
                  </a:cubicBezTo>
                  <a:cubicBezTo>
                    <a:pt x="-595" y="52046"/>
                    <a:pt x="7760" y="471125"/>
                    <a:pt x="12849" y="506996"/>
                  </a:cubicBezTo>
                  <a:cubicBezTo>
                    <a:pt x="15864" y="528167"/>
                    <a:pt x="71461" y="531936"/>
                    <a:pt x="94014" y="529360"/>
                  </a:cubicBezTo>
                  <a:cubicBezTo>
                    <a:pt x="112986" y="527225"/>
                    <a:pt x="127497" y="512901"/>
                    <a:pt x="128251" y="495563"/>
                  </a:cubicBezTo>
                  <a:cubicBezTo>
                    <a:pt x="129696" y="461074"/>
                    <a:pt x="152186" y="40675"/>
                    <a:pt x="152437" y="1287"/>
                  </a:cubicBezTo>
                  <a:cubicBezTo>
                    <a:pt x="152437" y="-5184"/>
                    <a:pt x="111855" y="14668"/>
                    <a:pt x="107960" y="18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4" name="Freeform: Shape 9083">
              <a:extLst>
                <a:ext uri="{FF2B5EF4-FFF2-40B4-BE49-F238E27FC236}">
                  <a16:creationId xmlns:a16="http://schemas.microsoft.com/office/drawing/2014/main" id="{65766856-4121-3BA6-A895-70FA0FC2BBA2}"/>
                </a:ext>
              </a:extLst>
            </p:cNvPr>
            <p:cNvSpPr/>
            <p:nvPr/>
          </p:nvSpPr>
          <p:spPr>
            <a:xfrm>
              <a:off x="7091030" y="4078562"/>
              <a:ext cx="152437" cy="530070"/>
            </a:xfrm>
            <a:custGeom>
              <a:avLst/>
              <a:gdLst>
                <a:gd name="connsiteX0" fmla="*/ 107897 w 152437"/>
                <a:gd name="connsiteY0" fmla="*/ 18311 h 530070"/>
                <a:gd name="connsiteX1" fmla="*/ 104442 w 152437"/>
                <a:gd name="connsiteY1" fmla="*/ 17997 h 530070"/>
                <a:gd name="connsiteX2" fmla="*/ 104442 w 152437"/>
                <a:gd name="connsiteY2" fmla="*/ 17118 h 530070"/>
                <a:gd name="connsiteX3" fmla="*/ 91564 w 152437"/>
                <a:gd name="connsiteY3" fmla="*/ 11087 h 530070"/>
                <a:gd name="connsiteX4" fmla="*/ 84842 w 152437"/>
                <a:gd name="connsiteY4" fmla="*/ 7632 h 530070"/>
                <a:gd name="connsiteX5" fmla="*/ 73220 w 152437"/>
                <a:gd name="connsiteY5" fmla="*/ 10144 h 530070"/>
                <a:gd name="connsiteX6" fmla="*/ 71775 w 152437"/>
                <a:gd name="connsiteY6" fmla="*/ 13851 h 530070"/>
                <a:gd name="connsiteX7" fmla="*/ 33 w 152437"/>
                <a:gd name="connsiteY7" fmla="*/ 11275 h 530070"/>
                <a:gd name="connsiteX8" fmla="*/ 12849 w 152437"/>
                <a:gd name="connsiteY8" fmla="*/ 506996 h 530070"/>
                <a:gd name="connsiteX9" fmla="*/ 94014 w 152437"/>
                <a:gd name="connsiteY9" fmla="*/ 529360 h 530070"/>
                <a:gd name="connsiteX10" fmla="*/ 128251 w 152437"/>
                <a:gd name="connsiteY10" fmla="*/ 495563 h 530070"/>
                <a:gd name="connsiteX11" fmla="*/ 152437 w 152437"/>
                <a:gd name="connsiteY11" fmla="*/ 1287 h 530070"/>
                <a:gd name="connsiteX12" fmla="*/ 107960 w 152437"/>
                <a:gd name="connsiteY12" fmla="*/ 18374 h 5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37" h="530070">
                  <a:moveTo>
                    <a:pt x="107897" y="18311"/>
                  </a:moveTo>
                  <a:cubicBezTo>
                    <a:pt x="106829" y="17934"/>
                    <a:pt x="105636" y="17871"/>
                    <a:pt x="104442" y="17997"/>
                  </a:cubicBezTo>
                  <a:cubicBezTo>
                    <a:pt x="104442" y="17683"/>
                    <a:pt x="104442" y="17369"/>
                    <a:pt x="104442" y="17118"/>
                  </a:cubicBezTo>
                  <a:cubicBezTo>
                    <a:pt x="104882" y="8888"/>
                    <a:pt x="96087" y="6312"/>
                    <a:pt x="91564" y="11087"/>
                  </a:cubicBezTo>
                  <a:cubicBezTo>
                    <a:pt x="90119" y="8825"/>
                    <a:pt x="87480" y="7632"/>
                    <a:pt x="84842" y="7632"/>
                  </a:cubicBezTo>
                  <a:cubicBezTo>
                    <a:pt x="81450" y="4805"/>
                    <a:pt x="75984" y="5056"/>
                    <a:pt x="73220" y="10144"/>
                  </a:cubicBezTo>
                  <a:cubicBezTo>
                    <a:pt x="72592" y="11275"/>
                    <a:pt x="72278" y="12657"/>
                    <a:pt x="71775" y="13851"/>
                  </a:cubicBezTo>
                  <a:cubicBezTo>
                    <a:pt x="67126" y="12594"/>
                    <a:pt x="96" y="4993"/>
                    <a:pt x="33" y="11275"/>
                  </a:cubicBezTo>
                  <a:cubicBezTo>
                    <a:pt x="-595" y="52046"/>
                    <a:pt x="7760" y="471125"/>
                    <a:pt x="12849" y="506996"/>
                  </a:cubicBezTo>
                  <a:cubicBezTo>
                    <a:pt x="15864" y="528167"/>
                    <a:pt x="71461" y="531936"/>
                    <a:pt x="94014" y="529360"/>
                  </a:cubicBezTo>
                  <a:cubicBezTo>
                    <a:pt x="112986" y="527224"/>
                    <a:pt x="127497" y="512901"/>
                    <a:pt x="128251" y="495563"/>
                  </a:cubicBezTo>
                  <a:cubicBezTo>
                    <a:pt x="129696" y="461074"/>
                    <a:pt x="152186" y="40675"/>
                    <a:pt x="152437" y="1287"/>
                  </a:cubicBezTo>
                  <a:cubicBezTo>
                    <a:pt x="152437" y="-5184"/>
                    <a:pt x="111855" y="14668"/>
                    <a:pt x="107960" y="18374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5" name="Freeform: Shape 9084">
              <a:extLst>
                <a:ext uri="{FF2B5EF4-FFF2-40B4-BE49-F238E27FC236}">
                  <a16:creationId xmlns:a16="http://schemas.microsoft.com/office/drawing/2014/main" id="{87B71CE5-C27F-5716-503A-BF0BF1C8A9E9}"/>
                </a:ext>
              </a:extLst>
            </p:cNvPr>
            <p:cNvSpPr/>
            <p:nvPr/>
          </p:nvSpPr>
          <p:spPr>
            <a:xfrm>
              <a:off x="6940189" y="3043828"/>
              <a:ext cx="849457" cy="1273452"/>
            </a:xfrm>
            <a:custGeom>
              <a:avLst/>
              <a:gdLst>
                <a:gd name="connsiteX0" fmla="*/ 837383 w 849457"/>
                <a:gd name="connsiteY0" fmla="*/ 405674 h 1273452"/>
                <a:gd name="connsiteX1" fmla="*/ 811752 w 849457"/>
                <a:gd name="connsiteY1" fmla="*/ 380043 h 1273452"/>
                <a:gd name="connsiteX2" fmla="*/ 638932 w 849457"/>
                <a:gd name="connsiteY2" fmla="*/ 272556 h 1273452"/>
                <a:gd name="connsiteX3" fmla="*/ 548658 w 849457"/>
                <a:gd name="connsiteY3" fmla="*/ 111797 h 1273452"/>
                <a:gd name="connsiteX4" fmla="*/ 294672 w 849457"/>
                <a:gd name="connsiteY4" fmla="*/ 2551 h 1273452"/>
                <a:gd name="connsiteX5" fmla="*/ 49168 w 849457"/>
                <a:gd name="connsiteY5" fmla="*/ 318918 h 1273452"/>
                <a:gd name="connsiteX6" fmla="*/ 79950 w 849457"/>
                <a:gd name="connsiteY6" fmla="*/ 698043 h 1273452"/>
                <a:gd name="connsiteX7" fmla="*/ 46718 w 849457"/>
                <a:gd name="connsiteY7" fmla="*/ 922817 h 1273452"/>
                <a:gd name="connsiteX8" fmla="*/ 42 w 849457"/>
                <a:gd name="connsiteY8" fmla="*/ 1228756 h 1273452"/>
                <a:gd name="connsiteX9" fmla="*/ 38614 w 849457"/>
                <a:gd name="connsiteY9" fmla="*/ 1250869 h 1273452"/>
                <a:gd name="connsiteX10" fmla="*/ 590936 w 849457"/>
                <a:gd name="connsiteY10" fmla="*/ 1255329 h 1273452"/>
                <a:gd name="connsiteX11" fmla="*/ 605197 w 849457"/>
                <a:gd name="connsiteY11" fmla="*/ 1069064 h 1273452"/>
                <a:gd name="connsiteX12" fmla="*/ 590685 w 849457"/>
                <a:gd name="connsiteY12" fmla="*/ 832669 h 1273452"/>
                <a:gd name="connsiteX13" fmla="*/ 566750 w 849457"/>
                <a:gd name="connsiteY13" fmla="*/ 530311 h 1273452"/>
                <a:gd name="connsiteX14" fmla="*/ 813888 w 849457"/>
                <a:gd name="connsiteY14" fmla="*/ 505371 h 1273452"/>
                <a:gd name="connsiteX15" fmla="*/ 837383 w 849457"/>
                <a:gd name="connsiteY15" fmla="*/ 405674 h 127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9457" h="1273452">
                  <a:moveTo>
                    <a:pt x="837383" y="405674"/>
                  </a:moveTo>
                  <a:cubicBezTo>
                    <a:pt x="833865" y="390974"/>
                    <a:pt x="825133" y="378221"/>
                    <a:pt x="811752" y="380043"/>
                  </a:cubicBezTo>
                  <a:cubicBezTo>
                    <a:pt x="687806" y="397130"/>
                    <a:pt x="668143" y="331985"/>
                    <a:pt x="638932" y="272556"/>
                  </a:cubicBezTo>
                  <a:cubicBezTo>
                    <a:pt x="611793" y="217399"/>
                    <a:pt x="582958" y="162934"/>
                    <a:pt x="548658" y="111797"/>
                  </a:cubicBezTo>
                  <a:cubicBezTo>
                    <a:pt x="494820" y="31449"/>
                    <a:pt x="442176" y="-11206"/>
                    <a:pt x="294672" y="2551"/>
                  </a:cubicBezTo>
                  <a:cubicBezTo>
                    <a:pt x="135609" y="17377"/>
                    <a:pt x="91823" y="181403"/>
                    <a:pt x="49168" y="318918"/>
                  </a:cubicBezTo>
                  <a:cubicBezTo>
                    <a:pt x="8460" y="450026"/>
                    <a:pt x="-43619" y="590933"/>
                    <a:pt x="79950" y="698043"/>
                  </a:cubicBezTo>
                  <a:cubicBezTo>
                    <a:pt x="74484" y="762749"/>
                    <a:pt x="57648" y="858802"/>
                    <a:pt x="46718" y="922817"/>
                  </a:cubicBezTo>
                  <a:cubicBezTo>
                    <a:pt x="29442" y="1024650"/>
                    <a:pt x="5695" y="1125289"/>
                    <a:pt x="42" y="1228756"/>
                  </a:cubicBezTo>
                  <a:cubicBezTo>
                    <a:pt x="-1089" y="1249235"/>
                    <a:pt x="21087" y="1245780"/>
                    <a:pt x="38614" y="1250869"/>
                  </a:cubicBezTo>
                  <a:cubicBezTo>
                    <a:pt x="117328" y="1273798"/>
                    <a:pt x="567692" y="1285483"/>
                    <a:pt x="590936" y="1255329"/>
                  </a:cubicBezTo>
                  <a:cubicBezTo>
                    <a:pt x="623666" y="1212862"/>
                    <a:pt x="608149" y="1117437"/>
                    <a:pt x="605197" y="1069064"/>
                  </a:cubicBezTo>
                  <a:lnTo>
                    <a:pt x="590685" y="832669"/>
                  </a:lnTo>
                  <a:cubicBezTo>
                    <a:pt x="585220" y="743840"/>
                    <a:pt x="573786" y="619014"/>
                    <a:pt x="566750" y="530311"/>
                  </a:cubicBezTo>
                  <a:cubicBezTo>
                    <a:pt x="620902" y="560214"/>
                    <a:pt x="759045" y="554497"/>
                    <a:pt x="813888" y="505371"/>
                  </a:cubicBezTo>
                  <a:cubicBezTo>
                    <a:pt x="861632" y="462590"/>
                    <a:pt x="852335" y="467616"/>
                    <a:pt x="837383" y="405674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6" name="Freeform: Shape 9085">
              <a:extLst>
                <a:ext uri="{FF2B5EF4-FFF2-40B4-BE49-F238E27FC236}">
                  <a16:creationId xmlns:a16="http://schemas.microsoft.com/office/drawing/2014/main" id="{163D6693-147D-89F1-05C5-B79FB79740BB}"/>
                </a:ext>
              </a:extLst>
            </p:cNvPr>
            <p:cNvSpPr/>
            <p:nvPr/>
          </p:nvSpPr>
          <p:spPr>
            <a:xfrm>
              <a:off x="7310991" y="4633595"/>
              <a:ext cx="182244" cy="107985"/>
            </a:xfrm>
            <a:custGeom>
              <a:avLst/>
              <a:gdLst>
                <a:gd name="connsiteX0" fmla="*/ 170757 w 182244"/>
                <a:gd name="connsiteY0" fmla="*/ 72768 h 107985"/>
                <a:gd name="connsiteX1" fmla="*/ 83122 w 182244"/>
                <a:gd name="connsiteY1" fmla="*/ 17549 h 107985"/>
                <a:gd name="connsiteX2" fmla="*/ 73824 w 182244"/>
                <a:gd name="connsiteY2" fmla="*/ 2032 h 107985"/>
                <a:gd name="connsiteX3" fmla="*/ 15338 w 182244"/>
                <a:gd name="connsiteY3" fmla="*/ 273 h 107985"/>
                <a:gd name="connsiteX4" fmla="*/ 4156 w 182244"/>
                <a:gd name="connsiteY4" fmla="*/ 14282 h 107985"/>
                <a:gd name="connsiteX5" fmla="*/ 72 w 182244"/>
                <a:gd name="connsiteY5" fmla="*/ 62906 h 107985"/>
                <a:gd name="connsiteX6" fmla="*/ 16029 w 182244"/>
                <a:gd name="connsiteY6" fmla="*/ 98399 h 107985"/>
                <a:gd name="connsiteX7" fmla="*/ 145817 w 182244"/>
                <a:gd name="connsiteY7" fmla="*/ 107194 h 107985"/>
                <a:gd name="connsiteX8" fmla="*/ 177039 w 182244"/>
                <a:gd name="connsiteY8" fmla="*/ 105938 h 107985"/>
                <a:gd name="connsiteX9" fmla="*/ 170820 w 182244"/>
                <a:gd name="connsiteY9" fmla="*/ 72768 h 10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7985">
                  <a:moveTo>
                    <a:pt x="170757" y="72768"/>
                  </a:moveTo>
                  <a:cubicBezTo>
                    <a:pt x="162088" y="66423"/>
                    <a:pt x="90786" y="36583"/>
                    <a:pt x="83122" y="17549"/>
                  </a:cubicBezTo>
                  <a:cubicBezTo>
                    <a:pt x="82117" y="14973"/>
                    <a:pt x="81802" y="3037"/>
                    <a:pt x="73824" y="2032"/>
                  </a:cubicBezTo>
                  <a:cubicBezTo>
                    <a:pt x="60192" y="398"/>
                    <a:pt x="33367" y="-481"/>
                    <a:pt x="15338" y="273"/>
                  </a:cubicBezTo>
                  <a:cubicBezTo>
                    <a:pt x="5412" y="713"/>
                    <a:pt x="4658" y="10953"/>
                    <a:pt x="4156" y="14282"/>
                  </a:cubicBezTo>
                  <a:cubicBezTo>
                    <a:pt x="2271" y="25464"/>
                    <a:pt x="512" y="46195"/>
                    <a:pt x="72" y="62906"/>
                  </a:cubicBezTo>
                  <a:cubicBezTo>
                    <a:pt x="-368" y="80181"/>
                    <a:pt x="763" y="93374"/>
                    <a:pt x="16029" y="98399"/>
                  </a:cubicBezTo>
                  <a:cubicBezTo>
                    <a:pt x="36571" y="105121"/>
                    <a:pt x="119055" y="104619"/>
                    <a:pt x="145817" y="107194"/>
                  </a:cubicBezTo>
                  <a:cubicBezTo>
                    <a:pt x="149900" y="107571"/>
                    <a:pt x="174212" y="109330"/>
                    <a:pt x="177039" y="105938"/>
                  </a:cubicBezTo>
                  <a:cubicBezTo>
                    <a:pt x="183824" y="97771"/>
                    <a:pt x="186022" y="83888"/>
                    <a:pt x="170820" y="72768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7" name="Freeform: Shape 9086">
              <a:extLst>
                <a:ext uri="{FF2B5EF4-FFF2-40B4-BE49-F238E27FC236}">
                  <a16:creationId xmlns:a16="http://schemas.microsoft.com/office/drawing/2014/main" id="{0A3825E1-6686-2D71-A361-7C7879248DD7}"/>
                </a:ext>
              </a:extLst>
            </p:cNvPr>
            <p:cNvSpPr/>
            <p:nvPr/>
          </p:nvSpPr>
          <p:spPr>
            <a:xfrm>
              <a:off x="7365012" y="4651712"/>
              <a:ext cx="44305" cy="41229"/>
            </a:xfrm>
            <a:custGeom>
              <a:avLst/>
              <a:gdLst>
                <a:gd name="connsiteX0" fmla="*/ 19928 w 44305"/>
                <a:gd name="connsiteY0" fmla="*/ 1253 h 41229"/>
                <a:gd name="connsiteX1" fmla="*/ 6170 w 44305"/>
                <a:gd name="connsiteY1" fmla="*/ 6153 h 41229"/>
                <a:gd name="connsiteX2" fmla="*/ 7364 w 44305"/>
                <a:gd name="connsiteY2" fmla="*/ 20100 h 41229"/>
                <a:gd name="connsiteX3" fmla="*/ 28032 w 44305"/>
                <a:gd name="connsiteY3" fmla="*/ 12687 h 41229"/>
                <a:gd name="connsiteX4" fmla="*/ 19991 w 44305"/>
                <a:gd name="connsiteY4" fmla="*/ 1190 h 41229"/>
                <a:gd name="connsiteX5" fmla="*/ 44051 w 44305"/>
                <a:gd name="connsiteY5" fmla="*/ 22801 h 41229"/>
                <a:gd name="connsiteX6" fmla="*/ 44051 w 44305"/>
                <a:gd name="connsiteY6" fmla="*/ 22612 h 41229"/>
                <a:gd name="connsiteX7" fmla="*/ 35068 w 44305"/>
                <a:gd name="connsiteY7" fmla="*/ 18655 h 41229"/>
                <a:gd name="connsiteX8" fmla="*/ 35068 w 44305"/>
                <a:gd name="connsiteY8" fmla="*/ 18655 h 41229"/>
                <a:gd name="connsiteX9" fmla="*/ 34942 w 44305"/>
                <a:gd name="connsiteY9" fmla="*/ 18655 h 41229"/>
                <a:gd name="connsiteX10" fmla="*/ 34628 w 44305"/>
                <a:gd name="connsiteY10" fmla="*/ 18843 h 41229"/>
                <a:gd name="connsiteX11" fmla="*/ 33435 w 44305"/>
                <a:gd name="connsiteY11" fmla="*/ 19346 h 41229"/>
                <a:gd name="connsiteX12" fmla="*/ 33246 w 44305"/>
                <a:gd name="connsiteY12" fmla="*/ 19534 h 41229"/>
                <a:gd name="connsiteX13" fmla="*/ 30733 w 44305"/>
                <a:gd name="connsiteY13" fmla="*/ 22298 h 41229"/>
                <a:gd name="connsiteX14" fmla="*/ 29414 w 44305"/>
                <a:gd name="connsiteY14" fmla="*/ 23994 h 41229"/>
                <a:gd name="connsiteX15" fmla="*/ 22755 w 44305"/>
                <a:gd name="connsiteY15" fmla="*/ 28643 h 41229"/>
                <a:gd name="connsiteX16" fmla="*/ 30796 w 44305"/>
                <a:gd name="connsiteY16" fmla="*/ 40140 h 41229"/>
                <a:gd name="connsiteX17" fmla="*/ 38021 w 44305"/>
                <a:gd name="connsiteY17" fmla="*/ 35051 h 41229"/>
                <a:gd name="connsiteX18" fmla="*/ 40722 w 44305"/>
                <a:gd name="connsiteY18" fmla="*/ 32350 h 41229"/>
                <a:gd name="connsiteX19" fmla="*/ 42167 w 44305"/>
                <a:gd name="connsiteY19" fmla="*/ 30591 h 41229"/>
                <a:gd name="connsiteX20" fmla="*/ 44051 w 44305"/>
                <a:gd name="connsiteY20" fmla="*/ 22864 h 4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05" h="41229">
                  <a:moveTo>
                    <a:pt x="19928" y="1253"/>
                  </a:moveTo>
                  <a:cubicBezTo>
                    <a:pt x="15656" y="4017"/>
                    <a:pt x="11259" y="5588"/>
                    <a:pt x="6170" y="6153"/>
                  </a:cubicBezTo>
                  <a:cubicBezTo>
                    <a:pt x="-2813" y="7158"/>
                    <a:pt x="-1619" y="21105"/>
                    <a:pt x="7364" y="20100"/>
                  </a:cubicBezTo>
                  <a:cubicBezTo>
                    <a:pt x="14903" y="19283"/>
                    <a:pt x="21624" y="16833"/>
                    <a:pt x="28032" y="12687"/>
                  </a:cubicBezTo>
                  <a:cubicBezTo>
                    <a:pt x="35633" y="7787"/>
                    <a:pt x="27530" y="-3710"/>
                    <a:pt x="19991" y="1190"/>
                  </a:cubicBezTo>
                  <a:close/>
                  <a:moveTo>
                    <a:pt x="44051" y="22801"/>
                  </a:moveTo>
                  <a:lnTo>
                    <a:pt x="44051" y="22612"/>
                  </a:lnTo>
                  <a:cubicBezTo>
                    <a:pt x="43046" y="18843"/>
                    <a:pt x="38460" y="17461"/>
                    <a:pt x="35068" y="18655"/>
                  </a:cubicBezTo>
                  <a:lnTo>
                    <a:pt x="35068" y="18655"/>
                  </a:lnTo>
                  <a:cubicBezTo>
                    <a:pt x="35068" y="18655"/>
                    <a:pt x="35005" y="18655"/>
                    <a:pt x="34942" y="18655"/>
                  </a:cubicBezTo>
                  <a:cubicBezTo>
                    <a:pt x="34817" y="18655"/>
                    <a:pt x="34754" y="18780"/>
                    <a:pt x="34628" y="18843"/>
                  </a:cubicBezTo>
                  <a:cubicBezTo>
                    <a:pt x="34251" y="19032"/>
                    <a:pt x="33749" y="19032"/>
                    <a:pt x="33435" y="19346"/>
                  </a:cubicBezTo>
                  <a:cubicBezTo>
                    <a:pt x="33372" y="19346"/>
                    <a:pt x="33309" y="19471"/>
                    <a:pt x="33246" y="19534"/>
                  </a:cubicBezTo>
                  <a:cubicBezTo>
                    <a:pt x="32053" y="20225"/>
                    <a:pt x="31173" y="21167"/>
                    <a:pt x="30733" y="22298"/>
                  </a:cubicBezTo>
                  <a:cubicBezTo>
                    <a:pt x="30294" y="22864"/>
                    <a:pt x="29917" y="23429"/>
                    <a:pt x="29414" y="23994"/>
                  </a:cubicBezTo>
                  <a:cubicBezTo>
                    <a:pt x="27530" y="25942"/>
                    <a:pt x="25017" y="27261"/>
                    <a:pt x="22755" y="28643"/>
                  </a:cubicBezTo>
                  <a:cubicBezTo>
                    <a:pt x="15028" y="33355"/>
                    <a:pt x="23132" y="44788"/>
                    <a:pt x="30796" y="40140"/>
                  </a:cubicBezTo>
                  <a:cubicBezTo>
                    <a:pt x="33309" y="38569"/>
                    <a:pt x="35759" y="36998"/>
                    <a:pt x="38021" y="35051"/>
                  </a:cubicBezTo>
                  <a:cubicBezTo>
                    <a:pt x="38963" y="34171"/>
                    <a:pt x="39905" y="33355"/>
                    <a:pt x="40722" y="32350"/>
                  </a:cubicBezTo>
                  <a:cubicBezTo>
                    <a:pt x="40973" y="32036"/>
                    <a:pt x="41916" y="31093"/>
                    <a:pt x="42167" y="30591"/>
                  </a:cubicBezTo>
                  <a:cubicBezTo>
                    <a:pt x="44177" y="28706"/>
                    <a:pt x="44680" y="25439"/>
                    <a:pt x="44051" y="22864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8" name="Freeform: Shape 9087">
              <a:extLst>
                <a:ext uri="{FF2B5EF4-FFF2-40B4-BE49-F238E27FC236}">
                  <a16:creationId xmlns:a16="http://schemas.microsoft.com/office/drawing/2014/main" id="{028D8EA3-D068-6E93-8B97-39641E0EA493}"/>
                </a:ext>
              </a:extLst>
            </p:cNvPr>
            <p:cNvSpPr/>
            <p:nvPr/>
          </p:nvSpPr>
          <p:spPr>
            <a:xfrm>
              <a:off x="8286789" y="4434201"/>
              <a:ext cx="69806" cy="240790"/>
            </a:xfrm>
            <a:custGeom>
              <a:avLst/>
              <a:gdLst>
                <a:gd name="connsiteX0" fmla="*/ 10 w 69806"/>
                <a:gd name="connsiteY0" fmla="*/ 28793 h 240790"/>
                <a:gd name="connsiteX1" fmla="*/ 69804 w 69806"/>
                <a:gd name="connsiteY1" fmla="*/ 50153 h 240790"/>
                <a:gd name="connsiteX2" fmla="*/ 60884 w 69806"/>
                <a:gd name="connsiteY2" fmla="*/ 202933 h 240790"/>
                <a:gd name="connsiteX3" fmla="*/ 9622 w 69806"/>
                <a:gd name="connsiteY3" fmla="*/ 202933 h 240790"/>
                <a:gd name="connsiteX4" fmla="*/ 10 w 69806"/>
                <a:gd name="connsiteY4" fmla="*/ 28793 h 2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06" h="240790">
                  <a:moveTo>
                    <a:pt x="10" y="28793"/>
                  </a:moveTo>
                  <a:cubicBezTo>
                    <a:pt x="513" y="-21589"/>
                    <a:pt x="70307" y="-356"/>
                    <a:pt x="69804" y="50153"/>
                  </a:cubicBezTo>
                  <a:cubicBezTo>
                    <a:pt x="69427" y="89918"/>
                    <a:pt x="61261" y="163231"/>
                    <a:pt x="60884" y="202933"/>
                  </a:cubicBezTo>
                  <a:cubicBezTo>
                    <a:pt x="60381" y="253316"/>
                    <a:pt x="9119" y="253504"/>
                    <a:pt x="9622" y="202933"/>
                  </a:cubicBezTo>
                  <a:cubicBezTo>
                    <a:pt x="9999" y="163168"/>
                    <a:pt x="-367" y="68496"/>
                    <a:pt x="10" y="28793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9" name="Freeform: Shape 9088">
              <a:extLst>
                <a:ext uri="{FF2B5EF4-FFF2-40B4-BE49-F238E27FC236}">
                  <a16:creationId xmlns:a16="http://schemas.microsoft.com/office/drawing/2014/main" id="{BB906255-58EF-C90E-8DE4-225466CDC0CE}"/>
                </a:ext>
              </a:extLst>
            </p:cNvPr>
            <p:cNvSpPr/>
            <p:nvPr/>
          </p:nvSpPr>
          <p:spPr>
            <a:xfrm>
              <a:off x="8183027" y="4630014"/>
              <a:ext cx="182244" cy="107985"/>
            </a:xfrm>
            <a:custGeom>
              <a:avLst/>
              <a:gdLst>
                <a:gd name="connsiteX0" fmla="*/ 11488 w 182244"/>
                <a:gd name="connsiteY0" fmla="*/ 72768 h 107985"/>
                <a:gd name="connsiteX1" fmla="*/ 99123 w 182244"/>
                <a:gd name="connsiteY1" fmla="*/ 17549 h 107985"/>
                <a:gd name="connsiteX2" fmla="*/ 108421 w 182244"/>
                <a:gd name="connsiteY2" fmla="*/ 2032 h 107985"/>
                <a:gd name="connsiteX3" fmla="*/ 166907 w 182244"/>
                <a:gd name="connsiteY3" fmla="*/ 273 h 107985"/>
                <a:gd name="connsiteX4" fmla="*/ 178089 w 182244"/>
                <a:gd name="connsiteY4" fmla="*/ 14282 h 107985"/>
                <a:gd name="connsiteX5" fmla="*/ 182173 w 182244"/>
                <a:gd name="connsiteY5" fmla="*/ 62905 h 107985"/>
                <a:gd name="connsiteX6" fmla="*/ 166216 w 182244"/>
                <a:gd name="connsiteY6" fmla="*/ 98400 h 107985"/>
                <a:gd name="connsiteX7" fmla="*/ 36428 w 182244"/>
                <a:gd name="connsiteY7" fmla="*/ 107194 h 107985"/>
                <a:gd name="connsiteX8" fmla="*/ 5206 w 182244"/>
                <a:gd name="connsiteY8" fmla="*/ 105938 h 107985"/>
                <a:gd name="connsiteX9" fmla="*/ 11425 w 182244"/>
                <a:gd name="connsiteY9" fmla="*/ 72768 h 10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7985">
                  <a:moveTo>
                    <a:pt x="11488" y="72768"/>
                  </a:moveTo>
                  <a:cubicBezTo>
                    <a:pt x="20157" y="66423"/>
                    <a:pt x="91459" y="36583"/>
                    <a:pt x="99123" y="17549"/>
                  </a:cubicBezTo>
                  <a:cubicBezTo>
                    <a:pt x="100128" y="14973"/>
                    <a:pt x="100443" y="3037"/>
                    <a:pt x="108421" y="2032"/>
                  </a:cubicBezTo>
                  <a:cubicBezTo>
                    <a:pt x="122053" y="399"/>
                    <a:pt x="148878" y="-481"/>
                    <a:pt x="166907" y="273"/>
                  </a:cubicBezTo>
                  <a:cubicBezTo>
                    <a:pt x="176833" y="713"/>
                    <a:pt x="177587" y="10953"/>
                    <a:pt x="178089" y="14282"/>
                  </a:cubicBezTo>
                  <a:cubicBezTo>
                    <a:pt x="179974" y="25464"/>
                    <a:pt x="181733" y="46195"/>
                    <a:pt x="182173" y="62905"/>
                  </a:cubicBezTo>
                  <a:cubicBezTo>
                    <a:pt x="182612" y="80181"/>
                    <a:pt x="181482" y="93374"/>
                    <a:pt x="166216" y="98400"/>
                  </a:cubicBezTo>
                  <a:cubicBezTo>
                    <a:pt x="145674" y="105121"/>
                    <a:pt x="63190" y="104619"/>
                    <a:pt x="36428" y="107194"/>
                  </a:cubicBezTo>
                  <a:cubicBezTo>
                    <a:pt x="32345" y="107571"/>
                    <a:pt x="8033" y="109330"/>
                    <a:pt x="5206" y="105938"/>
                  </a:cubicBezTo>
                  <a:cubicBezTo>
                    <a:pt x="-1579" y="97771"/>
                    <a:pt x="-3778" y="83888"/>
                    <a:pt x="11425" y="72768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0" name="Freeform: Shape 9089">
              <a:extLst>
                <a:ext uri="{FF2B5EF4-FFF2-40B4-BE49-F238E27FC236}">
                  <a16:creationId xmlns:a16="http://schemas.microsoft.com/office/drawing/2014/main" id="{C1BB1C73-20DE-20CC-AF27-53DE127E8BEF}"/>
                </a:ext>
              </a:extLst>
            </p:cNvPr>
            <p:cNvSpPr/>
            <p:nvPr/>
          </p:nvSpPr>
          <p:spPr>
            <a:xfrm>
              <a:off x="8263325" y="4645367"/>
              <a:ext cx="44382" cy="41062"/>
            </a:xfrm>
            <a:custGeom>
              <a:avLst/>
              <a:gdLst>
                <a:gd name="connsiteX0" fmla="*/ 16375 w 44382"/>
                <a:gd name="connsiteY0" fmla="*/ 12624 h 41062"/>
                <a:gd name="connsiteX1" fmla="*/ 37043 w 44382"/>
                <a:gd name="connsiteY1" fmla="*/ 20037 h 41062"/>
                <a:gd name="connsiteX2" fmla="*/ 38237 w 44382"/>
                <a:gd name="connsiteY2" fmla="*/ 6091 h 41062"/>
                <a:gd name="connsiteX3" fmla="*/ 24479 w 44382"/>
                <a:gd name="connsiteY3" fmla="*/ 1190 h 41062"/>
                <a:gd name="connsiteX4" fmla="*/ 16438 w 44382"/>
                <a:gd name="connsiteY4" fmla="*/ 12687 h 41062"/>
                <a:gd name="connsiteX5" fmla="*/ 2177 w 44382"/>
                <a:gd name="connsiteY5" fmla="*/ 30402 h 41062"/>
                <a:gd name="connsiteX6" fmla="*/ 3622 w 44382"/>
                <a:gd name="connsiteY6" fmla="*/ 32161 h 41062"/>
                <a:gd name="connsiteX7" fmla="*/ 6324 w 44382"/>
                <a:gd name="connsiteY7" fmla="*/ 34863 h 41062"/>
                <a:gd name="connsiteX8" fmla="*/ 13548 w 44382"/>
                <a:gd name="connsiteY8" fmla="*/ 39951 h 41062"/>
                <a:gd name="connsiteX9" fmla="*/ 21589 w 44382"/>
                <a:gd name="connsiteY9" fmla="*/ 28455 h 41062"/>
                <a:gd name="connsiteX10" fmla="*/ 14930 w 44382"/>
                <a:gd name="connsiteY10" fmla="*/ 23806 h 41062"/>
                <a:gd name="connsiteX11" fmla="*/ 13611 w 44382"/>
                <a:gd name="connsiteY11" fmla="*/ 22110 h 41062"/>
                <a:gd name="connsiteX12" fmla="*/ 11098 w 44382"/>
                <a:gd name="connsiteY12" fmla="*/ 19346 h 41062"/>
                <a:gd name="connsiteX13" fmla="*/ 10910 w 44382"/>
                <a:gd name="connsiteY13" fmla="*/ 19157 h 41062"/>
                <a:gd name="connsiteX14" fmla="*/ 9716 w 44382"/>
                <a:gd name="connsiteY14" fmla="*/ 18655 h 41062"/>
                <a:gd name="connsiteX15" fmla="*/ 9402 w 44382"/>
                <a:gd name="connsiteY15" fmla="*/ 18466 h 41062"/>
                <a:gd name="connsiteX16" fmla="*/ 9276 w 44382"/>
                <a:gd name="connsiteY16" fmla="*/ 18466 h 41062"/>
                <a:gd name="connsiteX17" fmla="*/ 9276 w 44382"/>
                <a:gd name="connsiteY17" fmla="*/ 18466 h 41062"/>
                <a:gd name="connsiteX18" fmla="*/ 293 w 44382"/>
                <a:gd name="connsiteY18" fmla="*/ 22424 h 41062"/>
                <a:gd name="connsiteX19" fmla="*/ 293 w 44382"/>
                <a:gd name="connsiteY19" fmla="*/ 22612 h 41062"/>
                <a:gd name="connsiteX20" fmla="*/ 2115 w 44382"/>
                <a:gd name="connsiteY20" fmla="*/ 30339 h 4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82" h="41062">
                  <a:moveTo>
                    <a:pt x="16375" y="12624"/>
                  </a:moveTo>
                  <a:cubicBezTo>
                    <a:pt x="22783" y="16770"/>
                    <a:pt x="29505" y="19157"/>
                    <a:pt x="37043" y="20037"/>
                  </a:cubicBezTo>
                  <a:cubicBezTo>
                    <a:pt x="46027" y="21042"/>
                    <a:pt x="47157" y="7033"/>
                    <a:pt x="38237" y="6091"/>
                  </a:cubicBezTo>
                  <a:cubicBezTo>
                    <a:pt x="33148" y="5525"/>
                    <a:pt x="28751" y="3955"/>
                    <a:pt x="24479" y="1190"/>
                  </a:cubicBezTo>
                  <a:cubicBezTo>
                    <a:pt x="16878" y="-3710"/>
                    <a:pt x="8837" y="7787"/>
                    <a:pt x="16438" y="12687"/>
                  </a:cubicBezTo>
                  <a:close/>
                  <a:moveTo>
                    <a:pt x="2177" y="30402"/>
                  </a:moveTo>
                  <a:cubicBezTo>
                    <a:pt x="2492" y="30842"/>
                    <a:pt x="3371" y="31784"/>
                    <a:pt x="3622" y="32161"/>
                  </a:cubicBezTo>
                  <a:cubicBezTo>
                    <a:pt x="4439" y="33167"/>
                    <a:pt x="5381" y="34046"/>
                    <a:pt x="6324" y="34863"/>
                  </a:cubicBezTo>
                  <a:cubicBezTo>
                    <a:pt x="8585" y="36873"/>
                    <a:pt x="10972" y="38443"/>
                    <a:pt x="13548" y="39951"/>
                  </a:cubicBezTo>
                  <a:cubicBezTo>
                    <a:pt x="21212" y="44663"/>
                    <a:pt x="29316" y="33167"/>
                    <a:pt x="21589" y="28455"/>
                  </a:cubicBezTo>
                  <a:cubicBezTo>
                    <a:pt x="19328" y="27073"/>
                    <a:pt x="16815" y="25691"/>
                    <a:pt x="14930" y="23806"/>
                  </a:cubicBezTo>
                  <a:cubicBezTo>
                    <a:pt x="14428" y="23241"/>
                    <a:pt x="13988" y="22675"/>
                    <a:pt x="13611" y="22110"/>
                  </a:cubicBezTo>
                  <a:cubicBezTo>
                    <a:pt x="13234" y="20979"/>
                    <a:pt x="12354" y="20037"/>
                    <a:pt x="11098" y="19346"/>
                  </a:cubicBezTo>
                  <a:cubicBezTo>
                    <a:pt x="11035" y="19346"/>
                    <a:pt x="10972" y="19220"/>
                    <a:pt x="10910" y="19157"/>
                  </a:cubicBezTo>
                  <a:cubicBezTo>
                    <a:pt x="10595" y="18906"/>
                    <a:pt x="10093" y="18843"/>
                    <a:pt x="9716" y="18655"/>
                  </a:cubicBezTo>
                  <a:cubicBezTo>
                    <a:pt x="9590" y="18655"/>
                    <a:pt x="9528" y="18529"/>
                    <a:pt x="9402" y="18466"/>
                  </a:cubicBezTo>
                  <a:cubicBezTo>
                    <a:pt x="9402" y="18466"/>
                    <a:pt x="9339" y="18466"/>
                    <a:pt x="9276" y="18466"/>
                  </a:cubicBezTo>
                  <a:lnTo>
                    <a:pt x="9276" y="18466"/>
                  </a:lnTo>
                  <a:cubicBezTo>
                    <a:pt x="5884" y="17273"/>
                    <a:pt x="1298" y="18718"/>
                    <a:pt x="293" y="22424"/>
                  </a:cubicBezTo>
                  <a:lnTo>
                    <a:pt x="293" y="22612"/>
                  </a:lnTo>
                  <a:cubicBezTo>
                    <a:pt x="-398" y="25188"/>
                    <a:pt x="104" y="28455"/>
                    <a:pt x="2115" y="3033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1" name="Freeform: Shape 9090">
              <a:extLst>
                <a:ext uri="{FF2B5EF4-FFF2-40B4-BE49-F238E27FC236}">
                  <a16:creationId xmlns:a16="http://schemas.microsoft.com/office/drawing/2014/main" id="{F07242C1-9AB2-F760-9F9C-53C466EE9391}"/>
                </a:ext>
              </a:extLst>
            </p:cNvPr>
            <p:cNvSpPr/>
            <p:nvPr/>
          </p:nvSpPr>
          <p:spPr>
            <a:xfrm>
              <a:off x="8465892" y="4439164"/>
              <a:ext cx="69806" cy="240790"/>
            </a:xfrm>
            <a:custGeom>
              <a:avLst/>
              <a:gdLst>
                <a:gd name="connsiteX0" fmla="*/ 10 w 69806"/>
                <a:gd name="connsiteY0" fmla="*/ 28793 h 240790"/>
                <a:gd name="connsiteX1" fmla="*/ 69804 w 69806"/>
                <a:gd name="connsiteY1" fmla="*/ 50152 h 240790"/>
                <a:gd name="connsiteX2" fmla="*/ 60884 w 69806"/>
                <a:gd name="connsiteY2" fmla="*/ 202933 h 240790"/>
                <a:gd name="connsiteX3" fmla="*/ 9622 w 69806"/>
                <a:gd name="connsiteY3" fmla="*/ 202933 h 240790"/>
                <a:gd name="connsiteX4" fmla="*/ 10 w 69806"/>
                <a:gd name="connsiteY4" fmla="*/ 28793 h 24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06" h="240790">
                  <a:moveTo>
                    <a:pt x="10" y="28793"/>
                  </a:moveTo>
                  <a:cubicBezTo>
                    <a:pt x="513" y="-21589"/>
                    <a:pt x="70307" y="-356"/>
                    <a:pt x="69804" y="50152"/>
                  </a:cubicBezTo>
                  <a:cubicBezTo>
                    <a:pt x="69427" y="89918"/>
                    <a:pt x="61261" y="163230"/>
                    <a:pt x="60884" y="202933"/>
                  </a:cubicBezTo>
                  <a:cubicBezTo>
                    <a:pt x="60381" y="253316"/>
                    <a:pt x="9119" y="253504"/>
                    <a:pt x="9622" y="202933"/>
                  </a:cubicBezTo>
                  <a:cubicBezTo>
                    <a:pt x="9999" y="163168"/>
                    <a:pt x="-367" y="68496"/>
                    <a:pt x="10" y="28793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2" name="Freeform: Shape 9091">
              <a:extLst>
                <a:ext uri="{FF2B5EF4-FFF2-40B4-BE49-F238E27FC236}">
                  <a16:creationId xmlns:a16="http://schemas.microsoft.com/office/drawing/2014/main" id="{78DDF1FB-3584-11D2-A288-0DDF1C6CFC94}"/>
                </a:ext>
              </a:extLst>
            </p:cNvPr>
            <p:cNvSpPr/>
            <p:nvPr/>
          </p:nvSpPr>
          <p:spPr>
            <a:xfrm>
              <a:off x="8362130" y="4634977"/>
              <a:ext cx="182244" cy="108048"/>
            </a:xfrm>
            <a:custGeom>
              <a:avLst/>
              <a:gdLst>
                <a:gd name="connsiteX0" fmla="*/ 11488 w 182244"/>
                <a:gd name="connsiteY0" fmla="*/ 72768 h 108048"/>
                <a:gd name="connsiteX1" fmla="*/ 99123 w 182244"/>
                <a:gd name="connsiteY1" fmla="*/ 17549 h 108048"/>
                <a:gd name="connsiteX2" fmla="*/ 108421 w 182244"/>
                <a:gd name="connsiteY2" fmla="*/ 2032 h 108048"/>
                <a:gd name="connsiteX3" fmla="*/ 166907 w 182244"/>
                <a:gd name="connsiteY3" fmla="*/ 273 h 108048"/>
                <a:gd name="connsiteX4" fmla="*/ 178089 w 182244"/>
                <a:gd name="connsiteY4" fmla="*/ 14282 h 108048"/>
                <a:gd name="connsiteX5" fmla="*/ 182173 w 182244"/>
                <a:gd name="connsiteY5" fmla="*/ 62968 h 108048"/>
                <a:gd name="connsiteX6" fmla="*/ 166216 w 182244"/>
                <a:gd name="connsiteY6" fmla="*/ 98462 h 108048"/>
                <a:gd name="connsiteX7" fmla="*/ 36428 w 182244"/>
                <a:gd name="connsiteY7" fmla="*/ 107257 h 108048"/>
                <a:gd name="connsiteX8" fmla="*/ 5206 w 182244"/>
                <a:gd name="connsiteY8" fmla="*/ 106001 h 108048"/>
                <a:gd name="connsiteX9" fmla="*/ 11425 w 182244"/>
                <a:gd name="connsiteY9" fmla="*/ 72831 h 10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8048">
                  <a:moveTo>
                    <a:pt x="11488" y="72768"/>
                  </a:moveTo>
                  <a:cubicBezTo>
                    <a:pt x="20157" y="66423"/>
                    <a:pt x="91459" y="36583"/>
                    <a:pt x="99123" y="17549"/>
                  </a:cubicBezTo>
                  <a:cubicBezTo>
                    <a:pt x="100128" y="14973"/>
                    <a:pt x="100442" y="3037"/>
                    <a:pt x="108421" y="2032"/>
                  </a:cubicBezTo>
                  <a:cubicBezTo>
                    <a:pt x="122053" y="398"/>
                    <a:pt x="148878" y="-481"/>
                    <a:pt x="166907" y="273"/>
                  </a:cubicBezTo>
                  <a:cubicBezTo>
                    <a:pt x="176833" y="713"/>
                    <a:pt x="177587" y="10953"/>
                    <a:pt x="178089" y="14282"/>
                  </a:cubicBezTo>
                  <a:cubicBezTo>
                    <a:pt x="179974" y="25464"/>
                    <a:pt x="181733" y="46195"/>
                    <a:pt x="182173" y="62968"/>
                  </a:cubicBezTo>
                  <a:cubicBezTo>
                    <a:pt x="182612" y="80244"/>
                    <a:pt x="181482" y="93437"/>
                    <a:pt x="166216" y="98462"/>
                  </a:cubicBezTo>
                  <a:cubicBezTo>
                    <a:pt x="145674" y="105184"/>
                    <a:pt x="63190" y="104681"/>
                    <a:pt x="36428" y="107257"/>
                  </a:cubicBezTo>
                  <a:cubicBezTo>
                    <a:pt x="32344" y="107634"/>
                    <a:pt x="8033" y="109393"/>
                    <a:pt x="5206" y="106001"/>
                  </a:cubicBezTo>
                  <a:cubicBezTo>
                    <a:pt x="-1579" y="97834"/>
                    <a:pt x="-3778" y="83951"/>
                    <a:pt x="11425" y="72831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3" name="Freeform: Shape 9092">
              <a:extLst>
                <a:ext uri="{FF2B5EF4-FFF2-40B4-BE49-F238E27FC236}">
                  <a16:creationId xmlns:a16="http://schemas.microsoft.com/office/drawing/2014/main" id="{5F57A8B3-3DB4-75E2-9620-7CA98A29D2A6}"/>
                </a:ext>
              </a:extLst>
            </p:cNvPr>
            <p:cNvSpPr/>
            <p:nvPr/>
          </p:nvSpPr>
          <p:spPr>
            <a:xfrm>
              <a:off x="8446323" y="4650707"/>
              <a:ext cx="44382" cy="40999"/>
            </a:xfrm>
            <a:custGeom>
              <a:avLst/>
              <a:gdLst>
                <a:gd name="connsiteX0" fmla="*/ 16375 w 44382"/>
                <a:gd name="connsiteY0" fmla="*/ 12624 h 40999"/>
                <a:gd name="connsiteX1" fmla="*/ 37043 w 44382"/>
                <a:gd name="connsiteY1" fmla="*/ 20037 h 40999"/>
                <a:gd name="connsiteX2" fmla="*/ 38237 w 44382"/>
                <a:gd name="connsiteY2" fmla="*/ 6090 h 40999"/>
                <a:gd name="connsiteX3" fmla="*/ 24479 w 44382"/>
                <a:gd name="connsiteY3" fmla="*/ 1190 h 40999"/>
                <a:gd name="connsiteX4" fmla="*/ 16438 w 44382"/>
                <a:gd name="connsiteY4" fmla="*/ 12687 h 40999"/>
                <a:gd name="connsiteX5" fmla="*/ 2177 w 44382"/>
                <a:gd name="connsiteY5" fmla="*/ 30402 h 40999"/>
                <a:gd name="connsiteX6" fmla="*/ 3622 w 44382"/>
                <a:gd name="connsiteY6" fmla="*/ 32098 h 40999"/>
                <a:gd name="connsiteX7" fmla="*/ 6324 w 44382"/>
                <a:gd name="connsiteY7" fmla="*/ 34800 h 40999"/>
                <a:gd name="connsiteX8" fmla="*/ 13548 w 44382"/>
                <a:gd name="connsiteY8" fmla="*/ 39888 h 40999"/>
                <a:gd name="connsiteX9" fmla="*/ 21589 w 44382"/>
                <a:gd name="connsiteY9" fmla="*/ 28392 h 40999"/>
                <a:gd name="connsiteX10" fmla="*/ 14930 w 44382"/>
                <a:gd name="connsiteY10" fmla="*/ 23743 h 40999"/>
                <a:gd name="connsiteX11" fmla="*/ 13611 w 44382"/>
                <a:gd name="connsiteY11" fmla="*/ 22047 h 40999"/>
                <a:gd name="connsiteX12" fmla="*/ 11098 w 44382"/>
                <a:gd name="connsiteY12" fmla="*/ 19283 h 40999"/>
                <a:gd name="connsiteX13" fmla="*/ 10910 w 44382"/>
                <a:gd name="connsiteY13" fmla="*/ 19094 h 40999"/>
                <a:gd name="connsiteX14" fmla="*/ 9716 w 44382"/>
                <a:gd name="connsiteY14" fmla="*/ 18592 h 40999"/>
                <a:gd name="connsiteX15" fmla="*/ 9402 w 44382"/>
                <a:gd name="connsiteY15" fmla="*/ 18404 h 40999"/>
                <a:gd name="connsiteX16" fmla="*/ 9276 w 44382"/>
                <a:gd name="connsiteY16" fmla="*/ 18404 h 40999"/>
                <a:gd name="connsiteX17" fmla="*/ 9276 w 44382"/>
                <a:gd name="connsiteY17" fmla="*/ 18404 h 40999"/>
                <a:gd name="connsiteX18" fmla="*/ 293 w 44382"/>
                <a:gd name="connsiteY18" fmla="*/ 22361 h 40999"/>
                <a:gd name="connsiteX19" fmla="*/ 293 w 44382"/>
                <a:gd name="connsiteY19" fmla="*/ 22550 h 40999"/>
                <a:gd name="connsiteX20" fmla="*/ 2115 w 44382"/>
                <a:gd name="connsiteY20" fmla="*/ 30277 h 4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82" h="40999">
                  <a:moveTo>
                    <a:pt x="16375" y="12624"/>
                  </a:moveTo>
                  <a:cubicBezTo>
                    <a:pt x="22783" y="16770"/>
                    <a:pt x="29505" y="19157"/>
                    <a:pt x="37043" y="20037"/>
                  </a:cubicBezTo>
                  <a:cubicBezTo>
                    <a:pt x="46027" y="21042"/>
                    <a:pt x="47157" y="7033"/>
                    <a:pt x="38237" y="6090"/>
                  </a:cubicBezTo>
                  <a:cubicBezTo>
                    <a:pt x="33148" y="5525"/>
                    <a:pt x="28751" y="3955"/>
                    <a:pt x="24479" y="1190"/>
                  </a:cubicBezTo>
                  <a:cubicBezTo>
                    <a:pt x="16878" y="-3710"/>
                    <a:pt x="8837" y="7787"/>
                    <a:pt x="16438" y="12687"/>
                  </a:cubicBezTo>
                  <a:close/>
                  <a:moveTo>
                    <a:pt x="2177" y="30402"/>
                  </a:moveTo>
                  <a:cubicBezTo>
                    <a:pt x="2492" y="30842"/>
                    <a:pt x="3371" y="31784"/>
                    <a:pt x="3622" y="32098"/>
                  </a:cubicBezTo>
                  <a:cubicBezTo>
                    <a:pt x="4439" y="33104"/>
                    <a:pt x="5381" y="33983"/>
                    <a:pt x="6324" y="34800"/>
                  </a:cubicBezTo>
                  <a:cubicBezTo>
                    <a:pt x="8585" y="36810"/>
                    <a:pt x="10972" y="38381"/>
                    <a:pt x="13548" y="39888"/>
                  </a:cubicBezTo>
                  <a:cubicBezTo>
                    <a:pt x="21212" y="44600"/>
                    <a:pt x="29316" y="33104"/>
                    <a:pt x="21589" y="28392"/>
                  </a:cubicBezTo>
                  <a:cubicBezTo>
                    <a:pt x="19328" y="27010"/>
                    <a:pt x="16815" y="25628"/>
                    <a:pt x="14930" y="23743"/>
                  </a:cubicBezTo>
                  <a:cubicBezTo>
                    <a:pt x="14428" y="23178"/>
                    <a:pt x="13988" y="22612"/>
                    <a:pt x="13611" y="22047"/>
                  </a:cubicBezTo>
                  <a:cubicBezTo>
                    <a:pt x="13234" y="20916"/>
                    <a:pt x="12354" y="19974"/>
                    <a:pt x="11098" y="19283"/>
                  </a:cubicBezTo>
                  <a:cubicBezTo>
                    <a:pt x="11035" y="19283"/>
                    <a:pt x="10972" y="19157"/>
                    <a:pt x="10910" y="19094"/>
                  </a:cubicBezTo>
                  <a:cubicBezTo>
                    <a:pt x="10595" y="18843"/>
                    <a:pt x="10093" y="18780"/>
                    <a:pt x="9716" y="18592"/>
                  </a:cubicBezTo>
                  <a:cubicBezTo>
                    <a:pt x="9590" y="18592"/>
                    <a:pt x="9528" y="18466"/>
                    <a:pt x="9402" y="18404"/>
                  </a:cubicBezTo>
                  <a:cubicBezTo>
                    <a:pt x="9402" y="18404"/>
                    <a:pt x="9339" y="18404"/>
                    <a:pt x="9276" y="18404"/>
                  </a:cubicBezTo>
                  <a:lnTo>
                    <a:pt x="9276" y="18404"/>
                  </a:lnTo>
                  <a:cubicBezTo>
                    <a:pt x="5884" y="17210"/>
                    <a:pt x="1298" y="18655"/>
                    <a:pt x="293" y="22361"/>
                  </a:cubicBezTo>
                  <a:lnTo>
                    <a:pt x="293" y="22550"/>
                  </a:lnTo>
                  <a:cubicBezTo>
                    <a:pt x="-398" y="25125"/>
                    <a:pt x="104" y="28392"/>
                    <a:pt x="2115" y="3027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4" name="Freeform: Shape 9093">
              <a:extLst>
                <a:ext uri="{FF2B5EF4-FFF2-40B4-BE49-F238E27FC236}">
                  <a16:creationId xmlns:a16="http://schemas.microsoft.com/office/drawing/2014/main" id="{00A43FBC-D294-0F92-17E7-8982B8A19927}"/>
                </a:ext>
              </a:extLst>
            </p:cNvPr>
            <p:cNvSpPr/>
            <p:nvPr/>
          </p:nvSpPr>
          <p:spPr>
            <a:xfrm>
              <a:off x="7120140" y="4636484"/>
              <a:ext cx="182244" cy="108048"/>
            </a:xfrm>
            <a:custGeom>
              <a:avLst/>
              <a:gdLst>
                <a:gd name="connsiteX0" fmla="*/ 170757 w 182244"/>
                <a:gd name="connsiteY0" fmla="*/ 72768 h 108048"/>
                <a:gd name="connsiteX1" fmla="*/ 83122 w 182244"/>
                <a:gd name="connsiteY1" fmla="*/ 17549 h 108048"/>
                <a:gd name="connsiteX2" fmla="*/ 73824 w 182244"/>
                <a:gd name="connsiteY2" fmla="*/ 2032 h 108048"/>
                <a:gd name="connsiteX3" fmla="*/ 15338 w 182244"/>
                <a:gd name="connsiteY3" fmla="*/ 273 h 108048"/>
                <a:gd name="connsiteX4" fmla="*/ 4156 w 182244"/>
                <a:gd name="connsiteY4" fmla="*/ 14282 h 108048"/>
                <a:gd name="connsiteX5" fmla="*/ 72 w 182244"/>
                <a:gd name="connsiteY5" fmla="*/ 62968 h 108048"/>
                <a:gd name="connsiteX6" fmla="*/ 16029 w 182244"/>
                <a:gd name="connsiteY6" fmla="*/ 98462 h 108048"/>
                <a:gd name="connsiteX7" fmla="*/ 145817 w 182244"/>
                <a:gd name="connsiteY7" fmla="*/ 107257 h 108048"/>
                <a:gd name="connsiteX8" fmla="*/ 177039 w 182244"/>
                <a:gd name="connsiteY8" fmla="*/ 106001 h 108048"/>
                <a:gd name="connsiteX9" fmla="*/ 170820 w 182244"/>
                <a:gd name="connsiteY9" fmla="*/ 72831 h 10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244" h="108048">
                  <a:moveTo>
                    <a:pt x="170757" y="72768"/>
                  </a:moveTo>
                  <a:cubicBezTo>
                    <a:pt x="162088" y="66423"/>
                    <a:pt x="90786" y="36583"/>
                    <a:pt x="83122" y="17549"/>
                  </a:cubicBezTo>
                  <a:cubicBezTo>
                    <a:pt x="82117" y="14973"/>
                    <a:pt x="81802" y="3037"/>
                    <a:pt x="73824" y="2032"/>
                  </a:cubicBezTo>
                  <a:cubicBezTo>
                    <a:pt x="60192" y="399"/>
                    <a:pt x="33367" y="-481"/>
                    <a:pt x="15338" y="273"/>
                  </a:cubicBezTo>
                  <a:cubicBezTo>
                    <a:pt x="5412" y="713"/>
                    <a:pt x="4658" y="10953"/>
                    <a:pt x="4156" y="14282"/>
                  </a:cubicBezTo>
                  <a:cubicBezTo>
                    <a:pt x="2271" y="25464"/>
                    <a:pt x="512" y="46195"/>
                    <a:pt x="72" y="62968"/>
                  </a:cubicBezTo>
                  <a:cubicBezTo>
                    <a:pt x="-368" y="80244"/>
                    <a:pt x="763" y="93437"/>
                    <a:pt x="16029" y="98462"/>
                  </a:cubicBezTo>
                  <a:cubicBezTo>
                    <a:pt x="36571" y="105184"/>
                    <a:pt x="119055" y="104682"/>
                    <a:pt x="145817" y="107257"/>
                  </a:cubicBezTo>
                  <a:cubicBezTo>
                    <a:pt x="149900" y="107634"/>
                    <a:pt x="174212" y="109393"/>
                    <a:pt x="177039" y="106001"/>
                  </a:cubicBezTo>
                  <a:cubicBezTo>
                    <a:pt x="183824" y="97834"/>
                    <a:pt x="186022" y="83951"/>
                    <a:pt x="170820" y="72831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5" name="Freeform: Shape 9094">
              <a:extLst>
                <a:ext uri="{FF2B5EF4-FFF2-40B4-BE49-F238E27FC236}">
                  <a16:creationId xmlns:a16="http://schemas.microsoft.com/office/drawing/2014/main" id="{CFE8F114-1D03-19C1-57AA-E9B0357B3EEE}"/>
                </a:ext>
              </a:extLst>
            </p:cNvPr>
            <p:cNvSpPr/>
            <p:nvPr/>
          </p:nvSpPr>
          <p:spPr>
            <a:xfrm>
              <a:off x="7174162" y="4654602"/>
              <a:ext cx="44305" cy="41229"/>
            </a:xfrm>
            <a:custGeom>
              <a:avLst/>
              <a:gdLst>
                <a:gd name="connsiteX0" fmla="*/ 19928 w 44305"/>
                <a:gd name="connsiteY0" fmla="*/ 1253 h 41229"/>
                <a:gd name="connsiteX1" fmla="*/ 6170 w 44305"/>
                <a:gd name="connsiteY1" fmla="*/ 6153 h 41229"/>
                <a:gd name="connsiteX2" fmla="*/ 7364 w 44305"/>
                <a:gd name="connsiteY2" fmla="*/ 20100 h 41229"/>
                <a:gd name="connsiteX3" fmla="*/ 28032 w 44305"/>
                <a:gd name="connsiteY3" fmla="*/ 12687 h 41229"/>
                <a:gd name="connsiteX4" fmla="*/ 19991 w 44305"/>
                <a:gd name="connsiteY4" fmla="*/ 1190 h 41229"/>
                <a:gd name="connsiteX5" fmla="*/ 44051 w 44305"/>
                <a:gd name="connsiteY5" fmla="*/ 22801 h 41229"/>
                <a:gd name="connsiteX6" fmla="*/ 44051 w 44305"/>
                <a:gd name="connsiteY6" fmla="*/ 22612 h 41229"/>
                <a:gd name="connsiteX7" fmla="*/ 35068 w 44305"/>
                <a:gd name="connsiteY7" fmla="*/ 18655 h 41229"/>
                <a:gd name="connsiteX8" fmla="*/ 35068 w 44305"/>
                <a:gd name="connsiteY8" fmla="*/ 18655 h 41229"/>
                <a:gd name="connsiteX9" fmla="*/ 34942 w 44305"/>
                <a:gd name="connsiteY9" fmla="*/ 18655 h 41229"/>
                <a:gd name="connsiteX10" fmla="*/ 34628 w 44305"/>
                <a:gd name="connsiteY10" fmla="*/ 18843 h 41229"/>
                <a:gd name="connsiteX11" fmla="*/ 33435 w 44305"/>
                <a:gd name="connsiteY11" fmla="*/ 19346 h 41229"/>
                <a:gd name="connsiteX12" fmla="*/ 33246 w 44305"/>
                <a:gd name="connsiteY12" fmla="*/ 19534 h 41229"/>
                <a:gd name="connsiteX13" fmla="*/ 30733 w 44305"/>
                <a:gd name="connsiteY13" fmla="*/ 22298 h 41229"/>
                <a:gd name="connsiteX14" fmla="*/ 29414 w 44305"/>
                <a:gd name="connsiteY14" fmla="*/ 23994 h 41229"/>
                <a:gd name="connsiteX15" fmla="*/ 22755 w 44305"/>
                <a:gd name="connsiteY15" fmla="*/ 28643 h 41229"/>
                <a:gd name="connsiteX16" fmla="*/ 30796 w 44305"/>
                <a:gd name="connsiteY16" fmla="*/ 40140 h 41229"/>
                <a:gd name="connsiteX17" fmla="*/ 38021 w 44305"/>
                <a:gd name="connsiteY17" fmla="*/ 35051 h 41229"/>
                <a:gd name="connsiteX18" fmla="*/ 40722 w 44305"/>
                <a:gd name="connsiteY18" fmla="*/ 32350 h 41229"/>
                <a:gd name="connsiteX19" fmla="*/ 42167 w 44305"/>
                <a:gd name="connsiteY19" fmla="*/ 30591 h 41229"/>
                <a:gd name="connsiteX20" fmla="*/ 44051 w 44305"/>
                <a:gd name="connsiteY20" fmla="*/ 22864 h 41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05" h="41229">
                  <a:moveTo>
                    <a:pt x="19928" y="1253"/>
                  </a:moveTo>
                  <a:cubicBezTo>
                    <a:pt x="15656" y="4017"/>
                    <a:pt x="11259" y="5588"/>
                    <a:pt x="6170" y="6153"/>
                  </a:cubicBezTo>
                  <a:cubicBezTo>
                    <a:pt x="-2813" y="7158"/>
                    <a:pt x="-1619" y="21105"/>
                    <a:pt x="7364" y="20100"/>
                  </a:cubicBezTo>
                  <a:cubicBezTo>
                    <a:pt x="14903" y="19283"/>
                    <a:pt x="21624" y="16833"/>
                    <a:pt x="28032" y="12687"/>
                  </a:cubicBezTo>
                  <a:cubicBezTo>
                    <a:pt x="35633" y="7787"/>
                    <a:pt x="27530" y="-3710"/>
                    <a:pt x="19991" y="1190"/>
                  </a:cubicBezTo>
                  <a:close/>
                  <a:moveTo>
                    <a:pt x="44051" y="22801"/>
                  </a:moveTo>
                  <a:lnTo>
                    <a:pt x="44051" y="22612"/>
                  </a:lnTo>
                  <a:cubicBezTo>
                    <a:pt x="43046" y="18843"/>
                    <a:pt x="38460" y="17461"/>
                    <a:pt x="35068" y="18655"/>
                  </a:cubicBezTo>
                  <a:lnTo>
                    <a:pt x="35068" y="18655"/>
                  </a:lnTo>
                  <a:cubicBezTo>
                    <a:pt x="35068" y="18655"/>
                    <a:pt x="35005" y="18655"/>
                    <a:pt x="34942" y="18655"/>
                  </a:cubicBezTo>
                  <a:cubicBezTo>
                    <a:pt x="34817" y="18655"/>
                    <a:pt x="34754" y="18780"/>
                    <a:pt x="34628" y="18843"/>
                  </a:cubicBezTo>
                  <a:cubicBezTo>
                    <a:pt x="34251" y="19032"/>
                    <a:pt x="33812" y="19032"/>
                    <a:pt x="33435" y="19346"/>
                  </a:cubicBezTo>
                  <a:cubicBezTo>
                    <a:pt x="33372" y="19346"/>
                    <a:pt x="33309" y="19471"/>
                    <a:pt x="33246" y="19534"/>
                  </a:cubicBezTo>
                  <a:cubicBezTo>
                    <a:pt x="32053" y="20225"/>
                    <a:pt x="31173" y="21168"/>
                    <a:pt x="30733" y="22298"/>
                  </a:cubicBezTo>
                  <a:cubicBezTo>
                    <a:pt x="30294" y="22864"/>
                    <a:pt x="29917" y="23429"/>
                    <a:pt x="29414" y="23994"/>
                  </a:cubicBezTo>
                  <a:cubicBezTo>
                    <a:pt x="27530" y="25942"/>
                    <a:pt x="25017" y="27261"/>
                    <a:pt x="22755" y="28643"/>
                  </a:cubicBezTo>
                  <a:cubicBezTo>
                    <a:pt x="15028" y="33355"/>
                    <a:pt x="23132" y="44788"/>
                    <a:pt x="30796" y="40140"/>
                  </a:cubicBezTo>
                  <a:cubicBezTo>
                    <a:pt x="33309" y="38569"/>
                    <a:pt x="35759" y="36998"/>
                    <a:pt x="38021" y="35051"/>
                  </a:cubicBezTo>
                  <a:cubicBezTo>
                    <a:pt x="38963" y="34171"/>
                    <a:pt x="39905" y="33355"/>
                    <a:pt x="40722" y="32350"/>
                  </a:cubicBezTo>
                  <a:cubicBezTo>
                    <a:pt x="40973" y="32036"/>
                    <a:pt x="41916" y="31093"/>
                    <a:pt x="42167" y="30591"/>
                  </a:cubicBezTo>
                  <a:cubicBezTo>
                    <a:pt x="44177" y="28706"/>
                    <a:pt x="44680" y="25439"/>
                    <a:pt x="44051" y="22864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6" name="Freeform: Shape 9095">
              <a:extLst>
                <a:ext uri="{FF2B5EF4-FFF2-40B4-BE49-F238E27FC236}">
                  <a16:creationId xmlns:a16="http://schemas.microsoft.com/office/drawing/2014/main" id="{AD0F490F-6E04-7A0C-3353-1F4C3DDA2924}"/>
                </a:ext>
              </a:extLst>
            </p:cNvPr>
            <p:cNvSpPr/>
            <p:nvPr/>
          </p:nvSpPr>
          <p:spPr>
            <a:xfrm>
              <a:off x="7127666" y="2776637"/>
              <a:ext cx="220401" cy="570964"/>
            </a:xfrm>
            <a:custGeom>
              <a:avLst/>
              <a:gdLst>
                <a:gd name="connsiteX0" fmla="*/ 206327 w 220401"/>
                <a:gd name="connsiteY0" fmla="*/ 435276 h 570964"/>
                <a:gd name="connsiteX1" fmla="*/ 204819 w 220401"/>
                <a:gd name="connsiteY1" fmla="*/ 315413 h 570964"/>
                <a:gd name="connsiteX2" fmla="*/ 182832 w 220401"/>
                <a:gd name="connsiteY2" fmla="*/ 219611 h 570964"/>
                <a:gd name="connsiteX3" fmla="*/ 181387 w 220401"/>
                <a:gd name="connsiteY3" fmla="*/ 38687 h 570964"/>
                <a:gd name="connsiteX4" fmla="*/ 144574 w 220401"/>
                <a:gd name="connsiteY4" fmla="*/ 806 h 570964"/>
                <a:gd name="connsiteX5" fmla="*/ 58886 w 220401"/>
                <a:gd name="connsiteY5" fmla="*/ 50246 h 570964"/>
                <a:gd name="connsiteX6" fmla="*/ 42113 w 220401"/>
                <a:gd name="connsiteY6" fmla="*/ 110491 h 570964"/>
                <a:gd name="connsiteX7" fmla="*/ 20565 w 220401"/>
                <a:gd name="connsiteY7" fmla="*/ 173187 h 570964"/>
                <a:gd name="connsiteX8" fmla="*/ 26345 w 220401"/>
                <a:gd name="connsiteY8" fmla="*/ 263398 h 570964"/>
                <a:gd name="connsiteX9" fmla="*/ 1342 w 220401"/>
                <a:gd name="connsiteY9" fmla="*/ 349462 h 570964"/>
                <a:gd name="connsiteX10" fmla="*/ 6179 w 220401"/>
                <a:gd name="connsiteY10" fmla="*/ 403489 h 570964"/>
                <a:gd name="connsiteX11" fmla="*/ 21382 w 220401"/>
                <a:gd name="connsiteY11" fmla="*/ 502118 h 570964"/>
                <a:gd name="connsiteX12" fmla="*/ 73712 w 220401"/>
                <a:gd name="connsiteY12" fmla="*/ 569587 h 570964"/>
                <a:gd name="connsiteX13" fmla="*/ 203186 w 220401"/>
                <a:gd name="connsiteY13" fmla="*/ 547412 h 570964"/>
                <a:gd name="connsiteX14" fmla="*/ 206390 w 220401"/>
                <a:gd name="connsiteY14" fmla="*/ 435276 h 57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0401" h="570964">
                  <a:moveTo>
                    <a:pt x="206327" y="435276"/>
                  </a:moveTo>
                  <a:cubicBezTo>
                    <a:pt x="194077" y="392495"/>
                    <a:pt x="202306" y="358383"/>
                    <a:pt x="204819" y="315413"/>
                  </a:cubicBezTo>
                  <a:cubicBezTo>
                    <a:pt x="206892" y="280548"/>
                    <a:pt x="189428" y="252844"/>
                    <a:pt x="182832" y="219611"/>
                  </a:cubicBezTo>
                  <a:cubicBezTo>
                    <a:pt x="170582" y="157670"/>
                    <a:pt x="208274" y="99246"/>
                    <a:pt x="181387" y="38687"/>
                  </a:cubicBezTo>
                  <a:cubicBezTo>
                    <a:pt x="179062" y="19903"/>
                    <a:pt x="165619" y="4575"/>
                    <a:pt x="144574" y="806"/>
                  </a:cubicBezTo>
                  <a:cubicBezTo>
                    <a:pt x="111844" y="-5100"/>
                    <a:pt x="73460" y="22479"/>
                    <a:pt x="58886" y="50246"/>
                  </a:cubicBezTo>
                  <a:cubicBezTo>
                    <a:pt x="49086" y="68966"/>
                    <a:pt x="48583" y="90702"/>
                    <a:pt x="42113" y="110491"/>
                  </a:cubicBezTo>
                  <a:cubicBezTo>
                    <a:pt x="34888" y="132667"/>
                    <a:pt x="21884" y="149377"/>
                    <a:pt x="20565" y="173187"/>
                  </a:cubicBezTo>
                  <a:cubicBezTo>
                    <a:pt x="18869" y="203655"/>
                    <a:pt x="30868" y="232804"/>
                    <a:pt x="26345" y="263398"/>
                  </a:cubicBezTo>
                  <a:cubicBezTo>
                    <a:pt x="21884" y="293175"/>
                    <a:pt x="6053" y="319811"/>
                    <a:pt x="1342" y="349462"/>
                  </a:cubicBezTo>
                  <a:cubicBezTo>
                    <a:pt x="-1674" y="368497"/>
                    <a:pt x="588" y="385208"/>
                    <a:pt x="6179" y="403489"/>
                  </a:cubicBezTo>
                  <a:cubicBezTo>
                    <a:pt x="16544" y="437286"/>
                    <a:pt x="21382" y="466498"/>
                    <a:pt x="21382" y="502118"/>
                  </a:cubicBezTo>
                  <a:cubicBezTo>
                    <a:pt x="21382" y="544836"/>
                    <a:pt x="28795" y="567137"/>
                    <a:pt x="73712" y="569587"/>
                  </a:cubicBezTo>
                  <a:cubicBezTo>
                    <a:pt x="109897" y="571535"/>
                    <a:pt x="174414" y="575493"/>
                    <a:pt x="203186" y="547412"/>
                  </a:cubicBezTo>
                  <a:cubicBezTo>
                    <a:pt x="233780" y="517572"/>
                    <a:pt x="216253" y="469765"/>
                    <a:pt x="206390" y="43527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7" name="Freeform: Shape 9096">
              <a:extLst>
                <a:ext uri="{FF2B5EF4-FFF2-40B4-BE49-F238E27FC236}">
                  <a16:creationId xmlns:a16="http://schemas.microsoft.com/office/drawing/2014/main" id="{025E8404-2B44-DCAF-84FC-0908AD0562CA}"/>
                </a:ext>
              </a:extLst>
            </p:cNvPr>
            <p:cNvSpPr/>
            <p:nvPr/>
          </p:nvSpPr>
          <p:spPr>
            <a:xfrm>
              <a:off x="7088312" y="3333043"/>
              <a:ext cx="64756" cy="411392"/>
            </a:xfrm>
            <a:custGeom>
              <a:avLst/>
              <a:gdLst>
                <a:gd name="connsiteX0" fmla="*/ 35105 w 64756"/>
                <a:gd name="connsiteY0" fmla="*/ 2502 h 411392"/>
                <a:gd name="connsiteX1" fmla="*/ 4888 w 64756"/>
                <a:gd name="connsiteY1" fmla="*/ 202084 h 411392"/>
                <a:gd name="connsiteX2" fmla="*/ 44465 w 64756"/>
                <a:gd name="connsiteY2" fmla="*/ 278098 h 411392"/>
                <a:gd name="connsiteX3" fmla="*/ 45156 w 64756"/>
                <a:gd name="connsiteY3" fmla="*/ 341987 h 411392"/>
                <a:gd name="connsiteX4" fmla="*/ 30707 w 64756"/>
                <a:gd name="connsiteY4" fmla="*/ 394442 h 411392"/>
                <a:gd name="connsiteX5" fmla="*/ 29388 w 64756"/>
                <a:gd name="connsiteY5" fmla="*/ 396641 h 411392"/>
                <a:gd name="connsiteX6" fmla="*/ 27378 w 64756"/>
                <a:gd name="connsiteY6" fmla="*/ 406504 h 411392"/>
                <a:gd name="connsiteX7" fmla="*/ 35796 w 64756"/>
                <a:gd name="connsiteY7" fmla="*/ 408074 h 411392"/>
                <a:gd name="connsiteX8" fmla="*/ 51312 w 64756"/>
                <a:gd name="connsiteY8" fmla="*/ 351598 h 411392"/>
                <a:gd name="connsiteX9" fmla="*/ 64756 w 64756"/>
                <a:gd name="connsiteY9" fmla="*/ 299080 h 411392"/>
                <a:gd name="connsiteX10" fmla="*/ 54642 w 64756"/>
                <a:gd name="connsiteY10" fmla="*/ 276276 h 411392"/>
                <a:gd name="connsiteX11" fmla="*/ 23357 w 64756"/>
                <a:gd name="connsiteY11" fmla="*/ 231485 h 411392"/>
                <a:gd name="connsiteX12" fmla="*/ 42832 w 64756"/>
                <a:gd name="connsiteY12" fmla="*/ 6208 h 411392"/>
                <a:gd name="connsiteX13" fmla="*/ 35105 w 64756"/>
                <a:gd name="connsiteY13" fmla="*/ 2502 h 41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756" h="411392">
                  <a:moveTo>
                    <a:pt x="35105" y="2502"/>
                  </a:moveTo>
                  <a:cubicBezTo>
                    <a:pt x="12803" y="66265"/>
                    <a:pt x="-10315" y="133986"/>
                    <a:pt x="4888" y="202084"/>
                  </a:cubicBezTo>
                  <a:cubicBezTo>
                    <a:pt x="11358" y="231045"/>
                    <a:pt x="24299" y="256424"/>
                    <a:pt x="44465" y="278098"/>
                  </a:cubicBezTo>
                  <a:cubicBezTo>
                    <a:pt x="62557" y="297572"/>
                    <a:pt x="51250" y="319811"/>
                    <a:pt x="45156" y="341987"/>
                  </a:cubicBezTo>
                  <a:cubicBezTo>
                    <a:pt x="40319" y="359451"/>
                    <a:pt x="35544" y="376915"/>
                    <a:pt x="30707" y="394442"/>
                  </a:cubicBezTo>
                  <a:cubicBezTo>
                    <a:pt x="30079" y="395008"/>
                    <a:pt x="29576" y="395636"/>
                    <a:pt x="29388" y="396641"/>
                  </a:cubicBezTo>
                  <a:cubicBezTo>
                    <a:pt x="28697" y="399971"/>
                    <a:pt x="28069" y="403237"/>
                    <a:pt x="27378" y="406504"/>
                  </a:cubicBezTo>
                  <a:cubicBezTo>
                    <a:pt x="26247" y="411969"/>
                    <a:pt x="34351" y="413352"/>
                    <a:pt x="35796" y="408074"/>
                  </a:cubicBezTo>
                  <a:cubicBezTo>
                    <a:pt x="40947" y="389228"/>
                    <a:pt x="46161" y="370445"/>
                    <a:pt x="51312" y="351598"/>
                  </a:cubicBezTo>
                  <a:cubicBezTo>
                    <a:pt x="55773" y="335328"/>
                    <a:pt x="64693" y="316104"/>
                    <a:pt x="64756" y="299080"/>
                  </a:cubicBezTo>
                  <a:cubicBezTo>
                    <a:pt x="64756" y="289154"/>
                    <a:pt x="60798" y="283563"/>
                    <a:pt x="54642" y="276276"/>
                  </a:cubicBezTo>
                  <a:cubicBezTo>
                    <a:pt x="42266" y="261576"/>
                    <a:pt x="31210" y="249326"/>
                    <a:pt x="23357" y="231485"/>
                  </a:cubicBezTo>
                  <a:cubicBezTo>
                    <a:pt x="-9121" y="157984"/>
                    <a:pt x="17892" y="77384"/>
                    <a:pt x="42832" y="6208"/>
                  </a:cubicBezTo>
                  <a:cubicBezTo>
                    <a:pt x="44653" y="1057"/>
                    <a:pt x="36926" y="-2712"/>
                    <a:pt x="35105" y="2502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8" name="Freeform: Shape 9097">
              <a:extLst>
                <a:ext uri="{FF2B5EF4-FFF2-40B4-BE49-F238E27FC236}">
                  <a16:creationId xmlns:a16="http://schemas.microsoft.com/office/drawing/2014/main" id="{2F7ED4EB-BEA9-C60F-5684-2FEAB409B1DF}"/>
                </a:ext>
              </a:extLst>
            </p:cNvPr>
            <p:cNvSpPr/>
            <p:nvPr/>
          </p:nvSpPr>
          <p:spPr>
            <a:xfrm>
              <a:off x="7415931" y="3174978"/>
              <a:ext cx="83474" cy="381924"/>
            </a:xfrm>
            <a:custGeom>
              <a:avLst/>
              <a:gdLst>
                <a:gd name="connsiteX0" fmla="*/ 8524 w 83474"/>
                <a:gd name="connsiteY0" fmla="*/ 2886 h 381924"/>
                <a:gd name="connsiteX1" fmla="*/ 294 w 83474"/>
                <a:gd name="connsiteY1" fmla="*/ 5148 h 381924"/>
                <a:gd name="connsiteX2" fmla="*/ 74925 w 83474"/>
                <a:gd name="connsiteY2" fmla="*/ 377802 h 381924"/>
                <a:gd name="connsiteX3" fmla="*/ 83469 w 83474"/>
                <a:gd name="connsiteY3" fmla="*/ 377802 h 381924"/>
                <a:gd name="connsiteX4" fmla="*/ 8586 w 83474"/>
                <a:gd name="connsiteY4" fmla="*/ 2886 h 38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474" h="381924">
                  <a:moveTo>
                    <a:pt x="8524" y="2886"/>
                  </a:moveTo>
                  <a:cubicBezTo>
                    <a:pt x="6639" y="-2202"/>
                    <a:pt x="-1653" y="-4"/>
                    <a:pt x="294" y="5148"/>
                  </a:cubicBezTo>
                  <a:cubicBezTo>
                    <a:pt x="44646" y="124759"/>
                    <a:pt x="69837" y="250275"/>
                    <a:pt x="74925" y="377802"/>
                  </a:cubicBezTo>
                  <a:cubicBezTo>
                    <a:pt x="75114" y="383268"/>
                    <a:pt x="83720" y="383330"/>
                    <a:pt x="83469" y="377802"/>
                  </a:cubicBezTo>
                  <a:cubicBezTo>
                    <a:pt x="78381" y="249584"/>
                    <a:pt x="53189" y="123188"/>
                    <a:pt x="8586" y="2886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9" name="Freeform: Shape 9098">
              <a:extLst>
                <a:ext uri="{FF2B5EF4-FFF2-40B4-BE49-F238E27FC236}">
                  <a16:creationId xmlns:a16="http://schemas.microsoft.com/office/drawing/2014/main" id="{799AAE65-0832-D756-AF4C-ECFF1217D283}"/>
                </a:ext>
              </a:extLst>
            </p:cNvPr>
            <p:cNvSpPr/>
            <p:nvPr/>
          </p:nvSpPr>
          <p:spPr>
            <a:xfrm>
              <a:off x="7314879" y="336048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rgbClr val="CF4E4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0" name="Freeform: Shape 9099">
              <a:extLst>
                <a:ext uri="{FF2B5EF4-FFF2-40B4-BE49-F238E27FC236}">
                  <a16:creationId xmlns:a16="http://schemas.microsoft.com/office/drawing/2014/main" id="{AD3C6800-C09B-D755-9E3A-753B85438211}"/>
                </a:ext>
              </a:extLst>
            </p:cNvPr>
            <p:cNvSpPr/>
            <p:nvPr/>
          </p:nvSpPr>
          <p:spPr>
            <a:xfrm>
              <a:off x="7327396" y="3543090"/>
              <a:ext cx="17087" cy="17935"/>
            </a:xfrm>
            <a:custGeom>
              <a:avLst/>
              <a:gdLst>
                <a:gd name="connsiteX0" fmla="*/ 0 w 17087"/>
                <a:gd name="connsiteY0" fmla="*/ 8245 h 17935"/>
                <a:gd name="connsiteX1" fmla="*/ 0 w 17087"/>
                <a:gd name="connsiteY1" fmla="*/ 9690 h 17935"/>
                <a:gd name="connsiteX2" fmla="*/ 17087 w 17087"/>
                <a:gd name="connsiteY2" fmla="*/ 9690 h 17935"/>
                <a:gd name="connsiteX3" fmla="*/ 17087 w 17087"/>
                <a:gd name="connsiteY3" fmla="*/ 8245 h 17935"/>
                <a:gd name="connsiteX4" fmla="*/ 0 w 17087"/>
                <a:gd name="connsiteY4" fmla="*/ 8245 h 17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7935">
                  <a:moveTo>
                    <a:pt x="0" y="8245"/>
                  </a:moveTo>
                  <a:lnTo>
                    <a:pt x="0" y="9690"/>
                  </a:lnTo>
                  <a:cubicBezTo>
                    <a:pt x="0" y="20684"/>
                    <a:pt x="17087" y="20684"/>
                    <a:pt x="17087" y="9690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1" name="Freeform: Shape 9100">
              <a:extLst>
                <a:ext uri="{FF2B5EF4-FFF2-40B4-BE49-F238E27FC236}">
                  <a16:creationId xmlns:a16="http://schemas.microsoft.com/office/drawing/2014/main" id="{1C0E7A3D-6586-249D-5362-C91B00960093}"/>
                </a:ext>
              </a:extLst>
            </p:cNvPr>
            <p:cNvSpPr/>
            <p:nvPr/>
          </p:nvSpPr>
          <p:spPr>
            <a:xfrm>
              <a:off x="7334558" y="3743929"/>
              <a:ext cx="17087" cy="17935"/>
            </a:xfrm>
            <a:custGeom>
              <a:avLst/>
              <a:gdLst>
                <a:gd name="connsiteX0" fmla="*/ 0 w 17087"/>
                <a:gd name="connsiteY0" fmla="*/ 8245 h 17935"/>
                <a:gd name="connsiteX1" fmla="*/ 0 w 17087"/>
                <a:gd name="connsiteY1" fmla="*/ 9690 h 17935"/>
                <a:gd name="connsiteX2" fmla="*/ 17087 w 17087"/>
                <a:gd name="connsiteY2" fmla="*/ 9690 h 17935"/>
                <a:gd name="connsiteX3" fmla="*/ 17087 w 17087"/>
                <a:gd name="connsiteY3" fmla="*/ 8245 h 17935"/>
                <a:gd name="connsiteX4" fmla="*/ 0 w 17087"/>
                <a:gd name="connsiteY4" fmla="*/ 8245 h 17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7935">
                  <a:moveTo>
                    <a:pt x="0" y="8245"/>
                  </a:moveTo>
                  <a:lnTo>
                    <a:pt x="0" y="9690"/>
                  </a:lnTo>
                  <a:cubicBezTo>
                    <a:pt x="0" y="20684"/>
                    <a:pt x="17087" y="20684"/>
                    <a:pt x="17087" y="9690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2" name="Freeform: Shape 9101">
              <a:extLst>
                <a:ext uri="{FF2B5EF4-FFF2-40B4-BE49-F238E27FC236}">
                  <a16:creationId xmlns:a16="http://schemas.microsoft.com/office/drawing/2014/main" id="{802FEAF4-7299-E6EE-BC5B-5664C0D9DAFF}"/>
                </a:ext>
              </a:extLst>
            </p:cNvPr>
            <p:cNvSpPr/>
            <p:nvPr/>
          </p:nvSpPr>
          <p:spPr>
            <a:xfrm>
              <a:off x="7340275" y="3960175"/>
              <a:ext cx="18531" cy="19857"/>
            </a:xfrm>
            <a:custGeom>
              <a:avLst/>
              <a:gdLst>
                <a:gd name="connsiteX0" fmla="*/ 9925 w 18531"/>
                <a:gd name="connsiteY0" fmla="*/ 0 h 19857"/>
                <a:gd name="connsiteX1" fmla="*/ 1633 w 18531"/>
                <a:gd name="connsiteY1" fmla="*/ 6094 h 19857"/>
                <a:gd name="connsiteX2" fmla="*/ 12815 w 18531"/>
                <a:gd name="connsiteY2" fmla="*/ 18721 h 19857"/>
                <a:gd name="connsiteX3" fmla="*/ 18469 w 18531"/>
                <a:gd name="connsiteY3" fmla="*/ 8606 h 19857"/>
                <a:gd name="connsiteX4" fmla="*/ 9925 w 18531"/>
                <a:gd name="connsiteY4" fmla="*/ 63 h 1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31" h="19857">
                  <a:moveTo>
                    <a:pt x="9925" y="0"/>
                  </a:moveTo>
                  <a:cubicBezTo>
                    <a:pt x="6470" y="0"/>
                    <a:pt x="2701" y="2638"/>
                    <a:pt x="1633" y="6094"/>
                  </a:cubicBezTo>
                  <a:cubicBezTo>
                    <a:pt x="-3456" y="12376"/>
                    <a:pt x="4208" y="23432"/>
                    <a:pt x="12815" y="18721"/>
                  </a:cubicBezTo>
                  <a:cubicBezTo>
                    <a:pt x="16396" y="16773"/>
                    <a:pt x="18971" y="12753"/>
                    <a:pt x="18469" y="8606"/>
                  </a:cubicBezTo>
                  <a:cubicBezTo>
                    <a:pt x="17966" y="4021"/>
                    <a:pt x="14888" y="63"/>
                    <a:pt x="9925" y="63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3" name="Freeform: Shape 9102">
              <a:extLst>
                <a:ext uri="{FF2B5EF4-FFF2-40B4-BE49-F238E27FC236}">
                  <a16:creationId xmlns:a16="http://schemas.microsoft.com/office/drawing/2014/main" id="{D1C5C6A1-B95C-BE02-1061-5C66E9E0A6DC}"/>
                </a:ext>
              </a:extLst>
            </p:cNvPr>
            <p:cNvSpPr/>
            <p:nvPr/>
          </p:nvSpPr>
          <p:spPr>
            <a:xfrm>
              <a:off x="7348818" y="4167029"/>
              <a:ext cx="17087" cy="19317"/>
            </a:xfrm>
            <a:custGeom>
              <a:avLst/>
              <a:gdLst>
                <a:gd name="connsiteX0" fmla="*/ 0 w 17087"/>
                <a:gd name="connsiteY0" fmla="*/ 8245 h 19317"/>
                <a:gd name="connsiteX1" fmla="*/ 0 w 17087"/>
                <a:gd name="connsiteY1" fmla="*/ 11072 h 19317"/>
                <a:gd name="connsiteX2" fmla="*/ 17087 w 17087"/>
                <a:gd name="connsiteY2" fmla="*/ 11072 h 19317"/>
                <a:gd name="connsiteX3" fmla="*/ 17087 w 17087"/>
                <a:gd name="connsiteY3" fmla="*/ 8245 h 19317"/>
                <a:gd name="connsiteX4" fmla="*/ 0 w 17087"/>
                <a:gd name="connsiteY4" fmla="*/ 8245 h 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19317">
                  <a:moveTo>
                    <a:pt x="0" y="8245"/>
                  </a:moveTo>
                  <a:lnTo>
                    <a:pt x="0" y="11072"/>
                  </a:lnTo>
                  <a:cubicBezTo>
                    <a:pt x="0" y="22066"/>
                    <a:pt x="17087" y="22066"/>
                    <a:pt x="17087" y="11072"/>
                  </a:cubicBezTo>
                  <a:lnTo>
                    <a:pt x="17087" y="8245"/>
                  </a:lnTo>
                  <a:cubicBezTo>
                    <a:pt x="17087" y="-2748"/>
                    <a:pt x="0" y="-2748"/>
                    <a:pt x="0" y="824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4" name="Freeform: Shape 9103">
              <a:extLst>
                <a:ext uri="{FF2B5EF4-FFF2-40B4-BE49-F238E27FC236}">
                  <a16:creationId xmlns:a16="http://schemas.microsoft.com/office/drawing/2014/main" id="{C18276AF-CE19-08FD-311D-A2508C3BB9B2}"/>
                </a:ext>
              </a:extLst>
            </p:cNvPr>
            <p:cNvSpPr/>
            <p:nvPr/>
          </p:nvSpPr>
          <p:spPr>
            <a:xfrm>
              <a:off x="7134355" y="3076149"/>
              <a:ext cx="305841" cy="558444"/>
            </a:xfrm>
            <a:custGeom>
              <a:avLst/>
              <a:gdLst>
                <a:gd name="connsiteX0" fmla="*/ 280112 w 305841"/>
                <a:gd name="connsiteY0" fmla="*/ 12258 h 558444"/>
                <a:gd name="connsiteX1" fmla="*/ 174007 w 305841"/>
                <a:gd name="connsiteY1" fmla="*/ 299978 h 558444"/>
                <a:gd name="connsiteX2" fmla="*/ 3385 w 305841"/>
                <a:gd name="connsiteY2" fmla="*/ 536186 h 558444"/>
                <a:gd name="connsiteX3" fmla="*/ 21540 w 305841"/>
                <a:gd name="connsiteY3" fmla="*/ 554341 h 558444"/>
                <a:gd name="connsiteX4" fmla="*/ 203659 w 305841"/>
                <a:gd name="connsiteY4" fmla="*/ 299790 h 558444"/>
                <a:gd name="connsiteX5" fmla="*/ 305806 w 305841"/>
                <a:gd name="connsiteY5" fmla="*/ 12321 h 558444"/>
                <a:gd name="connsiteX6" fmla="*/ 280175 w 305841"/>
                <a:gd name="connsiteY6" fmla="*/ 12321 h 55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841" h="558444">
                  <a:moveTo>
                    <a:pt x="280112" y="12258"/>
                  </a:moveTo>
                  <a:cubicBezTo>
                    <a:pt x="272825" y="115724"/>
                    <a:pt x="224829" y="211401"/>
                    <a:pt x="174007" y="299978"/>
                  </a:cubicBezTo>
                  <a:cubicBezTo>
                    <a:pt x="125509" y="384536"/>
                    <a:pt x="68091" y="463250"/>
                    <a:pt x="3385" y="536186"/>
                  </a:cubicBezTo>
                  <a:cubicBezTo>
                    <a:pt x="-7546" y="548499"/>
                    <a:pt x="10547" y="566654"/>
                    <a:pt x="21540" y="554341"/>
                  </a:cubicBezTo>
                  <a:cubicBezTo>
                    <a:pt x="91020" y="476066"/>
                    <a:pt x="152522" y="391195"/>
                    <a:pt x="203659" y="299790"/>
                  </a:cubicBezTo>
                  <a:cubicBezTo>
                    <a:pt x="253538" y="210584"/>
                    <a:pt x="298581" y="115599"/>
                    <a:pt x="305806" y="12321"/>
                  </a:cubicBezTo>
                  <a:cubicBezTo>
                    <a:pt x="306936" y="-4138"/>
                    <a:pt x="281305" y="-4076"/>
                    <a:pt x="280175" y="12321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5" name="Freeform: Shape 9104">
              <a:extLst>
                <a:ext uri="{FF2B5EF4-FFF2-40B4-BE49-F238E27FC236}">
                  <a16:creationId xmlns:a16="http://schemas.microsoft.com/office/drawing/2014/main" id="{E015144E-CA97-76C1-61CA-506578E9ECD4}"/>
                </a:ext>
              </a:extLst>
            </p:cNvPr>
            <p:cNvSpPr/>
            <p:nvPr/>
          </p:nvSpPr>
          <p:spPr>
            <a:xfrm>
              <a:off x="6934152" y="3734125"/>
              <a:ext cx="99986" cy="215559"/>
            </a:xfrm>
            <a:custGeom>
              <a:avLst/>
              <a:gdLst>
                <a:gd name="connsiteX0" fmla="*/ 99241 w 99986"/>
                <a:gd name="connsiteY0" fmla="*/ 23200 h 215559"/>
                <a:gd name="connsiteX1" fmla="*/ 79830 w 99986"/>
                <a:gd name="connsiteY1" fmla="*/ 3725 h 215559"/>
                <a:gd name="connsiteX2" fmla="*/ 40629 w 99986"/>
                <a:gd name="connsiteY2" fmla="*/ 7872 h 215559"/>
                <a:gd name="connsiteX3" fmla="*/ 18454 w 99986"/>
                <a:gd name="connsiteY3" fmla="*/ 74399 h 215559"/>
                <a:gd name="connsiteX4" fmla="*/ 5136 w 99986"/>
                <a:gd name="connsiteY4" fmla="*/ 145701 h 215559"/>
                <a:gd name="connsiteX5" fmla="*/ 5450 w 99986"/>
                <a:gd name="connsiteY5" fmla="*/ 201800 h 215559"/>
                <a:gd name="connsiteX6" fmla="*/ 61360 w 99986"/>
                <a:gd name="connsiteY6" fmla="*/ 215558 h 215559"/>
                <a:gd name="connsiteX7" fmla="*/ 84604 w 99986"/>
                <a:gd name="connsiteY7" fmla="*/ 203371 h 215559"/>
                <a:gd name="connsiteX8" fmla="*/ 98048 w 99986"/>
                <a:gd name="connsiteY8" fmla="*/ 125347 h 215559"/>
                <a:gd name="connsiteX9" fmla="*/ 99179 w 99986"/>
                <a:gd name="connsiteY9" fmla="*/ 23263 h 21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986" h="215559">
                  <a:moveTo>
                    <a:pt x="99241" y="23200"/>
                  </a:moveTo>
                  <a:cubicBezTo>
                    <a:pt x="99116" y="17986"/>
                    <a:pt x="98739" y="5610"/>
                    <a:pt x="79830" y="3725"/>
                  </a:cubicBezTo>
                  <a:cubicBezTo>
                    <a:pt x="62868" y="2029"/>
                    <a:pt x="54073" y="-5698"/>
                    <a:pt x="40629" y="7872"/>
                  </a:cubicBezTo>
                  <a:cubicBezTo>
                    <a:pt x="26181" y="22446"/>
                    <a:pt x="22977" y="55867"/>
                    <a:pt x="18454" y="74399"/>
                  </a:cubicBezTo>
                  <a:cubicBezTo>
                    <a:pt x="12674" y="97894"/>
                    <a:pt x="8339" y="121703"/>
                    <a:pt x="5136" y="145701"/>
                  </a:cubicBezTo>
                  <a:cubicBezTo>
                    <a:pt x="3062" y="161469"/>
                    <a:pt x="-5481" y="187603"/>
                    <a:pt x="5450" y="201800"/>
                  </a:cubicBezTo>
                  <a:cubicBezTo>
                    <a:pt x="14747" y="213987"/>
                    <a:pt x="48733" y="215495"/>
                    <a:pt x="61360" y="215558"/>
                  </a:cubicBezTo>
                  <a:cubicBezTo>
                    <a:pt x="74050" y="215621"/>
                    <a:pt x="78636" y="213611"/>
                    <a:pt x="84604" y="203371"/>
                  </a:cubicBezTo>
                  <a:cubicBezTo>
                    <a:pt x="95661" y="184336"/>
                    <a:pt x="96352" y="147083"/>
                    <a:pt x="98048" y="125347"/>
                  </a:cubicBezTo>
                  <a:cubicBezTo>
                    <a:pt x="100749" y="91361"/>
                    <a:pt x="100121" y="57312"/>
                    <a:pt x="99179" y="23263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6" name="Freeform: Shape 9105">
              <a:extLst>
                <a:ext uri="{FF2B5EF4-FFF2-40B4-BE49-F238E27FC236}">
                  <a16:creationId xmlns:a16="http://schemas.microsoft.com/office/drawing/2014/main" id="{8229D638-7AA4-7B7D-3B33-2607F5246E0E}"/>
                </a:ext>
              </a:extLst>
            </p:cNvPr>
            <p:cNvSpPr/>
            <p:nvPr/>
          </p:nvSpPr>
          <p:spPr>
            <a:xfrm>
              <a:off x="7943680" y="3169181"/>
              <a:ext cx="682007" cy="1341566"/>
            </a:xfrm>
            <a:custGeom>
              <a:avLst/>
              <a:gdLst>
                <a:gd name="connsiteX0" fmla="*/ 661433 w 682007"/>
                <a:gd name="connsiteY0" fmla="*/ 504027 h 1341566"/>
                <a:gd name="connsiteX1" fmla="*/ 584226 w 682007"/>
                <a:gd name="connsiteY1" fmla="*/ 86267 h 1341566"/>
                <a:gd name="connsiteX2" fmla="*/ 366300 w 682007"/>
                <a:gd name="connsiteY2" fmla="*/ 2967 h 1341566"/>
                <a:gd name="connsiteX3" fmla="*/ 222063 w 682007"/>
                <a:gd name="connsiteY3" fmla="*/ 229436 h 1341566"/>
                <a:gd name="connsiteX4" fmla="*/ 155159 w 682007"/>
                <a:gd name="connsiteY4" fmla="*/ 263737 h 1341566"/>
                <a:gd name="connsiteX5" fmla="*/ 154342 w 682007"/>
                <a:gd name="connsiteY5" fmla="*/ 263297 h 1341566"/>
                <a:gd name="connsiteX6" fmla="*/ 47044 w 682007"/>
                <a:gd name="connsiteY6" fmla="*/ 204811 h 1341566"/>
                <a:gd name="connsiteX7" fmla="*/ 305 w 682007"/>
                <a:gd name="connsiteY7" fmla="*/ 288488 h 1341566"/>
                <a:gd name="connsiteX8" fmla="*/ 54708 w 682007"/>
                <a:gd name="connsiteY8" fmla="*/ 423616 h 1341566"/>
                <a:gd name="connsiteX9" fmla="*/ 203845 w 682007"/>
                <a:gd name="connsiteY9" fmla="*/ 497557 h 1341566"/>
                <a:gd name="connsiteX10" fmla="*/ 159116 w 682007"/>
                <a:gd name="connsiteY10" fmla="*/ 1233568 h 1341566"/>
                <a:gd name="connsiteX11" fmla="*/ 174947 w 682007"/>
                <a:gd name="connsiteY11" fmla="*/ 1327800 h 1341566"/>
                <a:gd name="connsiteX12" fmla="*/ 244993 w 682007"/>
                <a:gd name="connsiteY12" fmla="*/ 1337725 h 1341566"/>
                <a:gd name="connsiteX13" fmla="*/ 385900 w 682007"/>
                <a:gd name="connsiteY13" fmla="*/ 1321894 h 1341566"/>
                <a:gd name="connsiteX14" fmla="*/ 650188 w 682007"/>
                <a:gd name="connsiteY14" fmla="*/ 1315675 h 1341566"/>
                <a:gd name="connsiteX15" fmla="*/ 674940 w 682007"/>
                <a:gd name="connsiteY15" fmla="*/ 1297583 h 1341566"/>
                <a:gd name="connsiteX16" fmla="*/ 661370 w 682007"/>
                <a:gd name="connsiteY16" fmla="*/ 504027 h 134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007" h="1341566">
                  <a:moveTo>
                    <a:pt x="661433" y="504027"/>
                  </a:moveTo>
                  <a:cubicBezTo>
                    <a:pt x="657601" y="386489"/>
                    <a:pt x="634672" y="194445"/>
                    <a:pt x="584226" y="86267"/>
                  </a:cubicBezTo>
                  <a:cubicBezTo>
                    <a:pt x="554323" y="22190"/>
                    <a:pt x="454941" y="-10414"/>
                    <a:pt x="366300" y="2967"/>
                  </a:cubicBezTo>
                  <a:cubicBezTo>
                    <a:pt x="256049" y="19614"/>
                    <a:pt x="247380" y="121321"/>
                    <a:pt x="222063" y="229436"/>
                  </a:cubicBezTo>
                  <a:cubicBezTo>
                    <a:pt x="214524" y="261538"/>
                    <a:pt x="183742" y="280133"/>
                    <a:pt x="155159" y="263737"/>
                  </a:cubicBezTo>
                  <a:cubicBezTo>
                    <a:pt x="154907" y="263611"/>
                    <a:pt x="154656" y="263423"/>
                    <a:pt x="154342" y="263297"/>
                  </a:cubicBezTo>
                  <a:cubicBezTo>
                    <a:pt x="120042" y="243131"/>
                    <a:pt x="102892" y="164165"/>
                    <a:pt x="47044" y="204811"/>
                  </a:cubicBezTo>
                  <a:cubicBezTo>
                    <a:pt x="40447" y="209648"/>
                    <a:pt x="-4093" y="254565"/>
                    <a:pt x="305" y="288488"/>
                  </a:cubicBezTo>
                  <a:cubicBezTo>
                    <a:pt x="6084" y="333154"/>
                    <a:pt x="35422" y="383474"/>
                    <a:pt x="54708" y="423616"/>
                  </a:cubicBezTo>
                  <a:cubicBezTo>
                    <a:pt x="84045" y="484741"/>
                    <a:pt x="148374" y="490395"/>
                    <a:pt x="203845" y="497557"/>
                  </a:cubicBezTo>
                  <a:cubicBezTo>
                    <a:pt x="184119" y="714227"/>
                    <a:pt x="156227" y="1190913"/>
                    <a:pt x="159116" y="1233568"/>
                  </a:cubicBezTo>
                  <a:cubicBezTo>
                    <a:pt x="160938" y="1260141"/>
                    <a:pt x="155284" y="1306001"/>
                    <a:pt x="174947" y="1327800"/>
                  </a:cubicBezTo>
                  <a:cubicBezTo>
                    <a:pt x="192977" y="1347840"/>
                    <a:pt x="221560" y="1341055"/>
                    <a:pt x="244993" y="1337725"/>
                  </a:cubicBezTo>
                  <a:cubicBezTo>
                    <a:pt x="291794" y="1331129"/>
                    <a:pt x="338784" y="1325727"/>
                    <a:pt x="385900" y="1321894"/>
                  </a:cubicBezTo>
                  <a:cubicBezTo>
                    <a:pt x="473850" y="1314796"/>
                    <a:pt x="561988" y="1313037"/>
                    <a:pt x="650188" y="1315675"/>
                  </a:cubicBezTo>
                  <a:cubicBezTo>
                    <a:pt x="660302" y="1315989"/>
                    <a:pt x="673306" y="1307885"/>
                    <a:pt x="674940" y="1297583"/>
                  </a:cubicBezTo>
                  <a:cubicBezTo>
                    <a:pt x="695231" y="1167920"/>
                    <a:pt x="665831" y="639218"/>
                    <a:pt x="661370" y="50402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7" name="Freeform: Shape 9106">
              <a:extLst>
                <a:ext uri="{FF2B5EF4-FFF2-40B4-BE49-F238E27FC236}">
                  <a16:creationId xmlns:a16="http://schemas.microsoft.com/office/drawing/2014/main" id="{1AFABE23-F839-2A42-9AC8-664FF10E97DE}"/>
                </a:ext>
              </a:extLst>
            </p:cNvPr>
            <p:cNvSpPr/>
            <p:nvPr/>
          </p:nvSpPr>
          <p:spPr>
            <a:xfrm>
              <a:off x="8127885" y="3470406"/>
              <a:ext cx="36092" cy="142799"/>
            </a:xfrm>
            <a:custGeom>
              <a:avLst/>
              <a:gdLst>
                <a:gd name="connsiteX0" fmla="*/ 27681 w 36092"/>
                <a:gd name="connsiteY0" fmla="*/ 3031 h 142799"/>
                <a:gd name="connsiteX1" fmla="*/ 40 w 36092"/>
                <a:gd name="connsiteY1" fmla="*/ 138724 h 142799"/>
                <a:gd name="connsiteX2" fmla="*/ 8583 w 36092"/>
                <a:gd name="connsiteY2" fmla="*/ 138724 h 142799"/>
                <a:gd name="connsiteX3" fmla="*/ 35910 w 36092"/>
                <a:gd name="connsiteY3" fmla="*/ 5292 h 142799"/>
                <a:gd name="connsiteX4" fmla="*/ 27681 w 36092"/>
                <a:gd name="connsiteY4" fmla="*/ 3031 h 14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92" h="142799">
                  <a:moveTo>
                    <a:pt x="27681" y="3031"/>
                  </a:moveTo>
                  <a:cubicBezTo>
                    <a:pt x="15242" y="47634"/>
                    <a:pt x="6070" y="92865"/>
                    <a:pt x="40" y="138724"/>
                  </a:cubicBezTo>
                  <a:cubicBezTo>
                    <a:pt x="-651" y="144190"/>
                    <a:pt x="7892" y="144127"/>
                    <a:pt x="8583" y="138724"/>
                  </a:cubicBezTo>
                  <a:cubicBezTo>
                    <a:pt x="14551" y="93556"/>
                    <a:pt x="23660" y="49141"/>
                    <a:pt x="35910" y="5292"/>
                  </a:cubicBezTo>
                  <a:cubicBezTo>
                    <a:pt x="37418" y="15"/>
                    <a:pt x="29126" y="-2309"/>
                    <a:pt x="27681" y="3031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8" name="Freeform: Shape 9107">
              <a:extLst>
                <a:ext uri="{FF2B5EF4-FFF2-40B4-BE49-F238E27FC236}">
                  <a16:creationId xmlns:a16="http://schemas.microsoft.com/office/drawing/2014/main" id="{5F49A998-5BDC-F0F3-8B5B-AF772113997A}"/>
                </a:ext>
              </a:extLst>
            </p:cNvPr>
            <p:cNvSpPr/>
            <p:nvPr/>
          </p:nvSpPr>
          <p:spPr>
            <a:xfrm>
              <a:off x="8298468" y="333554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9" name="Freeform: Shape 9108">
              <a:extLst>
                <a:ext uri="{FF2B5EF4-FFF2-40B4-BE49-F238E27FC236}">
                  <a16:creationId xmlns:a16="http://schemas.microsoft.com/office/drawing/2014/main" id="{CE9D6077-33D1-02FF-D579-DBE0EE278CBB}"/>
                </a:ext>
              </a:extLst>
            </p:cNvPr>
            <p:cNvSpPr/>
            <p:nvPr/>
          </p:nvSpPr>
          <p:spPr>
            <a:xfrm>
              <a:off x="8274973" y="3568422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0" name="Freeform: Shape 9109">
              <a:extLst>
                <a:ext uri="{FF2B5EF4-FFF2-40B4-BE49-F238E27FC236}">
                  <a16:creationId xmlns:a16="http://schemas.microsoft.com/office/drawing/2014/main" id="{1E3C75FD-FFD8-5930-C30D-9CA4F9281B09}"/>
                </a:ext>
              </a:extLst>
            </p:cNvPr>
            <p:cNvSpPr/>
            <p:nvPr/>
          </p:nvSpPr>
          <p:spPr>
            <a:xfrm>
              <a:off x="8266429" y="3794955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1" name="Freeform: Shape 9110">
              <a:extLst>
                <a:ext uri="{FF2B5EF4-FFF2-40B4-BE49-F238E27FC236}">
                  <a16:creationId xmlns:a16="http://schemas.microsoft.com/office/drawing/2014/main" id="{F4306764-254D-EF8D-E367-CE86B65445DD}"/>
                </a:ext>
              </a:extLst>
            </p:cNvPr>
            <p:cNvSpPr/>
            <p:nvPr/>
          </p:nvSpPr>
          <p:spPr>
            <a:xfrm>
              <a:off x="8260022" y="398938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2" name="Freeform: Shape 9111">
              <a:extLst>
                <a:ext uri="{FF2B5EF4-FFF2-40B4-BE49-F238E27FC236}">
                  <a16:creationId xmlns:a16="http://schemas.microsoft.com/office/drawing/2014/main" id="{72325416-FAE1-F485-0587-E12894061BED}"/>
                </a:ext>
              </a:extLst>
            </p:cNvPr>
            <p:cNvSpPr/>
            <p:nvPr/>
          </p:nvSpPr>
          <p:spPr>
            <a:xfrm>
              <a:off x="8255750" y="421585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3" name="Freeform: Shape 9112">
              <a:extLst>
                <a:ext uri="{FF2B5EF4-FFF2-40B4-BE49-F238E27FC236}">
                  <a16:creationId xmlns:a16="http://schemas.microsoft.com/office/drawing/2014/main" id="{57583EE4-7415-47B7-BD1F-36520E2203E5}"/>
                </a:ext>
              </a:extLst>
            </p:cNvPr>
            <p:cNvSpPr/>
            <p:nvPr/>
          </p:nvSpPr>
          <p:spPr>
            <a:xfrm>
              <a:off x="8255750" y="4395336"/>
              <a:ext cx="16490" cy="17087"/>
            </a:xfrm>
            <a:custGeom>
              <a:avLst/>
              <a:gdLst>
                <a:gd name="connsiteX0" fmla="*/ 8245 w 16490"/>
                <a:gd name="connsiteY0" fmla="*/ 0 h 17087"/>
                <a:gd name="connsiteX1" fmla="*/ 8245 w 16490"/>
                <a:gd name="connsiteY1" fmla="*/ 17087 h 17087"/>
                <a:gd name="connsiteX2" fmla="*/ 8245 w 16490"/>
                <a:gd name="connsiteY2" fmla="*/ 0 h 1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90" h="17087">
                  <a:moveTo>
                    <a:pt x="8245" y="0"/>
                  </a:moveTo>
                  <a:cubicBezTo>
                    <a:pt x="-2748" y="0"/>
                    <a:pt x="-2748" y="17087"/>
                    <a:pt x="8245" y="17087"/>
                  </a:cubicBezTo>
                  <a:cubicBezTo>
                    <a:pt x="19239" y="17087"/>
                    <a:pt x="19239" y="0"/>
                    <a:pt x="8245" y="0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4" name="Freeform: Shape 9113">
              <a:extLst>
                <a:ext uri="{FF2B5EF4-FFF2-40B4-BE49-F238E27FC236}">
                  <a16:creationId xmlns:a16="http://schemas.microsoft.com/office/drawing/2014/main" id="{49B3EDEC-0CEE-71B0-85EE-CC75A6397CFB}"/>
                </a:ext>
              </a:extLst>
            </p:cNvPr>
            <p:cNvSpPr/>
            <p:nvPr/>
          </p:nvSpPr>
          <p:spPr>
            <a:xfrm>
              <a:off x="8392634" y="3261443"/>
              <a:ext cx="65980" cy="405671"/>
            </a:xfrm>
            <a:custGeom>
              <a:avLst/>
              <a:gdLst>
                <a:gd name="connsiteX0" fmla="*/ 59008 w 65980"/>
                <a:gd name="connsiteY0" fmla="*/ 402656 h 405671"/>
                <a:gd name="connsiteX1" fmla="*/ 61584 w 65980"/>
                <a:gd name="connsiteY1" fmla="*/ 397065 h 405671"/>
                <a:gd name="connsiteX2" fmla="*/ 62714 w 65980"/>
                <a:gd name="connsiteY2" fmla="*/ 394490 h 405671"/>
                <a:gd name="connsiteX3" fmla="*/ 63845 w 65980"/>
                <a:gd name="connsiteY3" fmla="*/ 390721 h 405671"/>
                <a:gd name="connsiteX4" fmla="*/ 64096 w 65980"/>
                <a:gd name="connsiteY4" fmla="*/ 389401 h 405671"/>
                <a:gd name="connsiteX5" fmla="*/ 64096 w 65980"/>
                <a:gd name="connsiteY5" fmla="*/ 387517 h 405671"/>
                <a:gd name="connsiteX6" fmla="*/ 65981 w 65980"/>
                <a:gd name="connsiteY6" fmla="*/ 379413 h 405671"/>
                <a:gd name="connsiteX7" fmla="*/ 25587 w 65980"/>
                <a:gd name="connsiteY7" fmla="*/ 203011 h 405671"/>
                <a:gd name="connsiteX8" fmla="*/ 58254 w 65980"/>
                <a:gd name="connsiteY8" fmla="*/ 22024 h 405671"/>
                <a:gd name="connsiteX9" fmla="*/ 39408 w 65980"/>
                <a:gd name="connsiteY9" fmla="*/ 4622 h 405671"/>
                <a:gd name="connsiteX10" fmla="*/ 82 w 65980"/>
                <a:gd name="connsiteY10" fmla="*/ 189567 h 405671"/>
                <a:gd name="connsiteX11" fmla="*/ 48454 w 65980"/>
                <a:gd name="connsiteY11" fmla="*/ 399955 h 405671"/>
                <a:gd name="connsiteX12" fmla="*/ 58003 w 65980"/>
                <a:gd name="connsiteY12" fmla="*/ 405672 h 405671"/>
                <a:gd name="connsiteX13" fmla="*/ 59071 w 65980"/>
                <a:gd name="connsiteY13" fmla="*/ 402656 h 405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980" h="405671">
                  <a:moveTo>
                    <a:pt x="59008" y="402656"/>
                  </a:moveTo>
                  <a:cubicBezTo>
                    <a:pt x="59887" y="400772"/>
                    <a:pt x="60704" y="398950"/>
                    <a:pt x="61584" y="397065"/>
                  </a:cubicBezTo>
                  <a:cubicBezTo>
                    <a:pt x="61584" y="397003"/>
                    <a:pt x="62400" y="395118"/>
                    <a:pt x="62714" y="394490"/>
                  </a:cubicBezTo>
                  <a:cubicBezTo>
                    <a:pt x="63091" y="393233"/>
                    <a:pt x="63405" y="391977"/>
                    <a:pt x="63845" y="390721"/>
                  </a:cubicBezTo>
                  <a:cubicBezTo>
                    <a:pt x="63971" y="389967"/>
                    <a:pt x="64034" y="389590"/>
                    <a:pt x="64096" y="389401"/>
                  </a:cubicBezTo>
                  <a:cubicBezTo>
                    <a:pt x="64096" y="388773"/>
                    <a:pt x="64096" y="388145"/>
                    <a:pt x="64096" y="387517"/>
                  </a:cubicBezTo>
                  <a:cubicBezTo>
                    <a:pt x="63971" y="384501"/>
                    <a:pt x="64725" y="381800"/>
                    <a:pt x="65981" y="379413"/>
                  </a:cubicBezTo>
                  <a:cubicBezTo>
                    <a:pt x="34131" y="325638"/>
                    <a:pt x="25838" y="265078"/>
                    <a:pt x="25587" y="203011"/>
                  </a:cubicBezTo>
                  <a:cubicBezTo>
                    <a:pt x="25336" y="145090"/>
                    <a:pt x="21127" y="70333"/>
                    <a:pt x="58254" y="22024"/>
                  </a:cubicBezTo>
                  <a:cubicBezTo>
                    <a:pt x="68243" y="9020"/>
                    <a:pt x="49459" y="-8445"/>
                    <a:pt x="39408" y="4622"/>
                  </a:cubicBezTo>
                  <a:cubicBezTo>
                    <a:pt x="-484" y="56512"/>
                    <a:pt x="961" y="126872"/>
                    <a:pt x="82" y="189567"/>
                  </a:cubicBezTo>
                  <a:cubicBezTo>
                    <a:pt x="-986" y="263445"/>
                    <a:pt x="8060" y="336569"/>
                    <a:pt x="48454" y="399955"/>
                  </a:cubicBezTo>
                  <a:cubicBezTo>
                    <a:pt x="50967" y="403850"/>
                    <a:pt x="54422" y="405546"/>
                    <a:pt x="58003" y="405672"/>
                  </a:cubicBezTo>
                  <a:cubicBezTo>
                    <a:pt x="58254" y="404604"/>
                    <a:pt x="58631" y="403599"/>
                    <a:pt x="59071" y="402656"/>
                  </a:cubicBezTo>
                  <a:close/>
                </a:path>
              </a:pathLst>
            </a:custGeom>
            <a:solidFill>
              <a:schemeClr val="accent5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5" name="Freeform: Shape 9114">
              <a:extLst>
                <a:ext uri="{FF2B5EF4-FFF2-40B4-BE49-F238E27FC236}">
                  <a16:creationId xmlns:a16="http://schemas.microsoft.com/office/drawing/2014/main" id="{174CDC78-4DD6-C5FE-79EC-D16C0C2142D0}"/>
                </a:ext>
              </a:extLst>
            </p:cNvPr>
            <p:cNvSpPr/>
            <p:nvPr/>
          </p:nvSpPr>
          <p:spPr>
            <a:xfrm>
              <a:off x="8404022" y="3278928"/>
              <a:ext cx="199721" cy="558399"/>
            </a:xfrm>
            <a:custGeom>
              <a:avLst/>
              <a:gdLst>
                <a:gd name="connsiteX0" fmla="*/ 191103 w 199721"/>
                <a:gd name="connsiteY0" fmla="*/ 354766 h 558399"/>
                <a:gd name="connsiteX1" fmla="*/ 29150 w 199721"/>
                <a:gd name="connsiteY1" fmla="*/ 548695 h 558399"/>
                <a:gd name="connsiteX2" fmla="*/ 21926 w 199721"/>
                <a:gd name="connsiteY2" fmla="*/ 515588 h 558399"/>
                <a:gd name="connsiteX3" fmla="*/ 10492 w 199721"/>
                <a:gd name="connsiteY3" fmla="*/ 483989 h 558399"/>
                <a:gd name="connsiteX4" fmla="*/ 37317 w 199721"/>
                <a:gd name="connsiteY4" fmla="*/ 417838 h 558399"/>
                <a:gd name="connsiteX5" fmla="*/ 62320 w 199721"/>
                <a:gd name="connsiteY5" fmla="*/ 295966 h 558399"/>
                <a:gd name="connsiteX6" fmla="*/ 43285 w 199721"/>
                <a:gd name="connsiteY6" fmla="*/ 3094 h 558399"/>
                <a:gd name="connsiteX7" fmla="*/ 35055 w 199721"/>
                <a:gd name="connsiteY7" fmla="*/ 5355 h 558399"/>
                <a:gd name="connsiteX8" fmla="*/ 52834 w 199721"/>
                <a:gd name="connsiteY8" fmla="*/ 309912 h 558399"/>
                <a:gd name="connsiteX9" fmla="*/ 15769 w 199721"/>
                <a:gd name="connsiteY9" fmla="*/ 441836 h 558399"/>
                <a:gd name="connsiteX10" fmla="*/ 1132 w 199721"/>
                <a:gd name="connsiteY10" fmla="*/ 483549 h 558399"/>
                <a:gd name="connsiteX11" fmla="*/ 21675 w 199721"/>
                <a:gd name="connsiteY11" fmla="*/ 555291 h 558399"/>
                <a:gd name="connsiteX12" fmla="*/ 26951 w 199721"/>
                <a:gd name="connsiteY12" fmla="*/ 558306 h 558399"/>
                <a:gd name="connsiteX13" fmla="*/ 199709 w 199721"/>
                <a:gd name="connsiteY13" fmla="*/ 354892 h 558399"/>
                <a:gd name="connsiteX14" fmla="*/ 191166 w 199721"/>
                <a:gd name="connsiteY14" fmla="*/ 354892 h 558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721" h="558399">
                  <a:moveTo>
                    <a:pt x="191103" y="354766"/>
                  </a:moveTo>
                  <a:cubicBezTo>
                    <a:pt x="184884" y="446296"/>
                    <a:pt x="117665" y="525953"/>
                    <a:pt x="29150" y="548695"/>
                  </a:cubicBezTo>
                  <a:cubicBezTo>
                    <a:pt x="27328" y="537513"/>
                    <a:pt x="25067" y="526456"/>
                    <a:pt x="21926" y="515588"/>
                  </a:cubicBezTo>
                  <a:cubicBezTo>
                    <a:pt x="18848" y="505097"/>
                    <a:pt x="12503" y="494543"/>
                    <a:pt x="10492" y="483989"/>
                  </a:cubicBezTo>
                  <a:cubicBezTo>
                    <a:pt x="6472" y="462567"/>
                    <a:pt x="28962" y="437501"/>
                    <a:pt x="37317" y="417838"/>
                  </a:cubicBezTo>
                  <a:cubicBezTo>
                    <a:pt x="53650" y="379392"/>
                    <a:pt x="59995" y="337427"/>
                    <a:pt x="62320" y="295966"/>
                  </a:cubicBezTo>
                  <a:cubicBezTo>
                    <a:pt x="67785" y="198593"/>
                    <a:pt x="58236" y="99273"/>
                    <a:pt x="43285" y="3094"/>
                  </a:cubicBezTo>
                  <a:cubicBezTo>
                    <a:pt x="42468" y="-2309"/>
                    <a:pt x="34239" y="-47"/>
                    <a:pt x="35055" y="5355"/>
                  </a:cubicBezTo>
                  <a:cubicBezTo>
                    <a:pt x="50509" y="104927"/>
                    <a:pt x="60938" y="209147"/>
                    <a:pt x="52834" y="309912"/>
                  </a:cubicBezTo>
                  <a:cubicBezTo>
                    <a:pt x="49190" y="355646"/>
                    <a:pt x="39453" y="402007"/>
                    <a:pt x="15769" y="441836"/>
                  </a:cubicBezTo>
                  <a:cubicBezTo>
                    <a:pt x="7100" y="456411"/>
                    <a:pt x="-3517" y="465959"/>
                    <a:pt x="1132" y="483549"/>
                  </a:cubicBezTo>
                  <a:cubicBezTo>
                    <a:pt x="7603" y="507987"/>
                    <a:pt x="17780" y="529848"/>
                    <a:pt x="21675" y="555291"/>
                  </a:cubicBezTo>
                  <a:cubicBezTo>
                    <a:pt x="22051" y="557615"/>
                    <a:pt x="24878" y="558746"/>
                    <a:pt x="26951" y="558306"/>
                  </a:cubicBezTo>
                  <a:cubicBezTo>
                    <a:pt x="121560" y="536256"/>
                    <a:pt x="193113" y="451636"/>
                    <a:pt x="199709" y="354892"/>
                  </a:cubicBezTo>
                  <a:cubicBezTo>
                    <a:pt x="200086" y="349426"/>
                    <a:pt x="191543" y="349426"/>
                    <a:pt x="191166" y="354892"/>
                  </a:cubicBezTo>
                  <a:close/>
                </a:path>
              </a:pathLst>
            </a:custGeom>
            <a:solidFill>
              <a:schemeClr val="accent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6" name="Freeform: Shape 9115">
              <a:extLst>
                <a:ext uri="{FF2B5EF4-FFF2-40B4-BE49-F238E27FC236}">
                  <a16:creationId xmlns:a16="http://schemas.microsoft.com/office/drawing/2014/main" id="{436B627B-DDBF-BBED-2D3B-1E88FEDDEAD6}"/>
                </a:ext>
              </a:extLst>
            </p:cNvPr>
            <p:cNvSpPr/>
            <p:nvPr/>
          </p:nvSpPr>
          <p:spPr>
            <a:xfrm>
              <a:off x="8292445" y="2895561"/>
              <a:ext cx="189786" cy="217815"/>
            </a:xfrm>
            <a:custGeom>
              <a:avLst/>
              <a:gdLst>
                <a:gd name="connsiteX0" fmla="*/ 157940 w 189786"/>
                <a:gd name="connsiteY0" fmla="*/ 31584 h 217815"/>
                <a:gd name="connsiteX1" fmla="*/ 12886 w 189786"/>
                <a:gd name="connsiteY1" fmla="*/ 22287 h 217815"/>
                <a:gd name="connsiteX2" fmla="*/ 13263 w 189786"/>
                <a:gd name="connsiteY2" fmla="*/ 42955 h 217815"/>
                <a:gd name="connsiteX3" fmla="*/ 63394 w 189786"/>
                <a:gd name="connsiteY3" fmla="*/ 113691 h 217815"/>
                <a:gd name="connsiteX4" fmla="*/ 88083 w 189786"/>
                <a:gd name="connsiteY4" fmla="*/ 128517 h 217815"/>
                <a:gd name="connsiteX5" fmla="*/ 104856 w 189786"/>
                <a:gd name="connsiteY5" fmla="*/ 173685 h 217815"/>
                <a:gd name="connsiteX6" fmla="*/ 111892 w 189786"/>
                <a:gd name="connsiteY6" fmla="*/ 203337 h 217815"/>
                <a:gd name="connsiteX7" fmla="*/ 180179 w 189786"/>
                <a:gd name="connsiteY7" fmla="*/ 168346 h 217815"/>
                <a:gd name="connsiteX8" fmla="*/ 158003 w 189786"/>
                <a:gd name="connsiteY8" fmla="*/ 31647 h 21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786" h="217815">
                  <a:moveTo>
                    <a:pt x="157940" y="31584"/>
                  </a:moveTo>
                  <a:cubicBezTo>
                    <a:pt x="119117" y="-12328"/>
                    <a:pt x="56673" y="-5606"/>
                    <a:pt x="12886" y="22287"/>
                  </a:cubicBezTo>
                  <a:cubicBezTo>
                    <a:pt x="1139" y="29762"/>
                    <a:pt x="-9164" y="44023"/>
                    <a:pt x="13263" y="42955"/>
                  </a:cubicBezTo>
                  <a:cubicBezTo>
                    <a:pt x="48255" y="41259"/>
                    <a:pt x="40025" y="95662"/>
                    <a:pt x="63394" y="113691"/>
                  </a:cubicBezTo>
                  <a:cubicBezTo>
                    <a:pt x="72504" y="117084"/>
                    <a:pt x="80733" y="121984"/>
                    <a:pt x="88083" y="128517"/>
                  </a:cubicBezTo>
                  <a:cubicBezTo>
                    <a:pt x="99579" y="141395"/>
                    <a:pt x="105170" y="156472"/>
                    <a:pt x="104856" y="173685"/>
                  </a:cubicBezTo>
                  <a:cubicBezTo>
                    <a:pt x="106678" y="183360"/>
                    <a:pt x="106490" y="194605"/>
                    <a:pt x="111892" y="203337"/>
                  </a:cubicBezTo>
                  <a:cubicBezTo>
                    <a:pt x="136267" y="242663"/>
                    <a:pt x="170630" y="191966"/>
                    <a:pt x="180179" y="168346"/>
                  </a:cubicBezTo>
                  <a:cubicBezTo>
                    <a:pt x="198397" y="123177"/>
                    <a:pt x="190544" y="68460"/>
                    <a:pt x="158003" y="31647"/>
                  </a:cubicBezTo>
                  <a:close/>
                </a:path>
              </a:pathLst>
            </a:custGeom>
            <a:solidFill>
              <a:schemeClr val="tx1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7" name="Freeform: Shape 9116">
              <a:extLst>
                <a:ext uri="{FF2B5EF4-FFF2-40B4-BE49-F238E27FC236}">
                  <a16:creationId xmlns:a16="http://schemas.microsoft.com/office/drawing/2014/main" id="{DCA68AB8-9D9D-6A74-145E-776923E1EF8E}"/>
                </a:ext>
              </a:extLst>
            </p:cNvPr>
            <p:cNvSpPr/>
            <p:nvPr/>
          </p:nvSpPr>
          <p:spPr>
            <a:xfrm>
              <a:off x="8207853" y="3097569"/>
              <a:ext cx="337514" cy="223712"/>
            </a:xfrm>
            <a:custGeom>
              <a:avLst/>
              <a:gdLst>
                <a:gd name="connsiteX0" fmla="*/ 323948 w 337514"/>
                <a:gd name="connsiteY0" fmla="*/ 83561 h 223712"/>
                <a:gd name="connsiteX1" fmla="*/ 267095 w 337514"/>
                <a:gd name="connsiteY1" fmla="*/ 42351 h 223712"/>
                <a:gd name="connsiteX2" fmla="*/ 233360 w 337514"/>
                <a:gd name="connsiteY2" fmla="*/ 5726 h 223712"/>
                <a:gd name="connsiteX3" fmla="*/ 108597 w 337514"/>
                <a:gd name="connsiteY3" fmla="*/ 35441 h 223712"/>
                <a:gd name="connsiteX4" fmla="*/ 65565 w 337514"/>
                <a:gd name="connsiteY4" fmla="*/ 24635 h 223712"/>
                <a:gd name="connsiteX5" fmla="*/ 47033 w 337514"/>
                <a:gd name="connsiteY5" fmla="*/ 23505 h 223712"/>
                <a:gd name="connsiteX6" fmla="*/ 3058 w 337514"/>
                <a:gd name="connsiteY6" fmla="*/ 113841 h 223712"/>
                <a:gd name="connsiteX7" fmla="*/ 16879 w 337514"/>
                <a:gd name="connsiteY7" fmla="*/ 185834 h 223712"/>
                <a:gd name="connsiteX8" fmla="*/ 252457 w 337514"/>
                <a:gd name="connsiteY8" fmla="*/ 211088 h 223712"/>
                <a:gd name="connsiteX9" fmla="*/ 324011 w 337514"/>
                <a:gd name="connsiteY9" fmla="*/ 83561 h 22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7514" h="223712">
                  <a:moveTo>
                    <a:pt x="323948" y="83561"/>
                  </a:moveTo>
                  <a:cubicBezTo>
                    <a:pt x="307489" y="53533"/>
                    <a:pt x="287951" y="42351"/>
                    <a:pt x="267095" y="42351"/>
                  </a:cubicBezTo>
                  <a:cubicBezTo>
                    <a:pt x="258677" y="25892"/>
                    <a:pt x="246678" y="12071"/>
                    <a:pt x="233360" y="5726"/>
                  </a:cubicBezTo>
                  <a:cubicBezTo>
                    <a:pt x="198871" y="-10796"/>
                    <a:pt x="149054" y="11317"/>
                    <a:pt x="108597" y="35441"/>
                  </a:cubicBezTo>
                  <a:cubicBezTo>
                    <a:pt x="94274" y="31608"/>
                    <a:pt x="79763" y="28279"/>
                    <a:pt x="65565" y="24635"/>
                  </a:cubicBezTo>
                  <a:cubicBezTo>
                    <a:pt x="61042" y="19987"/>
                    <a:pt x="53315" y="18039"/>
                    <a:pt x="47033" y="23505"/>
                  </a:cubicBezTo>
                  <a:cubicBezTo>
                    <a:pt x="19706" y="47188"/>
                    <a:pt x="7330" y="78284"/>
                    <a:pt x="3058" y="113841"/>
                  </a:cubicBezTo>
                  <a:cubicBezTo>
                    <a:pt x="-20" y="139158"/>
                    <a:pt x="-5988" y="169626"/>
                    <a:pt x="16879" y="185834"/>
                  </a:cubicBezTo>
                  <a:cubicBezTo>
                    <a:pt x="77564" y="228804"/>
                    <a:pt x="184108" y="232196"/>
                    <a:pt x="252457" y="211088"/>
                  </a:cubicBezTo>
                  <a:cubicBezTo>
                    <a:pt x="317163" y="191048"/>
                    <a:pt x="360950" y="150968"/>
                    <a:pt x="324011" y="83561"/>
                  </a:cubicBezTo>
                  <a:close/>
                </a:path>
              </a:pathLst>
            </a:custGeom>
            <a:solidFill>
              <a:schemeClr val="accent4"/>
            </a:solidFill>
            <a:ln w="627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56" name="Graphic 55">
            <a:extLst>
              <a:ext uri="{FF2B5EF4-FFF2-40B4-BE49-F238E27FC236}">
                <a16:creationId xmlns:a16="http://schemas.microsoft.com/office/drawing/2014/main" id="{FA84A95B-7223-6859-2969-D1ADD2B6186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400040" y="3370217"/>
            <a:ext cx="1000760" cy="2573383"/>
          </a:xfrm>
          <a:prstGeom prst="rect">
            <a:avLst/>
          </a:prstGeom>
        </p:spPr>
      </p:pic>
      <p:sp>
        <p:nvSpPr>
          <p:cNvPr id="57" name="TextBox 56">
            <a:extLst>
              <a:ext uri="{FF2B5EF4-FFF2-40B4-BE49-F238E27FC236}">
                <a16:creationId xmlns:a16="http://schemas.microsoft.com/office/drawing/2014/main" id="{5F0AA484-F369-C765-D616-CD291A0EE4EE}"/>
              </a:ext>
            </a:extLst>
          </p:cNvPr>
          <p:cNvSpPr txBox="1"/>
          <p:nvPr/>
        </p:nvSpPr>
        <p:spPr>
          <a:xfrm>
            <a:off x="356076" y="2029428"/>
            <a:ext cx="11088688" cy="560602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GB" sz="2800" b="1">
                <a:solidFill>
                  <a:schemeClr val="bg1"/>
                </a:solidFill>
              </a:rPr>
              <a:t>That’s presents sorted!</a:t>
            </a:r>
          </a:p>
        </p:txBody>
      </p:sp>
    </p:spTree>
    <p:extLst>
      <p:ext uri="{BB962C8B-B14F-4D97-AF65-F5344CB8AC3E}">
        <p14:creationId xmlns:p14="http://schemas.microsoft.com/office/powerpoint/2010/main" val="5152341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 advTm="8000">
        <p:fade/>
      </p:transition>
    </mc:Choice>
    <mc:Fallback>
      <p:transition spd="med" advTm="8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xit" presetSubtype="0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7" grpId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Freeform: Shape 623">
            <a:extLst>
              <a:ext uri="{FF2B5EF4-FFF2-40B4-BE49-F238E27FC236}">
                <a16:creationId xmlns:a16="http://schemas.microsoft.com/office/drawing/2014/main" id="{B07151D2-5402-0F1D-A2E2-5D431E747E64}"/>
              </a:ext>
            </a:extLst>
          </p:cNvPr>
          <p:cNvSpPr/>
          <p:nvPr/>
        </p:nvSpPr>
        <p:spPr>
          <a:xfrm>
            <a:off x="9905635" y="1534321"/>
            <a:ext cx="580521" cy="1290115"/>
          </a:xfrm>
          <a:custGeom>
            <a:avLst/>
            <a:gdLst>
              <a:gd name="connsiteX0" fmla="*/ 0 w 580521"/>
              <a:gd name="connsiteY0" fmla="*/ 1290115 h 1290115"/>
              <a:gd name="connsiteX1" fmla="*/ 290199 w 580521"/>
              <a:gd name="connsiteY1" fmla="*/ 0 h 1290115"/>
              <a:gd name="connsiteX2" fmla="*/ 580521 w 580521"/>
              <a:gd name="connsiteY2" fmla="*/ 1290115 h 1290115"/>
              <a:gd name="connsiteX3" fmla="*/ 0 w 580521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1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5" name="Freeform: Shape 624">
            <a:extLst>
              <a:ext uri="{FF2B5EF4-FFF2-40B4-BE49-F238E27FC236}">
                <a16:creationId xmlns:a16="http://schemas.microsoft.com/office/drawing/2014/main" id="{20FBAE47-0439-4924-304B-47E29200B4FE}"/>
              </a:ext>
            </a:extLst>
          </p:cNvPr>
          <p:cNvSpPr/>
          <p:nvPr/>
        </p:nvSpPr>
        <p:spPr>
          <a:xfrm>
            <a:off x="10073567" y="1534321"/>
            <a:ext cx="253815" cy="584728"/>
          </a:xfrm>
          <a:custGeom>
            <a:avLst/>
            <a:gdLst>
              <a:gd name="connsiteX0" fmla="*/ 106055 w 253815"/>
              <a:gd name="connsiteY0" fmla="*/ 501691 h 584728"/>
              <a:gd name="connsiteX1" fmla="*/ 0 w 253815"/>
              <a:gd name="connsiteY1" fmla="*/ 543395 h 584728"/>
              <a:gd name="connsiteX2" fmla="*/ 122267 w 253815"/>
              <a:gd name="connsiteY2" fmla="*/ 0 h 584728"/>
              <a:gd name="connsiteX3" fmla="*/ 253815 w 253815"/>
              <a:gd name="connsiteY3" fmla="*/ 584728 h 584728"/>
              <a:gd name="connsiteX4" fmla="*/ 106055 w 253815"/>
              <a:gd name="connsiteY4" fmla="*/ 501691 h 584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3815" h="584728">
                <a:moveTo>
                  <a:pt x="106055" y="501691"/>
                </a:moveTo>
                <a:lnTo>
                  <a:pt x="0" y="543395"/>
                </a:lnTo>
                <a:lnTo>
                  <a:pt x="122267" y="0"/>
                </a:lnTo>
                <a:lnTo>
                  <a:pt x="253815" y="584728"/>
                </a:lnTo>
                <a:lnTo>
                  <a:pt x="106055" y="5016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6" name="Freeform: Shape 625">
            <a:extLst>
              <a:ext uri="{FF2B5EF4-FFF2-40B4-BE49-F238E27FC236}">
                <a16:creationId xmlns:a16="http://schemas.microsoft.com/office/drawing/2014/main" id="{AC4BBB7E-9ABD-EBF9-955B-4BF086CCAD30}"/>
              </a:ext>
            </a:extLst>
          </p:cNvPr>
          <p:cNvSpPr/>
          <p:nvPr/>
        </p:nvSpPr>
        <p:spPr>
          <a:xfrm>
            <a:off x="11294999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7" name="Freeform: Shape 626">
            <a:extLst>
              <a:ext uri="{FF2B5EF4-FFF2-40B4-BE49-F238E27FC236}">
                <a16:creationId xmlns:a16="http://schemas.microsoft.com/office/drawing/2014/main" id="{95E2D45E-930F-C048-C386-E3317A013D46}"/>
              </a:ext>
            </a:extLst>
          </p:cNvPr>
          <p:cNvSpPr/>
          <p:nvPr/>
        </p:nvSpPr>
        <p:spPr>
          <a:xfrm>
            <a:off x="11117539" y="1728860"/>
            <a:ext cx="650193" cy="1095576"/>
          </a:xfrm>
          <a:custGeom>
            <a:avLst/>
            <a:gdLst>
              <a:gd name="connsiteX0" fmla="*/ 650193 w 650193"/>
              <a:gd name="connsiteY0" fmla="*/ 1095577 h 1095576"/>
              <a:gd name="connsiteX1" fmla="*/ 506517 w 650193"/>
              <a:gd name="connsiteY1" fmla="*/ 778153 h 1095576"/>
              <a:gd name="connsiteX2" fmla="*/ 595990 w 650193"/>
              <a:gd name="connsiteY2" fmla="*/ 778153 h 1095576"/>
              <a:gd name="connsiteX3" fmla="*/ 460605 w 650193"/>
              <a:gd name="connsiteY3" fmla="*/ 478797 h 1095576"/>
              <a:gd name="connsiteX4" fmla="*/ 541786 w 650193"/>
              <a:gd name="connsiteY4" fmla="*/ 478797 h 1095576"/>
              <a:gd name="connsiteX5" fmla="*/ 325097 w 650193"/>
              <a:gd name="connsiteY5" fmla="*/ 0 h 1095576"/>
              <a:gd name="connsiteX6" fmla="*/ 108407 w 650193"/>
              <a:gd name="connsiteY6" fmla="*/ 478797 h 1095576"/>
              <a:gd name="connsiteX7" fmla="*/ 189588 w 650193"/>
              <a:gd name="connsiteY7" fmla="*/ 478797 h 1095576"/>
              <a:gd name="connsiteX8" fmla="*/ 54203 w 650193"/>
              <a:gd name="connsiteY8" fmla="*/ 778153 h 1095576"/>
              <a:gd name="connsiteX9" fmla="*/ 143676 w 650193"/>
              <a:gd name="connsiteY9" fmla="*/ 778153 h 1095576"/>
              <a:gd name="connsiteX10" fmla="*/ 0 w 650193"/>
              <a:gd name="connsiteY10" fmla="*/ 1095577 h 1095576"/>
              <a:gd name="connsiteX11" fmla="*/ 650193 w 650193"/>
              <a:gd name="connsiteY11" fmla="*/ 1095577 h 1095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50193" h="1095576">
                <a:moveTo>
                  <a:pt x="650193" y="1095577"/>
                </a:moveTo>
                <a:lnTo>
                  <a:pt x="506517" y="778153"/>
                </a:lnTo>
                <a:lnTo>
                  <a:pt x="595990" y="778153"/>
                </a:lnTo>
                <a:lnTo>
                  <a:pt x="460605" y="478797"/>
                </a:lnTo>
                <a:lnTo>
                  <a:pt x="541786" y="478797"/>
                </a:lnTo>
                <a:lnTo>
                  <a:pt x="325097" y="0"/>
                </a:lnTo>
                <a:lnTo>
                  <a:pt x="108407" y="478797"/>
                </a:lnTo>
                <a:lnTo>
                  <a:pt x="189588" y="478797"/>
                </a:lnTo>
                <a:lnTo>
                  <a:pt x="54203" y="778153"/>
                </a:lnTo>
                <a:lnTo>
                  <a:pt x="143676" y="778153"/>
                </a:lnTo>
                <a:lnTo>
                  <a:pt x="0" y="1095577"/>
                </a:lnTo>
                <a:lnTo>
                  <a:pt x="650193" y="1095577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8" name="Freeform: Shape 627">
            <a:extLst>
              <a:ext uri="{FF2B5EF4-FFF2-40B4-BE49-F238E27FC236}">
                <a16:creationId xmlns:a16="http://schemas.microsoft.com/office/drawing/2014/main" id="{ACD80906-E565-0C58-0DF7-5CCD3F4CC80D}"/>
              </a:ext>
            </a:extLst>
          </p:cNvPr>
          <p:cNvSpPr/>
          <p:nvPr/>
        </p:nvSpPr>
        <p:spPr>
          <a:xfrm>
            <a:off x="8817236" y="1794201"/>
            <a:ext cx="463698" cy="1030235"/>
          </a:xfrm>
          <a:custGeom>
            <a:avLst/>
            <a:gdLst>
              <a:gd name="connsiteX0" fmla="*/ 0 w 463698"/>
              <a:gd name="connsiteY0" fmla="*/ 1030236 h 1030235"/>
              <a:gd name="connsiteX1" fmla="*/ 231788 w 463698"/>
              <a:gd name="connsiteY1" fmla="*/ 0 h 1030235"/>
              <a:gd name="connsiteX2" fmla="*/ 463699 w 463698"/>
              <a:gd name="connsiteY2" fmla="*/ 1030236 h 1030235"/>
              <a:gd name="connsiteX3" fmla="*/ 0 w 463698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698" h="1030235">
                <a:moveTo>
                  <a:pt x="0" y="1030236"/>
                </a:moveTo>
                <a:lnTo>
                  <a:pt x="231788" y="0"/>
                </a:lnTo>
                <a:lnTo>
                  <a:pt x="463699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2" name="Freeform: Shape 631">
            <a:extLst>
              <a:ext uri="{FF2B5EF4-FFF2-40B4-BE49-F238E27FC236}">
                <a16:creationId xmlns:a16="http://schemas.microsoft.com/office/drawing/2014/main" id="{91190059-315D-57A7-7E61-F8520ABB2CD9}"/>
              </a:ext>
            </a:extLst>
          </p:cNvPr>
          <p:cNvSpPr/>
          <p:nvPr/>
        </p:nvSpPr>
        <p:spPr>
          <a:xfrm>
            <a:off x="9615560" y="1794201"/>
            <a:ext cx="463575" cy="1030235"/>
          </a:xfrm>
          <a:custGeom>
            <a:avLst/>
            <a:gdLst>
              <a:gd name="connsiteX0" fmla="*/ 0 w 463575"/>
              <a:gd name="connsiteY0" fmla="*/ 1030236 h 1030235"/>
              <a:gd name="connsiteX1" fmla="*/ 231788 w 463575"/>
              <a:gd name="connsiteY1" fmla="*/ 0 h 1030235"/>
              <a:gd name="connsiteX2" fmla="*/ 463575 w 463575"/>
              <a:gd name="connsiteY2" fmla="*/ 1030236 h 1030235"/>
              <a:gd name="connsiteX3" fmla="*/ 0 w 463575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575" h="1030235">
                <a:moveTo>
                  <a:pt x="0" y="1030236"/>
                </a:moveTo>
                <a:lnTo>
                  <a:pt x="231788" y="0"/>
                </a:lnTo>
                <a:lnTo>
                  <a:pt x="463575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3" name="Freeform: Shape 632">
            <a:extLst>
              <a:ext uri="{FF2B5EF4-FFF2-40B4-BE49-F238E27FC236}">
                <a16:creationId xmlns:a16="http://schemas.microsoft.com/office/drawing/2014/main" id="{3F957895-EDA6-AD84-0033-33EB3023C9B9}"/>
              </a:ext>
            </a:extLst>
          </p:cNvPr>
          <p:cNvSpPr/>
          <p:nvPr/>
        </p:nvSpPr>
        <p:spPr>
          <a:xfrm>
            <a:off x="9288360" y="1806452"/>
            <a:ext cx="604157" cy="1017984"/>
          </a:xfrm>
          <a:custGeom>
            <a:avLst/>
            <a:gdLst>
              <a:gd name="connsiteX0" fmla="*/ 0 w 604157"/>
              <a:gd name="connsiteY0" fmla="*/ 1017985 h 1017984"/>
              <a:gd name="connsiteX1" fmla="*/ 133528 w 604157"/>
              <a:gd name="connsiteY1" fmla="*/ 722959 h 1017984"/>
              <a:gd name="connsiteX2" fmla="*/ 50367 w 604157"/>
              <a:gd name="connsiteY2" fmla="*/ 722959 h 1017984"/>
              <a:gd name="connsiteX3" fmla="*/ 176223 w 604157"/>
              <a:gd name="connsiteY3" fmla="*/ 444889 h 1017984"/>
              <a:gd name="connsiteX4" fmla="*/ 100734 w 604157"/>
              <a:gd name="connsiteY4" fmla="*/ 444889 h 1017984"/>
              <a:gd name="connsiteX5" fmla="*/ 302079 w 604157"/>
              <a:gd name="connsiteY5" fmla="*/ 0 h 1017984"/>
              <a:gd name="connsiteX6" fmla="*/ 503423 w 604157"/>
              <a:gd name="connsiteY6" fmla="*/ 444889 h 1017984"/>
              <a:gd name="connsiteX7" fmla="*/ 427935 w 604157"/>
              <a:gd name="connsiteY7" fmla="*/ 444889 h 1017984"/>
              <a:gd name="connsiteX8" fmla="*/ 553790 w 604157"/>
              <a:gd name="connsiteY8" fmla="*/ 722959 h 1017984"/>
              <a:gd name="connsiteX9" fmla="*/ 470629 w 604157"/>
              <a:gd name="connsiteY9" fmla="*/ 722959 h 1017984"/>
              <a:gd name="connsiteX10" fmla="*/ 604157 w 604157"/>
              <a:gd name="connsiteY10" fmla="*/ 1017985 h 1017984"/>
              <a:gd name="connsiteX11" fmla="*/ 0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0" y="1017985"/>
                </a:moveTo>
                <a:lnTo>
                  <a:pt x="133528" y="722959"/>
                </a:lnTo>
                <a:lnTo>
                  <a:pt x="50367" y="722959"/>
                </a:lnTo>
                <a:lnTo>
                  <a:pt x="176223" y="444889"/>
                </a:lnTo>
                <a:lnTo>
                  <a:pt x="100734" y="444889"/>
                </a:lnTo>
                <a:lnTo>
                  <a:pt x="302079" y="0"/>
                </a:lnTo>
                <a:lnTo>
                  <a:pt x="503423" y="444889"/>
                </a:lnTo>
                <a:lnTo>
                  <a:pt x="427935" y="444889"/>
                </a:lnTo>
                <a:lnTo>
                  <a:pt x="553790" y="722959"/>
                </a:lnTo>
                <a:lnTo>
                  <a:pt x="470629" y="722959"/>
                </a:lnTo>
                <a:lnTo>
                  <a:pt x="604157" y="1017985"/>
                </a:lnTo>
                <a:lnTo>
                  <a:pt x="0" y="101798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4" name="Freeform: Shape 633">
            <a:extLst>
              <a:ext uri="{FF2B5EF4-FFF2-40B4-BE49-F238E27FC236}">
                <a16:creationId xmlns:a16="http://schemas.microsoft.com/office/drawing/2014/main" id="{08B0E665-79F5-7777-25FD-4E3E9B0D2F66}"/>
              </a:ext>
            </a:extLst>
          </p:cNvPr>
          <p:cNvSpPr/>
          <p:nvPr/>
        </p:nvSpPr>
        <p:spPr>
          <a:xfrm>
            <a:off x="7809770" y="1768831"/>
            <a:ext cx="475084" cy="1055605"/>
          </a:xfrm>
          <a:custGeom>
            <a:avLst/>
            <a:gdLst>
              <a:gd name="connsiteX0" fmla="*/ 0 w 475084"/>
              <a:gd name="connsiteY0" fmla="*/ 1055605 h 1055605"/>
              <a:gd name="connsiteX1" fmla="*/ 237480 w 475084"/>
              <a:gd name="connsiteY1" fmla="*/ 0 h 1055605"/>
              <a:gd name="connsiteX2" fmla="*/ 475084 w 475084"/>
              <a:gd name="connsiteY2" fmla="*/ 1055605 h 1055605"/>
              <a:gd name="connsiteX3" fmla="*/ 0 w 475084"/>
              <a:gd name="connsiteY3" fmla="*/ 1055605 h 10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4" h="1055605">
                <a:moveTo>
                  <a:pt x="0" y="1055605"/>
                </a:moveTo>
                <a:lnTo>
                  <a:pt x="237480" y="0"/>
                </a:lnTo>
                <a:lnTo>
                  <a:pt x="475084" y="1055605"/>
                </a:lnTo>
                <a:lnTo>
                  <a:pt x="0" y="105560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6" name="Freeform: Shape 635">
            <a:extLst>
              <a:ext uri="{FF2B5EF4-FFF2-40B4-BE49-F238E27FC236}">
                <a16:creationId xmlns:a16="http://schemas.microsoft.com/office/drawing/2014/main" id="{E48E578A-98BA-75E9-532F-7FE4DC348156}"/>
              </a:ext>
            </a:extLst>
          </p:cNvPr>
          <p:cNvSpPr/>
          <p:nvPr/>
        </p:nvSpPr>
        <p:spPr>
          <a:xfrm>
            <a:off x="10627233" y="1953841"/>
            <a:ext cx="391799" cy="870595"/>
          </a:xfrm>
          <a:custGeom>
            <a:avLst/>
            <a:gdLst>
              <a:gd name="connsiteX0" fmla="*/ 0 w 391799"/>
              <a:gd name="connsiteY0" fmla="*/ 870596 h 870595"/>
              <a:gd name="connsiteX1" fmla="*/ 195899 w 391799"/>
              <a:gd name="connsiteY1" fmla="*/ 0 h 870595"/>
              <a:gd name="connsiteX2" fmla="*/ 391799 w 391799"/>
              <a:gd name="connsiteY2" fmla="*/ 870596 h 870595"/>
              <a:gd name="connsiteX3" fmla="*/ 0 w 391799"/>
              <a:gd name="connsiteY3" fmla="*/ 870596 h 870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799" h="870595">
                <a:moveTo>
                  <a:pt x="0" y="870596"/>
                </a:moveTo>
                <a:lnTo>
                  <a:pt x="195899" y="0"/>
                </a:lnTo>
                <a:lnTo>
                  <a:pt x="391799" y="870596"/>
                </a:lnTo>
                <a:lnTo>
                  <a:pt x="0" y="870596"/>
                </a:ln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8" name="Freeform: Shape 637">
            <a:extLst>
              <a:ext uri="{FF2B5EF4-FFF2-40B4-BE49-F238E27FC236}">
                <a16:creationId xmlns:a16="http://schemas.microsoft.com/office/drawing/2014/main" id="{A001DE37-C877-65A7-4707-998A84AAFA86}"/>
              </a:ext>
            </a:extLst>
          </p:cNvPr>
          <p:cNvSpPr/>
          <p:nvPr/>
        </p:nvSpPr>
        <p:spPr>
          <a:xfrm>
            <a:off x="7315381" y="2036012"/>
            <a:ext cx="332274" cy="788424"/>
          </a:xfrm>
          <a:custGeom>
            <a:avLst/>
            <a:gdLst>
              <a:gd name="connsiteX0" fmla="*/ 0 w 332274"/>
              <a:gd name="connsiteY0" fmla="*/ 786939 h 788424"/>
              <a:gd name="connsiteX1" fmla="*/ 154938 w 332274"/>
              <a:gd name="connsiteY1" fmla="*/ 0 h 788424"/>
              <a:gd name="connsiteX2" fmla="*/ 332274 w 332274"/>
              <a:gd name="connsiteY2" fmla="*/ 788424 h 788424"/>
              <a:gd name="connsiteX3" fmla="*/ 0 w 332274"/>
              <a:gd name="connsiteY3" fmla="*/ 786939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2274" h="788424">
                <a:moveTo>
                  <a:pt x="0" y="786939"/>
                </a:moveTo>
                <a:lnTo>
                  <a:pt x="154938" y="0"/>
                </a:lnTo>
                <a:lnTo>
                  <a:pt x="332274" y="788424"/>
                </a:lnTo>
                <a:lnTo>
                  <a:pt x="0" y="786939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9" name="Freeform: Shape 678">
            <a:extLst>
              <a:ext uri="{FF2B5EF4-FFF2-40B4-BE49-F238E27FC236}">
                <a16:creationId xmlns:a16="http://schemas.microsoft.com/office/drawing/2014/main" id="{30C054FD-ADD0-7239-524D-E0BF9666BAA8}"/>
              </a:ext>
            </a:extLst>
          </p:cNvPr>
          <p:cNvSpPr/>
          <p:nvPr/>
        </p:nvSpPr>
        <p:spPr>
          <a:xfrm>
            <a:off x="10332456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80" name="Freeform: Shape 679">
            <a:extLst>
              <a:ext uri="{FF2B5EF4-FFF2-40B4-BE49-F238E27FC236}">
                <a16:creationId xmlns:a16="http://schemas.microsoft.com/office/drawing/2014/main" id="{AA28109B-6E59-6C88-C355-525701F10AE6}"/>
              </a:ext>
            </a:extLst>
          </p:cNvPr>
          <p:cNvSpPr/>
          <p:nvPr/>
        </p:nvSpPr>
        <p:spPr>
          <a:xfrm>
            <a:off x="10477741" y="1536425"/>
            <a:ext cx="307028" cy="720484"/>
          </a:xfrm>
          <a:custGeom>
            <a:avLst/>
            <a:gdLst>
              <a:gd name="connsiteX0" fmla="*/ 0 w 307028"/>
              <a:gd name="connsiteY0" fmla="*/ 644129 h 720484"/>
              <a:gd name="connsiteX1" fmla="*/ 144914 w 307028"/>
              <a:gd name="connsiteY1" fmla="*/ 0 h 720484"/>
              <a:gd name="connsiteX2" fmla="*/ 307029 w 307028"/>
              <a:gd name="connsiteY2" fmla="*/ 720484 h 720484"/>
              <a:gd name="connsiteX3" fmla="*/ 181668 w 307028"/>
              <a:gd name="connsiteY3" fmla="*/ 449220 h 720484"/>
              <a:gd name="connsiteX4" fmla="*/ 0 w 307028"/>
              <a:gd name="connsiteY4" fmla="*/ 644129 h 72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484">
                <a:moveTo>
                  <a:pt x="0" y="644129"/>
                </a:moveTo>
                <a:lnTo>
                  <a:pt x="144914" y="0"/>
                </a:lnTo>
                <a:lnTo>
                  <a:pt x="307029" y="720484"/>
                </a:lnTo>
                <a:lnTo>
                  <a:pt x="181668" y="449220"/>
                </a:lnTo>
                <a:lnTo>
                  <a:pt x="0" y="64412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81" name="Freeform: Shape 680">
            <a:extLst>
              <a:ext uri="{FF2B5EF4-FFF2-40B4-BE49-F238E27FC236}">
                <a16:creationId xmlns:a16="http://schemas.microsoft.com/office/drawing/2014/main" id="{59AAB1A5-94B8-68AE-88FD-48B1248D166F}"/>
              </a:ext>
            </a:extLst>
          </p:cNvPr>
          <p:cNvSpPr/>
          <p:nvPr/>
        </p:nvSpPr>
        <p:spPr>
          <a:xfrm>
            <a:off x="10489250" y="2250598"/>
            <a:ext cx="247008" cy="573838"/>
          </a:xfrm>
          <a:custGeom>
            <a:avLst/>
            <a:gdLst>
              <a:gd name="connsiteX0" fmla="*/ 150359 w 247008"/>
              <a:gd name="connsiteY0" fmla="*/ 573838 h 573838"/>
              <a:gd name="connsiteX1" fmla="*/ 119049 w 247008"/>
              <a:gd name="connsiteY1" fmla="*/ 573838 h 573838"/>
              <a:gd name="connsiteX2" fmla="*/ 119049 w 247008"/>
              <a:gd name="connsiteY2" fmla="*/ 319280 h 573838"/>
              <a:gd name="connsiteX3" fmla="*/ 0 w 247008"/>
              <a:gd name="connsiteY3" fmla="*/ 412713 h 573838"/>
              <a:gd name="connsiteX4" fmla="*/ 119049 w 247008"/>
              <a:gd name="connsiteY4" fmla="*/ 255672 h 573838"/>
              <a:gd name="connsiteX5" fmla="*/ 118430 w 247008"/>
              <a:gd name="connsiteY5" fmla="*/ 71776 h 573838"/>
              <a:gd name="connsiteX6" fmla="*/ 28958 w 247008"/>
              <a:gd name="connsiteY6" fmla="*/ 119916 h 573838"/>
              <a:gd name="connsiteX7" fmla="*/ 150359 w 247008"/>
              <a:gd name="connsiteY7" fmla="*/ 0 h 573838"/>
              <a:gd name="connsiteX8" fmla="*/ 150359 w 247008"/>
              <a:gd name="connsiteY8" fmla="*/ 131177 h 573838"/>
              <a:gd name="connsiteX9" fmla="*/ 247009 w 247008"/>
              <a:gd name="connsiteY9" fmla="*/ 227580 h 573838"/>
              <a:gd name="connsiteX10" fmla="*/ 150359 w 247008"/>
              <a:gd name="connsiteY10" fmla="*/ 180678 h 573838"/>
              <a:gd name="connsiteX11" fmla="*/ 150359 w 247008"/>
              <a:gd name="connsiteY11" fmla="*/ 399100 h 573838"/>
              <a:gd name="connsiteX12" fmla="*/ 224733 w 247008"/>
              <a:gd name="connsiteY12" fmla="*/ 510972 h 573838"/>
              <a:gd name="connsiteX13" fmla="*/ 150359 w 247008"/>
              <a:gd name="connsiteY13" fmla="*/ 459244 h 573838"/>
              <a:gd name="connsiteX14" fmla="*/ 150359 w 247008"/>
              <a:gd name="connsiteY14" fmla="*/ 573838 h 57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7008" h="573838">
                <a:moveTo>
                  <a:pt x="150359" y="573838"/>
                </a:moveTo>
                <a:lnTo>
                  <a:pt x="119049" y="573838"/>
                </a:lnTo>
                <a:lnTo>
                  <a:pt x="119049" y="319280"/>
                </a:lnTo>
                <a:lnTo>
                  <a:pt x="0" y="412713"/>
                </a:lnTo>
                <a:lnTo>
                  <a:pt x="119049" y="255672"/>
                </a:lnTo>
                <a:lnTo>
                  <a:pt x="118430" y="71776"/>
                </a:lnTo>
                <a:lnTo>
                  <a:pt x="28958" y="119916"/>
                </a:lnTo>
                <a:lnTo>
                  <a:pt x="150359" y="0"/>
                </a:lnTo>
                <a:lnTo>
                  <a:pt x="150359" y="131177"/>
                </a:lnTo>
                <a:lnTo>
                  <a:pt x="247009" y="227580"/>
                </a:lnTo>
                <a:lnTo>
                  <a:pt x="150359" y="180678"/>
                </a:lnTo>
                <a:lnTo>
                  <a:pt x="150359" y="399100"/>
                </a:lnTo>
                <a:lnTo>
                  <a:pt x="224733" y="510972"/>
                </a:lnTo>
                <a:lnTo>
                  <a:pt x="150359" y="459244"/>
                </a:lnTo>
                <a:lnTo>
                  <a:pt x="150359" y="573838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7" name="Freeform: Shape 676">
            <a:extLst>
              <a:ext uri="{FF2B5EF4-FFF2-40B4-BE49-F238E27FC236}">
                <a16:creationId xmlns:a16="http://schemas.microsoft.com/office/drawing/2014/main" id="{B6544594-50A9-880D-15B0-AA1F2F83266E}"/>
              </a:ext>
            </a:extLst>
          </p:cNvPr>
          <p:cNvSpPr/>
          <p:nvPr/>
        </p:nvSpPr>
        <p:spPr>
          <a:xfrm>
            <a:off x="8535329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8" name="Freeform: Shape 677">
            <a:extLst>
              <a:ext uri="{FF2B5EF4-FFF2-40B4-BE49-F238E27FC236}">
                <a16:creationId xmlns:a16="http://schemas.microsoft.com/office/drawing/2014/main" id="{4E35A3BC-B6BA-3A22-AE1F-F7EEA4C64D1B}"/>
              </a:ext>
            </a:extLst>
          </p:cNvPr>
          <p:cNvSpPr/>
          <p:nvPr/>
        </p:nvSpPr>
        <p:spPr>
          <a:xfrm>
            <a:off x="8680614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4" name="Freeform: Shape 673">
            <a:extLst>
              <a:ext uri="{FF2B5EF4-FFF2-40B4-BE49-F238E27FC236}">
                <a16:creationId xmlns:a16="http://schemas.microsoft.com/office/drawing/2014/main" id="{F9BD8382-EB2D-01C4-4B90-25939939C95B}"/>
              </a:ext>
            </a:extLst>
          </p:cNvPr>
          <p:cNvSpPr/>
          <p:nvPr/>
        </p:nvSpPr>
        <p:spPr>
          <a:xfrm>
            <a:off x="8033019" y="1211823"/>
            <a:ext cx="725682" cy="1612613"/>
          </a:xfrm>
          <a:custGeom>
            <a:avLst/>
            <a:gdLst>
              <a:gd name="connsiteX0" fmla="*/ 0 w 725682"/>
              <a:gd name="connsiteY0" fmla="*/ 1612613 h 1612613"/>
              <a:gd name="connsiteX1" fmla="*/ 362841 w 725682"/>
              <a:gd name="connsiteY1" fmla="*/ 0 h 1612613"/>
              <a:gd name="connsiteX2" fmla="*/ 725682 w 725682"/>
              <a:gd name="connsiteY2" fmla="*/ 1612613 h 1612613"/>
              <a:gd name="connsiteX3" fmla="*/ 0 w 725682"/>
              <a:gd name="connsiteY3" fmla="*/ 1612613 h 16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5682" h="1612613">
                <a:moveTo>
                  <a:pt x="0" y="1612613"/>
                </a:moveTo>
                <a:lnTo>
                  <a:pt x="362841" y="0"/>
                </a:lnTo>
                <a:lnTo>
                  <a:pt x="725682" y="1612613"/>
                </a:lnTo>
                <a:lnTo>
                  <a:pt x="0" y="1612613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5" name="Freeform: Shape 674">
            <a:extLst>
              <a:ext uri="{FF2B5EF4-FFF2-40B4-BE49-F238E27FC236}">
                <a16:creationId xmlns:a16="http://schemas.microsoft.com/office/drawing/2014/main" id="{EC242C2D-4155-C843-878A-6772B37E28DF}"/>
              </a:ext>
            </a:extLst>
          </p:cNvPr>
          <p:cNvSpPr/>
          <p:nvPr/>
        </p:nvSpPr>
        <p:spPr>
          <a:xfrm>
            <a:off x="8214687" y="1214422"/>
            <a:ext cx="383755" cy="900543"/>
          </a:xfrm>
          <a:custGeom>
            <a:avLst/>
            <a:gdLst>
              <a:gd name="connsiteX0" fmla="*/ 0 w 383755"/>
              <a:gd name="connsiteY0" fmla="*/ 805131 h 900543"/>
              <a:gd name="connsiteX1" fmla="*/ 181173 w 383755"/>
              <a:gd name="connsiteY1" fmla="*/ 0 h 900543"/>
              <a:gd name="connsiteX2" fmla="*/ 383755 w 383755"/>
              <a:gd name="connsiteY2" fmla="*/ 900544 h 900543"/>
              <a:gd name="connsiteX3" fmla="*/ 227085 w 383755"/>
              <a:gd name="connsiteY3" fmla="*/ 561587 h 900543"/>
              <a:gd name="connsiteX4" fmla="*/ 0 w 383755"/>
              <a:gd name="connsiteY4" fmla="*/ 805131 h 900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3755" h="900543">
                <a:moveTo>
                  <a:pt x="0" y="805131"/>
                </a:moveTo>
                <a:lnTo>
                  <a:pt x="181173" y="0"/>
                </a:lnTo>
                <a:lnTo>
                  <a:pt x="383755" y="900544"/>
                </a:lnTo>
                <a:lnTo>
                  <a:pt x="227085" y="561587"/>
                </a:lnTo>
                <a:lnTo>
                  <a:pt x="0" y="8051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6" name="Freeform: Shape 675">
            <a:extLst>
              <a:ext uri="{FF2B5EF4-FFF2-40B4-BE49-F238E27FC236}">
                <a16:creationId xmlns:a16="http://schemas.microsoft.com/office/drawing/2014/main" id="{8990A0D2-4118-B77D-7D78-180F31A13DC2}"/>
              </a:ext>
            </a:extLst>
          </p:cNvPr>
          <p:cNvSpPr/>
          <p:nvPr/>
        </p:nvSpPr>
        <p:spPr>
          <a:xfrm>
            <a:off x="8229166" y="2107170"/>
            <a:ext cx="337224" cy="717266"/>
          </a:xfrm>
          <a:custGeom>
            <a:avLst/>
            <a:gdLst>
              <a:gd name="connsiteX0" fmla="*/ 187732 w 337224"/>
              <a:gd name="connsiteY0" fmla="*/ 717267 h 717266"/>
              <a:gd name="connsiteX1" fmla="*/ 148750 w 337224"/>
              <a:gd name="connsiteY1" fmla="*/ 717267 h 717266"/>
              <a:gd name="connsiteX2" fmla="*/ 148750 w 337224"/>
              <a:gd name="connsiteY2" fmla="*/ 399100 h 717266"/>
              <a:gd name="connsiteX3" fmla="*/ 0 w 337224"/>
              <a:gd name="connsiteY3" fmla="*/ 515799 h 717266"/>
              <a:gd name="connsiteX4" fmla="*/ 148750 w 337224"/>
              <a:gd name="connsiteY4" fmla="*/ 319528 h 717266"/>
              <a:gd name="connsiteX5" fmla="*/ 147884 w 337224"/>
              <a:gd name="connsiteY5" fmla="*/ 89720 h 717266"/>
              <a:gd name="connsiteX6" fmla="*/ 36012 w 337224"/>
              <a:gd name="connsiteY6" fmla="*/ 149864 h 717266"/>
              <a:gd name="connsiteX7" fmla="*/ 187732 w 337224"/>
              <a:gd name="connsiteY7" fmla="*/ 0 h 717266"/>
              <a:gd name="connsiteX8" fmla="*/ 187732 w 337224"/>
              <a:gd name="connsiteY8" fmla="*/ 163971 h 717266"/>
              <a:gd name="connsiteX9" fmla="*/ 308638 w 337224"/>
              <a:gd name="connsiteY9" fmla="*/ 284382 h 717266"/>
              <a:gd name="connsiteX10" fmla="*/ 187732 w 337224"/>
              <a:gd name="connsiteY10" fmla="*/ 225847 h 717266"/>
              <a:gd name="connsiteX11" fmla="*/ 187732 w 337224"/>
              <a:gd name="connsiteY11" fmla="*/ 499463 h 717266"/>
              <a:gd name="connsiteX12" fmla="*/ 337224 w 337224"/>
              <a:gd name="connsiteY12" fmla="*/ 647966 h 717266"/>
              <a:gd name="connsiteX13" fmla="*/ 187732 w 337224"/>
              <a:gd name="connsiteY13" fmla="*/ 579902 h 717266"/>
              <a:gd name="connsiteX14" fmla="*/ 187732 w 337224"/>
              <a:gd name="connsiteY14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37224" h="717266">
                <a:moveTo>
                  <a:pt x="187732" y="717267"/>
                </a:moveTo>
                <a:lnTo>
                  <a:pt x="148750" y="717267"/>
                </a:lnTo>
                <a:lnTo>
                  <a:pt x="148750" y="399100"/>
                </a:lnTo>
                <a:lnTo>
                  <a:pt x="0" y="515799"/>
                </a:lnTo>
                <a:lnTo>
                  <a:pt x="148750" y="319528"/>
                </a:lnTo>
                <a:lnTo>
                  <a:pt x="147884" y="89720"/>
                </a:lnTo>
                <a:lnTo>
                  <a:pt x="36012" y="149864"/>
                </a:lnTo>
                <a:lnTo>
                  <a:pt x="187732" y="0"/>
                </a:lnTo>
                <a:lnTo>
                  <a:pt x="187732" y="163971"/>
                </a:lnTo>
                <a:lnTo>
                  <a:pt x="308638" y="284382"/>
                </a:lnTo>
                <a:lnTo>
                  <a:pt x="187732" y="225847"/>
                </a:lnTo>
                <a:lnTo>
                  <a:pt x="187732" y="499463"/>
                </a:lnTo>
                <a:lnTo>
                  <a:pt x="337224" y="647966"/>
                </a:lnTo>
                <a:lnTo>
                  <a:pt x="187732" y="579902"/>
                </a:lnTo>
                <a:lnTo>
                  <a:pt x="187732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4" name="Freeform: Shape 643">
            <a:extLst>
              <a:ext uri="{FF2B5EF4-FFF2-40B4-BE49-F238E27FC236}">
                <a16:creationId xmlns:a16="http://schemas.microsoft.com/office/drawing/2014/main" id="{DB792FD6-A004-B3AB-3779-05A0649755FF}"/>
              </a:ext>
            </a:extLst>
          </p:cNvPr>
          <p:cNvSpPr/>
          <p:nvPr/>
        </p:nvSpPr>
        <p:spPr>
          <a:xfrm>
            <a:off x="11633709" y="1211823"/>
            <a:ext cx="725682" cy="1612613"/>
          </a:xfrm>
          <a:custGeom>
            <a:avLst/>
            <a:gdLst>
              <a:gd name="connsiteX0" fmla="*/ 0 w 725682"/>
              <a:gd name="connsiteY0" fmla="*/ 1612613 h 1612613"/>
              <a:gd name="connsiteX1" fmla="*/ 362841 w 725682"/>
              <a:gd name="connsiteY1" fmla="*/ 0 h 1612613"/>
              <a:gd name="connsiteX2" fmla="*/ 725682 w 725682"/>
              <a:gd name="connsiteY2" fmla="*/ 1612613 h 1612613"/>
              <a:gd name="connsiteX3" fmla="*/ 0 w 725682"/>
              <a:gd name="connsiteY3" fmla="*/ 1612613 h 16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5682" h="1612613">
                <a:moveTo>
                  <a:pt x="0" y="1612613"/>
                </a:moveTo>
                <a:lnTo>
                  <a:pt x="362841" y="0"/>
                </a:lnTo>
                <a:lnTo>
                  <a:pt x="725682" y="1612613"/>
                </a:lnTo>
                <a:lnTo>
                  <a:pt x="0" y="1612613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5" name="Freeform: Shape 644">
            <a:extLst>
              <a:ext uri="{FF2B5EF4-FFF2-40B4-BE49-F238E27FC236}">
                <a16:creationId xmlns:a16="http://schemas.microsoft.com/office/drawing/2014/main" id="{98C7F5FF-F721-9981-9545-6CB9567E1E82}"/>
              </a:ext>
            </a:extLst>
          </p:cNvPr>
          <p:cNvSpPr/>
          <p:nvPr/>
        </p:nvSpPr>
        <p:spPr>
          <a:xfrm>
            <a:off x="11785058" y="1211823"/>
            <a:ext cx="414074" cy="937298"/>
          </a:xfrm>
          <a:custGeom>
            <a:avLst/>
            <a:gdLst>
              <a:gd name="connsiteX0" fmla="*/ 0 w 414074"/>
              <a:gd name="connsiteY0" fmla="*/ 937298 h 937298"/>
              <a:gd name="connsiteX1" fmla="*/ 211492 w 414074"/>
              <a:gd name="connsiteY1" fmla="*/ 0 h 937298"/>
              <a:gd name="connsiteX2" fmla="*/ 414074 w 414074"/>
              <a:gd name="connsiteY2" fmla="*/ 900668 h 937298"/>
              <a:gd name="connsiteX3" fmla="*/ 257281 w 414074"/>
              <a:gd name="connsiteY3" fmla="*/ 561710 h 937298"/>
              <a:gd name="connsiteX4" fmla="*/ 0 w 414074"/>
              <a:gd name="connsiteY4" fmla="*/ 937298 h 93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4074" h="937298">
                <a:moveTo>
                  <a:pt x="0" y="937298"/>
                </a:moveTo>
                <a:lnTo>
                  <a:pt x="211492" y="0"/>
                </a:lnTo>
                <a:lnTo>
                  <a:pt x="414074" y="900668"/>
                </a:lnTo>
                <a:lnTo>
                  <a:pt x="257281" y="561710"/>
                </a:lnTo>
                <a:lnTo>
                  <a:pt x="0" y="93729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6" name="Freeform: Shape 645">
            <a:extLst>
              <a:ext uri="{FF2B5EF4-FFF2-40B4-BE49-F238E27FC236}">
                <a16:creationId xmlns:a16="http://schemas.microsoft.com/office/drawing/2014/main" id="{461C6876-2900-9408-9600-625FC8391112}"/>
              </a:ext>
            </a:extLst>
          </p:cNvPr>
          <p:cNvSpPr/>
          <p:nvPr/>
        </p:nvSpPr>
        <p:spPr>
          <a:xfrm>
            <a:off x="11876139" y="2107170"/>
            <a:ext cx="308761" cy="717266"/>
          </a:xfrm>
          <a:custGeom>
            <a:avLst/>
            <a:gdLst>
              <a:gd name="connsiteX0" fmla="*/ 120906 w 308761"/>
              <a:gd name="connsiteY0" fmla="*/ 717267 h 717266"/>
              <a:gd name="connsiteX1" fmla="*/ 160012 w 308761"/>
              <a:gd name="connsiteY1" fmla="*/ 717267 h 717266"/>
              <a:gd name="connsiteX2" fmla="*/ 160012 w 308761"/>
              <a:gd name="connsiteY2" fmla="*/ 399100 h 717266"/>
              <a:gd name="connsiteX3" fmla="*/ 308762 w 308761"/>
              <a:gd name="connsiteY3" fmla="*/ 515799 h 717266"/>
              <a:gd name="connsiteX4" fmla="*/ 160012 w 308761"/>
              <a:gd name="connsiteY4" fmla="*/ 319528 h 717266"/>
              <a:gd name="connsiteX5" fmla="*/ 160754 w 308761"/>
              <a:gd name="connsiteY5" fmla="*/ 89720 h 717266"/>
              <a:gd name="connsiteX6" fmla="*/ 272626 w 308761"/>
              <a:gd name="connsiteY6" fmla="*/ 149864 h 717266"/>
              <a:gd name="connsiteX7" fmla="*/ 120906 w 308761"/>
              <a:gd name="connsiteY7" fmla="*/ 0 h 717266"/>
              <a:gd name="connsiteX8" fmla="*/ 120906 w 308761"/>
              <a:gd name="connsiteY8" fmla="*/ 163971 h 717266"/>
              <a:gd name="connsiteX9" fmla="*/ 0 w 308761"/>
              <a:gd name="connsiteY9" fmla="*/ 284382 h 717266"/>
              <a:gd name="connsiteX10" fmla="*/ 120906 w 308761"/>
              <a:gd name="connsiteY10" fmla="*/ 225847 h 717266"/>
              <a:gd name="connsiteX11" fmla="*/ 120906 w 308761"/>
              <a:gd name="connsiteY11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8761" h="717266">
                <a:moveTo>
                  <a:pt x="120906" y="717267"/>
                </a:moveTo>
                <a:lnTo>
                  <a:pt x="160012" y="717267"/>
                </a:lnTo>
                <a:lnTo>
                  <a:pt x="160012" y="399100"/>
                </a:lnTo>
                <a:lnTo>
                  <a:pt x="308762" y="515799"/>
                </a:lnTo>
                <a:lnTo>
                  <a:pt x="160012" y="319528"/>
                </a:lnTo>
                <a:lnTo>
                  <a:pt x="160754" y="89720"/>
                </a:lnTo>
                <a:lnTo>
                  <a:pt x="272626" y="149864"/>
                </a:lnTo>
                <a:lnTo>
                  <a:pt x="120906" y="0"/>
                </a:lnTo>
                <a:lnTo>
                  <a:pt x="120906" y="163971"/>
                </a:lnTo>
                <a:lnTo>
                  <a:pt x="0" y="284382"/>
                </a:lnTo>
                <a:lnTo>
                  <a:pt x="120906" y="225847"/>
                </a:lnTo>
                <a:lnTo>
                  <a:pt x="120906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1" name="Freeform: Shape 670">
            <a:extLst>
              <a:ext uri="{FF2B5EF4-FFF2-40B4-BE49-F238E27FC236}">
                <a16:creationId xmlns:a16="http://schemas.microsoft.com/office/drawing/2014/main" id="{62D97D8C-0133-A3D8-ADDB-2490490C9169}"/>
              </a:ext>
            </a:extLst>
          </p:cNvPr>
          <p:cNvSpPr/>
          <p:nvPr/>
        </p:nvSpPr>
        <p:spPr>
          <a:xfrm>
            <a:off x="10697277" y="1552018"/>
            <a:ext cx="755134" cy="1272418"/>
          </a:xfrm>
          <a:custGeom>
            <a:avLst/>
            <a:gdLst>
              <a:gd name="connsiteX0" fmla="*/ 755135 w 755134"/>
              <a:gd name="connsiteY0" fmla="*/ 1272419 h 1272418"/>
              <a:gd name="connsiteX1" fmla="*/ 588194 w 755134"/>
              <a:gd name="connsiteY1" fmla="*/ 903638 h 1272418"/>
              <a:gd name="connsiteX2" fmla="*/ 692145 w 755134"/>
              <a:gd name="connsiteY2" fmla="*/ 903638 h 1272418"/>
              <a:gd name="connsiteX3" fmla="*/ 534856 w 755134"/>
              <a:gd name="connsiteY3" fmla="*/ 556142 h 1272418"/>
              <a:gd name="connsiteX4" fmla="*/ 629279 w 755134"/>
              <a:gd name="connsiteY4" fmla="*/ 556142 h 1272418"/>
              <a:gd name="connsiteX5" fmla="*/ 377567 w 755134"/>
              <a:gd name="connsiteY5" fmla="*/ 0 h 1272418"/>
              <a:gd name="connsiteX6" fmla="*/ 125856 w 755134"/>
              <a:gd name="connsiteY6" fmla="*/ 556142 h 1272418"/>
              <a:gd name="connsiteX7" fmla="*/ 220155 w 755134"/>
              <a:gd name="connsiteY7" fmla="*/ 556142 h 1272418"/>
              <a:gd name="connsiteX8" fmla="*/ 62866 w 755134"/>
              <a:gd name="connsiteY8" fmla="*/ 903638 h 1272418"/>
              <a:gd name="connsiteX9" fmla="*/ 166818 w 755134"/>
              <a:gd name="connsiteY9" fmla="*/ 903638 h 1272418"/>
              <a:gd name="connsiteX10" fmla="*/ 0 w 755134"/>
              <a:gd name="connsiteY10" fmla="*/ 1272419 h 1272418"/>
              <a:gd name="connsiteX11" fmla="*/ 755135 w 755134"/>
              <a:gd name="connsiteY11" fmla="*/ 1272419 h 1272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5134" h="1272418">
                <a:moveTo>
                  <a:pt x="755135" y="1272419"/>
                </a:moveTo>
                <a:lnTo>
                  <a:pt x="588194" y="903638"/>
                </a:lnTo>
                <a:lnTo>
                  <a:pt x="692145" y="903638"/>
                </a:lnTo>
                <a:lnTo>
                  <a:pt x="534856" y="556142"/>
                </a:lnTo>
                <a:lnTo>
                  <a:pt x="629279" y="556142"/>
                </a:lnTo>
                <a:lnTo>
                  <a:pt x="377567" y="0"/>
                </a:lnTo>
                <a:lnTo>
                  <a:pt x="125856" y="556142"/>
                </a:lnTo>
                <a:lnTo>
                  <a:pt x="220155" y="556142"/>
                </a:lnTo>
                <a:lnTo>
                  <a:pt x="62866" y="903638"/>
                </a:lnTo>
                <a:lnTo>
                  <a:pt x="166818" y="903638"/>
                </a:lnTo>
                <a:lnTo>
                  <a:pt x="0" y="1272419"/>
                </a:lnTo>
                <a:lnTo>
                  <a:pt x="755135" y="1272419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2" name="Freeform: Shape 671">
            <a:extLst>
              <a:ext uri="{FF2B5EF4-FFF2-40B4-BE49-F238E27FC236}">
                <a16:creationId xmlns:a16="http://schemas.microsoft.com/office/drawing/2014/main" id="{F26DDB3B-8AF6-2F20-CABD-DEE5BFD06C66}"/>
              </a:ext>
            </a:extLst>
          </p:cNvPr>
          <p:cNvSpPr/>
          <p:nvPr/>
        </p:nvSpPr>
        <p:spPr>
          <a:xfrm>
            <a:off x="10819181" y="1552018"/>
            <a:ext cx="516303" cy="558883"/>
          </a:xfrm>
          <a:custGeom>
            <a:avLst/>
            <a:gdLst>
              <a:gd name="connsiteX0" fmla="*/ 507375 w 516303"/>
              <a:gd name="connsiteY0" fmla="*/ 556142 h 558883"/>
              <a:gd name="connsiteX1" fmla="*/ 255664 w 516303"/>
              <a:gd name="connsiteY1" fmla="*/ 0 h 558883"/>
              <a:gd name="connsiteX2" fmla="*/ 3952 w 516303"/>
              <a:gd name="connsiteY2" fmla="*/ 556142 h 558883"/>
              <a:gd name="connsiteX3" fmla="*/ 226458 w 516303"/>
              <a:gd name="connsiteY3" fmla="*/ 353436 h 558883"/>
              <a:gd name="connsiteX4" fmla="*/ 507375 w 516303"/>
              <a:gd name="connsiteY4" fmla="*/ 556142 h 558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6303" h="558883">
                <a:moveTo>
                  <a:pt x="507375" y="556142"/>
                </a:moveTo>
                <a:cubicBezTo>
                  <a:pt x="572964" y="525699"/>
                  <a:pt x="255664" y="0"/>
                  <a:pt x="255664" y="0"/>
                </a:cubicBezTo>
                <a:cubicBezTo>
                  <a:pt x="255664" y="0"/>
                  <a:pt x="-37134" y="527555"/>
                  <a:pt x="3952" y="556142"/>
                </a:cubicBezTo>
                <a:lnTo>
                  <a:pt x="226458" y="353436"/>
                </a:lnTo>
                <a:cubicBezTo>
                  <a:pt x="226458" y="353436"/>
                  <a:pt x="441911" y="586585"/>
                  <a:pt x="507375" y="55614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3" name="Freeform: Shape 672">
            <a:extLst>
              <a:ext uri="{FF2B5EF4-FFF2-40B4-BE49-F238E27FC236}">
                <a16:creationId xmlns:a16="http://schemas.microsoft.com/office/drawing/2014/main" id="{08F6565A-9312-4A16-E0F2-3FDCE2EF9BAE}"/>
              </a:ext>
            </a:extLst>
          </p:cNvPr>
          <p:cNvSpPr/>
          <p:nvPr/>
        </p:nvSpPr>
        <p:spPr>
          <a:xfrm>
            <a:off x="10760019" y="2245754"/>
            <a:ext cx="629403" cy="209900"/>
          </a:xfrm>
          <a:custGeom>
            <a:avLst/>
            <a:gdLst>
              <a:gd name="connsiteX0" fmla="*/ 629403 w 629403"/>
              <a:gd name="connsiteY0" fmla="*/ 209901 h 209900"/>
              <a:gd name="connsiteX1" fmla="*/ 183153 w 629403"/>
              <a:gd name="connsiteY1" fmla="*/ 17 h 209900"/>
              <a:gd name="connsiteX2" fmla="*/ 0 w 629403"/>
              <a:gd name="connsiteY2" fmla="*/ 209901 h 209900"/>
              <a:gd name="connsiteX3" fmla="*/ 225229 w 629403"/>
              <a:gd name="connsiteY3" fmla="*/ 135650 h 209900"/>
              <a:gd name="connsiteX4" fmla="*/ 629279 w 629403"/>
              <a:gd name="connsiteY4" fmla="*/ 209901 h 20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03" h="209900">
                <a:moveTo>
                  <a:pt x="629403" y="209901"/>
                </a:moveTo>
                <a:cubicBezTo>
                  <a:pt x="629403" y="209901"/>
                  <a:pt x="299727" y="-2210"/>
                  <a:pt x="183153" y="17"/>
                </a:cubicBezTo>
                <a:cubicBezTo>
                  <a:pt x="66579" y="2245"/>
                  <a:pt x="0" y="209901"/>
                  <a:pt x="0" y="209901"/>
                </a:cubicBezTo>
                <a:lnTo>
                  <a:pt x="225229" y="135650"/>
                </a:lnTo>
                <a:lnTo>
                  <a:pt x="629279" y="20990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8" name="Freeform: Shape 647">
            <a:extLst>
              <a:ext uri="{FF2B5EF4-FFF2-40B4-BE49-F238E27FC236}">
                <a16:creationId xmlns:a16="http://schemas.microsoft.com/office/drawing/2014/main" id="{6441DD95-D81C-979C-3BE9-17D91E8AB3BD}"/>
              </a:ext>
            </a:extLst>
          </p:cNvPr>
          <p:cNvSpPr/>
          <p:nvPr/>
        </p:nvSpPr>
        <p:spPr>
          <a:xfrm>
            <a:off x="7685028" y="2036012"/>
            <a:ext cx="467906" cy="788424"/>
          </a:xfrm>
          <a:custGeom>
            <a:avLst/>
            <a:gdLst>
              <a:gd name="connsiteX0" fmla="*/ 467906 w 467906"/>
              <a:gd name="connsiteY0" fmla="*/ 788424 h 788424"/>
              <a:gd name="connsiteX1" fmla="*/ 364450 w 467906"/>
              <a:gd name="connsiteY1" fmla="*/ 559978 h 788424"/>
              <a:gd name="connsiteX2" fmla="*/ 428801 w 467906"/>
              <a:gd name="connsiteY2" fmla="*/ 559978 h 788424"/>
              <a:gd name="connsiteX3" fmla="*/ 331408 w 467906"/>
              <a:gd name="connsiteY3" fmla="*/ 344650 h 788424"/>
              <a:gd name="connsiteX4" fmla="*/ 389819 w 467906"/>
              <a:gd name="connsiteY4" fmla="*/ 344650 h 788424"/>
              <a:gd name="connsiteX5" fmla="*/ 233891 w 467906"/>
              <a:gd name="connsiteY5" fmla="*/ 0 h 788424"/>
              <a:gd name="connsiteX6" fmla="*/ 77964 w 467906"/>
              <a:gd name="connsiteY6" fmla="*/ 344650 h 788424"/>
              <a:gd name="connsiteX7" fmla="*/ 136375 w 467906"/>
              <a:gd name="connsiteY7" fmla="*/ 344650 h 788424"/>
              <a:gd name="connsiteX8" fmla="*/ 38982 w 467906"/>
              <a:gd name="connsiteY8" fmla="*/ 559978 h 788424"/>
              <a:gd name="connsiteX9" fmla="*/ 103333 w 467906"/>
              <a:gd name="connsiteY9" fmla="*/ 559978 h 788424"/>
              <a:gd name="connsiteX10" fmla="*/ 0 w 467906"/>
              <a:gd name="connsiteY10" fmla="*/ 788424 h 788424"/>
              <a:gd name="connsiteX11" fmla="*/ 467906 w 467906"/>
              <a:gd name="connsiteY11" fmla="*/ 788424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67906" h="788424">
                <a:moveTo>
                  <a:pt x="467906" y="788424"/>
                </a:moveTo>
                <a:lnTo>
                  <a:pt x="364450" y="559978"/>
                </a:lnTo>
                <a:lnTo>
                  <a:pt x="428801" y="559978"/>
                </a:lnTo>
                <a:lnTo>
                  <a:pt x="331408" y="344650"/>
                </a:lnTo>
                <a:lnTo>
                  <a:pt x="389819" y="344650"/>
                </a:lnTo>
                <a:lnTo>
                  <a:pt x="233891" y="0"/>
                </a:lnTo>
                <a:lnTo>
                  <a:pt x="77964" y="344650"/>
                </a:lnTo>
                <a:lnTo>
                  <a:pt x="136375" y="344650"/>
                </a:lnTo>
                <a:lnTo>
                  <a:pt x="38982" y="559978"/>
                </a:lnTo>
                <a:lnTo>
                  <a:pt x="103333" y="559978"/>
                </a:lnTo>
                <a:lnTo>
                  <a:pt x="0" y="788424"/>
                </a:lnTo>
                <a:lnTo>
                  <a:pt x="467906" y="788424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9" name="Freeform: Shape 648">
            <a:extLst>
              <a:ext uri="{FF2B5EF4-FFF2-40B4-BE49-F238E27FC236}">
                <a16:creationId xmlns:a16="http://schemas.microsoft.com/office/drawing/2014/main" id="{EC71640D-B0E5-C056-3173-DA723CAB134F}"/>
              </a:ext>
            </a:extLst>
          </p:cNvPr>
          <p:cNvSpPr/>
          <p:nvPr/>
        </p:nvSpPr>
        <p:spPr>
          <a:xfrm>
            <a:off x="7412650" y="1806452"/>
            <a:ext cx="604157" cy="1017984"/>
          </a:xfrm>
          <a:custGeom>
            <a:avLst/>
            <a:gdLst>
              <a:gd name="connsiteX0" fmla="*/ 604158 w 604157"/>
              <a:gd name="connsiteY0" fmla="*/ 1017985 h 1017984"/>
              <a:gd name="connsiteX1" fmla="*/ 470629 w 604157"/>
              <a:gd name="connsiteY1" fmla="*/ 722959 h 1017984"/>
              <a:gd name="connsiteX2" fmla="*/ 553790 w 604157"/>
              <a:gd name="connsiteY2" fmla="*/ 722959 h 1017984"/>
              <a:gd name="connsiteX3" fmla="*/ 427935 w 604157"/>
              <a:gd name="connsiteY3" fmla="*/ 444889 h 1017984"/>
              <a:gd name="connsiteX4" fmla="*/ 503423 w 604157"/>
              <a:gd name="connsiteY4" fmla="*/ 444889 h 1017984"/>
              <a:gd name="connsiteX5" fmla="*/ 302079 w 604157"/>
              <a:gd name="connsiteY5" fmla="*/ 0 h 1017984"/>
              <a:gd name="connsiteX6" fmla="*/ 100734 w 604157"/>
              <a:gd name="connsiteY6" fmla="*/ 444889 h 1017984"/>
              <a:gd name="connsiteX7" fmla="*/ 176223 w 604157"/>
              <a:gd name="connsiteY7" fmla="*/ 444889 h 1017984"/>
              <a:gd name="connsiteX8" fmla="*/ 50367 w 604157"/>
              <a:gd name="connsiteY8" fmla="*/ 722959 h 1017984"/>
              <a:gd name="connsiteX9" fmla="*/ 133528 w 604157"/>
              <a:gd name="connsiteY9" fmla="*/ 722959 h 1017984"/>
              <a:gd name="connsiteX10" fmla="*/ 0 w 604157"/>
              <a:gd name="connsiteY10" fmla="*/ 1017985 h 1017984"/>
              <a:gd name="connsiteX11" fmla="*/ 604158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604158" y="1017985"/>
                </a:moveTo>
                <a:lnTo>
                  <a:pt x="470629" y="722959"/>
                </a:lnTo>
                <a:lnTo>
                  <a:pt x="553790" y="722959"/>
                </a:lnTo>
                <a:lnTo>
                  <a:pt x="427935" y="444889"/>
                </a:lnTo>
                <a:lnTo>
                  <a:pt x="503423" y="444889"/>
                </a:lnTo>
                <a:lnTo>
                  <a:pt x="302079" y="0"/>
                </a:lnTo>
                <a:lnTo>
                  <a:pt x="100734" y="444889"/>
                </a:lnTo>
                <a:lnTo>
                  <a:pt x="176223" y="444889"/>
                </a:lnTo>
                <a:lnTo>
                  <a:pt x="50367" y="722959"/>
                </a:lnTo>
                <a:lnTo>
                  <a:pt x="133528" y="722959"/>
                </a:lnTo>
                <a:lnTo>
                  <a:pt x="0" y="1017985"/>
                </a:lnTo>
                <a:lnTo>
                  <a:pt x="604158" y="1017985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0" name="Freeform: Shape 649">
            <a:extLst>
              <a:ext uri="{FF2B5EF4-FFF2-40B4-BE49-F238E27FC236}">
                <a16:creationId xmlns:a16="http://schemas.microsoft.com/office/drawing/2014/main" id="{035D28D3-465B-8B9A-DEAB-1D33CD6BF852}"/>
              </a:ext>
            </a:extLst>
          </p:cNvPr>
          <p:cNvSpPr/>
          <p:nvPr/>
        </p:nvSpPr>
        <p:spPr>
          <a:xfrm>
            <a:off x="7513384" y="1806452"/>
            <a:ext cx="402772" cy="457148"/>
          </a:xfrm>
          <a:custGeom>
            <a:avLst/>
            <a:gdLst>
              <a:gd name="connsiteX0" fmla="*/ 402689 w 402772"/>
              <a:gd name="connsiteY0" fmla="*/ 444889 h 457148"/>
              <a:gd name="connsiteX1" fmla="*/ 201345 w 402772"/>
              <a:gd name="connsiteY1" fmla="*/ 0 h 457148"/>
              <a:gd name="connsiteX2" fmla="*/ 0 w 402772"/>
              <a:gd name="connsiteY2" fmla="*/ 444889 h 457148"/>
              <a:gd name="connsiteX3" fmla="*/ 177955 w 402772"/>
              <a:gd name="connsiteY3" fmla="*/ 282774 h 457148"/>
              <a:gd name="connsiteX4" fmla="*/ 402689 w 402772"/>
              <a:gd name="connsiteY4" fmla="*/ 444889 h 45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772" h="457148">
                <a:moveTo>
                  <a:pt x="402689" y="444889"/>
                </a:moveTo>
                <a:cubicBezTo>
                  <a:pt x="407516" y="377939"/>
                  <a:pt x="201345" y="0"/>
                  <a:pt x="201345" y="0"/>
                </a:cubicBezTo>
                <a:lnTo>
                  <a:pt x="0" y="444889"/>
                </a:lnTo>
                <a:lnTo>
                  <a:pt x="177955" y="282774"/>
                </a:lnTo>
                <a:cubicBezTo>
                  <a:pt x="177955" y="282774"/>
                  <a:pt x="397863" y="511839"/>
                  <a:pt x="402689" y="44488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1" name="Freeform: Shape 650">
            <a:extLst>
              <a:ext uri="{FF2B5EF4-FFF2-40B4-BE49-F238E27FC236}">
                <a16:creationId xmlns:a16="http://schemas.microsoft.com/office/drawing/2014/main" id="{98EAEEF4-836A-8067-FC85-B9A433300F78}"/>
              </a:ext>
            </a:extLst>
          </p:cNvPr>
          <p:cNvSpPr/>
          <p:nvPr/>
        </p:nvSpPr>
        <p:spPr>
          <a:xfrm>
            <a:off x="7463017" y="2395742"/>
            <a:ext cx="504926" cy="133793"/>
          </a:xfrm>
          <a:custGeom>
            <a:avLst/>
            <a:gdLst>
              <a:gd name="connsiteX0" fmla="*/ 0 w 504926"/>
              <a:gd name="connsiteY0" fmla="*/ 133670 h 133793"/>
              <a:gd name="connsiteX1" fmla="*/ 436474 w 504926"/>
              <a:gd name="connsiteY1" fmla="*/ 6329 h 133793"/>
              <a:gd name="connsiteX2" fmla="*/ 503547 w 504926"/>
              <a:gd name="connsiteY2" fmla="*/ 133794 h 133793"/>
              <a:gd name="connsiteX3" fmla="*/ 327695 w 504926"/>
              <a:gd name="connsiteY3" fmla="*/ 89862 h 133793"/>
              <a:gd name="connsiteX4" fmla="*/ 124 w 504926"/>
              <a:gd name="connsiteY4" fmla="*/ 133670 h 133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4926" h="133793">
                <a:moveTo>
                  <a:pt x="0" y="133670"/>
                </a:moveTo>
                <a:cubicBezTo>
                  <a:pt x="0" y="133670"/>
                  <a:pt x="352570" y="-34262"/>
                  <a:pt x="436474" y="6329"/>
                </a:cubicBezTo>
                <a:cubicBezTo>
                  <a:pt x="520377" y="46920"/>
                  <a:pt x="503547" y="133794"/>
                  <a:pt x="503547" y="133794"/>
                </a:cubicBezTo>
                <a:lnTo>
                  <a:pt x="327695" y="89862"/>
                </a:lnTo>
                <a:lnTo>
                  <a:pt x="124" y="133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4" name="Freeform: Shape 653">
            <a:extLst>
              <a:ext uri="{FF2B5EF4-FFF2-40B4-BE49-F238E27FC236}">
                <a16:creationId xmlns:a16="http://schemas.microsoft.com/office/drawing/2014/main" id="{730B284F-79D5-7120-6B31-8C533CB7E5E9}"/>
              </a:ext>
            </a:extLst>
          </p:cNvPr>
          <p:cNvSpPr/>
          <p:nvPr/>
        </p:nvSpPr>
        <p:spPr>
          <a:xfrm>
            <a:off x="9835963" y="2036012"/>
            <a:ext cx="354797" cy="788424"/>
          </a:xfrm>
          <a:custGeom>
            <a:avLst/>
            <a:gdLst>
              <a:gd name="connsiteX0" fmla="*/ 0 w 354797"/>
              <a:gd name="connsiteY0" fmla="*/ 788424 h 788424"/>
              <a:gd name="connsiteX1" fmla="*/ 177460 w 354797"/>
              <a:gd name="connsiteY1" fmla="*/ 0 h 788424"/>
              <a:gd name="connsiteX2" fmla="*/ 354797 w 354797"/>
              <a:gd name="connsiteY2" fmla="*/ 788424 h 788424"/>
              <a:gd name="connsiteX3" fmla="*/ 0 w 354797"/>
              <a:gd name="connsiteY3" fmla="*/ 788424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797" h="788424">
                <a:moveTo>
                  <a:pt x="0" y="788424"/>
                </a:moveTo>
                <a:lnTo>
                  <a:pt x="177460" y="0"/>
                </a:lnTo>
                <a:lnTo>
                  <a:pt x="354797" y="788424"/>
                </a:lnTo>
                <a:lnTo>
                  <a:pt x="0" y="78842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7" name="Freeform: Shape 656">
            <a:extLst>
              <a:ext uri="{FF2B5EF4-FFF2-40B4-BE49-F238E27FC236}">
                <a16:creationId xmlns:a16="http://schemas.microsoft.com/office/drawing/2014/main" id="{9B24537C-8EA2-9B35-06D0-18DFFCCDF5AE}"/>
              </a:ext>
            </a:extLst>
          </p:cNvPr>
          <p:cNvSpPr/>
          <p:nvPr/>
        </p:nvSpPr>
        <p:spPr>
          <a:xfrm>
            <a:off x="7303625" y="1878228"/>
            <a:ext cx="212853" cy="946208"/>
          </a:xfrm>
          <a:custGeom>
            <a:avLst/>
            <a:gdLst>
              <a:gd name="connsiteX0" fmla="*/ 0 w 212853"/>
              <a:gd name="connsiteY0" fmla="*/ 0 h 946208"/>
              <a:gd name="connsiteX1" fmla="*/ 0 w 212853"/>
              <a:gd name="connsiteY1" fmla="*/ 946208 h 946208"/>
              <a:gd name="connsiteX2" fmla="*/ 212854 w 212853"/>
              <a:gd name="connsiteY2" fmla="*/ 946208 h 946208"/>
              <a:gd name="connsiteX3" fmla="*/ 0 w 212853"/>
              <a:gd name="connsiteY3" fmla="*/ 0 h 946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853" h="946208">
                <a:moveTo>
                  <a:pt x="0" y="0"/>
                </a:moveTo>
                <a:lnTo>
                  <a:pt x="0" y="946208"/>
                </a:lnTo>
                <a:lnTo>
                  <a:pt x="212854" y="946208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0" name="Freeform: Shape 659">
            <a:extLst>
              <a:ext uri="{FF2B5EF4-FFF2-40B4-BE49-F238E27FC236}">
                <a16:creationId xmlns:a16="http://schemas.microsoft.com/office/drawing/2014/main" id="{29AA8BD3-6BA1-AFFB-E6DE-0E321696DB13}"/>
              </a:ext>
            </a:extLst>
          </p:cNvPr>
          <p:cNvSpPr/>
          <p:nvPr/>
        </p:nvSpPr>
        <p:spPr>
          <a:xfrm>
            <a:off x="9389218" y="1761035"/>
            <a:ext cx="404393" cy="496516"/>
          </a:xfrm>
          <a:custGeom>
            <a:avLst/>
            <a:gdLst>
              <a:gd name="connsiteX0" fmla="*/ 191444 w 404393"/>
              <a:gd name="connsiteY0" fmla="*/ 0 h 496516"/>
              <a:gd name="connsiteX1" fmla="*/ 402689 w 404393"/>
              <a:gd name="connsiteY1" fmla="*/ 490429 h 496516"/>
              <a:gd name="connsiteX2" fmla="*/ 154814 w 404393"/>
              <a:gd name="connsiteY2" fmla="*/ 276462 h 496516"/>
              <a:gd name="connsiteX3" fmla="*/ 0 w 404393"/>
              <a:gd name="connsiteY3" fmla="*/ 490429 h 496516"/>
              <a:gd name="connsiteX4" fmla="*/ 191568 w 404393"/>
              <a:gd name="connsiteY4" fmla="*/ 0 h 49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4393" h="496516">
                <a:moveTo>
                  <a:pt x="191444" y="0"/>
                </a:moveTo>
                <a:cubicBezTo>
                  <a:pt x="191444" y="0"/>
                  <a:pt x="426573" y="441424"/>
                  <a:pt x="402689" y="490429"/>
                </a:cubicBezTo>
                <a:cubicBezTo>
                  <a:pt x="378805" y="539435"/>
                  <a:pt x="154814" y="276462"/>
                  <a:pt x="154814" y="276462"/>
                </a:cubicBezTo>
                <a:lnTo>
                  <a:pt x="0" y="490429"/>
                </a:lnTo>
                <a:lnTo>
                  <a:pt x="191568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5" name="Freeform: Shape 664">
            <a:extLst>
              <a:ext uri="{FF2B5EF4-FFF2-40B4-BE49-F238E27FC236}">
                <a16:creationId xmlns:a16="http://schemas.microsoft.com/office/drawing/2014/main" id="{8E5B447A-ED69-5E27-6089-F23D68578913}"/>
              </a:ext>
            </a:extLst>
          </p:cNvPr>
          <p:cNvSpPr/>
          <p:nvPr/>
        </p:nvSpPr>
        <p:spPr>
          <a:xfrm>
            <a:off x="10090397" y="2749563"/>
            <a:ext cx="222235" cy="84773"/>
          </a:xfrm>
          <a:custGeom>
            <a:avLst/>
            <a:gdLst>
              <a:gd name="connsiteX0" fmla="*/ 160383 w 222235"/>
              <a:gd name="connsiteY0" fmla="*/ 251 h 84773"/>
              <a:gd name="connsiteX1" fmla="*/ 67816 w 222235"/>
              <a:gd name="connsiteY1" fmla="*/ 52969 h 84773"/>
              <a:gd name="connsiteX2" fmla="*/ 41828 w 222235"/>
              <a:gd name="connsiteY2" fmla="*/ 31065 h 84773"/>
              <a:gd name="connsiteX3" fmla="*/ 0 w 222235"/>
              <a:gd name="connsiteY3" fmla="*/ 84773 h 84773"/>
              <a:gd name="connsiteX4" fmla="*/ 214834 w 222235"/>
              <a:gd name="connsiteY4" fmla="*/ 84773 h 84773"/>
              <a:gd name="connsiteX5" fmla="*/ 160383 w 222235"/>
              <a:gd name="connsiteY5" fmla="*/ 127 h 84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2235" h="84773">
                <a:moveTo>
                  <a:pt x="160383" y="251"/>
                </a:moveTo>
                <a:cubicBezTo>
                  <a:pt x="105808" y="-3090"/>
                  <a:pt x="79820" y="27600"/>
                  <a:pt x="67816" y="52969"/>
                </a:cubicBezTo>
                <a:cubicBezTo>
                  <a:pt x="65217" y="41955"/>
                  <a:pt x="58411" y="32055"/>
                  <a:pt x="41828" y="31065"/>
                </a:cubicBezTo>
                <a:cubicBezTo>
                  <a:pt x="3094" y="28714"/>
                  <a:pt x="0" y="84773"/>
                  <a:pt x="0" y="84773"/>
                </a:cubicBezTo>
                <a:lnTo>
                  <a:pt x="214834" y="84773"/>
                </a:lnTo>
                <a:cubicBezTo>
                  <a:pt x="214834" y="84773"/>
                  <a:pt x="251835" y="5820"/>
                  <a:pt x="160383" y="12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6" name="Freeform: Shape 665">
            <a:extLst>
              <a:ext uri="{FF2B5EF4-FFF2-40B4-BE49-F238E27FC236}">
                <a16:creationId xmlns:a16="http://schemas.microsoft.com/office/drawing/2014/main" id="{A102096D-696F-D172-8A43-9473AB33AE08}"/>
              </a:ext>
            </a:extLst>
          </p:cNvPr>
          <p:cNvSpPr/>
          <p:nvPr/>
        </p:nvSpPr>
        <p:spPr>
          <a:xfrm>
            <a:off x="7392355" y="2724614"/>
            <a:ext cx="379272" cy="109846"/>
          </a:xfrm>
          <a:custGeom>
            <a:avLst/>
            <a:gdLst>
              <a:gd name="connsiteX0" fmla="*/ 353683 w 379272"/>
              <a:gd name="connsiteY0" fmla="*/ 15795 h 109846"/>
              <a:gd name="connsiteX1" fmla="*/ 286115 w 379272"/>
              <a:gd name="connsiteY1" fmla="*/ 51683 h 109846"/>
              <a:gd name="connsiteX2" fmla="*/ 207408 w 379272"/>
              <a:gd name="connsiteY2" fmla="*/ 326 h 109846"/>
              <a:gd name="connsiteX3" fmla="*/ 87616 w 379272"/>
              <a:gd name="connsiteY3" fmla="*/ 68637 h 109846"/>
              <a:gd name="connsiteX4" fmla="*/ 54080 w 379272"/>
              <a:gd name="connsiteY4" fmla="*/ 40298 h 109846"/>
              <a:gd name="connsiteX5" fmla="*/ 0 w 379272"/>
              <a:gd name="connsiteY5" fmla="*/ 109846 h 109846"/>
              <a:gd name="connsiteX6" fmla="*/ 353807 w 379272"/>
              <a:gd name="connsiteY6" fmla="*/ 109846 h 109846"/>
              <a:gd name="connsiteX7" fmla="*/ 353807 w 379272"/>
              <a:gd name="connsiteY7" fmla="*/ 15919 h 109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9272" h="109846">
                <a:moveTo>
                  <a:pt x="353683" y="15795"/>
                </a:moveTo>
                <a:cubicBezTo>
                  <a:pt x="334997" y="13938"/>
                  <a:pt x="300594" y="40545"/>
                  <a:pt x="286115" y="51683"/>
                </a:cubicBezTo>
                <a:cubicBezTo>
                  <a:pt x="281288" y="27304"/>
                  <a:pt x="261983" y="3667"/>
                  <a:pt x="207408" y="326"/>
                </a:cubicBezTo>
                <a:cubicBezTo>
                  <a:pt x="136870" y="-4006"/>
                  <a:pt x="103209" y="35719"/>
                  <a:pt x="87616" y="68637"/>
                </a:cubicBezTo>
                <a:cubicBezTo>
                  <a:pt x="84399" y="54405"/>
                  <a:pt x="75365" y="41535"/>
                  <a:pt x="54080" y="40298"/>
                </a:cubicBezTo>
                <a:cubicBezTo>
                  <a:pt x="3960" y="37204"/>
                  <a:pt x="0" y="109846"/>
                  <a:pt x="0" y="109846"/>
                </a:cubicBezTo>
                <a:lnTo>
                  <a:pt x="353807" y="109846"/>
                </a:lnTo>
                <a:cubicBezTo>
                  <a:pt x="353807" y="109846"/>
                  <a:pt x="411104" y="21487"/>
                  <a:pt x="353807" y="1591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7" name="Freeform: Shape 666">
            <a:extLst>
              <a:ext uri="{FF2B5EF4-FFF2-40B4-BE49-F238E27FC236}">
                <a16:creationId xmlns:a16="http://schemas.microsoft.com/office/drawing/2014/main" id="{18761250-E26C-2CC1-2A61-2B6CDB297C29}"/>
              </a:ext>
            </a:extLst>
          </p:cNvPr>
          <p:cNvSpPr/>
          <p:nvPr/>
        </p:nvSpPr>
        <p:spPr>
          <a:xfrm>
            <a:off x="9136269" y="2703159"/>
            <a:ext cx="417910" cy="132785"/>
          </a:xfrm>
          <a:custGeom>
            <a:avLst/>
            <a:gdLst>
              <a:gd name="connsiteX0" fmla="*/ 417787 w 417910"/>
              <a:gd name="connsiteY0" fmla="*/ 132786 h 132785"/>
              <a:gd name="connsiteX1" fmla="*/ 236738 w 417910"/>
              <a:gd name="connsiteY1" fmla="*/ 0 h 132785"/>
              <a:gd name="connsiteX2" fmla="*/ 158898 w 417910"/>
              <a:gd name="connsiteY2" fmla="*/ 87493 h 132785"/>
              <a:gd name="connsiteX3" fmla="*/ 114099 w 417910"/>
              <a:gd name="connsiteY3" fmla="*/ 47521 h 132785"/>
              <a:gd name="connsiteX4" fmla="*/ 0 w 417910"/>
              <a:gd name="connsiteY4" fmla="*/ 131301 h 132785"/>
              <a:gd name="connsiteX5" fmla="*/ 417911 w 417910"/>
              <a:gd name="connsiteY5" fmla="*/ 132786 h 132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7910" h="132785">
                <a:moveTo>
                  <a:pt x="417787" y="132786"/>
                </a:moveTo>
                <a:cubicBezTo>
                  <a:pt x="417787" y="132786"/>
                  <a:pt x="337719" y="0"/>
                  <a:pt x="236738" y="0"/>
                </a:cubicBezTo>
                <a:cubicBezTo>
                  <a:pt x="187484" y="0"/>
                  <a:pt x="167189" y="49006"/>
                  <a:pt x="158898" y="87493"/>
                </a:cubicBezTo>
                <a:cubicBezTo>
                  <a:pt x="151968" y="67197"/>
                  <a:pt x="138850" y="47521"/>
                  <a:pt x="114099" y="47521"/>
                </a:cubicBezTo>
                <a:cubicBezTo>
                  <a:pt x="50491" y="47521"/>
                  <a:pt x="0" y="131301"/>
                  <a:pt x="0" y="131301"/>
                </a:cubicBezTo>
                <a:lnTo>
                  <a:pt x="417911" y="13278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3" name="Freeform: Shape 662">
            <a:extLst>
              <a:ext uri="{FF2B5EF4-FFF2-40B4-BE49-F238E27FC236}">
                <a16:creationId xmlns:a16="http://schemas.microsoft.com/office/drawing/2014/main" id="{52AFAE69-A9E4-81DF-CB61-A107F4338DBB}"/>
              </a:ext>
            </a:extLst>
          </p:cNvPr>
          <p:cNvSpPr/>
          <p:nvPr/>
        </p:nvSpPr>
        <p:spPr>
          <a:xfrm>
            <a:off x="8971307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4" name="Freeform: Shape 663">
            <a:extLst>
              <a:ext uri="{FF2B5EF4-FFF2-40B4-BE49-F238E27FC236}">
                <a16:creationId xmlns:a16="http://schemas.microsoft.com/office/drawing/2014/main" id="{C011755A-E428-CDC8-F411-403FDBCF0581}"/>
              </a:ext>
            </a:extLst>
          </p:cNvPr>
          <p:cNvSpPr/>
          <p:nvPr/>
        </p:nvSpPr>
        <p:spPr>
          <a:xfrm>
            <a:off x="9116716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FEE84BA-57D3-CB1B-D327-2D6A750DA05B}"/>
              </a:ext>
            </a:extLst>
          </p:cNvPr>
          <p:cNvSpPr/>
          <p:nvPr/>
        </p:nvSpPr>
        <p:spPr>
          <a:xfrm>
            <a:off x="2602010" y="1534321"/>
            <a:ext cx="580521" cy="1290115"/>
          </a:xfrm>
          <a:custGeom>
            <a:avLst/>
            <a:gdLst>
              <a:gd name="connsiteX0" fmla="*/ 0 w 580521"/>
              <a:gd name="connsiteY0" fmla="*/ 1290115 h 1290115"/>
              <a:gd name="connsiteX1" fmla="*/ 290199 w 580521"/>
              <a:gd name="connsiteY1" fmla="*/ 0 h 1290115"/>
              <a:gd name="connsiteX2" fmla="*/ 580521 w 580521"/>
              <a:gd name="connsiteY2" fmla="*/ 1290115 h 1290115"/>
              <a:gd name="connsiteX3" fmla="*/ 0 w 580521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1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292F9E1C-43D8-7554-E402-C8010783846F}"/>
              </a:ext>
            </a:extLst>
          </p:cNvPr>
          <p:cNvSpPr/>
          <p:nvPr/>
        </p:nvSpPr>
        <p:spPr>
          <a:xfrm>
            <a:off x="2769942" y="1534321"/>
            <a:ext cx="253815" cy="584728"/>
          </a:xfrm>
          <a:custGeom>
            <a:avLst/>
            <a:gdLst>
              <a:gd name="connsiteX0" fmla="*/ 106055 w 253815"/>
              <a:gd name="connsiteY0" fmla="*/ 501691 h 584728"/>
              <a:gd name="connsiteX1" fmla="*/ 0 w 253815"/>
              <a:gd name="connsiteY1" fmla="*/ 543395 h 584728"/>
              <a:gd name="connsiteX2" fmla="*/ 122267 w 253815"/>
              <a:gd name="connsiteY2" fmla="*/ 0 h 584728"/>
              <a:gd name="connsiteX3" fmla="*/ 253815 w 253815"/>
              <a:gd name="connsiteY3" fmla="*/ 584728 h 584728"/>
              <a:gd name="connsiteX4" fmla="*/ 106055 w 253815"/>
              <a:gd name="connsiteY4" fmla="*/ 501691 h 584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3815" h="584728">
                <a:moveTo>
                  <a:pt x="106055" y="501691"/>
                </a:moveTo>
                <a:lnTo>
                  <a:pt x="0" y="543395"/>
                </a:lnTo>
                <a:lnTo>
                  <a:pt x="122267" y="0"/>
                </a:lnTo>
                <a:lnTo>
                  <a:pt x="253815" y="584728"/>
                </a:lnTo>
                <a:lnTo>
                  <a:pt x="106055" y="5016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01D81A0-2C5E-8B2E-A44C-908E09EB273A}"/>
              </a:ext>
            </a:extLst>
          </p:cNvPr>
          <p:cNvSpPr/>
          <p:nvPr/>
        </p:nvSpPr>
        <p:spPr>
          <a:xfrm>
            <a:off x="3991374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2FEE0AF-B525-CE58-906E-E0A927D366BF}"/>
              </a:ext>
            </a:extLst>
          </p:cNvPr>
          <p:cNvSpPr/>
          <p:nvPr/>
        </p:nvSpPr>
        <p:spPr>
          <a:xfrm>
            <a:off x="1513611" y="1794201"/>
            <a:ext cx="463698" cy="1030235"/>
          </a:xfrm>
          <a:custGeom>
            <a:avLst/>
            <a:gdLst>
              <a:gd name="connsiteX0" fmla="*/ 0 w 463698"/>
              <a:gd name="connsiteY0" fmla="*/ 1030236 h 1030235"/>
              <a:gd name="connsiteX1" fmla="*/ 231788 w 463698"/>
              <a:gd name="connsiteY1" fmla="*/ 0 h 1030235"/>
              <a:gd name="connsiteX2" fmla="*/ 463699 w 463698"/>
              <a:gd name="connsiteY2" fmla="*/ 1030236 h 1030235"/>
              <a:gd name="connsiteX3" fmla="*/ 0 w 463698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698" h="1030235">
                <a:moveTo>
                  <a:pt x="0" y="1030236"/>
                </a:moveTo>
                <a:lnTo>
                  <a:pt x="231788" y="0"/>
                </a:lnTo>
                <a:lnTo>
                  <a:pt x="463699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33941CCF-710C-E0B8-67F3-1C4C8A84DFB6}"/>
              </a:ext>
            </a:extLst>
          </p:cNvPr>
          <p:cNvSpPr/>
          <p:nvPr/>
        </p:nvSpPr>
        <p:spPr>
          <a:xfrm>
            <a:off x="4683767" y="1571818"/>
            <a:ext cx="563690" cy="1252618"/>
          </a:xfrm>
          <a:custGeom>
            <a:avLst/>
            <a:gdLst>
              <a:gd name="connsiteX0" fmla="*/ 0 w 563690"/>
              <a:gd name="connsiteY0" fmla="*/ 1252618 h 1252618"/>
              <a:gd name="connsiteX1" fmla="*/ 281783 w 563690"/>
              <a:gd name="connsiteY1" fmla="*/ 0 h 1252618"/>
              <a:gd name="connsiteX2" fmla="*/ 563690 w 563690"/>
              <a:gd name="connsiteY2" fmla="*/ 1252618 h 1252618"/>
              <a:gd name="connsiteX3" fmla="*/ 0 w 563690"/>
              <a:gd name="connsiteY3" fmla="*/ 1252618 h 1252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690" h="1252618">
                <a:moveTo>
                  <a:pt x="0" y="1252618"/>
                </a:moveTo>
                <a:lnTo>
                  <a:pt x="281783" y="0"/>
                </a:lnTo>
                <a:lnTo>
                  <a:pt x="563690" y="1252618"/>
                </a:lnTo>
                <a:lnTo>
                  <a:pt x="0" y="125261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ACDED2C6-0FCF-B298-8C10-17E8C23EF175}"/>
              </a:ext>
            </a:extLst>
          </p:cNvPr>
          <p:cNvSpPr/>
          <p:nvPr/>
        </p:nvSpPr>
        <p:spPr>
          <a:xfrm>
            <a:off x="3813913" y="1211823"/>
            <a:ext cx="1241852" cy="1612614"/>
          </a:xfrm>
          <a:custGeom>
            <a:avLst/>
            <a:gdLst>
              <a:gd name="connsiteX0" fmla="*/ 506517 w 1241852"/>
              <a:gd name="connsiteY0" fmla="*/ 1295190 h 1612614"/>
              <a:gd name="connsiteX1" fmla="*/ 560671 w 1241852"/>
              <a:gd name="connsiteY1" fmla="*/ 1414833 h 1612614"/>
              <a:gd name="connsiteX2" fmla="*/ 587591 w 1241852"/>
              <a:gd name="connsiteY2" fmla="*/ 1295190 h 1612614"/>
              <a:gd name="connsiteX3" fmla="*/ 879011 w 1241852"/>
              <a:gd name="connsiteY3" fmla="*/ 0 h 1612614"/>
              <a:gd name="connsiteX4" fmla="*/ 1241852 w 1241852"/>
              <a:gd name="connsiteY4" fmla="*/ 1612613 h 1612614"/>
              <a:gd name="connsiteX5" fmla="*/ 650193 w 1241852"/>
              <a:gd name="connsiteY5" fmla="*/ 1612613 h 1612614"/>
              <a:gd name="connsiteX6" fmla="*/ 650193 w 1241852"/>
              <a:gd name="connsiteY6" fmla="*/ 1612614 h 1612614"/>
              <a:gd name="connsiteX7" fmla="*/ 0 w 1241852"/>
              <a:gd name="connsiteY7" fmla="*/ 1612614 h 1612614"/>
              <a:gd name="connsiteX8" fmla="*/ 143676 w 1241852"/>
              <a:gd name="connsiteY8" fmla="*/ 1295190 h 1612614"/>
              <a:gd name="connsiteX9" fmla="*/ 54203 w 1241852"/>
              <a:gd name="connsiteY9" fmla="*/ 1295190 h 1612614"/>
              <a:gd name="connsiteX10" fmla="*/ 189588 w 1241852"/>
              <a:gd name="connsiteY10" fmla="*/ 995834 h 1612614"/>
              <a:gd name="connsiteX11" fmla="*/ 108407 w 1241852"/>
              <a:gd name="connsiteY11" fmla="*/ 995834 h 1612614"/>
              <a:gd name="connsiteX12" fmla="*/ 325097 w 1241852"/>
              <a:gd name="connsiteY12" fmla="*/ 517037 h 1612614"/>
              <a:gd name="connsiteX13" fmla="*/ 541786 w 1241852"/>
              <a:gd name="connsiteY13" fmla="*/ 995834 h 1612614"/>
              <a:gd name="connsiteX14" fmla="*/ 460605 w 1241852"/>
              <a:gd name="connsiteY14" fmla="*/ 995834 h 1612614"/>
              <a:gd name="connsiteX15" fmla="*/ 590381 w 1241852"/>
              <a:gd name="connsiteY15" fmla="*/ 1282788 h 1612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41852" h="1612614">
                <a:moveTo>
                  <a:pt x="506517" y="1295190"/>
                </a:moveTo>
                <a:lnTo>
                  <a:pt x="560671" y="1414833"/>
                </a:lnTo>
                <a:lnTo>
                  <a:pt x="587591" y="1295190"/>
                </a:lnTo>
                <a:close/>
                <a:moveTo>
                  <a:pt x="879011" y="0"/>
                </a:moveTo>
                <a:lnTo>
                  <a:pt x="1241852" y="1612613"/>
                </a:lnTo>
                <a:lnTo>
                  <a:pt x="650193" y="1612613"/>
                </a:lnTo>
                <a:lnTo>
                  <a:pt x="650193" y="1612614"/>
                </a:lnTo>
                <a:lnTo>
                  <a:pt x="0" y="1612614"/>
                </a:lnTo>
                <a:lnTo>
                  <a:pt x="143676" y="1295190"/>
                </a:lnTo>
                <a:lnTo>
                  <a:pt x="54203" y="1295190"/>
                </a:lnTo>
                <a:lnTo>
                  <a:pt x="189588" y="995834"/>
                </a:lnTo>
                <a:lnTo>
                  <a:pt x="108407" y="995834"/>
                </a:lnTo>
                <a:lnTo>
                  <a:pt x="325097" y="517037"/>
                </a:lnTo>
                <a:lnTo>
                  <a:pt x="541786" y="995834"/>
                </a:lnTo>
                <a:lnTo>
                  <a:pt x="460605" y="995834"/>
                </a:lnTo>
                <a:lnTo>
                  <a:pt x="590381" y="1282788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4938691-E4D3-F73E-F4D2-6F49D6C2F088}"/>
              </a:ext>
            </a:extLst>
          </p:cNvPr>
          <p:cNvSpPr/>
          <p:nvPr/>
        </p:nvSpPr>
        <p:spPr>
          <a:xfrm>
            <a:off x="6447234" y="1732696"/>
            <a:ext cx="491295" cy="1091740"/>
          </a:xfrm>
          <a:custGeom>
            <a:avLst/>
            <a:gdLst>
              <a:gd name="connsiteX0" fmla="*/ 0 w 491295"/>
              <a:gd name="connsiteY0" fmla="*/ 1091741 h 1091740"/>
              <a:gd name="connsiteX1" fmla="*/ 245648 w 491295"/>
              <a:gd name="connsiteY1" fmla="*/ 0 h 1091740"/>
              <a:gd name="connsiteX2" fmla="*/ 491296 w 491295"/>
              <a:gd name="connsiteY2" fmla="*/ 1091741 h 1091740"/>
              <a:gd name="connsiteX3" fmla="*/ 0 w 491295"/>
              <a:gd name="connsiteY3" fmla="*/ 1091741 h 1091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1295" h="1091740">
                <a:moveTo>
                  <a:pt x="0" y="1091741"/>
                </a:moveTo>
                <a:lnTo>
                  <a:pt x="245648" y="0"/>
                </a:lnTo>
                <a:lnTo>
                  <a:pt x="491296" y="1091741"/>
                </a:lnTo>
                <a:lnTo>
                  <a:pt x="0" y="109174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413A51F-CD6B-60EC-E618-169F21D5C17C}"/>
              </a:ext>
            </a:extLst>
          </p:cNvPr>
          <p:cNvSpPr/>
          <p:nvPr/>
        </p:nvSpPr>
        <p:spPr>
          <a:xfrm>
            <a:off x="5733803" y="1571818"/>
            <a:ext cx="563690" cy="1252618"/>
          </a:xfrm>
          <a:custGeom>
            <a:avLst/>
            <a:gdLst>
              <a:gd name="connsiteX0" fmla="*/ 0 w 563690"/>
              <a:gd name="connsiteY0" fmla="*/ 1252618 h 1252618"/>
              <a:gd name="connsiteX1" fmla="*/ 281784 w 563690"/>
              <a:gd name="connsiteY1" fmla="*/ 0 h 1252618"/>
              <a:gd name="connsiteX2" fmla="*/ 563691 w 563690"/>
              <a:gd name="connsiteY2" fmla="*/ 1252618 h 1252618"/>
              <a:gd name="connsiteX3" fmla="*/ 0 w 563690"/>
              <a:gd name="connsiteY3" fmla="*/ 1252618 h 1252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690" h="1252618">
                <a:moveTo>
                  <a:pt x="0" y="1252618"/>
                </a:moveTo>
                <a:lnTo>
                  <a:pt x="281784" y="0"/>
                </a:lnTo>
                <a:lnTo>
                  <a:pt x="563691" y="1252618"/>
                </a:lnTo>
                <a:lnTo>
                  <a:pt x="0" y="125261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E18F291D-B2F8-95F3-1559-FC55B7A32695}"/>
              </a:ext>
            </a:extLst>
          </p:cNvPr>
          <p:cNvSpPr/>
          <p:nvPr/>
        </p:nvSpPr>
        <p:spPr>
          <a:xfrm>
            <a:off x="2311935" y="1794201"/>
            <a:ext cx="463575" cy="1030235"/>
          </a:xfrm>
          <a:custGeom>
            <a:avLst/>
            <a:gdLst>
              <a:gd name="connsiteX0" fmla="*/ 0 w 463575"/>
              <a:gd name="connsiteY0" fmla="*/ 1030236 h 1030235"/>
              <a:gd name="connsiteX1" fmla="*/ 231788 w 463575"/>
              <a:gd name="connsiteY1" fmla="*/ 0 h 1030235"/>
              <a:gd name="connsiteX2" fmla="*/ 463575 w 463575"/>
              <a:gd name="connsiteY2" fmla="*/ 1030236 h 1030235"/>
              <a:gd name="connsiteX3" fmla="*/ 0 w 463575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575" h="1030235">
                <a:moveTo>
                  <a:pt x="0" y="1030236"/>
                </a:moveTo>
                <a:lnTo>
                  <a:pt x="231788" y="0"/>
                </a:lnTo>
                <a:lnTo>
                  <a:pt x="463575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7F233C88-D365-BADE-E63E-3A23434D3293}"/>
              </a:ext>
            </a:extLst>
          </p:cNvPr>
          <p:cNvSpPr/>
          <p:nvPr/>
        </p:nvSpPr>
        <p:spPr>
          <a:xfrm>
            <a:off x="1984735" y="1806452"/>
            <a:ext cx="604157" cy="1017984"/>
          </a:xfrm>
          <a:custGeom>
            <a:avLst/>
            <a:gdLst>
              <a:gd name="connsiteX0" fmla="*/ 0 w 604157"/>
              <a:gd name="connsiteY0" fmla="*/ 1017985 h 1017984"/>
              <a:gd name="connsiteX1" fmla="*/ 133528 w 604157"/>
              <a:gd name="connsiteY1" fmla="*/ 722959 h 1017984"/>
              <a:gd name="connsiteX2" fmla="*/ 50367 w 604157"/>
              <a:gd name="connsiteY2" fmla="*/ 722959 h 1017984"/>
              <a:gd name="connsiteX3" fmla="*/ 176223 w 604157"/>
              <a:gd name="connsiteY3" fmla="*/ 444889 h 1017984"/>
              <a:gd name="connsiteX4" fmla="*/ 100734 w 604157"/>
              <a:gd name="connsiteY4" fmla="*/ 444889 h 1017984"/>
              <a:gd name="connsiteX5" fmla="*/ 302079 w 604157"/>
              <a:gd name="connsiteY5" fmla="*/ 0 h 1017984"/>
              <a:gd name="connsiteX6" fmla="*/ 503423 w 604157"/>
              <a:gd name="connsiteY6" fmla="*/ 444889 h 1017984"/>
              <a:gd name="connsiteX7" fmla="*/ 427935 w 604157"/>
              <a:gd name="connsiteY7" fmla="*/ 444889 h 1017984"/>
              <a:gd name="connsiteX8" fmla="*/ 553790 w 604157"/>
              <a:gd name="connsiteY8" fmla="*/ 722959 h 1017984"/>
              <a:gd name="connsiteX9" fmla="*/ 470629 w 604157"/>
              <a:gd name="connsiteY9" fmla="*/ 722959 h 1017984"/>
              <a:gd name="connsiteX10" fmla="*/ 604157 w 604157"/>
              <a:gd name="connsiteY10" fmla="*/ 1017985 h 1017984"/>
              <a:gd name="connsiteX11" fmla="*/ 0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0" y="1017985"/>
                </a:moveTo>
                <a:lnTo>
                  <a:pt x="133528" y="722959"/>
                </a:lnTo>
                <a:lnTo>
                  <a:pt x="50367" y="722959"/>
                </a:lnTo>
                <a:lnTo>
                  <a:pt x="176223" y="444889"/>
                </a:lnTo>
                <a:lnTo>
                  <a:pt x="100734" y="444889"/>
                </a:lnTo>
                <a:lnTo>
                  <a:pt x="302079" y="0"/>
                </a:lnTo>
                <a:lnTo>
                  <a:pt x="503423" y="444889"/>
                </a:lnTo>
                <a:lnTo>
                  <a:pt x="427935" y="444889"/>
                </a:lnTo>
                <a:lnTo>
                  <a:pt x="553790" y="722959"/>
                </a:lnTo>
                <a:lnTo>
                  <a:pt x="470629" y="722959"/>
                </a:lnTo>
                <a:lnTo>
                  <a:pt x="604157" y="1017985"/>
                </a:lnTo>
                <a:lnTo>
                  <a:pt x="0" y="101798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56C6246-3098-E973-EBEE-CCC84B8F1D6D}"/>
              </a:ext>
            </a:extLst>
          </p:cNvPr>
          <p:cNvSpPr/>
          <p:nvPr/>
        </p:nvSpPr>
        <p:spPr>
          <a:xfrm>
            <a:off x="506145" y="1768831"/>
            <a:ext cx="475084" cy="1055605"/>
          </a:xfrm>
          <a:custGeom>
            <a:avLst/>
            <a:gdLst>
              <a:gd name="connsiteX0" fmla="*/ 0 w 475084"/>
              <a:gd name="connsiteY0" fmla="*/ 1055605 h 1055605"/>
              <a:gd name="connsiteX1" fmla="*/ 237480 w 475084"/>
              <a:gd name="connsiteY1" fmla="*/ 0 h 1055605"/>
              <a:gd name="connsiteX2" fmla="*/ 475084 w 475084"/>
              <a:gd name="connsiteY2" fmla="*/ 1055605 h 1055605"/>
              <a:gd name="connsiteX3" fmla="*/ 0 w 475084"/>
              <a:gd name="connsiteY3" fmla="*/ 1055605 h 10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4" h="1055605">
                <a:moveTo>
                  <a:pt x="0" y="1055605"/>
                </a:moveTo>
                <a:lnTo>
                  <a:pt x="237480" y="0"/>
                </a:lnTo>
                <a:lnTo>
                  <a:pt x="475084" y="1055605"/>
                </a:lnTo>
                <a:lnTo>
                  <a:pt x="0" y="105560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17" name="Freeform: Shape 516">
            <a:extLst>
              <a:ext uri="{FF2B5EF4-FFF2-40B4-BE49-F238E27FC236}">
                <a16:creationId xmlns:a16="http://schemas.microsoft.com/office/drawing/2014/main" id="{CD207DBE-C39F-5945-F8DF-AE3C293EEE14}"/>
              </a:ext>
            </a:extLst>
          </p:cNvPr>
          <p:cNvSpPr/>
          <p:nvPr/>
        </p:nvSpPr>
        <p:spPr>
          <a:xfrm>
            <a:off x="4877190" y="1534320"/>
            <a:ext cx="1176140" cy="1290116"/>
          </a:xfrm>
          <a:custGeom>
            <a:avLst/>
            <a:gdLst>
              <a:gd name="connsiteX0" fmla="*/ 725311 w 1176140"/>
              <a:gd name="connsiteY0" fmla="*/ 0 h 1290116"/>
              <a:gd name="connsiteX1" fmla="*/ 899946 w 1176140"/>
              <a:gd name="connsiteY1" fmla="*/ 776360 h 1290116"/>
              <a:gd name="connsiteX2" fmla="*/ 980241 w 1176140"/>
              <a:gd name="connsiteY2" fmla="*/ 419520 h 1290116"/>
              <a:gd name="connsiteX3" fmla="*/ 1176140 w 1176140"/>
              <a:gd name="connsiteY3" fmla="*/ 1290116 h 1290116"/>
              <a:gd name="connsiteX4" fmla="*/ 784341 w 1176140"/>
              <a:gd name="connsiteY4" fmla="*/ 1290116 h 1290116"/>
              <a:gd name="connsiteX5" fmla="*/ 784341 w 1176140"/>
              <a:gd name="connsiteY5" fmla="*/ 1290115 h 1290116"/>
              <a:gd name="connsiteX6" fmla="*/ 445755 w 1176140"/>
              <a:gd name="connsiteY6" fmla="*/ 1290115 h 1290116"/>
              <a:gd name="connsiteX7" fmla="*/ 445755 w 1176140"/>
              <a:gd name="connsiteY7" fmla="*/ 1290116 h 1290116"/>
              <a:gd name="connsiteX8" fmla="*/ 0 w 1176140"/>
              <a:gd name="connsiteY8" fmla="*/ 1290116 h 1290116"/>
              <a:gd name="connsiteX9" fmla="*/ 222878 w 1176140"/>
              <a:gd name="connsiteY9" fmla="*/ 299852 h 1290116"/>
              <a:gd name="connsiteX10" fmla="*/ 440372 w 1176140"/>
              <a:gd name="connsiteY10" fmla="*/ 1266197 h 1290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76140" h="1290116">
                <a:moveTo>
                  <a:pt x="725311" y="0"/>
                </a:moveTo>
                <a:lnTo>
                  <a:pt x="899946" y="776360"/>
                </a:lnTo>
                <a:lnTo>
                  <a:pt x="980241" y="419520"/>
                </a:lnTo>
                <a:lnTo>
                  <a:pt x="1176140" y="1290116"/>
                </a:lnTo>
                <a:lnTo>
                  <a:pt x="784341" y="1290116"/>
                </a:lnTo>
                <a:lnTo>
                  <a:pt x="784341" y="1290115"/>
                </a:lnTo>
                <a:lnTo>
                  <a:pt x="445755" y="1290115"/>
                </a:lnTo>
                <a:lnTo>
                  <a:pt x="445755" y="1290116"/>
                </a:lnTo>
                <a:lnTo>
                  <a:pt x="0" y="1290116"/>
                </a:lnTo>
                <a:lnTo>
                  <a:pt x="222878" y="299852"/>
                </a:lnTo>
                <a:lnTo>
                  <a:pt x="440372" y="1266197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8611321-F201-1C85-81DF-0999D4DCC9A4}"/>
              </a:ext>
            </a:extLst>
          </p:cNvPr>
          <p:cNvSpPr/>
          <p:nvPr/>
        </p:nvSpPr>
        <p:spPr>
          <a:xfrm>
            <a:off x="3323608" y="1953841"/>
            <a:ext cx="391799" cy="870595"/>
          </a:xfrm>
          <a:custGeom>
            <a:avLst/>
            <a:gdLst>
              <a:gd name="connsiteX0" fmla="*/ 0 w 391799"/>
              <a:gd name="connsiteY0" fmla="*/ 870596 h 870595"/>
              <a:gd name="connsiteX1" fmla="*/ 195899 w 391799"/>
              <a:gd name="connsiteY1" fmla="*/ 0 h 870595"/>
              <a:gd name="connsiteX2" fmla="*/ 391799 w 391799"/>
              <a:gd name="connsiteY2" fmla="*/ 870596 h 870595"/>
              <a:gd name="connsiteX3" fmla="*/ 0 w 391799"/>
              <a:gd name="connsiteY3" fmla="*/ 870596 h 870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799" h="870595">
                <a:moveTo>
                  <a:pt x="0" y="870596"/>
                </a:moveTo>
                <a:lnTo>
                  <a:pt x="195899" y="0"/>
                </a:lnTo>
                <a:lnTo>
                  <a:pt x="391799" y="870596"/>
                </a:lnTo>
                <a:lnTo>
                  <a:pt x="0" y="870596"/>
                </a:ln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CFF77097-B28E-967A-BB46-65879C1A35E0}"/>
              </a:ext>
            </a:extLst>
          </p:cNvPr>
          <p:cNvSpPr/>
          <p:nvPr/>
        </p:nvSpPr>
        <p:spPr>
          <a:xfrm>
            <a:off x="5469098" y="2250598"/>
            <a:ext cx="247008" cy="573838"/>
          </a:xfrm>
          <a:custGeom>
            <a:avLst/>
            <a:gdLst>
              <a:gd name="connsiteX0" fmla="*/ 150235 w 247008"/>
              <a:gd name="connsiteY0" fmla="*/ 573838 h 573838"/>
              <a:gd name="connsiteX1" fmla="*/ 119049 w 247008"/>
              <a:gd name="connsiteY1" fmla="*/ 573838 h 573838"/>
              <a:gd name="connsiteX2" fmla="*/ 119049 w 247008"/>
              <a:gd name="connsiteY2" fmla="*/ 319280 h 573838"/>
              <a:gd name="connsiteX3" fmla="*/ 0 w 247008"/>
              <a:gd name="connsiteY3" fmla="*/ 412713 h 573838"/>
              <a:gd name="connsiteX4" fmla="*/ 119049 w 247008"/>
              <a:gd name="connsiteY4" fmla="*/ 255672 h 573838"/>
              <a:gd name="connsiteX5" fmla="*/ 118431 w 247008"/>
              <a:gd name="connsiteY5" fmla="*/ 71776 h 573838"/>
              <a:gd name="connsiteX6" fmla="*/ 28834 w 247008"/>
              <a:gd name="connsiteY6" fmla="*/ 119916 h 573838"/>
              <a:gd name="connsiteX7" fmla="*/ 150235 w 247008"/>
              <a:gd name="connsiteY7" fmla="*/ 0 h 573838"/>
              <a:gd name="connsiteX8" fmla="*/ 150235 w 247008"/>
              <a:gd name="connsiteY8" fmla="*/ 131177 h 573838"/>
              <a:gd name="connsiteX9" fmla="*/ 247009 w 247008"/>
              <a:gd name="connsiteY9" fmla="*/ 227580 h 573838"/>
              <a:gd name="connsiteX10" fmla="*/ 150235 w 247008"/>
              <a:gd name="connsiteY10" fmla="*/ 180678 h 573838"/>
              <a:gd name="connsiteX11" fmla="*/ 150235 w 247008"/>
              <a:gd name="connsiteY11" fmla="*/ 573838 h 57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7008" h="573838">
                <a:moveTo>
                  <a:pt x="150235" y="573838"/>
                </a:moveTo>
                <a:lnTo>
                  <a:pt x="119049" y="573838"/>
                </a:lnTo>
                <a:lnTo>
                  <a:pt x="119049" y="319280"/>
                </a:lnTo>
                <a:lnTo>
                  <a:pt x="0" y="412713"/>
                </a:lnTo>
                <a:lnTo>
                  <a:pt x="119049" y="255672"/>
                </a:lnTo>
                <a:lnTo>
                  <a:pt x="118431" y="71776"/>
                </a:lnTo>
                <a:lnTo>
                  <a:pt x="28834" y="119916"/>
                </a:lnTo>
                <a:lnTo>
                  <a:pt x="150235" y="0"/>
                </a:lnTo>
                <a:lnTo>
                  <a:pt x="150235" y="131177"/>
                </a:lnTo>
                <a:lnTo>
                  <a:pt x="247009" y="227580"/>
                </a:lnTo>
                <a:lnTo>
                  <a:pt x="150235" y="180678"/>
                </a:lnTo>
                <a:lnTo>
                  <a:pt x="150235" y="573838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FC84D263-FC9F-4BC0-3A77-F93AC4A0CA71}"/>
              </a:ext>
            </a:extLst>
          </p:cNvPr>
          <p:cNvSpPr/>
          <p:nvPr/>
        </p:nvSpPr>
        <p:spPr>
          <a:xfrm>
            <a:off x="3028831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9210209F-31ED-BAD2-D471-24E0AAA959C3}"/>
              </a:ext>
            </a:extLst>
          </p:cNvPr>
          <p:cNvSpPr/>
          <p:nvPr/>
        </p:nvSpPr>
        <p:spPr>
          <a:xfrm>
            <a:off x="3174116" y="1536425"/>
            <a:ext cx="307028" cy="720484"/>
          </a:xfrm>
          <a:custGeom>
            <a:avLst/>
            <a:gdLst>
              <a:gd name="connsiteX0" fmla="*/ 0 w 307028"/>
              <a:gd name="connsiteY0" fmla="*/ 644129 h 720484"/>
              <a:gd name="connsiteX1" fmla="*/ 144914 w 307028"/>
              <a:gd name="connsiteY1" fmla="*/ 0 h 720484"/>
              <a:gd name="connsiteX2" fmla="*/ 307029 w 307028"/>
              <a:gd name="connsiteY2" fmla="*/ 720484 h 720484"/>
              <a:gd name="connsiteX3" fmla="*/ 181668 w 307028"/>
              <a:gd name="connsiteY3" fmla="*/ 449220 h 720484"/>
              <a:gd name="connsiteX4" fmla="*/ 0 w 307028"/>
              <a:gd name="connsiteY4" fmla="*/ 644129 h 72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484">
                <a:moveTo>
                  <a:pt x="0" y="644129"/>
                </a:moveTo>
                <a:lnTo>
                  <a:pt x="144914" y="0"/>
                </a:lnTo>
                <a:lnTo>
                  <a:pt x="307029" y="720484"/>
                </a:lnTo>
                <a:lnTo>
                  <a:pt x="181668" y="449220"/>
                </a:lnTo>
                <a:lnTo>
                  <a:pt x="0" y="64412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F90D4EC5-6359-FC94-938C-C2B091160334}"/>
              </a:ext>
            </a:extLst>
          </p:cNvPr>
          <p:cNvSpPr/>
          <p:nvPr/>
        </p:nvSpPr>
        <p:spPr>
          <a:xfrm>
            <a:off x="3185625" y="2250598"/>
            <a:ext cx="247008" cy="573838"/>
          </a:xfrm>
          <a:custGeom>
            <a:avLst/>
            <a:gdLst>
              <a:gd name="connsiteX0" fmla="*/ 150359 w 247008"/>
              <a:gd name="connsiteY0" fmla="*/ 573838 h 573838"/>
              <a:gd name="connsiteX1" fmla="*/ 119049 w 247008"/>
              <a:gd name="connsiteY1" fmla="*/ 573838 h 573838"/>
              <a:gd name="connsiteX2" fmla="*/ 119049 w 247008"/>
              <a:gd name="connsiteY2" fmla="*/ 319280 h 573838"/>
              <a:gd name="connsiteX3" fmla="*/ 0 w 247008"/>
              <a:gd name="connsiteY3" fmla="*/ 412713 h 573838"/>
              <a:gd name="connsiteX4" fmla="*/ 119049 w 247008"/>
              <a:gd name="connsiteY4" fmla="*/ 255672 h 573838"/>
              <a:gd name="connsiteX5" fmla="*/ 118430 w 247008"/>
              <a:gd name="connsiteY5" fmla="*/ 71776 h 573838"/>
              <a:gd name="connsiteX6" fmla="*/ 28958 w 247008"/>
              <a:gd name="connsiteY6" fmla="*/ 119916 h 573838"/>
              <a:gd name="connsiteX7" fmla="*/ 150359 w 247008"/>
              <a:gd name="connsiteY7" fmla="*/ 0 h 573838"/>
              <a:gd name="connsiteX8" fmla="*/ 150359 w 247008"/>
              <a:gd name="connsiteY8" fmla="*/ 131177 h 573838"/>
              <a:gd name="connsiteX9" fmla="*/ 247009 w 247008"/>
              <a:gd name="connsiteY9" fmla="*/ 227580 h 573838"/>
              <a:gd name="connsiteX10" fmla="*/ 150359 w 247008"/>
              <a:gd name="connsiteY10" fmla="*/ 180678 h 573838"/>
              <a:gd name="connsiteX11" fmla="*/ 150359 w 247008"/>
              <a:gd name="connsiteY11" fmla="*/ 399100 h 573838"/>
              <a:gd name="connsiteX12" fmla="*/ 224733 w 247008"/>
              <a:gd name="connsiteY12" fmla="*/ 510972 h 573838"/>
              <a:gd name="connsiteX13" fmla="*/ 150359 w 247008"/>
              <a:gd name="connsiteY13" fmla="*/ 459244 h 573838"/>
              <a:gd name="connsiteX14" fmla="*/ 150359 w 247008"/>
              <a:gd name="connsiteY14" fmla="*/ 573838 h 57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7008" h="573838">
                <a:moveTo>
                  <a:pt x="150359" y="573838"/>
                </a:moveTo>
                <a:lnTo>
                  <a:pt x="119049" y="573838"/>
                </a:lnTo>
                <a:lnTo>
                  <a:pt x="119049" y="319280"/>
                </a:lnTo>
                <a:lnTo>
                  <a:pt x="0" y="412713"/>
                </a:lnTo>
                <a:lnTo>
                  <a:pt x="119049" y="255672"/>
                </a:lnTo>
                <a:lnTo>
                  <a:pt x="118430" y="71776"/>
                </a:lnTo>
                <a:lnTo>
                  <a:pt x="28958" y="119916"/>
                </a:lnTo>
                <a:lnTo>
                  <a:pt x="150359" y="0"/>
                </a:lnTo>
                <a:lnTo>
                  <a:pt x="150359" y="131177"/>
                </a:lnTo>
                <a:lnTo>
                  <a:pt x="247009" y="227580"/>
                </a:lnTo>
                <a:lnTo>
                  <a:pt x="150359" y="180678"/>
                </a:lnTo>
                <a:lnTo>
                  <a:pt x="150359" y="399100"/>
                </a:lnTo>
                <a:lnTo>
                  <a:pt x="224733" y="510972"/>
                </a:lnTo>
                <a:lnTo>
                  <a:pt x="150359" y="459244"/>
                </a:lnTo>
                <a:lnTo>
                  <a:pt x="150359" y="573838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C121228A-456A-B4CD-C19F-9742BC3E84DB}"/>
              </a:ext>
            </a:extLst>
          </p:cNvPr>
          <p:cNvSpPr/>
          <p:nvPr/>
        </p:nvSpPr>
        <p:spPr>
          <a:xfrm>
            <a:off x="6653157" y="1736285"/>
            <a:ext cx="489686" cy="1088151"/>
          </a:xfrm>
          <a:custGeom>
            <a:avLst/>
            <a:gdLst>
              <a:gd name="connsiteX0" fmla="*/ 0 w 489686"/>
              <a:gd name="connsiteY0" fmla="*/ 1088152 h 1088151"/>
              <a:gd name="connsiteX1" fmla="*/ 244905 w 489686"/>
              <a:gd name="connsiteY1" fmla="*/ 0 h 1088151"/>
              <a:gd name="connsiteX2" fmla="*/ 489687 w 489686"/>
              <a:gd name="connsiteY2" fmla="*/ 1088152 h 1088151"/>
              <a:gd name="connsiteX3" fmla="*/ 0 w 489686"/>
              <a:gd name="connsiteY3" fmla="*/ 1088152 h 1088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686" h="1088151">
                <a:moveTo>
                  <a:pt x="0" y="1088152"/>
                </a:moveTo>
                <a:lnTo>
                  <a:pt x="244905" y="0"/>
                </a:lnTo>
                <a:lnTo>
                  <a:pt x="489687" y="1088152"/>
                </a:lnTo>
                <a:lnTo>
                  <a:pt x="0" y="1088152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B49DEF3E-3550-07E2-281D-7352E42ACCE6}"/>
              </a:ext>
            </a:extLst>
          </p:cNvPr>
          <p:cNvSpPr/>
          <p:nvPr/>
        </p:nvSpPr>
        <p:spPr>
          <a:xfrm>
            <a:off x="1231704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A4D3B0C5-E61A-9E7C-8FC3-C1A86BCCBB17}"/>
              </a:ext>
            </a:extLst>
          </p:cNvPr>
          <p:cNvSpPr/>
          <p:nvPr/>
        </p:nvSpPr>
        <p:spPr>
          <a:xfrm>
            <a:off x="11756" y="1211823"/>
            <a:ext cx="1443320" cy="1612613"/>
          </a:xfrm>
          <a:custGeom>
            <a:avLst/>
            <a:gdLst>
              <a:gd name="connsiteX0" fmla="*/ 734097 w 1443320"/>
              <a:gd name="connsiteY0" fmla="*/ 1384167 h 1612613"/>
              <a:gd name="connsiteX1" fmla="*/ 757441 w 1443320"/>
              <a:gd name="connsiteY1" fmla="*/ 1435714 h 1612613"/>
              <a:gd name="connsiteX2" fmla="*/ 769039 w 1443320"/>
              <a:gd name="connsiteY2" fmla="*/ 1384167 h 1612613"/>
              <a:gd name="connsiteX3" fmla="*/ 154938 w 1443320"/>
              <a:gd name="connsiteY3" fmla="*/ 824189 h 1612613"/>
              <a:gd name="connsiteX4" fmla="*/ 332274 w 1443320"/>
              <a:gd name="connsiteY4" fmla="*/ 1612613 h 1612613"/>
              <a:gd name="connsiteX5" fmla="*/ 0 w 1443320"/>
              <a:gd name="connsiteY5" fmla="*/ 1611128 h 1612613"/>
              <a:gd name="connsiteX6" fmla="*/ 1080479 w 1443320"/>
              <a:gd name="connsiteY6" fmla="*/ 0 h 1612613"/>
              <a:gd name="connsiteX7" fmla="*/ 1443320 w 1443320"/>
              <a:gd name="connsiteY7" fmla="*/ 1612613 h 1612613"/>
              <a:gd name="connsiteX8" fmla="*/ 837553 w 1443320"/>
              <a:gd name="connsiteY8" fmla="*/ 1612613 h 1612613"/>
              <a:gd name="connsiteX9" fmla="*/ 717638 w 1443320"/>
              <a:gd name="connsiteY9" fmla="*/ 1612613 h 1612613"/>
              <a:gd name="connsiteX10" fmla="*/ 369647 w 1443320"/>
              <a:gd name="connsiteY10" fmla="*/ 1612613 h 1612613"/>
              <a:gd name="connsiteX11" fmla="*/ 472980 w 1443320"/>
              <a:gd name="connsiteY11" fmla="*/ 1384167 h 1612613"/>
              <a:gd name="connsiteX12" fmla="*/ 408629 w 1443320"/>
              <a:gd name="connsiteY12" fmla="*/ 1384167 h 1612613"/>
              <a:gd name="connsiteX13" fmla="*/ 506022 w 1443320"/>
              <a:gd name="connsiteY13" fmla="*/ 1168839 h 1612613"/>
              <a:gd name="connsiteX14" fmla="*/ 447611 w 1443320"/>
              <a:gd name="connsiteY14" fmla="*/ 1168839 h 1612613"/>
              <a:gd name="connsiteX15" fmla="*/ 603538 w 1443320"/>
              <a:gd name="connsiteY15" fmla="*/ 824189 h 1612613"/>
              <a:gd name="connsiteX16" fmla="*/ 759466 w 1443320"/>
              <a:gd name="connsiteY16" fmla="*/ 1168839 h 1612613"/>
              <a:gd name="connsiteX17" fmla="*/ 701055 w 1443320"/>
              <a:gd name="connsiteY17" fmla="*/ 1168839 h 1612613"/>
              <a:gd name="connsiteX18" fmla="*/ 778809 w 1443320"/>
              <a:gd name="connsiteY18" fmla="*/ 1340746 h 16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3320" h="1612613">
                <a:moveTo>
                  <a:pt x="734097" y="1384167"/>
                </a:moveTo>
                <a:lnTo>
                  <a:pt x="757441" y="1435714"/>
                </a:lnTo>
                <a:lnTo>
                  <a:pt x="769039" y="1384167"/>
                </a:lnTo>
                <a:close/>
                <a:moveTo>
                  <a:pt x="154938" y="824189"/>
                </a:moveTo>
                <a:lnTo>
                  <a:pt x="332274" y="1612613"/>
                </a:lnTo>
                <a:lnTo>
                  <a:pt x="0" y="1611128"/>
                </a:lnTo>
                <a:close/>
                <a:moveTo>
                  <a:pt x="1080479" y="0"/>
                </a:moveTo>
                <a:lnTo>
                  <a:pt x="1443320" y="1612613"/>
                </a:lnTo>
                <a:lnTo>
                  <a:pt x="837553" y="1612613"/>
                </a:lnTo>
                <a:lnTo>
                  <a:pt x="717638" y="1612613"/>
                </a:lnTo>
                <a:lnTo>
                  <a:pt x="369647" y="1612613"/>
                </a:lnTo>
                <a:lnTo>
                  <a:pt x="472980" y="1384167"/>
                </a:lnTo>
                <a:lnTo>
                  <a:pt x="408629" y="1384167"/>
                </a:lnTo>
                <a:lnTo>
                  <a:pt x="506022" y="1168839"/>
                </a:lnTo>
                <a:lnTo>
                  <a:pt x="447611" y="1168839"/>
                </a:lnTo>
                <a:lnTo>
                  <a:pt x="603538" y="824189"/>
                </a:lnTo>
                <a:lnTo>
                  <a:pt x="759466" y="1168839"/>
                </a:lnTo>
                <a:lnTo>
                  <a:pt x="701055" y="1168839"/>
                </a:lnTo>
                <a:lnTo>
                  <a:pt x="778809" y="1340746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72BDDD6-7CE8-EC7A-0CA4-22270D8C1E40}"/>
              </a:ext>
            </a:extLst>
          </p:cNvPr>
          <p:cNvSpPr/>
          <p:nvPr/>
        </p:nvSpPr>
        <p:spPr>
          <a:xfrm>
            <a:off x="1376989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C15EEBC-6511-60CA-C780-4F9D2339F091}"/>
              </a:ext>
            </a:extLst>
          </p:cNvPr>
          <p:cNvSpPr/>
          <p:nvPr/>
        </p:nvSpPr>
        <p:spPr>
          <a:xfrm>
            <a:off x="911062" y="1214422"/>
            <a:ext cx="383755" cy="900543"/>
          </a:xfrm>
          <a:custGeom>
            <a:avLst/>
            <a:gdLst>
              <a:gd name="connsiteX0" fmla="*/ 0 w 383755"/>
              <a:gd name="connsiteY0" fmla="*/ 805131 h 900543"/>
              <a:gd name="connsiteX1" fmla="*/ 181173 w 383755"/>
              <a:gd name="connsiteY1" fmla="*/ 0 h 900543"/>
              <a:gd name="connsiteX2" fmla="*/ 383755 w 383755"/>
              <a:gd name="connsiteY2" fmla="*/ 900544 h 900543"/>
              <a:gd name="connsiteX3" fmla="*/ 227085 w 383755"/>
              <a:gd name="connsiteY3" fmla="*/ 561587 h 900543"/>
              <a:gd name="connsiteX4" fmla="*/ 0 w 383755"/>
              <a:gd name="connsiteY4" fmla="*/ 805131 h 900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3755" h="900543">
                <a:moveTo>
                  <a:pt x="0" y="805131"/>
                </a:moveTo>
                <a:lnTo>
                  <a:pt x="181173" y="0"/>
                </a:lnTo>
                <a:lnTo>
                  <a:pt x="383755" y="900544"/>
                </a:lnTo>
                <a:lnTo>
                  <a:pt x="227085" y="561587"/>
                </a:lnTo>
                <a:lnTo>
                  <a:pt x="0" y="8051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F41A93CA-541C-C156-FA94-FE5AA88E98E0}"/>
              </a:ext>
            </a:extLst>
          </p:cNvPr>
          <p:cNvSpPr/>
          <p:nvPr/>
        </p:nvSpPr>
        <p:spPr>
          <a:xfrm>
            <a:off x="925541" y="2107170"/>
            <a:ext cx="337224" cy="717266"/>
          </a:xfrm>
          <a:custGeom>
            <a:avLst/>
            <a:gdLst>
              <a:gd name="connsiteX0" fmla="*/ 187732 w 337224"/>
              <a:gd name="connsiteY0" fmla="*/ 717267 h 717266"/>
              <a:gd name="connsiteX1" fmla="*/ 148750 w 337224"/>
              <a:gd name="connsiteY1" fmla="*/ 717267 h 717266"/>
              <a:gd name="connsiteX2" fmla="*/ 148750 w 337224"/>
              <a:gd name="connsiteY2" fmla="*/ 399100 h 717266"/>
              <a:gd name="connsiteX3" fmla="*/ 0 w 337224"/>
              <a:gd name="connsiteY3" fmla="*/ 515799 h 717266"/>
              <a:gd name="connsiteX4" fmla="*/ 148750 w 337224"/>
              <a:gd name="connsiteY4" fmla="*/ 319528 h 717266"/>
              <a:gd name="connsiteX5" fmla="*/ 147884 w 337224"/>
              <a:gd name="connsiteY5" fmla="*/ 89720 h 717266"/>
              <a:gd name="connsiteX6" fmla="*/ 36012 w 337224"/>
              <a:gd name="connsiteY6" fmla="*/ 149864 h 717266"/>
              <a:gd name="connsiteX7" fmla="*/ 187732 w 337224"/>
              <a:gd name="connsiteY7" fmla="*/ 0 h 717266"/>
              <a:gd name="connsiteX8" fmla="*/ 187732 w 337224"/>
              <a:gd name="connsiteY8" fmla="*/ 163971 h 717266"/>
              <a:gd name="connsiteX9" fmla="*/ 308638 w 337224"/>
              <a:gd name="connsiteY9" fmla="*/ 284382 h 717266"/>
              <a:gd name="connsiteX10" fmla="*/ 187732 w 337224"/>
              <a:gd name="connsiteY10" fmla="*/ 225847 h 717266"/>
              <a:gd name="connsiteX11" fmla="*/ 187732 w 337224"/>
              <a:gd name="connsiteY11" fmla="*/ 499463 h 717266"/>
              <a:gd name="connsiteX12" fmla="*/ 337224 w 337224"/>
              <a:gd name="connsiteY12" fmla="*/ 647966 h 717266"/>
              <a:gd name="connsiteX13" fmla="*/ 187732 w 337224"/>
              <a:gd name="connsiteY13" fmla="*/ 579902 h 717266"/>
              <a:gd name="connsiteX14" fmla="*/ 187732 w 337224"/>
              <a:gd name="connsiteY14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37224" h="717266">
                <a:moveTo>
                  <a:pt x="187732" y="717267"/>
                </a:moveTo>
                <a:lnTo>
                  <a:pt x="148750" y="717267"/>
                </a:lnTo>
                <a:lnTo>
                  <a:pt x="148750" y="399100"/>
                </a:lnTo>
                <a:lnTo>
                  <a:pt x="0" y="515799"/>
                </a:lnTo>
                <a:lnTo>
                  <a:pt x="148750" y="319528"/>
                </a:lnTo>
                <a:lnTo>
                  <a:pt x="147884" y="89720"/>
                </a:lnTo>
                <a:lnTo>
                  <a:pt x="36012" y="149864"/>
                </a:lnTo>
                <a:lnTo>
                  <a:pt x="187732" y="0"/>
                </a:lnTo>
                <a:lnTo>
                  <a:pt x="187732" y="163971"/>
                </a:lnTo>
                <a:lnTo>
                  <a:pt x="308638" y="284382"/>
                </a:lnTo>
                <a:lnTo>
                  <a:pt x="187732" y="225847"/>
                </a:lnTo>
                <a:lnTo>
                  <a:pt x="187732" y="499463"/>
                </a:lnTo>
                <a:lnTo>
                  <a:pt x="337224" y="647966"/>
                </a:lnTo>
                <a:lnTo>
                  <a:pt x="187732" y="579902"/>
                </a:lnTo>
                <a:lnTo>
                  <a:pt x="187732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0639DCC7-3F0D-5D2F-B149-5FA8D597F5E0}"/>
              </a:ext>
            </a:extLst>
          </p:cNvPr>
          <p:cNvSpPr/>
          <p:nvPr/>
        </p:nvSpPr>
        <p:spPr>
          <a:xfrm>
            <a:off x="4481433" y="1211823"/>
            <a:ext cx="414074" cy="937298"/>
          </a:xfrm>
          <a:custGeom>
            <a:avLst/>
            <a:gdLst>
              <a:gd name="connsiteX0" fmla="*/ 0 w 414074"/>
              <a:gd name="connsiteY0" fmla="*/ 937298 h 937298"/>
              <a:gd name="connsiteX1" fmla="*/ 211492 w 414074"/>
              <a:gd name="connsiteY1" fmla="*/ 0 h 937298"/>
              <a:gd name="connsiteX2" fmla="*/ 414074 w 414074"/>
              <a:gd name="connsiteY2" fmla="*/ 900668 h 937298"/>
              <a:gd name="connsiteX3" fmla="*/ 257281 w 414074"/>
              <a:gd name="connsiteY3" fmla="*/ 561710 h 937298"/>
              <a:gd name="connsiteX4" fmla="*/ 0 w 414074"/>
              <a:gd name="connsiteY4" fmla="*/ 937298 h 93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4074" h="937298">
                <a:moveTo>
                  <a:pt x="0" y="937298"/>
                </a:moveTo>
                <a:lnTo>
                  <a:pt x="211492" y="0"/>
                </a:lnTo>
                <a:lnTo>
                  <a:pt x="414074" y="900668"/>
                </a:lnTo>
                <a:lnTo>
                  <a:pt x="257281" y="561710"/>
                </a:lnTo>
                <a:lnTo>
                  <a:pt x="0" y="93729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2E95531-99B0-C98F-A307-880CFACB40B8}"/>
              </a:ext>
            </a:extLst>
          </p:cNvPr>
          <p:cNvSpPr/>
          <p:nvPr/>
        </p:nvSpPr>
        <p:spPr>
          <a:xfrm>
            <a:off x="4572514" y="2107170"/>
            <a:ext cx="308761" cy="717266"/>
          </a:xfrm>
          <a:custGeom>
            <a:avLst/>
            <a:gdLst>
              <a:gd name="connsiteX0" fmla="*/ 120906 w 308761"/>
              <a:gd name="connsiteY0" fmla="*/ 717267 h 717266"/>
              <a:gd name="connsiteX1" fmla="*/ 160012 w 308761"/>
              <a:gd name="connsiteY1" fmla="*/ 717267 h 717266"/>
              <a:gd name="connsiteX2" fmla="*/ 160012 w 308761"/>
              <a:gd name="connsiteY2" fmla="*/ 399100 h 717266"/>
              <a:gd name="connsiteX3" fmla="*/ 308762 w 308761"/>
              <a:gd name="connsiteY3" fmla="*/ 515799 h 717266"/>
              <a:gd name="connsiteX4" fmla="*/ 160012 w 308761"/>
              <a:gd name="connsiteY4" fmla="*/ 319528 h 717266"/>
              <a:gd name="connsiteX5" fmla="*/ 160754 w 308761"/>
              <a:gd name="connsiteY5" fmla="*/ 89720 h 717266"/>
              <a:gd name="connsiteX6" fmla="*/ 272626 w 308761"/>
              <a:gd name="connsiteY6" fmla="*/ 149864 h 717266"/>
              <a:gd name="connsiteX7" fmla="*/ 120906 w 308761"/>
              <a:gd name="connsiteY7" fmla="*/ 0 h 717266"/>
              <a:gd name="connsiteX8" fmla="*/ 120906 w 308761"/>
              <a:gd name="connsiteY8" fmla="*/ 163971 h 717266"/>
              <a:gd name="connsiteX9" fmla="*/ 0 w 308761"/>
              <a:gd name="connsiteY9" fmla="*/ 284382 h 717266"/>
              <a:gd name="connsiteX10" fmla="*/ 120906 w 308761"/>
              <a:gd name="connsiteY10" fmla="*/ 225847 h 717266"/>
              <a:gd name="connsiteX11" fmla="*/ 120906 w 308761"/>
              <a:gd name="connsiteY11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8761" h="717266">
                <a:moveTo>
                  <a:pt x="120906" y="717267"/>
                </a:moveTo>
                <a:lnTo>
                  <a:pt x="160012" y="717267"/>
                </a:lnTo>
                <a:lnTo>
                  <a:pt x="160012" y="399100"/>
                </a:lnTo>
                <a:lnTo>
                  <a:pt x="308762" y="515799"/>
                </a:lnTo>
                <a:lnTo>
                  <a:pt x="160012" y="319528"/>
                </a:lnTo>
                <a:lnTo>
                  <a:pt x="160754" y="89720"/>
                </a:lnTo>
                <a:lnTo>
                  <a:pt x="272626" y="149864"/>
                </a:lnTo>
                <a:lnTo>
                  <a:pt x="120906" y="0"/>
                </a:lnTo>
                <a:lnTo>
                  <a:pt x="120906" y="163971"/>
                </a:lnTo>
                <a:lnTo>
                  <a:pt x="0" y="284382"/>
                </a:lnTo>
                <a:lnTo>
                  <a:pt x="120906" y="225847"/>
                </a:lnTo>
                <a:lnTo>
                  <a:pt x="120906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9774454-6803-6B53-0E51-3E7791A37B0F}"/>
              </a:ext>
            </a:extLst>
          </p:cNvPr>
          <p:cNvSpPr/>
          <p:nvPr/>
        </p:nvSpPr>
        <p:spPr>
          <a:xfrm>
            <a:off x="3393652" y="1552018"/>
            <a:ext cx="755134" cy="1272418"/>
          </a:xfrm>
          <a:custGeom>
            <a:avLst/>
            <a:gdLst>
              <a:gd name="connsiteX0" fmla="*/ 755135 w 755134"/>
              <a:gd name="connsiteY0" fmla="*/ 1272419 h 1272418"/>
              <a:gd name="connsiteX1" fmla="*/ 588194 w 755134"/>
              <a:gd name="connsiteY1" fmla="*/ 903638 h 1272418"/>
              <a:gd name="connsiteX2" fmla="*/ 692145 w 755134"/>
              <a:gd name="connsiteY2" fmla="*/ 903638 h 1272418"/>
              <a:gd name="connsiteX3" fmla="*/ 534856 w 755134"/>
              <a:gd name="connsiteY3" fmla="*/ 556142 h 1272418"/>
              <a:gd name="connsiteX4" fmla="*/ 629279 w 755134"/>
              <a:gd name="connsiteY4" fmla="*/ 556142 h 1272418"/>
              <a:gd name="connsiteX5" fmla="*/ 377567 w 755134"/>
              <a:gd name="connsiteY5" fmla="*/ 0 h 1272418"/>
              <a:gd name="connsiteX6" fmla="*/ 125856 w 755134"/>
              <a:gd name="connsiteY6" fmla="*/ 556142 h 1272418"/>
              <a:gd name="connsiteX7" fmla="*/ 220155 w 755134"/>
              <a:gd name="connsiteY7" fmla="*/ 556142 h 1272418"/>
              <a:gd name="connsiteX8" fmla="*/ 62866 w 755134"/>
              <a:gd name="connsiteY8" fmla="*/ 903638 h 1272418"/>
              <a:gd name="connsiteX9" fmla="*/ 166818 w 755134"/>
              <a:gd name="connsiteY9" fmla="*/ 903638 h 1272418"/>
              <a:gd name="connsiteX10" fmla="*/ 0 w 755134"/>
              <a:gd name="connsiteY10" fmla="*/ 1272419 h 1272418"/>
              <a:gd name="connsiteX11" fmla="*/ 755135 w 755134"/>
              <a:gd name="connsiteY11" fmla="*/ 1272419 h 1272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5134" h="1272418">
                <a:moveTo>
                  <a:pt x="755135" y="1272419"/>
                </a:moveTo>
                <a:lnTo>
                  <a:pt x="588194" y="903638"/>
                </a:lnTo>
                <a:lnTo>
                  <a:pt x="692145" y="903638"/>
                </a:lnTo>
                <a:lnTo>
                  <a:pt x="534856" y="556142"/>
                </a:lnTo>
                <a:lnTo>
                  <a:pt x="629279" y="556142"/>
                </a:lnTo>
                <a:lnTo>
                  <a:pt x="377567" y="0"/>
                </a:lnTo>
                <a:lnTo>
                  <a:pt x="125856" y="556142"/>
                </a:lnTo>
                <a:lnTo>
                  <a:pt x="220155" y="556142"/>
                </a:lnTo>
                <a:lnTo>
                  <a:pt x="62866" y="903638"/>
                </a:lnTo>
                <a:lnTo>
                  <a:pt x="166818" y="903638"/>
                </a:lnTo>
                <a:lnTo>
                  <a:pt x="0" y="1272419"/>
                </a:lnTo>
                <a:lnTo>
                  <a:pt x="755135" y="1272419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2A37F07-2D06-1D28-C9EB-360177421784}"/>
              </a:ext>
            </a:extLst>
          </p:cNvPr>
          <p:cNvSpPr/>
          <p:nvPr/>
        </p:nvSpPr>
        <p:spPr>
          <a:xfrm>
            <a:off x="3515556" y="1552018"/>
            <a:ext cx="516303" cy="558883"/>
          </a:xfrm>
          <a:custGeom>
            <a:avLst/>
            <a:gdLst>
              <a:gd name="connsiteX0" fmla="*/ 507375 w 516303"/>
              <a:gd name="connsiteY0" fmla="*/ 556142 h 558883"/>
              <a:gd name="connsiteX1" fmla="*/ 255664 w 516303"/>
              <a:gd name="connsiteY1" fmla="*/ 0 h 558883"/>
              <a:gd name="connsiteX2" fmla="*/ 3952 w 516303"/>
              <a:gd name="connsiteY2" fmla="*/ 556142 h 558883"/>
              <a:gd name="connsiteX3" fmla="*/ 226458 w 516303"/>
              <a:gd name="connsiteY3" fmla="*/ 353436 h 558883"/>
              <a:gd name="connsiteX4" fmla="*/ 507375 w 516303"/>
              <a:gd name="connsiteY4" fmla="*/ 556142 h 558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6303" h="558883">
                <a:moveTo>
                  <a:pt x="507375" y="556142"/>
                </a:moveTo>
                <a:cubicBezTo>
                  <a:pt x="572964" y="525699"/>
                  <a:pt x="255664" y="0"/>
                  <a:pt x="255664" y="0"/>
                </a:cubicBezTo>
                <a:cubicBezTo>
                  <a:pt x="255664" y="0"/>
                  <a:pt x="-37134" y="527555"/>
                  <a:pt x="3952" y="556142"/>
                </a:cubicBezTo>
                <a:lnTo>
                  <a:pt x="226458" y="353436"/>
                </a:lnTo>
                <a:cubicBezTo>
                  <a:pt x="226458" y="353436"/>
                  <a:pt x="441911" y="586585"/>
                  <a:pt x="507375" y="55614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4C0C07A9-87DA-683C-12E9-6EF6B8C3A134}"/>
              </a:ext>
            </a:extLst>
          </p:cNvPr>
          <p:cNvSpPr/>
          <p:nvPr/>
        </p:nvSpPr>
        <p:spPr>
          <a:xfrm>
            <a:off x="3456394" y="2245754"/>
            <a:ext cx="629403" cy="209900"/>
          </a:xfrm>
          <a:custGeom>
            <a:avLst/>
            <a:gdLst>
              <a:gd name="connsiteX0" fmla="*/ 629403 w 629403"/>
              <a:gd name="connsiteY0" fmla="*/ 209901 h 209900"/>
              <a:gd name="connsiteX1" fmla="*/ 183153 w 629403"/>
              <a:gd name="connsiteY1" fmla="*/ 17 h 209900"/>
              <a:gd name="connsiteX2" fmla="*/ 0 w 629403"/>
              <a:gd name="connsiteY2" fmla="*/ 209901 h 209900"/>
              <a:gd name="connsiteX3" fmla="*/ 225229 w 629403"/>
              <a:gd name="connsiteY3" fmla="*/ 135650 h 209900"/>
              <a:gd name="connsiteX4" fmla="*/ 629279 w 629403"/>
              <a:gd name="connsiteY4" fmla="*/ 209901 h 20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03" h="209900">
                <a:moveTo>
                  <a:pt x="629403" y="209901"/>
                </a:moveTo>
                <a:cubicBezTo>
                  <a:pt x="629403" y="209901"/>
                  <a:pt x="299727" y="-2210"/>
                  <a:pt x="183153" y="17"/>
                </a:cubicBezTo>
                <a:cubicBezTo>
                  <a:pt x="66579" y="2245"/>
                  <a:pt x="0" y="209901"/>
                  <a:pt x="0" y="209901"/>
                </a:cubicBezTo>
                <a:lnTo>
                  <a:pt x="225229" y="135650"/>
                </a:lnTo>
                <a:lnTo>
                  <a:pt x="629279" y="20990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AFBAC0DF-5954-8A78-FD5C-A5A95129DB70}"/>
              </a:ext>
            </a:extLst>
          </p:cNvPr>
          <p:cNvSpPr/>
          <p:nvPr/>
        </p:nvSpPr>
        <p:spPr>
          <a:xfrm>
            <a:off x="109025" y="1806452"/>
            <a:ext cx="604157" cy="1017984"/>
          </a:xfrm>
          <a:custGeom>
            <a:avLst/>
            <a:gdLst>
              <a:gd name="connsiteX0" fmla="*/ 604158 w 604157"/>
              <a:gd name="connsiteY0" fmla="*/ 1017985 h 1017984"/>
              <a:gd name="connsiteX1" fmla="*/ 470629 w 604157"/>
              <a:gd name="connsiteY1" fmla="*/ 722959 h 1017984"/>
              <a:gd name="connsiteX2" fmla="*/ 553790 w 604157"/>
              <a:gd name="connsiteY2" fmla="*/ 722959 h 1017984"/>
              <a:gd name="connsiteX3" fmla="*/ 427935 w 604157"/>
              <a:gd name="connsiteY3" fmla="*/ 444889 h 1017984"/>
              <a:gd name="connsiteX4" fmla="*/ 503423 w 604157"/>
              <a:gd name="connsiteY4" fmla="*/ 444889 h 1017984"/>
              <a:gd name="connsiteX5" fmla="*/ 302079 w 604157"/>
              <a:gd name="connsiteY5" fmla="*/ 0 h 1017984"/>
              <a:gd name="connsiteX6" fmla="*/ 100734 w 604157"/>
              <a:gd name="connsiteY6" fmla="*/ 444889 h 1017984"/>
              <a:gd name="connsiteX7" fmla="*/ 176223 w 604157"/>
              <a:gd name="connsiteY7" fmla="*/ 444889 h 1017984"/>
              <a:gd name="connsiteX8" fmla="*/ 50367 w 604157"/>
              <a:gd name="connsiteY8" fmla="*/ 722959 h 1017984"/>
              <a:gd name="connsiteX9" fmla="*/ 133528 w 604157"/>
              <a:gd name="connsiteY9" fmla="*/ 722959 h 1017984"/>
              <a:gd name="connsiteX10" fmla="*/ 0 w 604157"/>
              <a:gd name="connsiteY10" fmla="*/ 1017985 h 1017984"/>
              <a:gd name="connsiteX11" fmla="*/ 604158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604158" y="1017985"/>
                </a:moveTo>
                <a:lnTo>
                  <a:pt x="470629" y="722959"/>
                </a:lnTo>
                <a:lnTo>
                  <a:pt x="553790" y="722959"/>
                </a:lnTo>
                <a:lnTo>
                  <a:pt x="427935" y="444889"/>
                </a:lnTo>
                <a:lnTo>
                  <a:pt x="503423" y="444889"/>
                </a:lnTo>
                <a:lnTo>
                  <a:pt x="302079" y="0"/>
                </a:lnTo>
                <a:lnTo>
                  <a:pt x="100734" y="444889"/>
                </a:lnTo>
                <a:lnTo>
                  <a:pt x="176223" y="444889"/>
                </a:lnTo>
                <a:lnTo>
                  <a:pt x="50367" y="722959"/>
                </a:lnTo>
                <a:lnTo>
                  <a:pt x="133528" y="722959"/>
                </a:lnTo>
                <a:lnTo>
                  <a:pt x="0" y="1017985"/>
                </a:lnTo>
                <a:lnTo>
                  <a:pt x="604158" y="1017985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92E378A-88A1-00D1-B1C0-CF82FAEE6924}"/>
              </a:ext>
            </a:extLst>
          </p:cNvPr>
          <p:cNvSpPr/>
          <p:nvPr/>
        </p:nvSpPr>
        <p:spPr>
          <a:xfrm>
            <a:off x="209759" y="1806452"/>
            <a:ext cx="402772" cy="457148"/>
          </a:xfrm>
          <a:custGeom>
            <a:avLst/>
            <a:gdLst>
              <a:gd name="connsiteX0" fmla="*/ 402689 w 402772"/>
              <a:gd name="connsiteY0" fmla="*/ 444889 h 457148"/>
              <a:gd name="connsiteX1" fmla="*/ 201345 w 402772"/>
              <a:gd name="connsiteY1" fmla="*/ 0 h 457148"/>
              <a:gd name="connsiteX2" fmla="*/ 0 w 402772"/>
              <a:gd name="connsiteY2" fmla="*/ 444889 h 457148"/>
              <a:gd name="connsiteX3" fmla="*/ 177955 w 402772"/>
              <a:gd name="connsiteY3" fmla="*/ 282774 h 457148"/>
              <a:gd name="connsiteX4" fmla="*/ 402689 w 402772"/>
              <a:gd name="connsiteY4" fmla="*/ 444889 h 45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772" h="457148">
                <a:moveTo>
                  <a:pt x="402689" y="444889"/>
                </a:moveTo>
                <a:cubicBezTo>
                  <a:pt x="407516" y="377939"/>
                  <a:pt x="201345" y="0"/>
                  <a:pt x="201345" y="0"/>
                </a:cubicBezTo>
                <a:lnTo>
                  <a:pt x="0" y="444889"/>
                </a:lnTo>
                <a:lnTo>
                  <a:pt x="177955" y="282774"/>
                </a:lnTo>
                <a:cubicBezTo>
                  <a:pt x="177955" y="282774"/>
                  <a:pt x="397863" y="511839"/>
                  <a:pt x="402689" y="44488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5B1D2A98-BAF1-17D6-1F88-2218F16F6F9E}"/>
              </a:ext>
            </a:extLst>
          </p:cNvPr>
          <p:cNvSpPr/>
          <p:nvPr/>
        </p:nvSpPr>
        <p:spPr>
          <a:xfrm>
            <a:off x="159392" y="2395742"/>
            <a:ext cx="504926" cy="133793"/>
          </a:xfrm>
          <a:custGeom>
            <a:avLst/>
            <a:gdLst>
              <a:gd name="connsiteX0" fmla="*/ 0 w 504926"/>
              <a:gd name="connsiteY0" fmla="*/ 133670 h 133793"/>
              <a:gd name="connsiteX1" fmla="*/ 436474 w 504926"/>
              <a:gd name="connsiteY1" fmla="*/ 6329 h 133793"/>
              <a:gd name="connsiteX2" fmla="*/ 503547 w 504926"/>
              <a:gd name="connsiteY2" fmla="*/ 133794 h 133793"/>
              <a:gd name="connsiteX3" fmla="*/ 327695 w 504926"/>
              <a:gd name="connsiteY3" fmla="*/ 89862 h 133793"/>
              <a:gd name="connsiteX4" fmla="*/ 124 w 504926"/>
              <a:gd name="connsiteY4" fmla="*/ 133670 h 133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4926" h="133793">
                <a:moveTo>
                  <a:pt x="0" y="133670"/>
                </a:moveTo>
                <a:cubicBezTo>
                  <a:pt x="0" y="133670"/>
                  <a:pt x="352570" y="-34262"/>
                  <a:pt x="436474" y="6329"/>
                </a:cubicBezTo>
                <a:cubicBezTo>
                  <a:pt x="520377" y="46920"/>
                  <a:pt x="503547" y="133794"/>
                  <a:pt x="503547" y="133794"/>
                </a:cubicBezTo>
                <a:lnTo>
                  <a:pt x="327695" y="89862"/>
                </a:lnTo>
                <a:lnTo>
                  <a:pt x="124" y="133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A7486FDB-4AF2-08D9-DAAD-95537E9FAEBE}"/>
              </a:ext>
            </a:extLst>
          </p:cNvPr>
          <p:cNvSpPr/>
          <p:nvPr/>
        </p:nvSpPr>
        <p:spPr>
          <a:xfrm>
            <a:off x="6185869" y="1806452"/>
            <a:ext cx="604157" cy="1017984"/>
          </a:xfrm>
          <a:custGeom>
            <a:avLst/>
            <a:gdLst>
              <a:gd name="connsiteX0" fmla="*/ 0 w 604157"/>
              <a:gd name="connsiteY0" fmla="*/ 1017985 h 1017984"/>
              <a:gd name="connsiteX1" fmla="*/ 133529 w 604157"/>
              <a:gd name="connsiteY1" fmla="*/ 722959 h 1017984"/>
              <a:gd name="connsiteX2" fmla="*/ 50367 w 604157"/>
              <a:gd name="connsiteY2" fmla="*/ 722959 h 1017984"/>
              <a:gd name="connsiteX3" fmla="*/ 176223 w 604157"/>
              <a:gd name="connsiteY3" fmla="*/ 444889 h 1017984"/>
              <a:gd name="connsiteX4" fmla="*/ 100734 w 604157"/>
              <a:gd name="connsiteY4" fmla="*/ 444889 h 1017984"/>
              <a:gd name="connsiteX5" fmla="*/ 302079 w 604157"/>
              <a:gd name="connsiteY5" fmla="*/ 0 h 1017984"/>
              <a:gd name="connsiteX6" fmla="*/ 503423 w 604157"/>
              <a:gd name="connsiteY6" fmla="*/ 444889 h 1017984"/>
              <a:gd name="connsiteX7" fmla="*/ 427935 w 604157"/>
              <a:gd name="connsiteY7" fmla="*/ 444889 h 1017984"/>
              <a:gd name="connsiteX8" fmla="*/ 553790 w 604157"/>
              <a:gd name="connsiteY8" fmla="*/ 722959 h 1017984"/>
              <a:gd name="connsiteX9" fmla="*/ 470629 w 604157"/>
              <a:gd name="connsiteY9" fmla="*/ 722959 h 1017984"/>
              <a:gd name="connsiteX10" fmla="*/ 604158 w 604157"/>
              <a:gd name="connsiteY10" fmla="*/ 1017985 h 1017984"/>
              <a:gd name="connsiteX11" fmla="*/ 0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0" y="1017985"/>
                </a:moveTo>
                <a:lnTo>
                  <a:pt x="133529" y="722959"/>
                </a:lnTo>
                <a:lnTo>
                  <a:pt x="50367" y="722959"/>
                </a:lnTo>
                <a:lnTo>
                  <a:pt x="176223" y="444889"/>
                </a:lnTo>
                <a:lnTo>
                  <a:pt x="100734" y="444889"/>
                </a:lnTo>
                <a:lnTo>
                  <a:pt x="302079" y="0"/>
                </a:lnTo>
                <a:lnTo>
                  <a:pt x="503423" y="444889"/>
                </a:lnTo>
                <a:lnTo>
                  <a:pt x="427935" y="444889"/>
                </a:lnTo>
                <a:lnTo>
                  <a:pt x="553790" y="722959"/>
                </a:lnTo>
                <a:lnTo>
                  <a:pt x="470629" y="722959"/>
                </a:lnTo>
                <a:lnTo>
                  <a:pt x="604158" y="1017985"/>
                </a:lnTo>
                <a:lnTo>
                  <a:pt x="0" y="101798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9A8E1A5C-7449-9196-50FF-9D9998712257}"/>
              </a:ext>
            </a:extLst>
          </p:cNvPr>
          <p:cNvSpPr/>
          <p:nvPr/>
        </p:nvSpPr>
        <p:spPr>
          <a:xfrm>
            <a:off x="6287099" y="1806452"/>
            <a:ext cx="402689" cy="444888"/>
          </a:xfrm>
          <a:custGeom>
            <a:avLst/>
            <a:gdLst>
              <a:gd name="connsiteX0" fmla="*/ 0 w 402689"/>
              <a:gd name="connsiteY0" fmla="*/ 444889 h 444888"/>
              <a:gd name="connsiteX1" fmla="*/ 201344 w 402689"/>
              <a:gd name="connsiteY1" fmla="*/ 0 h 444888"/>
              <a:gd name="connsiteX2" fmla="*/ 402689 w 402689"/>
              <a:gd name="connsiteY2" fmla="*/ 444889 h 444888"/>
              <a:gd name="connsiteX3" fmla="*/ 224734 w 402689"/>
              <a:gd name="connsiteY3" fmla="*/ 282774 h 444888"/>
              <a:gd name="connsiteX4" fmla="*/ 0 w 402689"/>
              <a:gd name="connsiteY4" fmla="*/ 444889 h 44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689" h="444888">
                <a:moveTo>
                  <a:pt x="0" y="444889"/>
                </a:moveTo>
                <a:lnTo>
                  <a:pt x="201344" y="0"/>
                </a:lnTo>
                <a:lnTo>
                  <a:pt x="402689" y="444889"/>
                </a:lnTo>
                <a:lnTo>
                  <a:pt x="224734" y="282774"/>
                </a:lnTo>
                <a:lnTo>
                  <a:pt x="0" y="44488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4F6FD59-CED8-1912-B82D-507FBF59F96A}"/>
              </a:ext>
            </a:extLst>
          </p:cNvPr>
          <p:cNvSpPr/>
          <p:nvPr/>
        </p:nvSpPr>
        <p:spPr>
          <a:xfrm>
            <a:off x="6236732" y="2315444"/>
            <a:ext cx="502928" cy="213967"/>
          </a:xfrm>
          <a:custGeom>
            <a:avLst/>
            <a:gdLst>
              <a:gd name="connsiteX0" fmla="*/ 0 w 502928"/>
              <a:gd name="connsiteY0" fmla="*/ 213967 h 213967"/>
              <a:gd name="connsiteX1" fmla="*/ 405535 w 502928"/>
              <a:gd name="connsiteY1" fmla="*/ 0 h 213967"/>
              <a:gd name="connsiteX2" fmla="*/ 502928 w 502928"/>
              <a:gd name="connsiteY2" fmla="*/ 213967 h 213967"/>
              <a:gd name="connsiteX3" fmla="*/ 323241 w 502928"/>
              <a:gd name="connsiteY3" fmla="*/ 154690 h 213967"/>
              <a:gd name="connsiteX4" fmla="*/ 0 w 502928"/>
              <a:gd name="connsiteY4" fmla="*/ 213967 h 21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8" h="213967">
                <a:moveTo>
                  <a:pt x="0" y="213967"/>
                </a:moveTo>
                <a:lnTo>
                  <a:pt x="405535" y="0"/>
                </a:lnTo>
                <a:lnTo>
                  <a:pt x="502928" y="213967"/>
                </a:lnTo>
                <a:lnTo>
                  <a:pt x="323241" y="154690"/>
                </a:lnTo>
                <a:lnTo>
                  <a:pt x="0" y="21396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B880C4C9-1FDF-4BF1-CF2F-D53C6BB05334}"/>
              </a:ext>
            </a:extLst>
          </p:cNvPr>
          <p:cNvSpPr/>
          <p:nvPr/>
        </p:nvSpPr>
        <p:spPr>
          <a:xfrm>
            <a:off x="5732566" y="1768831"/>
            <a:ext cx="475083" cy="1055605"/>
          </a:xfrm>
          <a:custGeom>
            <a:avLst/>
            <a:gdLst>
              <a:gd name="connsiteX0" fmla="*/ 0 w 475083"/>
              <a:gd name="connsiteY0" fmla="*/ 1055605 h 1055605"/>
              <a:gd name="connsiteX1" fmla="*/ 237604 w 475083"/>
              <a:gd name="connsiteY1" fmla="*/ 0 h 1055605"/>
              <a:gd name="connsiteX2" fmla="*/ 475084 w 475083"/>
              <a:gd name="connsiteY2" fmla="*/ 1055605 h 1055605"/>
              <a:gd name="connsiteX3" fmla="*/ 0 w 475083"/>
              <a:gd name="connsiteY3" fmla="*/ 1055605 h 10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3" h="1055605">
                <a:moveTo>
                  <a:pt x="0" y="1055605"/>
                </a:moveTo>
                <a:lnTo>
                  <a:pt x="237604" y="0"/>
                </a:lnTo>
                <a:lnTo>
                  <a:pt x="475084" y="1055605"/>
                </a:lnTo>
                <a:lnTo>
                  <a:pt x="0" y="1055605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1B87887A-D5AE-9EB7-EDD5-B2665327D3C2}"/>
              </a:ext>
            </a:extLst>
          </p:cNvPr>
          <p:cNvSpPr/>
          <p:nvPr/>
        </p:nvSpPr>
        <p:spPr>
          <a:xfrm>
            <a:off x="2532338" y="2036012"/>
            <a:ext cx="354797" cy="788424"/>
          </a:xfrm>
          <a:custGeom>
            <a:avLst/>
            <a:gdLst>
              <a:gd name="connsiteX0" fmla="*/ 0 w 354797"/>
              <a:gd name="connsiteY0" fmla="*/ 788424 h 788424"/>
              <a:gd name="connsiteX1" fmla="*/ 177460 w 354797"/>
              <a:gd name="connsiteY1" fmla="*/ 0 h 788424"/>
              <a:gd name="connsiteX2" fmla="*/ 354797 w 354797"/>
              <a:gd name="connsiteY2" fmla="*/ 788424 h 788424"/>
              <a:gd name="connsiteX3" fmla="*/ 0 w 354797"/>
              <a:gd name="connsiteY3" fmla="*/ 788424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797" h="788424">
                <a:moveTo>
                  <a:pt x="0" y="788424"/>
                </a:moveTo>
                <a:lnTo>
                  <a:pt x="177460" y="0"/>
                </a:lnTo>
                <a:lnTo>
                  <a:pt x="354797" y="788424"/>
                </a:lnTo>
                <a:lnTo>
                  <a:pt x="0" y="78842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186F9588-562B-C3B9-7FBB-6BD3313FE3C0}"/>
              </a:ext>
            </a:extLst>
          </p:cNvPr>
          <p:cNvSpPr/>
          <p:nvPr/>
        </p:nvSpPr>
        <p:spPr>
          <a:xfrm>
            <a:off x="5098708" y="1609562"/>
            <a:ext cx="475083" cy="1235540"/>
          </a:xfrm>
          <a:custGeom>
            <a:avLst/>
            <a:gdLst>
              <a:gd name="connsiteX0" fmla="*/ 0 w 475083"/>
              <a:gd name="connsiteY0" fmla="*/ 1235541 h 1235540"/>
              <a:gd name="connsiteX1" fmla="*/ 237604 w 475083"/>
              <a:gd name="connsiteY1" fmla="*/ 0 h 1235540"/>
              <a:gd name="connsiteX2" fmla="*/ 475084 w 475083"/>
              <a:gd name="connsiteY2" fmla="*/ 1235541 h 1235540"/>
              <a:gd name="connsiteX3" fmla="*/ 0 w 475083"/>
              <a:gd name="connsiteY3" fmla="*/ 1235541 h 1235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3" h="1235540">
                <a:moveTo>
                  <a:pt x="0" y="1235541"/>
                </a:moveTo>
                <a:lnTo>
                  <a:pt x="237604" y="0"/>
                </a:lnTo>
                <a:lnTo>
                  <a:pt x="475084" y="1235541"/>
                </a:lnTo>
                <a:lnTo>
                  <a:pt x="0" y="1235541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DE900725-F8FF-8284-DC15-7E00E954FDB2}"/>
              </a:ext>
            </a:extLst>
          </p:cNvPr>
          <p:cNvSpPr/>
          <p:nvPr/>
        </p:nvSpPr>
        <p:spPr>
          <a:xfrm>
            <a:off x="5262679" y="1588896"/>
            <a:ext cx="156422" cy="448601"/>
          </a:xfrm>
          <a:custGeom>
            <a:avLst/>
            <a:gdLst>
              <a:gd name="connsiteX0" fmla="*/ 0 w 156422"/>
              <a:gd name="connsiteY0" fmla="*/ 403432 h 448601"/>
              <a:gd name="connsiteX1" fmla="*/ 70538 w 156422"/>
              <a:gd name="connsiteY1" fmla="*/ 0 h 448601"/>
              <a:gd name="connsiteX2" fmla="*/ 156422 w 156422"/>
              <a:gd name="connsiteY2" fmla="*/ 448601 h 448601"/>
              <a:gd name="connsiteX3" fmla="*/ 77840 w 156422"/>
              <a:gd name="connsiteY3" fmla="*/ 316187 h 448601"/>
              <a:gd name="connsiteX4" fmla="*/ 0 w 156422"/>
              <a:gd name="connsiteY4" fmla="*/ 403432 h 448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422" h="448601">
                <a:moveTo>
                  <a:pt x="0" y="403432"/>
                </a:moveTo>
                <a:lnTo>
                  <a:pt x="70538" y="0"/>
                </a:lnTo>
                <a:lnTo>
                  <a:pt x="156422" y="448601"/>
                </a:lnTo>
                <a:lnTo>
                  <a:pt x="77840" y="316187"/>
                </a:lnTo>
                <a:lnTo>
                  <a:pt x="0" y="40343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F38559CD-6173-E1EC-65EE-893D178A68A3}"/>
              </a:ext>
            </a:extLst>
          </p:cNvPr>
          <p:cNvSpPr/>
          <p:nvPr/>
        </p:nvSpPr>
        <p:spPr>
          <a:xfrm>
            <a:off x="0" y="1878228"/>
            <a:ext cx="212853" cy="946208"/>
          </a:xfrm>
          <a:custGeom>
            <a:avLst/>
            <a:gdLst>
              <a:gd name="connsiteX0" fmla="*/ 0 w 212853"/>
              <a:gd name="connsiteY0" fmla="*/ 0 h 946208"/>
              <a:gd name="connsiteX1" fmla="*/ 0 w 212853"/>
              <a:gd name="connsiteY1" fmla="*/ 946208 h 946208"/>
              <a:gd name="connsiteX2" fmla="*/ 212854 w 212853"/>
              <a:gd name="connsiteY2" fmla="*/ 946208 h 946208"/>
              <a:gd name="connsiteX3" fmla="*/ 0 w 212853"/>
              <a:gd name="connsiteY3" fmla="*/ 0 h 946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853" h="946208">
                <a:moveTo>
                  <a:pt x="0" y="0"/>
                </a:moveTo>
                <a:lnTo>
                  <a:pt x="0" y="946208"/>
                </a:lnTo>
                <a:lnTo>
                  <a:pt x="212854" y="946208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AD6A2128-C9DD-F77D-2FB6-1DFC3442C484}"/>
              </a:ext>
            </a:extLst>
          </p:cNvPr>
          <p:cNvSpPr/>
          <p:nvPr/>
        </p:nvSpPr>
        <p:spPr>
          <a:xfrm>
            <a:off x="6898062" y="1484449"/>
            <a:ext cx="468649" cy="1339987"/>
          </a:xfrm>
          <a:custGeom>
            <a:avLst/>
            <a:gdLst>
              <a:gd name="connsiteX0" fmla="*/ 0 w 468649"/>
              <a:gd name="connsiteY0" fmla="*/ 1339987 h 1339987"/>
              <a:gd name="connsiteX1" fmla="*/ 468650 w 468649"/>
              <a:gd name="connsiteY1" fmla="*/ 1339987 h 1339987"/>
              <a:gd name="connsiteX2" fmla="*/ 468650 w 468649"/>
              <a:gd name="connsiteY2" fmla="*/ 742760 h 1339987"/>
              <a:gd name="connsiteX3" fmla="*/ 301461 w 468649"/>
              <a:gd name="connsiteY3" fmla="*/ 0 h 1339987"/>
              <a:gd name="connsiteX4" fmla="*/ 0 w 468649"/>
              <a:gd name="connsiteY4" fmla="*/ 1339987 h 1339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8649" h="1339987">
                <a:moveTo>
                  <a:pt x="0" y="1339987"/>
                </a:moveTo>
                <a:lnTo>
                  <a:pt x="468650" y="1339987"/>
                </a:lnTo>
                <a:lnTo>
                  <a:pt x="468650" y="742760"/>
                </a:lnTo>
                <a:lnTo>
                  <a:pt x="301461" y="0"/>
                </a:lnTo>
                <a:lnTo>
                  <a:pt x="0" y="1339987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D09AECB5-9C63-2B3A-20DB-36D8EC3309CA}"/>
              </a:ext>
            </a:extLst>
          </p:cNvPr>
          <p:cNvSpPr/>
          <p:nvPr/>
        </p:nvSpPr>
        <p:spPr>
          <a:xfrm>
            <a:off x="7064138" y="1484449"/>
            <a:ext cx="302573" cy="742759"/>
          </a:xfrm>
          <a:custGeom>
            <a:avLst/>
            <a:gdLst>
              <a:gd name="connsiteX0" fmla="*/ 110263 w 302573"/>
              <a:gd name="connsiteY0" fmla="*/ 458625 h 742759"/>
              <a:gd name="connsiteX1" fmla="*/ 302574 w 302573"/>
              <a:gd name="connsiteY1" fmla="*/ 742760 h 742759"/>
              <a:gd name="connsiteX2" fmla="*/ 135385 w 302573"/>
              <a:gd name="connsiteY2" fmla="*/ 0 h 742759"/>
              <a:gd name="connsiteX3" fmla="*/ 0 w 302573"/>
              <a:gd name="connsiteY3" fmla="*/ 601682 h 742759"/>
              <a:gd name="connsiteX4" fmla="*/ 110263 w 302573"/>
              <a:gd name="connsiteY4" fmla="*/ 458625 h 742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73" h="742759">
                <a:moveTo>
                  <a:pt x="110263" y="458625"/>
                </a:moveTo>
                <a:lnTo>
                  <a:pt x="302574" y="742760"/>
                </a:lnTo>
                <a:lnTo>
                  <a:pt x="135385" y="0"/>
                </a:lnTo>
                <a:lnTo>
                  <a:pt x="0" y="601682"/>
                </a:lnTo>
                <a:lnTo>
                  <a:pt x="110263" y="458625"/>
                </a:ln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7BBF5A23-87D3-4E6C-2494-76C47B800999}"/>
              </a:ext>
            </a:extLst>
          </p:cNvPr>
          <p:cNvSpPr/>
          <p:nvPr/>
        </p:nvSpPr>
        <p:spPr>
          <a:xfrm>
            <a:off x="2085593" y="1761035"/>
            <a:ext cx="404393" cy="496516"/>
          </a:xfrm>
          <a:custGeom>
            <a:avLst/>
            <a:gdLst>
              <a:gd name="connsiteX0" fmla="*/ 191444 w 404393"/>
              <a:gd name="connsiteY0" fmla="*/ 0 h 496516"/>
              <a:gd name="connsiteX1" fmla="*/ 402689 w 404393"/>
              <a:gd name="connsiteY1" fmla="*/ 490429 h 496516"/>
              <a:gd name="connsiteX2" fmla="*/ 154814 w 404393"/>
              <a:gd name="connsiteY2" fmla="*/ 276462 h 496516"/>
              <a:gd name="connsiteX3" fmla="*/ 0 w 404393"/>
              <a:gd name="connsiteY3" fmla="*/ 490429 h 496516"/>
              <a:gd name="connsiteX4" fmla="*/ 191568 w 404393"/>
              <a:gd name="connsiteY4" fmla="*/ 0 h 49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4393" h="496516">
                <a:moveTo>
                  <a:pt x="191444" y="0"/>
                </a:moveTo>
                <a:cubicBezTo>
                  <a:pt x="191444" y="0"/>
                  <a:pt x="426573" y="441424"/>
                  <a:pt x="402689" y="490429"/>
                </a:cubicBezTo>
                <a:cubicBezTo>
                  <a:pt x="378805" y="539435"/>
                  <a:pt x="154814" y="276462"/>
                  <a:pt x="154814" y="276462"/>
                </a:cubicBezTo>
                <a:lnTo>
                  <a:pt x="0" y="490429"/>
                </a:lnTo>
                <a:lnTo>
                  <a:pt x="191568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3A5F2446-4C20-AC76-C7CC-82D88767BE0D}"/>
              </a:ext>
            </a:extLst>
          </p:cNvPr>
          <p:cNvSpPr/>
          <p:nvPr/>
        </p:nvSpPr>
        <p:spPr>
          <a:xfrm>
            <a:off x="2786772" y="2749563"/>
            <a:ext cx="222235" cy="84773"/>
          </a:xfrm>
          <a:custGeom>
            <a:avLst/>
            <a:gdLst>
              <a:gd name="connsiteX0" fmla="*/ 160383 w 222235"/>
              <a:gd name="connsiteY0" fmla="*/ 251 h 84773"/>
              <a:gd name="connsiteX1" fmla="*/ 67816 w 222235"/>
              <a:gd name="connsiteY1" fmla="*/ 52969 h 84773"/>
              <a:gd name="connsiteX2" fmla="*/ 41828 w 222235"/>
              <a:gd name="connsiteY2" fmla="*/ 31065 h 84773"/>
              <a:gd name="connsiteX3" fmla="*/ 0 w 222235"/>
              <a:gd name="connsiteY3" fmla="*/ 84773 h 84773"/>
              <a:gd name="connsiteX4" fmla="*/ 214834 w 222235"/>
              <a:gd name="connsiteY4" fmla="*/ 84773 h 84773"/>
              <a:gd name="connsiteX5" fmla="*/ 160383 w 222235"/>
              <a:gd name="connsiteY5" fmla="*/ 127 h 84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2235" h="84773">
                <a:moveTo>
                  <a:pt x="160383" y="251"/>
                </a:moveTo>
                <a:cubicBezTo>
                  <a:pt x="105808" y="-3090"/>
                  <a:pt x="79820" y="27600"/>
                  <a:pt x="67816" y="52969"/>
                </a:cubicBezTo>
                <a:cubicBezTo>
                  <a:pt x="65217" y="41955"/>
                  <a:pt x="58411" y="32055"/>
                  <a:pt x="41828" y="31065"/>
                </a:cubicBezTo>
                <a:cubicBezTo>
                  <a:pt x="3094" y="28714"/>
                  <a:pt x="0" y="84773"/>
                  <a:pt x="0" y="84773"/>
                </a:cubicBezTo>
                <a:lnTo>
                  <a:pt x="214834" y="84773"/>
                </a:lnTo>
                <a:cubicBezTo>
                  <a:pt x="214834" y="84773"/>
                  <a:pt x="251835" y="5820"/>
                  <a:pt x="160383" y="12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F2F508CD-336B-0C03-2E0C-3D344A8CC705}"/>
              </a:ext>
            </a:extLst>
          </p:cNvPr>
          <p:cNvSpPr/>
          <p:nvPr/>
        </p:nvSpPr>
        <p:spPr>
          <a:xfrm>
            <a:off x="88730" y="2724614"/>
            <a:ext cx="379272" cy="109846"/>
          </a:xfrm>
          <a:custGeom>
            <a:avLst/>
            <a:gdLst>
              <a:gd name="connsiteX0" fmla="*/ 353683 w 379272"/>
              <a:gd name="connsiteY0" fmla="*/ 15795 h 109846"/>
              <a:gd name="connsiteX1" fmla="*/ 286115 w 379272"/>
              <a:gd name="connsiteY1" fmla="*/ 51683 h 109846"/>
              <a:gd name="connsiteX2" fmla="*/ 207408 w 379272"/>
              <a:gd name="connsiteY2" fmla="*/ 326 h 109846"/>
              <a:gd name="connsiteX3" fmla="*/ 87616 w 379272"/>
              <a:gd name="connsiteY3" fmla="*/ 68637 h 109846"/>
              <a:gd name="connsiteX4" fmla="*/ 54080 w 379272"/>
              <a:gd name="connsiteY4" fmla="*/ 40298 h 109846"/>
              <a:gd name="connsiteX5" fmla="*/ 0 w 379272"/>
              <a:gd name="connsiteY5" fmla="*/ 109846 h 109846"/>
              <a:gd name="connsiteX6" fmla="*/ 353807 w 379272"/>
              <a:gd name="connsiteY6" fmla="*/ 109846 h 109846"/>
              <a:gd name="connsiteX7" fmla="*/ 353807 w 379272"/>
              <a:gd name="connsiteY7" fmla="*/ 15919 h 109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9272" h="109846">
                <a:moveTo>
                  <a:pt x="353683" y="15795"/>
                </a:moveTo>
                <a:cubicBezTo>
                  <a:pt x="334997" y="13938"/>
                  <a:pt x="300594" y="40545"/>
                  <a:pt x="286115" y="51683"/>
                </a:cubicBezTo>
                <a:cubicBezTo>
                  <a:pt x="281288" y="27304"/>
                  <a:pt x="261983" y="3667"/>
                  <a:pt x="207408" y="326"/>
                </a:cubicBezTo>
                <a:cubicBezTo>
                  <a:pt x="136870" y="-4006"/>
                  <a:pt x="103209" y="35719"/>
                  <a:pt x="87616" y="68637"/>
                </a:cubicBezTo>
                <a:cubicBezTo>
                  <a:pt x="84399" y="54405"/>
                  <a:pt x="75365" y="41535"/>
                  <a:pt x="54080" y="40298"/>
                </a:cubicBezTo>
                <a:cubicBezTo>
                  <a:pt x="3960" y="37204"/>
                  <a:pt x="0" y="109846"/>
                  <a:pt x="0" y="109846"/>
                </a:cubicBezTo>
                <a:lnTo>
                  <a:pt x="353807" y="109846"/>
                </a:lnTo>
                <a:cubicBezTo>
                  <a:pt x="353807" y="109846"/>
                  <a:pt x="411104" y="21487"/>
                  <a:pt x="353807" y="1591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1851A41B-6A34-221F-41C5-998C797BB286}"/>
              </a:ext>
            </a:extLst>
          </p:cNvPr>
          <p:cNvSpPr/>
          <p:nvPr/>
        </p:nvSpPr>
        <p:spPr>
          <a:xfrm>
            <a:off x="1832644" y="2703159"/>
            <a:ext cx="417910" cy="132785"/>
          </a:xfrm>
          <a:custGeom>
            <a:avLst/>
            <a:gdLst>
              <a:gd name="connsiteX0" fmla="*/ 417787 w 417910"/>
              <a:gd name="connsiteY0" fmla="*/ 132786 h 132785"/>
              <a:gd name="connsiteX1" fmla="*/ 236738 w 417910"/>
              <a:gd name="connsiteY1" fmla="*/ 0 h 132785"/>
              <a:gd name="connsiteX2" fmla="*/ 158898 w 417910"/>
              <a:gd name="connsiteY2" fmla="*/ 87493 h 132785"/>
              <a:gd name="connsiteX3" fmla="*/ 114099 w 417910"/>
              <a:gd name="connsiteY3" fmla="*/ 47521 h 132785"/>
              <a:gd name="connsiteX4" fmla="*/ 0 w 417910"/>
              <a:gd name="connsiteY4" fmla="*/ 131301 h 132785"/>
              <a:gd name="connsiteX5" fmla="*/ 417911 w 417910"/>
              <a:gd name="connsiteY5" fmla="*/ 132786 h 132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7910" h="132785">
                <a:moveTo>
                  <a:pt x="417787" y="132786"/>
                </a:moveTo>
                <a:cubicBezTo>
                  <a:pt x="417787" y="132786"/>
                  <a:pt x="337719" y="0"/>
                  <a:pt x="236738" y="0"/>
                </a:cubicBezTo>
                <a:cubicBezTo>
                  <a:pt x="187484" y="0"/>
                  <a:pt x="167189" y="49006"/>
                  <a:pt x="158898" y="87493"/>
                </a:cubicBezTo>
                <a:cubicBezTo>
                  <a:pt x="151968" y="67197"/>
                  <a:pt x="138850" y="47521"/>
                  <a:pt x="114099" y="47521"/>
                </a:cubicBezTo>
                <a:cubicBezTo>
                  <a:pt x="50491" y="47521"/>
                  <a:pt x="0" y="131301"/>
                  <a:pt x="0" y="131301"/>
                </a:cubicBezTo>
                <a:lnTo>
                  <a:pt x="417911" y="13278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868D92AE-91D9-EBFA-F4EA-32C8D2100FAE}"/>
              </a:ext>
            </a:extLst>
          </p:cNvPr>
          <p:cNvSpPr/>
          <p:nvPr/>
        </p:nvSpPr>
        <p:spPr>
          <a:xfrm>
            <a:off x="1667682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1357A51C-207C-9E9A-7E64-C77287523644}"/>
              </a:ext>
            </a:extLst>
          </p:cNvPr>
          <p:cNvSpPr/>
          <p:nvPr/>
        </p:nvSpPr>
        <p:spPr>
          <a:xfrm>
            <a:off x="1813091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67" name="Graphic 2">
            <a:extLst>
              <a:ext uri="{FF2B5EF4-FFF2-40B4-BE49-F238E27FC236}">
                <a16:creationId xmlns:a16="http://schemas.microsoft.com/office/drawing/2014/main" id="{640688C0-BFB2-7F8C-AE74-28F108CA7758}"/>
              </a:ext>
            </a:extLst>
          </p:cNvPr>
          <p:cNvGrpSpPr/>
          <p:nvPr/>
        </p:nvGrpSpPr>
        <p:grpSpPr>
          <a:xfrm>
            <a:off x="0" y="2823446"/>
            <a:ext cx="12192000" cy="4414854"/>
            <a:chOff x="2579405" y="2823446"/>
            <a:chExt cx="7366712" cy="4414854"/>
          </a:xfrm>
        </p:grpSpPr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00A8DBC3-2E8E-228C-FC05-A8AC270E9F0A}"/>
                </a:ext>
              </a:extLst>
            </p:cNvPr>
            <p:cNvSpPr/>
            <p:nvPr/>
          </p:nvSpPr>
          <p:spPr>
            <a:xfrm>
              <a:off x="2579405" y="2823446"/>
              <a:ext cx="7366588" cy="4414854"/>
            </a:xfrm>
            <a:custGeom>
              <a:avLst/>
              <a:gdLst>
                <a:gd name="connsiteX0" fmla="*/ 0 w 7366588"/>
                <a:gd name="connsiteY0" fmla="*/ 0 h 4414854"/>
                <a:gd name="connsiteX1" fmla="*/ 7366589 w 7366588"/>
                <a:gd name="connsiteY1" fmla="*/ 0 h 4414854"/>
                <a:gd name="connsiteX2" fmla="*/ 7366589 w 7366588"/>
                <a:gd name="connsiteY2" fmla="*/ 4414855 h 4414854"/>
                <a:gd name="connsiteX3" fmla="*/ 0 w 7366588"/>
                <a:gd name="connsiteY3" fmla="*/ 4414855 h 4414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66588" h="4414854">
                  <a:moveTo>
                    <a:pt x="0" y="0"/>
                  </a:moveTo>
                  <a:lnTo>
                    <a:pt x="7366589" y="0"/>
                  </a:lnTo>
                  <a:lnTo>
                    <a:pt x="7366589" y="4414855"/>
                  </a:lnTo>
                  <a:lnTo>
                    <a:pt x="0" y="441485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7EED8B0-D374-461F-348D-D05848AEDB72}"/>
                </a:ext>
              </a:extLst>
            </p:cNvPr>
            <p:cNvSpPr/>
            <p:nvPr/>
          </p:nvSpPr>
          <p:spPr>
            <a:xfrm>
              <a:off x="2579405" y="3303481"/>
              <a:ext cx="7366712" cy="3934820"/>
            </a:xfrm>
            <a:custGeom>
              <a:avLst/>
              <a:gdLst>
                <a:gd name="connsiteX0" fmla="*/ 7366713 w 7366712"/>
                <a:gd name="connsiteY0" fmla="*/ 3934821 h 3934820"/>
                <a:gd name="connsiteX1" fmla="*/ 0 w 7366712"/>
                <a:gd name="connsiteY1" fmla="*/ 3934821 h 3934820"/>
                <a:gd name="connsiteX2" fmla="*/ 0 w 7366712"/>
                <a:gd name="connsiteY2" fmla="*/ 481643 h 3934820"/>
                <a:gd name="connsiteX3" fmla="*/ 7366713 w 7366712"/>
                <a:gd name="connsiteY3" fmla="*/ 0 h 3934820"/>
                <a:gd name="connsiteX4" fmla="*/ 7366713 w 7366712"/>
                <a:gd name="connsiteY4" fmla="*/ 3934821 h 393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6712" h="3934820">
                  <a:moveTo>
                    <a:pt x="7366713" y="3934821"/>
                  </a:moveTo>
                  <a:lnTo>
                    <a:pt x="0" y="3934821"/>
                  </a:lnTo>
                  <a:lnTo>
                    <a:pt x="0" y="481643"/>
                  </a:lnTo>
                  <a:lnTo>
                    <a:pt x="7366713" y="0"/>
                  </a:lnTo>
                  <a:lnTo>
                    <a:pt x="7366713" y="39348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E24080-B5BC-D72F-ED15-31F6CED6CC2C}"/>
                </a:ext>
              </a:extLst>
            </p:cNvPr>
            <p:cNvSpPr/>
            <p:nvPr/>
          </p:nvSpPr>
          <p:spPr>
            <a:xfrm>
              <a:off x="2579405" y="4379381"/>
              <a:ext cx="7366712" cy="2858920"/>
            </a:xfrm>
            <a:custGeom>
              <a:avLst/>
              <a:gdLst>
                <a:gd name="connsiteX0" fmla="*/ 7366713 w 7366712"/>
                <a:gd name="connsiteY0" fmla="*/ 2858920 h 2858920"/>
                <a:gd name="connsiteX1" fmla="*/ 0 w 7366712"/>
                <a:gd name="connsiteY1" fmla="*/ 2858920 h 2858920"/>
                <a:gd name="connsiteX2" fmla="*/ 0 w 7366712"/>
                <a:gd name="connsiteY2" fmla="*/ 0 h 2858920"/>
                <a:gd name="connsiteX3" fmla="*/ 7366713 w 7366712"/>
                <a:gd name="connsiteY3" fmla="*/ 655886 h 2858920"/>
                <a:gd name="connsiteX4" fmla="*/ 7366713 w 7366712"/>
                <a:gd name="connsiteY4" fmla="*/ 2858920 h 285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6712" h="2858920">
                  <a:moveTo>
                    <a:pt x="7366713" y="2858920"/>
                  </a:moveTo>
                  <a:lnTo>
                    <a:pt x="0" y="2858920"/>
                  </a:lnTo>
                  <a:lnTo>
                    <a:pt x="0" y="0"/>
                  </a:lnTo>
                  <a:lnTo>
                    <a:pt x="7366713" y="655886"/>
                  </a:lnTo>
                  <a:lnTo>
                    <a:pt x="7366713" y="2858920"/>
                  </a:lnTo>
                  <a:close/>
                </a:path>
              </a:pathLst>
            </a:custGeom>
            <a:solidFill>
              <a:schemeClr val="bg1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1" name="Graphic 2">
            <a:extLst>
              <a:ext uri="{FF2B5EF4-FFF2-40B4-BE49-F238E27FC236}">
                <a16:creationId xmlns:a16="http://schemas.microsoft.com/office/drawing/2014/main" id="{5F0AEB1B-B09A-CCD0-E15B-255A6DE454CA}"/>
              </a:ext>
            </a:extLst>
          </p:cNvPr>
          <p:cNvGrpSpPr/>
          <p:nvPr/>
        </p:nvGrpSpPr>
        <p:grpSpPr>
          <a:xfrm>
            <a:off x="-2564894" y="4686132"/>
            <a:ext cx="4638598" cy="121895"/>
            <a:chOff x="2585840" y="5149119"/>
            <a:chExt cx="4638598" cy="121895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87C88B3-DB13-DFB6-1DD2-70FC569E609B}"/>
                </a:ext>
              </a:extLst>
            </p:cNvPr>
            <p:cNvSpPr/>
            <p:nvPr/>
          </p:nvSpPr>
          <p:spPr>
            <a:xfrm>
              <a:off x="2585840" y="5206787"/>
              <a:ext cx="4622757" cy="17325"/>
            </a:xfrm>
            <a:custGeom>
              <a:avLst/>
              <a:gdLst>
                <a:gd name="connsiteX0" fmla="*/ 0 w 4622757"/>
                <a:gd name="connsiteY0" fmla="*/ 0 h 17325"/>
                <a:gd name="connsiteX1" fmla="*/ 4622758 w 4622757"/>
                <a:gd name="connsiteY1" fmla="*/ 0 h 17325"/>
                <a:gd name="connsiteX2" fmla="*/ 4622758 w 4622757"/>
                <a:gd name="connsiteY2" fmla="*/ 17325 h 17325"/>
                <a:gd name="connsiteX3" fmla="*/ 0 w 4622757"/>
                <a:gd name="connsiteY3" fmla="*/ 17325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2757" h="17325">
                  <a:moveTo>
                    <a:pt x="0" y="0"/>
                  </a:moveTo>
                  <a:lnTo>
                    <a:pt x="4622758" y="0"/>
                  </a:lnTo>
                  <a:lnTo>
                    <a:pt x="4622758" y="17325"/>
                  </a:lnTo>
                  <a:lnTo>
                    <a:pt x="0" y="17325"/>
                  </a:lnTo>
                  <a:close/>
                </a:path>
              </a:pathLst>
            </a:custGeom>
            <a:solidFill>
              <a:srgbClr val="ABB6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3" name="Graphic 2">
              <a:extLst>
                <a:ext uri="{FF2B5EF4-FFF2-40B4-BE49-F238E27FC236}">
                  <a16:creationId xmlns:a16="http://schemas.microsoft.com/office/drawing/2014/main" id="{07E65F98-C730-4038-9F34-A370DBC845C5}"/>
                </a:ext>
              </a:extLst>
            </p:cNvPr>
            <p:cNvGrpSpPr/>
            <p:nvPr/>
          </p:nvGrpSpPr>
          <p:grpSpPr>
            <a:xfrm>
              <a:off x="2589923" y="5149119"/>
              <a:ext cx="4634514" cy="121895"/>
              <a:chOff x="2589923" y="5149119"/>
              <a:chExt cx="4634514" cy="121895"/>
            </a:xfrm>
            <a:solidFill>
              <a:srgbClr val="FFFFFF"/>
            </a:solidFill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A066D68-2041-3EAB-597F-312D259FC582}"/>
                  </a:ext>
                </a:extLst>
              </p:cNvPr>
              <p:cNvSpPr/>
              <p:nvPr/>
            </p:nvSpPr>
            <p:spPr>
              <a:xfrm>
                <a:off x="2617768" y="5212727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5C788F1D-494D-6655-9BC9-5AE207088E15}"/>
                  </a:ext>
                </a:extLst>
              </p:cNvPr>
              <p:cNvSpPr/>
              <p:nvPr/>
            </p:nvSpPr>
            <p:spPr>
              <a:xfrm>
                <a:off x="2636330" y="5153945"/>
                <a:ext cx="64227" cy="105684"/>
              </a:xfrm>
              <a:custGeom>
                <a:avLst/>
                <a:gdLst>
                  <a:gd name="connsiteX0" fmla="*/ 46902 w 64227"/>
                  <a:gd name="connsiteY0" fmla="*/ 64475 h 105684"/>
                  <a:gd name="connsiteX1" fmla="*/ 37744 w 64227"/>
                  <a:gd name="connsiteY1" fmla="*/ 69054 h 105684"/>
                  <a:gd name="connsiteX2" fmla="*/ 34156 w 64227"/>
                  <a:gd name="connsiteY2" fmla="*/ 64351 h 105684"/>
                  <a:gd name="connsiteX3" fmla="*/ 44798 w 64227"/>
                  <a:gd name="connsiteY3" fmla="*/ 43437 h 105684"/>
                  <a:gd name="connsiteX4" fmla="*/ 42199 w 64227"/>
                  <a:gd name="connsiteY4" fmla="*/ 31309 h 105684"/>
                  <a:gd name="connsiteX5" fmla="*/ 51233 w 64227"/>
                  <a:gd name="connsiteY5" fmla="*/ 36383 h 105684"/>
                  <a:gd name="connsiteX6" fmla="*/ 64227 w 64227"/>
                  <a:gd name="connsiteY6" fmla="*/ 18192 h 105684"/>
                  <a:gd name="connsiteX7" fmla="*/ 51233 w 64227"/>
                  <a:gd name="connsiteY7" fmla="*/ 0 h 105684"/>
                  <a:gd name="connsiteX8" fmla="*/ 38239 w 64227"/>
                  <a:gd name="connsiteY8" fmla="*/ 18192 h 105684"/>
                  <a:gd name="connsiteX9" fmla="*/ 40219 w 64227"/>
                  <a:gd name="connsiteY9" fmla="*/ 27720 h 105684"/>
                  <a:gd name="connsiteX10" fmla="*/ 28958 w 64227"/>
                  <a:gd name="connsiteY10" fmla="*/ 21038 h 105684"/>
                  <a:gd name="connsiteX11" fmla="*/ 13860 w 64227"/>
                  <a:gd name="connsiteY11" fmla="*/ 36878 h 105684"/>
                  <a:gd name="connsiteX12" fmla="*/ 11633 w 64227"/>
                  <a:gd name="connsiteY12" fmla="*/ 36383 h 105684"/>
                  <a:gd name="connsiteX13" fmla="*/ 4084 w 64227"/>
                  <a:gd name="connsiteY13" fmla="*/ 46902 h 105684"/>
                  <a:gd name="connsiteX14" fmla="*/ 5693 w 64227"/>
                  <a:gd name="connsiteY14" fmla="*/ 53461 h 105684"/>
                  <a:gd name="connsiteX15" fmla="*/ 0 w 64227"/>
                  <a:gd name="connsiteY15" fmla="*/ 64351 h 105684"/>
                  <a:gd name="connsiteX16" fmla="*/ 8168 w 64227"/>
                  <a:gd name="connsiteY16" fmla="*/ 75860 h 105684"/>
                  <a:gd name="connsiteX17" fmla="*/ 16335 w 64227"/>
                  <a:gd name="connsiteY17" fmla="*/ 64351 h 105684"/>
                  <a:gd name="connsiteX18" fmla="*/ 14231 w 64227"/>
                  <a:gd name="connsiteY18" fmla="*/ 56802 h 105684"/>
                  <a:gd name="connsiteX19" fmla="*/ 15717 w 64227"/>
                  <a:gd name="connsiteY19" fmla="*/ 55688 h 105684"/>
                  <a:gd name="connsiteX20" fmla="*/ 22523 w 64227"/>
                  <a:gd name="connsiteY20" fmla="*/ 63732 h 105684"/>
                  <a:gd name="connsiteX21" fmla="*/ 16212 w 64227"/>
                  <a:gd name="connsiteY21" fmla="*/ 78211 h 105684"/>
                  <a:gd name="connsiteX22" fmla="*/ 27968 w 64227"/>
                  <a:gd name="connsiteY22" fmla="*/ 94670 h 105684"/>
                  <a:gd name="connsiteX23" fmla="*/ 33166 w 64227"/>
                  <a:gd name="connsiteY23" fmla="*/ 92814 h 105684"/>
                  <a:gd name="connsiteX24" fmla="*/ 46778 w 64227"/>
                  <a:gd name="connsiteY24" fmla="*/ 105684 h 105684"/>
                  <a:gd name="connsiteX25" fmla="*/ 61505 w 64227"/>
                  <a:gd name="connsiteY25" fmla="*/ 85018 h 105684"/>
                  <a:gd name="connsiteX26" fmla="*/ 46778 w 64227"/>
                  <a:gd name="connsiteY26" fmla="*/ 64351 h 105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227" h="105684">
                    <a:moveTo>
                      <a:pt x="46902" y="64475"/>
                    </a:moveTo>
                    <a:cubicBezTo>
                      <a:pt x="43437" y="64475"/>
                      <a:pt x="40219" y="66207"/>
                      <a:pt x="37744" y="69054"/>
                    </a:cubicBezTo>
                    <a:cubicBezTo>
                      <a:pt x="36878" y="67197"/>
                      <a:pt x="35641" y="65589"/>
                      <a:pt x="34156" y="64351"/>
                    </a:cubicBezTo>
                    <a:cubicBezTo>
                      <a:pt x="40343" y="61257"/>
                      <a:pt x="44798" y="53214"/>
                      <a:pt x="44798" y="43437"/>
                    </a:cubicBezTo>
                    <a:cubicBezTo>
                      <a:pt x="44798" y="38982"/>
                      <a:pt x="43808" y="34774"/>
                      <a:pt x="42199" y="31309"/>
                    </a:cubicBezTo>
                    <a:cubicBezTo>
                      <a:pt x="44551" y="34403"/>
                      <a:pt x="47645" y="36383"/>
                      <a:pt x="51233" y="36383"/>
                    </a:cubicBezTo>
                    <a:cubicBezTo>
                      <a:pt x="58411" y="36383"/>
                      <a:pt x="64227" y="28215"/>
                      <a:pt x="64227" y="18192"/>
                    </a:cubicBezTo>
                    <a:cubicBezTo>
                      <a:pt x="64227" y="8168"/>
                      <a:pt x="58411" y="0"/>
                      <a:pt x="51233" y="0"/>
                    </a:cubicBezTo>
                    <a:cubicBezTo>
                      <a:pt x="44056" y="0"/>
                      <a:pt x="38239" y="8168"/>
                      <a:pt x="38239" y="18192"/>
                    </a:cubicBezTo>
                    <a:cubicBezTo>
                      <a:pt x="38239" y="21657"/>
                      <a:pt x="38982" y="24998"/>
                      <a:pt x="40219" y="27720"/>
                    </a:cubicBezTo>
                    <a:cubicBezTo>
                      <a:pt x="37373" y="23637"/>
                      <a:pt x="33413" y="21038"/>
                      <a:pt x="28958" y="21038"/>
                    </a:cubicBezTo>
                    <a:cubicBezTo>
                      <a:pt x="21780" y="21038"/>
                      <a:pt x="15840" y="27720"/>
                      <a:pt x="13860" y="36878"/>
                    </a:cubicBezTo>
                    <a:cubicBezTo>
                      <a:pt x="13118" y="36507"/>
                      <a:pt x="12375" y="36383"/>
                      <a:pt x="11633" y="36383"/>
                    </a:cubicBezTo>
                    <a:cubicBezTo>
                      <a:pt x="7549" y="36383"/>
                      <a:pt x="4084" y="41086"/>
                      <a:pt x="4084" y="46902"/>
                    </a:cubicBezTo>
                    <a:cubicBezTo>
                      <a:pt x="4084" y="49377"/>
                      <a:pt x="4703" y="51605"/>
                      <a:pt x="5693" y="53461"/>
                    </a:cubicBezTo>
                    <a:cubicBezTo>
                      <a:pt x="2351" y="54946"/>
                      <a:pt x="0" y="59277"/>
                      <a:pt x="0" y="64351"/>
                    </a:cubicBezTo>
                    <a:cubicBezTo>
                      <a:pt x="0" y="70662"/>
                      <a:pt x="3589" y="75860"/>
                      <a:pt x="8168" y="75860"/>
                    </a:cubicBezTo>
                    <a:cubicBezTo>
                      <a:pt x="12746" y="75860"/>
                      <a:pt x="16335" y="70662"/>
                      <a:pt x="16335" y="64351"/>
                    </a:cubicBezTo>
                    <a:cubicBezTo>
                      <a:pt x="16335" y="61381"/>
                      <a:pt x="15469" y="58782"/>
                      <a:pt x="14231" y="56802"/>
                    </a:cubicBezTo>
                    <a:cubicBezTo>
                      <a:pt x="14726" y="56555"/>
                      <a:pt x="15222" y="56184"/>
                      <a:pt x="15717" y="55688"/>
                    </a:cubicBezTo>
                    <a:cubicBezTo>
                      <a:pt x="17325" y="59277"/>
                      <a:pt x="19800" y="62000"/>
                      <a:pt x="22523" y="63732"/>
                    </a:cubicBezTo>
                    <a:cubicBezTo>
                      <a:pt x="18810" y="66455"/>
                      <a:pt x="16212" y="71900"/>
                      <a:pt x="16212" y="78211"/>
                    </a:cubicBezTo>
                    <a:cubicBezTo>
                      <a:pt x="16212" y="87369"/>
                      <a:pt x="21409" y="94670"/>
                      <a:pt x="27968" y="94670"/>
                    </a:cubicBezTo>
                    <a:cubicBezTo>
                      <a:pt x="29824" y="94670"/>
                      <a:pt x="31557" y="93928"/>
                      <a:pt x="33166" y="92814"/>
                    </a:cubicBezTo>
                    <a:cubicBezTo>
                      <a:pt x="35393" y="100363"/>
                      <a:pt x="40591" y="105684"/>
                      <a:pt x="46778" y="105684"/>
                    </a:cubicBezTo>
                    <a:cubicBezTo>
                      <a:pt x="54946" y="105684"/>
                      <a:pt x="61505" y="96403"/>
                      <a:pt x="61505" y="85018"/>
                    </a:cubicBezTo>
                    <a:cubicBezTo>
                      <a:pt x="61505" y="73633"/>
                      <a:pt x="54946" y="64351"/>
                      <a:pt x="46778" y="64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3507543C-448E-3F47-7529-90D34D336374}"/>
                  </a:ext>
                </a:extLst>
              </p:cNvPr>
              <p:cNvSpPr/>
              <p:nvPr/>
            </p:nvSpPr>
            <p:spPr>
              <a:xfrm>
                <a:off x="2696103" y="5183274"/>
                <a:ext cx="115460" cy="81676"/>
              </a:xfrm>
              <a:custGeom>
                <a:avLst/>
                <a:gdLst>
                  <a:gd name="connsiteX0" fmla="*/ 105065 w 115460"/>
                  <a:gd name="connsiteY0" fmla="*/ 28463 h 81676"/>
                  <a:gd name="connsiteX1" fmla="*/ 94670 w 115460"/>
                  <a:gd name="connsiteY1" fmla="*/ 43066 h 81676"/>
                  <a:gd name="connsiteX2" fmla="*/ 94670 w 115460"/>
                  <a:gd name="connsiteY2" fmla="*/ 43932 h 81676"/>
                  <a:gd name="connsiteX3" fmla="*/ 89844 w 115460"/>
                  <a:gd name="connsiteY3" fmla="*/ 42199 h 81676"/>
                  <a:gd name="connsiteX4" fmla="*/ 86131 w 115460"/>
                  <a:gd name="connsiteY4" fmla="*/ 43190 h 81676"/>
                  <a:gd name="connsiteX5" fmla="*/ 86503 w 115460"/>
                  <a:gd name="connsiteY5" fmla="*/ 38611 h 81676"/>
                  <a:gd name="connsiteX6" fmla="*/ 81429 w 115460"/>
                  <a:gd name="connsiteY6" fmla="*/ 22523 h 81676"/>
                  <a:gd name="connsiteX7" fmla="*/ 82543 w 115460"/>
                  <a:gd name="connsiteY7" fmla="*/ 17449 h 81676"/>
                  <a:gd name="connsiteX8" fmla="*/ 75984 w 115460"/>
                  <a:gd name="connsiteY8" fmla="*/ 8168 h 81676"/>
                  <a:gd name="connsiteX9" fmla="*/ 69425 w 115460"/>
                  <a:gd name="connsiteY9" fmla="*/ 16707 h 81676"/>
                  <a:gd name="connsiteX10" fmla="*/ 55193 w 115460"/>
                  <a:gd name="connsiteY10" fmla="*/ 38487 h 81676"/>
                  <a:gd name="connsiteX11" fmla="*/ 56307 w 115460"/>
                  <a:gd name="connsiteY11" fmla="*/ 46407 h 81676"/>
                  <a:gd name="connsiteX12" fmla="*/ 53213 w 115460"/>
                  <a:gd name="connsiteY12" fmla="*/ 45665 h 81676"/>
                  <a:gd name="connsiteX13" fmla="*/ 45293 w 115460"/>
                  <a:gd name="connsiteY13" fmla="*/ 51605 h 81676"/>
                  <a:gd name="connsiteX14" fmla="*/ 32794 w 115460"/>
                  <a:gd name="connsiteY14" fmla="*/ 41210 h 81676"/>
                  <a:gd name="connsiteX15" fmla="*/ 24874 w 115460"/>
                  <a:gd name="connsiteY15" fmla="*/ 44551 h 81676"/>
                  <a:gd name="connsiteX16" fmla="*/ 25617 w 115460"/>
                  <a:gd name="connsiteY16" fmla="*/ 38611 h 81676"/>
                  <a:gd name="connsiteX17" fmla="*/ 23637 w 115460"/>
                  <a:gd name="connsiteY17" fmla="*/ 29082 h 81676"/>
                  <a:gd name="connsiteX18" fmla="*/ 27597 w 115460"/>
                  <a:gd name="connsiteY18" fmla="*/ 16707 h 81676"/>
                  <a:gd name="connsiteX19" fmla="*/ 15717 w 115460"/>
                  <a:gd name="connsiteY19" fmla="*/ 0 h 81676"/>
                  <a:gd name="connsiteX20" fmla="*/ 3836 w 115460"/>
                  <a:gd name="connsiteY20" fmla="*/ 16707 h 81676"/>
                  <a:gd name="connsiteX21" fmla="*/ 5198 w 115460"/>
                  <a:gd name="connsiteY21" fmla="*/ 24379 h 81676"/>
                  <a:gd name="connsiteX22" fmla="*/ 0 w 115460"/>
                  <a:gd name="connsiteY22" fmla="*/ 38734 h 81676"/>
                  <a:gd name="connsiteX23" fmla="*/ 12870 w 115460"/>
                  <a:gd name="connsiteY23" fmla="*/ 56679 h 81676"/>
                  <a:gd name="connsiteX24" fmla="*/ 19429 w 115460"/>
                  <a:gd name="connsiteY24" fmla="*/ 54080 h 81676"/>
                  <a:gd name="connsiteX25" fmla="*/ 18439 w 115460"/>
                  <a:gd name="connsiteY25" fmla="*/ 61505 h 81676"/>
                  <a:gd name="connsiteX26" fmla="*/ 32794 w 115460"/>
                  <a:gd name="connsiteY26" fmla="*/ 81676 h 81676"/>
                  <a:gd name="connsiteX27" fmla="*/ 46283 w 115460"/>
                  <a:gd name="connsiteY27" fmla="*/ 68311 h 81676"/>
                  <a:gd name="connsiteX28" fmla="*/ 53213 w 115460"/>
                  <a:gd name="connsiteY28" fmla="*/ 72519 h 81676"/>
                  <a:gd name="connsiteX29" fmla="*/ 62742 w 115460"/>
                  <a:gd name="connsiteY29" fmla="*/ 59153 h 81676"/>
                  <a:gd name="connsiteX30" fmla="*/ 62619 w 115460"/>
                  <a:gd name="connsiteY30" fmla="*/ 57297 h 81676"/>
                  <a:gd name="connsiteX31" fmla="*/ 70910 w 115460"/>
                  <a:gd name="connsiteY31" fmla="*/ 60638 h 81676"/>
                  <a:gd name="connsiteX32" fmla="*/ 79449 w 115460"/>
                  <a:gd name="connsiteY32" fmla="*/ 57050 h 81676"/>
                  <a:gd name="connsiteX33" fmla="*/ 89844 w 115460"/>
                  <a:gd name="connsiteY33" fmla="*/ 71529 h 81676"/>
                  <a:gd name="connsiteX34" fmla="*/ 100239 w 115460"/>
                  <a:gd name="connsiteY34" fmla="*/ 56926 h 81676"/>
                  <a:gd name="connsiteX35" fmla="*/ 100239 w 115460"/>
                  <a:gd name="connsiteY35" fmla="*/ 56060 h 81676"/>
                  <a:gd name="connsiteX36" fmla="*/ 105065 w 115460"/>
                  <a:gd name="connsiteY36" fmla="*/ 57792 h 81676"/>
                  <a:gd name="connsiteX37" fmla="*/ 115461 w 115460"/>
                  <a:gd name="connsiteY37" fmla="*/ 43190 h 81676"/>
                  <a:gd name="connsiteX38" fmla="*/ 105065 w 115460"/>
                  <a:gd name="connsiteY38" fmla="*/ 28587 h 8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15460" h="81676">
                    <a:moveTo>
                      <a:pt x="105065" y="28463"/>
                    </a:moveTo>
                    <a:cubicBezTo>
                      <a:pt x="99249" y="28463"/>
                      <a:pt x="94670" y="35022"/>
                      <a:pt x="94670" y="43066"/>
                    </a:cubicBezTo>
                    <a:cubicBezTo>
                      <a:pt x="94670" y="43313"/>
                      <a:pt x="94670" y="43684"/>
                      <a:pt x="94670" y="43932"/>
                    </a:cubicBezTo>
                    <a:cubicBezTo>
                      <a:pt x="93185" y="42818"/>
                      <a:pt x="91577" y="42199"/>
                      <a:pt x="89844" y="42199"/>
                    </a:cubicBezTo>
                    <a:cubicBezTo>
                      <a:pt x="88483" y="42199"/>
                      <a:pt x="87245" y="42571"/>
                      <a:pt x="86131" y="43190"/>
                    </a:cubicBezTo>
                    <a:cubicBezTo>
                      <a:pt x="86379" y="41704"/>
                      <a:pt x="86503" y="40219"/>
                      <a:pt x="86503" y="38611"/>
                    </a:cubicBezTo>
                    <a:cubicBezTo>
                      <a:pt x="86503" y="32299"/>
                      <a:pt x="84523" y="26607"/>
                      <a:pt x="81429" y="22523"/>
                    </a:cubicBezTo>
                    <a:cubicBezTo>
                      <a:pt x="82048" y="21038"/>
                      <a:pt x="82543" y="19305"/>
                      <a:pt x="82543" y="17449"/>
                    </a:cubicBezTo>
                    <a:cubicBezTo>
                      <a:pt x="82543" y="12375"/>
                      <a:pt x="79573" y="8168"/>
                      <a:pt x="75984" y="8168"/>
                    </a:cubicBezTo>
                    <a:cubicBezTo>
                      <a:pt x="72395" y="8168"/>
                      <a:pt x="69672" y="11880"/>
                      <a:pt x="69425" y="16707"/>
                    </a:cubicBezTo>
                    <a:cubicBezTo>
                      <a:pt x="61505" y="17697"/>
                      <a:pt x="55193" y="26978"/>
                      <a:pt x="55193" y="38487"/>
                    </a:cubicBezTo>
                    <a:cubicBezTo>
                      <a:pt x="55193" y="41333"/>
                      <a:pt x="55565" y="43932"/>
                      <a:pt x="56307" y="46407"/>
                    </a:cubicBezTo>
                    <a:cubicBezTo>
                      <a:pt x="55317" y="45912"/>
                      <a:pt x="54327" y="45665"/>
                      <a:pt x="53213" y="45665"/>
                    </a:cubicBezTo>
                    <a:cubicBezTo>
                      <a:pt x="49872" y="45665"/>
                      <a:pt x="47026" y="48016"/>
                      <a:pt x="45293" y="51605"/>
                    </a:cubicBezTo>
                    <a:cubicBezTo>
                      <a:pt x="42818" y="45417"/>
                      <a:pt x="38239" y="41210"/>
                      <a:pt x="32794" y="41210"/>
                    </a:cubicBezTo>
                    <a:cubicBezTo>
                      <a:pt x="29824" y="41210"/>
                      <a:pt x="27225" y="42447"/>
                      <a:pt x="24874" y="44551"/>
                    </a:cubicBezTo>
                    <a:cubicBezTo>
                      <a:pt x="25369" y="42695"/>
                      <a:pt x="25617" y="40715"/>
                      <a:pt x="25617" y="38611"/>
                    </a:cubicBezTo>
                    <a:cubicBezTo>
                      <a:pt x="25617" y="35022"/>
                      <a:pt x="24874" y="31804"/>
                      <a:pt x="23637" y="29082"/>
                    </a:cubicBezTo>
                    <a:cubicBezTo>
                      <a:pt x="26112" y="25988"/>
                      <a:pt x="27597" y="21657"/>
                      <a:pt x="27597" y="16707"/>
                    </a:cubicBezTo>
                    <a:cubicBezTo>
                      <a:pt x="27597" y="7425"/>
                      <a:pt x="22275" y="0"/>
                      <a:pt x="15717" y="0"/>
                    </a:cubicBezTo>
                    <a:cubicBezTo>
                      <a:pt x="9158" y="0"/>
                      <a:pt x="3836" y="7549"/>
                      <a:pt x="3836" y="16707"/>
                    </a:cubicBezTo>
                    <a:cubicBezTo>
                      <a:pt x="3836" y="19429"/>
                      <a:pt x="4331" y="22028"/>
                      <a:pt x="5198" y="24379"/>
                    </a:cubicBezTo>
                    <a:cubicBezTo>
                      <a:pt x="2104" y="27597"/>
                      <a:pt x="0" y="32794"/>
                      <a:pt x="0" y="38734"/>
                    </a:cubicBezTo>
                    <a:cubicBezTo>
                      <a:pt x="0" y="48635"/>
                      <a:pt x="5693" y="56679"/>
                      <a:pt x="12870" y="56679"/>
                    </a:cubicBezTo>
                    <a:cubicBezTo>
                      <a:pt x="15345" y="56679"/>
                      <a:pt x="17573" y="55688"/>
                      <a:pt x="19429" y="54080"/>
                    </a:cubicBezTo>
                    <a:cubicBezTo>
                      <a:pt x="18810" y="56431"/>
                      <a:pt x="18439" y="58906"/>
                      <a:pt x="18439" y="61505"/>
                    </a:cubicBezTo>
                    <a:cubicBezTo>
                      <a:pt x="18439" y="72642"/>
                      <a:pt x="24874" y="81676"/>
                      <a:pt x="32794" y="81676"/>
                    </a:cubicBezTo>
                    <a:cubicBezTo>
                      <a:pt x="38982" y="81676"/>
                      <a:pt x="44303" y="76107"/>
                      <a:pt x="46283" y="68311"/>
                    </a:cubicBezTo>
                    <a:cubicBezTo>
                      <a:pt x="48016" y="70910"/>
                      <a:pt x="50491" y="72519"/>
                      <a:pt x="53213" y="72519"/>
                    </a:cubicBezTo>
                    <a:cubicBezTo>
                      <a:pt x="58411" y="72519"/>
                      <a:pt x="62742" y="66579"/>
                      <a:pt x="62742" y="59153"/>
                    </a:cubicBezTo>
                    <a:cubicBezTo>
                      <a:pt x="62742" y="58535"/>
                      <a:pt x="62742" y="57916"/>
                      <a:pt x="62619" y="57297"/>
                    </a:cubicBezTo>
                    <a:cubicBezTo>
                      <a:pt x="64970" y="59401"/>
                      <a:pt x="67816" y="60638"/>
                      <a:pt x="70910" y="60638"/>
                    </a:cubicBezTo>
                    <a:cubicBezTo>
                      <a:pt x="74004" y="60638"/>
                      <a:pt x="76974" y="59277"/>
                      <a:pt x="79449" y="57050"/>
                    </a:cubicBezTo>
                    <a:cubicBezTo>
                      <a:pt x="79449" y="65094"/>
                      <a:pt x="84151" y="71529"/>
                      <a:pt x="89844" y="71529"/>
                    </a:cubicBezTo>
                    <a:cubicBezTo>
                      <a:pt x="95537" y="71529"/>
                      <a:pt x="100239" y="64970"/>
                      <a:pt x="100239" y="56926"/>
                    </a:cubicBezTo>
                    <a:cubicBezTo>
                      <a:pt x="100239" y="56679"/>
                      <a:pt x="100239" y="56307"/>
                      <a:pt x="100239" y="56060"/>
                    </a:cubicBezTo>
                    <a:cubicBezTo>
                      <a:pt x="101724" y="57173"/>
                      <a:pt x="103333" y="57792"/>
                      <a:pt x="105065" y="57792"/>
                    </a:cubicBezTo>
                    <a:cubicBezTo>
                      <a:pt x="110882" y="57792"/>
                      <a:pt x="115461" y="51234"/>
                      <a:pt x="115461" y="43190"/>
                    </a:cubicBezTo>
                    <a:cubicBezTo>
                      <a:pt x="115461" y="35146"/>
                      <a:pt x="110758" y="28587"/>
                      <a:pt x="105065" y="28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69039AF9-0A0B-5708-503D-FB96794E50A7}"/>
                  </a:ext>
                </a:extLst>
              </p:cNvPr>
              <p:cNvSpPr/>
              <p:nvPr/>
            </p:nvSpPr>
            <p:spPr>
              <a:xfrm>
                <a:off x="2813543" y="5216687"/>
                <a:ext cx="12870" cy="18067"/>
              </a:xfrm>
              <a:custGeom>
                <a:avLst/>
                <a:gdLst>
                  <a:gd name="connsiteX0" fmla="*/ 6435 w 12870"/>
                  <a:gd name="connsiteY0" fmla="*/ 0 h 18067"/>
                  <a:gd name="connsiteX1" fmla="*/ 0 w 12870"/>
                  <a:gd name="connsiteY1" fmla="*/ 9034 h 18067"/>
                  <a:gd name="connsiteX2" fmla="*/ 6435 w 12870"/>
                  <a:gd name="connsiteY2" fmla="*/ 18068 h 18067"/>
                  <a:gd name="connsiteX3" fmla="*/ 12870 w 12870"/>
                  <a:gd name="connsiteY3" fmla="*/ 9034 h 18067"/>
                  <a:gd name="connsiteX4" fmla="*/ 6435 w 12870"/>
                  <a:gd name="connsiteY4" fmla="*/ 0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0"/>
                    </a:move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ubicBezTo>
                      <a:pt x="10024" y="18068"/>
                      <a:pt x="12870" y="13984"/>
                      <a:pt x="12870" y="9034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A2E43C9-00FB-890B-171D-A65CB0387894}"/>
                  </a:ext>
                </a:extLst>
              </p:cNvPr>
              <p:cNvSpPr/>
              <p:nvPr/>
            </p:nvSpPr>
            <p:spPr>
              <a:xfrm>
                <a:off x="2828765" y="5185130"/>
                <a:ext cx="118430" cy="85883"/>
              </a:xfrm>
              <a:custGeom>
                <a:avLst/>
                <a:gdLst>
                  <a:gd name="connsiteX0" fmla="*/ 107541 w 118430"/>
                  <a:gd name="connsiteY0" fmla="*/ 39353 h 85883"/>
                  <a:gd name="connsiteX1" fmla="*/ 103580 w 118430"/>
                  <a:gd name="connsiteY1" fmla="*/ 40343 h 85883"/>
                  <a:gd name="connsiteX2" fmla="*/ 89473 w 118430"/>
                  <a:gd name="connsiteY2" fmla="*/ 21409 h 85883"/>
                  <a:gd name="connsiteX3" fmla="*/ 80563 w 118430"/>
                  <a:gd name="connsiteY3" fmla="*/ 25988 h 85883"/>
                  <a:gd name="connsiteX4" fmla="*/ 69796 w 118430"/>
                  <a:gd name="connsiteY4" fmla="*/ 18563 h 85883"/>
                  <a:gd name="connsiteX5" fmla="*/ 57173 w 118430"/>
                  <a:gd name="connsiteY5" fmla="*/ 30196 h 85883"/>
                  <a:gd name="connsiteX6" fmla="*/ 57173 w 118430"/>
                  <a:gd name="connsiteY6" fmla="*/ 28216 h 85883"/>
                  <a:gd name="connsiteX7" fmla="*/ 44674 w 118430"/>
                  <a:gd name="connsiteY7" fmla="*/ 5445 h 85883"/>
                  <a:gd name="connsiteX8" fmla="*/ 38858 w 118430"/>
                  <a:gd name="connsiteY8" fmla="*/ 0 h 85883"/>
                  <a:gd name="connsiteX9" fmla="*/ 32671 w 118430"/>
                  <a:gd name="connsiteY9" fmla="*/ 7302 h 85883"/>
                  <a:gd name="connsiteX10" fmla="*/ 23513 w 118430"/>
                  <a:gd name="connsiteY10" fmla="*/ 27349 h 85883"/>
                  <a:gd name="connsiteX11" fmla="*/ 14355 w 118430"/>
                  <a:gd name="connsiteY11" fmla="*/ 22647 h 85883"/>
                  <a:gd name="connsiteX12" fmla="*/ 0 w 118430"/>
                  <a:gd name="connsiteY12" fmla="*/ 42818 h 85883"/>
                  <a:gd name="connsiteX13" fmla="*/ 14355 w 118430"/>
                  <a:gd name="connsiteY13" fmla="*/ 62990 h 85883"/>
                  <a:gd name="connsiteX14" fmla="*/ 28587 w 118430"/>
                  <a:gd name="connsiteY14" fmla="*/ 45170 h 85883"/>
                  <a:gd name="connsiteX15" fmla="*/ 40219 w 118430"/>
                  <a:gd name="connsiteY15" fmla="*/ 51852 h 85883"/>
                  <a:gd name="connsiteX16" fmla="*/ 40219 w 118430"/>
                  <a:gd name="connsiteY16" fmla="*/ 51852 h 85883"/>
                  <a:gd name="connsiteX17" fmla="*/ 38487 w 118430"/>
                  <a:gd name="connsiteY17" fmla="*/ 62124 h 85883"/>
                  <a:gd name="connsiteX18" fmla="*/ 55441 w 118430"/>
                  <a:gd name="connsiteY18" fmla="*/ 85884 h 85883"/>
                  <a:gd name="connsiteX19" fmla="*/ 72395 w 118430"/>
                  <a:gd name="connsiteY19" fmla="*/ 62124 h 85883"/>
                  <a:gd name="connsiteX20" fmla="*/ 72024 w 118430"/>
                  <a:gd name="connsiteY20" fmla="*/ 56926 h 85883"/>
                  <a:gd name="connsiteX21" fmla="*/ 77840 w 118430"/>
                  <a:gd name="connsiteY21" fmla="*/ 53337 h 85883"/>
                  <a:gd name="connsiteX22" fmla="*/ 89225 w 118430"/>
                  <a:gd name="connsiteY22" fmla="*/ 61381 h 85883"/>
                  <a:gd name="connsiteX23" fmla="*/ 96527 w 118430"/>
                  <a:gd name="connsiteY23" fmla="*/ 58535 h 85883"/>
                  <a:gd name="connsiteX24" fmla="*/ 107293 w 118430"/>
                  <a:gd name="connsiteY24" fmla="*/ 70539 h 85883"/>
                  <a:gd name="connsiteX25" fmla="*/ 118431 w 118430"/>
                  <a:gd name="connsiteY25" fmla="*/ 54946 h 85883"/>
                  <a:gd name="connsiteX26" fmla="*/ 107293 w 118430"/>
                  <a:gd name="connsiteY26" fmla="*/ 39353 h 85883"/>
                  <a:gd name="connsiteX27" fmla="*/ 55565 w 118430"/>
                  <a:gd name="connsiteY27" fmla="*/ 38487 h 85883"/>
                  <a:gd name="connsiteX28" fmla="*/ 56060 w 118430"/>
                  <a:gd name="connsiteY28" fmla="*/ 36754 h 85883"/>
                  <a:gd name="connsiteX29" fmla="*/ 56060 w 118430"/>
                  <a:gd name="connsiteY29" fmla="*/ 37992 h 85883"/>
                  <a:gd name="connsiteX30" fmla="*/ 56060 w 118430"/>
                  <a:gd name="connsiteY30" fmla="*/ 38487 h 85883"/>
                  <a:gd name="connsiteX31" fmla="*/ 55812 w 118430"/>
                  <a:gd name="connsiteY31" fmla="*/ 38487 h 85883"/>
                  <a:gd name="connsiteX32" fmla="*/ 55688 w 118430"/>
                  <a:gd name="connsiteY32" fmla="*/ 38487 h 8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8430" h="85883">
                    <a:moveTo>
                      <a:pt x="107541" y="39353"/>
                    </a:moveTo>
                    <a:cubicBezTo>
                      <a:pt x="106179" y="39353"/>
                      <a:pt x="104818" y="39725"/>
                      <a:pt x="103580" y="40343"/>
                    </a:cubicBezTo>
                    <a:cubicBezTo>
                      <a:pt x="103209" y="29824"/>
                      <a:pt x="97022" y="21409"/>
                      <a:pt x="89473" y="21409"/>
                    </a:cubicBezTo>
                    <a:cubicBezTo>
                      <a:pt x="86131" y="21409"/>
                      <a:pt x="83038" y="23142"/>
                      <a:pt x="80563" y="25988"/>
                    </a:cubicBezTo>
                    <a:cubicBezTo>
                      <a:pt x="78088" y="21533"/>
                      <a:pt x="74127" y="18563"/>
                      <a:pt x="69796" y="18563"/>
                    </a:cubicBezTo>
                    <a:cubicBezTo>
                      <a:pt x="64104" y="18563"/>
                      <a:pt x="59277" y="23389"/>
                      <a:pt x="57173" y="30196"/>
                    </a:cubicBezTo>
                    <a:cubicBezTo>
                      <a:pt x="57173" y="29577"/>
                      <a:pt x="57173" y="28958"/>
                      <a:pt x="57173" y="28216"/>
                    </a:cubicBezTo>
                    <a:cubicBezTo>
                      <a:pt x="57173" y="17326"/>
                      <a:pt x="51852" y="8044"/>
                      <a:pt x="44674" y="5445"/>
                    </a:cubicBezTo>
                    <a:cubicBezTo>
                      <a:pt x="43684" y="2228"/>
                      <a:pt x="41581" y="0"/>
                      <a:pt x="38858" y="0"/>
                    </a:cubicBezTo>
                    <a:cubicBezTo>
                      <a:pt x="35764" y="0"/>
                      <a:pt x="33289" y="3094"/>
                      <a:pt x="32671" y="7302"/>
                    </a:cubicBezTo>
                    <a:cubicBezTo>
                      <a:pt x="27349" y="11014"/>
                      <a:pt x="23760" y="18563"/>
                      <a:pt x="23513" y="27349"/>
                    </a:cubicBezTo>
                    <a:cubicBezTo>
                      <a:pt x="21038" y="24503"/>
                      <a:pt x="17820" y="22647"/>
                      <a:pt x="14355" y="22647"/>
                    </a:cubicBezTo>
                    <a:cubicBezTo>
                      <a:pt x="6435" y="22647"/>
                      <a:pt x="0" y="31681"/>
                      <a:pt x="0" y="42818"/>
                    </a:cubicBezTo>
                    <a:cubicBezTo>
                      <a:pt x="0" y="53956"/>
                      <a:pt x="6435" y="62990"/>
                      <a:pt x="14355" y="62990"/>
                    </a:cubicBezTo>
                    <a:cubicBezTo>
                      <a:pt x="21780" y="62990"/>
                      <a:pt x="27720" y="55194"/>
                      <a:pt x="28587" y="45170"/>
                    </a:cubicBezTo>
                    <a:cubicBezTo>
                      <a:pt x="31557" y="49253"/>
                      <a:pt x="35764" y="51852"/>
                      <a:pt x="40219" y="51852"/>
                    </a:cubicBezTo>
                    <a:lnTo>
                      <a:pt x="40219" y="51852"/>
                    </a:lnTo>
                    <a:cubicBezTo>
                      <a:pt x="39106" y="54946"/>
                      <a:pt x="38487" y="58411"/>
                      <a:pt x="38487" y="62124"/>
                    </a:cubicBezTo>
                    <a:cubicBezTo>
                      <a:pt x="38487" y="75241"/>
                      <a:pt x="46036" y="85884"/>
                      <a:pt x="55441" y="85884"/>
                    </a:cubicBezTo>
                    <a:cubicBezTo>
                      <a:pt x="64846" y="85884"/>
                      <a:pt x="72395" y="75241"/>
                      <a:pt x="72395" y="62124"/>
                    </a:cubicBezTo>
                    <a:cubicBezTo>
                      <a:pt x="72395" y="60268"/>
                      <a:pt x="72271" y="58535"/>
                      <a:pt x="72024" y="56926"/>
                    </a:cubicBezTo>
                    <a:cubicBezTo>
                      <a:pt x="74251" y="56431"/>
                      <a:pt x="76231" y="55070"/>
                      <a:pt x="77840" y="53337"/>
                    </a:cubicBezTo>
                    <a:cubicBezTo>
                      <a:pt x="80439" y="58164"/>
                      <a:pt x="84523" y="61381"/>
                      <a:pt x="89225" y="61381"/>
                    </a:cubicBezTo>
                    <a:cubicBezTo>
                      <a:pt x="91824" y="61381"/>
                      <a:pt x="94299" y="60268"/>
                      <a:pt x="96527" y="58535"/>
                    </a:cubicBezTo>
                    <a:cubicBezTo>
                      <a:pt x="97640" y="65465"/>
                      <a:pt x="102095" y="70539"/>
                      <a:pt x="107293" y="70539"/>
                    </a:cubicBezTo>
                    <a:cubicBezTo>
                      <a:pt x="113481" y="70539"/>
                      <a:pt x="118431" y="63485"/>
                      <a:pt x="118431" y="54946"/>
                    </a:cubicBezTo>
                    <a:cubicBezTo>
                      <a:pt x="118431" y="46407"/>
                      <a:pt x="113481" y="39353"/>
                      <a:pt x="107293" y="39353"/>
                    </a:cubicBezTo>
                    <a:close/>
                    <a:moveTo>
                      <a:pt x="55565" y="38487"/>
                    </a:moveTo>
                    <a:cubicBezTo>
                      <a:pt x="55565" y="38487"/>
                      <a:pt x="55936" y="37373"/>
                      <a:pt x="56060" y="36754"/>
                    </a:cubicBezTo>
                    <a:cubicBezTo>
                      <a:pt x="56060" y="37126"/>
                      <a:pt x="56060" y="37621"/>
                      <a:pt x="56060" y="37992"/>
                    </a:cubicBezTo>
                    <a:cubicBezTo>
                      <a:pt x="56060" y="38116"/>
                      <a:pt x="56060" y="38363"/>
                      <a:pt x="56060" y="38487"/>
                    </a:cubicBezTo>
                    <a:cubicBezTo>
                      <a:pt x="56060" y="38487"/>
                      <a:pt x="55812" y="38487"/>
                      <a:pt x="55812" y="38487"/>
                    </a:cubicBezTo>
                    <a:lnTo>
                      <a:pt x="55688" y="38487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CB2D6405-763F-E67A-BD26-F8F86125A60C}"/>
                  </a:ext>
                </a:extLst>
              </p:cNvPr>
              <p:cNvSpPr/>
              <p:nvPr/>
            </p:nvSpPr>
            <p:spPr>
              <a:xfrm>
                <a:off x="2943978" y="5211242"/>
                <a:ext cx="14355" cy="20047"/>
              </a:xfrm>
              <a:custGeom>
                <a:avLst/>
                <a:gdLst>
                  <a:gd name="connsiteX0" fmla="*/ 7178 w 14355"/>
                  <a:gd name="connsiteY0" fmla="*/ 0 h 20047"/>
                  <a:gd name="connsiteX1" fmla="*/ 0 w 14355"/>
                  <a:gd name="connsiteY1" fmla="*/ 10024 h 20047"/>
                  <a:gd name="connsiteX2" fmla="*/ 7178 w 14355"/>
                  <a:gd name="connsiteY2" fmla="*/ 20048 h 20047"/>
                  <a:gd name="connsiteX3" fmla="*/ 14355 w 14355"/>
                  <a:gd name="connsiteY3" fmla="*/ 10024 h 20047"/>
                  <a:gd name="connsiteX4" fmla="*/ 7178 w 14355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8" y="0"/>
                    </a:moveTo>
                    <a:cubicBezTo>
                      <a:pt x="3218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A729F29-BB18-BA80-3179-C06920639DFF}"/>
                  </a:ext>
                </a:extLst>
              </p:cNvPr>
              <p:cNvSpPr/>
              <p:nvPr/>
            </p:nvSpPr>
            <p:spPr>
              <a:xfrm>
                <a:off x="2968233" y="5238344"/>
                <a:ext cx="12127" cy="17077"/>
              </a:xfrm>
              <a:custGeom>
                <a:avLst/>
                <a:gdLst>
                  <a:gd name="connsiteX0" fmla="*/ 6064 w 12127"/>
                  <a:gd name="connsiteY0" fmla="*/ 0 h 17077"/>
                  <a:gd name="connsiteX1" fmla="*/ 0 w 12127"/>
                  <a:gd name="connsiteY1" fmla="*/ 8539 h 17077"/>
                  <a:gd name="connsiteX2" fmla="*/ 6064 w 12127"/>
                  <a:gd name="connsiteY2" fmla="*/ 17078 h 17077"/>
                  <a:gd name="connsiteX3" fmla="*/ 12128 w 12127"/>
                  <a:gd name="connsiteY3" fmla="*/ 8539 h 17077"/>
                  <a:gd name="connsiteX4" fmla="*/ 6064 w 12127"/>
                  <a:gd name="connsiteY4" fmla="*/ 0 h 1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7077">
                    <a:moveTo>
                      <a:pt x="6064" y="0"/>
                    </a:moveTo>
                    <a:cubicBezTo>
                      <a:pt x="2723" y="0"/>
                      <a:pt x="0" y="3836"/>
                      <a:pt x="0" y="8539"/>
                    </a:cubicBezTo>
                    <a:cubicBezTo>
                      <a:pt x="0" y="13242"/>
                      <a:pt x="2723" y="17078"/>
                      <a:pt x="6064" y="17078"/>
                    </a:cubicBezTo>
                    <a:cubicBezTo>
                      <a:pt x="9405" y="17078"/>
                      <a:pt x="12128" y="13242"/>
                      <a:pt x="12128" y="8539"/>
                    </a:cubicBezTo>
                    <a:cubicBezTo>
                      <a:pt x="12128" y="3836"/>
                      <a:pt x="9405" y="0"/>
                      <a:pt x="60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FF3E1FD-4639-AE6F-DA38-6198DF4E1981}"/>
                  </a:ext>
                </a:extLst>
              </p:cNvPr>
              <p:cNvSpPr/>
              <p:nvPr/>
            </p:nvSpPr>
            <p:spPr>
              <a:xfrm>
                <a:off x="2984445" y="5214955"/>
                <a:ext cx="16335" cy="22770"/>
              </a:xfrm>
              <a:custGeom>
                <a:avLst/>
                <a:gdLst>
                  <a:gd name="connsiteX0" fmla="*/ 8168 w 16335"/>
                  <a:gd name="connsiteY0" fmla="*/ 0 h 22770"/>
                  <a:gd name="connsiteX1" fmla="*/ 0 w 16335"/>
                  <a:gd name="connsiteY1" fmla="*/ 11385 h 22770"/>
                  <a:gd name="connsiteX2" fmla="*/ 8168 w 16335"/>
                  <a:gd name="connsiteY2" fmla="*/ 22770 h 22770"/>
                  <a:gd name="connsiteX3" fmla="*/ 16335 w 16335"/>
                  <a:gd name="connsiteY3" fmla="*/ 11385 h 22770"/>
                  <a:gd name="connsiteX4" fmla="*/ 8168 w 16335"/>
                  <a:gd name="connsiteY4" fmla="*/ 0 h 2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22770">
                    <a:moveTo>
                      <a:pt x="8168" y="0"/>
                    </a:moveTo>
                    <a:cubicBezTo>
                      <a:pt x="3713" y="0"/>
                      <a:pt x="0" y="5074"/>
                      <a:pt x="0" y="11385"/>
                    </a:cubicBezTo>
                    <a:cubicBezTo>
                      <a:pt x="0" y="17697"/>
                      <a:pt x="3589" y="22770"/>
                      <a:pt x="8168" y="22770"/>
                    </a:cubicBezTo>
                    <a:cubicBezTo>
                      <a:pt x="12746" y="22770"/>
                      <a:pt x="16335" y="17697"/>
                      <a:pt x="16335" y="11385"/>
                    </a:cubicBezTo>
                    <a:cubicBezTo>
                      <a:pt x="16335" y="5074"/>
                      <a:pt x="12746" y="0"/>
                      <a:pt x="81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93A66203-5D20-A346-F880-76D464BE6E15}"/>
                  </a:ext>
                </a:extLst>
              </p:cNvPr>
              <p:cNvSpPr/>
              <p:nvPr/>
            </p:nvSpPr>
            <p:spPr>
              <a:xfrm>
                <a:off x="3009195" y="5182779"/>
                <a:ext cx="52594" cy="74745"/>
              </a:xfrm>
              <a:custGeom>
                <a:avLst/>
                <a:gdLst>
                  <a:gd name="connsiteX0" fmla="*/ 40838 w 52594"/>
                  <a:gd name="connsiteY0" fmla="*/ 19429 h 74745"/>
                  <a:gd name="connsiteX1" fmla="*/ 39353 w 52594"/>
                  <a:gd name="connsiteY1" fmla="*/ 19677 h 74745"/>
                  <a:gd name="connsiteX2" fmla="*/ 40591 w 52594"/>
                  <a:gd name="connsiteY2" fmla="*/ 13241 h 74745"/>
                  <a:gd name="connsiteX3" fmla="*/ 31186 w 52594"/>
                  <a:gd name="connsiteY3" fmla="*/ 0 h 74745"/>
                  <a:gd name="connsiteX4" fmla="*/ 21780 w 52594"/>
                  <a:gd name="connsiteY4" fmla="*/ 13241 h 74745"/>
                  <a:gd name="connsiteX5" fmla="*/ 31186 w 52594"/>
                  <a:gd name="connsiteY5" fmla="*/ 26483 h 74745"/>
                  <a:gd name="connsiteX6" fmla="*/ 31186 w 52594"/>
                  <a:gd name="connsiteY6" fmla="*/ 26483 h 74745"/>
                  <a:gd name="connsiteX7" fmla="*/ 29082 w 52594"/>
                  <a:gd name="connsiteY7" fmla="*/ 35888 h 74745"/>
                  <a:gd name="connsiteX8" fmla="*/ 29082 w 52594"/>
                  <a:gd name="connsiteY8" fmla="*/ 36012 h 74745"/>
                  <a:gd name="connsiteX9" fmla="*/ 26978 w 52594"/>
                  <a:gd name="connsiteY9" fmla="*/ 35640 h 74745"/>
                  <a:gd name="connsiteX10" fmla="*/ 16707 w 52594"/>
                  <a:gd name="connsiteY10" fmla="*/ 48634 h 74745"/>
                  <a:gd name="connsiteX11" fmla="*/ 10395 w 52594"/>
                  <a:gd name="connsiteY11" fmla="*/ 45541 h 74745"/>
                  <a:gd name="connsiteX12" fmla="*/ 0 w 52594"/>
                  <a:gd name="connsiteY12" fmla="*/ 60143 h 74745"/>
                  <a:gd name="connsiteX13" fmla="*/ 10395 w 52594"/>
                  <a:gd name="connsiteY13" fmla="*/ 74746 h 74745"/>
                  <a:gd name="connsiteX14" fmla="*/ 20667 w 52594"/>
                  <a:gd name="connsiteY14" fmla="*/ 61876 h 74745"/>
                  <a:gd name="connsiteX15" fmla="*/ 27102 w 52594"/>
                  <a:gd name="connsiteY15" fmla="*/ 64970 h 74745"/>
                  <a:gd name="connsiteX16" fmla="*/ 37497 w 52594"/>
                  <a:gd name="connsiteY16" fmla="*/ 51481 h 74745"/>
                  <a:gd name="connsiteX17" fmla="*/ 40962 w 52594"/>
                  <a:gd name="connsiteY17" fmla="*/ 52347 h 74745"/>
                  <a:gd name="connsiteX18" fmla="*/ 52595 w 52594"/>
                  <a:gd name="connsiteY18" fmla="*/ 36012 h 74745"/>
                  <a:gd name="connsiteX19" fmla="*/ 40962 w 52594"/>
                  <a:gd name="connsiteY19" fmla="*/ 19677 h 7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594" h="74745">
                    <a:moveTo>
                      <a:pt x="40838" y="19429"/>
                    </a:moveTo>
                    <a:cubicBezTo>
                      <a:pt x="40838" y="19429"/>
                      <a:pt x="39848" y="19429"/>
                      <a:pt x="39353" y="19677"/>
                    </a:cubicBezTo>
                    <a:cubicBezTo>
                      <a:pt x="40096" y="17820"/>
                      <a:pt x="40591" y="15593"/>
                      <a:pt x="40591" y="13241"/>
                    </a:cubicBezTo>
                    <a:cubicBezTo>
                      <a:pt x="40591" y="5940"/>
                      <a:pt x="36383" y="0"/>
                      <a:pt x="31186" y="0"/>
                    </a:cubicBezTo>
                    <a:cubicBezTo>
                      <a:pt x="25988" y="0"/>
                      <a:pt x="21780" y="5940"/>
                      <a:pt x="21780" y="13241"/>
                    </a:cubicBezTo>
                    <a:cubicBezTo>
                      <a:pt x="21780" y="20543"/>
                      <a:pt x="25988" y="26483"/>
                      <a:pt x="31186" y="26483"/>
                    </a:cubicBezTo>
                    <a:cubicBezTo>
                      <a:pt x="31186" y="26483"/>
                      <a:pt x="31186" y="26483"/>
                      <a:pt x="31186" y="26483"/>
                    </a:cubicBezTo>
                    <a:cubicBezTo>
                      <a:pt x="29824" y="29081"/>
                      <a:pt x="29082" y="32423"/>
                      <a:pt x="29082" y="35888"/>
                    </a:cubicBezTo>
                    <a:cubicBezTo>
                      <a:pt x="29082" y="35888"/>
                      <a:pt x="29082" y="35888"/>
                      <a:pt x="29082" y="36012"/>
                    </a:cubicBezTo>
                    <a:cubicBezTo>
                      <a:pt x="28339" y="35764"/>
                      <a:pt x="27720" y="35640"/>
                      <a:pt x="26978" y="35640"/>
                    </a:cubicBezTo>
                    <a:cubicBezTo>
                      <a:pt x="21657" y="35640"/>
                      <a:pt x="17202" y="41333"/>
                      <a:pt x="16707" y="48634"/>
                    </a:cubicBezTo>
                    <a:cubicBezTo>
                      <a:pt x="14974" y="46778"/>
                      <a:pt x="12746" y="45541"/>
                      <a:pt x="10395" y="45541"/>
                    </a:cubicBezTo>
                    <a:cubicBezTo>
                      <a:pt x="4703" y="45541"/>
                      <a:pt x="0" y="52100"/>
                      <a:pt x="0" y="60143"/>
                    </a:cubicBezTo>
                    <a:cubicBezTo>
                      <a:pt x="0" y="68187"/>
                      <a:pt x="4703" y="74746"/>
                      <a:pt x="10395" y="74746"/>
                    </a:cubicBezTo>
                    <a:cubicBezTo>
                      <a:pt x="15717" y="74746"/>
                      <a:pt x="20048" y="69053"/>
                      <a:pt x="20667" y="61876"/>
                    </a:cubicBezTo>
                    <a:cubicBezTo>
                      <a:pt x="22399" y="63856"/>
                      <a:pt x="24627" y="64970"/>
                      <a:pt x="27102" y="64970"/>
                    </a:cubicBezTo>
                    <a:cubicBezTo>
                      <a:pt x="32547" y="64970"/>
                      <a:pt x="37002" y="59030"/>
                      <a:pt x="37497" y="51481"/>
                    </a:cubicBezTo>
                    <a:cubicBezTo>
                      <a:pt x="38611" y="51976"/>
                      <a:pt x="39724" y="52347"/>
                      <a:pt x="40962" y="52347"/>
                    </a:cubicBezTo>
                    <a:cubicBezTo>
                      <a:pt x="47397" y="52347"/>
                      <a:pt x="52595" y="45046"/>
                      <a:pt x="52595" y="36012"/>
                    </a:cubicBezTo>
                    <a:cubicBezTo>
                      <a:pt x="52595" y="26978"/>
                      <a:pt x="47397" y="19677"/>
                      <a:pt x="40962" y="196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71D30158-2794-A285-8BCB-AEF4C98A2A24}"/>
                  </a:ext>
                </a:extLst>
              </p:cNvPr>
              <p:cNvSpPr/>
              <p:nvPr/>
            </p:nvSpPr>
            <p:spPr>
              <a:xfrm>
                <a:off x="3133319" y="5217554"/>
                <a:ext cx="57297" cy="44921"/>
              </a:xfrm>
              <a:custGeom>
                <a:avLst/>
                <a:gdLst>
                  <a:gd name="connsiteX0" fmla="*/ 44551 w 57297"/>
                  <a:gd name="connsiteY0" fmla="*/ 123 h 44921"/>
                  <a:gd name="connsiteX1" fmla="*/ 37126 w 57297"/>
                  <a:gd name="connsiteY1" fmla="*/ 3589 h 44921"/>
                  <a:gd name="connsiteX2" fmla="*/ 29453 w 57297"/>
                  <a:gd name="connsiteY2" fmla="*/ 619 h 44921"/>
                  <a:gd name="connsiteX3" fmla="*/ 17449 w 57297"/>
                  <a:gd name="connsiteY3" fmla="*/ 8662 h 44921"/>
                  <a:gd name="connsiteX4" fmla="*/ 10766 w 57297"/>
                  <a:gd name="connsiteY4" fmla="*/ 5321 h 44921"/>
                  <a:gd name="connsiteX5" fmla="*/ 0 w 57297"/>
                  <a:gd name="connsiteY5" fmla="*/ 20543 h 44921"/>
                  <a:gd name="connsiteX6" fmla="*/ 10766 w 57297"/>
                  <a:gd name="connsiteY6" fmla="*/ 35764 h 44921"/>
                  <a:gd name="connsiteX7" fmla="*/ 15964 w 57297"/>
                  <a:gd name="connsiteY7" fmla="*/ 33784 h 44921"/>
                  <a:gd name="connsiteX8" fmla="*/ 29577 w 57297"/>
                  <a:gd name="connsiteY8" fmla="*/ 44922 h 44921"/>
                  <a:gd name="connsiteX9" fmla="*/ 42571 w 57297"/>
                  <a:gd name="connsiteY9" fmla="*/ 35146 h 44921"/>
                  <a:gd name="connsiteX10" fmla="*/ 44674 w 57297"/>
                  <a:gd name="connsiteY10" fmla="*/ 35393 h 44921"/>
                  <a:gd name="connsiteX11" fmla="*/ 57297 w 57297"/>
                  <a:gd name="connsiteY11" fmla="*/ 17696 h 44921"/>
                  <a:gd name="connsiteX12" fmla="*/ 44674 w 57297"/>
                  <a:gd name="connsiteY12" fmla="*/ 0 h 44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297" h="44921">
                    <a:moveTo>
                      <a:pt x="44551" y="123"/>
                    </a:moveTo>
                    <a:cubicBezTo>
                      <a:pt x="41704" y="123"/>
                      <a:pt x="39229" y="1485"/>
                      <a:pt x="37126" y="3589"/>
                    </a:cubicBezTo>
                    <a:cubicBezTo>
                      <a:pt x="34898" y="1732"/>
                      <a:pt x="32299" y="619"/>
                      <a:pt x="29453" y="619"/>
                    </a:cubicBezTo>
                    <a:cubicBezTo>
                      <a:pt x="24627" y="619"/>
                      <a:pt x="20295" y="3712"/>
                      <a:pt x="17449" y="8662"/>
                    </a:cubicBezTo>
                    <a:cubicBezTo>
                      <a:pt x="15593" y="6559"/>
                      <a:pt x="13242" y="5321"/>
                      <a:pt x="10766" y="5321"/>
                    </a:cubicBezTo>
                    <a:cubicBezTo>
                      <a:pt x="4826" y="5321"/>
                      <a:pt x="0" y="12127"/>
                      <a:pt x="0" y="20543"/>
                    </a:cubicBezTo>
                    <a:cubicBezTo>
                      <a:pt x="0" y="28958"/>
                      <a:pt x="4826" y="35764"/>
                      <a:pt x="10766" y="35764"/>
                    </a:cubicBezTo>
                    <a:cubicBezTo>
                      <a:pt x="12623" y="35764"/>
                      <a:pt x="14355" y="35022"/>
                      <a:pt x="15964" y="33784"/>
                    </a:cubicBezTo>
                    <a:cubicBezTo>
                      <a:pt x="18687" y="40467"/>
                      <a:pt x="23760" y="44922"/>
                      <a:pt x="29577" y="44922"/>
                    </a:cubicBezTo>
                    <a:cubicBezTo>
                      <a:pt x="35022" y="44922"/>
                      <a:pt x="39848" y="41085"/>
                      <a:pt x="42571" y="35146"/>
                    </a:cubicBezTo>
                    <a:cubicBezTo>
                      <a:pt x="43313" y="35269"/>
                      <a:pt x="43932" y="35393"/>
                      <a:pt x="44674" y="35393"/>
                    </a:cubicBezTo>
                    <a:cubicBezTo>
                      <a:pt x="51605" y="35393"/>
                      <a:pt x="57297" y="27473"/>
                      <a:pt x="57297" y="17696"/>
                    </a:cubicBezTo>
                    <a:cubicBezTo>
                      <a:pt x="57297" y="7920"/>
                      <a:pt x="51728" y="0"/>
                      <a:pt x="44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648396B-FF1D-C5A4-A9A4-639C8CBE6D4F}"/>
                  </a:ext>
                </a:extLst>
              </p:cNvPr>
              <p:cNvSpPr/>
              <p:nvPr/>
            </p:nvSpPr>
            <p:spPr>
              <a:xfrm>
                <a:off x="3197051" y="5232651"/>
                <a:ext cx="19305" cy="27225"/>
              </a:xfrm>
              <a:custGeom>
                <a:avLst/>
                <a:gdLst>
                  <a:gd name="connsiteX0" fmla="*/ 19305 w 19305"/>
                  <a:gd name="connsiteY0" fmla="*/ 13613 h 27225"/>
                  <a:gd name="connsiteX1" fmla="*/ 9653 w 19305"/>
                  <a:gd name="connsiteY1" fmla="*/ 27225 h 27225"/>
                  <a:gd name="connsiteX2" fmla="*/ 0 w 19305"/>
                  <a:gd name="connsiteY2" fmla="*/ 13613 h 27225"/>
                  <a:gd name="connsiteX3" fmla="*/ 9653 w 19305"/>
                  <a:gd name="connsiteY3" fmla="*/ 0 h 27225"/>
                  <a:gd name="connsiteX4" fmla="*/ 19305 w 19305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7225">
                    <a:moveTo>
                      <a:pt x="19305" y="13613"/>
                    </a:moveTo>
                    <a:cubicBezTo>
                      <a:pt x="19305" y="21131"/>
                      <a:pt x="14984" y="27225"/>
                      <a:pt x="9653" y="27225"/>
                    </a:cubicBezTo>
                    <a:cubicBezTo>
                      <a:pt x="4322" y="27225"/>
                      <a:pt x="0" y="21131"/>
                      <a:pt x="0" y="13613"/>
                    </a:cubicBezTo>
                    <a:cubicBezTo>
                      <a:pt x="0" y="6094"/>
                      <a:pt x="4322" y="0"/>
                      <a:pt x="9653" y="0"/>
                    </a:cubicBezTo>
                    <a:cubicBezTo>
                      <a:pt x="14984" y="0"/>
                      <a:pt x="19305" y="6094"/>
                      <a:pt x="19305" y="13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9876BF91-313F-AC4A-2ADE-10B3F0E67860}"/>
                  </a:ext>
                </a:extLst>
              </p:cNvPr>
              <p:cNvSpPr/>
              <p:nvPr/>
            </p:nvSpPr>
            <p:spPr>
              <a:xfrm>
                <a:off x="3219821" y="5154564"/>
                <a:ext cx="160630" cy="92566"/>
              </a:xfrm>
              <a:custGeom>
                <a:avLst/>
                <a:gdLst>
                  <a:gd name="connsiteX0" fmla="*/ 147265 w 160630"/>
                  <a:gd name="connsiteY0" fmla="*/ 46778 h 92566"/>
                  <a:gd name="connsiteX1" fmla="*/ 143057 w 160630"/>
                  <a:gd name="connsiteY1" fmla="*/ 47768 h 92566"/>
                  <a:gd name="connsiteX2" fmla="*/ 145285 w 160630"/>
                  <a:gd name="connsiteY2" fmla="*/ 38115 h 92566"/>
                  <a:gd name="connsiteX3" fmla="*/ 133776 w 160630"/>
                  <a:gd name="connsiteY3" fmla="*/ 21409 h 92566"/>
                  <a:gd name="connsiteX4" fmla="*/ 118059 w 160630"/>
                  <a:gd name="connsiteY4" fmla="*/ 0 h 92566"/>
                  <a:gd name="connsiteX5" fmla="*/ 102219 w 160630"/>
                  <a:gd name="connsiteY5" fmla="*/ 22151 h 92566"/>
                  <a:gd name="connsiteX6" fmla="*/ 105560 w 160630"/>
                  <a:gd name="connsiteY6" fmla="*/ 35517 h 92566"/>
                  <a:gd name="connsiteX7" fmla="*/ 103085 w 160630"/>
                  <a:gd name="connsiteY7" fmla="*/ 35022 h 92566"/>
                  <a:gd name="connsiteX8" fmla="*/ 94670 w 160630"/>
                  <a:gd name="connsiteY8" fmla="*/ 46778 h 92566"/>
                  <a:gd name="connsiteX9" fmla="*/ 96403 w 160630"/>
                  <a:gd name="connsiteY9" fmla="*/ 53956 h 92566"/>
                  <a:gd name="connsiteX10" fmla="*/ 92195 w 160630"/>
                  <a:gd name="connsiteY10" fmla="*/ 59896 h 92566"/>
                  <a:gd name="connsiteX11" fmla="*/ 80315 w 160630"/>
                  <a:gd name="connsiteY11" fmla="*/ 51233 h 92566"/>
                  <a:gd name="connsiteX12" fmla="*/ 72147 w 160630"/>
                  <a:gd name="connsiteY12" fmla="*/ 54698 h 92566"/>
                  <a:gd name="connsiteX13" fmla="*/ 61629 w 160630"/>
                  <a:gd name="connsiteY13" fmla="*/ 41828 h 92566"/>
                  <a:gd name="connsiteX14" fmla="*/ 66207 w 160630"/>
                  <a:gd name="connsiteY14" fmla="*/ 26112 h 92566"/>
                  <a:gd name="connsiteX15" fmla="*/ 50120 w 160630"/>
                  <a:gd name="connsiteY15" fmla="*/ 3589 h 92566"/>
                  <a:gd name="connsiteX16" fmla="*/ 34032 w 160630"/>
                  <a:gd name="connsiteY16" fmla="*/ 26112 h 92566"/>
                  <a:gd name="connsiteX17" fmla="*/ 45293 w 160630"/>
                  <a:gd name="connsiteY17" fmla="*/ 47521 h 92566"/>
                  <a:gd name="connsiteX18" fmla="*/ 41209 w 160630"/>
                  <a:gd name="connsiteY18" fmla="*/ 57173 h 92566"/>
                  <a:gd name="connsiteX19" fmla="*/ 31062 w 160630"/>
                  <a:gd name="connsiteY19" fmla="*/ 50986 h 92566"/>
                  <a:gd name="connsiteX20" fmla="*/ 29577 w 160630"/>
                  <a:gd name="connsiteY20" fmla="*/ 51233 h 92566"/>
                  <a:gd name="connsiteX21" fmla="*/ 15345 w 160630"/>
                  <a:gd name="connsiteY21" fmla="*/ 37620 h 92566"/>
                  <a:gd name="connsiteX22" fmla="*/ 0 w 160630"/>
                  <a:gd name="connsiteY22" fmla="*/ 59277 h 92566"/>
                  <a:gd name="connsiteX23" fmla="*/ 15345 w 160630"/>
                  <a:gd name="connsiteY23" fmla="*/ 80934 h 92566"/>
                  <a:gd name="connsiteX24" fmla="*/ 19058 w 160630"/>
                  <a:gd name="connsiteY24" fmla="*/ 80191 h 92566"/>
                  <a:gd name="connsiteX25" fmla="*/ 30938 w 160630"/>
                  <a:gd name="connsiteY25" fmla="*/ 89968 h 92566"/>
                  <a:gd name="connsiteX26" fmla="*/ 43684 w 160630"/>
                  <a:gd name="connsiteY26" fmla="*/ 78088 h 92566"/>
                  <a:gd name="connsiteX27" fmla="*/ 56802 w 160630"/>
                  <a:gd name="connsiteY27" fmla="*/ 87245 h 92566"/>
                  <a:gd name="connsiteX28" fmla="*/ 67321 w 160630"/>
                  <a:gd name="connsiteY28" fmla="*/ 81800 h 92566"/>
                  <a:gd name="connsiteX29" fmla="*/ 80068 w 160630"/>
                  <a:gd name="connsiteY29" fmla="*/ 92566 h 92566"/>
                  <a:gd name="connsiteX30" fmla="*/ 93557 w 160630"/>
                  <a:gd name="connsiteY30" fmla="*/ 80067 h 92566"/>
                  <a:gd name="connsiteX31" fmla="*/ 102219 w 160630"/>
                  <a:gd name="connsiteY31" fmla="*/ 85389 h 92566"/>
                  <a:gd name="connsiteX32" fmla="*/ 114223 w 160630"/>
                  <a:gd name="connsiteY32" fmla="*/ 68558 h 92566"/>
                  <a:gd name="connsiteX33" fmla="*/ 113976 w 160630"/>
                  <a:gd name="connsiteY33" fmla="*/ 64970 h 92566"/>
                  <a:gd name="connsiteX34" fmla="*/ 120906 w 160630"/>
                  <a:gd name="connsiteY34" fmla="*/ 71157 h 92566"/>
                  <a:gd name="connsiteX35" fmla="*/ 128578 w 160630"/>
                  <a:gd name="connsiteY35" fmla="*/ 60267 h 92566"/>
                  <a:gd name="connsiteX36" fmla="*/ 120906 w 160630"/>
                  <a:gd name="connsiteY36" fmla="*/ 49377 h 92566"/>
                  <a:gd name="connsiteX37" fmla="*/ 113109 w 160630"/>
                  <a:gd name="connsiteY37" fmla="*/ 60267 h 92566"/>
                  <a:gd name="connsiteX38" fmla="*/ 113109 w 160630"/>
                  <a:gd name="connsiteY38" fmla="*/ 62000 h 92566"/>
                  <a:gd name="connsiteX39" fmla="*/ 109026 w 160630"/>
                  <a:gd name="connsiteY39" fmla="*/ 54822 h 92566"/>
                  <a:gd name="connsiteX40" fmla="*/ 111129 w 160630"/>
                  <a:gd name="connsiteY40" fmla="*/ 47026 h 92566"/>
                  <a:gd name="connsiteX41" fmla="*/ 110263 w 160630"/>
                  <a:gd name="connsiteY41" fmla="*/ 41828 h 92566"/>
                  <a:gd name="connsiteX42" fmla="*/ 117688 w 160630"/>
                  <a:gd name="connsiteY42" fmla="*/ 44550 h 92566"/>
                  <a:gd name="connsiteX43" fmla="*/ 121896 w 160630"/>
                  <a:gd name="connsiteY43" fmla="*/ 43684 h 92566"/>
                  <a:gd name="connsiteX44" fmla="*/ 133157 w 160630"/>
                  <a:gd name="connsiteY44" fmla="*/ 55069 h 92566"/>
                  <a:gd name="connsiteX45" fmla="*/ 136375 w 160630"/>
                  <a:gd name="connsiteY45" fmla="*/ 54327 h 92566"/>
                  <a:gd name="connsiteX46" fmla="*/ 133405 w 160630"/>
                  <a:gd name="connsiteY46" fmla="*/ 66084 h 92566"/>
                  <a:gd name="connsiteX47" fmla="*/ 147017 w 160630"/>
                  <a:gd name="connsiteY47" fmla="*/ 85265 h 92566"/>
                  <a:gd name="connsiteX48" fmla="*/ 160630 w 160630"/>
                  <a:gd name="connsiteY48" fmla="*/ 66084 h 92566"/>
                  <a:gd name="connsiteX49" fmla="*/ 147017 w 160630"/>
                  <a:gd name="connsiteY49" fmla="*/ 46902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60630" h="92566">
                    <a:moveTo>
                      <a:pt x="147265" y="46778"/>
                    </a:moveTo>
                    <a:cubicBezTo>
                      <a:pt x="145780" y="46778"/>
                      <a:pt x="144295" y="47150"/>
                      <a:pt x="143057" y="47768"/>
                    </a:cubicBezTo>
                    <a:cubicBezTo>
                      <a:pt x="144419" y="45046"/>
                      <a:pt x="145285" y="41704"/>
                      <a:pt x="145285" y="38115"/>
                    </a:cubicBezTo>
                    <a:cubicBezTo>
                      <a:pt x="145285" y="29081"/>
                      <a:pt x="140087" y="21657"/>
                      <a:pt x="133776" y="21409"/>
                    </a:cubicBezTo>
                    <a:cubicBezTo>
                      <a:pt x="133528" y="9529"/>
                      <a:pt x="126598" y="0"/>
                      <a:pt x="118059" y="0"/>
                    </a:cubicBezTo>
                    <a:cubicBezTo>
                      <a:pt x="109521" y="0"/>
                      <a:pt x="102219" y="9900"/>
                      <a:pt x="102219" y="22151"/>
                    </a:cubicBezTo>
                    <a:cubicBezTo>
                      <a:pt x="102219" y="27225"/>
                      <a:pt x="103457" y="31804"/>
                      <a:pt x="105560" y="35517"/>
                    </a:cubicBezTo>
                    <a:cubicBezTo>
                      <a:pt x="104818" y="35146"/>
                      <a:pt x="103952" y="35022"/>
                      <a:pt x="103085" y="35022"/>
                    </a:cubicBezTo>
                    <a:cubicBezTo>
                      <a:pt x="98383" y="35022"/>
                      <a:pt x="94670" y="40343"/>
                      <a:pt x="94670" y="46778"/>
                    </a:cubicBezTo>
                    <a:cubicBezTo>
                      <a:pt x="94670" y="49501"/>
                      <a:pt x="95289" y="51976"/>
                      <a:pt x="96403" y="53956"/>
                    </a:cubicBezTo>
                    <a:cubicBezTo>
                      <a:pt x="94670" y="55441"/>
                      <a:pt x="93185" y="57421"/>
                      <a:pt x="92195" y="59896"/>
                    </a:cubicBezTo>
                    <a:cubicBezTo>
                      <a:pt x="89473" y="54698"/>
                      <a:pt x="85265" y="51233"/>
                      <a:pt x="80315" y="51233"/>
                    </a:cubicBezTo>
                    <a:cubicBezTo>
                      <a:pt x="77221" y="51233"/>
                      <a:pt x="74499" y="52595"/>
                      <a:pt x="72147" y="54698"/>
                    </a:cubicBezTo>
                    <a:cubicBezTo>
                      <a:pt x="70167" y="48511"/>
                      <a:pt x="66331" y="43684"/>
                      <a:pt x="61629" y="41828"/>
                    </a:cubicBezTo>
                    <a:cubicBezTo>
                      <a:pt x="64475" y="37744"/>
                      <a:pt x="66207" y="32299"/>
                      <a:pt x="66207" y="26112"/>
                    </a:cubicBezTo>
                    <a:cubicBezTo>
                      <a:pt x="66207" y="13612"/>
                      <a:pt x="59030" y="3589"/>
                      <a:pt x="50120" y="3589"/>
                    </a:cubicBezTo>
                    <a:cubicBezTo>
                      <a:pt x="41209" y="3589"/>
                      <a:pt x="34032" y="13736"/>
                      <a:pt x="34032" y="26112"/>
                    </a:cubicBezTo>
                    <a:cubicBezTo>
                      <a:pt x="34032" y="36259"/>
                      <a:pt x="38734" y="44674"/>
                      <a:pt x="45293" y="47521"/>
                    </a:cubicBezTo>
                    <a:cubicBezTo>
                      <a:pt x="43437" y="50119"/>
                      <a:pt x="42076" y="53461"/>
                      <a:pt x="41209" y="57173"/>
                    </a:cubicBezTo>
                    <a:cubicBezTo>
                      <a:pt x="38611" y="53337"/>
                      <a:pt x="35146" y="50986"/>
                      <a:pt x="31062" y="50986"/>
                    </a:cubicBezTo>
                    <a:cubicBezTo>
                      <a:pt x="30567" y="50986"/>
                      <a:pt x="30072" y="50986"/>
                      <a:pt x="29577" y="51233"/>
                    </a:cubicBezTo>
                    <a:cubicBezTo>
                      <a:pt x="27349" y="43313"/>
                      <a:pt x="21780" y="37620"/>
                      <a:pt x="15345" y="37620"/>
                    </a:cubicBezTo>
                    <a:cubicBezTo>
                      <a:pt x="6806" y="37620"/>
                      <a:pt x="0" y="47273"/>
                      <a:pt x="0" y="59277"/>
                    </a:cubicBezTo>
                    <a:cubicBezTo>
                      <a:pt x="0" y="71281"/>
                      <a:pt x="6930" y="80934"/>
                      <a:pt x="15345" y="80934"/>
                    </a:cubicBezTo>
                    <a:cubicBezTo>
                      <a:pt x="16583" y="80934"/>
                      <a:pt x="17944" y="80686"/>
                      <a:pt x="19058" y="80191"/>
                    </a:cubicBezTo>
                    <a:cubicBezTo>
                      <a:pt x="21409" y="86007"/>
                      <a:pt x="25864" y="89968"/>
                      <a:pt x="30938" y="89968"/>
                    </a:cubicBezTo>
                    <a:cubicBezTo>
                      <a:pt x="36631" y="89968"/>
                      <a:pt x="41581" y="85018"/>
                      <a:pt x="43684" y="78088"/>
                    </a:cubicBezTo>
                    <a:cubicBezTo>
                      <a:pt x="46655" y="83656"/>
                      <a:pt x="51357" y="87245"/>
                      <a:pt x="56802" y="87245"/>
                    </a:cubicBezTo>
                    <a:cubicBezTo>
                      <a:pt x="60886" y="87245"/>
                      <a:pt x="64475" y="85141"/>
                      <a:pt x="67321" y="81800"/>
                    </a:cubicBezTo>
                    <a:cubicBezTo>
                      <a:pt x="69796" y="88111"/>
                      <a:pt x="74622" y="92566"/>
                      <a:pt x="80068" y="92566"/>
                    </a:cubicBezTo>
                    <a:cubicBezTo>
                      <a:pt x="86131" y="92566"/>
                      <a:pt x="91329" y="87369"/>
                      <a:pt x="93557" y="80067"/>
                    </a:cubicBezTo>
                    <a:cubicBezTo>
                      <a:pt x="95784" y="83285"/>
                      <a:pt x="98754" y="85389"/>
                      <a:pt x="102219" y="85389"/>
                    </a:cubicBezTo>
                    <a:cubicBezTo>
                      <a:pt x="108778" y="85389"/>
                      <a:pt x="114223" y="77840"/>
                      <a:pt x="114223" y="68558"/>
                    </a:cubicBezTo>
                    <a:cubicBezTo>
                      <a:pt x="114223" y="67321"/>
                      <a:pt x="114223" y="66084"/>
                      <a:pt x="113976" y="64970"/>
                    </a:cubicBezTo>
                    <a:cubicBezTo>
                      <a:pt x="115213" y="68558"/>
                      <a:pt x="117812" y="71157"/>
                      <a:pt x="120906" y="71157"/>
                    </a:cubicBezTo>
                    <a:cubicBezTo>
                      <a:pt x="125237" y="71157"/>
                      <a:pt x="128578" y="66331"/>
                      <a:pt x="128578" y="60267"/>
                    </a:cubicBezTo>
                    <a:cubicBezTo>
                      <a:pt x="128578" y="54203"/>
                      <a:pt x="125113" y="49377"/>
                      <a:pt x="120906" y="49377"/>
                    </a:cubicBezTo>
                    <a:cubicBezTo>
                      <a:pt x="116698" y="49377"/>
                      <a:pt x="113109" y="54203"/>
                      <a:pt x="113109" y="60267"/>
                    </a:cubicBezTo>
                    <a:cubicBezTo>
                      <a:pt x="113109" y="60886"/>
                      <a:pt x="113109" y="61381"/>
                      <a:pt x="113109" y="62000"/>
                    </a:cubicBezTo>
                    <a:cubicBezTo>
                      <a:pt x="112243" y="59153"/>
                      <a:pt x="110758" y="56678"/>
                      <a:pt x="109026" y="54822"/>
                    </a:cubicBezTo>
                    <a:cubicBezTo>
                      <a:pt x="110387" y="52718"/>
                      <a:pt x="111129" y="49996"/>
                      <a:pt x="111129" y="47026"/>
                    </a:cubicBezTo>
                    <a:cubicBezTo>
                      <a:pt x="111129" y="45169"/>
                      <a:pt x="110758" y="43437"/>
                      <a:pt x="110263" y="41828"/>
                    </a:cubicBezTo>
                    <a:cubicBezTo>
                      <a:pt x="112491" y="43437"/>
                      <a:pt x="114966" y="44550"/>
                      <a:pt x="117688" y="44550"/>
                    </a:cubicBezTo>
                    <a:cubicBezTo>
                      <a:pt x="119173" y="44550"/>
                      <a:pt x="120535" y="44179"/>
                      <a:pt x="121896" y="43684"/>
                    </a:cubicBezTo>
                    <a:cubicBezTo>
                      <a:pt x="123505" y="50243"/>
                      <a:pt x="127836" y="55069"/>
                      <a:pt x="133157" y="55069"/>
                    </a:cubicBezTo>
                    <a:cubicBezTo>
                      <a:pt x="134271" y="55069"/>
                      <a:pt x="135385" y="54822"/>
                      <a:pt x="136375" y="54327"/>
                    </a:cubicBezTo>
                    <a:cubicBezTo>
                      <a:pt x="134518" y="57545"/>
                      <a:pt x="133405" y="61628"/>
                      <a:pt x="133405" y="66084"/>
                    </a:cubicBezTo>
                    <a:cubicBezTo>
                      <a:pt x="133405" y="76602"/>
                      <a:pt x="139469" y="85265"/>
                      <a:pt x="147017" y="85265"/>
                    </a:cubicBezTo>
                    <a:cubicBezTo>
                      <a:pt x="154566" y="85265"/>
                      <a:pt x="160630" y="76726"/>
                      <a:pt x="160630" y="66084"/>
                    </a:cubicBezTo>
                    <a:cubicBezTo>
                      <a:pt x="160630" y="55441"/>
                      <a:pt x="154566" y="46902"/>
                      <a:pt x="147017" y="469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EFC34D29-E205-6D02-1A5F-211B83333FEA}"/>
                  </a:ext>
                </a:extLst>
              </p:cNvPr>
              <p:cNvSpPr/>
              <p:nvPr/>
            </p:nvSpPr>
            <p:spPr>
              <a:xfrm>
                <a:off x="3388248" y="5214583"/>
                <a:ext cx="12622" cy="17572"/>
              </a:xfrm>
              <a:custGeom>
                <a:avLst/>
                <a:gdLst>
                  <a:gd name="connsiteX0" fmla="*/ 6311 w 12622"/>
                  <a:gd name="connsiteY0" fmla="*/ 0 h 17572"/>
                  <a:gd name="connsiteX1" fmla="*/ 0 w 12622"/>
                  <a:gd name="connsiteY1" fmla="*/ 8787 h 17572"/>
                  <a:gd name="connsiteX2" fmla="*/ 6311 w 12622"/>
                  <a:gd name="connsiteY2" fmla="*/ 17573 h 17572"/>
                  <a:gd name="connsiteX3" fmla="*/ 12623 w 12622"/>
                  <a:gd name="connsiteY3" fmla="*/ 8787 h 17572"/>
                  <a:gd name="connsiteX4" fmla="*/ 6311 w 12622"/>
                  <a:gd name="connsiteY4" fmla="*/ 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572">
                    <a:moveTo>
                      <a:pt x="6311" y="0"/>
                    </a:moveTo>
                    <a:cubicBezTo>
                      <a:pt x="2846" y="0"/>
                      <a:pt x="0" y="3960"/>
                      <a:pt x="0" y="8787"/>
                    </a:cubicBezTo>
                    <a:cubicBezTo>
                      <a:pt x="0" y="13613"/>
                      <a:pt x="2846" y="17573"/>
                      <a:pt x="6311" y="17573"/>
                    </a:cubicBezTo>
                    <a:cubicBezTo>
                      <a:pt x="9776" y="17573"/>
                      <a:pt x="12623" y="13613"/>
                      <a:pt x="12623" y="8787"/>
                    </a:cubicBezTo>
                    <a:cubicBezTo>
                      <a:pt x="12623" y="3960"/>
                      <a:pt x="9776" y="0"/>
                      <a:pt x="6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D3134149-0623-FEA0-1D8B-23F10F6A9347}"/>
                  </a:ext>
                </a:extLst>
              </p:cNvPr>
              <p:cNvSpPr/>
              <p:nvPr/>
            </p:nvSpPr>
            <p:spPr>
              <a:xfrm>
                <a:off x="3406687" y="5209510"/>
                <a:ext cx="93804" cy="51109"/>
              </a:xfrm>
              <a:custGeom>
                <a:avLst/>
                <a:gdLst>
                  <a:gd name="connsiteX0" fmla="*/ 80686 w 93804"/>
                  <a:gd name="connsiteY0" fmla="*/ 11014 h 51109"/>
                  <a:gd name="connsiteX1" fmla="*/ 76850 w 93804"/>
                  <a:gd name="connsiteY1" fmla="*/ 11880 h 51109"/>
                  <a:gd name="connsiteX2" fmla="*/ 65094 w 93804"/>
                  <a:gd name="connsiteY2" fmla="*/ 4950 h 51109"/>
                  <a:gd name="connsiteX3" fmla="*/ 50491 w 93804"/>
                  <a:gd name="connsiteY3" fmla="*/ 17697 h 51109"/>
                  <a:gd name="connsiteX4" fmla="*/ 37621 w 93804"/>
                  <a:gd name="connsiteY4" fmla="*/ 5322 h 51109"/>
                  <a:gd name="connsiteX5" fmla="*/ 27844 w 93804"/>
                  <a:gd name="connsiteY5" fmla="*/ 11014 h 51109"/>
                  <a:gd name="connsiteX6" fmla="*/ 14850 w 93804"/>
                  <a:gd name="connsiteY6" fmla="*/ 0 h 51109"/>
                  <a:gd name="connsiteX7" fmla="*/ 0 w 93804"/>
                  <a:gd name="connsiteY7" fmla="*/ 20791 h 51109"/>
                  <a:gd name="connsiteX8" fmla="*/ 14850 w 93804"/>
                  <a:gd name="connsiteY8" fmla="*/ 41581 h 51109"/>
                  <a:gd name="connsiteX9" fmla="*/ 25740 w 93804"/>
                  <a:gd name="connsiteY9" fmla="*/ 34775 h 51109"/>
                  <a:gd name="connsiteX10" fmla="*/ 37621 w 93804"/>
                  <a:gd name="connsiteY10" fmla="*/ 44303 h 51109"/>
                  <a:gd name="connsiteX11" fmla="*/ 49501 w 93804"/>
                  <a:gd name="connsiteY11" fmla="*/ 34775 h 51109"/>
                  <a:gd name="connsiteX12" fmla="*/ 65094 w 93804"/>
                  <a:gd name="connsiteY12" fmla="*/ 51110 h 51109"/>
                  <a:gd name="connsiteX13" fmla="*/ 74870 w 93804"/>
                  <a:gd name="connsiteY13" fmla="*/ 46531 h 51109"/>
                  <a:gd name="connsiteX14" fmla="*/ 80563 w 93804"/>
                  <a:gd name="connsiteY14" fmla="*/ 48387 h 51109"/>
                  <a:gd name="connsiteX15" fmla="*/ 93804 w 93804"/>
                  <a:gd name="connsiteY15" fmla="*/ 29824 h 51109"/>
                  <a:gd name="connsiteX16" fmla="*/ 80563 w 93804"/>
                  <a:gd name="connsiteY16" fmla="*/ 11261 h 5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04" h="51109">
                    <a:moveTo>
                      <a:pt x="80686" y="11014"/>
                    </a:moveTo>
                    <a:cubicBezTo>
                      <a:pt x="79325" y="11014"/>
                      <a:pt x="78088" y="11385"/>
                      <a:pt x="76850" y="11880"/>
                    </a:cubicBezTo>
                    <a:cubicBezTo>
                      <a:pt x="73880" y="7549"/>
                      <a:pt x="69672" y="4950"/>
                      <a:pt x="65094" y="4950"/>
                    </a:cubicBezTo>
                    <a:cubicBezTo>
                      <a:pt x="58658" y="4950"/>
                      <a:pt x="53213" y="10148"/>
                      <a:pt x="50491" y="17697"/>
                    </a:cubicBezTo>
                    <a:cubicBezTo>
                      <a:pt x="48511" y="10396"/>
                      <a:pt x="43437" y="5322"/>
                      <a:pt x="37621" y="5322"/>
                    </a:cubicBezTo>
                    <a:cubicBezTo>
                      <a:pt x="33784" y="5322"/>
                      <a:pt x="30319" y="7549"/>
                      <a:pt x="27844" y="11014"/>
                    </a:cubicBezTo>
                    <a:cubicBezTo>
                      <a:pt x="25369" y="4455"/>
                      <a:pt x="20543" y="0"/>
                      <a:pt x="14850" y="0"/>
                    </a:cubicBezTo>
                    <a:cubicBezTo>
                      <a:pt x="6683" y="0"/>
                      <a:pt x="0" y="9281"/>
                      <a:pt x="0" y="20791"/>
                    </a:cubicBezTo>
                    <a:cubicBezTo>
                      <a:pt x="0" y="32299"/>
                      <a:pt x="6683" y="41581"/>
                      <a:pt x="14850" y="41581"/>
                    </a:cubicBezTo>
                    <a:cubicBezTo>
                      <a:pt x="19182" y="41581"/>
                      <a:pt x="23018" y="38858"/>
                      <a:pt x="25740" y="34775"/>
                    </a:cubicBezTo>
                    <a:cubicBezTo>
                      <a:pt x="28092" y="40467"/>
                      <a:pt x="32547" y="44303"/>
                      <a:pt x="37621" y="44303"/>
                    </a:cubicBezTo>
                    <a:cubicBezTo>
                      <a:pt x="42695" y="44303"/>
                      <a:pt x="47026" y="40467"/>
                      <a:pt x="49501" y="34775"/>
                    </a:cubicBezTo>
                    <a:cubicBezTo>
                      <a:pt x="51605" y="44180"/>
                      <a:pt x="57669" y="51110"/>
                      <a:pt x="65094" y="51110"/>
                    </a:cubicBezTo>
                    <a:cubicBezTo>
                      <a:pt x="68806" y="51110"/>
                      <a:pt x="72147" y="49377"/>
                      <a:pt x="74870" y="46531"/>
                    </a:cubicBezTo>
                    <a:cubicBezTo>
                      <a:pt x="76603" y="47768"/>
                      <a:pt x="78583" y="48387"/>
                      <a:pt x="80563" y="48387"/>
                    </a:cubicBezTo>
                    <a:cubicBezTo>
                      <a:pt x="87864" y="48387"/>
                      <a:pt x="93804" y="40096"/>
                      <a:pt x="93804" y="29824"/>
                    </a:cubicBezTo>
                    <a:cubicBezTo>
                      <a:pt x="93804" y="19553"/>
                      <a:pt x="87864" y="11261"/>
                      <a:pt x="80563" y="112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FC4A3B9B-E748-F8AF-EF20-562694EC942B}"/>
                  </a:ext>
                </a:extLst>
              </p:cNvPr>
              <p:cNvSpPr/>
              <p:nvPr/>
            </p:nvSpPr>
            <p:spPr>
              <a:xfrm>
                <a:off x="3506679" y="5233641"/>
                <a:ext cx="17820" cy="25245"/>
              </a:xfrm>
              <a:custGeom>
                <a:avLst/>
                <a:gdLst>
                  <a:gd name="connsiteX0" fmla="*/ 8910 w 17820"/>
                  <a:gd name="connsiteY0" fmla="*/ 0 h 25245"/>
                  <a:gd name="connsiteX1" fmla="*/ 0 w 17820"/>
                  <a:gd name="connsiteY1" fmla="*/ 12623 h 25245"/>
                  <a:gd name="connsiteX2" fmla="*/ 8910 w 17820"/>
                  <a:gd name="connsiteY2" fmla="*/ 25246 h 25245"/>
                  <a:gd name="connsiteX3" fmla="*/ 17820 w 17820"/>
                  <a:gd name="connsiteY3" fmla="*/ 12623 h 25245"/>
                  <a:gd name="connsiteX4" fmla="*/ 8910 w 17820"/>
                  <a:gd name="connsiteY4" fmla="*/ 0 h 2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5245">
                    <a:moveTo>
                      <a:pt x="8910" y="0"/>
                    </a:moveTo>
                    <a:cubicBezTo>
                      <a:pt x="3960" y="0"/>
                      <a:pt x="0" y="5569"/>
                      <a:pt x="0" y="12623"/>
                    </a:cubicBezTo>
                    <a:cubicBezTo>
                      <a:pt x="0" y="19677"/>
                      <a:pt x="3960" y="25246"/>
                      <a:pt x="8910" y="25246"/>
                    </a:cubicBezTo>
                    <a:cubicBezTo>
                      <a:pt x="13860" y="25246"/>
                      <a:pt x="17820" y="19553"/>
                      <a:pt x="17820" y="12623"/>
                    </a:cubicBezTo>
                    <a:cubicBezTo>
                      <a:pt x="17820" y="5692"/>
                      <a:pt x="13860" y="0"/>
                      <a:pt x="89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F8A054C-BFB9-C15B-A457-37E32D5D592A}"/>
                  </a:ext>
                </a:extLst>
              </p:cNvPr>
              <p:cNvSpPr/>
              <p:nvPr/>
            </p:nvSpPr>
            <p:spPr>
              <a:xfrm>
                <a:off x="3531429" y="5207653"/>
                <a:ext cx="36506" cy="39848"/>
              </a:xfrm>
              <a:custGeom>
                <a:avLst/>
                <a:gdLst>
                  <a:gd name="connsiteX0" fmla="*/ 30567 w 36506"/>
                  <a:gd name="connsiteY0" fmla="*/ 0 h 39848"/>
                  <a:gd name="connsiteX1" fmla="*/ 24503 w 36506"/>
                  <a:gd name="connsiteY1" fmla="*/ 8539 h 39848"/>
                  <a:gd name="connsiteX2" fmla="*/ 24503 w 36506"/>
                  <a:gd name="connsiteY2" fmla="*/ 9281 h 39848"/>
                  <a:gd name="connsiteX3" fmla="*/ 13613 w 36506"/>
                  <a:gd name="connsiteY3" fmla="*/ 1485 h 39848"/>
                  <a:gd name="connsiteX4" fmla="*/ 0 w 36506"/>
                  <a:gd name="connsiteY4" fmla="*/ 20667 h 39848"/>
                  <a:gd name="connsiteX5" fmla="*/ 13613 w 36506"/>
                  <a:gd name="connsiteY5" fmla="*/ 39848 h 39848"/>
                  <a:gd name="connsiteX6" fmla="*/ 27225 w 36506"/>
                  <a:gd name="connsiteY6" fmla="*/ 20667 h 39848"/>
                  <a:gd name="connsiteX7" fmla="*/ 26483 w 36506"/>
                  <a:gd name="connsiteY7" fmla="*/ 14850 h 39848"/>
                  <a:gd name="connsiteX8" fmla="*/ 30443 w 36506"/>
                  <a:gd name="connsiteY8" fmla="*/ 17078 h 39848"/>
                  <a:gd name="connsiteX9" fmla="*/ 36507 w 36506"/>
                  <a:gd name="connsiteY9" fmla="*/ 8539 h 39848"/>
                  <a:gd name="connsiteX10" fmla="*/ 30443 w 36506"/>
                  <a:gd name="connsiteY10" fmla="*/ 0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506" h="39848">
                    <a:moveTo>
                      <a:pt x="30567" y="0"/>
                    </a:moveTo>
                    <a:cubicBezTo>
                      <a:pt x="27225" y="0"/>
                      <a:pt x="24503" y="3836"/>
                      <a:pt x="24503" y="8539"/>
                    </a:cubicBezTo>
                    <a:cubicBezTo>
                      <a:pt x="24503" y="8787"/>
                      <a:pt x="24503" y="9034"/>
                      <a:pt x="24503" y="9281"/>
                    </a:cubicBezTo>
                    <a:cubicBezTo>
                      <a:pt x="22028" y="4579"/>
                      <a:pt x="18068" y="1485"/>
                      <a:pt x="13613" y="1485"/>
                    </a:cubicBezTo>
                    <a:cubicBezTo>
                      <a:pt x="6064" y="1485"/>
                      <a:pt x="0" y="10024"/>
                      <a:pt x="0" y="20667"/>
                    </a:cubicBezTo>
                    <a:cubicBezTo>
                      <a:pt x="0" y="31309"/>
                      <a:pt x="6064" y="39848"/>
                      <a:pt x="13613" y="39848"/>
                    </a:cubicBezTo>
                    <a:cubicBezTo>
                      <a:pt x="21162" y="39848"/>
                      <a:pt x="27225" y="31309"/>
                      <a:pt x="27225" y="20667"/>
                    </a:cubicBezTo>
                    <a:cubicBezTo>
                      <a:pt x="27225" y="18687"/>
                      <a:pt x="26978" y="16707"/>
                      <a:pt x="26483" y="14850"/>
                    </a:cubicBezTo>
                    <a:cubicBezTo>
                      <a:pt x="27597" y="16211"/>
                      <a:pt x="28958" y="17078"/>
                      <a:pt x="30443" y="17078"/>
                    </a:cubicBezTo>
                    <a:cubicBezTo>
                      <a:pt x="33784" y="17078"/>
                      <a:pt x="36507" y="13242"/>
                      <a:pt x="36507" y="8539"/>
                    </a:cubicBezTo>
                    <a:cubicBezTo>
                      <a:pt x="36507" y="3836"/>
                      <a:pt x="33784" y="0"/>
                      <a:pt x="304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06670253-0D1B-6233-E856-74CC5C502AD4}"/>
                  </a:ext>
                </a:extLst>
              </p:cNvPr>
              <p:cNvSpPr/>
              <p:nvPr/>
            </p:nvSpPr>
            <p:spPr>
              <a:xfrm>
                <a:off x="3573134" y="5220276"/>
                <a:ext cx="24997" cy="35145"/>
              </a:xfrm>
              <a:custGeom>
                <a:avLst/>
                <a:gdLst>
                  <a:gd name="connsiteX0" fmla="*/ 12499 w 24997"/>
                  <a:gd name="connsiteY0" fmla="*/ 0 h 35145"/>
                  <a:gd name="connsiteX1" fmla="*/ 0 w 24997"/>
                  <a:gd name="connsiteY1" fmla="*/ 17573 h 35145"/>
                  <a:gd name="connsiteX2" fmla="*/ 12499 w 24997"/>
                  <a:gd name="connsiteY2" fmla="*/ 35146 h 35145"/>
                  <a:gd name="connsiteX3" fmla="*/ 24998 w 24997"/>
                  <a:gd name="connsiteY3" fmla="*/ 17573 h 35145"/>
                  <a:gd name="connsiteX4" fmla="*/ 12499 w 24997"/>
                  <a:gd name="connsiteY4" fmla="*/ 0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0"/>
                    </a:move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3710147C-0065-284F-5DEB-0629F8C7E017}"/>
                  </a:ext>
                </a:extLst>
              </p:cNvPr>
              <p:cNvSpPr/>
              <p:nvPr/>
            </p:nvSpPr>
            <p:spPr>
              <a:xfrm>
                <a:off x="3601349" y="5210747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18AF4D4-1982-3923-B017-B0216225FE76}"/>
                  </a:ext>
                </a:extLst>
              </p:cNvPr>
              <p:cNvSpPr/>
              <p:nvPr/>
            </p:nvSpPr>
            <p:spPr>
              <a:xfrm>
                <a:off x="3628327" y="5220524"/>
                <a:ext cx="20790" cy="28957"/>
              </a:xfrm>
              <a:custGeom>
                <a:avLst/>
                <a:gdLst>
                  <a:gd name="connsiteX0" fmla="*/ 10395 w 20790"/>
                  <a:gd name="connsiteY0" fmla="*/ 0 h 28957"/>
                  <a:gd name="connsiteX1" fmla="*/ 0 w 20790"/>
                  <a:gd name="connsiteY1" fmla="*/ 14479 h 28957"/>
                  <a:gd name="connsiteX2" fmla="*/ 10395 w 20790"/>
                  <a:gd name="connsiteY2" fmla="*/ 28958 h 28957"/>
                  <a:gd name="connsiteX3" fmla="*/ 20790 w 20790"/>
                  <a:gd name="connsiteY3" fmla="*/ 14479 h 28957"/>
                  <a:gd name="connsiteX4" fmla="*/ 10395 w 20790"/>
                  <a:gd name="connsiteY4" fmla="*/ 0 h 2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0" h="28957">
                    <a:moveTo>
                      <a:pt x="10395" y="0"/>
                    </a:moveTo>
                    <a:cubicBezTo>
                      <a:pt x="4703" y="0"/>
                      <a:pt x="0" y="6559"/>
                      <a:pt x="0" y="14479"/>
                    </a:cubicBezTo>
                    <a:cubicBezTo>
                      <a:pt x="0" y="22399"/>
                      <a:pt x="4703" y="28958"/>
                      <a:pt x="10395" y="28958"/>
                    </a:cubicBezTo>
                    <a:cubicBezTo>
                      <a:pt x="16088" y="28958"/>
                      <a:pt x="20790" y="22399"/>
                      <a:pt x="20790" y="14479"/>
                    </a:cubicBezTo>
                    <a:cubicBezTo>
                      <a:pt x="20790" y="6559"/>
                      <a:pt x="16211" y="0"/>
                      <a:pt x="103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0163496-E2C1-A0F7-3710-475F043BE9A0}"/>
                  </a:ext>
                </a:extLst>
              </p:cNvPr>
              <p:cNvSpPr/>
              <p:nvPr/>
            </p:nvSpPr>
            <p:spPr>
              <a:xfrm>
                <a:off x="3650479" y="5176839"/>
                <a:ext cx="74003" cy="88977"/>
              </a:xfrm>
              <a:custGeom>
                <a:avLst/>
                <a:gdLst>
                  <a:gd name="connsiteX0" fmla="*/ 68559 w 74003"/>
                  <a:gd name="connsiteY0" fmla="*/ 28463 h 88977"/>
                  <a:gd name="connsiteX1" fmla="*/ 68682 w 74003"/>
                  <a:gd name="connsiteY1" fmla="*/ 26112 h 88977"/>
                  <a:gd name="connsiteX2" fmla="*/ 52966 w 74003"/>
                  <a:gd name="connsiteY2" fmla="*/ 4084 h 88977"/>
                  <a:gd name="connsiteX3" fmla="*/ 40096 w 74003"/>
                  <a:gd name="connsiteY3" fmla="*/ 13489 h 88977"/>
                  <a:gd name="connsiteX4" fmla="*/ 25617 w 74003"/>
                  <a:gd name="connsiteY4" fmla="*/ 0 h 88977"/>
                  <a:gd name="connsiteX5" fmla="*/ 16335 w 74003"/>
                  <a:gd name="connsiteY5" fmla="*/ 4331 h 88977"/>
                  <a:gd name="connsiteX6" fmla="*/ 10643 w 74003"/>
                  <a:gd name="connsiteY6" fmla="*/ 1980 h 88977"/>
                  <a:gd name="connsiteX7" fmla="*/ 0 w 74003"/>
                  <a:gd name="connsiteY7" fmla="*/ 16954 h 88977"/>
                  <a:gd name="connsiteX8" fmla="*/ 10395 w 74003"/>
                  <a:gd name="connsiteY8" fmla="*/ 31804 h 88977"/>
                  <a:gd name="connsiteX9" fmla="*/ 6188 w 74003"/>
                  <a:gd name="connsiteY9" fmla="*/ 43932 h 88977"/>
                  <a:gd name="connsiteX10" fmla="*/ 17325 w 74003"/>
                  <a:gd name="connsiteY10" fmla="*/ 59649 h 88977"/>
                  <a:gd name="connsiteX11" fmla="*/ 28463 w 74003"/>
                  <a:gd name="connsiteY11" fmla="*/ 43932 h 88977"/>
                  <a:gd name="connsiteX12" fmla="*/ 28463 w 74003"/>
                  <a:gd name="connsiteY12" fmla="*/ 43808 h 88977"/>
                  <a:gd name="connsiteX13" fmla="*/ 38363 w 74003"/>
                  <a:gd name="connsiteY13" fmla="*/ 34774 h 88977"/>
                  <a:gd name="connsiteX14" fmla="*/ 43684 w 74003"/>
                  <a:gd name="connsiteY14" fmla="*/ 44056 h 88977"/>
                  <a:gd name="connsiteX15" fmla="*/ 43684 w 74003"/>
                  <a:gd name="connsiteY15" fmla="*/ 45046 h 88977"/>
                  <a:gd name="connsiteX16" fmla="*/ 44427 w 74003"/>
                  <a:gd name="connsiteY16" fmla="*/ 51233 h 88977"/>
                  <a:gd name="connsiteX17" fmla="*/ 43437 w 74003"/>
                  <a:gd name="connsiteY17" fmla="*/ 51110 h 88977"/>
                  <a:gd name="connsiteX18" fmla="*/ 29948 w 74003"/>
                  <a:gd name="connsiteY18" fmla="*/ 70044 h 88977"/>
                  <a:gd name="connsiteX19" fmla="*/ 43437 w 74003"/>
                  <a:gd name="connsiteY19" fmla="*/ 88978 h 88977"/>
                  <a:gd name="connsiteX20" fmla="*/ 56926 w 74003"/>
                  <a:gd name="connsiteY20" fmla="*/ 70044 h 88977"/>
                  <a:gd name="connsiteX21" fmla="*/ 56555 w 74003"/>
                  <a:gd name="connsiteY21" fmla="*/ 66084 h 88977"/>
                  <a:gd name="connsiteX22" fmla="*/ 58782 w 74003"/>
                  <a:gd name="connsiteY22" fmla="*/ 66455 h 88977"/>
                  <a:gd name="connsiteX23" fmla="*/ 74004 w 74003"/>
                  <a:gd name="connsiteY23" fmla="*/ 45169 h 88977"/>
                  <a:gd name="connsiteX24" fmla="*/ 68311 w 74003"/>
                  <a:gd name="connsiteY24" fmla="*/ 28587 h 8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4003" h="88977">
                    <a:moveTo>
                      <a:pt x="68559" y="28463"/>
                    </a:moveTo>
                    <a:cubicBezTo>
                      <a:pt x="68559" y="27720"/>
                      <a:pt x="68682" y="26978"/>
                      <a:pt x="68682" y="26112"/>
                    </a:cubicBezTo>
                    <a:cubicBezTo>
                      <a:pt x="68682" y="13984"/>
                      <a:pt x="61628" y="4084"/>
                      <a:pt x="52966" y="4084"/>
                    </a:cubicBezTo>
                    <a:cubicBezTo>
                      <a:pt x="47645" y="4084"/>
                      <a:pt x="42942" y="7796"/>
                      <a:pt x="40096" y="13489"/>
                    </a:cubicBezTo>
                    <a:cubicBezTo>
                      <a:pt x="37744" y="5569"/>
                      <a:pt x="32052" y="0"/>
                      <a:pt x="25617" y="0"/>
                    </a:cubicBezTo>
                    <a:cubicBezTo>
                      <a:pt x="22152" y="0"/>
                      <a:pt x="18934" y="1609"/>
                      <a:pt x="16335" y="4331"/>
                    </a:cubicBezTo>
                    <a:cubicBezTo>
                      <a:pt x="14726" y="2846"/>
                      <a:pt x="12746" y="1980"/>
                      <a:pt x="10643" y="1980"/>
                    </a:cubicBezTo>
                    <a:cubicBezTo>
                      <a:pt x="4826" y="1980"/>
                      <a:pt x="0" y="8663"/>
                      <a:pt x="0" y="16954"/>
                    </a:cubicBezTo>
                    <a:cubicBezTo>
                      <a:pt x="0" y="25246"/>
                      <a:pt x="4579" y="31680"/>
                      <a:pt x="10395" y="31804"/>
                    </a:cubicBezTo>
                    <a:cubicBezTo>
                      <a:pt x="7796" y="34650"/>
                      <a:pt x="6188" y="38982"/>
                      <a:pt x="6188" y="43932"/>
                    </a:cubicBezTo>
                    <a:cubicBezTo>
                      <a:pt x="6188" y="52595"/>
                      <a:pt x="11138" y="59649"/>
                      <a:pt x="17325" y="59649"/>
                    </a:cubicBezTo>
                    <a:cubicBezTo>
                      <a:pt x="23513" y="59649"/>
                      <a:pt x="28463" y="52595"/>
                      <a:pt x="28463" y="43932"/>
                    </a:cubicBezTo>
                    <a:cubicBezTo>
                      <a:pt x="28463" y="43932"/>
                      <a:pt x="28463" y="43932"/>
                      <a:pt x="28463" y="43808"/>
                    </a:cubicBezTo>
                    <a:cubicBezTo>
                      <a:pt x="32547" y="42695"/>
                      <a:pt x="36136" y="39353"/>
                      <a:pt x="38363" y="34774"/>
                    </a:cubicBezTo>
                    <a:cubicBezTo>
                      <a:pt x="39477" y="38487"/>
                      <a:pt x="41457" y="41704"/>
                      <a:pt x="43684" y="44056"/>
                    </a:cubicBezTo>
                    <a:cubicBezTo>
                      <a:pt x="43684" y="44427"/>
                      <a:pt x="43684" y="44674"/>
                      <a:pt x="43684" y="45046"/>
                    </a:cubicBezTo>
                    <a:cubicBezTo>
                      <a:pt x="43684" y="47150"/>
                      <a:pt x="43932" y="49253"/>
                      <a:pt x="44427" y="51233"/>
                    </a:cubicBezTo>
                    <a:cubicBezTo>
                      <a:pt x="44056" y="51233"/>
                      <a:pt x="43808" y="51110"/>
                      <a:pt x="43437" y="51110"/>
                    </a:cubicBezTo>
                    <a:cubicBezTo>
                      <a:pt x="36012" y="51110"/>
                      <a:pt x="29948" y="59649"/>
                      <a:pt x="29948" y="70044"/>
                    </a:cubicBezTo>
                    <a:cubicBezTo>
                      <a:pt x="29948" y="80439"/>
                      <a:pt x="36012" y="88978"/>
                      <a:pt x="43437" y="88978"/>
                    </a:cubicBezTo>
                    <a:cubicBezTo>
                      <a:pt x="50862" y="88978"/>
                      <a:pt x="56926" y="80439"/>
                      <a:pt x="56926" y="70044"/>
                    </a:cubicBezTo>
                    <a:cubicBezTo>
                      <a:pt x="56926" y="68682"/>
                      <a:pt x="56926" y="67321"/>
                      <a:pt x="56555" y="66084"/>
                    </a:cubicBezTo>
                    <a:cubicBezTo>
                      <a:pt x="57297" y="66207"/>
                      <a:pt x="58040" y="66455"/>
                      <a:pt x="58782" y="66455"/>
                    </a:cubicBezTo>
                    <a:cubicBezTo>
                      <a:pt x="67197" y="66455"/>
                      <a:pt x="74004" y="56926"/>
                      <a:pt x="74004" y="45169"/>
                    </a:cubicBezTo>
                    <a:cubicBezTo>
                      <a:pt x="74004" y="38487"/>
                      <a:pt x="71776" y="32547"/>
                      <a:pt x="68311" y="28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C74E4874-B0EA-252B-2052-B08E8A8FA85B}"/>
                  </a:ext>
                </a:extLst>
              </p:cNvPr>
              <p:cNvSpPr/>
              <p:nvPr/>
            </p:nvSpPr>
            <p:spPr>
              <a:xfrm>
                <a:off x="3728071" y="5219781"/>
                <a:ext cx="13365" cy="18562"/>
              </a:xfrm>
              <a:custGeom>
                <a:avLst/>
                <a:gdLst>
                  <a:gd name="connsiteX0" fmla="*/ 6683 w 13365"/>
                  <a:gd name="connsiteY0" fmla="*/ 0 h 18562"/>
                  <a:gd name="connsiteX1" fmla="*/ 0 w 13365"/>
                  <a:gd name="connsiteY1" fmla="*/ 9281 h 18562"/>
                  <a:gd name="connsiteX2" fmla="*/ 6683 w 13365"/>
                  <a:gd name="connsiteY2" fmla="*/ 18563 h 18562"/>
                  <a:gd name="connsiteX3" fmla="*/ 13365 w 13365"/>
                  <a:gd name="connsiteY3" fmla="*/ 9281 h 18562"/>
                  <a:gd name="connsiteX4" fmla="*/ 6683 w 13365"/>
                  <a:gd name="connsiteY4" fmla="*/ 0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0"/>
                    </a:move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F0DF0E07-A3CB-85F2-9469-92A655C84208}"/>
                  </a:ext>
                </a:extLst>
              </p:cNvPr>
              <p:cNvSpPr/>
              <p:nvPr/>
            </p:nvSpPr>
            <p:spPr>
              <a:xfrm>
                <a:off x="3716067" y="5152336"/>
                <a:ext cx="49253" cy="75612"/>
              </a:xfrm>
              <a:custGeom>
                <a:avLst/>
                <a:gdLst>
                  <a:gd name="connsiteX0" fmla="*/ 46283 w 49253"/>
                  <a:gd name="connsiteY0" fmla="*/ 54946 h 75612"/>
                  <a:gd name="connsiteX1" fmla="*/ 47150 w 49253"/>
                  <a:gd name="connsiteY1" fmla="*/ 48758 h 75612"/>
                  <a:gd name="connsiteX2" fmla="*/ 34651 w 49253"/>
                  <a:gd name="connsiteY2" fmla="*/ 31186 h 75612"/>
                  <a:gd name="connsiteX3" fmla="*/ 32671 w 49253"/>
                  <a:gd name="connsiteY3" fmla="*/ 31433 h 75612"/>
                  <a:gd name="connsiteX4" fmla="*/ 33661 w 49253"/>
                  <a:gd name="connsiteY4" fmla="*/ 23637 h 75612"/>
                  <a:gd name="connsiteX5" fmla="*/ 16830 w 49253"/>
                  <a:gd name="connsiteY5" fmla="*/ 0 h 75612"/>
                  <a:gd name="connsiteX6" fmla="*/ 0 w 49253"/>
                  <a:gd name="connsiteY6" fmla="*/ 23637 h 75612"/>
                  <a:gd name="connsiteX7" fmla="*/ 16830 w 49253"/>
                  <a:gd name="connsiteY7" fmla="*/ 47273 h 75612"/>
                  <a:gd name="connsiteX8" fmla="*/ 22275 w 49253"/>
                  <a:gd name="connsiteY8" fmla="*/ 45912 h 75612"/>
                  <a:gd name="connsiteX9" fmla="*/ 22028 w 49253"/>
                  <a:gd name="connsiteY9" fmla="*/ 48758 h 75612"/>
                  <a:gd name="connsiteX10" fmla="*/ 32918 w 49253"/>
                  <a:gd name="connsiteY10" fmla="*/ 66084 h 75612"/>
                  <a:gd name="connsiteX11" fmla="*/ 40962 w 49253"/>
                  <a:gd name="connsiteY11" fmla="*/ 75613 h 75612"/>
                  <a:gd name="connsiteX12" fmla="*/ 49253 w 49253"/>
                  <a:gd name="connsiteY12" fmla="*/ 63980 h 75612"/>
                  <a:gd name="connsiteX13" fmla="*/ 46160 w 49253"/>
                  <a:gd name="connsiteY13" fmla="*/ 54946 h 7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9253" h="75612">
                    <a:moveTo>
                      <a:pt x="46283" y="54946"/>
                    </a:moveTo>
                    <a:cubicBezTo>
                      <a:pt x="46778" y="52966"/>
                      <a:pt x="47150" y="50862"/>
                      <a:pt x="47150" y="48758"/>
                    </a:cubicBezTo>
                    <a:cubicBezTo>
                      <a:pt x="47150" y="39106"/>
                      <a:pt x="41581" y="31186"/>
                      <a:pt x="34651" y="31186"/>
                    </a:cubicBezTo>
                    <a:cubicBezTo>
                      <a:pt x="34032" y="31186"/>
                      <a:pt x="33413" y="31309"/>
                      <a:pt x="32671" y="31433"/>
                    </a:cubicBezTo>
                    <a:cubicBezTo>
                      <a:pt x="33289" y="28958"/>
                      <a:pt x="33661" y="26359"/>
                      <a:pt x="33661" y="23637"/>
                    </a:cubicBezTo>
                    <a:cubicBezTo>
                      <a:pt x="33661" y="10643"/>
                      <a:pt x="26112" y="0"/>
                      <a:pt x="16830" y="0"/>
                    </a:cubicBezTo>
                    <a:cubicBezTo>
                      <a:pt x="7549" y="0"/>
                      <a:pt x="0" y="10519"/>
                      <a:pt x="0" y="23637"/>
                    </a:cubicBezTo>
                    <a:cubicBezTo>
                      <a:pt x="0" y="36754"/>
                      <a:pt x="7549" y="47273"/>
                      <a:pt x="16830" y="47273"/>
                    </a:cubicBezTo>
                    <a:cubicBezTo>
                      <a:pt x="18810" y="47273"/>
                      <a:pt x="20543" y="46778"/>
                      <a:pt x="22275" y="45912"/>
                    </a:cubicBezTo>
                    <a:cubicBezTo>
                      <a:pt x="22275" y="46778"/>
                      <a:pt x="22028" y="47768"/>
                      <a:pt x="22028" y="48758"/>
                    </a:cubicBezTo>
                    <a:cubicBezTo>
                      <a:pt x="22028" y="57669"/>
                      <a:pt x="26854" y="64970"/>
                      <a:pt x="32918" y="66084"/>
                    </a:cubicBezTo>
                    <a:cubicBezTo>
                      <a:pt x="33661" y="71529"/>
                      <a:pt x="37002" y="75613"/>
                      <a:pt x="40962" y="75613"/>
                    </a:cubicBezTo>
                    <a:cubicBezTo>
                      <a:pt x="45541" y="75613"/>
                      <a:pt x="49253" y="70415"/>
                      <a:pt x="49253" y="63980"/>
                    </a:cubicBezTo>
                    <a:cubicBezTo>
                      <a:pt x="49253" y="60267"/>
                      <a:pt x="48016" y="57050"/>
                      <a:pt x="46160" y="549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B0F76DC8-DED8-C6F3-E62B-E18E72987620}"/>
                  </a:ext>
                </a:extLst>
              </p:cNvPr>
              <p:cNvSpPr/>
              <p:nvPr/>
            </p:nvSpPr>
            <p:spPr>
              <a:xfrm>
                <a:off x="3902438" y="5219162"/>
                <a:ext cx="72271" cy="44550"/>
              </a:xfrm>
              <a:custGeom>
                <a:avLst/>
                <a:gdLst>
                  <a:gd name="connsiteX0" fmla="*/ 62990 w 72271"/>
                  <a:gd name="connsiteY0" fmla="*/ 11757 h 44550"/>
                  <a:gd name="connsiteX1" fmla="*/ 54946 w 72271"/>
                  <a:gd name="connsiteY1" fmla="*/ 18563 h 44550"/>
                  <a:gd name="connsiteX2" fmla="*/ 55317 w 72271"/>
                  <a:gd name="connsiteY2" fmla="*/ 15469 h 44550"/>
                  <a:gd name="connsiteX3" fmla="*/ 48016 w 72271"/>
                  <a:gd name="connsiteY3" fmla="*/ 5198 h 44550"/>
                  <a:gd name="connsiteX4" fmla="*/ 41952 w 72271"/>
                  <a:gd name="connsiteY4" fmla="*/ 9653 h 44550"/>
                  <a:gd name="connsiteX5" fmla="*/ 28958 w 72271"/>
                  <a:gd name="connsiteY5" fmla="*/ 0 h 44550"/>
                  <a:gd name="connsiteX6" fmla="*/ 16707 w 72271"/>
                  <a:gd name="connsiteY6" fmla="*/ 8292 h 44550"/>
                  <a:gd name="connsiteX7" fmla="*/ 8786 w 72271"/>
                  <a:gd name="connsiteY7" fmla="*/ 1238 h 44550"/>
                  <a:gd name="connsiteX8" fmla="*/ 0 w 72271"/>
                  <a:gd name="connsiteY8" fmla="*/ 13613 h 44550"/>
                  <a:gd name="connsiteX9" fmla="*/ 8786 w 72271"/>
                  <a:gd name="connsiteY9" fmla="*/ 25988 h 44550"/>
                  <a:gd name="connsiteX10" fmla="*/ 13241 w 72271"/>
                  <a:gd name="connsiteY10" fmla="*/ 24256 h 44550"/>
                  <a:gd name="connsiteX11" fmla="*/ 28958 w 72271"/>
                  <a:gd name="connsiteY11" fmla="*/ 44551 h 44550"/>
                  <a:gd name="connsiteX12" fmla="*/ 44674 w 72271"/>
                  <a:gd name="connsiteY12" fmla="*/ 24503 h 44550"/>
                  <a:gd name="connsiteX13" fmla="*/ 48140 w 72271"/>
                  <a:gd name="connsiteY13" fmla="*/ 25741 h 44550"/>
                  <a:gd name="connsiteX14" fmla="*/ 54451 w 72271"/>
                  <a:gd name="connsiteY14" fmla="*/ 20543 h 44550"/>
                  <a:gd name="connsiteX15" fmla="*/ 53956 w 72271"/>
                  <a:gd name="connsiteY15" fmla="*/ 24627 h 44550"/>
                  <a:gd name="connsiteX16" fmla="*/ 63114 w 72271"/>
                  <a:gd name="connsiteY16" fmla="*/ 37497 h 44550"/>
                  <a:gd name="connsiteX17" fmla="*/ 72271 w 72271"/>
                  <a:gd name="connsiteY17" fmla="*/ 24627 h 44550"/>
                  <a:gd name="connsiteX18" fmla="*/ 63114 w 72271"/>
                  <a:gd name="connsiteY18" fmla="*/ 11757 h 4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2271" h="44550">
                    <a:moveTo>
                      <a:pt x="62990" y="11757"/>
                    </a:moveTo>
                    <a:cubicBezTo>
                      <a:pt x="59525" y="11757"/>
                      <a:pt x="56555" y="14479"/>
                      <a:pt x="54946" y="18563"/>
                    </a:cubicBezTo>
                    <a:cubicBezTo>
                      <a:pt x="55193" y="17573"/>
                      <a:pt x="55317" y="16583"/>
                      <a:pt x="55317" y="15469"/>
                    </a:cubicBezTo>
                    <a:cubicBezTo>
                      <a:pt x="55317" y="9777"/>
                      <a:pt x="52100" y="5198"/>
                      <a:pt x="48016" y="5198"/>
                    </a:cubicBezTo>
                    <a:cubicBezTo>
                      <a:pt x="45541" y="5198"/>
                      <a:pt x="43313" y="6930"/>
                      <a:pt x="41952" y="9653"/>
                    </a:cubicBezTo>
                    <a:cubicBezTo>
                      <a:pt x="39106" y="3837"/>
                      <a:pt x="34279" y="0"/>
                      <a:pt x="28958" y="0"/>
                    </a:cubicBezTo>
                    <a:cubicBezTo>
                      <a:pt x="24008" y="0"/>
                      <a:pt x="19553" y="3342"/>
                      <a:pt x="16707" y="8292"/>
                    </a:cubicBezTo>
                    <a:cubicBezTo>
                      <a:pt x="15345" y="4084"/>
                      <a:pt x="12251" y="1238"/>
                      <a:pt x="8786" y="1238"/>
                    </a:cubicBezTo>
                    <a:cubicBezTo>
                      <a:pt x="3960" y="1238"/>
                      <a:pt x="0" y="6807"/>
                      <a:pt x="0" y="13613"/>
                    </a:cubicBezTo>
                    <a:cubicBezTo>
                      <a:pt x="0" y="20419"/>
                      <a:pt x="3960" y="25988"/>
                      <a:pt x="8786" y="25988"/>
                    </a:cubicBezTo>
                    <a:cubicBezTo>
                      <a:pt x="10395" y="25988"/>
                      <a:pt x="12004" y="25369"/>
                      <a:pt x="13241" y="24256"/>
                    </a:cubicBezTo>
                    <a:cubicBezTo>
                      <a:pt x="13984" y="35641"/>
                      <a:pt x="20667" y="44551"/>
                      <a:pt x="28958" y="44551"/>
                    </a:cubicBezTo>
                    <a:cubicBezTo>
                      <a:pt x="37249" y="44551"/>
                      <a:pt x="43808" y="35765"/>
                      <a:pt x="44674" y="24503"/>
                    </a:cubicBezTo>
                    <a:cubicBezTo>
                      <a:pt x="45664" y="25246"/>
                      <a:pt x="46902" y="25741"/>
                      <a:pt x="48140" y="25741"/>
                    </a:cubicBezTo>
                    <a:cubicBezTo>
                      <a:pt x="50862" y="25741"/>
                      <a:pt x="53213" y="23637"/>
                      <a:pt x="54451" y="20543"/>
                    </a:cubicBezTo>
                    <a:cubicBezTo>
                      <a:pt x="54203" y="21780"/>
                      <a:pt x="53956" y="23142"/>
                      <a:pt x="53956" y="24627"/>
                    </a:cubicBezTo>
                    <a:cubicBezTo>
                      <a:pt x="53956" y="31804"/>
                      <a:pt x="58040" y="37497"/>
                      <a:pt x="63114" y="37497"/>
                    </a:cubicBezTo>
                    <a:cubicBezTo>
                      <a:pt x="68187" y="37497"/>
                      <a:pt x="72271" y="31681"/>
                      <a:pt x="72271" y="24627"/>
                    </a:cubicBezTo>
                    <a:cubicBezTo>
                      <a:pt x="72271" y="17573"/>
                      <a:pt x="68187" y="11757"/>
                      <a:pt x="63114" y="11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634FCFFF-751A-70B7-1EA5-BB7DA1A28A47}"/>
                  </a:ext>
                </a:extLst>
              </p:cNvPr>
              <p:cNvSpPr/>
              <p:nvPr/>
            </p:nvSpPr>
            <p:spPr>
              <a:xfrm>
                <a:off x="3986094" y="5227949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ubicBezTo>
                      <a:pt x="11014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DF487A90-0DAF-C47A-93BD-FACF74D6B985}"/>
                  </a:ext>
                </a:extLst>
              </p:cNvPr>
              <p:cNvSpPr/>
              <p:nvPr/>
            </p:nvSpPr>
            <p:spPr>
              <a:xfrm>
                <a:off x="3996489" y="5165949"/>
                <a:ext cx="50738" cy="72518"/>
              </a:xfrm>
              <a:custGeom>
                <a:avLst/>
                <a:gdLst>
                  <a:gd name="connsiteX0" fmla="*/ 36136 w 50738"/>
                  <a:gd name="connsiteY0" fmla="*/ 39601 h 72518"/>
                  <a:gd name="connsiteX1" fmla="*/ 36631 w 50738"/>
                  <a:gd name="connsiteY1" fmla="*/ 39601 h 72518"/>
                  <a:gd name="connsiteX2" fmla="*/ 50738 w 50738"/>
                  <a:gd name="connsiteY2" fmla="*/ 19800 h 72518"/>
                  <a:gd name="connsiteX3" fmla="*/ 36631 w 50738"/>
                  <a:gd name="connsiteY3" fmla="*/ 0 h 72518"/>
                  <a:gd name="connsiteX4" fmla="*/ 22523 w 50738"/>
                  <a:gd name="connsiteY4" fmla="*/ 19800 h 72518"/>
                  <a:gd name="connsiteX5" fmla="*/ 23884 w 50738"/>
                  <a:gd name="connsiteY5" fmla="*/ 28339 h 72518"/>
                  <a:gd name="connsiteX6" fmla="*/ 22275 w 50738"/>
                  <a:gd name="connsiteY6" fmla="*/ 28092 h 72518"/>
                  <a:gd name="connsiteX7" fmla="*/ 17820 w 50738"/>
                  <a:gd name="connsiteY7" fmla="*/ 29082 h 72518"/>
                  <a:gd name="connsiteX8" fmla="*/ 18315 w 50738"/>
                  <a:gd name="connsiteY8" fmla="*/ 24874 h 72518"/>
                  <a:gd name="connsiteX9" fmla="*/ 9158 w 50738"/>
                  <a:gd name="connsiteY9" fmla="*/ 11880 h 72518"/>
                  <a:gd name="connsiteX10" fmla="*/ 0 w 50738"/>
                  <a:gd name="connsiteY10" fmla="*/ 24874 h 72518"/>
                  <a:gd name="connsiteX11" fmla="*/ 9158 w 50738"/>
                  <a:gd name="connsiteY11" fmla="*/ 37744 h 72518"/>
                  <a:gd name="connsiteX12" fmla="*/ 9158 w 50738"/>
                  <a:gd name="connsiteY12" fmla="*/ 37744 h 72518"/>
                  <a:gd name="connsiteX13" fmla="*/ 6435 w 50738"/>
                  <a:gd name="connsiteY13" fmla="*/ 50243 h 72518"/>
                  <a:gd name="connsiteX14" fmla="*/ 22275 w 50738"/>
                  <a:gd name="connsiteY14" fmla="*/ 72519 h 72518"/>
                  <a:gd name="connsiteX15" fmla="*/ 38116 w 50738"/>
                  <a:gd name="connsiteY15" fmla="*/ 50243 h 72518"/>
                  <a:gd name="connsiteX16" fmla="*/ 36012 w 50738"/>
                  <a:gd name="connsiteY16" fmla="*/ 39477 h 7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38" h="72518">
                    <a:moveTo>
                      <a:pt x="36136" y="39601"/>
                    </a:moveTo>
                    <a:cubicBezTo>
                      <a:pt x="36136" y="39601"/>
                      <a:pt x="36383" y="39601"/>
                      <a:pt x="36631" y="39601"/>
                    </a:cubicBezTo>
                    <a:cubicBezTo>
                      <a:pt x="44427" y="39601"/>
                      <a:pt x="50738" y="30691"/>
                      <a:pt x="50738" y="19800"/>
                    </a:cubicBezTo>
                    <a:cubicBezTo>
                      <a:pt x="50738" y="8910"/>
                      <a:pt x="44427" y="0"/>
                      <a:pt x="36631" y="0"/>
                    </a:cubicBezTo>
                    <a:cubicBezTo>
                      <a:pt x="28834" y="0"/>
                      <a:pt x="22523" y="8910"/>
                      <a:pt x="22523" y="19800"/>
                    </a:cubicBezTo>
                    <a:cubicBezTo>
                      <a:pt x="22523" y="22894"/>
                      <a:pt x="23018" y="25741"/>
                      <a:pt x="23884" y="28339"/>
                    </a:cubicBezTo>
                    <a:cubicBezTo>
                      <a:pt x="23389" y="28339"/>
                      <a:pt x="22894" y="28092"/>
                      <a:pt x="22275" y="28092"/>
                    </a:cubicBezTo>
                    <a:cubicBezTo>
                      <a:pt x="20667" y="28092"/>
                      <a:pt x="19182" y="28463"/>
                      <a:pt x="17820" y="29082"/>
                    </a:cubicBezTo>
                    <a:cubicBezTo>
                      <a:pt x="18192" y="27720"/>
                      <a:pt x="18315" y="26359"/>
                      <a:pt x="18315" y="24874"/>
                    </a:cubicBezTo>
                    <a:cubicBezTo>
                      <a:pt x="18315" y="17696"/>
                      <a:pt x="14232" y="11880"/>
                      <a:pt x="9158" y="11880"/>
                    </a:cubicBezTo>
                    <a:cubicBezTo>
                      <a:pt x="4084" y="11880"/>
                      <a:pt x="0" y="17696"/>
                      <a:pt x="0" y="24874"/>
                    </a:cubicBezTo>
                    <a:cubicBezTo>
                      <a:pt x="0" y="32052"/>
                      <a:pt x="4084" y="37744"/>
                      <a:pt x="9158" y="37744"/>
                    </a:cubicBezTo>
                    <a:lnTo>
                      <a:pt x="9158" y="37744"/>
                    </a:lnTo>
                    <a:cubicBezTo>
                      <a:pt x="7425" y="41333"/>
                      <a:pt x="6435" y="45665"/>
                      <a:pt x="6435" y="50243"/>
                    </a:cubicBezTo>
                    <a:cubicBezTo>
                      <a:pt x="6435" y="62495"/>
                      <a:pt x="13489" y="72519"/>
                      <a:pt x="22275" y="72519"/>
                    </a:cubicBezTo>
                    <a:cubicBezTo>
                      <a:pt x="31062" y="72519"/>
                      <a:pt x="38116" y="62495"/>
                      <a:pt x="38116" y="50243"/>
                    </a:cubicBezTo>
                    <a:cubicBezTo>
                      <a:pt x="38116" y="46283"/>
                      <a:pt x="37373" y="42695"/>
                      <a:pt x="36012" y="39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33B6B20C-FFCE-47C7-9B72-207F45DF4D1F}"/>
                  </a:ext>
                </a:extLst>
              </p:cNvPr>
              <p:cNvSpPr/>
              <p:nvPr/>
            </p:nvSpPr>
            <p:spPr>
              <a:xfrm>
                <a:off x="4031140" y="5220771"/>
                <a:ext cx="37249" cy="38610"/>
              </a:xfrm>
              <a:custGeom>
                <a:avLst/>
                <a:gdLst>
                  <a:gd name="connsiteX0" fmla="*/ 28215 w 37249"/>
                  <a:gd name="connsiteY0" fmla="*/ 13365 h 38610"/>
                  <a:gd name="connsiteX1" fmla="*/ 21285 w 37249"/>
                  <a:gd name="connsiteY1" fmla="*/ 17944 h 38610"/>
                  <a:gd name="connsiteX2" fmla="*/ 21533 w 37249"/>
                  <a:gd name="connsiteY2" fmla="*/ 15098 h 38610"/>
                  <a:gd name="connsiteX3" fmla="*/ 10766 w 37249"/>
                  <a:gd name="connsiteY3" fmla="*/ 0 h 38610"/>
                  <a:gd name="connsiteX4" fmla="*/ 0 w 37249"/>
                  <a:gd name="connsiteY4" fmla="*/ 15098 h 38610"/>
                  <a:gd name="connsiteX5" fmla="*/ 10766 w 37249"/>
                  <a:gd name="connsiteY5" fmla="*/ 30196 h 38610"/>
                  <a:gd name="connsiteX6" fmla="*/ 19305 w 37249"/>
                  <a:gd name="connsiteY6" fmla="*/ 24132 h 38610"/>
                  <a:gd name="connsiteX7" fmla="*/ 19182 w 37249"/>
                  <a:gd name="connsiteY7" fmla="*/ 25988 h 38610"/>
                  <a:gd name="connsiteX8" fmla="*/ 28215 w 37249"/>
                  <a:gd name="connsiteY8" fmla="*/ 38611 h 38610"/>
                  <a:gd name="connsiteX9" fmla="*/ 37249 w 37249"/>
                  <a:gd name="connsiteY9" fmla="*/ 25988 h 38610"/>
                  <a:gd name="connsiteX10" fmla="*/ 28215 w 37249"/>
                  <a:gd name="connsiteY10" fmla="*/ 13365 h 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49" h="38610">
                    <a:moveTo>
                      <a:pt x="28215" y="13365"/>
                    </a:moveTo>
                    <a:cubicBezTo>
                      <a:pt x="25369" y="13365"/>
                      <a:pt x="22894" y="15222"/>
                      <a:pt x="21285" y="17944"/>
                    </a:cubicBezTo>
                    <a:cubicBezTo>
                      <a:pt x="21285" y="17078"/>
                      <a:pt x="21533" y="16088"/>
                      <a:pt x="21533" y="15098"/>
                    </a:cubicBezTo>
                    <a:cubicBezTo>
                      <a:pt x="21533" y="6807"/>
                      <a:pt x="16707" y="0"/>
                      <a:pt x="10766" y="0"/>
                    </a:cubicBez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4232" y="30196"/>
                      <a:pt x="17449" y="27721"/>
                      <a:pt x="19305" y="24132"/>
                    </a:cubicBezTo>
                    <a:cubicBezTo>
                      <a:pt x="19305" y="24750"/>
                      <a:pt x="19182" y="25369"/>
                      <a:pt x="19182" y="25988"/>
                    </a:cubicBezTo>
                    <a:cubicBezTo>
                      <a:pt x="19182" y="33042"/>
                      <a:pt x="23265" y="38611"/>
                      <a:pt x="28215" y="38611"/>
                    </a:cubicBezTo>
                    <a:cubicBezTo>
                      <a:pt x="33166" y="38611"/>
                      <a:pt x="37249" y="32918"/>
                      <a:pt x="37249" y="25988"/>
                    </a:cubicBezTo>
                    <a:cubicBezTo>
                      <a:pt x="37249" y="19058"/>
                      <a:pt x="33166" y="13365"/>
                      <a:pt x="28215" y="133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8173B23B-1C02-B0C1-489B-296422649059}"/>
                  </a:ext>
                </a:extLst>
              </p:cNvPr>
              <p:cNvSpPr/>
              <p:nvPr/>
            </p:nvSpPr>
            <p:spPr>
              <a:xfrm>
                <a:off x="4101555" y="5229929"/>
                <a:ext cx="23141" cy="32422"/>
              </a:xfrm>
              <a:custGeom>
                <a:avLst/>
                <a:gdLst>
                  <a:gd name="connsiteX0" fmla="*/ 11633 w 23141"/>
                  <a:gd name="connsiteY0" fmla="*/ 0 h 32422"/>
                  <a:gd name="connsiteX1" fmla="*/ 0 w 23141"/>
                  <a:gd name="connsiteY1" fmla="*/ 16211 h 32422"/>
                  <a:gd name="connsiteX2" fmla="*/ 11633 w 23141"/>
                  <a:gd name="connsiteY2" fmla="*/ 32423 h 32422"/>
                  <a:gd name="connsiteX3" fmla="*/ 23142 w 23141"/>
                  <a:gd name="connsiteY3" fmla="*/ 16211 h 32422"/>
                  <a:gd name="connsiteX4" fmla="*/ 11633 w 23141"/>
                  <a:gd name="connsiteY4" fmla="*/ 0 h 32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41" h="32422">
                    <a:moveTo>
                      <a:pt x="11633" y="0"/>
                    </a:moveTo>
                    <a:cubicBezTo>
                      <a:pt x="5198" y="0"/>
                      <a:pt x="0" y="7301"/>
                      <a:pt x="0" y="16211"/>
                    </a:cubicBezTo>
                    <a:cubicBezTo>
                      <a:pt x="0" y="25122"/>
                      <a:pt x="5198" y="32423"/>
                      <a:pt x="11633" y="32423"/>
                    </a:cubicBezTo>
                    <a:cubicBezTo>
                      <a:pt x="18068" y="32423"/>
                      <a:pt x="23142" y="25122"/>
                      <a:pt x="23142" y="16211"/>
                    </a:cubicBezTo>
                    <a:cubicBezTo>
                      <a:pt x="23142" y="7301"/>
                      <a:pt x="17944" y="0"/>
                      <a:pt x="116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0CE37DA8-465B-A3A8-3CE0-E03A9BF2A44F}"/>
                  </a:ext>
                </a:extLst>
              </p:cNvPr>
              <p:cNvSpPr/>
              <p:nvPr/>
            </p:nvSpPr>
            <p:spPr>
              <a:xfrm>
                <a:off x="4118632" y="5208148"/>
                <a:ext cx="22770" cy="31927"/>
              </a:xfrm>
              <a:custGeom>
                <a:avLst/>
                <a:gdLst>
                  <a:gd name="connsiteX0" fmla="*/ 22770 w 22770"/>
                  <a:gd name="connsiteY0" fmla="*/ 15964 h 31927"/>
                  <a:gd name="connsiteX1" fmla="*/ 11385 w 22770"/>
                  <a:gd name="connsiteY1" fmla="*/ 0 h 31927"/>
                  <a:gd name="connsiteX2" fmla="*/ 0 w 22770"/>
                  <a:gd name="connsiteY2" fmla="*/ 15964 h 31927"/>
                  <a:gd name="connsiteX3" fmla="*/ 11385 w 22770"/>
                  <a:gd name="connsiteY3" fmla="*/ 31928 h 31927"/>
                  <a:gd name="connsiteX4" fmla="*/ 22770 w 22770"/>
                  <a:gd name="connsiteY4" fmla="*/ 15964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22770" y="15964"/>
                    </a:moveTo>
                    <a:cubicBezTo>
                      <a:pt x="22770" y="7177"/>
                      <a:pt x="17697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ubicBezTo>
                      <a:pt x="17697" y="31928"/>
                      <a:pt x="22770" y="24750"/>
                      <a:pt x="22770" y="15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A0538B27-5B6D-298D-227C-97A7515B94B6}"/>
                  </a:ext>
                </a:extLst>
              </p:cNvPr>
              <p:cNvSpPr/>
              <p:nvPr/>
            </p:nvSpPr>
            <p:spPr>
              <a:xfrm>
                <a:off x="4219986" y="5223989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846" y="18315"/>
                      <a:pt x="6435" y="18315"/>
                    </a:cubicBezTo>
                    <a:cubicBezTo>
                      <a:pt x="10024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D9E160B8-CD7D-04B0-B84D-E3109ED0CE0F}"/>
                  </a:ext>
                </a:extLst>
              </p:cNvPr>
              <p:cNvSpPr/>
              <p:nvPr/>
            </p:nvSpPr>
            <p:spPr>
              <a:xfrm>
                <a:off x="4234836" y="5236859"/>
                <a:ext cx="13365" cy="18934"/>
              </a:xfrm>
              <a:custGeom>
                <a:avLst/>
                <a:gdLst>
                  <a:gd name="connsiteX0" fmla="*/ 6683 w 13365"/>
                  <a:gd name="connsiteY0" fmla="*/ 0 h 18934"/>
                  <a:gd name="connsiteX1" fmla="*/ 0 w 13365"/>
                  <a:gd name="connsiteY1" fmla="*/ 9405 h 18934"/>
                  <a:gd name="connsiteX2" fmla="*/ 6683 w 13365"/>
                  <a:gd name="connsiteY2" fmla="*/ 18934 h 18934"/>
                  <a:gd name="connsiteX3" fmla="*/ 13365 w 13365"/>
                  <a:gd name="connsiteY3" fmla="*/ 9405 h 18934"/>
                  <a:gd name="connsiteX4" fmla="*/ 6683 w 13365"/>
                  <a:gd name="connsiteY4" fmla="*/ 0 h 1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934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934"/>
                      <a:pt x="6683" y="18934"/>
                    </a:cubicBezTo>
                    <a:cubicBezTo>
                      <a:pt x="10395" y="18934"/>
                      <a:pt x="13365" y="14727"/>
                      <a:pt x="13365" y="9405"/>
                    </a:cubicBezTo>
                    <a:cubicBezTo>
                      <a:pt x="13365" y="4084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F53D1022-8720-1D89-CE88-C633050B070C}"/>
                  </a:ext>
                </a:extLst>
              </p:cNvPr>
              <p:cNvSpPr/>
              <p:nvPr/>
            </p:nvSpPr>
            <p:spPr>
              <a:xfrm>
                <a:off x="4354009" y="5216687"/>
                <a:ext cx="51480" cy="46530"/>
              </a:xfrm>
              <a:custGeom>
                <a:avLst/>
                <a:gdLst>
                  <a:gd name="connsiteX0" fmla="*/ 43437 w 51480"/>
                  <a:gd name="connsiteY0" fmla="*/ 742 h 46530"/>
                  <a:gd name="connsiteX1" fmla="*/ 37126 w 51480"/>
                  <a:gd name="connsiteY1" fmla="*/ 5074 h 46530"/>
                  <a:gd name="connsiteX2" fmla="*/ 26854 w 51480"/>
                  <a:gd name="connsiteY2" fmla="*/ 0 h 46530"/>
                  <a:gd name="connsiteX3" fmla="*/ 11261 w 51480"/>
                  <a:gd name="connsiteY3" fmla="*/ 15716 h 46530"/>
                  <a:gd name="connsiteX4" fmla="*/ 9653 w 51480"/>
                  <a:gd name="connsiteY4" fmla="*/ 15469 h 46530"/>
                  <a:gd name="connsiteX5" fmla="*/ 0 w 51480"/>
                  <a:gd name="connsiteY5" fmla="*/ 29082 h 46530"/>
                  <a:gd name="connsiteX6" fmla="*/ 9653 w 51480"/>
                  <a:gd name="connsiteY6" fmla="*/ 42694 h 46530"/>
                  <a:gd name="connsiteX7" fmla="*/ 15469 w 51480"/>
                  <a:gd name="connsiteY7" fmla="*/ 39972 h 46530"/>
                  <a:gd name="connsiteX8" fmla="*/ 26854 w 51480"/>
                  <a:gd name="connsiteY8" fmla="*/ 46531 h 46530"/>
                  <a:gd name="connsiteX9" fmla="*/ 43313 w 51480"/>
                  <a:gd name="connsiteY9" fmla="*/ 23760 h 46530"/>
                  <a:gd name="connsiteX10" fmla="*/ 43313 w 51480"/>
                  <a:gd name="connsiteY10" fmla="*/ 23760 h 46530"/>
                  <a:gd name="connsiteX11" fmla="*/ 51481 w 51480"/>
                  <a:gd name="connsiteY11" fmla="*/ 12375 h 46530"/>
                  <a:gd name="connsiteX12" fmla="*/ 43313 w 51480"/>
                  <a:gd name="connsiteY12" fmla="*/ 990 h 4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480" h="46530">
                    <a:moveTo>
                      <a:pt x="43437" y="742"/>
                    </a:moveTo>
                    <a:cubicBezTo>
                      <a:pt x="40838" y="742"/>
                      <a:pt x="38611" y="2475"/>
                      <a:pt x="37126" y="5074"/>
                    </a:cubicBezTo>
                    <a:cubicBezTo>
                      <a:pt x="34279" y="1980"/>
                      <a:pt x="30814" y="0"/>
                      <a:pt x="26854" y="0"/>
                    </a:cubicBezTo>
                    <a:cubicBezTo>
                      <a:pt x="19677" y="0"/>
                      <a:pt x="13489" y="6559"/>
                      <a:pt x="11261" y="15716"/>
                    </a:cubicBezTo>
                    <a:cubicBezTo>
                      <a:pt x="10767" y="15593"/>
                      <a:pt x="10148" y="15469"/>
                      <a:pt x="9653" y="15469"/>
                    </a:cubicBezTo>
                    <a:cubicBezTo>
                      <a:pt x="4331" y="15469"/>
                      <a:pt x="0" y="21533"/>
                      <a:pt x="0" y="29082"/>
                    </a:cubicBezTo>
                    <a:cubicBezTo>
                      <a:pt x="0" y="36631"/>
                      <a:pt x="4331" y="42694"/>
                      <a:pt x="9653" y="42694"/>
                    </a:cubicBezTo>
                    <a:cubicBezTo>
                      <a:pt x="11880" y="42694"/>
                      <a:pt x="13860" y="41704"/>
                      <a:pt x="15469" y="39972"/>
                    </a:cubicBezTo>
                    <a:cubicBezTo>
                      <a:pt x="18439" y="43932"/>
                      <a:pt x="22399" y="46531"/>
                      <a:pt x="26854" y="46531"/>
                    </a:cubicBezTo>
                    <a:cubicBezTo>
                      <a:pt x="35888" y="46531"/>
                      <a:pt x="43190" y="36383"/>
                      <a:pt x="43313" y="23760"/>
                    </a:cubicBezTo>
                    <a:cubicBezTo>
                      <a:pt x="43313" y="23760"/>
                      <a:pt x="43313" y="23760"/>
                      <a:pt x="43313" y="23760"/>
                    </a:cubicBezTo>
                    <a:cubicBezTo>
                      <a:pt x="47768" y="23760"/>
                      <a:pt x="51481" y="18687"/>
                      <a:pt x="51481" y="12375"/>
                    </a:cubicBezTo>
                    <a:cubicBezTo>
                      <a:pt x="51481" y="6064"/>
                      <a:pt x="47892" y="990"/>
                      <a:pt x="43313" y="9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149217F-97B4-4A4E-54B7-490F366FB0A1}"/>
                  </a:ext>
                </a:extLst>
              </p:cNvPr>
              <p:cNvSpPr/>
              <p:nvPr/>
            </p:nvSpPr>
            <p:spPr>
              <a:xfrm>
                <a:off x="4243870" y="5152460"/>
                <a:ext cx="205552" cy="116450"/>
              </a:xfrm>
              <a:custGeom>
                <a:avLst/>
                <a:gdLst>
                  <a:gd name="connsiteX0" fmla="*/ 196642 w 205552"/>
                  <a:gd name="connsiteY0" fmla="*/ 54699 h 116450"/>
                  <a:gd name="connsiteX1" fmla="*/ 192558 w 205552"/>
                  <a:gd name="connsiteY1" fmla="*/ 56184 h 116450"/>
                  <a:gd name="connsiteX2" fmla="*/ 181049 w 205552"/>
                  <a:gd name="connsiteY2" fmla="*/ 44180 h 116450"/>
                  <a:gd name="connsiteX3" fmla="*/ 174738 w 205552"/>
                  <a:gd name="connsiteY3" fmla="*/ 46778 h 116450"/>
                  <a:gd name="connsiteX4" fmla="*/ 175728 w 205552"/>
                  <a:gd name="connsiteY4" fmla="*/ 40096 h 116450"/>
                  <a:gd name="connsiteX5" fmla="*/ 164343 w 205552"/>
                  <a:gd name="connsiteY5" fmla="*/ 24008 h 116450"/>
                  <a:gd name="connsiteX6" fmla="*/ 164219 w 205552"/>
                  <a:gd name="connsiteY6" fmla="*/ 24008 h 116450"/>
                  <a:gd name="connsiteX7" fmla="*/ 164343 w 205552"/>
                  <a:gd name="connsiteY7" fmla="*/ 22028 h 116450"/>
                  <a:gd name="connsiteX8" fmla="*/ 148626 w 205552"/>
                  <a:gd name="connsiteY8" fmla="*/ 0 h 116450"/>
                  <a:gd name="connsiteX9" fmla="*/ 132910 w 205552"/>
                  <a:gd name="connsiteY9" fmla="*/ 22028 h 116450"/>
                  <a:gd name="connsiteX10" fmla="*/ 133033 w 205552"/>
                  <a:gd name="connsiteY10" fmla="*/ 24132 h 116450"/>
                  <a:gd name="connsiteX11" fmla="*/ 133033 w 205552"/>
                  <a:gd name="connsiteY11" fmla="*/ 24132 h 116450"/>
                  <a:gd name="connsiteX12" fmla="*/ 126598 w 205552"/>
                  <a:gd name="connsiteY12" fmla="*/ 26607 h 116450"/>
                  <a:gd name="connsiteX13" fmla="*/ 112119 w 205552"/>
                  <a:gd name="connsiteY13" fmla="*/ 11138 h 116450"/>
                  <a:gd name="connsiteX14" fmla="*/ 96898 w 205552"/>
                  <a:gd name="connsiteY14" fmla="*/ 32423 h 116450"/>
                  <a:gd name="connsiteX15" fmla="*/ 98878 w 205552"/>
                  <a:gd name="connsiteY15" fmla="*/ 42818 h 116450"/>
                  <a:gd name="connsiteX16" fmla="*/ 98383 w 205552"/>
                  <a:gd name="connsiteY16" fmla="*/ 42818 h 116450"/>
                  <a:gd name="connsiteX17" fmla="*/ 84646 w 205552"/>
                  <a:gd name="connsiteY17" fmla="*/ 62000 h 116450"/>
                  <a:gd name="connsiteX18" fmla="*/ 85636 w 205552"/>
                  <a:gd name="connsiteY18" fmla="*/ 68806 h 116450"/>
                  <a:gd name="connsiteX19" fmla="*/ 77840 w 205552"/>
                  <a:gd name="connsiteY19" fmla="*/ 65836 h 116450"/>
                  <a:gd name="connsiteX20" fmla="*/ 65217 w 205552"/>
                  <a:gd name="connsiteY20" fmla="*/ 74746 h 116450"/>
                  <a:gd name="connsiteX21" fmla="*/ 64475 w 205552"/>
                  <a:gd name="connsiteY21" fmla="*/ 74746 h 116450"/>
                  <a:gd name="connsiteX22" fmla="*/ 62371 w 205552"/>
                  <a:gd name="connsiteY22" fmla="*/ 74994 h 116450"/>
                  <a:gd name="connsiteX23" fmla="*/ 65094 w 205552"/>
                  <a:gd name="connsiteY23" fmla="*/ 63114 h 116450"/>
                  <a:gd name="connsiteX24" fmla="*/ 56555 w 205552"/>
                  <a:gd name="connsiteY24" fmla="*/ 44551 h 116450"/>
                  <a:gd name="connsiteX25" fmla="*/ 56678 w 205552"/>
                  <a:gd name="connsiteY25" fmla="*/ 41952 h 116450"/>
                  <a:gd name="connsiteX26" fmla="*/ 41828 w 205552"/>
                  <a:gd name="connsiteY26" fmla="*/ 21038 h 116450"/>
                  <a:gd name="connsiteX27" fmla="*/ 26978 w 205552"/>
                  <a:gd name="connsiteY27" fmla="*/ 41952 h 116450"/>
                  <a:gd name="connsiteX28" fmla="*/ 30814 w 205552"/>
                  <a:gd name="connsiteY28" fmla="*/ 55812 h 116450"/>
                  <a:gd name="connsiteX29" fmla="*/ 25369 w 205552"/>
                  <a:gd name="connsiteY29" fmla="*/ 61505 h 116450"/>
                  <a:gd name="connsiteX30" fmla="*/ 24132 w 205552"/>
                  <a:gd name="connsiteY30" fmla="*/ 61381 h 116450"/>
                  <a:gd name="connsiteX31" fmla="*/ 21904 w 205552"/>
                  <a:gd name="connsiteY31" fmla="*/ 61876 h 116450"/>
                  <a:gd name="connsiteX32" fmla="*/ 26235 w 205552"/>
                  <a:gd name="connsiteY32" fmla="*/ 48263 h 116450"/>
                  <a:gd name="connsiteX33" fmla="*/ 13118 w 205552"/>
                  <a:gd name="connsiteY33" fmla="*/ 29824 h 116450"/>
                  <a:gd name="connsiteX34" fmla="*/ 0 w 205552"/>
                  <a:gd name="connsiteY34" fmla="*/ 48263 h 116450"/>
                  <a:gd name="connsiteX35" fmla="*/ 13118 w 205552"/>
                  <a:gd name="connsiteY35" fmla="*/ 66702 h 116450"/>
                  <a:gd name="connsiteX36" fmla="*/ 18934 w 205552"/>
                  <a:gd name="connsiteY36" fmla="*/ 64722 h 116450"/>
                  <a:gd name="connsiteX37" fmla="*/ 17202 w 205552"/>
                  <a:gd name="connsiteY37" fmla="*/ 71034 h 116450"/>
                  <a:gd name="connsiteX38" fmla="*/ 21533 w 205552"/>
                  <a:gd name="connsiteY38" fmla="*/ 80068 h 116450"/>
                  <a:gd name="connsiteX39" fmla="*/ 37373 w 205552"/>
                  <a:gd name="connsiteY39" fmla="*/ 99002 h 116450"/>
                  <a:gd name="connsiteX40" fmla="*/ 50615 w 205552"/>
                  <a:gd name="connsiteY40" fmla="*/ 89225 h 116450"/>
                  <a:gd name="connsiteX41" fmla="*/ 49872 w 205552"/>
                  <a:gd name="connsiteY41" fmla="*/ 95660 h 116450"/>
                  <a:gd name="connsiteX42" fmla="*/ 64722 w 205552"/>
                  <a:gd name="connsiteY42" fmla="*/ 116451 h 116450"/>
                  <a:gd name="connsiteX43" fmla="*/ 75613 w 205552"/>
                  <a:gd name="connsiteY43" fmla="*/ 109644 h 116450"/>
                  <a:gd name="connsiteX44" fmla="*/ 78088 w 205552"/>
                  <a:gd name="connsiteY44" fmla="*/ 110015 h 116450"/>
                  <a:gd name="connsiteX45" fmla="*/ 93804 w 205552"/>
                  <a:gd name="connsiteY45" fmla="*/ 87988 h 116450"/>
                  <a:gd name="connsiteX46" fmla="*/ 92566 w 205552"/>
                  <a:gd name="connsiteY46" fmla="*/ 79201 h 116450"/>
                  <a:gd name="connsiteX47" fmla="*/ 98630 w 205552"/>
                  <a:gd name="connsiteY47" fmla="*/ 81305 h 116450"/>
                  <a:gd name="connsiteX48" fmla="*/ 112367 w 205552"/>
                  <a:gd name="connsiteY48" fmla="*/ 62123 h 116450"/>
                  <a:gd name="connsiteX49" fmla="*/ 111006 w 205552"/>
                  <a:gd name="connsiteY49" fmla="*/ 53832 h 116450"/>
                  <a:gd name="connsiteX50" fmla="*/ 112491 w 205552"/>
                  <a:gd name="connsiteY50" fmla="*/ 54080 h 116450"/>
                  <a:gd name="connsiteX51" fmla="*/ 121772 w 205552"/>
                  <a:gd name="connsiteY51" fmla="*/ 49501 h 116450"/>
                  <a:gd name="connsiteX52" fmla="*/ 133405 w 205552"/>
                  <a:gd name="connsiteY52" fmla="*/ 60143 h 116450"/>
                  <a:gd name="connsiteX53" fmla="*/ 146027 w 205552"/>
                  <a:gd name="connsiteY53" fmla="*/ 43932 h 116450"/>
                  <a:gd name="connsiteX54" fmla="*/ 148997 w 205552"/>
                  <a:gd name="connsiteY54" fmla="*/ 44303 h 116450"/>
                  <a:gd name="connsiteX55" fmla="*/ 153576 w 205552"/>
                  <a:gd name="connsiteY55" fmla="*/ 43313 h 116450"/>
                  <a:gd name="connsiteX56" fmla="*/ 164838 w 205552"/>
                  <a:gd name="connsiteY56" fmla="*/ 56307 h 116450"/>
                  <a:gd name="connsiteX57" fmla="*/ 170654 w 205552"/>
                  <a:gd name="connsiteY57" fmla="*/ 53956 h 116450"/>
                  <a:gd name="connsiteX58" fmla="*/ 169417 w 205552"/>
                  <a:gd name="connsiteY58" fmla="*/ 61257 h 116450"/>
                  <a:gd name="connsiteX59" fmla="*/ 181421 w 205552"/>
                  <a:gd name="connsiteY59" fmla="*/ 78211 h 116450"/>
                  <a:gd name="connsiteX60" fmla="*/ 189588 w 205552"/>
                  <a:gd name="connsiteY60" fmla="*/ 73633 h 116450"/>
                  <a:gd name="connsiteX61" fmla="*/ 196890 w 205552"/>
                  <a:gd name="connsiteY61" fmla="*/ 79325 h 116450"/>
                  <a:gd name="connsiteX62" fmla="*/ 205552 w 205552"/>
                  <a:gd name="connsiteY62" fmla="*/ 67197 h 116450"/>
                  <a:gd name="connsiteX63" fmla="*/ 196890 w 205552"/>
                  <a:gd name="connsiteY63" fmla="*/ 55070 h 116450"/>
                  <a:gd name="connsiteX64" fmla="*/ 52471 w 205552"/>
                  <a:gd name="connsiteY64" fmla="*/ 83533 h 116450"/>
                  <a:gd name="connsiteX65" fmla="*/ 52471 w 205552"/>
                  <a:gd name="connsiteY65" fmla="*/ 83533 h 116450"/>
                  <a:gd name="connsiteX66" fmla="*/ 52471 w 205552"/>
                  <a:gd name="connsiteY66" fmla="*/ 83780 h 116450"/>
                  <a:gd name="connsiteX67" fmla="*/ 52471 w 205552"/>
                  <a:gd name="connsiteY67" fmla="*/ 83533 h 11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05552" h="116450">
                    <a:moveTo>
                      <a:pt x="196642" y="54699"/>
                    </a:moveTo>
                    <a:cubicBezTo>
                      <a:pt x="195157" y="54699"/>
                      <a:pt x="193796" y="55193"/>
                      <a:pt x="192558" y="56184"/>
                    </a:cubicBezTo>
                    <a:cubicBezTo>
                      <a:pt x="191073" y="49253"/>
                      <a:pt x="186494" y="44180"/>
                      <a:pt x="181049" y="44180"/>
                    </a:cubicBezTo>
                    <a:cubicBezTo>
                      <a:pt x="178698" y="44180"/>
                      <a:pt x="176594" y="45169"/>
                      <a:pt x="174738" y="46778"/>
                    </a:cubicBezTo>
                    <a:cubicBezTo>
                      <a:pt x="175357" y="44798"/>
                      <a:pt x="175728" y="42571"/>
                      <a:pt x="175728" y="40096"/>
                    </a:cubicBezTo>
                    <a:cubicBezTo>
                      <a:pt x="175728" y="31185"/>
                      <a:pt x="170654" y="24008"/>
                      <a:pt x="164343" y="24008"/>
                    </a:cubicBezTo>
                    <a:cubicBezTo>
                      <a:pt x="164343" y="24008"/>
                      <a:pt x="164343" y="24008"/>
                      <a:pt x="164219" y="24008"/>
                    </a:cubicBezTo>
                    <a:cubicBezTo>
                      <a:pt x="164219" y="23389"/>
                      <a:pt x="164343" y="22770"/>
                      <a:pt x="164343" y="22028"/>
                    </a:cubicBezTo>
                    <a:cubicBezTo>
                      <a:pt x="164343" y="9900"/>
                      <a:pt x="157289" y="0"/>
                      <a:pt x="148626" y="0"/>
                    </a:cubicBezTo>
                    <a:cubicBezTo>
                      <a:pt x="139964" y="0"/>
                      <a:pt x="132910" y="9900"/>
                      <a:pt x="132910" y="22028"/>
                    </a:cubicBezTo>
                    <a:cubicBezTo>
                      <a:pt x="132910" y="22770"/>
                      <a:pt x="132910" y="23389"/>
                      <a:pt x="133033" y="24132"/>
                    </a:cubicBezTo>
                    <a:lnTo>
                      <a:pt x="133033" y="24132"/>
                    </a:lnTo>
                    <a:cubicBezTo>
                      <a:pt x="130682" y="24132"/>
                      <a:pt x="128455" y="25122"/>
                      <a:pt x="126598" y="26607"/>
                    </a:cubicBezTo>
                    <a:cubicBezTo>
                      <a:pt x="124742" y="17696"/>
                      <a:pt x="118926" y="11138"/>
                      <a:pt x="112119" y="11138"/>
                    </a:cubicBezTo>
                    <a:cubicBezTo>
                      <a:pt x="103704" y="11138"/>
                      <a:pt x="96898" y="20667"/>
                      <a:pt x="96898" y="32423"/>
                    </a:cubicBezTo>
                    <a:cubicBezTo>
                      <a:pt x="96898" y="36136"/>
                      <a:pt x="97640" y="39724"/>
                      <a:pt x="98878" y="42818"/>
                    </a:cubicBezTo>
                    <a:cubicBezTo>
                      <a:pt x="98630" y="42818"/>
                      <a:pt x="98507" y="42818"/>
                      <a:pt x="98383" y="42818"/>
                    </a:cubicBezTo>
                    <a:cubicBezTo>
                      <a:pt x="90834" y="42818"/>
                      <a:pt x="84646" y="51481"/>
                      <a:pt x="84646" y="62000"/>
                    </a:cubicBezTo>
                    <a:cubicBezTo>
                      <a:pt x="84646" y="64351"/>
                      <a:pt x="85018" y="66702"/>
                      <a:pt x="85636" y="68806"/>
                    </a:cubicBezTo>
                    <a:cubicBezTo>
                      <a:pt x="83285" y="66950"/>
                      <a:pt x="80686" y="65836"/>
                      <a:pt x="77840" y="65836"/>
                    </a:cubicBezTo>
                    <a:cubicBezTo>
                      <a:pt x="72642" y="65836"/>
                      <a:pt x="68064" y="69425"/>
                      <a:pt x="65217" y="74746"/>
                    </a:cubicBezTo>
                    <a:cubicBezTo>
                      <a:pt x="64970" y="74746"/>
                      <a:pt x="64722" y="74746"/>
                      <a:pt x="64475" y="74746"/>
                    </a:cubicBezTo>
                    <a:cubicBezTo>
                      <a:pt x="63732" y="74746"/>
                      <a:pt x="62990" y="74870"/>
                      <a:pt x="62371" y="74994"/>
                    </a:cubicBezTo>
                    <a:cubicBezTo>
                      <a:pt x="64103" y="71653"/>
                      <a:pt x="65094" y="67569"/>
                      <a:pt x="65094" y="63114"/>
                    </a:cubicBezTo>
                    <a:cubicBezTo>
                      <a:pt x="65094" y="54822"/>
                      <a:pt x="61628" y="47768"/>
                      <a:pt x="56555" y="44551"/>
                    </a:cubicBezTo>
                    <a:cubicBezTo>
                      <a:pt x="56555" y="43684"/>
                      <a:pt x="56678" y="42818"/>
                      <a:pt x="56678" y="41952"/>
                    </a:cubicBezTo>
                    <a:cubicBezTo>
                      <a:pt x="56678" y="30443"/>
                      <a:pt x="49996" y="21038"/>
                      <a:pt x="41828" y="21038"/>
                    </a:cubicBezTo>
                    <a:cubicBezTo>
                      <a:pt x="33661" y="21038"/>
                      <a:pt x="26978" y="30443"/>
                      <a:pt x="26978" y="41952"/>
                    </a:cubicBezTo>
                    <a:cubicBezTo>
                      <a:pt x="26978" y="47273"/>
                      <a:pt x="28463" y="52100"/>
                      <a:pt x="30814" y="55812"/>
                    </a:cubicBezTo>
                    <a:cubicBezTo>
                      <a:pt x="28711" y="57173"/>
                      <a:pt x="26854" y="59030"/>
                      <a:pt x="25369" y="61505"/>
                    </a:cubicBezTo>
                    <a:cubicBezTo>
                      <a:pt x="24998" y="61505"/>
                      <a:pt x="24503" y="61381"/>
                      <a:pt x="24132" y="61381"/>
                    </a:cubicBezTo>
                    <a:cubicBezTo>
                      <a:pt x="23389" y="61381"/>
                      <a:pt x="22647" y="61629"/>
                      <a:pt x="21904" y="61876"/>
                    </a:cubicBezTo>
                    <a:cubicBezTo>
                      <a:pt x="24503" y="58535"/>
                      <a:pt x="26235" y="53708"/>
                      <a:pt x="26235" y="48263"/>
                    </a:cubicBezTo>
                    <a:cubicBezTo>
                      <a:pt x="26235" y="38115"/>
                      <a:pt x="20295" y="29824"/>
                      <a:pt x="13118" y="29824"/>
                    </a:cubicBezTo>
                    <a:cubicBezTo>
                      <a:pt x="5940" y="29824"/>
                      <a:pt x="0" y="38115"/>
                      <a:pt x="0" y="48263"/>
                    </a:cubicBezTo>
                    <a:cubicBezTo>
                      <a:pt x="0" y="58411"/>
                      <a:pt x="5816" y="66702"/>
                      <a:pt x="13118" y="66702"/>
                    </a:cubicBezTo>
                    <a:cubicBezTo>
                      <a:pt x="15221" y="66702"/>
                      <a:pt x="17202" y="65960"/>
                      <a:pt x="18934" y="64722"/>
                    </a:cubicBezTo>
                    <a:cubicBezTo>
                      <a:pt x="17944" y="66455"/>
                      <a:pt x="17202" y="68559"/>
                      <a:pt x="17202" y="71034"/>
                    </a:cubicBezTo>
                    <a:cubicBezTo>
                      <a:pt x="17202" y="75118"/>
                      <a:pt x="19058" y="78583"/>
                      <a:pt x="21533" y="80068"/>
                    </a:cubicBezTo>
                    <a:cubicBezTo>
                      <a:pt x="22770" y="90834"/>
                      <a:pt x="29329" y="99002"/>
                      <a:pt x="37373" y="99002"/>
                    </a:cubicBezTo>
                    <a:cubicBezTo>
                      <a:pt x="42818" y="99002"/>
                      <a:pt x="47645" y="95165"/>
                      <a:pt x="50615" y="89225"/>
                    </a:cubicBezTo>
                    <a:cubicBezTo>
                      <a:pt x="50120" y="91329"/>
                      <a:pt x="49872" y="93433"/>
                      <a:pt x="49872" y="95660"/>
                    </a:cubicBezTo>
                    <a:cubicBezTo>
                      <a:pt x="49872" y="107169"/>
                      <a:pt x="56555" y="116451"/>
                      <a:pt x="64722" y="116451"/>
                    </a:cubicBezTo>
                    <a:cubicBezTo>
                      <a:pt x="69054" y="116451"/>
                      <a:pt x="72890" y="113852"/>
                      <a:pt x="75613" y="109644"/>
                    </a:cubicBezTo>
                    <a:cubicBezTo>
                      <a:pt x="76479" y="109768"/>
                      <a:pt x="77221" y="110015"/>
                      <a:pt x="78088" y="110015"/>
                    </a:cubicBezTo>
                    <a:cubicBezTo>
                      <a:pt x="86750" y="110015"/>
                      <a:pt x="93804" y="100115"/>
                      <a:pt x="93804" y="87988"/>
                    </a:cubicBezTo>
                    <a:cubicBezTo>
                      <a:pt x="93804" y="84894"/>
                      <a:pt x="93309" y="81924"/>
                      <a:pt x="92566" y="79201"/>
                    </a:cubicBezTo>
                    <a:cubicBezTo>
                      <a:pt x="94423" y="80563"/>
                      <a:pt x="96403" y="81305"/>
                      <a:pt x="98630" y="81305"/>
                    </a:cubicBezTo>
                    <a:cubicBezTo>
                      <a:pt x="106179" y="81305"/>
                      <a:pt x="112367" y="72642"/>
                      <a:pt x="112367" y="62123"/>
                    </a:cubicBezTo>
                    <a:cubicBezTo>
                      <a:pt x="112367" y="59153"/>
                      <a:pt x="111872" y="56307"/>
                      <a:pt x="111006" y="53832"/>
                    </a:cubicBezTo>
                    <a:cubicBezTo>
                      <a:pt x="111501" y="53832"/>
                      <a:pt x="111996" y="54080"/>
                      <a:pt x="112491" y="54080"/>
                    </a:cubicBezTo>
                    <a:cubicBezTo>
                      <a:pt x="116079" y="54080"/>
                      <a:pt x="119297" y="52347"/>
                      <a:pt x="121772" y="49501"/>
                    </a:cubicBezTo>
                    <a:cubicBezTo>
                      <a:pt x="123752" y="55812"/>
                      <a:pt x="128207" y="60143"/>
                      <a:pt x="133405" y="60143"/>
                    </a:cubicBezTo>
                    <a:cubicBezTo>
                      <a:pt x="140087" y="60143"/>
                      <a:pt x="145409" y="52966"/>
                      <a:pt x="146027" y="43932"/>
                    </a:cubicBezTo>
                    <a:cubicBezTo>
                      <a:pt x="147018" y="44180"/>
                      <a:pt x="148008" y="44303"/>
                      <a:pt x="148997" y="44303"/>
                    </a:cubicBezTo>
                    <a:cubicBezTo>
                      <a:pt x="150606" y="44303"/>
                      <a:pt x="152091" y="43808"/>
                      <a:pt x="153576" y="43313"/>
                    </a:cubicBezTo>
                    <a:cubicBezTo>
                      <a:pt x="154566" y="50738"/>
                      <a:pt x="159269" y="56307"/>
                      <a:pt x="164838" y="56307"/>
                    </a:cubicBezTo>
                    <a:cubicBezTo>
                      <a:pt x="166942" y="56307"/>
                      <a:pt x="168921" y="55441"/>
                      <a:pt x="170654" y="53956"/>
                    </a:cubicBezTo>
                    <a:cubicBezTo>
                      <a:pt x="169912" y="56184"/>
                      <a:pt x="169417" y="58658"/>
                      <a:pt x="169417" y="61257"/>
                    </a:cubicBezTo>
                    <a:cubicBezTo>
                      <a:pt x="169417" y="70539"/>
                      <a:pt x="174862" y="78211"/>
                      <a:pt x="181421" y="78211"/>
                    </a:cubicBezTo>
                    <a:cubicBezTo>
                      <a:pt x="184638" y="78211"/>
                      <a:pt x="187484" y="76479"/>
                      <a:pt x="189588" y="73633"/>
                    </a:cubicBezTo>
                    <a:cubicBezTo>
                      <a:pt x="191073" y="76974"/>
                      <a:pt x="193796" y="79325"/>
                      <a:pt x="196890" y="79325"/>
                    </a:cubicBezTo>
                    <a:cubicBezTo>
                      <a:pt x="201716" y="79325"/>
                      <a:pt x="205552" y="73880"/>
                      <a:pt x="205552" y="67197"/>
                    </a:cubicBezTo>
                    <a:cubicBezTo>
                      <a:pt x="205552" y="60515"/>
                      <a:pt x="201716" y="55070"/>
                      <a:pt x="196890" y="55070"/>
                    </a:cubicBezTo>
                    <a:close/>
                    <a:moveTo>
                      <a:pt x="52471" y="83533"/>
                    </a:moveTo>
                    <a:lnTo>
                      <a:pt x="52471" y="83533"/>
                    </a:lnTo>
                    <a:cubicBezTo>
                      <a:pt x="52471" y="83533"/>
                      <a:pt x="52471" y="83657"/>
                      <a:pt x="52471" y="83780"/>
                    </a:cubicBezTo>
                    <a:cubicBezTo>
                      <a:pt x="52471" y="83780"/>
                      <a:pt x="52471" y="83657"/>
                      <a:pt x="52471" y="83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EF3F617-9028-263D-C880-5B6F7B4F66FF}"/>
                  </a:ext>
                </a:extLst>
              </p:cNvPr>
              <p:cNvSpPr/>
              <p:nvPr/>
            </p:nvSpPr>
            <p:spPr>
              <a:xfrm>
                <a:off x="4445709" y="5177582"/>
                <a:ext cx="54079" cy="65588"/>
              </a:xfrm>
              <a:custGeom>
                <a:avLst/>
                <a:gdLst>
                  <a:gd name="connsiteX0" fmla="*/ 41952 w 54079"/>
                  <a:gd name="connsiteY0" fmla="*/ 31680 h 65588"/>
                  <a:gd name="connsiteX1" fmla="*/ 37373 w 54079"/>
                  <a:gd name="connsiteY1" fmla="*/ 32918 h 65588"/>
                  <a:gd name="connsiteX2" fmla="*/ 36507 w 54079"/>
                  <a:gd name="connsiteY2" fmla="*/ 28215 h 65588"/>
                  <a:gd name="connsiteX3" fmla="*/ 40838 w 54079"/>
                  <a:gd name="connsiteY3" fmla="*/ 15840 h 65588"/>
                  <a:gd name="connsiteX4" fmla="*/ 29577 w 54079"/>
                  <a:gd name="connsiteY4" fmla="*/ 0 h 65588"/>
                  <a:gd name="connsiteX5" fmla="*/ 21038 w 54079"/>
                  <a:gd name="connsiteY5" fmla="*/ 5569 h 65588"/>
                  <a:gd name="connsiteX6" fmla="*/ 14108 w 54079"/>
                  <a:gd name="connsiteY6" fmla="*/ 2970 h 65588"/>
                  <a:gd name="connsiteX7" fmla="*/ 0 w 54079"/>
                  <a:gd name="connsiteY7" fmla="*/ 22894 h 65588"/>
                  <a:gd name="connsiteX8" fmla="*/ 9653 w 54079"/>
                  <a:gd name="connsiteY8" fmla="*/ 41581 h 65588"/>
                  <a:gd name="connsiteX9" fmla="*/ 23265 w 54079"/>
                  <a:gd name="connsiteY9" fmla="*/ 55812 h 65588"/>
                  <a:gd name="connsiteX10" fmla="*/ 30319 w 54079"/>
                  <a:gd name="connsiteY10" fmla="*/ 53090 h 65588"/>
                  <a:gd name="connsiteX11" fmla="*/ 41952 w 54079"/>
                  <a:gd name="connsiteY11" fmla="*/ 65588 h 65588"/>
                  <a:gd name="connsiteX12" fmla="*/ 54080 w 54079"/>
                  <a:gd name="connsiteY12" fmla="*/ 48634 h 65588"/>
                  <a:gd name="connsiteX13" fmla="*/ 41952 w 54079"/>
                  <a:gd name="connsiteY13" fmla="*/ 31680 h 65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079" h="65588">
                    <a:moveTo>
                      <a:pt x="41952" y="31680"/>
                    </a:moveTo>
                    <a:cubicBezTo>
                      <a:pt x="40343" y="31680"/>
                      <a:pt x="38734" y="32176"/>
                      <a:pt x="37373" y="32918"/>
                    </a:cubicBezTo>
                    <a:cubicBezTo>
                      <a:pt x="37249" y="31309"/>
                      <a:pt x="37002" y="29700"/>
                      <a:pt x="36507" y="28215"/>
                    </a:cubicBezTo>
                    <a:cubicBezTo>
                      <a:pt x="39106" y="25369"/>
                      <a:pt x="40838" y="20914"/>
                      <a:pt x="40838" y="15840"/>
                    </a:cubicBezTo>
                    <a:cubicBezTo>
                      <a:pt x="40838" y="7054"/>
                      <a:pt x="35764" y="0"/>
                      <a:pt x="29577" y="0"/>
                    </a:cubicBezTo>
                    <a:cubicBezTo>
                      <a:pt x="26112" y="0"/>
                      <a:pt x="23142" y="2227"/>
                      <a:pt x="21038" y="5569"/>
                    </a:cubicBezTo>
                    <a:cubicBezTo>
                      <a:pt x="18934" y="3960"/>
                      <a:pt x="16583" y="2970"/>
                      <a:pt x="14108" y="2970"/>
                    </a:cubicBezTo>
                    <a:cubicBezTo>
                      <a:pt x="6311" y="2970"/>
                      <a:pt x="0" y="11880"/>
                      <a:pt x="0" y="22894"/>
                    </a:cubicBezTo>
                    <a:cubicBezTo>
                      <a:pt x="0" y="31557"/>
                      <a:pt x="4084" y="38982"/>
                      <a:pt x="9653" y="41581"/>
                    </a:cubicBezTo>
                    <a:cubicBezTo>
                      <a:pt x="11509" y="49748"/>
                      <a:pt x="16830" y="55812"/>
                      <a:pt x="23265" y="55812"/>
                    </a:cubicBezTo>
                    <a:cubicBezTo>
                      <a:pt x="25864" y="55812"/>
                      <a:pt x="28215" y="54822"/>
                      <a:pt x="30319" y="53090"/>
                    </a:cubicBezTo>
                    <a:cubicBezTo>
                      <a:pt x="31680" y="60267"/>
                      <a:pt x="36383" y="65588"/>
                      <a:pt x="41952" y="65588"/>
                    </a:cubicBezTo>
                    <a:cubicBezTo>
                      <a:pt x="48635" y="65588"/>
                      <a:pt x="54080" y="58040"/>
                      <a:pt x="54080" y="48634"/>
                    </a:cubicBezTo>
                    <a:cubicBezTo>
                      <a:pt x="54080" y="39230"/>
                      <a:pt x="48635" y="31680"/>
                      <a:pt x="41952" y="316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9BF669F-E463-BBD0-FA2B-F8B4155F42FC}"/>
                  </a:ext>
                </a:extLst>
              </p:cNvPr>
              <p:cNvSpPr/>
              <p:nvPr/>
            </p:nvSpPr>
            <p:spPr>
              <a:xfrm>
                <a:off x="4620818" y="5209138"/>
                <a:ext cx="66826" cy="57668"/>
              </a:xfrm>
              <a:custGeom>
                <a:avLst/>
                <a:gdLst>
                  <a:gd name="connsiteX0" fmla="*/ 56307 w 66826"/>
                  <a:gd name="connsiteY0" fmla="*/ 248 h 57668"/>
                  <a:gd name="connsiteX1" fmla="*/ 46283 w 66826"/>
                  <a:gd name="connsiteY1" fmla="*/ 10643 h 57668"/>
                  <a:gd name="connsiteX2" fmla="*/ 41828 w 66826"/>
                  <a:gd name="connsiteY2" fmla="*/ 8787 h 57668"/>
                  <a:gd name="connsiteX3" fmla="*/ 33413 w 66826"/>
                  <a:gd name="connsiteY3" fmla="*/ 20296 h 57668"/>
                  <a:gd name="connsiteX4" fmla="*/ 23884 w 66826"/>
                  <a:gd name="connsiteY4" fmla="*/ 15469 h 57668"/>
                  <a:gd name="connsiteX5" fmla="*/ 12375 w 66826"/>
                  <a:gd name="connsiteY5" fmla="*/ 23018 h 57668"/>
                  <a:gd name="connsiteX6" fmla="*/ 9900 w 66826"/>
                  <a:gd name="connsiteY6" fmla="*/ 22523 h 57668"/>
                  <a:gd name="connsiteX7" fmla="*/ 0 w 66826"/>
                  <a:gd name="connsiteY7" fmla="*/ 36507 h 57668"/>
                  <a:gd name="connsiteX8" fmla="*/ 9900 w 66826"/>
                  <a:gd name="connsiteY8" fmla="*/ 50367 h 57668"/>
                  <a:gd name="connsiteX9" fmla="*/ 12251 w 66826"/>
                  <a:gd name="connsiteY9" fmla="*/ 49872 h 57668"/>
                  <a:gd name="connsiteX10" fmla="*/ 23884 w 66826"/>
                  <a:gd name="connsiteY10" fmla="*/ 57669 h 57668"/>
                  <a:gd name="connsiteX11" fmla="*/ 38982 w 66826"/>
                  <a:gd name="connsiteY11" fmla="*/ 36507 h 57668"/>
                  <a:gd name="connsiteX12" fmla="*/ 38487 w 66826"/>
                  <a:gd name="connsiteY12" fmla="*/ 31309 h 57668"/>
                  <a:gd name="connsiteX13" fmla="*/ 41828 w 66826"/>
                  <a:gd name="connsiteY13" fmla="*/ 32299 h 57668"/>
                  <a:gd name="connsiteX14" fmla="*/ 49253 w 66826"/>
                  <a:gd name="connsiteY14" fmla="*/ 25865 h 57668"/>
                  <a:gd name="connsiteX15" fmla="*/ 56307 w 66826"/>
                  <a:gd name="connsiteY15" fmla="*/ 29701 h 57668"/>
                  <a:gd name="connsiteX16" fmla="*/ 66826 w 66826"/>
                  <a:gd name="connsiteY16" fmla="*/ 14850 h 57668"/>
                  <a:gd name="connsiteX17" fmla="*/ 56307 w 66826"/>
                  <a:gd name="connsiteY17" fmla="*/ 0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826" h="57668">
                    <a:moveTo>
                      <a:pt x="56307" y="248"/>
                    </a:moveTo>
                    <a:cubicBezTo>
                      <a:pt x="51605" y="248"/>
                      <a:pt x="47644" y="4703"/>
                      <a:pt x="46283" y="10643"/>
                    </a:cubicBezTo>
                    <a:cubicBezTo>
                      <a:pt x="45046" y="9529"/>
                      <a:pt x="43437" y="8787"/>
                      <a:pt x="41828" y="8787"/>
                    </a:cubicBezTo>
                    <a:cubicBezTo>
                      <a:pt x="37249" y="8787"/>
                      <a:pt x="33537" y="13984"/>
                      <a:pt x="33413" y="20296"/>
                    </a:cubicBezTo>
                    <a:cubicBezTo>
                      <a:pt x="30814" y="17326"/>
                      <a:pt x="27473" y="15469"/>
                      <a:pt x="23884" y="15469"/>
                    </a:cubicBezTo>
                    <a:cubicBezTo>
                      <a:pt x="19305" y="15469"/>
                      <a:pt x="15221" y="18439"/>
                      <a:pt x="12375" y="23018"/>
                    </a:cubicBezTo>
                    <a:cubicBezTo>
                      <a:pt x="11633" y="22771"/>
                      <a:pt x="10766" y="22523"/>
                      <a:pt x="9900" y="22523"/>
                    </a:cubicBezTo>
                    <a:cubicBezTo>
                      <a:pt x="4455" y="22523"/>
                      <a:pt x="0" y="28711"/>
                      <a:pt x="0" y="36507"/>
                    </a:cubicBezTo>
                    <a:cubicBezTo>
                      <a:pt x="0" y="44303"/>
                      <a:pt x="4455" y="50367"/>
                      <a:pt x="9900" y="50367"/>
                    </a:cubicBezTo>
                    <a:cubicBezTo>
                      <a:pt x="10766" y="50367"/>
                      <a:pt x="11509" y="50243"/>
                      <a:pt x="12251" y="49872"/>
                    </a:cubicBezTo>
                    <a:cubicBezTo>
                      <a:pt x="14974" y="54575"/>
                      <a:pt x="19181" y="57669"/>
                      <a:pt x="23884" y="57669"/>
                    </a:cubicBezTo>
                    <a:cubicBezTo>
                      <a:pt x="32175" y="57669"/>
                      <a:pt x="38982" y="48264"/>
                      <a:pt x="38982" y="36507"/>
                    </a:cubicBezTo>
                    <a:cubicBezTo>
                      <a:pt x="38982" y="34651"/>
                      <a:pt x="38734" y="32918"/>
                      <a:pt x="38487" y="31309"/>
                    </a:cubicBezTo>
                    <a:cubicBezTo>
                      <a:pt x="39477" y="31928"/>
                      <a:pt x="40591" y="32299"/>
                      <a:pt x="41828" y="32299"/>
                    </a:cubicBezTo>
                    <a:cubicBezTo>
                      <a:pt x="45046" y="32299"/>
                      <a:pt x="47892" y="29701"/>
                      <a:pt x="49253" y="25865"/>
                    </a:cubicBezTo>
                    <a:cubicBezTo>
                      <a:pt x="51109" y="28215"/>
                      <a:pt x="53584" y="29701"/>
                      <a:pt x="56307" y="29701"/>
                    </a:cubicBezTo>
                    <a:cubicBezTo>
                      <a:pt x="62123" y="29701"/>
                      <a:pt x="66826" y="23018"/>
                      <a:pt x="66826" y="14850"/>
                    </a:cubicBezTo>
                    <a:cubicBezTo>
                      <a:pt x="66826" y="6683"/>
                      <a:pt x="62123" y="0"/>
                      <a:pt x="56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8F6CBBA0-01A8-3AFE-2AB0-2E60F70D6608}"/>
                  </a:ext>
                </a:extLst>
              </p:cNvPr>
              <p:cNvSpPr/>
              <p:nvPr/>
            </p:nvSpPr>
            <p:spPr>
              <a:xfrm>
                <a:off x="4696802" y="5215079"/>
                <a:ext cx="68558" cy="45045"/>
              </a:xfrm>
              <a:custGeom>
                <a:avLst/>
                <a:gdLst>
                  <a:gd name="connsiteX0" fmla="*/ 59525 w 68558"/>
                  <a:gd name="connsiteY0" fmla="*/ 14727 h 45045"/>
                  <a:gd name="connsiteX1" fmla="*/ 59277 w 68558"/>
                  <a:gd name="connsiteY1" fmla="*/ 14727 h 45045"/>
                  <a:gd name="connsiteX2" fmla="*/ 44303 w 68558"/>
                  <a:gd name="connsiteY2" fmla="*/ 0 h 45045"/>
                  <a:gd name="connsiteX3" fmla="*/ 31557 w 68558"/>
                  <a:gd name="connsiteY3" fmla="*/ 8910 h 45045"/>
                  <a:gd name="connsiteX4" fmla="*/ 22028 w 68558"/>
                  <a:gd name="connsiteY4" fmla="*/ 3218 h 45045"/>
                  <a:gd name="connsiteX5" fmla="*/ 9776 w 68558"/>
                  <a:gd name="connsiteY5" fmla="*/ 14850 h 45045"/>
                  <a:gd name="connsiteX6" fmla="*/ 6559 w 68558"/>
                  <a:gd name="connsiteY6" fmla="*/ 13613 h 45045"/>
                  <a:gd name="connsiteX7" fmla="*/ 0 w 68558"/>
                  <a:gd name="connsiteY7" fmla="*/ 22894 h 45045"/>
                  <a:gd name="connsiteX8" fmla="*/ 6559 w 68558"/>
                  <a:gd name="connsiteY8" fmla="*/ 32176 h 45045"/>
                  <a:gd name="connsiteX9" fmla="*/ 10395 w 68558"/>
                  <a:gd name="connsiteY9" fmla="*/ 30443 h 45045"/>
                  <a:gd name="connsiteX10" fmla="*/ 22028 w 68558"/>
                  <a:gd name="connsiteY10" fmla="*/ 40343 h 45045"/>
                  <a:gd name="connsiteX11" fmla="*/ 31062 w 68558"/>
                  <a:gd name="connsiteY11" fmla="*/ 35269 h 45045"/>
                  <a:gd name="connsiteX12" fmla="*/ 44303 w 68558"/>
                  <a:gd name="connsiteY12" fmla="*/ 45046 h 45045"/>
                  <a:gd name="connsiteX13" fmla="*/ 55441 w 68558"/>
                  <a:gd name="connsiteY13" fmla="*/ 38611 h 45045"/>
                  <a:gd name="connsiteX14" fmla="*/ 59525 w 68558"/>
                  <a:gd name="connsiteY14" fmla="*/ 40096 h 45045"/>
                  <a:gd name="connsiteX15" fmla="*/ 68559 w 68558"/>
                  <a:gd name="connsiteY15" fmla="*/ 27349 h 45045"/>
                  <a:gd name="connsiteX16" fmla="*/ 59525 w 68558"/>
                  <a:gd name="connsiteY16" fmla="*/ 14603 h 4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558" h="45045">
                    <a:moveTo>
                      <a:pt x="59525" y="14727"/>
                    </a:moveTo>
                    <a:cubicBezTo>
                      <a:pt x="59525" y="14727"/>
                      <a:pt x="59277" y="14727"/>
                      <a:pt x="59277" y="14727"/>
                    </a:cubicBezTo>
                    <a:cubicBezTo>
                      <a:pt x="57050" y="6064"/>
                      <a:pt x="51109" y="0"/>
                      <a:pt x="44303" y="0"/>
                    </a:cubicBezTo>
                    <a:cubicBezTo>
                      <a:pt x="39106" y="0"/>
                      <a:pt x="34527" y="3589"/>
                      <a:pt x="31557" y="8910"/>
                    </a:cubicBezTo>
                    <a:cubicBezTo>
                      <a:pt x="29205" y="5445"/>
                      <a:pt x="25740" y="3218"/>
                      <a:pt x="22028" y="3218"/>
                    </a:cubicBezTo>
                    <a:cubicBezTo>
                      <a:pt x="16459" y="3218"/>
                      <a:pt x="11756" y="8044"/>
                      <a:pt x="9776" y="14850"/>
                    </a:cubicBezTo>
                    <a:cubicBezTo>
                      <a:pt x="8786" y="14108"/>
                      <a:pt x="7673" y="13613"/>
                      <a:pt x="6559" y="13613"/>
                    </a:cubicBezTo>
                    <a:cubicBezTo>
                      <a:pt x="2970" y="13613"/>
                      <a:pt x="0" y="17696"/>
                      <a:pt x="0" y="22894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7920" y="32176"/>
                      <a:pt x="9281" y="31557"/>
                      <a:pt x="10395" y="30443"/>
                    </a:cubicBezTo>
                    <a:cubicBezTo>
                      <a:pt x="12623" y="36259"/>
                      <a:pt x="16954" y="40343"/>
                      <a:pt x="22028" y="40343"/>
                    </a:cubicBezTo>
                    <a:cubicBezTo>
                      <a:pt x="25493" y="40343"/>
                      <a:pt x="28710" y="38363"/>
                      <a:pt x="31062" y="35269"/>
                    </a:cubicBezTo>
                    <a:cubicBezTo>
                      <a:pt x="33908" y="41209"/>
                      <a:pt x="38734" y="45046"/>
                      <a:pt x="44303" y="45046"/>
                    </a:cubicBezTo>
                    <a:cubicBezTo>
                      <a:pt x="48634" y="45046"/>
                      <a:pt x="52595" y="42571"/>
                      <a:pt x="55441" y="38611"/>
                    </a:cubicBezTo>
                    <a:cubicBezTo>
                      <a:pt x="56678" y="39477"/>
                      <a:pt x="58040" y="40096"/>
                      <a:pt x="59525" y="40096"/>
                    </a:cubicBezTo>
                    <a:cubicBezTo>
                      <a:pt x="64475" y="40096"/>
                      <a:pt x="68559" y="34403"/>
                      <a:pt x="68559" y="27349"/>
                    </a:cubicBezTo>
                    <a:cubicBezTo>
                      <a:pt x="68559" y="20296"/>
                      <a:pt x="64475" y="14603"/>
                      <a:pt x="59525" y="146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33D0769A-BFEE-BEBA-EE15-3E2FC047D61A}"/>
                  </a:ext>
                </a:extLst>
              </p:cNvPr>
              <p:cNvSpPr/>
              <p:nvPr/>
            </p:nvSpPr>
            <p:spPr>
              <a:xfrm>
                <a:off x="4767960" y="5205797"/>
                <a:ext cx="12375" cy="17572"/>
              </a:xfrm>
              <a:custGeom>
                <a:avLst/>
                <a:gdLst>
                  <a:gd name="connsiteX0" fmla="*/ 12375 w 12375"/>
                  <a:gd name="connsiteY0" fmla="*/ 8786 h 17572"/>
                  <a:gd name="connsiteX1" fmla="*/ 6188 w 12375"/>
                  <a:gd name="connsiteY1" fmla="*/ 17573 h 17572"/>
                  <a:gd name="connsiteX2" fmla="*/ 0 w 12375"/>
                  <a:gd name="connsiteY2" fmla="*/ 8786 h 17572"/>
                  <a:gd name="connsiteX3" fmla="*/ 6188 w 12375"/>
                  <a:gd name="connsiteY3" fmla="*/ 0 h 17572"/>
                  <a:gd name="connsiteX4" fmla="*/ 12375 w 12375"/>
                  <a:gd name="connsiteY4" fmla="*/ 8786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572">
                    <a:moveTo>
                      <a:pt x="12375" y="8786"/>
                    </a:moveTo>
                    <a:cubicBezTo>
                      <a:pt x="12375" y="13639"/>
                      <a:pt x="9605" y="17573"/>
                      <a:pt x="6188" y="17573"/>
                    </a:cubicBezTo>
                    <a:cubicBezTo>
                      <a:pt x="2770" y="17573"/>
                      <a:pt x="0" y="13639"/>
                      <a:pt x="0" y="8786"/>
                    </a:cubicBezTo>
                    <a:cubicBezTo>
                      <a:pt x="0" y="3934"/>
                      <a:pt x="2770" y="0"/>
                      <a:pt x="6188" y="0"/>
                    </a:cubicBezTo>
                    <a:cubicBezTo>
                      <a:pt x="9605" y="0"/>
                      <a:pt x="12375" y="3934"/>
                      <a:pt x="12375" y="87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ECDBE66F-C4C4-8945-2C0B-7480A0A7D96F}"/>
                  </a:ext>
                </a:extLst>
              </p:cNvPr>
              <p:cNvSpPr/>
              <p:nvPr/>
            </p:nvSpPr>
            <p:spPr>
              <a:xfrm>
                <a:off x="4778602" y="5149861"/>
                <a:ext cx="81552" cy="88482"/>
              </a:xfrm>
              <a:custGeom>
                <a:avLst/>
                <a:gdLst>
                  <a:gd name="connsiteX0" fmla="*/ 74127 w 81552"/>
                  <a:gd name="connsiteY0" fmla="*/ 67445 h 88482"/>
                  <a:gd name="connsiteX1" fmla="*/ 68682 w 81552"/>
                  <a:gd name="connsiteY1" fmla="*/ 70910 h 88482"/>
                  <a:gd name="connsiteX2" fmla="*/ 69177 w 81552"/>
                  <a:gd name="connsiteY2" fmla="*/ 66826 h 88482"/>
                  <a:gd name="connsiteX3" fmla="*/ 59896 w 81552"/>
                  <a:gd name="connsiteY3" fmla="*/ 53832 h 88482"/>
                  <a:gd name="connsiteX4" fmla="*/ 54946 w 81552"/>
                  <a:gd name="connsiteY4" fmla="*/ 55812 h 88482"/>
                  <a:gd name="connsiteX5" fmla="*/ 55317 w 81552"/>
                  <a:gd name="connsiteY5" fmla="*/ 53089 h 88482"/>
                  <a:gd name="connsiteX6" fmla="*/ 49253 w 81552"/>
                  <a:gd name="connsiteY6" fmla="*/ 44550 h 88482"/>
                  <a:gd name="connsiteX7" fmla="*/ 44303 w 81552"/>
                  <a:gd name="connsiteY7" fmla="*/ 48139 h 88482"/>
                  <a:gd name="connsiteX8" fmla="*/ 30814 w 81552"/>
                  <a:gd name="connsiteY8" fmla="*/ 32918 h 88482"/>
                  <a:gd name="connsiteX9" fmla="*/ 32547 w 81552"/>
                  <a:gd name="connsiteY9" fmla="*/ 22894 h 88482"/>
                  <a:gd name="connsiteX10" fmla="*/ 16211 w 81552"/>
                  <a:gd name="connsiteY10" fmla="*/ 0 h 88482"/>
                  <a:gd name="connsiteX11" fmla="*/ 0 w 81552"/>
                  <a:gd name="connsiteY11" fmla="*/ 22894 h 88482"/>
                  <a:gd name="connsiteX12" fmla="*/ 15840 w 81552"/>
                  <a:gd name="connsiteY12" fmla="*/ 45665 h 88482"/>
                  <a:gd name="connsiteX13" fmla="*/ 14603 w 81552"/>
                  <a:gd name="connsiteY13" fmla="*/ 54203 h 88482"/>
                  <a:gd name="connsiteX14" fmla="*/ 14603 w 81552"/>
                  <a:gd name="connsiteY14" fmla="*/ 54946 h 88482"/>
                  <a:gd name="connsiteX15" fmla="*/ 12870 w 81552"/>
                  <a:gd name="connsiteY15" fmla="*/ 54698 h 88482"/>
                  <a:gd name="connsiteX16" fmla="*/ 1485 w 81552"/>
                  <a:gd name="connsiteY16" fmla="*/ 70786 h 88482"/>
                  <a:gd name="connsiteX17" fmla="*/ 12870 w 81552"/>
                  <a:gd name="connsiteY17" fmla="*/ 86750 h 88482"/>
                  <a:gd name="connsiteX18" fmla="*/ 24008 w 81552"/>
                  <a:gd name="connsiteY18" fmla="*/ 74003 h 88482"/>
                  <a:gd name="connsiteX19" fmla="*/ 29700 w 81552"/>
                  <a:gd name="connsiteY19" fmla="*/ 75612 h 88482"/>
                  <a:gd name="connsiteX20" fmla="*/ 30567 w 81552"/>
                  <a:gd name="connsiteY20" fmla="*/ 75612 h 88482"/>
                  <a:gd name="connsiteX21" fmla="*/ 39477 w 81552"/>
                  <a:gd name="connsiteY21" fmla="*/ 86874 h 88482"/>
                  <a:gd name="connsiteX22" fmla="*/ 48511 w 81552"/>
                  <a:gd name="connsiteY22" fmla="*/ 74127 h 88482"/>
                  <a:gd name="connsiteX23" fmla="*/ 43684 w 81552"/>
                  <a:gd name="connsiteY23" fmla="*/ 62866 h 88482"/>
                  <a:gd name="connsiteX24" fmla="*/ 44674 w 81552"/>
                  <a:gd name="connsiteY24" fmla="*/ 58782 h 88482"/>
                  <a:gd name="connsiteX25" fmla="*/ 49253 w 81552"/>
                  <a:gd name="connsiteY25" fmla="*/ 61752 h 88482"/>
                  <a:gd name="connsiteX26" fmla="*/ 51728 w 81552"/>
                  <a:gd name="connsiteY26" fmla="*/ 61010 h 88482"/>
                  <a:gd name="connsiteX27" fmla="*/ 50738 w 81552"/>
                  <a:gd name="connsiteY27" fmla="*/ 66826 h 88482"/>
                  <a:gd name="connsiteX28" fmla="*/ 60020 w 81552"/>
                  <a:gd name="connsiteY28" fmla="*/ 79820 h 88482"/>
                  <a:gd name="connsiteX29" fmla="*/ 67074 w 81552"/>
                  <a:gd name="connsiteY29" fmla="*/ 75117 h 88482"/>
                  <a:gd name="connsiteX30" fmla="*/ 66702 w 81552"/>
                  <a:gd name="connsiteY30" fmla="*/ 77964 h 88482"/>
                  <a:gd name="connsiteX31" fmla="*/ 74127 w 81552"/>
                  <a:gd name="connsiteY31" fmla="*/ 88483 h 88482"/>
                  <a:gd name="connsiteX32" fmla="*/ 81553 w 81552"/>
                  <a:gd name="connsiteY32" fmla="*/ 77964 h 88482"/>
                  <a:gd name="connsiteX33" fmla="*/ 74127 w 81552"/>
                  <a:gd name="connsiteY33" fmla="*/ 67445 h 8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552" h="88482">
                    <a:moveTo>
                      <a:pt x="74127" y="67445"/>
                    </a:moveTo>
                    <a:cubicBezTo>
                      <a:pt x="71900" y="67445"/>
                      <a:pt x="70044" y="68806"/>
                      <a:pt x="68682" y="70910"/>
                    </a:cubicBezTo>
                    <a:cubicBezTo>
                      <a:pt x="68930" y="69672"/>
                      <a:pt x="69177" y="68311"/>
                      <a:pt x="69177" y="66826"/>
                    </a:cubicBezTo>
                    <a:cubicBezTo>
                      <a:pt x="69177" y="59648"/>
                      <a:pt x="65094" y="53832"/>
                      <a:pt x="59896" y="53832"/>
                    </a:cubicBezTo>
                    <a:cubicBezTo>
                      <a:pt x="58040" y="53832"/>
                      <a:pt x="56431" y="54575"/>
                      <a:pt x="54946" y="55812"/>
                    </a:cubicBezTo>
                    <a:cubicBezTo>
                      <a:pt x="55193" y="54946"/>
                      <a:pt x="55317" y="54080"/>
                      <a:pt x="55317" y="53089"/>
                    </a:cubicBezTo>
                    <a:cubicBezTo>
                      <a:pt x="55317" y="48387"/>
                      <a:pt x="52595" y="44550"/>
                      <a:pt x="49253" y="44550"/>
                    </a:cubicBezTo>
                    <a:cubicBezTo>
                      <a:pt x="47273" y="44550"/>
                      <a:pt x="45417" y="45912"/>
                      <a:pt x="44303" y="48139"/>
                    </a:cubicBezTo>
                    <a:cubicBezTo>
                      <a:pt x="42571" y="39724"/>
                      <a:pt x="37249" y="33537"/>
                      <a:pt x="30814" y="32918"/>
                    </a:cubicBezTo>
                    <a:cubicBezTo>
                      <a:pt x="31928" y="29824"/>
                      <a:pt x="32547" y="26483"/>
                      <a:pt x="32547" y="22894"/>
                    </a:cubicBezTo>
                    <a:cubicBezTo>
                      <a:pt x="32547" y="10271"/>
                      <a:pt x="25245" y="0"/>
                      <a:pt x="16211" y="0"/>
                    </a:cubicBezTo>
                    <a:cubicBezTo>
                      <a:pt x="7177" y="0"/>
                      <a:pt x="0" y="10271"/>
                      <a:pt x="0" y="22894"/>
                    </a:cubicBezTo>
                    <a:cubicBezTo>
                      <a:pt x="0" y="35517"/>
                      <a:pt x="7054" y="45293"/>
                      <a:pt x="15840" y="45665"/>
                    </a:cubicBezTo>
                    <a:cubicBezTo>
                      <a:pt x="15098" y="48263"/>
                      <a:pt x="14603" y="51110"/>
                      <a:pt x="14603" y="54203"/>
                    </a:cubicBezTo>
                    <a:cubicBezTo>
                      <a:pt x="14603" y="54451"/>
                      <a:pt x="14603" y="54698"/>
                      <a:pt x="14603" y="54946"/>
                    </a:cubicBezTo>
                    <a:cubicBezTo>
                      <a:pt x="14108" y="54946"/>
                      <a:pt x="13489" y="54698"/>
                      <a:pt x="12870" y="54698"/>
                    </a:cubicBezTo>
                    <a:cubicBezTo>
                      <a:pt x="6559" y="54698"/>
                      <a:pt x="1485" y="61876"/>
                      <a:pt x="1485" y="70786"/>
                    </a:cubicBezTo>
                    <a:cubicBezTo>
                      <a:pt x="1485" y="79696"/>
                      <a:pt x="6559" y="86750"/>
                      <a:pt x="12870" y="86750"/>
                    </a:cubicBezTo>
                    <a:cubicBezTo>
                      <a:pt x="18439" y="86750"/>
                      <a:pt x="23018" y="81305"/>
                      <a:pt x="24008" y="74003"/>
                    </a:cubicBezTo>
                    <a:cubicBezTo>
                      <a:pt x="25740" y="74994"/>
                      <a:pt x="27720" y="75612"/>
                      <a:pt x="29700" y="75612"/>
                    </a:cubicBezTo>
                    <a:cubicBezTo>
                      <a:pt x="29948" y="75612"/>
                      <a:pt x="30195" y="75612"/>
                      <a:pt x="30567" y="75612"/>
                    </a:cubicBezTo>
                    <a:cubicBezTo>
                      <a:pt x="31062" y="81924"/>
                      <a:pt x="34898" y="86874"/>
                      <a:pt x="39477" y="86874"/>
                    </a:cubicBezTo>
                    <a:cubicBezTo>
                      <a:pt x="44427" y="86874"/>
                      <a:pt x="48511" y="81181"/>
                      <a:pt x="48511" y="74127"/>
                    </a:cubicBezTo>
                    <a:cubicBezTo>
                      <a:pt x="48511" y="69177"/>
                      <a:pt x="46531" y="65093"/>
                      <a:pt x="43684" y="62866"/>
                    </a:cubicBezTo>
                    <a:cubicBezTo>
                      <a:pt x="44056" y="61628"/>
                      <a:pt x="44427" y="60267"/>
                      <a:pt x="44674" y="58782"/>
                    </a:cubicBezTo>
                    <a:cubicBezTo>
                      <a:pt x="45788" y="60638"/>
                      <a:pt x="47397" y="61752"/>
                      <a:pt x="49253" y="61752"/>
                    </a:cubicBezTo>
                    <a:cubicBezTo>
                      <a:pt x="50119" y="61752"/>
                      <a:pt x="50986" y="61505"/>
                      <a:pt x="51728" y="61010"/>
                    </a:cubicBezTo>
                    <a:cubicBezTo>
                      <a:pt x="51109" y="62742"/>
                      <a:pt x="50738" y="64722"/>
                      <a:pt x="50738" y="66826"/>
                    </a:cubicBezTo>
                    <a:cubicBezTo>
                      <a:pt x="50738" y="74003"/>
                      <a:pt x="54822" y="79820"/>
                      <a:pt x="60020" y="79820"/>
                    </a:cubicBezTo>
                    <a:cubicBezTo>
                      <a:pt x="62866" y="79820"/>
                      <a:pt x="65341" y="77964"/>
                      <a:pt x="67074" y="75117"/>
                    </a:cubicBezTo>
                    <a:cubicBezTo>
                      <a:pt x="66950" y="75984"/>
                      <a:pt x="66702" y="76974"/>
                      <a:pt x="66702" y="77964"/>
                    </a:cubicBezTo>
                    <a:cubicBezTo>
                      <a:pt x="66702" y="83780"/>
                      <a:pt x="70044" y="88483"/>
                      <a:pt x="74127" y="88483"/>
                    </a:cubicBezTo>
                    <a:cubicBezTo>
                      <a:pt x="78211" y="88483"/>
                      <a:pt x="81553" y="83780"/>
                      <a:pt x="81553" y="77964"/>
                    </a:cubicBezTo>
                    <a:cubicBezTo>
                      <a:pt x="81553" y="72147"/>
                      <a:pt x="78211" y="67445"/>
                      <a:pt x="74127" y="67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96B716B7-ED46-E493-D543-9FDBDE776B80}"/>
                  </a:ext>
                </a:extLst>
              </p:cNvPr>
              <p:cNvSpPr/>
              <p:nvPr/>
            </p:nvSpPr>
            <p:spPr>
              <a:xfrm>
                <a:off x="4894434" y="5211490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6"/>
                      <a:pt x="3589" y="22276"/>
                      <a:pt x="7920" y="22276"/>
                    </a:cubicBezTo>
                    <a:cubicBezTo>
                      <a:pt x="12251" y="22276"/>
                      <a:pt x="15840" y="17326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E0241B0E-D218-05B8-F4E1-D772B442611B}"/>
                  </a:ext>
                </a:extLst>
              </p:cNvPr>
              <p:cNvSpPr/>
              <p:nvPr/>
            </p:nvSpPr>
            <p:spPr>
              <a:xfrm>
                <a:off x="4898765" y="5172260"/>
                <a:ext cx="41457" cy="70414"/>
              </a:xfrm>
              <a:custGeom>
                <a:avLst/>
                <a:gdLst>
                  <a:gd name="connsiteX0" fmla="*/ 34774 w 41457"/>
                  <a:gd name="connsiteY0" fmla="*/ 38115 h 70414"/>
                  <a:gd name="connsiteX1" fmla="*/ 40962 w 41457"/>
                  <a:gd name="connsiteY1" fmla="*/ 21161 h 70414"/>
                  <a:gd name="connsiteX2" fmla="*/ 25864 w 41457"/>
                  <a:gd name="connsiteY2" fmla="*/ 0 h 70414"/>
                  <a:gd name="connsiteX3" fmla="*/ 15717 w 41457"/>
                  <a:gd name="connsiteY3" fmla="*/ 5569 h 70414"/>
                  <a:gd name="connsiteX4" fmla="*/ 9529 w 41457"/>
                  <a:gd name="connsiteY4" fmla="*/ 2227 h 70414"/>
                  <a:gd name="connsiteX5" fmla="*/ 0 w 41457"/>
                  <a:gd name="connsiteY5" fmla="*/ 15593 h 70414"/>
                  <a:gd name="connsiteX6" fmla="*/ 9529 w 41457"/>
                  <a:gd name="connsiteY6" fmla="*/ 28958 h 70414"/>
                  <a:gd name="connsiteX7" fmla="*/ 11756 w 41457"/>
                  <a:gd name="connsiteY7" fmla="*/ 28463 h 70414"/>
                  <a:gd name="connsiteX8" fmla="*/ 20667 w 41457"/>
                  <a:gd name="connsiteY8" fmla="*/ 40838 h 70414"/>
                  <a:gd name="connsiteX9" fmla="*/ 16954 w 41457"/>
                  <a:gd name="connsiteY9" fmla="*/ 53213 h 70414"/>
                  <a:gd name="connsiteX10" fmla="*/ 29205 w 41457"/>
                  <a:gd name="connsiteY10" fmla="*/ 70415 h 70414"/>
                  <a:gd name="connsiteX11" fmla="*/ 41457 w 41457"/>
                  <a:gd name="connsiteY11" fmla="*/ 53213 h 70414"/>
                  <a:gd name="connsiteX12" fmla="*/ 34774 w 41457"/>
                  <a:gd name="connsiteY12" fmla="*/ 37992 h 7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457" h="70414">
                    <a:moveTo>
                      <a:pt x="34774" y="38115"/>
                    </a:moveTo>
                    <a:cubicBezTo>
                      <a:pt x="38487" y="34279"/>
                      <a:pt x="40962" y="28092"/>
                      <a:pt x="40962" y="21161"/>
                    </a:cubicBezTo>
                    <a:cubicBezTo>
                      <a:pt x="40962" y="9405"/>
                      <a:pt x="34155" y="0"/>
                      <a:pt x="25864" y="0"/>
                    </a:cubicBezTo>
                    <a:cubicBezTo>
                      <a:pt x="21904" y="0"/>
                      <a:pt x="18439" y="2104"/>
                      <a:pt x="15717" y="5569"/>
                    </a:cubicBezTo>
                    <a:cubicBezTo>
                      <a:pt x="14108" y="3589"/>
                      <a:pt x="11880" y="2227"/>
                      <a:pt x="9529" y="2227"/>
                    </a:cubicBezTo>
                    <a:cubicBezTo>
                      <a:pt x="4331" y="2227"/>
                      <a:pt x="0" y="8168"/>
                      <a:pt x="0" y="15593"/>
                    </a:cubicBezTo>
                    <a:cubicBezTo>
                      <a:pt x="0" y="23018"/>
                      <a:pt x="4208" y="28958"/>
                      <a:pt x="9529" y="28958"/>
                    </a:cubicBezTo>
                    <a:cubicBezTo>
                      <a:pt x="10271" y="28958"/>
                      <a:pt x="11138" y="28834"/>
                      <a:pt x="11756" y="28463"/>
                    </a:cubicBezTo>
                    <a:cubicBezTo>
                      <a:pt x="13365" y="34279"/>
                      <a:pt x="16583" y="38734"/>
                      <a:pt x="20667" y="40838"/>
                    </a:cubicBezTo>
                    <a:cubicBezTo>
                      <a:pt x="18315" y="43932"/>
                      <a:pt x="16954" y="48387"/>
                      <a:pt x="16954" y="53213"/>
                    </a:cubicBezTo>
                    <a:cubicBezTo>
                      <a:pt x="16954" y="62742"/>
                      <a:pt x="22399" y="70415"/>
                      <a:pt x="29205" y="70415"/>
                    </a:cubicBezTo>
                    <a:cubicBezTo>
                      <a:pt x="36012" y="70415"/>
                      <a:pt x="41457" y="62742"/>
                      <a:pt x="41457" y="53213"/>
                    </a:cubicBezTo>
                    <a:cubicBezTo>
                      <a:pt x="41457" y="46531"/>
                      <a:pt x="38734" y="40838"/>
                      <a:pt x="34774" y="379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065936D-0218-1245-DF51-AC18C49C8AE6}"/>
                  </a:ext>
                </a:extLst>
              </p:cNvPr>
              <p:cNvSpPr/>
              <p:nvPr/>
            </p:nvSpPr>
            <p:spPr>
              <a:xfrm>
                <a:off x="4939975" y="5227701"/>
                <a:ext cx="19305" cy="26978"/>
              </a:xfrm>
              <a:custGeom>
                <a:avLst/>
                <a:gdLst>
                  <a:gd name="connsiteX0" fmla="*/ 9653 w 19305"/>
                  <a:gd name="connsiteY0" fmla="*/ 0 h 26978"/>
                  <a:gd name="connsiteX1" fmla="*/ 0 w 19305"/>
                  <a:gd name="connsiteY1" fmla="*/ 13489 h 26978"/>
                  <a:gd name="connsiteX2" fmla="*/ 9653 w 19305"/>
                  <a:gd name="connsiteY2" fmla="*/ 26978 h 26978"/>
                  <a:gd name="connsiteX3" fmla="*/ 19305 w 19305"/>
                  <a:gd name="connsiteY3" fmla="*/ 13489 h 26978"/>
                  <a:gd name="connsiteX4" fmla="*/ 9653 w 19305"/>
                  <a:gd name="connsiteY4" fmla="*/ 0 h 2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6978">
                    <a:moveTo>
                      <a:pt x="9653" y="0"/>
                    </a:moveTo>
                    <a:cubicBezTo>
                      <a:pt x="4331" y="0"/>
                      <a:pt x="0" y="6064"/>
                      <a:pt x="0" y="13489"/>
                    </a:cubicBezTo>
                    <a:cubicBezTo>
                      <a:pt x="0" y="20914"/>
                      <a:pt x="4331" y="26978"/>
                      <a:pt x="9653" y="26978"/>
                    </a:cubicBezTo>
                    <a:cubicBezTo>
                      <a:pt x="14974" y="26978"/>
                      <a:pt x="19305" y="20914"/>
                      <a:pt x="19305" y="13489"/>
                    </a:cubicBezTo>
                    <a:cubicBezTo>
                      <a:pt x="19305" y="6064"/>
                      <a:pt x="14974" y="0"/>
                      <a:pt x="96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B2D14B3D-E36C-8452-49D1-1458E15E9A6F}"/>
                  </a:ext>
                </a:extLst>
              </p:cNvPr>
              <p:cNvSpPr/>
              <p:nvPr/>
            </p:nvSpPr>
            <p:spPr>
              <a:xfrm>
                <a:off x="4989104" y="5227825"/>
                <a:ext cx="24502" cy="34403"/>
              </a:xfrm>
              <a:custGeom>
                <a:avLst/>
                <a:gdLst>
                  <a:gd name="connsiteX0" fmla="*/ 12252 w 24502"/>
                  <a:gd name="connsiteY0" fmla="*/ 0 h 34403"/>
                  <a:gd name="connsiteX1" fmla="*/ 0 w 24502"/>
                  <a:gd name="connsiteY1" fmla="*/ 17202 h 34403"/>
                  <a:gd name="connsiteX2" fmla="*/ 12252 w 24502"/>
                  <a:gd name="connsiteY2" fmla="*/ 34403 h 34403"/>
                  <a:gd name="connsiteX3" fmla="*/ 24503 w 24502"/>
                  <a:gd name="connsiteY3" fmla="*/ 17202 h 34403"/>
                  <a:gd name="connsiteX4" fmla="*/ 12252 w 24502"/>
                  <a:gd name="connsiteY4" fmla="*/ 0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2" h="34403">
                    <a:moveTo>
                      <a:pt x="12252" y="0"/>
                    </a:moveTo>
                    <a:cubicBezTo>
                      <a:pt x="5445" y="0"/>
                      <a:pt x="0" y="7673"/>
                      <a:pt x="0" y="17202"/>
                    </a:cubicBezTo>
                    <a:cubicBezTo>
                      <a:pt x="0" y="26730"/>
                      <a:pt x="5445" y="34403"/>
                      <a:pt x="12252" y="34403"/>
                    </a:cubicBezTo>
                    <a:cubicBezTo>
                      <a:pt x="19058" y="34403"/>
                      <a:pt x="24503" y="26730"/>
                      <a:pt x="24503" y="17202"/>
                    </a:cubicBezTo>
                    <a:cubicBezTo>
                      <a:pt x="24503" y="7673"/>
                      <a:pt x="19058" y="0"/>
                      <a:pt x="122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8E2D7186-4DAA-72CB-D983-D0806FC66D8F}"/>
                  </a:ext>
                </a:extLst>
              </p:cNvPr>
              <p:cNvSpPr/>
              <p:nvPr/>
            </p:nvSpPr>
            <p:spPr>
              <a:xfrm>
                <a:off x="4998262" y="5175230"/>
                <a:ext cx="60019" cy="68929"/>
              </a:xfrm>
              <a:custGeom>
                <a:avLst/>
                <a:gdLst>
                  <a:gd name="connsiteX0" fmla="*/ 44056 w 60019"/>
                  <a:gd name="connsiteY0" fmla="*/ 19181 h 68929"/>
                  <a:gd name="connsiteX1" fmla="*/ 31557 w 60019"/>
                  <a:gd name="connsiteY1" fmla="*/ 27720 h 68929"/>
                  <a:gd name="connsiteX2" fmla="*/ 22894 w 60019"/>
                  <a:gd name="connsiteY2" fmla="*/ 15716 h 68929"/>
                  <a:gd name="connsiteX3" fmla="*/ 16706 w 60019"/>
                  <a:gd name="connsiteY3" fmla="*/ 19305 h 68929"/>
                  <a:gd name="connsiteX4" fmla="*/ 18068 w 60019"/>
                  <a:gd name="connsiteY4" fmla="*/ 12623 h 68929"/>
                  <a:gd name="connsiteX5" fmla="*/ 9034 w 60019"/>
                  <a:gd name="connsiteY5" fmla="*/ 0 h 68929"/>
                  <a:gd name="connsiteX6" fmla="*/ 0 w 60019"/>
                  <a:gd name="connsiteY6" fmla="*/ 12623 h 68929"/>
                  <a:gd name="connsiteX7" fmla="*/ 9034 w 60019"/>
                  <a:gd name="connsiteY7" fmla="*/ 25246 h 68929"/>
                  <a:gd name="connsiteX8" fmla="*/ 15469 w 60019"/>
                  <a:gd name="connsiteY8" fmla="*/ 21409 h 68929"/>
                  <a:gd name="connsiteX9" fmla="*/ 14108 w 60019"/>
                  <a:gd name="connsiteY9" fmla="*/ 27844 h 68929"/>
                  <a:gd name="connsiteX10" fmla="*/ 19800 w 60019"/>
                  <a:gd name="connsiteY10" fmla="*/ 39230 h 68929"/>
                  <a:gd name="connsiteX11" fmla="*/ 16459 w 60019"/>
                  <a:gd name="connsiteY11" fmla="*/ 51110 h 68929"/>
                  <a:gd name="connsiteX12" fmla="*/ 29082 w 60019"/>
                  <a:gd name="connsiteY12" fmla="*/ 68930 h 68929"/>
                  <a:gd name="connsiteX13" fmla="*/ 38487 w 60019"/>
                  <a:gd name="connsiteY13" fmla="*/ 62866 h 68929"/>
                  <a:gd name="connsiteX14" fmla="*/ 43932 w 60019"/>
                  <a:gd name="connsiteY14" fmla="*/ 64227 h 68929"/>
                  <a:gd name="connsiteX15" fmla="*/ 60020 w 60019"/>
                  <a:gd name="connsiteY15" fmla="*/ 41581 h 68929"/>
                  <a:gd name="connsiteX16" fmla="*/ 43932 w 60019"/>
                  <a:gd name="connsiteY16" fmla="*/ 18934 h 68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019" h="68929">
                    <a:moveTo>
                      <a:pt x="44056" y="19181"/>
                    </a:moveTo>
                    <a:cubicBezTo>
                      <a:pt x="38982" y="19181"/>
                      <a:pt x="34527" y="22523"/>
                      <a:pt x="31557" y="27720"/>
                    </a:cubicBezTo>
                    <a:cubicBezTo>
                      <a:pt x="31557" y="21038"/>
                      <a:pt x="27597" y="15716"/>
                      <a:pt x="22894" y="15716"/>
                    </a:cubicBezTo>
                    <a:cubicBezTo>
                      <a:pt x="20419" y="15716"/>
                      <a:pt x="18315" y="17078"/>
                      <a:pt x="16706" y="19305"/>
                    </a:cubicBezTo>
                    <a:cubicBezTo>
                      <a:pt x="17573" y="17325"/>
                      <a:pt x="18068" y="15098"/>
                      <a:pt x="18068" y="12623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623"/>
                    </a:cubicBezTo>
                    <a:cubicBezTo>
                      <a:pt x="0" y="19553"/>
                      <a:pt x="4084" y="25246"/>
                      <a:pt x="9034" y="25246"/>
                    </a:cubicBezTo>
                    <a:cubicBezTo>
                      <a:pt x="11509" y="25246"/>
                      <a:pt x="13860" y="23761"/>
                      <a:pt x="15469" y="21409"/>
                    </a:cubicBezTo>
                    <a:cubicBezTo>
                      <a:pt x="14603" y="23265"/>
                      <a:pt x="14108" y="25493"/>
                      <a:pt x="14108" y="27844"/>
                    </a:cubicBezTo>
                    <a:cubicBezTo>
                      <a:pt x="14108" y="33165"/>
                      <a:pt x="16459" y="37621"/>
                      <a:pt x="19800" y="39230"/>
                    </a:cubicBezTo>
                    <a:cubicBezTo>
                      <a:pt x="17820" y="42447"/>
                      <a:pt x="16459" y="46531"/>
                      <a:pt x="16459" y="51110"/>
                    </a:cubicBezTo>
                    <a:cubicBezTo>
                      <a:pt x="16459" y="60886"/>
                      <a:pt x="22152" y="68930"/>
                      <a:pt x="29082" y="68930"/>
                    </a:cubicBezTo>
                    <a:cubicBezTo>
                      <a:pt x="32794" y="68930"/>
                      <a:pt x="36136" y="66579"/>
                      <a:pt x="38487" y="62866"/>
                    </a:cubicBezTo>
                    <a:cubicBezTo>
                      <a:pt x="40219" y="63732"/>
                      <a:pt x="41952" y="64227"/>
                      <a:pt x="43932" y="64227"/>
                    </a:cubicBezTo>
                    <a:cubicBezTo>
                      <a:pt x="52842" y="64227"/>
                      <a:pt x="60020" y="54080"/>
                      <a:pt x="60020" y="41581"/>
                    </a:cubicBezTo>
                    <a:cubicBezTo>
                      <a:pt x="60020" y="29082"/>
                      <a:pt x="52842" y="18934"/>
                      <a:pt x="43932" y="189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93180DFF-C8C7-D940-C608-0CBC5751FBCE}"/>
                  </a:ext>
                </a:extLst>
              </p:cNvPr>
              <p:cNvSpPr/>
              <p:nvPr/>
            </p:nvSpPr>
            <p:spPr>
              <a:xfrm>
                <a:off x="5054940" y="5157781"/>
                <a:ext cx="180059" cy="106550"/>
              </a:xfrm>
              <a:custGeom>
                <a:avLst/>
                <a:gdLst>
                  <a:gd name="connsiteX0" fmla="*/ 165457 w 180059"/>
                  <a:gd name="connsiteY0" fmla="*/ 64722 h 106550"/>
                  <a:gd name="connsiteX1" fmla="*/ 164590 w 180059"/>
                  <a:gd name="connsiteY1" fmla="*/ 64722 h 106550"/>
                  <a:gd name="connsiteX2" fmla="*/ 151225 w 180059"/>
                  <a:gd name="connsiteY2" fmla="*/ 47273 h 106550"/>
                  <a:gd name="connsiteX3" fmla="*/ 137860 w 180059"/>
                  <a:gd name="connsiteY3" fmla="*/ 64846 h 106550"/>
                  <a:gd name="connsiteX4" fmla="*/ 131672 w 180059"/>
                  <a:gd name="connsiteY4" fmla="*/ 62742 h 106550"/>
                  <a:gd name="connsiteX5" fmla="*/ 122515 w 180059"/>
                  <a:gd name="connsiteY5" fmla="*/ 67816 h 106550"/>
                  <a:gd name="connsiteX6" fmla="*/ 122638 w 180059"/>
                  <a:gd name="connsiteY6" fmla="*/ 65589 h 106550"/>
                  <a:gd name="connsiteX7" fmla="*/ 119173 w 180059"/>
                  <a:gd name="connsiteY7" fmla="*/ 53585 h 106550"/>
                  <a:gd name="connsiteX8" fmla="*/ 126227 w 180059"/>
                  <a:gd name="connsiteY8" fmla="*/ 56060 h 106550"/>
                  <a:gd name="connsiteX9" fmla="*/ 141696 w 180059"/>
                  <a:gd name="connsiteY9" fmla="*/ 34403 h 106550"/>
                  <a:gd name="connsiteX10" fmla="*/ 141449 w 180059"/>
                  <a:gd name="connsiteY10" fmla="*/ 31062 h 106550"/>
                  <a:gd name="connsiteX11" fmla="*/ 147018 w 180059"/>
                  <a:gd name="connsiteY11" fmla="*/ 33165 h 106550"/>
                  <a:gd name="connsiteX12" fmla="*/ 158898 w 180059"/>
                  <a:gd name="connsiteY12" fmla="*/ 16583 h 106550"/>
                  <a:gd name="connsiteX13" fmla="*/ 147018 w 180059"/>
                  <a:gd name="connsiteY13" fmla="*/ 0 h 106550"/>
                  <a:gd name="connsiteX14" fmla="*/ 135137 w 180059"/>
                  <a:gd name="connsiteY14" fmla="*/ 16583 h 106550"/>
                  <a:gd name="connsiteX15" fmla="*/ 135137 w 180059"/>
                  <a:gd name="connsiteY15" fmla="*/ 16954 h 106550"/>
                  <a:gd name="connsiteX16" fmla="*/ 126103 w 180059"/>
                  <a:gd name="connsiteY16" fmla="*/ 12870 h 106550"/>
                  <a:gd name="connsiteX17" fmla="*/ 111501 w 180059"/>
                  <a:gd name="connsiteY17" fmla="*/ 27721 h 106550"/>
                  <a:gd name="connsiteX18" fmla="*/ 99126 w 180059"/>
                  <a:gd name="connsiteY18" fmla="*/ 13613 h 106550"/>
                  <a:gd name="connsiteX19" fmla="*/ 89225 w 180059"/>
                  <a:gd name="connsiteY19" fmla="*/ 20543 h 106550"/>
                  <a:gd name="connsiteX20" fmla="*/ 77098 w 180059"/>
                  <a:gd name="connsiteY20" fmla="*/ 13365 h 106550"/>
                  <a:gd name="connsiteX21" fmla="*/ 61629 w 180059"/>
                  <a:gd name="connsiteY21" fmla="*/ 27349 h 106550"/>
                  <a:gd name="connsiteX22" fmla="*/ 50738 w 180059"/>
                  <a:gd name="connsiteY22" fmla="*/ 17449 h 106550"/>
                  <a:gd name="connsiteX23" fmla="*/ 43932 w 180059"/>
                  <a:gd name="connsiteY23" fmla="*/ 20419 h 106550"/>
                  <a:gd name="connsiteX24" fmla="*/ 31557 w 180059"/>
                  <a:gd name="connsiteY24" fmla="*/ 11880 h 106550"/>
                  <a:gd name="connsiteX25" fmla="*/ 15840 w 180059"/>
                  <a:gd name="connsiteY25" fmla="*/ 33908 h 106550"/>
                  <a:gd name="connsiteX26" fmla="*/ 19800 w 180059"/>
                  <a:gd name="connsiteY26" fmla="*/ 48511 h 106550"/>
                  <a:gd name="connsiteX27" fmla="*/ 17202 w 180059"/>
                  <a:gd name="connsiteY27" fmla="*/ 58659 h 106550"/>
                  <a:gd name="connsiteX28" fmla="*/ 15717 w 180059"/>
                  <a:gd name="connsiteY28" fmla="*/ 58411 h 106550"/>
                  <a:gd name="connsiteX29" fmla="*/ 0 w 180059"/>
                  <a:gd name="connsiteY29" fmla="*/ 80563 h 106550"/>
                  <a:gd name="connsiteX30" fmla="*/ 15717 w 180059"/>
                  <a:gd name="connsiteY30" fmla="*/ 102714 h 106550"/>
                  <a:gd name="connsiteX31" fmla="*/ 31186 w 180059"/>
                  <a:gd name="connsiteY31" fmla="*/ 84770 h 106550"/>
                  <a:gd name="connsiteX32" fmla="*/ 34032 w 180059"/>
                  <a:gd name="connsiteY32" fmla="*/ 85141 h 106550"/>
                  <a:gd name="connsiteX33" fmla="*/ 49501 w 180059"/>
                  <a:gd name="connsiteY33" fmla="*/ 71157 h 106550"/>
                  <a:gd name="connsiteX34" fmla="*/ 55193 w 180059"/>
                  <a:gd name="connsiteY34" fmla="*/ 75613 h 106550"/>
                  <a:gd name="connsiteX35" fmla="*/ 54822 w 180059"/>
                  <a:gd name="connsiteY35" fmla="*/ 80315 h 106550"/>
                  <a:gd name="connsiteX36" fmla="*/ 71281 w 180059"/>
                  <a:gd name="connsiteY36" fmla="*/ 103457 h 106550"/>
                  <a:gd name="connsiteX37" fmla="*/ 87740 w 180059"/>
                  <a:gd name="connsiteY37" fmla="*/ 81305 h 106550"/>
                  <a:gd name="connsiteX38" fmla="*/ 91824 w 180059"/>
                  <a:gd name="connsiteY38" fmla="*/ 83285 h 106550"/>
                  <a:gd name="connsiteX39" fmla="*/ 98507 w 180059"/>
                  <a:gd name="connsiteY39" fmla="*/ 73880 h 106550"/>
                  <a:gd name="connsiteX40" fmla="*/ 91824 w 180059"/>
                  <a:gd name="connsiteY40" fmla="*/ 64475 h 106550"/>
                  <a:gd name="connsiteX41" fmla="*/ 85884 w 180059"/>
                  <a:gd name="connsiteY41" fmla="*/ 69672 h 106550"/>
                  <a:gd name="connsiteX42" fmla="*/ 79944 w 180059"/>
                  <a:gd name="connsiteY42" fmla="*/ 60638 h 106550"/>
                  <a:gd name="connsiteX43" fmla="*/ 92567 w 180059"/>
                  <a:gd name="connsiteY43" fmla="*/ 46531 h 106550"/>
                  <a:gd name="connsiteX44" fmla="*/ 99002 w 180059"/>
                  <a:gd name="connsiteY44" fmla="*/ 49130 h 106550"/>
                  <a:gd name="connsiteX45" fmla="*/ 110758 w 180059"/>
                  <a:gd name="connsiteY45" fmla="*/ 37745 h 106550"/>
                  <a:gd name="connsiteX46" fmla="*/ 115337 w 180059"/>
                  <a:gd name="connsiteY46" fmla="*/ 50120 h 106550"/>
                  <a:gd name="connsiteX47" fmla="*/ 110139 w 180059"/>
                  <a:gd name="connsiteY47" fmla="*/ 48511 h 106550"/>
                  <a:gd name="connsiteX48" fmla="*/ 98012 w 180059"/>
                  <a:gd name="connsiteY48" fmla="*/ 65589 h 106550"/>
                  <a:gd name="connsiteX49" fmla="*/ 110139 w 180059"/>
                  <a:gd name="connsiteY49" fmla="*/ 82666 h 106550"/>
                  <a:gd name="connsiteX50" fmla="*/ 117812 w 180059"/>
                  <a:gd name="connsiteY50" fmla="*/ 78707 h 106550"/>
                  <a:gd name="connsiteX51" fmla="*/ 117564 w 180059"/>
                  <a:gd name="connsiteY51" fmla="*/ 82048 h 106550"/>
                  <a:gd name="connsiteX52" fmla="*/ 131301 w 180059"/>
                  <a:gd name="connsiteY52" fmla="*/ 101353 h 106550"/>
                  <a:gd name="connsiteX53" fmla="*/ 145037 w 180059"/>
                  <a:gd name="connsiteY53" fmla="*/ 83038 h 106550"/>
                  <a:gd name="connsiteX54" fmla="*/ 150111 w 180059"/>
                  <a:gd name="connsiteY54" fmla="*/ 84894 h 106550"/>
                  <a:gd name="connsiteX55" fmla="*/ 150111 w 180059"/>
                  <a:gd name="connsiteY55" fmla="*/ 85513 h 106550"/>
                  <a:gd name="connsiteX56" fmla="*/ 165085 w 180059"/>
                  <a:gd name="connsiteY56" fmla="*/ 106551 h 106550"/>
                  <a:gd name="connsiteX57" fmla="*/ 180059 w 180059"/>
                  <a:gd name="connsiteY57" fmla="*/ 85513 h 106550"/>
                  <a:gd name="connsiteX58" fmla="*/ 165085 w 180059"/>
                  <a:gd name="connsiteY58" fmla="*/ 64475 h 106550"/>
                  <a:gd name="connsiteX59" fmla="*/ 61134 w 180059"/>
                  <a:gd name="connsiteY59" fmla="*/ 43684 h 106550"/>
                  <a:gd name="connsiteX60" fmla="*/ 68559 w 180059"/>
                  <a:gd name="connsiteY60" fmla="*/ 57545 h 106550"/>
                  <a:gd name="connsiteX61" fmla="*/ 65960 w 180059"/>
                  <a:gd name="connsiteY61" fmla="*/ 58659 h 106550"/>
                  <a:gd name="connsiteX62" fmla="*/ 56926 w 180059"/>
                  <a:gd name="connsiteY62" fmla="*/ 49253 h 106550"/>
                  <a:gd name="connsiteX63" fmla="*/ 56926 w 180059"/>
                  <a:gd name="connsiteY63" fmla="*/ 49253 h 106550"/>
                  <a:gd name="connsiteX64" fmla="*/ 61134 w 180059"/>
                  <a:gd name="connsiteY64" fmla="*/ 43684 h 106550"/>
                  <a:gd name="connsiteX65" fmla="*/ 51976 w 180059"/>
                  <a:gd name="connsiteY65" fmla="*/ 51234 h 106550"/>
                  <a:gd name="connsiteX66" fmla="*/ 50367 w 180059"/>
                  <a:gd name="connsiteY66" fmla="*/ 53090 h 106550"/>
                  <a:gd name="connsiteX67" fmla="*/ 49748 w 180059"/>
                  <a:gd name="connsiteY67" fmla="*/ 51234 h 106550"/>
                  <a:gd name="connsiteX68" fmla="*/ 51110 w 180059"/>
                  <a:gd name="connsiteY68" fmla="*/ 51481 h 106550"/>
                  <a:gd name="connsiteX69" fmla="*/ 51976 w 180059"/>
                  <a:gd name="connsiteY69" fmla="*/ 51357 h 10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80059" h="106550">
                    <a:moveTo>
                      <a:pt x="165457" y="64722"/>
                    </a:moveTo>
                    <a:cubicBezTo>
                      <a:pt x="165457" y="64722"/>
                      <a:pt x="164962" y="64722"/>
                      <a:pt x="164590" y="64722"/>
                    </a:cubicBezTo>
                    <a:cubicBezTo>
                      <a:pt x="164095" y="54946"/>
                      <a:pt x="158279" y="47273"/>
                      <a:pt x="151225" y="47273"/>
                    </a:cubicBezTo>
                    <a:cubicBezTo>
                      <a:pt x="144171" y="47273"/>
                      <a:pt x="138355" y="55070"/>
                      <a:pt x="137860" y="64846"/>
                    </a:cubicBezTo>
                    <a:cubicBezTo>
                      <a:pt x="136004" y="63485"/>
                      <a:pt x="133900" y="62742"/>
                      <a:pt x="131672" y="62742"/>
                    </a:cubicBezTo>
                    <a:cubicBezTo>
                      <a:pt x="128083" y="62742"/>
                      <a:pt x="124866" y="64722"/>
                      <a:pt x="122515" y="67816"/>
                    </a:cubicBezTo>
                    <a:cubicBezTo>
                      <a:pt x="122515" y="67074"/>
                      <a:pt x="122638" y="66331"/>
                      <a:pt x="122638" y="65589"/>
                    </a:cubicBezTo>
                    <a:cubicBezTo>
                      <a:pt x="122638" y="60886"/>
                      <a:pt x="121277" y="56679"/>
                      <a:pt x="119173" y="53585"/>
                    </a:cubicBezTo>
                    <a:cubicBezTo>
                      <a:pt x="121277" y="55193"/>
                      <a:pt x="123628" y="56060"/>
                      <a:pt x="126227" y="56060"/>
                    </a:cubicBezTo>
                    <a:cubicBezTo>
                      <a:pt x="134766" y="56060"/>
                      <a:pt x="141696" y="46407"/>
                      <a:pt x="141696" y="34403"/>
                    </a:cubicBezTo>
                    <a:cubicBezTo>
                      <a:pt x="141696" y="33289"/>
                      <a:pt x="141696" y="32176"/>
                      <a:pt x="141449" y="31062"/>
                    </a:cubicBezTo>
                    <a:cubicBezTo>
                      <a:pt x="143181" y="32299"/>
                      <a:pt x="145037" y="33165"/>
                      <a:pt x="147018" y="33165"/>
                    </a:cubicBezTo>
                    <a:cubicBezTo>
                      <a:pt x="153576" y="33165"/>
                      <a:pt x="158898" y="25741"/>
                      <a:pt x="158898" y="16583"/>
                    </a:cubicBezTo>
                    <a:cubicBezTo>
                      <a:pt x="158898" y="7425"/>
                      <a:pt x="153576" y="0"/>
                      <a:pt x="147018" y="0"/>
                    </a:cubicBezTo>
                    <a:cubicBezTo>
                      <a:pt x="140459" y="0"/>
                      <a:pt x="135137" y="7425"/>
                      <a:pt x="135137" y="16583"/>
                    </a:cubicBezTo>
                    <a:cubicBezTo>
                      <a:pt x="135137" y="16707"/>
                      <a:pt x="135137" y="16830"/>
                      <a:pt x="135137" y="16954"/>
                    </a:cubicBezTo>
                    <a:cubicBezTo>
                      <a:pt x="132662" y="14355"/>
                      <a:pt x="129568" y="12870"/>
                      <a:pt x="126103" y="12870"/>
                    </a:cubicBezTo>
                    <a:cubicBezTo>
                      <a:pt x="119297" y="12870"/>
                      <a:pt x="113604" y="19058"/>
                      <a:pt x="111501" y="27721"/>
                    </a:cubicBezTo>
                    <a:cubicBezTo>
                      <a:pt x="110263" y="19677"/>
                      <a:pt x="105189" y="13613"/>
                      <a:pt x="99126" y="13613"/>
                    </a:cubicBezTo>
                    <a:cubicBezTo>
                      <a:pt x="95042" y="13613"/>
                      <a:pt x="91453" y="16335"/>
                      <a:pt x="89225" y="20543"/>
                    </a:cubicBezTo>
                    <a:cubicBezTo>
                      <a:pt x="86132" y="16211"/>
                      <a:pt x="81924" y="13365"/>
                      <a:pt x="77098" y="13365"/>
                    </a:cubicBezTo>
                    <a:cubicBezTo>
                      <a:pt x="70168" y="13365"/>
                      <a:pt x="64351" y="19182"/>
                      <a:pt x="61629" y="27349"/>
                    </a:cubicBezTo>
                    <a:cubicBezTo>
                      <a:pt x="59772" y="21533"/>
                      <a:pt x="55565" y="17449"/>
                      <a:pt x="50738" y="17449"/>
                    </a:cubicBezTo>
                    <a:cubicBezTo>
                      <a:pt x="48263" y="17449"/>
                      <a:pt x="45912" y="18563"/>
                      <a:pt x="43932" y="20419"/>
                    </a:cubicBezTo>
                    <a:cubicBezTo>
                      <a:pt x="41086" y="15222"/>
                      <a:pt x="36631" y="11880"/>
                      <a:pt x="31557" y="11880"/>
                    </a:cubicBezTo>
                    <a:cubicBezTo>
                      <a:pt x="22894" y="11880"/>
                      <a:pt x="15840" y="21780"/>
                      <a:pt x="15840" y="33908"/>
                    </a:cubicBezTo>
                    <a:cubicBezTo>
                      <a:pt x="15840" y="39477"/>
                      <a:pt x="17325" y="44551"/>
                      <a:pt x="19800" y="48511"/>
                    </a:cubicBezTo>
                    <a:cubicBezTo>
                      <a:pt x="18439" y="51481"/>
                      <a:pt x="17573" y="54946"/>
                      <a:pt x="17202" y="58659"/>
                    </a:cubicBezTo>
                    <a:cubicBezTo>
                      <a:pt x="16707" y="58659"/>
                      <a:pt x="16212" y="58411"/>
                      <a:pt x="15717" y="58411"/>
                    </a:cubicBezTo>
                    <a:cubicBezTo>
                      <a:pt x="7054" y="58411"/>
                      <a:pt x="0" y="68311"/>
                      <a:pt x="0" y="80563"/>
                    </a:cubicBezTo>
                    <a:cubicBezTo>
                      <a:pt x="0" y="92814"/>
                      <a:pt x="7054" y="102714"/>
                      <a:pt x="15717" y="102714"/>
                    </a:cubicBezTo>
                    <a:cubicBezTo>
                      <a:pt x="23389" y="102714"/>
                      <a:pt x="29824" y="95041"/>
                      <a:pt x="31186" y="84770"/>
                    </a:cubicBezTo>
                    <a:cubicBezTo>
                      <a:pt x="32176" y="85018"/>
                      <a:pt x="33042" y="85141"/>
                      <a:pt x="34032" y="85141"/>
                    </a:cubicBezTo>
                    <a:cubicBezTo>
                      <a:pt x="40962" y="85141"/>
                      <a:pt x="46778" y="79325"/>
                      <a:pt x="49501" y="71157"/>
                    </a:cubicBezTo>
                    <a:cubicBezTo>
                      <a:pt x="50986" y="73509"/>
                      <a:pt x="52842" y="75118"/>
                      <a:pt x="55193" y="75613"/>
                    </a:cubicBezTo>
                    <a:cubicBezTo>
                      <a:pt x="54946" y="77098"/>
                      <a:pt x="54822" y="78707"/>
                      <a:pt x="54822" y="80315"/>
                    </a:cubicBezTo>
                    <a:cubicBezTo>
                      <a:pt x="54822" y="93185"/>
                      <a:pt x="62247" y="103457"/>
                      <a:pt x="71281" y="103457"/>
                    </a:cubicBezTo>
                    <a:cubicBezTo>
                      <a:pt x="80315" y="103457"/>
                      <a:pt x="87369" y="93680"/>
                      <a:pt x="87740" y="81305"/>
                    </a:cubicBezTo>
                    <a:cubicBezTo>
                      <a:pt x="88854" y="82543"/>
                      <a:pt x="90339" y="83285"/>
                      <a:pt x="91824" y="83285"/>
                    </a:cubicBezTo>
                    <a:cubicBezTo>
                      <a:pt x="95537" y="83285"/>
                      <a:pt x="98507" y="79078"/>
                      <a:pt x="98507" y="73880"/>
                    </a:cubicBezTo>
                    <a:cubicBezTo>
                      <a:pt x="98507" y="68683"/>
                      <a:pt x="95537" y="64475"/>
                      <a:pt x="91824" y="64475"/>
                    </a:cubicBezTo>
                    <a:cubicBezTo>
                      <a:pt x="89225" y="64475"/>
                      <a:pt x="86998" y="66579"/>
                      <a:pt x="85884" y="69672"/>
                    </a:cubicBezTo>
                    <a:cubicBezTo>
                      <a:pt x="84523" y="65960"/>
                      <a:pt x="82543" y="62866"/>
                      <a:pt x="79944" y="60638"/>
                    </a:cubicBezTo>
                    <a:cubicBezTo>
                      <a:pt x="85637" y="59277"/>
                      <a:pt x="90339" y="53832"/>
                      <a:pt x="92567" y="46531"/>
                    </a:cubicBezTo>
                    <a:cubicBezTo>
                      <a:pt x="94423" y="48140"/>
                      <a:pt x="96651" y="49130"/>
                      <a:pt x="99002" y="49130"/>
                    </a:cubicBezTo>
                    <a:cubicBezTo>
                      <a:pt x="104323" y="49130"/>
                      <a:pt x="108902" y="44427"/>
                      <a:pt x="110758" y="37745"/>
                    </a:cubicBezTo>
                    <a:cubicBezTo>
                      <a:pt x="111253" y="42571"/>
                      <a:pt x="112862" y="46902"/>
                      <a:pt x="115337" y="50120"/>
                    </a:cubicBezTo>
                    <a:cubicBezTo>
                      <a:pt x="113728" y="49130"/>
                      <a:pt x="111996" y="48511"/>
                      <a:pt x="110139" y="48511"/>
                    </a:cubicBezTo>
                    <a:cubicBezTo>
                      <a:pt x="103457" y="48511"/>
                      <a:pt x="98012" y="56184"/>
                      <a:pt x="98012" y="65589"/>
                    </a:cubicBezTo>
                    <a:cubicBezTo>
                      <a:pt x="98012" y="74994"/>
                      <a:pt x="103457" y="82666"/>
                      <a:pt x="110139" y="82666"/>
                    </a:cubicBezTo>
                    <a:cubicBezTo>
                      <a:pt x="113109" y="82666"/>
                      <a:pt x="115708" y="81181"/>
                      <a:pt x="117812" y="78707"/>
                    </a:cubicBezTo>
                    <a:cubicBezTo>
                      <a:pt x="117688" y="79820"/>
                      <a:pt x="117564" y="80934"/>
                      <a:pt x="117564" y="82048"/>
                    </a:cubicBezTo>
                    <a:cubicBezTo>
                      <a:pt x="117564" y="92691"/>
                      <a:pt x="123752" y="101353"/>
                      <a:pt x="131301" y="101353"/>
                    </a:cubicBezTo>
                    <a:cubicBezTo>
                      <a:pt x="138850" y="101353"/>
                      <a:pt x="144543" y="93309"/>
                      <a:pt x="145037" y="83038"/>
                    </a:cubicBezTo>
                    <a:cubicBezTo>
                      <a:pt x="146523" y="84028"/>
                      <a:pt x="148255" y="84646"/>
                      <a:pt x="150111" y="84894"/>
                    </a:cubicBezTo>
                    <a:cubicBezTo>
                      <a:pt x="150111" y="85141"/>
                      <a:pt x="150111" y="85389"/>
                      <a:pt x="150111" y="85513"/>
                    </a:cubicBezTo>
                    <a:cubicBezTo>
                      <a:pt x="150111" y="97145"/>
                      <a:pt x="156794" y="106551"/>
                      <a:pt x="165085" y="106551"/>
                    </a:cubicBezTo>
                    <a:cubicBezTo>
                      <a:pt x="173377" y="106551"/>
                      <a:pt x="180059" y="97145"/>
                      <a:pt x="180059" y="85513"/>
                    </a:cubicBezTo>
                    <a:cubicBezTo>
                      <a:pt x="180059" y="73880"/>
                      <a:pt x="173377" y="64475"/>
                      <a:pt x="165085" y="64475"/>
                    </a:cubicBezTo>
                    <a:close/>
                    <a:moveTo>
                      <a:pt x="61134" y="43684"/>
                    </a:moveTo>
                    <a:cubicBezTo>
                      <a:pt x="62247" y="49501"/>
                      <a:pt x="64970" y="54451"/>
                      <a:pt x="68559" y="57545"/>
                    </a:cubicBezTo>
                    <a:cubicBezTo>
                      <a:pt x="67692" y="57792"/>
                      <a:pt x="66826" y="58164"/>
                      <a:pt x="65960" y="58659"/>
                    </a:cubicBezTo>
                    <a:cubicBezTo>
                      <a:pt x="64722" y="53214"/>
                      <a:pt x="61257" y="49253"/>
                      <a:pt x="56926" y="49253"/>
                    </a:cubicBezTo>
                    <a:cubicBezTo>
                      <a:pt x="56926" y="49253"/>
                      <a:pt x="56926" y="49253"/>
                      <a:pt x="56926" y="49253"/>
                    </a:cubicBezTo>
                    <a:cubicBezTo>
                      <a:pt x="58659" y="47892"/>
                      <a:pt x="60144" y="46036"/>
                      <a:pt x="61134" y="43684"/>
                    </a:cubicBezTo>
                    <a:close/>
                    <a:moveTo>
                      <a:pt x="51976" y="51234"/>
                    </a:moveTo>
                    <a:cubicBezTo>
                      <a:pt x="51976" y="51234"/>
                      <a:pt x="50862" y="52347"/>
                      <a:pt x="50367" y="53090"/>
                    </a:cubicBezTo>
                    <a:cubicBezTo>
                      <a:pt x="50243" y="52471"/>
                      <a:pt x="49996" y="51852"/>
                      <a:pt x="49748" y="51234"/>
                    </a:cubicBezTo>
                    <a:cubicBezTo>
                      <a:pt x="50243" y="51234"/>
                      <a:pt x="50615" y="51481"/>
                      <a:pt x="51110" y="51481"/>
                    </a:cubicBezTo>
                    <a:cubicBezTo>
                      <a:pt x="51481" y="51481"/>
                      <a:pt x="51728" y="51481"/>
                      <a:pt x="51976" y="513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E225445D-558C-DDE0-8838-83A62133744C}"/>
                  </a:ext>
                </a:extLst>
              </p:cNvPr>
              <p:cNvSpPr/>
              <p:nvPr/>
            </p:nvSpPr>
            <p:spPr>
              <a:xfrm>
                <a:off x="5242672" y="5218915"/>
                <a:ext cx="13860" cy="19305"/>
              </a:xfrm>
              <a:custGeom>
                <a:avLst/>
                <a:gdLst>
                  <a:gd name="connsiteX0" fmla="*/ 6930 w 13860"/>
                  <a:gd name="connsiteY0" fmla="*/ 0 h 19305"/>
                  <a:gd name="connsiteX1" fmla="*/ 0 w 13860"/>
                  <a:gd name="connsiteY1" fmla="*/ 9653 h 19305"/>
                  <a:gd name="connsiteX2" fmla="*/ 6930 w 13860"/>
                  <a:gd name="connsiteY2" fmla="*/ 19305 h 19305"/>
                  <a:gd name="connsiteX3" fmla="*/ 13860 w 13860"/>
                  <a:gd name="connsiteY3" fmla="*/ 9653 h 19305"/>
                  <a:gd name="connsiteX4" fmla="*/ 6930 w 13860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C286B75-1CD9-59FA-D356-DD443ED2D20F}"/>
                  </a:ext>
                </a:extLst>
              </p:cNvPr>
              <p:cNvSpPr/>
              <p:nvPr/>
            </p:nvSpPr>
            <p:spPr>
              <a:xfrm>
                <a:off x="5264824" y="5237354"/>
                <a:ext cx="13984" cy="19553"/>
              </a:xfrm>
              <a:custGeom>
                <a:avLst/>
                <a:gdLst>
                  <a:gd name="connsiteX0" fmla="*/ 7054 w 13984"/>
                  <a:gd name="connsiteY0" fmla="*/ 0 h 19553"/>
                  <a:gd name="connsiteX1" fmla="*/ 0 w 13984"/>
                  <a:gd name="connsiteY1" fmla="*/ 9777 h 19553"/>
                  <a:gd name="connsiteX2" fmla="*/ 7054 w 13984"/>
                  <a:gd name="connsiteY2" fmla="*/ 19553 h 19553"/>
                  <a:gd name="connsiteX3" fmla="*/ 13984 w 13984"/>
                  <a:gd name="connsiteY3" fmla="*/ 9777 h 19553"/>
                  <a:gd name="connsiteX4" fmla="*/ 7054 w 13984"/>
                  <a:gd name="connsiteY4" fmla="*/ 0 h 1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3">
                    <a:moveTo>
                      <a:pt x="7054" y="0"/>
                    </a:moveTo>
                    <a:cubicBezTo>
                      <a:pt x="3217" y="0"/>
                      <a:pt x="0" y="4455"/>
                      <a:pt x="0" y="9777"/>
                    </a:cubicBezTo>
                    <a:cubicBezTo>
                      <a:pt x="0" y="15098"/>
                      <a:pt x="3094" y="19553"/>
                      <a:pt x="7054" y="19553"/>
                    </a:cubicBezTo>
                    <a:cubicBezTo>
                      <a:pt x="11014" y="19553"/>
                      <a:pt x="13984" y="15222"/>
                      <a:pt x="13984" y="9777"/>
                    </a:cubicBezTo>
                    <a:cubicBezTo>
                      <a:pt x="13984" y="4331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495BB2A-C001-4C39-BB3A-16B76326A6F5}"/>
                  </a:ext>
                </a:extLst>
              </p:cNvPr>
              <p:cNvSpPr/>
              <p:nvPr/>
            </p:nvSpPr>
            <p:spPr>
              <a:xfrm>
                <a:off x="5286728" y="5234508"/>
                <a:ext cx="16582" cy="23265"/>
              </a:xfrm>
              <a:custGeom>
                <a:avLst/>
                <a:gdLst>
                  <a:gd name="connsiteX0" fmla="*/ 8291 w 16582"/>
                  <a:gd name="connsiteY0" fmla="*/ 0 h 23265"/>
                  <a:gd name="connsiteX1" fmla="*/ 0 w 16582"/>
                  <a:gd name="connsiteY1" fmla="*/ 11633 h 23265"/>
                  <a:gd name="connsiteX2" fmla="*/ 8291 w 16582"/>
                  <a:gd name="connsiteY2" fmla="*/ 23265 h 23265"/>
                  <a:gd name="connsiteX3" fmla="*/ 16583 w 16582"/>
                  <a:gd name="connsiteY3" fmla="*/ 11633 h 23265"/>
                  <a:gd name="connsiteX4" fmla="*/ 8291 w 16582"/>
                  <a:gd name="connsiteY4" fmla="*/ 0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1" y="0"/>
                    </a:moveTo>
                    <a:cubicBezTo>
                      <a:pt x="3713" y="0"/>
                      <a:pt x="0" y="5197"/>
                      <a:pt x="0" y="11633"/>
                    </a:cubicBezTo>
                    <a:cubicBezTo>
                      <a:pt x="0" y="18068"/>
                      <a:pt x="3713" y="23265"/>
                      <a:pt x="8291" y="23265"/>
                    </a:cubicBez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45989E88-BAAE-C737-576D-F04E0BC94B8A}"/>
                  </a:ext>
                </a:extLst>
              </p:cNvPr>
              <p:cNvSpPr/>
              <p:nvPr/>
            </p:nvSpPr>
            <p:spPr>
              <a:xfrm>
                <a:off x="5312840" y="5149119"/>
                <a:ext cx="150234" cy="120163"/>
              </a:xfrm>
              <a:custGeom>
                <a:avLst/>
                <a:gdLst>
                  <a:gd name="connsiteX0" fmla="*/ 139840 w 150234"/>
                  <a:gd name="connsiteY0" fmla="*/ 57545 h 120163"/>
                  <a:gd name="connsiteX1" fmla="*/ 129692 w 150234"/>
                  <a:gd name="connsiteY1" fmla="*/ 71157 h 120163"/>
                  <a:gd name="connsiteX2" fmla="*/ 123010 w 150234"/>
                  <a:gd name="connsiteY2" fmla="*/ 69053 h 120163"/>
                  <a:gd name="connsiteX3" fmla="*/ 111006 w 150234"/>
                  <a:gd name="connsiteY3" fmla="*/ 76726 h 120163"/>
                  <a:gd name="connsiteX4" fmla="*/ 101848 w 150234"/>
                  <a:gd name="connsiteY4" fmla="*/ 72890 h 120163"/>
                  <a:gd name="connsiteX5" fmla="*/ 92072 w 150234"/>
                  <a:gd name="connsiteY5" fmla="*/ 77345 h 120163"/>
                  <a:gd name="connsiteX6" fmla="*/ 86379 w 150234"/>
                  <a:gd name="connsiteY6" fmla="*/ 72766 h 120163"/>
                  <a:gd name="connsiteX7" fmla="*/ 85141 w 150234"/>
                  <a:gd name="connsiteY7" fmla="*/ 72890 h 120163"/>
                  <a:gd name="connsiteX8" fmla="*/ 72395 w 150234"/>
                  <a:gd name="connsiteY8" fmla="*/ 56183 h 120163"/>
                  <a:gd name="connsiteX9" fmla="*/ 69920 w 150234"/>
                  <a:gd name="connsiteY9" fmla="*/ 56554 h 120163"/>
                  <a:gd name="connsiteX10" fmla="*/ 71281 w 150234"/>
                  <a:gd name="connsiteY10" fmla="*/ 49377 h 120163"/>
                  <a:gd name="connsiteX11" fmla="*/ 69549 w 150234"/>
                  <a:gd name="connsiteY11" fmla="*/ 41209 h 120163"/>
                  <a:gd name="connsiteX12" fmla="*/ 74746 w 150234"/>
                  <a:gd name="connsiteY12" fmla="*/ 42571 h 120163"/>
                  <a:gd name="connsiteX13" fmla="*/ 89968 w 150234"/>
                  <a:gd name="connsiteY13" fmla="*/ 21285 h 120163"/>
                  <a:gd name="connsiteX14" fmla="*/ 74746 w 150234"/>
                  <a:gd name="connsiteY14" fmla="*/ 0 h 120163"/>
                  <a:gd name="connsiteX15" fmla="*/ 59525 w 150234"/>
                  <a:gd name="connsiteY15" fmla="*/ 21285 h 120163"/>
                  <a:gd name="connsiteX16" fmla="*/ 62866 w 150234"/>
                  <a:gd name="connsiteY16" fmla="*/ 34527 h 120163"/>
                  <a:gd name="connsiteX17" fmla="*/ 60267 w 150234"/>
                  <a:gd name="connsiteY17" fmla="*/ 34032 h 120163"/>
                  <a:gd name="connsiteX18" fmla="*/ 49253 w 150234"/>
                  <a:gd name="connsiteY18" fmla="*/ 49501 h 120163"/>
                  <a:gd name="connsiteX19" fmla="*/ 60267 w 150234"/>
                  <a:gd name="connsiteY19" fmla="*/ 64970 h 120163"/>
                  <a:gd name="connsiteX20" fmla="*/ 61505 w 150234"/>
                  <a:gd name="connsiteY20" fmla="*/ 64846 h 120163"/>
                  <a:gd name="connsiteX21" fmla="*/ 59525 w 150234"/>
                  <a:gd name="connsiteY21" fmla="*/ 74499 h 120163"/>
                  <a:gd name="connsiteX22" fmla="*/ 60267 w 150234"/>
                  <a:gd name="connsiteY22" fmla="*/ 80315 h 120163"/>
                  <a:gd name="connsiteX23" fmla="*/ 51233 w 150234"/>
                  <a:gd name="connsiteY23" fmla="*/ 75365 h 120163"/>
                  <a:gd name="connsiteX24" fmla="*/ 39848 w 150234"/>
                  <a:gd name="connsiteY24" fmla="*/ 84151 h 120163"/>
                  <a:gd name="connsiteX25" fmla="*/ 30319 w 150234"/>
                  <a:gd name="connsiteY25" fmla="*/ 75736 h 120163"/>
                  <a:gd name="connsiteX26" fmla="*/ 20048 w 150234"/>
                  <a:gd name="connsiteY26" fmla="*/ 87369 h 120163"/>
                  <a:gd name="connsiteX27" fmla="*/ 10519 w 150234"/>
                  <a:gd name="connsiteY27" fmla="*/ 78706 h 120163"/>
                  <a:gd name="connsiteX28" fmla="*/ 0 w 150234"/>
                  <a:gd name="connsiteY28" fmla="*/ 93557 h 120163"/>
                  <a:gd name="connsiteX29" fmla="*/ 10519 w 150234"/>
                  <a:gd name="connsiteY29" fmla="*/ 108407 h 120163"/>
                  <a:gd name="connsiteX30" fmla="*/ 20790 w 150234"/>
                  <a:gd name="connsiteY30" fmla="*/ 96774 h 120163"/>
                  <a:gd name="connsiteX31" fmla="*/ 30319 w 150234"/>
                  <a:gd name="connsiteY31" fmla="*/ 105437 h 120163"/>
                  <a:gd name="connsiteX32" fmla="*/ 38363 w 150234"/>
                  <a:gd name="connsiteY32" fmla="*/ 100115 h 120163"/>
                  <a:gd name="connsiteX33" fmla="*/ 51233 w 150234"/>
                  <a:gd name="connsiteY33" fmla="*/ 113357 h 120163"/>
                  <a:gd name="connsiteX34" fmla="*/ 64846 w 150234"/>
                  <a:gd name="connsiteY34" fmla="*/ 94299 h 120163"/>
                  <a:gd name="connsiteX35" fmla="*/ 63980 w 150234"/>
                  <a:gd name="connsiteY35" fmla="*/ 87864 h 120163"/>
                  <a:gd name="connsiteX36" fmla="*/ 72395 w 150234"/>
                  <a:gd name="connsiteY36" fmla="*/ 92319 h 120163"/>
                  <a:gd name="connsiteX37" fmla="*/ 81181 w 150234"/>
                  <a:gd name="connsiteY37" fmla="*/ 87369 h 120163"/>
                  <a:gd name="connsiteX38" fmla="*/ 85513 w 150234"/>
                  <a:gd name="connsiteY38" fmla="*/ 90957 h 120163"/>
                  <a:gd name="connsiteX39" fmla="*/ 85018 w 150234"/>
                  <a:gd name="connsiteY39" fmla="*/ 96526 h 120163"/>
                  <a:gd name="connsiteX40" fmla="*/ 101848 w 150234"/>
                  <a:gd name="connsiteY40" fmla="*/ 120163 h 120163"/>
                  <a:gd name="connsiteX41" fmla="*/ 115089 w 150234"/>
                  <a:gd name="connsiteY41" fmla="*/ 111129 h 120163"/>
                  <a:gd name="connsiteX42" fmla="*/ 123010 w 150234"/>
                  <a:gd name="connsiteY42" fmla="*/ 114223 h 120163"/>
                  <a:gd name="connsiteX43" fmla="*/ 139097 w 150234"/>
                  <a:gd name="connsiteY43" fmla="*/ 91700 h 120163"/>
                  <a:gd name="connsiteX44" fmla="*/ 138602 w 150234"/>
                  <a:gd name="connsiteY44" fmla="*/ 86255 h 120163"/>
                  <a:gd name="connsiteX45" fmla="*/ 139964 w 150234"/>
                  <a:gd name="connsiteY45" fmla="*/ 86503 h 120163"/>
                  <a:gd name="connsiteX46" fmla="*/ 150235 w 150234"/>
                  <a:gd name="connsiteY46" fmla="*/ 72147 h 120163"/>
                  <a:gd name="connsiteX47" fmla="*/ 139964 w 150234"/>
                  <a:gd name="connsiteY47" fmla="*/ 57792 h 12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50234" h="120163">
                    <a:moveTo>
                      <a:pt x="139840" y="57545"/>
                    </a:moveTo>
                    <a:cubicBezTo>
                      <a:pt x="134395" y="57545"/>
                      <a:pt x="129940" y="63608"/>
                      <a:pt x="129692" y="71157"/>
                    </a:cubicBezTo>
                    <a:cubicBezTo>
                      <a:pt x="127712" y="69796"/>
                      <a:pt x="125361" y="69053"/>
                      <a:pt x="123010" y="69053"/>
                    </a:cubicBezTo>
                    <a:cubicBezTo>
                      <a:pt x="118183" y="69053"/>
                      <a:pt x="113976" y="72023"/>
                      <a:pt x="111006" y="76726"/>
                    </a:cubicBezTo>
                    <a:cubicBezTo>
                      <a:pt x="108407" y="74251"/>
                      <a:pt x="105189" y="72890"/>
                      <a:pt x="101848" y="72890"/>
                    </a:cubicBezTo>
                    <a:cubicBezTo>
                      <a:pt x="98135" y="72890"/>
                      <a:pt x="94794" y="74499"/>
                      <a:pt x="92072" y="77345"/>
                    </a:cubicBezTo>
                    <a:cubicBezTo>
                      <a:pt x="90958" y="74622"/>
                      <a:pt x="88854" y="72766"/>
                      <a:pt x="86379" y="72766"/>
                    </a:cubicBezTo>
                    <a:cubicBezTo>
                      <a:pt x="85884" y="72766"/>
                      <a:pt x="85513" y="72766"/>
                      <a:pt x="85141" y="72890"/>
                    </a:cubicBezTo>
                    <a:cubicBezTo>
                      <a:pt x="84646" y="63608"/>
                      <a:pt x="79201" y="56183"/>
                      <a:pt x="72395" y="56183"/>
                    </a:cubicBezTo>
                    <a:cubicBezTo>
                      <a:pt x="71529" y="56183"/>
                      <a:pt x="70786" y="56183"/>
                      <a:pt x="69920" y="56554"/>
                    </a:cubicBezTo>
                    <a:cubicBezTo>
                      <a:pt x="70786" y="54451"/>
                      <a:pt x="71281" y="51976"/>
                      <a:pt x="71281" y="49377"/>
                    </a:cubicBezTo>
                    <a:cubicBezTo>
                      <a:pt x="71281" y="46407"/>
                      <a:pt x="70662" y="43561"/>
                      <a:pt x="69549" y="41209"/>
                    </a:cubicBezTo>
                    <a:cubicBezTo>
                      <a:pt x="71157" y="42076"/>
                      <a:pt x="72890" y="42571"/>
                      <a:pt x="74746" y="42571"/>
                    </a:cubicBezTo>
                    <a:cubicBezTo>
                      <a:pt x="83161" y="42571"/>
                      <a:pt x="89968" y="33042"/>
                      <a:pt x="89968" y="21285"/>
                    </a:cubicBezTo>
                    <a:cubicBezTo>
                      <a:pt x="89968" y="9529"/>
                      <a:pt x="83161" y="0"/>
                      <a:pt x="74746" y="0"/>
                    </a:cubicBezTo>
                    <a:cubicBezTo>
                      <a:pt x="66331" y="0"/>
                      <a:pt x="59525" y="9529"/>
                      <a:pt x="59525" y="21285"/>
                    </a:cubicBezTo>
                    <a:cubicBezTo>
                      <a:pt x="59525" y="26359"/>
                      <a:pt x="60762" y="30938"/>
                      <a:pt x="62866" y="34527"/>
                    </a:cubicBezTo>
                    <a:cubicBezTo>
                      <a:pt x="62000" y="34279"/>
                      <a:pt x="61134" y="34032"/>
                      <a:pt x="60267" y="34032"/>
                    </a:cubicBezTo>
                    <a:cubicBezTo>
                      <a:pt x="54203" y="34032"/>
                      <a:pt x="49253" y="40962"/>
                      <a:pt x="49253" y="49501"/>
                    </a:cubicBezTo>
                    <a:cubicBezTo>
                      <a:pt x="49253" y="58040"/>
                      <a:pt x="54203" y="64970"/>
                      <a:pt x="60267" y="64970"/>
                    </a:cubicBezTo>
                    <a:cubicBezTo>
                      <a:pt x="60762" y="64970"/>
                      <a:pt x="61134" y="64970"/>
                      <a:pt x="61505" y="64846"/>
                    </a:cubicBezTo>
                    <a:cubicBezTo>
                      <a:pt x="60267" y="67569"/>
                      <a:pt x="59525" y="70910"/>
                      <a:pt x="59525" y="74499"/>
                    </a:cubicBezTo>
                    <a:cubicBezTo>
                      <a:pt x="59525" y="76603"/>
                      <a:pt x="59772" y="78459"/>
                      <a:pt x="60267" y="80315"/>
                    </a:cubicBezTo>
                    <a:cubicBezTo>
                      <a:pt x="57916" y="77221"/>
                      <a:pt x="54698" y="75365"/>
                      <a:pt x="51233" y="75365"/>
                    </a:cubicBezTo>
                    <a:cubicBezTo>
                      <a:pt x="46407" y="75365"/>
                      <a:pt x="42199" y="78953"/>
                      <a:pt x="39848" y="84151"/>
                    </a:cubicBezTo>
                    <a:cubicBezTo>
                      <a:pt x="38116" y="79201"/>
                      <a:pt x="34527" y="75736"/>
                      <a:pt x="30319" y="75736"/>
                    </a:cubicBezTo>
                    <a:cubicBezTo>
                      <a:pt x="25245" y="75736"/>
                      <a:pt x="21038" y="80686"/>
                      <a:pt x="20048" y="87369"/>
                    </a:cubicBezTo>
                    <a:cubicBezTo>
                      <a:pt x="18439" y="82295"/>
                      <a:pt x="14727" y="78706"/>
                      <a:pt x="10519" y="78706"/>
                    </a:cubicBezTo>
                    <a:cubicBezTo>
                      <a:pt x="4702" y="78706"/>
                      <a:pt x="0" y="85389"/>
                      <a:pt x="0" y="93557"/>
                    </a:cubicBezTo>
                    <a:cubicBezTo>
                      <a:pt x="0" y="101724"/>
                      <a:pt x="4702" y="108407"/>
                      <a:pt x="10519" y="108407"/>
                    </a:cubicBezTo>
                    <a:cubicBezTo>
                      <a:pt x="15593" y="108407"/>
                      <a:pt x="19800" y="103457"/>
                      <a:pt x="20790" y="96774"/>
                    </a:cubicBezTo>
                    <a:cubicBezTo>
                      <a:pt x="22523" y="101848"/>
                      <a:pt x="26112" y="105437"/>
                      <a:pt x="30319" y="105437"/>
                    </a:cubicBezTo>
                    <a:cubicBezTo>
                      <a:pt x="33537" y="105437"/>
                      <a:pt x="36383" y="103333"/>
                      <a:pt x="38363" y="100115"/>
                    </a:cubicBezTo>
                    <a:cubicBezTo>
                      <a:pt x="40096" y="107788"/>
                      <a:pt x="45169" y="113357"/>
                      <a:pt x="51233" y="113357"/>
                    </a:cubicBezTo>
                    <a:cubicBezTo>
                      <a:pt x="58782" y="113357"/>
                      <a:pt x="64846" y="104818"/>
                      <a:pt x="64846" y="94299"/>
                    </a:cubicBezTo>
                    <a:cubicBezTo>
                      <a:pt x="64846" y="92072"/>
                      <a:pt x="64475" y="89844"/>
                      <a:pt x="63980" y="87864"/>
                    </a:cubicBezTo>
                    <a:cubicBezTo>
                      <a:pt x="66207" y="90586"/>
                      <a:pt x="69177" y="92319"/>
                      <a:pt x="72395" y="92319"/>
                    </a:cubicBezTo>
                    <a:cubicBezTo>
                      <a:pt x="75860" y="92319"/>
                      <a:pt x="78954" y="90463"/>
                      <a:pt x="81181" y="87369"/>
                    </a:cubicBezTo>
                    <a:cubicBezTo>
                      <a:pt x="82171" y="89349"/>
                      <a:pt x="83780" y="90586"/>
                      <a:pt x="85513" y="90957"/>
                    </a:cubicBezTo>
                    <a:cubicBezTo>
                      <a:pt x="85265" y="92690"/>
                      <a:pt x="85018" y="94546"/>
                      <a:pt x="85018" y="96526"/>
                    </a:cubicBezTo>
                    <a:cubicBezTo>
                      <a:pt x="85018" y="109520"/>
                      <a:pt x="92566" y="120163"/>
                      <a:pt x="101848" y="120163"/>
                    </a:cubicBezTo>
                    <a:cubicBezTo>
                      <a:pt x="107169" y="120163"/>
                      <a:pt x="111995" y="116574"/>
                      <a:pt x="115089" y="111129"/>
                    </a:cubicBezTo>
                    <a:cubicBezTo>
                      <a:pt x="117441" y="112985"/>
                      <a:pt x="120163" y="114223"/>
                      <a:pt x="123010" y="114223"/>
                    </a:cubicBezTo>
                    <a:cubicBezTo>
                      <a:pt x="131920" y="114223"/>
                      <a:pt x="139097" y="104075"/>
                      <a:pt x="139097" y="91700"/>
                    </a:cubicBezTo>
                    <a:cubicBezTo>
                      <a:pt x="139097" y="89844"/>
                      <a:pt x="138850" y="87988"/>
                      <a:pt x="138602" y="86255"/>
                    </a:cubicBezTo>
                    <a:cubicBezTo>
                      <a:pt x="139097" y="86255"/>
                      <a:pt x="139468" y="86503"/>
                      <a:pt x="139964" y="86503"/>
                    </a:cubicBezTo>
                    <a:cubicBezTo>
                      <a:pt x="145656" y="86503"/>
                      <a:pt x="150235" y="80068"/>
                      <a:pt x="150235" y="72147"/>
                    </a:cubicBezTo>
                    <a:cubicBezTo>
                      <a:pt x="150235" y="64227"/>
                      <a:pt x="145656" y="57792"/>
                      <a:pt x="139964" y="577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84522391-BAC9-5981-F43F-54EB52F29476}"/>
                  </a:ext>
                </a:extLst>
              </p:cNvPr>
              <p:cNvSpPr/>
              <p:nvPr/>
            </p:nvSpPr>
            <p:spPr>
              <a:xfrm>
                <a:off x="5460847" y="5216811"/>
                <a:ext cx="40343" cy="43807"/>
              </a:xfrm>
              <a:custGeom>
                <a:avLst/>
                <a:gdLst>
                  <a:gd name="connsiteX0" fmla="*/ 28711 w 40343"/>
                  <a:gd name="connsiteY0" fmla="*/ 123 h 43807"/>
                  <a:gd name="connsiteX1" fmla="*/ 20667 w 40343"/>
                  <a:gd name="connsiteY1" fmla="*/ 4579 h 43807"/>
                  <a:gd name="connsiteX2" fmla="*/ 14603 w 40343"/>
                  <a:gd name="connsiteY2" fmla="*/ 2723 h 43807"/>
                  <a:gd name="connsiteX3" fmla="*/ 0 w 40343"/>
                  <a:gd name="connsiteY3" fmla="*/ 23265 h 43807"/>
                  <a:gd name="connsiteX4" fmla="*/ 14603 w 40343"/>
                  <a:gd name="connsiteY4" fmla="*/ 43808 h 43807"/>
                  <a:gd name="connsiteX5" fmla="*/ 27349 w 40343"/>
                  <a:gd name="connsiteY5" fmla="*/ 33042 h 43807"/>
                  <a:gd name="connsiteX6" fmla="*/ 28587 w 40343"/>
                  <a:gd name="connsiteY6" fmla="*/ 33165 h 43807"/>
                  <a:gd name="connsiteX7" fmla="*/ 40343 w 40343"/>
                  <a:gd name="connsiteY7" fmla="*/ 16583 h 43807"/>
                  <a:gd name="connsiteX8" fmla="*/ 28587 w 40343"/>
                  <a:gd name="connsiteY8" fmla="*/ 0 h 4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43" h="43807">
                    <a:moveTo>
                      <a:pt x="28711" y="123"/>
                    </a:moveTo>
                    <a:cubicBezTo>
                      <a:pt x="25617" y="123"/>
                      <a:pt x="22770" y="1856"/>
                      <a:pt x="20667" y="4579"/>
                    </a:cubicBezTo>
                    <a:cubicBezTo>
                      <a:pt x="18810" y="3465"/>
                      <a:pt x="16830" y="2723"/>
                      <a:pt x="14603" y="2723"/>
                    </a:cubicBezTo>
                    <a:cubicBezTo>
                      <a:pt x="6559" y="2723"/>
                      <a:pt x="0" y="11880"/>
                      <a:pt x="0" y="23265"/>
                    </a:cubicBezTo>
                    <a:cubicBezTo>
                      <a:pt x="0" y="34650"/>
                      <a:pt x="6559" y="43808"/>
                      <a:pt x="14603" y="43808"/>
                    </a:cubicBezTo>
                    <a:cubicBezTo>
                      <a:pt x="20172" y="43808"/>
                      <a:pt x="24874" y="39477"/>
                      <a:pt x="27349" y="33042"/>
                    </a:cubicBezTo>
                    <a:cubicBezTo>
                      <a:pt x="27721" y="33042"/>
                      <a:pt x="28215" y="33165"/>
                      <a:pt x="28587" y="33165"/>
                    </a:cubicBezTo>
                    <a:cubicBezTo>
                      <a:pt x="35146" y="33165"/>
                      <a:pt x="40343" y="25740"/>
                      <a:pt x="40343" y="16583"/>
                    </a:cubicBezTo>
                    <a:cubicBezTo>
                      <a:pt x="40343" y="7425"/>
                      <a:pt x="35022" y="0"/>
                      <a:pt x="285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2D691F0-AAE6-A5DF-266E-F55782B50A59}"/>
                  </a:ext>
                </a:extLst>
              </p:cNvPr>
              <p:cNvSpPr/>
              <p:nvPr/>
            </p:nvSpPr>
            <p:spPr>
              <a:xfrm>
                <a:off x="5527055" y="5230300"/>
                <a:ext cx="25121" cy="35392"/>
              </a:xfrm>
              <a:custGeom>
                <a:avLst/>
                <a:gdLst>
                  <a:gd name="connsiteX0" fmla="*/ 12623 w 25121"/>
                  <a:gd name="connsiteY0" fmla="*/ 0 h 35392"/>
                  <a:gd name="connsiteX1" fmla="*/ 0 w 25121"/>
                  <a:gd name="connsiteY1" fmla="*/ 17696 h 35392"/>
                  <a:gd name="connsiteX2" fmla="*/ 12623 w 25121"/>
                  <a:gd name="connsiteY2" fmla="*/ 35393 h 35392"/>
                  <a:gd name="connsiteX3" fmla="*/ 25122 w 25121"/>
                  <a:gd name="connsiteY3" fmla="*/ 17696 h 35392"/>
                  <a:gd name="connsiteX4" fmla="*/ 12623 w 25121"/>
                  <a:gd name="connsiteY4" fmla="*/ 0 h 3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1" h="35392">
                    <a:moveTo>
                      <a:pt x="12623" y="0"/>
                    </a:moveTo>
                    <a:cubicBezTo>
                      <a:pt x="5692" y="0"/>
                      <a:pt x="0" y="7920"/>
                      <a:pt x="0" y="17696"/>
                    </a:cubicBezTo>
                    <a:cubicBezTo>
                      <a:pt x="0" y="27473"/>
                      <a:pt x="5692" y="35393"/>
                      <a:pt x="12623" y="35393"/>
                    </a:cubicBezTo>
                    <a:cubicBezTo>
                      <a:pt x="19553" y="35393"/>
                      <a:pt x="25122" y="27473"/>
                      <a:pt x="25122" y="17696"/>
                    </a:cubicBezTo>
                    <a:cubicBezTo>
                      <a:pt x="25122" y="7920"/>
                      <a:pt x="19553" y="0"/>
                      <a:pt x="126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ED164706-E1E7-4DD3-0D74-7AE1A5E35E54}"/>
                  </a:ext>
                </a:extLst>
              </p:cNvPr>
              <p:cNvSpPr/>
              <p:nvPr/>
            </p:nvSpPr>
            <p:spPr>
              <a:xfrm>
                <a:off x="5577545" y="5218667"/>
                <a:ext cx="20295" cy="28710"/>
              </a:xfrm>
              <a:custGeom>
                <a:avLst/>
                <a:gdLst>
                  <a:gd name="connsiteX0" fmla="*/ 10148 w 20295"/>
                  <a:gd name="connsiteY0" fmla="*/ 0 h 28710"/>
                  <a:gd name="connsiteX1" fmla="*/ 0 w 20295"/>
                  <a:gd name="connsiteY1" fmla="*/ 14355 h 28710"/>
                  <a:gd name="connsiteX2" fmla="*/ 10148 w 20295"/>
                  <a:gd name="connsiteY2" fmla="*/ 28711 h 28710"/>
                  <a:gd name="connsiteX3" fmla="*/ 20295 w 20295"/>
                  <a:gd name="connsiteY3" fmla="*/ 14355 h 28710"/>
                  <a:gd name="connsiteX4" fmla="*/ 10148 w 20295"/>
                  <a:gd name="connsiteY4" fmla="*/ 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0"/>
                    </a:move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1"/>
                      <a:pt x="10148" y="28711"/>
                    </a:cubicBezTo>
                    <a:cubicBezTo>
                      <a:pt x="15716" y="28711"/>
                      <a:pt x="20295" y="22275"/>
                      <a:pt x="20295" y="14355"/>
                    </a:cubicBezTo>
                    <a:cubicBezTo>
                      <a:pt x="20295" y="6435"/>
                      <a:pt x="15716" y="0"/>
                      <a:pt x="101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DD1129B4-E7E6-4BC4-215F-B4669C1EF9F9}"/>
                  </a:ext>
                </a:extLst>
              </p:cNvPr>
              <p:cNvSpPr/>
              <p:nvPr/>
            </p:nvSpPr>
            <p:spPr>
              <a:xfrm>
                <a:off x="5598088" y="5224236"/>
                <a:ext cx="25740" cy="36135"/>
              </a:xfrm>
              <a:custGeom>
                <a:avLst/>
                <a:gdLst>
                  <a:gd name="connsiteX0" fmla="*/ 12870 w 25740"/>
                  <a:gd name="connsiteY0" fmla="*/ 0 h 36135"/>
                  <a:gd name="connsiteX1" fmla="*/ 0 w 25740"/>
                  <a:gd name="connsiteY1" fmla="*/ 18068 h 36135"/>
                  <a:gd name="connsiteX2" fmla="*/ 12870 w 25740"/>
                  <a:gd name="connsiteY2" fmla="*/ 36136 h 36135"/>
                  <a:gd name="connsiteX3" fmla="*/ 25740 w 25740"/>
                  <a:gd name="connsiteY3" fmla="*/ 18068 h 36135"/>
                  <a:gd name="connsiteX4" fmla="*/ 12870 w 25740"/>
                  <a:gd name="connsiteY4" fmla="*/ 0 h 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135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136"/>
                      <a:pt x="12870" y="36136"/>
                    </a:cubicBezTo>
                    <a:cubicBezTo>
                      <a:pt x="20048" y="36136"/>
                      <a:pt x="25740" y="28092"/>
                      <a:pt x="25740" y="18068"/>
                    </a:cubicBezTo>
                    <a:cubicBezTo>
                      <a:pt x="25740" y="8044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5AAC34B8-76FC-4BA3-0762-586DEEF219D0}"/>
                  </a:ext>
                </a:extLst>
              </p:cNvPr>
              <p:cNvSpPr/>
              <p:nvPr/>
            </p:nvSpPr>
            <p:spPr>
              <a:xfrm>
                <a:off x="5633853" y="5212851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435" y="18315"/>
                    </a:cubicBezTo>
                    <a:cubicBezTo>
                      <a:pt x="9900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62D37AE7-0A81-B5D7-CEFF-EAD00D93A143}"/>
                  </a:ext>
                </a:extLst>
              </p:cNvPr>
              <p:cNvSpPr/>
              <p:nvPr/>
            </p:nvSpPr>
            <p:spPr>
              <a:xfrm>
                <a:off x="5651673" y="5221513"/>
                <a:ext cx="23760" cy="33165"/>
              </a:xfrm>
              <a:custGeom>
                <a:avLst/>
                <a:gdLst>
                  <a:gd name="connsiteX0" fmla="*/ 11880 w 23760"/>
                  <a:gd name="connsiteY0" fmla="*/ 0 h 33165"/>
                  <a:gd name="connsiteX1" fmla="*/ 0 w 23760"/>
                  <a:gd name="connsiteY1" fmla="*/ 16583 h 33165"/>
                  <a:gd name="connsiteX2" fmla="*/ 11880 w 23760"/>
                  <a:gd name="connsiteY2" fmla="*/ 33166 h 33165"/>
                  <a:gd name="connsiteX3" fmla="*/ 23760 w 23760"/>
                  <a:gd name="connsiteY3" fmla="*/ 16583 h 33165"/>
                  <a:gd name="connsiteX4" fmla="*/ 11880 w 23760"/>
                  <a:gd name="connsiteY4" fmla="*/ 0 h 33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165">
                    <a:moveTo>
                      <a:pt x="11880" y="0"/>
                    </a:moveTo>
                    <a:cubicBezTo>
                      <a:pt x="5321" y="0"/>
                      <a:pt x="0" y="7425"/>
                      <a:pt x="0" y="16583"/>
                    </a:cubicBezTo>
                    <a:cubicBezTo>
                      <a:pt x="0" y="25741"/>
                      <a:pt x="5321" y="33166"/>
                      <a:pt x="11880" y="33166"/>
                    </a:cubicBezTo>
                    <a:cubicBezTo>
                      <a:pt x="18439" y="33166"/>
                      <a:pt x="23760" y="25741"/>
                      <a:pt x="23760" y="16583"/>
                    </a:cubicBezTo>
                    <a:cubicBezTo>
                      <a:pt x="23760" y="7425"/>
                      <a:pt x="18439" y="0"/>
                      <a:pt x="118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16C5B82B-5ADB-2370-5578-9F9163A9B873}"/>
                  </a:ext>
                </a:extLst>
              </p:cNvPr>
              <p:cNvSpPr/>
              <p:nvPr/>
            </p:nvSpPr>
            <p:spPr>
              <a:xfrm>
                <a:off x="5676794" y="5213841"/>
                <a:ext cx="80933" cy="48510"/>
              </a:xfrm>
              <a:custGeom>
                <a:avLst/>
                <a:gdLst>
                  <a:gd name="connsiteX0" fmla="*/ 64475 w 80933"/>
                  <a:gd name="connsiteY0" fmla="*/ 2599 h 48510"/>
                  <a:gd name="connsiteX1" fmla="*/ 50738 w 80933"/>
                  <a:gd name="connsiteY1" fmla="*/ 13365 h 48510"/>
                  <a:gd name="connsiteX2" fmla="*/ 36507 w 80933"/>
                  <a:gd name="connsiteY2" fmla="*/ 0 h 48510"/>
                  <a:gd name="connsiteX3" fmla="*/ 23389 w 80933"/>
                  <a:gd name="connsiteY3" fmla="*/ 10519 h 48510"/>
                  <a:gd name="connsiteX4" fmla="*/ 14355 w 80933"/>
                  <a:gd name="connsiteY4" fmla="*/ 5940 h 48510"/>
                  <a:gd name="connsiteX5" fmla="*/ 0 w 80933"/>
                  <a:gd name="connsiteY5" fmla="*/ 26112 h 48510"/>
                  <a:gd name="connsiteX6" fmla="*/ 14355 w 80933"/>
                  <a:gd name="connsiteY6" fmla="*/ 46284 h 48510"/>
                  <a:gd name="connsiteX7" fmla="*/ 26112 w 80933"/>
                  <a:gd name="connsiteY7" fmla="*/ 37621 h 48510"/>
                  <a:gd name="connsiteX8" fmla="*/ 36507 w 80933"/>
                  <a:gd name="connsiteY8" fmla="*/ 43437 h 48510"/>
                  <a:gd name="connsiteX9" fmla="*/ 49377 w 80933"/>
                  <a:gd name="connsiteY9" fmla="*/ 33784 h 48510"/>
                  <a:gd name="connsiteX10" fmla="*/ 64599 w 80933"/>
                  <a:gd name="connsiteY10" fmla="*/ 48511 h 48510"/>
                  <a:gd name="connsiteX11" fmla="*/ 80934 w 80933"/>
                  <a:gd name="connsiteY11" fmla="*/ 25617 h 48510"/>
                  <a:gd name="connsiteX12" fmla="*/ 64599 w 80933"/>
                  <a:gd name="connsiteY12" fmla="*/ 2599 h 4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933" h="48510">
                    <a:moveTo>
                      <a:pt x="64475" y="2599"/>
                    </a:moveTo>
                    <a:cubicBezTo>
                      <a:pt x="58659" y="2599"/>
                      <a:pt x="53585" y="6930"/>
                      <a:pt x="50738" y="13365"/>
                    </a:cubicBezTo>
                    <a:cubicBezTo>
                      <a:pt x="48387" y="5569"/>
                      <a:pt x="42942" y="0"/>
                      <a:pt x="36507" y="0"/>
                    </a:cubicBezTo>
                    <a:cubicBezTo>
                      <a:pt x="30938" y="0"/>
                      <a:pt x="25988" y="4208"/>
                      <a:pt x="23389" y="10519"/>
                    </a:cubicBezTo>
                    <a:cubicBezTo>
                      <a:pt x="20914" y="7673"/>
                      <a:pt x="17820" y="5940"/>
                      <a:pt x="14355" y="5940"/>
                    </a:cubicBezTo>
                    <a:cubicBezTo>
                      <a:pt x="6435" y="5940"/>
                      <a:pt x="0" y="14974"/>
                      <a:pt x="0" y="26112"/>
                    </a:cubicBezTo>
                    <a:cubicBezTo>
                      <a:pt x="0" y="37249"/>
                      <a:pt x="6435" y="46284"/>
                      <a:pt x="14355" y="46284"/>
                    </a:cubicBezTo>
                    <a:cubicBezTo>
                      <a:pt x="19182" y="46284"/>
                      <a:pt x="23513" y="42818"/>
                      <a:pt x="26112" y="37621"/>
                    </a:cubicBezTo>
                    <a:cubicBezTo>
                      <a:pt x="28834" y="41210"/>
                      <a:pt x="32547" y="43437"/>
                      <a:pt x="36507" y="43437"/>
                    </a:cubicBezTo>
                    <a:cubicBezTo>
                      <a:pt x="41828" y="43437"/>
                      <a:pt x="46531" y="39601"/>
                      <a:pt x="49377" y="33784"/>
                    </a:cubicBezTo>
                    <a:cubicBezTo>
                      <a:pt x="51728" y="42447"/>
                      <a:pt x="57669" y="48511"/>
                      <a:pt x="64599" y="48511"/>
                    </a:cubicBezTo>
                    <a:cubicBezTo>
                      <a:pt x="73632" y="48511"/>
                      <a:pt x="80934" y="38239"/>
                      <a:pt x="80934" y="25617"/>
                    </a:cubicBezTo>
                    <a:cubicBezTo>
                      <a:pt x="80934" y="12994"/>
                      <a:pt x="73632" y="2599"/>
                      <a:pt x="64599" y="25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D50B9586-E251-BE25-2337-72E532B8DC00}"/>
                  </a:ext>
                </a:extLst>
              </p:cNvPr>
              <p:cNvSpPr/>
              <p:nvPr/>
            </p:nvSpPr>
            <p:spPr>
              <a:xfrm>
                <a:off x="5761193" y="5213965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6" y="18810"/>
                      <a:pt x="13365" y="14603"/>
                      <a:pt x="13365" y="9405"/>
                    </a:cubicBezTo>
                    <a:cubicBezTo>
                      <a:pt x="13365" y="4208"/>
                      <a:pt x="10396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062F97DF-4BD3-AB1E-22E2-DF8B3C3BA13C}"/>
                  </a:ext>
                </a:extLst>
              </p:cNvPr>
              <p:cNvSpPr/>
              <p:nvPr/>
            </p:nvSpPr>
            <p:spPr>
              <a:xfrm>
                <a:off x="5785944" y="5235993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EED4290D-631A-5CA6-21F8-3F7B18E73C29}"/>
                  </a:ext>
                </a:extLst>
              </p:cNvPr>
              <p:cNvSpPr/>
              <p:nvPr/>
            </p:nvSpPr>
            <p:spPr>
              <a:xfrm>
                <a:off x="5810694" y="5220029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D1C32B86-9720-C830-4855-C874DC3C41E5}"/>
                  </a:ext>
                </a:extLst>
              </p:cNvPr>
              <p:cNvSpPr/>
              <p:nvPr/>
            </p:nvSpPr>
            <p:spPr>
              <a:xfrm>
                <a:off x="5834331" y="5231414"/>
                <a:ext cx="18810" cy="26482"/>
              </a:xfrm>
              <a:custGeom>
                <a:avLst/>
                <a:gdLst>
                  <a:gd name="connsiteX0" fmla="*/ 9405 w 18810"/>
                  <a:gd name="connsiteY0" fmla="*/ 0 h 26482"/>
                  <a:gd name="connsiteX1" fmla="*/ 0 w 18810"/>
                  <a:gd name="connsiteY1" fmla="*/ 13242 h 26482"/>
                  <a:gd name="connsiteX2" fmla="*/ 9405 w 18810"/>
                  <a:gd name="connsiteY2" fmla="*/ 26483 h 26482"/>
                  <a:gd name="connsiteX3" fmla="*/ 18811 w 18810"/>
                  <a:gd name="connsiteY3" fmla="*/ 13242 h 26482"/>
                  <a:gd name="connsiteX4" fmla="*/ 9405 w 18810"/>
                  <a:gd name="connsiteY4" fmla="*/ 0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0"/>
                    </a:moveTo>
                    <a:cubicBezTo>
                      <a:pt x="4208" y="0"/>
                      <a:pt x="0" y="5940"/>
                      <a:pt x="0" y="13242"/>
                    </a:cubicBezTo>
                    <a:cubicBezTo>
                      <a:pt x="0" y="20543"/>
                      <a:pt x="4208" y="26483"/>
                      <a:pt x="9405" y="26483"/>
                    </a:cubicBezTo>
                    <a:cubicBezTo>
                      <a:pt x="14603" y="26483"/>
                      <a:pt x="18811" y="20543"/>
                      <a:pt x="18811" y="13242"/>
                    </a:cubicBezTo>
                    <a:cubicBezTo>
                      <a:pt x="18811" y="5940"/>
                      <a:pt x="14603" y="0"/>
                      <a:pt x="94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09040FB8-08EF-0BFE-9964-F361337236DE}"/>
                  </a:ext>
                </a:extLst>
              </p:cNvPr>
              <p:cNvSpPr/>
              <p:nvPr/>
            </p:nvSpPr>
            <p:spPr>
              <a:xfrm>
                <a:off x="5856854" y="5215574"/>
                <a:ext cx="140582" cy="52099"/>
              </a:xfrm>
              <a:custGeom>
                <a:avLst/>
                <a:gdLst>
                  <a:gd name="connsiteX0" fmla="*/ 127093 w 140582"/>
                  <a:gd name="connsiteY0" fmla="*/ 9405 h 52099"/>
                  <a:gd name="connsiteX1" fmla="*/ 119049 w 140582"/>
                  <a:gd name="connsiteY1" fmla="*/ 13242 h 52099"/>
                  <a:gd name="connsiteX2" fmla="*/ 111624 w 140582"/>
                  <a:gd name="connsiteY2" fmla="*/ 6064 h 52099"/>
                  <a:gd name="connsiteX3" fmla="*/ 103704 w 140582"/>
                  <a:gd name="connsiteY3" fmla="*/ 16335 h 52099"/>
                  <a:gd name="connsiteX4" fmla="*/ 94918 w 140582"/>
                  <a:gd name="connsiteY4" fmla="*/ 12004 h 52099"/>
                  <a:gd name="connsiteX5" fmla="*/ 87617 w 140582"/>
                  <a:gd name="connsiteY5" fmla="*/ 14974 h 52099"/>
                  <a:gd name="connsiteX6" fmla="*/ 79944 w 140582"/>
                  <a:gd name="connsiteY6" fmla="*/ 10271 h 52099"/>
                  <a:gd name="connsiteX7" fmla="*/ 74870 w 140582"/>
                  <a:gd name="connsiteY7" fmla="*/ 12251 h 52099"/>
                  <a:gd name="connsiteX8" fmla="*/ 61876 w 140582"/>
                  <a:gd name="connsiteY8" fmla="*/ 0 h 52099"/>
                  <a:gd name="connsiteX9" fmla="*/ 49501 w 140582"/>
                  <a:gd name="connsiteY9" fmla="*/ 10519 h 52099"/>
                  <a:gd name="connsiteX10" fmla="*/ 37745 w 140582"/>
                  <a:gd name="connsiteY10" fmla="*/ 3960 h 52099"/>
                  <a:gd name="connsiteX11" fmla="*/ 21533 w 140582"/>
                  <a:gd name="connsiteY11" fmla="*/ 20543 h 52099"/>
                  <a:gd name="connsiteX12" fmla="*/ 12375 w 140582"/>
                  <a:gd name="connsiteY12" fmla="*/ 14727 h 52099"/>
                  <a:gd name="connsiteX13" fmla="*/ 0 w 140582"/>
                  <a:gd name="connsiteY13" fmla="*/ 32176 h 52099"/>
                  <a:gd name="connsiteX14" fmla="*/ 12375 w 140582"/>
                  <a:gd name="connsiteY14" fmla="*/ 49624 h 52099"/>
                  <a:gd name="connsiteX15" fmla="*/ 23265 w 140582"/>
                  <a:gd name="connsiteY15" fmla="*/ 40343 h 52099"/>
                  <a:gd name="connsiteX16" fmla="*/ 37745 w 140582"/>
                  <a:gd name="connsiteY16" fmla="*/ 51728 h 52099"/>
                  <a:gd name="connsiteX17" fmla="*/ 53708 w 140582"/>
                  <a:gd name="connsiteY17" fmla="*/ 35888 h 52099"/>
                  <a:gd name="connsiteX18" fmla="*/ 61752 w 140582"/>
                  <a:gd name="connsiteY18" fmla="*/ 39477 h 52099"/>
                  <a:gd name="connsiteX19" fmla="*/ 71529 w 140582"/>
                  <a:gd name="connsiteY19" fmla="*/ 33784 h 52099"/>
                  <a:gd name="connsiteX20" fmla="*/ 79820 w 140582"/>
                  <a:gd name="connsiteY20" fmla="*/ 39600 h 52099"/>
                  <a:gd name="connsiteX21" fmla="*/ 81553 w 140582"/>
                  <a:gd name="connsiteY21" fmla="*/ 39353 h 52099"/>
                  <a:gd name="connsiteX22" fmla="*/ 94794 w 140582"/>
                  <a:gd name="connsiteY22" fmla="*/ 52100 h 52099"/>
                  <a:gd name="connsiteX23" fmla="*/ 109026 w 140582"/>
                  <a:gd name="connsiteY23" fmla="*/ 32176 h 52099"/>
                  <a:gd name="connsiteX24" fmla="*/ 108778 w 140582"/>
                  <a:gd name="connsiteY24" fmla="*/ 28092 h 52099"/>
                  <a:gd name="connsiteX25" fmla="*/ 111501 w 140582"/>
                  <a:gd name="connsiteY25" fmla="*/ 28834 h 52099"/>
                  <a:gd name="connsiteX26" fmla="*/ 113604 w 140582"/>
                  <a:gd name="connsiteY26" fmla="*/ 28463 h 52099"/>
                  <a:gd name="connsiteX27" fmla="*/ 113604 w 140582"/>
                  <a:gd name="connsiteY27" fmla="*/ 28711 h 52099"/>
                  <a:gd name="connsiteX28" fmla="*/ 127093 w 140582"/>
                  <a:gd name="connsiteY28" fmla="*/ 47645 h 52099"/>
                  <a:gd name="connsiteX29" fmla="*/ 140583 w 140582"/>
                  <a:gd name="connsiteY29" fmla="*/ 28711 h 52099"/>
                  <a:gd name="connsiteX30" fmla="*/ 127093 w 140582"/>
                  <a:gd name="connsiteY30" fmla="*/ 9776 h 5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0582" h="52099">
                    <a:moveTo>
                      <a:pt x="127093" y="9405"/>
                    </a:moveTo>
                    <a:cubicBezTo>
                      <a:pt x="123999" y="9405"/>
                      <a:pt x="121277" y="10890"/>
                      <a:pt x="119049" y="13242"/>
                    </a:cubicBezTo>
                    <a:cubicBezTo>
                      <a:pt x="117936" y="9034"/>
                      <a:pt x="114966" y="6064"/>
                      <a:pt x="111624" y="6064"/>
                    </a:cubicBezTo>
                    <a:cubicBezTo>
                      <a:pt x="107417" y="6064"/>
                      <a:pt x="104076" y="10519"/>
                      <a:pt x="103704" y="16335"/>
                    </a:cubicBezTo>
                    <a:cubicBezTo>
                      <a:pt x="101353" y="13736"/>
                      <a:pt x="98259" y="12004"/>
                      <a:pt x="94918" y="12004"/>
                    </a:cubicBezTo>
                    <a:cubicBezTo>
                      <a:pt x="92195" y="12004"/>
                      <a:pt x="89720" y="13118"/>
                      <a:pt x="87617" y="14974"/>
                    </a:cubicBezTo>
                    <a:cubicBezTo>
                      <a:pt x="85760" y="12127"/>
                      <a:pt x="83038" y="10271"/>
                      <a:pt x="79944" y="10271"/>
                    </a:cubicBezTo>
                    <a:cubicBezTo>
                      <a:pt x="78088" y="10271"/>
                      <a:pt x="76355" y="11014"/>
                      <a:pt x="74870" y="12251"/>
                    </a:cubicBezTo>
                    <a:cubicBezTo>
                      <a:pt x="72766" y="5074"/>
                      <a:pt x="67692" y="0"/>
                      <a:pt x="61876" y="0"/>
                    </a:cubicBezTo>
                    <a:cubicBezTo>
                      <a:pt x="56555" y="0"/>
                      <a:pt x="51852" y="4331"/>
                      <a:pt x="49501" y="10519"/>
                    </a:cubicBezTo>
                    <a:cubicBezTo>
                      <a:pt x="46407" y="6435"/>
                      <a:pt x="42323" y="3960"/>
                      <a:pt x="37745" y="3960"/>
                    </a:cubicBezTo>
                    <a:cubicBezTo>
                      <a:pt x="30196" y="3960"/>
                      <a:pt x="23761" y="10890"/>
                      <a:pt x="21533" y="20543"/>
                    </a:cubicBezTo>
                    <a:cubicBezTo>
                      <a:pt x="19305" y="16954"/>
                      <a:pt x="15964" y="14727"/>
                      <a:pt x="12375" y="14727"/>
                    </a:cubicBezTo>
                    <a:cubicBezTo>
                      <a:pt x="5569" y="14727"/>
                      <a:pt x="0" y="22523"/>
                      <a:pt x="0" y="32176"/>
                    </a:cubicBezTo>
                    <a:cubicBezTo>
                      <a:pt x="0" y="41828"/>
                      <a:pt x="5569" y="49624"/>
                      <a:pt x="12375" y="49624"/>
                    </a:cubicBezTo>
                    <a:cubicBezTo>
                      <a:pt x="17078" y="49624"/>
                      <a:pt x="21161" y="45912"/>
                      <a:pt x="23265" y="40343"/>
                    </a:cubicBezTo>
                    <a:cubicBezTo>
                      <a:pt x="26235" y="47150"/>
                      <a:pt x="31557" y="51728"/>
                      <a:pt x="37745" y="51728"/>
                    </a:cubicBezTo>
                    <a:cubicBezTo>
                      <a:pt x="45169" y="51728"/>
                      <a:pt x="51357" y="45169"/>
                      <a:pt x="53708" y="35888"/>
                    </a:cubicBezTo>
                    <a:cubicBezTo>
                      <a:pt x="55936" y="38115"/>
                      <a:pt x="58782" y="39477"/>
                      <a:pt x="61752" y="39477"/>
                    </a:cubicBezTo>
                    <a:cubicBezTo>
                      <a:pt x="65589" y="39477"/>
                      <a:pt x="69054" y="37373"/>
                      <a:pt x="71529" y="33784"/>
                    </a:cubicBezTo>
                    <a:cubicBezTo>
                      <a:pt x="73385" y="37249"/>
                      <a:pt x="76355" y="39600"/>
                      <a:pt x="79820" y="39600"/>
                    </a:cubicBezTo>
                    <a:cubicBezTo>
                      <a:pt x="80439" y="39600"/>
                      <a:pt x="80934" y="39600"/>
                      <a:pt x="81553" y="39353"/>
                    </a:cubicBezTo>
                    <a:cubicBezTo>
                      <a:pt x="83657" y="46778"/>
                      <a:pt x="88730" y="52100"/>
                      <a:pt x="94794" y="52100"/>
                    </a:cubicBezTo>
                    <a:cubicBezTo>
                      <a:pt x="102591" y="52100"/>
                      <a:pt x="109026" y="43189"/>
                      <a:pt x="109026" y="32176"/>
                    </a:cubicBezTo>
                    <a:cubicBezTo>
                      <a:pt x="109026" y="30814"/>
                      <a:pt x="109026" y="29453"/>
                      <a:pt x="108778" y="28092"/>
                    </a:cubicBezTo>
                    <a:cubicBezTo>
                      <a:pt x="109645" y="28587"/>
                      <a:pt x="110510" y="28834"/>
                      <a:pt x="111501" y="28834"/>
                    </a:cubicBezTo>
                    <a:cubicBezTo>
                      <a:pt x="112243" y="28834"/>
                      <a:pt x="112862" y="28711"/>
                      <a:pt x="113604" y="28463"/>
                    </a:cubicBezTo>
                    <a:cubicBezTo>
                      <a:pt x="113604" y="28463"/>
                      <a:pt x="113604" y="28587"/>
                      <a:pt x="113604" y="28711"/>
                    </a:cubicBezTo>
                    <a:cubicBezTo>
                      <a:pt x="113604" y="39229"/>
                      <a:pt x="119668" y="47645"/>
                      <a:pt x="127093" y="47645"/>
                    </a:cubicBezTo>
                    <a:cubicBezTo>
                      <a:pt x="134518" y="47645"/>
                      <a:pt x="140583" y="39106"/>
                      <a:pt x="140583" y="28711"/>
                    </a:cubicBezTo>
                    <a:cubicBezTo>
                      <a:pt x="140583" y="18315"/>
                      <a:pt x="134518" y="9776"/>
                      <a:pt x="127093" y="97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B5497D51-231B-CB7C-B9AD-D617596E8B8A}"/>
                  </a:ext>
                </a:extLst>
              </p:cNvPr>
              <p:cNvSpPr/>
              <p:nvPr/>
            </p:nvSpPr>
            <p:spPr>
              <a:xfrm>
                <a:off x="5998674" y="5225721"/>
                <a:ext cx="18068" cy="25492"/>
              </a:xfrm>
              <a:custGeom>
                <a:avLst/>
                <a:gdLst>
                  <a:gd name="connsiteX0" fmla="*/ 9034 w 18068"/>
                  <a:gd name="connsiteY0" fmla="*/ 0 h 25492"/>
                  <a:gd name="connsiteX1" fmla="*/ 0 w 18068"/>
                  <a:gd name="connsiteY1" fmla="*/ 12746 h 25492"/>
                  <a:gd name="connsiteX2" fmla="*/ 9034 w 18068"/>
                  <a:gd name="connsiteY2" fmla="*/ 25493 h 25492"/>
                  <a:gd name="connsiteX3" fmla="*/ 18068 w 18068"/>
                  <a:gd name="connsiteY3" fmla="*/ 12746 h 25492"/>
                  <a:gd name="connsiteX4" fmla="*/ 9034 w 18068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25492">
                    <a:moveTo>
                      <a:pt x="9034" y="0"/>
                    </a:move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10C480D5-7CAA-1826-1A27-D4749B59615B}"/>
                  </a:ext>
                </a:extLst>
              </p:cNvPr>
              <p:cNvSpPr/>
              <p:nvPr/>
            </p:nvSpPr>
            <p:spPr>
              <a:xfrm>
                <a:off x="6017979" y="5210995"/>
                <a:ext cx="25740" cy="36011"/>
              </a:xfrm>
              <a:custGeom>
                <a:avLst/>
                <a:gdLst>
                  <a:gd name="connsiteX0" fmla="*/ 12870 w 25740"/>
                  <a:gd name="connsiteY0" fmla="*/ 0 h 36011"/>
                  <a:gd name="connsiteX1" fmla="*/ 0 w 25740"/>
                  <a:gd name="connsiteY1" fmla="*/ 18068 h 36011"/>
                  <a:gd name="connsiteX2" fmla="*/ 12870 w 25740"/>
                  <a:gd name="connsiteY2" fmla="*/ 36012 h 36011"/>
                  <a:gd name="connsiteX3" fmla="*/ 25741 w 25740"/>
                  <a:gd name="connsiteY3" fmla="*/ 18068 h 36011"/>
                  <a:gd name="connsiteX4" fmla="*/ 12870 w 25740"/>
                  <a:gd name="connsiteY4" fmla="*/ 0 h 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011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012"/>
                      <a:pt x="12870" y="36012"/>
                    </a:cubicBezTo>
                    <a:cubicBezTo>
                      <a:pt x="20048" y="36012"/>
                      <a:pt x="25741" y="27968"/>
                      <a:pt x="25741" y="18068"/>
                    </a:cubicBezTo>
                    <a:cubicBezTo>
                      <a:pt x="25741" y="8167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4F751F69-417A-8318-8CD0-ADAE977B15C2}"/>
                  </a:ext>
                </a:extLst>
              </p:cNvPr>
              <p:cNvSpPr/>
              <p:nvPr/>
            </p:nvSpPr>
            <p:spPr>
              <a:xfrm>
                <a:off x="6042729" y="5230671"/>
                <a:ext cx="22028" cy="30938"/>
              </a:xfrm>
              <a:custGeom>
                <a:avLst/>
                <a:gdLst>
                  <a:gd name="connsiteX0" fmla="*/ 11014 w 22028"/>
                  <a:gd name="connsiteY0" fmla="*/ 0 h 30938"/>
                  <a:gd name="connsiteX1" fmla="*/ 0 w 22028"/>
                  <a:gd name="connsiteY1" fmla="*/ 15469 h 30938"/>
                  <a:gd name="connsiteX2" fmla="*/ 11014 w 22028"/>
                  <a:gd name="connsiteY2" fmla="*/ 30938 h 30938"/>
                  <a:gd name="connsiteX3" fmla="*/ 22028 w 22028"/>
                  <a:gd name="connsiteY3" fmla="*/ 15469 h 30938"/>
                  <a:gd name="connsiteX4" fmla="*/ 11014 w 22028"/>
                  <a:gd name="connsiteY4" fmla="*/ 0 h 30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8" h="30938">
                    <a:moveTo>
                      <a:pt x="11014" y="0"/>
                    </a:moveTo>
                    <a:cubicBezTo>
                      <a:pt x="4950" y="0"/>
                      <a:pt x="0" y="6930"/>
                      <a:pt x="0" y="15469"/>
                    </a:cubicBezTo>
                    <a:cubicBezTo>
                      <a:pt x="0" y="24008"/>
                      <a:pt x="4950" y="30938"/>
                      <a:pt x="11014" y="30938"/>
                    </a:cubicBezTo>
                    <a:cubicBezTo>
                      <a:pt x="17078" y="30938"/>
                      <a:pt x="22028" y="24008"/>
                      <a:pt x="22028" y="15469"/>
                    </a:cubicBezTo>
                    <a:cubicBezTo>
                      <a:pt x="22028" y="6930"/>
                      <a:pt x="17078" y="0"/>
                      <a:pt x="110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AD13C677-5705-0B14-CD88-C0AFCA4220FF}"/>
                  </a:ext>
                </a:extLst>
              </p:cNvPr>
              <p:cNvSpPr/>
              <p:nvPr/>
            </p:nvSpPr>
            <p:spPr>
              <a:xfrm>
                <a:off x="6063643" y="5183522"/>
                <a:ext cx="57421" cy="51233"/>
              </a:xfrm>
              <a:custGeom>
                <a:avLst/>
                <a:gdLst>
                  <a:gd name="connsiteX0" fmla="*/ 43808 w 57421"/>
                  <a:gd name="connsiteY0" fmla="*/ 13241 h 51233"/>
                  <a:gd name="connsiteX1" fmla="*/ 41952 w 57421"/>
                  <a:gd name="connsiteY1" fmla="*/ 13489 h 51233"/>
                  <a:gd name="connsiteX2" fmla="*/ 31928 w 57421"/>
                  <a:gd name="connsiteY2" fmla="*/ 5074 h 51233"/>
                  <a:gd name="connsiteX3" fmla="*/ 21657 w 57421"/>
                  <a:gd name="connsiteY3" fmla="*/ 14231 h 51233"/>
                  <a:gd name="connsiteX4" fmla="*/ 10890 w 57421"/>
                  <a:gd name="connsiteY4" fmla="*/ 0 h 51233"/>
                  <a:gd name="connsiteX5" fmla="*/ 0 w 57421"/>
                  <a:gd name="connsiteY5" fmla="*/ 15221 h 51233"/>
                  <a:gd name="connsiteX6" fmla="*/ 10890 w 57421"/>
                  <a:gd name="connsiteY6" fmla="*/ 30443 h 51233"/>
                  <a:gd name="connsiteX7" fmla="*/ 20543 w 57421"/>
                  <a:gd name="connsiteY7" fmla="*/ 22028 h 51233"/>
                  <a:gd name="connsiteX8" fmla="*/ 22276 w 57421"/>
                  <a:gd name="connsiteY8" fmla="*/ 29700 h 51233"/>
                  <a:gd name="connsiteX9" fmla="*/ 18687 w 57421"/>
                  <a:gd name="connsiteY9" fmla="*/ 28215 h 51233"/>
                  <a:gd name="connsiteX10" fmla="*/ 11880 w 57421"/>
                  <a:gd name="connsiteY10" fmla="*/ 37868 h 51233"/>
                  <a:gd name="connsiteX11" fmla="*/ 18687 w 57421"/>
                  <a:gd name="connsiteY11" fmla="*/ 47397 h 51233"/>
                  <a:gd name="connsiteX12" fmla="*/ 25493 w 57421"/>
                  <a:gd name="connsiteY12" fmla="*/ 37868 h 51233"/>
                  <a:gd name="connsiteX13" fmla="*/ 24750 w 57421"/>
                  <a:gd name="connsiteY13" fmla="*/ 33661 h 51233"/>
                  <a:gd name="connsiteX14" fmla="*/ 30938 w 57421"/>
                  <a:gd name="connsiteY14" fmla="*/ 37249 h 51233"/>
                  <a:gd name="connsiteX15" fmla="*/ 43932 w 57421"/>
                  <a:gd name="connsiteY15" fmla="*/ 51233 h 51233"/>
                  <a:gd name="connsiteX16" fmla="*/ 57421 w 57421"/>
                  <a:gd name="connsiteY16" fmla="*/ 32175 h 51233"/>
                  <a:gd name="connsiteX17" fmla="*/ 43932 w 57421"/>
                  <a:gd name="connsiteY17" fmla="*/ 13118 h 5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421" h="51233">
                    <a:moveTo>
                      <a:pt x="43808" y="13241"/>
                    </a:moveTo>
                    <a:cubicBezTo>
                      <a:pt x="43190" y="13241"/>
                      <a:pt x="42571" y="13365"/>
                      <a:pt x="41952" y="13489"/>
                    </a:cubicBezTo>
                    <a:cubicBezTo>
                      <a:pt x="39972" y="8415"/>
                      <a:pt x="36260" y="5074"/>
                      <a:pt x="31928" y="5074"/>
                    </a:cubicBezTo>
                    <a:cubicBezTo>
                      <a:pt x="27597" y="5074"/>
                      <a:pt x="23513" y="8786"/>
                      <a:pt x="21657" y="14231"/>
                    </a:cubicBezTo>
                    <a:cubicBezTo>
                      <a:pt x="21285" y="6311"/>
                      <a:pt x="16583" y="0"/>
                      <a:pt x="10890" y="0"/>
                    </a:cubicBezTo>
                    <a:cubicBezTo>
                      <a:pt x="5198" y="0"/>
                      <a:pt x="0" y="6806"/>
                      <a:pt x="0" y="15221"/>
                    </a:cubicBezTo>
                    <a:cubicBezTo>
                      <a:pt x="0" y="23637"/>
                      <a:pt x="4827" y="30443"/>
                      <a:pt x="10890" y="30443"/>
                    </a:cubicBezTo>
                    <a:cubicBezTo>
                      <a:pt x="15098" y="30443"/>
                      <a:pt x="18811" y="26978"/>
                      <a:pt x="20543" y="22028"/>
                    </a:cubicBezTo>
                    <a:cubicBezTo>
                      <a:pt x="20543" y="24874"/>
                      <a:pt x="21285" y="27473"/>
                      <a:pt x="22276" y="29700"/>
                    </a:cubicBezTo>
                    <a:cubicBezTo>
                      <a:pt x="21285" y="28710"/>
                      <a:pt x="19924" y="28215"/>
                      <a:pt x="18687" y="28215"/>
                    </a:cubicBezTo>
                    <a:cubicBezTo>
                      <a:pt x="14974" y="28215"/>
                      <a:pt x="11880" y="32546"/>
                      <a:pt x="11880" y="37868"/>
                    </a:cubicBezTo>
                    <a:cubicBezTo>
                      <a:pt x="11880" y="43189"/>
                      <a:pt x="14974" y="47397"/>
                      <a:pt x="18687" y="47397"/>
                    </a:cubicBezTo>
                    <a:cubicBezTo>
                      <a:pt x="22399" y="47397"/>
                      <a:pt x="25493" y="43065"/>
                      <a:pt x="25493" y="37868"/>
                    </a:cubicBezTo>
                    <a:cubicBezTo>
                      <a:pt x="25493" y="36383"/>
                      <a:pt x="25246" y="35022"/>
                      <a:pt x="24750" y="33661"/>
                    </a:cubicBezTo>
                    <a:cubicBezTo>
                      <a:pt x="26483" y="35640"/>
                      <a:pt x="28587" y="36878"/>
                      <a:pt x="30938" y="37249"/>
                    </a:cubicBezTo>
                    <a:cubicBezTo>
                      <a:pt x="32547" y="45293"/>
                      <a:pt x="37745" y="51233"/>
                      <a:pt x="43932" y="51233"/>
                    </a:cubicBezTo>
                    <a:cubicBezTo>
                      <a:pt x="51357" y="51233"/>
                      <a:pt x="57421" y="42694"/>
                      <a:pt x="57421" y="32175"/>
                    </a:cubicBezTo>
                    <a:cubicBezTo>
                      <a:pt x="57421" y="21657"/>
                      <a:pt x="51357" y="13118"/>
                      <a:pt x="43932" y="131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5F1047F4-57AA-C7DC-2DDE-6D47CFE66BB2}"/>
                  </a:ext>
                </a:extLst>
              </p:cNvPr>
              <p:cNvSpPr/>
              <p:nvPr/>
            </p:nvSpPr>
            <p:spPr>
              <a:xfrm>
                <a:off x="6118713" y="5185997"/>
                <a:ext cx="18067" cy="38858"/>
              </a:xfrm>
              <a:custGeom>
                <a:avLst/>
                <a:gdLst>
                  <a:gd name="connsiteX0" fmla="*/ 13242 w 18067"/>
                  <a:gd name="connsiteY0" fmla="*/ 23761 h 38858"/>
                  <a:gd name="connsiteX1" fmla="*/ 18068 w 18067"/>
                  <a:gd name="connsiteY1" fmla="*/ 12623 h 38858"/>
                  <a:gd name="connsiteX2" fmla="*/ 9034 w 18067"/>
                  <a:gd name="connsiteY2" fmla="*/ 0 h 38858"/>
                  <a:gd name="connsiteX3" fmla="*/ 0 w 18067"/>
                  <a:gd name="connsiteY3" fmla="*/ 12623 h 38858"/>
                  <a:gd name="connsiteX4" fmla="*/ 4331 w 18067"/>
                  <a:gd name="connsiteY4" fmla="*/ 23389 h 38858"/>
                  <a:gd name="connsiteX5" fmla="*/ 2227 w 18067"/>
                  <a:gd name="connsiteY5" fmla="*/ 29948 h 38858"/>
                  <a:gd name="connsiteX6" fmla="*/ 8539 w 18067"/>
                  <a:gd name="connsiteY6" fmla="*/ 38858 h 38858"/>
                  <a:gd name="connsiteX7" fmla="*/ 14850 w 18067"/>
                  <a:gd name="connsiteY7" fmla="*/ 29948 h 38858"/>
                  <a:gd name="connsiteX8" fmla="*/ 12994 w 18067"/>
                  <a:gd name="connsiteY8" fmla="*/ 23761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67" h="38858">
                    <a:moveTo>
                      <a:pt x="13242" y="23761"/>
                    </a:moveTo>
                    <a:cubicBezTo>
                      <a:pt x="16088" y="21657"/>
                      <a:pt x="18068" y="17449"/>
                      <a:pt x="18068" y="12623"/>
                    </a:cubicBezTo>
                    <a:cubicBezTo>
                      <a:pt x="18068" y="5693"/>
                      <a:pt x="13984" y="0"/>
                      <a:pt x="9034" y="0"/>
                    </a:cubicBezTo>
                    <a:cubicBezTo>
                      <a:pt x="4084" y="0"/>
                      <a:pt x="0" y="5693"/>
                      <a:pt x="0" y="12623"/>
                    </a:cubicBezTo>
                    <a:cubicBezTo>
                      <a:pt x="0" y="17202"/>
                      <a:pt x="1733" y="21162"/>
                      <a:pt x="4331" y="23389"/>
                    </a:cubicBezTo>
                    <a:cubicBezTo>
                      <a:pt x="3094" y="24998"/>
                      <a:pt x="2227" y="27349"/>
                      <a:pt x="2227" y="29948"/>
                    </a:cubicBezTo>
                    <a:cubicBezTo>
                      <a:pt x="2227" y="34898"/>
                      <a:pt x="5074" y="38858"/>
                      <a:pt x="8539" y="38858"/>
                    </a:cubicBezTo>
                    <a:cubicBezTo>
                      <a:pt x="12004" y="38858"/>
                      <a:pt x="14850" y="34898"/>
                      <a:pt x="14850" y="29948"/>
                    </a:cubicBezTo>
                    <a:cubicBezTo>
                      <a:pt x="14850" y="27473"/>
                      <a:pt x="14108" y="25369"/>
                      <a:pt x="12994" y="237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C4D26A75-8FFD-A214-642A-FD6FFA786D92}"/>
                  </a:ext>
                </a:extLst>
              </p:cNvPr>
              <p:cNvSpPr/>
              <p:nvPr/>
            </p:nvSpPr>
            <p:spPr>
              <a:xfrm>
                <a:off x="6132202" y="5219162"/>
                <a:ext cx="31433" cy="44056"/>
              </a:xfrm>
              <a:custGeom>
                <a:avLst/>
                <a:gdLst>
                  <a:gd name="connsiteX0" fmla="*/ 15716 w 31433"/>
                  <a:gd name="connsiteY0" fmla="*/ 0 h 44056"/>
                  <a:gd name="connsiteX1" fmla="*/ 0 w 31433"/>
                  <a:gd name="connsiteY1" fmla="*/ 22028 h 44056"/>
                  <a:gd name="connsiteX2" fmla="*/ 15716 w 31433"/>
                  <a:gd name="connsiteY2" fmla="*/ 44056 h 44056"/>
                  <a:gd name="connsiteX3" fmla="*/ 31433 w 31433"/>
                  <a:gd name="connsiteY3" fmla="*/ 22028 h 44056"/>
                  <a:gd name="connsiteX4" fmla="*/ 15716 w 31433"/>
                  <a:gd name="connsiteY4" fmla="*/ 0 h 4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3" h="44056">
                    <a:moveTo>
                      <a:pt x="15716" y="0"/>
                    </a:move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ubicBezTo>
                      <a:pt x="31433" y="9900"/>
                      <a:pt x="24379" y="0"/>
                      <a:pt x="15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190AFC45-51C1-1BBD-BFCB-AB3E68E12E29}"/>
                  </a:ext>
                </a:extLst>
              </p:cNvPr>
              <p:cNvSpPr/>
              <p:nvPr/>
            </p:nvSpPr>
            <p:spPr>
              <a:xfrm>
                <a:off x="6164996" y="5216935"/>
                <a:ext cx="20047" cy="28215"/>
              </a:xfrm>
              <a:custGeom>
                <a:avLst/>
                <a:gdLst>
                  <a:gd name="connsiteX0" fmla="*/ 10024 w 20047"/>
                  <a:gd name="connsiteY0" fmla="*/ 0 h 28215"/>
                  <a:gd name="connsiteX1" fmla="*/ 0 w 20047"/>
                  <a:gd name="connsiteY1" fmla="*/ 14108 h 28215"/>
                  <a:gd name="connsiteX2" fmla="*/ 10024 w 20047"/>
                  <a:gd name="connsiteY2" fmla="*/ 28215 h 28215"/>
                  <a:gd name="connsiteX3" fmla="*/ 20048 w 20047"/>
                  <a:gd name="connsiteY3" fmla="*/ 14108 h 28215"/>
                  <a:gd name="connsiteX4" fmla="*/ 10024 w 20047"/>
                  <a:gd name="connsiteY4" fmla="*/ 0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7" h="28215">
                    <a:moveTo>
                      <a:pt x="10024" y="0"/>
                    </a:moveTo>
                    <a:cubicBezTo>
                      <a:pt x="4455" y="0"/>
                      <a:pt x="0" y="6311"/>
                      <a:pt x="0" y="14108"/>
                    </a:cubicBezTo>
                    <a:cubicBezTo>
                      <a:pt x="0" y="21904"/>
                      <a:pt x="4455" y="28215"/>
                      <a:pt x="10024" y="28215"/>
                    </a:cubicBezTo>
                    <a:cubicBezTo>
                      <a:pt x="15593" y="28215"/>
                      <a:pt x="20048" y="21904"/>
                      <a:pt x="20048" y="14108"/>
                    </a:cubicBezTo>
                    <a:cubicBezTo>
                      <a:pt x="20048" y="6311"/>
                      <a:pt x="15593" y="0"/>
                      <a:pt x="10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D2D55A3F-E58A-C672-0039-ECD1651F3257}"/>
                  </a:ext>
                </a:extLst>
              </p:cNvPr>
              <p:cNvSpPr/>
              <p:nvPr/>
            </p:nvSpPr>
            <p:spPr>
              <a:xfrm>
                <a:off x="6188757" y="5191937"/>
                <a:ext cx="38734" cy="48263"/>
              </a:xfrm>
              <a:custGeom>
                <a:avLst/>
                <a:gdLst>
                  <a:gd name="connsiteX0" fmla="*/ 23018 w 38734"/>
                  <a:gd name="connsiteY0" fmla="*/ 0 h 48263"/>
                  <a:gd name="connsiteX1" fmla="*/ 7301 w 38734"/>
                  <a:gd name="connsiteY1" fmla="*/ 22028 h 48263"/>
                  <a:gd name="connsiteX2" fmla="*/ 7425 w 38734"/>
                  <a:gd name="connsiteY2" fmla="*/ 23884 h 48263"/>
                  <a:gd name="connsiteX3" fmla="*/ 0 w 38734"/>
                  <a:gd name="connsiteY3" fmla="*/ 36012 h 48263"/>
                  <a:gd name="connsiteX4" fmla="*/ 8786 w 38734"/>
                  <a:gd name="connsiteY4" fmla="*/ 48263 h 48263"/>
                  <a:gd name="connsiteX5" fmla="*/ 16335 w 38734"/>
                  <a:gd name="connsiteY5" fmla="*/ 41952 h 48263"/>
                  <a:gd name="connsiteX6" fmla="*/ 23018 w 38734"/>
                  <a:gd name="connsiteY6" fmla="*/ 44056 h 48263"/>
                  <a:gd name="connsiteX7" fmla="*/ 38734 w 38734"/>
                  <a:gd name="connsiteY7" fmla="*/ 22028 h 48263"/>
                  <a:gd name="connsiteX8" fmla="*/ 23018 w 38734"/>
                  <a:gd name="connsiteY8" fmla="*/ 0 h 4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734" h="48263">
                    <a:moveTo>
                      <a:pt x="23018" y="0"/>
                    </a:moveTo>
                    <a:cubicBezTo>
                      <a:pt x="14355" y="0"/>
                      <a:pt x="7301" y="9900"/>
                      <a:pt x="7301" y="22028"/>
                    </a:cubicBezTo>
                    <a:cubicBezTo>
                      <a:pt x="7301" y="22646"/>
                      <a:pt x="7301" y="23265"/>
                      <a:pt x="7425" y="23884"/>
                    </a:cubicBezTo>
                    <a:cubicBezTo>
                      <a:pt x="3218" y="24750"/>
                      <a:pt x="0" y="29824"/>
                      <a:pt x="0" y="36012"/>
                    </a:cubicBezTo>
                    <a:cubicBezTo>
                      <a:pt x="0" y="42818"/>
                      <a:pt x="3960" y="48263"/>
                      <a:pt x="8786" y="48263"/>
                    </a:cubicBezTo>
                    <a:cubicBezTo>
                      <a:pt x="12128" y="48263"/>
                      <a:pt x="14850" y="45665"/>
                      <a:pt x="16335" y="41952"/>
                    </a:cubicBezTo>
                    <a:cubicBezTo>
                      <a:pt x="18315" y="43313"/>
                      <a:pt x="20543" y="44056"/>
                      <a:pt x="23018" y="44056"/>
                    </a:cubicBezTo>
                    <a:cubicBezTo>
                      <a:pt x="31680" y="44056"/>
                      <a:pt x="38734" y="34156"/>
                      <a:pt x="38734" y="22028"/>
                    </a:cubicBezTo>
                    <a:cubicBezTo>
                      <a:pt x="38734" y="9900"/>
                      <a:pt x="31680" y="0"/>
                      <a:pt x="230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30293A7E-C876-BF09-34FE-ED2A43570FBF}"/>
                  </a:ext>
                </a:extLst>
              </p:cNvPr>
              <p:cNvSpPr/>
              <p:nvPr/>
            </p:nvSpPr>
            <p:spPr>
              <a:xfrm>
                <a:off x="6230214" y="5166568"/>
                <a:ext cx="58287" cy="92195"/>
              </a:xfrm>
              <a:custGeom>
                <a:avLst/>
                <a:gdLst>
                  <a:gd name="connsiteX0" fmla="*/ 46531 w 58287"/>
                  <a:gd name="connsiteY0" fmla="*/ 58411 h 92195"/>
                  <a:gd name="connsiteX1" fmla="*/ 39106 w 58287"/>
                  <a:gd name="connsiteY1" fmla="*/ 62124 h 92195"/>
                  <a:gd name="connsiteX2" fmla="*/ 26235 w 58287"/>
                  <a:gd name="connsiteY2" fmla="*/ 40838 h 92195"/>
                  <a:gd name="connsiteX3" fmla="*/ 37249 w 58287"/>
                  <a:gd name="connsiteY3" fmla="*/ 20791 h 92195"/>
                  <a:gd name="connsiteX4" fmla="*/ 22399 w 58287"/>
                  <a:gd name="connsiteY4" fmla="*/ 0 h 92195"/>
                  <a:gd name="connsiteX5" fmla="*/ 7549 w 58287"/>
                  <a:gd name="connsiteY5" fmla="*/ 20791 h 92195"/>
                  <a:gd name="connsiteX6" fmla="*/ 18934 w 58287"/>
                  <a:gd name="connsiteY6" fmla="*/ 40962 h 92195"/>
                  <a:gd name="connsiteX7" fmla="*/ 10147 w 58287"/>
                  <a:gd name="connsiteY7" fmla="*/ 48758 h 92195"/>
                  <a:gd name="connsiteX8" fmla="*/ 6188 w 58287"/>
                  <a:gd name="connsiteY8" fmla="*/ 46779 h 92195"/>
                  <a:gd name="connsiteX9" fmla="*/ 0 w 58287"/>
                  <a:gd name="connsiteY9" fmla="*/ 55441 h 92195"/>
                  <a:gd name="connsiteX10" fmla="*/ 6188 w 58287"/>
                  <a:gd name="connsiteY10" fmla="*/ 64104 h 92195"/>
                  <a:gd name="connsiteX11" fmla="*/ 6435 w 58287"/>
                  <a:gd name="connsiteY11" fmla="*/ 64104 h 92195"/>
                  <a:gd name="connsiteX12" fmla="*/ 22646 w 58287"/>
                  <a:gd name="connsiteY12" fmla="*/ 86132 h 92195"/>
                  <a:gd name="connsiteX13" fmla="*/ 34527 w 58287"/>
                  <a:gd name="connsiteY13" fmla="*/ 78707 h 92195"/>
                  <a:gd name="connsiteX14" fmla="*/ 46283 w 58287"/>
                  <a:gd name="connsiteY14" fmla="*/ 92195 h 92195"/>
                  <a:gd name="connsiteX15" fmla="*/ 58287 w 58287"/>
                  <a:gd name="connsiteY15" fmla="*/ 75365 h 92195"/>
                  <a:gd name="connsiteX16" fmla="*/ 46283 w 58287"/>
                  <a:gd name="connsiteY16" fmla="*/ 58535 h 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287" h="92195">
                    <a:moveTo>
                      <a:pt x="46531" y="58411"/>
                    </a:moveTo>
                    <a:cubicBezTo>
                      <a:pt x="43684" y="58411"/>
                      <a:pt x="41085" y="59896"/>
                      <a:pt x="39106" y="62124"/>
                    </a:cubicBezTo>
                    <a:cubicBezTo>
                      <a:pt x="38734" y="51605"/>
                      <a:pt x="33413" y="42942"/>
                      <a:pt x="26235" y="40838"/>
                    </a:cubicBezTo>
                    <a:cubicBezTo>
                      <a:pt x="32547" y="38487"/>
                      <a:pt x="37249" y="30443"/>
                      <a:pt x="37249" y="20791"/>
                    </a:cubicBezTo>
                    <a:cubicBezTo>
                      <a:pt x="37249" y="9281"/>
                      <a:pt x="30567" y="0"/>
                      <a:pt x="22399" y="0"/>
                    </a:cubicBezTo>
                    <a:cubicBezTo>
                      <a:pt x="14231" y="0"/>
                      <a:pt x="7549" y="9281"/>
                      <a:pt x="7549" y="20791"/>
                    </a:cubicBezTo>
                    <a:cubicBezTo>
                      <a:pt x="7549" y="30567"/>
                      <a:pt x="12375" y="38858"/>
                      <a:pt x="18934" y="40962"/>
                    </a:cubicBezTo>
                    <a:cubicBezTo>
                      <a:pt x="15469" y="42199"/>
                      <a:pt x="12375" y="44922"/>
                      <a:pt x="10147" y="48758"/>
                    </a:cubicBezTo>
                    <a:cubicBezTo>
                      <a:pt x="9034" y="47521"/>
                      <a:pt x="7673" y="46779"/>
                      <a:pt x="6188" y="46779"/>
                    </a:cubicBezTo>
                    <a:cubicBezTo>
                      <a:pt x="2723" y="46779"/>
                      <a:pt x="0" y="50615"/>
                      <a:pt x="0" y="55441"/>
                    </a:cubicBezTo>
                    <a:cubicBezTo>
                      <a:pt x="0" y="60268"/>
                      <a:pt x="2723" y="64104"/>
                      <a:pt x="6188" y="64104"/>
                    </a:cubicBezTo>
                    <a:cubicBezTo>
                      <a:pt x="6188" y="64104"/>
                      <a:pt x="6311" y="64104"/>
                      <a:pt x="6435" y="64104"/>
                    </a:cubicBezTo>
                    <a:cubicBezTo>
                      <a:pt x="6806" y="76355"/>
                      <a:pt x="13860" y="86132"/>
                      <a:pt x="22646" y="86132"/>
                    </a:cubicBezTo>
                    <a:cubicBezTo>
                      <a:pt x="27349" y="86132"/>
                      <a:pt x="31557" y="83285"/>
                      <a:pt x="34527" y="78707"/>
                    </a:cubicBezTo>
                    <a:cubicBezTo>
                      <a:pt x="35641" y="86379"/>
                      <a:pt x="40467" y="92195"/>
                      <a:pt x="46283" y="92195"/>
                    </a:cubicBezTo>
                    <a:cubicBezTo>
                      <a:pt x="52966" y="92195"/>
                      <a:pt x="58287" y="84647"/>
                      <a:pt x="58287" y="75365"/>
                    </a:cubicBezTo>
                    <a:cubicBezTo>
                      <a:pt x="58287" y="66084"/>
                      <a:pt x="52842" y="58535"/>
                      <a:pt x="46283" y="58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8CB799CD-B41C-68AD-A876-B854E7068EE9}"/>
                  </a:ext>
                </a:extLst>
              </p:cNvPr>
              <p:cNvSpPr/>
              <p:nvPr/>
            </p:nvSpPr>
            <p:spPr>
              <a:xfrm>
                <a:off x="6298896" y="5214212"/>
                <a:ext cx="13612" cy="19305"/>
              </a:xfrm>
              <a:custGeom>
                <a:avLst/>
                <a:gdLst>
                  <a:gd name="connsiteX0" fmla="*/ 6806 w 13612"/>
                  <a:gd name="connsiteY0" fmla="*/ 0 h 19305"/>
                  <a:gd name="connsiteX1" fmla="*/ 0 w 13612"/>
                  <a:gd name="connsiteY1" fmla="*/ 9653 h 19305"/>
                  <a:gd name="connsiteX2" fmla="*/ 6806 w 13612"/>
                  <a:gd name="connsiteY2" fmla="*/ 19305 h 19305"/>
                  <a:gd name="connsiteX3" fmla="*/ 13613 w 13612"/>
                  <a:gd name="connsiteY3" fmla="*/ 9653 h 19305"/>
                  <a:gd name="connsiteX4" fmla="*/ 6806 w 13612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305">
                    <a:moveTo>
                      <a:pt x="6806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806" y="19305"/>
                    </a:cubicBezTo>
                    <a:cubicBezTo>
                      <a:pt x="10519" y="19305"/>
                      <a:pt x="13613" y="14974"/>
                      <a:pt x="13613" y="9653"/>
                    </a:cubicBezTo>
                    <a:cubicBezTo>
                      <a:pt x="13613" y="4331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BE3561B0-4E48-F4E8-4091-22083DFC8862}"/>
                  </a:ext>
                </a:extLst>
              </p:cNvPr>
              <p:cNvSpPr/>
              <p:nvPr/>
            </p:nvSpPr>
            <p:spPr>
              <a:xfrm>
                <a:off x="6316469" y="5217677"/>
                <a:ext cx="21532" cy="30195"/>
              </a:xfrm>
              <a:custGeom>
                <a:avLst/>
                <a:gdLst>
                  <a:gd name="connsiteX0" fmla="*/ 10766 w 21532"/>
                  <a:gd name="connsiteY0" fmla="*/ 0 h 30195"/>
                  <a:gd name="connsiteX1" fmla="*/ 0 w 21532"/>
                  <a:gd name="connsiteY1" fmla="*/ 15098 h 30195"/>
                  <a:gd name="connsiteX2" fmla="*/ 10766 w 21532"/>
                  <a:gd name="connsiteY2" fmla="*/ 30196 h 30195"/>
                  <a:gd name="connsiteX3" fmla="*/ 21533 w 21532"/>
                  <a:gd name="connsiteY3" fmla="*/ 15098 h 30195"/>
                  <a:gd name="connsiteX4" fmla="*/ 10766 w 21532"/>
                  <a:gd name="connsiteY4" fmla="*/ 0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10766" y="0"/>
                    </a:move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6706" y="30196"/>
                      <a:pt x="21533" y="23389"/>
                      <a:pt x="21533" y="15098"/>
                    </a:cubicBezTo>
                    <a:cubicBezTo>
                      <a:pt x="21533" y="6807"/>
                      <a:pt x="16706" y="0"/>
                      <a:pt x="10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74569855-DF30-4EB8-AC10-9C3D8BDA5847}"/>
                  </a:ext>
                </a:extLst>
              </p:cNvPr>
              <p:cNvSpPr/>
              <p:nvPr/>
            </p:nvSpPr>
            <p:spPr>
              <a:xfrm>
                <a:off x="6348768" y="5190575"/>
                <a:ext cx="74870" cy="57668"/>
              </a:xfrm>
              <a:custGeom>
                <a:avLst/>
                <a:gdLst>
                  <a:gd name="connsiteX0" fmla="*/ 62247 w 74870"/>
                  <a:gd name="connsiteY0" fmla="*/ 20172 h 57668"/>
                  <a:gd name="connsiteX1" fmla="*/ 54080 w 74870"/>
                  <a:gd name="connsiteY1" fmla="*/ 24503 h 57668"/>
                  <a:gd name="connsiteX2" fmla="*/ 43684 w 74870"/>
                  <a:gd name="connsiteY2" fmla="*/ 12499 h 57668"/>
                  <a:gd name="connsiteX3" fmla="*/ 38734 w 74870"/>
                  <a:gd name="connsiteY3" fmla="*/ 14355 h 57668"/>
                  <a:gd name="connsiteX4" fmla="*/ 28092 w 74870"/>
                  <a:gd name="connsiteY4" fmla="*/ 6683 h 57668"/>
                  <a:gd name="connsiteX5" fmla="*/ 19677 w 74870"/>
                  <a:gd name="connsiteY5" fmla="*/ 0 h 57668"/>
                  <a:gd name="connsiteX6" fmla="*/ 9777 w 74870"/>
                  <a:gd name="connsiteY6" fmla="*/ 13984 h 57668"/>
                  <a:gd name="connsiteX7" fmla="*/ 11014 w 74870"/>
                  <a:gd name="connsiteY7" fmla="*/ 20543 h 57668"/>
                  <a:gd name="connsiteX8" fmla="*/ 9653 w 74870"/>
                  <a:gd name="connsiteY8" fmla="*/ 29824 h 57668"/>
                  <a:gd name="connsiteX9" fmla="*/ 10643 w 74870"/>
                  <a:gd name="connsiteY9" fmla="*/ 37373 h 57668"/>
                  <a:gd name="connsiteX10" fmla="*/ 7549 w 74870"/>
                  <a:gd name="connsiteY10" fmla="*/ 36383 h 57668"/>
                  <a:gd name="connsiteX11" fmla="*/ 0 w 74870"/>
                  <a:gd name="connsiteY11" fmla="*/ 47026 h 57668"/>
                  <a:gd name="connsiteX12" fmla="*/ 7549 w 74870"/>
                  <a:gd name="connsiteY12" fmla="*/ 57669 h 57668"/>
                  <a:gd name="connsiteX13" fmla="*/ 15098 w 74870"/>
                  <a:gd name="connsiteY13" fmla="*/ 47026 h 57668"/>
                  <a:gd name="connsiteX14" fmla="*/ 26359 w 74870"/>
                  <a:gd name="connsiteY14" fmla="*/ 53214 h 57668"/>
                  <a:gd name="connsiteX15" fmla="*/ 40715 w 74870"/>
                  <a:gd name="connsiteY15" fmla="*/ 41457 h 57668"/>
                  <a:gd name="connsiteX16" fmla="*/ 43684 w 74870"/>
                  <a:gd name="connsiteY16" fmla="*/ 42076 h 57668"/>
                  <a:gd name="connsiteX17" fmla="*/ 49748 w 74870"/>
                  <a:gd name="connsiteY17" fmla="*/ 39477 h 57668"/>
                  <a:gd name="connsiteX18" fmla="*/ 62247 w 74870"/>
                  <a:gd name="connsiteY18" fmla="*/ 55565 h 57668"/>
                  <a:gd name="connsiteX19" fmla="*/ 74870 w 74870"/>
                  <a:gd name="connsiteY19" fmla="*/ 37745 h 57668"/>
                  <a:gd name="connsiteX20" fmla="*/ 62247 w 74870"/>
                  <a:gd name="connsiteY20" fmla="*/ 19924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4870" h="57668">
                    <a:moveTo>
                      <a:pt x="62247" y="20172"/>
                    </a:moveTo>
                    <a:cubicBezTo>
                      <a:pt x="59153" y="20172"/>
                      <a:pt x="56307" y="21780"/>
                      <a:pt x="54080" y="24503"/>
                    </a:cubicBezTo>
                    <a:cubicBezTo>
                      <a:pt x="53090" y="17697"/>
                      <a:pt x="48882" y="12499"/>
                      <a:pt x="43684" y="12499"/>
                    </a:cubicBezTo>
                    <a:cubicBezTo>
                      <a:pt x="41828" y="12499"/>
                      <a:pt x="40219" y="13242"/>
                      <a:pt x="38734" y="14355"/>
                    </a:cubicBezTo>
                    <a:cubicBezTo>
                      <a:pt x="36012" y="10148"/>
                      <a:pt x="32299" y="7302"/>
                      <a:pt x="28092" y="6683"/>
                    </a:cubicBezTo>
                    <a:cubicBezTo>
                      <a:pt x="26359" y="2723"/>
                      <a:pt x="23265" y="0"/>
                      <a:pt x="19677" y="0"/>
                    </a:cubicBezTo>
                    <a:cubicBezTo>
                      <a:pt x="14231" y="0"/>
                      <a:pt x="9777" y="6188"/>
                      <a:pt x="9777" y="13984"/>
                    </a:cubicBezTo>
                    <a:cubicBezTo>
                      <a:pt x="9777" y="16335"/>
                      <a:pt x="10272" y="18563"/>
                      <a:pt x="11014" y="20543"/>
                    </a:cubicBezTo>
                    <a:cubicBezTo>
                      <a:pt x="10148" y="23389"/>
                      <a:pt x="9653" y="26483"/>
                      <a:pt x="9653" y="29824"/>
                    </a:cubicBezTo>
                    <a:cubicBezTo>
                      <a:pt x="9653" y="32423"/>
                      <a:pt x="10024" y="35022"/>
                      <a:pt x="10643" y="37373"/>
                    </a:cubicBezTo>
                    <a:cubicBezTo>
                      <a:pt x="9653" y="36754"/>
                      <a:pt x="8663" y="36383"/>
                      <a:pt x="7549" y="36383"/>
                    </a:cubicBezTo>
                    <a:cubicBezTo>
                      <a:pt x="3341" y="36383"/>
                      <a:pt x="0" y="41086"/>
                      <a:pt x="0" y="47026"/>
                    </a:cubicBezTo>
                    <a:cubicBezTo>
                      <a:pt x="0" y="52966"/>
                      <a:pt x="3341" y="57669"/>
                      <a:pt x="7549" y="57669"/>
                    </a:cubicBezTo>
                    <a:cubicBezTo>
                      <a:pt x="11757" y="57669"/>
                      <a:pt x="15098" y="52966"/>
                      <a:pt x="15098" y="47026"/>
                    </a:cubicBezTo>
                    <a:cubicBezTo>
                      <a:pt x="18068" y="50862"/>
                      <a:pt x="22028" y="53214"/>
                      <a:pt x="26359" y="53214"/>
                    </a:cubicBezTo>
                    <a:cubicBezTo>
                      <a:pt x="32547" y="53214"/>
                      <a:pt x="37868" y="48511"/>
                      <a:pt x="40715" y="41457"/>
                    </a:cubicBezTo>
                    <a:cubicBezTo>
                      <a:pt x="41704" y="41828"/>
                      <a:pt x="42695" y="42076"/>
                      <a:pt x="43684" y="42076"/>
                    </a:cubicBezTo>
                    <a:cubicBezTo>
                      <a:pt x="45912" y="42076"/>
                      <a:pt x="48016" y="41086"/>
                      <a:pt x="49748" y="39477"/>
                    </a:cubicBezTo>
                    <a:cubicBezTo>
                      <a:pt x="50367" y="48511"/>
                      <a:pt x="55688" y="55565"/>
                      <a:pt x="62247" y="55565"/>
                    </a:cubicBezTo>
                    <a:cubicBezTo>
                      <a:pt x="69301" y="55565"/>
                      <a:pt x="74870" y="47645"/>
                      <a:pt x="74870" y="37745"/>
                    </a:cubicBezTo>
                    <a:cubicBezTo>
                      <a:pt x="74870" y="27844"/>
                      <a:pt x="69177" y="19924"/>
                      <a:pt x="62247" y="199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C6BACBE0-9C62-5422-B909-0E204AB3A9CA}"/>
                  </a:ext>
                </a:extLst>
              </p:cNvPr>
              <p:cNvSpPr/>
              <p:nvPr/>
            </p:nvSpPr>
            <p:spPr>
              <a:xfrm>
                <a:off x="6426608" y="5224113"/>
                <a:ext cx="13612" cy="19057"/>
              </a:xfrm>
              <a:custGeom>
                <a:avLst/>
                <a:gdLst>
                  <a:gd name="connsiteX0" fmla="*/ 6806 w 13612"/>
                  <a:gd name="connsiteY0" fmla="*/ 0 h 19057"/>
                  <a:gd name="connsiteX1" fmla="*/ 0 w 13612"/>
                  <a:gd name="connsiteY1" fmla="*/ 9529 h 19057"/>
                  <a:gd name="connsiteX2" fmla="*/ 6806 w 13612"/>
                  <a:gd name="connsiteY2" fmla="*/ 19058 h 19057"/>
                  <a:gd name="connsiteX3" fmla="*/ 13613 w 13612"/>
                  <a:gd name="connsiteY3" fmla="*/ 9529 h 19057"/>
                  <a:gd name="connsiteX4" fmla="*/ 6806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D44FC918-60B2-4EF3-D550-435421062B12}"/>
                  </a:ext>
                </a:extLst>
              </p:cNvPr>
              <p:cNvSpPr/>
              <p:nvPr/>
            </p:nvSpPr>
            <p:spPr>
              <a:xfrm>
                <a:off x="6441953" y="5205179"/>
                <a:ext cx="29205" cy="40838"/>
              </a:xfrm>
              <a:custGeom>
                <a:avLst/>
                <a:gdLst>
                  <a:gd name="connsiteX0" fmla="*/ 14603 w 29205"/>
                  <a:gd name="connsiteY0" fmla="*/ 0 h 40838"/>
                  <a:gd name="connsiteX1" fmla="*/ 0 w 29205"/>
                  <a:gd name="connsiteY1" fmla="*/ 20419 h 40838"/>
                  <a:gd name="connsiteX2" fmla="*/ 14603 w 29205"/>
                  <a:gd name="connsiteY2" fmla="*/ 40838 h 40838"/>
                  <a:gd name="connsiteX3" fmla="*/ 29206 w 29205"/>
                  <a:gd name="connsiteY3" fmla="*/ 20419 h 40838"/>
                  <a:gd name="connsiteX4" fmla="*/ 14603 w 29205"/>
                  <a:gd name="connsiteY4" fmla="*/ 0 h 40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05" h="40838">
                    <a:moveTo>
                      <a:pt x="14603" y="0"/>
                    </a:moveTo>
                    <a:cubicBezTo>
                      <a:pt x="6559" y="0"/>
                      <a:pt x="0" y="9158"/>
                      <a:pt x="0" y="20419"/>
                    </a:cubicBezTo>
                    <a:cubicBezTo>
                      <a:pt x="0" y="31680"/>
                      <a:pt x="6559" y="40838"/>
                      <a:pt x="14603" y="40838"/>
                    </a:cubicBezTo>
                    <a:cubicBezTo>
                      <a:pt x="22647" y="40838"/>
                      <a:pt x="29206" y="31680"/>
                      <a:pt x="29206" y="20419"/>
                    </a:cubicBezTo>
                    <a:cubicBezTo>
                      <a:pt x="29206" y="9158"/>
                      <a:pt x="22647" y="0"/>
                      <a:pt x="146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A465D337-E826-3FDF-C8B1-9AD3F9F7AAA0}"/>
                  </a:ext>
                </a:extLst>
              </p:cNvPr>
              <p:cNvSpPr/>
              <p:nvPr/>
            </p:nvSpPr>
            <p:spPr>
              <a:xfrm>
                <a:off x="6476356" y="5238097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5" y="18810"/>
                      <a:pt x="13365" y="14603"/>
                      <a:pt x="13365" y="9405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D43486D-954A-E81C-4A6C-4B8E4210E4DC}"/>
                  </a:ext>
                </a:extLst>
              </p:cNvPr>
              <p:cNvSpPr/>
              <p:nvPr/>
            </p:nvSpPr>
            <p:spPr>
              <a:xfrm>
                <a:off x="6506181" y="5219781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2 h 17325"/>
                  <a:gd name="connsiteX2" fmla="*/ 6188 w 12375"/>
                  <a:gd name="connsiteY2" fmla="*/ 17325 h 17325"/>
                  <a:gd name="connsiteX3" fmla="*/ 12375 w 12375"/>
                  <a:gd name="connsiteY3" fmla="*/ 8662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846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149B6A17-1C2A-F7F0-D095-F245871651A5}"/>
                  </a:ext>
                </a:extLst>
              </p:cNvPr>
              <p:cNvSpPr/>
              <p:nvPr/>
            </p:nvSpPr>
            <p:spPr>
              <a:xfrm>
                <a:off x="6531179" y="5215945"/>
                <a:ext cx="12622" cy="17820"/>
              </a:xfrm>
              <a:custGeom>
                <a:avLst/>
                <a:gdLst>
                  <a:gd name="connsiteX0" fmla="*/ 6311 w 12622"/>
                  <a:gd name="connsiteY0" fmla="*/ 0 h 17820"/>
                  <a:gd name="connsiteX1" fmla="*/ 0 w 12622"/>
                  <a:gd name="connsiteY1" fmla="*/ 8910 h 17820"/>
                  <a:gd name="connsiteX2" fmla="*/ 6311 w 12622"/>
                  <a:gd name="connsiteY2" fmla="*/ 17820 h 17820"/>
                  <a:gd name="connsiteX3" fmla="*/ 12623 w 12622"/>
                  <a:gd name="connsiteY3" fmla="*/ 8910 h 17820"/>
                  <a:gd name="connsiteX4" fmla="*/ 6311 w 12622"/>
                  <a:gd name="connsiteY4" fmla="*/ 0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820">
                    <a:moveTo>
                      <a:pt x="6311" y="0"/>
                    </a:moveTo>
                    <a:cubicBezTo>
                      <a:pt x="2846" y="0"/>
                      <a:pt x="0" y="3960"/>
                      <a:pt x="0" y="8910"/>
                    </a:cubicBezTo>
                    <a:cubicBezTo>
                      <a:pt x="0" y="13860"/>
                      <a:pt x="2846" y="17820"/>
                      <a:pt x="6311" y="17820"/>
                    </a:cubicBezTo>
                    <a:cubicBezTo>
                      <a:pt x="9777" y="17820"/>
                      <a:pt x="12623" y="13860"/>
                      <a:pt x="12623" y="8910"/>
                    </a:cubicBezTo>
                    <a:cubicBezTo>
                      <a:pt x="12623" y="3960"/>
                      <a:pt x="9777" y="0"/>
                      <a:pt x="6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F11EE77-D7D2-DA16-B72A-5C566E7212E2}"/>
                  </a:ext>
                </a:extLst>
              </p:cNvPr>
              <p:cNvSpPr/>
              <p:nvPr/>
            </p:nvSpPr>
            <p:spPr>
              <a:xfrm>
                <a:off x="6449255" y="5159143"/>
                <a:ext cx="160630" cy="104446"/>
              </a:xfrm>
              <a:custGeom>
                <a:avLst/>
                <a:gdLst>
                  <a:gd name="connsiteX0" fmla="*/ 149493 w 160630"/>
                  <a:gd name="connsiteY0" fmla="*/ 57792 h 104446"/>
                  <a:gd name="connsiteX1" fmla="*/ 141696 w 160630"/>
                  <a:gd name="connsiteY1" fmla="*/ 62247 h 104446"/>
                  <a:gd name="connsiteX2" fmla="*/ 132291 w 160630"/>
                  <a:gd name="connsiteY2" fmla="*/ 58163 h 104446"/>
                  <a:gd name="connsiteX3" fmla="*/ 119173 w 160630"/>
                  <a:gd name="connsiteY3" fmla="*/ 67445 h 104446"/>
                  <a:gd name="connsiteX4" fmla="*/ 109026 w 160630"/>
                  <a:gd name="connsiteY4" fmla="*/ 58040 h 104446"/>
                  <a:gd name="connsiteX5" fmla="*/ 107541 w 160630"/>
                  <a:gd name="connsiteY5" fmla="*/ 58287 h 104446"/>
                  <a:gd name="connsiteX6" fmla="*/ 117441 w 160630"/>
                  <a:gd name="connsiteY6" fmla="*/ 39353 h 104446"/>
                  <a:gd name="connsiteX7" fmla="*/ 103209 w 160630"/>
                  <a:gd name="connsiteY7" fmla="*/ 19305 h 104446"/>
                  <a:gd name="connsiteX8" fmla="*/ 94918 w 160630"/>
                  <a:gd name="connsiteY8" fmla="*/ 23018 h 104446"/>
                  <a:gd name="connsiteX9" fmla="*/ 84399 w 160630"/>
                  <a:gd name="connsiteY9" fmla="*/ 12870 h 104446"/>
                  <a:gd name="connsiteX10" fmla="*/ 73633 w 160630"/>
                  <a:gd name="connsiteY10" fmla="*/ 23760 h 104446"/>
                  <a:gd name="connsiteX11" fmla="*/ 62124 w 160630"/>
                  <a:gd name="connsiteY11" fmla="*/ 15221 h 104446"/>
                  <a:gd name="connsiteX12" fmla="*/ 52471 w 160630"/>
                  <a:gd name="connsiteY12" fmla="*/ 20790 h 104446"/>
                  <a:gd name="connsiteX13" fmla="*/ 37992 w 160630"/>
                  <a:gd name="connsiteY13" fmla="*/ 5816 h 104446"/>
                  <a:gd name="connsiteX14" fmla="*/ 28215 w 160630"/>
                  <a:gd name="connsiteY14" fmla="*/ 10890 h 104446"/>
                  <a:gd name="connsiteX15" fmla="*/ 15098 w 160630"/>
                  <a:gd name="connsiteY15" fmla="*/ 0 h 104446"/>
                  <a:gd name="connsiteX16" fmla="*/ 0 w 160630"/>
                  <a:gd name="connsiteY16" fmla="*/ 21161 h 104446"/>
                  <a:gd name="connsiteX17" fmla="*/ 15098 w 160630"/>
                  <a:gd name="connsiteY17" fmla="*/ 42323 h 104446"/>
                  <a:gd name="connsiteX18" fmla="*/ 24503 w 160630"/>
                  <a:gd name="connsiteY18" fmla="*/ 37497 h 104446"/>
                  <a:gd name="connsiteX19" fmla="*/ 37868 w 160630"/>
                  <a:gd name="connsiteY19" fmla="*/ 48882 h 104446"/>
                  <a:gd name="connsiteX20" fmla="*/ 49130 w 160630"/>
                  <a:gd name="connsiteY20" fmla="*/ 41828 h 104446"/>
                  <a:gd name="connsiteX21" fmla="*/ 62124 w 160630"/>
                  <a:gd name="connsiteY21" fmla="*/ 54327 h 104446"/>
                  <a:gd name="connsiteX22" fmla="*/ 75613 w 160630"/>
                  <a:gd name="connsiteY22" fmla="*/ 39106 h 104446"/>
                  <a:gd name="connsiteX23" fmla="*/ 84275 w 160630"/>
                  <a:gd name="connsiteY23" fmla="*/ 44798 h 104446"/>
                  <a:gd name="connsiteX24" fmla="*/ 89102 w 160630"/>
                  <a:gd name="connsiteY24" fmla="*/ 43189 h 104446"/>
                  <a:gd name="connsiteX25" fmla="*/ 103086 w 160630"/>
                  <a:gd name="connsiteY25" fmla="*/ 59153 h 104446"/>
                  <a:gd name="connsiteX26" fmla="*/ 105189 w 160630"/>
                  <a:gd name="connsiteY26" fmla="*/ 58906 h 104446"/>
                  <a:gd name="connsiteX27" fmla="*/ 97888 w 160630"/>
                  <a:gd name="connsiteY27" fmla="*/ 73385 h 104446"/>
                  <a:gd name="connsiteX28" fmla="*/ 108902 w 160630"/>
                  <a:gd name="connsiteY28" fmla="*/ 88854 h 104446"/>
                  <a:gd name="connsiteX29" fmla="*/ 115956 w 160630"/>
                  <a:gd name="connsiteY29" fmla="*/ 85265 h 104446"/>
                  <a:gd name="connsiteX30" fmla="*/ 132167 w 160630"/>
                  <a:gd name="connsiteY30" fmla="*/ 104447 h 104446"/>
                  <a:gd name="connsiteX31" fmla="*/ 147513 w 160630"/>
                  <a:gd name="connsiteY31" fmla="*/ 89472 h 104446"/>
                  <a:gd name="connsiteX32" fmla="*/ 149245 w 160630"/>
                  <a:gd name="connsiteY32" fmla="*/ 89720 h 104446"/>
                  <a:gd name="connsiteX33" fmla="*/ 160630 w 160630"/>
                  <a:gd name="connsiteY33" fmla="*/ 73756 h 104446"/>
                  <a:gd name="connsiteX34" fmla="*/ 149245 w 160630"/>
                  <a:gd name="connsiteY34" fmla="*/ 57792 h 10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0630" h="104446">
                    <a:moveTo>
                      <a:pt x="149493" y="57792"/>
                    </a:moveTo>
                    <a:cubicBezTo>
                      <a:pt x="146399" y="57792"/>
                      <a:pt x="143676" y="59525"/>
                      <a:pt x="141696" y="62247"/>
                    </a:cubicBezTo>
                    <a:cubicBezTo>
                      <a:pt x="139098" y="59648"/>
                      <a:pt x="135880" y="58163"/>
                      <a:pt x="132291" y="58163"/>
                    </a:cubicBezTo>
                    <a:cubicBezTo>
                      <a:pt x="126846" y="58163"/>
                      <a:pt x="122143" y="61876"/>
                      <a:pt x="119173" y="67445"/>
                    </a:cubicBezTo>
                    <a:cubicBezTo>
                      <a:pt x="117441" y="61876"/>
                      <a:pt x="113605" y="58040"/>
                      <a:pt x="109026" y="58040"/>
                    </a:cubicBezTo>
                    <a:cubicBezTo>
                      <a:pt x="108531" y="58040"/>
                      <a:pt x="108036" y="58040"/>
                      <a:pt x="107541" y="58287"/>
                    </a:cubicBezTo>
                    <a:cubicBezTo>
                      <a:pt x="113233" y="55688"/>
                      <a:pt x="117441" y="48263"/>
                      <a:pt x="117441" y="39353"/>
                    </a:cubicBezTo>
                    <a:cubicBezTo>
                      <a:pt x="117441" y="28339"/>
                      <a:pt x="111129" y="19305"/>
                      <a:pt x="103209" y="19305"/>
                    </a:cubicBezTo>
                    <a:cubicBezTo>
                      <a:pt x="100115" y="19305"/>
                      <a:pt x="97269" y="20666"/>
                      <a:pt x="94918" y="23018"/>
                    </a:cubicBezTo>
                    <a:cubicBezTo>
                      <a:pt x="93309" y="17078"/>
                      <a:pt x="89226" y="12870"/>
                      <a:pt x="84399" y="12870"/>
                    </a:cubicBezTo>
                    <a:cubicBezTo>
                      <a:pt x="79573" y="12870"/>
                      <a:pt x="75241" y="17449"/>
                      <a:pt x="73633" y="23760"/>
                    </a:cubicBezTo>
                    <a:cubicBezTo>
                      <a:pt x="71157" y="18563"/>
                      <a:pt x="66950" y="15221"/>
                      <a:pt x="62124" y="15221"/>
                    </a:cubicBezTo>
                    <a:cubicBezTo>
                      <a:pt x="58411" y="15221"/>
                      <a:pt x="54946" y="17325"/>
                      <a:pt x="52471" y="20790"/>
                    </a:cubicBezTo>
                    <a:cubicBezTo>
                      <a:pt x="50491" y="12127"/>
                      <a:pt x="44798" y="5816"/>
                      <a:pt x="37992" y="5816"/>
                    </a:cubicBezTo>
                    <a:cubicBezTo>
                      <a:pt x="34280" y="5816"/>
                      <a:pt x="30938" y="7796"/>
                      <a:pt x="28215" y="10890"/>
                    </a:cubicBezTo>
                    <a:cubicBezTo>
                      <a:pt x="25617" y="4455"/>
                      <a:pt x="20791" y="0"/>
                      <a:pt x="15098" y="0"/>
                    </a:cubicBezTo>
                    <a:cubicBezTo>
                      <a:pt x="6807" y="0"/>
                      <a:pt x="0" y="9405"/>
                      <a:pt x="0" y="21161"/>
                    </a:cubicBezTo>
                    <a:cubicBezTo>
                      <a:pt x="0" y="32918"/>
                      <a:pt x="6683" y="42323"/>
                      <a:pt x="15098" y="42323"/>
                    </a:cubicBezTo>
                    <a:cubicBezTo>
                      <a:pt x="18687" y="42323"/>
                      <a:pt x="21904" y="40467"/>
                      <a:pt x="24503" y="37497"/>
                    </a:cubicBezTo>
                    <a:cubicBezTo>
                      <a:pt x="27102" y="44179"/>
                      <a:pt x="32052" y="48882"/>
                      <a:pt x="37868" y="48882"/>
                    </a:cubicBezTo>
                    <a:cubicBezTo>
                      <a:pt x="42323" y="48882"/>
                      <a:pt x="46284" y="46159"/>
                      <a:pt x="49130" y="41828"/>
                    </a:cubicBezTo>
                    <a:cubicBezTo>
                      <a:pt x="51110" y="49130"/>
                      <a:pt x="56184" y="54327"/>
                      <a:pt x="62124" y="54327"/>
                    </a:cubicBezTo>
                    <a:cubicBezTo>
                      <a:pt x="68806" y="54327"/>
                      <a:pt x="74251" y="47768"/>
                      <a:pt x="75613" y="39106"/>
                    </a:cubicBezTo>
                    <a:cubicBezTo>
                      <a:pt x="77716" y="42571"/>
                      <a:pt x="80810" y="44798"/>
                      <a:pt x="84275" y="44798"/>
                    </a:cubicBezTo>
                    <a:cubicBezTo>
                      <a:pt x="86008" y="44798"/>
                      <a:pt x="87617" y="44179"/>
                      <a:pt x="89102" y="43189"/>
                    </a:cubicBezTo>
                    <a:cubicBezTo>
                      <a:pt x="90463" y="52347"/>
                      <a:pt x="96156" y="59153"/>
                      <a:pt x="103086" y="59153"/>
                    </a:cubicBezTo>
                    <a:cubicBezTo>
                      <a:pt x="103828" y="59153"/>
                      <a:pt x="104447" y="59030"/>
                      <a:pt x="105189" y="58906"/>
                    </a:cubicBezTo>
                    <a:cubicBezTo>
                      <a:pt x="100982" y="61010"/>
                      <a:pt x="97888" y="66702"/>
                      <a:pt x="97888" y="73385"/>
                    </a:cubicBezTo>
                    <a:cubicBezTo>
                      <a:pt x="97888" y="81924"/>
                      <a:pt x="102838" y="88854"/>
                      <a:pt x="108902" y="88854"/>
                    </a:cubicBezTo>
                    <a:cubicBezTo>
                      <a:pt x="111625" y="88854"/>
                      <a:pt x="113976" y="87492"/>
                      <a:pt x="115956" y="85265"/>
                    </a:cubicBezTo>
                    <a:cubicBezTo>
                      <a:pt x="117317" y="96155"/>
                      <a:pt x="124000" y="104447"/>
                      <a:pt x="132167" y="104447"/>
                    </a:cubicBezTo>
                    <a:cubicBezTo>
                      <a:pt x="139221" y="104447"/>
                      <a:pt x="145161" y="98259"/>
                      <a:pt x="147513" y="89472"/>
                    </a:cubicBezTo>
                    <a:cubicBezTo>
                      <a:pt x="148131" y="89596"/>
                      <a:pt x="148626" y="89720"/>
                      <a:pt x="149245" y="89720"/>
                    </a:cubicBezTo>
                    <a:cubicBezTo>
                      <a:pt x="155556" y="89720"/>
                      <a:pt x="160630" y="82542"/>
                      <a:pt x="160630" y="73756"/>
                    </a:cubicBezTo>
                    <a:cubicBezTo>
                      <a:pt x="160630" y="64970"/>
                      <a:pt x="155556" y="57792"/>
                      <a:pt x="149245" y="577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04BE45C-4327-C234-1E32-9B0786B25752}"/>
                  </a:ext>
                </a:extLst>
              </p:cNvPr>
              <p:cNvSpPr/>
              <p:nvPr/>
            </p:nvSpPr>
            <p:spPr>
              <a:xfrm>
                <a:off x="6619414" y="5227082"/>
                <a:ext cx="14107" cy="20047"/>
              </a:xfrm>
              <a:custGeom>
                <a:avLst/>
                <a:gdLst>
                  <a:gd name="connsiteX0" fmla="*/ 7054 w 14107"/>
                  <a:gd name="connsiteY0" fmla="*/ 0 h 20047"/>
                  <a:gd name="connsiteX1" fmla="*/ 0 w 14107"/>
                  <a:gd name="connsiteY1" fmla="*/ 10024 h 20047"/>
                  <a:gd name="connsiteX2" fmla="*/ 7054 w 14107"/>
                  <a:gd name="connsiteY2" fmla="*/ 20048 h 20047"/>
                  <a:gd name="connsiteX3" fmla="*/ 14108 w 14107"/>
                  <a:gd name="connsiteY3" fmla="*/ 10024 h 20047"/>
                  <a:gd name="connsiteX4" fmla="*/ 7054 w 14107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20047">
                    <a:moveTo>
                      <a:pt x="7054" y="0"/>
                    </a:moveTo>
                    <a:cubicBezTo>
                      <a:pt x="3094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054" y="20048"/>
                    </a:cubicBezTo>
                    <a:cubicBezTo>
                      <a:pt x="10890" y="20048"/>
                      <a:pt x="14108" y="15593"/>
                      <a:pt x="14108" y="10024"/>
                    </a:cubicBezTo>
                    <a:cubicBezTo>
                      <a:pt x="14108" y="4455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22116E2-B644-3DF6-1FCA-0F224288F3CD}"/>
                  </a:ext>
                </a:extLst>
              </p:cNvPr>
              <p:cNvSpPr/>
              <p:nvPr/>
            </p:nvSpPr>
            <p:spPr>
              <a:xfrm>
                <a:off x="6640576" y="5213841"/>
                <a:ext cx="28462" cy="40095"/>
              </a:xfrm>
              <a:custGeom>
                <a:avLst/>
                <a:gdLst>
                  <a:gd name="connsiteX0" fmla="*/ 14231 w 28462"/>
                  <a:gd name="connsiteY0" fmla="*/ 0 h 40095"/>
                  <a:gd name="connsiteX1" fmla="*/ 0 w 28462"/>
                  <a:gd name="connsiteY1" fmla="*/ 20048 h 40095"/>
                  <a:gd name="connsiteX2" fmla="*/ 14231 w 28462"/>
                  <a:gd name="connsiteY2" fmla="*/ 40096 h 40095"/>
                  <a:gd name="connsiteX3" fmla="*/ 28463 w 28462"/>
                  <a:gd name="connsiteY3" fmla="*/ 20048 h 40095"/>
                  <a:gd name="connsiteX4" fmla="*/ 14231 w 28462"/>
                  <a:gd name="connsiteY4" fmla="*/ 0 h 4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62" h="40095">
                    <a:moveTo>
                      <a:pt x="14231" y="0"/>
                    </a:moveTo>
                    <a:cubicBezTo>
                      <a:pt x="6311" y="0"/>
                      <a:pt x="0" y="8910"/>
                      <a:pt x="0" y="20048"/>
                    </a:cubicBezTo>
                    <a:cubicBezTo>
                      <a:pt x="0" y="31186"/>
                      <a:pt x="6435" y="40096"/>
                      <a:pt x="14231" y="40096"/>
                    </a:cubicBezTo>
                    <a:cubicBezTo>
                      <a:pt x="22028" y="40096"/>
                      <a:pt x="28463" y="31186"/>
                      <a:pt x="28463" y="20048"/>
                    </a:cubicBezTo>
                    <a:cubicBezTo>
                      <a:pt x="28463" y="8910"/>
                      <a:pt x="22028" y="0"/>
                      <a:pt x="142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449909F-B392-2DDD-193F-F5C306FD0F79}"/>
                  </a:ext>
                </a:extLst>
              </p:cNvPr>
              <p:cNvSpPr/>
              <p:nvPr/>
            </p:nvSpPr>
            <p:spPr>
              <a:xfrm>
                <a:off x="6669410" y="5203075"/>
                <a:ext cx="68806" cy="64969"/>
              </a:xfrm>
              <a:custGeom>
                <a:avLst/>
                <a:gdLst>
                  <a:gd name="connsiteX0" fmla="*/ 54327 w 68806"/>
                  <a:gd name="connsiteY0" fmla="*/ 24132 h 64969"/>
                  <a:gd name="connsiteX1" fmla="*/ 49872 w 68806"/>
                  <a:gd name="connsiteY1" fmla="*/ 25246 h 64969"/>
                  <a:gd name="connsiteX2" fmla="*/ 49872 w 68806"/>
                  <a:gd name="connsiteY2" fmla="*/ 23389 h 64969"/>
                  <a:gd name="connsiteX3" fmla="*/ 33165 w 68806"/>
                  <a:gd name="connsiteY3" fmla="*/ 0 h 64969"/>
                  <a:gd name="connsiteX4" fmla="*/ 17078 w 68806"/>
                  <a:gd name="connsiteY4" fmla="*/ 17696 h 64969"/>
                  <a:gd name="connsiteX5" fmla="*/ 9405 w 68806"/>
                  <a:gd name="connsiteY5" fmla="*/ 12004 h 64969"/>
                  <a:gd name="connsiteX6" fmla="*/ 0 w 68806"/>
                  <a:gd name="connsiteY6" fmla="*/ 25122 h 64969"/>
                  <a:gd name="connsiteX7" fmla="*/ 9405 w 68806"/>
                  <a:gd name="connsiteY7" fmla="*/ 38239 h 64969"/>
                  <a:gd name="connsiteX8" fmla="*/ 17573 w 68806"/>
                  <a:gd name="connsiteY8" fmla="*/ 31309 h 64969"/>
                  <a:gd name="connsiteX9" fmla="*/ 33165 w 68806"/>
                  <a:gd name="connsiteY9" fmla="*/ 46778 h 64969"/>
                  <a:gd name="connsiteX10" fmla="*/ 39601 w 68806"/>
                  <a:gd name="connsiteY10" fmla="*/ 44922 h 64969"/>
                  <a:gd name="connsiteX11" fmla="*/ 54203 w 68806"/>
                  <a:gd name="connsiteY11" fmla="*/ 64970 h 64969"/>
                  <a:gd name="connsiteX12" fmla="*/ 68806 w 68806"/>
                  <a:gd name="connsiteY12" fmla="*/ 44427 h 64969"/>
                  <a:gd name="connsiteX13" fmla="*/ 54203 w 68806"/>
                  <a:gd name="connsiteY13" fmla="*/ 23884 h 6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806" h="64969">
                    <a:moveTo>
                      <a:pt x="54327" y="24132"/>
                    </a:moveTo>
                    <a:cubicBezTo>
                      <a:pt x="52718" y="24132"/>
                      <a:pt x="51234" y="24627"/>
                      <a:pt x="49872" y="25246"/>
                    </a:cubicBezTo>
                    <a:cubicBezTo>
                      <a:pt x="49872" y="24627"/>
                      <a:pt x="49872" y="24008"/>
                      <a:pt x="49872" y="23389"/>
                    </a:cubicBezTo>
                    <a:cubicBezTo>
                      <a:pt x="49872" y="10519"/>
                      <a:pt x="42447" y="0"/>
                      <a:pt x="33165" y="0"/>
                    </a:cubicBezTo>
                    <a:cubicBezTo>
                      <a:pt x="25369" y="0"/>
                      <a:pt x="18810" y="7549"/>
                      <a:pt x="17078" y="17696"/>
                    </a:cubicBezTo>
                    <a:cubicBezTo>
                      <a:pt x="15345" y="14231"/>
                      <a:pt x="12623" y="12004"/>
                      <a:pt x="9405" y="12004"/>
                    </a:cubicBezTo>
                    <a:cubicBezTo>
                      <a:pt x="4208" y="12004"/>
                      <a:pt x="0" y="17944"/>
                      <a:pt x="0" y="25122"/>
                    </a:cubicBezTo>
                    <a:cubicBezTo>
                      <a:pt x="0" y="32299"/>
                      <a:pt x="4208" y="38239"/>
                      <a:pt x="9405" y="38239"/>
                    </a:cubicBezTo>
                    <a:cubicBezTo>
                      <a:pt x="12994" y="38239"/>
                      <a:pt x="16088" y="35393"/>
                      <a:pt x="17573" y="31309"/>
                    </a:cubicBezTo>
                    <a:cubicBezTo>
                      <a:pt x="19924" y="40343"/>
                      <a:pt x="25988" y="46778"/>
                      <a:pt x="33165" y="46778"/>
                    </a:cubicBezTo>
                    <a:cubicBezTo>
                      <a:pt x="35393" y="46778"/>
                      <a:pt x="37621" y="46160"/>
                      <a:pt x="39601" y="44922"/>
                    </a:cubicBezTo>
                    <a:cubicBezTo>
                      <a:pt x="39724" y="56060"/>
                      <a:pt x="46160" y="64970"/>
                      <a:pt x="54203" y="64970"/>
                    </a:cubicBezTo>
                    <a:cubicBezTo>
                      <a:pt x="62247" y="64970"/>
                      <a:pt x="68806" y="55812"/>
                      <a:pt x="68806" y="44427"/>
                    </a:cubicBezTo>
                    <a:cubicBezTo>
                      <a:pt x="68806" y="33042"/>
                      <a:pt x="62247" y="23884"/>
                      <a:pt x="54203" y="238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FF22063-BEC8-6170-9183-34C4CD6D0EF2}"/>
                  </a:ext>
                </a:extLst>
              </p:cNvPr>
              <p:cNvSpPr/>
              <p:nvPr/>
            </p:nvSpPr>
            <p:spPr>
              <a:xfrm>
                <a:off x="6745641" y="5202951"/>
                <a:ext cx="41828" cy="45169"/>
              </a:xfrm>
              <a:custGeom>
                <a:avLst/>
                <a:gdLst>
                  <a:gd name="connsiteX0" fmla="*/ 26607 w 41828"/>
                  <a:gd name="connsiteY0" fmla="*/ 0 h 45169"/>
                  <a:gd name="connsiteX1" fmla="*/ 11385 w 41828"/>
                  <a:gd name="connsiteY1" fmla="*/ 21409 h 45169"/>
                  <a:gd name="connsiteX2" fmla="*/ 11633 w 41828"/>
                  <a:gd name="connsiteY2" fmla="*/ 25246 h 45169"/>
                  <a:gd name="connsiteX3" fmla="*/ 7673 w 41828"/>
                  <a:gd name="connsiteY3" fmla="*/ 23637 h 45169"/>
                  <a:gd name="connsiteX4" fmla="*/ 0 w 41828"/>
                  <a:gd name="connsiteY4" fmla="*/ 34403 h 45169"/>
                  <a:gd name="connsiteX5" fmla="*/ 7673 w 41828"/>
                  <a:gd name="connsiteY5" fmla="*/ 45170 h 45169"/>
                  <a:gd name="connsiteX6" fmla="*/ 15222 w 41828"/>
                  <a:gd name="connsiteY6" fmla="*/ 35517 h 45169"/>
                  <a:gd name="connsiteX7" fmla="*/ 26607 w 41828"/>
                  <a:gd name="connsiteY7" fmla="*/ 42818 h 45169"/>
                  <a:gd name="connsiteX8" fmla="*/ 41828 w 41828"/>
                  <a:gd name="connsiteY8" fmla="*/ 21409 h 45169"/>
                  <a:gd name="connsiteX9" fmla="*/ 26607 w 41828"/>
                  <a:gd name="connsiteY9" fmla="*/ 0 h 4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828" h="45169">
                    <a:moveTo>
                      <a:pt x="26607" y="0"/>
                    </a:moveTo>
                    <a:cubicBezTo>
                      <a:pt x="18192" y="0"/>
                      <a:pt x="11385" y="9529"/>
                      <a:pt x="11385" y="21409"/>
                    </a:cubicBezTo>
                    <a:cubicBezTo>
                      <a:pt x="11385" y="22771"/>
                      <a:pt x="11385" y="24008"/>
                      <a:pt x="11633" y="25246"/>
                    </a:cubicBezTo>
                    <a:cubicBezTo>
                      <a:pt x="10519" y="24256"/>
                      <a:pt x="9158" y="23637"/>
                      <a:pt x="7673" y="23637"/>
                    </a:cubicBezTo>
                    <a:cubicBezTo>
                      <a:pt x="3465" y="23637"/>
                      <a:pt x="0" y="28463"/>
                      <a:pt x="0" y="34403"/>
                    </a:cubicBezTo>
                    <a:cubicBezTo>
                      <a:pt x="0" y="40343"/>
                      <a:pt x="3465" y="45170"/>
                      <a:pt x="7673" y="45170"/>
                    </a:cubicBezTo>
                    <a:cubicBezTo>
                      <a:pt x="11633" y="45170"/>
                      <a:pt x="14850" y="40962"/>
                      <a:pt x="15222" y="35517"/>
                    </a:cubicBezTo>
                    <a:cubicBezTo>
                      <a:pt x="17944" y="39972"/>
                      <a:pt x="22028" y="42818"/>
                      <a:pt x="26607" y="42818"/>
                    </a:cubicBezTo>
                    <a:cubicBezTo>
                      <a:pt x="35022" y="42818"/>
                      <a:pt x="41828" y="33289"/>
                      <a:pt x="41828" y="21409"/>
                    </a:cubicBezTo>
                    <a:cubicBezTo>
                      <a:pt x="41828" y="9529"/>
                      <a:pt x="35022" y="0"/>
                      <a:pt x="266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F3456C54-FC86-BACB-E004-82FEA3A27D5D}"/>
                  </a:ext>
                </a:extLst>
              </p:cNvPr>
              <p:cNvSpPr/>
              <p:nvPr/>
            </p:nvSpPr>
            <p:spPr>
              <a:xfrm>
                <a:off x="6787222" y="5211985"/>
                <a:ext cx="61010" cy="46654"/>
              </a:xfrm>
              <a:custGeom>
                <a:avLst/>
                <a:gdLst>
                  <a:gd name="connsiteX0" fmla="*/ 52718 w 61010"/>
                  <a:gd name="connsiteY0" fmla="*/ 18563 h 46654"/>
                  <a:gd name="connsiteX1" fmla="*/ 37373 w 61010"/>
                  <a:gd name="connsiteY1" fmla="*/ 0 h 46654"/>
                  <a:gd name="connsiteX2" fmla="*/ 24256 w 61010"/>
                  <a:gd name="connsiteY2" fmla="*/ 10148 h 46654"/>
                  <a:gd name="connsiteX3" fmla="*/ 13489 w 61010"/>
                  <a:gd name="connsiteY3" fmla="*/ 2599 h 46654"/>
                  <a:gd name="connsiteX4" fmla="*/ 0 w 61010"/>
                  <a:gd name="connsiteY4" fmla="*/ 21533 h 46654"/>
                  <a:gd name="connsiteX5" fmla="*/ 13489 w 61010"/>
                  <a:gd name="connsiteY5" fmla="*/ 40467 h 46654"/>
                  <a:gd name="connsiteX6" fmla="*/ 24008 w 61010"/>
                  <a:gd name="connsiteY6" fmla="*/ 33165 h 46654"/>
                  <a:gd name="connsiteX7" fmla="*/ 37373 w 61010"/>
                  <a:gd name="connsiteY7" fmla="*/ 43808 h 46654"/>
                  <a:gd name="connsiteX8" fmla="*/ 43437 w 61010"/>
                  <a:gd name="connsiteY8" fmla="*/ 42076 h 46654"/>
                  <a:gd name="connsiteX9" fmla="*/ 50862 w 61010"/>
                  <a:gd name="connsiteY9" fmla="*/ 46654 h 46654"/>
                  <a:gd name="connsiteX10" fmla="*/ 61010 w 61010"/>
                  <a:gd name="connsiteY10" fmla="*/ 32423 h 46654"/>
                  <a:gd name="connsiteX11" fmla="*/ 52842 w 61010"/>
                  <a:gd name="connsiteY11" fmla="*/ 18563 h 4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010" h="46654">
                    <a:moveTo>
                      <a:pt x="52718" y="18563"/>
                    </a:moveTo>
                    <a:cubicBezTo>
                      <a:pt x="51605" y="8044"/>
                      <a:pt x="45170" y="0"/>
                      <a:pt x="37373" y="0"/>
                    </a:cubicBezTo>
                    <a:cubicBezTo>
                      <a:pt x="31804" y="0"/>
                      <a:pt x="26978" y="4084"/>
                      <a:pt x="24256" y="10148"/>
                    </a:cubicBezTo>
                    <a:cubicBezTo>
                      <a:pt x="21780" y="5569"/>
                      <a:pt x="17944" y="2599"/>
                      <a:pt x="13489" y="2599"/>
                    </a:cubicBezTo>
                    <a:cubicBezTo>
                      <a:pt x="6064" y="2599"/>
                      <a:pt x="0" y="11014"/>
                      <a:pt x="0" y="21533"/>
                    </a:cubicBezTo>
                    <a:cubicBezTo>
                      <a:pt x="0" y="32052"/>
                      <a:pt x="6064" y="40467"/>
                      <a:pt x="13489" y="40467"/>
                    </a:cubicBezTo>
                    <a:cubicBezTo>
                      <a:pt x="17820" y="40467"/>
                      <a:pt x="21533" y="37621"/>
                      <a:pt x="24008" y="33165"/>
                    </a:cubicBezTo>
                    <a:cubicBezTo>
                      <a:pt x="26730" y="39477"/>
                      <a:pt x="31680" y="43808"/>
                      <a:pt x="37373" y="43808"/>
                    </a:cubicBezTo>
                    <a:cubicBezTo>
                      <a:pt x="39477" y="43808"/>
                      <a:pt x="41581" y="43189"/>
                      <a:pt x="43437" y="42076"/>
                    </a:cubicBezTo>
                    <a:cubicBezTo>
                      <a:pt x="45293" y="44798"/>
                      <a:pt x="47892" y="46654"/>
                      <a:pt x="50862" y="46654"/>
                    </a:cubicBezTo>
                    <a:cubicBezTo>
                      <a:pt x="56431" y="46654"/>
                      <a:pt x="61010" y="40343"/>
                      <a:pt x="61010" y="32423"/>
                    </a:cubicBezTo>
                    <a:cubicBezTo>
                      <a:pt x="61010" y="25493"/>
                      <a:pt x="57545" y="19800"/>
                      <a:pt x="52842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F9A6629-B724-615B-432E-C44E6E4ADEE5}"/>
                  </a:ext>
                </a:extLst>
              </p:cNvPr>
              <p:cNvSpPr/>
              <p:nvPr/>
            </p:nvSpPr>
            <p:spPr>
              <a:xfrm>
                <a:off x="6856647" y="5211118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6"/>
                      <a:pt x="3094" y="19800"/>
                      <a:pt x="7054" y="19800"/>
                    </a:cubicBezTo>
                    <a:cubicBezTo>
                      <a:pt x="11014" y="19800"/>
                      <a:pt x="14108" y="15346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3D9C4393-9558-5F3B-BFCF-8FEB9CF2DF89}"/>
                  </a:ext>
                </a:extLst>
              </p:cNvPr>
              <p:cNvSpPr/>
              <p:nvPr/>
            </p:nvSpPr>
            <p:spPr>
              <a:xfrm>
                <a:off x="6885481" y="5238097"/>
                <a:ext cx="13612" cy="19057"/>
              </a:xfrm>
              <a:custGeom>
                <a:avLst/>
                <a:gdLst>
                  <a:gd name="connsiteX0" fmla="*/ 6807 w 13612"/>
                  <a:gd name="connsiteY0" fmla="*/ 0 h 19057"/>
                  <a:gd name="connsiteX1" fmla="*/ 0 w 13612"/>
                  <a:gd name="connsiteY1" fmla="*/ 9529 h 19057"/>
                  <a:gd name="connsiteX2" fmla="*/ 6807 w 13612"/>
                  <a:gd name="connsiteY2" fmla="*/ 19058 h 19057"/>
                  <a:gd name="connsiteX3" fmla="*/ 13613 w 13612"/>
                  <a:gd name="connsiteY3" fmla="*/ 9529 h 19057"/>
                  <a:gd name="connsiteX4" fmla="*/ 6807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7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6C8D7C26-0311-6BDE-BB5F-292BB28F01AA}"/>
                  </a:ext>
                </a:extLst>
              </p:cNvPr>
              <p:cNvSpPr/>
              <p:nvPr/>
            </p:nvSpPr>
            <p:spPr>
              <a:xfrm>
                <a:off x="6909365" y="5229681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1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2"/>
                      <a:pt x="0" y="11880"/>
                    </a:cubicBezTo>
                    <a:cubicBezTo>
                      <a:pt x="0" y="18439"/>
                      <a:pt x="3836" y="23761"/>
                      <a:pt x="8415" y="23761"/>
                    </a:cubicBezTo>
                    <a:cubicBezTo>
                      <a:pt x="12994" y="23761"/>
                      <a:pt x="16830" y="18439"/>
                      <a:pt x="16830" y="11880"/>
                    </a:cubicBezTo>
                    <a:cubicBezTo>
                      <a:pt x="16830" y="5322"/>
                      <a:pt x="12994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B3CC26CC-EC79-D85C-F3D3-CBE06482CA94}"/>
                  </a:ext>
                </a:extLst>
              </p:cNvPr>
              <p:cNvSpPr/>
              <p:nvPr/>
            </p:nvSpPr>
            <p:spPr>
              <a:xfrm>
                <a:off x="6926567" y="5208644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0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ubicBezTo>
                      <a:pt x="12994" y="23760"/>
                      <a:pt x="16830" y="18439"/>
                      <a:pt x="16830" y="11880"/>
                    </a:cubicBezTo>
                    <a:cubicBezTo>
                      <a:pt x="16830" y="5321"/>
                      <a:pt x="13118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AD954246-2607-9796-5115-E9035CE9103A}"/>
                  </a:ext>
                </a:extLst>
              </p:cNvPr>
              <p:cNvSpPr/>
              <p:nvPr/>
            </p:nvSpPr>
            <p:spPr>
              <a:xfrm>
                <a:off x="6949708" y="5170899"/>
                <a:ext cx="93680" cy="92566"/>
              </a:xfrm>
              <a:custGeom>
                <a:avLst/>
                <a:gdLst>
                  <a:gd name="connsiteX0" fmla="*/ 77840 w 93680"/>
                  <a:gd name="connsiteY0" fmla="*/ 47645 h 92566"/>
                  <a:gd name="connsiteX1" fmla="*/ 64599 w 93680"/>
                  <a:gd name="connsiteY1" fmla="*/ 57669 h 92566"/>
                  <a:gd name="connsiteX2" fmla="*/ 61505 w 93680"/>
                  <a:gd name="connsiteY2" fmla="*/ 56802 h 92566"/>
                  <a:gd name="connsiteX3" fmla="*/ 57050 w 93680"/>
                  <a:gd name="connsiteY3" fmla="*/ 58659 h 92566"/>
                  <a:gd name="connsiteX4" fmla="*/ 57297 w 93680"/>
                  <a:gd name="connsiteY4" fmla="*/ 55070 h 92566"/>
                  <a:gd name="connsiteX5" fmla="*/ 50615 w 93680"/>
                  <a:gd name="connsiteY5" fmla="*/ 38982 h 92566"/>
                  <a:gd name="connsiteX6" fmla="*/ 55317 w 93680"/>
                  <a:gd name="connsiteY6" fmla="*/ 22894 h 92566"/>
                  <a:gd name="connsiteX7" fmla="*/ 38982 w 93680"/>
                  <a:gd name="connsiteY7" fmla="*/ 0 h 92566"/>
                  <a:gd name="connsiteX8" fmla="*/ 23018 w 93680"/>
                  <a:gd name="connsiteY8" fmla="*/ 18192 h 92566"/>
                  <a:gd name="connsiteX9" fmla="*/ 15717 w 93680"/>
                  <a:gd name="connsiteY9" fmla="*/ 12499 h 92566"/>
                  <a:gd name="connsiteX10" fmla="*/ 7178 w 93680"/>
                  <a:gd name="connsiteY10" fmla="*/ 24503 h 92566"/>
                  <a:gd name="connsiteX11" fmla="*/ 8044 w 93680"/>
                  <a:gd name="connsiteY11" fmla="*/ 29577 h 92566"/>
                  <a:gd name="connsiteX12" fmla="*/ 0 w 93680"/>
                  <a:gd name="connsiteY12" fmla="*/ 48140 h 92566"/>
                  <a:gd name="connsiteX13" fmla="*/ 14974 w 93680"/>
                  <a:gd name="connsiteY13" fmla="*/ 69177 h 92566"/>
                  <a:gd name="connsiteX14" fmla="*/ 22894 w 93680"/>
                  <a:gd name="connsiteY14" fmla="*/ 65960 h 92566"/>
                  <a:gd name="connsiteX15" fmla="*/ 30691 w 93680"/>
                  <a:gd name="connsiteY15" fmla="*/ 72148 h 92566"/>
                  <a:gd name="connsiteX16" fmla="*/ 36012 w 93680"/>
                  <a:gd name="connsiteY16" fmla="*/ 69796 h 92566"/>
                  <a:gd name="connsiteX17" fmla="*/ 43932 w 93680"/>
                  <a:gd name="connsiteY17" fmla="*/ 73633 h 92566"/>
                  <a:gd name="connsiteX18" fmla="*/ 52966 w 93680"/>
                  <a:gd name="connsiteY18" fmla="*/ 68559 h 92566"/>
                  <a:gd name="connsiteX19" fmla="*/ 52966 w 93680"/>
                  <a:gd name="connsiteY19" fmla="*/ 68683 h 92566"/>
                  <a:gd name="connsiteX20" fmla="*/ 61381 w 93680"/>
                  <a:gd name="connsiteY20" fmla="*/ 80563 h 92566"/>
                  <a:gd name="connsiteX21" fmla="*/ 63485 w 93680"/>
                  <a:gd name="connsiteY21" fmla="*/ 80191 h 92566"/>
                  <a:gd name="connsiteX22" fmla="*/ 77716 w 93680"/>
                  <a:gd name="connsiteY22" fmla="*/ 92567 h 92566"/>
                  <a:gd name="connsiteX23" fmla="*/ 93680 w 93680"/>
                  <a:gd name="connsiteY23" fmla="*/ 70168 h 92566"/>
                  <a:gd name="connsiteX24" fmla="*/ 77716 w 93680"/>
                  <a:gd name="connsiteY24" fmla="*/ 47768 h 92566"/>
                  <a:gd name="connsiteX25" fmla="*/ 23142 w 93680"/>
                  <a:gd name="connsiteY25" fmla="*/ 30691 h 92566"/>
                  <a:gd name="connsiteX26" fmla="*/ 23513 w 93680"/>
                  <a:gd name="connsiteY26" fmla="*/ 29824 h 92566"/>
                  <a:gd name="connsiteX27" fmla="*/ 23884 w 93680"/>
                  <a:gd name="connsiteY27" fmla="*/ 31433 h 92566"/>
                  <a:gd name="connsiteX28" fmla="*/ 23142 w 93680"/>
                  <a:gd name="connsiteY28" fmla="*/ 30691 h 92566"/>
                  <a:gd name="connsiteX29" fmla="*/ 29700 w 93680"/>
                  <a:gd name="connsiteY29" fmla="*/ 46160 h 92566"/>
                  <a:gd name="connsiteX30" fmla="*/ 28834 w 93680"/>
                  <a:gd name="connsiteY30" fmla="*/ 40838 h 92566"/>
                  <a:gd name="connsiteX31" fmla="*/ 33289 w 93680"/>
                  <a:gd name="connsiteY31" fmla="*/ 44303 h 92566"/>
                  <a:gd name="connsiteX32" fmla="*/ 32423 w 93680"/>
                  <a:gd name="connsiteY32" fmla="*/ 46160 h 92566"/>
                  <a:gd name="connsiteX33" fmla="*/ 30691 w 93680"/>
                  <a:gd name="connsiteY33" fmla="*/ 45912 h 92566"/>
                  <a:gd name="connsiteX34" fmla="*/ 29700 w 93680"/>
                  <a:gd name="connsiteY34" fmla="*/ 46036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3680" h="92566">
                    <a:moveTo>
                      <a:pt x="77840" y="47645"/>
                    </a:moveTo>
                    <a:cubicBezTo>
                      <a:pt x="72271" y="47645"/>
                      <a:pt x="67445" y="51605"/>
                      <a:pt x="64599" y="57669"/>
                    </a:cubicBezTo>
                    <a:cubicBezTo>
                      <a:pt x="63609" y="57173"/>
                      <a:pt x="62619" y="56802"/>
                      <a:pt x="61505" y="56802"/>
                    </a:cubicBezTo>
                    <a:cubicBezTo>
                      <a:pt x="59896" y="56802"/>
                      <a:pt x="58287" y="57545"/>
                      <a:pt x="57050" y="58659"/>
                    </a:cubicBezTo>
                    <a:cubicBezTo>
                      <a:pt x="57173" y="57545"/>
                      <a:pt x="57297" y="56307"/>
                      <a:pt x="57297" y="55070"/>
                    </a:cubicBezTo>
                    <a:cubicBezTo>
                      <a:pt x="57297" y="48140"/>
                      <a:pt x="54575" y="42199"/>
                      <a:pt x="50615" y="38982"/>
                    </a:cubicBezTo>
                    <a:cubicBezTo>
                      <a:pt x="53461" y="34898"/>
                      <a:pt x="55317" y="29206"/>
                      <a:pt x="55317" y="22894"/>
                    </a:cubicBezTo>
                    <a:cubicBezTo>
                      <a:pt x="55317" y="10272"/>
                      <a:pt x="48016" y="0"/>
                      <a:pt x="38982" y="0"/>
                    </a:cubicBezTo>
                    <a:cubicBezTo>
                      <a:pt x="31186" y="0"/>
                      <a:pt x="24627" y="7796"/>
                      <a:pt x="23018" y="18192"/>
                    </a:cubicBezTo>
                    <a:cubicBezTo>
                      <a:pt x="21533" y="14850"/>
                      <a:pt x="18811" y="12499"/>
                      <a:pt x="15717" y="12499"/>
                    </a:cubicBezTo>
                    <a:cubicBezTo>
                      <a:pt x="11014" y="12499"/>
                      <a:pt x="7178" y="17944"/>
                      <a:pt x="7178" y="24503"/>
                    </a:cubicBezTo>
                    <a:cubicBezTo>
                      <a:pt x="7178" y="26359"/>
                      <a:pt x="7425" y="27968"/>
                      <a:pt x="8044" y="29577"/>
                    </a:cubicBezTo>
                    <a:cubicBezTo>
                      <a:pt x="3218" y="33042"/>
                      <a:pt x="0" y="39972"/>
                      <a:pt x="0" y="48140"/>
                    </a:cubicBezTo>
                    <a:cubicBezTo>
                      <a:pt x="0" y="59772"/>
                      <a:pt x="6683" y="69177"/>
                      <a:pt x="14974" y="69177"/>
                    </a:cubicBezTo>
                    <a:cubicBezTo>
                      <a:pt x="17944" y="69177"/>
                      <a:pt x="20667" y="67940"/>
                      <a:pt x="22894" y="65960"/>
                    </a:cubicBezTo>
                    <a:cubicBezTo>
                      <a:pt x="24503" y="69672"/>
                      <a:pt x="27473" y="72148"/>
                      <a:pt x="30691" y="72148"/>
                    </a:cubicBezTo>
                    <a:cubicBezTo>
                      <a:pt x="32671" y="72148"/>
                      <a:pt x="34527" y="71281"/>
                      <a:pt x="36012" y="69796"/>
                    </a:cubicBezTo>
                    <a:cubicBezTo>
                      <a:pt x="38239" y="72148"/>
                      <a:pt x="40962" y="73633"/>
                      <a:pt x="43932" y="73633"/>
                    </a:cubicBezTo>
                    <a:cubicBezTo>
                      <a:pt x="47397" y="73633"/>
                      <a:pt x="50615" y="71653"/>
                      <a:pt x="52966" y="68559"/>
                    </a:cubicBezTo>
                    <a:cubicBezTo>
                      <a:pt x="52966" y="68559"/>
                      <a:pt x="52966" y="68559"/>
                      <a:pt x="52966" y="68683"/>
                    </a:cubicBezTo>
                    <a:cubicBezTo>
                      <a:pt x="52966" y="75241"/>
                      <a:pt x="56802" y="80563"/>
                      <a:pt x="61381" y="80563"/>
                    </a:cubicBezTo>
                    <a:cubicBezTo>
                      <a:pt x="62124" y="80563"/>
                      <a:pt x="62866" y="80439"/>
                      <a:pt x="63485" y="80191"/>
                    </a:cubicBezTo>
                    <a:cubicBezTo>
                      <a:pt x="66084" y="87493"/>
                      <a:pt x="71405" y="92567"/>
                      <a:pt x="77716" y="92567"/>
                    </a:cubicBezTo>
                    <a:cubicBezTo>
                      <a:pt x="86503" y="92567"/>
                      <a:pt x="93680" y="82543"/>
                      <a:pt x="93680" y="70168"/>
                    </a:cubicBezTo>
                    <a:cubicBezTo>
                      <a:pt x="93680" y="57792"/>
                      <a:pt x="86503" y="47768"/>
                      <a:pt x="77716" y="47768"/>
                    </a:cubicBezTo>
                    <a:close/>
                    <a:moveTo>
                      <a:pt x="23142" y="30691"/>
                    </a:moveTo>
                    <a:cubicBezTo>
                      <a:pt x="23142" y="30691"/>
                      <a:pt x="23389" y="30072"/>
                      <a:pt x="23513" y="29824"/>
                    </a:cubicBezTo>
                    <a:cubicBezTo>
                      <a:pt x="23513" y="30319"/>
                      <a:pt x="23761" y="30938"/>
                      <a:pt x="23884" y="31433"/>
                    </a:cubicBezTo>
                    <a:cubicBezTo>
                      <a:pt x="23637" y="31186"/>
                      <a:pt x="23389" y="30938"/>
                      <a:pt x="23142" y="30691"/>
                    </a:cubicBezTo>
                    <a:close/>
                    <a:moveTo>
                      <a:pt x="29700" y="46160"/>
                    </a:moveTo>
                    <a:cubicBezTo>
                      <a:pt x="29577" y="44303"/>
                      <a:pt x="29329" y="42571"/>
                      <a:pt x="28834" y="40838"/>
                    </a:cubicBezTo>
                    <a:cubicBezTo>
                      <a:pt x="30196" y="42323"/>
                      <a:pt x="31680" y="43561"/>
                      <a:pt x="33289" y="44303"/>
                    </a:cubicBezTo>
                    <a:cubicBezTo>
                      <a:pt x="33042" y="44922"/>
                      <a:pt x="32794" y="45541"/>
                      <a:pt x="32423" y="46160"/>
                    </a:cubicBezTo>
                    <a:cubicBezTo>
                      <a:pt x="31804" y="46036"/>
                      <a:pt x="31309" y="45912"/>
                      <a:pt x="30691" y="45912"/>
                    </a:cubicBezTo>
                    <a:cubicBezTo>
                      <a:pt x="30319" y="45912"/>
                      <a:pt x="30072" y="45912"/>
                      <a:pt x="29700" y="460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DE10BD94-65F3-4B17-1021-5EA073BD1C78}"/>
                  </a:ext>
                </a:extLst>
              </p:cNvPr>
              <p:cNvSpPr/>
              <p:nvPr/>
            </p:nvSpPr>
            <p:spPr>
              <a:xfrm>
                <a:off x="7059105" y="5229186"/>
                <a:ext cx="15345" cy="21532"/>
              </a:xfrm>
              <a:custGeom>
                <a:avLst/>
                <a:gdLst>
                  <a:gd name="connsiteX0" fmla="*/ 7673 w 15345"/>
                  <a:gd name="connsiteY0" fmla="*/ 0 h 21532"/>
                  <a:gd name="connsiteX1" fmla="*/ 0 w 15345"/>
                  <a:gd name="connsiteY1" fmla="*/ 10766 h 21532"/>
                  <a:gd name="connsiteX2" fmla="*/ 7673 w 15345"/>
                  <a:gd name="connsiteY2" fmla="*/ 21533 h 21532"/>
                  <a:gd name="connsiteX3" fmla="*/ 15346 w 15345"/>
                  <a:gd name="connsiteY3" fmla="*/ 10766 h 21532"/>
                  <a:gd name="connsiteX4" fmla="*/ 7673 w 15345"/>
                  <a:gd name="connsiteY4" fmla="*/ 0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0"/>
                    </a:move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ubicBezTo>
                      <a:pt x="11880" y="21533"/>
                      <a:pt x="15346" y="16706"/>
                      <a:pt x="15346" y="10766"/>
                    </a:cubicBezTo>
                    <a:cubicBezTo>
                      <a:pt x="15346" y="4826"/>
                      <a:pt x="11880" y="0"/>
                      <a:pt x="76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35C5FA26-57DC-D21B-1F8C-E878569B989E}"/>
                  </a:ext>
                </a:extLst>
              </p:cNvPr>
              <p:cNvSpPr/>
              <p:nvPr/>
            </p:nvSpPr>
            <p:spPr>
              <a:xfrm>
                <a:off x="7079895" y="5227082"/>
                <a:ext cx="25987" cy="36383"/>
              </a:xfrm>
              <a:custGeom>
                <a:avLst/>
                <a:gdLst>
                  <a:gd name="connsiteX0" fmla="*/ 12994 w 25987"/>
                  <a:gd name="connsiteY0" fmla="*/ 0 h 36383"/>
                  <a:gd name="connsiteX1" fmla="*/ 0 w 25987"/>
                  <a:gd name="connsiteY1" fmla="*/ 18192 h 36383"/>
                  <a:gd name="connsiteX2" fmla="*/ 12994 w 25987"/>
                  <a:gd name="connsiteY2" fmla="*/ 36383 h 36383"/>
                  <a:gd name="connsiteX3" fmla="*/ 25988 w 25987"/>
                  <a:gd name="connsiteY3" fmla="*/ 18192 h 36383"/>
                  <a:gd name="connsiteX4" fmla="*/ 12994 w 25987"/>
                  <a:gd name="connsiteY4" fmla="*/ 0 h 3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36383">
                    <a:moveTo>
                      <a:pt x="12994" y="0"/>
                    </a:move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ubicBezTo>
                      <a:pt x="20171" y="36383"/>
                      <a:pt x="25988" y="28215"/>
                      <a:pt x="25988" y="18192"/>
                    </a:cubicBezTo>
                    <a:cubicBezTo>
                      <a:pt x="25988" y="8168"/>
                      <a:pt x="20171" y="0"/>
                      <a:pt x="129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F44A103A-02F0-C95A-F7EE-9151CEEBF8FF}"/>
                  </a:ext>
                </a:extLst>
              </p:cNvPr>
              <p:cNvSpPr/>
              <p:nvPr/>
            </p:nvSpPr>
            <p:spPr>
              <a:xfrm>
                <a:off x="7152661" y="5220029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6"/>
                      <a:pt x="7920" y="22276"/>
                    </a:cubicBezTo>
                    <a:cubicBezTo>
                      <a:pt x="12252" y="22276"/>
                      <a:pt x="15840" y="17325"/>
                      <a:pt x="15840" y="11138"/>
                    </a:cubicBezTo>
                    <a:cubicBezTo>
                      <a:pt x="15840" y="4950"/>
                      <a:pt x="12252" y="0"/>
                      <a:pt x="7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30A6EBC4-D775-7239-6B91-7FAE6DCFB8B1}"/>
                  </a:ext>
                </a:extLst>
              </p:cNvPr>
              <p:cNvSpPr/>
              <p:nvPr/>
            </p:nvSpPr>
            <p:spPr>
              <a:xfrm>
                <a:off x="7169492" y="5212356"/>
                <a:ext cx="54945" cy="50614"/>
              </a:xfrm>
              <a:custGeom>
                <a:avLst/>
                <a:gdLst>
                  <a:gd name="connsiteX0" fmla="*/ 39106 w 54945"/>
                  <a:gd name="connsiteY0" fmla="*/ 0 h 50614"/>
                  <a:gd name="connsiteX1" fmla="*/ 25988 w 54945"/>
                  <a:gd name="connsiteY1" fmla="*/ 9777 h 50614"/>
                  <a:gd name="connsiteX2" fmla="*/ 16211 w 54945"/>
                  <a:gd name="connsiteY2" fmla="*/ 5074 h 50614"/>
                  <a:gd name="connsiteX3" fmla="*/ 0 w 54945"/>
                  <a:gd name="connsiteY3" fmla="*/ 27844 h 50614"/>
                  <a:gd name="connsiteX4" fmla="*/ 16211 w 54945"/>
                  <a:gd name="connsiteY4" fmla="*/ 50615 h 50614"/>
                  <a:gd name="connsiteX5" fmla="*/ 29824 w 54945"/>
                  <a:gd name="connsiteY5" fmla="*/ 40219 h 50614"/>
                  <a:gd name="connsiteX6" fmla="*/ 39106 w 54945"/>
                  <a:gd name="connsiteY6" fmla="*/ 44551 h 50614"/>
                  <a:gd name="connsiteX7" fmla="*/ 54946 w 54945"/>
                  <a:gd name="connsiteY7" fmla="*/ 22275 h 50614"/>
                  <a:gd name="connsiteX8" fmla="*/ 39106 w 54945"/>
                  <a:gd name="connsiteY8" fmla="*/ 0 h 5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945" h="50614">
                    <a:moveTo>
                      <a:pt x="39106" y="0"/>
                    </a:moveTo>
                    <a:cubicBezTo>
                      <a:pt x="33661" y="0"/>
                      <a:pt x="28834" y="3836"/>
                      <a:pt x="25988" y="9777"/>
                    </a:cubicBezTo>
                    <a:cubicBezTo>
                      <a:pt x="23265" y="6806"/>
                      <a:pt x="19924" y="5074"/>
                      <a:pt x="16211" y="5074"/>
                    </a:cubicBezTo>
                    <a:cubicBezTo>
                      <a:pt x="7177" y="5074"/>
                      <a:pt x="0" y="15345"/>
                      <a:pt x="0" y="27844"/>
                    </a:cubicBezTo>
                    <a:cubicBezTo>
                      <a:pt x="0" y="40343"/>
                      <a:pt x="7301" y="50615"/>
                      <a:pt x="16211" y="50615"/>
                    </a:cubicBezTo>
                    <a:cubicBezTo>
                      <a:pt x="21904" y="50615"/>
                      <a:pt x="26978" y="46407"/>
                      <a:pt x="29824" y="40219"/>
                    </a:cubicBezTo>
                    <a:cubicBezTo>
                      <a:pt x="32423" y="42942"/>
                      <a:pt x="35641" y="44551"/>
                      <a:pt x="39106" y="44551"/>
                    </a:cubicBezTo>
                    <a:cubicBezTo>
                      <a:pt x="47892" y="44551"/>
                      <a:pt x="54946" y="34650"/>
                      <a:pt x="54946" y="22275"/>
                    </a:cubicBezTo>
                    <a:cubicBezTo>
                      <a:pt x="54946" y="9900"/>
                      <a:pt x="47892" y="0"/>
                      <a:pt x="39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17D54D21-B074-8786-CD68-44DA58718A22}"/>
                  </a:ext>
                </a:extLst>
              </p:cNvPr>
              <p:cNvSpPr/>
              <p:nvPr/>
            </p:nvSpPr>
            <p:spPr>
              <a:xfrm>
                <a:off x="2589923" y="5179314"/>
                <a:ext cx="30938" cy="58534"/>
              </a:xfrm>
              <a:custGeom>
                <a:avLst/>
                <a:gdLst>
                  <a:gd name="connsiteX0" fmla="*/ 30938 w 30938"/>
                  <a:gd name="connsiteY0" fmla="*/ 18563 h 58534"/>
                  <a:gd name="connsiteX1" fmla="*/ 17697 w 30938"/>
                  <a:gd name="connsiteY1" fmla="*/ 0 h 58534"/>
                  <a:gd name="connsiteX2" fmla="*/ 4455 w 30938"/>
                  <a:gd name="connsiteY2" fmla="*/ 18563 h 58534"/>
                  <a:gd name="connsiteX3" fmla="*/ 6435 w 30938"/>
                  <a:gd name="connsiteY3" fmla="*/ 28092 h 58534"/>
                  <a:gd name="connsiteX4" fmla="*/ 0 w 30938"/>
                  <a:gd name="connsiteY4" fmla="*/ 42447 h 58534"/>
                  <a:gd name="connsiteX5" fmla="*/ 11509 w 30938"/>
                  <a:gd name="connsiteY5" fmla="*/ 58534 h 58534"/>
                  <a:gd name="connsiteX6" fmla="*/ 23018 w 30938"/>
                  <a:gd name="connsiteY6" fmla="*/ 42447 h 58534"/>
                  <a:gd name="connsiteX7" fmla="*/ 22028 w 30938"/>
                  <a:gd name="connsiteY7" fmla="*/ 36012 h 58534"/>
                  <a:gd name="connsiteX8" fmla="*/ 30938 w 30938"/>
                  <a:gd name="connsiteY8" fmla="*/ 18563 h 5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38" h="58534">
                    <a:moveTo>
                      <a:pt x="30938" y="18563"/>
                    </a:moveTo>
                    <a:cubicBezTo>
                      <a:pt x="30938" y="8291"/>
                      <a:pt x="24998" y="0"/>
                      <a:pt x="17697" y="0"/>
                    </a:cubicBezTo>
                    <a:cubicBezTo>
                      <a:pt x="10395" y="0"/>
                      <a:pt x="4455" y="8291"/>
                      <a:pt x="4455" y="18563"/>
                    </a:cubicBezTo>
                    <a:cubicBezTo>
                      <a:pt x="4455" y="22028"/>
                      <a:pt x="5198" y="25245"/>
                      <a:pt x="6435" y="28092"/>
                    </a:cubicBezTo>
                    <a:cubicBezTo>
                      <a:pt x="2599" y="30690"/>
                      <a:pt x="0" y="36135"/>
                      <a:pt x="0" y="42447"/>
                    </a:cubicBezTo>
                    <a:cubicBezTo>
                      <a:pt x="0" y="51357"/>
                      <a:pt x="5198" y="58534"/>
                      <a:pt x="11509" y="58534"/>
                    </a:cubicBezTo>
                    <a:cubicBezTo>
                      <a:pt x="17820" y="58534"/>
                      <a:pt x="23018" y="51357"/>
                      <a:pt x="23018" y="42447"/>
                    </a:cubicBezTo>
                    <a:cubicBezTo>
                      <a:pt x="23018" y="40096"/>
                      <a:pt x="22647" y="37992"/>
                      <a:pt x="22028" y="36012"/>
                    </a:cubicBezTo>
                    <a:cubicBezTo>
                      <a:pt x="27225" y="33537"/>
                      <a:pt x="30938" y="26730"/>
                      <a:pt x="30938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569A8008-B81A-21E0-81F9-AC740E299689}"/>
                  </a:ext>
                </a:extLst>
              </p:cNvPr>
              <p:cNvSpPr/>
              <p:nvPr/>
            </p:nvSpPr>
            <p:spPr>
              <a:xfrm>
                <a:off x="2627297" y="5174859"/>
                <a:ext cx="14355" cy="20295"/>
              </a:xfrm>
              <a:custGeom>
                <a:avLst/>
                <a:gdLst>
                  <a:gd name="connsiteX0" fmla="*/ 14355 w 14355"/>
                  <a:gd name="connsiteY0" fmla="*/ 10148 h 20295"/>
                  <a:gd name="connsiteX1" fmla="*/ 7178 w 14355"/>
                  <a:gd name="connsiteY1" fmla="*/ 0 h 20295"/>
                  <a:gd name="connsiteX2" fmla="*/ 0 w 14355"/>
                  <a:gd name="connsiteY2" fmla="*/ 10148 h 20295"/>
                  <a:gd name="connsiteX3" fmla="*/ 7178 w 14355"/>
                  <a:gd name="connsiteY3" fmla="*/ 20296 h 20295"/>
                  <a:gd name="connsiteX4" fmla="*/ 14355 w 14355"/>
                  <a:gd name="connsiteY4" fmla="*/ 10148 h 20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295">
                    <a:moveTo>
                      <a:pt x="14355" y="10148"/>
                    </a:moveTo>
                    <a:cubicBezTo>
                      <a:pt x="14355" y="4579"/>
                      <a:pt x="11138" y="0"/>
                      <a:pt x="7178" y="0"/>
                    </a:cubicBezTo>
                    <a:cubicBezTo>
                      <a:pt x="3218" y="0"/>
                      <a:pt x="0" y="4579"/>
                      <a:pt x="0" y="10148"/>
                    </a:cubicBezTo>
                    <a:cubicBezTo>
                      <a:pt x="0" y="15716"/>
                      <a:pt x="3218" y="20296"/>
                      <a:pt x="7178" y="20296"/>
                    </a:cubicBezTo>
                    <a:cubicBezTo>
                      <a:pt x="11138" y="20296"/>
                      <a:pt x="14355" y="15716"/>
                      <a:pt x="14355" y="101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06500DA7-5D16-CB2C-69E4-01038F4232F1}"/>
                  </a:ext>
                </a:extLst>
              </p:cNvPr>
              <p:cNvSpPr/>
              <p:nvPr/>
            </p:nvSpPr>
            <p:spPr>
              <a:xfrm>
                <a:off x="2727412" y="5159019"/>
                <a:ext cx="45169" cy="39848"/>
              </a:xfrm>
              <a:custGeom>
                <a:avLst/>
                <a:gdLst>
                  <a:gd name="connsiteX0" fmla="*/ 9900 w 45169"/>
                  <a:gd name="connsiteY0" fmla="*/ 30814 h 39848"/>
                  <a:gd name="connsiteX1" fmla="*/ 17449 w 45169"/>
                  <a:gd name="connsiteY1" fmla="*/ 25864 h 39848"/>
                  <a:gd name="connsiteX2" fmla="*/ 30938 w 45169"/>
                  <a:gd name="connsiteY2" fmla="*/ 39848 h 39848"/>
                  <a:gd name="connsiteX3" fmla="*/ 45169 w 45169"/>
                  <a:gd name="connsiteY3" fmla="*/ 19924 h 39848"/>
                  <a:gd name="connsiteX4" fmla="*/ 30938 w 45169"/>
                  <a:gd name="connsiteY4" fmla="*/ 0 h 39848"/>
                  <a:gd name="connsiteX5" fmla="*/ 18563 w 45169"/>
                  <a:gd name="connsiteY5" fmla="*/ 10271 h 39848"/>
                  <a:gd name="connsiteX6" fmla="*/ 9900 w 45169"/>
                  <a:gd name="connsiteY6" fmla="*/ 3094 h 39848"/>
                  <a:gd name="connsiteX7" fmla="*/ 0 w 45169"/>
                  <a:gd name="connsiteY7" fmla="*/ 16954 h 39848"/>
                  <a:gd name="connsiteX8" fmla="*/ 9900 w 45169"/>
                  <a:gd name="connsiteY8" fmla="*/ 30814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169" h="39848">
                    <a:moveTo>
                      <a:pt x="9900" y="30814"/>
                    </a:moveTo>
                    <a:cubicBezTo>
                      <a:pt x="12870" y="30814"/>
                      <a:pt x="15593" y="28834"/>
                      <a:pt x="17449" y="25864"/>
                    </a:cubicBezTo>
                    <a:cubicBezTo>
                      <a:pt x="19305" y="33908"/>
                      <a:pt x="24627" y="39848"/>
                      <a:pt x="30938" y="39848"/>
                    </a:cubicBezTo>
                    <a:cubicBezTo>
                      <a:pt x="38734" y="39848"/>
                      <a:pt x="45169" y="30938"/>
                      <a:pt x="45169" y="19924"/>
                    </a:cubicBezTo>
                    <a:cubicBezTo>
                      <a:pt x="45169" y="8910"/>
                      <a:pt x="38858" y="0"/>
                      <a:pt x="30938" y="0"/>
                    </a:cubicBezTo>
                    <a:cubicBezTo>
                      <a:pt x="25617" y="0"/>
                      <a:pt x="21038" y="4208"/>
                      <a:pt x="18563" y="10271"/>
                    </a:cubicBezTo>
                    <a:cubicBezTo>
                      <a:pt x="16830" y="5940"/>
                      <a:pt x="13613" y="3094"/>
                      <a:pt x="9900" y="3094"/>
                    </a:cubicBezTo>
                    <a:cubicBezTo>
                      <a:pt x="4455" y="3094"/>
                      <a:pt x="0" y="9281"/>
                      <a:pt x="0" y="16954"/>
                    </a:cubicBezTo>
                    <a:cubicBezTo>
                      <a:pt x="0" y="24627"/>
                      <a:pt x="4455" y="30814"/>
                      <a:pt x="9900" y="308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96284DB-BCD9-0F45-03FE-A4424B410054}"/>
                  </a:ext>
                </a:extLst>
              </p:cNvPr>
              <p:cNvSpPr/>
              <p:nvPr/>
            </p:nvSpPr>
            <p:spPr>
              <a:xfrm>
                <a:off x="2782853" y="5150480"/>
                <a:ext cx="72394" cy="56554"/>
              </a:xfrm>
              <a:custGeom>
                <a:avLst/>
                <a:gdLst>
                  <a:gd name="connsiteX0" fmla="*/ 16830 w 72394"/>
                  <a:gd name="connsiteY0" fmla="*/ 46902 h 56554"/>
                  <a:gd name="connsiteX1" fmla="*/ 28587 w 72394"/>
                  <a:gd name="connsiteY1" fmla="*/ 40219 h 56554"/>
                  <a:gd name="connsiteX2" fmla="*/ 42323 w 72394"/>
                  <a:gd name="connsiteY2" fmla="*/ 56555 h 56554"/>
                  <a:gd name="connsiteX3" fmla="*/ 54822 w 72394"/>
                  <a:gd name="connsiteY3" fmla="*/ 45541 h 56554"/>
                  <a:gd name="connsiteX4" fmla="*/ 61752 w 72394"/>
                  <a:gd name="connsiteY4" fmla="*/ 49253 h 56554"/>
                  <a:gd name="connsiteX5" fmla="*/ 72395 w 72394"/>
                  <a:gd name="connsiteY5" fmla="*/ 34403 h 56554"/>
                  <a:gd name="connsiteX6" fmla="*/ 61752 w 72394"/>
                  <a:gd name="connsiteY6" fmla="*/ 19553 h 56554"/>
                  <a:gd name="connsiteX7" fmla="*/ 53461 w 72394"/>
                  <a:gd name="connsiteY7" fmla="*/ 25246 h 56554"/>
                  <a:gd name="connsiteX8" fmla="*/ 42199 w 72394"/>
                  <a:gd name="connsiteY8" fmla="*/ 17202 h 56554"/>
                  <a:gd name="connsiteX9" fmla="*/ 33413 w 72394"/>
                  <a:gd name="connsiteY9" fmla="*/ 21657 h 56554"/>
                  <a:gd name="connsiteX10" fmla="*/ 16707 w 72394"/>
                  <a:gd name="connsiteY10" fmla="*/ 0 h 56554"/>
                  <a:gd name="connsiteX11" fmla="*/ 0 w 72394"/>
                  <a:gd name="connsiteY11" fmla="*/ 23513 h 56554"/>
                  <a:gd name="connsiteX12" fmla="*/ 16707 w 72394"/>
                  <a:gd name="connsiteY12" fmla="*/ 47026 h 5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394" h="56554">
                    <a:moveTo>
                      <a:pt x="16830" y="46902"/>
                    </a:moveTo>
                    <a:cubicBezTo>
                      <a:pt x="21409" y="46902"/>
                      <a:pt x="25493" y="44303"/>
                      <a:pt x="28587" y="40219"/>
                    </a:cubicBezTo>
                    <a:cubicBezTo>
                      <a:pt x="29700" y="49501"/>
                      <a:pt x="35393" y="56555"/>
                      <a:pt x="42323" y="56555"/>
                    </a:cubicBezTo>
                    <a:cubicBezTo>
                      <a:pt x="47892" y="56555"/>
                      <a:pt x="52595" y="52100"/>
                      <a:pt x="54822" y="45541"/>
                    </a:cubicBezTo>
                    <a:cubicBezTo>
                      <a:pt x="56678" y="47892"/>
                      <a:pt x="59153" y="49253"/>
                      <a:pt x="61752" y="49253"/>
                    </a:cubicBezTo>
                    <a:cubicBezTo>
                      <a:pt x="67569" y="49253"/>
                      <a:pt x="72395" y="42571"/>
                      <a:pt x="72395" y="34403"/>
                    </a:cubicBezTo>
                    <a:cubicBezTo>
                      <a:pt x="72395" y="26235"/>
                      <a:pt x="67692" y="19553"/>
                      <a:pt x="61752" y="19553"/>
                    </a:cubicBezTo>
                    <a:cubicBezTo>
                      <a:pt x="58411" y="19553"/>
                      <a:pt x="55441" y="21780"/>
                      <a:pt x="53461" y="25246"/>
                    </a:cubicBezTo>
                    <a:cubicBezTo>
                      <a:pt x="50862" y="20419"/>
                      <a:pt x="46778" y="17202"/>
                      <a:pt x="42199" y="17202"/>
                    </a:cubicBezTo>
                    <a:cubicBezTo>
                      <a:pt x="38858" y="17202"/>
                      <a:pt x="35764" y="18934"/>
                      <a:pt x="33413" y="21657"/>
                    </a:cubicBezTo>
                    <a:cubicBezTo>
                      <a:pt x="32794" y="9529"/>
                      <a:pt x="25493" y="0"/>
                      <a:pt x="16707" y="0"/>
                    </a:cubicBezTo>
                    <a:cubicBezTo>
                      <a:pt x="7425" y="0"/>
                      <a:pt x="0" y="10519"/>
                      <a:pt x="0" y="23513"/>
                    </a:cubicBezTo>
                    <a:cubicBezTo>
                      <a:pt x="0" y="36507"/>
                      <a:pt x="7549" y="47026"/>
                      <a:pt x="16707" y="470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03D15C58-2684-8901-7E1B-C8B244FEB3F2}"/>
                  </a:ext>
                </a:extLst>
              </p:cNvPr>
              <p:cNvSpPr/>
              <p:nvPr/>
            </p:nvSpPr>
            <p:spPr>
              <a:xfrm>
                <a:off x="2878266" y="5153945"/>
                <a:ext cx="27720" cy="39105"/>
              </a:xfrm>
              <a:custGeom>
                <a:avLst/>
                <a:gdLst>
                  <a:gd name="connsiteX0" fmla="*/ 13860 w 27720"/>
                  <a:gd name="connsiteY0" fmla="*/ 39106 h 39105"/>
                  <a:gd name="connsiteX1" fmla="*/ 27720 w 27720"/>
                  <a:gd name="connsiteY1" fmla="*/ 19553 h 39105"/>
                  <a:gd name="connsiteX2" fmla="*/ 13860 w 27720"/>
                  <a:gd name="connsiteY2" fmla="*/ 0 h 39105"/>
                  <a:gd name="connsiteX3" fmla="*/ 0 w 27720"/>
                  <a:gd name="connsiteY3" fmla="*/ 19553 h 39105"/>
                  <a:gd name="connsiteX4" fmla="*/ 13860 w 27720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0" h="39105">
                    <a:moveTo>
                      <a:pt x="13860" y="39106"/>
                    </a:moveTo>
                    <a:cubicBezTo>
                      <a:pt x="21533" y="39106"/>
                      <a:pt x="27720" y="30319"/>
                      <a:pt x="27720" y="19553"/>
                    </a:cubicBezTo>
                    <a:cubicBezTo>
                      <a:pt x="27720" y="8786"/>
                      <a:pt x="21533" y="0"/>
                      <a:pt x="13860" y="0"/>
                    </a:cubicBezTo>
                    <a:cubicBezTo>
                      <a:pt x="6188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860" y="391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B579CD58-B866-973A-B459-7429ABAE333A}"/>
                  </a:ext>
                </a:extLst>
              </p:cNvPr>
              <p:cNvSpPr/>
              <p:nvPr/>
            </p:nvSpPr>
            <p:spPr>
              <a:xfrm>
                <a:off x="2912421" y="5167310"/>
                <a:ext cx="18067" cy="25492"/>
              </a:xfrm>
              <a:custGeom>
                <a:avLst/>
                <a:gdLst>
                  <a:gd name="connsiteX0" fmla="*/ 9034 w 18067"/>
                  <a:gd name="connsiteY0" fmla="*/ 25493 h 25492"/>
                  <a:gd name="connsiteX1" fmla="*/ 18068 w 18067"/>
                  <a:gd name="connsiteY1" fmla="*/ 12746 h 25492"/>
                  <a:gd name="connsiteX2" fmla="*/ 9034 w 18067"/>
                  <a:gd name="connsiteY2" fmla="*/ 0 h 25492"/>
                  <a:gd name="connsiteX3" fmla="*/ 0 w 18067"/>
                  <a:gd name="connsiteY3" fmla="*/ 12746 h 25492"/>
                  <a:gd name="connsiteX4" fmla="*/ 9034 w 18067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25493"/>
                    </a:moveTo>
                    <a:cubicBezTo>
                      <a:pt x="14108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2C48D59D-C49D-9C57-0F9D-09BEE19EBEF8}"/>
                  </a:ext>
                </a:extLst>
              </p:cNvPr>
              <p:cNvSpPr/>
              <p:nvPr/>
            </p:nvSpPr>
            <p:spPr>
              <a:xfrm>
                <a:off x="2939523" y="516273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C48DDECA-2B0B-7AEB-1760-41E59C9E64DA}"/>
                  </a:ext>
                </a:extLst>
              </p:cNvPr>
              <p:cNvSpPr/>
              <p:nvPr/>
            </p:nvSpPr>
            <p:spPr>
              <a:xfrm>
                <a:off x="2964521" y="5165083"/>
                <a:ext cx="14602" cy="20542"/>
              </a:xfrm>
              <a:custGeom>
                <a:avLst/>
                <a:gdLst>
                  <a:gd name="connsiteX0" fmla="*/ 14603 w 14602"/>
                  <a:gd name="connsiteY0" fmla="*/ 10272 h 20542"/>
                  <a:gd name="connsiteX1" fmla="*/ 7301 w 14602"/>
                  <a:gd name="connsiteY1" fmla="*/ 0 h 20542"/>
                  <a:gd name="connsiteX2" fmla="*/ 0 w 14602"/>
                  <a:gd name="connsiteY2" fmla="*/ 10272 h 20542"/>
                  <a:gd name="connsiteX3" fmla="*/ 7301 w 14602"/>
                  <a:gd name="connsiteY3" fmla="*/ 20543 h 20542"/>
                  <a:gd name="connsiteX4" fmla="*/ 14603 w 14602"/>
                  <a:gd name="connsiteY4" fmla="*/ 10272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14603" y="10272"/>
                    </a:move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D9773A45-5CB6-B3D3-10A0-E893A7964AF1}"/>
                  </a:ext>
                </a:extLst>
              </p:cNvPr>
              <p:cNvSpPr/>
              <p:nvPr/>
            </p:nvSpPr>
            <p:spPr>
              <a:xfrm>
                <a:off x="2991004" y="5163598"/>
                <a:ext cx="18067" cy="25492"/>
              </a:xfrm>
              <a:custGeom>
                <a:avLst/>
                <a:gdLst>
                  <a:gd name="connsiteX0" fmla="*/ 9034 w 18067"/>
                  <a:gd name="connsiteY0" fmla="*/ 0 h 25492"/>
                  <a:gd name="connsiteX1" fmla="*/ 0 w 18067"/>
                  <a:gd name="connsiteY1" fmla="*/ 12746 h 25492"/>
                  <a:gd name="connsiteX2" fmla="*/ 9034 w 18067"/>
                  <a:gd name="connsiteY2" fmla="*/ 25493 h 25492"/>
                  <a:gd name="connsiteX3" fmla="*/ 18068 w 18067"/>
                  <a:gd name="connsiteY3" fmla="*/ 12746 h 25492"/>
                  <a:gd name="connsiteX4" fmla="*/ 9034 w 18067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0"/>
                    </a:moveTo>
                    <a:cubicBezTo>
                      <a:pt x="3960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3D25DE95-ACC0-9204-FE96-EB56635540B1}"/>
                  </a:ext>
                </a:extLst>
              </p:cNvPr>
              <p:cNvSpPr/>
              <p:nvPr/>
            </p:nvSpPr>
            <p:spPr>
              <a:xfrm>
                <a:off x="3016002" y="5195773"/>
                <a:ext cx="13117" cy="18562"/>
              </a:xfrm>
              <a:custGeom>
                <a:avLst/>
                <a:gdLst>
                  <a:gd name="connsiteX0" fmla="*/ 6559 w 13117"/>
                  <a:gd name="connsiteY0" fmla="*/ 18563 h 18562"/>
                  <a:gd name="connsiteX1" fmla="*/ 13118 w 13117"/>
                  <a:gd name="connsiteY1" fmla="*/ 9281 h 18562"/>
                  <a:gd name="connsiteX2" fmla="*/ 6559 w 13117"/>
                  <a:gd name="connsiteY2" fmla="*/ 0 h 18562"/>
                  <a:gd name="connsiteX3" fmla="*/ 0 w 13117"/>
                  <a:gd name="connsiteY3" fmla="*/ 9281 h 18562"/>
                  <a:gd name="connsiteX4" fmla="*/ 6559 w 13117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562">
                    <a:moveTo>
                      <a:pt x="6559" y="18563"/>
                    </a:moveTo>
                    <a:cubicBezTo>
                      <a:pt x="10148" y="18563"/>
                      <a:pt x="13118" y="14479"/>
                      <a:pt x="13118" y="9281"/>
                    </a:cubicBezTo>
                    <a:cubicBezTo>
                      <a:pt x="13118" y="4084"/>
                      <a:pt x="10148" y="0"/>
                      <a:pt x="6559" y="0"/>
                    </a:cubicBezTo>
                    <a:cubicBezTo>
                      <a:pt x="2970" y="0"/>
                      <a:pt x="0" y="4084"/>
                      <a:pt x="0" y="9281"/>
                    </a:cubicBezTo>
                    <a:cubicBezTo>
                      <a:pt x="0" y="14479"/>
                      <a:pt x="2970" y="18563"/>
                      <a:pt x="6559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51C45B9C-22FD-7CBE-4000-E6E8538D9155}"/>
                  </a:ext>
                </a:extLst>
              </p:cNvPr>
              <p:cNvSpPr/>
              <p:nvPr/>
            </p:nvSpPr>
            <p:spPr>
              <a:xfrm>
                <a:off x="3060181" y="5166444"/>
                <a:ext cx="15345" cy="21532"/>
              </a:xfrm>
              <a:custGeom>
                <a:avLst/>
                <a:gdLst>
                  <a:gd name="connsiteX0" fmla="*/ 15345 w 15345"/>
                  <a:gd name="connsiteY0" fmla="*/ 10766 h 21532"/>
                  <a:gd name="connsiteX1" fmla="*/ 7673 w 15345"/>
                  <a:gd name="connsiteY1" fmla="*/ 0 h 21532"/>
                  <a:gd name="connsiteX2" fmla="*/ 0 w 15345"/>
                  <a:gd name="connsiteY2" fmla="*/ 10766 h 21532"/>
                  <a:gd name="connsiteX3" fmla="*/ 7673 w 15345"/>
                  <a:gd name="connsiteY3" fmla="*/ 21533 h 21532"/>
                  <a:gd name="connsiteX4" fmla="*/ 15345 w 15345"/>
                  <a:gd name="connsiteY4" fmla="*/ 10766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15345" y="10766"/>
                    </a:move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ubicBezTo>
                      <a:pt x="11880" y="21533"/>
                      <a:pt x="15345" y="16707"/>
                      <a:pt x="15345" y="10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50227F7-9CC8-6327-2338-E6D71B5C0225}"/>
                  </a:ext>
                </a:extLst>
              </p:cNvPr>
              <p:cNvSpPr/>
              <p:nvPr/>
            </p:nvSpPr>
            <p:spPr>
              <a:xfrm>
                <a:off x="3062780" y="5170156"/>
                <a:ext cx="67816" cy="93927"/>
              </a:xfrm>
              <a:custGeom>
                <a:avLst/>
                <a:gdLst>
                  <a:gd name="connsiteX0" fmla="*/ 56555 w 67816"/>
                  <a:gd name="connsiteY0" fmla="*/ 371 h 93927"/>
                  <a:gd name="connsiteX1" fmla="*/ 45664 w 67816"/>
                  <a:gd name="connsiteY1" fmla="*/ 12004 h 93927"/>
                  <a:gd name="connsiteX2" fmla="*/ 40343 w 67816"/>
                  <a:gd name="connsiteY2" fmla="*/ 10148 h 93927"/>
                  <a:gd name="connsiteX3" fmla="*/ 34279 w 67816"/>
                  <a:gd name="connsiteY3" fmla="*/ 12499 h 93927"/>
                  <a:gd name="connsiteX4" fmla="*/ 24379 w 67816"/>
                  <a:gd name="connsiteY4" fmla="*/ 8044 h 93927"/>
                  <a:gd name="connsiteX5" fmla="*/ 7301 w 67816"/>
                  <a:gd name="connsiteY5" fmla="*/ 31928 h 93927"/>
                  <a:gd name="connsiteX6" fmla="*/ 20914 w 67816"/>
                  <a:gd name="connsiteY6" fmla="*/ 55317 h 93927"/>
                  <a:gd name="connsiteX7" fmla="*/ 17820 w 67816"/>
                  <a:gd name="connsiteY7" fmla="*/ 58906 h 93927"/>
                  <a:gd name="connsiteX8" fmla="*/ 12994 w 67816"/>
                  <a:gd name="connsiteY8" fmla="*/ 57545 h 93927"/>
                  <a:gd name="connsiteX9" fmla="*/ 0 w 67816"/>
                  <a:gd name="connsiteY9" fmla="*/ 75736 h 93927"/>
                  <a:gd name="connsiteX10" fmla="*/ 12994 w 67816"/>
                  <a:gd name="connsiteY10" fmla="*/ 93928 h 93927"/>
                  <a:gd name="connsiteX11" fmla="*/ 21904 w 67816"/>
                  <a:gd name="connsiteY11" fmla="*/ 88854 h 93927"/>
                  <a:gd name="connsiteX12" fmla="*/ 27968 w 67816"/>
                  <a:gd name="connsiteY12" fmla="*/ 90958 h 93927"/>
                  <a:gd name="connsiteX13" fmla="*/ 41704 w 67816"/>
                  <a:gd name="connsiteY13" fmla="*/ 71653 h 93927"/>
                  <a:gd name="connsiteX14" fmla="*/ 31804 w 67816"/>
                  <a:gd name="connsiteY14" fmla="*/ 53214 h 93927"/>
                  <a:gd name="connsiteX15" fmla="*/ 38982 w 67816"/>
                  <a:gd name="connsiteY15" fmla="*/ 43808 h 93927"/>
                  <a:gd name="connsiteX16" fmla="*/ 40219 w 67816"/>
                  <a:gd name="connsiteY16" fmla="*/ 43932 h 93927"/>
                  <a:gd name="connsiteX17" fmla="*/ 43808 w 67816"/>
                  <a:gd name="connsiteY17" fmla="*/ 43066 h 93927"/>
                  <a:gd name="connsiteX18" fmla="*/ 41952 w 67816"/>
                  <a:gd name="connsiteY18" fmla="*/ 51110 h 93927"/>
                  <a:gd name="connsiteX19" fmla="*/ 51976 w 67816"/>
                  <a:gd name="connsiteY19" fmla="*/ 65094 h 93927"/>
                  <a:gd name="connsiteX20" fmla="*/ 62000 w 67816"/>
                  <a:gd name="connsiteY20" fmla="*/ 51110 h 93927"/>
                  <a:gd name="connsiteX21" fmla="*/ 51976 w 67816"/>
                  <a:gd name="connsiteY21" fmla="*/ 37126 h 93927"/>
                  <a:gd name="connsiteX22" fmla="*/ 49625 w 67816"/>
                  <a:gd name="connsiteY22" fmla="*/ 37497 h 93927"/>
                  <a:gd name="connsiteX23" fmla="*/ 51976 w 67816"/>
                  <a:gd name="connsiteY23" fmla="*/ 30691 h 93927"/>
                  <a:gd name="connsiteX24" fmla="*/ 56431 w 67816"/>
                  <a:gd name="connsiteY24" fmla="*/ 31928 h 93927"/>
                  <a:gd name="connsiteX25" fmla="*/ 67816 w 67816"/>
                  <a:gd name="connsiteY25" fmla="*/ 15964 h 93927"/>
                  <a:gd name="connsiteX26" fmla="*/ 56431 w 67816"/>
                  <a:gd name="connsiteY26" fmla="*/ 0 h 9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7816" h="93927">
                    <a:moveTo>
                      <a:pt x="56555" y="371"/>
                    </a:moveTo>
                    <a:cubicBezTo>
                      <a:pt x="51357" y="371"/>
                      <a:pt x="47026" y="5321"/>
                      <a:pt x="45664" y="12004"/>
                    </a:cubicBezTo>
                    <a:cubicBezTo>
                      <a:pt x="44056" y="10890"/>
                      <a:pt x="42199" y="10148"/>
                      <a:pt x="40343" y="10148"/>
                    </a:cubicBezTo>
                    <a:cubicBezTo>
                      <a:pt x="38116" y="10148"/>
                      <a:pt x="36136" y="11014"/>
                      <a:pt x="34279" y="12499"/>
                    </a:cubicBezTo>
                    <a:cubicBezTo>
                      <a:pt x="31433" y="9777"/>
                      <a:pt x="28092" y="8044"/>
                      <a:pt x="24379" y="8044"/>
                    </a:cubicBezTo>
                    <a:cubicBezTo>
                      <a:pt x="14974" y="8044"/>
                      <a:pt x="7301" y="18811"/>
                      <a:pt x="7301" y="31928"/>
                    </a:cubicBezTo>
                    <a:cubicBezTo>
                      <a:pt x="7301" y="43437"/>
                      <a:pt x="13118" y="53090"/>
                      <a:pt x="20914" y="55317"/>
                    </a:cubicBezTo>
                    <a:cubicBezTo>
                      <a:pt x="19800" y="56307"/>
                      <a:pt x="18687" y="57545"/>
                      <a:pt x="17820" y="58906"/>
                    </a:cubicBezTo>
                    <a:cubicBezTo>
                      <a:pt x="16335" y="58040"/>
                      <a:pt x="14726" y="57545"/>
                      <a:pt x="12994" y="57545"/>
                    </a:cubicBezTo>
                    <a:cubicBezTo>
                      <a:pt x="5816" y="57545"/>
                      <a:pt x="0" y="65712"/>
                      <a:pt x="0" y="75736"/>
                    </a:cubicBezTo>
                    <a:cubicBezTo>
                      <a:pt x="0" y="85760"/>
                      <a:pt x="5816" y="93928"/>
                      <a:pt x="12994" y="93928"/>
                    </a:cubicBezTo>
                    <a:cubicBezTo>
                      <a:pt x="16459" y="93928"/>
                      <a:pt x="19677" y="91948"/>
                      <a:pt x="21904" y="88854"/>
                    </a:cubicBezTo>
                    <a:cubicBezTo>
                      <a:pt x="23760" y="90091"/>
                      <a:pt x="25740" y="90958"/>
                      <a:pt x="27968" y="90958"/>
                    </a:cubicBezTo>
                    <a:cubicBezTo>
                      <a:pt x="35517" y="90958"/>
                      <a:pt x="41704" y="82295"/>
                      <a:pt x="41704" y="71653"/>
                    </a:cubicBezTo>
                    <a:cubicBezTo>
                      <a:pt x="41704" y="62866"/>
                      <a:pt x="37497" y="55565"/>
                      <a:pt x="31804" y="53214"/>
                    </a:cubicBezTo>
                    <a:cubicBezTo>
                      <a:pt x="34774" y="51110"/>
                      <a:pt x="37249" y="47892"/>
                      <a:pt x="38982" y="43808"/>
                    </a:cubicBezTo>
                    <a:cubicBezTo>
                      <a:pt x="39353" y="43808"/>
                      <a:pt x="39848" y="43932"/>
                      <a:pt x="40219" y="43932"/>
                    </a:cubicBezTo>
                    <a:cubicBezTo>
                      <a:pt x="41457" y="43932"/>
                      <a:pt x="42694" y="43561"/>
                      <a:pt x="43808" y="43066"/>
                    </a:cubicBezTo>
                    <a:cubicBezTo>
                      <a:pt x="42694" y="45293"/>
                      <a:pt x="41952" y="48140"/>
                      <a:pt x="41952" y="51110"/>
                    </a:cubicBezTo>
                    <a:cubicBezTo>
                      <a:pt x="41952" y="58782"/>
                      <a:pt x="46407" y="65094"/>
                      <a:pt x="51976" y="65094"/>
                    </a:cubicBezTo>
                    <a:cubicBezTo>
                      <a:pt x="57545" y="65094"/>
                      <a:pt x="62000" y="58782"/>
                      <a:pt x="62000" y="51110"/>
                    </a:cubicBezTo>
                    <a:cubicBezTo>
                      <a:pt x="62000" y="43437"/>
                      <a:pt x="57545" y="37126"/>
                      <a:pt x="51976" y="37126"/>
                    </a:cubicBezTo>
                    <a:cubicBezTo>
                      <a:pt x="51233" y="37126"/>
                      <a:pt x="50367" y="37249"/>
                      <a:pt x="49625" y="37497"/>
                    </a:cubicBezTo>
                    <a:cubicBezTo>
                      <a:pt x="50738" y="35517"/>
                      <a:pt x="51605" y="33289"/>
                      <a:pt x="51976" y="30691"/>
                    </a:cubicBezTo>
                    <a:cubicBezTo>
                      <a:pt x="53337" y="31557"/>
                      <a:pt x="54822" y="31928"/>
                      <a:pt x="56431" y="31928"/>
                    </a:cubicBezTo>
                    <a:cubicBezTo>
                      <a:pt x="62742" y="31928"/>
                      <a:pt x="67816" y="24750"/>
                      <a:pt x="67816" y="15964"/>
                    </a:cubicBezTo>
                    <a:cubicBezTo>
                      <a:pt x="67816" y="7178"/>
                      <a:pt x="62742" y="0"/>
                      <a:pt x="564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DC3BF7DA-3020-FB79-F685-255F15D61ADB}"/>
                  </a:ext>
                </a:extLst>
              </p:cNvPr>
              <p:cNvSpPr/>
              <p:nvPr/>
            </p:nvSpPr>
            <p:spPr>
              <a:xfrm>
                <a:off x="3134432" y="5160751"/>
                <a:ext cx="18067" cy="25492"/>
              </a:xfrm>
              <a:custGeom>
                <a:avLst/>
                <a:gdLst>
                  <a:gd name="connsiteX0" fmla="*/ 18068 w 18067"/>
                  <a:gd name="connsiteY0" fmla="*/ 12747 h 25492"/>
                  <a:gd name="connsiteX1" fmla="*/ 9034 w 18067"/>
                  <a:gd name="connsiteY1" fmla="*/ 25493 h 25492"/>
                  <a:gd name="connsiteX2" fmla="*/ 0 w 18067"/>
                  <a:gd name="connsiteY2" fmla="*/ 12747 h 25492"/>
                  <a:gd name="connsiteX3" fmla="*/ 9034 w 18067"/>
                  <a:gd name="connsiteY3" fmla="*/ 0 h 25492"/>
                  <a:gd name="connsiteX4" fmla="*/ 18068 w 18067"/>
                  <a:gd name="connsiteY4" fmla="*/ 12747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18068" y="12747"/>
                    </a:moveTo>
                    <a:cubicBezTo>
                      <a:pt x="18068" y="19786"/>
                      <a:pt x="14023" y="25493"/>
                      <a:pt x="9034" y="25493"/>
                    </a:cubicBezTo>
                    <a:cubicBezTo>
                      <a:pt x="4045" y="25493"/>
                      <a:pt x="0" y="19786"/>
                      <a:pt x="0" y="12747"/>
                    </a:cubicBezTo>
                    <a:cubicBezTo>
                      <a:pt x="0" y="5707"/>
                      <a:pt x="4045" y="0"/>
                      <a:pt x="9034" y="0"/>
                    </a:cubicBezTo>
                    <a:cubicBezTo>
                      <a:pt x="14023" y="0"/>
                      <a:pt x="18068" y="5707"/>
                      <a:pt x="18068" y="127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B753342B-4136-B2AB-D8E5-B908D414A91D}"/>
                  </a:ext>
                </a:extLst>
              </p:cNvPr>
              <p:cNvSpPr/>
              <p:nvPr/>
            </p:nvSpPr>
            <p:spPr>
              <a:xfrm>
                <a:off x="3159183" y="5172879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7"/>
                      <a:pt x="15345" y="10766"/>
                    </a:cubicBezTo>
                    <a:cubicBezTo>
                      <a:pt x="15345" y="4827"/>
                      <a:pt x="11880" y="0"/>
                      <a:pt x="7673" y="0"/>
                    </a:cubicBezTo>
                    <a:cubicBezTo>
                      <a:pt x="3465" y="0"/>
                      <a:pt x="0" y="4827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EFC9E633-CEE2-DC8A-D15D-FF23C617712E}"/>
                  </a:ext>
                </a:extLst>
              </p:cNvPr>
              <p:cNvSpPr/>
              <p:nvPr/>
            </p:nvSpPr>
            <p:spPr>
              <a:xfrm>
                <a:off x="3174899" y="5154192"/>
                <a:ext cx="58906" cy="64722"/>
              </a:xfrm>
              <a:custGeom>
                <a:avLst/>
                <a:gdLst>
                  <a:gd name="connsiteX0" fmla="*/ 58906 w 58906"/>
                  <a:gd name="connsiteY0" fmla="*/ 21162 h 64722"/>
                  <a:gd name="connsiteX1" fmla="*/ 43808 w 58906"/>
                  <a:gd name="connsiteY1" fmla="*/ 0 h 64722"/>
                  <a:gd name="connsiteX2" fmla="*/ 28710 w 58906"/>
                  <a:gd name="connsiteY2" fmla="*/ 21162 h 64722"/>
                  <a:gd name="connsiteX3" fmla="*/ 29577 w 58906"/>
                  <a:gd name="connsiteY3" fmla="*/ 27721 h 64722"/>
                  <a:gd name="connsiteX4" fmla="*/ 16459 w 58906"/>
                  <a:gd name="connsiteY4" fmla="*/ 18439 h 64722"/>
                  <a:gd name="connsiteX5" fmla="*/ 0 w 58906"/>
                  <a:gd name="connsiteY5" fmla="*/ 41581 h 64722"/>
                  <a:gd name="connsiteX6" fmla="*/ 16459 w 58906"/>
                  <a:gd name="connsiteY6" fmla="*/ 64722 h 64722"/>
                  <a:gd name="connsiteX7" fmla="*/ 32918 w 58906"/>
                  <a:gd name="connsiteY7" fmla="*/ 41581 h 64722"/>
                  <a:gd name="connsiteX8" fmla="*/ 31928 w 58906"/>
                  <a:gd name="connsiteY8" fmla="*/ 34032 h 64722"/>
                  <a:gd name="connsiteX9" fmla="*/ 43808 w 58906"/>
                  <a:gd name="connsiteY9" fmla="*/ 42199 h 64722"/>
                  <a:gd name="connsiteX10" fmla="*/ 58906 w 58906"/>
                  <a:gd name="connsiteY10" fmla="*/ 21038 h 6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906" h="64722">
                    <a:moveTo>
                      <a:pt x="58906" y="21162"/>
                    </a:moveTo>
                    <a:cubicBezTo>
                      <a:pt x="58906" y="9405"/>
                      <a:pt x="52223" y="0"/>
                      <a:pt x="43808" y="0"/>
                    </a:cubicBezTo>
                    <a:cubicBezTo>
                      <a:pt x="35393" y="0"/>
                      <a:pt x="28710" y="9405"/>
                      <a:pt x="28710" y="21162"/>
                    </a:cubicBezTo>
                    <a:cubicBezTo>
                      <a:pt x="28710" y="23513"/>
                      <a:pt x="29082" y="25617"/>
                      <a:pt x="29577" y="27721"/>
                    </a:cubicBezTo>
                    <a:cubicBezTo>
                      <a:pt x="26607" y="22152"/>
                      <a:pt x="21904" y="18439"/>
                      <a:pt x="16459" y="18439"/>
                    </a:cubicBezTo>
                    <a:cubicBezTo>
                      <a:pt x="7301" y="18439"/>
                      <a:pt x="0" y="28834"/>
                      <a:pt x="0" y="41581"/>
                    </a:cubicBezTo>
                    <a:cubicBezTo>
                      <a:pt x="0" y="54327"/>
                      <a:pt x="7425" y="64722"/>
                      <a:pt x="16459" y="64722"/>
                    </a:cubicBezTo>
                    <a:cubicBezTo>
                      <a:pt x="25493" y="64722"/>
                      <a:pt x="32918" y="54327"/>
                      <a:pt x="32918" y="41581"/>
                    </a:cubicBezTo>
                    <a:cubicBezTo>
                      <a:pt x="32918" y="38858"/>
                      <a:pt x="32547" y="36383"/>
                      <a:pt x="31928" y="34032"/>
                    </a:cubicBezTo>
                    <a:cubicBezTo>
                      <a:pt x="34651" y="38982"/>
                      <a:pt x="38982" y="42199"/>
                      <a:pt x="43808" y="42199"/>
                    </a:cubicBezTo>
                    <a:cubicBezTo>
                      <a:pt x="52100" y="42199"/>
                      <a:pt x="58906" y="32795"/>
                      <a:pt x="58906" y="210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0E727EAC-3D67-9839-72F7-ECAF6DF39654}"/>
                  </a:ext>
                </a:extLst>
              </p:cNvPr>
              <p:cNvSpPr/>
              <p:nvPr/>
            </p:nvSpPr>
            <p:spPr>
              <a:xfrm>
                <a:off x="3233558" y="5173869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D0ADE59-E352-7983-A91C-FC654821CA6C}"/>
                  </a:ext>
                </a:extLst>
              </p:cNvPr>
              <p:cNvSpPr/>
              <p:nvPr/>
            </p:nvSpPr>
            <p:spPr>
              <a:xfrm>
                <a:off x="3291721" y="5178324"/>
                <a:ext cx="13860" cy="19305"/>
              </a:xfrm>
              <a:custGeom>
                <a:avLst/>
                <a:gdLst>
                  <a:gd name="connsiteX0" fmla="*/ 6930 w 13860"/>
                  <a:gd name="connsiteY0" fmla="*/ 19305 h 19305"/>
                  <a:gd name="connsiteX1" fmla="*/ 13860 w 13860"/>
                  <a:gd name="connsiteY1" fmla="*/ 9653 h 19305"/>
                  <a:gd name="connsiteX2" fmla="*/ 6930 w 13860"/>
                  <a:gd name="connsiteY2" fmla="*/ 0 h 19305"/>
                  <a:gd name="connsiteX3" fmla="*/ 0 w 13860"/>
                  <a:gd name="connsiteY3" fmla="*/ 9653 h 19305"/>
                  <a:gd name="connsiteX4" fmla="*/ 6930 w 13860"/>
                  <a:gd name="connsiteY4" fmla="*/ 19305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19305"/>
                    </a:move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CE0D5FBC-4E78-242F-B95F-0935BC82F484}"/>
                  </a:ext>
                </a:extLst>
              </p:cNvPr>
              <p:cNvSpPr/>
              <p:nvPr/>
            </p:nvSpPr>
            <p:spPr>
              <a:xfrm>
                <a:off x="3373645" y="5168424"/>
                <a:ext cx="46407" cy="38981"/>
              </a:xfrm>
              <a:custGeom>
                <a:avLst/>
                <a:gdLst>
                  <a:gd name="connsiteX0" fmla="*/ 38611 w 46407"/>
                  <a:gd name="connsiteY0" fmla="*/ 38982 h 38981"/>
                  <a:gd name="connsiteX1" fmla="*/ 46407 w 46407"/>
                  <a:gd name="connsiteY1" fmla="*/ 28092 h 38981"/>
                  <a:gd name="connsiteX2" fmla="*/ 38611 w 46407"/>
                  <a:gd name="connsiteY2" fmla="*/ 17201 h 38981"/>
                  <a:gd name="connsiteX3" fmla="*/ 36136 w 46407"/>
                  <a:gd name="connsiteY3" fmla="*/ 17820 h 38981"/>
                  <a:gd name="connsiteX4" fmla="*/ 22770 w 46407"/>
                  <a:gd name="connsiteY4" fmla="*/ 0 h 38981"/>
                  <a:gd name="connsiteX5" fmla="*/ 12499 w 46407"/>
                  <a:gd name="connsiteY5" fmla="*/ 6930 h 38981"/>
                  <a:gd name="connsiteX6" fmla="*/ 8415 w 46407"/>
                  <a:gd name="connsiteY6" fmla="*/ 5445 h 38981"/>
                  <a:gd name="connsiteX7" fmla="*/ 0 w 46407"/>
                  <a:gd name="connsiteY7" fmla="*/ 17201 h 38981"/>
                  <a:gd name="connsiteX8" fmla="*/ 8415 w 46407"/>
                  <a:gd name="connsiteY8" fmla="*/ 28958 h 38981"/>
                  <a:gd name="connsiteX9" fmla="*/ 11261 w 46407"/>
                  <a:gd name="connsiteY9" fmla="*/ 28215 h 38981"/>
                  <a:gd name="connsiteX10" fmla="*/ 22770 w 46407"/>
                  <a:gd name="connsiteY10" fmla="*/ 37497 h 38981"/>
                  <a:gd name="connsiteX11" fmla="*/ 31557 w 46407"/>
                  <a:gd name="connsiteY11" fmla="*/ 32794 h 38981"/>
                  <a:gd name="connsiteX12" fmla="*/ 38611 w 46407"/>
                  <a:gd name="connsiteY12" fmla="*/ 3898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407" h="38981">
                    <a:moveTo>
                      <a:pt x="38611" y="38982"/>
                    </a:moveTo>
                    <a:cubicBezTo>
                      <a:pt x="42942" y="38982"/>
                      <a:pt x="46407" y="34032"/>
                      <a:pt x="46407" y="28092"/>
                    </a:cubicBezTo>
                    <a:cubicBezTo>
                      <a:pt x="46407" y="22151"/>
                      <a:pt x="42942" y="17201"/>
                      <a:pt x="38611" y="17201"/>
                    </a:cubicBezTo>
                    <a:cubicBezTo>
                      <a:pt x="37744" y="17201"/>
                      <a:pt x="36878" y="17449"/>
                      <a:pt x="36136" y="17820"/>
                    </a:cubicBezTo>
                    <a:cubicBezTo>
                      <a:pt x="35764" y="7920"/>
                      <a:pt x="29948" y="0"/>
                      <a:pt x="22770" y="0"/>
                    </a:cubicBezTo>
                    <a:cubicBezTo>
                      <a:pt x="18563" y="0"/>
                      <a:pt x="14850" y="2723"/>
                      <a:pt x="12499" y="6930"/>
                    </a:cubicBezTo>
                    <a:cubicBezTo>
                      <a:pt x="11261" y="5940"/>
                      <a:pt x="9900" y="5445"/>
                      <a:pt x="8415" y="5445"/>
                    </a:cubicBezTo>
                    <a:cubicBezTo>
                      <a:pt x="3713" y="5445"/>
                      <a:pt x="0" y="10766"/>
                      <a:pt x="0" y="17201"/>
                    </a:cubicBezTo>
                    <a:cubicBezTo>
                      <a:pt x="0" y="23637"/>
                      <a:pt x="3713" y="28958"/>
                      <a:pt x="8415" y="28958"/>
                    </a:cubicBezTo>
                    <a:cubicBezTo>
                      <a:pt x="9405" y="28958"/>
                      <a:pt x="10395" y="28710"/>
                      <a:pt x="11261" y="28215"/>
                    </a:cubicBezTo>
                    <a:cubicBezTo>
                      <a:pt x="13613" y="33784"/>
                      <a:pt x="17820" y="37497"/>
                      <a:pt x="22770" y="37497"/>
                    </a:cubicBezTo>
                    <a:cubicBezTo>
                      <a:pt x="26112" y="37497"/>
                      <a:pt x="29205" y="35641"/>
                      <a:pt x="31557" y="32794"/>
                    </a:cubicBezTo>
                    <a:cubicBezTo>
                      <a:pt x="32794" y="36507"/>
                      <a:pt x="35517" y="38982"/>
                      <a:pt x="38611" y="389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9D53D58C-269D-DA58-6EA4-41ACA8D6A8EE}"/>
                  </a:ext>
                </a:extLst>
              </p:cNvPr>
              <p:cNvSpPr/>
              <p:nvPr/>
            </p:nvSpPr>
            <p:spPr>
              <a:xfrm>
                <a:off x="3425992" y="5155059"/>
                <a:ext cx="24997" cy="35145"/>
              </a:xfrm>
              <a:custGeom>
                <a:avLst/>
                <a:gdLst>
                  <a:gd name="connsiteX0" fmla="*/ 12499 w 24997"/>
                  <a:gd name="connsiteY0" fmla="*/ 35146 h 35145"/>
                  <a:gd name="connsiteX1" fmla="*/ 24998 w 24997"/>
                  <a:gd name="connsiteY1" fmla="*/ 17573 h 35145"/>
                  <a:gd name="connsiteX2" fmla="*/ 12499 w 24997"/>
                  <a:gd name="connsiteY2" fmla="*/ 0 h 35145"/>
                  <a:gd name="connsiteX3" fmla="*/ 0 w 24997"/>
                  <a:gd name="connsiteY3" fmla="*/ 17573 h 35145"/>
                  <a:gd name="connsiteX4" fmla="*/ 12499 w 24997"/>
                  <a:gd name="connsiteY4" fmla="*/ 35146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35146"/>
                    </a:move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9CCC82B3-672B-9F49-1B35-E66C481611EF}"/>
                  </a:ext>
                </a:extLst>
              </p:cNvPr>
              <p:cNvSpPr/>
              <p:nvPr/>
            </p:nvSpPr>
            <p:spPr>
              <a:xfrm>
                <a:off x="3452970" y="5160133"/>
                <a:ext cx="93556" cy="47273"/>
              </a:xfrm>
              <a:custGeom>
                <a:avLst/>
                <a:gdLst>
                  <a:gd name="connsiteX0" fmla="*/ 82543 w 93556"/>
                  <a:gd name="connsiteY0" fmla="*/ 42323 h 47273"/>
                  <a:gd name="connsiteX1" fmla="*/ 93557 w 93556"/>
                  <a:gd name="connsiteY1" fmla="*/ 26854 h 47273"/>
                  <a:gd name="connsiteX2" fmla="*/ 82543 w 93556"/>
                  <a:gd name="connsiteY2" fmla="*/ 11385 h 47273"/>
                  <a:gd name="connsiteX3" fmla="*/ 72519 w 93556"/>
                  <a:gd name="connsiteY3" fmla="*/ 20419 h 47273"/>
                  <a:gd name="connsiteX4" fmla="*/ 55812 w 93556"/>
                  <a:gd name="connsiteY4" fmla="*/ 0 h 47273"/>
                  <a:gd name="connsiteX5" fmla="*/ 39848 w 93556"/>
                  <a:gd name="connsiteY5" fmla="*/ 16088 h 47273"/>
                  <a:gd name="connsiteX6" fmla="*/ 26978 w 93556"/>
                  <a:gd name="connsiteY6" fmla="*/ 5198 h 47273"/>
                  <a:gd name="connsiteX7" fmla="*/ 13736 w 93556"/>
                  <a:gd name="connsiteY7" fmla="*/ 17078 h 47273"/>
                  <a:gd name="connsiteX8" fmla="*/ 9034 w 93556"/>
                  <a:gd name="connsiteY8" fmla="*/ 15222 h 47273"/>
                  <a:gd name="connsiteX9" fmla="*/ 0 w 93556"/>
                  <a:gd name="connsiteY9" fmla="*/ 27844 h 47273"/>
                  <a:gd name="connsiteX10" fmla="*/ 9034 w 93556"/>
                  <a:gd name="connsiteY10" fmla="*/ 40467 h 47273"/>
                  <a:gd name="connsiteX11" fmla="*/ 14850 w 93556"/>
                  <a:gd name="connsiteY11" fmla="*/ 37373 h 47273"/>
                  <a:gd name="connsiteX12" fmla="*/ 26978 w 93556"/>
                  <a:gd name="connsiteY12" fmla="*/ 46283 h 47273"/>
                  <a:gd name="connsiteX13" fmla="*/ 40467 w 93556"/>
                  <a:gd name="connsiteY13" fmla="*/ 33537 h 47273"/>
                  <a:gd name="connsiteX14" fmla="*/ 55688 w 93556"/>
                  <a:gd name="connsiteY14" fmla="*/ 47273 h 47273"/>
                  <a:gd name="connsiteX15" fmla="*/ 71776 w 93556"/>
                  <a:gd name="connsiteY15" fmla="*/ 30691 h 47273"/>
                  <a:gd name="connsiteX16" fmla="*/ 82419 w 93556"/>
                  <a:gd name="connsiteY16" fmla="*/ 42199 h 4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556" h="47273">
                    <a:moveTo>
                      <a:pt x="82543" y="42323"/>
                    </a:moveTo>
                    <a:cubicBezTo>
                      <a:pt x="88607" y="42323"/>
                      <a:pt x="93557" y="35393"/>
                      <a:pt x="93557" y="26854"/>
                    </a:cubicBezTo>
                    <a:cubicBezTo>
                      <a:pt x="93557" y="18315"/>
                      <a:pt x="88607" y="11385"/>
                      <a:pt x="82543" y="11385"/>
                    </a:cubicBezTo>
                    <a:cubicBezTo>
                      <a:pt x="78088" y="11385"/>
                      <a:pt x="74251" y="15098"/>
                      <a:pt x="72519" y="20419"/>
                    </a:cubicBezTo>
                    <a:cubicBezTo>
                      <a:pt x="71405" y="8910"/>
                      <a:pt x="64351" y="0"/>
                      <a:pt x="55812" y="0"/>
                    </a:cubicBezTo>
                    <a:cubicBezTo>
                      <a:pt x="48387" y="0"/>
                      <a:pt x="42076" y="6807"/>
                      <a:pt x="39848" y="16088"/>
                    </a:cubicBezTo>
                    <a:cubicBezTo>
                      <a:pt x="37373" y="9653"/>
                      <a:pt x="32547" y="5198"/>
                      <a:pt x="26978" y="5198"/>
                    </a:cubicBezTo>
                    <a:cubicBezTo>
                      <a:pt x="21162" y="5198"/>
                      <a:pt x="16088" y="10024"/>
                      <a:pt x="13736" y="17078"/>
                    </a:cubicBezTo>
                    <a:cubicBezTo>
                      <a:pt x="12375" y="15840"/>
                      <a:pt x="10766" y="15222"/>
                      <a:pt x="9034" y="15222"/>
                    </a:cubicBezTo>
                    <a:cubicBezTo>
                      <a:pt x="4084" y="15222"/>
                      <a:pt x="0" y="20914"/>
                      <a:pt x="0" y="27844"/>
                    </a:cubicBezTo>
                    <a:cubicBezTo>
                      <a:pt x="0" y="34774"/>
                      <a:pt x="4084" y="40467"/>
                      <a:pt x="9034" y="40467"/>
                    </a:cubicBezTo>
                    <a:cubicBezTo>
                      <a:pt x="11261" y="40467"/>
                      <a:pt x="13365" y="39230"/>
                      <a:pt x="14850" y="37373"/>
                    </a:cubicBezTo>
                    <a:cubicBezTo>
                      <a:pt x="17449" y="42818"/>
                      <a:pt x="21904" y="46283"/>
                      <a:pt x="26978" y="46283"/>
                    </a:cubicBezTo>
                    <a:cubicBezTo>
                      <a:pt x="33042" y="46283"/>
                      <a:pt x="38363" y="40962"/>
                      <a:pt x="40467" y="33537"/>
                    </a:cubicBezTo>
                    <a:cubicBezTo>
                      <a:pt x="43190" y="41581"/>
                      <a:pt x="49006" y="47273"/>
                      <a:pt x="55688" y="47273"/>
                    </a:cubicBezTo>
                    <a:cubicBezTo>
                      <a:pt x="63237" y="47273"/>
                      <a:pt x="69549" y="40343"/>
                      <a:pt x="71776" y="30691"/>
                    </a:cubicBezTo>
                    <a:cubicBezTo>
                      <a:pt x="73014" y="37249"/>
                      <a:pt x="77221" y="42199"/>
                      <a:pt x="82419" y="421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B5FD0009-462C-AE49-F940-8ED75D5F93A3}"/>
                  </a:ext>
                </a:extLst>
              </p:cNvPr>
              <p:cNvSpPr/>
              <p:nvPr/>
            </p:nvSpPr>
            <p:spPr>
              <a:xfrm>
                <a:off x="3555932" y="5179067"/>
                <a:ext cx="13117" cy="18315"/>
              </a:xfrm>
              <a:custGeom>
                <a:avLst/>
                <a:gdLst>
                  <a:gd name="connsiteX0" fmla="*/ 6559 w 13117"/>
                  <a:gd name="connsiteY0" fmla="*/ 0 h 18315"/>
                  <a:gd name="connsiteX1" fmla="*/ 0 w 13117"/>
                  <a:gd name="connsiteY1" fmla="*/ 9158 h 18315"/>
                  <a:gd name="connsiteX2" fmla="*/ 6559 w 13117"/>
                  <a:gd name="connsiteY2" fmla="*/ 18315 h 18315"/>
                  <a:gd name="connsiteX3" fmla="*/ 13118 w 13117"/>
                  <a:gd name="connsiteY3" fmla="*/ 9158 h 18315"/>
                  <a:gd name="connsiteX4" fmla="*/ 6559 w 13117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315">
                    <a:moveTo>
                      <a:pt x="6559" y="0"/>
                    </a:moveTo>
                    <a:cubicBezTo>
                      <a:pt x="2970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559" y="18315"/>
                    </a:cubicBezTo>
                    <a:cubicBezTo>
                      <a:pt x="10148" y="18315"/>
                      <a:pt x="13118" y="14231"/>
                      <a:pt x="13118" y="9158"/>
                    </a:cubicBezTo>
                    <a:cubicBezTo>
                      <a:pt x="13118" y="4084"/>
                      <a:pt x="10148" y="0"/>
                      <a:pt x="65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3B8E45C8-C2C1-B3F0-FF2A-7A6AE388BAD7}"/>
                  </a:ext>
                </a:extLst>
              </p:cNvPr>
              <p:cNvSpPr/>
              <p:nvPr/>
            </p:nvSpPr>
            <p:spPr>
              <a:xfrm>
                <a:off x="3581920" y="5191071"/>
                <a:ext cx="14107" cy="19676"/>
              </a:xfrm>
              <a:custGeom>
                <a:avLst/>
                <a:gdLst>
                  <a:gd name="connsiteX0" fmla="*/ 7054 w 14107"/>
                  <a:gd name="connsiteY0" fmla="*/ 19677 h 19676"/>
                  <a:gd name="connsiteX1" fmla="*/ 14108 w 14107"/>
                  <a:gd name="connsiteY1" fmla="*/ 9900 h 19676"/>
                  <a:gd name="connsiteX2" fmla="*/ 7054 w 14107"/>
                  <a:gd name="connsiteY2" fmla="*/ 0 h 19676"/>
                  <a:gd name="connsiteX3" fmla="*/ 0 w 14107"/>
                  <a:gd name="connsiteY3" fmla="*/ 9900 h 19676"/>
                  <a:gd name="connsiteX4" fmla="*/ 7054 w 14107"/>
                  <a:gd name="connsiteY4" fmla="*/ 19677 h 19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676">
                    <a:moveTo>
                      <a:pt x="7054" y="19677"/>
                    </a:moveTo>
                    <a:cubicBezTo>
                      <a:pt x="10890" y="19677"/>
                      <a:pt x="14108" y="15222"/>
                      <a:pt x="14108" y="9900"/>
                    </a:cubicBezTo>
                    <a:cubicBezTo>
                      <a:pt x="14108" y="4579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677"/>
                      <a:pt x="7054" y="196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8A973C6A-C594-2DB1-5992-C66E1F44D7A7}"/>
                  </a:ext>
                </a:extLst>
              </p:cNvPr>
              <p:cNvSpPr/>
              <p:nvPr/>
            </p:nvSpPr>
            <p:spPr>
              <a:xfrm>
                <a:off x="3595780" y="5164464"/>
                <a:ext cx="21780" cy="30690"/>
              </a:xfrm>
              <a:custGeom>
                <a:avLst/>
                <a:gdLst>
                  <a:gd name="connsiteX0" fmla="*/ 10890 w 21780"/>
                  <a:gd name="connsiteY0" fmla="*/ 0 h 30690"/>
                  <a:gd name="connsiteX1" fmla="*/ 0 w 21780"/>
                  <a:gd name="connsiteY1" fmla="*/ 15345 h 30690"/>
                  <a:gd name="connsiteX2" fmla="*/ 10890 w 21780"/>
                  <a:gd name="connsiteY2" fmla="*/ 30691 h 30690"/>
                  <a:gd name="connsiteX3" fmla="*/ 21780 w 21780"/>
                  <a:gd name="connsiteY3" fmla="*/ 15345 h 30690"/>
                  <a:gd name="connsiteX4" fmla="*/ 10890 w 21780"/>
                  <a:gd name="connsiteY4" fmla="*/ 0 h 30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0" h="30690">
                    <a:moveTo>
                      <a:pt x="10890" y="0"/>
                    </a:moveTo>
                    <a:cubicBezTo>
                      <a:pt x="4826" y="0"/>
                      <a:pt x="0" y="6806"/>
                      <a:pt x="0" y="15345"/>
                    </a:cubicBezTo>
                    <a:cubicBezTo>
                      <a:pt x="0" y="23884"/>
                      <a:pt x="4826" y="30691"/>
                      <a:pt x="10890" y="30691"/>
                    </a:cubicBezTo>
                    <a:cubicBezTo>
                      <a:pt x="16954" y="30691"/>
                      <a:pt x="21780" y="23884"/>
                      <a:pt x="21780" y="15345"/>
                    </a:cubicBezTo>
                    <a:cubicBezTo>
                      <a:pt x="21780" y="6806"/>
                      <a:pt x="16954" y="0"/>
                      <a:pt x="108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8B1B7661-0332-EBBD-E63B-A3625C6A2A84}"/>
                  </a:ext>
                </a:extLst>
              </p:cNvPr>
              <p:cNvSpPr/>
              <p:nvPr/>
            </p:nvSpPr>
            <p:spPr>
              <a:xfrm>
                <a:off x="3622139" y="5155925"/>
                <a:ext cx="27967" cy="39353"/>
              </a:xfrm>
              <a:custGeom>
                <a:avLst/>
                <a:gdLst>
                  <a:gd name="connsiteX0" fmla="*/ 13984 w 27967"/>
                  <a:gd name="connsiteY0" fmla="*/ 0 h 39353"/>
                  <a:gd name="connsiteX1" fmla="*/ 0 w 27967"/>
                  <a:gd name="connsiteY1" fmla="*/ 19677 h 39353"/>
                  <a:gd name="connsiteX2" fmla="*/ 13984 w 27967"/>
                  <a:gd name="connsiteY2" fmla="*/ 39353 h 39353"/>
                  <a:gd name="connsiteX3" fmla="*/ 27968 w 27967"/>
                  <a:gd name="connsiteY3" fmla="*/ 19677 h 39353"/>
                  <a:gd name="connsiteX4" fmla="*/ 13984 w 27967"/>
                  <a:gd name="connsiteY4" fmla="*/ 0 h 3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7" h="39353">
                    <a:moveTo>
                      <a:pt x="13984" y="0"/>
                    </a:moveTo>
                    <a:cubicBezTo>
                      <a:pt x="6311" y="0"/>
                      <a:pt x="0" y="8786"/>
                      <a:pt x="0" y="19677"/>
                    </a:cubicBezTo>
                    <a:cubicBezTo>
                      <a:pt x="0" y="30567"/>
                      <a:pt x="6311" y="39353"/>
                      <a:pt x="13984" y="39353"/>
                    </a:cubicBezTo>
                    <a:cubicBezTo>
                      <a:pt x="21657" y="39353"/>
                      <a:pt x="27968" y="30567"/>
                      <a:pt x="27968" y="19677"/>
                    </a:cubicBezTo>
                    <a:cubicBezTo>
                      <a:pt x="27968" y="8786"/>
                      <a:pt x="21657" y="0"/>
                      <a:pt x="139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4D026626-92EB-802A-DB25-0CC60CC0D81C}"/>
                  </a:ext>
                </a:extLst>
              </p:cNvPr>
              <p:cNvSpPr/>
              <p:nvPr/>
            </p:nvSpPr>
            <p:spPr>
              <a:xfrm>
                <a:off x="3763835" y="5182408"/>
                <a:ext cx="31928" cy="75241"/>
              </a:xfrm>
              <a:custGeom>
                <a:avLst/>
                <a:gdLst>
                  <a:gd name="connsiteX0" fmla="*/ 16088 w 31928"/>
                  <a:gd name="connsiteY0" fmla="*/ 0 h 75241"/>
                  <a:gd name="connsiteX1" fmla="*/ 371 w 31928"/>
                  <a:gd name="connsiteY1" fmla="*/ 22151 h 75241"/>
                  <a:gd name="connsiteX2" fmla="*/ 11757 w 31928"/>
                  <a:gd name="connsiteY2" fmla="*/ 43313 h 75241"/>
                  <a:gd name="connsiteX3" fmla="*/ 11385 w 31928"/>
                  <a:gd name="connsiteY3" fmla="*/ 43313 h 75241"/>
                  <a:gd name="connsiteX4" fmla="*/ 0 w 31928"/>
                  <a:gd name="connsiteY4" fmla="*/ 59277 h 75241"/>
                  <a:gd name="connsiteX5" fmla="*/ 11385 w 31928"/>
                  <a:gd name="connsiteY5" fmla="*/ 75241 h 75241"/>
                  <a:gd name="connsiteX6" fmla="*/ 22770 w 31928"/>
                  <a:gd name="connsiteY6" fmla="*/ 59277 h 75241"/>
                  <a:gd name="connsiteX7" fmla="*/ 14850 w 31928"/>
                  <a:gd name="connsiteY7" fmla="*/ 44179 h 75241"/>
                  <a:gd name="connsiteX8" fmla="*/ 16088 w 31928"/>
                  <a:gd name="connsiteY8" fmla="*/ 44303 h 75241"/>
                  <a:gd name="connsiteX9" fmla="*/ 31928 w 31928"/>
                  <a:gd name="connsiteY9" fmla="*/ 22151 h 75241"/>
                  <a:gd name="connsiteX10" fmla="*/ 16088 w 31928"/>
                  <a:gd name="connsiteY10" fmla="*/ 0 h 7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8" h="75241">
                    <a:moveTo>
                      <a:pt x="16088" y="0"/>
                    </a:moveTo>
                    <a:cubicBezTo>
                      <a:pt x="7425" y="0"/>
                      <a:pt x="371" y="9900"/>
                      <a:pt x="371" y="22151"/>
                    </a:cubicBezTo>
                    <a:cubicBezTo>
                      <a:pt x="371" y="32299"/>
                      <a:pt x="5198" y="40714"/>
                      <a:pt x="11757" y="43313"/>
                    </a:cubicBezTo>
                    <a:cubicBezTo>
                      <a:pt x="11757" y="43313"/>
                      <a:pt x="11509" y="43313"/>
                      <a:pt x="11385" y="43313"/>
                    </a:cubicBezTo>
                    <a:cubicBezTo>
                      <a:pt x="5074" y="43313"/>
                      <a:pt x="0" y="50491"/>
                      <a:pt x="0" y="59277"/>
                    </a:cubicBezTo>
                    <a:cubicBezTo>
                      <a:pt x="0" y="68064"/>
                      <a:pt x="5074" y="75241"/>
                      <a:pt x="11385" y="75241"/>
                    </a:cubicBezTo>
                    <a:cubicBezTo>
                      <a:pt x="17697" y="75241"/>
                      <a:pt x="22770" y="68064"/>
                      <a:pt x="22770" y="59277"/>
                    </a:cubicBezTo>
                    <a:cubicBezTo>
                      <a:pt x="22770" y="52100"/>
                      <a:pt x="19429" y="46159"/>
                      <a:pt x="14850" y="44179"/>
                    </a:cubicBezTo>
                    <a:cubicBezTo>
                      <a:pt x="15222" y="44179"/>
                      <a:pt x="15717" y="44303"/>
                      <a:pt x="16088" y="44303"/>
                    </a:cubicBezTo>
                    <a:cubicBezTo>
                      <a:pt x="24750" y="44303"/>
                      <a:pt x="31928" y="34403"/>
                      <a:pt x="31928" y="22151"/>
                    </a:cubicBezTo>
                    <a:cubicBezTo>
                      <a:pt x="31928" y="9900"/>
                      <a:pt x="24874" y="0"/>
                      <a:pt x="160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721DD5AE-ED08-8EF5-ACE3-D87C049E9383}"/>
                  </a:ext>
                </a:extLst>
              </p:cNvPr>
              <p:cNvSpPr/>
              <p:nvPr/>
            </p:nvSpPr>
            <p:spPr>
              <a:xfrm>
                <a:off x="3797620" y="5178200"/>
                <a:ext cx="17820" cy="24998"/>
              </a:xfrm>
              <a:custGeom>
                <a:avLst/>
                <a:gdLst>
                  <a:gd name="connsiteX0" fmla="*/ 8910 w 17820"/>
                  <a:gd name="connsiteY0" fmla="*/ 24998 h 24998"/>
                  <a:gd name="connsiteX1" fmla="*/ 17820 w 17820"/>
                  <a:gd name="connsiteY1" fmla="*/ 12499 h 24998"/>
                  <a:gd name="connsiteX2" fmla="*/ 8910 w 17820"/>
                  <a:gd name="connsiteY2" fmla="*/ 0 h 24998"/>
                  <a:gd name="connsiteX3" fmla="*/ 0 w 17820"/>
                  <a:gd name="connsiteY3" fmla="*/ 12499 h 24998"/>
                  <a:gd name="connsiteX4" fmla="*/ 8910 w 17820"/>
                  <a:gd name="connsiteY4" fmla="*/ 24998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8910" y="24998"/>
                    </a:moveTo>
                    <a:cubicBezTo>
                      <a:pt x="13860" y="24998"/>
                      <a:pt x="17820" y="19429"/>
                      <a:pt x="17820" y="12499"/>
                    </a:cubicBez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231D2410-A53A-D85F-BB5A-B83938A5A14B}"/>
                  </a:ext>
                </a:extLst>
              </p:cNvPr>
              <p:cNvSpPr/>
              <p:nvPr/>
            </p:nvSpPr>
            <p:spPr>
              <a:xfrm>
                <a:off x="3796630" y="5157039"/>
                <a:ext cx="196394" cy="98259"/>
              </a:xfrm>
              <a:custGeom>
                <a:avLst/>
                <a:gdLst>
                  <a:gd name="connsiteX0" fmla="*/ 196395 w 196394"/>
                  <a:gd name="connsiteY0" fmla="*/ 41952 h 98259"/>
                  <a:gd name="connsiteX1" fmla="*/ 180183 w 196394"/>
                  <a:gd name="connsiteY1" fmla="*/ 19182 h 98259"/>
                  <a:gd name="connsiteX2" fmla="*/ 164095 w 196394"/>
                  <a:gd name="connsiteY2" fmla="*/ 39972 h 98259"/>
                  <a:gd name="connsiteX3" fmla="*/ 150359 w 196394"/>
                  <a:gd name="connsiteY3" fmla="*/ 24008 h 98259"/>
                  <a:gd name="connsiteX4" fmla="*/ 144047 w 196394"/>
                  <a:gd name="connsiteY4" fmla="*/ 26235 h 98259"/>
                  <a:gd name="connsiteX5" fmla="*/ 132662 w 196394"/>
                  <a:gd name="connsiteY5" fmla="*/ 13365 h 98259"/>
                  <a:gd name="connsiteX6" fmla="*/ 129568 w 196394"/>
                  <a:gd name="connsiteY6" fmla="*/ 13984 h 98259"/>
                  <a:gd name="connsiteX7" fmla="*/ 117069 w 196394"/>
                  <a:gd name="connsiteY7" fmla="*/ 5569 h 98259"/>
                  <a:gd name="connsiteX8" fmla="*/ 101724 w 196394"/>
                  <a:gd name="connsiteY8" fmla="*/ 20790 h 98259"/>
                  <a:gd name="connsiteX9" fmla="*/ 101105 w 196394"/>
                  <a:gd name="connsiteY9" fmla="*/ 20790 h 98259"/>
                  <a:gd name="connsiteX10" fmla="*/ 100363 w 196394"/>
                  <a:gd name="connsiteY10" fmla="*/ 20790 h 98259"/>
                  <a:gd name="connsiteX11" fmla="*/ 87121 w 196394"/>
                  <a:gd name="connsiteY11" fmla="*/ 8786 h 98259"/>
                  <a:gd name="connsiteX12" fmla="*/ 73756 w 196394"/>
                  <a:gd name="connsiteY12" fmla="*/ 20914 h 98259"/>
                  <a:gd name="connsiteX13" fmla="*/ 66207 w 196394"/>
                  <a:gd name="connsiteY13" fmla="*/ 17696 h 98259"/>
                  <a:gd name="connsiteX14" fmla="*/ 54451 w 196394"/>
                  <a:gd name="connsiteY14" fmla="*/ 27597 h 98259"/>
                  <a:gd name="connsiteX15" fmla="*/ 47768 w 196394"/>
                  <a:gd name="connsiteY15" fmla="*/ 25493 h 98259"/>
                  <a:gd name="connsiteX16" fmla="*/ 45417 w 196394"/>
                  <a:gd name="connsiteY16" fmla="*/ 25864 h 98259"/>
                  <a:gd name="connsiteX17" fmla="*/ 46407 w 196394"/>
                  <a:gd name="connsiteY17" fmla="*/ 18563 h 98259"/>
                  <a:gd name="connsiteX18" fmla="*/ 33289 w 196394"/>
                  <a:gd name="connsiteY18" fmla="*/ 0 h 98259"/>
                  <a:gd name="connsiteX19" fmla="*/ 20048 w 196394"/>
                  <a:gd name="connsiteY19" fmla="*/ 18563 h 98259"/>
                  <a:gd name="connsiteX20" fmla="*/ 33289 w 196394"/>
                  <a:gd name="connsiteY20" fmla="*/ 37126 h 98259"/>
                  <a:gd name="connsiteX21" fmla="*/ 33784 w 196394"/>
                  <a:gd name="connsiteY21" fmla="*/ 37126 h 98259"/>
                  <a:gd name="connsiteX22" fmla="*/ 32299 w 196394"/>
                  <a:gd name="connsiteY22" fmla="*/ 41952 h 98259"/>
                  <a:gd name="connsiteX23" fmla="*/ 26112 w 196394"/>
                  <a:gd name="connsiteY23" fmla="*/ 40096 h 98259"/>
                  <a:gd name="connsiteX24" fmla="*/ 11880 w 196394"/>
                  <a:gd name="connsiteY24" fmla="*/ 53337 h 98259"/>
                  <a:gd name="connsiteX25" fmla="*/ 7178 w 196394"/>
                  <a:gd name="connsiteY25" fmla="*/ 50862 h 98259"/>
                  <a:gd name="connsiteX26" fmla="*/ 0 w 196394"/>
                  <a:gd name="connsiteY26" fmla="*/ 61010 h 98259"/>
                  <a:gd name="connsiteX27" fmla="*/ 7178 w 196394"/>
                  <a:gd name="connsiteY27" fmla="*/ 71157 h 98259"/>
                  <a:gd name="connsiteX28" fmla="*/ 11509 w 196394"/>
                  <a:gd name="connsiteY28" fmla="*/ 69054 h 98259"/>
                  <a:gd name="connsiteX29" fmla="*/ 26112 w 196394"/>
                  <a:gd name="connsiteY29" fmla="*/ 83780 h 98259"/>
                  <a:gd name="connsiteX30" fmla="*/ 28092 w 196394"/>
                  <a:gd name="connsiteY30" fmla="*/ 83533 h 98259"/>
                  <a:gd name="connsiteX31" fmla="*/ 41828 w 196394"/>
                  <a:gd name="connsiteY31" fmla="*/ 98259 h 98259"/>
                  <a:gd name="connsiteX32" fmla="*/ 56060 w 196394"/>
                  <a:gd name="connsiteY32" fmla="*/ 78954 h 98259"/>
                  <a:gd name="connsiteX33" fmla="*/ 61257 w 196394"/>
                  <a:gd name="connsiteY33" fmla="*/ 81058 h 98259"/>
                  <a:gd name="connsiteX34" fmla="*/ 70167 w 196394"/>
                  <a:gd name="connsiteY34" fmla="*/ 73261 h 98259"/>
                  <a:gd name="connsiteX35" fmla="*/ 70167 w 196394"/>
                  <a:gd name="connsiteY35" fmla="*/ 74127 h 98259"/>
                  <a:gd name="connsiteX36" fmla="*/ 79944 w 196394"/>
                  <a:gd name="connsiteY36" fmla="*/ 87864 h 98259"/>
                  <a:gd name="connsiteX37" fmla="*/ 88978 w 196394"/>
                  <a:gd name="connsiteY37" fmla="*/ 79325 h 98259"/>
                  <a:gd name="connsiteX38" fmla="*/ 95413 w 196394"/>
                  <a:gd name="connsiteY38" fmla="*/ 83904 h 98259"/>
                  <a:gd name="connsiteX39" fmla="*/ 103581 w 196394"/>
                  <a:gd name="connsiteY39" fmla="*/ 72395 h 98259"/>
                  <a:gd name="connsiteX40" fmla="*/ 95413 w 196394"/>
                  <a:gd name="connsiteY40" fmla="*/ 61010 h 98259"/>
                  <a:gd name="connsiteX41" fmla="*/ 88235 w 196394"/>
                  <a:gd name="connsiteY41" fmla="*/ 67074 h 98259"/>
                  <a:gd name="connsiteX42" fmla="*/ 79820 w 196394"/>
                  <a:gd name="connsiteY42" fmla="*/ 60267 h 98259"/>
                  <a:gd name="connsiteX43" fmla="*/ 71034 w 196394"/>
                  <a:gd name="connsiteY43" fmla="*/ 67940 h 98259"/>
                  <a:gd name="connsiteX44" fmla="*/ 71034 w 196394"/>
                  <a:gd name="connsiteY44" fmla="*/ 66950 h 98259"/>
                  <a:gd name="connsiteX45" fmla="*/ 66702 w 196394"/>
                  <a:gd name="connsiteY45" fmla="*/ 55441 h 98259"/>
                  <a:gd name="connsiteX46" fmla="*/ 77592 w 196394"/>
                  <a:gd name="connsiteY46" fmla="*/ 45541 h 98259"/>
                  <a:gd name="connsiteX47" fmla="*/ 86626 w 196394"/>
                  <a:gd name="connsiteY47" fmla="*/ 49996 h 98259"/>
                  <a:gd name="connsiteX48" fmla="*/ 91700 w 196394"/>
                  <a:gd name="connsiteY48" fmla="*/ 48634 h 98259"/>
                  <a:gd name="connsiteX49" fmla="*/ 100734 w 196394"/>
                  <a:gd name="connsiteY49" fmla="*/ 54575 h 98259"/>
                  <a:gd name="connsiteX50" fmla="*/ 109521 w 196394"/>
                  <a:gd name="connsiteY50" fmla="*/ 49130 h 98259"/>
                  <a:gd name="connsiteX51" fmla="*/ 116698 w 196394"/>
                  <a:gd name="connsiteY51" fmla="*/ 51605 h 98259"/>
                  <a:gd name="connsiteX52" fmla="*/ 127960 w 196394"/>
                  <a:gd name="connsiteY52" fmla="*/ 45169 h 98259"/>
                  <a:gd name="connsiteX53" fmla="*/ 132291 w 196394"/>
                  <a:gd name="connsiteY53" fmla="*/ 46407 h 98259"/>
                  <a:gd name="connsiteX54" fmla="*/ 136003 w 196394"/>
                  <a:gd name="connsiteY54" fmla="*/ 45417 h 98259"/>
                  <a:gd name="connsiteX55" fmla="*/ 149864 w 196394"/>
                  <a:gd name="connsiteY55" fmla="*/ 63609 h 98259"/>
                  <a:gd name="connsiteX56" fmla="*/ 163724 w 196394"/>
                  <a:gd name="connsiteY56" fmla="*/ 45788 h 98259"/>
                  <a:gd name="connsiteX57" fmla="*/ 179688 w 196394"/>
                  <a:gd name="connsiteY57" fmla="*/ 64846 h 98259"/>
                  <a:gd name="connsiteX58" fmla="*/ 195900 w 196394"/>
                  <a:gd name="connsiteY58" fmla="*/ 42076 h 9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96394" h="98259">
                    <a:moveTo>
                      <a:pt x="196395" y="41952"/>
                    </a:moveTo>
                    <a:cubicBezTo>
                      <a:pt x="196395" y="29453"/>
                      <a:pt x="189093" y="19182"/>
                      <a:pt x="180183" y="19182"/>
                    </a:cubicBezTo>
                    <a:cubicBezTo>
                      <a:pt x="171768" y="19182"/>
                      <a:pt x="164838" y="28339"/>
                      <a:pt x="164095" y="39972"/>
                    </a:cubicBezTo>
                    <a:cubicBezTo>
                      <a:pt x="162858" y="30814"/>
                      <a:pt x="157165" y="24008"/>
                      <a:pt x="150359" y="24008"/>
                    </a:cubicBezTo>
                    <a:cubicBezTo>
                      <a:pt x="148131" y="24008"/>
                      <a:pt x="146027" y="24874"/>
                      <a:pt x="144047" y="26235"/>
                    </a:cubicBezTo>
                    <a:cubicBezTo>
                      <a:pt x="142934" y="18934"/>
                      <a:pt x="138231" y="13365"/>
                      <a:pt x="132662" y="13365"/>
                    </a:cubicBezTo>
                    <a:cubicBezTo>
                      <a:pt x="131548" y="13365"/>
                      <a:pt x="130558" y="13613"/>
                      <a:pt x="129568" y="13984"/>
                    </a:cubicBezTo>
                    <a:cubicBezTo>
                      <a:pt x="126598" y="8910"/>
                      <a:pt x="122143" y="5569"/>
                      <a:pt x="117069" y="5569"/>
                    </a:cubicBezTo>
                    <a:cubicBezTo>
                      <a:pt x="110016" y="5569"/>
                      <a:pt x="104075" y="12004"/>
                      <a:pt x="101724" y="20790"/>
                    </a:cubicBezTo>
                    <a:cubicBezTo>
                      <a:pt x="101477" y="20790"/>
                      <a:pt x="101229" y="20790"/>
                      <a:pt x="101105" y="20790"/>
                    </a:cubicBezTo>
                    <a:cubicBezTo>
                      <a:pt x="100858" y="20790"/>
                      <a:pt x="100610" y="20790"/>
                      <a:pt x="100363" y="20790"/>
                    </a:cubicBezTo>
                    <a:cubicBezTo>
                      <a:pt x="98012" y="13737"/>
                      <a:pt x="93062" y="8786"/>
                      <a:pt x="87121" y="8786"/>
                    </a:cubicBezTo>
                    <a:cubicBezTo>
                      <a:pt x="81181" y="8786"/>
                      <a:pt x="76108" y="13737"/>
                      <a:pt x="73756" y="20914"/>
                    </a:cubicBezTo>
                    <a:cubicBezTo>
                      <a:pt x="71652" y="18934"/>
                      <a:pt x="69054" y="17696"/>
                      <a:pt x="66207" y="17696"/>
                    </a:cubicBezTo>
                    <a:cubicBezTo>
                      <a:pt x="61134" y="17696"/>
                      <a:pt x="56678" y="21780"/>
                      <a:pt x="54451" y="27597"/>
                    </a:cubicBezTo>
                    <a:cubicBezTo>
                      <a:pt x="52471" y="26235"/>
                      <a:pt x="50120" y="25493"/>
                      <a:pt x="47768" y="25493"/>
                    </a:cubicBezTo>
                    <a:cubicBezTo>
                      <a:pt x="46902" y="25493"/>
                      <a:pt x="46159" y="25617"/>
                      <a:pt x="45417" y="25864"/>
                    </a:cubicBezTo>
                    <a:cubicBezTo>
                      <a:pt x="46036" y="23637"/>
                      <a:pt x="46407" y="21161"/>
                      <a:pt x="46407" y="18563"/>
                    </a:cubicBezTo>
                    <a:cubicBezTo>
                      <a:pt x="46407" y="8292"/>
                      <a:pt x="40467" y="0"/>
                      <a:pt x="33289" y="0"/>
                    </a:cubicBezTo>
                    <a:cubicBezTo>
                      <a:pt x="26112" y="0"/>
                      <a:pt x="20048" y="8292"/>
                      <a:pt x="20048" y="18563"/>
                    </a:cubicBezTo>
                    <a:cubicBezTo>
                      <a:pt x="20048" y="28834"/>
                      <a:pt x="25988" y="37126"/>
                      <a:pt x="33289" y="37126"/>
                    </a:cubicBezTo>
                    <a:cubicBezTo>
                      <a:pt x="33537" y="37126"/>
                      <a:pt x="33661" y="37126"/>
                      <a:pt x="33784" y="37126"/>
                    </a:cubicBezTo>
                    <a:cubicBezTo>
                      <a:pt x="33166" y="38611"/>
                      <a:pt x="32671" y="40219"/>
                      <a:pt x="32299" y="41952"/>
                    </a:cubicBezTo>
                    <a:cubicBezTo>
                      <a:pt x="30443" y="40838"/>
                      <a:pt x="28339" y="40096"/>
                      <a:pt x="26112" y="40096"/>
                    </a:cubicBezTo>
                    <a:cubicBezTo>
                      <a:pt x="19677" y="40096"/>
                      <a:pt x="14232" y="45541"/>
                      <a:pt x="11880" y="53337"/>
                    </a:cubicBezTo>
                    <a:cubicBezTo>
                      <a:pt x="10643" y="51852"/>
                      <a:pt x="9034" y="50862"/>
                      <a:pt x="7178" y="50862"/>
                    </a:cubicBezTo>
                    <a:cubicBezTo>
                      <a:pt x="3218" y="50862"/>
                      <a:pt x="0" y="55441"/>
                      <a:pt x="0" y="61010"/>
                    </a:cubicBezTo>
                    <a:cubicBezTo>
                      <a:pt x="0" y="66579"/>
                      <a:pt x="3218" y="71157"/>
                      <a:pt x="7178" y="71157"/>
                    </a:cubicBezTo>
                    <a:cubicBezTo>
                      <a:pt x="8786" y="71157"/>
                      <a:pt x="10395" y="70291"/>
                      <a:pt x="11509" y="69054"/>
                    </a:cubicBezTo>
                    <a:cubicBezTo>
                      <a:pt x="13613" y="77592"/>
                      <a:pt x="19305" y="83780"/>
                      <a:pt x="26112" y="83780"/>
                    </a:cubicBezTo>
                    <a:cubicBezTo>
                      <a:pt x="26730" y="83780"/>
                      <a:pt x="27473" y="83657"/>
                      <a:pt x="28092" y="83533"/>
                    </a:cubicBezTo>
                    <a:cubicBezTo>
                      <a:pt x="29701" y="92072"/>
                      <a:pt x="35269" y="98259"/>
                      <a:pt x="41828" y="98259"/>
                    </a:cubicBezTo>
                    <a:cubicBezTo>
                      <a:pt x="49501" y="98259"/>
                      <a:pt x="55812" y="89596"/>
                      <a:pt x="56060" y="78954"/>
                    </a:cubicBezTo>
                    <a:cubicBezTo>
                      <a:pt x="57545" y="80315"/>
                      <a:pt x="59401" y="81058"/>
                      <a:pt x="61257" y="81058"/>
                    </a:cubicBezTo>
                    <a:cubicBezTo>
                      <a:pt x="65217" y="81058"/>
                      <a:pt x="68559" y="77840"/>
                      <a:pt x="70167" y="73261"/>
                    </a:cubicBezTo>
                    <a:cubicBezTo>
                      <a:pt x="70167" y="73509"/>
                      <a:pt x="70167" y="73880"/>
                      <a:pt x="70167" y="74127"/>
                    </a:cubicBezTo>
                    <a:cubicBezTo>
                      <a:pt x="70167" y="81800"/>
                      <a:pt x="74622" y="87864"/>
                      <a:pt x="79944" y="87864"/>
                    </a:cubicBezTo>
                    <a:cubicBezTo>
                      <a:pt x="84028" y="87864"/>
                      <a:pt x="87616" y="84275"/>
                      <a:pt x="88978" y="79325"/>
                    </a:cubicBezTo>
                    <a:cubicBezTo>
                      <a:pt x="90463" y="82048"/>
                      <a:pt x="92814" y="83904"/>
                      <a:pt x="95413" y="83904"/>
                    </a:cubicBezTo>
                    <a:cubicBezTo>
                      <a:pt x="99868" y="83904"/>
                      <a:pt x="103581" y="78830"/>
                      <a:pt x="103581" y="72395"/>
                    </a:cubicBezTo>
                    <a:cubicBezTo>
                      <a:pt x="103581" y="65960"/>
                      <a:pt x="99992" y="61010"/>
                      <a:pt x="95413" y="61010"/>
                    </a:cubicBezTo>
                    <a:cubicBezTo>
                      <a:pt x="92319" y="61010"/>
                      <a:pt x="89596" y="63485"/>
                      <a:pt x="88235" y="67074"/>
                    </a:cubicBezTo>
                    <a:cubicBezTo>
                      <a:pt x="86503" y="62990"/>
                      <a:pt x="83409" y="60267"/>
                      <a:pt x="79820" y="60267"/>
                    </a:cubicBezTo>
                    <a:cubicBezTo>
                      <a:pt x="75984" y="60267"/>
                      <a:pt x="72642" y="63361"/>
                      <a:pt x="71034" y="67940"/>
                    </a:cubicBezTo>
                    <a:cubicBezTo>
                      <a:pt x="71034" y="67569"/>
                      <a:pt x="71034" y="67321"/>
                      <a:pt x="71034" y="66950"/>
                    </a:cubicBezTo>
                    <a:cubicBezTo>
                      <a:pt x="71034" y="62247"/>
                      <a:pt x="69301" y="58040"/>
                      <a:pt x="66702" y="55441"/>
                    </a:cubicBezTo>
                    <a:cubicBezTo>
                      <a:pt x="71405" y="54946"/>
                      <a:pt x="75489" y="51110"/>
                      <a:pt x="77592" y="45541"/>
                    </a:cubicBezTo>
                    <a:cubicBezTo>
                      <a:pt x="80068" y="48263"/>
                      <a:pt x="83161" y="49996"/>
                      <a:pt x="86626" y="49996"/>
                    </a:cubicBezTo>
                    <a:cubicBezTo>
                      <a:pt x="88359" y="49996"/>
                      <a:pt x="90091" y="49501"/>
                      <a:pt x="91700" y="48634"/>
                    </a:cubicBezTo>
                    <a:cubicBezTo>
                      <a:pt x="93928" y="52223"/>
                      <a:pt x="97145" y="54575"/>
                      <a:pt x="100734" y="54575"/>
                    </a:cubicBezTo>
                    <a:cubicBezTo>
                      <a:pt x="104323" y="54575"/>
                      <a:pt x="107293" y="52471"/>
                      <a:pt x="109521" y="49130"/>
                    </a:cubicBezTo>
                    <a:cubicBezTo>
                      <a:pt x="111748" y="50615"/>
                      <a:pt x="114099" y="51605"/>
                      <a:pt x="116698" y="51605"/>
                    </a:cubicBezTo>
                    <a:cubicBezTo>
                      <a:pt x="121029" y="51605"/>
                      <a:pt x="124990" y="49130"/>
                      <a:pt x="127960" y="45169"/>
                    </a:cubicBezTo>
                    <a:cubicBezTo>
                      <a:pt x="129321" y="45912"/>
                      <a:pt x="130806" y="46407"/>
                      <a:pt x="132291" y="46407"/>
                    </a:cubicBezTo>
                    <a:cubicBezTo>
                      <a:pt x="133652" y="46407"/>
                      <a:pt x="134890" y="46036"/>
                      <a:pt x="136003" y="45417"/>
                    </a:cubicBezTo>
                    <a:cubicBezTo>
                      <a:pt x="136499" y="55565"/>
                      <a:pt x="142562" y="63609"/>
                      <a:pt x="149864" y="63609"/>
                    </a:cubicBezTo>
                    <a:cubicBezTo>
                      <a:pt x="157165" y="63609"/>
                      <a:pt x="163105" y="55812"/>
                      <a:pt x="163724" y="45788"/>
                    </a:cubicBezTo>
                    <a:cubicBezTo>
                      <a:pt x="164962" y="56555"/>
                      <a:pt x="171644" y="64846"/>
                      <a:pt x="179688" y="64846"/>
                    </a:cubicBezTo>
                    <a:cubicBezTo>
                      <a:pt x="188598" y="64846"/>
                      <a:pt x="195900" y="54699"/>
                      <a:pt x="195900" y="420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14DE7F4-B976-9976-F57F-E6BDADF51E89}"/>
                  </a:ext>
                </a:extLst>
              </p:cNvPr>
              <p:cNvSpPr/>
              <p:nvPr/>
            </p:nvSpPr>
            <p:spPr>
              <a:xfrm>
                <a:off x="4045866" y="5165702"/>
                <a:ext cx="12375" cy="17325"/>
              </a:xfrm>
              <a:custGeom>
                <a:avLst/>
                <a:gdLst>
                  <a:gd name="connsiteX0" fmla="*/ 6188 w 12375"/>
                  <a:gd name="connsiteY0" fmla="*/ 17325 h 17325"/>
                  <a:gd name="connsiteX1" fmla="*/ 12375 w 12375"/>
                  <a:gd name="connsiteY1" fmla="*/ 8662 h 17325"/>
                  <a:gd name="connsiteX2" fmla="*/ 6188 w 12375"/>
                  <a:gd name="connsiteY2" fmla="*/ 0 h 17325"/>
                  <a:gd name="connsiteX3" fmla="*/ 0 w 12375"/>
                  <a:gd name="connsiteY3" fmla="*/ 8662 h 17325"/>
                  <a:gd name="connsiteX4" fmla="*/ 6188 w 12375"/>
                  <a:gd name="connsiteY4" fmla="*/ 17325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17325"/>
                    </a:moveTo>
                    <a:cubicBezTo>
                      <a:pt x="9529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ubicBezTo>
                      <a:pt x="2723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9255D4C-8B5F-A52A-7BDF-D257F609A9BD}"/>
                  </a:ext>
                </a:extLst>
              </p:cNvPr>
              <p:cNvSpPr/>
              <p:nvPr/>
            </p:nvSpPr>
            <p:spPr>
              <a:xfrm>
                <a:off x="4059974" y="5172879"/>
                <a:ext cx="44921" cy="78706"/>
              </a:xfrm>
              <a:custGeom>
                <a:avLst/>
                <a:gdLst>
                  <a:gd name="connsiteX0" fmla="*/ 44922 w 44921"/>
                  <a:gd name="connsiteY0" fmla="*/ 23389 h 78706"/>
                  <a:gd name="connsiteX1" fmla="*/ 30443 w 44921"/>
                  <a:gd name="connsiteY1" fmla="*/ 3094 h 78706"/>
                  <a:gd name="connsiteX2" fmla="*/ 26112 w 44921"/>
                  <a:gd name="connsiteY2" fmla="*/ 4084 h 78706"/>
                  <a:gd name="connsiteX3" fmla="*/ 16707 w 44921"/>
                  <a:gd name="connsiteY3" fmla="*/ 0 h 78706"/>
                  <a:gd name="connsiteX4" fmla="*/ 0 w 44921"/>
                  <a:gd name="connsiteY4" fmla="*/ 23389 h 78706"/>
                  <a:gd name="connsiteX5" fmla="*/ 12623 w 44921"/>
                  <a:gd name="connsiteY5" fmla="*/ 46036 h 78706"/>
                  <a:gd name="connsiteX6" fmla="*/ 9529 w 44921"/>
                  <a:gd name="connsiteY6" fmla="*/ 58411 h 78706"/>
                  <a:gd name="connsiteX7" fmla="*/ 24008 w 44921"/>
                  <a:gd name="connsiteY7" fmla="*/ 78707 h 78706"/>
                  <a:gd name="connsiteX8" fmla="*/ 38487 w 44921"/>
                  <a:gd name="connsiteY8" fmla="*/ 58411 h 78706"/>
                  <a:gd name="connsiteX9" fmla="*/ 33537 w 44921"/>
                  <a:gd name="connsiteY9" fmla="*/ 43189 h 78706"/>
                  <a:gd name="connsiteX10" fmla="*/ 44922 w 44921"/>
                  <a:gd name="connsiteY10" fmla="*/ 23389 h 7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21" h="78706">
                    <a:moveTo>
                      <a:pt x="44922" y="23389"/>
                    </a:moveTo>
                    <a:cubicBezTo>
                      <a:pt x="44922" y="12128"/>
                      <a:pt x="38487" y="3094"/>
                      <a:pt x="30443" y="3094"/>
                    </a:cubicBezTo>
                    <a:cubicBezTo>
                      <a:pt x="28958" y="3094"/>
                      <a:pt x="27473" y="3465"/>
                      <a:pt x="26112" y="4084"/>
                    </a:cubicBezTo>
                    <a:cubicBezTo>
                      <a:pt x="23389" y="1485"/>
                      <a:pt x="20172" y="0"/>
                      <a:pt x="16707" y="0"/>
                    </a:cubicBezTo>
                    <a:cubicBezTo>
                      <a:pt x="7549" y="0"/>
                      <a:pt x="0" y="10519"/>
                      <a:pt x="0" y="23389"/>
                    </a:cubicBezTo>
                    <a:cubicBezTo>
                      <a:pt x="0" y="34280"/>
                      <a:pt x="5321" y="43437"/>
                      <a:pt x="12623" y="46036"/>
                    </a:cubicBezTo>
                    <a:cubicBezTo>
                      <a:pt x="10766" y="49501"/>
                      <a:pt x="9529" y="53708"/>
                      <a:pt x="9529" y="58411"/>
                    </a:cubicBezTo>
                    <a:cubicBezTo>
                      <a:pt x="9529" y="69672"/>
                      <a:pt x="15964" y="78707"/>
                      <a:pt x="24008" y="78707"/>
                    </a:cubicBezTo>
                    <a:cubicBezTo>
                      <a:pt x="32052" y="78707"/>
                      <a:pt x="38487" y="69672"/>
                      <a:pt x="38487" y="58411"/>
                    </a:cubicBezTo>
                    <a:cubicBezTo>
                      <a:pt x="38487" y="52347"/>
                      <a:pt x="36507" y="46902"/>
                      <a:pt x="33537" y="43189"/>
                    </a:cubicBezTo>
                    <a:cubicBezTo>
                      <a:pt x="39972" y="41210"/>
                      <a:pt x="44922" y="33042"/>
                      <a:pt x="44922" y="233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890B1998-6C66-F490-7EF4-C2400DE0F9A5}"/>
                  </a:ext>
                </a:extLst>
              </p:cNvPr>
              <p:cNvSpPr/>
              <p:nvPr/>
            </p:nvSpPr>
            <p:spPr>
              <a:xfrm>
                <a:off x="4104525" y="5159885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0EBC0BD8-1465-EE72-DFD6-EB0E7ED388AD}"/>
                  </a:ext>
                </a:extLst>
              </p:cNvPr>
              <p:cNvSpPr/>
              <p:nvPr/>
            </p:nvSpPr>
            <p:spPr>
              <a:xfrm>
                <a:off x="4132740" y="5159143"/>
                <a:ext cx="18810" cy="26482"/>
              </a:xfrm>
              <a:custGeom>
                <a:avLst/>
                <a:gdLst>
                  <a:gd name="connsiteX0" fmla="*/ 9405 w 18810"/>
                  <a:gd name="connsiteY0" fmla="*/ 26483 h 26482"/>
                  <a:gd name="connsiteX1" fmla="*/ 18810 w 18810"/>
                  <a:gd name="connsiteY1" fmla="*/ 13241 h 26482"/>
                  <a:gd name="connsiteX2" fmla="*/ 9405 w 18810"/>
                  <a:gd name="connsiteY2" fmla="*/ 0 h 26482"/>
                  <a:gd name="connsiteX3" fmla="*/ 0 w 18810"/>
                  <a:gd name="connsiteY3" fmla="*/ 13241 h 26482"/>
                  <a:gd name="connsiteX4" fmla="*/ 9405 w 18810"/>
                  <a:gd name="connsiteY4" fmla="*/ 26483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26483"/>
                    </a:moveTo>
                    <a:cubicBezTo>
                      <a:pt x="14603" y="26483"/>
                      <a:pt x="18810" y="20543"/>
                      <a:pt x="18810" y="13241"/>
                    </a:cubicBezTo>
                    <a:cubicBezTo>
                      <a:pt x="18810" y="5940"/>
                      <a:pt x="14603" y="0"/>
                      <a:pt x="9405" y="0"/>
                    </a:cubicBezTo>
                    <a:cubicBezTo>
                      <a:pt x="4208" y="0"/>
                      <a:pt x="0" y="5940"/>
                      <a:pt x="0" y="13241"/>
                    </a:cubicBezTo>
                    <a:cubicBezTo>
                      <a:pt x="0" y="20543"/>
                      <a:pt x="4208" y="26483"/>
                      <a:pt x="9405" y="264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2DC53AA-A7F4-24B7-D957-B7CDD7D35F43}"/>
                  </a:ext>
                </a:extLst>
              </p:cNvPr>
              <p:cNvSpPr/>
              <p:nvPr/>
            </p:nvSpPr>
            <p:spPr>
              <a:xfrm>
                <a:off x="4137814" y="5157905"/>
                <a:ext cx="105189" cy="107540"/>
              </a:xfrm>
              <a:custGeom>
                <a:avLst/>
                <a:gdLst>
                  <a:gd name="connsiteX0" fmla="*/ 104942 w 105189"/>
                  <a:gd name="connsiteY0" fmla="*/ 13118 h 107540"/>
                  <a:gd name="connsiteX1" fmla="*/ 95537 w 105189"/>
                  <a:gd name="connsiteY1" fmla="*/ 0 h 107540"/>
                  <a:gd name="connsiteX2" fmla="*/ 86874 w 105189"/>
                  <a:gd name="connsiteY2" fmla="*/ 8291 h 107540"/>
                  <a:gd name="connsiteX3" fmla="*/ 78583 w 105189"/>
                  <a:gd name="connsiteY3" fmla="*/ 4826 h 107540"/>
                  <a:gd name="connsiteX4" fmla="*/ 63485 w 105189"/>
                  <a:gd name="connsiteY4" fmla="*/ 25246 h 107540"/>
                  <a:gd name="connsiteX5" fmla="*/ 55812 w 105189"/>
                  <a:gd name="connsiteY5" fmla="*/ 21038 h 107540"/>
                  <a:gd name="connsiteX6" fmla="*/ 51852 w 105189"/>
                  <a:gd name="connsiteY6" fmla="*/ 22028 h 107540"/>
                  <a:gd name="connsiteX7" fmla="*/ 40096 w 105189"/>
                  <a:gd name="connsiteY7" fmla="*/ 14727 h 107540"/>
                  <a:gd name="connsiteX8" fmla="*/ 25493 w 105189"/>
                  <a:gd name="connsiteY8" fmla="*/ 28339 h 107540"/>
                  <a:gd name="connsiteX9" fmla="*/ 15593 w 105189"/>
                  <a:gd name="connsiteY9" fmla="*/ 42818 h 107540"/>
                  <a:gd name="connsiteX10" fmla="*/ 17202 w 105189"/>
                  <a:gd name="connsiteY10" fmla="*/ 50491 h 107540"/>
                  <a:gd name="connsiteX11" fmla="*/ 8786 w 105189"/>
                  <a:gd name="connsiteY11" fmla="*/ 70044 h 107540"/>
                  <a:gd name="connsiteX12" fmla="*/ 9529 w 105189"/>
                  <a:gd name="connsiteY12" fmla="*/ 76603 h 107540"/>
                  <a:gd name="connsiteX13" fmla="*/ 8168 w 105189"/>
                  <a:gd name="connsiteY13" fmla="*/ 76479 h 107540"/>
                  <a:gd name="connsiteX14" fmla="*/ 0 w 105189"/>
                  <a:gd name="connsiteY14" fmla="*/ 87864 h 107540"/>
                  <a:gd name="connsiteX15" fmla="*/ 8168 w 105189"/>
                  <a:gd name="connsiteY15" fmla="*/ 99373 h 107540"/>
                  <a:gd name="connsiteX16" fmla="*/ 16211 w 105189"/>
                  <a:gd name="connsiteY16" fmla="*/ 88978 h 107540"/>
                  <a:gd name="connsiteX17" fmla="*/ 24503 w 105189"/>
                  <a:gd name="connsiteY17" fmla="*/ 92319 h 107540"/>
                  <a:gd name="connsiteX18" fmla="*/ 39229 w 105189"/>
                  <a:gd name="connsiteY18" fmla="*/ 77964 h 107540"/>
                  <a:gd name="connsiteX19" fmla="*/ 46778 w 105189"/>
                  <a:gd name="connsiteY19" fmla="*/ 80686 h 107540"/>
                  <a:gd name="connsiteX20" fmla="*/ 51357 w 105189"/>
                  <a:gd name="connsiteY20" fmla="*/ 79696 h 107540"/>
                  <a:gd name="connsiteX21" fmla="*/ 49748 w 105189"/>
                  <a:gd name="connsiteY21" fmla="*/ 88607 h 107540"/>
                  <a:gd name="connsiteX22" fmla="*/ 63237 w 105189"/>
                  <a:gd name="connsiteY22" fmla="*/ 107541 h 107540"/>
                  <a:gd name="connsiteX23" fmla="*/ 76726 w 105189"/>
                  <a:gd name="connsiteY23" fmla="*/ 88607 h 107540"/>
                  <a:gd name="connsiteX24" fmla="*/ 63237 w 105189"/>
                  <a:gd name="connsiteY24" fmla="*/ 69672 h 107540"/>
                  <a:gd name="connsiteX25" fmla="*/ 60639 w 105189"/>
                  <a:gd name="connsiteY25" fmla="*/ 70044 h 107540"/>
                  <a:gd name="connsiteX26" fmla="*/ 63237 w 105189"/>
                  <a:gd name="connsiteY26" fmla="*/ 57792 h 107540"/>
                  <a:gd name="connsiteX27" fmla="*/ 62495 w 105189"/>
                  <a:gd name="connsiteY27" fmla="*/ 51233 h 107540"/>
                  <a:gd name="connsiteX28" fmla="*/ 67569 w 105189"/>
                  <a:gd name="connsiteY28" fmla="*/ 39972 h 107540"/>
                  <a:gd name="connsiteX29" fmla="*/ 78830 w 105189"/>
                  <a:gd name="connsiteY29" fmla="*/ 47150 h 107540"/>
                  <a:gd name="connsiteX30" fmla="*/ 93928 w 105189"/>
                  <a:gd name="connsiteY30" fmla="*/ 25988 h 107540"/>
                  <a:gd name="connsiteX31" fmla="*/ 95784 w 105189"/>
                  <a:gd name="connsiteY31" fmla="*/ 26235 h 107540"/>
                  <a:gd name="connsiteX32" fmla="*/ 105189 w 105189"/>
                  <a:gd name="connsiteY32" fmla="*/ 13118 h 10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5189" h="107540">
                    <a:moveTo>
                      <a:pt x="104942" y="13118"/>
                    </a:moveTo>
                    <a:cubicBezTo>
                      <a:pt x="104942" y="5816"/>
                      <a:pt x="100734" y="0"/>
                      <a:pt x="95537" y="0"/>
                    </a:cubicBezTo>
                    <a:cubicBezTo>
                      <a:pt x="91577" y="0"/>
                      <a:pt x="88235" y="3465"/>
                      <a:pt x="86874" y="8291"/>
                    </a:cubicBezTo>
                    <a:cubicBezTo>
                      <a:pt x="84523" y="6064"/>
                      <a:pt x="81676" y="4826"/>
                      <a:pt x="78583" y="4826"/>
                    </a:cubicBezTo>
                    <a:cubicBezTo>
                      <a:pt x="70415" y="4826"/>
                      <a:pt x="63856" y="13984"/>
                      <a:pt x="63485" y="25246"/>
                    </a:cubicBezTo>
                    <a:cubicBezTo>
                      <a:pt x="61381" y="22646"/>
                      <a:pt x="58782" y="21038"/>
                      <a:pt x="55812" y="21038"/>
                    </a:cubicBezTo>
                    <a:cubicBezTo>
                      <a:pt x="54451" y="21038"/>
                      <a:pt x="53090" y="21409"/>
                      <a:pt x="51852" y="22028"/>
                    </a:cubicBezTo>
                    <a:cubicBezTo>
                      <a:pt x="48882" y="17573"/>
                      <a:pt x="44798" y="14727"/>
                      <a:pt x="40096" y="14727"/>
                    </a:cubicBezTo>
                    <a:cubicBezTo>
                      <a:pt x="33537" y="14727"/>
                      <a:pt x="27844" y="20295"/>
                      <a:pt x="25493" y="28339"/>
                    </a:cubicBezTo>
                    <a:cubicBezTo>
                      <a:pt x="19924" y="28587"/>
                      <a:pt x="15593" y="35022"/>
                      <a:pt x="15593" y="42818"/>
                    </a:cubicBezTo>
                    <a:cubicBezTo>
                      <a:pt x="15593" y="45665"/>
                      <a:pt x="16211" y="48263"/>
                      <a:pt x="17202" y="50491"/>
                    </a:cubicBezTo>
                    <a:cubicBezTo>
                      <a:pt x="12128" y="54203"/>
                      <a:pt x="8786" y="61505"/>
                      <a:pt x="8786" y="70044"/>
                    </a:cubicBezTo>
                    <a:cubicBezTo>
                      <a:pt x="8786" y="72271"/>
                      <a:pt x="9158" y="74499"/>
                      <a:pt x="9529" y="76603"/>
                    </a:cubicBezTo>
                    <a:cubicBezTo>
                      <a:pt x="9034" y="76603"/>
                      <a:pt x="8663" y="76479"/>
                      <a:pt x="8168" y="76479"/>
                    </a:cubicBezTo>
                    <a:cubicBezTo>
                      <a:pt x="3713" y="76479"/>
                      <a:pt x="0" y="81553"/>
                      <a:pt x="0" y="87864"/>
                    </a:cubicBezTo>
                    <a:cubicBezTo>
                      <a:pt x="0" y="94175"/>
                      <a:pt x="3713" y="99373"/>
                      <a:pt x="8168" y="99373"/>
                    </a:cubicBezTo>
                    <a:cubicBezTo>
                      <a:pt x="12375" y="99373"/>
                      <a:pt x="15840" y="94794"/>
                      <a:pt x="16211" y="88978"/>
                    </a:cubicBezTo>
                    <a:cubicBezTo>
                      <a:pt x="18687" y="91081"/>
                      <a:pt x="21409" y="92319"/>
                      <a:pt x="24503" y="92319"/>
                    </a:cubicBezTo>
                    <a:cubicBezTo>
                      <a:pt x="31309" y="92319"/>
                      <a:pt x="37002" y="86255"/>
                      <a:pt x="39229" y="77964"/>
                    </a:cubicBezTo>
                    <a:cubicBezTo>
                      <a:pt x="41457" y="79572"/>
                      <a:pt x="44056" y="80686"/>
                      <a:pt x="46778" y="80686"/>
                    </a:cubicBezTo>
                    <a:cubicBezTo>
                      <a:pt x="48387" y="80686"/>
                      <a:pt x="49872" y="80315"/>
                      <a:pt x="51357" y="79696"/>
                    </a:cubicBezTo>
                    <a:cubicBezTo>
                      <a:pt x="50367" y="82419"/>
                      <a:pt x="49748" y="85389"/>
                      <a:pt x="49748" y="88607"/>
                    </a:cubicBezTo>
                    <a:cubicBezTo>
                      <a:pt x="49748" y="99002"/>
                      <a:pt x="55812" y="107541"/>
                      <a:pt x="63237" y="107541"/>
                    </a:cubicBezTo>
                    <a:cubicBezTo>
                      <a:pt x="70662" y="107541"/>
                      <a:pt x="76726" y="99126"/>
                      <a:pt x="76726" y="88607"/>
                    </a:cubicBezTo>
                    <a:cubicBezTo>
                      <a:pt x="76726" y="78088"/>
                      <a:pt x="70662" y="69672"/>
                      <a:pt x="63237" y="69672"/>
                    </a:cubicBezTo>
                    <a:cubicBezTo>
                      <a:pt x="62371" y="69672"/>
                      <a:pt x="61505" y="69796"/>
                      <a:pt x="60639" y="70044"/>
                    </a:cubicBezTo>
                    <a:cubicBezTo>
                      <a:pt x="62247" y="66455"/>
                      <a:pt x="63237" y="62371"/>
                      <a:pt x="63237" y="57792"/>
                    </a:cubicBezTo>
                    <a:cubicBezTo>
                      <a:pt x="63237" y="55565"/>
                      <a:pt x="62866" y="53337"/>
                      <a:pt x="62495" y="51233"/>
                    </a:cubicBezTo>
                    <a:cubicBezTo>
                      <a:pt x="65217" y="48758"/>
                      <a:pt x="67074" y="44674"/>
                      <a:pt x="67569" y="39972"/>
                    </a:cubicBezTo>
                    <a:cubicBezTo>
                      <a:pt x="70291" y="44303"/>
                      <a:pt x="74375" y="47150"/>
                      <a:pt x="78830" y="47150"/>
                    </a:cubicBezTo>
                    <a:cubicBezTo>
                      <a:pt x="87121" y="47150"/>
                      <a:pt x="93928" y="37744"/>
                      <a:pt x="93928" y="25988"/>
                    </a:cubicBezTo>
                    <a:cubicBezTo>
                      <a:pt x="94547" y="26112"/>
                      <a:pt x="95165" y="26235"/>
                      <a:pt x="95784" y="26235"/>
                    </a:cubicBezTo>
                    <a:cubicBezTo>
                      <a:pt x="100982" y="26235"/>
                      <a:pt x="105189" y="20295"/>
                      <a:pt x="105189" y="131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AD97C384-669F-33F3-29A6-B6C53F6B8C49}"/>
                  </a:ext>
                </a:extLst>
              </p:cNvPr>
              <p:cNvSpPr/>
              <p:nvPr/>
            </p:nvSpPr>
            <p:spPr>
              <a:xfrm>
                <a:off x="4300300" y="5163474"/>
                <a:ext cx="38982" cy="35145"/>
              </a:xfrm>
              <a:custGeom>
                <a:avLst/>
                <a:gdLst>
                  <a:gd name="connsiteX0" fmla="*/ 9900 w 38982"/>
                  <a:gd name="connsiteY0" fmla="*/ 35146 h 35145"/>
                  <a:gd name="connsiteX1" fmla="*/ 19553 w 38982"/>
                  <a:gd name="connsiteY1" fmla="*/ 23018 h 35145"/>
                  <a:gd name="connsiteX2" fmla="*/ 28339 w 38982"/>
                  <a:gd name="connsiteY2" fmla="*/ 29701 h 35145"/>
                  <a:gd name="connsiteX3" fmla="*/ 38982 w 38982"/>
                  <a:gd name="connsiteY3" fmla="*/ 14850 h 35145"/>
                  <a:gd name="connsiteX4" fmla="*/ 28339 w 38982"/>
                  <a:gd name="connsiteY4" fmla="*/ 0 h 35145"/>
                  <a:gd name="connsiteX5" fmla="*/ 17820 w 38982"/>
                  <a:gd name="connsiteY5" fmla="*/ 13489 h 35145"/>
                  <a:gd name="connsiteX6" fmla="*/ 9777 w 38982"/>
                  <a:gd name="connsiteY6" fmla="*/ 7549 h 35145"/>
                  <a:gd name="connsiteX7" fmla="*/ 0 w 38982"/>
                  <a:gd name="connsiteY7" fmla="*/ 21285 h 35145"/>
                  <a:gd name="connsiteX8" fmla="*/ 9777 w 38982"/>
                  <a:gd name="connsiteY8" fmla="*/ 35022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82" h="35145">
                    <a:moveTo>
                      <a:pt x="9900" y="35146"/>
                    </a:moveTo>
                    <a:cubicBezTo>
                      <a:pt x="14974" y="35146"/>
                      <a:pt x="19058" y="29824"/>
                      <a:pt x="19553" y="23018"/>
                    </a:cubicBezTo>
                    <a:cubicBezTo>
                      <a:pt x="21409" y="27102"/>
                      <a:pt x="24627" y="29701"/>
                      <a:pt x="28339" y="29701"/>
                    </a:cubicBezTo>
                    <a:cubicBezTo>
                      <a:pt x="34156" y="29701"/>
                      <a:pt x="38982" y="23018"/>
                      <a:pt x="38982" y="14850"/>
                    </a:cubicBezTo>
                    <a:cubicBezTo>
                      <a:pt x="38982" y="6683"/>
                      <a:pt x="34279" y="0"/>
                      <a:pt x="28339" y="0"/>
                    </a:cubicBezTo>
                    <a:cubicBezTo>
                      <a:pt x="22770" y="0"/>
                      <a:pt x="18315" y="5940"/>
                      <a:pt x="17820" y="13489"/>
                    </a:cubicBezTo>
                    <a:cubicBezTo>
                      <a:pt x="16088" y="9900"/>
                      <a:pt x="13118" y="7549"/>
                      <a:pt x="9777" y="7549"/>
                    </a:cubicBezTo>
                    <a:cubicBezTo>
                      <a:pt x="4331" y="7549"/>
                      <a:pt x="0" y="13737"/>
                      <a:pt x="0" y="21285"/>
                    </a:cubicBezTo>
                    <a:cubicBezTo>
                      <a:pt x="0" y="28834"/>
                      <a:pt x="4331" y="35022"/>
                      <a:pt x="9777" y="350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534BC748-69CF-4711-E727-4812CE491773}"/>
                  </a:ext>
                </a:extLst>
              </p:cNvPr>
              <p:cNvSpPr/>
              <p:nvPr/>
            </p:nvSpPr>
            <p:spPr>
              <a:xfrm>
                <a:off x="4426528" y="5159143"/>
                <a:ext cx="21532" cy="30442"/>
              </a:xfrm>
              <a:custGeom>
                <a:avLst/>
                <a:gdLst>
                  <a:gd name="connsiteX0" fmla="*/ 10767 w 21532"/>
                  <a:gd name="connsiteY0" fmla="*/ 30443 h 30442"/>
                  <a:gd name="connsiteX1" fmla="*/ 21533 w 21532"/>
                  <a:gd name="connsiteY1" fmla="*/ 15221 h 30442"/>
                  <a:gd name="connsiteX2" fmla="*/ 10767 w 21532"/>
                  <a:gd name="connsiteY2" fmla="*/ 0 h 30442"/>
                  <a:gd name="connsiteX3" fmla="*/ 0 w 21532"/>
                  <a:gd name="connsiteY3" fmla="*/ 15221 h 30442"/>
                  <a:gd name="connsiteX4" fmla="*/ 10767 w 21532"/>
                  <a:gd name="connsiteY4" fmla="*/ 30443 h 30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442">
                    <a:moveTo>
                      <a:pt x="10767" y="30443"/>
                    </a:moveTo>
                    <a:cubicBezTo>
                      <a:pt x="16707" y="30443"/>
                      <a:pt x="21533" y="23637"/>
                      <a:pt x="21533" y="15221"/>
                    </a:cubicBezTo>
                    <a:cubicBezTo>
                      <a:pt x="21533" y="6806"/>
                      <a:pt x="16707" y="0"/>
                      <a:pt x="10767" y="0"/>
                    </a:cubicBezTo>
                    <a:cubicBezTo>
                      <a:pt x="4826" y="0"/>
                      <a:pt x="0" y="6806"/>
                      <a:pt x="0" y="15221"/>
                    </a:cubicBezTo>
                    <a:cubicBezTo>
                      <a:pt x="0" y="23637"/>
                      <a:pt x="4826" y="30443"/>
                      <a:pt x="10767" y="30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F264CE39-E3D5-395A-6A85-5C4CB715DB82}"/>
                  </a:ext>
                </a:extLst>
              </p:cNvPr>
              <p:cNvSpPr/>
              <p:nvPr/>
            </p:nvSpPr>
            <p:spPr>
              <a:xfrm>
                <a:off x="4493849" y="5169043"/>
                <a:ext cx="21285" cy="29700"/>
              </a:xfrm>
              <a:custGeom>
                <a:avLst/>
                <a:gdLst>
                  <a:gd name="connsiteX0" fmla="*/ 21285 w 21285"/>
                  <a:gd name="connsiteY0" fmla="*/ 14850 h 29700"/>
                  <a:gd name="connsiteX1" fmla="*/ 10643 w 21285"/>
                  <a:gd name="connsiteY1" fmla="*/ 0 h 29700"/>
                  <a:gd name="connsiteX2" fmla="*/ 0 w 21285"/>
                  <a:gd name="connsiteY2" fmla="*/ 14850 h 29700"/>
                  <a:gd name="connsiteX3" fmla="*/ 10643 w 21285"/>
                  <a:gd name="connsiteY3" fmla="*/ 29700 h 29700"/>
                  <a:gd name="connsiteX4" fmla="*/ 21285 w 21285"/>
                  <a:gd name="connsiteY4" fmla="*/ 1485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85" h="29700">
                    <a:moveTo>
                      <a:pt x="21285" y="14850"/>
                    </a:moveTo>
                    <a:cubicBezTo>
                      <a:pt x="21285" y="6683"/>
                      <a:pt x="16583" y="0"/>
                      <a:pt x="10643" y="0"/>
                    </a:cubicBezTo>
                    <a:cubicBezTo>
                      <a:pt x="4703" y="0"/>
                      <a:pt x="0" y="6683"/>
                      <a:pt x="0" y="14850"/>
                    </a:cubicBezTo>
                    <a:cubicBezTo>
                      <a:pt x="0" y="23018"/>
                      <a:pt x="4703" y="29700"/>
                      <a:pt x="10643" y="29700"/>
                    </a:cubicBezTo>
                    <a:cubicBezTo>
                      <a:pt x="16583" y="29700"/>
                      <a:pt x="21285" y="23018"/>
                      <a:pt x="21285" y="148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07DE7A03-28DD-2C56-A030-15AAD3BC6328}"/>
                  </a:ext>
                </a:extLst>
              </p:cNvPr>
              <p:cNvSpPr/>
              <p:nvPr/>
            </p:nvSpPr>
            <p:spPr>
              <a:xfrm>
                <a:off x="4563397" y="5162855"/>
                <a:ext cx="14107" cy="19800"/>
              </a:xfrm>
              <a:custGeom>
                <a:avLst/>
                <a:gdLst>
                  <a:gd name="connsiteX0" fmla="*/ 7054 w 14107"/>
                  <a:gd name="connsiteY0" fmla="*/ 19800 h 19800"/>
                  <a:gd name="connsiteX1" fmla="*/ 14108 w 14107"/>
                  <a:gd name="connsiteY1" fmla="*/ 9900 h 19800"/>
                  <a:gd name="connsiteX2" fmla="*/ 7054 w 14107"/>
                  <a:gd name="connsiteY2" fmla="*/ 0 h 19800"/>
                  <a:gd name="connsiteX3" fmla="*/ 0 w 14107"/>
                  <a:gd name="connsiteY3" fmla="*/ 9900 h 19800"/>
                  <a:gd name="connsiteX4" fmla="*/ 7054 w 14107"/>
                  <a:gd name="connsiteY4" fmla="*/ 1980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19800"/>
                    </a:moveTo>
                    <a:cubicBezTo>
                      <a:pt x="10890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3815C61D-7B70-644B-6E75-F52A6C31BBED}"/>
                  </a:ext>
                </a:extLst>
              </p:cNvPr>
              <p:cNvSpPr/>
              <p:nvPr/>
            </p:nvSpPr>
            <p:spPr>
              <a:xfrm>
                <a:off x="4507956" y="5156296"/>
                <a:ext cx="258270" cy="92071"/>
              </a:xfrm>
              <a:custGeom>
                <a:avLst/>
                <a:gdLst>
                  <a:gd name="connsiteX0" fmla="*/ 244782 w 258270"/>
                  <a:gd name="connsiteY0" fmla="*/ 11757 h 92071"/>
                  <a:gd name="connsiteX1" fmla="*/ 233025 w 258270"/>
                  <a:gd name="connsiteY1" fmla="*/ 21285 h 92071"/>
                  <a:gd name="connsiteX2" fmla="*/ 218422 w 258270"/>
                  <a:gd name="connsiteY2" fmla="*/ 7920 h 92071"/>
                  <a:gd name="connsiteX3" fmla="*/ 208770 w 258270"/>
                  <a:gd name="connsiteY3" fmla="*/ 12499 h 92071"/>
                  <a:gd name="connsiteX4" fmla="*/ 201592 w 258270"/>
                  <a:gd name="connsiteY4" fmla="*/ 10148 h 92071"/>
                  <a:gd name="connsiteX5" fmla="*/ 192929 w 258270"/>
                  <a:gd name="connsiteY5" fmla="*/ 13737 h 92071"/>
                  <a:gd name="connsiteX6" fmla="*/ 178327 w 258270"/>
                  <a:gd name="connsiteY6" fmla="*/ 0 h 92071"/>
                  <a:gd name="connsiteX7" fmla="*/ 162981 w 258270"/>
                  <a:gd name="connsiteY7" fmla="*/ 16830 h 92071"/>
                  <a:gd name="connsiteX8" fmla="*/ 148379 w 258270"/>
                  <a:gd name="connsiteY8" fmla="*/ 4703 h 92071"/>
                  <a:gd name="connsiteX9" fmla="*/ 140459 w 258270"/>
                  <a:gd name="connsiteY9" fmla="*/ 7673 h 92071"/>
                  <a:gd name="connsiteX10" fmla="*/ 133652 w 258270"/>
                  <a:gd name="connsiteY10" fmla="*/ 4084 h 92071"/>
                  <a:gd name="connsiteX11" fmla="*/ 128702 w 258270"/>
                  <a:gd name="connsiteY11" fmla="*/ 5816 h 92071"/>
                  <a:gd name="connsiteX12" fmla="*/ 118802 w 258270"/>
                  <a:gd name="connsiteY12" fmla="*/ 1238 h 92071"/>
                  <a:gd name="connsiteX13" fmla="*/ 105189 w 258270"/>
                  <a:gd name="connsiteY13" fmla="*/ 11014 h 92071"/>
                  <a:gd name="connsiteX14" fmla="*/ 103828 w 258270"/>
                  <a:gd name="connsiteY14" fmla="*/ 10766 h 92071"/>
                  <a:gd name="connsiteX15" fmla="*/ 88235 w 258270"/>
                  <a:gd name="connsiteY15" fmla="*/ 30814 h 92071"/>
                  <a:gd name="connsiteX16" fmla="*/ 81429 w 258270"/>
                  <a:gd name="connsiteY16" fmla="*/ 27968 h 92071"/>
                  <a:gd name="connsiteX17" fmla="*/ 68559 w 258270"/>
                  <a:gd name="connsiteY17" fmla="*/ 46036 h 92071"/>
                  <a:gd name="connsiteX18" fmla="*/ 68682 w 258270"/>
                  <a:gd name="connsiteY18" fmla="*/ 48263 h 92071"/>
                  <a:gd name="connsiteX19" fmla="*/ 64104 w 258270"/>
                  <a:gd name="connsiteY19" fmla="*/ 47150 h 92071"/>
                  <a:gd name="connsiteX20" fmla="*/ 63609 w 258270"/>
                  <a:gd name="connsiteY20" fmla="*/ 47150 h 92071"/>
                  <a:gd name="connsiteX21" fmla="*/ 49253 w 258270"/>
                  <a:gd name="connsiteY21" fmla="*/ 27102 h 92071"/>
                  <a:gd name="connsiteX22" fmla="*/ 36631 w 258270"/>
                  <a:gd name="connsiteY22" fmla="*/ 37744 h 92071"/>
                  <a:gd name="connsiteX23" fmla="*/ 23760 w 258270"/>
                  <a:gd name="connsiteY23" fmla="*/ 24503 h 92071"/>
                  <a:gd name="connsiteX24" fmla="*/ 10148 w 258270"/>
                  <a:gd name="connsiteY24" fmla="*/ 43684 h 92071"/>
                  <a:gd name="connsiteX25" fmla="*/ 18810 w 258270"/>
                  <a:gd name="connsiteY25" fmla="*/ 61505 h 92071"/>
                  <a:gd name="connsiteX26" fmla="*/ 17820 w 258270"/>
                  <a:gd name="connsiteY26" fmla="*/ 63980 h 92071"/>
                  <a:gd name="connsiteX27" fmla="*/ 9158 w 258270"/>
                  <a:gd name="connsiteY27" fmla="*/ 55317 h 92071"/>
                  <a:gd name="connsiteX28" fmla="*/ 0 w 258270"/>
                  <a:gd name="connsiteY28" fmla="*/ 68188 h 92071"/>
                  <a:gd name="connsiteX29" fmla="*/ 9158 w 258270"/>
                  <a:gd name="connsiteY29" fmla="*/ 81057 h 92071"/>
                  <a:gd name="connsiteX30" fmla="*/ 17697 w 258270"/>
                  <a:gd name="connsiteY30" fmla="*/ 72766 h 92071"/>
                  <a:gd name="connsiteX31" fmla="*/ 25864 w 258270"/>
                  <a:gd name="connsiteY31" fmla="*/ 80810 h 92071"/>
                  <a:gd name="connsiteX32" fmla="*/ 34527 w 258270"/>
                  <a:gd name="connsiteY32" fmla="*/ 68559 h 92071"/>
                  <a:gd name="connsiteX33" fmla="*/ 31557 w 258270"/>
                  <a:gd name="connsiteY33" fmla="*/ 59401 h 92071"/>
                  <a:gd name="connsiteX34" fmla="*/ 35517 w 258270"/>
                  <a:gd name="connsiteY34" fmla="*/ 53213 h 92071"/>
                  <a:gd name="connsiteX35" fmla="*/ 35641 w 258270"/>
                  <a:gd name="connsiteY35" fmla="*/ 53956 h 92071"/>
                  <a:gd name="connsiteX36" fmla="*/ 33908 w 258270"/>
                  <a:gd name="connsiteY36" fmla="*/ 61010 h 92071"/>
                  <a:gd name="connsiteX37" fmla="*/ 42199 w 258270"/>
                  <a:gd name="connsiteY37" fmla="*/ 72642 h 92071"/>
                  <a:gd name="connsiteX38" fmla="*/ 47892 w 258270"/>
                  <a:gd name="connsiteY38" fmla="*/ 69301 h 92071"/>
                  <a:gd name="connsiteX39" fmla="*/ 47892 w 258270"/>
                  <a:gd name="connsiteY39" fmla="*/ 69549 h 92071"/>
                  <a:gd name="connsiteX40" fmla="*/ 63856 w 258270"/>
                  <a:gd name="connsiteY40" fmla="*/ 92072 h 92071"/>
                  <a:gd name="connsiteX41" fmla="*/ 79820 w 258270"/>
                  <a:gd name="connsiteY41" fmla="*/ 69549 h 92071"/>
                  <a:gd name="connsiteX42" fmla="*/ 79201 w 258270"/>
                  <a:gd name="connsiteY42" fmla="*/ 63609 h 92071"/>
                  <a:gd name="connsiteX43" fmla="*/ 81181 w 258270"/>
                  <a:gd name="connsiteY43" fmla="*/ 63856 h 92071"/>
                  <a:gd name="connsiteX44" fmla="*/ 86132 w 258270"/>
                  <a:gd name="connsiteY44" fmla="*/ 62495 h 92071"/>
                  <a:gd name="connsiteX45" fmla="*/ 93680 w 258270"/>
                  <a:gd name="connsiteY45" fmla="*/ 71653 h 92071"/>
                  <a:gd name="connsiteX46" fmla="*/ 101353 w 258270"/>
                  <a:gd name="connsiteY46" fmla="*/ 60886 h 92071"/>
                  <a:gd name="connsiteX47" fmla="*/ 99497 w 258270"/>
                  <a:gd name="connsiteY47" fmla="*/ 53832 h 92071"/>
                  <a:gd name="connsiteX48" fmla="*/ 103704 w 258270"/>
                  <a:gd name="connsiteY48" fmla="*/ 54699 h 92071"/>
                  <a:gd name="connsiteX49" fmla="*/ 115337 w 258270"/>
                  <a:gd name="connsiteY49" fmla="*/ 47521 h 92071"/>
                  <a:gd name="connsiteX50" fmla="*/ 118678 w 258270"/>
                  <a:gd name="connsiteY50" fmla="*/ 48016 h 92071"/>
                  <a:gd name="connsiteX51" fmla="*/ 132910 w 258270"/>
                  <a:gd name="connsiteY51" fmla="*/ 36754 h 92071"/>
                  <a:gd name="connsiteX52" fmla="*/ 148379 w 258270"/>
                  <a:gd name="connsiteY52" fmla="*/ 51234 h 92071"/>
                  <a:gd name="connsiteX53" fmla="*/ 164714 w 258270"/>
                  <a:gd name="connsiteY53" fmla="*/ 33042 h 92071"/>
                  <a:gd name="connsiteX54" fmla="*/ 178327 w 258270"/>
                  <a:gd name="connsiteY54" fmla="*/ 44056 h 92071"/>
                  <a:gd name="connsiteX55" fmla="*/ 186123 w 258270"/>
                  <a:gd name="connsiteY55" fmla="*/ 41086 h 92071"/>
                  <a:gd name="connsiteX56" fmla="*/ 201592 w 258270"/>
                  <a:gd name="connsiteY56" fmla="*/ 56431 h 92071"/>
                  <a:gd name="connsiteX57" fmla="*/ 212359 w 258270"/>
                  <a:gd name="connsiteY57" fmla="*/ 50738 h 92071"/>
                  <a:gd name="connsiteX58" fmla="*/ 218422 w 258270"/>
                  <a:gd name="connsiteY58" fmla="*/ 52471 h 92071"/>
                  <a:gd name="connsiteX59" fmla="*/ 232778 w 258270"/>
                  <a:gd name="connsiteY59" fmla="*/ 39724 h 92071"/>
                  <a:gd name="connsiteX60" fmla="*/ 244658 w 258270"/>
                  <a:gd name="connsiteY60" fmla="*/ 49748 h 92071"/>
                  <a:gd name="connsiteX61" fmla="*/ 258271 w 258270"/>
                  <a:gd name="connsiteY61" fmla="*/ 30567 h 92071"/>
                  <a:gd name="connsiteX62" fmla="*/ 244658 w 258270"/>
                  <a:gd name="connsiteY62" fmla="*/ 11385 h 92071"/>
                  <a:gd name="connsiteX63" fmla="*/ 93928 w 258270"/>
                  <a:gd name="connsiteY63" fmla="*/ 50491 h 92071"/>
                  <a:gd name="connsiteX64" fmla="*/ 93928 w 258270"/>
                  <a:gd name="connsiteY64" fmla="*/ 50491 h 92071"/>
                  <a:gd name="connsiteX65" fmla="*/ 93928 w 258270"/>
                  <a:gd name="connsiteY65" fmla="*/ 50119 h 92071"/>
                  <a:gd name="connsiteX66" fmla="*/ 94299 w 258270"/>
                  <a:gd name="connsiteY66" fmla="*/ 50615 h 92071"/>
                  <a:gd name="connsiteX67" fmla="*/ 93804 w 258270"/>
                  <a:gd name="connsiteY67" fmla="*/ 50615 h 92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58270" h="92071">
                    <a:moveTo>
                      <a:pt x="244782" y="11757"/>
                    </a:moveTo>
                    <a:cubicBezTo>
                      <a:pt x="239708" y="11757"/>
                      <a:pt x="235500" y="15593"/>
                      <a:pt x="233025" y="21285"/>
                    </a:cubicBezTo>
                    <a:cubicBezTo>
                      <a:pt x="230550" y="13489"/>
                      <a:pt x="224981" y="7920"/>
                      <a:pt x="218422" y="7920"/>
                    </a:cubicBezTo>
                    <a:cubicBezTo>
                      <a:pt x="214834" y="7920"/>
                      <a:pt x="211492" y="9653"/>
                      <a:pt x="208770" y="12499"/>
                    </a:cubicBezTo>
                    <a:cubicBezTo>
                      <a:pt x="206542" y="11014"/>
                      <a:pt x="204191" y="10148"/>
                      <a:pt x="201592" y="10148"/>
                    </a:cubicBezTo>
                    <a:cubicBezTo>
                      <a:pt x="198375" y="10148"/>
                      <a:pt x="195405" y="11509"/>
                      <a:pt x="192929" y="13737"/>
                    </a:cubicBezTo>
                    <a:cubicBezTo>
                      <a:pt x="190578" y="5692"/>
                      <a:pt x="184886" y="0"/>
                      <a:pt x="178327" y="0"/>
                    </a:cubicBezTo>
                    <a:cubicBezTo>
                      <a:pt x="170902" y="0"/>
                      <a:pt x="164714" y="7177"/>
                      <a:pt x="162981" y="16830"/>
                    </a:cubicBezTo>
                    <a:cubicBezTo>
                      <a:pt x="160135" y="9653"/>
                      <a:pt x="154690" y="4703"/>
                      <a:pt x="148379" y="4703"/>
                    </a:cubicBezTo>
                    <a:cubicBezTo>
                      <a:pt x="145533" y="4703"/>
                      <a:pt x="142810" y="5816"/>
                      <a:pt x="140459" y="7673"/>
                    </a:cubicBezTo>
                    <a:cubicBezTo>
                      <a:pt x="138602" y="5445"/>
                      <a:pt x="136251" y="4084"/>
                      <a:pt x="133652" y="4084"/>
                    </a:cubicBezTo>
                    <a:cubicBezTo>
                      <a:pt x="131796" y="4084"/>
                      <a:pt x="130187" y="4703"/>
                      <a:pt x="128702" y="5816"/>
                    </a:cubicBezTo>
                    <a:cubicBezTo>
                      <a:pt x="125980" y="2970"/>
                      <a:pt x="122515" y="1238"/>
                      <a:pt x="118802" y="1238"/>
                    </a:cubicBezTo>
                    <a:cubicBezTo>
                      <a:pt x="113233" y="1238"/>
                      <a:pt x="108283" y="5074"/>
                      <a:pt x="105189" y="11014"/>
                    </a:cubicBezTo>
                    <a:cubicBezTo>
                      <a:pt x="104694" y="11014"/>
                      <a:pt x="104323" y="10766"/>
                      <a:pt x="103828" y="10766"/>
                    </a:cubicBezTo>
                    <a:cubicBezTo>
                      <a:pt x="95660" y="10766"/>
                      <a:pt x="88978" y="19553"/>
                      <a:pt x="88235" y="30814"/>
                    </a:cubicBezTo>
                    <a:cubicBezTo>
                      <a:pt x="86255" y="29082"/>
                      <a:pt x="83904" y="27968"/>
                      <a:pt x="81429" y="27968"/>
                    </a:cubicBezTo>
                    <a:cubicBezTo>
                      <a:pt x="74251" y="27968"/>
                      <a:pt x="68559" y="36012"/>
                      <a:pt x="68559" y="46036"/>
                    </a:cubicBezTo>
                    <a:cubicBezTo>
                      <a:pt x="68559" y="46778"/>
                      <a:pt x="68559" y="47521"/>
                      <a:pt x="68682" y="48263"/>
                    </a:cubicBezTo>
                    <a:cubicBezTo>
                      <a:pt x="67197" y="47645"/>
                      <a:pt x="65712" y="47150"/>
                      <a:pt x="64104" y="47150"/>
                    </a:cubicBezTo>
                    <a:cubicBezTo>
                      <a:pt x="63980" y="47150"/>
                      <a:pt x="63856" y="47150"/>
                      <a:pt x="63609" y="47150"/>
                    </a:cubicBezTo>
                    <a:cubicBezTo>
                      <a:pt x="63609" y="36012"/>
                      <a:pt x="57174" y="27102"/>
                      <a:pt x="49253" y="27102"/>
                    </a:cubicBezTo>
                    <a:cubicBezTo>
                      <a:pt x="43808" y="27102"/>
                      <a:pt x="39106" y="31433"/>
                      <a:pt x="36631" y="37744"/>
                    </a:cubicBezTo>
                    <a:cubicBezTo>
                      <a:pt x="34774" y="30072"/>
                      <a:pt x="29824" y="24503"/>
                      <a:pt x="23760" y="24503"/>
                    </a:cubicBezTo>
                    <a:cubicBezTo>
                      <a:pt x="16211" y="24503"/>
                      <a:pt x="10148" y="33042"/>
                      <a:pt x="10148" y="43684"/>
                    </a:cubicBezTo>
                    <a:cubicBezTo>
                      <a:pt x="10148" y="51852"/>
                      <a:pt x="13736" y="58658"/>
                      <a:pt x="18810" y="61505"/>
                    </a:cubicBezTo>
                    <a:cubicBezTo>
                      <a:pt x="18439" y="62247"/>
                      <a:pt x="18068" y="63114"/>
                      <a:pt x="17820" y="63980"/>
                    </a:cubicBezTo>
                    <a:cubicBezTo>
                      <a:pt x="16583" y="59030"/>
                      <a:pt x="13242" y="55317"/>
                      <a:pt x="9158" y="55317"/>
                    </a:cubicBezTo>
                    <a:cubicBezTo>
                      <a:pt x="4084" y="55317"/>
                      <a:pt x="0" y="61010"/>
                      <a:pt x="0" y="68188"/>
                    </a:cubicBezTo>
                    <a:cubicBezTo>
                      <a:pt x="0" y="75365"/>
                      <a:pt x="4084" y="81057"/>
                      <a:pt x="9158" y="81057"/>
                    </a:cubicBezTo>
                    <a:cubicBezTo>
                      <a:pt x="13118" y="81057"/>
                      <a:pt x="16335" y="77592"/>
                      <a:pt x="17697" y="72766"/>
                    </a:cubicBezTo>
                    <a:cubicBezTo>
                      <a:pt x="18934" y="77469"/>
                      <a:pt x="22152" y="80810"/>
                      <a:pt x="25864" y="80810"/>
                    </a:cubicBezTo>
                    <a:cubicBezTo>
                      <a:pt x="30691" y="80810"/>
                      <a:pt x="34527" y="75365"/>
                      <a:pt x="34527" y="68559"/>
                    </a:cubicBezTo>
                    <a:cubicBezTo>
                      <a:pt x="34527" y="64846"/>
                      <a:pt x="33289" y="61629"/>
                      <a:pt x="31557" y="59401"/>
                    </a:cubicBezTo>
                    <a:cubicBezTo>
                      <a:pt x="33166" y="57792"/>
                      <a:pt x="34527" y="55688"/>
                      <a:pt x="35517" y="53213"/>
                    </a:cubicBezTo>
                    <a:cubicBezTo>
                      <a:pt x="35517" y="53461"/>
                      <a:pt x="35517" y="53708"/>
                      <a:pt x="35641" y="53956"/>
                    </a:cubicBezTo>
                    <a:cubicBezTo>
                      <a:pt x="34651" y="55936"/>
                      <a:pt x="33908" y="58287"/>
                      <a:pt x="33908" y="61010"/>
                    </a:cubicBezTo>
                    <a:cubicBezTo>
                      <a:pt x="33908" y="67445"/>
                      <a:pt x="37621" y="72642"/>
                      <a:pt x="42199" y="72642"/>
                    </a:cubicBezTo>
                    <a:cubicBezTo>
                      <a:pt x="44427" y="72642"/>
                      <a:pt x="46407" y="71405"/>
                      <a:pt x="47892" y="69301"/>
                    </a:cubicBezTo>
                    <a:cubicBezTo>
                      <a:pt x="47892" y="69301"/>
                      <a:pt x="47892" y="69425"/>
                      <a:pt x="47892" y="69549"/>
                    </a:cubicBezTo>
                    <a:cubicBezTo>
                      <a:pt x="47892" y="81924"/>
                      <a:pt x="55070" y="92072"/>
                      <a:pt x="63856" y="92072"/>
                    </a:cubicBezTo>
                    <a:cubicBezTo>
                      <a:pt x="72643" y="92072"/>
                      <a:pt x="79820" y="82048"/>
                      <a:pt x="79820" y="69549"/>
                    </a:cubicBezTo>
                    <a:cubicBezTo>
                      <a:pt x="79820" y="67445"/>
                      <a:pt x="79573" y="65588"/>
                      <a:pt x="79201" y="63609"/>
                    </a:cubicBezTo>
                    <a:cubicBezTo>
                      <a:pt x="79820" y="63732"/>
                      <a:pt x="80439" y="63856"/>
                      <a:pt x="81181" y="63856"/>
                    </a:cubicBezTo>
                    <a:cubicBezTo>
                      <a:pt x="82914" y="63856"/>
                      <a:pt x="84523" y="63361"/>
                      <a:pt x="86132" y="62495"/>
                    </a:cubicBezTo>
                    <a:cubicBezTo>
                      <a:pt x="86750" y="67692"/>
                      <a:pt x="89844" y="71653"/>
                      <a:pt x="93680" y="71653"/>
                    </a:cubicBezTo>
                    <a:cubicBezTo>
                      <a:pt x="97888" y="71653"/>
                      <a:pt x="101353" y="66826"/>
                      <a:pt x="101353" y="60886"/>
                    </a:cubicBezTo>
                    <a:cubicBezTo>
                      <a:pt x="101353" y="58164"/>
                      <a:pt x="100610" y="55812"/>
                      <a:pt x="99497" y="53832"/>
                    </a:cubicBezTo>
                    <a:cubicBezTo>
                      <a:pt x="100858" y="54327"/>
                      <a:pt x="102219" y="54699"/>
                      <a:pt x="103704" y="54699"/>
                    </a:cubicBezTo>
                    <a:cubicBezTo>
                      <a:pt x="108283" y="54699"/>
                      <a:pt x="112367" y="51852"/>
                      <a:pt x="115337" y="47521"/>
                    </a:cubicBezTo>
                    <a:cubicBezTo>
                      <a:pt x="116451" y="47768"/>
                      <a:pt x="117564" y="48016"/>
                      <a:pt x="118678" y="48016"/>
                    </a:cubicBezTo>
                    <a:cubicBezTo>
                      <a:pt x="124742" y="48016"/>
                      <a:pt x="129940" y="43561"/>
                      <a:pt x="132910" y="36754"/>
                    </a:cubicBezTo>
                    <a:cubicBezTo>
                      <a:pt x="135385" y="45293"/>
                      <a:pt x="141325" y="51234"/>
                      <a:pt x="148379" y="51234"/>
                    </a:cubicBezTo>
                    <a:cubicBezTo>
                      <a:pt x="156299" y="51234"/>
                      <a:pt x="162981" y="43437"/>
                      <a:pt x="164714" y="33042"/>
                    </a:cubicBezTo>
                    <a:cubicBezTo>
                      <a:pt x="167437" y="39601"/>
                      <a:pt x="172510" y="44056"/>
                      <a:pt x="178327" y="44056"/>
                    </a:cubicBezTo>
                    <a:cubicBezTo>
                      <a:pt x="181173" y="44056"/>
                      <a:pt x="183772" y="42942"/>
                      <a:pt x="186123" y="41086"/>
                    </a:cubicBezTo>
                    <a:cubicBezTo>
                      <a:pt x="188475" y="49996"/>
                      <a:pt x="194538" y="56431"/>
                      <a:pt x="201592" y="56431"/>
                    </a:cubicBezTo>
                    <a:cubicBezTo>
                      <a:pt x="205676" y="56431"/>
                      <a:pt x="209388" y="54203"/>
                      <a:pt x="212359" y="50738"/>
                    </a:cubicBezTo>
                    <a:cubicBezTo>
                      <a:pt x="214215" y="51852"/>
                      <a:pt x="216319" y="52471"/>
                      <a:pt x="218422" y="52471"/>
                    </a:cubicBezTo>
                    <a:cubicBezTo>
                      <a:pt x="224734" y="52471"/>
                      <a:pt x="230179" y="47273"/>
                      <a:pt x="232778" y="39724"/>
                    </a:cubicBezTo>
                    <a:cubicBezTo>
                      <a:pt x="235129" y="45665"/>
                      <a:pt x="239584" y="49748"/>
                      <a:pt x="244658" y="49748"/>
                    </a:cubicBezTo>
                    <a:cubicBezTo>
                      <a:pt x="252207" y="49748"/>
                      <a:pt x="258271" y="41209"/>
                      <a:pt x="258271" y="30567"/>
                    </a:cubicBezTo>
                    <a:cubicBezTo>
                      <a:pt x="258271" y="19924"/>
                      <a:pt x="252207" y="11385"/>
                      <a:pt x="244658" y="11385"/>
                    </a:cubicBezTo>
                    <a:close/>
                    <a:moveTo>
                      <a:pt x="93928" y="50491"/>
                    </a:moveTo>
                    <a:lnTo>
                      <a:pt x="93928" y="50491"/>
                    </a:lnTo>
                    <a:cubicBezTo>
                      <a:pt x="93928" y="50491"/>
                      <a:pt x="93928" y="50243"/>
                      <a:pt x="93928" y="50119"/>
                    </a:cubicBezTo>
                    <a:cubicBezTo>
                      <a:pt x="94052" y="50243"/>
                      <a:pt x="94175" y="50491"/>
                      <a:pt x="94299" y="50615"/>
                    </a:cubicBezTo>
                    <a:cubicBezTo>
                      <a:pt x="94175" y="50615"/>
                      <a:pt x="93928" y="50615"/>
                      <a:pt x="93804" y="506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1EFF6223-B11A-8341-27AD-E217B21ABCC1}"/>
                  </a:ext>
                </a:extLst>
              </p:cNvPr>
              <p:cNvSpPr/>
              <p:nvPr/>
            </p:nvSpPr>
            <p:spPr>
              <a:xfrm>
                <a:off x="4762762" y="5161123"/>
                <a:ext cx="13612" cy="19057"/>
              </a:xfrm>
              <a:custGeom>
                <a:avLst/>
                <a:gdLst>
                  <a:gd name="connsiteX0" fmla="*/ 6806 w 13612"/>
                  <a:gd name="connsiteY0" fmla="*/ 19058 h 19057"/>
                  <a:gd name="connsiteX1" fmla="*/ 13613 w 13612"/>
                  <a:gd name="connsiteY1" fmla="*/ 9529 h 19057"/>
                  <a:gd name="connsiteX2" fmla="*/ 6806 w 13612"/>
                  <a:gd name="connsiteY2" fmla="*/ 0 h 19057"/>
                  <a:gd name="connsiteX3" fmla="*/ 0 w 13612"/>
                  <a:gd name="connsiteY3" fmla="*/ 9529 h 19057"/>
                  <a:gd name="connsiteX4" fmla="*/ 6806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19058"/>
                    </a:move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97C8EBD9-F0A6-7EFB-F8D3-C105B24719EF}"/>
                  </a:ext>
                </a:extLst>
              </p:cNvPr>
              <p:cNvSpPr/>
              <p:nvPr/>
            </p:nvSpPr>
            <p:spPr>
              <a:xfrm>
                <a:off x="4829959" y="5149985"/>
                <a:ext cx="67321" cy="82914"/>
              </a:xfrm>
              <a:custGeom>
                <a:avLst/>
                <a:gdLst>
                  <a:gd name="connsiteX0" fmla="*/ 67321 w 67321"/>
                  <a:gd name="connsiteY0" fmla="*/ 30691 h 82914"/>
                  <a:gd name="connsiteX1" fmla="*/ 51481 w 67321"/>
                  <a:gd name="connsiteY1" fmla="*/ 8415 h 82914"/>
                  <a:gd name="connsiteX2" fmla="*/ 38116 w 67321"/>
                  <a:gd name="connsiteY2" fmla="*/ 18687 h 82914"/>
                  <a:gd name="connsiteX3" fmla="*/ 37744 w 67321"/>
                  <a:gd name="connsiteY3" fmla="*/ 18687 h 82914"/>
                  <a:gd name="connsiteX4" fmla="*/ 32671 w 67321"/>
                  <a:gd name="connsiteY4" fmla="*/ 20048 h 82914"/>
                  <a:gd name="connsiteX5" fmla="*/ 16459 w 67321"/>
                  <a:gd name="connsiteY5" fmla="*/ 0 h 82914"/>
                  <a:gd name="connsiteX6" fmla="*/ 0 w 67321"/>
                  <a:gd name="connsiteY6" fmla="*/ 23018 h 82914"/>
                  <a:gd name="connsiteX7" fmla="*/ 16459 w 67321"/>
                  <a:gd name="connsiteY7" fmla="*/ 46036 h 82914"/>
                  <a:gd name="connsiteX8" fmla="*/ 23637 w 67321"/>
                  <a:gd name="connsiteY8" fmla="*/ 43684 h 82914"/>
                  <a:gd name="connsiteX9" fmla="*/ 37744 w 67321"/>
                  <a:gd name="connsiteY9" fmla="*/ 59525 h 82914"/>
                  <a:gd name="connsiteX10" fmla="*/ 39106 w 67321"/>
                  <a:gd name="connsiteY10" fmla="*/ 59401 h 82914"/>
                  <a:gd name="connsiteX11" fmla="*/ 37744 w 67321"/>
                  <a:gd name="connsiteY11" fmla="*/ 66950 h 82914"/>
                  <a:gd name="connsiteX12" fmla="*/ 49130 w 67321"/>
                  <a:gd name="connsiteY12" fmla="*/ 82914 h 82914"/>
                  <a:gd name="connsiteX13" fmla="*/ 60515 w 67321"/>
                  <a:gd name="connsiteY13" fmla="*/ 66950 h 82914"/>
                  <a:gd name="connsiteX14" fmla="*/ 54080 w 67321"/>
                  <a:gd name="connsiteY14" fmla="*/ 52595 h 82914"/>
                  <a:gd name="connsiteX15" fmla="*/ 67321 w 67321"/>
                  <a:gd name="connsiteY15" fmla="*/ 30691 h 8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21" h="82914">
                    <a:moveTo>
                      <a:pt x="67321" y="30691"/>
                    </a:moveTo>
                    <a:cubicBezTo>
                      <a:pt x="67321" y="18439"/>
                      <a:pt x="60267" y="8415"/>
                      <a:pt x="51481" y="8415"/>
                    </a:cubicBezTo>
                    <a:cubicBezTo>
                      <a:pt x="45912" y="8415"/>
                      <a:pt x="40962" y="12499"/>
                      <a:pt x="38116" y="18687"/>
                    </a:cubicBezTo>
                    <a:cubicBezTo>
                      <a:pt x="38116" y="18687"/>
                      <a:pt x="37868" y="18687"/>
                      <a:pt x="37744" y="18687"/>
                    </a:cubicBezTo>
                    <a:cubicBezTo>
                      <a:pt x="35888" y="18687"/>
                      <a:pt x="34279" y="19182"/>
                      <a:pt x="32671" y="20048"/>
                    </a:cubicBezTo>
                    <a:cubicBezTo>
                      <a:pt x="31680" y="8787"/>
                      <a:pt x="24750" y="0"/>
                      <a:pt x="16459" y="0"/>
                    </a:cubicBezTo>
                    <a:cubicBezTo>
                      <a:pt x="7425" y="0"/>
                      <a:pt x="0" y="10272"/>
                      <a:pt x="0" y="23018"/>
                    </a:cubicBezTo>
                    <a:cubicBezTo>
                      <a:pt x="0" y="35765"/>
                      <a:pt x="7301" y="46036"/>
                      <a:pt x="16459" y="46036"/>
                    </a:cubicBezTo>
                    <a:cubicBezTo>
                      <a:pt x="19058" y="46036"/>
                      <a:pt x="21409" y="45170"/>
                      <a:pt x="23637" y="43684"/>
                    </a:cubicBezTo>
                    <a:cubicBezTo>
                      <a:pt x="25122" y="52718"/>
                      <a:pt x="30814" y="59525"/>
                      <a:pt x="37744" y="59525"/>
                    </a:cubicBezTo>
                    <a:cubicBezTo>
                      <a:pt x="38239" y="59525"/>
                      <a:pt x="38611" y="59401"/>
                      <a:pt x="39106" y="59401"/>
                    </a:cubicBezTo>
                    <a:cubicBezTo>
                      <a:pt x="38239" y="61629"/>
                      <a:pt x="37744" y="64227"/>
                      <a:pt x="37744" y="66950"/>
                    </a:cubicBezTo>
                    <a:cubicBezTo>
                      <a:pt x="37744" y="75737"/>
                      <a:pt x="42818" y="82914"/>
                      <a:pt x="49130" y="82914"/>
                    </a:cubicBezTo>
                    <a:cubicBezTo>
                      <a:pt x="55441" y="82914"/>
                      <a:pt x="60515" y="75737"/>
                      <a:pt x="60515" y="66950"/>
                    </a:cubicBezTo>
                    <a:cubicBezTo>
                      <a:pt x="60515" y="60639"/>
                      <a:pt x="57916" y="55194"/>
                      <a:pt x="54080" y="52595"/>
                    </a:cubicBezTo>
                    <a:cubicBezTo>
                      <a:pt x="61628" y="50862"/>
                      <a:pt x="67321" y="41828"/>
                      <a:pt x="67321" y="306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18CED2D-E124-7EEF-C79E-321303041E8E}"/>
                  </a:ext>
                </a:extLst>
              </p:cNvPr>
              <p:cNvSpPr/>
              <p:nvPr/>
            </p:nvSpPr>
            <p:spPr>
              <a:xfrm>
                <a:off x="4939975" y="5170775"/>
                <a:ext cx="56802" cy="72023"/>
              </a:xfrm>
              <a:custGeom>
                <a:avLst/>
                <a:gdLst>
                  <a:gd name="connsiteX0" fmla="*/ 56555 w 56802"/>
                  <a:gd name="connsiteY0" fmla="*/ 33908 h 72023"/>
                  <a:gd name="connsiteX1" fmla="*/ 44551 w 56802"/>
                  <a:gd name="connsiteY1" fmla="*/ 16954 h 72023"/>
                  <a:gd name="connsiteX2" fmla="*/ 39477 w 56802"/>
                  <a:gd name="connsiteY2" fmla="*/ 18563 h 72023"/>
                  <a:gd name="connsiteX3" fmla="*/ 23018 w 56802"/>
                  <a:gd name="connsiteY3" fmla="*/ 0 h 72023"/>
                  <a:gd name="connsiteX4" fmla="*/ 10643 w 56802"/>
                  <a:gd name="connsiteY4" fmla="*/ 7549 h 72023"/>
                  <a:gd name="connsiteX5" fmla="*/ 6188 w 56802"/>
                  <a:gd name="connsiteY5" fmla="*/ 4950 h 72023"/>
                  <a:gd name="connsiteX6" fmla="*/ 0 w 56802"/>
                  <a:gd name="connsiteY6" fmla="*/ 13736 h 72023"/>
                  <a:gd name="connsiteX7" fmla="*/ 6188 w 56802"/>
                  <a:gd name="connsiteY7" fmla="*/ 22523 h 72023"/>
                  <a:gd name="connsiteX8" fmla="*/ 6188 w 56802"/>
                  <a:gd name="connsiteY8" fmla="*/ 23636 h 72023"/>
                  <a:gd name="connsiteX9" fmla="*/ 20419 w 56802"/>
                  <a:gd name="connsiteY9" fmla="*/ 47026 h 72023"/>
                  <a:gd name="connsiteX10" fmla="*/ 19182 w 56802"/>
                  <a:gd name="connsiteY10" fmla="*/ 54574 h 72023"/>
                  <a:gd name="connsiteX11" fmla="*/ 31680 w 56802"/>
                  <a:gd name="connsiteY11" fmla="*/ 72023 h 72023"/>
                  <a:gd name="connsiteX12" fmla="*/ 44180 w 56802"/>
                  <a:gd name="connsiteY12" fmla="*/ 54574 h 72023"/>
                  <a:gd name="connsiteX13" fmla="*/ 43932 w 56802"/>
                  <a:gd name="connsiteY13" fmla="*/ 50862 h 72023"/>
                  <a:gd name="connsiteX14" fmla="*/ 44798 w 56802"/>
                  <a:gd name="connsiteY14" fmla="*/ 50862 h 72023"/>
                  <a:gd name="connsiteX15" fmla="*/ 56802 w 56802"/>
                  <a:gd name="connsiteY15" fmla="*/ 33908 h 7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802" h="72023">
                    <a:moveTo>
                      <a:pt x="56555" y="33908"/>
                    </a:moveTo>
                    <a:cubicBezTo>
                      <a:pt x="56555" y="24503"/>
                      <a:pt x="51110" y="16954"/>
                      <a:pt x="44551" y="16954"/>
                    </a:cubicBezTo>
                    <a:cubicBezTo>
                      <a:pt x="42694" y="16954"/>
                      <a:pt x="40962" y="17573"/>
                      <a:pt x="39477" y="18563"/>
                    </a:cubicBezTo>
                    <a:cubicBezTo>
                      <a:pt x="37868" y="7920"/>
                      <a:pt x="31062" y="0"/>
                      <a:pt x="23018" y="0"/>
                    </a:cubicBezTo>
                    <a:cubicBezTo>
                      <a:pt x="18192" y="0"/>
                      <a:pt x="13736" y="2970"/>
                      <a:pt x="10643" y="7549"/>
                    </a:cubicBezTo>
                    <a:cubicBezTo>
                      <a:pt x="9529" y="5940"/>
                      <a:pt x="7920" y="4950"/>
                      <a:pt x="6188" y="4950"/>
                    </a:cubicBezTo>
                    <a:cubicBezTo>
                      <a:pt x="2723" y="4950"/>
                      <a:pt x="0" y="8910"/>
                      <a:pt x="0" y="13736"/>
                    </a:cubicBezTo>
                    <a:cubicBezTo>
                      <a:pt x="0" y="18563"/>
                      <a:pt x="2723" y="22399"/>
                      <a:pt x="6188" y="22523"/>
                    </a:cubicBezTo>
                    <a:cubicBezTo>
                      <a:pt x="6188" y="22894"/>
                      <a:pt x="6188" y="23265"/>
                      <a:pt x="6188" y="23636"/>
                    </a:cubicBezTo>
                    <a:cubicBezTo>
                      <a:pt x="6188" y="35517"/>
                      <a:pt x="12375" y="45169"/>
                      <a:pt x="20419" y="47026"/>
                    </a:cubicBezTo>
                    <a:cubicBezTo>
                      <a:pt x="19677" y="49253"/>
                      <a:pt x="19182" y="51852"/>
                      <a:pt x="19182" y="54574"/>
                    </a:cubicBezTo>
                    <a:cubicBezTo>
                      <a:pt x="19182" y="64227"/>
                      <a:pt x="24750" y="72023"/>
                      <a:pt x="31680" y="72023"/>
                    </a:cubicBezTo>
                    <a:cubicBezTo>
                      <a:pt x="38611" y="72023"/>
                      <a:pt x="44180" y="64227"/>
                      <a:pt x="44180" y="54574"/>
                    </a:cubicBezTo>
                    <a:cubicBezTo>
                      <a:pt x="44180" y="53213"/>
                      <a:pt x="44180" y="51976"/>
                      <a:pt x="43932" y="50862"/>
                    </a:cubicBezTo>
                    <a:cubicBezTo>
                      <a:pt x="44180" y="50862"/>
                      <a:pt x="44427" y="50862"/>
                      <a:pt x="44798" y="50862"/>
                    </a:cubicBezTo>
                    <a:cubicBezTo>
                      <a:pt x="51481" y="50862"/>
                      <a:pt x="56802" y="43313"/>
                      <a:pt x="56802" y="339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726160D8-778D-4A8D-D3AC-536D74027434}"/>
                  </a:ext>
                </a:extLst>
              </p:cNvPr>
              <p:cNvSpPr/>
              <p:nvPr/>
            </p:nvSpPr>
            <p:spPr>
              <a:xfrm>
                <a:off x="5027963" y="5158276"/>
                <a:ext cx="23760" cy="33413"/>
              </a:xfrm>
              <a:custGeom>
                <a:avLst/>
                <a:gdLst>
                  <a:gd name="connsiteX0" fmla="*/ 11880 w 23760"/>
                  <a:gd name="connsiteY0" fmla="*/ 33413 h 33413"/>
                  <a:gd name="connsiteX1" fmla="*/ 23760 w 23760"/>
                  <a:gd name="connsiteY1" fmla="*/ 16707 h 33413"/>
                  <a:gd name="connsiteX2" fmla="*/ 11880 w 23760"/>
                  <a:gd name="connsiteY2" fmla="*/ 0 h 33413"/>
                  <a:gd name="connsiteX3" fmla="*/ 0 w 23760"/>
                  <a:gd name="connsiteY3" fmla="*/ 16707 h 33413"/>
                  <a:gd name="connsiteX4" fmla="*/ 11880 w 23760"/>
                  <a:gd name="connsiteY4" fmla="*/ 33413 h 3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413">
                    <a:moveTo>
                      <a:pt x="11880" y="33413"/>
                    </a:moveTo>
                    <a:cubicBezTo>
                      <a:pt x="18439" y="33413"/>
                      <a:pt x="23760" y="25864"/>
                      <a:pt x="23760" y="16707"/>
                    </a:cubicBezTo>
                    <a:cubicBezTo>
                      <a:pt x="23760" y="7549"/>
                      <a:pt x="18439" y="0"/>
                      <a:pt x="11880" y="0"/>
                    </a:cubicBezTo>
                    <a:cubicBezTo>
                      <a:pt x="5321" y="0"/>
                      <a:pt x="0" y="7549"/>
                      <a:pt x="0" y="16707"/>
                    </a:cubicBezTo>
                    <a:cubicBezTo>
                      <a:pt x="0" y="25864"/>
                      <a:pt x="5321" y="33413"/>
                      <a:pt x="11880" y="334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8E2DF135-DE6A-3A04-5A63-79FF8945F5B6}"/>
                  </a:ext>
                </a:extLst>
              </p:cNvPr>
              <p:cNvSpPr/>
              <p:nvPr/>
            </p:nvSpPr>
            <p:spPr>
              <a:xfrm>
                <a:off x="5054817" y="5160009"/>
                <a:ext cx="16582" cy="23513"/>
              </a:xfrm>
              <a:custGeom>
                <a:avLst/>
                <a:gdLst>
                  <a:gd name="connsiteX0" fmla="*/ 8291 w 16582"/>
                  <a:gd name="connsiteY0" fmla="*/ 23513 h 23513"/>
                  <a:gd name="connsiteX1" fmla="*/ 16583 w 16582"/>
                  <a:gd name="connsiteY1" fmla="*/ 11757 h 23513"/>
                  <a:gd name="connsiteX2" fmla="*/ 8291 w 16582"/>
                  <a:gd name="connsiteY2" fmla="*/ 0 h 23513"/>
                  <a:gd name="connsiteX3" fmla="*/ 0 w 16582"/>
                  <a:gd name="connsiteY3" fmla="*/ 11757 h 23513"/>
                  <a:gd name="connsiteX4" fmla="*/ 8291 w 16582"/>
                  <a:gd name="connsiteY4" fmla="*/ 23513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513">
                    <a:moveTo>
                      <a:pt x="8291" y="23513"/>
                    </a:moveTo>
                    <a:cubicBezTo>
                      <a:pt x="12870" y="23513"/>
                      <a:pt x="16583" y="18315"/>
                      <a:pt x="16583" y="11757"/>
                    </a:cubicBezTo>
                    <a:cubicBezTo>
                      <a:pt x="16583" y="5198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757"/>
                    </a:cubicBezTo>
                    <a:cubicBezTo>
                      <a:pt x="0" y="18315"/>
                      <a:pt x="3713" y="23513"/>
                      <a:pt x="8291" y="235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E49DF79-7E36-F941-FF4D-4514AA781E9D}"/>
                  </a:ext>
                </a:extLst>
              </p:cNvPr>
              <p:cNvSpPr/>
              <p:nvPr/>
            </p:nvSpPr>
            <p:spPr>
              <a:xfrm>
                <a:off x="5221758" y="5175849"/>
                <a:ext cx="14355" cy="20048"/>
              </a:xfrm>
              <a:custGeom>
                <a:avLst/>
                <a:gdLst>
                  <a:gd name="connsiteX0" fmla="*/ 7178 w 14355"/>
                  <a:gd name="connsiteY0" fmla="*/ 0 h 20048"/>
                  <a:gd name="connsiteX1" fmla="*/ 0 w 14355"/>
                  <a:gd name="connsiteY1" fmla="*/ 10024 h 20048"/>
                  <a:gd name="connsiteX2" fmla="*/ 7178 w 14355"/>
                  <a:gd name="connsiteY2" fmla="*/ 20048 h 20048"/>
                  <a:gd name="connsiteX3" fmla="*/ 14355 w 14355"/>
                  <a:gd name="connsiteY3" fmla="*/ 10024 h 20048"/>
                  <a:gd name="connsiteX4" fmla="*/ 7178 w 14355"/>
                  <a:gd name="connsiteY4" fmla="*/ 0 h 2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8">
                    <a:moveTo>
                      <a:pt x="7178" y="0"/>
                    </a:move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7A96024-D10E-C28F-EFE1-06C976CC88EC}"/>
                  </a:ext>
                </a:extLst>
              </p:cNvPr>
              <p:cNvSpPr/>
              <p:nvPr/>
            </p:nvSpPr>
            <p:spPr>
              <a:xfrm>
                <a:off x="5234628" y="5153450"/>
                <a:ext cx="49253" cy="51604"/>
              </a:xfrm>
              <a:custGeom>
                <a:avLst/>
                <a:gdLst>
                  <a:gd name="connsiteX0" fmla="*/ 33784 w 49253"/>
                  <a:gd name="connsiteY0" fmla="*/ 8292 h 51604"/>
                  <a:gd name="connsiteX1" fmla="*/ 28215 w 49253"/>
                  <a:gd name="connsiteY1" fmla="*/ 9777 h 51604"/>
                  <a:gd name="connsiteX2" fmla="*/ 15345 w 49253"/>
                  <a:gd name="connsiteY2" fmla="*/ 0 h 51604"/>
                  <a:gd name="connsiteX3" fmla="*/ 0 w 49253"/>
                  <a:gd name="connsiteY3" fmla="*/ 21533 h 51604"/>
                  <a:gd name="connsiteX4" fmla="*/ 15345 w 49253"/>
                  <a:gd name="connsiteY4" fmla="*/ 43066 h 51604"/>
                  <a:gd name="connsiteX5" fmla="*/ 20790 w 49253"/>
                  <a:gd name="connsiteY5" fmla="*/ 41581 h 51604"/>
                  <a:gd name="connsiteX6" fmla="*/ 33784 w 49253"/>
                  <a:gd name="connsiteY6" fmla="*/ 51605 h 51604"/>
                  <a:gd name="connsiteX7" fmla="*/ 49253 w 49253"/>
                  <a:gd name="connsiteY7" fmla="*/ 29824 h 51604"/>
                  <a:gd name="connsiteX8" fmla="*/ 33784 w 49253"/>
                  <a:gd name="connsiteY8" fmla="*/ 8044 h 5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53" h="51604">
                    <a:moveTo>
                      <a:pt x="33784" y="8292"/>
                    </a:moveTo>
                    <a:cubicBezTo>
                      <a:pt x="31804" y="8292"/>
                      <a:pt x="29948" y="8910"/>
                      <a:pt x="28215" y="9777"/>
                    </a:cubicBezTo>
                    <a:cubicBezTo>
                      <a:pt x="25493" y="3836"/>
                      <a:pt x="20790" y="0"/>
                      <a:pt x="15345" y="0"/>
                    </a:cubicBezTo>
                    <a:cubicBezTo>
                      <a:pt x="6806" y="0"/>
                      <a:pt x="0" y="9653"/>
                      <a:pt x="0" y="21533"/>
                    </a:cubicBezTo>
                    <a:cubicBezTo>
                      <a:pt x="0" y="33413"/>
                      <a:pt x="6806" y="43066"/>
                      <a:pt x="15345" y="43066"/>
                    </a:cubicBezTo>
                    <a:cubicBezTo>
                      <a:pt x="17202" y="43066"/>
                      <a:pt x="19058" y="42571"/>
                      <a:pt x="20790" y="41581"/>
                    </a:cubicBezTo>
                    <a:cubicBezTo>
                      <a:pt x="23513" y="47645"/>
                      <a:pt x="28339" y="51605"/>
                      <a:pt x="33784" y="51605"/>
                    </a:cubicBezTo>
                    <a:cubicBezTo>
                      <a:pt x="42323" y="51605"/>
                      <a:pt x="49253" y="41828"/>
                      <a:pt x="49253" y="29824"/>
                    </a:cubicBezTo>
                    <a:cubicBezTo>
                      <a:pt x="49253" y="17820"/>
                      <a:pt x="42323" y="8044"/>
                      <a:pt x="33784" y="80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EF64B76-AD7D-31B1-B92C-AD42D54560EA}"/>
                  </a:ext>
                </a:extLst>
              </p:cNvPr>
              <p:cNvSpPr/>
              <p:nvPr/>
            </p:nvSpPr>
            <p:spPr>
              <a:xfrm>
                <a:off x="5281902" y="5180180"/>
                <a:ext cx="39229" cy="38981"/>
              </a:xfrm>
              <a:custGeom>
                <a:avLst/>
                <a:gdLst>
                  <a:gd name="connsiteX0" fmla="*/ 39229 w 39229"/>
                  <a:gd name="connsiteY0" fmla="*/ 17202 h 38981"/>
                  <a:gd name="connsiteX1" fmla="*/ 26978 w 39229"/>
                  <a:gd name="connsiteY1" fmla="*/ 0 h 38981"/>
                  <a:gd name="connsiteX2" fmla="*/ 15098 w 39229"/>
                  <a:gd name="connsiteY2" fmla="*/ 12994 h 38981"/>
                  <a:gd name="connsiteX3" fmla="*/ 10024 w 39229"/>
                  <a:gd name="connsiteY3" fmla="*/ 11014 h 38981"/>
                  <a:gd name="connsiteX4" fmla="*/ 0 w 39229"/>
                  <a:gd name="connsiteY4" fmla="*/ 24998 h 38981"/>
                  <a:gd name="connsiteX5" fmla="*/ 10024 w 39229"/>
                  <a:gd name="connsiteY5" fmla="*/ 38982 h 38981"/>
                  <a:gd name="connsiteX6" fmla="*/ 19181 w 39229"/>
                  <a:gd name="connsiteY6" fmla="*/ 30443 h 38981"/>
                  <a:gd name="connsiteX7" fmla="*/ 26854 w 39229"/>
                  <a:gd name="connsiteY7" fmla="*/ 34403 h 38981"/>
                  <a:gd name="connsiteX8" fmla="*/ 39106 w 39229"/>
                  <a:gd name="connsiteY8" fmla="*/ 1720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29" h="38981">
                    <a:moveTo>
                      <a:pt x="39229" y="17202"/>
                    </a:moveTo>
                    <a:cubicBezTo>
                      <a:pt x="39229" y="7673"/>
                      <a:pt x="33784" y="0"/>
                      <a:pt x="26978" y="0"/>
                    </a:cubicBezTo>
                    <a:cubicBezTo>
                      <a:pt x="21285" y="0"/>
                      <a:pt x="16459" y="5569"/>
                      <a:pt x="15098" y="12994"/>
                    </a:cubicBezTo>
                    <a:cubicBezTo>
                      <a:pt x="13613" y="11757"/>
                      <a:pt x="11880" y="11014"/>
                      <a:pt x="10024" y="11014"/>
                    </a:cubicBezTo>
                    <a:cubicBezTo>
                      <a:pt x="4455" y="11014"/>
                      <a:pt x="0" y="17325"/>
                      <a:pt x="0" y="24998"/>
                    </a:cubicBezTo>
                    <a:cubicBezTo>
                      <a:pt x="0" y="32671"/>
                      <a:pt x="4455" y="38982"/>
                      <a:pt x="10024" y="38982"/>
                    </a:cubicBezTo>
                    <a:cubicBezTo>
                      <a:pt x="14108" y="38982"/>
                      <a:pt x="17696" y="35393"/>
                      <a:pt x="19181" y="30443"/>
                    </a:cubicBezTo>
                    <a:cubicBezTo>
                      <a:pt x="21285" y="32918"/>
                      <a:pt x="24008" y="34403"/>
                      <a:pt x="26854" y="34403"/>
                    </a:cubicBezTo>
                    <a:cubicBezTo>
                      <a:pt x="33661" y="34403"/>
                      <a:pt x="39106" y="26730"/>
                      <a:pt x="39106" y="172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D3B06158-F5A0-4EB6-568B-6C7B47CB5EB1}"/>
                  </a:ext>
                </a:extLst>
              </p:cNvPr>
              <p:cNvSpPr/>
              <p:nvPr/>
            </p:nvSpPr>
            <p:spPr>
              <a:xfrm>
                <a:off x="5322492" y="5186863"/>
                <a:ext cx="15592" cy="21780"/>
              </a:xfrm>
              <a:custGeom>
                <a:avLst/>
                <a:gdLst>
                  <a:gd name="connsiteX0" fmla="*/ 7796 w 15592"/>
                  <a:gd name="connsiteY0" fmla="*/ 21780 h 21780"/>
                  <a:gd name="connsiteX1" fmla="*/ 15593 w 15592"/>
                  <a:gd name="connsiteY1" fmla="*/ 10890 h 21780"/>
                  <a:gd name="connsiteX2" fmla="*/ 7796 w 15592"/>
                  <a:gd name="connsiteY2" fmla="*/ 0 h 21780"/>
                  <a:gd name="connsiteX3" fmla="*/ 0 w 15592"/>
                  <a:gd name="connsiteY3" fmla="*/ 10890 h 21780"/>
                  <a:gd name="connsiteX4" fmla="*/ 7796 w 15592"/>
                  <a:gd name="connsiteY4" fmla="*/ 21780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1780">
                    <a:moveTo>
                      <a:pt x="7796" y="21780"/>
                    </a:moveTo>
                    <a:cubicBezTo>
                      <a:pt x="12128" y="21780"/>
                      <a:pt x="15593" y="16954"/>
                      <a:pt x="15593" y="10890"/>
                    </a:cubicBezTo>
                    <a:cubicBezTo>
                      <a:pt x="15593" y="4827"/>
                      <a:pt x="12128" y="0"/>
                      <a:pt x="7796" y="0"/>
                    </a:cubicBezTo>
                    <a:cubicBezTo>
                      <a:pt x="3465" y="0"/>
                      <a:pt x="0" y="4950"/>
                      <a:pt x="0" y="10890"/>
                    </a:cubicBezTo>
                    <a:cubicBezTo>
                      <a:pt x="0" y="16830"/>
                      <a:pt x="3465" y="21780"/>
                      <a:pt x="7796" y="21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B97057D1-01FC-220F-C84E-521A215ABFC1}"/>
                  </a:ext>
                </a:extLst>
              </p:cNvPr>
              <p:cNvSpPr/>
              <p:nvPr/>
            </p:nvSpPr>
            <p:spPr>
              <a:xfrm>
                <a:off x="5349965" y="516471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15BF8CD8-F4AE-7F87-61B9-EF358B53D421}"/>
                  </a:ext>
                </a:extLst>
              </p:cNvPr>
              <p:cNvSpPr/>
              <p:nvPr/>
            </p:nvSpPr>
            <p:spPr>
              <a:xfrm>
                <a:off x="5406644" y="5169043"/>
                <a:ext cx="14355" cy="20047"/>
              </a:xfrm>
              <a:custGeom>
                <a:avLst/>
                <a:gdLst>
                  <a:gd name="connsiteX0" fmla="*/ 7177 w 14355"/>
                  <a:gd name="connsiteY0" fmla="*/ 20048 h 20047"/>
                  <a:gd name="connsiteX1" fmla="*/ 14355 w 14355"/>
                  <a:gd name="connsiteY1" fmla="*/ 10024 h 20047"/>
                  <a:gd name="connsiteX2" fmla="*/ 7177 w 14355"/>
                  <a:gd name="connsiteY2" fmla="*/ 0 h 20047"/>
                  <a:gd name="connsiteX3" fmla="*/ 0 w 14355"/>
                  <a:gd name="connsiteY3" fmla="*/ 10024 h 20047"/>
                  <a:gd name="connsiteX4" fmla="*/ 7177 w 14355"/>
                  <a:gd name="connsiteY4" fmla="*/ 20048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7" y="20048"/>
                    </a:move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7" y="0"/>
                    </a:cubicBez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7" y="20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63713D7-E98D-6A6D-0BB9-AC7319D29647}"/>
                  </a:ext>
                </a:extLst>
              </p:cNvPr>
              <p:cNvSpPr/>
              <p:nvPr/>
            </p:nvSpPr>
            <p:spPr>
              <a:xfrm>
                <a:off x="5420999" y="5186987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6"/>
                      <a:pt x="15345" y="10766"/>
                    </a:cubicBez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F139790-2AE1-2817-D5AB-D045E869F3AA}"/>
                  </a:ext>
                </a:extLst>
              </p:cNvPr>
              <p:cNvSpPr/>
              <p:nvPr/>
            </p:nvSpPr>
            <p:spPr>
              <a:xfrm>
                <a:off x="5444388" y="5161618"/>
                <a:ext cx="91452" cy="68063"/>
              </a:xfrm>
              <a:custGeom>
                <a:avLst/>
                <a:gdLst>
                  <a:gd name="connsiteX0" fmla="*/ 91453 w 91452"/>
                  <a:gd name="connsiteY0" fmla="*/ 34651 h 68063"/>
                  <a:gd name="connsiteX1" fmla="*/ 78088 w 91452"/>
                  <a:gd name="connsiteY1" fmla="*/ 15840 h 68063"/>
                  <a:gd name="connsiteX2" fmla="*/ 67940 w 91452"/>
                  <a:gd name="connsiteY2" fmla="*/ 22399 h 68063"/>
                  <a:gd name="connsiteX3" fmla="*/ 55317 w 91452"/>
                  <a:gd name="connsiteY3" fmla="*/ 4703 h 68063"/>
                  <a:gd name="connsiteX4" fmla="*/ 42818 w 91452"/>
                  <a:gd name="connsiteY4" fmla="*/ 19182 h 68063"/>
                  <a:gd name="connsiteX5" fmla="*/ 26607 w 91452"/>
                  <a:gd name="connsiteY5" fmla="*/ 0 h 68063"/>
                  <a:gd name="connsiteX6" fmla="*/ 11014 w 91452"/>
                  <a:gd name="connsiteY6" fmla="*/ 16335 h 68063"/>
                  <a:gd name="connsiteX7" fmla="*/ 6559 w 91452"/>
                  <a:gd name="connsiteY7" fmla="*/ 13860 h 68063"/>
                  <a:gd name="connsiteX8" fmla="*/ 0 w 91452"/>
                  <a:gd name="connsiteY8" fmla="*/ 23018 h 68063"/>
                  <a:gd name="connsiteX9" fmla="*/ 6559 w 91452"/>
                  <a:gd name="connsiteY9" fmla="*/ 32176 h 68063"/>
                  <a:gd name="connsiteX10" fmla="*/ 11014 w 91452"/>
                  <a:gd name="connsiteY10" fmla="*/ 29700 h 68063"/>
                  <a:gd name="connsiteX11" fmla="*/ 26730 w 91452"/>
                  <a:gd name="connsiteY11" fmla="*/ 46160 h 68063"/>
                  <a:gd name="connsiteX12" fmla="*/ 42942 w 91452"/>
                  <a:gd name="connsiteY12" fmla="*/ 26235 h 68063"/>
                  <a:gd name="connsiteX13" fmla="*/ 55317 w 91452"/>
                  <a:gd name="connsiteY13" fmla="*/ 40343 h 68063"/>
                  <a:gd name="connsiteX14" fmla="*/ 64722 w 91452"/>
                  <a:gd name="connsiteY14" fmla="*/ 34403 h 68063"/>
                  <a:gd name="connsiteX15" fmla="*/ 64722 w 91452"/>
                  <a:gd name="connsiteY15" fmla="*/ 34651 h 68063"/>
                  <a:gd name="connsiteX16" fmla="*/ 65217 w 91452"/>
                  <a:gd name="connsiteY16" fmla="*/ 39477 h 68063"/>
                  <a:gd name="connsiteX17" fmla="*/ 59401 w 91452"/>
                  <a:gd name="connsiteY17" fmla="*/ 52842 h 68063"/>
                  <a:gd name="connsiteX18" fmla="*/ 70167 w 91452"/>
                  <a:gd name="connsiteY18" fmla="*/ 68064 h 68063"/>
                  <a:gd name="connsiteX19" fmla="*/ 80934 w 91452"/>
                  <a:gd name="connsiteY19" fmla="*/ 53090 h 68063"/>
                  <a:gd name="connsiteX20" fmla="*/ 91453 w 91452"/>
                  <a:gd name="connsiteY20" fmla="*/ 34651 h 6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1452" h="68063">
                    <a:moveTo>
                      <a:pt x="91453" y="34651"/>
                    </a:moveTo>
                    <a:cubicBezTo>
                      <a:pt x="91453" y="24256"/>
                      <a:pt x="85389" y="15840"/>
                      <a:pt x="78088" y="15840"/>
                    </a:cubicBezTo>
                    <a:cubicBezTo>
                      <a:pt x="74004" y="15840"/>
                      <a:pt x="70415" y="18439"/>
                      <a:pt x="67940" y="22399"/>
                    </a:cubicBezTo>
                    <a:cubicBezTo>
                      <a:pt x="67940" y="12623"/>
                      <a:pt x="62247" y="4703"/>
                      <a:pt x="55317" y="4703"/>
                    </a:cubicBezTo>
                    <a:cubicBezTo>
                      <a:pt x="49130" y="4703"/>
                      <a:pt x="43932" y="10890"/>
                      <a:pt x="42818" y="19182"/>
                    </a:cubicBezTo>
                    <a:cubicBezTo>
                      <a:pt x="41457" y="8292"/>
                      <a:pt x="34774" y="0"/>
                      <a:pt x="26607" y="0"/>
                    </a:cubicBezTo>
                    <a:cubicBezTo>
                      <a:pt x="19182" y="0"/>
                      <a:pt x="12994" y="6930"/>
                      <a:pt x="11014" y="16335"/>
                    </a:cubicBezTo>
                    <a:cubicBezTo>
                      <a:pt x="9900" y="14850"/>
                      <a:pt x="8291" y="13860"/>
                      <a:pt x="6559" y="13860"/>
                    </a:cubicBezTo>
                    <a:cubicBezTo>
                      <a:pt x="2970" y="13860"/>
                      <a:pt x="0" y="17944"/>
                      <a:pt x="0" y="23018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8291" y="32176"/>
                      <a:pt x="9777" y="31186"/>
                      <a:pt x="11014" y="29700"/>
                    </a:cubicBezTo>
                    <a:cubicBezTo>
                      <a:pt x="12994" y="39230"/>
                      <a:pt x="19305" y="46160"/>
                      <a:pt x="26730" y="46160"/>
                    </a:cubicBezTo>
                    <a:cubicBezTo>
                      <a:pt x="35022" y="46160"/>
                      <a:pt x="41828" y="37497"/>
                      <a:pt x="42942" y="26235"/>
                    </a:cubicBezTo>
                    <a:cubicBezTo>
                      <a:pt x="44180" y="34280"/>
                      <a:pt x="49253" y="40343"/>
                      <a:pt x="55317" y="40343"/>
                    </a:cubicBezTo>
                    <a:cubicBezTo>
                      <a:pt x="59030" y="40343"/>
                      <a:pt x="62371" y="37992"/>
                      <a:pt x="64722" y="34403"/>
                    </a:cubicBezTo>
                    <a:cubicBezTo>
                      <a:pt x="64722" y="34403"/>
                      <a:pt x="64722" y="34527"/>
                      <a:pt x="64722" y="34651"/>
                    </a:cubicBezTo>
                    <a:cubicBezTo>
                      <a:pt x="64722" y="36260"/>
                      <a:pt x="64970" y="37868"/>
                      <a:pt x="65217" y="39477"/>
                    </a:cubicBezTo>
                    <a:cubicBezTo>
                      <a:pt x="61752" y="41952"/>
                      <a:pt x="59401" y="47026"/>
                      <a:pt x="59401" y="52842"/>
                    </a:cubicBezTo>
                    <a:cubicBezTo>
                      <a:pt x="59401" y="61257"/>
                      <a:pt x="64227" y="68064"/>
                      <a:pt x="70167" y="68064"/>
                    </a:cubicBezTo>
                    <a:cubicBezTo>
                      <a:pt x="76108" y="68064"/>
                      <a:pt x="80934" y="61381"/>
                      <a:pt x="80934" y="53090"/>
                    </a:cubicBezTo>
                    <a:cubicBezTo>
                      <a:pt x="86998" y="51234"/>
                      <a:pt x="91453" y="43684"/>
                      <a:pt x="91453" y="34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A3F76D57-B588-1094-9C83-2120FA6FE0E6}"/>
                  </a:ext>
                </a:extLst>
              </p:cNvPr>
              <p:cNvSpPr/>
              <p:nvPr/>
            </p:nvSpPr>
            <p:spPr>
              <a:xfrm>
                <a:off x="5541162" y="5173622"/>
                <a:ext cx="57544" cy="60267"/>
              </a:xfrm>
              <a:custGeom>
                <a:avLst/>
                <a:gdLst>
                  <a:gd name="connsiteX0" fmla="*/ 40838 w 57544"/>
                  <a:gd name="connsiteY0" fmla="*/ 25988 h 60267"/>
                  <a:gd name="connsiteX1" fmla="*/ 40343 w 57544"/>
                  <a:gd name="connsiteY1" fmla="*/ 21780 h 60267"/>
                  <a:gd name="connsiteX2" fmla="*/ 47892 w 57544"/>
                  <a:gd name="connsiteY2" fmla="*/ 26978 h 60267"/>
                  <a:gd name="connsiteX3" fmla="*/ 57545 w 57544"/>
                  <a:gd name="connsiteY3" fmla="*/ 13489 h 60267"/>
                  <a:gd name="connsiteX4" fmla="*/ 47892 w 57544"/>
                  <a:gd name="connsiteY4" fmla="*/ 0 h 60267"/>
                  <a:gd name="connsiteX5" fmla="*/ 38239 w 57544"/>
                  <a:gd name="connsiteY5" fmla="*/ 13489 h 60267"/>
                  <a:gd name="connsiteX6" fmla="*/ 38611 w 57544"/>
                  <a:gd name="connsiteY6" fmla="*/ 17078 h 60267"/>
                  <a:gd name="connsiteX7" fmla="*/ 30319 w 57544"/>
                  <a:gd name="connsiteY7" fmla="*/ 11261 h 60267"/>
                  <a:gd name="connsiteX8" fmla="*/ 20543 w 57544"/>
                  <a:gd name="connsiteY8" fmla="*/ 20667 h 60267"/>
                  <a:gd name="connsiteX9" fmla="*/ 19182 w 57544"/>
                  <a:gd name="connsiteY9" fmla="*/ 20543 h 60267"/>
                  <a:gd name="connsiteX10" fmla="*/ 17820 w 57544"/>
                  <a:gd name="connsiteY10" fmla="*/ 20790 h 60267"/>
                  <a:gd name="connsiteX11" fmla="*/ 10271 w 57544"/>
                  <a:gd name="connsiteY11" fmla="*/ 16211 h 60267"/>
                  <a:gd name="connsiteX12" fmla="*/ 0 w 57544"/>
                  <a:gd name="connsiteY12" fmla="*/ 30691 h 60267"/>
                  <a:gd name="connsiteX13" fmla="*/ 5321 w 57544"/>
                  <a:gd name="connsiteY13" fmla="*/ 43313 h 60267"/>
                  <a:gd name="connsiteX14" fmla="*/ 19182 w 57544"/>
                  <a:gd name="connsiteY14" fmla="*/ 60267 h 60267"/>
                  <a:gd name="connsiteX15" fmla="*/ 33289 w 57544"/>
                  <a:gd name="connsiteY15" fmla="*/ 40467 h 60267"/>
                  <a:gd name="connsiteX16" fmla="*/ 33289 w 57544"/>
                  <a:gd name="connsiteY16" fmla="*/ 40096 h 60267"/>
                  <a:gd name="connsiteX17" fmla="*/ 40714 w 57544"/>
                  <a:gd name="connsiteY17" fmla="*/ 26112 h 6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544" h="60267">
                    <a:moveTo>
                      <a:pt x="40838" y="25988"/>
                    </a:moveTo>
                    <a:cubicBezTo>
                      <a:pt x="40838" y="24503"/>
                      <a:pt x="40591" y="23142"/>
                      <a:pt x="40343" y="21780"/>
                    </a:cubicBezTo>
                    <a:cubicBezTo>
                      <a:pt x="42076" y="24874"/>
                      <a:pt x="44798" y="26978"/>
                      <a:pt x="47892" y="26978"/>
                    </a:cubicBezTo>
                    <a:cubicBezTo>
                      <a:pt x="53213" y="26978"/>
                      <a:pt x="57545" y="20914"/>
                      <a:pt x="57545" y="13489"/>
                    </a:cubicBezTo>
                    <a:cubicBezTo>
                      <a:pt x="57545" y="6064"/>
                      <a:pt x="53213" y="0"/>
                      <a:pt x="47892" y="0"/>
                    </a:cubicBezTo>
                    <a:cubicBezTo>
                      <a:pt x="42571" y="0"/>
                      <a:pt x="38239" y="6064"/>
                      <a:pt x="38239" y="13489"/>
                    </a:cubicBezTo>
                    <a:cubicBezTo>
                      <a:pt x="38239" y="14727"/>
                      <a:pt x="38363" y="15964"/>
                      <a:pt x="38611" y="17078"/>
                    </a:cubicBezTo>
                    <a:cubicBezTo>
                      <a:pt x="36754" y="13613"/>
                      <a:pt x="33784" y="11261"/>
                      <a:pt x="30319" y="11261"/>
                    </a:cubicBezTo>
                    <a:cubicBezTo>
                      <a:pt x="25864" y="11261"/>
                      <a:pt x="22152" y="15222"/>
                      <a:pt x="20543" y="20667"/>
                    </a:cubicBezTo>
                    <a:cubicBezTo>
                      <a:pt x="20048" y="20667"/>
                      <a:pt x="19677" y="20543"/>
                      <a:pt x="19182" y="20543"/>
                    </a:cubicBezTo>
                    <a:cubicBezTo>
                      <a:pt x="18686" y="20543"/>
                      <a:pt x="18315" y="20543"/>
                      <a:pt x="17820" y="20790"/>
                    </a:cubicBezTo>
                    <a:cubicBezTo>
                      <a:pt x="15964" y="17944"/>
                      <a:pt x="13241" y="16211"/>
                      <a:pt x="10271" y="16211"/>
                    </a:cubicBezTo>
                    <a:cubicBezTo>
                      <a:pt x="4579" y="16211"/>
                      <a:pt x="0" y="22647"/>
                      <a:pt x="0" y="30691"/>
                    </a:cubicBezTo>
                    <a:cubicBezTo>
                      <a:pt x="0" y="36136"/>
                      <a:pt x="2104" y="40838"/>
                      <a:pt x="5321" y="43313"/>
                    </a:cubicBezTo>
                    <a:cubicBezTo>
                      <a:pt x="6311" y="52842"/>
                      <a:pt x="12128" y="60267"/>
                      <a:pt x="19182" y="60267"/>
                    </a:cubicBezTo>
                    <a:cubicBezTo>
                      <a:pt x="26978" y="60267"/>
                      <a:pt x="33289" y="51357"/>
                      <a:pt x="33289" y="40467"/>
                    </a:cubicBezTo>
                    <a:cubicBezTo>
                      <a:pt x="33289" y="40467"/>
                      <a:pt x="33289" y="40219"/>
                      <a:pt x="33289" y="40096"/>
                    </a:cubicBezTo>
                    <a:cubicBezTo>
                      <a:pt x="37621" y="38239"/>
                      <a:pt x="40714" y="32794"/>
                      <a:pt x="40714" y="261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295585D3-191D-561E-D068-92DFE65EDC71}"/>
                  </a:ext>
                </a:extLst>
              </p:cNvPr>
              <p:cNvSpPr/>
              <p:nvPr/>
            </p:nvSpPr>
            <p:spPr>
              <a:xfrm>
                <a:off x="5605266" y="5164464"/>
                <a:ext cx="12870" cy="18067"/>
              </a:xfrm>
              <a:custGeom>
                <a:avLst/>
                <a:gdLst>
                  <a:gd name="connsiteX0" fmla="*/ 6435 w 12870"/>
                  <a:gd name="connsiteY0" fmla="*/ 18068 h 18067"/>
                  <a:gd name="connsiteX1" fmla="*/ 12870 w 12870"/>
                  <a:gd name="connsiteY1" fmla="*/ 9034 h 18067"/>
                  <a:gd name="connsiteX2" fmla="*/ 6435 w 12870"/>
                  <a:gd name="connsiteY2" fmla="*/ 0 h 18067"/>
                  <a:gd name="connsiteX3" fmla="*/ 0 w 12870"/>
                  <a:gd name="connsiteY3" fmla="*/ 9034 h 18067"/>
                  <a:gd name="connsiteX4" fmla="*/ 6435 w 12870"/>
                  <a:gd name="connsiteY4" fmla="*/ 18068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18068"/>
                    </a:moveTo>
                    <a:cubicBezTo>
                      <a:pt x="10024" y="18068"/>
                      <a:pt x="12870" y="14108"/>
                      <a:pt x="12870" y="9034"/>
                    </a:cubicBezTo>
                    <a:cubicBezTo>
                      <a:pt x="12870" y="3960"/>
                      <a:pt x="10024" y="0"/>
                      <a:pt x="6435" y="0"/>
                    </a:cubicBez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3EABD253-4CAF-4F16-4AB4-91A2D9D53269}"/>
                  </a:ext>
                </a:extLst>
              </p:cNvPr>
              <p:cNvSpPr/>
              <p:nvPr/>
            </p:nvSpPr>
            <p:spPr>
              <a:xfrm>
                <a:off x="5619992" y="5186863"/>
                <a:ext cx="16582" cy="23017"/>
              </a:xfrm>
              <a:custGeom>
                <a:avLst/>
                <a:gdLst>
                  <a:gd name="connsiteX0" fmla="*/ 16583 w 16582"/>
                  <a:gd name="connsiteY0" fmla="*/ 11509 h 23017"/>
                  <a:gd name="connsiteX1" fmla="*/ 8291 w 16582"/>
                  <a:gd name="connsiteY1" fmla="*/ 0 h 23017"/>
                  <a:gd name="connsiteX2" fmla="*/ 0 w 16582"/>
                  <a:gd name="connsiteY2" fmla="*/ 11509 h 23017"/>
                  <a:gd name="connsiteX3" fmla="*/ 8291 w 16582"/>
                  <a:gd name="connsiteY3" fmla="*/ 23018 h 23017"/>
                  <a:gd name="connsiteX4" fmla="*/ 16583 w 16582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017">
                    <a:moveTo>
                      <a:pt x="16583" y="11509"/>
                    </a:moveTo>
                    <a:cubicBezTo>
                      <a:pt x="16583" y="5074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509"/>
                    </a:cubicBezTo>
                    <a:cubicBezTo>
                      <a:pt x="0" y="17820"/>
                      <a:pt x="3713" y="23018"/>
                      <a:pt x="8291" y="23018"/>
                    </a:cubicBezTo>
                    <a:cubicBezTo>
                      <a:pt x="12870" y="23018"/>
                      <a:pt x="16583" y="17820"/>
                      <a:pt x="16583" y="115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55AB9208-7554-6273-AF20-F8CA2635B5E2}"/>
                  </a:ext>
                </a:extLst>
              </p:cNvPr>
              <p:cNvSpPr/>
              <p:nvPr/>
            </p:nvSpPr>
            <p:spPr>
              <a:xfrm>
                <a:off x="5643258" y="5154564"/>
                <a:ext cx="148626" cy="55811"/>
              </a:xfrm>
              <a:custGeom>
                <a:avLst/>
                <a:gdLst>
                  <a:gd name="connsiteX0" fmla="*/ 141201 w 148626"/>
                  <a:gd name="connsiteY0" fmla="*/ 30443 h 55811"/>
                  <a:gd name="connsiteX1" fmla="*/ 148626 w 148626"/>
                  <a:gd name="connsiteY1" fmla="*/ 19924 h 55811"/>
                  <a:gd name="connsiteX2" fmla="*/ 141201 w 148626"/>
                  <a:gd name="connsiteY2" fmla="*/ 9405 h 55811"/>
                  <a:gd name="connsiteX3" fmla="*/ 133776 w 148626"/>
                  <a:gd name="connsiteY3" fmla="*/ 18686 h 55811"/>
                  <a:gd name="connsiteX4" fmla="*/ 119050 w 148626"/>
                  <a:gd name="connsiteY4" fmla="*/ 6559 h 55811"/>
                  <a:gd name="connsiteX5" fmla="*/ 103085 w 148626"/>
                  <a:gd name="connsiteY5" fmla="*/ 22770 h 55811"/>
                  <a:gd name="connsiteX6" fmla="*/ 90710 w 148626"/>
                  <a:gd name="connsiteY6" fmla="*/ 13365 h 55811"/>
                  <a:gd name="connsiteX7" fmla="*/ 76231 w 148626"/>
                  <a:gd name="connsiteY7" fmla="*/ 29824 h 55811"/>
                  <a:gd name="connsiteX8" fmla="*/ 67074 w 148626"/>
                  <a:gd name="connsiteY8" fmla="*/ 23389 h 55811"/>
                  <a:gd name="connsiteX9" fmla="*/ 63856 w 148626"/>
                  <a:gd name="connsiteY9" fmla="*/ 24131 h 55811"/>
                  <a:gd name="connsiteX10" fmla="*/ 64227 w 148626"/>
                  <a:gd name="connsiteY10" fmla="*/ 19924 h 55811"/>
                  <a:gd name="connsiteX11" fmla="*/ 49996 w 148626"/>
                  <a:gd name="connsiteY11" fmla="*/ 0 h 55811"/>
                  <a:gd name="connsiteX12" fmla="*/ 35764 w 148626"/>
                  <a:gd name="connsiteY12" fmla="*/ 19924 h 55811"/>
                  <a:gd name="connsiteX13" fmla="*/ 35888 w 148626"/>
                  <a:gd name="connsiteY13" fmla="*/ 22399 h 55811"/>
                  <a:gd name="connsiteX14" fmla="*/ 24008 w 148626"/>
                  <a:gd name="connsiteY14" fmla="*/ 11756 h 55811"/>
                  <a:gd name="connsiteX15" fmla="*/ 10766 w 148626"/>
                  <a:gd name="connsiteY15" fmla="*/ 30319 h 55811"/>
                  <a:gd name="connsiteX16" fmla="*/ 11385 w 148626"/>
                  <a:gd name="connsiteY16" fmla="*/ 35393 h 55811"/>
                  <a:gd name="connsiteX17" fmla="*/ 7301 w 148626"/>
                  <a:gd name="connsiteY17" fmla="*/ 33537 h 55811"/>
                  <a:gd name="connsiteX18" fmla="*/ 0 w 148626"/>
                  <a:gd name="connsiteY18" fmla="*/ 43808 h 55811"/>
                  <a:gd name="connsiteX19" fmla="*/ 7301 w 148626"/>
                  <a:gd name="connsiteY19" fmla="*/ 54080 h 55811"/>
                  <a:gd name="connsiteX20" fmla="*/ 14603 w 148626"/>
                  <a:gd name="connsiteY20" fmla="*/ 43808 h 55811"/>
                  <a:gd name="connsiteX21" fmla="*/ 14603 w 148626"/>
                  <a:gd name="connsiteY21" fmla="*/ 43065 h 55811"/>
                  <a:gd name="connsiteX22" fmla="*/ 24132 w 148626"/>
                  <a:gd name="connsiteY22" fmla="*/ 48758 h 55811"/>
                  <a:gd name="connsiteX23" fmla="*/ 37373 w 148626"/>
                  <a:gd name="connsiteY23" fmla="*/ 30195 h 55811"/>
                  <a:gd name="connsiteX24" fmla="*/ 37249 w 148626"/>
                  <a:gd name="connsiteY24" fmla="*/ 28215 h 55811"/>
                  <a:gd name="connsiteX25" fmla="*/ 50120 w 148626"/>
                  <a:gd name="connsiteY25" fmla="*/ 39848 h 55811"/>
                  <a:gd name="connsiteX26" fmla="*/ 55688 w 148626"/>
                  <a:gd name="connsiteY26" fmla="*/ 38239 h 55811"/>
                  <a:gd name="connsiteX27" fmla="*/ 55688 w 148626"/>
                  <a:gd name="connsiteY27" fmla="*/ 39600 h 55811"/>
                  <a:gd name="connsiteX28" fmla="*/ 67321 w 148626"/>
                  <a:gd name="connsiteY28" fmla="*/ 55812 h 55811"/>
                  <a:gd name="connsiteX29" fmla="*/ 78211 w 148626"/>
                  <a:gd name="connsiteY29" fmla="*/ 44674 h 55811"/>
                  <a:gd name="connsiteX30" fmla="*/ 90958 w 148626"/>
                  <a:gd name="connsiteY30" fmla="*/ 55069 h 55811"/>
                  <a:gd name="connsiteX31" fmla="*/ 104694 w 148626"/>
                  <a:gd name="connsiteY31" fmla="*/ 41828 h 55811"/>
                  <a:gd name="connsiteX32" fmla="*/ 119297 w 148626"/>
                  <a:gd name="connsiteY32" fmla="*/ 53708 h 55811"/>
                  <a:gd name="connsiteX33" fmla="*/ 136127 w 148626"/>
                  <a:gd name="connsiteY33" fmla="*/ 30072 h 55811"/>
                  <a:gd name="connsiteX34" fmla="*/ 136004 w 148626"/>
                  <a:gd name="connsiteY34" fmla="*/ 26978 h 55811"/>
                  <a:gd name="connsiteX35" fmla="*/ 141449 w 148626"/>
                  <a:gd name="connsiteY35" fmla="*/ 30195 h 5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48626" h="55811">
                    <a:moveTo>
                      <a:pt x="141201" y="30443"/>
                    </a:moveTo>
                    <a:cubicBezTo>
                      <a:pt x="145285" y="30443"/>
                      <a:pt x="148626" y="25740"/>
                      <a:pt x="148626" y="19924"/>
                    </a:cubicBezTo>
                    <a:cubicBezTo>
                      <a:pt x="148626" y="14108"/>
                      <a:pt x="145285" y="9405"/>
                      <a:pt x="141201" y="9405"/>
                    </a:cubicBezTo>
                    <a:cubicBezTo>
                      <a:pt x="137365" y="9405"/>
                      <a:pt x="134271" y="13489"/>
                      <a:pt x="133776" y="18686"/>
                    </a:cubicBezTo>
                    <a:cubicBezTo>
                      <a:pt x="130930" y="11509"/>
                      <a:pt x="125361" y="6559"/>
                      <a:pt x="119050" y="6559"/>
                    </a:cubicBezTo>
                    <a:cubicBezTo>
                      <a:pt x="111624" y="6559"/>
                      <a:pt x="105313" y="13365"/>
                      <a:pt x="103085" y="22770"/>
                    </a:cubicBezTo>
                    <a:cubicBezTo>
                      <a:pt x="100487" y="17077"/>
                      <a:pt x="95908" y="13365"/>
                      <a:pt x="90710" y="13365"/>
                    </a:cubicBezTo>
                    <a:cubicBezTo>
                      <a:pt x="83533" y="13365"/>
                      <a:pt x="77593" y="20419"/>
                      <a:pt x="76231" y="29824"/>
                    </a:cubicBezTo>
                    <a:cubicBezTo>
                      <a:pt x="74128" y="25864"/>
                      <a:pt x="70786" y="23389"/>
                      <a:pt x="67074" y="23389"/>
                    </a:cubicBezTo>
                    <a:cubicBezTo>
                      <a:pt x="65960" y="23389"/>
                      <a:pt x="64970" y="23636"/>
                      <a:pt x="63856" y="24131"/>
                    </a:cubicBezTo>
                    <a:cubicBezTo>
                      <a:pt x="64103" y="22770"/>
                      <a:pt x="64227" y="21409"/>
                      <a:pt x="64227" y="19924"/>
                    </a:cubicBezTo>
                    <a:cubicBezTo>
                      <a:pt x="64227" y="8910"/>
                      <a:pt x="57916" y="0"/>
                      <a:pt x="49996" y="0"/>
                    </a:cubicBezTo>
                    <a:cubicBezTo>
                      <a:pt x="42076" y="0"/>
                      <a:pt x="35764" y="8910"/>
                      <a:pt x="35764" y="19924"/>
                    </a:cubicBezTo>
                    <a:cubicBezTo>
                      <a:pt x="35764" y="20790"/>
                      <a:pt x="35764" y="21533"/>
                      <a:pt x="35888" y="22399"/>
                    </a:cubicBezTo>
                    <a:cubicBezTo>
                      <a:pt x="33784" y="16088"/>
                      <a:pt x="29205" y="11756"/>
                      <a:pt x="24008" y="11756"/>
                    </a:cubicBezTo>
                    <a:cubicBezTo>
                      <a:pt x="16706" y="11756"/>
                      <a:pt x="10766" y="20048"/>
                      <a:pt x="10766" y="30319"/>
                    </a:cubicBezTo>
                    <a:cubicBezTo>
                      <a:pt x="10766" y="32052"/>
                      <a:pt x="11014" y="33784"/>
                      <a:pt x="11385" y="35393"/>
                    </a:cubicBezTo>
                    <a:cubicBezTo>
                      <a:pt x="10148" y="34279"/>
                      <a:pt x="8786" y="33537"/>
                      <a:pt x="7301" y="33537"/>
                    </a:cubicBezTo>
                    <a:cubicBezTo>
                      <a:pt x="3217" y="33537"/>
                      <a:pt x="0" y="38115"/>
                      <a:pt x="0" y="43808"/>
                    </a:cubicBezTo>
                    <a:cubicBezTo>
                      <a:pt x="0" y="49501"/>
                      <a:pt x="3217" y="54080"/>
                      <a:pt x="7301" y="54080"/>
                    </a:cubicBezTo>
                    <a:cubicBezTo>
                      <a:pt x="11385" y="54080"/>
                      <a:pt x="14603" y="49501"/>
                      <a:pt x="14603" y="43808"/>
                    </a:cubicBezTo>
                    <a:cubicBezTo>
                      <a:pt x="14603" y="43561"/>
                      <a:pt x="14603" y="43313"/>
                      <a:pt x="14603" y="43065"/>
                    </a:cubicBezTo>
                    <a:cubicBezTo>
                      <a:pt x="16954" y="46531"/>
                      <a:pt x="20419" y="48758"/>
                      <a:pt x="24132" y="48758"/>
                    </a:cubicBezTo>
                    <a:cubicBezTo>
                      <a:pt x="31433" y="48758"/>
                      <a:pt x="37373" y="40467"/>
                      <a:pt x="37373" y="30195"/>
                    </a:cubicBezTo>
                    <a:cubicBezTo>
                      <a:pt x="37373" y="29453"/>
                      <a:pt x="37373" y="28834"/>
                      <a:pt x="37249" y="28215"/>
                    </a:cubicBezTo>
                    <a:cubicBezTo>
                      <a:pt x="39477" y="35022"/>
                      <a:pt x="44427" y="39848"/>
                      <a:pt x="50120" y="39848"/>
                    </a:cubicBezTo>
                    <a:cubicBezTo>
                      <a:pt x="52100" y="39848"/>
                      <a:pt x="53956" y="39229"/>
                      <a:pt x="55688" y="38239"/>
                    </a:cubicBezTo>
                    <a:cubicBezTo>
                      <a:pt x="55688" y="38734"/>
                      <a:pt x="55688" y="39105"/>
                      <a:pt x="55688" y="39600"/>
                    </a:cubicBezTo>
                    <a:cubicBezTo>
                      <a:pt x="55688" y="48634"/>
                      <a:pt x="60886" y="55812"/>
                      <a:pt x="67321" y="55812"/>
                    </a:cubicBezTo>
                    <a:cubicBezTo>
                      <a:pt x="72395" y="55812"/>
                      <a:pt x="76726" y="51109"/>
                      <a:pt x="78211" y="44674"/>
                    </a:cubicBezTo>
                    <a:cubicBezTo>
                      <a:pt x="80810" y="50862"/>
                      <a:pt x="85513" y="55069"/>
                      <a:pt x="90958" y="55069"/>
                    </a:cubicBezTo>
                    <a:cubicBezTo>
                      <a:pt x="97269" y="55069"/>
                      <a:pt x="102590" y="49624"/>
                      <a:pt x="104694" y="41828"/>
                    </a:cubicBezTo>
                    <a:cubicBezTo>
                      <a:pt x="107540" y="48882"/>
                      <a:pt x="112985" y="53708"/>
                      <a:pt x="119297" y="53708"/>
                    </a:cubicBezTo>
                    <a:cubicBezTo>
                      <a:pt x="128578" y="53708"/>
                      <a:pt x="136127" y="43189"/>
                      <a:pt x="136127" y="30072"/>
                    </a:cubicBezTo>
                    <a:cubicBezTo>
                      <a:pt x="136127" y="28958"/>
                      <a:pt x="136127" y="27968"/>
                      <a:pt x="136004" y="26978"/>
                    </a:cubicBezTo>
                    <a:cubicBezTo>
                      <a:pt x="137365" y="28958"/>
                      <a:pt x="139221" y="30195"/>
                      <a:pt x="141449" y="301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A29683DF-FFD6-DEA0-FF60-F67F5A965846}"/>
                  </a:ext>
                </a:extLst>
              </p:cNvPr>
              <p:cNvSpPr/>
              <p:nvPr/>
            </p:nvSpPr>
            <p:spPr>
              <a:xfrm>
                <a:off x="5793864" y="5191318"/>
                <a:ext cx="14602" cy="20542"/>
              </a:xfrm>
              <a:custGeom>
                <a:avLst/>
                <a:gdLst>
                  <a:gd name="connsiteX0" fmla="*/ 7301 w 14602"/>
                  <a:gd name="connsiteY0" fmla="*/ 0 h 20542"/>
                  <a:gd name="connsiteX1" fmla="*/ 0 w 14602"/>
                  <a:gd name="connsiteY1" fmla="*/ 10272 h 20542"/>
                  <a:gd name="connsiteX2" fmla="*/ 7301 w 14602"/>
                  <a:gd name="connsiteY2" fmla="*/ 20543 h 20542"/>
                  <a:gd name="connsiteX3" fmla="*/ 14603 w 14602"/>
                  <a:gd name="connsiteY3" fmla="*/ 10272 h 20542"/>
                  <a:gd name="connsiteX4" fmla="*/ 7301 w 14602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0"/>
                    </a:move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E2902F5B-A929-27B5-2560-A24B12A5128A}"/>
                  </a:ext>
                </a:extLst>
              </p:cNvPr>
              <p:cNvSpPr/>
              <p:nvPr/>
            </p:nvSpPr>
            <p:spPr>
              <a:xfrm>
                <a:off x="5815644" y="5164217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5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5"/>
                      <a:pt x="7920" y="22275"/>
                    </a:cubicBezTo>
                    <a:cubicBezTo>
                      <a:pt x="12251" y="22275"/>
                      <a:pt x="15840" y="17325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C929735-E0C5-BBD8-6B4B-4FB499BBB1A1}"/>
                  </a:ext>
                </a:extLst>
              </p:cNvPr>
              <p:cNvSpPr/>
              <p:nvPr/>
            </p:nvSpPr>
            <p:spPr>
              <a:xfrm>
                <a:off x="5835445" y="5171270"/>
                <a:ext cx="15716" cy="22027"/>
              </a:xfrm>
              <a:custGeom>
                <a:avLst/>
                <a:gdLst>
                  <a:gd name="connsiteX0" fmla="*/ 7920 w 15716"/>
                  <a:gd name="connsiteY0" fmla="*/ 22028 h 22027"/>
                  <a:gd name="connsiteX1" fmla="*/ 15717 w 15716"/>
                  <a:gd name="connsiteY1" fmla="*/ 11014 h 22027"/>
                  <a:gd name="connsiteX2" fmla="*/ 7920 w 15716"/>
                  <a:gd name="connsiteY2" fmla="*/ 0 h 22027"/>
                  <a:gd name="connsiteX3" fmla="*/ 0 w 15716"/>
                  <a:gd name="connsiteY3" fmla="*/ 11014 h 22027"/>
                  <a:gd name="connsiteX4" fmla="*/ 7920 w 15716"/>
                  <a:gd name="connsiteY4" fmla="*/ 22028 h 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6" h="22027">
                    <a:moveTo>
                      <a:pt x="7920" y="22028"/>
                    </a:moveTo>
                    <a:cubicBezTo>
                      <a:pt x="12252" y="22028"/>
                      <a:pt x="15717" y="17078"/>
                      <a:pt x="15717" y="11014"/>
                    </a:cubicBezTo>
                    <a:cubicBezTo>
                      <a:pt x="15717" y="4950"/>
                      <a:pt x="12252" y="0"/>
                      <a:pt x="7920" y="0"/>
                    </a:cubicBezTo>
                    <a:cubicBezTo>
                      <a:pt x="3589" y="0"/>
                      <a:pt x="0" y="4950"/>
                      <a:pt x="0" y="11014"/>
                    </a:cubicBezTo>
                    <a:cubicBezTo>
                      <a:pt x="0" y="17078"/>
                      <a:pt x="3589" y="22028"/>
                      <a:pt x="7920" y="220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FF35CA0A-B6B7-64B0-B158-72C53D10D77B}"/>
                  </a:ext>
                </a:extLst>
              </p:cNvPr>
              <p:cNvSpPr/>
              <p:nvPr/>
            </p:nvSpPr>
            <p:spPr>
              <a:xfrm>
                <a:off x="5861556" y="5160752"/>
                <a:ext cx="22770" cy="31927"/>
              </a:xfrm>
              <a:custGeom>
                <a:avLst/>
                <a:gdLst>
                  <a:gd name="connsiteX0" fmla="*/ 11385 w 22770"/>
                  <a:gd name="connsiteY0" fmla="*/ 31928 h 31927"/>
                  <a:gd name="connsiteX1" fmla="*/ 22770 w 22770"/>
                  <a:gd name="connsiteY1" fmla="*/ 15964 h 31927"/>
                  <a:gd name="connsiteX2" fmla="*/ 11385 w 22770"/>
                  <a:gd name="connsiteY2" fmla="*/ 0 h 31927"/>
                  <a:gd name="connsiteX3" fmla="*/ 0 w 22770"/>
                  <a:gd name="connsiteY3" fmla="*/ 15964 h 31927"/>
                  <a:gd name="connsiteX4" fmla="*/ 11385 w 22770"/>
                  <a:gd name="connsiteY4" fmla="*/ 31928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7"/>
                      <a:pt x="17696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B54D9ED-F69A-56F3-B23C-060C3955A595}"/>
                  </a:ext>
                </a:extLst>
              </p:cNvPr>
              <p:cNvSpPr/>
              <p:nvPr/>
            </p:nvSpPr>
            <p:spPr>
              <a:xfrm>
                <a:off x="5880986" y="5192308"/>
                <a:ext cx="16334" cy="23017"/>
              </a:xfrm>
              <a:custGeom>
                <a:avLst/>
                <a:gdLst>
                  <a:gd name="connsiteX0" fmla="*/ 0 w 16334"/>
                  <a:gd name="connsiteY0" fmla="*/ 11509 h 23017"/>
                  <a:gd name="connsiteX1" fmla="*/ 8168 w 16334"/>
                  <a:gd name="connsiteY1" fmla="*/ 23018 h 23017"/>
                  <a:gd name="connsiteX2" fmla="*/ 16335 w 16334"/>
                  <a:gd name="connsiteY2" fmla="*/ 11509 h 23017"/>
                  <a:gd name="connsiteX3" fmla="*/ 8168 w 16334"/>
                  <a:gd name="connsiteY3" fmla="*/ 0 h 23017"/>
                  <a:gd name="connsiteX4" fmla="*/ 0 w 16334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4" h="23017">
                    <a:moveTo>
                      <a:pt x="0" y="11509"/>
                    </a:moveTo>
                    <a:cubicBezTo>
                      <a:pt x="0" y="17820"/>
                      <a:pt x="3712" y="23018"/>
                      <a:pt x="8168" y="23018"/>
                    </a:cubicBezTo>
                    <a:cubicBezTo>
                      <a:pt x="12623" y="23018"/>
                      <a:pt x="16335" y="17820"/>
                      <a:pt x="16335" y="11509"/>
                    </a:cubicBezTo>
                    <a:cubicBezTo>
                      <a:pt x="16335" y="5197"/>
                      <a:pt x="12623" y="0"/>
                      <a:pt x="8168" y="0"/>
                    </a:cubicBezTo>
                    <a:cubicBezTo>
                      <a:pt x="3712" y="0"/>
                      <a:pt x="0" y="5197"/>
                      <a:pt x="0" y="115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C2D7586E-B7AF-E7BC-C988-BD461B6E0547}"/>
                  </a:ext>
                </a:extLst>
              </p:cNvPr>
              <p:cNvSpPr/>
              <p:nvPr/>
            </p:nvSpPr>
            <p:spPr>
              <a:xfrm>
                <a:off x="5905736" y="5168795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1 h 20542"/>
                  <a:gd name="connsiteX2" fmla="*/ 7301 w 14602"/>
                  <a:gd name="connsiteY2" fmla="*/ 0 h 20542"/>
                  <a:gd name="connsiteX3" fmla="*/ 0 w 14602"/>
                  <a:gd name="connsiteY3" fmla="*/ 10271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7" y="0"/>
                      <a:pt x="0" y="4579"/>
                      <a:pt x="0" y="10271"/>
                    </a:cubicBezTo>
                    <a:cubicBezTo>
                      <a:pt x="0" y="15964"/>
                      <a:pt x="3217" y="20543"/>
                      <a:pt x="7301" y="205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0607811B-74DF-A84E-FB56-EC1F380167E9}"/>
                  </a:ext>
                </a:extLst>
              </p:cNvPr>
              <p:cNvSpPr/>
              <p:nvPr/>
            </p:nvSpPr>
            <p:spPr>
              <a:xfrm>
                <a:off x="5923309" y="5180799"/>
                <a:ext cx="13612" cy="19057"/>
              </a:xfrm>
              <a:custGeom>
                <a:avLst/>
                <a:gdLst>
                  <a:gd name="connsiteX0" fmla="*/ 6807 w 13612"/>
                  <a:gd name="connsiteY0" fmla="*/ 19058 h 19057"/>
                  <a:gd name="connsiteX1" fmla="*/ 13613 w 13612"/>
                  <a:gd name="connsiteY1" fmla="*/ 9529 h 19057"/>
                  <a:gd name="connsiteX2" fmla="*/ 6807 w 13612"/>
                  <a:gd name="connsiteY2" fmla="*/ 0 h 19057"/>
                  <a:gd name="connsiteX3" fmla="*/ 0 w 13612"/>
                  <a:gd name="connsiteY3" fmla="*/ 9529 h 19057"/>
                  <a:gd name="connsiteX4" fmla="*/ 6807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19058"/>
                    </a:moveTo>
                    <a:cubicBezTo>
                      <a:pt x="10519" y="19058"/>
                      <a:pt x="13613" y="14727"/>
                      <a:pt x="13613" y="9529"/>
                    </a:cubicBezTo>
                    <a:cubicBezTo>
                      <a:pt x="13613" y="4331"/>
                      <a:pt x="10519" y="0"/>
                      <a:pt x="6807" y="0"/>
                    </a:cubicBezTo>
                    <a:cubicBezTo>
                      <a:pt x="3094" y="0"/>
                      <a:pt x="0" y="4331"/>
                      <a:pt x="0" y="9529"/>
                    </a:cubicBezTo>
                    <a:cubicBezTo>
                      <a:pt x="0" y="14727"/>
                      <a:pt x="3094" y="19058"/>
                      <a:pt x="6807" y="190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9FC01279-28D7-C35F-CDE1-75FF8BC45F33}"/>
                  </a:ext>
                </a:extLst>
              </p:cNvPr>
              <p:cNvSpPr/>
              <p:nvPr/>
            </p:nvSpPr>
            <p:spPr>
              <a:xfrm>
                <a:off x="5948307" y="5186987"/>
                <a:ext cx="38857" cy="32670"/>
              </a:xfrm>
              <a:custGeom>
                <a:avLst/>
                <a:gdLst>
                  <a:gd name="connsiteX0" fmla="*/ 10766 w 38857"/>
                  <a:gd name="connsiteY0" fmla="*/ 32670 h 32670"/>
                  <a:gd name="connsiteX1" fmla="*/ 21285 w 38857"/>
                  <a:gd name="connsiteY1" fmla="*/ 20419 h 32670"/>
                  <a:gd name="connsiteX2" fmla="*/ 29329 w 38857"/>
                  <a:gd name="connsiteY2" fmla="*/ 26730 h 32670"/>
                  <a:gd name="connsiteX3" fmla="*/ 38858 w 38857"/>
                  <a:gd name="connsiteY3" fmla="*/ 13365 h 32670"/>
                  <a:gd name="connsiteX4" fmla="*/ 29329 w 38857"/>
                  <a:gd name="connsiteY4" fmla="*/ 0 h 32670"/>
                  <a:gd name="connsiteX5" fmla="*/ 20048 w 38857"/>
                  <a:gd name="connsiteY5" fmla="*/ 10395 h 32670"/>
                  <a:gd name="connsiteX6" fmla="*/ 10766 w 38857"/>
                  <a:gd name="connsiteY6" fmla="*/ 2723 h 32670"/>
                  <a:gd name="connsiteX7" fmla="*/ 0 w 38857"/>
                  <a:gd name="connsiteY7" fmla="*/ 17696 h 32670"/>
                  <a:gd name="connsiteX8" fmla="*/ 10766 w 38857"/>
                  <a:gd name="connsiteY8" fmla="*/ 32670 h 32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57" h="32670">
                    <a:moveTo>
                      <a:pt x="10766" y="32670"/>
                    </a:moveTo>
                    <a:cubicBezTo>
                      <a:pt x="15964" y="32670"/>
                      <a:pt x="20295" y="27349"/>
                      <a:pt x="21285" y="20419"/>
                    </a:cubicBezTo>
                    <a:cubicBezTo>
                      <a:pt x="23018" y="24255"/>
                      <a:pt x="25988" y="26730"/>
                      <a:pt x="29329" y="26730"/>
                    </a:cubicBezTo>
                    <a:cubicBezTo>
                      <a:pt x="34527" y="26730"/>
                      <a:pt x="38858" y="20790"/>
                      <a:pt x="38858" y="13365"/>
                    </a:cubicBezTo>
                    <a:cubicBezTo>
                      <a:pt x="38858" y="5940"/>
                      <a:pt x="34650" y="0"/>
                      <a:pt x="29329" y="0"/>
                    </a:cubicBezTo>
                    <a:cubicBezTo>
                      <a:pt x="24750" y="0"/>
                      <a:pt x="21038" y="4455"/>
                      <a:pt x="20048" y="10395"/>
                    </a:cubicBezTo>
                    <a:cubicBezTo>
                      <a:pt x="18192" y="5816"/>
                      <a:pt x="14727" y="2723"/>
                      <a:pt x="10766" y="2723"/>
                    </a:cubicBezTo>
                    <a:cubicBezTo>
                      <a:pt x="4826" y="2723"/>
                      <a:pt x="0" y="9405"/>
                      <a:pt x="0" y="17696"/>
                    </a:cubicBezTo>
                    <a:cubicBezTo>
                      <a:pt x="0" y="25988"/>
                      <a:pt x="4826" y="32670"/>
                      <a:pt x="10766" y="32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E73F9066-8C3D-E572-2593-C4A07953E8CF}"/>
                  </a:ext>
                </a:extLst>
              </p:cNvPr>
              <p:cNvSpPr/>
              <p:nvPr/>
            </p:nvSpPr>
            <p:spPr>
              <a:xfrm>
                <a:off x="5982710" y="5161989"/>
                <a:ext cx="39600" cy="44674"/>
              </a:xfrm>
              <a:custGeom>
                <a:avLst/>
                <a:gdLst>
                  <a:gd name="connsiteX0" fmla="*/ 12994 w 39600"/>
                  <a:gd name="connsiteY0" fmla="*/ 36383 h 44674"/>
                  <a:gd name="connsiteX1" fmla="*/ 15964 w 39600"/>
                  <a:gd name="connsiteY1" fmla="*/ 35888 h 44674"/>
                  <a:gd name="connsiteX2" fmla="*/ 26854 w 39600"/>
                  <a:gd name="connsiteY2" fmla="*/ 44675 h 44674"/>
                  <a:gd name="connsiteX3" fmla="*/ 39600 w 39600"/>
                  <a:gd name="connsiteY3" fmla="*/ 26854 h 44674"/>
                  <a:gd name="connsiteX4" fmla="*/ 26854 w 39600"/>
                  <a:gd name="connsiteY4" fmla="*/ 9034 h 44674"/>
                  <a:gd name="connsiteX5" fmla="*/ 24255 w 39600"/>
                  <a:gd name="connsiteY5" fmla="*/ 9405 h 44674"/>
                  <a:gd name="connsiteX6" fmla="*/ 12994 w 39600"/>
                  <a:gd name="connsiteY6" fmla="*/ 0 h 44674"/>
                  <a:gd name="connsiteX7" fmla="*/ 0 w 39600"/>
                  <a:gd name="connsiteY7" fmla="*/ 18192 h 44674"/>
                  <a:gd name="connsiteX8" fmla="*/ 12994 w 39600"/>
                  <a:gd name="connsiteY8" fmla="*/ 36383 h 4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600" h="44674">
                    <a:moveTo>
                      <a:pt x="12994" y="36383"/>
                    </a:moveTo>
                    <a:cubicBezTo>
                      <a:pt x="13984" y="36383"/>
                      <a:pt x="14974" y="36136"/>
                      <a:pt x="15964" y="35888"/>
                    </a:cubicBezTo>
                    <a:cubicBezTo>
                      <a:pt x="18192" y="41086"/>
                      <a:pt x="22151" y="44675"/>
                      <a:pt x="26854" y="44675"/>
                    </a:cubicBezTo>
                    <a:cubicBezTo>
                      <a:pt x="33908" y="44675"/>
                      <a:pt x="39600" y="36631"/>
                      <a:pt x="39600" y="26854"/>
                    </a:cubicBezTo>
                    <a:cubicBezTo>
                      <a:pt x="39600" y="17078"/>
                      <a:pt x="33908" y="9034"/>
                      <a:pt x="26854" y="9034"/>
                    </a:cubicBezTo>
                    <a:cubicBezTo>
                      <a:pt x="25988" y="9034"/>
                      <a:pt x="25122" y="9158"/>
                      <a:pt x="24255" y="9405"/>
                    </a:cubicBezTo>
                    <a:cubicBezTo>
                      <a:pt x="22028" y="3836"/>
                      <a:pt x="17820" y="0"/>
                      <a:pt x="12994" y="0"/>
                    </a:cubicBez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C18FCA6B-F812-35EE-C2D1-430034546E20}"/>
                  </a:ext>
                </a:extLst>
              </p:cNvPr>
              <p:cNvSpPr/>
              <p:nvPr/>
            </p:nvSpPr>
            <p:spPr>
              <a:xfrm>
                <a:off x="6028127" y="5184636"/>
                <a:ext cx="13984" cy="19552"/>
              </a:xfrm>
              <a:custGeom>
                <a:avLst/>
                <a:gdLst>
                  <a:gd name="connsiteX0" fmla="*/ 6930 w 13984"/>
                  <a:gd name="connsiteY0" fmla="*/ 19553 h 19552"/>
                  <a:gd name="connsiteX1" fmla="*/ 13984 w 13984"/>
                  <a:gd name="connsiteY1" fmla="*/ 9776 h 19552"/>
                  <a:gd name="connsiteX2" fmla="*/ 6930 w 13984"/>
                  <a:gd name="connsiteY2" fmla="*/ 0 h 19552"/>
                  <a:gd name="connsiteX3" fmla="*/ 0 w 13984"/>
                  <a:gd name="connsiteY3" fmla="*/ 9776 h 19552"/>
                  <a:gd name="connsiteX4" fmla="*/ 6930 w 13984"/>
                  <a:gd name="connsiteY4" fmla="*/ 19553 h 1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2">
                    <a:moveTo>
                      <a:pt x="6930" y="19553"/>
                    </a:moveTo>
                    <a:cubicBezTo>
                      <a:pt x="10766" y="19553"/>
                      <a:pt x="13984" y="15098"/>
                      <a:pt x="13984" y="9776"/>
                    </a:cubicBezTo>
                    <a:cubicBezTo>
                      <a:pt x="13984" y="4455"/>
                      <a:pt x="10890" y="0"/>
                      <a:pt x="6930" y="0"/>
                    </a:cubicBezTo>
                    <a:cubicBezTo>
                      <a:pt x="2970" y="0"/>
                      <a:pt x="0" y="4455"/>
                      <a:pt x="0" y="9776"/>
                    </a:cubicBezTo>
                    <a:cubicBezTo>
                      <a:pt x="0" y="15098"/>
                      <a:pt x="3094" y="19553"/>
                      <a:pt x="6930" y="195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7CD3909D-905E-9CBC-04E9-D8A864AA5A56}"/>
                  </a:ext>
                </a:extLst>
              </p:cNvPr>
              <p:cNvSpPr/>
              <p:nvPr/>
            </p:nvSpPr>
            <p:spPr>
              <a:xfrm>
                <a:off x="6046566" y="5165578"/>
                <a:ext cx="15963" cy="22522"/>
              </a:xfrm>
              <a:custGeom>
                <a:avLst/>
                <a:gdLst>
                  <a:gd name="connsiteX0" fmla="*/ 8044 w 15963"/>
                  <a:gd name="connsiteY0" fmla="*/ 22523 h 22522"/>
                  <a:gd name="connsiteX1" fmla="*/ 15964 w 15963"/>
                  <a:gd name="connsiteY1" fmla="*/ 11261 h 22522"/>
                  <a:gd name="connsiteX2" fmla="*/ 8044 w 15963"/>
                  <a:gd name="connsiteY2" fmla="*/ 0 h 22522"/>
                  <a:gd name="connsiteX3" fmla="*/ 0 w 15963"/>
                  <a:gd name="connsiteY3" fmla="*/ 11261 h 22522"/>
                  <a:gd name="connsiteX4" fmla="*/ 8044 w 15963"/>
                  <a:gd name="connsiteY4" fmla="*/ 22523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3" h="22522">
                    <a:moveTo>
                      <a:pt x="8044" y="22523"/>
                    </a:moveTo>
                    <a:cubicBezTo>
                      <a:pt x="12499" y="22523"/>
                      <a:pt x="15964" y="17449"/>
                      <a:pt x="15964" y="11261"/>
                    </a:cubicBezTo>
                    <a:cubicBezTo>
                      <a:pt x="15964" y="5074"/>
                      <a:pt x="12375" y="0"/>
                      <a:pt x="8044" y="0"/>
                    </a:cubicBezTo>
                    <a:cubicBezTo>
                      <a:pt x="3712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70EF8620-3B41-7FC6-8D65-790557BC131C}"/>
                  </a:ext>
                </a:extLst>
              </p:cNvPr>
              <p:cNvSpPr/>
              <p:nvPr/>
            </p:nvSpPr>
            <p:spPr>
              <a:xfrm>
                <a:off x="6097057" y="5151594"/>
                <a:ext cx="27968" cy="39105"/>
              </a:xfrm>
              <a:custGeom>
                <a:avLst/>
                <a:gdLst>
                  <a:gd name="connsiteX0" fmla="*/ 13984 w 27968"/>
                  <a:gd name="connsiteY0" fmla="*/ 39106 h 39105"/>
                  <a:gd name="connsiteX1" fmla="*/ 27968 w 27968"/>
                  <a:gd name="connsiteY1" fmla="*/ 19553 h 39105"/>
                  <a:gd name="connsiteX2" fmla="*/ 13984 w 27968"/>
                  <a:gd name="connsiteY2" fmla="*/ 0 h 39105"/>
                  <a:gd name="connsiteX3" fmla="*/ 0 w 27968"/>
                  <a:gd name="connsiteY3" fmla="*/ 19553 h 39105"/>
                  <a:gd name="connsiteX4" fmla="*/ 13984 w 27968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8" h="39105">
                    <a:moveTo>
                      <a:pt x="13984" y="39106"/>
                    </a:moveTo>
                    <a:cubicBezTo>
                      <a:pt x="21657" y="39106"/>
                      <a:pt x="27968" y="30319"/>
                      <a:pt x="27968" y="19553"/>
                    </a:cubicBezTo>
                    <a:cubicBezTo>
                      <a:pt x="27968" y="8786"/>
                      <a:pt x="21657" y="0"/>
                      <a:pt x="13984" y="0"/>
                    </a:cubicBezTo>
                    <a:cubicBezTo>
                      <a:pt x="6311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984" y="391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7B460BA6-CB07-C1DA-38AC-B9AC464CF0D9}"/>
                  </a:ext>
                </a:extLst>
              </p:cNvPr>
              <p:cNvSpPr/>
              <p:nvPr/>
            </p:nvSpPr>
            <p:spPr>
              <a:xfrm>
                <a:off x="6140617" y="5160133"/>
                <a:ext cx="17077" cy="23760"/>
              </a:xfrm>
              <a:custGeom>
                <a:avLst/>
                <a:gdLst>
                  <a:gd name="connsiteX0" fmla="*/ 8539 w 17077"/>
                  <a:gd name="connsiteY0" fmla="*/ 23761 h 23760"/>
                  <a:gd name="connsiteX1" fmla="*/ 17078 w 17077"/>
                  <a:gd name="connsiteY1" fmla="*/ 11880 h 23760"/>
                  <a:gd name="connsiteX2" fmla="*/ 8539 w 17077"/>
                  <a:gd name="connsiteY2" fmla="*/ 0 h 23760"/>
                  <a:gd name="connsiteX3" fmla="*/ 0 w 17077"/>
                  <a:gd name="connsiteY3" fmla="*/ 11880 h 23760"/>
                  <a:gd name="connsiteX4" fmla="*/ 8539 w 17077"/>
                  <a:gd name="connsiteY4" fmla="*/ 23761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7" h="23760">
                    <a:moveTo>
                      <a:pt x="8539" y="23761"/>
                    </a:moveTo>
                    <a:cubicBezTo>
                      <a:pt x="13242" y="23761"/>
                      <a:pt x="17078" y="18439"/>
                      <a:pt x="17078" y="11880"/>
                    </a:cubicBezTo>
                    <a:cubicBezTo>
                      <a:pt x="17078" y="5321"/>
                      <a:pt x="13242" y="0"/>
                      <a:pt x="8539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1"/>
                      <a:pt x="8539" y="237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6284C9AB-F9E0-C7DF-174A-FBA4D7C28C89}"/>
                  </a:ext>
                </a:extLst>
              </p:cNvPr>
              <p:cNvSpPr/>
              <p:nvPr/>
            </p:nvSpPr>
            <p:spPr>
              <a:xfrm>
                <a:off x="6160418" y="5173127"/>
                <a:ext cx="20295" cy="28710"/>
              </a:xfrm>
              <a:custGeom>
                <a:avLst/>
                <a:gdLst>
                  <a:gd name="connsiteX0" fmla="*/ 10148 w 20295"/>
                  <a:gd name="connsiteY0" fmla="*/ 28710 h 28710"/>
                  <a:gd name="connsiteX1" fmla="*/ 20296 w 20295"/>
                  <a:gd name="connsiteY1" fmla="*/ 14355 h 28710"/>
                  <a:gd name="connsiteX2" fmla="*/ 10148 w 20295"/>
                  <a:gd name="connsiteY2" fmla="*/ 0 h 28710"/>
                  <a:gd name="connsiteX3" fmla="*/ 0 w 20295"/>
                  <a:gd name="connsiteY3" fmla="*/ 14355 h 28710"/>
                  <a:gd name="connsiteX4" fmla="*/ 10148 w 20295"/>
                  <a:gd name="connsiteY4" fmla="*/ 2871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28710"/>
                    </a:moveTo>
                    <a:cubicBezTo>
                      <a:pt x="15840" y="28710"/>
                      <a:pt x="20296" y="22275"/>
                      <a:pt x="20296" y="14355"/>
                    </a:cubicBezTo>
                    <a:cubicBezTo>
                      <a:pt x="20296" y="6435"/>
                      <a:pt x="15717" y="0"/>
                      <a:pt x="10148" y="0"/>
                    </a:cubicBez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0"/>
                      <a:pt x="10148" y="287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C544C6FD-451B-C8E0-AB49-7F81D5C3C9F5}"/>
                  </a:ext>
                </a:extLst>
              </p:cNvPr>
              <p:cNvSpPr/>
              <p:nvPr/>
            </p:nvSpPr>
            <p:spPr>
              <a:xfrm>
                <a:off x="6187024" y="5156296"/>
                <a:ext cx="25492" cy="35888"/>
              </a:xfrm>
              <a:custGeom>
                <a:avLst/>
                <a:gdLst>
                  <a:gd name="connsiteX0" fmla="*/ 12746 w 25492"/>
                  <a:gd name="connsiteY0" fmla="*/ 35888 h 35888"/>
                  <a:gd name="connsiteX1" fmla="*/ 25493 w 25492"/>
                  <a:gd name="connsiteY1" fmla="*/ 17944 h 35888"/>
                  <a:gd name="connsiteX2" fmla="*/ 12746 w 25492"/>
                  <a:gd name="connsiteY2" fmla="*/ 0 h 35888"/>
                  <a:gd name="connsiteX3" fmla="*/ 0 w 25492"/>
                  <a:gd name="connsiteY3" fmla="*/ 17944 h 35888"/>
                  <a:gd name="connsiteX4" fmla="*/ 12746 w 25492"/>
                  <a:gd name="connsiteY4" fmla="*/ 35888 h 3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92" h="35888">
                    <a:moveTo>
                      <a:pt x="12746" y="35888"/>
                    </a:moveTo>
                    <a:cubicBezTo>
                      <a:pt x="19800" y="35888"/>
                      <a:pt x="25493" y="27844"/>
                      <a:pt x="25493" y="17944"/>
                    </a:cubicBezTo>
                    <a:cubicBezTo>
                      <a:pt x="25493" y="8044"/>
                      <a:pt x="19800" y="0"/>
                      <a:pt x="12746" y="0"/>
                    </a:cubicBezTo>
                    <a:cubicBezTo>
                      <a:pt x="5693" y="0"/>
                      <a:pt x="0" y="8044"/>
                      <a:pt x="0" y="17944"/>
                    </a:cubicBezTo>
                    <a:cubicBezTo>
                      <a:pt x="0" y="27844"/>
                      <a:pt x="5693" y="35888"/>
                      <a:pt x="12746" y="358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17112121-431F-5311-F45A-F9CF469B9142}"/>
                  </a:ext>
                </a:extLst>
              </p:cNvPr>
              <p:cNvSpPr/>
              <p:nvPr/>
            </p:nvSpPr>
            <p:spPr>
              <a:xfrm>
                <a:off x="6216230" y="5168671"/>
                <a:ext cx="19552" cy="27472"/>
              </a:xfrm>
              <a:custGeom>
                <a:avLst/>
                <a:gdLst>
                  <a:gd name="connsiteX0" fmla="*/ 9777 w 19552"/>
                  <a:gd name="connsiteY0" fmla="*/ 27473 h 27472"/>
                  <a:gd name="connsiteX1" fmla="*/ 19553 w 19552"/>
                  <a:gd name="connsiteY1" fmla="*/ 13737 h 27472"/>
                  <a:gd name="connsiteX2" fmla="*/ 9777 w 19552"/>
                  <a:gd name="connsiteY2" fmla="*/ 0 h 27472"/>
                  <a:gd name="connsiteX3" fmla="*/ 0 w 19552"/>
                  <a:gd name="connsiteY3" fmla="*/ 13737 h 27472"/>
                  <a:gd name="connsiteX4" fmla="*/ 9777 w 19552"/>
                  <a:gd name="connsiteY4" fmla="*/ 27473 h 27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472">
                    <a:moveTo>
                      <a:pt x="9777" y="27473"/>
                    </a:moveTo>
                    <a:cubicBezTo>
                      <a:pt x="15221" y="27473"/>
                      <a:pt x="19553" y="21285"/>
                      <a:pt x="19553" y="13737"/>
                    </a:cubicBezTo>
                    <a:cubicBezTo>
                      <a:pt x="19553" y="6188"/>
                      <a:pt x="15221" y="0"/>
                      <a:pt x="9777" y="0"/>
                    </a:cubicBezTo>
                    <a:cubicBezTo>
                      <a:pt x="4331" y="0"/>
                      <a:pt x="0" y="6188"/>
                      <a:pt x="0" y="13737"/>
                    </a:cubicBezTo>
                    <a:cubicBezTo>
                      <a:pt x="0" y="21285"/>
                      <a:pt x="4331" y="27473"/>
                      <a:pt x="9777" y="274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82A13EE7-D932-BC43-ADFB-2F080C571356}"/>
                  </a:ext>
                </a:extLst>
              </p:cNvPr>
              <p:cNvSpPr/>
              <p:nvPr/>
            </p:nvSpPr>
            <p:spPr>
              <a:xfrm>
                <a:off x="6269196" y="5188596"/>
                <a:ext cx="21532" cy="30319"/>
              </a:xfrm>
              <a:custGeom>
                <a:avLst/>
                <a:gdLst>
                  <a:gd name="connsiteX0" fmla="*/ 10766 w 21532"/>
                  <a:gd name="connsiteY0" fmla="*/ 0 h 30319"/>
                  <a:gd name="connsiteX1" fmla="*/ 0 w 21532"/>
                  <a:gd name="connsiteY1" fmla="*/ 15097 h 30319"/>
                  <a:gd name="connsiteX2" fmla="*/ 10766 w 21532"/>
                  <a:gd name="connsiteY2" fmla="*/ 30319 h 30319"/>
                  <a:gd name="connsiteX3" fmla="*/ 21533 w 21532"/>
                  <a:gd name="connsiteY3" fmla="*/ 15097 h 30319"/>
                  <a:gd name="connsiteX4" fmla="*/ 10766 w 21532"/>
                  <a:gd name="connsiteY4" fmla="*/ 0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319">
                    <a:moveTo>
                      <a:pt x="10766" y="0"/>
                    </a:moveTo>
                    <a:cubicBezTo>
                      <a:pt x="4826" y="0"/>
                      <a:pt x="0" y="6806"/>
                      <a:pt x="0" y="15097"/>
                    </a:cubicBezTo>
                    <a:cubicBezTo>
                      <a:pt x="0" y="23389"/>
                      <a:pt x="4826" y="30319"/>
                      <a:pt x="10766" y="30319"/>
                    </a:cubicBezTo>
                    <a:cubicBezTo>
                      <a:pt x="16707" y="30319"/>
                      <a:pt x="21533" y="23513"/>
                      <a:pt x="21533" y="15097"/>
                    </a:cubicBezTo>
                    <a:cubicBezTo>
                      <a:pt x="21533" y="6682"/>
                      <a:pt x="16707" y="0"/>
                      <a:pt x="10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F6E896EF-1F42-583C-C97C-C3CA01410553}"/>
                  </a:ext>
                </a:extLst>
              </p:cNvPr>
              <p:cNvSpPr/>
              <p:nvPr/>
            </p:nvSpPr>
            <p:spPr>
              <a:xfrm>
                <a:off x="6289739" y="5175478"/>
                <a:ext cx="17820" cy="24998"/>
              </a:xfrm>
              <a:custGeom>
                <a:avLst/>
                <a:gdLst>
                  <a:gd name="connsiteX0" fmla="*/ 17820 w 17820"/>
                  <a:gd name="connsiteY0" fmla="*/ 12499 h 24998"/>
                  <a:gd name="connsiteX1" fmla="*/ 8910 w 17820"/>
                  <a:gd name="connsiteY1" fmla="*/ 0 h 24998"/>
                  <a:gd name="connsiteX2" fmla="*/ 0 w 17820"/>
                  <a:gd name="connsiteY2" fmla="*/ 12499 h 24998"/>
                  <a:gd name="connsiteX3" fmla="*/ 8910 w 17820"/>
                  <a:gd name="connsiteY3" fmla="*/ 24998 h 24998"/>
                  <a:gd name="connsiteX4" fmla="*/ 17820 w 17820"/>
                  <a:gd name="connsiteY4" fmla="*/ 12499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17820" y="12499"/>
                    </a:move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ubicBezTo>
                      <a:pt x="13860" y="24998"/>
                      <a:pt x="17820" y="19429"/>
                      <a:pt x="17820" y="124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8EC44882-0467-197F-5B9B-D9E4D6FD1625}"/>
                  </a:ext>
                </a:extLst>
              </p:cNvPr>
              <p:cNvSpPr/>
              <p:nvPr/>
            </p:nvSpPr>
            <p:spPr>
              <a:xfrm>
                <a:off x="6309168" y="5163350"/>
                <a:ext cx="16830" cy="23760"/>
              </a:xfrm>
              <a:custGeom>
                <a:avLst/>
                <a:gdLst>
                  <a:gd name="connsiteX0" fmla="*/ 8415 w 16830"/>
                  <a:gd name="connsiteY0" fmla="*/ 23760 h 23760"/>
                  <a:gd name="connsiteX1" fmla="*/ 16830 w 16830"/>
                  <a:gd name="connsiteY1" fmla="*/ 11880 h 23760"/>
                  <a:gd name="connsiteX2" fmla="*/ 8415 w 16830"/>
                  <a:gd name="connsiteY2" fmla="*/ 0 h 23760"/>
                  <a:gd name="connsiteX3" fmla="*/ 0 w 16830"/>
                  <a:gd name="connsiteY3" fmla="*/ 11880 h 23760"/>
                  <a:gd name="connsiteX4" fmla="*/ 8415 w 16830"/>
                  <a:gd name="connsiteY4" fmla="*/ 2376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23760"/>
                    </a:moveTo>
                    <a:cubicBezTo>
                      <a:pt x="13118" y="23760"/>
                      <a:pt x="16830" y="18439"/>
                      <a:pt x="16830" y="11880"/>
                    </a:cubicBezTo>
                    <a:cubicBezTo>
                      <a:pt x="16830" y="5321"/>
                      <a:pt x="12994" y="0"/>
                      <a:pt x="8415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029E279F-A095-8DE8-29A2-C8912033AEA1}"/>
                  </a:ext>
                </a:extLst>
              </p:cNvPr>
              <p:cNvSpPr/>
              <p:nvPr/>
            </p:nvSpPr>
            <p:spPr>
              <a:xfrm>
                <a:off x="6327731" y="5162360"/>
                <a:ext cx="31432" cy="44055"/>
              </a:xfrm>
              <a:custGeom>
                <a:avLst/>
                <a:gdLst>
                  <a:gd name="connsiteX0" fmla="*/ 31433 w 31432"/>
                  <a:gd name="connsiteY0" fmla="*/ 22028 h 44055"/>
                  <a:gd name="connsiteX1" fmla="*/ 15716 w 31432"/>
                  <a:gd name="connsiteY1" fmla="*/ 0 h 44055"/>
                  <a:gd name="connsiteX2" fmla="*/ 0 w 31432"/>
                  <a:gd name="connsiteY2" fmla="*/ 22028 h 44055"/>
                  <a:gd name="connsiteX3" fmla="*/ 15716 w 31432"/>
                  <a:gd name="connsiteY3" fmla="*/ 44056 h 44055"/>
                  <a:gd name="connsiteX4" fmla="*/ 31433 w 31432"/>
                  <a:gd name="connsiteY4" fmla="*/ 22028 h 44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44055">
                    <a:moveTo>
                      <a:pt x="31433" y="22028"/>
                    </a:moveTo>
                    <a:cubicBezTo>
                      <a:pt x="31433" y="9900"/>
                      <a:pt x="24379" y="0"/>
                      <a:pt x="15716" y="0"/>
                    </a:cubicBez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D225A2A0-08AB-366D-CF13-58359ECEB219}"/>
                  </a:ext>
                </a:extLst>
              </p:cNvPr>
              <p:cNvSpPr/>
              <p:nvPr/>
            </p:nvSpPr>
            <p:spPr>
              <a:xfrm>
                <a:off x="6388740" y="5162360"/>
                <a:ext cx="56430" cy="46035"/>
              </a:xfrm>
              <a:custGeom>
                <a:avLst/>
                <a:gdLst>
                  <a:gd name="connsiteX0" fmla="*/ 8662 w 56430"/>
                  <a:gd name="connsiteY0" fmla="*/ 35888 h 46035"/>
                  <a:gd name="connsiteX1" fmla="*/ 13242 w 56430"/>
                  <a:gd name="connsiteY1" fmla="*/ 34032 h 46035"/>
                  <a:gd name="connsiteX2" fmla="*/ 27596 w 56430"/>
                  <a:gd name="connsiteY2" fmla="*/ 46036 h 46035"/>
                  <a:gd name="connsiteX3" fmla="*/ 43684 w 56430"/>
                  <a:gd name="connsiteY3" fmla="*/ 27721 h 46035"/>
                  <a:gd name="connsiteX4" fmla="*/ 49748 w 56430"/>
                  <a:gd name="connsiteY4" fmla="*/ 33166 h 46035"/>
                  <a:gd name="connsiteX5" fmla="*/ 56431 w 56430"/>
                  <a:gd name="connsiteY5" fmla="*/ 23761 h 46035"/>
                  <a:gd name="connsiteX6" fmla="*/ 49748 w 56430"/>
                  <a:gd name="connsiteY6" fmla="*/ 14355 h 46035"/>
                  <a:gd name="connsiteX7" fmla="*/ 43808 w 56430"/>
                  <a:gd name="connsiteY7" fmla="*/ 19553 h 46035"/>
                  <a:gd name="connsiteX8" fmla="*/ 27720 w 56430"/>
                  <a:gd name="connsiteY8" fmla="*/ 0 h 46035"/>
                  <a:gd name="connsiteX9" fmla="*/ 13118 w 56430"/>
                  <a:gd name="connsiteY9" fmla="*/ 12746 h 46035"/>
                  <a:gd name="connsiteX10" fmla="*/ 8786 w 56430"/>
                  <a:gd name="connsiteY10" fmla="*/ 11138 h 46035"/>
                  <a:gd name="connsiteX11" fmla="*/ 0 w 56430"/>
                  <a:gd name="connsiteY11" fmla="*/ 23513 h 46035"/>
                  <a:gd name="connsiteX12" fmla="*/ 8786 w 56430"/>
                  <a:gd name="connsiteY12" fmla="*/ 35888 h 46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430" h="46035">
                    <a:moveTo>
                      <a:pt x="8662" y="35888"/>
                    </a:moveTo>
                    <a:cubicBezTo>
                      <a:pt x="10395" y="35888"/>
                      <a:pt x="11880" y="35146"/>
                      <a:pt x="13242" y="34032"/>
                    </a:cubicBezTo>
                    <a:cubicBezTo>
                      <a:pt x="16088" y="41210"/>
                      <a:pt x="21409" y="46036"/>
                      <a:pt x="27596" y="46036"/>
                    </a:cubicBezTo>
                    <a:cubicBezTo>
                      <a:pt x="35517" y="46036"/>
                      <a:pt x="42076" y="38116"/>
                      <a:pt x="43684" y="27721"/>
                    </a:cubicBezTo>
                    <a:cubicBezTo>
                      <a:pt x="44798" y="30938"/>
                      <a:pt x="47026" y="33166"/>
                      <a:pt x="49748" y="33166"/>
                    </a:cubicBezTo>
                    <a:cubicBezTo>
                      <a:pt x="53461" y="33166"/>
                      <a:pt x="56431" y="28958"/>
                      <a:pt x="56431" y="23761"/>
                    </a:cubicBezTo>
                    <a:cubicBezTo>
                      <a:pt x="56431" y="18563"/>
                      <a:pt x="53461" y="14355"/>
                      <a:pt x="49748" y="14355"/>
                    </a:cubicBezTo>
                    <a:cubicBezTo>
                      <a:pt x="47150" y="14355"/>
                      <a:pt x="44798" y="16459"/>
                      <a:pt x="43808" y="19553"/>
                    </a:cubicBezTo>
                    <a:cubicBezTo>
                      <a:pt x="42571" y="8539"/>
                      <a:pt x="35888" y="0"/>
                      <a:pt x="27720" y="0"/>
                    </a:cubicBezTo>
                    <a:cubicBezTo>
                      <a:pt x="21285" y="0"/>
                      <a:pt x="15840" y="5198"/>
                      <a:pt x="13118" y="12746"/>
                    </a:cubicBezTo>
                    <a:cubicBezTo>
                      <a:pt x="11880" y="11757"/>
                      <a:pt x="10395" y="11138"/>
                      <a:pt x="8786" y="11138"/>
                    </a:cubicBezTo>
                    <a:cubicBezTo>
                      <a:pt x="3960" y="11138"/>
                      <a:pt x="0" y="16707"/>
                      <a:pt x="0" y="23513"/>
                    </a:cubicBezTo>
                    <a:cubicBezTo>
                      <a:pt x="0" y="30319"/>
                      <a:pt x="3960" y="35888"/>
                      <a:pt x="8786" y="358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3981EDF-8751-FC2B-2F32-3BB42CCC7780}"/>
                  </a:ext>
                </a:extLst>
              </p:cNvPr>
              <p:cNvSpPr/>
              <p:nvPr/>
            </p:nvSpPr>
            <p:spPr>
              <a:xfrm>
                <a:off x="6573255" y="5171023"/>
                <a:ext cx="43560" cy="43808"/>
              </a:xfrm>
              <a:custGeom>
                <a:avLst/>
                <a:gdLst>
                  <a:gd name="connsiteX0" fmla="*/ 28092 w 43560"/>
                  <a:gd name="connsiteY0" fmla="*/ 124 h 43808"/>
                  <a:gd name="connsiteX1" fmla="*/ 12499 w 43560"/>
                  <a:gd name="connsiteY1" fmla="*/ 21533 h 43808"/>
                  <a:gd name="connsiteX2" fmla="*/ 8168 w 43560"/>
                  <a:gd name="connsiteY2" fmla="*/ 19800 h 43808"/>
                  <a:gd name="connsiteX3" fmla="*/ 0 w 43560"/>
                  <a:gd name="connsiteY3" fmla="*/ 31185 h 43808"/>
                  <a:gd name="connsiteX4" fmla="*/ 8168 w 43560"/>
                  <a:gd name="connsiteY4" fmla="*/ 42571 h 43808"/>
                  <a:gd name="connsiteX5" fmla="*/ 15716 w 43560"/>
                  <a:gd name="connsiteY5" fmla="*/ 35269 h 43808"/>
                  <a:gd name="connsiteX6" fmla="*/ 27968 w 43560"/>
                  <a:gd name="connsiteY6" fmla="*/ 43808 h 43808"/>
                  <a:gd name="connsiteX7" fmla="*/ 43561 w 43560"/>
                  <a:gd name="connsiteY7" fmla="*/ 21904 h 43808"/>
                  <a:gd name="connsiteX8" fmla="*/ 27968 w 43560"/>
                  <a:gd name="connsiteY8" fmla="*/ 0 h 4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560" h="43808">
                    <a:moveTo>
                      <a:pt x="28092" y="124"/>
                    </a:moveTo>
                    <a:cubicBezTo>
                      <a:pt x="19553" y="124"/>
                      <a:pt x="12746" y="9653"/>
                      <a:pt x="12499" y="21533"/>
                    </a:cubicBezTo>
                    <a:cubicBezTo>
                      <a:pt x="11261" y="20419"/>
                      <a:pt x="9776" y="19800"/>
                      <a:pt x="8168" y="19800"/>
                    </a:cubicBezTo>
                    <a:cubicBezTo>
                      <a:pt x="3712" y="19800"/>
                      <a:pt x="0" y="24874"/>
                      <a:pt x="0" y="31185"/>
                    </a:cubicBezTo>
                    <a:cubicBezTo>
                      <a:pt x="0" y="37497"/>
                      <a:pt x="3589" y="42571"/>
                      <a:pt x="8168" y="42571"/>
                    </a:cubicBezTo>
                    <a:cubicBezTo>
                      <a:pt x="11633" y="42571"/>
                      <a:pt x="14479" y="39601"/>
                      <a:pt x="15716" y="35269"/>
                    </a:cubicBezTo>
                    <a:cubicBezTo>
                      <a:pt x="18563" y="40467"/>
                      <a:pt x="23018" y="43808"/>
                      <a:pt x="27968" y="43808"/>
                    </a:cubicBezTo>
                    <a:cubicBezTo>
                      <a:pt x="36507" y="43808"/>
                      <a:pt x="43561" y="34032"/>
                      <a:pt x="43561" y="21904"/>
                    </a:cubicBezTo>
                    <a:cubicBezTo>
                      <a:pt x="43561" y="9777"/>
                      <a:pt x="36631" y="0"/>
                      <a:pt x="27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A06A4C46-6C51-372E-89D4-FCAD24E300EF}"/>
                  </a:ext>
                </a:extLst>
              </p:cNvPr>
              <p:cNvSpPr/>
              <p:nvPr/>
            </p:nvSpPr>
            <p:spPr>
              <a:xfrm>
                <a:off x="6623621" y="5190452"/>
                <a:ext cx="14603" cy="20542"/>
              </a:xfrm>
              <a:custGeom>
                <a:avLst/>
                <a:gdLst>
                  <a:gd name="connsiteX0" fmla="*/ 7302 w 14603"/>
                  <a:gd name="connsiteY0" fmla="*/ 0 h 20542"/>
                  <a:gd name="connsiteX1" fmla="*/ 0 w 14603"/>
                  <a:gd name="connsiteY1" fmla="*/ 10271 h 20542"/>
                  <a:gd name="connsiteX2" fmla="*/ 7302 w 14603"/>
                  <a:gd name="connsiteY2" fmla="*/ 20543 h 20542"/>
                  <a:gd name="connsiteX3" fmla="*/ 14603 w 14603"/>
                  <a:gd name="connsiteY3" fmla="*/ 10271 h 20542"/>
                  <a:gd name="connsiteX4" fmla="*/ 7302 w 14603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3" h="20542">
                    <a:moveTo>
                      <a:pt x="7302" y="0"/>
                    </a:moveTo>
                    <a:cubicBezTo>
                      <a:pt x="3342" y="0"/>
                      <a:pt x="0" y="4579"/>
                      <a:pt x="0" y="10271"/>
                    </a:cubicBezTo>
                    <a:cubicBezTo>
                      <a:pt x="0" y="15964"/>
                      <a:pt x="3218" y="20543"/>
                      <a:pt x="7302" y="20543"/>
                    </a:cubicBez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948F368C-4116-592C-15AC-D398DA75B5AD}"/>
                  </a:ext>
                </a:extLst>
              </p:cNvPr>
              <p:cNvSpPr/>
              <p:nvPr/>
            </p:nvSpPr>
            <p:spPr>
              <a:xfrm>
                <a:off x="6641937" y="5176839"/>
                <a:ext cx="19552" cy="27225"/>
              </a:xfrm>
              <a:custGeom>
                <a:avLst/>
                <a:gdLst>
                  <a:gd name="connsiteX0" fmla="*/ 19553 w 19552"/>
                  <a:gd name="connsiteY0" fmla="*/ 13613 h 27225"/>
                  <a:gd name="connsiteX1" fmla="*/ 9776 w 19552"/>
                  <a:gd name="connsiteY1" fmla="*/ 27226 h 27225"/>
                  <a:gd name="connsiteX2" fmla="*/ 0 w 19552"/>
                  <a:gd name="connsiteY2" fmla="*/ 13613 h 27225"/>
                  <a:gd name="connsiteX3" fmla="*/ 9776 w 19552"/>
                  <a:gd name="connsiteY3" fmla="*/ 0 h 27225"/>
                  <a:gd name="connsiteX4" fmla="*/ 19553 w 19552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225">
                    <a:moveTo>
                      <a:pt x="19553" y="13613"/>
                    </a:moveTo>
                    <a:cubicBezTo>
                      <a:pt x="19553" y="21131"/>
                      <a:pt x="15176" y="27226"/>
                      <a:pt x="9776" y="27226"/>
                    </a:cubicBezTo>
                    <a:cubicBezTo>
                      <a:pt x="4377" y="27226"/>
                      <a:pt x="0" y="21131"/>
                      <a:pt x="0" y="13613"/>
                    </a:cubicBezTo>
                    <a:cubicBezTo>
                      <a:pt x="0" y="6095"/>
                      <a:pt x="4377" y="0"/>
                      <a:pt x="9776" y="0"/>
                    </a:cubicBezTo>
                    <a:cubicBezTo>
                      <a:pt x="15176" y="0"/>
                      <a:pt x="19553" y="6095"/>
                      <a:pt x="19553" y="13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C309B904-8CE2-D5F3-02E2-9C2A1825C9CB}"/>
                  </a:ext>
                </a:extLst>
              </p:cNvPr>
              <p:cNvSpPr/>
              <p:nvPr/>
            </p:nvSpPr>
            <p:spPr>
              <a:xfrm>
                <a:off x="6669657" y="5184017"/>
                <a:ext cx="20048" cy="27968"/>
              </a:xfrm>
              <a:custGeom>
                <a:avLst/>
                <a:gdLst>
                  <a:gd name="connsiteX0" fmla="*/ 10024 w 20048"/>
                  <a:gd name="connsiteY0" fmla="*/ 27968 h 27968"/>
                  <a:gd name="connsiteX1" fmla="*/ 20048 w 20048"/>
                  <a:gd name="connsiteY1" fmla="*/ 13984 h 27968"/>
                  <a:gd name="connsiteX2" fmla="*/ 10024 w 20048"/>
                  <a:gd name="connsiteY2" fmla="*/ 0 h 27968"/>
                  <a:gd name="connsiteX3" fmla="*/ 0 w 20048"/>
                  <a:gd name="connsiteY3" fmla="*/ 13984 h 27968"/>
                  <a:gd name="connsiteX4" fmla="*/ 10024 w 20048"/>
                  <a:gd name="connsiteY4" fmla="*/ 27968 h 2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8" h="27968">
                    <a:moveTo>
                      <a:pt x="10024" y="27968"/>
                    </a:moveTo>
                    <a:cubicBezTo>
                      <a:pt x="15593" y="27968"/>
                      <a:pt x="20048" y="21657"/>
                      <a:pt x="20048" y="13984"/>
                    </a:cubicBezTo>
                    <a:cubicBezTo>
                      <a:pt x="20048" y="6311"/>
                      <a:pt x="15593" y="0"/>
                      <a:pt x="10024" y="0"/>
                    </a:cubicBezTo>
                    <a:cubicBezTo>
                      <a:pt x="4455" y="0"/>
                      <a:pt x="0" y="6311"/>
                      <a:pt x="0" y="13984"/>
                    </a:cubicBezTo>
                    <a:cubicBezTo>
                      <a:pt x="0" y="21657"/>
                      <a:pt x="4455" y="27968"/>
                      <a:pt x="10024" y="279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B705CBCE-401A-F47C-AFFE-479E53789C7E}"/>
                  </a:ext>
                </a:extLst>
              </p:cNvPr>
              <p:cNvSpPr/>
              <p:nvPr/>
            </p:nvSpPr>
            <p:spPr>
              <a:xfrm>
                <a:off x="6692675" y="5159266"/>
                <a:ext cx="22770" cy="31928"/>
              </a:xfrm>
              <a:custGeom>
                <a:avLst/>
                <a:gdLst>
                  <a:gd name="connsiteX0" fmla="*/ 11385 w 22770"/>
                  <a:gd name="connsiteY0" fmla="*/ 31928 h 31928"/>
                  <a:gd name="connsiteX1" fmla="*/ 22770 w 22770"/>
                  <a:gd name="connsiteY1" fmla="*/ 15964 h 31928"/>
                  <a:gd name="connsiteX2" fmla="*/ 11385 w 22770"/>
                  <a:gd name="connsiteY2" fmla="*/ 0 h 31928"/>
                  <a:gd name="connsiteX3" fmla="*/ 0 w 22770"/>
                  <a:gd name="connsiteY3" fmla="*/ 15964 h 31928"/>
                  <a:gd name="connsiteX4" fmla="*/ 11385 w 22770"/>
                  <a:gd name="connsiteY4" fmla="*/ 31928 h 3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8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8"/>
                      <a:pt x="17696" y="0"/>
                      <a:pt x="11385" y="0"/>
                    </a:cubicBezTo>
                    <a:cubicBezTo>
                      <a:pt x="5074" y="0"/>
                      <a:pt x="0" y="7178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37C9FF18-88AE-FD84-55A3-54D8703FE029}"/>
                  </a:ext>
                </a:extLst>
              </p:cNvPr>
              <p:cNvSpPr/>
              <p:nvPr/>
            </p:nvSpPr>
            <p:spPr>
              <a:xfrm>
                <a:off x="6719900" y="5169909"/>
                <a:ext cx="42199" cy="38115"/>
              </a:xfrm>
              <a:custGeom>
                <a:avLst/>
                <a:gdLst>
                  <a:gd name="connsiteX0" fmla="*/ 30815 w 42199"/>
                  <a:gd name="connsiteY0" fmla="*/ 34774 h 38115"/>
                  <a:gd name="connsiteX1" fmla="*/ 42199 w 42199"/>
                  <a:gd name="connsiteY1" fmla="*/ 18810 h 38115"/>
                  <a:gd name="connsiteX2" fmla="*/ 30815 w 42199"/>
                  <a:gd name="connsiteY2" fmla="*/ 2846 h 38115"/>
                  <a:gd name="connsiteX3" fmla="*/ 23637 w 42199"/>
                  <a:gd name="connsiteY3" fmla="*/ 6559 h 38115"/>
                  <a:gd name="connsiteX4" fmla="*/ 13489 w 42199"/>
                  <a:gd name="connsiteY4" fmla="*/ 0 h 38115"/>
                  <a:gd name="connsiteX5" fmla="*/ 0 w 42199"/>
                  <a:gd name="connsiteY5" fmla="*/ 19058 h 38115"/>
                  <a:gd name="connsiteX6" fmla="*/ 13489 w 42199"/>
                  <a:gd name="connsiteY6" fmla="*/ 38115 h 38115"/>
                  <a:gd name="connsiteX7" fmla="*/ 23761 w 42199"/>
                  <a:gd name="connsiteY7" fmla="*/ 31309 h 38115"/>
                  <a:gd name="connsiteX8" fmla="*/ 30815 w 42199"/>
                  <a:gd name="connsiteY8" fmla="*/ 34898 h 38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99" h="38115">
                    <a:moveTo>
                      <a:pt x="30815" y="34774"/>
                    </a:moveTo>
                    <a:cubicBezTo>
                      <a:pt x="37126" y="34774"/>
                      <a:pt x="42199" y="27596"/>
                      <a:pt x="42199" y="18810"/>
                    </a:cubicBezTo>
                    <a:cubicBezTo>
                      <a:pt x="42199" y="10024"/>
                      <a:pt x="37126" y="2846"/>
                      <a:pt x="30815" y="2846"/>
                    </a:cubicBezTo>
                    <a:cubicBezTo>
                      <a:pt x="28092" y="2846"/>
                      <a:pt x="25617" y="4208"/>
                      <a:pt x="23637" y="6559"/>
                    </a:cubicBezTo>
                    <a:cubicBezTo>
                      <a:pt x="21162" y="2599"/>
                      <a:pt x="17573" y="0"/>
                      <a:pt x="13489" y="0"/>
                    </a:cubicBezTo>
                    <a:cubicBezTo>
                      <a:pt x="6064" y="0"/>
                      <a:pt x="0" y="8539"/>
                      <a:pt x="0" y="19058"/>
                    </a:cubicBezTo>
                    <a:cubicBezTo>
                      <a:pt x="0" y="29577"/>
                      <a:pt x="6064" y="38115"/>
                      <a:pt x="13489" y="38115"/>
                    </a:cubicBezTo>
                    <a:cubicBezTo>
                      <a:pt x="17573" y="38115"/>
                      <a:pt x="21285" y="35517"/>
                      <a:pt x="23761" y="31309"/>
                    </a:cubicBezTo>
                    <a:cubicBezTo>
                      <a:pt x="25741" y="33537"/>
                      <a:pt x="28092" y="34898"/>
                      <a:pt x="30815" y="34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5FFF24A2-C1D6-D053-CBCC-DC9B299C60CC}"/>
                  </a:ext>
                </a:extLst>
              </p:cNvPr>
              <p:cNvSpPr/>
              <p:nvPr/>
            </p:nvSpPr>
            <p:spPr>
              <a:xfrm>
                <a:off x="6762348" y="5178943"/>
                <a:ext cx="15592" cy="22028"/>
              </a:xfrm>
              <a:custGeom>
                <a:avLst/>
                <a:gdLst>
                  <a:gd name="connsiteX0" fmla="*/ 7796 w 15592"/>
                  <a:gd name="connsiteY0" fmla="*/ 22028 h 22028"/>
                  <a:gd name="connsiteX1" fmla="*/ 15593 w 15592"/>
                  <a:gd name="connsiteY1" fmla="*/ 11014 h 22028"/>
                  <a:gd name="connsiteX2" fmla="*/ 7796 w 15592"/>
                  <a:gd name="connsiteY2" fmla="*/ 0 h 22028"/>
                  <a:gd name="connsiteX3" fmla="*/ 0 w 15592"/>
                  <a:gd name="connsiteY3" fmla="*/ 11014 h 22028"/>
                  <a:gd name="connsiteX4" fmla="*/ 7796 w 15592"/>
                  <a:gd name="connsiteY4" fmla="*/ 22028 h 2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028">
                    <a:moveTo>
                      <a:pt x="7796" y="22028"/>
                    </a:moveTo>
                    <a:cubicBezTo>
                      <a:pt x="12127" y="22028"/>
                      <a:pt x="15593" y="17078"/>
                      <a:pt x="15593" y="11014"/>
                    </a:cubicBezTo>
                    <a:cubicBezTo>
                      <a:pt x="15593" y="4950"/>
                      <a:pt x="12127" y="0"/>
                      <a:pt x="7796" y="0"/>
                    </a:cubicBezTo>
                    <a:cubicBezTo>
                      <a:pt x="3465" y="0"/>
                      <a:pt x="0" y="4950"/>
                      <a:pt x="0" y="11014"/>
                    </a:cubicBezTo>
                    <a:cubicBezTo>
                      <a:pt x="0" y="17078"/>
                      <a:pt x="3465" y="22028"/>
                      <a:pt x="7796" y="220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002F5F62-8955-7790-C8B4-4737BC780130}"/>
                  </a:ext>
                </a:extLst>
              </p:cNvPr>
              <p:cNvSpPr/>
              <p:nvPr/>
            </p:nvSpPr>
            <p:spPr>
              <a:xfrm>
                <a:off x="6787222" y="5155430"/>
                <a:ext cx="24255" cy="34155"/>
              </a:xfrm>
              <a:custGeom>
                <a:avLst/>
                <a:gdLst>
                  <a:gd name="connsiteX0" fmla="*/ 12128 w 24255"/>
                  <a:gd name="connsiteY0" fmla="*/ 34156 h 34155"/>
                  <a:gd name="connsiteX1" fmla="*/ 24256 w 24255"/>
                  <a:gd name="connsiteY1" fmla="*/ 17078 h 34155"/>
                  <a:gd name="connsiteX2" fmla="*/ 12128 w 24255"/>
                  <a:gd name="connsiteY2" fmla="*/ 0 h 34155"/>
                  <a:gd name="connsiteX3" fmla="*/ 0 w 24255"/>
                  <a:gd name="connsiteY3" fmla="*/ 17078 h 34155"/>
                  <a:gd name="connsiteX4" fmla="*/ 12128 w 24255"/>
                  <a:gd name="connsiteY4" fmla="*/ 34156 h 3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5" h="34155">
                    <a:moveTo>
                      <a:pt x="12128" y="34156"/>
                    </a:moveTo>
                    <a:cubicBezTo>
                      <a:pt x="18811" y="34156"/>
                      <a:pt x="24256" y="26483"/>
                      <a:pt x="24256" y="17078"/>
                    </a:cubicBezTo>
                    <a:cubicBezTo>
                      <a:pt x="24256" y="7673"/>
                      <a:pt x="18811" y="0"/>
                      <a:pt x="12128" y="0"/>
                    </a:cubicBezTo>
                    <a:cubicBezTo>
                      <a:pt x="5445" y="0"/>
                      <a:pt x="0" y="7673"/>
                      <a:pt x="0" y="17078"/>
                    </a:cubicBezTo>
                    <a:cubicBezTo>
                      <a:pt x="0" y="26483"/>
                      <a:pt x="5445" y="34156"/>
                      <a:pt x="12128" y="34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1C6FCB75-E4E3-A80F-19B7-676E249F4B37}"/>
                  </a:ext>
                </a:extLst>
              </p:cNvPr>
              <p:cNvSpPr/>
              <p:nvPr/>
            </p:nvSpPr>
            <p:spPr>
              <a:xfrm>
                <a:off x="6810982" y="5187977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2 h 20542"/>
                  <a:gd name="connsiteX2" fmla="*/ 7301 w 14602"/>
                  <a:gd name="connsiteY2" fmla="*/ 0 h 20542"/>
                  <a:gd name="connsiteX3" fmla="*/ 0 w 14602"/>
                  <a:gd name="connsiteY3" fmla="*/ 10272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261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8DB5256-5294-71CE-1486-37FEC8234F5F}"/>
                  </a:ext>
                </a:extLst>
              </p:cNvPr>
              <p:cNvSpPr/>
              <p:nvPr/>
            </p:nvSpPr>
            <p:spPr>
              <a:xfrm>
                <a:off x="6825090" y="5177334"/>
                <a:ext cx="21532" cy="30195"/>
              </a:xfrm>
              <a:custGeom>
                <a:avLst/>
                <a:gdLst>
                  <a:gd name="connsiteX0" fmla="*/ 21533 w 21532"/>
                  <a:gd name="connsiteY0" fmla="*/ 15098 h 30195"/>
                  <a:gd name="connsiteX1" fmla="*/ 10767 w 21532"/>
                  <a:gd name="connsiteY1" fmla="*/ 30196 h 30195"/>
                  <a:gd name="connsiteX2" fmla="*/ 0 w 21532"/>
                  <a:gd name="connsiteY2" fmla="*/ 15098 h 30195"/>
                  <a:gd name="connsiteX3" fmla="*/ 10767 w 21532"/>
                  <a:gd name="connsiteY3" fmla="*/ 0 h 30195"/>
                  <a:gd name="connsiteX4" fmla="*/ 21533 w 21532"/>
                  <a:gd name="connsiteY4" fmla="*/ 15098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21533" y="15098"/>
                    </a:moveTo>
                    <a:cubicBezTo>
                      <a:pt x="21533" y="23436"/>
                      <a:pt x="16712" y="30196"/>
                      <a:pt x="10767" y="30196"/>
                    </a:cubicBezTo>
                    <a:cubicBezTo>
                      <a:pt x="4820" y="30196"/>
                      <a:pt x="0" y="23436"/>
                      <a:pt x="0" y="15098"/>
                    </a:cubicBezTo>
                    <a:cubicBezTo>
                      <a:pt x="0" y="6760"/>
                      <a:pt x="4821" y="0"/>
                      <a:pt x="10767" y="0"/>
                    </a:cubicBezTo>
                    <a:cubicBezTo>
                      <a:pt x="16713" y="0"/>
                      <a:pt x="21533" y="6760"/>
                      <a:pt x="21533" y="150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1F7ADA15-1F48-6853-071B-FC3C875E8183}"/>
                  </a:ext>
                </a:extLst>
              </p:cNvPr>
              <p:cNvSpPr/>
              <p:nvPr/>
            </p:nvSpPr>
            <p:spPr>
              <a:xfrm>
                <a:off x="6848232" y="5168795"/>
                <a:ext cx="12127" cy="16953"/>
              </a:xfrm>
              <a:custGeom>
                <a:avLst/>
                <a:gdLst>
                  <a:gd name="connsiteX0" fmla="*/ 12127 w 12127"/>
                  <a:gd name="connsiteY0" fmla="*/ 8415 h 16953"/>
                  <a:gd name="connsiteX1" fmla="*/ 6064 w 12127"/>
                  <a:gd name="connsiteY1" fmla="*/ 0 h 16953"/>
                  <a:gd name="connsiteX2" fmla="*/ 0 w 12127"/>
                  <a:gd name="connsiteY2" fmla="*/ 8415 h 16953"/>
                  <a:gd name="connsiteX3" fmla="*/ 6064 w 12127"/>
                  <a:gd name="connsiteY3" fmla="*/ 16954 h 16953"/>
                  <a:gd name="connsiteX4" fmla="*/ 12127 w 12127"/>
                  <a:gd name="connsiteY4" fmla="*/ 8415 h 1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6953">
                    <a:moveTo>
                      <a:pt x="12127" y="8415"/>
                    </a:moveTo>
                    <a:cubicBezTo>
                      <a:pt x="12127" y="3712"/>
                      <a:pt x="9405" y="0"/>
                      <a:pt x="6064" y="0"/>
                    </a:cubicBezTo>
                    <a:cubicBezTo>
                      <a:pt x="2723" y="0"/>
                      <a:pt x="0" y="3836"/>
                      <a:pt x="0" y="8415"/>
                    </a:cubicBezTo>
                    <a:cubicBezTo>
                      <a:pt x="0" y="12994"/>
                      <a:pt x="2723" y="16954"/>
                      <a:pt x="6064" y="16954"/>
                    </a:cubicBezTo>
                    <a:cubicBezTo>
                      <a:pt x="9405" y="16954"/>
                      <a:pt x="12127" y="13118"/>
                      <a:pt x="12127" y="84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38746CD3-12AF-19FD-4875-A3E5BBEDD9EA}"/>
                  </a:ext>
                </a:extLst>
              </p:cNvPr>
              <p:cNvSpPr/>
              <p:nvPr/>
            </p:nvSpPr>
            <p:spPr>
              <a:xfrm>
                <a:off x="6867413" y="5174364"/>
                <a:ext cx="50119" cy="45293"/>
              </a:xfrm>
              <a:custGeom>
                <a:avLst/>
                <a:gdLst>
                  <a:gd name="connsiteX0" fmla="*/ 50119 w 50119"/>
                  <a:gd name="connsiteY0" fmla="*/ 23637 h 45293"/>
                  <a:gd name="connsiteX1" fmla="*/ 37002 w 50119"/>
                  <a:gd name="connsiteY1" fmla="*/ 5198 h 45293"/>
                  <a:gd name="connsiteX2" fmla="*/ 29082 w 50119"/>
                  <a:gd name="connsiteY2" fmla="*/ 9034 h 45293"/>
                  <a:gd name="connsiteX3" fmla="*/ 16211 w 50119"/>
                  <a:gd name="connsiteY3" fmla="*/ 0 h 45293"/>
                  <a:gd name="connsiteX4" fmla="*/ 0 w 50119"/>
                  <a:gd name="connsiteY4" fmla="*/ 22647 h 45293"/>
                  <a:gd name="connsiteX5" fmla="*/ 16211 w 50119"/>
                  <a:gd name="connsiteY5" fmla="*/ 45293 h 45293"/>
                  <a:gd name="connsiteX6" fmla="*/ 28339 w 50119"/>
                  <a:gd name="connsiteY6" fmla="*/ 37373 h 45293"/>
                  <a:gd name="connsiteX7" fmla="*/ 37002 w 50119"/>
                  <a:gd name="connsiteY7" fmla="*/ 41952 h 45293"/>
                  <a:gd name="connsiteX8" fmla="*/ 50119 w 50119"/>
                  <a:gd name="connsiteY8" fmla="*/ 23513 h 45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19" h="45293">
                    <a:moveTo>
                      <a:pt x="50119" y="23637"/>
                    </a:moveTo>
                    <a:cubicBezTo>
                      <a:pt x="50119" y="13489"/>
                      <a:pt x="44180" y="5198"/>
                      <a:pt x="37002" y="5198"/>
                    </a:cubicBezTo>
                    <a:cubicBezTo>
                      <a:pt x="34032" y="5198"/>
                      <a:pt x="31309" y="6683"/>
                      <a:pt x="29082" y="9034"/>
                    </a:cubicBezTo>
                    <a:cubicBezTo>
                      <a:pt x="26112" y="3589"/>
                      <a:pt x="21533" y="0"/>
                      <a:pt x="16211" y="0"/>
                    </a:cubicBezTo>
                    <a:cubicBezTo>
                      <a:pt x="7301" y="0"/>
                      <a:pt x="0" y="10148"/>
                      <a:pt x="0" y="22647"/>
                    </a:cubicBezTo>
                    <a:cubicBezTo>
                      <a:pt x="0" y="35146"/>
                      <a:pt x="7177" y="45293"/>
                      <a:pt x="16211" y="45293"/>
                    </a:cubicBezTo>
                    <a:cubicBezTo>
                      <a:pt x="21038" y="45293"/>
                      <a:pt x="25369" y="42199"/>
                      <a:pt x="28339" y="37373"/>
                    </a:cubicBezTo>
                    <a:cubicBezTo>
                      <a:pt x="30691" y="40219"/>
                      <a:pt x="33661" y="41952"/>
                      <a:pt x="37002" y="41952"/>
                    </a:cubicBezTo>
                    <a:cubicBezTo>
                      <a:pt x="44303" y="41952"/>
                      <a:pt x="50119" y="33661"/>
                      <a:pt x="50119" y="235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C930F6B7-4021-D0D6-87DE-F44CA3F60BE8}"/>
                  </a:ext>
                </a:extLst>
              </p:cNvPr>
              <p:cNvSpPr/>
              <p:nvPr/>
            </p:nvSpPr>
            <p:spPr>
              <a:xfrm>
                <a:off x="6910850" y="5158029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53132EFE-2817-C736-D10F-1CC904EAD095}"/>
                  </a:ext>
                </a:extLst>
              </p:cNvPr>
              <p:cNvSpPr/>
              <p:nvPr/>
            </p:nvSpPr>
            <p:spPr>
              <a:xfrm>
                <a:off x="6930774" y="5175354"/>
                <a:ext cx="21037" cy="29700"/>
              </a:xfrm>
              <a:custGeom>
                <a:avLst/>
                <a:gdLst>
                  <a:gd name="connsiteX0" fmla="*/ 10519 w 21037"/>
                  <a:gd name="connsiteY0" fmla="*/ 0 h 29700"/>
                  <a:gd name="connsiteX1" fmla="*/ 0 w 21037"/>
                  <a:gd name="connsiteY1" fmla="*/ 14850 h 29700"/>
                  <a:gd name="connsiteX2" fmla="*/ 10519 w 21037"/>
                  <a:gd name="connsiteY2" fmla="*/ 29700 h 29700"/>
                  <a:gd name="connsiteX3" fmla="*/ 21038 w 21037"/>
                  <a:gd name="connsiteY3" fmla="*/ 14850 h 29700"/>
                  <a:gd name="connsiteX4" fmla="*/ 10519 w 21037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37" h="29700">
                    <a:moveTo>
                      <a:pt x="10519" y="0"/>
                    </a:moveTo>
                    <a:cubicBezTo>
                      <a:pt x="4703" y="0"/>
                      <a:pt x="0" y="6682"/>
                      <a:pt x="0" y="14850"/>
                    </a:cubicBezTo>
                    <a:cubicBezTo>
                      <a:pt x="0" y="23018"/>
                      <a:pt x="4703" y="29700"/>
                      <a:pt x="10519" y="29700"/>
                    </a:cubicBezTo>
                    <a:cubicBezTo>
                      <a:pt x="16335" y="29700"/>
                      <a:pt x="21038" y="23018"/>
                      <a:pt x="21038" y="14850"/>
                    </a:cubicBezTo>
                    <a:cubicBezTo>
                      <a:pt x="21038" y="6682"/>
                      <a:pt x="16335" y="0"/>
                      <a:pt x="105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8E60E3DD-E330-9BA2-2520-3DEB7351C57B}"/>
                  </a:ext>
                </a:extLst>
              </p:cNvPr>
              <p:cNvSpPr/>
              <p:nvPr/>
            </p:nvSpPr>
            <p:spPr>
              <a:xfrm>
                <a:off x="7006015" y="5161370"/>
                <a:ext cx="18315" cy="25492"/>
              </a:xfrm>
              <a:custGeom>
                <a:avLst/>
                <a:gdLst>
                  <a:gd name="connsiteX0" fmla="*/ 9158 w 18315"/>
                  <a:gd name="connsiteY0" fmla="*/ 25493 h 25492"/>
                  <a:gd name="connsiteX1" fmla="*/ 18315 w 18315"/>
                  <a:gd name="connsiteY1" fmla="*/ 12746 h 25492"/>
                  <a:gd name="connsiteX2" fmla="*/ 9158 w 18315"/>
                  <a:gd name="connsiteY2" fmla="*/ 0 h 25492"/>
                  <a:gd name="connsiteX3" fmla="*/ 0 w 18315"/>
                  <a:gd name="connsiteY3" fmla="*/ 12746 h 25492"/>
                  <a:gd name="connsiteX4" fmla="*/ 9158 w 18315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5" h="25492">
                    <a:moveTo>
                      <a:pt x="9158" y="25493"/>
                    </a:moveTo>
                    <a:cubicBezTo>
                      <a:pt x="14231" y="25493"/>
                      <a:pt x="18315" y="19800"/>
                      <a:pt x="18315" y="12746"/>
                    </a:cubicBezTo>
                    <a:cubicBezTo>
                      <a:pt x="18315" y="5692"/>
                      <a:pt x="14231" y="0"/>
                      <a:pt x="9158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158" y="254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351A1163-9995-64B1-288B-6EC5DA8F86F3}"/>
                  </a:ext>
                </a:extLst>
              </p:cNvPr>
              <p:cNvSpPr/>
              <p:nvPr/>
            </p:nvSpPr>
            <p:spPr>
              <a:xfrm>
                <a:off x="7032622" y="5178943"/>
                <a:ext cx="41828" cy="60886"/>
              </a:xfrm>
              <a:custGeom>
                <a:avLst/>
                <a:gdLst>
                  <a:gd name="connsiteX0" fmla="*/ 26607 w 41828"/>
                  <a:gd name="connsiteY0" fmla="*/ 2104 h 60886"/>
                  <a:gd name="connsiteX1" fmla="*/ 16211 w 41828"/>
                  <a:gd name="connsiteY1" fmla="*/ 7920 h 60886"/>
                  <a:gd name="connsiteX2" fmla="*/ 8291 w 41828"/>
                  <a:gd name="connsiteY2" fmla="*/ 0 h 60886"/>
                  <a:gd name="connsiteX3" fmla="*/ 0 w 41828"/>
                  <a:gd name="connsiteY3" fmla="*/ 11757 h 60886"/>
                  <a:gd name="connsiteX4" fmla="*/ 8291 w 41828"/>
                  <a:gd name="connsiteY4" fmla="*/ 23513 h 60886"/>
                  <a:gd name="connsiteX5" fmla="*/ 11509 w 41828"/>
                  <a:gd name="connsiteY5" fmla="*/ 22647 h 60886"/>
                  <a:gd name="connsiteX6" fmla="*/ 11509 w 41828"/>
                  <a:gd name="connsiteY6" fmla="*/ 23389 h 60886"/>
                  <a:gd name="connsiteX7" fmla="*/ 18686 w 41828"/>
                  <a:gd name="connsiteY7" fmla="*/ 41457 h 60886"/>
                  <a:gd name="connsiteX8" fmla="*/ 12127 w 41828"/>
                  <a:gd name="connsiteY8" fmla="*/ 51110 h 60886"/>
                  <a:gd name="connsiteX9" fmla="*/ 19058 w 41828"/>
                  <a:gd name="connsiteY9" fmla="*/ 60886 h 60886"/>
                  <a:gd name="connsiteX10" fmla="*/ 25988 w 41828"/>
                  <a:gd name="connsiteY10" fmla="*/ 51110 h 60886"/>
                  <a:gd name="connsiteX11" fmla="*/ 24008 w 41828"/>
                  <a:gd name="connsiteY11" fmla="*/ 44303 h 60886"/>
                  <a:gd name="connsiteX12" fmla="*/ 26607 w 41828"/>
                  <a:gd name="connsiteY12" fmla="*/ 44675 h 60886"/>
                  <a:gd name="connsiteX13" fmla="*/ 41828 w 41828"/>
                  <a:gd name="connsiteY13" fmla="*/ 23389 h 60886"/>
                  <a:gd name="connsiteX14" fmla="*/ 26607 w 41828"/>
                  <a:gd name="connsiteY14" fmla="*/ 2104 h 6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28" h="60886">
                    <a:moveTo>
                      <a:pt x="26607" y="2104"/>
                    </a:moveTo>
                    <a:cubicBezTo>
                      <a:pt x="22523" y="2104"/>
                      <a:pt x="18934" y="4331"/>
                      <a:pt x="16211" y="7920"/>
                    </a:cubicBezTo>
                    <a:cubicBezTo>
                      <a:pt x="15098" y="3342"/>
                      <a:pt x="12004" y="0"/>
                      <a:pt x="8291" y="0"/>
                    </a:cubicBezTo>
                    <a:cubicBezTo>
                      <a:pt x="3712" y="0"/>
                      <a:pt x="0" y="5198"/>
                      <a:pt x="0" y="11757"/>
                    </a:cubicBezTo>
                    <a:cubicBezTo>
                      <a:pt x="0" y="18315"/>
                      <a:pt x="3712" y="23513"/>
                      <a:pt x="8291" y="23513"/>
                    </a:cubicBezTo>
                    <a:cubicBezTo>
                      <a:pt x="9405" y="23513"/>
                      <a:pt x="10519" y="23142"/>
                      <a:pt x="11509" y="22647"/>
                    </a:cubicBezTo>
                    <a:cubicBezTo>
                      <a:pt x="11509" y="22894"/>
                      <a:pt x="11509" y="23142"/>
                      <a:pt x="11509" y="23389"/>
                    </a:cubicBezTo>
                    <a:cubicBezTo>
                      <a:pt x="11509" y="31062"/>
                      <a:pt x="14355" y="37745"/>
                      <a:pt x="18686" y="41457"/>
                    </a:cubicBezTo>
                    <a:cubicBezTo>
                      <a:pt x="15098" y="41705"/>
                      <a:pt x="12127" y="45912"/>
                      <a:pt x="12127" y="51110"/>
                    </a:cubicBezTo>
                    <a:cubicBezTo>
                      <a:pt x="12127" y="56307"/>
                      <a:pt x="15221" y="60886"/>
                      <a:pt x="19058" y="60886"/>
                    </a:cubicBezTo>
                    <a:cubicBezTo>
                      <a:pt x="22894" y="60886"/>
                      <a:pt x="25988" y="56555"/>
                      <a:pt x="25988" y="51110"/>
                    </a:cubicBezTo>
                    <a:cubicBezTo>
                      <a:pt x="25988" y="48511"/>
                      <a:pt x="25246" y="46036"/>
                      <a:pt x="24008" y="44303"/>
                    </a:cubicBezTo>
                    <a:cubicBezTo>
                      <a:pt x="24874" y="44551"/>
                      <a:pt x="25740" y="44675"/>
                      <a:pt x="26607" y="44675"/>
                    </a:cubicBezTo>
                    <a:cubicBezTo>
                      <a:pt x="35022" y="44675"/>
                      <a:pt x="41828" y="35146"/>
                      <a:pt x="41828" y="23389"/>
                    </a:cubicBezTo>
                    <a:cubicBezTo>
                      <a:pt x="41828" y="11633"/>
                      <a:pt x="35022" y="2104"/>
                      <a:pt x="26607" y="2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4C7EDFD3-7AEB-0535-2420-259539D943DF}"/>
                  </a:ext>
                </a:extLst>
              </p:cNvPr>
              <p:cNvSpPr/>
              <p:nvPr/>
            </p:nvSpPr>
            <p:spPr>
              <a:xfrm>
                <a:off x="7070985" y="5150480"/>
                <a:ext cx="81181" cy="89596"/>
              </a:xfrm>
              <a:custGeom>
                <a:avLst/>
                <a:gdLst>
                  <a:gd name="connsiteX0" fmla="*/ 77840 w 81181"/>
                  <a:gd name="connsiteY0" fmla="*/ 52842 h 89596"/>
                  <a:gd name="connsiteX1" fmla="*/ 61876 w 81181"/>
                  <a:gd name="connsiteY1" fmla="*/ 30319 h 89596"/>
                  <a:gd name="connsiteX2" fmla="*/ 58658 w 81181"/>
                  <a:gd name="connsiteY2" fmla="*/ 30814 h 89596"/>
                  <a:gd name="connsiteX3" fmla="*/ 58906 w 81181"/>
                  <a:gd name="connsiteY3" fmla="*/ 27720 h 89596"/>
                  <a:gd name="connsiteX4" fmla="*/ 42694 w 81181"/>
                  <a:gd name="connsiteY4" fmla="*/ 4827 h 89596"/>
                  <a:gd name="connsiteX5" fmla="*/ 34650 w 81181"/>
                  <a:gd name="connsiteY5" fmla="*/ 7920 h 89596"/>
                  <a:gd name="connsiteX6" fmla="*/ 23142 w 81181"/>
                  <a:gd name="connsiteY6" fmla="*/ 0 h 89596"/>
                  <a:gd name="connsiteX7" fmla="*/ 9405 w 81181"/>
                  <a:gd name="connsiteY7" fmla="*/ 13365 h 89596"/>
                  <a:gd name="connsiteX8" fmla="*/ 7673 w 81181"/>
                  <a:gd name="connsiteY8" fmla="*/ 12994 h 89596"/>
                  <a:gd name="connsiteX9" fmla="*/ 0 w 81181"/>
                  <a:gd name="connsiteY9" fmla="*/ 23761 h 89596"/>
                  <a:gd name="connsiteX10" fmla="*/ 7673 w 81181"/>
                  <a:gd name="connsiteY10" fmla="*/ 34527 h 89596"/>
                  <a:gd name="connsiteX11" fmla="*/ 11509 w 81181"/>
                  <a:gd name="connsiteY11" fmla="*/ 33042 h 89596"/>
                  <a:gd name="connsiteX12" fmla="*/ 23142 w 81181"/>
                  <a:gd name="connsiteY12" fmla="*/ 41210 h 89596"/>
                  <a:gd name="connsiteX13" fmla="*/ 28834 w 81181"/>
                  <a:gd name="connsiteY13" fmla="*/ 39601 h 89596"/>
                  <a:gd name="connsiteX14" fmla="*/ 42694 w 81181"/>
                  <a:gd name="connsiteY14" fmla="*/ 50491 h 89596"/>
                  <a:gd name="connsiteX15" fmla="*/ 46159 w 81181"/>
                  <a:gd name="connsiteY15" fmla="*/ 49996 h 89596"/>
                  <a:gd name="connsiteX16" fmla="*/ 45912 w 81181"/>
                  <a:gd name="connsiteY16" fmla="*/ 52842 h 89596"/>
                  <a:gd name="connsiteX17" fmla="*/ 46036 w 81181"/>
                  <a:gd name="connsiteY17" fmla="*/ 55317 h 89596"/>
                  <a:gd name="connsiteX18" fmla="*/ 39848 w 81181"/>
                  <a:gd name="connsiteY18" fmla="*/ 66084 h 89596"/>
                  <a:gd name="connsiteX19" fmla="*/ 47768 w 81181"/>
                  <a:gd name="connsiteY19" fmla="*/ 77221 h 89596"/>
                  <a:gd name="connsiteX20" fmla="*/ 52966 w 81181"/>
                  <a:gd name="connsiteY20" fmla="*/ 74499 h 89596"/>
                  <a:gd name="connsiteX21" fmla="*/ 66826 w 81181"/>
                  <a:gd name="connsiteY21" fmla="*/ 89596 h 89596"/>
                  <a:gd name="connsiteX22" fmla="*/ 81181 w 81181"/>
                  <a:gd name="connsiteY22" fmla="*/ 69425 h 89596"/>
                  <a:gd name="connsiteX23" fmla="*/ 77592 w 81181"/>
                  <a:gd name="connsiteY23" fmla="*/ 56184 h 89596"/>
                  <a:gd name="connsiteX24" fmla="*/ 77840 w 81181"/>
                  <a:gd name="connsiteY24" fmla="*/ 52966 h 89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1181" h="89596">
                    <a:moveTo>
                      <a:pt x="77840" y="52842"/>
                    </a:moveTo>
                    <a:cubicBezTo>
                      <a:pt x="77840" y="40467"/>
                      <a:pt x="70662" y="30319"/>
                      <a:pt x="61876" y="30319"/>
                    </a:cubicBezTo>
                    <a:cubicBezTo>
                      <a:pt x="60762" y="30319"/>
                      <a:pt x="59772" y="30443"/>
                      <a:pt x="58658" y="30814"/>
                    </a:cubicBezTo>
                    <a:cubicBezTo>
                      <a:pt x="58658" y="29824"/>
                      <a:pt x="58906" y="28834"/>
                      <a:pt x="58906" y="27720"/>
                    </a:cubicBezTo>
                    <a:cubicBezTo>
                      <a:pt x="58906" y="15098"/>
                      <a:pt x="51604" y="4827"/>
                      <a:pt x="42694" y="4827"/>
                    </a:cubicBezTo>
                    <a:cubicBezTo>
                      <a:pt x="39724" y="4827"/>
                      <a:pt x="37002" y="6064"/>
                      <a:pt x="34650" y="7920"/>
                    </a:cubicBezTo>
                    <a:cubicBezTo>
                      <a:pt x="31928" y="3094"/>
                      <a:pt x="27844" y="0"/>
                      <a:pt x="23142" y="0"/>
                    </a:cubicBezTo>
                    <a:cubicBezTo>
                      <a:pt x="16830" y="0"/>
                      <a:pt x="11509" y="5569"/>
                      <a:pt x="9405" y="13365"/>
                    </a:cubicBezTo>
                    <a:cubicBezTo>
                      <a:pt x="8786" y="13118"/>
                      <a:pt x="8291" y="12994"/>
                      <a:pt x="7673" y="12994"/>
                    </a:cubicBezTo>
                    <a:cubicBezTo>
                      <a:pt x="3465" y="12994"/>
                      <a:pt x="0" y="17820"/>
                      <a:pt x="0" y="23761"/>
                    </a:cubicBezTo>
                    <a:cubicBezTo>
                      <a:pt x="0" y="29700"/>
                      <a:pt x="3465" y="34527"/>
                      <a:pt x="7673" y="34527"/>
                    </a:cubicBezTo>
                    <a:cubicBezTo>
                      <a:pt x="9158" y="34527"/>
                      <a:pt x="10395" y="33908"/>
                      <a:pt x="11509" y="33042"/>
                    </a:cubicBezTo>
                    <a:cubicBezTo>
                      <a:pt x="14231" y="37992"/>
                      <a:pt x="18315" y="41210"/>
                      <a:pt x="23142" y="41210"/>
                    </a:cubicBezTo>
                    <a:cubicBezTo>
                      <a:pt x="25122" y="41210"/>
                      <a:pt x="27102" y="40591"/>
                      <a:pt x="28834" y="39601"/>
                    </a:cubicBezTo>
                    <a:cubicBezTo>
                      <a:pt x="31680" y="46160"/>
                      <a:pt x="36754" y="50491"/>
                      <a:pt x="42694" y="50491"/>
                    </a:cubicBezTo>
                    <a:cubicBezTo>
                      <a:pt x="43808" y="50491"/>
                      <a:pt x="45046" y="50243"/>
                      <a:pt x="46159" y="49996"/>
                    </a:cubicBezTo>
                    <a:cubicBezTo>
                      <a:pt x="46159" y="50986"/>
                      <a:pt x="45912" y="51852"/>
                      <a:pt x="45912" y="52842"/>
                    </a:cubicBezTo>
                    <a:cubicBezTo>
                      <a:pt x="45912" y="53708"/>
                      <a:pt x="45912" y="54451"/>
                      <a:pt x="46036" y="55317"/>
                    </a:cubicBezTo>
                    <a:cubicBezTo>
                      <a:pt x="42571" y="56431"/>
                      <a:pt x="39848" y="60886"/>
                      <a:pt x="39848" y="66084"/>
                    </a:cubicBezTo>
                    <a:cubicBezTo>
                      <a:pt x="39848" y="72271"/>
                      <a:pt x="43437" y="77221"/>
                      <a:pt x="47768" y="77221"/>
                    </a:cubicBezTo>
                    <a:cubicBezTo>
                      <a:pt x="49748" y="77221"/>
                      <a:pt x="51604" y="76107"/>
                      <a:pt x="52966" y="74499"/>
                    </a:cubicBezTo>
                    <a:cubicBezTo>
                      <a:pt x="54574" y="83161"/>
                      <a:pt x="60143" y="89596"/>
                      <a:pt x="66826" y="89596"/>
                    </a:cubicBezTo>
                    <a:cubicBezTo>
                      <a:pt x="74746" y="89596"/>
                      <a:pt x="81181" y="80563"/>
                      <a:pt x="81181" y="69425"/>
                    </a:cubicBezTo>
                    <a:cubicBezTo>
                      <a:pt x="81181" y="64351"/>
                      <a:pt x="79820" y="59772"/>
                      <a:pt x="77592" y="56184"/>
                    </a:cubicBezTo>
                    <a:cubicBezTo>
                      <a:pt x="77592" y="55193"/>
                      <a:pt x="77840" y="54080"/>
                      <a:pt x="77840" y="529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E220E10-9182-A32B-3953-364EC8C87B6E}"/>
                  </a:ext>
                </a:extLst>
              </p:cNvPr>
              <p:cNvSpPr/>
              <p:nvPr/>
            </p:nvSpPr>
            <p:spPr>
              <a:xfrm>
                <a:off x="7146474" y="5161123"/>
                <a:ext cx="28710" cy="40342"/>
              </a:xfrm>
              <a:custGeom>
                <a:avLst/>
                <a:gdLst>
                  <a:gd name="connsiteX0" fmla="*/ 14355 w 28710"/>
                  <a:gd name="connsiteY0" fmla="*/ 40343 h 40342"/>
                  <a:gd name="connsiteX1" fmla="*/ 28711 w 28710"/>
                  <a:gd name="connsiteY1" fmla="*/ 20171 h 40342"/>
                  <a:gd name="connsiteX2" fmla="*/ 14355 w 28710"/>
                  <a:gd name="connsiteY2" fmla="*/ 0 h 40342"/>
                  <a:gd name="connsiteX3" fmla="*/ 0 w 28710"/>
                  <a:gd name="connsiteY3" fmla="*/ 20171 h 40342"/>
                  <a:gd name="connsiteX4" fmla="*/ 14355 w 28710"/>
                  <a:gd name="connsiteY4" fmla="*/ 40343 h 4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10" h="40342">
                    <a:moveTo>
                      <a:pt x="14355" y="40343"/>
                    </a:moveTo>
                    <a:cubicBezTo>
                      <a:pt x="22276" y="40343"/>
                      <a:pt x="28711" y="31309"/>
                      <a:pt x="28711" y="20171"/>
                    </a:cubicBezTo>
                    <a:cubicBezTo>
                      <a:pt x="28711" y="9034"/>
                      <a:pt x="22276" y="0"/>
                      <a:pt x="14355" y="0"/>
                    </a:cubicBezTo>
                    <a:cubicBezTo>
                      <a:pt x="6435" y="0"/>
                      <a:pt x="0" y="9034"/>
                      <a:pt x="0" y="20171"/>
                    </a:cubicBezTo>
                    <a:cubicBezTo>
                      <a:pt x="0" y="31309"/>
                      <a:pt x="6435" y="40343"/>
                      <a:pt x="14355" y="40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4484942-F4AF-0184-DD2E-2B2D2D517AA1}"/>
                  </a:ext>
                </a:extLst>
              </p:cNvPr>
              <p:cNvSpPr/>
              <p:nvPr/>
            </p:nvSpPr>
            <p:spPr>
              <a:xfrm>
                <a:off x="7180629" y="5163350"/>
                <a:ext cx="16582" cy="23265"/>
              </a:xfrm>
              <a:custGeom>
                <a:avLst/>
                <a:gdLst>
                  <a:gd name="connsiteX0" fmla="*/ 8292 w 16582"/>
                  <a:gd name="connsiteY0" fmla="*/ 23265 h 23265"/>
                  <a:gd name="connsiteX1" fmla="*/ 16583 w 16582"/>
                  <a:gd name="connsiteY1" fmla="*/ 11633 h 23265"/>
                  <a:gd name="connsiteX2" fmla="*/ 8292 w 16582"/>
                  <a:gd name="connsiteY2" fmla="*/ 0 h 23265"/>
                  <a:gd name="connsiteX3" fmla="*/ 0 w 16582"/>
                  <a:gd name="connsiteY3" fmla="*/ 11633 h 23265"/>
                  <a:gd name="connsiteX4" fmla="*/ 8292 w 16582"/>
                  <a:gd name="connsiteY4" fmla="*/ 23265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2" y="23265"/>
                    </a:move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2" y="0"/>
                    </a:cubicBezTo>
                    <a:cubicBezTo>
                      <a:pt x="3712" y="0"/>
                      <a:pt x="0" y="5197"/>
                      <a:pt x="0" y="11633"/>
                    </a:cubicBezTo>
                    <a:cubicBezTo>
                      <a:pt x="0" y="18068"/>
                      <a:pt x="3712" y="23265"/>
                      <a:pt x="8292" y="232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D19DD11F-61B7-D2DC-BF30-9E10AD214F2B}"/>
                  </a:ext>
                </a:extLst>
              </p:cNvPr>
              <p:cNvSpPr/>
              <p:nvPr/>
            </p:nvSpPr>
            <p:spPr>
              <a:xfrm>
                <a:off x="7197089" y="5173374"/>
                <a:ext cx="23017" cy="32299"/>
              </a:xfrm>
              <a:custGeom>
                <a:avLst/>
                <a:gdLst>
                  <a:gd name="connsiteX0" fmla="*/ 11509 w 23017"/>
                  <a:gd name="connsiteY0" fmla="*/ 32299 h 32299"/>
                  <a:gd name="connsiteX1" fmla="*/ 23018 w 23017"/>
                  <a:gd name="connsiteY1" fmla="*/ 16211 h 32299"/>
                  <a:gd name="connsiteX2" fmla="*/ 11509 w 23017"/>
                  <a:gd name="connsiteY2" fmla="*/ 0 h 32299"/>
                  <a:gd name="connsiteX3" fmla="*/ 0 w 23017"/>
                  <a:gd name="connsiteY3" fmla="*/ 16211 h 32299"/>
                  <a:gd name="connsiteX4" fmla="*/ 11509 w 23017"/>
                  <a:gd name="connsiteY4" fmla="*/ 32299 h 3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17" h="32299">
                    <a:moveTo>
                      <a:pt x="11509" y="32299"/>
                    </a:moveTo>
                    <a:cubicBezTo>
                      <a:pt x="17820" y="32299"/>
                      <a:pt x="23018" y="25122"/>
                      <a:pt x="23018" y="16211"/>
                    </a:cubicBezTo>
                    <a:cubicBezTo>
                      <a:pt x="23018" y="7301"/>
                      <a:pt x="17820" y="0"/>
                      <a:pt x="11509" y="0"/>
                    </a:cubicBezTo>
                    <a:cubicBezTo>
                      <a:pt x="5197" y="0"/>
                      <a:pt x="0" y="7177"/>
                      <a:pt x="0" y="16211"/>
                    </a:cubicBezTo>
                    <a:cubicBezTo>
                      <a:pt x="0" y="25246"/>
                      <a:pt x="5197" y="32299"/>
                      <a:pt x="11509" y="32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60" name="Graphic 2">
            <a:extLst>
              <a:ext uri="{FF2B5EF4-FFF2-40B4-BE49-F238E27FC236}">
                <a16:creationId xmlns:a16="http://schemas.microsoft.com/office/drawing/2014/main" id="{3ACD82C4-C431-3B77-DCDC-9FD5FCD1B3B7}"/>
              </a:ext>
            </a:extLst>
          </p:cNvPr>
          <p:cNvGrpSpPr/>
          <p:nvPr/>
        </p:nvGrpSpPr>
        <p:grpSpPr>
          <a:xfrm>
            <a:off x="2977149" y="3065889"/>
            <a:ext cx="1414154" cy="356529"/>
            <a:chOff x="3058429" y="3055729"/>
            <a:chExt cx="1414154" cy="356529"/>
          </a:xfrm>
        </p:grpSpPr>
        <p:grpSp>
          <p:nvGrpSpPr>
            <p:cNvPr id="261" name="Graphic 2">
              <a:extLst>
                <a:ext uri="{FF2B5EF4-FFF2-40B4-BE49-F238E27FC236}">
                  <a16:creationId xmlns:a16="http://schemas.microsoft.com/office/drawing/2014/main" id="{5B1884F0-0CAE-DDBD-8BE2-4EF486223187}"/>
                </a:ext>
              </a:extLst>
            </p:cNvPr>
            <p:cNvGrpSpPr/>
            <p:nvPr/>
          </p:nvGrpSpPr>
          <p:grpSpPr>
            <a:xfrm>
              <a:off x="3058429" y="3055729"/>
              <a:ext cx="666301" cy="275100"/>
              <a:chOff x="3058429" y="3055729"/>
              <a:chExt cx="666301" cy="275100"/>
            </a:xfrm>
          </p:grpSpPr>
          <p:grpSp>
            <p:nvGrpSpPr>
              <p:cNvPr id="262" name="Graphic 2">
                <a:extLst>
                  <a:ext uri="{FF2B5EF4-FFF2-40B4-BE49-F238E27FC236}">
                    <a16:creationId xmlns:a16="http://schemas.microsoft.com/office/drawing/2014/main" id="{767788E2-F7E1-BE56-4F29-F0B81E24E5C2}"/>
                  </a:ext>
                </a:extLst>
              </p:cNvPr>
              <p:cNvGrpSpPr/>
              <p:nvPr/>
            </p:nvGrpSpPr>
            <p:grpSpPr>
              <a:xfrm>
                <a:off x="3058429" y="3242087"/>
                <a:ext cx="497399" cy="75514"/>
                <a:chOff x="3058429" y="3242087"/>
                <a:chExt cx="497399" cy="75514"/>
              </a:xfrm>
              <a:solidFill>
                <a:srgbClr val="C6CAD1"/>
              </a:solidFill>
            </p:grpSpPr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E60686E4-669B-8073-F38B-4B1E99A487C0}"/>
                    </a:ext>
                  </a:extLst>
                </p:cNvPr>
                <p:cNvSpPr/>
                <p:nvPr/>
              </p:nvSpPr>
              <p:spPr>
                <a:xfrm>
                  <a:off x="3151861" y="3305384"/>
                  <a:ext cx="23058" cy="10052"/>
                </a:xfrm>
                <a:custGeom>
                  <a:avLst/>
                  <a:gdLst>
                    <a:gd name="connsiteX0" fmla="*/ 23038 w 23058"/>
                    <a:gd name="connsiteY0" fmla="*/ 3294 h 10052"/>
                    <a:gd name="connsiteX1" fmla="*/ 10787 w 23058"/>
                    <a:gd name="connsiteY1" fmla="*/ 324 h 10052"/>
                    <a:gd name="connsiteX2" fmla="*/ 20 w 23058"/>
                    <a:gd name="connsiteY2" fmla="*/ 6759 h 10052"/>
                    <a:gd name="connsiteX3" fmla="*/ 12272 w 23058"/>
                    <a:gd name="connsiteY3" fmla="*/ 9729 h 10052"/>
                    <a:gd name="connsiteX4" fmla="*/ 23038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7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2" y="9729"/>
                      </a:cubicBezTo>
                      <a:cubicBezTo>
                        <a:pt x="18583" y="8863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202AD0C1-1AF1-357E-AEDD-19C01239C76B}"/>
                    </a:ext>
                  </a:extLst>
                </p:cNvPr>
                <p:cNvSpPr/>
                <p:nvPr/>
              </p:nvSpPr>
              <p:spPr>
                <a:xfrm>
                  <a:off x="3177602" y="3286079"/>
                  <a:ext cx="23058" cy="10052"/>
                </a:xfrm>
                <a:custGeom>
                  <a:avLst/>
                  <a:gdLst>
                    <a:gd name="connsiteX0" fmla="*/ 23038 w 23058"/>
                    <a:gd name="connsiteY0" fmla="*/ 3294 h 10052"/>
                    <a:gd name="connsiteX1" fmla="*/ 10786 w 23058"/>
                    <a:gd name="connsiteY1" fmla="*/ 324 h 10052"/>
                    <a:gd name="connsiteX2" fmla="*/ 20 w 23058"/>
                    <a:gd name="connsiteY2" fmla="*/ 6759 h 10052"/>
                    <a:gd name="connsiteX3" fmla="*/ 12272 w 23058"/>
                    <a:gd name="connsiteY3" fmla="*/ 9729 h 10052"/>
                    <a:gd name="connsiteX4" fmla="*/ 23038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190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2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54DD5889-2AFC-79BA-9B54-F68B4CE34D59}"/>
                    </a:ext>
                  </a:extLst>
                </p:cNvPr>
                <p:cNvSpPr/>
                <p:nvPr/>
              </p:nvSpPr>
              <p:spPr>
                <a:xfrm>
                  <a:off x="3118572" y="3290102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6 w 23058"/>
                    <a:gd name="connsiteY1" fmla="*/ 260 h 9989"/>
                    <a:gd name="connsiteX2" fmla="*/ 20 w 23058"/>
                    <a:gd name="connsiteY2" fmla="*/ 6695 h 9989"/>
                    <a:gd name="connsiteX3" fmla="*/ 12272 w 23058"/>
                    <a:gd name="connsiteY3" fmla="*/ 9666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2" y="9666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611F6190-7A00-C665-AA1B-59552AB648B1}"/>
                    </a:ext>
                  </a:extLst>
                </p:cNvPr>
                <p:cNvSpPr/>
                <p:nvPr/>
              </p:nvSpPr>
              <p:spPr>
                <a:xfrm>
                  <a:off x="3144313" y="3270857"/>
                  <a:ext cx="23057" cy="10052"/>
                </a:xfrm>
                <a:custGeom>
                  <a:avLst/>
                  <a:gdLst>
                    <a:gd name="connsiteX0" fmla="*/ 23038 w 23057"/>
                    <a:gd name="connsiteY0" fmla="*/ 3294 h 10052"/>
                    <a:gd name="connsiteX1" fmla="*/ 10786 w 23057"/>
                    <a:gd name="connsiteY1" fmla="*/ 324 h 10052"/>
                    <a:gd name="connsiteX2" fmla="*/ 20 w 23057"/>
                    <a:gd name="connsiteY2" fmla="*/ 6759 h 10052"/>
                    <a:gd name="connsiteX3" fmla="*/ 12271 w 23057"/>
                    <a:gd name="connsiteY3" fmla="*/ 9729 h 10052"/>
                    <a:gd name="connsiteX4" fmla="*/ 23038 w 23057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190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3009DBDE-C191-5035-C7D3-52E2987958E1}"/>
                    </a:ext>
                  </a:extLst>
                </p:cNvPr>
                <p:cNvSpPr/>
                <p:nvPr/>
              </p:nvSpPr>
              <p:spPr>
                <a:xfrm>
                  <a:off x="3058429" y="3298146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7 w 23058"/>
                    <a:gd name="connsiteY1" fmla="*/ 260 h 10049"/>
                    <a:gd name="connsiteX2" fmla="*/ 20 w 23058"/>
                    <a:gd name="connsiteY2" fmla="*/ 6696 h 10049"/>
                    <a:gd name="connsiteX3" fmla="*/ 12272 w 23058"/>
                    <a:gd name="connsiteY3" fmla="*/ 9790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7" y="260"/>
                      </a:cubicBezTo>
                      <a:cubicBezTo>
                        <a:pt x="4475" y="1127"/>
                        <a:pt x="-351" y="4097"/>
                        <a:pt x="20" y="6696"/>
                      </a:cubicBezTo>
                      <a:cubicBezTo>
                        <a:pt x="391" y="9295"/>
                        <a:pt x="5836" y="10656"/>
                        <a:pt x="12272" y="9790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C70C0B39-690D-B5A6-7E44-8E91F299767C}"/>
                    </a:ext>
                  </a:extLst>
                </p:cNvPr>
                <p:cNvSpPr/>
                <p:nvPr/>
              </p:nvSpPr>
              <p:spPr>
                <a:xfrm>
                  <a:off x="3084169" y="3278841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6 w 23058"/>
                    <a:gd name="connsiteY1" fmla="*/ 260 h 10049"/>
                    <a:gd name="connsiteX2" fmla="*/ 20 w 23058"/>
                    <a:gd name="connsiteY2" fmla="*/ 6695 h 10049"/>
                    <a:gd name="connsiteX3" fmla="*/ 12271 w 23058"/>
                    <a:gd name="connsiteY3" fmla="*/ 9789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1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1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837704A1-FBB6-037F-6411-AA40DE9A0440}"/>
                    </a:ext>
                  </a:extLst>
                </p:cNvPr>
                <p:cNvSpPr/>
                <p:nvPr/>
              </p:nvSpPr>
              <p:spPr>
                <a:xfrm>
                  <a:off x="3210396" y="3303468"/>
                  <a:ext cx="23057" cy="9989"/>
                </a:xfrm>
                <a:custGeom>
                  <a:avLst/>
                  <a:gdLst>
                    <a:gd name="connsiteX0" fmla="*/ 23038 w 23057"/>
                    <a:gd name="connsiteY0" fmla="*/ 3354 h 9989"/>
                    <a:gd name="connsiteX1" fmla="*/ 10786 w 23057"/>
                    <a:gd name="connsiteY1" fmla="*/ 260 h 9989"/>
                    <a:gd name="connsiteX2" fmla="*/ 20 w 23057"/>
                    <a:gd name="connsiteY2" fmla="*/ 6696 h 9989"/>
                    <a:gd name="connsiteX3" fmla="*/ 12271 w 23057"/>
                    <a:gd name="connsiteY3" fmla="*/ 9666 h 9989"/>
                    <a:gd name="connsiteX4" fmla="*/ 23038 w 23057"/>
                    <a:gd name="connsiteY4" fmla="*/ 3231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9989">
                      <a:moveTo>
                        <a:pt x="23038" y="3354"/>
                      </a:moveTo>
                      <a:cubicBezTo>
                        <a:pt x="22667" y="755"/>
                        <a:pt x="17222" y="-606"/>
                        <a:pt x="10786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4"/>
                        <a:pt x="5836" y="10656"/>
                        <a:pt x="12271" y="9666"/>
                      </a:cubicBezTo>
                      <a:cubicBezTo>
                        <a:pt x="18583" y="8676"/>
                        <a:pt x="23409" y="5829"/>
                        <a:pt x="23038" y="3231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3D2D1E28-68A9-A6AF-ACCA-1994BF044B5D}"/>
                    </a:ext>
                  </a:extLst>
                </p:cNvPr>
                <p:cNvSpPr/>
                <p:nvPr/>
              </p:nvSpPr>
              <p:spPr>
                <a:xfrm>
                  <a:off x="3225989" y="3282059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6 w 23058"/>
                    <a:gd name="connsiteY1" fmla="*/ 260 h 10049"/>
                    <a:gd name="connsiteX2" fmla="*/ 20 w 23058"/>
                    <a:gd name="connsiteY2" fmla="*/ 6695 h 10049"/>
                    <a:gd name="connsiteX3" fmla="*/ 12272 w 23058"/>
                    <a:gd name="connsiteY3" fmla="*/ 9789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2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FB312AF5-4784-2CFA-3C7A-ACDAF4A2D2E6}"/>
                    </a:ext>
                  </a:extLst>
                </p:cNvPr>
                <p:cNvSpPr/>
                <p:nvPr/>
              </p:nvSpPr>
              <p:spPr>
                <a:xfrm>
                  <a:off x="3254081" y="3307551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6 w 23058"/>
                    <a:gd name="connsiteY1" fmla="*/ 260 h 10049"/>
                    <a:gd name="connsiteX2" fmla="*/ 20 w 23058"/>
                    <a:gd name="connsiteY2" fmla="*/ 6695 h 10049"/>
                    <a:gd name="connsiteX3" fmla="*/ 12271 w 23058"/>
                    <a:gd name="connsiteY3" fmla="*/ 9789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1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13807404-893E-5EF6-B878-94D3E7DDF945}"/>
                    </a:ext>
                  </a:extLst>
                </p:cNvPr>
                <p:cNvSpPr/>
                <p:nvPr/>
              </p:nvSpPr>
              <p:spPr>
                <a:xfrm>
                  <a:off x="3279697" y="3288246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6 w 23058"/>
                    <a:gd name="connsiteY1" fmla="*/ 260 h 9989"/>
                    <a:gd name="connsiteX2" fmla="*/ 20 w 23058"/>
                    <a:gd name="connsiteY2" fmla="*/ 6695 h 9989"/>
                    <a:gd name="connsiteX3" fmla="*/ 12272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2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704844FD-23C1-5E62-CADB-C9239A420DC5}"/>
                    </a:ext>
                  </a:extLst>
                </p:cNvPr>
                <p:cNvSpPr/>
                <p:nvPr/>
              </p:nvSpPr>
              <p:spPr>
                <a:xfrm>
                  <a:off x="3310759" y="3301611"/>
                  <a:ext cx="23037" cy="10049"/>
                </a:xfrm>
                <a:custGeom>
                  <a:avLst/>
                  <a:gdLst>
                    <a:gd name="connsiteX0" fmla="*/ 23038 w 23037"/>
                    <a:gd name="connsiteY0" fmla="*/ 3354 h 10049"/>
                    <a:gd name="connsiteX1" fmla="*/ 10787 w 23037"/>
                    <a:gd name="connsiteY1" fmla="*/ 260 h 10049"/>
                    <a:gd name="connsiteX2" fmla="*/ 20 w 23037"/>
                    <a:gd name="connsiteY2" fmla="*/ 6696 h 10049"/>
                    <a:gd name="connsiteX3" fmla="*/ 12148 w 23037"/>
                    <a:gd name="connsiteY3" fmla="*/ 9790 h 10049"/>
                    <a:gd name="connsiteX4" fmla="*/ 22914 w 23037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37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7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5"/>
                        <a:pt x="5836" y="10656"/>
                        <a:pt x="12148" y="9790"/>
                      </a:cubicBezTo>
                      <a:cubicBezTo>
                        <a:pt x="18459" y="8799"/>
                        <a:pt x="23409" y="5953"/>
                        <a:pt x="22914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2F2350A8-4512-06F5-CCBB-0D118DC40422}"/>
                    </a:ext>
                  </a:extLst>
                </p:cNvPr>
                <p:cNvSpPr/>
                <p:nvPr/>
              </p:nvSpPr>
              <p:spPr>
                <a:xfrm>
                  <a:off x="3326352" y="3280263"/>
                  <a:ext cx="23058" cy="10052"/>
                </a:xfrm>
                <a:custGeom>
                  <a:avLst/>
                  <a:gdLst>
                    <a:gd name="connsiteX0" fmla="*/ 23038 w 23058"/>
                    <a:gd name="connsiteY0" fmla="*/ 3294 h 10052"/>
                    <a:gd name="connsiteX1" fmla="*/ 10786 w 23058"/>
                    <a:gd name="connsiteY1" fmla="*/ 324 h 10052"/>
                    <a:gd name="connsiteX2" fmla="*/ 20 w 23058"/>
                    <a:gd name="connsiteY2" fmla="*/ 6759 h 10052"/>
                    <a:gd name="connsiteX3" fmla="*/ 12271 w 23058"/>
                    <a:gd name="connsiteY3" fmla="*/ 9729 h 10052"/>
                    <a:gd name="connsiteX4" fmla="*/ 23038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AA0B08E1-C692-2F11-AFB0-623F7702B372}"/>
                    </a:ext>
                  </a:extLst>
                </p:cNvPr>
                <p:cNvSpPr/>
                <p:nvPr/>
              </p:nvSpPr>
              <p:spPr>
                <a:xfrm>
                  <a:off x="3364715" y="3290226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7 w 23058"/>
                    <a:gd name="connsiteY1" fmla="*/ 261 h 9989"/>
                    <a:gd name="connsiteX2" fmla="*/ 20 w 23058"/>
                    <a:gd name="connsiteY2" fmla="*/ 6695 h 9989"/>
                    <a:gd name="connsiteX3" fmla="*/ 12271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5"/>
                        <a:pt x="17222" y="-606"/>
                        <a:pt x="10787" y="261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1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F35552DD-39A0-9B26-A760-0BDB3F5824E7}"/>
                    </a:ext>
                  </a:extLst>
                </p:cNvPr>
                <p:cNvSpPr/>
                <p:nvPr/>
              </p:nvSpPr>
              <p:spPr>
                <a:xfrm>
                  <a:off x="3389218" y="3268259"/>
                  <a:ext cx="23058" cy="10113"/>
                </a:xfrm>
                <a:custGeom>
                  <a:avLst/>
                  <a:gdLst>
                    <a:gd name="connsiteX0" fmla="*/ 23038 w 23058"/>
                    <a:gd name="connsiteY0" fmla="*/ 3294 h 10113"/>
                    <a:gd name="connsiteX1" fmla="*/ 10786 w 23058"/>
                    <a:gd name="connsiteY1" fmla="*/ 324 h 10113"/>
                    <a:gd name="connsiteX2" fmla="*/ 20 w 23058"/>
                    <a:gd name="connsiteY2" fmla="*/ 6759 h 10113"/>
                    <a:gd name="connsiteX3" fmla="*/ 12271 w 23058"/>
                    <a:gd name="connsiteY3" fmla="*/ 9853 h 10113"/>
                    <a:gd name="connsiteX4" fmla="*/ 23038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853"/>
                      </a:cubicBezTo>
                      <a:cubicBezTo>
                        <a:pt x="18583" y="8863"/>
                        <a:pt x="23409" y="6017"/>
                        <a:pt x="23038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92949724-79D2-AAA1-4B22-397E97C6C5C1}"/>
                    </a:ext>
                  </a:extLst>
                </p:cNvPr>
                <p:cNvSpPr/>
                <p:nvPr/>
              </p:nvSpPr>
              <p:spPr>
                <a:xfrm>
                  <a:off x="3418423" y="3277603"/>
                  <a:ext cx="23058" cy="9989"/>
                </a:xfrm>
                <a:custGeom>
                  <a:avLst/>
                  <a:gdLst>
                    <a:gd name="connsiteX0" fmla="*/ 22914 w 23058"/>
                    <a:gd name="connsiteY0" fmla="*/ 3354 h 9989"/>
                    <a:gd name="connsiteX1" fmla="*/ 10786 w 23058"/>
                    <a:gd name="connsiteY1" fmla="*/ 260 h 9989"/>
                    <a:gd name="connsiteX2" fmla="*/ 20 w 23058"/>
                    <a:gd name="connsiteY2" fmla="*/ 6696 h 9989"/>
                    <a:gd name="connsiteX3" fmla="*/ 12271 w 23058"/>
                    <a:gd name="connsiteY3" fmla="*/ 9666 h 9989"/>
                    <a:gd name="connsiteX4" fmla="*/ 23038 w 23058"/>
                    <a:gd name="connsiteY4" fmla="*/ 3231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2914" y="3354"/>
                      </a:moveTo>
                      <a:cubicBezTo>
                        <a:pt x="22543" y="755"/>
                        <a:pt x="17098" y="-606"/>
                        <a:pt x="10786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4"/>
                        <a:pt x="5836" y="10655"/>
                        <a:pt x="12271" y="9666"/>
                      </a:cubicBezTo>
                      <a:cubicBezTo>
                        <a:pt x="18583" y="8676"/>
                        <a:pt x="23409" y="5829"/>
                        <a:pt x="23038" y="3231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FC0AA792-29D3-47F0-108C-59D5240BA322}"/>
                    </a:ext>
                  </a:extLst>
                </p:cNvPr>
                <p:cNvSpPr/>
                <p:nvPr/>
              </p:nvSpPr>
              <p:spPr>
                <a:xfrm>
                  <a:off x="3433892" y="3256194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6 w 23058"/>
                    <a:gd name="connsiteY1" fmla="*/ 261 h 9989"/>
                    <a:gd name="connsiteX2" fmla="*/ 20 w 23058"/>
                    <a:gd name="connsiteY2" fmla="*/ 6695 h 9989"/>
                    <a:gd name="connsiteX3" fmla="*/ 12271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5"/>
                        <a:pt x="17222" y="-606"/>
                        <a:pt x="10786" y="261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1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91F32008-53D3-0B50-1C69-26C028983A0E}"/>
                    </a:ext>
                  </a:extLst>
                </p:cNvPr>
                <p:cNvSpPr/>
                <p:nvPr/>
              </p:nvSpPr>
              <p:spPr>
                <a:xfrm>
                  <a:off x="3466192" y="3261516"/>
                  <a:ext cx="23057" cy="10049"/>
                </a:xfrm>
                <a:custGeom>
                  <a:avLst/>
                  <a:gdLst>
                    <a:gd name="connsiteX0" fmla="*/ 23038 w 23057"/>
                    <a:gd name="connsiteY0" fmla="*/ 3354 h 10049"/>
                    <a:gd name="connsiteX1" fmla="*/ 10786 w 23057"/>
                    <a:gd name="connsiteY1" fmla="*/ 260 h 10049"/>
                    <a:gd name="connsiteX2" fmla="*/ 20 w 23057"/>
                    <a:gd name="connsiteY2" fmla="*/ 6695 h 10049"/>
                    <a:gd name="connsiteX3" fmla="*/ 12271 w 23057"/>
                    <a:gd name="connsiteY3" fmla="*/ 9789 h 10049"/>
                    <a:gd name="connsiteX4" fmla="*/ 23038 w 23057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1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3BEA1D0E-751E-5815-02FE-E339D8DCE8F1}"/>
                    </a:ext>
                  </a:extLst>
                </p:cNvPr>
                <p:cNvSpPr/>
                <p:nvPr/>
              </p:nvSpPr>
              <p:spPr>
                <a:xfrm>
                  <a:off x="3491932" y="3242087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7 w 23058"/>
                    <a:gd name="connsiteY1" fmla="*/ 260 h 10049"/>
                    <a:gd name="connsiteX2" fmla="*/ 20 w 23058"/>
                    <a:gd name="connsiteY2" fmla="*/ 6696 h 10049"/>
                    <a:gd name="connsiteX3" fmla="*/ 12272 w 23058"/>
                    <a:gd name="connsiteY3" fmla="*/ 9790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7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5"/>
                        <a:pt x="5836" y="10656"/>
                        <a:pt x="12272" y="9790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982EAFFE-6151-E475-6BF3-741F076FE7A8}"/>
                    </a:ext>
                  </a:extLst>
                </p:cNvPr>
                <p:cNvSpPr/>
                <p:nvPr/>
              </p:nvSpPr>
              <p:spPr>
                <a:xfrm>
                  <a:off x="3502698" y="3258358"/>
                  <a:ext cx="23058" cy="10053"/>
                </a:xfrm>
                <a:custGeom>
                  <a:avLst/>
                  <a:gdLst>
                    <a:gd name="connsiteX0" fmla="*/ 23038 w 23058"/>
                    <a:gd name="connsiteY0" fmla="*/ 3294 h 10053"/>
                    <a:gd name="connsiteX1" fmla="*/ 10787 w 23058"/>
                    <a:gd name="connsiteY1" fmla="*/ 324 h 10053"/>
                    <a:gd name="connsiteX2" fmla="*/ 20 w 23058"/>
                    <a:gd name="connsiteY2" fmla="*/ 6759 h 10053"/>
                    <a:gd name="connsiteX3" fmla="*/ 12271 w 23058"/>
                    <a:gd name="connsiteY3" fmla="*/ 9729 h 10053"/>
                    <a:gd name="connsiteX4" fmla="*/ 23038 w 23058"/>
                    <a:gd name="connsiteY4" fmla="*/ 3294 h 1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3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7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FD864A5E-535D-76B1-33FB-6C04A111E298}"/>
                    </a:ext>
                  </a:extLst>
                </p:cNvPr>
                <p:cNvSpPr/>
                <p:nvPr/>
              </p:nvSpPr>
              <p:spPr>
                <a:xfrm>
                  <a:off x="3532770" y="3249264"/>
                  <a:ext cx="23058" cy="9989"/>
                </a:xfrm>
                <a:custGeom>
                  <a:avLst/>
                  <a:gdLst>
                    <a:gd name="connsiteX0" fmla="*/ 22914 w 23058"/>
                    <a:gd name="connsiteY0" fmla="*/ 3354 h 9989"/>
                    <a:gd name="connsiteX1" fmla="*/ 10787 w 23058"/>
                    <a:gd name="connsiteY1" fmla="*/ 261 h 9989"/>
                    <a:gd name="connsiteX2" fmla="*/ 20 w 23058"/>
                    <a:gd name="connsiteY2" fmla="*/ 6695 h 9989"/>
                    <a:gd name="connsiteX3" fmla="*/ 12271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2914" y="3354"/>
                      </a:moveTo>
                      <a:cubicBezTo>
                        <a:pt x="22543" y="755"/>
                        <a:pt x="17098" y="-606"/>
                        <a:pt x="10787" y="261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1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B8A55E9-D2C0-4641-710A-61C4944B553A}"/>
                  </a:ext>
                </a:extLst>
              </p:cNvPr>
              <p:cNvSpPr/>
              <p:nvPr/>
            </p:nvSpPr>
            <p:spPr>
              <a:xfrm>
                <a:off x="3462994" y="3244574"/>
                <a:ext cx="261735" cy="86255"/>
              </a:xfrm>
              <a:custGeom>
                <a:avLst/>
                <a:gdLst>
                  <a:gd name="connsiteX0" fmla="*/ 261364 w 261735"/>
                  <a:gd name="connsiteY0" fmla="*/ 47892 h 86255"/>
                  <a:gd name="connsiteX1" fmla="*/ 242925 w 261735"/>
                  <a:gd name="connsiteY1" fmla="*/ 43932 h 86255"/>
                  <a:gd name="connsiteX2" fmla="*/ 237109 w 261735"/>
                  <a:gd name="connsiteY2" fmla="*/ 41828 h 86255"/>
                  <a:gd name="connsiteX3" fmla="*/ 236366 w 261735"/>
                  <a:gd name="connsiteY3" fmla="*/ 68683 h 86255"/>
                  <a:gd name="connsiteX4" fmla="*/ 199365 w 261735"/>
                  <a:gd name="connsiteY4" fmla="*/ 79202 h 86255"/>
                  <a:gd name="connsiteX5" fmla="*/ 195033 w 261735"/>
                  <a:gd name="connsiteY5" fmla="*/ 78830 h 86255"/>
                  <a:gd name="connsiteX6" fmla="*/ 212853 w 261735"/>
                  <a:gd name="connsiteY6" fmla="*/ 86255 h 86255"/>
                  <a:gd name="connsiteX7" fmla="*/ 174243 w 261735"/>
                  <a:gd name="connsiteY7" fmla="*/ 75489 h 86255"/>
                  <a:gd name="connsiteX8" fmla="*/ 151844 w 261735"/>
                  <a:gd name="connsiteY8" fmla="*/ 70044 h 86255"/>
                  <a:gd name="connsiteX9" fmla="*/ 113604 w 261735"/>
                  <a:gd name="connsiteY9" fmla="*/ 55317 h 86255"/>
                  <a:gd name="connsiteX10" fmla="*/ 72890 w 261735"/>
                  <a:gd name="connsiteY10" fmla="*/ 45046 h 86255"/>
                  <a:gd name="connsiteX11" fmla="*/ 0 w 261735"/>
                  <a:gd name="connsiteY11" fmla="*/ 9529 h 86255"/>
                  <a:gd name="connsiteX12" fmla="*/ 6806 w 261735"/>
                  <a:gd name="connsiteY12" fmla="*/ 9034 h 86255"/>
                  <a:gd name="connsiteX13" fmla="*/ 82295 w 261735"/>
                  <a:gd name="connsiteY13" fmla="*/ 44675 h 86255"/>
                  <a:gd name="connsiteX14" fmla="*/ 119421 w 261735"/>
                  <a:gd name="connsiteY14" fmla="*/ 51357 h 86255"/>
                  <a:gd name="connsiteX15" fmla="*/ 117936 w 261735"/>
                  <a:gd name="connsiteY15" fmla="*/ 50986 h 86255"/>
                  <a:gd name="connsiteX16" fmla="*/ 122391 w 261735"/>
                  <a:gd name="connsiteY16" fmla="*/ 51729 h 86255"/>
                  <a:gd name="connsiteX17" fmla="*/ 98754 w 261735"/>
                  <a:gd name="connsiteY17" fmla="*/ 45046 h 86255"/>
                  <a:gd name="connsiteX18" fmla="*/ 44303 w 261735"/>
                  <a:gd name="connsiteY18" fmla="*/ 0 h 86255"/>
                  <a:gd name="connsiteX19" fmla="*/ 52100 w 261735"/>
                  <a:gd name="connsiteY19" fmla="*/ 495 h 86255"/>
                  <a:gd name="connsiteX20" fmla="*/ 110882 w 261735"/>
                  <a:gd name="connsiteY20" fmla="*/ 45665 h 86255"/>
                  <a:gd name="connsiteX21" fmla="*/ 140087 w 261735"/>
                  <a:gd name="connsiteY21" fmla="*/ 52347 h 86255"/>
                  <a:gd name="connsiteX22" fmla="*/ 157413 w 261735"/>
                  <a:gd name="connsiteY22" fmla="*/ 52347 h 86255"/>
                  <a:gd name="connsiteX23" fmla="*/ 130311 w 261735"/>
                  <a:gd name="connsiteY23" fmla="*/ 41457 h 86255"/>
                  <a:gd name="connsiteX24" fmla="*/ 76479 w 261735"/>
                  <a:gd name="connsiteY24" fmla="*/ 17078 h 86255"/>
                  <a:gd name="connsiteX25" fmla="*/ 84275 w 261735"/>
                  <a:gd name="connsiteY25" fmla="*/ 17449 h 86255"/>
                  <a:gd name="connsiteX26" fmla="*/ 137489 w 261735"/>
                  <a:gd name="connsiteY26" fmla="*/ 39477 h 86255"/>
                  <a:gd name="connsiteX27" fmla="*/ 161001 w 261735"/>
                  <a:gd name="connsiteY27" fmla="*/ 47273 h 86255"/>
                  <a:gd name="connsiteX28" fmla="*/ 133900 w 261735"/>
                  <a:gd name="connsiteY28" fmla="*/ 35888 h 86255"/>
                  <a:gd name="connsiteX29" fmla="*/ 92938 w 261735"/>
                  <a:gd name="connsiteY29" fmla="*/ 4455 h 86255"/>
                  <a:gd name="connsiteX30" fmla="*/ 99125 w 261735"/>
                  <a:gd name="connsiteY30" fmla="*/ 4703 h 86255"/>
                  <a:gd name="connsiteX31" fmla="*/ 146275 w 261735"/>
                  <a:gd name="connsiteY31" fmla="*/ 37373 h 86255"/>
                  <a:gd name="connsiteX32" fmla="*/ 182287 w 261735"/>
                  <a:gd name="connsiteY32" fmla="*/ 50738 h 86255"/>
                  <a:gd name="connsiteX33" fmla="*/ 186123 w 261735"/>
                  <a:gd name="connsiteY33" fmla="*/ 50986 h 86255"/>
                  <a:gd name="connsiteX34" fmla="*/ 212235 w 261735"/>
                  <a:gd name="connsiteY34" fmla="*/ 37992 h 86255"/>
                  <a:gd name="connsiteX35" fmla="*/ 212111 w 261735"/>
                  <a:gd name="connsiteY35" fmla="*/ 37992 h 86255"/>
                  <a:gd name="connsiteX36" fmla="*/ 205428 w 261735"/>
                  <a:gd name="connsiteY36" fmla="*/ 37992 h 86255"/>
                  <a:gd name="connsiteX37" fmla="*/ 186618 w 261735"/>
                  <a:gd name="connsiteY37" fmla="*/ 35888 h 86255"/>
                  <a:gd name="connsiteX38" fmla="*/ 194414 w 261735"/>
                  <a:gd name="connsiteY38" fmla="*/ 34032 h 86255"/>
                  <a:gd name="connsiteX39" fmla="*/ 210131 w 261735"/>
                  <a:gd name="connsiteY39" fmla="*/ 35517 h 86255"/>
                  <a:gd name="connsiteX40" fmla="*/ 210131 w 261735"/>
                  <a:gd name="connsiteY40" fmla="*/ 35517 h 86255"/>
                  <a:gd name="connsiteX41" fmla="*/ 205800 w 261735"/>
                  <a:gd name="connsiteY41" fmla="*/ 32176 h 86255"/>
                  <a:gd name="connsiteX42" fmla="*/ 205800 w 261735"/>
                  <a:gd name="connsiteY42" fmla="*/ 32176 h 86255"/>
                  <a:gd name="connsiteX43" fmla="*/ 205428 w 261735"/>
                  <a:gd name="connsiteY43" fmla="*/ 31928 h 86255"/>
                  <a:gd name="connsiteX44" fmla="*/ 205428 w 261735"/>
                  <a:gd name="connsiteY44" fmla="*/ 31928 h 86255"/>
                  <a:gd name="connsiteX45" fmla="*/ 198003 w 261735"/>
                  <a:gd name="connsiteY45" fmla="*/ 24379 h 86255"/>
                  <a:gd name="connsiteX46" fmla="*/ 198003 w 261735"/>
                  <a:gd name="connsiteY46" fmla="*/ 24379 h 86255"/>
                  <a:gd name="connsiteX47" fmla="*/ 198375 w 261735"/>
                  <a:gd name="connsiteY47" fmla="*/ 24008 h 86255"/>
                  <a:gd name="connsiteX48" fmla="*/ 198622 w 261735"/>
                  <a:gd name="connsiteY48" fmla="*/ 23637 h 86255"/>
                  <a:gd name="connsiteX49" fmla="*/ 200726 w 261735"/>
                  <a:gd name="connsiteY49" fmla="*/ 23637 h 86255"/>
                  <a:gd name="connsiteX50" fmla="*/ 202830 w 261735"/>
                  <a:gd name="connsiteY50" fmla="*/ 24008 h 86255"/>
                  <a:gd name="connsiteX51" fmla="*/ 203572 w 261735"/>
                  <a:gd name="connsiteY51" fmla="*/ 24132 h 86255"/>
                  <a:gd name="connsiteX52" fmla="*/ 205057 w 261735"/>
                  <a:gd name="connsiteY52" fmla="*/ 24503 h 86255"/>
                  <a:gd name="connsiteX53" fmla="*/ 205305 w 261735"/>
                  <a:gd name="connsiteY53" fmla="*/ 24503 h 86255"/>
                  <a:gd name="connsiteX54" fmla="*/ 205305 w 261735"/>
                  <a:gd name="connsiteY54" fmla="*/ 24503 h 86255"/>
                  <a:gd name="connsiteX55" fmla="*/ 225352 w 261735"/>
                  <a:gd name="connsiteY55" fmla="*/ 33166 h 86255"/>
                  <a:gd name="connsiteX56" fmla="*/ 225352 w 261735"/>
                  <a:gd name="connsiteY56" fmla="*/ 33166 h 86255"/>
                  <a:gd name="connsiteX57" fmla="*/ 225971 w 261735"/>
                  <a:gd name="connsiteY57" fmla="*/ 33537 h 86255"/>
                  <a:gd name="connsiteX58" fmla="*/ 232530 w 261735"/>
                  <a:gd name="connsiteY58" fmla="*/ 37497 h 86255"/>
                  <a:gd name="connsiteX59" fmla="*/ 243420 w 261735"/>
                  <a:gd name="connsiteY59" fmla="*/ 39477 h 86255"/>
                  <a:gd name="connsiteX60" fmla="*/ 261736 w 261735"/>
                  <a:gd name="connsiteY60" fmla="*/ 47273 h 8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61735" h="86255">
                    <a:moveTo>
                      <a:pt x="261364" y="47892"/>
                    </a:moveTo>
                    <a:lnTo>
                      <a:pt x="242925" y="43932"/>
                    </a:lnTo>
                    <a:lnTo>
                      <a:pt x="237109" y="41828"/>
                    </a:lnTo>
                    <a:cubicBezTo>
                      <a:pt x="240079" y="45046"/>
                      <a:pt x="241812" y="64227"/>
                      <a:pt x="236366" y="68683"/>
                    </a:cubicBezTo>
                    <a:cubicBezTo>
                      <a:pt x="233520" y="71529"/>
                      <a:pt x="214710" y="79944"/>
                      <a:pt x="199365" y="79202"/>
                    </a:cubicBezTo>
                    <a:cubicBezTo>
                      <a:pt x="198127" y="79202"/>
                      <a:pt x="196642" y="79078"/>
                      <a:pt x="195033" y="78830"/>
                    </a:cubicBezTo>
                    <a:cubicBezTo>
                      <a:pt x="196147" y="80068"/>
                      <a:pt x="201592" y="82419"/>
                      <a:pt x="212853" y="86255"/>
                    </a:cubicBezTo>
                    <a:cubicBezTo>
                      <a:pt x="183772" y="80934"/>
                      <a:pt x="172387" y="76726"/>
                      <a:pt x="174243" y="75489"/>
                    </a:cubicBezTo>
                    <a:cubicBezTo>
                      <a:pt x="166941" y="74004"/>
                      <a:pt x="159269" y="72148"/>
                      <a:pt x="151844" y="70044"/>
                    </a:cubicBezTo>
                    <a:cubicBezTo>
                      <a:pt x="141449" y="67074"/>
                      <a:pt x="125237" y="60268"/>
                      <a:pt x="113604" y="55317"/>
                    </a:cubicBezTo>
                    <a:cubicBezTo>
                      <a:pt x="113604" y="55317"/>
                      <a:pt x="72890" y="45046"/>
                      <a:pt x="72890" y="45046"/>
                    </a:cubicBezTo>
                    <a:lnTo>
                      <a:pt x="0" y="9529"/>
                    </a:lnTo>
                    <a:lnTo>
                      <a:pt x="6806" y="9034"/>
                    </a:lnTo>
                    <a:cubicBezTo>
                      <a:pt x="6806" y="9034"/>
                      <a:pt x="73880" y="43190"/>
                      <a:pt x="82295" y="44675"/>
                    </a:cubicBezTo>
                    <a:cubicBezTo>
                      <a:pt x="88235" y="45788"/>
                      <a:pt x="104694" y="48387"/>
                      <a:pt x="119421" y="51357"/>
                    </a:cubicBezTo>
                    <a:cubicBezTo>
                      <a:pt x="118926" y="51357"/>
                      <a:pt x="118431" y="51110"/>
                      <a:pt x="117936" y="50986"/>
                    </a:cubicBezTo>
                    <a:lnTo>
                      <a:pt x="122391" y="51729"/>
                    </a:lnTo>
                    <a:cubicBezTo>
                      <a:pt x="111377" y="48387"/>
                      <a:pt x="98754" y="45046"/>
                      <a:pt x="98754" y="45046"/>
                    </a:cubicBezTo>
                    <a:lnTo>
                      <a:pt x="44303" y="0"/>
                    </a:lnTo>
                    <a:lnTo>
                      <a:pt x="52100" y="495"/>
                    </a:lnTo>
                    <a:cubicBezTo>
                      <a:pt x="52100" y="495"/>
                      <a:pt x="102838" y="43808"/>
                      <a:pt x="110882" y="45665"/>
                    </a:cubicBezTo>
                    <a:cubicBezTo>
                      <a:pt x="115213" y="46655"/>
                      <a:pt x="127588" y="49377"/>
                      <a:pt x="140087" y="52347"/>
                    </a:cubicBezTo>
                    <a:cubicBezTo>
                      <a:pt x="147512" y="52100"/>
                      <a:pt x="157413" y="52347"/>
                      <a:pt x="157413" y="52347"/>
                    </a:cubicBezTo>
                    <a:lnTo>
                      <a:pt x="130311" y="41457"/>
                    </a:lnTo>
                    <a:lnTo>
                      <a:pt x="76479" y="17078"/>
                    </a:lnTo>
                    <a:lnTo>
                      <a:pt x="84275" y="17449"/>
                    </a:lnTo>
                    <a:lnTo>
                      <a:pt x="137489" y="39477"/>
                    </a:lnTo>
                    <a:cubicBezTo>
                      <a:pt x="137489" y="39477"/>
                      <a:pt x="150111" y="43808"/>
                      <a:pt x="161001" y="47273"/>
                    </a:cubicBezTo>
                    <a:lnTo>
                      <a:pt x="133900" y="35888"/>
                    </a:lnTo>
                    <a:lnTo>
                      <a:pt x="92938" y="4455"/>
                    </a:lnTo>
                    <a:lnTo>
                      <a:pt x="99125" y="4703"/>
                    </a:lnTo>
                    <a:lnTo>
                      <a:pt x="146275" y="37373"/>
                    </a:lnTo>
                    <a:lnTo>
                      <a:pt x="182287" y="50738"/>
                    </a:lnTo>
                    <a:lnTo>
                      <a:pt x="186123" y="50986"/>
                    </a:lnTo>
                    <a:cubicBezTo>
                      <a:pt x="200478" y="48635"/>
                      <a:pt x="211492" y="40838"/>
                      <a:pt x="212235" y="37992"/>
                    </a:cubicBezTo>
                    <a:lnTo>
                      <a:pt x="212111" y="37992"/>
                    </a:lnTo>
                    <a:cubicBezTo>
                      <a:pt x="212111" y="37992"/>
                      <a:pt x="205428" y="37992"/>
                      <a:pt x="205428" y="37992"/>
                    </a:cubicBezTo>
                    <a:lnTo>
                      <a:pt x="186618" y="35888"/>
                    </a:lnTo>
                    <a:cubicBezTo>
                      <a:pt x="186618" y="35888"/>
                      <a:pt x="185628" y="34156"/>
                      <a:pt x="194414" y="34032"/>
                    </a:cubicBezTo>
                    <a:cubicBezTo>
                      <a:pt x="203201" y="34032"/>
                      <a:pt x="210131" y="35517"/>
                      <a:pt x="210131" y="35517"/>
                    </a:cubicBezTo>
                    <a:lnTo>
                      <a:pt x="210131" y="35517"/>
                    </a:lnTo>
                    <a:cubicBezTo>
                      <a:pt x="208646" y="34403"/>
                      <a:pt x="207285" y="33289"/>
                      <a:pt x="205800" y="32176"/>
                    </a:cubicBezTo>
                    <a:lnTo>
                      <a:pt x="205800" y="32176"/>
                    </a:lnTo>
                    <a:cubicBezTo>
                      <a:pt x="205800" y="32176"/>
                      <a:pt x="205552" y="32052"/>
                      <a:pt x="205428" y="31928"/>
                    </a:cubicBezTo>
                    <a:lnTo>
                      <a:pt x="205428" y="31928"/>
                    </a:lnTo>
                    <a:cubicBezTo>
                      <a:pt x="201345" y="28711"/>
                      <a:pt x="197880" y="25741"/>
                      <a:pt x="198003" y="24379"/>
                    </a:cubicBezTo>
                    <a:lnTo>
                      <a:pt x="198003" y="24379"/>
                    </a:lnTo>
                    <a:cubicBezTo>
                      <a:pt x="198003" y="24379"/>
                      <a:pt x="198251" y="24132"/>
                      <a:pt x="198375" y="24008"/>
                    </a:cubicBezTo>
                    <a:cubicBezTo>
                      <a:pt x="198375" y="24008"/>
                      <a:pt x="198375" y="23761"/>
                      <a:pt x="198622" y="23637"/>
                    </a:cubicBezTo>
                    <a:cubicBezTo>
                      <a:pt x="199117" y="23513"/>
                      <a:pt x="199736" y="23513"/>
                      <a:pt x="200726" y="23637"/>
                    </a:cubicBezTo>
                    <a:cubicBezTo>
                      <a:pt x="201345" y="23637"/>
                      <a:pt x="202087" y="23761"/>
                      <a:pt x="202830" y="24008"/>
                    </a:cubicBezTo>
                    <a:cubicBezTo>
                      <a:pt x="203077" y="24008"/>
                      <a:pt x="203325" y="24008"/>
                      <a:pt x="203572" y="24132"/>
                    </a:cubicBezTo>
                    <a:cubicBezTo>
                      <a:pt x="204067" y="24132"/>
                      <a:pt x="204562" y="24379"/>
                      <a:pt x="205057" y="24503"/>
                    </a:cubicBezTo>
                    <a:cubicBezTo>
                      <a:pt x="205057" y="24503"/>
                      <a:pt x="205181" y="24503"/>
                      <a:pt x="205305" y="24503"/>
                    </a:cubicBezTo>
                    <a:cubicBezTo>
                      <a:pt x="205305" y="24503"/>
                      <a:pt x="205305" y="24503"/>
                      <a:pt x="205305" y="24503"/>
                    </a:cubicBezTo>
                    <a:cubicBezTo>
                      <a:pt x="211492" y="26236"/>
                      <a:pt x="219289" y="29948"/>
                      <a:pt x="225352" y="33166"/>
                    </a:cubicBezTo>
                    <a:lnTo>
                      <a:pt x="225352" y="33166"/>
                    </a:lnTo>
                    <a:cubicBezTo>
                      <a:pt x="225352" y="33166"/>
                      <a:pt x="225847" y="33413"/>
                      <a:pt x="225971" y="33537"/>
                    </a:cubicBezTo>
                    <a:cubicBezTo>
                      <a:pt x="228694" y="35022"/>
                      <a:pt x="231045" y="36383"/>
                      <a:pt x="232530" y="37497"/>
                    </a:cubicBezTo>
                    <a:cubicBezTo>
                      <a:pt x="234139" y="37745"/>
                      <a:pt x="239708" y="38487"/>
                      <a:pt x="243420" y="39477"/>
                    </a:cubicBezTo>
                    <a:cubicBezTo>
                      <a:pt x="256538" y="42942"/>
                      <a:pt x="261736" y="47273"/>
                      <a:pt x="261736" y="47273"/>
                    </a:cubicBezTo>
                    <a:close/>
                  </a:path>
                </a:pathLst>
              </a:custGeom>
              <a:solidFill>
                <a:srgbClr val="D4D6DC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84" name="Graphic 2">
                <a:extLst>
                  <a:ext uri="{FF2B5EF4-FFF2-40B4-BE49-F238E27FC236}">
                    <a16:creationId xmlns:a16="http://schemas.microsoft.com/office/drawing/2014/main" id="{EE764C1B-C4D9-4068-2549-43000DB1E2B3}"/>
                  </a:ext>
                </a:extLst>
              </p:cNvPr>
              <p:cNvGrpSpPr/>
              <p:nvPr/>
            </p:nvGrpSpPr>
            <p:grpSpPr>
              <a:xfrm>
                <a:off x="3443018" y="3055729"/>
                <a:ext cx="218126" cy="217555"/>
                <a:chOff x="3443018" y="3055729"/>
                <a:chExt cx="218126" cy="217555"/>
              </a:xfrm>
            </p:grpSpPr>
            <p:grpSp>
              <p:nvGrpSpPr>
                <p:cNvPr id="285" name="Graphic 2">
                  <a:extLst>
                    <a:ext uri="{FF2B5EF4-FFF2-40B4-BE49-F238E27FC236}">
                      <a16:creationId xmlns:a16="http://schemas.microsoft.com/office/drawing/2014/main" id="{1179CD24-CEB5-72AA-108B-09D185BD6DB5}"/>
                    </a:ext>
                  </a:extLst>
                </p:cNvPr>
                <p:cNvGrpSpPr/>
                <p:nvPr/>
              </p:nvGrpSpPr>
              <p:grpSpPr>
                <a:xfrm>
                  <a:off x="3603205" y="3206583"/>
                  <a:ext cx="31556" cy="12624"/>
                  <a:chOff x="3603205" y="3206583"/>
                  <a:chExt cx="31556" cy="12624"/>
                </a:xfrm>
              </p:grpSpPr>
              <p:sp>
                <p:nvSpPr>
                  <p:cNvPr id="286" name="Freeform: Shape 285">
                    <a:extLst>
                      <a:ext uri="{FF2B5EF4-FFF2-40B4-BE49-F238E27FC236}">
                        <a16:creationId xmlns:a16="http://schemas.microsoft.com/office/drawing/2014/main" id="{E48B19D8-787D-B2AC-7A26-826FB8A2A5F2}"/>
                      </a:ext>
                    </a:extLst>
                  </p:cNvPr>
                  <p:cNvSpPr/>
                  <p:nvPr/>
                </p:nvSpPr>
                <p:spPr>
                  <a:xfrm>
                    <a:off x="3603205" y="3206583"/>
                    <a:ext cx="31556" cy="12624"/>
                  </a:xfrm>
                  <a:custGeom>
                    <a:avLst/>
                    <a:gdLst>
                      <a:gd name="connsiteX0" fmla="*/ 0 w 31556"/>
                      <a:gd name="connsiteY0" fmla="*/ 6930 h 12624"/>
                      <a:gd name="connsiteX1" fmla="*/ 13365 w 31556"/>
                      <a:gd name="connsiteY1" fmla="*/ 12623 h 12624"/>
                      <a:gd name="connsiteX2" fmla="*/ 26854 w 31556"/>
                      <a:gd name="connsiteY2" fmla="*/ 7796 h 12624"/>
                      <a:gd name="connsiteX3" fmla="*/ 31557 w 31556"/>
                      <a:gd name="connsiteY3" fmla="*/ 6806 h 12624"/>
                      <a:gd name="connsiteX4" fmla="*/ 29577 w 31556"/>
                      <a:gd name="connsiteY4" fmla="*/ 0 h 12624"/>
                      <a:gd name="connsiteX5" fmla="*/ 23265 w 31556"/>
                      <a:gd name="connsiteY5" fmla="*/ 495 h 12624"/>
                      <a:gd name="connsiteX6" fmla="*/ 15469 w 31556"/>
                      <a:gd name="connsiteY6" fmla="*/ 247 h 12624"/>
                      <a:gd name="connsiteX7" fmla="*/ 0 w 31556"/>
                      <a:gd name="connsiteY7" fmla="*/ 693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56" h="12624">
                        <a:moveTo>
                          <a:pt x="0" y="6930"/>
                        </a:moveTo>
                        <a:cubicBezTo>
                          <a:pt x="0" y="6930"/>
                          <a:pt x="3589" y="12499"/>
                          <a:pt x="13365" y="12623"/>
                        </a:cubicBezTo>
                        <a:cubicBezTo>
                          <a:pt x="23142" y="12746"/>
                          <a:pt x="26854" y="7796"/>
                          <a:pt x="26854" y="7796"/>
                        </a:cubicBezTo>
                        <a:lnTo>
                          <a:pt x="31557" y="6806"/>
                        </a:lnTo>
                        <a:lnTo>
                          <a:pt x="29577" y="0"/>
                        </a:lnTo>
                        <a:lnTo>
                          <a:pt x="23265" y="495"/>
                        </a:lnTo>
                        <a:lnTo>
                          <a:pt x="15469" y="247"/>
                        </a:lnTo>
                        <a:lnTo>
                          <a:pt x="0" y="6930"/>
                        </a:ln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" name="Freeform: Shape 286">
                    <a:extLst>
                      <a:ext uri="{FF2B5EF4-FFF2-40B4-BE49-F238E27FC236}">
                        <a16:creationId xmlns:a16="http://schemas.microsoft.com/office/drawing/2014/main" id="{AA785D53-A2E0-7372-FF86-9184DDCABB47}"/>
                      </a:ext>
                    </a:extLst>
                  </p:cNvPr>
                  <p:cNvSpPr/>
                  <p:nvPr/>
                </p:nvSpPr>
                <p:spPr>
                  <a:xfrm>
                    <a:off x="3603205" y="3206583"/>
                    <a:ext cx="31556" cy="12624"/>
                  </a:xfrm>
                  <a:custGeom>
                    <a:avLst/>
                    <a:gdLst>
                      <a:gd name="connsiteX0" fmla="*/ 0 w 31556"/>
                      <a:gd name="connsiteY0" fmla="*/ 6930 h 12624"/>
                      <a:gd name="connsiteX1" fmla="*/ 13365 w 31556"/>
                      <a:gd name="connsiteY1" fmla="*/ 12623 h 12624"/>
                      <a:gd name="connsiteX2" fmla="*/ 26854 w 31556"/>
                      <a:gd name="connsiteY2" fmla="*/ 7796 h 12624"/>
                      <a:gd name="connsiteX3" fmla="*/ 31557 w 31556"/>
                      <a:gd name="connsiteY3" fmla="*/ 6806 h 12624"/>
                      <a:gd name="connsiteX4" fmla="*/ 29577 w 31556"/>
                      <a:gd name="connsiteY4" fmla="*/ 0 h 12624"/>
                      <a:gd name="connsiteX5" fmla="*/ 23265 w 31556"/>
                      <a:gd name="connsiteY5" fmla="*/ 495 h 12624"/>
                      <a:gd name="connsiteX6" fmla="*/ 15469 w 31556"/>
                      <a:gd name="connsiteY6" fmla="*/ 247 h 12624"/>
                      <a:gd name="connsiteX7" fmla="*/ 0 w 31556"/>
                      <a:gd name="connsiteY7" fmla="*/ 693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56" h="12624">
                        <a:moveTo>
                          <a:pt x="0" y="6930"/>
                        </a:moveTo>
                        <a:cubicBezTo>
                          <a:pt x="0" y="6930"/>
                          <a:pt x="3589" y="12499"/>
                          <a:pt x="13365" y="12623"/>
                        </a:cubicBezTo>
                        <a:cubicBezTo>
                          <a:pt x="23142" y="12746"/>
                          <a:pt x="26854" y="7796"/>
                          <a:pt x="26854" y="7796"/>
                        </a:cubicBezTo>
                        <a:lnTo>
                          <a:pt x="31557" y="6806"/>
                        </a:lnTo>
                        <a:lnTo>
                          <a:pt x="29577" y="0"/>
                        </a:lnTo>
                        <a:lnTo>
                          <a:pt x="23265" y="495"/>
                        </a:lnTo>
                        <a:lnTo>
                          <a:pt x="15469" y="247"/>
                        </a:lnTo>
                        <a:lnTo>
                          <a:pt x="0" y="6930"/>
                        </a:ln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C8C425AF-9EBB-357E-98B5-CE2F68B7F1E7}"/>
                      </a:ext>
                    </a:extLst>
                  </p:cNvPr>
                  <p:cNvSpPr/>
                  <p:nvPr/>
                </p:nvSpPr>
                <p:spPr>
                  <a:xfrm>
                    <a:off x="3603205" y="3206583"/>
                    <a:ext cx="31556" cy="12624"/>
                  </a:xfrm>
                  <a:custGeom>
                    <a:avLst/>
                    <a:gdLst>
                      <a:gd name="connsiteX0" fmla="*/ 0 w 31556"/>
                      <a:gd name="connsiteY0" fmla="*/ 6930 h 12624"/>
                      <a:gd name="connsiteX1" fmla="*/ 13365 w 31556"/>
                      <a:gd name="connsiteY1" fmla="*/ 12623 h 12624"/>
                      <a:gd name="connsiteX2" fmla="*/ 26854 w 31556"/>
                      <a:gd name="connsiteY2" fmla="*/ 7796 h 12624"/>
                      <a:gd name="connsiteX3" fmla="*/ 31557 w 31556"/>
                      <a:gd name="connsiteY3" fmla="*/ 6806 h 12624"/>
                      <a:gd name="connsiteX4" fmla="*/ 29577 w 31556"/>
                      <a:gd name="connsiteY4" fmla="*/ 0 h 12624"/>
                      <a:gd name="connsiteX5" fmla="*/ 30567 w 31556"/>
                      <a:gd name="connsiteY5" fmla="*/ 3589 h 12624"/>
                      <a:gd name="connsiteX6" fmla="*/ 18934 w 31556"/>
                      <a:gd name="connsiteY6" fmla="*/ 6064 h 12624"/>
                      <a:gd name="connsiteX7" fmla="*/ 124 w 31556"/>
                      <a:gd name="connsiteY7" fmla="*/ 693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56" h="12624">
                        <a:moveTo>
                          <a:pt x="0" y="6930"/>
                        </a:moveTo>
                        <a:cubicBezTo>
                          <a:pt x="0" y="6930"/>
                          <a:pt x="3589" y="12499"/>
                          <a:pt x="13365" y="12623"/>
                        </a:cubicBezTo>
                        <a:cubicBezTo>
                          <a:pt x="23142" y="12746"/>
                          <a:pt x="26854" y="7796"/>
                          <a:pt x="26854" y="7796"/>
                        </a:cubicBezTo>
                        <a:lnTo>
                          <a:pt x="31557" y="6806"/>
                        </a:lnTo>
                        <a:lnTo>
                          <a:pt x="29577" y="0"/>
                        </a:lnTo>
                        <a:lnTo>
                          <a:pt x="30567" y="3589"/>
                        </a:lnTo>
                        <a:lnTo>
                          <a:pt x="18934" y="6064"/>
                        </a:lnTo>
                        <a:lnTo>
                          <a:pt x="124" y="6930"/>
                        </a:lnTo>
                        <a:close/>
                      </a:path>
                    </a:pathLst>
                  </a:custGeom>
                  <a:solidFill>
                    <a:srgbClr val="A48975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606FF2CD-463B-4EB3-7F4F-041A5E9954E6}"/>
                    </a:ext>
                  </a:extLst>
                </p:cNvPr>
                <p:cNvSpPr/>
                <p:nvPr/>
              </p:nvSpPr>
              <p:spPr>
                <a:xfrm>
                  <a:off x="3443102" y="3055729"/>
                  <a:ext cx="30040" cy="35224"/>
                </a:xfrm>
                <a:custGeom>
                  <a:avLst/>
                  <a:gdLst>
                    <a:gd name="connsiteX0" fmla="*/ 30040 w 30040"/>
                    <a:gd name="connsiteY0" fmla="*/ 27349 h 35224"/>
                    <a:gd name="connsiteX1" fmla="*/ 13210 w 30040"/>
                    <a:gd name="connsiteY1" fmla="*/ 0 h 35224"/>
                    <a:gd name="connsiteX2" fmla="*/ 18531 w 30040"/>
                    <a:gd name="connsiteY2" fmla="*/ 34155 h 35224"/>
                    <a:gd name="connsiteX3" fmla="*/ 30040 w 30040"/>
                    <a:gd name="connsiteY3" fmla="*/ 27225 h 35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040" h="35224">
                      <a:moveTo>
                        <a:pt x="30040" y="27349"/>
                      </a:moveTo>
                      <a:cubicBezTo>
                        <a:pt x="20511" y="26112"/>
                        <a:pt x="15437" y="18563"/>
                        <a:pt x="13210" y="0"/>
                      </a:cubicBezTo>
                      <a:cubicBezTo>
                        <a:pt x="-11912" y="23637"/>
                        <a:pt x="3928" y="39600"/>
                        <a:pt x="18531" y="34155"/>
                      </a:cubicBezTo>
                      <a:cubicBezTo>
                        <a:pt x="18531" y="34155"/>
                        <a:pt x="18902" y="33042"/>
                        <a:pt x="30040" y="27225"/>
                      </a:cubicBez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6BDD1915-AAF1-70C9-589A-96DBAF42903E}"/>
                    </a:ext>
                  </a:extLst>
                </p:cNvPr>
                <p:cNvSpPr/>
                <p:nvPr/>
              </p:nvSpPr>
              <p:spPr>
                <a:xfrm>
                  <a:off x="3450120" y="3055729"/>
                  <a:ext cx="23021" cy="34279"/>
                </a:xfrm>
                <a:custGeom>
                  <a:avLst/>
                  <a:gdLst>
                    <a:gd name="connsiteX0" fmla="*/ 23022 w 23021"/>
                    <a:gd name="connsiteY0" fmla="*/ 27349 h 34279"/>
                    <a:gd name="connsiteX1" fmla="*/ 6191 w 23021"/>
                    <a:gd name="connsiteY1" fmla="*/ 0 h 34279"/>
                    <a:gd name="connsiteX2" fmla="*/ 4 w 23021"/>
                    <a:gd name="connsiteY2" fmla="*/ 23265 h 34279"/>
                    <a:gd name="connsiteX3" fmla="*/ 11513 w 23021"/>
                    <a:gd name="connsiteY3" fmla="*/ 34279 h 34279"/>
                    <a:gd name="connsiteX4" fmla="*/ 23022 w 23021"/>
                    <a:gd name="connsiteY4" fmla="*/ 27349 h 34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21" h="34279">
                      <a:moveTo>
                        <a:pt x="23022" y="27349"/>
                      </a:moveTo>
                      <a:cubicBezTo>
                        <a:pt x="13493" y="26112"/>
                        <a:pt x="8419" y="18563"/>
                        <a:pt x="6191" y="0"/>
                      </a:cubicBezTo>
                      <a:cubicBezTo>
                        <a:pt x="-367" y="11261"/>
                        <a:pt x="4" y="23265"/>
                        <a:pt x="4" y="23265"/>
                      </a:cubicBezTo>
                      <a:cubicBezTo>
                        <a:pt x="4" y="23265"/>
                        <a:pt x="6315" y="31185"/>
                        <a:pt x="11513" y="34279"/>
                      </a:cubicBezTo>
                      <a:cubicBezTo>
                        <a:pt x="11513" y="34279"/>
                        <a:pt x="11884" y="33165"/>
                        <a:pt x="23022" y="27349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1" name="Graphic 2">
                  <a:extLst>
                    <a:ext uri="{FF2B5EF4-FFF2-40B4-BE49-F238E27FC236}">
                      <a16:creationId xmlns:a16="http://schemas.microsoft.com/office/drawing/2014/main" id="{DFAA6154-B7F5-FD10-81C9-D9353CF51482}"/>
                    </a:ext>
                  </a:extLst>
                </p:cNvPr>
                <p:cNvGrpSpPr/>
                <p:nvPr/>
              </p:nvGrpSpPr>
              <p:grpSpPr>
                <a:xfrm>
                  <a:off x="3643796" y="3177253"/>
                  <a:ext cx="17348" cy="31185"/>
                  <a:chOff x="3643796" y="3177253"/>
                  <a:chExt cx="17348" cy="31185"/>
                </a:xfrm>
              </p:grpSpPr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08D288DF-C663-343F-D80F-C6929F76D505}"/>
                      </a:ext>
                    </a:extLst>
                  </p:cNvPr>
                  <p:cNvSpPr/>
                  <p:nvPr/>
                </p:nvSpPr>
                <p:spPr>
                  <a:xfrm>
                    <a:off x="3643796" y="3177253"/>
                    <a:ext cx="17348" cy="31185"/>
                  </a:xfrm>
                  <a:custGeom>
                    <a:avLst/>
                    <a:gdLst>
                      <a:gd name="connsiteX0" fmla="*/ 15716 w 17348"/>
                      <a:gd name="connsiteY0" fmla="*/ 0 h 31185"/>
                      <a:gd name="connsiteX1" fmla="*/ 13860 w 17348"/>
                      <a:gd name="connsiteY1" fmla="*/ 24627 h 31185"/>
                      <a:gd name="connsiteX2" fmla="*/ 5940 w 17348"/>
                      <a:gd name="connsiteY2" fmla="*/ 31186 h 31185"/>
                      <a:gd name="connsiteX3" fmla="*/ 0 w 17348"/>
                      <a:gd name="connsiteY3" fmla="*/ 25369 h 31185"/>
                      <a:gd name="connsiteX4" fmla="*/ 2228 w 17348"/>
                      <a:gd name="connsiteY4" fmla="*/ 19800 h 31185"/>
                      <a:gd name="connsiteX5" fmla="*/ 3960 w 17348"/>
                      <a:gd name="connsiteY5" fmla="*/ 12375 h 31185"/>
                      <a:gd name="connsiteX6" fmla="*/ 15716 w 17348"/>
                      <a:gd name="connsiteY6" fmla="*/ 0 h 3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348" h="31185">
                        <a:moveTo>
                          <a:pt x="15716" y="0"/>
                        </a:moveTo>
                        <a:cubicBezTo>
                          <a:pt x="15716" y="0"/>
                          <a:pt x="20419" y="13613"/>
                          <a:pt x="13860" y="24627"/>
                        </a:cubicBezTo>
                        <a:cubicBezTo>
                          <a:pt x="11756" y="28216"/>
                          <a:pt x="5940" y="31186"/>
                          <a:pt x="5940" y="31186"/>
                        </a:cubicBezTo>
                        <a:lnTo>
                          <a:pt x="0" y="25369"/>
                        </a:lnTo>
                        <a:lnTo>
                          <a:pt x="2228" y="19800"/>
                        </a:lnTo>
                        <a:lnTo>
                          <a:pt x="3960" y="12375"/>
                        </a:lnTo>
                        <a:lnTo>
                          <a:pt x="15716" y="0"/>
                        </a:ln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" name="Freeform: Shape 292">
                    <a:extLst>
                      <a:ext uri="{FF2B5EF4-FFF2-40B4-BE49-F238E27FC236}">
                        <a16:creationId xmlns:a16="http://schemas.microsoft.com/office/drawing/2014/main" id="{D3979B50-3F35-8FD5-1461-FB15906B4691}"/>
                      </a:ext>
                    </a:extLst>
                  </p:cNvPr>
                  <p:cNvSpPr/>
                  <p:nvPr/>
                </p:nvSpPr>
                <p:spPr>
                  <a:xfrm>
                    <a:off x="3647013" y="3177253"/>
                    <a:ext cx="14131" cy="31185"/>
                  </a:xfrm>
                  <a:custGeom>
                    <a:avLst/>
                    <a:gdLst>
                      <a:gd name="connsiteX0" fmla="*/ 12499 w 14131"/>
                      <a:gd name="connsiteY0" fmla="*/ 0 h 31185"/>
                      <a:gd name="connsiteX1" fmla="*/ 10643 w 14131"/>
                      <a:gd name="connsiteY1" fmla="*/ 24627 h 31185"/>
                      <a:gd name="connsiteX2" fmla="*/ 2723 w 14131"/>
                      <a:gd name="connsiteY2" fmla="*/ 31186 h 31185"/>
                      <a:gd name="connsiteX3" fmla="*/ 0 w 14131"/>
                      <a:gd name="connsiteY3" fmla="*/ 25988 h 31185"/>
                      <a:gd name="connsiteX4" fmla="*/ 8415 w 14131"/>
                      <a:gd name="connsiteY4" fmla="*/ 17820 h 31185"/>
                      <a:gd name="connsiteX5" fmla="*/ 12499 w 14131"/>
                      <a:gd name="connsiteY5" fmla="*/ 0 h 3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31" h="31185">
                        <a:moveTo>
                          <a:pt x="12499" y="0"/>
                        </a:moveTo>
                        <a:cubicBezTo>
                          <a:pt x="12499" y="0"/>
                          <a:pt x="17202" y="13613"/>
                          <a:pt x="10643" y="24627"/>
                        </a:cubicBezTo>
                        <a:cubicBezTo>
                          <a:pt x="8539" y="28216"/>
                          <a:pt x="2723" y="31186"/>
                          <a:pt x="2723" y="31186"/>
                        </a:cubicBezTo>
                        <a:lnTo>
                          <a:pt x="0" y="25988"/>
                        </a:lnTo>
                        <a:lnTo>
                          <a:pt x="8415" y="17820"/>
                        </a:lnTo>
                        <a:lnTo>
                          <a:pt x="12499" y="0"/>
                        </a:lnTo>
                        <a:close/>
                      </a:path>
                    </a:pathLst>
                  </a:custGeom>
                  <a:solidFill>
                    <a:srgbClr val="A48975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FEA80BA1-7B20-70AC-BB46-4BE3C6041EDF}"/>
                    </a:ext>
                  </a:extLst>
                </p:cNvPr>
                <p:cNvSpPr/>
                <p:nvPr/>
              </p:nvSpPr>
              <p:spPr>
                <a:xfrm>
                  <a:off x="3443018" y="3077980"/>
                  <a:ext cx="209987" cy="195304"/>
                </a:xfrm>
                <a:custGeom>
                  <a:avLst/>
                  <a:gdLst>
                    <a:gd name="connsiteX0" fmla="*/ 101777 w 209987"/>
                    <a:gd name="connsiteY0" fmla="*/ 86155 h 195304"/>
                    <a:gd name="connsiteX1" fmla="*/ 95465 w 209987"/>
                    <a:gd name="connsiteY1" fmla="*/ 124642 h 195304"/>
                    <a:gd name="connsiteX2" fmla="*/ 103014 w 209987"/>
                    <a:gd name="connsiteY2" fmla="*/ 194067 h 195304"/>
                    <a:gd name="connsiteX3" fmla="*/ 96208 w 209987"/>
                    <a:gd name="connsiteY3" fmla="*/ 195305 h 195304"/>
                    <a:gd name="connsiteX4" fmla="*/ 81234 w 209987"/>
                    <a:gd name="connsiteY4" fmla="*/ 118579 h 195304"/>
                    <a:gd name="connsiteX5" fmla="*/ 76902 w 209987"/>
                    <a:gd name="connsiteY5" fmla="*/ 84423 h 195304"/>
                    <a:gd name="connsiteX6" fmla="*/ 40643 w 209987"/>
                    <a:gd name="connsiteY6" fmla="*/ 76255 h 195304"/>
                    <a:gd name="connsiteX7" fmla="*/ 15150 w 209987"/>
                    <a:gd name="connsiteY7" fmla="*/ 108678 h 195304"/>
                    <a:gd name="connsiteX8" fmla="*/ 26659 w 209987"/>
                    <a:gd name="connsiteY8" fmla="*/ 181568 h 195304"/>
                    <a:gd name="connsiteX9" fmla="*/ 19853 w 209987"/>
                    <a:gd name="connsiteY9" fmla="*/ 182434 h 195304"/>
                    <a:gd name="connsiteX10" fmla="*/ 2775 w 209987"/>
                    <a:gd name="connsiteY10" fmla="*/ 107564 h 195304"/>
                    <a:gd name="connsiteX11" fmla="*/ 12056 w 209987"/>
                    <a:gd name="connsiteY11" fmla="*/ 75141 h 195304"/>
                    <a:gd name="connsiteX12" fmla="*/ 52 w 209987"/>
                    <a:gd name="connsiteY12" fmla="*/ 28734 h 195304"/>
                    <a:gd name="connsiteX13" fmla="*/ 26535 w 209987"/>
                    <a:gd name="connsiteY13" fmla="*/ 148 h 195304"/>
                    <a:gd name="connsiteX14" fmla="*/ 121453 w 209987"/>
                    <a:gd name="connsiteY14" fmla="*/ 33313 h 195304"/>
                    <a:gd name="connsiteX15" fmla="*/ 203253 w 209987"/>
                    <a:gd name="connsiteY15" fmla="*/ 118579 h 195304"/>
                    <a:gd name="connsiteX16" fmla="*/ 206100 w 209987"/>
                    <a:gd name="connsiteY16" fmla="*/ 126870 h 195304"/>
                    <a:gd name="connsiteX17" fmla="*/ 205357 w 209987"/>
                    <a:gd name="connsiteY17" fmla="*/ 174019 h 195304"/>
                    <a:gd name="connsiteX18" fmla="*/ 185185 w 209987"/>
                    <a:gd name="connsiteY18" fmla="*/ 131448 h 195304"/>
                    <a:gd name="connsiteX19" fmla="*/ 101653 w 209987"/>
                    <a:gd name="connsiteY19" fmla="*/ 86155 h 195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09987" h="195304">
                      <a:moveTo>
                        <a:pt x="101777" y="86155"/>
                      </a:moveTo>
                      <a:cubicBezTo>
                        <a:pt x="97569" y="87888"/>
                        <a:pt x="95465" y="124642"/>
                        <a:pt x="95465" y="124642"/>
                      </a:cubicBezTo>
                      <a:lnTo>
                        <a:pt x="103014" y="194067"/>
                      </a:lnTo>
                      <a:lnTo>
                        <a:pt x="96208" y="195305"/>
                      </a:lnTo>
                      <a:lnTo>
                        <a:pt x="81234" y="118579"/>
                      </a:lnTo>
                      <a:lnTo>
                        <a:pt x="76902" y="84423"/>
                      </a:lnTo>
                      <a:cubicBezTo>
                        <a:pt x="76902" y="84423"/>
                        <a:pt x="52647" y="83309"/>
                        <a:pt x="40643" y="76255"/>
                      </a:cubicBezTo>
                      <a:cubicBezTo>
                        <a:pt x="36683" y="89373"/>
                        <a:pt x="19234" y="103852"/>
                        <a:pt x="15150" y="108678"/>
                      </a:cubicBezTo>
                      <a:cubicBezTo>
                        <a:pt x="11066" y="113505"/>
                        <a:pt x="26659" y="181568"/>
                        <a:pt x="26659" y="181568"/>
                      </a:cubicBezTo>
                      <a:lnTo>
                        <a:pt x="19853" y="182434"/>
                      </a:lnTo>
                      <a:lnTo>
                        <a:pt x="2775" y="107564"/>
                      </a:lnTo>
                      <a:cubicBezTo>
                        <a:pt x="2775" y="107564"/>
                        <a:pt x="12180" y="75265"/>
                        <a:pt x="12056" y="75141"/>
                      </a:cubicBezTo>
                      <a:cubicBezTo>
                        <a:pt x="6611" y="59425"/>
                        <a:pt x="-690" y="38263"/>
                        <a:pt x="52" y="28734"/>
                      </a:cubicBezTo>
                      <a:cubicBezTo>
                        <a:pt x="1290" y="12275"/>
                        <a:pt x="14160" y="1633"/>
                        <a:pt x="26535" y="148"/>
                      </a:cubicBezTo>
                      <a:cubicBezTo>
                        <a:pt x="45841" y="-2204"/>
                        <a:pt x="106850" y="24156"/>
                        <a:pt x="121453" y="33313"/>
                      </a:cubicBezTo>
                      <a:cubicBezTo>
                        <a:pt x="144347" y="47668"/>
                        <a:pt x="199664" y="109545"/>
                        <a:pt x="203253" y="118579"/>
                      </a:cubicBezTo>
                      <a:cubicBezTo>
                        <a:pt x="204243" y="121053"/>
                        <a:pt x="205233" y="123900"/>
                        <a:pt x="206100" y="126870"/>
                      </a:cubicBezTo>
                      <a:cubicBezTo>
                        <a:pt x="209317" y="137017"/>
                        <a:pt x="213277" y="171049"/>
                        <a:pt x="205357" y="174019"/>
                      </a:cubicBezTo>
                      <a:cubicBezTo>
                        <a:pt x="198922" y="176494"/>
                        <a:pt x="192487" y="151744"/>
                        <a:pt x="185185" y="131448"/>
                      </a:cubicBezTo>
                      <a:cubicBezTo>
                        <a:pt x="182834" y="125014"/>
                        <a:pt x="126156" y="84547"/>
                        <a:pt x="101653" y="86155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3B39C139-F831-9798-2545-1034FC8D324C}"/>
                    </a:ext>
                  </a:extLst>
                </p:cNvPr>
                <p:cNvSpPr/>
                <p:nvPr/>
              </p:nvSpPr>
              <p:spPr>
                <a:xfrm>
                  <a:off x="3475988" y="3139756"/>
                  <a:ext cx="39476" cy="108283"/>
                </a:xfrm>
                <a:custGeom>
                  <a:avLst/>
                  <a:gdLst>
                    <a:gd name="connsiteX0" fmla="*/ 30567 w 39476"/>
                    <a:gd name="connsiteY0" fmla="*/ 124 h 108283"/>
                    <a:gd name="connsiteX1" fmla="*/ 12375 w 39476"/>
                    <a:gd name="connsiteY1" fmla="*/ 44303 h 108283"/>
                    <a:gd name="connsiteX2" fmla="*/ 39477 w 39476"/>
                    <a:gd name="connsiteY2" fmla="*/ 105932 h 108283"/>
                    <a:gd name="connsiteX3" fmla="*/ 32918 w 39476"/>
                    <a:gd name="connsiteY3" fmla="*/ 108283 h 108283"/>
                    <a:gd name="connsiteX4" fmla="*/ 0 w 39476"/>
                    <a:gd name="connsiteY4" fmla="*/ 45788 h 108283"/>
                    <a:gd name="connsiteX5" fmla="*/ 124 w 39476"/>
                    <a:gd name="connsiteY5" fmla="*/ 5074 h 108283"/>
                    <a:gd name="connsiteX6" fmla="*/ 30567 w 39476"/>
                    <a:gd name="connsiteY6" fmla="*/ 0 h 108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476" h="108283">
                      <a:moveTo>
                        <a:pt x="30567" y="124"/>
                      </a:moveTo>
                      <a:cubicBezTo>
                        <a:pt x="29453" y="13737"/>
                        <a:pt x="15345" y="38611"/>
                        <a:pt x="12375" y="44303"/>
                      </a:cubicBezTo>
                      <a:cubicBezTo>
                        <a:pt x="9405" y="49872"/>
                        <a:pt x="39477" y="105932"/>
                        <a:pt x="39477" y="105932"/>
                      </a:cubicBezTo>
                      <a:lnTo>
                        <a:pt x="32918" y="108283"/>
                      </a:lnTo>
                      <a:lnTo>
                        <a:pt x="0" y="45788"/>
                      </a:lnTo>
                      <a:cubicBezTo>
                        <a:pt x="0" y="45788"/>
                        <a:pt x="9034" y="9405"/>
                        <a:pt x="124" y="5074"/>
                      </a:cubicBezTo>
                      <a:lnTo>
                        <a:pt x="30567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5DC43E3E-FA3F-7538-636A-32FA4A08BC8A}"/>
                    </a:ext>
                  </a:extLst>
                </p:cNvPr>
                <p:cNvSpPr/>
                <p:nvPr/>
              </p:nvSpPr>
              <p:spPr>
                <a:xfrm>
                  <a:off x="3538854" y="3158691"/>
                  <a:ext cx="23017" cy="95907"/>
                </a:xfrm>
                <a:custGeom>
                  <a:avLst/>
                  <a:gdLst>
                    <a:gd name="connsiteX0" fmla="*/ 16088 w 23017"/>
                    <a:gd name="connsiteY0" fmla="*/ 0 h 95907"/>
                    <a:gd name="connsiteX1" fmla="*/ 15593 w 23017"/>
                    <a:gd name="connsiteY1" fmla="*/ 50367 h 95907"/>
                    <a:gd name="connsiteX2" fmla="*/ 23018 w 23017"/>
                    <a:gd name="connsiteY2" fmla="*/ 94299 h 95907"/>
                    <a:gd name="connsiteX3" fmla="*/ 17202 w 23017"/>
                    <a:gd name="connsiteY3" fmla="*/ 95908 h 95907"/>
                    <a:gd name="connsiteX4" fmla="*/ 6311 w 23017"/>
                    <a:gd name="connsiteY4" fmla="*/ 54946 h 95907"/>
                    <a:gd name="connsiteX5" fmla="*/ 0 w 23017"/>
                    <a:gd name="connsiteY5" fmla="*/ 3218 h 95907"/>
                    <a:gd name="connsiteX6" fmla="*/ 16088 w 23017"/>
                    <a:gd name="connsiteY6" fmla="*/ 0 h 95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017" h="95907">
                      <a:moveTo>
                        <a:pt x="16088" y="0"/>
                      </a:moveTo>
                      <a:lnTo>
                        <a:pt x="15593" y="50367"/>
                      </a:lnTo>
                      <a:lnTo>
                        <a:pt x="23018" y="94299"/>
                      </a:lnTo>
                      <a:lnTo>
                        <a:pt x="17202" y="95908"/>
                      </a:lnTo>
                      <a:lnTo>
                        <a:pt x="6311" y="54946"/>
                      </a:lnTo>
                      <a:lnTo>
                        <a:pt x="0" y="3218"/>
                      </a:lnTo>
                      <a:lnTo>
                        <a:pt x="16088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82891E0C-C1CC-9DAA-B698-289A9462BFC4}"/>
                    </a:ext>
                  </a:extLst>
                </p:cNvPr>
                <p:cNvSpPr/>
                <p:nvPr/>
              </p:nvSpPr>
              <p:spPr>
                <a:xfrm>
                  <a:off x="3633648" y="3224155"/>
                  <a:ext cx="6311" cy="3186"/>
                </a:xfrm>
                <a:custGeom>
                  <a:avLst/>
                  <a:gdLst>
                    <a:gd name="connsiteX0" fmla="*/ 0 w 6311"/>
                    <a:gd name="connsiteY0" fmla="*/ 742 h 3186"/>
                    <a:gd name="connsiteX1" fmla="*/ 247 w 6311"/>
                    <a:gd name="connsiteY1" fmla="*/ 1609 h 3186"/>
                    <a:gd name="connsiteX2" fmla="*/ 1980 w 6311"/>
                    <a:gd name="connsiteY2" fmla="*/ 2599 h 3186"/>
                    <a:gd name="connsiteX3" fmla="*/ 6311 w 6311"/>
                    <a:gd name="connsiteY3" fmla="*/ 0 h 3186"/>
                    <a:gd name="connsiteX4" fmla="*/ 3589 w 6311"/>
                    <a:gd name="connsiteY4" fmla="*/ 1609 h 3186"/>
                    <a:gd name="connsiteX5" fmla="*/ 0 w 6311"/>
                    <a:gd name="connsiteY5" fmla="*/ 866 h 3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1" h="3186">
                      <a:moveTo>
                        <a:pt x="0" y="742"/>
                      </a:moveTo>
                      <a:cubicBezTo>
                        <a:pt x="0" y="742"/>
                        <a:pt x="247" y="1238"/>
                        <a:pt x="247" y="1609"/>
                      </a:cubicBezTo>
                      <a:cubicBezTo>
                        <a:pt x="742" y="1856"/>
                        <a:pt x="1238" y="2227"/>
                        <a:pt x="1980" y="2599"/>
                      </a:cubicBezTo>
                      <a:cubicBezTo>
                        <a:pt x="6064" y="4827"/>
                        <a:pt x="6311" y="0"/>
                        <a:pt x="6311" y="0"/>
                      </a:cubicBezTo>
                      <a:lnTo>
                        <a:pt x="3589" y="1609"/>
                      </a:lnTo>
                      <a:lnTo>
                        <a:pt x="0" y="866"/>
                      </a:ln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FECD4CC4-5135-31B4-418A-E982E2268CC7}"/>
                    </a:ext>
                  </a:extLst>
                </p:cNvPr>
                <p:cNvSpPr/>
                <p:nvPr/>
              </p:nvSpPr>
              <p:spPr>
                <a:xfrm>
                  <a:off x="3647137" y="3220072"/>
                  <a:ext cx="5197" cy="3951"/>
                </a:xfrm>
                <a:custGeom>
                  <a:avLst/>
                  <a:gdLst>
                    <a:gd name="connsiteX0" fmla="*/ 5074 w 5197"/>
                    <a:gd name="connsiteY0" fmla="*/ 0 h 3951"/>
                    <a:gd name="connsiteX1" fmla="*/ 3218 w 5197"/>
                    <a:gd name="connsiteY1" fmla="*/ 2104 h 3951"/>
                    <a:gd name="connsiteX2" fmla="*/ 0 w 5197"/>
                    <a:gd name="connsiteY2" fmla="*/ 2351 h 3951"/>
                    <a:gd name="connsiteX3" fmla="*/ 5074 w 5197"/>
                    <a:gd name="connsiteY3" fmla="*/ 1980 h 3951"/>
                    <a:gd name="connsiteX4" fmla="*/ 5198 w 5197"/>
                    <a:gd name="connsiteY4" fmla="*/ 1609 h 3951"/>
                    <a:gd name="connsiteX5" fmla="*/ 4950 w 5197"/>
                    <a:gd name="connsiteY5" fmla="*/ 0 h 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7" h="3951">
                      <a:moveTo>
                        <a:pt x="5074" y="0"/>
                      </a:moveTo>
                      <a:lnTo>
                        <a:pt x="3218" y="2104"/>
                      </a:lnTo>
                      <a:lnTo>
                        <a:pt x="0" y="2351"/>
                      </a:lnTo>
                      <a:cubicBezTo>
                        <a:pt x="0" y="2351"/>
                        <a:pt x="3094" y="6188"/>
                        <a:pt x="5074" y="1980"/>
                      </a:cubicBezTo>
                      <a:cubicBezTo>
                        <a:pt x="5074" y="1856"/>
                        <a:pt x="5074" y="1732"/>
                        <a:pt x="5198" y="1609"/>
                      </a:cubicBezTo>
                      <a:cubicBezTo>
                        <a:pt x="5198" y="1114"/>
                        <a:pt x="5198" y="495"/>
                        <a:pt x="4950" y="0"/>
                      </a:cubicBez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886886DF-3F0E-9A86-FDD7-5A5FAC9388F0}"/>
                    </a:ext>
                  </a:extLst>
                </p:cNvPr>
                <p:cNvSpPr/>
                <p:nvPr/>
              </p:nvSpPr>
              <p:spPr>
                <a:xfrm>
                  <a:off x="3643920" y="3246549"/>
                  <a:ext cx="7301" cy="5632"/>
                </a:xfrm>
                <a:custGeom>
                  <a:avLst/>
                  <a:gdLst>
                    <a:gd name="connsiteX0" fmla="*/ 6930 w 7301"/>
                    <a:gd name="connsiteY0" fmla="*/ 1862 h 5632"/>
                    <a:gd name="connsiteX1" fmla="*/ 1114 w 7301"/>
                    <a:gd name="connsiteY1" fmla="*/ 1490 h 5632"/>
                    <a:gd name="connsiteX2" fmla="*/ 0 w 7301"/>
                    <a:gd name="connsiteY2" fmla="*/ 2976 h 5632"/>
                    <a:gd name="connsiteX3" fmla="*/ 4703 w 7301"/>
                    <a:gd name="connsiteY3" fmla="*/ 5451 h 5632"/>
                    <a:gd name="connsiteX4" fmla="*/ 7301 w 7301"/>
                    <a:gd name="connsiteY4" fmla="*/ 2604 h 5632"/>
                    <a:gd name="connsiteX5" fmla="*/ 6930 w 7301"/>
                    <a:gd name="connsiteY5" fmla="*/ 1862 h 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301" h="5632">
                      <a:moveTo>
                        <a:pt x="6930" y="1862"/>
                      </a:moveTo>
                      <a:cubicBezTo>
                        <a:pt x="4703" y="-2098"/>
                        <a:pt x="1114" y="1490"/>
                        <a:pt x="1114" y="1490"/>
                      </a:cubicBezTo>
                      <a:lnTo>
                        <a:pt x="0" y="2976"/>
                      </a:lnTo>
                      <a:cubicBezTo>
                        <a:pt x="1609" y="5079"/>
                        <a:pt x="3094" y="6069"/>
                        <a:pt x="4703" y="5451"/>
                      </a:cubicBezTo>
                      <a:cubicBezTo>
                        <a:pt x="5816" y="4955"/>
                        <a:pt x="6683" y="3966"/>
                        <a:pt x="7301" y="2604"/>
                      </a:cubicBezTo>
                      <a:cubicBezTo>
                        <a:pt x="7301" y="2357"/>
                        <a:pt x="7054" y="2109"/>
                        <a:pt x="6930" y="1862"/>
                      </a:cubicBez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135275AE-A1C3-0D77-F9C2-C6BD2758217C}"/>
                    </a:ext>
                  </a:extLst>
                </p:cNvPr>
                <p:cNvSpPr/>
                <p:nvPr/>
              </p:nvSpPr>
              <p:spPr>
                <a:xfrm>
                  <a:off x="3481557" y="3113026"/>
                  <a:ext cx="18934" cy="26853"/>
                </a:xfrm>
                <a:custGeom>
                  <a:avLst/>
                  <a:gdLst>
                    <a:gd name="connsiteX0" fmla="*/ 0 w 18934"/>
                    <a:gd name="connsiteY0" fmla="*/ 0 h 26853"/>
                    <a:gd name="connsiteX1" fmla="*/ 12994 w 18934"/>
                    <a:gd name="connsiteY1" fmla="*/ 15593 h 26853"/>
                    <a:gd name="connsiteX2" fmla="*/ 10024 w 18934"/>
                    <a:gd name="connsiteY2" fmla="*/ 26854 h 26853"/>
                    <a:gd name="connsiteX3" fmla="*/ 18934 w 18934"/>
                    <a:gd name="connsiteY3" fmla="*/ 11385 h 26853"/>
                    <a:gd name="connsiteX4" fmla="*/ 0 w 18934"/>
                    <a:gd name="connsiteY4" fmla="*/ 0 h 2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4" h="26853">
                      <a:moveTo>
                        <a:pt x="0" y="0"/>
                      </a:moveTo>
                      <a:lnTo>
                        <a:pt x="12994" y="15593"/>
                      </a:lnTo>
                      <a:lnTo>
                        <a:pt x="10024" y="26854"/>
                      </a:lnTo>
                      <a:lnTo>
                        <a:pt x="18934" y="113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1" name="Graphic 2">
                  <a:extLst>
                    <a:ext uri="{FF2B5EF4-FFF2-40B4-BE49-F238E27FC236}">
                      <a16:creationId xmlns:a16="http://schemas.microsoft.com/office/drawing/2014/main" id="{E4CFE584-44D8-52B0-87ED-805C73DDADE4}"/>
                    </a:ext>
                  </a:extLst>
                </p:cNvPr>
                <p:cNvGrpSpPr/>
                <p:nvPr/>
              </p:nvGrpSpPr>
              <p:grpSpPr>
                <a:xfrm>
                  <a:off x="3476854" y="3154236"/>
                  <a:ext cx="84893" cy="23760"/>
                  <a:chOff x="3476854" y="3154236"/>
                  <a:chExt cx="84893" cy="23760"/>
                </a:xfrm>
                <a:solidFill>
                  <a:srgbClr val="7C6240"/>
                </a:solidFill>
              </p:grpSpPr>
              <p:sp>
                <p:nvSpPr>
                  <p:cNvPr id="302" name="Freeform: Shape 301">
                    <a:extLst>
                      <a:ext uri="{FF2B5EF4-FFF2-40B4-BE49-F238E27FC236}">
                        <a16:creationId xmlns:a16="http://schemas.microsoft.com/office/drawing/2014/main" id="{E30B49CA-DD2C-AC6E-D401-3511877347A7}"/>
                      </a:ext>
                    </a:extLst>
                  </p:cNvPr>
                  <p:cNvSpPr/>
                  <p:nvPr/>
                </p:nvSpPr>
                <p:spPr>
                  <a:xfrm>
                    <a:off x="3476854" y="3154236"/>
                    <a:ext cx="43065" cy="12375"/>
                  </a:xfrm>
                  <a:custGeom>
                    <a:avLst/>
                    <a:gdLst>
                      <a:gd name="connsiteX0" fmla="*/ 9405 w 43065"/>
                      <a:gd name="connsiteY0" fmla="*/ 5321 h 12375"/>
                      <a:gd name="connsiteX1" fmla="*/ 43066 w 43065"/>
                      <a:gd name="connsiteY1" fmla="*/ 8168 h 12375"/>
                      <a:gd name="connsiteX2" fmla="*/ 6806 w 43065"/>
                      <a:gd name="connsiteY2" fmla="*/ 0 h 12375"/>
                      <a:gd name="connsiteX3" fmla="*/ 0 w 43065"/>
                      <a:gd name="connsiteY3" fmla="*/ 12375 h 12375"/>
                      <a:gd name="connsiteX4" fmla="*/ 9405 w 43065"/>
                      <a:gd name="connsiteY4" fmla="*/ 5198 h 12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65" h="12375">
                        <a:moveTo>
                          <a:pt x="9405" y="5321"/>
                        </a:moveTo>
                        <a:cubicBezTo>
                          <a:pt x="19305" y="11138"/>
                          <a:pt x="43066" y="8168"/>
                          <a:pt x="43066" y="8168"/>
                        </a:cubicBezTo>
                        <a:cubicBezTo>
                          <a:pt x="43066" y="8168"/>
                          <a:pt x="18810" y="7054"/>
                          <a:pt x="6806" y="0"/>
                        </a:cubicBezTo>
                        <a:cubicBezTo>
                          <a:pt x="5569" y="4084"/>
                          <a:pt x="2970" y="8292"/>
                          <a:pt x="0" y="12375"/>
                        </a:cubicBezTo>
                        <a:lnTo>
                          <a:pt x="9405" y="5198"/>
                        </a:lnTo>
                        <a:close/>
                      </a:path>
                    </a:pathLst>
                  </a:custGeom>
                  <a:solidFill>
                    <a:srgbClr val="7C6240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98883DD6-5A4C-B131-3F04-070588C26777}"/>
                      </a:ext>
                    </a:extLst>
                  </p:cNvPr>
                  <p:cNvSpPr/>
                  <p:nvPr/>
                </p:nvSpPr>
                <p:spPr>
                  <a:xfrm>
                    <a:off x="3540834" y="3164041"/>
                    <a:ext cx="20914" cy="13955"/>
                  </a:xfrm>
                  <a:custGeom>
                    <a:avLst/>
                    <a:gdLst>
                      <a:gd name="connsiteX0" fmla="*/ 20914 w 20914"/>
                      <a:gd name="connsiteY0" fmla="*/ 1951 h 13955"/>
                      <a:gd name="connsiteX1" fmla="*/ 3960 w 20914"/>
                      <a:gd name="connsiteY1" fmla="*/ 95 h 13955"/>
                      <a:gd name="connsiteX2" fmla="*/ 0 w 20914"/>
                      <a:gd name="connsiteY2" fmla="*/ 13955 h 13955"/>
                      <a:gd name="connsiteX3" fmla="*/ 5816 w 20914"/>
                      <a:gd name="connsiteY3" fmla="*/ 4303 h 13955"/>
                      <a:gd name="connsiteX4" fmla="*/ 20914 w 20914"/>
                      <a:gd name="connsiteY4" fmla="*/ 2075 h 13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14" h="13955">
                        <a:moveTo>
                          <a:pt x="20914" y="1951"/>
                        </a:moveTo>
                        <a:cubicBezTo>
                          <a:pt x="14974" y="466"/>
                          <a:pt x="9158" y="-277"/>
                          <a:pt x="3960" y="95"/>
                        </a:cubicBezTo>
                        <a:cubicBezTo>
                          <a:pt x="2351" y="714"/>
                          <a:pt x="990" y="6777"/>
                          <a:pt x="0" y="13955"/>
                        </a:cubicBezTo>
                        <a:lnTo>
                          <a:pt x="5816" y="4303"/>
                        </a:lnTo>
                        <a:lnTo>
                          <a:pt x="20914" y="2075"/>
                        </a:lnTo>
                        <a:close/>
                      </a:path>
                    </a:pathLst>
                  </a:custGeom>
                  <a:solidFill>
                    <a:srgbClr val="7C6240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04" name="Graphic 2">
              <a:extLst>
                <a:ext uri="{FF2B5EF4-FFF2-40B4-BE49-F238E27FC236}">
                  <a16:creationId xmlns:a16="http://schemas.microsoft.com/office/drawing/2014/main" id="{84C60477-0A22-CFA5-02EB-A9A95C7EF6DF}"/>
                </a:ext>
              </a:extLst>
            </p:cNvPr>
            <p:cNvGrpSpPr/>
            <p:nvPr/>
          </p:nvGrpSpPr>
          <p:grpSpPr>
            <a:xfrm>
              <a:off x="3911057" y="3055853"/>
              <a:ext cx="561526" cy="356406"/>
              <a:chOff x="3911057" y="3055853"/>
              <a:chExt cx="561526" cy="356406"/>
            </a:xfrm>
          </p:grpSpPr>
          <p:grpSp>
            <p:nvGrpSpPr>
              <p:cNvPr id="305" name="Graphic 2">
                <a:extLst>
                  <a:ext uri="{FF2B5EF4-FFF2-40B4-BE49-F238E27FC236}">
                    <a16:creationId xmlns:a16="http://schemas.microsoft.com/office/drawing/2014/main" id="{7205342D-89FB-C020-7529-C049F9E4A5AF}"/>
                  </a:ext>
                </a:extLst>
              </p:cNvPr>
              <p:cNvGrpSpPr/>
              <p:nvPr/>
            </p:nvGrpSpPr>
            <p:grpSpPr>
              <a:xfrm>
                <a:off x="3975308" y="3308170"/>
                <a:ext cx="497275" cy="75454"/>
                <a:chOff x="3975308" y="3308170"/>
                <a:chExt cx="497275" cy="75454"/>
              </a:xfrm>
              <a:solidFill>
                <a:srgbClr val="C6CAD1"/>
              </a:solidFill>
            </p:grpSpPr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3317F228-A2C1-EBBF-F0C5-36084D7D7B40}"/>
                    </a:ext>
                  </a:extLst>
                </p:cNvPr>
                <p:cNvSpPr/>
                <p:nvPr/>
              </p:nvSpPr>
              <p:spPr>
                <a:xfrm>
                  <a:off x="4356093" y="3371468"/>
                  <a:ext cx="23057" cy="10053"/>
                </a:xfrm>
                <a:custGeom>
                  <a:avLst/>
                  <a:gdLst>
                    <a:gd name="connsiteX0" fmla="*/ 20 w 23057"/>
                    <a:gd name="connsiteY0" fmla="*/ 3294 h 10053"/>
                    <a:gd name="connsiteX1" fmla="*/ 12271 w 23057"/>
                    <a:gd name="connsiteY1" fmla="*/ 324 h 10053"/>
                    <a:gd name="connsiteX2" fmla="*/ 23038 w 23057"/>
                    <a:gd name="connsiteY2" fmla="*/ 6759 h 10053"/>
                    <a:gd name="connsiteX3" fmla="*/ 10786 w 23057"/>
                    <a:gd name="connsiteY3" fmla="*/ 9729 h 10053"/>
                    <a:gd name="connsiteX4" fmla="*/ 20 w 23057"/>
                    <a:gd name="connsiteY4" fmla="*/ 3294 h 1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5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729"/>
                      </a:cubicBezTo>
                      <a:cubicBezTo>
                        <a:pt x="4475" y="8863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6003736B-CCE9-5003-5B89-5EAADE940F74}"/>
                    </a:ext>
                  </a:extLst>
                </p:cNvPr>
                <p:cNvSpPr/>
                <p:nvPr/>
              </p:nvSpPr>
              <p:spPr>
                <a:xfrm>
                  <a:off x="4330352" y="3352039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1 w 23058"/>
                    <a:gd name="connsiteY1" fmla="*/ 324 h 10052"/>
                    <a:gd name="connsiteX2" fmla="*/ 23038 w 23058"/>
                    <a:gd name="connsiteY2" fmla="*/ 6759 h 10052"/>
                    <a:gd name="connsiteX3" fmla="*/ 10786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190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86198592-6A2A-A111-EACE-72312F0FF7C5}"/>
                    </a:ext>
                  </a:extLst>
                </p:cNvPr>
                <p:cNvSpPr/>
                <p:nvPr/>
              </p:nvSpPr>
              <p:spPr>
                <a:xfrm>
                  <a:off x="4389382" y="3356123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2 w 23058"/>
                    <a:gd name="connsiteY1" fmla="*/ 324 h 10052"/>
                    <a:gd name="connsiteX2" fmla="*/ 23038 w 23058"/>
                    <a:gd name="connsiteY2" fmla="*/ 6759 h 10052"/>
                    <a:gd name="connsiteX3" fmla="*/ 10787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4BE39A12-0C7A-D7A4-58DE-6D58D9A7D781}"/>
                    </a:ext>
                  </a:extLst>
                </p:cNvPr>
                <p:cNvSpPr/>
                <p:nvPr/>
              </p:nvSpPr>
              <p:spPr>
                <a:xfrm>
                  <a:off x="4363641" y="3336817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2 w 23058"/>
                    <a:gd name="connsiteY1" fmla="*/ 324 h 10052"/>
                    <a:gd name="connsiteX2" fmla="*/ 23038 w 23058"/>
                    <a:gd name="connsiteY2" fmla="*/ 6759 h 10052"/>
                    <a:gd name="connsiteX3" fmla="*/ 10787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190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EAD1202B-6911-7FA6-47D7-842064BDF39B}"/>
                    </a:ext>
                  </a:extLst>
                </p:cNvPr>
                <p:cNvSpPr/>
                <p:nvPr/>
              </p:nvSpPr>
              <p:spPr>
                <a:xfrm>
                  <a:off x="4449525" y="3364230"/>
                  <a:ext cx="23058" cy="10049"/>
                </a:xfrm>
                <a:custGeom>
                  <a:avLst/>
                  <a:gdLst>
                    <a:gd name="connsiteX0" fmla="*/ 20 w 23058"/>
                    <a:gd name="connsiteY0" fmla="*/ 3354 h 10049"/>
                    <a:gd name="connsiteX1" fmla="*/ 12272 w 23058"/>
                    <a:gd name="connsiteY1" fmla="*/ 260 h 10049"/>
                    <a:gd name="connsiteX2" fmla="*/ 23038 w 23058"/>
                    <a:gd name="connsiteY2" fmla="*/ 6696 h 10049"/>
                    <a:gd name="connsiteX3" fmla="*/ 10787 w 23058"/>
                    <a:gd name="connsiteY3" fmla="*/ 9789 h 10049"/>
                    <a:gd name="connsiteX4" fmla="*/ 20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2" y="260"/>
                      </a:cubicBezTo>
                      <a:cubicBezTo>
                        <a:pt x="18583" y="1127"/>
                        <a:pt x="23409" y="4097"/>
                        <a:pt x="23038" y="6696"/>
                      </a:cubicBezTo>
                      <a:cubicBezTo>
                        <a:pt x="22667" y="9294"/>
                        <a:pt x="17222" y="10655"/>
                        <a:pt x="10787" y="9789"/>
                      </a:cubicBezTo>
                      <a:cubicBezTo>
                        <a:pt x="4475" y="8799"/>
                        <a:pt x="-351" y="5953"/>
                        <a:pt x="20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2E9B0AF9-58D3-EFCD-AFD6-146466233387}"/>
                    </a:ext>
                  </a:extLst>
                </p:cNvPr>
                <p:cNvSpPr/>
                <p:nvPr/>
              </p:nvSpPr>
              <p:spPr>
                <a:xfrm>
                  <a:off x="4423785" y="3344861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2 w 23058"/>
                    <a:gd name="connsiteY1" fmla="*/ 324 h 10052"/>
                    <a:gd name="connsiteX2" fmla="*/ 23038 w 23058"/>
                    <a:gd name="connsiteY2" fmla="*/ 6759 h 10052"/>
                    <a:gd name="connsiteX3" fmla="*/ 10787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7AA09F23-61C2-B54E-ACBA-6EBC3275F6F6}"/>
                    </a:ext>
                  </a:extLst>
                </p:cNvPr>
                <p:cNvSpPr/>
                <p:nvPr/>
              </p:nvSpPr>
              <p:spPr>
                <a:xfrm>
                  <a:off x="4297558" y="3369428"/>
                  <a:ext cx="23058" cy="9989"/>
                </a:xfrm>
                <a:custGeom>
                  <a:avLst/>
                  <a:gdLst>
                    <a:gd name="connsiteX0" fmla="*/ 20 w 23058"/>
                    <a:gd name="connsiteY0" fmla="*/ 3354 h 9989"/>
                    <a:gd name="connsiteX1" fmla="*/ 12272 w 23058"/>
                    <a:gd name="connsiteY1" fmla="*/ 260 h 9989"/>
                    <a:gd name="connsiteX2" fmla="*/ 23038 w 23058"/>
                    <a:gd name="connsiteY2" fmla="*/ 6695 h 9989"/>
                    <a:gd name="connsiteX3" fmla="*/ 10787 w 23058"/>
                    <a:gd name="connsiteY3" fmla="*/ 9666 h 9989"/>
                    <a:gd name="connsiteX4" fmla="*/ 20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2" y="260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7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FD93BD51-0047-C782-FE4F-D55E260C6E07}"/>
                    </a:ext>
                  </a:extLst>
                </p:cNvPr>
                <p:cNvSpPr/>
                <p:nvPr/>
              </p:nvSpPr>
              <p:spPr>
                <a:xfrm>
                  <a:off x="4281965" y="3348079"/>
                  <a:ext cx="23058" cy="10113"/>
                </a:xfrm>
                <a:custGeom>
                  <a:avLst/>
                  <a:gdLst>
                    <a:gd name="connsiteX0" fmla="*/ 20 w 23058"/>
                    <a:gd name="connsiteY0" fmla="*/ 3294 h 10113"/>
                    <a:gd name="connsiteX1" fmla="*/ 12272 w 23058"/>
                    <a:gd name="connsiteY1" fmla="*/ 324 h 10113"/>
                    <a:gd name="connsiteX2" fmla="*/ 23038 w 23058"/>
                    <a:gd name="connsiteY2" fmla="*/ 6759 h 10113"/>
                    <a:gd name="connsiteX3" fmla="*/ 10786 w 23058"/>
                    <a:gd name="connsiteY3" fmla="*/ 9853 h 10113"/>
                    <a:gd name="connsiteX4" fmla="*/ 20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853"/>
                      </a:cubicBezTo>
                      <a:cubicBezTo>
                        <a:pt x="4475" y="8863"/>
                        <a:pt x="-351" y="6016"/>
                        <a:pt x="20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80633FBD-3FF4-118A-E283-680BB3342503}"/>
                    </a:ext>
                  </a:extLst>
                </p:cNvPr>
                <p:cNvSpPr/>
                <p:nvPr/>
              </p:nvSpPr>
              <p:spPr>
                <a:xfrm>
                  <a:off x="4253997" y="3373635"/>
                  <a:ext cx="23057" cy="9989"/>
                </a:xfrm>
                <a:custGeom>
                  <a:avLst/>
                  <a:gdLst>
                    <a:gd name="connsiteX0" fmla="*/ 20 w 23057"/>
                    <a:gd name="connsiteY0" fmla="*/ 3354 h 9989"/>
                    <a:gd name="connsiteX1" fmla="*/ 12271 w 23057"/>
                    <a:gd name="connsiteY1" fmla="*/ 260 h 9989"/>
                    <a:gd name="connsiteX2" fmla="*/ 23038 w 23057"/>
                    <a:gd name="connsiteY2" fmla="*/ 6695 h 9989"/>
                    <a:gd name="connsiteX3" fmla="*/ 10786 w 23057"/>
                    <a:gd name="connsiteY3" fmla="*/ 9666 h 9989"/>
                    <a:gd name="connsiteX4" fmla="*/ 20 w 23057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1" y="260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6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CAB96F12-EA9F-98F8-C79A-2170A401184B}"/>
                    </a:ext>
                  </a:extLst>
                </p:cNvPr>
                <p:cNvSpPr/>
                <p:nvPr/>
              </p:nvSpPr>
              <p:spPr>
                <a:xfrm>
                  <a:off x="4228257" y="3354206"/>
                  <a:ext cx="23058" cy="9989"/>
                </a:xfrm>
                <a:custGeom>
                  <a:avLst/>
                  <a:gdLst>
                    <a:gd name="connsiteX0" fmla="*/ 20 w 23058"/>
                    <a:gd name="connsiteY0" fmla="*/ 3354 h 9989"/>
                    <a:gd name="connsiteX1" fmla="*/ 12271 w 23058"/>
                    <a:gd name="connsiteY1" fmla="*/ 260 h 9989"/>
                    <a:gd name="connsiteX2" fmla="*/ 23038 w 23058"/>
                    <a:gd name="connsiteY2" fmla="*/ 6696 h 9989"/>
                    <a:gd name="connsiteX3" fmla="*/ 10786 w 23058"/>
                    <a:gd name="connsiteY3" fmla="*/ 9666 h 9989"/>
                    <a:gd name="connsiteX4" fmla="*/ 20 w 23058"/>
                    <a:gd name="connsiteY4" fmla="*/ 3231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1" y="260"/>
                      </a:cubicBezTo>
                      <a:cubicBezTo>
                        <a:pt x="18583" y="1251"/>
                        <a:pt x="23409" y="4097"/>
                        <a:pt x="23038" y="6696"/>
                      </a:cubicBezTo>
                      <a:cubicBezTo>
                        <a:pt x="22667" y="9295"/>
                        <a:pt x="17222" y="10656"/>
                        <a:pt x="10786" y="9666"/>
                      </a:cubicBezTo>
                      <a:cubicBezTo>
                        <a:pt x="4475" y="8676"/>
                        <a:pt x="-351" y="5829"/>
                        <a:pt x="20" y="3231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10D7FB6A-41C8-73B6-8002-950ED4FB9919}"/>
                    </a:ext>
                  </a:extLst>
                </p:cNvPr>
                <p:cNvSpPr/>
                <p:nvPr/>
              </p:nvSpPr>
              <p:spPr>
                <a:xfrm>
                  <a:off x="4197305" y="3367755"/>
                  <a:ext cx="23072" cy="10113"/>
                </a:xfrm>
                <a:custGeom>
                  <a:avLst/>
                  <a:gdLst>
                    <a:gd name="connsiteX0" fmla="*/ 34 w 23072"/>
                    <a:gd name="connsiteY0" fmla="*/ 3294 h 10113"/>
                    <a:gd name="connsiteX1" fmla="*/ 12285 w 23072"/>
                    <a:gd name="connsiteY1" fmla="*/ 324 h 10113"/>
                    <a:gd name="connsiteX2" fmla="*/ 23052 w 23072"/>
                    <a:gd name="connsiteY2" fmla="*/ 6759 h 10113"/>
                    <a:gd name="connsiteX3" fmla="*/ 10801 w 23072"/>
                    <a:gd name="connsiteY3" fmla="*/ 9853 h 10113"/>
                    <a:gd name="connsiteX4" fmla="*/ 34 w 23072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2" h="10113">
                      <a:moveTo>
                        <a:pt x="34" y="3294"/>
                      </a:moveTo>
                      <a:cubicBezTo>
                        <a:pt x="405" y="695"/>
                        <a:pt x="5851" y="-666"/>
                        <a:pt x="12285" y="324"/>
                      </a:cubicBezTo>
                      <a:cubicBezTo>
                        <a:pt x="18597" y="1314"/>
                        <a:pt x="23423" y="4160"/>
                        <a:pt x="23052" y="6759"/>
                      </a:cubicBezTo>
                      <a:cubicBezTo>
                        <a:pt x="22681" y="9358"/>
                        <a:pt x="17236" y="10719"/>
                        <a:pt x="10801" y="9853"/>
                      </a:cubicBezTo>
                      <a:cubicBezTo>
                        <a:pt x="4489" y="8863"/>
                        <a:pt x="-461" y="6016"/>
                        <a:pt x="34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3DDF3FCC-FB73-EFCA-D57D-5887EF3171B2}"/>
                    </a:ext>
                  </a:extLst>
                </p:cNvPr>
                <p:cNvSpPr/>
                <p:nvPr/>
              </p:nvSpPr>
              <p:spPr>
                <a:xfrm>
                  <a:off x="4181726" y="3346346"/>
                  <a:ext cx="23058" cy="10053"/>
                </a:xfrm>
                <a:custGeom>
                  <a:avLst/>
                  <a:gdLst>
                    <a:gd name="connsiteX0" fmla="*/ 20 w 23058"/>
                    <a:gd name="connsiteY0" fmla="*/ 3294 h 10053"/>
                    <a:gd name="connsiteX1" fmla="*/ 12272 w 23058"/>
                    <a:gd name="connsiteY1" fmla="*/ 324 h 10053"/>
                    <a:gd name="connsiteX2" fmla="*/ 23038 w 23058"/>
                    <a:gd name="connsiteY2" fmla="*/ 6759 h 10053"/>
                    <a:gd name="connsiteX3" fmla="*/ 10787 w 23058"/>
                    <a:gd name="connsiteY3" fmla="*/ 9729 h 10053"/>
                    <a:gd name="connsiteX4" fmla="*/ 20 w 23058"/>
                    <a:gd name="connsiteY4" fmla="*/ 3294 h 1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CC298C10-354D-7E20-D04C-23E1D3B18E3E}"/>
                    </a:ext>
                  </a:extLst>
                </p:cNvPr>
                <p:cNvSpPr/>
                <p:nvPr/>
              </p:nvSpPr>
              <p:spPr>
                <a:xfrm>
                  <a:off x="4143239" y="3356246"/>
                  <a:ext cx="23057" cy="10052"/>
                </a:xfrm>
                <a:custGeom>
                  <a:avLst/>
                  <a:gdLst>
                    <a:gd name="connsiteX0" fmla="*/ 20 w 23057"/>
                    <a:gd name="connsiteY0" fmla="*/ 3294 h 10052"/>
                    <a:gd name="connsiteX1" fmla="*/ 12271 w 23057"/>
                    <a:gd name="connsiteY1" fmla="*/ 324 h 10052"/>
                    <a:gd name="connsiteX2" fmla="*/ 23038 w 23057"/>
                    <a:gd name="connsiteY2" fmla="*/ 6759 h 10052"/>
                    <a:gd name="connsiteX3" fmla="*/ 10786 w 23057"/>
                    <a:gd name="connsiteY3" fmla="*/ 9729 h 10052"/>
                    <a:gd name="connsiteX4" fmla="*/ 20 w 23057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190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AAFC77AD-4B47-2B32-4E66-B4AAB67B4813}"/>
                    </a:ext>
                  </a:extLst>
                </p:cNvPr>
                <p:cNvSpPr/>
                <p:nvPr/>
              </p:nvSpPr>
              <p:spPr>
                <a:xfrm>
                  <a:off x="4118736" y="3334218"/>
                  <a:ext cx="23058" cy="10113"/>
                </a:xfrm>
                <a:custGeom>
                  <a:avLst/>
                  <a:gdLst>
                    <a:gd name="connsiteX0" fmla="*/ 20 w 23058"/>
                    <a:gd name="connsiteY0" fmla="*/ 3294 h 10113"/>
                    <a:gd name="connsiteX1" fmla="*/ 12271 w 23058"/>
                    <a:gd name="connsiteY1" fmla="*/ 324 h 10113"/>
                    <a:gd name="connsiteX2" fmla="*/ 23038 w 23058"/>
                    <a:gd name="connsiteY2" fmla="*/ 6759 h 10113"/>
                    <a:gd name="connsiteX3" fmla="*/ 10787 w 23058"/>
                    <a:gd name="connsiteY3" fmla="*/ 9853 h 10113"/>
                    <a:gd name="connsiteX4" fmla="*/ 20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853"/>
                      </a:cubicBezTo>
                      <a:cubicBezTo>
                        <a:pt x="4475" y="8863"/>
                        <a:pt x="-351" y="6016"/>
                        <a:pt x="20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C28923E3-4223-326E-3D69-2BB5DC156171}"/>
                    </a:ext>
                  </a:extLst>
                </p:cNvPr>
                <p:cNvSpPr/>
                <p:nvPr/>
              </p:nvSpPr>
              <p:spPr>
                <a:xfrm>
                  <a:off x="4089531" y="3343624"/>
                  <a:ext cx="23058" cy="10113"/>
                </a:xfrm>
                <a:custGeom>
                  <a:avLst/>
                  <a:gdLst>
                    <a:gd name="connsiteX0" fmla="*/ 144 w 23058"/>
                    <a:gd name="connsiteY0" fmla="*/ 3294 h 10113"/>
                    <a:gd name="connsiteX1" fmla="*/ 12271 w 23058"/>
                    <a:gd name="connsiteY1" fmla="*/ 324 h 10113"/>
                    <a:gd name="connsiteX2" fmla="*/ 23038 w 23058"/>
                    <a:gd name="connsiteY2" fmla="*/ 6759 h 10113"/>
                    <a:gd name="connsiteX3" fmla="*/ 10787 w 23058"/>
                    <a:gd name="connsiteY3" fmla="*/ 9853 h 10113"/>
                    <a:gd name="connsiteX4" fmla="*/ 20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144" y="3294"/>
                      </a:moveTo>
                      <a:cubicBezTo>
                        <a:pt x="515" y="695"/>
                        <a:pt x="5960" y="-666"/>
                        <a:pt x="12271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853"/>
                      </a:cubicBezTo>
                      <a:cubicBezTo>
                        <a:pt x="4475" y="8863"/>
                        <a:pt x="-351" y="6017"/>
                        <a:pt x="20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C804E33C-E45D-886D-DC66-36E018C6F088}"/>
                    </a:ext>
                  </a:extLst>
                </p:cNvPr>
                <p:cNvSpPr/>
                <p:nvPr/>
              </p:nvSpPr>
              <p:spPr>
                <a:xfrm>
                  <a:off x="4074062" y="3322154"/>
                  <a:ext cx="23058" cy="9989"/>
                </a:xfrm>
                <a:custGeom>
                  <a:avLst/>
                  <a:gdLst>
                    <a:gd name="connsiteX0" fmla="*/ 20 w 23058"/>
                    <a:gd name="connsiteY0" fmla="*/ 3354 h 9989"/>
                    <a:gd name="connsiteX1" fmla="*/ 12271 w 23058"/>
                    <a:gd name="connsiteY1" fmla="*/ 260 h 9989"/>
                    <a:gd name="connsiteX2" fmla="*/ 23038 w 23058"/>
                    <a:gd name="connsiteY2" fmla="*/ 6695 h 9989"/>
                    <a:gd name="connsiteX3" fmla="*/ 10787 w 23058"/>
                    <a:gd name="connsiteY3" fmla="*/ 9666 h 9989"/>
                    <a:gd name="connsiteX4" fmla="*/ 20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1" y="260"/>
                      </a:cubicBezTo>
                      <a:cubicBezTo>
                        <a:pt x="18583" y="1251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7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6E84B809-0915-E071-0876-0D368E007E96}"/>
                    </a:ext>
                  </a:extLst>
                </p:cNvPr>
                <p:cNvSpPr/>
                <p:nvPr/>
              </p:nvSpPr>
              <p:spPr>
                <a:xfrm>
                  <a:off x="4041762" y="3327476"/>
                  <a:ext cx="23058" cy="10049"/>
                </a:xfrm>
                <a:custGeom>
                  <a:avLst/>
                  <a:gdLst>
                    <a:gd name="connsiteX0" fmla="*/ 20 w 23058"/>
                    <a:gd name="connsiteY0" fmla="*/ 3354 h 10049"/>
                    <a:gd name="connsiteX1" fmla="*/ 12272 w 23058"/>
                    <a:gd name="connsiteY1" fmla="*/ 260 h 10049"/>
                    <a:gd name="connsiteX2" fmla="*/ 23038 w 23058"/>
                    <a:gd name="connsiteY2" fmla="*/ 6696 h 10049"/>
                    <a:gd name="connsiteX3" fmla="*/ 10787 w 23058"/>
                    <a:gd name="connsiteY3" fmla="*/ 9789 h 10049"/>
                    <a:gd name="connsiteX4" fmla="*/ 20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2" y="260"/>
                      </a:cubicBezTo>
                      <a:cubicBezTo>
                        <a:pt x="18583" y="1251"/>
                        <a:pt x="23409" y="4097"/>
                        <a:pt x="23038" y="6696"/>
                      </a:cubicBezTo>
                      <a:cubicBezTo>
                        <a:pt x="22667" y="9294"/>
                        <a:pt x="17222" y="10655"/>
                        <a:pt x="10787" y="9789"/>
                      </a:cubicBezTo>
                      <a:cubicBezTo>
                        <a:pt x="4475" y="8799"/>
                        <a:pt x="-351" y="5953"/>
                        <a:pt x="20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6A81D938-F6CD-C929-7640-56143CB1DC2E}"/>
                    </a:ext>
                  </a:extLst>
                </p:cNvPr>
                <p:cNvSpPr/>
                <p:nvPr/>
              </p:nvSpPr>
              <p:spPr>
                <a:xfrm>
                  <a:off x="4016022" y="3308170"/>
                  <a:ext cx="23058" cy="10049"/>
                </a:xfrm>
                <a:custGeom>
                  <a:avLst/>
                  <a:gdLst>
                    <a:gd name="connsiteX0" fmla="*/ 20 w 23058"/>
                    <a:gd name="connsiteY0" fmla="*/ 3354 h 10049"/>
                    <a:gd name="connsiteX1" fmla="*/ 12272 w 23058"/>
                    <a:gd name="connsiteY1" fmla="*/ 260 h 10049"/>
                    <a:gd name="connsiteX2" fmla="*/ 23038 w 23058"/>
                    <a:gd name="connsiteY2" fmla="*/ 6696 h 10049"/>
                    <a:gd name="connsiteX3" fmla="*/ 10787 w 23058"/>
                    <a:gd name="connsiteY3" fmla="*/ 9789 h 10049"/>
                    <a:gd name="connsiteX4" fmla="*/ 20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2" y="260"/>
                      </a:cubicBezTo>
                      <a:cubicBezTo>
                        <a:pt x="18583" y="1251"/>
                        <a:pt x="23409" y="4097"/>
                        <a:pt x="23038" y="6696"/>
                      </a:cubicBezTo>
                      <a:cubicBezTo>
                        <a:pt x="22667" y="9294"/>
                        <a:pt x="17222" y="10655"/>
                        <a:pt x="10787" y="9789"/>
                      </a:cubicBezTo>
                      <a:cubicBezTo>
                        <a:pt x="4475" y="8799"/>
                        <a:pt x="-351" y="5953"/>
                        <a:pt x="20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666D9458-7F57-1232-6A15-8CD7A3731BEA}"/>
                    </a:ext>
                  </a:extLst>
                </p:cNvPr>
                <p:cNvSpPr/>
                <p:nvPr/>
              </p:nvSpPr>
              <p:spPr>
                <a:xfrm>
                  <a:off x="4005379" y="3324258"/>
                  <a:ext cx="23057" cy="9989"/>
                </a:xfrm>
                <a:custGeom>
                  <a:avLst/>
                  <a:gdLst>
                    <a:gd name="connsiteX0" fmla="*/ 20 w 23057"/>
                    <a:gd name="connsiteY0" fmla="*/ 3354 h 9989"/>
                    <a:gd name="connsiteX1" fmla="*/ 12271 w 23057"/>
                    <a:gd name="connsiteY1" fmla="*/ 261 h 9989"/>
                    <a:gd name="connsiteX2" fmla="*/ 23038 w 23057"/>
                    <a:gd name="connsiteY2" fmla="*/ 6695 h 9989"/>
                    <a:gd name="connsiteX3" fmla="*/ 10786 w 23057"/>
                    <a:gd name="connsiteY3" fmla="*/ 9665 h 9989"/>
                    <a:gd name="connsiteX4" fmla="*/ 20 w 23057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998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1" y="261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4"/>
                        <a:pt x="17222" y="10656"/>
                        <a:pt x="10786" y="9665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94988028-B635-BDEB-8B34-35D039B2B447}"/>
                    </a:ext>
                  </a:extLst>
                </p:cNvPr>
                <p:cNvSpPr/>
                <p:nvPr/>
              </p:nvSpPr>
              <p:spPr>
                <a:xfrm>
                  <a:off x="3975308" y="3315224"/>
                  <a:ext cx="23058" cy="9989"/>
                </a:xfrm>
                <a:custGeom>
                  <a:avLst/>
                  <a:gdLst>
                    <a:gd name="connsiteX0" fmla="*/ 144 w 23058"/>
                    <a:gd name="connsiteY0" fmla="*/ 3354 h 9989"/>
                    <a:gd name="connsiteX1" fmla="*/ 12271 w 23058"/>
                    <a:gd name="connsiteY1" fmla="*/ 260 h 9989"/>
                    <a:gd name="connsiteX2" fmla="*/ 23038 w 23058"/>
                    <a:gd name="connsiteY2" fmla="*/ 6695 h 9989"/>
                    <a:gd name="connsiteX3" fmla="*/ 10786 w 23058"/>
                    <a:gd name="connsiteY3" fmla="*/ 9666 h 9989"/>
                    <a:gd name="connsiteX4" fmla="*/ 20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144" y="3354"/>
                      </a:moveTo>
                      <a:cubicBezTo>
                        <a:pt x="515" y="756"/>
                        <a:pt x="5960" y="-606"/>
                        <a:pt x="12271" y="260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6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3937A016-CA24-15C6-72ED-DB18384D690D}"/>
                  </a:ext>
                </a:extLst>
              </p:cNvPr>
              <p:cNvSpPr/>
              <p:nvPr/>
            </p:nvSpPr>
            <p:spPr>
              <a:xfrm>
                <a:off x="3927683" y="3314495"/>
                <a:ext cx="210378" cy="97764"/>
              </a:xfrm>
              <a:custGeom>
                <a:avLst/>
                <a:gdLst>
                  <a:gd name="connsiteX0" fmla="*/ 171520 w 210378"/>
                  <a:gd name="connsiteY0" fmla="*/ 38115 h 97764"/>
                  <a:gd name="connsiteX1" fmla="*/ 184762 w 210378"/>
                  <a:gd name="connsiteY1" fmla="*/ 44303 h 97764"/>
                  <a:gd name="connsiteX2" fmla="*/ 181173 w 210378"/>
                  <a:gd name="connsiteY2" fmla="*/ 42818 h 97764"/>
                  <a:gd name="connsiteX3" fmla="*/ 194538 w 210378"/>
                  <a:gd name="connsiteY3" fmla="*/ 49748 h 97764"/>
                  <a:gd name="connsiteX4" fmla="*/ 210378 w 210378"/>
                  <a:gd name="connsiteY4" fmla="*/ 48015 h 97764"/>
                  <a:gd name="connsiteX5" fmla="*/ 202830 w 210378"/>
                  <a:gd name="connsiteY5" fmla="*/ 54946 h 97764"/>
                  <a:gd name="connsiteX6" fmla="*/ 197013 w 210378"/>
                  <a:gd name="connsiteY6" fmla="*/ 54574 h 97764"/>
                  <a:gd name="connsiteX7" fmla="*/ 196271 w 210378"/>
                  <a:gd name="connsiteY7" fmla="*/ 56183 h 97764"/>
                  <a:gd name="connsiteX8" fmla="*/ 183401 w 210378"/>
                  <a:gd name="connsiteY8" fmla="*/ 59401 h 97764"/>
                  <a:gd name="connsiteX9" fmla="*/ 130187 w 210378"/>
                  <a:gd name="connsiteY9" fmla="*/ 55812 h 97764"/>
                  <a:gd name="connsiteX10" fmla="*/ 118554 w 210378"/>
                  <a:gd name="connsiteY10" fmla="*/ 56307 h 97764"/>
                  <a:gd name="connsiteX11" fmla="*/ 126722 w 210378"/>
                  <a:gd name="connsiteY11" fmla="*/ 63113 h 97764"/>
                  <a:gd name="connsiteX12" fmla="*/ 137365 w 210378"/>
                  <a:gd name="connsiteY12" fmla="*/ 66455 h 97764"/>
                  <a:gd name="connsiteX13" fmla="*/ 148626 w 210378"/>
                  <a:gd name="connsiteY13" fmla="*/ 72642 h 97764"/>
                  <a:gd name="connsiteX14" fmla="*/ 148626 w 210378"/>
                  <a:gd name="connsiteY14" fmla="*/ 72890 h 97764"/>
                  <a:gd name="connsiteX15" fmla="*/ 157165 w 210378"/>
                  <a:gd name="connsiteY15" fmla="*/ 74251 h 97764"/>
                  <a:gd name="connsiteX16" fmla="*/ 166570 w 210378"/>
                  <a:gd name="connsiteY16" fmla="*/ 78830 h 97764"/>
                  <a:gd name="connsiteX17" fmla="*/ 162982 w 210378"/>
                  <a:gd name="connsiteY17" fmla="*/ 78459 h 97764"/>
                  <a:gd name="connsiteX18" fmla="*/ 168922 w 210378"/>
                  <a:gd name="connsiteY18" fmla="*/ 80068 h 97764"/>
                  <a:gd name="connsiteX19" fmla="*/ 184638 w 210378"/>
                  <a:gd name="connsiteY19" fmla="*/ 85636 h 97764"/>
                  <a:gd name="connsiteX20" fmla="*/ 190331 w 210378"/>
                  <a:gd name="connsiteY20" fmla="*/ 88606 h 97764"/>
                  <a:gd name="connsiteX21" fmla="*/ 184391 w 210378"/>
                  <a:gd name="connsiteY21" fmla="*/ 85760 h 97764"/>
                  <a:gd name="connsiteX22" fmla="*/ 168922 w 210378"/>
                  <a:gd name="connsiteY22" fmla="*/ 80810 h 97764"/>
                  <a:gd name="connsiteX23" fmla="*/ 166694 w 210378"/>
                  <a:gd name="connsiteY23" fmla="*/ 80315 h 97764"/>
                  <a:gd name="connsiteX24" fmla="*/ 171025 w 210378"/>
                  <a:gd name="connsiteY24" fmla="*/ 82542 h 97764"/>
                  <a:gd name="connsiteX25" fmla="*/ 176965 w 210378"/>
                  <a:gd name="connsiteY25" fmla="*/ 86379 h 97764"/>
                  <a:gd name="connsiteX26" fmla="*/ 170035 w 210378"/>
                  <a:gd name="connsiteY26" fmla="*/ 82542 h 97764"/>
                  <a:gd name="connsiteX27" fmla="*/ 164343 w 210378"/>
                  <a:gd name="connsiteY27" fmla="*/ 80191 h 97764"/>
                  <a:gd name="connsiteX28" fmla="*/ 161373 w 210378"/>
                  <a:gd name="connsiteY28" fmla="*/ 79201 h 97764"/>
                  <a:gd name="connsiteX29" fmla="*/ 161125 w 210378"/>
                  <a:gd name="connsiteY29" fmla="*/ 79077 h 97764"/>
                  <a:gd name="connsiteX30" fmla="*/ 149493 w 210378"/>
                  <a:gd name="connsiteY30" fmla="*/ 76726 h 97764"/>
                  <a:gd name="connsiteX31" fmla="*/ 154195 w 210378"/>
                  <a:gd name="connsiteY31" fmla="*/ 78582 h 97764"/>
                  <a:gd name="connsiteX32" fmla="*/ 165457 w 210378"/>
                  <a:gd name="connsiteY32" fmla="*/ 83409 h 97764"/>
                  <a:gd name="connsiteX33" fmla="*/ 165828 w 210378"/>
                  <a:gd name="connsiteY33" fmla="*/ 83409 h 97764"/>
                  <a:gd name="connsiteX34" fmla="*/ 171025 w 210378"/>
                  <a:gd name="connsiteY34" fmla="*/ 85018 h 97764"/>
                  <a:gd name="connsiteX35" fmla="*/ 180802 w 210378"/>
                  <a:gd name="connsiteY35" fmla="*/ 88359 h 97764"/>
                  <a:gd name="connsiteX36" fmla="*/ 189836 w 210378"/>
                  <a:gd name="connsiteY36" fmla="*/ 91948 h 97764"/>
                  <a:gd name="connsiteX37" fmla="*/ 192558 w 210378"/>
                  <a:gd name="connsiteY37" fmla="*/ 93185 h 97764"/>
                  <a:gd name="connsiteX38" fmla="*/ 193425 w 210378"/>
                  <a:gd name="connsiteY38" fmla="*/ 93680 h 97764"/>
                  <a:gd name="connsiteX39" fmla="*/ 192558 w 210378"/>
                  <a:gd name="connsiteY39" fmla="*/ 93185 h 97764"/>
                  <a:gd name="connsiteX40" fmla="*/ 189712 w 210378"/>
                  <a:gd name="connsiteY40" fmla="*/ 91948 h 97764"/>
                  <a:gd name="connsiteX41" fmla="*/ 180431 w 210378"/>
                  <a:gd name="connsiteY41" fmla="*/ 88606 h 97764"/>
                  <a:gd name="connsiteX42" fmla="*/ 170654 w 210378"/>
                  <a:gd name="connsiteY42" fmla="*/ 85512 h 97764"/>
                  <a:gd name="connsiteX43" fmla="*/ 169788 w 210378"/>
                  <a:gd name="connsiteY43" fmla="*/ 85265 h 97764"/>
                  <a:gd name="connsiteX44" fmla="*/ 170530 w 210378"/>
                  <a:gd name="connsiteY44" fmla="*/ 85636 h 97764"/>
                  <a:gd name="connsiteX45" fmla="*/ 183648 w 210378"/>
                  <a:gd name="connsiteY45" fmla="*/ 92938 h 97764"/>
                  <a:gd name="connsiteX46" fmla="*/ 188474 w 210378"/>
                  <a:gd name="connsiteY46" fmla="*/ 96279 h 97764"/>
                  <a:gd name="connsiteX47" fmla="*/ 183029 w 210378"/>
                  <a:gd name="connsiteY47" fmla="*/ 92938 h 97764"/>
                  <a:gd name="connsiteX48" fmla="*/ 169169 w 210378"/>
                  <a:gd name="connsiteY48" fmla="*/ 85884 h 97764"/>
                  <a:gd name="connsiteX49" fmla="*/ 152215 w 210378"/>
                  <a:gd name="connsiteY49" fmla="*/ 79201 h 97764"/>
                  <a:gd name="connsiteX50" fmla="*/ 143676 w 210378"/>
                  <a:gd name="connsiteY50" fmla="*/ 76107 h 97764"/>
                  <a:gd name="connsiteX51" fmla="*/ 142562 w 210378"/>
                  <a:gd name="connsiteY51" fmla="*/ 75612 h 97764"/>
                  <a:gd name="connsiteX52" fmla="*/ 138602 w 210378"/>
                  <a:gd name="connsiteY52" fmla="*/ 75860 h 97764"/>
                  <a:gd name="connsiteX53" fmla="*/ 137612 w 210378"/>
                  <a:gd name="connsiteY53" fmla="*/ 75612 h 97764"/>
                  <a:gd name="connsiteX54" fmla="*/ 137612 w 210378"/>
                  <a:gd name="connsiteY54" fmla="*/ 76726 h 97764"/>
                  <a:gd name="connsiteX55" fmla="*/ 138850 w 210378"/>
                  <a:gd name="connsiteY55" fmla="*/ 78706 h 97764"/>
                  <a:gd name="connsiteX56" fmla="*/ 136870 w 210378"/>
                  <a:gd name="connsiteY56" fmla="*/ 79449 h 97764"/>
                  <a:gd name="connsiteX57" fmla="*/ 139840 w 210378"/>
                  <a:gd name="connsiteY57" fmla="*/ 82295 h 97764"/>
                  <a:gd name="connsiteX58" fmla="*/ 142810 w 210378"/>
                  <a:gd name="connsiteY58" fmla="*/ 83285 h 97764"/>
                  <a:gd name="connsiteX59" fmla="*/ 149369 w 210378"/>
                  <a:gd name="connsiteY59" fmla="*/ 85141 h 97764"/>
                  <a:gd name="connsiteX60" fmla="*/ 158774 w 210378"/>
                  <a:gd name="connsiteY60" fmla="*/ 87121 h 97764"/>
                  <a:gd name="connsiteX61" fmla="*/ 149616 w 210378"/>
                  <a:gd name="connsiteY61" fmla="*/ 85636 h 97764"/>
                  <a:gd name="connsiteX62" fmla="*/ 142439 w 210378"/>
                  <a:gd name="connsiteY62" fmla="*/ 83904 h 97764"/>
                  <a:gd name="connsiteX63" fmla="*/ 141696 w 210378"/>
                  <a:gd name="connsiteY63" fmla="*/ 83656 h 97764"/>
                  <a:gd name="connsiteX64" fmla="*/ 143924 w 210378"/>
                  <a:gd name="connsiteY64" fmla="*/ 85141 h 97764"/>
                  <a:gd name="connsiteX65" fmla="*/ 143924 w 210378"/>
                  <a:gd name="connsiteY65" fmla="*/ 85141 h 97764"/>
                  <a:gd name="connsiteX66" fmla="*/ 147884 w 210378"/>
                  <a:gd name="connsiteY66" fmla="*/ 86874 h 97764"/>
                  <a:gd name="connsiteX67" fmla="*/ 156794 w 210378"/>
                  <a:gd name="connsiteY67" fmla="*/ 90339 h 97764"/>
                  <a:gd name="connsiteX68" fmla="*/ 165952 w 210378"/>
                  <a:gd name="connsiteY68" fmla="*/ 93309 h 97764"/>
                  <a:gd name="connsiteX69" fmla="*/ 169912 w 210378"/>
                  <a:gd name="connsiteY69" fmla="*/ 94051 h 97764"/>
                  <a:gd name="connsiteX70" fmla="*/ 166075 w 210378"/>
                  <a:gd name="connsiteY70" fmla="*/ 93433 h 97764"/>
                  <a:gd name="connsiteX71" fmla="*/ 156546 w 210378"/>
                  <a:gd name="connsiteY71" fmla="*/ 90586 h 97764"/>
                  <a:gd name="connsiteX72" fmla="*/ 148131 w 210378"/>
                  <a:gd name="connsiteY72" fmla="*/ 87616 h 97764"/>
                  <a:gd name="connsiteX73" fmla="*/ 162363 w 210378"/>
                  <a:gd name="connsiteY73" fmla="*/ 94546 h 97764"/>
                  <a:gd name="connsiteX74" fmla="*/ 169045 w 210378"/>
                  <a:gd name="connsiteY74" fmla="*/ 97022 h 97764"/>
                  <a:gd name="connsiteX75" fmla="*/ 171644 w 210378"/>
                  <a:gd name="connsiteY75" fmla="*/ 97764 h 97764"/>
                  <a:gd name="connsiteX76" fmla="*/ 169045 w 210378"/>
                  <a:gd name="connsiteY76" fmla="*/ 97022 h 97764"/>
                  <a:gd name="connsiteX77" fmla="*/ 161991 w 210378"/>
                  <a:gd name="connsiteY77" fmla="*/ 94670 h 97764"/>
                  <a:gd name="connsiteX78" fmla="*/ 143305 w 210378"/>
                  <a:gd name="connsiteY78" fmla="*/ 86007 h 97764"/>
                  <a:gd name="connsiteX79" fmla="*/ 134519 w 210378"/>
                  <a:gd name="connsiteY79" fmla="*/ 80191 h 97764"/>
                  <a:gd name="connsiteX80" fmla="*/ 132786 w 210378"/>
                  <a:gd name="connsiteY80" fmla="*/ 80934 h 97764"/>
                  <a:gd name="connsiteX81" fmla="*/ 124495 w 210378"/>
                  <a:gd name="connsiteY81" fmla="*/ 74127 h 97764"/>
                  <a:gd name="connsiteX82" fmla="*/ 128950 w 210378"/>
                  <a:gd name="connsiteY82" fmla="*/ 73014 h 97764"/>
                  <a:gd name="connsiteX83" fmla="*/ 108407 w 210378"/>
                  <a:gd name="connsiteY83" fmla="*/ 66702 h 97764"/>
                  <a:gd name="connsiteX84" fmla="*/ 108531 w 210378"/>
                  <a:gd name="connsiteY84" fmla="*/ 66702 h 97764"/>
                  <a:gd name="connsiteX85" fmla="*/ 104447 w 210378"/>
                  <a:gd name="connsiteY85" fmla="*/ 65960 h 97764"/>
                  <a:gd name="connsiteX86" fmla="*/ 103952 w 210378"/>
                  <a:gd name="connsiteY86" fmla="*/ 65960 h 97764"/>
                  <a:gd name="connsiteX87" fmla="*/ 103952 w 210378"/>
                  <a:gd name="connsiteY87" fmla="*/ 65960 h 97764"/>
                  <a:gd name="connsiteX88" fmla="*/ 102343 w 210378"/>
                  <a:gd name="connsiteY88" fmla="*/ 65588 h 97764"/>
                  <a:gd name="connsiteX89" fmla="*/ 99868 w 210378"/>
                  <a:gd name="connsiteY89" fmla="*/ 63856 h 97764"/>
                  <a:gd name="connsiteX90" fmla="*/ 102714 w 210378"/>
                  <a:gd name="connsiteY90" fmla="*/ 63980 h 97764"/>
                  <a:gd name="connsiteX91" fmla="*/ 112614 w 210378"/>
                  <a:gd name="connsiteY91" fmla="*/ 63484 h 97764"/>
                  <a:gd name="connsiteX92" fmla="*/ 94423 w 210378"/>
                  <a:gd name="connsiteY92" fmla="*/ 53832 h 97764"/>
                  <a:gd name="connsiteX93" fmla="*/ 79325 w 210378"/>
                  <a:gd name="connsiteY93" fmla="*/ 47521 h 97764"/>
                  <a:gd name="connsiteX94" fmla="*/ 62371 w 210378"/>
                  <a:gd name="connsiteY94" fmla="*/ 39105 h 97764"/>
                  <a:gd name="connsiteX95" fmla="*/ 59277 w 210378"/>
                  <a:gd name="connsiteY95" fmla="*/ 32052 h 97764"/>
                  <a:gd name="connsiteX96" fmla="*/ 32299 w 210378"/>
                  <a:gd name="connsiteY96" fmla="*/ 16211 h 97764"/>
                  <a:gd name="connsiteX97" fmla="*/ 0 w 210378"/>
                  <a:gd name="connsiteY97" fmla="*/ 5816 h 97764"/>
                  <a:gd name="connsiteX98" fmla="*/ 6683 w 210378"/>
                  <a:gd name="connsiteY98" fmla="*/ 5074 h 97764"/>
                  <a:gd name="connsiteX99" fmla="*/ 39106 w 210378"/>
                  <a:gd name="connsiteY99" fmla="*/ 14727 h 97764"/>
                  <a:gd name="connsiteX100" fmla="*/ 68930 w 210378"/>
                  <a:gd name="connsiteY100" fmla="*/ 29577 h 97764"/>
                  <a:gd name="connsiteX101" fmla="*/ 75613 w 210378"/>
                  <a:gd name="connsiteY101" fmla="*/ 29577 h 97764"/>
                  <a:gd name="connsiteX102" fmla="*/ 75365 w 210378"/>
                  <a:gd name="connsiteY102" fmla="*/ 26607 h 97764"/>
                  <a:gd name="connsiteX103" fmla="*/ 49253 w 210378"/>
                  <a:gd name="connsiteY103" fmla="*/ 14974 h 97764"/>
                  <a:gd name="connsiteX104" fmla="*/ 28587 w 210378"/>
                  <a:gd name="connsiteY104" fmla="*/ 8044 h 97764"/>
                  <a:gd name="connsiteX105" fmla="*/ 35022 w 210378"/>
                  <a:gd name="connsiteY105" fmla="*/ 7301 h 97764"/>
                  <a:gd name="connsiteX106" fmla="*/ 60391 w 210378"/>
                  <a:gd name="connsiteY106" fmla="*/ 14850 h 97764"/>
                  <a:gd name="connsiteX107" fmla="*/ 93557 w 210378"/>
                  <a:gd name="connsiteY107" fmla="*/ 27596 h 97764"/>
                  <a:gd name="connsiteX108" fmla="*/ 96898 w 210378"/>
                  <a:gd name="connsiteY108" fmla="*/ 31062 h 97764"/>
                  <a:gd name="connsiteX109" fmla="*/ 116822 w 210378"/>
                  <a:gd name="connsiteY109" fmla="*/ 31680 h 97764"/>
                  <a:gd name="connsiteX110" fmla="*/ 146770 w 210378"/>
                  <a:gd name="connsiteY110" fmla="*/ 36259 h 97764"/>
                  <a:gd name="connsiteX111" fmla="*/ 145285 w 210378"/>
                  <a:gd name="connsiteY111" fmla="*/ 32546 h 97764"/>
                  <a:gd name="connsiteX112" fmla="*/ 148626 w 210378"/>
                  <a:gd name="connsiteY112" fmla="*/ 22151 h 97764"/>
                  <a:gd name="connsiteX113" fmla="*/ 106303 w 210378"/>
                  <a:gd name="connsiteY113" fmla="*/ 2351 h 97764"/>
                  <a:gd name="connsiteX114" fmla="*/ 112367 w 210378"/>
                  <a:gd name="connsiteY114" fmla="*/ 2104 h 97764"/>
                  <a:gd name="connsiteX115" fmla="*/ 165828 w 210378"/>
                  <a:gd name="connsiteY115" fmla="*/ 24503 h 97764"/>
                  <a:gd name="connsiteX116" fmla="*/ 163229 w 210378"/>
                  <a:gd name="connsiteY116" fmla="*/ 27473 h 97764"/>
                  <a:gd name="connsiteX117" fmla="*/ 169788 w 210378"/>
                  <a:gd name="connsiteY117" fmla="*/ 24627 h 97764"/>
                  <a:gd name="connsiteX118" fmla="*/ 143676 w 210378"/>
                  <a:gd name="connsiteY118" fmla="*/ 371 h 97764"/>
                  <a:gd name="connsiteX119" fmla="*/ 149493 w 210378"/>
                  <a:gd name="connsiteY119" fmla="*/ 0 h 97764"/>
                  <a:gd name="connsiteX120" fmla="*/ 185504 w 210378"/>
                  <a:gd name="connsiteY120" fmla="*/ 28958 h 97764"/>
                  <a:gd name="connsiteX121" fmla="*/ 171768 w 210378"/>
                  <a:gd name="connsiteY121" fmla="*/ 37620 h 97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10378" h="97764">
                    <a:moveTo>
                      <a:pt x="171520" y="38115"/>
                    </a:moveTo>
                    <a:lnTo>
                      <a:pt x="184762" y="44303"/>
                    </a:lnTo>
                    <a:cubicBezTo>
                      <a:pt x="183524" y="43684"/>
                      <a:pt x="182287" y="43189"/>
                      <a:pt x="181173" y="42818"/>
                    </a:cubicBezTo>
                    <a:cubicBezTo>
                      <a:pt x="185257" y="44427"/>
                      <a:pt x="190826" y="47150"/>
                      <a:pt x="194538" y="49748"/>
                    </a:cubicBezTo>
                    <a:lnTo>
                      <a:pt x="210378" y="48015"/>
                    </a:lnTo>
                    <a:cubicBezTo>
                      <a:pt x="210378" y="48015"/>
                      <a:pt x="210131" y="54451"/>
                      <a:pt x="202830" y="54946"/>
                    </a:cubicBezTo>
                    <a:cubicBezTo>
                      <a:pt x="200726" y="55069"/>
                      <a:pt x="198746" y="54946"/>
                      <a:pt x="197013" y="54574"/>
                    </a:cubicBezTo>
                    <a:cubicBezTo>
                      <a:pt x="196766" y="55069"/>
                      <a:pt x="196518" y="55688"/>
                      <a:pt x="196271" y="56183"/>
                    </a:cubicBezTo>
                    <a:lnTo>
                      <a:pt x="183401" y="59401"/>
                    </a:lnTo>
                    <a:lnTo>
                      <a:pt x="130187" y="55812"/>
                    </a:lnTo>
                    <a:lnTo>
                      <a:pt x="118554" y="56307"/>
                    </a:lnTo>
                    <a:lnTo>
                      <a:pt x="126722" y="63113"/>
                    </a:lnTo>
                    <a:cubicBezTo>
                      <a:pt x="127465" y="63732"/>
                      <a:pt x="135385" y="65836"/>
                      <a:pt x="137365" y="66455"/>
                    </a:cubicBezTo>
                    <a:cubicBezTo>
                      <a:pt x="142686" y="68311"/>
                      <a:pt x="145532" y="70538"/>
                      <a:pt x="148626" y="72642"/>
                    </a:cubicBezTo>
                    <a:lnTo>
                      <a:pt x="148626" y="72890"/>
                    </a:lnTo>
                    <a:cubicBezTo>
                      <a:pt x="150111" y="72890"/>
                      <a:pt x="152834" y="73014"/>
                      <a:pt x="157165" y="74251"/>
                    </a:cubicBezTo>
                    <a:cubicBezTo>
                      <a:pt x="164343" y="76355"/>
                      <a:pt x="166570" y="78830"/>
                      <a:pt x="166570" y="78830"/>
                    </a:cubicBezTo>
                    <a:lnTo>
                      <a:pt x="162982" y="78459"/>
                    </a:lnTo>
                    <a:cubicBezTo>
                      <a:pt x="164962" y="78953"/>
                      <a:pt x="166942" y="79572"/>
                      <a:pt x="168922" y="80068"/>
                    </a:cubicBezTo>
                    <a:cubicBezTo>
                      <a:pt x="174985" y="81800"/>
                      <a:pt x="180802" y="83904"/>
                      <a:pt x="184638" y="85636"/>
                    </a:cubicBezTo>
                    <a:cubicBezTo>
                      <a:pt x="188474" y="87369"/>
                      <a:pt x="190331" y="88606"/>
                      <a:pt x="190331" y="88606"/>
                    </a:cubicBezTo>
                    <a:cubicBezTo>
                      <a:pt x="190331" y="88606"/>
                      <a:pt x="188227" y="87369"/>
                      <a:pt x="184391" y="85760"/>
                    </a:cubicBezTo>
                    <a:cubicBezTo>
                      <a:pt x="180431" y="84151"/>
                      <a:pt x="174738" y="82295"/>
                      <a:pt x="168922" y="80810"/>
                    </a:cubicBezTo>
                    <a:cubicBezTo>
                      <a:pt x="168179" y="80562"/>
                      <a:pt x="167437" y="80439"/>
                      <a:pt x="166694" y="80315"/>
                    </a:cubicBezTo>
                    <a:cubicBezTo>
                      <a:pt x="168179" y="80934"/>
                      <a:pt x="169664" y="81676"/>
                      <a:pt x="171025" y="82542"/>
                    </a:cubicBezTo>
                    <a:cubicBezTo>
                      <a:pt x="174490" y="84522"/>
                      <a:pt x="176842" y="86379"/>
                      <a:pt x="176965" y="86379"/>
                    </a:cubicBezTo>
                    <a:cubicBezTo>
                      <a:pt x="176965" y="86379"/>
                      <a:pt x="173872" y="84399"/>
                      <a:pt x="170035" y="82542"/>
                    </a:cubicBezTo>
                    <a:cubicBezTo>
                      <a:pt x="168179" y="81676"/>
                      <a:pt x="166075" y="80810"/>
                      <a:pt x="164343" y="80191"/>
                    </a:cubicBezTo>
                    <a:cubicBezTo>
                      <a:pt x="162734" y="79572"/>
                      <a:pt x="161496" y="79201"/>
                      <a:pt x="161373" y="79201"/>
                    </a:cubicBezTo>
                    <a:cubicBezTo>
                      <a:pt x="161373" y="79201"/>
                      <a:pt x="161249" y="79201"/>
                      <a:pt x="161125" y="79077"/>
                    </a:cubicBezTo>
                    <a:cubicBezTo>
                      <a:pt x="156670" y="78088"/>
                      <a:pt x="152463" y="77345"/>
                      <a:pt x="149493" y="76726"/>
                    </a:cubicBezTo>
                    <a:cubicBezTo>
                      <a:pt x="150854" y="77221"/>
                      <a:pt x="152339" y="77840"/>
                      <a:pt x="154195" y="78582"/>
                    </a:cubicBezTo>
                    <a:cubicBezTo>
                      <a:pt x="157413" y="79944"/>
                      <a:pt x="161373" y="81553"/>
                      <a:pt x="165457" y="83409"/>
                    </a:cubicBezTo>
                    <a:cubicBezTo>
                      <a:pt x="165580" y="83409"/>
                      <a:pt x="165704" y="83409"/>
                      <a:pt x="165828" y="83409"/>
                    </a:cubicBezTo>
                    <a:cubicBezTo>
                      <a:pt x="166075" y="83409"/>
                      <a:pt x="168179" y="84027"/>
                      <a:pt x="171025" y="85018"/>
                    </a:cubicBezTo>
                    <a:cubicBezTo>
                      <a:pt x="173872" y="85884"/>
                      <a:pt x="177337" y="87121"/>
                      <a:pt x="180802" y="88359"/>
                    </a:cubicBezTo>
                    <a:cubicBezTo>
                      <a:pt x="184267" y="89596"/>
                      <a:pt x="187484" y="90957"/>
                      <a:pt x="189836" y="91948"/>
                    </a:cubicBezTo>
                    <a:cubicBezTo>
                      <a:pt x="190949" y="92443"/>
                      <a:pt x="191939" y="92938"/>
                      <a:pt x="192558" y="93185"/>
                    </a:cubicBezTo>
                    <a:cubicBezTo>
                      <a:pt x="193177" y="93557"/>
                      <a:pt x="193425" y="93680"/>
                      <a:pt x="193425" y="93680"/>
                    </a:cubicBezTo>
                    <a:cubicBezTo>
                      <a:pt x="193425" y="93680"/>
                      <a:pt x="193177" y="93433"/>
                      <a:pt x="192558" y="93185"/>
                    </a:cubicBezTo>
                    <a:cubicBezTo>
                      <a:pt x="191939" y="92938"/>
                      <a:pt x="190949" y="92443"/>
                      <a:pt x="189712" y="91948"/>
                    </a:cubicBezTo>
                    <a:cubicBezTo>
                      <a:pt x="187361" y="90957"/>
                      <a:pt x="183896" y="89720"/>
                      <a:pt x="180431" y="88606"/>
                    </a:cubicBezTo>
                    <a:cubicBezTo>
                      <a:pt x="176965" y="87492"/>
                      <a:pt x="173377" y="86255"/>
                      <a:pt x="170654" y="85512"/>
                    </a:cubicBezTo>
                    <a:cubicBezTo>
                      <a:pt x="170283" y="85512"/>
                      <a:pt x="170035" y="85389"/>
                      <a:pt x="169788" y="85265"/>
                    </a:cubicBezTo>
                    <a:cubicBezTo>
                      <a:pt x="170035" y="85265"/>
                      <a:pt x="170283" y="85512"/>
                      <a:pt x="170530" y="85636"/>
                    </a:cubicBezTo>
                    <a:cubicBezTo>
                      <a:pt x="176099" y="88359"/>
                      <a:pt x="180554" y="90957"/>
                      <a:pt x="183648" y="92938"/>
                    </a:cubicBezTo>
                    <a:cubicBezTo>
                      <a:pt x="186742" y="94918"/>
                      <a:pt x="188474" y="96279"/>
                      <a:pt x="188474" y="96279"/>
                    </a:cubicBezTo>
                    <a:cubicBezTo>
                      <a:pt x="188474" y="96279"/>
                      <a:pt x="186494" y="94918"/>
                      <a:pt x="183029" y="92938"/>
                    </a:cubicBezTo>
                    <a:cubicBezTo>
                      <a:pt x="179688" y="90957"/>
                      <a:pt x="174738" y="88359"/>
                      <a:pt x="169169" y="85884"/>
                    </a:cubicBezTo>
                    <a:cubicBezTo>
                      <a:pt x="163477" y="83409"/>
                      <a:pt x="157165" y="81057"/>
                      <a:pt x="152215" y="79201"/>
                    </a:cubicBezTo>
                    <a:cubicBezTo>
                      <a:pt x="147389" y="77345"/>
                      <a:pt x="144047" y="76231"/>
                      <a:pt x="143676" y="76107"/>
                    </a:cubicBezTo>
                    <a:cubicBezTo>
                      <a:pt x="143181" y="75984"/>
                      <a:pt x="142934" y="75736"/>
                      <a:pt x="142562" y="75612"/>
                    </a:cubicBezTo>
                    <a:cubicBezTo>
                      <a:pt x="141325" y="75612"/>
                      <a:pt x="138602" y="75860"/>
                      <a:pt x="138602" y="75860"/>
                    </a:cubicBezTo>
                    <a:cubicBezTo>
                      <a:pt x="138602" y="75860"/>
                      <a:pt x="137984" y="75860"/>
                      <a:pt x="137612" y="75612"/>
                    </a:cubicBezTo>
                    <a:lnTo>
                      <a:pt x="137612" y="76726"/>
                    </a:lnTo>
                    <a:cubicBezTo>
                      <a:pt x="137612" y="76726"/>
                      <a:pt x="138850" y="78706"/>
                      <a:pt x="138850" y="78706"/>
                    </a:cubicBezTo>
                    <a:lnTo>
                      <a:pt x="136870" y="79449"/>
                    </a:lnTo>
                    <a:cubicBezTo>
                      <a:pt x="137489" y="80315"/>
                      <a:pt x="138479" y="81305"/>
                      <a:pt x="139840" y="82295"/>
                    </a:cubicBezTo>
                    <a:cubicBezTo>
                      <a:pt x="140087" y="82295"/>
                      <a:pt x="141201" y="82790"/>
                      <a:pt x="142810" y="83285"/>
                    </a:cubicBezTo>
                    <a:cubicBezTo>
                      <a:pt x="144542" y="83904"/>
                      <a:pt x="147018" y="84522"/>
                      <a:pt x="149369" y="85141"/>
                    </a:cubicBezTo>
                    <a:cubicBezTo>
                      <a:pt x="154195" y="86379"/>
                      <a:pt x="158774" y="87121"/>
                      <a:pt x="158774" y="87121"/>
                    </a:cubicBezTo>
                    <a:cubicBezTo>
                      <a:pt x="158774" y="87121"/>
                      <a:pt x="154566" y="86626"/>
                      <a:pt x="149616" y="85636"/>
                    </a:cubicBezTo>
                    <a:cubicBezTo>
                      <a:pt x="147141" y="85141"/>
                      <a:pt x="144542" y="84522"/>
                      <a:pt x="142439" y="83904"/>
                    </a:cubicBezTo>
                    <a:cubicBezTo>
                      <a:pt x="142191" y="83904"/>
                      <a:pt x="141944" y="83780"/>
                      <a:pt x="141696" y="83656"/>
                    </a:cubicBezTo>
                    <a:cubicBezTo>
                      <a:pt x="142315" y="84151"/>
                      <a:pt x="143181" y="84646"/>
                      <a:pt x="143924" y="85141"/>
                    </a:cubicBezTo>
                    <a:lnTo>
                      <a:pt x="143924" y="85141"/>
                    </a:lnTo>
                    <a:cubicBezTo>
                      <a:pt x="143924" y="85141"/>
                      <a:pt x="145409" y="85884"/>
                      <a:pt x="147884" y="86874"/>
                    </a:cubicBezTo>
                    <a:cubicBezTo>
                      <a:pt x="150235" y="87864"/>
                      <a:pt x="153453" y="89101"/>
                      <a:pt x="156794" y="90339"/>
                    </a:cubicBezTo>
                    <a:cubicBezTo>
                      <a:pt x="160135" y="91576"/>
                      <a:pt x="163477" y="92690"/>
                      <a:pt x="165952" y="93309"/>
                    </a:cubicBezTo>
                    <a:cubicBezTo>
                      <a:pt x="168427" y="93928"/>
                      <a:pt x="169912" y="94051"/>
                      <a:pt x="169912" y="94051"/>
                    </a:cubicBezTo>
                    <a:cubicBezTo>
                      <a:pt x="169912" y="94051"/>
                      <a:pt x="168550" y="94051"/>
                      <a:pt x="166075" y="93433"/>
                    </a:cubicBezTo>
                    <a:cubicBezTo>
                      <a:pt x="163477" y="92814"/>
                      <a:pt x="160011" y="91824"/>
                      <a:pt x="156546" y="90586"/>
                    </a:cubicBezTo>
                    <a:cubicBezTo>
                      <a:pt x="153453" y="89596"/>
                      <a:pt x="150606" y="88483"/>
                      <a:pt x="148131" y="87616"/>
                    </a:cubicBezTo>
                    <a:cubicBezTo>
                      <a:pt x="152710" y="90215"/>
                      <a:pt x="157908" y="92690"/>
                      <a:pt x="162363" y="94546"/>
                    </a:cubicBezTo>
                    <a:cubicBezTo>
                      <a:pt x="165085" y="95660"/>
                      <a:pt x="167437" y="96526"/>
                      <a:pt x="169045" y="97022"/>
                    </a:cubicBezTo>
                    <a:cubicBezTo>
                      <a:pt x="170778" y="97516"/>
                      <a:pt x="171644" y="97764"/>
                      <a:pt x="171644" y="97764"/>
                    </a:cubicBezTo>
                    <a:cubicBezTo>
                      <a:pt x="171644" y="97764"/>
                      <a:pt x="170778" y="97516"/>
                      <a:pt x="169045" y="97022"/>
                    </a:cubicBezTo>
                    <a:cubicBezTo>
                      <a:pt x="167313" y="96526"/>
                      <a:pt x="164838" y="95660"/>
                      <a:pt x="161991" y="94670"/>
                    </a:cubicBezTo>
                    <a:cubicBezTo>
                      <a:pt x="156299" y="92443"/>
                      <a:pt x="149245" y="89225"/>
                      <a:pt x="143305" y="86007"/>
                    </a:cubicBezTo>
                    <a:cubicBezTo>
                      <a:pt x="139716" y="84027"/>
                      <a:pt x="136746" y="82047"/>
                      <a:pt x="134519" y="80191"/>
                    </a:cubicBezTo>
                    <a:lnTo>
                      <a:pt x="132786" y="80934"/>
                    </a:lnTo>
                    <a:cubicBezTo>
                      <a:pt x="132786" y="80934"/>
                      <a:pt x="122762" y="76603"/>
                      <a:pt x="124495" y="74127"/>
                    </a:cubicBezTo>
                    <a:cubicBezTo>
                      <a:pt x="124990" y="73509"/>
                      <a:pt x="127712" y="73137"/>
                      <a:pt x="128950" y="73014"/>
                    </a:cubicBezTo>
                    <a:cubicBezTo>
                      <a:pt x="124990" y="71776"/>
                      <a:pt x="114842" y="68311"/>
                      <a:pt x="108407" y="66702"/>
                    </a:cubicBezTo>
                    <a:lnTo>
                      <a:pt x="108531" y="66702"/>
                    </a:lnTo>
                    <a:cubicBezTo>
                      <a:pt x="108531" y="66702"/>
                      <a:pt x="104447" y="65960"/>
                      <a:pt x="104447" y="65960"/>
                    </a:cubicBezTo>
                    <a:cubicBezTo>
                      <a:pt x="104323" y="65960"/>
                      <a:pt x="104076" y="65960"/>
                      <a:pt x="103952" y="65960"/>
                    </a:cubicBezTo>
                    <a:lnTo>
                      <a:pt x="103952" y="65960"/>
                    </a:lnTo>
                    <a:cubicBezTo>
                      <a:pt x="103952" y="65960"/>
                      <a:pt x="102343" y="65588"/>
                      <a:pt x="102343" y="65588"/>
                    </a:cubicBezTo>
                    <a:cubicBezTo>
                      <a:pt x="102343" y="65588"/>
                      <a:pt x="98135" y="64351"/>
                      <a:pt x="99868" y="63856"/>
                    </a:cubicBezTo>
                    <a:cubicBezTo>
                      <a:pt x="100858" y="63608"/>
                      <a:pt x="101972" y="63856"/>
                      <a:pt x="102714" y="63980"/>
                    </a:cubicBezTo>
                    <a:lnTo>
                      <a:pt x="112614" y="63484"/>
                    </a:lnTo>
                    <a:lnTo>
                      <a:pt x="94423" y="53832"/>
                    </a:lnTo>
                    <a:lnTo>
                      <a:pt x="79325" y="47521"/>
                    </a:lnTo>
                    <a:lnTo>
                      <a:pt x="62371" y="39105"/>
                    </a:lnTo>
                    <a:lnTo>
                      <a:pt x="59277" y="32052"/>
                    </a:lnTo>
                    <a:lnTo>
                      <a:pt x="32299" y="16211"/>
                    </a:lnTo>
                    <a:lnTo>
                      <a:pt x="0" y="5816"/>
                    </a:lnTo>
                    <a:lnTo>
                      <a:pt x="6683" y="5074"/>
                    </a:lnTo>
                    <a:lnTo>
                      <a:pt x="39106" y="14727"/>
                    </a:lnTo>
                    <a:lnTo>
                      <a:pt x="68930" y="29577"/>
                    </a:lnTo>
                    <a:lnTo>
                      <a:pt x="75613" y="29577"/>
                    </a:lnTo>
                    <a:cubicBezTo>
                      <a:pt x="75613" y="29577"/>
                      <a:pt x="75365" y="26607"/>
                      <a:pt x="75365" y="26607"/>
                    </a:cubicBezTo>
                    <a:lnTo>
                      <a:pt x="49253" y="14974"/>
                    </a:lnTo>
                    <a:lnTo>
                      <a:pt x="28587" y="8044"/>
                    </a:lnTo>
                    <a:lnTo>
                      <a:pt x="35022" y="7301"/>
                    </a:lnTo>
                    <a:lnTo>
                      <a:pt x="60391" y="14850"/>
                    </a:lnTo>
                    <a:lnTo>
                      <a:pt x="93557" y="27596"/>
                    </a:lnTo>
                    <a:lnTo>
                      <a:pt x="96898" y="31062"/>
                    </a:lnTo>
                    <a:lnTo>
                      <a:pt x="116822" y="31680"/>
                    </a:lnTo>
                    <a:lnTo>
                      <a:pt x="146770" y="36259"/>
                    </a:lnTo>
                    <a:cubicBezTo>
                      <a:pt x="145780" y="34650"/>
                      <a:pt x="145161" y="33289"/>
                      <a:pt x="145285" y="32546"/>
                    </a:cubicBezTo>
                    <a:cubicBezTo>
                      <a:pt x="145904" y="30072"/>
                      <a:pt x="148626" y="22151"/>
                      <a:pt x="148626" y="22151"/>
                    </a:cubicBezTo>
                    <a:lnTo>
                      <a:pt x="106303" y="2351"/>
                    </a:lnTo>
                    <a:lnTo>
                      <a:pt x="112367" y="2104"/>
                    </a:lnTo>
                    <a:cubicBezTo>
                      <a:pt x="112367" y="2104"/>
                      <a:pt x="166075" y="24379"/>
                      <a:pt x="165828" y="24503"/>
                    </a:cubicBezTo>
                    <a:cubicBezTo>
                      <a:pt x="164714" y="25122"/>
                      <a:pt x="163848" y="26235"/>
                      <a:pt x="163229" y="27473"/>
                    </a:cubicBezTo>
                    <a:cubicBezTo>
                      <a:pt x="166818" y="25988"/>
                      <a:pt x="169788" y="24627"/>
                      <a:pt x="169788" y="24627"/>
                    </a:cubicBezTo>
                    <a:lnTo>
                      <a:pt x="143676" y="371"/>
                    </a:lnTo>
                    <a:lnTo>
                      <a:pt x="149493" y="0"/>
                    </a:lnTo>
                    <a:cubicBezTo>
                      <a:pt x="149493" y="0"/>
                      <a:pt x="185876" y="28834"/>
                      <a:pt x="185504" y="28958"/>
                    </a:cubicBezTo>
                    <a:cubicBezTo>
                      <a:pt x="180307" y="29824"/>
                      <a:pt x="171892" y="33661"/>
                      <a:pt x="171768" y="37620"/>
                    </a:cubicBezTo>
                    <a:close/>
                  </a:path>
                </a:pathLst>
              </a:custGeom>
              <a:solidFill>
                <a:srgbClr val="D4D6DC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7" name="Graphic 2">
                <a:extLst>
                  <a:ext uri="{FF2B5EF4-FFF2-40B4-BE49-F238E27FC236}">
                    <a16:creationId xmlns:a16="http://schemas.microsoft.com/office/drawing/2014/main" id="{ABC5E100-FDDD-D29F-12B4-9C9A34484DC8}"/>
                  </a:ext>
                </a:extLst>
              </p:cNvPr>
              <p:cNvGrpSpPr/>
              <p:nvPr/>
            </p:nvGrpSpPr>
            <p:grpSpPr>
              <a:xfrm>
                <a:off x="3911057" y="3055853"/>
                <a:ext cx="177379" cy="274111"/>
                <a:chOff x="3911057" y="3055853"/>
                <a:chExt cx="177379" cy="274111"/>
              </a:xfrm>
            </p:grpSpPr>
            <p:grpSp>
              <p:nvGrpSpPr>
                <p:cNvPr id="328" name="Graphic 2">
                  <a:extLst>
                    <a:ext uri="{FF2B5EF4-FFF2-40B4-BE49-F238E27FC236}">
                      <a16:creationId xmlns:a16="http://schemas.microsoft.com/office/drawing/2014/main" id="{9F8C4E6F-E8CD-07E6-41B0-0B6756995141}"/>
                    </a:ext>
                  </a:extLst>
                </p:cNvPr>
                <p:cNvGrpSpPr/>
                <p:nvPr/>
              </p:nvGrpSpPr>
              <p:grpSpPr>
                <a:xfrm>
                  <a:off x="4055519" y="3179076"/>
                  <a:ext cx="32918" cy="19833"/>
                  <a:chOff x="4055519" y="3179076"/>
                  <a:chExt cx="32918" cy="19833"/>
                </a:xfrm>
              </p:grpSpPr>
              <p:sp>
                <p:nvSpPr>
                  <p:cNvPr id="329" name="Freeform: Shape 328">
                    <a:extLst>
                      <a:ext uri="{FF2B5EF4-FFF2-40B4-BE49-F238E27FC236}">
                        <a16:creationId xmlns:a16="http://schemas.microsoft.com/office/drawing/2014/main" id="{CFCD8BDC-E8F7-F0F0-0769-7F0AA18F81CF}"/>
                      </a:ext>
                    </a:extLst>
                  </p:cNvPr>
                  <p:cNvSpPr/>
                  <p:nvPr/>
                </p:nvSpPr>
                <p:spPr>
                  <a:xfrm>
                    <a:off x="4055519" y="3179233"/>
                    <a:ext cx="32918" cy="19676"/>
                  </a:xfrm>
                  <a:custGeom>
                    <a:avLst/>
                    <a:gdLst>
                      <a:gd name="connsiteX0" fmla="*/ 13365 w 32918"/>
                      <a:gd name="connsiteY0" fmla="*/ 0 h 19676"/>
                      <a:gd name="connsiteX1" fmla="*/ 24874 w 32918"/>
                      <a:gd name="connsiteY1" fmla="*/ 10024 h 19676"/>
                      <a:gd name="connsiteX2" fmla="*/ 32918 w 32918"/>
                      <a:gd name="connsiteY2" fmla="*/ 19677 h 19676"/>
                      <a:gd name="connsiteX3" fmla="*/ 6806 w 32918"/>
                      <a:gd name="connsiteY3" fmla="*/ 13737 h 19676"/>
                      <a:gd name="connsiteX4" fmla="*/ 0 w 32918"/>
                      <a:gd name="connsiteY4" fmla="*/ 8044 h 19676"/>
                      <a:gd name="connsiteX5" fmla="*/ 13365 w 32918"/>
                      <a:gd name="connsiteY5" fmla="*/ 0 h 19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918" h="19676">
                        <a:moveTo>
                          <a:pt x="13365" y="0"/>
                        </a:moveTo>
                        <a:lnTo>
                          <a:pt x="24874" y="10024"/>
                        </a:lnTo>
                        <a:lnTo>
                          <a:pt x="32918" y="19677"/>
                        </a:lnTo>
                        <a:lnTo>
                          <a:pt x="6806" y="13737"/>
                        </a:lnTo>
                        <a:lnTo>
                          <a:pt x="0" y="8044"/>
                        </a:lnTo>
                        <a:lnTo>
                          <a:pt x="13365" y="0"/>
                        </a:lnTo>
                        <a:close/>
                      </a:path>
                    </a:pathLst>
                  </a:custGeom>
                  <a:solidFill>
                    <a:srgbClr val="A48975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0000891B-2284-47F7-E109-9E0F31FE75A4}"/>
                      </a:ext>
                    </a:extLst>
                  </p:cNvPr>
                  <p:cNvSpPr/>
                  <p:nvPr/>
                </p:nvSpPr>
                <p:spPr>
                  <a:xfrm>
                    <a:off x="4055519" y="3179076"/>
                    <a:ext cx="32918" cy="19833"/>
                  </a:xfrm>
                  <a:custGeom>
                    <a:avLst/>
                    <a:gdLst>
                      <a:gd name="connsiteX0" fmla="*/ 13365 w 32918"/>
                      <a:gd name="connsiteY0" fmla="*/ 157 h 19833"/>
                      <a:gd name="connsiteX1" fmla="*/ 32918 w 32918"/>
                      <a:gd name="connsiteY1" fmla="*/ 19834 h 19833"/>
                      <a:gd name="connsiteX2" fmla="*/ 13736 w 32918"/>
                      <a:gd name="connsiteY2" fmla="*/ 8820 h 19833"/>
                      <a:gd name="connsiteX3" fmla="*/ 0 w 32918"/>
                      <a:gd name="connsiteY3" fmla="*/ 8201 h 19833"/>
                      <a:gd name="connsiteX4" fmla="*/ 13489 w 32918"/>
                      <a:gd name="connsiteY4" fmla="*/ 157 h 19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918" h="19833">
                        <a:moveTo>
                          <a:pt x="13365" y="157"/>
                        </a:moveTo>
                        <a:cubicBezTo>
                          <a:pt x="23637" y="1642"/>
                          <a:pt x="32918" y="19834"/>
                          <a:pt x="32918" y="19834"/>
                        </a:cubicBezTo>
                        <a:lnTo>
                          <a:pt x="13736" y="8820"/>
                        </a:lnTo>
                        <a:lnTo>
                          <a:pt x="0" y="8201"/>
                        </a:lnTo>
                        <a:cubicBezTo>
                          <a:pt x="0" y="8201"/>
                          <a:pt x="3218" y="-1328"/>
                          <a:pt x="13489" y="157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3BD4E7DC-9C61-6962-DA60-F906252EFB4B}"/>
                    </a:ext>
                  </a:extLst>
                </p:cNvPr>
                <p:cNvSpPr/>
                <p:nvPr/>
              </p:nvSpPr>
              <p:spPr>
                <a:xfrm>
                  <a:off x="3949587" y="3110922"/>
                  <a:ext cx="23733" cy="18562"/>
                </a:xfrm>
                <a:custGeom>
                  <a:avLst/>
                  <a:gdLst>
                    <a:gd name="connsiteX0" fmla="*/ 23142 w 23733"/>
                    <a:gd name="connsiteY0" fmla="*/ 0 h 18562"/>
                    <a:gd name="connsiteX1" fmla="*/ 20048 w 23733"/>
                    <a:gd name="connsiteY1" fmla="*/ 13118 h 18562"/>
                    <a:gd name="connsiteX2" fmla="*/ 8168 w 23733"/>
                    <a:gd name="connsiteY2" fmla="*/ 16707 h 18562"/>
                    <a:gd name="connsiteX3" fmla="*/ 4579 w 23733"/>
                    <a:gd name="connsiteY3" fmla="*/ 18563 h 18562"/>
                    <a:gd name="connsiteX4" fmla="*/ 0 w 23733"/>
                    <a:gd name="connsiteY4" fmla="*/ 11138 h 18562"/>
                    <a:gd name="connsiteX5" fmla="*/ 4084 w 23733"/>
                    <a:gd name="connsiteY5" fmla="*/ 7920 h 18562"/>
                    <a:gd name="connsiteX6" fmla="*/ 8415 w 23733"/>
                    <a:gd name="connsiteY6" fmla="*/ 3094 h 18562"/>
                    <a:gd name="connsiteX7" fmla="*/ 23018 w 23733"/>
                    <a:gd name="connsiteY7" fmla="*/ 0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3" h="18562">
                      <a:moveTo>
                        <a:pt x="23142" y="0"/>
                      </a:moveTo>
                      <a:cubicBezTo>
                        <a:pt x="23142" y="0"/>
                        <a:pt x="25740" y="7177"/>
                        <a:pt x="20048" y="13118"/>
                      </a:cubicBezTo>
                      <a:cubicBezTo>
                        <a:pt x="14355" y="19058"/>
                        <a:pt x="8168" y="16707"/>
                        <a:pt x="8168" y="16707"/>
                      </a:cubicBezTo>
                      <a:lnTo>
                        <a:pt x="4579" y="18563"/>
                      </a:lnTo>
                      <a:lnTo>
                        <a:pt x="0" y="11138"/>
                      </a:lnTo>
                      <a:lnTo>
                        <a:pt x="4084" y="7920"/>
                      </a:lnTo>
                      <a:lnTo>
                        <a:pt x="8415" y="3094"/>
                      </a:lnTo>
                      <a:lnTo>
                        <a:pt x="23018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D6726ADD-1356-25ED-BF52-411E7A37E6F5}"/>
                    </a:ext>
                  </a:extLst>
                </p:cNvPr>
                <p:cNvSpPr/>
                <p:nvPr/>
              </p:nvSpPr>
              <p:spPr>
                <a:xfrm>
                  <a:off x="3949587" y="3110922"/>
                  <a:ext cx="23733" cy="18562"/>
                </a:xfrm>
                <a:custGeom>
                  <a:avLst/>
                  <a:gdLst>
                    <a:gd name="connsiteX0" fmla="*/ 23142 w 23733"/>
                    <a:gd name="connsiteY0" fmla="*/ 0 h 18562"/>
                    <a:gd name="connsiteX1" fmla="*/ 20048 w 23733"/>
                    <a:gd name="connsiteY1" fmla="*/ 13118 h 18562"/>
                    <a:gd name="connsiteX2" fmla="*/ 8168 w 23733"/>
                    <a:gd name="connsiteY2" fmla="*/ 16707 h 18562"/>
                    <a:gd name="connsiteX3" fmla="*/ 4579 w 23733"/>
                    <a:gd name="connsiteY3" fmla="*/ 18563 h 18562"/>
                    <a:gd name="connsiteX4" fmla="*/ 0 w 23733"/>
                    <a:gd name="connsiteY4" fmla="*/ 11138 h 18562"/>
                    <a:gd name="connsiteX5" fmla="*/ 4084 w 23733"/>
                    <a:gd name="connsiteY5" fmla="*/ 7920 h 18562"/>
                    <a:gd name="connsiteX6" fmla="*/ 8415 w 23733"/>
                    <a:gd name="connsiteY6" fmla="*/ 3094 h 18562"/>
                    <a:gd name="connsiteX7" fmla="*/ 23018 w 23733"/>
                    <a:gd name="connsiteY7" fmla="*/ 0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3" h="18562">
                      <a:moveTo>
                        <a:pt x="23142" y="0"/>
                      </a:moveTo>
                      <a:cubicBezTo>
                        <a:pt x="23142" y="0"/>
                        <a:pt x="25740" y="7177"/>
                        <a:pt x="20048" y="13118"/>
                      </a:cubicBezTo>
                      <a:cubicBezTo>
                        <a:pt x="14355" y="19058"/>
                        <a:pt x="8168" y="16707"/>
                        <a:pt x="8168" y="16707"/>
                      </a:cubicBezTo>
                      <a:lnTo>
                        <a:pt x="4579" y="18563"/>
                      </a:lnTo>
                      <a:lnTo>
                        <a:pt x="0" y="11138"/>
                      </a:lnTo>
                      <a:lnTo>
                        <a:pt x="4084" y="7920"/>
                      </a:lnTo>
                      <a:lnTo>
                        <a:pt x="8415" y="3094"/>
                      </a:lnTo>
                      <a:lnTo>
                        <a:pt x="23018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B8EA4069-0781-94BF-78B5-4954030CFAA0}"/>
                    </a:ext>
                  </a:extLst>
                </p:cNvPr>
                <p:cNvSpPr/>
                <p:nvPr/>
              </p:nvSpPr>
              <p:spPr>
                <a:xfrm>
                  <a:off x="3949587" y="3110922"/>
                  <a:ext cx="23733" cy="18562"/>
                </a:xfrm>
                <a:custGeom>
                  <a:avLst/>
                  <a:gdLst>
                    <a:gd name="connsiteX0" fmla="*/ 23142 w 23733"/>
                    <a:gd name="connsiteY0" fmla="*/ 0 h 18562"/>
                    <a:gd name="connsiteX1" fmla="*/ 20048 w 23733"/>
                    <a:gd name="connsiteY1" fmla="*/ 13118 h 18562"/>
                    <a:gd name="connsiteX2" fmla="*/ 8168 w 23733"/>
                    <a:gd name="connsiteY2" fmla="*/ 16707 h 18562"/>
                    <a:gd name="connsiteX3" fmla="*/ 4579 w 23733"/>
                    <a:gd name="connsiteY3" fmla="*/ 18563 h 18562"/>
                    <a:gd name="connsiteX4" fmla="*/ 0 w 23733"/>
                    <a:gd name="connsiteY4" fmla="*/ 11138 h 18562"/>
                    <a:gd name="connsiteX5" fmla="*/ 2351 w 23733"/>
                    <a:gd name="connsiteY5" fmla="*/ 14974 h 18562"/>
                    <a:gd name="connsiteX6" fmla="*/ 11138 w 23733"/>
                    <a:gd name="connsiteY6" fmla="*/ 10271 h 18562"/>
                    <a:gd name="connsiteX7" fmla="*/ 22894 w 23733"/>
                    <a:gd name="connsiteY7" fmla="*/ 0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3" h="18562">
                      <a:moveTo>
                        <a:pt x="23142" y="0"/>
                      </a:moveTo>
                      <a:cubicBezTo>
                        <a:pt x="23142" y="0"/>
                        <a:pt x="25740" y="7177"/>
                        <a:pt x="20048" y="13118"/>
                      </a:cubicBezTo>
                      <a:cubicBezTo>
                        <a:pt x="14355" y="19058"/>
                        <a:pt x="8168" y="16707"/>
                        <a:pt x="8168" y="16707"/>
                      </a:cubicBezTo>
                      <a:lnTo>
                        <a:pt x="4579" y="18563"/>
                      </a:lnTo>
                      <a:lnTo>
                        <a:pt x="0" y="11138"/>
                      </a:lnTo>
                      <a:lnTo>
                        <a:pt x="2351" y="14974"/>
                      </a:lnTo>
                      <a:lnTo>
                        <a:pt x="11138" y="10271"/>
                      </a:lnTo>
                      <a:lnTo>
                        <a:pt x="22894" y="0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1071E9A0-9ABC-381C-3445-48D78592B067}"/>
                    </a:ext>
                  </a:extLst>
                </p:cNvPr>
                <p:cNvSpPr/>
                <p:nvPr/>
              </p:nvSpPr>
              <p:spPr>
                <a:xfrm>
                  <a:off x="3915184" y="3104116"/>
                  <a:ext cx="22770" cy="22770"/>
                </a:xfrm>
                <a:custGeom>
                  <a:avLst/>
                  <a:gdLst>
                    <a:gd name="connsiteX0" fmla="*/ 495 w 22770"/>
                    <a:gd name="connsiteY0" fmla="*/ 0 h 22770"/>
                    <a:gd name="connsiteX1" fmla="*/ 6683 w 22770"/>
                    <a:gd name="connsiteY1" fmla="*/ 19553 h 22770"/>
                    <a:gd name="connsiteX2" fmla="*/ 16954 w 22770"/>
                    <a:gd name="connsiteY2" fmla="*/ 22770 h 22770"/>
                    <a:gd name="connsiteX3" fmla="*/ 22770 w 22770"/>
                    <a:gd name="connsiteY3" fmla="*/ 16335 h 22770"/>
                    <a:gd name="connsiteX4" fmla="*/ 19305 w 22770"/>
                    <a:gd name="connsiteY4" fmla="*/ 12375 h 22770"/>
                    <a:gd name="connsiteX5" fmla="*/ 15964 w 22770"/>
                    <a:gd name="connsiteY5" fmla="*/ 6806 h 22770"/>
                    <a:gd name="connsiteX6" fmla="*/ 371 w 22770"/>
                    <a:gd name="connsiteY6" fmla="*/ 0 h 2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770" h="22770">
                      <a:moveTo>
                        <a:pt x="495" y="0"/>
                      </a:moveTo>
                      <a:cubicBezTo>
                        <a:pt x="495" y="0"/>
                        <a:pt x="-2599" y="12375"/>
                        <a:pt x="6683" y="19553"/>
                      </a:cubicBezTo>
                      <a:cubicBezTo>
                        <a:pt x="9776" y="21904"/>
                        <a:pt x="16954" y="22770"/>
                        <a:pt x="16954" y="22770"/>
                      </a:cubicBezTo>
                      <a:lnTo>
                        <a:pt x="22770" y="16335"/>
                      </a:lnTo>
                      <a:lnTo>
                        <a:pt x="19305" y="12375"/>
                      </a:lnTo>
                      <a:lnTo>
                        <a:pt x="15964" y="6806"/>
                      </a:lnTo>
                      <a:lnTo>
                        <a:pt x="371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BC4AFC08-DDD1-3210-0E33-15EA2B47C1EA}"/>
                    </a:ext>
                  </a:extLst>
                </p:cNvPr>
                <p:cNvSpPr/>
                <p:nvPr/>
              </p:nvSpPr>
              <p:spPr>
                <a:xfrm>
                  <a:off x="3915184" y="3104116"/>
                  <a:ext cx="19181" cy="22770"/>
                </a:xfrm>
                <a:custGeom>
                  <a:avLst/>
                  <a:gdLst>
                    <a:gd name="connsiteX0" fmla="*/ 495 w 19181"/>
                    <a:gd name="connsiteY0" fmla="*/ 0 h 22770"/>
                    <a:gd name="connsiteX1" fmla="*/ 6683 w 19181"/>
                    <a:gd name="connsiteY1" fmla="*/ 19553 h 22770"/>
                    <a:gd name="connsiteX2" fmla="*/ 16954 w 19181"/>
                    <a:gd name="connsiteY2" fmla="*/ 22770 h 22770"/>
                    <a:gd name="connsiteX3" fmla="*/ 19182 w 19181"/>
                    <a:gd name="connsiteY3" fmla="*/ 17820 h 22770"/>
                    <a:gd name="connsiteX4" fmla="*/ 8168 w 19181"/>
                    <a:gd name="connsiteY4" fmla="*/ 13489 h 22770"/>
                    <a:gd name="connsiteX5" fmla="*/ 495 w 19181"/>
                    <a:gd name="connsiteY5" fmla="*/ 0 h 2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181" h="22770">
                      <a:moveTo>
                        <a:pt x="495" y="0"/>
                      </a:moveTo>
                      <a:cubicBezTo>
                        <a:pt x="495" y="0"/>
                        <a:pt x="-2599" y="12375"/>
                        <a:pt x="6683" y="19553"/>
                      </a:cubicBezTo>
                      <a:cubicBezTo>
                        <a:pt x="9776" y="21904"/>
                        <a:pt x="16954" y="22770"/>
                        <a:pt x="16954" y="22770"/>
                      </a:cubicBezTo>
                      <a:lnTo>
                        <a:pt x="19182" y="17820"/>
                      </a:lnTo>
                      <a:lnTo>
                        <a:pt x="8168" y="13489"/>
                      </a:lnTo>
                      <a:lnTo>
                        <a:pt x="495" y="0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B262C605-ECBF-35D8-CB4B-8587EED3429E}"/>
                    </a:ext>
                  </a:extLst>
                </p:cNvPr>
                <p:cNvSpPr/>
                <p:nvPr/>
              </p:nvSpPr>
              <p:spPr>
                <a:xfrm>
                  <a:off x="4021735" y="3208686"/>
                  <a:ext cx="61160" cy="106921"/>
                </a:xfrm>
                <a:custGeom>
                  <a:avLst/>
                  <a:gdLst>
                    <a:gd name="connsiteX0" fmla="*/ 60886 w 61160"/>
                    <a:gd name="connsiteY0" fmla="*/ 106922 h 106921"/>
                    <a:gd name="connsiteX1" fmla="*/ 60886 w 61160"/>
                    <a:gd name="connsiteY1" fmla="*/ 42942 h 106921"/>
                    <a:gd name="connsiteX2" fmla="*/ 33166 w 61160"/>
                    <a:gd name="connsiteY2" fmla="*/ 1361 h 106921"/>
                    <a:gd name="connsiteX3" fmla="*/ 18810 w 61160"/>
                    <a:gd name="connsiteY3" fmla="*/ 0 h 106921"/>
                    <a:gd name="connsiteX4" fmla="*/ 0 w 61160"/>
                    <a:gd name="connsiteY4" fmla="*/ 7920 h 106921"/>
                    <a:gd name="connsiteX5" fmla="*/ 20419 w 61160"/>
                    <a:gd name="connsiteY5" fmla="*/ 34527 h 106921"/>
                    <a:gd name="connsiteX6" fmla="*/ 48758 w 61160"/>
                    <a:gd name="connsiteY6" fmla="*/ 55193 h 106921"/>
                    <a:gd name="connsiteX7" fmla="*/ 54451 w 61160"/>
                    <a:gd name="connsiteY7" fmla="*/ 105808 h 106921"/>
                    <a:gd name="connsiteX8" fmla="*/ 60886 w 61160"/>
                    <a:gd name="connsiteY8" fmla="*/ 106922 h 10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60" h="106921">
                      <a:moveTo>
                        <a:pt x="60886" y="106922"/>
                      </a:moveTo>
                      <a:cubicBezTo>
                        <a:pt x="60886" y="106922"/>
                        <a:pt x="61505" y="43066"/>
                        <a:pt x="60886" y="42942"/>
                      </a:cubicBezTo>
                      <a:cubicBezTo>
                        <a:pt x="50243" y="39353"/>
                        <a:pt x="22152" y="16459"/>
                        <a:pt x="33166" y="1361"/>
                      </a:cubicBezTo>
                      <a:lnTo>
                        <a:pt x="18810" y="0"/>
                      </a:lnTo>
                      <a:lnTo>
                        <a:pt x="0" y="7920"/>
                      </a:lnTo>
                      <a:cubicBezTo>
                        <a:pt x="0" y="7920"/>
                        <a:pt x="13736" y="29700"/>
                        <a:pt x="20419" y="34527"/>
                      </a:cubicBezTo>
                      <a:cubicBezTo>
                        <a:pt x="26978" y="39353"/>
                        <a:pt x="48758" y="55193"/>
                        <a:pt x="48758" y="55193"/>
                      </a:cubicBezTo>
                      <a:lnTo>
                        <a:pt x="54451" y="105808"/>
                      </a:lnTo>
                      <a:lnTo>
                        <a:pt x="60886" y="106922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55406465-1CE3-8687-112B-8F5A3CA7B451}"/>
                    </a:ext>
                  </a:extLst>
                </p:cNvPr>
                <p:cNvSpPr/>
                <p:nvPr/>
              </p:nvSpPr>
              <p:spPr>
                <a:xfrm>
                  <a:off x="3913699" y="3118964"/>
                  <a:ext cx="152959" cy="210999"/>
                </a:xfrm>
                <a:custGeom>
                  <a:avLst/>
                  <a:gdLst>
                    <a:gd name="connsiteX0" fmla="*/ 18315 w 152959"/>
                    <a:gd name="connsiteY0" fmla="*/ 6561 h 210999"/>
                    <a:gd name="connsiteX1" fmla="*/ 24503 w 152959"/>
                    <a:gd name="connsiteY1" fmla="*/ 2 h 210999"/>
                    <a:gd name="connsiteX2" fmla="*/ 31928 w 152959"/>
                    <a:gd name="connsiteY2" fmla="*/ 744 h 210999"/>
                    <a:gd name="connsiteX3" fmla="*/ 37868 w 152959"/>
                    <a:gd name="connsiteY3" fmla="*/ 1363 h 210999"/>
                    <a:gd name="connsiteX4" fmla="*/ 47521 w 152959"/>
                    <a:gd name="connsiteY4" fmla="*/ 9655 h 210999"/>
                    <a:gd name="connsiteX5" fmla="*/ 45788 w 152959"/>
                    <a:gd name="connsiteY5" fmla="*/ 27104 h 210999"/>
                    <a:gd name="connsiteX6" fmla="*/ 38982 w 152959"/>
                    <a:gd name="connsiteY6" fmla="*/ 36756 h 210999"/>
                    <a:gd name="connsiteX7" fmla="*/ 43066 w 152959"/>
                    <a:gd name="connsiteY7" fmla="*/ 56186 h 210999"/>
                    <a:gd name="connsiteX8" fmla="*/ 59401 w 152959"/>
                    <a:gd name="connsiteY8" fmla="*/ 57794 h 210999"/>
                    <a:gd name="connsiteX9" fmla="*/ 122638 w 152959"/>
                    <a:gd name="connsiteY9" fmla="*/ 47523 h 210999"/>
                    <a:gd name="connsiteX10" fmla="*/ 144914 w 152959"/>
                    <a:gd name="connsiteY10" fmla="*/ 56681 h 210999"/>
                    <a:gd name="connsiteX11" fmla="*/ 152958 w 152959"/>
                    <a:gd name="connsiteY11" fmla="*/ 71407 h 210999"/>
                    <a:gd name="connsiteX12" fmla="*/ 146151 w 152959"/>
                    <a:gd name="connsiteY12" fmla="*/ 94672 h 210999"/>
                    <a:gd name="connsiteX13" fmla="*/ 135880 w 152959"/>
                    <a:gd name="connsiteY13" fmla="*/ 109151 h 210999"/>
                    <a:gd name="connsiteX14" fmla="*/ 152710 w 152959"/>
                    <a:gd name="connsiteY14" fmla="*/ 145287 h 210999"/>
                    <a:gd name="connsiteX15" fmla="*/ 126722 w 152959"/>
                    <a:gd name="connsiteY15" fmla="*/ 200357 h 210999"/>
                    <a:gd name="connsiteX16" fmla="*/ 120163 w 152959"/>
                    <a:gd name="connsiteY16" fmla="*/ 199738 h 210999"/>
                    <a:gd name="connsiteX17" fmla="*/ 136870 w 152959"/>
                    <a:gd name="connsiteY17" fmla="*/ 152341 h 210999"/>
                    <a:gd name="connsiteX18" fmla="*/ 118059 w 152959"/>
                    <a:gd name="connsiteY18" fmla="*/ 122764 h 210999"/>
                    <a:gd name="connsiteX19" fmla="*/ 113976 w 152959"/>
                    <a:gd name="connsiteY19" fmla="*/ 111998 h 210999"/>
                    <a:gd name="connsiteX20" fmla="*/ 86626 w 152959"/>
                    <a:gd name="connsiteY20" fmla="*/ 125116 h 210999"/>
                    <a:gd name="connsiteX21" fmla="*/ 64722 w 152959"/>
                    <a:gd name="connsiteY21" fmla="*/ 126848 h 210999"/>
                    <a:gd name="connsiteX22" fmla="*/ 67074 w 152959"/>
                    <a:gd name="connsiteY22" fmla="*/ 136872 h 210999"/>
                    <a:gd name="connsiteX23" fmla="*/ 52718 w 152959"/>
                    <a:gd name="connsiteY23" fmla="*/ 173131 h 210999"/>
                    <a:gd name="connsiteX24" fmla="*/ 49872 w 152959"/>
                    <a:gd name="connsiteY24" fmla="*/ 210999 h 210999"/>
                    <a:gd name="connsiteX25" fmla="*/ 42199 w 152959"/>
                    <a:gd name="connsiteY25" fmla="*/ 208896 h 210999"/>
                    <a:gd name="connsiteX26" fmla="*/ 40838 w 152959"/>
                    <a:gd name="connsiteY26" fmla="*/ 173007 h 210999"/>
                    <a:gd name="connsiteX27" fmla="*/ 48511 w 152959"/>
                    <a:gd name="connsiteY27" fmla="*/ 139842 h 210999"/>
                    <a:gd name="connsiteX28" fmla="*/ 43066 w 152959"/>
                    <a:gd name="connsiteY28" fmla="*/ 130808 h 210999"/>
                    <a:gd name="connsiteX29" fmla="*/ 35764 w 152959"/>
                    <a:gd name="connsiteY29" fmla="*/ 131303 h 210999"/>
                    <a:gd name="connsiteX30" fmla="*/ 30691 w 152959"/>
                    <a:gd name="connsiteY30" fmla="*/ 173750 h 210999"/>
                    <a:gd name="connsiteX31" fmla="*/ 21904 w 152959"/>
                    <a:gd name="connsiteY31" fmla="*/ 207039 h 210999"/>
                    <a:gd name="connsiteX32" fmla="*/ 13860 w 152959"/>
                    <a:gd name="connsiteY32" fmla="*/ 204935 h 210999"/>
                    <a:gd name="connsiteX33" fmla="*/ 20790 w 152959"/>
                    <a:gd name="connsiteY33" fmla="*/ 169542 h 210999"/>
                    <a:gd name="connsiteX34" fmla="*/ 19924 w 152959"/>
                    <a:gd name="connsiteY34" fmla="*/ 124373 h 210999"/>
                    <a:gd name="connsiteX35" fmla="*/ 8910 w 152959"/>
                    <a:gd name="connsiteY35" fmla="*/ 104325 h 210999"/>
                    <a:gd name="connsiteX36" fmla="*/ 11261 w 152959"/>
                    <a:gd name="connsiteY36" fmla="*/ 80441 h 210999"/>
                    <a:gd name="connsiteX37" fmla="*/ 16335 w 152959"/>
                    <a:gd name="connsiteY37" fmla="*/ 62620 h 210999"/>
                    <a:gd name="connsiteX38" fmla="*/ 17820 w 152959"/>
                    <a:gd name="connsiteY38" fmla="*/ 34900 h 210999"/>
                    <a:gd name="connsiteX39" fmla="*/ 371 w 152959"/>
                    <a:gd name="connsiteY39" fmla="*/ 33044 h 210999"/>
                    <a:gd name="connsiteX40" fmla="*/ 0 w 152959"/>
                    <a:gd name="connsiteY40" fmla="*/ 27846 h 210999"/>
                    <a:gd name="connsiteX41" fmla="*/ 18439 w 152959"/>
                    <a:gd name="connsiteY41" fmla="*/ 6685 h 210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52959" h="210999">
                      <a:moveTo>
                        <a:pt x="18315" y="6561"/>
                      </a:moveTo>
                      <a:cubicBezTo>
                        <a:pt x="19305" y="5571"/>
                        <a:pt x="23389" y="-122"/>
                        <a:pt x="24503" y="2"/>
                      </a:cubicBezTo>
                      <a:cubicBezTo>
                        <a:pt x="24503" y="2"/>
                        <a:pt x="31928" y="744"/>
                        <a:pt x="31928" y="744"/>
                      </a:cubicBezTo>
                      <a:lnTo>
                        <a:pt x="37868" y="1363"/>
                      </a:lnTo>
                      <a:lnTo>
                        <a:pt x="47521" y="9655"/>
                      </a:lnTo>
                      <a:cubicBezTo>
                        <a:pt x="47892" y="15595"/>
                        <a:pt x="49006" y="21782"/>
                        <a:pt x="45788" y="27104"/>
                      </a:cubicBezTo>
                      <a:cubicBezTo>
                        <a:pt x="44674" y="29084"/>
                        <a:pt x="38611" y="35024"/>
                        <a:pt x="38982" y="36756"/>
                      </a:cubicBezTo>
                      <a:lnTo>
                        <a:pt x="43066" y="56186"/>
                      </a:lnTo>
                      <a:lnTo>
                        <a:pt x="59401" y="57794"/>
                      </a:lnTo>
                      <a:lnTo>
                        <a:pt x="122638" y="47523"/>
                      </a:lnTo>
                      <a:lnTo>
                        <a:pt x="144914" y="56681"/>
                      </a:lnTo>
                      <a:cubicBezTo>
                        <a:pt x="147884" y="60888"/>
                        <a:pt x="153081" y="65962"/>
                        <a:pt x="152958" y="71407"/>
                      </a:cubicBezTo>
                      <a:cubicBezTo>
                        <a:pt x="152834" y="79327"/>
                        <a:pt x="149245" y="89227"/>
                        <a:pt x="146151" y="94672"/>
                      </a:cubicBezTo>
                      <a:lnTo>
                        <a:pt x="135880" y="109151"/>
                      </a:lnTo>
                      <a:cubicBezTo>
                        <a:pt x="135756" y="122393"/>
                        <a:pt x="146646" y="140089"/>
                        <a:pt x="152710" y="145287"/>
                      </a:cubicBezTo>
                      <a:cubicBezTo>
                        <a:pt x="153205" y="145658"/>
                        <a:pt x="126722" y="200357"/>
                        <a:pt x="126722" y="200357"/>
                      </a:cubicBezTo>
                      <a:lnTo>
                        <a:pt x="120163" y="199738"/>
                      </a:lnTo>
                      <a:lnTo>
                        <a:pt x="136870" y="152341"/>
                      </a:lnTo>
                      <a:cubicBezTo>
                        <a:pt x="136870" y="152341"/>
                        <a:pt x="122391" y="129570"/>
                        <a:pt x="118059" y="122764"/>
                      </a:cubicBezTo>
                      <a:cubicBezTo>
                        <a:pt x="116698" y="120537"/>
                        <a:pt x="115213" y="116453"/>
                        <a:pt x="113976" y="111998"/>
                      </a:cubicBezTo>
                      <a:lnTo>
                        <a:pt x="86626" y="125116"/>
                      </a:lnTo>
                      <a:lnTo>
                        <a:pt x="64722" y="126848"/>
                      </a:lnTo>
                      <a:lnTo>
                        <a:pt x="67074" y="136872"/>
                      </a:lnTo>
                      <a:lnTo>
                        <a:pt x="52718" y="173131"/>
                      </a:lnTo>
                      <a:lnTo>
                        <a:pt x="49872" y="210999"/>
                      </a:lnTo>
                      <a:lnTo>
                        <a:pt x="42199" y="208896"/>
                      </a:lnTo>
                      <a:lnTo>
                        <a:pt x="40838" y="173007"/>
                      </a:lnTo>
                      <a:lnTo>
                        <a:pt x="48511" y="139842"/>
                      </a:lnTo>
                      <a:lnTo>
                        <a:pt x="43066" y="130808"/>
                      </a:lnTo>
                      <a:lnTo>
                        <a:pt x="35764" y="131303"/>
                      </a:lnTo>
                      <a:lnTo>
                        <a:pt x="30691" y="173750"/>
                      </a:lnTo>
                      <a:lnTo>
                        <a:pt x="21904" y="207039"/>
                      </a:lnTo>
                      <a:lnTo>
                        <a:pt x="13860" y="204935"/>
                      </a:lnTo>
                      <a:lnTo>
                        <a:pt x="20790" y="169542"/>
                      </a:lnTo>
                      <a:lnTo>
                        <a:pt x="19924" y="124373"/>
                      </a:lnTo>
                      <a:lnTo>
                        <a:pt x="8910" y="104325"/>
                      </a:lnTo>
                      <a:lnTo>
                        <a:pt x="11261" y="80441"/>
                      </a:lnTo>
                      <a:lnTo>
                        <a:pt x="16335" y="62620"/>
                      </a:lnTo>
                      <a:lnTo>
                        <a:pt x="17820" y="34900"/>
                      </a:lnTo>
                      <a:lnTo>
                        <a:pt x="371" y="33044"/>
                      </a:lnTo>
                      <a:lnTo>
                        <a:pt x="0" y="27846"/>
                      </a:lnTo>
                      <a:cubicBezTo>
                        <a:pt x="6188" y="28094"/>
                        <a:pt x="16088" y="8912"/>
                        <a:pt x="18439" y="6685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21BD70F1-551F-26E8-39C6-7DC439BF9880}"/>
                    </a:ext>
                  </a:extLst>
                </p:cNvPr>
                <p:cNvSpPr/>
                <p:nvPr/>
              </p:nvSpPr>
              <p:spPr>
                <a:xfrm>
                  <a:off x="4049331" y="3209058"/>
                  <a:ext cx="12498" cy="35640"/>
                </a:xfrm>
                <a:custGeom>
                  <a:avLst/>
                  <a:gdLst>
                    <a:gd name="connsiteX0" fmla="*/ 124 w 12498"/>
                    <a:gd name="connsiteY0" fmla="*/ 18934 h 35640"/>
                    <a:gd name="connsiteX1" fmla="*/ 10395 w 12498"/>
                    <a:gd name="connsiteY1" fmla="*/ 4455 h 35640"/>
                    <a:gd name="connsiteX2" fmla="*/ 12499 w 12498"/>
                    <a:gd name="connsiteY2" fmla="*/ 0 h 35640"/>
                    <a:gd name="connsiteX3" fmla="*/ 12499 w 12498"/>
                    <a:gd name="connsiteY3" fmla="*/ 0 h 35640"/>
                    <a:gd name="connsiteX4" fmla="*/ 3960 w 12498"/>
                    <a:gd name="connsiteY4" fmla="*/ 21657 h 35640"/>
                    <a:gd name="connsiteX5" fmla="*/ 3960 w 12498"/>
                    <a:gd name="connsiteY5" fmla="*/ 35641 h 35640"/>
                    <a:gd name="connsiteX6" fmla="*/ 0 w 12498"/>
                    <a:gd name="connsiteY6" fmla="*/ 18934 h 3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98" h="35640">
                      <a:moveTo>
                        <a:pt x="124" y="18934"/>
                      </a:moveTo>
                      <a:lnTo>
                        <a:pt x="10395" y="4455"/>
                      </a:lnTo>
                      <a:cubicBezTo>
                        <a:pt x="11138" y="3218"/>
                        <a:pt x="11880" y="1733"/>
                        <a:pt x="12499" y="0"/>
                      </a:cubicBezTo>
                      <a:lnTo>
                        <a:pt x="12499" y="0"/>
                      </a:lnTo>
                      <a:lnTo>
                        <a:pt x="3960" y="21657"/>
                      </a:lnTo>
                      <a:lnTo>
                        <a:pt x="3960" y="35641"/>
                      </a:lnTo>
                      <a:cubicBezTo>
                        <a:pt x="1609" y="30072"/>
                        <a:pt x="0" y="24132"/>
                        <a:pt x="0" y="18934"/>
                      </a:cubicBez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C42FADF6-DE86-3B6A-4C30-761721B8A791}"/>
                    </a:ext>
                  </a:extLst>
                </p:cNvPr>
                <p:cNvSpPr/>
                <p:nvPr/>
              </p:nvSpPr>
              <p:spPr>
                <a:xfrm>
                  <a:off x="3936841" y="3128372"/>
                  <a:ext cx="13365" cy="11137"/>
                </a:xfrm>
                <a:custGeom>
                  <a:avLst/>
                  <a:gdLst>
                    <a:gd name="connsiteX0" fmla="*/ 0 w 13365"/>
                    <a:gd name="connsiteY0" fmla="*/ 4579 h 11137"/>
                    <a:gd name="connsiteX1" fmla="*/ 10148 w 13365"/>
                    <a:gd name="connsiteY1" fmla="*/ 0 h 11137"/>
                    <a:gd name="connsiteX2" fmla="*/ 13365 w 13365"/>
                    <a:gd name="connsiteY2" fmla="*/ 6311 h 11137"/>
                    <a:gd name="connsiteX3" fmla="*/ 1238 w 13365"/>
                    <a:gd name="connsiteY3" fmla="*/ 11138 h 11137"/>
                    <a:gd name="connsiteX4" fmla="*/ 0 w 13365"/>
                    <a:gd name="connsiteY4" fmla="*/ 4579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65" h="11137">
                      <a:moveTo>
                        <a:pt x="0" y="4579"/>
                      </a:moveTo>
                      <a:lnTo>
                        <a:pt x="10148" y="0"/>
                      </a:lnTo>
                      <a:lnTo>
                        <a:pt x="13365" y="6311"/>
                      </a:lnTo>
                      <a:lnTo>
                        <a:pt x="1238" y="11138"/>
                      </a:lnTo>
                      <a:lnTo>
                        <a:pt x="0" y="4579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8DF847D2-F475-6C13-471A-2BF2B3E60BF2}"/>
                    </a:ext>
                  </a:extLst>
                </p:cNvPr>
                <p:cNvSpPr/>
                <p:nvPr/>
              </p:nvSpPr>
              <p:spPr>
                <a:xfrm>
                  <a:off x="3936841" y="3130228"/>
                  <a:ext cx="13488" cy="6729"/>
                </a:xfrm>
                <a:custGeom>
                  <a:avLst/>
                  <a:gdLst>
                    <a:gd name="connsiteX0" fmla="*/ 0 w 13488"/>
                    <a:gd name="connsiteY0" fmla="*/ 2723 h 6729"/>
                    <a:gd name="connsiteX1" fmla="*/ 5321 w 13488"/>
                    <a:gd name="connsiteY1" fmla="*/ 0 h 6729"/>
                    <a:gd name="connsiteX2" fmla="*/ 13489 w 13488"/>
                    <a:gd name="connsiteY2" fmla="*/ 4331 h 6729"/>
                    <a:gd name="connsiteX3" fmla="*/ 6806 w 13488"/>
                    <a:gd name="connsiteY3" fmla="*/ 6311 h 6729"/>
                    <a:gd name="connsiteX4" fmla="*/ 124 w 13488"/>
                    <a:gd name="connsiteY4" fmla="*/ 2599 h 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8" h="6729">
                      <a:moveTo>
                        <a:pt x="0" y="2723"/>
                      </a:moveTo>
                      <a:lnTo>
                        <a:pt x="5321" y="0"/>
                      </a:lnTo>
                      <a:lnTo>
                        <a:pt x="13489" y="4331"/>
                      </a:lnTo>
                      <a:lnTo>
                        <a:pt x="6806" y="6311"/>
                      </a:lnTo>
                      <a:cubicBezTo>
                        <a:pt x="124" y="8292"/>
                        <a:pt x="124" y="2599"/>
                        <a:pt x="124" y="2599"/>
                      </a:cubicBez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97D6F6A2-0FF2-EF4A-194C-160E6DA7F7A7}"/>
                    </a:ext>
                  </a:extLst>
                </p:cNvPr>
                <p:cNvSpPr/>
                <p:nvPr/>
              </p:nvSpPr>
              <p:spPr>
                <a:xfrm>
                  <a:off x="3911057" y="3144459"/>
                  <a:ext cx="6725" cy="8720"/>
                </a:xfrm>
                <a:custGeom>
                  <a:avLst/>
                  <a:gdLst>
                    <a:gd name="connsiteX0" fmla="*/ 6726 w 6725"/>
                    <a:gd name="connsiteY0" fmla="*/ 0 h 8720"/>
                    <a:gd name="connsiteX1" fmla="*/ 909 w 6725"/>
                    <a:gd name="connsiteY1" fmla="*/ 3342 h 8720"/>
                    <a:gd name="connsiteX2" fmla="*/ 1899 w 6725"/>
                    <a:gd name="connsiteY2" fmla="*/ 8292 h 8720"/>
                    <a:gd name="connsiteX3" fmla="*/ 5612 w 6725"/>
                    <a:gd name="connsiteY3" fmla="*/ 6930 h 8720"/>
                    <a:gd name="connsiteX4" fmla="*/ 6726 w 6725"/>
                    <a:gd name="connsiteY4" fmla="*/ 0 h 8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25" h="8720">
                      <a:moveTo>
                        <a:pt x="6726" y="0"/>
                      </a:moveTo>
                      <a:lnTo>
                        <a:pt x="909" y="3342"/>
                      </a:lnTo>
                      <a:cubicBezTo>
                        <a:pt x="909" y="3342"/>
                        <a:pt x="-1689" y="6807"/>
                        <a:pt x="1899" y="8292"/>
                      </a:cubicBezTo>
                      <a:cubicBezTo>
                        <a:pt x="5488" y="9777"/>
                        <a:pt x="5612" y="6930"/>
                        <a:pt x="5612" y="6930"/>
                      </a:cubicBezTo>
                      <a:lnTo>
                        <a:pt x="6726" y="0"/>
                      </a:ln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C2401BFD-364E-64E1-0DDC-22C7FC64AF22}"/>
                    </a:ext>
                  </a:extLst>
                </p:cNvPr>
                <p:cNvSpPr/>
                <p:nvPr/>
              </p:nvSpPr>
              <p:spPr>
                <a:xfrm>
                  <a:off x="3922485" y="3213142"/>
                  <a:ext cx="34155" cy="37001"/>
                </a:xfrm>
                <a:custGeom>
                  <a:avLst/>
                  <a:gdLst>
                    <a:gd name="connsiteX0" fmla="*/ 34156 w 34155"/>
                    <a:gd name="connsiteY0" fmla="*/ 36507 h 37001"/>
                    <a:gd name="connsiteX1" fmla="*/ 26978 w 34155"/>
                    <a:gd name="connsiteY1" fmla="*/ 37002 h 37001"/>
                    <a:gd name="connsiteX2" fmla="*/ 11138 w 34155"/>
                    <a:gd name="connsiteY2" fmla="*/ 30196 h 37001"/>
                    <a:gd name="connsiteX3" fmla="*/ 0 w 34155"/>
                    <a:gd name="connsiteY3" fmla="*/ 10147 h 37001"/>
                    <a:gd name="connsiteX4" fmla="*/ 990 w 34155"/>
                    <a:gd name="connsiteY4" fmla="*/ 0 h 37001"/>
                    <a:gd name="connsiteX5" fmla="*/ 2104 w 34155"/>
                    <a:gd name="connsiteY5" fmla="*/ 10271 h 37001"/>
                    <a:gd name="connsiteX6" fmla="*/ 11014 w 34155"/>
                    <a:gd name="connsiteY6" fmla="*/ 24379 h 37001"/>
                    <a:gd name="connsiteX7" fmla="*/ 19429 w 34155"/>
                    <a:gd name="connsiteY7" fmla="*/ 30938 h 37001"/>
                    <a:gd name="connsiteX8" fmla="*/ 34156 w 34155"/>
                    <a:gd name="connsiteY8" fmla="*/ 36507 h 37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155" h="37001">
                      <a:moveTo>
                        <a:pt x="34156" y="36507"/>
                      </a:moveTo>
                      <a:lnTo>
                        <a:pt x="26978" y="37002"/>
                      </a:lnTo>
                      <a:lnTo>
                        <a:pt x="11138" y="30196"/>
                      </a:lnTo>
                      <a:lnTo>
                        <a:pt x="0" y="10147"/>
                      </a:lnTo>
                      <a:lnTo>
                        <a:pt x="990" y="0"/>
                      </a:lnTo>
                      <a:lnTo>
                        <a:pt x="2104" y="10271"/>
                      </a:lnTo>
                      <a:lnTo>
                        <a:pt x="11014" y="24379"/>
                      </a:lnTo>
                      <a:lnTo>
                        <a:pt x="19429" y="30938"/>
                      </a:lnTo>
                      <a:lnTo>
                        <a:pt x="34156" y="36507"/>
                      </a:ln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3961AEE2-241D-17EC-D148-D1D46A38636D}"/>
                    </a:ext>
                  </a:extLst>
                </p:cNvPr>
                <p:cNvSpPr/>
                <p:nvPr/>
              </p:nvSpPr>
              <p:spPr>
                <a:xfrm>
                  <a:off x="4001811" y="3187154"/>
                  <a:ext cx="16582" cy="21409"/>
                </a:xfrm>
                <a:custGeom>
                  <a:avLst/>
                  <a:gdLst>
                    <a:gd name="connsiteX0" fmla="*/ 16583 w 16582"/>
                    <a:gd name="connsiteY0" fmla="*/ 0 h 21409"/>
                    <a:gd name="connsiteX1" fmla="*/ 4455 w 16582"/>
                    <a:gd name="connsiteY1" fmla="*/ 11756 h 21409"/>
                    <a:gd name="connsiteX2" fmla="*/ 6064 w 16582"/>
                    <a:gd name="connsiteY2" fmla="*/ 21409 h 21409"/>
                    <a:gd name="connsiteX3" fmla="*/ 0 w 16582"/>
                    <a:gd name="connsiteY3" fmla="*/ 7920 h 21409"/>
                    <a:gd name="connsiteX4" fmla="*/ 16583 w 16582"/>
                    <a:gd name="connsiteY4" fmla="*/ 0 h 21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2" h="21409">
                      <a:moveTo>
                        <a:pt x="16583" y="0"/>
                      </a:moveTo>
                      <a:lnTo>
                        <a:pt x="4455" y="11756"/>
                      </a:lnTo>
                      <a:lnTo>
                        <a:pt x="6064" y="21409"/>
                      </a:lnTo>
                      <a:lnTo>
                        <a:pt x="0" y="7920"/>
                      </a:lnTo>
                      <a:lnTo>
                        <a:pt x="16583" y="0"/>
                      </a:ln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9B332B21-329F-4F30-8CFF-0296F05F25A5}"/>
                    </a:ext>
                  </a:extLst>
                </p:cNvPr>
                <p:cNvSpPr/>
                <p:nvPr/>
              </p:nvSpPr>
              <p:spPr>
                <a:xfrm>
                  <a:off x="3927683" y="3180224"/>
                  <a:ext cx="18686" cy="12127"/>
                </a:xfrm>
                <a:custGeom>
                  <a:avLst/>
                  <a:gdLst>
                    <a:gd name="connsiteX0" fmla="*/ 2228 w 18686"/>
                    <a:gd name="connsiteY0" fmla="*/ 1238 h 12127"/>
                    <a:gd name="connsiteX1" fmla="*/ 11014 w 18686"/>
                    <a:gd name="connsiteY1" fmla="*/ 4208 h 12127"/>
                    <a:gd name="connsiteX2" fmla="*/ 18687 w 18686"/>
                    <a:gd name="connsiteY2" fmla="*/ 0 h 12127"/>
                    <a:gd name="connsiteX3" fmla="*/ 5198 w 18686"/>
                    <a:gd name="connsiteY3" fmla="*/ 12127 h 12127"/>
                    <a:gd name="connsiteX4" fmla="*/ 0 w 18686"/>
                    <a:gd name="connsiteY4" fmla="*/ 11633 h 12127"/>
                    <a:gd name="connsiteX5" fmla="*/ 2228 w 18686"/>
                    <a:gd name="connsiteY5" fmla="*/ 1238 h 12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686" h="12127">
                      <a:moveTo>
                        <a:pt x="2228" y="1238"/>
                      </a:moveTo>
                      <a:cubicBezTo>
                        <a:pt x="2228" y="1238"/>
                        <a:pt x="10766" y="4084"/>
                        <a:pt x="11014" y="4208"/>
                      </a:cubicBezTo>
                      <a:cubicBezTo>
                        <a:pt x="11138" y="4331"/>
                        <a:pt x="18687" y="0"/>
                        <a:pt x="18687" y="0"/>
                      </a:cubicBezTo>
                      <a:lnTo>
                        <a:pt x="5198" y="12127"/>
                      </a:lnTo>
                      <a:lnTo>
                        <a:pt x="0" y="11633"/>
                      </a:lnTo>
                      <a:lnTo>
                        <a:pt x="2228" y="1238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5" name="Graphic 2">
                  <a:extLst>
                    <a:ext uri="{FF2B5EF4-FFF2-40B4-BE49-F238E27FC236}">
                      <a16:creationId xmlns:a16="http://schemas.microsoft.com/office/drawing/2014/main" id="{2D43230D-74A1-7593-B279-C13904C129F0}"/>
                    </a:ext>
                  </a:extLst>
                </p:cNvPr>
                <p:cNvGrpSpPr/>
                <p:nvPr/>
              </p:nvGrpSpPr>
              <p:grpSpPr>
                <a:xfrm>
                  <a:off x="3944372" y="3060803"/>
                  <a:ext cx="41474" cy="64147"/>
                  <a:chOff x="3944372" y="3060803"/>
                  <a:chExt cx="41474" cy="64147"/>
                </a:xfrm>
                <a:solidFill>
                  <a:srgbClr val="907059"/>
                </a:solidFill>
              </p:grpSpPr>
              <p:sp>
                <p:nvSpPr>
                  <p:cNvPr id="346" name="Freeform: Shape 345">
                    <a:extLst>
                      <a:ext uri="{FF2B5EF4-FFF2-40B4-BE49-F238E27FC236}">
                        <a16:creationId xmlns:a16="http://schemas.microsoft.com/office/drawing/2014/main" id="{F0C3CCB7-AC8E-42D6-F0D2-105F28A67425}"/>
                      </a:ext>
                    </a:extLst>
                  </p:cNvPr>
                  <p:cNvSpPr/>
                  <p:nvPr/>
                </p:nvSpPr>
                <p:spPr>
                  <a:xfrm>
                    <a:off x="3944372" y="3060803"/>
                    <a:ext cx="19279" cy="62256"/>
                  </a:xfrm>
                  <a:custGeom>
                    <a:avLst/>
                    <a:gdLst>
                      <a:gd name="connsiteX0" fmla="*/ 18333 w 19279"/>
                      <a:gd name="connsiteY0" fmla="*/ 0 h 62256"/>
                      <a:gd name="connsiteX1" fmla="*/ 19199 w 19279"/>
                      <a:gd name="connsiteY1" fmla="*/ 9405 h 62256"/>
                      <a:gd name="connsiteX2" fmla="*/ 17343 w 19279"/>
                      <a:gd name="connsiteY2" fmla="*/ 30443 h 62256"/>
                      <a:gd name="connsiteX3" fmla="*/ 10166 w 19279"/>
                      <a:gd name="connsiteY3" fmla="*/ 50615 h 62256"/>
                      <a:gd name="connsiteX4" fmla="*/ 5587 w 19279"/>
                      <a:gd name="connsiteY4" fmla="*/ 60515 h 62256"/>
                      <a:gd name="connsiteX5" fmla="*/ 1132 w 19279"/>
                      <a:gd name="connsiteY5" fmla="*/ 61752 h 62256"/>
                      <a:gd name="connsiteX6" fmla="*/ 513 w 19279"/>
                      <a:gd name="connsiteY6" fmla="*/ 57421 h 62256"/>
                      <a:gd name="connsiteX7" fmla="*/ 5463 w 19279"/>
                      <a:gd name="connsiteY7" fmla="*/ 48634 h 62256"/>
                      <a:gd name="connsiteX8" fmla="*/ 14373 w 19279"/>
                      <a:gd name="connsiteY8" fmla="*/ 29577 h 62256"/>
                      <a:gd name="connsiteX9" fmla="*/ 18209 w 19279"/>
                      <a:gd name="connsiteY9" fmla="*/ 9405 h 62256"/>
                      <a:gd name="connsiteX10" fmla="*/ 18209 w 19279"/>
                      <a:gd name="connsiteY10" fmla="*/ 0 h 6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79" h="62256">
                        <a:moveTo>
                          <a:pt x="18333" y="0"/>
                        </a:moveTo>
                        <a:cubicBezTo>
                          <a:pt x="18333" y="0"/>
                          <a:pt x="18952" y="3712"/>
                          <a:pt x="19199" y="9405"/>
                        </a:cubicBezTo>
                        <a:cubicBezTo>
                          <a:pt x="19447" y="15098"/>
                          <a:pt x="19199" y="22770"/>
                          <a:pt x="17343" y="30443"/>
                        </a:cubicBezTo>
                        <a:cubicBezTo>
                          <a:pt x="15487" y="38115"/>
                          <a:pt x="12146" y="45169"/>
                          <a:pt x="10166" y="50615"/>
                        </a:cubicBezTo>
                        <a:cubicBezTo>
                          <a:pt x="8062" y="56183"/>
                          <a:pt x="5958" y="60019"/>
                          <a:pt x="5587" y="60515"/>
                        </a:cubicBezTo>
                        <a:cubicBezTo>
                          <a:pt x="4473" y="62247"/>
                          <a:pt x="2369" y="62742"/>
                          <a:pt x="1132" y="61752"/>
                        </a:cubicBezTo>
                        <a:cubicBezTo>
                          <a:pt x="-106" y="60762"/>
                          <a:pt x="-353" y="58906"/>
                          <a:pt x="513" y="57421"/>
                        </a:cubicBezTo>
                        <a:cubicBezTo>
                          <a:pt x="760" y="57050"/>
                          <a:pt x="2988" y="53956"/>
                          <a:pt x="5463" y="48634"/>
                        </a:cubicBezTo>
                        <a:cubicBezTo>
                          <a:pt x="8062" y="43313"/>
                          <a:pt x="11898" y="36631"/>
                          <a:pt x="14373" y="29577"/>
                        </a:cubicBezTo>
                        <a:cubicBezTo>
                          <a:pt x="16848" y="22523"/>
                          <a:pt x="17838" y="14974"/>
                          <a:pt x="18209" y="9405"/>
                        </a:cubicBezTo>
                        <a:cubicBezTo>
                          <a:pt x="18457" y="3712"/>
                          <a:pt x="18209" y="0"/>
                          <a:pt x="18209" y="0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" name="Freeform: Shape 346">
                    <a:extLst>
                      <a:ext uri="{FF2B5EF4-FFF2-40B4-BE49-F238E27FC236}">
                        <a16:creationId xmlns:a16="http://schemas.microsoft.com/office/drawing/2014/main" id="{D24051E2-FEDE-3B4A-15AD-F66A6BCBA221}"/>
                      </a:ext>
                    </a:extLst>
                  </p:cNvPr>
                  <p:cNvSpPr/>
                  <p:nvPr/>
                </p:nvSpPr>
                <p:spPr>
                  <a:xfrm>
                    <a:off x="3957412" y="3068352"/>
                    <a:ext cx="20513" cy="29871"/>
                  </a:xfrm>
                  <a:custGeom>
                    <a:avLst/>
                    <a:gdLst>
                      <a:gd name="connsiteX0" fmla="*/ 20266 w 20513"/>
                      <a:gd name="connsiteY0" fmla="*/ 0 h 29871"/>
                      <a:gd name="connsiteX1" fmla="*/ 20266 w 20513"/>
                      <a:gd name="connsiteY1" fmla="*/ 1485 h 29871"/>
                      <a:gd name="connsiteX2" fmla="*/ 19029 w 20513"/>
                      <a:gd name="connsiteY2" fmla="*/ 5074 h 29871"/>
                      <a:gd name="connsiteX3" fmla="*/ 13460 w 20513"/>
                      <a:gd name="connsiteY3" fmla="*/ 15222 h 29871"/>
                      <a:gd name="connsiteX4" fmla="*/ 6654 w 20513"/>
                      <a:gd name="connsiteY4" fmla="*/ 24874 h 29871"/>
                      <a:gd name="connsiteX5" fmla="*/ 2570 w 20513"/>
                      <a:gd name="connsiteY5" fmla="*/ 29329 h 29871"/>
                      <a:gd name="connsiteX6" fmla="*/ 95 w 20513"/>
                      <a:gd name="connsiteY6" fmla="*/ 29206 h 29871"/>
                      <a:gd name="connsiteX7" fmla="*/ 714 w 20513"/>
                      <a:gd name="connsiteY7" fmla="*/ 26978 h 29871"/>
                      <a:gd name="connsiteX8" fmla="*/ 4797 w 20513"/>
                      <a:gd name="connsiteY8" fmla="*/ 23142 h 29871"/>
                      <a:gd name="connsiteX9" fmla="*/ 12346 w 20513"/>
                      <a:gd name="connsiteY9" fmla="*/ 14355 h 29871"/>
                      <a:gd name="connsiteX10" fmla="*/ 18781 w 20513"/>
                      <a:gd name="connsiteY10" fmla="*/ 4827 h 29871"/>
                      <a:gd name="connsiteX11" fmla="*/ 20266 w 20513"/>
                      <a:gd name="connsiteY11" fmla="*/ 1361 h 29871"/>
                      <a:gd name="connsiteX12" fmla="*/ 20514 w 20513"/>
                      <a:gd name="connsiteY12" fmla="*/ 0 h 29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513" h="29871">
                        <a:moveTo>
                          <a:pt x="20266" y="0"/>
                        </a:moveTo>
                        <a:cubicBezTo>
                          <a:pt x="20266" y="0"/>
                          <a:pt x="20266" y="495"/>
                          <a:pt x="20266" y="1485"/>
                        </a:cubicBezTo>
                        <a:cubicBezTo>
                          <a:pt x="20143" y="2351"/>
                          <a:pt x="19648" y="3589"/>
                          <a:pt x="19029" y="5074"/>
                        </a:cubicBezTo>
                        <a:cubicBezTo>
                          <a:pt x="17791" y="8044"/>
                          <a:pt x="15688" y="11633"/>
                          <a:pt x="13460" y="15222"/>
                        </a:cubicBezTo>
                        <a:cubicBezTo>
                          <a:pt x="11233" y="18810"/>
                          <a:pt x="8757" y="22275"/>
                          <a:pt x="6654" y="24874"/>
                        </a:cubicBezTo>
                        <a:cubicBezTo>
                          <a:pt x="4550" y="27473"/>
                          <a:pt x="2817" y="29082"/>
                          <a:pt x="2570" y="29329"/>
                        </a:cubicBezTo>
                        <a:cubicBezTo>
                          <a:pt x="1704" y="30072"/>
                          <a:pt x="219" y="30072"/>
                          <a:pt x="95" y="29206"/>
                        </a:cubicBezTo>
                        <a:cubicBezTo>
                          <a:pt x="-153" y="28463"/>
                          <a:pt x="95" y="27597"/>
                          <a:pt x="714" y="26978"/>
                        </a:cubicBezTo>
                        <a:cubicBezTo>
                          <a:pt x="837" y="26978"/>
                          <a:pt x="2570" y="25493"/>
                          <a:pt x="4797" y="23142"/>
                        </a:cubicBezTo>
                        <a:cubicBezTo>
                          <a:pt x="7025" y="20790"/>
                          <a:pt x="9748" y="17573"/>
                          <a:pt x="12346" y="14355"/>
                        </a:cubicBezTo>
                        <a:cubicBezTo>
                          <a:pt x="14945" y="11014"/>
                          <a:pt x="17296" y="7549"/>
                          <a:pt x="18781" y="4827"/>
                        </a:cubicBezTo>
                        <a:cubicBezTo>
                          <a:pt x="19524" y="3465"/>
                          <a:pt x="20019" y="2227"/>
                          <a:pt x="20266" y="1361"/>
                        </a:cubicBezTo>
                        <a:cubicBezTo>
                          <a:pt x="20514" y="495"/>
                          <a:pt x="20514" y="0"/>
                          <a:pt x="20514" y="0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10E0C8B7-D8F5-4064-3966-9A938823F276}"/>
                      </a:ext>
                    </a:extLst>
                  </p:cNvPr>
                  <p:cNvSpPr/>
                  <p:nvPr/>
                </p:nvSpPr>
                <p:spPr>
                  <a:xfrm>
                    <a:off x="3945141" y="3082954"/>
                    <a:ext cx="40705" cy="41995"/>
                  </a:xfrm>
                  <a:custGeom>
                    <a:avLst/>
                    <a:gdLst>
                      <a:gd name="connsiteX0" fmla="*/ 40705 w 40705"/>
                      <a:gd name="connsiteY0" fmla="*/ 0 h 41995"/>
                      <a:gd name="connsiteX1" fmla="*/ 38849 w 40705"/>
                      <a:gd name="connsiteY1" fmla="*/ 8415 h 41995"/>
                      <a:gd name="connsiteX2" fmla="*/ 27959 w 40705"/>
                      <a:gd name="connsiteY2" fmla="*/ 24256 h 41995"/>
                      <a:gd name="connsiteX3" fmla="*/ 4322 w 40705"/>
                      <a:gd name="connsiteY3" fmla="*/ 41704 h 41995"/>
                      <a:gd name="connsiteX4" fmla="*/ 238 w 40705"/>
                      <a:gd name="connsiteY4" fmla="*/ 40219 h 41995"/>
                      <a:gd name="connsiteX5" fmla="*/ 1723 w 40705"/>
                      <a:gd name="connsiteY5" fmla="*/ 36260 h 41995"/>
                      <a:gd name="connsiteX6" fmla="*/ 25855 w 40705"/>
                      <a:gd name="connsiteY6" fmla="*/ 22028 h 41995"/>
                      <a:gd name="connsiteX7" fmla="*/ 37859 w 40705"/>
                      <a:gd name="connsiteY7" fmla="*/ 8044 h 41995"/>
                      <a:gd name="connsiteX8" fmla="*/ 40581 w 40705"/>
                      <a:gd name="connsiteY8" fmla="*/ 0 h 41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705" h="41995">
                        <a:moveTo>
                          <a:pt x="40705" y="0"/>
                        </a:moveTo>
                        <a:cubicBezTo>
                          <a:pt x="40705" y="0"/>
                          <a:pt x="40705" y="3465"/>
                          <a:pt x="38849" y="8415"/>
                        </a:cubicBezTo>
                        <a:cubicBezTo>
                          <a:pt x="36993" y="13365"/>
                          <a:pt x="33032" y="19305"/>
                          <a:pt x="27959" y="24256"/>
                        </a:cubicBezTo>
                        <a:cubicBezTo>
                          <a:pt x="18058" y="34403"/>
                          <a:pt x="5188" y="41333"/>
                          <a:pt x="4322" y="41704"/>
                        </a:cubicBezTo>
                        <a:cubicBezTo>
                          <a:pt x="2713" y="42447"/>
                          <a:pt x="733" y="41704"/>
                          <a:pt x="238" y="40219"/>
                        </a:cubicBezTo>
                        <a:cubicBezTo>
                          <a:pt x="-381" y="38611"/>
                          <a:pt x="238" y="37002"/>
                          <a:pt x="1723" y="36260"/>
                        </a:cubicBezTo>
                        <a:cubicBezTo>
                          <a:pt x="2342" y="36012"/>
                          <a:pt x="15336" y="30691"/>
                          <a:pt x="25855" y="22028"/>
                        </a:cubicBezTo>
                        <a:cubicBezTo>
                          <a:pt x="31176" y="17697"/>
                          <a:pt x="35631" y="12499"/>
                          <a:pt x="37859" y="8044"/>
                        </a:cubicBezTo>
                        <a:cubicBezTo>
                          <a:pt x="40210" y="3465"/>
                          <a:pt x="40458" y="0"/>
                          <a:pt x="40581" y="0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C4D42164-A5DF-1CB0-DE23-055E1F670799}"/>
                      </a:ext>
                    </a:extLst>
                  </p:cNvPr>
                  <p:cNvSpPr/>
                  <p:nvPr/>
                </p:nvSpPr>
                <p:spPr>
                  <a:xfrm>
                    <a:off x="3963799" y="3089142"/>
                    <a:ext cx="6717" cy="23110"/>
                  </a:xfrm>
                  <a:custGeom>
                    <a:avLst/>
                    <a:gdLst>
                      <a:gd name="connsiteX0" fmla="*/ 6083 w 6717"/>
                      <a:gd name="connsiteY0" fmla="*/ 0 h 23110"/>
                      <a:gd name="connsiteX1" fmla="*/ 6579 w 6717"/>
                      <a:gd name="connsiteY1" fmla="*/ 11138 h 23110"/>
                      <a:gd name="connsiteX2" fmla="*/ 4846 w 6717"/>
                      <a:gd name="connsiteY2" fmla="*/ 18934 h 23110"/>
                      <a:gd name="connsiteX3" fmla="*/ 3237 w 6717"/>
                      <a:gd name="connsiteY3" fmla="*/ 22647 h 23110"/>
                      <a:gd name="connsiteX4" fmla="*/ 1010 w 6717"/>
                      <a:gd name="connsiteY4" fmla="*/ 22647 h 23110"/>
                      <a:gd name="connsiteX5" fmla="*/ 143 w 6717"/>
                      <a:gd name="connsiteY5" fmla="*/ 20667 h 23110"/>
                      <a:gd name="connsiteX6" fmla="*/ 2123 w 6717"/>
                      <a:gd name="connsiteY6" fmla="*/ 17697 h 23110"/>
                      <a:gd name="connsiteX7" fmla="*/ 4846 w 6717"/>
                      <a:gd name="connsiteY7" fmla="*/ 10890 h 23110"/>
                      <a:gd name="connsiteX8" fmla="*/ 6207 w 6717"/>
                      <a:gd name="connsiteY8" fmla="*/ 124 h 23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7" h="23110">
                        <a:moveTo>
                          <a:pt x="6083" y="0"/>
                        </a:moveTo>
                        <a:cubicBezTo>
                          <a:pt x="6083" y="0"/>
                          <a:pt x="7074" y="5445"/>
                          <a:pt x="6579" y="11138"/>
                        </a:cubicBezTo>
                        <a:cubicBezTo>
                          <a:pt x="6331" y="13984"/>
                          <a:pt x="5712" y="16830"/>
                          <a:pt x="4846" y="18934"/>
                        </a:cubicBezTo>
                        <a:cubicBezTo>
                          <a:pt x="4103" y="21038"/>
                          <a:pt x="3237" y="22399"/>
                          <a:pt x="3237" y="22647"/>
                        </a:cubicBezTo>
                        <a:cubicBezTo>
                          <a:pt x="2866" y="23265"/>
                          <a:pt x="1876" y="23265"/>
                          <a:pt x="1010" y="22647"/>
                        </a:cubicBezTo>
                        <a:cubicBezTo>
                          <a:pt x="143" y="22028"/>
                          <a:pt x="-228" y="21162"/>
                          <a:pt x="143" y="20667"/>
                        </a:cubicBezTo>
                        <a:cubicBezTo>
                          <a:pt x="143" y="20543"/>
                          <a:pt x="1133" y="19429"/>
                          <a:pt x="2123" y="17697"/>
                        </a:cubicBezTo>
                        <a:cubicBezTo>
                          <a:pt x="3113" y="15964"/>
                          <a:pt x="4227" y="13489"/>
                          <a:pt x="4846" y="10890"/>
                        </a:cubicBezTo>
                        <a:cubicBezTo>
                          <a:pt x="6207" y="5693"/>
                          <a:pt x="6083" y="124"/>
                          <a:pt x="6207" y="124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5E6936B2-7402-38E4-3863-F09497262E4F}"/>
                    </a:ext>
                  </a:extLst>
                </p:cNvPr>
                <p:cNvSpPr/>
                <p:nvPr/>
              </p:nvSpPr>
              <p:spPr>
                <a:xfrm>
                  <a:off x="3917654" y="3055853"/>
                  <a:ext cx="21604" cy="69549"/>
                </a:xfrm>
                <a:custGeom>
                  <a:avLst/>
                  <a:gdLst>
                    <a:gd name="connsiteX0" fmla="*/ 11762 w 21604"/>
                    <a:gd name="connsiteY0" fmla="*/ 124 h 69549"/>
                    <a:gd name="connsiteX1" fmla="*/ 9534 w 21604"/>
                    <a:gd name="connsiteY1" fmla="*/ 2351 h 69549"/>
                    <a:gd name="connsiteX2" fmla="*/ 5698 w 21604"/>
                    <a:gd name="connsiteY2" fmla="*/ 9405 h 69549"/>
                    <a:gd name="connsiteX3" fmla="*/ 2976 w 21604"/>
                    <a:gd name="connsiteY3" fmla="*/ 33661 h 69549"/>
                    <a:gd name="connsiteX4" fmla="*/ 10648 w 21604"/>
                    <a:gd name="connsiteY4" fmla="*/ 56431 h 69549"/>
                    <a:gd name="connsiteX5" fmla="*/ 19063 w 21604"/>
                    <a:gd name="connsiteY5" fmla="*/ 63609 h 69549"/>
                    <a:gd name="connsiteX6" fmla="*/ 21538 w 21604"/>
                    <a:gd name="connsiteY6" fmla="*/ 67816 h 69549"/>
                    <a:gd name="connsiteX7" fmla="*/ 16341 w 21604"/>
                    <a:gd name="connsiteY7" fmla="*/ 68930 h 69549"/>
                    <a:gd name="connsiteX8" fmla="*/ 12752 w 21604"/>
                    <a:gd name="connsiteY8" fmla="*/ 66455 h 69549"/>
                    <a:gd name="connsiteX9" fmla="*/ 6441 w 21604"/>
                    <a:gd name="connsiteY9" fmla="*/ 59153 h 69549"/>
                    <a:gd name="connsiteX10" fmla="*/ 5 w 21604"/>
                    <a:gd name="connsiteY10" fmla="*/ 33661 h 69549"/>
                    <a:gd name="connsiteX11" fmla="*/ 4832 w 21604"/>
                    <a:gd name="connsiteY11" fmla="*/ 8910 h 69549"/>
                    <a:gd name="connsiteX12" fmla="*/ 9411 w 21604"/>
                    <a:gd name="connsiteY12" fmla="*/ 1980 h 69549"/>
                    <a:gd name="connsiteX13" fmla="*/ 11762 w 21604"/>
                    <a:gd name="connsiteY13" fmla="*/ 0 h 6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604" h="69549">
                      <a:moveTo>
                        <a:pt x="11762" y="124"/>
                      </a:moveTo>
                      <a:cubicBezTo>
                        <a:pt x="11762" y="124"/>
                        <a:pt x="10772" y="742"/>
                        <a:pt x="9534" y="2351"/>
                      </a:cubicBezTo>
                      <a:cubicBezTo>
                        <a:pt x="8297" y="3836"/>
                        <a:pt x="6812" y="6311"/>
                        <a:pt x="5698" y="9405"/>
                      </a:cubicBezTo>
                      <a:cubicBezTo>
                        <a:pt x="3223" y="15717"/>
                        <a:pt x="2109" y="24750"/>
                        <a:pt x="2976" y="33661"/>
                      </a:cubicBezTo>
                      <a:cubicBezTo>
                        <a:pt x="3718" y="42571"/>
                        <a:pt x="6688" y="51234"/>
                        <a:pt x="10648" y="56431"/>
                      </a:cubicBezTo>
                      <a:cubicBezTo>
                        <a:pt x="14484" y="61753"/>
                        <a:pt x="18692" y="63361"/>
                        <a:pt x="19063" y="63609"/>
                      </a:cubicBezTo>
                      <a:cubicBezTo>
                        <a:pt x="20672" y="64475"/>
                        <a:pt x="21910" y="66207"/>
                        <a:pt x="21538" y="67816"/>
                      </a:cubicBezTo>
                      <a:cubicBezTo>
                        <a:pt x="21167" y="69425"/>
                        <a:pt x="18692" y="70168"/>
                        <a:pt x="16341" y="68930"/>
                      </a:cubicBezTo>
                      <a:cubicBezTo>
                        <a:pt x="16093" y="68806"/>
                        <a:pt x="14608" y="68064"/>
                        <a:pt x="12752" y="66455"/>
                      </a:cubicBezTo>
                      <a:cubicBezTo>
                        <a:pt x="10772" y="64970"/>
                        <a:pt x="8544" y="62495"/>
                        <a:pt x="6441" y="59153"/>
                      </a:cubicBezTo>
                      <a:cubicBezTo>
                        <a:pt x="2357" y="52595"/>
                        <a:pt x="5" y="43066"/>
                        <a:pt x="5" y="33661"/>
                      </a:cubicBezTo>
                      <a:cubicBezTo>
                        <a:pt x="-118" y="24256"/>
                        <a:pt x="1862" y="15098"/>
                        <a:pt x="4832" y="8910"/>
                      </a:cubicBezTo>
                      <a:cubicBezTo>
                        <a:pt x="6317" y="5816"/>
                        <a:pt x="8049" y="3465"/>
                        <a:pt x="9411" y="1980"/>
                      </a:cubicBezTo>
                      <a:cubicBezTo>
                        <a:pt x="10772" y="495"/>
                        <a:pt x="11762" y="0"/>
                        <a:pt x="11762" y="0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8D70770C-B695-2569-A409-19CBBF75FB9F}"/>
                    </a:ext>
                  </a:extLst>
                </p:cNvPr>
                <p:cNvSpPr/>
                <p:nvPr/>
              </p:nvSpPr>
              <p:spPr>
                <a:xfrm>
                  <a:off x="3918141" y="3066372"/>
                  <a:ext cx="19318" cy="27136"/>
                </a:xfrm>
                <a:custGeom>
                  <a:avLst/>
                  <a:gdLst>
                    <a:gd name="connsiteX0" fmla="*/ 19195 w 19318"/>
                    <a:gd name="connsiteY0" fmla="*/ 124 h 27136"/>
                    <a:gd name="connsiteX1" fmla="*/ 14988 w 19318"/>
                    <a:gd name="connsiteY1" fmla="*/ 2351 h 27136"/>
                    <a:gd name="connsiteX2" fmla="*/ 8552 w 19318"/>
                    <a:gd name="connsiteY2" fmla="*/ 10766 h 27136"/>
                    <a:gd name="connsiteX3" fmla="*/ 4221 w 19318"/>
                    <a:gd name="connsiteY3" fmla="*/ 20667 h 27136"/>
                    <a:gd name="connsiteX4" fmla="*/ 2984 w 19318"/>
                    <a:gd name="connsiteY4" fmla="*/ 25617 h 27136"/>
                    <a:gd name="connsiteX5" fmla="*/ 1499 w 19318"/>
                    <a:gd name="connsiteY5" fmla="*/ 27102 h 27136"/>
                    <a:gd name="connsiteX6" fmla="*/ 14 w 19318"/>
                    <a:gd name="connsiteY6" fmla="*/ 25122 h 27136"/>
                    <a:gd name="connsiteX7" fmla="*/ 1870 w 19318"/>
                    <a:gd name="connsiteY7" fmla="*/ 19677 h 27136"/>
                    <a:gd name="connsiteX8" fmla="*/ 7315 w 19318"/>
                    <a:gd name="connsiteY8" fmla="*/ 9900 h 27136"/>
                    <a:gd name="connsiteX9" fmla="*/ 14740 w 19318"/>
                    <a:gd name="connsiteY9" fmla="*/ 1856 h 27136"/>
                    <a:gd name="connsiteX10" fmla="*/ 19319 w 19318"/>
                    <a:gd name="connsiteY10" fmla="*/ 0 h 27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318" h="27136">
                      <a:moveTo>
                        <a:pt x="19195" y="124"/>
                      </a:moveTo>
                      <a:cubicBezTo>
                        <a:pt x="19195" y="124"/>
                        <a:pt x="17215" y="495"/>
                        <a:pt x="14988" y="2351"/>
                      </a:cubicBezTo>
                      <a:cubicBezTo>
                        <a:pt x="12760" y="4208"/>
                        <a:pt x="10409" y="7301"/>
                        <a:pt x="8552" y="10766"/>
                      </a:cubicBezTo>
                      <a:cubicBezTo>
                        <a:pt x="6572" y="14231"/>
                        <a:pt x="5087" y="17820"/>
                        <a:pt x="4221" y="20667"/>
                      </a:cubicBezTo>
                      <a:cubicBezTo>
                        <a:pt x="3231" y="23513"/>
                        <a:pt x="2984" y="25493"/>
                        <a:pt x="2984" y="25617"/>
                      </a:cubicBezTo>
                      <a:cubicBezTo>
                        <a:pt x="2860" y="26483"/>
                        <a:pt x="2241" y="26854"/>
                        <a:pt x="1499" y="27102"/>
                      </a:cubicBezTo>
                      <a:cubicBezTo>
                        <a:pt x="632" y="27349"/>
                        <a:pt x="-110" y="26235"/>
                        <a:pt x="14" y="25122"/>
                      </a:cubicBezTo>
                      <a:cubicBezTo>
                        <a:pt x="14" y="24874"/>
                        <a:pt x="509" y="22523"/>
                        <a:pt x="1870" y="19677"/>
                      </a:cubicBezTo>
                      <a:cubicBezTo>
                        <a:pt x="3107" y="16830"/>
                        <a:pt x="4964" y="13118"/>
                        <a:pt x="7315" y="9900"/>
                      </a:cubicBezTo>
                      <a:cubicBezTo>
                        <a:pt x="9542" y="6559"/>
                        <a:pt x="12265" y="3589"/>
                        <a:pt x="14740" y="1856"/>
                      </a:cubicBezTo>
                      <a:cubicBezTo>
                        <a:pt x="17215" y="124"/>
                        <a:pt x="19319" y="0"/>
                        <a:pt x="19319" y="0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EBE650FE-C3C8-87D0-0A1F-B87C68336A40}"/>
                    </a:ext>
                  </a:extLst>
                </p:cNvPr>
                <p:cNvSpPr/>
                <p:nvPr/>
              </p:nvSpPr>
              <p:spPr>
                <a:xfrm>
                  <a:off x="3919443" y="3086419"/>
                  <a:ext cx="19378" cy="14650"/>
                </a:xfrm>
                <a:custGeom>
                  <a:avLst/>
                  <a:gdLst>
                    <a:gd name="connsiteX0" fmla="*/ 19378 w 19378"/>
                    <a:gd name="connsiteY0" fmla="*/ 0 h 14650"/>
                    <a:gd name="connsiteX1" fmla="*/ 10221 w 19378"/>
                    <a:gd name="connsiteY1" fmla="*/ 5816 h 14650"/>
                    <a:gd name="connsiteX2" fmla="*/ 5147 w 19378"/>
                    <a:gd name="connsiteY2" fmla="*/ 11138 h 14650"/>
                    <a:gd name="connsiteX3" fmla="*/ 3290 w 19378"/>
                    <a:gd name="connsiteY3" fmla="*/ 14232 h 14650"/>
                    <a:gd name="connsiteX4" fmla="*/ 1063 w 19378"/>
                    <a:gd name="connsiteY4" fmla="*/ 14232 h 14650"/>
                    <a:gd name="connsiteX5" fmla="*/ 197 w 19378"/>
                    <a:gd name="connsiteY5" fmla="*/ 12252 h 14650"/>
                    <a:gd name="connsiteX6" fmla="*/ 2795 w 19378"/>
                    <a:gd name="connsiteY6" fmla="*/ 9158 h 14650"/>
                    <a:gd name="connsiteX7" fmla="*/ 9107 w 19378"/>
                    <a:gd name="connsiteY7" fmla="*/ 4331 h 14650"/>
                    <a:gd name="connsiteX8" fmla="*/ 19378 w 19378"/>
                    <a:gd name="connsiteY8" fmla="*/ 0 h 14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8" h="14650">
                      <a:moveTo>
                        <a:pt x="19378" y="0"/>
                      </a:moveTo>
                      <a:cubicBezTo>
                        <a:pt x="19378" y="0"/>
                        <a:pt x="14304" y="2351"/>
                        <a:pt x="10221" y="5816"/>
                      </a:cubicBezTo>
                      <a:cubicBezTo>
                        <a:pt x="8117" y="7549"/>
                        <a:pt x="6384" y="9529"/>
                        <a:pt x="5147" y="11138"/>
                      </a:cubicBezTo>
                      <a:cubicBezTo>
                        <a:pt x="4033" y="12746"/>
                        <a:pt x="3414" y="14108"/>
                        <a:pt x="3290" y="14232"/>
                      </a:cubicBezTo>
                      <a:cubicBezTo>
                        <a:pt x="2919" y="14727"/>
                        <a:pt x="2053" y="14850"/>
                        <a:pt x="1063" y="14232"/>
                      </a:cubicBezTo>
                      <a:cubicBezTo>
                        <a:pt x="197" y="13737"/>
                        <a:pt x="-298" y="12870"/>
                        <a:pt x="197" y="12252"/>
                      </a:cubicBezTo>
                      <a:cubicBezTo>
                        <a:pt x="197" y="12128"/>
                        <a:pt x="1187" y="10767"/>
                        <a:pt x="2795" y="9158"/>
                      </a:cubicBezTo>
                      <a:cubicBezTo>
                        <a:pt x="4404" y="7549"/>
                        <a:pt x="6632" y="5693"/>
                        <a:pt x="9107" y="4331"/>
                      </a:cubicBezTo>
                      <a:cubicBezTo>
                        <a:pt x="14057" y="1485"/>
                        <a:pt x="19378" y="124"/>
                        <a:pt x="19378" y="0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4DCC97BD-CBBE-EE9F-2F20-B00168BDB952}"/>
              </a:ext>
            </a:extLst>
          </p:cNvPr>
          <p:cNvGrpSpPr>
            <a:grpSpLocks/>
          </p:cNvGrpSpPr>
          <p:nvPr/>
        </p:nvGrpSpPr>
        <p:grpSpPr>
          <a:xfrm>
            <a:off x="6680900" y="735107"/>
            <a:ext cx="3668494" cy="2239297"/>
            <a:chOff x="3283872" y="958362"/>
            <a:chExt cx="6434601" cy="3927760"/>
          </a:xfrm>
        </p:grpSpPr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1858A918-C53E-8B5A-1D18-E6F4865177DB}"/>
                </a:ext>
              </a:extLst>
            </p:cNvPr>
            <p:cNvSpPr/>
            <p:nvPr/>
          </p:nvSpPr>
          <p:spPr>
            <a:xfrm>
              <a:off x="4565429" y="3590931"/>
              <a:ext cx="3571900" cy="1041826"/>
            </a:xfrm>
            <a:custGeom>
              <a:avLst/>
              <a:gdLst>
                <a:gd name="connsiteX0" fmla="*/ 0 w 732735"/>
                <a:gd name="connsiteY0" fmla="*/ 0 h 213719"/>
                <a:gd name="connsiteX1" fmla="*/ 732736 w 732735"/>
                <a:gd name="connsiteY1" fmla="*/ 0 h 213719"/>
                <a:gd name="connsiteX2" fmla="*/ 732736 w 732735"/>
                <a:gd name="connsiteY2" fmla="*/ 213720 h 213719"/>
                <a:gd name="connsiteX3" fmla="*/ 0 w 732735"/>
                <a:gd name="connsiteY3" fmla="*/ 213720 h 21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735" h="213719">
                  <a:moveTo>
                    <a:pt x="0" y="0"/>
                  </a:moveTo>
                  <a:lnTo>
                    <a:pt x="732736" y="0"/>
                  </a:lnTo>
                  <a:lnTo>
                    <a:pt x="732736" y="213720"/>
                  </a:lnTo>
                  <a:lnTo>
                    <a:pt x="0" y="21372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681D294C-3EFC-6B04-B43F-EB94AACE1780}"/>
                </a:ext>
              </a:extLst>
            </p:cNvPr>
            <p:cNvSpPr/>
            <p:nvPr/>
          </p:nvSpPr>
          <p:spPr>
            <a:xfrm>
              <a:off x="4573872" y="3578866"/>
              <a:ext cx="3564061" cy="34986"/>
            </a:xfrm>
            <a:custGeom>
              <a:avLst/>
              <a:gdLst>
                <a:gd name="connsiteX0" fmla="*/ 0 w 731127"/>
                <a:gd name="connsiteY0" fmla="*/ 7177 h 7177"/>
                <a:gd name="connsiteX1" fmla="*/ 73138 w 731127"/>
                <a:gd name="connsiteY1" fmla="*/ 4702 h 7177"/>
                <a:gd name="connsiteX2" fmla="*/ 146275 w 731127"/>
                <a:gd name="connsiteY2" fmla="*/ 2227 h 7177"/>
                <a:gd name="connsiteX3" fmla="*/ 219289 w 731127"/>
                <a:gd name="connsiteY3" fmla="*/ 4702 h 7177"/>
                <a:gd name="connsiteX4" fmla="*/ 292426 w 731127"/>
                <a:gd name="connsiteY4" fmla="*/ 7177 h 7177"/>
                <a:gd name="connsiteX5" fmla="*/ 365564 w 731127"/>
                <a:gd name="connsiteY5" fmla="*/ 4702 h 7177"/>
                <a:gd name="connsiteX6" fmla="*/ 438701 w 731127"/>
                <a:gd name="connsiteY6" fmla="*/ 2227 h 7177"/>
                <a:gd name="connsiteX7" fmla="*/ 511839 w 731127"/>
                <a:gd name="connsiteY7" fmla="*/ 4702 h 7177"/>
                <a:gd name="connsiteX8" fmla="*/ 584976 w 731127"/>
                <a:gd name="connsiteY8" fmla="*/ 7177 h 7177"/>
                <a:gd name="connsiteX9" fmla="*/ 658113 w 731127"/>
                <a:gd name="connsiteY9" fmla="*/ 4702 h 7177"/>
                <a:gd name="connsiteX10" fmla="*/ 731127 w 731127"/>
                <a:gd name="connsiteY10" fmla="*/ 2227 h 7177"/>
                <a:gd name="connsiteX11" fmla="*/ 731127 w 731127"/>
                <a:gd name="connsiteY11" fmla="*/ 0 h 7177"/>
                <a:gd name="connsiteX12" fmla="*/ 657990 w 731127"/>
                <a:gd name="connsiteY12" fmla="*/ 2475 h 7177"/>
                <a:gd name="connsiteX13" fmla="*/ 584976 w 731127"/>
                <a:gd name="connsiteY13" fmla="*/ 4950 h 7177"/>
                <a:gd name="connsiteX14" fmla="*/ 511839 w 731127"/>
                <a:gd name="connsiteY14" fmla="*/ 2475 h 7177"/>
                <a:gd name="connsiteX15" fmla="*/ 438701 w 731127"/>
                <a:gd name="connsiteY15" fmla="*/ 0 h 7177"/>
                <a:gd name="connsiteX16" fmla="*/ 365564 w 731127"/>
                <a:gd name="connsiteY16" fmla="*/ 2475 h 7177"/>
                <a:gd name="connsiteX17" fmla="*/ 292426 w 731127"/>
                <a:gd name="connsiteY17" fmla="*/ 4950 h 7177"/>
                <a:gd name="connsiteX18" fmla="*/ 219289 w 731127"/>
                <a:gd name="connsiteY18" fmla="*/ 2475 h 7177"/>
                <a:gd name="connsiteX19" fmla="*/ 146151 w 731127"/>
                <a:gd name="connsiteY19" fmla="*/ 0 h 7177"/>
                <a:gd name="connsiteX20" fmla="*/ 73014 w 731127"/>
                <a:gd name="connsiteY20" fmla="*/ 2475 h 7177"/>
                <a:gd name="connsiteX21" fmla="*/ 0 w 731127"/>
                <a:gd name="connsiteY21" fmla="*/ 4950 h 7177"/>
                <a:gd name="connsiteX22" fmla="*/ 0 w 731127"/>
                <a:gd name="connsiteY22" fmla="*/ 7177 h 7177"/>
                <a:gd name="connsiteX23" fmla="*/ 0 w 731127"/>
                <a:gd name="connsiteY23" fmla="*/ 7177 h 7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1127" h="7177">
                  <a:moveTo>
                    <a:pt x="0" y="7177"/>
                  </a:moveTo>
                  <a:cubicBezTo>
                    <a:pt x="36507" y="7177"/>
                    <a:pt x="55193" y="5940"/>
                    <a:pt x="73138" y="4702"/>
                  </a:cubicBezTo>
                  <a:cubicBezTo>
                    <a:pt x="91082" y="3465"/>
                    <a:pt x="109645" y="2227"/>
                    <a:pt x="146275" y="2227"/>
                  </a:cubicBezTo>
                  <a:cubicBezTo>
                    <a:pt x="182906" y="2227"/>
                    <a:pt x="201345" y="3465"/>
                    <a:pt x="219289" y="4702"/>
                  </a:cubicBezTo>
                  <a:cubicBezTo>
                    <a:pt x="237233" y="5940"/>
                    <a:pt x="255796" y="7177"/>
                    <a:pt x="292426" y="7177"/>
                  </a:cubicBezTo>
                  <a:cubicBezTo>
                    <a:pt x="329057" y="7177"/>
                    <a:pt x="347619" y="5940"/>
                    <a:pt x="365564" y="4702"/>
                  </a:cubicBezTo>
                  <a:cubicBezTo>
                    <a:pt x="383507" y="3465"/>
                    <a:pt x="402070" y="2227"/>
                    <a:pt x="438701" y="2227"/>
                  </a:cubicBezTo>
                  <a:cubicBezTo>
                    <a:pt x="475332" y="2227"/>
                    <a:pt x="493771" y="3465"/>
                    <a:pt x="511839" y="4702"/>
                  </a:cubicBezTo>
                  <a:cubicBezTo>
                    <a:pt x="529783" y="5940"/>
                    <a:pt x="548345" y="7177"/>
                    <a:pt x="584976" y="7177"/>
                  </a:cubicBezTo>
                  <a:cubicBezTo>
                    <a:pt x="621607" y="7177"/>
                    <a:pt x="640170" y="5940"/>
                    <a:pt x="658113" y="4702"/>
                  </a:cubicBezTo>
                  <a:cubicBezTo>
                    <a:pt x="676058" y="3465"/>
                    <a:pt x="694620" y="2227"/>
                    <a:pt x="731127" y="2227"/>
                  </a:cubicBezTo>
                  <a:lnTo>
                    <a:pt x="731127" y="0"/>
                  </a:lnTo>
                  <a:cubicBezTo>
                    <a:pt x="694620" y="0"/>
                    <a:pt x="675934" y="1237"/>
                    <a:pt x="657990" y="2475"/>
                  </a:cubicBezTo>
                  <a:cubicBezTo>
                    <a:pt x="640046" y="3712"/>
                    <a:pt x="621483" y="4950"/>
                    <a:pt x="584976" y="4950"/>
                  </a:cubicBezTo>
                  <a:cubicBezTo>
                    <a:pt x="548469" y="4950"/>
                    <a:pt x="529906" y="3712"/>
                    <a:pt x="511839" y="2475"/>
                  </a:cubicBezTo>
                  <a:cubicBezTo>
                    <a:pt x="493894" y="1237"/>
                    <a:pt x="475332" y="0"/>
                    <a:pt x="438701" y="0"/>
                  </a:cubicBezTo>
                  <a:cubicBezTo>
                    <a:pt x="402070" y="0"/>
                    <a:pt x="383507" y="1237"/>
                    <a:pt x="365564" y="2475"/>
                  </a:cubicBezTo>
                  <a:cubicBezTo>
                    <a:pt x="347619" y="3712"/>
                    <a:pt x="329057" y="4950"/>
                    <a:pt x="292426" y="4950"/>
                  </a:cubicBezTo>
                  <a:cubicBezTo>
                    <a:pt x="255796" y="4950"/>
                    <a:pt x="237356" y="3712"/>
                    <a:pt x="219289" y="2475"/>
                  </a:cubicBezTo>
                  <a:cubicBezTo>
                    <a:pt x="201345" y="1237"/>
                    <a:pt x="182782" y="0"/>
                    <a:pt x="146151" y="0"/>
                  </a:cubicBezTo>
                  <a:cubicBezTo>
                    <a:pt x="109521" y="0"/>
                    <a:pt x="90958" y="1237"/>
                    <a:pt x="73014" y="2475"/>
                  </a:cubicBezTo>
                  <a:cubicBezTo>
                    <a:pt x="55070" y="3712"/>
                    <a:pt x="36507" y="4950"/>
                    <a:pt x="0" y="4950"/>
                  </a:cubicBezTo>
                  <a:lnTo>
                    <a:pt x="0" y="7177"/>
                  </a:lnTo>
                  <a:lnTo>
                    <a:pt x="0" y="71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BF37579C-33BF-A35E-5CE9-7554E47FB757}"/>
                </a:ext>
              </a:extLst>
            </p:cNvPr>
            <p:cNvSpPr/>
            <p:nvPr/>
          </p:nvSpPr>
          <p:spPr>
            <a:xfrm>
              <a:off x="4573872" y="3628935"/>
              <a:ext cx="3562852" cy="37399"/>
            </a:xfrm>
            <a:custGeom>
              <a:avLst/>
              <a:gdLst>
                <a:gd name="connsiteX0" fmla="*/ 0 w 730879"/>
                <a:gd name="connsiteY0" fmla="*/ 7673 h 7672"/>
                <a:gd name="connsiteX1" fmla="*/ 73138 w 730879"/>
                <a:gd name="connsiteY1" fmla="*/ 5198 h 7672"/>
                <a:gd name="connsiteX2" fmla="*/ 146151 w 730879"/>
                <a:gd name="connsiteY2" fmla="*/ 2723 h 7672"/>
                <a:gd name="connsiteX3" fmla="*/ 219165 w 730879"/>
                <a:gd name="connsiteY3" fmla="*/ 5198 h 7672"/>
                <a:gd name="connsiteX4" fmla="*/ 292302 w 730879"/>
                <a:gd name="connsiteY4" fmla="*/ 7673 h 7672"/>
                <a:gd name="connsiteX5" fmla="*/ 365440 w 730879"/>
                <a:gd name="connsiteY5" fmla="*/ 5198 h 7672"/>
                <a:gd name="connsiteX6" fmla="*/ 438577 w 730879"/>
                <a:gd name="connsiteY6" fmla="*/ 2723 h 7672"/>
                <a:gd name="connsiteX7" fmla="*/ 511591 w 730879"/>
                <a:gd name="connsiteY7" fmla="*/ 5198 h 7672"/>
                <a:gd name="connsiteX8" fmla="*/ 584728 w 730879"/>
                <a:gd name="connsiteY8" fmla="*/ 7673 h 7672"/>
                <a:gd name="connsiteX9" fmla="*/ 657866 w 730879"/>
                <a:gd name="connsiteY9" fmla="*/ 5198 h 7672"/>
                <a:gd name="connsiteX10" fmla="*/ 730880 w 730879"/>
                <a:gd name="connsiteY10" fmla="*/ 2723 h 7672"/>
                <a:gd name="connsiteX11" fmla="*/ 730880 w 730879"/>
                <a:gd name="connsiteY11" fmla="*/ 0 h 7672"/>
                <a:gd name="connsiteX12" fmla="*/ 657742 w 730879"/>
                <a:gd name="connsiteY12" fmla="*/ 2475 h 7672"/>
                <a:gd name="connsiteX13" fmla="*/ 584728 w 730879"/>
                <a:gd name="connsiteY13" fmla="*/ 4950 h 7672"/>
                <a:gd name="connsiteX14" fmla="*/ 511591 w 730879"/>
                <a:gd name="connsiteY14" fmla="*/ 2475 h 7672"/>
                <a:gd name="connsiteX15" fmla="*/ 438453 w 730879"/>
                <a:gd name="connsiteY15" fmla="*/ 0 h 7672"/>
                <a:gd name="connsiteX16" fmla="*/ 365316 w 730879"/>
                <a:gd name="connsiteY16" fmla="*/ 2475 h 7672"/>
                <a:gd name="connsiteX17" fmla="*/ 292302 w 730879"/>
                <a:gd name="connsiteY17" fmla="*/ 4950 h 7672"/>
                <a:gd name="connsiteX18" fmla="*/ 219289 w 730879"/>
                <a:gd name="connsiteY18" fmla="*/ 2475 h 7672"/>
                <a:gd name="connsiteX19" fmla="*/ 146151 w 730879"/>
                <a:gd name="connsiteY19" fmla="*/ 0 h 7672"/>
                <a:gd name="connsiteX20" fmla="*/ 73014 w 730879"/>
                <a:gd name="connsiteY20" fmla="*/ 2475 h 7672"/>
                <a:gd name="connsiteX21" fmla="*/ 0 w 730879"/>
                <a:gd name="connsiteY21" fmla="*/ 4950 h 7672"/>
                <a:gd name="connsiteX22" fmla="*/ 0 w 730879"/>
                <a:gd name="connsiteY22" fmla="*/ 7673 h 7672"/>
                <a:gd name="connsiteX23" fmla="*/ 0 w 73087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879" h="7672">
                  <a:moveTo>
                    <a:pt x="0" y="7673"/>
                  </a:moveTo>
                  <a:cubicBezTo>
                    <a:pt x="36631" y="7673"/>
                    <a:pt x="55193" y="6435"/>
                    <a:pt x="73138" y="5198"/>
                  </a:cubicBezTo>
                  <a:cubicBezTo>
                    <a:pt x="91082" y="3960"/>
                    <a:pt x="109645" y="2723"/>
                    <a:pt x="146151" y="2723"/>
                  </a:cubicBezTo>
                  <a:cubicBezTo>
                    <a:pt x="182658" y="2723"/>
                    <a:pt x="201221" y="3960"/>
                    <a:pt x="219165" y="5198"/>
                  </a:cubicBezTo>
                  <a:cubicBezTo>
                    <a:pt x="237109" y="6435"/>
                    <a:pt x="255672" y="7673"/>
                    <a:pt x="292302" y="7673"/>
                  </a:cubicBezTo>
                  <a:cubicBezTo>
                    <a:pt x="328933" y="7673"/>
                    <a:pt x="347496" y="6435"/>
                    <a:pt x="365440" y="5198"/>
                  </a:cubicBezTo>
                  <a:cubicBezTo>
                    <a:pt x="383384" y="3960"/>
                    <a:pt x="401947" y="2723"/>
                    <a:pt x="438577" y="2723"/>
                  </a:cubicBezTo>
                  <a:cubicBezTo>
                    <a:pt x="475208" y="2723"/>
                    <a:pt x="493647" y="3960"/>
                    <a:pt x="511591" y="5198"/>
                  </a:cubicBezTo>
                  <a:cubicBezTo>
                    <a:pt x="529535" y="6435"/>
                    <a:pt x="548222" y="7673"/>
                    <a:pt x="584728" y="7673"/>
                  </a:cubicBezTo>
                  <a:cubicBezTo>
                    <a:pt x="621235" y="7673"/>
                    <a:pt x="639922" y="6435"/>
                    <a:pt x="657866" y="5198"/>
                  </a:cubicBezTo>
                  <a:cubicBezTo>
                    <a:pt x="675810" y="3960"/>
                    <a:pt x="694373" y="2723"/>
                    <a:pt x="730880" y="2723"/>
                  </a:cubicBezTo>
                  <a:lnTo>
                    <a:pt x="730880" y="0"/>
                  </a:lnTo>
                  <a:cubicBezTo>
                    <a:pt x="694249" y="0"/>
                    <a:pt x="675686" y="1238"/>
                    <a:pt x="657742" y="2475"/>
                  </a:cubicBezTo>
                  <a:cubicBezTo>
                    <a:pt x="639798" y="3713"/>
                    <a:pt x="621235" y="4950"/>
                    <a:pt x="584728" y="4950"/>
                  </a:cubicBezTo>
                  <a:cubicBezTo>
                    <a:pt x="548222" y="4950"/>
                    <a:pt x="529659" y="3713"/>
                    <a:pt x="511591" y="2475"/>
                  </a:cubicBezTo>
                  <a:cubicBezTo>
                    <a:pt x="493647" y="1238"/>
                    <a:pt x="475084" y="0"/>
                    <a:pt x="438453" y="0"/>
                  </a:cubicBezTo>
                  <a:cubicBezTo>
                    <a:pt x="401823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7673"/>
                  </a:lnTo>
                  <a:lnTo>
                    <a:pt x="0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6EC9EE0-204A-6414-F602-0774243FA45B}"/>
                </a:ext>
              </a:extLst>
            </p:cNvPr>
            <p:cNvSpPr/>
            <p:nvPr/>
          </p:nvSpPr>
          <p:spPr>
            <a:xfrm>
              <a:off x="4573872" y="3677195"/>
              <a:ext cx="3562252" cy="42225"/>
            </a:xfrm>
            <a:custGeom>
              <a:avLst/>
              <a:gdLst>
                <a:gd name="connsiteX0" fmla="*/ 0 w 730756"/>
                <a:gd name="connsiteY0" fmla="*/ 8663 h 8662"/>
                <a:gd name="connsiteX1" fmla="*/ 73138 w 730756"/>
                <a:gd name="connsiteY1" fmla="*/ 6188 h 8662"/>
                <a:gd name="connsiteX2" fmla="*/ 146151 w 730756"/>
                <a:gd name="connsiteY2" fmla="*/ 3713 h 8662"/>
                <a:gd name="connsiteX3" fmla="*/ 219165 w 730756"/>
                <a:gd name="connsiteY3" fmla="*/ 6188 h 8662"/>
                <a:gd name="connsiteX4" fmla="*/ 292302 w 730756"/>
                <a:gd name="connsiteY4" fmla="*/ 8663 h 8662"/>
                <a:gd name="connsiteX5" fmla="*/ 365440 w 730756"/>
                <a:gd name="connsiteY5" fmla="*/ 6188 h 8662"/>
                <a:gd name="connsiteX6" fmla="*/ 438453 w 730756"/>
                <a:gd name="connsiteY6" fmla="*/ 3713 h 8662"/>
                <a:gd name="connsiteX7" fmla="*/ 511467 w 730756"/>
                <a:gd name="connsiteY7" fmla="*/ 6188 h 8662"/>
                <a:gd name="connsiteX8" fmla="*/ 584605 w 730756"/>
                <a:gd name="connsiteY8" fmla="*/ 8663 h 8662"/>
                <a:gd name="connsiteX9" fmla="*/ 657742 w 730756"/>
                <a:gd name="connsiteY9" fmla="*/ 6188 h 8662"/>
                <a:gd name="connsiteX10" fmla="*/ 730756 w 730756"/>
                <a:gd name="connsiteY10" fmla="*/ 3713 h 8662"/>
                <a:gd name="connsiteX11" fmla="*/ 730756 w 730756"/>
                <a:gd name="connsiteY11" fmla="*/ 0 h 8662"/>
                <a:gd name="connsiteX12" fmla="*/ 657619 w 730756"/>
                <a:gd name="connsiteY12" fmla="*/ 2475 h 8662"/>
                <a:gd name="connsiteX13" fmla="*/ 584605 w 730756"/>
                <a:gd name="connsiteY13" fmla="*/ 4950 h 8662"/>
                <a:gd name="connsiteX14" fmla="*/ 511591 w 730756"/>
                <a:gd name="connsiteY14" fmla="*/ 2475 h 8662"/>
                <a:gd name="connsiteX15" fmla="*/ 438453 w 730756"/>
                <a:gd name="connsiteY15" fmla="*/ 0 h 8662"/>
                <a:gd name="connsiteX16" fmla="*/ 365316 w 730756"/>
                <a:gd name="connsiteY16" fmla="*/ 2475 h 8662"/>
                <a:gd name="connsiteX17" fmla="*/ 292302 w 730756"/>
                <a:gd name="connsiteY17" fmla="*/ 4950 h 8662"/>
                <a:gd name="connsiteX18" fmla="*/ 219289 w 730756"/>
                <a:gd name="connsiteY18" fmla="*/ 2475 h 8662"/>
                <a:gd name="connsiteX19" fmla="*/ 146151 w 730756"/>
                <a:gd name="connsiteY19" fmla="*/ 0 h 8662"/>
                <a:gd name="connsiteX20" fmla="*/ 73014 w 730756"/>
                <a:gd name="connsiteY20" fmla="*/ 2475 h 8662"/>
                <a:gd name="connsiteX21" fmla="*/ 0 w 730756"/>
                <a:gd name="connsiteY21" fmla="*/ 4950 h 8662"/>
                <a:gd name="connsiteX22" fmla="*/ 0 w 730756"/>
                <a:gd name="connsiteY22" fmla="*/ 8663 h 8662"/>
                <a:gd name="connsiteX23" fmla="*/ 0 w 730756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8662">
                  <a:moveTo>
                    <a:pt x="0" y="8663"/>
                  </a:moveTo>
                  <a:cubicBezTo>
                    <a:pt x="36631" y="8663"/>
                    <a:pt x="55193" y="7425"/>
                    <a:pt x="73138" y="6188"/>
                  </a:cubicBezTo>
                  <a:cubicBezTo>
                    <a:pt x="91082" y="4950"/>
                    <a:pt x="109645" y="3713"/>
                    <a:pt x="146151" y="3713"/>
                  </a:cubicBezTo>
                  <a:cubicBezTo>
                    <a:pt x="182658" y="3713"/>
                    <a:pt x="201221" y="4950"/>
                    <a:pt x="219165" y="6188"/>
                  </a:cubicBezTo>
                  <a:cubicBezTo>
                    <a:pt x="237109" y="7425"/>
                    <a:pt x="255796" y="8663"/>
                    <a:pt x="292302" y="8663"/>
                  </a:cubicBezTo>
                  <a:cubicBezTo>
                    <a:pt x="328809" y="8663"/>
                    <a:pt x="347496" y="7425"/>
                    <a:pt x="365440" y="6188"/>
                  </a:cubicBezTo>
                  <a:cubicBezTo>
                    <a:pt x="383384" y="4950"/>
                    <a:pt x="401947" y="3713"/>
                    <a:pt x="438453" y="3713"/>
                  </a:cubicBezTo>
                  <a:cubicBezTo>
                    <a:pt x="474960" y="3713"/>
                    <a:pt x="493523" y="4950"/>
                    <a:pt x="511467" y="6188"/>
                  </a:cubicBezTo>
                  <a:cubicBezTo>
                    <a:pt x="529411" y="7425"/>
                    <a:pt x="548098" y="8663"/>
                    <a:pt x="584605" y="8663"/>
                  </a:cubicBezTo>
                  <a:cubicBezTo>
                    <a:pt x="621112" y="8663"/>
                    <a:pt x="639798" y="7425"/>
                    <a:pt x="657742" y="6188"/>
                  </a:cubicBezTo>
                  <a:cubicBezTo>
                    <a:pt x="675686" y="4950"/>
                    <a:pt x="694249" y="3713"/>
                    <a:pt x="730756" y="3713"/>
                  </a:cubicBezTo>
                  <a:lnTo>
                    <a:pt x="730756" y="0"/>
                  </a:lnTo>
                  <a:cubicBezTo>
                    <a:pt x="694125" y="0"/>
                    <a:pt x="675562" y="1238"/>
                    <a:pt x="657619" y="2475"/>
                  </a:cubicBezTo>
                  <a:cubicBezTo>
                    <a:pt x="639674" y="3713"/>
                    <a:pt x="621112" y="4950"/>
                    <a:pt x="584605" y="4950"/>
                  </a:cubicBezTo>
                  <a:cubicBezTo>
                    <a:pt x="548098" y="4950"/>
                    <a:pt x="529535" y="3713"/>
                    <a:pt x="511591" y="2475"/>
                  </a:cubicBezTo>
                  <a:cubicBezTo>
                    <a:pt x="493647" y="1238"/>
                    <a:pt x="474960" y="0"/>
                    <a:pt x="438453" y="0"/>
                  </a:cubicBezTo>
                  <a:cubicBezTo>
                    <a:pt x="401947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8663"/>
                  </a:lnTo>
                  <a:lnTo>
                    <a:pt x="0" y="866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33CE399-0322-3D4B-6380-DE2CD4B60FAC}"/>
                </a:ext>
              </a:extLst>
            </p:cNvPr>
            <p:cNvSpPr/>
            <p:nvPr/>
          </p:nvSpPr>
          <p:spPr>
            <a:xfrm>
              <a:off x="4573872" y="3728472"/>
              <a:ext cx="3562252" cy="42225"/>
            </a:xfrm>
            <a:custGeom>
              <a:avLst/>
              <a:gdLst>
                <a:gd name="connsiteX0" fmla="*/ 0 w 730756"/>
                <a:gd name="connsiteY0" fmla="*/ 8663 h 8662"/>
                <a:gd name="connsiteX1" fmla="*/ 73138 w 730756"/>
                <a:gd name="connsiteY1" fmla="*/ 6188 h 8662"/>
                <a:gd name="connsiteX2" fmla="*/ 146151 w 730756"/>
                <a:gd name="connsiteY2" fmla="*/ 3713 h 8662"/>
                <a:gd name="connsiteX3" fmla="*/ 219165 w 730756"/>
                <a:gd name="connsiteY3" fmla="*/ 6188 h 8662"/>
                <a:gd name="connsiteX4" fmla="*/ 292302 w 730756"/>
                <a:gd name="connsiteY4" fmla="*/ 8663 h 8662"/>
                <a:gd name="connsiteX5" fmla="*/ 365440 w 730756"/>
                <a:gd name="connsiteY5" fmla="*/ 6188 h 8662"/>
                <a:gd name="connsiteX6" fmla="*/ 438453 w 730756"/>
                <a:gd name="connsiteY6" fmla="*/ 3713 h 8662"/>
                <a:gd name="connsiteX7" fmla="*/ 511467 w 730756"/>
                <a:gd name="connsiteY7" fmla="*/ 6188 h 8662"/>
                <a:gd name="connsiteX8" fmla="*/ 584605 w 730756"/>
                <a:gd name="connsiteY8" fmla="*/ 8663 h 8662"/>
                <a:gd name="connsiteX9" fmla="*/ 657742 w 730756"/>
                <a:gd name="connsiteY9" fmla="*/ 6188 h 8662"/>
                <a:gd name="connsiteX10" fmla="*/ 730756 w 730756"/>
                <a:gd name="connsiteY10" fmla="*/ 3713 h 8662"/>
                <a:gd name="connsiteX11" fmla="*/ 730756 w 730756"/>
                <a:gd name="connsiteY11" fmla="*/ 0 h 8662"/>
                <a:gd name="connsiteX12" fmla="*/ 657619 w 730756"/>
                <a:gd name="connsiteY12" fmla="*/ 2475 h 8662"/>
                <a:gd name="connsiteX13" fmla="*/ 584605 w 730756"/>
                <a:gd name="connsiteY13" fmla="*/ 4950 h 8662"/>
                <a:gd name="connsiteX14" fmla="*/ 511591 w 730756"/>
                <a:gd name="connsiteY14" fmla="*/ 2475 h 8662"/>
                <a:gd name="connsiteX15" fmla="*/ 438453 w 730756"/>
                <a:gd name="connsiteY15" fmla="*/ 0 h 8662"/>
                <a:gd name="connsiteX16" fmla="*/ 365316 w 730756"/>
                <a:gd name="connsiteY16" fmla="*/ 2475 h 8662"/>
                <a:gd name="connsiteX17" fmla="*/ 292302 w 730756"/>
                <a:gd name="connsiteY17" fmla="*/ 4950 h 8662"/>
                <a:gd name="connsiteX18" fmla="*/ 219289 w 730756"/>
                <a:gd name="connsiteY18" fmla="*/ 2475 h 8662"/>
                <a:gd name="connsiteX19" fmla="*/ 146151 w 730756"/>
                <a:gd name="connsiteY19" fmla="*/ 0 h 8662"/>
                <a:gd name="connsiteX20" fmla="*/ 73014 w 730756"/>
                <a:gd name="connsiteY20" fmla="*/ 2475 h 8662"/>
                <a:gd name="connsiteX21" fmla="*/ 0 w 730756"/>
                <a:gd name="connsiteY21" fmla="*/ 4950 h 8662"/>
                <a:gd name="connsiteX22" fmla="*/ 0 w 730756"/>
                <a:gd name="connsiteY22" fmla="*/ 8663 h 8662"/>
                <a:gd name="connsiteX23" fmla="*/ 0 w 730756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8662">
                  <a:moveTo>
                    <a:pt x="0" y="8663"/>
                  </a:moveTo>
                  <a:cubicBezTo>
                    <a:pt x="36631" y="8663"/>
                    <a:pt x="55193" y="7425"/>
                    <a:pt x="73138" y="6188"/>
                  </a:cubicBezTo>
                  <a:cubicBezTo>
                    <a:pt x="91082" y="4950"/>
                    <a:pt x="109645" y="3713"/>
                    <a:pt x="146151" y="3713"/>
                  </a:cubicBezTo>
                  <a:cubicBezTo>
                    <a:pt x="182658" y="3713"/>
                    <a:pt x="201221" y="4950"/>
                    <a:pt x="219165" y="6188"/>
                  </a:cubicBezTo>
                  <a:cubicBezTo>
                    <a:pt x="237109" y="7425"/>
                    <a:pt x="255796" y="8663"/>
                    <a:pt x="292302" y="8663"/>
                  </a:cubicBezTo>
                  <a:cubicBezTo>
                    <a:pt x="328809" y="8663"/>
                    <a:pt x="347496" y="7425"/>
                    <a:pt x="365440" y="6188"/>
                  </a:cubicBezTo>
                  <a:cubicBezTo>
                    <a:pt x="383384" y="4950"/>
                    <a:pt x="401947" y="3713"/>
                    <a:pt x="438453" y="3713"/>
                  </a:cubicBezTo>
                  <a:cubicBezTo>
                    <a:pt x="474960" y="3713"/>
                    <a:pt x="493523" y="4950"/>
                    <a:pt x="511467" y="6188"/>
                  </a:cubicBezTo>
                  <a:cubicBezTo>
                    <a:pt x="529411" y="7425"/>
                    <a:pt x="548098" y="8663"/>
                    <a:pt x="584605" y="8663"/>
                  </a:cubicBezTo>
                  <a:cubicBezTo>
                    <a:pt x="621112" y="8663"/>
                    <a:pt x="639798" y="7425"/>
                    <a:pt x="657742" y="6188"/>
                  </a:cubicBezTo>
                  <a:cubicBezTo>
                    <a:pt x="675686" y="4950"/>
                    <a:pt x="694249" y="3713"/>
                    <a:pt x="730756" y="3713"/>
                  </a:cubicBezTo>
                  <a:lnTo>
                    <a:pt x="730756" y="0"/>
                  </a:lnTo>
                  <a:cubicBezTo>
                    <a:pt x="694125" y="0"/>
                    <a:pt x="675562" y="1237"/>
                    <a:pt x="657619" y="2475"/>
                  </a:cubicBezTo>
                  <a:cubicBezTo>
                    <a:pt x="639674" y="3713"/>
                    <a:pt x="621112" y="4950"/>
                    <a:pt x="584605" y="4950"/>
                  </a:cubicBezTo>
                  <a:cubicBezTo>
                    <a:pt x="548098" y="4950"/>
                    <a:pt x="529535" y="3713"/>
                    <a:pt x="511591" y="2475"/>
                  </a:cubicBezTo>
                  <a:cubicBezTo>
                    <a:pt x="493647" y="1237"/>
                    <a:pt x="474960" y="0"/>
                    <a:pt x="438453" y="0"/>
                  </a:cubicBezTo>
                  <a:cubicBezTo>
                    <a:pt x="401947" y="0"/>
                    <a:pt x="383260" y="1237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7"/>
                    <a:pt x="182658" y="0"/>
                    <a:pt x="146151" y="0"/>
                  </a:cubicBezTo>
                  <a:cubicBezTo>
                    <a:pt x="109645" y="0"/>
                    <a:pt x="90958" y="1237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8663"/>
                  </a:lnTo>
                  <a:lnTo>
                    <a:pt x="0" y="866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3F705430-EA1F-CF07-BEB3-C66A58A38E34}"/>
                </a:ext>
              </a:extLst>
            </p:cNvPr>
            <p:cNvSpPr/>
            <p:nvPr/>
          </p:nvSpPr>
          <p:spPr>
            <a:xfrm>
              <a:off x="4573872" y="3766476"/>
              <a:ext cx="3562252" cy="54895"/>
            </a:xfrm>
            <a:custGeom>
              <a:avLst/>
              <a:gdLst>
                <a:gd name="connsiteX0" fmla="*/ 0 w 730756"/>
                <a:gd name="connsiteY0" fmla="*/ 11261 h 11261"/>
                <a:gd name="connsiteX1" fmla="*/ 73138 w 730756"/>
                <a:gd name="connsiteY1" fmla="*/ 7549 h 11261"/>
                <a:gd name="connsiteX2" fmla="*/ 146151 w 730756"/>
                <a:gd name="connsiteY2" fmla="*/ 3836 h 11261"/>
                <a:gd name="connsiteX3" fmla="*/ 219165 w 730756"/>
                <a:gd name="connsiteY3" fmla="*/ 7549 h 11261"/>
                <a:gd name="connsiteX4" fmla="*/ 292302 w 730756"/>
                <a:gd name="connsiteY4" fmla="*/ 11261 h 11261"/>
                <a:gd name="connsiteX5" fmla="*/ 365440 w 730756"/>
                <a:gd name="connsiteY5" fmla="*/ 8786 h 11261"/>
                <a:gd name="connsiteX6" fmla="*/ 438453 w 730756"/>
                <a:gd name="connsiteY6" fmla="*/ 6311 h 11261"/>
                <a:gd name="connsiteX7" fmla="*/ 511467 w 730756"/>
                <a:gd name="connsiteY7" fmla="*/ 8786 h 11261"/>
                <a:gd name="connsiteX8" fmla="*/ 584605 w 730756"/>
                <a:gd name="connsiteY8" fmla="*/ 11261 h 11261"/>
                <a:gd name="connsiteX9" fmla="*/ 657742 w 730756"/>
                <a:gd name="connsiteY9" fmla="*/ 8786 h 11261"/>
                <a:gd name="connsiteX10" fmla="*/ 730756 w 730756"/>
                <a:gd name="connsiteY10" fmla="*/ 6311 h 11261"/>
                <a:gd name="connsiteX11" fmla="*/ 730756 w 730756"/>
                <a:gd name="connsiteY11" fmla="*/ 2475 h 11261"/>
                <a:gd name="connsiteX12" fmla="*/ 657619 w 730756"/>
                <a:gd name="connsiteY12" fmla="*/ 4950 h 11261"/>
                <a:gd name="connsiteX13" fmla="*/ 584605 w 730756"/>
                <a:gd name="connsiteY13" fmla="*/ 7425 h 11261"/>
                <a:gd name="connsiteX14" fmla="*/ 511591 w 730756"/>
                <a:gd name="connsiteY14" fmla="*/ 4950 h 11261"/>
                <a:gd name="connsiteX15" fmla="*/ 438453 w 730756"/>
                <a:gd name="connsiteY15" fmla="*/ 2475 h 11261"/>
                <a:gd name="connsiteX16" fmla="*/ 365316 w 730756"/>
                <a:gd name="connsiteY16" fmla="*/ 4950 h 11261"/>
                <a:gd name="connsiteX17" fmla="*/ 292302 w 730756"/>
                <a:gd name="connsiteY17" fmla="*/ 7425 h 11261"/>
                <a:gd name="connsiteX18" fmla="*/ 219289 w 730756"/>
                <a:gd name="connsiteY18" fmla="*/ 3713 h 11261"/>
                <a:gd name="connsiteX19" fmla="*/ 146151 w 730756"/>
                <a:gd name="connsiteY19" fmla="*/ 0 h 11261"/>
                <a:gd name="connsiteX20" fmla="*/ 73014 w 730756"/>
                <a:gd name="connsiteY20" fmla="*/ 3713 h 11261"/>
                <a:gd name="connsiteX21" fmla="*/ 0 w 730756"/>
                <a:gd name="connsiteY21" fmla="*/ 7425 h 11261"/>
                <a:gd name="connsiteX22" fmla="*/ 0 w 730756"/>
                <a:gd name="connsiteY22" fmla="*/ 11261 h 11261"/>
                <a:gd name="connsiteX23" fmla="*/ 0 w 730756"/>
                <a:gd name="connsiteY23" fmla="*/ 11261 h 1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11261">
                  <a:moveTo>
                    <a:pt x="0" y="11261"/>
                  </a:moveTo>
                  <a:cubicBezTo>
                    <a:pt x="36631" y="11261"/>
                    <a:pt x="55193" y="9405"/>
                    <a:pt x="73138" y="7549"/>
                  </a:cubicBezTo>
                  <a:cubicBezTo>
                    <a:pt x="91082" y="5693"/>
                    <a:pt x="109645" y="3836"/>
                    <a:pt x="146151" y="3836"/>
                  </a:cubicBezTo>
                  <a:cubicBezTo>
                    <a:pt x="182658" y="3836"/>
                    <a:pt x="201221" y="5693"/>
                    <a:pt x="219165" y="7549"/>
                  </a:cubicBezTo>
                  <a:cubicBezTo>
                    <a:pt x="237109" y="9405"/>
                    <a:pt x="255796" y="11261"/>
                    <a:pt x="292302" y="11261"/>
                  </a:cubicBezTo>
                  <a:cubicBezTo>
                    <a:pt x="328809" y="11261"/>
                    <a:pt x="347496" y="10024"/>
                    <a:pt x="365440" y="8786"/>
                  </a:cubicBezTo>
                  <a:cubicBezTo>
                    <a:pt x="383384" y="7549"/>
                    <a:pt x="401947" y="6311"/>
                    <a:pt x="438453" y="6311"/>
                  </a:cubicBezTo>
                  <a:cubicBezTo>
                    <a:pt x="474960" y="6311"/>
                    <a:pt x="493523" y="7549"/>
                    <a:pt x="511467" y="8786"/>
                  </a:cubicBezTo>
                  <a:cubicBezTo>
                    <a:pt x="529411" y="10024"/>
                    <a:pt x="548098" y="11261"/>
                    <a:pt x="584605" y="11261"/>
                  </a:cubicBezTo>
                  <a:cubicBezTo>
                    <a:pt x="621112" y="11261"/>
                    <a:pt x="639798" y="10024"/>
                    <a:pt x="657742" y="8786"/>
                  </a:cubicBezTo>
                  <a:cubicBezTo>
                    <a:pt x="675686" y="7549"/>
                    <a:pt x="694249" y="6311"/>
                    <a:pt x="730756" y="6311"/>
                  </a:cubicBezTo>
                  <a:lnTo>
                    <a:pt x="730756" y="2475"/>
                  </a:lnTo>
                  <a:cubicBezTo>
                    <a:pt x="694125" y="2475"/>
                    <a:pt x="675562" y="3713"/>
                    <a:pt x="657619" y="4950"/>
                  </a:cubicBezTo>
                  <a:cubicBezTo>
                    <a:pt x="639674" y="6188"/>
                    <a:pt x="621112" y="7425"/>
                    <a:pt x="584605" y="7425"/>
                  </a:cubicBezTo>
                  <a:cubicBezTo>
                    <a:pt x="548098" y="7425"/>
                    <a:pt x="529535" y="6188"/>
                    <a:pt x="511591" y="4950"/>
                  </a:cubicBezTo>
                  <a:cubicBezTo>
                    <a:pt x="493647" y="3713"/>
                    <a:pt x="474960" y="2475"/>
                    <a:pt x="438453" y="2475"/>
                  </a:cubicBezTo>
                  <a:cubicBezTo>
                    <a:pt x="401947" y="2475"/>
                    <a:pt x="383260" y="3713"/>
                    <a:pt x="365316" y="4950"/>
                  </a:cubicBezTo>
                  <a:cubicBezTo>
                    <a:pt x="347372" y="6188"/>
                    <a:pt x="328809" y="7425"/>
                    <a:pt x="292302" y="7425"/>
                  </a:cubicBezTo>
                  <a:cubicBezTo>
                    <a:pt x="255796" y="7425"/>
                    <a:pt x="237233" y="5569"/>
                    <a:pt x="219289" y="3713"/>
                  </a:cubicBezTo>
                  <a:cubicBezTo>
                    <a:pt x="201345" y="1856"/>
                    <a:pt x="182658" y="0"/>
                    <a:pt x="146151" y="0"/>
                  </a:cubicBezTo>
                  <a:cubicBezTo>
                    <a:pt x="109645" y="0"/>
                    <a:pt x="90958" y="1856"/>
                    <a:pt x="73014" y="3713"/>
                  </a:cubicBezTo>
                  <a:cubicBezTo>
                    <a:pt x="55070" y="5445"/>
                    <a:pt x="36507" y="7425"/>
                    <a:pt x="0" y="7425"/>
                  </a:cubicBezTo>
                  <a:lnTo>
                    <a:pt x="0" y="11261"/>
                  </a:lnTo>
                  <a:lnTo>
                    <a:pt x="0" y="1126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376AD509-B180-CC21-7A17-68E946C27924}"/>
                </a:ext>
              </a:extLst>
            </p:cNvPr>
            <p:cNvSpPr/>
            <p:nvPr/>
          </p:nvSpPr>
          <p:spPr>
            <a:xfrm>
              <a:off x="4573268" y="3832836"/>
              <a:ext cx="3562852" cy="43434"/>
            </a:xfrm>
            <a:custGeom>
              <a:avLst/>
              <a:gdLst>
                <a:gd name="connsiteX0" fmla="*/ 146275 w 730879"/>
                <a:gd name="connsiteY0" fmla="*/ 8910 h 8910"/>
                <a:gd name="connsiteX1" fmla="*/ 219413 w 730879"/>
                <a:gd name="connsiteY1" fmla="*/ 6435 h 8910"/>
                <a:gd name="connsiteX2" fmla="*/ 292426 w 730879"/>
                <a:gd name="connsiteY2" fmla="*/ 3960 h 8910"/>
                <a:gd name="connsiteX3" fmla="*/ 365440 w 730879"/>
                <a:gd name="connsiteY3" fmla="*/ 6435 h 8910"/>
                <a:gd name="connsiteX4" fmla="*/ 438577 w 730879"/>
                <a:gd name="connsiteY4" fmla="*/ 8910 h 8910"/>
                <a:gd name="connsiteX5" fmla="*/ 511715 w 730879"/>
                <a:gd name="connsiteY5" fmla="*/ 6435 h 8910"/>
                <a:gd name="connsiteX6" fmla="*/ 584728 w 730879"/>
                <a:gd name="connsiteY6" fmla="*/ 3960 h 8910"/>
                <a:gd name="connsiteX7" fmla="*/ 657742 w 730879"/>
                <a:gd name="connsiteY7" fmla="*/ 6435 h 8910"/>
                <a:gd name="connsiteX8" fmla="*/ 730880 w 730879"/>
                <a:gd name="connsiteY8" fmla="*/ 8910 h 8910"/>
                <a:gd name="connsiteX9" fmla="*/ 730880 w 730879"/>
                <a:gd name="connsiteY9" fmla="*/ 4950 h 8910"/>
                <a:gd name="connsiteX10" fmla="*/ 657866 w 730879"/>
                <a:gd name="connsiteY10" fmla="*/ 2475 h 8910"/>
                <a:gd name="connsiteX11" fmla="*/ 584728 w 730879"/>
                <a:gd name="connsiteY11" fmla="*/ 0 h 8910"/>
                <a:gd name="connsiteX12" fmla="*/ 511591 w 730879"/>
                <a:gd name="connsiteY12" fmla="*/ 2475 h 8910"/>
                <a:gd name="connsiteX13" fmla="*/ 438577 w 730879"/>
                <a:gd name="connsiteY13" fmla="*/ 4950 h 8910"/>
                <a:gd name="connsiteX14" fmla="*/ 365564 w 730879"/>
                <a:gd name="connsiteY14" fmla="*/ 2475 h 8910"/>
                <a:gd name="connsiteX15" fmla="*/ 292426 w 730879"/>
                <a:gd name="connsiteY15" fmla="*/ 0 h 8910"/>
                <a:gd name="connsiteX16" fmla="*/ 219289 w 730879"/>
                <a:gd name="connsiteY16" fmla="*/ 2475 h 8910"/>
                <a:gd name="connsiteX17" fmla="*/ 146275 w 730879"/>
                <a:gd name="connsiteY17" fmla="*/ 4950 h 8910"/>
                <a:gd name="connsiteX18" fmla="*/ 114595 w 730879"/>
                <a:gd name="connsiteY18" fmla="*/ 2846 h 8910"/>
                <a:gd name="connsiteX19" fmla="*/ 99868 w 730879"/>
                <a:gd name="connsiteY19" fmla="*/ 1609 h 8910"/>
                <a:gd name="connsiteX20" fmla="*/ 0 w 730879"/>
                <a:gd name="connsiteY20" fmla="*/ 0 h 8910"/>
                <a:gd name="connsiteX21" fmla="*/ 0 w 730879"/>
                <a:gd name="connsiteY21" fmla="*/ 3960 h 8910"/>
                <a:gd name="connsiteX22" fmla="*/ 99745 w 730879"/>
                <a:gd name="connsiteY22" fmla="*/ 5569 h 8910"/>
                <a:gd name="connsiteX23" fmla="*/ 114347 w 730879"/>
                <a:gd name="connsiteY23" fmla="*/ 6806 h 8910"/>
                <a:gd name="connsiteX24" fmla="*/ 146152 w 730879"/>
                <a:gd name="connsiteY24" fmla="*/ 8910 h 8910"/>
                <a:gd name="connsiteX25" fmla="*/ 146152 w 730879"/>
                <a:gd name="connsiteY25" fmla="*/ 8910 h 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30879" h="8910">
                  <a:moveTo>
                    <a:pt x="146275" y="8910"/>
                  </a:moveTo>
                  <a:cubicBezTo>
                    <a:pt x="182782" y="8910"/>
                    <a:pt x="201469" y="7673"/>
                    <a:pt x="219413" y="6435"/>
                  </a:cubicBezTo>
                  <a:cubicBezTo>
                    <a:pt x="237357" y="5198"/>
                    <a:pt x="255920" y="3960"/>
                    <a:pt x="292426" y="3960"/>
                  </a:cubicBezTo>
                  <a:cubicBezTo>
                    <a:pt x="328933" y="3960"/>
                    <a:pt x="347496" y="5198"/>
                    <a:pt x="365440" y="6435"/>
                  </a:cubicBezTo>
                  <a:cubicBezTo>
                    <a:pt x="383384" y="7673"/>
                    <a:pt x="402071" y="8910"/>
                    <a:pt x="438577" y="8910"/>
                  </a:cubicBezTo>
                  <a:cubicBezTo>
                    <a:pt x="475084" y="8910"/>
                    <a:pt x="493771" y="7673"/>
                    <a:pt x="511715" y="6435"/>
                  </a:cubicBezTo>
                  <a:cubicBezTo>
                    <a:pt x="529659" y="5198"/>
                    <a:pt x="548222" y="3960"/>
                    <a:pt x="584728" y="3960"/>
                  </a:cubicBezTo>
                  <a:cubicBezTo>
                    <a:pt x="621235" y="3960"/>
                    <a:pt x="639798" y="5198"/>
                    <a:pt x="657742" y="6435"/>
                  </a:cubicBezTo>
                  <a:cubicBezTo>
                    <a:pt x="675686" y="7673"/>
                    <a:pt x="694373" y="8910"/>
                    <a:pt x="730880" y="8910"/>
                  </a:cubicBezTo>
                  <a:lnTo>
                    <a:pt x="730880" y="4950"/>
                  </a:lnTo>
                  <a:cubicBezTo>
                    <a:pt x="694373" y="4950"/>
                    <a:pt x="675810" y="3713"/>
                    <a:pt x="657866" y="2475"/>
                  </a:cubicBezTo>
                  <a:cubicBezTo>
                    <a:pt x="639922" y="1238"/>
                    <a:pt x="621235" y="0"/>
                    <a:pt x="584728" y="0"/>
                  </a:cubicBezTo>
                  <a:cubicBezTo>
                    <a:pt x="548222" y="0"/>
                    <a:pt x="529535" y="1238"/>
                    <a:pt x="511591" y="2475"/>
                  </a:cubicBezTo>
                  <a:cubicBezTo>
                    <a:pt x="493647" y="3713"/>
                    <a:pt x="475084" y="4950"/>
                    <a:pt x="438577" y="4950"/>
                  </a:cubicBezTo>
                  <a:cubicBezTo>
                    <a:pt x="402071" y="4950"/>
                    <a:pt x="383508" y="3713"/>
                    <a:pt x="365564" y="2475"/>
                  </a:cubicBezTo>
                  <a:cubicBezTo>
                    <a:pt x="347620" y="1238"/>
                    <a:pt x="328933" y="0"/>
                    <a:pt x="292426" y="0"/>
                  </a:cubicBezTo>
                  <a:cubicBezTo>
                    <a:pt x="255920" y="0"/>
                    <a:pt x="237233" y="1238"/>
                    <a:pt x="219289" y="2475"/>
                  </a:cubicBezTo>
                  <a:cubicBezTo>
                    <a:pt x="201345" y="3713"/>
                    <a:pt x="182782" y="4950"/>
                    <a:pt x="146275" y="4950"/>
                  </a:cubicBezTo>
                  <a:cubicBezTo>
                    <a:pt x="133900" y="4950"/>
                    <a:pt x="123629" y="3836"/>
                    <a:pt x="114595" y="2846"/>
                  </a:cubicBezTo>
                  <a:cubicBezTo>
                    <a:pt x="109397" y="2228"/>
                    <a:pt x="104447" y="1733"/>
                    <a:pt x="99868" y="1609"/>
                  </a:cubicBezTo>
                  <a:cubicBezTo>
                    <a:pt x="67445" y="248"/>
                    <a:pt x="53090" y="0"/>
                    <a:pt x="0" y="0"/>
                  </a:cubicBezTo>
                  <a:lnTo>
                    <a:pt x="0" y="3960"/>
                  </a:lnTo>
                  <a:cubicBezTo>
                    <a:pt x="52966" y="3960"/>
                    <a:pt x="67445" y="4084"/>
                    <a:pt x="99745" y="5569"/>
                  </a:cubicBezTo>
                  <a:cubicBezTo>
                    <a:pt x="104199" y="5816"/>
                    <a:pt x="109149" y="6311"/>
                    <a:pt x="114347" y="6806"/>
                  </a:cubicBezTo>
                  <a:cubicBezTo>
                    <a:pt x="123381" y="7796"/>
                    <a:pt x="133652" y="8910"/>
                    <a:pt x="146152" y="8910"/>
                  </a:cubicBezTo>
                  <a:lnTo>
                    <a:pt x="146152" y="891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529D7EF9-4A90-0438-3FC4-94BE66769234}"/>
                </a:ext>
              </a:extLst>
            </p:cNvPr>
            <p:cNvSpPr/>
            <p:nvPr/>
          </p:nvSpPr>
          <p:spPr>
            <a:xfrm>
              <a:off x="4573872" y="3890752"/>
              <a:ext cx="3562252" cy="37399"/>
            </a:xfrm>
            <a:custGeom>
              <a:avLst/>
              <a:gdLst>
                <a:gd name="connsiteX0" fmla="*/ 146151 w 730756"/>
                <a:gd name="connsiteY0" fmla="*/ 7673 h 7672"/>
                <a:gd name="connsiteX1" fmla="*/ 219289 w 730756"/>
                <a:gd name="connsiteY1" fmla="*/ 5198 h 7672"/>
                <a:gd name="connsiteX2" fmla="*/ 292302 w 730756"/>
                <a:gd name="connsiteY2" fmla="*/ 2723 h 7672"/>
                <a:gd name="connsiteX3" fmla="*/ 365316 w 730756"/>
                <a:gd name="connsiteY3" fmla="*/ 5198 h 7672"/>
                <a:gd name="connsiteX4" fmla="*/ 438453 w 730756"/>
                <a:gd name="connsiteY4" fmla="*/ 7673 h 7672"/>
                <a:gd name="connsiteX5" fmla="*/ 511591 w 730756"/>
                <a:gd name="connsiteY5" fmla="*/ 5198 h 7672"/>
                <a:gd name="connsiteX6" fmla="*/ 584605 w 730756"/>
                <a:gd name="connsiteY6" fmla="*/ 2723 h 7672"/>
                <a:gd name="connsiteX7" fmla="*/ 657619 w 730756"/>
                <a:gd name="connsiteY7" fmla="*/ 5198 h 7672"/>
                <a:gd name="connsiteX8" fmla="*/ 730756 w 730756"/>
                <a:gd name="connsiteY8" fmla="*/ 7673 h 7672"/>
                <a:gd name="connsiteX9" fmla="*/ 730756 w 730756"/>
                <a:gd name="connsiteY9" fmla="*/ 4950 h 7672"/>
                <a:gd name="connsiteX10" fmla="*/ 657742 w 730756"/>
                <a:gd name="connsiteY10" fmla="*/ 2475 h 7672"/>
                <a:gd name="connsiteX11" fmla="*/ 584605 w 730756"/>
                <a:gd name="connsiteY11" fmla="*/ 0 h 7672"/>
                <a:gd name="connsiteX12" fmla="*/ 511467 w 730756"/>
                <a:gd name="connsiteY12" fmla="*/ 2475 h 7672"/>
                <a:gd name="connsiteX13" fmla="*/ 438453 w 730756"/>
                <a:gd name="connsiteY13" fmla="*/ 4950 h 7672"/>
                <a:gd name="connsiteX14" fmla="*/ 365440 w 730756"/>
                <a:gd name="connsiteY14" fmla="*/ 2475 h 7672"/>
                <a:gd name="connsiteX15" fmla="*/ 292302 w 730756"/>
                <a:gd name="connsiteY15" fmla="*/ 0 h 7672"/>
                <a:gd name="connsiteX16" fmla="*/ 219165 w 730756"/>
                <a:gd name="connsiteY16" fmla="*/ 2475 h 7672"/>
                <a:gd name="connsiteX17" fmla="*/ 146151 w 730756"/>
                <a:gd name="connsiteY17" fmla="*/ 4950 h 7672"/>
                <a:gd name="connsiteX18" fmla="*/ 73138 w 730756"/>
                <a:gd name="connsiteY18" fmla="*/ 2475 h 7672"/>
                <a:gd name="connsiteX19" fmla="*/ 0 w 730756"/>
                <a:gd name="connsiteY19" fmla="*/ 0 h 7672"/>
                <a:gd name="connsiteX20" fmla="*/ 0 w 730756"/>
                <a:gd name="connsiteY20" fmla="*/ 2723 h 7672"/>
                <a:gd name="connsiteX21" fmla="*/ 73014 w 730756"/>
                <a:gd name="connsiteY21" fmla="*/ 5198 h 7672"/>
                <a:gd name="connsiteX22" fmla="*/ 146151 w 730756"/>
                <a:gd name="connsiteY22" fmla="*/ 7673 h 7672"/>
                <a:gd name="connsiteX23" fmla="*/ 146151 w 730756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7672">
                  <a:moveTo>
                    <a:pt x="146151" y="7673"/>
                  </a:moveTo>
                  <a:cubicBezTo>
                    <a:pt x="182658" y="7673"/>
                    <a:pt x="201345" y="6435"/>
                    <a:pt x="219289" y="5198"/>
                  </a:cubicBezTo>
                  <a:cubicBezTo>
                    <a:pt x="237233" y="3960"/>
                    <a:pt x="255796" y="2723"/>
                    <a:pt x="292302" y="2723"/>
                  </a:cubicBezTo>
                  <a:cubicBezTo>
                    <a:pt x="328809" y="2723"/>
                    <a:pt x="347372" y="3960"/>
                    <a:pt x="365316" y="5198"/>
                  </a:cubicBezTo>
                  <a:cubicBezTo>
                    <a:pt x="383260" y="6435"/>
                    <a:pt x="401947" y="7673"/>
                    <a:pt x="438453" y="7673"/>
                  </a:cubicBezTo>
                  <a:cubicBezTo>
                    <a:pt x="474960" y="7673"/>
                    <a:pt x="493647" y="6435"/>
                    <a:pt x="511591" y="5198"/>
                  </a:cubicBezTo>
                  <a:cubicBezTo>
                    <a:pt x="529535" y="3960"/>
                    <a:pt x="548098" y="2723"/>
                    <a:pt x="584605" y="2723"/>
                  </a:cubicBezTo>
                  <a:cubicBezTo>
                    <a:pt x="621112" y="2723"/>
                    <a:pt x="639674" y="3960"/>
                    <a:pt x="657619" y="5198"/>
                  </a:cubicBezTo>
                  <a:cubicBezTo>
                    <a:pt x="675562" y="6435"/>
                    <a:pt x="694249" y="7673"/>
                    <a:pt x="730756" y="7673"/>
                  </a:cubicBezTo>
                  <a:lnTo>
                    <a:pt x="730756" y="4950"/>
                  </a:lnTo>
                  <a:cubicBezTo>
                    <a:pt x="694249" y="4950"/>
                    <a:pt x="675686" y="3712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2"/>
                    <a:pt x="474960" y="4950"/>
                    <a:pt x="438453" y="4950"/>
                  </a:cubicBezTo>
                  <a:cubicBezTo>
                    <a:pt x="401947" y="4950"/>
                    <a:pt x="383384" y="3712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2"/>
                    <a:pt x="182658" y="4950"/>
                    <a:pt x="146151" y="4950"/>
                  </a:cubicBezTo>
                  <a:cubicBezTo>
                    <a:pt x="109645" y="4950"/>
                    <a:pt x="91082" y="3712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2723"/>
                  </a:lnTo>
                  <a:cubicBezTo>
                    <a:pt x="36507" y="2723"/>
                    <a:pt x="55070" y="3960"/>
                    <a:pt x="73014" y="5198"/>
                  </a:cubicBezTo>
                  <a:cubicBezTo>
                    <a:pt x="90958" y="6435"/>
                    <a:pt x="109645" y="7673"/>
                    <a:pt x="146151" y="7673"/>
                  </a:cubicBezTo>
                  <a:lnTo>
                    <a:pt x="146151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2104D7B-31AF-987C-9B29-BBB5643C7550}"/>
                </a:ext>
              </a:extLst>
            </p:cNvPr>
            <p:cNvSpPr/>
            <p:nvPr/>
          </p:nvSpPr>
          <p:spPr>
            <a:xfrm>
              <a:off x="4573872" y="4425844"/>
              <a:ext cx="3562852" cy="37399"/>
            </a:xfrm>
            <a:custGeom>
              <a:avLst/>
              <a:gdLst>
                <a:gd name="connsiteX0" fmla="*/ 0 w 730879"/>
                <a:gd name="connsiteY0" fmla="*/ 7673 h 7672"/>
                <a:gd name="connsiteX1" fmla="*/ 73138 w 730879"/>
                <a:gd name="connsiteY1" fmla="*/ 5198 h 7672"/>
                <a:gd name="connsiteX2" fmla="*/ 146151 w 730879"/>
                <a:gd name="connsiteY2" fmla="*/ 2723 h 7672"/>
                <a:gd name="connsiteX3" fmla="*/ 219165 w 730879"/>
                <a:gd name="connsiteY3" fmla="*/ 5198 h 7672"/>
                <a:gd name="connsiteX4" fmla="*/ 292302 w 730879"/>
                <a:gd name="connsiteY4" fmla="*/ 7673 h 7672"/>
                <a:gd name="connsiteX5" fmla="*/ 365440 w 730879"/>
                <a:gd name="connsiteY5" fmla="*/ 5198 h 7672"/>
                <a:gd name="connsiteX6" fmla="*/ 438577 w 730879"/>
                <a:gd name="connsiteY6" fmla="*/ 2723 h 7672"/>
                <a:gd name="connsiteX7" fmla="*/ 511591 w 730879"/>
                <a:gd name="connsiteY7" fmla="*/ 5198 h 7672"/>
                <a:gd name="connsiteX8" fmla="*/ 584728 w 730879"/>
                <a:gd name="connsiteY8" fmla="*/ 7673 h 7672"/>
                <a:gd name="connsiteX9" fmla="*/ 657866 w 730879"/>
                <a:gd name="connsiteY9" fmla="*/ 5198 h 7672"/>
                <a:gd name="connsiteX10" fmla="*/ 730880 w 730879"/>
                <a:gd name="connsiteY10" fmla="*/ 2723 h 7672"/>
                <a:gd name="connsiteX11" fmla="*/ 730880 w 730879"/>
                <a:gd name="connsiteY11" fmla="*/ 0 h 7672"/>
                <a:gd name="connsiteX12" fmla="*/ 657742 w 730879"/>
                <a:gd name="connsiteY12" fmla="*/ 2475 h 7672"/>
                <a:gd name="connsiteX13" fmla="*/ 584728 w 730879"/>
                <a:gd name="connsiteY13" fmla="*/ 4950 h 7672"/>
                <a:gd name="connsiteX14" fmla="*/ 511591 w 730879"/>
                <a:gd name="connsiteY14" fmla="*/ 2475 h 7672"/>
                <a:gd name="connsiteX15" fmla="*/ 438453 w 730879"/>
                <a:gd name="connsiteY15" fmla="*/ 0 h 7672"/>
                <a:gd name="connsiteX16" fmla="*/ 365316 w 730879"/>
                <a:gd name="connsiteY16" fmla="*/ 2475 h 7672"/>
                <a:gd name="connsiteX17" fmla="*/ 292302 w 730879"/>
                <a:gd name="connsiteY17" fmla="*/ 4950 h 7672"/>
                <a:gd name="connsiteX18" fmla="*/ 219289 w 730879"/>
                <a:gd name="connsiteY18" fmla="*/ 2475 h 7672"/>
                <a:gd name="connsiteX19" fmla="*/ 146151 w 730879"/>
                <a:gd name="connsiteY19" fmla="*/ 0 h 7672"/>
                <a:gd name="connsiteX20" fmla="*/ 73014 w 730879"/>
                <a:gd name="connsiteY20" fmla="*/ 2475 h 7672"/>
                <a:gd name="connsiteX21" fmla="*/ 0 w 730879"/>
                <a:gd name="connsiteY21" fmla="*/ 4950 h 7672"/>
                <a:gd name="connsiteX22" fmla="*/ 0 w 730879"/>
                <a:gd name="connsiteY22" fmla="*/ 7673 h 7672"/>
                <a:gd name="connsiteX23" fmla="*/ 0 w 73087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879" h="7672">
                  <a:moveTo>
                    <a:pt x="0" y="7673"/>
                  </a:moveTo>
                  <a:cubicBezTo>
                    <a:pt x="36631" y="7673"/>
                    <a:pt x="55193" y="6435"/>
                    <a:pt x="73138" y="5198"/>
                  </a:cubicBezTo>
                  <a:cubicBezTo>
                    <a:pt x="91082" y="3960"/>
                    <a:pt x="109645" y="2723"/>
                    <a:pt x="146151" y="2723"/>
                  </a:cubicBezTo>
                  <a:cubicBezTo>
                    <a:pt x="182658" y="2723"/>
                    <a:pt x="201221" y="3960"/>
                    <a:pt x="219165" y="5198"/>
                  </a:cubicBezTo>
                  <a:cubicBezTo>
                    <a:pt x="237109" y="6435"/>
                    <a:pt x="255672" y="7673"/>
                    <a:pt x="292302" y="7673"/>
                  </a:cubicBezTo>
                  <a:cubicBezTo>
                    <a:pt x="328933" y="7673"/>
                    <a:pt x="347496" y="6435"/>
                    <a:pt x="365440" y="5198"/>
                  </a:cubicBezTo>
                  <a:cubicBezTo>
                    <a:pt x="383384" y="3960"/>
                    <a:pt x="401947" y="2723"/>
                    <a:pt x="438577" y="2723"/>
                  </a:cubicBezTo>
                  <a:cubicBezTo>
                    <a:pt x="475208" y="2723"/>
                    <a:pt x="493647" y="3960"/>
                    <a:pt x="511591" y="5198"/>
                  </a:cubicBezTo>
                  <a:cubicBezTo>
                    <a:pt x="529535" y="6435"/>
                    <a:pt x="548222" y="7673"/>
                    <a:pt x="584728" y="7673"/>
                  </a:cubicBezTo>
                  <a:cubicBezTo>
                    <a:pt x="621235" y="7673"/>
                    <a:pt x="639922" y="6435"/>
                    <a:pt x="657866" y="5198"/>
                  </a:cubicBezTo>
                  <a:cubicBezTo>
                    <a:pt x="675810" y="3960"/>
                    <a:pt x="694373" y="2723"/>
                    <a:pt x="730880" y="2723"/>
                  </a:cubicBezTo>
                  <a:lnTo>
                    <a:pt x="730880" y="0"/>
                  </a:lnTo>
                  <a:cubicBezTo>
                    <a:pt x="694249" y="0"/>
                    <a:pt x="675686" y="1238"/>
                    <a:pt x="657742" y="2475"/>
                  </a:cubicBezTo>
                  <a:cubicBezTo>
                    <a:pt x="639798" y="3713"/>
                    <a:pt x="621235" y="4950"/>
                    <a:pt x="584728" y="4950"/>
                  </a:cubicBezTo>
                  <a:cubicBezTo>
                    <a:pt x="548222" y="4950"/>
                    <a:pt x="529659" y="3713"/>
                    <a:pt x="511591" y="2475"/>
                  </a:cubicBezTo>
                  <a:cubicBezTo>
                    <a:pt x="493647" y="1238"/>
                    <a:pt x="475084" y="0"/>
                    <a:pt x="438453" y="0"/>
                  </a:cubicBezTo>
                  <a:cubicBezTo>
                    <a:pt x="401823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7673"/>
                  </a:lnTo>
                  <a:lnTo>
                    <a:pt x="0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E9D62C99-C8B2-68CB-2A75-6A9E75EC23D1}"/>
                </a:ext>
              </a:extLst>
            </p:cNvPr>
            <p:cNvSpPr/>
            <p:nvPr/>
          </p:nvSpPr>
          <p:spPr>
            <a:xfrm>
              <a:off x="4573872" y="3945647"/>
              <a:ext cx="3562252" cy="37399"/>
            </a:xfrm>
            <a:custGeom>
              <a:avLst/>
              <a:gdLst>
                <a:gd name="connsiteX0" fmla="*/ 146151 w 730756"/>
                <a:gd name="connsiteY0" fmla="*/ 7673 h 7672"/>
                <a:gd name="connsiteX1" fmla="*/ 219289 w 730756"/>
                <a:gd name="connsiteY1" fmla="*/ 5198 h 7672"/>
                <a:gd name="connsiteX2" fmla="*/ 292302 w 730756"/>
                <a:gd name="connsiteY2" fmla="*/ 2723 h 7672"/>
                <a:gd name="connsiteX3" fmla="*/ 365316 w 730756"/>
                <a:gd name="connsiteY3" fmla="*/ 5198 h 7672"/>
                <a:gd name="connsiteX4" fmla="*/ 438453 w 730756"/>
                <a:gd name="connsiteY4" fmla="*/ 7673 h 7672"/>
                <a:gd name="connsiteX5" fmla="*/ 511591 w 730756"/>
                <a:gd name="connsiteY5" fmla="*/ 5198 h 7672"/>
                <a:gd name="connsiteX6" fmla="*/ 584605 w 730756"/>
                <a:gd name="connsiteY6" fmla="*/ 2723 h 7672"/>
                <a:gd name="connsiteX7" fmla="*/ 657619 w 730756"/>
                <a:gd name="connsiteY7" fmla="*/ 5198 h 7672"/>
                <a:gd name="connsiteX8" fmla="*/ 730756 w 730756"/>
                <a:gd name="connsiteY8" fmla="*/ 7673 h 7672"/>
                <a:gd name="connsiteX9" fmla="*/ 730756 w 730756"/>
                <a:gd name="connsiteY9" fmla="*/ 4950 h 7672"/>
                <a:gd name="connsiteX10" fmla="*/ 657742 w 730756"/>
                <a:gd name="connsiteY10" fmla="*/ 2475 h 7672"/>
                <a:gd name="connsiteX11" fmla="*/ 584605 w 730756"/>
                <a:gd name="connsiteY11" fmla="*/ 0 h 7672"/>
                <a:gd name="connsiteX12" fmla="*/ 511467 w 730756"/>
                <a:gd name="connsiteY12" fmla="*/ 2475 h 7672"/>
                <a:gd name="connsiteX13" fmla="*/ 438453 w 730756"/>
                <a:gd name="connsiteY13" fmla="*/ 4950 h 7672"/>
                <a:gd name="connsiteX14" fmla="*/ 365440 w 730756"/>
                <a:gd name="connsiteY14" fmla="*/ 2475 h 7672"/>
                <a:gd name="connsiteX15" fmla="*/ 292302 w 730756"/>
                <a:gd name="connsiteY15" fmla="*/ 0 h 7672"/>
                <a:gd name="connsiteX16" fmla="*/ 219165 w 730756"/>
                <a:gd name="connsiteY16" fmla="*/ 2475 h 7672"/>
                <a:gd name="connsiteX17" fmla="*/ 146151 w 730756"/>
                <a:gd name="connsiteY17" fmla="*/ 4950 h 7672"/>
                <a:gd name="connsiteX18" fmla="*/ 73138 w 730756"/>
                <a:gd name="connsiteY18" fmla="*/ 2475 h 7672"/>
                <a:gd name="connsiteX19" fmla="*/ 0 w 730756"/>
                <a:gd name="connsiteY19" fmla="*/ 0 h 7672"/>
                <a:gd name="connsiteX20" fmla="*/ 0 w 730756"/>
                <a:gd name="connsiteY20" fmla="*/ 2723 h 7672"/>
                <a:gd name="connsiteX21" fmla="*/ 73014 w 730756"/>
                <a:gd name="connsiteY21" fmla="*/ 5198 h 7672"/>
                <a:gd name="connsiteX22" fmla="*/ 146151 w 730756"/>
                <a:gd name="connsiteY22" fmla="*/ 7673 h 7672"/>
                <a:gd name="connsiteX23" fmla="*/ 146151 w 730756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7672">
                  <a:moveTo>
                    <a:pt x="146151" y="7673"/>
                  </a:moveTo>
                  <a:cubicBezTo>
                    <a:pt x="182658" y="7673"/>
                    <a:pt x="201345" y="6435"/>
                    <a:pt x="219289" y="5198"/>
                  </a:cubicBezTo>
                  <a:cubicBezTo>
                    <a:pt x="237233" y="3960"/>
                    <a:pt x="255796" y="2723"/>
                    <a:pt x="292302" y="2723"/>
                  </a:cubicBezTo>
                  <a:cubicBezTo>
                    <a:pt x="328809" y="2723"/>
                    <a:pt x="347372" y="3960"/>
                    <a:pt x="365316" y="5198"/>
                  </a:cubicBezTo>
                  <a:cubicBezTo>
                    <a:pt x="383260" y="6435"/>
                    <a:pt x="401947" y="7673"/>
                    <a:pt x="438453" y="7673"/>
                  </a:cubicBezTo>
                  <a:cubicBezTo>
                    <a:pt x="474960" y="7673"/>
                    <a:pt x="493647" y="6435"/>
                    <a:pt x="511591" y="5198"/>
                  </a:cubicBezTo>
                  <a:cubicBezTo>
                    <a:pt x="529535" y="3960"/>
                    <a:pt x="548098" y="2723"/>
                    <a:pt x="584605" y="2723"/>
                  </a:cubicBezTo>
                  <a:cubicBezTo>
                    <a:pt x="621112" y="2723"/>
                    <a:pt x="639674" y="3960"/>
                    <a:pt x="657619" y="5198"/>
                  </a:cubicBezTo>
                  <a:cubicBezTo>
                    <a:pt x="675562" y="6435"/>
                    <a:pt x="694249" y="7673"/>
                    <a:pt x="730756" y="7673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2723"/>
                  </a:lnTo>
                  <a:cubicBezTo>
                    <a:pt x="36507" y="2723"/>
                    <a:pt x="55070" y="3960"/>
                    <a:pt x="73014" y="5198"/>
                  </a:cubicBezTo>
                  <a:cubicBezTo>
                    <a:pt x="90958" y="6435"/>
                    <a:pt x="109645" y="7673"/>
                    <a:pt x="146151" y="7673"/>
                  </a:cubicBezTo>
                  <a:lnTo>
                    <a:pt x="146151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5D8D5E3B-3A7E-DD20-CC63-3E2BCB215B51}"/>
                </a:ext>
              </a:extLst>
            </p:cNvPr>
            <p:cNvSpPr/>
            <p:nvPr/>
          </p:nvSpPr>
          <p:spPr>
            <a:xfrm>
              <a:off x="4573872" y="3996320"/>
              <a:ext cx="3562252" cy="44638"/>
            </a:xfrm>
            <a:custGeom>
              <a:avLst/>
              <a:gdLst>
                <a:gd name="connsiteX0" fmla="*/ 146151 w 730756"/>
                <a:gd name="connsiteY0" fmla="*/ 9158 h 9157"/>
                <a:gd name="connsiteX1" fmla="*/ 219289 w 730756"/>
                <a:gd name="connsiteY1" fmla="*/ 6683 h 9157"/>
                <a:gd name="connsiteX2" fmla="*/ 292302 w 730756"/>
                <a:gd name="connsiteY2" fmla="*/ 4208 h 9157"/>
                <a:gd name="connsiteX3" fmla="*/ 365316 w 730756"/>
                <a:gd name="connsiteY3" fmla="*/ 6683 h 9157"/>
                <a:gd name="connsiteX4" fmla="*/ 438453 w 730756"/>
                <a:gd name="connsiteY4" fmla="*/ 9158 h 9157"/>
                <a:gd name="connsiteX5" fmla="*/ 511591 w 730756"/>
                <a:gd name="connsiteY5" fmla="*/ 6683 h 9157"/>
                <a:gd name="connsiteX6" fmla="*/ 584605 w 730756"/>
                <a:gd name="connsiteY6" fmla="*/ 4208 h 9157"/>
                <a:gd name="connsiteX7" fmla="*/ 657619 w 730756"/>
                <a:gd name="connsiteY7" fmla="*/ 6683 h 9157"/>
                <a:gd name="connsiteX8" fmla="*/ 730756 w 730756"/>
                <a:gd name="connsiteY8" fmla="*/ 9158 h 9157"/>
                <a:gd name="connsiteX9" fmla="*/ 730756 w 730756"/>
                <a:gd name="connsiteY9" fmla="*/ 4950 h 9157"/>
                <a:gd name="connsiteX10" fmla="*/ 657742 w 730756"/>
                <a:gd name="connsiteY10" fmla="*/ 2475 h 9157"/>
                <a:gd name="connsiteX11" fmla="*/ 584605 w 730756"/>
                <a:gd name="connsiteY11" fmla="*/ 0 h 9157"/>
                <a:gd name="connsiteX12" fmla="*/ 511467 w 730756"/>
                <a:gd name="connsiteY12" fmla="*/ 2475 h 9157"/>
                <a:gd name="connsiteX13" fmla="*/ 438453 w 730756"/>
                <a:gd name="connsiteY13" fmla="*/ 4950 h 9157"/>
                <a:gd name="connsiteX14" fmla="*/ 365440 w 730756"/>
                <a:gd name="connsiteY14" fmla="*/ 2475 h 9157"/>
                <a:gd name="connsiteX15" fmla="*/ 292302 w 730756"/>
                <a:gd name="connsiteY15" fmla="*/ 0 h 9157"/>
                <a:gd name="connsiteX16" fmla="*/ 219165 w 730756"/>
                <a:gd name="connsiteY16" fmla="*/ 2475 h 9157"/>
                <a:gd name="connsiteX17" fmla="*/ 146151 w 730756"/>
                <a:gd name="connsiteY17" fmla="*/ 4950 h 9157"/>
                <a:gd name="connsiteX18" fmla="*/ 73138 w 730756"/>
                <a:gd name="connsiteY18" fmla="*/ 2475 h 9157"/>
                <a:gd name="connsiteX19" fmla="*/ 0 w 730756"/>
                <a:gd name="connsiteY19" fmla="*/ 0 h 9157"/>
                <a:gd name="connsiteX20" fmla="*/ 0 w 730756"/>
                <a:gd name="connsiteY20" fmla="*/ 4208 h 9157"/>
                <a:gd name="connsiteX21" fmla="*/ 73014 w 730756"/>
                <a:gd name="connsiteY21" fmla="*/ 6683 h 9157"/>
                <a:gd name="connsiteX22" fmla="*/ 146151 w 730756"/>
                <a:gd name="connsiteY22" fmla="*/ 9158 h 9157"/>
                <a:gd name="connsiteX23" fmla="*/ 146151 w 730756"/>
                <a:gd name="connsiteY23" fmla="*/ 9158 h 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157">
                  <a:moveTo>
                    <a:pt x="146151" y="9158"/>
                  </a:moveTo>
                  <a:cubicBezTo>
                    <a:pt x="182658" y="9158"/>
                    <a:pt x="201345" y="7920"/>
                    <a:pt x="219289" y="6683"/>
                  </a:cubicBezTo>
                  <a:cubicBezTo>
                    <a:pt x="237233" y="5445"/>
                    <a:pt x="255796" y="4208"/>
                    <a:pt x="292302" y="4208"/>
                  </a:cubicBezTo>
                  <a:cubicBezTo>
                    <a:pt x="328809" y="4208"/>
                    <a:pt x="347372" y="5445"/>
                    <a:pt x="365316" y="6683"/>
                  </a:cubicBezTo>
                  <a:cubicBezTo>
                    <a:pt x="383260" y="7920"/>
                    <a:pt x="401947" y="9158"/>
                    <a:pt x="438453" y="9158"/>
                  </a:cubicBezTo>
                  <a:cubicBezTo>
                    <a:pt x="474960" y="9158"/>
                    <a:pt x="493647" y="7920"/>
                    <a:pt x="511591" y="6683"/>
                  </a:cubicBezTo>
                  <a:cubicBezTo>
                    <a:pt x="529535" y="5445"/>
                    <a:pt x="548098" y="4208"/>
                    <a:pt x="584605" y="4208"/>
                  </a:cubicBezTo>
                  <a:cubicBezTo>
                    <a:pt x="621112" y="4208"/>
                    <a:pt x="639674" y="5445"/>
                    <a:pt x="657619" y="6683"/>
                  </a:cubicBezTo>
                  <a:cubicBezTo>
                    <a:pt x="675562" y="7920"/>
                    <a:pt x="694249" y="9158"/>
                    <a:pt x="730756" y="9158"/>
                  </a:cubicBezTo>
                  <a:lnTo>
                    <a:pt x="730756" y="4950"/>
                  </a:lnTo>
                  <a:cubicBezTo>
                    <a:pt x="694249" y="4950"/>
                    <a:pt x="675686" y="3712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2"/>
                    <a:pt x="474960" y="4950"/>
                    <a:pt x="438453" y="4950"/>
                  </a:cubicBezTo>
                  <a:cubicBezTo>
                    <a:pt x="401947" y="4950"/>
                    <a:pt x="383384" y="3712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2"/>
                    <a:pt x="182658" y="4950"/>
                    <a:pt x="146151" y="4950"/>
                  </a:cubicBezTo>
                  <a:cubicBezTo>
                    <a:pt x="109645" y="4950"/>
                    <a:pt x="91082" y="3712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4208"/>
                  </a:lnTo>
                  <a:cubicBezTo>
                    <a:pt x="36507" y="4208"/>
                    <a:pt x="55070" y="5445"/>
                    <a:pt x="73014" y="6683"/>
                  </a:cubicBezTo>
                  <a:cubicBezTo>
                    <a:pt x="90958" y="7920"/>
                    <a:pt x="109645" y="9158"/>
                    <a:pt x="146151" y="9158"/>
                  </a:cubicBezTo>
                  <a:lnTo>
                    <a:pt x="146151" y="91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F03280CE-D1FC-7F53-3254-DCB4AD46B170}"/>
                </a:ext>
              </a:extLst>
            </p:cNvPr>
            <p:cNvSpPr/>
            <p:nvPr/>
          </p:nvSpPr>
          <p:spPr>
            <a:xfrm>
              <a:off x="4573872" y="4050615"/>
              <a:ext cx="3562252" cy="45243"/>
            </a:xfrm>
            <a:custGeom>
              <a:avLst/>
              <a:gdLst>
                <a:gd name="connsiteX0" fmla="*/ 146151 w 730756"/>
                <a:gd name="connsiteY0" fmla="*/ 9281 h 9281"/>
                <a:gd name="connsiteX1" fmla="*/ 219289 w 730756"/>
                <a:gd name="connsiteY1" fmla="*/ 6806 h 9281"/>
                <a:gd name="connsiteX2" fmla="*/ 292302 w 730756"/>
                <a:gd name="connsiteY2" fmla="*/ 4331 h 9281"/>
                <a:gd name="connsiteX3" fmla="*/ 365316 w 730756"/>
                <a:gd name="connsiteY3" fmla="*/ 6806 h 9281"/>
                <a:gd name="connsiteX4" fmla="*/ 438453 w 730756"/>
                <a:gd name="connsiteY4" fmla="*/ 9281 h 9281"/>
                <a:gd name="connsiteX5" fmla="*/ 511591 w 730756"/>
                <a:gd name="connsiteY5" fmla="*/ 6806 h 9281"/>
                <a:gd name="connsiteX6" fmla="*/ 584605 w 730756"/>
                <a:gd name="connsiteY6" fmla="*/ 4331 h 9281"/>
                <a:gd name="connsiteX7" fmla="*/ 657619 w 730756"/>
                <a:gd name="connsiteY7" fmla="*/ 6806 h 9281"/>
                <a:gd name="connsiteX8" fmla="*/ 730756 w 730756"/>
                <a:gd name="connsiteY8" fmla="*/ 9281 h 9281"/>
                <a:gd name="connsiteX9" fmla="*/ 730756 w 730756"/>
                <a:gd name="connsiteY9" fmla="*/ 4950 h 9281"/>
                <a:gd name="connsiteX10" fmla="*/ 657742 w 730756"/>
                <a:gd name="connsiteY10" fmla="*/ 2475 h 9281"/>
                <a:gd name="connsiteX11" fmla="*/ 584605 w 730756"/>
                <a:gd name="connsiteY11" fmla="*/ 0 h 9281"/>
                <a:gd name="connsiteX12" fmla="*/ 511467 w 730756"/>
                <a:gd name="connsiteY12" fmla="*/ 2475 h 9281"/>
                <a:gd name="connsiteX13" fmla="*/ 438453 w 730756"/>
                <a:gd name="connsiteY13" fmla="*/ 4950 h 9281"/>
                <a:gd name="connsiteX14" fmla="*/ 365440 w 730756"/>
                <a:gd name="connsiteY14" fmla="*/ 2475 h 9281"/>
                <a:gd name="connsiteX15" fmla="*/ 292302 w 730756"/>
                <a:gd name="connsiteY15" fmla="*/ 0 h 9281"/>
                <a:gd name="connsiteX16" fmla="*/ 219165 w 730756"/>
                <a:gd name="connsiteY16" fmla="*/ 2475 h 9281"/>
                <a:gd name="connsiteX17" fmla="*/ 146151 w 730756"/>
                <a:gd name="connsiteY17" fmla="*/ 4950 h 9281"/>
                <a:gd name="connsiteX18" fmla="*/ 73138 w 730756"/>
                <a:gd name="connsiteY18" fmla="*/ 2475 h 9281"/>
                <a:gd name="connsiteX19" fmla="*/ 0 w 730756"/>
                <a:gd name="connsiteY19" fmla="*/ 0 h 9281"/>
                <a:gd name="connsiteX20" fmla="*/ 0 w 730756"/>
                <a:gd name="connsiteY20" fmla="*/ 4331 h 9281"/>
                <a:gd name="connsiteX21" fmla="*/ 73014 w 730756"/>
                <a:gd name="connsiteY21" fmla="*/ 6806 h 9281"/>
                <a:gd name="connsiteX22" fmla="*/ 146151 w 730756"/>
                <a:gd name="connsiteY22" fmla="*/ 9281 h 9281"/>
                <a:gd name="connsiteX23" fmla="*/ 146151 w 73075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281">
                  <a:moveTo>
                    <a:pt x="146151" y="9281"/>
                  </a:moveTo>
                  <a:cubicBezTo>
                    <a:pt x="182658" y="9281"/>
                    <a:pt x="201345" y="8044"/>
                    <a:pt x="219289" y="6806"/>
                  </a:cubicBezTo>
                  <a:cubicBezTo>
                    <a:pt x="237233" y="5569"/>
                    <a:pt x="255796" y="4331"/>
                    <a:pt x="292302" y="4331"/>
                  </a:cubicBezTo>
                  <a:cubicBezTo>
                    <a:pt x="328809" y="4331"/>
                    <a:pt x="347372" y="5569"/>
                    <a:pt x="365316" y="6806"/>
                  </a:cubicBezTo>
                  <a:cubicBezTo>
                    <a:pt x="383260" y="8044"/>
                    <a:pt x="401947" y="9281"/>
                    <a:pt x="438453" y="9281"/>
                  </a:cubicBezTo>
                  <a:cubicBezTo>
                    <a:pt x="474960" y="9281"/>
                    <a:pt x="493647" y="8044"/>
                    <a:pt x="511591" y="6806"/>
                  </a:cubicBezTo>
                  <a:cubicBezTo>
                    <a:pt x="529535" y="5569"/>
                    <a:pt x="548098" y="4331"/>
                    <a:pt x="584605" y="4331"/>
                  </a:cubicBezTo>
                  <a:cubicBezTo>
                    <a:pt x="621112" y="4331"/>
                    <a:pt x="639674" y="5569"/>
                    <a:pt x="657619" y="6806"/>
                  </a:cubicBezTo>
                  <a:cubicBezTo>
                    <a:pt x="675562" y="8044"/>
                    <a:pt x="694249" y="9281"/>
                    <a:pt x="730756" y="9281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4331"/>
                  </a:lnTo>
                  <a:cubicBezTo>
                    <a:pt x="36507" y="4331"/>
                    <a:pt x="55070" y="5569"/>
                    <a:pt x="73014" y="6806"/>
                  </a:cubicBezTo>
                  <a:cubicBezTo>
                    <a:pt x="90958" y="8044"/>
                    <a:pt x="109645" y="9281"/>
                    <a:pt x="146151" y="9281"/>
                  </a:cubicBezTo>
                  <a:lnTo>
                    <a:pt x="146151" y="928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1FAD6AC9-A1D9-3064-82DE-787D33BB8ECE}"/>
                </a:ext>
              </a:extLst>
            </p:cNvPr>
            <p:cNvSpPr/>
            <p:nvPr/>
          </p:nvSpPr>
          <p:spPr>
            <a:xfrm>
              <a:off x="4573872" y="4106114"/>
              <a:ext cx="3562252" cy="45243"/>
            </a:xfrm>
            <a:custGeom>
              <a:avLst/>
              <a:gdLst>
                <a:gd name="connsiteX0" fmla="*/ 146151 w 730756"/>
                <a:gd name="connsiteY0" fmla="*/ 9281 h 9281"/>
                <a:gd name="connsiteX1" fmla="*/ 219289 w 730756"/>
                <a:gd name="connsiteY1" fmla="*/ 6806 h 9281"/>
                <a:gd name="connsiteX2" fmla="*/ 292302 w 730756"/>
                <a:gd name="connsiteY2" fmla="*/ 4331 h 9281"/>
                <a:gd name="connsiteX3" fmla="*/ 365316 w 730756"/>
                <a:gd name="connsiteY3" fmla="*/ 6806 h 9281"/>
                <a:gd name="connsiteX4" fmla="*/ 438453 w 730756"/>
                <a:gd name="connsiteY4" fmla="*/ 9281 h 9281"/>
                <a:gd name="connsiteX5" fmla="*/ 511591 w 730756"/>
                <a:gd name="connsiteY5" fmla="*/ 6806 h 9281"/>
                <a:gd name="connsiteX6" fmla="*/ 584605 w 730756"/>
                <a:gd name="connsiteY6" fmla="*/ 4331 h 9281"/>
                <a:gd name="connsiteX7" fmla="*/ 657619 w 730756"/>
                <a:gd name="connsiteY7" fmla="*/ 6806 h 9281"/>
                <a:gd name="connsiteX8" fmla="*/ 730756 w 730756"/>
                <a:gd name="connsiteY8" fmla="*/ 9281 h 9281"/>
                <a:gd name="connsiteX9" fmla="*/ 730756 w 730756"/>
                <a:gd name="connsiteY9" fmla="*/ 4950 h 9281"/>
                <a:gd name="connsiteX10" fmla="*/ 657742 w 730756"/>
                <a:gd name="connsiteY10" fmla="*/ 2475 h 9281"/>
                <a:gd name="connsiteX11" fmla="*/ 584605 w 730756"/>
                <a:gd name="connsiteY11" fmla="*/ 0 h 9281"/>
                <a:gd name="connsiteX12" fmla="*/ 511467 w 730756"/>
                <a:gd name="connsiteY12" fmla="*/ 2475 h 9281"/>
                <a:gd name="connsiteX13" fmla="*/ 438453 w 730756"/>
                <a:gd name="connsiteY13" fmla="*/ 4950 h 9281"/>
                <a:gd name="connsiteX14" fmla="*/ 365440 w 730756"/>
                <a:gd name="connsiteY14" fmla="*/ 2475 h 9281"/>
                <a:gd name="connsiteX15" fmla="*/ 292302 w 730756"/>
                <a:gd name="connsiteY15" fmla="*/ 0 h 9281"/>
                <a:gd name="connsiteX16" fmla="*/ 219165 w 730756"/>
                <a:gd name="connsiteY16" fmla="*/ 2475 h 9281"/>
                <a:gd name="connsiteX17" fmla="*/ 146151 w 730756"/>
                <a:gd name="connsiteY17" fmla="*/ 4950 h 9281"/>
                <a:gd name="connsiteX18" fmla="*/ 73138 w 730756"/>
                <a:gd name="connsiteY18" fmla="*/ 2475 h 9281"/>
                <a:gd name="connsiteX19" fmla="*/ 0 w 730756"/>
                <a:gd name="connsiteY19" fmla="*/ 0 h 9281"/>
                <a:gd name="connsiteX20" fmla="*/ 0 w 730756"/>
                <a:gd name="connsiteY20" fmla="*/ 4331 h 9281"/>
                <a:gd name="connsiteX21" fmla="*/ 73014 w 730756"/>
                <a:gd name="connsiteY21" fmla="*/ 6806 h 9281"/>
                <a:gd name="connsiteX22" fmla="*/ 146151 w 730756"/>
                <a:gd name="connsiteY22" fmla="*/ 9281 h 9281"/>
                <a:gd name="connsiteX23" fmla="*/ 146151 w 73075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281">
                  <a:moveTo>
                    <a:pt x="146151" y="9281"/>
                  </a:moveTo>
                  <a:cubicBezTo>
                    <a:pt x="182658" y="9281"/>
                    <a:pt x="201345" y="8044"/>
                    <a:pt x="219289" y="6806"/>
                  </a:cubicBezTo>
                  <a:cubicBezTo>
                    <a:pt x="237233" y="5569"/>
                    <a:pt x="255796" y="4331"/>
                    <a:pt x="292302" y="4331"/>
                  </a:cubicBezTo>
                  <a:cubicBezTo>
                    <a:pt x="328809" y="4331"/>
                    <a:pt x="347372" y="5569"/>
                    <a:pt x="365316" y="6806"/>
                  </a:cubicBezTo>
                  <a:cubicBezTo>
                    <a:pt x="383260" y="8044"/>
                    <a:pt x="401947" y="9281"/>
                    <a:pt x="438453" y="9281"/>
                  </a:cubicBezTo>
                  <a:cubicBezTo>
                    <a:pt x="474960" y="9281"/>
                    <a:pt x="493647" y="8044"/>
                    <a:pt x="511591" y="6806"/>
                  </a:cubicBezTo>
                  <a:cubicBezTo>
                    <a:pt x="529535" y="5569"/>
                    <a:pt x="548098" y="4331"/>
                    <a:pt x="584605" y="4331"/>
                  </a:cubicBezTo>
                  <a:cubicBezTo>
                    <a:pt x="621112" y="4331"/>
                    <a:pt x="639674" y="5569"/>
                    <a:pt x="657619" y="6806"/>
                  </a:cubicBezTo>
                  <a:cubicBezTo>
                    <a:pt x="675562" y="8044"/>
                    <a:pt x="694249" y="9281"/>
                    <a:pt x="730756" y="9281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4331"/>
                  </a:lnTo>
                  <a:cubicBezTo>
                    <a:pt x="36507" y="4331"/>
                    <a:pt x="55070" y="5569"/>
                    <a:pt x="73014" y="6806"/>
                  </a:cubicBezTo>
                  <a:cubicBezTo>
                    <a:pt x="90958" y="8044"/>
                    <a:pt x="109521" y="9281"/>
                    <a:pt x="146151" y="9281"/>
                  </a:cubicBezTo>
                  <a:lnTo>
                    <a:pt x="146151" y="928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E43A2317-0A13-CFBE-C2E5-660FCB112221}"/>
                </a:ext>
              </a:extLst>
            </p:cNvPr>
            <p:cNvSpPr/>
            <p:nvPr/>
          </p:nvSpPr>
          <p:spPr>
            <a:xfrm>
              <a:off x="4573872" y="4160409"/>
              <a:ext cx="3562252" cy="45847"/>
            </a:xfrm>
            <a:custGeom>
              <a:avLst/>
              <a:gdLst>
                <a:gd name="connsiteX0" fmla="*/ 146151 w 730756"/>
                <a:gd name="connsiteY0" fmla="*/ 9405 h 9405"/>
                <a:gd name="connsiteX1" fmla="*/ 219289 w 730756"/>
                <a:gd name="connsiteY1" fmla="*/ 6930 h 9405"/>
                <a:gd name="connsiteX2" fmla="*/ 292302 w 730756"/>
                <a:gd name="connsiteY2" fmla="*/ 4455 h 9405"/>
                <a:gd name="connsiteX3" fmla="*/ 365316 w 730756"/>
                <a:gd name="connsiteY3" fmla="*/ 6930 h 9405"/>
                <a:gd name="connsiteX4" fmla="*/ 438453 w 730756"/>
                <a:gd name="connsiteY4" fmla="*/ 9405 h 9405"/>
                <a:gd name="connsiteX5" fmla="*/ 511591 w 730756"/>
                <a:gd name="connsiteY5" fmla="*/ 6930 h 9405"/>
                <a:gd name="connsiteX6" fmla="*/ 584605 w 730756"/>
                <a:gd name="connsiteY6" fmla="*/ 4455 h 9405"/>
                <a:gd name="connsiteX7" fmla="*/ 657619 w 730756"/>
                <a:gd name="connsiteY7" fmla="*/ 6930 h 9405"/>
                <a:gd name="connsiteX8" fmla="*/ 730756 w 730756"/>
                <a:gd name="connsiteY8" fmla="*/ 9405 h 9405"/>
                <a:gd name="connsiteX9" fmla="*/ 730756 w 730756"/>
                <a:gd name="connsiteY9" fmla="*/ 4950 h 9405"/>
                <a:gd name="connsiteX10" fmla="*/ 657742 w 730756"/>
                <a:gd name="connsiteY10" fmla="*/ 2475 h 9405"/>
                <a:gd name="connsiteX11" fmla="*/ 584605 w 730756"/>
                <a:gd name="connsiteY11" fmla="*/ 0 h 9405"/>
                <a:gd name="connsiteX12" fmla="*/ 511467 w 730756"/>
                <a:gd name="connsiteY12" fmla="*/ 2475 h 9405"/>
                <a:gd name="connsiteX13" fmla="*/ 438453 w 730756"/>
                <a:gd name="connsiteY13" fmla="*/ 4950 h 9405"/>
                <a:gd name="connsiteX14" fmla="*/ 365440 w 730756"/>
                <a:gd name="connsiteY14" fmla="*/ 2475 h 9405"/>
                <a:gd name="connsiteX15" fmla="*/ 292302 w 730756"/>
                <a:gd name="connsiteY15" fmla="*/ 0 h 9405"/>
                <a:gd name="connsiteX16" fmla="*/ 219165 w 730756"/>
                <a:gd name="connsiteY16" fmla="*/ 2475 h 9405"/>
                <a:gd name="connsiteX17" fmla="*/ 146151 w 730756"/>
                <a:gd name="connsiteY17" fmla="*/ 4950 h 9405"/>
                <a:gd name="connsiteX18" fmla="*/ 73138 w 730756"/>
                <a:gd name="connsiteY18" fmla="*/ 2475 h 9405"/>
                <a:gd name="connsiteX19" fmla="*/ 0 w 730756"/>
                <a:gd name="connsiteY19" fmla="*/ 0 h 9405"/>
                <a:gd name="connsiteX20" fmla="*/ 0 w 730756"/>
                <a:gd name="connsiteY20" fmla="*/ 4455 h 9405"/>
                <a:gd name="connsiteX21" fmla="*/ 73014 w 730756"/>
                <a:gd name="connsiteY21" fmla="*/ 6930 h 9405"/>
                <a:gd name="connsiteX22" fmla="*/ 146151 w 730756"/>
                <a:gd name="connsiteY22" fmla="*/ 9405 h 9405"/>
                <a:gd name="connsiteX23" fmla="*/ 146151 w 730756"/>
                <a:gd name="connsiteY23" fmla="*/ 9405 h 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405">
                  <a:moveTo>
                    <a:pt x="146151" y="9405"/>
                  </a:moveTo>
                  <a:cubicBezTo>
                    <a:pt x="182782" y="9405"/>
                    <a:pt x="201345" y="8167"/>
                    <a:pt x="219289" y="6930"/>
                  </a:cubicBezTo>
                  <a:cubicBezTo>
                    <a:pt x="237233" y="5692"/>
                    <a:pt x="255796" y="4455"/>
                    <a:pt x="292302" y="4455"/>
                  </a:cubicBezTo>
                  <a:cubicBezTo>
                    <a:pt x="328809" y="4455"/>
                    <a:pt x="347372" y="5692"/>
                    <a:pt x="365316" y="6930"/>
                  </a:cubicBezTo>
                  <a:cubicBezTo>
                    <a:pt x="383260" y="8167"/>
                    <a:pt x="401947" y="9405"/>
                    <a:pt x="438453" y="9405"/>
                  </a:cubicBezTo>
                  <a:cubicBezTo>
                    <a:pt x="474960" y="9405"/>
                    <a:pt x="493647" y="8167"/>
                    <a:pt x="511591" y="6930"/>
                  </a:cubicBezTo>
                  <a:cubicBezTo>
                    <a:pt x="529535" y="5692"/>
                    <a:pt x="548098" y="4455"/>
                    <a:pt x="584605" y="4455"/>
                  </a:cubicBezTo>
                  <a:cubicBezTo>
                    <a:pt x="621112" y="4455"/>
                    <a:pt x="639674" y="5692"/>
                    <a:pt x="657619" y="6930"/>
                  </a:cubicBezTo>
                  <a:cubicBezTo>
                    <a:pt x="675562" y="8167"/>
                    <a:pt x="694249" y="9405"/>
                    <a:pt x="730756" y="9405"/>
                  </a:cubicBezTo>
                  <a:lnTo>
                    <a:pt x="730756" y="4950"/>
                  </a:lnTo>
                  <a:cubicBezTo>
                    <a:pt x="694249" y="4950"/>
                    <a:pt x="675686" y="3712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2"/>
                    <a:pt x="474960" y="4950"/>
                    <a:pt x="438453" y="4950"/>
                  </a:cubicBezTo>
                  <a:cubicBezTo>
                    <a:pt x="401947" y="4950"/>
                    <a:pt x="383384" y="3712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2"/>
                    <a:pt x="182658" y="4950"/>
                    <a:pt x="146151" y="4950"/>
                  </a:cubicBezTo>
                  <a:cubicBezTo>
                    <a:pt x="109645" y="4950"/>
                    <a:pt x="91082" y="3712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4455"/>
                  </a:lnTo>
                  <a:cubicBezTo>
                    <a:pt x="36507" y="4455"/>
                    <a:pt x="55070" y="5692"/>
                    <a:pt x="73014" y="6930"/>
                  </a:cubicBezTo>
                  <a:cubicBezTo>
                    <a:pt x="90958" y="8167"/>
                    <a:pt x="109521" y="9405"/>
                    <a:pt x="146151" y="9405"/>
                  </a:cubicBezTo>
                  <a:lnTo>
                    <a:pt x="146151" y="940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CB2F60A-62A8-3AD4-8F4E-BBBB3FA2252E}"/>
                </a:ext>
              </a:extLst>
            </p:cNvPr>
            <p:cNvSpPr/>
            <p:nvPr/>
          </p:nvSpPr>
          <p:spPr>
            <a:xfrm>
              <a:off x="4573872" y="4214699"/>
              <a:ext cx="3562252" cy="46447"/>
            </a:xfrm>
            <a:custGeom>
              <a:avLst/>
              <a:gdLst>
                <a:gd name="connsiteX0" fmla="*/ 146151 w 730756"/>
                <a:gd name="connsiteY0" fmla="*/ 9529 h 9528"/>
                <a:gd name="connsiteX1" fmla="*/ 219289 w 730756"/>
                <a:gd name="connsiteY1" fmla="*/ 7054 h 9528"/>
                <a:gd name="connsiteX2" fmla="*/ 292302 w 730756"/>
                <a:gd name="connsiteY2" fmla="*/ 4579 h 9528"/>
                <a:gd name="connsiteX3" fmla="*/ 365316 w 730756"/>
                <a:gd name="connsiteY3" fmla="*/ 7054 h 9528"/>
                <a:gd name="connsiteX4" fmla="*/ 438453 w 730756"/>
                <a:gd name="connsiteY4" fmla="*/ 9529 h 9528"/>
                <a:gd name="connsiteX5" fmla="*/ 511591 w 730756"/>
                <a:gd name="connsiteY5" fmla="*/ 7054 h 9528"/>
                <a:gd name="connsiteX6" fmla="*/ 584605 w 730756"/>
                <a:gd name="connsiteY6" fmla="*/ 4579 h 9528"/>
                <a:gd name="connsiteX7" fmla="*/ 657619 w 730756"/>
                <a:gd name="connsiteY7" fmla="*/ 7054 h 9528"/>
                <a:gd name="connsiteX8" fmla="*/ 730756 w 730756"/>
                <a:gd name="connsiteY8" fmla="*/ 9529 h 9528"/>
                <a:gd name="connsiteX9" fmla="*/ 730756 w 730756"/>
                <a:gd name="connsiteY9" fmla="*/ 4950 h 9528"/>
                <a:gd name="connsiteX10" fmla="*/ 657742 w 730756"/>
                <a:gd name="connsiteY10" fmla="*/ 2475 h 9528"/>
                <a:gd name="connsiteX11" fmla="*/ 584605 w 730756"/>
                <a:gd name="connsiteY11" fmla="*/ 0 h 9528"/>
                <a:gd name="connsiteX12" fmla="*/ 511467 w 730756"/>
                <a:gd name="connsiteY12" fmla="*/ 2475 h 9528"/>
                <a:gd name="connsiteX13" fmla="*/ 438453 w 730756"/>
                <a:gd name="connsiteY13" fmla="*/ 4950 h 9528"/>
                <a:gd name="connsiteX14" fmla="*/ 365440 w 730756"/>
                <a:gd name="connsiteY14" fmla="*/ 2475 h 9528"/>
                <a:gd name="connsiteX15" fmla="*/ 292302 w 730756"/>
                <a:gd name="connsiteY15" fmla="*/ 0 h 9528"/>
                <a:gd name="connsiteX16" fmla="*/ 219165 w 730756"/>
                <a:gd name="connsiteY16" fmla="*/ 2475 h 9528"/>
                <a:gd name="connsiteX17" fmla="*/ 146151 w 730756"/>
                <a:gd name="connsiteY17" fmla="*/ 4950 h 9528"/>
                <a:gd name="connsiteX18" fmla="*/ 73138 w 730756"/>
                <a:gd name="connsiteY18" fmla="*/ 2475 h 9528"/>
                <a:gd name="connsiteX19" fmla="*/ 0 w 730756"/>
                <a:gd name="connsiteY19" fmla="*/ 0 h 9528"/>
                <a:gd name="connsiteX20" fmla="*/ 0 w 730756"/>
                <a:gd name="connsiteY20" fmla="*/ 4579 h 9528"/>
                <a:gd name="connsiteX21" fmla="*/ 73014 w 730756"/>
                <a:gd name="connsiteY21" fmla="*/ 7054 h 9528"/>
                <a:gd name="connsiteX22" fmla="*/ 146151 w 730756"/>
                <a:gd name="connsiteY22" fmla="*/ 9529 h 9528"/>
                <a:gd name="connsiteX23" fmla="*/ 146151 w 73075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528">
                  <a:moveTo>
                    <a:pt x="146151" y="9529"/>
                  </a:moveTo>
                  <a:cubicBezTo>
                    <a:pt x="182782" y="9529"/>
                    <a:pt x="201345" y="8291"/>
                    <a:pt x="219289" y="7054"/>
                  </a:cubicBezTo>
                  <a:cubicBezTo>
                    <a:pt x="237233" y="5816"/>
                    <a:pt x="255796" y="4579"/>
                    <a:pt x="292302" y="4579"/>
                  </a:cubicBezTo>
                  <a:cubicBezTo>
                    <a:pt x="328809" y="4579"/>
                    <a:pt x="347372" y="5816"/>
                    <a:pt x="365316" y="7054"/>
                  </a:cubicBezTo>
                  <a:cubicBezTo>
                    <a:pt x="383260" y="8291"/>
                    <a:pt x="401947" y="9529"/>
                    <a:pt x="438453" y="9529"/>
                  </a:cubicBezTo>
                  <a:cubicBezTo>
                    <a:pt x="474960" y="9529"/>
                    <a:pt x="493647" y="8291"/>
                    <a:pt x="511591" y="7054"/>
                  </a:cubicBezTo>
                  <a:cubicBezTo>
                    <a:pt x="529535" y="5816"/>
                    <a:pt x="548098" y="4579"/>
                    <a:pt x="584605" y="4579"/>
                  </a:cubicBezTo>
                  <a:cubicBezTo>
                    <a:pt x="621112" y="4579"/>
                    <a:pt x="639674" y="5816"/>
                    <a:pt x="657619" y="7054"/>
                  </a:cubicBezTo>
                  <a:cubicBezTo>
                    <a:pt x="675562" y="8291"/>
                    <a:pt x="694249" y="9529"/>
                    <a:pt x="730756" y="9529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4579"/>
                  </a:lnTo>
                  <a:cubicBezTo>
                    <a:pt x="36507" y="4579"/>
                    <a:pt x="55070" y="5816"/>
                    <a:pt x="73014" y="7054"/>
                  </a:cubicBezTo>
                  <a:cubicBezTo>
                    <a:pt x="90958" y="8291"/>
                    <a:pt x="109521" y="9529"/>
                    <a:pt x="146151" y="9529"/>
                  </a:cubicBezTo>
                  <a:lnTo>
                    <a:pt x="146151" y="95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C4A5B595-EC92-EF72-C0D5-DD7AFF7B37F8}"/>
                </a:ext>
              </a:extLst>
            </p:cNvPr>
            <p:cNvSpPr/>
            <p:nvPr/>
          </p:nvSpPr>
          <p:spPr>
            <a:xfrm>
              <a:off x="4573872" y="4269598"/>
              <a:ext cx="3562252" cy="46447"/>
            </a:xfrm>
            <a:custGeom>
              <a:avLst/>
              <a:gdLst>
                <a:gd name="connsiteX0" fmla="*/ 146151 w 730756"/>
                <a:gd name="connsiteY0" fmla="*/ 9529 h 9528"/>
                <a:gd name="connsiteX1" fmla="*/ 219289 w 730756"/>
                <a:gd name="connsiteY1" fmla="*/ 7054 h 9528"/>
                <a:gd name="connsiteX2" fmla="*/ 292302 w 730756"/>
                <a:gd name="connsiteY2" fmla="*/ 4579 h 9528"/>
                <a:gd name="connsiteX3" fmla="*/ 365316 w 730756"/>
                <a:gd name="connsiteY3" fmla="*/ 7054 h 9528"/>
                <a:gd name="connsiteX4" fmla="*/ 438453 w 730756"/>
                <a:gd name="connsiteY4" fmla="*/ 9529 h 9528"/>
                <a:gd name="connsiteX5" fmla="*/ 511591 w 730756"/>
                <a:gd name="connsiteY5" fmla="*/ 7054 h 9528"/>
                <a:gd name="connsiteX6" fmla="*/ 584605 w 730756"/>
                <a:gd name="connsiteY6" fmla="*/ 4579 h 9528"/>
                <a:gd name="connsiteX7" fmla="*/ 657619 w 730756"/>
                <a:gd name="connsiteY7" fmla="*/ 7054 h 9528"/>
                <a:gd name="connsiteX8" fmla="*/ 730756 w 730756"/>
                <a:gd name="connsiteY8" fmla="*/ 9529 h 9528"/>
                <a:gd name="connsiteX9" fmla="*/ 730756 w 730756"/>
                <a:gd name="connsiteY9" fmla="*/ 4950 h 9528"/>
                <a:gd name="connsiteX10" fmla="*/ 657742 w 730756"/>
                <a:gd name="connsiteY10" fmla="*/ 2475 h 9528"/>
                <a:gd name="connsiteX11" fmla="*/ 584605 w 730756"/>
                <a:gd name="connsiteY11" fmla="*/ 0 h 9528"/>
                <a:gd name="connsiteX12" fmla="*/ 511467 w 730756"/>
                <a:gd name="connsiteY12" fmla="*/ 2475 h 9528"/>
                <a:gd name="connsiteX13" fmla="*/ 438453 w 730756"/>
                <a:gd name="connsiteY13" fmla="*/ 4950 h 9528"/>
                <a:gd name="connsiteX14" fmla="*/ 365440 w 730756"/>
                <a:gd name="connsiteY14" fmla="*/ 2475 h 9528"/>
                <a:gd name="connsiteX15" fmla="*/ 292302 w 730756"/>
                <a:gd name="connsiteY15" fmla="*/ 0 h 9528"/>
                <a:gd name="connsiteX16" fmla="*/ 219165 w 730756"/>
                <a:gd name="connsiteY16" fmla="*/ 2475 h 9528"/>
                <a:gd name="connsiteX17" fmla="*/ 146151 w 730756"/>
                <a:gd name="connsiteY17" fmla="*/ 4950 h 9528"/>
                <a:gd name="connsiteX18" fmla="*/ 73138 w 730756"/>
                <a:gd name="connsiteY18" fmla="*/ 2475 h 9528"/>
                <a:gd name="connsiteX19" fmla="*/ 0 w 730756"/>
                <a:gd name="connsiteY19" fmla="*/ 0 h 9528"/>
                <a:gd name="connsiteX20" fmla="*/ 0 w 730756"/>
                <a:gd name="connsiteY20" fmla="*/ 4579 h 9528"/>
                <a:gd name="connsiteX21" fmla="*/ 73014 w 730756"/>
                <a:gd name="connsiteY21" fmla="*/ 7054 h 9528"/>
                <a:gd name="connsiteX22" fmla="*/ 146151 w 730756"/>
                <a:gd name="connsiteY22" fmla="*/ 9529 h 9528"/>
                <a:gd name="connsiteX23" fmla="*/ 146151 w 73075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528">
                  <a:moveTo>
                    <a:pt x="146151" y="9529"/>
                  </a:moveTo>
                  <a:cubicBezTo>
                    <a:pt x="182782" y="9529"/>
                    <a:pt x="201345" y="8291"/>
                    <a:pt x="219289" y="7054"/>
                  </a:cubicBezTo>
                  <a:cubicBezTo>
                    <a:pt x="237233" y="5816"/>
                    <a:pt x="255796" y="4579"/>
                    <a:pt x="292302" y="4579"/>
                  </a:cubicBezTo>
                  <a:cubicBezTo>
                    <a:pt x="328809" y="4579"/>
                    <a:pt x="347372" y="5816"/>
                    <a:pt x="365316" y="7054"/>
                  </a:cubicBezTo>
                  <a:cubicBezTo>
                    <a:pt x="383260" y="8291"/>
                    <a:pt x="401947" y="9529"/>
                    <a:pt x="438453" y="9529"/>
                  </a:cubicBezTo>
                  <a:cubicBezTo>
                    <a:pt x="474960" y="9529"/>
                    <a:pt x="493647" y="8291"/>
                    <a:pt x="511591" y="7054"/>
                  </a:cubicBezTo>
                  <a:cubicBezTo>
                    <a:pt x="529535" y="5816"/>
                    <a:pt x="548098" y="4579"/>
                    <a:pt x="584605" y="4579"/>
                  </a:cubicBezTo>
                  <a:cubicBezTo>
                    <a:pt x="621112" y="4579"/>
                    <a:pt x="639674" y="5816"/>
                    <a:pt x="657619" y="7054"/>
                  </a:cubicBezTo>
                  <a:cubicBezTo>
                    <a:pt x="675562" y="8291"/>
                    <a:pt x="694249" y="9529"/>
                    <a:pt x="730756" y="9529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4579"/>
                  </a:lnTo>
                  <a:cubicBezTo>
                    <a:pt x="36507" y="4579"/>
                    <a:pt x="55070" y="5816"/>
                    <a:pt x="73014" y="7054"/>
                  </a:cubicBezTo>
                  <a:cubicBezTo>
                    <a:pt x="90958" y="8291"/>
                    <a:pt x="109521" y="9529"/>
                    <a:pt x="146151" y="9529"/>
                  </a:cubicBezTo>
                  <a:lnTo>
                    <a:pt x="146151" y="95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FAB4E23D-63FE-6239-48CD-6071FD4E3A71}"/>
                </a:ext>
              </a:extLst>
            </p:cNvPr>
            <p:cNvSpPr/>
            <p:nvPr/>
          </p:nvSpPr>
          <p:spPr>
            <a:xfrm>
              <a:off x="4573872" y="4323889"/>
              <a:ext cx="3562252" cy="47051"/>
            </a:xfrm>
            <a:custGeom>
              <a:avLst/>
              <a:gdLst>
                <a:gd name="connsiteX0" fmla="*/ 0 w 730756"/>
                <a:gd name="connsiteY0" fmla="*/ 9653 h 9652"/>
                <a:gd name="connsiteX1" fmla="*/ 73138 w 730756"/>
                <a:gd name="connsiteY1" fmla="*/ 7178 h 9652"/>
                <a:gd name="connsiteX2" fmla="*/ 146151 w 730756"/>
                <a:gd name="connsiteY2" fmla="*/ 4703 h 9652"/>
                <a:gd name="connsiteX3" fmla="*/ 219165 w 730756"/>
                <a:gd name="connsiteY3" fmla="*/ 7178 h 9652"/>
                <a:gd name="connsiteX4" fmla="*/ 292302 w 730756"/>
                <a:gd name="connsiteY4" fmla="*/ 9653 h 9652"/>
                <a:gd name="connsiteX5" fmla="*/ 365440 w 730756"/>
                <a:gd name="connsiteY5" fmla="*/ 7178 h 9652"/>
                <a:gd name="connsiteX6" fmla="*/ 438453 w 730756"/>
                <a:gd name="connsiteY6" fmla="*/ 4703 h 9652"/>
                <a:gd name="connsiteX7" fmla="*/ 511467 w 730756"/>
                <a:gd name="connsiteY7" fmla="*/ 7178 h 9652"/>
                <a:gd name="connsiteX8" fmla="*/ 584605 w 730756"/>
                <a:gd name="connsiteY8" fmla="*/ 9653 h 9652"/>
                <a:gd name="connsiteX9" fmla="*/ 657742 w 730756"/>
                <a:gd name="connsiteY9" fmla="*/ 7178 h 9652"/>
                <a:gd name="connsiteX10" fmla="*/ 730756 w 730756"/>
                <a:gd name="connsiteY10" fmla="*/ 4703 h 9652"/>
                <a:gd name="connsiteX11" fmla="*/ 730756 w 730756"/>
                <a:gd name="connsiteY11" fmla="*/ 0 h 9652"/>
                <a:gd name="connsiteX12" fmla="*/ 657619 w 730756"/>
                <a:gd name="connsiteY12" fmla="*/ 2475 h 9652"/>
                <a:gd name="connsiteX13" fmla="*/ 584605 w 730756"/>
                <a:gd name="connsiteY13" fmla="*/ 4950 h 9652"/>
                <a:gd name="connsiteX14" fmla="*/ 511591 w 730756"/>
                <a:gd name="connsiteY14" fmla="*/ 2475 h 9652"/>
                <a:gd name="connsiteX15" fmla="*/ 438453 w 730756"/>
                <a:gd name="connsiteY15" fmla="*/ 0 h 9652"/>
                <a:gd name="connsiteX16" fmla="*/ 365316 w 730756"/>
                <a:gd name="connsiteY16" fmla="*/ 2475 h 9652"/>
                <a:gd name="connsiteX17" fmla="*/ 292302 w 730756"/>
                <a:gd name="connsiteY17" fmla="*/ 4950 h 9652"/>
                <a:gd name="connsiteX18" fmla="*/ 219289 w 730756"/>
                <a:gd name="connsiteY18" fmla="*/ 2475 h 9652"/>
                <a:gd name="connsiteX19" fmla="*/ 146151 w 730756"/>
                <a:gd name="connsiteY19" fmla="*/ 0 h 9652"/>
                <a:gd name="connsiteX20" fmla="*/ 73014 w 730756"/>
                <a:gd name="connsiteY20" fmla="*/ 2475 h 9652"/>
                <a:gd name="connsiteX21" fmla="*/ 0 w 730756"/>
                <a:gd name="connsiteY21" fmla="*/ 4950 h 9652"/>
                <a:gd name="connsiteX22" fmla="*/ 0 w 730756"/>
                <a:gd name="connsiteY22" fmla="*/ 9653 h 9652"/>
                <a:gd name="connsiteX23" fmla="*/ 0 w 730756"/>
                <a:gd name="connsiteY23" fmla="*/ 9653 h 9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652">
                  <a:moveTo>
                    <a:pt x="0" y="9653"/>
                  </a:moveTo>
                  <a:cubicBezTo>
                    <a:pt x="36631" y="9653"/>
                    <a:pt x="55193" y="8415"/>
                    <a:pt x="73138" y="7178"/>
                  </a:cubicBezTo>
                  <a:cubicBezTo>
                    <a:pt x="91082" y="5940"/>
                    <a:pt x="109645" y="4703"/>
                    <a:pt x="146151" y="4703"/>
                  </a:cubicBezTo>
                  <a:cubicBezTo>
                    <a:pt x="182658" y="4703"/>
                    <a:pt x="201221" y="5940"/>
                    <a:pt x="219165" y="7178"/>
                  </a:cubicBezTo>
                  <a:cubicBezTo>
                    <a:pt x="237109" y="8415"/>
                    <a:pt x="255796" y="9653"/>
                    <a:pt x="292302" y="9653"/>
                  </a:cubicBezTo>
                  <a:cubicBezTo>
                    <a:pt x="328809" y="9653"/>
                    <a:pt x="347496" y="8415"/>
                    <a:pt x="365440" y="7178"/>
                  </a:cubicBezTo>
                  <a:cubicBezTo>
                    <a:pt x="383384" y="5940"/>
                    <a:pt x="401947" y="4703"/>
                    <a:pt x="438453" y="4703"/>
                  </a:cubicBezTo>
                  <a:cubicBezTo>
                    <a:pt x="474960" y="4703"/>
                    <a:pt x="493523" y="5940"/>
                    <a:pt x="511467" y="7178"/>
                  </a:cubicBezTo>
                  <a:cubicBezTo>
                    <a:pt x="529411" y="8415"/>
                    <a:pt x="548098" y="9653"/>
                    <a:pt x="584605" y="9653"/>
                  </a:cubicBezTo>
                  <a:cubicBezTo>
                    <a:pt x="621112" y="9653"/>
                    <a:pt x="639798" y="8415"/>
                    <a:pt x="657742" y="7178"/>
                  </a:cubicBezTo>
                  <a:cubicBezTo>
                    <a:pt x="675686" y="5940"/>
                    <a:pt x="694249" y="4703"/>
                    <a:pt x="730756" y="4703"/>
                  </a:cubicBezTo>
                  <a:lnTo>
                    <a:pt x="730756" y="0"/>
                  </a:lnTo>
                  <a:cubicBezTo>
                    <a:pt x="694125" y="0"/>
                    <a:pt x="675562" y="1238"/>
                    <a:pt x="657619" y="2475"/>
                  </a:cubicBezTo>
                  <a:cubicBezTo>
                    <a:pt x="639674" y="3713"/>
                    <a:pt x="621112" y="4950"/>
                    <a:pt x="584605" y="4950"/>
                  </a:cubicBezTo>
                  <a:cubicBezTo>
                    <a:pt x="548098" y="4950"/>
                    <a:pt x="529535" y="3713"/>
                    <a:pt x="511591" y="2475"/>
                  </a:cubicBezTo>
                  <a:cubicBezTo>
                    <a:pt x="493647" y="1238"/>
                    <a:pt x="474960" y="0"/>
                    <a:pt x="438453" y="0"/>
                  </a:cubicBezTo>
                  <a:cubicBezTo>
                    <a:pt x="401947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9653"/>
                  </a:lnTo>
                  <a:lnTo>
                    <a:pt x="0" y="965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A3787EDE-10B6-349D-A450-02C2696B9878}"/>
                </a:ext>
              </a:extLst>
            </p:cNvPr>
            <p:cNvSpPr/>
            <p:nvPr/>
          </p:nvSpPr>
          <p:spPr>
            <a:xfrm>
              <a:off x="4573872" y="4378184"/>
              <a:ext cx="3562252" cy="47656"/>
            </a:xfrm>
            <a:custGeom>
              <a:avLst/>
              <a:gdLst>
                <a:gd name="connsiteX0" fmla="*/ 0 w 730756"/>
                <a:gd name="connsiteY0" fmla="*/ 9776 h 9776"/>
                <a:gd name="connsiteX1" fmla="*/ 73138 w 730756"/>
                <a:gd name="connsiteY1" fmla="*/ 7301 h 9776"/>
                <a:gd name="connsiteX2" fmla="*/ 146151 w 730756"/>
                <a:gd name="connsiteY2" fmla="*/ 4826 h 9776"/>
                <a:gd name="connsiteX3" fmla="*/ 219165 w 730756"/>
                <a:gd name="connsiteY3" fmla="*/ 7301 h 9776"/>
                <a:gd name="connsiteX4" fmla="*/ 292302 w 730756"/>
                <a:gd name="connsiteY4" fmla="*/ 9776 h 9776"/>
                <a:gd name="connsiteX5" fmla="*/ 365440 w 730756"/>
                <a:gd name="connsiteY5" fmla="*/ 7301 h 9776"/>
                <a:gd name="connsiteX6" fmla="*/ 438453 w 730756"/>
                <a:gd name="connsiteY6" fmla="*/ 4826 h 9776"/>
                <a:gd name="connsiteX7" fmla="*/ 511467 w 730756"/>
                <a:gd name="connsiteY7" fmla="*/ 7301 h 9776"/>
                <a:gd name="connsiteX8" fmla="*/ 584605 w 730756"/>
                <a:gd name="connsiteY8" fmla="*/ 9776 h 9776"/>
                <a:gd name="connsiteX9" fmla="*/ 657742 w 730756"/>
                <a:gd name="connsiteY9" fmla="*/ 7301 h 9776"/>
                <a:gd name="connsiteX10" fmla="*/ 730756 w 730756"/>
                <a:gd name="connsiteY10" fmla="*/ 4826 h 9776"/>
                <a:gd name="connsiteX11" fmla="*/ 730756 w 730756"/>
                <a:gd name="connsiteY11" fmla="*/ 0 h 9776"/>
                <a:gd name="connsiteX12" fmla="*/ 657619 w 730756"/>
                <a:gd name="connsiteY12" fmla="*/ 2475 h 9776"/>
                <a:gd name="connsiteX13" fmla="*/ 584605 w 730756"/>
                <a:gd name="connsiteY13" fmla="*/ 4950 h 9776"/>
                <a:gd name="connsiteX14" fmla="*/ 511591 w 730756"/>
                <a:gd name="connsiteY14" fmla="*/ 2475 h 9776"/>
                <a:gd name="connsiteX15" fmla="*/ 438453 w 730756"/>
                <a:gd name="connsiteY15" fmla="*/ 0 h 9776"/>
                <a:gd name="connsiteX16" fmla="*/ 365316 w 730756"/>
                <a:gd name="connsiteY16" fmla="*/ 2475 h 9776"/>
                <a:gd name="connsiteX17" fmla="*/ 292302 w 730756"/>
                <a:gd name="connsiteY17" fmla="*/ 4950 h 9776"/>
                <a:gd name="connsiteX18" fmla="*/ 219289 w 730756"/>
                <a:gd name="connsiteY18" fmla="*/ 2475 h 9776"/>
                <a:gd name="connsiteX19" fmla="*/ 146151 w 730756"/>
                <a:gd name="connsiteY19" fmla="*/ 0 h 9776"/>
                <a:gd name="connsiteX20" fmla="*/ 73014 w 730756"/>
                <a:gd name="connsiteY20" fmla="*/ 2475 h 9776"/>
                <a:gd name="connsiteX21" fmla="*/ 0 w 730756"/>
                <a:gd name="connsiteY21" fmla="*/ 4950 h 9776"/>
                <a:gd name="connsiteX22" fmla="*/ 0 w 730756"/>
                <a:gd name="connsiteY22" fmla="*/ 9776 h 9776"/>
                <a:gd name="connsiteX23" fmla="*/ 0 w 730756"/>
                <a:gd name="connsiteY23" fmla="*/ 9776 h 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776">
                  <a:moveTo>
                    <a:pt x="0" y="9776"/>
                  </a:moveTo>
                  <a:cubicBezTo>
                    <a:pt x="36631" y="9776"/>
                    <a:pt x="55193" y="8539"/>
                    <a:pt x="73138" y="7301"/>
                  </a:cubicBezTo>
                  <a:cubicBezTo>
                    <a:pt x="91082" y="6064"/>
                    <a:pt x="109645" y="4826"/>
                    <a:pt x="146151" y="4826"/>
                  </a:cubicBezTo>
                  <a:cubicBezTo>
                    <a:pt x="182658" y="4826"/>
                    <a:pt x="201221" y="6064"/>
                    <a:pt x="219165" y="7301"/>
                  </a:cubicBezTo>
                  <a:cubicBezTo>
                    <a:pt x="237109" y="8539"/>
                    <a:pt x="255796" y="9776"/>
                    <a:pt x="292302" y="9776"/>
                  </a:cubicBezTo>
                  <a:cubicBezTo>
                    <a:pt x="328809" y="9776"/>
                    <a:pt x="347496" y="8539"/>
                    <a:pt x="365440" y="7301"/>
                  </a:cubicBezTo>
                  <a:cubicBezTo>
                    <a:pt x="383384" y="6064"/>
                    <a:pt x="401947" y="4826"/>
                    <a:pt x="438453" y="4826"/>
                  </a:cubicBezTo>
                  <a:cubicBezTo>
                    <a:pt x="474960" y="4826"/>
                    <a:pt x="493523" y="6064"/>
                    <a:pt x="511467" y="7301"/>
                  </a:cubicBezTo>
                  <a:cubicBezTo>
                    <a:pt x="529411" y="8539"/>
                    <a:pt x="548098" y="9776"/>
                    <a:pt x="584605" y="9776"/>
                  </a:cubicBezTo>
                  <a:cubicBezTo>
                    <a:pt x="621112" y="9776"/>
                    <a:pt x="639798" y="8539"/>
                    <a:pt x="657742" y="7301"/>
                  </a:cubicBezTo>
                  <a:cubicBezTo>
                    <a:pt x="675686" y="6064"/>
                    <a:pt x="694249" y="4826"/>
                    <a:pt x="730756" y="4826"/>
                  </a:cubicBezTo>
                  <a:lnTo>
                    <a:pt x="730756" y="0"/>
                  </a:lnTo>
                  <a:cubicBezTo>
                    <a:pt x="694125" y="0"/>
                    <a:pt x="675562" y="1237"/>
                    <a:pt x="657619" y="2475"/>
                  </a:cubicBezTo>
                  <a:cubicBezTo>
                    <a:pt x="639674" y="3712"/>
                    <a:pt x="621112" y="4950"/>
                    <a:pt x="584605" y="4950"/>
                  </a:cubicBezTo>
                  <a:cubicBezTo>
                    <a:pt x="548098" y="4950"/>
                    <a:pt x="529535" y="3712"/>
                    <a:pt x="511591" y="2475"/>
                  </a:cubicBezTo>
                  <a:cubicBezTo>
                    <a:pt x="493647" y="1237"/>
                    <a:pt x="474960" y="0"/>
                    <a:pt x="438453" y="0"/>
                  </a:cubicBezTo>
                  <a:cubicBezTo>
                    <a:pt x="401947" y="0"/>
                    <a:pt x="383260" y="1237"/>
                    <a:pt x="365316" y="2475"/>
                  </a:cubicBezTo>
                  <a:cubicBezTo>
                    <a:pt x="347372" y="3712"/>
                    <a:pt x="328809" y="4950"/>
                    <a:pt x="292302" y="4950"/>
                  </a:cubicBezTo>
                  <a:cubicBezTo>
                    <a:pt x="255796" y="4950"/>
                    <a:pt x="237233" y="3712"/>
                    <a:pt x="219289" y="2475"/>
                  </a:cubicBezTo>
                  <a:cubicBezTo>
                    <a:pt x="201345" y="1237"/>
                    <a:pt x="182658" y="0"/>
                    <a:pt x="146151" y="0"/>
                  </a:cubicBezTo>
                  <a:cubicBezTo>
                    <a:pt x="109645" y="0"/>
                    <a:pt x="90958" y="1237"/>
                    <a:pt x="73014" y="2475"/>
                  </a:cubicBezTo>
                  <a:cubicBezTo>
                    <a:pt x="55070" y="3712"/>
                    <a:pt x="36507" y="4950"/>
                    <a:pt x="0" y="4950"/>
                  </a:cubicBezTo>
                  <a:lnTo>
                    <a:pt x="0" y="9776"/>
                  </a:lnTo>
                  <a:lnTo>
                    <a:pt x="0" y="97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735E7224-ED16-913E-FFB5-58ACC03382DB}"/>
                </a:ext>
              </a:extLst>
            </p:cNvPr>
            <p:cNvSpPr/>
            <p:nvPr/>
          </p:nvSpPr>
          <p:spPr>
            <a:xfrm>
              <a:off x="5193984" y="3789631"/>
              <a:ext cx="164157" cy="60954"/>
            </a:xfrm>
            <a:custGeom>
              <a:avLst/>
              <a:gdLst>
                <a:gd name="connsiteX0" fmla="*/ 8 w 33675"/>
                <a:gd name="connsiteY0" fmla="*/ 6264 h 12504"/>
                <a:gd name="connsiteX1" fmla="*/ 16467 w 33675"/>
                <a:gd name="connsiteY1" fmla="*/ 12452 h 12504"/>
                <a:gd name="connsiteX2" fmla="*/ 33668 w 33675"/>
                <a:gd name="connsiteY2" fmla="*/ 6264 h 12504"/>
                <a:gd name="connsiteX3" fmla="*/ 16467 w 33675"/>
                <a:gd name="connsiteY3" fmla="*/ 77 h 12504"/>
                <a:gd name="connsiteX4" fmla="*/ 8 w 33675"/>
                <a:gd name="connsiteY4" fmla="*/ 6264 h 1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75" h="12504">
                  <a:moveTo>
                    <a:pt x="8" y="6264"/>
                  </a:moveTo>
                  <a:cubicBezTo>
                    <a:pt x="-239" y="9853"/>
                    <a:pt x="5329" y="12947"/>
                    <a:pt x="16467" y="12452"/>
                  </a:cubicBezTo>
                  <a:cubicBezTo>
                    <a:pt x="27357" y="11709"/>
                    <a:pt x="33916" y="8616"/>
                    <a:pt x="33668" y="6264"/>
                  </a:cubicBezTo>
                  <a:cubicBezTo>
                    <a:pt x="33916" y="4037"/>
                    <a:pt x="27357" y="819"/>
                    <a:pt x="16467" y="77"/>
                  </a:cubicBezTo>
                  <a:cubicBezTo>
                    <a:pt x="5453" y="-542"/>
                    <a:pt x="-239" y="2675"/>
                    <a:pt x="8" y="626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7172ABCA-7D06-7354-9A3A-8467309F5BBB}"/>
                </a:ext>
              </a:extLst>
            </p:cNvPr>
            <p:cNvSpPr/>
            <p:nvPr/>
          </p:nvSpPr>
          <p:spPr>
            <a:xfrm>
              <a:off x="4565429" y="4466865"/>
              <a:ext cx="3571900" cy="361350"/>
            </a:xfrm>
            <a:custGeom>
              <a:avLst/>
              <a:gdLst>
                <a:gd name="connsiteX0" fmla="*/ 0 w 732735"/>
                <a:gd name="connsiteY0" fmla="*/ 0 h 74127"/>
                <a:gd name="connsiteX1" fmla="*/ 732736 w 732735"/>
                <a:gd name="connsiteY1" fmla="*/ 0 h 74127"/>
                <a:gd name="connsiteX2" fmla="*/ 732736 w 732735"/>
                <a:gd name="connsiteY2" fmla="*/ 74127 h 74127"/>
                <a:gd name="connsiteX3" fmla="*/ 0 w 732735"/>
                <a:gd name="connsiteY3" fmla="*/ 74127 h 7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735" h="74127">
                  <a:moveTo>
                    <a:pt x="0" y="0"/>
                  </a:moveTo>
                  <a:lnTo>
                    <a:pt x="732736" y="0"/>
                  </a:lnTo>
                  <a:lnTo>
                    <a:pt x="732736" y="74127"/>
                  </a:lnTo>
                  <a:lnTo>
                    <a:pt x="0" y="74127"/>
                  </a:lnTo>
                  <a:close/>
                </a:path>
              </a:pathLst>
            </a:custGeom>
            <a:solidFill>
              <a:srgbClr val="221F20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DC1911B-59E4-5DBD-CD7C-DDB833E151B5}"/>
                </a:ext>
              </a:extLst>
            </p:cNvPr>
            <p:cNvSpPr/>
            <p:nvPr/>
          </p:nvSpPr>
          <p:spPr>
            <a:xfrm>
              <a:off x="4565429" y="4483152"/>
              <a:ext cx="3571900" cy="344459"/>
            </a:xfrm>
            <a:custGeom>
              <a:avLst/>
              <a:gdLst>
                <a:gd name="connsiteX0" fmla="*/ 0 w 732735"/>
                <a:gd name="connsiteY0" fmla="*/ 0 h 70662"/>
                <a:gd name="connsiteX1" fmla="*/ 732736 w 732735"/>
                <a:gd name="connsiteY1" fmla="*/ 0 h 70662"/>
                <a:gd name="connsiteX2" fmla="*/ 732736 w 732735"/>
                <a:gd name="connsiteY2" fmla="*/ 70662 h 70662"/>
                <a:gd name="connsiteX3" fmla="*/ 0 w 732735"/>
                <a:gd name="connsiteY3" fmla="*/ 70662 h 7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735" h="70662">
                  <a:moveTo>
                    <a:pt x="0" y="0"/>
                  </a:moveTo>
                  <a:lnTo>
                    <a:pt x="732736" y="0"/>
                  </a:lnTo>
                  <a:lnTo>
                    <a:pt x="732736" y="70662"/>
                  </a:lnTo>
                  <a:lnTo>
                    <a:pt x="0" y="706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DA85AA5D-8C1E-D415-7013-5156FFA61ADE}"/>
                </a:ext>
              </a:extLst>
            </p:cNvPr>
            <p:cNvSpPr/>
            <p:nvPr/>
          </p:nvSpPr>
          <p:spPr>
            <a:xfrm>
              <a:off x="7358524" y="4620093"/>
              <a:ext cx="155636" cy="112202"/>
            </a:xfrm>
            <a:custGeom>
              <a:avLst/>
              <a:gdLst>
                <a:gd name="connsiteX0" fmla="*/ 15964 w 31927"/>
                <a:gd name="connsiteY0" fmla="*/ 0 h 23017"/>
                <a:gd name="connsiteX1" fmla="*/ 0 w 31927"/>
                <a:gd name="connsiteY1" fmla="*/ 11509 h 23017"/>
                <a:gd name="connsiteX2" fmla="*/ 15964 w 31927"/>
                <a:gd name="connsiteY2" fmla="*/ 23018 h 23017"/>
                <a:gd name="connsiteX3" fmla="*/ 31928 w 31927"/>
                <a:gd name="connsiteY3" fmla="*/ 11509 h 23017"/>
                <a:gd name="connsiteX4" fmla="*/ 15964 w 31927"/>
                <a:gd name="connsiteY4" fmla="*/ 0 h 23017"/>
                <a:gd name="connsiteX5" fmla="*/ 15964 w 31927"/>
                <a:gd name="connsiteY5" fmla="*/ 20048 h 23017"/>
                <a:gd name="connsiteX6" fmla="*/ 3094 w 31927"/>
                <a:gd name="connsiteY6" fmla="*/ 11633 h 23017"/>
                <a:gd name="connsiteX7" fmla="*/ 15964 w 31927"/>
                <a:gd name="connsiteY7" fmla="*/ 3217 h 23017"/>
                <a:gd name="connsiteX8" fmla="*/ 28834 w 31927"/>
                <a:gd name="connsiteY8" fmla="*/ 11633 h 23017"/>
                <a:gd name="connsiteX9" fmla="*/ 15964 w 31927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1"/>
                    <a:pt x="3094" y="11633"/>
                  </a:cubicBezTo>
                  <a:cubicBezTo>
                    <a:pt x="3094" y="7054"/>
                    <a:pt x="8910" y="3217"/>
                    <a:pt x="15964" y="3217"/>
                  </a:cubicBezTo>
                  <a:cubicBezTo>
                    <a:pt x="23018" y="3217"/>
                    <a:pt x="28834" y="7054"/>
                    <a:pt x="28834" y="11633"/>
                  </a:cubicBezTo>
                  <a:cubicBezTo>
                    <a:pt x="28834" y="16211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4A61F9FA-7929-39FD-E03F-639E4C535FF6}"/>
                </a:ext>
              </a:extLst>
            </p:cNvPr>
            <p:cNvSpPr/>
            <p:nvPr/>
          </p:nvSpPr>
          <p:spPr>
            <a:xfrm>
              <a:off x="7728323" y="4743156"/>
              <a:ext cx="155636" cy="84455"/>
            </a:xfrm>
            <a:custGeom>
              <a:avLst/>
              <a:gdLst>
                <a:gd name="connsiteX0" fmla="*/ 15964 w 31927"/>
                <a:gd name="connsiteY0" fmla="*/ 0 h 17325"/>
                <a:gd name="connsiteX1" fmla="*/ 0 w 31927"/>
                <a:gd name="connsiteY1" fmla="*/ 11509 h 17325"/>
                <a:gd name="connsiteX2" fmla="*/ 2227 w 31927"/>
                <a:gd name="connsiteY2" fmla="*/ 17325 h 17325"/>
                <a:gd name="connsiteX3" fmla="*/ 6683 w 31927"/>
                <a:gd name="connsiteY3" fmla="*/ 17325 h 17325"/>
                <a:gd name="connsiteX4" fmla="*/ 3094 w 31927"/>
                <a:gd name="connsiteY4" fmla="*/ 11509 h 17325"/>
                <a:gd name="connsiteX5" fmla="*/ 15964 w 31927"/>
                <a:gd name="connsiteY5" fmla="*/ 3094 h 17325"/>
                <a:gd name="connsiteX6" fmla="*/ 28834 w 31927"/>
                <a:gd name="connsiteY6" fmla="*/ 11509 h 17325"/>
                <a:gd name="connsiteX7" fmla="*/ 25246 w 31927"/>
                <a:gd name="connsiteY7" fmla="*/ 17325 h 17325"/>
                <a:gd name="connsiteX8" fmla="*/ 29700 w 31927"/>
                <a:gd name="connsiteY8" fmla="*/ 17325 h 17325"/>
                <a:gd name="connsiteX9" fmla="*/ 31928 w 31927"/>
                <a:gd name="connsiteY9" fmla="*/ 11509 h 17325"/>
                <a:gd name="connsiteX10" fmla="*/ 15964 w 31927"/>
                <a:gd name="connsiteY10" fmla="*/ 0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927" h="17325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3613"/>
                    <a:pt x="866" y="15593"/>
                    <a:pt x="2227" y="17325"/>
                  </a:cubicBezTo>
                  <a:lnTo>
                    <a:pt x="6683" y="17325"/>
                  </a:lnTo>
                  <a:cubicBezTo>
                    <a:pt x="4455" y="15840"/>
                    <a:pt x="3094" y="13736"/>
                    <a:pt x="3094" y="11509"/>
                  </a:cubicBezTo>
                  <a:cubicBezTo>
                    <a:pt x="3094" y="6806"/>
                    <a:pt x="8910" y="3094"/>
                    <a:pt x="15964" y="3094"/>
                  </a:cubicBezTo>
                  <a:cubicBezTo>
                    <a:pt x="23018" y="3094"/>
                    <a:pt x="28834" y="6930"/>
                    <a:pt x="28834" y="11509"/>
                  </a:cubicBezTo>
                  <a:cubicBezTo>
                    <a:pt x="28834" y="13736"/>
                    <a:pt x="27473" y="15840"/>
                    <a:pt x="25246" y="17325"/>
                  </a:cubicBezTo>
                  <a:lnTo>
                    <a:pt x="29700" y="17325"/>
                  </a:lnTo>
                  <a:cubicBezTo>
                    <a:pt x="31062" y="15593"/>
                    <a:pt x="31928" y="13613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24F643F-8A1D-E9C7-C5FE-86C6DDC822CB}"/>
                </a:ext>
              </a:extLst>
            </p:cNvPr>
            <p:cNvSpPr/>
            <p:nvPr/>
          </p:nvSpPr>
          <p:spPr>
            <a:xfrm>
              <a:off x="6735356" y="4598975"/>
              <a:ext cx="155636" cy="112202"/>
            </a:xfrm>
            <a:custGeom>
              <a:avLst/>
              <a:gdLst>
                <a:gd name="connsiteX0" fmla="*/ 15964 w 31927"/>
                <a:gd name="connsiteY0" fmla="*/ 0 h 23017"/>
                <a:gd name="connsiteX1" fmla="*/ 0 w 31927"/>
                <a:gd name="connsiteY1" fmla="*/ 11509 h 23017"/>
                <a:gd name="connsiteX2" fmla="*/ 15964 w 31927"/>
                <a:gd name="connsiteY2" fmla="*/ 23018 h 23017"/>
                <a:gd name="connsiteX3" fmla="*/ 31928 w 31927"/>
                <a:gd name="connsiteY3" fmla="*/ 11509 h 23017"/>
                <a:gd name="connsiteX4" fmla="*/ 15964 w 31927"/>
                <a:gd name="connsiteY4" fmla="*/ 0 h 23017"/>
                <a:gd name="connsiteX5" fmla="*/ 15964 w 31927"/>
                <a:gd name="connsiteY5" fmla="*/ 20048 h 23017"/>
                <a:gd name="connsiteX6" fmla="*/ 3094 w 31927"/>
                <a:gd name="connsiteY6" fmla="*/ 11633 h 23017"/>
                <a:gd name="connsiteX7" fmla="*/ 15964 w 31927"/>
                <a:gd name="connsiteY7" fmla="*/ 3218 h 23017"/>
                <a:gd name="connsiteX8" fmla="*/ 28834 w 31927"/>
                <a:gd name="connsiteY8" fmla="*/ 11633 h 23017"/>
                <a:gd name="connsiteX9" fmla="*/ 15964 w 31927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1"/>
                    <a:pt x="3094" y="11633"/>
                  </a:cubicBezTo>
                  <a:cubicBezTo>
                    <a:pt x="3094" y="7054"/>
                    <a:pt x="8910" y="3218"/>
                    <a:pt x="15964" y="3218"/>
                  </a:cubicBezTo>
                  <a:cubicBezTo>
                    <a:pt x="23018" y="3218"/>
                    <a:pt x="28834" y="7054"/>
                    <a:pt x="28834" y="11633"/>
                  </a:cubicBezTo>
                  <a:cubicBezTo>
                    <a:pt x="28834" y="16211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D8AFF64D-77EC-F88B-F256-405130270FB4}"/>
                </a:ext>
              </a:extLst>
            </p:cNvPr>
            <p:cNvSpPr/>
            <p:nvPr/>
          </p:nvSpPr>
          <p:spPr>
            <a:xfrm>
              <a:off x="5979472" y="4506677"/>
              <a:ext cx="155636" cy="112202"/>
            </a:xfrm>
            <a:custGeom>
              <a:avLst/>
              <a:gdLst>
                <a:gd name="connsiteX0" fmla="*/ 31928 w 31927"/>
                <a:gd name="connsiteY0" fmla="*/ 11509 h 23017"/>
                <a:gd name="connsiteX1" fmla="*/ 15964 w 31927"/>
                <a:gd name="connsiteY1" fmla="*/ 0 h 23017"/>
                <a:gd name="connsiteX2" fmla="*/ 0 w 31927"/>
                <a:gd name="connsiteY2" fmla="*/ 11509 h 23017"/>
                <a:gd name="connsiteX3" fmla="*/ 15964 w 31927"/>
                <a:gd name="connsiteY3" fmla="*/ 23018 h 23017"/>
                <a:gd name="connsiteX4" fmla="*/ 31928 w 31927"/>
                <a:gd name="connsiteY4" fmla="*/ 11509 h 23017"/>
                <a:gd name="connsiteX5" fmla="*/ 3094 w 31927"/>
                <a:gd name="connsiteY5" fmla="*/ 11509 h 23017"/>
                <a:gd name="connsiteX6" fmla="*/ 15964 w 31927"/>
                <a:gd name="connsiteY6" fmla="*/ 3094 h 23017"/>
                <a:gd name="connsiteX7" fmla="*/ 28834 w 31927"/>
                <a:gd name="connsiteY7" fmla="*/ 11509 h 23017"/>
                <a:gd name="connsiteX8" fmla="*/ 15964 w 31927"/>
                <a:gd name="connsiteY8" fmla="*/ 19924 h 23017"/>
                <a:gd name="connsiteX9" fmla="*/ 3094 w 31927"/>
                <a:gd name="connsiteY9" fmla="*/ 11509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31928" y="11509"/>
                  </a:moveTo>
                  <a:cubicBezTo>
                    <a:pt x="31928" y="5198"/>
                    <a:pt x="24750" y="0"/>
                    <a:pt x="15964" y="0"/>
                  </a:cubicBez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lose/>
                  <a:moveTo>
                    <a:pt x="3094" y="11509"/>
                  </a:moveTo>
                  <a:cubicBezTo>
                    <a:pt x="3094" y="6806"/>
                    <a:pt x="8910" y="3094"/>
                    <a:pt x="15964" y="3094"/>
                  </a:cubicBezTo>
                  <a:cubicBezTo>
                    <a:pt x="23018" y="3094"/>
                    <a:pt x="28834" y="6930"/>
                    <a:pt x="28834" y="11509"/>
                  </a:cubicBezTo>
                  <a:cubicBezTo>
                    <a:pt x="28834" y="16088"/>
                    <a:pt x="23018" y="19924"/>
                    <a:pt x="15964" y="19924"/>
                  </a:cubicBezTo>
                  <a:cubicBezTo>
                    <a:pt x="8910" y="19924"/>
                    <a:pt x="3094" y="16088"/>
                    <a:pt x="3094" y="11509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6136129-3DFB-1062-3A01-6932A5EC251D}"/>
                </a:ext>
              </a:extLst>
            </p:cNvPr>
            <p:cNvSpPr/>
            <p:nvPr/>
          </p:nvSpPr>
          <p:spPr>
            <a:xfrm>
              <a:off x="7886981" y="4620093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A17D3BC2-A050-3410-BF29-FD1ED381FCC7}"/>
                </a:ext>
              </a:extLst>
            </p:cNvPr>
            <p:cNvSpPr/>
            <p:nvPr/>
          </p:nvSpPr>
          <p:spPr>
            <a:xfrm>
              <a:off x="7561221" y="4586910"/>
              <a:ext cx="190627" cy="137541"/>
            </a:xfrm>
            <a:custGeom>
              <a:avLst/>
              <a:gdLst>
                <a:gd name="connsiteX0" fmla="*/ 39105 w 39105"/>
                <a:gd name="connsiteY0" fmla="*/ 14108 h 28215"/>
                <a:gd name="connsiteX1" fmla="*/ 19553 w 39105"/>
                <a:gd name="connsiteY1" fmla="*/ 0 h 28215"/>
                <a:gd name="connsiteX2" fmla="*/ 0 w 39105"/>
                <a:gd name="connsiteY2" fmla="*/ 14108 h 28215"/>
                <a:gd name="connsiteX3" fmla="*/ 19553 w 39105"/>
                <a:gd name="connsiteY3" fmla="*/ 28215 h 28215"/>
                <a:gd name="connsiteX4" fmla="*/ 39105 w 39105"/>
                <a:gd name="connsiteY4" fmla="*/ 14108 h 28215"/>
                <a:gd name="connsiteX5" fmla="*/ 19553 w 39105"/>
                <a:gd name="connsiteY5" fmla="*/ 25122 h 28215"/>
                <a:gd name="connsiteX6" fmla="*/ 3094 w 39105"/>
                <a:gd name="connsiteY6" fmla="*/ 14108 h 28215"/>
                <a:gd name="connsiteX7" fmla="*/ 19553 w 39105"/>
                <a:gd name="connsiteY7" fmla="*/ 3094 h 28215"/>
                <a:gd name="connsiteX8" fmla="*/ 36012 w 39105"/>
                <a:gd name="connsiteY8" fmla="*/ 14108 h 28215"/>
                <a:gd name="connsiteX9" fmla="*/ 19553 w 39105"/>
                <a:gd name="connsiteY9" fmla="*/ 25122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39105" y="14108"/>
                  </a:moveTo>
                  <a:cubicBezTo>
                    <a:pt x="39105" y="6311"/>
                    <a:pt x="30319" y="0"/>
                    <a:pt x="19553" y="0"/>
                  </a:cubicBez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5" y="21904"/>
                    <a:pt x="39105" y="14108"/>
                  </a:cubicBezTo>
                  <a:close/>
                  <a:moveTo>
                    <a:pt x="19553" y="25122"/>
                  </a:moveTo>
                  <a:cubicBezTo>
                    <a:pt x="10519" y="25122"/>
                    <a:pt x="3094" y="20172"/>
                    <a:pt x="3094" y="14108"/>
                  </a:cubicBezTo>
                  <a:cubicBezTo>
                    <a:pt x="3094" y="8044"/>
                    <a:pt x="10519" y="3094"/>
                    <a:pt x="19553" y="3094"/>
                  </a:cubicBezTo>
                  <a:cubicBezTo>
                    <a:pt x="28587" y="3094"/>
                    <a:pt x="36012" y="8044"/>
                    <a:pt x="36012" y="14108"/>
                  </a:cubicBezTo>
                  <a:cubicBezTo>
                    <a:pt x="36012" y="20172"/>
                    <a:pt x="28587" y="25122"/>
                    <a:pt x="19553" y="2512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80ED02E6-6346-584B-1834-E01D1F1CF20E}"/>
                </a:ext>
              </a:extLst>
            </p:cNvPr>
            <p:cNvSpPr/>
            <p:nvPr/>
          </p:nvSpPr>
          <p:spPr>
            <a:xfrm>
              <a:off x="6941065" y="4525981"/>
              <a:ext cx="190627" cy="137541"/>
            </a:xfrm>
            <a:custGeom>
              <a:avLst/>
              <a:gdLst>
                <a:gd name="connsiteX0" fmla="*/ 39106 w 39105"/>
                <a:gd name="connsiteY0" fmla="*/ 14108 h 28215"/>
                <a:gd name="connsiteX1" fmla="*/ 19553 w 39105"/>
                <a:gd name="connsiteY1" fmla="*/ 0 h 28215"/>
                <a:gd name="connsiteX2" fmla="*/ 0 w 39105"/>
                <a:gd name="connsiteY2" fmla="*/ 14108 h 28215"/>
                <a:gd name="connsiteX3" fmla="*/ 19553 w 39105"/>
                <a:gd name="connsiteY3" fmla="*/ 28215 h 28215"/>
                <a:gd name="connsiteX4" fmla="*/ 39106 w 39105"/>
                <a:gd name="connsiteY4" fmla="*/ 14108 h 28215"/>
                <a:gd name="connsiteX5" fmla="*/ 19553 w 39105"/>
                <a:gd name="connsiteY5" fmla="*/ 25122 h 28215"/>
                <a:gd name="connsiteX6" fmla="*/ 3094 w 39105"/>
                <a:gd name="connsiteY6" fmla="*/ 14108 h 28215"/>
                <a:gd name="connsiteX7" fmla="*/ 19553 w 39105"/>
                <a:gd name="connsiteY7" fmla="*/ 3094 h 28215"/>
                <a:gd name="connsiteX8" fmla="*/ 36012 w 39105"/>
                <a:gd name="connsiteY8" fmla="*/ 14108 h 28215"/>
                <a:gd name="connsiteX9" fmla="*/ 19553 w 39105"/>
                <a:gd name="connsiteY9" fmla="*/ 25122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39106" y="14108"/>
                  </a:moveTo>
                  <a:cubicBezTo>
                    <a:pt x="39106" y="6311"/>
                    <a:pt x="30319" y="0"/>
                    <a:pt x="19553" y="0"/>
                  </a:cubicBezTo>
                  <a:cubicBezTo>
                    <a:pt x="8787" y="0"/>
                    <a:pt x="0" y="6311"/>
                    <a:pt x="0" y="14108"/>
                  </a:cubicBezTo>
                  <a:cubicBezTo>
                    <a:pt x="0" y="21904"/>
                    <a:pt x="8787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lose/>
                  <a:moveTo>
                    <a:pt x="19553" y="25122"/>
                  </a:moveTo>
                  <a:cubicBezTo>
                    <a:pt x="10519" y="25122"/>
                    <a:pt x="3094" y="20171"/>
                    <a:pt x="3094" y="14108"/>
                  </a:cubicBezTo>
                  <a:cubicBezTo>
                    <a:pt x="3094" y="8044"/>
                    <a:pt x="10519" y="3094"/>
                    <a:pt x="19553" y="3094"/>
                  </a:cubicBezTo>
                  <a:cubicBezTo>
                    <a:pt x="28587" y="3094"/>
                    <a:pt x="36012" y="8044"/>
                    <a:pt x="36012" y="14108"/>
                  </a:cubicBezTo>
                  <a:cubicBezTo>
                    <a:pt x="36012" y="20171"/>
                    <a:pt x="28587" y="25122"/>
                    <a:pt x="19553" y="2512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77781019-61F1-AD1B-8113-CD834F817452}"/>
                </a:ext>
              </a:extLst>
            </p:cNvPr>
            <p:cNvSpPr/>
            <p:nvPr/>
          </p:nvSpPr>
          <p:spPr>
            <a:xfrm>
              <a:off x="7089467" y="4640001"/>
              <a:ext cx="235270" cy="167706"/>
            </a:xfrm>
            <a:custGeom>
              <a:avLst/>
              <a:gdLst>
                <a:gd name="connsiteX0" fmla="*/ 24131 w 48263"/>
                <a:gd name="connsiteY0" fmla="*/ 0 h 34403"/>
                <a:gd name="connsiteX1" fmla="*/ 0 w 48263"/>
                <a:gd name="connsiteY1" fmla="*/ 17202 h 34403"/>
                <a:gd name="connsiteX2" fmla="*/ 24131 w 48263"/>
                <a:gd name="connsiteY2" fmla="*/ 34403 h 34403"/>
                <a:gd name="connsiteX3" fmla="*/ 48263 w 48263"/>
                <a:gd name="connsiteY3" fmla="*/ 17202 h 34403"/>
                <a:gd name="connsiteX4" fmla="*/ 24131 w 48263"/>
                <a:gd name="connsiteY4" fmla="*/ 0 h 34403"/>
                <a:gd name="connsiteX5" fmla="*/ 24131 w 48263"/>
                <a:gd name="connsiteY5" fmla="*/ 31309 h 34403"/>
                <a:gd name="connsiteX6" fmla="*/ 3094 w 48263"/>
                <a:gd name="connsiteY6" fmla="*/ 17202 h 34403"/>
                <a:gd name="connsiteX7" fmla="*/ 24131 w 48263"/>
                <a:gd name="connsiteY7" fmla="*/ 3094 h 34403"/>
                <a:gd name="connsiteX8" fmla="*/ 45169 w 48263"/>
                <a:gd name="connsiteY8" fmla="*/ 17202 h 34403"/>
                <a:gd name="connsiteX9" fmla="*/ 24131 w 48263"/>
                <a:gd name="connsiteY9" fmla="*/ 31309 h 3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4403">
                  <a:moveTo>
                    <a:pt x="24131" y="0"/>
                  </a:moveTo>
                  <a:cubicBezTo>
                    <a:pt x="10890" y="0"/>
                    <a:pt x="0" y="7673"/>
                    <a:pt x="0" y="17202"/>
                  </a:cubicBezTo>
                  <a:cubicBezTo>
                    <a:pt x="0" y="26730"/>
                    <a:pt x="10766" y="34403"/>
                    <a:pt x="24131" y="34403"/>
                  </a:cubicBezTo>
                  <a:cubicBezTo>
                    <a:pt x="37497" y="34403"/>
                    <a:pt x="48263" y="26730"/>
                    <a:pt x="48263" y="17202"/>
                  </a:cubicBezTo>
                  <a:cubicBezTo>
                    <a:pt x="48263" y="7673"/>
                    <a:pt x="37497" y="0"/>
                    <a:pt x="24131" y="0"/>
                  </a:cubicBezTo>
                  <a:close/>
                  <a:moveTo>
                    <a:pt x="24131" y="31309"/>
                  </a:moveTo>
                  <a:cubicBezTo>
                    <a:pt x="12499" y="31309"/>
                    <a:pt x="3094" y="24998"/>
                    <a:pt x="3094" y="17202"/>
                  </a:cubicBezTo>
                  <a:cubicBezTo>
                    <a:pt x="3094" y="9405"/>
                    <a:pt x="12499" y="3094"/>
                    <a:pt x="24131" y="3094"/>
                  </a:cubicBezTo>
                  <a:cubicBezTo>
                    <a:pt x="35764" y="3094"/>
                    <a:pt x="45169" y="9405"/>
                    <a:pt x="45169" y="17202"/>
                  </a:cubicBezTo>
                  <a:cubicBezTo>
                    <a:pt x="45169" y="24998"/>
                    <a:pt x="35764" y="31309"/>
                    <a:pt x="24131" y="3130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3EC6019E-880A-01A2-0889-89C940E7AC9D}"/>
                </a:ext>
              </a:extLst>
            </p:cNvPr>
            <p:cNvSpPr/>
            <p:nvPr/>
          </p:nvSpPr>
          <p:spPr>
            <a:xfrm>
              <a:off x="8077608" y="4501851"/>
              <a:ext cx="59721" cy="109789"/>
            </a:xfrm>
            <a:custGeom>
              <a:avLst/>
              <a:gdLst>
                <a:gd name="connsiteX0" fmla="*/ 12251 w 12251"/>
                <a:gd name="connsiteY0" fmla="*/ 3094 h 22522"/>
                <a:gd name="connsiteX1" fmla="*/ 12251 w 12251"/>
                <a:gd name="connsiteY1" fmla="*/ 0 h 22522"/>
                <a:gd name="connsiteX2" fmla="*/ 0 w 12251"/>
                <a:gd name="connsiteY2" fmla="*/ 11261 h 22522"/>
                <a:gd name="connsiteX3" fmla="*/ 12251 w 12251"/>
                <a:gd name="connsiteY3" fmla="*/ 22523 h 22522"/>
                <a:gd name="connsiteX4" fmla="*/ 12251 w 12251"/>
                <a:gd name="connsiteY4" fmla="*/ 19429 h 22522"/>
                <a:gd name="connsiteX5" fmla="*/ 3094 w 12251"/>
                <a:gd name="connsiteY5" fmla="*/ 11385 h 22522"/>
                <a:gd name="connsiteX6" fmla="*/ 12251 w 12251"/>
                <a:gd name="connsiteY6" fmla="*/ 3341 h 2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51" h="22522">
                  <a:moveTo>
                    <a:pt x="12251" y="3094"/>
                  </a:moveTo>
                  <a:lnTo>
                    <a:pt x="12251" y="0"/>
                  </a:lnTo>
                  <a:cubicBezTo>
                    <a:pt x="5197" y="1238"/>
                    <a:pt x="0" y="5816"/>
                    <a:pt x="0" y="11261"/>
                  </a:cubicBezTo>
                  <a:cubicBezTo>
                    <a:pt x="0" y="16707"/>
                    <a:pt x="5197" y="21285"/>
                    <a:pt x="12251" y="22523"/>
                  </a:cubicBezTo>
                  <a:lnTo>
                    <a:pt x="12251" y="19429"/>
                  </a:lnTo>
                  <a:cubicBezTo>
                    <a:pt x="6930" y="18439"/>
                    <a:pt x="3094" y="15222"/>
                    <a:pt x="3094" y="11385"/>
                  </a:cubicBezTo>
                  <a:cubicBezTo>
                    <a:pt x="3094" y="7549"/>
                    <a:pt x="6930" y="4331"/>
                    <a:pt x="12251" y="334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B8A91BEF-9EBB-94DD-ACE2-39E89A462B81}"/>
                </a:ext>
              </a:extLst>
            </p:cNvPr>
            <p:cNvSpPr/>
            <p:nvPr/>
          </p:nvSpPr>
          <p:spPr>
            <a:xfrm>
              <a:off x="5189197" y="4596562"/>
              <a:ext cx="155636" cy="112202"/>
            </a:xfrm>
            <a:custGeom>
              <a:avLst/>
              <a:gdLst>
                <a:gd name="connsiteX0" fmla="*/ 15964 w 31927"/>
                <a:gd name="connsiteY0" fmla="*/ 0 h 23017"/>
                <a:gd name="connsiteX1" fmla="*/ 0 w 31927"/>
                <a:gd name="connsiteY1" fmla="*/ 11509 h 23017"/>
                <a:gd name="connsiteX2" fmla="*/ 15964 w 31927"/>
                <a:gd name="connsiteY2" fmla="*/ 23018 h 23017"/>
                <a:gd name="connsiteX3" fmla="*/ 31928 w 31927"/>
                <a:gd name="connsiteY3" fmla="*/ 11509 h 23017"/>
                <a:gd name="connsiteX4" fmla="*/ 15964 w 31927"/>
                <a:gd name="connsiteY4" fmla="*/ 0 h 23017"/>
                <a:gd name="connsiteX5" fmla="*/ 15964 w 31927"/>
                <a:gd name="connsiteY5" fmla="*/ 20048 h 23017"/>
                <a:gd name="connsiteX6" fmla="*/ 3094 w 31927"/>
                <a:gd name="connsiteY6" fmla="*/ 11633 h 23017"/>
                <a:gd name="connsiteX7" fmla="*/ 15964 w 31927"/>
                <a:gd name="connsiteY7" fmla="*/ 3217 h 23017"/>
                <a:gd name="connsiteX8" fmla="*/ 28834 w 31927"/>
                <a:gd name="connsiteY8" fmla="*/ 11633 h 23017"/>
                <a:gd name="connsiteX9" fmla="*/ 15964 w 31927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1"/>
                    <a:pt x="3094" y="11633"/>
                  </a:cubicBezTo>
                  <a:cubicBezTo>
                    <a:pt x="3094" y="7054"/>
                    <a:pt x="8910" y="3217"/>
                    <a:pt x="15964" y="3217"/>
                  </a:cubicBezTo>
                  <a:cubicBezTo>
                    <a:pt x="23018" y="3217"/>
                    <a:pt x="28834" y="7054"/>
                    <a:pt x="28834" y="11633"/>
                  </a:cubicBezTo>
                  <a:cubicBezTo>
                    <a:pt x="28834" y="16211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937CAB6E-7331-1B9D-1A2C-573B5EA25303}"/>
                </a:ext>
              </a:extLst>
            </p:cNvPr>
            <p:cNvSpPr/>
            <p:nvPr/>
          </p:nvSpPr>
          <p:spPr>
            <a:xfrm>
              <a:off x="4818794" y="4501851"/>
              <a:ext cx="155641" cy="84455"/>
            </a:xfrm>
            <a:custGeom>
              <a:avLst/>
              <a:gdLst>
                <a:gd name="connsiteX0" fmla="*/ 31928 w 31928"/>
                <a:gd name="connsiteY0" fmla="*/ 5816 h 17325"/>
                <a:gd name="connsiteX1" fmla="*/ 29700 w 31928"/>
                <a:gd name="connsiteY1" fmla="*/ 0 h 17325"/>
                <a:gd name="connsiteX2" fmla="*/ 25246 w 31928"/>
                <a:gd name="connsiteY2" fmla="*/ 0 h 17325"/>
                <a:gd name="connsiteX3" fmla="*/ 28834 w 31928"/>
                <a:gd name="connsiteY3" fmla="*/ 5816 h 17325"/>
                <a:gd name="connsiteX4" fmla="*/ 15964 w 31928"/>
                <a:gd name="connsiteY4" fmla="*/ 14232 h 17325"/>
                <a:gd name="connsiteX5" fmla="*/ 3094 w 31928"/>
                <a:gd name="connsiteY5" fmla="*/ 5816 h 17325"/>
                <a:gd name="connsiteX6" fmla="*/ 6683 w 31928"/>
                <a:gd name="connsiteY6" fmla="*/ 0 h 17325"/>
                <a:gd name="connsiteX7" fmla="*/ 2227 w 31928"/>
                <a:gd name="connsiteY7" fmla="*/ 0 h 17325"/>
                <a:gd name="connsiteX8" fmla="*/ 0 w 31928"/>
                <a:gd name="connsiteY8" fmla="*/ 5816 h 17325"/>
                <a:gd name="connsiteX9" fmla="*/ 15964 w 31928"/>
                <a:gd name="connsiteY9" fmla="*/ 17325 h 17325"/>
                <a:gd name="connsiteX10" fmla="*/ 31928 w 31928"/>
                <a:gd name="connsiteY10" fmla="*/ 5816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928" h="17325">
                  <a:moveTo>
                    <a:pt x="31928" y="5816"/>
                  </a:moveTo>
                  <a:cubicBezTo>
                    <a:pt x="31928" y="3713"/>
                    <a:pt x="31062" y="1733"/>
                    <a:pt x="29700" y="0"/>
                  </a:cubicBezTo>
                  <a:lnTo>
                    <a:pt x="25246" y="0"/>
                  </a:lnTo>
                  <a:cubicBezTo>
                    <a:pt x="27473" y="1485"/>
                    <a:pt x="28834" y="3589"/>
                    <a:pt x="28834" y="5816"/>
                  </a:cubicBezTo>
                  <a:cubicBezTo>
                    <a:pt x="28834" y="10519"/>
                    <a:pt x="23018" y="14232"/>
                    <a:pt x="15964" y="14232"/>
                  </a:cubicBezTo>
                  <a:cubicBezTo>
                    <a:pt x="8910" y="14232"/>
                    <a:pt x="3094" y="10395"/>
                    <a:pt x="3094" y="5816"/>
                  </a:cubicBezTo>
                  <a:cubicBezTo>
                    <a:pt x="3094" y="3589"/>
                    <a:pt x="4455" y="1485"/>
                    <a:pt x="6683" y="0"/>
                  </a:cubicBezTo>
                  <a:lnTo>
                    <a:pt x="2227" y="0"/>
                  </a:lnTo>
                  <a:cubicBezTo>
                    <a:pt x="866" y="1733"/>
                    <a:pt x="0" y="3713"/>
                    <a:pt x="0" y="5816"/>
                  </a:cubicBezTo>
                  <a:cubicBezTo>
                    <a:pt x="0" y="12128"/>
                    <a:pt x="7178" y="17325"/>
                    <a:pt x="15964" y="17325"/>
                  </a:cubicBezTo>
                  <a:cubicBezTo>
                    <a:pt x="24750" y="17325"/>
                    <a:pt x="31928" y="12128"/>
                    <a:pt x="31928" y="5816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63069ECA-3300-D72E-B9DE-0D864B6D7F1C}"/>
                </a:ext>
              </a:extLst>
            </p:cNvPr>
            <p:cNvSpPr/>
            <p:nvPr/>
          </p:nvSpPr>
          <p:spPr>
            <a:xfrm>
              <a:off x="5812366" y="4617680"/>
              <a:ext cx="155641" cy="112202"/>
            </a:xfrm>
            <a:custGeom>
              <a:avLst/>
              <a:gdLst>
                <a:gd name="connsiteX0" fmla="*/ 15964 w 31928"/>
                <a:gd name="connsiteY0" fmla="*/ 0 h 23017"/>
                <a:gd name="connsiteX1" fmla="*/ 0 w 31928"/>
                <a:gd name="connsiteY1" fmla="*/ 11509 h 23017"/>
                <a:gd name="connsiteX2" fmla="*/ 15964 w 31928"/>
                <a:gd name="connsiteY2" fmla="*/ 23018 h 23017"/>
                <a:gd name="connsiteX3" fmla="*/ 31928 w 31928"/>
                <a:gd name="connsiteY3" fmla="*/ 11509 h 23017"/>
                <a:gd name="connsiteX4" fmla="*/ 15964 w 31928"/>
                <a:gd name="connsiteY4" fmla="*/ 0 h 23017"/>
                <a:gd name="connsiteX5" fmla="*/ 15964 w 31928"/>
                <a:gd name="connsiteY5" fmla="*/ 20048 h 23017"/>
                <a:gd name="connsiteX6" fmla="*/ 3094 w 31928"/>
                <a:gd name="connsiteY6" fmla="*/ 11633 h 23017"/>
                <a:gd name="connsiteX7" fmla="*/ 15964 w 31928"/>
                <a:gd name="connsiteY7" fmla="*/ 3218 h 23017"/>
                <a:gd name="connsiteX8" fmla="*/ 28834 w 31928"/>
                <a:gd name="connsiteY8" fmla="*/ 11633 h 23017"/>
                <a:gd name="connsiteX9" fmla="*/ 15964 w 31928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8" h="23017">
                  <a:moveTo>
                    <a:pt x="15964" y="0"/>
                  </a:moveTo>
                  <a:cubicBezTo>
                    <a:pt x="7178" y="0"/>
                    <a:pt x="0" y="5198"/>
                    <a:pt x="0" y="11509"/>
                  </a:cubicBezTo>
                  <a:cubicBezTo>
                    <a:pt x="0" y="17820"/>
                    <a:pt x="7178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2"/>
                    <a:pt x="3094" y="11633"/>
                  </a:cubicBezTo>
                  <a:cubicBezTo>
                    <a:pt x="3094" y="7054"/>
                    <a:pt x="8910" y="3218"/>
                    <a:pt x="15964" y="3218"/>
                  </a:cubicBezTo>
                  <a:cubicBezTo>
                    <a:pt x="23018" y="3218"/>
                    <a:pt x="28834" y="7054"/>
                    <a:pt x="28834" y="11633"/>
                  </a:cubicBezTo>
                  <a:cubicBezTo>
                    <a:pt x="28834" y="16212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76B49CE4-1FB0-F355-A8F4-D9A0D8340A53}"/>
                </a:ext>
              </a:extLst>
            </p:cNvPr>
            <p:cNvSpPr/>
            <p:nvPr/>
          </p:nvSpPr>
          <p:spPr>
            <a:xfrm>
              <a:off x="4625150" y="4572432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6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6"/>
                    <a:pt x="19553" y="28216"/>
                  </a:cubicBezTo>
                  <a:cubicBezTo>
                    <a:pt x="30319" y="28216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F13A9FB0-9B8D-D2E3-14E7-258B93634A0F}"/>
                </a:ext>
              </a:extLst>
            </p:cNvPr>
            <p:cNvSpPr/>
            <p:nvPr/>
          </p:nvSpPr>
          <p:spPr>
            <a:xfrm>
              <a:off x="4950910" y="4605615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29A90487-2686-78F1-CE17-A58FAB8ADE6F}"/>
                </a:ext>
              </a:extLst>
            </p:cNvPr>
            <p:cNvSpPr/>
            <p:nvPr/>
          </p:nvSpPr>
          <p:spPr>
            <a:xfrm>
              <a:off x="5571061" y="4666544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52145FFB-22EF-9BEA-32E6-0070F323EF76}"/>
                </a:ext>
              </a:extLst>
            </p:cNvPr>
            <p:cNvSpPr/>
            <p:nvPr/>
          </p:nvSpPr>
          <p:spPr>
            <a:xfrm>
              <a:off x="6017476" y="4735312"/>
              <a:ext cx="191836" cy="92898"/>
            </a:xfrm>
            <a:custGeom>
              <a:avLst/>
              <a:gdLst>
                <a:gd name="connsiteX0" fmla="*/ 19553 w 39353"/>
                <a:gd name="connsiteY0" fmla="*/ 0 h 19057"/>
                <a:gd name="connsiteX1" fmla="*/ 0 w 39353"/>
                <a:gd name="connsiteY1" fmla="*/ 14108 h 19057"/>
                <a:gd name="connsiteX2" fmla="*/ 1361 w 39353"/>
                <a:gd name="connsiteY2" fmla="*/ 19058 h 19057"/>
                <a:gd name="connsiteX3" fmla="*/ 5074 w 39353"/>
                <a:gd name="connsiteY3" fmla="*/ 19058 h 19057"/>
                <a:gd name="connsiteX4" fmla="*/ 3218 w 39353"/>
                <a:gd name="connsiteY4" fmla="*/ 14108 h 19057"/>
                <a:gd name="connsiteX5" fmla="*/ 19677 w 39353"/>
                <a:gd name="connsiteY5" fmla="*/ 3094 h 19057"/>
                <a:gd name="connsiteX6" fmla="*/ 36136 w 39353"/>
                <a:gd name="connsiteY6" fmla="*/ 14108 h 19057"/>
                <a:gd name="connsiteX7" fmla="*/ 34280 w 39353"/>
                <a:gd name="connsiteY7" fmla="*/ 19058 h 19057"/>
                <a:gd name="connsiteX8" fmla="*/ 37992 w 39353"/>
                <a:gd name="connsiteY8" fmla="*/ 19058 h 19057"/>
                <a:gd name="connsiteX9" fmla="*/ 39353 w 39353"/>
                <a:gd name="connsiteY9" fmla="*/ 14108 h 19057"/>
                <a:gd name="connsiteX10" fmla="*/ 19800 w 39353"/>
                <a:gd name="connsiteY10" fmla="*/ 0 h 1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53" h="19057">
                  <a:moveTo>
                    <a:pt x="19553" y="0"/>
                  </a:moveTo>
                  <a:cubicBezTo>
                    <a:pt x="8787" y="0"/>
                    <a:pt x="0" y="6311"/>
                    <a:pt x="0" y="14108"/>
                  </a:cubicBezTo>
                  <a:cubicBezTo>
                    <a:pt x="0" y="15840"/>
                    <a:pt x="495" y="17573"/>
                    <a:pt x="1361" y="19058"/>
                  </a:cubicBezTo>
                  <a:lnTo>
                    <a:pt x="5074" y="19058"/>
                  </a:lnTo>
                  <a:cubicBezTo>
                    <a:pt x="3960" y="17573"/>
                    <a:pt x="3218" y="15840"/>
                    <a:pt x="3218" y="14108"/>
                  </a:cubicBezTo>
                  <a:cubicBezTo>
                    <a:pt x="3218" y="8044"/>
                    <a:pt x="10643" y="3094"/>
                    <a:pt x="19677" y="3094"/>
                  </a:cubicBezTo>
                  <a:cubicBezTo>
                    <a:pt x="28711" y="3094"/>
                    <a:pt x="36136" y="8044"/>
                    <a:pt x="36136" y="14108"/>
                  </a:cubicBezTo>
                  <a:cubicBezTo>
                    <a:pt x="36136" y="15964"/>
                    <a:pt x="35393" y="17573"/>
                    <a:pt x="34280" y="19058"/>
                  </a:cubicBezTo>
                  <a:lnTo>
                    <a:pt x="37992" y="19058"/>
                  </a:lnTo>
                  <a:cubicBezTo>
                    <a:pt x="38858" y="17449"/>
                    <a:pt x="39353" y="15840"/>
                    <a:pt x="39353" y="14108"/>
                  </a:cubicBezTo>
                  <a:cubicBezTo>
                    <a:pt x="39353" y="6311"/>
                    <a:pt x="30567" y="0"/>
                    <a:pt x="19800" y="0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A625F0D-D426-CB5C-F0EB-3734384F1AF9}"/>
                </a:ext>
              </a:extLst>
            </p:cNvPr>
            <p:cNvSpPr/>
            <p:nvPr/>
          </p:nvSpPr>
          <p:spPr>
            <a:xfrm>
              <a:off x="6243094" y="4494612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E0261FFA-ED57-C668-85F6-2695DC1C3B69}"/>
                </a:ext>
              </a:extLst>
            </p:cNvPr>
            <p:cNvSpPr/>
            <p:nvPr/>
          </p:nvSpPr>
          <p:spPr>
            <a:xfrm>
              <a:off x="5378021" y="4521759"/>
              <a:ext cx="235270" cy="167706"/>
            </a:xfrm>
            <a:custGeom>
              <a:avLst/>
              <a:gdLst>
                <a:gd name="connsiteX0" fmla="*/ 48263 w 48263"/>
                <a:gd name="connsiteY0" fmla="*/ 17202 h 34403"/>
                <a:gd name="connsiteX1" fmla="*/ 24131 w 48263"/>
                <a:gd name="connsiteY1" fmla="*/ 0 h 34403"/>
                <a:gd name="connsiteX2" fmla="*/ 0 w 48263"/>
                <a:gd name="connsiteY2" fmla="*/ 17202 h 34403"/>
                <a:gd name="connsiteX3" fmla="*/ 24131 w 48263"/>
                <a:gd name="connsiteY3" fmla="*/ 34403 h 34403"/>
                <a:gd name="connsiteX4" fmla="*/ 48263 w 48263"/>
                <a:gd name="connsiteY4" fmla="*/ 17202 h 34403"/>
                <a:gd name="connsiteX5" fmla="*/ 24131 w 48263"/>
                <a:gd name="connsiteY5" fmla="*/ 31309 h 34403"/>
                <a:gd name="connsiteX6" fmla="*/ 3094 w 48263"/>
                <a:gd name="connsiteY6" fmla="*/ 17202 h 34403"/>
                <a:gd name="connsiteX7" fmla="*/ 24131 w 48263"/>
                <a:gd name="connsiteY7" fmla="*/ 3094 h 34403"/>
                <a:gd name="connsiteX8" fmla="*/ 45169 w 48263"/>
                <a:gd name="connsiteY8" fmla="*/ 17202 h 34403"/>
                <a:gd name="connsiteX9" fmla="*/ 24131 w 48263"/>
                <a:gd name="connsiteY9" fmla="*/ 31309 h 3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4403">
                  <a:moveTo>
                    <a:pt x="48263" y="17202"/>
                  </a:moveTo>
                  <a:cubicBezTo>
                    <a:pt x="48263" y="7673"/>
                    <a:pt x="37497" y="0"/>
                    <a:pt x="24131" y="0"/>
                  </a:cubicBezTo>
                  <a:cubicBezTo>
                    <a:pt x="10766" y="0"/>
                    <a:pt x="0" y="7673"/>
                    <a:pt x="0" y="17202"/>
                  </a:cubicBezTo>
                  <a:cubicBezTo>
                    <a:pt x="0" y="26730"/>
                    <a:pt x="10766" y="34403"/>
                    <a:pt x="24131" y="34403"/>
                  </a:cubicBezTo>
                  <a:cubicBezTo>
                    <a:pt x="37497" y="34403"/>
                    <a:pt x="48263" y="26730"/>
                    <a:pt x="48263" y="17202"/>
                  </a:cubicBezTo>
                  <a:close/>
                  <a:moveTo>
                    <a:pt x="24131" y="31309"/>
                  </a:moveTo>
                  <a:cubicBezTo>
                    <a:pt x="12623" y="31309"/>
                    <a:pt x="3094" y="24998"/>
                    <a:pt x="3094" y="17202"/>
                  </a:cubicBezTo>
                  <a:cubicBezTo>
                    <a:pt x="3094" y="9405"/>
                    <a:pt x="12499" y="3094"/>
                    <a:pt x="24131" y="3094"/>
                  </a:cubicBezTo>
                  <a:cubicBezTo>
                    <a:pt x="35764" y="3094"/>
                    <a:pt x="45169" y="9405"/>
                    <a:pt x="45169" y="17202"/>
                  </a:cubicBezTo>
                  <a:cubicBezTo>
                    <a:pt x="45169" y="24998"/>
                    <a:pt x="35764" y="31309"/>
                    <a:pt x="24131" y="31309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CBCA5A32-2A50-7B41-D4B8-F94E197497FA}"/>
                </a:ext>
              </a:extLst>
            </p:cNvPr>
            <p:cNvSpPr/>
            <p:nvPr/>
          </p:nvSpPr>
          <p:spPr>
            <a:xfrm>
              <a:off x="6419852" y="4640001"/>
              <a:ext cx="235270" cy="167706"/>
            </a:xfrm>
            <a:custGeom>
              <a:avLst/>
              <a:gdLst>
                <a:gd name="connsiteX0" fmla="*/ 24132 w 48263"/>
                <a:gd name="connsiteY0" fmla="*/ 0 h 34403"/>
                <a:gd name="connsiteX1" fmla="*/ 0 w 48263"/>
                <a:gd name="connsiteY1" fmla="*/ 17202 h 34403"/>
                <a:gd name="connsiteX2" fmla="*/ 24132 w 48263"/>
                <a:gd name="connsiteY2" fmla="*/ 34403 h 34403"/>
                <a:gd name="connsiteX3" fmla="*/ 48263 w 48263"/>
                <a:gd name="connsiteY3" fmla="*/ 17202 h 34403"/>
                <a:gd name="connsiteX4" fmla="*/ 24132 w 48263"/>
                <a:gd name="connsiteY4" fmla="*/ 0 h 34403"/>
                <a:gd name="connsiteX5" fmla="*/ 24132 w 48263"/>
                <a:gd name="connsiteY5" fmla="*/ 31309 h 34403"/>
                <a:gd name="connsiteX6" fmla="*/ 3094 w 48263"/>
                <a:gd name="connsiteY6" fmla="*/ 17202 h 34403"/>
                <a:gd name="connsiteX7" fmla="*/ 24132 w 48263"/>
                <a:gd name="connsiteY7" fmla="*/ 3094 h 34403"/>
                <a:gd name="connsiteX8" fmla="*/ 45169 w 48263"/>
                <a:gd name="connsiteY8" fmla="*/ 17202 h 34403"/>
                <a:gd name="connsiteX9" fmla="*/ 24132 w 48263"/>
                <a:gd name="connsiteY9" fmla="*/ 31309 h 3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4403">
                  <a:moveTo>
                    <a:pt x="24132" y="0"/>
                  </a:moveTo>
                  <a:cubicBezTo>
                    <a:pt x="10890" y="0"/>
                    <a:pt x="0" y="7673"/>
                    <a:pt x="0" y="17202"/>
                  </a:cubicBezTo>
                  <a:cubicBezTo>
                    <a:pt x="0" y="26730"/>
                    <a:pt x="10766" y="34403"/>
                    <a:pt x="24132" y="34403"/>
                  </a:cubicBezTo>
                  <a:cubicBezTo>
                    <a:pt x="37497" y="34403"/>
                    <a:pt x="48263" y="26730"/>
                    <a:pt x="48263" y="17202"/>
                  </a:cubicBezTo>
                  <a:cubicBezTo>
                    <a:pt x="48263" y="7673"/>
                    <a:pt x="37497" y="0"/>
                    <a:pt x="24132" y="0"/>
                  </a:cubicBezTo>
                  <a:close/>
                  <a:moveTo>
                    <a:pt x="24132" y="31309"/>
                  </a:moveTo>
                  <a:cubicBezTo>
                    <a:pt x="12499" y="31309"/>
                    <a:pt x="3094" y="24998"/>
                    <a:pt x="3094" y="17202"/>
                  </a:cubicBezTo>
                  <a:cubicBezTo>
                    <a:pt x="3094" y="9405"/>
                    <a:pt x="12499" y="3094"/>
                    <a:pt x="24132" y="3094"/>
                  </a:cubicBezTo>
                  <a:cubicBezTo>
                    <a:pt x="35764" y="3094"/>
                    <a:pt x="45169" y="9405"/>
                    <a:pt x="45169" y="17202"/>
                  </a:cubicBezTo>
                  <a:cubicBezTo>
                    <a:pt x="45169" y="24998"/>
                    <a:pt x="35764" y="31309"/>
                    <a:pt x="24132" y="31309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D4BA15F8-32B3-D29B-EA31-7EB6A51EF5C3}"/>
                </a:ext>
              </a:extLst>
            </p:cNvPr>
            <p:cNvSpPr/>
            <p:nvPr/>
          </p:nvSpPr>
          <p:spPr>
            <a:xfrm>
              <a:off x="4565429" y="4717217"/>
              <a:ext cx="59721" cy="109789"/>
            </a:xfrm>
            <a:custGeom>
              <a:avLst/>
              <a:gdLst>
                <a:gd name="connsiteX0" fmla="*/ 0 w 12251"/>
                <a:gd name="connsiteY0" fmla="*/ 248 h 22522"/>
                <a:gd name="connsiteX1" fmla="*/ 0 w 12251"/>
                <a:gd name="connsiteY1" fmla="*/ 3341 h 22522"/>
                <a:gd name="connsiteX2" fmla="*/ 9158 w 12251"/>
                <a:gd name="connsiteY2" fmla="*/ 11385 h 22522"/>
                <a:gd name="connsiteX3" fmla="*/ 0 w 12251"/>
                <a:gd name="connsiteY3" fmla="*/ 19429 h 22522"/>
                <a:gd name="connsiteX4" fmla="*/ 0 w 12251"/>
                <a:gd name="connsiteY4" fmla="*/ 22523 h 22522"/>
                <a:gd name="connsiteX5" fmla="*/ 12251 w 12251"/>
                <a:gd name="connsiteY5" fmla="*/ 11261 h 22522"/>
                <a:gd name="connsiteX6" fmla="*/ 0 w 12251"/>
                <a:gd name="connsiteY6" fmla="*/ 0 h 2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51" h="22522">
                  <a:moveTo>
                    <a:pt x="0" y="248"/>
                  </a:moveTo>
                  <a:lnTo>
                    <a:pt x="0" y="3341"/>
                  </a:lnTo>
                  <a:cubicBezTo>
                    <a:pt x="5321" y="4331"/>
                    <a:pt x="9158" y="7549"/>
                    <a:pt x="9158" y="11385"/>
                  </a:cubicBezTo>
                  <a:cubicBezTo>
                    <a:pt x="9158" y="15221"/>
                    <a:pt x="5197" y="18439"/>
                    <a:pt x="0" y="19429"/>
                  </a:cubicBezTo>
                  <a:lnTo>
                    <a:pt x="0" y="22523"/>
                  </a:lnTo>
                  <a:cubicBezTo>
                    <a:pt x="7054" y="21285"/>
                    <a:pt x="12251" y="16706"/>
                    <a:pt x="12251" y="11261"/>
                  </a:cubicBezTo>
                  <a:cubicBezTo>
                    <a:pt x="12251" y="5816"/>
                    <a:pt x="7054" y="1237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C8971CE-A2DD-B7B9-D09C-44DE62A825AC}"/>
                </a:ext>
              </a:extLst>
            </p:cNvPr>
            <p:cNvSpPr/>
            <p:nvPr/>
          </p:nvSpPr>
          <p:spPr>
            <a:xfrm>
              <a:off x="7377223" y="2106307"/>
              <a:ext cx="279908" cy="561634"/>
            </a:xfrm>
            <a:custGeom>
              <a:avLst/>
              <a:gdLst>
                <a:gd name="connsiteX0" fmla="*/ 0 w 57420"/>
                <a:gd name="connsiteY0" fmla="*/ 0 h 115213"/>
                <a:gd name="connsiteX1" fmla="*/ 57421 w 57420"/>
                <a:gd name="connsiteY1" fmla="*/ 0 h 115213"/>
                <a:gd name="connsiteX2" fmla="*/ 57421 w 57420"/>
                <a:gd name="connsiteY2" fmla="*/ 115213 h 115213"/>
                <a:gd name="connsiteX3" fmla="*/ 0 w 57420"/>
                <a:gd name="connsiteY3" fmla="*/ 115213 h 11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420" h="115213">
                  <a:moveTo>
                    <a:pt x="0" y="0"/>
                  </a:moveTo>
                  <a:lnTo>
                    <a:pt x="57421" y="0"/>
                  </a:lnTo>
                  <a:lnTo>
                    <a:pt x="57421" y="115213"/>
                  </a:lnTo>
                  <a:lnTo>
                    <a:pt x="0" y="11521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A7714757-203F-1DA8-700B-0DC2FD306D8A}"/>
                </a:ext>
              </a:extLst>
            </p:cNvPr>
            <p:cNvSpPr/>
            <p:nvPr/>
          </p:nvSpPr>
          <p:spPr>
            <a:xfrm>
              <a:off x="7237869" y="1884306"/>
              <a:ext cx="558617" cy="221996"/>
            </a:xfrm>
            <a:custGeom>
              <a:avLst/>
              <a:gdLst>
                <a:gd name="connsiteX0" fmla="*/ 0 w 114594"/>
                <a:gd name="connsiteY0" fmla="*/ 45541 h 45540"/>
                <a:gd name="connsiteX1" fmla="*/ 57297 w 114594"/>
                <a:gd name="connsiteY1" fmla="*/ 0 h 45540"/>
                <a:gd name="connsiteX2" fmla="*/ 114595 w 114594"/>
                <a:gd name="connsiteY2" fmla="*/ 45541 h 45540"/>
                <a:gd name="connsiteX3" fmla="*/ 0 w 114594"/>
                <a:gd name="connsiteY3" fmla="*/ 45541 h 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594" h="45540">
                  <a:moveTo>
                    <a:pt x="0" y="45541"/>
                  </a:moveTo>
                  <a:lnTo>
                    <a:pt x="57297" y="0"/>
                  </a:lnTo>
                  <a:lnTo>
                    <a:pt x="114595" y="45541"/>
                  </a:lnTo>
                  <a:lnTo>
                    <a:pt x="0" y="45541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598B3956-0FE5-CAFC-B398-1F0BF5AA4D47}"/>
                </a:ext>
              </a:extLst>
            </p:cNvPr>
            <p:cNvSpPr/>
            <p:nvPr/>
          </p:nvSpPr>
          <p:spPr>
            <a:xfrm>
              <a:off x="7330167" y="1957905"/>
              <a:ext cx="374020" cy="148402"/>
            </a:xfrm>
            <a:custGeom>
              <a:avLst/>
              <a:gdLst>
                <a:gd name="connsiteX0" fmla="*/ 0 w 76726"/>
                <a:gd name="connsiteY0" fmla="*/ 30443 h 30443"/>
                <a:gd name="connsiteX1" fmla="*/ 38363 w 76726"/>
                <a:gd name="connsiteY1" fmla="*/ 0 h 30443"/>
                <a:gd name="connsiteX2" fmla="*/ 76726 w 76726"/>
                <a:gd name="connsiteY2" fmla="*/ 30443 h 30443"/>
                <a:gd name="connsiteX3" fmla="*/ 0 w 76726"/>
                <a:gd name="connsiteY3" fmla="*/ 30443 h 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26" h="30443">
                  <a:moveTo>
                    <a:pt x="0" y="30443"/>
                  </a:moveTo>
                  <a:lnTo>
                    <a:pt x="38363" y="0"/>
                  </a:lnTo>
                  <a:lnTo>
                    <a:pt x="76726" y="30443"/>
                  </a:lnTo>
                  <a:lnTo>
                    <a:pt x="0" y="3044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1DA7B2C3-3274-F42D-69DE-6A0D32D2BAEF}"/>
                </a:ext>
              </a:extLst>
            </p:cNvPr>
            <p:cNvSpPr/>
            <p:nvPr/>
          </p:nvSpPr>
          <p:spPr>
            <a:xfrm>
              <a:off x="7385671" y="2000734"/>
              <a:ext cx="263017" cy="104963"/>
            </a:xfrm>
            <a:custGeom>
              <a:avLst/>
              <a:gdLst>
                <a:gd name="connsiteX0" fmla="*/ 0 w 53955"/>
                <a:gd name="connsiteY0" fmla="*/ 21533 h 21532"/>
                <a:gd name="connsiteX1" fmla="*/ 26978 w 53955"/>
                <a:gd name="connsiteY1" fmla="*/ 0 h 21532"/>
                <a:gd name="connsiteX2" fmla="*/ 53956 w 53955"/>
                <a:gd name="connsiteY2" fmla="*/ 21533 h 21532"/>
                <a:gd name="connsiteX3" fmla="*/ 0 w 53955"/>
                <a:gd name="connsiteY3" fmla="*/ 21533 h 2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55" h="21532">
                  <a:moveTo>
                    <a:pt x="0" y="21533"/>
                  </a:moveTo>
                  <a:lnTo>
                    <a:pt x="26978" y="0"/>
                  </a:lnTo>
                  <a:lnTo>
                    <a:pt x="53956" y="21533"/>
                  </a:lnTo>
                  <a:lnTo>
                    <a:pt x="0" y="21533"/>
                  </a:lnTo>
                  <a:close/>
                </a:path>
              </a:pathLst>
            </a:custGeom>
            <a:solidFill>
              <a:schemeClr val="tx1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38E584DE-3287-6DFA-A893-55EE1BEEFD38}"/>
                </a:ext>
              </a:extLst>
            </p:cNvPr>
            <p:cNvSpPr/>
            <p:nvPr/>
          </p:nvSpPr>
          <p:spPr>
            <a:xfrm>
              <a:off x="7505717" y="2000135"/>
              <a:ext cx="22921" cy="106172"/>
            </a:xfrm>
            <a:custGeom>
              <a:avLst/>
              <a:gdLst>
                <a:gd name="connsiteX0" fmla="*/ 0 w 4702"/>
                <a:gd name="connsiteY0" fmla="*/ 0 h 21780"/>
                <a:gd name="connsiteX1" fmla="*/ 4703 w 4702"/>
                <a:gd name="connsiteY1" fmla="*/ 0 h 21780"/>
                <a:gd name="connsiteX2" fmla="*/ 4703 w 4702"/>
                <a:gd name="connsiteY2" fmla="*/ 21780 h 21780"/>
                <a:gd name="connsiteX3" fmla="*/ 0 w 4702"/>
                <a:gd name="connsiteY3" fmla="*/ 21780 h 2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2" h="21780">
                  <a:moveTo>
                    <a:pt x="0" y="0"/>
                  </a:moveTo>
                  <a:lnTo>
                    <a:pt x="4703" y="0"/>
                  </a:lnTo>
                  <a:lnTo>
                    <a:pt x="4703" y="21780"/>
                  </a:lnTo>
                  <a:lnTo>
                    <a:pt x="0" y="21780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588211D-D73F-BA0F-AA9E-02AD64B80794}"/>
                </a:ext>
              </a:extLst>
            </p:cNvPr>
            <p:cNvSpPr/>
            <p:nvPr/>
          </p:nvSpPr>
          <p:spPr>
            <a:xfrm>
              <a:off x="3999568" y="1884306"/>
              <a:ext cx="5045064" cy="1706620"/>
            </a:xfrm>
            <a:custGeom>
              <a:avLst/>
              <a:gdLst>
                <a:gd name="connsiteX0" fmla="*/ 0 w 1034938"/>
                <a:gd name="connsiteY0" fmla="*/ 350095 h 350094"/>
                <a:gd name="connsiteX1" fmla="*/ 517531 w 1034938"/>
                <a:gd name="connsiteY1" fmla="*/ 0 h 350094"/>
                <a:gd name="connsiteX2" fmla="*/ 1034938 w 1034938"/>
                <a:gd name="connsiteY2" fmla="*/ 350095 h 350094"/>
                <a:gd name="connsiteX3" fmla="*/ 0 w 1034938"/>
                <a:gd name="connsiteY3" fmla="*/ 350095 h 350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4938" h="350094">
                  <a:moveTo>
                    <a:pt x="0" y="350095"/>
                  </a:moveTo>
                  <a:lnTo>
                    <a:pt x="517531" y="0"/>
                  </a:lnTo>
                  <a:lnTo>
                    <a:pt x="1034938" y="350095"/>
                  </a:lnTo>
                  <a:lnTo>
                    <a:pt x="0" y="350095"/>
                  </a:ln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CCAFBA9-670B-EE01-0444-0169C09C4E93}"/>
                </a:ext>
              </a:extLst>
            </p:cNvPr>
            <p:cNvSpPr/>
            <p:nvPr/>
          </p:nvSpPr>
          <p:spPr>
            <a:xfrm>
              <a:off x="4455635" y="2193175"/>
              <a:ext cx="4132935" cy="1397751"/>
            </a:xfrm>
            <a:custGeom>
              <a:avLst/>
              <a:gdLst>
                <a:gd name="connsiteX0" fmla="*/ 0 w 847825"/>
                <a:gd name="connsiteY0" fmla="*/ 286733 h 286733"/>
                <a:gd name="connsiteX1" fmla="*/ 423975 w 847825"/>
                <a:gd name="connsiteY1" fmla="*/ 0 h 286733"/>
                <a:gd name="connsiteX2" fmla="*/ 847825 w 847825"/>
                <a:gd name="connsiteY2" fmla="*/ 286733 h 286733"/>
                <a:gd name="connsiteX3" fmla="*/ 0 w 847825"/>
                <a:gd name="connsiteY3" fmla="*/ 286733 h 28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825" h="286733">
                  <a:moveTo>
                    <a:pt x="0" y="286733"/>
                  </a:moveTo>
                  <a:lnTo>
                    <a:pt x="423975" y="0"/>
                  </a:lnTo>
                  <a:lnTo>
                    <a:pt x="847825" y="286733"/>
                  </a:lnTo>
                  <a:lnTo>
                    <a:pt x="0" y="28673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3357FFC7-866B-2408-9C33-A20A85E2DD31}"/>
                </a:ext>
              </a:extLst>
            </p:cNvPr>
            <p:cNvSpPr/>
            <p:nvPr/>
          </p:nvSpPr>
          <p:spPr>
            <a:xfrm>
              <a:off x="4565429" y="2267378"/>
              <a:ext cx="3913347" cy="1323553"/>
            </a:xfrm>
            <a:custGeom>
              <a:avLst/>
              <a:gdLst>
                <a:gd name="connsiteX0" fmla="*/ 0 w 802779"/>
                <a:gd name="connsiteY0" fmla="*/ 271512 h 271512"/>
                <a:gd name="connsiteX1" fmla="*/ 401452 w 802779"/>
                <a:gd name="connsiteY1" fmla="*/ 0 h 271512"/>
                <a:gd name="connsiteX2" fmla="*/ 802780 w 802779"/>
                <a:gd name="connsiteY2" fmla="*/ 271512 h 271512"/>
                <a:gd name="connsiteX3" fmla="*/ 0 w 802779"/>
                <a:gd name="connsiteY3" fmla="*/ 271512 h 27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779" h="271512">
                  <a:moveTo>
                    <a:pt x="0" y="271512"/>
                  </a:moveTo>
                  <a:lnTo>
                    <a:pt x="401452" y="0"/>
                  </a:lnTo>
                  <a:lnTo>
                    <a:pt x="802780" y="271512"/>
                  </a:lnTo>
                  <a:lnTo>
                    <a:pt x="0" y="27151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8525D8D6-86B5-4D4F-EAD0-ED1A7615488D}"/>
                </a:ext>
              </a:extLst>
            </p:cNvPr>
            <p:cNvSpPr/>
            <p:nvPr/>
          </p:nvSpPr>
          <p:spPr>
            <a:xfrm>
              <a:off x="4742183" y="2386824"/>
              <a:ext cx="3559835" cy="1204107"/>
            </a:xfrm>
            <a:custGeom>
              <a:avLst/>
              <a:gdLst>
                <a:gd name="connsiteX0" fmla="*/ 0 w 730260"/>
                <a:gd name="connsiteY0" fmla="*/ 247009 h 247009"/>
                <a:gd name="connsiteX1" fmla="*/ 365192 w 730260"/>
                <a:gd name="connsiteY1" fmla="*/ 0 h 247009"/>
                <a:gd name="connsiteX2" fmla="*/ 730261 w 730260"/>
                <a:gd name="connsiteY2" fmla="*/ 247009 h 247009"/>
                <a:gd name="connsiteX3" fmla="*/ 0 w 730260"/>
                <a:gd name="connsiteY3" fmla="*/ 247009 h 247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0260" h="247009">
                  <a:moveTo>
                    <a:pt x="0" y="247009"/>
                  </a:moveTo>
                  <a:lnTo>
                    <a:pt x="365192" y="0"/>
                  </a:lnTo>
                  <a:lnTo>
                    <a:pt x="730261" y="247009"/>
                  </a:lnTo>
                  <a:lnTo>
                    <a:pt x="0" y="24700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DF944062-F61D-E4E2-7FF9-5578877B4D1B}"/>
                </a:ext>
              </a:extLst>
            </p:cNvPr>
            <p:cNvSpPr/>
            <p:nvPr/>
          </p:nvSpPr>
          <p:spPr>
            <a:xfrm>
              <a:off x="6541706" y="2774718"/>
              <a:ext cx="948324" cy="641263"/>
            </a:xfrm>
            <a:custGeom>
              <a:avLst/>
              <a:gdLst>
                <a:gd name="connsiteX0" fmla="*/ 0 w 194538"/>
                <a:gd name="connsiteY0" fmla="*/ 131548 h 131548"/>
                <a:gd name="connsiteX1" fmla="*/ 0 w 194538"/>
                <a:gd name="connsiteY1" fmla="*/ 0 h 131548"/>
                <a:gd name="connsiteX2" fmla="*/ 194538 w 194538"/>
                <a:gd name="connsiteY2" fmla="*/ 131548 h 131548"/>
                <a:gd name="connsiteX3" fmla="*/ 0 w 194538"/>
                <a:gd name="connsiteY3" fmla="*/ 131548 h 1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538" h="131548">
                  <a:moveTo>
                    <a:pt x="0" y="131548"/>
                  </a:moveTo>
                  <a:lnTo>
                    <a:pt x="0" y="0"/>
                  </a:lnTo>
                  <a:lnTo>
                    <a:pt x="194538" y="131548"/>
                  </a:lnTo>
                  <a:lnTo>
                    <a:pt x="0" y="131548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B0DE7F4-D61F-94C5-FADD-05F8308FBC08}"/>
                </a:ext>
              </a:extLst>
            </p:cNvPr>
            <p:cNvSpPr/>
            <p:nvPr/>
          </p:nvSpPr>
          <p:spPr>
            <a:xfrm>
              <a:off x="6583936" y="2853747"/>
              <a:ext cx="769153" cy="520009"/>
            </a:xfrm>
            <a:custGeom>
              <a:avLst/>
              <a:gdLst>
                <a:gd name="connsiteX0" fmla="*/ 0 w 157783"/>
                <a:gd name="connsiteY0" fmla="*/ 0 h 106674"/>
                <a:gd name="connsiteX1" fmla="*/ 0 w 157783"/>
                <a:gd name="connsiteY1" fmla="*/ 106674 h 106674"/>
                <a:gd name="connsiteX2" fmla="*/ 157784 w 157783"/>
                <a:gd name="connsiteY2" fmla="*/ 106674 h 106674"/>
                <a:gd name="connsiteX3" fmla="*/ 0 w 157783"/>
                <a:gd name="connsiteY3" fmla="*/ 0 h 10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783" h="106674">
                  <a:moveTo>
                    <a:pt x="0" y="0"/>
                  </a:moveTo>
                  <a:lnTo>
                    <a:pt x="0" y="106674"/>
                  </a:lnTo>
                  <a:lnTo>
                    <a:pt x="157784" y="106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8A98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DD20C1C5-24F1-C481-9B37-97FF96EF5505}"/>
                </a:ext>
              </a:extLst>
            </p:cNvPr>
            <p:cNvSpPr/>
            <p:nvPr/>
          </p:nvSpPr>
          <p:spPr>
            <a:xfrm>
              <a:off x="5574078" y="2774718"/>
              <a:ext cx="948324" cy="641263"/>
            </a:xfrm>
            <a:custGeom>
              <a:avLst/>
              <a:gdLst>
                <a:gd name="connsiteX0" fmla="*/ 0 w 194538"/>
                <a:gd name="connsiteY0" fmla="*/ 131548 h 131548"/>
                <a:gd name="connsiteX1" fmla="*/ 194538 w 194538"/>
                <a:gd name="connsiteY1" fmla="*/ 0 h 131548"/>
                <a:gd name="connsiteX2" fmla="*/ 194538 w 194538"/>
                <a:gd name="connsiteY2" fmla="*/ 131548 h 131548"/>
                <a:gd name="connsiteX3" fmla="*/ 0 w 194538"/>
                <a:gd name="connsiteY3" fmla="*/ 131548 h 1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538" h="131548">
                  <a:moveTo>
                    <a:pt x="0" y="131548"/>
                  </a:moveTo>
                  <a:lnTo>
                    <a:pt x="194538" y="0"/>
                  </a:lnTo>
                  <a:lnTo>
                    <a:pt x="194538" y="131548"/>
                  </a:lnTo>
                  <a:lnTo>
                    <a:pt x="0" y="131548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5FD9CE94-AE61-EF56-B48B-CC49E9D07848}"/>
                </a:ext>
              </a:extLst>
            </p:cNvPr>
            <p:cNvSpPr/>
            <p:nvPr/>
          </p:nvSpPr>
          <p:spPr>
            <a:xfrm>
              <a:off x="5711019" y="2853747"/>
              <a:ext cx="769153" cy="520009"/>
            </a:xfrm>
            <a:custGeom>
              <a:avLst/>
              <a:gdLst>
                <a:gd name="connsiteX0" fmla="*/ 0 w 157783"/>
                <a:gd name="connsiteY0" fmla="*/ 106674 h 106674"/>
                <a:gd name="connsiteX1" fmla="*/ 157784 w 157783"/>
                <a:gd name="connsiteY1" fmla="*/ 106674 h 106674"/>
                <a:gd name="connsiteX2" fmla="*/ 157784 w 157783"/>
                <a:gd name="connsiteY2" fmla="*/ 0 h 106674"/>
                <a:gd name="connsiteX3" fmla="*/ 0 w 157783"/>
                <a:gd name="connsiteY3" fmla="*/ 106674 h 10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783" h="106674">
                  <a:moveTo>
                    <a:pt x="0" y="106674"/>
                  </a:moveTo>
                  <a:lnTo>
                    <a:pt x="157784" y="106674"/>
                  </a:lnTo>
                  <a:lnTo>
                    <a:pt x="157784" y="0"/>
                  </a:lnTo>
                  <a:lnTo>
                    <a:pt x="0" y="106674"/>
                  </a:lnTo>
                  <a:close/>
                </a:path>
              </a:pathLst>
            </a:custGeom>
            <a:solidFill>
              <a:srgbClr val="7A8A98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BA777B76-CABF-249F-67AE-7660EB55F4F0}"/>
                </a:ext>
              </a:extLst>
            </p:cNvPr>
            <p:cNvSpPr/>
            <p:nvPr/>
          </p:nvSpPr>
          <p:spPr>
            <a:xfrm>
              <a:off x="8198263" y="3396682"/>
              <a:ext cx="202692" cy="1465315"/>
            </a:xfrm>
            <a:custGeom>
              <a:avLst/>
              <a:gdLst>
                <a:gd name="connsiteX0" fmla="*/ 41581 w 41580"/>
                <a:gd name="connsiteY0" fmla="*/ 23637 h 300593"/>
                <a:gd name="connsiteX1" fmla="*/ 39600 w 41580"/>
                <a:gd name="connsiteY1" fmla="*/ 300594 h 300593"/>
                <a:gd name="connsiteX2" fmla="*/ 0 w 41580"/>
                <a:gd name="connsiteY2" fmla="*/ 300594 h 300593"/>
                <a:gd name="connsiteX3" fmla="*/ 1856 w 41580"/>
                <a:gd name="connsiteY3" fmla="*/ 0 h 300593"/>
                <a:gd name="connsiteX4" fmla="*/ 41581 w 41580"/>
                <a:gd name="connsiteY4" fmla="*/ 23637 h 300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80" h="300593">
                  <a:moveTo>
                    <a:pt x="41581" y="23637"/>
                  </a:moveTo>
                  <a:lnTo>
                    <a:pt x="39600" y="300594"/>
                  </a:lnTo>
                  <a:lnTo>
                    <a:pt x="0" y="300594"/>
                  </a:lnTo>
                  <a:lnTo>
                    <a:pt x="1856" y="0"/>
                  </a:lnTo>
                  <a:lnTo>
                    <a:pt x="41581" y="23637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876793F0-DD19-FE5C-47C3-A6CA3365F2F3}"/>
                </a:ext>
              </a:extLst>
            </p:cNvPr>
            <p:cNvSpPr/>
            <p:nvPr/>
          </p:nvSpPr>
          <p:spPr>
            <a:xfrm>
              <a:off x="6488016" y="2236009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4 h 66083"/>
                <a:gd name="connsiteX3" fmla="*/ 0 w 13860"/>
                <a:gd name="connsiteY3" fmla="*/ 66084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4"/>
                  </a:lnTo>
                  <a:lnTo>
                    <a:pt x="0" y="660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4380F613-E2A2-0C1B-ED58-B4C540C13237}"/>
                </a:ext>
              </a:extLst>
            </p:cNvPr>
            <p:cNvSpPr/>
            <p:nvPr/>
          </p:nvSpPr>
          <p:spPr>
            <a:xfrm>
              <a:off x="7139541" y="2667337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4 h 66083"/>
                <a:gd name="connsiteX3" fmla="*/ 0 w 13860"/>
                <a:gd name="connsiteY3" fmla="*/ 66084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4"/>
                  </a:lnTo>
                  <a:lnTo>
                    <a:pt x="0" y="660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2E0E8A93-A20A-07B8-4724-6F1603FF28F6}"/>
                </a:ext>
              </a:extLst>
            </p:cNvPr>
            <p:cNvSpPr/>
            <p:nvPr/>
          </p:nvSpPr>
          <p:spPr>
            <a:xfrm>
              <a:off x="5820209" y="2667337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4 h 66083"/>
                <a:gd name="connsiteX3" fmla="*/ 0 w 13860"/>
                <a:gd name="connsiteY3" fmla="*/ 66084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4"/>
                  </a:lnTo>
                  <a:lnTo>
                    <a:pt x="0" y="660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472CEDDF-224A-656C-E6A4-D8AC85B0A86B}"/>
                </a:ext>
              </a:extLst>
            </p:cNvPr>
            <p:cNvSpPr/>
            <p:nvPr/>
          </p:nvSpPr>
          <p:spPr>
            <a:xfrm>
              <a:off x="4958753" y="3266979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3 h 66083"/>
                <a:gd name="connsiteX3" fmla="*/ 0 w 13860"/>
                <a:gd name="connsiteY3" fmla="*/ 66083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3"/>
                  </a:lnTo>
                  <a:lnTo>
                    <a:pt x="0" y="6608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603BAA6-5D82-363D-8721-F2BA98E0C791}"/>
                </a:ext>
              </a:extLst>
            </p:cNvPr>
            <p:cNvSpPr/>
            <p:nvPr/>
          </p:nvSpPr>
          <p:spPr>
            <a:xfrm>
              <a:off x="8033570" y="3268184"/>
              <a:ext cx="67564" cy="323947"/>
            </a:xfrm>
            <a:custGeom>
              <a:avLst/>
              <a:gdLst>
                <a:gd name="connsiteX0" fmla="*/ 13860 w 13860"/>
                <a:gd name="connsiteY0" fmla="*/ 371 h 66454"/>
                <a:gd name="connsiteX1" fmla="*/ 13860 w 13860"/>
                <a:gd name="connsiteY1" fmla="*/ 66455 h 66454"/>
                <a:gd name="connsiteX2" fmla="*/ 0 w 13860"/>
                <a:gd name="connsiteY2" fmla="*/ 66455 h 66454"/>
                <a:gd name="connsiteX3" fmla="*/ 0 w 13860"/>
                <a:gd name="connsiteY3" fmla="*/ 0 h 66454"/>
                <a:gd name="connsiteX4" fmla="*/ 13860 w 13860"/>
                <a:gd name="connsiteY4" fmla="*/ 371 h 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60" h="66454">
                  <a:moveTo>
                    <a:pt x="13860" y="371"/>
                  </a:moveTo>
                  <a:lnTo>
                    <a:pt x="13860" y="66455"/>
                  </a:lnTo>
                  <a:lnTo>
                    <a:pt x="0" y="66455"/>
                  </a:lnTo>
                  <a:lnTo>
                    <a:pt x="0" y="0"/>
                  </a:lnTo>
                  <a:lnTo>
                    <a:pt x="13860" y="371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E9A2D353-7169-584E-B822-9AACE39117C3}"/>
                </a:ext>
              </a:extLst>
            </p:cNvPr>
            <p:cNvSpPr/>
            <p:nvPr/>
          </p:nvSpPr>
          <p:spPr>
            <a:xfrm>
              <a:off x="8569266" y="3580070"/>
              <a:ext cx="460284" cy="671428"/>
            </a:xfrm>
            <a:custGeom>
              <a:avLst/>
              <a:gdLst>
                <a:gd name="connsiteX0" fmla="*/ 94423 w 94422"/>
                <a:gd name="connsiteY0" fmla="*/ 0 h 137736"/>
                <a:gd name="connsiteX1" fmla="*/ 92566 w 94422"/>
                <a:gd name="connsiteY1" fmla="*/ 72890 h 137736"/>
                <a:gd name="connsiteX2" fmla="*/ 72766 w 94422"/>
                <a:gd name="connsiteY2" fmla="*/ 23389 h 137736"/>
                <a:gd name="connsiteX3" fmla="*/ 59153 w 94422"/>
                <a:gd name="connsiteY3" fmla="*/ 103085 h 137736"/>
                <a:gd name="connsiteX4" fmla="*/ 45665 w 94422"/>
                <a:gd name="connsiteY4" fmla="*/ 46778 h 137736"/>
                <a:gd name="connsiteX5" fmla="*/ 25369 w 94422"/>
                <a:gd name="connsiteY5" fmla="*/ 137736 h 137736"/>
                <a:gd name="connsiteX6" fmla="*/ 0 w 94422"/>
                <a:gd name="connsiteY6" fmla="*/ 0 h 137736"/>
                <a:gd name="connsiteX7" fmla="*/ 94423 w 94422"/>
                <a:gd name="connsiteY7" fmla="*/ 0 h 137736"/>
                <a:gd name="connsiteX8" fmla="*/ 94423 w 94422"/>
                <a:gd name="connsiteY8" fmla="*/ 0 h 13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22" h="137736">
                  <a:moveTo>
                    <a:pt x="94423" y="0"/>
                  </a:moveTo>
                  <a:lnTo>
                    <a:pt x="92566" y="72890"/>
                  </a:lnTo>
                  <a:lnTo>
                    <a:pt x="72766" y="23389"/>
                  </a:lnTo>
                  <a:lnTo>
                    <a:pt x="59153" y="103085"/>
                  </a:lnTo>
                  <a:lnTo>
                    <a:pt x="45665" y="46778"/>
                  </a:lnTo>
                  <a:lnTo>
                    <a:pt x="25369" y="137736"/>
                  </a:lnTo>
                  <a:lnTo>
                    <a:pt x="0" y="0"/>
                  </a:lnTo>
                  <a:lnTo>
                    <a:pt x="94423" y="0"/>
                  </a:lnTo>
                  <a:lnTo>
                    <a:pt x="94423" y="0"/>
                  </a:ln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88C3B1-B870-BB98-F2ED-40B26FEA5985}"/>
                </a:ext>
              </a:extLst>
            </p:cNvPr>
            <p:cNvSpPr/>
            <p:nvPr/>
          </p:nvSpPr>
          <p:spPr>
            <a:xfrm>
              <a:off x="7193231" y="3849127"/>
              <a:ext cx="833100" cy="720892"/>
            </a:xfrm>
            <a:custGeom>
              <a:avLst/>
              <a:gdLst>
                <a:gd name="connsiteX0" fmla="*/ 0 w 170901"/>
                <a:gd name="connsiteY0" fmla="*/ 0 h 147883"/>
                <a:gd name="connsiteX1" fmla="*/ 170902 w 170901"/>
                <a:gd name="connsiteY1" fmla="*/ 0 h 147883"/>
                <a:gd name="connsiteX2" fmla="*/ 170902 w 170901"/>
                <a:gd name="connsiteY2" fmla="*/ 147884 h 147883"/>
                <a:gd name="connsiteX3" fmla="*/ 0 w 170901"/>
                <a:gd name="connsiteY3" fmla="*/ 147884 h 147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901" h="147883">
                  <a:moveTo>
                    <a:pt x="0" y="0"/>
                  </a:moveTo>
                  <a:lnTo>
                    <a:pt x="170902" y="0"/>
                  </a:lnTo>
                  <a:lnTo>
                    <a:pt x="170902" y="147884"/>
                  </a:lnTo>
                  <a:lnTo>
                    <a:pt x="0" y="1478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6838D8B5-C01A-1B49-74EB-4E894F1AD1E7}"/>
                </a:ext>
              </a:extLst>
            </p:cNvPr>
            <p:cNvSpPr/>
            <p:nvPr/>
          </p:nvSpPr>
          <p:spPr>
            <a:xfrm>
              <a:off x="7237869" y="3884113"/>
              <a:ext cx="744423" cy="651519"/>
            </a:xfrm>
            <a:custGeom>
              <a:avLst/>
              <a:gdLst>
                <a:gd name="connsiteX0" fmla="*/ 0 w 152710"/>
                <a:gd name="connsiteY0" fmla="*/ 0 h 133652"/>
                <a:gd name="connsiteX1" fmla="*/ 152710 w 152710"/>
                <a:gd name="connsiteY1" fmla="*/ 0 h 133652"/>
                <a:gd name="connsiteX2" fmla="*/ 152710 w 152710"/>
                <a:gd name="connsiteY2" fmla="*/ 133652 h 133652"/>
                <a:gd name="connsiteX3" fmla="*/ 0 w 152710"/>
                <a:gd name="connsiteY3" fmla="*/ 133652 h 13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710" h="133652">
                  <a:moveTo>
                    <a:pt x="0" y="0"/>
                  </a:moveTo>
                  <a:lnTo>
                    <a:pt x="152710" y="0"/>
                  </a:lnTo>
                  <a:lnTo>
                    <a:pt x="152710" y="133652"/>
                  </a:lnTo>
                  <a:lnTo>
                    <a:pt x="0" y="133652"/>
                  </a:lnTo>
                  <a:close/>
                </a:path>
              </a:pathLst>
            </a:custGeom>
            <a:solidFill>
              <a:srgbClr val="7A8A98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B3EF0C4E-13FE-B52A-4DF0-B1816EED2035}"/>
                </a:ext>
              </a:extLst>
            </p:cNvPr>
            <p:cNvSpPr/>
            <p:nvPr/>
          </p:nvSpPr>
          <p:spPr>
            <a:xfrm>
              <a:off x="7379637" y="4001329"/>
              <a:ext cx="458475" cy="536904"/>
            </a:xfrm>
            <a:custGeom>
              <a:avLst/>
              <a:gdLst>
                <a:gd name="connsiteX0" fmla="*/ 62000 w 94051"/>
                <a:gd name="connsiteY0" fmla="*/ 86752 h 110140"/>
                <a:gd name="connsiteX1" fmla="*/ 87122 w 94051"/>
                <a:gd name="connsiteY1" fmla="*/ 88608 h 110140"/>
                <a:gd name="connsiteX2" fmla="*/ 58287 w 94051"/>
                <a:gd name="connsiteY2" fmla="*/ 64476 h 110140"/>
                <a:gd name="connsiteX3" fmla="*/ 81305 w 94051"/>
                <a:gd name="connsiteY3" fmla="*/ 68189 h 110140"/>
                <a:gd name="connsiteX4" fmla="*/ 55565 w 94051"/>
                <a:gd name="connsiteY4" fmla="*/ 46656 h 110140"/>
                <a:gd name="connsiteX5" fmla="*/ 71405 w 94051"/>
                <a:gd name="connsiteY5" fmla="*/ 47275 h 110140"/>
                <a:gd name="connsiteX6" fmla="*/ 52347 w 94051"/>
                <a:gd name="connsiteY6" fmla="*/ 30692 h 110140"/>
                <a:gd name="connsiteX7" fmla="*/ 65341 w 94051"/>
                <a:gd name="connsiteY7" fmla="*/ 31558 h 110140"/>
                <a:gd name="connsiteX8" fmla="*/ 48263 w 94051"/>
                <a:gd name="connsiteY8" fmla="*/ 2 h 110140"/>
                <a:gd name="connsiteX9" fmla="*/ 32423 w 94051"/>
                <a:gd name="connsiteY9" fmla="*/ 32672 h 110140"/>
                <a:gd name="connsiteX10" fmla="*/ 43313 w 94051"/>
                <a:gd name="connsiteY10" fmla="*/ 28836 h 110140"/>
                <a:gd name="connsiteX11" fmla="*/ 24503 w 94051"/>
                <a:gd name="connsiteY11" fmla="*/ 49255 h 110140"/>
                <a:gd name="connsiteX12" fmla="*/ 41457 w 94051"/>
                <a:gd name="connsiteY12" fmla="*/ 44800 h 110140"/>
                <a:gd name="connsiteX13" fmla="*/ 15964 w 94051"/>
                <a:gd name="connsiteY13" fmla="*/ 70045 h 110140"/>
                <a:gd name="connsiteX14" fmla="*/ 36878 w 94051"/>
                <a:gd name="connsiteY14" fmla="*/ 66457 h 110140"/>
                <a:gd name="connsiteX15" fmla="*/ 10024 w 94051"/>
                <a:gd name="connsiteY15" fmla="*/ 91083 h 110140"/>
                <a:gd name="connsiteX16" fmla="*/ 32052 w 94051"/>
                <a:gd name="connsiteY16" fmla="*/ 88113 h 110140"/>
                <a:gd name="connsiteX17" fmla="*/ 0 w 94051"/>
                <a:gd name="connsiteY17" fmla="*/ 107913 h 110140"/>
                <a:gd name="connsiteX18" fmla="*/ 2599 w 94051"/>
                <a:gd name="connsiteY18" fmla="*/ 110141 h 110140"/>
                <a:gd name="connsiteX19" fmla="*/ 90958 w 94051"/>
                <a:gd name="connsiteY19" fmla="*/ 110141 h 110140"/>
                <a:gd name="connsiteX20" fmla="*/ 94052 w 94051"/>
                <a:gd name="connsiteY20" fmla="*/ 108037 h 110140"/>
                <a:gd name="connsiteX21" fmla="*/ 61876 w 94051"/>
                <a:gd name="connsiteY21" fmla="*/ 86504 h 11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051" h="110140">
                  <a:moveTo>
                    <a:pt x="62000" y="86752"/>
                  </a:moveTo>
                  <a:cubicBezTo>
                    <a:pt x="65465" y="88732"/>
                    <a:pt x="74994" y="91083"/>
                    <a:pt x="87122" y="88608"/>
                  </a:cubicBezTo>
                  <a:cubicBezTo>
                    <a:pt x="73632" y="84029"/>
                    <a:pt x="64227" y="76357"/>
                    <a:pt x="58287" y="64476"/>
                  </a:cubicBezTo>
                  <a:cubicBezTo>
                    <a:pt x="63114" y="65961"/>
                    <a:pt x="74994" y="68189"/>
                    <a:pt x="81305" y="68189"/>
                  </a:cubicBezTo>
                  <a:cubicBezTo>
                    <a:pt x="66579" y="62496"/>
                    <a:pt x="60638" y="58413"/>
                    <a:pt x="55565" y="46656"/>
                  </a:cubicBezTo>
                  <a:cubicBezTo>
                    <a:pt x="58163" y="47027"/>
                    <a:pt x="62990" y="49255"/>
                    <a:pt x="71405" y="47275"/>
                  </a:cubicBezTo>
                  <a:cubicBezTo>
                    <a:pt x="60020" y="42820"/>
                    <a:pt x="55936" y="35395"/>
                    <a:pt x="52347" y="30692"/>
                  </a:cubicBezTo>
                  <a:cubicBezTo>
                    <a:pt x="56678" y="31806"/>
                    <a:pt x="62495" y="32920"/>
                    <a:pt x="65341" y="31558"/>
                  </a:cubicBezTo>
                  <a:cubicBezTo>
                    <a:pt x="50738" y="29702"/>
                    <a:pt x="48387" y="-246"/>
                    <a:pt x="48263" y="2"/>
                  </a:cubicBezTo>
                  <a:cubicBezTo>
                    <a:pt x="48263" y="2"/>
                    <a:pt x="47026" y="21658"/>
                    <a:pt x="32423" y="32672"/>
                  </a:cubicBezTo>
                  <a:cubicBezTo>
                    <a:pt x="38115" y="31806"/>
                    <a:pt x="41333" y="29949"/>
                    <a:pt x="43313" y="28836"/>
                  </a:cubicBezTo>
                  <a:cubicBezTo>
                    <a:pt x="40096" y="37746"/>
                    <a:pt x="34527" y="46656"/>
                    <a:pt x="24503" y="49255"/>
                  </a:cubicBezTo>
                  <a:cubicBezTo>
                    <a:pt x="30814" y="49255"/>
                    <a:pt x="37621" y="47027"/>
                    <a:pt x="41457" y="44800"/>
                  </a:cubicBezTo>
                  <a:cubicBezTo>
                    <a:pt x="38487" y="53215"/>
                    <a:pt x="29082" y="67075"/>
                    <a:pt x="15964" y="70045"/>
                  </a:cubicBezTo>
                  <a:cubicBezTo>
                    <a:pt x="24874" y="72891"/>
                    <a:pt x="33042" y="68808"/>
                    <a:pt x="36878" y="66457"/>
                  </a:cubicBezTo>
                  <a:cubicBezTo>
                    <a:pt x="33289" y="76852"/>
                    <a:pt x="25246" y="93929"/>
                    <a:pt x="10024" y="91083"/>
                  </a:cubicBezTo>
                  <a:cubicBezTo>
                    <a:pt x="18068" y="96281"/>
                    <a:pt x="26978" y="91702"/>
                    <a:pt x="32052" y="88113"/>
                  </a:cubicBezTo>
                  <a:cubicBezTo>
                    <a:pt x="27473" y="96899"/>
                    <a:pt x="20172" y="102468"/>
                    <a:pt x="0" y="107913"/>
                  </a:cubicBezTo>
                  <a:cubicBezTo>
                    <a:pt x="742" y="108656"/>
                    <a:pt x="1609" y="109398"/>
                    <a:pt x="2599" y="110141"/>
                  </a:cubicBezTo>
                  <a:lnTo>
                    <a:pt x="90958" y="110141"/>
                  </a:lnTo>
                  <a:cubicBezTo>
                    <a:pt x="91948" y="109522"/>
                    <a:pt x="93061" y="108780"/>
                    <a:pt x="94052" y="108037"/>
                  </a:cubicBezTo>
                  <a:cubicBezTo>
                    <a:pt x="76231" y="104943"/>
                    <a:pt x="65465" y="96899"/>
                    <a:pt x="61876" y="86504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0C8C8DE5-91F5-7CCC-1676-6EEBA16F9013}"/>
                </a:ext>
              </a:extLst>
            </p:cNvPr>
            <p:cNvSpPr/>
            <p:nvPr/>
          </p:nvSpPr>
          <p:spPr>
            <a:xfrm>
              <a:off x="7576299" y="3949269"/>
              <a:ext cx="77216" cy="82642"/>
            </a:xfrm>
            <a:custGeom>
              <a:avLst/>
              <a:gdLst>
                <a:gd name="connsiteX0" fmla="*/ 11880 w 15840"/>
                <a:gd name="connsiteY0" fmla="*/ 9529 h 16953"/>
                <a:gd name="connsiteX1" fmla="*/ 15840 w 15840"/>
                <a:gd name="connsiteY1" fmla="*/ 5692 h 16953"/>
                <a:gd name="connsiteX2" fmla="*/ 10395 w 15840"/>
                <a:gd name="connsiteY2" fmla="*/ 4826 h 16953"/>
                <a:gd name="connsiteX3" fmla="*/ 7920 w 15840"/>
                <a:gd name="connsiteY3" fmla="*/ 0 h 16953"/>
                <a:gd name="connsiteX4" fmla="*/ 5445 w 15840"/>
                <a:gd name="connsiteY4" fmla="*/ 4826 h 16953"/>
                <a:gd name="connsiteX5" fmla="*/ 0 w 15840"/>
                <a:gd name="connsiteY5" fmla="*/ 5692 h 16953"/>
                <a:gd name="connsiteX6" fmla="*/ 3960 w 15840"/>
                <a:gd name="connsiteY6" fmla="*/ 9529 h 16953"/>
                <a:gd name="connsiteX7" fmla="*/ 2970 w 15840"/>
                <a:gd name="connsiteY7" fmla="*/ 14974 h 16953"/>
                <a:gd name="connsiteX8" fmla="*/ 6930 w 15840"/>
                <a:gd name="connsiteY8" fmla="*/ 12994 h 16953"/>
                <a:gd name="connsiteX9" fmla="*/ 6930 w 15840"/>
                <a:gd name="connsiteY9" fmla="*/ 16954 h 16953"/>
                <a:gd name="connsiteX10" fmla="*/ 9405 w 15840"/>
                <a:gd name="connsiteY10" fmla="*/ 16954 h 16953"/>
                <a:gd name="connsiteX11" fmla="*/ 9405 w 15840"/>
                <a:gd name="connsiteY11" fmla="*/ 13241 h 16953"/>
                <a:gd name="connsiteX12" fmla="*/ 12746 w 15840"/>
                <a:gd name="connsiteY12" fmla="*/ 14974 h 16953"/>
                <a:gd name="connsiteX13" fmla="*/ 11880 w 15840"/>
                <a:gd name="connsiteY13" fmla="*/ 9529 h 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" h="16953">
                  <a:moveTo>
                    <a:pt x="11880" y="9529"/>
                  </a:moveTo>
                  <a:lnTo>
                    <a:pt x="15840" y="5692"/>
                  </a:lnTo>
                  <a:lnTo>
                    <a:pt x="10395" y="4826"/>
                  </a:lnTo>
                  <a:lnTo>
                    <a:pt x="7920" y="0"/>
                  </a:lnTo>
                  <a:lnTo>
                    <a:pt x="5445" y="4826"/>
                  </a:lnTo>
                  <a:lnTo>
                    <a:pt x="0" y="5692"/>
                  </a:lnTo>
                  <a:lnTo>
                    <a:pt x="3960" y="9529"/>
                  </a:lnTo>
                  <a:lnTo>
                    <a:pt x="2970" y="14974"/>
                  </a:lnTo>
                  <a:lnTo>
                    <a:pt x="6930" y="12994"/>
                  </a:lnTo>
                  <a:lnTo>
                    <a:pt x="6930" y="16954"/>
                  </a:lnTo>
                  <a:lnTo>
                    <a:pt x="9405" y="16954"/>
                  </a:lnTo>
                  <a:lnTo>
                    <a:pt x="9405" y="13241"/>
                  </a:lnTo>
                  <a:lnTo>
                    <a:pt x="12746" y="14974"/>
                  </a:lnTo>
                  <a:lnTo>
                    <a:pt x="11880" y="9529"/>
                  </a:lnTo>
                  <a:close/>
                </a:path>
              </a:pathLst>
            </a:custGeom>
            <a:solidFill>
              <a:srgbClr val="FFF3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3642D096-1AFE-73D3-D277-C8278E35D8FB}"/>
                </a:ext>
              </a:extLst>
            </p:cNvPr>
            <p:cNvSpPr/>
            <p:nvPr/>
          </p:nvSpPr>
          <p:spPr>
            <a:xfrm>
              <a:off x="7789252" y="3852744"/>
              <a:ext cx="34382" cy="710036"/>
            </a:xfrm>
            <a:custGeom>
              <a:avLst/>
              <a:gdLst>
                <a:gd name="connsiteX0" fmla="*/ 0 w 7053"/>
                <a:gd name="connsiteY0" fmla="*/ 0 h 145656"/>
                <a:gd name="connsiteX1" fmla="*/ 7054 w 7053"/>
                <a:gd name="connsiteY1" fmla="*/ 0 h 145656"/>
                <a:gd name="connsiteX2" fmla="*/ 7054 w 7053"/>
                <a:gd name="connsiteY2" fmla="*/ 145656 h 145656"/>
                <a:gd name="connsiteX3" fmla="*/ 0 w 7053"/>
                <a:gd name="connsiteY3" fmla="*/ 145656 h 14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3" h="145656">
                  <a:moveTo>
                    <a:pt x="0" y="0"/>
                  </a:moveTo>
                  <a:lnTo>
                    <a:pt x="7054" y="0"/>
                  </a:lnTo>
                  <a:lnTo>
                    <a:pt x="7054" y="145656"/>
                  </a:lnTo>
                  <a:lnTo>
                    <a:pt x="0" y="14565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E3BAA84D-1EE5-286F-F30B-4947A0ED1B51}"/>
                </a:ext>
              </a:extLst>
            </p:cNvPr>
            <p:cNvSpPr/>
            <p:nvPr/>
          </p:nvSpPr>
          <p:spPr>
            <a:xfrm>
              <a:off x="7368176" y="3852744"/>
              <a:ext cx="34382" cy="710036"/>
            </a:xfrm>
            <a:custGeom>
              <a:avLst/>
              <a:gdLst>
                <a:gd name="connsiteX0" fmla="*/ 0 w 7053"/>
                <a:gd name="connsiteY0" fmla="*/ 0 h 145656"/>
                <a:gd name="connsiteX1" fmla="*/ 7054 w 7053"/>
                <a:gd name="connsiteY1" fmla="*/ 0 h 145656"/>
                <a:gd name="connsiteX2" fmla="*/ 7054 w 7053"/>
                <a:gd name="connsiteY2" fmla="*/ 145656 h 145656"/>
                <a:gd name="connsiteX3" fmla="*/ 0 w 7053"/>
                <a:gd name="connsiteY3" fmla="*/ 145656 h 14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3" h="145656">
                  <a:moveTo>
                    <a:pt x="0" y="0"/>
                  </a:moveTo>
                  <a:lnTo>
                    <a:pt x="7054" y="0"/>
                  </a:lnTo>
                  <a:lnTo>
                    <a:pt x="7054" y="145656"/>
                  </a:lnTo>
                  <a:lnTo>
                    <a:pt x="0" y="14565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D543485A-A9B2-EDD9-8CEC-BCD6E604104F}"/>
                </a:ext>
              </a:extLst>
            </p:cNvPr>
            <p:cNvSpPr/>
            <p:nvPr/>
          </p:nvSpPr>
          <p:spPr>
            <a:xfrm>
              <a:off x="4565429" y="3590930"/>
              <a:ext cx="2230856" cy="1041827"/>
            </a:xfrm>
            <a:custGeom>
              <a:avLst/>
              <a:gdLst>
                <a:gd name="connsiteX0" fmla="*/ 0 w 457635"/>
                <a:gd name="connsiteY0" fmla="*/ 0 h 213719"/>
                <a:gd name="connsiteX1" fmla="*/ 457635 w 457635"/>
                <a:gd name="connsiteY1" fmla="*/ 0 h 213719"/>
                <a:gd name="connsiteX2" fmla="*/ 457635 w 457635"/>
                <a:gd name="connsiteY2" fmla="*/ 213720 h 213719"/>
                <a:gd name="connsiteX3" fmla="*/ 0 w 457635"/>
                <a:gd name="connsiteY3" fmla="*/ 213720 h 21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635" h="213719">
                  <a:moveTo>
                    <a:pt x="0" y="0"/>
                  </a:moveTo>
                  <a:lnTo>
                    <a:pt x="457635" y="0"/>
                  </a:lnTo>
                  <a:lnTo>
                    <a:pt x="457635" y="213720"/>
                  </a:lnTo>
                  <a:lnTo>
                    <a:pt x="0" y="21372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7F4258D-7727-2DFE-8AD0-E8306557D0FC}"/>
                </a:ext>
              </a:extLst>
            </p:cNvPr>
            <p:cNvSpPr/>
            <p:nvPr/>
          </p:nvSpPr>
          <p:spPr>
            <a:xfrm>
              <a:off x="4572668" y="3578865"/>
              <a:ext cx="2213961" cy="34986"/>
            </a:xfrm>
            <a:custGeom>
              <a:avLst/>
              <a:gdLst>
                <a:gd name="connsiteX0" fmla="*/ 454170 w 454169"/>
                <a:gd name="connsiteY0" fmla="*/ 7177 h 7177"/>
                <a:gd name="connsiteX1" fmla="*/ 408753 w 454169"/>
                <a:gd name="connsiteY1" fmla="*/ 4702 h 7177"/>
                <a:gd name="connsiteX2" fmla="*/ 363336 w 454169"/>
                <a:gd name="connsiteY2" fmla="*/ 2227 h 7177"/>
                <a:gd name="connsiteX3" fmla="*/ 317919 w 454169"/>
                <a:gd name="connsiteY3" fmla="*/ 4702 h 7177"/>
                <a:gd name="connsiteX4" fmla="*/ 272502 w 454169"/>
                <a:gd name="connsiteY4" fmla="*/ 7177 h 7177"/>
                <a:gd name="connsiteX5" fmla="*/ 227085 w 454169"/>
                <a:gd name="connsiteY5" fmla="*/ 4702 h 7177"/>
                <a:gd name="connsiteX6" fmla="*/ 181668 w 454169"/>
                <a:gd name="connsiteY6" fmla="*/ 2227 h 7177"/>
                <a:gd name="connsiteX7" fmla="*/ 136251 w 454169"/>
                <a:gd name="connsiteY7" fmla="*/ 4702 h 7177"/>
                <a:gd name="connsiteX8" fmla="*/ 90834 w 454169"/>
                <a:gd name="connsiteY8" fmla="*/ 7177 h 7177"/>
                <a:gd name="connsiteX9" fmla="*/ 45417 w 454169"/>
                <a:gd name="connsiteY9" fmla="*/ 4702 h 7177"/>
                <a:gd name="connsiteX10" fmla="*/ 0 w 454169"/>
                <a:gd name="connsiteY10" fmla="*/ 2227 h 7177"/>
                <a:gd name="connsiteX11" fmla="*/ 0 w 454169"/>
                <a:gd name="connsiteY11" fmla="*/ 0 h 7177"/>
                <a:gd name="connsiteX12" fmla="*/ 45417 w 454169"/>
                <a:gd name="connsiteY12" fmla="*/ 2475 h 7177"/>
                <a:gd name="connsiteX13" fmla="*/ 90834 w 454169"/>
                <a:gd name="connsiteY13" fmla="*/ 4950 h 7177"/>
                <a:gd name="connsiteX14" fmla="*/ 136251 w 454169"/>
                <a:gd name="connsiteY14" fmla="*/ 2475 h 7177"/>
                <a:gd name="connsiteX15" fmla="*/ 181668 w 454169"/>
                <a:gd name="connsiteY15" fmla="*/ 0 h 7177"/>
                <a:gd name="connsiteX16" fmla="*/ 227085 w 454169"/>
                <a:gd name="connsiteY16" fmla="*/ 2475 h 7177"/>
                <a:gd name="connsiteX17" fmla="*/ 272502 w 454169"/>
                <a:gd name="connsiteY17" fmla="*/ 4950 h 7177"/>
                <a:gd name="connsiteX18" fmla="*/ 317919 w 454169"/>
                <a:gd name="connsiteY18" fmla="*/ 2475 h 7177"/>
                <a:gd name="connsiteX19" fmla="*/ 363336 w 454169"/>
                <a:gd name="connsiteY19" fmla="*/ 0 h 7177"/>
                <a:gd name="connsiteX20" fmla="*/ 408753 w 454169"/>
                <a:gd name="connsiteY20" fmla="*/ 2475 h 7177"/>
                <a:gd name="connsiteX21" fmla="*/ 454170 w 454169"/>
                <a:gd name="connsiteY21" fmla="*/ 4950 h 7177"/>
                <a:gd name="connsiteX22" fmla="*/ 454170 w 454169"/>
                <a:gd name="connsiteY22" fmla="*/ 7177 h 7177"/>
                <a:gd name="connsiteX23" fmla="*/ 454170 w 454169"/>
                <a:gd name="connsiteY23" fmla="*/ 7177 h 7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177">
                  <a:moveTo>
                    <a:pt x="454170" y="7177"/>
                  </a:moveTo>
                  <a:cubicBezTo>
                    <a:pt x="431523" y="7177"/>
                    <a:pt x="419891" y="5940"/>
                    <a:pt x="408753" y="4702"/>
                  </a:cubicBezTo>
                  <a:cubicBezTo>
                    <a:pt x="397615" y="3465"/>
                    <a:pt x="386106" y="2227"/>
                    <a:pt x="363336" y="2227"/>
                  </a:cubicBezTo>
                  <a:cubicBezTo>
                    <a:pt x="340566" y="2227"/>
                    <a:pt x="329057" y="3465"/>
                    <a:pt x="317919" y="4702"/>
                  </a:cubicBezTo>
                  <a:cubicBezTo>
                    <a:pt x="306781" y="5940"/>
                    <a:pt x="295272" y="7177"/>
                    <a:pt x="272502" y="7177"/>
                  </a:cubicBezTo>
                  <a:cubicBezTo>
                    <a:pt x="249732" y="7177"/>
                    <a:pt x="238223" y="5940"/>
                    <a:pt x="227085" y="4702"/>
                  </a:cubicBezTo>
                  <a:cubicBezTo>
                    <a:pt x="215947" y="3465"/>
                    <a:pt x="204438" y="2227"/>
                    <a:pt x="181668" y="2227"/>
                  </a:cubicBezTo>
                  <a:cubicBezTo>
                    <a:pt x="158898" y="2227"/>
                    <a:pt x="147389" y="3465"/>
                    <a:pt x="136251" y="4702"/>
                  </a:cubicBezTo>
                  <a:cubicBezTo>
                    <a:pt x="125113" y="5940"/>
                    <a:pt x="113604" y="7177"/>
                    <a:pt x="90834" y="7177"/>
                  </a:cubicBezTo>
                  <a:cubicBezTo>
                    <a:pt x="68064" y="7177"/>
                    <a:pt x="56555" y="5940"/>
                    <a:pt x="45417" y="4702"/>
                  </a:cubicBezTo>
                  <a:cubicBezTo>
                    <a:pt x="34279" y="3465"/>
                    <a:pt x="22770" y="2227"/>
                    <a:pt x="0" y="2227"/>
                  </a:cubicBezTo>
                  <a:lnTo>
                    <a:pt x="0" y="0"/>
                  </a:lnTo>
                  <a:cubicBezTo>
                    <a:pt x="22646" y="0"/>
                    <a:pt x="34279" y="1237"/>
                    <a:pt x="45417" y="2475"/>
                  </a:cubicBezTo>
                  <a:cubicBezTo>
                    <a:pt x="56555" y="3712"/>
                    <a:pt x="68064" y="4950"/>
                    <a:pt x="90834" y="4950"/>
                  </a:cubicBezTo>
                  <a:cubicBezTo>
                    <a:pt x="113604" y="4950"/>
                    <a:pt x="125113" y="3712"/>
                    <a:pt x="136251" y="2475"/>
                  </a:cubicBezTo>
                  <a:cubicBezTo>
                    <a:pt x="147389" y="1237"/>
                    <a:pt x="158898" y="0"/>
                    <a:pt x="181668" y="0"/>
                  </a:cubicBezTo>
                  <a:cubicBezTo>
                    <a:pt x="204438" y="0"/>
                    <a:pt x="215947" y="1237"/>
                    <a:pt x="227085" y="2475"/>
                  </a:cubicBezTo>
                  <a:cubicBezTo>
                    <a:pt x="238223" y="3712"/>
                    <a:pt x="249732" y="4950"/>
                    <a:pt x="272502" y="4950"/>
                  </a:cubicBezTo>
                  <a:cubicBezTo>
                    <a:pt x="295272" y="4950"/>
                    <a:pt x="306781" y="3712"/>
                    <a:pt x="317919" y="2475"/>
                  </a:cubicBezTo>
                  <a:cubicBezTo>
                    <a:pt x="329057" y="1237"/>
                    <a:pt x="340566" y="0"/>
                    <a:pt x="363336" y="0"/>
                  </a:cubicBezTo>
                  <a:cubicBezTo>
                    <a:pt x="386106" y="0"/>
                    <a:pt x="397615" y="1237"/>
                    <a:pt x="408753" y="2475"/>
                  </a:cubicBezTo>
                  <a:cubicBezTo>
                    <a:pt x="419891" y="3712"/>
                    <a:pt x="431399" y="4950"/>
                    <a:pt x="454170" y="4950"/>
                  </a:cubicBezTo>
                  <a:lnTo>
                    <a:pt x="454170" y="7177"/>
                  </a:lnTo>
                  <a:lnTo>
                    <a:pt x="454170" y="717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705DF808-4ECE-EA79-6431-F2AADAC3FCC6}"/>
                </a:ext>
              </a:extLst>
            </p:cNvPr>
            <p:cNvSpPr/>
            <p:nvPr/>
          </p:nvSpPr>
          <p:spPr>
            <a:xfrm>
              <a:off x="4572668" y="3628934"/>
              <a:ext cx="2213961" cy="37399"/>
            </a:xfrm>
            <a:custGeom>
              <a:avLst/>
              <a:gdLst>
                <a:gd name="connsiteX0" fmla="*/ 454170 w 454169"/>
                <a:gd name="connsiteY0" fmla="*/ 7673 h 7672"/>
                <a:gd name="connsiteX1" fmla="*/ 408753 w 454169"/>
                <a:gd name="connsiteY1" fmla="*/ 5198 h 7672"/>
                <a:gd name="connsiteX2" fmla="*/ 363336 w 454169"/>
                <a:gd name="connsiteY2" fmla="*/ 2723 h 7672"/>
                <a:gd name="connsiteX3" fmla="*/ 317919 w 454169"/>
                <a:gd name="connsiteY3" fmla="*/ 5198 h 7672"/>
                <a:gd name="connsiteX4" fmla="*/ 272502 w 454169"/>
                <a:gd name="connsiteY4" fmla="*/ 7673 h 7672"/>
                <a:gd name="connsiteX5" fmla="*/ 227085 w 454169"/>
                <a:gd name="connsiteY5" fmla="*/ 5198 h 7672"/>
                <a:gd name="connsiteX6" fmla="*/ 181668 w 454169"/>
                <a:gd name="connsiteY6" fmla="*/ 2723 h 7672"/>
                <a:gd name="connsiteX7" fmla="*/ 136251 w 454169"/>
                <a:gd name="connsiteY7" fmla="*/ 5198 h 7672"/>
                <a:gd name="connsiteX8" fmla="*/ 90834 w 454169"/>
                <a:gd name="connsiteY8" fmla="*/ 7673 h 7672"/>
                <a:gd name="connsiteX9" fmla="*/ 45417 w 454169"/>
                <a:gd name="connsiteY9" fmla="*/ 5198 h 7672"/>
                <a:gd name="connsiteX10" fmla="*/ 0 w 454169"/>
                <a:gd name="connsiteY10" fmla="*/ 2723 h 7672"/>
                <a:gd name="connsiteX11" fmla="*/ 0 w 454169"/>
                <a:gd name="connsiteY11" fmla="*/ 0 h 7672"/>
                <a:gd name="connsiteX12" fmla="*/ 45417 w 454169"/>
                <a:gd name="connsiteY12" fmla="*/ 2475 h 7672"/>
                <a:gd name="connsiteX13" fmla="*/ 90834 w 454169"/>
                <a:gd name="connsiteY13" fmla="*/ 4950 h 7672"/>
                <a:gd name="connsiteX14" fmla="*/ 136251 w 454169"/>
                <a:gd name="connsiteY14" fmla="*/ 2475 h 7672"/>
                <a:gd name="connsiteX15" fmla="*/ 181668 w 454169"/>
                <a:gd name="connsiteY15" fmla="*/ 0 h 7672"/>
                <a:gd name="connsiteX16" fmla="*/ 227085 w 454169"/>
                <a:gd name="connsiteY16" fmla="*/ 2475 h 7672"/>
                <a:gd name="connsiteX17" fmla="*/ 272502 w 454169"/>
                <a:gd name="connsiteY17" fmla="*/ 4950 h 7672"/>
                <a:gd name="connsiteX18" fmla="*/ 317919 w 454169"/>
                <a:gd name="connsiteY18" fmla="*/ 2475 h 7672"/>
                <a:gd name="connsiteX19" fmla="*/ 363336 w 454169"/>
                <a:gd name="connsiteY19" fmla="*/ 0 h 7672"/>
                <a:gd name="connsiteX20" fmla="*/ 408753 w 454169"/>
                <a:gd name="connsiteY20" fmla="*/ 2475 h 7672"/>
                <a:gd name="connsiteX21" fmla="*/ 454170 w 454169"/>
                <a:gd name="connsiteY21" fmla="*/ 4950 h 7672"/>
                <a:gd name="connsiteX22" fmla="*/ 454170 w 454169"/>
                <a:gd name="connsiteY22" fmla="*/ 7673 h 7672"/>
                <a:gd name="connsiteX23" fmla="*/ 454170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454170" y="7673"/>
                  </a:moveTo>
                  <a:cubicBezTo>
                    <a:pt x="431523" y="7673"/>
                    <a:pt x="419891" y="6435"/>
                    <a:pt x="408753" y="5198"/>
                  </a:cubicBezTo>
                  <a:cubicBezTo>
                    <a:pt x="397615" y="3960"/>
                    <a:pt x="386106" y="2723"/>
                    <a:pt x="363336" y="2723"/>
                  </a:cubicBezTo>
                  <a:cubicBezTo>
                    <a:pt x="340566" y="2723"/>
                    <a:pt x="329181" y="3960"/>
                    <a:pt x="317919" y="5198"/>
                  </a:cubicBezTo>
                  <a:cubicBezTo>
                    <a:pt x="306781" y="6435"/>
                    <a:pt x="295272" y="7673"/>
                    <a:pt x="272502" y="7673"/>
                  </a:cubicBezTo>
                  <a:cubicBezTo>
                    <a:pt x="249732" y="7673"/>
                    <a:pt x="238223" y="6435"/>
                    <a:pt x="227085" y="5198"/>
                  </a:cubicBezTo>
                  <a:cubicBezTo>
                    <a:pt x="215947" y="3960"/>
                    <a:pt x="204438" y="2723"/>
                    <a:pt x="181668" y="2723"/>
                  </a:cubicBezTo>
                  <a:cubicBezTo>
                    <a:pt x="158898" y="2723"/>
                    <a:pt x="147389" y="3960"/>
                    <a:pt x="136251" y="5198"/>
                  </a:cubicBezTo>
                  <a:cubicBezTo>
                    <a:pt x="125113" y="6435"/>
                    <a:pt x="113604" y="7673"/>
                    <a:pt x="90834" y="7673"/>
                  </a:cubicBezTo>
                  <a:cubicBezTo>
                    <a:pt x="68064" y="7673"/>
                    <a:pt x="56555" y="6435"/>
                    <a:pt x="45417" y="5198"/>
                  </a:cubicBezTo>
                  <a:cubicBezTo>
                    <a:pt x="34279" y="3960"/>
                    <a:pt x="22770" y="2723"/>
                    <a:pt x="0" y="2723"/>
                  </a:cubicBezTo>
                  <a:lnTo>
                    <a:pt x="0" y="0"/>
                  </a:lnTo>
                  <a:cubicBezTo>
                    <a:pt x="22646" y="0"/>
                    <a:pt x="34279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4990" y="3713"/>
                    <a:pt x="136251" y="2475"/>
                  </a:cubicBezTo>
                  <a:cubicBezTo>
                    <a:pt x="147389" y="1238"/>
                    <a:pt x="158898" y="0"/>
                    <a:pt x="181668" y="0"/>
                  </a:cubicBezTo>
                  <a:cubicBezTo>
                    <a:pt x="204438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781" y="3713"/>
                    <a:pt x="317919" y="2475"/>
                  </a:cubicBezTo>
                  <a:cubicBezTo>
                    <a:pt x="329057" y="1238"/>
                    <a:pt x="340689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7673"/>
                  </a:lnTo>
                  <a:lnTo>
                    <a:pt x="454170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8E02EF17-D7AE-75DD-34F9-B8DA364CAAD6}"/>
                </a:ext>
              </a:extLst>
            </p:cNvPr>
            <p:cNvSpPr/>
            <p:nvPr/>
          </p:nvSpPr>
          <p:spPr>
            <a:xfrm>
              <a:off x="4572668" y="3677194"/>
              <a:ext cx="2213961" cy="42225"/>
            </a:xfrm>
            <a:custGeom>
              <a:avLst/>
              <a:gdLst>
                <a:gd name="connsiteX0" fmla="*/ 454170 w 454169"/>
                <a:gd name="connsiteY0" fmla="*/ 8663 h 8662"/>
                <a:gd name="connsiteX1" fmla="*/ 408753 w 454169"/>
                <a:gd name="connsiteY1" fmla="*/ 6188 h 8662"/>
                <a:gd name="connsiteX2" fmla="*/ 363336 w 454169"/>
                <a:gd name="connsiteY2" fmla="*/ 3713 h 8662"/>
                <a:gd name="connsiteX3" fmla="*/ 317919 w 454169"/>
                <a:gd name="connsiteY3" fmla="*/ 6188 h 8662"/>
                <a:gd name="connsiteX4" fmla="*/ 272502 w 454169"/>
                <a:gd name="connsiteY4" fmla="*/ 8663 h 8662"/>
                <a:gd name="connsiteX5" fmla="*/ 227085 w 454169"/>
                <a:gd name="connsiteY5" fmla="*/ 6188 h 8662"/>
                <a:gd name="connsiteX6" fmla="*/ 181668 w 454169"/>
                <a:gd name="connsiteY6" fmla="*/ 3713 h 8662"/>
                <a:gd name="connsiteX7" fmla="*/ 136251 w 454169"/>
                <a:gd name="connsiteY7" fmla="*/ 6188 h 8662"/>
                <a:gd name="connsiteX8" fmla="*/ 90834 w 454169"/>
                <a:gd name="connsiteY8" fmla="*/ 8663 h 8662"/>
                <a:gd name="connsiteX9" fmla="*/ 45417 w 454169"/>
                <a:gd name="connsiteY9" fmla="*/ 6188 h 8662"/>
                <a:gd name="connsiteX10" fmla="*/ 0 w 454169"/>
                <a:gd name="connsiteY10" fmla="*/ 3713 h 8662"/>
                <a:gd name="connsiteX11" fmla="*/ 0 w 454169"/>
                <a:gd name="connsiteY11" fmla="*/ 0 h 8662"/>
                <a:gd name="connsiteX12" fmla="*/ 45417 w 454169"/>
                <a:gd name="connsiteY12" fmla="*/ 2475 h 8662"/>
                <a:gd name="connsiteX13" fmla="*/ 90834 w 454169"/>
                <a:gd name="connsiteY13" fmla="*/ 4950 h 8662"/>
                <a:gd name="connsiteX14" fmla="*/ 136251 w 454169"/>
                <a:gd name="connsiteY14" fmla="*/ 2475 h 8662"/>
                <a:gd name="connsiteX15" fmla="*/ 181668 w 454169"/>
                <a:gd name="connsiteY15" fmla="*/ 0 h 8662"/>
                <a:gd name="connsiteX16" fmla="*/ 227085 w 454169"/>
                <a:gd name="connsiteY16" fmla="*/ 2475 h 8662"/>
                <a:gd name="connsiteX17" fmla="*/ 272502 w 454169"/>
                <a:gd name="connsiteY17" fmla="*/ 4950 h 8662"/>
                <a:gd name="connsiteX18" fmla="*/ 317919 w 454169"/>
                <a:gd name="connsiteY18" fmla="*/ 2475 h 8662"/>
                <a:gd name="connsiteX19" fmla="*/ 363336 w 454169"/>
                <a:gd name="connsiteY19" fmla="*/ 0 h 8662"/>
                <a:gd name="connsiteX20" fmla="*/ 408753 w 454169"/>
                <a:gd name="connsiteY20" fmla="*/ 2475 h 8662"/>
                <a:gd name="connsiteX21" fmla="*/ 454170 w 454169"/>
                <a:gd name="connsiteY21" fmla="*/ 4950 h 8662"/>
                <a:gd name="connsiteX22" fmla="*/ 454170 w 454169"/>
                <a:gd name="connsiteY22" fmla="*/ 8663 h 8662"/>
                <a:gd name="connsiteX23" fmla="*/ 454170 w 454169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8662">
                  <a:moveTo>
                    <a:pt x="454170" y="8663"/>
                  </a:moveTo>
                  <a:cubicBezTo>
                    <a:pt x="431523" y="8663"/>
                    <a:pt x="419891" y="7425"/>
                    <a:pt x="408753" y="6188"/>
                  </a:cubicBezTo>
                  <a:cubicBezTo>
                    <a:pt x="397615" y="4950"/>
                    <a:pt x="386106" y="3713"/>
                    <a:pt x="363336" y="3713"/>
                  </a:cubicBezTo>
                  <a:cubicBezTo>
                    <a:pt x="340566" y="3713"/>
                    <a:pt x="329181" y="4950"/>
                    <a:pt x="317919" y="6188"/>
                  </a:cubicBezTo>
                  <a:cubicBezTo>
                    <a:pt x="306781" y="7425"/>
                    <a:pt x="295149" y="8663"/>
                    <a:pt x="272502" y="8663"/>
                  </a:cubicBezTo>
                  <a:cubicBezTo>
                    <a:pt x="249855" y="8663"/>
                    <a:pt x="238223" y="7425"/>
                    <a:pt x="227085" y="6188"/>
                  </a:cubicBezTo>
                  <a:cubicBezTo>
                    <a:pt x="215947" y="4950"/>
                    <a:pt x="204438" y="3713"/>
                    <a:pt x="181668" y="3713"/>
                  </a:cubicBezTo>
                  <a:cubicBezTo>
                    <a:pt x="158898" y="3713"/>
                    <a:pt x="147512" y="4950"/>
                    <a:pt x="136251" y="6188"/>
                  </a:cubicBezTo>
                  <a:cubicBezTo>
                    <a:pt x="125113" y="7425"/>
                    <a:pt x="113480" y="8663"/>
                    <a:pt x="90834" y="8663"/>
                  </a:cubicBezTo>
                  <a:cubicBezTo>
                    <a:pt x="68187" y="8663"/>
                    <a:pt x="56555" y="7425"/>
                    <a:pt x="45417" y="6188"/>
                  </a:cubicBezTo>
                  <a:cubicBezTo>
                    <a:pt x="34279" y="4950"/>
                    <a:pt x="22770" y="3713"/>
                    <a:pt x="0" y="3713"/>
                  </a:cubicBezTo>
                  <a:lnTo>
                    <a:pt x="0" y="0"/>
                  </a:lnTo>
                  <a:cubicBezTo>
                    <a:pt x="22646" y="0"/>
                    <a:pt x="34279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4990" y="3713"/>
                    <a:pt x="136251" y="2475"/>
                  </a:cubicBezTo>
                  <a:cubicBezTo>
                    <a:pt x="147389" y="1238"/>
                    <a:pt x="158898" y="0"/>
                    <a:pt x="181668" y="0"/>
                  </a:cubicBezTo>
                  <a:cubicBezTo>
                    <a:pt x="204438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658" y="3713"/>
                    <a:pt x="317919" y="2475"/>
                  </a:cubicBezTo>
                  <a:cubicBezTo>
                    <a:pt x="329057" y="1238"/>
                    <a:pt x="340689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8663"/>
                  </a:lnTo>
                  <a:lnTo>
                    <a:pt x="454170" y="866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A413A0D1-1F84-6314-F2A8-47D931BD2F34}"/>
                </a:ext>
              </a:extLst>
            </p:cNvPr>
            <p:cNvSpPr/>
            <p:nvPr/>
          </p:nvSpPr>
          <p:spPr>
            <a:xfrm>
              <a:off x="4572668" y="3728471"/>
              <a:ext cx="2213961" cy="42225"/>
            </a:xfrm>
            <a:custGeom>
              <a:avLst/>
              <a:gdLst>
                <a:gd name="connsiteX0" fmla="*/ 454170 w 454169"/>
                <a:gd name="connsiteY0" fmla="*/ 8663 h 8662"/>
                <a:gd name="connsiteX1" fmla="*/ 408753 w 454169"/>
                <a:gd name="connsiteY1" fmla="*/ 6188 h 8662"/>
                <a:gd name="connsiteX2" fmla="*/ 363336 w 454169"/>
                <a:gd name="connsiteY2" fmla="*/ 3713 h 8662"/>
                <a:gd name="connsiteX3" fmla="*/ 317919 w 454169"/>
                <a:gd name="connsiteY3" fmla="*/ 6188 h 8662"/>
                <a:gd name="connsiteX4" fmla="*/ 272502 w 454169"/>
                <a:gd name="connsiteY4" fmla="*/ 8663 h 8662"/>
                <a:gd name="connsiteX5" fmla="*/ 227085 w 454169"/>
                <a:gd name="connsiteY5" fmla="*/ 6188 h 8662"/>
                <a:gd name="connsiteX6" fmla="*/ 181668 w 454169"/>
                <a:gd name="connsiteY6" fmla="*/ 3713 h 8662"/>
                <a:gd name="connsiteX7" fmla="*/ 136251 w 454169"/>
                <a:gd name="connsiteY7" fmla="*/ 6188 h 8662"/>
                <a:gd name="connsiteX8" fmla="*/ 90834 w 454169"/>
                <a:gd name="connsiteY8" fmla="*/ 8663 h 8662"/>
                <a:gd name="connsiteX9" fmla="*/ 45417 w 454169"/>
                <a:gd name="connsiteY9" fmla="*/ 6188 h 8662"/>
                <a:gd name="connsiteX10" fmla="*/ 0 w 454169"/>
                <a:gd name="connsiteY10" fmla="*/ 3713 h 8662"/>
                <a:gd name="connsiteX11" fmla="*/ 0 w 454169"/>
                <a:gd name="connsiteY11" fmla="*/ 0 h 8662"/>
                <a:gd name="connsiteX12" fmla="*/ 45417 w 454169"/>
                <a:gd name="connsiteY12" fmla="*/ 2475 h 8662"/>
                <a:gd name="connsiteX13" fmla="*/ 90834 w 454169"/>
                <a:gd name="connsiteY13" fmla="*/ 4950 h 8662"/>
                <a:gd name="connsiteX14" fmla="*/ 136251 w 454169"/>
                <a:gd name="connsiteY14" fmla="*/ 2475 h 8662"/>
                <a:gd name="connsiteX15" fmla="*/ 181668 w 454169"/>
                <a:gd name="connsiteY15" fmla="*/ 0 h 8662"/>
                <a:gd name="connsiteX16" fmla="*/ 227085 w 454169"/>
                <a:gd name="connsiteY16" fmla="*/ 2475 h 8662"/>
                <a:gd name="connsiteX17" fmla="*/ 272502 w 454169"/>
                <a:gd name="connsiteY17" fmla="*/ 4950 h 8662"/>
                <a:gd name="connsiteX18" fmla="*/ 317919 w 454169"/>
                <a:gd name="connsiteY18" fmla="*/ 2475 h 8662"/>
                <a:gd name="connsiteX19" fmla="*/ 363336 w 454169"/>
                <a:gd name="connsiteY19" fmla="*/ 0 h 8662"/>
                <a:gd name="connsiteX20" fmla="*/ 408753 w 454169"/>
                <a:gd name="connsiteY20" fmla="*/ 2475 h 8662"/>
                <a:gd name="connsiteX21" fmla="*/ 454170 w 454169"/>
                <a:gd name="connsiteY21" fmla="*/ 4950 h 8662"/>
                <a:gd name="connsiteX22" fmla="*/ 454170 w 454169"/>
                <a:gd name="connsiteY22" fmla="*/ 8663 h 8662"/>
                <a:gd name="connsiteX23" fmla="*/ 454170 w 454169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8662">
                  <a:moveTo>
                    <a:pt x="454170" y="8663"/>
                  </a:moveTo>
                  <a:cubicBezTo>
                    <a:pt x="431523" y="8663"/>
                    <a:pt x="419891" y="7425"/>
                    <a:pt x="408753" y="6188"/>
                  </a:cubicBezTo>
                  <a:cubicBezTo>
                    <a:pt x="397615" y="4950"/>
                    <a:pt x="386106" y="3713"/>
                    <a:pt x="363336" y="3713"/>
                  </a:cubicBezTo>
                  <a:cubicBezTo>
                    <a:pt x="340566" y="3713"/>
                    <a:pt x="329181" y="4950"/>
                    <a:pt x="317919" y="6188"/>
                  </a:cubicBezTo>
                  <a:cubicBezTo>
                    <a:pt x="306781" y="7425"/>
                    <a:pt x="295149" y="8663"/>
                    <a:pt x="272502" y="8663"/>
                  </a:cubicBezTo>
                  <a:cubicBezTo>
                    <a:pt x="249855" y="8663"/>
                    <a:pt x="238223" y="7425"/>
                    <a:pt x="227085" y="6188"/>
                  </a:cubicBezTo>
                  <a:cubicBezTo>
                    <a:pt x="215947" y="4950"/>
                    <a:pt x="204438" y="3713"/>
                    <a:pt x="181668" y="3713"/>
                  </a:cubicBezTo>
                  <a:cubicBezTo>
                    <a:pt x="158898" y="3713"/>
                    <a:pt x="147512" y="4950"/>
                    <a:pt x="136251" y="6188"/>
                  </a:cubicBezTo>
                  <a:cubicBezTo>
                    <a:pt x="125113" y="7425"/>
                    <a:pt x="113480" y="8663"/>
                    <a:pt x="90834" y="8663"/>
                  </a:cubicBezTo>
                  <a:cubicBezTo>
                    <a:pt x="68187" y="8663"/>
                    <a:pt x="56555" y="7425"/>
                    <a:pt x="45417" y="6188"/>
                  </a:cubicBezTo>
                  <a:cubicBezTo>
                    <a:pt x="34279" y="4950"/>
                    <a:pt x="22770" y="3713"/>
                    <a:pt x="0" y="3713"/>
                  </a:cubicBezTo>
                  <a:lnTo>
                    <a:pt x="0" y="0"/>
                  </a:lnTo>
                  <a:cubicBezTo>
                    <a:pt x="22646" y="0"/>
                    <a:pt x="34279" y="1237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4990" y="3713"/>
                    <a:pt x="136251" y="2475"/>
                  </a:cubicBezTo>
                  <a:cubicBezTo>
                    <a:pt x="147389" y="1237"/>
                    <a:pt x="158898" y="0"/>
                    <a:pt x="181668" y="0"/>
                  </a:cubicBezTo>
                  <a:cubicBezTo>
                    <a:pt x="204438" y="0"/>
                    <a:pt x="215947" y="1237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658" y="3713"/>
                    <a:pt x="317919" y="2475"/>
                  </a:cubicBezTo>
                  <a:cubicBezTo>
                    <a:pt x="329057" y="1237"/>
                    <a:pt x="340689" y="0"/>
                    <a:pt x="363336" y="0"/>
                  </a:cubicBezTo>
                  <a:cubicBezTo>
                    <a:pt x="385983" y="0"/>
                    <a:pt x="397615" y="1237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8663"/>
                  </a:lnTo>
                  <a:lnTo>
                    <a:pt x="454170" y="866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D101543F-52E3-64F8-0FDD-4D19D7FD6E9E}"/>
                </a:ext>
              </a:extLst>
            </p:cNvPr>
            <p:cNvSpPr/>
            <p:nvPr/>
          </p:nvSpPr>
          <p:spPr>
            <a:xfrm>
              <a:off x="4573268" y="3766475"/>
              <a:ext cx="2213361" cy="54895"/>
            </a:xfrm>
            <a:custGeom>
              <a:avLst/>
              <a:gdLst>
                <a:gd name="connsiteX0" fmla="*/ 454046 w 454046"/>
                <a:gd name="connsiteY0" fmla="*/ 11261 h 11261"/>
                <a:gd name="connsiteX1" fmla="*/ 408630 w 454046"/>
                <a:gd name="connsiteY1" fmla="*/ 7549 h 11261"/>
                <a:gd name="connsiteX2" fmla="*/ 363212 w 454046"/>
                <a:gd name="connsiteY2" fmla="*/ 3836 h 11261"/>
                <a:gd name="connsiteX3" fmla="*/ 317919 w 454046"/>
                <a:gd name="connsiteY3" fmla="*/ 7549 h 11261"/>
                <a:gd name="connsiteX4" fmla="*/ 272502 w 454046"/>
                <a:gd name="connsiteY4" fmla="*/ 11261 h 11261"/>
                <a:gd name="connsiteX5" fmla="*/ 227085 w 454046"/>
                <a:gd name="connsiteY5" fmla="*/ 8786 h 11261"/>
                <a:gd name="connsiteX6" fmla="*/ 181668 w 454046"/>
                <a:gd name="connsiteY6" fmla="*/ 6311 h 11261"/>
                <a:gd name="connsiteX7" fmla="*/ 136251 w 454046"/>
                <a:gd name="connsiteY7" fmla="*/ 8786 h 11261"/>
                <a:gd name="connsiteX8" fmla="*/ 90834 w 454046"/>
                <a:gd name="connsiteY8" fmla="*/ 11261 h 11261"/>
                <a:gd name="connsiteX9" fmla="*/ 45417 w 454046"/>
                <a:gd name="connsiteY9" fmla="*/ 8786 h 11261"/>
                <a:gd name="connsiteX10" fmla="*/ 0 w 454046"/>
                <a:gd name="connsiteY10" fmla="*/ 6311 h 11261"/>
                <a:gd name="connsiteX11" fmla="*/ 0 w 454046"/>
                <a:gd name="connsiteY11" fmla="*/ 2475 h 11261"/>
                <a:gd name="connsiteX12" fmla="*/ 45417 w 454046"/>
                <a:gd name="connsiteY12" fmla="*/ 4950 h 11261"/>
                <a:gd name="connsiteX13" fmla="*/ 90834 w 454046"/>
                <a:gd name="connsiteY13" fmla="*/ 7425 h 11261"/>
                <a:gd name="connsiteX14" fmla="*/ 136251 w 454046"/>
                <a:gd name="connsiteY14" fmla="*/ 4950 h 11261"/>
                <a:gd name="connsiteX15" fmla="*/ 181668 w 454046"/>
                <a:gd name="connsiteY15" fmla="*/ 2475 h 11261"/>
                <a:gd name="connsiteX16" fmla="*/ 227085 w 454046"/>
                <a:gd name="connsiteY16" fmla="*/ 4950 h 11261"/>
                <a:gd name="connsiteX17" fmla="*/ 272502 w 454046"/>
                <a:gd name="connsiteY17" fmla="*/ 7425 h 11261"/>
                <a:gd name="connsiteX18" fmla="*/ 317796 w 454046"/>
                <a:gd name="connsiteY18" fmla="*/ 3713 h 11261"/>
                <a:gd name="connsiteX19" fmla="*/ 363212 w 454046"/>
                <a:gd name="connsiteY19" fmla="*/ 0 h 11261"/>
                <a:gd name="connsiteX20" fmla="*/ 408630 w 454046"/>
                <a:gd name="connsiteY20" fmla="*/ 3713 h 11261"/>
                <a:gd name="connsiteX21" fmla="*/ 453923 w 454046"/>
                <a:gd name="connsiteY21" fmla="*/ 7425 h 11261"/>
                <a:gd name="connsiteX22" fmla="*/ 453923 w 454046"/>
                <a:gd name="connsiteY22" fmla="*/ 11261 h 11261"/>
                <a:gd name="connsiteX23" fmla="*/ 453923 w 454046"/>
                <a:gd name="connsiteY23" fmla="*/ 11261 h 1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11261">
                  <a:moveTo>
                    <a:pt x="454046" y="11261"/>
                  </a:moveTo>
                  <a:cubicBezTo>
                    <a:pt x="431276" y="11261"/>
                    <a:pt x="419767" y="9405"/>
                    <a:pt x="408630" y="7549"/>
                  </a:cubicBezTo>
                  <a:cubicBezTo>
                    <a:pt x="397492" y="5693"/>
                    <a:pt x="385983" y="3836"/>
                    <a:pt x="363212" y="3836"/>
                  </a:cubicBezTo>
                  <a:cubicBezTo>
                    <a:pt x="340442" y="3836"/>
                    <a:pt x="329057" y="5693"/>
                    <a:pt x="317919" y="7549"/>
                  </a:cubicBezTo>
                  <a:cubicBezTo>
                    <a:pt x="306781" y="9405"/>
                    <a:pt x="295149" y="11261"/>
                    <a:pt x="272502" y="11261"/>
                  </a:cubicBezTo>
                  <a:cubicBezTo>
                    <a:pt x="249855" y="11261"/>
                    <a:pt x="238223" y="10024"/>
                    <a:pt x="227085" y="8786"/>
                  </a:cubicBezTo>
                  <a:cubicBezTo>
                    <a:pt x="215947" y="7549"/>
                    <a:pt x="204439" y="6311"/>
                    <a:pt x="181668" y="6311"/>
                  </a:cubicBezTo>
                  <a:cubicBezTo>
                    <a:pt x="158898" y="6311"/>
                    <a:pt x="147513" y="7549"/>
                    <a:pt x="136251" y="8786"/>
                  </a:cubicBezTo>
                  <a:cubicBezTo>
                    <a:pt x="125114" y="10024"/>
                    <a:pt x="113481" y="11261"/>
                    <a:pt x="90834" y="11261"/>
                  </a:cubicBezTo>
                  <a:cubicBezTo>
                    <a:pt x="68188" y="11261"/>
                    <a:pt x="56555" y="10024"/>
                    <a:pt x="45417" y="8786"/>
                  </a:cubicBezTo>
                  <a:cubicBezTo>
                    <a:pt x="34280" y="7549"/>
                    <a:pt x="22771" y="6311"/>
                    <a:pt x="0" y="6311"/>
                  </a:cubicBezTo>
                  <a:lnTo>
                    <a:pt x="0" y="2475"/>
                  </a:lnTo>
                  <a:cubicBezTo>
                    <a:pt x="22647" y="2475"/>
                    <a:pt x="34280" y="3713"/>
                    <a:pt x="45417" y="4950"/>
                  </a:cubicBezTo>
                  <a:cubicBezTo>
                    <a:pt x="56555" y="6188"/>
                    <a:pt x="68064" y="7425"/>
                    <a:pt x="90834" y="7425"/>
                  </a:cubicBezTo>
                  <a:cubicBezTo>
                    <a:pt x="113605" y="7425"/>
                    <a:pt x="124990" y="6188"/>
                    <a:pt x="136251" y="4950"/>
                  </a:cubicBezTo>
                  <a:cubicBezTo>
                    <a:pt x="147389" y="3713"/>
                    <a:pt x="158898" y="2475"/>
                    <a:pt x="181668" y="2475"/>
                  </a:cubicBezTo>
                  <a:cubicBezTo>
                    <a:pt x="204439" y="2475"/>
                    <a:pt x="215947" y="3713"/>
                    <a:pt x="227085" y="4950"/>
                  </a:cubicBezTo>
                  <a:cubicBezTo>
                    <a:pt x="238223" y="6188"/>
                    <a:pt x="249732" y="7425"/>
                    <a:pt x="272502" y="7425"/>
                  </a:cubicBezTo>
                  <a:cubicBezTo>
                    <a:pt x="295273" y="7425"/>
                    <a:pt x="306658" y="5569"/>
                    <a:pt x="317796" y="3713"/>
                  </a:cubicBezTo>
                  <a:cubicBezTo>
                    <a:pt x="328933" y="1856"/>
                    <a:pt x="340566" y="0"/>
                    <a:pt x="363212" y="0"/>
                  </a:cubicBezTo>
                  <a:cubicBezTo>
                    <a:pt x="385859" y="0"/>
                    <a:pt x="397492" y="1856"/>
                    <a:pt x="408630" y="3713"/>
                  </a:cubicBezTo>
                  <a:cubicBezTo>
                    <a:pt x="419767" y="5445"/>
                    <a:pt x="431276" y="7425"/>
                    <a:pt x="453923" y="7425"/>
                  </a:cubicBezTo>
                  <a:lnTo>
                    <a:pt x="453923" y="11261"/>
                  </a:lnTo>
                  <a:lnTo>
                    <a:pt x="453923" y="1126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2DD4C183-A9F9-FFEA-0F59-8F40A8CE5902}"/>
                </a:ext>
              </a:extLst>
            </p:cNvPr>
            <p:cNvSpPr/>
            <p:nvPr/>
          </p:nvSpPr>
          <p:spPr>
            <a:xfrm>
              <a:off x="4572668" y="3832835"/>
              <a:ext cx="2213961" cy="43434"/>
            </a:xfrm>
            <a:custGeom>
              <a:avLst/>
              <a:gdLst>
                <a:gd name="connsiteX0" fmla="*/ 363336 w 454169"/>
                <a:gd name="connsiteY0" fmla="*/ 8910 h 8910"/>
                <a:gd name="connsiteX1" fmla="*/ 317919 w 454169"/>
                <a:gd name="connsiteY1" fmla="*/ 6435 h 8910"/>
                <a:gd name="connsiteX2" fmla="*/ 272502 w 454169"/>
                <a:gd name="connsiteY2" fmla="*/ 3960 h 8910"/>
                <a:gd name="connsiteX3" fmla="*/ 227085 w 454169"/>
                <a:gd name="connsiteY3" fmla="*/ 6435 h 8910"/>
                <a:gd name="connsiteX4" fmla="*/ 181668 w 454169"/>
                <a:gd name="connsiteY4" fmla="*/ 8910 h 8910"/>
                <a:gd name="connsiteX5" fmla="*/ 136251 w 454169"/>
                <a:gd name="connsiteY5" fmla="*/ 6435 h 8910"/>
                <a:gd name="connsiteX6" fmla="*/ 90834 w 454169"/>
                <a:gd name="connsiteY6" fmla="*/ 3960 h 8910"/>
                <a:gd name="connsiteX7" fmla="*/ 45417 w 454169"/>
                <a:gd name="connsiteY7" fmla="*/ 6435 h 8910"/>
                <a:gd name="connsiteX8" fmla="*/ 0 w 454169"/>
                <a:gd name="connsiteY8" fmla="*/ 8910 h 8910"/>
                <a:gd name="connsiteX9" fmla="*/ 0 w 454169"/>
                <a:gd name="connsiteY9" fmla="*/ 4950 h 8910"/>
                <a:gd name="connsiteX10" fmla="*/ 45417 w 454169"/>
                <a:gd name="connsiteY10" fmla="*/ 2475 h 8910"/>
                <a:gd name="connsiteX11" fmla="*/ 90834 w 454169"/>
                <a:gd name="connsiteY11" fmla="*/ 0 h 8910"/>
                <a:gd name="connsiteX12" fmla="*/ 136251 w 454169"/>
                <a:gd name="connsiteY12" fmla="*/ 2475 h 8910"/>
                <a:gd name="connsiteX13" fmla="*/ 181668 w 454169"/>
                <a:gd name="connsiteY13" fmla="*/ 4950 h 8910"/>
                <a:gd name="connsiteX14" fmla="*/ 227085 w 454169"/>
                <a:gd name="connsiteY14" fmla="*/ 2475 h 8910"/>
                <a:gd name="connsiteX15" fmla="*/ 272502 w 454169"/>
                <a:gd name="connsiteY15" fmla="*/ 0 h 8910"/>
                <a:gd name="connsiteX16" fmla="*/ 317919 w 454169"/>
                <a:gd name="connsiteY16" fmla="*/ 2475 h 8910"/>
                <a:gd name="connsiteX17" fmla="*/ 363336 w 454169"/>
                <a:gd name="connsiteY17" fmla="*/ 4950 h 8910"/>
                <a:gd name="connsiteX18" fmla="*/ 383012 w 454169"/>
                <a:gd name="connsiteY18" fmla="*/ 2846 h 8910"/>
                <a:gd name="connsiteX19" fmla="*/ 392170 w 454169"/>
                <a:gd name="connsiteY19" fmla="*/ 1609 h 8910"/>
                <a:gd name="connsiteX20" fmla="*/ 454170 w 454169"/>
                <a:gd name="connsiteY20" fmla="*/ 0 h 8910"/>
                <a:gd name="connsiteX21" fmla="*/ 454170 w 454169"/>
                <a:gd name="connsiteY21" fmla="*/ 3960 h 8910"/>
                <a:gd name="connsiteX22" fmla="*/ 392170 w 454169"/>
                <a:gd name="connsiteY22" fmla="*/ 5569 h 8910"/>
                <a:gd name="connsiteX23" fmla="*/ 383136 w 454169"/>
                <a:gd name="connsiteY23" fmla="*/ 6806 h 8910"/>
                <a:gd name="connsiteX24" fmla="*/ 363336 w 454169"/>
                <a:gd name="connsiteY24" fmla="*/ 8910 h 8910"/>
                <a:gd name="connsiteX25" fmla="*/ 363336 w 454169"/>
                <a:gd name="connsiteY25" fmla="*/ 8910 h 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54169" h="8910">
                  <a:moveTo>
                    <a:pt x="363336" y="8910"/>
                  </a:moveTo>
                  <a:cubicBezTo>
                    <a:pt x="340689" y="8910"/>
                    <a:pt x="329057" y="7673"/>
                    <a:pt x="317919" y="6435"/>
                  </a:cubicBezTo>
                  <a:cubicBezTo>
                    <a:pt x="306781" y="5198"/>
                    <a:pt x="295272" y="3960"/>
                    <a:pt x="272502" y="3960"/>
                  </a:cubicBezTo>
                  <a:cubicBezTo>
                    <a:pt x="249732" y="3960"/>
                    <a:pt x="238223" y="5198"/>
                    <a:pt x="227085" y="6435"/>
                  </a:cubicBezTo>
                  <a:cubicBezTo>
                    <a:pt x="215947" y="7673"/>
                    <a:pt x="204314" y="8910"/>
                    <a:pt x="181668" y="8910"/>
                  </a:cubicBezTo>
                  <a:cubicBezTo>
                    <a:pt x="159021" y="8910"/>
                    <a:pt x="147389" y="7673"/>
                    <a:pt x="136251" y="6435"/>
                  </a:cubicBezTo>
                  <a:cubicBezTo>
                    <a:pt x="125113" y="5198"/>
                    <a:pt x="113604" y="3960"/>
                    <a:pt x="90834" y="3960"/>
                  </a:cubicBezTo>
                  <a:cubicBezTo>
                    <a:pt x="68064" y="3960"/>
                    <a:pt x="56678" y="5198"/>
                    <a:pt x="45417" y="6435"/>
                  </a:cubicBezTo>
                  <a:cubicBezTo>
                    <a:pt x="34279" y="7673"/>
                    <a:pt x="22770" y="8910"/>
                    <a:pt x="0" y="8910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064" y="0"/>
                    <a:pt x="90834" y="0"/>
                  </a:cubicBezTo>
                  <a:cubicBezTo>
                    <a:pt x="113604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336" y="4950"/>
                  </a:cubicBezTo>
                  <a:cubicBezTo>
                    <a:pt x="371008" y="4950"/>
                    <a:pt x="377444" y="3836"/>
                    <a:pt x="383012" y="2846"/>
                  </a:cubicBezTo>
                  <a:cubicBezTo>
                    <a:pt x="386230" y="2228"/>
                    <a:pt x="389324" y="1733"/>
                    <a:pt x="392170" y="1609"/>
                  </a:cubicBezTo>
                  <a:cubicBezTo>
                    <a:pt x="412342" y="248"/>
                    <a:pt x="421252" y="0"/>
                    <a:pt x="454170" y="0"/>
                  </a:cubicBezTo>
                  <a:lnTo>
                    <a:pt x="454170" y="3960"/>
                  </a:lnTo>
                  <a:cubicBezTo>
                    <a:pt x="421252" y="3960"/>
                    <a:pt x="412342" y="4084"/>
                    <a:pt x="392170" y="5569"/>
                  </a:cubicBezTo>
                  <a:cubicBezTo>
                    <a:pt x="389448" y="5816"/>
                    <a:pt x="386354" y="6311"/>
                    <a:pt x="383136" y="6806"/>
                  </a:cubicBezTo>
                  <a:cubicBezTo>
                    <a:pt x="377567" y="7796"/>
                    <a:pt x="371132" y="8910"/>
                    <a:pt x="363336" y="8910"/>
                  </a:cubicBezTo>
                  <a:lnTo>
                    <a:pt x="363336" y="891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C71F5A5-E14B-BBAA-50A6-7F7ECBC330CB}"/>
                </a:ext>
              </a:extLst>
            </p:cNvPr>
            <p:cNvSpPr/>
            <p:nvPr/>
          </p:nvSpPr>
          <p:spPr>
            <a:xfrm>
              <a:off x="4572668" y="3890751"/>
              <a:ext cx="2213961" cy="37399"/>
            </a:xfrm>
            <a:custGeom>
              <a:avLst/>
              <a:gdLst>
                <a:gd name="connsiteX0" fmla="*/ 363336 w 454169"/>
                <a:gd name="connsiteY0" fmla="*/ 7673 h 7672"/>
                <a:gd name="connsiteX1" fmla="*/ 317919 w 454169"/>
                <a:gd name="connsiteY1" fmla="*/ 5198 h 7672"/>
                <a:gd name="connsiteX2" fmla="*/ 272502 w 454169"/>
                <a:gd name="connsiteY2" fmla="*/ 2723 h 7672"/>
                <a:gd name="connsiteX3" fmla="*/ 227085 w 454169"/>
                <a:gd name="connsiteY3" fmla="*/ 5198 h 7672"/>
                <a:gd name="connsiteX4" fmla="*/ 181668 w 454169"/>
                <a:gd name="connsiteY4" fmla="*/ 7673 h 7672"/>
                <a:gd name="connsiteX5" fmla="*/ 136251 w 454169"/>
                <a:gd name="connsiteY5" fmla="*/ 5198 h 7672"/>
                <a:gd name="connsiteX6" fmla="*/ 90834 w 454169"/>
                <a:gd name="connsiteY6" fmla="*/ 2723 h 7672"/>
                <a:gd name="connsiteX7" fmla="*/ 45417 w 454169"/>
                <a:gd name="connsiteY7" fmla="*/ 5198 h 7672"/>
                <a:gd name="connsiteX8" fmla="*/ 0 w 454169"/>
                <a:gd name="connsiteY8" fmla="*/ 7673 h 7672"/>
                <a:gd name="connsiteX9" fmla="*/ 0 w 454169"/>
                <a:gd name="connsiteY9" fmla="*/ 4950 h 7672"/>
                <a:gd name="connsiteX10" fmla="*/ 45417 w 454169"/>
                <a:gd name="connsiteY10" fmla="*/ 2475 h 7672"/>
                <a:gd name="connsiteX11" fmla="*/ 90834 w 454169"/>
                <a:gd name="connsiteY11" fmla="*/ 0 h 7672"/>
                <a:gd name="connsiteX12" fmla="*/ 136251 w 454169"/>
                <a:gd name="connsiteY12" fmla="*/ 2475 h 7672"/>
                <a:gd name="connsiteX13" fmla="*/ 181668 w 454169"/>
                <a:gd name="connsiteY13" fmla="*/ 4950 h 7672"/>
                <a:gd name="connsiteX14" fmla="*/ 227085 w 454169"/>
                <a:gd name="connsiteY14" fmla="*/ 2475 h 7672"/>
                <a:gd name="connsiteX15" fmla="*/ 272502 w 454169"/>
                <a:gd name="connsiteY15" fmla="*/ 0 h 7672"/>
                <a:gd name="connsiteX16" fmla="*/ 317919 w 454169"/>
                <a:gd name="connsiteY16" fmla="*/ 2475 h 7672"/>
                <a:gd name="connsiteX17" fmla="*/ 363336 w 454169"/>
                <a:gd name="connsiteY17" fmla="*/ 4950 h 7672"/>
                <a:gd name="connsiteX18" fmla="*/ 408753 w 454169"/>
                <a:gd name="connsiteY18" fmla="*/ 2475 h 7672"/>
                <a:gd name="connsiteX19" fmla="*/ 454170 w 454169"/>
                <a:gd name="connsiteY19" fmla="*/ 0 h 7672"/>
                <a:gd name="connsiteX20" fmla="*/ 454170 w 454169"/>
                <a:gd name="connsiteY20" fmla="*/ 2723 h 7672"/>
                <a:gd name="connsiteX21" fmla="*/ 408753 w 454169"/>
                <a:gd name="connsiteY21" fmla="*/ 5198 h 7672"/>
                <a:gd name="connsiteX22" fmla="*/ 363336 w 454169"/>
                <a:gd name="connsiteY22" fmla="*/ 7673 h 7672"/>
                <a:gd name="connsiteX23" fmla="*/ 363336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363336" y="7673"/>
                  </a:moveTo>
                  <a:cubicBezTo>
                    <a:pt x="340689" y="7673"/>
                    <a:pt x="329057" y="6435"/>
                    <a:pt x="317919" y="5198"/>
                  </a:cubicBezTo>
                  <a:cubicBezTo>
                    <a:pt x="306781" y="3960"/>
                    <a:pt x="295272" y="2723"/>
                    <a:pt x="272502" y="2723"/>
                  </a:cubicBezTo>
                  <a:cubicBezTo>
                    <a:pt x="249732" y="2723"/>
                    <a:pt x="238223" y="3960"/>
                    <a:pt x="227085" y="5198"/>
                  </a:cubicBezTo>
                  <a:cubicBezTo>
                    <a:pt x="215947" y="6435"/>
                    <a:pt x="204438" y="7673"/>
                    <a:pt x="181668" y="7673"/>
                  </a:cubicBezTo>
                  <a:cubicBezTo>
                    <a:pt x="158898" y="7673"/>
                    <a:pt x="147389" y="6435"/>
                    <a:pt x="136251" y="5198"/>
                  </a:cubicBezTo>
                  <a:cubicBezTo>
                    <a:pt x="125113" y="3960"/>
                    <a:pt x="113604" y="2723"/>
                    <a:pt x="90834" y="2723"/>
                  </a:cubicBezTo>
                  <a:cubicBezTo>
                    <a:pt x="68064" y="2723"/>
                    <a:pt x="56555" y="3960"/>
                    <a:pt x="45417" y="5198"/>
                  </a:cubicBezTo>
                  <a:cubicBezTo>
                    <a:pt x="34279" y="6435"/>
                    <a:pt x="22770" y="7673"/>
                    <a:pt x="0" y="7673"/>
                  </a:cubicBezTo>
                  <a:lnTo>
                    <a:pt x="0" y="4950"/>
                  </a:lnTo>
                  <a:cubicBezTo>
                    <a:pt x="22646" y="4950"/>
                    <a:pt x="34155" y="3712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2"/>
                    <a:pt x="158898" y="4950"/>
                    <a:pt x="181668" y="4950"/>
                  </a:cubicBezTo>
                  <a:cubicBezTo>
                    <a:pt x="204438" y="4950"/>
                    <a:pt x="215947" y="3712"/>
                    <a:pt x="227085" y="2475"/>
                  </a:cubicBezTo>
                  <a:cubicBezTo>
                    <a:pt x="238223" y="1237"/>
                    <a:pt x="249732" y="0"/>
                    <a:pt x="272502" y="0"/>
                  </a:cubicBezTo>
                  <a:cubicBezTo>
                    <a:pt x="295272" y="0"/>
                    <a:pt x="306781" y="1237"/>
                    <a:pt x="317919" y="2475"/>
                  </a:cubicBezTo>
                  <a:cubicBezTo>
                    <a:pt x="329057" y="3712"/>
                    <a:pt x="340566" y="4950"/>
                    <a:pt x="363336" y="4950"/>
                  </a:cubicBezTo>
                  <a:cubicBezTo>
                    <a:pt x="386106" y="4950"/>
                    <a:pt x="397615" y="3712"/>
                    <a:pt x="408753" y="2475"/>
                  </a:cubicBezTo>
                  <a:cubicBezTo>
                    <a:pt x="419891" y="1237"/>
                    <a:pt x="431399" y="0"/>
                    <a:pt x="454170" y="0"/>
                  </a:cubicBezTo>
                  <a:lnTo>
                    <a:pt x="454170" y="2723"/>
                  </a:lnTo>
                  <a:cubicBezTo>
                    <a:pt x="431523" y="2723"/>
                    <a:pt x="420015" y="3960"/>
                    <a:pt x="408753" y="5198"/>
                  </a:cubicBezTo>
                  <a:cubicBezTo>
                    <a:pt x="397615" y="6435"/>
                    <a:pt x="386106" y="7673"/>
                    <a:pt x="363336" y="7673"/>
                  </a:cubicBezTo>
                  <a:lnTo>
                    <a:pt x="363336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261969E2-91A8-0EE3-BED0-8A9181CB8D43}"/>
                </a:ext>
              </a:extLst>
            </p:cNvPr>
            <p:cNvSpPr/>
            <p:nvPr/>
          </p:nvSpPr>
          <p:spPr>
            <a:xfrm>
              <a:off x="4572668" y="4425843"/>
              <a:ext cx="2213961" cy="37399"/>
            </a:xfrm>
            <a:custGeom>
              <a:avLst/>
              <a:gdLst>
                <a:gd name="connsiteX0" fmla="*/ 454170 w 454169"/>
                <a:gd name="connsiteY0" fmla="*/ 7673 h 7672"/>
                <a:gd name="connsiteX1" fmla="*/ 408753 w 454169"/>
                <a:gd name="connsiteY1" fmla="*/ 5198 h 7672"/>
                <a:gd name="connsiteX2" fmla="*/ 363336 w 454169"/>
                <a:gd name="connsiteY2" fmla="*/ 2723 h 7672"/>
                <a:gd name="connsiteX3" fmla="*/ 317919 w 454169"/>
                <a:gd name="connsiteY3" fmla="*/ 5198 h 7672"/>
                <a:gd name="connsiteX4" fmla="*/ 272502 w 454169"/>
                <a:gd name="connsiteY4" fmla="*/ 7673 h 7672"/>
                <a:gd name="connsiteX5" fmla="*/ 227085 w 454169"/>
                <a:gd name="connsiteY5" fmla="*/ 5198 h 7672"/>
                <a:gd name="connsiteX6" fmla="*/ 181668 w 454169"/>
                <a:gd name="connsiteY6" fmla="*/ 2723 h 7672"/>
                <a:gd name="connsiteX7" fmla="*/ 136251 w 454169"/>
                <a:gd name="connsiteY7" fmla="*/ 5198 h 7672"/>
                <a:gd name="connsiteX8" fmla="*/ 90834 w 454169"/>
                <a:gd name="connsiteY8" fmla="*/ 7673 h 7672"/>
                <a:gd name="connsiteX9" fmla="*/ 45417 w 454169"/>
                <a:gd name="connsiteY9" fmla="*/ 5198 h 7672"/>
                <a:gd name="connsiteX10" fmla="*/ 0 w 454169"/>
                <a:gd name="connsiteY10" fmla="*/ 2723 h 7672"/>
                <a:gd name="connsiteX11" fmla="*/ 0 w 454169"/>
                <a:gd name="connsiteY11" fmla="*/ 0 h 7672"/>
                <a:gd name="connsiteX12" fmla="*/ 45417 w 454169"/>
                <a:gd name="connsiteY12" fmla="*/ 2475 h 7672"/>
                <a:gd name="connsiteX13" fmla="*/ 90834 w 454169"/>
                <a:gd name="connsiteY13" fmla="*/ 4950 h 7672"/>
                <a:gd name="connsiteX14" fmla="*/ 136251 w 454169"/>
                <a:gd name="connsiteY14" fmla="*/ 2475 h 7672"/>
                <a:gd name="connsiteX15" fmla="*/ 181668 w 454169"/>
                <a:gd name="connsiteY15" fmla="*/ 0 h 7672"/>
                <a:gd name="connsiteX16" fmla="*/ 227085 w 454169"/>
                <a:gd name="connsiteY16" fmla="*/ 2475 h 7672"/>
                <a:gd name="connsiteX17" fmla="*/ 272502 w 454169"/>
                <a:gd name="connsiteY17" fmla="*/ 4950 h 7672"/>
                <a:gd name="connsiteX18" fmla="*/ 317919 w 454169"/>
                <a:gd name="connsiteY18" fmla="*/ 2475 h 7672"/>
                <a:gd name="connsiteX19" fmla="*/ 363336 w 454169"/>
                <a:gd name="connsiteY19" fmla="*/ 0 h 7672"/>
                <a:gd name="connsiteX20" fmla="*/ 408753 w 454169"/>
                <a:gd name="connsiteY20" fmla="*/ 2475 h 7672"/>
                <a:gd name="connsiteX21" fmla="*/ 454170 w 454169"/>
                <a:gd name="connsiteY21" fmla="*/ 4950 h 7672"/>
                <a:gd name="connsiteX22" fmla="*/ 454170 w 454169"/>
                <a:gd name="connsiteY22" fmla="*/ 7673 h 7672"/>
                <a:gd name="connsiteX23" fmla="*/ 454170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454170" y="7673"/>
                  </a:moveTo>
                  <a:cubicBezTo>
                    <a:pt x="431523" y="7673"/>
                    <a:pt x="419891" y="6435"/>
                    <a:pt x="408753" y="5198"/>
                  </a:cubicBezTo>
                  <a:cubicBezTo>
                    <a:pt x="397615" y="3960"/>
                    <a:pt x="386106" y="2723"/>
                    <a:pt x="363336" y="2723"/>
                  </a:cubicBezTo>
                  <a:cubicBezTo>
                    <a:pt x="340566" y="2723"/>
                    <a:pt x="329181" y="3960"/>
                    <a:pt x="317919" y="5198"/>
                  </a:cubicBezTo>
                  <a:cubicBezTo>
                    <a:pt x="306781" y="6435"/>
                    <a:pt x="295272" y="7673"/>
                    <a:pt x="272502" y="7673"/>
                  </a:cubicBezTo>
                  <a:cubicBezTo>
                    <a:pt x="249732" y="7673"/>
                    <a:pt x="238223" y="6435"/>
                    <a:pt x="227085" y="5198"/>
                  </a:cubicBezTo>
                  <a:cubicBezTo>
                    <a:pt x="215947" y="3960"/>
                    <a:pt x="204438" y="2723"/>
                    <a:pt x="181668" y="2723"/>
                  </a:cubicBezTo>
                  <a:cubicBezTo>
                    <a:pt x="158898" y="2723"/>
                    <a:pt x="147389" y="3960"/>
                    <a:pt x="136251" y="5198"/>
                  </a:cubicBezTo>
                  <a:cubicBezTo>
                    <a:pt x="125113" y="6435"/>
                    <a:pt x="113604" y="7673"/>
                    <a:pt x="90834" y="7673"/>
                  </a:cubicBezTo>
                  <a:cubicBezTo>
                    <a:pt x="68064" y="7673"/>
                    <a:pt x="56555" y="6435"/>
                    <a:pt x="45417" y="5198"/>
                  </a:cubicBezTo>
                  <a:cubicBezTo>
                    <a:pt x="34279" y="3960"/>
                    <a:pt x="22770" y="2723"/>
                    <a:pt x="0" y="2723"/>
                  </a:cubicBezTo>
                  <a:lnTo>
                    <a:pt x="0" y="0"/>
                  </a:lnTo>
                  <a:cubicBezTo>
                    <a:pt x="22646" y="0"/>
                    <a:pt x="34279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5113" y="3713"/>
                    <a:pt x="136251" y="2475"/>
                  </a:cubicBezTo>
                  <a:cubicBezTo>
                    <a:pt x="147389" y="1238"/>
                    <a:pt x="158898" y="0"/>
                    <a:pt x="181668" y="0"/>
                  </a:cubicBezTo>
                  <a:cubicBezTo>
                    <a:pt x="204438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781" y="3713"/>
                    <a:pt x="317919" y="2475"/>
                  </a:cubicBezTo>
                  <a:cubicBezTo>
                    <a:pt x="329057" y="1238"/>
                    <a:pt x="340689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7673"/>
                  </a:lnTo>
                  <a:lnTo>
                    <a:pt x="454170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5367722F-5F78-EA64-6AB6-7BB04D5BA3FA}"/>
                </a:ext>
              </a:extLst>
            </p:cNvPr>
            <p:cNvSpPr/>
            <p:nvPr/>
          </p:nvSpPr>
          <p:spPr>
            <a:xfrm>
              <a:off x="4572668" y="3945646"/>
              <a:ext cx="2213961" cy="37399"/>
            </a:xfrm>
            <a:custGeom>
              <a:avLst/>
              <a:gdLst>
                <a:gd name="connsiteX0" fmla="*/ 363336 w 454169"/>
                <a:gd name="connsiteY0" fmla="*/ 7673 h 7672"/>
                <a:gd name="connsiteX1" fmla="*/ 317919 w 454169"/>
                <a:gd name="connsiteY1" fmla="*/ 5198 h 7672"/>
                <a:gd name="connsiteX2" fmla="*/ 272502 w 454169"/>
                <a:gd name="connsiteY2" fmla="*/ 2723 h 7672"/>
                <a:gd name="connsiteX3" fmla="*/ 227085 w 454169"/>
                <a:gd name="connsiteY3" fmla="*/ 5198 h 7672"/>
                <a:gd name="connsiteX4" fmla="*/ 181668 w 454169"/>
                <a:gd name="connsiteY4" fmla="*/ 7673 h 7672"/>
                <a:gd name="connsiteX5" fmla="*/ 136251 w 454169"/>
                <a:gd name="connsiteY5" fmla="*/ 5198 h 7672"/>
                <a:gd name="connsiteX6" fmla="*/ 90834 w 454169"/>
                <a:gd name="connsiteY6" fmla="*/ 2723 h 7672"/>
                <a:gd name="connsiteX7" fmla="*/ 45417 w 454169"/>
                <a:gd name="connsiteY7" fmla="*/ 5198 h 7672"/>
                <a:gd name="connsiteX8" fmla="*/ 0 w 454169"/>
                <a:gd name="connsiteY8" fmla="*/ 7673 h 7672"/>
                <a:gd name="connsiteX9" fmla="*/ 0 w 454169"/>
                <a:gd name="connsiteY9" fmla="*/ 4950 h 7672"/>
                <a:gd name="connsiteX10" fmla="*/ 45417 w 454169"/>
                <a:gd name="connsiteY10" fmla="*/ 2475 h 7672"/>
                <a:gd name="connsiteX11" fmla="*/ 90834 w 454169"/>
                <a:gd name="connsiteY11" fmla="*/ 0 h 7672"/>
                <a:gd name="connsiteX12" fmla="*/ 136251 w 454169"/>
                <a:gd name="connsiteY12" fmla="*/ 2475 h 7672"/>
                <a:gd name="connsiteX13" fmla="*/ 181668 w 454169"/>
                <a:gd name="connsiteY13" fmla="*/ 4950 h 7672"/>
                <a:gd name="connsiteX14" fmla="*/ 227085 w 454169"/>
                <a:gd name="connsiteY14" fmla="*/ 2475 h 7672"/>
                <a:gd name="connsiteX15" fmla="*/ 272502 w 454169"/>
                <a:gd name="connsiteY15" fmla="*/ 0 h 7672"/>
                <a:gd name="connsiteX16" fmla="*/ 317919 w 454169"/>
                <a:gd name="connsiteY16" fmla="*/ 2475 h 7672"/>
                <a:gd name="connsiteX17" fmla="*/ 363336 w 454169"/>
                <a:gd name="connsiteY17" fmla="*/ 4950 h 7672"/>
                <a:gd name="connsiteX18" fmla="*/ 408753 w 454169"/>
                <a:gd name="connsiteY18" fmla="*/ 2475 h 7672"/>
                <a:gd name="connsiteX19" fmla="*/ 454170 w 454169"/>
                <a:gd name="connsiteY19" fmla="*/ 0 h 7672"/>
                <a:gd name="connsiteX20" fmla="*/ 454170 w 454169"/>
                <a:gd name="connsiteY20" fmla="*/ 2723 h 7672"/>
                <a:gd name="connsiteX21" fmla="*/ 408753 w 454169"/>
                <a:gd name="connsiteY21" fmla="*/ 5198 h 7672"/>
                <a:gd name="connsiteX22" fmla="*/ 363336 w 454169"/>
                <a:gd name="connsiteY22" fmla="*/ 7673 h 7672"/>
                <a:gd name="connsiteX23" fmla="*/ 363336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363336" y="7673"/>
                  </a:moveTo>
                  <a:cubicBezTo>
                    <a:pt x="340689" y="7673"/>
                    <a:pt x="329057" y="6435"/>
                    <a:pt x="317919" y="5198"/>
                  </a:cubicBezTo>
                  <a:cubicBezTo>
                    <a:pt x="306781" y="3960"/>
                    <a:pt x="295272" y="2723"/>
                    <a:pt x="272502" y="2723"/>
                  </a:cubicBezTo>
                  <a:cubicBezTo>
                    <a:pt x="249732" y="2723"/>
                    <a:pt x="238223" y="3960"/>
                    <a:pt x="227085" y="5198"/>
                  </a:cubicBezTo>
                  <a:cubicBezTo>
                    <a:pt x="215947" y="6435"/>
                    <a:pt x="204438" y="7673"/>
                    <a:pt x="181668" y="7673"/>
                  </a:cubicBezTo>
                  <a:cubicBezTo>
                    <a:pt x="158898" y="7673"/>
                    <a:pt x="147389" y="6435"/>
                    <a:pt x="136251" y="5198"/>
                  </a:cubicBezTo>
                  <a:cubicBezTo>
                    <a:pt x="125113" y="3960"/>
                    <a:pt x="113604" y="2723"/>
                    <a:pt x="90834" y="2723"/>
                  </a:cubicBezTo>
                  <a:cubicBezTo>
                    <a:pt x="68064" y="2723"/>
                    <a:pt x="56555" y="3960"/>
                    <a:pt x="45417" y="5198"/>
                  </a:cubicBezTo>
                  <a:cubicBezTo>
                    <a:pt x="34279" y="6435"/>
                    <a:pt x="22770" y="7673"/>
                    <a:pt x="0" y="7673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732" y="0"/>
                    <a:pt x="272502" y="0"/>
                  </a:cubicBezTo>
                  <a:cubicBezTo>
                    <a:pt x="295272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336" y="4950"/>
                  </a:cubicBezTo>
                  <a:cubicBezTo>
                    <a:pt x="386106" y="4950"/>
                    <a:pt x="397615" y="3713"/>
                    <a:pt x="408753" y="2475"/>
                  </a:cubicBezTo>
                  <a:cubicBezTo>
                    <a:pt x="419891" y="1238"/>
                    <a:pt x="431399" y="0"/>
                    <a:pt x="454170" y="0"/>
                  </a:cubicBezTo>
                  <a:lnTo>
                    <a:pt x="454170" y="2723"/>
                  </a:lnTo>
                  <a:cubicBezTo>
                    <a:pt x="431523" y="2723"/>
                    <a:pt x="420015" y="3960"/>
                    <a:pt x="408753" y="5198"/>
                  </a:cubicBezTo>
                  <a:cubicBezTo>
                    <a:pt x="397615" y="6435"/>
                    <a:pt x="386106" y="7673"/>
                    <a:pt x="363336" y="7673"/>
                  </a:cubicBezTo>
                  <a:lnTo>
                    <a:pt x="363336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22593850-8917-92AE-3518-11631E5981B9}"/>
                </a:ext>
              </a:extLst>
            </p:cNvPr>
            <p:cNvSpPr/>
            <p:nvPr/>
          </p:nvSpPr>
          <p:spPr>
            <a:xfrm>
              <a:off x="4572668" y="3996319"/>
              <a:ext cx="2213361" cy="44638"/>
            </a:xfrm>
            <a:custGeom>
              <a:avLst/>
              <a:gdLst>
                <a:gd name="connsiteX0" fmla="*/ 363336 w 454046"/>
                <a:gd name="connsiteY0" fmla="*/ 9158 h 9157"/>
                <a:gd name="connsiteX1" fmla="*/ 317919 w 454046"/>
                <a:gd name="connsiteY1" fmla="*/ 6683 h 9157"/>
                <a:gd name="connsiteX2" fmla="*/ 272502 w 454046"/>
                <a:gd name="connsiteY2" fmla="*/ 4208 h 9157"/>
                <a:gd name="connsiteX3" fmla="*/ 227085 w 454046"/>
                <a:gd name="connsiteY3" fmla="*/ 6683 h 9157"/>
                <a:gd name="connsiteX4" fmla="*/ 181668 w 454046"/>
                <a:gd name="connsiteY4" fmla="*/ 9158 h 9157"/>
                <a:gd name="connsiteX5" fmla="*/ 136251 w 454046"/>
                <a:gd name="connsiteY5" fmla="*/ 6683 h 9157"/>
                <a:gd name="connsiteX6" fmla="*/ 90834 w 454046"/>
                <a:gd name="connsiteY6" fmla="*/ 4208 h 9157"/>
                <a:gd name="connsiteX7" fmla="*/ 45417 w 454046"/>
                <a:gd name="connsiteY7" fmla="*/ 6683 h 9157"/>
                <a:gd name="connsiteX8" fmla="*/ 0 w 454046"/>
                <a:gd name="connsiteY8" fmla="*/ 9158 h 9157"/>
                <a:gd name="connsiteX9" fmla="*/ 0 w 454046"/>
                <a:gd name="connsiteY9" fmla="*/ 4950 h 9157"/>
                <a:gd name="connsiteX10" fmla="*/ 45417 w 454046"/>
                <a:gd name="connsiteY10" fmla="*/ 2475 h 9157"/>
                <a:gd name="connsiteX11" fmla="*/ 90834 w 454046"/>
                <a:gd name="connsiteY11" fmla="*/ 0 h 9157"/>
                <a:gd name="connsiteX12" fmla="*/ 136251 w 454046"/>
                <a:gd name="connsiteY12" fmla="*/ 2475 h 9157"/>
                <a:gd name="connsiteX13" fmla="*/ 181668 w 454046"/>
                <a:gd name="connsiteY13" fmla="*/ 4950 h 9157"/>
                <a:gd name="connsiteX14" fmla="*/ 227085 w 454046"/>
                <a:gd name="connsiteY14" fmla="*/ 2475 h 9157"/>
                <a:gd name="connsiteX15" fmla="*/ 272502 w 454046"/>
                <a:gd name="connsiteY15" fmla="*/ 0 h 9157"/>
                <a:gd name="connsiteX16" fmla="*/ 317919 w 454046"/>
                <a:gd name="connsiteY16" fmla="*/ 2475 h 9157"/>
                <a:gd name="connsiteX17" fmla="*/ 363212 w 454046"/>
                <a:gd name="connsiteY17" fmla="*/ 4950 h 9157"/>
                <a:gd name="connsiteX18" fmla="*/ 408629 w 454046"/>
                <a:gd name="connsiteY18" fmla="*/ 2475 h 9157"/>
                <a:gd name="connsiteX19" fmla="*/ 454046 w 454046"/>
                <a:gd name="connsiteY19" fmla="*/ 0 h 9157"/>
                <a:gd name="connsiteX20" fmla="*/ 454046 w 454046"/>
                <a:gd name="connsiteY20" fmla="*/ 4208 h 9157"/>
                <a:gd name="connsiteX21" fmla="*/ 408629 w 454046"/>
                <a:gd name="connsiteY21" fmla="*/ 6683 h 9157"/>
                <a:gd name="connsiteX22" fmla="*/ 363212 w 454046"/>
                <a:gd name="connsiteY22" fmla="*/ 9158 h 9157"/>
                <a:gd name="connsiteX23" fmla="*/ 363212 w 454046"/>
                <a:gd name="connsiteY23" fmla="*/ 9158 h 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157">
                  <a:moveTo>
                    <a:pt x="363336" y="9158"/>
                  </a:moveTo>
                  <a:cubicBezTo>
                    <a:pt x="340689" y="9158"/>
                    <a:pt x="329057" y="7920"/>
                    <a:pt x="317919" y="6683"/>
                  </a:cubicBezTo>
                  <a:cubicBezTo>
                    <a:pt x="306781" y="5445"/>
                    <a:pt x="295272" y="4208"/>
                    <a:pt x="272502" y="4208"/>
                  </a:cubicBezTo>
                  <a:cubicBezTo>
                    <a:pt x="249732" y="4208"/>
                    <a:pt x="238346" y="5445"/>
                    <a:pt x="227085" y="6683"/>
                  </a:cubicBezTo>
                  <a:cubicBezTo>
                    <a:pt x="215947" y="7920"/>
                    <a:pt x="204314" y="9158"/>
                    <a:pt x="181668" y="9158"/>
                  </a:cubicBezTo>
                  <a:cubicBezTo>
                    <a:pt x="159021" y="9158"/>
                    <a:pt x="147389" y="7920"/>
                    <a:pt x="136251" y="6683"/>
                  </a:cubicBezTo>
                  <a:cubicBezTo>
                    <a:pt x="125113" y="5445"/>
                    <a:pt x="113604" y="4208"/>
                    <a:pt x="90834" y="4208"/>
                  </a:cubicBezTo>
                  <a:cubicBezTo>
                    <a:pt x="68064" y="4208"/>
                    <a:pt x="56678" y="5445"/>
                    <a:pt x="45417" y="6683"/>
                  </a:cubicBezTo>
                  <a:cubicBezTo>
                    <a:pt x="34279" y="7920"/>
                    <a:pt x="22770" y="9158"/>
                    <a:pt x="0" y="9158"/>
                  </a:cubicBezTo>
                  <a:lnTo>
                    <a:pt x="0" y="4950"/>
                  </a:lnTo>
                  <a:cubicBezTo>
                    <a:pt x="22646" y="4950"/>
                    <a:pt x="34155" y="3712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2"/>
                    <a:pt x="158898" y="4950"/>
                    <a:pt x="181668" y="4950"/>
                  </a:cubicBezTo>
                  <a:cubicBezTo>
                    <a:pt x="204438" y="4950"/>
                    <a:pt x="215947" y="3712"/>
                    <a:pt x="227085" y="2475"/>
                  </a:cubicBezTo>
                  <a:cubicBezTo>
                    <a:pt x="238223" y="1237"/>
                    <a:pt x="249855" y="0"/>
                    <a:pt x="272502" y="0"/>
                  </a:cubicBezTo>
                  <a:cubicBezTo>
                    <a:pt x="295149" y="0"/>
                    <a:pt x="306781" y="1237"/>
                    <a:pt x="317919" y="2475"/>
                  </a:cubicBezTo>
                  <a:cubicBezTo>
                    <a:pt x="329057" y="3712"/>
                    <a:pt x="340566" y="4950"/>
                    <a:pt x="363212" y="4950"/>
                  </a:cubicBezTo>
                  <a:cubicBezTo>
                    <a:pt x="385859" y="4950"/>
                    <a:pt x="397368" y="3712"/>
                    <a:pt x="408629" y="2475"/>
                  </a:cubicBezTo>
                  <a:cubicBezTo>
                    <a:pt x="419767" y="1237"/>
                    <a:pt x="431276" y="0"/>
                    <a:pt x="454046" y="0"/>
                  </a:cubicBezTo>
                  <a:lnTo>
                    <a:pt x="454046" y="4208"/>
                  </a:lnTo>
                  <a:cubicBezTo>
                    <a:pt x="431399" y="4208"/>
                    <a:pt x="419891" y="5445"/>
                    <a:pt x="408629" y="6683"/>
                  </a:cubicBezTo>
                  <a:cubicBezTo>
                    <a:pt x="397492" y="7920"/>
                    <a:pt x="385859" y="9158"/>
                    <a:pt x="363212" y="9158"/>
                  </a:cubicBezTo>
                  <a:lnTo>
                    <a:pt x="363212" y="915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FCFBB33A-93DB-92FA-89C0-6207342E540B}"/>
                </a:ext>
              </a:extLst>
            </p:cNvPr>
            <p:cNvSpPr/>
            <p:nvPr/>
          </p:nvSpPr>
          <p:spPr>
            <a:xfrm>
              <a:off x="4572668" y="4050614"/>
              <a:ext cx="2213361" cy="45243"/>
            </a:xfrm>
            <a:custGeom>
              <a:avLst/>
              <a:gdLst>
                <a:gd name="connsiteX0" fmla="*/ 363336 w 454046"/>
                <a:gd name="connsiteY0" fmla="*/ 9281 h 9281"/>
                <a:gd name="connsiteX1" fmla="*/ 317919 w 454046"/>
                <a:gd name="connsiteY1" fmla="*/ 6806 h 9281"/>
                <a:gd name="connsiteX2" fmla="*/ 272502 w 454046"/>
                <a:gd name="connsiteY2" fmla="*/ 4331 h 9281"/>
                <a:gd name="connsiteX3" fmla="*/ 227085 w 454046"/>
                <a:gd name="connsiteY3" fmla="*/ 6806 h 9281"/>
                <a:gd name="connsiteX4" fmla="*/ 181668 w 454046"/>
                <a:gd name="connsiteY4" fmla="*/ 9281 h 9281"/>
                <a:gd name="connsiteX5" fmla="*/ 136251 w 454046"/>
                <a:gd name="connsiteY5" fmla="*/ 6806 h 9281"/>
                <a:gd name="connsiteX6" fmla="*/ 90834 w 454046"/>
                <a:gd name="connsiteY6" fmla="*/ 4331 h 9281"/>
                <a:gd name="connsiteX7" fmla="*/ 45417 w 454046"/>
                <a:gd name="connsiteY7" fmla="*/ 6806 h 9281"/>
                <a:gd name="connsiteX8" fmla="*/ 0 w 454046"/>
                <a:gd name="connsiteY8" fmla="*/ 9281 h 9281"/>
                <a:gd name="connsiteX9" fmla="*/ 0 w 454046"/>
                <a:gd name="connsiteY9" fmla="*/ 4950 h 9281"/>
                <a:gd name="connsiteX10" fmla="*/ 45417 w 454046"/>
                <a:gd name="connsiteY10" fmla="*/ 2475 h 9281"/>
                <a:gd name="connsiteX11" fmla="*/ 90834 w 454046"/>
                <a:gd name="connsiteY11" fmla="*/ 0 h 9281"/>
                <a:gd name="connsiteX12" fmla="*/ 136251 w 454046"/>
                <a:gd name="connsiteY12" fmla="*/ 2475 h 9281"/>
                <a:gd name="connsiteX13" fmla="*/ 181668 w 454046"/>
                <a:gd name="connsiteY13" fmla="*/ 4950 h 9281"/>
                <a:gd name="connsiteX14" fmla="*/ 227085 w 454046"/>
                <a:gd name="connsiteY14" fmla="*/ 2475 h 9281"/>
                <a:gd name="connsiteX15" fmla="*/ 272502 w 454046"/>
                <a:gd name="connsiteY15" fmla="*/ 0 h 9281"/>
                <a:gd name="connsiteX16" fmla="*/ 317919 w 454046"/>
                <a:gd name="connsiteY16" fmla="*/ 2475 h 9281"/>
                <a:gd name="connsiteX17" fmla="*/ 363212 w 454046"/>
                <a:gd name="connsiteY17" fmla="*/ 4950 h 9281"/>
                <a:gd name="connsiteX18" fmla="*/ 408629 w 454046"/>
                <a:gd name="connsiteY18" fmla="*/ 2475 h 9281"/>
                <a:gd name="connsiteX19" fmla="*/ 454046 w 454046"/>
                <a:gd name="connsiteY19" fmla="*/ 0 h 9281"/>
                <a:gd name="connsiteX20" fmla="*/ 454046 w 454046"/>
                <a:gd name="connsiteY20" fmla="*/ 4331 h 9281"/>
                <a:gd name="connsiteX21" fmla="*/ 408629 w 454046"/>
                <a:gd name="connsiteY21" fmla="*/ 6806 h 9281"/>
                <a:gd name="connsiteX22" fmla="*/ 363212 w 454046"/>
                <a:gd name="connsiteY22" fmla="*/ 9281 h 9281"/>
                <a:gd name="connsiteX23" fmla="*/ 363212 w 45404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281">
                  <a:moveTo>
                    <a:pt x="363336" y="9281"/>
                  </a:moveTo>
                  <a:cubicBezTo>
                    <a:pt x="340689" y="9281"/>
                    <a:pt x="329057" y="8044"/>
                    <a:pt x="317919" y="6806"/>
                  </a:cubicBezTo>
                  <a:cubicBezTo>
                    <a:pt x="306781" y="5569"/>
                    <a:pt x="295272" y="4331"/>
                    <a:pt x="272502" y="4331"/>
                  </a:cubicBezTo>
                  <a:cubicBezTo>
                    <a:pt x="249732" y="4331"/>
                    <a:pt x="238346" y="5569"/>
                    <a:pt x="227085" y="6806"/>
                  </a:cubicBezTo>
                  <a:cubicBezTo>
                    <a:pt x="215947" y="8044"/>
                    <a:pt x="204314" y="9281"/>
                    <a:pt x="181668" y="9281"/>
                  </a:cubicBezTo>
                  <a:cubicBezTo>
                    <a:pt x="159021" y="9281"/>
                    <a:pt x="147389" y="8044"/>
                    <a:pt x="136251" y="6806"/>
                  </a:cubicBezTo>
                  <a:cubicBezTo>
                    <a:pt x="125113" y="5569"/>
                    <a:pt x="113604" y="4331"/>
                    <a:pt x="90834" y="4331"/>
                  </a:cubicBezTo>
                  <a:cubicBezTo>
                    <a:pt x="68064" y="4331"/>
                    <a:pt x="56678" y="5569"/>
                    <a:pt x="45417" y="6806"/>
                  </a:cubicBezTo>
                  <a:cubicBezTo>
                    <a:pt x="34279" y="8044"/>
                    <a:pt x="22770" y="9281"/>
                    <a:pt x="0" y="9281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8"/>
                    <a:pt x="431276" y="0"/>
                    <a:pt x="454046" y="0"/>
                  </a:cubicBezTo>
                  <a:lnTo>
                    <a:pt x="454046" y="4331"/>
                  </a:lnTo>
                  <a:cubicBezTo>
                    <a:pt x="431399" y="4331"/>
                    <a:pt x="419891" y="5569"/>
                    <a:pt x="408629" y="6806"/>
                  </a:cubicBezTo>
                  <a:cubicBezTo>
                    <a:pt x="397492" y="8044"/>
                    <a:pt x="385859" y="9281"/>
                    <a:pt x="363212" y="9281"/>
                  </a:cubicBezTo>
                  <a:lnTo>
                    <a:pt x="363212" y="928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EDE1613-745F-E63E-E0CC-60FA90A403B1}"/>
                </a:ext>
              </a:extLst>
            </p:cNvPr>
            <p:cNvSpPr/>
            <p:nvPr/>
          </p:nvSpPr>
          <p:spPr>
            <a:xfrm>
              <a:off x="4572668" y="4106113"/>
              <a:ext cx="2213361" cy="45243"/>
            </a:xfrm>
            <a:custGeom>
              <a:avLst/>
              <a:gdLst>
                <a:gd name="connsiteX0" fmla="*/ 363336 w 454046"/>
                <a:gd name="connsiteY0" fmla="*/ 9281 h 9281"/>
                <a:gd name="connsiteX1" fmla="*/ 317919 w 454046"/>
                <a:gd name="connsiteY1" fmla="*/ 6806 h 9281"/>
                <a:gd name="connsiteX2" fmla="*/ 272502 w 454046"/>
                <a:gd name="connsiteY2" fmla="*/ 4331 h 9281"/>
                <a:gd name="connsiteX3" fmla="*/ 227085 w 454046"/>
                <a:gd name="connsiteY3" fmla="*/ 6806 h 9281"/>
                <a:gd name="connsiteX4" fmla="*/ 181668 w 454046"/>
                <a:gd name="connsiteY4" fmla="*/ 9281 h 9281"/>
                <a:gd name="connsiteX5" fmla="*/ 136251 w 454046"/>
                <a:gd name="connsiteY5" fmla="*/ 6806 h 9281"/>
                <a:gd name="connsiteX6" fmla="*/ 90834 w 454046"/>
                <a:gd name="connsiteY6" fmla="*/ 4331 h 9281"/>
                <a:gd name="connsiteX7" fmla="*/ 45417 w 454046"/>
                <a:gd name="connsiteY7" fmla="*/ 6806 h 9281"/>
                <a:gd name="connsiteX8" fmla="*/ 0 w 454046"/>
                <a:gd name="connsiteY8" fmla="*/ 9281 h 9281"/>
                <a:gd name="connsiteX9" fmla="*/ 0 w 454046"/>
                <a:gd name="connsiteY9" fmla="*/ 4950 h 9281"/>
                <a:gd name="connsiteX10" fmla="*/ 45417 w 454046"/>
                <a:gd name="connsiteY10" fmla="*/ 2475 h 9281"/>
                <a:gd name="connsiteX11" fmla="*/ 90834 w 454046"/>
                <a:gd name="connsiteY11" fmla="*/ 0 h 9281"/>
                <a:gd name="connsiteX12" fmla="*/ 136251 w 454046"/>
                <a:gd name="connsiteY12" fmla="*/ 2475 h 9281"/>
                <a:gd name="connsiteX13" fmla="*/ 181668 w 454046"/>
                <a:gd name="connsiteY13" fmla="*/ 4950 h 9281"/>
                <a:gd name="connsiteX14" fmla="*/ 227085 w 454046"/>
                <a:gd name="connsiteY14" fmla="*/ 2475 h 9281"/>
                <a:gd name="connsiteX15" fmla="*/ 272502 w 454046"/>
                <a:gd name="connsiteY15" fmla="*/ 0 h 9281"/>
                <a:gd name="connsiteX16" fmla="*/ 317919 w 454046"/>
                <a:gd name="connsiteY16" fmla="*/ 2475 h 9281"/>
                <a:gd name="connsiteX17" fmla="*/ 363212 w 454046"/>
                <a:gd name="connsiteY17" fmla="*/ 4950 h 9281"/>
                <a:gd name="connsiteX18" fmla="*/ 408629 w 454046"/>
                <a:gd name="connsiteY18" fmla="*/ 2475 h 9281"/>
                <a:gd name="connsiteX19" fmla="*/ 454046 w 454046"/>
                <a:gd name="connsiteY19" fmla="*/ 0 h 9281"/>
                <a:gd name="connsiteX20" fmla="*/ 454046 w 454046"/>
                <a:gd name="connsiteY20" fmla="*/ 4331 h 9281"/>
                <a:gd name="connsiteX21" fmla="*/ 408629 w 454046"/>
                <a:gd name="connsiteY21" fmla="*/ 6806 h 9281"/>
                <a:gd name="connsiteX22" fmla="*/ 363212 w 454046"/>
                <a:gd name="connsiteY22" fmla="*/ 9281 h 9281"/>
                <a:gd name="connsiteX23" fmla="*/ 363212 w 45404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281">
                  <a:moveTo>
                    <a:pt x="363336" y="9281"/>
                  </a:moveTo>
                  <a:cubicBezTo>
                    <a:pt x="340689" y="9281"/>
                    <a:pt x="329057" y="8044"/>
                    <a:pt x="317919" y="6806"/>
                  </a:cubicBezTo>
                  <a:cubicBezTo>
                    <a:pt x="306781" y="5569"/>
                    <a:pt x="295272" y="4331"/>
                    <a:pt x="272502" y="4331"/>
                  </a:cubicBezTo>
                  <a:cubicBezTo>
                    <a:pt x="249732" y="4331"/>
                    <a:pt x="238346" y="5569"/>
                    <a:pt x="227085" y="6806"/>
                  </a:cubicBezTo>
                  <a:cubicBezTo>
                    <a:pt x="215947" y="8044"/>
                    <a:pt x="204314" y="9281"/>
                    <a:pt x="181668" y="9281"/>
                  </a:cubicBezTo>
                  <a:cubicBezTo>
                    <a:pt x="159021" y="9281"/>
                    <a:pt x="147389" y="8044"/>
                    <a:pt x="136251" y="6806"/>
                  </a:cubicBezTo>
                  <a:cubicBezTo>
                    <a:pt x="125113" y="5569"/>
                    <a:pt x="113604" y="4331"/>
                    <a:pt x="90834" y="4331"/>
                  </a:cubicBezTo>
                  <a:cubicBezTo>
                    <a:pt x="68064" y="4331"/>
                    <a:pt x="56678" y="5569"/>
                    <a:pt x="45417" y="6806"/>
                  </a:cubicBezTo>
                  <a:cubicBezTo>
                    <a:pt x="34279" y="8044"/>
                    <a:pt x="22770" y="9281"/>
                    <a:pt x="0" y="9281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8"/>
                    <a:pt x="431399" y="0"/>
                    <a:pt x="454046" y="0"/>
                  </a:cubicBezTo>
                  <a:lnTo>
                    <a:pt x="454046" y="4331"/>
                  </a:lnTo>
                  <a:cubicBezTo>
                    <a:pt x="431399" y="4331"/>
                    <a:pt x="419891" y="5569"/>
                    <a:pt x="408629" y="6806"/>
                  </a:cubicBezTo>
                  <a:cubicBezTo>
                    <a:pt x="397492" y="8044"/>
                    <a:pt x="385983" y="9281"/>
                    <a:pt x="363212" y="9281"/>
                  </a:cubicBezTo>
                  <a:lnTo>
                    <a:pt x="363212" y="928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4D32C6BE-F815-C93D-E042-8632CB45C7EB}"/>
                </a:ext>
              </a:extLst>
            </p:cNvPr>
            <p:cNvSpPr/>
            <p:nvPr/>
          </p:nvSpPr>
          <p:spPr>
            <a:xfrm>
              <a:off x="4572668" y="4160408"/>
              <a:ext cx="2213361" cy="45847"/>
            </a:xfrm>
            <a:custGeom>
              <a:avLst/>
              <a:gdLst>
                <a:gd name="connsiteX0" fmla="*/ 363336 w 454046"/>
                <a:gd name="connsiteY0" fmla="*/ 9405 h 9405"/>
                <a:gd name="connsiteX1" fmla="*/ 317919 w 454046"/>
                <a:gd name="connsiteY1" fmla="*/ 6930 h 9405"/>
                <a:gd name="connsiteX2" fmla="*/ 272502 w 454046"/>
                <a:gd name="connsiteY2" fmla="*/ 4455 h 9405"/>
                <a:gd name="connsiteX3" fmla="*/ 227085 w 454046"/>
                <a:gd name="connsiteY3" fmla="*/ 6930 h 9405"/>
                <a:gd name="connsiteX4" fmla="*/ 181668 w 454046"/>
                <a:gd name="connsiteY4" fmla="*/ 9405 h 9405"/>
                <a:gd name="connsiteX5" fmla="*/ 136251 w 454046"/>
                <a:gd name="connsiteY5" fmla="*/ 6930 h 9405"/>
                <a:gd name="connsiteX6" fmla="*/ 90834 w 454046"/>
                <a:gd name="connsiteY6" fmla="*/ 4455 h 9405"/>
                <a:gd name="connsiteX7" fmla="*/ 45417 w 454046"/>
                <a:gd name="connsiteY7" fmla="*/ 6930 h 9405"/>
                <a:gd name="connsiteX8" fmla="*/ 0 w 454046"/>
                <a:gd name="connsiteY8" fmla="*/ 9405 h 9405"/>
                <a:gd name="connsiteX9" fmla="*/ 0 w 454046"/>
                <a:gd name="connsiteY9" fmla="*/ 4950 h 9405"/>
                <a:gd name="connsiteX10" fmla="*/ 45417 w 454046"/>
                <a:gd name="connsiteY10" fmla="*/ 2475 h 9405"/>
                <a:gd name="connsiteX11" fmla="*/ 90834 w 454046"/>
                <a:gd name="connsiteY11" fmla="*/ 0 h 9405"/>
                <a:gd name="connsiteX12" fmla="*/ 136251 w 454046"/>
                <a:gd name="connsiteY12" fmla="*/ 2475 h 9405"/>
                <a:gd name="connsiteX13" fmla="*/ 181668 w 454046"/>
                <a:gd name="connsiteY13" fmla="*/ 4950 h 9405"/>
                <a:gd name="connsiteX14" fmla="*/ 227085 w 454046"/>
                <a:gd name="connsiteY14" fmla="*/ 2475 h 9405"/>
                <a:gd name="connsiteX15" fmla="*/ 272502 w 454046"/>
                <a:gd name="connsiteY15" fmla="*/ 0 h 9405"/>
                <a:gd name="connsiteX16" fmla="*/ 317919 w 454046"/>
                <a:gd name="connsiteY16" fmla="*/ 2475 h 9405"/>
                <a:gd name="connsiteX17" fmla="*/ 363212 w 454046"/>
                <a:gd name="connsiteY17" fmla="*/ 4950 h 9405"/>
                <a:gd name="connsiteX18" fmla="*/ 408629 w 454046"/>
                <a:gd name="connsiteY18" fmla="*/ 2475 h 9405"/>
                <a:gd name="connsiteX19" fmla="*/ 454046 w 454046"/>
                <a:gd name="connsiteY19" fmla="*/ 0 h 9405"/>
                <a:gd name="connsiteX20" fmla="*/ 454046 w 454046"/>
                <a:gd name="connsiteY20" fmla="*/ 4455 h 9405"/>
                <a:gd name="connsiteX21" fmla="*/ 408629 w 454046"/>
                <a:gd name="connsiteY21" fmla="*/ 6930 h 9405"/>
                <a:gd name="connsiteX22" fmla="*/ 363212 w 454046"/>
                <a:gd name="connsiteY22" fmla="*/ 9405 h 9405"/>
                <a:gd name="connsiteX23" fmla="*/ 363212 w 454046"/>
                <a:gd name="connsiteY23" fmla="*/ 9405 h 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405">
                  <a:moveTo>
                    <a:pt x="363336" y="9405"/>
                  </a:moveTo>
                  <a:cubicBezTo>
                    <a:pt x="340689" y="9405"/>
                    <a:pt x="329057" y="8167"/>
                    <a:pt x="317919" y="6930"/>
                  </a:cubicBezTo>
                  <a:cubicBezTo>
                    <a:pt x="306781" y="5692"/>
                    <a:pt x="295272" y="4455"/>
                    <a:pt x="272502" y="4455"/>
                  </a:cubicBezTo>
                  <a:cubicBezTo>
                    <a:pt x="249732" y="4455"/>
                    <a:pt x="238346" y="5692"/>
                    <a:pt x="227085" y="6930"/>
                  </a:cubicBezTo>
                  <a:cubicBezTo>
                    <a:pt x="215947" y="8167"/>
                    <a:pt x="204314" y="9405"/>
                    <a:pt x="181668" y="9405"/>
                  </a:cubicBezTo>
                  <a:cubicBezTo>
                    <a:pt x="159021" y="9405"/>
                    <a:pt x="147389" y="8167"/>
                    <a:pt x="136251" y="6930"/>
                  </a:cubicBezTo>
                  <a:cubicBezTo>
                    <a:pt x="125113" y="5692"/>
                    <a:pt x="113604" y="4455"/>
                    <a:pt x="90834" y="4455"/>
                  </a:cubicBezTo>
                  <a:cubicBezTo>
                    <a:pt x="68064" y="4455"/>
                    <a:pt x="56678" y="5692"/>
                    <a:pt x="45417" y="6930"/>
                  </a:cubicBezTo>
                  <a:cubicBezTo>
                    <a:pt x="34279" y="8167"/>
                    <a:pt x="22770" y="9405"/>
                    <a:pt x="0" y="9405"/>
                  </a:cubicBezTo>
                  <a:lnTo>
                    <a:pt x="0" y="4950"/>
                  </a:lnTo>
                  <a:cubicBezTo>
                    <a:pt x="22646" y="4950"/>
                    <a:pt x="34155" y="3712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2"/>
                    <a:pt x="158898" y="4950"/>
                    <a:pt x="181668" y="4950"/>
                  </a:cubicBezTo>
                  <a:cubicBezTo>
                    <a:pt x="204438" y="4950"/>
                    <a:pt x="215947" y="3712"/>
                    <a:pt x="227085" y="2475"/>
                  </a:cubicBezTo>
                  <a:cubicBezTo>
                    <a:pt x="238223" y="1237"/>
                    <a:pt x="249855" y="0"/>
                    <a:pt x="272502" y="0"/>
                  </a:cubicBezTo>
                  <a:cubicBezTo>
                    <a:pt x="295149" y="0"/>
                    <a:pt x="306781" y="1237"/>
                    <a:pt x="317919" y="2475"/>
                  </a:cubicBezTo>
                  <a:cubicBezTo>
                    <a:pt x="329057" y="3712"/>
                    <a:pt x="340566" y="4950"/>
                    <a:pt x="363212" y="4950"/>
                  </a:cubicBezTo>
                  <a:cubicBezTo>
                    <a:pt x="385859" y="4950"/>
                    <a:pt x="397368" y="3712"/>
                    <a:pt x="408629" y="2475"/>
                  </a:cubicBezTo>
                  <a:cubicBezTo>
                    <a:pt x="419767" y="1237"/>
                    <a:pt x="431399" y="0"/>
                    <a:pt x="454046" y="0"/>
                  </a:cubicBezTo>
                  <a:lnTo>
                    <a:pt x="454046" y="4455"/>
                  </a:lnTo>
                  <a:cubicBezTo>
                    <a:pt x="431399" y="4455"/>
                    <a:pt x="419891" y="5692"/>
                    <a:pt x="408629" y="6930"/>
                  </a:cubicBezTo>
                  <a:cubicBezTo>
                    <a:pt x="397492" y="8167"/>
                    <a:pt x="385983" y="9405"/>
                    <a:pt x="363212" y="9405"/>
                  </a:cubicBezTo>
                  <a:lnTo>
                    <a:pt x="363212" y="940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0E5B8B06-3DF3-E7D3-F6A5-AC8D480BACAC}"/>
                </a:ext>
              </a:extLst>
            </p:cNvPr>
            <p:cNvSpPr/>
            <p:nvPr/>
          </p:nvSpPr>
          <p:spPr>
            <a:xfrm>
              <a:off x="4572668" y="4214698"/>
              <a:ext cx="2213361" cy="46447"/>
            </a:xfrm>
            <a:custGeom>
              <a:avLst/>
              <a:gdLst>
                <a:gd name="connsiteX0" fmla="*/ 363336 w 454046"/>
                <a:gd name="connsiteY0" fmla="*/ 9529 h 9528"/>
                <a:gd name="connsiteX1" fmla="*/ 317919 w 454046"/>
                <a:gd name="connsiteY1" fmla="*/ 7054 h 9528"/>
                <a:gd name="connsiteX2" fmla="*/ 272502 w 454046"/>
                <a:gd name="connsiteY2" fmla="*/ 4579 h 9528"/>
                <a:gd name="connsiteX3" fmla="*/ 227085 w 454046"/>
                <a:gd name="connsiteY3" fmla="*/ 7054 h 9528"/>
                <a:gd name="connsiteX4" fmla="*/ 181668 w 454046"/>
                <a:gd name="connsiteY4" fmla="*/ 9529 h 9528"/>
                <a:gd name="connsiteX5" fmla="*/ 136251 w 454046"/>
                <a:gd name="connsiteY5" fmla="*/ 7054 h 9528"/>
                <a:gd name="connsiteX6" fmla="*/ 90834 w 454046"/>
                <a:gd name="connsiteY6" fmla="*/ 4579 h 9528"/>
                <a:gd name="connsiteX7" fmla="*/ 45417 w 454046"/>
                <a:gd name="connsiteY7" fmla="*/ 7054 h 9528"/>
                <a:gd name="connsiteX8" fmla="*/ 0 w 454046"/>
                <a:gd name="connsiteY8" fmla="*/ 9529 h 9528"/>
                <a:gd name="connsiteX9" fmla="*/ 0 w 454046"/>
                <a:gd name="connsiteY9" fmla="*/ 4950 h 9528"/>
                <a:gd name="connsiteX10" fmla="*/ 45417 w 454046"/>
                <a:gd name="connsiteY10" fmla="*/ 2475 h 9528"/>
                <a:gd name="connsiteX11" fmla="*/ 90834 w 454046"/>
                <a:gd name="connsiteY11" fmla="*/ 0 h 9528"/>
                <a:gd name="connsiteX12" fmla="*/ 136251 w 454046"/>
                <a:gd name="connsiteY12" fmla="*/ 2475 h 9528"/>
                <a:gd name="connsiteX13" fmla="*/ 181668 w 454046"/>
                <a:gd name="connsiteY13" fmla="*/ 4950 h 9528"/>
                <a:gd name="connsiteX14" fmla="*/ 227085 w 454046"/>
                <a:gd name="connsiteY14" fmla="*/ 2475 h 9528"/>
                <a:gd name="connsiteX15" fmla="*/ 272502 w 454046"/>
                <a:gd name="connsiteY15" fmla="*/ 0 h 9528"/>
                <a:gd name="connsiteX16" fmla="*/ 317919 w 454046"/>
                <a:gd name="connsiteY16" fmla="*/ 2475 h 9528"/>
                <a:gd name="connsiteX17" fmla="*/ 363212 w 454046"/>
                <a:gd name="connsiteY17" fmla="*/ 4950 h 9528"/>
                <a:gd name="connsiteX18" fmla="*/ 408629 w 454046"/>
                <a:gd name="connsiteY18" fmla="*/ 2475 h 9528"/>
                <a:gd name="connsiteX19" fmla="*/ 454046 w 454046"/>
                <a:gd name="connsiteY19" fmla="*/ 0 h 9528"/>
                <a:gd name="connsiteX20" fmla="*/ 454046 w 454046"/>
                <a:gd name="connsiteY20" fmla="*/ 4579 h 9528"/>
                <a:gd name="connsiteX21" fmla="*/ 408629 w 454046"/>
                <a:gd name="connsiteY21" fmla="*/ 7054 h 9528"/>
                <a:gd name="connsiteX22" fmla="*/ 363212 w 454046"/>
                <a:gd name="connsiteY22" fmla="*/ 9529 h 9528"/>
                <a:gd name="connsiteX23" fmla="*/ 363212 w 45404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528">
                  <a:moveTo>
                    <a:pt x="363336" y="9529"/>
                  </a:moveTo>
                  <a:cubicBezTo>
                    <a:pt x="340689" y="9529"/>
                    <a:pt x="329057" y="8291"/>
                    <a:pt x="317919" y="7054"/>
                  </a:cubicBezTo>
                  <a:cubicBezTo>
                    <a:pt x="306781" y="5816"/>
                    <a:pt x="295272" y="4579"/>
                    <a:pt x="272502" y="4579"/>
                  </a:cubicBezTo>
                  <a:cubicBezTo>
                    <a:pt x="249732" y="4579"/>
                    <a:pt x="238346" y="5816"/>
                    <a:pt x="227085" y="7054"/>
                  </a:cubicBezTo>
                  <a:cubicBezTo>
                    <a:pt x="215947" y="8291"/>
                    <a:pt x="204314" y="9529"/>
                    <a:pt x="181668" y="9529"/>
                  </a:cubicBezTo>
                  <a:cubicBezTo>
                    <a:pt x="159021" y="9529"/>
                    <a:pt x="147389" y="8291"/>
                    <a:pt x="136251" y="7054"/>
                  </a:cubicBezTo>
                  <a:cubicBezTo>
                    <a:pt x="125113" y="5816"/>
                    <a:pt x="113604" y="4579"/>
                    <a:pt x="90834" y="4579"/>
                  </a:cubicBezTo>
                  <a:cubicBezTo>
                    <a:pt x="68064" y="4579"/>
                    <a:pt x="56678" y="5816"/>
                    <a:pt x="45417" y="7054"/>
                  </a:cubicBezTo>
                  <a:cubicBezTo>
                    <a:pt x="34279" y="8291"/>
                    <a:pt x="22770" y="9529"/>
                    <a:pt x="0" y="9529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824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8"/>
                    <a:pt x="431399" y="0"/>
                    <a:pt x="454046" y="0"/>
                  </a:cubicBezTo>
                  <a:lnTo>
                    <a:pt x="454046" y="4579"/>
                  </a:lnTo>
                  <a:cubicBezTo>
                    <a:pt x="431399" y="4579"/>
                    <a:pt x="419891" y="5816"/>
                    <a:pt x="408629" y="7054"/>
                  </a:cubicBezTo>
                  <a:cubicBezTo>
                    <a:pt x="397492" y="8291"/>
                    <a:pt x="385983" y="9529"/>
                    <a:pt x="363212" y="9529"/>
                  </a:cubicBezTo>
                  <a:lnTo>
                    <a:pt x="363212" y="95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88CDE8BE-730A-5CDB-A31F-DAAEC555A8DB}"/>
                </a:ext>
              </a:extLst>
            </p:cNvPr>
            <p:cNvSpPr/>
            <p:nvPr/>
          </p:nvSpPr>
          <p:spPr>
            <a:xfrm>
              <a:off x="4572668" y="4269597"/>
              <a:ext cx="2213361" cy="46447"/>
            </a:xfrm>
            <a:custGeom>
              <a:avLst/>
              <a:gdLst>
                <a:gd name="connsiteX0" fmla="*/ 363336 w 454046"/>
                <a:gd name="connsiteY0" fmla="*/ 9529 h 9528"/>
                <a:gd name="connsiteX1" fmla="*/ 317919 w 454046"/>
                <a:gd name="connsiteY1" fmla="*/ 7054 h 9528"/>
                <a:gd name="connsiteX2" fmla="*/ 272502 w 454046"/>
                <a:gd name="connsiteY2" fmla="*/ 4579 h 9528"/>
                <a:gd name="connsiteX3" fmla="*/ 227085 w 454046"/>
                <a:gd name="connsiteY3" fmla="*/ 7054 h 9528"/>
                <a:gd name="connsiteX4" fmla="*/ 181668 w 454046"/>
                <a:gd name="connsiteY4" fmla="*/ 9529 h 9528"/>
                <a:gd name="connsiteX5" fmla="*/ 136251 w 454046"/>
                <a:gd name="connsiteY5" fmla="*/ 7054 h 9528"/>
                <a:gd name="connsiteX6" fmla="*/ 90834 w 454046"/>
                <a:gd name="connsiteY6" fmla="*/ 4579 h 9528"/>
                <a:gd name="connsiteX7" fmla="*/ 45417 w 454046"/>
                <a:gd name="connsiteY7" fmla="*/ 7054 h 9528"/>
                <a:gd name="connsiteX8" fmla="*/ 0 w 454046"/>
                <a:gd name="connsiteY8" fmla="*/ 9529 h 9528"/>
                <a:gd name="connsiteX9" fmla="*/ 0 w 454046"/>
                <a:gd name="connsiteY9" fmla="*/ 4950 h 9528"/>
                <a:gd name="connsiteX10" fmla="*/ 45417 w 454046"/>
                <a:gd name="connsiteY10" fmla="*/ 2475 h 9528"/>
                <a:gd name="connsiteX11" fmla="*/ 90834 w 454046"/>
                <a:gd name="connsiteY11" fmla="*/ 0 h 9528"/>
                <a:gd name="connsiteX12" fmla="*/ 136251 w 454046"/>
                <a:gd name="connsiteY12" fmla="*/ 2475 h 9528"/>
                <a:gd name="connsiteX13" fmla="*/ 181668 w 454046"/>
                <a:gd name="connsiteY13" fmla="*/ 4950 h 9528"/>
                <a:gd name="connsiteX14" fmla="*/ 227085 w 454046"/>
                <a:gd name="connsiteY14" fmla="*/ 2475 h 9528"/>
                <a:gd name="connsiteX15" fmla="*/ 272502 w 454046"/>
                <a:gd name="connsiteY15" fmla="*/ 0 h 9528"/>
                <a:gd name="connsiteX16" fmla="*/ 317919 w 454046"/>
                <a:gd name="connsiteY16" fmla="*/ 2475 h 9528"/>
                <a:gd name="connsiteX17" fmla="*/ 363212 w 454046"/>
                <a:gd name="connsiteY17" fmla="*/ 4950 h 9528"/>
                <a:gd name="connsiteX18" fmla="*/ 408629 w 454046"/>
                <a:gd name="connsiteY18" fmla="*/ 2475 h 9528"/>
                <a:gd name="connsiteX19" fmla="*/ 454046 w 454046"/>
                <a:gd name="connsiteY19" fmla="*/ 0 h 9528"/>
                <a:gd name="connsiteX20" fmla="*/ 454046 w 454046"/>
                <a:gd name="connsiteY20" fmla="*/ 4579 h 9528"/>
                <a:gd name="connsiteX21" fmla="*/ 408629 w 454046"/>
                <a:gd name="connsiteY21" fmla="*/ 7054 h 9528"/>
                <a:gd name="connsiteX22" fmla="*/ 363212 w 454046"/>
                <a:gd name="connsiteY22" fmla="*/ 9529 h 9528"/>
                <a:gd name="connsiteX23" fmla="*/ 363212 w 45404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528">
                  <a:moveTo>
                    <a:pt x="363336" y="9529"/>
                  </a:moveTo>
                  <a:cubicBezTo>
                    <a:pt x="340689" y="9529"/>
                    <a:pt x="329057" y="8291"/>
                    <a:pt x="317919" y="7054"/>
                  </a:cubicBezTo>
                  <a:cubicBezTo>
                    <a:pt x="306781" y="5816"/>
                    <a:pt x="295272" y="4579"/>
                    <a:pt x="272502" y="4579"/>
                  </a:cubicBezTo>
                  <a:cubicBezTo>
                    <a:pt x="249732" y="4579"/>
                    <a:pt x="238346" y="5816"/>
                    <a:pt x="227085" y="7054"/>
                  </a:cubicBezTo>
                  <a:cubicBezTo>
                    <a:pt x="215947" y="8291"/>
                    <a:pt x="204314" y="9529"/>
                    <a:pt x="181668" y="9529"/>
                  </a:cubicBezTo>
                  <a:cubicBezTo>
                    <a:pt x="159021" y="9529"/>
                    <a:pt x="147389" y="8291"/>
                    <a:pt x="136251" y="7054"/>
                  </a:cubicBezTo>
                  <a:cubicBezTo>
                    <a:pt x="125113" y="5816"/>
                    <a:pt x="113604" y="4579"/>
                    <a:pt x="90834" y="4579"/>
                  </a:cubicBezTo>
                  <a:cubicBezTo>
                    <a:pt x="68064" y="4579"/>
                    <a:pt x="56678" y="5816"/>
                    <a:pt x="45417" y="7054"/>
                  </a:cubicBezTo>
                  <a:cubicBezTo>
                    <a:pt x="34279" y="8291"/>
                    <a:pt x="22770" y="9529"/>
                    <a:pt x="0" y="9529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824" y="3713"/>
                    <a:pt x="227085" y="2475"/>
                  </a:cubicBezTo>
                  <a:cubicBezTo>
                    <a:pt x="238223" y="1237"/>
                    <a:pt x="249855" y="0"/>
                    <a:pt x="272502" y="0"/>
                  </a:cubicBezTo>
                  <a:cubicBezTo>
                    <a:pt x="295149" y="0"/>
                    <a:pt x="306781" y="1237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7"/>
                    <a:pt x="431276" y="0"/>
                    <a:pt x="454046" y="0"/>
                  </a:cubicBezTo>
                  <a:lnTo>
                    <a:pt x="454046" y="4579"/>
                  </a:lnTo>
                  <a:cubicBezTo>
                    <a:pt x="431399" y="4579"/>
                    <a:pt x="419891" y="5816"/>
                    <a:pt x="408629" y="7054"/>
                  </a:cubicBezTo>
                  <a:cubicBezTo>
                    <a:pt x="397492" y="8291"/>
                    <a:pt x="385983" y="9529"/>
                    <a:pt x="363212" y="9529"/>
                  </a:cubicBezTo>
                  <a:lnTo>
                    <a:pt x="363212" y="95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EB5294B-C934-F084-3A48-656D140AD17F}"/>
                </a:ext>
              </a:extLst>
            </p:cNvPr>
            <p:cNvSpPr/>
            <p:nvPr/>
          </p:nvSpPr>
          <p:spPr>
            <a:xfrm>
              <a:off x="4573268" y="4323888"/>
              <a:ext cx="2213965" cy="47051"/>
            </a:xfrm>
            <a:custGeom>
              <a:avLst/>
              <a:gdLst>
                <a:gd name="connsiteX0" fmla="*/ 454046 w 454170"/>
                <a:gd name="connsiteY0" fmla="*/ 9653 h 9652"/>
                <a:gd name="connsiteX1" fmla="*/ 408630 w 454170"/>
                <a:gd name="connsiteY1" fmla="*/ 7178 h 9652"/>
                <a:gd name="connsiteX2" fmla="*/ 363212 w 454170"/>
                <a:gd name="connsiteY2" fmla="*/ 4703 h 9652"/>
                <a:gd name="connsiteX3" fmla="*/ 317919 w 454170"/>
                <a:gd name="connsiteY3" fmla="*/ 7178 h 9652"/>
                <a:gd name="connsiteX4" fmla="*/ 272502 w 454170"/>
                <a:gd name="connsiteY4" fmla="*/ 9653 h 9652"/>
                <a:gd name="connsiteX5" fmla="*/ 227085 w 454170"/>
                <a:gd name="connsiteY5" fmla="*/ 7178 h 9652"/>
                <a:gd name="connsiteX6" fmla="*/ 181668 w 454170"/>
                <a:gd name="connsiteY6" fmla="*/ 4703 h 9652"/>
                <a:gd name="connsiteX7" fmla="*/ 136251 w 454170"/>
                <a:gd name="connsiteY7" fmla="*/ 7178 h 9652"/>
                <a:gd name="connsiteX8" fmla="*/ 90834 w 454170"/>
                <a:gd name="connsiteY8" fmla="*/ 9653 h 9652"/>
                <a:gd name="connsiteX9" fmla="*/ 45417 w 454170"/>
                <a:gd name="connsiteY9" fmla="*/ 7178 h 9652"/>
                <a:gd name="connsiteX10" fmla="*/ 0 w 454170"/>
                <a:gd name="connsiteY10" fmla="*/ 4703 h 9652"/>
                <a:gd name="connsiteX11" fmla="*/ 0 w 454170"/>
                <a:gd name="connsiteY11" fmla="*/ 0 h 9652"/>
                <a:gd name="connsiteX12" fmla="*/ 45417 w 454170"/>
                <a:gd name="connsiteY12" fmla="*/ 2475 h 9652"/>
                <a:gd name="connsiteX13" fmla="*/ 90834 w 454170"/>
                <a:gd name="connsiteY13" fmla="*/ 4950 h 9652"/>
                <a:gd name="connsiteX14" fmla="*/ 136251 w 454170"/>
                <a:gd name="connsiteY14" fmla="*/ 2475 h 9652"/>
                <a:gd name="connsiteX15" fmla="*/ 181668 w 454170"/>
                <a:gd name="connsiteY15" fmla="*/ 0 h 9652"/>
                <a:gd name="connsiteX16" fmla="*/ 227085 w 454170"/>
                <a:gd name="connsiteY16" fmla="*/ 2475 h 9652"/>
                <a:gd name="connsiteX17" fmla="*/ 272502 w 454170"/>
                <a:gd name="connsiteY17" fmla="*/ 4950 h 9652"/>
                <a:gd name="connsiteX18" fmla="*/ 317919 w 454170"/>
                <a:gd name="connsiteY18" fmla="*/ 2475 h 9652"/>
                <a:gd name="connsiteX19" fmla="*/ 363336 w 454170"/>
                <a:gd name="connsiteY19" fmla="*/ 0 h 9652"/>
                <a:gd name="connsiteX20" fmla="*/ 408753 w 454170"/>
                <a:gd name="connsiteY20" fmla="*/ 2475 h 9652"/>
                <a:gd name="connsiteX21" fmla="*/ 454170 w 454170"/>
                <a:gd name="connsiteY21" fmla="*/ 4950 h 9652"/>
                <a:gd name="connsiteX22" fmla="*/ 454170 w 454170"/>
                <a:gd name="connsiteY22" fmla="*/ 9653 h 9652"/>
                <a:gd name="connsiteX23" fmla="*/ 454170 w 454170"/>
                <a:gd name="connsiteY23" fmla="*/ 9653 h 9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0" h="9652">
                  <a:moveTo>
                    <a:pt x="454046" y="9653"/>
                  </a:moveTo>
                  <a:cubicBezTo>
                    <a:pt x="431276" y="9653"/>
                    <a:pt x="419767" y="8415"/>
                    <a:pt x="408630" y="7178"/>
                  </a:cubicBezTo>
                  <a:cubicBezTo>
                    <a:pt x="397492" y="5940"/>
                    <a:pt x="385983" y="4703"/>
                    <a:pt x="363212" y="4703"/>
                  </a:cubicBezTo>
                  <a:cubicBezTo>
                    <a:pt x="340442" y="4703"/>
                    <a:pt x="329057" y="5940"/>
                    <a:pt x="317919" y="7178"/>
                  </a:cubicBezTo>
                  <a:cubicBezTo>
                    <a:pt x="306781" y="8415"/>
                    <a:pt x="295149" y="9653"/>
                    <a:pt x="272502" y="9653"/>
                  </a:cubicBezTo>
                  <a:cubicBezTo>
                    <a:pt x="249855" y="9653"/>
                    <a:pt x="238223" y="8415"/>
                    <a:pt x="227085" y="7178"/>
                  </a:cubicBezTo>
                  <a:cubicBezTo>
                    <a:pt x="215947" y="5940"/>
                    <a:pt x="204439" y="4703"/>
                    <a:pt x="181668" y="4703"/>
                  </a:cubicBezTo>
                  <a:cubicBezTo>
                    <a:pt x="158898" y="4703"/>
                    <a:pt x="147513" y="5940"/>
                    <a:pt x="136251" y="7178"/>
                  </a:cubicBezTo>
                  <a:cubicBezTo>
                    <a:pt x="125114" y="8415"/>
                    <a:pt x="113481" y="9653"/>
                    <a:pt x="90834" y="9653"/>
                  </a:cubicBezTo>
                  <a:cubicBezTo>
                    <a:pt x="68188" y="9653"/>
                    <a:pt x="56555" y="8415"/>
                    <a:pt x="45417" y="7178"/>
                  </a:cubicBezTo>
                  <a:cubicBezTo>
                    <a:pt x="34280" y="5940"/>
                    <a:pt x="22771" y="4703"/>
                    <a:pt x="0" y="4703"/>
                  </a:cubicBezTo>
                  <a:lnTo>
                    <a:pt x="0" y="0"/>
                  </a:lnTo>
                  <a:cubicBezTo>
                    <a:pt x="22771" y="0"/>
                    <a:pt x="34280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5" y="4950"/>
                    <a:pt x="124990" y="3713"/>
                    <a:pt x="136251" y="2475"/>
                  </a:cubicBezTo>
                  <a:cubicBezTo>
                    <a:pt x="147389" y="1238"/>
                    <a:pt x="159021" y="0"/>
                    <a:pt x="181668" y="0"/>
                  </a:cubicBezTo>
                  <a:cubicBezTo>
                    <a:pt x="204315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3" y="4950"/>
                    <a:pt x="306658" y="3713"/>
                    <a:pt x="317919" y="2475"/>
                  </a:cubicBezTo>
                  <a:cubicBezTo>
                    <a:pt x="329057" y="1238"/>
                    <a:pt x="340690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400" y="4950"/>
                    <a:pt x="454170" y="4950"/>
                  </a:cubicBezTo>
                  <a:lnTo>
                    <a:pt x="454170" y="9653"/>
                  </a:lnTo>
                  <a:lnTo>
                    <a:pt x="454170" y="965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D5CC518-2D46-621E-F757-45E372BD223D}"/>
                </a:ext>
              </a:extLst>
            </p:cNvPr>
            <p:cNvSpPr/>
            <p:nvPr/>
          </p:nvSpPr>
          <p:spPr>
            <a:xfrm>
              <a:off x="4573268" y="4378183"/>
              <a:ext cx="2213965" cy="47656"/>
            </a:xfrm>
            <a:custGeom>
              <a:avLst/>
              <a:gdLst>
                <a:gd name="connsiteX0" fmla="*/ 454046 w 454170"/>
                <a:gd name="connsiteY0" fmla="*/ 9776 h 9776"/>
                <a:gd name="connsiteX1" fmla="*/ 408630 w 454170"/>
                <a:gd name="connsiteY1" fmla="*/ 7301 h 9776"/>
                <a:gd name="connsiteX2" fmla="*/ 363212 w 454170"/>
                <a:gd name="connsiteY2" fmla="*/ 4826 h 9776"/>
                <a:gd name="connsiteX3" fmla="*/ 317919 w 454170"/>
                <a:gd name="connsiteY3" fmla="*/ 7301 h 9776"/>
                <a:gd name="connsiteX4" fmla="*/ 272502 w 454170"/>
                <a:gd name="connsiteY4" fmla="*/ 9776 h 9776"/>
                <a:gd name="connsiteX5" fmla="*/ 227085 w 454170"/>
                <a:gd name="connsiteY5" fmla="*/ 7301 h 9776"/>
                <a:gd name="connsiteX6" fmla="*/ 181668 w 454170"/>
                <a:gd name="connsiteY6" fmla="*/ 4826 h 9776"/>
                <a:gd name="connsiteX7" fmla="*/ 136251 w 454170"/>
                <a:gd name="connsiteY7" fmla="*/ 7301 h 9776"/>
                <a:gd name="connsiteX8" fmla="*/ 90834 w 454170"/>
                <a:gd name="connsiteY8" fmla="*/ 9776 h 9776"/>
                <a:gd name="connsiteX9" fmla="*/ 45417 w 454170"/>
                <a:gd name="connsiteY9" fmla="*/ 7301 h 9776"/>
                <a:gd name="connsiteX10" fmla="*/ 0 w 454170"/>
                <a:gd name="connsiteY10" fmla="*/ 4826 h 9776"/>
                <a:gd name="connsiteX11" fmla="*/ 0 w 454170"/>
                <a:gd name="connsiteY11" fmla="*/ 0 h 9776"/>
                <a:gd name="connsiteX12" fmla="*/ 45417 w 454170"/>
                <a:gd name="connsiteY12" fmla="*/ 2475 h 9776"/>
                <a:gd name="connsiteX13" fmla="*/ 90834 w 454170"/>
                <a:gd name="connsiteY13" fmla="*/ 4950 h 9776"/>
                <a:gd name="connsiteX14" fmla="*/ 136251 w 454170"/>
                <a:gd name="connsiteY14" fmla="*/ 2475 h 9776"/>
                <a:gd name="connsiteX15" fmla="*/ 181668 w 454170"/>
                <a:gd name="connsiteY15" fmla="*/ 0 h 9776"/>
                <a:gd name="connsiteX16" fmla="*/ 227085 w 454170"/>
                <a:gd name="connsiteY16" fmla="*/ 2475 h 9776"/>
                <a:gd name="connsiteX17" fmla="*/ 272502 w 454170"/>
                <a:gd name="connsiteY17" fmla="*/ 4950 h 9776"/>
                <a:gd name="connsiteX18" fmla="*/ 317919 w 454170"/>
                <a:gd name="connsiteY18" fmla="*/ 2475 h 9776"/>
                <a:gd name="connsiteX19" fmla="*/ 363336 w 454170"/>
                <a:gd name="connsiteY19" fmla="*/ 0 h 9776"/>
                <a:gd name="connsiteX20" fmla="*/ 408753 w 454170"/>
                <a:gd name="connsiteY20" fmla="*/ 2475 h 9776"/>
                <a:gd name="connsiteX21" fmla="*/ 454170 w 454170"/>
                <a:gd name="connsiteY21" fmla="*/ 4950 h 9776"/>
                <a:gd name="connsiteX22" fmla="*/ 454170 w 454170"/>
                <a:gd name="connsiteY22" fmla="*/ 9776 h 9776"/>
                <a:gd name="connsiteX23" fmla="*/ 454170 w 454170"/>
                <a:gd name="connsiteY23" fmla="*/ 9776 h 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0" h="9776">
                  <a:moveTo>
                    <a:pt x="454046" y="9776"/>
                  </a:moveTo>
                  <a:cubicBezTo>
                    <a:pt x="431276" y="9776"/>
                    <a:pt x="419767" y="8539"/>
                    <a:pt x="408630" y="7301"/>
                  </a:cubicBezTo>
                  <a:cubicBezTo>
                    <a:pt x="397492" y="6064"/>
                    <a:pt x="385983" y="4826"/>
                    <a:pt x="363212" y="4826"/>
                  </a:cubicBezTo>
                  <a:cubicBezTo>
                    <a:pt x="340442" y="4826"/>
                    <a:pt x="329057" y="6064"/>
                    <a:pt x="317919" y="7301"/>
                  </a:cubicBezTo>
                  <a:cubicBezTo>
                    <a:pt x="306781" y="8539"/>
                    <a:pt x="295149" y="9776"/>
                    <a:pt x="272502" y="9776"/>
                  </a:cubicBezTo>
                  <a:cubicBezTo>
                    <a:pt x="249855" y="9776"/>
                    <a:pt x="238223" y="8539"/>
                    <a:pt x="227085" y="7301"/>
                  </a:cubicBezTo>
                  <a:cubicBezTo>
                    <a:pt x="215947" y="6064"/>
                    <a:pt x="204439" y="4826"/>
                    <a:pt x="181668" y="4826"/>
                  </a:cubicBezTo>
                  <a:cubicBezTo>
                    <a:pt x="158898" y="4826"/>
                    <a:pt x="147513" y="6064"/>
                    <a:pt x="136251" y="7301"/>
                  </a:cubicBezTo>
                  <a:cubicBezTo>
                    <a:pt x="125114" y="8539"/>
                    <a:pt x="113481" y="9776"/>
                    <a:pt x="90834" y="9776"/>
                  </a:cubicBezTo>
                  <a:cubicBezTo>
                    <a:pt x="68188" y="9776"/>
                    <a:pt x="56555" y="8539"/>
                    <a:pt x="45417" y="7301"/>
                  </a:cubicBezTo>
                  <a:cubicBezTo>
                    <a:pt x="34280" y="6064"/>
                    <a:pt x="22771" y="4826"/>
                    <a:pt x="0" y="4826"/>
                  </a:cubicBezTo>
                  <a:lnTo>
                    <a:pt x="0" y="0"/>
                  </a:lnTo>
                  <a:cubicBezTo>
                    <a:pt x="22771" y="0"/>
                    <a:pt x="34280" y="1237"/>
                    <a:pt x="45417" y="2475"/>
                  </a:cubicBezTo>
                  <a:cubicBezTo>
                    <a:pt x="56555" y="3712"/>
                    <a:pt x="68064" y="4950"/>
                    <a:pt x="90834" y="4950"/>
                  </a:cubicBezTo>
                  <a:cubicBezTo>
                    <a:pt x="113605" y="4950"/>
                    <a:pt x="124990" y="3712"/>
                    <a:pt x="136251" y="2475"/>
                  </a:cubicBezTo>
                  <a:cubicBezTo>
                    <a:pt x="147389" y="1237"/>
                    <a:pt x="159021" y="0"/>
                    <a:pt x="181668" y="0"/>
                  </a:cubicBezTo>
                  <a:cubicBezTo>
                    <a:pt x="204315" y="0"/>
                    <a:pt x="215947" y="1237"/>
                    <a:pt x="227085" y="2475"/>
                  </a:cubicBezTo>
                  <a:cubicBezTo>
                    <a:pt x="238223" y="3712"/>
                    <a:pt x="249732" y="4950"/>
                    <a:pt x="272502" y="4950"/>
                  </a:cubicBezTo>
                  <a:cubicBezTo>
                    <a:pt x="295273" y="4950"/>
                    <a:pt x="306658" y="3712"/>
                    <a:pt x="317919" y="2475"/>
                  </a:cubicBezTo>
                  <a:cubicBezTo>
                    <a:pt x="329057" y="1237"/>
                    <a:pt x="340690" y="0"/>
                    <a:pt x="363336" y="0"/>
                  </a:cubicBezTo>
                  <a:cubicBezTo>
                    <a:pt x="385983" y="0"/>
                    <a:pt x="397615" y="1237"/>
                    <a:pt x="408753" y="2475"/>
                  </a:cubicBezTo>
                  <a:cubicBezTo>
                    <a:pt x="419891" y="3712"/>
                    <a:pt x="431400" y="4950"/>
                    <a:pt x="454170" y="4950"/>
                  </a:cubicBezTo>
                  <a:lnTo>
                    <a:pt x="454170" y="9776"/>
                  </a:lnTo>
                  <a:lnTo>
                    <a:pt x="454170" y="977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F1CFE725-B443-61EF-96DE-0F1FB1D9C08B}"/>
                </a:ext>
              </a:extLst>
            </p:cNvPr>
            <p:cNvSpPr/>
            <p:nvPr/>
          </p:nvSpPr>
          <p:spPr>
            <a:xfrm>
              <a:off x="6299802" y="3789630"/>
              <a:ext cx="102009" cy="60954"/>
            </a:xfrm>
            <a:custGeom>
              <a:avLst/>
              <a:gdLst>
                <a:gd name="connsiteX0" fmla="*/ 20914 w 20926"/>
                <a:gd name="connsiteY0" fmla="*/ 6264 h 12504"/>
                <a:gd name="connsiteX1" fmla="*/ 10766 w 20926"/>
                <a:gd name="connsiteY1" fmla="*/ 12452 h 12504"/>
                <a:gd name="connsiteX2" fmla="*/ 0 w 20926"/>
                <a:gd name="connsiteY2" fmla="*/ 6264 h 12504"/>
                <a:gd name="connsiteX3" fmla="*/ 10766 w 20926"/>
                <a:gd name="connsiteY3" fmla="*/ 77 h 12504"/>
                <a:gd name="connsiteX4" fmla="*/ 20914 w 20926"/>
                <a:gd name="connsiteY4" fmla="*/ 6264 h 1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26" h="12504">
                  <a:moveTo>
                    <a:pt x="20914" y="6264"/>
                  </a:moveTo>
                  <a:cubicBezTo>
                    <a:pt x="21161" y="9853"/>
                    <a:pt x="17573" y="12947"/>
                    <a:pt x="10766" y="12452"/>
                  </a:cubicBezTo>
                  <a:cubicBezTo>
                    <a:pt x="3960" y="11709"/>
                    <a:pt x="0" y="8616"/>
                    <a:pt x="0" y="6264"/>
                  </a:cubicBezTo>
                  <a:cubicBezTo>
                    <a:pt x="0" y="4037"/>
                    <a:pt x="3960" y="819"/>
                    <a:pt x="10766" y="77"/>
                  </a:cubicBezTo>
                  <a:cubicBezTo>
                    <a:pt x="17696" y="-542"/>
                    <a:pt x="21161" y="2675"/>
                    <a:pt x="20914" y="626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A707E917-D22A-0189-7714-78C5605A949F}"/>
                </a:ext>
              </a:extLst>
            </p:cNvPr>
            <p:cNvSpPr/>
            <p:nvPr/>
          </p:nvSpPr>
          <p:spPr>
            <a:xfrm>
              <a:off x="4571459" y="4466864"/>
              <a:ext cx="2230856" cy="361351"/>
            </a:xfrm>
            <a:custGeom>
              <a:avLst/>
              <a:gdLst>
                <a:gd name="connsiteX0" fmla="*/ 0 w 457635"/>
                <a:gd name="connsiteY0" fmla="*/ 0 h 74127"/>
                <a:gd name="connsiteX1" fmla="*/ 457635 w 457635"/>
                <a:gd name="connsiteY1" fmla="*/ 0 h 74127"/>
                <a:gd name="connsiteX2" fmla="*/ 457635 w 457635"/>
                <a:gd name="connsiteY2" fmla="*/ 74127 h 74127"/>
                <a:gd name="connsiteX3" fmla="*/ 0 w 457635"/>
                <a:gd name="connsiteY3" fmla="*/ 74127 h 7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635" h="74127">
                  <a:moveTo>
                    <a:pt x="0" y="0"/>
                  </a:moveTo>
                  <a:lnTo>
                    <a:pt x="457635" y="0"/>
                  </a:lnTo>
                  <a:lnTo>
                    <a:pt x="457635" y="74127"/>
                  </a:lnTo>
                  <a:lnTo>
                    <a:pt x="0" y="74127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8F7C9919-84ED-6813-48E7-3E5929AC6F45}"/>
                </a:ext>
              </a:extLst>
            </p:cNvPr>
            <p:cNvSpPr/>
            <p:nvPr/>
          </p:nvSpPr>
          <p:spPr>
            <a:xfrm>
              <a:off x="4565429" y="4483151"/>
              <a:ext cx="2239299" cy="344460"/>
            </a:xfrm>
            <a:custGeom>
              <a:avLst/>
              <a:gdLst>
                <a:gd name="connsiteX0" fmla="*/ 0 w 459367"/>
                <a:gd name="connsiteY0" fmla="*/ 0 h 70662"/>
                <a:gd name="connsiteX1" fmla="*/ 459368 w 459367"/>
                <a:gd name="connsiteY1" fmla="*/ 0 h 70662"/>
                <a:gd name="connsiteX2" fmla="*/ 459368 w 459367"/>
                <a:gd name="connsiteY2" fmla="*/ 70662 h 70662"/>
                <a:gd name="connsiteX3" fmla="*/ 0 w 459367"/>
                <a:gd name="connsiteY3" fmla="*/ 70662 h 7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367" h="70662">
                  <a:moveTo>
                    <a:pt x="0" y="0"/>
                  </a:moveTo>
                  <a:lnTo>
                    <a:pt x="459368" y="0"/>
                  </a:lnTo>
                  <a:lnTo>
                    <a:pt x="459368" y="70662"/>
                  </a:lnTo>
                  <a:lnTo>
                    <a:pt x="0" y="706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73" name="Graphic 2">
              <a:extLst>
                <a:ext uri="{FF2B5EF4-FFF2-40B4-BE49-F238E27FC236}">
                  <a16:creationId xmlns:a16="http://schemas.microsoft.com/office/drawing/2014/main" id="{96F7FDC0-C976-0D0C-E0D3-3AF17774F1BA}"/>
                </a:ext>
              </a:extLst>
            </p:cNvPr>
            <p:cNvGrpSpPr/>
            <p:nvPr/>
          </p:nvGrpSpPr>
          <p:grpSpPr>
            <a:xfrm>
              <a:off x="4565429" y="4483755"/>
              <a:ext cx="2239299" cy="327569"/>
              <a:chOff x="7269360" y="2752908"/>
              <a:chExt cx="459367" cy="67197"/>
            </a:xfrm>
            <a:solidFill>
              <a:schemeClr val="accent6"/>
            </a:solidFill>
          </p:grpSpPr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65F647E-9093-7A24-4F93-B28CF0093511}"/>
                  </a:ext>
                </a:extLst>
              </p:cNvPr>
              <p:cNvSpPr/>
              <p:nvPr/>
            </p:nvSpPr>
            <p:spPr>
              <a:xfrm>
                <a:off x="7303392" y="2761818"/>
                <a:ext cx="48263" cy="34403"/>
              </a:xfrm>
              <a:custGeom>
                <a:avLst/>
                <a:gdLst>
                  <a:gd name="connsiteX0" fmla="*/ 24131 w 48263"/>
                  <a:gd name="connsiteY0" fmla="*/ 34403 h 34403"/>
                  <a:gd name="connsiteX1" fmla="*/ 0 w 48263"/>
                  <a:gd name="connsiteY1" fmla="*/ 17202 h 34403"/>
                  <a:gd name="connsiteX2" fmla="*/ 24131 w 48263"/>
                  <a:gd name="connsiteY2" fmla="*/ 0 h 34403"/>
                  <a:gd name="connsiteX3" fmla="*/ 48263 w 48263"/>
                  <a:gd name="connsiteY3" fmla="*/ 17202 h 34403"/>
                  <a:gd name="connsiteX4" fmla="*/ 24131 w 48263"/>
                  <a:gd name="connsiteY4" fmla="*/ 34403 h 34403"/>
                  <a:gd name="connsiteX5" fmla="*/ 24131 w 48263"/>
                  <a:gd name="connsiteY5" fmla="*/ 3094 h 34403"/>
                  <a:gd name="connsiteX6" fmla="*/ 3094 w 48263"/>
                  <a:gd name="connsiteY6" fmla="*/ 17202 h 34403"/>
                  <a:gd name="connsiteX7" fmla="*/ 24131 w 48263"/>
                  <a:gd name="connsiteY7" fmla="*/ 31309 h 34403"/>
                  <a:gd name="connsiteX8" fmla="*/ 45169 w 48263"/>
                  <a:gd name="connsiteY8" fmla="*/ 17202 h 34403"/>
                  <a:gd name="connsiteX9" fmla="*/ 24131 w 48263"/>
                  <a:gd name="connsiteY9" fmla="*/ 3094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263" h="34403">
                    <a:moveTo>
                      <a:pt x="24131" y="34403"/>
                    </a:moveTo>
                    <a:cubicBezTo>
                      <a:pt x="10890" y="34403"/>
                      <a:pt x="0" y="26730"/>
                      <a:pt x="0" y="17202"/>
                    </a:cubicBezTo>
                    <a:cubicBezTo>
                      <a:pt x="0" y="7673"/>
                      <a:pt x="10766" y="0"/>
                      <a:pt x="24131" y="0"/>
                    </a:cubicBezTo>
                    <a:cubicBezTo>
                      <a:pt x="37497" y="0"/>
                      <a:pt x="48263" y="7673"/>
                      <a:pt x="48263" y="17202"/>
                    </a:cubicBezTo>
                    <a:cubicBezTo>
                      <a:pt x="48263" y="26730"/>
                      <a:pt x="37497" y="34403"/>
                      <a:pt x="24131" y="34403"/>
                    </a:cubicBezTo>
                    <a:close/>
                    <a:moveTo>
                      <a:pt x="24131" y="3094"/>
                    </a:moveTo>
                    <a:cubicBezTo>
                      <a:pt x="12499" y="3094"/>
                      <a:pt x="3094" y="9405"/>
                      <a:pt x="3094" y="17202"/>
                    </a:cubicBezTo>
                    <a:cubicBezTo>
                      <a:pt x="3094" y="24998"/>
                      <a:pt x="12499" y="31309"/>
                      <a:pt x="24131" y="31309"/>
                    </a:cubicBezTo>
                    <a:cubicBezTo>
                      <a:pt x="35764" y="31309"/>
                      <a:pt x="45169" y="24998"/>
                      <a:pt x="45169" y="17202"/>
                    </a:cubicBezTo>
                    <a:cubicBezTo>
                      <a:pt x="45169" y="9405"/>
                      <a:pt x="35764" y="3094"/>
                      <a:pt x="24131" y="309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48A967D-4A6C-6EC8-4DF3-A2E37175A6F7}"/>
                  </a:ext>
                </a:extLst>
              </p:cNvPr>
              <p:cNvSpPr/>
              <p:nvPr/>
            </p:nvSpPr>
            <p:spPr>
              <a:xfrm>
                <a:off x="7439890" y="2777658"/>
                <a:ext cx="48263" cy="34403"/>
              </a:xfrm>
              <a:custGeom>
                <a:avLst/>
                <a:gdLst>
                  <a:gd name="connsiteX0" fmla="*/ 24131 w 48263"/>
                  <a:gd name="connsiteY0" fmla="*/ 34403 h 34403"/>
                  <a:gd name="connsiteX1" fmla="*/ 0 w 48263"/>
                  <a:gd name="connsiteY1" fmla="*/ 17202 h 34403"/>
                  <a:gd name="connsiteX2" fmla="*/ 24131 w 48263"/>
                  <a:gd name="connsiteY2" fmla="*/ 0 h 34403"/>
                  <a:gd name="connsiteX3" fmla="*/ 48263 w 48263"/>
                  <a:gd name="connsiteY3" fmla="*/ 17202 h 34403"/>
                  <a:gd name="connsiteX4" fmla="*/ 24131 w 48263"/>
                  <a:gd name="connsiteY4" fmla="*/ 34403 h 34403"/>
                  <a:gd name="connsiteX5" fmla="*/ 24131 w 48263"/>
                  <a:gd name="connsiteY5" fmla="*/ 3094 h 34403"/>
                  <a:gd name="connsiteX6" fmla="*/ 3094 w 48263"/>
                  <a:gd name="connsiteY6" fmla="*/ 17202 h 34403"/>
                  <a:gd name="connsiteX7" fmla="*/ 24131 w 48263"/>
                  <a:gd name="connsiteY7" fmla="*/ 31309 h 34403"/>
                  <a:gd name="connsiteX8" fmla="*/ 45169 w 48263"/>
                  <a:gd name="connsiteY8" fmla="*/ 17202 h 34403"/>
                  <a:gd name="connsiteX9" fmla="*/ 24131 w 48263"/>
                  <a:gd name="connsiteY9" fmla="*/ 3094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263" h="34403">
                    <a:moveTo>
                      <a:pt x="24131" y="34403"/>
                    </a:moveTo>
                    <a:cubicBezTo>
                      <a:pt x="10890" y="34403"/>
                      <a:pt x="0" y="26730"/>
                      <a:pt x="0" y="17202"/>
                    </a:cubicBezTo>
                    <a:cubicBezTo>
                      <a:pt x="0" y="7673"/>
                      <a:pt x="10766" y="0"/>
                      <a:pt x="24131" y="0"/>
                    </a:cubicBezTo>
                    <a:cubicBezTo>
                      <a:pt x="37497" y="0"/>
                      <a:pt x="48263" y="7673"/>
                      <a:pt x="48263" y="17202"/>
                    </a:cubicBezTo>
                    <a:cubicBezTo>
                      <a:pt x="48263" y="26730"/>
                      <a:pt x="37497" y="34403"/>
                      <a:pt x="24131" y="34403"/>
                    </a:cubicBezTo>
                    <a:close/>
                    <a:moveTo>
                      <a:pt x="24131" y="3094"/>
                    </a:moveTo>
                    <a:cubicBezTo>
                      <a:pt x="12623" y="3094"/>
                      <a:pt x="3094" y="9405"/>
                      <a:pt x="3094" y="17202"/>
                    </a:cubicBezTo>
                    <a:cubicBezTo>
                      <a:pt x="3094" y="24998"/>
                      <a:pt x="12499" y="31309"/>
                      <a:pt x="24131" y="31309"/>
                    </a:cubicBezTo>
                    <a:cubicBezTo>
                      <a:pt x="35764" y="31309"/>
                      <a:pt x="45169" y="24998"/>
                      <a:pt x="45169" y="17202"/>
                    </a:cubicBezTo>
                    <a:cubicBezTo>
                      <a:pt x="45169" y="9405"/>
                      <a:pt x="35764" y="3094"/>
                      <a:pt x="24131" y="309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B6B67F61-6421-7789-7A6B-362E080F6C3D}"/>
                  </a:ext>
                </a:extLst>
              </p:cNvPr>
              <p:cNvSpPr/>
              <p:nvPr/>
            </p:nvSpPr>
            <p:spPr>
              <a:xfrm>
                <a:off x="7356605" y="2788053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6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7 h 28215"/>
                  <a:gd name="connsiteX6" fmla="*/ 3094 w 39105"/>
                  <a:gd name="connsiteY6" fmla="*/ 14231 h 28215"/>
                  <a:gd name="connsiteX7" fmla="*/ 19553 w 39105"/>
                  <a:gd name="connsiteY7" fmla="*/ 25245 h 28215"/>
                  <a:gd name="connsiteX8" fmla="*/ 36012 w 39105"/>
                  <a:gd name="connsiteY8" fmla="*/ 14231 h 28215"/>
                  <a:gd name="connsiteX9" fmla="*/ 19553 w 39105"/>
                  <a:gd name="connsiteY9" fmla="*/ 3217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6" y="6311"/>
                      <a:pt x="39106" y="14108"/>
                    </a:cubicBezTo>
                    <a:cubicBezTo>
                      <a:pt x="39106" y="21904"/>
                      <a:pt x="30319" y="28215"/>
                      <a:pt x="19553" y="28215"/>
                    </a:cubicBezTo>
                    <a:close/>
                    <a:moveTo>
                      <a:pt x="19553" y="3217"/>
                    </a:moveTo>
                    <a:cubicBezTo>
                      <a:pt x="10519" y="3217"/>
                      <a:pt x="3094" y="8168"/>
                      <a:pt x="3094" y="14231"/>
                    </a:cubicBezTo>
                    <a:cubicBezTo>
                      <a:pt x="3094" y="20295"/>
                      <a:pt x="10519" y="25245"/>
                      <a:pt x="19553" y="25245"/>
                    </a:cubicBezTo>
                    <a:cubicBezTo>
                      <a:pt x="28587" y="25245"/>
                      <a:pt x="36012" y="20295"/>
                      <a:pt x="36012" y="14231"/>
                    </a:cubicBezTo>
                    <a:cubicBezTo>
                      <a:pt x="36012" y="8168"/>
                      <a:pt x="28587" y="3217"/>
                      <a:pt x="19553" y="321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F2B9C386-9C7D-5B9E-166C-3E732D6C0137}"/>
                  </a:ext>
                </a:extLst>
              </p:cNvPr>
              <p:cNvSpPr/>
              <p:nvPr/>
            </p:nvSpPr>
            <p:spPr>
              <a:xfrm>
                <a:off x="7275176" y="2791890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5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7 h 28215"/>
                  <a:gd name="connsiteX6" fmla="*/ 3094 w 39105"/>
                  <a:gd name="connsiteY6" fmla="*/ 14231 h 28215"/>
                  <a:gd name="connsiteX7" fmla="*/ 19553 w 39105"/>
                  <a:gd name="connsiteY7" fmla="*/ 25245 h 28215"/>
                  <a:gd name="connsiteX8" fmla="*/ 36012 w 39105"/>
                  <a:gd name="connsiteY8" fmla="*/ 14231 h 28215"/>
                  <a:gd name="connsiteX9" fmla="*/ 19553 w 39105"/>
                  <a:gd name="connsiteY9" fmla="*/ 3217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5" y="6311"/>
                      <a:pt x="39105" y="14108"/>
                    </a:cubicBezTo>
                    <a:cubicBezTo>
                      <a:pt x="39105" y="21904"/>
                      <a:pt x="30319" y="28215"/>
                      <a:pt x="19553" y="28215"/>
                    </a:cubicBezTo>
                    <a:close/>
                    <a:moveTo>
                      <a:pt x="19553" y="3217"/>
                    </a:moveTo>
                    <a:cubicBezTo>
                      <a:pt x="10519" y="3217"/>
                      <a:pt x="3094" y="8168"/>
                      <a:pt x="3094" y="14231"/>
                    </a:cubicBezTo>
                    <a:cubicBezTo>
                      <a:pt x="3094" y="20295"/>
                      <a:pt x="10519" y="25245"/>
                      <a:pt x="19553" y="25245"/>
                    </a:cubicBezTo>
                    <a:cubicBezTo>
                      <a:pt x="28587" y="25245"/>
                      <a:pt x="36012" y="20295"/>
                      <a:pt x="36012" y="14231"/>
                    </a:cubicBezTo>
                    <a:cubicBezTo>
                      <a:pt x="36012" y="8168"/>
                      <a:pt x="28587" y="3217"/>
                      <a:pt x="19553" y="321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7156327D-214D-06CB-9FFD-60B6EEE143E7}"/>
                  </a:ext>
                </a:extLst>
              </p:cNvPr>
              <p:cNvSpPr/>
              <p:nvPr/>
            </p:nvSpPr>
            <p:spPr>
              <a:xfrm>
                <a:off x="7269360" y="2761570"/>
                <a:ext cx="19552" cy="28215"/>
              </a:xfrm>
              <a:custGeom>
                <a:avLst/>
                <a:gdLst>
                  <a:gd name="connsiteX0" fmla="*/ 16459 w 19552"/>
                  <a:gd name="connsiteY0" fmla="*/ 14108 h 28215"/>
                  <a:gd name="connsiteX1" fmla="*/ 0 w 19552"/>
                  <a:gd name="connsiteY1" fmla="*/ 25122 h 28215"/>
                  <a:gd name="connsiteX2" fmla="*/ 0 w 19552"/>
                  <a:gd name="connsiteY2" fmla="*/ 28215 h 28215"/>
                  <a:gd name="connsiteX3" fmla="*/ 19553 w 19552"/>
                  <a:gd name="connsiteY3" fmla="*/ 14108 h 28215"/>
                  <a:gd name="connsiteX4" fmla="*/ 0 w 19552"/>
                  <a:gd name="connsiteY4" fmla="*/ 0 h 28215"/>
                  <a:gd name="connsiteX5" fmla="*/ 0 w 19552"/>
                  <a:gd name="connsiteY5" fmla="*/ 3094 h 28215"/>
                  <a:gd name="connsiteX6" fmla="*/ 16459 w 19552"/>
                  <a:gd name="connsiteY6" fmla="*/ 14108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52" h="28215">
                    <a:moveTo>
                      <a:pt x="16459" y="14108"/>
                    </a:moveTo>
                    <a:cubicBezTo>
                      <a:pt x="16459" y="20171"/>
                      <a:pt x="9034" y="25122"/>
                      <a:pt x="0" y="25122"/>
                    </a:cubicBezTo>
                    <a:lnTo>
                      <a:pt x="0" y="28215"/>
                    </a:lnTo>
                    <a:cubicBezTo>
                      <a:pt x="10766" y="28215"/>
                      <a:pt x="19553" y="21904"/>
                      <a:pt x="19553" y="14108"/>
                    </a:cubicBezTo>
                    <a:cubicBezTo>
                      <a:pt x="19553" y="6311"/>
                      <a:pt x="10766" y="0"/>
                      <a:pt x="0" y="0"/>
                    </a:cubicBezTo>
                    <a:lnTo>
                      <a:pt x="0" y="3094"/>
                    </a:lnTo>
                    <a:cubicBezTo>
                      <a:pt x="9034" y="3094"/>
                      <a:pt x="16459" y="8044"/>
                      <a:pt x="16459" y="14108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25C4A024-FD79-FE52-EB1E-A85DE9924963}"/>
                  </a:ext>
                </a:extLst>
              </p:cNvPr>
              <p:cNvSpPr/>
              <p:nvPr/>
            </p:nvSpPr>
            <p:spPr>
              <a:xfrm>
                <a:off x="7394844" y="2775554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6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8 h 28215"/>
                  <a:gd name="connsiteX6" fmla="*/ 3094 w 39105"/>
                  <a:gd name="connsiteY6" fmla="*/ 14232 h 28215"/>
                  <a:gd name="connsiteX7" fmla="*/ 19553 w 39105"/>
                  <a:gd name="connsiteY7" fmla="*/ 25246 h 28215"/>
                  <a:gd name="connsiteX8" fmla="*/ 36012 w 39105"/>
                  <a:gd name="connsiteY8" fmla="*/ 14232 h 28215"/>
                  <a:gd name="connsiteX9" fmla="*/ 19553 w 39105"/>
                  <a:gd name="connsiteY9" fmla="*/ 3218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6" y="6311"/>
                      <a:pt x="39106" y="14108"/>
                    </a:cubicBezTo>
                    <a:cubicBezTo>
                      <a:pt x="39106" y="21904"/>
                      <a:pt x="30319" y="28215"/>
                      <a:pt x="19553" y="28215"/>
                    </a:cubicBezTo>
                    <a:close/>
                    <a:moveTo>
                      <a:pt x="19553" y="3218"/>
                    </a:moveTo>
                    <a:cubicBezTo>
                      <a:pt x="10519" y="3218"/>
                      <a:pt x="3094" y="8168"/>
                      <a:pt x="3094" y="14232"/>
                    </a:cubicBezTo>
                    <a:cubicBezTo>
                      <a:pt x="3094" y="20295"/>
                      <a:pt x="10519" y="25246"/>
                      <a:pt x="19553" y="25246"/>
                    </a:cubicBezTo>
                    <a:cubicBezTo>
                      <a:pt x="28587" y="25246"/>
                      <a:pt x="36012" y="20295"/>
                      <a:pt x="36012" y="14232"/>
                    </a:cubicBezTo>
                    <a:cubicBezTo>
                      <a:pt x="36012" y="8168"/>
                      <a:pt x="28587" y="3218"/>
                      <a:pt x="19553" y="3218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6891AB3-3183-5AA0-9CFB-F891C2E36A84}"/>
                  </a:ext>
                </a:extLst>
              </p:cNvPr>
              <p:cNvSpPr/>
              <p:nvPr/>
            </p:nvSpPr>
            <p:spPr>
              <a:xfrm>
                <a:off x="7531467" y="2755012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6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7 h 28215"/>
                  <a:gd name="connsiteX6" fmla="*/ 3094 w 39105"/>
                  <a:gd name="connsiteY6" fmla="*/ 14231 h 28215"/>
                  <a:gd name="connsiteX7" fmla="*/ 19553 w 39105"/>
                  <a:gd name="connsiteY7" fmla="*/ 25245 h 28215"/>
                  <a:gd name="connsiteX8" fmla="*/ 36012 w 39105"/>
                  <a:gd name="connsiteY8" fmla="*/ 14231 h 28215"/>
                  <a:gd name="connsiteX9" fmla="*/ 19553 w 39105"/>
                  <a:gd name="connsiteY9" fmla="*/ 3217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6" y="6311"/>
                      <a:pt x="39106" y="14108"/>
                    </a:cubicBezTo>
                    <a:cubicBezTo>
                      <a:pt x="39106" y="21904"/>
                      <a:pt x="30319" y="28215"/>
                      <a:pt x="19553" y="28215"/>
                    </a:cubicBezTo>
                    <a:close/>
                    <a:moveTo>
                      <a:pt x="19553" y="3217"/>
                    </a:moveTo>
                    <a:cubicBezTo>
                      <a:pt x="10519" y="3217"/>
                      <a:pt x="3094" y="8167"/>
                      <a:pt x="3094" y="14231"/>
                    </a:cubicBezTo>
                    <a:cubicBezTo>
                      <a:pt x="3094" y="20295"/>
                      <a:pt x="10519" y="25245"/>
                      <a:pt x="19553" y="25245"/>
                    </a:cubicBezTo>
                    <a:cubicBezTo>
                      <a:pt x="28587" y="25245"/>
                      <a:pt x="36012" y="20295"/>
                      <a:pt x="36012" y="14231"/>
                    </a:cubicBezTo>
                    <a:cubicBezTo>
                      <a:pt x="36012" y="8167"/>
                      <a:pt x="28587" y="3217"/>
                      <a:pt x="19553" y="321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7E7494A7-5E3B-E786-F996-B5879B09AF92}"/>
                  </a:ext>
                </a:extLst>
              </p:cNvPr>
              <p:cNvSpPr/>
              <p:nvPr/>
            </p:nvSpPr>
            <p:spPr>
              <a:xfrm>
                <a:off x="7486668" y="2757610"/>
                <a:ext cx="31927" cy="23017"/>
              </a:xfrm>
              <a:custGeom>
                <a:avLst/>
                <a:gdLst>
                  <a:gd name="connsiteX0" fmla="*/ 15964 w 31927"/>
                  <a:gd name="connsiteY0" fmla="*/ 23018 h 23017"/>
                  <a:gd name="connsiteX1" fmla="*/ 0 w 31927"/>
                  <a:gd name="connsiteY1" fmla="*/ 11509 h 23017"/>
                  <a:gd name="connsiteX2" fmla="*/ 15964 w 31927"/>
                  <a:gd name="connsiteY2" fmla="*/ 0 h 23017"/>
                  <a:gd name="connsiteX3" fmla="*/ 31928 w 31927"/>
                  <a:gd name="connsiteY3" fmla="*/ 11509 h 23017"/>
                  <a:gd name="connsiteX4" fmla="*/ 15964 w 31927"/>
                  <a:gd name="connsiteY4" fmla="*/ 23018 h 23017"/>
                  <a:gd name="connsiteX5" fmla="*/ 15964 w 31927"/>
                  <a:gd name="connsiteY5" fmla="*/ 2970 h 23017"/>
                  <a:gd name="connsiteX6" fmla="*/ 3094 w 31927"/>
                  <a:gd name="connsiteY6" fmla="*/ 11385 h 23017"/>
                  <a:gd name="connsiteX7" fmla="*/ 15964 w 31927"/>
                  <a:gd name="connsiteY7" fmla="*/ 19800 h 23017"/>
                  <a:gd name="connsiteX8" fmla="*/ 28834 w 31927"/>
                  <a:gd name="connsiteY8" fmla="*/ 11385 h 23017"/>
                  <a:gd name="connsiteX9" fmla="*/ 15964 w 31927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7" h="23017">
                    <a:moveTo>
                      <a:pt x="15964" y="23018"/>
                    </a:moveTo>
                    <a:cubicBezTo>
                      <a:pt x="7177" y="23018"/>
                      <a:pt x="0" y="17820"/>
                      <a:pt x="0" y="11509"/>
                    </a:cubicBezTo>
                    <a:cubicBezTo>
                      <a:pt x="0" y="5198"/>
                      <a:pt x="7177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16EFC79D-A7B8-5F06-58DB-8506B237E30B}"/>
                  </a:ext>
                </a:extLst>
              </p:cNvPr>
              <p:cNvSpPr/>
              <p:nvPr/>
            </p:nvSpPr>
            <p:spPr>
              <a:xfrm>
                <a:off x="7423184" y="2752908"/>
                <a:ext cx="31927" cy="13736"/>
              </a:xfrm>
              <a:custGeom>
                <a:avLst/>
                <a:gdLst>
                  <a:gd name="connsiteX0" fmla="*/ 28958 w 31927"/>
                  <a:gd name="connsiteY0" fmla="*/ 2227 h 13736"/>
                  <a:gd name="connsiteX1" fmla="*/ 16088 w 31927"/>
                  <a:gd name="connsiteY1" fmla="*/ 10642 h 13736"/>
                  <a:gd name="connsiteX2" fmla="*/ 3218 w 31927"/>
                  <a:gd name="connsiteY2" fmla="*/ 2227 h 13736"/>
                  <a:gd name="connsiteX3" fmla="*/ 3712 w 31927"/>
                  <a:gd name="connsiteY3" fmla="*/ 0 h 13736"/>
                  <a:gd name="connsiteX4" fmla="*/ 371 w 31927"/>
                  <a:gd name="connsiteY4" fmla="*/ 0 h 13736"/>
                  <a:gd name="connsiteX5" fmla="*/ 0 w 31927"/>
                  <a:gd name="connsiteY5" fmla="*/ 2227 h 13736"/>
                  <a:gd name="connsiteX6" fmla="*/ 15964 w 31927"/>
                  <a:gd name="connsiteY6" fmla="*/ 13736 h 13736"/>
                  <a:gd name="connsiteX7" fmla="*/ 31928 w 31927"/>
                  <a:gd name="connsiteY7" fmla="*/ 2227 h 13736"/>
                  <a:gd name="connsiteX8" fmla="*/ 31557 w 31927"/>
                  <a:gd name="connsiteY8" fmla="*/ 0 h 13736"/>
                  <a:gd name="connsiteX9" fmla="*/ 28215 w 31927"/>
                  <a:gd name="connsiteY9" fmla="*/ 0 h 13736"/>
                  <a:gd name="connsiteX10" fmla="*/ 28711 w 31927"/>
                  <a:gd name="connsiteY10" fmla="*/ 2227 h 1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7" h="13736">
                    <a:moveTo>
                      <a:pt x="28958" y="2227"/>
                    </a:moveTo>
                    <a:cubicBezTo>
                      <a:pt x="28958" y="6930"/>
                      <a:pt x="23142" y="10642"/>
                      <a:pt x="16088" y="10642"/>
                    </a:cubicBezTo>
                    <a:cubicBezTo>
                      <a:pt x="9034" y="10642"/>
                      <a:pt x="3218" y="6806"/>
                      <a:pt x="3218" y="2227"/>
                    </a:cubicBezTo>
                    <a:cubicBezTo>
                      <a:pt x="3218" y="1485"/>
                      <a:pt x="3465" y="742"/>
                      <a:pt x="3712" y="0"/>
                    </a:cubicBezTo>
                    <a:lnTo>
                      <a:pt x="371" y="0"/>
                    </a:lnTo>
                    <a:cubicBezTo>
                      <a:pt x="124" y="742"/>
                      <a:pt x="0" y="1485"/>
                      <a:pt x="0" y="2227"/>
                    </a:cubicBezTo>
                    <a:cubicBezTo>
                      <a:pt x="0" y="8539"/>
                      <a:pt x="7177" y="13736"/>
                      <a:pt x="15964" y="13736"/>
                    </a:cubicBezTo>
                    <a:cubicBezTo>
                      <a:pt x="24750" y="13736"/>
                      <a:pt x="31928" y="8539"/>
                      <a:pt x="31928" y="2227"/>
                    </a:cubicBezTo>
                    <a:cubicBezTo>
                      <a:pt x="31928" y="1485"/>
                      <a:pt x="31928" y="742"/>
                      <a:pt x="31557" y="0"/>
                    </a:cubicBezTo>
                    <a:lnTo>
                      <a:pt x="28215" y="0"/>
                    </a:lnTo>
                    <a:cubicBezTo>
                      <a:pt x="28587" y="742"/>
                      <a:pt x="28711" y="1485"/>
                      <a:pt x="28711" y="222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1381FEE9-8053-79EC-4C28-C3A1FCCA9DFF}"/>
                  </a:ext>
                </a:extLst>
              </p:cNvPr>
              <p:cNvSpPr/>
              <p:nvPr/>
            </p:nvSpPr>
            <p:spPr>
              <a:xfrm>
                <a:off x="7360194" y="2757610"/>
                <a:ext cx="31927" cy="23017"/>
              </a:xfrm>
              <a:custGeom>
                <a:avLst/>
                <a:gdLst>
                  <a:gd name="connsiteX0" fmla="*/ 15964 w 31927"/>
                  <a:gd name="connsiteY0" fmla="*/ 23018 h 23017"/>
                  <a:gd name="connsiteX1" fmla="*/ 0 w 31927"/>
                  <a:gd name="connsiteY1" fmla="*/ 11509 h 23017"/>
                  <a:gd name="connsiteX2" fmla="*/ 15964 w 31927"/>
                  <a:gd name="connsiteY2" fmla="*/ 0 h 23017"/>
                  <a:gd name="connsiteX3" fmla="*/ 31928 w 31927"/>
                  <a:gd name="connsiteY3" fmla="*/ 11509 h 23017"/>
                  <a:gd name="connsiteX4" fmla="*/ 15964 w 31927"/>
                  <a:gd name="connsiteY4" fmla="*/ 23018 h 23017"/>
                  <a:gd name="connsiteX5" fmla="*/ 15964 w 31927"/>
                  <a:gd name="connsiteY5" fmla="*/ 2970 h 23017"/>
                  <a:gd name="connsiteX6" fmla="*/ 3094 w 31927"/>
                  <a:gd name="connsiteY6" fmla="*/ 11385 h 23017"/>
                  <a:gd name="connsiteX7" fmla="*/ 15964 w 31927"/>
                  <a:gd name="connsiteY7" fmla="*/ 19800 h 23017"/>
                  <a:gd name="connsiteX8" fmla="*/ 28834 w 31927"/>
                  <a:gd name="connsiteY8" fmla="*/ 11385 h 23017"/>
                  <a:gd name="connsiteX9" fmla="*/ 15964 w 31927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7" h="23017">
                    <a:moveTo>
                      <a:pt x="15964" y="23018"/>
                    </a:moveTo>
                    <a:cubicBezTo>
                      <a:pt x="7177" y="23018"/>
                      <a:pt x="0" y="17820"/>
                      <a:pt x="0" y="11509"/>
                    </a:cubicBezTo>
                    <a:cubicBezTo>
                      <a:pt x="0" y="5198"/>
                      <a:pt x="7177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B77BBD06-E309-C69F-E4EC-987878C086E3}"/>
                  </a:ext>
                </a:extLst>
              </p:cNvPr>
              <p:cNvSpPr/>
              <p:nvPr/>
            </p:nvSpPr>
            <p:spPr>
              <a:xfrm>
                <a:off x="7687889" y="2757858"/>
                <a:ext cx="31928" cy="23017"/>
              </a:xfrm>
              <a:custGeom>
                <a:avLst/>
                <a:gdLst>
                  <a:gd name="connsiteX0" fmla="*/ 15964 w 31928"/>
                  <a:gd name="connsiteY0" fmla="*/ 23018 h 23017"/>
                  <a:gd name="connsiteX1" fmla="*/ 0 w 31928"/>
                  <a:gd name="connsiteY1" fmla="*/ 11509 h 23017"/>
                  <a:gd name="connsiteX2" fmla="*/ 15964 w 31928"/>
                  <a:gd name="connsiteY2" fmla="*/ 0 h 23017"/>
                  <a:gd name="connsiteX3" fmla="*/ 31928 w 31928"/>
                  <a:gd name="connsiteY3" fmla="*/ 11509 h 23017"/>
                  <a:gd name="connsiteX4" fmla="*/ 15964 w 31928"/>
                  <a:gd name="connsiteY4" fmla="*/ 23018 h 23017"/>
                  <a:gd name="connsiteX5" fmla="*/ 15964 w 31928"/>
                  <a:gd name="connsiteY5" fmla="*/ 2970 h 23017"/>
                  <a:gd name="connsiteX6" fmla="*/ 3094 w 31928"/>
                  <a:gd name="connsiteY6" fmla="*/ 11385 h 23017"/>
                  <a:gd name="connsiteX7" fmla="*/ 15964 w 31928"/>
                  <a:gd name="connsiteY7" fmla="*/ 19800 h 23017"/>
                  <a:gd name="connsiteX8" fmla="*/ 28834 w 31928"/>
                  <a:gd name="connsiteY8" fmla="*/ 11385 h 23017"/>
                  <a:gd name="connsiteX9" fmla="*/ 15964 w 31928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8" h="23017">
                    <a:moveTo>
                      <a:pt x="15964" y="23018"/>
                    </a:moveTo>
                    <a:cubicBezTo>
                      <a:pt x="7178" y="23018"/>
                      <a:pt x="0" y="17820"/>
                      <a:pt x="0" y="11509"/>
                    </a:cubicBezTo>
                    <a:cubicBezTo>
                      <a:pt x="0" y="5198"/>
                      <a:pt x="7178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8207AB47-9910-5422-6B00-ED216ACF4262}"/>
                  </a:ext>
                </a:extLst>
              </p:cNvPr>
              <p:cNvSpPr/>
              <p:nvPr/>
            </p:nvSpPr>
            <p:spPr>
              <a:xfrm>
                <a:off x="7702368" y="2780999"/>
                <a:ext cx="26359" cy="28215"/>
              </a:xfrm>
              <a:custGeom>
                <a:avLst/>
                <a:gdLst>
                  <a:gd name="connsiteX0" fmla="*/ 26359 w 26359"/>
                  <a:gd name="connsiteY0" fmla="*/ 24132 h 28215"/>
                  <a:gd name="connsiteX1" fmla="*/ 19553 w 26359"/>
                  <a:gd name="connsiteY1" fmla="*/ 25122 h 28215"/>
                  <a:gd name="connsiteX2" fmla="*/ 3094 w 26359"/>
                  <a:gd name="connsiteY2" fmla="*/ 14108 h 28215"/>
                  <a:gd name="connsiteX3" fmla="*/ 19553 w 26359"/>
                  <a:gd name="connsiteY3" fmla="*/ 3094 h 28215"/>
                  <a:gd name="connsiteX4" fmla="*/ 26359 w 26359"/>
                  <a:gd name="connsiteY4" fmla="*/ 4084 h 28215"/>
                  <a:gd name="connsiteX5" fmla="*/ 26359 w 26359"/>
                  <a:gd name="connsiteY5" fmla="*/ 866 h 28215"/>
                  <a:gd name="connsiteX6" fmla="*/ 19553 w 26359"/>
                  <a:gd name="connsiteY6" fmla="*/ 0 h 28215"/>
                  <a:gd name="connsiteX7" fmla="*/ 0 w 26359"/>
                  <a:gd name="connsiteY7" fmla="*/ 14108 h 28215"/>
                  <a:gd name="connsiteX8" fmla="*/ 19553 w 26359"/>
                  <a:gd name="connsiteY8" fmla="*/ 28215 h 28215"/>
                  <a:gd name="connsiteX9" fmla="*/ 26359 w 26359"/>
                  <a:gd name="connsiteY9" fmla="*/ 27349 h 28215"/>
                  <a:gd name="connsiteX10" fmla="*/ 26359 w 26359"/>
                  <a:gd name="connsiteY10" fmla="*/ 24132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359" h="28215">
                    <a:moveTo>
                      <a:pt x="26359" y="24132"/>
                    </a:moveTo>
                    <a:cubicBezTo>
                      <a:pt x="24255" y="24750"/>
                      <a:pt x="22028" y="25122"/>
                      <a:pt x="19553" y="25122"/>
                    </a:cubicBezTo>
                    <a:cubicBezTo>
                      <a:pt x="10519" y="25122"/>
                      <a:pt x="3094" y="20172"/>
                      <a:pt x="3094" y="14108"/>
                    </a:cubicBezTo>
                    <a:cubicBezTo>
                      <a:pt x="3094" y="8044"/>
                      <a:pt x="10519" y="3094"/>
                      <a:pt x="19553" y="3094"/>
                    </a:cubicBezTo>
                    <a:cubicBezTo>
                      <a:pt x="22028" y="3094"/>
                      <a:pt x="24255" y="3465"/>
                      <a:pt x="26359" y="4084"/>
                    </a:cubicBezTo>
                    <a:lnTo>
                      <a:pt x="26359" y="866"/>
                    </a:lnTo>
                    <a:cubicBezTo>
                      <a:pt x="24255" y="248"/>
                      <a:pt x="21904" y="0"/>
                      <a:pt x="19553" y="0"/>
                    </a:cubicBezTo>
                    <a:cubicBezTo>
                      <a:pt x="8786" y="0"/>
                      <a:pt x="0" y="6311"/>
                      <a:pt x="0" y="14108"/>
                    </a:cubicBezTo>
                    <a:cubicBezTo>
                      <a:pt x="0" y="21904"/>
                      <a:pt x="8786" y="28215"/>
                      <a:pt x="19553" y="28215"/>
                    </a:cubicBezTo>
                    <a:cubicBezTo>
                      <a:pt x="21904" y="28215"/>
                      <a:pt x="24255" y="27844"/>
                      <a:pt x="26359" y="27349"/>
                    </a:cubicBezTo>
                    <a:lnTo>
                      <a:pt x="26359" y="24132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9809A9A3-03DB-1DDB-D3A7-B59C10A26CA4}"/>
                  </a:ext>
                </a:extLst>
              </p:cNvPr>
              <p:cNvSpPr/>
              <p:nvPr/>
            </p:nvSpPr>
            <p:spPr>
              <a:xfrm>
                <a:off x="7516987" y="2795973"/>
                <a:ext cx="31928" cy="23017"/>
              </a:xfrm>
              <a:custGeom>
                <a:avLst/>
                <a:gdLst>
                  <a:gd name="connsiteX0" fmla="*/ 15964 w 31928"/>
                  <a:gd name="connsiteY0" fmla="*/ 23018 h 23017"/>
                  <a:gd name="connsiteX1" fmla="*/ 0 w 31928"/>
                  <a:gd name="connsiteY1" fmla="*/ 11509 h 23017"/>
                  <a:gd name="connsiteX2" fmla="*/ 15964 w 31928"/>
                  <a:gd name="connsiteY2" fmla="*/ 0 h 23017"/>
                  <a:gd name="connsiteX3" fmla="*/ 31928 w 31928"/>
                  <a:gd name="connsiteY3" fmla="*/ 11509 h 23017"/>
                  <a:gd name="connsiteX4" fmla="*/ 15964 w 31928"/>
                  <a:gd name="connsiteY4" fmla="*/ 23018 h 23017"/>
                  <a:gd name="connsiteX5" fmla="*/ 15964 w 31928"/>
                  <a:gd name="connsiteY5" fmla="*/ 2970 h 23017"/>
                  <a:gd name="connsiteX6" fmla="*/ 3094 w 31928"/>
                  <a:gd name="connsiteY6" fmla="*/ 11385 h 23017"/>
                  <a:gd name="connsiteX7" fmla="*/ 15964 w 31928"/>
                  <a:gd name="connsiteY7" fmla="*/ 19800 h 23017"/>
                  <a:gd name="connsiteX8" fmla="*/ 28834 w 31928"/>
                  <a:gd name="connsiteY8" fmla="*/ 11385 h 23017"/>
                  <a:gd name="connsiteX9" fmla="*/ 15964 w 31928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8" h="23017">
                    <a:moveTo>
                      <a:pt x="15964" y="23018"/>
                    </a:moveTo>
                    <a:cubicBezTo>
                      <a:pt x="7178" y="23018"/>
                      <a:pt x="0" y="17820"/>
                      <a:pt x="0" y="11509"/>
                    </a:cubicBezTo>
                    <a:cubicBezTo>
                      <a:pt x="0" y="5198"/>
                      <a:pt x="7178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D1869D3E-D501-563F-5228-9C460CE6001C}"/>
                </a:ext>
              </a:extLst>
            </p:cNvPr>
            <p:cNvSpPr/>
            <p:nvPr/>
          </p:nvSpPr>
          <p:spPr>
            <a:xfrm>
              <a:off x="6071166" y="3987876"/>
              <a:ext cx="386085" cy="644881"/>
            </a:xfrm>
            <a:custGeom>
              <a:avLst/>
              <a:gdLst>
                <a:gd name="connsiteX0" fmla="*/ 0 w 79201"/>
                <a:gd name="connsiteY0" fmla="*/ 0 h 132290"/>
                <a:gd name="connsiteX1" fmla="*/ 79201 w 79201"/>
                <a:gd name="connsiteY1" fmla="*/ 0 h 132290"/>
                <a:gd name="connsiteX2" fmla="*/ 79201 w 79201"/>
                <a:gd name="connsiteY2" fmla="*/ 132291 h 132290"/>
                <a:gd name="connsiteX3" fmla="*/ 0 w 79201"/>
                <a:gd name="connsiteY3" fmla="*/ 132291 h 13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01" h="132290">
                  <a:moveTo>
                    <a:pt x="0" y="0"/>
                  </a:moveTo>
                  <a:lnTo>
                    <a:pt x="79201" y="0"/>
                  </a:lnTo>
                  <a:lnTo>
                    <a:pt x="79201" y="132291"/>
                  </a:lnTo>
                  <a:lnTo>
                    <a:pt x="0" y="13229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33848D76-4EA1-BC93-51A0-B64D6A479BCC}"/>
                </a:ext>
              </a:extLst>
            </p:cNvPr>
            <p:cNvSpPr/>
            <p:nvPr/>
          </p:nvSpPr>
          <p:spPr>
            <a:xfrm>
              <a:off x="6105552" y="4019845"/>
              <a:ext cx="314899" cy="612912"/>
            </a:xfrm>
            <a:custGeom>
              <a:avLst/>
              <a:gdLst>
                <a:gd name="connsiteX0" fmla="*/ 0 w 64598"/>
                <a:gd name="connsiteY0" fmla="*/ 0 h 125732"/>
                <a:gd name="connsiteX1" fmla="*/ 64599 w 64598"/>
                <a:gd name="connsiteY1" fmla="*/ 0 h 125732"/>
                <a:gd name="connsiteX2" fmla="*/ 64599 w 64598"/>
                <a:gd name="connsiteY2" fmla="*/ 125732 h 125732"/>
                <a:gd name="connsiteX3" fmla="*/ 0 w 64598"/>
                <a:gd name="connsiteY3" fmla="*/ 125732 h 12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98" h="125732">
                  <a:moveTo>
                    <a:pt x="0" y="0"/>
                  </a:moveTo>
                  <a:lnTo>
                    <a:pt x="64599" y="0"/>
                  </a:lnTo>
                  <a:lnTo>
                    <a:pt x="64599" y="125732"/>
                  </a:lnTo>
                  <a:lnTo>
                    <a:pt x="0" y="125732"/>
                  </a:lnTo>
                  <a:close/>
                </a:path>
              </a:pathLst>
            </a:custGeom>
            <a:solidFill>
              <a:schemeClr val="accent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8ADFD668-246C-FE4A-6D19-5127F6C29A2A}"/>
                </a:ext>
              </a:extLst>
            </p:cNvPr>
            <p:cNvSpPr/>
            <p:nvPr/>
          </p:nvSpPr>
          <p:spPr>
            <a:xfrm>
              <a:off x="5984298" y="4617075"/>
              <a:ext cx="545343" cy="86264"/>
            </a:xfrm>
            <a:custGeom>
              <a:avLst/>
              <a:gdLst>
                <a:gd name="connsiteX0" fmla="*/ 0 w 111871"/>
                <a:gd name="connsiteY0" fmla="*/ 0 h 17696"/>
                <a:gd name="connsiteX1" fmla="*/ 111872 w 111871"/>
                <a:gd name="connsiteY1" fmla="*/ 0 h 17696"/>
                <a:gd name="connsiteX2" fmla="*/ 111872 w 111871"/>
                <a:gd name="connsiteY2" fmla="*/ 17696 h 17696"/>
                <a:gd name="connsiteX3" fmla="*/ 0 w 111871"/>
                <a:gd name="connsiteY3" fmla="*/ 17696 h 17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71" h="17696">
                  <a:moveTo>
                    <a:pt x="0" y="0"/>
                  </a:moveTo>
                  <a:lnTo>
                    <a:pt x="111872" y="0"/>
                  </a:lnTo>
                  <a:lnTo>
                    <a:pt x="111872" y="17696"/>
                  </a:lnTo>
                  <a:lnTo>
                    <a:pt x="0" y="1769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02C8FBB5-43C9-6B37-CBC9-08E77C702322}"/>
                </a:ext>
              </a:extLst>
            </p:cNvPr>
            <p:cNvSpPr/>
            <p:nvPr/>
          </p:nvSpPr>
          <p:spPr>
            <a:xfrm>
              <a:off x="5916129" y="4704547"/>
              <a:ext cx="681680" cy="86264"/>
            </a:xfrm>
            <a:custGeom>
              <a:avLst/>
              <a:gdLst>
                <a:gd name="connsiteX0" fmla="*/ 0 w 139839"/>
                <a:gd name="connsiteY0" fmla="*/ 0 h 17696"/>
                <a:gd name="connsiteX1" fmla="*/ 139840 w 139839"/>
                <a:gd name="connsiteY1" fmla="*/ 0 h 17696"/>
                <a:gd name="connsiteX2" fmla="*/ 139840 w 139839"/>
                <a:gd name="connsiteY2" fmla="*/ 17696 h 17696"/>
                <a:gd name="connsiteX3" fmla="*/ 0 w 139839"/>
                <a:gd name="connsiteY3" fmla="*/ 17696 h 17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39" h="17696">
                  <a:moveTo>
                    <a:pt x="0" y="0"/>
                  </a:moveTo>
                  <a:lnTo>
                    <a:pt x="139840" y="0"/>
                  </a:lnTo>
                  <a:lnTo>
                    <a:pt x="139840" y="17696"/>
                  </a:lnTo>
                  <a:lnTo>
                    <a:pt x="0" y="1769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499EAD9-A6FA-FC3D-E534-338C770ED89D}"/>
                </a:ext>
              </a:extLst>
            </p:cNvPr>
            <p:cNvSpPr/>
            <p:nvPr/>
          </p:nvSpPr>
          <p:spPr>
            <a:xfrm>
              <a:off x="5847961" y="4794433"/>
              <a:ext cx="818017" cy="86264"/>
            </a:xfrm>
            <a:custGeom>
              <a:avLst/>
              <a:gdLst>
                <a:gd name="connsiteX0" fmla="*/ 0 w 167807"/>
                <a:gd name="connsiteY0" fmla="*/ 0 h 17696"/>
                <a:gd name="connsiteX1" fmla="*/ 167808 w 167807"/>
                <a:gd name="connsiteY1" fmla="*/ 0 h 17696"/>
                <a:gd name="connsiteX2" fmla="*/ 167808 w 167807"/>
                <a:gd name="connsiteY2" fmla="*/ 17696 h 17696"/>
                <a:gd name="connsiteX3" fmla="*/ 0 w 167807"/>
                <a:gd name="connsiteY3" fmla="*/ 17696 h 17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07" h="17696">
                  <a:moveTo>
                    <a:pt x="0" y="0"/>
                  </a:moveTo>
                  <a:lnTo>
                    <a:pt x="167808" y="0"/>
                  </a:lnTo>
                  <a:lnTo>
                    <a:pt x="167808" y="17696"/>
                  </a:lnTo>
                  <a:lnTo>
                    <a:pt x="0" y="1769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6C962947-9FE7-FE6F-E381-F0CC57C4F27D}"/>
                </a:ext>
              </a:extLst>
            </p:cNvPr>
            <p:cNvSpPr/>
            <p:nvPr/>
          </p:nvSpPr>
          <p:spPr>
            <a:xfrm>
              <a:off x="5984298" y="4601992"/>
              <a:ext cx="545343" cy="15078"/>
            </a:xfrm>
            <a:custGeom>
              <a:avLst/>
              <a:gdLst>
                <a:gd name="connsiteX0" fmla="*/ 0 w 111871"/>
                <a:gd name="connsiteY0" fmla="*/ 0 h 3093"/>
                <a:gd name="connsiteX1" fmla="*/ 111872 w 111871"/>
                <a:gd name="connsiteY1" fmla="*/ 0 h 3093"/>
                <a:gd name="connsiteX2" fmla="*/ 111872 w 111871"/>
                <a:gd name="connsiteY2" fmla="*/ 3094 h 3093"/>
                <a:gd name="connsiteX3" fmla="*/ 0 w 111871"/>
                <a:gd name="connsiteY3" fmla="*/ 309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71" h="3093">
                  <a:moveTo>
                    <a:pt x="0" y="0"/>
                  </a:moveTo>
                  <a:lnTo>
                    <a:pt x="111872" y="0"/>
                  </a:lnTo>
                  <a:lnTo>
                    <a:pt x="111872" y="3094"/>
                  </a:lnTo>
                  <a:lnTo>
                    <a:pt x="0" y="309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DC185BD-120F-CF50-EE35-C2A833CA5875}"/>
                </a:ext>
              </a:extLst>
            </p:cNvPr>
            <p:cNvSpPr/>
            <p:nvPr/>
          </p:nvSpPr>
          <p:spPr>
            <a:xfrm>
              <a:off x="5916129" y="4689465"/>
              <a:ext cx="681680" cy="15078"/>
            </a:xfrm>
            <a:custGeom>
              <a:avLst/>
              <a:gdLst>
                <a:gd name="connsiteX0" fmla="*/ 0 w 139839"/>
                <a:gd name="connsiteY0" fmla="*/ 0 h 3093"/>
                <a:gd name="connsiteX1" fmla="*/ 139840 w 139839"/>
                <a:gd name="connsiteY1" fmla="*/ 0 h 3093"/>
                <a:gd name="connsiteX2" fmla="*/ 139840 w 139839"/>
                <a:gd name="connsiteY2" fmla="*/ 3094 h 3093"/>
                <a:gd name="connsiteX3" fmla="*/ 0 w 139839"/>
                <a:gd name="connsiteY3" fmla="*/ 309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39" h="3093">
                  <a:moveTo>
                    <a:pt x="0" y="0"/>
                  </a:moveTo>
                  <a:lnTo>
                    <a:pt x="139840" y="0"/>
                  </a:lnTo>
                  <a:lnTo>
                    <a:pt x="139840" y="3094"/>
                  </a:lnTo>
                  <a:lnTo>
                    <a:pt x="0" y="309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6C3F8AC3-84CE-1420-D468-30F8A91008DB}"/>
                </a:ext>
              </a:extLst>
            </p:cNvPr>
            <p:cNvSpPr/>
            <p:nvPr/>
          </p:nvSpPr>
          <p:spPr>
            <a:xfrm>
              <a:off x="5847961" y="4779350"/>
              <a:ext cx="818017" cy="15078"/>
            </a:xfrm>
            <a:custGeom>
              <a:avLst/>
              <a:gdLst>
                <a:gd name="connsiteX0" fmla="*/ 0 w 167807"/>
                <a:gd name="connsiteY0" fmla="*/ 0 h 3093"/>
                <a:gd name="connsiteX1" fmla="*/ 167808 w 167807"/>
                <a:gd name="connsiteY1" fmla="*/ 0 h 3093"/>
                <a:gd name="connsiteX2" fmla="*/ 167808 w 167807"/>
                <a:gd name="connsiteY2" fmla="*/ 3094 h 3093"/>
                <a:gd name="connsiteX3" fmla="*/ 0 w 167807"/>
                <a:gd name="connsiteY3" fmla="*/ 309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07" h="3093">
                  <a:moveTo>
                    <a:pt x="0" y="0"/>
                  </a:moveTo>
                  <a:lnTo>
                    <a:pt x="167808" y="0"/>
                  </a:lnTo>
                  <a:lnTo>
                    <a:pt x="167808" y="3094"/>
                  </a:lnTo>
                  <a:lnTo>
                    <a:pt x="0" y="309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4A30EE3D-4A46-88D5-A822-BC36D5E4325E}"/>
                </a:ext>
              </a:extLst>
            </p:cNvPr>
            <p:cNvSpPr/>
            <p:nvPr/>
          </p:nvSpPr>
          <p:spPr>
            <a:xfrm>
              <a:off x="6382448" y="4331127"/>
              <a:ext cx="16891" cy="39812"/>
            </a:xfrm>
            <a:custGeom>
              <a:avLst/>
              <a:gdLst>
                <a:gd name="connsiteX0" fmla="*/ 3465 w 3465"/>
                <a:gd name="connsiteY0" fmla="*/ 4084 h 8167"/>
                <a:gd name="connsiteX1" fmla="*/ 2475 w 3465"/>
                <a:gd name="connsiteY1" fmla="*/ 2351 h 8167"/>
                <a:gd name="connsiteX2" fmla="*/ 2475 w 3465"/>
                <a:gd name="connsiteY2" fmla="*/ 0 h 8167"/>
                <a:gd name="connsiteX3" fmla="*/ 990 w 3465"/>
                <a:gd name="connsiteY3" fmla="*/ 0 h 8167"/>
                <a:gd name="connsiteX4" fmla="*/ 990 w 3465"/>
                <a:gd name="connsiteY4" fmla="*/ 2351 h 8167"/>
                <a:gd name="connsiteX5" fmla="*/ 0 w 3465"/>
                <a:gd name="connsiteY5" fmla="*/ 4084 h 8167"/>
                <a:gd name="connsiteX6" fmla="*/ 990 w 3465"/>
                <a:gd name="connsiteY6" fmla="*/ 5816 h 8167"/>
                <a:gd name="connsiteX7" fmla="*/ 990 w 3465"/>
                <a:gd name="connsiteY7" fmla="*/ 8168 h 8167"/>
                <a:gd name="connsiteX8" fmla="*/ 2475 w 3465"/>
                <a:gd name="connsiteY8" fmla="*/ 8168 h 8167"/>
                <a:gd name="connsiteX9" fmla="*/ 2475 w 3465"/>
                <a:gd name="connsiteY9" fmla="*/ 5816 h 8167"/>
                <a:gd name="connsiteX10" fmla="*/ 3465 w 3465"/>
                <a:gd name="connsiteY10" fmla="*/ 4084 h 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65" h="8167">
                  <a:moveTo>
                    <a:pt x="3465" y="4084"/>
                  </a:moveTo>
                  <a:cubicBezTo>
                    <a:pt x="3465" y="3341"/>
                    <a:pt x="3094" y="2723"/>
                    <a:pt x="2475" y="2351"/>
                  </a:cubicBezTo>
                  <a:lnTo>
                    <a:pt x="2475" y="0"/>
                  </a:lnTo>
                  <a:lnTo>
                    <a:pt x="990" y="0"/>
                  </a:lnTo>
                  <a:lnTo>
                    <a:pt x="990" y="2351"/>
                  </a:lnTo>
                  <a:cubicBezTo>
                    <a:pt x="990" y="2351"/>
                    <a:pt x="0" y="3341"/>
                    <a:pt x="0" y="4084"/>
                  </a:cubicBezTo>
                  <a:cubicBezTo>
                    <a:pt x="0" y="4826"/>
                    <a:pt x="371" y="5445"/>
                    <a:pt x="990" y="5816"/>
                  </a:cubicBezTo>
                  <a:lnTo>
                    <a:pt x="990" y="8168"/>
                  </a:lnTo>
                  <a:lnTo>
                    <a:pt x="2475" y="8168"/>
                  </a:lnTo>
                  <a:lnTo>
                    <a:pt x="2475" y="5816"/>
                  </a:lnTo>
                  <a:cubicBezTo>
                    <a:pt x="2475" y="5816"/>
                    <a:pt x="3465" y="4826"/>
                    <a:pt x="3465" y="4084"/>
                  </a:cubicBezTo>
                  <a:close/>
                </a:path>
              </a:pathLst>
            </a:custGeom>
            <a:solidFill>
              <a:srgbClr val="22211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83" name="Graphic 2">
              <a:extLst>
                <a:ext uri="{FF2B5EF4-FFF2-40B4-BE49-F238E27FC236}">
                  <a16:creationId xmlns:a16="http://schemas.microsoft.com/office/drawing/2014/main" id="{A2E878FF-BD7D-00B7-649F-873C45DBCE15}"/>
                </a:ext>
              </a:extLst>
            </p:cNvPr>
            <p:cNvGrpSpPr/>
            <p:nvPr/>
          </p:nvGrpSpPr>
          <p:grpSpPr>
            <a:xfrm>
              <a:off x="6138126" y="4089804"/>
              <a:ext cx="246131" cy="241300"/>
              <a:chOff x="7591981" y="2672098"/>
              <a:chExt cx="50491" cy="49500"/>
            </a:xfrm>
          </p:grpSpPr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0CACEE17-9C62-AE9B-8948-32FAA8CF6C62}"/>
                  </a:ext>
                </a:extLst>
              </p:cNvPr>
              <p:cNvSpPr/>
              <p:nvPr/>
            </p:nvSpPr>
            <p:spPr>
              <a:xfrm>
                <a:off x="7591981" y="2672098"/>
                <a:ext cx="50491" cy="49500"/>
              </a:xfrm>
              <a:custGeom>
                <a:avLst/>
                <a:gdLst>
                  <a:gd name="connsiteX0" fmla="*/ 29206 w 50491"/>
                  <a:gd name="connsiteY0" fmla="*/ 49501 h 49500"/>
                  <a:gd name="connsiteX1" fmla="*/ 25246 w 50491"/>
                  <a:gd name="connsiteY1" fmla="*/ 48511 h 49500"/>
                  <a:gd name="connsiteX2" fmla="*/ 21285 w 50491"/>
                  <a:gd name="connsiteY2" fmla="*/ 49501 h 49500"/>
                  <a:gd name="connsiteX3" fmla="*/ 19677 w 50491"/>
                  <a:gd name="connsiteY3" fmla="*/ 49501 h 49500"/>
                  <a:gd name="connsiteX4" fmla="*/ 14974 w 50491"/>
                  <a:gd name="connsiteY4" fmla="*/ 46160 h 49500"/>
                  <a:gd name="connsiteX5" fmla="*/ 9529 w 50491"/>
                  <a:gd name="connsiteY5" fmla="*/ 44551 h 49500"/>
                  <a:gd name="connsiteX6" fmla="*/ 6683 w 50491"/>
                  <a:gd name="connsiteY6" fmla="*/ 39601 h 49500"/>
                  <a:gd name="connsiteX7" fmla="*/ 2475 w 50491"/>
                  <a:gd name="connsiteY7" fmla="*/ 35764 h 49500"/>
                  <a:gd name="connsiteX8" fmla="*/ 2104 w 50491"/>
                  <a:gd name="connsiteY8" fmla="*/ 30072 h 49500"/>
                  <a:gd name="connsiteX9" fmla="*/ 0 w 50491"/>
                  <a:gd name="connsiteY9" fmla="*/ 24750 h 49500"/>
                  <a:gd name="connsiteX10" fmla="*/ 2104 w 50491"/>
                  <a:gd name="connsiteY10" fmla="*/ 19429 h 49500"/>
                  <a:gd name="connsiteX11" fmla="*/ 2475 w 50491"/>
                  <a:gd name="connsiteY11" fmla="*/ 13736 h 49500"/>
                  <a:gd name="connsiteX12" fmla="*/ 6683 w 50491"/>
                  <a:gd name="connsiteY12" fmla="*/ 9900 h 49500"/>
                  <a:gd name="connsiteX13" fmla="*/ 9529 w 50491"/>
                  <a:gd name="connsiteY13" fmla="*/ 4950 h 49500"/>
                  <a:gd name="connsiteX14" fmla="*/ 14974 w 50491"/>
                  <a:gd name="connsiteY14" fmla="*/ 3341 h 49500"/>
                  <a:gd name="connsiteX15" fmla="*/ 19677 w 50491"/>
                  <a:gd name="connsiteY15" fmla="*/ 124 h 49500"/>
                  <a:gd name="connsiteX16" fmla="*/ 20296 w 50491"/>
                  <a:gd name="connsiteY16" fmla="*/ 124 h 49500"/>
                  <a:gd name="connsiteX17" fmla="*/ 21285 w 50491"/>
                  <a:gd name="connsiteY17" fmla="*/ 0 h 49500"/>
                  <a:gd name="connsiteX18" fmla="*/ 25246 w 50491"/>
                  <a:gd name="connsiteY18" fmla="*/ 990 h 49500"/>
                  <a:gd name="connsiteX19" fmla="*/ 29206 w 50491"/>
                  <a:gd name="connsiteY19" fmla="*/ 0 h 49500"/>
                  <a:gd name="connsiteX20" fmla="*/ 30815 w 50491"/>
                  <a:gd name="connsiteY20" fmla="*/ 0 h 49500"/>
                  <a:gd name="connsiteX21" fmla="*/ 35517 w 50491"/>
                  <a:gd name="connsiteY21" fmla="*/ 3341 h 49500"/>
                  <a:gd name="connsiteX22" fmla="*/ 40962 w 50491"/>
                  <a:gd name="connsiteY22" fmla="*/ 4950 h 49500"/>
                  <a:gd name="connsiteX23" fmla="*/ 43808 w 50491"/>
                  <a:gd name="connsiteY23" fmla="*/ 9900 h 49500"/>
                  <a:gd name="connsiteX24" fmla="*/ 48016 w 50491"/>
                  <a:gd name="connsiteY24" fmla="*/ 13736 h 49500"/>
                  <a:gd name="connsiteX25" fmla="*/ 48387 w 50491"/>
                  <a:gd name="connsiteY25" fmla="*/ 19429 h 49500"/>
                  <a:gd name="connsiteX26" fmla="*/ 50491 w 50491"/>
                  <a:gd name="connsiteY26" fmla="*/ 24750 h 49500"/>
                  <a:gd name="connsiteX27" fmla="*/ 48387 w 50491"/>
                  <a:gd name="connsiteY27" fmla="*/ 30072 h 49500"/>
                  <a:gd name="connsiteX28" fmla="*/ 48016 w 50491"/>
                  <a:gd name="connsiteY28" fmla="*/ 35764 h 49500"/>
                  <a:gd name="connsiteX29" fmla="*/ 43808 w 50491"/>
                  <a:gd name="connsiteY29" fmla="*/ 39601 h 49500"/>
                  <a:gd name="connsiteX30" fmla="*/ 40962 w 50491"/>
                  <a:gd name="connsiteY30" fmla="*/ 44551 h 49500"/>
                  <a:gd name="connsiteX31" fmla="*/ 35517 w 50491"/>
                  <a:gd name="connsiteY31" fmla="*/ 46160 h 49500"/>
                  <a:gd name="connsiteX32" fmla="*/ 30815 w 50491"/>
                  <a:gd name="connsiteY32" fmla="*/ 49377 h 49500"/>
                  <a:gd name="connsiteX33" fmla="*/ 30072 w 50491"/>
                  <a:gd name="connsiteY33" fmla="*/ 49377 h 49500"/>
                  <a:gd name="connsiteX34" fmla="*/ 29082 w 50491"/>
                  <a:gd name="connsiteY34" fmla="*/ 49501 h 49500"/>
                  <a:gd name="connsiteX35" fmla="*/ 18192 w 50491"/>
                  <a:gd name="connsiteY35" fmla="*/ 33661 h 49500"/>
                  <a:gd name="connsiteX36" fmla="*/ 20667 w 50491"/>
                  <a:gd name="connsiteY36" fmla="*/ 34403 h 49500"/>
                  <a:gd name="connsiteX37" fmla="*/ 22771 w 50491"/>
                  <a:gd name="connsiteY37" fmla="*/ 35888 h 49500"/>
                  <a:gd name="connsiteX38" fmla="*/ 27844 w 50491"/>
                  <a:gd name="connsiteY38" fmla="*/ 35888 h 49500"/>
                  <a:gd name="connsiteX39" fmla="*/ 29948 w 50491"/>
                  <a:gd name="connsiteY39" fmla="*/ 34403 h 49500"/>
                  <a:gd name="connsiteX40" fmla="*/ 32423 w 50491"/>
                  <a:gd name="connsiteY40" fmla="*/ 33661 h 49500"/>
                  <a:gd name="connsiteX41" fmla="*/ 33661 w 50491"/>
                  <a:gd name="connsiteY41" fmla="*/ 31433 h 49500"/>
                  <a:gd name="connsiteX42" fmla="*/ 35517 w 50491"/>
                  <a:gd name="connsiteY42" fmla="*/ 29701 h 49500"/>
                  <a:gd name="connsiteX43" fmla="*/ 35641 w 50491"/>
                  <a:gd name="connsiteY43" fmla="*/ 27102 h 49500"/>
                  <a:gd name="connsiteX44" fmla="*/ 36631 w 50491"/>
                  <a:gd name="connsiteY44" fmla="*/ 24750 h 49500"/>
                  <a:gd name="connsiteX45" fmla="*/ 35641 w 50491"/>
                  <a:gd name="connsiteY45" fmla="*/ 22399 h 49500"/>
                  <a:gd name="connsiteX46" fmla="*/ 35517 w 50491"/>
                  <a:gd name="connsiteY46" fmla="*/ 19800 h 49500"/>
                  <a:gd name="connsiteX47" fmla="*/ 33661 w 50491"/>
                  <a:gd name="connsiteY47" fmla="*/ 18068 h 49500"/>
                  <a:gd name="connsiteX48" fmla="*/ 32423 w 50491"/>
                  <a:gd name="connsiteY48" fmla="*/ 15840 h 49500"/>
                  <a:gd name="connsiteX49" fmla="*/ 29948 w 50491"/>
                  <a:gd name="connsiteY49" fmla="*/ 15098 h 49500"/>
                  <a:gd name="connsiteX50" fmla="*/ 27844 w 50491"/>
                  <a:gd name="connsiteY50" fmla="*/ 13613 h 49500"/>
                  <a:gd name="connsiteX51" fmla="*/ 22771 w 50491"/>
                  <a:gd name="connsiteY51" fmla="*/ 13613 h 49500"/>
                  <a:gd name="connsiteX52" fmla="*/ 20667 w 50491"/>
                  <a:gd name="connsiteY52" fmla="*/ 15098 h 49500"/>
                  <a:gd name="connsiteX53" fmla="*/ 18192 w 50491"/>
                  <a:gd name="connsiteY53" fmla="*/ 15840 h 49500"/>
                  <a:gd name="connsiteX54" fmla="*/ 16954 w 50491"/>
                  <a:gd name="connsiteY54" fmla="*/ 18068 h 49500"/>
                  <a:gd name="connsiteX55" fmla="*/ 15098 w 50491"/>
                  <a:gd name="connsiteY55" fmla="*/ 19800 h 49500"/>
                  <a:gd name="connsiteX56" fmla="*/ 14974 w 50491"/>
                  <a:gd name="connsiteY56" fmla="*/ 22399 h 49500"/>
                  <a:gd name="connsiteX57" fmla="*/ 13984 w 50491"/>
                  <a:gd name="connsiteY57" fmla="*/ 24750 h 49500"/>
                  <a:gd name="connsiteX58" fmla="*/ 14974 w 50491"/>
                  <a:gd name="connsiteY58" fmla="*/ 27102 h 49500"/>
                  <a:gd name="connsiteX59" fmla="*/ 15098 w 50491"/>
                  <a:gd name="connsiteY59" fmla="*/ 29577 h 49500"/>
                  <a:gd name="connsiteX60" fmla="*/ 16954 w 50491"/>
                  <a:gd name="connsiteY60" fmla="*/ 31309 h 49500"/>
                  <a:gd name="connsiteX61" fmla="*/ 18192 w 50491"/>
                  <a:gd name="connsiteY61" fmla="*/ 33537 h 4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50491" h="49500">
                    <a:moveTo>
                      <a:pt x="29206" y="49501"/>
                    </a:moveTo>
                    <a:cubicBezTo>
                      <a:pt x="27597" y="49501"/>
                      <a:pt x="26236" y="49006"/>
                      <a:pt x="25246" y="48511"/>
                    </a:cubicBezTo>
                    <a:cubicBezTo>
                      <a:pt x="24256" y="49006"/>
                      <a:pt x="22894" y="49501"/>
                      <a:pt x="21285" y="49501"/>
                    </a:cubicBezTo>
                    <a:lnTo>
                      <a:pt x="19677" y="49501"/>
                    </a:lnTo>
                    <a:cubicBezTo>
                      <a:pt x="17326" y="48758"/>
                      <a:pt x="15964" y="47397"/>
                      <a:pt x="14974" y="46160"/>
                    </a:cubicBezTo>
                    <a:cubicBezTo>
                      <a:pt x="12870" y="46160"/>
                      <a:pt x="11014" y="45665"/>
                      <a:pt x="9529" y="44551"/>
                    </a:cubicBezTo>
                    <a:cubicBezTo>
                      <a:pt x="7673" y="43066"/>
                      <a:pt x="7054" y="41209"/>
                      <a:pt x="6683" y="39601"/>
                    </a:cubicBezTo>
                    <a:cubicBezTo>
                      <a:pt x="5322" y="38982"/>
                      <a:pt x="3589" y="37868"/>
                      <a:pt x="2475" y="35764"/>
                    </a:cubicBezTo>
                    <a:cubicBezTo>
                      <a:pt x="1485" y="33661"/>
                      <a:pt x="1733" y="31557"/>
                      <a:pt x="2104" y="30072"/>
                    </a:cubicBezTo>
                    <a:cubicBezTo>
                      <a:pt x="1114" y="28834"/>
                      <a:pt x="0" y="27102"/>
                      <a:pt x="0" y="24750"/>
                    </a:cubicBezTo>
                    <a:cubicBezTo>
                      <a:pt x="0" y="22399"/>
                      <a:pt x="1114" y="20667"/>
                      <a:pt x="2104" y="19429"/>
                    </a:cubicBezTo>
                    <a:cubicBezTo>
                      <a:pt x="1733" y="17944"/>
                      <a:pt x="1485" y="15964"/>
                      <a:pt x="2475" y="13736"/>
                    </a:cubicBezTo>
                    <a:cubicBezTo>
                      <a:pt x="3465" y="11633"/>
                      <a:pt x="5198" y="10519"/>
                      <a:pt x="6683" y="9900"/>
                    </a:cubicBezTo>
                    <a:cubicBezTo>
                      <a:pt x="6930" y="8415"/>
                      <a:pt x="7673" y="6435"/>
                      <a:pt x="9529" y="4950"/>
                    </a:cubicBezTo>
                    <a:cubicBezTo>
                      <a:pt x="11014" y="3836"/>
                      <a:pt x="12746" y="3218"/>
                      <a:pt x="14974" y="3341"/>
                    </a:cubicBezTo>
                    <a:cubicBezTo>
                      <a:pt x="15964" y="2104"/>
                      <a:pt x="17326" y="619"/>
                      <a:pt x="19677" y="124"/>
                    </a:cubicBezTo>
                    <a:lnTo>
                      <a:pt x="20296" y="124"/>
                    </a:lnTo>
                    <a:cubicBezTo>
                      <a:pt x="20296" y="124"/>
                      <a:pt x="21285" y="0"/>
                      <a:pt x="21285" y="0"/>
                    </a:cubicBezTo>
                    <a:cubicBezTo>
                      <a:pt x="22894" y="0"/>
                      <a:pt x="24256" y="495"/>
                      <a:pt x="25246" y="990"/>
                    </a:cubicBezTo>
                    <a:cubicBezTo>
                      <a:pt x="26236" y="495"/>
                      <a:pt x="27597" y="0"/>
                      <a:pt x="29206" y="0"/>
                    </a:cubicBezTo>
                    <a:lnTo>
                      <a:pt x="30815" y="0"/>
                    </a:lnTo>
                    <a:cubicBezTo>
                      <a:pt x="33166" y="743"/>
                      <a:pt x="34527" y="2104"/>
                      <a:pt x="35517" y="3341"/>
                    </a:cubicBezTo>
                    <a:cubicBezTo>
                      <a:pt x="37621" y="3341"/>
                      <a:pt x="39477" y="3836"/>
                      <a:pt x="40962" y="4950"/>
                    </a:cubicBezTo>
                    <a:cubicBezTo>
                      <a:pt x="42818" y="6435"/>
                      <a:pt x="43437" y="8292"/>
                      <a:pt x="43808" y="9900"/>
                    </a:cubicBezTo>
                    <a:cubicBezTo>
                      <a:pt x="45170" y="10519"/>
                      <a:pt x="46902" y="11633"/>
                      <a:pt x="48016" y="13736"/>
                    </a:cubicBezTo>
                    <a:cubicBezTo>
                      <a:pt x="49006" y="15840"/>
                      <a:pt x="48758" y="17820"/>
                      <a:pt x="48387" y="19429"/>
                    </a:cubicBezTo>
                    <a:cubicBezTo>
                      <a:pt x="49377" y="20667"/>
                      <a:pt x="50491" y="22399"/>
                      <a:pt x="50491" y="24750"/>
                    </a:cubicBezTo>
                    <a:cubicBezTo>
                      <a:pt x="50491" y="27102"/>
                      <a:pt x="49377" y="28834"/>
                      <a:pt x="48387" y="30072"/>
                    </a:cubicBezTo>
                    <a:cubicBezTo>
                      <a:pt x="48758" y="31557"/>
                      <a:pt x="49006" y="33537"/>
                      <a:pt x="48016" y="35764"/>
                    </a:cubicBezTo>
                    <a:cubicBezTo>
                      <a:pt x="47026" y="37868"/>
                      <a:pt x="45293" y="38982"/>
                      <a:pt x="43808" y="39601"/>
                    </a:cubicBezTo>
                    <a:cubicBezTo>
                      <a:pt x="43561" y="41086"/>
                      <a:pt x="42818" y="43066"/>
                      <a:pt x="40962" y="44551"/>
                    </a:cubicBezTo>
                    <a:cubicBezTo>
                      <a:pt x="39477" y="45788"/>
                      <a:pt x="37745" y="46283"/>
                      <a:pt x="35517" y="46160"/>
                    </a:cubicBezTo>
                    <a:cubicBezTo>
                      <a:pt x="34651" y="47397"/>
                      <a:pt x="33166" y="48882"/>
                      <a:pt x="30815" y="49377"/>
                    </a:cubicBezTo>
                    <a:lnTo>
                      <a:pt x="30072" y="49377"/>
                    </a:lnTo>
                    <a:cubicBezTo>
                      <a:pt x="30072" y="49377"/>
                      <a:pt x="29082" y="49501"/>
                      <a:pt x="29082" y="49501"/>
                    </a:cubicBezTo>
                    <a:close/>
                    <a:moveTo>
                      <a:pt x="18192" y="33661"/>
                    </a:moveTo>
                    <a:cubicBezTo>
                      <a:pt x="19058" y="33661"/>
                      <a:pt x="19924" y="34032"/>
                      <a:pt x="20667" y="34403"/>
                    </a:cubicBezTo>
                    <a:cubicBezTo>
                      <a:pt x="21533" y="34774"/>
                      <a:pt x="22152" y="35269"/>
                      <a:pt x="22771" y="35888"/>
                    </a:cubicBezTo>
                    <a:cubicBezTo>
                      <a:pt x="24256" y="35393"/>
                      <a:pt x="26359" y="35393"/>
                      <a:pt x="27844" y="35888"/>
                    </a:cubicBezTo>
                    <a:cubicBezTo>
                      <a:pt x="28339" y="35393"/>
                      <a:pt x="29082" y="34774"/>
                      <a:pt x="29948" y="34403"/>
                    </a:cubicBezTo>
                    <a:cubicBezTo>
                      <a:pt x="30691" y="34032"/>
                      <a:pt x="31557" y="33784"/>
                      <a:pt x="32423" y="33661"/>
                    </a:cubicBezTo>
                    <a:cubicBezTo>
                      <a:pt x="32671" y="32918"/>
                      <a:pt x="33042" y="32176"/>
                      <a:pt x="33661" y="31433"/>
                    </a:cubicBezTo>
                    <a:cubicBezTo>
                      <a:pt x="34280" y="30691"/>
                      <a:pt x="34898" y="30196"/>
                      <a:pt x="35517" y="29701"/>
                    </a:cubicBezTo>
                    <a:cubicBezTo>
                      <a:pt x="35517" y="28958"/>
                      <a:pt x="35517" y="28092"/>
                      <a:pt x="35641" y="27102"/>
                    </a:cubicBezTo>
                    <a:cubicBezTo>
                      <a:pt x="35888" y="26236"/>
                      <a:pt x="36136" y="25369"/>
                      <a:pt x="36631" y="24750"/>
                    </a:cubicBezTo>
                    <a:cubicBezTo>
                      <a:pt x="36260" y="24132"/>
                      <a:pt x="35888" y="23265"/>
                      <a:pt x="35641" y="22399"/>
                    </a:cubicBezTo>
                    <a:cubicBezTo>
                      <a:pt x="35393" y="21533"/>
                      <a:pt x="35393" y="20667"/>
                      <a:pt x="35517" y="19800"/>
                    </a:cubicBezTo>
                    <a:cubicBezTo>
                      <a:pt x="34898" y="19429"/>
                      <a:pt x="34156" y="18810"/>
                      <a:pt x="33661" y="18068"/>
                    </a:cubicBezTo>
                    <a:cubicBezTo>
                      <a:pt x="33042" y="17325"/>
                      <a:pt x="32671" y="16583"/>
                      <a:pt x="32423" y="15840"/>
                    </a:cubicBezTo>
                    <a:cubicBezTo>
                      <a:pt x="31557" y="15840"/>
                      <a:pt x="30691" y="15469"/>
                      <a:pt x="29948" y="15098"/>
                    </a:cubicBezTo>
                    <a:cubicBezTo>
                      <a:pt x="29082" y="14727"/>
                      <a:pt x="28463" y="14232"/>
                      <a:pt x="27844" y="13613"/>
                    </a:cubicBezTo>
                    <a:cubicBezTo>
                      <a:pt x="26359" y="14108"/>
                      <a:pt x="24256" y="14108"/>
                      <a:pt x="22771" y="13613"/>
                    </a:cubicBezTo>
                    <a:cubicBezTo>
                      <a:pt x="22276" y="14108"/>
                      <a:pt x="21533" y="14727"/>
                      <a:pt x="20667" y="15098"/>
                    </a:cubicBezTo>
                    <a:cubicBezTo>
                      <a:pt x="19924" y="15469"/>
                      <a:pt x="19058" y="15717"/>
                      <a:pt x="18192" y="15840"/>
                    </a:cubicBezTo>
                    <a:cubicBezTo>
                      <a:pt x="17944" y="16583"/>
                      <a:pt x="17573" y="17325"/>
                      <a:pt x="16954" y="18068"/>
                    </a:cubicBezTo>
                    <a:cubicBezTo>
                      <a:pt x="16335" y="18810"/>
                      <a:pt x="15717" y="19305"/>
                      <a:pt x="15098" y="19800"/>
                    </a:cubicBezTo>
                    <a:cubicBezTo>
                      <a:pt x="15098" y="20543"/>
                      <a:pt x="15098" y="21409"/>
                      <a:pt x="14974" y="22399"/>
                    </a:cubicBezTo>
                    <a:cubicBezTo>
                      <a:pt x="14727" y="23265"/>
                      <a:pt x="14479" y="24132"/>
                      <a:pt x="13984" y="24750"/>
                    </a:cubicBezTo>
                    <a:cubicBezTo>
                      <a:pt x="14355" y="25369"/>
                      <a:pt x="14727" y="26236"/>
                      <a:pt x="14974" y="27102"/>
                    </a:cubicBezTo>
                    <a:cubicBezTo>
                      <a:pt x="15222" y="27968"/>
                      <a:pt x="15222" y="28834"/>
                      <a:pt x="15098" y="29577"/>
                    </a:cubicBezTo>
                    <a:cubicBezTo>
                      <a:pt x="15717" y="29948"/>
                      <a:pt x="16459" y="30567"/>
                      <a:pt x="16954" y="31309"/>
                    </a:cubicBezTo>
                    <a:cubicBezTo>
                      <a:pt x="17573" y="32052"/>
                      <a:pt x="17944" y="32794"/>
                      <a:pt x="18192" y="3353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3A205840-A01D-E163-2AA1-1990FBC90A52}"/>
                  </a:ext>
                </a:extLst>
              </p:cNvPr>
              <p:cNvSpPr/>
              <p:nvPr/>
            </p:nvSpPr>
            <p:spPr>
              <a:xfrm>
                <a:off x="7593757" y="2673335"/>
                <a:ext cx="46568" cy="47149"/>
              </a:xfrm>
              <a:custGeom>
                <a:avLst/>
                <a:gdLst>
                  <a:gd name="connsiteX0" fmla="*/ 22480 w 46568"/>
                  <a:gd name="connsiteY0" fmla="*/ 47150 h 47149"/>
                  <a:gd name="connsiteX1" fmla="*/ 22232 w 46568"/>
                  <a:gd name="connsiteY1" fmla="*/ 47150 h 47149"/>
                  <a:gd name="connsiteX2" fmla="*/ 17406 w 46568"/>
                  <a:gd name="connsiteY2" fmla="*/ 44674 h 47149"/>
                  <a:gd name="connsiteX3" fmla="*/ 12085 w 46568"/>
                  <a:gd name="connsiteY3" fmla="*/ 44303 h 47149"/>
                  <a:gd name="connsiteX4" fmla="*/ 8867 w 46568"/>
                  <a:gd name="connsiteY4" fmla="*/ 39972 h 47149"/>
                  <a:gd name="connsiteX5" fmla="*/ 4164 w 46568"/>
                  <a:gd name="connsiteY5" fmla="*/ 37373 h 47149"/>
                  <a:gd name="connsiteX6" fmla="*/ 3174 w 46568"/>
                  <a:gd name="connsiteY6" fmla="*/ 32052 h 47149"/>
                  <a:gd name="connsiteX7" fmla="*/ 81 w 46568"/>
                  <a:gd name="connsiteY7" fmla="*/ 27597 h 47149"/>
                  <a:gd name="connsiteX8" fmla="*/ 1442 w 46568"/>
                  <a:gd name="connsiteY8" fmla="*/ 22399 h 47149"/>
                  <a:gd name="connsiteX9" fmla="*/ 575 w 46568"/>
                  <a:gd name="connsiteY9" fmla="*/ 17078 h 47149"/>
                  <a:gd name="connsiteX10" fmla="*/ 4040 w 46568"/>
                  <a:gd name="connsiteY10" fmla="*/ 12994 h 47149"/>
                  <a:gd name="connsiteX11" fmla="*/ 5526 w 46568"/>
                  <a:gd name="connsiteY11" fmla="*/ 7796 h 47149"/>
                  <a:gd name="connsiteX12" fmla="*/ 10476 w 46568"/>
                  <a:gd name="connsiteY12" fmla="*/ 5693 h 47149"/>
                  <a:gd name="connsiteX13" fmla="*/ 14064 w 46568"/>
                  <a:gd name="connsiteY13" fmla="*/ 1733 h 47149"/>
                  <a:gd name="connsiteX14" fmla="*/ 19386 w 46568"/>
                  <a:gd name="connsiteY14" fmla="*/ 1980 h 47149"/>
                  <a:gd name="connsiteX15" fmla="*/ 24089 w 46568"/>
                  <a:gd name="connsiteY15" fmla="*/ 0 h 47149"/>
                  <a:gd name="connsiteX16" fmla="*/ 29162 w 46568"/>
                  <a:gd name="connsiteY16" fmla="*/ 2475 h 47149"/>
                  <a:gd name="connsiteX17" fmla="*/ 34484 w 46568"/>
                  <a:gd name="connsiteY17" fmla="*/ 2846 h 47149"/>
                  <a:gd name="connsiteX18" fmla="*/ 37701 w 46568"/>
                  <a:gd name="connsiteY18" fmla="*/ 7178 h 47149"/>
                  <a:gd name="connsiteX19" fmla="*/ 42404 w 46568"/>
                  <a:gd name="connsiteY19" fmla="*/ 9776 h 47149"/>
                  <a:gd name="connsiteX20" fmla="*/ 43394 w 46568"/>
                  <a:gd name="connsiteY20" fmla="*/ 15098 h 47149"/>
                  <a:gd name="connsiteX21" fmla="*/ 46488 w 46568"/>
                  <a:gd name="connsiteY21" fmla="*/ 19553 h 47149"/>
                  <a:gd name="connsiteX22" fmla="*/ 45126 w 46568"/>
                  <a:gd name="connsiteY22" fmla="*/ 24750 h 47149"/>
                  <a:gd name="connsiteX23" fmla="*/ 45993 w 46568"/>
                  <a:gd name="connsiteY23" fmla="*/ 30072 h 47149"/>
                  <a:gd name="connsiteX24" fmla="*/ 42527 w 46568"/>
                  <a:gd name="connsiteY24" fmla="*/ 34155 h 47149"/>
                  <a:gd name="connsiteX25" fmla="*/ 41043 w 46568"/>
                  <a:gd name="connsiteY25" fmla="*/ 39353 h 47149"/>
                  <a:gd name="connsiteX26" fmla="*/ 36092 w 46568"/>
                  <a:gd name="connsiteY26" fmla="*/ 41457 h 47149"/>
                  <a:gd name="connsiteX27" fmla="*/ 32504 w 46568"/>
                  <a:gd name="connsiteY27" fmla="*/ 45417 h 47149"/>
                  <a:gd name="connsiteX28" fmla="*/ 27182 w 46568"/>
                  <a:gd name="connsiteY28" fmla="*/ 45169 h 47149"/>
                  <a:gd name="connsiteX29" fmla="*/ 22480 w 46568"/>
                  <a:gd name="connsiteY29" fmla="*/ 47150 h 47149"/>
                  <a:gd name="connsiteX30" fmla="*/ 18396 w 46568"/>
                  <a:gd name="connsiteY30" fmla="*/ 35022 h 47149"/>
                  <a:gd name="connsiteX31" fmla="*/ 20128 w 46568"/>
                  <a:gd name="connsiteY31" fmla="*/ 35269 h 47149"/>
                  <a:gd name="connsiteX32" fmla="*/ 22727 w 46568"/>
                  <a:gd name="connsiteY32" fmla="*/ 36754 h 47149"/>
                  <a:gd name="connsiteX33" fmla="*/ 25450 w 46568"/>
                  <a:gd name="connsiteY33" fmla="*/ 35517 h 47149"/>
                  <a:gd name="connsiteX34" fmla="*/ 26563 w 46568"/>
                  <a:gd name="connsiteY34" fmla="*/ 35517 h 47149"/>
                  <a:gd name="connsiteX35" fmla="*/ 28543 w 46568"/>
                  <a:gd name="connsiteY35" fmla="*/ 35764 h 47149"/>
                  <a:gd name="connsiteX36" fmla="*/ 30524 w 46568"/>
                  <a:gd name="connsiteY36" fmla="*/ 33537 h 47149"/>
                  <a:gd name="connsiteX37" fmla="*/ 33370 w 46568"/>
                  <a:gd name="connsiteY37" fmla="*/ 32423 h 47149"/>
                  <a:gd name="connsiteX38" fmla="*/ 34112 w 46568"/>
                  <a:gd name="connsiteY38" fmla="*/ 29453 h 47149"/>
                  <a:gd name="connsiteX39" fmla="*/ 36092 w 46568"/>
                  <a:gd name="connsiteY39" fmla="*/ 27225 h 47149"/>
                  <a:gd name="connsiteX40" fmla="*/ 35474 w 46568"/>
                  <a:gd name="connsiteY40" fmla="*/ 24255 h 47149"/>
                  <a:gd name="connsiteX41" fmla="*/ 36340 w 46568"/>
                  <a:gd name="connsiteY41" fmla="*/ 21409 h 47149"/>
                  <a:gd name="connsiteX42" fmla="*/ 34484 w 46568"/>
                  <a:gd name="connsiteY42" fmla="*/ 18934 h 47149"/>
                  <a:gd name="connsiteX43" fmla="*/ 33989 w 46568"/>
                  <a:gd name="connsiteY43" fmla="*/ 15964 h 47149"/>
                  <a:gd name="connsiteX44" fmla="*/ 31266 w 46568"/>
                  <a:gd name="connsiteY44" fmla="*/ 14603 h 47149"/>
                  <a:gd name="connsiteX45" fmla="*/ 29533 w 46568"/>
                  <a:gd name="connsiteY45" fmla="*/ 12128 h 47149"/>
                  <a:gd name="connsiteX46" fmla="*/ 26563 w 46568"/>
                  <a:gd name="connsiteY46" fmla="*/ 12128 h 47149"/>
                  <a:gd name="connsiteX47" fmla="*/ 23965 w 46568"/>
                  <a:gd name="connsiteY47" fmla="*/ 10643 h 47149"/>
                  <a:gd name="connsiteX48" fmla="*/ 21118 w 46568"/>
                  <a:gd name="connsiteY48" fmla="*/ 11880 h 47149"/>
                  <a:gd name="connsiteX49" fmla="*/ 20005 w 46568"/>
                  <a:gd name="connsiteY49" fmla="*/ 11880 h 47149"/>
                  <a:gd name="connsiteX50" fmla="*/ 18024 w 46568"/>
                  <a:gd name="connsiteY50" fmla="*/ 11756 h 47149"/>
                  <a:gd name="connsiteX51" fmla="*/ 16044 w 46568"/>
                  <a:gd name="connsiteY51" fmla="*/ 13984 h 47149"/>
                  <a:gd name="connsiteX52" fmla="*/ 13198 w 46568"/>
                  <a:gd name="connsiteY52" fmla="*/ 15098 h 47149"/>
                  <a:gd name="connsiteX53" fmla="*/ 12456 w 46568"/>
                  <a:gd name="connsiteY53" fmla="*/ 18068 h 47149"/>
                  <a:gd name="connsiteX54" fmla="*/ 10476 w 46568"/>
                  <a:gd name="connsiteY54" fmla="*/ 20295 h 47149"/>
                  <a:gd name="connsiteX55" fmla="*/ 10970 w 46568"/>
                  <a:gd name="connsiteY55" fmla="*/ 23265 h 47149"/>
                  <a:gd name="connsiteX56" fmla="*/ 10105 w 46568"/>
                  <a:gd name="connsiteY56" fmla="*/ 26112 h 47149"/>
                  <a:gd name="connsiteX57" fmla="*/ 11961 w 46568"/>
                  <a:gd name="connsiteY57" fmla="*/ 28587 h 47149"/>
                  <a:gd name="connsiteX58" fmla="*/ 12456 w 46568"/>
                  <a:gd name="connsiteY58" fmla="*/ 31557 h 47149"/>
                  <a:gd name="connsiteX59" fmla="*/ 15178 w 46568"/>
                  <a:gd name="connsiteY59" fmla="*/ 32918 h 47149"/>
                  <a:gd name="connsiteX60" fmla="*/ 16911 w 46568"/>
                  <a:gd name="connsiteY60" fmla="*/ 35393 h 47149"/>
                  <a:gd name="connsiteX61" fmla="*/ 18272 w 46568"/>
                  <a:gd name="connsiteY61" fmla="*/ 35393 h 47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6568" h="47149">
                    <a:moveTo>
                      <a:pt x="22480" y="47150"/>
                    </a:moveTo>
                    <a:lnTo>
                      <a:pt x="22232" y="47150"/>
                    </a:lnTo>
                    <a:cubicBezTo>
                      <a:pt x="20005" y="47150"/>
                      <a:pt x="18396" y="45665"/>
                      <a:pt x="17406" y="44674"/>
                    </a:cubicBezTo>
                    <a:cubicBezTo>
                      <a:pt x="15921" y="45046"/>
                      <a:pt x="13693" y="45169"/>
                      <a:pt x="12085" y="44303"/>
                    </a:cubicBezTo>
                    <a:cubicBezTo>
                      <a:pt x="10105" y="43190"/>
                      <a:pt x="9362" y="41333"/>
                      <a:pt x="8867" y="39972"/>
                    </a:cubicBezTo>
                    <a:cubicBezTo>
                      <a:pt x="7505" y="39724"/>
                      <a:pt x="5526" y="39229"/>
                      <a:pt x="4164" y="37373"/>
                    </a:cubicBezTo>
                    <a:cubicBezTo>
                      <a:pt x="2803" y="35517"/>
                      <a:pt x="2927" y="33537"/>
                      <a:pt x="3174" y="32052"/>
                    </a:cubicBezTo>
                    <a:cubicBezTo>
                      <a:pt x="2060" y="31186"/>
                      <a:pt x="452" y="29824"/>
                      <a:pt x="81" y="27597"/>
                    </a:cubicBezTo>
                    <a:cubicBezTo>
                      <a:pt x="-291" y="25369"/>
                      <a:pt x="699" y="23513"/>
                      <a:pt x="1442" y="22399"/>
                    </a:cubicBezTo>
                    <a:cubicBezTo>
                      <a:pt x="823" y="21162"/>
                      <a:pt x="-43" y="19305"/>
                      <a:pt x="575" y="17078"/>
                    </a:cubicBezTo>
                    <a:cubicBezTo>
                      <a:pt x="1194" y="14850"/>
                      <a:pt x="2927" y="13736"/>
                      <a:pt x="4040" y="12994"/>
                    </a:cubicBezTo>
                    <a:cubicBezTo>
                      <a:pt x="4040" y="11633"/>
                      <a:pt x="4040" y="9529"/>
                      <a:pt x="5526" y="7796"/>
                    </a:cubicBezTo>
                    <a:cubicBezTo>
                      <a:pt x="7011" y="6064"/>
                      <a:pt x="9114" y="5693"/>
                      <a:pt x="10476" y="5693"/>
                    </a:cubicBezTo>
                    <a:cubicBezTo>
                      <a:pt x="10970" y="4455"/>
                      <a:pt x="11961" y="2599"/>
                      <a:pt x="14064" y="1733"/>
                    </a:cubicBezTo>
                    <a:cubicBezTo>
                      <a:pt x="15797" y="990"/>
                      <a:pt x="18024" y="1361"/>
                      <a:pt x="19386" y="1980"/>
                    </a:cubicBezTo>
                    <a:cubicBezTo>
                      <a:pt x="20376" y="1114"/>
                      <a:pt x="21985" y="0"/>
                      <a:pt x="24089" y="0"/>
                    </a:cubicBezTo>
                    <a:cubicBezTo>
                      <a:pt x="26687" y="0"/>
                      <a:pt x="28172" y="1485"/>
                      <a:pt x="29162" y="2475"/>
                    </a:cubicBezTo>
                    <a:cubicBezTo>
                      <a:pt x="30647" y="2104"/>
                      <a:pt x="32875" y="1980"/>
                      <a:pt x="34484" y="2846"/>
                    </a:cubicBezTo>
                    <a:cubicBezTo>
                      <a:pt x="36464" y="3960"/>
                      <a:pt x="37206" y="5816"/>
                      <a:pt x="37701" y="7178"/>
                    </a:cubicBezTo>
                    <a:cubicBezTo>
                      <a:pt x="39062" y="7425"/>
                      <a:pt x="41043" y="7920"/>
                      <a:pt x="42404" y="9776"/>
                    </a:cubicBezTo>
                    <a:cubicBezTo>
                      <a:pt x="43765" y="11633"/>
                      <a:pt x="43641" y="13613"/>
                      <a:pt x="43394" y="15098"/>
                    </a:cubicBezTo>
                    <a:cubicBezTo>
                      <a:pt x="44508" y="15964"/>
                      <a:pt x="46116" y="17202"/>
                      <a:pt x="46488" y="19553"/>
                    </a:cubicBezTo>
                    <a:cubicBezTo>
                      <a:pt x="46859" y="21780"/>
                      <a:pt x="45869" y="23637"/>
                      <a:pt x="45126" y="24750"/>
                    </a:cubicBezTo>
                    <a:cubicBezTo>
                      <a:pt x="45745" y="25988"/>
                      <a:pt x="46611" y="27844"/>
                      <a:pt x="45993" y="30072"/>
                    </a:cubicBezTo>
                    <a:cubicBezTo>
                      <a:pt x="45374" y="32299"/>
                      <a:pt x="43641" y="33413"/>
                      <a:pt x="42527" y="34155"/>
                    </a:cubicBezTo>
                    <a:cubicBezTo>
                      <a:pt x="42527" y="35517"/>
                      <a:pt x="42527" y="37621"/>
                      <a:pt x="41043" y="39353"/>
                    </a:cubicBezTo>
                    <a:cubicBezTo>
                      <a:pt x="39558" y="41086"/>
                      <a:pt x="37454" y="41457"/>
                      <a:pt x="36092" y="41457"/>
                    </a:cubicBezTo>
                    <a:cubicBezTo>
                      <a:pt x="35597" y="42694"/>
                      <a:pt x="34607" y="44551"/>
                      <a:pt x="32504" y="45417"/>
                    </a:cubicBezTo>
                    <a:cubicBezTo>
                      <a:pt x="30771" y="46159"/>
                      <a:pt x="28543" y="45788"/>
                      <a:pt x="27182" y="45169"/>
                    </a:cubicBezTo>
                    <a:cubicBezTo>
                      <a:pt x="26192" y="46036"/>
                      <a:pt x="24583" y="47150"/>
                      <a:pt x="22480" y="47150"/>
                    </a:cubicBezTo>
                    <a:close/>
                    <a:moveTo>
                      <a:pt x="18396" y="35022"/>
                    </a:moveTo>
                    <a:cubicBezTo>
                      <a:pt x="18396" y="35022"/>
                      <a:pt x="19509" y="35022"/>
                      <a:pt x="20128" y="35269"/>
                    </a:cubicBezTo>
                    <a:cubicBezTo>
                      <a:pt x="21242" y="35641"/>
                      <a:pt x="22108" y="36136"/>
                      <a:pt x="22727" y="36754"/>
                    </a:cubicBezTo>
                    <a:cubicBezTo>
                      <a:pt x="23470" y="36259"/>
                      <a:pt x="24336" y="35764"/>
                      <a:pt x="25450" y="35517"/>
                    </a:cubicBezTo>
                    <a:lnTo>
                      <a:pt x="26563" y="35517"/>
                    </a:lnTo>
                    <a:cubicBezTo>
                      <a:pt x="27306" y="35517"/>
                      <a:pt x="27925" y="35517"/>
                      <a:pt x="28543" y="35764"/>
                    </a:cubicBezTo>
                    <a:cubicBezTo>
                      <a:pt x="29039" y="35022"/>
                      <a:pt x="29533" y="34155"/>
                      <a:pt x="30524" y="33537"/>
                    </a:cubicBezTo>
                    <a:cubicBezTo>
                      <a:pt x="31513" y="32918"/>
                      <a:pt x="32380" y="32547"/>
                      <a:pt x="33370" y="32423"/>
                    </a:cubicBezTo>
                    <a:cubicBezTo>
                      <a:pt x="33370" y="31557"/>
                      <a:pt x="33617" y="30443"/>
                      <a:pt x="34112" y="29453"/>
                    </a:cubicBezTo>
                    <a:cubicBezTo>
                      <a:pt x="34607" y="28463"/>
                      <a:pt x="35350" y="27721"/>
                      <a:pt x="36092" y="27225"/>
                    </a:cubicBezTo>
                    <a:cubicBezTo>
                      <a:pt x="35721" y="26359"/>
                      <a:pt x="35474" y="25369"/>
                      <a:pt x="35474" y="24255"/>
                    </a:cubicBezTo>
                    <a:cubicBezTo>
                      <a:pt x="35474" y="23142"/>
                      <a:pt x="35969" y="22152"/>
                      <a:pt x="36340" y="21409"/>
                    </a:cubicBezTo>
                    <a:cubicBezTo>
                      <a:pt x="35721" y="20790"/>
                      <a:pt x="34978" y="20048"/>
                      <a:pt x="34484" y="18934"/>
                    </a:cubicBezTo>
                    <a:cubicBezTo>
                      <a:pt x="33989" y="17944"/>
                      <a:pt x="33989" y="16830"/>
                      <a:pt x="33989" y="15964"/>
                    </a:cubicBezTo>
                    <a:cubicBezTo>
                      <a:pt x="33122" y="15717"/>
                      <a:pt x="32132" y="15345"/>
                      <a:pt x="31266" y="14603"/>
                    </a:cubicBezTo>
                    <a:cubicBezTo>
                      <a:pt x="30400" y="13860"/>
                      <a:pt x="29905" y="12994"/>
                      <a:pt x="29533" y="12128"/>
                    </a:cubicBezTo>
                    <a:cubicBezTo>
                      <a:pt x="28543" y="12252"/>
                      <a:pt x="27430" y="12252"/>
                      <a:pt x="26563" y="12128"/>
                    </a:cubicBezTo>
                    <a:cubicBezTo>
                      <a:pt x="25450" y="11880"/>
                      <a:pt x="24583" y="11261"/>
                      <a:pt x="23965" y="10643"/>
                    </a:cubicBezTo>
                    <a:cubicBezTo>
                      <a:pt x="23222" y="11138"/>
                      <a:pt x="22356" y="11633"/>
                      <a:pt x="21118" y="11880"/>
                    </a:cubicBezTo>
                    <a:lnTo>
                      <a:pt x="20005" y="11880"/>
                    </a:lnTo>
                    <a:cubicBezTo>
                      <a:pt x="19262" y="11880"/>
                      <a:pt x="18643" y="11880"/>
                      <a:pt x="18024" y="11756"/>
                    </a:cubicBezTo>
                    <a:cubicBezTo>
                      <a:pt x="17653" y="12499"/>
                      <a:pt x="17035" y="13365"/>
                      <a:pt x="16044" y="13984"/>
                    </a:cubicBezTo>
                    <a:cubicBezTo>
                      <a:pt x="15055" y="14603"/>
                      <a:pt x="14188" y="14974"/>
                      <a:pt x="13198" y="15098"/>
                    </a:cubicBezTo>
                    <a:cubicBezTo>
                      <a:pt x="13198" y="15964"/>
                      <a:pt x="12951" y="17078"/>
                      <a:pt x="12456" y="18068"/>
                    </a:cubicBezTo>
                    <a:cubicBezTo>
                      <a:pt x="11961" y="19058"/>
                      <a:pt x="11218" y="19800"/>
                      <a:pt x="10476" y="20295"/>
                    </a:cubicBezTo>
                    <a:cubicBezTo>
                      <a:pt x="10847" y="21162"/>
                      <a:pt x="11094" y="22152"/>
                      <a:pt x="10970" y="23265"/>
                    </a:cubicBezTo>
                    <a:cubicBezTo>
                      <a:pt x="10970" y="24379"/>
                      <a:pt x="10599" y="25369"/>
                      <a:pt x="10105" y="26112"/>
                    </a:cubicBezTo>
                    <a:cubicBezTo>
                      <a:pt x="10723" y="26730"/>
                      <a:pt x="11466" y="27473"/>
                      <a:pt x="11961" y="28587"/>
                    </a:cubicBezTo>
                    <a:cubicBezTo>
                      <a:pt x="12456" y="29577"/>
                      <a:pt x="12456" y="30690"/>
                      <a:pt x="12456" y="31557"/>
                    </a:cubicBezTo>
                    <a:cubicBezTo>
                      <a:pt x="13322" y="31804"/>
                      <a:pt x="14312" y="32176"/>
                      <a:pt x="15178" y="32918"/>
                    </a:cubicBezTo>
                    <a:cubicBezTo>
                      <a:pt x="16044" y="33661"/>
                      <a:pt x="16539" y="34527"/>
                      <a:pt x="16911" y="35393"/>
                    </a:cubicBezTo>
                    <a:cubicBezTo>
                      <a:pt x="17282" y="35393"/>
                      <a:pt x="17777" y="35393"/>
                      <a:pt x="18272" y="35393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F5901452-261C-BD2A-7DCA-657C962D4EB5}"/>
                  </a:ext>
                </a:extLst>
              </p:cNvPr>
              <p:cNvSpPr/>
              <p:nvPr/>
            </p:nvSpPr>
            <p:spPr>
              <a:xfrm>
                <a:off x="7602500" y="2680760"/>
                <a:ext cx="3712" cy="3712"/>
              </a:xfrm>
              <a:custGeom>
                <a:avLst/>
                <a:gdLst>
                  <a:gd name="connsiteX0" fmla="*/ 3713 w 3712"/>
                  <a:gd name="connsiteY0" fmla="*/ 1856 h 3712"/>
                  <a:gd name="connsiteX1" fmla="*/ 1856 w 3712"/>
                  <a:gd name="connsiteY1" fmla="*/ 3712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3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3" y="1856"/>
                    </a:moveTo>
                    <a:cubicBezTo>
                      <a:pt x="3713" y="2846"/>
                      <a:pt x="2846" y="3712"/>
                      <a:pt x="1856" y="3712"/>
                    </a:cubicBezTo>
                    <a:cubicBezTo>
                      <a:pt x="866" y="3712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3" y="866"/>
                      <a:pt x="3713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55E6B48F-023A-A9F5-EA2E-39D80C964696}"/>
                  </a:ext>
                </a:extLst>
              </p:cNvPr>
              <p:cNvSpPr/>
              <p:nvPr/>
            </p:nvSpPr>
            <p:spPr>
              <a:xfrm>
                <a:off x="7627374" y="2686329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3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3"/>
                      <a:pt x="1856" y="3713"/>
                    </a:cubicBezTo>
                    <a:cubicBezTo>
                      <a:pt x="866" y="3713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091A5346-8495-A1E4-3819-21E5E121DD89}"/>
                  </a:ext>
                </a:extLst>
              </p:cNvPr>
              <p:cNvSpPr/>
              <p:nvPr/>
            </p:nvSpPr>
            <p:spPr>
              <a:xfrm>
                <a:off x="7635171" y="2691279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3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3"/>
                      <a:pt x="1856" y="3713"/>
                    </a:cubicBezTo>
                    <a:cubicBezTo>
                      <a:pt x="866" y="3713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8807864B-DB26-CAEA-F4B7-137DB4BCE152}"/>
                  </a:ext>
                </a:extLst>
              </p:cNvPr>
              <p:cNvSpPr/>
              <p:nvPr/>
            </p:nvSpPr>
            <p:spPr>
              <a:xfrm>
                <a:off x="7594704" y="2688680"/>
                <a:ext cx="3712" cy="3712"/>
              </a:xfrm>
              <a:custGeom>
                <a:avLst/>
                <a:gdLst>
                  <a:gd name="connsiteX0" fmla="*/ 3713 w 3712"/>
                  <a:gd name="connsiteY0" fmla="*/ 1856 h 3712"/>
                  <a:gd name="connsiteX1" fmla="*/ 1857 w 3712"/>
                  <a:gd name="connsiteY1" fmla="*/ 3712 h 3712"/>
                  <a:gd name="connsiteX2" fmla="*/ 0 w 3712"/>
                  <a:gd name="connsiteY2" fmla="*/ 1856 h 3712"/>
                  <a:gd name="connsiteX3" fmla="*/ 1857 w 3712"/>
                  <a:gd name="connsiteY3" fmla="*/ 0 h 3712"/>
                  <a:gd name="connsiteX4" fmla="*/ 3713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3" y="1856"/>
                    </a:moveTo>
                    <a:cubicBezTo>
                      <a:pt x="3713" y="2846"/>
                      <a:pt x="2846" y="3712"/>
                      <a:pt x="1857" y="3712"/>
                    </a:cubicBezTo>
                    <a:cubicBezTo>
                      <a:pt x="866" y="3712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7" y="0"/>
                    </a:cubicBezTo>
                    <a:cubicBezTo>
                      <a:pt x="2846" y="0"/>
                      <a:pt x="3713" y="866"/>
                      <a:pt x="3713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26BC4997-4825-846C-F46D-CC4D7709D33C}"/>
                  </a:ext>
                </a:extLst>
              </p:cNvPr>
              <p:cNvSpPr/>
              <p:nvPr/>
            </p:nvSpPr>
            <p:spPr>
              <a:xfrm>
                <a:off x="7600644" y="2693878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3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3"/>
                      <a:pt x="1856" y="3713"/>
                    </a:cubicBezTo>
                    <a:cubicBezTo>
                      <a:pt x="866" y="3713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4EA1B5AA-98E2-C7A8-A5DB-845AB7F1DF44}"/>
                  </a:ext>
                </a:extLst>
              </p:cNvPr>
              <p:cNvSpPr/>
              <p:nvPr/>
            </p:nvSpPr>
            <p:spPr>
              <a:xfrm>
                <a:off x="7611905" y="2680760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2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2"/>
                      <a:pt x="1856" y="3712"/>
                    </a:cubicBezTo>
                    <a:cubicBezTo>
                      <a:pt x="866" y="3712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989BDABA-1F24-0D0E-0242-CBF3B5C987C2}"/>
                  </a:ext>
                </a:extLst>
              </p:cNvPr>
              <p:cNvSpPr/>
              <p:nvPr/>
            </p:nvSpPr>
            <p:spPr>
              <a:xfrm>
                <a:off x="7618340" y="2675563"/>
                <a:ext cx="5445" cy="5444"/>
              </a:xfrm>
              <a:custGeom>
                <a:avLst/>
                <a:gdLst>
                  <a:gd name="connsiteX0" fmla="*/ 5445 w 5445"/>
                  <a:gd name="connsiteY0" fmla="*/ 2722 h 5444"/>
                  <a:gd name="connsiteX1" fmla="*/ 2723 w 5445"/>
                  <a:gd name="connsiteY1" fmla="*/ 5445 h 5444"/>
                  <a:gd name="connsiteX2" fmla="*/ 0 w 5445"/>
                  <a:gd name="connsiteY2" fmla="*/ 2722 h 5444"/>
                  <a:gd name="connsiteX3" fmla="*/ 2723 w 5445"/>
                  <a:gd name="connsiteY3" fmla="*/ 0 h 5444"/>
                  <a:gd name="connsiteX4" fmla="*/ 5445 w 5445"/>
                  <a:gd name="connsiteY4" fmla="*/ 2722 h 5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4">
                    <a:moveTo>
                      <a:pt x="5445" y="2722"/>
                    </a:moveTo>
                    <a:cubicBezTo>
                      <a:pt x="5445" y="4208"/>
                      <a:pt x="4208" y="5445"/>
                      <a:pt x="2723" y="5445"/>
                    </a:cubicBezTo>
                    <a:cubicBezTo>
                      <a:pt x="1238" y="5445"/>
                      <a:pt x="0" y="4208"/>
                      <a:pt x="0" y="2722"/>
                    </a:cubicBezTo>
                    <a:cubicBezTo>
                      <a:pt x="0" y="1237"/>
                      <a:pt x="1238" y="0"/>
                      <a:pt x="2723" y="0"/>
                    </a:cubicBezTo>
                    <a:cubicBezTo>
                      <a:pt x="4208" y="0"/>
                      <a:pt x="5445" y="1237"/>
                      <a:pt x="5445" y="272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759B1438-2D28-ECB2-A8C9-0751D7195361}"/>
                  </a:ext>
                </a:extLst>
              </p:cNvPr>
              <p:cNvSpPr/>
              <p:nvPr/>
            </p:nvSpPr>
            <p:spPr>
              <a:xfrm>
                <a:off x="7593838" y="2698704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08"/>
                      <a:pt x="4208" y="5445"/>
                      <a:pt x="2723" y="5445"/>
                    </a:cubicBezTo>
                    <a:cubicBezTo>
                      <a:pt x="1237" y="5445"/>
                      <a:pt x="0" y="4208"/>
                      <a:pt x="0" y="2723"/>
                    </a:cubicBezTo>
                    <a:cubicBezTo>
                      <a:pt x="0" y="1237"/>
                      <a:pt x="1237" y="0"/>
                      <a:pt x="2723" y="0"/>
                    </a:cubicBezTo>
                    <a:cubicBezTo>
                      <a:pt x="4208" y="0"/>
                      <a:pt x="5445" y="1237"/>
                      <a:pt x="5445" y="2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1526341A-A3ED-319D-1FC0-0BF6644D8906}"/>
                  </a:ext>
                </a:extLst>
              </p:cNvPr>
              <p:cNvSpPr/>
              <p:nvPr/>
            </p:nvSpPr>
            <p:spPr>
              <a:xfrm>
                <a:off x="7628364" y="2696724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08"/>
                      <a:pt x="4208" y="5445"/>
                      <a:pt x="2723" y="5445"/>
                    </a:cubicBezTo>
                    <a:cubicBezTo>
                      <a:pt x="1238" y="5445"/>
                      <a:pt x="0" y="4208"/>
                      <a:pt x="0" y="2723"/>
                    </a:cubicBezTo>
                    <a:cubicBezTo>
                      <a:pt x="0" y="1238"/>
                      <a:pt x="1238" y="0"/>
                      <a:pt x="2723" y="0"/>
                    </a:cubicBezTo>
                    <a:cubicBezTo>
                      <a:pt x="4208" y="0"/>
                      <a:pt x="5445" y="1238"/>
                      <a:pt x="5445" y="2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DD2D1C04-39A5-06A4-5403-21DE2B208ACC}"/>
                </a:ext>
              </a:extLst>
            </p:cNvPr>
            <p:cNvSpPr/>
            <p:nvPr/>
          </p:nvSpPr>
          <p:spPr>
            <a:xfrm>
              <a:off x="4872489" y="3902212"/>
              <a:ext cx="799922" cy="523626"/>
            </a:xfrm>
            <a:custGeom>
              <a:avLst/>
              <a:gdLst>
                <a:gd name="connsiteX0" fmla="*/ 0 w 164095"/>
                <a:gd name="connsiteY0" fmla="*/ 0 h 107416"/>
                <a:gd name="connsiteX1" fmla="*/ 164095 w 164095"/>
                <a:gd name="connsiteY1" fmla="*/ 0 h 107416"/>
                <a:gd name="connsiteX2" fmla="*/ 164095 w 164095"/>
                <a:gd name="connsiteY2" fmla="*/ 107417 h 107416"/>
                <a:gd name="connsiteX3" fmla="*/ 0 w 164095"/>
                <a:gd name="connsiteY3" fmla="*/ 107417 h 10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095" h="107416">
                  <a:moveTo>
                    <a:pt x="0" y="0"/>
                  </a:moveTo>
                  <a:lnTo>
                    <a:pt x="164095" y="0"/>
                  </a:lnTo>
                  <a:lnTo>
                    <a:pt x="164095" y="107417"/>
                  </a:lnTo>
                  <a:lnTo>
                    <a:pt x="0" y="107417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9241804-8D08-422E-A796-CF2DC56FC17E}"/>
                </a:ext>
              </a:extLst>
            </p:cNvPr>
            <p:cNvSpPr/>
            <p:nvPr/>
          </p:nvSpPr>
          <p:spPr>
            <a:xfrm>
              <a:off x="4914110" y="3945646"/>
              <a:ext cx="716671" cy="436758"/>
            </a:xfrm>
            <a:custGeom>
              <a:avLst/>
              <a:gdLst>
                <a:gd name="connsiteX0" fmla="*/ 0 w 147017"/>
                <a:gd name="connsiteY0" fmla="*/ 0 h 89596"/>
                <a:gd name="connsiteX1" fmla="*/ 147018 w 147017"/>
                <a:gd name="connsiteY1" fmla="*/ 0 h 89596"/>
                <a:gd name="connsiteX2" fmla="*/ 147018 w 147017"/>
                <a:gd name="connsiteY2" fmla="*/ 89596 h 89596"/>
                <a:gd name="connsiteX3" fmla="*/ 0 w 147017"/>
                <a:gd name="connsiteY3" fmla="*/ 89596 h 8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017" h="89596">
                  <a:moveTo>
                    <a:pt x="0" y="0"/>
                  </a:moveTo>
                  <a:lnTo>
                    <a:pt x="147018" y="0"/>
                  </a:lnTo>
                  <a:lnTo>
                    <a:pt x="147018" y="89596"/>
                  </a:lnTo>
                  <a:lnTo>
                    <a:pt x="0" y="89596"/>
                  </a:lnTo>
                  <a:close/>
                </a:path>
              </a:pathLst>
            </a:custGeom>
            <a:solidFill>
              <a:srgbClr val="8795A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5AF5B23F-5A1D-8308-65C4-643095DE0164}"/>
                </a:ext>
              </a:extLst>
            </p:cNvPr>
            <p:cNvSpPr/>
            <p:nvPr/>
          </p:nvSpPr>
          <p:spPr>
            <a:xfrm>
              <a:off x="4914110" y="4100683"/>
              <a:ext cx="716671" cy="34382"/>
            </a:xfrm>
            <a:custGeom>
              <a:avLst/>
              <a:gdLst>
                <a:gd name="connsiteX0" fmla="*/ 0 w 147017"/>
                <a:gd name="connsiteY0" fmla="*/ 0 h 7053"/>
                <a:gd name="connsiteX1" fmla="*/ 147018 w 147017"/>
                <a:gd name="connsiteY1" fmla="*/ 0 h 7053"/>
                <a:gd name="connsiteX2" fmla="*/ 147018 w 147017"/>
                <a:gd name="connsiteY2" fmla="*/ 7054 h 7053"/>
                <a:gd name="connsiteX3" fmla="*/ 0 w 147017"/>
                <a:gd name="connsiteY3" fmla="*/ 7054 h 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017" h="7053">
                  <a:moveTo>
                    <a:pt x="0" y="0"/>
                  </a:moveTo>
                  <a:lnTo>
                    <a:pt x="147018" y="0"/>
                  </a:lnTo>
                  <a:lnTo>
                    <a:pt x="147018" y="7054"/>
                  </a:lnTo>
                  <a:lnTo>
                    <a:pt x="0" y="705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721DE311-5466-25F1-C7B8-BAE77F2628D9}"/>
                </a:ext>
              </a:extLst>
            </p:cNvPr>
            <p:cNvSpPr/>
            <p:nvPr/>
          </p:nvSpPr>
          <p:spPr>
            <a:xfrm>
              <a:off x="5404563" y="3945646"/>
              <a:ext cx="34382" cy="436758"/>
            </a:xfrm>
            <a:custGeom>
              <a:avLst/>
              <a:gdLst>
                <a:gd name="connsiteX0" fmla="*/ 0 w 7053"/>
                <a:gd name="connsiteY0" fmla="*/ 0 h 89596"/>
                <a:gd name="connsiteX1" fmla="*/ 7054 w 7053"/>
                <a:gd name="connsiteY1" fmla="*/ 0 h 89596"/>
                <a:gd name="connsiteX2" fmla="*/ 7054 w 7053"/>
                <a:gd name="connsiteY2" fmla="*/ 89596 h 89596"/>
                <a:gd name="connsiteX3" fmla="*/ 0 w 7053"/>
                <a:gd name="connsiteY3" fmla="*/ 89596 h 8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3" h="89596">
                  <a:moveTo>
                    <a:pt x="0" y="0"/>
                  </a:moveTo>
                  <a:lnTo>
                    <a:pt x="7054" y="0"/>
                  </a:lnTo>
                  <a:lnTo>
                    <a:pt x="7054" y="89596"/>
                  </a:lnTo>
                  <a:lnTo>
                    <a:pt x="0" y="8959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D1837EA-C9C4-0376-836E-6AF561EAD506}"/>
                </a:ext>
              </a:extLst>
            </p:cNvPr>
            <p:cNvSpPr/>
            <p:nvPr/>
          </p:nvSpPr>
          <p:spPr>
            <a:xfrm>
              <a:off x="4776569" y="2531604"/>
              <a:ext cx="223809" cy="449427"/>
            </a:xfrm>
            <a:custGeom>
              <a:avLst/>
              <a:gdLst>
                <a:gd name="connsiteX0" fmla="*/ 0 w 45912"/>
                <a:gd name="connsiteY0" fmla="*/ 0 h 92195"/>
                <a:gd name="connsiteX1" fmla="*/ 45912 w 45912"/>
                <a:gd name="connsiteY1" fmla="*/ 0 h 92195"/>
                <a:gd name="connsiteX2" fmla="*/ 45912 w 45912"/>
                <a:gd name="connsiteY2" fmla="*/ 92195 h 92195"/>
                <a:gd name="connsiteX3" fmla="*/ 0 w 45912"/>
                <a:gd name="connsiteY3" fmla="*/ 92195 h 9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12" h="92195">
                  <a:moveTo>
                    <a:pt x="0" y="0"/>
                  </a:moveTo>
                  <a:lnTo>
                    <a:pt x="45912" y="0"/>
                  </a:lnTo>
                  <a:lnTo>
                    <a:pt x="45912" y="92195"/>
                  </a:lnTo>
                  <a:lnTo>
                    <a:pt x="0" y="92195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716DBDB5-0C6E-B8E6-8108-DF1334EDAEC5}"/>
                </a:ext>
              </a:extLst>
            </p:cNvPr>
            <p:cNvSpPr/>
            <p:nvPr/>
          </p:nvSpPr>
          <p:spPr>
            <a:xfrm>
              <a:off x="4665571" y="2354246"/>
              <a:ext cx="446410" cy="177358"/>
            </a:xfrm>
            <a:custGeom>
              <a:avLst/>
              <a:gdLst>
                <a:gd name="connsiteX0" fmla="*/ 0 w 91576"/>
                <a:gd name="connsiteY0" fmla="*/ 36383 h 36383"/>
                <a:gd name="connsiteX1" fmla="*/ 45788 w 91576"/>
                <a:gd name="connsiteY1" fmla="*/ 0 h 36383"/>
                <a:gd name="connsiteX2" fmla="*/ 91576 w 91576"/>
                <a:gd name="connsiteY2" fmla="*/ 36383 h 36383"/>
                <a:gd name="connsiteX3" fmla="*/ 0 w 91576"/>
                <a:gd name="connsiteY3" fmla="*/ 36383 h 36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76" h="36383">
                  <a:moveTo>
                    <a:pt x="0" y="36383"/>
                  </a:moveTo>
                  <a:lnTo>
                    <a:pt x="45788" y="0"/>
                  </a:lnTo>
                  <a:lnTo>
                    <a:pt x="91576" y="36383"/>
                  </a:lnTo>
                  <a:lnTo>
                    <a:pt x="0" y="36383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2A6E9102-DE5A-4EEE-1242-F26DB45EC2AD}"/>
                </a:ext>
              </a:extLst>
            </p:cNvPr>
            <p:cNvSpPr/>
            <p:nvPr/>
          </p:nvSpPr>
          <p:spPr>
            <a:xfrm>
              <a:off x="4739165" y="2412762"/>
              <a:ext cx="299217" cy="118841"/>
            </a:xfrm>
            <a:custGeom>
              <a:avLst/>
              <a:gdLst>
                <a:gd name="connsiteX0" fmla="*/ 0 w 61381"/>
                <a:gd name="connsiteY0" fmla="*/ 24379 h 24379"/>
                <a:gd name="connsiteX1" fmla="*/ 30691 w 61381"/>
                <a:gd name="connsiteY1" fmla="*/ 0 h 24379"/>
                <a:gd name="connsiteX2" fmla="*/ 61381 w 61381"/>
                <a:gd name="connsiteY2" fmla="*/ 24379 h 24379"/>
                <a:gd name="connsiteX3" fmla="*/ 0 w 61381"/>
                <a:gd name="connsiteY3" fmla="*/ 24379 h 2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81" h="24379">
                  <a:moveTo>
                    <a:pt x="0" y="24379"/>
                  </a:moveTo>
                  <a:lnTo>
                    <a:pt x="30691" y="0"/>
                  </a:lnTo>
                  <a:lnTo>
                    <a:pt x="61381" y="24379"/>
                  </a:lnTo>
                  <a:lnTo>
                    <a:pt x="0" y="24379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2E5ECAAB-DE39-9F93-22D2-A11549CE867B}"/>
                </a:ext>
              </a:extLst>
            </p:cNvPr>
            <p:cNvSpPr/>
            <p:nvPr/>
          </p:nvSpPr>
          <p:spPr>
            <a:xfrm>
              <a:off x="4783204" y="2447753"/>
              <a:ext cx="210536" cy="83246"/>
            </a:xfrm>
            <a:custGeom>
              <a:avLst/>
              <a:gdLst>
                <a:gd name="connsiteX0" fmla="*/ 0 w 43189"/>
                <a:gd name="connsiteY0" fmla="*/ 17078 h 17077"/>
                <a:gd name="connsiteX1" fmla="*/ 21657 w 43189"/>
                <a:gd name="connsiteY1" fmla="*/ 0 h 17077"/>
                <a:gd name="connsiteX2" fmla="*/ 43189 w 43189"/>
                <a:gd name="connsiteY2" fmla="*/ 17078 h 17077"/>
                <a:gd name="connsiteX3" fmla="*/ 0 w 43189"/>
                <a:gd name="connsiteY3" fmla="*/ 17078 h 17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89" h="17077">
                  <a:moveTo>
                    <a:pt x="0" y="17078"/>
                  </a:moveTo>
                  <a:lnTo>
                    <a:pt x="21657" y="0"/>
                  </a:lnTo>
                  <a:lnTo>
                    <a:pt x="43189" y="17078"/>
                  </a:lnTo>
                  <a:lnTo>
                    <a:pt x="0" y="17078"/>
                  </a:lnTo>
                  <a:close/>
                </a:path>
              </a:pathLst>
            </a:custGeom>
            <a:solidFill>
              <a:schemeClr val="tx1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2E44C02F-4E7D-0C9F-17E6-F4726D20314A}"/>
                </a:ext>
              </a:extLst>
            </p:cNvPr>
            <p:cNvSpPr/>
            <p:nvPr/>
          </p:nvSpPr>
          <p:spPr>
            <a:xfrm>
              <a:off x="4879728" y="2447149"/>
              <a:ext cx="18095" cy="85059"/>
            </a:xfrm>
            <a:custGeom>
              <a:avLst/>
              <a:gdLst>
                <a:gd name="connsiteX0" fmla="*/ 0 w 3712"/>
                <a:gd name="connsiteY0" fmla="*/ 0 h 17449"/>
                <a:gd name="connsiteX1" fmla="*/ 3712 w 3712"/>
                <a:gd name="connsiteY1" fmla="*/ 0 h 17449"/>
                <a:gd name="connsiteX2" fmla="*/ 3712 w 3712"/>
                <a:gd name="connsiteY2" fmla="*/ 17449 h 17449"/>
                <a:gd name="connsiteX3" fmla="*/ 0 w 3712"/>
                <a:gd name="connsiteY3" fmla="*/ 17449 h 1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2" h="17449">
                  <a:moveTo>
                    <a:pt x="0" y="0"/>
                  </a:moveTo>
                  <a:lnTo>
                    <a:pt x="3712" y="0"/>
                  </a:lnTo>
                  <a:lnTo>
                    <a:pt x="3712" y="17449"/>
                  </a:lnTo>
                  <a:lnTo>
                    <a:pt x="0" y="17449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1D1454B9-999C-FCB5-145B-E2E2AD68DDA9}"/>
                </a:ext>
              </a:extLst>
            </p:cNvPr>
            <p:cNvSpPr/>
            <p:nvPr/>
          </p:nvSpPr>
          <p:spPr>
            <a:xfrm>
              <a:off x="3629769" y="2339768"/>
              <a:ext cx="4036414" cy="1365173"/>
            </a:xfrm>
            <a:custGeom>
              <a:avLst/>
              <a:gdLst>
                <a:gd name="connsiteX0" fmla="*/ 0 w 828025"/>
                <a:gd name="connsiteY0" fmla="*/ 280051 h 280050"/>
                <a:gd name="connsiteX1" fmla="*/ 413951 w 828025"/>
                <a:gd name="connsiteY1" fmla="*/ 0 h 280050"/>
                <a:gd name="connsiteX2" fmla="*/ 828025 w 828025"/>
                <a:gd name="connsiteY2" fmla="*/ 280051 h 280050"/>
                <a:gd name="connsiteX3" fmla="*/ 0 w 828025"/>
                <a:gd name="connsiteY3" fmla="*/ 280051 h 28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8025" h="280050">
                  <a:moveTo>
                    <a:pt x="0" y="280051"/>
                  </a:moveTo>
                  <a:lnTo>
                    <a:pt x="413951" y="0"/>
                  </a:lnTo>
                  <a:lnTo>
                    <a:pt x="828025" y="280051"/>
                  </a:lnTo>
                  <a:lnTo>
                    <a:pt x="0" y="280051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DA7735E-F28A-E220-F0C0-B4A185BFE3A8}"/>
                </a:ext>
              </a:extLst>
            </p:cNvPr>
            <p:cNvSpPr/>
            <p:nvPr/>
          </p:nvSpPr>
          <p:spPr>
            <a:xfrm>
              <a:off x="3994741" y="2586498"/>
              <a:ext cx="3305865" cy="1118443"/>
            </a:xfrm>
            <a:custGeom>
              <a:avLst/>
              <a:gdLst>
                <a:gd name="connsiteX0" fmla="*/ 0 w 678161"/>
                <a:gd name="connsiteY0" fmla="*/ 229436 h 229436"/>
                <a:gd name="connsiteX1" fmla="*/ 339081 w 678161"/>
                <a:gd name="connsiteY1" fmla="*/ 0 h 229436"/>
                <a:gd name="connsiteX2" fmla="*/ 678161 w 678161"/>
                <a:gd name="connsiteY2" fmla="*/ 229436 h 229436"/>
                <a:gd name="connsiteX3" fmla="*/ 0 w 678161"/>
                <a:gd name="connsiteY3" fmla="*/ 229436 h 22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161" h="229436">
                  <a:moveTo>
                    <a:pt x="0" y="229436"/>
                  </a:moveTo>
                  <a:lnTo>
                    <a:pt x="339081" y="0"/>
                  </a:lnTo>
                  <a:lnTo>
                    <a:pt x="678161" y="229436"/>
                  </a:lnTo>
                  <a:lnTo>
                    <a:pt x="0" y="22943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BAA652BC-7058-D060-4BE9-9FA68F55BDDA}"/>
                </a:ext>
              </a:extLst>
            </p:cNvPr>
            <p:cNvSpPr/>
            <p:nvPr/>
          </p:nvSpPr>
          <p:spPr>
            <a:xfrm>
              <a:off x="4082214" y="2646224"/>
              <a:ext cx="3130920" cy="1058717"/>
            </a:xfrm>
            <a:custGeom>
              <a:avLst/>
              <a:gdLst>
                <a:gd name="connsiteX0" fmla="*/ 0 w 642273"/>
                <a:gd name="connsiteY0" fmla="*/ 217185 h 217184"/>
                <a:gd name="connsiteX1" fmla="*/ 321137 w 642273"/>
                <a:gd name="connsiteY1" fmla="*/ 0 h 217184"/>
                <a:gd name="connsiteX2" fmla="*/ 642273 w 642273"/>
                <a:gd name="connsiteY2" fmla="*/ 217185 h 217184"/>
                <a:gd name="connsiteX3" fmla="*/ 0 w 642273"/>
                <a:gd name="connsiteY3" fmla="*/ 217185 h 2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273" h="217184">
                  <a:moveTo>
                    <a:pt x="0" y="217185"/>
                  </a:moveTo>
                  <a:lnTo>
                    <a:pt x="321137" y="0"/>
                  </a:lnTo>
                  <a:lnTo>
                    <a:pt x="642273" y="217185"/>
                  </a:lnTo>
                  <a:lnTo>
                    <a:pt x="0" y="21718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E780C58-CD55-AE66-6A74-57DDF20A42FD}"/>
                </a:ext>
              </a:extLst>
            </p:cNvPr>
            <p:cNvSpPr/>
            <p:nvPr/>
          </p:nvSpPr>
          <p:spPr>
            <a:xfrm>
              <a:off x="4236046" y="2749983"/>
              <a:ext cx="2823255" cy="954958"/>
            </a:xfrm>
            <a:custGeom>
              <a:avLst/>
              <a:gdLst>
                <a:gd name="connsiteX0" fmla="*/ 0 w 579159"/>
                <a:gd name="connsiteY0" fmla="*/ 195900 h 195899"/>
                <a:gd name="connsiteX1" fmla="*/ 289580 w 579159"/>
                <a:gd name="connsiteY1" fmla="*/ 0 h 195899"/>
                <a:gd name="connsiteX2" fmla="*/ 579160 w 579159"/>
                <a:gd name="connsiteY2" fmla="*/ 195900 h 195899"/>
                <a:gd name="connsiteX3" fmla="*/ 0 w 579159"/>
                <a:gd name="connsiteY3" fmla="*/ 195900 h 195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159" h="195899">
                  <a:moveTo>
                    <a:pt x="0" y="195900"/>
                  </a:moveTo>
                  <a:lnTo>
                    <a:pt x="289580" y="0"/>
                  </a:lnTo>
                  <a:lnTo>
                    <a:pt x="579160" y="195900"/>
                  </a:lnTo>
                  <a:lnTo>
                    <a:pt x="0" y="19590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E82246C2-6C58-1C51-2DFC-F0213A7F404F}"/>
                </a:ext>
              </a:extLst>
            </p:cNvPr>
            <p:cNvSpPr/>
            <p:nvPr/>
          </p:nvSpPr>
          <p:spPr>
            <a:xfrm>
              <a:off x="5620529" y="2620885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8 w 11137"/>
                <a:gd name="connsiteY1" fmla="*/ 0 h 52965"/>
                <a:gd name="connsiteX2" fmla="*/ 11138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8" y="0"/>
                  </a:lnTo>
                  <a:lnTo>
                    <a:pt x="11138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D76E2EEB-5BE5-D755-0BE5-663BCAFD36D3}"/>
                </a:ext>
              </a:extLst>
            </p:cNvPr>
            <p:cNvSpPr/>
            <p:nvPr/>
          </p:nvSpPr>
          <p:spPr>
            <a:xfrm>
              <a:off x="6141747" y="2965954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7 w 11137"/>
                <a:gd name="connsiteY1" fmla="*/ 0 h 52965"/>
                <a:gd name="connsiteX2" fmla="*/ 11137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7" y="0"/>
                  </a:lnTo>
                  <a:lnTo>
                    <a:pt x="11137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1C505789-D680-3331-79AC-C947477B7313}"/>
                </a:ext>
              </a:extLst>
            </p:cNvPr>
            <p:cNvSpPr/>
            <p:nvPr/>
          </p:nvSpPr>
          <p:spPr>
            <a:xfrm>
              <a:off x="5086042" y="2965954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7 w 11137"/>
                <a:gd name="connsiteY1" fmla="*/ 0 h 52965"/>
                <a:gd name="connsiteX2" fmla="*/ 11137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7" y="0"/>
                  </a:lnTo>
                  <a:lnTo>
                    <a:pt x="11137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65D63355-10D2-D899-3008-495F57F2627E}"/>
                </a:ext>
              </a:extLst>
            </p:cNvPr>
            <p:cNvSpPr/>
            <p:nvPr/>
          </p:nvSpPr>
          <p:spPr>
            <a:xfrm>
              <a:off x="4400135" y="3446146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7 w 11137"/>
                <a:gd name="connsiteY1" fmla="*/ 0 h 52965"/>
                <a:gd name="connsiteX2" fmla="*/ 11137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7" y="0"/>
                  </a:lnTo>
                  <a:lnTo>
                    <a:pt x="11137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15B9C1D7-5929-7D2C-D552-89E3C2A8B4E5}"/>
                </a:ext>
              </a:extLst>
            </p:cNvPr>
            <p:cNvSpPr/>
            <p:nvPr/>
          </p:nvSpPr>
          <p:spPr>
            <a:xfrm>
              <a:off x="6856609" y="3446146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8 w 11137"/>
                <a:gd name="connsiteY1" fmla="*/ 0 h 52965"/>
                <a:gd name="connsiteX2" fmla="*/ 11138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8" y="0"/>
                  </a:lnTo>
                  <a:lnTo>
                    <a:pt x="11138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46AC821-6964-2EB6-9871-D6CA257525EA}"/>
                </a:ext>
              </a:extLst>
            </p:cNvPr>
            <p:cNvSpPr/>
            <p:nvPr/>
          </p:nvSpPr>
          <p:spPr>
            <a:xfrm>
              <a:off x="5648282" y="3008783"/>
              <a:ext cx="790270" cy="534487"/>
            </a:xfrm>
            <a:custGeom>
              <a:avLst/>
              <a:gdLst>
                <a:gd name="connsiteX0" fmla="*/ 0 w 162115"/>
                <a:gd name="connsiteY0" fmla="*/ 109644 h 109644"/>
                <a:gd name="connsiteX1" fmla="*/ 0 w 162115"/>
                <a:gd name="connsiteY1" fmla="*/ 0 h 109644"/>
                <a:gd name="connsiteX2" fmla="*/ 162115 w 162115"/>
                <a:gd name="connsiteY2" fmla="*/ 109644 h 109644"/>
                <a:gd name="connsiteX3" fmla="*/ 0 w 162115"/>
                <a:gd name="connsiteY3" fmla="*/ 109644 h 10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115" h="109644">
                  <a:moveTo>
                    <a:pt x="0" y="109644"/>
                  </a:moveTo>
                  <a:lnTo>
                    <a:pt x="0" y="0"/>
                  </a:lnTo>
                  <a:lnTo>
                    <a:pt x="162115" y="109644"/>
                  </a:lnTo>
                  <a:lnTo>
                    <a:pt x="0" y="10964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DD61D4EE-EF50-DC77-0C98-9AA47DC4D6DB}"/>
                </a:ext>
              </a:extLst>
            </p:cNvPr>
            <p:cNvSpPr/>
            <p:nvPr/>
          </p:nvSpPr>
          <p:spPr>
            <a:xfrm>
              <a:off x="5683268" y="3074538"/>
              <a:ext cx="641264" cy="433741"/>
            </a:xfrm>
            <a:custGeom>
              <a:avLst/>
              <a:gdLst>
                <a:gd name="connsiteX0" fmla="*/ 0 w 131548"/>
                <a:gd name="connsiteY0" fmla="*/ 0 h 88977"/>
                <a:gd name="connsiteX1" fmla="*/ 0 w 131548"/>
                <a:gd name="connsiteY1" fmla="*/ 88978 h 88977"/>
                <a:gd name="connsiteX2" fmla="*/ 131548 w 131548"/>
                <a:gd name="connsiteY2" fmla="*/ 88978 h 88977"/>
                <a:gd name="connsiteX3" fmla="*/ 0 w 131548"/>
                <a:gd name="connsiteY3" fmla="*/ 0 h 8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548" h="88977">
                  <a:moveTo>
                    <a:pt x="0" y="0"/>
                  </a:moveTo>
                  <a:lnTo>
                    <a:pt x="0" y="88978"/>
                  </a:lnTo>
                  <a:lnTo>
                    <a:pt x="131548" y="88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95A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508D7BCD-D467-3788-C0A6-E288F739E985}"/>
                </a:ext>
              </a:extLst>
            </p:cNvPr>
            <p:cNvSpPr/>
            <p:nvPr/>
          </p:nvSpPr>
          <p:spPr>
            <a:xfrm>
              <a:off x="4841720" y="3008783"/>
              <a:ext cx="790270" cy="534487"/>
            </a:xfrm>
            <a:custGeom>
              <a:avLst/>
              <a:gdLst>
                <a:gd name="connsiteX0" fmla="*/ 0 w 162115"/>
                <a:gd name="connsiteY0" fmla="*/ 109644 h 109644"/>
                <a:gd name="connsiteX1" fmla="*/ 162115 w 162115"/>
                <a:gd name="connsiteY1" fmla="*/ 0 h 109644"/>
                <a:gd name="connsiteX2" fmla="*/ 162115 w 162115"/>
                <a:gd name="connsiteY2" fmla="*/ 109644 h 109644"/>
                <a:gd name="connsiteX3" fmla="*/ 0 w 162115"/>
                <a:gd name="connsiteY3" fmla="*/ 109644 h 10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115" h="109644">
                  <a:moveTo>
                    <a:pt x="0" y="109644"/>
                  </a:moveTo>
                  <a:lnTo>
                    <a:pt x="162115" y="0"/>
                  </a:lnTo>
                  <a:lnTo>
                    <a:pt x="162115" y="109644"/>
                  </a:lnTo>
                  <a:lnTo>
                    <a:pt x="0" y="10964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184CBED1-B9DC-881B-CFFB-293A134DD902}"/>
                </a:ext>
              </a:extLst>
            </p:cNvPr>
            <p:cNvSpPr/>
            <p:nvPr/>
          </p:nvSpPr>
          <p:spPr>
            <a:xfrm>
              <a:off x="4956340" y="3074538"/>
              <a:ext cx="640659" cy="433741"/>
            </a:xfrm>
            <a:custGeom>
              <a:avLst/>
              <a:gdLst>
                <a:gd name="connsiteX0" fmla="*/ 0 w 131424"/>
                <a:gd name="connsiteY0" fmla="*/ 88978 h 88977"/>
                <a:gd name="connsiteX1" fmla="*/ 131425 w 131424"/>
                <a:gd name="connsiteY1" fmla="*/ 88978 h 88977"/>
                <a:gd name="connsiteX2" fmla="*/ 131425 w 131424"/>
                <a:gd name="connsiteY2" fmla="*/ 0 h 88977"/>
                <a:gd name="connsiteX3" fmla="*/ 0 w 131424"/>
                <a:gd name="connsiteY3" fmla="*/ 88978 h 8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424" h="88977">
                  <a:moveTo>
                    <a:pt x="0" y="88978"/>
                  </a:moveTo>
                  <a:lnTo>
                    <a:pt x="131425" y="88978"/>
                  </a:lnTo>
                  <a:lnTo>
                    <a:pt x="131425" y="0"/>
                  </a:lnTo>
                  <a:lnTo>
                    <a:pt x="0" y="88978"/>
                  </a:lnTo>
                  <a:close/>
                </a:path>
              </a:pathLst>
            </a:custGeom>
            <a:solidFill>
              <a:srgbClr val="8795A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13525ACC-FBF2-28FD-94E6-965DE8A5C93D}"/>
                </a:ext>
              </a:extLst>
            </p:cNvPr>
            <p:cNvSpPr/>
            <p:nvPr/>
          </p:nvSpPr>
          <p:spPr>
            <a:xfrm>
              <a:off x="4303611" y="3369534"/>
              <a:ext cx="193040" cy="1492462"/>
            </a:xfrm>
            <a:custGeom>
              <a:avLst/>
              <a:gdLst>
                <a:gd name="connsiteX0" fmla="*/ 39600 w 39600"/>
                <a:gd name="connsiteY0" fmla="*/ 0 h 306162"/>
                <a:gd name="connsiteX1" fmla="*/ 39600 w 39600"/>
                <a:gd name="connsiteY1" fmla="*/ 306162 h 306162"/>
                <a:gd name="connsiteX2" fmla="*/ 0 w 39600"/>
                <a:gd name="connsiteY2" fmla="*/ 306162 h 306162"/>
                <a:gd name="connsiteX3" fmla="*/ 0 w 39600"/>
                <a:gd name="connsiteY3" fmla="*/ 29205 h 306162"/>
                <a:gd name="connsiteX4" fmla="*/ 39600 w 39600"/>
                <a:gd name="connsiteY4" fmla="*/ 0 h 30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00" h="306162">
                  <a:moveTo>
                    <a:pt x="39600" y="0"/>
                  </a:moveTo>
                  <a:lnTo>
                    <a:pt x="39600" y="306162"/>
                  </a:lnTo>
                  <a:lnTo>
                    <a:pt x="0" y="306162"/>
                  </a:lnTo>
                  <a:lnTo>
                    <a:pt x="0" y="29205"/>
                  </a:lnTo>
                  <a:lnTo>
                    <a:pt x="39600" y="0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C67B8376-0B67-BAD3-BA0B-05A9A76977DC}"/>
                </a:ext>
              </a:extLst>
            </p:cNvPr>
            <p:cNvSpPr/>
            <p:nvPr/>
          </p:nvSpPr>
          <p:spPr>
            <a:xfrm>
              <a:off x="6856610" y="3446146"/>
              <a:ext cx="193040" cy="1415850"/>
            </a:xfrm>
            <a:custGeom>
              <a:avLst/>
              <a:gdLst>
                <a:gd name="connsiteX0" fmla="*/ 39601 w 39600"/>
                <a:gd name="connsiteY0" fmla="*/ 26483 h 290446"/>
                <a:gd name="connsiteX1" fmla="*/ 39601 w 39600"/>
                <a:gd name="connsiteY1" fmla="*/ 290446 h 290446"/>
                <a:gd name="connsiteX2" fmla="*/ 0 w 39600"/>
                <a:gd name="connsiteY2" fmla="*/ 290446 h 290446"/>
                <a:gd name="connsiteX3" fmla="*/ 0 w 39600"/>
                <a:gd name="connsiteY3" fmla="*/ 0 h 290446"/>
                <a:gd name="connsiteX4" fmla="*/ 39601 w 39600"/>
                <a:gd name="connsiteY4" fmla="*/ 26483 h 29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00" h="290446">
                  <a:moveTo>
                    <a:pt x="39601" y="26483"/>
                  </a:moveTo>
                  <a:lnTo>
                    <a:pt x="39601" y="290446"/>
                  </a:lnTo>
                  <a:lnTo>
                    <a:pt x="0" y="290446"/>
                  </a:lnTo>
                  <a:lnTo>
                    <a:pt x="0" y="0"/>
                  </a:lnTo>
                  <a:lnTo>
                    <a:pt x="39601" y="2648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651ED74B-9189-0608-82AE-966811A4529A}"/>
                </a:ext>
              </a:extLst>
            </p:cNvPr>
            <p:cNvSpPr/>
            <p:nvPr/>
          </p:nvSpPr>
          <p:spPr>
            <a:xfrm>
              <a:off x="3614687" y="3695893"/>
              <a:ext cx="386085" cy="582747"/>
            </a:xfrm>
            <a:custGeom>
              <a:avLst/>
              <a:gdLst>
                <a:gd name="connsiteX0" fmla="*/ 4331 w 79201"/>
                <a:gd name="connsiteY0" fmla="*/ 0 h 119544"/>
                <a:gd name="connsiteX1" fmla="*/ 0 w 79201"/>
                <a:gd name="connsiteY1" fmla="*/ 88235 h 119544"/>
                <a:gd name="connsiteX2" fmla="*/ 24874 w 79201"/>
                <a:gd name="connsiteY2" fmla="*/ 59772 h 119544"/>
                <a:gd name="connsiteX3" fmla="*/ 30319 w 79201"/>
                <a:gd name="connsiteY3" fmla="*/ 119545 h 119544"/>
                <a:gd name="connsiteX4" fmla="*/ 44922 w 79201"/>
                <a:gd name="connsiteY4" fmla="*/ 30319 h 119544"/>
                <a:gd name="connsiteX5" fmla="*/ 52842 w 79201"/>
                <a:gd name="connsiteY5" fmla="*/ 49501 h 119544"/>
                <a:gd name="connsiteX6" fmla="*/ 79201 w 79201"/>
                <a:gd name="connsiteY6" fmla="*/ 0 h 119544"/>
                <a:gd name="connsiteX7" fmla="*/ 4331 w 79201"/>
                <a:gd name="connsiteY7" fmla="*/ 0 h 119544"/>
                <a:gd name="connsiteX8" fmla="*/ 4331 w 79201"/>
                <a:gd name="connsiteY8" fmla="*/ 0 h 11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201" h="119544">
                  <a:moveTo>
                    <a:pt x="4331" y="0"/>
                  </a:moveTo>
                  <a:lnTo>
                    <a:pt x="0" y="88235"/>
                  </a:lnTo>
                  <a:lnTo>
                    <a:pt x="24874" y="59772"/>
                  </a:lnTo>
                  <a:lnTo>
                    <a:pt x="30319" y="119545"/>
                  </a:lnTo>
                  <a:lnTo>
                    <a:pt x="44922" y="30319"/>
                  </a:lnTo>
                  <a:lnTo>
                    <a:pt x="52842" y="49501"/>
                  </a:lnTo>
                  <a:lnTo>
                    <a:pt x="79201" y="0"/>
                  </a:lnTo>
                  <a:lnTo>
                    <a:pt x="4331" y="0"/>
                  </a:lnTo>
                  <a:lnTo>
                    <a:pt x="4331" y="0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A14FEC7D-0457-B4DB-0C3A-D282F0497B94}"/>
                </a:ext>
              </a:extLst>
            </p:cNvPr>
            <p:cNvSpPr/>
            <p:nvPr/>
          </p:nvSpPr>
          <p:spPr>
            <a:xfrm>
              <a:off x="4152825" y="4705152"/>
              <a:ext cx="394504" cy="176149"/>
            </a:xfrm>
            <a:custGeom>
              <a:avLst/>
              <a:gdLst>
                <a:gd name="connsiteX0" fmla="*/ 5687 w 80928"/>
                <a:gd name="connsiteY0" fmla="*/ 36136 h 36135"/>
                <a:gd name="connsiteX1" fmla="*/ 80928 w 80928"/>
                <a:gd name="connsiteY1" fmla="*/ 36136 h 36135"/>
                <a:gd name="connsiteX2" fmla="*/ 17072 w 80928"/>
                <a:gd name="connsiteY2" fmla="*/ 0 h 36135"/>
                <a:gd name="connsiteX3" fmla="*/ 5687 w 80928"/>
                <a:gd name="connsiteY3" fmla="*/ 36136 h 3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928" h="36135">
                  <a:moveTo>
                    <a:pt x="5687" y="36136"/>
                  </a:moveTo>
                  <a:lnTo>
                    <a:pt x="80928" y="36136"/>
                  </a:lnTo>
                  <a:cubicBezTo>
                    <a:pt x="80928" y="36136"/>
                    <a:pt x="47020" y="0"/>
                    <a:pt x="17072" y="0"/>
                  </a:cubicBezTo>
                  <a:cubicBezTo>
                    <a:pt x="-12876" y="0"/>
                    <a:pt x="5687" y="36136"/>
                    <a:pt x="5687" y="36136"/>
                  </a:cubicBez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46467FB8-87BC-059D-0D69-B68F3E05F329}"/>
                </a:ext>
              </a:extLst>
            </p:cNvPr>
            <p:cNvSpPr/>
            <p:nvPr/>
          </p:nvSpPr>
          <p:spPr>
            <a:xfrm>
              <a:off x="3283872" y="4526931"/>
              <a:ext cx="633649" cy="354370"/>
            </a:xfrm>
            <a:custGeom>
              <a:avLst/>
              <a:gdLst>
                <a:gd name="connsiteX0" fmla="*/ 129987 w 129986"/>
                <a:gd name="connsiteY0" fmla="*/ 72695 h 72695"/>
                <a:gd name="connsiteX1" fmla="*/ 8957 w 129986"/>
                <a:gd name="connsiteY1" fmla="*/ 72695 h 72695"/>
                <a:gd name="connsiteX2" fmla="*/ 43855 w 129986"/>
                <a:gd name="connsiteY2" fmla="*/ 176 h 72695"/>
                <a:gd name="connsiteX3" fmla="*/ 129987 w 129986"/>
                <a:gd name="connsiteY3" fmla="*/ 72695 h 7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986" h="72695">
                  <a:moveTo>
                    <a:pt x="129987" y="72695"/>
                  </a:moveTo>
                  <a:lnTo>
                    <a:pt x="8957" y="72695"/>
                  </a:lnTo>
                  <a:cubicBezTo>
                    <a:pt x="8957" y="72695"/>
                    <a:pt x="-26560" y="-4155"/>
                    <a:pt x="43855" y="176"/>
                  </a:cubicBezTo>
                  <a:cubicBezTo>
                    <a:pt x="114270" y="4508"/>
                    <a:pt x="129987" y="72695"/>
                    <a:pt x="129987" y="72695"/>
                  </a:cubicBez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5C253D65-2EDE-DBAE-55E7-7707CD545BCD}"/>
                </a:ext>
              </a:extLst>
            </p:cNvPr>
            <p:cNvSpPr/>
            <p:nvPr/>
          </p:nvSpPr>
          <p:spPr>
            <a:xfrm>
              <a:off x="6773130" y="4734376"/>
              <a:ext cx="408031" cy="151746"/>
            </a:xfrm>
            <a:custGeom>
              <a:avLst/>
              <a:gdLst>
                <a:gd name="connsiteX0" fmla="*/ 83703 w 83703"/>
                <a:gd name="connsiteY0" fmla="*/ 31006 h 31129"/>
                <a:gd name="connsiteX1" fmla="*/ 60190 w 83703"/>
                <a:gd name="connsiteY1" fmla="*/ 11206 h 31129"/>
                <a:gd name="connsiteX2" fmla="*/ 48558 w 83703"/>
                <a:gd name="connsiteY2" fmla="*/ 17888 h 31129"/>
                <a:gd name="connsiteX3" fmla="*/ 18238 w 83703"/>
                <a:gd name="connsiteY3" fmla="*/ 68 h 31129"/>
                <a:gd name="connsiteX4" fmla="*/ 3759 w 83703"/>
                <a:gd name="connsiteY4" fmla="*/ 30264 h 31129"/>
                <a:gd name="connsiteX5" fmla="*/ 50290 w 83703"/>
                <a:gd name="connsiteY5" fmla="*/ 30264 h 31129"/>
                <a:gd name="connsiteX6" fmla="*/ 50662 w 83703"/>
                <a:gd name="connsiteY6" fmla="*/ 31130 h 31129"/>
                <a:gd name="connsiteX7" fmla="*/ 83703 w 83703"/>
                <a:gd name="connsiteY7" fmla="*/ 31130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03" h="31129">
                  <a:moveTo>
                    <a:pt x="83703" y="31006"/>
                  </a:moveTo>
                  <a:cubicBezTo>
                    <a:pt x="83703" y="31006"/>
                    <a:pt x="79372" y="12320"/>
                    <a:pt x="60190" y="11206"/>
                  </a:cubicBezTo>
                  <a:cubicBezTo>
                    <a:pt x="52394" y="10711"/>
                    <a:pt x="49300" y="13928"/>
                    <a:pt x="48558" y="17888"/>
                  </a:cubicBezTo>
                  <a:cubicBezTo>
                    <a:pt x="43484" y="9968"/>
                    <a:pt x="34326" y="1058"/>
                    <a:pt x="18238" y="68"/>
                  </a:cubicBezTo>
                  <a:cubicBezTo>
                    <a:pt x="-11091" y="-1664"/>
                    <a:pt x="3759" y="30264"/>
                    <a:pt x="3759" y="30264"/>
                  </a:cubicBezTo>
                  <a:lnTo>
                    <a:pt x="50290" y="30264"/>
                  </a:lnTo>
                  <a:cubicBezTo>
                    <a:pt x="50290" y="30264"/>
                    <a:pt x="50662" y="31130"/>
                    <a:pt x="50662" y="31130"/>
                  </a:cubicBezTo>
                  <a:lnTo>
                    <a:pt x="83703" y="31130"/>
                  </a:ln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7A435E32-4118-EC80-9A68-404F2F378BF2}"/>
                </a:ext>
              </a:extLst>
            </p:cNvPr>
            <p:cNvSpPr/>
            <p:nvPr/>
          </p:nvSpPr>
          <p:spPr>
            <a:xfrm>
              <a:off x="8168362" y="4697294"/>
              <a:ext cx="292168" cy="184007"/>
            </a:xfrm>
            <a:custGeom>
              <a:avLst/>
              <a:gdLst>
                <a:gd name="connsiteX0" fmla="*/ 47715 w 59935"/>
                <a:gd name="connsiteY0" fmla="*/ 37747 h 37747"/>
                <a:gd name="connsiteX1" fmla="*/ 1432 w 59935"/>
                <a:gd name="connsiteY1" fmla="*/ 37747 h 37747"/>
                <a:gd name="connsiteX2" fmla="*/ 46106 w 59935"/>
                <a:gd name="connsiteY2" fmla="*/ 3 h 37747"/>
                <a:gd name="connsiteX3" fmla="*/ 47839 w 59935"/>
                <a:gd name="connsiteY3" fmla="*/ 37747 h 3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935" h="37747">
                  <a:moveTo>
                    <a:pt x="47715" y="37747"/>
                  </a:moveTo>
                  <a:lnTo>
                    <a:pt x="1432" y="37747"/>
                  </a:lnTo>
                  <a:cubicBezTo>
                    <a:pt x="1432" y="37747"/>
                    <a:pt x="-12429" y="-369"/>
                    <a:pt x="46106" y="3"/>
                  </a:cubicBezTo>
                  <a:cubicBezTo>
                    <a:pt x="76177" y="250"/>
                    <a:pt x="47839" y="37747"/>
                    <a:pt x="47839" y="37747"/>
                  </a:cubicBez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613BCBBF-9987-DE6B-E6ED-50A09483E1BE}"/>
                </a:ext>
              </a:extLst>
            </p:cNvPr>
            <p:cNvSpPr/>
            <p:nvPr/>
          </p:nvSpPr>
          <p:spPr>
            <a:xfrm>
              <a:off x="7686234" y="958362"/>
              <a:ext cx="2032239" cy="986269"/>
            </a:xfrm>
            <a:custGeom>
              <a:avLst/>
              <a:gdLst>
                <a:gd name="connsiteX0" fmla="*/ 3808 w 416891"/>
                <a:gd name="connsiteY0" fmla="*/ 202322 h 202322"/>
                <a:gd name="connsiteX1" fmla="*/ 120630 w 416891"/>
                <a:gd name="connsiteY1" fmla="*/ 115324 h 202322"/>
                <a:gd name="connsiteX2" fmla="*/ 416892 w 416891"/>
                <a:gd name="connsiteY2" fmla="*/ 115077 h 202322"/>
                <a:gd name="connsiteX3" fmla="*/ 337196 w 416891"/>
                <a:gd name="connsiteY3" fmla="*/ 93297 h 202322"/>
                <a:gd name="connsiteX4" fmla="*/ 228294 w 416891"/>
                <a:gd name="connsiteY4" fmla="*/ 79684 h 202322"/>
                <a:gd name="connsiteX5" fmla="*/ 120630 w 416891"/>
                <a:gd name="connsiteY5" fmla="*/ 68299 h 202322"/>
                <a:gd name="connsiteX6" fmla="*/ 3808 w 416891"/>
                <a:gd name="connsiteY6" fmla="*/ 202198 h 20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6891" h="202322">
                  <a:moveTo>
                    <a:pt x="3808" y="202322"/>
                  </a:moveTo>
                  <a:cubicBezTo>
                    <a:pt x="22247" y="101217"/>
                    <a:pt x="79049" y="114953"/>
                    <a:pt x="120630" y="115324"/>
                  </a:cubicBezTo>
                  <a:cubicBezTo>
                    <a:pt x="147979" y="115572"/>
                    <a:pt x="323954" y="115324"/>
                    <a:pt x="416892" y="115077"/>
                  </a:cubicBezTo>
                  <a:cubicBezTo>
                    <a:pt x="416892" y="66937"/>
                    <a:pt x="337567" y="60750"/>
                    <a:pt x="337196" y="93297"/>
                  </a:cubicBezTo>
                  <a:cubicBezTo>
                    <a:pt x="337196" y="93297"/>
                    <a:pt x="294873" y="18798"/>
                    <a:pt x="228294" y="79684"/>
                  </a:cubicBezTo>
                  <a:cubicBezTo>
                    <a:pt x="207009" y="-26000"/>
                    <a:pt x="120630" y="14095"/>
                    <a:pt x="120630" y="68299"/>
                  </a:cubicBezTo>
                  <a:cubicBezTo>
                    <a:pt x="99097" y="14095"/>
                    <a:pt x="-22923" y="-104088"/>
                    <a:pt x="3808" y="202198"/>
                  </a:cubicBezTo>
                  <a:close/>
                </a:path>
              </a:pathLst>
            </a:custGeom>
            <a:solidFill>
              <a:schemeClr val="accent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2CF2AB62-1FF4-1BA7-5713-997F71DD4BB0}"/>
              </a:ext>
            </a:extLst>
          </p:cNvPr>
          <p:cNvGrpSpPr/>
          <p:nvPr/>
        </p:nvGrpSpPr>
        <p:grpSpPr>
          <a:xfrm>
            <a:off x="9499683" y="0"/>
            <a:ext cx="2692317" cy="7363865"/>
            <a:chOff x="9499683" y="0"/>
            <a:chExt cx="2692317" cy="7363865"/>
          </a:xfrm>
        </p:grpSpPr>
        <p:grpSp>
          <p:nvGrpSpPr>
            <p:cNvPr id="622" name="Group 621">
              <a:extLst>
                <a:ext uri="{FF2B5EF4-FFF2-40B4-BE49-F238E27FC236}">
                  <a16:creationId xmlns:a16="http://schemas.microsoft.com/office/drawing/2014/main" id="{D341CA67-038B-99D1-2A70-40AED2D59D70}"/>
                </a:ext>
              </a:extLst>
            </p:cNvPr>
            <p:cNvGrpSpPr/>
            <p:nvPr/>
          </p:nvGrpSpPr>
          <p:grpSpPr>
            <a:xfrm>
              <a:off x="9499683" y="0"/>
              <a:ext cx="2692317" cy="7363865"/>
              <a:chOff x="9499683" y="0"/>
              <a:chExt cx="2692317" cy="7363865"/>
            </a:xfrm>
          </p:grpSpPr>
          <p:grpSp>
            <p:nvGrpSpPr>
              <p:cNvPr id="564" name="Graphic 2">
                <a:extLst>
                  <a:ext uri="{FF2B5EF4-FFF2-40B4-BE49-F238E27FC236}">
                    <a16:creationId xmlns:a16="http://schemas.microsoft.com/office/drawing/2014/main" id="{5F6353B4-5C66-06BC-2F52-BC4B4566B45A}"/>
                  </a:ext>
                </a:extLst>
              </p:cNvPr>
              <p:cNvGrpSpPr/>
              <p:nvPr/>
            </p:nvGrpSpPr>
            <p:grpSpPr>
              <a:xfrm>
                <a:off x="9524154" y="0"/>
                <a:ext cx="2667846" cy="7363865"/>
                <a:chOff x="7278270" y="-128287"/>
                <a:chExt cx="2667846" cy="7363865"/>
              </a:xfrm>
            </p:grpSpPr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id="{84C09C37-B763-FD9F-230C-377CC1962643}"/>
                    </a:ext>
                  </a:extLst>
                </p:cNvPr>
                <p:cNvSpPr/>
                <p:nvPr/>
              </p:nvSpPr>
              <p:spPr>
                <a:xfrm>
                  <a:off x="7278270" y="-128287"/>
                  <a:ext cx="2667723" cy="7363865"/>
                </a:xfrm>
                <a:custGeom>
                  <a:avLst/>
                  <a:gdLst>
                    <a:gd name="connsiteX0" fmla="*/ 2495089 w 2667723"/>
                    <a:gd name="connsiteY0" fmla="*/ 0 h 7363865"/>
                    <a:gd name="connsiteX1" fmla="*/ 2298694 w 2667723"/>
                    <a:gd name="connsiteY1" fmla="*/ 2731579 h 7363865"/>
                    <a:gd name="connsiteX2" fmla="*/ 1661247 w 2667723"/>
                    <a:gd name="connsiteY2" fmla="*/ 2480857 h 7363865"/>
                    <a:gd name="connsiteX3" fmla="*/ 1335161 w 2667723"/>
                    <a:gd name="connsiteY3" fmla="*/ 1802077 h 7363865"/>
                    <a:gd name="connsiteX4" fmla="*/ 1802077 w 2667723"/>
                    <a:gd name="connsiteY4" fmla="*/ 1578829 h 7363865"/>
                    <a:gd name="connsiteX5" fmla="*/ 2071857 w 2667723"/>
                    <a:gd name="connsiteY5" fmla="*/ 1115625 h 7363865"/>
                    <a:gd name="connsiteX6" fmla="*/ 2187688 w 2667723"/>
                    <a:gd name="connsiteY6" fmla="*/ 600445 h 7363865"/>
                    <a:gd name="connsiteX7" fmla="*/ 2216152 w 2667723"/>
                    <a:gd name="connsiteY7" fmla="*/ 0 h 7363865"/>
                    <a:gd name="connsiteX8" fmla="*/ 1969637 w 2667723"/>
                    <a:gd name="connsiteY8" fmla="*/ 0 h 7363865"/>
                    <a:gd name="connsiteX9" fmla="*/ 1944887 w 2667723"/>
                    <a:gd name="connsiteY9" fmla="*/ 554038 h 7363865"/>
                    <a:gd name="connsiteX10" fmla="*/ 1793538 w 2667723"/>
                    <a:gd name="connsiteY10" fmla="*/ 479292 h 7363865"/>
                    <a:gd name="connsiteX11" fmla="*/ 1686864 w 2667723"/>
                    <a:gd name="connsiteY11" fmla="*/ 0 h 7363865"/>
                    <a:gd name="connsiteX12" fmla="*/ 1502102 w 2667723"/>
                    <a:gd name="connsiteY12" fmla="*/ 0 h 7363865"/>
                    <a:gd name="connsiteX13" fmla="*/ 1659268 w 2667723"/>
                    <a:gd name="connsiteY13" fmla="*/ 606633 h 7363865"/>
                    <a:gd name="connsiteX14" fmla="*/ 1916919 w 2667723"/>
                    <a:gd name="connsiteY14" fmla="*/ 737067 h 7363865"/>
                    <a:gd name="connsiteX15" fmla="*/ 1625978 w 2667723"/>
                    <a:gd name="connsiteY15" fmla="*/ 1405947 h 7363865"/>
                    <a:gd name="connsiteX16" fmla="*/ 1296055 w 2667723"/>
                    <a:gd name="connsiteY16" fmla="*/ 1557543 h 7363865"/>
                    <a:gd name="connsiteX17" fmla="*/ 1255588 w 2667723"/>
                    <a:gd name="connsiteY17" fmla="*/ 400585 h 7363865"/>
                    <a:gd name="connsiteX18" fmla="*/ 1255093 w 2667723"/>
                    <a:gd name="connsiteY18" fmla="*/ 0 h 7363865"/>
                    <a:gd name="connsiteX19" fmla="*/ 977517 w 2667723"/>
                    <a:gd name="connsiteY19" fmla="*/ 0 h 7363865"/>
                    <a:gd name="connsiteX20" fmla="*/ 978012 w 2667723"/>
                    <a:gd name="connsiteY20" fmla="*/ 399843 h 7363865"/>
                    <a:gd name="connsiteX21" fmla="*/ 982591 w 2667723"/>
                    <a:gd name="connsiteY21" fmla="*/ 1026895 h 7363865"/>
                    <a:gd name="connsiteX22" fmla="*/ 570497 w 2667723"/>
                    <a:gd name="connsiteY22" fmla="*/ 0 h 7363865"/>
                    <a:gd name="connsiteX23" fmla="*/ 385488 w 2667723"/>
                    <a:gd name="connsiteY23" fmla="*/ 0 h 7363865"/>
                    <a:gd name="connsiteX24" fmla="*/ 478549 w 2667723"/>
                    <a:gd name="connsiteY24" fmla="*/ 706129 h 7363865"/>
                    <a:gd name="connsiteX25" fmla="*/ 514437 w 2667723"/>
                    <a:gd name="connsiteY25" fmla="*/ 799933 h 7363865"/>
                    <a:gd name="connsiteX26" fmla="*/ 231416 w 2667723"/>
                    <a:gd name="connsiteY26" fmla="*/ 759838 h 7363865"/>
                    <a:gd name="connsiteX27" fmla="*/ 123257 w 2667723"/>
                    <a:gd name="connsiteY27" fmla="*/ 462709 h 7363865"/>
                    <a:gd name="connsiteX28" fmla="*/ 0 w 2667723"/>
                    <a:gd name="connsiteY28" fmla="*/ 466916 h 7363865"/>
                    <a:gd name="connsiteX29" fmla="*/ 157041 w 2667723"/>
                    <a:gd name="connsiteY29" fmla="*/ 858344 h 7363865"/>
                    <a:gd name="connsiteX30" fmla="*/ 409496 w 2667723"/>
                    <a:gd name="connsiteY30" fmla="*/ 932100 h 7363865"/>
                    <a:gd name="connsiteX31" fmla="*/ 573714 w 2667723"/>
                    <a:gd name="connsiteY31" fmla="*/ 915146 h 7363865"/>
                    <a:gd name="connsiteX32" fmla="*/ 989769 w 2667723"/>
                    <a:gd name="connsiteY32" fmla="*/ 1220071 h 7363865"/>
                    <a:gd name="connsiteX33" fmla="*/ 1033206 w 2667723"/>
                    <a:gd name="connsiteY33" fmla="*/ 1685503 h 7363865"/>
                    <a:gd name="connsiteX34" fmla="*/ 1175521 w 2667723"/>
                    <a:gd name="connsiteY34" fmla="*/ 2237190 h 7363865"/>
                    <a:gd name="connsiteX35" fmla="*/ 1469432 w 2667723"/>
                    <a:gd name="connsiteY35" fmla="*/ 2681831 h 7363865"/>
                    <a:gd name="connsiteX36" fmla="*/ 1926448 w 2667723"/>
                    <a:gd name="connsiteY36" fmla="*/ 2944680 h 7363865"/>
                    <a:gd name="connsiteX37" fmla="*/ 2278647 w 2667723"/>
                    <a:gd name="connsiteY37" fmla="*/ 3008413 h 7363865"/>
                    <a:gd name="connsiteX38" fmla="*/ 2173457 w 2667723"/>
                    <a:gd name="connsiteY38" fmla="*/ 4467449 h 7363865"/>
                    <a:gd name="connsiteX39" fmla="*/ 1987087 w 2667723"/>
                    <a:gd name="connsiteY39" fmla="*/ 4384906 h 7363865"/>
                    <a:gd name="connsiteX40" fmla="*/ 1795023 w 2667723"/>
                    <a:gd name="connsiteY40" fmla="*/ 3477062 h 7363865"/>
                    <a:gd name="connsiteX41" fmla="*/ 1799850 w 2667723"/>
                    <a:gd name="connsiteY41" fmla="*/ 3354176 h 7363865"/>
                    <a:gd name="connsiteX42" fmla="*/ 1583902 w 2667723"/>
                    <a:gd name="connsiteY42" fmla="*/ 3352443 h 7363865"/>
                    <a:gd name="connsiteX43" fmla="*/ 1579324 w 2667723"/>
                    <a:gd name="connsiteY43" fmla="*/ 3466047 h 7363865"/>
                    <a:gd name="connsiteX44" fmla="*/ 1586254 w 2667723"/>
                    <a:gd name="connsiteY44" fmla="*/ 3982960 h 7363865"/>
                    <a:gd name="connsiteX45" fmla="*/ 1422158 w 2667723"/>
                    <a:gd name="connsiteY45" fmla="*/ 3926776 h 7363865"/>
                    <a:gd name="connsiteX46" fmla="*/ 1295684 w 2667723"/>
                    <a:gd name="connsiteY46" fmla="*/ 3615911 h 7363865"/>
                    <a:gd name="connsiteX47" fmla="*/ 1218587 w 2667723"/>
                    <a:gd name="connsiteY47" fmla="*/ 3614426 h 7363865"/>
                    <a:gd name="connsiteX48" fmla="*/ 1141489 w 2667723"/>
                    <a:gd name="connsiteY48" fmla="*/ 3612694 h 7363865"/>
                    <a:gd name="connsiteX49" fmla="*/ 1326003 w 2667723"/>
                    <a:gd name="connsiteY49" fmla="*/ 4047187 h 7363865"/>
                    <a:gd name="connsiteX50" fmla="*/ 1608405 w 2667723"/>
                    <a:gd name="connsiteY50" fmla="*/ 4137774 h 7363865"/>
                    <a:gd name="connsiteX51" fmla="*/ 1614098 w 2667723"/>
                    <a:gd name="connsiteY51" fmla="*/ 4137774 h 7363865"/>
                    <a:gd name="connsiteX52" fmla="*/ 1666693 w 2667723"/>
                    <a:gd name="connsiteY52" fmla="*/ 4298651 h 7363865"/>
                    <a:gd name="connsiteX53" fmla="*/ 1848979 w 2667723"/>
                    <a:gd name="connsiteY53" fmla="*/ 4550982 h 7363865"/>
                    <a:gd name="connsiteX54" fmla="*/ 2157865 w 2667723"/>
                    <a:gd name="connsiteY54" fmla="*/ 4683891 h 7363865"/>
                    <a:gd name="connsiteX55" fmla="*/ 1964440 w 2667723"/>
                    <a:gd name="connsiteY55" fmla="*/ 7363866 h 7363865"/>
                    <a:gd name="connsiteX56" fmla="*/ 2667723 w 2667723"/>
                    <a:gd name="connsiteY56" fmla="*/ 7363866 h 7363865"/>
                    <a:gd name="connsiteX57" fmla="*/ 2667723 w 2667723"/>
                    <a:gd name="connsiteY57" fmla="*/ 0 h 7363865"/>
                    <a:gd name="connsiteX58" fmla="*/ 2494965 w 2667723"/>
                    <a:gd name="connsiteY58" fmla="*/ 0 h 7363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2667723" h="7363865">
                      <a:moveTo>
                        <a:pt x="2495089" y="0"/>
                      </a:moveTo>
                      <a:lnTo>
                        <a:pt x="2298694" y="2731579"/>
                      </a:lnTo>
                      <a:cubicBezTo>
                        <a:pt x="2025574" y="2711036"/>
                        <a:pt x="1815690" y="2628246"/>
                        <a:pt x="1661247" y="2480857"/>
                      </a:cubicBezTo>
                      <a:cubicBezTo>
                        <a:pt x="1491831" y="2319113"/>
                        <a:pt x="1392953" y="2083861"/>
                        <a:pt x="1335161" y="1802077"/>
                      </a:cubicBezTo>
                      <a:cubicBezTo>
                        <a:pt x="1515220" y="1785866"/>
                        <a:pt x="1672014" y="1711120"/>
                        <a:pt x="1802077" y="1578829"/>
                      </a:cubicBezTo>
                      <a:cubicBezTo>
                        <a:pt x="1913454" y="1465719"/>
                        <a:pt x="2004165" y="1309792"/>
                        <a:pt x="2071857" y="1115625"/>
                      </a:cubicBezTo>
                      <a:cubicBezTo>
                        <a:pt x="2123957" y="966132"/>
                        <a:pt x="2162938" y="792756"/>
                        <a:pt x="2187688" y="600445"/>
                      </a:cubicBezTo>
                      <a:cubicBezTo>
                        <a:pt x="2229393" y="276586"/>
                        <a:pt x="2216647" y="11138"/>
                        <a:pt x="2216152" y="0"/>
                      </a:cubicBezTo>
                      <a:lnTo>
                        <a:pt x="1969637" y="0"/>
                      </a:lnTo>
                      <a:cubicBezTo>
                        <a:pt x="1969885" y="4950"/>
                        <a:pt x="1980775" y="261117"/>
                        <a:pt x="1944887" y="554038"/>
                      </a:cubicBezTo>
                      <a:cubicBezTo>
                        <a:pt x="1883259" y="545375"/>
                        <a:pt x="1832397" y="520377"/>
                        <a:pt x="1793538" y="479292"/>
                      </a:cubicBezTo>
                      <a:cubicBezTo>
                        <a:pt x="1711862" y="393037"/>
                        <a:pt x="1674984" y="220031"/>
                        <a:pt x="1686864" y="0"/>
                      </a:cubicBezTo>
                      <a:lnTo>
                        <a:pt x="1502102" y="0"/>
                      </a:lnTo>
                      <a:cubicBezTo>
                        <a:pt x="1487252" y="275967"/>
                        <a:pt x="1540094" y="480777"/>
                        <a:pt x="1659268" y="606633"/>
                      </a:cubicBezTo>
                      <a:cubicBezTo>
                        <a:pt x="1726712" y="677790"/>
                        <a:pt x="1814823" y="722217"/>
                        <a:pt x="1916919" y="737067"/>
                      </a:cubicBezTo>
                      <a:cubicBezTo>
                        <a:pt x="1869893" y="987789"/>
                        <a:pt x="1783515" y="1245812"/>
                        <a:pt x="1625978" y="1405947"/>
                      </a:cubicBezTo>
                      <a:cubicBezTo>
                        <a:pt x="1533535" y="1499751"/>
                        <a:pt x="1425252" y="1549623"/>
                        <a:pt x="1296055" y="1557543"/>
                      </a:cubicBezTo>
                      <a:cubicBezTo>
                        <a:pt x="1253856" y="1209305"/>
                        <a:pt x="1254722" y="810328"/>
                        <a:pt x="1255588" y="400585"/>
                      </a:cubicBezTo>
                      <a:cubicBezTo>
                        <a:pt x="1255836" y="271141"/>
                        <a:pt x="1256207" y="132291"/>
                        <a:pt x="1255093" y="0"/>
                      </a:cubicBezTo>
                      <a:lnTo>
                        <a:pt x="977517" y="0"/>
                      </a:lnTo>
                      <a:cubicBezTo>
                        <a:pt x="978631" y="130806"/>
                        <a:pt x="978260" y="271265"/>
                        <a:pt x="978012" y="399843"/>
                      </a:cubicBezTo>
                      <a:cubicBezTo>
                        <a:pt x="977517" y="615048"/>
                        <a:pt x="977022" y="824807"/>
                        <a:pt x="982591" y="1026895"/>
                      </a:cubicBezTo>
                      <a:cubicBezTo>
                        <a:pt x="710337" y="941382"/>
                        <a:pt x="575199" y="599455"/>
                        <a:pt x="570497" y="0"/>
                      </a:cubicBezTo>
                      <a:lnTo>
                        <a:pt x="385488" y="0"/>
                      </a:lnTo>
                      <a:cubicBezTo>
                        <a:pt x="386477" y="129073"/>
                        <a:pt x="388829" y="438206"/>
                        <a:pt x="478549" y="706129"/>
                      </a:cubicBezTo>
                      <a:cubicBezTo>
                        <a:pt x="489563" y="738924"/>
                        <a:pt x="501443" y="770109"/>
                        <a:pt x="514437" y="799933"/>
                      </a:cubicBezTo>
                      <a:cubicBezTo>
                        <a:pt x="387096" y="819115"/>
                        <a:pt x="292178" y="805750"/>
                        <a:pt x="231416" y="759838"/>
                      </a:cubicBezTo>
                      <a:cubicBezTo>
                        <a:pt x="163724" y="708604"/>
                        <a:pt x="128331" y="611335"/>
                        <a:pt x="123257" y="462709"/>
                      </a:cubicBezTo>
                      <a:lnTo>
                        <a:pt x="0" y="466916"/>
                      </a:lnTo>
                      <a:cubicBezTo>
                        <a:pt x="6311" y="655143"/>
                        <a:pt x="57668" y="783227"/>
                        <a:pt x="157041" y="858344"/>
                      </a:cubicBezTo>
                      <a:cubicBezTo>
                        <a:pt x="222135" y="907598"/>
                        <a:pt x="305544" y="932100"/>
                        <a:pt x="409496" y="932100"/>
                      </a:cubicBezTo>
                      <a:cubicBezTo>
                        <a:pt x="459368" y="932100"/>
                        <a:pt x="514066" y="926408"/>
                        <a:pt x="573714" y="915146"/>
                      </a:cubicBezTo>
                      <a:cubicBezTo>
                        <a:pt x="674696" y="1081222"/>
                        <a:pt x="815155" y="1184307"/>
                        <a:pt x="989769" y="1220071"/>
                      </a:cubicBezTo>
                      <a:cubicBezTo>
                        <a:pt x="997936" y="1381197"/>
                        <a:pt x="1011302" y="1536629"/>
                        <a:pt x="1033206" y="1685503"/>
                      </a:cubicBezTo>
                      <a:cubicBezTo>
                        <a:pt x="1064762" y="1900337"/>
                        <a:pt x="1111417" y="2080767"/>
                        <a:pt x="1175521" y="2237190"/>
                      </a:cubicBezTo>
                      <a:cubicBezTo>
                        <a:pt x="1248906" y="2416135"/>
                        <a:pt x="1347783" y="2565751"/>
                        <a:pt x="1469432" y="2681831"/>
                      </a:cubicBezTo>
                      <a:cubicBezTo>
                        <a:pt x="1594916" y="2801499"/>
                        <a:pt x="1748616" y="2889982"/>
                        <a:pt x="1926448" y="2944680"/>
                      </a:cubicBezTo>
                      <a:cubicBezTo>
                        <a:pt x="2033246" y="2977475"/>
                        <a:pt x="2151058" y="2998760"/>
                        <a:pt x="2278647" y="3008413"/>
                      </a:cubicBezTo>
                      <a:lnTo>
                        <a:pt x="2173457" y="4467449"/>
                      </a:lnTo>
                      <a:cubicBezTo>
                        <a:pt x="2099701" y="4454332"/>
                        <a:pt x="2037330" y="4426735"/>
                        <a:pt x="1987087" y="4384906"/>
                      </a:cubicBezTo>
                      <a:cubicBezTo>
                        <a:pt x="1758146" y="4194452"/>
                        <a:pt x="1782153" y="3727783"/>
                        <a:pt x="1795023" y="3477062"/>
                      </a:cubicBezTo>
                      <a:cubicBezTo>
                        <a:pt x="1797499" y="3429293"/>
                        <a:pt x="1799602" y="3388084"/>
                        <a:pt x="1799850" y="3354176"/>
                      </a:cubicBezTo>
                      <a:lnTo>
                        <a:pt x="1583902" y="3352443"/>
                      </a:lnTo>
                      <a:cubicBezTo>
                        <a:pt x="1583655" y="3381649"/>
                        <a:pt x="1581675" y="3420754"/>
                        <a:pt x="1579324" y="3466047"/>
                      </a:cubicBezTo>
                      <a:cubicBezTo>
                        <a:pt x="1572146" y="3604897"/>
                        <a:pt x="1562493" y="3793124"/>
                        <a:pt x="1586254" y="3982960"/>
                      </a:cubicBezTo>
                      <a:cubicBezTo>
                        <a:pt x="1520418" y="3979495"/>
                        <a:pt x="1465472" y="3960684"/>
                        <a:pt x="1422158" y="3926776"/>
                      </a:cubicBezTo>
                      <a:cubicBezTo>
                        <a:pt x="1293828" y="3826042"/>
                        <a:pt x="1295560" y="3618015"/>
                        <a:pt x="1295684" y="3615911"/>
                      </a:cubicBezTo>
                      <a:lnTo>
                        <a:pt x="1218587" y="3614426"/>
                      </a:lnTo>
                      <a:lnTo>
                        <a:pt x="1141489" y="3612694"/>
                      </a:lnTo>
                      <a:cubicBezTo>
                        <a:pt x="1141241" y="3624326"/>
                        <a:pt x="1137529" y="3898314"/>
                        <a:pt x="1326003" y="4047187"/>
                      </a:cubicBezTo>
                      <a:cubicBezTo>
                        <a:pt x="1402358" y="4107578"/>
                        <a:pt x="1496905" y="4137774"/>
                        <a:pt x="1608405" y="4137774"/>
                      </a:cubicBezTo>
                      <a:cubicBezTo>
                        <a:pt x="1610262" y="4137774"/>
                        <a:pt x="1612118" y="4137774"/>
                        <a:pt x="1614098" y="4137774"/>
                      </a:cubicBezTo>
                      <a:cubicBezTo>
                        <a:pt x="1628206" y="4196061"/>
                        <a:pt x="1645655" y="4249893"/>
                        <a:pt x="1666693" y="4298651"/>
                      </a:cubicBezTo>
                      <a:cubicBezTo>
                        <a:pt x="1711367" y="4402479"/>
                        <a:pt x="1772624" y="4487373"/>
                        <a:pt x="1848979" y="4550982"/>
                      </a:cubicBezTo>
                      <a:cubicBezTo>
                        <a:pt x="1934368" y="4622015"/>
                        <a:pt x="2037577" y="4666442"/>
                        <a:pt x="2157865" y="4683891"/>
                      </a:cubicBezTo>
                      <a:lnTo>
                        <a:pt x="1964440" y="7363866"/>
                      </a:lnTo>
                      <a:lnTo>
                        <a:pt x="2667723" y="7363866"/>
                      </a:lnTo>
                      <a:lnTo>
                        <a:pt x="2667723" y="0"/>
                      </a:lnTo>
                      <a:lnTo>
                        <a:pt x="249496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66" name="Graphic 2">
                  <a:extLst>
                    <a:ext uri="{FF2B5EF4-FFF2-40B4-BE49-F238E27FC236}">
                      <a16:creationId xmlns:a16="http://schemas.microsoft.com/office/drawing/2014/main" id="{E23706D9-9CBD-3DDB-7824-84B0274324FA}"/>
                    </a:ext>
                  </a:extLst>
                </p:cNvPr>
                <p:cNvGrpSpPr/>
                <p:nvPr/>
              </p:nvGrpSpPr>
              <p:grpSpPr>
                <a:xfrm>
                  <a:off x="7686528" y="-128286"/>
                  <a:ext cx="2259589" cy="7363865"/>
                  <a:chOff x="7686528" y="-128286"/>
                  <a:chExt cx="2259589" cy="7363865"/>
                </a:xfrm>
                <a:solidFill>
                  <a:srgbClr val="ADB4BE"/>
                </a:solidFill>
              </p:grpSpPr>
              <p:sp>
                <p:nvSpPr>
                  <p:cNvPr id="567" name="Freeform: Shape 566">
                    <a:extLst>
                      <a:ext uri="{FF2B5EF4-FFF2-40B4-BE49-F238E27FC236}">
                        <a16:creationId xmlns:a16="http://schemas.microsoft.com/office/drawing/2014/main" id="{585CAF7B-DAFB-580D-4A6D-8BD4307FC076}"/>
                      </a:ext>
                    </a:extLst>
                  </p:cNvPr>
                  <p:cNvSpPr/>
                  <p:nvPr/>
                </p:nvSpPr>
                <p:spPr>
                  <a:xfrm>
                    <a:off x="9348518" y="4689533"/>
                    <a:ext cx="439632" cy="1301099"/>
                  </a:xfrm>
                  <a:custGeom>
                    <a:avLst/>
                    <a:gdLst>
                      <a:gd name="connsiteX0" fmla="*/ 279185 w 439632"/>
                      <a:gd name="connsiteY0" fmla="*/ 841360 h 1301099"/>
                      <a:gd name="connsiteX1" fmla="*/ 420386 w 439632"/>
                      <a:gd name="connsiteY1" fmla="*/ 455749 h 1301099"/>
                      <a:gd name="connsiteX2" fmla="*/ 401823 w 439632"/>
                      <a:gd name="connsiteY2" fmla="*/ 130652 h 1301099"/>
                      <a:gd name="connsiteX3" fmla="*/ 77964 w 439632"/>
                      <a:gd name="connsiteY3" fmla="*/ 837 h 1301099"/>
                      <a:gd name="connsiteX4" fmla="*/ 76355 w 439632"/>
                      <a:gd name="connsiteY4" fmla="*/ 22493 h 1301099"/>
                      <a:gd name="connsiteX5" fmla="*/ 383013 w 439632"/>
                      <a:gd name="connsiteY5" fmla="*/ 141171 h 1301099"/>
                      <a:gd name="connsiteX6" fmla="*/ 259879 w 439632"/>
                      <a:gd name="connsiteY6" fmla="*/ 831708 h 1301099"/>
                      <a:gd name="connsiteX7" fmla="*/ 0 w 439632"/>
                      <a:gd name="connsiteY7" fmla="*/ 1288972 h 1301099"/>
                      <a:gd name="connsiteX8" fmla="*/ 17820 w 439632"/>
                      <a:gd name="connsiteY8" fmla="*/ 1301100 h 1301099"/>
                      <a:gd name="connsiteX9" fmla="*/ 279185 w 439632"/>
                      <a:gd name="connsiteY9" fmla="*/ 841237 h 1301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9632" h="1301099">
                        <a:moveTo>
                          <a:pt x="279185" y="841360"/>
                        </a:moveTo>
                        <a:cubicBezTo>
                          <a:pt x="348486" y="695828"/>
                          <a:pt x="396007" y="566012"/>
                          <a:pt x="420386" y="455749"/>
                        </a:cubicBezTo>
                        <a:cubicBezTo>
                          <a:pt x="451200" y="316157"/>
                          <a:pt x="445013" y="206760"/>
                          <a:pt x="401823" y="130652"/>
                        </a:cubicBezTo>
                        <a:cubicBezTo>
                          <a:pt x="348486" y="36849"/>
                          <a:pt x="239584" y="-6712"/>
                          <a:pt x="77964" y="837"/>
                        </a:cubicBezTo>
                        <a:lnTo>
                          <a:pt x="76355" y="22493"/>
                        </a:lnTo>
                        <a:cubicBezTo>
                          <a:pt x="230550" y="14697"/>
                          <a:pt x="333760" y="54545"/>
                          <a:pt x="383013" y="141171"/>
                        </a:cubicBezTo>
                        <a:cubicBezTo>
                          <a:pt x="456150" y="269997"/>
                          <a:pt x="413579" y="508839"/>
                          <a:pt x="259879" y="831708"/>
                        </a:cubicBezTo>
                        <a:cubicBezTo>
                          <a:pt x="142810" y="1077603"/>
                          <a:pt x="1485" y="1286868"/>
                          <a:pt x="0" y="1288972"/>
                        </a:cubicBezTo>
                        <a:lnTo>
                          <a:pt x="17820" y="1301100"/>
                        </a:lnTo>
                        <a:cubicBezTo>
                          <a:pt x="19305" y="1298996"/>
                          <a:pt x="161373" y="1088493"/>
                          <a:pt x="279185" y="84123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8" name="Freeform: Shape 567">
                    <a:extLst>
                      <a:ext uri="{FF2B5EF4-FFF2-40B4-BE49-F238E27FC236}">
                        <a16:creationId xmlns:a16="http://schemas.microsoft.com/office/drawing/2014/main" id="{F37583CF-DED0-07A5-964A-F8282FA941DE}"/>
                      </a:ext>
                    </a:extLst>
                  </p:cNvPr>
                  <p:cNvSpPr/>
                  <p:nvPr/>
                </p:nvSpPr>
                <p:spPr>
                  <a:xfrm>
                    <a:off x="9358171" y="4792277"/>
                    <a:ext cx="318821" cy="851107"/>
                  </a:xfrm>
                  <a:custGeom>
                    <a:avLst/>
                    <a:gdLst>
                      <a:gd name="connsiteX0" fmla="*/ 297871 w 318821"/>
                      <a:gd name="connsiteY0" fmla="*/ 419089 h 851107"/>
                      <a:gd name="connsiteX1" fmla="*/ 282031 w 318821"/>
                      <a:gd name="connsiteY1" fmla="*/ 139162 h 851107"/>
                      <a:gd name="connsiteX2" fmla="*/ 60762 w 318821"/>
                      <a:gd name="connsiteY2" fmla="*/ 1302 h 851107"/>
                      <a:gd name="connsiteX3" fmla="*/ 60019 w 318821"/>
                      <a:gd name="connsiteY3" fmla="*/ 12440 h 851107"/>
                      <a:gd name="connsiteX4" fmla="*/ 62247 w 318821"/>
                      <a:gd name="connsiteY4" fmla="*/ 22959 h 851107"/>
                      <a:gd name="connsiteX5" fmla="*/ 263097 w 318821"/>
                      <a:gd name="connsiteY5" fmla="*/ 149557 h 851107"/>
                      <a:gd name="connsiteX6" fmla="*/ 1361 w 318821"/>
                      <a:gd name="connsiteY6" fmla="*/ 825862 h 851107"/>
                      <a:gd name="connsiteX7" fmla="*/ 0 w 318821"/>
                      <a:gd name="connsiteY7" fmla="*/ 844425 h 851107"/>
                      <a:gd name="connsiteX8" fmla="*/ 6930 w 318821"/>
                      <a:gd name="connsiteY8" fmla="*/ 851108 h 851107"/>
                      <a:gd name="connsiteX9" fmla="*/ 297871 w 318821"/>
                      <a:gd name="connsiteY9" fmla="*/ 418965 h 85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18821" h="851107">
                        <a:moveTo>
                          <a:pt x="297871" y="419089"/>
                        </a:moveTo>
                        <a:cubicBezTo>
                          <a:pt x="330417" y="313652"/>
                          <a:pt x="324973" y="216878"/>
                          <a:pt x="282031" y="139162"/>
                        </a:cubicBezTo>
                        <a:cubicBezTo>
                          <a:pt x="224115" y="34220"/>
                          <a:pt x="116079" y="-8227"/>
                          <a:pt x="60762" y="1302"/>
                        </a:cubicBezTo>
                        <a:lnTo>
                          <a:pt x="60019" y="12440"/>
                        </a:lnTo>
                        <a:lnTo>
                          <a:pt x="62247" y="22959"/>
                        </a:lnTo>
                        <a:cubicBezTo>
                          <a:pt x="111129" y="12316"/>
                          <a:pt x="211121" y="55382"/>
                          <a:pt x="263097" y="149557"/>
                        </a:cubicBezTo>
                        <a:cubicBezTo>
                          <a:pt x="316557" y="246455"/>
                          <a:pt x="352817" y="462526"/>
                          <a:pt x="1361" y="825862"/>
                        </a:cubicBezTo>
                        <a:lnTo>
                          <a:pt x="0" y="844425"/>
                        </a:lnTo>
                        <a:lnTo>
                          <a:pt x="6930" y="851108"/>
                        </a:lnTo>
                        <a:cubicBezTo>
                          <a:pt x="159516" y="695304"/>
                          <a:pt x="257404" y="550019"/>
                          <a:pt x="297871" y="4189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9" name="Freeform: Shape 568">
                    <a:extLst>
                      <a:ext uri="{FF2B5EF4-FFF2-40B4-BE49-F238E27FC236}">
                        <a16:creationId xmlns:a16="http://schemas.microsoft.com/office/drawing/2014/main" id="{60B2A2E1-0730-476B-7083-E3F23C18F526}"/>
                      </a:ext>
                    </a:extLst>
                  </p:cNvPr>
                  <p:cNvSpPr/>
                  <p:nvPr/>
                </p:nvSpPr>
                <p:spPr>
                  <a:xfrm>
                    <a:off x="9793400" y="3262271"/>
                    <a:ext cx="152592" cy="1148418"/>
                  </a:xfrm>
                  <a:custGeom>
                    <a:avLst/>
                    <a:gdLst>
                      <a:gd name="connsiteX0" fmla="*/ 142321 w 152592"/>
                      <a:gd name="connsiteY0" fmla="*/ 0 h 1148418"/>
                      <a:gd name="connsiteX1" fmla="*/ 24014 w 152592"/>
                      <a:gd name="connsiteY1" fmla="*/ 510477 h 1148418"/>
                      <a:gd name="connsiteX2" fmla="*/ 5451 w 152592"/>
                      <a:gd name="connsiteY2" fmla="*/ 896336 h 1148418"/>
                      <a:gd name="connsiteX3" fmla="*/ 134277 w 152592"/>
                      <a:gd name="connsiteY3" fmla="*/ 1148419 h 1148418"/>
                      <a:gd name="connsiteX4" fmla="*/ 144425 w 152592"/>
                      <a:gd name="connsiteY4" fmla="*/ 1129361 h 1148418"/>
                      <a:gd name="connsiteX5" fmla="*/ 152593 w 152592"/>
                      <a:gd name="connsiteY5" fmla="*/ 40838 h 1148418"/>
                      <a:gd name="connsiteX6" fmla="*/ 152593 w 152592"/>
                      <a:gd name="connsiteY6" fmla="*/ 3341 h 1148418"/>
                      <a:gd name="connsiteX7" fmla="*/ 142321 w 152592"/>
                      <a:gd name="connsiteY7" fmla="*/ 123 h 1148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592" h="1148418">
                        <a:moveTo>
                          <a:pt x="142321" y="0"/>
                        </a:moveTo>
                        <a:cubicBezTo>
                          <a:pt x="141579" y="2475"/>
                          <a:pt x="64110" y="248494"/>
                          <a:pt x="24014" y="510477"/>
                        </a:cubicBezTo>
                        <a:cubicBezTo>
                          <a:pt x="377" y="664796"/>
                          <a:pt x="-5811" y="794612"/>
                          <a:pt x="5451" y="896336"/>
                        </a:cubicBezTo>
                        <a:cubicBezTo>
                          <a:pt x="19930" y="1026028"/>
                          <a:pt x="63243" y="1110798"/>
                          <a:pt x="134277" y="1148419"/>
                        </a:cubicBezTo>
                        <a:lnTo>
                          <a:pt x="144425" y="1129361"/>
                        </a:lnTo>
                        <a:cubicBezTo>
                          <a:pt x="-110257" y="994595"/>
                          <a:pt x="101730" y="214586"/>
                          <a:pt x="152593" y="40838"/>
                        </a:cubicBezTo>
                        <a:lnTo>
                          <a:pt x="152593" y="3341"/>
                        </a:lnTo>
                        <a:lnTo>
                          <a:pt x="142321" y="123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0" name="Freeform: Shape 569">
                    <a:extLst>
                      <a:ext uri="{FF2B5EF4-FFF2-40B4-BE49-F238E27FC236}">
                        <a16:creationId xmlns:a16="http://schemas.microsoft.com/office/drawing/2014/main" id="{4CA7E300-C271-D986-27BD-14A991C6D11F}"/>
                      </a:ext>
                    </a:extLst>
                  </p:cNvPr>
                  <p:cNvSpPr/>
                  <p:nvPr/>
                </p:nvSpPr>
                <p:spPr>
                  <a:xfrm>
                    <a:off x="9356321" y="5841388"/>
                    <a:ext cx="510039" cy="1394190"/>
                  </a:xfrm>
                  <a:custGeom>
                    <a:avLst/>
                    <a:gdLst>
                      <a:gd name="connsiteX0" fmla="*/ 27961 w 510039"/>
                      <a:gd name="connsiteY0" fmla="*/ 767757 h 1394190"/>
                      <a:gd name="connsiteX1" fmla="*/ 117929 w 510039"/>
                      <a:gd name="connsiteY1" fmla="*/ 273863 h 1394190"/>
                      <a:gd name="connsiteX2" fmla="*/ 364814 w 510039"/>
                      <a:gd name="connsiteY2" fmla="*/ 22151 h 1394190"/>
                      <a:gd name="connsiteX3" fmla="*/ 460598 w 510039"/>
                      <a:gd name="connsiteY3" fmla="*/ 700065 h 1394190"/>
                      <a:gd name="connsiteX4" fmla="*/ 331772 w 510039"/>
                      <a:gd name="connsiteY4" fmla="*/ 1303851 h 1394190"/>
                      <a:gd name="connsiteX5" fmla="*/ 352562 w 510039"/>
                      <a:gd name="connsiteY5" fmla="*/ 1309791 h 1394190"/>
                      <a:gd name="connsiteX6" fmla="*/ 482007 w 510039"/>
                      <a:gd name="connsiteY6" fmla="*/ 703406 h 1394190"/>
                      <a:gd name="connsiteX7" fmla="*/ 369640 w 510039"/>
                      <a:gd name="connsiteY7" fmla="*/ 990 h 1394190"/>
                      <a:gd name="connsiteX8" fmla="*/ 367042 w 510039"/>
                      <a:gd name="connsiteY8" fmla="*/ 0 h 1394190"/>
                      <a:gd name="connsiteX9" fmla="*/ 364319 w 510039"/>
                      <a:gd name="connsiteY9" fmla="*/ 495 h 1394190"/>
                      <a:gd name="connsiteX10" fmla="*/ 97757 w 510039"/>
                      <a:gd name="connsiteY10" fmla="*/ 266190 h 1394190"/>
                      <a:gd name="connsiteX11" fmla="*/ 6304 w 510039"/>
                      <a:gd name="connsiteY11" fmla="*/ 766520 h 1394190"/>
                      <a:gd name="connsiteX12" fmla="*/ 17442 w 510039"/>
                      <a:gd name="connsiteY12" fmla="*/ 1394190 h 1394190"/>
                      <a:gd name="connsiteX13" fmla="*/ 39099 w 510039"/>
                      <a:gd name="connsiteY13" fmla="*/ 1393696 h 1394190"/>
                      <a:gd name="connsiteX14" fmla="*/ 27837 w 510039"/>
                      <a:gd name="connsiteY14" fmla="*/ 767757 h 139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10039" h="1394190">
                        <a:moveTo>
                          <a:pt x="27961" y="767757"/>
                        </a:moveTo>
                        <a:cubicBezTo>
                          <a:pt x="40336" y="562948"/>
                          <a:pt x="70656" y="396749"/>
                          <a:pt x="117929" y="273863"/>
                        </a:cubicBezTo>
                        <a:cubicBezTo>
                          <a:pt x="175597" y="124247"/>
                          <a:pt x="258635" y="39477"/>
                          <a:pt x="364814" y="22151"/>
                        </a:cubicBezTo>
                        <a:cubicBezTo>
                          <a:pt x="485101" y="69177"/>
                          <a:pt x="518267" y="303440"/>
                          <a:pt x="460598" y="700065"/>
                        </a:cubicBezTo>
                        <a:cubicBezTo>
                          <a:pt x="416171" y="1005485"/>
                          <a:pt x="332639" y="1300882"/>
                          <a:pt x="331772" y="1303851"/>
                        </a:cubicBezTo>
                        <a:lnTo>
                          <a:pt x="352562" y="1309791"/>
                        </a:lnTo>
                        <a:cubicBezTo>
                          <a:pt x="353429" y="1306821"/>
                          <a:pt x="437333" y="1010188"/>
                          <a:pt x="482007" y="703406"/>
                        </a:cubicBezTo>
                        <a:cubicBezTo>
                          <a:pt x="542645" y="286733"/>
                          <a:pt x="504777" y="50367"/>
                          <a:pt x="369640" y="990"/>
                        </a:cubicBezTo>
                        <a:lnTo>
                          <a:pt x="367042" y="0"/>
                        </a:lnTo>
                        <a:lnTo>
                          <a:pt x="364319" y="495"/>
                        </a:lnTo>
                        <a:cubicBezTo>
                          <a:pt x="248611" y="18068"/>
                          <a:pt x="158891" y="107540"/>
                          <a:pt x="97757" y="266190"/>
                        </a:cubicBezTo>
                        <a:cubicBezTo>
                          <a:pt x="49618" y="391056"/>
                          <a:pt x="18927" y="559483"/>
                          <a:pt x="6304" y="766520"/>
                        </a:cubicBezTo>
                        <a:cubicBezTo>
                          <a:pt x="-9041" y="1020954"/>
                          <a:pt x="7171" y="1273037"/>
                          <a:pt x="17442" y="1394190"/>
                        </a:cubicBezTo>
                        <a:lnTo>
                          <a:pt x="39099" y="1393696"/>
                        </a:lnTo>
                        <a:cubicBezTo>
                          <a:pt x="28827" y="1273780"/>
                          <a:pt x="12492" y="1022068"/>
                          <a:pt x="27837" y="7677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1" name="Freeform: Shape 570">
                    <a:extLst>
                      <a:ext uri="{FF2B5EF4-FFF2-40B4-BE49-F238E27FC236}">
                        <a16:creationId xmlns:a16="http://schemas.microsoft.com/office/drawing/2014/main" id="{3A932828-9FF0-F911-3ADA-42E8A678CA6B}"/>
                      </a:ext>
                    </a:extLst>
                  </p:cNvPr>
                  <p:cNvSpPr/>
                  <p:nvPr/>
                </p:nvSpPr>
                <p:spPr>
                  <a:xfrm>
                    <a:off x="9446497" y="6025044"/>
                    <a:ext cx="346978" cy="1207811"/>
                  </a:xfrm>
                  <a:custGeom>
                    <a:avLst/>
                    <a:gdLst>
                      <a:gd name="connsiteX0" fmla="*/ 47801 w 346978"/>
                      <a:gd name="connsiteY0" fmla="*/ 1207812 h 1207811"/>
                      <a:gd name="connsiteX1" fmla="*/ 72675 w 346978"/>
                      <a:gd name="connsiteY1" fmla="*/ 1207316 h 1207811"/>
                      <a:gd name="connsiteX2" fmla="*/ 178111 w 346978"/>
                      <a:gd name="connsiteY2" fmla="*/ 952758 h 1207811"/>
                      <a:gd name="connsiteX3" fmla="*/ 331440 w 346978"/>
                      <a:gd name="connsiteY3" fmla="*/ 336349 h 1207811"/>
                      <a:gd name="connsiteX4" fmla="*/ 305329 w 346978"/>
                      <a:gd name="connsiteY4" fmla="*/ 17193 h 1207811"/>
                      <a:gd name="connsiteX5" fmla="*/ 177987 w 346978"/>
                      <a:gd name="connsiteY5" fmla="*/ 18554 h 1207811"/>
                      <a:gd name="connsiteX6" fmla="*/ 43593 w 346978"/>
                      <a:gd name="connsiteY6" fmla="*/ 269771 h 1207811"/>
                      <a:gd name="connsiteX7" fmla="*/ 2631 w 346978"/>
                      <a:gd name="connsiteY7" fmla="*/ 913529 h 1207811"/>
                      <a:gd name="connsiteX8" fmla="*/ 2879 w 346978"/>
                      <a:gd name="connsiteY8" fmla="*/ 915262 h 1207811"/>
                      <a:gd name="connsiteX9" fmla="*/ 45696 w 346978"/>
                      <a:gd name="connsiteY9" fmla="*/ 982088 h 1207811"/>
                      <a:gd name="connsiteX10" fmla="*/ 144203 w 346978"/>
                      <a:gd name="connsiteY10" fmla="*/ 807473 h 1207811"/>
                      <a:gd name="connsiteX11" fmla="*/ 220311 w 346978"/>
                      <a:gd name="connsiteY11" fmla="*/ 483243 h 1207811"/>
                      <a:gd name="connsiteX12" fmla="*/ 214742 w 346978"/>
                      <a:gd name="connsiteY12" fmla="*/ 250713 h 1207811"/>
                      <a:gd name="connsiteX13" fmla="*/ 164127 w 346978"/>
                      <a:gd name="connsiteY13" fmla="*/ 263336 h 1207811"/>
                      <a:gd name="connsiteX14" fmla="*/ 64012 w 346978"/>
                      <a:gd name="connsiteY14" fmla="*/ 679514 h 1207811"/>
                      <a:gd name="connsiteX15" fmla="*/ 94208 w 346978"/>
                      <a:gd name="connsiteY15" fmla="*/ 752033 h 1207811"/>
                      <a:gd name="connsiteX16" fmla="*/ 115988 w 346978"/>
                      <a:gd name="connsiteY16" fmla="*/ 715526 h 1207811"/>
                      <a:gd name="connsiteX17" fmla="*/ 124774 w 346978"/>
                      <a:gd name="connsiteY17" fmla="*/ 653897 h 1207811"/>
                      <a:gd name="connsiteX18" fmla="*/ 131952 w 346978"/>
                      <a:gd name="connsiteY18" fmla="*/ 565414 h 1207811"/>
                      <a:gd name="connsiteX19" fmla="*/ 110419 w 346978"/>
                      <a:gd name="connsiteY19" fmla="*/ 564177 h 1207811"/>
                      <a:gd name="connsiteX20" fmla="*/ 93465 w 346978"/>
                      <a:gd name="connsiteY20" fmla="*/ 718001 h 1207811"/>
                      <a:gd name="connsiteX21" fmla="*/ 85421 w 346978"/>
                      <a:gd name="connsiteY21" fmla="*/ 676172 h 1207811"/>
                      <a:gd name="connsiteX22" fmla="*/ 177864 w 346978"/>
                      <a:gd name="connsiteY22" fmla="*/ 279795 h 1207811"/>
                      <a:gd name="connsiteX23" fmla="*/ 207317 w 346978"/>
                      <a:gd name="connsiteY23" fmla="*/ 270884 h 1207811"/>
                      <a:gd name="connsiteX24" fmla="*/ 200263 w 346978"/>
                      <a:gd name="connsiteY24" fmla="*/ 471363 h 1207811"/>
                      <a:gd name="connsiteX25" fmla="*/ 119825 w 346978"/>
                      <a:gd name="connsiteY25" fmla="*/ 812671 h 1207811"/>
                      <a:gd name="connsiteX26" fmla="*/ 45078 w 346978"/>
                      <a:gd name="connsiteY26" fmla="*/ 960307 h 1207811"/>
                      <a:gd name="connsiteX27" fmla="*/ 24164 w 346978"/>
                      <a:gd name="connsiteY27" fmla="*/ 911673 h 1207811"/>
                      <a:gd name="connsiteX28" fmla="*/ 64507 w 346978"/>
                      <a:gd name="connsiteY28" fmla="*/ 274473 h 1207811"/>
                      <a:gd name="connsiteX29" fmla="*/ 189249 w 346978"/>
                      <a:gd name="connsiteY29" fmla="*/ 36746 h 1207811"/>
                      <a:gd name="connsiteX30" fmla="*/ 294933 w 346978"/>
                      <a:gd name="connsiteY30" fmla="*/ 35879 h 1207811"/>
                      <a:gd name="connsiteX31" fmla="*/ 310031 w 346978"/>
                      <a:gd name="connsiteY31" fmla="*/ 333008 h 1207811"/>
                      <a:gd name="connsiteX32" fmla="*/ 47801 w 346978"/>
                      <a:gd name="connsiteY32" fmla="*/ 1207688 h 1207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46978" h="1207811">
                        <a:moveTo>
                          <a:pt x="47801" y="1207812"/>
                        </a:moveTo>
                        <a:lnTo>
                          <a:pt x="72675" y="1207316"/>
                        </a:lnTo>
                        <a:cubicBezTo>
                          <a:pt x="114256" y="1130219"/>
                          <a:pt x="152866" y="1026638"/>
                          <a:pt x="178111" y="952758"/>
                        </a:cubicBezTo>
                        <a:cubicBezTo>
                          <a:pt x="246175" y="753765"/>
                          <a:pt x="304957" y="517522"/>
                          <a:pt x="331440" y="336349"/>
                        </a:cubicBezTo>
                        <a:cubicBezTo>
                          <a:pt x="358790" y="149113"/>
                          <a:pt x="350003" y="41696"/>
                          <a:pt x="305329" y="17193"/>
                        </a:cubicBezTo>
                        <a:cubicBezTo>
                          <a:pt x="262758" y="-6196"/>
                          <a:pt x="217464" y="-5701"/>
                          <a:pt x="177987" y="18554"/>
                        </a:cubicBezTo>
                        <a:cubicBezTo>
                          <a:pt x="119205" y="54690"/>
                          <a:pt x="73912" y="139213"/>
                          <a:pt x="43593" y="269771"/>
                        </a:cubicBezTo>
                        <a:cubicBezTo>
                          <a:pt x="7457" y="424956"/>
                          <a:pt x="-6279" y="641522"/>
                          <a:pt x="2631" y="913529"/>
                        </a:cubicBezTo>
                        <a:lnTo>
                          <a:pt x="2879" y="915262"/>
                        </a:lnTo>
                        <a:cubicBezTo>
                          <a:pt x="8571" y="944220"/>
                          <a:pt x="19337" y="982459"/>
                          <a:pt x="45696" y="982088"/>
                        </a:cubicBezTo>
                        <a:cubicBezTo>
                          <a:pt x="56463" y="981964"/>
                          <a:pt x="89257" y="981345"/>
                          <a:pt x="144203" y="807473"/>
                        </a:cubicBezTo>
                        <a:cubicBezTo>
                          <a:pt x="174151" y="712679"/>
                          <a:pt x="202615" y="591403"/>
                          <a:pt x="220311" y="483243"/>
                        </a:cubicBezTo>
                        <a:cubicBezTo>
                          <a:pt x="255952" y="265316"/>
                          <a:pt x="225014" y="254302"/>
                          <a:pt x="214742" y="250713"/>
                        </a:cubicBezTo>
                        <a:cubicBezTo>
                          <a:pt x="203480" y="246753"/>
                          <a:pt x="185537" y="245639"/>
                          <a:pt x="164127" y="263336"/>
                        </a:cubicBezTo>
                        <a:cubicBezTo>
                          <a:pt x="98663" y="317415"/>
                          <a:pt x="39757" y="520121"/>
                          <a:pt x="64012" y="679514"/>
                        </a:cubicBezTo>
                        <a:cubicBezTo>
                          <a:pt x="73541" y="741885"/>
                          <a:pt x="81213" y="752651"/>
                          <a:pt x="94208" y="752033"/>
                        </a:cubicBezTo>
                        <a:cubicBezTo>
                          <a:pt x="106211" y="751414"/>
                          <a:pt x="111409" y="737678"/>
                          <a:pt x="115988" y="715526"/>
                        </a:cubicBezTo>
                        <a:cubicBezTo>
                          <a:pt x="119082" y="700552"/>
                          <a:pt x="122052" y="679761"/>
                          <a:pt x="124774" y="653897"/>
                        </a:cubicBezTo>
                        <a:cubicBezTo>
                          <a:pt x="129353" y="610089"/>
                          <a:pt x="131952" y="565910"/>
                          <a:pt x="131952" y="565414"/>
                        </a:cubicBezTo>
                        <a:lnTo>
                          <a:pt x="110419" y="564177"/>
                        </a:lnTo>
                        <a:cubicBezTo>
                          <a:pt x="107202" y="622465"/>
                          <a:pt x="100395" y="688548"/>
                          <a:pt x="93465" y="718001"/>
                        </a:cubicBezTo>
                        <a:cubicBezTo>
                          <a:pt x="91238" y="709710"/>
                          <a:pt x="88515" y="696592"/>
                          <a:pt x="85421" y="676172"/>
                        </a:cubicBezTo>
                        <a:cubicBezTo>
                          <a:pt x="62403" y="525813"/>
                          <a:pt x="117968" y="329296"/>
                          <a:pt x="177864" y="279795"/>
                        </a:cubicBezTo>
                        <a:cubicBezTo>
                          <a:pt x="188754" y="270761"/>
                          <a:pt x="198778" y="267791"/>
                          <a:pt x="207317" y="270884"/>
                        </a:cubicBezTo>
                        <a:cubicBezTo>
                          <a:pt x="213628" y="274845"/>
                          <a:pt x="224518" y="318776"/>
                          <a:pt x="200263" y="471363"/>
                        </a:cubicBezTo>
                        <a:cubicBezTo>
                          <a:pt x="182195" y="584596"/>
                          <a:pt x="151381" y="715402"/>
                          <a:pt x="119825" y="812671"/>
                        </a:cubicBezTo>
                        <a:cubicBezTo>
                          <a:pt x="71932" y="960060"/>
                          <a:pt x="46316" y="960307"/>
                          <a:pt x="45078" y="960307"/>
                        </a:cubicBezTo>
                        <a:cubicBezTo>
                          <a:pt x="44583" y="960307"/>
                          <a:pt x="33693" y="959069"/>
                          <a:pt x="24164" y="911673"/>
                        </a:cubicBezTo>
                        <a:cubicBezTo>
                          <a:pt x="15378" y="642017"/>
                          <a:pt x="28990" y="427678"/>
                          <a:pt x="64507" y="274473"/>
                        </a:cubicBezTo>
                        <a:cubicBezTo>
                          <a:pt x="100642" y="119041"/>
                          <a:pt x="152248" y="59392"/>
                          <a:pt x="189249" y="36746"/>
                        </a:cubicBezTo>
                        <a:cubicBezTo>
                          <a:pt x="231078" y="11005"/>
                          <a:pt x="269812" y="22143"/>
                          <a:pt x="294933" y="35879"/>
                        </a:cubicBezTo>
                        <a:cubicBezTo>
                          <a:pt x="311269" y="44790"/>
                          <a:pt x="345300" y="91692"/>
                          <a:pt x="310031" y="333008"/>
                        </a:cubicBezTo>
                        <a:cubicBezTo>
                          <a:pt x="264491" y="644987"/>
                          <a:pt x="141604" y="1038395"/>
                          <a:pt x="47801" y="120768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2" name="Freeform: Shape 571">
                    <a:extLst>
                      <a:ext uri="{FF2B5EF4-FFF2-40B4-BE49-F238E27FC236}">
                        <a16:creationId xmlns:a16="http://schemas.microsoft.com/office/drawing/2014/main" id="{A60C277C-FEB4-BBCB-16B6-FF1ECB2A72F4}"/>
                      </a:ext>
                    </a:extLst>
                  </p:cNvPr>
                  <p:cNvSpPr/>
                  <p:nvPr/>
                </p:nvSpPr>
                <p:spPr>
                  <a:xfrm rot="-4584601">
                    <a:off x="9688608" y="6982426"/>
                    <a:ext cx="301831" cy="21656"/>
                  </a:xfrm>
                  <a:custGeom>
                    <a:avLst/>
                    <a:gdLst>
                      <a:gd name="connsiteX0" fmla="*/ 0 w 301831"/>
                      <a:gd name="connsiteY0" fmla="*/ 0 h 21656"/>
                      <a:gd name="connsiteX1" fmla="*/ 301831 w 301831"/>
                      <a:gd name="connsiteY1" fmla="*/ 0 h 21656"/>
                      <a:gd name="connsiteX2" fmla="*/ 301831 w 301831"/>
                      <a:gd name="connsiteY2" fmla="*/ 21657 h 21656"/>
                      <a:gd name="connsiteX3" fmla="*/ 0 w 301831"/>
                      <a:gd name="connsiteY3" fmla="*/ 21657 h 2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1831" h="21656">
                        <a:moveTo>
                          <a:pt x="0" y="0"/>
                        </a:moveTo>
                        <a:lnTo>
                          <a:pt x="301831" y="0"/>
                        </a:lnTo>
                        <a:lnTo>
                          <a:pt x="301831" y="21657"/>
                        </a:lnTo>
                        <a:lnTo>
                          <a:pt x="0" y="2165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3" name="Freeform: Shape 572">
                    <a:extLst>
                      <a:ext uri="{FF2B5EF4-FFF2-40B4-BE49-F238E27FC236}">
                        <a16:creationId xmlns:a16="http://schemas.microsoft.com/office/drawing/2014/main" id="{8226CC74-2A59-4967-C622-54BAA7A6AD6E}"/>
                      </a:ext>
                    </a:extLst>
                  </p:cNvPr>
                  <p:cNvSpPr/>
                  <p:nvPr/>
                </p:nvSpPr>
                <p:spPr>
                  <a:xfrm>
                    <a:off x="9376362" y="4902109"/>
                    <a:ext cx="168052" cy="489191"/>
                  </a:xfrm>
                  <a:custGeom>
                    <a:avLst/>
                    <a:gdLst>
                      <a:gd name="connsiteX0" fmla="*/ 0 w 168052"/>
                      <a:gd name="connsiteY0" fmla="*/ 481891 h 489191"/>
                      <a:gd name="connsiteX1" fmla="*/ 7920 w 168052"/>
                      <a:gd name="connsiteY1" fmla="*/ 489192 h 489191"/>
                      <a:gd name="connsiteX2" fmla="*/ 153081 w 168052"/>
                      <a:gd name="connsiteY2" fmla="*/ 79944 h 489191"/>
                      <a:gd name="connsiteX3" fmla="*/ 37249 w 168052"/>
                      <a:gd name="connsiteY3" fmla="*/ 0 h 489191"/>
                      <a:gd name="connsiteX4" fmla="*/ 36878 w 168052"/>
                      <a:gd name="connsiteY4" fmla="*/ 21657 h 489191"/>
                      <a:gd name="connsiteX5" fmla="*/ 133281 w 168052"/>
                      <a:gd name="connsiteY5" fmla="*/ 88483 h 489191"/>
                      <a:gd name="connsiteX6" fmla="*/ 1238 w 168052"/>
                      <a:gd name="connsiteY6" fmla="*/ 464318 h 489191"/>
                      <a:gd name="connsiteX7" fmla="*/ 0 w 168052"/>
                      <a:gd name="connsiteY7" fmla="*/ 481891 h 489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8052" h="489191">
                        <a:moveTo>
                          <a:pt x="0" y="481891"/>
                        </a:moveTo>
                        <a:lnTo>
                          <a:pt x="7920" y="489192"/>
                        </a:lnTo>
                        <a:cubicBezTo>
                          <a:pt x="169046" y="312474"/>
                          <a:pt x="188474" y="161868"/>
                          <a:pt x="153081" y="79944"/>
                        </a:cubicBezTo>
                        <a:cubicBezTo>
                          <a:pt x="131425" y="29948"/>
                          <a:pt x="89226" y="866"/>
                          <a:pt x="37249" y="0"/>
                        </a:cubicBezTo>
                        <a:lnTo>
                          <a:pt x="36878" y="21657"/>
                        </a:lnTo>
                        <a:cubicBezTo>
                          <a:pt x="80068" y="22276"/>
                          <a:pt x="115213" y="46655"/>
                          <a:pt x="133281" y="88483"/>
                        </a:cubicBezTo>
                        <a:cubicBezTo>
                          <a:pt x="165333" y="162734"/>
                          <a:pt x="146894" y="299727"/>
                          <a:pt x="1238" y="464318"/>
                        </a:cubicBezTo>
                        <a:lnTo>
                          <a:pt x="0" y="481891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4" name="Freeform: Shape 573">
                    <a:extLst>
                      <a:ext uri="{FF2B5EF4-FFF2-40B4-BE49-F238E27FC236}">
                        <a16:creationId xmlns:a16="http://schemas.microsoft.com/office/drawing/2014/main" id="{65010709-863E-97A9-FC19-08DA471DE611}"/>
                      </a:ext>
                    </a:extLst>
                  </p:cNvPr>
                  <p:cNvSpPr/>
                  <p:nvPr/>
                </p:nvSpPr>
                <p:spPr>
                  <a:xfrm rot="-3755999">
                    <a:off x="9493034" y="5640748"/>
                    <a:ext cx="327819" cy="21532"/>
                  </a:xfrm>
                  <a:custGeom>
                    <a:avLst/>
                    <a:gdLst>
                      <a:gd name="connsiteX0" fmla="*/ 0 w 327819"/>
                      <a:gd name="connsiteY0" fmla="*/ 0 h 21532"/>
                      <a:gd name="connsiteX1" fmla="*/ 327819 w 327819"/>
                      <a:gd name="connsiteY1" fmla="*/ 0 h 21532"/>
                      <a:gd name="connsiteX2" fmla="*/ 327819 w 327819"/>
                      <a:gd name="connsiteY2" fmla="*/ 21533 h 21532"/>
                      <a:gd name="connsiteX3" fmla="*/ 0 w 327819"/>
                      <a:gd name="connsiteY3" fmla="*/ 21533 h 21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7819" h="21532">
                        <a:moveTo>
                          <a:pt x="0" y="0"/>
                        </a:moveTo>
                        <a:lnTo>
                          <a:pt x="327819" y="0"/>
                        </a:lnTo>
                        <a:lnTo>
                          <a:pt x="327819" y="21533"/>
                        </a:lnTo>
                        <a:lnTo>
                          <a:pt x="0" y="21533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5" name="Freeform: Shape 574">
                    <a:extLst>
                      <a:ext uri="{FF2B5EF4-FFF2-40B4-BE49-F238E27FC236}">
                        <a16:creationId xmlns:a16="http://schemas.microsoft.com/office/drawing/2014/main" id="{5313DAE8-EEE7-5762-9492-86F93E02DF9B}"/>
                      </a:ext>
                    </a:extLst>
                  </p:cNvPr>
                  <p:cNvSpPr/>
                  <p:nvPr/>
                </p:nvSpPr>
                <p:spPr>
                  <a:xfrm>
                    <a:off x="9794892" y="4724897"/>
                    <a:ext cx="86850" cy="500948"/>
                  </a:xfrm>
                  <a:custGeom>
                    <a:avLst/>
                    <a:gdLst>
                      <a:gd name="connsiteX0" fmla="*/ 41334 w 86850"/>
                      <a:gd name="connsiteY0" fmla="*/ 500948 h 500948"/>
                      <a:gd name="connsiteX1" fmla="*/ 54698 w 86850"/>
                      <a:gd name="connsiteY1" fmla="*/ 26978 h 500948"/>
                      <a:gd name="connsiteX2" fmla="*/ 0 w 86850"/>
                      <a:gd name="connsiteY2" fmla="*/ 0 h 500948"/>
                      <a:gd name="connsiteX3" fmla="*/ 0 w 86850"/>
                      <a:gd name="connsiteY3" fmla="*/ 21533 h 500948"/>
                      <a:gd name="connsiteX4" fmla="*/ 37744 w 86850"/>
                      <a:gd name="connsiteY4" fmla="*/ 40219 h 500948"/>
                      <a:gd name="connsiteX5" fmla="*/ 20419 w 86850"/>
                      <a:gd name="connsiteY5" fmla="*/ 495751 h 500948"/>
                      <a:gd name="connsiteX6" fmla="*/ 41334 w 86850"/>
                      <a:gd name="connsiteY6" fmla="*/ 500948 h 50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850" h="500948">
                        <a:moveTo>
                          <a:pt x="41334" y="500948"/>
                        </a:moveTo>
                        <a:cubicBezTo>
                          <a:pt x="45046" y="485727"/>
                          <a:pt x="132539" y="126351"/>
                          <a:pt x="54698" y="26978"/>
                        </a:cubicBezTo>
                        <a:cubicBezTo>
                          <a:pt x="40714" y="9034"/>
                          <a:pt x="22275" y="0"/>
                          <a:pt x="0" y="0"/>
                        </a:cubicBezTo>
                        <a:lnTo>
                          <a:pt x="0" y="21533"/>
                        </a:lnTo>
                        <a:cubicBezTo>
                          <a:pt x="15469" y="21533"/>
                          <a:pt x="27844" y="27720"/>
                          <a:pt x="37744" y="40219"/>
                        </a:cubicBezTo>
                        <a:cubicBezTo>
                          <a:pt x="109149" y="131425"/>
                          <a:pt x="21286" y="492162"/>
                          <a:pt x="20419" y="495751"/>
                        </a:cubicBezTo>
                        <a:lnTo>
                          <a:pt x="41334" y="500948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6" name="Freeform: Shape 575">
                    <a:extLst>
                      <a:ext uri="{FF2B5EF4-FFF2-40B4-BE49-F238E27FC236}">
                        <a16:creationId xmlns:a16="http://schemas.microsoft.com/office/drawing/2014/main" id="{0DCE5CEC-8C6F-B2F0-ADDA-4D7B42402524}"/>
                      </a:ext>
                    </a:extLst>
                  </p:cNvPr>
                  <p:cNvSpPr/>
                  <p:nvPr/>
                </p:nvSpPr>
                <p:spPr>
                  <a:xfrm>
                    <a:off x="9857349" y="3765323"/>
                    <a:ext cx="88767" cy="451942"/>
                  </a:xfrm>
                  <a:custGeom>
                    <a:avLst/>
                    <a:gdLst>
                      <a:gd name="connsiteX0" fmla="*/ 88768 w 88767"/>
                      <a:gd name="connsiteY0" fmla="*/ 22770 h 451942"/>
                      <a:gd name="connsiteX1" fmla="*/ 88768 w 88767"/>
                      <a:gd name="connsiteY1" fmla="*/ 8786 h 451942"/>
                      <a:gd name="connsiteX2" fmla="*/ 82456 w 88767"/>
                      <a:gd name="connsiteY2" fmla="*/ 0 h 451942"/>
                      <a:gd name="connsiteX3" fmla="*/ 18971 w 88767"/>
                      <a:gd name="connsiteY3" fmla="*/ 391551 h 451942"/>
                      <a:gd name="connsiteX4" fmla="*/ 83941 w 88767"/>
                      <a:gd name="connsiteY4" fmla="*/ 451942 h 451942"/>
                      <a:gd name="connsiteX5" fmla="*/ 88520 w 88767"/>
                      <a:gd name="connsiteY5" fmla="*/ 451695 h 451942"/>
                      <a:gd name="connsiteX6" fmla="*/ 86787 w 88767"/>
                      <a:gd name="connsiteY6" fmla="*/ 430162 h 451942"/>
                      <a:gd name="connsiteX7" fmla="*/ 39143 w 88767"/>
                      <a:gd name="connsiteY7" fmla="*/ 384003 h 451942"/>
                      <a:gd name="connsiteX8" fmla="*/ 27263 w 88767"/>
                      <a:gd name="connsiteY8" fmla="*/ 181297 h 451942"/>
                      <a:gd name="connsiteX9" fmla="*/ 88768 w 88767"/>
                      <a:gd name="connsiteY9" fmla="*/ 22646 h 45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767" h="451942">
                        <a:moveTo>
                          <a:pt x="88768" y="22770"/>
                        </a:moveTo>
                        <a:lnTo>
                          <a:pt x="88768" y="8786"/>
                        </a:lnTo>
                        <a:lnTo>
                          <a:pt x="82456" y="0"/>
                        </a:lnTo>
                        <a:cubicBezTo>
                          <a:pt x="4740" y="56431"/>
                          <a:pt x="-21743" y="281536"/>
                          <a:pt x="18971" y="391551"/>
                        </a:cubicBezTo>
                        <a:cubicBezTo>
                          <a:pt x="37163" y="440681"/>
                          <a:pt x="63522" y="451942"/>
                          <a:pt x="83941" y="451942"/>
                        </a:cubicBezTo>
                        <a:cubicBezTo>
                          <a:pt x="85550" y="451942"/>
                          <a:pt x="87035" y="451942"/>
                          <a:pt x="88520" y="451695"/>
                        </a:cubicBezTo>
                        <a:lnTo>
                          <a:pt x="86787" y="430162"/>
                        </a:lnTo>
                        <a:cubicBezTo>
                          <a:pt x="62409" y="432142"/>
                          <a:pt x="47434" y="406154"/>
                          <a:pt x="39143" y="384003"/>
                        </a:cubicBezTo>
                        <a:cubicBezTo>
                          <a:pt x="21199" y="335616"/>
                          <a:pt x="16620" y="257899"/>
                          <a:pt x="27263" y="181297"/>
                        </a:cubicBezTo>
                        <a:cubicBezTo>
                          <a:pt x="37534" y="106922"/>
                          <a:pt x="60180" y="48758"/>
                          <a:pt x="88768" y="2264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7" name="Freeform: Shape 576">
                    <a:extLst>
                      <a:ext uri="{FF2B5EF4-FFF2-40B4-BE49-F238E27FC236}">
                        <a16:creationId xmlns:a16="http://schemas.microsoft.com/office/drawing/2014/main" id="{B71B11E5-78EA-19C7-3B58-51A466E2EBED}"/>
                      </a:ext>
                    </a:extLst>
                  </p:cNvPr>
                  <p:cNvSpPr/>
                  <p:nvPr/>
                </p:nvSpPr>
                <p:spPr>
                  <a:xfrm>
                    <a:off x="9617070" y="3943031"/>
                    <a:ext cx="96887" cy="653163"/>
                  </a:xfrm>
                  <a:custGeom>
                    <a:avLst/>
                    <a:gdLst>
                      <a:gd name="connsiteX0" fmla="*/ 76468 w 96887"/>
                      <a:gd name="connsiteY0" fmla="*/ 653163 h 653163"/>
                      <a:gd name="connsiteX1" fmla="*/ 96888 w 96887"/>
                      <a:gd name="connsiteY1" fmla="*/ 645986 h 653163"/>
                      <a:gd name="connsiteX2" fmla="*/ 50604 w 96887"/>
                      <a:gd name="connsiteY2" fmla="*/ 6807 h 653163"/>
                      <a:gd name="connsiteX3" fmla="*/ 30061 w 96887"/>
                      <a:gd name="connsiteY3" fmla="*/ 0 h 653163"/>
                      <a:gd name="connsiteX4" fmla="*/ 20037 w 96887"/>
                      <a:gd name="connsiteY4" fmla="*/ 427811 h 653163"/>
                      <a:gd name="connsiteX5" fmla="*/ 76468 w 96887"/>
                      <a:gd name="connsiteY5" fmla="*/ 653040 h 653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887" h="653163">
                        <a:moveTo>
                          <a:pt x="76468" y="653163"/>
                        </a:moveTo>
                        <a:lnTo>
                          <a:pt x="96888" y="645986"/>
                        </a:lnTo>
                        <a:cubicBezTo>
                          <a:pt x="95526" y="642273"/>
                          <a:pt x="-34785" y="265572"/>
                          <a:pt x="50604" y="6807"/>
                        </a:cubicBezTo>
                        <a:lnTo>
                          <a:pt x="30061" y="0"/>
                        </a:lnTo>
                        <a:cubicBezTo>
                          <a:pt x="-15851" y="139221"/>
                          <a:pt x="-753" y="309504"/>
                          <a:pt x="20037" y="427811"/>
                        </a:cubicBezTo>
                        <a:cubicBezTo>
                          <a:pt x="42436" y="555523"/>
                          <a:pt x="76220" y="652173"/>
                          <a:pt x="76468" y="653040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8" name="Freeform: Shape 577">
                    <a:extLst>
                      <a:ext uri="{FF2B5EF4-FFF2-40B4-BE49-F238E27FC236}">
                        <a16:creationId xmlns:a16="http://schemas.microsoft.com/office/drawing/2014/main" id="{6B79F2EA-A943-42FC-3279-7EE865A5C684}"/>
                      </a:ext>
                    </a:extLst>
                  </p:cNvPr>
                  <p:cNvSpPr/>
                  <p:nvPr/>
                </p:nvSpPr>
                <p:spPr>
                  <a:xfrm>
                    <a:off x="9784249" y="3097186"/>
                    <a:ext cx="161867" cy="399842"/>
                  </a:xfrm>
                  <a:custGeom>
                    <a:avLst/>
                    <a:gdLst>
                      <a:gd name="connsiteX0" fmla="*/ 161868 w 161867"/>
                      <a:gd name="connsiteY0" fmla="*/ 28339 h 399842"/>
                      <a:gd name="connsiteX1" fmla="*/ 161868 w 161867"/>
                      <a:gd name="connsiteY1" fmla="*/ 5197 h 399842"/>
                      <a:gd name="connsiteX2" fmla="*/ 152339 w 161867"/>
                      <a:gd name="connsiteY2" fmla="*/ 0 h 399842"/>
                      <a:gd name="connsiteX3" fmla="*/ 0 w 161867"/>
                      <a:gd name="connsiteY3" fmla="*/ 396007 h 399842"/>
                      <a:gd name="connsiteX4" fmla="*/ 21285 w 161867"/>
                      <a:gd name="connsiteY4" fmla="*/ 399843 h 399842"/>
                      <a:gd name="connsiteX5" fmla="*/ 161868 w 161867"/>
                      <a:gd name="connsiteY5" fmla="*/ 28339 h 399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867" h="399842">
                        <a:moveTo>
                          <a:pt x="161868" y="28339"/>
                        </a:moveTo>
                        <a:lnTo>
                          <a:pt x="161868" y="5197"/>
                        </a:lnTo>
                        <a:lnTo>
                          <a:pt x="152339" y="0"/>
                        </a:lnTo>
                        <a:cubicBezTo>
                          <a:pt x="151101" y="2227"/>
                          <a:pt x="31309" y="222630"/>
                          <a:pt x="0" y="396007"/>
                        </a:cubicBezTo>
                        <a:lnTo>
                          <a:pt x="21285" y="399843"/>
                        </a:lnTo>
                        <a:cubicBezTo>
                          <a:pt x="46778" y="258394"/>
                          <a:pt x="133033" y="84027"/>
                          <a:pt x="161868" y="2833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9" name="Freeform: Shape 578">
                    <a:extLst>
                      <a:ext uri="{FF2B5EF4-FFF2-40B4-BE49-F238E27FC236}">
                        <a16:creationId xmlns:a16="http://schemas.microsoft.com/office/drawing/2014/main" id="{E6D4896B-C53F-CDFF-7AC9-FC432AF093FE}"/>
                      </a:ext>
                    </a:extLst>
                  </p:cNvPr>
                  <p:cNvSpPr/>
                  <p:nvPr/>
                </p:nvSpPr>
                <p:spPr>
                  <a:xfrm rot="-4647601">
                    <a:off x="9712914" y="3575470"/>
                    <a:ext cx="106798" cy="21656"/>
                  </a:xfrm>
                  <a:custGeom>
                    <a:avLst/>
                    <a:gdLst>
                      <a:gd name="connsiteX0" fmla="*/ 0 w 106798"/>
                      <a:gd name="connsiteY0" fmla="*/ 0 h 21656"/>
                      <a:gd name="connsiteX1" fmla="*/ 106798 w 106798"/>
                      <a:gd name="connsiteY1" fmla="*/ 0 h 21656"/>
                      <a:gd name="connsiteX2" fmla="*/ 106798 w 106798"/>
                      <a:gd name="connsiteY2" fmla="*/ 21657 h 21656"/>
                      <a:gd name="connsiteX3" fmla="*/ 0 w 106798"/>
                      <a:gd name="connsiteY3" fmla="*/ 21657 h 21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6798" h="21656">
                        <a:moveTo>
                          <a:pt x="0" y="0"/>
                        </a:moveTo>
                        <a:lnTo>
                          <a:pt x="106798" y="0"/>
                        </a:lnTo>
                        <a:lnTo>
                          <a:pt x="106798" y="21657"/>
                        </a:lnTo>
                        <a:lnTo>
                          <a:pt x="0" y="2165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0" name="Freeform: Shape 579">
                    <a:extLst>
                      <a:ext uri="{FF2B5EF4-FFF2-40B4-BE49-F238E27FC236}">
                        <a16:creationId xmlns:a16="http://schemas.microsoft.com/office/drawing/2014/main" id="{3D0567E9-E7B9-0AF1-2F30-C9495A7AAEC9}"/>
                      </a:ext>
                    </a:extLst>
                  </p:cNvPr>
                  <p:cNvSpPr/>
                  <p:nvPr/>
                </p:nvSpPr>
                <p:spPr>
                  <a:xfrm>
                    <a:off x="8962040" y="4207489"/>
                    <a:ext cx="306657" cy="301584"/>
                  </a:xfrm>
                  <a:custGeom>
                    <a:avLst/>
                    <a:gdLst>
                      <a:gd name="connsiteX0" fmla="*/ 128826 w 306657"/>
                      <a:gd name="connsiteY0" fmla="*/ 53956 h 301584"/>
                      <a:gd name="connsiteX1" fmla="*/ 0 w 306657"/>
                      <a:gd name="connsiteY1" fmla="*/ 0 h 301584"/>
                      <a:gd name="connsiteX2" fmla="*/ 14108 w 306657"/>
                      <a:gd name="connsiteY2" fmla="*/ 27102 h 301584"/>
                      <a:gd name="connsiteX3" fmla="*/ 118183 w 306657"/>
                      <a:gd name="connsiteY3" fmla="*/ 72766 h 301584"/>
                      <a:gd name="connsiteX4" fmla="*/ 283640 w 306657"/>
                      <a:gd name="connsiteY4" fmla="*/ 291065 h 301584"/>
                      <a:gd name="connsiteX5" fmla="*/ 306657 w 306657"/>
                      <a:gd name="connsiteY5" fmla="*/ 301584 h 301584"/>
                      <a:gd name="connsiteX6" fmla="*/ 128826 w 306657"/>
                      <a:gd name="connsiteY6" fmla="*/ 53956 h 30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6657" h="301584">
                        <a:moveTo>
                          <a:pt x="128826" y="53956"/>
                        </a:moveTo>
                        <a:cubicBezTo>
                          <a:pt x="82542" y="27597"/>
                          <a:pt x="35888" y="10519"/>
                          <a:pt x="0" y="0"/>
                        </a:cubicBezTo>
                        <a:cubicBezTo>
                          <a:pt x="4579" y="9281"/>
                          <a:pt x="9281" y="18315"/>
                          <a:pt x="14108" y="27102"/>
                        </a:cubicBezTo>
                        <a:cubicBezTo>
                          <a:pt x="45293" y="37497"/>
                          <a:pt x="82048" y="52223"/>
                          <a:pt x="118183" y="72766"/>
                        </a:cubicBezTo>
                        <a:cubicBezTo>
                          <a:pt x="214710" y="127589"/>
                          <a:pt x="270027" y="200850"/>
                          <a:pt x="283640" y="291065"/>
                        </a:cubicBezTo>
                        <a:cubicBezTo>
                          <a:pt x="291188" y="294654"/>
                          <a:pt x="298861" y="298243"/>
                          <a:pt x="306657" y="301584"/>
                        </a:cubicBezTo>
                        <a:cubicBezTo>
                          <a:pt x="295396" y="198994"/>
                          <a:pt x="234881" y="114223"/>
                          <a:pt x="128826" y="539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1" name="Freeform: Shape 580">
                    <a:extLst>
                      <a:ext uri="{FF2B5EF4-FFF2-40B4-BE49-F238E27FC236}">
                        <a16:creationId xmlns:a16="http://schemas.microsoft.com/office/drawing/2014/main" id="{154F695A-676C-B69F-1A54-1BA62AD4E361}"/>
                      </a:ext>
                    </a:extLst>
                  </p:cNvPr>
                  <p:cNvSpPr/>
                  <p:nvPr/>
                </p:nvSpPr>
                <p:spPr>
                  <a:xfrm>
                    <a:off x="9026886" y="4302366"/>
                    <a:ext cx="135632" cy="147182"/>
                  </a:xfrm>
                  <a:custGeom>
                    <a:avLst/>
                    <a:gdLst>
                      <a:gd name="connsiteX0" fmla="*/ 110016 w 135632"/>
                      <a:gd name="connsiteY0" fmla="*/ 127877 h 147182"/>
                      <a:gd name="connsiteX1" fmla="*/ 135633 w 135632"/>
                      <a:gd name="connsiteY1" fmla="*/ 147183 h 147182"/>
                      <a:gd name="connsiteX2" fmla="*/ 58164 w 135632"/>
                      <a:gd name="connsiteY2" fmla="*/ 2516 h 147182"/>
                      <a:gd name="connsiteX3" fmla="*/ 0 w 135632"/>
                      <a:gd name="connsiteY3" fmla="*/ 12788 h 147182"/>
                      <a:gd name="connsiteX4" fmla="*/ 13242 w 135632"/>
                      <a:gd name="connsiteY4" fmla="*/ 30113 h 147182"/>
                      <a:gd name="connsiteX5" fmla="*/ 51852 w 135632"/>
                      <a:gd name="connsiteY5" fmla="*/ 23183 h 147182"/>
                      <a:gd name="connsiteX6" fmla="*/ 109892 w 135632"/>
                      <a:gd name="connsiteY6" fmla="*/ 127877 h 14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5632" h="147182">
                        <a:moveTo>
                          <a:pt x="110016" y="127877"/>
                        </a:moveTo>
                        <a:cubicBezTo>
                          <a:pt x="118431" y="134560"/>
                          <a:pt x="126970" y="140995"/>
                          <a:pt x="135633" y="147183"/>
                        </a:cubicBezTo>
                        <a:cubicBezTo>
                          <a:pt x="121153" y="61546"/>
                          <a:pt x="95660" y="13901"/>
                          <a:pt x="58164" y="2516"/>
                        </a:cubicBezTo>
                        <a:cubicBezTo>
                          <a:pt x="37002" y="-3919"/>
                          <a:pt x="16459" y="2888"/>
                          <a:pt x="0" y="12788"/>
                        </a:cubicBezTo>
                        <a:cubicBezTo>
                          <a:pt x="4331" y="18604"/>
                          <a:pt x="8787" y="24420"/>
                          <a:pt x="13242" y="30113"/>
                        </a:cubicBezTo>
                        <a:cubicBezTo>
                          <a:pt x="25122" y="23431"/>
                          <a:pt x="38734" y="19099"/>
                          <a:pt x="51852" y="23183"/>
                        </a:cubicBezTo>
                        <a:cubicBezTo>
                          <a:pt x="70786" y="28999"/>
                          <a:pt x="94051" y="53131"/>
                          <a:pt x="109892" y="12787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2" name="Freeform: Shape 581">
                    <a:extLst>
                      <a:ext uri="{FF2B5EF4-FFF2-40B4-BE49-F238E27FC236}">
                        <a16:creationId xmlns:a16="http://schemas.microsoft.com/office/drawing/2014/main" id="{46B4253E-5D2F-BB1B-67BE-E263F959927C}"/>
                      </a:ext>
                    </a:extLst>
                  </p:cNvPr>
                  <p:cNvSpPr/>
                  <p:nvPr/>
                </p:nvSpPr>
                <p:spPr>
                  <a:xfrm>
                    <a:off x="8972496" y="3400255"/>
                    <a:ext cx="117379" cy="499339"/>
                  </a:xfrm>
                  <a:custGeom>
                    <a:avLst/>
                    <a:gdLst>
                      <a:gd name="connsiteX0" fmla="*/ 117380 w 117379"/>
                      <a:gd name="connsiteY0" fmla="*/ 499340 h 499339"/>
                      <a:gd name="connsiteX1" fmla="*/ 110697 w 117379"/>
                      <a:gd name="connsiteY1" fmla="*/ 458625 h 499339"/>
                      <a:gd name="connsiteX2" fmla="*/ 21595 w 117379"/>
                      <a:gd name="connsiteY2" fmla="*/ 231169 h 499339"/>
                      <a:gd name="connsiteX3" fmla="*/ 96589 w 117379"/>
                      <a:gd name="connsiteY3" fmla="*/ 36135 h 499339"/>
                      <a:gd name="connsiteX4" fmla="*/ 98198 w 117379"/>
                      <a:gd name="connsiteY4" fmla="*/ 0 h 499339"/>
                      <a:gd name="connsiteX5" fmla="*/ 63 w 117379"/>
                      <a:gd name="connsiteY5" fmla="*/ 230550 h 499339"/>
                      <a:gd name="connsiteX6" fmla="*/ 117380 w 117379"/>
                      <a:gd name="connsiteY6" fmla="*/ 499340 h 499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379" h="499339">
                        <a:moveTo>
                          <a:pt x="117380" y="499340"/>
                        </a:moveTo>
                        <a:cubicBezTo>
                          <a:pt x="114905" y="485851"/>
                          <a:pt x="112677" y="472238"/>
                          <a:pt x="110697" y="458625"/>
                        </a:cubicBezTo>
                        <a:cubicBezTo>
                          <a:pt x="50059" y="384003"/>
                          <a:pt x="20110" y="307771"/>
                          <a:pt x="21595" y="231169"/>
                        </a:cubicBezTo>
                        <a:cubicBezTo>
                          <a:pt x="23204" y="148131"/>
                          <a:pt x="62186" y="80191"/>
                          <a:pt x="96589" y="36135"/>
                        </a:cubicBezTo>
                        <a:cubicBezTo>
                          <a:pt x="97084" y="23760"/>
                          <a:pt x="97579" y="11756"/>
                          <a:pt x="98198" y="0"/>
                        </a:cubicBezTo>
                        <a:cubicBezTo>
                          <a:pt x="58845" y="43808"/>
                          <a:pt x="2167" y="124866"/>
                          <a:pt x="63" y="230550"/>
                        </a:cubicBezTo>
                        <a:cubicBezTo>
                          <a:pt x="-1793" y="321879"/>
                          <a:pt x="37684" y="412094"/>
                          <a:pt x="117380" y="499340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3" name="Freeform: Shape 582">
                    <a:extLst>
                      <a:ext uri="{FF2B5EF4-FFF2-40B4-BE49-F238E27FC236}">
                        <a16:creationId xmlns:a16="http://schemas.microsoft.com/office/drawing/2014/main" id="{401EBD64-1CCC-84BE-878E-57EB3DEA9906}"/>
                      </a:ext>
                    </a:extLst>
                  </p:cNvPr>
                  <p:cNvSpPr/>
                  <p:nvPr/>
                </p:nvSpPr>
                <p:spPr>
                  <a:xfrm>
                    <a:off x="8544625" y="3690206"/>
                    <a:ext cx="46407" cy="109396"/>
                  </a:xfrm>
                  <a:custGeom>
                    <a:avLst/>
                    <a:gdLst>
                      <a:gd name="connsiteX0" fmla="*/ 20790 w 46407"/>
                      <a:gd name="connsiteY0" fmla="*/ 0 h 109396"/>
                      <a:gd name="connsiteX1" fmla="*/ 0 w 46407"/>
                      <a:gd name="connsiteY1" fmla="*/ 6064 h 109396"/>
                      <a:gd name="connsiteX2" fmla="*/ 25246 w 46407"/>
                      <a:gd name="connsiteY2" fmla="*/ 109397 h 109396"/>
                      <a:gd name="connsiteX3" fmla="*/ 46407 w 46407"/>
                      <a:gd name="connsiteY3" fmla="*/ 105313 h 109396"/>
                      <a:gd name="connsiteX4" fmla="*/ 20667 w 46407"/>
                      <a:gd name="connsiteY4" fmla="*/ 0 h 109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7" h="109396">
                        <a:moveTo>
                          <a:pt x="20790" y="0"/>
                        </a:moveTo>
                        <a:lnTo>
                          <a:pt x="0" y="6064"/>
                        </a:lnTo>
                        <a:cubicBezTo>
                          <a:pt x="10643" y="42571"/>
                          <a:pt x="19058" y="77345"/>
                          <a:pt x="25246" y="109397"/>
                        </a:cubicBezTo>
                        <a:lnTo>
                          <a:pt x="46407" y="105313"/>
                        </a:lnTo>
                        <a:cubicBezTo>
                          <a:pt x="40096" y="72642"/>
                          <a:pt x="31433" y="37249"/>
                          <a:pt x="20667" y="0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4" name="Freeform: Shape 583">
                    <a:extLst>
                      <a:ext uri="{FF2B5EF4-FFF2-40B4-BE49-F238E27FC236}">
                        <a16:creationId xmlns:a16="http://schemas.microsoft.com/office/drawing/2014/main" id="{D5D3EA0E-6607-67C9-DB34-3E1BD8D5339B}"/>
                      </a:ext>
                    </a:extLst>
                  </p:cNvPr>
                  <p:cNvSpPr/>
                  <p:nvPr/>
                </p:nvSpPr>
                <p:spPr>
                  <a:xfrm>
                    <a:off x="8468393" y="3485272"/>
                    <a:ext cx="76973" cy="148007"/>
                  </a:xfrm>
                  <a:custGeom>
                    <a:avLst/>
                    <a:gdLst>
                      <a:gd name="connsiteX0" fmla="*/ 76974 w 76973"/>
                      <a:gd name="connsiteY0" fmla="*/ 141201 h 148007"/>
                      <a:gd name="connsiteX1" fmla="*/ 23637 w 76973"/>
                      <a:gd name="connsiteY1" fmla="*/ 495 h 148007"/>
                      <a:gd name="connsiteX2" fmla="*/ 0 w 76973"/>
                      <a:gd name="connsiteY2" fmla="*/ 0 h 148007"/>
                      <a:gd name="connsiteX3" fmla="*/ 56555 w 76973"/>
                      <a:gd name="connsiteY3" fmla="*/ 148007 h 148007"/>
                      <a:gd name="connsiteX4" fmla="*/ 76974 w 76973"/>
                      <a:gd name="connsiteY4" fmla="*/ 141201 h 148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973" h="148007">
                        <a:moveTo>
                          <a:pt x="76974" y="141201"/>
                        </a:moveTo>
                        <a:cubicBezTo>
                          <a:pt x="58040" y="84894"/>
                          <a:pt x="38116" y="34898"/>
                          <a:pt x="23637" y="495"/>
                        </a:cubicBezTo>
                        <a:lnTo>
                          <a:pt x="0" y="0"/>
                        </a:lnTo>
                        <a:cubicBezTo>
                          <a:pt x="14479" y="33908"/>
                          <a:pt x="36136" y="87122"/>
                          <a:pt x="56555" y="148007"/>
                        </a:cubicBezTo>
                        <a:lnTo>
                          <a:pt x="76974" y="141201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5" name="Freeform: Shape 584">
                    <a:extLst>
                      <a:ext uri="{FF2B5EF4-FFF2-40B4-BE49-F238E27FC236}">
                        <a16:creationId xmlns:a16="http://schemas.microsoft.com/office/drawing/2014/main" id="{C875EB2B-DAED-6815-4BC3-1E7FDD55E203}"/>
                      </a:ext>
                    </a:extLst>
                  </p:cNvPr>
                  <p:cNvSpPr/>
                  <p:nvPr/>
                </p:nvSpPr>
                <p:spPr>
                  <a:xfrm>
                    <a:off x="9183605" y="-125316"/>
                    <a:ext cx="252900" cy="1447651"/>
                  </a:xfrm>
                  <a:custGeom>
                    <a:avLst/>
                    <a:gdLst>
                      <a:gd name="connsiteX0" fmla="*/ 206617 w 252900"/>
                      <a:gd name="connsiteY0" fmla="*/ 85513 h 1447651"/>
                      <a:gd name="connsiteX1" fmla="*/ 82494 w 252900"/>
                      <a:gd name="connsiteY1" fmla="*/ 630393 h 1447651"/>
                      <a:gd name="connsiteX2" fmla="*/ 1684 w 252900"/>
                      <a:gd name="connsiteY2" fmla="*/ 1447652 h 1447651"/>
                      <a:gd name="connsiteX3" fmla="*/ 21979 w 252900"/>
                      <a:gd name="connsiteY3" fmla="*/ 1417085 h 1447651"/>
                      <a:gd name="connsiteX4" fmla="*/ 97715 w 252900"/>
                      <a:gd name="connsiteY4" fmla="*/ 666157 h 1447651"/>
                      <a:gd name="connsiteX5" fmla="*/ 252900 w 252900"/>
                      <a:gd name="connsiteY5" fmla="*/ 0 h 1447651"/>
                      <a:gd name="connsiteX6" fmla="*/ 229882 w 252900"/>
                      <a:gd name="connsiteY6" fmla="*/ 1114 h 1447651"/>
                      <a:gd name="connsiteX7" fmla="*/ 206493 w 252900"/>
                      <a:gd name="connsiteY7" fmla="*/ 85636 h 1447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2900" h="1447651">
                        <a:moveTo>
                          <a:pt x="206617" y="85513"/>
                        </a:moveTo>
                        <a:cubicBezTo>
                          <a:pt x="179763" y="185876"/>
                          <a:pt x="127787" y="390190"/>
                          <a:pt x="82494" y="630393"/>
                        </a:cubicBezTo>
                        <a:cubicBezTo>
                          <a:pt x="34478" y="884951"/>
                          <a:pt x="-9207" y="1196435"/>
                          <a:pt x="1684" y="1447652"/>
                        </a:cubicBezTo>
                        <a:cubicBezTo>
                          <a:pt x="8614" y="1437628"/>
                          <a:pt x="15297" y="1427480"/>
                          <a:pt x="21979" y="1417085"/>
                        </a:cubicBezTo>
                        <a:cubicBezTo>
                          <a:pt x="15915" y="1183441"/>
                          <a:pt x="54526" y="901657"/>
                          <a:pt x="97715" y="666157"/>
                        </a:cubicBezTo>
                        <a:cubicBezTo>
                          <a:pt x="147340" y="395883"/>
                          <a:pt x="209958" y="149740"/>
                          <a:pt x="252900" y="0"/>
                        </a:cubicBezTo>
                        <a:lnTo>
                          <a:pt x="229882" y="1114"/>
                        </a:lnTo>
                        <a:cubicBezTo>
                          <a:pt x="221220" y="31309"/>
                          <a:pt x="213052" y="61010"/>
                          <a:pt x="206493" y="8563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6" name="Freeform: Shape 585">
                    <a:extLst>
                      <a:ext uri="{FF2B5EF4-FFF2-40B4-BE49-F238E27FC236}">
                        <a16:creationId xmlns:a16="http://schemas.microsoft.com/office/drawing/2014/main" id="{05DA967F-429A-1DC7-2213-E96C02021FB7}"/>
                      </a:ext>
                    </a:extLst>
                  </p:cNvPr>
                  <p:cNvSpPr/>
                  <p:nvPr/>
                </p:nvSpPr>
                <p:spPr>
                  <a:xfrm>
                    <a:off x="9639335" y="876332"/>
                    <a:ext cx="159145" cy="859458"/>
                  </a:xfrm>
                  <a:custGeom>
                    <a:avLst/>
                    <a:gdLst>
                      <a:gd name="connsiteX0" fmla="*/ 96279 w 159145"/>
                      <a:gd name="connsiteY0" fmla="*/ 767634 h 859458"/>
                      <a:gd name="connsiteX1" fmla="*/ 159145 w 159145"/>
                      <a:gd name="connsiteY1" fmla="*/ 502062 h 859458"/>
                      <a:gd name="connsiteX2" fmla="*/ 119297 w 159145"/>
                      <a:gd name="connsiteY2" fmla="*/ 200726 h 859458"/>
                      <a:gd name="connsiteX3" fmla="*/ 62000 w 159145"/>
                      <a:gd name="connsiteY3" fmla="*/ 0 h 859458"/>
                      <a:gd name="connsiteX4" fmla="*/ 57792 w 159145"/>
                      <a:gd name="connsiteY4" fmla="*/ 57668 h 859458"/>
                      <a:gd name="connsiteX5" fmla="*/ 98259 w 159145"/>
                      <a:gd name="connsiteY5" fmla="*/ 205923 h 859458"/>
                      <a:gd name="connsiteX6" fmla="*/ 77964 w 159145"/>
                      <a:gd name="connsiteY6" fmla="*/ 756001 h 859458"/>
                      <a:gd name="connsiteX7" fmla="*/ 1857 w 159145"/>
                      <a:gd name="connsiteY7" fmla="*/ 832851 h 859458"/>
                      <a:gd name="connsiteX8" fmla="*/ 0 w 159145"/>
                      <a:gd name="connsiteY8" fmla="*/ 859458 h 859458"/>
                      <a:gd name="connsiteX9" fmla="*/ 96156 w 159145"/>
                      <a:gd name="connsiteY9" fmla="*/ 767634 h 859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9145" h="859458">
                        <a:moveTo>
                          <a:pt x="96279" y="767634"/>
                        </a:moveTo>
                        <a:cubicBezTo>
                          <a:pt x="138108" y="702045"/>
                          <a:pt x="159269" y="612696"/>
                          <a:pt x="159145" y="502062"/>
                        </a:cubicBezTo>
                        <a:cubicBezTo>
                          <a:pt x="159145" y="414322"/>
                          <a:pt x="145656" y="312969"/>
                          <a:pt x="119297" y="200726"/>
                        </a:cubicBezTo>
                        <a:cubicBezTo>
                          <a:pt x="101848" y="126475"/>
                          <a:pt x="81057" y="57173"/>
                          <a:pt x="62000" y="0"/>
                        </a:cubicBezTo>
                        <a:lnTo>
                          <a:pt x="57792" y="57668"/>
                        </a:lnTo>
                        <a:cubicBezTo>
                          <a:pt x="71776" y="102838"/>
                          <a:pt x="85884" y="153081"/>
                          <a:pt x="98259" y="205923"/>
                        </a:cubicBezTo>
                        <a:cubicBezTo>
                          <a:pt x="138726" y="378929"/>
                          <a:pt x="168179" y="614800"/>
                          <a:pt x="77964" y="756001"/>
                        </a:cubicBezTo>
                        <a:cubicBezTo>
                          <a:pt x="57916" y="787434"/>
                          <a:pt x="32423" y="813051"/>
                          <a:pt x="1857" y="832851"/>
                        </a:cubicBezTo>
                        <a:lnTo>
                          <a:pt x="0" y="859458"/>
                        </a:lnTo>
                        <a:cubicBezTo>
                          <a:pt x="39229" y="837059"/>
                          <a:pt x="71281" y="806492"/>
                          <a:pt x="96156" y="767634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7" name="Freeform: Shape 586">
                    <a:extLst>
                      <a:ext uri="{FF2B5EF4-FFF2-40B4-BE49-F238E27FC236}">
                        <a16:creationId xmlns:a16="http://schemas.microsoft.com/office/drawing/2014/main" id="{CD8FC0AE-FD25-3812-0F71-031CCC33C984}"/>
                      </a:ext>
                    </a:extLst>
                  </p:cNvPr>
                  <p:cNvSpPr/>
                  <p:nvPr/>
                </p:nvSpPr>
                <p:spPr>
                  <a:xfrm>
                    <a:off x="8398473" y="-122346"/>
                    <a:ext cx="135013" cy="561710"/>
                  </a:xfrm>
                  <a:custGeom>
                    <a:avLst/>
                    <a:gdLst>
                      <a:gd name="connsiteX0" fmla="*/ 0 w 135013"/>
                      <a:gd name="connsiteY0" fmla="*/ 248 h 561710"/>
                      <a:gd name="connsiteX1" fmla="*/ 29453 w 135013"/>
                      <a:gd name="connsiteY1" fmla="*/ 224857 h 561710"/>
                      <a:gd name="connsiteX2" fmla="*/ 135014 w 135013"/>
                      <a:gd name="connsiteY2" fmla="*/ 561711 h 561710"/>
                      <a:gd name="connsiteX3" fmla="*/ 135014 w 135013"/>
                      <a:gd name="connsiteY3" fmla="*/ 521615 h 561710"/>
                      <a:gd name="connsiteX4" fmla="*/ 21409 w 135013"/>
                      <a:gd name="connsiteY4" fmla="*/ 0 h 561710"/>
                      <a:gd name="connsiteX5" fmla="*/ 0 w 135013"/>
                      <a:gd name="connsiteY5" fmla="*/ 0 h 561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013" h="561710">
                        <a:moveTo>
                          <a:pt x="0" y="248"/>
                        </a:moveTo>
                        <a:cubicBezTo>
                          <a:pt x="6188" y="61752"/>
                          <a:pt x="15716" y="142810"/>
                          <a:pt x="29453" y="224857"/>
                        </a:cubicBezTo>
                        <a:cubicBezTo>
                          <a:pt x="57421" y="391428"/>
                          <a:pt x="92814" y="504042"/>
                          <a:pt x="135014" y="561711"/>
                        </a:cubicBezTo>
                        <a:cubicBezTo>
                          <a:pt x="135014" y="548345"/>
                          <a:pt x="135014" y="534980"/>
                          <a:pt x="135014" y="521615"/>
                        </a:cubicBezTo>
                        <a:cubicBezTo>
                          <a:pt x="74499" y="408011"/>
                          <a:pt x="38115" y="166818"/>
                          <a:pt x="21409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8" name="Freeform: Shape 587">
                    <a:extLst>
                      <a:ext uri="{FF2B5EF4-FFF2-40B4-BE49-F238E27FC236}">
                        <a16:creationId xmlns:a16="http://schemas.microsoft.com/office/drawing/2014/main" id="{AD11D5A1-6398-0A36-6378-B66825829F29}"/>
                      </a:ext>
                    </a:extLst>
                  </p:cNvPr>
                  <p:cNvSpPr/>
                  <p:nvPr/>
                </p:nvSpPr>
                <p:spPr>
                  <a:xfrm>
                    <a:off x="9548254" y="2478797"/>
                    <a:ext cx="159584" cy="522604"/>
                  </a:xfrm>
                  <a:custGeom>
                    <a:avLst/>
                    <a:gdLst>
                      <a:gd name="connsiteX0" fmla="*/ 155185 w 159584"/>
                      <a:gd name="connsiteY0" fmla="*/ 331284 h 522604"/>
                      <a:gd name="connsiteX1" fmla="*/ 81429 w 159584"/>
                      <a:gd name="connsiteY1" fmla="*/ 60515 h 522604"/>
                      <a:gd name="connsiteX2" fmla="*/ 37620 w 159584"/>
                      <a:gd name="connsiteY2" fmla="*/ 0 h 522604"/>
                      <a:gd name="connsiteX3" fmla="*/ 35269 w 159584"/>
                      <a:gd name="connsiteY3" fmla="*/ 32547 h 522604"/>
                      <a:gd name="connsiteX4" fmla="*/ 134024 w 159584"/>
                      <a:gd name="connsiteY4" fmla="*/ 327200 h 522604"/>
                      <a:gd name="connsiteX5" fmla="*/ 1857 w 159584"/>
                      <a:gd name="connsiteY5" fmla="*/ 496369 h 522604"/>
                      <a:gd name="connsiteX6" fmla="*/ 0 w 159584"/>
                      <a:gd name="connsiteY6" fmla="*/ 522605 h 522604"/>
                      <a:gd name="connsiteX7" fmla="*/ 155309 w 159584"/>
                      <a:gd name="connsiteY7" fmla="*/ 331408 h 522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9584" h="522604">
                        <a:moveTo>
                          <a:pt x="155185" y="331284"/>
                        </a:moveTo>
                        <a:cubicBezTo>
                          <a:pt x="170654" y="252083"/>
                          <a:pt x="145161" y="158526"/>
                          <a:pt x="81429" y="60515"/>
                        </a:cubicBezTo>
                        <a:cubicBezTo>
                          <a:pt x="66703" y="37744"/>
                          <a:pt x="51481" y="17325"/>
                          <a:pt x="37620" y="0"/>
                        </a:cubicBezTo>
                        <a:lnTo>
                          <a:pt x="35269" y="32547"/>
                        </a:lnTo>
                        <a:cubicBezTo>
                          <a:pt x="90463" y="106303"/>
                          <a:pt x="155061" y="219660"/>
                          <a:pt x="134024" y="327200"/>
                        </a:cubicBezTo>
                        <a:cubicBezTo>
                          <a:pt x="121029" y="393779"/>
                          <a:pt x="76726" y="450458"/>
                          <a:pt x="1857" y="496369"/>
                        </a:cubicBezTo>
                        <a:lnTo>
                          <a:pt x="0" y="522605"/>
                        </a:lnTo>
                        <a:cubicBezTo>
                          <a:pt x="88111" y="472114"/>
                          <a:pt x="140334" y="408011"/>
                          <a:pt x="155309" y="33140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9" name="Freeform: Shape 588">
                    <a:extLst>
                      <a:ext uri="{FF2B5EF4-FFF2-40B4-BE49-F238E27FC236}">
                        <a16:creationId xmlns:a16="http://schemas.microsoft.com/office/drawing/2014/main" id="{34637747-0409-23E3-40D8-D00BB26EA31E}"/>
                      </a:ext>
                    </a:extLst>
                  </p:cNvPr>
                  <p:cNvSpPr/>
                  <p:nvPr/>
                </p:nvSpPr>
                <p:spPr>
                  <a:xfrm>
                    <a:off x="9593918" y="2336853"/>
                    <a:ext cx="222848" cy="596608"/>
                  </a:xfrm>
                  <a:custGeom>
                    <a:avLst/>
                    <a:gdLst>
                      <a:gd name="connsiteX0" fmla="*/ 135013 w 222848"/>
                      <a:gd name="connsiteY0" fmla="*/ 168055 h 596608"/>
                      <a:gd name="connsiteX1" fmla="*/ 2104 w 222848"/>
                      <a:gd name="connsiteY1" fmla="*/ 0 h 596608"/>
                      <a:gd name="connsiteX2" fmla="*/ 0 w 222848"/>
                      <a:gd name="connsiteY2" fmla="*/ 29329 h 596608"/>
                      <a:gd name="connsiteX3" fmla="*/ 116698 w 222848"/>
                      <a:gd name="connsiteY3" fmla="*/ 179564 h 596608"/>
                      <a:gd name="connsiteX4" fmla="*/ 144295 w 222848"/>
                      <a:gd name="connsiteY4" fmla="*/ 582996 h 596608"/>
                      <a:gd name="connsiteX5" fmla="*/ 161125 w 222848"/>
                      <a:gd name="connsiteY5" fmla="*/ 596609 h 596608"/>
                      <a:gd name="connsiteX6" fmla="*/ 219660 w 222848"/>
                      <a:gd name="connsiteY6" fmla="*/ 378557 h 596608"/>
                      <a:gd name="connsiteX7" fmla="*/ 135013 w 222848"/>
                      <a:gd name="connsiteY7" fmla="*/ 168055 h 596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22848" h="596608">
                        <a:moveTo>
                          <a:pt x="135013" y="168055"/>
                        </a:moveTo>
                        <a:cubicBezTo>
                          <a:pt x="91700" y="99497"/>
                          <a:pt x="40219" y="40096"/>
                          <a:pt x="2104" y="0"/>
                        </a:cubicBezTo>
                        <a:lnTo>
                          <a:pt x="0" y="29329"/>
                        </a:lnTo>
                        <a:cubicBezTo>
                          <a:pt x="35393" y="67816"/>
                          <a:pt x="79201" y="120163"/>
                          <a:pt x="116698" y="179564"/>
                        </a:cubicBezTo>
                        <a:cubicBezTo>
                          <a:pt x="219660" y="342669"/>
                          <a:pt x="229065" y="478425"/>
                          <a:pt x="144295" y="582996"/>
                        </a:cubicBezTo>
                        <a:lnTo>
                          <a:pt x="161125" y="596609"/>
                        </a:lnTo>
                        <a:cubicBezTo>
                          <a:pt x="211492" y="534485"/>
                          <a:pt x="231169" y="461100"/>
                          <a:pt x="219660" y="378557"/>
                        </a:cubicBezTo>
                        <a:cubicBezTo>
                          <a:pt x="210626" y="313464"/>
                          <a:pt x="182163" y="242554"/>
                          <a:pt x="135013" y="16805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0" name="Freeform: Shape 589">
                    <a:extLst>
                      <a:ext uri="{FF2B5EF4-FFF2-40B4-BE49-F238E27FC236}">
                        <a16:creationId xmlns:a16="http://schemas.microsoft.com/office/drawing/2014/main" id="{20DE209B-B5E1-7A04-D4B1-E0DF195C4DF2}"/>
                      </a:ext>
                    </a:extLst>
                  </p:cNvPr>
                  <p:cNvSpPr/>
                  <p:nvPr/>
                </p:nvSpPr>
                <p:spPr>
                  <a:xfrm>
                    <a:off x="9768620" y="1824891"/>
                    <a:ext cx="177496" cy="716276"/>
                  </a:xfrm>
                  <a:custGeom>
                    <a:avLst/>
                    <a:gdLst>
                      <a:gd name="connsiteX0" fmla="*/ 177497 w 177496"/>
                      <a:gd name="connsiteY0" fmla="*/ 0 h 716276"/>
                      <a:gd name="connsiteX1" fmla="*/ 96934 w 177496"/>
                      <a:gd name="connsiteY1" fmla="*/ 122886 h 716276"/>
                      <a:gd name="connsiteX2" fmla="*/ 7338 w 177496"/>
                      <a:gd name="connsiteY2" fmla="*/ 501691 h 716276"/>
                      <a:gd name="connsiteX3" fmla="*/ 177497 w 177496"/>
                      <a:gd name="connsiteY3" fmla="*/ 716277 h 716276"/>
                      <a:gd name="connsiteX4" fmla="*/ 177497 w 177496"/>
                      <a:gd name="connsiteY4" fmla="*/ 691155 h 716276"/>
                      <a:gd name="connsiteX5" fmla="*/ 28375 w 177496"/>
                      <a:gd name="connsiteY5" fmla="*/ 497112 h 716276"/>
                      <a:gd name="connsiteX6" fmla="*/ 115373 w 177496"/>
                      <a:gd name="connsiteY6" fmla="*/ 133900 h 716276"/>
                      <a:gd name="connsiteX7" fmla="*/ 177373 w 177496"/>
                      <a:gd name="connsiteY7" fmla="*/ 36754 h 716276"/>
                      <a:gd name="connsiteX8" fmla="*/ 177373 w 177496"/>
                      <a:gd name="connsiteY8" fmla="*/ 0 h 716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7496" h="716276">
                        <a:moveTo>
                          <a:pt x="177497" y="0"/>
                        </a:moveTo>
                        <a:cubicBezTo>
                          <a:pt x="153736" y="31928"/>
                          <a:pt x="124530" y="74375"/>
                          <a:pt x="96934" y="122886"/>
                        </a:cubicBezTo>
                        <a:cubicBezTo>
                          <a:pt x="40131" y="222506"/>
                          <a:pt x="-21497" y="369152"/>
                          <a:pt x="7338" y="501691"/>
                        </a:cubicBezTo>
                        <a:cubicBezTo>
                          <a:pt x="26766" y="590792"/>
                          <a:pt x="83939" y="662816"/>
                          <a:pt x="177497" y="716277"/>
                        </a:cubicBezTo>
                        <a:lnTo>
                          <a:pt x="177497" y="691155"/>
                        </a:lnTo>
                        <a:cubicBezTo>
                          <a:pt x="95820" y="641531"/>
                          <a:pt x="45700" y="576437"/>
                          <a:pt x="28375" y="497112"/>
                        </a:cubicBezTo>
                        <a:cubicBezTo>
                          <a:pt x="1026" y="371380"/>
                          <a:pt x="60551" y="230179"/>
                          <a:pt x="115373" y="133900"/>
                        </a:cubicBezTo>
                        <a:cubicBezTo>
                          <a:pt x="136163" y="97393"/>
                          <a:pt x="157944" y="64351"/>
                          <a:pt x="177373" y="36754"/>
                        </a:cubicBezTo>
                        <a:lnTo>
                          <a:pt x="17737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1" name="Freeform: Shape 590">
                    <a:extLst>
                      <a:ext uri="{FF2B5EF4-FFF2-40B4-BE49-F238E27FC236}">
                        <a16:creationId xmlns:a16="http://schemas.microsoft.com/office/drawing/2014/main" id="{189CB17B-4CA5-E3A4-A382-52B49F496708}"/>
                      </a:ext>
                    </a:extLst>
                  </p:cNvPr>
                  <p:cNvSpPr/>
                  <p:nvPr/>
                </p:nvSpPr>
                <p:spPr>
                  <a:xfrm>
                    <a:off x="9839984" y="2054451"/>
                    <a:ext cx="84599" cy="181791"/>
                  </a:xfrm>
                  <a:custGeom>
                    <a:avLst/>
                    <a:gdLst>
                      <a:gd name="connsiteX0" fmla="*/ 84600 w 84599"/>
                      <a:gd name="connsiteY0" fmla="*/ 18315 h 181791"/>
                      <a:gd name="connsiteX1" fmla="*/ 78784 w 84599"/>
                      <a:gd name="connsiteY1" fmla="*/ 9158 h 181791"/>
                      <a:gd name="connsiteX2" fmla="*/ 73091 w 84599"/>
                      <a:gd name="connsiteY2" fmla="*/ 0 h 181791"/>
                      <a:gd name="connsiteX3" fmla="*/ 4780 w 84599"/>
                      <a:gd name="connsiteY3" fmla="*/ 181792 h 181791"/>
                      <a:gd name="connsiteX4" fmla="*/ 25817 w 84599"/>
                      <a:gd name="connsiteY4" fmla="*/ 177089 h 181791"/>
                      <a:gd name="connsiteX5" fmla="*/ 84600 w 84599"/>
                      <a:gd name="connsiteY5" fmla="*/ 18192 h 181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599" h="181791">
                        <a:moveTo>
                          <a:pt x="84600" y="18315"/>
                        </a:moveTo>
                        <a:lnTo>
                          <a:pt x="78784" y="9158"/>
                        </a:lnTo>
                        <a:lnTo>
                          <a:pt x="73091" y="0"/>
                        </a:lnTo>
                        <a:cubicBezTo>
                          <a:pt x="72101" y="619"/>
                          <a:pt x="-21951" y="61381"/>
                          <a:pt x="4780" y="181792"/>
                        </a:cubicBezTo>
                        <a:lnTo>
                          <a:pt x="25817" y="177089"/>
                        </a:lnTo>
                        <a:cubicBezTo>
                          <a:pt x="2429" y="71776"/>
                          <a:pt x="81259" y="20295"/>
                          <a:pt x="84600" y="1819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2" name="Freeform: Shape 591">
                    <a:extLst>
                      <a:ext uri="{FF2B5EF4-FFF2-40B4-BE49-F238E27FC236}">
                        <a16:creationId xmlns:a16="http://schemas.microsoft.com/office/drawing/2014/main" id="{2F9D1FBE-50B9-4CDC-7DAD-F221684BD690}"/>
                      </a:ext>
                    </a:extLst>
                  </p:cNvPr>
                  <p:cNvSpPr/>
                  <p:nvPr/>
                </p:nvSpPr>
                <p:spPr>
                  <a:xfrm>
                    <a:off x="7686528" y="260789"/>
                    <a:ext cx="248064" cy="631506"/>
                  </a:xfrm>
                  <a:custGeom>
                    <a:avLst/>
                    <a:gdLst>
                      <a:gd name="connsiteX0" fmla="*/ 142686 w 248064"/>
                      <a:gd name="connsiteY0" fmla="*/ 226219 h 631506"/>
                      <a:gd name="connsiteX1" fmla="*/ 0 w 248064"/>
                      <a:gd name="connsiteY1" fmla="*/ 0 h 631506"/>
                      <a:gd name="connsiteX2" fmla="*/ 6683 w 248064"/>
                      <a:gd name="connsiteY2" fmla="*/ 46531 h 631506"/>
                      <a:gd name="connsiteX3" fmla="*/ 123628 w 248064"/>
                      <a:gd name="connsiteY3" fmla="*/ 236243 h 631506"/>
                      <a:gd name="connsiteX4" fmla="*/ 222754 w 248064"/>
                      <a:gd name="connsiteY4" fmla="*/ 514685 h 631506"/>
                      <a:gd name="connsiteX5" fmla="*/ 223867 w 248064"/>
                      <a:gd name="connsiteY5" fmla="*/ 609479 h 631506"/>
                      <a:gd name="connsiteX6" fmla="*/ 242306 w 248064"/>
                      <a:gd name="connsiteY6" fmla="*/ 631507 h 631506"/>
                      <a:gd name="connsiteX7" fmla="*/ 244163 w 248064"/>
                      <a:gd name="connsiteY7" fmla="*/ 511839 h 631506"/>
                      <a:gd name="connsiteX8" fmla="*/ 142686 w 248064"/>
                      <a:gd name="connsiteY8" fmla="*/ 226219 h 63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8064" h="631506">
                        <a:moveTo>
                          <a:pt x="142686" y="226219"/>
                        </a:moveTo>
                        <a:cubicBezTo>
                          <a:pt x="96774" y="139592"/>
                          <a:pt x="43437" y="59772"/>
                          <a:pt x="0" y="0"/>
                        </a:cubicBezTo>
                        <a:cubicBezTo>
                          <a:pt x="1980" y="15345"/>
                          <a:pt x="4208" y="30938"/>
                          <a:pt x="6683" y="46531"/>
                        </a:cubicBezTo>
                        <a:cubicBezTo>
                          <a:pt x="44303" y="100363"/>
                          <a:pt x="86379" y="166075"/>
                          <a:pt x="123628" y="236243"/>
                        </a:cubicBezTo>
                        <a:cubicBezTo>
                          <a:pt x="178822" y="340566"/>
                          <a:pt x="212235" y="434246"/>
                          <a:pt x="222754" y="514685"/>
                        </a:cubicBezTo>
                        <a:cubicBezTo>
                          <a:pt x="227209" y="548717"/>
                          <a:pt x="227580" y="580397"/>
                          <a:pt x="223867" y="609479"/>
                        </a:cubicBezTo>
                        <a:cubicBezTo>
                          <a:pt x="229931" y="617028"/>
                          <a:pt x="235995" y="624329"/>
                          <a:pt x="242306" y="631507"/>
                        </a:cubicBezTo>
                        <a:cubicBezTo>
                          <a:pt x="249236" y="595247"/>
                          <a:pt x="249979" y="555399"/>
                          <a:pt x="244163" y="511839"/>
                        </a:cubicBezTo>
                        <a:cubicBezTo>
                          <a:pt x="233273" y="428925"/>
                          <a:pt x="199117" y="332769"/>
                          <a:pt x="142686" y="22621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3" name="Freeform: Shape 592">
                    <a:extLst>
                      <a:ext uri="{FF2B5EF4-FFF2-40B4-BE49-F238E27FC236}">
                        <a16:creationId xmlns:a16="http://schemas.microsoft.com/office/drawing/2014/main" id="{958DC7D0-7854-7F08-E682-0D8E199CA780}"/>
                      </a:ext>
                    </a:extLst>
                  </p:cNvPr>
                  <p:cNvSpPr/>
                  <p:nvPr/>
                </p:nvSpPr>
                <p:spPr>
                  <a:xfrm>
                    <a:off x="8123991" y="825470"/>
                    <a:ext cx="39913" cy="232777"/>
                  </a:xfrm>
                  <a:custGeom>
                    <a:avLst/>
                    <a:gdLst>
                      <a:gd name="connsiteX0" fmla="*/ 33908 w 39913"/>
                      <a:gd name="connsiteY0" fmla="*/ 232778 h 232777"/>
                      <a:gd name="connsiteX1" fmla="*/ 26112 w 39913"/>
                      <a:gd name="connsiteY1" fmla="*/ 19429 h 232777"/>
                      <a:gd name="connsiteX2" fmla="*/ 0 w 39913"/>
                      <a:gd name="connsiteY2" fmla="*/ 0 h 232777"/>
                      <a:gd name="connsiteX3" fmla="*/ 13365 w 39913"/>
                      <a:gd name="connsiteY3" fmla="*/ 223868 h 232777"/>
                      <a:gd name="connsiteX4" fmla="*/ 33784 w 39913"/>
                      <a:gd name="connsiteY4" fmla="*/ 232654 h 232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13" h="232777">
                        <a:moveTo>
                          <a:pt x="33908" y="232778"/>
                        </a:moveTo>
                        <a:cubicBezTo>
                          <a:pt x="43932" y="169788"/>
                          <a:pt x="41457" y="98135"/>
                          <a:pt x="26112" y="19429"/>
                        </a:cubicBezTo>
                        <a:cubicBezTo>
                          <a:pt x="17201" y="13365"/>
                          <a:pt x="8539" y="6930"/>
                          <a:pt x="0" y="0"/>
                        </a:cubicBezTo>
                        <a:cubicBezTo>
                          <a:pt x="14727" y="66084"/>
                          <a:pt x="24627" y="146646"/>
                          <a:pt x="13365" y="223868"/>
                        </a:cubicBezTo>
                        <a:cubicBezTo>
                          <a:pt x="20172" y="226961"/>
                          <a:pt x="26978" y="229808"/>
                          <a:pt x="33784" y="232654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4" name="Freeform: Shape 593">
                    <a:extLst>
                      <a:ext uri="{FF2B5EF4-FFF2-40B4-BE49-F238E27FC236}">
                        <a16:creationId xmlns:a16="http://schemas.microsoft.com/office/drawing/2014/main" id="{E5FEC410-8F27-0BBE-0878-359F2E17BCBF}"/>
                      </a:ext>
                    </a:extLst>
                  </p:cNvPr>
                  <p:cNvSpPr/>
                  <p:nvPr/>
                </p:nvSpPr>
                <p:spPr>
                  <a:xfrm>
                    <a:off x="8476717" y="1342629"/>
                    <a:ext cx="173343" cy="483004"/>
                  </a:xfrm>
                  <a:custGeom>
                    <a:avLst/>
                    <a:gdLst>
                      <a:gd name="connsiteX0" fmla="*/ 29792 w 173343"/>
                      <a:gd name="connsiteY0" fmla="*/ 421005 h 483004"/>
                      <a:gd name="connsiteX1" fmla="*/ 171364 w 173343"/>
                      <a:gd name="connsiteY1" fmla="*/ 483004 h 483004"/>
                      <a:gd name="connsiteX2" fmla="*/ 173344 w 173343"/>
                      <a:gd name="connsiteY2" fmla="*/ 483004 h 483004"/>
                      <a:gd name="connsiteX3" fmla="*/ 167404 w 173343"/>
                      <a:gd name="connsiteY3" fmla="*/ 461348 h 483004"/>
                      <a:gd name="connsiteX4" fmla="*/ 47736 w 173343"/>
                      <a:gd name="connsiteY4" fmla="*/ 408753 h 483004"/>
                      <a:gd name="connsiteX5" fmla="*/ 91297 w 173343"/>
                      <a:gd name="connsiteY5" fmla="*/ 30690 h 483004"/>
                      <a:gd name="connsiteX6" fmla="*/ 88450 w 173343"/>
                      <a:gd name="connsiteY6" fmla="*/ 3341 h 483004"/>
                      <a:gd name="connsiteX7" fmla="*/ 81520 w 173343"/>
                      <a:gd name="connsiteY7" fmla="*/ 0 h 483004"/>
                      <a:gd name="connsiteX8" fmla="*/ 29915 w 173343"/>
                      <a:gd name="connsiteY8" fmla="*/ 421128 h 483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3343" h="483004">
                        <a:moveTo>
                          <a:pt x="29792" y="421005"/>
                        </a:moveTo>
                        <a:cubicBezTo>
                          <a:pt x="58007" y="462214"/>
                          <a:pt x="105652" y="483004"/>
                          <a:pt x="171364" y="483004"/>
                        </a:cubicBezTo>
                        <a:cubicBezTo>
                          <a:pt x="171983" y="483004"/>
                          <a:pt x="172602" y="483004"/>
                          <a:pt x="173344" y="483004"/>
                        </a:cubicBezTo>
                        <a:cubicBezTo>
                          <a:pt x="171364" y="475827"/>
                          <a:pt x="169384" y="468649"/>
                          <a:pt x="167404" y="461348"/>
                        </a:cubicBezTo>
                        <a:cubicBezTo>
                          <a:pt x="111344" y="460481"/>
                          <a:pt x="71125" y="442909"/>
                          <a:pt x="47736" y="408753"/>
                        </a:cubicBezTo>
                        <a:cubicBezTo>
                          <a:pt x="-20204" y="309751"/>
                          <a:pt x="61967" y="98383"/>
                          <a:pt x="91297" y="30690"/>
                        </a:cubicBezTo>
                        <a:cubicBezTo>
                          <a:pt x="90306" y="21657"/>
                          <a:pt x="89317" y="12499"/>
                          <a:pt x="88450" y="3341"/>
                        </a:cubicBezTo>
                        <a:lnTo>
                          <a:pt x="81520" y="0"/>
                        </a:lnTo>
                        <a:cubicBezTo>
                          <a:pt x="75828" y="11880"/>
                          <a:pt x="-58196" y="292550"/>
                          <a:pt x="29915" y="42112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5" name="Freeform: Shape 594">
                    <a:extLst>
                      <a:ext uri="{FF2B5EF4-FFF2-40B4-BE49-F238E27FC236}">
                        <a16:creationId xmlns:a16="http://schemas.microsoft.com/office/drawing/2014/main" id="{25BE67D1-0F25-A140-EF05-A093262AD2DD}"/>
                      </a:ext>
                    </a:extLst>
                  </p:cNvPr>
                  <p:cNvSpPr/>
                  <p:nvPr/>
                </p:nvSpPr>
                <p:spPr>
                  <a:xfrm>
                    <a:off x="9727323" y="-128286"/>
                    <a:ext cx="123505" cy="642891"/>
                  </a:xfrm>
                  <a:custGeom>
                    <a:avLst/>
                    <a:gdLst>
                      <a:gd name="connsiteX0" fmla="*/ 124 w 123505"/>
                      <a:gd name="connsiteY0" fmla="*/ 642892 h 642891"/>
                      <a:gd name="connsiteX1" fmla="*/ 113728 w 123505"/>
                      <a:gd name="connsiteY1" fmla="*/ 215081 h 642891"/>
                      <a:gd name="connsiteX2" fmla="*/ 123505 w 123505"/>
                      <a:gd name="connsiteY2" fmla="*/ 0 h 642891"/>
                      <a:gd name="connsiteX3" fmla="*/ 101848 w 123505"/>
                      <a:gd name="connsiteY3" fmla="*/ 0 h 642891"/>
                      <a:gd name="connsiteX4" fmla="*/ 3094 w 123505"/>
                      <a:gd name="connsiteY4" fmla="*/ 600321 h 642891"/>
                      <a:gd name="connsiteX5" fmla="*/ 0 w 123505"/>
                      <a:gd name="connsiteY5" fmla="*/ 642892 h 642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505" h="642891">
                        <a:moveTo>
                          <a:pt x="124" y="642892"/>
                        </a:moveTo>
                        <a:cubicBezTo>
                          <a:pt x="57793" y="571735"/>
                          <a:pt x="96032" y="428058"/>
                          <a:pt x="113728" y="215081"/>
                        </a:cubicBezTo>
                        <a:cubicBezTo>
                          <a:pt x="120287" y="137241"/>
                          <a:pt x="122763" y="57050"/>
                          <a:pt x="123505" y="0"/>
                        </a:cubicBezTo>
                        <a:lnTo>
                          <a:pt x="101848" y="0"/>
                        </a:lnTo>
                        <a:cubicBezTo>
                          <a:pt x="99373" y="160011"/>
                          <a:pt x="83533" y="462338"/>
                          <a:pt x="3094" y="600321"/>
                        </a:cubicBezTo>
                        <a:lnTo>
                          <a:pt x="0" y="64289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6" name="Freeform: Shape 595">
                    <a:extLst>
                      <a:ext uri="{FF2B5EF4-FFF2-40B4-BE49-F238E27FC236}">
                        <a16:creationId xmlns:a16="http://schemas.microsoft.com/office/drawing/2014/main" id="{E0FABF10-7273-948F-69F2-27CCBB4BADEC}"/>
                      </a:ext>
                    </a:extLst>
                  </p:cNvPr>
                  <p:cNvSpPr/>
                  <p:nvPr/>
                </p:nvSpPr>
                <p:spPr>
                  <a:xfrm>
                    <a:off x="9837338" y="216486"/>
                    <a:ext cx="68249" cy="189588"/>
                  </a:xfrm>
                  <a:custGeom>
                    <a:avLst/>
                    <a:gdLst>
                      <a:gd name="connsiteX0" fmla="*/ 0 w 68249"/>
                      <a:gd name="connsiteY0" fmla="*/ 168922 h 189588"/>
                      <a:gd name="connsiteX1" fmla="*/ 6311 w 68249"/>
                      <a:gd name="connsiteY1" fmla="*/ 189588 h 189588"/>
                      <a:gd name="connsiteX2" fmla="*/ 65094 w 68249"/>
                      <a:gd name="connsiteY2" fmla="*/ 0 h 189588"/>
                      <a:gd name="connsiteX3" fmla="*/ 43685 w 68249"/>
                      <a:gd name="connsiteY3" fmla="*/ 2970 h 189588"/>
                      <a:gd name="connsiteX4" fmla="*/ 0 w 68249"/>
                      <a:gd name="connsiteY4" fmla="*/ 168922 h 189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249" h="189588">
                        <a:moveTo>
                          <a:pt x="0" y="168922"/>
                        </a:moveTo>
                        <a:lnTo>
                          <a:pt x="6311" y="189588"/>
                        </a:lnTo>
                        <a:cubicBezTo>
                          <a:pt x="87245" y="164838"/>
                          <a:pt x="65960" y="6806"/>
                          <a:pt x="65094" y="0"/>
                        </a:cubicBezTo>
                        <a:lnTo>
                          <a:pt x="43685" y="2970"/>
                        </a:lnTo>
                        <a:cubicBezTo>
                          <a:pt x="49377" y="43684"/>
                          <a:pt x="52718" y="152710"/>
                          <a:pt x="0" y="16892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7" name="Freeform: Shape 596">
                    <a:extLst>
                      <a:ext uri="{FF2B5EF4-FFF2-40B4-BE49-F238E27FC236}">
                        <a16:creationId xmlns:a16="http://schemas.microsoft.com/office/drawing/2014/main" id="{9C959938-E8F0-EECE-1490-F6D1D8613636}"/>
                      </a:ext>
                    </a:extLst>
                  </p:cNvPr>
                  <p:cNvSpPr/>
                  <p:nvPr/>
                </p:nvSpPr>
                <p:spPr>
                  <a:xfrm>
                    <a:off x="8282889" y="1177792"/>
                    <a:ext cx="103333" cy="163228"/>
                  </a:xfrm>
                  <a:custGeom>
                    <a:avLst/>
                    <a:gdLst>
                      <a:gd name="connsiteX0" fmla="*/ 40591 w 103333"/>
                      <a:gd name="connsiteY0" fmla="*/ 116822 h 163228"/>
                      <a:gd name="connsiteX1" fmla="*/ 103333 w 103333"/>
                      <a:gd name="connsiteY1" fmla="*/ 8786 h 163228"/>
                      <a:gd name="connsiteX2" fmla="*/ 83533 w 103333"/>
                      <a:gd name="connsiteY2" fmla="*/ 0 h 163228"/>
                      <a:gd name="connsiteX3" fmla="*/ 23142 w 103333"/>
                      <a:gd name="connsiteY3" fmla="*/ 103952 h 163228"/>
                      <a:gd name="connsiteX4" fmla="*/ 0 w 103333"/>
                      <a:gd name="connsiteY4" fmla="*/ 133405 h 163228"/>
                      <a:gd name="connsiteX5" fmla="*/ 2723 w 103333"/>
                      <a:gd name="connsiteY5" fmla="*/ 163229 h 163228"/>
                      <a:gd name="connsiteX6" fmla="*/ 40467 w 103333"/>
                      <a:gd name="connsiteY6" fmla="*/ 116698 h 163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333" h="163228">
                        <a:moveTo>
                          <a:pt x="40591" y="116822"/>
                        </a:moveTo>
                        <a:cubicBezTo>
                          <a:pt x="65588" y="82790"/>
                          <a:pt x="86750" y="46407"/>
                          <a:pt x="103333" y="8786"/>
                        </a:cubicBezTo>
                        <a:lnTo>
                          <a:pt x="83533" y="0"/>
                        </a:lnTo>
                        <a:cubicBezTo>
                          <a:pt x="67569" y="36136"/>
                          <a:pt x="47273" y="71157"/>
                          <a:pt x="23142" y="103952"/>
                        </a:cubicBezTo>
                        <a:cubicBezTo>
                          <a:pt x="15840" y="113852"/>
                          <a:pt x="8168" y="123752"/>
                          <a:pt x="0" y="133405"/>
                        </a:cubicBezTo>
                        <a:cubicBezTo>
                          <a:pt x="866" y="143429"/>
                          <a:pt x="1732" y="153329"/>
                          <a:pt x="2723" y="163229"/>
                        </a:cubicBezTo>
                        <a:cubicBezTo>
                          <a:pt x="16211" y="148131"/>
                          <a:pt x="28834" y="132538"/>
                          <a:pt x="40467" y="11669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8" name="Freeform: Shape 597">
                    <a:extLst>
                      <a:ext uri="{FF2B5EF4-FFF2-40B4-BE49-F238E27FC236}">
                        <a16:creationId xmlns:a16="http://schemas.microsoft.com/office/drawing/2014/main" id="{730A31F5-F987-1C86-C312-80A7421F0E20}"/>
                      </a:ext>
                    </a:extLst>
                  </p:cNvPr>
                  <p:cNvSpPr/>
                  <p:nvPr/>
                </p:nvSpPr>
                <p:spPr>
                  <a:xfrm>
                    <a:off x="8256035" y="402114"/>
                    <a:ext cx="179106" cy="613067"/>
                  </a:xfrm>
                  <a:custGeom>
                    <a:avLst/>
                    <a:gdLst>
                      <a:gd name="connsiteX0" fmla="*/ 47521 w 179106"/>
                      <a:gd name="connsiteY0" fmla="*/ 129568 h 613067"/>
                      <a:gd name="connsiteX1" fmla="*/ 154071 w 179106"/>
                      <a:gd name="connsiteY1" fmla="*/ 610840 h 613067"/>
                      <a:gd name="connsiteX2" fmla="*/ 175604 w 179106"/>
                      <a:gd name="connsiteY2" fmla="*/ 613068 h 613067"/>
                      <a:gd name="connsiteX3" fmla="*/ 66950 w 179106"/>
                      <a:gd name="connsiteY3" fmla="*/ 119916 h 613067"/>
                      <a:gd name="connsiteX4" fmla="*/ 0 w 179106"/>
                      <a:gd name="connsiteY4" fmla="*/ 0 h 613067"/>
                      <a:gd name="connsiteX5" fmla="*/ 0 w 179106"/>
                      <a:gd name="connsiteY5" fmla="*/ 41581 h 613067"/>
                      <a:gd name="connsiteX6" fmla="*/ 47645 w 179106"/>
                      <a:gd name="connsiteY6" fmla="*/ 129568 h 61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9106" h="613067">
                        <a:moveTo>
                          <a:pt x="47521" y="129568"/>
                        </a:moveTo>
                        <a:cubicBezTo>
                          <a:pt x="106798" y="248989"/>
                          <a:pt x="173377" y="429420"/>
                          <a:pt x="154071" y="610840"/>
                        </a:cubicBezTo>
                        <a:lnTo>
                          <a:pt x="175604" y="613068"/>
                        </a:lnTo>
                        <a:cubicBezTo>
                          <a:pt x="195405" y="426573"/>
                          <a:pt x="127465" y="241935"/>
                          <a:pt x="66950" y="119916"/>
                        </a:cubicBezTo>
                        <a:cubicBezTo>
                          <a:pt x="44303" y="74127"/>
                          <a:pt x="20914" y="33537"/>
                          <a:pt x="0" y="0"/>
                        </a:cubicBezTo>
                        <a:cubicBezTo>
                          <a:pt x="0" y="13860"/>
                          <a:pt x="0" y="27720"/>
                          <a:pt x="0" y="41581"/>
                        </a:cubicBezTo>
                        <a:cubicBezTo>
                          <a:pt x="15469" y="67816"/>
                          <a:pt x="31804" y="97393"/>
                          <a:pt x="47645" y="1295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9" name="Freeform: Shape 598">
                    <a:extLst>
                      <a:ext uri="{FF2B5EF4-FFF2-40B4-BE49-F238E27FC236}">
                        <a16:creationId xmlns:a16="http://schemas.microsoft.com/office/drawing/2014/main" id="{8F57CD00-1A2A-69E3-F700-65E1875E95A0}"/>
                      </a:ext>
                    </a:extLst>
                  </p:cNvPr>
                  <p:cNvSpPr/>
                  <p:nvPr/>
                </p:nvSpPr>
                <p:spPr>
                  <a:xfrm>
                    <a:off x="8482625" y="2174862"/>
                    <a:ext cx="493151" cy="545127"/>
                  </a:xfrm>
                  <a:custGeom>
                    <a:avLst/>
                    <a:gdLst>
                      <a:gd name="connsiteX0" fmla="*/ 467288 w 493151"/>
                      <a:gd name="connsiteY0" fmla="*/ 530401 h 545127"/>
                      <a:gd name="connsiteX1" fmla="*/ 493152 w 493151"/>
                      <a:gd name="connsiteY1" fmla="*/ 545128 h 545127"/>
                      <a:gd name="connsiteX2" fmla="*/ 366306 w 493151"/>
                      <a:gd name="connsiteY2" fmla="*/ 241688 h 545127"/>
                      <a:gd name="connsiteX3" fmla="*/ 158898 w 493151"/>
                      <a:gd name="connsiteY3" fmla="*/ 54080 h 545127"/>
                      <a:gd name="connsiteX4" fmla="*/ 0 w 493151"/>
                      <a:gd name="connsiteY4" fmla="*/ 0 h 545127"/>
                      <a:gd name="connsiteX5" fmla="*/ 11633 w 493151"/>
                      <a:gd name="connsiteY5" fmla="*/ 24379 h 545127"/>
                      <a:gd name="connsiteX6" fmla="*/ 148874 w 493151"/>
                      <a:gd name="connsiteY6" fmla="*/ 73261 h 545127"/>
                      <a:gd name="connsiteX7" fmla="*/ 467288 w 493151"/>
                      <a:gd name="connsiteY7" fmla="*/ 530525 h 545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3151" h="545127">
                        <a:moveTo>
                          <a:pt x="467288" y="530401"/>
                        </a:moveTo>
                        <a:cubicBezTo>
                          <a:pt x="475826" y="535351"/>
                          <a:pt x="484489" y="540302"/>
                          <a:pt x="493152" y="545128"/>
                        </a:cubicBezTo>
                        <a:cubicBezTo>
                          <a:pt x="465308" y="426078"/>
                          <a:pt x="422861" y="324230"/>
                          <a:pt x="366306" y="241688"/>
                        </a:cubicBezTo>
                        <a:cubicBezTo>
                          <a:pt x="310370" y="160011"/>
                          <a:pt x="240574" y="96898"/>
                          <a:pt x="158898" y="54080"/>
                        </a:cubicBezTo>
                        <a:cubicBezTo>
                          <a:pt x="100734" y="23513"/>
                          <a:pt x="45293" y="7920"/>
                          <a:pt x="0" y="0"/>
                        </a:cubicBezTo>
                        <a:cubicBezTo>
                          <a:pt x="3836" y="8168"/>
                          <a:pt x="7673" y="16335"/>
                          <a:pt x="11633" y="24379"/>
                        </a:cubicBezTo>
                        <a:cubicBezTo>
                          <a:pt x="52100" y="32671"/>
                          <a:pt x="99621" y="47397"/>
                          <a:pt x="148874" y="73261"/>
                        </a:cubicBezTo>
                        <a:cubicBezTo>
                          <a:pt x="302945" y="153948"/>
                          <a:pt x="411723" y="310989"/>
                          <a:pt x="467288" y="53052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0" name="Freeform: Shape 599">
                    <a:extLst>
                      <a:ext uri="{FF2B5EF4-FFF2-40B4-BE49-F238E27FC236}">
                        <a16:creationId xmlns:a16="http://schemas.microsoft.com/office/drawing/2014/main" id="{254B8450-E7F0-BC9B-FA81-F56EB957E2B2}"/>
                      </a:ext>
                    </a:extLst>
                  </p:cNvPr>
                  <p:cNvSpPr/>
                  <p:nvPr/>
                </p:nvSpPr>
                <p:spPr>
                  <a:xfrm>
                    <a:off x="8521978" y="2252088"/>
                    <a:ext cx="276585" cy="346748"/>
                  </a:xfrm>
                  <a:custGeom>
                    <a:avLst/>
                    <a:gdLst>
                      <a:gd name="connsiteX0" fmla="*/ 79572 w 276585"/>
                      <a:gd name="connsiteY0" fmla="*/ 11628 h 346748"/>
                      <a:gd name="connsiteX1" fmla="*/ 0 w 276585"/>
                      <a:gd name="connsiteY1" fmla="*/ 862 h 346748"/>
                      <a:gd name="connsiteX2" fmla="*/ 11633 w 276585"/>
                      <a:gd name="connsiteY2" fmla="*/ 21900 h 346748"/>
                      <a:gd name="connsiteX3" fmla="*/ 72023 w 276585"/>
                      <a:gd name="connsiteY3" fmla="*/ 31800 h 346748"/>
                      <a:gd name="connsiteX4" fmla="*/ 172634 w 276585"/>
                      <a:gd name="connsiteY4" fmla="*/ 123376 h 346748"/>
                      <a:gd name="connsiteX5" fmla="*/ 249113 w 276585"/>
                      <a:gd name="connsiteY5" fmla="*/ 322865 h 346748"/>
                      <a:gd name="connsiteX6" fmla="*/ 276586 w 276585"/>
                      <a:gd name="connsiteY6" fmla="*/ 346749 h 346748"/>
                      <a:gd name="connsiteX7" fmla="*/ 79572 w 276585"/>
                      <a:gd name="connsiteY7" fmla="*/ 11628 h 346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585" h="346748">
                        <a:moveTo>
                          <a:pt x="79572" y="11628"/>
                        </a:moveTo>
                        <a:cubicBezTo>
                          <a:pt x="51357" y="614"/>
                          <a:pt x="24255" y="-1490"/>
                          <a:pt x="0" y="862"/>
                        </a:cubicBezTo>
                        <a:cubicBezTo>
                          <a:pt x="3836" y="7916"/>
                          <a:pt x="7673" y="14970"/>
                          <a:pt x="11633" y="21900"/>
                        </a:cubicBezTo>
                        <a:cubicBezTo>
                          <a:pt x="30567" y="21157"/>
                          <a:pt x="51109" y="23632"/>
                          <a:pt x="72023" y="31800"/>
                        </a:cubicBezTo>
                        <a:cubicBezTo>
                          <a:pt x="109768" y="46526"/>
                          <a:pt x="143676" y="77341"/>
                          <a:pt x="172634" y="123376"/>
                        </a:cubicBezTo>
                        <a:cubicBezTo>
                          <a:pt x="203696" y="172630"/>
                          <a:pt x="229313" y="239580"/>
                          <a:pt x="249113" y="322865"/>
                        </a:cubicBezTo>
                        <a:cubicBezTo>
                          <a:pt x="258147" y="331032"/>
                          <a:pt x="267304" y="338952"/>
                          <a:pt x="276586" y="346749"/>
                        </a:cubicBezTo>
                        <a:cubicBezTo>
                          <a:pt x="236985" y="159759"/>
                          <a:pt x="170778" y="47021"/>
                          <a:pt x="79572" y="1162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601" name="Graphic 2">
                <a:extLst>
                  <a:ext uri="{FF2B5EF4-FFF2-40B4-BE49-F238E27FC236}">
                    <a16:creationId xmlns:a16="http://schemas.microsoft.com/office/drawing/2014/main" id="{BD3BB069-DC50-B7B2-7D85-E19983110676}"/>
                  </a:ext>
                </a:extLst>
              </p:cNvPr>
              <p:cNvGrpSpPr/>
              <p:nvPr/>
            </p:nvGrpSpPr>
            <p:grpSpPr>
              <a:xfrm>
                <a:off x="9499683" y="325038"/>
                <a:ext cx="2234187" cy="4142286"/>
                <a:chOff x="7253799" y="196751"/>
                <a:chExt cx="2234187" cy="4142286"/>
              </a:xfrm>
              <a:solidFill>
                <a:srgbClr val="FFFFFF"/>
              </a:solidFill>
            </p:grpSpPr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id="{1CD11C46-99FD-9D08-A817-3BF59C9AD535}"/>
                    </a:ext>
                  </a:extLst>
                </p:cNvPr>
                <p:cNvSpPr/>
                <p:nvPr/>
              </p:nvSpPr>
              <p:spPr>
                <a:xfrm>
                  <a:off x="7253799" y="196751"/>
                  <a:ext cx="185892" cy="139650"/>
                </a:xfrm>
                <a:custGeom>
                  <a:avLst/>
                  <a:gdLst>
                    <a:gd name="connsiteX0" fmla="*/ 9373 w 185892"/>
                    <a:gd name="connsiteY0" fmla="*/ 136681 h 139650"/>
                    <a:gd name="connsiteX1" fmla="*/ 168889 w 185892"/>
                    <a:gd name="connsiteY1" fmla="*/ 139651 h 139650"/>
                    <a:gd name="connsiteX2" fmla="*/ 97732 w 185892"/>
                    <a:gd name="connsiteY2" fmla="*/ 3028 h 139650"/>
                    <a:gd name="connsiteX3" fmla="*/ 9373 w 185892"/>
                    <a:gd name="connsiteY3" fmla="*/ 136557 h 139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5892" h="139650">
                      <a:moveTo>
                        <a:pt x="9373" y="136681"/>
                      </a:moveTo>
                      <a:lnTo>
                        <a:pt x="168889" y="139651"/>
                      </a:lnTo>
                      <a:cubicBezTo>
                        <a:pt x="168889" y="139651"/>
                        <a:pt x="237943" y="-24073"/>
                        <a:pt x="97732" y="3028"/>
                      </a:cubicBezTo>
                      <a:cubicBezTo>
                        <a:pt x="-42479" y="30254"/>
                        <a:pt x="9373" y="136557"/>
                        <a:pt x="9373" y="1365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3" name="Freeform: Shape 602">
                  <a:extLst>
                    <a:ext uri="{FF2B5EF4-FFF2-40B4-BE49-F238E27FC236}">
                      <a16:creationId xmlns:a16="http://schemas.microsoft.com/office/drawing/2014/main" id="{2CD2950C-00C2-B146-45D2-991DD3268457}"/>
                    </a:ext>
                  </a:extLst>
                </p:cNvPr>
                <p:cNvSpPr/>
                <p:nvPr/>
              </p:nvSpPr>
              <p:spPr>
                <a:xfrm>
                  <a:off x="8411269" y="3353787"/>
                  <a:ext cx="162684" cy="133589"/>
                </a:xfrm>
                <a:custGeom>
                  <a:avLst/>
                  <a:gdLst>
                    <a:gd name="connsiteX0" fmla="*/ 162684 w 162684"/>
                    <a:gd name="connsiteY0" fmla="*/ 133589 h 133589"/>
                    <a:gd name="connsiteX1" fmla="*/ 8489 w 162684"/>
                    <a:gd name="connsiteY1" fmla="*/ 130496 h 133589"/>
                    <a:gd name="connsiteX2" fmla="*/ 64673 w 162684"/>
                    <a:gd name="connsiteY2" fmla="*/ 185 h 133589"/>
                    <a:gd name="connsiteX3" fmla="*/ 162684 w 162684"/>
                    <a:gd name="connsiteY3" fmla="*/ 133589 h 133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684" h="133589">
                      <a:moveTo>
                        <a:pt x="162684" y="133589"/>
                      </a:moveTo>
                      <a:lnTo>
                        <a:pt x="8489" y="130496"/>
                      </a:lnTo>
                      <a:cubicBezTo>
                        <a:pt x="8489" y="130496"/>
                        <a:pt x="-32225" y="6001"/>
                        <a:pt x="64673" y="185"/>
                      </a:cubicBezTo>
                      <a:cubicBezTo>
                        <a:pt x="161571" y="-5756"/>
                        <a:pt x="162684" y="133589"/>
                        <a:pt x="162684" y="133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id="{AB2A35D7-364C-D8B2-286E-3676CF614107}"/>
                    </a:ext>
                  </a:extLst>
                </p:cNvPr>
                <p:cNvSpPr/>
                <p:nvPr/>
              </p:nvSpPr>
              <p:spPr>
                <a:xfrm>
                  <a:off x="9119576" y="3793368"/>
                  <a:ext cx="368410" cy="545669"/>
                </a:xfrm>
                <a:custGeom>
                  <a:avLst/>
                  <a:gdLst>
                    <a:gd name="connsiteX0" fmla="*/ 145780 w 368410"/>
                    <a:gd name="connsiteY0" fmla="*/ 463128 h 545669"/>
                    <a:gd name="connsiteX1" fmla="*/ 332151 w 368410"/>
                    <a:gd name="connsiteY1" fmla="*/ 545670 h 545669"/>
                    <a:gd name="connsiteX2" fmla="*/ 368410 w 368410"/>
                    <a:gd name="connsiteY2" fmla="*/ 43113 h 545669"/>
                    <a:gd name="connsiteX3" fmla="*/ 368410 w 368410"/>
                    <a:gd name="connsiteY3" fmla="*/ 43113 h 545669"/>
                    <a:gd name="connsiteX4" fmla="*/ 168798 w 368410"/>
                    <a:gd name="connsiteY4" fmla="*/ 326505 h 545669"/>
                    <a:gd name="connsiteX5" fmla="*/ 0 w 368410"/>
                    <a:gd name="connsiteY5" fmla="*/ 227256 h 545669"/>
                    <a:gd name="connsiteX6" fmla="*/ 145780 w 368410"/>
                    <a:gd name="connsiteY6" fmla="*/ 463128 h 545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8410" h="545669">
                      <a:moveTo>
                        <a:pt x="145780" y="463128"/>
                      </a:moveTo>
                      <a:cubicBezTo>
                        <a:pt x="196024" y="504956"/>
                        <a:pt x="258394" y="532552"/>
                        <a:pt x="332151" y="545670"/>
                      </a:cubicBezTo>
                      <a:lnTo>
                        <a:pt x="368410" y="43113"/>
                      </a:lnTo>
                      <a:lnTo>
                        <a:pt x="368410" y="43113"/>
                      </a:lnTo>
                      <a:cubicBezTo>
                        <a:pt x="339700" y="-89549"/>
                        <a:pt x="175728" y="106350"/>
                        <a:pt x="168798" y="326505"/>
                      </a:cubicBezTo>
                      <a:cubicBezTo>
                        <a:pt x="129321" y="185923"/>
                        <a:pt x="40096" y="208693"/>
                        <a:pt x="0" y="227256"/>
                      </a:cubicBezTo>
                      <a:cubicBezTo>
                        <a:pt x="30319" y="322050"/>
                        <a:pt x="76355" y="405335"/>
                        <a:pt x="145780" y="463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F9143824-04F8-25DC-F23A-3A14991B5D90}"/>
                    </a:ext>
                  </a:extLst>
                </p:cNvPr>
                <p:cNvSpPr/>
                <p:nvPr/>
              </p:nvSpPr>
              <p:spPr>
                <a:xfrm>
                  <a:off x="8545614" y="1048995"/>
                  <a:ext cx="404421" cy="376796"/>
                </a:xfrm>
                <a:custGeom>
                  <a:avLst/>
                  <a:gdLst>
                    <a:gd name="connsiteX0" fmla="*/ 65218 w 404421"/>
                    <a:gd name="connsiteY0" fmla="*/ 376796 h 376796"/>
                    <a:gd name="connsiteX1" fmla="*/ 358634 w 404421"/>
                    <a:gd name="connsiteY1" fmla="*/ 228665 h 376796"/>
                    <a:gd name="connsiteX2" fmla="*/ 404422 w 404421"/>
                    <a:gd name="connsiteY2" fmla="*/ 177060 h 376796"/>
                    <a:gd name="connsiteX3" fmla="*/ 112120 w 404421"/>
                    <a:gd name="connsiteY3" fmla="*/ 133500 h 376796"/>
                    <a:gd name="connsiteX4" fmla="*/ 0 w 404421"/>
                    <a:gd name="connsiteY4" fmla="*/ 20390 h 376796"/>
                    <a:gd name="connsiteX5" fmla="*/ 27597 w 404421"/>
                    <a:gd name="connsiteY5" fmla="*/ 359718 h 376796"/>
                    <a:gd name="connsiteX6" fmla="*/ 65465 w 404421"/>
                    <a:gd name="connsiteY6" fmla="*/ 376796 h 376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4421" h="376796">
                      <a:moveTo>
                        <a:pt x="65218" y="376796"/>
                      </a:moveTo>
                      <a:cubicBezTo>
                        <a:pt x="178451" y="362441"/>
                        <a:pt x="275101" y="313435"/>
                        <a:pt x="358634" y="228665"/>
                      </a:cubicBezTo>
                      <a:cubicBezTo>
                        <a:pt x="374598" y="212453"/>
                        <a:pt x="389819" y="195128"/>
                        <a:pt x="404422" y="177060"/>
                      </a:cubicBezTo>
                      <a:cubicBezTo>
                        <a:pt x="404422" y="41304"/>
                        <a:pt x="161497" y="-120068"/>
                        <a:pt x="112120" y="133500"/>
                      </a:cubicBezTo>
                      <a:cubicBezTo>
                        <a:pt x="60391" y="-50767"/>
                        <a:pt x="0" y="20390"/>
                        <a:pt x="0" y="20390"/>
                      </a:cubicBezTo>
                      <a:lnTo>
                        <a:pt x="27597" y="359718"/>
                      </a:lnTo>
                      <a:cubicBezTo>
                        <a:pt x="27597" y="359718"/>
                        <a:pt x="42076" y="367391"/>
                        <a:pt x="65465" y="3767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6" name="Freeform: Shape 605">
                  <a:extLst>
                    <a:ext uri="{FF2B5EF4-FFF2-40B4-BE49-F238E27FC236}">
                      <a16:creationId xmlns:a16="http://schemas.microsoft.com/office/drawing/2014/main" id="{745CD635-989E-FAA4-358B-B524EF939C8B}"/>
                    </a:ext>
                  </a:extLst>
                </p:cNvPr>
                <p:cNvSpPr/>
                <p:nvPr/>
              </p:nvSpPr>
              <p:spPr>
                <a:xfrm>
                  <a:off x="7950367" y="535105"/>
                  <a:ext cx="310369" cy="363502"/>
                </a:xfrm>
                <a:custGeom>
                  <a:avLst/>
                  <a:gdLst>
                    <a:gd name="connsiteX0" fmla="*/ 310370 w 310369"/>
                    <a:gd name="connsiteY0" fmla="*/ 363502 h 363502"/>
                    <a:gd name="connsiteX1" fmla="*/ 305667 w 310369"/>
                    <a:gd name="connsiteY1" fmla="*/ 9076 h 363502"/>
                    <a:gd name="connsiteX2" fmla="*/ 203325 w 310369"/>
                    <a:gd name="connsiteY2" fmla="*/ 129858 h 363502"/>
                    <a:gd name="connsiteX3" fmla="*/ 0 w 310369"/>
                    <a:gd name="connsiteY3" fmla="*/ 35064 h 363502"/>
                    <a:gd name="connsiteX4" fmla="*/ 310246 w 310369"/>
                    <a:gd name="connsiteY4" fmla="*/ 363502 h 363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0369" h="363502">
                      <a:moveTo>
                        <a:pt x="310370" y="363502"/>
                      </a:moveTo>
                      <a:cubicBezTo>
                        <a:pt x="307276" y="247794"/>
                        <a:pt x="306039" y="129487"/>
                        <a:pt x="305667" y="9076"/>
                      </a:cubicBezTo>
                      <a:cubicBezTo>
                        <a:pt x="269161" y="-15922"/>
                        <a:pt x="227332" y="6478"/>
                        <a:pt x="203325" y="129858"/>
                      </a:cubicBezTo>
                      <a:cubicBezTo>
                        <a:pt x="160506" y="-22480"/>
                        <a:pt x="40343" y="16873"/>
                        <a:pt x="0" y="35064"/>
                      </a:cubicBezTo>
                      <a:cubicBezTo>
                        <a:pt x="68435" y="210916"/>
                        <a:pt x="171520" y="319818"/>
                        <a:pt x="310246" y="3635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56AD1DE5-4034-EE4A-4476-4FE14A3561D5}"/>
                    </a:ext>
                  </a:extLst>
                </p:cNvPr>
                <p:cNvSpPr/>
                <p:nvPr/>
              </p:nvSpPr>
              <p:spPr>
                <a:xfrm>
                  <a:off x="8813044" y="2962289"/>
                  <a:ext cx="267915" cy="263599"/>
                </a:xfrm>
                <a:custGeom>
                  <a:avLst/>
                  <a:gdLst>
                    <a:gd name="connsiteX0" fmla="*/ 265076 w 267915"/>
                    <a:gd name="connsiteY0" fmla="*/ 263476 h 263599"/>
                    <a:gd name="connsiteX1" fmla="*/ 49128 w 267915"/>
                    <a:gd name="connsiteY1" fmla="*/ 261743 h 263599"/>
                    <a:gd name="connsiteX2" fmla="*/ 105064 w 267915"/>
                    <a:gd name="connsiteY2" fmla="*/ 3225 h 263599"/>
                    <a:gd name="connsiteX3" fmla="*/ 265076 w 267915"/>
                    <a:gd name="connsiteY3" fmla="*/ 263600 h 263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7915" h="263599">
                      <a:moveTo>
                        <a:pt x="265076" y="263476"/>
                      </a:moveTo>
                      <a:lnTo>
                        <a:pt x="49128" y="261743"/>
                      </a:lnTo>
                      <a:cubicBezTo>
                        <a:pt x="49128" y="261743"/>
                        <a:pt x="-92444" y="-33900"/>
                        <a:pt x="105064" y="3225"/>
                      </a:cubicBezTo>
                      <a:cubicBezTo>
                        <a:pt x="302572" y="40351"/>
                        <a:pt x="265076" y="263600"/>
                        <a:pt x="265076" y="2636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pic>
          <p:nvPicPr>
            <p:cNvPr id="840" name="Graphic 839">
              <a:extLst>
                <a:ext uri="{FF2B5EF4-FFF2-40B4-BE49-F238E27FC236}">
                  <a16:creationId xmlns:a16="http://schemas.microsoft.com/office/drawing/2014/main" id="{AF8A332B-2F0B-AEDB-6E3D-456F63A7B8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621052" y="1918083"/>
              <a:ext cx="1205636" cy="863295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96A696D-0F4B-D4A4-C625-BD9B486508E4}"/>
              </a:ext>
            </a:extLst>
          </p:cNvPr>
          <p:cNvGrpSpPr>
            <a:grpSpLocks/>
          </p:cNvGrpSpPr>
          <p:nvPr/>
        </p:nvGrpSpPr>
        <p:grpSpPr>
          <a:xfrm>
            <a:off x="1985963" y="4029075"/>
            <a:ext cx="386430" cy="714374"/>
            <a:chOff x="4861208" y="2491451"/>
            <a:chExt cx="1314127" cy="2424484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2881FA2C-0259-8FE8-7494-42ABF58C092C}"/>
                </a:ext>
              </a:extLst>
            </p:cNvPr>
            <p:cNvSpPr/>
            <p:nvPr/>
          </p:nvSpPr>
          <p:spPr>
            <a:xfrm flipH="1">
              <a:off x="5545111" y="2750957"/>
              <a:ext cx="159713" cy="185409"/>
            </a:xfrm>
            <a:custGeom>
              <a:avLst/>
              <a:gdLst>
                <a:gd name="connsiteX0" fmla="*/ 29651 w 159713"/>
                <a:gd name="connsiteY0" fmla="*/ 33406 h 185409"/>
                <a:gd name="connsiteX1" fmla="*/ 54409 w 159713"/>
                <a:gd name="connsiteY1" fmla="*/ 16735 h 185409"/>
                <a:gd name="connsiteX2" fmla="*/ 70513 w 159713"/>
                <a:gd name="connsiteY2" fmla="*/ 10421 h 185409"/>
                <a:gd name="connsiteX3" fmla="*/ 110452 w 159713"/>
                <a:gd name="connsiteY3" fmla="*/ 12266 h 185409"/>
                <a:gd name="connsiteX4" fmla="*/ 139042 w 159713"/>
                <a:gd name="connsiteY4" fmla="*/ 72210 h 185409"/>
                <a:gd name="connsiteX5" fmla="*/ 159614 w 159713"/>
                <a:gd name="connsiteY5" fmla="*/ 128821 h 185409"/>
                <a:gd name="connsiteX6" fmla="*/ 78600 w 159713"/>
                <a:gd name="connsiteY6" fmla="*/ 183304 h 185409"/>
                <a:gd name="connsiteX7" fmla="*/ 46748 w 159713"/>
                <a:gd name="connsiteY7" fmla="*/ 173159 h 185409"/>
                <a:gd name="connsiteX8" fmla="*/ 2268 w 159713"/>
                <a:gd name="connsiteY8" fmla="*/ 66251 h 185409"/>
                <a:gd name="connsiteX9" fmla="*/ 29580 w 159713"/>
                <a:gd name="connsiteY9" fmla="*/ 33406 h 1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713" h="185409">
                  <a:moveTo>
                    <a:pt x="29651" y="33406"/>
                  </a:moveTo>
                  <a:cubicBezTo>
                    <a:pt x="33340" y="23190"/>
                    <a:pt x="43981" y="16096"/>
                    <a:pt x="54409" y="16735"/>
                  </a:cubicBezTo>
                  <a:cubicBezTo>
                    <a:pt x="58950" y="12904"/>
                    <a:pt x="64696" y="10634"/>
                    <a:pt x="70513" y="10421"/>
                  </a:cubicBezTo>
                  <a:cubicBezTo>
                    <a:pt x="79735" y="-1923"/>
                    <a:pt x="101159" y="-5612"/>
                    <a:pt x="110452" y="12266"/>
                  </a:cubicBezTo>
                  <a:cubicBezTo>
                    <a:pt x="120668" y="31916"/>
                    <a:pt x="130245" y="51921"/>
                    <a:pt x="139042" y="72210"/>
                  </a:cubicBezTo>
                  <a:cubicBezTo>
                    <a:pt x="146419" y="89236"/>
                    <a:pt x="158125" y="110093"/>
                    <a:pt x="159614" y="128821"/>
                  </a:cubicBezTo>
                  <a:cubicBezTo>
                    <a:pt x="162452" y="164930"/>
                    <a:pt x="103358" y="173727"/>
                    <a:pt x="78600" y="183304"/>
                  </a:cubicBezTo>
                  <a:cubicBezTo>
                    <a:pt x="67462" y="187560"/>
                    <a:pt x="52068" y="185928"/>
                    <a:pt x="46748" y="173159"/>
                  </a:cubicBezTo>
                  <a:cubicBezTo>
                    <a:pt x="31921" y="137547"/>
                    <a:pt x="17095" y="101864"/>
                    <a:pt x="2268" y="66251"/>
                  </a:cubicBezTo>
                  <a:cubicBezTo>
                    <a:pt x="-6671" y="44756"/>
                    <a:pt x="12554" y="28795"/>
                    <a:pt x="29580" y="3340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B633564-E8E9-977B-8CBB-26FA95F63987}"/>
                </a:ext>
              </a:extLst>
            </p:cNvPr>
            <p:cNvSpPr/>
            <p:nvPr/>
          </p:nvSpPr>
          <p:spPr>
            <a:xfrm flipH="1">
              <a:off x="5758727" y="4750435"/>
              <a:ext cx="186902" cy="155036"/>
            </a:xfrm>
            <a:custGeom>
              <a:avLst/>
              <a:gdLst>
                <a:gd name="connsiteX0" fmla="*/ 95587 w 186902"/>
                <a:gd name="connsiteY0" fmla="*/ 25021 h 155036"/>
                <a:gd name="connsiteX1" fmla="*/ 114529 w 186902"/>
                <a:gd name="connsiteY1" fmla="*/ 15727 h 155036"/>
                <a:gd name="connsiteX2" fmla="*/ 134321 w 186902"/>
                <a:gd name="connsiteY2" fmla="*/ 16224 h 155036"/>
                <a:gd name="connsiteX3" fmla="*/ 136875 w 186902"/>
                <a:gd name="connsiteY3" fmla="*/ 22041 h 155036"/>
                <a:gd name="connsiteX4" fmla="*/ 146097 w 186902"/>
                <a:gd name="connsiteY4" fmla="*/ 20197 h 155036"/>
                <a:gd name="connsiteX5" fmla="*/ 144607 w 186902"/>
                <a:gd name="connsiteY5" fmla="*/ 14521 h 155036"/>
                <a:gd name="connsiteX6" fmla="*/ 167096 w 186902"/>
                <a:gd name="connsiteY6" fmla="*/ 8349 h 155036"/>
                <a:gd name="connsiteX7" fmla="*/ 183838 w 186902"/>
                <a:gd name="connsiteY7" fmla="*/ 90073 h 155036"/>
                <a:gd name="connsiteX8" fmla="*/ 183838 w 186902"/>
                <a:gd name="connsiteY8" fmla="*/ 133702 h 155036"/>
                <a:gd name="connsiteX9" fmla="*/ 84592 w 186902"/>
                <a:gd name="connsiteY9" fmla="*/ 143279 h 155036"/>
                <a:gd name="connsiteX10" fmla="*/ 30 w 186902"/>
                <a:gd name="connsiteY10" fmla="*/ 83405 h 155036"/>
                <a:gd name="connsiteX11" fmla="*/ 95587 w 186902"/>
                <a:gd name="connsiteY11" fmla="*/ 25021 h 155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902" h="155036">
                  <a:moveTo>
                    <a:pt x="95587" y="25021"/>
                  </a:moveTo>
                  <a:cubicBezTo>
                    <a:pt x="94665" y="14734"/>
                    <a:pt x="107505" y="10832"/>
                    <a:pt x="114529" y="15727"/>
                  </a:cubicBezTo>
                  <a:cubicBezTo>
                    <a:pt x="119140" y="9414"/>
                    <a:pt x="130206" y="7924"/>
                    <a:pt x="134321" y="16224"/>
                  </a:cubicBezTo>
                  <a:cubicBezTo>
                    <a:pt x="135243" y="18139"/>
                    <a:pt x="135953" y="20126"/>
                    <a:pt x="136875" y="22041"/>
                  </a:cubicBezTo>
                  <a:cubicBezTo>
                    <a:pt x="139500" y="20338"/>
                    <a:pt x="142834" y="19629"/>
                    <a:pt x="146097" y="20197"/>
                  </a:cubicBezTo>
                  <a:cubicBezTo>
                    <a:pt x="145530" y="18068"/>
                    <a:pt x="144962" y="16153"/>
                    <a:pt x="144607" y="14521"/>
                  </a:cubicBezTo>
                  <a:cubicBezTo>
                    <a:pt x="141060" y="-92"/>
                    <a:pt x="163478" y="-6264"/>
                    <a:pt x="167096" y="8349"/>
                  </a:cubicBezTo>
                  <a:cubicBezTo>
                    <a:pt x="173906" y="35378"/>
                    <a:pt x="179652" y="62548"/>
                    <a:pt x="183838" y="90073"/>
                  </a:cubicBezTo>
                  <a:cubicBezTo>
                    <a:pt x="185966" y="104119"/>
                    <a:pt x="189513" y="120081"/>
                    <a:pt x="183838" y="133702"/>
                  </a:cubicBezTo>
                  <a:cubicBezTo>
                    <a:pt x="168798" y="169527"/>
                    <a:pt x="111478" y="151153"/>
                    <a:pt x="84592" y="143279"/>
                  </a:cubicBezTo>
                  <a:cubicBezTo>
                    <a:pt x="56003" y="134979"/>
                    <a:pt x="1520" y="121855"/>
                    <a:pt x="30" y="83405"/>
                  </a:cubicBezTo>
                  <a:cubicBezTo>
                    <a:pt x="-2027" y="29206"/>
                    <a:pt x="101192" y="88087"/>
                    <a:pt x="95587" y="25021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F34BC73-10B2-08BE-B8A9-8852DE06D444}"/>
                </a:ext>
              </a:extLst>
            </p:cNvPr>
            <p:cNvSpPr/>
            <p:nvPr/>
          </p:nvSpPr>
          <p:spPr>
            <a:xfrm flipH="1">
              <a:off x="4943585" y="4732829"/>
              <a:ext cx="177194" cy="183106"/>
            </a:xfrm>
            <a:custGeom>
              <a:avLst/>
              <a:gdLst>
                <a:gd name="connsiteX0" fmla="*/ 35832 w 177194"/>
                <a:gd name="connsiteY0" fmla="*/ 63695 h 183106"/>
                <a:gd name="connsiteX1" fmla="*/ 42855 w 177194"/>
                <a:gd name="connsiteY1" fmla="*/ 43761 h 183106"/>
                <a:gd name="connsiteX2" fmla="*/ 57327 w 177194"/>
                <a:gd name="connsiteY2" fmla="*/ 30282 h 183106"/>
                <a:gd name="connsiteX3" fmla="*/ 63215 w 177194"/>
                <a:gd name="connsiteY3" fmla="*/ 32694 h 183106"/>
                <a:gd name="connsiteX4" fmla="*/ 68465 w 177194"/>
                <a:gd name="connsiteY4" fmla="*/ 24962 h 183106"/>
                <a:gd name="connsiteX5" fmla="*/ 63428 w 177194"/>
                <a:gd name="connsiteY5" fmla="*/ 21982 h 183106"/>
                <a:gd name="connsiteX6" fmla="*/ 75133 w 177194"/>
                <a:gd name="connsiteY6" fmla="*/ 1764 h 183106"/>
                <a:gd name="connsiteX7" fmla="*/ 144300 w 177194"/>
                <a:gd name="connsiteY7" fmla="*/ 48372 h 183106"/>
                <a:gd name="connsiteX8" fmla="*/ 174805 w 177194"/>
                <a:gd name="connsiteY8" fmla="*/ 79586 h 183106"/>
                <a:gd name="connsiteX9" fmla="*/ 110675 w 177194"/>
                <a:gd name="connsiteY9" fmla="*/ 155918 h 183106"/>
                <a:gd name="connsiteX10" fmla="*/ 8378 w 177194"/>
                <a:gd name="connsiteY10" fmla="*/ 172306 h 183106"/>
                <a:gd name="connsiteX11" fmla="*/ 35761 w 177194"/>
                <a:gd name="connsiteY11" fmla="*/ 63695 h 18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94" h="183106">
                  <a:moveTo>
                    <a:pt x="35832" y="63695"/>
                  </a:moveTo>
                  <a:cubicBezTo>
                    <a:pt x="27958" y="57027"/>
                    <a:pt x="34413" y="45251"/>
                    <a:pt x="42855" y="43761"/>
                  </a:cubicBezTo>
                  <a:cubicBezTo>
                    <a:pt x="41720" y="35958"/>
                    <a:pt x="48601" y="27232"/>
                    <a:pt x="57327" y="30282"/>
                  </a:cubicBezTo>
                  <a:cubicBezTo>
                    <a:pt x="59384" y="30992"/>
                    <a:pt x="61229" y="31914"/>
                    <a:pt x="63215" y="32694"/>
                  </a:cubicBezTo>
                  <a:cubicBezTo>
                    <a:pt x="63925" y="29644"/>
                    <a:pt x="65769" y="26806"/>
                    <a:pt x="68465" y="24962"/>
                  </a:cubicBezTo>
                  <a:cubicBezTo>
                    <a:pt x="66549" y="23827"/>
                    <a:pt x="64847" y="22834"/>
                    <a:pt x="63428" y="21982"/>
                  </a:cubicBezTo>
                  <a:cubicBezTo>
                    <a:pt x="50659" y="14108"/>
                    <a:pt x="62293" y="-6039"/>
                    <a:pt x="75133" y="1764"/>
                  </a:cubicBezTo>
                  <a:cubicBezTo>
                    <a:pt x="98898" y="16307"/>
                    <a:pt x="122025" y="31701"/>
                    <a:pt x="144300" y="48372"/>
                  </a:cubicBezTo>
                  <a:cubicBezTo>
                    <a:pt x="155651" y="56885"/>
                    <a:pt x="169342" y="65824"/>
                    <a:pt x="174805" y="79586"/>
                  </a:cubicBezTo>
                  <a:cubicBezTo>
                    <a:pt x="189135" y="115624"/>
                    <a:pt x="135362" y="142652"/>
                    <a:pt x="110675" y="155918"/>
                  </a:cubicBezTo>
                  <a:cubicBezTo>
                    <a:pt x="84427" y="170036"/>
                    <a:pt x="36329" y="198767"/>
                    <a:pt x="8378" y="172306"/>
                  </a:cubicBezTo>
                  <a:cubicBezTo>
                    <a:pt x="-30994" y="135062"/>
                    <a:pt x="83859" y="104841"/>
                    <a:pt x="35761" y="63695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1D3A8A9-3212-AE47-7FE8-AC020CC15AC5}"/>
                </a:ext>
              </a:extLst>
            </p:cNvPr>
            <p:cNvSpPr/>
            <p:nvPr/>
          </p:nvSpPr>
          <p:spPr>
            <a:xfrm flipH="1">
              <a:off x="5458161" y="3755832"/>
              <a:ext cx="416498" cy="1036178"/>
            </a:xfrm>
            <a:custGeom>
              <a:avLst/>
              <a:gdLst>
                <a:gd name="connsiteX0" fmla="*/ 71 w 416498"/>
                <a:gd name="connsiteY0" fmla="*/ 1005293 h 1036178"/>
                <a:gd name="connsiteX1" fmla="*/ 57108 w 416498"/>
                <a:gd name="connsiteY1" fmla="*/ 521832 h 1036178"/>
                <a:gd name="connsiteX2" fmla="*/ 208069 w 416498"/>
                <a:gd name="connsiteY2" fmla="*/ 15032 h 1036178"/>
                <a:gd name="connsiteX3" fmla="*/ 251840 w 416498"/>
                <a:gd name="connsiteY3" fmla="*/ 31490 h 1036178"/>
                <a:gd name="connsiteX4" fmla="*/ 191895 w 416498"/>
                <a:gd name="connsiteY4" fmla="*/ 232891 h 1036178"/>
                <a:gd name="connsiteX5" fmla="*/ 228075 w 416498"/>
                <a:gd name="connsiteY5" fmla="*/ 161737 h 1036178"/>
                <a:gd name="connsiteX6" fmla="*/ 264538 w 416498"/>
                <a:gd name="connsiteY6" fmla="*/ 160602 h 1036178"/>
                <a:gd name="connsiteX7" fmla="*/ 265815 w 416498"/>
                <a:gd name="connsiteY7" fmla="*/ 158048 h 1036178"/>
                <a:gd name="connsiteX8" fmla="*/ 310011 w 416498"/>
                <a:gd name="connsiteY8" fmla="*/ 174648 h 1036178"/>
                <a:gd name="connsiteX9" fmla="*/ 292489 w 416498"/>
                <a:gd name="connsiteY9" fmla="*/ 222037 h 1036178"/>
                <a:gd name="connsiteX10" fmla="*/ 313842 w 416498"/>
                <a:gd name="connsiteY10" fmla="*/ 185644 h 1036178"/>
                <a:gd name="connsiteX11" fmla="*/ 355129 w 416498"/>
                <a:gd name="connsiteY11" fmla="*/ 207565 h 1036178"/>
                <a:gd name="connsiteX12" fmla="*/ 342076 w 416498"/>
                <a:gd name="connsiteY12" fmla="*/ 245660 h 1036178"/>
                <a:gd name="connsiteX13" fmla="*/ 374071 w 416498"/>
                <a:gd name="connsiteY13" fmla="*/ 197917 h 1036178"/>
                <a:gd name="connsiteX14" fmla="*/ 415287 w 416498"/>
                <a:gd name="connsiteY14" fmla="*/ 219838 h 1036178"/>
                <a:gd name="connsiteX15" fmla="*/ 240773 w 416498"/>
                <a:gd name="connsiteY15" fmla="*/ 599867 h 1036178"/>
                <a:gd name="connsiteX16" fmla="*/ 149614 w 416498"/>
                <a:gd name="connsiteY16" fmla="*/ 1015012 h 1036178"/>
                <a:gd name="connsiteX17" fmla="*/ 123792 w 416498"/>
                <a:gd name="connsiteY17" fmla="*/ 1036152 h 1036178"/>
                <a:gd name="connsiteX18" fmla="*/ 21141 w 416498"/>
                <a:gd name="connsiteY18" fmla="*/ 1031115 h 1036178"/>
                <a:gd name="connsiteX19" fmla="*/ 0 w 416498"/>
                <a:gd name="connsiteY19" fmla="*/ 1005293 h 103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16498" h="1036178">
                  <a:moveTo>
                    <a:pt x="71" y="1005293"/>
                  </a:moveTo>
                  <a:cubicBezTo>
                    <a:pt x="1490" y="840569"/>
                    <a:pt x="10713" y="680739"/>
                    <a:pt x="57108" y="521832"/>
                  </a:cubicBezTo>
                  <a:cubicBezTo>
                    <a:pt x="106482" y="352639"/>
                    <a:pt x="157631" y="183942"/>
                    <a:pt x="208069" y="15032"/>
                  </a:cubicBezTo>
                  <a:cubicBezTo>
                    <a:pt x="216724" y="-13770"/>
                    <a:pt x="260353" y="2759"/>
                    <a:pt x="251840" y="31490"/>
                  </a:cubicBezTo>
                  <a:cubicBezTo>
                    <a:pt x="231905" y="98671"/>
                    <a:pt x="211900" y="165781"/>
                    <a:pt x="191895" y="232891"/>
                  </a:cubicBezTo>
                  <a:cubicBezTo>
                    <a:pt x="203033" y="208629"/>
                    <a:pt x="214951" y="184864"/>
                    <a:pt x="228075" y="161737"/>
                  </a:cubicBezTo>
                  <a:cubicBezTo>
                    <a:pt x="236729" y="146414"/>
                    <a:pt x="254961" y="149748"/>
                    <a:pt x="264538" y="160602"/>
                  </a:cubicBezTo>
                  <a:cubicBezTo>
                    <a:pt x="264964" y="159751"/>
                    <a:pt x="265389" y="158900"/>
                    <a:pt x="265815" y="158048"/>
                  </a:cubicBezTo>
                  <a:cubicBezTo>
                    <a:pt x="279578" y="132084"/>
                    <a:pt x="321078" y="145350"/>
                    <a:pt x="310011" y="174648"/>
                  </a:cubicBezTo>
                  <a:cubicBezTo>
                    <a:pt x="304052" y="190397"/>
                    <a:pt x="298235" y="206217"/>
                    <a:pt x="292489" y="222037"/>
                  </a:cubicBezTo>
                  <a:cubicBezTo>
                    <a:pt x="299441" y="209835"/>
                    <a:pt x="306535" y="197704"/>
                    <a:pt x="313842" y="185644"/>
                  </a:cubicBezTo>
                  <a:cubicBezTo>
                    <a:pt x="328101" y="162163"/>
                    <a:pt x="363642" y="183019"/>
                    <a:pt x="355129" y="207565"/>
                  </a:cubicBezTo>
                  <a:cubicBezTo>
                    <a:pt x="350731" y="220263"/>
                    <a:pt x="346475" y="232962"/>
                    <a:pt x="342076" y="245660"/>
                  </a:cubicBezTo>
                  <a:cubicBezTo>
                    <a:pt x="352292" y="229415"/>
                    <a:pt x="362862" y="213453"/>
                    <a:pt x="374071" y="197917"/>
                  </a:cubicBezTo>
                  <a:cubicBezTo>
                    <a:pt x="390103" y="175712"/>
                    <a:pt x="423232" y="194583"/>
                    <a:pt x="415287" y="219838"/>
                  </a:cubicBezTo>
                  <a:cubicBezTo>
                    <a:pt x="373290" y="353703"/>
                    <a:pt x="293198" y="470400"/>
                    <a:pt x="240773" y="599867"/>
                  </a:cubicBezTo>
                  <a:cubicBezTo>
                    <a:pt x="187142" y="732455"/>
                    <a:pt x="157560" y="872350"/>
                    <a:pt x="149614" y="1015012"/>
                  </a:cubicBezTo>
                  <a:cubicBezTo>
                    <a:pt x="148905" y="1028207"/>
                    <a:pt x="136065" y="1036720"/>
                    <a:pt x="123792" y="1036152"/>
                  </a:cubicBezTo>
                  <a:cubicBezTo>
                    <a:pt x="89599" y="1034450"/>
                    <a:pt x="55334" y="1032747"/>
                    <a:pt x="21141" y="1031115"/>
                  </a:cubicBezTo>
                  <a:cubicBezTo>
                    <a:pt x="7591" y="1030477"/>
                    <a:pt x="-70" y="1017495"/>
                    <a:pt x="0" y="1005293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DC2E2B9-5884-64E4-0C48-C8C4FF50B920}"/>
                </a:ext>
              </a:extLst>
            </p:cNvPr>
            <p:cNvSpPr/>
            <p:nvPr/>
          </p:nvSpPr>
          <p:spPr>
            <a:xfrm flipH="1">
              <a:off x="5549955" y="2526690"/>
              <a:ext cx="226463" cy="317054"/>
            </a:xfrm>
            <a:custGeom>
              <a:avLst/>
              <a:gdLst>
                <a:gd name="connsiteX0" fmla="*/ 154734 w 226463"/>
                <a:gd name="connsiteY0" fmla="*/ 11580 h 317054"/>
                <a:gd name="connsiteX1" fmla="*/ 46337 w 226463"/>
                <a:gd name="connsiteY1" fmla="*/ 30379 h 317054"/>
                <a:gd name="connsiteX2" fmla="*/ 18599 w 226463"/>
                <a:gd name="connsiteY2" fmla="*/ 33075 h 317054"/>
                <a:gd name="connsiteX3" fmla="*/ 45344 w 226463"/>
                <a:gd name="connsiteY3" fmla="*/ 300308 h 317054"/>
                <a:gd name="connsiteX4" fmla="*/ 209146 w 226463"/>
                <a:gd name="connsiteY4" fmla="*/ 217591 h 317054"/>
                <a:gd name="connsiteX5" fmla="*/ 154734 w 226463"/>
                <a:gd name="connsiteY5" fmla="*/ 11580 h 31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63" h="317054">
                  <a:moveTo>
                    <a:pt x="154734" y="11580"/>
                  </a:moveTo>
                  <a:cubicBezTo>
                    <a:pt x="106282" y="-10554"/>
                    <a:pt x="69606" y="868"/>
                    <a:pt x="46337" y="30379"/>
                  </a:cubicBezTo>
                  <a:cubicBezTo>
                    <a:pt x="38817" y="21369"/>
                    <a:pt x="23636" y="19241"/>
                    <a:pt x="18599" y="33075"/>
                  </a:cubicBezTo>
                  <a:cubicBezTo>
                    <a:pt x="-7081" y="104441"/>
                    <a:pt x="-12898" y="238448"/>
                    <a:pt x="45344" y="300308"/>
                  </a:cubicBezTo>
                  <a:cubicBezTo>
                    <a:pt x="91455" y="349328"/>
                    <a:pt x="181834" y="281296"/>
                    <a:pt x="209146" y="217591"/>
                  </a:cubicBezTo>
                  <a:cubicBezTo>
                    <a:pt x="239863" y="146083"/>
                    <a:pt x="234330" y="47972"/>
                    <a:pt x="154734" y="11580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3740C0B-0448-9983-E095-BA52C75F4ECF}"/>
                </a:ext>
              </a:extLst>
            </p:cNvPr>
            <p:cNvSpPr/>
            <p:nvPr/>
          </p:nvSpPr>
          <p:spPr>
            <a:xfrm flipH="1">
              <a:off x="5023540" y="3838049"/>
              <a:ext cx="467260" cy="949040"/>
            </a:xfrm>
            <a:custGeom>
              <a:avLst/>
              <a:gdLst>
                <a:gd name="connsiteX0" fmla="*/ 113933 w 467260"/>
                <a:gd name="connsiteY0" fmla="*/ 81648 h 949040"/>
                <a:gd name="connsiteX1" fmla="*/ 153872 w 467260"/>
                <a:gd name="connsiteY1" fmla="*/ 70510 h 949040"/>
                <a:gd name="connsiteX2" fmla="*/ 169905 w 467260"/>
                <a:gd name="connsiteY2" fmla="*/ 82216 h 949040"/>
                <a:gd name="connsiteX3" fmla="*/ 172672 w 467260"/>
                <a:gd name="connsiteY3" fmla="*/ 81932 h 949040"/>
                <a:gd name="connsiteX4" fmla="*/ 209348 w 467260"/>
                <a:gd name="connsiteY4" fmla="*/ 95056 h 949040"/>
                <a:gd name="connsiteX5" fmla="*/ 213746 w 467260"/>
                <a:gd name="connsiteY5" fmla="*/ 118963 h 949040"/>
                <a:gd name="connsiteX6" fmla="*/ 256807 w 467260"/>
                <a:gd name="connsiteY6" fmla="*/ 92360 h 949040"/>
                <a:gd name="connsiteX7" fmla="*/ 307956 w 467260"/>
                <a:gd name="connsiteY7" fmla="*/ 548722 h 949040"/>
                <a:gd name="connsiteX8" fmla="*/ 463103 w 467260"/>
                <a:gd name="connsiteY8" fmla="*/ 881008 h 949040"/>
                <a:gd name="connsiteX9" fmla="*/ 406350 w 467260"/>
                <a:gd name="connsiteY9" fmla="*/ 946983 h 949040"/>
                <a:gd name="connsiteX10" fmla="*/ 374782 w 467260"/>
                <a:gd name="connsiteY10" fmla="*/ 936200 h 949040"/>
                <a:gd name="connsiteX11" fmla="*/ 152666 w 467260"/>
                <a:gd name="connsiteY11" fmla="*/ 593202 h 949040"/>
                <a:gd name="connsiteX12" fmla="*/ 2 w 467260"/>
                <a:gd name="connsiteY12" fmla="*/ 6309 h 949040"/>
                <a:gd name="connsiteX13" fmla="*/ 114004 w 467260"/>
                <a:gd name="connsiteY13" fmla="*/ 81719 h 94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7260" h="949040">
                  <a:moveTo>
                    <a:pt x="113933" y="81648"/>
                  </a:moveTo>
                  <a:cubicBezTo>
                    <a:pt x="117693" y="65119"/>
                    <a:pt x="142522" y="58663"/>
                    <a:pt x="153872" y="70510"/>
                  </a:cubicBezTo>
                  <a:cubicBezTo>
                    <a:pt x="160541" y="71929"/>
                    <a:pt x="166571" y="75831"/>
                    <a:pt x="169905" y="82216"/>
                  </a:cubicBezTo>
                  <a:cubicBezTo>
                    <a:pt x="170827" y="82074"/>
                    <a:pt x="171750" y="82003"/>
                    <a:pt x="172672" y="81932"/>
                  </a:cubicBezTo>
                  <a:cubicBezTo>
                    <a:pt x="185157" y="72639"/>
                    <a:pt x="205659" y="74980"/>
                    <a:pt x="209348" y="95056"/>
                  </a:cubicBezTo>
                  <a:cubicBezTo>
                    <a:pt x="210767" y="103001"/>
                    <a:pt x="212257" y="110947"/>
                    <a:pt x="213746" y="118963"/>
                  </a:cubicBezTo>
                  <a:cubicBezTo>
                    <a:pt x="225948" y="106407"/>
                    <a:pt x="256382" y="68808"/>
                    <a:pt x="256807" y="92360"/>
                  </a:cubicBezTo>
                  <a:cubicBezTo>
                    <a:pt x="259503" y="263611"/>
                    <a:pt x="245812" y="388892"/>
                    <a:pt x="307956" y="548722"/>
                  </a:cubicBezTo>
                  <a:cubicBezTo>
                    <a:pt x="335339" y="619095"/>
                    <a:pt x="430470" y="800419"/>
                    <a:pt x="463103" y="881008"/>
                  </a:cubicBezTo>
                  <a:cubicBezTo>
                    <a:pt x="478781" y="919813"/>
                    <a:pt x="447992" y="931163"/>
                    <a:pt x="406350" y="946983"/>
                  </a:cubicBezTo>
                  <a:cubicBezTo>
                    <a:pt x="393226" y="951949"/>
                    <a:pt x="382372" y="947763"/>
                    <a:pt x="374782" y="936200"/>
                  </a:cubicBezTo>
                  <a:cubicBezTo>
                    <a:pt x="329025" y="866749"/>
                    <a:pt x="194238" y="659247"/>
                    <a:pt x="152666" y="593202"/>
                  </a:cubicBezTo>
                  <a:cubicBezTo>
                    <a:pt x="68744" y="459833"/>
                    <a:pt x="3053" y="158264"/>
                    <a:pt x="2" y="6309"/>
                  </a:cubicBezTo>
                  <a:cubicBezTo>
                    <a:pt x="-565" y="-22564"/>
                    <a:pt x="109322" y="55542"/>
                    <a:pt x="114004" y="8171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16B1D8D-D286-F49A-FF43-0D4D5FC5444D}"/>
                </a:ext>
              </a:extLst>
            </p:cNvPr>
            <p:cNvSpPr/>
            <p:nvPr/>
          </p:nvSpPr>
          <p:spPr>
            <a:xfrm flipH="1">
              <a:off x="4861208" y="2849623"/>
              <a:ext cx="970019" cy="1339292"/>
            </a:xfrm>
            <a:custGeom>
              <a:avLst/>
              <a:gdLst>
                <a:gd name="connsiteX0" fmla="*/ 49218 w 970019"/>
                <a:gd name="connsiteY0" fmla="*/ 561288 h 1339292"/>
                <a:gd name="connsiteX1" fmla="*/ 19210 w 970019"/>
                <a:gd name="connsiteY1" fmla="*/ 201690 h 1339292"/>
                <a:gd name="connsiteX2" fmla="*/ 94974 w 970019"/>
                <a:gd name="connsiteY2" fmla="*/ 100599 h 1339292"/>
                <a:gd name="connsiteX3" fmla="*/ 187126 w 970019"/>
                <a:gd name="connsiteY3" fmla="*/ 13697 h 1339292"/>
                <a:gd name="connsiteX4" fmla="*/ 349013 w 970019"/>
                <a:gd name="connsiteY4" fmla="*/ 33135 h 1339292"/>
                <a:gd name="connsiteX5" fmla="*/ 427828 w 970019"/>
                <a:gd name="connsiteY5" fmla="*/ 53495 h 1339292"/>
                <a:gd name="connsiteX6" fmla="*/ 517213 w 970019"/>
                <a:gd name="connsiteY6" fmla="*/ 119470 h 1339292"/>
                <a:gd name="connsiteX7" fmla="*/ 554883 w 970019"/>
                <a:gd name="connsiteY7" fmla="*/ 238224 h 1339292"/>
                <a:gd name="connsiteX8" fmla="*/ 583543 w 970019"/>
                <a:gd name="connsiteY8" fmla="*/ 369606 h 1339292"/>
                <a:gd name="connsiteX9" fmla="*/ 583614 w 970019"/>
                <a:gd name="connsiteY9" fmla="*/ 369819 h 1339292"/>
                <a:gd name="connsiteX10" fmla="*/ 643204 w 970019"/>
                <a:gd name="connsiteY10" fmla="*/ 642586 h 1339292"/>
                <a:gd name="connsiteX11" fmla="*/ 779197 w 970019"/>
                <a:gd name="connsiteY11" fmla="*/ 882366 h 1339292"/>
                <a:gd name="connsiteX12" fmla="*/ 928030 w 970019"/>
                <a:gd name="connsiteY12" fmla="*/ 1100792 h 1339292"/>
                <a:gd name="connsiteX13" fmla="*/ 955130 w 970019"/>
                <a:gd name="connsiteY13" fmla="*/ 1269489 h 1339292"/>
                <a:gd name="connsiteX14" fmla="*/ 866170 w 970019"/>
                <a:gd name="connsiteY14" fmla="*/ 1281336 h 1339292"/>
                <a:gd name="connsiteX15" fmla="*/ 713364 w 970019"/>
                <a:gd name="connsiteY15" fmla="*/ 1272894 h 1339292"/>
                <a:gd name="connsiteX16" fmla="*/ 443009 w 970019"/>
                <a:gd name="connsiteY16" fmla="*/ 1339011 h 1339292"/>
                <a:gd name="connsiteX17" fmla="*/ 213303 w 970019"/>
                <a:gd name="connsiteY17" fmla="*/ 1276016 h 1339292"/>
                <a:gd name="connsiteX18" fmla="*/ 62129 w 970019"/>
                <a:gd name="connsiteY18" fmla="*/ 1175138 h 1339292"/>
                <a:gd name="connsiteX19" fmla="*/ 58582 w 970019"/>
                <a:gd name="connsiteY19" fmla="*/ 1005306 h 1339292"/>
                <a:gd name="connsiteX20" fmla="*/ 57376 w 970019"/>
                <a:gd name="connsiteY20" fmla="*/ 831572 h 1339292"/>
                <a:gd name="connsiteX21" fmla="*/ 49147 w 970019"/>
                <a:gd name="connsiteY21" fmla="*/ 561288 h 13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019" h="1339292">
                  <a:moveTo>
                    <a:pt x="49218" y="561288"/>
                  </a:moveTo>
                  <a:cubicBezTo>
                    <a:pt x="17152" y="452040"/>
                    <a:pt x="-25270" y="313634"/>
                    <a:pt x="19210" y="201690"/>
                  </a:cubicBezTo>
                  <a:cubicBezTo>
                    <a:pt x="33682" y="165155"/>
                    <a:pt x="64470" y="129472"/>
                    <a:pt x="94974" y="100599"/>
                  </a:cubicBezTo>
                  <a:cubicBezTo>
                    <a:pt x="104906" y="58602"/>
                    <a:pt x="139383" y="27601"/>
                    <a:pt x="187126" y="13697"/>
                  </a:cubicBezTo>
                  <a:cubicBezTo>
                    <a:pt x="240119" y="-1697"/>
                    <a:pt x="313826" y="-13686"/>
                    <a:pt x="349013" y="33135"/>
                  </a:cubicBezTo>
                  <a:cubicBezTo>
                    <a:pt x="374906" y="38384"/>
                    <a:pt x="400800" y="43989"/>
                    <a:pt x="427828" y="53495"/>
                  </a:cubicBezTo>
                  <a:cubicBezTo>
                    <a:pt x="459467" y="64632"/>
                    <a:pt x="497421" y="91022"/>
                    <a:pt x="517213" y="119470"/>
                  </a:cubicBezTo>
                  <a:cubicBezTo>
                    <a:pt x="540553" y="152954"/>
                    <a:pt x="545731" y="199420"/>
                    <a:pt x="554883" y="238224"/>
                  </a:cubicBezTo>
                  <a:cubicBezTo>
                    <a:pt x="565169" y="281853"/>
                    <a:pt x="574604" y="325694"/>
                    <a:pt x="583543" y="369606"/>
                  </a:cubicBezTo>
                  <a:cubicBezTo>
                    <a:pt x="583543" y="369677"/>
                    <a:pt x="583543" y="369748"/>
                    <a:pt x="583614" y="369819"/>
                  </a:cubicBezTo>
                  <a:cubicBezTo>
                    <a:pt x="609649" y="458708"/>
                    <a:pt x="616104" y="554478"/>
                    <a:pt x="643204" y="642586"/>
                  </a:cubicBezTo>
                  <a:cubicBezTo>
                    <a:pt x="672502" y="737647"/>
                    <a:pt x="714641" y="809723"/>
                    <a:pt x="779197" y="882366"/>
                  </a:cubicBezTo>
                  <a:cubicBezTo>
                    <a:pt x="838645" y="949121"/>
                    <a:pt x="892063" y="1018217"/>
                    <a:pt x="928030" y="1100792"/>
                  </a:cubicBezTo>
                  <a:cubicBezTo>
                    <a:pt x="944134" y="1137752"/>
                    <a:pt x="994927" y="1232458"/>
                    <a:pt x="955130" y="1269489"/>
                  </a:cubicBezTo>
                  <a:cubicBezTo>
                    <a:pt x="934486" y="1288714"/>
                    <a:pt x="890999" y="1282542"/>
                    <a:pt x="866170" y="1281336"/>
                  </a:cubicBezTo>
                  <a:cubicBezTo>
                    <a:pt x="815306" y="1278924"/>
                    <a:pt x="764370" y="1270128"/>
                    <a:pt x="713364" y="1272894"/>
                  </a:cubicBezTo>
                  <a:cubicBezTo>
                    <a:pt x="619084" y="1277931"/>
                    <a:pt x="538637" y="1335251"/>
                    <a:pt x="443009" y="1339011"/>
                  </a:cubicBezTo>
                  <a:cubicBezTo>
                    <a:pt x="359654" y="1342345"/>
                    <a:pt x="285166" y="1315743"/>
                    <a:pt x="213303" y="1276016"/>
                  </a:cubicBezTo>
                  <a:cubicBezTo>
                    <a:pt x="161233" y="1247214"/>
                    <a:pt x="75820" y="1243738"/>
                    <a:pt x="62129" y="1175138"/>
                  </a:cubicBezTo>
                  <a:cubicBezTo>
                    <a:pt x="51417" y="1121507"/>
                    <a:pt x="59007" y="1059789"/>
                    <a:pt x="58582" y="1005306"/>
                  </a:cubicBezTo>
                  <a:cubicBezTo>
                    <a:pt x="58156" y="947418"/>
                    <a:pt x="57731" y="889460"/>
                    <a:pt x="57376" y="831572"/>
                  </a:cubicBezTo>
                  <a:cubicBezTo>
                    <a:pt x="56737" y="745025"/>
                    <a:pt x="50495" y="565828"/>
                    <a:pt x="49147" y="561288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79BFC7D-DEA2-E01E-88B1-16FEE3475AF3}"/>
                </a:ext>
              </a:extLst>
            </p:cNvPr>
            <p:cNvSpPr/>
            <p:nvPr/>
          </p:nvSpPr>
          <p:spPr>
            <a:xfrm flipH="1">
              <a:off x="5996752" y="3653542"/>
              <a:ext cx="178583" cy="170261"/>
            </a:xfrm>
            <a:custGeom>
              <a:avLst/>
              <a:gdLst>
                <a:gd name="connsiteX0" fmla="*/ 17198 w 178583"/>
                <a:gd name="connsiteY0" fmla="*/ 166839 h 170261"/>
                <a:gd name="connsiteX1" fmla="*/ 34224 w 178583"/>
                <a:gd name="connsiteY1" fmla="*/ 80291 h 170261"/>
                <a:gd name="connsiteX2" fmla="*/ 16701 w 178583"/>
                <a:gd name="connsiteY2" fmla="*/ 70076 h 170261"/>
                <a:gd name="connsiteX3" fmla="*/ 112897 w 178583"/>
                <a:gd name="connsiteY3" fmla="*/ 483 h 170261"/>
                <a:gd name="connsiteX4" fmla="*/ 123680 w 178583"/>
                <a:gd name="connsiteY4" fmla="*/ 13465 h 170261"/>
                <a:gd name="connsiteX5" fmla="*/ 127936 w 178583"/>
                <a:gd name="connsiteY5" fmla="*/ 14246 h 170261"/>
                <a:gd name="connsiteX6" fmla="*/ 140564 w 178583"/>
                <a:gd name="connsiteY6" fmla="*/ 17083 h 170261"/>
                <a:gd name="connsiteX7" fmla="*/ 143614 w 178583"/>
                <a:gd name="connsiteY7" fmla="*/ 14175 h 170261"/>
                <a:gd name="connsiteX8" fmla="*/ 157022 w 178583"/>
                <a:gd name="connsiteY8" fmla="*/ 19779 h 170261"/>
                <a:gd name="connsiteX9" fmla="*/ 162272 w 178583"/>
                <a:gd name="connsiteY9" fmla="*/ 22829 h 170261"/>
                <a:gd name="connsiteX10" fmla="*/ 177666 w 178583"/>
                <a:gd name="connsiteY10" fmla="*/ 29853 h 170261"/>
                <a:gd name="connsiteX11" fmla="*/ 103320 w 178583"/>
                <a:gd name="connsiteY11" fmla="*/ 128744 h 170261"/>
                <a:gd name="connsiteX12" fmla="*/ 17127 w 178583"/>
                <a:gd name="connsiteY12" fmla="*/ 166839 h 17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583" h="170261">
                  <a:moveTo>
                    <a:pt x="17198" y="166839"/>
                  </a:moveTo>
                  <a:cubicBezTo>
                    <a:pt x="-16002" y="149033"/>
                    <a:pt x="3932" y="112640"/>
                    <a:pt x="34224" y="80291"/>
                  </a:cubicBezTo>
                  <a:cubicBezTo>
                    <a:pt x="27343" y="79227"/>
                    <a:pt x="21313" y="76177"/>
                    <a:pt x="16701" y="70076"/>
                  </a:cubicBezTo>
                  <a:cubicBezTo>
                    <a:pt x="-7489" y="38011"/>
                    <a:pt x="97077" y="5662"/>
                    <a:pt x="112897" y="483"/>
                  </a:cubicBezTo>
                  <a:cubicBezTo>
                    <a:pt x="121552" y="-2355"/>
                    <a:pt x="128007" y="8003"/>
                    <a:pt x="123680" y="13465"/>
                  </a:cubicBezTo>
                  <a:cubicBezTo>
                    <a:pt x="125099" y="13394"/>
                    <a:pt x="126589" y="13678"/>
                    <a:pt x="127936" y="14246"/>
                  </a:cubicBezTo>
                  <a:cubicBezTo>
                    <a:pt x="132831" y="9989"/>
                    <a:pt x="138294" y="12614"/>
                    <a:pt x="140564" y="17083"/>
                  </a:cubicBezTo>
                  <a:cubicBezTo>
                    <a:pt x="141557" y="16090"/>
                    <a:pt x="142621" y="15168"/>
                    <a:pt x="143614" y="14175"/>
                  </a:cubicBezTo>
                  <a:cubicBezTo>
                    <a:pt x="149361" y="8712"/>
                    <a:pt x="156100" y="13678"/>
                    <a:pt x="157022" y="19779"/>
                  </a:cubicBezTo>
                  <a:cubicBezTo>
                    <a:pt x="159079" y="20134"/>
                    <a:pt x="160924" y="21198"/>
                    <a:pt x="162272" y="22829"/>
                  </a:cubicBezTo>
                  <a:cubicBezTo>
                    <a:pt x="167876" y="14813"/>
                    <a:pt x="182348" y="20346"/>
                    <a:pt x="177666" y="29853"/>
                  </a:cubicBezTo>
                  <a:cubicBezTo>
                    <a:pt x="159576" y="66316"/>
                    <a:pt x="132902" y="100793"/>
                    <a:pt x="103320" y="128744"/>
                  </a:cubicBezTo>
                  <a:cubicBezTo>
                    <a:pt x="85940" y="145202"/>
                    <a:pt x="44581" y="181524"/>
                    <a:pt x="17127" y="166839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F89359B-3182-8DFE-F25F-A010E5193E90}"/>
                </a:ext>
              </a:extLst>
            </p:cNvPr>
            <p:cNvSpPr/>
            <p:nvPr/>
          </p:nvSpPr>
          <p:spPr>
            <a:xfrm flipH="1">
              <a:off x="4886031" y="3452255"/>
              <a:ext cx="147380" cy="201292"/>
            </a:xfrm>
            <a:custGeom>
              <a:avLst/>
              <a:gdLst>
                <a:gd name="connsiteX0" fmla="*/ 139649 w 147380"/>
                <a:gd name="connsiteY0" fmla="*/ 189781 h 201292"/>
                <a:gd name="connsiteX1" fmla="*/ 59415 w 147380"/>
                <a:gd name="connsiteY1" fmla="*/ 153175 h 201292"/>
                <a:gd name="connsiteX2" fmla="*/ 45440 w 147380"/>
                <a:gd name="connsiteY2" fmla="*/ 167860 h 201292"/>
                <a:gd name="connsiteX3" fmla="*/ 38 w 147380"/>
                <a:gd name="connsiteY3" fmla="*/ 58186 h 201292"/>
                <a:gd name="connsiteX4" fmla="*/ 15148 w 147380"/>
                <a:gd name="connsiteY4" fmla="*/ 50666 h 201292"/>
                <a:gd name="connsiteX5" fmla="*/ 16851 w 147380"/>
                <a:gd name="connsiteY5" fmla="*/ 46693 h 201292"/>
                <a:gd name="connsiteX6" fmla="*/ 22526 w 147380"/>
                <a:gd name="connsiteY6" fmla="*/ 35059 h 201292"/>
                <a:gd name="connsiteX7" fmla="*/ 20398 w 147380"/>
                <a:gd name="connsiteY7" fmla="*/ 31370 h 201292"/>
                <a:gd name="connsiteX8" fmla="*/ 28981 w 147380"/>
                <a:gd name="connsiteY8" fmla="*/ 19665 h 201292"/>
                <a:gd name="connsiteX9" fmla="*/ 33167 w 147380"/>
                <a:gd name="connsiteY9" fmla="*/ 15266 h 201292"/>
                <a:gd name="connsiteX10" fmla="*/ 43595 w 147380"/>
                <a:gd name="connsiteY10" fmla="*/ 1930 h 201292"/>
                <a:gd name="connsiteX11" fmla="*/ 122552 w 147380"/>
                <a:gd name="connsiteY11" fmla="*/ 97203 h 201292"/>
                <a:gd name="connsiteX12" fmla="*/ 139578 w 147380"/>
                <a:gd name="connsiteY12" fmla="*/ 189923 h 20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380" h="201292">
                  <a:moveTo>
                    <a:pt x="139649" y="189781"/>
                  </a:moveTo>
                  <a:cubicBezTo>
                    <a:pt x="114607" y="217944"/>
                    <a:pt x="83890" y="190064"/>
                    <a:pt x="59415" y="153175"/>
                  </a:cubicBezTo>
                  <a:cubicBezTo>
                    <a:pt x="56790" y="159631"/>
                    <a:pt x="52392" y="164810"/>
                    <a:pt x="45440" y="167860"/>
                  </a:cubicBezTo>
                  <a:cubicBezTo>
                    <a:pt x="8622" y="183893"/>
                    <a:pt x="1456" y="74715"/>
                    <a:pt x="38" y="58186"/>
                  </a:cubicBezTo>
                  <a:cubicBezTo>
                    <a:pt x="-743" y="49105"/>
                    <a:pt x="10821" y="45203"/>
                    <a:pt x="15148" y="50666"/>
                  </a:cubicBezTo>
                  <a:cubicBezTo>
                    <a:pt x="15432" y="49247"/>
                    <a:pt x="16070" y="47899"/>
                    <a:pt x="16851" y="46693"/>
                  </a:cubicBezTo>
                  <a:cubicBezTo>
                    <a:pt x="13871" y="40947"/>
                    <a:pt x="17702" y="36265"/>
                    <a:pt x="22526" y="35059"/>
                  </a:cubicBezTo>
                  <a:cubicBezTo>
                    <a:pt x="21816" y="33853"/>
                    <a:pt x="21107" y="32576"/>
                    <a:pt x="20398" y="31370"/>
                  </a:cubicBezTo>
                  <a:cubicBezTo>
                    <a:pt x="16425" y="24489"/>
                    <a:pt x="22810" y="19097"/>
                    <a:pt x="28981" y="19665"/>
                  </a:cubicBezTo>
                  <a:cubicBezTo>
                    <a:pt x="29762" y="17749"/>
                    <a:pt x="31252" y="16189"/>
                    <a:pt x="33167" y="15266"/>
                  </a:cubicBezTo>
                  <a:cubicBezTo>
                    <a:pt x="26640" y="7960"/>
                    <a:pt x="35437" y="-4881"/>
                    <a:pt x="43595" y="1930"/>
                  </a:cubicBezTo>
                  <a:cubicBezTo>
                    <a:pt x="74880" y="27965"/>
                    <a:pt x="102192" y="61945"/>
                    <a:pt x="122552" y="97203"/>
                  </a:cubicBezTo>
                  <a:cubicBezTo>
                    <a:pt x="134541" y="117989"/>
                    <a:pt x="160293" y="166583"/>
                    <a:pt x="139578" y="189923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78510F9-ABDA-0BE3-0DB1-1DC85156E68E}"/>
                </a:ext>
              </a:extLst>
            </p:cNvPr>
            <p:cNvSpPr/>
            <p:nvPr/>
          </p:nvSpPr>
          <p:spPr>
            <a:xfrm flipH="1">
              <a:off x="5664430" y="3016199"/>
              <a:ext cx="421635" cy="735837"/>
            </a:xfrm>
            <a:custGeom>
              <a:avLst/>
              <a:gdLst>
                <a:gd name="connsiteX0" fmla="*/ 2771 w 421635"/>
                <a:gd name="connsiteY0" fmla="*/ 638252 h 735837"/>
                <a:gd name="connsiteX1" fmla="*/ 204881 w 421635"/>
                <a:gd name="connsiteY1" fmla="*/ 312066 h 735837"/>
                <a:gd name="connsiteX2" fmla="*/ 278375 w 421635"/>
                <a:gd name="connsiteY2" fmla="*/ 25395 h 735837"/>
                <a:gd name="connsiteX3" fmla="*/ 344705 w 421635"/>
                <a:gd name="connsiteY3" fmla="*/ 12697 h 735837"/>
                <a:gd name="connsiteX4" fmla="*/ 298310 w 421635"/>
                <a:gd name="connsiteY4" fmla="*/ 157061 h 735837"/>
                <a:gd name="connsiteX5" fmla="*/ 310582 w 421635"/>
                <a:gd name="connsiteY5" fmla="*/ 127479 h 735837"/>
                <a:gd name="connsiteX6" fmla="*/ 310724 w 421635"/>
                <a:gd name="connsiteY6" fmla="*/ 127053 h 735837"/>
                <a:gd name="connsiteX7" fmla="*/ 310724 w 421635"/>
                <a:gd name="connsiteY7" fmla="*/ 127053 h 735837"/>
                <a:gd name="connsiteX8" fmla="*/ 313065 w 421635"/>
                <a:gd name="connsiteY8" fmla="*/ 121449 h 735837"/>
                <a:gd name="connsiteX9" fmla="*/ 356197 w 421635"/>
                <a:gd name="connsiteY9" fmla="*/ 139610 h 735837"/>
                <a:gd name="connsiteX10" fmla="*/ 350664 w 421635"/>
                <a:gd name="connsiteY10" fmla="*/ 154862 h 735837"/>
                <a:gd name="connsiteX11" fmla="*/ 361872 w 421635"/>
                <a:gd name="connsiteY11" fmla="*/ 180826 h 735837"/>
                <a:gd name="connsiteX12" fmla="*/ 351444 w 421635"/>
                <a:gd name="connsiteY12" fmla="*/ 228853 h 735837"/>
                <a:gd name="connsiteX13" fmla="*/ 354849 w 421635"/>
                <a:gd name="connsiteY13" fmla="*/ 225519 h 735837"/>
                <a:gd name="connsiteX14" fmla="*/ 394292 w 421635"/>
                <a:gd name="connsiteY14" fmla="*/ 248433 h 735837"/>
                <a:gd name="connsiteX15" fmla="*/ 393583 w 421635"/>
                <a:gd name="connsiteY15" fmla="*/ 250561 h 735837"/>
                <a:gd name="connsiteX16" fmla="*/ 420399 w 421635"/>
                <a:gd name="connsiteY16" fmla="*/ 278582 h 735837"/>
                <a:gd name="connsiteX17" fmla="*/ 282986 w 421635"/>
                <a:gd name="connsiteY17" fmla="*/ 533614 h 735837"/>
                <a:gd name="connsiteX18" fmla="*/ 192111 w 421635"/>
                <a:gd name="connsiteY18" fmla="*/ 641018 h 735837"/>
                <a:gd name="connsiteX19" fmla="*/ 97690 w 421635"/>
                <a:gd name="connsiteY19" fmla="*/ 732603 h 735837"/>
                <a:gd name="connsiteX20" fmla="*/ 73853 w 421635"/>
                <a:gd name="connsiteY20" fmla="*/ 732603 h 735837"/>
                <a:gd name="connsiteX21" fmla="*/ 17810 w 421635"/>
                <a:gd name="connsiteY21" fmla="*/ 674928 h 735837"/>
                <a:gd name="connsiteX22" fmla="*/ 15327 w 421635"/>
                <a:gd name="connsiteY22" fmla="*/ 671523 h 735837"/>
                <a:gd name="connsiteX23" fmla="*/ 2771 w 421635"/>
                <a:gd name="connsiteY23" fmla="*/ 638181 h 73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1635" h="735837">
                  <a:moveTo>
                    <a:pt x="2771" y="638252"/>
                  </a:moveTo>
                  <a:cubicBezTo>
                    <a:pt x="61297" y="522618"/>
                    <a:pt x="161394" y="435219"/>
                    <a:pt x="204881" y="312066"/>
                  </a:cubicBezTo>
                  <a:cubicBezTo>
                    <a:pt x="241841" y="207429"/>
                    <a:pt x="219566" y="130174"/>
                    <a:pt x="278375" y="25395"/>
                  </a:cubicBezTo>
                  <a:cubicBezTo>
                    <a:pt x="291145" y="2694"/>
                    <a:pt x="354849" y="-11707"/>
                    <a:pt x="344705" y="12697"/>
                  </a:cubicBezTo>
                  <a:cubicBezTo>
                    <a:pt x="325196" y="59588"/>
                    <a:pt x="311221" y="108183"/>
                    <a:pt x="298310" y="157061"/>
                  </a:cubicBezTo>
                  <a:cubicBezTo>
                    <a:pt x="302282" y="147129"/>
                    <a:pt x="306397" y="137268"/>
                    <a:pt x="310582" y="127479"/>
                  </a:cubicBezTo>
                  <a:cubicBezTo>
                    <a:pt x="310582" y="127337"/>
                    <a:pt x="310653" y="127195"/>
                    <a:pt x="310724" y="127053"/>
                  </a:cubicBezTo>
                  <a:lnTo>
                    <a:pt x="310724" y="127053"/>
                  </a:lnTo>
                  <a:cubicBezTo>
                    <a:pt x="311505" y="125209"/>
                    <a:pt x="312285" y="123293"/>
                    <a:pt x="313065" y="121449"/>
                  </a:cubicBezTo>
                  <a:cubicBezTo>
                    <a:pt x="323565" y="97116"/>
                    <a:pt x="365561" y="114567"/>
                    <a:pt x="356197" y="139610"/>
                  </a:cubicBezTo>
                  <a:cubicBezTo>
                    <a:pt x="354282" y="144717"/>
                    <a:pt x="352508" y="149825"/>
                    <a:pt x="350664" y="154862"/>
                  </a:cubicBezTo>
                  <a:cubicBezTo>
                    <a:pt x="358751" y="159260"/>
                    <a:pt x="364355" y="168340"/>
                    <a:pt x="361872" y="180826"/>
                  </a:cubicBezTo>
                  <a:cubicBezTo>
                    <a:pt x="358680" y="196930"/>
                    <a:pt x="355133" y="212891"/>
                    <a:pt x="351444" y="228853"/>
                  </a:cubicBezTo>
                  <a:cubicBezTo>
                    <a:pt x="352579" y="227789"/>
                    <a:pt x="353643" y="226583"/>
                    <a:pt x="354849" y="225519"/>
                  </a:cubicBezTo>
                  <a:cubicBezTo>
                    <a:pt x="371166" y="210479"/>
                    <a:pt x="402096" y="224951"/>
                    <a:pt x="394292" y="248433"/>
                  </a:cubicBezTo>
                  <a:cubicBezTo>
                    <a:pt x="394080" y="249142"/>
                    <a:pt x="393796" y="249851"/>
                    <a:pt x="393583" y="250561"/>
                  </a:cubicBezTo>
                  <a:cubicBezTo>
                    <a:pt x="408835" y="248007"/>
                    <a:pt x="426499" y="259570"/>
                    <a:pt x="420399" y="278582"/>
                  </a:cubicBezTo>
                  <a:cubicBezTo>
                    <a:pt x="390533" y="371869"/>
                    <a:pt x="342435" y="456076"/>
                    <a:pt x="282986" y="533614"/>
                  </a:cubicBezTo>
                  <a:cubicBezTo>
                    <a:pt x="254468" y="570858"/>
                    <a:pt x="223893" y="606470"/>
                    <a:pt x="192111" y="641018"/>
                  </a:cubicBezTo>
                  <a:cubicBezTo>
                    <a:pt x="164587" y="670955"/>
                    <a:pt x="134295" y="714016"/>
                    <a:pt x="97690" y="732603"/>
                  </a:cubicBezTo>
                  <a:cubicBezTo>
                    <a:pt x="90454" y="736292"/>
                    <a:pt x="81018" y="737498"/>
                    <a:pt x="73853" y="732603"/>
                  </a:cubicBezTo>
                  <a:cubicBezTo>
                    <a:pt x="52075" y="717705"/>
                    <a:pt x="35120" y="694579"/>
                    <a:pt x="17810" y="674928"/>
                  </a:cubicBezTo>
                  <a:cubicBezTo>
                    <a:pt x="16817" y="673793"/>
                    <a:pt x="16108" y="672658"/>
                    <a:pt x="15327" y="671523"/>
                  </a:cubicBezTo>
                  <a:cubicBezTo>
                    <a:pt x="3835" y="666344"/>
                    <a:pt x="-4607" y="652724"/>
                    <a:pt x="2771" y="638181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FF497D5C-4E01-F0AE-E80B-9E002721108E}"/>
                </a:ext>
              </a:extLst>
            </p:cNvPr>
            <p:cNvSpPr/>
            <p:nvPr/>
          </p:nvSpPr>
          <p:spPr>
            <a:xfrm flipH="1">
              <a:off x="4943934" y="2943213"/>
              <a:ext cx="443157" cy="601609"/>
            </a:xfrm>
            <a:custGeom>
              <a:avLst/>
              <a:gdLst>
                <a:gd name="connsiteX0" fmla="*/ 25972 w 443157"/>
                <a:gd name="connsiteY0" fmla="*/ 171236 h 601609"/>
                <a:gd name="connsiteX1" fmla="*/ 60520 w 443157"/>
                <a:gd name="connsiteY1" fmla="*/ 155275 h 601609"/>
                <a:gd name="connsiteX2" fmla="*/ 81093 w 443157"/>
                <a:gd name="connsiteY2" fmla="*/ 167264 h 601609"/>
                <a:gd name="connsiteX3" fmla="*/ 5896 w 443157"/>
                <a:gd name="connsiteY3" fmla="*/ 83837 h 601609"/>
                <a:gd name="connsiteX4" fmla="*/ 24198 w 443157"/>
                <a:gd name="connsiteY4" fmla="*/ 42763 h 601609"/>
                <a:gd name="connsiteX5" fmla="*/ 12635 w 443157"/>
                <a:gd name="connsiteY5" fmla="*/ 31200 h 601609"/>
                <a:gd name="connsiteX6" fmla="*/ 57541 w 443157"/>
                <a:gd name="connsiteY6" fmla="*/ 8286 h 601609"/>
                <a:gd name="connsiteX7" fmla="*/ 440052 w 443157"/>
                <a:gd name="connsiteY7" fmla="*/ 501040 h 601609"/>
                <a:gd name="connsiteX8" fmla="*/ 436364 w 443157"/>
                <a:gd name="connsiteY8" fmla="*/ 529558 h 601609"/>
                <a:gd name="connsiteX9" fmla="*/ 372304 w 443157"/>
                <a:gd name="connsiteY9" fmla="*/ 594752 h 601609"/>
                <a:gd name="connsiteX10" fmla="*/ 335344 w 443157"/>
                <a:gd name="connsiteY10" fmla="*/ 589999 h 601609"/>
                <a:gd name="connsiteX11" fmla="*/ 11429 w 443157"/>
                <a:gd name="connsiteY11" fmla="*/ 210396 h 601609"/>
                <a:gd name="connsiteX12" fmla="*/ 25972 w 443157"/>
                <a:gd name="connsiteY12" fmla="*/ 171307 h 60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3157" h="601609">
                  <a:moveTo>
                    <a:pt x="25972" y="171236"/>
                  </a:moveTo>
                  <a:cubicBezTo>
                    <a:pt x="29022" y="156977"/>
                    <a:pt x="45055" y="146620"/>
                    <a:pt x="60520" y="155275"/>
                  </a:cubicBezTo>
                  <a:cubicBezTo>
                    <a:pt x="67472" y="159177"/>
                    <a:pt x="74283" y="163220"/>
                    <a:pt x="81093" y="167264"/>
                  </a:cubicBezTo>
                  <a:cubicBezTo>
                    <a:pt x="56193" y="139313"/>
                    <a:pt x="31151" y="111433"/>
                    <a:pt x="5896" y="83837"/>
                  </a:cubicBezTo>
                  <a:cubicBezTo>
                    <a:pt x="-8505" y="68089"/>
                    <a:pt x="5754" y="40706"/>
                    <a:pt x="24198" y="42763"/>
                  </a:cubicBezTo>
                  <a:cubicBezTo>
                    <a:pt x="20297" y="38932"/>
                    <a:pt x="16537" y="34959"/>
                    <a:pt x="12635" y="31200"/>
                  </a:cubicBezTo>
                  <a:cubicBezTo>
                    <a:pt x="-9002" y="10201"/>
                    <a:pt x="35904" y="-12642"/>
                    <a:pt x="57541" y="8286"/>
                  </a:cubicBezTo>
                  <a:cubicBezTo>
                    <a:pt x="211695" y="157119"/>
                    <a:pt x="332081" y="315955"/>
                    <a:pt x="440052" y="501040"/>
                  </a:cubicBezTo>
                  <a:cubicBezTo>
                    <a:pt x="445373" y="510120"/>
                    <a:pt x="443671" y="522109"/>
                    <a:pt x="436364" y="529558"/>
                  </a:cubicBezTo>
                  <a:cubicBezTo>
                    <a:pt x="415010" y="551266"/>
                    <a:pt x="393657" y="573045"/>
                    <a:pt x="372304" y="594752"/>
                  </a:cubicBezTo>
                  <a:cubicBezTo>
                    <a:pt x="360670" y="606600"/>
                    <a:pt x="344141" y="601847"/>
                    <a:pt x="335344" y="589999"/>
                  </a:cubicBezTo>
                  <a:cubicBezTo>
                    <a:pt x="235602" y="456489"/>
                    <a:pt x="127417" y="330002"/>
                    <a:pt x="11429" y="210396"/>
                  </a:cubicBezTo>
                  <a:cubicBezTo>
                    <a:pt x="-4462" y="194008"/>
                    <a:pt x="8733" y="173365"/>
                    <a:pt x="25972" y="171307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5E0719CD-4632-FCDB-56CF-F570DDE230C9}"/>
                </a:ext>
              </a:extLst>
            </p:cNvPr>
            <p:cNvSpPr/>
            <p:nvPr/>
          </p:nvSpPr>
          <p:spPr>
            <a:xfrm flipH="1">
              <a:off x="5476763" y="2491451"/>
              <a:ext cx="296312" cy="327577"/>
            </a:xfrm>
            <a:custGeom>
              <a:avLst/>
              <a:gdLst>
                <a:gd name="connsiteX0" fmla="*/ 16745 w 296312"/>
                <a:gd name="connsiteY0" fmla="*/ 47669 h 327577"/>
                <a:gd name="connsiteX1" fmla="*/ 110458 w 296312"/>
                <a:gd name="connsiteY1" fmla="*/ 4537 h 327577"/>
                <a:gd name="connsiteX2" fmla="*/ 218359 w 296312"/>
                <a:gd name="connsiteY2" fmla="*/ 35326 h 327577"/>
                <a:gd name="connsiteX3" fmla="*/ 295400 w 296312"/>
                <a:gd name="connsiteY3" fmla="*/ 142091 h 327577"/>
                <a:gd name="connsiteX4" fmla="*/ 240847 w 296312"/>
                <a:gd name="connsiteY4" fmla="*/ 264109 h 327577"/>
                <a:gd name="connsiteX5" fmla="*/ 153519 w 296312"/>
                <a:gd name="connsiteY5" fmla="*/ 327318 h 327577"/>
                <a:gd name="connsiteX6" fmla="*/ 123086 w 296312"/>
                <a:gd name="connsiteY6" fmla="*/ 310576 h 327577"/>
                <a:gd name="connsiteX7" fmla="*/ 88254 w 296312"/>
                <a:gd name="connsiteY7" fmla="*/ 244246 h 327577"/>
                <a:gd name="connsiteX8" fmla="*/ 62786 w 296312"/>
                <a:gd name="connsiteY8" fmla="*/ 155003 h 327577"/>
                <a:gd name="connsiteX9" fmla="*/ 12347 w 296312"/>
                <a:gd name="connsiteY9" fmla="*/ 120455 h 327577"/>
                <a:gd name="connsiteX10" fmla="*/ 16745 w 296312"/>
                <a:gd name="connsiteY10" fmla="*/ 47669 h 3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6312" h="327577">
                  <a:moveTo>
                    <a:pt x="16745" y="47669"/>
                  </a:moveTo>
                  <a:cubicBezTo>
                    <a:pt x="38028" y="18513"/>
                    <a:pt x="80379" y="11064"/>
                    <a:pt x="110458" y="4537"/>
                  </a:cubicBezTo>
                  <a:cubicBezTo>
                    <a:pt x="157705" y="-5749"/>
                    <a:pt x="184591" y="210"/>
                    <a:pt x="218359" y="35326"/>
                  </a:cubicBezTo>
                  <a:cubicBezTo>
                    <a:pt x="251772" y="70087"/>
                    <a:pt x="288377" y="90092"/>
                    <a:pt x="295400" y="142091"/>
                  </a:cubicBezTo>
                  <a:cubicBezTo>
                    <a:pt x="302353" y="193382"/>
                    <a:pt x="268159" y="223744"/>
                    <a:pt x="240847" y="264109"/>
                  </a:cubicBezTo>
                  <a:cubicBezTo>
                    <a:pt x="222119" y="291776"/>
                    <a:pt x="191685" y="331148"/>
                    <a:pt x="153519" y="327318"/>
                  </a:cubicBezTo>
                  <a:cubicBezTo>
                    <a:pt x="138196" y="325757"/>
                    <a:pt x="133230" y="321500"/>
                    <a:pt x="123086" y="310576"/>
                  </a:cubicBezTo>
                  <a:cubicBezTo>
                    <a:pt x="111877" y="298516"/>
                    <a:pt x="94638" y="262265"/>
                    <a:pt x="88254" y="244246"/>
                  </a:cubicBezTo>
                  <a:cubicBezTo>
                    <a:pt x="77116" y="212890"/>
                    <a:pt x="85132" y="184159"/>
                    <a:pt x="62786" y="155003"/>
                  </a:cubicBezTo>
                  <a:cubicBezTo>
                    <a:pt x="47605" y="135210"/>
                    <a:pt x="19299" y="128684"/>
                    <a:pt x="12347" y="120455"/>
                  </a:cubicBezTo>
                  <a:cubicBezTo>
                    <a:pt x="-5317" y="99527"/>
                    <a:pt x="-4182" y="76329"/>
                    <a:pt x="16745" y="4766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71C80C93-DDC1-A55E-59BE-432C2D4000BC}"/>
                </a:ext>
              </a:extLst>
            </p:cNvPr>
            <p:cNvSpPr/>
            <p:nvPr/>
          </p:nvSpPr>
          <p:spPr>
            <a:xfrm flipH="1">
              <a:off x="5349093" y="2910256"/>
              <a:ext cx="522185" cy="1051894"/>
            </a:xfrm>
            <a:custGeom>
              <a:avLst/>
              <a:gdLst>
                <a:gd name="connsiteX0" fmla="*/ 9815 w 522185"/>
                <a:gd name="connsiteY0" fmla="*/ 912608 h 1051894"/>
                <a:gd name="connsiteX1" fmla="*/ 78131 w 522185"/>
                <a:gd name="connsiteY1" fmla="*/ 721068 h 1051894"/>
                <a:gd name="connsiteX2" fmla="*/ 92532 w 522185"/>
                <a:gd name="connsiteY2" fmla="*/ 611181 h 1051894"/>
                <a:gd name="connsiteX3" fmla="*/ 115162 w 522185"/>
                <a:gd name="connsiteY3" fmla="*/ 617424 h 1051894"/>
                <a:gd name="connsiteX4" fmla="*/ 102818 w 522185"/>
                <a:gd name="connsiteY4" fmla="*/ 711136 h 1051894"/>
                <a:gd name="connsiteX5" fmla="*/ 236825 w 522185"/>
                <a:gd name="connsiteY5" fmla="*/ 736675 h 1051894"/>
                <a:gd name="connsiteX6" fmla="*/ 395661 w 522185"/>
                <a:gd name="connsiteY6" fmla="*/ 776260 h 1051894"/>
                <a:gd name="connsiteX7" fmla="*/ 496043 w 522185"/>
                <a:gd name="connsiteY7" fmla="*/ 11306 h 1051894"/>
                <a:gd name="connsiteX8" fmla="*/ 519453 w 522185"/>
                <a:gd name="connsiteY8" fmla="*/ 11306 h 1051894"/>
                <a:gd name="connsiteX9" fmla="*/ 416021 w 522185"/>
                <a:gd name="connsiteY9" fmla="*/ 790519 h 1051894"/>
                <a:gd name="connsiteX10" fmla="*/ 416731 w 522185"/>
                <a:gd name="connsiteY10" fmla="*/ 799032 h 1051894"/>
                <a:gd name="connsiteX11" fmla="*/ 361752 w 522185"/>
                <a:gd name="connsiteY11" fmla="*/ 965033 h 1051894"/>
                <a:gd name="connsiteX12" fmla="*/ 326565 w 522185"/>
                <a:gd name="connsiteY12" fmla="*/ 1046544 h 1051894"/>
                <a:gd name="connsiteX13" fmla="*/ 207385 w 522185"/>
                <a:gd name="connsiteY13" fmla="*/ 1026751 h 1051894"/>
                <a:gd name="connsiteX14" fmla="*/ 26132 w 522185"/>
                <a:gd name="connsiteY14" fmla="*/ 979860 h 1051894"/>
                <a:gd name="connsiteX15" fmla="*/ 9957 w 522185"/>
                <a:gd name="connsiteY15" fmla="*/ 912537 h 1051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2185" h="1051894">
                  <a:moveTo>
                    <a:pt x="9815" y="912608"/>
                  </a:moveTo>
                  <a:cubicBezTo>
                    <a:pt x="32020" y="849400"/>
                    <a:pt x="50039" y="782006"/>
                    <a:pt x="78131" y="721068"/>
                  </a:cubicBezTo>
                  <a:cubicBezTo>
                    <a:pt x="82317" y="684392"/>
                    <a:pt x="87070" y="647715"/>
                    <a:pt x="92532" y="611181"/>
                  </a:cubicBezTo>
                  <a:cubicBezTo>
                    <a:pt x="94731" y="596283"/>
                    <a:pt x="117361" y="602597"/>
                    <a:pt x="115162" y="617424"/>
                  </a:cubicBezTo>
                  <a:cubicBezTo>
                    <a:pt x="110480" y="648637"/>
                    <a:pt x="106436" y="679851"/>
                    <a:pt x="102818" y="711136"/>
                  </a:cubicBezTo>
                  <a:cubicBezTo>
                    <a:pt x="147156" y="712484"/>
                    <a:pt x="194119" y="727240"/>
                    <a:pt x="236825" y="736675"/>
                  </a:cubicBezTo>
                  <a:cubicBezTo>
                    <a:pt x="290102" y="748380"/>
                    <a:pt x="343024" y="761788"/>
                    <a:pt x="395661" y="776260"/>
                  </a:cubicBezTo>
                  <a:cubicBezTo>
                    <a:pt x="474264" y="528961"/>
                    <a:pt x="508386" y="271375"/>
                    <a:pt x="496043" y="11306"/>
                  </a:cubicBezTo>
                  <a:cubicBezTo>
                    <a:pt x="495333" y="-3804"/>
                    <a:pt x="518744" y="-3733"/>
                    <a:pt x="519453" y="11306"/>
                  </a:cubicBezTo>
                  <a:cubicBezTo>
                    <a:pt x="532719" y="275418"/>
                    <a:pt x="497603" y="539460"/>
                    <a:pt x="416021" y="790519"/>
                  </a:cubicBezTo>
                  <a:cubicBezTo>
                    <a:pt x="417298" y="792789"/>
                    <a:pt x="417795" y="795698"/>
                    <a:pt x="416731" y="799032"/>
                  </a:cubicBezTo>
                  <a:cubicBezTo>
                    <a:pt x="398570" y="854436"/>
                    <a:pt x="380125" y="909699"/>
                    <a:pt x="361752" y="965033"/>
                  </a:cubicBezTo>
                  <a:cubicBezTo>
                    <a:pt x="354090" y="988018"/>
                    <a:pt x="349479" y="1032640"/>
                    <a:pt x="326565" y="1046544"/>
                  </a:cubicBezTo>
                  <a:cubicBezTo>
                    <a:pt x="297834" y="1063995"/>
                    <a:pt x="234555" y="1033775"/>
                    <a:pt x="207385" y="1026751"/>
                  </a:cubicBezTo>
                  <a:cubicBezTo>
                    <a:pt x="146944" y="1011145"/>
                    <a:pt x="83381" y="1004689"/>
                    <a:pt x="26132" y="979860"/>
                  </a:cubicBezTo>
                  <a:cubicBezTo>
                    <a:pt x="-13099" y="962834"/>
                    <a:pt x="1090" y="937792"/>
                    <a:pt x="9957" y="9125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4C82AD2B-D816-BEB6-A5A3-CBE2C1560608}"/>
                </a:ext>
              </a:extLst>
            </p:cNvPr>
            <p:cNvSpPr/>
            <p:nvPr/>
          </p:nvSpPr>
          <p:spPr>
            <a:xfrm flipH="1">
              <a:off x="5647405" y="3090959"/>
              <a:ext cx="101004" cy="363372"/>
            </a:xfrm>
            <a:custGeom>
              <a:avLst/>
              <a:gdLst>
                <a:gd name="connsiteX0" fmla="*/ 592 w 101004"/>
                <a:gd name="connsiteY0" fmla="*/ 354429 h 363372"/>
                <a:gd name="connsiteX1" fmla="*/ 89268 w 101004"/>
                <a:gd name="connsiteY1" fmla="*/ 5613 h 363372"/>
                <a:gd name="connsiteX2" fmla="*/ 100973 w 101004"/>
                <a:gd name="connsiteY2" fmla="*/ 5613 h 363372"/>
                <a:gd name="connsiteX3" fmla="*/ 10666 w 101004"/>
                <a:gd name="connsiteY3" fmla="*/ 360317 h 363372"/>
                <a:gd name="connsiteX4" fmla="*/ 521 w 101004"/>
                <a:gd name="connsiteY4" fmla="*/ 354429 h 3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04" h="363372">
                  <a:moveTo>
                    <a:pt x="592" y="354429"/>
                  </a:moveTo>
                  <a:cubicBezTo>
                    <a:pt x="48264" y="243335"/>
                    <a:pt x="78130" y="126000"/>
                    <a:pt x="89268" y="5613"/>
                  </a:cubicBezTo>
                  <a:cubicBezTo>
                    <a:pt x="89978" y="-1836"/>
                    <a:pt x="101683" y="-1907"/>
                    <a:pt x="100973" y="5613"/>
                  </a:cubicBezTo>
                  <a:cubicBezTo>
                    <a:pt x="89623" y="128199"/>
                    <a:pt x="59260" y="247237"/>
                    <a:pt x="10666" y="360317"/>
                  </a:cubicBezTo>
                  <a:cubicBezTo>
                    <a:pt x="7686" y="367198"/>
                    <a:pt x="-2387" y="361239"/>
                    <a:pt x="521" y="354429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7B10E2FF-754A-2349-3764-4FDFCB223F1F}"/>
                </a:ext>
              </a:extLst>
            </p:cNvPr>
            <p:cNvSpPr/>
            <p:nvPr/>
          </p:nvSpPr>
          <p:spPr>
            <a:xfrm flipH="1">
              <a:off x="5246025" y="3125699"/>
              <a:ext cx="60924" cy="111224"/>
            </a:xfrm>
            <a:custGeom>
              <a:avLst/>
              <a:gdLst>
                <a:gd name="connsiteX0" fmla="*/ 10812 w 60924"/>
                <a:gd name="connsiteY0" fmla="*/ 3010 h 111224"/>
                <a:gd name="connsiteX1" fmla="*/ 60257 w 60924"/>
                <a:gd name="connsiteY1" fmla="*/ 102327 h 111224"/>
                <a:gd name="connsiteX2" fmla="*/ 50113 w 60924"/>
                <a:gd name="connsiteY2" fmla="*/ 108215 h 111224"/>
                <a:gd name="connsiteX3" fmla="*/ 667 w 60924"/>
                <a:gd name="connsiteY3" fmla="*/ 8898 h 111224"/>
                <a:gd name="connsiteX4" fmla="*/ 10812 w 60924"/>
                <a:gd name="connsiteY4" fmla="*/ 3010 h 1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24" h="111224">
                  <a:moveTo>
                    <a:pt x="10812" y="3010"/>
                  </a:moveTo>
                  <a:cubicBezTo>
                    <a:pt x="27270" y="36139"/>
                    <a:pt x="43799" y="69197"/>
                    <a:pt x="60257" y="102327"/>
                  </a:cubicBezTo>
                  <a:cubicBezTo>
                    <a:pt x="63592" y="109066"/>
                    <a:pt x="53518" y="115025"/>
                    <a:pt x="50113" y="108215"/>
                  </a:cubicBezTo>
                  <a:cubicBezTo>
                    <a:pt x="33655" y="75085"/>
                    <a:pt x="17125" y="41956"/>
                    <a:pt x="667" y="8898"/>
                  </a:cubicBezTo>
                  <a:cubicBezTo>
                    <a:pt x="-2667" y="2158"/>
                    <a:pt x="7406" y="-3801"/>
                    <a:pt x="10812" y="3010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855557971"/>
      </p:ext>
    </p:extLst>
  </p:cSld>
  <p:clrMapOvr>
    <a:masterClrMapping/>
  </p:clrMapOvr>
  <p:transition spd="slow" advTm="2000">
    <p:push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Freeform: Shape 623">
            <a:extLst>
              <a:ext uri="{FF2B5EF4-FFF2-40B4-BE49-F238E27FC236}">
                <a16:creationId xmlns:a16="http://schemas.microsoft.com/office/drawing/2014/main" id="{B07151D2-5402-0F1D-A2E2-5D431E747E64}"/>
              </a:ext>
            </a:extLst>
          </p:cNvPr>
          <p:cNvSpPr/>
          <p:nvPr/>
        </p:nvSpPr>
        <p:spPr>
          <a:xfrm>
            <a:off x="9905635" y="1534321"/>
            <a:ext cx="580521" cy="1290115"/>
          </a:xfrm>
          <a:custGeom>
            <a:avLst/>
            <a:gdLst>
              <a:gd name="connsiteX0" fmla="*/ 0 w 580521"/>
              <a:gd name="connsiteY0" fmla="*/ 1290115 h 1290115"/>
              <a:gd name="connsiteX1" fmla="*/ 290199 w 580521"/>
              <a:gd name="connsiteY1" fmla="*/ 0 h 1290115"/>
              <a:gd name="connsiteX2" fmla="*/ 580521 w 580521"/>
              <a:gd name="connsiteY2" fmla="*/ 1290115 h 1290115"/>
              <a:gd name="connsiteX3" fmla="*/ 0 w 580521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1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5" name="Freeform: Shape 624">
            <a:extLst>
              <a:ext uri="{FF2B5EF4-FFF2-40B4-BE49-F238E27FC236}">
                <a16:creationId xmlns:a16="http://schemas.microsoft.com/office/drawing/2014/main" id="{20FBAE47-0439-4924-304B-47E29200B4FE}"/>
              </a:ext>
            </a:extLst>
          </p:cNvPr>
          <p:cNvSpPr/>
          <p:nvPr/>
        </p:nvSpPr>
        <p:spPr>
          <a:xfrm>
            <a:off x="10073567" y="1534321"/>
            <a:ext cx="253815" cy="584728"/>
          </a:xfrm>
          <a:custGeom>
            <a:avLst/>
            <a:gdLst>
              <a:gd name="connsiteX0" fmla="*/ 106055 w 253815"/>
              <a:gd name="connsiteY0" fmla="*/ 501691 h 584728"/>
              <a:gd name="connsiteX1" fmla="*/ 0 w 253815"/>
              <a:gd name="connsiteY1" fmla="*/ 543395 h 584728"/>
              <a:gd name="connsiteX2" fmla="*/ 122267 w 253815"/>
              <a:gd name="connsiteY2" fmla="*/ 0 h 584728"/>
              <a:gd name="connsiteX3" fmla="*/ 253815 w 253815"/>
              <a:gd name="connsiteY3" fmla="*/ 584728 h 584728"/>
              <a:gd name="connsiteX4" fmla="*/ 106055 w 253815"/>
              <a:gd name="connsiteY4" fmla="*/ 501691 h 584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3815" h="584728">
                <a:moveTo>
                  <a:pt x="106055" y="501691"/>
                </a:moveTo>
                <a:lnTo>
                  <a:pt x="0" y="543395"/>
                </a:lnTo>
                <a:lnTo>
                  <a:pt x="122267" y="0"/>
                </a:lnTo>
                <a:lnTo>
                  <a:pt x="253815" y="584728"/>
                </a:lnTo>
                <a:lnTo>
                  <a:pt x="106055" y="5016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6" name="Freeform: Shape 625">
            <a:extLst>
              <a:ext uri="{FF2B5EF4-FFF2-40B4-BE49-F238E27FC236}">
                <a16:creationId xmlns:a16="http://schemas.microsoft.com/office/drawing/2014/main" id="{AC4BBB7E-9ABD-EBF9-955B-4BF086CCAD30}"/>
              </a:ext>
            </a:extLst>
          </p:cNvPr>
          <p:cNvSpPr/>
          <p:nvPr/>
        </p:nvSpPr>
        <p:spPr>
          <a:xfrm>
            <a:off x="11294999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7" name="Freeform: Shape 626">
            <a:extLst>
              <a:ext uri="{FF2B5EF4-FFF2-40B4-BE49-F238E27FC236}">
                <a16:creationId xmlns:a16="http://schemas.microsoft.com/office/drawing/2014/main" id="{95E2D45E-930F-C048-C386-E3317A013D46}"/>
              </a:ext>
            </a:extLst>
          </p:cNvPr>
          <p:cNvSpPr/>
          <p:nvPr/>
        </p:nvSpPr>
        <p:spPr>
          <a:xfrm>
            <a:off x="11117539" y="1728860"/>
            <a:ext cx="650193" cy="1095576"/>
          </a:xfrm>
          <a:custGeom>
            <a:avLst/>
            <a:gdLst>
              <a:gd name="connsiteX0" fmla="*/ 650193 w 650193"/>
              <a:gd name="connsiteY0" fmla="*/ 1095577 h 1095576"/>
              <a:gd name="connsiteX1" fmla="*/ 506517 w 650193"/>
              <a:gd name="connsiteY1" fmla="*/ 778153 h 1095576"/>
              <a:gd name="connsiteX2" fmla="*/ 595990 w 650193"/>
              <a:gd name="connsiteY2" fmla="*/ 778153 h 1095576"/>
              <a:gd name="connsiteX3" fmla="*/ 460605 w 650193"/>
              <a:gd name="connsiteY3" fmla="*/ 478797 h 1095576"/>
              <a:gd name="connsiteX4" fmla="*/ 541786 w 650193"/>
              <a:gd name="connsiteY4" fmla="*/ 478797 h 1095576"/>
              <a:gd name="connsiteX5" fmla="*/ 325097 w 650193"/>
              <a:gd name="connsiteY5" fmla="*/ 0 h 1095576"/>
              <a:gd name="connsiteX6" fmla="*/ 108407 w 650193"/>
              <a:gd name="connsiteY6" fmla="*/ 478797 h 1095576"/>
              <a:gd name="connsiteX7" fmla="*/ 189588 w 650193"/>
              <a:gd name="connsiteY7" fmla="*/ 478797 h 1095576"/>
              <a:gd name="connsiteX8" fmla="*/ 54203 w 650193"/>
              <a:gd name="connsiteY8" fmla="*/ 778153 h 1095576"/>
              <a:gd name="connsiteX9" fmla="*/ 143676 w 650193"/>
              <a:gd name="connsiteY9" fmla="*/ 778153 h 1095576"/>
              <a:gd name="connsiteX10" fmla="*/ 0 w 650193"/>
              <a:gd name="connsiteY10" fmla="*/ 1095577 h 1095576"/>
              <a:gd name="connsiteX11" fmla="*/ 650193 w 650193"/>
              <a:gd name="connsiteY11" fmla="*/ 1095577 h 1095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50193" h="1095576">
                <a:moveTo>
                  <a:pt x="650193" y="1095577"/>
                </a:moveTo>
                <a:lnTo>
                  <a:pt x="506517" y="778153"/>
                </a:lnTo>
                <a:lnTo>
                  <a:pt x="595990" y="778153"/>
                </a:lnTo>
                <a:lnTo>
                  <a:pt x="460605" y="478797"/>
                </a:lnTo>
                <a:lnTo>
                  <a:pt x="541786" y="478797"/>
                </a:lnTo>
                <a:lnTo>
                  <a:pt x="325097" y="0"/>
                </a:lnTo>
                <a:lnTo>
                  <a:pt x="108407" y="478797"/>
                </a:lnTo>
                <a:lnTo>
                  <a:pt x="189588" y="478797"/>
                </a:lnTo>
                <a:lnTo>
                  <a:pt x="54203" y="778153"/>
                </a:lnTo>
                <a:lnTo>
                  <a:pt x="143676" y="778153"/>
                </a:lnTo>
                <a:lnTo>
                  <a:pt x="0" y="1095577"/>
                </a:lnTo>
                <a:lnTo>
                  <a:pt x="650193" y="1095577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8" name="Freeform: Shape 627">
            <a:extLst>
              <a:ext uri="{FF2B5EF4-FFF2-40B4-BE49-F238E27FC236}">
                <a16:creationId xmlns:a16="http://schemas.microsoft.com/office/drawing/2014/main" id="{ACD80906-E565-0C58-0DF7-5CCD3F4CC80D}"/>
              </a:ext>
            </a:extLst>
          </p:cNvPr>
          <p:cNvSpPr/>
          <p:nvPr/>
        </p:nvSpPr>
        <p:spPr>
          <a:xfrm>
            <a:off x="8817236" y="1794201"/>
            <a:ext cx="463698" cy="1030235"/>
          </a:xfrm>
          <a:custGeom>
            <a:avLst/>
            <a:gdLst>
              <a:gd name="connsiteX0" fmla="*/ 0 w 463698"/>
              <a:gd name="connsiteY0" fmla="*/ 1030236 h 1030235"/>
              <a:gd name="connsiteX1" fmla="*/ 231788 w 463698"/>
              <a:gd name="connsiteY1" fmla="*/ 0 h 1030235"/>
              <a:gd name="connsiteX2" fmla="*/ 463699 w 463698"/>
              <a:gd name="connsiteY2" fmla="*/ 1030236 h 1030235"/>
              <a:gd name="connsiteX3" fmla="*/ 0 w 463698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698" h="1030235">
                <a:moveTo>
                  <a:pt x="0" y="1030236"/>
                </a:moveTo>
                <a:lnTo>
                  <a:pt x="231788" y="0"/>
                </a:lnTo>
                <a:lnTo>
                  <a:pt x="463699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2" name="Freeform: Shape 631">
            <a:extLst>
              <a:ext uri="{FF2B5EF4-FFF2-40B4-BE49-F238E27FC236}">
                <a16:creationId xmlns:a16="http://schemas.microsoft.com/office/drawing/2014/main" id="{91190059-315D-57A7-7E61-F8520ABB2CD9}"/>
              </a:ext>
            </a:extLst>
          </p:cNvPr>
          <p:cNvSpPr/>
          <p:nvPr/>
        </p:nvSpPr>
        <p:spPr>
          <a:xfrm>
            <a:off x="9615560" y="1794201"/>
            <a:ext cx="463575" cy="1030235"/>
          </a:xfrm>
          <a:custGeom>
            <a:avLst/>
            <a:gdLst>
              <a:gd name="connsiteX0" fmla="*/ 0 w 463575"/>
              <a:gd name="connsiteY0" fmla="*/ 1030236 h 1030235"/>
              <a:gd name="connsiteX1" fmla="*/ 231788 w 463575"/>
              <a:gd name="connsiteY1" fmla="*/ 0 h 1030235"/>
              <a:gd name="connsiteX2" fmla="*/ 463575 w 463575"/>
              <a:gd name="connsiteY2" fmla="*/ 1030236 h 1030235"/>
              <a:gd name="connsiteX3" fmla="*/ 0 w 463575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575" h="1030235">
                <a:moveTo>
                  <a:pt x="0" y="1030236"/>
                </a:moveTo>
                <a:lnTo>
                  <a:pt x="231788" y="0"/>
                </a:lnTo>
                <a:lnTo>
                  <a:pt x="463575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3" name="Freeform: Shape 632">
            <a:extLst>
              <a:ext uri="{FF2B5EF4-FFF2-40B4-BE49-F238E27FC236}">
                <a16:creationId xmlns:a16="http://schemas.microsoft.com/office/drawing/2014/main" id="{3F957895-EDA6-AD84-0033-33EB3023C9B9}"/>
              </a:ext>
            </a:extLst>
          </p:cNvPr>
          <p:cNvSpPr/>
          <p:nvPr/>
        </p:nvSpPr>
        <p:spPr>
          <a:xfrm>
            <a:off x="9288360" y="1806452"/>
            <a:ext cx="604157" cy="1017984"/>
          </a:xfrm>
          <a:custGeom>
            <a:avLst/>
            <a:gdLst>
              <a:gd name="connsiteX0" fmla="*/ 0 w 604157"/>
              <a:gd name="connsiteY0" fmla="*/ 1017985 h 1017984"/>
              <a:gd name="connsiteX1" fmla="*/ 133528 w 604157"/>
              <a:gd name="connsiteY1" fmla="*/ 722959 h 1017984"/>
              <a:gd name="connsiteX2" fmla="*/ 50367 w 604157"/>
              <a:gd name="connsiteY2" fmla="*/ 722959 h 1017984"/>
              <a:gd name="connsiteX3" fmla="*/ 176223 w 604157"/>
              <a:gd name="connsiteY3" fmla="*/ 444889 h 1017984"/>
              <a:gd name="connsiteX4" fmla="*/ 100734 w 604157"/>
              <a:gd name="connsiteY4" fmla="*/ 444889 h 1017984"/>
              <a:gd name="connsiteX5" fmla="*/ 302079 w 604157"/>
              <a:gd name="connsiteY5" fmla="*/ 0 h 1017984"/>
              <a:gd name="connsiteX6" fmla="*/ 503423 w 604157"/>
              <a:gd name="connsiteY6" fmla="*/ 444889 h 1017984"/>
              <a:gd name="connsiteX7" fmla="*/ 427935 w 604157"/>
              <a:gd name="connsiteY7" fmla="*/ 444889 h 1017984"/>
              <a:gd name="connsiteX8" fmla="*/ 553790 w 604157"/>
              <a:gd name="connsiteY8" fmla="*/ 722959 h 1017984"/>
              <a:gd name="connsiteX9" fmla="*/ 470629 w 604157"/>
              <a:gd name="connsiteY9" fmla="*/ 722959 h 1017984"/>
              <a:gd name="connsiteX10" fmla="*/ 604157 w 604157"/>
              <a:gd name="connsiteY10" fmla="*/ 1017985 h 1017984"/>
              <a:gd name="connsiteX11" fmla="*/ 0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0" y="1017985"/>
                </a:moveTo>
                <a:lnTo>
                  <a:pt x="133528" y="722959"/>
                </a:lnTo>
                <a:lnTo>
                  <a:pt x="50367" y="722959"/>
                </a:lnTo>
                <a:lnTo>
                  <a:pt x="176223" y="444889"/>
                </a:lnTo>
                <a:lnTo>
                  <a:pt x="100734" y="444889"/>
                </a:lnTo>
                <a:lnTo>
                  <a:pt x="302079" y="0"/>
                </a:lnTo>
                <a:lnTo>
                  <a:pt x="503423" y="444889"/>
                </a:lnTo>
                <a:lnTo>
                  <a:pt x="427935" y="444889"/>
                </a:lnTo>
                <a:lnTo>
                  <a:pt x="553790" y="722959"/>
                </a:lnTo>
                <a:lnTo>
                  <a:pt x="470629" y="722959"/>
                </a:lnTo>
                <a:lnTo>
                  <a:pt x="604157" y="1017985"/>
                </a:lnTo>
                <a:lnTo>
                  <a:pt x="0" y="101798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4" name="Freeform: Shape 633">
            <a:extLst>
              <a:ext uri="{FF2B5EF4-FFF2-40B4-BE49-F238E27FC236}">
                <a16:creationId xmlns:a16="http://schemas.microsoft.com/office/drawing/2014/main" id="{08B0E665-79F5-7777-25FD-4E3E9B0D2F66}"/>
              </a:ext>
            </a:extLst>
          </p:cNvPr>
          <p:cNvSpPr/>
          <p:nvPr/>
        </p:nvSpPr>
        <p:spPr>
          <a:xfrm>
            <a:off x="7809770" y="1768831"/>
            <a:ext cx="475084" cy="1055605"/>
          </a:xfrm>
          <a:custGeom>
            <a:avLst/>
            <a:gdLst>
              <a:gd name="connsiteX0" fmla="*/ 0 w 475084"/>
              <a:gd name="connsiteY0" fmla="*/ 1055605 h 1055605"/>
              <a:gd name="connsiteX1" fmla="*/ 237480 w 475084"/>
              <a:gd name="connsiteY1" fmla="*/ 0 h 1055605"/>
              <a:gd name="connsiteX2" fmla="*/ 475084 w 475084"/>
              <a:gd name="connsiteY2" fmla="*/ 1055605 h 1055605"/>
              <a:gd name="connsiteX3" fmla="*/ 0 w 475084"/>
              <a:gd name="connsiteY3" fmla="*/ 1055605 h 10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4" h="1055605">
                <a:moveTo>
                  <a:pt x="0" y="1055605"/>
                </a:moveTo>
                <a:lnTo>
                  <a:pt x="237480" y="0"/>
                </a:lnTo>
                <a:lnTo>
                  <a:pt x="475084" y="1055605"/>
                </a:lnTo>
                <a:lnTo>
                  <a:pt x="0" y="105560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6" name="Freeform: Shape 635">
            <a:extLst>
              <a:ext uri="{FF2B5EF4-FFF2-40B4-BE49-F238E27FC236}">
                <a16:creationId xmlns:a16="http://schemas.microsoft.com/office/drawing/2014/main" id="{E48E578A-98BA-75E9-532F-7FE4DC348156}"/>
              </a:ext>
            </a:extLst>
          </p:cNvPr>
          <p:cNvSpPr/>
          <p:nvPr/>
        </p:nvSpPr>
        <p:spPr>
          <a:xfrm>
            <a:off x="10627233" y="1953841"/>
            <a:ext cx="391799" cy="870595"/>
          </a:xfrm>
          <a:custGeom>
            <a:avLst/>
            <a:gdLst>
              <a:gd name="connsiteX0" fmla="*/ 0 w 391799"/>
              <a:gd name="connsiteY0" fmla="*/ 870596 h 870595"/>
              <a:gd name="connsiteX1" fmla="*/ 195899 w 391799"/>
              <a:gd name="connsiteY1" fmla="*/ 0 h 870595"/>
              <a:gd name="connsiteX2" fmla="*/ 391799 w 391799"/>
              <a:gd name="connsiteY2" fmla="*/ 870596 h 870595"/>
              <a:gd name="connsiteX3" fmla="*/ 0 w 391799"/>
              <a:gd name="connsiteY3" fmla="*/ 870596 h 870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799" h="870595">
                <a:moveTo>
                  <a:pt x="0" y="870596"/>
                </a:moveTo>
                <a:lnTo>
                  <a:pt x="195899" y="0"/>
                </a:lnTo>
                <a:lnTo>
                  <a:pt x="391799" y="870596"/>
                </a:lnTo>
                <a:lnTo>
                  <a:pt x="0" y="870596"/>
                </a:ln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8" name="Freeform: Shape 637">
            <a:extLst>
              <a:ext uri="{FF2B5EF4-FFF2-40B4-BE49-F238E27FC236}">
                <a16:creationId xmlns:a16="http://schemas.microsoft.com/office/drawing/2014/main" id="{A001DE37-C877-65A7-4707-998A84AAFA86}"/>
              </a:ext>
            </a:extLst>
          </p:cNvPr>
          <p:cNvSpPr/>
          <p:nvPr/>
        </p:nvSpPr>
        <p:spPr>
          <a:xfrm>
            <a:off x="7315381" y="2036012"/>
            <a:ext cx="332274" cy="788424"/>
          </a:xfrm>
          <a:custGeom>
            <a:avLst/>
            <a:gdLst>
              <a:gd name="connsiteX0" fmla="*/ 0 w 332274"/>
              <a:gd name="connsiteY0" fmla="*/ 786939 h 788424"/>
              <a:gd name="connsiteX1" fmla="*/ 154938 w 332274"/>
              <a:gd name="connsiteY1" fmla="*/ 0 h 788424"/>
              <a:gd name="connsiteX2" fmla="*/ 332274 w 332274"/>
              <a:gd name="connsiteY2" fmla="*/ 788424 h 788424"/>
              <a:gd name="connsiteX3" fmla="*/ 0 w 332274"/>
              <a:gd name="connsiteY3" fmla="*/ 786939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2274" h="788424">
                <a:moveTo>
                  <a:pt x="0" y="786939"/>
                </a:moveTo>
                <a:lnTo>
                  <a:pt x="154938" y="0"/>
                </a:lnTo>
                <a:lnTo>
                  <a:pt x="332274" y="788424"/>
                </a:lnTo>
                <a:lnTo>
                  <a:pt x="0" y="786939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9" name="Freeform: Shape 678">
            <a:extLst>
              <a:ext uri="{FF2B5EF4-FFF2-40B4-BE49-F238E27FC236}">
                <a16:creationId xmlns:a16="http://schemas.microsoft.com/office/drawing/2014/main" id="{30C054FD-ADD0-7239-524D-E0BF9666BAA8}"/>
              </a:ext>
            </a:extLst>
          </p:cNvPr>
          <p:cNvSpPr/>
          <p:nvPr/>
        </p:nvSpPr>
        <p:spPr>
          <a:xfrm>
            <a:off x="10332456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80" name="Freeform: Shape 679">
            <a:extLst>
              <a:ext uri="{FF2B5EF4-FFF2-40B4-BE49-F238E27FC236}">
                <a16:creationId xmlns:a16="http://schemas.microsoft.com/office/drawing/2014/main" id="{AA28109B-6E59-6C88-C355-525701F10AE6}"/>
              </a:ext>
            </a:extLst>
          </p:cNvPr>
          <p:cNvSpPr/>
          <p:nvPr/>
        </p:nvSpPr>
        <p:spPr>
          <a:xfrm>
            <a:off x="10477741" y="1536425"/>
            <a:ext cx="307028" cy="720484"/>
          </a:xfrm>
          <a:custGeom>
            <a:avLst/>
            <a:gdLst>
              <a:gd name="connsiteX0" fmla="*/ 0 w 307028"/>
              <a:gd name="connsiteY0" fmla="*/ 644129 h 720484"/>
              <a:gd name="connsiteX1" fmla="*/ 144914 w 307028"/>
              <a:gd name="connsiteY1" fmla="*/ 0 h 720484"/>
              <a:gd name="connsiteX2" fmla="*/ 307029 w 307028"/>
              <a:gd name="connsiteY2" fmla="*/ 720484 h 720484"/>
              <a:gd name="connsiteX3" fmla="*/ 181668 w 307028"/>
              <a:gd name="connsiteY3" fmla="*/ 449220 h 720484"/>
              <a:gd name="connsiteX4" fmla="*/ 0 w 307028"/>
              <a:gd name="connsiteY4" fmla="*/ 644129 h 72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484">
                <a:moveTo>
                  <a:pt x="0" y="644129"/>
                </a:moveTo>
                <a:lnTo>
                  <a:pt x="144914" y="0"/>
                </a:lnTo>
                <a:lnTo>
                  <a:pt x="307029" y="720484"/>
                </a:lnTo>
                <a:lnTo>
                  <a:pt x="181668" y="449220"/>
                </a:lnTo>
                <a:lnTo>
                  <a:pt x="0" y="64412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81" name="Freeform: Shape 680">
            <a:extLst>
              <a:ext uri="{FF2B5EF4-FFF2-40B4-BE49-F238E27FC236}">
                <a16:creationId xmlns:a16="http://schemas.microsoft.com/office/drawing/2014/main" id="{59AAB1A5-94B8-68AE-88FD-48B1248D166F}"/>
              </a:ext>
            </a:extLst>
          </p:cNvPr>
          <p:cNvSpPr/>
          <p:nvPr/>
        </p:nvSpPr>
        <p:spPr>
          <a:xfrm>
            <a:off x="10489250" y="2250598"/>
            <a:ext cx="247008" cy="573838"/>
          </a:xfrm>
          <a:custGeom>
            <a:avLst/>
            <a:gdLst>
              <a:gd name="connsiteX0" fmla="*/ 150359 w 247008"/>
              <a:gd name="connsiteY0" fmla="*/ 573838 h 573838"/>
              <a:gd name="connsiteX1" fmla="*/ 119049 w 247008"/>
              <a:gd name="connsiteY1" fmla="*/ 573838 h 573838"/>
              <a:gd name="connsiteX2" fmla="*/ 119049 w 247008"/>
              <a:gd name="connsiteY2" fmla="*/ 319280 h 573838"/>
              <a:gd name="connsiteX3" fmla="*/ 0 w 247008"/>
              <a:gd name="connsiteY3" fmla="*/ 412713 h 573838"/>
              <a:gd name="connsiteX4" fmla="*/ 119049 w 247008"/>
              <a:gd name="connsiteY4" fmla="*/ 255672 h 573838"/>
              <a:gd name="connsiteX5" fmla="*/ 118430 w 247008"/>
              <a:gd name="connsiteY5" fmla="*/ 71776 h 573838"/>
              <a:gd name="connsiteX6" fmla="*/ 28958 w 247008"/>
              <a:gd name="connsiteY6" fmla="*/ 119916 h 573838"/>
              <a:gd name="connsiteX7" fmla="*/ 150359 w 247008"/>
              <a:gd name="connsiteY7" fmla="*/ 0 h 573838"/>
              <a:gd name="connsiteX8" fmla="*/ 150359 w 247008"/>
              <a:gd name="connsiteY8" fmla="*/ 131177 h 573838"/>
              <a:gd name="connsiteX9" fmla="*/ 247009 w 247008"/>
              <a:gd name="connsiteY9" fmla="*/ 227580 h 573838"/>
              <a:gd name="connsiteX10" fmla="*/ 150359 w 247008"/>
              <a:gd name="connsiteY10" fmla="*/ 180678 h 573838"/>
              <a:gd name="connsiteX11" fmla="*/ 150359 w 247008"/>
              <a:gd name="connsiteY11" fmla="*/ 399100 h 573838"/>
              <a:gd name="connsiteX12" fmla="*/ 224733 w 247008"/>
              <a:gd name="connsiteY12" fmla="*/ 510972 h 573838"/>
              <a:gd name="connsiteX13" fmla="*/ 150359 w 247008"/>
              <a:gd name="connsiteY13" fmla="*/ 459244 h 573838"/>
              <a:gd name="connsiteX14" fmla="*/ 150359 w 247008"/>
              <a:gd name="connsiteY14" fmla="*/ 573838 h 57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7008" h="573838">
                <a:moveTo>
                  <a:pt x="150359" y="573838"/>
                </a:moveTo>
                <a:lnTo>
                  <a:pt x="119049" y="573838"/>
                </a:lnTo>
                <a:lnTo>
                  <a:pt x="119049" y="319280"/>
                </a:lnTo>
                <a:lnTo>
                  <a:pt x="0" y="412713"/>
                </a:lnTo>
                <a:lnTo>
                  <a:pt x="119049" y="255672"/>
                </a:lnTo>
                <a:lnTo>
                  <a:pt x="118430" y="71776"/>
                </a:lnTo>
                <a:lnTo>
                  <a:pt x="28958" y="119916"/>
                </a:lnTo>
                <a:lnTo>
                  <a:pt x="150359" y="0"/>
                </a:lnTo>
                <a:lnTo>
                  <a:pt x="150359" y="131177"/>
                </a:lnTo>
                <a:lnTo>
                  <a:pt x="247009" y="227580"/>
                </a:lnTo>
                <a:lnTo>
                  <a:pt x="150359" y="180678"/>
                </a:lnTo>
                <a:lnTo>
                  <a:pt x="150359" y="399100"/>
                </a:lnTo>
                <a:lnTo>
                  <a:pt x="224733" y="510972"/>
                </a:lnTo>
                <a:lnTo>
                  <a:pt x="150359" y="459244"/>
                </a:lnTo>
                <a:lnTo>
                  <a:pt x="150359" y="573838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7" name="Freeform: Shape 676">
            <a:extLst>
              <a:ext uri="{FF2B5EF4-FFF2-40B4-BE49-F238E27FC236}">
                <a16:creationId xmlns:a16="http://schemas.microsoft.com/office/drawing/2014/main" id="{B6544594-50A9-880D-15B0-AA1F2F83266E}"/>
              </a:ext>
            </a:extLst>
          </p:cNvPr>
          <p:cNvSpPr/>
          <p:nvPr/>
        </p:nvSpPr>
        <p:spPr>
          <a:xfrm>
            <a:off x="8535329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8" name="Freeform: Shape 677">
            <a:extLst>
              <a:ext uri="{FF2B5EF4-FFF2-40B4-BE49-F238E27FC236}">
                <a16:creationId xmlns:a16="http://schemas.microsoft.com/office/drawing/2014/main" id="{4E35A3BC-B6BA-3A22-AE1F-F7EEA4C64D1B}"/>
              </a:ext>
            </a:extLst>
          </p:cNvPr>
          <p:cNvSpPr/>
          <p:nvPr/>
        </p:nvSpPr>
        <p:spPr>
          <a:xfrm>
            <a:off x="8680614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4" name="Freeform: Shape 673">
            <a:extLst>
              <a:ext uri="{FF2B5EF4-FFF2-40B4-BE49-F238E27FC236}">
                <a16:creationId xmlns:a16="http://schemas.microsoft.com/office/drawing/2014/main" id="{F9BD8382-EB2D-01C4-4B90-25939939C95B}"/>
              </a:ext>
            </a:extLst>
          </p:cNvPr>
          <p:cNvSpPr/>
          <p:nvPr/>
        </p:nvSpPr>
        <p:spPr>
          <a:xfrm>
            <a:off x="8033019" y="1211823"/>
            <a:ext cx="725682" cy="1612613"/>
          </a:xfrm>
          <a:custGeom>
            <a:avLst/>
            <a:gdLst>
              <a:gd name="connsiteX0" fmla="*/ 0 w 725682"/>
              <a:gd name="connsiteY0" fmla="*/ 1612613 h 1612613"/>
              <a:gd name="connsiteX1" fmla="*/ 362841 w 725682"/>
              <a:gd name="connsiteY1" fmla="*/ 0 h 1612613"/>
              <a:gd name="connsiteX2" fmla="*/ 725682 w 725682"/>
              <a:gd name="connsiteY2" fmla="*/ 1612613 h 1612613"/>
              <a:gd name="connsiteX3" fmla="*/ 0 w 725682"/>
              <a:gd name="connsiteY3" fmla="*/ 1612613 h 16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5682" h="1612613">
                <a:moveTo>
                  <a:pt x="0" y="1612613"/>
                </a:moveTo>
                <a:lnTo>
                  <a:pt x="362841" y="0"/>
                </a:lnTo>
                <a:lnTo>
                  <a:pt x="725682" y="1612613"/>
                </a:lnTo>
                <a:lnTo>
                  <a:pt x="0" y="1612613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5" name="Freeform: Shape 674">
            <a:extLst>
              <a:ext uri="{FF2B5EF4-FFF2-40B4-BE49-F238E27FC236}">
                <a16:creationId xmlns:a16="http://schemas.microsoft.com/office/drawing/2014/main" id="{EC242C2D-4155-C843-878A-6772B37E28DF}"/>
              </a:ext>
            </a:extLst>
          </p:cNvPr>
          <p:cNvSpPr/>
          <p:nvPr/>
        </p:nvSpPr>
        <p:spPr>
          <a:xfrm>
            <a:off x="8214687" y="1214422"/>
            <a:ext cx="383755" cy="900543"/>
          </a:xfrm>
          <a:custGeom>
            <a:avLst/>
            <a:gdLst>
              <a:gd name="connsiteX0" fmla="*/ 0 w 383755"/>
              <a:gd name="connsiteY0" fmla="*/ 805131 h 900543"/>
              <a:gd name="connsiteX1" fmla="*/ 181173 w 383755"/>
              <a:gd name="connsiteY1" fmla="*/ 0 h 900543"/>
              <a:gd name="connsiteX2" fmla="*/ 383755 w 383755"/>
              <a:gd name="connsiteY2" fmla="*/ 900544 h 900543"/>
              <a:gd name="connsiteX3" fmla="*/ 227085 w 383755"/>
              <a:gd name="connsiteY3" fmla="*/ 561587 h 900543"/>
              <a:gd name="connsiteX4" fmla="*/ 0 w 383755"/>
              <a:gd name="connsiteY4" fmla="*/ 805131 h 900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3755" h="900543">
                <a:moveTo>
                  <a:pt x="0" y="805131"/>
                </a:moveTo>
                <a:lnTo>
                  <a:pt x="181173" y="0"/>
                </a:lnTo>
                <a:lnTo>
                  <a:pt x="383755" y="900544"/>
                </a:lnTo>
                <a:lnTo>
                  <a:pt x="227085" y="561587"/>
                </a:lnTo>
                <a:lnTo>
                  <a:pt x="0" y="8051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6" name="Freeform: Shape 675">
            <a:extLst>
              <a:ext uri="{FF2B5EF4-FFF2-40B4-BE49-F238E27FC236}">
                <a16:creationId xmlns:a16="http://schemas.microsoft.com/office/drawing/2014/main" id="{8990A0D2-4118-B77D-7D78-180F31A13DC2}"/>
              </a:ext>
            </a:extLst>
          </p:cNvPr>
          <p:cNvSpPr/>
          <p:nvPr/>
        </p:nvSpPr>
        <p:spPr>
          <a:xfrm>
            <a:off x="8229166" y="2107170"/>
            <a:ext cx="337224" cy="717266"/>
          </a:xfrm>
          <a:custGeom>
            <a:avLst/>
            <a:gdLst>
              <a:gd name="connsiteX0" fmla="*/ 187732 w 337224"/>
              <a:gd name="connsiteY0" fmla="*/ 717267 h 717266"/>
              <a:gd name="connsiteX1" fmla="*/ 148750 w 337224"/>
              <a:gd name="connsiteY1" fmla="*/ 717267 h 717266"/>
              <a:gd name="connsiteX2" fmla="*/ 148750 w 337224"/>
              <a:gd name="connsiteY2" fmla="*/ 399100 h 717266"/>
              <a:gd name="connsiteX3" fmla="*/ 0 w 337224"/>
              <a:gd name="connsiteY3" fmla="*/ 515799 h 717266"/>
              <a:gd name="connsiteX4" fmla="*/ 148750 w 337224"/>
              <a:gd name="connsiteY4" fmla="*/ 319528 h 717266"/>
              <a:gd name="connsiteX5" fmla="*/ 147884 w 337224"/>
              <a:gd name="connsiteY5" fmla="*/ 89720 h 717266"/>
              <a:gd name="connsiteX6" fmla="*/ 36012 w 337224"/>
              <a:gd name="connsiteY6" fmla="*/ 149864 h 717266"/>
              <a:gd name="connsiteX7" fmla="*/ 187732 w 337224"/>
              <a:gd name="connsiteY7" fmla="*/ 0 h 717266"/>
              <a:gd name="connsiteX8" fmla="*/ 187732 w 337224"/>
              <a:gd name="connsiteY8" fmla="*/ 163971 h 717266"/>
              <a:gd name="connsiteX9" fmla="*/ 308638 w 337224"/>
              <a:gd name="connsiteY9" fmla="*/ 284382 h 717266"/>
              <a:gd name="connsiteX10" fmla="*/ 187732 w 337224"/>
              <a:gd name="connsiteY10" fmla="*/ 225847 h 717266"/>
              <a:gd name="connsiteX11" fmla="*/ 187732 w 337224"/>
              <a:gd name="connsiteY11" fmla="*/ 499463 h 717266"/>
              <a:gd name="connsiteX12" fmla="*/ 337224 w 337224"/>
              <a:gd name="connsiteY12" fmla="*/ 647966 h 717266"/>
              <a:gd name="connsiteX13" fmla="*/ 187732 w 337224"/>
              <a:gd name="connsiteY13" fmla="*/ 579902 h 717266"/>
              <a:gd name="connsiteX14" fmla="*/ 187732 w 337224"/>
              <a:gd name="connsiteY14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37224" h="717266">
                <a:moveTo>
                  <a:pt x="187732" y="717267"/>
                </a:moveTo>
                <a:lnTo>
                  <a:pt x="148750" y="717267"/>
                </a:lnTo>
                <a:lnTo>
                  <a:pt x="148750" y="399100"/>
                </a:lnTo>
                <a:lnTo>
                  <a:pt x="0" y="515799"/>
                </a:lnTo>
                <a:lnTo>
                  <a:pt x="148750" y="319528"/>
                </a:lnTo>
                <a:lnTo>
                  <a:pt x="147884" y="89720"/>
                </a:lnTo>
                <a:lnTo>
                  <a:pt x="36012" y="149864"/>
                </a:lnTo>
                <a:lnTo>
                  <a:pt x="187732" y="0"/>
                </a:lnTo>
                <a:lnTo>
                  <a:pt x="187732" y="163971"/>
                </a:lnTo>
                <a:lnTo>
                  <a:pt x="308638" y="284382"/>
                </a:lnTo>
                <a:lnTo>
                  <a:pt x="187732" y="225847"/>
                </a:lnTo>
                <a:lnTo>
                  <a:pt x="187732" y="499463"/>
                </a:lnTo>
                <a:lnTo>
                  <a:pt x="337224" y="647966"/>
                </a:lnTo>
                <a:lnTo>
                  <a:pt x="187732" y="579902"/>
                </a:lnTo>
                <a:lnTo>
                  <a:pt x="187732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4" name="Freeform: Shape 643">
            <a:extLst>
              <a:ext uri="{FF2B5EF4-FFF2-40B4-BE49-F238E27FC236}">
                <a16:creationId xmlns:a16="http://schemas.microsoft.com/office/drawing/2014/main" id="{DB792FD6-A004-B3AB-3779-05A0649755FF}"/>
              </a:ext>
            </a:extLst>
          </p:cNvPr>
          <p:cNvSpPr/>
          <p:nvPr/>
        </p:nvSpPr>
        <p:spPr>
          <a:xfrm>
            <a:off x="11633709" y="1211823"/>
            <a:ext cx="725682" cy="1612613"/>
          </a:xfrm>
          <a:custGeom>
            <a:avLst/>
            <a:gdLst>
              <a:gd name="connsiteX0" fmla="*/ 0 w 725682"/>
              <a:gd name="connsiteY0" fmla="*/ 1612613 h 1612613"/>
              <a:gd name="connsiteX1" fmla="*/ 362841 w 725682"/>
              <a:gd name="connsiteY1" fmla="*/ 0 h 1612613"/>
              <a:gd name="connsiteX2" fmla="*/ 725682 w 725682"/>
              <a:gd name="connsiteY2" fmla="*/ 1612613 h 1612613"/>
              <a:gd name="connsiteX3" fmla="*/ 0 w 725682"/>
              <a:gd name="connsiteY3" fmla="*/ 1612613 h 16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5682" h="1612613">
                <a:moveTo>
                  <a:pt x="0" y="1612613"/>
                </a:moveTo>
                <a:lnTo>
                  <a:pt x="362841" y="0"/>
                </a:lnTo>
                <a:lnTo>
                  <a:pt x="725682" y="1612613"/>
                </a:lnTo>
                <a:lnTo>
                  <a:pt x="0" y="1612613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5" name="Freeform: Shape 644">
            <a:extLst>
              <a:ext uri="{FF2B5EF4-FFF2-40B4-BE49-F238E27FC236}">
                <a16:creationId xmlns:a16="http://schemas.microsoft.com/office/drawing/2014/main" id="{98C7F5FF-F721-9981-9545-6CB9567E1E82}"/>
              </a:ext>
            </a:extLst>
          </p:cNvPr>
          <p:cNvSpPr/>
          <p:nvPr/>
        </p:nvSpPr>
        <p:spPr>
          <a:xfrm>
            <a:off x="11785058" y="1211823"/>
            <a:ext cx="414074" cy="937298"/>
          </a:xfrm>
          <a:custGeom>
            <a:avLst/>
            <a:gdLst>
              <a:gd name="connsiteX0" fmla="*/ 0 w 414074"/>
              <a:gd name="connsiteY0" fmla="*/ 937298 h 937298"/>
              <a:gd name="connsiteX1" fmla="*/ 211492 w 414074"/>
              <a:gd name="connsiteY1" fmla="*/ 0 h 937298"/>
              <a:gd name="connsiteX2" fmla="*/ 414074 w 414074"/>
              <a:gd name="connsiteY2" fmla="*/ 900668 h 937298"/>
              <a:gd name="connsiteX3" fmla="*/ 257281 w 414074"/>
              <a:gd name="connsiteY3" fmla="*/ 561710 h 937298"/>
              <a:gd name="connsiteX4" fmla="*/ 0 w 414074"/>
              <a:gd name="connsiteY4" fmla="*/ 937298 h 93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4074" h="937298">
                <a:moveTo>
                  <a:pt x="0" y="937298"/>
                </a:moveTo>
                <a:lnTo>
                  <a:pt x="211492" y="0"/>
                </a:lnTo>
                <a:lnTo>
                  <a:pt x="414074" y="900668"/>
                </a:lnTo>
                <a:lnTo>
                  <a:pt x="257281" y="561710"/>
                </a:lnTo>
                <a:lnTo>
                  <a:pt x="0" y="93729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6" name="Freeform: Shape 645">
            <a:extLst>
              <a:ext uri="{FF2B5EF4-FFF2-40B4-BE49-F238E27FC236}">
                <a16:creationId xmlns:a16="http://schemas.microsoft.com/office/drawing/2014/main" id="{461C6876-2900-9408-9600-625FC8391112}"/>
              </a:ext>
            </a:extLst>
          </p:cNvPr>
          <p:cNvSpPr/>
          <p:nvPr/>
        </p:nvSpPr>
        <p:spPr>
          <a:xfrm>
            <a:off x="11876139" y="2107170"/>
            <a:ext cx="308761" cy="717266"/>
          </a:xfrm>
          <a:custGeom>
            <a:avLst/>
            <a:gdLst>
              <a:gd name="connsiteX0" fmla="*/ 120906 w 308761"/>
              <a:gd name="connsiteY0" fmla="*/ 717267 h 717266"/>
              <a:gd name="connsiteX1" fmla="*/ 160012 w 308761"/>
              <a:gd name="connsiteY1" fmla="*/ 717267 h 717266"/>
              <a:gd name="connsiteX2" fmla="*/ 160012 w 308761"/>
              <a:gd name="connsiteY2" fmla="*/ 399100 h 717266"/>
              <a:gd name="connsiteX3" fmla="*/ 308762 w 308761"/>
              <a:gd name="connsiteY3" fmla="*/ 515799 h 717266"/>
              <a:gd name="connsiteX4" fmla="*/ 160012 w 308761"/>
              <a:gd name="connsiteY4" fmla="*/ 319528 h 717266"/>
              <a:gd name="connsiteX5" fmla="*/ 160754 w 308761"/>
              <a:gd name="connsiteY5" fmla="*/ 89720 h 717266"/>
              <a:gd name="connsiteX6" fmla="*/ 272626 w 308761"/>
              <a:gd name="connsiteY6" fmla="*/ 149864 h 717266"/>
              <a:gd name="connsiteX7" fmla="*/ 120906 w 308761"/>
              <a:gd name="connsiteY7" fmla="*/ 0 h 717266"/>
              <a:gd name="connsiteX8" fmla="*/ 120906 w 308761"/>
              <a:gd name="connsiteY8" fmla="*/ 163971 h 717266"/>
              <a:gd name="connsiteX9" fmla="*/ 0 w 308761"/>
              <a:gd name="connsiteY9" fmla="*/ 284382 h 717266"/>
              <a:gd name="connsiteX10" fmla="*/ 120906 w 308761"/>
              <a:gd name="connsiteY10" fmla="*/ 225847 h 717266"/>
              <a:gd name="connsiteX11" fmla="*/ 120906 w 308761"/>
              <a:gd name="connsiteY11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8761" h="717266">
                <a:moveTo>
                  <a:pt x="120906" y="717267"/>
                </a:moveTo>
                <a:lnTo>
                  <a:pt x="160012" y="717267"/>
                </a:lnTo>
                <a:lnTo>
                  <a:pt x="160012" y="399100"/>
                </a:lnTo>
                <a:lnTo>
                  <a:pt x="308762" y="515799"/>
                </a:lnTo>
                <a:lnTo>
                  <a:pt x="160012" y="319528"/>
                </a:lnTo>
                <a:lnTo>
                  <a:pt x="160754" y="89720"/>
                </a:lnTo>
                <a:lnTo>
                  <a:pt x="272626" y="149864"/>
                </a:lnTo>
                <a:lnTo>
                  <a:pt x="120906" y="0"/>
                </a:lnTo>
                <a:lnTo>
                  <a:pt x="120906" y="163971"/>
                </a:lnTo>
                <a:lnTo>
                  <a:pt x="0" y="284382"/>
                </a:lnTo>
                <a:lnTo>
                  <a:pt x="120906" y="225847"/>
                </a:lnTo>
                <a:lnTo>
                  <a:pt x="120906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1" name="Freeform: Shape 670">
            <a:extLst>
              <a:ext uri="{FF2B5EF4-FFF2-40B4-BE49-F238E27FC236}">
                <a16:creationId xmlns:a16="http://schemas.microsoft.com/office/drawing/2014/main" id="{62D97D8C-0133-A3D8-ADDB-2490490C9169}"/>
              </a:ext>
            </a:extLst>
          </p:cNvPr>
          <p:cNvSpPr/>
          <p:nvPr/>
        </p:nvSpPr>
        <p:spPr>
          <a:xfrm>
            <a:off x="10697277" y="1552018"/>
            <a:ext cx="755134" cy="1272418"/>
          </a:xfrm>
          <a:custGeom>
            <a:avLst/>
            <a:gdLst>
              <a:gd name="connsiteX0" fmla="*/ 755135 w 755134"/>
              <a:gd name="connsiteY0" fmla="*/ 1272419 h 1272418"/>
              <a:gd name="connsiteX1" fmla="*/ 588194 w 755134"/>
              <a:gd name="connsiteY1" fmla="*/ 903638 h 1272418"/>
              <a:gd name="connsiteX2" fmla="*/ 692145 w 755134"/>
              <a:gd name="connsiteY2" fmla="*/ 903638 h 1272418"/>
              <a:gd name="connsiteX3" fmla="*/ 534856 w 755134"/>
              <a:gd name="connsiteY3" fmla="*/ 556142 h 1272418"/>
              <a:gd name="connsiteX4" fmla="*/ 629279 w 755134"/>
              <a:gd name="connsiteY4" fmla="*/ 556142 h 1272418"/>
              <a:gd name="connsiteX5" fmla="*/ 377567 w 755134"/>
              <a:gd name="connsiteY5" fmla="*/ 0 h 1272418"/>
              <a:gd name="connsiteX6" fmla="*/ 125856 w 755134"/>
              <a:gd name="connsiteY6" fmla="*/ 556142 h 1272418"/>
              <a:gd name="connsiteX7" fmla="*/ 220155 w 755134"/>
              <a:gd name="connsiteY7" fmla="*/ 556142 h 1272418"/>
              <a:gd name="connsiteX8" fmla="*/ 62866 w 755134"/>
              <a:gd name="connsiteY8" fmla="*/ 903638 h 1272418"/>
              <a:gd name="connsiteX9" fmla="*/ 166818 w 755134"/>
              <a:gd name="connsiteY9" fmla="*/ 903638 h 1272418"/>
              <a:gd name="connsiteX10" fmla="*/ 0 w 755134"/>
              <a:gd name="connsiteY10" fmla="*/ 1272419 h 1272418"/>
              <a:gd name="connsiteX11" fmla="*/ 755135 w 755134"/>
              <a:gd name="connsiteY11" fmla="*/ 1272419 h 1272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5134" h="1272418">
                <a:moveTo>
                  <a:pt x="755135" y="1272419"/>
                </a:moveTo>
                <a:lnTo>
                  <a:pt x="588194" y="903638"/>
                </a:lnTo>
                <a:lnTo>
                  <a:pt x="692145" y="903638"/>
                </a:lnTo>
                <a:lnTo>
                  <a:pt x="534856" y="556142"/>
                </a:lnTo>
                <a:lnTo>
                  <a:pt x="629279" y="556142"/>
                </a:lnTo>
                <a:lnTo>
                  <a:pt x="377567" y="0"/>
                </a:lnTo>
                <a:lnTo>
                  <a:pt x="125856" y="556142"/>
                </a:lnTo>
                <a:lnTo>
                  <a:pt x="220155" y="556142"/>
                </a:lnTo>
                <a:lnTo>
                  <a:pt x="62866" y="903638"/>
                </a:lnTo>
                <a:lnTo>
                  <a:pt x="166818" y="903638"/>
                </a:lnTo>
                <a:lnTo>
                  <a:pt x="0" y="1272419"/>
                </a:lnTo>
                <a:lnTo>
                  <a:pt x="755135" y="1272419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2" name="Freeform: Shape 671">
            <a:extLst>
              <a:ext uri="{FF2B5EF4-FFF2-40B4-BE49-F238E27FC236}">
                <a16:creationId xmlns:a16="http://schemas.microsoft.com/office/drawing/2014/main" id="{F26DDB3B-8AF6-2F20-CABD-DEE5BFD06C66}"/>
              </a:ext>
            </a:extLst>
          </p:cNvPr>
          <p:cNvSpPr/>
          <p:nvPr/>
        </p:nvSpPr>
        <p:spPr>
          <a:xfrm>
            <a:off x="10819181" y="1552018"/>
            <a:ext cx="516303" cy="558883"/>
          </a:xfrm>
          <a:custGeom>
            <a:avLst/>
            <a:gdLst>
              <a:gd name="connsiteX0" fmla="*/ 507375 w 516303"/>
              <a:gd name="connsiteY0" fmla="*/ 556142 h 558883"/>
              <a:gd name="connsiteX1" fmla="*/ 255664 w 516303"/>
              <a:gd name="connsiteY1" fmla="*/ 0 h 558883"/>
              <a:gd name="connsiteX2" fmla="*/ 3952 w 516303"/>
              <a:gd name="connsiteY2" fmla="*/ 556142 h 558883"/>
              <a:gd name="connsiteX3" fmla="*/ 226458 w 516303"/>
              <a:gd name="connsiteY3" fmla="*/ 353436 h 558883"/>
              <a:gd name="connsiteX4" fmla="*/ 507375 w 516303"/>
              <a:gd name="connsiteY4" fmla="*/ 556142 h 558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6303" h="558883">
                <a:moveTo>
                  <a:pt x="507375" y="556142"/>
                </a:moveTo>
                <a:cubicBezTo>
                  <a:pt x="572964" y="525699"/>
                  <a:pt x="255664" y="0"/>
                  <a:pt x="255664" y="0"/>
                </a:cubicBezTo>
                <a:cubicBezTo>
                  <a:pt x="255664" y="0"/>
                  <a:pt x="-37134" y="527555"/>
                  <a:pt x="3952" y="556142"/>
                </a:cubicBezTo>
                <a:lnTo>
                  <a:pt x="226458" y="353436"/>
                </a:lnTo>
                <a:cubicBezTo>
                  <a:pt x="226458" y="353436"/>
                  <a:pt x="441911" y="586585"/>
                  <a:pt x="507375" y="55614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3" name="Freeform: Shape 672">
            <a:extLst>
              <a:ext uri="{FF2B5EF4-FFF2-40B4-BE49-F238E27FC236}">
                <a16:creationId xmlns:a16="http://schemas.microsoft.com/office/drawing/2014/main" id="{08F6565A-9312-4A16-E0F2-3FDCE2EF9BAE}"/>
              </a:ext>
            </a:extLst>
          </p:cNvPr>
          <p:cNvSpPr/>
          <p:nvPr/>
        </p:nvSpPr>
        <p:spPr>
          <a:xfrm>
            <a:off x="10760019" y="2245754"/>
            <a:ext cx="629403" cy="209900"/>
          </a:xfrm>
          <a:custGeom>
            <a:avLst/>
            <a:gdLst>
              <a:gd name="connsiteX0" fmla="*/ 629403 w 629403"/>
              <a:gd name="connsiteY0" fmla="*/ 209901 h 209900"/>
              <a:gd name="connsiteX1" fmla="*/ 183153 w 629403"/>
              <a:gd name="connsiteY1" fmla="*/ 17 h 209900"/>
              <a:gd name="connsiteX2" fmla="*/ 0 w 629403"/>
              <a:gd name="connsiteY2" fmla="*/ 209901 h 209900"/>
              <a:gd name="connsiteX3" fmla="*/ 225229 w 629403"/>
              <a:gd name="connsiteY3" fmla="*/ 135650 h 209900"/>
              <a:gd name="connsiteX4" fmla="*/ 629279 w 629403"/>
              <a:gd name="connsiteY4" fmla="*/ 209901 h 20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03" h="209900">
                <a:moveTo>
                  <a:pt x="629403" y="209901"/>
                </a:moveTo>
                <a:cubicBezTo>
                  <a:pt x="629403" y="209901"/>
                  <a:pt x="299727" y="-2210"/>
                  <a:pt x="183153" y="17"/>
                </a:cubicBezTo>
                <a:cubicBezTo>
                  <a:pt x="66579" y="2245"/>
                  <a:pt x="0" y="209901"/>
                  <a:pt x="0" y="209901"/>
                </a:cubicBezTo>
                <a:lnTo>
                  <a:pt x="225229" y="135650"/>
                </a:lnTo>
                <a:lnTo>
                  <a:pt x="629279" y="20990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8" name="Freeform: Shape 647">
            <a:extLst>
              <a:ext uri="{FF2B5EF4-FFF2-40B4-BE49-F238E27FC236}">
                <a16:creationId xmlns:a16="http://schemas.microsoft.com/office/drawing/2014/main" id="{6441DD95-D81C-979C-3BE9-17D91E8AB3BD}"/>
              </a:ext>
            </a:extLst>
          </p:cNvPr>
          <p:cNvSpPr/>
          <p:nvPr/>
        </p:nvSpPr>
        <p:spPr>
          <a:xfrm>
            <a:off x="7685028" y="2036012"/>
            <a:ext cx="467906" cy="788424"/>
          </a:xfrm>
          <a:custGeom>
            <a:avLst/>
            <a:gdLst>
              <a:gd name="connsiteX0" fmla="*/ 467906 w 467906"/>
              <a:gd name="connsiteY0" fmla="*/ 788424 h 788424"/>
              <a:gd name="connsiteX1" fmla="*/ 364450 w 467906"/>
              <a:gd name="connsiteY1" fmla="*/ 559978 h 788424"/>
              <a:gd name="connsiteX2" fmla="*/ 428801 w 467906"/>
              <a:gd name="connsiteY2" fmla="*/ 559978 h 788424"/>
              <a:gd name="connsiteX3" fmla="*/ 331408 w 467906"/>
              <a:gd name="connsiteY3" fmla="*/ 344650 h 788424"/>
              <a:gd name="connsiteX4" fmla="*/ 389819 w 467906"/>
              <a:gd name="connsiteY4" fmla="*/ 344650 h 788424"/>
              <a:gd name="connsiteX5" fmla="*/ 233891 w 467906"/>
              <a:gd name="connsiteY5" fmla="*/ 0 h 788424"/>
              <a:gd name="connsiteX6" fmla="*/ 77964 w 467906"/>
              <a:gd name="connsiteY6" fmla="*/ 344650 h 788424"/>
              <a:gd name="connsiteX7" fmla="*/ 136375 w 467906"/>
              <a:gd name="connsiteY7" fmla="*/ 344650 h 788424"/>
              <a:gd name="connsiteX8" fmla="*/ 38982 w 467906"/>
              <a:gd name="connsiteY8" fmla="*/ 559978 h 788424"/>
              <a:gd name="connsiteX9" fmla="*/ 103333 w 467906"/>
              <a:gd name="connsiteY9" fmla="*/ 559978 h 788424"/>
              <a:gd name="connsiteX10" fmla="*/ 0 w 467906"/>
              <a:gd name="connsiteY10" fmla="*/ 788424 h 788424"/>
              <a:gd name="connsiteX11" fmla="*/ 467906 w 467906"/>
              <a:gd name="connsiteY11" fmla="*/ 788424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67906" h="788424">
                <a:moveTo>
                  <a:pt x="467906" y="788424"/>
                </a:moveTo>
                <a:lnTo>
                  <a:pt x="364450" y="559978"/>
                </a:lnTo>
                <a:lnTo>
                  <a:pt x="428801" y="559978"/>
                </a:lnTo>
                <a:lnTo>
                  <a:pt x="331408" y="344650"/>
                </a:lnTo>
                <a:lnTo>
                  <a:pt x="389819" y="344650"/>
                </a:lnTo>
                <a:lnTo>
                  <a:pt x="233891" y="0"/>
                </a:lnTo>
                <a:lnTo>
                  <a:pt x="77964" y="344650"/>
                </a:lnTo>
                <a:lnTo>
                  <a:pt x="136375" y="344650"/>
                </a:lnTo>
                <a:lnTo>
                  <a:pt x="38982" y="559978"/>
                </a:lnTo>
                <a:lnTo>
                  <a:pt x="103333" y="559978"/>
                </a:lnTo>
                <a:lnTo>
                  <a:pt x="0" y="788424"/>
                </a:lnTo>
                <a:lnTo>
                  <a:pt x="467906" y="788424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49" name="Freeform: Shape 648">
            <a:extLst>
              <a:ext uri="{FF2B5EF4-FFF2-40B4-BE49-F238E27FC236}">
                <a16:creationId xmlns:a16="http://schemas.microsoft.com/office/drawing/2014/main" id="{EC71640D-B0E5-C056-3173-DA723CAB134F}"/>
              </a:ext>
            </a:extLst>
          </p:cNvPr>
          <p:cNvSpPr/>
          <p:nvPr/>
        </p:nvSpPr>
        <p:spPr>
          <a:xfrm>
            <a:off x="7412650" y="1806452"/>
            <a:ext cx="604157" cy="1017984"/>
          </a:xfrm>
          <a:custGeom>
            <a:avLst/>
            <a:gdLst>
              <a:gd name="connsiteX0" fmla="*/ 604158 w 604157"/>
              <a:gd name="connsiteY0" fmla="*/ 1017985 h 1017984"/>
              <a:gd name="connsiteX1" fmla="*/ 470629 w 604157"/>
              <a:gd name="connsiteY1" fmla="*/ 722959 h 1017984"/>
              <a:gd name="connsiteX2" fmla="*/ 553790 w 604157"/>
              <a:gd name="connsiteY2" fmla="*/ 722959 h 1017984"/>
              <a:gd name="connsiteX3" fmla="*/ 427935 w 604157"/>
              <a:gd name="connsiteY3" fmla="*/ 444889 h 1017984"/>
              <a:gd name="connsiteX4" fmla="*/ 503423 w 604157"/>
              <a:gd name="connsiteY4" fmla="*/ 444889 h 1017984"/>
              <a:gd name="connsiteX5" fmla="*/ 302079 w 604157"/>
              <a:gd name="connsiteY5" fmla="*/ 0 h 1017984"/>
              <a:gd name="connsiteX6" fmla="*/ 100734 w 604157"/>
              <a:gd name="connsiteY6" fmla="*/ 444889 h 1017984"/>
              <a:gd name="connsiteX7" fmla="*/ 176223 w 604157"/>
              <a:gd name="connsiteY7" fmla="*/ 444889 h 1017984"/>
              <a:gd name="connsiteX8" fmla="*/ 50367 w 604157"/>
              <a:gd name="connsiteY8" fmla="*/ 722959 h 1017984"/>
              <a:gd name="connsiteX9" fmla="*/ 133528 w 604157"/>
              <a:gd name="connsiteY9" fmla="*/ 722959 h 1017984"/>
              <a:gd name="connsiteX10" fmla="*/ 0 w 604157"/>
              <a:gd name="connsiteY10" fmla="*/ 1017985 h 1017984"/>
              <a:gd name="connsiteX11" fmla="*/ 604158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604158" y="1017985"/>
                </a:moveTo>
                <a:lnTo>
                  <a:pt x="470629" y="722959"/>
                </a:lnTo>
                <a:lnTo>
                  <a:pt x="553790" y="722959"/>
                </a:lnTo>
                <a:lnTo>
                  <a:pt x="427935" y="444889"/>
                </a:lnTo>
                <a:lnTo>
                  <a:pt x="503423" y="444889"/>
                </a:lnTo>
                <a:lnTo>
                  <a:pt x="302079" y="0"/>
                </a:lnTo>
                <a:lnTo>
                  <a:pt x="100734" y="444889"/>
                </a:lnTo>
                <a:lnTo>
                  <a:pt x="176223" y="444889"/>
                </a:lnTo>
                <a:lnTo>
                  <a:pt x="50367" y="722959"/>
                </a:lnTo>
                <a:lnTo>
                  <a:pt x="133528" y="722959"/>
                </a:lnTo>
                <a:lnTo>
                  <a:pt x="0" y="1017985"/>
                </a:lnTo>
                <a:lnTo>
                  <a:pt x="604158" y="1017985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0" name="Freeform: Shape 649">
            <a:extLst>
              <a:ext uri="{FF2B5EF4-FFF2-40B4-BE49-F238E27FC236}">
                <a16:creationId xmlns:a16="http://schemas.microsoft.com/office/drawing/2014/main" id="{035D28D3-465B-8B9A-DEAB-1D33CD6BF852}"/>
              </a:ext>
            </a:extLst>
          </p:cNvPr>
          <p:cNvSpPr/>
          <p:nvPr/>
        </p:nvSpPr>
        <p:spPr>
          <a:xfrm>
            <a:off x="7513384" y="1806452"/>
            <a:ext cx="402772" cy="457148"/>
          </a:xfrm>
          <a:custGeom>
            <a:avLst/>
            <a:gdLst>
              <a:gd name="connsiteX0" fmla="*/ 402689 w 402772"/>
              <a:gd name="connsiteY0" fmla="*/ 444889 h 457148"/>
              <a:gd name="connsiteX1" fmla="*/ 201345 w 402772"/>
              <a:gd name="connsiteY1" fmla="*/ 0 h 457148"/>
              <a:gd name="connsiteX2" fmla="*/ 0 w 402772"/>
              <a:gd name="connsiteY2" fmla="*/ 444889 h 457148"/>
              <a:gd name="connsiteX3" fmla="*/ 177955 w 402772"/>
              <a:gd name="connsiteY3" fmla="*/ 282774 h 457148"/>
              <a:gd name="connsiteX4" fmla="*/ 402689 w 402772"/>
              <a:gd name="connsiteY4" fmla="*/ 444889 h 45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772" h="457148">
                <a:moveTo>
                  <a:pt x="402689" y="444889"/>
                </a:moveTo>
                <a:cubicBezTo>
                  <a:pt x="407516" y="377939"/>
                  <a:pt x="201345" y="0"/>
                  <a:pt x="201345" y="0"/>
                </a:cubicBezTo>
                <a:lnTo>
                  <a:pt x="0" y="444889"/>
                </a:lnTo>
                <a:lnTo>
                  <a:pt x="177955" y="282774"/>
                </a:lnTo>
                <a:cubicBezTo>
                  <a:pt x="177955" y="282774"/>
                  <a:pt x="397863" y="511839"/>
                  <a:pt x="402689" y="44488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1" name="Freeform: Shape 650">
            <a:extLst>
              <a:ext uri="{FF2B5EF4-FFF2-40B4-BE49-F238E27FC236}">
                <a16:creationId xmlns:a16="http://schemas.microsoft.com/office/drawing/2014/main" id="{98EAEEF4-836A-8067-FC85-B9A433300F78}"/>
              </a:ext>
            </a:extLst>
          </p:cNvPr>
          <p:cNvSpPr/>
          <p:nvPr/>
        </p:nvSpPr>
        <p:spPr>
          <a:xfrm>
            <a:off x="7463017" y="2395742"/>
            <a:ext cx="504926" cy="133793"/>
          </a:xfrm>
          <a:custGeom>
            <a:avLst/>
            <a:gdLst>
              <a:gd name="connsiteX0" fmla="*/ 0 w 504926"/>
              <a:gd name="connsiteY0" fmla="*/ 133670 h 133793"/>
              <a:gd name="connsiteX1" fmla="*/ 436474 w 504926"/>
              <a:gd name="connsiteY1" fmla="*/ 6329 h 133793"/>
              <a:gd name="connsiteX2" fmla="*/ 503547 w 504926"/>
              <a:gd name="connsiteY2" fmla="*/ 133794 h 133793"/>
              <a:gd name="connsiteX3" fmla="*/ 327695 w 504926"/>
              <a:gd name="connsiteY3" fmla="*/ 89862 h 133793"/>
              <a:gd name="connsiteX4" fmla="*/ 124 w 504926"/>
              <a:gd name="connsiteY4" fmla="*/ 133670 h 133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4926" h="133793">
                <a:moveTo>
                  <a:pt x="0" y="133670"/>
                </a:moveTo>
                <a:cubicBezTo>
                  <a:pt x="0" y="133670"/>
                  <a:pt x="352570" y="-34262"/>
                  <a:pt x="436474" y="6329"/>
                </a:cubicBezTo>
                <a:cubicBezTo>
                  <a:pt x="520377" y="46920"/>
                  <a:pt x="503547" y="133794"/>
                  <a:pt x="503547" y="133794"/>
                </a:cubicBezTo>
                <a:lnTo>
                  <a:pt x="327695" y="89862"/>
                </a:lnTo>
                <a:lnTo>
                  <a:pt x="124" y="133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4" name="Freeform: Shape 653">
            <a:extLst>
              <a:ext uri="{FF2B5EF4-FFF2-40B4-BE49-F238E27FC236}">
                <a16:creationId xmlns:a16="http://schemas.microsoft.com/office/drawing/2014/main" id="{730B284F-79D5-7120-6B31-8C533CB7E5E9}"/>
              </a:ext>
            </a:extLst>
          </p:cNvPr>
          <p:cNvSpPr/>
          <p:nvPr/>
        </p:nvSpPr>
        <p:spPr>
          <a:xfrm>
            <a:off x="9835963" y="2036012"/>
            <a:ext cx="354797" cy="788424"/>
          </a:xfrm>
          <a:custGeom>
            <a:avLst/>
            <a:gdLst>
              <a:gd name="connsiteX0" fmla="*/ 0 w 354797"/>
              <a:gd name="connsiteY0" fmla="*/ 788424 h 788424"/>
              <a:gd name="connsiteX1" fmla="*/ 177460 w 354797"/>
              <a:gd name="connsiteY1" fmla="*/ 0 h 788424"/>
              <a:gd name="connsiteX2" fmla="*/ 354797 w 354797"/>
              <a:gd name="connsiteY2" fmla="*/ 788424 h 788424"/>
              <a:gd name="connsiteX3" fmla="*/ 0 w 354797"/>
              <a:gd name="connsiteY3" fmla="*/ 788424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797" h="788424">
                <a:moveTo>
                  <a:pt x="0" y="788424"/>
                </a:moveTo>
                <a:lnTo>
                  <a:pt x="177460" y="0"/>
                </a:lnTo>
                <a:lnTo>
                  <a:pt x="354797" y="788424"/>
                </a:lnTo>
                <a:lnTo>
                  <a:pt x="0" y="78842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7" name="Freeform: Shape 656">
            <a:extLst>
              <a:ext uri="{FF2B5EF4-FFF2-40B4-BE49-F238E27FC236}">
                <a16:creationId xmlns:a16="http://schemas.microsoft.com/office/drawing/2014/main" id="{9B24537C-8EA2-9B35-06D0-18DFFCCDF5AE}"/>
              </a:ext>
            </a:extLst>
          </p:cNvPr>
          <p:cNvSpPr/>
          <p:nvPr/>
        </p:nvSpPr>
        <p:spPr>
          <a:xfrm>
            <a:off x="7303625" y="1878228"/>
            <a:ext cx="212853" cy="946208"/>
          </a:xfrm>
          <a:custGeom>
            <a:avLst/>
            <a:gdLst>
              <a:gd name="connsiteX0" fmla="*/ 0 w 212853"/>
              <a:gd name="connsiteY0" fmla="*/ 0 h 946208"/>
              <a:gd name="connsiteX1" fmla="*/ 0 w 212853"/>
              <a:gd name="connsiteY1" fmla="*/ 946208 h 946208"/>
              <a:gd name="connsiteX2" fmla="*/ 212854 w 212853"/>
              <a:gd name="connsiteY2" fmla="*/ 946208 h 946208"/>
              <a:gd name="connsiteX3" fmla="*/ 0 w 212853"/>
              <a:gd name="connsiteY3" fmla="*/ 0 h 946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853" h="946208">
                <a:moveTo>
                  <a:pt x="0" y="0"/>
                </a:moveTo>
                <a:lnTo>
                  <a:pt x="0" y="946208"/>
                </a:lnTo>
                <a:lnTo>
                  <a:pt x="212854" y="946208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0" name="Freeform: Shape 659">
            <a:extLst>
              <a:ext uri="{FF2B5EF4-FFF2-40B4-BE49-F238E27FC236}">
                <a16:creationId xmlns:a16="http://schemas.microsoft.com/office/drawing/2014/main" id="{29AA8BD3-6BA1-AFFB-E6DE-0E321696DB13}"/>
              </a:ext>
            </a:extLst>
          </p:cNvPr>
          <p:cNvSpPr/>
          <p:nvPr/>
        </p:nvSpPr>
        <p:spPr>
          <a:xfrm>
            <a:off x="9389218" y="1761035"/>
            <a:ext cx="404393" cy="496516"/>
          </a:xfrm>
          <a:custGeom>
            <a:avLst/>
            <a:gdLst>
              <a:gd name="connsiteX0" fmla="*/ 191444 w 404393"/>
              <a:gd name="connsiteY0" fmla="*/ 0 h 496516"/>
              <a:gd name="connsiteX1" fmla="*/ 402689 w 404393"/>
              <a:gd name="connsiteY1" fmla="*/ 490429 h 496516"/>
              <a:gd name="connsiteX2" fmla="*/ 154814 w 404393"/>
              <a:gd name="connsiteY2" fmla="*/ 276462 h 496516"/>
              <a:gd name="connsiteX3" fmla="*/ 0 w 404393"/>
              <a:gd name="connsiteY3" fmla="*/ 490429 h 496516"/>
              <a:gd name="connsiteX4" fmla="*/ 191568 w 404393"/>
              <a:gd name="connsiteY4" fmla="*/ 0 h 49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4393" h="496516">
                <a:moveTo>
                  <a:pt x="191444" y="0"/>
                </a:moveTo>
                <a:cubicBezTo>
                  <a:pt x="191444" y="0"/>
                  <a:pt x="426573" y="441424"/>
                  <a:pt x="402689" y="490429"/>
                </a:cubicBezTo>
                <a:cubicBezTo>
                  <a:pt x="378805" y="539435"/>
                  <a:pt x="154814" y="276462"/>
                  <a:pt x="154814" y="276462"/>
                </a:cubicBezTo>
                <a:lnTo>
                  <a:pt x="0" y="490429"/>
                </a:lnTo>
                <a:lnTo>
                  <a:pt x="191568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5" name="Freeform: Shape 664">
            <a:extLst>
              <a:ext uri="{FF2B5EF4-FFF2-40B4-BE49-F238E27FC236}">
                <a16:creationId xmlns:a16="http://schemas.microsoft.com/office/drawing/2014/main" id="{8E5B447A-ED69-5E27-6089-F23D68578913}"/>
              </a:ext>
            </a:extLst>
          </p:cNvPr>
          <p:cNvSpPr/>
          <p:nvPr/>
        </p:nvSpPr>
        <p:spPr>
          <a:xfrm>
            <a:off x="10090397" y="2749563"/>
            <a:ext cx="222235" cy="84773"/>
          </a:xfrm>
          <a:custGeom>
            <a:avLst/>
            <a:gdLst>
              <a:gd name="connsiteX0" fmla="*/ 160383 w 222235"/>
              <a:gd name="connsiteY0" fmla="*/ 251 h 84773"/>
              <a:gd name="connsiteX1" fmla="*/ 67816 w 222235"/>
              <a:gd name="connsiteY1" fmla="*/ 52969 h 84773"/>
              <a:gd name="connsiteX2" fmla="*/ 41828 w 222235"/>
              <a:gd name="connsiteY2" fmla="*/ 31065 h 84773"/>
              <a:gd name="connsiteX3" fmla="*/ 0 w 222235"/>
              <a:gd name="connsiteY3" fmla="*/ 84773 h 84773"/>
              <a:gd name="connsiteX4" fmla="*/ 214834 w 222235"/>
              <a:gd name="connsiteY4" fmla="*/ 84773 h 84773"/>
              <a:gd name="connsiteX5" fmla="*/ 160383 w 222235"/>
              <a:gd name="connsiteY5" fmla="*/ 127 h 84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2235" h="84773">
                <a:moveTo>
                  <a:pt x="160383" y="251"/>
                </a:moveTo>
                <a:cubicBezTo>
                  <a:pt x="105808" y="-3090"/>
                  <a:pt x="79820" y="27600"/>
                  <a:pt x="67816" y="52969"/>
                </a:cubicBezTo>
                <a:cubicBezTo>
                  <a:pt x="65217" y="41955"/>
                  <a:pt x="58411" y="32055"/>
                  <a:pt x="41828" y="31065"/>
                </a:cubicBezTo>
                <a:cubicBezTo>
                  <a:pt x="3094" y="28714"/>
                  <a:pt x="0" y="84773"/>
                  <a:pt x="0" y="84773"/>
                </a:cubicBezTo>
                <a:lnTo>
                  <a:pt x="214834" y="84773"/>
                </a:lnTo>
                <a:cubicBezTo>
                  <a:pt x="214834" y="84773"/>
                  <a:pt x="251835" y="5820"/>
                  <a:pt x="160383" y="12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6" name="Freeform: Shape 665">
            <a:extLst>
              <a:ext uri="{FF2B5EF4-FFF2-40B4-BE49-F238E27FC236}">
                <a16:creationId xmlns:a16="http://schemas.microsoft.com/office/drawing/2014/main" id="{A102096D-696F-D172-8A43-9473AB33AE08}"/>
              </a:ext>
            </a:extLst>
          </p:cNvPr>
          <p:cNvSpPr/>
          <p:nvPr/>
        </p:nvSpPr>
        <p:spPr>
          <a:xfrm>
            <a:off x="7392355" y="2724614"/>
            <a:ext cx="379272" cy="109846"/>
          </a:xfrm>
          <a:custGeom>
            <a:avLst/>
            <a:gdLst>
              <a:gd name="connsiteX0" fmla="*/ 353683 w 379272"/>
              <a:gd name="connsiteY0" fmla="*/ 15795 h 109846"/>
              <a:gd name="connsiteX1" fmla="*/ 286115 w 379272"/>
              <a:gd name="connsiteY1" fmla="*/ 51683 h 109846"/>
              <a:gd name="connsiteX2" fmla="*/ 207408 w 379272"/>
              <a:gd name="connsiteY2" fmla="*/ 326 h 109846"/>
              <a:gd name="connsiteX3" fmla="*/ 87616 w 379272"/>
              <a:gd name="connsiteY3" fmla="*/ 68637 h 109846"/>
              <a:gd name="connsiteX4" fmla="*/ 54080 w 379272"/>
              <a:gd name="connsiteY4" fmla="*/ 40298 h 109846"/>
              <a:gd name="connsiteX5" fmla="*/ 0 w 379272"/>
              <a:gd name="connsiteY5" fmla="*/ 109846 h 109846"/>
              <a:gd name="connsiteX6" fmla="*/ 353807 w 379272"/>
              <a:gd name="connsiteY6" fmla="*/ 109846 h 109846"/>
              <a:gd name="connsiteX7" fmla="*/ 353807 w 379272"/>
              <a:gd name="connsiteY7" fmla="*/ 15919 h 109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9272" h="109846">
                <a:moveTo>
                  <a:pt x="353683" y="15795"/>
                </a:moveTo>
                <a:cubicBezTo>
                  <a:pt x="334997" y="13938"/>
                  <a:pt x="300594" y="40545"/>
                  <a:pt x="286115" y="51683"/>
                </a:cubicBezTo>
                <a:cubicBezTo>
                  <a:pt x="281288" y="27304"/>
                  <a:pt x="261983" y="3667"/>
                  <a:pt x="207408" y="326"/>
                </a:cubicBezTo>
                <a:cubicBezTo>
                  <a:pt x="136870" y="-4006"/>
                  <a:pt x="103209" y="35719"/>
                  <a:pt x="87616" y="68637"/>
                </a:cubicBezTo>
                <a:cubicBezTo>
                  <a:pt x="84399" y="54405"/>
                  <a:pt x="75365" y="41535"/>
                  <a:pt x="54080" y="40298"/>
                </a:cubicBezTo>
                <a:cubicBezTo>
                  <a:pt x="3960" y="37204"/>
                  <a:pt x="0" y="109846"/>
                  <a:pt x="0" y="109846"/>
                </a:cubicBezTo>
                <a:lnTo>
                  <a:pt x="353807" y="109846"/>
                </a:lnTo>
                <a:cubicBezTo>
                  <a:pt x="353807" y="109846"/>
                  <a:pt x="411104" y="21487"/>
                  <a:pt x="353807" y="1591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7" name="Freeform: Shape 666">
            <a:extLst>
              <a:ext uri="{FF2B5EF4-FFF2-40B4-BE49-F238E27FC236}">
                <a16:creationId xmlns:a16="http://schemas.microsoft.com/office/drawing/2014/main" id="{18761250-E26C-2CC1-2A61-2B6CDB297C29}"/>
              </a:ext>
            </a:extLst>
          </p:cNvPr>
          <p:cNvSpPr/>
          <p:nvPr/>
        </p:nvSpPr>
        <p:spPr>
          <a:xfrm>
            <a:off x="9136269" y="2703159"/>
            <a:ext cx="417910" cy="132785"/>
          </a:xfrm>
          <a:custGeom>
            <a:avLst/>
            <a:gdLst>
              <a:gd name="connsiteX0" fmla="*/ 417787 w 417910"/>
              <a:gd name="connsiteY0" fmla="*/ 132786 h 132785"/>
              <a:gd name="connsiteX1" fmla="*/ 236738 w 417910"/>
              <a:gd name="connsiteY1" fmla="*/ 0 h 132785"/>
              <a:gd name="connsiteX2" fmla="*/ 158898 w 417910"/>
              <a:gd name="connsiteY2" fmla="*/ 87493 h 132785"/>
              <a:gd name="connsiteX3" fmla="*/ 114099 w 417910"/>
              <a:gd name="connsiteY3" fmla="*/ 47521 h 132785"/>
              <a:gd name="connsiteX4" fmla="*/ 0 w 417910"/>
              <a:gd name="connsiteY4" fmla="*/ 131301 h 132785"/>
              <a:gd name="connsiteX5" fmla="*/ 417911 w 417910"/>
              <a:gd name="connsiteY5" fmla="*/ 132786 h 132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7910" h="132785">
                <a:moveTo>
                  <a:pt x="417787" y="132786"/>
                </a:moveTo>
                <a:cubicBezTo>
                  <a:pt x="417787" y="132786"/>
                  <a:pt x="337719" y="0"/>
                  <a:pt x="236738" y="0"/>
                </a:cubicBezTo>
                <a:cubicBezTo>
                  <a:pt x="187484" y="0"/>
                  <a:pt x="167189" y="49006"/>
                  <a:pt x="158898" y="87493"/>
                </a:cubicBezTo>
                <a:cubicBezTo>
                  <a:pt x="151968" y="67197"/>
                  <a:pt x="138850" y="47521"/>
                  <a:pt x="114099" y="47521"/>
                </a:cubicBezTo>
                <a:cubicBezTo>
                  <a:pt x="50491" y="47521"/>
                  <a:pt x="0" y="131301"/>
                  <a:pt x="0" y="131301"/>
                </a:cubicBezTo>
                <a:lnTo>
                  <a:pt x="417911" y="13278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3" name="Freeform: Shape 662">
            <a:extLst>
              <a:ext uri="{FF2B5EF4-FFF2-40B4-BE49-F238E27FC236}">
                <a16:creationId xmlns:a16="http://schemas.microsoft.com/office/drawing/2014/main" id="{52AFAE69-A9E4-81DF-CB61-A107F4338DBB}"/>
              </a:ext>
            </a:extLst>
          </p:cNvPr>
          <p:cNvSpPr/>
          <p:nvPr/>
        </p:nvSpPr>
        <p:spPr>
          <a:xfrm>
            <a:off x="8971307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4" name="Freeform: Shape 663">
            <a:extLst>
              <a:ext uri="{FF2B5EF4-FFF2-40B4-BE49-F238E27FC236}">
                <a16:creationId xmlns:a16="http://schemas.microsoft.com/office/drawing/2014/main" id="{C011755A-E428-CDC8-F411-403FDBCF0581}"/>
              </a:ext>
            </a:extLst>
          </p:cNvPr>
          <p:cNvSpPr/>
          <p:nvPr/>
        </p:nvSpPr>
        <p:spPr>
          <a:xfrm>
            <a:off x="9116716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FEE84BA-57D3-CB1B-D327-2D6A750DA05B}"/>
              </a:ext>
            </a:extLst>
          </p:cNvPr>
          <p:cNvSpPr/>
          <p:nvPr/>
        </p:nvSpPr>
        <p:spPr>
          <a:xfrm>
            <a:off x="2602010" y="1534321"/>
            <a:ext cx="580521" cy="1290115"/>
          </a:xfrm>
          <a:custGeom>
            <a:avLst/>
            <a:gdLst>
              <a:gd name="connsiteX0" fmla="*/ 0 w 580521"/>
              <a:gd name="connsiteY0" fmla="*/ 1290115 h 1290115"/>
              <a:gd name="connsiteX1" fmla="*/ 290199 w 580521"/>
              <a:gd name="connsiteY1" fmla="*/ 0 h 1290115"/>
              <a:gd name="connsiteX2" fmla="*/ 580521 w 580521"/>
              <a:gd name="connsiteY2" fmla="*/ 1290115 h 1290115"/>
              <a:gd name="connsiteX3" fmla="*/ 0 w 580521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1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292F9E1C-43D8-7554-E402-C8010783846F}"/>
              </a:ext>
            </a:extLst>
          </p:cNvPr>
          <p:cNvSpPr/>
          <p:nvPr/>
        </p:nvSpPr>
        <p:spPr>
          <a:xfrm>
            <a:off x="2769942" y="1534321"/>
            <a:ext cx="253815" cy="584728"/>
          </a:xfrm>
          <a:custGeom>
            <a:avLst/>
            <a:gdLst>
              <a:gd name="connsiteX0" fmla="*/ 106055 w 253815"/>
              <a:gd name="connsiteY0" fmla="*/ 501691 h 584728"/>
              <a:gd name="connsiteX1" fmla="*/ 0 w 253815"/>
              <a:gd name="connsiteY1" fmla="*/ 543395 h 584728"/>
              <a:gd name="connsiteX2" fmla="*/ 122267 w 253815"/>
              <a:gd name="connsiteY2" fmla="*/ 0 h 584728"/>
              <a:gd name="connsiteX3" fmla="*/ 253815 w 253815"/>
              <a:gd name="connsiteY3" fmla="*/ 584728 h 584728"/>
              <a:gd name="connsiteX4" fmla="*/ 106055 w 253815"/>
              <a:gd name="connsiteY4" fmla="*/ 501691 h 584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3815" h="584728">
                <a:moveTo>
                  <a:pt x="106055" y="501691"/>
                </a:moveTo>
                <a:lnTo>
                  <a:pt x="0" y="543395"/>
                </a:lnTo>
                <a:lnTo>
                  <a:pt x="122267" y="0"/>
                </a:lnTo>
                <a:lnTo>
                  <a:pt x="253815" y="584728"/>
                </a:lnTo>
                <a:lnTo>
                  <a:pt x="106055" y="5016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01D81A0-2C5E-8B2E-A44C-908E09EB273A}"/>
              </a:ext>
            </a:extLst>
          </p:cNvPr>
          <p:cNvSpPr/>
          <p:nvPr/>
        </p:nvSpPr>
        <p:spPr>
          <a:xfrm>
            <a:off x="3991374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2FEE0AF-B525-CE58-906E-E0A927D366BF}"/>
              </a:ext>
            </a:extLst>
          </p:cNvPr>
          <p:cNvSpPr/>
          <p:nvPr/>
        </p:nvSpPr>
        <p:spPr>
          <a:xfrm>
            <a:off x="1513611" y="1794201"/>
            <a:ext cx="463698" cy="1030235"/>
          </a:xfrm>
          <a:custGeom>
            <a:avLst/>
            <a:gdLst>
              <a:gd name="connsiteX0" fmla="*/ 0 w 463698"/>
              <a:gd name="connsiteY0" fmla="*/ 1030236 h 1030235"/>
              <a:gd name="connsiteX1" fmla="*/ 231788 w 463698"/>
              <a:gd name="connsiteY1" fmla="*/ 0 h 1030235"/>
              <a:gd name="connsiteX2" fmla="*/ 463699 w 463698"/>
              <a:gd name="connsiteY2" fmla="*/ 1030236 h 1030235"/>
              <a:gd name="connsiteX3" fmla="*/ 0 w 463698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698" h="1030235">
                <a:moveTo>
                  <a:pt x="0" y="1030236"/>
                </a:moveTo>
                <a:lnTo>
                  <a:pt x="231788" y="0"/>
                </a:lnTo>
                <a:lnTo>
                  <a:pt x="463699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33941CCF-710C-E0B8-67F3-1C4C8A84DFB6}"/>
              </a:ext>
            </a:extLst>
          </p:cNvPr>
          <p:cNvSpPr/>
          <p:nvPr/>
        </p:nvSpPr>
        <p:spPr>
          <a:xfrm>
            <a:off x="4683767" y="1571818"/>
            <a:ext cx="563690" cy="1252618"/>
          </a:xfrm>
          <a:custGeom>
            <a:avLst/>
            <a:gdLst>
              <a:gd name="connsiteX0" fmla="*/ 0 w 563690"/>
              <a:gd name="connsiteY0" fmla="*/ 1252618 h 1252618"/>
              <a:gd name="connsiteX1" fmla="*/ 281783 w 563690"/>
              <a:gd name="connsiteY1" fmla="*/ 0 h 1252618"/>
              <a:gd name="connsiteX2" fmla="*/ 563690 w 563690"/>
              <a:gd name="connsiteY2" fmla="*/ 1252618 h 1252618"/>
              <a:gd name="connsiteX3" fmla="*/ 0 w 563690"/>
              <a:gd name="connsiteY3" fmla="*/ 1252618 h 1252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690" h="1252618">
                <a:moveTo>
                  <a:pt x="0" y="1252618"/>
                </a:moveTo>
                <a:lnTo>
                  <a:pt x="281783" y="0"/>
                </a:lnTo>
                <a:lnTo>
                  <a:pt x="563690" y="1252618"/>
                </a:lnTo>
                <a:lnTo>
                  <a:pt x="0" y="125261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74938691-E4D3-F73E-F4D2-6F49D6C2F088}"/>
              </a:ext>
            </a:extLst>
          </p:cNvPr>
          <p:cNvSpPr/>
          <p:nvPr/>
        </p:nvSpPr>
        <p:spPr>
          <a:xfrm>
            <a:off x="6447234" y="1732696"/>
            <a:ext cx="491295" cy="1091740"/>
          </a:xfrm>
          <a:custGeom>
            <a:avLst/>
            <a:gdLst>
              <a:gd name="connsiteX0" fmla="*/ 0 w 491295"/>
              <a:gd name="connsiteY0" fmla="*/ 1091741 h 1091740"/>
              <a:gd name="connsiteX1" fmla="*/ 245648 w 491295"/>
              <a:gd name="connsiteY1" fmla="*/ 0 h 1091740"/>
              <a:gd name="connsiteX2" fmla="*/ 491296 w 491295"/>
              <a:gd name="connsiteY2" fmla="*/ 1091741 h 1091740"/>
              <a:gd name="connsiteX3" fmla="*/ 0 w 491295"/>
              <a:gd name="connsiteY3" fmla="*/ 1091741 h 1091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1295" h="1091740">
                <a:moveTo>
                  <a:pt x="0" y="1091741"/>
                </a:moveTo>
                <a:lnTo>
                  <a:pt x="245648" y="0"/>
                </a:lnTo>
                <a:lnTo>
                  <a:pt x="491296" y="1091741"/>
                </a:lnTo>
                <a:lnTo>
                  <a:pt x="0" y="109174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EEC711B6-D515-81B4-FBF0-340D20222F82}"/>
              </a:ext>
            </a:extLst>
          </p:cNvPr>
          <p:cNvSpPr/>
          <p:nvPr/>
        </p:nvSpPr>
        <p:spPr>
          <a:xfrm>
            <a:off x="3813913" y="1211823"/>
            <a:ext cx="1241852" cy="1612614"/>
          </a:xfrm>
          <a:custGeom>
            <a:avLst/>
            <a:gdLst>
              <a:gd name="connsiteX0" fmla="*/ 506517 w 1241852"/>
              <a:gd name="connsiteY0" fmla="*/ 1295190 h 1612614"/>
              <a:gd name="connsiteX1" fmla="*/ 560671 w 1241852"/>
              <a:gd name="connsiteY1" fmla="*/ 1414833 h 1612614"/>
              <a:gd name="connsiteX2" fmla="*/ 587591 w 1241852"/>
              <a:gd name="connsiteY2" fmla="*/ 1295190 h 1612614"/>
              <a:gd name="connsiteX3" fmla="*/ 879011 w 1241852"/>
              <a:gd name="connsiteY3" fmla="*/ 0 h 1612614"/>
              <a:gd name="connsiteX4" fmla="*/ 1241852 w 1241852"/>
              <a:gd name="connsiteY4" fmla="*/ 1612613 h 1612614"/>
              <a:gd name="connsiteX5" fmla="*/ 650193 w 1241852"/>
              <a:gd name="connsiteY5" fmla="*/ 1612613 h 1612614"/>
              <a:gd name="connsiteX6" fmla="*/ 650193 w 1241852"/>
              <a:gd name="connsiteY6" fmla="*/ 1612614 h 1612614"/>
              <a:gd name="connsiteX7" fmla="*/ 0 w 1241852"/>
              <a:gd name="connsiteY7" fmla="*/ 1612614 h 1612614"/>
              <a:gd name="connsiteX8" fmla="*/ 143676 w 1241852"/>
              <a:gd name="connsiteY8" fmla="*/ 1295190 h 1612614"/>
              <a:gd name="connsiteX9" fmla="*/ 54203 w 1241852"/>
              <a:gd name="connsiteY9" fmla="*/ 1295190 h 1612614"/>
              <a:gd name="connsiteX10" fmla="*/ 189588 w 1241852"/>
              <a:gd name="connsiteY10" fmla="*/ 995834 h 1612614"/>
              <a:gd name="connsiteX11" fmla="*/ 108407 w 1241852"/>
              <a:gd name="connsiteY11" fmla="*/ 995834 h 1612614"/>
              <a:gd name="connsiteX12" fmla="*/ 325097 w 1241852"/>
              <a:gd name="connsiteY12" fmla="*/ 517037 h 1612614"/>
              <a:gd name="connsiteX13" fmla="*/ 541786 w 1241852"/>
              <a:gd name="connsiteY13" fmla="*/ 995834 h 1612614"/>
              <a:gd name="connsiteX14" fmla="*/ 460605 w 1241852"/>
              <a:gd name="connsiteY14" fmla="*/ 995834 h 1612614"/>
              <a:gd name="connsiteX15" fmla="*/ 590381 w 1241852"/>
              <a:gd name="connsiteY15" fmla="*/ 1282788 h 1612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41852" h="1612614">
                <a:moveTo>
                  <a:pt x="506517" y="1295190"/>
                </a:moveTo>
                <a:lnTo>
                  <a:pt x="560671" y="1414833"/>
                </a:lnTo>
                <a:lnTo>
                  <a:pt x="587591" y="1295190"/>
                </a:lnTo>
                <a:close/>
                <a:moveTo>
                  <a:pt x="879011" y="0"/>
                </a:moveTo>
                <a:lnTo>
                  <a:pt x="1241852" y="1612613"/>
                </a:lnTo>
                <a:lnTo>
                  <a:pt x="650193" y="1612613"/>
                </a:lnTo>
                <a:lnTo>
                  <a:pt x="650193" y="1612614"/>
                </a:lnTo>
                <a:lnTo>
                  <a:pt x="0" y="1612614"/>
                </a:lnTo>
                <a:lnTo>
                  <a:pt x="143676" y="1295190"/>
                </a:lnTo>
                <a:lnTo>
                  <a:pt x="54203" y="1295190"/>
                </a:lnTo>
                <a:lnTo>
                  <a:pt x="189588" y="995834"/>
                </a:lnTo>
                <a:lnTo>
                  <a:pt x="108407" y="995834"/>
                </a:lnTo>
                <a:lnTo>
                  <a:pt x="325097" y="517037"/>
                </a:lnTo>
                <a:lnTo>
                  <a:pt x="541786" y="995834"/>
                </a:lnTo>
                <a:lnTo>
                  <a:pt x="460605" y="995834"/>
                </a:lnTo>
                <a:lnTo>
                  <a:pt x="590381" y="1282788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413A51F-CD6B-60EC-E618-169F21D5C17C}"/>
              </a:ext>
            </a:extLst>
          </p:cNvPr>
          <p:cNvSpPr/>
          <p:nvPr/>
        </p:nvSpPr>
        <p:spPr>
          <a:xfrm>
            <a:off x="5733803" y="1571818"/>
            <a:ext cx="563690" cy="1252618"/>
          </a:xfrm>
          <a:custGeom>
            <a:avLst/>
            <a:gdLst>
              <a:gd name="connsiteX0" fmla="*/ 0 w 563690"/>
              <a:gd name="connsiteY0" fmla="*/ 1252618 h 1252618"/>
              <a:gd name="connsiteX1" fmla="*/ 281784 w 563690"/>
              <a:gd name="connsiteY1" fmla="*/ 0 h 1252618"/>
              <a:gd name="connsiteX2" fmla="*/ 563691 w 563690"/>
              <a:gd name="connsiteY2" fmla="*/ 1252618 h 1252618"/>
              <a:gd name="connsiteX3" fmla="*/ 0 w 563690"/>
              <a:gd name="connsiteY3" fmla="*/ 1252618 h 1252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690" h="1252618">
                <a:moveTo>
                  <a:pt x="0" y="1252618"/>
                </a:moveTo>
                <a:lnTo>
                  <a:pt x="281784" y="0"/>
                </a:lnTo>
                <a:lnTo>
                  <a:pt x="563691" y="1252618"/>
                </a:lnTo>
                <a:lnTo>
                  <a:pt x="0" y="125261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E18F291D-B2F8-95F3-1559-FC55B7A32695}"/>
              </a:ext>
            </a:extLst>
          </p:cNvPr>
          <p:cNvSpPr/>
          <p:nvPr/>
        </p:nvSpPr>
        <p:spPr>
          <a:xfrm>
            <a:off x="2311935" y="1794201"/>
            <a:ext cx="463575" cy="1030235"/>
          </a:xfrm>
          <a:custGeom>
            <a:avLst/>
            <a:gdLst>
              <a:gd name="connsiteX0" fmla="*/ 0 w 463575"/>
              <a:gd name="connsiteY0" fmla="*/ 1030236 h 1030235"/>
              <a:gd name="connsiteX1" fmla="*/ 231788 w 463575"/>
              <a:gd name="connsiteY1" fmla="*/ 0 h 1030235"/>
              <a:gd name="connsiteX2" fmla="*/ 463575 w 463575"/>
              <a:gd name="connsiteY2" fmla="*/ 1030236 h 1030235"/>
              <a:gd name="connsiteX3" fmla="*/ 0 w 463575"/>
              <a:gd name="connsiteY3" fmla="*/ 1030236 h 103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3575" h="1030235">
                <a:moveTo>
                  <a:pt x="0" y="1030236"/>
                </a:moveTo>
                <a:lnTo>
                  <a:pt x="231788" y="0"/>
                </a:lnTo>
                <a:lnTo>
                  <a:pt x="463575" y="1030236"/>
                </a:lnTo>
                <a:lnTo>
                  <a:pt x="0" y="10302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7F233C88-D365-BADE-E63E-3A23434D3293}"/>
              </a:ext>
            </a:extLst>
          </p:cNvPr>
          <p:cNvSpPr/>
          <p:nvPr/>
        </p:nvSpPr>
        <p:spPr>
          <a:xfrm>
            <a:off x="1984735" y="1806452"/>
            <a:ext cx="604157" cy="1017984"/>
          </a:xfrm>
          <a:custGeom>
            <a:avLst/>
            <a:gdLst>
              <a:gd name="connsiteX0" fmla="*/ 0 w 604157"/>
              <a:gd name="connsiteY0" fmla="*/ 1017985 h 1017984"/>
              <a:gd name="connsiteX1" fmla="*/ 133528 w 604157"/>
              <a:gd name="connsiteY1" fmla="*/ 722959 h 1017984"/>
              <a:gd name="connsiteX2" fmla="*/ 50367 w 604157"/>
              <a:gd name="connsiteY2" fmla="*/ 722959 h 1017984"/>
              <a:gd name="connsiteX3" fmla="*/ 176223 w 604157"/>
              <a:gd name="connsiteY3" fmla="*/ 444889 h 1017984"/>
              <a:gd name="connsiteX4" fmla="*/ 100734 w 604157"/>
              <a:gd name="connsiteY4" fmla="*/ 444889 h 1017984"/>
              <a:gd name="connsiteX5" fmla="*/ 302079 w 604157"/>
              <a:gd name="connsiteY5" fmla="*/ 0 h 1017984"/>
              <a:gd name="connsiteX6" fmla="*/ 503423 w 604157"/>
              <a:gd name="connsiteY6" fmla="*/ 444889 h 1017984"/>
              <a:gd name="connsiteX7" fmla="*/ 427935 w 604157"/>
              <a:gd name="connsiteY7" fmla="*/ 444889 h 1017984"/>
              <a:gd name="connsiteX8" fmla="*/ 553790 w 604157"/>
              <a:gd name="connsiteY8" fmla="*/ 722959 h 1017984"/>
              <a:gd name="connsiteX9" fmla="*/ 470629 w 604157"/>
              <a:gd name="connsiteY9" fmla="*/ 722959 h 1017984"/>
              <a:gd name="connsiteX10" fmla="*/ 604157 w 604157"/>
              <a:gd name="connsiteY10" fmla="*/ 1017985 h 1017984"/>
              <a:gd name="connsiteX11" fmla="*/ 0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0" y="1017985"/>
                </a:moveTo>
                <a:lnTo>
                  <a:pt x="133528" y="722959"/>
                </a:lnTo>
                <a:lnTo>
                  <a:pt x="50367" y="722959"/>
                </a:lnTo>
                <a:lnTo>
                  <a:pt x="176223" y="444889"/>
                </a:lnTo>
                <a:lnTo>
                  <a:pt x="100734" y="444889"/>
                </a:lnTo>
                <a:lnTo>
                  <a:pt x="302079" y="0"/>
                </a:lnTo>
                <a:lnTo>
                  <a:pt x="503423" y="444889"/>
                </a:lnTo>
                <a:lnTo>
                  <a:pt x="427935" y="444889"/>
                </a:lnTo>
                <a:lnTo>
                  <a:pt x="553790" y="722959"/>
                </a:lnTo>
                <a:lnTo>
                  <a:pt x="470629" y="722959"/>
                </a:lnTo>
                <a:lnTo>
                  <a:pt x="604157" y="1017985"/>
                </a:lnTo>
                <a:lnTo>
                  <a:pt x="0" y="101798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56C6246-3098-E973-EBEE-CCC84B8F1D6D}"/>
              </a:ext>
            </a:extLst>
          </p:cNvPr>
          <p:cNvSpPr/>
          <p:nvPr/>
        </p:nvSpPr>
        <p:spPr>
          <a:xfrm>
            <a:off x="506145" y="1768831"/>
            <a:ext cx="475084" cy="1055605"/>
          </a:xfrm>
          <a:custGeom>
            <a:avLst/>
            <a:gdLst>
              <a:gd name="connsiteX0" fmla="*/ 0 w 475084"/>
              <a:gd name="connsiteY0" fmla="*/ 1055605 h 1055605"/>
              <a:gd name="connsiteX1" fmla="*/ 237480 w 475084"/>
              <a:gd name="connsiteY1" fmla="*/ 0 h 1055605"/>
              <a:gd name="connsiteX2" fmla="*/ 475084 w 475084"/>
              <a:gd name="connsiteY2" fmla="*/ 1055605 h 1055605"/>
              <a:gd name="connsiteX3" fmla="*/ 0 w 475084"/>
              <a:gd name="connsiteY3" fmla="*/ 1055605 h 10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4" h="1055605">
                <a:moveTo>
                  <a:pt x="0" y="1055605"/>
                </a:moveTo>
                <a:lnTo>
                  <a:pt x="237480" y="0"/>
                </a:lnTo>
                <a:lnTo>
                  <a:pt x="475084" y="1055605"/>
                </a:lnTo>
                <a:lnTo>
                  <a:pt x="0" y="105560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40" name="Freeform: Shape 839">
            <a:extLst>
              <a:ext uri="{FF2B5EF4-FFF2-40B4-BE49-F238E27FC236}">
                <a16:creationId xmlns:a16="http://schemas.microsoft.com/office/drawing/2014/main" id="{5A86D68A-C19A-13E8-47E5-E60D6275E8A7}"/>
              </a:ext>
            </a:extLst>
          </p:cNvPr>
          <p:cNvSpPr/>
          <p:nvPr/>
        </p:nvSpPr>
        <p:spPr>
          <a:xfrm>
            <a:off x="4877190" y="1534320"/>
            <a:ext cx="1176140" cy="1290116"/>
          </a:xfrm>
          <a:custGeom>
            <a:avLst/>
            <a:gdLst>
              <a:gd name="connsiteX0" fmla="*/ 725311 w 1176140"/>
              <a:gd name="connsiteY0" fmla="*/ 0 h 1290116"/>
              <a:gd name="connsiteX1" fmla="*/ 899946 w 1176140"/>
              <a:gd name="connsiteY1" fmla="*/ 776360 h 1290116"/>
              <a:gd name="connsiteX2" fmla="*/ 980241 w 1176140"/>
              <a:gd name="connsiteY2" fmla="*/ 419520 h 1290116"/>
              <a:gd name="connsiteX3" fmla="*/ 1176140 w 1176140"/>
              <a:gd name="connsiteY3" fmla="*/ 1290116 h 1290116"/>
              <a:gd name="connsiteX4" fmla="*/ 784341 w 1176140"/>
              <a:gd name="connsiteY4" fmla="*/ 1290116 h 1290116"/>
              <a:gd name="connsiteX5" fmla="*/ 784341 w 1176140"/>
              <a:gd name="connsiteY5" fmla="*/ 1290115 h 1290116"/>
              <a:gd name="connsiteX6" fmla="*/ 445755 w 1176140"/>
              <a:gd name="connsiteY6" fmla="*/ 1290115 h 1290116"/>
              <a:gd name="connsiteX7" fmla="*/ 445755 w 1176140"/>
              <a:gd name="connsiteY7" fmla="*/ 1290116 h 1290116"/>
              <a:gd name="connsiteX8" fmla="*/ 0 w 1176140"/>
              <a:gd name="connsiteY8" fmla="*/ 1290116 h 1290116"/>
              <a:gd name="connsiteX9" fmla="*/ 222878 w 1176140"/>
              <a:gd name="connsiteY9" fmla="*/ 299852 h 1290116"/>
              <a:gd name="connsiteX10" fmla="*/ 440371 w 1176140"/>
              <a:gd name="connsiteY10" fmla="*/ 1266197 h 1290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76140" h="1290116">
                <a:moveTo>
                  <a:pt x="725311" y="0"/>
                </a:moveTo>
                <a:lnTo>
                  <a:pt x="899946" y="776360"/>
                </a:lnTo>
                <a:lnTo>
                  <a:pt x="980241" y="419520"/>
                </a:lnTo>
                <a:lnTo>
                  <a:pt x="1176140" y="1290116"/>
                </a:lnTo>
                <a:lnTo>
                  <a:pt x="784341" y="1290116"/>
                </a:lnTo>
                <a:lnTo>
                  <a:pt x="784341" y="1290115"/>
                </a:lnTo>
                <a:lnTo>
                  <a:pt x="445755" y="1290115"/>
                </a:lnTo>
                <a:lnTo>
                  <a:pt x="445755" y="1290116"/>
                </a:lnTo>
                <a:lnTo>
                  <a:pt x="0" y="1290116"/>
                </a:lnTo>
                <a:lnTo>
                  <a:pt x="222878" y="299852"/>
                </a:lnTo>
                <a:lnTo>
                  <a:pt x="440371" y="1266197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8611321-F201-1C85-81DF-0999D4DCC9A4}"/>
              </a:ext>
            </a:extLst>
          </p:cNvPr>
          <p:cNvSpPr/>
          <p:nvPr/>
        </p:nvSpPr>
        <p:spPr>
          <a:xfrm>
            <a:off x="3323608" y="1953841"/>
            <a:ext cx="391799" cy="870595"/>
          </a:xfrm>
          <a:custGeom>
            <a:avLst/>
            <a:gdLst>
              <a:gd name="connsiteX0" fmla="*/ 0 w 391799"/>
              <a:gd name="connsiteY0" fmla="*/ 870596 h 870595"/>
              <a:gd name="connsiteX1" fmla="*/ 195899 w 391799"/>
              <a:gd name="connsiteY1" fmla="*/ 0 h 870595"/>
              <a:gd name="connsiteX2" fmla="*/ 391799 w 391799"/>
              <a:gd name="connsiteY2" fmla="*/ 870596 h 870595"/>
              <a:gd name="connsiteX3" fmla="*/ 0 w 391799"/>
              <a:gd name="connsiteY3" fmla="*/ 870596 h 870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799" h="870595">
                <a:moveTo>
                  <a:pt x="0" y="870596"/>
                </a:moveTo>
                <a:lnTo>
                  <a:pt x="195899" y="0"/>
                </a:lnTo>
                <a:lnTo>
                  <a:pt x="391799" y="870596"/>
                </a:lnTo>
                <a:lnTo>
                  <a:pt x="0" y="870596"/>
                </a:ln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CFF77097-B28E-967A-BB46-65879C1A35E0}"/>
              </a:ext>
            </a:extLst>
          </p:cNvPr>
          <p:cNvSpPr/>
          <p:nvPr/>
        </p:nvSpPr>
        <p:spPr>
          <a:xfrm>
            <a:off x="5469098" y="2250598"/>
            <a:ext cx="247008" cy="573838"/>
          </a:xfrm>
          <a:custGeom>
            <a:avLst/>
            <a:gdLst>
              <a:gd name="connsiteX0" fmla="*/ 150235 w 247008"/>
              <a:gd name="connsiteY0" fmla="*/ 573838 h 573838"/>
              <a:gd name="connsiteX1" fmla="*/ 119049 w 247008"/>
              <a:gd name="connsiteY1" fmla="*/ 573838 h 573838"/>
              <a:gd name="connsiteX2" fmla="*/ 119049 w 247008"/>
              <a:gd name="connsiteY2" fmla="*/ 319280 h 573838"/>
              <a:gd name="connsiteX3" fmla="*/ 0 w 247008"/>
              <a:gd name="connsiteY3" fmla="*/ 412713 h 573838"/>
              <a:gd name="connsiteX4" fmla="*/ 119049 w 247008"/>
              <a:gd name="connsiteY4" fmla="*/ 255672 h 573838"/>
              <a:gd name="connsiteX5" fmla="*/ 118431 w 247008"/>
              <a:gd name="connsiteY5" fmla="*/ 71776 h 573838"/>
              <a:gd name="connsiteX6" fmla="*/ 28834 w 247008"/>
              <a:gd name="connsiteY6" fmla="*/ 119916 h 573838"/>
              <a:gd name="connsiteX7" fmla="*/ 150235 w 247008"/>
              <a:gd name="connsiteY7" fmla="*/ 0 h 573838"/>
              <a:gd name="connsiteX8" fmla="*/ 150235 w 247008"/>
              <a:gd name="connsiteY8" fmla="*/ 131177 h 573838"/>
              <a:gd name="connsiteX9" fmla="*/ 247009 w 247008"/>
              <a:gd name="connsiteY9" fmla="*/ 227580 h 573838"/>
              <a:gd name="connsiteX10" fmla="*/ 150235 w 247008"/>
              <a:gd name="connsiteY10" fmla="*/ 180678 h 573838"/>
              <a:gd name="connsiteX11" fmla="*/ 150235 w 247008"/>
              <a:gd name="connsiteY11" fmla="*/ 573838 h 57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7008" h="573838">
                <a:moveTo>
                  <a:pt x="150235" y="573838"/>
                </a:moveTo>
                <a:lnTo>
                  <a:pt x="119049" y="573838"/>
                </a:lnTo>
                <a:lnTo>
                  <a:pt x="119049" y="319280"/>
                </a:lnTo>
                <a:lnTo>
                  <a:pt x="0" y="412713"/>
                </a:lnTo>
                <a:lnTo>
                  <a:pt x="119049" y="255672"/>
                </a:lnTo>
                <a:lnTo>
                  <a:pt x="118431" y="71776"/>
                </a:lnTo>
                <a:lnTo>
                  <a:pt x="28834" y="119916"/>
                </a:lnTo>
                <a:lnTo>
                  <a:pt x="150235" y="0"/>
                </a:lnTo>
                <a:lnTo>
                  <a:pt x="150235" y="131177"/>
                </a:lnTo>
                <a:lnTo>
                  <a:pt x="247009" y="227580"/>
                </a:lnTo>
                <a:lnTo>
                  <a:pt x="150235" y="180678"/>
                </a:lnTo>
                <a:lnTo>
                  <a:pt x="150235" y="573838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FC84D263-FC9F-4BC0-3A77-F93AC4A0CA71}"/>
              </a:ext>
            </a:extLst>
          </p:cNvPr>
          <p:cNvSpPr/>
          <p:nvPr/>
        </p:nvSpPr>
        <p:spPr>
          <a:xfrm>
            <a:off x="3028831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9210209F-31ED-BAD2-D471-24E0AAA959C3}"/>
              </a:ext>
            </a:extLst>
          </p:cNvPr>
          <p:cNvSpPr/>
          <p:nvPr/>
        </p:nvSpPr>
        <p:spPr>
          <a:xfrm>
            <a:off x="3174116" y="1536425"/>
            <a:ext cx="307028" cy="720484"/>
          </a:xfrm>
          <a:custGeom>
            <a:avLst/>
            <a:gdLst>
              <a:gd name="connsiteX0" fmla="*/ 0 w 307028"/>
              <a:gd name="connsiteY0" fmla="*/ 644129 h 720484"/>
              <a:gd name="connsiteX1" fmla="*/ 144914 w 307028"/>
              <a:gd name="connsiteY1" fmla="*/ 0 h 720484"/>
              <a:gd name="connsiteX2" fmla="*/ 307029 w 307028"/>
              <a:gd name="connsiteY2" fmla="*/ 720484 h 720484"/>
              <a:gd name="connsiteX3" fmla="*/ 181668 w 307028"/>
              <a:gd name="connsiteY3" fmla="*/ 449220 h 720484"/>
              <a:gd name="connsiteX4" fmla="*/ 0 w 307028"/>
              <a:gd name="connsiteY4" fmla="*/ 644129 h 72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484">
                <a:moveTo>
                  <a:pt x="0" y="644129"/>
                </a:moveTo>
                <a:lnTo>
                  <a:pt x="144914" y="0"/>
                </a:lnTo>
                <a:lnTo>
                  <a:pt x="307029" y="720484"/>
                </a:lnTo>
                <a:lnTo>
                  <a:pt x="181668" y="449220"/>
                </a:lnTo>
                <a:lnTo>
                  <a:pt x="0" y="64412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F90D4EC5-6359-FC94-938C-C2B091160334}"/>
              </a:ext>
            </a:extLst>
          </p:cNvPr>
          <p:cNvSpPr/>
          <p:nvPr/>
        </p:nvSpPr>
        <p:spPr>
          <a:xfrm>
            <a:off x="3185625" y="2250598"/>
            <a:ext cx="247008" cy="573838"/>
          </a:xfrm>
          <a:custGeom>
            <a:avLst/>
            <a:gdLst>
              <a:gd name="connsiteX0" fmla="*/ 150359 w 247008"/>
              <a:gd name="connsiteY0" fmla="*/ 573838 h 573838"/>
              <a:gd name="connsiteX1" fmla="*/ 119049 w 247008"/>
              <a:gd name="connsiteY1" fmla="*/ 573838 h 573838"/>
              <a:gd name="connsiteX2" fmla="*/ 119049 w 247008"/>
              <a:gd name="connsiteY2" fmla="*/ 319280 h 573838"/>
              <a:gd name="connsiteX3" fmla="*/ 0 w 247008"/>
              <a:gd name="connsiteY3" fmla="*/ 412713 h 573838"/>
              <a:gd name="connsiteX4" fmla="*/ 119049 w 247008"/>
              <a:gd name="connsiteY4" fmla="*/ 255672 h 573838"/>
              <a:gd name="connsiteX5" fmla="*/ 118430 w 247008"/>
              <a:gd name="connsiteY5" fmla="*/ 71776 h 573838"/>
              <a:gd name="connsiteX6" fmla="*/ 28958 w 247008"/>
              <a:gd name="connsiteY6" fmla="*/ 119916 h 573838"/>
              <a:gd name="connsiteX7" fmla="*/ 150359 w 247008"/>
              <a:gd name="connsiteY7" fmla="*/ 0 h 573838"/>
              <a:gd name="connsiteX8" fmla="*/ 150359 w 247008"/>
              <a:gd name="connsiteY8" fmla="*/ 131177 h 573838"/>
              <a:gd name="connsiteX9" fmla="*/ 247009 w 247008"/>
              <a:gd name="connsiteY9" fmla="*/ 227580 h 573838"/>
              <a:gd name="connsiteX10" fmla="*/ 150359 w 247008"/>
              <a:gd name="connsiteY10" fmla="*/ 180678 h 573838"/>
              <a:gd name="connsiteX11" fmla="*/ 150359 w 247008"/>
              <a:gd name="connsiteY11" fmla="*/ 399100 h 573838"/>
              <a:gd name="connsiteX12" fmla="*/ 224733 w 247008"/>
              <a:gd name="connsiteY12" fmla="*/ 510972 h 573838"/>
              <a:gd name="connsiteX13" fmla="*/ 150359 w 247008"/>
              <a:gd name="connsiteY13" fmla="*/ 459244 h 573838"/>
              <a:gd name="connsiteX14" fmla="*/ 150359 w 247008"/>
              <a:gd name="connsiteY14" fmla="*/ 573838 h 573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7008" h="573838">
                <a:moveTo>
                  <a:pt x="150359" y="573838"/>
                </a:moveTo>
                <a:lnTo>
                  <a:pt x="119049" y="573838"/>
                </a:lnTo>
                <a:lnTo>
                  <a:pt x="119049" y="319280"/>
                </a:lnTo>
                <a:lnTo>
                  <a:pt x="0" y="412713"/>
                </a:lnTo>
                <a:lnTo>
                  <a:pt x="119049" y="255672"/>
                </a:lnTo>
                <a:lnTo>
                  <a:pt x="118430" y="71776"/>
                </a:lnTo>
                <a:lnTo>
                  <a:pt x="28958" y="119916"/>
                </a:lnTo>
                <a:lnTo>
                  <a:pt x="150359" y="0"/>
                </a:lnTo>
                <a:lnTo>
                  <a:pt x="150359" y="131177"/>
                </a:lnTo>
                <a:lnTo>
                  <a:pt x="247009" y="227580"/>
                </a:lnTo>
                <a:lnTo>
                  <a:pt x="150359" y="180678"/>
                </a:lnTo>
                <a:lnTo>
                  <a:pt x="150359" y="399100"/>
                </a:lnTo>
                <a:lnTo>
                  <a:pt x="224733" y="510972"/>
                </a:lnTo>
                <a:lnTo>
                  <a:pt x="150359" y="459244"/>
                </a:lnTo>
                <a:lnTo>
                  <a:pt x="150359" y="573838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C121228A-456A-B4CD-C19F-9742BC3E84DB}"/>
              </a:ext>
            </a:extLst>
          </p:cNvPr>
          <p:cNvSpPr/>
          <p:nvPr/>
        </p:nvSpPr>
        <p:spPr>
          <a:xfrm>
            <a:off x="6653157" y="1736285"/>
            <a:ext cx="489686" cy="1088151"/>
          </a:xfrm>
          <a:custGeom>
            <a:avLst/>
            <a:gdLst>
              <a:gd name="connsiteX0" fmla="*/ 0 w 489686"/>
              <a:gd name="connsiteY0" fmla="*/ 1088152 h 1088151"/>
              <a:gd name="connsiteX1" fmla="*/ 244905 w 489686"/>
              <a:gd name="connsiteY1" fmla="*/ 0 h 1088151"/>
              <a:gd name="connsiteX2" fmla="*/ 489687 w 489686"/>
              <a:gd name="connsiteY2" fmla="*/ 1088152 h 1088151"/>
              <a:gd name="connsiteX3" fmla="*/ 0 w 489686"/>
              <a:gd name="connsiteY3" fmla="*/ 1088152 h 1088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686" h="1088151">
                <a:moveTo>
                  <a:pt x="0" y="1088152"/>
                </a:moveTo>
                <a:lnTo>
                  <a:pt x="244905" y="0"/>
                </a:lnTo>
                <a:lnTo>
                  <a:pt x="489687" y="1088152"/>
                </a:lnTo>
                <a:lnTo>
                  <a:pt x="0" y="1088152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B49DEF3E-3550-07E2-281D-7352E42ACCE6}"/>
              </a:ext>
            </a:extLst>
          </p:cNvPr>
          <p:cNvSpPr/>
          <p:nvPr/>
        </p:nvSpPr>
        <p:spPr>
          <a:xfrm>
            <a:off x="1231704" y="1534321"/>
            <a:ext cx="580520" cy="1290115"/>
          </a:xfrm>
          <a:custGeom>
            <a:avLst/>
            <a:gdLst>
              <a:gd name="connsiteX0" fmla="*/ 0 w 580520"/>
              <a:gd name="connsiteY0" fmla="*/ 1290115 h 1290115"/>
              <a:gd name="connsiteX1" fmla="*/ 290199 w 580520"/>
              <a:gd name="connsiteY1" fmla="*/ 0 h 1290115"/>
              <a:gd name="connsiteX2" fmla="*/ 580521 w 580520"/>
              <a:gd name="connsiteY2" fmla="*/ 1290115 h 1290115"/>
              <a:gd name="connsiteX3" fmla="*/ 0 w 580520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520" h="1290115">
                <a:moveTo>
                  <a:pt x="0" y="1290115"/>
                </a:moveTo>
                <a:lnTo>
                  <a:pt x="290199" y="0"/>
                </a:lnTo>
                <a:lnTo>
                  <a:pt x="580521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13" name="Freeform: Shape 812">
            <a:extLst>
              <a:ext uri="{FF2B5EF4-FFF2-40B4-BE49-F238E27FC236}">
                <a16:creationId xmlns:a16="http://schemas.microsoft.com/office/drawing/2014/main" id="{8F62728E-7E7E-F6D3-AA0B-28974E218B7E}"/>
              </a:ext>
            </a:extLst>
          </p:cNvPr>
          <p:cNvSpPr/>
          <p:nvPr/>
        </p:nvSpPr>
        <p:spPr>
          <a:xfrm>
            <a:off x="11756" y="1211823"/>
            <a:ext cx="1443320" cy="1612613"/>
          </a:xfrm>
          <a:custGeom>
            <a:avLst/>
            <a:gdLst>
              <a:gd name="connsiteX0" fmla="*/ 734097 w 1443320"/>
              <a:gd name="connsiteY0" fmla="*/ 1384167 h 1612613"/>
              <a:gd name="connsiteX1" fmla="*/ 757441 w 1443320"/>
              <a:gd name="connsiteY1" fmla="*/ 1435714 h 1612613"/>
              <a:gd name="connsiteX2" fmla="*/ 769039 w 1443320"/>
              <a:gd name="connsiteY2" fmla="*/ 1384167 h 1612613"/>
              <a:gd name="connsiteX3" fmla="*/ 154938 w 1443320"/>
              <a:gd name="connsiteY3" fmla="*/ 824189 h 1612613"/>
              <a:gd name="connsiteX4" fmla="*/ 332274 w 1443320"/>
              <a:gd name="connsiteY4" fmla="*/ 1612613 h 1612613"/>
              <a:gd name="connsiteX5" fmla="*/ 0 w 1443320"/>
              <a:gd name="connsiteY5" fmla="*/ 1611128 h 1612613"/>
              <a:gd name="connsiteX6" fmla="*/ 1080479 w 1443320"/>
              <a:gd name="connsiteY6" fmla="*/ 0 h 1612613"/>
              <a:gd name="connsiteX7" fmla="*/ 1443320 w 1443320"/>
              <a:gd name="connsiteY7" fmla="*/ 1612613 h 1612613"/>
              <a:gd name="connsiteX8" fmla="*/ 837553 w 1443320"/>
              <a:gd name="connsiteY8" fmla="*/ 1612613 h 1612613"/>
              <a:gd name="connsiteX9" fmla="*/ 717638 w 1443320"/>
              <a:gd name="connsiteY9" fmla="*/ 1612613 h 1612613"/>
              <a:gd name="connsiteX10" fmla="*/ 369647 w 1443320"/>
              <a:gd name="connsiteY10" fmla="*/ 1612613 h 1612613"/>
              <a:gd name="connsiteX11" fmla="*/ 472980 w 1443320"/>
              <a:gd name="connsiteY11" fmla="*/ 1384167 h 1612613"/>
              <a:gd name="connsiteX12" fmla="*/ 408629 w 1443320"/>
              <a:gd name="connsiteY12" fmla="*/ 1384167 h 1612613"/>
              <a:gd name="connsiteX13" fmla="*/ 506022 w 1443320"/>
              <a:gd name="connsiteY13" fmla="*/ 1168839 h 1612613"/>
              <a:gd name="connsiteX14" fmla="*/ 447611 w 1443320"/>
              <a:gd name="connsiteY14" fmla="*/ 1168839 h 1612613"/>
              <a:gd name="connsiteX15" fmla="*/ 603538 w 1443320"/>
              <a:gd name="connsiteY15" fmla="*/ 824189 h 1612613"/>
              <a:gd name="connsiteX16" fmla="*/ 759466 w 1443320"/>
              <a:gd name="connsiteY16" fmla="*/ 1168839 h 1612613"/>
              <a:gd name="connsiteX17" fmla="*/ 701055 w 1443320"/>
              <a:gd name="connsiteY17" fmla="*/ 1168839 h 1612613"/>
              <a:gd name="connsiteX18" fmla="*/ 778809 w 1443320"/>
              <a:gd name="connsiteY18" fmla="*/ 1340746 h 16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43320" h="1612613">
                <a:moveTo>
                  <a:pt x="734097" y="1384167"/>
                </a:moveTo>
                <a:lnTo>
                  <a:pt x="757441" y="1435714"/>
                </a:lnTo>
                <a:lnTo>
                  <a:pt x="769039" y="1384167"/>
                </a:lnTo>
                <a:close/>
                <a:moveTo>
                  <a:pt x="154938" y="824189"/>
                </a:moveTo>
                <a:lnTo>
                  <a:pt x="332274" y="1612613"/>
                </a:lnTo>
                <a:lnTo>
                  <a:pt x="0" y="1611128"/>
                </a:lnTo>
                <a:close/>
                <a:moveTo>
                  <a:pt x="1080479" y="0"/>
                </a:moveTo>
                <a:lnTo>
                  <a:pt x="1443320" y="1612613"/>
                </a:lnTo>
                <a:lnTo>
                  <a:pt x="837553" y="1612613"/>
                </a:lnTo>
                <a:lnTo>
                  <a:pt x="717638" y="1612613"/>
                </a:lnTo>
                <a:lnTo>
                  <a:pt x="369647" y="1612613"/>
                </a:lnTo>
                <a:lnTo>
                  <a:pt x="472980" y="1384167"/>
                </a:lnTo>
                <a:lnTo>
                  <a:pt x="408629" y="1384167"/>
                </a:lnTo>
                <a:lnTo>
                  <a:pt x="506022" y="1168839"/>
                </a:lnTo>
                <a:lnTo>
                  <a:pt x="447611" y="1168839"/>
                </a:lnTo>
                <a:lnTo>
                  <a:pt x="603538" y="824189"/>
                </a:lnTo>
                <a:lnTo>
                  <a:pt x="759466" y="1168839"/>
                </a:lnTo>
                <a:lnTo>
                  <a:pt x="701055" y="1168839"/>
                </a:lnTo>
                <a:lnTo>
                  <a:pt x="778809" y="1340746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GB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72BDDD6-7CE8-EC7A-0CA4-22270D8C1E40}"/>
              </a:ext>
            </a:extLst>
          </p:cNvPr>
          <p:cNvSpPr/>
          <p:nvPr/>
        </p:nvSpPr>
        <p:spPr>
          <a:xfrm>
            <a:off x="1376989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C15EEBC-6511-60CA-C780-4F9D2339F091}"/>
              </a:ext>
            </a:extLst>
          </p:cNvPr>
          <p:cNvSpPr/>
          <p:nvPr/>
        </p:nvSpPr>
        <p:spPr>
          <a:xfrm>
            <a:off x="911062" y="1214422"/>
            <a:ext cx="383755" cy="900543"/>
          </a:xfrm>
          <a:custGeom>
            <a:avLst/>
            <a:gdLst>
              <a:gd name="connsiteX0" fmla="*/ 0 w 383755"/>
              <a:gd name="connsiteY0" fmla="*/ 805131 h 900543"/>
              <a:gd name="connsiteX1" fmla="*/ 181173 w 383755"/>
              <a:gd name="connsiteY1" fmla="*/ 0 h 900543"/>
              <a:gd name="connsiteX2" fmla="*/ 383755 w 383755"/>
              <a:gd name="connsiteY2" fmla="*/ 900544 h 900543"/>
              <a:gd name="connsiteX3" fmla="*/ 227085 w 383755"/>
              <a:gd name="connsiteY3" fmla="*/ 561587 h 900543"/>
              <a:gd name="connsiteX4" fmla="*/ 0 w 383755"/>
              <a:gd name="connsiteY4" fmla="*/ 805131 h 900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3755" h="900543">
                <a:moveTo>
                  <a:pt x="0" y="805131"/>
                </a:moveTo>
                <a:lnTo>
                  <a:pt x="181173" y="0"/>
                </a:lnTo>
                <a:lnTo>
                  <a:pt x="383755" y="900544"/>
                </a:lnTo>
                <a:lnTo>
                  <a:pt x="227085" y="561587"/>
                </a:lnTo>
                <a:lnTo>
                  <a:pt x="0" y="8051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F41A93CA-541C-C156-FA94-FE5AA88E98E0}"/>
              </a:ext>
            </a:extLst>
          </p:cNvPr>
          <p:cNvSpPr/>
          <p:nvPr/>
        </p:nvSpPr>
        <p:spPr>
          <a:xfrm>
            <a:off x="925541" y="2107170"/>
            <a:ext cx="337224" cy="717266"/>
          </a:xfrm>
          <a:custGeom>
            <a:avLst/>
            <a:gdLst>
              <a:gd name="connsiteX0" fmla="*/ 187732 w 337224"/>
              <a:gd name="connsiteY0" fmla="*/ 717267 h 717266"/>
              <a:gd name="connsiteX1" fmla="*/ 148750 w 337224"/>
              <a:gd name="connsiteY1" fmla="*/ 717267 h 717266"/>
              <a:gd name="connsiteX2" fmla="*/ 148750 w 337224"/>
              <a:gd name="connsiteY2" fmla="*/ 399100 h 717266"/>
              <a:gd name="connsiteX3" fmla="*/ 0 w 337224"/>
              <a:gd name="connsiteY3" fmla="*/ 515799 h 717266"/>
              <a:gd name="connsiteX4" fmla="*/ 148750 w 337224"/>
              <a:gd name="connsiteY4" fmla="*/ 319528 h 717266"/>
              <a:gd name="connsiteX5" fmla="*/ 147884 w 337224"/>
              <a:gd name="connsiteY5" fmla="*/ 89720 h 717266"/>
              <a:gd name="connsiteX6" fmla="*/ 36012 w 337224"/>
              <a:gd name="connsiteY6" fmla="*/ 149864 h 717266"/>
              <a:gd name="connsiteX7" fmla="*/ 187732 w 337224"/>
              <a:gd name="connsiteY7" fmla="*/ 0 h 717266"/>
              <a:gd name="connsiteX8" fmla="*/ 187732 w 337224"/>
              <a:gd name="connsiteY8" fmla="*/ 163971 h 717266"/>
              <a:gd name="connsiteX9" fmla="*/ 308638 w 337224"/>
              <a:gd name="connsiteY9" fmla="*/ 284382 h 717266"/>
              <a:gd name="connsiteX10" fmla="*/ 187732 w 337224"/>
              <a:gd name="connsiteY10" fmla="*/ 225847 h 717266"/>
              <a:gd name="connsiteX11" fmla="*/ 187732 w 337224"/>
              <a:gd name="connsiteY11" fmla="*/ 499463 h 717266"/>
              <a:gd name="connsiteX12" fmla="*/ 337224 w 337224"/>
              <a:gd name="connsiteY12" fmla="*/ 647966 h 717266"/>
              <a:gd name="connsiteX13" fmla="*/ 187732 w 337224"/>
              <a:gd name="connsiteY13" fmla="*/ 579902 h 717266"/>
              <a:gd name="connsiteX14" fmla="*/ 187732 w 337224"/>
              <a:gd name="connsiteY14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37224" h="717266">
                <a:moveTo>
                  <a:pt x="187732" y="717267"/>
                </a:moveTo>
                <a:lnTo>
                  <a:pt x="148750" y="717267"/>
                </a:lnTo>
                <a:lnTo>
                  <a:pt x="148750" y="399100"/>
                </a:lnTo>
                <a:lnTo>
                  <a:pt x="0" y="515799"/>
                </a:lnTo>
                <a:lnTo>
                  <a:pt x="148750" y="319528"/>
                </a:lnTo>
                <a:lnTo>
                  <a:pt x="147884" y="89720"/>
                </a:lnTo>
                <a:lnTo>
                  <a:pt x="36012" y="149864"/>
                </a:lnTo>
                <a:lnTo>
                  <a:pt x="187732" y="0"/>
                </a:lnTo>
                <a:lnTo>
                  <a:pt x="187732" y="163971"/>
                </a:lnTo>
                <a:lnTo>
                  <a:pt x="308638" y="284382"/>
                </a:lnTo>
                <a:lnTo>
                  <a:pt x="187732" y="225847"/>
                </a:lnTo>
                <a:lnTo>
                  <a:pt x="187732" y="499463"/>
                </a:lnTo>
                <a:lnTo>
                  <a:pt x="337224" y="647966"/>
                </a:lnTo>
                <a:lnTo>
                  <a:pt x="187732" y="579902"/>
                </a:lnTo>
                <a:lnTo>
                  <a:pt x="187732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0639DCC7-3F0D-5D2F-B149-5FA8D597F5E0}"/>
              </a:ext>
            </a:extLst>
          </p:cNvPr>
          <p:cNvSpPr/>
          <p:nvPr/>
        </p:nvSpPr>
        <p:spPr>
          <a:xfrm>
            <a:off x="4481433" y="1211823"/>
            <a:ext cx="414074" cy="937298"/>
          </a:xfrm>
          <a:custGeom>
            <a:avLst/>
            <a:gdLst>
              <a:gd name="connsiteX0" fmla="*/ 0 w 414074"/>
              <a:gd name="connsiteY0" fmla="*/ 937298 h 937298"/>
              <a:gd name="connsiteX1" fmla="*/ 211492 w 414074"/>
              <a:gd name="connsiteY1" fmla="*/ 0 h 937298"/>
              <a:gd name="connsiteX2" fmla="*/ 414074 w 414074"/>
              <a:gd name="connsiteY2" fmla="*/ 900668 h 937298"/>
              <a:gd name="connsiteX3" fmla="*/ 257281 w 414074"/>
              <a:gd name="connsiteY3" fmla="*/ 561710 h 937298"/>
              <a:gd name="connsiteX4" fmla="*/ 0 w 414074"/>
              <a:gd name="connsiteY4" fmla="*/ 937298 h 93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4074" h="937298">
                <a:moveTo>
                  <a:pt x="0" y="937298"/>
                </a:moveTo>
                <a:lnTo>
                  <a:pt x="211492" y="0"/>
                </a:lnTo>
                <a:lnTo>
                  <a:pt x="414074" y="900668"/>
                </a:lnTo>
                <a:lnTo>
                  <a:pt x="257281" y="561710"/>
                </a:lnTo>
                <a:lnTo>
                  <a:pt x="0" y="93729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2E95531-99B0-C98F-A307-880CFACB40B8}"/>
              </a:ext>
            </a:extLst>
          </p:cNvPr>
          <p:cNvSpPr/>
          <p:nvPr/>
        </p:nvSpPr>
        <p:spPr>
          <a:xfrm>
            <a:off x="4572514" y="2107170"/>
            <a:ext cx="308761" cy="717266"/>
          </a:xfrm>
          <a:custGeom>
            <a:avLst/>
            <a:gdLst>
              <a:gd name="connsiteX0" fmla="*/ 120906 w 308761"/>
              <a:gd name="connsiteY0" fmla="*/ 717267 h 717266"/>
              <a:gd name="connsiteX1" fmla="*/ 160012 w 308761"/>
              <a:gd name="connsiteY1" fmla="*/ 717267 h 717266"/>
              <a:gd name="connsiteX2" fmla="*/ 160012 w 308761"/>
              <a:gd name="connsiteY2" fmla="*/ 399100 h 717266"/>
              <a:gd name="connsiteX3" fmla="*/ 308762 w 308761"/>
              <a:gd name="connsiteY3" fmla="*/ 515799 h 717266"/>
              <a:gd name="connsiteX4" fmla="*/ 160012 w 308761"/>
              <a:gd name="connsiteY4" fmla="*/ 319528 h 717266"/>
              <a:gd name="connsiteX5" fmla="*/ 160754 w 308761"/>
              <a:gd name="connsiteY5" fmla="*/ 89720 h 717266"/>
              <a:gd name="connsiteX6" fmla="*/ 272626 w 308761"/>
              <a:gd name="connsiteY6" fmla="*/ 149864 h 717266"/>
              <a:gd name="connsiteX7" fmla="*/ 120906 w 308761"/>
              <a:gd name="connsiteY7" fmla="*/ 0 h 717266"/>
              <a:gd name="connsiteX8" fmla="*/ 120906 w 308761"/>
              <a:gd name="connsiteY8" fmla="*/ 163971 h 717266"/>
              <a:gd name="connsiteX9" fmla="*/ 0 w 308761"/>
              <a:gd name="connsiteY9" fmla="*/ 284382 h 717266"/>
              <a:gd name="connsiteX10" fmla="*/ 120906 w 308761"/>
              <a:gd name="connsiteY10" fmla="*/ 225847 h 717266"/>
              <a:gd name="connsiteX11" fmla="*/ 120906 w 308761"/>
              <a:gd name="connsiteY11" fmla="*/ 717267 h 71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8761" h="717266">
                <a:moveTo>
                  <a:pt x="120906" y="717267"/>
                </a:moveTo>
                <a:lnTo>
                  <a:pt x="160012" y="717267"/>
                </a:lnTo>
                <a:lnTo>
                  <a:pt x="160012" y="399100"/>
                </a:lnTo>
                <a:lnTo>
                  <a:pt x="308762" y="515799"/>
                </a:lnTo>
                <a:lnTo>
                  <a:pt x="160012" y="319528"/>
                </a:lnTo>
                <a:lnTo>
                  <a:pt x="160754" y="89720"/>
                </a:lnTo>
                <a:lnTo>
                  <a:pt x="272626" y="149864"/>
                </a:lnTo>
                <a:lnTo>
                  <a:pt x="120906" y="0"/>
                </a:lnTo>
                <a:lnTo>
                  <a:pt x="120906" y="163971"/>
                </a:lnTo>
                <a:lnTo>
                  <a:pt x="0" y="284382"/>
                </a:lnTo>
                <a:lnTo>
                  <a:pt x="120906" y="225847"/>
                </a:lnTo>
                <a:lnTo>
                  <a:pt x="120906" y="71726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9774454-6803-6B53-0E51-3E7791A37B0F}"/>
              </a:ext>
            </a:extLst>
          </p:cNvPr>
          <p:cNvSpPr/>
          <p:nvPr/>
        </p:nvSpPr>
        <p:spPr>
          <a:xfrm>
            <a:off x="3393652" y="1552018"/>
            <a:ext cx="755134" cy="1272418"/>
          </a:xfrm>
          <a:custGeom>
            <a:avLst/>
            <a:gdLst>
              <a:gd name="connsiteX0" fmla="*/ 755135 w 755134"/>
              <a:gd name="connsiteY0" fmla="*/ 1272419 h 1272418"/>
              <a:gd name="connsiteX1" fmla="*/ 588194 w 755134"/>
              <a:gd name="connsiteY1" fmla="*/ 903638 h 1272418"/>
              <a:gd name="connsiteX2" fmla="*/ 692145 w 755134"/>
              <a:gd name="connsiteY2" fmla="*/ 903638 h 1272418"/>
              <a:gd name="connsiteX3" fmla="*/ 534856 w 755134"/>
              <a:gd name="connsiteY3" fmla="*/ 556142 h 1272418"/>
              <a:gd name="connsiteX4" fmla="*/ 629279 w 755134"/>
              <a:gd name="connsiteY4" fmla="*/ 556142 h 1272418"/>
              <a:gd name="connsiteX5" fmla="*/ 377567 w 755134"/>
              <a:gd name="connsiteY5" fmla="*/ 0 h 1272418"/>
              <a:gd name="connsiteX6" fmla="*/ 125856 w 755134"/>
              <a:gd name="connsiteY6" fmla="*/ 556142 h 1272418"/>
              <a:gd name="connsiteX7" fmla="*/ 220155 w 755134"/>
              <a:gd name="connsiteY7" fmla="*/ 556142 h 1272418"/>
              <a:gd name="connsiteX8" fmla="*/ 62866 w 755134"/>
              <a:gd name="connsiteY8" fmla="*/ 903638 h 1272418"/>
              <a:gd name="connsiteX9" fmla="*/ 166818 w 755134"/>
              <a:gd name="connsiteY9" fmla="*/ 903638 h 1272418"/>
              <a:gd name="connsiteX10" fmla="*/ 0 w 755134"/>
              <a:gd name="connsiteY10" fmla="*/ 1272419 h 1272418"/>
              <a:gd name="connsiteX11" fmla="*/ 755135 w 755134"/>
              <a:gd name="connsiteY11" fmla="*/ 1272419 h 1272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55134" h="1272418">
                <a:moveTo>
                  <a:pt x="755135" y="1272419"/>
                </a:moveTo>
                <a:lnTo>
                  <a:pt x="588194" y="903638"/>
                </a:lnTo>
                <a:lnTo>
                  <a:pt x="692145" y="903638"/>
                </a:lnTo>
                <a:lnTo>
                  <a:pt x="534856" y="556142"/>
                </a:lnTo>
                <a:lnTo>
                  <a:pt x="629279" y="556142"/>
                </a:lnTo>
                <a:lnTo>
                  <a:pt x="377567" y="0"/>
                </a:lnTo>
                <a:lnTo>
                  <a:pt x="125856" y="556142"/>
                </a:lnTo>
                <a:lnTo>
                  <a:pt x="220155" y="556142"/>
                </a:lnTo>
                <a:lnTo>
                  <a:pt x="62866" y="903638"/>
                </a:lnTo>
                <a:lnTo>
                  <a:pt x="166818" y="903638"/>
                </a:lnTo>
                <a:lnTo>
                  <a:pt x="0" y="1272419"/>
                </a:lnTo>
                <a:lnTo>
                  <a:pt x="755135" y="1272419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2A37F07-2D06-1D28-C9EB-360177421784}"/>
              </a:ext>
            </a:extLst>
          </p:cNvPr>
          <p:cNvSpPr/>
          <p:nvPr/>
        </p:nvSpPr>
        <p:spPr>
          <a:xfrm>
            <a:off x="3515556" y="1552018"/>
            <a:ext cx="516303" cy="558883"/>
          </a:xfrm>
          <a:custGeom>
            <a:avLst/>
            <a:gdLst>
              <a:gd name="connsiteX0" fmla="*/ 507375 w 516303"/>
              <a:gd name="connsiteY0" fmla="*/ 556142 h 558883"/>
              <a:gd name="connsiteX1" fmla="*/ 255664 w 516303"/>
              <a:gd name="connsiteY1" fmla="*/ 0 h 558883"/>
              <a:gd name="connsiteX2" fmla="*/ 3952 w 516303"/>
              <a:gd name="connsiteY2" fmla="*/ 556142 h 558883"/>
              <a:gd name="connsiteX3" fmla="*/ 226458 w 516303"/>
              <a:gd name="connsiteY3" fmla="*/ 353436 h 558883"/>
              <a:gd name="connsiteX4" fmla="*/ 507375 w 516303"/>
              <a:gd name="connsiteY4" fmla="*/ 556142 h 558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6303" h="558883">
                <a:moveTo>
                  <a:pt x="507375" y="556142"/>
                </a:moveTo>
                <a:cubicBezTo>
                  <a:pt x="572964" y="525699"/>
                  <a:pt x="255664" y="0"/>
                  <a:pt x="255664" y="0"/>
                </a:cubicBezTo>
                <a:cubicBezTo>
                  <a:pt x="255664" y="0"/>
                  <a:pt x="-37134" y="527555"/>
                  <a:pt x="3952" y="556142"/>
                </a:cubicBezTo>
                <a:lnTo>
                  <a:pt x="226458" y="353436"/>
                </a:lnTo>
                <a:cubicBezTo>
                  <a:pt x="226458" y="353436"/>
                  <a:pt x="441911" y="586585"/>
                  <a:pt x="507375" y="55614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4C0C07A9-87DA-683C-12E9-6EF6B8C3A134}"/>
              </a:ext>
            </a:extLst>
          </p:cNvPr>
          <p:cNvSpPr/>
          <p:nvPr/>
        </p:nvSpPr>
        <p:spPr>
          <a:xfrm>
            <a:off x="3456394" y="2245754"/>
            <a:ext cx="629403" cy="209900"/>
          </a:xfrm>
          <a:custGeom>
            <a:avLst/>
            <a:gdLst>
              <a:gd name="connsiteX0" fmla="*/ 629403 w 629403"/>
              <a:gd name="connsiteY0" fmla="*/ 209901 h 209900"/>
              <a:gd name="connsiteX1" fmla="*/ 183153 w 629403"/>
              <a:gd name="connsiteY1" fmla="*/ 17 h 209900"/>
              <a:gd name="connsiteX2" fmla="*/ 0 w 629403"/>
              <a:gd name="connsiteY2" fmla="*/ 209901 h 209900"/>
              <a:gd name="connsiteX3" fmla="*/ 225229 w 629403"/>
              <a:gd name="connsiteY3" fmla="*/ 135650 h 209900"/>
              <a:gd name="connsiteX4" fmla="*/ 629279 w 629403"/>
              <a:gd name="connsiteY4" fmla="*/ 209901 h 20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03" h="209900">
                <a:moveTo>
                  <a:pt x="629403" y="209901"/>
                </a:moveTo>
                <a:cubicBezTo>
                  <a:pt x="629403" y="209901"/>
                  <a:pt x="299727" y="-2210"/>
                  <a:pt x="183153" y="17"/>
                </a:cubicBezTo>
                <a:cubicBezTo>
                  <a:pt x="66579" y="2245"/>
                  <a:pt x="0" y="209901"/>
                  <a:pt x="0" y="209901"/>
                </a:cubicBezTo>
                <a:lnTo>
                  <a:pt x="225229" y="135650"/>
                </a:lnTo>
                <a:lnTo>
                  <a:pt x="629279" y="20990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AFBAC0DF-5954-8A78-FD5C-A5A95129DB70}"/>
              </a:ext>
            </a:extLst>
          </p:cNvPr>
          <p:cNvSpPr/>
          <p:nvPr/>
        </p:nvSpPr>
        <p:spPr>
          <a:xfrm>
            <a:off x="109025" y="1806452"/>
            <a:ext cx="604157" cy="1017984"/>
          </a:xfrm>
          <a:custGeom>
            <a:avLst/>
            <a:gdLst>
              <a:gd name="connsiteX0" fmla="*/ 604158 w 604157"/>
              <a:gd name="connsiteY0" fmla="*/ 1017985 h 1017984"/>
              <a:gd name="connsiteX1" fmla="*/ 470629 w 604157"/>
              <a:gd name="connsiteY1" fmla="*/ 722959 h 1017984"/>
              <a:gd name="connsiteX2" fmla="*/ 553790 w 604157"/>
              <a:gd name="connsiteY2" fmla="*/ 722959 h 1017984"/>
              <a:gd name="connsiteX3" fmla="*/ 427935 w 604157"/>
              <a:gd name="connsiteY3" fmla="*/ 444889 h 1017984"/>
              <a:gd name="connsiteX4" fmla="*/ 503423 w 604157"/>
              <a:gd name="connsiteY4" fmla="*/ 444889 h 1017984"/>
              <a:gd name="connsiteX5" fmla="*/ 302079 w 604157"/>
              <a:gd name="connsiteY5" fmla="*/ 0 h 1017984"/>
              <a:gd name="connsiteX6" fmla="*/ 100734 w 604157"/>
              <a:gd name="connsiteY6" fmla="*/ 444889 h 1017984"/>
              <a:gd name="connsiteX7" fmla="*/ 176223 w 604157"/>
              <a:gd name="connsiteY7" fmla="*/ 444889 h 1017984"/>
              <a:gd name="connsiteX8" fmla="*/ 50367 w 604157"/>
              <a:gd name="connsiteY8" fmla="*/ 722959 h 1017984"/>
              <a:gd name="connsiteX9" fmla="*/ 133528 w 604157"/>
              <a:gd name="connsiteY9" fmla="*/ 722959 h 1017984"/>
              <a:gd name="connsiteX10" fmla="*/ 0 w 604157"/>
              <a:gd name="connsiteY10" fmla="*/ 1017985 h 1017984"/>
              <a:gd name="connsiteX11" fmla="*/ 604158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604158" y="1017985"/>
                </a:moveTo>
                <a:lnTo>
                  <a:pt x="470629" y="722959"/>
                </a:lnTo>
                <a:lnTo>
                  <a:pt x="553790" y="722959"/>
                </a:lnTo>
                <a:lnTo>
                  <a:pt x="427935" y="444889"/>
                </a:lnTo>
                <a:lnTo>
                  <a:pt x="503423" y="444889"/>
                </a:lnTo>
                <a:lnTo>
                  <a:pt x="302079" y="0"/>
                </a:lnTo>
                <a:lnTo>
                  <a:pt x="100734" y="444889"/>
                </a:lnTo>
                <a:lnTo>
                  <a:pt x="176223" y="444889"/>
                </a:lnTo>
                <a:lnTo>
                  <a:pt x="50367" y="722959"/>
                </a:lnTo>
                <a:lnTo>
                  <a:pt x="133528" y="722959"/>
                </a:lnTo>
                <a:lnTo>
                  <a:pt x="0" y="1017985"/>
                </a:lnTo>
                <a:lnTo>
                  <a:pt x="604158" y="1017985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92E378A-88A1-00D1-B1C0-CF82FAEE6924}"/>
              </a:ext>
            </a:extLst>
          </p:cNvPr>
          <p:cNvSpPr/>
          <p:nvPr/>
        </p:nvSpPr>
        <p:spPr>
          <a:xfrm>
            <a:off x="209759" y="1806452"/>
            <a:ext cx="402772" cy="457148"/>
          </a:xfrm>
          <a:custGeom>
            <a:avLst/>
            <a:gdLst>
              <a:gd name="connsiteX0" fmla="*/ 402689 w 402772"/>
              <a:gd name="connsiteY0" fmla="*/ 444889 h 457148"/>
              <a:gd name="connsiteX1" fmla="*/ 201345 w 402772"/>
              <a:gd name="connsiteY1" fmla="*/ 0 h 457148"/>
              <a:gd name="connsiteX2" fmla="*/ 0 w 402772"/>
              <a:gd name="connsiteY2" fmla="*/ 444889 h 457148"/>
              <a:gd name="connsiteX3" fmla="*/ 177955 w 402772"/>
              <a:gd name="connsiteY3" fmla="*/ 282774 h 457148"/>
              <a:gd name="connsiteX4" fmla="*/ 402689 w 402772"/>
              <a:gd name="connsiteY4" fmla="*/ 444889 h 45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772" h="457148">
                <a:moveTo>
                  <a:pt x="402689" y="444889"/>
                </a:moveTo>
                <a:cubicBezTo>
                  <a:pt x="407516" y="377939"/>
                  <a:pt x="201345" y="0"/>
                  <a:pt x="201345" y="0"/>
                </a:cubicBezTo>
                <a:lnTo>
                  <a:pt x="0" y="444889"/>
                </a:lnTo>
                <a:lnTo>
                  <a:pt x="177955" y="282774"/>
                </a:lnTo>
                <a:cubicBezTo>
                  <a:pt x="177955" y="282774"/>
                  <a:pt x="397863" y="511839"/>
                  <a:pt x="402689" y="44488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5B1D2A98-BAF1-17D6-1F88-2218F16F6F9E}"/>
              </a:ext>
            </a:extLst>
          </p:cNvPr>
          <p:cNvSpPr/>
          <p:nvPr/>
        </p:nvSpPr>
        <p:spPr>
          <a:xfrm>
            <a:off x="159392" y="2395742"/>
            <a:ext cx="504926" cy="133793"/>
          </a:xfrm>
          <a:custGeom>
            <a:avLst/>
            <a:gdLst>
              <a:gd name="connsiteX0" fmla="*/ 0 w 504926"/>
              <a:gd name="connsiteY0" fmla="*/ 133670 h 133793"/>
              <a:gd name="connsiteX1" fmla="*/ 436474 w 504926"/>
              <a:gd name="connsiteY1" fmla="*/ 6329 h 133793"/>
              <a:gd name="connsiteX2" fmla="*/ 503547 w 504926"/>
              <a:gd name="connsiteY2" fmla="*/ 133794 h 133793"/>
              <a:gd name="connsiteX3" fmla="*/ 327695 w 504926"/>
              <a:gd name="connsiteY3" fmla="*/ 89862 h 133793"/>
              <a:gd name="connsiteX4" fmla="*/ 124 w 504926"/>
              <a:gd name="connsiteY4" fmla="*/ 133670 h 133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4926" h="133793">
                <a:moveTo>
                  <a:pt x="0" y="133670"/>
                </a:moveTo>
                <a:cubicBezTo>
                  <a:pt x="0" y="133670"/>
                  <a:pt x="352570" y="-34262"/>
                  <a:pt x="436474" y="6329"/>
                </a:cubicBezTo>
                <a:cubicBezTo>
                  <a:pt x="520377" y="46920"/>
                  <a:pt x="503547" y="133794"/>
                  <a:pt x="503547" y="133794"/>
                </a:cubicBezTo>
                <a:lnTo>
                  <a:pt x="327695" y="89862"/>
                </a:lnTo>
                <a:lnTo>
                  <a:pt x="124" y="133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A7486FDB-4AF2-08D9-DAAD-95537E9FAEBE}"/>
              </a:ext>
            </a:extLst>
          </p:cNvPr>
          <p:cNvSpPr/>
          <p:nvPr/>
        </p:nvSpPr>
        <p:spPr>
          <a:xfrm>
            <a:off x="6185869" y="1806452"/>
            <a:ext cx="604157" cy="1017984"/>
          </a:xfrm>
          <a:custGeom>
            <a:avLst/>
            <a:gdLst>
              <a:gd name="connsiteX0" fmla="*/ 0 w 604157"/>
              <a:gd name="connsiteY0" fmla="*/ 1017985 h 1017984"/>
              <a:gd name="connsiteX1" fmla="*/ 133529 w 604157"/>
              <a:gd name="connsiteY1" fmla="*/ 722959 h 1017984"/>
              <a:gd name="connsiteX2" fmla="*/ 50367 w 604157"/>
              <a:gd name="connsiteY2" fmla="*/ 722959 h 1017984"/>
              <a:gd name="connsiteX3" fmla="*/ 176223 w 604157"/>
              <a:gd name="connsiteY3" fmla="*/ 444889 h 1017984"/>
              <a:gd name="connsiteX4" fmla="*/ 100734 w 604157"/>
              <a:gd name="connsiteY4" fmla="*/ 444889 h 1017984"/>
              <a:gd name="connsiteX5" fmla="*/ 302079 w 604157"/>
              <a:gd name="connsiteY5" fmla="*/ 0 h 1017984"/>
              <a:gd name="connsiteX6" fmla="*/ 503423 w 604157"/>
              <a:gd name="connsiteY6" fmla="*/ 444889 h 1017984"/>
              <a:gd name="connsiteX7" fmla="*/ 427935 w 604157"/>
              <a:gd name="connsiteY7" fmla="*/ 444889 h 1017984"/>
              <a:gd name="connsiteX8" fmla="*/ 553790 w 604157"/>
              <a:gd name="connsiteY8" fmla="*/ 722959 h 1017984"/>
              <a:gd name="connsiteX9" fmla="*/ 470629 w 604157"/>
              <a:gd name="connsiteY9" fmla="*/ 722959 h 1017984"/>
              <a:gd name="connsiteX10" fmla="*/ 604158 w 604157"/>
              <a:gd name="connsiteY10" fmla="*/ 1017985 h 1017984"/>
              <a:gd name="connsiteX11" fmla="*/ 0 w 604157"/>
              <a:gd name="connsiteY11" fmla="*/ 1017985 h 1017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4157" h="1017984">
                <a:moveTo>
                  <a:pt x="0" y="1017985"/>
                </a:moveTo>
                <a:lnTo>
                  <a:pt x="133529" y="722959"/>
                </a:lnTo>
                <a:lnTo>
                  <a:pt x="50367" y="722959"/>
                </a:lnTo>
                <a:lnTo>
                  <a:pt x="176223" y="444889"/>
                </a:lnTo>
                <a:lnTo>
                  <a:pt x="100734" y="444889"/>
                </a:lnTo>
                <a:lnTo>
                  <a:pt x="302079" y="0"/>
                </a:lnTo>
                <a:lnTo>
                  <a:pt x="503423" y="444889"/>
                </a:lnTo>
                <a:lnTo>
                  <a:pt x="427935" y="444889"/>
                </a:lnTo>
                <a:lnTo>
                  <a:pt x="553790" y="722959"/>
                </a:lnTo>
                <a:lnTo>
                  <a:pt x="470629" y="722959"/>
                </a:lnTo>
                <a:lnTo>
                  <a:pt x="604158" y="1017985"/>
                </a:lnTo>
                <a:lnTo>
                  <a:pt x="0" y="101798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9A8E1A5C-7449-9196-50FF-9D9998712257}"/>
              </a:ext>
            </a:extLst>
          </p:cNvPr>
          <p:cNvSpPr/>
          <p:nvPr/>
        </p:nvSpPr>
        <p:spPr>
          <a:xfrm>
            <a:off x="6287099" y="1806452"/>
            <a:ext cx="402689" cy="444888"/>
          </a:xfrm>
          <a:custGeom>
            <a:avLst/>
            <a:gdLst>
              <a:gd name="connsiteX0" fmla="*/ 0 w 402689"/>
              <a:gd name="connsiteY0" fmla="*/ 444889 h 444888"/>
              <a:gd name="connsiteX1" fmla="*/ 201344 w 402689"/>
              <a:gd name="connsiteY1" fmla="*/ 0 h 444888"/>
              <a:gd name="connsiteX2" fmla="*/ 402689 w 402689"/>
              <a:gd name="connsiteY2" fmla="*/ 444889 h 444888"/>
              <a:gd name="connsiteX3" fmla="*/ 224734 w 402689"/>
              <a:gd name="connsiteY3" fmla="*/ 282774 h 444888"/>
              <a:gd name="connsiteX4" fmla="*/ 0 w 402689"/>
              <a:gd name="connsiteY4" fmla="*/ 444889 h 44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689" h="444888">
                <a:moveTo>
                  <a:pt x="0" y="444889"/>
                </a:moveTo>
                <a:lnTo>
                  <a:pt x="201344" y="0"/>
                </a:lnTo>
                <a:lnTo>
                  <a:pt x="402689" y="444889"/>
                </a:lnTo>
                <a:lnTo>
                  <a:pt x="224734" y="282774"/>
                </a:lnTo>
                <a:lnTo>
                  <a:pt x="0" y="44488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4F6FD59-CED8-1912-B82D-507FBF59F96A}"/>
              </a:ext>
            </a:extLst>
          </p:cNvPr>
          <p:cNvSpPr/>
          <p:nvPr/>
        </p:nvSpPr>
        <p:spPr>
          <a:xfrm>
            <a:off x="6236732" y="2315444"/>
            <a:ext cx="502928" cy="213967"/>
          </a:xfrm>
          <a:custGeom>
            <a:avLst/>
            <a:gdLst>
              <a:gd name="connsiteX0" fmla="*/ 0 w 502928"/>
              <a:gd name="connsiteY0" fmla="*/ 213967 h 213967"/>
              <a:gd name="connsiteX1" fmla="*/ 405535 w 502928"/>
              <a:gd name="connsiteY1" fmla="*/ 0 h 213967"/>
              <a:gd name="connsiteX2" fmla="*/ 502928 w 502928"/>
              <a:gd name="connsiteY2" fmla="*/ 213967 h 213967"/>
              <a:gd name="connsiteX3" fmla="*/ 323241 w 502928"/>
              <a:gd name="connsiteY3" fmla="*/ 154690 h 213967"/>
              <a:gd name="connsiteX4" fmla="*/ 0 w 502928"/>
              <a:gd name="connsiteY4" fmla="*/ 213967 h 21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8" h="213967">
                <a:moveTo>
                  <a:pt x="0" y="213967"/>
                </a:moveTo>
                <a:lnTo>
                  <a:pt x="405535" y="0"/>
                </a:lnTo>
                <a:lnTo>
                  <a:pt x="502928" y="213967"/>
                </a:lnTo>
                <a:lnTo>
                  <a:pt x="323241" y="154690"/>
                </a:lnTo>
                <a:lnTo>
                  <a:pt x="0" y="21396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B880C4C9-1FDF-4BF1-CF2F-D53C6BB05334}"/>
              </a:ext>
            </a:extLst>
          </p:cNvPr>
          <p:cNvSpPr/>
          <p:nvPr/>
        </p:nvSpPr>
        <p:spPr>
          <a:xfrm>
            <a:off x="5732566" y="1768831"/>
            <a:ext cx="475083" cy="1055605"/>
          </a:xfrm>
          <a:custGeom>
            <a:avLst/>
            <a:gdLst>
              <a:gd name="connsiteX0" fmla="*/ 0 w 475083"/>
              <a:gd name="connsiteY0" fmla="*/ 1055605 h 1055605"/>
              <a:gd name="connsiteX1" fmla="*/ 237604 w 475083"/>
              <a:gd name="connsiteY1" fmla="*/ 0 h 1055605"/>
              <a:gd name="connsiteX2" fmla="*/ 475084 w 475083"/>
              <a:gd name="connsiteY2" fmla="*/ 1055605 h 1055605"/>
              <a:gd name="connsiteX3" fmla="*/ 0 w 475083"/>
              <a:gd name="connsiteY3" fmla="*/ 1055605 h 10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3" h="1055605">
                <a:moveTo>
                  <a:pt x="0" y="1055605"/>
                </a:moveTo>
                <a:lnTo>
                  <a:pt x="237604" y="0"/>
                </a:lnTo>
                <a:lnTo>
                  <a:pt x="475084" y="1055605"/>
                </a:lnTo>
                <a:lnTo>
                  <a:pt x="0" y="1055605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1B87887A-D5AE-9EB7-EDD5-B2665327D3C2}"/>
              </a:ext>
            </a:extLst>
          </p:cNvPr>
          <p:cNvSpPr/>
          <p:nvPr/>
        </p:nvSpPr>
        <p:spPr>
          <a:xfrm>
            <a:off x="2532338" y="2036012"/>
            <a:ext cx="354797" cy="788424"/>
          </a:xfrm>
          <a:custGeom>
            <a:avLst/>
            <a:gdLst>
              <a:gd name="connsiteX0" fmla="*/ 0 w 354797"/>
              <a:gd name="connsiteY0" fmla="*/ 788424 h 788424"/>
              <a:gd name="connsiteX1" fmla="*/ 177460 w 354797"/>
              <a:gd name="connsiteY1" fmla="*/ 0 h 788424"/>
              <a:gd name="connsiteX2" fmla="*/ 354797 w 354797"/>
              <a:gd name="connsiteY2" fmla="*/ 788424 h 788424"/>
              <a:gd name="connsiteX3" fmla="*/ 0 w 354797"/>
              <a:gd name="connsiteY3" fmla="*/ 788424 h 78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797" h="788424">
                <a:moveTo>
                  <a:pt x="0" y="788424"/>
                </a:moveTo>
                <a:lnTo>
                  <a:pt x="177460" y="0"/>
                </a:lnTo>
                <a:lnTo>
                  <a:pt x="354797" y="788424"/>
                </a:lnTo>
                <a:lnTo>
                  <a:pt x="0" y="78842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186F9588-562B-C3B9-7FBB-6BD3313FE3C0}"/>
              </a:ext>
            </a:extLst>
          </p:cNvPr>
          <p:cNvSpPr/>
          <p:nvPr/>
        </p:nvSpPr>
        <p:spPr>
          <a:xfrm>
            <a:off x="5098708" y="1609562"/>
            <a:ext cx="475083" cy="1235540"/>
          </a:xfrm>
          <a:custGeom>
            <a:avLst/>
            <a:gdLst>
              <a:gd name="connsiteX0" fmla="*/ 0 w 475083"/>
              <a:gd name="connsiteY0" fmla="*/ 1235541 h 1235540"/>
              <a:gd name="connsiteX1" fmla="*/ 237604 w 475083"/>
              <a:gd name="connsiteY1" fmla="*/ 0 h 1235540"/>
              <a:gd name="connsiteX2" fmla="*/ 475084 w 475083"/>
              <a:gd name="connsiteY2" fmla="*/ 1235541 h 1235540"/>
              <a:gd name="connsiteX3" fmla="*/ 0 w 475083"/>
              <a:gd name="connsiteY3" fmla="*/ 1235541 h 1235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083" h="1235540">
                <a:moveTo>
                  <a:pt x="0" y="1235541"/>
                </a:moveTo>
                <a:lnTo>
                  <a:pt x="237604" y="0"/>
                </a:lnTo>
                <a:lnTo>
                  <a:pt x="475084" y="1235541"/>
                </a:lnTo>
                <a:lnTo>
                  <a:pt x="0" y="1235541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DE900725-F8FF-8284-DC15-7E00E954FDB2}"/>
              </a:ext>
            </a:extLst>
          </p:cNvPr>
          <p:cNvSpPr/>
          <p:nvPr/>
        </p:nvSpPr>
        <p:spPr>
          <a:xfrm>
            <a:off x="5262679" y="1588896"/>
            <a:ext cx="156422" cy="448601"/>
          </a:xfrm>
          <a:custGeom>
            <a:avLst/>
            <a:gdLst>
              <a:gd name="connsiteX0" fmla="*/ 0 w 156422"/>
              <a:gd name="connsiteY0" fmla="*/ 403432 h 448601"/>
              <a:gd name="connsiteX1" fmla="*/ 70538 w 156422"/>
              <a:gd name="connsiteY1" fmla="*/ 0 h 448601"/>
              <a:gd name="connsiteX2" fmla="*/ 156422 w 156422"/>
              <a:gd name="connsiteY2" fmla="*/ 448601 h 448601"/>
              <a:gd name="connsiteX3" fmla="*/ 77840 w 156422"/>
              <a:gd name="connsiteY3" fmla="*/ 316187 h 448601"/>
              <a:gd name="connsiteX4" fmla="*/ 0 w 156422"/>
              <a:gd name="connsiteY4" fmla="*/ 403432 h 448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422" h="448601">
                <a:moveTo>
                  <a:pt x="0" y="403432"/>
                </a:moveTo>
                <a:lnTo>
                  <a:pt x="70538" y="0"/>
                </a:lnTo>
                <a:lnTo>
                  <a:pt x="156422" y="448601"/>
                </a:lnTo>
                <a:lnTo>
                  <a:pt x="77840" y="316187"/>
                </a:lnTo>
                <a:lnTo>
                  <a:pt x="0" y="40343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F38559CD-6173-E1EC-65EE-893D178A68A3}"/>
              </a:ext>
            </a:extLst>
          </p:cNvPr>
          <p:cNvSpPr/>
          <p:nvPr/>
        </p:nvSpPr>
        <p:spPr>
          <a:xfrm>
            <a:off x="0" y="1878228"/>
            <a:ext cx="212853" cy="946208"/>
          </a:xfrm>
          <a:custGeom>
            <a:avLst/>
            <a:gdLst>
              <a:gd name="connsiteX0" fmla="*/ 0 w 212853"/>
              <a:gd name="connsiteY0" fmla="*/ 0 h 946208"/>
              <a:gd name="connsiteX1" fmla="*/ 0 w 212853"/>
              <a:gd name="connsiteY1" fmla="*/ 946208 h 946208"/>
              <a:gd name="connsiteX2" fmla="*/ 212854 w 212853"/>
              <a:gd name="connsiteY2" fmla="*/ 946208 h 946208"/>
              <a:gd name="connsiteX3" fmla="*/ 0 w 212853"/>
              <a:gd name="connsiteY3" fmla="*/ 0 h 946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853" h="946208">
                <a:moveTo>
                  <a:pt x="0" y="0"/>
                </a:moveTo>
                <a:lnTo>
                  <a:pt x="0" y="946208"/>
                </a:lnTo>
                <a:lnTo>
                  <a:pt x="212854" y="946208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AD6A2128-C9DD-F77D-2FB6-1DFC3442C484}"/>
              </a:ext>
            </a:extLst>
          </p:cNvPr>
          <p:cNvSpPr/>
          <p:nvPr/>
        </p:nvSpPr>
        <p:spPr>
          <a:xfrm>
            <a:off x="6898062" y="1484449"/>
            <a:ext cx="468649" cy="1339987"/>
          </a:xfrm>
          <a:custGeom>
            <a:avLst/>
            <a:gdLst>
              <a:gd name="connsiteX0" fmla="*/ 0 w 468649"/>
              <a:gd name="connsiteY0" fmla="*/ 1339987 h 1339987"/>
              <a:gd name="connsiteX1" fmla="*/ 468650 w 468649"/>
              <a:gd name="connsiteY1" fmla="*/ 1339987 h 1339987"/>
              <a:gd name="connsiteX2" fmla="*/ 468650 w 468649"/>
              <a:gd name="connsiteY2" fmla="*/ 742760 h 1339987"/>
              <a:gd name="connsiteX3" fmla="*/ 301461 w 468649"/>
              <a:gd name="connsiteY3" fmla="*/ 0 h 1339987"/>
              <a:gd name="connsiteX4" fmla="*/ 0 w 468649"/>
              <a:gd name="connsiteY4" fmla="*/ 1339987 h 1339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8649" h="1339987">
                <a:moveTo>
                  <a:pt x="0" y="1339987"/>
                </a:moveTo>
                <a:lnTo>
                  <a:pt x="468650" y="1339987"/>
                </a:lnTo>
                <a:lnTo>
                  <a:pt x="468650" y="742760"/>
                </a:lnTo>
                <a:lnTo>
                  <a:pt x="301461" y="0"/>
                </a:lnTo>
                <a:lnTo>
                  <a:pt x="0" y="1339987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D09AECB5-9C63-2B3A-20DB-36D8EC3309CA}"/>
              </a:ext>
            </a:extLst>
          </p:cNvPr>
          <p:cNvSpPr/>
          <p:nvPr/>
        </p:nvSpPr>
        <p:spPr>
          <a:xfrm>
            <a:off x="7064138" y="1484449"/>
            <a:ext cx="302573" cy="742759"/>
          </a:xfrm>
          <a:custGeom>
            <a:avLst/>
            <a:gdLst>
              <a:gd name="connsiteX0" fmla="*/ 110263 w 302573"/>
              <a:gd name="connsiteY0" fmla="*/ 458625 h 742759"/>
              <a:gd name="connsiteX1" fmla="*/ 302574 w 302573"/>
              <a:gd name="connsiteY1" fmla="*/ 742760 h 742759"/>
              <a:gd name="connsiteX2" fmla="*/ 135385 w 302573"/>
              <a:gd name="connsiteY2" fmla="*/ 0 h 742759"/>
              <a:gd name="connsiteX3" fmla="*/ 0 w 302573"/>
              <a:gd name="connsiteY3" fmla="*/ 601682 h 742759"/>
              <a:gd name="connsiteX4" fmla="*/ 110263 w 302573"/>
              <a:gd name="connsiteY4" fmla="*/ 458625 h 742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73" h="742759">
                <a:moveTo>
                  <a:pt x="110263" y="458625"/>
                </a:moveTo>
                <a:lnTo>
                  <a:pt x="302574" y="742760"/>
                </a:lnTo>
                <a:lnTo>
                  <a:pt x="135385" y="0"/>
                </a:lnTo>
                <a:lnTo>
                  <a:pt x="0" y="601682"/>
                </a:lnTo>
                <a:lnTo>
                  <a:pt x="110263" y="458625"/>
                </a:ln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7BBF5A23-87D3-4E6C-2494-76C47B800999}"/>
              </a:ext>
            </a:extLst>
          </p:cNvPr>
          <p:cNvSpPr/>
          <p:nvPr/>
        </p:nvSpPr>
        <p:spPr>
          <a:xfrm>
            <a:off x="2085593" y="1761035"/>
            <a:ext cx="404393" cy="496516"/>
          </a:xfrm>
          <a:custGeom>
            <a:avLst/>
            <a:gdLst>
              <a:gd name="connsiteX0" fmla="*/ 191444 w 404393"/>
              <a:gd name="connsiteY0" fmla="*/ 0 h 496516"/>
              <a:gd name="connsiteX1" fmla="*/ 402689 w 404393"/>
              <a:gd name="connsiteY1" fmla="*/ 490429 h 496516"/>
              <a:gd name="connsiteX2" fmla="*/ 154814 w 404393"/>
              <a:gd name="connsiteY2" fmla="*/ 276462 h 496516"/>
              <a:gd name="connsiteX3" fmla="*/ 0 w 404393"/>
              <a:gd name="connsiteY3" fmla="*/ 490429 h 496516"/>
              <a:gd name="connsiteX4" fmla="*/ 191568 w 404393"/>
              <a:gd name="connsiteY4" fmla="*/ 0 h 49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4393" h="496516">
                <a:moveTo>
                  <a:pt x="191444" y="0"/>
                </a:moveTo>
                <a:cubicBezTo>
                  <a:pt x="191444" y="0"/>
                  <a:pt x="426573" y="441424"/>
                  <a:pt x="402689" y="490429"/>
                </a:cubicBezTo>
                <a:cubicBezTo>
                  <a:pt x="378805" y="539435"/>
                  <a:pt x="154814" y="276462"/>
                  <a:pt x="154814" y="276462"/>
                </a:cubicBezTo>
                <a:lnTo>
                  <a:pt x="0" y="490429"/>
                </a:lnTo>
                <a:lnTo>
                  <a:pt x="191568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3A5F2446-4C20-AC76-C7CC-82D88767BE0D}"/>
              </a:ext>
            </a:extLst>
          </p:cNvPr>
          <p:cNvSpPr/>
          <p:nvPr/>
        </p:nvSpPr>
        <p:spPr>
          <a:xfrm>
            <a:off x="2786772" y="2749563"/>
            <a:ext cx="222235" cy="84773"/>
          </a:xfrm>
          <a:custGeom>
            <a:avLst/>
            <a:gdLst>
              <a:gd name="connsiteX0" fmla="*/ 160383 w 222235"/>
              <a:gd name="connsiteY0" fmla="*/ 251 h 84773"/>
              <a:gd name="connsiteX1" fmla="*/ 67816 w 222235"/>
              <a:gd name="connsiteY1" fmla="*/ 52969 h 84773"/>
              <a:gd name="connsiteX2" fmla="*/ 41828 w 222235"/>
              <a:gd name="connsiteY2" fmla="*/ 31065 h 84773"/>
              <a:gd name="connsiteX3" fmla="*/ 0 w 222235"/>
              <a:gd name="connsiteY3" fmla="*/ 84773 h 84773"/>
              <a:gd name="connsiteX4" fmla="*/ 214834 w 222235"/>
              <a:gd name="connsiteY4" fmla="*/ 84773 h 84773"/>
              <a:gd name="connsiteX5" fmla="*/ 160383 w 222235"/>
              <a:gd name="connsiteY5" fmla="*/ 127 h 84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2235" h="84773">
                <a:moveTo>
                  <a:pt x="160383" y="251"/>
                </a:moveTo>
                <a:cubicBezTo>
                  <a:pt x="105808" y="-3090"/>
                  <a:pt x="79820" y="27600"/>
                  <a:pt x="67816" y="52969"/>
                </a:cubicBezTo>
                <a:cubicBezTo>
                  <a:pt x="65217" y="41955"/>
                  <a:pt x="58411" y="32055"/>
                  <a:pt x="41828" y="31065"/>
                </a:cubicBezTo>
                <a:cubicBezTo>
                  <a:pt x="3094" y="28714"/>
                  <a:pt x="0" y="84773"/>
                  <a:pt x="0" y="84773"/>
                </a:cubicBezTo>
                <a:lnTo>
                  <a:pt x="214834" y="84773"/>
                </a:lnTo>
                <a:cubicBezTo>
                  <a:pt x="214834" y="84773"/>
                  <a:pt x="251835" y="5820"/>
                  <a:pt x="160383" y="12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F2F508CD-336B-0C03-2E0C-3D344A8CC705}"/>
              </a:ext>
            </a:extLst>
          </p:cNvPr>
          <p:cNvSpPr/>
          <p:nvPr/>
        </p:nvSpPr>
        <p:spPr>
          <a:xfrm>
            <a:off x="88730" y="2724614"/>
            <a:ext cx="379272" cy="109846"/>
          </a:xfrm>
          <a:custGeom>
            <a:avLst/>
            <a:gdLst>
              <a:gd name="connsiteX0" fmla="*/ 353683 w 379272"/>
              <a:gd name="connsiteY0" fmla="*/ 15795 h 109846"/>
              <a:gd name="connsiteX1" fmla="*/ 286115 w 379272"/>
              <a:gd name="connsiteY1" fmla="*/ 51683 h 109846"/>
              <a:gd name="connsiteX2" fmla="*/ 207408 w 379272"/>
              <a:gd name="connsiteY2" fmla="*/ 326 h 109846"/>
              <a:gd name="connsiteX3" fmla="*/ 87616 w 379272"/>
              <a:gd name="connsiteY3" fmla="*/ 68637 h 109846"/>
              <a:gd name="connsiteX4" fmla="*/ 54080 w 379272"/>
              <a:gd name="connsiteY4" fmla="*/ 40298 h 109846"/>
              <a:gd name="connsiteX5" fmla="*/ 0 w 379272"/>
              <a:gd name="connsiteY5" fmla="*/ 109846 h 109846"/>
              <a:gd name="connsiteX6" fmla="*/ 353807 w 379272"/>
              <a:gd name="connsiteY6" fmla="*/ 109846 h 109846"/>
              <a:gd name="connsiteX7" fmla="*/ 353807 w 379272"/>
              <a:gd name="connsiteY7" fmla="*/ 15919 h 109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9272" h="109846">
                <a:moveTo>
                  <a:pt x="353683" y="15795"/>
                </a:moveTo>
                <a:cubicBezTo>
                  <a:pt x="334997" y="13938"/>
                  <a:pt x="300594" y="40545"/>
                  <a:pt x="286115" y="51683"/>
                </a:cubicBezTo>
                <a:cubicBezTo>
                  <a:pt x="281288" y="27304"/>
                  <a:pt x="261983" y="3667"/>
                  <a:pt x="207408" y="326"/>
                </a:cubicBezTo>
                <a:cubicBezTo>
                  <a:pt x="136870" y="-4006"/>
                  <a:pt x="103209" y="35719"/>
                  <a:pt x="87616" y="68637"/>
                </a:cubicBezTo>
                <a:cubicBezTo>
                  <a:pt x="84399" y="54405"/>
                  <a:pt x="75365" y="41535"/>
                  <a:pt x="54080" y="40298"/>
                </a:cubicBezTo>
                <a:cubicBezTo>
                  <a:pt x="3960" y="37204"/>
                  <a:pt x="0" y="109846"/>
                  <a:pt x="0" y="109846"/>
                </a:cubicBezTo>
                <a:lnTo>
                  <a:pt x="353807" y="109846"/>
                </a:lnTo>
                <a:cubicBezTo>
                  <a:pt x="353807" y="109846"/>
                  <a:pt x="411104" y="21487"/>
                  <a:pt x="353807" y="1591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1851A41B-6A34-221F-41C5-998C797BB286}"/>
              </a:ext>
            </a:extLst>
          </p:cNvPr>
          <p:cNvSpPr/>
          <p:nvPr/>
        </p:nvSpPr>
        <p:spPr>
          <a:xfrm>
            <a:off x="1832644" y="2703159"/>
            <a:ext cx="417910" cy="132785"/>
          </a:xfrm>
          <a:custGeom>
            <a:avLst/>
            <a:gdLst>
              <a:gd name="connsiteX0" fmla="*/ 417787 w 417910"/>
              <a:gd name="connsiteY0" fmla="*/ 132786 h 132785"/>
              <a:gd name="connsiteX1" fmla="*/ 236738 w 417910"/>
              <a:gd name="connsiteY1" fmla="*/ 0 h 132785"/>
              <a:gd name="connsiteX2" fmla="*/ 158898 w 417910"/>
              <a:gd name="connsiteY2" fmla="*/ 87493 h 132785"/>
              <a:gd name="connsiteX3" fmla="*/ 114099 w 417910"/>
              <a:gd name="connsiteY3" fmla="*/ 47521 h 132785"/>
              <a:gd name="connsiteX4" fmla="*/ 0 w 417910"/>
              <a:gd name="connsiteY4" fmla="*/ 131301 h 132785"/>
              <a:gd name="connsiteX5" fmla="*/ 417911 w 417910"/>
              <a:gd name="connsiteY5" fmla="*/ 132786 h 132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7910" h="132785">
                <a:moveTo>
                  <a:pt x="417787" y="132786"/>
                </a:moveTo>
                <a:cubicBezTo>
                  <a:pt x="417787" y="132786"/>
                  <a:pt x="337719" y="0"/>
                  <a:pt x="236738" y="0"/>
                </a:cubicBezTo>
                <a:cubicBezTo>
                  <a:pt x="187484" y="0"/>
                  <a:pt x="167189" y="49006"/>
                  <a:pt x="158898" y="87493"/>
                </a:cubicBezTo>
                <a:cubicBezTo>
                  <a:pt x="151968" y="67197"/>
                  <a:pt x="138850" y="47521"/>
                  <a:pt x="114099" y="47521"/>
                </a:cubicBezTo>
                <a:cubicBezTo>
                  <a:pt x="50491" y="47521"/>
                  <a:pt x="0" y="131301"/>
                  <a:pt x="0" y="131301"/>
                </a:cubicBezTo>
                <a:lnTo>
                  <a:pt x="417911" y="13278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868D92AE-91D9-EBFA-F4EA-32C8D2100FAE}"/>
              </a:ext>
            </a:extLst>
          </p:cNvPr>
          <p:cNvSpPr/>
          <p:nvPr/>
        </p:nvSpPr>
        <p:spPr>
          <a:xfrm>
            <a:off x="1667682" y="1534321"/>
            <a:ext cx="580644" cy="1290115"/>
          </a:xfrm>
          <a:custGeom>
            <a:avLst/>
            <a:gdLst>
              <a:gd name="connsiteX0" fmla="*/ 0 w 580644"/>
              <a:gd name="connsiteY0" fmla="*/ 1290115 h 1290115"/>
              <a:gd name="connsiteX1" fmla="*/ 290322 w 580644"/>
              <a:gd name="connsiteY1" fmla="*/ 0 h 1290115"/>
              <a:gd name="connsiteX2" fmla="*/ 580645 w 580644"/>
              <a:gd name="connsiteY2" fmla="*/ 1290115 h 1290115"/>
              <a:gd name="connsiteX3" fmla="*/ 0 w 580644"/>
              <a:gd name="connsiteY3" fmla="*/ 1290115 h 129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44" h="1290115">
                <a:moveTo>
                  <a:pt x="0" y="1290115"/>
                </a:moveTo>
                <a:lnTo>
                  <a:pt x="290322" y="0"/>
                </a:lnTo>
                <a:lnTo>
                  <a:pt x="580645" y="1290115"/>
                </a:lnTo>
                <a:lnTo>
                  <a:pt x="0" y="1290115"/>
                </a:lnTo>
                <a:close/>
              </a:path>
            </a:pathLst>
          </a:custGeom>
          <a:solidFill>
            <a:schemeClr val="accent3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1357A51C-207C-9E9A-7E64-C77287523644}"/>
              </a:ext>
            </a:extLst>
          </p:cNvPr>
          <p:cNvSpPr/>
          <p:nvPr/>
        </p:nvSpPr>
        <p:spPr>
          <a:xfrm>
            <a:off x="1813091" y="1534321"/>
            <a:ext cx="307028" cy="720608"/>
          </a:xfrm>
          <a:custGeom>
            <a:avLst/>
            <a:gdLst>
              <a:gd name="connsiteX0" fmla="*/ 0 w 307028"/>
              <a:gd name="connsiteY0" fmla="*/ 644253 h 720608"/>
              <a:gd name="connsiteX1" fmla="*/ 144914 w 307028"/>
              <a:gd name="connsiteY1" fmla="*/ 0 h 720608"/>
              <a:gd name="connsiteX2" fmla="*/ 307029 w 307028"/>
              <a:gd name="connsiteY2" fmla="*/ 720608 h 720608"/>
              <a:gd name="connsiteX3" fmla="*/ 181668 w 307028"/>
              <a:gd name="connsiteY3" fmla="*/ 449344 h 720608"/>
              <a:gd name="connsiteX4" fmla="*/ 0 w 307028"/>
              <a:gd name="connsiteY4" fmla="*/ 644253 h 720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7028" h="720608">
                <a:moveTo>
                  <a:pt x="0" y="644253"/>
                </a:moveTo>
                <a:lnTo>
                  <a:pt x="144914" y="0"/>
                </a:lnTo>
                <a:lnTo>
                  <a:pt x="307029" y="720608"/>
                </a:lnTo>
                <a:lnTo>
                  <a:pt x="181668" y="449344"/>
                </a:lnTo>
                <a:lnTo>
                  <a:pt x="0" y="6442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00A8DBC3-2E8E-228C-FC05-A8AC270E9F0A}"/>
              </a:ext>
            </a:extLst>
          </p:cNvPr>
          <p:cNvSpPr/>
          <p:nvPr/>
        </p:nvSpPr>
        <p:spPr>
          <a:xfrm>
            <a:off x="0" y="2823446"/>
            <a:ext cx="12191795" cy="4414854"/>
          </a:xfrm>
          <a:custGeom>
            <a:avLst/>
            <a:gdLst>
              <a:gd name="connsiteX0" fmla="*/ 0 w 7366588"/>
              <a:gd name="connsiteY0" fmla="*/ 0 h 4414854"/>
              <a:gd name="connsiteX1" fmla="*/ 7366589 w 7366588"/>
              <a:gd name="connsiteY1" fmla="*/ 0 h 4414854"/>
              <a:gd name="connsiteX2" fmla="*/ 7366589 w 7366588"/>
              <a:gd name="connsiteY2" fmla="*/ 4414855 h 4414854"/>
              <a:gd name="connsiteX3" fmla="*/ 0 w 7366588"/>
              <a:gd name="connsiteY3" fmla="*/ 4414855 h 441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6588" h="4414854">
                <a:moveTo>
                  <a:pt x="0" y="0"/>
                </a:moveTo>
                <a:lnTo>
                  <a:pt x="7366589" y="0"/>
                </a:lnTo>
                <a:lnTo>
                  <a:pt x="7366589" y="4414855"/>
                </a:lnTo>
                <a:lnTo>
                  <a:pt x="0" y="4414855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329" name="Graphic 2">
            <a:extLst>
              <a:ext uri="{FF2B5EF4-FFF2-40B4-BE49-F238E27FC236}">
                <a16:creationId xmlns:a16="http://schemas.microsoft.com/office/drawing/2014/main" id="{19357535-3F90-3432-A09A-6FD71F970A89}"/>
              </a:ext>
            </a:extLst>
          </p:cNvPr>
          <p:cNvGrpSpPr/>
          <p:nvPr/>
        </p:nvGrpSpPr>
        <p:grpSpPr>
          <a:xfrm rot="20517716">
            <a:off x="4576820" y="3686161"/>
            <a:ext cx="3552592" cy="93356"/>
            <a:chOff x="2585840" y="5149119"/>
            <a:chExt cx="4638598" cy="121895"/>
          </a:xfrm>
        </p:grpSpPr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978C3752-0FB7-DBD6-E1D5-862EC1824FE8}"/>
                </a:ext>
              </a:extLst>
            </p:cNvPr>
            <p:cNvSpPr/>
            <p:nvPr/>
          </p:nvSpPr>
          <p:spPr>
            <a:xfrm>
              <a:off x="2585840" y="5206787"/>
              <a:ext cx="4622757" cy="17325"/>
            </a:xfrm>
            <a:custGeom>
              <a:avLst/>
              <a:gdLst>
                <a:gd name="connsiteX0" fmla="*/ 0 w 4622757"/>
                <a:gd name="connsiteY0" fmla="*/ 0 h 17325"/>
                <a:gd name="connsiteX1" fmla="*/ 4622758 w 4622757"/>
                <a:gd name="connsiteY1" fmla="*/ 0 h 17325"/>
                <a:gd name="connsiteX2" fmla="*/ 4622758 w 4622757"/>
                <a:gd name="connsiteY2" fmla="*/ 17325 h 17325"/>
                <a:gd name="connsiteX3" fmla="*/ 0 w 4622757"/>
                <a:gd name="connsiteY3" fmla="*/ 17325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2757" h="17325">
                  <a:moveTo>
                    <a:pt x="0" y="0"/>
                  </a:moveTo>
                  <a:lnTo>
                    <a:pt x="4622758" y="0"/>
                  </a:lnTo>
                  <a:lnTo>
                    <a:pt x="4622758" y="17325"/>
                  </a:lnTo>
                  <a:lnTo>
                    <a:pt x="0" y="17325"/>
                  </a:lnTo>
                  <a:close/>
                </a:path>
              </a:pathLst>
            </a:custGeom>
            <a:solidFill>
              <a:srgbClr val="ABB6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331" name="Graphic 2">
              <a:extLst>
                <a:ext uri="{FF2B5EF4-FFF2-40B4-BE49-F238E27FC236}">
                  <a16:creationId xmlns:a16="http://schemas.microsoft.com/office/drawing/2014/main" id="{8B3CDA67-00F1-8BEF-FDCE-46E8C6F630E3}"/>
                </a:ext>
              </a:extLst>
            </p:cNvPr>
            <p:cNvGrpSpPr/>
            <p:nvPr/>
          </p:nvGrpSpPr>
          <p:grpSpPr>
            <a:xfrm>
              <a:off x="2589923" y="5149119"/>
              <a:ext cx="4634514" cy="121895"/>
              <a:chOff x="2589923" y="5149119"/>
              <a:chExt cx="4634514" cy="121895"/>
            </a:xfrm>
            <a:solidFill>
              <a:srgbClr val="FFFFFF"/>
            </a:solidFill>
          </p:grpSpPr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DC590CFB-FB89-2C39-602A-598391209337}"/>
                  </a:ext>
                </a:extLst>
              </p:cNvPr>
              <p:cNvSpPr/>
              <p:nvPr/>
            </p:nvSpPr>
            <p:spPr>
              <a:xfrm>
                <a:off x="2617768" y="5212727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75A7103D-AC98-55E2-598C-6275DB93B3F8}"/>
                  </a:ext>
                </a:extLst>
              </p:cNvPr>
              <p:cNvSpPr/>
              <p:nvPr/>
            </p:nvSpPr>
            <p:spPr>
              <a:xfrm>
                <a:off x="2636330" y="5153945"/>
                <a:ext cx="64227" cy="105684"/>
              </a:xfrm>
              <a:custGeom>
                <a:avLst/>
                <a:gdLst>
                  <a:gd name="connsiteX0" fmla="*/ 46902 w 64227"/>
                  <a:gd name="connsiteY0" fmla="*/ 64475 h 105684"/>
                  <a:gd name="connsiteX1" fmla="*/ 37744 w 64227"/>
                  <a:gd name="connsiteY1" fmla="*/ 69054 h 105684"/>
                  <a:gd name="connsiteX2" fmla="*/ 34156 w 64227"/>
                  <a:gd name="connsiteY2" fmla="*/ 64351 h 105684"/>
                  <a:gd name="connsiteX3" fmla="*/ 44798 w 64227"/>
                  <a:gd name="connsiteY3" fmla="*/ 43437 h 105684"/>
                  <a:gd name="connsiteX4" fmla="*/ 42199 w 64227"/>
                  <a:gd name="connsiteY4" fmla="*/ 31309 h 105684"/>
                  <a:gd name="connsiteX5" fmla="*/ 51233 w 64227"/>
                  <a:gd name="connsiteY5" fmla="*/ 36383 h 105684"/>
                  <a:gd name="connsiteX6" fmla="*/ 64227 w 64227"/>
                  <a:gd name="connsiteY6" fmla="*/ 18192 h 105684"/>
                  <a:gd name="connsiteX7" fmla="*/ 51233 w 64227"/>
                  <a:gd name="connsiteY7" fmla="*/ 0 h 105684"/>
                  <a:gd name="connsiteX8" fmla="*/ 38239 w 64227"/>
                  <a:gd name="connsiteY8" fmla="*/ 18192 h 105684"/>
                  <a:gd name="connsiteX9" fmla="*/ 40219 w 64227"/>
                  <a:gd name="connsiteY9" fmla="*/ 27720 h 105684"/>
                  <a:gd name="connsiteX10" fmla="*/ 28958 w 64227"/>
                  <a:gd name="connsiteY10" fmla="*/ 21038 h 105684"/>
                  <a:gd name="connsiteX11" fmla="*/ 13860 w 64227"/>
                  <a:gd name="connsiteY11" fmla="*/ 36878 h 105684"/>
                  <a:gd name="connsiteX12" fmla="*/ 11633 w 64227"/>
                  <a:gd name="connsiteY12" fmla="*/ 36383 h 105684"/>
                  <a:gd name="connsiteX13" fmla="*/ 4084 w 64227"/>
                  <a:gd name="connsiteY13" fmla="*/ 46902 h 105684"/>
                  <a:gd name="connsiteX14" fmla="*/ 5693 w 64227"/>
                  <a:gd name="connsiteY14" fmla="*/ 53461 h 105684"/>
                  <a:gd name="connsiteX15" fmla="*/ 0 w 64227"/>
                  <a:gd name="connsiteY15" fmla="*/ 64351 h 105684"/>
                  <a:gd name="connsiteX16" fmla="*/ 8168 w 64227"/>
                  <a:gd name="connsiteY16" fmla="*/ 75860 h 105684"/>
                  <a:gd name="connsiteX17" fmla="*/ 16335 w 64227"/>
                  <a:gd name="connsiteY17" fmla="*/ 64351 h 105684"/>
                  <a:gd name="connsiteX18" fmla="*/ 14231 w 64227"/>
                  <a:gd name="connsiteY18" fmla="*/ 56802 h 105684"/>
                  <a:gd name="connsiteX19" fmla="*/ 15717 w 64227"/>
                  <a:gd name="connsiteY19" fmla="*/ 55688 h 105684"/>
                  <a:gd name="connsiteX20" fmla="*/ 22523 w 64227"/>
                  <a:gd name="connsiteY20" fmla="*/ 63732 h 105684"/>
                  <a:gd name="connsiteX21" fmla="*/ 16212 w 64227"/>
                  <a:gd name="connsiteY21" fmla="*/ 78211 h 105684"/>
                  <a:gd name="connsiteX22" fmla="*/ 27968 w 64227"/>
                  <a:gd name="connsiteY22" fmla="*/ 94670 h 105684"/>
                  <a:gd name="connsiteX23" fmla="*/ 33166 w 64227"/>
                  <a:gd name="connsiteY23" fmla="*/ 92814 h 105684"/>
                  <a:gd name="connsiteX24" fmla="*/ 46778 w 64227"/>
                  <a:gd name="connsiteY24" fmla="*/ 105684 h 105684"/>
                  <a:gd name="connsiteX25" fmla="*/ 61505 w 64227"/>
                  <a:gd name="connsiteY25" fmla="*/ 85018 h 105684"/>
                  <a:gd name="connsiteX26" fmla="*/ 46778 w 64227"/>
                  <a:gd name="connsiteY26" fmla="*/ 64351 h 105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227" h="105684">
                    <a:moveTo>
                      <a:pt x="46902" y="64475"/>
                    </a:moveTo>
                    <a:cubicBezTo>
                      <a:pt x="43437" y="64475"/>
                      <a:pt x="40219" y="66207"/>
                      <a:pt x="37744" y="69054"/>
                    </a:cubicBezTo>
                    <a:cubicBezTo>
                      <a:pt x="36878" y="67197"/>
                      <a:pt x="35641" y="65589"/>
                      <a:pt x="34156" y="64351"/>
                    </a:cubicBezTo>
                    <a:cubicBezTo>
                      <a:pt x="40343" y="61257"/>
                      <a:pt x="44798" y="53214"/>
                      <a:pt x="44798" y="43437"/>
                    </a:cubicBezTo>
                    <a:cubicBezTo>
                      <a:pt x="44798" y="38982"/>
                      <a:pt x="43808" y="34774"/>
                      <a:pt x="42199" y="31309"/>
                    </a:cubicBezTo>
                    <a:cubicBezTo>
                      <a:pt x="44551" y="34403"/>
                      <a:pt x="47645" y="36383"/>
                      <a:pt x="51233" y="36383"/>
                    </a:cubicBezTo>
                    <a:cubicBezTo>
                      <a:pt x="58411" y="36383"/>
                      <a:pt x="64227" y="28215"/>
                      <a:pt x="64227" y="18192"/>
                    </a:cubicBezTo>
                    <a:cubicBezTo>
                      <a:pt x="64227" y="8168"/>
                      <a:pt x="58411" y="0"/>
                      <a:pt x="51233" y="0"/>
                    </a:cubicBezTo>
                    <a:cubicBezTo>
                      <a:pt x="44056" y="0"/>
                      <a:pt x="38239" y="8168"/>
                      <a:pt x="38239" y="18192"/>
                    </a:cubicBezTo>
                    <a:cubicBezTo>
                      <a:pt x="38239" y="21657"/>
                      <a:pt x="38982" y="24998"/>
                      <a:pt x="40219" y="27720"/>
                    </a:cubicBezTo>
                    <a:cubicBezTo>
                      <a:pt x="37373" y="23637"/>
                      <a:pt x="33413" y="21038"/>
                      <a:pt x="28958" y="21038"/>
                    </a:cubicBezTo>
                    <a:cubicBezTo>
                      <a:pt x="21780" y="21038"/>
                      <a:pt x="15840" y="27720"/>
                      <a:pt x="13860" y="36878"/>
                    </a:cubicBezTo>
                    <a:cubicBezTo>
                      <a:pt x="13118" y="36507"/>
                      <a:pt x="12375" y="36383"/>
                      <a:pt x="11633" y="36383"/>
                    </a:cubicBezTo>
                    <a:cubicBezTo>
                      <a:pt x="7549" y="36383"/>
                      <a:pt x="4084" y="41086"/>
                      <a:pt x="4084" y="46902"/>
                    </a:cubicBezTo>
                    <a:cubicBezTo>
                      <a:pt x="4084" y="49377"/>
                      <a:pt x="4703" y="51605"/>
                      <a:pt x="5693" y="53461"/>
                    </a:cubicBezTo>
                    <a:cubicBezTo>
                      <a:pt x="2351" y="54946"/>
                      <a:pt x="0" y="59277"/>
                      <a:pt x="0" y="64351"/>
                    </a:cubicBezTo>
                    <a:cubicBezTo>
                      <a:pt x="0" y="70662"/>
                      <a:pt x="3589" y="75860"/>
                      <a:pt x="8168" y="75860"/>
                    </a:cubicBezTo>
                    <a:cubicBezTo>
                      <a:pt x="12746" y="75860"/>
                      <a:pt x="16335" y="70662"/>
                      <a:pt x="16335" y="64351"/>
                    </a:cubicBezTo>
                    <a:cubicBezTo>
                      <a:pt x="16335" y="61381"/>
                      <a:pt x="15469" y="58782"/>
                      <a:pt x="14231" y="56802"/>
                    </a:cubicBezTo>
                    <a:cubicBezTo>
                      <a:pt x="14726" y="56555"/>
                      <a:pt x="15222" y="56184"/>
                      <a:pt x="15717" y="55688"/>
                    </a:cubicBezTo>
                    <a:cubicBezTo>
                      <a:pt x="17325" y="59277"/>
                      <a:pt x="19800" y="62000"/>
                      <a:pt x="22523" y="63732"/>
                    </a:cubicBezTo>
                    <a:cubicBezTo>
                      <a:pt x="18810" y="66455"/>
                      <a:pt x="16212" y="71900"/>
                      <a:pt x="16212" y="78211"/>
                    </a:cubicBezTo>
                    <a:cubicBezTo>
                      <a:pt x="16212" y="87369"/>
                      <a:pt x="21409" y="94670"/>
                      <a:pt x="27968" y="94670"/>
                    </a:cubicBezTo>
                    <a:cubicBezTo>
                      <a:pt x="29824" y="94670"/>
                      <a:pt x="31557" y="93928"/>
                      <a:pt x="33166" y="92814"/>
                    </a:cubicBezTo>
                    <a:cubicBezTo>
                      <a:pt x="35393" y="100363"/>
                      <a:pt x="40591" y="105684"/>
                      <a:pt x="46778" y="105684"/>
                    </a:cubicBezTo>
                    <a:cubicBezTo>
                      <a:pt x="54946" y="105684"/>
                      <a:pt x="61505" y="96403"/>
                      <a:pt x="61505" y="85018"/>
                    </a:cubicBezTo>
                    <a:cubicBezTo>
                      <a:pt x="61505" y="73633"/>
                      <a:pt x="54946" y="64351"/>
                      <a:pt x="46778" y="64351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F2F754AA-20E9-11E6-F8E7-78971771E822}"/>
                  </a:ext>
                </a:extLst>
              </p:cNvPr>
              <p:cNvSpPr/>
              <p:nvPr/>
            </p:nvSpPr>
            <p:spPr>
              <a:xfrm>
                <a:off x="2696103" y="5183274"/>
                <a:ext cx="115460" cy="81676"/>
              </a:xfrm>
              <a:custGeom>
                <a:avLst/>
                <a:gdLst>
                  <a:gd name="connsiteX0" fmla="*/ 105065 w 115460"/>
                  <a:gd name="connsiteY0" fmla="*/ 28463 h 81676"/>
                  <a:gd name="connsiteX1" fmla="*/ 94670 w 115460"/>
                  <a:gd name="connsiteY1" fmla="*/ 43066 h 81676"/>
                  <a:gd name="connsiteX2" fmla="*/ 94670 w 115460"/>
                  <a:gd name="connsiteY2" fmla="*/ 43932 h 81676"/>
                  <a:gd name="connsiteX3" fmla="*/ 89844 w 115460"/>
                  <a:gd name="connsiteY3" fmla="*/ 42199 h 81676"/>
                  <a:gd name="connsiteX4" fmla="*/ 86131 w 115460"/>
                  <a:gd name="connsiteY4" fmla="*/ 43190 h 81676"/>
                  <a:gd name="connsiteX5" fmla="*/ 86503 w 115460"/>
                  <a:gd name="connsiteY5" fmla="*/ 38611 h 81676"/>
                  <a:gd name="connsiteX6" fmla="*/ 81429 w 115460"/>
                  <a:gd name="connsiteY6" fmla="*/ 22523 h 81676"/>
                  <a:gd name="connsiteX7" fmla="*/ 82543 w 115460"/>
                  <a:gd name="connsiteY7" fmla="*/ 17449 h 81676"/>
                  <a:gd name="connsiteX8" fmla="*/ 75984 w 115460"/>
                  <a:gd name="connsiteY8" fmla="*/ 8168 h 81676"/>
                  <a:gd name="connsiteX9" fmla="*/ 69425 w 115460"/>
                  <a:gd name="connsiteY9" fmla="*/ 16707 h 81676"/>
                  <a:gd name="connsiteX10" fmla="*/ 55193 w 115460"/>
                  <a:gd name="connsiteY10" fmla="*/ 38487 h 81676"/>
                  <a:gd name="connsiteX11" fmla="*/ 56307 w 115460"/>
                  <a:gd name="connsiteY11" fmla="*/ 46407 h 81676"/>
                  <a:gd name="connsiteX12" fmla="*/ 53213 w 115460"/>
                  <a:gd name="connsiteY12" fmla="*/ 45665 h 81676"/>
                  <a:gd name="connsiteX13" fmla="*/ 45293 w 115460"/>
                  <a:gd name="connsiteY13" fmla="*/ 51605 h 81676"/>
                  <a:gd name="connsiteX14" fmla="*/ 32794 w 115460"/>
                  <a:gd name="connsiteY14" fmla="*/ 41210 h 81676"/>
                  <a:gd name="connsiteX15" fmla="*/ 24874 w 115460"/>
                  <a:gd name="connsiteY15" fmla="*/ 44551 h 81676"/>
                  <a:gd name="connsiteX16" fmla="*/ 25617 w 115460"/>
                  <a:gd name="connsiteY16" fmla="*/ 38611 h 81676"/>
                  <a:gd name="connsiteX17" fmla="*/ 23637 w 115460"/>
                  <a:gd name="connsiteY17" fmla="*/ 29082 h 81676"/>
                  <a:gd name="connsiteX18" fmla="*/ 27597 w 115460"/>
                  <a:gd name="connsiteY18" fmla="*/ 16707 h 81676"/>
                  <a:gd name="connsiteX19" fmla="*/ 15717 w 115460"/>
                  <a:gd name="connsiteY19" fmla="*/ 0 h 81676"/>
                  <a:gd name="connsiteX20" fmla="*/ 3836 w 115460"/>
                  <a:gd name="connsiteY20" fmla="*/ 16707 h 81676"/>
                  <a:gd name="connsiteX21" fmla="*/ 5198 w 115460"/>
                  <a:gd name="connsiteY21" fmla="*/ 24379 h 81676"/>
                  <a:gd name="connsiteX22" fmla="*/ 0 w 115460"/>
                  <a:gd name="connsiteY22" fmla="*/ 38734 h 81676"/>
                  <a:gd name="connsiteX23" fmla="*/ 12870 w 115460"/>
                  <a:gd name="connsiteY23" fmla="*/ 56679 h 81676"/>
                  <a:gd name="connsiteX24" fmla="*/ 19429 w 115460"/>
                  <a:gd name="connsiteY24" fmla="*/ 54080 h 81676"/>
                  <a:gd name="connsiteX25" fmla="*/ 18439 w 115460"/>
                  <a:gd name="connsiteY25" fmla="*/ 61505 h 81676"/>
                  <a:gd name="connsiteX26" fmla="*/ 32794 w 115460"/>
                  <a:gd name="connsiteY26" fmla="*/ 81676 h 81676"/>
                  <a:gd name="connsiteX27" fmla="*/ 46283 w 115460"/>
                  <a:gd name="connsiteY27" fmla="*/ 68311 h 81676"/>
                  <a:gd name="connsiteX28" fmla="*/ 53213 w 115460"/>
                  <a:gd name="connsiteY28" fmla="*/ 72519 h 81676"/>
                  <a:gd name="connsiteX29" fmla="*/ 62742 w 115460"/>
                  <a:gd name="connsiteY29" fmla="*/ 59153 h 81676"/>
                  <a:gd name="connsiteX30" fmla="*/ 62619 w 115460"/>
                  <a:gd name="connsiteY30" fmla="*/ 57297 h 81676"/>
                  <a:gd name="connsiteX31" fmla="*/ 70910 w 115460"/>
                  <a:gd name="connsiteY31" fmla="*/ 60638 h 81676"/>
                  <a:gd name="connsiteX32" fmla="*/ 79449 w 115460"/>
                  <a:gd name="connsiteY32" fmla="*/ 57050 h 81676"/>
                  <a:gd name="connsiteX33" fmla="*/ 89844 w 115460"/>
                  <a:gd name="connsiteY33" fmla="*/ 71529 h 81676"/>
                  <a:gd name="connsiteX34" fmla="*/ 100239 w 115460"/>
                  <a:gd name="connsiteY34" fmla="*/ 56926 h 81676"/>
                  <a:gd name="connsiteX35" fmla="*/ 100239 w 115460"/>
                  <a:gd name="connsiteY35" fmla="*/ 56060 h 81676"/>
                  <a:gd name="connsiteX36" fmla="*/ 105065 w 115460"/>
                  <a:gd name="connsiteY36" fmla="*/ 57792 h 81676"/>
                  <a:gd name="connsiteX37" fmla="*/ 115461 w 115460"/>
                  <a:gd name="connsiteY37" fmla="*/ 43190 h 81676"/>
                  <a:gd name="connsiteX38" fmla="*/ 105065 w 115460"/>
                  <a:gd name="connsiteY38" fmla="*/ 28587 h 8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15460" h="81676">
                    <a:moveTo>
                      <a:pt x="105065" y="28463"/>
                    </a:moveTo>
                    <a:cubicBezTo>
                      <a:pt x="99249" y="28463"/>
                      <a:pt x="94670" y="35022"/>
                      <a:pt x="94670" y="43066"/>
                    </a:cubicBezTo>
                    <a:cubicBezTo>
                      <a:pt x="94670" y="43313"/>
                      <a:pt x="94670" y="43684"/>
                      <a:pt x="94670" y="43932"/>
                    </a:cubicBezTo>
                    <a:cubicBezTo>
                      <a:pt x="93185" y="42818"/>
                      <a:pt x="91577" y="42199"/>
                      <a:pt x="89844" y="42199"/>
                    </a:cubicBezTo>
                    <a:cubicBezTo>
                      <a:pt x="88483" y="42199"/>
                      <a:pt x="87245" y="42571"/>
                      <a:pt x="86131" y="43190"/>
                    </a:cubicBezTo>
                    <a:cubicBezTo>
                      <a:pt x="86379" y="41704"/>
                      <a:pt x="86503" y="40219"/>
                      <a:pt x="86503" y="38611"/>
                    </a:cubicBezTo>
                    <a:cubicBezTo>
                      <a:pt x="86503" y="32299"/>
                      <a:pt x="84523" y="26607"/>
                      <a:pt x="81429" y="22523"/>
                    </a:cubicBezTo>
                    <a:cubicBezTo>
                      <a:pt x="82048" y="21038"/>
                      <a:pt x="82543" y="19305"/>
                      <a:pt x="82543" y="17449"/>
                    </a:cubicBezTo>
                    <a:cubicBezTo>
                      <a:pt x="82543" y="12375"/>
                      <a:pt x="79573" y="8168"/>
                      <a:pt x="75984" y="8168"/>
                    </a:cubicBezTo>
                    <a:cubicBezTo>
                      <a:pt x="72395" y="8168"/>
                      <a:pt x="69672" y="11880"/>
                      <a:pt x="69425" y="16707"/>
                    </a:cubicBezTo>
                    <a:cubicBezTo>
                      <a:pt x="61505" y="17697"/>
                      <a:pt x="55193" y="26978"/>
                      <a:pt x="55193" y="38487"/>
                    </a:cubicBezTo>
                    <a:cubicBezTo>
                      <a:pt x="55193" y="41333"/>
                      <a:pt x="55565" y="43932"/>
                      <a:pt x="56307" y="46407"/>
                    </a:cubicBezTo>
                    <a:cubicBezTo>
                      <a:pt x="55317" y="45912"/>
                      <a:pt x="54327" y="45665"/>
                      <a:pt x="53213" y="45665"/>
                    </a:cubicBezTo>
                    <a:cubicBezTo>
                      <a:pt x="49872" y="45665"/>
                      <a:pt x="47026" y="48016"/>
                      <a:pt x="45293" y="51605"/>
                    </a:cubicBezTo>
                    <a:cubicBezTo>
                      <a:pt x="42818" y="45417"/>
                      <a:pt x="38239" y="41210"/>
                      <a:pt x="32794" y="41210"/>
                    </a:cubicBezTo>
                    <a:cubicBezTo>
                      <a:pt x="29824" y="41210"/>
                      <a:pt x="27225" y="42447"/>
                      <a:pt x="24874" y="44551"/>
                    </a:cubicBezTo>
                    <a:cubicBezTo>
                      <a:pt x="25369" y="42695"/>
                      <a:pt x="25617" y="40715"/>
                      <a:pt x="25617" y="38611"/>
                    </a:cubicBezTo>
                    <a:cubicBezTo>
                      <a:pt x="25617" y="35022"/>
                      <a:pt x="24874" y="31804"/>
                      <a:pt x="23637" y="29082"/>
                    </a:cubicBezTo>
                    <a:cubicBezTo>
                      <a:pt x="26112" y="25988"/>
                      <a:pt x="27597" y="21657"/>
                      <a:pt x="27597" y="16707"/>
                    </a:cubicBezTo>
                    <a:cubicBezTo>
                      <a:pt x="27597" y="7425"/>
                      <a:pt x="22275" y="0"/>
                      <a:pt x="15717" y="0"/>
                    </a:cubicBezTo>
                    <a:cubicBezTo>
                      <a:pt x="9158" y="0"/>
                      <a:pt x="3836" y="7549"/>
                      <a:pt x="3836" y="16707"/>
                    </a:cubicBezTo>
                    <a:cubicBezTo>
                      <a:pt x="3836" y="19429"/>
                      <a:pt x="4331" y="22028"/>
                      <a:pt x="5198" y="24379"/>
                    </a:cubicBezTo>
                    <a:cubicBezTo>
                      <a:pt x="2104" y="27597"/>
                      <a:pt x="0" y="32794"/>
                      <a:pt x="0" y="38734"/>
                    </a:cubicBezTo>
                    <a:cubicBezTo>
                      <a:pt x="0" y="48635"/>
                      <a:pt x="5693" y="56679"/>
                      <a:pt x="12870" y="56679"/>
                    </a:cubicBezTo>
                    <a:cubicBezTo>
                      <a:pt x="15345" y="56679"/>
                      <a:pt x="17573" y="55688"/>
                      <a:pt x="19429" y="54080"/>
                    </a:cubicBezTo>
                    <a:cubicBezTo>
                      <a:pt x="18810" y="56431"/>
                      <a:pt x="18439" y="58906"/>
                      <a:pt x="18439" y="61505"/>
                    </a:cubicBezTo>
                    <a:cubicBezTo>
                      <a:pt x="18439" y="72642"/>
                      <a:pt x="24874" y="81676"/>
                      <a:pt x="32794" y="81676"/>
                    </a:cubicBezTo>
                    <a:cubicBezTo>
                      <a:pt x="38982" y="81676"/>
                      <a:pt x="44303" y="76107"/>
                      <a:pt x="46283" y="68311"/>
                    </a:cubicBezTo>
                    <a:cubicBezTo>
                      <a:pt x="48016" y="70910"/>
                      <a:pt x="50491" y="72519"/>
                      <a:pt x="53213" y="72519"/>
                    </a:cubicBezTo>
                    <a:cubicBezTo>
                      <a:pt x="58411" y="72519"/>
                      <a:pt x="62742" y="66579"/>
                      <a:pt x="62742" y="59153"/>
                    </a:cubicBezTo>
                    <a:cubicBezTo>
                      <a:pt x="62742" y="58535"/>
                      <a:pt x="62742" y="57916"/>
                      <a:pt x="62619" y="57297"/>
                    </a:cubicBezTo>
                    <a:cubicBezTo>
                      <a:pt x="64970" y="59401"/>
                      <a:pt x="67816" y="60638"/>
                      <a:pt x="70910" y="60638"/>
                    </a:cubicBezTo>
                    <a:cubicBezTo>
                      <a:pt x="74004" y="60638"/>
                      <a:pt x="76974" y="59277"/>
                      <a:pt x="79449" y="57050"/>
                    </a:cubicBezTo>
                    <a:cubicBezTo>
                      <a:pt x="79449" y="65094"/>
                      <a:pt x="84151" y="71529"/>
                      <a:pt x="89844" y="71529"/>
                    </a:cubicBezTo>
                    <a:cubicBezTo>
                      <a:pt x="95537" y="71529"/>
                      <a:pt x="100239" y="64970"/>
                      <a:pt x="100239" y="56926"/>
                    </a:cubicBezTo>
                    <a:cubicBezTo>
                      <a:pt x="100239" y="56679"/>
                      <a:pt x="100239" y="56307"/>
                      <a:pt x="100239" y="56060"/>
                    </a:cubicBezTo>
                    <a:cubicBezTo>
                      <a:pt x="101724" y="57173"/>
                      <a:pt x="103333" y="57792"/>
                      <a:pt x="105065" y="57792"/>
                    </a:cubicBezTo>
                    <a:cubicBezTo>
                      <a:pt x="110882" y="57792"/>
                      <a:pt x="115461" y="51234"/>
                      <a:pt x="115461" y="43190"/>
                    </a:cubicBezTo>
                    <a:cubicBezTo>
                      <a:pt x="115461" y="35146"/>
                      <a:pt x="110758" y="28587"/>
                      <a:pt x="105065" y="2858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F957A67A-17FB-8426-FB24-3C3405A7A285}"/>
                  </a:ext>
                </a:extLst>
              </p:cNvPr>
              <p:cNvSpPr/>
              <p:nvPr/>
            </p:nvSpPr>
            <p:spPr>
              <a:xfrm>
                <a:off x="2813543" y="5216687"/>
                <a:ext cx="12870" cy="18067"/>
              </a:xfrm>
              <a:custGeom>
                <a:avLst/>
                <a:gdLst>
                  <a:gd name="connsiteX0" fmla="*/ 6435 w 12870"/>
                  <a:gd name="connsiteY0" fmla="*/ 0 h 18067"/>
                  <a:gd name="connsiteX1" fmla="*/ 0 w 12870"/>
                  <a:gd name="connsiteY1" fmla="*/ 9034 h 18067"/>
                  <a:gd name="connsiteX2" fmla="*/ 6435 w 12870"/>
                  <a:gd name="connsiteY2" fmla="*/ 18068 h 18067"/>
                  <a:gd name="connsiteX3" fmla="*/ 12870 w 12870"/>
                  <a:gd name="connsiteY3" fmla="*/ 9034 h 18067"/>
                  <a:gd name="connsiteX4" fmla="*/ 6435 w 12870"/>
                  <a:gd name="connsiteY4" fmla="*/ 0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0"/>
                    </a:move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ubicBezTo>
                      <a:pt x="10024" y="18068"/>
                      <a:pt x="12870" y="13984"/>
                      <a:pt x="12870" y="9034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CEA42FC6-96CC-D98D-2445-F12CCFAE5C71}"/>
                  </a:ext>
                </a:extLst>
              </p:cNvPr>
              <p:cNvSpPr/>
              <p:nvPr/>
            </p:nvSpPr>
            <p:spPr>
              <a:xfrm>
                <a:off x="2828765" y="5185130"/>
                <a:ext cx="118430" cy="85883"/>
              </a:xfrm>
              <a:custGeom>
                <a:avLst/>
                <a:gdLst>
                  <a:gd name="connsiteX0" fmla="*/ 107541 w 118430"/>
                  <a:gd name="connsiteY0" fmla="*/ 39353 h 85883"/>
                  <a:gd name="connsiteX1" fmla="*/ 103580 w 118430"/>
                  <a:gd name="connsiteY1" fmla="*/ 40343 h 85883"/>
                  <a:gd name="connsiteX2" fmla="*/ 89473 w 118430"/>
                  <a:gd name="connsiteY2" fmla="*/ 21409 h 85883"/>
                  <a:gd name="connsiteX3" fmla="*/ 80563 w 118430"/>
                  <a:gd name="connsiteY3" fmla="*/ 25988 h 85883"/>
                  <a:gd name="connsiteX4" fmla="*/ 69796 w 118430"/>
                  <a:gd name="connsiteY4" fmla="*/ 18563 h 85883"/>
                  <a:gd name="connsiteX5" fmla="*/ 57173 w 118430"/>
                  <a:gd name="connsiteY5" fmla="*/ 30196 h 85883"/>
                  <a:gd name="connsiteX6" fmla="*/ 57173 w 118430"/>
                  <a:gd name="connsiteY6" fmla="*/ 28216 h 85883"/>
                  <a:gd name="connsiteX7" fmla="*/ 44674 w 118430"/>
                  <a:gd name="connsiteY7" fmla="*/ 5445 h 85883"/>
                  <a:gd name="connsiteX8" fmla="*/ 38858 w 118430"/>
                  <a:gd name="connsiteY8" fmla="*/ 0 h 85883"/>
                  <a:gd name="connsiteX9" fmla="*/ 32671 w 118430"/>
                  <a:gd name="connsiteY9" fmla="*/ 7302 h 85883"/>
                  <a:gd name="connsiteX10" fmla="*/ 23513 w 118430"/>
                  <a:gd name="connsiteY10" fmla="*/ 27349 h 85883"/>
                  <a:gd name="connsiteX11" fmla="*/ 14355 w 118430"/>
                  <a:gd name="connsiteY11" fmla="*/ 22647 h 85883"/>
                  <a:gd name="connsiteX12" fmla="*/ 0 w 118430"/>
                  <a:gd name="connsiteY12" fmla="*/ 42818 h 85883"/>
                  <a:gd name="connsiteX13" fmla="*/ 14355 w 118430"/>
                  <a:gd name="connsiteY13" fmla="*/ 62990 h 85883"/>
                  <a:gd name="connsiteX14" fmla="*/ 28587 w 118430"/>
                  <a:gd name="connsiteY14" fmla="*/ 45170 h 85883"/>
                  <a:gd name="connsiteX15" fmla="*/ 40219 w 118430"/>
                  <a:gd name="connsiteY15" fmla="*/ 51852 h 85883"/>
                  <a:gd name="connsiteX16" fmla="*/ 40219 w 118430"/>
                  <a:gd name="connsiteY16" fmla="*/ 51852 h 85883"/>
                  <a:gd name="connsiteX17" fmla="*/ 38487 w 118430"/>
                  <a:gd name="connsiteY17" fmla="*/ 62124 h 85883"/>
                  <a:gd name="connsiteX18" fmla="*/ 55441 w 118430"/>
                  <a:gd name="connsiteY18" fmla="*/ 85884 h 85883"/>
                  <a:gd name="connsiteX19" fmla="*/ 72395 w 118430"/>
                  <a:gd name="connsiteY19" fmla="*/ 62124 h 85883"/>
                  <a:gd name="connsiteX20" fmla="*/ 72024 w 118430"/>
                  <a:gd name="connsiteY20" fmla="*/ 56926 h 85883"/>
                  <a:gd name="connsiteX21" fmla="*/ 77840 w 118430"/>
                  <a:gd name="connsiteY21" fmla="*/ 53337 h 85883"/>
                  <a:gd name="connsiteX22" fmla="*/ 89225 w 118430"/>
                  <a:gd name="connsiteY22" fmla="*/ 61381 h 85883"/>
                  <a:gd name="connsiteX23" fmla="*/ 96527 w 118430"/>
                  <a:gd name="connsiteY23" fmla="*/ 58535 h 85883"/>
                  <a:gd name="connsiteX24" fmla="*/ 107293 w 118430"/>
                  <a:gd name="connsiteY24" fmla="*/ 70539 h 85883"/>
                  <a:gd name="connsiteX25" fmla="*/ 118431 w 118430"/>
                  <a:gd name="connsiteY25" fmla="*/ 54946 h 85883"/>
                  <a:gd name="connsiteX26" fmla="*/ 107293 w 118430"/>
                  <a:gd name="connsiteY26" fmla="*/ 39353 h 85883"/>
                  <a:gd name="connsiteX27" fmla="*/ 55565 w 118430"/>
                  <a:gd name="connsiteY27" fmla="*/ 38487 h 85883"/>
                  <a:gd name="connsiteX28" fmla="*/ 56060 w 118430"/>
                  <a:gd name="connsiteY28" fmla="*/ 36754 h 85883"/>
                  <a:gd name="connsiteX29" fmla="*/ 56060 w 118430"/>
                  <a:gd name="connsiteY29" fmla="*/ 37992 h 85883"/>
                  <a:gd name="connsiteX30" fmla="*/ 56060 w 118430"/>
                  <a:gd name="connsiteY30" fmla="*/ 38487 h 85883"/>
                  <a:gd name="connsiteX31" fmla="*/ 55812 w 118430"/>
                  <a:gd name="connsiteY31" fmla="*/ 38487 h 85883"/>
                  <a:gd name="connsiteX32" fmla="*/ 55688 w 118430"/>
                  <a:gd name="connsiteY32" fmla="*/ 38487 h 8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8430" h="85883">
                    <a:moveTo>
                      <a:pt x="107541" y="39353"/>
                    </a:moveTo>
                    <a:cubicBezTo>
                      <a:pt x="106179" y="39353"/>
                      <a:pt x="104818" y="39725"/>
                      <a:pt x="103580" y="40343"/>
                    </a:cubicBezTo>
                    <a:cubicBezTo>
                      <a:pt x="103209" y="29824"/>
                      <a:pt x="97022" y="21409"/>
                      <a:pt x="89473" y="21409"/>
                    </a:cubicBezTo>
                    <a:cubicBezTo>
                      <a:pt x="86131" y="21409"/>
                      <a:pt x="83038" y="23142"/>
                      <a:pt x="80563" y="25988"/>
                    </a:cubicBezTo>
                    <a:cubicBezTo>
                      <a:pt x="78088" y="21533"/>
                      <a:pt x="74127" y="18563"/>
                      <a:pt x="69796" y="18563"/>
                    </a:cubicBezTo>
                    <a:cubicBezTo>
                      <a:pt x="64104" y="18563"/>
                      <a:pt x="59277" y="23389"/>
                      <a:pt x="57173" y="30196"/>
                    </a:cubicBezTo>
                    <a:cubicBezTo>
                      <a:pt x="57173" y="29577"/>
                      <a:pt x="57173" y="28958"/>
                      <a:pt x="57173" y="28216"/>
                    </a:cubicBezTo>
                    <a:cubicBezTo>
                      <a:pt x="57173" y="17326"/>
                      <a:pt x="51852" y="8044"/>
                      <a:pt x="44674" y="5445"/>
                    </a:cubicBezTo>
                    <a:cubicBezTo>
                      <a:pt x="43684" y="2228"/>
                      <a:pt x="41581" y="0"/>
                      <a:pt x="38858" y="0"/>
                    </a:cubicBezTo>
                    <a:cubicBezTo>
                      <a:pt x="35764" y="0"/>
                      <a:pt x="33289" y="3094"/>
                      <a:pt x="32671" y="7302"/>
                    </a:cubicBezTo>
                    <a:cubicBezTo>
                      <a:pt x="27349" y="11014"/>
                      <a:pt x="23760" y="18563"/>
                      <a:pt x="23513" y="27349"/>
                    </a:cubicBezTo>
                    <a:cubicBezTo>
                      <a:pt x="21038" y="24503"/>
                      <a:pt x="17820" y="22647"/>
                      <a:pt x="14355" y="22647"/>
                    </a:cubicBezTo>
                    <a:cubicBezTo>
                      <a:pt x="6435" y="22647"/>
                      <a:pt x="0" y="31681"/>
                      <a:pt x="0" y="42818"/>
                    </a:cubicBezTo>
                    <a:cubicBezTo>
                      <a:pt x="0" y="53956"/>
                      <a:pt x="6435" y="62990"/>
                      <a:pt x="14355" y="62990"/>
                    </a:cubicBezTo>
                    <a:cubicBezTo>
                      <a:pt x="21780" y="62990"/>
                      <a:pt x="27720" y="55194"/>
                      <a:pt x="28587" y="45170"/>
                    </a:cubicBezTo>
                    <a:cubicBezTo>
                      <a:pt x="31557" y="49253"/>
                      <a:pt x="35764" y="51852"/>
                      <a:pt x="40219" y="51852"/>
                    </a:cubicBezTo>
                    <a:lnTo>
                      <a:pt x="40219" y="51852"/>
                    </a:lnTo>
                    <a:cubicBezTo>
                      <a:pt x="39106" y="54946"/>
                      <a:pt x="38487" y="58411"/>
                      <a:pt x="38487" y="62124"/>
                    </a:cubicBezTo>
                    <a:cubicBezTo>
                      <a:pt x="38487" y="75241"/>
                      <a:pt x="46036" y="85884"/>
                      <a:pt x="55441" y="85884"/>
                    </a:cubicBezTo>
                    <a:cubicBezTo>
                      <a:pt x="64846" y="85884"/>
                      <a:pt x="72395" y="75241"/>
                      <a:pt x="72395" y="62124"/>
                    </a:cubicBezTo>
                    <a:cubicBezTo>
                      <a:pt x="72395" y="60268"/>
                      <a:pt x="72271" y="58535"/>
                      <a:pt x="72024" y="56926"/>
                    </a:cubicBezTo>
                    <a:cubicBezTo>
                      <a:pt x="74251" y="56431"/>
                      <a:pt x="76231" y="55070"/>
                      <a:pt x="77840" y="53337"/>
                    </a:cubicBezTo>
                    <a:cubicBezTo>
                      <a:pt x="80439" y="58164"/>
                      <a:pt x="84523" y="61381"/>
                      <a:pt x="89225" y="61381"/>
                    </a:cubicBezTo>
                    <a:cubicBezTo>
                      <a:pt x="91824" y="61381"/>
                      <a:pt x="94299" y="60268"/>
                      <a:pt x="96527" y="58535"/>
                    </a:cubicBezTo>
                    <a:cubicBezTo>
                      <a:pt x="97640" y="65465"/>
                      <a:pt x="102095" y="70539"/>
                      <a:pt x="107293" y="70539"/>
                    </a:cubicBezTo>
                    <a:cubicBezTo>
                      <a:pt x="113481" y="70539"/>
                      <a:pt x="118431" y="63485"/>
                      <a:pt x="118431" y="54946"/>
                    </a:cubicBezTo>
                    <a:cubicBezTo>
                      <a:pt x="118431" y="46407"/>
                      <a:pt x="113481" y="39353"/>
                      <a:pt x="107293" y="39353"/>
                    </a:cubicBezTo>
                    <a:close/>
                    <a:moveTo>
                      <a:pt x="55565" y="38487"/>
                    </a:moveTo>
                    <a:cubicBezTo>
                      <a:pt x="55565" y="38487"/>
                      <a:pt x="55936" y="37373"/>
                      <a:pt x="56060" y="36754"/>
                    </a:cubicBezTo>
                    <a:cubicBezTo>
                      <a:pt x="56060" y="37126"/>
                      <a:pt x="56060" y="37621"/>
                      <a:pt x="56060" y="37992"/>
                    </a:cubicBezTo>
                    <a:cubicBezTo>
                      <a:pt x="56060" y="38116"/>
                      <a:pt x="56060" y="38363"/>
                      <a:pt x="56060" y="38487"/>
                    </a:cubicBezTo>
                    <a:cubicBezTo>
                      <a:pt x="56060" y="38487"/>
                      <a:pt x="55812" y="38487"/>
                      <a:pt x="55812" y="38487"/>
                    </a:cubicBezTo>
                    <a:lnTo>
                      <a:pt x="55688" y="38487"/>
                    </a:ln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8F8767AD-9768-4AB6-79CC-28D213AFAC84}"/>
                  </a:ext>
                </a:extLst>
              </p:cNvPr>
              <p:cNvSpPr/>
              <p:nvPr/>
            </p:nvSpPr>
            <p:spPr>
              <a:xfrm>
                <a:off x="2943978" y="5211242"/>
                <a:ext cx="14355" cy="20047"/>
              </a:xfrm>
              <a:custGeom>
                <a:avLst/>
                <a:gdLst>
                  <a:gd name="connsiteX0" fmla="*/ 7178 w 14355"/>
                  <a:gd name="connsiteY0" fmla="*/ 0 h 20047"/>
                  <a:gd name="connsiteX1" fmla="*/ 0 w 14355"/>
                  <a:gd name="connsiteY1" fmla="*/ 10024 h 20047"/>
                  <a:gd name="connsiteX2" fmla="*/ 7178 w 14355"/>
                  <a:gd name="connsiteY2" fmla="*/ 20048 h 20047"/>
                  <a:gd name="connsiteX3" fmla="*/ 14355 w 14355"/>
                  <a:gd name="connsiteY3" fmla="*/ 10024 h 20047"/>
                  <a:gd name="connsiteX4" fmla="*/ 7178 w 14355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8" y="0"/>
                    </a:moveTo>
                    <a:cubicBezTo>
                      <a:pt x="3218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2BFC7DD7-D083-1FCC-3DDB-EB24C61E5FC9}"/>
                  </a:ext>
                </a:extLst>
              </p:cNvPr>
              <p:cNvSpPr/>
              <p:nvPr/>
            </p:nvSpPr>
            <p:spPr>
              <a:xfrm>
                <a:off x="2968233" y="5238344"/>
                <a:ext cx="12127" cy="17077"/>
              </a:xfrm>
              <a:custGeom>
                <a:avLst/>
                <a:gdLst>
                  <a:gd name="connsiteX0" fmla="*/ 6064 w 12127"/>
                  <a:gd name="connsiteY0" fmla="*/ 0 h 17077"/>
                  <a:gd name="connsiteX1" fmla="*/ 0 w 12127"/>
                  <a:gd name="connsiteY1" fmla="*/ 8539 h 17077"/>
                  <a:gd name="connsiteX2" fmla="*/ 6064 w 12127"/>
                  <a:gd name="connsiteY2" fmla="*/ 17078 h 17077"/>
                  <a:gd name="connsiteX3" fmla="*/ 12128 w 12127"/>
                  <a:gd name="connsiteY3" fmla="*/ 8539 h 17077"/>
                  <a:gd name="connsiteX4" fmla="*/ 6064 w 12127"/>
                  <a:gd name="connsiteY4" fmla="*/ 0 h 1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7077">
                    <a:moveTo>
                      <a:pt x="6064" y="0"/>
                    </a:moveTo>
                    <a:cubicBezTo>
                      <a:pt x="2723" y="0"/>
                      <a:pt x="0" y="3836"/>
                      <a:pt x="0" y="8539"/>
                    </a:cubicBezTo>
                    <a:cubicBezTo>
                      <a:pt x="0" y="13242"/>
                      <a:pt x="2723" y="17078"/>
                      <a:pt x="6064" y="17078"/>
                    </a:cubicBezTo>
                    <a:cubicBezTo>
                      <a:pt x="9405" y="17078"/>
                      <a:pt x="12128" y="13242"/>
                      <a:pt x="12128" y="8539"/>
                    </a:cubicBezTo>
                    <a:cubicBezTo>
                      <a:pt x="12128" y="3836"/>
                      <a:pt x="9405" y="0"/>
                      <a:pt x="60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02C6D151-2E0C-8D6F-7EED-531407E3B513}"/>
                  </a:ext>
                </a:extLst>
              </p:cNvPr>
              <p:cNvSpPr/>
              <p:nvPr/>
            </p:nvSpPr>
            <p:spPr>
              <a:xfrm>
                <a:off x="2984445" y="5214955"/>
                <a:ext cx="16335" cy="22770"/>
              </a:xfrm>
              <a:custGeom>
                <a:avLst/>
                <a:gdLst>
                  <a:gd name="connsiteX0" fmla="*/ 8168 w 16335"/>
                  <a:gd name="connsiteY0" fmla="*/ 0 h 22770"/>
                  <a:gd name="connsiteX1" fmla="*/ 0 w 16335"/>
                  <a:gd name="connsiteY1" fmla="*/ 11385 h 22770"/>
                  <a:gd name="connsiteX2" fmla="*/ 8168 w 16335"/>
                  <a:gd name="connsiteY2" fmla="*/ 22770 h 22770"/>
                  <a:gd name="connsiteX3" fmla="*/ 16335 w 16335"/>
                  <a:gd name="connsiteY3" fmla="*/ 11385 h 22770"/>
                  <a:gd name="connsiteX4" fmla="*/ 8168 w 16335"/>
                  <a:gd name="connsiteY4" fmla="*/ 0 h 2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22770">
                    <a:moveTo>
                      <a:pt x="8168" y="0"/>
                    </a:moveTo>
                    <a:cubicBezTo>
                      <a:pt x="3713" y="0"/>
                      <a:pt x="0" y="5074"/>
                      <a:pt x="0" y="11385"/>
                    </a:cubicBezTo>
                    <a:cubicBezTo>
                      <a:pt x="0" y="17697"/>
                      <a:pt x="3589" y="22770"/>
                      <a:pt x="8168" y="22770"/>
                    </a:cubicBezTo>
                    <a:cubicBezTo>
                      <a:pt x="12746" y="22770"/>
                      <a:pt x="16335" y="17697"/>
                      <a:pt x="16335" y="11385"/>
                    </a:cubicBezTo>
                    <a:cubicBezTo>
                      <a:pt x="16335" y="5074"/>
                      <a:pt x="12746" y="0"/>
                      <a:pt x="816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04615290-03C1-D1FA-7327-22A009CC7DA5}"/>
                  </a:ext>
                </a:extLst>
              </p:cNvPr>
              <p:cNvSpPr/>
              <p:nvPr/>
            </p:nvSpPr>
            <p:spPr>
              <a:xfrm>
                <a:off x="3009195" y="5182779"/>
                <a:ext cx="52594" cy="74745"/>
              </a:xfrm>
              <a:custGeom>
                <a:avLst/>
                <a:gdLst>
                  <a:gd name="connsiteX0" fmla="*/ 40838 w 52594"/>
                  <a:gd name="connsiteY0" fmla="*/ 19429 h 74745"/>
                  <a:gd name="connsiteX1" fmla="*/ 39353 w 52594"/>
                  <a:gd name="connsiteY1" fmla="*/ 19677 h 74745"/>
                  <a:gd name="connsiteX2" fmla="*/ 40591 w 52594"/>
                  <a:gd name="connsiteY2" fmla="*/ 13241 h 74745"/>
                  <a:gd name="connsiteX3" fmla="*/ 31186 w 52594"/>
                  <a:gd name="connsiteY3" fmla="*/ 0 h 74745"/>
                  <a:gd name="connsiteX4" fmla="*/ 21780 w 52594"/>
                  <a:gd name="connsiteY4" fmla="*/ 13241 h 74745"/>
                  <a:gd name="connsiteX5" fmla="*/ 31186 w 52594"/>
                  <a:gd name="connsiteY5" fmla="*/ 26483 h 74745"/>
                  <a:gd name="connsiteX6" fmla="*/ 31186 w 52594"/>
                  <a:gd name="connsiteY6" fmla="*/ 26483 h 74745"/>
                  <a:gd name="connsiteX7" fmla="*/ 29082 w 52594"/>
                  <a:gd name="connsiteY7" fmla="*/ 35888 h 74745"/>
                  <a:gd name="connsiteX8" fmla="*/ 29082 w 52594"/>
                  <a:gd name="connsiteY8" fmla="*/ 36012 h 74745"/>
                  <a:gd name="connsiteX9" fmla="*/ 26978 w 52594"/>
                  <a:gd name="connsiteY9" fmla="*/ 35640 h 74745"/>
                  <a:gd name="connsiteX10" fmla="*/ 16707 w 52594"/>
                  <a:gd name="connsiteY10" fmla="*/ 48634 h 74745"/>
                  <a:gd name="connsiteX11" fmla="*/ 10395 w 52594"/>
                  <a:gd name="connsiteY11" fmla="*/ 45541 h 74745"/>
                  <a:gd name="connsiteX12" fmla="*/ 0 w 52594"/>
                  <a:gd name="connsiteY12" fmla="*/ 60143 h 74745"/>
                  <a:gd name="connsiteX13" fmla="*/ 10395 w 52594"/>
                  <a:gd name="connsiteY13" fmla="*/ 74746 h 74745"/>
                  <a:gd name="connsiteX14" fmla="*/ 20667 w 52594"/>
                  <a:gd name="connsiteY14" fmla="*/ 61876 h 74745"/>
                  <a:gd name="connsiteX15" fmla="*/ 27102 w 52594"/>
                  <a:gd name="connsiteY15" fmla="*/ 64970 h 74745"/>
                  <a:gd name="connsiteX16" fmla="*/ 37497 w 52594"/>
                  <a:gd name="connsiteY16" fmla="*/ 51481 h 74745"/>
                  <a:gd name="connsiteX17" fmla="*/ 40962 w 52594"/>
                  <a:gd name="connsiteY17" fmla="*/ 52347 h 74745"/>
                  <a:gd name="connsiteX18" fmla="*/ 52595 w 52594"/>
                  <a:gd name="connsiteY18" fmla="*/ 36012 h 74745"/>
                  <a:gd name="connsiteX19" fmla="*/ 40962 w 52594"/>
                  <a:gd name="connsiteY19" fmla="*/ 19677 h 7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594" h="74745">
                    <a:moveTo>
                      <a:pt x="40838" y="19429"/>
                    </a:moveTo>
                    <a:cubicBezTo>
                      <a:pt x="40838" y="19429"/>
                      <a:pt x="39848" y="19429"/>
                      <a:pt x="39353" y="19677"/>
                    </a:cubicBezTo>
                    <a:cubicBezTo>
                      <a:pt x="40096" y="17820"/>
                      <a:pt x="40591" y="15593"/>
                      <a:pt x="40591" y="13241"/>
                    </a:cubicBezTo>
                    <a:cubicBezTo>
                      <a:pt x="40591" y="5940"/>
                      <a:pt x="36383" y="0"/>
                      <a:pt x="31186" y="0"/>
                    </a:cubicBezTo>
                    <a:cubicBezTo>
                      <a:pt x="25988" y="0"/>
                      <a:pt x="21780" y="5940"/>
                      <a:pt x="21780" y="13241"/>
                    </a:cubicBezTo>
                    <a:cubicBezTo>
                      <a:pt x="21780" y="20543"/>
                      <a:pt x="25988" y="26483"/>
                      <a:pt x="31186" y="26483"/>
                    </a:cubicBezTo>
                    <a:cubicBezTo>
                      <a:pt x="31186" y="26483"/>
                      <a:pt x="31186" y="26483"/>
                      <a:pt x="31186" y="26483"/>
                    </a:cubicBezTo>
                    <a:cubicBezTo>
                      <a:pt x="29824" y="29081"/>
                      <a:pt x="29082" y="32423"/>
                      <a:pt x="29082" y="35888"/>
                    </a:cubicBezTo>
                    <a:cubicBezTo>
                      <a:pt x="29082" y="35888"/>
                      <a:pt x="29082" y="35888"/>
                      <a:pt x="29082" y="36012"/>
                    </a:cubicBezTo>
                    <a:cubicBezTo>
                      <a:pt x="28339" y="35764"/>
                      <a:pt x="27720" y="35640"/>
                      <a:pt x="26978" y="35640"/>
                    </a:cubicBezTo>
                    <a:cubicBezTo>
                      <a:pt x="21657" y="35640"/>
                      <a:pt x="17202" y="41333"/>
                      <a:pt x="16707" y="48634"/>
                    </a:cubicBezTo>
                    <a:cubicBezTo>
                      <a:pt x="14974" y="46778"/>
                      <a:pt x="12746" y="45541"/>
                      <a:pt x="10395" y="45541"/>
                    </a:cubicBezTo>
                    <a:cubicBezTo>
                      <a:pt x="4703" y="45541"/>
                      <a:pt x="0" y="52100"/>
                      <a:pt x="0" y="60143"/>
                    </a:cubicBezTo>
                    <a:cubicBezTo>
                      <a:pt x="0" y="68187"/>
                      <a:pt x="4703" y="74746"/>
                      <a:pt x="10395" y="74746"/>
                    </a:cubicBezTo>
                    <a:cubicBezTo>
                      <a:pt x="15717" y="74746"/>
                      <a:pt x="20048" y="69053"/>
                      <a:pt x="20667" y="61876"/>
                    </a:cubicBezTo>
                    <a:cubicBezTo>
                      <a:pt x="22399" y="63856"/>
                      <a:pt x="24627" y="64970"/>
                      <a:pt x="27102" y="64970"/>
                    </a:cubicBezTo>
                    <a:cubicBezTo>
                      <a:pt x="32547" y="64970"/>
                      <a:pt x="37002" y="59030"/>
                      <a:pt x="37497" y="51481"/>
                    </a:cubicBezTo>
                    <a:cubicBezTo>
                      <a:pt x="38611" y="51976"/>
                      <a:pt x="39724" y="52347"/>
                      <a:pt x="40962" y="52347"/>
                    </a:cubicBezTo>
                    <a:cubicBezTo>
                      <a:pt x="47397" y="52347"/>
                      <a:pt x="52595" y="45046"/>
                      <a:pt x="52595" y="36012"/>
                    </a:cubicBezTo>
                    <a:cubicBezTo>
                      <a:pt x="52595" y="26978"/>
                      <a:pt x="47397" y="19677"/>
                      <a:pt x="40962" y="1967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8C85B76C-C4FB-3A71-B025-72A896A96EAE}"/>
                  </a:ext>
                </a:extLst>
              </p:cNvPr>
              <p:cNvSpPr/>
              <p:nvPr/>
            </p:nvSpPr>
            <p:spPr>
              <a:xfrm>
                <a:off x="3133319" y="5217554"/>
                <a:ext cx="57297" cy="44921"/>
              </a:xfrm>
              <a:custGeom>
                <a:avLst/>
                <a:gdLst>
                  <a:gd name="connsiteX0" fmla="*/ 44551 w 57297"/>
                  <a:gd name="connsiteY0" fmla="*/ 123 h 44921"/>
                  <a:gd name="connsiteX1" fmla="*/ 37126 w 57297"/>
                  <a:gd name="connsiteY1" fmla="*/ 3589 h 44921"/>
                  <a:gd name="connsiteX2" fmla="*/ 29453 w 57297"/>
                  <a:gd name="connsiteY2" fmla="*/ 619 h 44921"/>
                  <a:gd name="connsiteX3" fmla="*/ 17449 w 57297"/>
                  <a:gd name="connsiteY3" fmla="*/ 8662 h 44921"/>
                  <a:gd name="connsiteX4" fmla="*/ 10766 w 57297"/>
                  <a:gd name="connsiteY4" fmla="*/ 5321 h 44921"/>
                  <a:gd name="connsiteX5" fmla="*/ 0 w 57297"/>
                  <a:gd name="connsiteY5" fmla="*/ 20543 h 44921"/>
                  <a:gd name="connsiteX6" fmla="*/ 10766 w 57297"/>
                  <a:gd name="connsiteY6" fmla="*/ 35764 h 44921"/>
                  <a:gd name="connsiteX7" fmla="*/ 15964 w 57297"/>
                  <a:gd name="connsiteY7" fmla="*/ 33784 h 44921"/>
                  <a:gd name="connsiteX8" fmla="*/ 29577 w 57297"/>
                  <a:gd name="connsiteY8" fmla="*/ 44922 h 44921"/>
                  <a:gd name="connsiteX9" fmla="*/ 42571 w 57297"/>
                  <a:gd name="connsiteY9" fmla="*/ 35146 h 44921"/>
                  <a:gd name="connsiteX10" fmla="*/ 44674 w 57297"/>
                  <a:gd name="connsiteY10" fmla="*/ 35393 h 44921"/>
                  <a:gd name="connsiteX11" fmla="*/ 57297 w 57297"/>
                  <a:gd name="connsiteY11" fmla="*/ 17696 h 44921"/>
                  <a:gd name="connsiteX12" fmla="*/ 44674 w 57297"/>
                  <a:gd name="connsiteY12" fmla="*/ 0 h 44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297" h="44921">
                    <a:moveTo>
                      <a:pt x="44551" y="123"/>
                    </a:moveTo>
                    <a:cubicBezTo>
                      <a:pt x="41704" y="123"/>
                      <a:pt x="39229" y="1485"/>
                      <a:pt x="37126" y="3589"/>
                    </a:cubicBezTo>
                    <a:cubicBezTo>
                      <a:pt x="34898" y="1732"/>
                      <a:pt x="32299" y="619"/>
                      <a:pt x="29453" y="619"/>
                    </a:cubicBezTo>
                    <a:cubicBezTo>
                      <a:pt x="24627" y="619"/>
                      <a:pt x="20295" y="3712"/>
                      <a:pt x="17449" y="8662"/>
                    </a:cubicBezTo>
                    <a:cubicBezTo>
                      <a:pt x="15593" y="6559"/>
                      <a:pt x="13242" y="5321"/>
                      <a:pt x="10766" y="5321"/>
                    </a:cubicBezTo>
                    <a:cubicBezTo>
                      <a:pt x="4826" y="5321"/>
                      <a:pt x="0" y="12127"/>
                      <a:pt x="0" y="20543"/>
                    </a:cubicBezTo>
                    <a:cubicBezTo>
                      <a:pt x="0" y="28958"/>
                      <a:pt x="4826" y="35764"/>
                      <a:pt x="10766" y="35764"/>
                    </a:cubicBezTo>
                    <a:cubicBezTo>
                      <a:pt x="12623" y="35764"/>
                      <a:pt x="14355" y="35022"/>
                      <a:pt x="15964" y="33784"/>
                    </a:cubicBezTo>
                    <a:cubicBezTo>
                      <a:pt x="18687" y="40467"/>
                      <a:pt x="23760" y="44922"/>
                      <a:pt x="29577" y="44922"/>
                    </a:cubicBezTo>
                    <a:cubicBezTo>
                      <a:pt x="35022" y="44922"/>
                      <a:pt x="39848" y="41085"/>
                      <a:pt x="42571" y="35146"/>
                    </a:cubicBezTo>
                    <a:cubicBezTo>
                      <a:pt x="43313" y="35269"/>
                      <a:pt x="43932" y="35393"/>
                      <a:pt x="44674" y="35393"/>
                    </a:cubicBezTo>
                    <a:cubicBezTo>
                      <a:pt x="51605" y="35393"/>
                      <a:pt x="57297" y="27473"/>
                      <a:pt x="57297" y="17696"/>
                    </a:cubicBezTo>
                    <a:cubicBezTo>
                      <a:pt x="57297" y="7920"/>
                      <a:pt x="51728" y="0"/>
                      <a:pt x="4467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0FADF59D-719E-7514-472A-3A47771AEC99}"/>
                  </a:ext>
                </a:extLst>
              </p:cNvPr>
              <p:cNvSpPr/>
              <p:nvPr/>
            </p:nvSpPr>
            <p:spPr>
              <a:xfrm>
                <a:off x="3197051" y="5232651"/>
                <a:ext cx="19305" cy="27225"/>
              </a:xfrm>
              <a:custGeom>
                <a:avLst/>
                <a:gdLst>
                  <a:gd name="connsiteX0" fmla="*/ 19305 w 19305"/>
                  <a:gd name="connsiteY0" fmla="*/ 13613 h 27225"/>
                  <a:gd name="connsiteX1" fmla="*/ 9653 w 19305"/>
                  <a:gd name="connsiteY1" fmla="*/ 27225 h 27225"/>
                  <a:gd name="connsiteX2" fmla="*/ 0 w 19305"/>
                  <a:gd name="connsiteY2" fmla="*/ 13613 h 27225"/>
                  <a:gd name="connsiteX3" fmla="*/ 9653 w 19305"/>
                  <a:gd name="connsiteY3" fmla="*/ 0 h 27225"/>
                  <a:gd name="connsiteX4" fmla="*/ 19305 w 19305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7225">
                    <a:moveTo>
                      <a:pt x="19305" y="13613"/>
                    </a:moveTo>
                    <a:cubicBezTo>
                      <a:pt x="19305" y="21131"/>
                      <a:pt x="14984" y="27225"/>
                      <a:pt x="9653" y="27225"/>
                    </a:cubicBezTo>
                    <a:cubicBezTo>
                      <a:pt x="4322" y="27225"/>
                      <a:pt x="0" y="21131"/>
                      <a:pt x="0" y="13613"/>
                    </a:cubicBezTo>
                    <a:cubicBezTo>
                      <a:pt x="0" y="6094"/>
                      <a:pt x="4322" y="0"/>
                      <a:pt x="9653" y="0"/>
                    </a:cubicBezTo>
                    <a:cubicBezTo>
                      <a:pt x="14984" y="0"/>
                      <a:pt x="19305" y="6094"/>
                      <a:pt x="19305" y="1361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7349F148-ACF6-0686-CC34-85B9AAAB8CD4}"/>
                  </a:ext>
                </a:extLst>
              </p:cNvPr>
              <p:cNvSpPr/>
              <p:nvPr/>
            </p:nvSpPr>
            <p:spPr>
              <a:xfrm>
                <a:off x="3219821" y="5154564"/>
                <a:ext cx="160630" cy="92566"/>
              </a:xfrm>
              <a:custGeom>
                <a:avLst/>
                <a:gdLst>
                  <a:gd name="connsiteX0" fmla="*/ 147265 w 160630"/>
                  <a:gd name="connsiteY0" fmla="*/ 46778 h 92566"/>
                  <a:gd name="connsiteX1" fmla="*/ 143057 w 160630"/>
                  <a:gd name="connsiteY1" fmla="*/ 47768 h 92566"/>
                  <a:gd name="connsiteX2" fmla="*/ 145285 w 160630"/>
                  <a:gd name="connsiteY2" fmla="*/ 38115 h 92566"/>
                  <a:gd name="connsiteX3" fmla="*/ 133776 w 160630"/>
                  <a:gd name="connsiteY3" fmla="*/ 21409 h 92566"/>
                  <a:gd name="connsiteX4" fmla="*/ 118059 w 160630"/>
                  <a:gd name="connsiteY4" fmla="*/ 0 h 92566"/>
                  <a:gd name="connsiteX5" fmla="*/ 102219 w 160630"/>
                  <a:gd name="connsiteY5" fmla="*/ 22151 h 92566"/>
                  <a:gd name="connsiteX6" fmla="*/ 105560 w 160630"/>
                  <a:gd name="connsiteY6" fmla="*/ 35517 h 92566"/>
                  <a:gd name="connsiteX7" fmla="*/ 103085 w 160630"/>
                  <a:gd name="connsiteY7" fmla="*/ 35022 h 92566"/>
                  <a:gd name="connsiteX8" fmla="*/ 94670 w 160630"/>
                  <a:gd name="connsiteY8" fmla="*/ 46778 h 92566"/>
                  <a:gd name="connsiteX9" fmla="*/ 96403 w 160630"/>
                  <a:gd name="connsiteY9" fmla="*/ 53956 h 92566"/>
                  <a:gd name="connsiteX10" fmla="*/ 92195 w 160630"/>
                  <a:gd name="connsiteY10" fmla="*/ 59896 h 92566"/>
                  <a:gd name="connsiteX11" fmla="*/ 80315 w 160630"/>
                  <a:gd name="connsiteY11" fmla="*/ 51233 h 92566"/>
                  <a:gd name="connsiteX12" fmla="*/ 72147 w 160630"/>
                  <a:gd name="connsiteY12" fmla="*/ 54698 h 92566"/>
                  <a:gd name="connsiteX13" fmla="*/ 61629 w 160630"/>
                  <a:gd name="connsiteY13" fmla="*/ 41828 h 92566"/>
                  <a:gd name="connsiteX14" fmla="*/ 66207 w 160630"/>
                  <a:gd name="connsiteY14" fmla="*/ 26112 h 92566"/>
                  <a:gd name="connsiteX15" fmla="*/ 50120 w 160630"/>
                  <a:gd name="connsiteY15" fmla="*/ 3589 h 92566"/>
                  <a:gd name="connsiteX16" fmla="*/ 34032 w 160630"/>
                  <a:gd name="connsiteY16" fmla="*/ 26112 h 92566"/>
                  <a:gd name="connsiteX17" fmla="*/ 45293 w 160630"/>
                  <a:gd name="connsiteY17" fmla="*/ 47521 h 92566"/>
                  <a:gd name="connsiteX18" fmla="*/ 41209 w 160630"/>
                  <a:gd name="connsiteY18" fmla="*/ 57173 h 92566"/>
                  <a:gd name="connsiteX19" fmla="*/ 31062 w 160630"/>
                  <a:gd name="connsiteY19" fmla="*/ 50986 h 92566"/>
                  <a:gd name="connsiteX20" fmla="*/ 29577 w 160630"/>
                  <a:gd name="connsiteY20" fmla="*/ 51233 h 92566"/>
                  <a:gd name="connsiteX21" fmla="*/ 15345 w 160630"/>
                  <a:gd name="connsiteY21" fmla="*/ 37620 h 92566"/>
                  <a:gd name="connsiteX22" fmla="*/ 0 w 160630"/>
                  <a:gd name="connsiteY22" fmla="*/ 59277 h 92566"/>
                  <a:gd name="connsiteX23" fmla="*/ 15345 w 160630"/>
                  <a:gd name="connsiteY23" fmla="*/ 80934 h 92566"/>
                  <a:gd name="connsiteX24" fmla="*/ 19058 w 160630"/>
                  <a:gd name="connsiteY24" fmla="*/ 80191 h 92566"/>
                  <a:gd name="connsiteX25" fmla="*/ 30938 w 160630"/>
                  <a:gd name="connsiteY25" fmla="*/ 89968 h 92566"/>
                  <a:gd name="connsiteX26" fmla="*/ 43684 w 160630"/>
                  <a:gd name="connsiteY26" fmla="*/ 78088 h 92566"/>
                  <a:gd name="connsiteX27" fmla="*/ 56802 w 160630"/>
                  <a:gd name="connsiteY27" fmla="*/ 87245 h 92566"/>
                  <a:gd name="connsiteX28" fmla="*/ 67321 w 160630"/>
                  <a:gd name="connsiteY28" fmla="*/ 81800 h 92566"/>
                  <a:gd name="connsiteX29" fmla="*/ 80068 w 160630"/>
                  <a:gd name="connsiteY29" fmla="*/ 92566 h 92566"/>
                  <a:gd name="connsiteX30" fmla="*/ 93557 w 160630"/>
                  <a:gd name="connsiteY30" fmla="*/ 80067 h 92566"/>
                  <a:gd name="connsiteX31" fmla="*/ 102219 w 160630"/>
                  <a:gd name="connsiteY31" fmla="*/ 85389 h 92566"/>
                  <a:gd name="connsiteX32" fmla="*/ 114223 w 160630"/>
                  <a:gd name="connsiteY32" fmla="*/ 68558 h 92566"/>
                  <a:gd name="connsiteX33" fmla="*/ 113976 w 160630"/>
                  <a:gd name="connsiteY33" fmla="*/ 64970 h 92566"/>
                  <a:gd name="connsiteX34" fmla="*/ 120906 w 160630"/>
                  <a:gd name="connsiteY34" fmla="*/ 71157 h 92566"/>
                  <a:gd name="connsiteX35" fmla="*/ 128578 w 160630"/>
                  <a:gd name="connsiteY35" fmla="*/ 60267 h 92566"/>
                  <a:gd name="connsiteX36" fmla="*/ 120906 w 160630"/>
                  <a:gd name="connsiteY36" fmla="*/ 49377 h 92566"/>
                  <a:gd name="connsiteX37" fmla="*/ 113109 w 160630"/>
                  <a:gd name="connsiteY37" fmla="*/ 60267 h 92566"/>
                  <a:gd name="connsiteX38" fmla="*/ 113109 w 160630"/>
                  <a:gd name="connsiteY38" fmla="*/ 62000 h 92566"/>
                  <a:gd name="connsiteX39" fmla="*/ 109026 w 160630"/>
                  <a:gd name="connsiteY39" fmla="*/ 54822 h 92566"/>
                  <a:gd name="connsiteX40" fmla="*/ 111129 w 160630"/>
                  <a:gd name="connsiteY40" fmla="*/ 47026 h 92566"/>
                  <a:gd name="connsiteX41" fmla="*/ 110263 w 160630"/>
                  <a:gd name="connsiteY41" fmla="*/ 41828 h 92566"/>
                  <a:gd name="connsiteX42" fmla="*/ 117688 w 160630"/>
                  <a:gd name="connsiteY42" fmla="*/ 44550 h 92566"/>
                  <a:gd name="connsiteX43" fmla="*/ 121896 w 160630"/>
                  <a:gd name="connsiteY43" fmla="*/ 43684 h 92566"/>
                  <a:gd name="connsiteX44" fmla="*/ 133157 w 160630"/>
                  <a:gd name="connsiteY44" fmla="*/ 55069 h 92566"/>
                  <a:gd name="connsiteX45" fmla="*/ 136375 w 160630"/>
                  <a:gd name="connsiteY45" fmla="*/ 54327 h 92566"/>
                  <a:gd name="connsiteX46" fmla="*/ 133405 w 160630"/>
                  <a:gd name="connsiteY46" fmla="*/ 66084 h 92566"/>
                  <a:gd name="connsiteX47" fmla="*/ 147017 w 160630"/>
                  <a:gd name="connsiteY47" fmla="*/ 85265 h 92566"/>
                  <a:gd name="connsiteX48" fmla="*/ 160630 w 160630"/>
                  <a:gd name="connsiteY48" fmla="*/ 66084 h 92566"/>
                  <a:gd name="connsiteX49" fmla="*/ 147017 w 160630"/>
                  <a:gd name="connsiteY49" fmla="*/ 46902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60630" h="92566">
                    <a:moveTo>
                      <a:pt x="147265" y="46778"/>
                    </a:moveTo>
                    <a:cubicBezTo>
                      <a:pt x="145780" y="46778"/>
                      <a:pt x="144295" y="47150"/>
                      <a:pt x="143057" y="47768"/>
                    </a:cubicBezTo>
                    <a:cubicBezTo>
                      <a:pt x="144419" y="45046"/>
                      <a:pt x="145285" y="41704"/>
                      <a:pt x="145285" y="38115"/>
                    </a:cubicBezTo>
                    <a:cubicBezTo>
                      <a:pt x="145285" y="29081"/>
                      <a:pt x="140087" y="21657"/>
                      <a:pt x="133776" y="21409"/>
                    </a:cubicBezTo>
                    <a:cubicBezTo>
                      <a:pt x="133528" y="9529"/>
                      <a:pt x="126598" y="0"/>
                      <a:pt x="118059" y="0"/>
                    </a:cubicBezTo>
                    <a:cubicBezTo>
                      <a:pt x="109521" y="0"/>
                      <a:pt x="102219" y="9900"/>
                      <a:pt x="102219" y="22151"/>
                    </a:cubicBezTo>
                    <a:cubicBezTo>
                      <a:pt x="102219" y="27225"/>
                      <a:pt x="103457" y="31804"/>
                      <a:pt x="105560" y="35517"/>
                    </a:cubicBezTo>
                    <a:cubicBezTo>
                      <a:pt x="104818" y="35146"/>
                      <a:pt x="103952" y="35022"/>
                      <a:pt x="103085" y="35022"/>
                    </a:cubicBezTo>
                    <a:cubicBezTo>
                      <a:pt x="98383" y="35022"/>
                      <a:pt x="94670" y="40343"/>
                      <a:pt x="94670" y="46778"/>
                    </a:cubicBezTo>
                    <a:cubicBezTo>
                      <a:pt x="94670" y="49501"/>
                      <a:pt x="95289" y="51976"/>
                      <a:pt x="96403" y="53956"/>
                    </a:cubicBezTo>
                    <a:cubicBezTo>
                      <a:pt x="94670" y="55441"/>
                      <a:pt x="93185" y="57421"/>
                      <a:pt x="92195" y="59896"/>
                    </a:cubicBezTo>
                    <a:cubicBezTo>
                      <a:pt x="89473" y="54698"/>
                      <a:pt x="85265" y="51233"/>
                      <a:pt x="80315" y="51233"/>
                    </a:cubicBezTo>
                    <a:cubicBezTo>
                      <a:pt x="77221" y="51233"/>
                      <a:pt x="74499" y="52595"/>
                      <a:pt x="72147" y="54698"/>
                    </a:cubicBezTo>
                    <a:cubicBezTo>
                      <a:pt x="70167" y="48511"/>
                      <a:pt x="66331" y="43684"/>
                      <a:pt x="61629" y="41828"/>
                    </a:cubicBezTo>
                    <a:cubicBezTo>
                      <a:pt x="64475" y="37744"/>
                      <a:pt x="66207" y="32299"/>
                      <a:pt x="66207" y="26112"/>
                    </a:cubicBezTo>
                    <a:cubicBezTo>
                      <a:pt x="66207" y="13612"/>
                      <a:pt x="59030" y="3589"/>
                      <a:pt x="50120" y="3589"/>
                    </a:cubicBezTo>
                    <a:cubicBezTo>
                      <a:pt x="41209" y="3589"/>
                      <a:pt x="34032" y="13736"/>
                      <a:pt x="34032" y="26112"/>
                    </a:cubicBezTo>
                    <a:cubicBezTo>
                      <a:pt x="34032" y="36259"/>
                      <a:pt x="38734" y="44674"/>
                      <a:pt x="45293" y="47521"/>
                    </a:cubicBezTo>
                    <a:cubicBezTo>
                      <a:pt x="43437" y="50119"/>
                      <a:pt x="42076" y="53461"/>
                      <a:pt x="41209" y="57173"/>
                    </a:cubicBezTo>
                    <a:cubicBezTo>
                      <a:pt x="38611" y="53337"/>
                      <a:pt x="35146" y="50986"/>
                      <a:pt x="31062" y="50986"/>
                    </a:cubicBezTo>
                    <a:cubicBezTo>
                      <a:pt x="30567" y="50986"/>
                      <a:pt x="30072" y="50986"/>
                      <a:pt x="29577" y="51233"/>
                    </a:cubicBezTo>
                    <a:cubicBezTo>
                      <a:pt x="27349" y="43313"/>
                      <a:pt x="21780" y="37620"/>
                      <a:pt x="15345" y="37620"/>
                    </a:cubicBezTo>
                    <a:cubicBezTo>
                      <a:pt x="6806" y="37620"/>
                      <a:pt x="0" y="47273"/>
                      <a:pt x="0" y="59277"/>
                    </a:cubicBezTo>
                    <a:cubicBezTo>
                      <a:pt x="0" y="71281"/>
                      <a:pt x="6930" y="80934"/>
                      <a:pt x="15345" y="80934"/>
                    </a:cubicBezTo>
                    <a:cubicBezTo>
                      <a:pt x="16583" y="80934"/>
                      <a:pt x="17944" y="80686"/>
                      <a:pt x="19058" y="80191"/>
                    </a:cubicBezTo>
                    <a:cubicBezTo>
                      <a:pt x="21409" y="86007"/>
                      <a:pt x="25864" y="89968"/>
                      <a:pt x="30938" y="89968"/>
                    </a:cubicBezTo>
                    <a:cubicBezTo>
                      <a:pt x="36631" y="89968"/>
                      <a:pt x="41581" y="85018"/>
                      <a:pt x="43684" y="78088"/>
                    </a:cubicBezTo>
                    <a:cubicBezTo>
                      <a:pt x="46655" y="83656"/>
                      <a:pt x="51357" y="87245"/>
                      <a:pt x="56802" y="87245"/>
                    </a:cubicBezTo>
                    <a:cubicBezTo>
                      <a:pt x="60886" y="87245"/>
                      <a:pt x="64475" y="85141"/>
                      <a:pt x="67321" y="81800"/>
                    </a:cubicBezTo>
                    <a:cubicBezTo>
                      <a:pt x="69796" y="88111"/>
                      <a:pt x="74622" y="92566"/>
                      <a:pt x="80068" y="92566"/>
                    </a:cubicBezTo>
                    <a:cubicBezTo>
                      <a:pt x="86131" y="92566"/>
                      <a:pt x="91329" y="87369"/>
                      <a:pt x="93557" y="80067"/>
                    </a:cubicBezTo>
                    <a:cubicBezTo>
                      <a:pt x="95784" y="83285"/>
                      <a:pt x="98754" y="85389"/>
                      <a:pt x="102219" y="85389"/>
                    </a:cubicBezTo>
                    <a:cubicBezTo>
                      <a:pt x="108778" y="85389"/>
                      <a:pt x="114223" y="77840"/>
                      <a:pt x="114223" y="68558"/>
                    </a:cubicBezTo>
                    <a:cubicBezTo>
                      <a:pt x="114223" y="67321"/>
                      <a:pt x="114223" y="66084"/>
                      <a:pt x="113976" y="64970"/>
                    </a:cubicBezTo>
                    <a:cubicBezTo>
                      <a:pt x="115213" y="68558"/>
                      <a:pt x="117812" y="71157"/>
                      <a:pt x="120906" y="71157"/>
                    </a:cubicBezTo>
                    <a:cubicBezTo>
                      <a:pt x="125237" y="71157"/>
                      <a:pt x="128578" y="66331"/>
                      <a:pt x="128578" y="60267"/>
                    </a:cubicBezTo>
                    <a:cubicBezTo>
                      <a:pt x="128578" y="54203"/>
                      <a:pt x="125113" y="49377"/>
                      <a:pt x="120906" y="49377"/>
                    </a:cubicBezTo>
                    <a:cubicBezTo>
                      <a:pt x="116698" y="49377"/>
                      <a:pt x="113109" y="54203"/>
                      <a:pt x="113109" y="60267"/>
                    </a:cubicBezTo>
                    <a:cubicBezTo>
                      <a:pt x="113109" y="60886"/>
                      <a:pt x="113109" y="61381"/>
                      <a:pt x="113109" y="62000"/>
                    </a:cubicBezTo>
                    <a:cubicBezTo>
                      <a:pt x="112243" y="59153"/>
                      <a:pt x="110758" y="56678"/>
                      <a:pt x="109026" y="54822"/>
                    </a:cubicBezTo>
                    <a:cubicBezTo>
                      <a:pt x="110387" y="52718"/>
                      <a:pt x="111129" y="49996"/>
                      <a:pt x="111129" y="47026"/>
                    </a:cubicBezTo>
                    <a:cubicBezTo>
                      <a:pt x="111129" y="45169"/>
                      <a:pt x="110758" y="43437"/>
                      <a:pt x="110263" y="41828"/>
                    </a:cubicBezTo>
                    <a:cubicBezTo>
                      <a:pt x="112491" y="43437"/>
                      <a:pt x="114966" y="44550"/>
                      <a:pt x="117688" y="44550"/>
                    </a:cubicBezTo>
                    <a:cubicBezTo>
                      <a:pt x="119173" y="44550"/>
                      <a:pt x="120535" y="44179"/>
                      <a:pt x="121896" y="43684"/>
                    </a:cubicBezTo>
                    <a:cubicBezTo>
                      <a:pt x="123505" y="50243"/>
                      <a:pt x="127836" y="55069"/>
                      <a:pt x="133157" y="55069"/>
                    </a:cubicBezTo>
                    <a:cubicBezTo>
                      <a:pt x="134271" y="55069"/>
                      <a:pt x="135385" y="54822"/>
                      <a:pt x="136375" y="54327"/>
                    </a:cubicBezTo>
                    <a:cubicBezTo>
                      <a:pt x="134518" y="57545"/>
                      <a:pt x="133405" y="61628"/>
                      <a:pt x="133405" y="66084"/>
                    </a:cubicBezTo>
                    <a:cubicBezTo>
                      <a:pt x="133405" y="76602"/>
                      <a:pt x="139469" y="85265"/>
                      <a:pt x="147017" y="85265"/>
                    </a:cubicBezTo>
                    <a:cubicBezTo>
                      <a:pt x="154566" y="85265"/>
                      <a:pt x="160630" y="76726"/>
                      <a:pt x="160630" y="66084"/>
                    </a:cubicBezTo>
                    <a:cubicBezTo>
                      <a:pt x="160630" y="55441"/>
                      <a:pt x="154566" y="46902"/>
                      <a:pt x="147017" y="4690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FEF674F3-3B2B-83D8-ACA3-7CF2E5A2D49B}"/>
                  </a:ext>
                </a:extLst>
              </p:cNvPr>
              <p:cNvSpPr/>
              <p:nvPr/>
            </p:nvSpPr>
            <p:spPr>
              <a:xfrm>
                <a:off x="3388248" y="5214583"/>
                <a:ext cx="12622" cy="17572"/>
              </a:xfrm>
              <a:custGeom>
                <a:avLst/>
                <a:gdLst>
                  <a:gd name="connsiteX0" fmla="*/ 6311 w 12622"/>
                  <a:gd name="connsiteY0" fmla="*/ 0 h 17572"/>
                  <a:gd name="connsiteX1" fmla="*/ 0 w 12622"/>
                  <a:gd name="connsiteY1" fmla="*/ 8787 h 17572"/>
                  <a:gd name="connsiteX2" fmla="*/ 6311 w 12622"/>
                  <a:gd name="connsiteY2" fmla="*/ 17573 h 17572"/>
                  <a:gd name="connsiteX3" fmla="*/ 12623 w 12622"/>
                  <a:gd name="connsiteY3" fmla="*/ 8787 h 17572"/>
                  <a:gd name="connsiteX4" fmla="*/ 6311 w 12622"/>
                  <a:gd name="connsiteY4" fmla="*/ 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572">
                    <a:moveTo>
                      <a:pt x="6311" y="0"/>
                    </a:moveTo>
                    <a:cubicBezTo>
                      <a:pt x="2846" y="0"/>
                      <a:pt x="0" y="3960"/>
                      <a:pt x="0" y="8787"/>
                    </a:cubicBezTo>
                    <a:cubicBezTo>
                      <a:pt x="0" y="13613"/>
                      <a:pt x="2846" y="17573"/>
                      <a:pt x="6311" y="17573"/>
                    </a:cubicBezTo>
                    <a:cubicBezTo>
                      <a:pt x="9776" y="17573"/>
                      <a:pt x="12623" y="13613"/>
                      <a:pt x="12623" y="8787"/>
                    </a:cubicBezTo>
                    <a:cubicBezTo>
                      <a:pt x="12623" y="3960"/>
                      <a:pt x="9776" y="0"/>
                      <a:pt x="631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D47E1960-D057-D180-DC5F-BFA404E75CAB}"/>
                  </a:ext>
                </a:extLst>
              </p:cNvPr>
              <p:cNvSpPr/>
              <p:nvPr/>
            </p:nvSpPr>
            <p:spPr>
              <a:xfrm>
                <a:off x="3406687" y="5209510"/>
                <a:ext cx="93804" cy="51109"/>
              </a:xfrm>
              <a:custGeom>
                <a:avLst/>
                <a:gdLst>
                  <a:gd name="connsiteX0" fmla="*/ 80686 w 93804"/>
                  <a:gd name="connsiteY0" fmla="*/ 11014 h 51109"/>
                  <a:gd name="connsiteX1" fmla="*/ 76850 w 93804"/>
                  <a:gd name="connsiteY1" fmla="*/ 11880 h 51109"/>
                  <a:gd name="connsiteX2" fmla="*/ 65094 w 93804"/>
                  <a:gd name="connsiteY2" fmla="*/ 4950 h 51109"/>
                  <a:gd name="connsiteX3" fmla="*/ 50491 w 93804"/>
                  <a:gd name="connsiteY3" fmla="*/ 17697 h 51109"/>
                  <a:gd name="connsiteX4" fmla="*/ 37621 w 93804"/>
                  <a:gd name="connsiteY4" fmla="*/ 5322 h 51109"/>
                  <a:gd name="connsiteX5" fmla="*/ 27844 w 93804"/>
                  <a:gd name="connsiteY5" fmla="*/ 11014 h 51109"/>
                  <a:gd name="connsiteX6" fmla="*/ 14850 w 93804"/>
                  <a:gd name="connsiteY6" fmla="*/ 0 h 51109"/>
                  <a:gd name="connsiteX7" fmla="*/ 0 w 93804"/>
                  <a:gd name="connsiteY7" fmla="*/ 20791 h 51109"/>
                  <a:gd name="connsiteX8" fmla="*/ 14850 w 93804"/>
                  <a:gd name="connsiteY8" fmla="*/ 41581 h 51109"/>
                  <a:gd name="connsiteX9" fmla="*/ 25740 w 93804"/>
                  <a:gd name="connsiteY9" fmla="*/ 34775 h 51109"/>
                  <a:gd name="connsiteX10" fmla="*/ 37621 w 93804"/>
                  <a:gd name="connsiteY10" fmla="*/ 44303 h 51109"/>
                  <a:gd name="connsiteX11" fmla="*/ 49501 w 93804"/>
                  <a:gd name="connsiteY11" fmla="*/ 34775 h 51109"/>
                  <a:gd name="connsiteX12" fmla="*/ 65094 w 93804"/>
                  <a:gd name="connsiteY12" fmla="*/ 51110 h 51109"/>
                  <a:gd name="connsiteX13" fmla="*/ 74870 w 93804"/>
                  <a:gd name="connsiteY13" fmla="*/ 46531 h 51109"/>
                  <a:gd name="connsiteX14" fmla="*/ 80563 w 93804"/>
                  <a:gd name="connsiteY14" fmla="*/ 48387 h 51109"/>
                  <a:gd name="connsiteX15" fmla="*/ 93804 w 93804"/>
                  <a:gd name="connsiteY15" fmla="*/ 29824 h 51109"/>
                  <a:gd name="connsiteX16" fmla="*/ 80563 w 93804"/>
                  <a:gd name="connsiteY16" fmla="*/ 11261 h 5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04" h="51109">
                    <a:moveTo>
                      <a:pt x="80686" y="11014"/>
                    </a:moveTo>
                    <a:cubicBezTo>
                      <a:pt x="79325" y="11014"/>
                      <a:pt x="78088" y="11385"/>
                      <a:pt x="76850" y="11880"/>
                    </a:cubicBezTo>
                    <a:cubicBezTo>
                      <a:pt x="73880" y="7549"/>
                      <a:pt x="69672" y="4950"/>
                      <a:pt x="65094" y="4950"/>
                    </a:cubicBezTo>
                    <a:cubicBezTo>
                      <a:pt x="58658" y="4950"/>
                      <a:pt x="53213" y="10148"/>
                      <a:pt x="50491" y="17697"/>
                    </a:cubicBezTo>
                    <a:cubicBezTo>
                      <a:pt x="48511" y="10396"/>
                      <a:pt x="43437" y="5322"/>
                      <a:pt x="37621" y="5322"/>
                    </a:cubicBezTo>
                    <a:cubicBezTo>
                      <a:pt x="33784" y="5322"/>
                      <a:pt x="30319" y="7549"/>
                      <a:pt x="27844" y="11014"/>
                    </a:cubicBezTo>
                    <a:cubicBezTo>
                      <a:pt x="25369" y="4455"/>
                      <a:pt x="20543" y="0"/>
                      <a:pt x="14850" y="0"/>
                    </a:cubicBezTo>
                    <a:cubicBezTo>
                      <a:pt x="6683" y="0"/>
                      <a:pt x="0" y="9281"/>
                      <a:pt x="0" y="20791"/>
                    </a:cubicBezTo>
                    <a:cubicBezTo>
                      <a:pt x="0" y="32299"/>
                      <a:pt x="6683" y="41581"/>
                      <a:pt x="14850" y="41581"/>
                    </a:cubicBezTo>
                    <a:cubicBezTo>
                      <a:pt x="19182" y="41581"/>
                      <a:pt x="23018" y="38858"/>
                      <a:pt x="25740" y="34775"/>
                    </a:cubicBezTo>
                    <a:cubicBezTo>
                      <a:pt x="28092" y="40467"/>
                      <a:pt x="32547" y="44303"/>
                      <a:pt x="37621" y="44303"/>
                    </a:cubicBezTo>
                    <a:cubicBezTo>
                      <a:pt x="42695" y="44303"/>
                      <a:pt x="47026" y="40467"/>
                      <a:pt x="49501" y="34775"/>
                    </a:cubicBezTo>
                    <a:cubicBezTo>
                      <a:pt x="51605" y="44180"/>
                      <a:pt x="57669" y="51110"/>
                      <a:pt x="65094" y="51110"/>
                    </a:cubicBezTo>
                    <a:cubicBezTo>
                      <a:pt x="68806" y="51110"/>
                      <a:pt x="72147" y="49377"/>
                      <a:pt x="74870" y="46531"/>
                    </a:cubicBezTo>
                    <a:cubicBezTo>
                      <a:pt x="76603" y="47768"/>
                      <a:pt x="78583" y="48387"/>
                      <a:pt x="80563" y="48387"/>
                    </a:cubicBezTo>
                    <a:cubicBezTo>
                      <a:pt x="87864" y="48387"/>
                      <a:pt x="93804" y="40096"/>
                      <a:pt x="93804" y="29824"/>
                    </a:cubicBezTo>
                    <a:cubicBezTo>
                      <a:pt x="93804" y="19553"/>
                      <a:pt x="87864" y="11261"/>
                      <a:pt x="80563" y="11261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1FB820BF-CEA7-E45F-B494-08FBE25A08A3}"/>
                  </a:ext>
                </a:extLst>
              </p:cNvPr>
              <p:cNvSpPr/>
              <p:nvPr/>
            </p:nvSpPr>
            <p:spPr>
              <a:xfrm>
                <a:off x="3506679" y="5233641"/>
                <a:ext cx="17820" cy="25245"/>
              </a:xfrm>
              <a:custGeom>
                <a:avLst/>
                <a:gdLst>
                  <a:gd name="connsiteX0" fmla="*/ 8910 w 17820"/>
                  <a:gd name="connsiteY0" fmla="*/ 0 h 25245"/>
                  <a:gd name="connsiteX1" fmla="*/ 0 w 17820"/>
                  <a:gd name="connsiteY1" fmla="*/ 12623 h 25245"/>
                  <a:gd name="connsiteX2" fmla="*/ 8910 w 17820"/>
                  <a:gd name="connsiteY2" fmla="*/ 25246 h 25245"/>
                  <a:gd name="connsiteX3" fmla="*/ 17820 w 17820"/>
                  <a:gd name="connsiteY3" fmla="*/ 12623 h 25245"/>
                  <a:gd name="connsiteX4" fmla="*/ 8910 w 17820"/>
                  <a:gd name="connsiteY4" fmla="*/ 0 h 2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5245">
                    <a:moveTo>
                      <a:pt x="8910" y="0"/>
                    </a:moveTo>
                    <a:cubicBezTo>
                      <a:pt x="3960" y="0"/>
                      <a:pt x="0" y="5569"/>
                      <a:pt x="0" y="12623"/>
                    </a:cubicBezTo>
                    <a:cubicBezTo>
                      <a:pt x="0" y="19677"/>
                      <a:pt x="3960" y="25246"/>
                      <a:pt x="8910" y="25246"/>
                    </a:cubicBezTo>
                    <a:cubicBezTo>
                      <a:pt x="13860" y="25246"/>
                      <a:pt x="17820" y="19553"/>
                      <a:pt x="17820" y="12623"/>
                    </a:cubicBezTo>
                    <a:cubicBezTo>
                      <a:pt x="17820" y="5692"/>
                      <a:pt x="13860" y="0"/>
                      <a:pt x="891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DBC0CD1B-5EE7-50AE-61E0-43041515FB9F}"/>
                  </a:ext>
                </a:extLst>
              </p:cNvPr>
              <p:cNvSpPr/>
              <p:nvPr/>
            </p:nvSpPr>
            <p:spPr>
              <a:xfrm>
                <a:off x="3531429" y="5207653"/>
                <a:ext cx="36506" cy="39848"/>
              </a:xfrm>
              <a:custGeom>
                <a:avLst/>
                <a:gdLst>
                  <a:gd name="connsiteX0" fmla="*/ 30567 w 36506"/>
                  <a:gd name="connsiteY0" fmla="*/ 0 h 39848"/>
                  <a:gd name="connsiteX1" fmla="*/ 24503 w 36506"/>
                  <a:gd name="connsiteY1" fmla="*/ 8539 h 39848"/>
                  <a:gd name="connsiteX2" fmla="*/ 24503 w 36506"/>
                  <a:gd name="connsiteY2" fmla="*/ 9281 h 39848"/>
                  <a:gd name="connsiteX3" fmla="*/ 13613 w 36506"/>
                  <a:gd name="connsiteY3" fmla="*/ 1485 h 39848"/>
                  <a:gd name="connsiteX4" fmla="*/ 0 w 36506"/>
                  <a:gd name="connsiteY4" fmla="*/ 20667 h 39848"/>
                  <a:gd name="connsiteX5" fmla="*/ 13613 w 36506"/>
                  <a:gd name="connsiteY5" fmla="*/ 39848 h 39848"/>
                  <a:gd name="connsiteX6" fmla="*/ 27225 w 36506"/>
                  <a:gd name="connsiteY6" fmla="*/ 20667 h 39848"/>
                  <a:gd name="connsiteX7" fmla="*/ 26483 w 36506"/>
                  <a:gd name="connsiteY7" fmla="*/ 14850 h 39848"/>
                  <a:gd name="connsiteX8" fmla="*/ 30443 w 36506"/>
                  <a:gd name="connsiteY8" fmla="*/ 17078 h 39848"/>
                  <a:gd name="connsiteX9" fmla="*/ 36507 w 36506"/>
                  <a:gd name="connsiteY9" fmla="*/ 8539 h 39848"/>
                  <a:gd name="connsiteX10" fmla="*/ 30443 w 36506"/>
                  <a:gd name="connsiteY10" fmla="*/ 0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506" h="39848">
                    <a:moveTo>
                      <a:pt x="30567" y="0"/>
                    </a:moveTo>
                    <a:cubicBezTo>
                      <a:pt x="27225" y="0"/>
                      <a:pt x="24503" y="3836"/>
                      <a:pt x="24503" y="8539"/>
                    </a:cubicBezTo>
                    <a:cubicBezTo>
                      <a:pt x="24503" y="8787"/>
                      <a:pt x="24503" y="9034"/>
                      <a:pt x="24503" y="9281"/>
                    </a:cubicBezTo>
                    <a:cubicBezTo>
                      <a:pt x="22028" y="4579"/>
                      <a:pt x="18068" y="1485"/>
                      <a:pt x="13613" y="1485"/>
                    </a:cubicBezTo>
                    <a:cubicBezTo>
                      <a:pt x="6064" y="1485"/>
                      <a:pt x="0" y="10024"/>
                      <a:pt x="0" y="20667"/>
                    </a:cubicBezTo>
                    <a:cubicBezTo>
                      <a:pt x="0" y="31309"/>
                      <a:pt x="6064" y="39848"/>
                      <a:pt x="13613" y="39848"/>
                    </a:cubicBezTo>
                    <a:cubicBezTo>
                      <a:pt x="21162" y="39848"/>
                      <a:pt x="27225" y="31309"/>
                      <a:pt x="27225" y="20667"/>
                    </a:cubicBezTo>
                    <a:cubicBezTo>
                      <a:pt x="27225" y="18687"/>
                      <a:pt x="26978" y="16707"/>
                      <a:pt x="26483" y="14850"/>
                    </a:cubicBezTo>
                    <a:cubicBezTo>
                      <a:pt x="27597" y="16211"/>
                      <a:pt x="28958" y="17078"/>
                      <a:pt x="30443" y="17078"/>
                    </a:cubicBezTo>
                    <a:cubicBezTo>
                      <a:pt x="33784" y="17078"/>
                      <a:pt x="36507" y="13242"/>
                      <a:pt x="36507" y="8539"/>
                    </a:cubicBezTo>
                    <a:cubicBezTo>
                      <a:pt x="36507" y="3836"/>
                      <a:pt x="33784" y="0"/>
                      <a:pt x="3044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4E28720C-EDD8-D7F9-BBA1-65115682C53F}"/>
                  </a:ext>
                </a:extLst>
              </p:cNvPr>
              <p:cNvSpPr/>
              <p:nvPr/>
            </p:nvSpPr>
            <p:spPr>
              <a:xfrm>
                <a:off x="3573134" y="5220276"/>
                <a:ext cx="24997" cy="35145"/>
              </a:xfrm>
              <a:custGeom>
                <a:avLst/>
                <a:gdLst>
                  <a:gd name="connsiteX0" fmla="*/ 12499 w 24997"/>
                  <a:gd name="connsiteY0" fmla="*/ 0 h 35145"/>
                  <a:gd name="connsiteX1" fmla="*/ 0 w 24997"/>
                  <a:gd name="connsiteY1" fmla="*/ 17573 h 35145"/>
                  <a:gd name="connsiteX2" fmla="*/ 12499 w 24997"/>
                  <a:gd name="connsiteY2" fmla="*/ 35146 h 35145"/>
                  <a:gd name="connsiteX3" fmla="*/ 24998 w 24997"/>
                  <a:gd name="connsiteY3" fmla="*/ 17573 h 35145"/>
                  <a:gd name="connsiteX4" fmla="*/ 12499 w 24997"/>
                  <a:gd name="connsiteY4" fmla="*/ 0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0"/>
                    </a:move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30B081D3-6FFF-20EC-5B49-3AAA317A3D6B}"/>
                  </a:ext>
                </a:extLst>
              </p:cNvPr>
              <p:cNvSpPr/>
              <p:nvPr/>
            </p:nvSpPr>
            <p:spPr>
              <a:xfrm>
                <a:off x="3601349" y="5210747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3FAED039-B823-6917-460C-64C0381BB5B0}"/>
                  </a:ext>
                </a:extLst>
              </p:cNvPr>
              <p:cNvSpPr/>
              <p:nvPr/>
            </p:nvSpPr>
            <p:spPr>
              <a:xfrm>
                <a:off x="3628327" y="5220524"/>
                <a:ext cx="20790" cy="28957"/>
              </a:xfrm>
              <a:custGeom>
                <a:avLst/>
                <a:gdLst>
                  <a:gd name="connsiteX0" fmla="*/ 10395 w 20790"/>
                  <a:gd name="connsiteY0" fmla="*/ 0 h 28957"/>
                  <a:gd name="connsiteX1" fmla="*/ 0 w 20790"/>
                  <a:gd name="connsiteY1" fmla="*/ 14479 h 28957"/>
                  <a:gd name="connsiteX2" fmla="*/ 10395 w 20790"/>
                  <a:gd name="connsiteY2" fmla="*/ 28958 h 28957"/>
                  <a:gd name="connsiteX3" fmla="*/ 20790 w 20790"/>
                  <a:gd name="connsiteY3" fmla="*/ 14479 h 28957"/>
                  <a:gd name="connsiteX4" fmla="*/ 10395 w 20790"/>
                  <a:gd name="connsiteY4" fmla="*/ 0 h 2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0" h="28957">
                    <a:moveTo>
                      <a:pt x="10395" y="0"/>
                    </a:moveTo>
                    <a:cubicBezTo>
                      <a:pt x="4703" y="0"/>
                      <a:pt x="0" y="6559"/>
                      <a:pt x="0" y="14479"/>
                    </a:cubicBezTo>
                    <a:cubicBezTo>
                      <a:pt x="0" y="22399"/>
                      <a:pt x="4703" y="28958"/>
                      <a:pt x="10395" y="28958"/>
                    </a:cubicBezTo>
                    <a:cubicBezTo>
                      <a:pt x="16088" y="28958"/>
                      <a:pt x="20790" y="22399"/>
                      <a:pt x="20790" y="14479"/>
                    </a:cubicBezTo>
                    <a:cubicBezTo>
                      <a:pt x="20790" y="6559"/>
                      <a:pt x="16211" y="0"/>
                      <a:pt x="1039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167665F8-69B1-3926-9BB2-8A1116319733}"/>
                  </a:ext>
                </a:extLst>
              </p:cNvPr>
              <p:cNvSpPr/>
              <p:nvPr/>
            </p:nvSpPr>
            <p:spPr>
              <a:xfrm>
                <a:off x="3650479" y="5176839"/>
                <a:ext cx="74003" cy="88977"/>
              </a:xfrm>
              <a:custGeom>
                <a:avLst/>
                <a:gdLst>
                  <a:gd name="connsiteX0" fmla="*/ 68559 w 74003"/>
                  <a:gd name="connsiteY0" fmla="*/ 28463 h 88977"/>
                  <a:gd name="connsiteX1" fmla="*/ 68682 w 74003"/>
                  <a:gd name="connsiteY1" fmla="*/ 26112 h 88977"/>
                  <a:gd name="connsiteX2" fmla="*/ 52966 w 74003"/>
                  <a:gd name="connsiteY2" fmla="*/ 4084 h 88977"/>
                  <a:gd name="connsiteX3" fmla="*/ 40096 w 74003"/>
                  <a:gd name="connsiteY3" fmla="*/ 13489 h 88977"/>
                  <a:gd name="connsiteX4" fmla="*/ 25617 w 74003"/>
                  <a:gd name="connsiteY4" fmla="*/ 0 h 88977"/>
                  <a:gd name="connsiteX5" fmla="*/ 16335 w 74003"/>
                  <a:gd name="connsiteY5" fmla="*/ 4331 h 88977"/>
                  <a:gd name="connsiteX6" fmla="*/ 10643 w 74003"/>
                  <a:gd name="connsiteY6" fmla="*/ 1980 h 88977"/>
                  <a:gd name="connsiteX7" fmla="*/ 0 w 74003"/>
                  <a:gd name="connsiteY7" fmla="*/ 16954 h 88977"/>
                  <a:gd name="connsiteX8" fmla="*/ 10395 w 74003"/>
                  <a:gd name="connsiteY8" fmla="*/ 31804 h 88977"/>
                  <a:gd name="connsiteX9" fmla="*/ 6188 w 74003"/>
                  <a:gd name="connsiteY9" fmla="*/ 43932 h 88977"/>
                  <a:gd name="connsiteX10" fmla="*/ 17325 w 74003"/>
                  <a:gd name="connsiteY10" fmla="*/ 59649 h 88977"/>
                  <a:gd name="connsiteX11" fmla="*/ 28463 w 74003"/>
                  <a:gd name="connsiteY11" fmla="*/ 43932 h 88977"/>
                  <a:gd name="connsiteX12" fmla="*/ 28463 w 74003"/>
                  <a:gd name="connsiteY12" fmla="*/ 43808 h 88977"/>
                  <a:gd name="connsiteX13" fmla="*/ 38363 w 74003"/>
                  <a:gd name="connsiteY13" fmla="*/ 34774 h 88977"/>
                  <a:gd name="connsiteX14" fmla="*/ 43684 w 74003"/>
                  <a:gd name="connsiteY14" fmla="*/ 44056 h 88977"/>
                  <a:gd name="connsiteX15" fmla="*/ 43684 w 74003"/>
                  <a:gd name="connsiteY15" fmla="*/ 45046 h 88977"/>
                  <a:gd name="connsiteX16" fmla="*/ 44427 w 74003"/>
                  <a:gd name="connsiteY16" fmla="*/ 51233 h 88977"/>
                  <a:gd name="connsiteX17" fmla="*/ 43437 w 74003"/>
                  <a:gd name="connsiteY17" fmla="*/ 51110 h 88977"/>
                  <a:gd name="connsiteX18" fmla="*/ 29948 w 74003"/>
                  <a:gd name="connsiteY18" fmla="*/ 70044 h 88977"/>
                  <a:gd name="connsiteX19" fmla="*/ 43437 w 74003"/>
                  <a:gd name="connsiteY19" fmla="*/ 88978 h 88977"/>
                  <a:gd name="connsiteX20" fmla="*/ 56926 w 74003"/>
                  <a:gd name="connsiteY20" fmla="*/ 70044 h 88977"/>
                  <a:gd name="connsiteX21" fmla="*/ 56555 w 74003"/>
                  <a:gd name="connsiteY21" fmla="*/ 66084 h 88977"/>
                  <a:gd name="connsiteX22" fmla="*/ 58782 w 74003"/>
                  <a:gd name="connsiteY22" fmla="*/ 66455 h 88977"/>
                  <a:gd name="connsiteX23" fmla="*/ 74004 w 74003"/>
                  <a:gd name="connsiteY23" fmla="*/ 45169 h 88977"/>
                  <a:gd name="connsiteX24" fmla="*/ 68311 w 74003"/>
                  <a:gd name="connsiteY24" fmla="*/ 28587 h 8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4003" h="88977">
                    <a:moveTo>
                      <a:pt x="68559" y="28463"/>
                    </a:moveTo>
                    <a:cubicBezTo>
                      <a:pt x="68559" y="27720"/>
                      <a:pt x="68682" y="26978"/>
                      <a:pt x="68682" y="26112"/>
                    </a:cubicBezTo>
                    <a:cubicBezTo>
                      <a:pt x="68682" y="13984"/>
                      <a:pt x="61628" y="4084"/>
                      <a:pt x="52966" y="4084"/>
                    </a:cubicBezTo>
                    <a:cubicBezTo>
                      <a:pt x="47645" y="4084"/>
                      <a:pt x="42942" y="7796"/>
                      <a:pt x="40096" y="13489"/>
                    </a:cubicBezTo>
                    <a:cubicBezTo>
                      <a:pt x="37744" y="5569"/>
                      <a:pt x="32052" y="0"/>
                      <a:pt x="25617" y="0"/>
                    </a:cubicBezTo>
                    <a:cubicBezTo>
                      <a:pt x="22152" y="0"/>
                      <a:pt x="18934" y="1609"/>
                      <a:pt x="16335" y="4331"/>
                    </a:cubicBezTo>
                    <a:cubicBezTo>
                      <a:pt x="14726" y="2846"/>
                      <a:pt x="12746" y="1980"/>
                      <a:pt x="10643" y="1980"/>
                    </a:cubicBezTo>
                    <a:cubicBezTo>
                      <a:pt x="4826" y="1980"/>
                      <a:pt x="0" y="8663"/>
                      <a:pt x="0" y="16954"/>
                    </a:cubicBezTo>
                    <a:cubicBezTo>
                      <a:pt x="0" y="25246"/>
                      <a:pt x="4579" y="31680"/>
                      <a:pt x="10395" y="31804"/>
                    </a:cubicBezTo>
                    <a:cubicBezTo>
                      <a:pt x="7796" y="34650"/>
                      <a:pt x="6188" y="38982"/>
                      <a:pt x="6188" y="43932"/>
                    </a:cubicBezTo>
                    <a:cubicBezTo>
                      <a:pt x="6188" y="52595"/>
                      <a:pt x="11138" y="59649"/>
                      <a:pt x="17325" y="59649"/>
                    </a:cubicBezTo>
                    <a:cubicBezTo>
                      <a:pt x="23513" y="59649"/>
                      <a:pt x="28463" y="52595"/>
                      <a:pt x="28463" y="43932"/>
                    </a:cubicBezTo>
                    <a:cubicBezTo>
                      <a:pt x="28463" y="43932"/>
                      <a:pt x="28463" y="43932"/>
                      <a:pt x="28463" y="43808"/>
                    </a:cubicBezTo>
                    <a:cubicBezTo>
                      <a:pt x="32547" y="42695"/>
                      <a:pt x="36136" y="39353"/>
                      <a:pt x="38363" y="34774"/>
                    </a:cubicBezTo>
                    <a:cubicBezTo>
                      <a:pt x="39477" y="38487"/>
                      <a:pt x="41457" y="41704"/>
                      <a:pt x="43684" y="44056"/>
                    </a:cubicBezTo>
                    <a:cubicBezTo>
                      <a:pt x="43684" y="44427"/>
                      <a:pt x="43684" y="44674"/>
                      <a:pt x="43684" y="45046"/>
                    </a:cubicBezTo>
                    <a:cubicBezTo>
                      <a:pt x="43684" y="47150"/>
                      <a:pt x="43932" y="49253"/>
                      <a:pt x="44427" y="51233"/>
                    </a:cubicBezTo>
                    <a:cubicBezTo>
                      <a:pt x="44056" y="51233"/>
                      <a:pt x="43808" y="51110"/>
                      <a:pt x="43437" y="51110"/>
                    </a:cubicBezTo>
                    <a:cubicBezTo>
                      <a:pt x="36012" y="51110"/>
                      <a:pt x="29948" y="59649"/>
                      <a:pt x="29948" y="70044"/>
                    </a:cubicBezTo>
                    <a:cubicBezTo>
                      <a:pt x="29948" y="80439"/>
                      <a:pt x="36012" y="88978"/>
                      <a:pt x="43437" y="88978"/>
                    </a:cubicBezTo>
                    <a:cubicBezTo>
                      <a:pt x="50862" y="88978"/>
                      <a:pt x="56926" y="80439"/>
                      <a:pt x="56926" y="70044"/>
                    </a:cubicBezTo>
                    <a:cubicBezTo>
                      <a:pt x="56926" y="68682"/>
                      <a:pt x="56926" y="67321"/>
                      <a:pt x="56555" y="66084"/>
                    </a:cubicBezTo>
                    <a:cubicBezTo>
                      <a:pt x="57297" y="66207"/>
                      <a:pt x="58040" y="66455"/>
                      <a:pt x="58782" y="66455"/>
                    </a:cubicBezTo>
                    <a:cubicBezTo>
                      <a:pt x="67197" y="66455"/>
                      <a:pt x="74004" y="56926"/>
                      <a:pt x="74004" y="45169"/>
                    </a:cubicBezTo>
                    <a:cubicBezTo>
                      <a:pt x="74004" y="38487"/>
                      <a:pt x="71776" y="32547"/>
                      <a:pt x="68311" y="2858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DB0399D-5260-9897-B827-014D6F8881DD}"/>
                  </a:ext>
                </a:extLst>
              </p:cNvPr>
              <p:cNvSpPr/>
              <p:nvPr/>
            </p:nvSpPr>
            <p:spPr>
              <a:xfrm>
                <a:off x="3728071" y="5219781"/>
                <a:ext cx="13365" cy="18562"/>
              </a:xfrm>
              <a:custGeom>
                <a:avLst/>
                <a:gdLst>
                  <a:gd name="connsiteX0" fmla="*/ 6683 w 13365"/>
                  <a:gd name="connsiteY0" fmla="*/ 0 h 18562"/>
                  <a:gd name="connsiteX1" fmla="*/ 0 w 13365"/>
                  <a:gd name="connsiteY1" fmla="*/ 9281 h 18562"/>
                  <a:gd name="connsiteX2" fmla="*/ 6683 w 13365"/>
                  <a:gd name="connsiteY2" fmla="*/ 18563 h 18562"/>
                  <a:gd name="connsiteX3" fmla="*/ 13365 w 13365"/>
                  <a:gd name="connsiteY3" fmla="*/ 9281 h 18562"/>
                  <a:gd name="connsiteX4" fmla="*/ 6683 w 13365"/>
                  <a:gd name="connsiteY4" fmla="*/ 0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0"/>
                    </a:move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1856FA9C-A35E-357B-658E-5FE493040017}"/>
                  </a:ext>
                </a:extLst>
              </p:cNvPr>
              <p:cNvSpPr/>
              <p:nvPr/>
            </p:nvSpPr>
            <p:spPr>
              <a:xfrm>
                <a:off x="3716067" y="5152336"/>
                <a:ext cx="49253" cy="75612"/>
              </a:xfrm>
              <a:custGeom>
                <a:avLst/>
                <a:gdLst>
                  <a:gd name="connsiteX0" fmla="*/ 46283 w 49253"/>
                  <a:gd name="connsiteY0" fmla="*/ 54946 h 75612"/>
                  <a:gd name="connsiteX1" fmla="*/ 47150 w 49253"/>
                  <a:gd name="connsiteY1" fmla="*/ 48758 h 75612"/>
                  <a:gd name="connsiteX2" fmla="*/ 34651 w 49253"/>
                  <a:gd name="connsiteY2" fmla="*/ 31186 h 75612"/>
                  <a:gd name="connsiteX3" fmla="*/ 32671 w 49253"/>
                  <a:gd name="connsiteY3" fmla="*/ 31433 h 75612"/>
                  <a:gd name="connsiteX4" fmla="*/ 33661 w 49253"/>
                  <a:gd name="connsiteY4" fmla="*/ 23637 h 75612"/>
                  <a:gd name="connsiteX5" fmla="*/ 16830 w 49253"/>
                  <a:gd name="connsiteY5" fmla="*/ 0 h 75612"/>
                  <a:gd name="connsiteX6" fmla="*/ 0 w 49253"/>
                  <a:gd name="connsiteY6" fmla="*/ 23637 h 75612"/>
                  <a:gd name="connsiteX7" fmla="*/ 16830 w 49253"/>
                  <a:gd name="connsiteY7" fmla="*/ 47273 h 75612"/>
                  <a:gd name="connsiteX8" fmla="*/ 22275 w 49253"/>
                  <a:gd name="connsiteY8" fmla="*/ 45912 h 75612"/>
                  <a:gd name="connsiteX9" fmla="*/ 22028 w 49253"/>
                  <a:gd name="connsiteY9" fmla="*/ 48758 h 75612"/>
                  <a:gd name="connsiteX10" fmla="*/ 32918 w 49253"/>
                  <a:gd name="connsiteY10" fmla="*/ 66084 h 75612"/>
                  <a:gd name="connsiteX11" fmla="*/ 40962 w 49253"/>
                  <a:gd name="connsiteY11" fmla="*/ 75613 h 75612"/>
                  <a:gd name="connsiteX12" fmla="*/ 49253 w 49253"/>
                  <a:gd name="connsiteY12" fmla="*/ 63980 h 75612"/>
                  <a:gd name="connsiteX13" fmla="*/ 46160 w 49253"/>
                  <a:gd name="connsiteY13" fmla="*/ 54946 h 7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9253" h="75612">
                    <a:moveTo>
                      <a:pt x="46283" y="54946"/>
                    </a:moveTo>
                    <a:cubicBezTo>
                      <a:pt x="46778" y="52966"/>
                      <a:pt x="47150" y="50862"/>
                      <a:pt x="47150" y="48758"/>
                    </a:cubicBezTo>
                    <a:cubicBezTo>
                      <a:pt x="47150" y="39106"/>
                      <a:pt x="41581" y="31186"/>
                      <a:pt x="34651" y="31186"/>
                    </a:cubicBezTo>
                    <a:cubicBezTo>
                      <a:pt x="34032" y="31186"/>
                      <a:pt x="33413" y="31309"/>
                      <a:pt x="32671" y="31433"/>
                    </a:cubicBezTo>
                    <a:cubicBezTo>
                      <a:pt x="33289" y="28958"/>
                      <a:pt x="33661" y="26359"/>
                      <a:pt x="33661" y="23637"/>
                    </a:cubicBezTo>
                    <a:cubicBezTo>
                      <a:pt x="33661" y="10643"/>
                      <a:pt x="26112" y="0"/>
                      <a:pt x="16830" y="0"/>
                    </a:cubicBezTo>
                    <a:cubicBezTo>
                      <a:pt x="7549" y="0"/>
                      <a:pt x="0" y="10519"/>
                      <a:pt x="0" y="23637"/>
                    </a:cubicBezTo>
                    <a:cubicBezTo>
                      <a:pt x="0" y="36754"/>
                      <a:pt x="7549" y="47273"/>
                      <a:pt x="16830" y="47273"/>
                    </a:cubicBezTo>
                    <a:cubicBezTo>
                      <a:pt x="18810" y="47273"/>
                      <a:pt x="20543" y="46778"/>
                      <a:pt x="22275" y="45912"/>
                    </a:cubicBezTo>
                    <a:cubicBezTo>
                      <a:pt x="22275" y="46778"/>
                      <a:pt x="22028" y="47768"/>
                      <a:pt x="22028" y="48758"/>
                    </a:cubicBezTo>
                    <a:cubicBezTo>
                      <a:pt x="22028" y="57669"/>
                      <a:pt x="26854" y="64970"/>
                      <a:pt x="32918" y="66084"/>
                    </a:cubicBezTo>
                    <a:cubicBezTo>
                      <a:pt x="33661" y="71529"/>
                      <a:pt x="37002" y="75613"/>
                      <a:pt x="40962" y="75613"/>
                    </a:cubicBezTo>
                    <a:cubicBezTo>
                      <a:pt x="45541" y="75613"/>
                      <a:pt x="49253" y="70415"/>
                      <a:pt x="49253" y="63980"/>
                    </a:cubicBezTo>
                    <a:cubicBezTo>
                      <a:pt x="49253" y="60267"/>
                      <a:pt x="48016" y="57050"/>
                      <a:pt x="46160" y="5494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D9CA471E-E935-F401-336A-AC17020FD55F}"/>
                  </a:ext>
                </a:extLst>
              </p:cNvPr>
              <p:cNvSpPr/>
              <p:nvPr/>
            </p:nvSpPr>
            <p:spPr>
              <a:xfrm>
                <a:off x="3902438" y="5219162"/>
                <a:ext cx="72271" cy="44550"/>
              </a:xfrm>
              <a:custGeom>
                <a:avLst/>
                <a:gdLst>
                  <a:gd name="connsiteX0" fmla="*/ 62990 w 72271"/>
                  <a:gd name="connsiteY0" fmla="*/ 11757 h 44550"/>
                  <a:gd name="connsiteX1" fmla="*/ 54946 w 72271"/>
                  <a:gd name="connsiteY1" fmla="*/ 18563 h 44550"/>
                  <a:gd name="connsiteX2" fmla="*/ 55317 w 72271"/>
                  <a:gd name="connsiteY2" fmla="*/ 15469 h 44550"/>
                  <a:gd name="connsiteX3" fmla="*/ 48016 w 72271"/>
                  <a:gd name="connsiteY3" fmla="*/ 5198 h 44550"/>
                  <a:gd name="connsiteX4" fmla="*/ 41952 w 72271"/>
                  <a:gd name="connsiteY4" fmla="*/ 9653 h 44550"/>
                  <a:gd name="connsiteX5" fmla="*/ 28958 w 72271"/>
                  <a:gd name="connsiteY5" fmla="*/ 0 h 44550"/>
                  <a:gd name="connsiteX6" fmla="*/ 16707 w 72271"/>
                  <a:gd name="connsiteY6" fmla="*/ 8292 h 44550"/>
                  <a:gd name="connsiteX7" fmla="*/ 8786 w 72271"/>
                  <a:gd name="connsiteY7" fmla="*/ 1238 h 44550"/>
                  <a:gd name="connsiteX8" fmla="*/ 0 w 72271"/>
                  <a:gd name="connsiteY8" fmla="*/ 13613 h 44550"/>
                  <a:gd name="connsiteX9" fmla="*/ 8786 w 72271"/>
                  <a:gd name="connsiteY9" fmla="*/ 25988 h 44550"/>
                  <a:gd name="connsiteX10" fmla="*/ 13241 w 72271"/>
                  <a:gd name="connsiteY10" fmla="*/ 24256 h 44550"/>
                  <a:gd name="connsiteX11" fmla="*/ 28958 w 72271"/>
                  <a:gd name="connsiteY11" fmla="*/ 44551 h 44550"/>
                  <a:gd name="connsiteX12" fmla="*/ 44674 w 72271"/>
                  <a:gd name="connsiteY12" fmla="*/ 24503 h 44550"/>
                  <a:gd name="connsiteX13" fmla="*/ 48140 w 72271"/>
                  <a:gd name="connsiteY13" fmla="*/ 25741 h 44550"/>
                  <a:gd name="connsiteX14" fmla="*/ 54451 w 72271"/>
                  <a:gd name="connsiteY14" fmla="*/ 20543 h 44550"/>
                  <a:gd name="connsiteX15" fmla="*/ 53956 w 72271"/>
                  <a:gd name="connsiteY15" fmla="*/ 24627 h 44550"/>
                  <a:gd name="connsiteX16" fmla="*/ 63114 w 72271"/>
                  <a:gd name="connsiteY16" fmla="*/ 37497 h 44550"/>
                  <a:gd name="connsiteX17" fmla="*/ 72271 w 72271"/>
                  <a:gd name="connsiteY17" fmla="*/ 24627 h 44550"/>
                  <a:gd name="connsiteX18" fmla="*/ 63114 w 72271"/>
                  <a:gd name="connsiteY18" fmla="*/ 11757 h 4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2271" h="44550">
                    <a:moveTo>
                      <a:pt x="62990" y="11757"/>
                    </a:moveTo>
                    <a:cubicBezTo>
                      <a:pt x="59525" y="11757"/>
                      <a:pt x="56555" y="14479"/>
                      <a:pt x="54946" y="18563"/>
                    </a:cubicBezTo>
                    <a:cubicBezTo>
                      <a:pt x="55193" y="17573"/>
                      <a:pt x="55317" y="16583"/>
                      <a:pt x="55317" y="15469"/>
                    </a:cubicBezTo>
                    <a:cubicBezTo>
                      <a:pt x="55317" y="9777"/>
                      <a:pt x="52100" y="5198"/>
                      <a:pt x="48016" y="5198"/>
                    </a:cubicBezTo>
                    <a:cubicBezTo>
                      <a:pt x="45541" y="5198"/>
                      <a:pt x="43313" y="6930"/>
                      <a:pt x="41952" y="9653"/>
                    </a:cubicBezTo>
                    <a:cubicBezTo>
                      <a:pt x="39106" y="3837"/>
                      <a:pt x="34279" y="0"/>
                      <a:pt x="28958" y="0"/>
                    </a:cubicBezTo>
                    <a:cubicBezTo>
                      <a:pt x="24008" y="0"/>
                      <a:pt x="19553" y="3342"/>
                      <a:pt x="16707" y="8292"/>
                    </a:cubicBezTo>
                    <a:cubicBezTo>
                      <a:pt x="15345" y="4084"/>
                      <a:pt x="12251" y="1238"/>
                      <a:pt x="8786" y="1238"/>
                    </a:cubicBezTo>
                    <a:cubicBezTo>
                      <a:pt x="3960" y="1238"/>
                      <a:pt x="0" y="6807"/>
                      <a:pt x="0" y="13613"/>
                    </a:cubicBezTo>
                    <a:cubicBezTo>
                      <a:pt x="0" y="20419"/>
                      <a:pt x="3960" y="25988"/>
                      <a:pt x="8786" y="25988"/>
                    </a:cubicBezTo>
                    <a:cubicBezTo>
                      <a:pt x="10395" y="25988"/>
                      <a:pt x="12004" y="25369"/>
                      <a:pt x="13241" y="24256"/>
                    </a:cubicBezTo>
                    <a:cubicBezTo>
                      <a:pt x="13984" y="35641"/>
                      <a:pt x="20667" y="44551"/>
                      <a:pt x="28958" y="44551"/>
                    </a:cubicBezTo>
                    <a:cubicBezTo>
                      <a:pt x="37249" y="44551"/>
                      <a:pt x="43808" y="35765"/>
                      <a:pt x="44674" y="24503"/>
                    </a:cubicBezTo>
                    <a:cubicBezTo>
                      <a:pt x="45664" y="25246"/>
                      <a:pt x="46902" y="25741"/>
                      <a:pt x="48140" y="25741"/>
                    </a:cubicBezTo>
                    <a:cubicBezTo>
                      <a:pt x="50862" y="25741"/>
                      <a:pt x="53213" y="23637"/>
                      <a:pt x="54451" y="20543"/>
                    </a:cubicBezTo>
                    <a:cubicBezTo>
                      <a:pt x="54203" y="21780"/>
                      <a:pt x="53956" y="23142"/>
                      <a:pt x="53956" y="24627"/>
                    </a:cubicBezTo>
                    <a:cubicBezTo>
                      <a:pt x="53956" y="31804"/>
                      <a:pt x="58040" y="37497"/>
                      <a:pt x="63114" y="37497"/>
                    </a:cubicBezTo>
                    <a:cubicBezTo>
                      <a:pt x="68187" y="37497"/>
                      <a:pt x="72271" y="31681"/>
                      <a:pt x="72271" y="24627"/>
                    </a:cubicBezTo>
                    <a:cubicBezTo>
                      <a:pt x="72271" y="17573"/>
                      <a:pt x="68187" y="11757"/>
                      <a:pt x="63114" y="1175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9EA0F3D0-4F10-EF8C-BDC3-193FD5D56B02}"/>
                  </a:ext>
                </a:extLst>
              </p:cNvPr>
              <p:cNvSpPr/>
              <p:nvPr/>
            </p:nvSpPr>
            <p:spPr>
              <a:xfrm>
                <a:off x="3986094" y="5227949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ubicBezTo>
                      <a:pt x="11014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16A03E34-1510-6F3D-D9B6-B5FCC35CD689}"/>
                  </a:ext>
                </a:extLst>
              </p:cNvPr>
              <p:cNvSpPr/>
              <p:nvPr/>
            </p:nvSpPr>
            <p:spPr>
              <a:xfrm>
                <a:off x="3996489" y="5165949"/>
                <a:ext cx="50738" cy="72518"/>
              </a:xfrm>
              <a:custGeom>
                <a:avLst/>
                <a:gdLst>
                  <a:gd name="connsiteX0" fmla="*/ 36136 w 50738"/>
                  <a:gd name="connsiteY0" fmla="*/ 39601 h 72518"/>
                  <a:gd name="connsiteX1" fmla="*/ 36631 w 50738"/>
                  <a:gd name="connsiteY1" fmla="*/ 39601 h 72518"/>
                  <a:gd name="connsiteX2" fmla="*/ 50738 w 50738"/>
                  <a:gd name="connsiteY2" fmla="*/ 19800 h 72518"/>
                  <a:gd name="connsiteX3" fmla="*/ 36631 w 50738"/>
                  <a:gd name="connsiteY3" fmla="*/ 0 h 72518"/>
                  <a:gd name="connsiteX4" fmla="*/ 22523 w 50738"/>
                  <a:gd name="connsiteY4" fmla="*/ 19800 h 72518"/>
                  <a:gd name="connsiteX5" fmla="*/ 23884 w 50738"/>
                  <a:gd name="connsiteY5" fmla="*/ 28339 h 72518"/>
                  <a:gd name="connsiteX6" fmla="*/ 22275 w 50738"/>
                  <a:gd name="connsiteY6" fmla="*/ 28092 h 72518"/>
                  <a:gd name="connsiteX7" fmla="*/ 17820 w 50738"/>
                  <a:gd name="connsiteY7" fmla="*/ 29082 h 72518"/>
                  <a:gd name="connsiteX8" fmla="*/ 18315 w 50738"/>
                  <a:gd name="connsiteY8" fmla="*/ 24874 h 72518"/>
                  <a:gd name="connsiteX9" fmla="*/ 9158 w 50738"/>
                  <a:gd name="connsiteY9" fmla="*/ 11880 h 72518"/>
                  <a:gd name="connsiteX10" fmla="*/ 0 w 50738"/>
                  <a:gd name="connsiteY10" fmla="*/ 24874 h 72518"/>
                  <a:gd name="connsiteX11" fmla="*/ 9158 w 50738"/>
                  <a:gd name="connsiteY11" fmla="*/ 37744 h 72518"/>
                  <a:gd name="connsiteX12" fmla="*/ 9158 w 50738"/>
                  <a:gd name="connsiteY12" fmla="*/ 37744 h 72518"/>
                  <a:gd name="connsiteX13" fmla="*/ 6435 w 50738"/>
                  <a:gd name="connsiteY13" fmla="*/ 50243 h 72518"/>
                  <a:gd name="connsiteX14" fmla="*/ 22275 w 50738"/>
                  <a:gd name="connsiteY14" fmla="*/ 72519 h 72518"/>
                  <a:gd name="connsiteX15" fmla="*/ 38116 w 50738"/>
                  <a:gd name="connsiteY15" fmla="*/ 50243 h 72518"/>
                  <a:gd name="connsiteX16" fmla="*/ 36012 w 50738"/>
                  <a:gd name="connsiteY16" fmla="*/ 39477 h 7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38" h="72518">
                    <a:moveTo>
                      <a:pt x="36136" y="39601"/>
                    </a:moveTo>
                    <a:cubicBezTo>
                      <a:pt x="36136" y="39601"/>
                      <a:pt x="36383" y="39601"/>
                      <a:pt x="36631" y="39601"/>
                    </a:cubicBezTo>
                    <a:cubicBezTo>
                      <a:pt x="44427" y="39601"/>
                      <a:pt x="50738" y="30691"/>
                      <a:pt x="50738" y="19800"/>
                    </a:cubicBezTo>
                    <a:cubicBezTo>
                      <a:pt x="50738" y="8910"/>
                      <a:pt x="44427" y="0"/>
                      <a:pt x="36631" y="0"/>
                    </a:cubicBezTo>
                    <a:cubicBezTo>
                      <a:pt x="28834" y="0"/>
                      <a:pt x="22523" y="8910"/>
                      <a:pt x="22523" y="19800"/>
                    </a:cubicBezTo>
                    <a:cubicBezTo>
                      <a:pt x="22523" y="22894"/>
                      <a:pt x="23018" y="25741"/>
                      <a:pt x="23884" y="28339"/>
                    </a:cubicBezTo>
                    <a:cubicBezTo>
                      <a:pt x="23389" y="28339"/>
                      <a:pt x="22894" y="28092"/>
                      <a:pt x="22275" y="28092"/>
                    </a:cubicBezTo>
                    <a:cubicBezTo>
                      <a:pt x="20667" y="28092"/>
                      <a:pt x="19182" y="28463"/>
                      <a:pt x="17820" y="29082"/>
                    </a:cubicBezTo>
                    <a:cubicBezTo>
                      <a:pt x="18192" y="27720"/>
                      <a:pt x="18315" y="26359"/>
                      <a:pt x="18315" y="24874"/>
                    </a:cubicBezTo>
                    <a:cubicBezTo>
                      <a:pt x="18315" y="17696"/>
                      <a:pt x="14232" y="11880"/>
                      <a:pt x="9158" y="11880"/>
                    </a:cubicBezTo>
                    <a:cubicBezTo>
                      <a:pt x="4084" y="11880"/>
                      <a:pt x="0" y="17696"/>
                      <a:pt x="0" y="24874"/>
                    </a:cubicBezTo>
                    <a:cubicBezTo>
                      <a:pt x="0" y="32052"/>
                      <a:pt x="4084" y="37744"/>
                      <a:pt x="9158" y="37744"/>
                    </a:cubicBezTo>
                    <a:lnTo>
                      <a:pt x="9158" y="37744"/>
                    </a:lnTo>
                    <a:cubicBezTo>
                      <a:pt x="7425" y="41333"/>
                      <a:pt x="6435" y="45665"/>
                      <a:pt x="6435" y="50243"/>
                    </a:cubicBezTo>
                    <a:cubicBezTo>
                      <a:pt x="6435" y="62495"/>
                      <a:pt x="13489" y="72519"/>
                      <a:pt x="22275" y="72519"/>
                    </a:cubicBezTo>
                    <a:cubicBezTo>
                      <a:pt x="31062" y="72519"/>
                      <a:pt x="38116" y="62495"/>
                      <a:pt x="38116" y="50243"/>
                    </a:cubicBezTo>
                    <a:cubicBezTo>
                      <a:pt x="38116" y="46283"/>
                      <a:pt x="37373" y="42695"/>
                      <a:pt x="36012" y="3947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ACE8995D-FD40-4E8B-EA16-F699E24BAB1F}"/>
                  </a:ext>
                </a:extLst>
              </p:cNvPr>
              <p:cNvSpPr/>
              <p:nvPr/>
            </p:nvSpPr>
            <p:spPr>
              <a:xfrm>
                <a:off x="4031140" y="5220771"/>
                <a:ext cx="37249" cy="38610"/>
              </a:xfrm>
              <a:custGeom>
                <a:avLst/>
                <a:gdLst>
                  <a:gd name="connsiteX0" fmla="*/ 28215 w 37249"/>
                  <a:gd name="connsiteY0" fmla="*/ 13365 h 38610"/>
                  <a:gd name="connsiteX1" fmla="*/ 21285 w 37249"/>
                  <a:gd name="connsiteY1" fmla="*/ 17944 h 38610"/>
                  <a:gd name="connsiteX2" fmla="*/ 21533 w 37249"/>
                  <a:gd name="connsiteY2" fmla="*/ 15098 h 38610"/>
                  <a:gd name="connsiteX3" fmla="*/ 10766 w 37249"/>
                  <a:gd name="connsiteY3" fmla="*/ 0 h 38610"/>
                  <a:gd name="connsiteX4" fmla="*/ 0 w 37249"/>
                  <a:gd name="connsiteY4" fmla="*/ 15098 h 38610"/>
                  <a:gd name="connsiteX5" fmla="*/ 10766 w 37249"/>
                  <a:gd name="connsiteY5" fmla="*/ 30196 h 38610"/>
                  <a:gd name="connsiteX6" fmla="*/ 19305 w 37249"/>
                  <a:gd name="connsiteY6" fmla="*/ 24132 h 38610"/>
                  <a:gd name="connsiteX7" fmla="*/ 19182 w 37249"/>
                  <a:gd name="connsiteY7" fmla="*/ 25988 h 38610"/>
                  <a:gd name="connsiteX8" fmla="*/ 28215 w 37249"/>
                  <a:gd name="connsiteY8" fmla="*/ 38611 h 38610"/>
                  <a:gd name="connsiteX9" fmla="*/ 37249 w 37249"/>
                  <a:gd name="connsiteY9" fmla="*/ 25988 h 38610"/>
                  <a:gd name="connsiteX10" fmla="*/ 28215 w 37249"/>
                  <a:gd name="connsiteY10" fmla="*/ 13365 h 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49" h="38610">
                    <a:moveTo>
                      <a:pt x="28215" y="13365"/>
                    </a:moveTo>
                    <a:cubicBezTo>
                      <a:pt x="25369" y="13365"/>
                      <a:pt x="22894" y="15222"/>
                      <a:pt x="21285" y="17944"/>
                    </a:cubicBezTo>
                    <a:cubicBezTo>
                      <a:pt x="21285" y="17078"/>
                      <a:pt x="21533" y="16088"/>
                      <a:pt x="21533" y="15098"/>
                    </a:cubicBezTo>
                    <a:cubicBezTo>
                      <a:pt x="21533" y="6807"/>
                      <a:pt x="16707" y="0"/>
                      <a:pt x="10766" y="0"/>
                    </a:cubicBez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4232" y="30196"/>
                      <a:pt x="17449" y="27721"/>
                      <a:pt x="19305" y="24132"/>
                    </a:cubicBezTo>
                    <a:cubicBezTo>
                      <a:pt x="19305" y="24750"/>
                      <a:pt x="19182" y="25369"/>
                      <a:pt x="19182" y="25988"/>
                    </a:cubicBezTo>
                    <a:cubicBezTo>
                      <a:pt x="19182" y="33042"/>
                      <a:pt x="23265" y="38611"/>
                      <a:pt x="28215" y="38611"/>
                    </a:cubicBezTo>
                    <a:cubicBezTo>
                      <a:pt x="33166" y="38611"/>
                      <a:pt x="37249" y="32918"/>
                      <a:pt x="37249" y="25988"/>
                    </a:cubicBezTo>
                    <a:cubicBezTo>
                      <a:pt x="37249" y="19058"/>
                      <a:pt x="33166" y="13365"/>
                      <a:pt x="28215" y="1336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16B70619-6241-E716-CB57-28C17DF41B1C}"/>
                  </a:ext>
                </a:extLst>
              </p:cNvPr>
              <p:cNvSpPr/>
              <p:nvPr/>
            </p:nvSpPr>
            <p:spPr>
              <a:xfrm>
                <a:off x="4101555" y="5229929"/>
                <a:ext cx="23141" cy="32422"/>
              </a:xfrm>
              <a:custGeom>
                <a:avLst/>
                <a:gdLst>
                  <a:gd name="connsiteX0" fmla="*/ 11633 w 23141"/>
                  <a:gd name="connsiteY0" fmla="*/ 0 h 32422"/>
                  <a:gd name="connsiteX1" fmla="*/ 0 w 23141"/>
                  <a:gd name="connsiteY1" fmla="*/ 16211 h 32422"/>
                  <a:gd name="connsiteX2" fmla="*/ 11633 w 23141"/>
                  <a:gd name="connsiteY2" fmla="*/ 32423 h 32422"/>
                  <a:gd name="connsiteX3" fmla="*/ 23142 w 23141"/>
                  <a:gd name="connsiteY3" fmla="*/ 16211 h 32422"/>
                  <a:gd name="connsiteX4" fmla="*/ 11633 w 23141"/>
                  <a:gd name="connsiteY4" fmla="*/ 0 h 32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41" h="32422">
                    <a:moveTo>
                      <a:pt x="11633" y="0"/>
                    </a:moveTo>
                    <a:cubicBezTo>
                      <a:pt x="5198" y="0"/>
                      <a:pt x="0" y="7301"/>
                      <a:pt x="0" y="16211"/>
                    </a:cubicBezTo>
                    <a:cubicBezTo>
                      <a:pt x="0" y="25122"/>
                      <a:pt x="5198" y="32423"/>
                      <a:pt x="11633" y="32423"/>
                    </a:cubicBezTo>
                    <a:cubicBezTo>
                      <a:pt x="18068" y="32423"/>
                      <a:pt x="23142" y="25122"/>
                      <a:pt x="23142" y="16211"/>
                    </a:cubicBezTo>
                    <a:cubicBezTo>
                      <a:pt x="23142" y="7301"/>
                      <a:pt x="17944" y="0"/>
                      <a:pt x="1163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7B41043A-F5D3-5B4C-9CBA-F21D44BE98CB}"/>
                  </a:ext>
                </a:extLst>
              </p:cNvPr>
              <p:cNvSpPr/>
              <p:nvPr/>
            </p:nvSpPr>
            <p:spPr>
              <a:xfrm>
                <a:off x="4118632" y="5208148"/>
                <a:ext cx="22770" cy="31927"/>
              </a:xfrm>
              <a:custGeom>
                <a:avLst/>
                <a:gdLst>
                  <a:gd name="connsiteX0" fmla="*/ 22770 w 22770"/>
                  <a:gd name="connsiteY0" fmla="*/ 15964 h 31927"/>
                  <a:gd name="connsiteX1" fmla="*/ 11385 w 22770"/>
                  <a:gd name="connsiteY1" fmla="*/ 0 h 31927"/>
                  <a:gd name="connsiteX2" fmla="*/ 0 w 22770"/>
                  <a:gd name="connsiteY2" fmla="*/ 15964 h 31927"/>
                  <a:gd name="connsiteX3" fmla="*/ 11385 w 22770"/>
                  <a:gd name="connsiteY3" fmla="*/ 31928 h 31927"/>
                  <a:gd name="connsiteX4" fmla="*/ 22770 w 22770"/>
                  <a:gd name="connsiteY4" fmla="*/ 15964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22770" y="15964"/>
                    </a:moveTo>
                    <a:cubicBezTo>
                      <a:pt x="22770" y="7177"/>
                      <a:pt x="17697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ubicBezTo>
                      <a:pt x="17697" y="31928"/>
                      <a:pt x="22770" y="24750"/>
                      <a:pt x="22770" y="1596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E173C4D1-0E68-5598-77AF-A7DD515EC09F}"/>
                  </a:ext>
                </a:extLst>
              </p:cNvPr>
              <p:cNvSpPr/>
              <p:nvPr/>
            </p:nvSpPr>
            <p:spPr>
              <a:xfrm>
                <a:off x="4219986" y="5223989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846" y="18315"/>
                      <a:pt x="6435" y="18315"/>
                    </a:cubicBezTo>
                    <a:cubicBezTo>
                      <a:pt x="10024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F24D4A0D-0D50-D09A-4137-717A1838C8EA}"/>
                  </a:ext>
                </a:extLst>
              </p:cNvPr>
              <p:cNvSpPr/>
              <p:nvPr/>
            </p:nvSpPr>
            <p:spPr>
              <a:xfrm>
                <a:off x="4234836" y="5236859"/>
                <a:ext cx="13365" cy="18934"/>
              </a:xfrm>
              <a:custGeom>
                <a:avLst/>
                <a:gdLst>
                  <a:gd name="connsiteX0" fmla="*/ 6683 w 13365"/>
                  <a:gd name="connsiteY0" fmla="*/ 0 h 18934"/>
                  <a:gd name="connsiteX1" fmla="*/ 0 w 13365"/>
                  <a:gd name="connsiteY1" fmla="*/ 9405 h 18934"/>
                  <a:gd name="connsiteX2" fmla="*/ 6683 w 13365"/>
                  <a:gd name="connsiteY2" fmla="*/ 18934 h 18934"/>
                  <a:gd name="connsiteX3" fmla="*/ 13365 w 13365"/>
                  <a:gd name="connsiteY3" fmla="*/ 9405 h 18934"/>
                  <a:gd name="connsiteX4" fmla="*/ 6683 w 13365"/>
                  <a:gd name="connsiteY4" fmla="*/ 0 h 1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934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934"/>
                      <a:pt x="6683" y="18934"/>
                    </a:cubicBezTo>
                    <a:cubicBezTo>
                      <a:pt x="10395" y="18934"/>
                      <a:pt x="13365" y="14727"/>
                      <a:pt x="13365" y="9405"/>
                    </a:cubicBezTo>
                    <a:cubicBezTo>
                      <a:pt x="13365" y="4084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E7C2173-0119-41BF-42E1-1999B62302AE}"/>
                  </a:ext>
                </a:extLst>
              </p:cNvPr>
              <p:cNvSpPr/>
              <p:nvPr/>
            </p:nvSpPr>
            <p:spPr>
              <a:xfrm>
                <a:off x="4354009" y="5216687"/>
                <a:ext cx="51480" cy="46530"/>
              </a:xfrm>
              <a:custGeom>
                <a:avLst/>
                <a:gdLst>
                  <a:gd name="connsiteX0" fmla="*/ 43437 w 51480"/>
                  <a:gd name="connsiteY0" fmla="*/ 742 h 46530"/>
                  <a:gd name="connsiteX1" fmla="*/ 37126 w 51480"/>
                  <a:gd name="connsiteY1" fmla="*/ 5074 h 46530"/>
                  <a:gd name="connsiteX2" fmla="*/ 26854 w 51480"/>
                  <a:gd name="connsiteY2" fmla="*/ 0 h 46530"/>
                  <a:gd name="connsiteX3" fmla="*/ 11261 w 51480"/>
                  <a:gd name="connsiteY3" fmla="*/ 15716 h 46530"/>
                  <a:gd name="connsiteX4" fmla="*/ 9653 w 51480"/>
                  <a:gd name="connsiteY4" fmla="*/ 15469 h 46530"/>
                  <a:gd name="connsiteX5" fmla="*/ 0 w 51480"/>
                  <a:gd name="connsiteY5" fmla="*/ 29082 h 46530"/>
                  <a:gd name="connsiteX6" fmla="*/ 9653 w 51480"/>
                  <a:gd name="connsiteY6" fmla="*/ 42694 h 46530"/>
                  <a:gd name="connsiteX7" fmla="*/ 15469 w 51480"/>
                  <a:gd name="connsiteY7" fmla="*/ 39972 h 46530"/>
                  <a:gd name="connsiteX8" fmla="*/ 26854 w 51480"/>
                  <a:gd name="connsiteY8" fmla="*/ 46531 h 46530"/>
                  <a:gd name="connsiteX9" fmla="*/ 43313 w 51480"/>
                  <a:gd name="connsiteY9" fmla="*/ 23760 h 46530"/>
                  <a:gd name="connsiteX10" fmla="*/ 43313 w 51480"/>
                  <a:gd name="connsiteY10" fmla="*/ 23760 h 46530"/>
                  <a:gd name="connsiteX11" fmla="*/ 51481 w 51480"/>
                  <a:gd name="connsiteY11" fmla="*/ 12375 h 46530"/>
                  <a:gd name="connsiteX12" fmla="*/ 43313 w 51480"/>
                  <a:gd name="connsiteY12" fmla="*/ 990 h 4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480" h="46530">
                    <a:moveTo>
                      <a:pt x="43437" y="742"/>
                    </a:moveTo>
                    <a:cubicBezTo>
                      <a:pt x="40838" y="742"/>
                      <a:pt x="38611" y="2475"/>
                      <a:pt x="37126" y="5074"/>
                    </a:cubicBezTo>
                    <a:cubicBezTo>
                      <a:pt x="34279" y="1980"/>
                      <a:pt x="30814" y="0"/>
                      <a:pt x="26854" y="0"/>
                    </a:cubicBezTo>
                    <a:cubicBezTo>
                      <a:pt x="19677" y="0"/>
                      <a:pt x="13489" y="6559"/>
                      <a:pt x="11261" y="15716"/>
                    </a:cubicBezTo>
                    <a:cubicBezTo>
                      <a:pt x="10767" y="15593"/>
                      <a:pt x="10148" y="15469"/>
                      <a:pt x="9653" y="15469"/>
                    </a:cubicBezTo>
                    <a:cubicBezTo>
                      <a:pt x="4331" y="15469"/>
                      <a:pt x="0" y="21533"/>
                      <a:pt x="0" y="29082"/>
                    </a:cubicBezTo>
                    <a:cubicBezTo>
                      <a:pt x="0" y="36631"/>
                      <a:pt x="4331" y="42694"/>
                      <a:pt x="9653" y="42694"/>
                    </a:cubicBezTo>
                    <a:cubicBezTo>
                      <a:pt x="11880" y="42694"/>
                      <a:pt x="13860" y="41704"/>
                      <a:pt x="15469" y="39972"/>
                    </a:cubicBezTo>
                    <a:cubicBezTo>
                      <a:pt x="18439" y="43932"/>
                      <a:pt x="22399" y="46531"/>
                      <a:pt x="26854" y="46531"/>
                    </a:cubicBezTo>
                    <a:cubicBezTo>
                      <a:pt x="35888" y="46531"/>
                      <a:pt x="43190" y="36383"/>
                      <a:pt x="43313" y="23760"/>
                    </a:cubicBezTo>
                    <a:cubicBezTo>
                      <a:pt x="43313" y="23760"/>
                      <a:pt x="43313" y="23760"/>
                      <a:pt x="43313" y="23760"/>
                    </a:cubicBezTo>
                    <a:cubicBezTo>
                      <a:pt x="47768" y="23760"/>
                      <a:pt x="51481" y="18687"/>
                      <a:pt x="51481" y="12375"/>
                    </a:cubicBezTo>
                    <a:cubicBezTo>
                      <a:pt x="51481" y="6064"/>
                      <a:pt x="47892" y="990"/>
                      <a:pt x="43313" y="99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960BBEBF-4468-79AE-4FEA-3417E8661539}"/>
                  </a:ext>
                </a:extLst>
              </p:cNvPr>
              <p:cNvSpPr/>
              <p:nvPr/>
            </p:nvSpPr>
            <p:spPr>
              <a:xfrm>
                <a:off x="4243870" y="5152460"/>
                <a:ext cx="205552" cy="116450"/>
              </a:xfrm>
              <a:custGeom>
                <a:avLst/>
                <a:gdLst>
                  <a:gd name="connsiteX0" fmla="*/ 196642 w 205552"/>
                  <a:gd name="connsiteY0" fmla="*/ 54699 h 116450"/>
                  <a:gd name="connsiteX1" fmla="*/ 192558 w 205552"/>
                  <a:gd name="connsiteY1" fmla="*/ 56184 h 116450"/>
                  <a:gd name="connsiteX2" fmla="*/ 181049 w 205552"/>
                  <a:gd name="connsiteY2" fmla="*/ 44180 h 116450"/>
                  <a:gd name="connsiteX3" fmla="*/ 174738 w 205552"/>
                  <a:gd name="connsiteY3" fmla="*/ 46778 h 116450"/>
                  <a:gd name="connsiteX4" fmla="*/ 175728 w 205552"/>
                  <a:gd name="connsiteY4" fmla="*/ 40096 h 116450"/>
                  <a:gd name="connsiteX5" fmla="*/ 164343 w 205552"/>
                  <a:gd name="connsiteY5" fmla="*/ 24008 h 116450"/>
                  <a:gd name="connsiteX6" fmla="*/ 164219 w 205552"/>
                  <a:gd name="connsiteY6" fmla="*/ 24008 h 116450"/>
                  <a:gd name="connsiteX7" fmla="*/ 164343 w 205552"/>
                  <a:gd name="connsiteY7" fmla="*/ 22028 h 116450"/>
                  <a:gd name="connsiteX8" fmla="*/ 148626 w 205552"/>
                  <a:gd name="connsiteY8" fmla="*/ 0 h 116450"/>
                  <a:gd name="connsiteX9" fmla="*/ 132910 w 205552"/>
                  <a:gd name="connsiteY9" fmla="*/ 22028 h 116450"/>
                  <a:gd name="connsiteX10" fmla="*/ 133033 w 205552"/>
                  <a:gd name="connsiteY10" fmla="*/ 24132 h 116450"/>
                  <a:gd name="connsiteX11" fmla="*/ 133033 w 205552"/>
                  <a:gd name="connsiteY11" fmla="*/ 24132 h 116450"/>
                  <a:gd name="connsiteX12" fmla="*/ 126598 w 205552"/>
                  <a:gd name="connsiteY12" fmla="*/ 26607 h 116450"/>
                  <a:gd name="connsiteX13" fmla="*/ 112119 w 205552"/>
                  <a:gd name="connsiteY13" fmla="*/ 11138 h 116450"/>
                  <a:gd name="connsiteX14" fmla="*/ 96898 w 205552"/>
                  <a:gd name="connsiteY14" fmla="*/ 32423 h 116450"/>
                  <a:gd name="connsiteX15" fmla="*/ 98878 w 205552"/>
                  <a:gd name="connsiteY15" fmla="*/ 42818 h 116450"/>
                  <a:gd name="connsiteX16" fmla="*/ 98383 w 205552"/>
                  <a:gd name="connsiteY16" fmla="*/ 42818 h 116450"/>
                  <a:gd name="connsiteX17" fmla="*/ 84646 w 205552"/>
                  <a:gd name="connsiteY17" fmla="*/ 62000 h 116450"/>
                  <a:gd name="connsiteX18" fmla="*/ 85636 w 205552"/>
                  <a:gd name="connsiteY18" fmla="*/ 68806 h 116450"/>
                  <a:gd name="connsiteX19" fmla="*/ 77840 w 205552"/>
                  <a:gd name="connsiteY19" fmla="*/ 65836 h 116450"/>
                  <a:gd name="connsiteX20" fmla="*/ 65217 w 205552"/>
                  <a:gd name="connsiteY20" fmla="*/ 74746 h 116450"/>
                  <a:gd name="connsiteX21" fmla="*/ 64475 w 205552"/>
                  <a:gd name="connsiteY21" fmla="*/ 74746 h 116450"/>
                  <a:gd name="connsiteX22" fmla="*/ 62371 w 205552"/>
                  <a:gd name="connsiteY22" fmla="*/ 74994 h 116450"/>
                  <a:gd name="connsiteX23" fmla="*/ 65094 w 205552"/>
                  <a:gd name="connsiteY23" fmla="*/ 63114 h 116450"/>
                  <a:gd name="connsiteX24" fmla="*/ 56555 w 205552"/>
                  <a:gd name="connsiteY24" fmla="*/ 44551 h 116450"/>
                  <a:gd name="connsiteX25" fmla="*/ 56678 w 205552"/>
                  <a:gd name="connsiteY25" fmla="*/ 41952 h 116450"/>
                  <a:gd name="connsiteX26" fmla="*/ 41828 w 205552"/>
                  <a:gd name="connsiteY26" fmla="*/ 21038 h 116450"/>
                  <a:gd name="connsiteX27" fmla="*/ 26978 w 205552"/>
                  <a:gd name="connsiteY27" fmla="*/ 41952 h 116450"/>
                  <a:gd name="connsiteX28" fmla="*/ 30814 w 205552"/>
                  <a:gd name="connsiteY28" fmla="*/ 55812 h 116450"/>
                  <a:gd name="connsiteX29" fmla="*/ 25369 w 205552"/>
                  <a:gd name="connsiteY29" fmla="*/ 61505 h 116450"/>
                  <a:gd name="connsiteX30" fmla="*/ 24132 w 205552"/>
                  <a:gd name="connsiteY30" fmla="*/ 61381 h 116450"/>
                  <a:gd name="connsiteX31" fmla="*/ 21904 w 205552"/>
                  <a:gd name="connsiteY31" fmla="*/ 61876 h 116450"/>
                  <a:gd name="connsiteX32" fmla="*/ 26235 w 205552"/>
                  <a:gd name="connsiteY32" fmla="*/ 48263 h 116450"/>
                  <a:gd name="connsiteX33" fmla="*/ 13118 w 205552"/>
                  <a:gd name="connsiteY33" fmla="*/ 29824 h 116450"/>
                  <a:gd name="connsiteX34" fmla="*/ 0 w 205552"/>
                  <a:gd name="connsiteY34" fmla="*/ 48263 h 116450"/>
                  <a:gd name="connsiteX35" fmla="*/ 13118 w 205552"/>
                  <a:gd name="connsiteY35" fmla="*/ 66702 h 116450"/>
                  <a:gd name="connsiteX36" fmla="*/ 18934 w 205552"/>
                  <a:gd name="connsiteY36" fmla="*/ 64722 h 116450"/>
                  <a:gd name="connsiteX37" fmla="*/ 17202 w 205552"/>
                  <a:gd name="connsiteY37" fmla="*/ 71034 h 116450"/>
                  <a:gd name="connsiteX38" fmla="*/ 21533 w 205552"/>
                  <a:gd name="connsiteY38" fmla="*/ 80068 h 116450"/>
                  <a:gd name="connsiteX39" fmla="*/ 37373 w 205552"/>
                  <a:gd name="connsiteY39" fmla="*/ 99002 h 116450"/>
                  <a:gd name="connsiteX40" fmla="*/ 50615 w 205552"/>
                  <a:gd name="connsiteY40" fmla="*/ 89225 h 116450"/>
                  <a:gd name="connsiteX41" fmla="*/ 49872 w 205552"/>
                  <a:gd name="connsiteY41" fmla="*/ 95660 h 116450"/>
                  <a:gd name="connsiteX42" fmla="*/ 64722 w 205552"/>
                  <a:gd name="connsiteY42" fmla="*/ 116451 h 116450"/>
                  <a:gd name="connsiteX43" fmla="*/ 75613 w 205552"/>
                  <a:gd name="connsiteY43" fmla="*/ 109644 h 116450"/>
                  <a:gd name="connsiteX44" fmla="*/ 78088 w 205552"/>
                  <a:gd name="connsiteY44" fmla="*/ 110015 h 116450"/>
                  <a:gd name="connsiteX45" fmla="*/ 93804 w 205552"/>
                  <a:gd name="connsiteY45" fmla="*/ 87988 h 116450"/>
                  <a:gd name="connsiteX46" fmla="*/ 92566 w 205552"/>
                  <a:gd name="connsiteY46" fmla="*/ 79201 h 116450"/>
                  <a:gd name="connsiteX47" fmla="*/ 98630 w 205552"/>
                  <a:gd name="connsiteY47" fmla="*/ 81305 h 116450"/>
                  <a:gd name="connsiteX48" fmla="*/ 112367 w 205552"/>
                  <a:gd name="connsiteY48" fmla="*/ 62123 h 116450"/>
                  <a:gd name="connsiteX49" fmla="*/ 111006 w 205552"/>
                  <a:gd name="connsiteY49" fmla="*/ 53832 h 116450"/>
                  <a:gd name="connsiteX50" fmla="*/ 112491 w 205552"/>
                  <a:gd name="connsiteY50" fmla="*/ 54080 h 116450"/>
                  <a:gd name="connsiteX51" fmla="*/ 121772 w 205552"/>
                  <a:gd name="connsiteY51" fmla="*/ 49501 h 116450"/>
                  <a:gd name="connsiteX52" fmla="*/ 133405 w 205552"/>
                  <a:gd name="connsiteY52" fmla="*/ 60143 h 116450"/>
                  <a:gd name="connsiteX53" fmla="*/ 146027 w 205552"/>
                  <a:gd name="connsiteY53" fmla="*/ 43932 h 116450"/>
                  <a:gd name="connsiteX54" fmla="*/ 148997 w 205552"/>
                  <a:gd name="connsiteY54" fmla="*/ 44303 h 116450"/>
                  <a:gd name="connsiteX55" fmla="*/ 153576 w 205552"/>
                  <a:gd name="connsiteY55" fmla="*/ 43313 h 116450"/>
                  <a:gd name="connsiteX56" fmla="*/ 164838 w 205552"/>
                  <a:gd name="connsiteY56" fmla="*/ 56307 h 116450"/>
                  <a:gd name="connsiteX57" fmla="*/ 170654 w 205552"/>
                  <a:gd name="connsiteY57" fmla="*/ 53956 h 116450"/>
                  <a:gd name="connsiteX58" fmla="*/ 169417 w 205552"/>
                  <a:gd name="connsiteY58" fmla="*/ 61257 h 116450"/>
                  <a:gd name="connsiteX59" fmla="*/ 181421 w 205552"/>
                  <a:gd name="connsiteY59" fmla="*/ 78211 h 116450"/>
                  <a:gd name="connsiteX60" fmla="*/ 189588 w 205552"/>
                  <a:gd name="connsiteY60" fmla="*/ 73633 h 116450"/>
                  <a:gd name="connsiteX61" fmla="*/ 196890 w 205552"/>
                  <a:gd name="connsiteY61" fmla="*/ 79325 h 116450"/>
                  <a:gd name="connsiteX62" fmla="*/ 205552 w 205552"/>
                  <a:gd name="connsiteY62" fmla="*/ 67197 h 116450"/>
                  <a:gd name="connsiteX63" fmla="*/ 196890 w 205552"/>
                  <a:gd name="connsiteY63" fmla="*/ 55070 h 116450"/>
                  <a:gd name="connsiteX64" fmla="*/ 52471 w 205552"/>
                  <a:gd name="connsiteY64" fmla="*/ 83533 h 116450"/>
                  <a:gd name="connsiteX65" fmla="*/ 52471 w 205552"/>
                  <a:gd name="connsiteY65" fmla="*/ 83533 h 116450"/>
                  <a:gd name="connsiteX66" fmla="*/ 52471 w 205552"/>
                  <a:gd name="connsiteY66" fmla="*/ 83780 h 116450"/>
                  <a:gd name="connsiteX67" fmla="*/ 52471 w 205552"/>
                  <a:gd name="connsiteY67" fmla="*/ 83533 h 11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05552" h="116450">
                    <a:moveTo>
                      <a:pt x="196642" y="54699"/>
                    </a:moveTo>
                    <a:cubicBezTo>
                      <a:pt x="195157" y="54699"/>
                      <a:pt x="193796" y="55193"/>
                      <a:pt x="192558" y="56184"/>
                    </a:cubicBezTo>
                    <a:cubicBezTo>
                      <a:pt x="191073" y="49253"/>
                      <a:pt x="186494" y="44180"/>
                      <a:pt x="181049" y="44180"/>
                    </a:cubicBezTo>
                    <a:cubicBezTo>
                      <a:pt x="178698" y="44180"/>
                      <a:pt x="176594" y="45169"/>
                      <a:pt x="174738" y="46778"/>
                    </a:cubicBezTo>
                    <a:cubicBezTo>
                      <a:pt x="175357" y="44798"/>
                      <a:pt x="175728" y="42571"/>
                      <a:pt x="175728" y="40096"/>
                    </a:cubicBezTo>
                    <a:cubicBezTo>
                      <a:pt x="175728" y="31185"/>
                      <a:pt x="170654" y="24008"/>
                      <a:pt x="164343" y="24008"/>
                    </a:cubicBezTo>
                    <a:cubicBezTo>
                      <a:pt x="164343" y="24008"/>
                      <a:pt x="164343" y="24008"/>
                      <a:pt x="164219" y="24008"/>
                    </a:cubicBezTo>
                    <a:cubicBezTo>
                      <a:pt x="164219" y="23389"/>
                      <a:pt x="164343" y="22770"/>
                      <a:pt x="164343" y="22028"/>
                    </a:cubicBezTo>
                    <a:cubicBezTo>
                      <a:pt x="164343" y="9900"/>
                      <a:pt x="157289" y="0"/>
                      <a:pt x="148626" y="0"/>
                    </a:cubicBezTo>
                    <a:cubicBezTo>
                      <a:pt x="139964" y="0"/>
                      <a:pt x="132910" y="9900"/>
                      <a:pt x="132910" y="22028"/>
                    </a:cubicBezTo>
                    <a:cubicBezTo>
                      <a:pt x="132910" y="22770"/>
                      <a:pt x="132910" y="23389"/>
                      <a:pt x="133033" y="24132"/>
                    </a:cubicBezTo>
                    <a:lnTo>
                      <a:pt x="133033" y="24132"/>
                    </a:lnTo>
                    <a:cubicBezTo>
                      <a:pt x="130682" y="24132"/>
                      <a:pt x="128455" y="25122"/>
                      <a:pt x="126598" y="26607"/>
                    </a:cubicBezTo>
                    <a:cubicBezTo>
                      <a:pt x="124742" y="17696"/>
                      <a:pt x="118926" y="11138"/>
                      <a:pt x="112119" y="11138"/>
                    </a:cubicBezTo>
                    <a:cubicBezTo>
                      <a:pt x="103704" y="11138"/>
                      <a:pt x="96898" y="20667"/>
                      <a:pt x="96898" y="32423"/>
                    </a:cubicBezTo>
                    <a:cubicBezTo>
                      <a:pt x="96898" y="36136"/>
                      <a:pt x="97640" y="39724"/>
                      <a:pt x="98878" y="42818"/>
                    </a:cubicBezTo>
                    <a:cubicBezTo>
                      <a:pt x="98630" y="42818"/>
                      <a:pt x="98507" y="42818"/>
                      <a:pt x="98383" y="42818"/>
                    </a:cubicBezTo>
                    <a:cubicBezTo>
                      <a:pt x="90834" y="42818"/>
                      <a:pt x="84646" y="51481"/>
                      <a:pt x="84646" y="62000"/>
                    </a:cubicBezTo>
                    <a:cubicBezTo>
                      <a:pt x="84646" y="64351"/>
                      <a:pt x="85018" y="66702"/>
                      <a:pt x="85636" y="68806"/>
                    </a:cubicBezTo>
                    <a:cubicBezTo>
                      <a:pt x="83285" y="66950"/>
                      <a:pt x="80686" y="65836"/>
                      <a:pt x="77840" y="65836"/>
                    </a:cubicBezTo>
                    <a:cubicBezTo>
                      <a:pt x="72642" y="65836"/>
                      <a:pt x="68064" y="69425"/>
                      <a:pt x="65217" y="74746"/>
                    </a:cubicBezTo>
                    <a:cubicBezTo>
                      <a:pt x="64970" y="74746"/>
                      <a:pt x="64722" y="74746"/>
                      <a:pt x="64475" y="74746"/>
                    </a:cubicBezTo>
                    <a:cubicBezTo>
                      <a:pt x="63732" y="74746"/>
                      <a:pt x="62990" y="74870"/>
                      <a:pt x="62371" y="74994"/>
                    </a:cubicBezTo>
                    <a:cubicBezTo>
                      <a:pt x="64103" y="71653"/>
                      <a:pt x="65094" y="67569"/>
                      <a:pt x="65094" y="63114"/>
                    </a:cubicBezTo>
                    <a:cubicBezTo>
                      <a:pt x="65094" y="54822"/>
                      <a:pt x="61628" y="47768"/>
                      <a:pt x="56555" y="44551"/>
                    </a:cubicBezTo>
                    <a:cubicBezTo>
                      <a:pt x="56555" y="43684"/>
                      <a:pt x="56678" y="42818"/>
                      <a:pt x="56678" y="41952"/>
                    </a:cubicBezTo>
                    <a:cubicBezTo>
                      <a:pt x="56678" y="30443"/>
                      <a:pt x="49996" y="21038"/>
                      <a:pt x="41828" y="21038"/>
                    </a:cubicBezTo>
                    <a:cubicBezTo>
                      <a:pt x="33661" y="21038"/>
                      <a:pt x="26978" y="30443"/>
                      <a:pt x="26978" y="41952"/>
                    </a:cubicBezTo>
                    <a:cubicBezTo>
                      <a:pt x="26978" y="47273"/>
                      <a:pt x="28463" y="52100"/>
                      <a:pt x="30814" y="55812"/>
                    </a:cubicBezTo>
                    <a:cubicBezTo>
                      <a:pt x="28711" y="57173"/>
                      <a:pt x="26854" y="59030"/>
                      <a:pt x="25369" y="61505"/>
                    </a:cubicBezTo>
                    <a:cubicBezTo>
                      <a:pt x="24998" y="61505"/>
                      <a:pt x="24503" y="61381"/>
                      <a:pt x="24132" y="61381"/>
                    </a:cubicBezTo>
                    <a:cubicBezTo>
                      <a:pt x="23389" y="61381"/>
                      <a:pt x="22647" y="61629"/>
                      <a:pt x="21904" y="61876"/>
                    </a:cubicBezTo>
                    <a:cubicBezTo>
                      <a:pt x="24503" y="58535"/>
                      <a:pt x="26235" y="53708"/>
                      <a:pt x="26235" y="48263"/>
                    </a:cubicBezTo>
                    <a:cubicBezTo>
                      <a:pt x="26235" y="38115"/>
                      <a:pt x="20295" y="29824"/>
                      <a:pt x="13118" y="29824"/>
                    </a:cubicBezTo>
                    <a:cubicBezTo>
                      <a:pt x="5940" y="29824"/>
                      <a:pt x="0" y="38115"/>
                      <a:pt x="0" y="48263"/>
                    </a:cubicBezTo>
                    <a:cubicBezTo>
                      <a:pt x="0" y="58411"/>
                      <a:pt x="5816" y="66702"/>
                      <a:pt x="13118" y="66702"/>
                    </a:cubicBezTo>
                    <a:cubicBezTo>
                      <a:pt x="15221" y="66702"/>
                      <a:pt x="17202" y="65960"/>
                      <a:pt x="18934" y="64722"/>
                    </a:cubicBezTo>
                    <a:cubicBezTo>
                      <a:pt x="17944" y="66455"/>
                      <a:pt x="17202" y="68559"/>
                      <a:pt x="17202" y="71034"/>
                    </a:cubicBezTo>
                    <a:cubicBezTo>
                      <a:pt x="17202" y="75118"/>
                      <a:pt x="19058" y="78583"/>
                      <a:pt x="21533" y="80068"/>
                    </a:cubicBezTo>
                    <a:cubicBezTo>
                      <a:pt x="22770" y="90834"/>
                      <a:pt x="29329" y="99002"/>
                      <a:pt x="37373" y="99002"/>
                    </a:cubicBezTo>
                    <a:cubicBezTo>
                      <a:pt x="42818" y="99002"/>
                      <a:pt x="47645" y="95165"/>
                      <a:pt x="50615" y="89225"/>
                    </a:cubicBezTo>
                    <a:cubicBezTo>
                      <a:pt x="50120" y="91329"/>
                      <a:pt x="49872" y="93433"/>
                      <a:pt x="49872" y="95660"/>
                    </a:cubicBezTo>
                    <a:cubicBezTo>
                      <a:pt x="49872" y="107169"/>
                      <a:pt x="56555" y="116451"/>
                      <a:pt x="64722" y="116451"/>
                    </a:cubicBezTo>
                    <a:cubicBezTo>
                      <a:pt x="69054" y="116451"/>
                      <a:pt x="72890" y="113852"/>
                      <a:pt x="75613" y="109644"/>
                    </a:cubicBezTo>
                    <a:cubicBezTo>
                      <a:pt x="76479" y="109768"/>
                      <a:pt x="77221" y="110015"/>
                      <a:pt x="78088" y="110015"/>
                    </a:cubicBezTo>
                    <a:cubicBezTo>
                      <a:pt x="86750" y="110015"/>
                      <a:pt x="93804" y="100115"/>
                      <a:pt x="93804" y="87988"/>
                    </a:cubicBezTo>
                    <a:cubicBezTo>
                      <a:pt x="93804" y="84894"/>
                      <a:pt x="93309" y="81924"/>
                      <a:pt x="92566" y="79201"/>
                    </a:cubicBezTo>
                    <a:cubicBezTo>
                      <a:pt x="94423" y="80563"/>
                      <a:pt x="96403" y="81305"/>
                      <a:pt x="98630" y="81305"/>
                    </a:cubicBezTo>
                    <a:cubicBezTo>
                      <a:pt x="106179" y="81305"/>
                      <a:pt x="112367" y="72642"/>
                      <a:pt x="112367" y="62123"/>
                    </a:cubicBezTo>
                    <a:cubicBezTo>
                      <a:pt x="112367" y="59153"/>
                      <a:pt x="111872" y="56307"/>
                      <a:pt x="111006" y="53832"/>
                    </a:cubicBezTo>
                    <a:cubicBezTo>
                      <a:pt x="111501" y="53832"/>
                      <a:pt x="111996" y="54080"/>
                      <a:pt x="112491" y="54080"/>
                    </a:cubicBezTo>
                    <a:cubicBezTo>
                      <a:pt x="116079" y="54080"/>
                      <a:pt x="119297" y="52347"/>
                      <a:pt x="121772" y="49501"/>
                    </a:cubicBezTo>
                    <a:cubicBezTo>
                      <a:pt x="123752" y="55812"/>
                      <a:pt x="128207" y="60143"/>
                      <a:pt x="133405" y="60143"/>
                    </a:cubicBezTo>
                    <a:cubicBezTo>
                      <a:pt x="140087" y="60143"/>
                      <a:pt x="145409" y="52966"/>
                      <a:pt x="146027" y="43932"/>
                    </a:cubicBezTo>
                    <a:cubicBezTo>
                      <a:pt x="147018" y="44180"/>
                      <a:pt x="148008" y="44303"/>
                      <a:pt x="148997" y="44303"/>
                    </a:cubicBezTo>
                    <a:cubicBezTo>
                      <a:pt x="150606" y="44303"/>
                      <a:pt x="152091" y="43808"/>
                      <a:pt x="153576" y="43313"/>
                    </a:cubicBezTo>
                    <a:cubicBezTo>
                      <a:pt x="154566" y="50738"/>
                      <a:pt x="159269" y="56307"/>
                      <a:pt x="164838" y="56307"/>
                    </a:cubicBezTo>
                    <a:cubicBezTo>
                      <a:pt x="166942" y="56307"/>
                      <a:pt x="168921" y="55441"/>
                      <a:pt x="170654" y="53956"/>
                    </a:cubicBezTo>
                    <a:cubicBezTo>
                      <a:pt x="169912" y="56184"/>
                      <a:pt x="169417" y="58658"/>
                      <a:pt x="169417" y="61257"/>
                    </a:cubicBezTo>
                    <a:cubicBezTo>
                      <a:pt x="169417" y="70539"/>
                      <a:pt x="174862" y="78211"/>
                      <a:pt x="181421" y="78211"/>
                    </a:cubicBezTo>
                    <a:cubicBezTo>
                      <a:pt x="184638" y="78211"/>
                      <a:pt x="187484" y="76479"/>
                      <a:pt x="189588" y="73633"/>
                    </a:cubicBezTo>
                    <a:cubicBezTo>
                      <a:pt x="191073" y="76974"/>
                      <a:pt x="193796" y="79325"/>
                      <a:pt x="196890" y="79325"/>
                    </a:cubicBezTo>
                    <a:cubicBezTo>
                      <a:pt x="201716" y="79325"/>
                      <a:pt x="205552" y="73880"/>
                      <a:pt x="205552" y="67197"/>
                    </a:cubicBezTo>
                    <a:cubicBezTo>
                      <a:pt x="205552" y="60515"/>
                      <a:pt x="201716" y="55070"/>
                      <a:pt x="196890" y="55070"/>
                    </a:cubicBezTo>
                    <a:close/>
                    <a:moveTo>
                      <a:pt x="52471" y="83533"/>
                    </a:moveTo>
                    <a:lnTo>
                      <a:pt x="52471" y="83533"/>
                    </a:lnTo>
                    <a:cubicBezTo>
                      <a:pt x="52471" y="83533"/>
                      <a:pt x="52471" y="83657"/>
                      <a:pt x="52471" y="83780"/>
                    </a:cubicBezTo>
                    <a:cubicBezTo>
                      <a:pt x="52471" y="83780"/>
                      <a:pt x="52471" y="83657"/>
                      <a:pt x="52471" y="8353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B9B8E9FC-CDDF-4D06-481A-FC0FCC6F76C1}"/>
                  </a:ext>
                </a:extLst>
              </p:cNvPr>
              <p:cNvSpPr/>
              <p:nvPr/>
            </p:nvSpPr>
            <p:spPr>
              <a:xfrm>
                <a:off x="4445709" y="5177582"/>
                <a:ext cx="54079" cy="65588"/>
              </a:xfrm>
              <a:custGeom>
                <a:avLst/>
                <a:gdLst>
                  <a:gd name="connsiteX0" fmla="*/ 41952 w 54079"/>
                  <a:gd name="connsiteY0" fmla="*/ 31680 h 65588"/>
                  <a:gd name="connsiteX1" fmla="*/ 37373 w 54079"/>
                  <a:gd name="connsiteY1" fmla="*/ 32918 h 65588"/>
                  <a:gd name="connsiteX2" fmla="*/ 36507 w 54079"/>
                  <a:gd name="connsiteY2" fmla="*/ 28215 h 65588"/>
                  <a:gd name="connsiteX3" fmla="*/ 40838 w 54079"/>
                  <a:gd name="connsiteY3" fmla="*/ 15840 h 65588"/>
                  <a:gd name="connsiteX4" fmla="*/ 29577 w 54079"/>
                  <a:gd name="connsiteY4" fmla="*/ 0 h 65588"/>
                  <a:gd name="connsiteX5" fmla="*/ 21038 w 54079"/>
                  <a:gd name="connsiteY5" fmla="*/ 5569 h 65588"/>
                  <a:gd name="connsiteX6" fmla="*/ 14108 w 54079"/>
                  <a:gd name="connsiteY6" fmla="*/ 2970 h 65588"/>
                  <a:gd name="connsiteX7" fmla="*/ 0 w 54079"/>
                  <a:gd name="connsiteY7" fmla="*/ 22894 h 65588"/>
                  <a:gd name="connsiteX8" fmla="*/ 9653 w 54079"/>
                  <a:gd name="connsiteY8" fmla="*/ 41581 h 65588"/>
                  <a:gd name="connsiteX9" fmla="*/ 23265 w 54079"/>
                  <a:gd name="connsiteY9" fmla="*/ 55812 h 65588"/>
                  <a:gd name="connsiteX10" fmla="*/ 30319 w 54079"/>
                  <a:gd name="connsiteY10" fmla="*/ 53090 h 65588"/>
                  <a:gd name="connsiteX11" fmla="*/ 41952 w 54079"/>
                  <a:gd name="connsiteY11" fmla="*/ 65588 h 65588"/>
                  <a:gd name="connsiteX12" fmla="*/ 54080 w 54079"/>
                  <a:gd name="connsiteY12" fmla="*/ 48634 h 65588"/>
                  <a:gd name="connsiteX13" fmla="*/ 41952 w 54079"/>
                  <a:gd name="connsiteY13" fmla="*/ 31680 h 65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079" h="65588">
                    <a:moveTo>
                      <a:pt x="41952" y="31680"/>
                    </a:moveTo>
                    <a:cubicBezTo>
                      <a:pt x="40343" y="31680"/>
                      <a:pt x="38734" y="32176"/>
                      <a:pt x="37373" y="32918"/>
                    </a:cubicBezTo>
                    <a:cubicBezTo>
                      <a:pt x="37249" y="31309"/>
                      <a:pt x="37002" y="29700"/>
                      <a:pt x="36507" y="28215"/>
                    </a:cubicBezTo>
                    <a:cubicBezTo>
                      <a:pt x="39106" y="25369"/>
                      <a:pt x="40838" y="20914"/>
                      <a:pt x="40838" y="15840"/>
                    </a:cubicBezTo>
                    <a:cubicBezTo>
                      <a:pt x="40838" y="7054"/>
                      <a:pt x="35764" y="0"/>
                      <a:pt x="29577" y="0"/>
                    </a:cubicBezTo>
                    <a:cubicBezTo>
                      <a:pt x="26112" y="0"/>
                      <a:pt x="23142" y="2227"/>
                      <a:pt x="21038" y="5569"/>
                    </a:cubicBezTo>
                    <a:cubicBezTo>
                      <a:pt x="18934" y="3960"/>
                      <a:pt x="16583" y="2970"/>
                      <a:pt x="14108" y="2970"/>
                    </a:cubicBezTo>
                    <a:cubicBezTo>
                      <a:pt x="6311" y="2970"/>
                      <a:pt x="0" y="11880"/>
                      <a:pt x="0" y="22894"/>
                    </a:cubicBezTo>
                    <a:cubicBezTo>
                      <a:pt x="0" y="31557"/>
                      <a:pt x="4084" y="38982"/>
                      <a:pt x="9653" y="41581"/>
                    </a:cubicBezTo>
                    <a:cubicBezTo>
                      <a:pt x="11509" y="49748"/>
                      <a:pt x="16830" y="55812"/>
                      <a:pt x="23265" y="55812"/>
                    </a:cubicBezTo>
                    <a:cubicBezTo>
                      <a:pt x="25864" y="55812"/>
                      <a:pt x="28215" y="54822"/>
                      <a:pt x="30319" y="53090"/>
                    </a:cubicBezTo>
                    <a:cubicBezTo>
                      <a:pt x="31680" y="60267"/>
                      <a:pt x="36383" y="65588"/>
                      <a:pt x="41952" y="65588"/>
                    </a:cubicBezTo>
                    <a:cubicBezTo>
                      <a:pt x="48635" y="65588"/>
                      <a:pt x="54080" y="58040"/>
                      <a:pt x="54080" y="48634"/>
                    </a:cubicBezTo>
                    <a:cubicBezTo>
                      <a:pt x="54080" y="39230"/>
                      <a:pt x="48635" y="31680"/>
                      <a:pt x="41952" y="3168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1E0277AF-5A8C-3DCE-A5EC-21B89A1A514E}"/>
                  </a:ext>
                </a:extLst>
              </p:cNvPr>
              <p:cNvSpPr/>
              <p:nvPr/>
            </p:nvSpPr>
            <p:spPr>
              <a:xfrm>
                <a:off x="4620818" y="5209138"/>
                <a:ext cx="66826" cy="57668"/>
              </a:xfrm>
              <a:custGeom>
                <a:avLst/>
                <a:gdLst>
                  <a:gd name="connsiteX0" fmla="*/ 56307 w 66826"/>
                  <a:gd name="connsiteY0" fmla="*/ 248 h 57668"/>
                  <a:gd name="connsiteX1" fmla="*/ 46283 w 66826"/>
                  <a:gd name="connsiteY1" fmla="*/ 10643 h 57668"/>
                  <a:gd name="connsiteX2" fmla="*/ 41828 w 66826"/>
                  <a:gd name="connsiteY2" fmla="*/ 8787 h 57668"/>
                  <a:gd name="connsiteX3" fmla="*/ 33413 w 66826"/>
                  <a:gd name="connsiteY3" fmla="*/ 20296 h 57668"/>
                  <a:gd name="connsiteX4" fmla="*/ 23884 w 66826"/>
                  <a:gd name="connsiteY4" fmla="*/ 15469 h 57668"/>
                  <a:gd name="connsiteX5" fmla="*/ 12375 w 66826"/>
                  <a:gd name="connsiteY5" fmla="*/ 23018 h 57668"/>
                  <a:gd name="connsiteX6" fmla="*/ 9900 w 66826"/>
                  <a:gd name="connsiteY6" fmla="*/ 22523 h 57668"/>
                  <a:gd name="connsiteX7" fmla="*/ 0 w 66826"/>
                  <a:gd name="connsiteY7" fmla="*/ 36507 h 57668"/>
                  <a:gd name="connsiteX8" fmla="*/ 9900 w 66826"/>
                  <a:gd name="connsiteY8" fmla="*/ 50367 h 57668"/>
                  <a:gd name="connsiteX9" fmla="*/ 12251 w 66826"/>
                  <a:gd name="connsiteY9" fmla="*/ 49872 h 57668"/>
                  <a:gd name="connsiteX10" fmla="*/ 23884 w 66826"/>
                  <a:gd name="connsiteY10" fmla="*/ 57669 h 57668"/>
                  <a:gd name="connsiteX11" fmla="*/ 38982 w 66826"/>
                  <a:gd name="connsiteY11" fmla="*/ 36507 h 57668"/>
                  <a:gd name="connsiteX12" fmla="*/ 38487 w 66826"/>
                  <a:gd name="connsiteY12" fmla="*/ 31309 h 57668"/>
                  <a:gd name="connsiteX13" fmla="*/ 41828 w 66826"/>
                  <a:gd name="connsiteY13" fmla="*/ 32299 h 57668"/>
                  <a:gd name="connsiteX14" fmla="*/ 49253 w 66826"/>
                  <a:gd name="connsiteY14" fmla="*/ 25865 h 57668"/>
                  <a:gd name="connsiteX15" fmla="*/ 56307 w 66826"/>
                  <a:gd name="connsiteY15" fmla="*/ 29701 h 57668"/>
                  <a:gd name="connsiteX16" fmla="*/ 66826 w 66826"/>
                  <a:gd name="connsiteY16" fmla="*/ 14850 h 57668"/>
                  <a:gd name="connsiteX17" fmla="*/ 56307 w 66826"/>
                  <a:gd name="connsiteY17" fmla="*/ 0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826" h="57668">
                    <a:moveTo>
                      <a:pt x="56307" y="248"/>
                    </a:moveTo>
                    <a:cubicBezTo>
                      <a:pt x="51605" y="248"/>
                      <a:pt x="47644" y="4703"/>
                      <a:pt x="46283" y="10643"/>
                    </a:cubicBezTo>
                    <a:cubicBezTo>
                      <a:pt x="45046" y="9529"/>
                      <a:pt x="43437" y="8787"/>
                      <a:pt x="41828" y="8787"/>
                    </a:cubicBezTo>
                    <a:cubicBezTo>
                      <a:pt x="37249" y="8787"/>
                      <a:pt x="33537" y="13984"/>
                      <a:pt x="33413" y="20296"/>
                    </a:cubicBezTo>
                    <a:cubicBezTo>
                      <a:pt x="30814" y="17326"/>
                      <a:pt x="27473" y="15469"/>
                      <a:pt x="23884" y="15469"/>
                    </a:cubicBezTo>
                    <a:cubicBezTo>
                      <a:pt x="19305" y="15469"/>
                      <a:pt x="15221" y="18439"/>
                      <a:pt x="12375" y="23018"/>
                    </a:cubicBezTo>
                    <a:cubicBezTo>
                      <a:pt x="11633" y="22771"/>
                      <a:pt x="10766" y="22523"/>
                      <a:pt x="9900" y="22523"/>
                    </a:cubicBezTo>
                    <a:cubicBezTo>
                      <a:pt x="4455" y="22523"/>
                      <a:pt x="0" y="28711"/>
                      <a:pt x="0" y="36507"/>
                    </a:cubicBezTo>
                    <a:cubicBezTo>
                      <a:pt x="0" y="44303"/>
                      <a:pt x="4455" y="50367"/>
                      <a:pt x="9900" y="50367"/>
                    </a:cubicBezTo>
                    <a:cubicBezTo>
                      <a:pt x="10766" y="50367"/>
                      <a:pt x="11509" y="50243"/>
                      <a:pt x="12251" y="49872"/>
                    </a:cubicBezTo>
                    <a:cubicBezTo>
                      <a:pt x="14974" y="54575"/>
                      <a:pt x="19181" y="57669"/>
                      <a:pt x="23884" y="57669"/>
                    </a:cubicBezTo>
                    <a:cubicBezTo>
                      <a:pt x="32175" y="57669"/>
                      <a:pt x="38982" y="48264"/>
                      <a:pt x="38982" y="36507"/>
                    </a:cubicBezTo>
                    <a:cubicBezTo>
                      <a:pt x="38982" y="34651"/>
                      <a:pt x="38734" y="32918"/>
                      <a:pt x="38487" y="31309"/>
                    </a:cubicBezTo>
                    <a:cubicBezTo>
                      <a:pt x="39477" y="31928"/>
                      <a:pt x="40591" y="32299"/>
                      <a:pt x="41828" y="32299"/>
                    </a:cubicBezTo>
                    <a:cubicBezTo>
                      <a:pt x="45046" y="32299"/>
                      <a:pt x="47892" y="29701"/>
                      <a:pt x="49253" y="25865"/>
                    </a:cubicBezTo>
                    <a:cubicBezTo>
                      <a:pt x="51109" y="28215"/>
                      <a:pt x="53584" y="29701"/>
                      <a:pt x="56307" y="29701"/>
                    </a:cubicBezTo>
                    <a:cubicBezTo>
                      <a:pt x="62123" y="29701"/>
                      <a:pt x="66826" y="23018"/>
                      <a:pt x="66826" y="14850"/>
                    </a:cubicBezTo>
                    <a:cubicBezTo>
                      <a:pt x="66826" y="6683"/>
                      <a:pt x="62123" y="0"/>
                      <a:pt x="56307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84658A0A-76C5-59F9-D909-5BDE734F615A}"/>
                  </a:ext>
                </a:extLst>
              </p:cNvPr>
              <p:cNvSpPr/>
              <p:nvPr/>
            </p:nvSpPr>
            <p:spPr>
              <a:xfrm>
                <a:off x="4696802" y="5215079"/>
                <a:ext cx="68558" cy="45045"/>
              </a:xfrm>
              <a:custGeom>
                <a:avLst/>
                <a:gdLst>
                  <a:gd name="connsiteX0" fmla="*/ 59525 w 68558"/>
                  <a:gd name="connsiteY0" fmla="*/ 14727 h 45045"/>
                  <a:gd name="connsiteX1" fmla="*/ 59277 w 68558"/>
                  <a:gd name="connsiteY1" fmla="*/ 14727 h 45045"/>
                  <a:gd name="connsiteX2" fmla="*/ 44303 w 68558"/>
                  <a:gd name="connsiteY2" fmla="*/ 0 h 45045"/>
                  <a:gd name="connsiteX3" fmla="*/ 31557 w 68558"/>
                  <a:gd name="connsiteY3" fmla="*/ 8910 h 45045"/>
                  <a:gd name="connsiteX4" fmla="*/ 22028 w 68558"/>
                  <a:gd name="connsiteY4" fmla="*/ 3218 h 45045"/>
                  <a:gd name="connsiteX5" fmla="*/ 9776 w 68558"/>
                  <a:gd name="connsiteY5" fmla="*/ 14850 h 45045"/>
                  <a:gd name="connsiteX6" fmla="*/ 6559 w 68558"/>
                  <a:gd name="connsiteY6" fmla="*/ 13613 h 45045"/>
                  <a:gd name="connsiteX7" fmla="*/ 0 w 68558"/>
                  <a:gd name="connsiteY7" fmla="*/ 22894 h 45045"/>
                  <a:gd name="connsiteX8" fmla="*/ 6559 w 68558"/>
                  <a:gd name="connsiteY8" fmla="*/ 32176 h 45045"/>
                  <a:gd name="connsiteX9" fmla="*/ 10395 w 68558"/>
                  <a:gd name="connsiteY9" fmla="*/ 30443 h 45045"/>
                  <a:gd name="connsiteX10" fmla="*/ 22028 w 68558"/>
                  <a:gd name="connsiteY10" fmla="*/ 40343 h 45045"/>
                  <a:gd name="connsiteX11" fmla="*/ 31062 w 68558"/>
                  <a:gd name="connsiteY11" fmla="*/ 35269 h 45045"/>
                  <a:gd name="connsiteX12" fmla="*/ 44303 w 68558"/>
                  <a:gd name="connsiteY12" fmla="*/ 45046 h 45045"/>
                  <a:gd name="connsiteX13" fmla="*/ 55441 w 68558"/>
                  <a:gd name="connsiteY13" fmla="*/ 38611 h 45045"/>
                  <a:gd name="connsiteX14" fmla="*/ 59525 w 68558"/>
                  <a:gd name="connsiteY14" fmla="*/ 40096 h 45045"/>
                  <a:gd name="connsiteX15" fmla="*/ 68559 w 68558"/>
                  <a:gd name="connsiteY15" fmla="*/ 27349 h 45045"/>
                  <a:gd name="connsiteX16" fmla="*/ 59525 w 68558"/>
                  <a:gd name="connsiteY16" fmla="*/ 14603 h 4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558" h="45045">
                    <a:moveTo>
                      <a:pt x="59525" y="14727"/>
                    </a:moveTo>
                    <a:cubicBezTo>
                      <a:pt x="59525" y="14727"/>
                      <a:pt x="59277" y="14727"/>
                      <a:pt x="59277" y="14727"/>
                    </a:cubicBezTo>
                    <a:cubicBezTo>
                      <a:pt x="57050" y="6064"/>
                      <a:pt x="51109" y="0"/>
                      <a:pt x="44303" y="0"/>
                    </a:cubicBezTo>
                    <a:cubicBezTo>
                      <a:pt x="39106" y="0"/>
                      <a:pt x="34527" y="3589"/>
                      <a:pt x="31557" y="8910"/>
                    </a:cubicBezTo>
                    <a:cubicBezTo>
                      <a:pt x="29205" y="5445"/>
                      <a:pt x="25740" y="3218"/>
                      <a:pt x="22028" y="3218"/>
                    </a:cubicBezTo>
                    <a:cubicBezTo>
                      <a:pt x="16459" y="3218"/>
                      <a:pt x="11756" y="8044"/>
                      <a:pt x="9776" y="14850"/>
                    </a:cubicBezTo>
                    <a:cubicBezTo>
                      <a:pt x="8786" y="14108"/>
                      <a:pt x="7673" y="13613"/>
                      <a:pt x="6559" y="13613"/>
                    </a:cubicBezTo>
                    <a:cubicBezTo>
                      <a:pt x="2970" y="13613"/>
                      <a:pt x="0" y="17696"/>
                      <a:pt x="0" y="22894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7920" y="32176"/>
                      <a:pt x="9281" y="31557"/>
                      <a:pt x="10395" y="30443"/>
                    </a:cubicBezTo>
                    <a:cubicBezTo>
                      <a:pt x="12623" y="36259"/>
                      <a:pt x="16954" y="40343"/>
                      <a:pt x="22028" y="40343"/>
                    </a:cubicBezTo>
                    <a:cubicBezTo>
                      <a:pt x="25493" y="40343"/>
                      <a:pt x="28710" y="38363"/>
                      <a:pt x="31062" y="35269"/>
                    </a:cubicBezTo>
                    <a:cubicBezTo>
                      <a:pt x="33908" y="41209"/>
                      <a:pt x="38734" y="45046"/>
                      <a:pt x="44303" y="45046"/>
                    </a:cubicBezTo>
                    <a:cubicBezTo>
                      <a:pt x="48634" y="45046"/>
                      <a:pt x="52595" y="42571"/>
                      <a:pt x="55441" y="38611"/>
                    </a:cubicBezTo>
                    <a:cubicBezTo>
                      <a:pt x="56678" y="39477"/>
                      <a:pt x="58040" y="40096"/>
                      <a:pt x="59525" y="40096"/>
                    </a:cubicBezTo>
                    <a:cubicBezTo>
                      <a:pt x="64475" y="40096"/>
                      <a:pt x="68559" y="34403"/>
                      <a:pt x="68559" y="27349"/>
                    </a:cubicBezTo>
                    <a:cubicBezTo>
                      <a:pt x="68559" y="20296"/>
                      <a:pt x="64475" y="14603"/>
                      <a:pt x="59525" y="1460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D44DDA3B-6A36-56B1-AEB4-E73BFA0614FD}"/>
                  </a:ext>
                </a:extLst>
              </p:cNvPr>
              <p:cNvSpPr/>
              <p:nvPr/>
            </p:nvSpPr>
            <p:spPr>
              <a:xfrm>
                <a:off x="4767960" y="5205797"/>
                <a:ext cx="12375" cy="17572"/>
              </a:xfrm>
              <a:custGeom>
                <a:avLst/>
                <a:gdLst>
                  <a:gd name="connsiteX0" fmla="*/ 12375 w 12375"/>
                  <a:gd name="connsiteY0" fmla="*/ 8786 h 17572"/>
                  <a:gd name="connsiteX1" fmla="*/ 6188 w 12375"/>
                  <a:gd name="connsiteY1" fmla="*/ 17573 h 17572"/>
                  <a:gd name="connsiteX2" fmla="*/ 0 w 12375"/>
                  <a:gd name="connsiteY2" fmla="*/ 8786 h 17572"/>
                  <a:gd name="connsiteX3" fmla="*/ 6188 w 12375"/>
                  <a:gd name="connsiteY3" fmla="*/ 0 h 17572"/>
                  <a:gd name="connsiteX4" fmla="*/ 12375 w 12375"/>
                  <a:gd name="connsiteY4" fmla="*/ 8786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572">
                    <a:moveTo>
                      <a:pt x="12375" y="8786"/>
                    </a:moveTo>
                    <a:cubicBezTo>
                      <a:pt x="12375" y="13639"/>
                      <a:pt x="9605" y="17573"/>
                      <a:pt x="6188" y="17573"/>
                    </a:cubicBezTo>
                    <a:cubicBezTo>
                      <a:pt x="2770" y="17573"/>
                      <a:pt x="0" y="13639"/>
                      <a:pt x="0" y="8786"/>
                    </a:cubicBezTo>
                    <a:cubicBezTo>
                      <a:pt x="0" y="3934"/>
                      <a:pt x="2770" y="0"/>
                      <a:pt x="6188" y="0"/>
                    </a:cubicBezTo>
                    <a:cubicBezTo>
                      <a:pt x="9605" y="0"/>
                      <a:pt x="12375" y="3934"/>
                      <a:pt x="12375" y="878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EECDF776-29AF-4E29-C73F-6BD96887E402}"/>
                  </a:ext>
                </a:extLst>
              </p:cNvPr>
              <p:cNvSpPr/>
              <p:nvPr/>
            </p:nvSpPr>
            <p:spPr>
              <a:xfrm>
                <a:off x="4778602" y="5149861"/>
                <a:ext cx="81552" cy="88482"/>
              </a:xfrm>
              <a:custGeom>
                <a:avLst/>
                <a:gdLst>
                  <a:gd name="connsiteX0" fmla="*/ 74127 w 81552"/>
                  <a:gd name="connsiteY0" fmla="*/ 67445 h 88482"/>
                  <a:gd name="connsiteX1" fmla="*/ 68682 w 81552"/>
                  <a:gd name="connsiteY1" fmla="*/ 70910 h 88482"/>
                  <a:gd name="connsiteX2" fmla="*/ 69177 w 81552"/>
                  <a:gd name="connsiteY2" fmla="*/ 66826 h 88482"/>
                  <a:gd name="connsiteX3" fmla="*/ 59896 w 81552"/>
                  <a:gd name="connsiteY3" fmla="*/ 53832 h 88482"/>
                  <a:gd name="connsiteX4" fmla="*/ 54946 w 81552"/>
                  <a:gd name="connsiteY4" fmla="*/ 55812 h 88482"/>
                  <a:gd name="connsiteX5" fmla="*/ 55317 w 81552"/>
                  <a:gd name="connsiteY5" fmla="*/ 53089 h 88482"/>
                  <a:gd name="connsiteX6" fmla="*/ 49253 w 81552"/>
                  <a:gd name="connsiteY6" fmla="*/ 44550 h 88482"/>
                  <a:gd name="connsiteX7" fmla="*/ 44303 w 81552"/>
                  <a:gd name="connsiteY7" fmla="*/ 48139 h 88482"/>
                  <a:gd name="connsiteX8" fmla="*/ 30814 w 81552"/>
                  <a:gd name="connsiteY8" fmla="*/ 32918 h 88482"/>
                  <a:gd name="connsiteX9" fmla="*/ 32547 w 81552"/>
                  <a:gd name="connsiteY9" fmla="*/ 22894 h 88482"/>
                  <a:gd name="connsiteX10" fmla="*/ 16211 w 81552"/>
                  <a:gd name="connsiteY10" fmla="*/ 0 h 88482"/>
                  <a:gd name="connsiteX11" fmla="*/ 0 w 81552"/>
                  <a:gd name="connsiteY11" fmla="*/ 22894 h 88482"/>
                  <a:gd name="connsiteX12" fmla="*/ 15840 w 81552"/>
                  <a:gd name="connsiteY12" fmla="*/ 45665 h 88482"/>
                  <a:gd name="connsiteX13" fmla="*/ 14603 w 81552"/>
                  <a:gd name="connsiteY13" fmla="*/ 54203 h 88482"/>
                  <a:gd name="connsiteX14" fmla="*/ 14603 w 81552"/>
                  <a:gd name="connsiteY14" fmla="*/ 54946 h 88482"/>
                  <a:gd name="connsiteX15" fmla="*/ 12870 w 81552"/>
                  <a:gd name="connsiteY15" fmla="*/ 54698 h 88482"/>
                  <a:gd name="connsiteX16" fmla="*/ 1485 w 81552"/>
                  <a:gd name="connsiteY16" fmla="*/ 70786 h 88482"/>
                  <a:gd name="connsiteX17" fmla="*/ 12870 w 81552"/>
                  <a:gd name="connsiteY17" fmla="*/ 86750 h 88482"/>
                  <a:gd name="connsiteX18" fmla="*/ 24008 w 81552"/>
                  <a:gd name="connsiteY18" fmla="*/ 74003 h 88482"/>
                  <a:gd name="connsiteX19" fmla="*/ 29700 w 81552"/>
                  <a:gd name="connsiteY19" fmla="*/ 75612 h 88482"/>
                  <a:gd name="connsiteX20" fmla="*/ 30567 w 81552"/>
                  <a:gd name="connsiteY20" fmla="*/ 75612 h 88482"/>
                  <a:gd name="connsiteX21" fmla="*/ 39477 w 81552"/>
                  <a:gd name="connsiteY21" fmla="*/ 86874 h 88482"/>
                  <a:gd name="connsiteX22" fmla="*/ 48511 w 81552"/>
                  <a:gd name="connsiteY22" fmla="*/ 74127 h 88482"/>
                  <a:gd name="connsiteX23" fmla="*/ 43684 w 81552"/>
                  <a:gd name="connsiteY23" fmla="*/ 62866 h 88482"/>
                  <a:gd name="connsiteX24" fmla="*/ 44674 w 81552"/>
                  <a:gd name="connsiteY24" fmla="*/ 58782 h 88482"/>
                  <a:gd name="connsiteX25" fmla="*/ 49253 w 81552"/>
                  <a:gd name="connsiteY25" fmla="*/ 61752 h 88482"/>
                  <a:gd name="connsiteX26" fmla="*/ 51728 w 81552"/>
                  <a:gd name="connsiteY26" fmla="*/ 61010 h 88482"/>
                  <a:gd name="connsiteX27" fmla="*/ 50738 w 81552"/>
                  <a:gd name="connsiteY27" fmla="*/ 66826 h 88482"/>
                  <a:gd name="connsiteX28" fmla="*/ 60020 w 81552"/>
                  <a:gd name="connsiteY28" fmla="*/ 79820 h 88482"/>
                  <a:gd name="connsiteX29" fmla="*/ 67074 w 81552"/>
                  <a:gd name="connsiteY29" fmla="*/ 75117 h 88482"/>
                  <a:gd name="connsiteX30" fmla="*/ 66702 w 81552"/>
                  <a:gd name="connsiteY30" fmla="*/ 77964 h 88482"/>
                  <a:gd name="connsiteX31" fmla="*/ 74127 w 81552"/>
                  <a:gd name="connsiteY31" fmla="*/ 88483 h 88482"/>
                  <a:gd name="connsiteX32" fmla="*/ 81553 w 81552"/>
                  <a:gd name="connsiteY32" fmla="*/ 77964 h 88482"/>
                  <a:gd name="connsiteX33" fmla="*/ 74127 w 81552"/>
                  <a:gd name="connsiteY33" fmla="*/ 67445 h 8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552" h="88482">
                    <a:moveTo>
                      <a:pt x="74127" y="67445"/>
                    </a:moveTo>
                    <a:cubicBezTo>
                      <a:pt x="71900" y="67445"/>
                      <a:pt x="70044" y="68806"/>
                      <a:pt x="68682" y="70910"/>
                    </a:cubicBezTo>
                    <a:cubicBezTo>
                      <a:pt x="68930" y="69672"/>
                      <a:pt x="69177" y="68311"/>
                      <a:pt x="69177" y="66826"/>
                    </a:cubicBezTo>
                    <a:cubicBezTo>
                      <a:pt x="69177" y="59648"/>
                      <a:pt x="65094" y="53832"/>
                      <a:pt x="59896" y="53832"/>
                    </a:cubicBezTo>
                    <a:cubicBezTo>
                      <a:pt x="58040" y="53832"/>
                      <a:pt x="56431" y="54575"/>
                      <a:pt x="54946" y="55812"/>
                    </a:cubicBezTo>
                    <a:cubicBezTo>
                      <a:pt x="55193" y="54946"/>
                      <a:pt x="55317" y="54080"/>
                      <a:pt x="55317" y="53089"/>
                    </a:cubicBezTo>
                    <a:cubicBezTo>
                      <a:pt x="55317" y="48387"/>
                      <a:pt x="52595" y="44550"/>
                      <a:pt x="49253" y="44550"/>
                    </a:cubicBezTo>
                    <a:cubicBezTo>
                      <a:pt x="47273" y="44550"/>
                      <a:pt x="45417" y="45912"/>
                      <a:pt x="44303" y="48139"/>
                    </a:cubicBezTo>
                    <a:cubicBezTo>
                      <a:pt x="42571" y="39724"/>
                      <a:pt x="37249" y="33537"/>
                      <a:pt x="30814" y="32918"/>
                    </a:cubicBezTo>
                    <a:cubicBezTo>
                      <a:pt x="31928" y="29824"/>
                      <a:pt x="32547" y="26483"/>
                      <a:pt x="32547" y="22894"/>
                    </a:cubicBezTo>
                    <a:cubicBezTo>
                      <a:pt x="32547" y="10271"/>
                      <a:pt x="25245" y="0"/>
                      <a:pt x="16211" y="0"/>
                    </a:cubicBezTo>
                    <a:cubicBezTo>
                      <a:pt x="7177" y="0"/>
                      <a:pt x="0" y="10271"/>
                      <a:pt x="0" y="22894"/>
                    </a:cubicBezTo>
                    <a:cubicBezTo>
                      <a:pt x="0" y="35517"/>
                      <a:pt x="7054" y="45293"/>
                      <a:pt x="15840" y="45665"/>
                    </a:cubicBezTo>
                    <a:cubicBezTo>
                      <a:pt x="15098" y="48263"/>
                      <a:pt x="14603" y="51110"/>
                      <a:pt x="14603" y="54203"/>
                    </a:cubicBezTo>
                    <a:cubicBezTo>
                      <a:pt x="14603" y="54451"/>
                      <a:pt x="14603" y="54698"/>
                      <a:pt x="14603" y="54946"/>
                    </a:cubicBezTo>
                    <a:cubicBezTo>
                      <a:pt x="14108" y="54946"/>
                      <a:pt x="13489" y="54698"/>
                      <a:pt x="12870" y="54698"/>
                    </a:cubicBezTo>
                    <a:cubicBezTo>
                      <a:pt x="6559" y="54698"/>
                      <a:pt x="1485" y="61876"/>
                      <a:pt x="1485" y="70786"/>
                    </a:cubicBezTo>
                    <a:cubicBezTo>
                      <a:pt x="1485" y="79696"/>
                      <a:pt x="6559" y="86750"/>
                      <a:pt x="12870" y="86750"/>
                    </a:cubicBezTo>
                    <a:cubicBezTo>
                      <a:pt x="18439" y="86750"/>
                      <a:pt x="23018" y="81305"/>
                      <a:pt x="24008" y="74003"/>
                    </a:cubicBezTo>
                    <a:cubicBezTo>
                      <a:pt x="25740" y="74994"/>
                      <a:pt x="27720" y="75612"/>
                      <a:pt x="29700" y="75612"/>
                    </a:cubicBezTo>
                    <a:cubicBezTo>
                      <a:pt x="29948" y="75612"/>
                      <a:pt x="30195" y="75612"/>
                      <a:pt x="30567" y="75612"/>
                    </a:cubicBezTo>
                    <a:cubicBezTo>
                      <a:pt x="31062" y="81924"/>
                      <a:pt x="34898" y="86874"/>
                      <a:pt x="39477" y="86874"/>
                    </a:cubicBezTo>
                    <a:cubicBezTo>
                      <a:pt x="44427" y="86874"/>
                      <a:pt x="48511" y="81181"/>
                      <a:pt x="48511" y="74127"/>
                    </a:cubicBezTo>
                    <a:cubicBezTo>
                      <a:pt x="48511" y="69177"/>
                      <a:pt x="46531" y="65093"/>
                      <a:pt x="43684" y="62866"/>
                    </a:cubicBezTo>
                    <a:cubicBezTo>
                      <a:pt x="44056" y="61628"/>
                      <a:pt x="44427" y="60267"/>
                      <a:pt x="44674" y="58782"/>
                    </a:cubicBezTo>
                    <a:cubicBezTo>
                      <a:pt x="45788" y="60638"/>
                      <a:pt x="47397" y="61752"/>
                      <a:pt x="49253" y="61752"/>
                    </a:cubicBezTo>
                    <a:cubicBezTo>
                      <a:pt x="50119" y="61752"/>
                      <a:pt x="50986" y="61505"/>
                      <a:pt x="51728" y="61010"/>
                    </a:cubicBezTo>
                    <a:cubicBezTo>
                      <a:pt x="51109" y="62742"/>
                      <a:pt x="50738" y="64722"/>
                      <a:pt x="50738" y="66826"/>
                    </a:cubicBezTo>
                    <a:cubicBezTo>
                      <a:pt x="50738" y="74003"/>
                      <a:pt x="54822" y="79820"/>
                      <a:pt x="60020" y="79820"/>
                    </a:cubicBezTo>
                    <a:cubicBezTo>
                      <a:pt x="62866" y="79820"/>
                      <a:pt x="65341" y="77964"/>
                      <a:pt x="67074" y="75117"/>
                    </a:cubicBezTo>
                    <a:cubicBezTo>
                      <a:pt x="66950" y="75984"/>
                      <a:pt x="66702" y="76974"/>
                      <a:pt x="66702" y="77964"/>
                    </a:cubicBezTo>
                    <a:cubicBezTo>
                      <a:pt x="66702" y="83780"/>
                      <a:pt x="70044" y="88483"/>
                      <a:pt x="74127" y="88483"/>
                    </a:cubicBezTo>
                    <a:cubicBezTo>
                      <a:pt x="78211" y="88483"/>
                      <a:pt x="81553" y="83780"/>
                      <a:pt x="81553" y="77964"/>
                    </a:cubicBezTo>
                    <a:cubicBezTo>
                      <a:pt x="81553" y="72147"/>
                      <a:pt x="78211" y="67445"/>
                      <a:pt x="74127" y="6744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61B9ABEC-CAC6-E8DE-CF08-87AC6FDE237A}"/>
                  </a:ext>
                </a:extLst>
              </p:cNvPr>
              <p:cNvSpPr/>
              <p:nvPr/>
            </p:nvSpPr>
            <p:spPr>
              <a:xfrm>
                <a:off x="4894434" y="5211490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6"/>
                      <a:pt x="3589" y="22276"/>
                      <a:pt x="7920" y="22276"/>
                    </a:cubicBezTo>
                    <a:cubicBezTo>
                      <a:pt x="12251" y="22276"/>
                      <a:pt x="15840" y="17326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0902AA4C-7745-BD5D-C1A1-132D1C008AEB}"/>
                  </a:ext>
                </a:extLst>
              </p:cNvPr>
              <p:cNvSpPr/>
              <p:nvPr/>
            </p:nvSpPr>
            <p:spPr>
              <a:xfrm>
                <a:off x="4898765" y="5172260"/>
                <a:ext cx="41457" cy="70414"/>
              </a:xfrm>
              <a:custGeom>
                <a:avLst/>
                <a:gdLst>
                  <a:gd name="connsiteX0" fmla="*/ 34774 w 41457"/>
                  <a:gd name="connsiteY0" fmla="*/ 38115 h 70414"/>
                  <a:gd name="connsiteX1" fmla="*/ 40962 w 41457"/>
                  <a:gd name="connsiteY1" fmla="*/ 21161 h 70414"/>
                  <a:gd name="connsiteX2" fmla="*/ 25864 w 41457"/>
                  <a:gd name="connsiteY2" fmla="*/ 0 h 70414"/>
                  <a:gd name="connsiteX3" fmla="*/ 15717 w 41457"/>
                  <a:gd name="connsiteY3" fmla="*/ 5569 h 70414"/>
                  <a:gd name="connsiteX4" fmla="*/ 9529 w 41457"/>
                  <a:gd name="connsiteY4" fmla="*/ 2227 h 70414"/>
                  <a:gd name="connsiteX5" fmla="*/ 0 w 41457"/>
                  <a:gd name="connsiteY5" fmla="*/ 15593 h 70414"/>
                  <a:gd name="connsiteX6" fmla="*/ 9529 w 41457"/>
                  <a:gd name="connsiteY6" fmla="*/ 28958 h 70414"/>
                  <a:gd name="connsiteX7" fmla="*/ 11756 w 41457"/>
                  <a:gd name="connsiteY7" fmla="*/ 28463 h 70414"/>
                  <a:gd name="connsiteX8" fmla="*/ 20667 w 41457"/>
                  <a:gd name="connsiteY8" fmla="*/ 40838 h 70414"/>
                  <a:gd name="connsiteX9" fmla="*/ 16954 w 41457"/>
                  <a:gd name="connsiteY9" fmla="*/ 53213 h 70414"/>
                  <a:gd name="connsiteX10" fmla="*/ 29205 w 41457"/>
                  <a:gd name="connsiteY10" fmla="*/ 70415 h 70414"/>
                  <a:gd name="connsiteX11" fmla="*/ 41457 w 41457"/>
                  <a:gd name="connsiteY11" fmla="*/ 53213 h 70414"/>
                  <a:gd name="connsiteX12" fmla="*/ 34774 w 41457"/>
                  <a:gd name="connsiteY12" fmla="*/ 37992 h 7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457" h="70414">
                    <a:moveTo>
                      <a:pt x="34774" y="38115"/>
                    </a:moveTo>
                    <a:cubicBezTo>
                      <a:pt x="38487" y="34279"/>
                      <a:pt x="40962" y="28092"/>
                      <a:pt x="40962" y="21161"/>
                    </a:cubicBezTo>
                    <a:cubicBezTo>
                      <a:pt x="40962" y="9405"/>
                      <a:pt x="34155" y="0"/>
                      <a:pt x="25864" y="0"/>
                    </a:cubicBezTo>
                    <a:cubicBezTo>
                      <a:pt x="21904" y="0"/>
                      <a:pt x="18439" y="2104"/>
                      <a:pt x="15717" y="5569"/>
                    </a:cubicBezTo>
                    <a:cubicBezTo>
                      <a:pt x="14108" y="3589"/>
                      <a:pt x="11880" y="2227"/>
                      <a:pt x="9529" y="2227"/>
                    </a:cubicBezTo>
                    <a:cubicBezTo>
                      <a:pt x="4331" y="2227"/>
                      <a:pt x="0" y="8168"/>
                      <a:pt x="0" y="15593"/>
                    </a:cubicBezTo>
                    <a:cubicBezTo>
                      <a:pt x="0" y="23018"/>
                      <a:pt x="4208" y="28958"/>
                      <a:pt x="9529" y="28958"/>
                    </a:cubicBezTo>
                    <a:cubicBezTo>
                      <a:pt x="10271" y="28958"/>
                      <a:pt x="11138" y="28834"/>
                      <a:pt x="11756" y="28463"/>
                    </a:cubicBezTo>
                    <a:cubicBezTo>
                      <a:pt x="13365" y="34279"/>
                      <a:pt x="16583" y="38734"/>
                      <a:pt x="20667" y="40838"/>
                    </a:cubicBezTo>
                    <a:cubicBezTo>
                      <a:pt x="18315" y="43932"/>
                      <a:pt x="16954" y="48387"/>
                      <a:pt x="16954" y="53213"/>
                    </a:cubicBezTo>
                    <a:cubicBezTo>
                      <a:pt x="16954" y="62742"/>
                      <a:pt x="22399" y="70415"/>
                      <a:pt x="29205" y="70415"/>
                    </a:cubicBezTo>
                    <a:cubicBezTo>
                      <a:pt x="36012" y="70415"/>
                      <a:pt x="41457" y="62742"/>
                      <a:pt x="41457" y="53213"/>
                    </a:cubicBezTo>
                    <a:cubicBezTo>
                      <a:pt x="41457" y="46531"/>
                      <a:pt x="38734" y="40838"/>
                      <a:pt x="34774" y="3799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C57ED39-1D0D-9130-4AB9-5606FBCF8303}"/>
                  </a:ext>
                </a:extLst>
              </p:cNvPr>
              <p:cNvSpPr/>
              <p:nvPr/>
            </p:nvSpPr>
            <p:spPr>
              <a:xfrm>
                <a:off x="4939975" y="5227701"/>
                <a:ext cx="19305" cy="26978"/>
              </a:xfrm>
              <a:custGeom>
                <a:avLst/>
                <a:gdLst>
                  <a:gd name="connsiteX0" fmla="*/ 9653 w 19305"/>
                  <a:gd name="connsiteY0" fmla="*/ 0 h 26978"/>
                  <a:gd name="connsiteX1" fmla="*/ 0 w 19305"/>
                  <a:gd name="connsiteY1" fmla="*/ 13489 h 26978"/>
                  <a:gd name="connsiteX2" fmla="*/ 9653 w 19305"/>
                  <a:gd name="connsiteY2" fmla="*/ 26978 h 26978"/>
                  <a:gd name="connsiteX3" fmla="*/ 19305 w 19305"/>
                  <a:gd name="connsiteY3" fmla="*/ 13489 h 26978"/>
                  <a:gd name="connsiteX4" fmla="*/ 9653 w 19305"/>
                  <a:gd name="connsiteY4" fmla="*/ 0 h 2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6978">
                    <a:moveTo>
                      <a:pt x="9653" y="0"/>
                    </a:moveTo>
                    <a:cubicBezTo>
                      <a:pt x="4331" y="0"/>
                      <a:pt x="0" y="6064"/>
                      <a:pt x="0" y="13489"/>
                    </a:cubicBezTo>
                    <a:cubicBezTo>
                      <a:pt x="0" y="20914"/>
                      <a:pt x="4331" y="26978"/>
                      <a:pt x="9653" y="26978"/>
                    </a:cubicBezTo>
                    <a:cubicBezTo>
                      <a:pt x="14974" y="26978"/>
                      <a:pt x="19305" y="20914"/>
                      <a:pt x="19305" y="13489"/>
                    </a:cubicBezTo>
                    <a:cubicBezTo>
                      <a:pt x="19305" y="6064"/>
                      <a:pt x="14974" y="0"/>
                      <a:pt x="965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D484826D-5C3D-3AE9-06C7-4F74332B745A}"/>
                  </a:ext>
                </a:extLst>
              </p:cNvPr>
              <p:cNvSpPr/>
              <p:nvPr/>
            </p:nvSpPr>
            <p:spPr>
              <a:xfrm>
                <a:off x="4989104" y="5227825"/>
                <a:ext cx="24502" cy="34403"/>
              </a:xfrm>
              <a:custGeom>
                <a:avLst/>
                <a:gdLst>
                  <a:gd name="connsiteX0" fmla="*/ 12252 w 24502"/>
                  <a:gd name="connsiteY0" fmla="*/ 0 h 34403"/>
                  <a:gd name="connsiteX1" fmla="*/ 0 w 24502"/>
                  <a:gd name="connsiteY1" fmla="*/ 17202 h 34403"/>
                  <a:gd name="connsiteX2" fmla="*/ 12252 w 24502"/>
                  <a:gd name="connsiteY2" fmla="*/ 34403 h 34403"/>
                  <a:gd name="connsiteX3" fmla="*/ 24503 w 24502"/>
                  <a:gd name="connsiteY3" fmla="*/ 17202 h 34403"/>
                  <a:gd name="connsiteX4" fmla="*/ 12252 w 24502"/>
                  <a:gd name="connsiteY4" fmla="*/ 0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2" h="34403">
                    <a:moveTo>
                      <a:pt x="12252" y="0"/>
                    </a:moveTo>
                    <a:cubicBezTo>
                      <a:pt x="5445" y="0"/>
                      <a:pt x="0" y="7673"/>
                      <a:pt x="0" y="17202"/>
                    </a:cubicBezTo>
                    <a:cubicBezTo>
                      <a:pt x="0" y="26730"/>
                      <a:pt x="5445" y="34403"/>
                      <a:pt x="12252" y="34403"/>
                    </a:cubicBezTo>
                    <a:cubicBezTo>
                      <a:pt x="19058" y="34403"/>
                      <a:pt x="24503" y="26730"/>
                      <a:pt x="24503" y="17202"/>
                    </a:cubicBezTo>
                    <a:cubicBezTo>
                      <a:pt x="24503" y="7673"/>
                      <a:pt x="19058" y="0"/>
                      <a:pt x="12252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08E503D9-B83B-603B-065C-E43A511E538B}"/>
                  </a:ext>
                </a:extLst>
              </p:cNvPr>
              <p:cNvSpPr/>
              <p:nvPr/>
            </p:nvSpPr>
            <p:spPr>
              <a:xfrm>
                <a:off x="4998262" y="5175230"/>
                <a:ext cx="60019" cy="68929"/>
              </a:xfrm>
              <a:custGeom>
                <a:avLst/>
                <a:gdLst>
                  <a:gd name="connsiteX0" fmla="*/ 44056 w 60019"/>
                  <a:gd name="connsiteY0" fmla="*/ 19181 h 68929"/>
                  <a:gd name="connsiteX1" fmla="*/ 31557 w 60019"/>
                  <a:gd name="connsiteY1" fmla="*/ 27720 h 68929"/>
                  <a:gd name="connsiteX2" fmla="*/ 22894 w 60019"/>
                  <a:gd name="connsiteY2" fmla="*/ 15716 h 68929"/>
                  <a:gd name="connsiteX3" fmla="*/ 16706 w 60019"/>
                  <a:gd name="connsiteY3" fmla="*/ 19305 h 68929"/>
                  <a:gd name="connsiteX4" fmla="*/ 18068 w 60019"/>
                  <a:gd name="connsiteY4" fmla="*/ 12623 h 68929"/>
                  <a:gd name="connsiteX5" fmla="*/ 9034 w 60019"/>
                  <a:gd name="connsiteY5" fmla="*/ 0 h 68929"/>
                  <a:gd name="connsiteX6" fmla="*/ 0 w 60019"/>
                  <a:gd name="connsiteY6" fmla="*/ 12623 h 68929"/>
                  <a:gd name="connsiteX7" fmla="*/ 9034 w 60019"/>
                  <a:gd name="connsiteY7" fmla="*/ 25246 h 68929"/>
                  <a:gd name="connsiteX8" fmla="*/ 15469 w 60019"/>
                  <a:gd name="connsiteY8" fmla="*/ 21409 h 68929"/>
                  <a:gd name="connsiteX9" fmla="*/ 14108 w 60019"/>
                  <a:gd name="connsiteY9" fmla="*/ 27844 h 68929"/>
                  <a:gd name="connsiteX10" fmla="*/ 19800 w 60019"/>
                  <a:gd name="connsiteY10" fmla="*/ 39230 h 68929"/>
                  <a:gd name="connsiteX11" fmla="*/ 16459 w 60019"/>
                  <a:gd name="connsiteY11" fmla="*/ 51110 h 68929"/>
                  <a:gd name="connsiteX12" fmla="*/ 29082 w 60019"/>
                  <a:gd name="connsiteY12" fmla="*/ 68930 h 68929"/>
                  <a:gd name="connsiteX13" fmla="*/ 38487 w 60019"/>
                  <a:gd name="connsiteY13" fmla="*/ 62866 h 68929"/>
                  <a:gd name="connsiteX14" fmla="*/ 43932 w 60019"/>
                  <a:gd name="connsiteY14" fmla="*/ 64227 h 68929"/>
                  <a:gd name="connsiteX15" fmla="*/ 60020 w 60019"/>
                  <a:gd name="connsiteY15" fmla="*/ 41581 h 68929"/>
                  <a:gd name="connsiteX16" fmla="*/ 43932 w 60019"/>
                  <a:gd name="connsiteY16" fmla="*/ 18934 h 68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019" h="68929">
                    <a:moveTo>
                      <a:pt x="44056" y="19181"/>
                    </a:moveTo>
                    <a:cubicBezTo>
                      <a:pt x="38982" y="19181"/>
                      <a:pt x="34527" y="22523"/>
                      <a:pt x="31557" y="27720"/>
                    </a:cubicBezTo>
                    <a:cubicBezTo>
                      <a:pt x="31557" y="21038"/>
                      <a:pt x="27597" y="15716"/>
                      <a:pt x="22894" y="15716"/>
                    </a:cubicBezTo>
                    <a:cubicBezTo>
                      <a:pt x="20419" y="15716"/>
                      <a:pt x="18315" y="17078"/>
                      <a:pt x="16706" y="19305"/>
                    </a:cubicBezTo>
                    <a:cubicBezTo>
                      <a:pt x="17573" y="17325"/>
                      <a:pt x="18068" y="15098"/>
                      <a:pt x="18068" y="12623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623"/>
                    </a:cubicBezTo>
                    <a:cubicBezTo>
                      <a:pt x="0" y="19553"/>
                      <a:pt x="4084" y="25246"/>
                      <a:pt x="9034" y="25246"/>
                    </a:cubicBezTo>
                    <a:cubicBezTo>
                      <a:pt x="11509" y="25246"/>
                      <a:pt x="13860" y="23761"/>
                      <a:pt x="15469" y="21409"/>
                    </a:cubicBezTo>
                    <a:cubicBezTo>
                      <a:pt x="14603" y="23265"/>
                      <a:pt x="14108" y="25493"/>
                      <a:pt x="14108" y="27844"/>
                    </a:cubicBezTo>
                    <a:cubicBezTo>
                      <a:pt x="14108" y="33165"/>
                      <a:pt x="16459" y="37621"/>
                      <a:pt x="19800" y="39230"/>
                    </a:cubicBezTo>
                    <a:cubicBezTo>
                      <a:pt x="17820" y="42447"/>
                      <a:pt x="16459" y="46531"/>
                      <a:pt x="16459" y="51110"/>
                    </a:cubicBezTo>
                    <a:cubicBezTo>
                      <a:pt x="16459" y="60886"/>
                      <a:pt x="22152" y="68930"/>
                      <a:pt x="29082" y="68930"/>
                    </a:cubicBezTo>
                    <a:cubicBezTo>
                      <a:pt x="32794" y="68930"/>
                      <a:pt x="36136" y="66579"/>
                      <a:pt x="38487" y="62866"/>
                    </a:cubicBezTo>
                    <a:cubicBezTo>
                      <a:pt x="40219" y="63732"/>
                      <a:pt x="41952" y="64227"/>
                      <a:pt x="43932" y="64227"/>
                    </a:cubicBezTo>
                    <a:cubicBezTo>
                      <a:pt x="52842" y="64227"/>
                      <a:pt x="60020" y="54080"/>
                      <a:pt x="60020" y="41581"/>
                    </a:cubicBezTo>
                    <a:cubicBezTo>
                      <a:pt x="60020" y="29082"/>
                      <a:pt x="52842" y="18934"/>
                      <a:pt x="43932" y="1893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2F546491-47DE-DB33-D039-79BB170D4FEC}"/>
                  </a:ext>
                </a:extLst>
              </p:cNvPr>
              <p:cNvSpPr/>
              <p:nvPr/>
            </p:nvSpPr>
            <p:spPr>
              <a:xfrm>
                <a:off x="5054940" y="5157781"/>
                <a:ext cx="180059" cy="106550"/>
              </a:xfrm>
              <a:custGeom>
                <a:avLst/>
                <a:gdLst>
                  <a:gd name="connsiteX0" fmla="*/ 165457 w 180059"/>
                  <a:gd name="connsiteY0" fmla="*/ 64722 h 106550"/>
                  <a:gd name="connsiteX1" fmla="*/ 164590 w 180059"/>
                  <a:gd name="connsiteY1" fmla="*/ 64722 h 106550"/>
                  <a:gd name="connsiteX2" fmla="*/ 151225 w 180059"/>
                  <a:gd name="connsiteY2" fmla="*/ 47273 h 106550"/>
                  <a:gd name="connsiteX3" fmla="*/ 137860 w 180059"/>
                  <a:gd name="connsiteY3" fmla="*/ 64846 h 106550"/>
                  <a:gd name="connsiteX4" fmla="*/ 131672 w 180059"/>
                  <a:gd name="connsiteY4" fmla="*/ 62742 h 106550"/>
                  <a:gd name="connsiteX5" fmla="*/ 122515 w 180059"/>
                  <a:gd name="connsiteY5" fmla="*/ 67816 h 106550"/>
                  <a:gd name="connsiteX6" fmla="*/ 122638 w 180059"/>
                  <a:gd name="connsiteY6" fmla="*/ 65589 h 106550"/>
                  <a:gd name="connsiteX7" fmla="*/ 119173 w 180059"/>
                  <a:gd name="connsiteY7" fmla="*/ 53585 h 106550"/>
                  <a:gd name="connsiteX8" fmla="*/ 126227 w 180059"/>
                  <a:gd name="connsiteY8" fmla="*/ 56060 h 106550"/>
                  <a:gd name="connsiteX9" fmla="*/ 141696 w 180059"/>
                  <a:gd name="connsiteY9" fmla="*/ 34403 h 106550"/>
                  <a:gd name="connsiteX10" fmla="*/ 141449 w 180059"/>
                  <a:gd name="connsiteY10" fmla="*/ 31062 h 106550"/>
                  <a:gd name="connsiteX11" fmla="*/ 147018 w 180059"/>
                  <a:gd name="connsiteY11" fmla="*/ 33165 h 106550"/>
                  <a:gd name="connsiteX12" fmla="*/ 158898 w 180059"/>
                  <a:gd name="connsiteY12" fmla="*/ 16583 h 106550"/>
                  <a:gd name="connsiteX13" fmla="*/ 147018 w 180059"/>
                  <a:gd name="connsiteY13" fmla="*/ 0 h 106550"/>
                  <a:gd name="connsiteX14" fmla="*/ 135137 w 180059"/>
                  <a:gd name="connsiteY14" fmla="*/ 16583 h 106550"/>
                  <a:gd name="connsiteX15" fmla="*/ 135137 w 180059"/>
                  <a:gd name="connsiteY15" fmla="*/ 16954 h 106550"/>
                  <a:gd name="connsiteX16" fmla="*/ 126103 w 180059"/>
                  <a:gd name="connsiteY16" fmla="*/ 12870 h 106550"/>
                  <a:gd name="connsiteX17" fmla="*/ 111501 w 180059"/>
                  <a:gd name="connsiteY17" fmla="*/ 27721 h 106550"/>
                  <a:gd name="connsiteX18" fmla="*/ 99126 w 180059"/>
                  <a:gd name="connsiteY18" fmla="*/ 13613 h 106550"/>
                  <a:gd name="connsiteX19" fmla="*/ 89225 w 180059"/>
                  <a:gd name="connsiteY19" fmla="*/ 20543 h 106550"/>
                  <a:gd name="connsiteX20" fmla="*/ 77098 w 180059"/>
                  <a:gd name="connsiteY20" fmla="*/ 13365 h 106550"/>
                  <a:gd name="connsiteX21" fmla="*/ 61629 w 180059"/>
                  <a:gd name="connsiteY21" fmla="*/ 27349 h 106550"/>
                  <a:gd name="connsiteX22" fmla="*/ 50738 w 180059"/>
                  <a:gd name="connsiteY22" fmla="*/ 17449 h 106550"/>
                  <a:gd name="connsiteX23" fmla="*/ 43932 w 180059"/>
                  <a:gd name="connsiteY23" fmla="*/ 20419 h 106550"/>
                  <a:gd name="connsiteX24" fmla="*/ 31557 w 180059"/>
                  <a:gd name="connsiteY24" fmla="*/ 11880 h 106550"/>
                  <a:gd name="connsiteX25" fmla="*/ 15840 w 180059"/>
                  <a:gd name="connsiteY25" fmla="*/ 33908 h 106550"/>
                  <a:gd name="connsiteX26" fmla="*/ 19800 w 180059"/>
                  <a:gd name="connsiteY26" fmla="*/ 48511 h 106550"/>
                  <a:gd name="connsiteX27" fmla="*/ 17202 w 180059"/>
                  <a:gd name="connsiteY27" fmla="*/ 58659 h 106550"/>
                  <a:gd name="connsiteX28" fmla="*/ 15717 w 180059"/>
                  <a:gd name="connsiteY28" fmla="*/ 58411 h 106550"/>
                  <a:gd name="connsiteX29" fmla="*/ 0 w 180059"/>
                  <a:gd name="connsiteY29" fmla="*/ 80563 h 106550"/>
                  <a:gd name="connsiteX30" fmla="*/ 15717 w 180059"/>
                  <a:gd name="connsiteY30" fmla="*/ 102714 h 106550"/>
                  <a:gd name="connsiteX31" fmla="*/ 31186 w 180059"/>
                  <a:gd name="connsiteY31" fmla="*/ 84770 h 106550"/>
                  <a:gd name="connsiteX32" fmla="*/ 34032 w 180059"/>
                  <a:gd name="connsiteY32" fmla="*/ 85141 h 106550"/>
                  <a:gd name="connsiteX33" fmla="*/ 49501 w 180059"/>
                  <a:gd name="connsiteY33" fmla="*/ 71157 h 106550"/>
                  <a:gd name="connsiteX34" fmla="*/ 55193 w 180059"/>
                  <a:gd name="connsiteY34" fmla="*/ 75613 h 106550"/>
                  <a:gd name="connsiteX35" fmla="*/ 54822 w 180059"/>
                  <a:gd name="connsiteY35" fmla="*/ 80315 h 106550"/>
                  <a:gd name="connsiteX36" fmla="*/ 71281 w 180059"/>
                  <a:gd name="connsiteY36" fmla="*/ 103457 h 106550"/>
                  <a:gd name="connsiteX37" fmla="*/ 87740 w 180059"/>
                  <a:gd name="connsiteY37" fmla="*/ 81305 h 106550"/>
                  <a:gd name="connsiteX38" fmla="*/ 91824 w 180059"/>
                  <a:gd name="connsiteY38" fmla="*/ 83285 h 106550"/>
                  <a:gd name="connsiteX39" fmla="*/ 98507 w 180059"/>
                  <a:gd name="connsiteY39" fmla="*/ 73880 h 106550"/>
                  <a:gd name="connsiteX40" fmla="*/ 91824 w 180059"/>
                  <a:gd name="connsiteY40" fmla="*/ 64475 h 106550"/>
                  <a:gd name="connsiteX41" fmla="*/ 85884 w 180059"/>
                  <a:gd name="connsiteY41" fmla="*/ 69672 h 106550"/>
                  <a:gd name="connsiteX42" fmla="*/ 79944 w 180059"/>
                  <a:gd name="connsiteY42" fmla="*/ 60638 h 106550"/>
                  <a:gd name="connsiteX43" fmla="*/ 92567 w 180059"/>
                  <a:gd name="connsiteY43" fmla="*/ 46531 h 106550"/>
                  <a:gd name="connsiteX44" fmla="*/ 99002 w 180059"/>
                  <a:gd name="connsiteY44" fmla="*/ 49130 h 106550"/>
                  <a:gd name="connsiteX45" fmla="*/ 110758 w 180059"/>
                  <a:gd name="connsiteY45" fmla="*/ 37745 h 106550"/>
                  <a:gd name="connsiteX46" fmla="*/ 115337 w 180059"/>
                  <a:gd name="connsiteY46" fmla="*/ 50120 h 106550"/>
                  <a:gd name="connsiteX47" fmla="*/ 110139 w 180059"/>
                  <a:gd name="connsiteY47" fmla="*/ 48511 h 106550"/>
                  <a:gd name="connsiteX48" fmla="*/ 98012 w 180059"/>
                  <a:gd name="connsiteY48" fmla="*/ 65589 h 106550"/>
                  <a:gd name="connsiteX49" fmla="*/ 110139 w 180059"/>
                  <a:gd name="connsiteY49" fmla="*/ 82666 h 106550"/>
                  <a:gd name="connsiteX50" fmla="*/ 117812 w 180059"/>
                  <a:gd name="connsiteY50" fmla="*/ 78707 h 106550"/>
                  <a:gd name="connsiteX51" fmla="*/ 117564 w 180059"/>
                  <a:gd name="connsiteY51" fmla="*/ 82048 h 106550"/>
                  <a:gd name="connsiteX52" fmla="*/ 131301 w 180059"/>
                  <a:gd name="connsiteY52" fmla="*/ 101353 h 106550"/>
                  <a:gd name="connsiteX53" fmla="*/ 145037 w 180059"/>
                  <a:gd name="connsiteY53" fmla="*/ 83038 h 106550"/>
                  <a:gd name="connsiteX54" fmla="*/ 150111 w 180059"/>
                  <a:gd name="connsiteY54" fmla="*/ 84894 h 106550"/>
                  <a:gd name="connsiteX55" fmla="*/ 150111 w 180059"/>
                  <a:gd name="connsiteY55" fmla="*/ 85513 h 106550"/>
                  <a:gd name="connsiteX56" fmla="*/ 165085 w 180059"/>
                  <a:gd name="connsiteY56" fmla="*/ 106551 h 106550"/>
                  <a:gd name="connsiteX57" fmla="*/ 180059 w 180059"/>
                  <a:gd name="connsiteY57" fmla="*/ 85513 h 106550"/>
                  <a:gd name="connsiteX58" fmla="*/ 165085 w 180059"/>
                  <a:gd name="connsiteY58" fmla="*/ 64475 h 106550"/>
                  <a:gd name="connsiteX59" fmla="*/ 61134 w 180059"/>
                  <a:gd name="connsiteY59" fmla="*/ 43684 h 106550"/>
                  <a:gd name="connsiteX60" fmla="*/ 68559 w 180059"/>
                  <a:gd name="connsiteY60" fmla="*/ 57545 h 106550"/>
                  <a:gd name="connsiteX61" fmla="*/ 65960 w 180059"/>
                  <a:gd name="connsiteY61" fmla="*/ 58659 h 106550"/>
                  <a:gd name="connsiteX62" fmla="*/ 56926 w 180059"/>
                  <a:gd name="connsiteY62" fmla="*/ 49253 h 106550"/>
                  <a:gd name="connsiteX63" fmla="*/ 56926 w 180059"/>
                  <a:gd name="connsiteY63" fmla="*/ 49253 h 106550"/>
                  <a:gd name="connsiteX64" fmla="*/ 61134 w 180059"/>
                  <a:gd name="connsiteY64" fmla="*/ 43684 h 106550"/>
                  <a:gd name="connsiteX65" fmla="*/ 51976 w 180059"/>
                  <a:gd name="connsiteY65" fmla="*/ 51234 h 106550"/>
                  <a:gd name="connsiteX66" fmla="*/ 50367 w 180059"/>
                  <a:gd name="connsiteY66" fmla="*/ 53090 h 106550"/>
                  <a:gd name="connsiteX67" fmla="*/ 49748 w 180059"/>
                  <a:gd name="connsiteY67" fmla="*/ 51234 h 106550"/>
                  <a:gd name="connsiteX68" fmla="*/ 51110 w 180059"/>
                  <a:gd name="connsiteY68" fmla="*/ 51481 h 106550"/>
                  <a:gd name="connsiteX69" fmla="*/ 51976 w 180059"/>
                  <a:gd name="connsiteY69" fmla="*/ 51357 h 10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80059" h="106550">
                    <a:moveTo>
                      <a:pt x="165457" y="64722"/>
                    </a:moveTo>
                    <a:cubicBezTo>
                      <a:pt x="165457" y="64722"/>
                      <a:pt x="164962" y="64722"/>
                      <a:pt x="164590" y="64722"/>
                    </a:cubicBezTo>
                    <a:cubicBezTo>
                      <a:pt x="164095" y="54946"/>
                      <a:pt x="158279" y="47273"/>
                      <a:pt x="151225" y="47273"/>
                    </a:cubicBezTo>
                    <a:cubicBezTo>
                      <a:pt x="144171" y="47273"/>
                      <a:pt x="138355" y="55070"/>
                      <a:pt x="137860" y="64846"/>
                    </a:cubicBezTo>
                    <a:cubicBezTo>
                      <a:pt x="136004" y="63485"/>
                      <a:pt x="133900" y="62742"/>
                      <a:pt x="131672" y="62742"/>
                    </a:cubicBezTo>
                    <a:cubicBezTo>
                      <a:pt x="128083" y="62742"/>
                      <a:pt x="124866" y="64722"/>
                      <a:pt x="122515" y="67816"/>
                    </a:cubicBezTo>
                    <a:cubicBezTo>
                      <a:pt x="122515" y="67074"/>
                      <a:pt x="122638" y="66331"/>
                      <a:pt x="122638" y="65589"/>
                    </a:cubicBezTo>
                    <a:cubicBezTo>
                      <a:pt x="122638" y="60886"/>
                      <a:pt x="121277" y="56679"/>
                      <a:pt x="119173" y="53585"/>
                    </a:cubicBezTo>
                    <a:cubicBezTo>
                      <a:pt x="121277" y="55193"/>
                      <a:pt x="123628" y="56060"/>
                      <a:pt x="126227" y="56060"/>
                    </a:cubicBezTo>
                    <a:cubicBezTo>
                      <a:pt x="134766" y="56060"/>
                      <a:pt x="141696" y="46407"/>
                      <a:pt x="141696" y="34403"/>
                    </a:cubicBezTo>
                    <a:cubicBezTo>
                      <a:pt x="141696" y="33289"/>
                      <a:pt x="141696" y="32176"/>
                      <a:pt x="141449" y="31062"/>
                    </a:cubicBezTo>
                    <a:cubicBezTo>
                      <a:pt x="143181" y="32299"/>
                      <a:pt x="145037" y="33165"/>
                      <a:pt x="147018" y="33165"/>
                    </a:cubicBezTo>
                    <a:cubicBezTo>
                      <a:pt x="153576" y="33165"/>
                      <a:pt x="158898" y="25741"/>
                      <a:pt x="158898" y="16583"/>
                    </a:cubicBezTo>
                    <a:cubicBezTo>
                      <a:pt x="158898" y="7425"/>
                      <a:pt x="153576" y="0"/>
                      <a:pt x="147018" y="0"/>
                    </a:cubicBezTo>
                    <a:cubicBezTo>
                      <a:pt x="140459" y="0"/>
                      <a:pt x="135137" y="7425"/>
                      <a:pt x="135137" y="16583"/>
                    </a:cubicBezTo>
                    <a:cubicBezTo>
                      <a:pt x="135137" y="16707"/>
                      <a:pt x="135137" y="16830"/>
                      <a:pt x="135137" y="16954"/>
                    </a:cubicBezTo>
                    <a:cubicBezTo>
                      <a:pt x="132662" y="14355"/>
                      <a:pt x="129568" y="12870"/>
                      <a:pt x="126103" y="12870"/>
                    </a:cubicBezTo>
                    <a:cubicBezTo>
                      <a:pt x="119297" y="12870"/>
                      <a:pt x="113604" y="19058"/>
                      <a:pt x="111501" y="27721"/>
                    </a:cubicBezTo>
                    <a:cubicBezTo>
                      <a:pt x="110263" y="19677"/>
                      <a:pt x="105189" y="13613"/>
                      <a:pt x="99126" y="13613"/>
                    </a:cubicBezTo>
                    <a:cubicBezTo>
                      <a:pt x="95042" y="13613"/>
                      <a:pt x="91453" y="16335"/>
                      <a:pt x="89225" y="20543"/>
                    </a:cubicBezTo>
                    <a:cubicBezTo>
                      <a:pt x="86132" y="16211"/>
                      <a:pt x="81924" y="13365"/>
                      <a:pt x="77098" y="13365"/>
                    </a:cubicBezTo>
                    <a:cubicBezTo>
                      <a:pt x="70168" y="13365"/>
                      <a:pt x="64351" y="19182"/>
                      <a:pt x="61629" y="27349"/>
                    </a:cubicBezTo>
                    <a:cubicBezTo>
                      <a:pt x="59772" y="21533"/>
                      <a:pt x="55565" y="17449"/>
                      <a:pt x="50738" y="17449"/>
                    </a:cubicBezTo>
                    <a:cubicBezTo>
                      <a:pt x="48263" y="17449"/>
                      <a:pt x="45912" y="18563"/>
                      <a:pt x="43932" y="20419"/>
                    </a:cubicBezTo>
                    <a:cubicBezTo>
                      <a:pt x="41086" y="15222"/>
                      <a:pt x="36631" y="11880"/>
                      <a:pt x="31557" y="11880"/>
                    </a:cubicBezTo>
                    <a:cubicBezTo>
                      <a:pt x="22894" y="11880"/>
                      <a:pt x="15840" y="21780"/>
                      <a:pt x="15840" y="33908"/>
                    </a:cubicBezTo>
                    <a:cubicBezTo>
                      <a:pt x="15840" y="39477"/>
                      <a:pt x="17325" y="44551"/>
                      <a:pt x="19800" y="48511"/>
                    </a:cubicBezTo>
                    <a:cubicBezTo>
                      <a:pt x="18439" y="51481"/>
                      <a:pt x="17573" y="54946"/>
                      <a:pt x="17202" y="58659"/>
                    </a:cubicBezTo>
                    <a:cubicBezTo>
                      <a:pt x="16707" y="58659"/>
                      <a:pt x="16212" y="58411"/>
                      <a:pt x="15717" y="58411"/>
                    </a:cubicBezTo>
                    <a:cubicBezTo>
                      <a:pt x="7054" y="58411"/>
                      <a:pt x="0" y="68311"/>
                      <a:pt x="0" y="80563"/>
                    </a:cubicBezTo>
                    <a:cubicBezTo>
                      <a:pt x="0" y="92814"/>
                      <a:pt x="7054" y="102714"/>
                      <a:pt x="15717" y="102714"/>
                    </a:cubicBezTo>
                    <a:cubicBezTo>
                      <a:pt x="23389" y="102714"/>
                      <a:pt x="29824" y="95041"/>
                      <a:pt x="31186" y="84770"/>
                    </a:cubicBezTo>
                    <a:cubicBezTo>
                      <a:pt x="32176" y="85018"/>
                      <a:pt x="33042" y="85141"/>
                      <a:pt x="34032" y="85141"/>
                    </a:cubicBezTo>
                    <a:cubicBezTo>
                      <a:pt x="40962" y="85141"/>
                      <a:pt x="46778" y="79325"/>
                      <a:pt x="49501" y="71157"/>
                    </a:cubicBezTo>
                    <a:cubicBezTo>
                      <a:pt x="50986" y="73509"/>
                      <a:pt x="52842" y="75118"/>
                      <a:pt x="55193" y="75613"/>
                    </a:cubicBezTo>
                    <a:cubicBezTo>
                      <a:pt x="54946" y="77098"/>
                      <a:pt x="54822" y="78707"/>
                      <a:pt x="54822" y="80315"/>
                    </a:cubicBezTo>
                    <a:cubicBezTo>
                      <a:pt x="54822" y="93185"/>
                      <a:pt x="62247" y="103457"/>
                      <a:pt x="71281" y="103457"/>
                    </a:cubicBezTo>
                    <a:cubicBezTo>
                      <a:pt x="80315" y="103457"/>
                      <a:pt x="87369" y="93680"/>
                      <a:pt x="87740" y="81305"/>
                    </a:cubicBezTo>
                    <a:cubicBezTo>
                      <a:pt x="88854" y="82543"/>
                      <a:pt x="90339" y="83285"/>
                      <a:pt x="91824" y="83285"/>
                    </a:cubicBezTo>
                    <a:cubicBezTo>
                      <a:pt x="95537" y="83285"/>
                      <a:pt x="98507" y="79078"/>
                      <a:pt x="98507" y="73880"/>
                    </a:cubicBezTo>
                    <a:cubicBezTo>
                      <a:pt x="98507" y="68683"/>
                      <a:pt x="95537" y="64475"/>
                      <a:pt x="91824" y="64475"/>
                    </a:cubicBezTo>
                    <a:cubicBezTo>
                      <a:pt x="89225" y="64475"/>
                      <a:pt x="86998" y="66579"/>
                      <a:pt x="85884" y="69672"/>
                    </a:cubicBezTo>
                    <a:cubicBezTo>
                      <a:pt x="84523" y="65960"/>
                      <a:pt x="82543" y="62866"/>
                      <a:pt x="79944" y="60638"/>
                    </a:cubicBezTo>
                    <a:cubicBezTo>
                      <a:pt x="85637" y="59277"/>
                      <a:pt x="90339" y="53832"/>
                      <a:pt x="92567" y="46531"/>
                    </a:cubicBezTo>
                    <a:cubicBezTo>
                      <a:pt x="94423" y="48140"/>
                      <a:pt x="96651" y="49130"/>
                      <a:pt x="99002" y="49130"/>
                    </a:cubicBezTo>
                    <a:cubicBezTo>
                      <a:pt x="104323" y="49130"/>
                      <a:pt x="108902" y="44427"/>
                      <a:pt x="110758" y="37745"/>
                    </a:cubicBezTo>
                    <a:cubicBezTo>
                      <a:pt x="111253" y="42571"/>
                      <a:pt x="112862" y="46902"/>
                      <a:pt x="115337" y="50120"/>
                    </a:cubicBezTo>
                    <a:cubicBezTo>
                      <a:pt x="113728" y="49130"/>
                      <a:pt x="111996" y="48511"/>
                      <a:pt x="110139" y="48511"/>
                    </a:cubicBezTo>
                    <a:cubicBezTo>
                      <a:pt x="103457" y="48511"/>
                      <a:pt x="98012" y="56184"/>
                      <a:pt x="98012" y="65589"/>
                    </a:cubicBezTo>
                    <a:cubicBezTo>
                      <a:pt x="98012" y="74994"/>
                      <a:pt x="103457" y="82666"/>
                      <a:pt x="110139" y="82666"/>
                    </a:cubicBezTo>
                    <a:cubicBezTo>
                      <a:pt x="113109" y="82666"/>
                      <a:pt x="115708" y="81181"/>
                      <a:pt x="117812" y="78707"/>
                    </a:cubicBezTo>
                    <a:cubicBezTo>
                      <a:pt x="117688" y="79820"/>
                      <a:pt x="117564" y="80934"/>
                      <a:pt x="117564" y="82048"/>
                    </a:cubicBezTo>
                    <a:cubicBezTo>
                      <a:pt x="117564" y="92691"/>
                      <a:pt x="123752" y="101353"/>
                      <a:pt x="131301" y="101353"/>
                    </a:cubicBezTo>
                    <a:cubicBezTo>
                      <a:pt x="138850" y="101353"/>
                      <a:pt x="144543" y="93309"/>
                      <a:pt x="145037" y="83038"/>
                    </a:cubicBezTo>
                    <a:cubicBezTo>
                      <a:pt x="146523" y="84028"/>
                      <a:pt x="148255" y="84646"/>
                      <a:pt x="150111" y="84894"/>
                    </a:cubicBezTo>
                    <a:cubicBezTo>
                      <a:pt x="150111" y="85141"/>
                      <a:pt x="150111" y="85389"/>
                      <a:pt x="150111" y="85513"/>
                    </a:cubicBezTo>
                    <a:cubicBezTo>
                      <a:pt x="150111" y="97145"/>
                      <a:pt x="156794" y="106551"/>
                      <a:pt x="165085" y="106551"/>
                    </a:cubicBezTo>
                    <a:cubicBezTo>
                      <a:pt x="173377" y="106551"/>
                      <a:pt x="180059" y="97145"/>
                      <a:pt x="180059" y="85513"/>
                    </a:cubicBezTo>
                    <a:cubicBezTo>
                      <a:pt x="180059" y="73880"/>
                      <a:pt x="173377" y="64475"/>
                      <a:pt x="165085" y="64475"/>
                    </a:cubicBezTo>
                    <a:close/>
                    <a:moveTo>
                      <a:pt x="61134" y="43684"/>
                    </a:moveTo>
                    <a:cubicBezTo>
                      <a:pt x="62247" y="49501"/>
                      <a:pt x="64970" y="54451"/>
                      <a:pt x="68559" y="57545"/>
                    </a:cubicBezTo>
                    <a:cubicBezTo>
                      <a:pt x="67692" y="57792"/>
                      <a:pt x="66826" y="58164"/>
                      <a:pt x="65960" y="58659"/>
                    </a:cubicBezTo>
                    <a:cubicBezTo>
                      <a:pt x="64722" y="53214"/>
                      <a:pt x="61257" y="49253"/>
                      <a:pt x="56926" y="49253"/>
                    </a:cubicBezTo>
                    <a:cubicBezTo>
                      <a:pt x="56926" y="49253"/>
                      <a:pt x="56926" y="49253"/>
                      <a:pt x="56926" y="49253"/>
                    </a:cubicBezTo>
                    <a:cubicBezTo>
                      <a:pt x="58659" y="47892"/>
                      <a:pt x="60144" y="46036"/>
                      <a:pt x="61134" y="43684"/>
                    </a:cubicBezTo>
                    <a:close/>
                    <a:moveTo>
                      <a:pt x="51976" y="51234"/>
                    </a:moveTo>
                    <a:cubicBezTo>
                      <a:pt x="51976" y="51234"/>
                      <a:pt x="50862" y="52347"/>
                      <a:pt x="50367" y="53090"/>
                    </a:cubicBezTo>
                    <a:cubicBezTo>
                      <a:pt x="50243" y="52471"/>
                      <a:pt x="49996" y="51852"/>
                      <a:pt x="49748" y="51234"/>
                    </a:cubicBezTo>
                    <a:cubicBezTo>
                      <a:pt x="50243" y="51234"/>
                      <a:pt x="50615" y="51481"/>
                      <a:pt x="51110" y="51481"/>
                    </a:cubicBezTo>
                    <a:cubicBezTo>
                      <a:pt x="51481" y="51481"/>
                      <a:pt x="51728" y="51481"/>
                      <a:pt x="51976" y="5135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0A73A922-05DC-14B9-55AB-449EBDAEEBA8}"/>
                  </a:ext>
                </a:extLst>
              </p:cNvPr>
              <p:cNvSpPr/>
              <p:nvPr/>
            </p:nvSpPr>
            <p:spPr>
              <a:xfrm>
                <a:off x="5242672" y="5218915"/>
                <a:ext cx="13860" cy="19305"/>
              </a:xfrm>
              <a:custGeom>
                <a:avLst/>
                <a:gdLst>
                  <a:gd name="connsiteX0" fmla="*/ 6930 w 13860"/>
                  <a:gd name="connsiteY0" fmla="*/ 0 h 19305"/>
                  <a:gd name="connsiteX1" fmla="*/ 0 w 13860"/>
                  <a:gd name="connsiteY1" fmla="*/ 9653 h 19305"/>
                  <a:gd name="connsiteX2" fmla="*/ 6930 w 13860"/>
                  <a:gd name="connsiteY2" fmla="*/ 19305 h 19305"/>
                  <a:gd name="connsiteX3" fmla="*/ 13860 w 13860"/>
                  <a:gd name="connsiteY3" fmla="*/ 9653 h 19305"/>
                  <a:gd name="connsiteX4" fmla="*/ 6930 w 13860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35D832BB-3977-E85A-9593-3E5AA6EF3E66}"/>
                  </a:ext>
                </a:extLst>
              </p:cNvPr>
              <p:cNvSpPr/>
              <p:nvPr/>
            </p:nvSpPr>
            <p:spPr>
              <a:xfrm>
                <a:off x="5264824" y="5237354"/>
                <a:ext cx="13984" cy="19553"/>
              </a:xfrm>
              <a:custGeom>
                <a:avLst/>
                <a:gdLst>
                  <a:gd name="connsiteX0" fmla="*/ 7054 w 13984"/>
                  <a:gd name="connsiteY0" fmla="*/ 0 h 19553"/>
                  <a:gd name="connsiteX1" fmla="*/ 0 w 13984"/>
                  <a:gd name="connsiteY1" fmla="*/ 9777 h 19553"/>
                  <a:gd name="connsiteX2" fmla="*/ 7054 w 13984"/>
                  <a:gd name="connsiteY2" fmla="*/ 19553 h 19553"/>
                  <a:gd name="connsiteX3" fmla="*/ 13984 w 13984"/>
                  <a:gd name="connsiteY3" fmla="*/ 9777 h 19553"/>
                  <a:gd name="connsiteX4" fmla="*/ 7054 w 13984"/>
                  <a:gd name="connsiteY4" fmla="*/ 0 h 1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3">
                    <a:moveTo>
                      <a:pt x="7054" y="0"/>
                    </a:moveTo>
                    <a:cubicBezTo>
                      <a:pt x="3217" y="0"/>
                      <a:pt x="0" y="4455"/>
                      <a:pt x="0" y="9777"/>
                    </a:cubicBezTo>
                    <a:cubicBezTo>
                      <a:pt x="0" y="15098"/>
                      <a:pt x="3094" y="19553"/>
                      <a:pt x="7054" y="19553"/>
                    </a:cubicBezTo>
                    <a:cubicBezTo>
                      <a:pt x="11014" y="19553"/>
                      <a:pt x="13984" y="15222"/>
                      <a:pt x="13984" y="9777"/>
                    </a:cubicBezTo>
                    <a:cubicBezTo>
                      <a:pt x="13984" y="4331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BF4EB481-CC2C-7256-3D58-66D986A2FCE0}"/>
                  </a:ext>
                </a:extLst>
              </p:cNvPr>
              <p:cNvSpPr/>
              <p:nvPr/>
            </p:nvSpPr>
            <p:spPr>
              <a:xfrm>
                <a:off x="5286728" y="5234508"/>
                <a:ext cx="16582" cy="23265"/>
              </a:xfrm>
              <a:custGeom>
                <a:avLst/>
                <a:gdLst>
                  <a:gd name="connsiteX0" fmla="*/ 8291 w 16582"/>
                  <a:gd name="connsiteY0" fmla="*/ 0 h 23265"/>
                  <a:gd name="connsiteX1" fmla="*/ 0 w 16582"/>
                  <a:gd name="connsiteY1" fmla="*/ 11633 h 23265"/>
                  <a:gd name="connsiteX2" fmla="*/ 8291 w 16582"/>
                  <a:gd name="connsiteY2" fmla="*/ 23265 h 23265"/>
                  <a:gd name="connsiteX3" fmla="*/ 16583 w 16582"/>
                  <a:gd name="connsiteY3" fmla="*/ 11633 h 23265"/>
                  <a:gd name="connsiteX4" fmla="*/ 8291 w 16582"/>
                  <a:gd name="connsiteY4" fmla="*/ 0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1" y="0"/>
                    </a:moveTo>
                    <a:cubicBezTo>
                      <a:pt x="3713" y="0"/>
                      <a:pt x="0" y="5197"/>
                      <a:pt x="0" y="11633"/>
                    </a:cubicBezTo>
                    <a:cubicBezTo>
                      <a:pt x="0" y="18068"/>
                      <a:pt x="3713" y="23265"/>
                      <a:pt x="8291" y="23265"/>
                    </a:cubicBez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56FC6AB9-9058-DC7F-1770-DDD57EE16ADA}"/>
                  </a:ext>
                </a:extLst>
              </p:cNvPr>
              <p:cNvSpPr/>
              <p:nvPr/>
            </p:nvSpPr>
            <p:spPr>
              <a:xfrm>
                <a:off x="5312840" y="5149119"/>
                <a:ext cx="150234" cy="120163"/>
              </a:xfrm>
              <a:custGeom>
                <a:avLst/>
                <a:gdLst>
                  <a:gd name="connsiteX0" fmla="*/ 139840 w 150234"/>
                  <a:gd name="connsiteY0" fmla="*/ 57545 h 120163"/>
                  <a:gd name="connsiteX1" fmla="*/ 129692 w 150234"/>
                  <a:gd name="connsiteY1" fmla="*/ 71157 h 120163"/>
                  <a:gd name="connsiteX2" fmla="*/ 123010 w 150234"/>
                  <a:gd name="connsiteY2" fmla="*/ 69053 h 120163"/>
                  <a:gd name="connsiteX3" fmla="*/ 111006 w 150234"/>
                  <a:gd name="connsiteY3" fmla="*/ 76726 h 120163"/>
                  <a:gd name="connsiteX4" fmla="*/ 101848 w 150234"/>
                  <a:gd name="connsiteY4" fmla="*/ 72890 h 120163"/>
                  <a:gd name="connsiteX5" fmla="*/ 92072 w 150234"/>
                  <a:gd name="connsiteY5" fmla="*/ 77345 h 120163"/>
                  <a:gd name="connsiteX6" fmla="*/ 86379 w 150234"/>
                  <a:gd name="connsiteY6" fmla="*/ 72766 h 120163"/>
                  <a:gd name="connsiteX7" fmla="*/ 85141 w 150234"/>
                  <a:gd name="connsiteY7" fmla="*/ 72890 h 120163"/>
                  <a:gd name="connsiteX8" fmla="*/ 72395 w 150234"/>
                  <a:gd name="connsiteY8" fmla="*/ 56183 h 120163"/>
                  <a:gd name="connsiteX9" fmla="*/ 69920 w 150234"/>
                  <a:gd name="connsiteY9" fmla="*/ 56554 h 120163"/>
                  <a:gd name="connsiteX10" fmla="*/ 71281 w 150234"/>
                  <a:gd name="connsiteY10" fmla="*/ 49377 h 120163"/>
                  <a:gd name="connsiteX11" fmla="*/ 69549 w 150234"/>
                  <a:gd name="connsiteY11" fmla="*/ 41209 h 120163"/>
                  <a:gd name="connsiteX12" fmla="*/ 74746 w 150234"/>
                  <a:gd name="connsiteY12" fmla="*/ 42571 h 120163"/>
                  <a:gd name="connsiteX13" fmla="*/ 89968 w 150234"/>
                  <a:gd name="connsiteY13" fmla="*/ 21285 h 120163"/>
                  <a:gd name="connsiteX14" fmla="*/ 74746 w 150234"/>
                  <a:gd name="connsiteY14" fmla="*/ 0 h 120163"/>
                  <a:gd name="connsiteX15" fmla="*/ 59525 w 150234"/>
                  <a:gd name="connsiteY15" fmla="*/ 21285 h 120163"/>
                  <a:gd name="connsiteX16" fmla="*/ 62866 w 150234"/>
                  <a:gd name="connsiteY16" fmla="*/ 34527 h 120163"/>
                  <a:gd name="connsiteX17" fmla="*/ 60267 w 150234"/>
                  <a:gd name="connsiteY17" fmla="*/ 34032 h 120163"/>
                  <a:gd name="connsiteX18" fmla="*/ 49253 w 150234"/>
                  <a:gd name="connsiteY18" fmla="*/ 49501 h 120163"/>
                  <a:gd name="connsiteX19" fmla="*/ 60267 w 150234"/>
                  <a:gd name="connsiteY19" fmla="*/ 64970 h 120163"/>
                  <a:gd name="connsiteX20" fmla="*/ 61505 w 150234"/>
                  <a:gd name="connsiteY20" fmla="*/ 64846 h 120163"/>
                  <a:gd name="connsiteX21" fmla="*/ 59525 w 150234"/>
                  <a:gd name="connsiteY21" fmla="*/ 74499 h 120163"/>
                  <a:gd name="connsiteX22" fmla="*/ 60267 w 150234"/>
                  <a:gd name="connsiteY22" fmla="*/ 80315 h 120163"/>
                  <a:gd name="connsiteX23" fmla="*/ 51233 w 150234"/>
                  <a:gd name="connsiteY23" fmla="*/ 75365 h 120163"/>
                  <a:gd name="connsiteX24" fmla="*/ 39848 w 150234"/>
                  <a:gd name="connsiteY24" fmla="*/ 84151 h 120163"/>
                  <a:gd name="connsiteX25" fmla="*/ 30319 w 150234"/>
                  <a:gd name="connsiteY25" fmla="*/ 75736 h 120163"/>
                  <a:gd name="connsiteX26" fmla="*/ 20048 w 150234"/>
                  <a:gd name="connsiteY26" fmla="*/ 87369 h 120163"/>
                  <a:gd name="connsiteX27" fmla="*/ 10519 w 150234"/>
                  <a:gd name="connsiteY27" fmla="*/ 78706 h 120163"/>
                  <a:gd name="connsiteX28" fmla="*/ 0 w 150234"/>
                  <a:gd name="connsiteY28" fmla="*/ 93557 h 120163"/>
                  <a:gd name="connsiteX29" fmla="*/ 10519 w 150234"/>
                  <a:gd name="connsiteY29" fmla="*/ 108407 h 120163"/>
                  <a:gd name="connsiteX30" fmla="*/ 20790 w 150234"/>
                  <a:gd name="connsiteY30" fmla="*/ 96774 h 120163"/>
                  <a:gd name="connsiteX31" fmla="*/ 30319 w 150234"/>
                  <a:gd name="connsiteY31" fmla="*/ 105437 h 120163"/>
                  <a:gd name="connsiteX32" fmla="*/ 38363 w 150234"/>
                  <a:gd name="connsiteY32" fmla="*/ 100115 h 120163"/>
                  <a:gd name="connsiteX33" fmla="*/ 51233 w 150234"/>
                  <a:gd name="connsiteY33" fmla="*/ 113357 h 120163"/>
                  <a:gd name="connsiteX34" fmla="*/ 64846 w 150234"/>
                  <a:gd name="connsiteY34" fmla="*/ 94299 h 120163"/>
                  <a:gd name="connsiteX35" fmla="*/ 63980 w 150234"/>
                  <a:gd name="connsiteY35" fmla="*/ 87864 h 120163"/>
                  <a:gd name="connsiteX36" fmla="*/ 72395 w 150234"/>
                  <a:gd name="connsiteY36" fmla="*/ 92319 h 120163"/>
                  <a:gd name="connsiteX37" fmla="*/ 81181 w 150234"/>
                  <a:gd name="connsiteY37" fmla="*/ 87369 h 120163"/>
                  <a:gd name="connsiteX38" fmla="*/ 85513 w 150234"/>
                  <a:gd name="connsiteY38" fmla="*/ 90957 h 120163"/>
                  <a:gd name="connsiteX39" fmla="*/ 85018 w 150234"/>
                  <a:gd name="connsiteY39" fmla="*/ 96526 h 120163"/>
                  <a:gd name="connsiteX40" fmla="*/ 101848 w 150234"/>
                  <a:gd name="connsiteY40" fmla="*/ 120163 h 120163"/>
                  <a:gd name="connsiteX41" fmla="*/ 115089 w 150234"/>
                  <a:gd name="connsiteY41" fmla="*/ 111129 h 120163"/>
                  <a:gd name="connsiteX42" fmla="*/ 123010 w 150234"/>
                  <a:gd name="connsiteY42" fmla="*/ 114223 h 120163"/>
                  <a:gd name="connsiteX43" fmla="*/ 139097 w 150234"/>
                  <a:gd name="connsiteY43" fmla="*/ 91700 h 120163"/>
                  <a:gd name="connsiteX44" fmla="*/ 138602 w 150234"/>
                  <a:gd name="connsiteY44" fmla="*/ 86255 h 120163"/>
                  <a:gd name="connsiteX45" fmla="*/ 139964 w 150234"/>
                  <a:gd name="connsiteY45" fmla="*/ 86503 h 120163"/>
                  <a:gd name="connsiteX46" fmla="*/ 150235 w 150234"/>
                  <a:gd name="connsiteY46" fmla="*/ 72147 h 120163"/>
                  <a:gd name="connsiteX47" fmla="*/ 139964 w 150234"/>
                  <a:gd name="connsiteY47" fmla="*/ 57792 h 12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50234" h="120163">
                    <a:moveTo>
                      <a:pt x="139840" y="57545"/>
                    </a:moveTo>
                    <a:cubicBezTo>
                      <a:pt x="134395" y="57545"/>
                      <a:pt x="129940" y="63608"/>
                      <a:pt x="129692" y="71157"/>
                    </a:cubicBezTo>
                    <a:cubicBezTo>
                      <a:pt x="127712" y="69796"/>
                      <a:pt x="125361" y="69053"/>
                      <a:pt x="123010" y="69053"/>
                    </a:cubicBezTo>
                    <a:cubicBezTo>
                      <a:pt x="118183" y="69053"/>
                      <a:pt x="113976" y="72023"/>
                      <a:pt x="111006" y="76726"/>
                    </a:cubicBezTo>
                    <a:cubicBezTo>
                      <a:pt x="108407" y="74251"/>
                      <a:pt x="105189" y="72890"/>
                      <a:pt x="101848" y="72890"/>
                    </a:cubicBezTo>
                    <a:cubicBezTo>
                      <a:pt x="98135" y="72890"/>
                      <a:pt x="94794" y="74499"/>
                      <a:pt x="92072" y="77345"/>
                    </a:cubicBezTo>
                    <a:cubicBezTo>
                      <a:pt x="90958" y="74622"/>
                      <a:pt x="88854" y="72766"/>
                      <a:pt x="86379" y="72766"/>
                    </a:cubicBezTo>
                    <a:cubicBezTo>
                      <a:pt x="85884" y="72766"/>
                      <a:pt x="85513" y="72766"/>
                      <a:pt x="85141" y="72890"/>
                    </a:cubicBezTo>
                    <a:cubicBezTo>
                      <a:pt x="84646" y="63608"/>
                      <a:pt x="79201" y="56183"/>
                      <a:pt x="72395" y="56183"/>
                    </a:cubicBezTo>
                    <a:cubicBezTo>
                      <a:pt x="71529" y="56183"/>
                      <a:pt x="70786" y="56183"/>
                      <a:pt x="69920" y="56554"/>
                    </a:cubicBezTo>
                    <a:cubicBezTo>
                      <a:pt x="70786" y="54451"/>
                      <a:pt x="71281" y="51976"/>
                      <a:pt x="71281" y="49377"/>
                    </a:cubicBezTo>
                    <a:cubicBezTo>
                      <a:pt x="71281" y="46407"/>
                      <a:pt x="70662" y="43561"/>
                      <a:pt x="69549" y="41209"/>
                    </a:cubicBezTo>
                    <a:cubicBezTo>
                      <a:pt x="71157" y="42076"/>
                      <a:pt x="72890" y="42571"/>
                      <a:pt x="74746" y="42571"/>
                    </a:cubicBezTo>
                    <a:cubicBezTo>
                      <a:pt x="83161" y="42571"/>
                      <a:pt x="89968" y="33042"/>
                      <a:pt x="89968" y="21285"/>
                    </a:cubicBezTo>
                    <a:cubicBezTo>
                      <a:pt x="89968" y="9529"/>
                      <a:pt x="83161" y="0"/>
                      <a:pt x="74746" y="0"/>
                    </a:cubicBezTo>
                    <a:cubicBezTo>
                      <a:pt x="66331" y="0"/>
                      <a:pt x="59525" y="9529"/>
                      <a:pt x="59525" y="21285"/>
                    </a:cubicBezTo>
                    <a:cubicBezTo>
                      <a:pt x="59525" y="26359"/>
                      <a:pt x="60762" y="30938"/>
                      <a:pt x="62866" y="34527"/>
                    </a:cubicBezTo>
                    <a:cubicBezTo>
                      <a:pt x="62000" y="34279"/>
                      <a:pt x="61134" y="34032"/>
                      <a:pt x="60267" y="34032"/>
                    </a:cubicBezTo>
                    <a:cubicBezTo>
                      <a:pt x="54203" y="34032"/>
                      <a:pt x="49253" y="40962"/>
                      <a:pt x="49253" y="49501"/>
                    </a:cubicBezTo>
                    <a:cubicBezTo>
                      <a:pt x="49253" y="58040"/>
                      <a:pt x="54203" y="64970"/>
                      <a:pt x="60267" y="64970"/>
                    </a:cubicBezTo>
                    <a:cubicBezTo>
                      <a:pt x="60762" y="64970"/>
                      <a:pt x="61134" y="64970"/>
                      <a:pt x="61505" y="64846"/>
                    </a:cubicBezTo>
                    <a:cubicBezTo>
                      <a:pt x="60267" y="67569"/>
                      <a:pt x="59525" y="70910"/>
                      <a:pt x="59525" y="74499"/>
                    </a:cubicBezTo>
                    <a:cubicBezTo>
                      <a:pt x="59525" y="76603"/>
                      <a:pt x="59772" y="78459"/>
                      <a:pt x="60267" y="80315"/>
                    </a:cubicBezTo>
                    <a:cubicBezTo>
                      <a:pt x="57916" y="77221"/>
                      <a:pt x="54698" y="75365"/>
                      <a:pt x="51233" y="75365"/>
                    </a:cubicBezTo>
                    <a:cubicBezTo>
                      <a:pt x="46407" y="75365"/>
                      <a:pt x="42199" y="78953"/>
                      <a:pt x="39848" y="84151"/>
                    </a:cubicBezTo>
                    <a:cubicBezTo>
                      <a:pt x="38116" y="79201"/>
                      <a:pt x="34527" y="75736"/>
                      <a:pt x="30319" y="75736"/>
                    </a:cubicBezTo>
                    <a:cubicBezTo>
                      <a:pt x="25245" y="75736"/>
                      <a:pt x="21038" y="80686"/>
                      <a:pt x="20048" y="87369"/>
                    </a:cubicBezTo>
                    <a:cubicBezTo>
                      <a:pt x="18439" y="82295"/>
                      <a:pt x="14727" y="78706"/>
                      <a:pt x="10519" y="78706"/>
                    </a:cubicBezTo>
                    <a:cubicBezTo>
                      <a:pt x="4702" y="78706"/>
                      <a:pt x="0" y="85389"/>
                      <a:pt x="0" y="93557"/>
                    </a:cubicBezTo>
                    <a:cubicBezTo>
                      <a:pt x="0" y="101724"/>
                      <a:pt x="4702" y="108407"/>
                      <a:pt x="10519" y="108407"/>
                    </a:cubicBezTo>
                    <a:cubicBezTo>
                      <a:pt x="15593" y="108407"/>
                      <a:pt x="19800" y="103457"/>
                      <a:pt x="20790" y="96774"/>
                    </a:cubicBezTo>
                    <a:cubicBezTo>
                      <a:pt x="22523" y="101848"/>
                      <a:pt x="26112" y="105437"/>
                      <a:pt x="30319" y="105437"/>
                    </a:cubicBezTo>
                    <a:cubicBezTo>
                      <a:pt x="33537" y="105437"/>
                      <a:pt x="36383" y="103333"/>
                      <a:pt x="38363" y="100115"/>
                    </a:cubicBezTo>
                    <a:cubicBezTo>
                      <a:pt x="40096" y="107788"/>
                      <a:pt x="45169" y="113357"/>
                      <a:pt x="51233" y="113357"/>
                    </a:cubicBezTo>
                    <a:cubicBezTo>
                      <a:pt x="58782" y="113357"/>
                      <a:pt x="64846" y="104818"/>
                      <a:pt x="64846" y="94299"/>
                    </a:cubicBezTo>
                    <a:cubicBezTo>
                      <a:pt x="64846" y="92072"/>
                      <a:pt x="64475" y="89844"/>
                      <a:pt x="63980" y="87864"/>
                    </a:cubicBezTo>
                    <a:cubicBezTo>
                      <a:pt x="66207" y="90586"/>
                      <a:pt x="69177" y="92319"/>
                      <a:pt x="72395" y="92319"/>
                    </a:cubicBezTo>
                    <a:cubicBezTo>
                      <a:pt x="75860" y="92319"/>
                      <a:pt x="78954" y="90463"/>
                      <a:pt x="81181" y="87369"/>
                    </a:cubicBezTo>
                    <a:cubicBezTo>
                      <a:pt x="82171" y="89349"/>
                      <a:pt x="83780" y="90586"/>
                      <a:pt x="85513" y="90957"/>
                    </a:cubicBezTo>
                    <a:cubicBezTo>
                      <a:pt x="85265" y="92690"/>
                      <a:pt x="85018" y="94546"/>
                      <a:pt x="85018" y="96526"/>
                    </a:cubicBezTo>
                    <a:cubicBezTo>
                      <a:pt x="85018" y="109520"/>
                      <a:pt x="92566" y="120163"/>
                      <a:pt x="101848" y="120163"/>
                    </a:cubicBezTo>
                    <a:cubicBezTo>
                      <a:pt x="107169" y="120163"/>
                      <a:pt x="111995" y="116574"/>
                      <a:pt x="115089" y="111129"/>
                    </a:cubicBezTo>
                    <a:cubicBezTo>
                      <a:pt x="117441" y="112985"/>
                      <a:pt x="120163" y="114223"/>
                      <a:pt x="123010" y="114223"/>
                    </a:cubicBezTo>
                    <a:cubicBezTo>
                      <a:pt x="131920" y="114223"/>
                      <a:pt x="139097" y="104075"/>
                      <a:pt x="139097" y="91700"/>
                    </a:cubicBezTo>
                    <a:cubicBezTo>
                      <a:pt x="139097" y="89844"/>
                      <a:pt x="138850" y="87988"/>
                      <a:pt x="138602" y="86255"/>
                    </a:cubicBezTo>
                    <a:cubicBezTo>
                      <a:pt x="139097" y="86255"/>
                      <a:pt x="139468" y="86503"/>
                      <a:pt x="139964" y="86503"/>
                    </a:cubicBezTo>
                    <a:cubicBezTo>
                      <a:pt x="145656" y="86503"/>
                      <a:pt x="150235" y="80068"/>
                      <a:pt x="150235" y="72147"/>
                    </a:cubicBezTo>
                    <a:cubicBezTo>
                      <a:pt x="150235" y="64227"/>
                      <a:pt x="145656" y="57792"/>
                      <a:pt x="139964" y="5779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E7F36950-C9F2-9ECE-BFCE-61FC3CBE9B65}"/>
                  </a:ext>
                </a:extLst>
              </p:cNvPr>
              <p:cNvSpPr/>
              <p:nvPr/>
            </p:nvSpPr>
            <p:spPr>
              <a:xfrm>
                <a:off x="5460847" y="5216811"/>
                <a:ext cx="40343" cy="43807"/>
              </a:xfrm>
              <a:custGeom>
                <a:avLst/>
                <a:gdLst>
                  <a:gd name="connsiteX0" fmla="*/ 28711 w 40343"/>
                  <a:gd name="connsiteY0" fmla="*/ 123 h 43807"/>
                  <a:gd name="connsiteX1" fmla="*/ 20667 w 40343"/>
                  <a:gd name="connsiteY1" fmla="*/ 4579 h 43807"/>
                  <a:gd name="connsiteX2" fmla="*/ 14603 w 40343"/>
                  <a:gd name="connsiteY2" fmla="*/ 2723 h 43807"/>
                  <a:gd name="connsiteX3" fmla="*/ 0 w 40343"/>
                  <a:gd name="connsiteY3" fmla="*/ 23265 h 43807"/>
                  <a:gd name="connsiteX4" fmla="*/ 14603 w 40343"/>
                  <a:gd name="connsiteY4" fmla="*/ 43808 h 43807"/>
                  <a:gd name="connsiteX5" fmla="*/ 27349 w 40343"/>
                  <a:gd name="connsiteY5" fmla="*/ 33042 h 43807"/>
                  <a:gd name="connsiteX6" fmla="*/ 28587 w 40343"/>
                  <a:gd name="connsiteY6" fmla="*/ 33165 h 43807"/>
                  <a:gd name="connsiteX7" fmla="*/ 40343 w 40343"/>
                  <a:gd name="connsiteY7" fmla="*/ 16583 h 43807"/>
                  <a:gd name="connsiteX8" fmla="*/ 28587 w 40343"/>
                  <a:gd name="connsiteY8" fmla="*/ 0 h 4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43" h="43807">
                    <a:moveTo>
                      <a:pt x="28711" y="123"/>
                    </a:moveTo>
                    <a:cubicBezTo>
                      <a:pt x="25617" y="123"/>
                      <a:pt x="22770" y="1856"/>
                      <a:pt x="20667" y="4579"/>
                    </a:cubicBezTo>
                    <a:cubicBezTo>
                      <a:pt x="18810" y="3465"/>
                      <a:pt x="16830" y="2723"/>
                      <a:pt x="14603" y="2723"/>
                    </a:cubicBezTo>
                    <a:cubicBezTo>
                      <a:pt x="6559" y="2723"/>
                      <a:pt x="0" y="11880"/>
                      <a:pt x="0" y="23265"/>
                    </a:cubicBezTo>
                    <a:cubicBezTo>
                      <a:pt x="0" y="34650"/>
                      <a:pt x="6559" y="43808"/>
                      <a:pt x="14603" y="43808"/>
                    </a:cubicBezTo>
                    <a:cubicBezTo>
                      <a:pt x="20172" y="43808"/>
                      <a:pt x="24874" y="39477"/>
                      <a:pt x="27349" y="33042"/>
                    </a:cubicBezTo>
                    <a:cubicBezTo>
                      <a:pt x="27721" y="33042"/>
                      <a:pt x="28215" y="33165"/>
                      <a:pt x="28587" y="33165"/>
                    </a:cubicBezTo>
                    <a:cubicBezTo>
                      <a:pt x="35146" y="33165"/>
                      <a:pt x="40343" y="25740"/>
                      <a:pt x="40343" y="16583"/>
                    </a:cubicBezTo>
                    <a:cubicBezTo>
                      <a:pt x="40343" y="7425"/>
                      <a:pt x="35022" y="0"/>
                      <a:pt x="28587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715591AF-7C07-8617-B736-D159969DA4D5}"/>
                  </a:ext>
                </a:extLst>
              </p:cNvPr>
              <p:cNvSpPr/>
              <p:nvPr/>
            </p:nvSpPr>
            <p:spPr>
              <a:xfrm>
                <a:off x="5527055" y="5230300"/>
                <a:ext cx="25121" cy="35392"/>
              </a:xfrm>
              <a:custGeom>
                <a:avLst/>
                <a:gdLst>
                  <a:gd name="connsiteX0" fmla="*/ 12623 w 25121"/>
                  <a:gd name="connsiteY0" fmla="*/ 0 h 35392"/>
                  <a:gd name="connsiteX1" fmla="*/ 0 w 25121"/>
                  <a:gd name="connsiteY1" fmla="*/ 17696 h 35392"/>
                  <a:gd name="connsiteX2" fmla="*/ 12623 w 25121"/>
                  <a:gd name="connsiteY2" fmla="*/ 35393 h 35392"/>
                  <a:gd name="connsiteX3" fmla="*/ 25122 w 25121"/>
                  <a:gd name="connsiteY3" fmla="*/ 17696 h 35392"/>
                  <a:gd name="connsiteX4" fmla="*/ 12623 w 25121"/>
                  <a:gd name="connsiteY4" fmla="*/ 0 h 3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1" h="35392">
                    <a:moveTo>
                      <a:pt x="12623" y="0"/>
                    </a:moveTo>
                    <a:cubicBezTo>
                      <a:pt x="5692" y="0"/>
                      <a:pt x="0" y="7920"/>
                      <a:pt x="0" y="17696"/>
                    </a:cubicBezTo>
                    <a:cubicBezTo>
                      <a:pt x="0" y="27473"/>
                      <a:pt x="5692" y="35393"/>
                      <a:pt x="12623" y="35393"/>
                    </a:cubicBezTo>
                    <a:cubicBezTo>
                      <a:pt x="19553" y="35393"/>
                      <a:pt x="25122" y="27473"/>
                      <a:pt x="25122" y="17696"/>
                    </a:cubicBezTo>
                    <a:cubicBezTo>
                      <a:pt x="25122" y="7920"/>
                      <a:pt x="19553" y="0"/>
                      <a:pt x="1262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FF12104F-B3BF-404D-F879-4799AFACBFB9}"/>
                  </a:ext>
                </a:extLst>
              </p:cNvPr>
              <p:cNvSpPr/>
              <p:nvPr/>
            </p:nvSpPr>
            <p:spPr>
              <a:xfrm>
                <a:off x="5577545" y="5218667"/>
                <a:ext cx="20295" cy="28710"/>
              </a:xfrm>
              <a:custGeom>
                <a:avLst/>
                <a:gdLst>
                  <a:gd name="connsiteX0" fmla="*/ 10148 w 20295"/>
                  <a:gd name="connsiteY0" fmla="*/ 0 h 28710"/>
                  <a:gd name="connsiteX1" fmla="*/ 0 w 20295"/>
                  <a:gd name="connsiteY1" fmla="*/ 14355 h 28710"/>
                  <a:gd name="connsiteX2" fmla="*/ 10148 w 20295"/>
                  <a:gd name="connsiteY2" fmla="*/ 28711 h 28710"/>
                  <a:gd name="connsiteX3" fmla="*/ 20295 w 20295"/>
                  <a:gd name="connsiteY3" fmla="*/ 14355 h 28710"/>
                  <a:gd name="connsiteX4" fmla="*/ 10148 w 20295"/>
                  <a:gd name="connsiteY4" fmla="*/ 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0"/>
                    </a:move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1"/>
                      <a:pt x="10148" y="28711"/>
                    </a:cubicBezTo>
                    <a:cubicBezTo>
                      <a:pt x="15716" y="28711"/>
                      <a:pt x="20295" y="22275"/>
                      <a:pt x="20295" y="14355"/>
                    </a:cubicBezTo>
                    <a:cubicBezTo>
                      <a:pt x="20295" y="6435"/>
                      <a:pt x="15716" y="0"/>
                      <a:pt x="1014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4B9875CB-B03B-3E7E-B544-CA86CC889BEE}"/>
                  </a:ext>
                </a:extLst>
              </p:cNvPr>
              <p:cNvSpPr/>
              <p:nvPr/>
            </p:nvSpPr>
            <p:spPr>
              <a:xfrm>
                <a:off x="5598088" y="5224236"/>
                <a:ext cx="25740" cy="36135"/>
              </a:xfrm>
              <a:custGeom>
                <a:avLst/>
                <a:gdLst>
                  <a:gd name="connsiteX0" fmla="*/ 12870 w 25740"/>
                  <a:gd name="connsiteY0" fmla="*/ 0 h 36135"/>
                  <a:gd name="connsiteX1" fmla="*/ 0 w 25740"/>
                  <a:gd name="connsiteY1" fmla="*/ 18068 h 36135"/>
                  <a:gd name="connsiteX2" fmla="*/ 12870 w 25740"/>
                  <a:gd name="connsiteY2" fmla="*/ 36136 h 36135"/>
                  <a:gd name="connsiteX3" fmla="*/ 25740 w 25740"/>
                  <a:gd name="connsiteY3" fmla="*/ 18068 h 36135"/>
                  <a:gd name="connsiteX4" fmla="*/ 12870 w 25740"/>
                  <a:gd name="connsiteY4" fmla="*/ 0 h 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135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136"/>
                      <a:pt x="12870" y="36136"/>
                    </a:cubicBezTo>
                    <a:cubicBezTo>
                      <a:pt x="20048" y="36136"/>
                      <a:pt x="25740" y="28092"/>
                      <a:pt x="25740" y="18068"/>
                    </a:cubicBezTo>
                    <a:cubicBezTo>
                      <a:pt x="25740" y="8044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A6367832-E4DE-7F7C-BFE1-2FDA5F020037}"/>
                  </a:ext>
                </a:extLst>
              </p:cNvPr>
              <p:cNvSpPr/>
              <p:nvPr/>
            </p:nvSpPr>
            <p:spPr>
              <a:xfrm>
                <a:off x="5633853" y="5212851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435" y="18315"/>
                    </a:cubicBezTo>
                    <a:cubicBezTo>
                      <a:pt x="9900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46E184A3-6428-23B5-FB1C-E658F1FE0EBF}"/>
                  </a:ext>
                </a:extLst>
              </p:cNvPr>
              <p:cNvSpPr/>
              <p:nvPr/>
            </p:nvSpPr>
            <p:spPr>
              <a:xfrm>
                <a:off x="5651673" y="5221513"/>
                <a:ext cx="23760" cy="33165"/>
              </a:xfrm>
              <a:custGeom>
                <a:avLst/>
                <a:gdLst>
                  <a:gd name="connsiteX0" fmla="*/ 11880 w 23760"/>
                  <a:gd name="connsiteY0" fmla="*/ 0 h 33165"/>
                  <a:gd name="connsiteX1" fmla="*/ 0 w 23760"/>
                  <a:gd name="connsiteY1" fmla="*/ 16583 h 33165"/>
                  <a:gd name="connsiteX2" fmla="*/ 11880 w 23760"/>
                  <a:gd name="connsiteY2" fmla="*/ 33166 h 33165"/>
                  <a:gd name="connsiteX3" fmla="*/ 23760 w 23760"/>
                  <a:gd name="connsiteY3" fmla="*/ 16583 h 33165"/>
                  <a:gd name="connsiteX4" fmla="*/ 11880 w 23760"/>
                  <a:gd name="connsiteY4" fmla="*/ 0 h 33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165">
                    <a:moveTo>
                      <a:pt x="11880" y="0"/>
                    </a:moveTo>
                    <a:cubicBezTo>
                      <a:pt x="5321" y="0"/>
                      <a:pt x="0" y="7425"/>
                      <a:pt x="0" y="16583"/>
                    </a:cubicBezTo>
                    <a:cubicBezTo>
                      <a:pt x="0" y="25741"/>
                      <a:pt x="5321" y="33166"/>
                      <a:pt x="11880" y="33166"/>
                    </a:cubicBezTo>
                    <a:cubicBezTo>
                      <a:pt x="18439" y="33166"/>
                      <a:pt x="23760" y="25741"/>
                      <a:pt x="23760" y="16583"/>
                    </a:cubicBezTo>
                    <a:cubicBezTo>
                      <a:pt x="23760" y="7425"/>
                      <a:pt x="18439" y="0"/>
                      <a:pt x="1188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05FF010E-C45E-90CF-B0D2-D3CAEBF2159D}"/>
                  </a:ext>
                </a:extLst>
              </p:cNvPr>
              <p:cNvSpPr/>
              <p:nvPr/>
            </p:nvSpPr>
            <p:spPr>
              <a:xfrm>
                <a:off x="5676794" y="5213841"/>
                <a:ext cx="80933" cy="48510"/>
              </a:xfrm>
              <a:custGeom>
                <a:avLst/>
                <a:gdLst>
                  <a:gd name="connsiteX0" fmla="*/ 64475 w 80933"/>
                  <a:gd name="connsiteY0" fmla="*/ 2599 h 48510"/>
                  <a:gd name="connsiteX1" fmla="*/ 50738 w 80933"/>
                  <a:gd name="connsiteY1" fmla="*/ 13365 h 48510"/>
                  <a:gd name="connsiteX2" fmla="*/ 36507 w 80933"/>
                  <a:gd name="connsiteY2" fmla="*/ 0 h 48510"/>
                  <a:gd name="connsiteX3" fmla="*/ 23389 w 80933"/>
                  <a:gd name="connsiteY3" fmla="*/ 10519 h 48510"/>
                  <a:gd name="connsiteX4" fmla="*/ 14355 w 80933"/>
                  <a:gd name="connsiteY4" fmla="*/ 5940 h 48510"/>
                  <a:gd name="connsiteX5" fmla="*/ 0 w 80933"/>
                  <a:gd name="connsiteY5" fmla="*/ 26112 h 48510"/>
                  <a:gd name="connsiteX6" fmla="*/ 14355 w 80933"/>
                  <a:gd name="connsiteY6" fmla="*/ 46284 h 48510"/>
                  <a:gd name="connsiteX7" fmla="*/ 26112 w 80933"/>
                  <a:gd name="connsiteY7" fmla="*/ 37621 h 48510"/>
                  <a:gd name="connsiteX8" fmla="*/ 36507 w 80933"/>
                  <a:gd name="connsiteY8" fmla="*/ 43437 h 48510"/>
                  <a:gd name="connsiteX9" fmla="*/ 49377 w 80933"/>
                  <a:gd name="connsiteY9" fmla="*/ 33784 h 48510"/>
                  <a:gd name="connsiteX10" fmla="*/ 64599 w 80933"/>
                  <a:gd name="connsiteY10" fmla="*/ 48511 h 48510"/>
                  <a:gd name="connsiteX11" fmla="*/ 80934 w 80933"/>
                  <a:gd name="connsiteY11" fmla="*/ 25617 h 48510"/>
                  <a:gd name="connsiteX12" fmla="*/ 64599 w 80933"/>
                  <a:gd name="connsiteY12" fmla="*/ 2599 h 4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933" h="48510">
                    <a:moveTo>
                      <a:pt x="64475" y="2599"/>
                    </a:moveTo>
                    <a:cubicBezTo>
                      <a:pt x="58659" y="2599"/>
                      <a:pt x="53585" y="6930"/>
                      <a:pt x="50738" y="13365"/>
                    </a:cubicBezTo>
                    <a:cubicBezTo>
                      <a:pt x="48387" y="5569"/>
                      <a:pt x="42942" y="0"/>
                      <a:pt x="36507" y="0"/>
                    </a:cubicBezTo>
                    <a:cubicBezTo>
                      <a:pt x="30938" y="0"/>
                      <a:pt x="25988" y="4208"/>
                      <a:pt x="23389" y="10519"/>
                    </a:cubicBezTo>
                    <a:cubicBezTo>
                      <a:pt x="20914" y="7673"/>
                      <a:pt x="17820" y="5940"/>
                      <a:pt x="14355" y="5940"/>
                    </a:cubicBezTo>
                    <a:cubicBezTo>
                      <a:pt x="6435" y="5940"/>
                      <a:pt x="0" y="14974"/>
                      <a:pt x="0" y="26112"/>
                    </a:cubicBezTo>
                    <a:cubicBezTo>
                      <a:pt x="0" y="37249"/>
                      <a:pt x="6435" y="46284"/>
                      <a:pt x="14355" y="46284"/>
                    </a:cubicBezTo>
                    <a:cubicBezTo>
                      <a:pt x="19182" y="46284"/>
                      <a:pt x="23513" y="42818"/>
                      <a:pt x="26112" y="37621"/>
                    </a:cubicBezTo>
                    <a:cubicBezTo>
                      <a:pt x="28834" y="41210"/>
                      <a:pt x="32547" y="43437"/>
                      <a:pt x="36507" y="43437"/>
                    </a:cubicBezTo>
                    <a:cubicBezTo>
                      <a:pt x="41828" y="43437"/>
                      <a:pt x="46531" y="39601"/>
                      <a:pt x="49377" y="33784"/>
                    </a:cubicBezTo>
                    <a:cubicBezTo>
                      <a:pt x="51728" y="42447"/>
                      <a:pt x="57669" y="48511"/>
                      <a:pt x="64599" y="48511"/>
                    </a:cubicBezTo>
                    <a:cubicBezTo>
                      <a:pt x="73632" y="48511"/>
                      <a:pt x="80934" y="38239"/>
                      <a:pt x="80934" y="25617"/>
                    </a:cubicBezTo>
                    <a:cubicBezTo>
                      <a:pt x="80934" y="12994"/>
                      <a:pt x="73632" y="2599"/>
                      <a:pt x="64599" y="259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3CAC890B-7207-B4A0-71DF-42407E1E0969}"/>
                  </a:ext>
                </a:extLst>
              </p:cNvPr>
              <p:cNvSpPr/>
              <p:nvPr/>
            </p:nvSpPr>
            <p:spPr>
              <a:xfrm>
                <a:off x="5761193" y="5213965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6" y="18810"/>
                      <a:pt x="13365" y="14603"/>
                      <a:pt x="13365" y="9405"/>
                    </a:cubicBezTo>
                    <a:cubicBezTo>
                      <a:pt x="13365" y="4208"/>
                      <a:pt x="10396" y="0"/>
                      <a:pt x="668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1022DF02-CAAF-67CA-21BC-6A9D1F4D963C}"/>
                  </a:ext>
                </a:extLst>
              </p:cNvPr>
              <p:cNvSpPr/>
              <p:nvPr/>
            </p:nvSpPr>
            <p:spPr>
              <a:xfrm>
                <a:off x="5785944" y="5235993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822F79DD-7C93-1878-37C2-97B231ED0B2E}"/>
                  </a:ext>
                </a:extLst>
              </p:cNvPr>
              <p:cNvSpPr/>
              <p:nvPr/>
            </p:nvSpPr>
            <p:spPr>
              <a:xfrm>
                <a:off x="5810694" y="5220029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FFA3B91D-AD72-E7BC-BDCF-1149678EBE0B}"/>
                  </a:ext>
                </a:extLst>
              </p:cNvPr>
              <p:cNvSpPr/>
              <p:nvPr/>
            </p:nvSpPr>
            <p:spPr>
              <a:xfrm>
                <a:off x="5834331" y="5231414"/>
                <a:ext cx="18810" cy="26482"/>
              </a:xfrm>
              <a:custGeom>
                <a:avLst/>
                <a:gdLst>
                  <a:gd name="connsiteX0" fmla="*/ 9405 w 18810"/>
                  <a:gd name="connsiteY0" fmla="*/ 0 h 26482"/>
                  <a:gd name="connsiteX1" fmla="*/ 0 w 18810"/>
                  <a:gd name="connsiteY1" fmla="*/ 13242 h 26482"/>
                  <a:gd name="connsiteX2" fmla="*/ 9405 w 18810"/>
                  <a:gd name="connsiteY2" fmla="*/ 26483 h 26482"/>
                  <a:gd name="connsiteX3" fmla="*/ 18811 w 18810"/>
                  <a:gd name="connsiteY3" fmla="*/ 13242 h 26482"/>
                  <a:gd name="connsiteX4" fmla="*/ 9405 w 18810"/>
                  <a:gd name="connsiteY4" fmla="*/ 0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0"/>
                    </a:moveTo>
                    <a:cubicBezTo>
                      <a:pt x="4208" y="0"/>
                      <a:pt x="0" y="5940"/>
                      <a:pt x="0" y="13242"/>
                    </a:cubicBezTo>
                    <a:cubicBezTo>
                      <a:pt x="0" y="20543"/>
                      <a:pt x="4208" y="26483"/>
                      <a:pt x="9405" y="26483"/>
                    </a:cubicBezTo>
                    <a:cubicBezTo>
                      <a:pt x="14603" y="26483"/>
                      <a:pt x="18811" y="20543"/>
                      <a:pt x="18811" y="13242"/>
                    </a:cubicBezTo>
                    <a:cubicBezTo>
                      <a:pt x="18811" y="5940"/>
                      <a:pt x="14603" y="0"/>
                      <a:pt x="940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706D3BC5-63C4-C5BB-57F2-F70D88247125}"/>
                  </a:ext>
                </a:extLst>
              </p:cNvPr>
              <p:cNvSpPr/>
              <p:nvPr/>
            </p:nvSpPr>
            <p:spPr>
              <a:xfrm>
                <a:off x="5856854" y="5215574"/>
                <a:ext cx="140582" cy="52099"/>
              </a:xfrm>
              <a:custGeom>
                <a:avLst/>
                <a:gdLst>
                  <a:gd name="connsiteX0" fmla="*/ 127093 w 140582"/>
                  <a:gd name="connsiteY0" fmla="*/ 9405 h 52099"/>
                  <a:gd name="connsiteX1" fmla="*/ 119049 w 140582"/>
                  <a:gd name="connsiteY1" fmla="*/ 13242 h 52099"/>
                  <a:gd name="connsiteX2" fmla="*/ 111624 w 140582"/>
                  <a:gd name="connsiteY2" fmla="*/ 6064 h 52099"/>
                  <a:gd name="connsiteX3" fmla="*/ 103704 w 140582"/>
                  <a:gd name="connsiteY3" fmla="*/ 16335 h 52099"/>
                  <a:gd name="connsiteX4" fmla="*/ 94918 w 140582"/>
                  <a:gd name="connsiteY4" fmla="*/ 12004 h 52099"/>
                  <a:gd name="connsiteX5" fmla="*/ 87617 w 140582"/>
                  <a:gd name="connsiteY5" fmla="*/ 14974 h 52099"/>
                  <a:gd name="connsiteX6" fmla="*/ 79944 w 140582"/>
                  <a:gd name="connsiteY6" fmla="*/ 10271 h 52099"/>
                  <a:gd name="connsiteX7" fmla="*/ 74870 w 140582"/>
                  <a:gd name="connsiteY7" fmla="*/ 12251 h 52099"/>
                  <a:gd name="connsiteX8" fmla="*/ 61876 w 140582"/>
                  <a:gd name="connsiteY8" fmla="*/ 0 h 52099"/>
                  <a:gd name="connsiteX9" fmla="*/ 49501 w 140582"/>
                  <a:gd name="connsiteY9" fmla="*/ 10519 h 52099"/>
                  <a:gd name="connsiteX10" fmla="*/ 37745 w 140582"/>
                  <a:gd name="connsiteY10" fmla="*/ 3960 h 52099"/>
                  <a:gd name="connsiteX11" fmla="*/ 21533 w 140582"/>
                  <a:gd name="connsiteY11" fmla="*/ 20543 h 52099"/>
                  <a:gd name="connsiteX12" fmla="*/ 12375 w 140582"/>
                  <a:gd name="connsiteY12" fmla="*/ 14727 h 52099"/>
                  <a:gd name="connsiteX13" fmla="*/ 0 w 140582"/>
                  <a:gd name="connsiteY13" fmla="*/ 32176 h 52099"/>
                  <a:gd name="connsiteX14" fmla="*/ 12375 w 140582"/>
                  <a:gd name="connsiteY14" fmla="*/ 49624 h 52099"/>
                  <a:gd name="connsiteX15" fmla="*/ 23265 w 140582"/>
                  <a:gd name="connsiteY15" fmla="*/ 40343 h 52099"/>
                  <a:gd name="connsiteX16" fmla="*/ 37745 w 140582"/>
                  <a:gd name="connsiteY16" fmla="*/ 51728 h 52099"/>
                  <a:gd name="connsiteX17" fmla="*/ 53708 w 140582"/>
                  <a:gd name="connsiteY17" fmla="*/ 35888 h 52099"/>
                  <a:gd name="connsiteX18" fmla="*/ 61752 w 140582"/>
                  <a:gd name="connsiteY18" fmla="*/ 39477 h 52099"/>
                  <a:gd name="connsiteX19" fmla="*/ 71529 w 140582"/>
                  <a:gd name="connsiteY19" fmla="*/ 33784 h 52099"/>
                  <a:gd name="connsiteX20" fmla="*/ 79820 w 140582"/>
                  <a:gd name="connsiteY20" fmla="*/ 39600 h 52099"/>
                  <a:gd name="connsiteX21" fmla="*/ 81553 w 140582"/>
                  <a:gd name="connsiteY21" fmla="*/ 39353 h 52099"/>
                  <a:gd name="connsiteX22" fmla="*/ 94794 w 140582"/>
                  <a:gd name="connsiteY22" fmla="*/ 52100 h 52099"/>
                  <a:gd name="connsiteX23" fmla="*/ 109026 w 140582"/>
                  <a:gd name="connsiteY23" fmla="*/ 32176 h 52099"/>
                  <a:gd name="connsiteX24" fmla="*/ 108778 w 140582"/>
                  <a:gd name="connsiteY24" fmla="*/ 28092 h 52099"/>
                  <a:gd name="connsiteX25" fmla="*/ 111501 w 140582"/>
                  <a:gd name="connsiteY25" fmla="*/ 28834 h 52099"/>
                  <a:gd name="connsiteX26" fmla="*/ 113604 w 140582"/>
                  <a:gd name="connsiteY26" fmla="*/ 28463 h 52099"/>
                  <a:gd name="connsiteX27" fmla="*/ 113604 w 140582"/>
                  <a:gd name="connsiteY27" fmla="*/ 28711 h 52099"/>
                  <a:gd name="connsiteX28" fmla="*/ 127093 w 140582"/>
                  <a:gd name="connsiteY28" fmla="*/ 47645 h 52099"/>
                  <a:gd name="connsiteX29" fmla="*/ 140583 w 140582"/>
                  <a:gd name="connsiteY29" fmla="*/ 28711 h 52099"/>
                  <a:gd name="connsiteX30" fmla="*/ 127093 w 140582"/>
                  <a:gd name="connsiteY30" fmla="*/ 9776 h 5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0582" h="52099">
                    <a:moveTo>
                      <a:pt x="127093" y="9405"/>
                    </a:moveTo>
                    <a:cubicBezTo>
                      <a:pt x="123999" y="9405"/>
                      <a:pt x="121277" y="10890"/>
                      <a:pt x="119049" y="13242"/>
                    </a:cubicBezTo>
                    <a:cubicBezTo>
                      <a:pt x="117936" y="9034"/>
                      <a:pt x="114966" y="6064"/>
                      <a:pt x="111624" y="6064"/>
                    </a:cubicBezTo>
                    <a:cubicBezTo>
                      <a:pt x="107417" y="6064"/>
                      <a:pt x="104076" y="10519"/>
                      <a:pt x="103704" y="16335"/>
                    </a:cubicBezTo>
                    <a:cubicBezTo>
                      <a:pt x="101353" y="13736"/>
                      <a:pt x="98259" y="12004"/>
                      <a:pt x="94918" y="12004"/>
                    </a:cubicBezTo>
                    <a:cubicBezTo>
                      <a:pt x="92195" y="12004"/>
                      <a:pt x="89720" y="13118"/>
                      <a:pt x="87617" y="14974"/>
                    </a:cubicBezTo>
                    <a:cubicBezTo>
                      <a:pt x="85760" y="12127"/>
                      <a:pt x="83038" y="10271"/>
                      <a:pt x="79944" y="10271"/>
                    </a:cubicBezTo>
                    <a:cubicBezTo>
                      <a:pt x="78088" y="10271"/>
                      <a:pt x="76355" y="11014"/>
                      <a:pt x="74870" y="12251"/>
                    </a:cubicBezTo>
                    <a:cubicBezTo>
                      <a:pt x="72766" y="5074"/>
                      <a:pt x="67692" y="0"/>
                      <a:pt x="61876" y="0"/>
                    </a:cubicBezTo>
                    <a:cubicBezTo>
                      <a:pt x="56555" y="0"/>
                      <a:pt x="51852" y="4331"/>
                      <a:pt x="49501" y="10519"/>
                    </a:cubicBezTo>
                    <a:cubicBezTo>
                      <a:pt x="46407" y="6435"/>
                      <a:pt x="42323" y="3960"/>
                      <a:pt x="37745" y="3960"/>
                    </a:cubicBezTo>
                    <a:cubicBezTo>
                      <a:pt x="30196" y="3960"/>
                      <a:pt x="23761" y="10890"/>
                      <a:pt x="21533" y="20543"/>
                    </a:cubicBezTo>
                    <a:cubicBezTo>
                      <a:pt x="19305" y="16954"/>
                      <a:pt x="15964" y="14727"/>
                      <a:pt x="12375" y="14727"/>
                    </a:cubicBezTo>
                    <a:cubicBezTo>
                      <a:pt x="5569" y="14727"/>
                      <a:pt x="0" y="22523"/>
                      <a:pt x="0" y="32176"/>
                    </a:cubicBezTo>
                    <a:cubicBezTo>
                      <a:pt x="0" y="41828"/>
                      <a:pt x="5569" y="49624"/>
                      <a:pt x="12375" y="49624"/>
                    </a:cubicBezTo>
                    <a:cubicBezTo>
                      <a:pt x="17078" y="49624"/>
                      <a:pt x="21161" y="45912"/>
                      <a:pt x="23265" y="40343"/>
                    </a:cubicBezTo>
                    <a:cubicBezTo>
                      <a:pt x="26235" y="47150"/>
                      <a:pt x="31557" y="51728"/>
                      <a:pt x="37745" y="51728"/>
                    </a:cubicBezTo>
                    <a:cubicBezTo>
                      <a:pt x="45169" y="51728"/>
                      <a:pt x="51357" y="45169"/>
                      <a:pt x="53708" y="35888"/>
                    </a:cubicBezTo>
                    <a:cubicBezTo>
                      <a:pt x="55936" y="38115"/>
                      <a:pt x="58782" y="39477"/>
                      <a:pt x="61752" y="39477"/>
                    </a:cubicBezTo>
                    <a:cubicBezTo>
                      <a:pt x="65589" y="39477"/>
                      <a:pt x="69054" y="37373"/>
                      <a:pt x="71529" y="33784"/>
                    </a:cubicBezTo>
                    <a:cubicBezTo>
                      <a:pt x="73385" y="37249"/>
                      <a:pt x="76355" y="39600"/>
                      <a:pt x="79820" y="39600"/>
                    </a:cubicBezTo>
                    <a:cubicBezTo>
                      <a:pt x="80439" y="39600"/>
                      <a:pt x="80934" y="39600"/>
                      <a:pt x="81553" y="39353"/>
                    </a:cubicBezTo>
                    <a:cubicBezTo>
                      <a:pt x="83657" y="46778"/>
                      <a:pt x="88730" y="52100"/>
                      <a:pt x="94794" y="52100"/>
                    </a:cubicBezTo>
                    <a:cubicBezTo>
                      <a:pt x="102591" y="52100"/>
                      <a:pt x="109026" y="43189"/>
                      <a:pt x="109026" y="32176"/>
                    </a:cubicBezTo>
                    <a:cubicBezTo>
                      <a:pt x="109026" y="30814"/>
                      <a:pt x="109026" y="29453"/>
                      <a:pt x="108778" y="28092"/>
                    </a:cubicBezTo>
                    <a:cubicBezTo>
                      <a:pt x="109645" y="28587"/>
                      <a:pt x="110510" y="28834"/>
                      <a:pt x="111501" y="28834"/>
                    </a:cubicBezTo>
                    <a:cubicBezTo>
                      <a:pt x="112243" y="28834"/>
                      <a:pt x="112862" y="28711"/>
                      <a:pt x="113604" y="28463"/>
                    </a:cubicBezTo>
                    <a:cubicBezTo>
                      <a:pt x="113604" y="28463"/>
                      <a:pt x="113604" y="28587"/>
                      <a:pt x="113604" y="28711"/>
                    </a:cubicBezTo>
                    <a:cubicBezTo>
                      <a:pt x="113604" y="39229"/>
                      <a:pt x="119668" y="47645"/>
                      <a:pt x="127093" y="47645"/>
                    </a:cubicBezTo>
                    <a:cubicBezTo>
                      <a:pt x="134518" y="47645"/>
                      <a:pt x="140583" y="39106"/>
                      <a:pt x="140583" y="28711"/>
                    </a:cubicBezTo>
                    <a:cubicBezTo>
                      <a:pt x="140583" y="18315"/>
                      <a:pt x="134518" y="9776"/>
                      <a:pt x="127093" y="977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7BE421A5-C8D3-A0B9-5B7D-5AB213F74D2E}"/>
                  </a:ext>
                </a:extLst>
              </p:cNvPr>
              <p:cNvSpPr/>
              <p:nvPr/>
            </p:nvSpPr>
            <p:spPr>
              <a:xfrm>
                <a:off x="5998674" y="5225721"/>
                <a:ext cx="18068" cy="25492"/>
              </a:xfrm>
              <a:custGeom>
                <a:avLst/>
                <a:gdLst>
                  <a:gd name="connsiteX0" fmla="*/ 9034 w 18068"/>
                  <a:gd name="connsiteY0" fmla="*/ 0 h 25492"/>
                  <a:gd name="connsiteX1" fmla="*/ 0 w 18068"/>
                  <a:gd name="connsiteY1" fmla="*/ 12746 h 25492"/>
                  <a:gd name="connsiteX2" fmla="*/ 9034 w 18068"/>
                  <a:gd name="connsiteY2" fmla="*/ 25493 h 25492"/>
                  <a:gd name="connsiteX3" fmla="*/ 18068 w 18068"/>
                  <a:gd name="connsiteY3" fmla="*/ 12746 h 25492"/>
                  <a:gd name="connsiteX4" fmla="*/ 9034 w 18068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25492">
                    <a:moveTo>
                      <a:pt x="9034" y="0"/>
                    </a:move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C5E0050E-D70A-A6BE-73DE-742724C4AC94}"/>
                  </a:ext>
                </a:extLst>
              </p:cNvPr>
              <p:cNvSpPr/>
              <p:nvPr/>
            </p:nvSpPr>
            <p:spPr>
              <a:xfrm>
                <a:off x="6017979" y="5210995"/>
                <a:ext cx="25740" cy="36011"/>
              </a:xfrm>
              <a:custGeom>
                <a:avLst/>
                <a:gdLst>
                  <a:gd name="connsiteX0" fmla="*/ 12870 w 25740"/>
                  <a:gd name="connsiteY0" fmla="*/ 0 h 36011"/>
                  <a:gd name="connsiteX1" fmla="*/ 0 w 25740"/>
                  <a:gd name="connsiteY1" fmla="*/ 18068 h 36011"/>
                  <a:gd name="connsiteX2" fmla="*/ 12870 w 25740"/>
                  <a:gd name="connsiteY2" fmla="*/ 36012 h 36011"/>
                  <a:gd name="connsiteX3" fmla="*/ 25741 w 25740"/>
                  <a:gd name="connsiteY3" fmla="*/ 18068 h 36011"/>
                  <a:gd name="connsiteX4" fmla="*/ 12870 w 25740"/>
                  <a:gd name="connsiteY4" fmla="*/ 0 h 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011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012"/>
                      <a:pt x="12870" y="36012"/>
                    </a:cubicBezTo>
                    <a:cubicBezTo>
                      <a:pt x="20048" y="36012"/>
                      <a:pt x="25741" y="27968"/>
                      <a:pt x="25741" y="18068"/>
                    </a:cubicBezTo>
                    <a:cubicBezTo>
                      <a:pt x="25741" y="8167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BC23311F-61F1-EAB3-C87D-DB066945340E}"/>
                  </a:ext>
                </a:extLst>
              </p:cNvPr>
              <p:cNvSpPr/>
              <p:nvPr/>
            </p:nvSpPr>
            <p:spPr>
              <a:xfrm>
                <a:off x="6042729" y="5230671"/>
                <a:ext cx="22028" cy="30938"/>
              </a:xfrm>
              <a:custGeom>
                <a:avLst/>
                <a:gdLst>
                  <a:gd name="connsiteX0" fmla="*/ 11014 w 22028"/>
                  <a:gd name="connsiteY0" fmla="*/ 0 h 30938"/>
                  <a:gd name="connsiteX1" fmla="*/ 0 w 22028"/>
                  <a:gd name="connsiteY1" fmla="*/ 15469 h 30938"/>
                  <a:gd name="connsiteX2" fmla="*/ 11014 w 22028"/>
                  <a:gd name="connsiteY2" fmla="*/ 30938 h 30938"/>
                  <a:gd name="connsiteX3" fmla="*/ 22028 w 22028"/>
                  <a:gd name="connsiteY3" fmla="*/ 15469 h 30938"/>
                  <a:gd name="connsiteX4" fmla="*/ 11014 w 22028"/>
                  <a:gd name="connsiteY4" fmla="*/ 0 h 30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8" h="30938">
                    <a:moveTo>
                      <a:pt x="11014" y="0"/>
                    </a:moveTo>
                    <a:cubicBezTo>
                      <a:pt x="4950" y="0"/>
                      <a:pt x="0" y="6930"/>
                      <a:pt x="0" y="15469"/>
                    </a:cubicBezTo>
                    <a:cubicBezTo>
                      <a:pt x="0" y="24008"/>
                      <a:pt x="4950" y="30938"/>
                      <a:pt x="11014" y="30938"/>
                    </a:cubicBezTo>
                    <a:cubicBezTo>
                      <a:pt x="17078" y="30938"/>
                      <a:pt x="22028" y="24008"/>
                      <a:pt x="22028" y="15469"/>
                    </a:cubicBezTo>
                    <a:cubicBezTo>
                      <a:pt x="22028" y="6930"/>
                      <a:pt x="17078" y="0"/>
                      <a:pt x="1101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7AB9FE0E-05C1-5506-E251-60041EF7E157}"/>
                  </a:ext>
                </a:extLst>
              </p:cNvPr>
              <p:cNvSpPr/>
              <p:nvPr/>
            </p:nvSpPr>
            <p:spPr>
              <a:xfrm>
                <a:off x="6063643" y="5183522"/>
                <a:ext cx="57421" cy="51233"/>
              </a:xfrm>
              <a:custGeom>
                <a:avLst/>
                <a:gdLst>
                  <a:gd name="connsiteX0" fmla="*/ 43808 w 57421"/>
                  <a:gd name="connsiteY0" fmla="*/ 13241 h 51233"/>
                  <a:gd name="connsiteX1" fmla="*/ 41952 w 57421"/>
                  <a:gd name="connsiteY1" fmla="*/ 13489 h 51233"/>
                  <a:gd name="connsiteX2" fmla="*/ 31928 w 57421"/>
                  <a:gd name="connsiteY2" fmla="*/ 5074 h 51233"/>
                  <a:gd name="connsiteX3" fmla="*/ 21657 w 57421"/>
                  <a:gd name="connsiteY3" fmla="*/ 14231 h 51233"/>
                  <a:gd name="connsiteX4" fmla="*/ 10890 w 57421"/>
                  <a:gd name="connsiteY4" fmla="*/ 0 h 51233"/>
                  <a:gd name="connsiteX5" fmla="*/ 0 w 57421"/>
                  <a:gd name="connsiteY5" fmla="*/ 15221 h 51233"/>
                  <a:gd name="connsiteX6" fmla="*/ 10890 w 57421"/>
                  <a:gd name="connsiteY6" fmla="*/ 30443 h 51233"/>
                  <a:gd name="connsiteX7" fmla="*/ 20543 w 57421"/>
                  <a:gd name="connsiteY7" fmla="*/ 22028 h 51233"/>
                  <a:gd name="connsiteX8" fmla="*/ 22276 w 57421"/>
                  <a:gd name="connsiteY8" fmla="*/ 29700 h 51233"/>
                  <a:gd name="connsiteX9" fmla="*/ 18687 w 57421"/>
                  <a:gd name="connsiteY9" fmla="*/ 28215 h 51233"/>
                  <a:gd name="connsiteX10" fmla="*/ 11880 w 57421"/>
                  <a:gd name="connsiteY10" fmla="*/ 37868 h 51233"/>
                  <a:gd name="connsiteX11" fmla="*/ 18687 w 57421"/>
                  <a:gd name="connsiteY11" fmla="*/ 47397 h 51233"/>
                  <a:gd name="connsiteX12" fmla="*/ 25493 w 57421"/>
                  <a:gd name="connsiteY12" fmla="*/ 37868 h 51233"/>
                  <a:gd name="connsiteX13" fmla="*/ 24750 w 57421"/>
                  <a:gd name="connsiteY13" fmla="*/ 33661 h 51233"/>
                  <a:gd name="connsiteX14" fmla="*/ 30938 w 57421"/>
                  <a:gd name="connsiteY14" fmla="*/ 37249 h 51233"/>
                  <a:gd name="connsiteX15" fmla="*/ 43932 w 57421"/>
                  <a:gd name="connsiteY15" fmla="*/ 51233 h 51233"/>
                  <a:gd name="connsiteX16" fmla="*/ 57421 w 57421"/>
                  <a:gd name="connsiteY16" fmla="*/ 32175 h 51233"/>
                  <a:gd name="connsiteX17" fmla="*/ 43932 w 57421"/>
                  <a:gd name="connsiteY17" fmla="*/ 13118 h 5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421" h="51233">
                    <a:moveTo>
                      <a:pt x="43808" y="13241"/>
                    </a:moveTo>
                    <a:cubicBezTo>
                      <a:pt x="43190" y="13241"/>
                      <a:pt x="42571" y="13365"/>
                      <a:pt x="41952" y="13489"/>
                    </a:cubicBezTo>
                    <a:cubicBezTo>
                      <a:pt x="39972" y="8415"/>
                      <a:pt x="36260" y="5074"/>
                      <a:pt x="31928" y="5074"/>
                    </a:cubicBezTo>
                    <a:cubicBezTo>
                      <a:pt x="27597" y="5074"/>
                      <a:pt x="23513" y="8786"/>
                      <a:pt x="21657" y="14231"/>
                    </a:cubicBezTo>
                    <a:cubicBezTo>
                      <a:pt x="21285" y="6311"/>
                      <a:pt x="16583" y="0"/>
                      <a:pt x="10890" y="0"/>
                    </a:cubicBezTo>
                    <a:cubicBezTo>
                      <a:pt x="5198" y="0"/>
                      <a:pt x="0" y="6806"/>
                      <a:pt x="0" y="15221"/>
                    </a:cubicBezTo>
                    <a:cubicBezTo>
                      <a:pt x="0" y="23637"/>
                      <a:pt x="4827" y="30443"/>
                      <a:pt x="10890" y="30443"/>
                    </a:cubicBezTo>
                    <a:cubicBezTo>
                      <a:pt x="15098" y="30443"/>
                      <a:pt x="18811" y="26978"/>
                      <a:pt x="20543" y="22028"/>
                    </a:cubicBezTo>
                    <a:cubicBezTo>
                      <a:pt x="20543" y="24874"/>
                      <a:pt x="21285" y="27473"/>
                      <a:pt x="22276" y="29700"/>
                    </a:cubicBezTo>
                    <a:cubicBezTo>
                      <a:pt x="21285" y="28710"/>
                      <a:pt x="19924" y="28215"/>
                      <a:pt x="18687" y="28215"/>
                    </a:cubicBezTo>
                    <a:cubicBezTo>
                      <a:pt x="14974" y="28215"/>
                      <a:pt x="11880" y="32546"/>
                      <a:pt x="11880" y="37868"/>
                    </a:cubicBezTo>
                    <a:cubicBezTo>
                      <a:pt x="11880" y="43189"/>
                      <a:pt x="14974" y="47397"/>
                      <a:pt x="18687" y="47397"/>
                    </a:cubicBezTo>
                    <a:cubicBezTo>
                      <a:pt x="22399" y="47397"/>
                      <a:pt x="25493" y="43065"/>
                      <a:pt x="25493" y="37868"/>
                    </a:cubicBezTo>
                    <a:cubicBezTo>
                      <a:pt x="25493" y="36383"/>
                      <a:pt x="25246" y="35022"/>
                      <a:pt x="24750" y="33661"/>
                    </a:cubicBezTo>
                    <a:cubicBezTo>
                      <a:pt x="26483" y="35640"/>
                      <a:pt x="28587" y="36878"/>
                      <a:pt x="30938" y="37249"/>
                    </a:cubicBezTo>
                    <a:cubicBezTo>
                      <a:pt x="32547" y="45293"/>
                      <a:pt x="37745" y="51233"/>
                      <a:pt x="43932" y="51233"/>
                    </a:cubicBezTo>
                    <a:cubicBezTo>
                      <a:pt x="51357" y="51233"/>
                      <a:pt x="57421" y="42694"/>
                      <a:pt x="57421" y="32175"/>
                    </a:cubicBezTo>
                    <a:cubicBezTo>
                      <a:pt x="57421" y="21657"/>
                      <a:pt x="51357" y="13118"/>
                      <a:pt x="43932" y="1311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DC56B80C-0C25-9AB1-1530-A7128E611A17}"/>
                  </a:ext>
                </a:extLst>
              </p:cNvPr>
              <p:cNvSpPr/>
              <p:nvPr/>
            </p:nvSpPr>
            <p:spPr>
              <a:xfrm>
                <a:off x="6118713" y="5185997"/>
                <a:ext cx="18067" cy="38858"/>
              </a:xfrm>
              <a:custGeom>
                <a:avLst/>
                <a:gdLst>
                  <a:gd name="connsiteX0" fmla="*/ 13242 w 18067"/>
                  <a:gd name="connsiteY0" fmla="*/ 23761 h 38858"/>
                  <a:gd name="connsiteX1" fmla="*/ 18068 w 18067"/>
                  <a:gd name="connsiteY1" fmla="*/ 12623 h 38858"/>
                  <a:gd name="connsiteX2" fmla="*/ 9034 w 18067"/>
                  <a:gd name="connsiteY2" fmla="*/ 0 h 38858"/>
                  <a:gd name="connsiteX3" fmla="*/ 0 w 18067"/>
                  <a:gd name="connsiteY3" fmla="*/ 12623 h 38858"/>
                  <a:gd name="connsiteX4" fmla="*/ 4331 w 18067"/>
                  <a:gd name="connsiteY4" fmla="*/ 23389 h 38858"/>
                  <a:gd name="connsiteX5" fmla="*/ 2227 w 18067"/>
                  <a:gd name="connsiteY5" fmla="*/ 29948 h 38858"/>
                  <a:gd name="connsiteX6" fmla="*/ 8539 w 18067"/>
                  <a:gd name="connsiteY6" fmla="*/ 38858 h 38858"/>
                  <a:gd name="connsiteX7" fmla="*/ 14850 w 18067"/>
                  <a:gd name="connsiteY7" fmla="*/ 29948 h 38858"/>
                  <a:gd name="connsiteX8" fmla="*/ 12994 w 18067"/>
                  <a:gd name="connsiteY8" fmla="*/ 23761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67" h="38858">
                    <a:moveTo>
                      <a:pt x="13242" y="23761"/>
                    </a:moveTo>
                    <a:cubicBezTo>
                      <a:pt x="16088" y="21657"/>
                      <a:pt x="18068" y="17449"/>
                      <a:pt x="18068" y="12623"/>
                    </a:cubicBezTo>
                    <a:cubicBezTo>
                      <a:pt x="18068" y="5693"/>
                      <a:pt x="13984" y="0"/>
                      <a:pt x="9034" y="0"/>
                    </a:cubicBezTo>
                    <a:cubicBezTo>
                      <a:pt x="4084" y="0"/>
                      <a:pt x="0" y="5693"/>
                      <a:pt x="0" y="12623"/>
                    </a:cubicBezTo>
                    <a:cubicBezTo>
                      <a:pt x="0" y="17202"/>
                      <a:pt x="1733" y="21162"/>
                      <a:pt x="4331" y="23389"/>
                    </a:cubicBezTo>
                    <a:cubicBezTo>
                      <a:pt x="3094" y="24998"/>
                      <a:pt x="2227" y="27349"/>
                      <a:pt x="2227" y="29948"/>
                    </a:cubicBezTo>
                    <a:cubicBezTo>
                      <a:pt x="2227" y="34898"/>
                      <a:pt x="5074" y="38858"/>
                      <a:pt x="8539" y="38858"/>
                    </a:cubicBezTo>
                    <a:cubicBezTo>
                      <a:pt x="12004" y="38858"/>
                      <a:pt x="14850" y="34898"/>
                      <a:pt x="14850" y="29948"/>
                    </a:cubicBezTo>
                    <a:cubicBezTo>
                      <a:pt x="14850" y="27473"/>
                      <a:pt x="14108" y="25369"/>
                      <a:pt x="12994" y="23761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FFB30BBE-8489-31EA-4C6E-2569E772D195}"/>
                  </a:ext>
                </a:extLst>
              </p:cNvPr>
              <p:cNvSpPr/>
              <p:nvPr/>
            </p:nvSpPr>
            <p:spPr>
              <a:xfrm>
                <a:off x="6132202" y="5219162"/>
                <a:ext cx="31433" cy="44056"/>
              </a:xfrm>
              <a:custGeom>
                <a:avLst/>
                <a:gdLst>
                  <a:gd name="connsiteX0" fmla="*/ 15716 w 31433"/>
                  <a:gd name="connsiteY0" fmla="*/ 0 h 44056"/>
                  <a:gd name="connsiteX1" fmla="*/ 0 w 31433"/>
                  <a:gd name="connsiteY1" fmla="*/ 22028 h 44056"/>
                  <a:gd name="connsiteX2" fmla="*/ 15716 w 31433"/>
                  <a:gd name="connsiteY2" fmla="*/ 44056 h 44056"/>
                  <a:gd name="connsiteX3" fmla="*/ 31433 w 31433"/>
                  <a:gd name="connsiteY3" fmla="*/ 22028 h 44056"/>
                  <a:gd name="connsiteX4" fmla="*/ 15716 w 31433"/>
                  <a:gd name="connsiteY4" fmla="*/ 0 h 4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3" h="44056">
                    <a:moveTo>
                      <a:pt x="15716" y="0"/>
                    </a:move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ubicBezTo>
                      <a:pt x="31433" y="9900"/>
                      <a:pt x="24379" y="0"/>
                      <a:pt x="15716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0827ADB0-3D25-CB35-26E1-FC9FAFDD4295}"/>
                  </a:ext>
                </a:extLst>
              </p:cNvPr>
              <p:cNvSpPr/>
              <p:nvPr/>
            </p:nvSpPr>
            <p:spPr>
              <a:xfrm>
                <a:off x="6164996" y="5216935"/>
                <a:ext cx="20047" cy="28215"/>
              </a:xfrm>
              <a:custGeom>
                <a:avLst/>
                <a:gdLst>
                  <a:gd name="connsiteX0" fmla="*/ 10024 w 20047"/>
                  <a:gd name="connsiteY0" fmla="*/ 0 h 28215"/>
                  <a:gd name="connsiteX1" fmla="*/ 0 w 20047"/>
                  <a:gd name="connsiteY1" fmla="*/ 14108 h 28215"/>
                  <a:gd name="connsiteX2" fmla="*/ 10024 w 20047"/>
                  <a:gd name="connsiteY2" fmla="*/ 28215 h 28215"/>
                  <a:gd name="connsiteX3" fmla="*/ 20048 w 20047"/>
                  <a:gd name="connsiteY3" fmla="*/ 14108 h 28215"/>
                  <a:gd name="connsiteX4" fmla="*/ 10024 w 20047"/>
                  <a:gd name="connsiteY4" fmla="*/ 0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7" h="28215">
                    <a:moveTo>
                      <a:pt x="10024" y="0"/>
                    </a:moveTo>
                    <a:cubicBezTo>
                      <a:pt x="4455" y="0"/>
                      <a:pt x="0" y="6311"/>
                      <a:pt x="0" y="14108"/>
                    </a:cubicBezTo>
                    <a:cubicBezTo>
                      <a:pt x="0" y="21904"/>
                      <a:pt x="4455" y="28215"/>
                      <a:pt x="10024" y="28215"/>
                    </a:cubicBezTo>
                    <a:cubicBezTo>
                      <a:pt x="15593" y="28215"/>
                      <a:pt x="20048" y="21904"/>
                      <a:pt x="20048" y="14108"/>
                    </a:cubicBezTo>
                    <a:cubicBezTo>
                      <a:pt x="20048" y="6311"/>
                      <a:pt x="15593" y="0"/>
                      <a:pt x="1002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C9F26855-F45D-A348-E789-74BC6A0C71F7}"/>
                  </a:ext>
                </a:extLst>
              </p:cNvPr>
              <p:cNvSpPr/>
              <p:nvPr/>
            </p:nvSpPr>
            <p:spPr>
              <a:xfrm>
                <a:off x="6188757" y="5191937"/>
                <a:ext cx="38734" cy="48263"/>
              </a:xfrm>
              <a:custGeom>
                <a:avLst/>
                <a:gdLst>
                  <a:gd name="connsiteX0" fmla="*/ 23018 w 38734"/>
                  <a:gd name="connsiteY0" fmla="*/ 0 h 48263"/>
                  <a:gd name="connsiteX1" fmla="*/ 7301 w 38734"/>
                  <a:gd name="connsiteY1" fmla="*/ 22028 h 48263"/>
                  <a:gd name="connsiteX2" fmla="*/ 7425 w 38734"/>
                  <a:gd name="connsiteY2" fmla="*/ 23884 h 48263"/>
                  <a:gd name="connsiteX3" fmla="*/ 0 w 38734"/>
                  <a:gd name="connsiteY3" fmla="*/ 36012 h 48263"/>
                  <a:gd name="connsiteX4" fmla="*/ 8786 w 38734"/>
                  <a:gd name="connsiteY4" fmla="*/ 48263 h 48263"/>
                  <a:gd name="connsiteX5" fmla="*/ 16335 w 38734"/>
                  <a:gd name="connsiteY5" fmla="*/ 41952 h 48263"/>
                  <a:gd name="connsiteX6" fmla="*/ 23018 w 38734"/>
                  <a:gd name="connsiteY6" fmla="*/ 44056 h 48263"/>
                  <a:gd name="connsiteX7" fmla="*/ 38734 w 38734"/>
                  <a:gd name="connsiteY7" fmla="*/ 22028 h 48263"/>
                  <a:gd name="connsiteX8" fmla="*/ 23018 w 38734"/>
                  <a:gd name="connsiteY8" fmla="*/ 0 h 4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734" h="48263">
                    <a:moveTo>
                      <a:pt x="23018" y="0"/>
                    </a:moveTo>
                    <a:cubicBezTo>
                      <a:pt x="14355" y="0"/>
                      <a:pt x="7301" y="9900"/>
                      <a:pt x="7301" y="22028"/>
                    </a:cubicBezTo>
                    <a:cubicBezTo>
                      <a:pt x="7301" y="22646"/>
                      <a:pt x="7301" y="23265"/>
                      <a:pt x="7425" y="23884"/>
                    </a:cubicBezTo>
                    <a:cubicBezTo>
                      <a:pt x="3218" y="24750"/>
                      <a:pt x="0" y="29824"/>
                      <a:pt x="0" y="36012"/>
                    </a:cubicBezTo>
                    <a:cubicBezTo>
                      <a:pt x="0" y="42818"/>
                      <a:pt x="3960" y="48263"/>
                      <a:pt x="8786" y="48263"/>
                    </a:cubicBezTo>
                    <a:cubicBezTo>
                      <a:pt x="12128" y="48263"/>
                      <a:pt x="14850" y="45665"/>
                      <a:pt x="16335" y="41952"/>
                    </a:cubicBezTo>
                    <a:cubicBezTo>
                      <a:pt x="18315" y="43313"/>
                      <a:pt x="20543" y="44056"/>
                      <a:pt x="23018" y="44056"/>
                    </a:cubicBezTo>
                    <a:cubicBezTo>
                      <a:pt x="31680" y="44056"/>
                      <a:pt x="38734" y="34156"/>
                      <a:pt x="38734" y="22028"/>
                    </a:cubicBezTo>
                    <a:cubicBezTo>
                      <a:pt x="38734" y="9900"/>
                      <a:pt x="31680" y="0"/>
                      <a:pt x="2301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ADCAB682-4E3A-7118-5A5A-6E9E35B34F10}"/>
                  </a:ext>
                </a:extLst>
              </p:cNvPr>
              <p:cNvSpPr/>
              <p:nvPr/>
            </p:nvSpPr>
            <p:spPr>
              <a:xfrm>
                <a:off x="6230214" y="5166568"/>
                <a:ext cx="58287" cy="92195"/>
              </a:xfrm>
              <a:custGeom>
                <a:avLst/>
                <a:gdLst>
                  <a:gd name="connsiteX0" fmla="*/ 46531 w 58287"/>
                  <a:gd name="connsiteY0" fmla="*/ 58411 h 92195"/>
                  <a:gd name="connsiteX1" fmla="*/ 39106 w 58287"/>
                  <a:gd name="connsiteY1" fmla="*/ 62124 h 92195"/>
                  <a:gd name="connsiteX2" fmla="*/ 26235 w 58287"/>
                  <a:gd name="connsiteY2" fmla="*/ 40838 h 92195"/>
                  <a:gd name="connsiteX3" fmla="*/ 37249 w 58287"/>
                  <a:gd name="connsiteY3" fmla="*/ 20791 h 92195"/>
                  <a:gd name="connsiteX4" fmla="*/ 22399 w 58287"/>
                  <a:gd name="connsiteY4" fmla="*/ 0 h 92195"/>
                  <a:gd name="connsiteX5" fmla="*/ 7549 w 58287"/>
                  <a:gd name="connsiteY5" fmla="*/ 20791 h 92195"/>
                  <a:gd name="connsiteX6" fmla="*/ 18934 w 58287"/>
                  <a:gd name="connsiteY6" fmla="*/ 40962 h 92195"/>
                  <a:gd name="connsiteX7" fmla="*/ 10147 w 58287"/>
                  <a:gd name="connsiteY7" fmla="*/ 48758 h 92195"/>
                  <a:gd name="connsiteX8" fmla="*/ 6188 w 58287"/>
                  <a:gd name="connsiteY8" fmla="*/ 46779 h 92195"/>
                  <a:gd name="connsiteX9" fmla="*/ 0 w 58287"/>
                  <a:gd name="connsiteY9" fmla="*/ 55441 h 92195"/>
                  <a:gd name="connsiteX10" fmla="*/ 6188 w 58287"/>
                  <a:gd name="connsiteY10" fmla="*/ 64104 h 92195"/>
                  <a:gd name="connsiteX11" fmla="*/ 6435 w 58287"/>
                  <a:gd name="connsiteY11" fmla="*/ 64104 h 92195"/>
                  <a:gd name="connsiteX12" fmla="*/ 22646 w 58287"/>
                  <a:gd name="connsiteY12" fmla="*/ 86132 h 92195"/>
                  <a:gd name="connsiteX13" fmla="*/ 34527 w 58287"/>
                  <a:gd name="connsiteY13" fmla="*/ 78707 h 92195"/>
                  <a:gd name="connsiteX14" fmla="*/ 46283 w 58287"/>
                  <a:gd name="connsiteY14" fmla="*/ 92195 h 92195"/>
                  <a:gd name="connsiteX15" fmla="*/ 58287 w 58287"/>
                  <a:gd name="connsiteY15" fmla="*/ 75365 h 92195"/>
                  <a:gd name="connsiteX16" fmla="*/ 46283 w 58287"/>
                  <a:gd name="connsiteY16" fmla="*/ 58535 h 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287" h="92195">
                    <a:moveTo>
                      <a:pt x="46531" y="58411"/>
                    </a:moveTo>
                    <a:cubicBezTo>
                      <a:pt x="43684" y="58411"/>
                      <a:pt x="41085" y="59896"/>
                      <a:pt x="39106" y="62124"/>
                    </a:cubicBezTo>
                    <a:cubicBezTo>
                      <a:pt x="38734" y="51605"/>
                      <a:pt x="33413" y="42942"/>
                      <a:pt x="26235" y="40838"/>
                    </a:cubicBezTo>
                    <a:cubicBezTo>
                      <a:pt x="32547" y="38487"/>
                      <a:pt x="37249" y="30443"/>
                      <a:pt x="37249" y="20791"/>
                    </a:cubicBezTo>
                    <a:cubicBezTo>
                      <a:pt x="37249" y="9281"/>
                      <a:pt x="30567" y="0"/>
                      <a:pt x="22399" y="0"/>
                    </a:cubicBezTo>
                    <a:cubicBezTo>
                      <a:pt x="14231" y="0"/>
                      <a:pt x="7549" y="9281"/>
                      <a:pt x="7549" y="20791"/>
                    </a:cubicBezTo>
                    <a:cubicBezTo>
                      <a:pt x="7549" y="30567"/>
                      <a:pt x="12375" y="38858"/>
                      <a:pt x="18934" y="40962"/>
                    </a:cubicBezTo>
                    <a:cubicBezTo>
                      <a:pt x="15469" y="42199"/>
                      <a:pt x="12375" y="44922"/>
                      <a:pt x="10147" y="48758"/>
                    </a:cubicBezTo>
                    <a:cubicBezTo>
                      <a:pt x="9034" y="47521"/>
                      <a:pt x="7673" y="46779"/>
                      <a:pt x="6188" y="46779"/>
                    </a:cubicBezTo>
                    <a:cubicBezTo>
                      <a:pt x="2723" y="46779"/>
                      <a:pt x="0" y="50615"/>
                      <a:pt x="0" y="55441"/>
                    </a:cubicBezTo>
                    <a:cubicBezTo>
                      <a:pt x="0" y="60268"/>
                      <a:pt x="2723" y="64104"/>
                      <a:pt x="6188" y="64104"/>
                    </a:cubicBezTo>
                    <a:cubicBezTo>
                      <a:pt x="6188" y="64104"/>
                      <a:pt x="6311" y="64104"/>
                      <a:pt x="6435" y="64104"/>
                    </a:cubicBezTo>
                    <a:cubicBezTo>
                      <a:pt x="6806" y="76355"/>
                      <a:pt x="13860" y="86132"/>
                      <a:pt x="22646" y="86132"/>
                    </a:cubicBezTo>
                    <a:cubicBezTo>
                      <a:pt x="27349" y="86132"/>
                      <a:pt x="31557" y="83285"/>
                      <a:pt x="34527" y="78707"/>
                    </a:cubicBezTo>
                    <a:cubicBezTo>
                      <a:pt x="35641" y="86379"/>
                      <a:pt x="40467" y="92195"/>
                      <a:pt x="46283" y="92195"/>
                    </a:cubicBezTo>
                    <a:cubicBezTo>
                      <a:pt x="52966" y="92195"/>
                      <a:pt x="58287" y="84647"/>
                      <a:pt x="58287" y="75365"/>
                    </a:cubicBezTo>
                    <a:cubicBezTo>
                      <a:pt x="58287" y="66084"/>
                      <a:pt x="52842" y="58535"/>
                      <a:pt x="46283" y="5853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4F79A0B7-8E86-EE25-FC0E-A3F6A81673D8}"/>
                  </a:ext>
                </a:extLst>
              </p:cNvPr>
              <p:cNvSpPr/>
              <p:nvPr/>
            </p:nvSpPr>
            <p:spPr>
              <a:xfrm>
                <a:off x="6298896" y="5214212"/>
                <a:ext cx="13612" cy="19305"/>
              </a:xfrm>
              <a:custGeom>
                <a:avLst/>
                <a:gdLst>
                  <a:gd name="connsiteX0" fmla="*/ 6806 w 13612"/>
                  <a:gd name="connsiteY0" fmla="*/ 0 h 19305"/>
                  <a:gd name="connsiteX1" fmla="*/ 0 w 13612"/>
                  <a:gd name="connsiteY1" fmla="*/ 9653 h 19305"/>
                  <a:gd name="connsiteX2" fmla="*/ 6806 w 13612"/>
                  <a:gd name="connsiteY2" fmla="*/ 19305 h 19305"/>
                  <a:gd name="connsiteX3" fmla="*/ 13613 w 13612"/>
                  <a:gd name="connsiteY3" fmla="*/ 9653 h 19305"/>
                  <a:gd name="connsiteX4" fmla="*/ 6806 w 13612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305">
                    <a:moveTo>
                      <a:pt x="6806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806" y="19305"/>
                    </a:cubicBezTo>
                    <a:cubicBezTo>
                      <a:pt x="10519" y="19305"/>
                      <a:pt x="13613" y="14974"/>
                      <a:pt x="13613" y="9653"/>
                    </a:cubicBezTo>
                    <a:cubicBezTo>
                      <a:pt x="13613" y="4331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A94D2F03-3C3A-CF2F-D8BC-0F1A34E9E89E}"/>
                  </a:ext>
                </a:extLst>
              </p:cNvPr>
              <p:cNvSpPr/>
              <p:nvPr/>
            </p:nvSpPr>
            <p:spPr>
              <a:xfrm>
                <a:off x="6316469" y="5217677"/>
                <a:ext cx="21532" cy="30195"/>
              </a:xfrm>
              <a:custGeom>
                <a:avLst/>
                <a:gdLst>
                  <a:gd name="connsiteX0" fmla="*/ 10766 w 21532"/>
                  <a:gd name="connsiteY0" fmla="*/ 0 h 30195"/>
                  <a:gd name="connsiteX1" fmla="*/ 0 w 21532"/>
                  <a:gd name="connsiteY1" fmla="*/ 15098 h 30195"/>
                  <a:gd name="connsiteX2" fmla="*/ 10766 w 21532"/>
                  <a:gd name="connsiteY2" fmla="*/ 30196 h 30195"/>
                  <a:gd name="connsiteX3" fmla="*/ 21533 w 21532"/>
                  <a:gd name="connsiteY3" fmla="*/ 15098 h 30195"/>
                  <a:gd name="connsiteX4" fmla="*/ 10766 w 21532"/>
                  <a:gd name="connsiteY4" fmla="*/ 0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10766" y="0"/>
                    </a:move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6706" y="30196"/>
                      <a:pt x="21533" y="23389"/>
                      <a:pt x="21533" y="15098"/>
                    </a:cubicBezTo>
                    <a:cubicBezTo>
                      <a:pt x="21533" y="6807"/>
                      <a:pt x="16706" y="0"/>
                      <a:pt x="10766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196CEFE8-0DCF-B442-DAB0-0420970D3B3B}"/>
                  </a:ext>
                </a:extLst>
              </p:cNvPr>
              <p:cNvSpPr/>
              <p:nvPr/>
            </p:nvSpPr>
            <p:spPr>
              <a:xfrm>
                <a:off x="6348768" y="5190575"/>
                <a:ext cx="74870" cy="57668"/>
              </a:xfrm>
              <a:custGeom>
                <a:avLst/>
                <a:gdLst>
                  <a:gd name="connsiteX0" fmla="*/ 62247 w 74870"/>
                  <a:gd name="connsiteY0" fmla="*/ 20172 h 57668"/>
                  <a:gd name="connsiteX1" fmla="*/ 54080 w 74870"/>
                  <a:gd name="connsiteY1" fmla="*/ 24503 h 57668"/>
                  <a:gd name="connsiteX2" fmla="*/ 43684 w 74870"/>
                  <a:gd name="connsiteY2" fmla="*/ 12499 h 57668"/>
                  <a:gd name="connsiteX3" fmla="*/ 38734 w 74870"/>
                  <a:gd name="connsiteY3" fmla="*/ 14355 h 57668"/>
                  <a:gd name="connsiteX4" fmla="*/ 28092 w 74870"/>
                  <a:gd name="connsiteY4" fmla="*/ 6683 h 57668"/>
                  <a:gd name="connsiteX5" fmla="*/ 19677 w 74870"/>
                  <a:gd name="connsiteY5" fmla="*/ 0 h 57668"/>
                  <a:gd name="connsiteX6" fmla="*/ 9777 w 74870"/>
                  <a:gd name="connsiteY6" fmla="*/ 13984 h 57668"/>
                  <a:gd name="connsiteX7" fmla="*/ 11014 w 74870"/>
                  <a:gd name="connsiteY7" fmla="*/ 20543 h 57668"/>
                  <a:gd name="connsiteX8" fmla="*/ 9653 w 74870"/>
                  <a:gd name="connsiteY8" fmla="*/ 29824 h 57668"/>
                  <a:gd name="connsiteX9" fmla="*/ 10643 w 74870"/>
                  <a:gd name="connsiteY9" fmla="*/ 37373 h 57668"/>
                  <a:gd name="connsiteX10" fmla="*/ 7549 w 74870"/>
                  <a:gd name="connsiteY10" fmla="*/ 36383 h 57668"/>
                  <a:gd name="connsiteX11" fmla="*/ 0 w 74870"/>
                  <a:gd name="connsiteY11" fmla="*/ 47026 h 57668"/>
                  <a:gd name="connsiteX12" fmla="*/ 7549 w 74870"/>
                  <a:gd name="connsiteY12" fmla="*/ 57669 h 57668"/>
                  <a:gd name="connsiteX13" fmla="*/ 15098 w 74870"/>
                  <a:gd name="connsiteY13" fmla="*/ 47026 h 57668"/>
                  <a:gd name="connsiteX14" fmla="*/ 26359 w 74870"/>
                  <a:gd name="connsiteY14" fmla="*/ 53214 h 57668"/>
                  <a:gd name="connsiteX15" fmla="*/ 40715 w 74870"/>
                  <a:gd name="connsiteY15" fmla="*/ 41457 h 57668"/>
                  <a:gd name="connsiteX16" fmla="*/ 43684 w 74870"/>
                  <a:gd name="connsiteY16" fmla="*/ 42076 h 57668"/>
                  <a:gd name="connsiteX17" fmla="*/ 49748 w 74870"/>
                  <a:gd name="connsiteY17" fmla="*/ 39477 h 57668"/>
                  <a:gd name="connsiteX18" fmla="*/ 62247 w 74870"/>
                  <a:gd name="connsiteY18" fmla="*/ 55565 h 57668"/>
                  <a:gd name="connsiteX19" fmla="*/ 74870 w 74870"/>
                  <a:gd name="connsiteY19" fmla="*/ 37745 h 57668"/>
                  <a:gd name="connsiteX20" fmla="*/ 62247 w 74870"/>
                  <a:gd name="connsiteY20" fmla="*/ 19924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4870" h="57668">
                    <a:moveTo>
                      <a:pt x="62247" y="20172"/>
                    </a:moveTo>
                    <a:cubicBezTo>
                      <a:pt x="59153" y="20172"/>
                      <a:pt x="56307" y="21780"/>
                      <a:pt x="54080" y="24503"/>
                    </a:cubicBezTo>
                    <a:cubicBezTo>
                      <a:pt x="53090" y="17697"/>
                      <a:pt x="48882" y="12499"/>
                      <a:pt x="43684" y="12499"/>
                    </a:cubicBezTo>
                    <a:cubicBezTo>
                      <a:pt x="41828" y="12499"/>
                      <a:pt x="40219" y="13242"/>
                      <a:pt x="38734" y="14355"/>
                    </a:cubicBezTo>
                    <a:cubicBezTo>
                      <a:pt x="36012" y="10148"/>
                      <a:pt x="32299" y="7302"/>
                      <a:pt x="28092" y="6683"/>
                    </a:cubicBezTo>
                    <a:cubicBezTo>
                      <a:pt x="26359" y="2723"/>
                      <a:pt x="23265" y="0"/>
                      <a:pt x="19677" y="0"/>
                    </a:cubicBezTo>
                    <a:cubicBezTo>
                      <a:pt x="14231" y="0"/>
                      <a:pt x="9777" y="6188"/>
                      <a:pt x="9777" y="13984"/>
                    </a:cubicBezTo>
                    <a:cubicBezTo>
                      <a:pt x="9777" y="16335"/>
                      <a:pt x="10272" y="18563"/>
                      <a:pt x="11014" y="20543"/>
                    </a:cubicBezTo>
                    <a:cubicBezTo>
                      <a:pt x="10148" y="23389"/>
                      <a:pt x="9653" y="26483"/>
                      <a:pt x="9653" y="29824"/>
                    </a:cubicBezTo>
                    <a:cubicBezTo>
                      <a:pt x="9653" y="32423"/>
                      <a:pt x="10024" y="35022"/>
                      <a:pt x="10643" y="37373"/>
                    </a:cubicBezTo>
                    <a:cubicBezTo>
                      <a:pt x="9653" y="36754"/>
                      <a:pt x="8663" y="36383"/>
                      <a:pt x="7549" y="36383"/>
                    </a:cubicBezTo>
                    <a:cubicBezTo>
                      <a:pt x="3341" y="36383"/>
                      <a:pt x="0" y="41086"/>
                      <a:pt x="0" y="47026"/>
                    </a:cubicBezTo>
                    <a:cubicBezTo>
                      <a:pt x="0" y="52966"/>
                      <a:pt x="3341" y="57669"/>
                      <a:pt x="7549" y="57669"/>
                    </a:cubicBezTo>
                    <a:cubicBezTo>
                      <a:pt x="11757" y="57669"/>
                      <a:pt x="15098" y="52966"/>
                      <a:pt x="15098" y="47026"/>
                    </a:cubicBezTo>
                    <a:cubicBezTo>
                      <a:pt x="18068" y="50862"/>
                      <a:pt x="22028" y="53214"/>
                      <a:pt x="26359" y="53214"/>
                    </a:cubicBezTo>
                    <a:cubicBezTo>
                      <a:pt x="32547" y="53214"/>
                      <a:pt x="37868" y="48511"/>
                      <a:pt x="40715" y="41457"/>
                    </a:cubicBezTo>
                    <a:cubicBezTo>
                      <a:pt x="41704" y="41828"/>
                      <a:pt x="42695" y="42076"/>
                      <a:pt x="43684" y="42076"/>
                    </a:cubicBezTo>
                    <a:cubicBezTo>
                      <a:pt x="45912" y="42076"/>
                      <a:pt x="48016" y="41086"/>
                      <a:pt x="49748" y="39477"/>
                    </a:cubicBezTo>
                    <a:cubicBezTo>
                      <a:pt x="50367" y="48511"/>
                      <a:pt x="55688" y="55565"/>
                      <a:pt x="62247" y="55565"/>
                    </a:cubicBezTo>
                    <a:cubicBezTo>
                      <a:pt x="69301" y="55565"/>
                      <a:pt x="74870" y="47645"/>
                      <a:pt x="74870" y="37745"/>
                    </a:cubicBezTo>
                    <a:cubicBezTo>
                      <a:pt x="74870" y="27844"/>
                      <a:pt x="69177" y="19924"/>
                      <a:pt x="62247" y="1992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61B795E8-6F72-289A-871C-B8D6766F086F}"/>
                  </a:ext>
                </a:extLst>
              </p:cNvPr>
              <p:cNvSpPr/>
              <p:nvPr/>
            </p:nvSpPr>
            <p:spPr>
              <a:xfrm>
                <a:off x="6426608" y="5224113"/>
                <a:ext cx="13612" cy="19057"/>
              </a:xfrm>
              <a:custGeom>
                <a:avLst/>
                <a:gdLst>
                  <a:gd name="connsiteX0" fmla="*/ 6806 w 13612"/>
                  <a:gd name="connsiteY0" fmla="*/ 0 h 19057"/>
                  <a:gd name="connsiteX1" fmla="*/ 0 w 13612"/>
                  <a:gd name="connsiteY1" fmla="*/ 9529 h 19057"/>
                  <a:gd name="connsiteX2" fmla="*/ 6806 w 13612"/>
                  <a:gd name="connsiteY2" fmla="*/ 19058 h 19057"/>
                  <a:gd name="connsiteX3" fmla="*/ 13613 w 13612"/>
                  <a:gd name="connsiteY3" fmla="*/ 9529 h 19057"/>
                  <a:gd name="connsiteX4" fmla="*/ 6806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9CE3C01C-ADA2-DDE5-3668-D1A5D7E497DE}"/>
                  </a:ext>
                </a:extLst>
              </p:cNvPr>
              <p:cNvSpPr/>
              <p:nvPr/>
            </p:nvSpPr>
            <p:spPr>
              <a:xfrm>
                <a:off x="6441953" y="5205179"/>
                <a:ext cx="29205" cy="40838"/>
              </a:xfrm>
              <a:custGeom>
                <a:avLst/>
                <a:gdLst>
                  <a:gd name="connsiteX0" fmla="*/ 14603 w 29205"/>
                  <a:gd name="connsiteY0" fmla="*/ 0 h 40838"/>
                  <a:gd name="connsiteX1" fmla="*/ 0 w 29205"/>
                  <a:gd name="connsiteY1" fmla="*/ 20419 h 40838"/>
                  <a:gd name="connsiteX2" fmla="*/ 14603 w 29205"/>
                  <a:gd name="connsiteY2" fmla="*/ 40838 h 40838"/>
                  <a:gd name="connsiteX3" fmla="*/ 29206 w 29205"/>
                  <a:gd name="connsiteY3" fmla="*/ 20419 h 40838"/>
                  <a:gd name="connsiteX4" fmla="*/ 14603 w 29205"/>
                  <a:gd name="connsiteY4" fmla="*/ 0 h 40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05" h="40838">
                    <a:moveTo>
                      <a:pt x="14603" y="0"/>
                    </a:moveTo>
                    <a:cubicBezTo>
                      <a:pt x="6559" y="0"/>
                      <a:pt x="0" y="9158"/>
                      <a:pt x="0" y="20419"/>
                    </a:cubicBezTo>
                    <a:cubicBezTo>
                      <a:pt x="0" y="31680"/>
                      <a:pt x="6559" y="40838"/>
                      <a:pt x="14603" y="40838"/>
                    </a:cubicBezTo>
                    <a:cubicBezTo>
                      <a:pt x="22647" y="40838"/>
                      <a:pt x="29206" y="31680"/>
                      <a:pt x="29206" y="20419"/>
                    </a:cubicBezTo>
                    <a:cubicBezTo>
                      <a:pt x="29206" y="9158"/>
                      <a:pt x="22647" y="0"/>
                      <a:pt x="1460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10A19040-A495-AAA6-9F5C-0FCE3B297DC0}"/>
                  </a:ext>
                </a:extLst>
              </p:cNvPr>
              <p:cNvSpPr/>
              <p:nvPr/>
            </p:nvSpPr>
            <p:spPr>
              <a:xfrm>
                <a:off x="6476356" y="5238097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5" y="18810"/>
                      <a:pt x="13365" y="14603"/>
                      <a:pt x="13365" y="9405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E96BF974-2C8C-C74E-06AA-A67F03838C1A}"/>
                  </a:ext>
                </a:extLst>
              </p:cNvPr>
              <p:cNvSpPr/>
              <p:nvPr/>
            </p:nvSpPr>
            <p:spPr>
              <a:xfrm>
                <a:off x="6506181" y="5219781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2 h 17325"/>
                  <a:gd name="connsiteX2" fmla="*/ 6188 w 12375"/>
                  <a:gd name="connsiteY2" fmla="*/ 17325 h 17325"/>
                  <a:gd name="connsiteX3" fmla="*/ 12375 w 12375"/>
                  <a:gd name="connsiteY3" fmla="*/ 8662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846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40AC6FDD-74C5-9A21-D863-1BF17FF7B975}"/>
                  </a:ext>
                </a:extLst>
              </p:cNvPr>
              <p:cNvSpPr/>
              <p:nvPr/>
            </p:nvSpPr>
            <p:spPr>
              <a:xfrm>
                <a:off x="6531179" y="5215945"/>
                <a:ext cx="12622" cy="17820"/>
              </a:xfrm>
              <a:custGeom>
                <a:avLst/>
                <a:gdLst>
                  <a:gd name="connsiteX0" fmla="*/ 6311 w 12622"/>
                  <a:gd name="connsiteY0" fmla="*/ 0 h 17820"/>
                  <a:gd name="connsiteX1" fmla="*/ 0 w 12622"/>
                  <a:gd name="connsiteY1" fmla="*/ 8910 h 17820"/>
                  <a:gd name="connsiteX2" fmla="*/ 6311 w 12622"/>
                  <a:gd name="connsiteY2" fmla="*/ 17820 h 17820"/>
                  <a:gd name="connsiteX3" fmla="*/ 12623 w 12622"/>
                  <a:gd name="connsiteY3" fmla="*/ 8910 h 17820"/>
                  <a:gd name="connsiteX4" fmla="*/ 6311 w 12622"/>
                  <a:gd name="connsiteY4" fmla="*/ 0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820">
                    <a:moveTo>
                      <a:pt x="6311" y="0"/>
                    </a:moveTo>
                    <a:cubicBezTo>
                      <a:pt x="2846" y="0"/>
                      <a:pt x="0" y="3960"/>
                      <a:pt x="0" y="8910"/>
                    </a:cubicBezTo>
                    <a:cubicBezTo>
                      <a:pt x="0" y="13860"/>
                      <a:pt x="2846" y="17820"/>
                      <a:pt x="6311" y="17820"/>
                    </a:cubicBezTo>
                    <a:cubicBezTo>
                      <a:pt x="9777" y="17820"/>
                      <a:pt x="12623" y="13860"/>
                      <a:pt x="12623" y="8910"/>
                    </a:cubicBezTo>
                    <a:cubicBezTo>
                      <a:pt x="12623" y="3960"/>
                      <a:pt x="9777" y="0"/>
                      <a:pt x="631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E232220F-A1B6-A9ED-EC51-8A0DB1BBDE46}"/>
                  </a:ext>
                </a:extLst>
              </p:cNvPr>
              <p:cNvSpPr/>
              <p:nvPr/>
            </p:nvSpPr>
            <p:spPr>
              <a:xfrm>
                <a:off x="6449255" y="5159143"/>
                <a:ext cx="160630" cy="104446"/>
              </a:xfrm>
              <a:custGeom>
                <a:avLst/>
                <a:gdLst>
                  <a:gd name="connsiteX0" fmla="*/ 149493 w 160630"/>
                  <a:gd name="connsiteY0" fmla="*/ 57792 h 104446"/>
                  <a:gd name="connsiteX1" fmla="*/ 141696 w 160630"/>
                  <a:gd name="connsiteY1" fmla="*/ 62247 h 104446"/>
                  <a:gd name="connsiteX2" fmla="*/ 132291 w 160630"/>
                  <a:gd name="connsiteY2" fmla="*/ 58163 h 104446"/>
                  <a:gd name="connsiteX3" fmla="*/ 119173 w 160630"/>
                  <a:gd name="connsiteY3" fmla="*/ 67445 h 104446"/>
                  <a:gd name="connsiteX4" fmla="*/ 109026 w 160630"/>
                  <a:gd name="connsiteY4" fmla="*/ 58040 h 104446"/>
                  <a:gd name="connsiteX5" fmla="*/ 107541 w 160630"/>
                  <a:gd name="connsiteY5" fmla="*/ 58287 h 104446"/>
                  <a:gd name="connsiteX6" fmla="*/ 117441 w 160630"/>
                  <a:gd name="connsiteY6" fmla="*/ 39353 h 104446"/>
                  <a:gd name="connsiteX7" fmla="*/ 103209 w 160630"/>
                  <a:gd name="connsiteY7" fmla="*/ 19305 h 104446"/>
                  <a:gd name="connsiteX8" fmla="*/ 94918 w 160630"/>
                  <a:gd name="connsiteY8" fmla="*/ 23018 h 104446"/>
                  <a:gd name="connsiteX9" fmla="*/ 84399 w 160630"/>
                  <a:gd name="connsiteY9" fmla="*/ 12870 h 104446"/>
                  <a:gd name="connsiteX10" fmla="*/ 73633 w 160630"/>
                  <a:gd name="connsiteY10" fmla="*/ 23760 h 104446"/>
                  <a:gd name="connsiteX11" fmla="*/ 62124 w 160630"/>
                  <a:gd name="connsiteY11" fmla="*/ 15221 h 104446"/>
                  <a:gd name="connsiteX12" fmla="*/ 52471 w 160630"/>
                  <a:gd name="connsiteY12" fmla="*/ 20790 h 104446"/>
                  <a:gd name="connsiteX13" fmla="*/ 37992 w 160630"/>
                  <a:gd name="connsiteY13" fmla="*/ 5816 h 104446"/>
                  <a:gd name="connsiteX14" fmla="*/ 28215 w 160630"/>
                  <a:gd name="connsiteY14" fmla="*/ 10890 h 104446"/>
                  <a:gd name="connsiteX15" fmla="*/ 15098 w 160630"/>
                  <a:gd name="connsiteY15" fmla="*/ 0 h 104446"/>
                  <a:gd name="connsiteX16" fmla="*/ 0 w 160630"/>
                  <a:gd name="connsiteY16" fmla="*/ 21161 h 104446"/>
                  <a:gd name="connsiteX17" fmla="*/ 15098 w 160630"/>
                  <a:gd name="connsiteY17" fmla="*/ 42323 h 104446"/>
                  <a:gd name="connsiteX18" fmla="*/ 24503 w 160630"/>
                  <a:gd name="connsiteY18" fmla="*/ 37497 h 104446"/>
                  <a:gd name="connsiteX19" fmla="*/ 37868 w 160630"/>
                  <a:gd name="connsiteY19" fmla="*/ 48882 h 104446"/>
                  <a:gd name="connsiteX20" fmla="*/ 49130 w 160630"/>
                  <a:gd name="connsiteY20" fmla="*/ 41828 h 104446"/>
                  <a:gd name="connsiteX21" fmla="*/ 62124 w 160630"/>
                  <a:gd name="connsiteY21" fmla="*/ 54327 h 104446"/>
                  <a:gd name="connsiteX22" fmla="*/ 75613 w 160630"/>
                  <a:gd name="connsiteY22" fmla="*/ 39106 h 104446"/>
                  <a:gd name="connsiteX23" fmla="*/ 84275 w 160630"/>
                  <a:gd name="connsiteY23" fmla="*/ 44798 h 104446"/>
                  <a:gd name="connsiteX24" fmla="*/ 89102 w 160630"/>
                  <a:gd name="connsiteY24" fmla="*/ 43189 h 104446"/>
                  <a:gd name="connsiteX25" fmla="*/ 103086 w 160630"/>
                  <a:gd name="connsiteY25" fmla="*/ 59153 h 104446"/>
                  <a:gd name="connsiteX26" fmla="*/ 105189 w 160630"/>
                  <a:gd name="connsiteY26" fmla="*/ 58906 h 104446"/>
                  <a:gd name="connsiteX27" fmla="*/ 97888 w 160630"/>
                  <a:gd name="connsiteY27" fmla="*/ 73385 h 104446"/>
                  <a:gd name="connsiteX28" fmla="*/ 108902 w 160630"/>
                  <a:gd name="connsiteY28" fmla="*/ 88854 h 104446"/>
                  <a:gd name="connsiteX29" fmla="*/ 115956 w 160630"/>
                  <a:gd name="connsiteY29" fmla="*/ 85265 h 104446"/>
                  <a:gd name="connsiteX30" fmla="*/ 132167 w 160630"/>
                  <a:gd name="connsiteY30" fmla="*/ 104447 h 104446"/>
                  <a:gd name="connsiteX31" fmla="*/ 147513 w 160630"/>
                  <a:gd name="connsiteY31" fmla="*/ 89472 h 104446"/>
                  <a:gd name="connsiteX32" fmla="*/ 149245 w 160630"/>
                  <a:gd name="connsiteY32" fmla="*/ 89720 h 104446"/>
                  <a:gd name="connsiteX33" fmla="*/ 160630 w 160630"/>
                  <a:gd name="connsiteY33" fmla="*/ 73756 h 104446"/>
                  <a:gd name="connsiteX34" fmla="*/ 149245 w 160630"/>
                  <a:gd name="connsiteY34" fmla="*/ 57792 h 10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0630" h="104446">
                    <a:moveTo>
                      <a:pt x="149493" y="57792"/>
                    </a:moveTo>
                    <a:cubicBezTo>
                      <a:pt x="146399" y="57792"/>
                      <a:pt x="143676" y="59525"/>
                      <a:pt x="141696" y="62247"/>
                    </a:cubicBezTo>
                    <a:cubicBezTo>
                      <a:pt x="139098" y="59648"/>
                      <a:pt x="135880" y="58163"/>
                      <a:pt x="132291" y="58163"/>
                    </a:cubicBezTo>
                    <a:cubicBezTo>
                      <a:pt x="126846" y="58163"/>
                      <a:pt x="122143" y="61876"/>
                      <a:pt x="119173" y="67445"/>
                    </a:cubicBezTo>
                    <a:cubicBezTo>
                      <a:pt x="117441" y="61876"/>
                      <a:pt x="113605" y="58040"/>
                      <a:pt x="109026" y="58040"/>
                    </a:cubicBezTo>
                    <a:cubicBezTo>
                      <a:pt x="108531" y="58040"/>
                      <a:pt x="108036" y="58040"/>
                      <a:pt x="107541" y="58287"/>
                    </a:cubicBezTo>
                    <a:cubicBezTo>
                      <a:pt x="113233" y="55688"/>
                      <a:pt x="117441" y="48263"/>
                      <a:pt x="117441" y="39353"/>
                    </a:cubicBezTo>
                    <a:cubicBezTo>
                      <a:pt x="117441" y="28339"/>
                      <a:pt x="111129" y="19305"/>
                      <a:pt x="103209" y="19305"/>
                    </a:cubicBezTo>
                    <a:cubicBezTo>
                      <a:pt x="100115" y="19305"/>
                      <a:pt x="97269" y="20666"/>
                      <a:pt x="94918" y="23018"/>
                    </a:cubicBezTo>
                    <a:cubicBezTo>
                      <a:pt x="93309" y="17078"/>
                      <a:pt x="89226" y="12870"/>
                      <a:pt x="84399" y="12870"/>
                    </a:cubicBezTo>
                    <a:cubicBezTo>
                      <a:pt x="79573" y="12870"/>
                      <a:pt x="75241" y="17449"/>
                      <a:pt x="73633" y="23760"/>
                    </a:cubicBezTo>
                    <a:cubicBezTo>
                      <a:pt x="71157" y="18563"/>
                      <a:pt x="66950" y="15221"/>
                      <a:pt x="62124" y="15221"/>
                    </a:cubicBezTo>
                    <a:cubicBezTo>
                      <a:pt x="58411" y="15221"/>
                      <a:pt x="54946" y="17325"/>
                      <a:pt x="52471" y="20790"/>
                    </a:cubicBezTo>
                    <a:cubicBezTo>
                      <a:pt x="50491" y="12127"/>
                      <a:pt x="44798" y="5816"/>
                      <a:pt x="37992" y="5816"/>
                    </a:cubicBezTo>
                    <a:cubicBezTo>
                      <a:pt x="34280" y="5816"/>
                      <a:pt x="30938" y="7796"/>
                      <a:pt x="28215" y="10890"/>
                    </a:cubicBezTo>
                    <a:cubicBezTo>
                      <a:pt x="25617" y="4455"/>
                      <a:pt x="20791" y="0"/>
                      <a:pt x="15098" y="0"/>
                    </a:cubicBezTo>
                    <a:cubicBezTo>
                      <a:pt x="6807" y="0"/>
                      <a:pt x="0" y="9405"/>
                      <a:pt x="0" y="21161"/>
                    </a:cubicBezTo>
                    <a:cubicBezTo>
                      <a:pt x="0" y="32918"/>
                      <a:pt x="6683" y="42323"/>
                      <a:pt x="15098" y="42323"/>
                    </a:cubicBezTo>
                    <a:cubicBezTo>
                      <a:pt x="18687" y="42323"/>
                      <a:pt x="21904" y="40467"/>
                      <a:pt x="24503" y="37497"/>
                    </a:cubicBezTo>
                    <a:cubicBezTo>
                      <a:pt x="27102" y="44179"/>
                      <a:pt x="32052" y="48882"/>
                      <a:pt x="37868" y="48882"/>
                    </a:cubicBezTo>
                    <a:cubicBezTo>
                      <a:pt x="42323" y="48882"/>
                      <a:pt x="46284" y="46159"/>
                      <a:pt x="49130" y="41828"/>
                    </a:cubicBezTo>
                    <a:cubicBezTo>
                      <a:pt x="51110" y="49130"/>
                      <a:pt x="56184" y="54327"/>
                      <a:pt x="62124" y="54327"/>
                    </a:cubicBezTo>
                    <a:cubicBezTo>
                      <a:pt x="68806" y="54327"/>
                      <a:pt x="74251" y="47768"/>
                      <a:pt x="75613" y="39106"/>
                    </a:cubicBezTo>
                    <a:cubicBezTo>
                      <a:pt x="77716" y="42571"/>
                      <a:pt x="80810" y="44798"/>
                      <a:pt x="84275" y="44798"/>
                    </a:cubicBezTo>
                    <a:cubicBezTo>
                      <a:pt x="86008" y="44798"/>
                      <a:pt x="87617" y="44179"/>
                      <a:pt x="89102" y="43189"/>
                    </a:cubicBezTo>
                    <a:cubicBezTo>
                      <a:pt x="90463" y="52347"/>
                      <a:pt x="96156" y="59153"/>
                      <a:pt x="103086" y="59153"/>
                    </a:cubicBezTo>
                    <a:cubicBezTo>
                      <a:pt x="103828" y="59153"/>
                      <a:pt x="104447" y="59030"/>
                      <a:pt x="105189" y="58906"/>
                    </a:cubicBezTo>
                    <a:cubicBezTo>
                      <a:pt x="100982" y="61010"/>
                      <a:pt x="97888" y="66702"/>
                      <a:pt x="97888" y="73385"/>
                    </a:cubicBezTo>
                    <a:cubicBezTo>
                      <a:pt x="97888" y="81924"/>
                      <a:pt x="102838" y="88854"/>
                      <a:pt x="108902" y="88854"/>
                    </a:cubicBezTo>
                    <a:cubicBezTo>
                      <a:pt x="111625" y="88854"/>
                      <a:pt x="113976" y="87492"/>
                      <a:pt x="115956" y="85265"/>
                    </a:cubicBezTo>
                    <a:cubicBezTo>
                      <a:pt x="117317" y="96155"/>
                      <a:pt x="124000" y="104447"/>
                      <a:pt x="132167" y="104447"/>
                    </a:cubicBezTo>
                    <a:cubicBezTo>
                      <a:pt x="139221" y="104447"/>
                      <a:pt x="145161" y="98259"/>
                      <a:pt x="147513" y="89472"/>
                    </a:cubicBezTo>
                    <a:cubicBezTo>
                      <a:pt x="148131" y="89596"/>
                      <a:pt x="148626" y="89720"/>
                      <a:pt x="149245" y="89720"/>
                    </a:cubicBezTo>
                    <a:cubicBezTo>
                      <a:pt x="155556" y="89720"/>
                      <a:pt x="160630" y="82542"/>
                      <a:pt x="160630" y="73756"/>
                    </a:cubicBezTo>
                    <a:cubicBezTo>
                      <a:pt x="160630" y="64970"/>
                      <a:pt x="155556" y="57792"/>
                      <a:pt x="149245" y="5779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CE9D939C-1B38-77FB-4EF6-52E77C241596}"/>
                  </a:ext>
                </a:extLst>
              </p:cNvPr>
              <p:cNvSpPr/>
              <p:nvPr/>
            </p:nvSpPr>
            <p:spPr>
              <a:xfrm>
                <a:off x="6619414" y="5227082"/>
                <a:ext cx="14107" cy="20047"/>
              </a:xfrm>
              <a:custGeom>
                <a:avLst/>
                <a:gdLst>
                  <a:gd name="connsiteX0" fmla="*/ 7054 w 14107"/>
                  <a:gd name="connsiteY0" fmla="*/ 0 h 20047"/>
                  <a:gd name="connsiteX1" fmla="*/ 0 w 14107"/>
                  <a:gd name="connsiteY1" fmla="*/ 10024 h 20047"/>
                  <a:gd name="connsiteX2" fmla="*/ 7054 w 14107"/>
                  <a:gd name="connsiteY2" fmla="*/ 20048 h 20047"/>
                  <a:gd name="connsiteX3" fmla="*/ 14108 w 14107"/>
                  <a:gd name="connsiteY3" fmla="*/ 10024 h 20047"/>
                  <a:gd name="connsiteX4" fmla="*/ 7054 w 14107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20047">
                    <a:moveTo>
                      <a:pt x="7054" y="0"/>
                    </a:moveTo>
                    <a:cubicBezTo>
                      <a:pt x="3094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054" y="20048"/>
                    </a:cubicBezTo>
                    <a:cubicBezTo>
                      <a:pt x="10890" y="20048"/>
                      <a:pt x="14108" y="15593"/>
                      <a:pt x="14108" y="10024"/>
                    </a:cubicBezTo>
                    <a:cubicBezTo>
                      <a:pt x="14108" y="4455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336E7982-F71B-38D8-7EA9-EF92E8A07F81}"/>
                  </a:ext>
                </a:extLst>
              </p:cNvPr>
              <p:cNvSpPr/>
              <p:nvPr/>
            </p:nvSpPr>
            <p:spPr>
              <a:xfrm>
                <a:off x="6640576" y="5213841"/>
                <a:ext cx="28462" cy="40095"/>
              </a:xfrm>
              <a:custGeom>
                <a:avLst/>
                <a:gdLst>
                  <a:gd name="connsiteX0" fmla="*/ 14231 w 28462"/>
                  <a:gd name="connsiteY0" fmla="*/ 0 h 40095"/>
                  <a:gd name="connsiteX1" fmla="*/ 0 w 28462"/>
                  <a:gd name="connsiteY1" fmla="*/ 20048 h 40095"/>
                  <a:gd name="connsiteX2" fmla="*/ 14231 w 28462"/>
                  <a:gd name="connsiteY2" fmla="*/ 40096 h 40095"/>
                  <a:gd name="connsiteX3" fmla="*/ 28463 w 28462"/>
                  <a:gd name="connsiteY3" fmla="*/ 20048 h 40095"/>
                  <a:gd name="connsiteX4" fmla="*/ 14231 w 28462"/>
                  <a:gd name="connsiteY4" fmla="*/ 0 h 4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62" h="40095">
                    <a:moveTo>
                      <a:pt x="14231" y="0"/>
                    </a:moveTo>
                    <a:cubicBezTo>
                      <a:pt x="6311" y="0"/>
                      <a:pt x="0" y="8910"/>
                      <a:pt x="0" y="20048"/>
                    </a:cubicBezTo>
                    <a:cubicBezTo>
                      <a:pt x="0" y="31186"/>
                      <a:pt x="6435" y="40096"/>
                      <a:pt x="14231" y="40096"/>
                    </a:cubicBezTo>
                    <a:cubicBezTo>
                      <a:pt x="22028" y="40096"/>
                      <a:pt x="28463" y="31186"/>
                      <a:pt x="28463" y="20048"/>
                    </a:cubicBezTo>
                    <a:cubicBezTo>
                      <a:pt x="28463" y="8910"/>
                      <a:pt x="22028" y="0"/>
                      <a:pt x="1423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E0BA082F-213B-C3FE-3772-B98933DFF28F}"/>
                  </a:ext>
                </a:extLst>
              </p:cNvPr>
              <p:cNvSpPr/>
              <p:nvPr/>
            </p:nvSpPr>
            <p:spPr>
              <a:xfrm>
                <a:off x="6669410" y="5203075"/>
                <a:ext cx="68806" cy="64969"/>
              </a:xfrm>
              <a:custGeom>
                <a:avLst/>
                <a:gdLst>
                  <a:gd name="connsiteX0" fmla="*/ 54327 w 68806"/>
                  <a:gd name="connsiteY0" fmla="*/ 24132 h 64969"/>
                  <a:gd name="connsiteX1" fmla="*/ 49872 w 68806"/>
                  <a:gd name="connsiteY1" fmla="*/ 25246 h 64969"/>
                  <a:gd name="connsiteX2" fmla="*/ 49872 w 68806"/>
                  <a:gd name="connsiteY2" fmla="*/ 23389 h 64969"/>
                  <a:gd name="connsiteX3" fmla="*/ 33165 w 68806"/>
                  <a:gd name="connsiteY3" fmla="*/ 0 h 64969"/>
                  <a:gd name="connsiteX4" fmla="*/ 17078 w 68806"/>
                  <a:gd name="connsiteY4" fmla="*/ 17696 h 64969"/>
                  <a:gd name="connsiteX5" fmla="*/ 9405 w 68806"/>
                  <a:gd name="connsiteY5" fmla="*/ 12004 h 64969"/>
                  <a:gd name="connsiteX6" fmla="*/ 0 w 68806"/>
                  <a:gd name="connsiteY6" fmla="*/ 25122 h 64969"/>
                  <a:gd name="connsiteX7" fmla="*/ 9405 w 68806"/>
                  <a:gd name="connsiteY7" fmla="*/ 38239 h 64969"/>
                  <a:gd name="connsiteX8" fmla="*/ 17573 w 68806"/>
                  <a:gd name="connsiteY8" fmla="*/ 31309 h 64969"/>
                  <a:gd name="connsiteX9" fmla="*/ 33165 w 68806"/>
                  <a:gd name="connsiteY9" fmla="*/ 46778 h 64969"/>
                  <a:gd name="connsiteX10" fmla="*/ 39601 w 68806"/>
                  <a:gd name="connsiteY10" fmla="*/ 44922 h 64969"/>
                  <a:gd name="connsiteX11" fmla="*/ 54203 w 68806"/>
                  <a:gd name="connsiteY11" fmla="*/ 64970 h 64969"/>
                  <a:gd name="connsiteX12" fmla="*/ 68806 w 68806"/>
                  <a:gd name="connsiteY12" fmla="*/ 44427 h 64969"/>
                  <a:gd name="connsiteX13" fmla="*/ 54203 w 68806"/>
                  <a:gd name="connsiteY13" fmla="*/ 23884 h 6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806" h="64969">
                    <a:moveTo>
                      <a:pt x="54327" y="24132"/>
                    </a:moveTo>
                    <a:cubicBezTo>
                      <a:pt x="52718" y="24132"/>
                      <a:pt x="51234" y="24627"/>
                      <a:pt x="49872" y="25246"/>
                    </a:cubicBezTo>
                    <a:cubicBezTo>
                      <a:pt x="49872" y="24627"/>
                      <a:pt x="49872" y="24008"/>
                      <a:pt x="49872" y="23389"/>
                    </a:cubicBezTo>
                    <a:cubicBezTo>
                      <a:pt x="49872" y="10519"/>
                      <a:pt x="42447" y="0"/>
                      <a:pt x="33165" y="0"/>
                    </a:cubicBezTo>
                    <a:cubicBezTo>
                      <a:pt x="25369" y="0"/>
                      <a:pt x="18810" y="7549"/>
                      <a:pt x="17078" y="17696"/>
                    </a:cubicBezTo>
                    <a:cubicBezTo>
                      <a:pt x="15345" y="14231"/>
                      <a:pt x="12623" y="12004"/>
                      <a:pt x="9405" y="12004"/>
                    </a:cubicBezTo>
                    <a:cubicBezTo>
                      <a:pt x="4208" y="12004"/>
                      <a:pt x="0" y="17944"/>
                      <a:pt x="0" y="25122"/>
                    </a:cubicBezTo>
                    <a:cubicBezTo>
                      <a:pt x="0" y="32299"/>
                      <a:pt x="4208" y="38239"/>
                      <a:pt x="9405" y="38239"/>
                    </a:cubicBezTo>
                    <a:cubicBezTo>
                      <a:pt x="12994" y="38239"/>
                      <a:pt x="16088" y="35393"/>
                      <a:pt x="17573" y="31309"/>
                    </a:cubicBezTo>
                    <a:cubicBezTo>
                      <a:pt x="19924" y="40343"/>
                      <a:pt x="25988" y="46778"/>
                      <a:pt x="33165" y="46778"/>
                    </a:cubicBezTo>
                    <a:cubicBezTo>
                      <a:pt x="35393" y="46778"/>
                      <a:pt x="37621" y="46160"/>
                      <a:pt x="39601" y="44922"/>
                    </a:cubicBezTo>
                    <a:cubicBezTo>
                      <a:pt x="39724" y="56060"/>
                      <a:pt x="46160" y="64970"/>
                      <a:pt x="54203" y="64970"/>
                    </a:cubicBezTo>
                    <a:cubicBezTo>
                      <a:pt x="62247" y="64970"/>
                      <a:pt x="68806" y="55812"/>
                      <a:pt x="68806" y="44427"/>
                    </a:cubicBezTo>
                    <a:cubicBezTo>
                      <a:pt x="68806" y="33042"/>
                      <a:pt x="62247" y="23884"/>
                      <a:pt x="54203" y="2388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4A83AC59-FFA9-FB62-8684-F2ADE580295F}"/>
                  </a:ext>
                </a:extLst>
              </p:cNvPr>
              <p:cNvSpPr/>
              <p:nvPr/>
            </p:nvSpPr>
            <p:spPr>
              <a:xfrm>
                <a:off x="6745641" y="5202951"/>
                <a:ext cx="41828" cy="45169"/>
              </a:xfrm>
              <a:custGeom>
                <a:avLst/>
                <a:gdLst>
                  <a:gd name="connsiteX0" fmla="*/ 26607 w 41828"/>
                  <a:gd name="connsiteY0" fmla="*/ 0 h 45169"/>
                  <a:gd name="connsiteX1" fmla="*/ 11385 w 41828"/>
                  <a:gd name="connsiteY1" fmla="*/ 21409 h 45169"/>
                  <a:gd name="connsiteX2" fmla="*/ 11633 w 41828"/>
                  <a:gd name="connsiteY2" fmla="*/ 25246 h 45169"/>
                  <a:gd name="connsiteX3" fmla="*/ 7673 w 41828"/>
                  <a:gd name="connsiteY3" fmla="*/ 23637 h 45169"/>
                  <a:gd name="connsiteX4" fmla="*/ 0 w 41828"/>
                  <a:gd name="connsiteY4" fmla="*/ 34403 h 45169"/>
                  <a:gd name="connsiteX5" fmla="*/ 7673 w 41828"/>
                  <a:gd name="connsiteY5" fmla="*/ 45170 h 45169"/>
                  <a:gd name="connsiteX6" fmla="*/ 15222 w 41828"/>
                  <a:gd name="connsiteY6" fmla="*/ 35517 h 45169"/>
                  <a:gd name="connsiteX7" fmla="*/ 26607 w 41828"/>
                  <a:gd name="connsiteY7" fmla="*/ 42818 h 45169"/>
                  <a:gd name="connsiteX8" fmla="*/ 41828 w 41828"/>
                  <a:gd name="connsiteY8" fmla="*/ 21409 h 45169"/>
                  <a:gd name="connsiteX9" fmla="*/ 26607 w 41828"/>
                  <a:gd name="connsiteY9" fmla="*/ 0 h 4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828" h="45169">
                    <a:moveTo>
                      <a:pt x="26607" y="0"/>
                    </a:moveTo>
                    <a:cubicBezTo>
                      <a:pt x="18192" y="0"/>
                      <a:pt x="11385" y="9529"/>
                      <a:pt x="11385" y="21409"/>
                    </a:cubicBezTo>
                    <a:cubicBezTo>
                      <a:pt x="11385" y="22771"/>
                      <a:pt x="11385" y="24008"/>
                      <a:pt x="11633" y="25246"/>
                    </a:cubicBezTo>
                    <a:cubicBezTo>
                      <a:pt x="10519" y="24256"/>
                      <a:pt x="9158" y="23637"/>
                      <a:pt x="7673" y="23637"/>
                    </a:cubicBezTo>
                    <a:cubicBezTo>
                      <a:pt x="3465" y="23637"/>
                      <a:pt x="0" y="28463"/>
                      <a:pt x="0" y="34403"/>
                    </a:cubicBezTo>
                    <a:cubicBezTo>
                      <a:pt x="0" y="40343"/>
                      <a:pt x="3465" y="45170"/>
                      <a:pt x="7673" y="45170"/>
                    </a:cubicBezTo>
                    <a:cubicBezTo>
                      <a:pt x="11633" y="45170"/>
                      <a:pt x="14850" y="40962"/>
                      <a:pt x="15222" y="35517"/>
                    </a:cubicBezTo>
                    <a:cubicBezTo>
                      <a:pt x="17944" y="39972"/>
                      <a:pt x="22028" y="42818"/>
                      <a:pt x="26607" y="42818"/>
                    </a:cubicBezTo>
                    <a:cubicBezTo>
                      <a:pt x="35022" y="42818"/>
                      <a:pt x="41828" y="33289"/>
                      <a:pt x="41828" y="21409"/>
                    </a:cubicBezTo>
                    <a:cubicBezTo>
                      <a:pt x="41828" y="9529"/>
                      <a:pt x="35022" y="0"/>
                      <a:pt x="26607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81123B03-60F1-D818-60FF-0921860D6EA1}"/>
                  </a:ext>
                </a:extLst>
              </p:cNvPr>
              <p:cNvSpPr/>
              <p:nvPr/>
            </p:nvSpPr>
            <p:spPr>
              <a:xfrm>
                <a:off x="6787222" y="5211985"/>
                <a:ext cx="61010" cy="46654"/>
              </a:xfrm>
              <a:custGeom>
                <a:avLst/>
                <a:gdLst>
                  <a:gd name="connsiteX0" fmla="*/ 52718 w 61010"/>
                  <a:gd name="connsiteY0" fmla="*/ 18563 h 46654"/>
                  <a:gd name="connsiteX1" fmla="*/ 37373 w 61010"/>
                  <a:gd name="connsiteY1" fmla="*/ 0 h 46654"/>
                  <a:gd name="connsiteX2" fmla="*/ 24256 w 61010"/>
                  <a:gd name="connsiteY2" fmla="*/ 10148 h 46654"/>
                  <a:gd name="connsiteX3" fmla="*/ 13489 w 61010"/>
                  <a:gd name="connsiteY3" fmla="*/ 2599 h 46654"/>
                  <a:gd name="connsiteX4" fmla="*/ 0 w 61010"/>
                  <a:gd name="connsiteY4" fmla="*/ 21533 h 46654"/>
                  <a:gd name="connsiteX5" fmla="*/ 13489 w 61010"/>
                  <a:gd name="connsiteY5" fmla="*/ 40467 h 46654"/>
                  <a:gd name="connsiteX6" fmla="*/ 24008 w 61010"/>
                  <a:gd name="connsiteY6" fmla="*/ 33165 h 46654"/>
                  <a:gd name="connsiteX7" fmla="*/ 37373 w 61010"/>
                  <a:gd name="connsiteY7" fmla="*/ 43808 h 46654"/>
                  <a:gd name="connsiteX8" fmla="*/ 43437 w 61010"/>
                  <a:gd name="connsiteY8" fmla="*/ 42076 h 46654"/>
                  <a:gd name="connsiteX9" fmla="*/ 50862 w 61010"/>
                  <a:gd name="connsiteY9" fmla="*/ 46654 h 46654"/>
                  <a:gd name="connsiteX10" fmla="*/ 61010 w 61010"/>
                  <a:gd name="connsiteY10" fmla="*/ 32423 h 46654"/>
                  <a:gd name="connsiteX11" fmla="*/ 52842 w 61010"/>
                  <a:gd name="connsiteY11" fmla="*/ 18563 h 4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010" h="46654">
                    <a:moveTo>
                      <a:pt x="52718" y="18563"/>
                    </a:moveTo>
                    <a:cubicBezTo>
                      <a:pt x="51605" y="8044"/>
                      <a:pt x="45170" y="0"/>
                      <a:pt x="37373" y="0"/>
                    </a:cubicBezTo>
                    <a:cubicBezTo>
                      <a:pt x="31804" y="0"/>
                      <a:pt x="26978" y="4084"/>
                      <a:pt x="24256" y="10148"/>
                    </a:cubicBezTo>
                    <a:cubicBezTo>
                      <a:pt x="21780" y="5569"/>
                      <a:pt x="17944" y="2599"/>
                      <a:pt x="13489" y="2599"/>
                    </a:cubicBezTo>
                    <a:cubicBezTo>
                      <a:pt x="6064" y="2599"/>
                      <a:pt x="0" y="11014"/>
                      <a:pt x="0" y="21533"/>
                    </a:cubicBezTo>
                    <a:cubicBezTo>
                      <a:pt x="0" y="32052"/>
                      <a:pt x="6064" y="40467"/>
                      <a:pt x="13489" y="40467"/>
                    </a:cubicBezTo>
                    <a:cubicBezTo>
                      <a:pt x="17820" y="40467"/>
                      <a:pt x="21533" y="37621"/>
                      <a:pt x="24008" y="33165"/>
                    </a:cubicBezTo>
                    <a:cubicBezTo>
                      <a:pt x="26730" y="39477"/>
                      <a:pt x="31680" y="43808"/>
                      <a:pt x="37373" y="43808"/>
                    </a:cubicBezTo>
                    <a:cubicBezTo>
                      <a:pt x="39477" y="43808"/>
                      <a:pt x="41581" y="43189"/>
                      <a:pt x="43437" y="42076"/>
                    </a:cubicBezTo>
                    <a:cubicBezTo>
                      <a:pt x="45293" y="44798"/>
                      <a:pt x="47892" y="46654"/>
                      <a:pt x="50862" y="46654"/>
                    </a:cubicBezTo>
                    <a:cubicBezTo>
                      <a:pt x="56431" y="46654"/>
                      <a:pt x="61010" y="40343"/>
                      <a:pt x="61010" y="32423"/>
                    </a:cubicBezTo>
                    <a:cubicBezTo>
                      <a:pt x="61010" y="25493"/>
                      <a:pt x="57545" y="19800"/>
                      <a:pt x="52842" y="1856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374C66A8-EB69-8F6D-BE03-2FDFE2F9B744}"/>
                  </a:ext>
                </a:extLst>
              </p:cNvPr>
              <p:cNvSpPr/>
              <p:nvPr/>
            </p:nvSpPr>
            <p:spPr>
              <a:xfrm>
                <a:off x="6856647" y="5211118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6"/>
                      <a:pt x="3094" y="19800"/>
                      <a:pt x="7054" y="19800"/>
                    </a:cubicBezTo>
                    <a:cubicBezTo>
                      <a:pt x="11014" y="19800"/>
                      <a:pt x="14108" y="15346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AB5BC9ED-C0C8-DD90-8D9C-2903A903D5A0}"/>
                  </a:ext>
                </a:extLst>
              </p:cNvPr>
              <p:cNvSpPr/>
              <p:nvPr/>
            </p:nvSpPr>
            <p:spPr>
              <a:xfrm>
                <a:off x="6885481" y="5238097"/>
                <a:ext cx="13612" cy="19057"/>
              </a:xfrm>
              <a:custGeom>
                <a:avLst/>
                <a:gdLst>
                  <a:gd name="connsiteX0" fmla="*/ 6807 w 13612"/>
                  <a:gd name="connsiteY0" fmla="*/ 0 h 19057"/>
                  <a:gd name="connsiteX1" fmla="*/ 0 w 13612"/>
                  <a:gd name="connsiteY1" fmla="*/ 9529 h 19057"/>
                  <a:gd name="connsiteX2" fmla="*/ 6807 w 13612"/>
                  <a:gd name="connsiteY2" fmla="*/ 19058 h 19057"/>
                  <a:gd name="connsiteX3" fmla="*/ 13613 w 13612"/>
                  <a:gd name="connsiteY3" fmla="*/ 9529 h 19057"/>
                  <a:gd name="connsiteX4" fmla="*/ 6807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7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7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2525C3ED-6E21-3503-1754-FA6A94BF8B5C}"/>
                  </a:ext>
                </a:extLst>
              </p:cNvPr>
              <p:cNvSpPr/>
              <p:nvPr/>
            </p:nvSpPr>
            <p:spPr>
              <a:xfrm>
                <a:off x="6909365" y="5229681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1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2"/>
                      <a:pt x="0" y="11880"/>
                    </a:cubicBezTo>
                    <a:cubicBezTo>
                      <a:pt x="0" y="18439"/>
                      <a:pt x="3836" y="23761"/>
                      <a:pt x="8415" y="23761"/>
                    </a:cubicBezTo>
                    <a:cubicBezTo>
                      <a:pt x="12994" y="23761"/>
                      <a:pt x="16830" y="18439"/>
                      <a:pt x="16830" y="11880"/>
                    </a:cubicBezTo>
                    <a:cubicBezTo>
                      <a:pt x="16830" y="5322"/>
                      <a:pt x="12994" y="0"/>
                      <a:pt x="841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188CDE89-51D5-E044-E4A0-338A13CED127}"/>
                  </a:ext>
                </a:extLst>
              </p:cNvPr>
              <p:cNvSpPr/>
              <p:nvPr/>
            </p:nvSpPr>
            <p:spPr>
              <a:xfrm>
                <a:off x="6926567" y="5208644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0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ubicBezTo>
                      <a:pt x="12994" y="23760"/>
                      <a:pt x="16830" y="18439"/>
                      <a:pt x="16830" y="11880"/>
                    </a:cubicBezTo>
                    <a:cubicBezTo>
                      <a:pt x="16830" y="5321"/>
                      <a:pt x="13118" y="0"/>
                      <a:pt x="8415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94D734F4-483B-1014-F0D7-FB964441C9C1}"/>
                  </a:ext>
                </a:extLst>
              </p:cNvPr>
              <p:cNvSpPr/>
              <p:nvPr/>
            </p:nvSpPr>
            <p:spPr>
              <a:xfrm>
                <a:off x="6949708" y="5170899"/>
                <a:ext cx="93680" cy="92566"/>
              </a:xfrm>
              <a:custGeom>
                <a:avLst/>
                <a:gdLst>
                  <a:gd name="connsiteX0" fmla="*/ 77840 w 93680"/>
                  <a:gd name="connsiteY0" fmla="*/ 47645 h 92566"/>
                  <a:gd name="connsiteX1" fmla="*/ 64599 w 93680"/>
                  <a:gd name="connsiteY1" fmla="*/ 57669 h 92566"/>
                  <a:gd name="connsiteX2" fmla="*/ 61505 w 93680"/>
                  <a:gd name="connsiteY2" fmla="*/ 56802 h 92566"/>
                  <a:gd name="connsiteX3" fmla="*/ 57050 w 93680"/>
                  <a:gd name="connsiteY3" fmla="*/ 58659 h 92566"/>
                  <a:gd name="connsiteX4" fmla="*/ 57297 w 93680"/>
                  <a:gd name="connsiteY4" fmla="*/ 55070 h 92566"/>
                  <a:gd name="connsiteX5" fmla="*/ 50615 w 93680"/>
                  <a:gd name="connsiteY5" fmla="*/ 38982 h 92566"/>
                  <a:gd name="connsiteX6" fmla="*/ 55317 w 93680"/>
                  <a:gd name="connsiteY6" fmla="*/ 22894 h 92566"/>
                  <a:gd name="connsiteX7" fmla="*/ 38982 w 93680"/>
                  <a:gd name="connsiteY7" fmla="*/ 0 h 92566"/>
                  <a:gd name="connsiteX8" fmla="*/ 23018 w 93680"/>
                  <a:gd name="connsiteY8" fmla="*/ 18192 h 92566"/>
                  <a:gd name="connsiteX9" fmla="*/ 15717 w 93680"/>
                  <a:gd name="connsiteY9" fmla="*/ 12499 h 92566"/>
                  <a:gd name="connsiteX10" fmla="*/ 7178 w 93680"/>
                  <a:gd name="connsiteY10" fmla="*/ 24503 h 92566"/>
                  <a:gd name="connsiteX11" fmla="*/ 8044 w 93680"/>
                  <a:gd name="connsiteY11" fmla="*/ 29577 h 92566"/>
                  <a:gd name="connsiteX12" fmla="*/ 0 w 93680"/>
                  <a:gd name="connsiteY12" fmla="*/ 48140 h 92566"/>
                  <a:gd name="connsiteX13" fmla="*/ 14974 w 93680"/>
                  <a:gd name="connsiteY13" fmla="*/ 69177 h 92566"/>
                  <a:gd name="connsiteX14" fmla="*/ 22894 w 93680"/>
                  <a:gd name="connsiteY14" fmla="*/ 65960 h 92566"/>
                  <a:gd name="connsiteX15" fmla="*/ 30691 w 93680"/>
                  <a:gd name="connsiteY15" fmla="*/ 72148 h 92566"/>
                  <a:gd name="connsiteX16" fmla="*/ 36012 w 93680"/>
                  <a:gd name="connsiteY16" fmla="*/ 69796 h 92566"/>
                  <a:gd name="connsiteX17" fmla="*/ 43932 w 93680"/>
                  <a:gd name="connsiteY17" fmla="*/ 73633 h 92566"/>
                  <a:gd name="connsiteX18" fmla="*/ 52966 w 93680"/>
                  <a:gd name="connsiteY18" fmla="*/ 68559 h 92566"/>
                  <a:gd name="connsiteX19" fmla="*/ 52966 w 93680"/>
                  <a:gd name="connsiteY19" fmla="*/ 68683 h 92566"/>
                  <a:gd name="connsiteX20" fmla="*/ 61381 w 93680"/>
                  <a:gd name="connsiteY20" fmla="*/ 80563 h 92566"/>
                  <a:gd name="connsiteX21" fmla="*/ 63485 w 93680"/>
                  <a:gd name="connsiteY21" fmla="*/ 80191 h 92566"/>
                  <a:gd name="connsiteX22" fmla="*/ 77716 w 93680"/>
                  <a:gd name="connsiteY22" fmla="*/ 92567 h 92566"/>
                  <a:gd name="connsiteX23" fmla="*/ 93680 w 93680"/>
                  <a:gd name="connsiteY23" fmla="*/ 70168 h 92566"/>
                  <a:gd name="connsiteX24" fmla="*/ 77716 w 93680"/>
                  <a:gd name="connsiteY24" fmla="*/ 47768 h 92566"/>
                  <a:gd name="connsiteX25" fmla="*/ 23142 w 93680"/>
                  <a:gd name="connsiteY25" fmla="*/ 30691 h 92566"/>
                  <a:gd name="connsiteX26" fmla="*/ 23513 w 93680"/>
                  <a:gd name="connsiteY26" fmla="*/ 29824 h 92566"/>
                  <a:gd name="connsiteX27" fmla="*/ 23884 w 93680"/>
                  <a:gd name="connsiteY27" fmla="*/ 31433 h 92566"/>
                  <a:gd name="connsiteX28" fmla="*/ 23142 w 93680"/>
                  <a:gd name="connsiteY28" fmla="*/ 30691 h 92566"/>
                  <a:gd name="connsiteX29" fmla="*/ 29700 w 93680"/>
                  <a:gd name="connsiteY29" fmla="*/ 46160 h 92566"/>
                  <a:gd name="connsiteX30" fmla="*/ 28834 w 93680"/>
                  <a:gd name="connsiteY30" fmla="*/ 40838 h 92566"/>
                  <a:gd name="connsiteX31" fmla="*/ 33289 w 93680"/>
                  <a:gd name="connsiteY31" fmla="*/ 44303 h 92566"/>
                  <a:gd name="connsiteX32" fmla="*/ 32423 w 93680"/>
                  <a:gd name="connsiteY32" fmla="*/ 46160 h 92566"/>
                  <a:gd name="connsiteX33" fmla="*/ 30691 w 93680"/>
                  <a:gd name="connsiteY33" fmla="*/ 45912 h 92566"/>
                  <a:gd name="connsiteX34" fmla="*/ 29700 w 93680"/>
                  <a:gd name="connsiteY34" fmla="*/ 46036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3680" h="92566">
                    <a:moveTo>
                      <a:pt x="77840" y="47645"/>
                    </a:moveTo>
                    <a:cubicBezTo>
                      <a:pt x="72271" y="47645"/>
                      <a:pt x="67445" y="51605"/>
                      <a:pt x="64599" y="57669"/>
                    </a:cubicBezTo>
                    <a:cubicBezTo>
                      <a:pt x="63609" y="57173"/>
                      <a:pt x="62619" y="56802"/>
                      <a:pt x="61505" y="56802"/>
                    </a:cubicBezTo>
                    <a:cubicBezTo>
                      <a:pt x="59896" y="56802"/>
                      <a:pt x="58287" y="57545"/>
                      <a:pt x="57050" y="58659"/>
                    </a:cubicBezTo>
                    <a:cubicBezTo>
                      <a:pt x="57173" y="57545"/>
                      <a:pt x="57297" y="56307"/>
                      <a:pt x="57297" y="55070"/>
                    </a:cubicBezTo>
                    <a:cubicBezTo>
                      <a:pt x="57297" y="48140"/>
                      <a:pt x="54575" y="42199"/>
                      <a:pt x="50615" y="38982"/>
                    </a:cubicBezTo>
                    <a:cubicBezTo>
                      <a:pt x="53461" y="34898"/>
                      <a:pt x="55317" y="29206"/>
                      <a:pt x="55317" y="22894"/>
                    </a:cubicBezTo>
                    <a:cubicBezTo>
                      <a:pt x="55317" y="10272"/>
                      <a:pt x="48016" y="0"/>
                      <a:pt x="38982" y="0"/>
                    </a:cubicBezTo>
                    <a:cubicBezTo>
                      <a:pt x="31186" y="0"/>
                      <a:pt x="24627" y="7796"/>
                      <a:pt x="23018" y="18192"/>
                    </a:cubicBezTo>
                    <a:cubicBezTo>
                      <a:pt x="21533" y="14850"/>
                      <a:pt x="18811" y="12499"/>
                      <a:pt x="15717" y="12499"/>
                    </a:cubicBezTo>
                    <a:cubicBezTo>
                      <a:pt x="11014" y="12499"/>
                      <a:pt x="7178" y="17944"/>
                      <a:pt x="7178" y="24503"/>
                    </a:cubicBezTo>
                    <a:cubicBezTo>
                      <a:pt x="7178" y="26359"/>
                      <a:pt x="7425" y="27968"/>
                      <a:pt x="8044" y="29577"/>
                    </a:cubicBezTo>
                    <a:cubicBezTo>
                      <a:pt x="3218" y="33042"/>
                      <a:pt x="0" y="39972"/>
                      <a:pt x="0" y="48140"/>
                    </a:cubicBezTo>
                    <a:cubicBezTo>
                      <a:pt x="0" y="59772"/>
                      <a:pt x="6683" y="69177"/>
                      <a:pt x="14974" y="69177"/>
                    </a:cubicBezTo>
                    <a:cubicBezTo>
                      <a:pt x="17944" y="69177"/>
                      <a:pt x="20667" y="67940"/>
                      <a:pt x="22894" y="65960"/>
                    </a:cubicBezTo>
                    <a:cubicBezTo>
                      <a:pt x="24503" y="69672"/>
                      <a:pt x="27473" y="72148"/>
                      <a:pt x="30691" y="72148"/>
                    </a:cubicBezTo>
                    <a:cubicBezTo>
                      <a:pt x="32671" y="72148"/>
                      <a:pt x="34527" y="71281"/>
                      <a:pt x="36012" y="69796"/>
                    </a:cubicBezTo>
                    <a:cubicBezTo>
                      <a:pt x="38239" y="72148"/>
                      <a:pt x="40962" y="73633"/>
                      <a:pt x="43932" y="73633"/>
                    </a:cubicBezTo>
                    <a:cubicBezTo>
                      <a:pt x="47397" y="73633"/>
                      <a:pt x="50615" y="71653"/>
                      <a:pt x="52966" y="68559"/>
                    </a:cubicBezTo>
                    <a:cubicBezTo>
                      <a:pt x="52966" y="68559"/>
                      <a:pt x="52966" y="68559"/>
                      <a:pt x="52966" y="68683"/>
                    </a:cubicBezTo>
                    <a:cubicBezTo>
                      <a:pt x="52966" y="75241"/>
                      <a:pt x="56802" y="80563"/>
                      <a:pt x="61381" y="80563"/>
                    </a:cubicBezTo>
                    <a:cubicBezTo>
                      <a:pt x="62124" y="80563"/>
                      <a:pt x="62866" y="80439"/>
                      <a:pt x="63485" y="80191"/>
                    </a:cubicBezTo>
                    <a:cubicBezTo>
                      <a:pt x="66084" y="87493"/>
                      <a:pt x="71405" y="92567"/>
                      <a:pt x="77716" y="92567"/>
                    </a:cubicBezTo>
                    <a:cubicBezTo>
                      <a:pt x="86503" y="92567"/>
                      <a:pt x="93680" y="82543"/>
                      <a:pt x="93680" y="70168"/>
                    </a:cubicBezTo>
                    <a:cubicBezTo>
                      <a:pt x="93680" y="57792"/>
                      <a:pt x="86503" y="47768"/>
                      <a:pt x="77716" y="47768"/>
                    </a:cubicBezTo>
                    <a:close/>
                    <a:moveTo>
                      <a:pt x="23142" y="30691"/>
                    </a:moveTo>
                    <a:cubicBezTo>
                      <a:pt x="23142" y="30691"/>
                      <a:pt x="23389" y="30072"/>
                      <a:pt x="23513" y="29824"/>
                    </a:cubicBezTo>
                    <a:cubicBezTo>
                      <a:pt x="23513" y="30319"/>
                      <a:pt x="23761" y="30938"/>
                      <a:pt x="23884" y="31433"/>
                    </a:cubicBezTo>
                    <a:cubicBezTo>
                      <a:pt x="23637" y="31186"/>
                      <a:pt x="23389" y="30938"/>
                      <a:pt x="23142" y="30691"/>
                    </a:cubicBezTo>
                    <a:close/>
                    <a:moveTo>
                      <a:pt x="29700" y="46160"/>
                    </a:moveTo>
                    <a:cubicBezTo>
                      <a:pt x="29577" y="44303"/>
                      <a:pt x="29329" y="42571"/>
                      <a:pt x="28834" y="40838"/>
                    </a:cubicBezTo>
                    <a:cubicBezTo>
                      <a:pt x="30196" y="42323"/>
                      <a:pt x="31680" y="43561"/>
                      <a:pt x="33289" y="44303"/>
                    </a:cubicBezTo>
                    <a:cubicBezTo>
                      <a:pt x="33042" y="44922"/>
                      <a:pt x="32794" y="45541"/>
                      <a:pt x="32423" y="46160"/>
                    </a:cubicBezTo>
                    <a:cubicBezTo>
                      <a:pt x="31804" y="46036"/>
                      <a:pt x="31309" y="45912"/>
                      <a:pt x="30691" y="45912"/>
                    </a:cubicBezTo>
                    <a:cubicBezTo>
                      <a:pt x="30319" y="45912"/>
                      <a:pt x="30072" y="45912"/>
                      <a:pt x="29700" y="4603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34E829E9-89E7-9618-2C22-3407EC6834B5}"/>
                  </a:ext>
                </a:extLst>
              </p:cNvPr>
              <p:cNvSpPr/>
              <p:nvPr/>
            </p:nvSpPr>
            <p:spPr>
              <a:xfrm>
                <a:off x="7059105" y="5229186"/>
                <a:ext cx="15345" cy="21532"/>
              </a:xfrm>
              <a:custGeom>
                <a:avLst/>
                <a:gdLst>
                  <a:gd name="connsiteX0" fmla="*/ 7673 w 15345"/>
                  <a:gd name="connsiteY0" fmla="*/ 0 h 21532"/>
                  <a:gd name="connsiteX1" fmla="*/ 0 w 15345"/>
                  <a:gd name="connsiteY1" fmla="*/ 10766 h 21532"/>
                  <a:gd name="connsiteX2" fmla="*/ 7673 w 15345"/>
                  <a:gd name="connsiteY2" fmla="*/ 21533 h 21532"/>
                  <a:gd name="connsiteX3" fmla="*/ 15346 w 15345"/>
                  <a:gd name="connsiteY3" fmla="*/ 10766 h 21532"/>
                  <a:gd name="connsiteX4" fmla="*/ 7673 w 15345"/>
                  <a:gd name="connsiteY4" fmla="*/ 0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0"/>
                    </a:move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ubicBezTo>
                      <a:pt x="11880" y="21533"/>
                      <a:pt x="15346" y="16706"/>
                      <a:pt x="15346" y="10766"/>
                    </a:cubicBezTo>
                    <a:cubicBezTo>
                      <a:pt x="15346" y="4826"/>
                      <a:pt x="11880" y="0"/>
                      <a:pt x="7673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868B629B-EEDF-E03B-B980-9335BAE2DC14}"/>
                  </a:ext>
                </a:extLst>
              </p:cNvPr>
              <p:cNvSpPr/>
              <p:nvPr/>
            </p:nvSpPr>
            <p:spPr>
              <a:xfrm>
                <a:off x="7079895" y="5227082"/>
                <a:ext cx="25987" cy="36383"/>
              </a:xfrm>
              <a:custGeom>
                <a:avLst/>
                <a:gdLst>
                  <a:gd name="connsiteX0" fmla="*/ 12994 w 25987"/>
                  <a:gd name="connsiteY0" fmla="*/ 0 h 36383"/>
                  <a:gd name="connsiteX1" fmla="*/ 0 w 25987"/>
                  <a:gd name="connsiteY1" fmla="*/ 18192 h 36383"/>
                  <a:gd name="connsiteX2" fmla="*/ 12994 w 25987"/>
                  <a:gd name="connsiteY2" fmla="*/ 36383 h 36383"/>
                  <a:gd name="connsiteX3" fmla="*/ 25988 w 25987"/>
                  <a:gd name="connsiteY3" fmla="*/ 18192 h 36383"/>
                  <a:gd name="connsiteX4" fmla="*/ 12994 w 25987"/>
                  <a:gd name="connsiteY4" fmla="*/ 0 h 3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36383">
                    <a:moveTo>
                      <a:pt x="12994" y="0"/>
                    </a:move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ubicBezTo>
                      <a:pt x="20171" y="36383"/>
                      <a:pt x="25988" y="28215"/>
                      <a:pt x="25988" y="18192"/>
                    </a:cubicBezTo>
                    <a:cubicBezTo>
                      <a:pt x="25988" y="8168"/>
                      <a:pt x="20171" y="0"/>
                      <a:pt x="1299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D0257E9A-9C19-0F0D-DA7A-E1A58E7B3B07}"/>
                  </a:ext>
                </a:extLst>
              </p:cNvPr>
              <p:cNvSpPr/>
              <p:nvPr/>
            </p:nvSpPr>
            <p:spPr>
              <a:xfrm>
                <a:off x="7152661" y="5220029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6"/>
                      <a:pt x="7920" y="22276"/>
                    </a:cubicBezTo>
                    <a:cubicBezTo>
                      <a:pt x="12252" y="22276"/>
                      <a:pt x="15840" y="17325"/>
                      <a:pt x="15840" y="11138"/>
                    </a:cubicBezTo>
                    <a:cubicBezTo>
                      <a:pt x="15840" y="4950"/>
                      <a:pt x="12252" y="0"/>
                      <a:pt x="792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70003A44-1072-69C8-A318-2FCAE63D69D5}"/>
                  </a:ext>
                </a:extLst>
              </p:cNvPr>
              <p:cNvSpPr/>
              <p:nvPr/>
            </p:nvSpPr>
            <p:spPr>
              <a:xfrm>
                <a:off x="7169492" y="5212356"/>
                <a:ext cx="54945" cy="50614"/>
              </a:xfrm>
              <a:custGeom>
                <a:avLst/>
                <a:gdLst>
                  <a:gd name="connsiteX0" fmla="*/ 39106 w 54945"/>
                  <a:gd name="connsiteY0" fmla="*/ 0 h 50614"/>
                  <a:gd name="connsiteX1" fmla="*/ 25988 w 54945"/>
                  <a:gd name="connsiteY1" fmla="*/ 9777 h 50614"/>
                  <a:gd name="connsiteX2" fmla="*/ 16211 w 54945"/>
                  <a:gd name="connsiteY2" fmla="*/ 5074 h 50614"/>
                  <a:gd name="connsiteX3" fmla="*/ 0 w 54945"/>
                  <a:gd name="connsiteY3" fmla="*/ 27844 h 50614"/>
                  <a:gd name="connsiteX4" fmla="*/ 16211 w 54945"/>
                  <a:gd name="connsiteY4" fmla="*/ 50615 h 50614"/>
                  <a:gd name="connsiteX5" fmla="*/ 29824 w 54945"/>
                  <a:gd name="connsiteY5" fmla="*/ 40219 h 50614"/>
                  <a:gd name="connsiteX6" fmla="*/ 39106 w 54945"/>
                  <a:gd name="connsiteY6" fmla="*/ 44551 h 50614"/>
                  <a:gd name="connsiteX7" fmla="*/ 54946 w 54945"/>
                  <a:gd name="connsiteY7" fmla="*/ 22275 h 50614"/>
                  <a:gd name="connsiteX8" fmla="*/ 39106 w 54945"/>
                  <a:gd name="connsiteY8" fmla="*/ 0 h 5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945" h="50614">
                    <a:moveTo>
                      <a:pt x="39106" y="0"/>
                    </a:moveTo>
                    <a:cubicBezTo>
                      <a:pt x="33661" y="0"/>
                      <a:pt x="28834" y="3836"/>
                      <a:pt x="25988" y="9777"/>
                    </a:cubicBezTo>
                    <a:cubicBezTo>
                      <a:pt x="23265" y="6806"/>
                      <a:pt x="19924" y="5074"/>
                      <a:pt x="16211" y="5074"/>
                    </a:cubicBezTo>
                    <a:cubicBezTo>
                      <a:pt x="7177" y="5074"/>
                      <a:pt x="0" y="15345"/>
                      <a:pt x="0" y="27844"/>
                    </a:cubicBezTo>
                    <a:cubicBezTo>
                      <a:pt x="0" y="40343"/>
                      <a:pt x="7301" y="50615"/>
                      <a:pt x="16211" y="50615"/>
                    </a:cubicBezTo>
                    <a:cubicBezTo>
                      <a:pt x="21904" y="50615"/>
                      <a:pt x="26978" y="46407"/>
                      <a:pt x="29824" y="40219"/>
                    </a:cubicBezTo>
                    <a:cubicBezTo>
                      <a:pt x="32423" y="42942"/>
                      <a:pt x="35641" y="44551"/>
                      <a:pt x="39106" y="44551"/>
                    </a:cubicBezTo>
                    <a:cubicBezTo>
                      <a:pt x="47892" y="44551"/>
                      <a:pt x="54946" y="34650"/>
                      <a:pt x="54946" y="22275"/>
                    </a:cubicBezTo>
                    <a:cubicBezTo>
                      <a:pt x="54946" y="9900"/>
                      <a:pt x="47892" y="0"/>
                      <a:pt x="39106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FE84F23B-B147-A066-4017-38A8F6E47C62}"/>
                  </a:ext>
                </a:extLst>
              </p:cNvPr>
              <p:cNvSpPr/>
              <p:nvPr/>
            </p:nvSpPr>
            <p:spPr>
              <a:xfrm>
                <a:off x="2589923" y="5179314"/>
                <a:ext cx="30938" cy="58534"/>
              </a:xfrm>
              <a:custGeom>
                <a:avLst/>
                <a:gdLst>
                  <a:gd name="connsiteX0" fmla="*/ 30938 w 30938"/>
                  <a:gd name="connsiteY0" fmla="*/ 18563 h 58534"/>
                  <a:gd name="connsiteX1" fmla="*/ 17697 w 30938"/>
                  <a:gd name="connsiteY1" fmla="*/ 0 h 58534"/>
                  <a:gd name="connsiteX2" fmla="*/ 4455 w 30938"/>
                  <a:gd name="connsiteY2" fmla="*/ 18563 h 58534"/>
                  <a:gd name="connsiteX3" fmla="*/ 6435 w 30938"/>
                  <a:gd name="connsiteY3" fmla="*/ 28092 h 58534"/>
                  <a:gd name="connsiteX4" fmla="*/ 0 w 30938"/>
                  <a:gd name="connsiteY4" fmla="*/ 42447 h 58534"/>
                  <a:gd name="connsiteX5" fmla="*/ 11509 w 30938"/>
                  <a:gd name="connsiteY5" fmla="*/ 58534 h 58534"/>
                  <a:gd name="connsiteX6" fmla="*/ 23018 w 30938"/>
                  <a:gd name="connsiteY6" fmla="*/ 42447 h 58534"/>
                  <a:gd name="connsiteX7" fmla="*/ 22028 w 30938"/>
                  <a:gd name="connsiteY7" fmla="*/ 36012 h 58534"/>
                  <a:gd name="connsiteX8" fmla="*/ 30938 w 30938"/>
                  <a:gd name="connsiteY8" fmla="*/ 18563 h 5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38" h="58534">
                    <a:moveTo>
                      <a:pt x="30938" y="18563"/>
                    </a:moveTo>
                    <a:cubicBezTo>
                      <a:pt x="30938" y="8291"/>
                      <a:pt x="24998" y="0"/>
                      <a:pt x="17697" y="0"/>
                    </a:cubicBezTo>
                    <a:cubicBezTo>
                      <a:pt x="10395" y="0"/>
                      <a:pt x="4455" y="8291"/>
                      <a:pt x="4455" y="18563"/>
                    </a:cubicBezTo>
                    <a:cubicBezTo>
                      <a:pt x="4455" y="22028"/>
                      <a:pt x="5198" y="25245"/>
                      <a:pt x="6435" y="28092"/>
                    </a:cubicBezTo>
                    <a:cubicBezTo>
                      <a:pt x="2599" y="30690"/>
                      <a:pt x="0" y="36135"/>
                      <a:pt x="0" y="42447"/>
                    </a:cubicBezTo>
                    <a:cubicBezTo>
                      <a:pt x="0" y="51357"/>
                      <a:pt x="5198" y="58534"/>
                      <a:pt x="11509" y="58534"/>
                    </a:cubicBezTo>
                    <a:cubicBezTo>
                      <a:pt x="17820" y="58534"/>
                      <a:pt x="23018" y="51357"/>
                      <a:pt x="23018" y="42447"/>
                    </a:cubicBezTo>
                    <a:cubicBezTo>
                      <a:pt x="23018" y="40096"/>
                      <a:pt x="22647" y="37992"/>
                      <a:pt x="22028" y="36012"/>
                    </a:cubicBezTo>
                    <a:cubicBezTo>
                      <a:pt x="27225" y="33537"/>
                      <a:pt x="30938" y="26730"/>
                      <a:pt x="30938" y="1856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84A8DB24-A105-392C-A9ED-4725164B989B}"/>
                  </a:ext>
                </a:extLst>
              </p:cNvPr>
              <p:cNvSpPr/>
              <p:nvPr/>
            </p:nvSpPr>
            <p:spPr>
              <a:xfrm>
                <a:off x="2627297" y="5174859"/>
                <a:ext cx="14355" cy="20295"/>
              </a:xfrm>
              <a:custGeom>
                <a:avLst/>
                <a:gdLst>
                  <a:gd name="connsiteX0" fmla="*/ 14355 w 14355"/>
                  <a:gd name="connsiteY0" fmla="*/ 10148 h 20295"/>
                  <a:gd name="connsiteX1" fmla="*/ 7178 w 14355"/>
                  <a:gd name="connsiteY1" fmla="*/ 0 h 20295"/>
                  <a:gd name="connsiteX2" fmla="*/ 0 w 14355"/>
                  <a:gd name="connsiteY2" fmla="*/ 10148 h 20295"/>
                  <a:gd name="connsiteX3" fmla="*/ 7178 w 14355"/>
                  <a:gd name="connsiteY3" fmla="*/ 20296 h 20295"/>
                  <a:gd name="connsiteX4" fmla="*/ 14355 w 14355"/>
                  <a:gd name="connsiteY4" fmla="*/ 10148 h 20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295">
                    <a:moveTo>
                      <a:pt x="14355" y="10148"/>
                    </a:moveTo>
                    <a:cubicBezTo>
                      <a:pt x="14355" y="4579"/>
                      <a:pt x="11138" y="0"/>
                      <a:pt x="7178" y="0"/>
                    </a:cubicBezTo>
                    <a:cubicBezTo>
                      <a:pt x="3218" y="0"/>
                      <a:pt x="0" y="4579"/>
                      <a:pt x="0" y="10148"/>
                    </a:cubicBezTo>
                    <a:cubicBezTo>
                      <a:pt x="0" y="15716"/>
                      <a:pt x="3218" y="20296"/>
                      <a:pt x="7178" y="20296"/>
                    </a:cubicBezTo>
                    <a:cubicBezTo>
                      <a:pt x="11138" y="20296"/>
                      <a:pt x="14355" y="15716"/>
                      <a:pt x="14355" y="1014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21FC180B-A007-E6F4-ECD1-E46DDAA0216B}"/>
                  </a:ext>
                </a:extLst>
              </p:cNvPr>
              <p:cNvSpPr/>
              <p:nvPr/>
            </p:nvSpPr>
            <p:spPr>
              <a:xfrm>
                <a:off x="2727412" y="5159019"/>
                <a:ext cx="45169" cy="39848"/>
              </a:xfrm>
              <a:custGeom>
                <a:avLst/>
                <a:gdLst>
                  <a:gd name="connsiteX0" fmla="*/ 9900 w 45169"/>
                  <a:gd name="connsiteY0" fmla="*/ 30814 h 39848"/>
                  <a:gd name="connsiteX1" fmla="*/ 17449 w 45169"/>
                  <a:gd name="connsiteY1" fmla="*/ 25864 h 39848"/>
                  <a:gd name="connsiteX2" fmla="*/ 30938 w 45169"/>
                  <a:gd name="connsiteY2" fmla="*/ 39848 h 39848"/>
                  <a:gd name="connsiteX3" fmla="*/ 45169 w 45169"/>
                  <a:gd name="connsiteY3" fmla="*/ 19924 h 39848"/>
                  <a:gd name="connsiteX4" fmla="*/ 30938 w 45169"/>
                  <a:gd name="connsiteY4" fmla="*/ 0 h 39848"/>
                  <a:gd name="connsiteX5" fmla="*/ 18563 w 45169"/>
                  <a:gd name="connsiteY5" fmla="*/ 10271 h 39848"/>
                  <a:gd name="connsiteX6" fmla="*/ 9900 w 45169"/>
                  <a:gd name="connsiteY6" fmla="*/ 3094 h 39848"/>
                  <a:gd name="connsiteX7" fmla="*/ 0 w 45169"/>
                  <a:gd name="connsiteY7" fmla="*/ 16954 h 39848"/>
                  <a:gd name="connsiteX8" fmla="*/ 9900 w 45169"/>
                  <a:gd name="connsiteY8" fmla="*/ 30814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169" h="39848">
                    <a:moveTo>
                      <a:pt x="9900" y="30814"/>
                    </a:moveTo>
                    <a:cubicBezTo>
                      <a:pt x="12870" y="30814"/>
                      <a:pt x="15593" y="28834"/>
                      <a:pt x="17449" y="25864"/>
                    </a:cubicBezTo>
                    <a:cubicBezTo>
                      <a:pt x="19305" y="33908"/>
                      <a:pt x="24627" y="39848"/>
                      <a:pt x="30938" y="39848"/>
                    </a:cubicBezTo>
                    <a:cubicBezTo>
                      <a:pt x="38734" y="39848"/>
                      <a:pt x="45169" y="30938"/>
                      <a:pt x="45169" y="19924"/>
                    </a:cubicBezTo>
                    <a:cubicBezTo>
                      <a:pt x="45169" y="8910"/>
                      <a:pt x="38858" y="0"/>
                      <a:pt x="30938" y="0"/>
                    </a:cubicBezTo>
                    <a:cubicBezTo>
                      <a:pt x="25617" y="0"/>
                      <a:pt x="21038" y="4208"/>
                      <a:pt x="18563" y="10271"/>
                    </a:cubicBezTo>
                    <a:cubicBezTo>
                      <a:pt x="16830" y="5940"/>
                      <a:pt x="13613" y="3094"/>
                      <a:pt x="9900" y="3094"/>
                    </a:cubicBezTo>
                    <a:cubicBezTo>
                      <a:pt x="4455" y="3094"/>
                      <a:pt x="0" y="9281"/>
                      <a:pt x="0" y="16954"/>
                    </a:cubicBezTo>
                    <a:cubicBezTo>
                      <a:pt x="0" y="24627"/>
                      <a:pt x="4455" y="30814"/>
                      <a:pt x="9900" y="3081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DA1B12DC-CE28-F339-F649-C8C17A4CB3A9}"/>
                  </a:ext>
                </a:extLst>
              </p:cNvPr>
              <p:cNvSpPr/>
              <p:nvPr/>
            </p:nvSpPr>
            <p:spPr>
              <a:xfrm>
                <a:off x="2782853" y="5150480"/>
                <a:ext cx="72394" cy="56554"/>
              </a:xfrm>
              <a:custGeom>
                <a:avLst/>
                <a:gdLst>
                  <a:gd name="connsiteX0" fmla="*/ 16830 w 72394"/>
                  <a:gd name="connsiteY0" fmla="*/ 46902 h 56554"/>
                  <a:gd name="connsiteX1" fmla="*/ 28587 w 72394"/>
                  <a:gd name="connsiteY1" fmla="*/ 40219 h 56554"/>
                  <a:gd name="connsiteX2" fmla="*/ 42323 w 72394"/>
                  <a:gd name="connsiteY2" fmla="*/ 56555 h 56554"/>
                  <a:gd name="connsiteX3" fmla="*/ 54822 w 72394"/>
                  <a:gd name="connsiteY3" fmla="*/ 45541 h 56554"/>
                  <a:gd name="connsiteX4" fmla="*/ 61752 w 72394"/>
                  <a:gd name="connsiteY4" fmla="*/ 49253 h 56554"/>
                  <a:gd name="connsiteX5" fmla="*/ 72395 w 72394"/>
                  <a:gd name="connsiteY5" fmla="*/ 34403 h 56554"/>
                  <a:gd name="connsiteX6" fmla="*/ 61752 w 72394"/>
                  <a:gd name="connsiteY6" fmla="*/ 19553 h 56554"/>
                  <a:gd name="connsiteX7" fmla="*/ 53461 w 72394"/>
                  <a:gd name="connsiteY7" fmla="*/ 25246 h 56554"/>
                  <a:gd name="connsiteX8" fmla="*/ 42199 w 72394"/>
                  <a:gd name="connsiteY8" fmla="*/ 17202 h 56554"/>
                  <a:gd name="connsiteX9" fmla="*/ 33413 w 72394"/>
                  <a:gd name="connsiteY9" fmla="*/ 21657 h 56554"/>
                  <a:gd name="connsiteX10" fmla="*/ 16707 w 72394"/>
                  <a:gd name="connsiteY10" fmla="*/ 0 h 56554"/>
                  <a:gd name="connsiteX11" fmla="*/ 0 w 72394"/>
                  <a:gd name="connsiteY11" fmla="*/ 23513 h 56554"/>
                  <a:gd name="connsiteX12" fmla="*/ 16707 w 72394"/>
                  <a:gd name="connsiteY12" fmla="*/ 47026 h 5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394" h="56554">
                    <a:moveTo>
                      <a:pt x="16830" y="46902"/>
                    </a:moveTo>
                    <a:cubicBezTo>
                      <a:pt x="21409" y="46902"/>
                      <a:pt x="25493" y="44303"/>
                      <a:pt x="28587" y="40219"/>
                    </a:cubicBezTo>
                    <a:cubicBezTo>
                      <a:pt x="29700" y="49501"/>
                      <a:pt x="35393" y="56555"/>
                      <a:pt x="42323" y="56555"/>
                    </a:cubicBezTo>
                    <a:cubicBezTo>
                      <a:pt x="47892" y="56555"/>
                      <a:pt x="52595" y="52100"/>
                      <a:pt x="54822" y="45541"/>
                    </a:cubicBezTo>
                    <a:cubicBezTo>
                      <a:pt x="56678" y="47892"/>
                      <a:pt x="59153" y="49253"/>
                      <a:pt x="61752" y="49253"/>
                    </a:cubicBezTo>
                    <a:cubicBezTo>
                      <a:pt x="67569" y="49253"/>
                      <a:pt x="72395" y="42571"/>
                      <a:pt x="72395" y="34403"/>
                    </a:cubicBezTo>
                    <a:cubicBezTo>
                      <a:pt x="72395" y="26235"/>
                      <a:pt x="67692" y="19553"/>
                      <a:pt x="61752" y="19553"/>
                    </a:cubicBezTo>
                    <a:cubicBezTo>
                      <a:pt x="58411" y="19553"/>
                      <a:pt x="55441" y="21780"/>
                      <a:pt x="53461" y="25246"/>
                    </a:cubicBezTo>
                    <a:cubicBezTo>
                      <a:pt x="50862" y="20419"/>
                      <a:pt x="46778" y="17202"/>
                      <a:pt x="42199" y="17202"/>
                    </a:cubicBezTo>
                    <a:cubicBezTo>
                      <a:pt x="38858" y="17202"/>
                      <a:pt x="35764" y="18934"/>
                      <a:pt x="33413" y="21657"/>
                    </a:cubicBezTo>
                    <a:cubicBezTo>
                      <a:pt x="32794" y="9529"/>
                      <a:pt x="25493" y="0"/>
                      <a:pt x="16707" y="0"/>
                    </a:cubicBezTo>
                    <a:cubicBezTo>
                      <a:pt x="7425" y="0"/>
                      <a:pt x="0" y="10519"/>
                      <a:pt x="0" y="23513"/>
                    </a:cubicBezTo>
                    <a:cubicBezTo>
                      <a:pt x="0" y="36507"/>
                      <a:pt x="7549" y="47026"/>
                      <a:pt x="16707" y="4702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549C4938-137F-FD46-5D6E-5435BD8B141F}"/>
                  </a:ext>
                </a:extLst>
              </p:cNvPr>
              <p:cNvSpPr/>
              <p:nvPr/>
            </p:nvSpPr>
            <p:spPr>
              <a:xfrm>
                <a:off x="2878266" y="5153945"/>
                <a:ext cx="27720" cy="39105"/>
              </a:xfrm>
              <a:custGeom>
                <a:avLst/>
                <a:gdLst>
                  <a:gd name="connsiteX0" fmla="*/ 13860 w 27720"/>
                  <a:gd name="connsiteY0" fmla="*/ 39106 h 39105"/>
                  <a:gd name="connsiteX1" fmla="*/ 27720 w 27720"/>
                  <a:gd name="connsiteY1" fmla="*/ 19553 h 39105"/>
                  <a:gd name="connsiteX2" fmla="*/ 13860 w 27720"/>
                  <a:gd name="connsiteY2" fmla="*/ 0 h 39105"/>
                  <a:gd name="connsiteX3" fmla="*/ 0 w 27720"/>
                  <a:gd name="connsiteY3" fmla="*/ 19553 h 39105"/>
                  <a:gd name="connsiteX4" fmla="*/ 13860 w 27720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0" h="39105">
                    <a:moveTo>
                      <a:pt x="13860" y="39106"/>
                    </a:moveTo>
                    <a:cubicBezTo>
                      <a:pt x="21533" y="39106"/>
                      <a:pt x="27720" y="30319"/>
                      <a:pt x="27720" y="19553"/>
                    </a:cubicBezTo>
                    <a:cubicBezTo>
                      <a:pt x="27720" y="8786"/>
                      <a:pt x="21533" y="0"/>
                      <a:pt x="13860" y="0"/>
                    </a:cubicBezTo>
                    <a:cubicBezTo>
                      <a:pt x="6188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860" y="3910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54559C4F-41E9-D4F1-A3A7-0EEBFA24B4F3}"/>
                  </a:ext>
                </a:extLst>
              </p:cNvPr>
              <p:cNvSpPr/>
              <p:nvPr/>
            </p:nvSpPr>
            <p:spPr>
              <a:xfrm>
                <a:off x="2912421" y="5167310"/>
                <a:ext cx="18067" cy="25492"/>
              </a:xfrm>
              <a:custGeom>
                <a:avLst/>
                <a:gdLst>
                  <a:gd name="connsiteX0" fmla="*/ 9034 w 18067"/>
                  <a:gd name="connsiteY0" fmla="*/ 25493 h 25492"/>
                  <a:gd name="connsiteX1" fmla="*/ 18068 w 18067"/>
                  <a:gd name="connsiteY1" fmla="*/ 12746 h 25492"/>
                  <a:gd name="connsiteX2" fmla="*/ 9034 w 18067"/>
                  <a:gd name="connsiteY2" fmla="*/ 0 h 25492"/>
                  <a:gd name="connsiteX3" fmla="*/ 0 w 18067"/>
                  <a:gd name="connsiteY3" fmla="*/ 12746 h 25492"/>
                  <a:gd name="connsiteX4" fmla="*/ 9034 w 18067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25493"/>
                    </a:moveTo>
                    <a:cubicBezTo>
                      <a:pt x="14108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B0D5F476-816F-8AA2-7046-4683E97FD863}"/>
                  </a:ext>
                </a:extLst>
              </p:cNvPr>
              <p:cNvSpPr/>
              <p:nvPr/>
            </p:nvSpPr>
            <p:spPr>
              <a:xfrm>
                <a:off x="2939523" y="516273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E8F0ED94-B1C8-3512-1CF6-53B0F07D63DD}"/>
                  </a:ext>
                </a:extLst>
              </p:cNvPr>
              <p:cNvSpPr/>
              <p:nvPr/>
            </p:nvSpPr>
            <p:spPr>
              <a:xfrm>
                <a:off x="2964521" y="5165083"/>
                <a:ext cx="14602" cy="20542"/>
              </a:xfrm>
              <a:custGeom>
                <a:avLst/>
                <a:gdLst>
                  <a:gd name="connsiteX0" fmla="*/ 14603 w 14602"/>
                  <a:gd name="connsiteY0" fmla="*/ 10272 h 20542"/>
                  <a:gd name="connsiteX1" fmla="*/ 7301 w 14602"/>
                  <a:gd name="connsiteY1" fmla="*/ 0 h 20542"/>
                  <a:gd name="connsiteX2" fmla="*/ 0 w 14602"/>
                  <a:gd name="connsiteY2" fmla="*/ 10272 h 20542"/>
                  <a:gd name="connsiteX3" fmla="*/ 7301 w 14602"/>
                  <a:gd name="connsiteY3" fmla="*/ 20543 h 20542"/>
                  <a:gd name="connsiteX4" fmla="*/ 14603 w 14602"/>
                  <a:gd name="connsiteY4" fmla="*/ 10272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14603" y="10272"/>
                    </a:move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B2961B0E-5C6A-005B-3663-E624803BFFE9}"/>
                  </a:ext>
                </a:extLst>
              </p:cNvPr>
              <p:cNvSpPr/>
              <p:nvPr/>
            </p:nvSpPr>
            <p:spPr>
              <a:xfrm>
                <a:off x="2991004" y="5163598"/>
                <a:ext cx="18067" cy="25492"/>
              </a:xfrm>
              <a:custGeom>
                <a:avLst/>
                <a:gdLst>
                  <a:gd name="connsiteX0" fmla="*/ 9034 w 18067"/>
                  <a:gd name="connsiteY0" fmla="*/ 0 h 25492"/>
                  <a:gd name="connsiteX1" fmla="*/ 0 w 18067"/>
                  <a:gd name="connsiteY1" fmla="*/ 12746 h 25492"/>
                  <a:gd name="connsiteX2" fmla="*/ 9034 w 18067"/>
                  <a:gd name="connsiteY2" fmla="*/ 25493 h 25492"/>
                  <a:gd name="connsiteX3" fmla="*/ 18068 w 18067"/>
                  <a:gd name="connsiteY3" fmla="*/ 12746 h 25492"/>
                  <a:gd name="connsiteX4" fmla="*/ 9034 w 18067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0"/>
                    </a:moveTo>
                    <a:cubicBezTo>
                      <a:pt x="3960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C2330447-848C-0352-C3A8-9534D8DF6FED}"/>
                  </a:ext>
                </a:extLst>
              </p:cNvPr>
              <p:cNvSpPr/>
              <p:nvPr/>
            </p:nvSpPr>
            <p:spPr>
              <a:xfrm>
                <a:off x="3016002" y="5195773"/>
                <a:ext cx="13117" cy="18562"/>
              </a:xfrm>
              <a:custGeom>
                <a:avLst/>
                <a:gdLst>
                  <a:gd name="connsiteX0" fmla="*/ 6559 w 13117"/>
                  <a:gd name="connsiteY0" fmla="*/ 18563 h 18562"/>
                  <a:gd name="connsiteX1" fmla="*/ 13118 w 13117"/>
                  <a:gd name="connsiteY1" fmla="*/ 9281 h 18562"/>
                  <a:gd name="connsiteX2" fmla="*/ 6559 w 13117"/>
                  <a:gd name="connsiteY2" fmla="*/ 0 h 18562"/>
                  <a:gd name="connsiteX3" fmla="*/ 0 w 13117"/>
                  <a:gd name="connsiteY3" fmla="*/ 9281 h 18562"/>
                  <a:gd name="connsiteX4" fmla="*/ 6559 w 13117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562">
                    <a:moveTo>
                      <a:pt x="6559" y="18563"/>
                    </a:moveTo>
                    <a:cubicBezTo>
                      <a:pt x="10148" y="18563"/>
                      <a:pt x="13118" y="14479"/>
                      <a:pt x="13118" y="9281"/>
                    </a:cubicBezTo>
                    <a:cubicBezTo>
                      <a:pt x="13118" y="4084"/>
                      <a:pt x="10148" y="0"/>
                      <a:pt x="6559" y="0"/>
                    </a:cubicBezTo>
                    <a:cubicBezTo>
                      <a:pt x="2970" y="0"/>
                      <a:pt x="0" y="4084"/>
                      <a:pt x="0" y="9281"/>
                    </a:cubicBezTo>
                    <a:cubicBezTo>
                      <a:pt x="0" y="14479"/>
                      <a:pt x="2970" y="18563"/>
                      <a:pt x="6559" y="1856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B153FE1C-300C-8F7F-C5EA-19CF76476FBB}"/>
                  </a:ext>
                </a:extLst>
              </p:cNvPr>
              <p:cNvSpPr/>
              <p:nvPr/>
            </p:nvSpPr>
            <p:spPr>
              <a:xfrm>
                <a:off x="3060181" y="5166444"/>
                <a:ext cx="15345" cy="21532"/>
              </a:xfrm>
              <a:custGeom>
                <a:avLst/>
                <a:gdLst>
                  <a:gd name="connsiteX0" fmla="*/ 15345 w 15345"/>
                  <a:gd name="connsiteY0" fmla="*/ 10766 h 21532"/>
                  <a:gd name="connsiteX1" fmla="*/ 7673 w 15345"/>
                  <a:gd name="connsiteY1" fmla="*/ 0 h 21532"/>
                  <a:gd name="connsiteX2" fmla="*/ 0 w 15345"/>
                  <a:gd name="connsiteY2" fmla="*/ 10766 h 21532"/>
                  <a:gd name="connsiteX3" fmla="*/ 7673 w 15345"/>
                  <a:gd name="connsiteY3" fmla="*/ 21533 h 21532"/>
                  <a:gd name="connsiteX4" fmla="*/ 15345 w 15345"/>
                  <a:gd name="connsiteY4" fmla="*/ 10766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15345" y="10766"/>
                    </a:move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ubicBezTo>
                      <a:pt x="11880" y="21533"/>
                      <a:pt x="15345" y="16707"/>
                      <a:pt x="15345" y="1076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58E4A50E-6638-4D41-0105-480163B3ABC2}"/>
                  </a:ext>
                </a:extLst>
              </p:cNvPr>
              <p:cNvSpPr/>
              <p:nvPr/>
            </p:nvSpPr>
            <p:spPr>
              <a:xfrm>
                <a:off x="3062780" y="5170156"/>
                <a:ext cx="67816" cy="93927"/>
              </a:xfrm>
              <a:custGeom>
                <a:avLst/>
                <a:gdLst>
                  <a:gd name="connsiteX0" fmla="*/ 56555 w 67816"/>
                  <a:gd name="connsiteY0" fmla="*/ 371 h 93927"/>
                  <a:gd name="connsiteX1" fmla="*/ 45664 w 67816"/>
                  <a:gd name="connsiteY1" fmla="*/ 12004 h 93927"/>
                  <a:gd name="connsiteX2" fmla="*/ 40343 w 67816"/>
                  <a:gd name="connsiteY2" fmla="*/ 10148 h 93927"/>
                  <a:gd name="connsiteX3" fmla="*/ 34279 w 67816"/>
                  <a:gd name="connsiteY3" fmla="*/ 12499 h 93927"/>
                  <a:gd name="connsiteX4" fmla="*/ 24379 w 67816"/>
                  <a:gd name="connsiteY4" fmla="*/ 8044 h 93927"/>
                  <a:gd name="connsiteX5" fmla="*/ 7301 w 67816"/>
                  <a:gd name="connsiteY5" fmla="*/ 31928 h 93927"/>
                  <a:gd name="connsiteX6" fmla="*/ 20914 w 67816"/>
                  <a:gd name="connsiteY6" fmla="*/ 55317 h 93927"/>
                  <a:gd name="connsiteX7" fmla="*/ 17820 w 67816"/>
                  <a:gd name="connsiteY7" fmla="*/ 58906 h 93927"/>
                  <a:gd name="connsiteX8" fmla="*/ 12994 w 67816"/>
                  <a:gd name="connsiteY8" fmla="*/ 57545 h 93927"/>
                  <a:gd name="connsiteX9" fmla="*/ 0 w 67816"/>
                  <a:gd name="connsiteY9" fmla="*/ 75736 h 93927"/>
                  <a:gd name="connsiteX10" fmla="*/ 12994 w 67816"/>
                  <a:gd name="connsiteY10" fmla="*/ 93928 h 93927"/>
                  <a:gd name="connsiteX11" fmla="*/ 21904 w 67816"/>
                  <a:gd name="connsiteY11" fmla="*/ 88854 h 93927"/>
                  <a:gd name="connsiteX12" fmla="*/ 27968 w 67816"/>
                  <a:gd name="connsiteY12" fmla="*/ 90958 h 93927"/>
                  <a:gd name="connsiteX13" fmla="*/ 41704 w 67816"/>
                  <a:gd name="connsiteY13" fmla="*/ 71653 h 93927"/>
                  <a:gd name="connsiteX14" fmla="*/ 31804 w 67816"/>
                  <a:gd name="connsiteY14" fmla="*/ 53214 h 93927"/>
                  <a:gd name="connsiteX15" fmla="*/ 38982 w 67816"/>
                  <a:gd name="connsiteY15" fmla="*/ 43808 h 93927"/>
                  <a:gd name="connsiteX16" fmla="*/ 40219 w 67816"/>
                  <a:gd name="connsiteY16" fmla="*/ 43932 h 93927"/>
                  <a:gd name="connsiteX17" fmla="*/ 43808 w 67816"/>
                  <a:gd name="connsiteY17" fmla="*/ 43066 h 93927"/>
                  <a:gd name="connsiteX18" fmla="*/ 41952 w 67816"/>
                  <a:gd name="connsiteY18" fmla="*/ 51110 h 93927"/>
                  <a:gd name="connsiteX19" fmla="*/ 51976 w 67816"/>
                  <a:gd name="connsiteY19" fmla="*/ 65094 h 93927"/>
                  <a:gd name="connsiteX20" fmla="*/ 62000 w 67816"/>
                  <a:gd name="connsiteY20" fmla="*/ 51110 h 93927"/>
                  <a:gd name="connsiteX21" fmla="*/ 51976 w 67816"/>
                  <a:gd name="connsiteY21" fmla="*/ 37126 h 93927"/>
                  <a:gd name="connsiteX22" fmla="*/ 49625 w 67816"/>
                  <a:gd name="connsiteY22" fmla="*/ 37497 h 93927"/>
                  <a:gd name="connsiteX23" fmla="*/ 51976 w 67816"/>
                  <a:gd name="connsiteY23" fmla="*/ 30691 h 93927"/>
                  <a:gd name="connsiteX24" fmla="*/ 56431 w 67816"/>
                  <a:gd name="connsiteY24" fmla="*/ 31928 h 93927"/>
                  <a:gd name="connsiteX25" fmla="*/ 67816 w 67816"/>
                  <a:gd name="connsiteY25" fmla="*/ 15964 h 93927"/>
                  <a:gd name="connsiteX26" fmla="*/ 56431 w 67816"/>
                  <a:gd name="connsiteY26" fmla="*/ 0 h 9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7816" h="93927">
                    <a:moveTo>
                      <a:pt x="56555" y="371"/>
                    </a:moveTo>
                    <a:cubicBezTo>
                      <a:pt x="51357" y="371"/>
                      <a:pt x="47026" y="5321"/>
                      <a:pt x="45664" y="12004"/>
                    </a:cubicBezTo>
                    <a:cubicBezTo>
                      <a:pt x="44056" y="10890"/>
                      <a:pt x="42199" y="10148"/>
                      <a:pt x="40343" y="10148"/>
                    </a:cubicBezTo>
                    <a:cubicBezTo>
                      <a:pt x="38116" y="10148"/>
                      <a:pt x="36136" y="11014"/>
                      <a:pt x="34279" y="12499"/>
                    </a:cubicBezTo>
                    <a:cubicBezTo>
                      <a:pt x="31433" y="9777"/>
                      <a:pt x="28092" y="8044"/>
                      <a:pt x="24379" y="8044"/>
                    </a:cubicBezTo>
                    <a:cubicBezTo>
                      <a:pt x="14974" y="8044"/>
                      <a:pt x="7301" y="18811"/>
                      <a:pt x="7301" y="31928"/>
                    </a:cubicBezTo>
                    <a:cubicBezTo>
                      <a:pt x="7301" y="43437"/>
                      <a:pt x="13118" y="53090"/>
                      <a:pt x="20914" y="55317"/>
                    </a:cubicBezTo>
                    <a:cubicBezTo>
                      <a:pt x="19800" y="56307"/>
                      <a:pt x="18687" y="57545"/>
                      <a:pt x="17820" y="58906"/>
                    </a:cubicBezTo>
                    <a:cubicBezTo>
                      <a:pt x="16335" y="58040"/>
                      <a:pt x="14726" y="57545"/>
                      <a:pt x="12994" y="57545"/>
                    </a:cubicBezTo>
                    <a:cubicBezTo>
                      <a:pt x="5816" y="57545"/>
                      <a:pt x="0" y="65712"/>
                      <a:pt x="0" y="75736"/>
                    </a:cubicBezTo>
                    <a:cubicBezTo>
                      <a:pt x="0" y="85760"/>
                      <a:pt x="5816" y="93928"/>
                      <a:pt x="12994" y="93928"/>
                    </a:cubicBezTo>
                    <a:cubicBezTo>
                      <a:pt x="16459" y="93928"/>
                      <a:pt x="19677" y="91948"/>
                      <a:pt x="21904" y="88854"/>
                    </a:cubicBezTo>
                    <a:cubicBezTo>
                      <a:pt x="23760" y="90091"/>
                      <a:pt x="25740" y="90958"/>
                      <a:pt x="27968" y="90958"/>
                    </a:cubicBezTo>
                    <a:cubicBezTo>
                      <a:pt x="35517" y="90958"/>
                      <a:pt x="41704" y="82295"/>
                      <a:pt x="41704" y="71653"/>
                    </a:cubicBezTo>
                    <a:cubicBezTo>
                      <a:pt x="41704" y="62866"/>
                      <a:pt x="37497" y="55565"/>
                      <a:pt x="31804" y="53214"/>
                    </a:cubicBezTo>
                    <a:cubicBezTo>
                      <a:pt x="34774" y="51110"/>
                      <a:pt x="37249" y="47892"/>
                      <a:pt x="38982" y="43808"/>
                    </a:cubicBezTo>
                    <a:cubicBezTo>
                      <a:pt x="39353" y="43808"/>
                      <a:pt x="39848" y="43932"/>
                      <a:pt x="40219" y="43932"/>
                    </a:cubicBezTo>
                    <a:cubicBezTo>
                      <a:pt x="41457" y="43932"/>
                      <a:pt x="42694" y="43561"/>
                      <a:pt x="43808" y="43066"/>
                    </a:cubicBezTo>
                    <a:cubicBezTo>
                      <a:pt x="42694" y="45293"/>
                      <a:pt x="41952" y="48140"/>
                      <a:pt x="41952" y="51110"/>
                    </a:cubicBezTo>
                    <a:cubicBezTo>
                      <a:pt x="41952" y="58782"/>
                      <a:pt x="46407" y="65094"/>
                      <a:pt x="51976" y="65094"/>
                    </a:cubicBezTo>
                    <a:cubicBezTo>
                      <a:pt x="57545" y="65094"/>
                      <a:pt x="62000" y="58782"/>
                      <a:pt x="62000" y="51110"/>
                    </a:cubicBezTo>
                    <a:cubicBezTo>
                      <a:pt x="62000" y="43437"/>
                      <a:pt x="57545" y="37126"/>
                      <a:pt x="51976" y="37126"/>
                    </a:cubicBezTo>
                    <a:cubicBezTo>
                      <a:pt x="51233" y="37126"/>
                      <a:pt x="50367" y="37249"/>
                      <a:pt x="49625" y="37497"/>
                    </a:cubicBezTo>
                    <a:cubicBezTo>
                      <a:pt x="50738" y="35517"/>
                      <a:pt x="51605" y="33289"/>
                      <a:pt x="51976" y="30691"/>
                    </a:cubicBezTo>
                    <a:cubicBezTo>
                      <a:pt x="53337" y="31557"/>
                      <a:pt x="54822" y="31928"/>
                      <a:pt x="56431" y="31928"/>
                    </a:cubicBezTo>
                    <a:cubicBezTo>
                      <a:pt x="62742" y="31928"/>
                      <a:pt x="67816" y="24750"/>
                      <a:pt x="67816" y="15964"/>
                    </a:cubicBezTo>
                    <a:cubicBezTo>
                      <a:pt x="67816" y="7178"/>
                      <a:pt x="62742" y="0"/>
                      <a:pt x="5643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01D47F0E-8DEF-2823-9344-3E5524F3B89C}"/>
                  </a:ext>
                </a:extLst>
              </p:cNvPr>
              <p:cNvSpPr/>
              <p:nvPr/>
            </p:nvSpPr>
            <p:spPr>
              <a:xfrm>
                <a:off x="3134432" y="5160751"/>
                <a:ext cx="18067" cy="25492"/>
              </a:xfrm>
              <a:custGeom>
                <a:avLst/>
                <a:gdLst>
                  <a:gd name="connsiteX0" fmla="*/ 18068 w 18067"/>
                  <a:gd name="connsiteY0" fmla="*/ 12747 h 25492"/>
                  <a:gd name="connsiteX1" fmla="*/ 9034 w 18067"/>
                  <a:gd name="connsiteY1" fmla="*/ 25493 h 25492"/>
                  <a:gd name="connsiteX2" fmla="*/ 0 w 18067"/>
                  <a:gd name="connsiteY2" fmla="*/ 12747 h 25492"/>
                  <a:gd name="connsiteX3" fmla="*/ 9034 w 18067"/>
                  <a:gd name="connsiteY3" fmla="*/ 0 h 25492"/>
                  <a:gd name="connsiteX4" fmla="*/ 18068 w 18067"/>
                  <a:gd name="connsiteY4" fmla="*/ 12747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18068" y="12747"/>
                    </a:moveTo>
                    <a:cubicBezTo>
                      <a:pt x="18068" y="19786"/>
                      <a:pt x="14023" y="25493"/>
                      <a:pt x="9034" y="25493"/>
                    </a:cubicBezTo>
                    <a:cubicBezTo>
                      <a:pt x="4045" y="25493"/>
                      <a:pt x="0" y="19786"/>
                      <a:pt x="0" y="12747"/>
                    </a:cubicBezTo>
                    <a:cubicBezTo>
                      <a:pt x="0" y="5707"/>
                      <a:pt x="4045" y="0"/>
                      <a:pt x="9034" y="0"/>
                    </a:cubicBezTo>
                    <a:cubicBezTo>
                      <a:pt x="14023" y="0"/>
                      <a:pt x="18068" y="5707"/>
                      <a:pt x="18068" y="1274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84BB6B95-E548-6349-2BD3-5AE5837A0A72}"/>
                  </a:ext>
                </a:extLst>
              </p:cNvPr>
              <p:cNvSpPr/>
              <p:nvPr/>
            </p:nvSpPr>
            <p:spPr>
              <a:xfrm>
                <a:off x="3159183" y="5172879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7"/>
                      <a:pt x="15345" y="10766"/>
                    </a:cubicBezTo>
                    <a:cubicBezTo>
                      <a:pt x="15345" y="4827"/>
                      <a:pt x="11880" y="0"/>
                      <a:pt x="7673" y="0"/>
                    </a:cubicBezTo>
                    <a:cubicBezTo>
                      <a:pt x="3465" y="0"/>
                      <a:pt x="0" y="4827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FEDA72FF-45FF-95C5-E19F-4767EC40523C}"/>
                  </a:ext>
                </a:extLst>
              </p:cNvPr>
              <p:cNvSpPr/>
              <p:nvPr/>
            </p:nvSpPr>
            <p:spPr>
              <a:xfrm>
                <a:off x="3174899" y="5154192"/>
                <a:ext cx="58906" cy="64722"/>
              </a:xfrm>
              <a:custGeom>
                <a:avLst/>
                <a:gdLst>
                  <a:gd name="connsiteX0" fmla="*/ 58906 w 58906"/>
                  <a:gd name="connsiteY0" fmla="*/ 21162 h 64722"/>
                  <a:gd name="connsiteX1" fmla="*/ 43808 w 58906"/>
                  <a:gd name="connsiteY1" fmla="*/ 0 h 64722"/>
                  <a:gd name="connsiteX2" fmla="*/ 28710 w 58906"/>
                  <a:gd name="connsiteY2" fmla="*/ 21162 h 64722"/>
                  <a:gd name="connsiteX3" fmla="*/ 29577 w 58906"/>
                  <a:gd name="connsiteY3" fmla="*/ 27721 h 64722"/>
                  <a:gd name="connsiteX4" fmla="*/ 16459 w 58906"/>
                  <a:gd name="connsiteY4" fmla="*/ 18439 h 64722"/>
                  <a:gd name="connsiteX5" fmla="*/ 0 w 58906"/>
                  <a:gd name="connsiteY5" fmla="*/ 41581 h 64722"/>
                  <a:gd name="connsiteX6" fmla="*/ 16459 w 58906"/>
                  <a:gd name="connsiteY6" fmla="*/ 64722 h 64722"/>
                  <a:gd name="connsiteX7" fmla="*/ 32918 w 58906"/>
                  <a:gd name="connsiteY7" fmla="*/ 41581 h 64722"/>
                  <a:gd name="connsiteX8" fmla="*/ 31928 w 58906"/>
                  <a:gd name="connsiteY8" fmla="*/ 34032 h 64722"/>
                  <a:gd name="connsiteX9" fmla="*/ 43808 w 58906"/>
                  <a:gd name="connsiteY9" fmla="*/ 42199 h 64722"/>
                  <a:gd name="connsiteX10" fmla="*/ 58906 w 58906"/>
                  <a:gd name="connsiteY10" fmla="*/ 21038 h 6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906" h="64722">
                    <a:moveTo>
                      <a:pt x="58906" y="21162"/>
                    </a:moveTo>
                    <a:cubicBezTo>
                      <a:pt x="58906" y="9405"/>
                      <a:pt x="52223" y="0"/>
                      <a:pt x="43808" y="0"/>
                    </a:cubicBezTo>
                    <a:cubicBezTo>
                      <a:pt x="35393" y="0"/>
                      <a:pt x="28710" y="9405"/>
                      <a:pt x="28710" y="21162"/>
                    </a:cubicBezTo>
                    <a:cubicBezTo>
                      <a:pt x="28710" y="23513"/>
                      <a:pt x="29082" y="25617"/>
                      <a:pt x="29577" y="27721"/>
                    </a:cubicBezTo>
                    <a:cubicBezTo>
                      <a:pt x="26607" y="22152"/>
                      <a:pt x="21904" y="18439"/>
                      <a:pt x="16459" y="18439"/>
                    </a:cubicBezTo>
                    <a:cubicBezTo>
                      <a:pt x="7301" y="18439"/>
                      <a:pt x="0" y="28834"/>
                      <a:pt x="0" y="41581"/>
                    </a:cubicBezTo>
                    <a:cubicBezTo>
                      <a:pt x="0" y="54327"/>
                      <a:pt x="7425" y="64722"/>
                      <a:pt x="16459" y="64722"/>
                    </a:cubicBezTo>
                    <a:cubicBezTo>
                      <a:pt x="25493" y="64722"/>
                      <a:pt x="32918" y="54327"/>
                      <a:pt x="32918" y="41581"/>
                    </a:cubicBezTo>
                    <a:cubicBezTo>
                      <a:pt x="32918" y="38858"/>
                      <a:pt x="32547" y="36383"/>
                      <a:pt x="31928" y="34032"/>
                    </a:cubicBezTo>
                    <a:cubicBezTo>
                      <a:pt x="34651" y="38982"/>
                      <a:pt x="38982" y="42199"/>
                      <a:pt x="43808" y="42199"/>
                    </a:cubicBezTo>
                    <a:cubicBezTo>
                      <a:pt x="52100" y="42199"/>
                      <a:pt x="58906" y="32795"/>
                      <a:pt x="58906" y="2103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9C721B66-19DB-3F5C-C648-BCBC4CB4EA9E}"/>
                  </a:ext>
                </a:extLst>
              </p:cNvPr>
              <p:cNvSpPr/>
              <p:nvPr/>
            </p:nvSpPr>
            <p:spPr>
              <a:xfrm>
                <a:off x="3233558" y="5173869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0C77569F-C48E-B741-9DCC-264F6D9CB85F}"/>
                  </a:ext>
                </a:extLst>
              </p:cNvPr>
              <p:cNvSpPr/>
              <p:nvPr/>
            </p:nvSpPr>
            <p:spPr>
              <a:xfrm>
                <a:off x="3291721" y="5178324"/>
                <a:ext cx="13860" cy="19305"/>
              </a:xfrm>
              <a:custGeom>
                <a:avLst/>
                <a:gdLst>
                  <a:gd name="connsiteX0" fmla="*/ 6930 w 13860"/>
                  <a:gd name="connsiteY0" fmla="*/ 19305 h 19305"/>
                  <a:gd name="connsiteX1" fmla="*/ 13860 w 13860"/>
                  <a:gd name="connsiteY1" fmla="*/ 9653 h 19305"/>
                  <a:gd name="connsiteX2" fmla="*/ 6930 w 13860"/>
                  <a:gd name="connsiteY2" fmla="*/ 0 h 19305"/>
                  <a:gd name="connsiteX3" fmla="*/ 0 w 13860"/>
                  <a:gd name="connsiteY3" fmla="*/ 9653 h 19305"/>
                  <a:gd name="connsiteX4" fmla="*/ 6930 w 13860"/>
                  <a:gd name="connsiteY4" fmla="*/ 19305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19305"/>
                    </a:move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E5A5C5AD-DB90-7994-1D29-B4168C6CC729}"/>
                  </a:ext>
                </a:extLst>
              </p:cNvPr>
              <p:cNvSpPr/>
              <p:nvPr/>
            </p:nvSpPr>
            <p:spPr>
              <a:xfrm>
                <a:off x="3373645" y="5168424"/>
                <a:ext cx="46407" cy="38981"/>
              </a:xfrm>
              <a:custGeom>
                <a:avLst/>
                <a:gdLst>
                  <a:gd name="connsiteX0" fmla="*/ 38611 w 46407"/>
                  <a:gd name="connsiteY0" fmla="*/ 38982 h 38981"/>
                  <a:gd name="connsiteX1" fmla="*/ 46407 w 46407"/>
                  <a:gd name="connsiteY1" fmla="*/ 28092 h 38981"/>
                  <a:gd name="connsiteX2" fmla="*/ 38611 w 46407"/>
                  <a:gd name="connsiteY2" fmla="*/ 17201 h 38981"/>
                  <a:gd name="connsiteX3" fmla="*/ 36136 w 46407"/>
                  <a:gd name="connsiteY3" fmla="*/ 17820 h 38981"/>
                  <a:gd name="connsiteX4" fmla="*/ 22770 w 46407"/>
                  <a:gd name="connsiteY4" fmla="*/ 0 h 38981"/>
                  <a:gd name="connsiteX5" fmla="*/ 12499 w 46407"/>
                  <a:gd name="connsiteY5" fmla="*/ 6930 h 38981"/>
                  <a:gd name="connsiteX6" fmla="*/ 8415 w 46407"/>
                  <a:gd name="connsiteY6" fmla="*/ 5445 h 38981"/>
                  <a:gd name="connsiteX7" fmla="*/ 0 w 46407"/>
                  <a:gd name="connsiteY7" fmla="*/ 17201 h 38981"/>
                  <a:gd name="connsiteX8" fmla="*/ 8415 w 46407"/>
                  <a:gd name="connsiteY8" fmla="*/ 28958 h 38981"/>
                  <a:gd name="connsiteX9" fmla="*/ 11261 w 46407"/>
                  <a:gd name="connsiteY9" fmla="*/ 28215 h 38981"/>
                  <a:gd name="connsiteX10" fmla="*/ 22770 w 46407"/>
                  <a:gd name="connsiteY10" fmla="*/ 37497 h 38981"/>
                  <a:gd name="connsiteX11" fmla="*/ 31557 w 46407"/>
                  <a:gd name="connsiteY11" fmla="*/ 32794 h 38981"/>
                  <a:gd name="connsiteX12" fmla="*/ 38611 w 46407"/>
                  <a:gd name="connsiteY12" fmla="*/ 3898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407" h="38981">
                    <a:moveTo>
                      <a:pt x="38611" y="38982"/>
                    </a:moveTo>
                    <a:cubicBezTo>
                      <a:pt x="42942" y="38982"/>
                      <a:pt x="46407" y="34032"/>
                      <a:pt x="46407" y="28092"/>
                    </a:cubicBezTo>
                    <a:cubicBezTo>
                      <a:pt x="46407" y="22151"/>
                      <a:pt x="42942" y="17201"/>
                      <a:pt x="38611" y="17201"/>
                    </a:cubicBezTo>
                    <a:cubicBezTo>
                      <a:pt x="37744" y="17201"/>
                      <a:pt x="36878" y="17449"/>
                      <a:pt x="36136" y="17820"/>
                    </a:cubicBezTo>
                    <a:cubicBezTo>
                      <a:pt x="35764" y="7920"/>
                      <a:pt x="29948" y="0"/>
                      <a:pt x="22770" y="0"/>
                    </a:cubicBezTo>
                    <a:cubicBezTo>
                      <a:pt x="18563" y="0"/>
                      <a:pt x="14850" y="2723"/>
                      <a:pt x="12499" y="6930"/>
                    </a:cubicBezTo>
                    <a:cubicBezTo>
                      <a:pt x="11261" y="5940"/>
                      <a:pt x="9900" y="5445"/>
                      <a:pt x="8415" y="5445"/>
                    </a:cubicBezTo>
                    <a:cubicBezTo>
                      <a:pt x="3713" y="5445"/>
                      <a:pt x="0" y="10766"/>
                      <a:pt x="0" y="17201"/>
                    </a:cubicBezTo>
                    <a:cubicBezTo>
                      <a:pt x="0" y="23637"/>
                      <a:pt x="3713" y="28958"/>
                      <a:pt x="8415" y="28958"/>
                    </a:cubicBezTo>
                    <a:cubicBezTo>
                      <a:pt x="9405" y="28958"/>
                      <a:pt x="10395" y="28710"/>
                      <a:pt x="11261" y="28215"/>
                    </a:cubicBezTo>
                    <a:cubicBezTo>
                      <a:pt x="13613" y="33784"/>
                      <a:pt x="17820" y="37497"/>
                      <a:pt x="22770" y="37497"/>
                    </a:cubicBezTo>
                    <a:cubicBezTo>
                      <a:pt x="26112" y="37497"/>
                      <a:pt x="29205" y="35641"/>
                      <a:pt x="31557" y="32794"/>
                    </a:cubicBezTo>
                    <a:cubicBezTo>
                      <a:pt x="32794" y="36507"/>
                      <a:pt x="35517" y="38982"/>
                      <a:pt x="38611" y="3898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2EA92517-A78D-BE2D-0B8D-96E189B1CE3B}"/>
                  </a:ext>
                </a:extLst>
              </p:cNvPr>
              <p:cNvSpPr/>
              <p:nvPr/>
            </p:nvSpPr>
            <p:spPr>
              <a:xfrm>
                <a:off x="3425992" y="5155059"/>
                <a:ext cx="24997" cy="35145"/>
              </a:xfrm>
              <a:custGeom>
                <a:avLst/>
                <a:gdLst>
                  <a:gd name="connsiteX0" fmla="*/ 12499 w 24997"/>
                  <a:gd name="connsiteY0" fmla="*/ 35146 h 35145"/>
                  <a:gd name="connsiteX1" fmla="*/ 24998 w 24997"/>
                  <a:gd name="connsiteY1" fmla="*/ 17573 h 35145"/>
                  <a:gd name="connsiteX2" fmla="*/ 12499 w 24997"/>
                  <a:gd name="connsiteY2" fmla="*/ 0 h 35145"/>
                  <a:gd name="connsiteX3" fmla="*/ 0 w 24997"/>
                  <a:gd name="connsiteY3" fmla="*/ 17573 h 35145"/>
                  <a:gd name="connsiteX4" fmla="*/ 12499 w 24997"/>
                  <a:gd name="connsiteY4" fmla="*/ 35146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35146"/>
                    </a:move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5EF76B54-AD3D-F6F0-9642-4D76A2BBA958}"/>
                  </a:ext>
                </a:extLst>
              </p:cNvPr>
              <p:cNvSpPr/>
              <p:nvPr/>
            </p:nvSpPr>
            <p:spPr>
              <a:xfrm>
                <a:off x="3452970" y="5160133"/>
                <a:ext cx="93556" cy="47273"/>
              </a:xfrm>
              <a:custGeom>
                <a:avLst/>
                <a:gdLst>
                  <a:gd name="connsiteX0" fmla="*/ 82543 w 93556"/>
                  <a:gd name="connsiteY0" fmla="*/ 42323 h 47273"/>
                  <a:gd name="connsiteX1" fmla="*/ 93557 w 93556"/>
                  <a:gd name="connsiteY1" fmla="*/ 26854 h 47273"/>
                  <a:gd name="connsiteX2" fmla="*/ 82543 w 93556"/>
                  <a:gd name="connsiteY2" fmla="*/ 11385 h 47273"/>
                  <a:gd name="connsiteX3" fmla="*/ 72519 w 93556"/>
                  <a:gd name="connsiteY3" fmla="*/ 20419 h 47273"/>
                  <a:gd name="connsiteX4" fmla="*/ 55812 w 93556"/>
                  <a:gd name="connsiteY4" fmla="*/ 0 h 47273"/>
                  <a:gd name="connsiteX5" fmla="*/ 39848 w 93556"/>
                  <a:gd name="connsiteY5" fmla="*/ 16088 h 47273"/>
                  <a:gd name="connsiteX6" fmla="*/ 26978 w 93556"/>
                  <a:gd name="connsiteY6" fmla="*/ 5198 h 47273"/>
                  <a:gd name="connsiteX7" fmla="*/ 13736 w 93556"/>
                  <a:gd name="connsiteY7" fmla="*/ 17078 h 47273"/>
                  <a:gd name="connsiteX8" fmla="*/ 9034 w 93556"/>
                  <a:gd name="connsiteY8" fmla="*/ 15222 h 47273"/>
                  <a:gd name="connsiteX9" fmla="*/ 0 w 93556"/>
                  <a:gd name="connsiteY9" fmla="*/ 27844 h 47273"/>
                  <a:gd name="connsiteX10" fmla="*/ 9034 w 93556"/>
                  <a:gd name="connsiteY10" fmla="*/ 40467 h 47273"/>
                  <a:gd name="connsiteX11" fmla="*/ 14850 w 93556"/>
                  <a:gd name="connsiteY11" fmla="*/ 37373 h 47273"/>
                  <a:gd name="connsiteX12" fmla="*/ 26978 w 93556"/>
                  <a:gd name="connsiteY12" fmla="*/ 46283 h 47273"/>
                  <a:gd name="connsiteX13" fmla="*/ 40467 w 93556"/>
                  <a:gd name="connsiteY13" fmla="*/ 33537 h 47273"/>
                  <a:gd name="connsiteX14" fmla="*/ 55688 w 93556"/>
                  <a:gd name="connsiteY14" fmla="*/ 47273 h 47273"/>
                  <a:gd name="connsiteX15" fmla="*/ 71776 w 93556"/>
                  <a:gd name="connsiteY15" fmla="*/ 30691 h 47273"/>
                  <a:gd name="connsiteX16" fmla="*/ 82419 w 93556"/>
                  <a:gd name="connsiteY16" fmla="*/ 42199 h 4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556" h="47273">
                    <a:moveTo>
                      <a:pt x="82543" y="42323"/>
                    </a:moveTo>
                    <a:cubicBezTo>
                      <a:pt x="88607" y="42323"/>
                      <a:pt x="93557" y="35393"/>
                      <a:pt x="93557" y="26854"/>
                    </a:cubicBezTo>
                    <a:cubicBezTo>
                      <a:pt x="93557" y="18315"/>
                      <a:pt x="88607" y="11385"/>
                      <a:pt x="82543" y="11385"/>
                    </a:cubicBezTo>
                    <a:cubicBezTo>
                      <a:pt x="78088" y="11385"/>
                      <a:pt x="74251" y="15098"/>
                      <a:pt x="72519" y="20419"/>
                    </a:cubicBezTo>
                    <a:cubicBezTo>
                      <a:pt x="71405" y="8910"/>
                      <a:pt x="64351" y="0"/>
                      <a:pt x="55812" y="0"/>
                    </a:cubicBezTo>
                    <a:cubicBezTo>
                      <a:pt x="48387" y="0"/>
                      <a:pt x="42076" y="6807"/>
                      <a:pt x="39848" y="16088"/>
                    </a:cubicBezTo>
                    <a:cubicBezTo>
                      <a:pt x="37373" y="9653"/>
                      <a:pt x="32547" y="5198"/>
                      <a:pt x="26978" y="5198"/>
                    </a:cubicBezTo>
                    <a:cubicBezTo>
                      <a:pt x="21162" y="5198"/>
                      <a:pt x="16088" y="10024"/>
                      <a:pt x="13736" y="17078"/>
                    </a:cubicBezTo>
                    <a:cubicBezTo>
                      <a:pt x="12375" y="15840"/>
                      <a:pt x="10766" y="15222"/>
                      <a:pt x="9034" y="15222"/>
                    </a:cubicBezTo>
                    <a:cubicBezTo>
                      <a:pt x="4084" y="15222"/>
                      <a:pt x="0" y="20914"/>
                      <a:pt x="0" y="27844"/>
                    </a:cubicBezTo>
                    <a:cubicBezTo>
                      <a:pt x="0" y="34774"/>
                      <a:pt x="4084" y="40467"/>
                      <a:pt x="9034" y="40467"/>
                    </a:cubicBezTo>
                    <a:cubicBezTo>
                      <a:pt x="11261" y="40467"/>
                      <a:pt x="13365" y="39230"/>
                      <a:pt x="14850" y="37373"/>
                    </a:cubicBezTo>
                    <a:cubicBezTo>
                      <a:pt x="17449" y="42818"/>
                      <a:pt x="21904" y="46283"/>
                      <a:pt x="26978" y="46283"/>
                    </a:cubicBezTo>
                    <a:cubicBezTo>
                      <a:pt x="33042" y="46283"/>
                      <a:pt x="38363" y="40962"/>
                      <a:pt x="40467" y="33537"/>
                    </a:cubicBezTo>
                    <a:cubicBezTo>
                      <a:pt x="43190" y="41581"/>
                      <a:pt x="49006" y="47273"/>
                      <a:pt x="55688" y="47273"/>
                    </a:cubicBezTo>
                    <a:cubicBezTo>
                      <a:pt x="63237" y="47273"/>
                      <a:pt x="69549" y="40343"/>
                      <a:pt x="71776" y="30691"/>
                    </a:cubicBezTo>
                    <a:cubicBezTo>
                      <a:pt x="73014" y="37249"/>
                      <a:pt x="77221" y="42199"/>
                      <a:pt x="82419" y="4219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E3964D00-D2BA-BF65-6800-C3C80BB689E2}"/>
                  </a:ext>
                </a:extLst>
              </p:cNvPr>
              <p:cNvSpPr/>
              <p:nvPr/>
            </p:nvSpPr>
            <p:spPr>
              <a:xfrm>
                <a:off x="3555932" y="5179067"/>
                <a:ext cx="13117" cy="18315"/>
              </a:xfrm>
              <a:custGeom>
                <a:avLst/>
                <a:gdLst>
                  <a:gd name="connsiteX0" fmla="*/ 6559 w 13117"/>
                  <a:gd name="connsiteY0" fmla="*/ 0 h 18315"/>
                  <a:gd name="connsiteX1" fmla="*/ 0 w 13117"/>
                  <a:gd name="connsiteY1" fmla="*/ 9158 h 18315"/>
                  <a:gd name="connsiteX2" fmla="*/ 6559 w 13117"/>
                  <a:gd name="connsiteY2" fmla="*/ 18315 h 18315"/>
                  <a:gd name="connsiteX3" fmla="*/ 13118 w 13117"/>
                  <a:gd name="connsiteY3" fmla="*/ 9158 h 18315"/>
                  <a:gd name="connsiteX4" fmla="*/ 6559 w 13117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315">
                    <a:moveTo>
                      <a:pt x="6559" y="0"/>
                    </a:moveTo>
                    <a:cubicBezTo>
                      <a:pt x="2970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559" y="18315"/>
                    </a:cubicBezTo>
                    <a:cubicBezTo>
                      <a:pt x="10148" y="18315"/>
                      <a:pt x="13118" y="14231"/>
                      <a:pt x="13118" y="9158"/>
                    </a:cubicBezTo>
                    <a:cubicBezTo>
                      <a:pt x="13118" y="4084"/>
                      <a:pt x="10148" y="0"/>
                      <a:pt x="6559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9D0C06A1-4C3E-0752-65EE-224C5010207D}"/>
                  </a:ext>
                </a:extLst>
              </p:cNvPr>
              <p:cNvSpPr/>
              <p:nvPr/>
            </p:nvSpPr>
            <p:spPr>
              <a:xfrm>
                <a:off x="3581920" y="5191071"/>
                <a:ext cx="14107" cy="19676"/>
              </a:xfrm>
              <a:custGeom>
                <a:avLst/>
                <a:gdLst>
                  <a:gd name="connsiteX0" fmla="*/ 7054 w 14107"/>
                  <a:gd name="connsiteY0" fmla="*/ 19677 h 19676"/>
                  <a:gd name="connsiteX1" fmla="*/ 14108 w 14107"/>
                  <a:gd name="connsiteY1" fmla="*/ 9900 h 19676"/>
                  <a:gd name="connsiteX2" fmla="*/ 7054 w 14107"/>
                  <a:gd name="connsiteY2" fmla="*/ 0 h 19676"/>
                  <a:gd name="connsiteX3" fmla="*/ 0 w 14107"/>
                  <a:gd name="connsiteY3" fmla="*/ 9900 h 19676"/>
                  <a:gd name="connsiteX4" fmla="*/ 7054 w 14107"/>
                  <a:gd name="connsiteY4" fmla="*/ 19677 h 19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676">
                    <a:moveTo>
                      <a:pt x="7054" y="19677"/>
                    </a:moveTo>
                    <a:cubicBezTo>
                      <a:pt x="10890" y="19677"/>
                      <a:pt x="14108" y="15222"/>
                      <a:pt x="14108" y="9900"/>
                    </a:cubicBezTo>
                    <a:cubicBezTo>
                      <a:pt x="14108" y="4579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677"/>
                      <a:pt x="7054" y="19677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4825C204-FD7D-3511-FD6A-F828DA88D7AE}"/>
                  </a:ext>
                </a:extLst>
              </p:cNvPr>
              <p:cNvSpPr/>
              <p:nvPr/>
            </p:nvSpPr>
            <p:spPr>
              <a:xfrm>
                <a:off x="3595780" y="5164464"/>
                <a:ext cx="21780" cy="30690"/>
              </a:xfrm>
              <a:custGeom>
                <a:avLst/>
                <a:gdLst>
                  <a:gd name="connsiteX0" fmla="*/ 10890 w 21780"/>
                  <a:gd name="connsiteY0" fmla="*/ 0 h 30690"/>
                  <a:gd name="connsiteX1" fmla="*/ 0 w 21780"/>
                  <a:gd name="connsiteY1" fmla="*/ 15345 h 30690"/>
                  <a:gd name="connsiteX2" fmla="*/ 10890 w 21780"/>
                  <a:gd name="connsiteY2" fmla="*/ 30691 h 30690"/>
                  <a:gd name="connsiteX3" fmla="*/ 21780 w 21780"/>
                  <a:gd name="connsiteY3" fmla="*/ 15345 h 30690"/>
                  <a:gd name="connsiteX4" fmla="*/ 10890 w 21780"/>
                  <a:gd name="connsiteY4" fmla="*/ 0 h 30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0" h="30690">
                    <a:moveTo>
                      <a:pt x="10890" y="0"/>
                    </a:moveTo>
                    <a:cubicBezTo>
                      <a:pt x="4826" y="0"/>
                      <a:pt x="0" y="6806"/>
                      <a:pt x="0" y="15345"/>
                    </a:cubicBezTo>
                    <a:cubicBezTo>
                      <a:pt x="0" y="23884"/>
                      <a:pt x="4826" y="30691"/>
                      <a:pt x="10890" y="30691"/>
                    </a:cubicBezTo>
                    <a:cubicBezTo>
                      <a:pt x="16954" y="30691"/>
                      <a:pt x="21780" y="23884"/>
                      <a:pt x="21780" y="15345"/>
                    </a:cubicBezTo>
                    <a:cubicBezTo>
                      <a:pt x="21780" y="6806"/>
                      <a:pt x="16954" y="0"/>
                      <a:pt x="1089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3469203C-96AC-61B8-FC2C-5EA7B899A77F}"/>
                  </a:ext>
                </a:extLst>
              </p:cNvPr>
              <p:cNvSpPr/>
              <p:nvPr/>
            </p:nvSpPr>
            <p:spPr>
              <a:xfrm>
                <a:off x="3622139" y="5155925"/>
                <a:ext cx="27967" cy="39353"/>
              </a:xfrm>
              <a:custGeom>
                <a:avLst/>
                <a:gdLst>
                  <a:gd name="connsiteX0" fmla="*/ 13984 w 27967"/>
                  <a:gd name="connsiteY0" fmla="*/ 0 h 39353"/>
                  <a:gd name="connsiteX1" fmla="*/ 0 w 27967"/>
                  <a:gd name="connsiteY1" fmla="*/ 19677 h 39353"/>
                  <a:gd name="connsiteX2" fmla="*/ 13984 w 27967"/>
                  <a:gd name="connsiteY2" fmla="*/ 39353 h 39353"/>
                  <a:gd name="connsiteX3" fmla="*/ 27968 w 27967"/>
                  <a:gd name="connsiteY3" fmla="*/ 19677 h 39353"/>
                  <a:gd name="connsiteX4" fmla="*/ 13984 w 27967"/>
                  <a:gd name="connsiteY4" fmla="*/ 0 h 3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7" h="39353">
                    <a:moveTo>
                      <a:pt x="13984" y="0"/>
                    </a:moveTo>
                    <a:cubicBezTo>
                      <a:pt x="6311" y="0"/>
                      <a:pt x="0" y="8786"/>
                      <a:pt x="0" y="19677"/>
                    </a:cubicBezTo>
                    <a:cubicBezTo>
                      <a:pt x="0" y="30567"/>
                      <a:pt x="6311" y="39353"/>
                      <a:pt x="13984" y="39353"/>
                    </a:cubicBezTo>
                    <a:cubicBezTo>
                      <a:pt x="21657" y="39353"/>
                      <a:pt x="27968" y="30567"/>
                      <a:pt x="27968" y="19677"/>
                    </a:cubicBezTo>
                    <a:cubicBezTo>
                      <a:pt x="27968" y="8786"/>
                      <a:pt x="21657" y="0"/>
                      <a:pt x="1398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7BCDEFD9-001E-F920-4B83-8EEAED64A927}"/>
                  </a:ext>
                </a:extLst>
              </p:cNvPr>
              <p:cNvSpPr/>
              <p:nvPr/>
            </p:nvSpPr>
            <p:spPr>
              <a:xfrm>
                <a:off x="3763835" y="5182408"/>
                <a:ext cx="31928" cy="75241"/>
              </a:xfrm>
              <a:custGeom>
                <a:avLst/>
                <a:gdLst>
                  <a:gd name="connsiteX0" fmla="*/ 16088 w 31928"/>
                  <a:gd name="connsiteY0" fmla="*/ 0 h 75241"/>
                  <a:gd name="connsiteX1" fmla="*/ 371 w 31928"/>
                  <a:gd name="connsiteY1" fmla="*/ 22151 h 75241"/>
                  <a:gd name="connsiteX2" fmla="*/ 11757 w 31928"/>
                  <a:gd name="connsiteY2" fmla="*/ 43313 h 75241"/>
                  <a:gd name="connsiteX3" fmla="*/ 11385 w 31928"/>
                  <a:gd name="connsiteY3" fmla="*/ 43313 h 75241"/>
                  <a:gd name="connsiteX4" fmla="*/ 0 w 31928"/>
                  <a:gd name="connsiteY4" fmla="*/ 59277 h 75241"/>
                  <a:gd name="connsiteX5" fmla="*/ 11385 w 31928"/>
                  <a:gd name="connsiteY5" fmla="*/ 75241 h 75241"/>
                  <a:gd name="connsiteX6" fmla="*/ 22770 w 31928"/>
                  <a:gd name="connsiteY6" fmla="*/ 59277 h 75241"/>
                  <a:gd name="connsiteX7" fmla="*/ 14850 w 31928"/>
                  <a:gd name="connsiteY7" fmla="*/ 44179 h 75241"/>
                  <a:gd name="connsiteX8" fmla="*/ 16088 w 31928"/>
                  <a:gd name="connsiteY8" fmla="*/ 44303 h 75241"/>
                  <a:gd name="connsiteX9" fmla="*/ 31928 w 31928"/>
                  <a:gd name="connsiteY9" fmla="*/ 22151 h 75241"/>
                  <a:gd name="connsiteX10" fmla="*/ 16088 w 31928"/>
                  <a:gd name="connsiteY10" fmla="*/ 0 h 7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8" h="75241">
                    <a:moveTo>
                      <a:pt x="16088" y="0"/>
                    </a:moveTo>
                    <a:cubicBezTo>
                      <a:pt x="7425" y="0"/>
                      <a:pt x="371" y="9900"/>
                      <a:pt x="371" y="22151"/>
                    </a:cubicBezTo>
                    <a:cubicBezTo>
                      <a:pt x="371" y="32299"/>
                      <a:pt x="5198" y="40714"/>
                      <a:pt x="11757" y="43313"/>
                    </a:cubicBezTo>
                    <a:cubicBezTo>
                      <a:pt x="11757" y="43313"/>
                      <a:pt x="11509" y="43313"/>
                      <a:pt x="11385" y="43313"/>
                    </a:cubicBezTo>
                    <a:cubicBezTo>
                      <a:pt x="5074" y="43313"/>
                      <a:pt x="0" y="50491"/>
                      <a:pt x="0" y="59277"/>
                    </a:cubicBezTo>
                    <a:cubicBezTo>
                      <a:pt x="0" y="68064"/>
                      <a:pt x="5074" y="75241"/>
                      <a:pt x="11385" y="75241"/>
                    </a:cubicBezTo>
                    <a:cubicBezTo>
                      <a:pt x="17697" y="75241"/>
                      <a:pt x="22770" y="68064"/>
                      <a:pt x="22770" y="59277"/>
                    </a:cubicBezTo>
                    <a:cubicBezTo>
                      <a:pt x="22770" y="52100"/>
                      <a:pt x="19429" y="46159"/>
                      <a:pt x="14850" y="44179"/>
                    </a:cubicBezTo>
                    <a:cubicBezTo>
                      <a:pt x="15222" y="44179"/>
                      <a:pt x="15717" y="44303"/>
                      <a:pt x="16088" y="44303"/>
                    </a:cubicBezTo>
                    <a:cubicBezTo>
                      <a:pt x="24750" y="44303"/>
                      <a:pt x="31928" y="34403"/>
                      <a:pt x="31928" y="22151"/>
                    </a:cubicBezTo>
                    <a:cubicBezTo>
                      <a:pt x="31928" y="9900"/>
                      <a:pt x="24874" y="0"/>
                      <a:pt x="1608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60655984-CAE2-E9EB-6141-B22DFE5C4E7F}"/>
                  </a:ext>
                </a:extLst>
              </p:cNvPr>
              <p:cNvSpPr/>
              <p:nvPr/>
            </p:nvSpPr>
            <p:spPr>
              <a:xfrm>
                <a:off x="3797620" y="5178200"/>
                <a:ext cx="17820" cy="24998"/>
              </a:xfrm>
              <a:custGeom>
                <a:avLst/>
                <a:gdLst>
                  <a:gd name="connsiteX0" fmla="*/ 8910 w 17820"/>
                  <a:gd name="connsiteY0" fmla="*/ 24998 h 24998"/>
                  <a:gd name="connsiteX1" fmla="*/ 17820 w 17820"/>
                  <a:gd name="connsiteY1" fmla="*/ 12499 h 24998"/>
                  <a:gd name="connsiteX2" fmla="*/ 8910 w 17820"/>
                  <a:gd name="connsiteY2" fmla="*/ 0 h 24998"/>
                  <a:gd name="connsiteX3" fmla="*/ 0 w 17820"/>
                  <a:gd name="connsiteY3" fmla="*/ 12499 h 24998"/>
                  <a:gd name="connsiteX4" fmla="*/ 8910 w 17820"/>
                  <a:gd name="connsiteY4" fmla="*/ 24998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8910" y="24998"/>
                    </a:moveTo>
                    <a:cubicBezTo>
                      <a:pt x="13860" y="24998"/>
                      <a:pt x="17820" y="19429"/>
                      <a:pt x="17820" y="12499"/>
                    </a:cubicBez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F9A25753-4A3E-0A09-A18A-66B3FF5B809A}"/>
                  </a:ext>
                </a:extLst>
              </p:cNvPr>
              <p:cNvSpPr/>
              <p:nvPr/>
            </p:nvSpPr>
            <p:spPr>
              <a:xfrm>
                <a:off x="3796630" y="5157039"/>
                <a:ext cx="196394" cy="98259"/>
              </a:xfrm>
              <a:custGeom>
                <a:avLst/>
                <a:gdLst>
                  <a:gd name="connsiteX0" fmla="*/ 196395 w 196394"/>
                  <a:gd name="connsiteY0" fmla="*/ 41952 h 98259"/>
                  <a:gd name="connsiteX1" fmla="*/ 180183 w 196394"/>
                  <a:gd name="connsiteY1" fmla="*/ 19182 h 98259"/>
                  <a:gd name="connsiteX2" fmla="*/ 164095 w 196394"/>
                  <a:gd name="connsiteY2" fmla="*/ 39972 h 98259"/>
                  <a:gd name="connsiteX3" fmla="*/ 150359 w 196394"/>
                  <a:gd name="connsiteY3" fmla="*/ 24008 h 98259"/>
                  <a:gd name="connsiteX4" fmla="*/ 144047 w 196394"/>
                  <a:gd name="connsiteY4" fmla="*/ 26235 h 98259"/>
                  <a:gd name="connsiteX5" fmla="*/ 132662 w 196394"/>
                  <a:gd name="connsiteY5" fmla="*/ 13365 h 98259"/>
                  <a:gd name="connsiteX6" fmla="*/ 129568 w 196394"/>
                  <a:gd name="connsiteY6" fmla="*/ 13984 h 98259"/>
                  <a:gd name="connsiteX7" fmla="*/ 117069 w 196394"/>
                  <a:gd name="connsiteY7" fmla="*/ 5569 h 98259"/>
                  <a:gd name="connsiteX8" fmla="*/ 101724 w 196394"/>
                  <a:gd name="connsiteY8" fmla="*/ 20790 h 98259"/>
                  <a:gd name="connsiteX9" fmla="*/ 101105 w 196394"/>
                  <a:gd name="connsiteY9" fmla="*/ 20790 h 98259"/>
                  <a:gd name="connsiteX10" fmla="*/ 100363 w 196394"/>
                  <a:gd name="connsiteY10" fmla="*/ 20790 h 98259"/>
                  <a:gd name="connsiteX11" fmla="*/ 87121 w 196394"/>
                  <a:gd name="connsiteY11" fmla="*/ 8786 h 98259"/>
                  <a:gd name="connsiteX12" fmla="*/ 73756 w 196394"/>
                  <a:gd name="connsiteY12" fmla="*/ 20914 h 98259"/>
                  <a:gd name="connsiteX13" fmla="*/ 66207 w 196394"/>
                  <a:gd name="connsiteY13" fmla="*/ 17696 h 98259"/>
                  <a:gd name="connsiteX14" fmla="*/ 54451 w 196394"/>
                  <a:gd name="connsiteY14" fmla="*/ 27597 h 98259"/>
                  <a:gd name="connsiteX15" fmla="*/ 47768 w 196394"/>
                  <a:gd name="connsiteY15" fmla="*/ 25493 h 98259"/>
                  <a:gd name="connsiteX16" fmla="*/ 45417 w 196394"/>
                  <a:gd name="connsiteY16" fmla="*/ 25864 h 98259"/>
                  <a:gd name="connsiteX17" fmla="*/ 46407 w 196394"/>
                  <a:gd name="connsiteY17" fmla="*/ 18563 h 98259"/>
                  <a:gd name="connsiteX18" fmla="*/ 33289 w 196394"/>
                  <a:gd name="connsiteY18" fmla="*/ 0 h 98259"/>
                  <a:gd name="connsiteX19" fmla="*/ 20048 w 196394"/>
                  <a:gd name="connsiteY19" fmla="*/ 18563 h 98259"/>
                  <a:gd name="connsiteX20" fmla="*/ 33289 w 196394"/>
                  <a:gd name="connsiteY20" fmla="*/ 37126 h 98259"/>
                  <a:gd name="connsiteX21" fmla="*/ 33784 w 196394"/>
                  <a:gd name="connsiteY21" fmla="*/ 37126 h 98259"/>
                  <a:gd name="connsiteX22" fmla="*/ 32299 w 196394"/>
                  <a:gd name="connsiteY22" fmla="*/ 41952 h 98259"/>
                  <a:gd name="connsiteX23" fmla="*/ 26112 w 196394"/>
                  <a:gd name="connsiteY23" fmla="*/ 40096 h 98259"/>
                  <a:gd name="connsiteX24" fmla="*/ 11880 w 196394"/>
                  <a:gd name="connsiteY24" fmla="*/ 53337 h 98259"/>
                  <a:gd name="connsiteX25" fmla="*/ 7178 w 196394"/>
                  <a:gd name="connsiteY25" fmla="*/ 50862 h 98259"/>
                  <a:gd name="connsiteX26" fmla="*/ 0 w 196394"/>
                  <a:gd name="connsiteY26" fmla="*/ 61010 h 98259"/>
                  <a:gd name="connsiteX27" fmla="*/ 7178 w 196394"/>
                  <a:gd name="connsiteY27" fmla="*/ 71157 h 98259"/>
                  <a:gd name="connsiteX28" fmla="*/ 11509 w 196394"/>
                  <a:gd name="connsiteY28" fmla="*/ 69054 h 98259"/>
                  <a:gd name="connsiteX29" fmla="*/ 26112 w 196394"/>
                  <a:gd name="connsiteY29" fmla="*/ 83780 h 98259"/>
                  <a:gd name="connsiteX30" fmla="*/ 28092 w 196394"/>
                  <a:gd name="connsiteY30" fmla="*/ 83533 h 98259"/>
                  <a:gd name="connsiteX31" fmla="*/ 41828 w 196394"/>
                  <a:gd name="connsiteY31" fmla="*/ 98259 h 98259"/>
                  <a:gd name="connsiteX32" fmla="*/ 56060 w 196394"/>
                  <a:gd name="connsiteY32" fmla="*/ 78954 h 98259"/>
                  <a:gd name="connsiteX33" fmla="*/ 61257 w 196394"/>
                  <a:gd name="connsiteY33" fmla="*/ 81058 h 98259"/>
                  <a:gd name="connsiteX34" fmla="*/ 70167 w 196394"/>
                  <a:gd name="connsiteY34" fmla="*/ 73261 h 98259"/>
                  <a:gd name="connsiteX35" fmla="*/ 70167 w 196394"/>
                  <a:gd name="connsiteY35" fmla="*/ 74127 h 98259"/>
                  <a:gd name="connsiteX36" fmla="*/ 79944 w 196394"/>
                  <a:gd name="connsiteY36" fmla="*/ 87864 h 98259"/>
                  <a:gd name="connsiteX37" fmla="*/ 88978 w 196394"/>
                  <a:gd name="connsiteY37" fmla="*/ 79325 h 98259"/>
                  <a:gd name="connsiteX38" fmla="*/ 95413 w 196394"/>
                  <a:gd name="connsiteY38" fmla="*/ 83904 h 98259"/>
                  <a:gd name="connsiteX39" fmla="*/ 103581 w 196394"/>
                  <a:gd name="connsiteY39" fmla="*/ 72395 h 98259"/>
                  <a:gd name="connsiteX40" fmla="*/ 95413 w 196394"/>
                  <a:gd name="connsiteY40" fmla="*/ 61010 h 98259"/>
                  <a:gd name="connsiteX41" fmla="*/ 88235 w 196394"/>
                  <a:gd name="connsiteY41" fmla="*/ 67074 h 98259"/>
                  <a:gd name="connsiteX42" fmla="*/ 79820 w 196394"/>
                  <a:gd name="connsiteY42" fmla="*/ 60267 h 98259"/>
                  <a:gd name="connsiteX43" fmla="*/ 71034 w 196394"/>
                  <a:gd name="connsiteY43" fmla="*/ 67940 h 98259"/>
                  <a:gd name="connsiteX44" fmla="*/ 71034 w 196394"/>
                  <a:gd name="connsiteY44" fmla="*/ 66950 h 98259"/>
                  <a:gd name="connsiteX45" fmla="*/ 66702 w 196394"/>
                  <a:gd name="connsiteY45" fmla="*/ 55441 h 98259"/>
                  <a:gd name="connsiteX46" fmla="*/ 77592 w 196394"/>
                  <a:gd name="connsiteY46" fmla="*/ 45541 h 98259"/>
                  <a:gd name="connsiteX47" fmla="*/ 86626 w 196394"/>
                  <a:gd name="connsiteY47" fmla="*/ 49996 h 98259"/>
                  <a:gd name="connsiteX48" fmla="*/ 91700 w 196394"/>
                  <a:gd name="connsiteY48" fmla="*/ 48634 h 98259"/>
                  <a:gd name="connsiteX49" fmla="*/ 100734 w 196394"/>
                  <a:gd name="connsiteY49" fmla="*/ 54575 h 98259"/>
                  <a:gd name="connsiteX50" fmla="*/ 109521 w 196394"/>
                  <a:gd name="connsiteY50" fmla="*/ 49130 h 98259"/>
                  <a:gd name="connsiteX51" fmla="*/ 116698 w 196394"/>
                  <a:gd name="connsiteY51" fmla="*/ 51605 h 98259"/>
                  <a:gd name="connsiteX52" fmla="*/ 127960 w 196394"/>
                  <a:gd name="connsiteY52" fmla="*/ 45169 h 98259"/>
                  <a:gd name="connsiteX53" fmla="*/ 132291 w 196394"/>
                  <a:gd name="connsiteY53" fmla="*/ 46407 h 98259"/>
                  <a:gd name="connsiteX54" fmla="*/ 136003 w 196394"/>
                  <a:gd name="connsiteY54" fmla="*/ 45417 h 98259"/>
                  <a:gd name="connsiteX55" fmla="*/ 149864 w 196394"/>
                  <a:gd name="connsiteY55" fmla="*/ 63609 h 98259"/>
                  <a:gd name="connsiteX56" fmla="*/ 163724 w 196394"/>
                  <a:gd name="connsiteY56" fmla="*/ 45788 h 98259"/>
                  <a:gd name="connsiteX57" fmla="*/ 179688 w 196394"/>
                  <a:gd name="connsiteY57" fmla="*/ 64846 h 98259"/>
                  <a:gd name="connsiteX58" fmla="*/ 195900 w 196394"/>
                  <a:gd name="connsiteY58" fmla="*/ 42076 h 9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96394" h="98259">
                    <a:moveTo>
                      <a:pt x="196395" y="41952"/>
                    </a:moveTo>
                    <a:cubicBezTo>
                      <a:pt x="196395" y="29453"/>
                      <a:pt x="189093" y="19182"/>
                      <a:pt x="180183" y="19182"/>
                    </a:cubicBezTo>
                    <a:cubicBezTo>
                      <a:pt x="171768" y="19182"/>
                      <a:pt x="164838" y="28339"/>
                      <a:pt x="164095" y="39972"/>
                    </a:cubicBezTo>
                    <a:cubicBezTo>
                      <a:pt x="162858" y="30814"/>
                      <a:pt x="157165" y="24008"/>
                      <a:pt x="150359" y="24008"/>
                    </a:cubicBezTo>
                    <a:cubicBezTo>
                      <a:pt x="148131" y="24008"/>
                      <a:pt x="146027" y="24874"/>
                      <a:pt x="144047" y="26235"/>
                    </a:cubicBezTo>
                    <a:cubicBezTo>
                      <a:pt x="142934" y="18934"/>
                      <a:pt x="138231" y="13365"/>
                      <a:pt x="132662" y="13365"/>
                    </a:cubicBezTo>
                    <a:cubicBezTo>
                      <a:pt x="131548" y="13365"/>
                      <a:pt x="130558" y="13613"/>
                      <a:pt x="129568" y="13984"/>
                    </a:cubicBezTo>
                    <a:cubicBezTo>
                      <a:pt x="126598" y="8910"/>
                      <a:pt x="122143" y="5569"/>
                      <a:pt x="117069" y="5569"/>
                    </a:cubicBezTo>
                    <a:cubicBezTo>
                      <a:pt x="110016" y="5569"/>
                      <a:pt x="104075" y="12004"/>
                      <a:pt x="101724" y="20790"/>
                    </a:cubicBezTo>
                    <a:cubicBezTo>
                      <a:pt x="101477" y="20790"/>
                      <a:pt x="101229" y="20790"/>
                      <a:pt x="101105" y="20790"/>
                    </a:cubicBezTo>
                    <a:cubicBezTo>
                      <a:pt x="100858" y="20790"/>
                      <a:pt x="100610" y="20790"/>
                      <a:pt x="100363" y="20790"/>
                    </a:cubicBezTo>
                    <a:cubicBezTo>
                      <a:pt x="98012" y="13737"/>
                      <a:pt x="93062" y="8786"/>
                      <a:pt x="87121" y="8786"/>
                    </a:cubicBezTo>
                    <a:cubicBezTo>
                      <a:pt x="81181" y="8786"/>
                      <a:pt x="76108" y="13737"/>
                      <a:pt x="73756" y="20914"/>
                    </a:cubicBezTo>
                    <a:cubicBezTo>
                      <a:pt x="71652" y="18934"/>
                      <a:pt x="69054" y="17696"/>
                      <a:pt x="66207" y="17696"/>
                    </a:cubicBezTo>
                    <a:cubicBezTo>
                      <a:pt x="61134" y="17696"/>
                      <a:pt x="56678" y="21780"/>
                      <a:pt x="54451" y="27597"/>
                    </a:cubicBezTo>
                    <a:cubicBezTo>
                      <a:pt x="52471" y="26235"/>
                      <a:pt x="50120" y="25493"/>
                      <a:pt x="47768" y="25493"/>
                    </a:cubicBezTo>
                    <a:cubicBezTo>
                      <a:pt x="46902" y="25493"/>
                      <a:pt x="46159" y="25617"/>
                      <a:pt x="45417" y="25864"/>
                    </a:cubicBezTo>
                    <a:cubicBezTo>
                      <a:pt x="46036" y="23637"/>
                      <a:pt x="46407" y="21161"/>
                      <a:pt x="46407" y="18563"/>
                    </a:cubicBezTo>
                    <a:cubicBezTo>
                      <a:pt x="46407" y="8292"/>
                      <a:pt x="40467" y="0"/>
                      <a:pt x="33289" y="0"/>
                    </a:cubicBezTo>
                    <a:cubicBezTo>
                      <a:pt x="26112" y="0"/>
                      <a:pt x="20048" y="8292"/>
                      <a:pt x="20048" y="18563"/>
                    </a:cubicBezTo>
                    <a:cubicBezTo>
                      <a:pt x="20048" y="28834"/>
                      <a:pt x="25988" y="37126"/>
                      <a:pt x="33289" y="37126"/>
                    </a:cubicBezTo>
                    <a:cubicBezTo>
                      <a:pt x="33537" y="37126"/>
                      <a:pt x="33661" y="37126"/>
                      <a:pt x="33784" y="37126"/>
                    </a:cubicBezTo>
                    <a:cubicBezTo>
                      <a:pt x="33166" y="38611"/>
                      <a:pt x="32671" y="40219"/>
                      <a:pt x="32299" y="41952"/>
                    </a:cubicBezTo>
                    <a:cubicBezTo>
                      <a:pt x="30443" y="40838"/>
                      <a:pt x="28339" y="40096"/>
                      <a:pt x="26112" y="40096"/>
                    </a:cubicBezTo>
                    <a:cubicBezTo>
                      <a:pt x="19677" y="40096"/>
                      <a:pt x="14232" y="45541"/>
                      <a:pt x="11880" y="53337"/>
                    </a:cubicBezTo>
                    <a:cubicBezTo>
                      <a:pt x="10643" y="51852"/>
                      <a:pt x="9034" y="50862"/>
                      <a:pt x="7178" y="50862"/>
                    </a:cubicBezTo>
                    <a:cubicBezTo>
                      <a:pt x="3218" y="50862"/>
                      <a:pt x="0" y="55441"/>
                      <a:pt x="0" y="61010"/>
                    </a:cubicBezTo>
                    <a:cubicBezTo>
                      <a:pt x="0" y="66579"/>
                      <a:pt x="3218" y="71157"/>
                      <a:pt x="7178" y="71157"/>
                    </a:cubicBezTo>
                    <a:cubicBezTo>
                      <a:pt x="8786" y="71157"/>
                      <a:pt x="10395" y="70291"/>
                      <a:pt x="11509" y="69054"/>
                    </a:cubicBezTo>
                    <a:cubicBezTo>
                      <a:pt x="13613" y="77592"/>
                      <a:pt x="19305" y="83780"/>
                      <a:pt x="26112" y="83780"/>
                    </a:cubicBezTo>
                    <a:cubicBezTo>
                      <a:pt x="26730" y="83780"/>
                      <a:pt x="27473" y="83657"/>
                      <a:pt x="28092" y="83533"/>
                    </a:cubicBezTo>
                    <a:cubicBezTo>
                      <a:pt x="29701" y="92072"/>
                      <a:pt x="35269" y="98259"/>
                      <a:pt x="41828" y="98259"/>
                    </a:cubicBezTo>
                    <a:cubicBezTo>
                      <a:pt x="49501" y="98259"/>
                      <a:pt x="55812" y="89596"/>
                      <a:pt x="56060" y="78954"/>
                    </a:cubicBezTo>
                    <a:cubicBezTo>
                      <a:pt x="57545" y="80315"/>
                      <a:pt x="59401" y="81058"/>
                      <a:pt x="61257" y="81058"/>
                    </a:cubicBezTo>
                    <a:cubicBezTo>
                      <a:pt x="65217" y="81058"/>
                      <a:pt x="68559" y="77840"/>
                      <a:pt x="70167" y="73261"/>
                    </a:cubicBezTo>
                    <a:cubicBezTo>
                      <a:pt x="70167" y="73509"/>
                      <a:pt x="70167" y="73880"/>
                      <a:pt x="70167" y="74127"/>
                    </a:cubicBezTo>
                    <a:cubicBezTo>
                      <a:pt x="70167" y="81800"/>
                      <a:pt x="74622" y="87864"/>
                      <a:pt x="79944" y="87864"/>
                    </a:cubicBezTo>
                    <a:cubicBezTo>
                      <a:pt x="84028" y="87864"/>
                      <a:pt x="87616" y="84275"/>
                      <a:pt x="88978" y="79325"/>
                    </a:cubicBezTo>
                    <a:cubicBezTo>
                      <a:pt x="90463" y="82048"/>
                      <a:pt x="92814" y="83904"/>
                      <a:pt x="95413" y="83904"/>
                    </a:cubicBezTo>
                    <a:cubicBezTo>
                      <a:pt x="99868" y="83904"/>
                      <a:pt x="103581" y="78830"/>
                      <a:pt x="103581" y="72395"/>
                    </a:cubicBezTo>
                    <a:cubicBezTo>
                      <a:pt x="103581" y="65960"/>
                      <a:pt x="99992" y="61010"/>
                      <a:pt x="95413" y="61010"/>
                    </a:cubicBezTo>
                    <a:cubicBezTo>
                      <a:pt x="92319" y="61010"/>
                      <a:pt x="89596" y="63485"/>
                      <a:pt x="88235" y="67074"/>
                    </a:cubicBezTo>
                    <a:cubicBezTo>
                      <a:pt x="86503" y="62990"/>
                      <a:pt x="83409" y="60267"/>
                      <a:pt x="79820" y="60267"/>
                    </a:cubicBezTo>
                    <a:cubicBezTo>
                      <a:pt x="75984" y="60267"/>
                      <a:pt x="72642" y="63361"/>
                      <a:pt x="71034" y="67940"/>
                    </a:cubicBezTo>
                    <a:cubicBezTo>
                      <a:pt x="71034" y="67569"/>
                      <a:pt x="71034" y="67321"/>
                      <a:pt x="71034" y="66950"/>
                    </a:cubicBezTo>
                    <a:cubicBezTo>
                      <a:pt x="71034" y="62247"/>
                      <a:pt x="69301" y="58040"/>
                      <a:pt x="66702" y="55441"/>
                    </a:cubicBezTo>
                    <a:cubicBezTo>
                      <a:pt x="71405" y="54946"/>
                      <a:pt x="75489" y="51110"/>
                      <a:pt x="77592" y="45541"/>
                    </a:cubicBezTo>
                    <a:cubicBezTo>
                      <a:pt x="80068" y="48263"/>
                      <a:pt x="83161" y="49996"/>
                      <a:pt x="86626" y="49996"/>
                    </a:cubicBezTo>
                    <a:cubicBezTo>
                      <a:pt x="88359" y="49996"/>
                      <a:pt x="90091" y="49501"/>
                      <a:pt x="91700" y="48634"/>
                    </a:cubicBezTo>
                    <a:cubicBezTo>
                      <a:pt x="93928" y="52223"/>
                      <a:pt x="97145" y="54575"/>
                      <a:pt x="100734" y="54575"/>
                    </a:cubicBezTo>
                    <a:cubicBezTo>
                      <a:pt x="104323" y="54575"/>
                      <a:pt x="107293" y="52471"/>
                      <a:pt x="109521" y="49130"/>
                    </a:cubicBezTo>
                    <a:cubicBezTo>
                      <a:pt x="111748" y="50615"/>
                      <a:pt x="114099" y="51605"/>
                      <a:pt x="116698" y="51605"/>
                    </a:cubicBezTo>
                    <a:cubicBezTo>
                      <a:pt x="121029" y="51605"/>
                      <a:pt x="124990" y="49130"/>
                      <a:pt x="127960" y="45169"/>
                    </a:cubicBezTo>
                    <a:cubicBezTo>
                      <a:pt x="129321" y="45912"/>
                      <a:pt x="130806" y="46407"/>
                      <a:pt x="132291" y="46407"/>
                    </a:cubicBezTo>
                    <a:cubicBezTo>
                      <a:pt x="133652" y="46407"/>
                      <a:pt x="134890" y="46036"/>
                      <a:pt x="136003" y="45417"/>
                    </a:cubicBezTo>
                    <a:cubicBezTo>
                      <a:pt x="136499" y="55565"/>
                      <a:pt x="142562" y="63609"/>
                      <a:pt x="149864" y="63609"/>
                    </a:cubicBezTo>
                    <a:cubicBezTo>
                      <a:pt x="157165" y="63609"/>
                      <a:pt x="163105" y="55812"/>
                      <a:pt x="163724" y="45788"/>
                    </a:cubicBezTo>
                    <a:cubicBezTo>
                      <a:pt x="164962" y="56555"/>
                      <a:pt x="171644" y="64846"/>
                      <a:pt x="179688" y="64846"/>
                    </a:cubicBezTo>
                    <a:cubicBezTo>
                      <a:pt x="188598" y="64846"/>
                      <a:pt x="195900" y="54699"/>
                      <a:pt x="195900" y="4207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06E6022B-0AE8-E231-9D7A-99F0EE6460DE}"/>
                  </a:ext>
                </a:extLst>
              </p:cNvPr>
              <p:cNvSpPr/>
              <p:nvPr/>
            </p:nvSpPr>
            <p:spPr>
              <a:xfrm>
                <a:off x="4045866" y="5165702"/>
                <a:ext cx="12375" cy="17325"/>
              </a:xfrm>
              <a:custGeom>
                <a:avLst/>
                <a:gdLst>
                  <a:gd name="connsiteX0" fmla="*/ 6188 w 12375"/>
                  <a:gd name="connsiteY0" fmla="*/ 17325 h 17325"/>
                  <a:gd name="connsiteX1" fmla="*/ 12375 w 12375"/>
                  <a:gd name="connsiteY1" fmla="*/ 8662 h 17325"/>
                  <a:gd name="connsiteX2" fmla="*/ 6188 w 12375"/>
                  <a:gd name="connsiteY2" fmla="*/ 0 h 17325"/>
                  <a:gd name="connsiteX3" fmla="*/ 0 w 12375"/>
                  <a:gd name="connsiteY3" fmla="*/ 8662 h 17325"/>
                  <a:gd name="connsiteX4" fmla="*/ 6188 w 12375"/>
                  <a:gd name="connsiteY4" fmla="*/ 17325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17325"/>
                    </a:moveTo>
                    <a:cubicBezTo>
                      <a:pt x="9529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ubicBezTo>
                      <a:pt x="2723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5DD73069-6BB8-045F-F635-2D839EF617BB}"/>
                  </a:ext>
                </a:extLst>
              </p:cNvPr>
              <p:cNvSpPr/>
              <p:nvPr/>
            </p:nvSpPr>
            <p:spPr>
              <a:xfrm>
                <a:off x="4059974" y="5172879"/>
                <a:ext cx="44921" cy="78706"/>
              </a:xfrm>
              <a:custGeom>
                <a:avLst/>
                <a:gdLst>
                  <a:gd name="connsiteX0" fmla="*/ 44922 w 44921"/>
                  <a:gd name="connsiteY0" fmla="*/ 23389 h 78706"/>
                  <a:gd name="connsiteX1" fmla="*/ 30443 w 44921"/>
                  <a:gd name="connsiteY1" fmla="*/ 3094 h 78706"/>
                  <a:gd name="connsiteX2" fmla="*/ 26112 w 44921"/>
                  <a:gd name="connsiteY2" fmla="*/ 4084 h 78706"/>
                  <a:gd name="connsiteX3" fmla="*/ 16707 w 44921"/>
                  <a:gd name="connsiteY3" fmla="*/ 0 h 78706"/>
                  <a:gd name="connsiteX4" fmla="*/ 0 w 44921"/>
                  <a:gd name="connsiteY4" fmla="*/ 23389 h 78706"/>
                  <a:gd name="connsiteX5" fmla="*/ 12623 w 44921"/>
                  <a:gd name="connsiteY5" fmla="*/ 46036 h 78706"/>
                  <a:gd name="connsiteX6" fmla="*/ 9529 w 44921"/>
                  <a:gd name="connsiteY6" fmla="*/ 58411 h 78706"/>
                  <a:gd name="connsiteX7" fmla="*/ 24008 w 44921"/>
                  <a:gd name="connsiteY7" fmla="*/ 78707 h 78706"/>
                  <a:gd name="connsiteX8" fmla="*/ 38487 w 44921"/>
                  <a:gd name="connsiteY8" fmla="*/ 58411 h 78706"/>
                  <a:gd name="connsiteX9" fmla="*/ 33537 w 44921"/>
                  <a:gd name="connsiteY9" fmla="*/ 43189 h 78706"/>
                  <a:gd name="connsiteX10" fmla="*/ 44922 w 44921"/>
                  <a:gd name="connsiteY10" fmla="*/ 23389 h 7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21" h="78706">
                    <a:moveTo>
                      <a:pt x="44922" y="23389"/>
                    </a:moveTo>
                    <a:cubicBezTo>
                      <a:pt x="44922" y="12128"/>
                      <a:pt x="38487" y="3094"/>
                      <a:pt x="30443" y="3094"/>
                    </a:cubicBezTo>
                    <a:cubicBezTo>
                      <a:pt x="28958" y="3094"/>
                      <a:pt x="27473" y="3465"/>
                      <a:pt x="26112" y="4084"/>
                    </a:cubicBezTo>
                    <a:cubicBezTo>
                      <a:pt x="23389" y="1485"/>
                      <a:pt x="20172" y="0"/>
                      <a:pt x="16707" y="0"/>
                    </a:cubicBezTo>
                    <a:cubicBezTo>
                      <a:pt x="7549" y="0"/>
                      <a:pt x="0" y="10519"/>
                      <a:pt x="0" y="23389"/>
                    </a:cubicBezTo>
                    <a:cubicBezTo>
                      <a:pt x="0" y="34280"/>
                      <a:pt x="5321" y="43437"/>
                      <a:pt x="12623" y="46036"/>
                    </a:cubicBezTo>
                    <a:cubicBezTo>
                      <a:pt x="10766" y="49501"/>
                      <a:pt x="9529" y="53708"/>
                      <a:pt x="9529" y="58411"/>
                    </a:cubicBezTo>
                    <a:cubicBezTo>
                      <a:pt x="9529" y="69672"/>
                      <a:pt x="15964" y="78707"/>
                      <a:pt x="24008" y="78707"/>
                    </a:cubicBezTo>
                    <a:cubicBezTo>
                      <a:pt x="32052" y="78707"/>
                      <a:pt x="38487" y="69672"/>
                      <a:pt x="38487" y="58411"/>
                    </a:cubicBezTo>
                    <a:cubicBezTo>
                      <a:pt x="38487" y="52347"/>
                      <a:pt x="36507" y="46902"/>
                      <a:pt x="33537" y="43189"/>
                    </a:cubicBezTo>
                    <a:cubicBezTo>
                      <a:pt x="39972" y="41210"/>
                      <a:pt x="44922" y="33042"/>
                      <a:pt x="44922" y="2338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A06AFB06-914E-BD9B-32B2-D89B8380A20A}"/>
                  </a:ext>
                </a:extLst>
              </p:cNvPr>
              <p:cNvSpPr/>
              <p:nvPr/>
            </p:nvSpPr>
            <p:spPr>
              <a:xfrm>
                <a:off x="4104525" y="5159885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2A663F66-2D72-C1D0-701F-1EF553E20DD0}"/>
                  </a:ext>
                </a:extLst>
              </p:cNvPr>
              <p:cNvSpPr/>
              <p:nvPr/>
            </p:nvSpPr>
            <p:spPr>
              <a:xfrm>
                <a:off x="4132740" y="5159143"/>
                <a:ext cx="18810" cy="26482"/>
              </a:xfrm>
              <a:custGeom>
                <a:avLst/>
                <a:gdLst>
                  <a:gd name="connsiteX0" fmla="*/ 9405 w 18810"/>
                  <a:gd name="connsiteY0" fmla="*/ 26483 h 26482"/>
                  <a:gd name="connsiteX1" fmla="*/ 18810 w 18810"/>
                  <a:gd name="connsiteY1" fmla="*/ 13241 h 26482"/>
                  <a:gd name="connsiteX2" fmla="*/ 9405 w 18810"/>
                  <a:gd name="connsiteY2" fmla="*/ 0 h 26482"/>
                  <a:gd name="connsiteX3" fmla="*/ 0 w 18810"/>
                  <a:gd name="connsiteY3" fmla="*/ 13241 h 26482"/>
                  <a:gd name="connsiteX4" fmla="*/ 9405 w 18810"/>
                  <a:gd name="connsiteY4" fmla="*/ 26483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26483"/>
                    </a:moveTo>
                    <a:cubicBezTo>
                      <a:pt x="14603" y="26483"/>
                      <a:pt x="18810" y="20543"/>
                      <a:pt x="18810" y="13241"/>
                    </a:cubicBezTo>
                    <a:cubicBezTo>
                      <a:pt x="18810" y="5940"/>
                      <a:pt x="14603" y="0"/>
                      <a:pt x="9405" y="0"/>
                    </a:cubicBezTo>
                    <a:cubicBezTo>
                      <a:pt x="4208" y="0"/>
                      <a:pt x="0" y="5940"/>
                      <a:pt x="0" y="13241"/>
                    </a:cubicBezTo>
                    <a:cubicBezTo>
                      <a:pt x="0" y="20543"/>
                      <a:pt x="4208" y="26483"/>
                      <a:pt x="9405" y="2648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CC524A05-7C4F-2F96-205E-4A86C6FC0BEC}"/>
                  </a:ext>
                </a:extLst>
              </p:cNvPr>
              <p:cNvSpPr/>
              <p:nvPr/>
            </p:nvSpPr>
            <p:spPr>
              <a:xfrm>
                <a:off x="4137814" y="5157905"/>
                <a:ext cx="105189" cy="107540"/>
              </a:xfrm>
              <a:custGeom>
                <a:avLst/>
                <a:gdLst>
                  <a:gd name="connsiteX0" fmla="*/ 104942 w 105189"/>
                  <a:gd name="connsiteY0" fmla="*/ 13118 h 107540"/>
                  <a:gd name="connsiteX1" fmla="*/ 95537 w 105189"/>
                  <a:gd name="connsiteY1" fmla="*/ 0 h 107540"/>
                  <a:gd name="connsiteX2" fmla="*/ 86874 w 105189"/>
                  <a:gd name="connsiteY2" fmla="*/ 8291 h 107540"/>
                  <a:gd name="connsiteX3" fmla="*/ 78583 w 105189"/>
                  <a:gd name="connsiteY3" fmla="*/ 4826 h 107540"/>
                  <a:gd name="connsiteX4" fmla="*/ 63485 w 105189"/>
                  <a:gd name="connsiteY4" fmla="*/ 25246 h 107540"/>
                  <a:gd name="connsiteX5" fmla="*/ 55812 w 105189"/>
                  <a:gd name="connsiteY5" fmla="*/ 21038 h 107540"/>
                  <a:gd name="connsiteX6" fmla="*/ 51852 w 105189"/>
                  <a:gd name="connsiteY6" fmla="*/ 22028 h 107540"/>
                  <a:gd name="connsiteX7" fmla="*/ 40096 w 105189"/>
                  <a:gd name="connsiteY7" fmla="*/ 14727 h 107540"/>
                  <a:gd name="connsiteX8" fmla="*/ 25493 w 105189"/>
                  <a:gd name="connsiteY8" fmla="*/ 28339 h 107540"/>
                  <a:gd name="connsiteX9" fmla="*/ 15593 w 105189"/>
                  <a:gd name="connsiteY9" fmla="*/ 42818 h 107540"/>
                  <a:gd name="connsiteX10" fmla="*/ 17202 w 105189"/>
                  <a:gd name="connsiteY10" fmla="*/ 50491 h 107540"/>
                  <a:gd name="connsiteX11" fmla="*/ 8786 w 105189"/>
                  <a:gd name="connsiteY11" fmla="*/ 70044 h 107540"/>
                  <a:gd name="connsiteX12" fmla="*/ 9529 w 105189"/>
                  <a:gd name="connsiteY12" fmla="*/ 76603 h 107540"/>
                  <a:gd name="connsiteX13" fmla="*/ 8168 w 105189"/>
                  <a:gd name="connsiteY13" fmla="*/ 76479 h 107540"/>
                  <a:gd name="connsiteX14" fmla="*/ 0 w 105189"/>
                  <a:gd name="connsiteY14" fmla="*/ 87864 h 107540"/>
                  <a:gd name="connsiteX15" fmla="*/ 8168 w 105189"/>
                  <a:gd name="connsiteY15" fmla="*/ 99373 h 107540"/>
                  <a:gd name="connsiteX16" fmla="*/ 16211 w 105189"/>
                  <a:gd name="connsiteY16" fmla="*/ 88978 h 107540"/>
                  <a:gd name="connsiteX17" fmla="*/ 24503 w 105189"/>
                  <a:gd name="connsiteY17" fmla="*/ 92319 h 107540"/>
                  <a:gd name="connsiteX18" fmla="*/ 39229 w 105189"/>
                  <a:gd name="connsiteY18" fmla="*/ 77964 h 107540"/>
                  <a:gd name="connsiteX19" fmla="*/ 46778 w 105189"/>
                  <a:gd name="connsiteY19" fmla="*/ 80686 h 107540"/>
                  <a:gd name="connsiteX20" fmla="*/ 51357 w 105189"/>
                  <a:gd name="connsiteY20" fmla="*/ 79696 h 107540"/>
                  <a:gd name="connsiteX21" fmla="*/ 49748 w 105189"/>
                  <a:gd name="connsiteY21" fmla="*/ 88607 h 107540"/>
                  <a:gd name="connsiteX22" fmla="*/ 63237 w 105189"/>
                  <a:gd name="connsiteY22" fmla="*/ 107541 h 107540"/>
                  <a:gd name="connsiteX23" fmla="*/ 76726 w 105189"/>
                  <a:gd name="connsiteY23" fmla="*/ 88607 h 107540"/>
                  <a:gd name="connsiteX24" fmla="*/ 63237 w 105189"/>
                  <a:gd name="connsiteY24" fmla="*/ 69672 h 107540"/>
                  <a:gd name="connsiteX25" fmla="*/ 60639 w 105189"/>
                  <a:gd name="connsiteY25" fmla="*/ 70044 h 107540"/>
                  <a:gd name="connsiteX26" fmla="*/ 63237 w 105189"/>
                  <a:gd name="connsiteY26" fmla="*/ 57792 h 107540"/>
                  <a:gd name="connsiteX27" fmla="*/ 62495 w 105189"/>
                  <a:gd name="connsiteY27" fmla="*/ 51233 h 107540"/>
                  <a:gd name="connsiteX28" fmla="*/ 67569 w 105189"/>
                  <a:gd name="connsiteY28" fmla="*/ 39972 h 107540"/>
                  <a:gd name="connsiteX29" fmla="*/ 78830 w 105189"/>
                  <a:gd name="connsiteY29" fmla="*/ 47150 h 107540"/>
                  <a:gd name="connsiteX30" fmla="*/ 93928 w 105189"/>
                  <a:gd name="connsiteY30" fmla="*/ 25988 h 107540"/>
                  <a:gd name="connsiteX31" fmla="*/ 95784 w 105189"/>
                  <a:gd name="connsiteY31" fmla="*/ 26235 h 107540"/>
                  <a:gd name="connsiteX32" fmla="*/ 105189 w 105189"/>
                  <a:gd name="connsiteY32" fmla="*/ 13118 h 10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5189" h="107540">
                    <a:moveTo>
                      <a:pt x="104942" y="13118"/>
                    </a:moveTo>
                    <a:cubicBezTo>
                      <a:pt x="104942" y="5816"/>
                      <a:pt x="100734" y="0"/>
                      <a:pt x="95537" y="0"/>
                    </a:cubicBezTo>
                    <a:cubicBezTo>
                      <a:pt x="91577" y="0"/>
                      <a:pt x="88235" y="3465"/>
                      <a:pt x="86874" y="8291"/>
                    </a:cubicBezTo>
                    <a:cubicBezTo>
                      <a:pt x="84523" y="6064"/>
                      <a:pt x="81676" y="4826"/>
                      <a:pt x="78583" y="4826"/>
                    </a:cubicBezTo>
                    <a:cubicBezTo>
                      <a:pt x="70415" y="4826"/>
                      <a:pt x="63856" y="13984"/>
                      <a:pt x="63485" y="25246"/>
                    </a:cubicBezTo>
                    <a:cubicBezTo>
                      <a:pt x="61381" y="22646"/>
                      <a:pt x="58782" y="21038"/>
                      <a:pt x="55812" y="21038"/>
                    </a:cubicBezTo>
                    <a:cubicBezTo>
                      <a:pt x="54451" y="21038"/>
                      <a:pt x="53090" y="21409"/>
                      <a:pt x="51852" y="22028"/>
                    </a:cubicBezTo>
                    <a:cubicBezTo>
                      <a:pt x="48882" y="17573"/>
                      <a:pt x="44798" y="14727"/>
                      <a:pt x="40096" y="14727"/>
                    </a:cubicBezTo>
                    <a:cubicBezTo>
                      <a:pt x="33537" y="14727"/>
                      <a:pt x="27844" y="20295"/>
                      <a:pt x="25493" y="28339"/>
                    </a:cubicBezTo>
                    <a:cubicBezTo>
                      <a:pt x="19924" y="28587"/>
                      <a:pt x="15593" y="35022"/>
                      <a:pt x="15593" y="42818"/>
                    </a:cubicBezTo>
                    <a:cubicBezTo>
                      <a:pt x="15593" y="45665"/>
                      <a:pt x="16211" y="48263"/>
                      <a:pt x="17202" y="50491"/>
                    </a:cubicBezTo>
                    <a:cubicBezTo>
                      <a:pt x="12128" y="54203"/>
                      <a:pt x="8786" y="61505"/>
                      <a:pt x="8786" y="70044"/>
                    </a:cubicBezTo>
                    <a:cubicBezTo>
                      <a:pt x="8786" y="72271"/>
                      <a:pt x="9158" y="74499"/>
                      <a:pt x="9529" y="76603"/>
                    </a:cubicBezTo>
                    <a:cubicBezTo>
                      <a:pt x="9034" y="76603"/>
                      <a:pt x="8663" y="76479"/>
                      <a:pt x="8168" y="76479"/>
                    </a:cubicBezTo>
                    <a:cubicBezTo>
                      <a:pt x="3713" y="76479"/>
                      <a:pt x="0" y="81553"/>
                      <a:pt x="0" y="87864"/>
                    </a:cubicBezTo>
                    <a:cubicBezTo>
                      <a:pt x="0" y="94175"/>
                      <a:pt x="3713" y="99373"/>
                      <a:pt x="8168" y="99373"/>
                    </a:cubicBezTo>
                    <a:cubicBezTo>
                      <a:pt x="12375" y="99373"/>
                      <a:pt x="15840" y="94794"/>
                      <a:pt x="16211" y="88978"/>
                    </a:cubicBezTo>
                    <a:cubicBezTo>
                      <a:pt x="18687" y="91081"/>
                      <a:pt x="21409" y="92319"/>
                      <a:pt x="24503" y="92319"/>
                    </a:cubicBezTo>
                    <a:cubicBezTo>
                      <a:pt x="31309" y="92319"/>
                      <a:pt x="37002" y="86255"/>
                      <a:pt x="39229" y="77964"/>
                    </a:cubicBezTo>
                    <a:cubicBezTo>
                      <a:pt x="41457" y="79572"/>
                      <a:pt x="44056" y="80686"/>
                      <a:pt x="46778" y="80686"/>
                    </a:cubicBezTo>
                    <a:cubicBezTo>
                      <a:pt x="48387" y="80686"/>
                      <a:pt x="49872" y="80315"/>
                      <a:pt x="51357" y="79696"/>
                    </a:cubicBezTo>
                    <a:cubicBezTo>
                      <a:pt x="50367" y="82419"/>
                      <a:pt x="49748" y="85389"/>
                      <a:pt x="49748" y="88607"/>
                    </a:cubicBezTo>
                    <a:cubicBezTo>
                      <a:pt x="49748" y="99002"/>
                      <a:pt x="55812" y="107541"/>
                      <a:pt x="63237" y="107541"/>
                    </a:cubicBezTo>
                    <a:cubicBezTo>
                      <a:pt x="70662" y="107541"/>
                      <a:pt x="76726" y="99126"/>
                      <a:pt x="76726" y="88607"/>
                    </a:cubicBezTo>
                    <a:cubicBezTo>
                      <a:pt x="76726" y="78088"/>
                      <a:pt x="70662" y="69672"/>
                      <a:pt x="63237" y="69672"/>
                    </a:cubicBezTo>
                    <a:cubicBezTo>
                      <a:pt x="62371" y="69672"/>
                      <a:pt x="61505" y="69796"/>
                      <a:pt x="60639" y="70044"/>
                    </a:cubicBezTo>
                    <a:cubicBezTo>
                      <a:pt x="62247" y="66455"/>
                      <a:pt x="63237" y="62371"/>
                      <a:pt x="63237" y="57792"/>
                    </a:cubicBezTo>
                    <a:cubicBezTo>
                      <a:pt x="63237" y="55565"/>
                      <a:pt x="62866" y="53337"/>
                      <a:pt x="62495" y="51233"/>
                    </a:cubicBezTo>
                    <a:cubicBezTo>
                      <a:pt x="65217" y="48758"/>
                      <a:pt x="67074" y="44674"/>
                      <a:pt x="67569" y="39972"/>
                    </a:cubicBezTo>
                    <a:cubicBezTo>
                      <a:pt x="70291" y="44303"/>
                      <a:pt x="74375" y="47150"/>
                      <a:pt x="78830" y="47150"/>
                    </a:cubicBezTo>
                    <a:cubicBezTo>
                      <a:pt x="87121" y="47150"/>
                      <a:pt x="93928" y="37744"/>
                      <a:pt x="93928" y="25988"/>
                    </a:cubicBezTo>
                    <a:cubicBezTo>
                      <a:pt x="94547" y="26112"/>
                      <a:pt x="95165" y="26235"/>
                      <a:pt x="95784" y="26235"/>
                    </a:cubicBezTo>
                    <a:cubicBezTo>
                      <a:pt x="100982" y="26235"/>
                      <a:pt x="105189" y="20295"/>
                      <a:pt x="105189" y="1311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5B4852F6-5CA7-28CC-E6DB-CFC19B4D4F89}"/>
                  </a:ext>
                </a:extLst>
              </p:cNvPr>
              <p:cNvSpPr/>
              <p:nvPr/>
            </p:nvSpPr>
            <p:spPr>
              <a:xfrm>
                <a:off x="4300300" y="5163474"/>
                <a:ext cx="38982" cy="35145"/>
              </a:xfrm>
              <a:custGeom>
                <a:avLst/>
                <a:gdLst>
                  <a:gd name="connsiteX0" fmla="*/ 9900 w 38982"/>
                  <a:gd name="connsiteY0" fmla="*/ 35146 h 35145"/>
                  <a:gd name="connsiteX1" fmla="*/ 19553 w 38982"/>
                  <a:gd name="connsiteY1" fmla="*/ 23018 h 35145"/>
                  <a:gd name="connsiteX2" fmla="*/ 28339 w 38982"/>
                  <a:gd name="connsiteY2" fmla="*/ 29701 h 35145"/>
                  <a:gd name="connsiteX3" fmla="*/ 38982 w 38982"/>
                  <a:gd name="connsiteY3" fmla="*/ 14850 h 35145"/>
                  <a:gd name="connsiteX4" fmla="*/ 28339 w 38982"/>
                  <a:gd name="connsiteY4" fmla="*/ 0 h 35145"/>
                  <a:gd name="connsiteX5" fmla="*/ 17820 w 38982"/>
                  <a:gd name="connsiteY5" fmla="*/ 13489 h 35145"/>
                  <a:gd name="connsiteX6" fmla="*/ 9777 w 38982"/>
                  <a:gd name="connsiteY6" fmla="*/ 7549 h 35145"/>
                  <a:gd name="connsiteX7" fmla="*/ 0 w 38982"/>
                  <a:gd name="connsiteY7" fmla="*/ 21285 h 35145"/>
                  <a:gd name="connsiteX8" fmla="*/ 9777 w 38982"/>
                  <a:gd name="connsiteY8" fmla="*/ 35022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82" h="35145">
                    <a:moveTo>
                      <a:pt x="9900" y="35146"/>
                    </a:moveTo>
                    <a:cubicBezTo>
                      <a:pt x="14974" y="35146"/>
                      <a:pt x="19058" y="29824"/>
                      <a:pt x="19553" y="23018"/>
                    </a:cubicBezTo>
                    <a:cubicBezTo>
                      <a:pt x="21409" y="27102"/>
                      <a:pt x="24627" y="29701"/>
                      <a:pt x="28339" y="29701"/>
                    </a:cubicBezTo>
                    <a:cubicBezTo>
                      <a:pt x="34156" y="29701"/>
                      <a:pt x="38982" y="23018"/>
                      <a:pt x="38982" y="14850"/>
                    </a:cubicBezTo>
                    <a:cubicBezTo>
                      <a:pt x="38982" y="6683"/>
                      <a:pt x="34279" y="0"/>
                      <a:pt x="28339" y="0"/>
                    </a:cubicBezTo>
                    <a:cubicBezTo>
                      <a:pt x="22770" y="0"/>
                      <a:pt x="18315" y="5940"/>
                      <a:pt x="17820" y="13489"/>
                    </a:cubicBezTo>
                    <a:cubicBezTo>
                      <a:pt x="16088" y="9900"/>
                      <a:pt x="13118" y="7549"/>
                      <a:pt x="9777" y="7549"/>
                    </a:cubicBezTo>
                    <a:cubicBezTo>
                      <a:pt x="4331" y="7549"/>
                      <a:pt x="0" y="13737"/>
                      <a:pt x="0" y="21285"/>
                    </a:cubicBezTo>
                    <a:cubicBezTo>
                      <a:pt x="0" y="28834"/>
                      <a:pt x="4331" y="35022"/>
                      <a:pt x="9777" y="3502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5F7215A5-6CA9-0ACC-2F2B-59349184D8C7}"/>
                  </a:ext>
                </a:extLst>
              </p:cNvPr>
              <p:cNvSpPr/>
              <p:nvPr/>
            </p:nvSpPr>
            <p:spPr>
              <a:xfrm>
                <a:off x="4426528" y="5159143"/>
                <a:ext cx="21532" cy="30442"/>
              </a:xfrm>
              <a:custGeom>
                <a:avLst/>
                <a:gdLst>
                  <a:gd name="connsiteX0" fmla="*/ 10767 w 21532"/>
                  <a:gd name="connsiteY0" fmla="*/ 30443 h 30442"/>
                  <a:gd name="connsiteX1" fmla="*/ 21533 w 21532"/>
                  <a:gd name="connsiteY1" fmla="*/ 15221 h 30442"/>
                  <a:gd name="connsiteX2" fmla="*/ 10767 w 21532"/>
                  <a:gd name="connsiteY2" fmla="*/ 0 h 30442"/>
                  <a:gd name="connsiteX3" fmla="*/ 0 w 21532"/>
                  <a:gd name="connsiteY3" fmla="*/ 15221 h 30442"/>
                  <a:gd name="connsiteX4" fmla="*/ 10767 w 21532"/>
                  <a:gd name="connsiteY4" fmla="*/ 30443 h 30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442">
                    <a:moveTo>
                      <a:pt x="10767" y="30443"/>
                    </a:moveTo>
                    <a:cubicBezTo>
                      <a:pt x="16707" y="30443"/>
                      <a:pt x="21533" y="23637"/>
                      <a:pt x="21533" y="15221"/>
                    </a:cubicBezTo>
                    <a:cubicBezTo>
                      <a:pt x="21533" y="6806"/>
                      <a:pt x="16707" y="0"/>
                      <a:pt x="10767" y="0"/>
                    </a:cubicBezTo>
                    <a:cubicBezTo>
                      <a:pt x="4826" y="0"/>
                      <a:pt x="0" y="6806"/>
                      <a:pt x="0" y="15221"/>
                    </a:cubicBezTo>
                    <a:cubicBezTo>
                      <a:pt x="0" y="23637"/>
                      <a:pt x="4826" y="30443"/>
                      <a:pt x="10767" y="3044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E3943097-8D36-0961-C34E-A9FB62FA7121}"/>
                  </a:ext>
                </a:extLst>
              </p:cNvPr>
              <p:cNvSpPr/>
              <p:nvPr/>
            </p:nvSpPr>
            <p:spPr>
              <a:xfrm>
                <a:off x="4493849" y="5169043"/>
                <a:ext cx="21285" cy="29700"/>
              </a:xfrm>
              <a:custGeom>
                <a:avLst/>
                <a:gdLst>
                  <a:gd name="connsiteX0" fmla="*/ 21285 w 21285"/>
                  <a:gd name="connsiteY0" fmla="*/ 14850 h 29700"/>
                  <a:gd name="connsiteX1" fmla="*/ 10643 w 21285"/>
                  <a:gd name="connsiteY1" fmla="*/ 0 h 29700"/>
                  <a:gd name="connsiteX2" fmla="*/ 0 w 21285"/>
                  <a:gd name="connsiteY2" fmla="*/ 14850 h 29700"/>
                  <a:gd name="connsiteX3" fmla="*/ 10643 w 21285"/>
                  <a:gd name="connsiteY3" fmla="*/ 29700 h 29700"/>
                  <a:gd name="connsiteX4" fmla="*/ 21285 w 21285"/>
                  <a:gd name="connsiteY4" fmla="*/ 1485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85" h="29700">
                    <a:moveTo>
                      <a:pt x="21285" y="14850"/>
                    </a:moveTo>
                    <a:cubicBezTo>
                      <a:pt x="21285" y="6683"/>
                      <a:pt x="16583" y="0"/>
                      <a:pt x="10643" y="0"/>
                    </a:cubicBezTo>
                    <a:cubicBezTo>
                      <a:pt x="4703" y="0"/>
                      <a:pt x="0" y="6683"/>
                      <a:pt x="0" y="14850"/>
                    </a:cubicBezTo>
                    <a:cubicBezTo>
                      <a:pt x="0" y="23018"/>
                      <a:pt x="4703" y="29700"/>
                      <a:pt x="10643" y="29700"/>
                    </a:cubicBezTo>
                    <a:cubicBezTo>
                      <a:pt x="16583" y="29700"/>
                      <a:pt x="21285" y="23018"/>
                      <a:pt x="21285" y="1485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9B860E37-3064-E33A-E2F6-01DB8FE631F3}"/>
                  </a:ext>
                </a:extLst>
              </p:cNvPr>
              <p:cNvSpPr/>
              <p:nvPr/>
            </p:nvSpPr>
            <p:spPr>
              <a:xfrm>
                <a:off x="4563397" y="5162855"/>
                <a:ext cx="14107" cy="19800"/>
              </a:xfrm>
              <a:custGeom>
                <a:avLst/>
                <a:gdLst>
                  <a:gd name="connsiteX0" fmla="*/ 7054 w 14107"/>
                  <a:gd name="connsiteY0" fmla="*/ 19800 h 19800"/>
                  <a:gd name="connsiteX1" fmla="*/ 14108 w 14107"/>
                  <a:gd name="connsiteY1" fmla="*/ 9900 h 19800"/>
                  <a:gd name="connsiteX2" fmla="*/ 7054 w 14107"/>
                  <a:gd name="connsiteY2" fmla="*/ 0 h 19800"/>
                  <a:gd name="connsiteX3" fmla="*/ 0 w 14107"/>
                  <a:gd name="connsiteY3" fmla="*/ 9900 h 19800"/>
                  <a:gd name="connsiteX4" fmla="*/ 7054 w 14107"/>
                  <a:gd name="connsiteY4" fmla="*/ 1980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19800"/>
                    </a:moveTo>
                    <a:cubicBezTo>
                      <a:pt x="10890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4EE4DA78-00F2-1487-C8E4-80BC7A3D2E23}"/>
                  </a:ext>
                </a:extLst>
              </p:cNvPr>
              <p:cNvSpPr/>
              <p:nvPr/>
            </p:nvSpPr>
            <p:spPr>
              <a:xfrm>
                <a:off x="4507956" y="5156296"/>
                <a:ext cx="258270" cy="92071"/>
              </a:xfrm>
              <a:custGeom>
                <a:avLst/>
                <a:gdLst>
                  <a:gd name="connsiteX0" fmla="*/ 244782 w 258270"/>
                  <a:gd name="connsiteY0" fmla="*/ 11757 h 92071"/>
                  <a:gd name="connsiteX1" fmla="*/ 233025 w 258270"/>
                  <a:gd name="connsiteY1" fmla="*/ 21285 h 92071"/>
                  <a:gd name="connsiteX2" fmla="*/ 218422 w 258270"/>
                  <a:gd name="connsiteY2" fmla="*/ 7920 h 92071"/>
                  <a:gd name="connsiteX3" fmla="*/ 208770 w 258270"/>
                  <a:gd name="connsiteY3" fmla="*/ 12499 h 92071"/>
                  <a:gd name="connsiteX4" fmla="*/ 201592 w 258270"/>
                  <a:gd name="connsiteY4" fmla="*/ 10148 h 92071"/>
                  <a:gd name="connsiteX5" fmla="*/ 192929 w 258270"/>
                  <a:gd name="connsiteY5" fmla="*/ 13737 h 92071"/>
                  <a:gd name="connsiteX6" fmla="*/ 178327 w 258270"/>
                  <a:gd name="connsiteY6" fmla="*/ 0 h 92071"/>
                  <a:gd name="connsiteX7" fmla="*/ 162981 w 258270"/>
                  <a:gd name="connsiteY7" fmla="*/ 16830 h 92071"/>
                  <a:gd name="connsiteX8" fmla="*/ 148379 w 258270"/>
                  <a:gd name="connsiteY8" fmla="*/ 4703 h 92071"/>
                  <a:gd name="connsiteX9" fmla="*/ 140459 w 258270"/>
                  <a:gd name="connsiteY9" fmla="*/ 7673 h 92071"/>
                  <a:gd name="connsiteX10" fmla="*/ 133652 w 258270"/>
                  <a:gd name="connsiteY10" fmla="*/ 4084 h 92071"/>
                  <a:gd name="connsiteX11" fmla="*/ 128702 w 258270"/>
                  <a:gd name="connsiteY11" fmla="*/ 5816 h 92071"/>
                  <a:gd name="connsiteX12" fmla="*/ 118802 w 258270"/>
                  <a:gd name="connsiteY12" fmla="*/ 1238 h 92071"/>
                  <a:gd name="connsiteX13" fmla="*/ 105189 w 258270"/>
                  <a:gd name="connsiteY13" fmla="*/ 11014 h 92071"/>
                  <a:gd name="connsiteX14" fmla="*/ 103828 w 258270"/>
                  <a:gd name="connsiteY14" fmla="*/ 10766 h 92071"/>
                  <a:gd name="connsiteX15" fmla="*/ 88235 w 258270"/>
                  <a:gd name="connsiteY15" fmla="*/ 30814 h 92071"/>
                  <a:gd name="connsiteX16" fmla="*/ 81429 w 258270"/>
                  <a:gd name="connsiteY16" fmla="*/ 27968 h 92071"/>
                  <a:gd name="connsiteX17" fmla="*/ 68559 w 258270"/>
                  <a:gd name="connsiteY17" fmla="*/ 46036 h 92071"/>
                  <a:gd name="connsiteX18" fmla="*/ 68682 w 258270"/>
                  <a:gd name="connsiteY18" fmla="*/ 48263 h 92071"/>
                  <a:gd name="connsiteX19" fmla="*/ 64104 w 258270"/>
                  <a:gd name="connsiteY19" fmla="*/ 47150 h 92071"/>
                  <a:gd name="connsiteX20" fmla="*/ 63609 w 258270"/>
                  <a:gd name="connsiteY20" fmla="*/ 47150 h 92071"/>
                  <a:gd name="connsiteX21" fmla="*/ 49253 w 258270"/>
                  <a:gd name="connsiteY21" fmla="*/ 27102 h 92071"/>
                  <a:gd name="connsiteX22" fmla="*/ 36631 w 258270"/>
                  <a:gd name="connsiteY22" fmla="*/ 37744 h 92071"/>
                  <a:gd name="connsiteX23" fmla="*/ 23760 w 258270"/>
                  <a:gd name="connsiteY23" fmla="*/ 24503 h 92071"/>
                  <a:gd name="connsiteX24" fmla="*/ 10148 w 258270"/>
                  <a:gd name="connsiteY24" fmla="*/ 43684 h 92071"/>
                  <a:gd name="connsiteX25" fmla="*/ 18810 w 258270"/>
                  <a:gd name="connsiteY25" fmla="*/ 61505 h 92071"/>
                  <a:gd name="connsiteX26" fmla="*/ 17820 w 258270"/>
                  <a:gd name="connsiteY26" fmla="*/ 63980 h 92071"/>
                  <a:gd name="connsiteX27" fmla="*/ 9158 w 258270"/>
                  <a:gd name="connsiteY27" fmla="*/ 55317 h 92071"/>
                  <a:gd name="connsiteX28" fmla="*/ 0 w 258270"/>
                  <a:gd name="connsiteY28" fmla="*/ 68188 h 92071"/>
                  <a:gd name="connsiteX29" fmla="*/ 9158 w 258270"/>
                  <a:gd name="connsiteY29" fmla="*/ 81057 h 92071"/>
                  <a:gd name="connsiteX30" fmla="*/ 17697 w 258270"/>
                  <a:gd name="connsiteY30" fmla="*/ 72766 h 92071"/>
                  <a:gd name="connsiteX31" fmla="*/ 25864 w 258270"/>
                  <a:gd name="connsiteY31" fmla="*/ 80810 h 92071"/>
                  <a:gd name="connsiteX32" fmla="*/ 34527 w 258270"/>
                  <a:gd name="connsiteY32" fmla="*/ 68559 h 92071"/>
                  <a:gd name="connsiteX33" fmla="*/ 31557 w 258270"/>
                  <a:gd name="connsiteY33" fmla="*/ 59401 h 92071"/>
                  <a:gd name="connsiteX34" fmla="*/ 35517 w 258270"/>
                  <a:gd name="connsiteY34" fmla="*/ 53213 h 92071"/>
                  <a:gd name="connsiteX35" fmla="*/ 35641 w 258270"/>
                  <a:gd name="connsiteY35" fmla="*/ 53956 h 92071"/>
                  <a:gd name="connsiteX36" fmla="*/ 33908 w 258270"/>
                  <a:gd name="connsiteY36" fmla="*/ 61010 h 92071"/>
                  <a:gd name="connsiteX37" fmla="*/ 42199 w 258270"/>
                  <a:gd name="connsiteY37" fmla="*/ 72642 h 92071"/>
                  <a:gd name="connsiteX38" fmla="*/ 47892 w 258270"/>
                  <a:gd name="connsiteY38" fmla="*/ 69301 h 92071"/>
                  <a:gd name="connsiteX39" fmla="*/ 47892 w 258270"/>
                  <a:gd name="connsiteY39" fmla="*/ 69549 h 92071"/>
                  <a:gd name="connsiteX40" fmla="*/ 63856 w 258270"/>
                  <a:gd name="connsiteY40" fmla="*/ 92072 h 92071"/>
                  <a:gd name="connsiteX41" fmla="*/ 79820 w 258270"/>
                  <a:gd name="connsiteY41" fmla="*/ 69549 h 92071"/>
                  <a:gd name="connsiteX42" fmla="*/ 79201 w 258270"/>
                  <a:gd name="connsiteY42" fmla="*/ 63609 h 92071"/>
                  <a:gd name="connsiteX43" fmla="*/ 81181 w 258270"/>
                  <a:gd name="connsiteY43" fmla="*/ 63856 h 92071"/>
                  <a:gd name="connsiteX44" fmla="*/ 86132 w 258270"/>
                  <a:gd name="connsiteY44" fmla="*/ 62495 h 92071"/>
                  <a:gd name="connsiteX45" fmla="*/ 93680 w 258270"/>
                  <a:gd name="connsiteY45" fmla="*/ 71653 h 92071"/>
                  <a:gd name="connsiteX46" fmla="*/ 101353 w 258270"/>
                  <a:gd name="connsiteY46" fmla="*/ 60886 h 92071"/>
                  <a:gd name="connsiteX47" fmla="*/ 99497 w 258270"/>
                  <a:gd name="connsiteY47" fmla="*/ 53832 h 92071"/>
                  <a:gd name="connsiteX48" fmla="*/ 103704 w 258270"/>
                  <a:gd name="connsiteY48" fmla="*/ 54699 h 92071"/>
                  <a:gd name="connsiteX49" fmla="*/ 115337 w 258270"/>
                  <a:gd name="connsiteY49" fmla="*/ 47521 h 92071"/>
                  <a:gd name="connsiteX50" fmla="*/ 118678 w 258270"/>
                  <a:gd name="connsiteY50" fmla="*/ 48016 h 92071"/>
                  <a:gd name="connsiteX51" fmla="*/ 132910 w 258270"/>
                  <a:gd name="connsiteY51" fmla="*/ 36754 h 92071"/>
                  <a:gd name="connsiteX52" fmla="*/ 148379 w 258270"/>
                  <a:gd name="connsiteY52" fmla="*/ 51234 h 92071"/>
                  <a:gd name="connsiteX53" fmla="*/ 164714 w 258270"/>
                  <a:gd name="connsiteY53" fmla="*/ 33042 h 92071"/>
                  <a:gd name="connsiteX54" fmla="*/ 178327 w 258270"/>
                  <a:gd name="connsiteY54" fmla="*/ 44056 h 92071"/>
                  <a:gd name="connsiteX55" fmla="*/ 186123 w 258270"/>
                  <a:gd name="connsiteY55" fmla="*/ 41086 h 92071"/>
                  <a:gd name="connsiteX56" fmla="*/ 201592 w 258270"/>
                  <a:gd name="connsiteY56" fmla="*/ 56431 h 92071"/>
                  <a:gd name="connsiteX57" fmla="*/ 212359 w 258270"/>
                  <a:gd name="connsiteY57" fmla="*/ 50738 h 92071"/>
                  <a:gd name="connsiteX58" fmla="*/ 218422 w 258270"/>
                  <a:gd name="connsiteY58" fmla="*/ 52471 h 92071"/>
                  <a:gd name="connsiteX59" fmla="*/ 232778 w 258270"/>
                  <a:gd name="connsiteY59" fmla="*/ 39724 h 92071"/>
                  <a:gd name="connsiteX60" fmla="*/ 244658 w 258270"/>
                  <a:gd name="connsiteY60" fmla="*/ 49748 h 92071"/>
                  <a:gd name="connsiteX61" fmla="*/ 258271 w 258270"/>
                  <a:gd name="connsiteY61" fmla="*/ 30567 h 92071"/>
                  <a:gd name="connsiteX62" fmla="*/ 244658 w 258270"/>
                  <a:gd name="connsiteY62" fmla="*/ 11385 h 92071"/>
                  <a:gd name="connsiteX63" fmla="*/ 93928 w 258270"/>
                  <a:gd name="connsiteY63" fmla="*/ 50491 h 92071"/>
                  <a:gd name="connsiteX64" fmla="*/ 93928 w 258270"/>
                  <a:gd name="connsiteY64" fmla="*/ 50491 h 92071"/>
                  <a:gd name="connsiteX65" fmla="*/ 93928 w 258270"/>
                  <a:gd name="connsiteY65" fmla="*/ 50119 h 92071"/>
                  <a:gd name="connsiteX66" fmla="*/ 94299 w 258270"/>
                  <a:gd name="connsiteY66" fmla="*/ 50615 h 92071"/>
                  <a:gd name="connsiteX67" fmla="*/ 93804 w 258270"/>
                  <a:gd name="connsiteY67" fmla="*/ 50615 h 92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58270" h="92071">
                    <a:moveTo>
                      <a:pt x="244782" y="11757"/>
                    </a:moveTo>
                    <a:cubicBezTo>
                      <a:pt x="239708" y="11757"/>
                      <a:pt x="235500" y="15593"/>
                      <a:pt x="233025" y="21285"/>
                    </a:cubicBezTo>
                    <a:cubicBezTo>
                      <a:pt x="230550" y="13489"/>
                      <a:pt x="224981" y="7920"/>
                      <a:pt x="218422" y="7920"/>
                    </a:cubicBezTo>
                    <a:cubicBezTo>
                      <a:pt x="214834" y="7920"/>
                      <a:pt x="211492" y="9653"/>
                      <a:pt x="208770" y="12499"/>
                    </a:cubicBezTo>
                    <a:cubicBezTo>
                      <a:pt x="206542" y="11014"/>
                      <a:pt x="204191" y="10148"/>
                      <a:pt x="201592" y="10148"/>
                    </a:cubicBezTo>
                    <a:cubicBezTo>
                      <a:pt x="198375" y="10148"/>
                      <a:pt x="195405" y="11509"/>
                      <a:pt x="192929" y="13737"/>
                    </a:cubicBezTo>
                    <a:cubicBezTo>
                      <a:pt x="190578" y="5692"/>
                      <a:pt x="184886" y="0"/>
                      <a:pt x="178327" y="0"/>
                    </a:cubicBezTo>
                    <a:cubicBezTo>
                      <a:pt x="170902" y="0"/>
                      <a:pt x="164714" y="7177"/>
                      <a:pt x="162981" y="16830"/>
                    </a:cubicBezTo>
                    <a:cubicBezTo>
                      <a:pt x="160135" y="9653"/>
                      <a:pt x="154690" y="4703"/>
                      <a:pt x="148379" y="4703"/>
                    </a:cubicBezTo>
                    <a:cubicBezTo>
                      <a:pt x="145533" y="4703"/>
                      <a:pt x="142810" y="5816"/>
                      <a:pt x="140459" y="7673"/>
                    </a:cubicBezTo>
                    <a:cubicBezTo>
                      <a:pt x="138602" y="5445"/>
                      <a:pt x="136251" y="4084"/>
                      <a:pt x="133652" y="4084"/>
                    </a:cubicBezTo>
                    <a:cubicBezTo>
                      <a:pt x="131796" y="4084"/>
                      <a:pt x="130187" y="4703"/>
                      <a:pt x="128702" y="5816"/>
                    </a:cubicBezTo>
                    <a:cubicBezTo>
                      <a:pt x="125980" y="2970"/>
                      <a:pt x="122515" y="1238"/>
                      <a:pt x="118802" y="1238"/>
                    </a:cubicBezTo>
                    <a:cubicBezTo>
                      <a:pt x="113233" y="1238"/>
                      <a:pt x="108283" y="5074"/>
                      <a:pt x="105189" y="11014"/>
                    </a:cubicBezTo>
                    <a:cubicBezTo>
                      <a:pt x="104694" y="11014"/>
                      <a:pt x="104323" y="10766"/>
                      <a:pt x="103828" y="10766"/>
                    </a:cubicBezTo>
                    <a:cubicBezTo>
                      <a:pt x="95660" y="10766"/>
                      <a:pt x="88978" y="19553"/>
                      <a:pt x="88235" y="30814"/>
                    </a:cubicBezTo>
                    <a:cubicBezTo>
                      <a:pt x="86255" y="29082"/>
                      <a:pt x="83904" y="27968"/>
                      <a:pt x="81429" y="27968"/>
                    </a:cubicBezTo>
                    <a:cubicBezTo>
                      <a:pt x="74251" y="27968"/>
                      <a:pt x="68559" y="36012"/>
                      <a:pt x="68559" y="46036"/>
                    </a:cubicBezTo>
                    <a:cubicBezTo>
                      <a:pt x="68559" y="46778"/>
                      <a:pt x="68559" y="47521"/>
                      <a:pt x="68682" y="48263"/>
                    </a:cubicBezTo>
                    <a:cubicBezTo>
                      <a:pt x="67197" y="47645"/>
                      <a:pt x="65712" y="47150"/>
                      <a:pt x="64104" y="47150"/>
                    </a:cubicBezTo>
                    <a:cubicBezTo>
                      <a:pt x="63980" y="47150"/>
                      <a:pt x="63856" y="47150"/>
                      <a:pt x="63609" y="47150"/>
                    </a:cubicBezTo>
                    <a:cubicBezTo>
                      <a:pt x="63609" y="36012"/>
                      <a:pt x="57174" y="27102"/>
                      <a:pt x="49253" y="27102"/>
                    </a:cubicBezTo>
                    <a:cubicBezTo>
                      <a:pt x="43808" y="27102"/>
                      <a:pt x="39106" y="31433"/>
                      <a:pt x="36631" y="37744"/>
                    </a:cubicBezTo>
                    <a:cubicBezTo>
                      <a:pt x="34774" y="30072"/>
                      <a:pt x="29824" y="24503"/>
                      <a:pt x="23760" y="24503"/>
                    </a:cubicBezTo>
                    <a:cubicBezTo>
                      <a:pt x="16211" y="24503"/>
                      <a:pt x="10148" y="33042"/>
                      <a:pt x="10148" y="43684"/>
                    </a:cubicBezTo>
                    <a:cubicBezTo>
                      <a:pt x="10148" y="51852"/>
                      <a:pt x="13736" y="58658"/>
                      <a:pt x="18810" y="61505"/>
                    </a:cubicBezTo>
                    <a:cubicBezTo>
                      <a:pt x="18439" y="62247"/>
                      <a:pt x="18068" y="63114"/>
                      <a:pt x="17820" y="63980"/>
                    </a:cubicBezTo>
                    <a:cubicBezTo>
                      <a:pt x="16583" y="59030"/>
                      <a:pt x="13242" y="55317"/>
                      <a:pt x="9158" y="55317"/>
                    </a:cubicBezTo>
                    <a:cubicBezTo>
                      <a:pt x="4084" y="55317"/>
                      <a:pt x="0" y="61010"/>
                      <a:pt x="0" y="68188"/>
                    </a:cubicBezTo>
                    <a:cubicBezTo>
                      <a:pt x="0" y="75365"/>
                      <a:pt x="4084" y="81057"/>
                      <a:pt x="9158" y="81057"/>
                    </a:cubicBezTo>
                    <a:cubicBezTo>
                      <a:pt x="13118" y="81057"/>
                      <a:pt x="16335" y="77592"/>
                      <a:pt x="17697" y="72766"/>
                    </a:cubicBezTo>
                    <a:cubicBezTo>
                      <a:pt x="18934" y="77469"/>
                      <a:pt x="22152" y="80810"/>
                      <a:pt x="25864" y="80810"/>
                    </a:cubicBezTo>
                    <a:cubicBezTo>
                      <a:pt x="30691" y="80810"/>
                      <a:pt x="34527" y="75365"/>
                      <a:pt x="34527" y="68559"/>
                    </a:cubicBezTo>
                    <a:cubicBezTo>
                      <a:pt x="34527" y="64846"/>
                      <a:pt x="33289" y="61629"/>
                      <a:pt x="31557" y="59401"/>
                    </a:cubicBezTo>
                    <a:cubicBezTo>
                      <a:pt x="33166" y="57792"/>
                      <a:pt x="34527" y="55688"/>
                      <a:pt x="35517" y="53213"/>
                    </a:cubicBezTo>
                    <a:cubicBezTo>
                      <a:pt x="35517" y="53461"/>
                      <a:pt x="35517" y="53708"/>
                      <a:pt x="35641" y="53956"/>
                    </a:cubicBezTo>
                    <a:cubicBezTo>
                      <a:pt x="34651" y="55936"/>
                      <a:pt x="33908" y="58287"/>
                      <a:pt x="33908" y="61010"/>
                    </a:cubicBezTo>
                    <a:cubicBezTo>
                      <a:pt x="33908" y="67445"/>
                      <a:pt x="37621" y="72642"/>
                      <a:pt x="42199" y="72642"/>
                    </a:cubicBezTo>
                    <a:cubicBezTo>
                      <a:pt x="44427" y="72642"/>
                      <a:pt x="46407" y="71405"/>
                      <a:pt x="47892" y="69301"/>
                    </a:cubicBezTo>
                    <a:cubicBezTo>
                      <a:pt x="47892" y="69301"/>
                      <a:pt x="47892" y="69425"/>
                      <a:pt x="47892" y="69549"/>
                    </a:cubicBezTo>
                    <a:cubicBezTo>
                      <a:pt x="47892" y="81924"/>
                      <a:pt x="55070" y="92072"/>
                      <a:pt x="63856" y="92072"/>
                    </a:cubicBezTo>
                    <a:cubicBezTo>
                      <a:pt x="72643" y="92072"/>
                      <a:pt x="79820" y="82048"/>
                      <a:pt x="79820" y="69549"/>
                    </a:cubicBezTo>
                    <a:cubicBezTo>
                      <a:pt x="79820" y="67445"/>
                      <a:pt x="79573" y="65588"/>
                      <a:pt x="79201" y="63609"/>
                    </a:cubicBezTo>
                    <a:cubicBezTo>
                      <a:pt x="79820" y="63732"/>
                      <a:pt x="80439" y="63856"/>
                      <a:pt x="81181" y="63856"/>
                    </a:cubicBezTo>
                    <a:cubicBezTo>
                      <a:pt x="82914" y="63856"/>
                      <a:pt x="84523" y="63361"/>
                      <a:pt x="86132" y="62495"/>
                    </a:cubicBezTo>
                    <a:cubicBezTo>
                      <a:pt x="86750" y="67692"/>
                      <a:pt x="89844" y="71653"/>
                      <a:pt x="93680" y="71653"/>
                    </a:cubicBezTo>
                    <a:cubicBezTo>
                      <a:pt x="97888" y="71653"/>
                      <a:pt x="101353" y="66826"/>
                      <a:pt x="101353" y="60886"/>
                    </a:cubicBezTo>
                    <a:cubicBezTo>
                      <a:pt x="101353" y="58164"/>
                      <a:pt x="100610" y="55812"/>
                      <a:pt x="99497" y="53832"/>
                    </a:cubicBezTo>
                    <a:cubicBezTo>
                      <a:pt x="100858" y="54327"/>
                      <a:pt x="102219" y="54699"/>
                      <a:pt x="103704" y="54699"/>
                    </a:cubicBezTo>
                    <a:cubicBezTo>
                      <a:pt x="108283" y="54699"/>
                      <a:pt x="112367" y="51852"/>
                      <a:pt x="115337" y="47521"/>
                    </a:cubicBezTo>
                    <a:cubicBezTo>
                      <a:pt x="116451" y="47768"/>
                      <a:pt x="117564" y="48016"/>
                      <a:pt x="118678" y="48016"/>
                    </a:cubicBezTo>
                    <a:cubicBezTo>
                      <a:pt x="124742" y="48016"/>
                      <a:pt x="129940" y="43561"/>
                      <a:pt x="132910" y="36754"/>
                    </a:cubicBezTo>
                    <a:cubicBezTo>
                      <a:pt x="135385" y="45293"/>
                      <a:pt x="141325" y="51234"/>
                      <a:pt x="148379" y="51234"/>
                    </a:cubicBezTo>
                    <a:cubicBezTo>
                      <a:pt x="156299" y="51234"/>
                      <a:pt x="162981" y="43437"/>
                      <a:pt x="164714" y="33042"/>
                    </a:cubicBezTo>
                    <a:cubicBezTo>
                      <a:pt x="167437" y="39601"/>
                      <a:pt x="172510" y="44056"/>
                      <a:pt x="178327" y="44056"/>
                    </a:cubicBezTo>
                    <a:cubicBezTo>
                      <a:pt x="181173" y="44056"/>
                      <a:pt x="183772" y="42942"/>
                      <a:pt x="186123" y="41086"/>
                    </a:cubicBezTo>
                    <a:cubicBezTo>
                      <a:pt x="188475" y="49996"/>
                      <a:pt x="194538" y="56431"/>
                      <a:pt x="201592" y="56431"/>
                    </a:cubicBezTo>
                    <a:cubicBezTo>
                      <a:pt x="205676" y="56431"/>
                      <a:pt x="209388" y="54203"/>
                      <a:pt x="212359" y="50738"/>
                    </a:cubicBezTo>
                    <a:cubicBezTo>
                      <a:pt x="214215" y="51852"/>
                      <a:pt x="216319" y="52471"/>
                      <a:pt x="218422" y="52471"/>
                    </a:cubicBezTo>
                    <a:cubicBezTo>
                      <a:pt x="224734" y="52471"/>
                      <a:pt x="230179" y="47273"/>
                      <a:pt x="232778" y="39724"/>
                    </a:cubicBezTo>
                    <a:cubicBezTo>
                      <a:pt x="235129" y="45665"/>
                      <a:pt x="239584" y="49748"/>
                      <a:pt x="244658" y="49748"/>
                    </a:cubicBezTo>
                    <a:cubicBezTo>
                      <a:pt x="252207" y="49748"/>
                      <a:pt x="258271" y="41209"/>
                      <a:pt x="258271" y="30567"/>
                    </a:cubicBezTo>
                    <a:cubicBezTo>
                      <a:pt x="258271" y="19924"/>
                      <a:pt x="252207" y="11385"/>
                      <a:pt x="244658" y="11385"/>
                    </a:cubicBezTo>
                    <a:close/>
                    <a:moveTo>
                      <a:pt x="93928" y="50491"/>
                    </a:moveTo>
                    <a:lnTo>
                      <a:pt x="93928" y="50491"/>
                    </a:lnTo>
                    <a:cubicBezTo>
                      <a:pt x="93928" y="50491"/>
                      <a:pt x="93928" y="50243"/>
                      <a:pt x="93928" y="50119"/>
                    </a:cubicBezTo>
                    <a:cubicBezTo>
                      <a:pt x="94052" y="50243"/>
                      <a:pt x="94175" y="50491"/>
                      <a:pt x="94299" y="50615"/>
                    </a:cubicBezTo>
                    <a:cubicBezTo>
                      <a:pt x="94175" y="50615"/>
                      <a:pt x="93928" y="50615"/>
                      <a:pt x="93804" y="5061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690F617A-96C3-112F-2D47-42AE151C2E89}"/>
                  </a:ext>
                </a:extLst>
              </p:cNvPr>
              <p:cNvSpPr/>
              <p:nvPr/>
            </p:nvSpPr>
            <p:spPr>
              <a:xfrm>
                <a:off x="4762762" y="5161123"/>
                <a:ext cx="13612" cy="19057"/>
              </a:xfrm>
              <a:custGeom>
                <a:avLst/>
                <a:gdLst>
                  <a:gd name="connsiteX0" fmla="*/ 6806 w 13612"/>
                  <a:gd name="connsiteY0" fmla="*/ 19058 h 19057"/>
                  <a:gd name="connsiteX1" fmla="*/ 13613 w 13612"/>
                  <a:gd name="connsiteY1" fmla="*/ 9529 h 19057"/>
                  <a:gd name="connsiteX2" fmla="*/ 6806 w 13612"/>
                  <a:gd name="connsiteY2" fmla="*/ 0 h 19057"/>
                  <a:gd name="connsiteX3" fmla="*/ 0 w 13612"/>
                  <a:gd name="connsiteY3" fmla="*/ 9529 h 19057"/>
                  <a:gd name="connsiteX4" fmla="*/ 6806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19058"/>
                    </a:move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BCD9EE50-944E-CB0D-12C8-6874CE014D78}"/>
                  </a:ext>
                </a:extLst>
              </p:cNvPr>
              <p:cNvSpPr/>
              <p:nvPr/>
            </p:nvSpPr>
            <p:spPr>
              <a:xfrm>
                <a:off x="4829959" y="5149985"/>
                <a:ext cx="67321" cy="82914"/>
              </a:xfrm>
              <a:custGeom>
                <a:avLst/>
                <a:gdLst>
                  <a:gd name="connsiteX0" fmla="*/ 67321 w 67321"/>
                  <a:gd name="connsiteY0" fmla="*/ 30691 h 82914"/>
                  <a:gd name="connsiteX1" fmla="*/ 51481 w 67321"/>
                  <a:gd name="connsiteY1" fmla="*/ 8415 h 82914"/>
                  <a:gd name="connsiteX2" fmla="*/ 38116 w 67321"/>
                  <a:gd name="connsiteY2" fmla="*/ 18687 h 82914"/>
                  <a:gd name="connsiteX3" fmla="*/ 37744 w 67321"/>
                  <a:gd name="connsiteY3" fmla="*/ 18687 h 82914"/>
                  <a:gd name="connsiteX4" fmla="*/ 32671 w 67321"/>
                  <a:gd name="connsiteY4" fmla="*/ 20048 h 82914"/>
                  <a:gd name="connsiteX5" fmla="*/ 16459 w 67321"/>
                  <a:gd name="connsiteY5" fmla="*/ 0 h 82914"/>
                  <a:gd name="connsiteX6" fmla="*/ 0 w 67321"/>
                  <a:gd name="connsiteY6" fmla="*/ 23018 h 82914"/>
                  <a:gd name="connsiteX7" fmla="*/ 16459 w 67321"/>
                  <a:gd name="connsiteY7" fmla="*/ 46036 h 82914"/>
                  <a:gd name="connsiteX8" fmla="*/ 23637 w 67321"/>
                  <a:gd name="connsiteY8" fmla="*/ 43684 h 82914"/>
                  <a:gd name="connsiteX9" fmla="*/ 37744 w 67321"/>
                  <a:gd name="connsiteY9" fmla="*/ 59525 h 82914"/>
                  <a:gd name="connsiteX10" fmla="*/ 39106 w 67321"/>
                  <a:gd name="connsiteY10" fmla="*/ 59401 h 82914"/>
                  <a:gd name="connsiteX11" fmla="*/ 37744 w 67321"/>
                  <a:gd name="connsiteY11" fmla="*/ 66950 h 82914"/>
                  <a:gd name="connsiteX12" fmla="*/ 49130 w 67321"/>
                  <a:gd name="connsiteY12" fmla="*/ 82914 h 82914"/>
                  <a:gd name="connsiteX13" fmla="*/ 60515 w 67321"/>
                  <a:gd name="connsiteY13" fmla="*/ 66950 h 82914"/>
                  <a:gd name="connsiteX14" fmla="*/ 54080 w 67321"/>
                  <a:gd name="connsiteY14" fmla="*/ 52595 h 82914"/>
                  <a:gd name="connsiteX15" fmla="*/ 67321 w 67321"/>
                  <a:gd name="connsiteY15" fmla="*/ 30691 h 8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21" h="82914">
                    <a:moveTo>
                      <a:pt x="67321" y="30691"/>
                    </a:moveTo>
                    <a:cubicBezTo>
                      <a:pt x="67321" y="18439"/>
                      <a:pt x="60267" y="8415"/>
                      <a:pt x="51481" y="8415"/>
                    </a:cubicBezTo>
                    <a:cubicBezTo>
                      <a:pt x="45912" y="8415"/>
                      <a:pt x="40962" y="12499"/>
                      <a:pt x="38116" y="18687"/>
                    </a:cubicBezTo>
                    <a:cubicBezTo>
                      <a:pt x="38116" y="18687"/>
                      <a:pt x="37868" y="18687"/>
                      <a:pt x="37744" y="18687"/>
                    </a:cubicBezTo>
                    <a:cubicBezTo>
                      <a:pt x="35888" y="18687"/>
                      <a:pt x="34279" y="19182"/>
                      <a:pt x="32671" y="20048"/>
                    </a:cubicBezTo>
                    <a:cubicBezTo>
                      <a:pt x="31680" y="8787"/>
                      <a:pt x="24750" y="0"/>
                      <a:pt x="16459" y="0"/>
                    </a:cubicBezTo>
                    <a:cubicBezTo>
                      <a:pt x="7425" y="0"/>
                      <a:pt x="0" y="10272"/>
                      <a:pt x="0" y="23018"/>
                    </a:cubicBezTo>
                    <a:cubicBezTo>
                      <a:pt x="0" y="35765"/>
                      <a:pt x="7301" y="46036"/>
                      <a:pt x="16459" y="46036"/>
                    </a:cubicBezTo>
                    <a:cubicBezTo>
                      <a:pt x="19058" y="46036"/>
                      <a:pt x="21409" y="45170"/>
                      <a:pt x="23637" y="43684"/>
                    </a:cubicBezTo>
                    <a:cubicBezTo>
                      <a:pt x="25122" y="52718"/>
                      <a:pt x="30814" y="59525"/>
                      <a:pt x="37744" y="59525"/>
                    </a:cubicBezTo>
                    <a:cubicBezTo>
                      <a:pt x="38239" y="59525"/>
                      <a:pt x="38611" y="59401"/>
                      <a:pt x="39106" y="59401"/>
                    </a:cubicBezTo>
                    <a:cubicBezTo>
                      <a:pt x="38239" y="61629"/>
                      <a:pt x="37744" y="64227"/>
                      <a:pt x="37744" y="66950"/>
                    </a:cubicBezTo>
                    <a:cubicBezTo>
                      <a:pt x="37744" y="75737"/>
                      <a:pt x="42818" y="82914"/>
                      <a:pt x="49130" y="82914"/>
                    </a:cubicBezTo>
                    <a:cubicBezTo>
                      <a:pt x="55441" y="82914"/>
                      <a:pt x="60515" y="75737"/>
                      <a:pt x="60515" y="66950"/>
                    </a:cubicBezTo>
                    <a:cubicBezTo>
                      <a:pt x="60515" y="60639"/>
                      <a:pt x="57916" y="55194"/>
                      <a:pt x="54080" y="52595"/>
                    </a:cubicBezTo>
                    <a:cubicBezTo>
                      <a:pt x="61628" y="50862"/>
                      <a:pt x="67321" y="41828"/>
                      <a:pt x="67321" y="30691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31CC00CB-190D-B00E-7EB1-C130025F6E6D}"/>
                  </a:ext>
                </a:extLst>
              </p:cNvPr>
              <p:cNvSpPr/>
              <p:nvPr/>
            </p:nvSpPr>
            <p:spPr>
              <a:xfrm>
                <a:off x="4939975" y="5170775"/>
                <a:ext cx="56802" cy="72023"/>
              </a:xfrm>
              <a:custGeom>
                <a:avLst/>
                <a:gdLst>
                  <a:gd name="connsiteX0" fmla="*/ 56555 w 56802"/>
                  <a:gd name="connsiteY0" fmla="*/ 33908 h 72023"/>
                  <a:gd name="connsiteX1" fmla="*/ 44551 w 56802"/>
                  <a:gd name="connsiteY1" fmla="*/ 16954 h 72023"/>
                  <a:gd name="connsiteX2" fmla="*/ 39477 w 56802"/>
                  <a:gd name="connsiteY2" fmla="*/ 18563 h 72023"/>
                  <a:gd name="connsiteX3" fmla="*/ 23018 w 56802"/>
                  <a:gd name="connsiteY3" fmla="*/ 0 h 72023"/>
                  <a:gd name="connsiteX4" fmla="*/ 10643 w 56802"/>
                  <a:gd name="connsiteY4" fmla="*/ 7549 h 72023"/>
                  <a:gd name="connsiteX5" fmla="*/ 6188 w 56802"/>
                  <a:gd name="connsiteY5" fmla="*/ 4950 h 72023"/>
                  <a:gd name="connsiteX6" fmla="*/ 0 w 56802"/>
                  <a:gd name="connsiteY6" fmla="*/ 13736 h 72023"/>
                  <a:gd name="connsiteX7" fmla="*/ 6188 w 56802"/>
                  <a:gd name="connsiteY7" fmla="*/ 22523 h 72023"/>
                  <a:gd name="connsiteX8" fmla="*/ 6188 w 56802"/>
                  <a:gd name="connsiteY8" fmla="*/ 23636 h 72023"/>
                  <a:gd name="connsiteX9" fmla="*/ 20419 w 56802"/>
                  <a:gd name="connsiteY9" fmla="*/ 47026 h 72023"/>
                  <a:gd name="connsiteX10" fmla="*/ 19182 w 56802"/>
                  <a:gd name="connsiteY10" fmla="*/ 54574 h 72023"/>
                  <a:gd name="connsiteX11" fmla="*/ 31680 w 56802"/>
                  <a:gd name="connsiteY11" fmla="*/ 72023 h 72023"/>
                  <a:gd name="connsiteX12" fmla="*/ 44180 w 56802"/>
                  <a:gd name="connsiteY12" fmla="*/ 54574 h 72023"/>
                  <a:gd name="connsiteX13" fmla="*/ 43932 w 56802"/>
                  <a:gd name="connsiteY13" fmla="*/ 50862 h 72023"/>
                  <a:gd name="connsiteX14" fmla="*/ 44798 w 56802"/>
                  <a:gd name="connsiteY14" fmla="*/ 50862 h 72023"/>
                  <a:gd name="connsiteX15" fmla="*/ 56802 w 56802"/>
                  <a:gd name="connsiteY15" fmla="*/ 33908 h 7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802" h="72023">
                    <a:moveTo>
                      <a:pt x="56555" y="33908"/>
                    </a:moveTo>
                    <a:cubicBezTo>
                      <a:pt x="56555" y="24503"/>
                      <a:pt x="51110" y="16954"/>
                      <a:pt x="44551" y="16954"/>
                    </a:cubicBezTo>
                    <a:cubicBezTo>
                      <a:pt x="42694" y="16954"/>
                      <a:pt x="40962" y="17573"/>
                      <a:pt x="39477" y="18563"/>
                    </a:cubicBezTo>
                    <a:cubicBezTo>
                      <a:pt x="37868" y="7920"/>
                      <a:pt x="31062" y="0"/>
                      <a:pt x="23018" y="0"/>
                    </a:cubicBezTo>
                    <a:cubicBezTo>
                      <a:pt x="18192" y="0"/>
                      <a:pt x="13736" y="2970"/>
                      <a:pt x="10643" y="7549"/>
                    </a:cubicBezTo>
                    <a:cubicBezTo>
                      <a:pt x="9529" y="5940"/>
                      <a:pt x="7920" y="4950"/>
                      <a:pt x="6188" y="4950"/>
                    </a:cubicBezTo>
                    <a:cubicBezTo>
                      <a:pt x="2723" y="4950"/>
                      <a:pt x="0" y="8910"/>
                      <a:pt x="0" y="13736"/>
                    </a:cubicBezTo>
                    <a:cubicBezTo>
                      <a:pt x="0" y="18563"/>
                      <a:pt x="2723" y="22399"/>
                      <a:pt x="6188" y="22523"/>
                    </a:cubicBezTo>
                    <a:cubicBezTo>
                      <a:pt x="6188" y="22894"/>
                      <a:pt x="6188" y="23265"/>
                      <a:pt x="6188" y="23636"/>
                    </a:cubicBezTo>
                    <a:cubicBezTo>
                      <a:pt x="6188" y="35517"/>
                      <a:pt x="12375" y="45169"/>
                      <a:pt x="20419" y="47026"/>
                    </a:cubicBezTo>
                    <a:cubicBezTo>
                      <a:pt x="19677" y="49253"/>
                      <a:pt x="19182" y="51852"/>
                      <a:pt x="19182" y="54574"/>
                    </a:cubicBezTo>
                    <a:cubicBezTo>
                      <a:pt x="19182" y="64227"/>
                      <a:pt x="24750" y="72023"/>
                      <a:pt x="31680" y="72023"/>
                    </a:cubicBezTo>
                    <a:cubicBezTo>
                      <a:pt x="38611" y="72023"/>
                      <a:pt x="44180" y="64227"/>
                      <a:pt x="44180" y="54574"/>
                    </a:cubicBezTo>
                    <a:cubicBezTo>
                      <a:pt x="44180" y="53213"/>
                      <a:pt x="44180" y="51976"/>
                      <a:pt x="43932" y="50862"/>
                    </a:cubicBezTo>
                    <a:cubicBezTo>
                      <a:pt x="44180" y="50862"/>
                      <a:pt x="44427" y="50862"/>
                      <a:pt x="44798" y="50862"/>
                    </a:cubicBezTo>
                    <a:cubicBezTo>
                      <a:pt x="51481" y="50862"/>
                      <a:pt x="56802" y="43313"/>
                      <a:pt x="56802" y="3390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60E6C3B8-4D75-3E93-98E4-1BDB74FAF742}"/>
                  </a:ext>
                </a:extLst>
              </p:cNvPr>
              <p:cNvSpPr/>
              <p:nvPr/>
            </p:nvSpPr>
            <p:spPr>
              <a:xfrm>
                <a:off x="5027963" y="5158276"/>
                <a:ext cx="23760" cy="33413"/>
              </a:xfrm>
              <a:custGeom>
                <a:avLst/>
                <a:gdLst>
                  <a:gd name="connsiteX0" fmla="*/ 11880 w 23760"/>
                  <a:gd name="connsiteY0" fmla="*/ 33413 h 33413"/>
                  <a:gd name="connsiteX1" fmla="*/ 23760 w 23760"/>
                  <a:gd name="connsiteY1" fmla="*/ 16707 h 33413"/>
                  <a:gd name="connsiteX2" fmla="*/ 11880 w 23760"/>
                  <a:gd name="connsiteY2" fmla="*/ 0 h 33413"/>
                  <a:gd name="connsiteX3" fmla="*/ 0 w 23760"/>
                  <a:gd name="connsiteY3" fmla="*/ 16707 h 33413"/>
                  <a:gd name="connsiteX4" fmla="*/ 11880 w 23760"/>
                  <a:gd name="connsiteY4" fmla="*/ 33413 h 3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413">
                    <a:moveTo>
                      <a:pt x="11880" y="33413"/>
                    </a:moveTo>
                    <a:cubicBezTo>
                      <a:pt x="18439" y="33413"/>
                      <a:pt x="23760" y="25864"/>
                      <a:pt x="23760" y="16707"/>
                    </a:cubicBezTo>
                    <a:cubicBezTo>
                      <a:pt x="23760" y="7549"/>
                      <a:pt x="18439" y="0"/>
                      <a:pt x="11880" y="0"/>
                    </a:cubicBezTo>
                    <a:cubicBezTo>
                      <a:pt x="5321" y="0"/>
                      <a:pt x="0" y="7549"/>
                      <a:pt x="0" y="16707"/>
                    </a:cubicBezTo>
                    <a:cubicBezTo>
                      <a:pt x="0" y="25864"/>
                      <a:pt x="5321" y="33413"/>
                      <a:pt x="11880" y="3341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50A62C9B-7E2A-638F-F9CF-08D272A7AF39}"/>
                  </a:ext>
                </a:extLst>
              </p:cNvPr>
              <p:cNvSpPr/>
              <p:nvPr/>
            </p:nvSpPr>
            <p:spPr>
              <a:xfrm>
                <a:off x="5054817" y="5160009"/>
                <a:ext cx="16582" cy="23513"/>
              </a:xfrm>
              <a:custGeom>
                <a:avLst/>
                <a:gdLst>
                  <a:gd name="connsiteX0" fmla="*/ 8291 w 16582"/>
                  <a:gd name="connsiteY0" fmla="*/ 23513 h 23513"/>
                  <a:gd name="connsiteX1" fmla="*/ 16583 w 16582"/>
                  <a:gd name="connsiteY1" fmla="*/ 11757 h 23513"/>
                  <a:gd name="connsiteX2" fmla="*/ 8291 w 16582"/>
                  <a:gd name="connsiteY2" fmla="*/ 0 h 23513"/>
                  <a:gd name="connsiteX3" fmla="*/ 0 w 16582"/>
                  <a:gd name="connsiteY3" fmla="*/ 11757 h 23513"/>
                  <a:gd name="connsiteX4" fmla="*/ 8291 w 16582"/>
                  <a:gd name="connsiteY4" fmla="*/ 23513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513">
                    <a:moveTo>
                      <a:pt x="8291" y="23513"/>
                    </a:moveTo>
                    <a:cubicBezTo>
                      <a:pt x="12870" y="23513"/>
                      <a:pt x="16583" y="18315"/>
                      <a:pt x="16583" y="11757"/>
                    </a:cubicBezTo>
                    <a:cubicBezTo>
                      <a:pt x="16583" y="5198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757"/>
                    </a:cubicBezTo>
                    <a:cubicBezTo>
                      <a:pt x="0" y="18315"/>
                      <a:pt x="3713" y="23513"/>
                      <a:pt x="8291" y="2351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A1895BDF-398B-22AB-06ED-8033996249EF}"/>
                  </a:ext>
                </a:extLst>
              </p:cNvPr>
              <p:cNvSpPr/>
              <p:nvPr/>
            </p:nvSpPr>
            <p:spPr>
              <a:xfrm>
                <a:off x="5221758" y="5175849"/>
                <a:ext cx="14355" cy="20048"/>
              </a:xfrm>
              <a:custGeom>
                <a:avLst/>
                <a:gdLst>
                  <a:gd name="connsiteX0" fmla="*/ 7178 w 14355"/>
                  <a:gd name="connsiteY0" fmla="*/ 0 h 20048"/>
                  <a:gd name="connsiteX1" fmla="*/ 0 w 14355"/>
                  <a:gd name="connsiteY1" fmla="*/ 10024 h 20048"/>
                  <a:gd name="connsiteX2" fmla="*/ 7178 w 14355"/>
                  <a:gd name="connsiteY2" fmla="*/ 20048 h 20048"/>
                  <a:gd name="connsiteX3" fmla="*/ 14355 w 14355"/>
                  <a:gd name="connsiteY3" fmla="*/ 10024 h 20048"/>
                  <a:gd name="connsiteX4" fmla="*/ 7178 w 14355"/>
                  <a:gd name="connsiteY4" fmla="*/ 0 h 2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8">
                    <a:moveTo>
                      <a:pt x="7178" y="0"/>
                    </a:move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F0E2ACD2-89D3-48CF-D166-4CC0D814FAFF}"/>
                  </a:ext>
                </a:extLst>
              </p:cNvPr>
              <p:cNvSpPr/>
              <p:nvPr/>
            </p:nvSpPr>
            <p:spPr>
              <a:xfrm>
                <a:off x="5234628" y="5153450"/>
                <a:ext cx="49253" cy="51604"/>
              </a:xfrm>
              <a:custGeom>
                <a:avLst/>
                <a:gdLst>
                  <a:gd name="connsiteX0" fmla="*/ 33784 w 49253"/>
                  <a:gd name="connsiteY0" fmla="*/ 8292 h 51604"/>
                  <a:gd name="connsiteX1" fmla="*/ 28215 w 49253"/>
                  <a:gd name="connsiteY1" fmla="*/ 9777 h 51604"/>
                  <a:gd name="connsiteX2" fmla="*/ 15345 w 49253"/>
                  <a:gd name="connsiteY2" fmla="*/ 0 h 51604"/>
                  <a:gd name="connsiteX3" fmla="*/ 0 w 49253"/>
                  <a:gd name="connsiteY3" fmla="*/ 21533 h 51604"/>
                  <a:gd name="connsiteX4" fmla="*/ 15345 w 49253"/>
                  <a:gd name="connsiteY4" fmla="*/ 43066 h 51604"/>
                  <a:gd name="connsiteX5" fmla="*/ 20790 w 49253"/>
                  <a:gd name="connsiteY5" fmla="*/ 41581 h 51604"/>
                  <a:gd name="connsiteX6" fmla="*/ 33784 w 49253"/>
                  <a:gd name="connsiteY6" fmla="*/ 51605 h 51604"/>
                  <a:gd name="connsiteX7" fmla="*/ 49253 w 49253"/>
                  <a:gd name="connsiteY7" fmla="*/ 29824 h 51604"/>
                  <a:gd name="connsiteX8" fmla="*/ 33784 w 49253"/>
                  <a:gd name="connsiteY8" fmla="*/ 8044 h 5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53" h="51604">
                    <a:moveTo>
                      <a:pt x="33784" y="8292"/>
                    </a:moveTo>
                    <a:cubicBezTo>
                      <a:pt x="31804" y="8292"/>
                      <a:pt x="29948" y="8910"/>
                      <a:pt x="28215" y="9777"/>
                    </a:cubicBezTo>
                    <a:cubicBezTo>
                      <a:pt x="25493" y="3836"/>
                      <a:pt x="20790" y="0"/>
                      <a:pt x="15345" y="0"/>
                    </a:cubicBezTo>
                    <a:cubicBezTo>
                      <a:pt x="6806" y="0"/>
                      <a:pt x="0" y="9653"/>
                      <a:pt x="0" y="21533"/>
                    </a:cubicBezTo>
                    <a:cubicBezTo>
                      <a:pt x="0" y="33413"/>
                      <a:pt x="6806" y="43066"/>
                      <a:pt x="15345" y="43066"/>
                    </a:cubicBezTo>
                    <a:cubicBezTo>
                      <a:pt x="17202" y="43066"/>
                      <a:pt x="19058" y="42571"/>
                      <a:pt x="20790" y="41581"/>
                    </a:cubicBezTo>
                    <a:cubicBezTo>
                      <a:pt x="23513" y="47645"/>
                      <a:pt x="28339" y="51605"/>
                      <a:pt x="33784" y="51605"/>
                    </a:cubicBezTo>
                    <a:cubicBezTo>
                      <a:pt x="42323" y="51605"/>
                      <a:pt x="49253" y="41828"/>
                      <a:pt x="49253" y="29824"/>
                    </a:cubicBezTo>
                    <a:cubicBezTo>
                      <a:pt x="49253" y="17820"/>
                      <a:pt x="42323" y="8044"/>
                      <a:pt x="33784" y="804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E8CFD097-ED05-085F-2DE9-80BD349FE781}"/>
                  </a:ext>
                </a:extLst>
              </p:cNvPr>
              <p:cNvSpPr/>
              <p:nvPr/>
            </p:nvSpPr>
            <p:spPr>
              <a:xfrm>
                <a:off x="5281902" y="5180180"/>
                <a:ext cx="39229" cy="38981"/>
              </a:xfrm>
              <a:custGeom>
                <a:avLst/>
                <a:gdLst>
                  <a:gd name="connsiteX0" fmla="*/ 39229 w 39229"/>
                  <a:gd name="connsiteY0" fmla="*/ 17202 h 38981"/>
                  <a:gd name="connsiteX1" fmla="*/ 26978 w 39229"/>
                  <a:gd name="connsiteY1" fmla="*/ 0 h 38981"/>
                  <a:gd name="connsiteX2" fmla="*/ 15098 w 39229"/>
                  <a:gd name="connsiteY2" fmla="*/ 12994 h 38981"/>
                  <a:gd name="connsiteX3" fmla="*/ 10024 w 39229"/>
                  <a:gd name="connsiteY3" fmla="*/ 11014 h 38981"/>
                  <a:gd name="connsiteX4" fmla="*/ 0 w 39229"/>
                  <a:gd name="connsiteY4" fmla="*/ 24998 h 38981"/>
                  <a:gd name="connsiteX5" fmla="*/ 10024 w 39229"/>
                  <a:gd name="connsiteY5" fmla="*/ 38982 h 38981"/>
                  <a:gd name="connsiteX6" fmla="*/ 19181 w 39229"/>
                  <a:gd name="connsiteY6" fmla="*/ 30443 h 38981"/>
                  <a:gd name="connsiteX7" fmla="*/ 26854 w 39229"/>
                  <a:gd name="connsiteY7" fmla="*/ 34403 h 38981"/>
                  <a:gd name="connsiteX8" fmla="*/ 39106 w 39229"/>
                  <a:gd name="connsiteY8" fmla="*/ 1720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29" h="38981">
                    <a:moveTo>
                      <a:pt x="39229" y="17202"/>
                    </a:moveTo>
                    <a:cubicBezTo>
                      <a:pt x="39229" y="7673"/>
                      <a:pt x="33784" y="0"/>
                      <a:pt x="26978" y="0"/>
                    </a:cubicBezTo>
                    <a:cubicBezTo>
                      <a:pt x="21285" y="0"/>
                      <a:pt x="16459" y="5569"/>
                      <a:pt x="15098" y="12994"/>
                    </a:cubicBezTo>
                    <a:cubicBezTo>
                      <a:pt x="13613" y="11757"/>
                      <a:pt x="11880" y="11014"/>
                      <a:pt x="10024" y="11014"/>
                    </a:cubicBezTo>
                    <a:cubicBezTo>
                      <a:pt x="4455" y="11014"/>
                      <a:pt x="0" y="17325"/>
                      <a:pt x="0" y="24998"/>
                    </a:cubicBezTo>
                    <a:cubicBezTo>
                      <a:pt x="0" y="32671"/>
                      <a:pt x="4455" y="38982"/>
                      <a:pt x="10024" y="38982"/>
                    </a:cubicBezTo>
                    <a:cubicBezTo>
                      <a:pt x="14108" y="38982"/>
                      <a:pt x="17696" y="35393"/>
                      <a:pt x="19181" y="30443"/>
                    </a:cubicBezTo>
                    <a:cubicBezTo>
                      <a:pt x="21285" y="32918"/>
                      <a:pt x="24008" y="34403"/>
                      <a:pt x="26854" y="34403"/>
                    </a:cubicBezTo>
                    <a:cubicBezTo>
                      <a:pt x="33661" y="34403"/>
                      <a:pt x="39106" y="26730"/>
                      <a:pt x="39106" y="1720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47355A9E-5B6E-6988-5345-3BDCF636BB80}"/>
                  </a:ext>
                </a:extLst>
              </p:cNvPr>
              <p:cNvSpPr/>
              <p:nvPr/>
            </p:nvSpPr>
            <p:spPr>
              <a:xfrm>
                <a:off x="5322492" y="5186863"/>
                <a:ext cx="15592" cy="21780"/>
              </a:xfrm>
              <a:custGeom>
                <a:avLst/>
                <a:gdLst>
                  <a:gd name="connsiteX0" fmla="*/ 7796 w 15592"/>
                  <a:gd name="connsiteY0" fmla="*/ 21780 h 21780"/>
                  <a:gd name="connsiteX1" fmla="*/ 15593 w 15592"/>
                  <a:gd name="connsiteY1" fmla="*/ 10890 h 21780"/>
                  <a:gd name="connsiteX2" fmla="*/ 7796 w 15592"/>
                  <a:gd name="connsiteY2" fmla="*/ 0 h 21780"/>
                  <a:gd name="connsiteX3" fmla="*/ 0 w 15592"/>
                  <a:gd name="connsiteY3" fmla="*/ 10890 h 21780"/>
                  <a:gd name="connsiteX4" fmla="*/ 7796 w 15592"/>
                  <a:gd name="connsiteY4" fmla="*/ 21780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1780">
                    <a:moveTo>
                      <a:pt x="7796" y="21780"/>
                    </a:moveTo>
                    <a:cubicBezTo>
                      <a:pt x="12128" y="21780"/>
                      <a:pt x="15593" y="16954"/>
                      <a:pt x="15593" y="10890"/>
                    </a:cubicBezTo>
                    <a:cubicBezTo>
                      <a:pt x="15593" y="4827"/>
                      <a:pt x="12128" y="0"/>
                      <a:pt x="7796" y="0"/>
                    </a:cubicBezTo>
                    <a:cubicBezTo>
                      <a:pt x="3465" y="0"/>
                      <a:pt x="0" y="4950"/>
                      <a:pt x="0" y="10890"/>
                    </a:cubicBezTo>
                    <a:cubicBezTo>
                      <a:pt x="0" y="16830"/>
                      <a:pt x="3465" y="21780"/>
                      <a:pt x="7796" y="2178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146C27E6-C578-68C3-D81D-C25A686A6882}"/>
                  </a:ext>
                </a:extLst>
              </p:cNvPr>
              <p:cNvSpPr/>
              <p:nvPr/>
            </p:nvSpPr>
            <p:spPr>
              <a:xfrm>
                <a:off x="5349965" y="516471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71C24876-822E-03D3-1999-BFCA36236DBE}"/>
                  </a:ext>
                </a:extLst>
              </p:cNvPr>
              <p:cNvSpPr/>
              <p:nvPr/>
            </p:nvSpPr>
            <p:spPr>
              <a:xfrm>
                <a:off x="5406644" y="5169043"/>
                <a:ext cx="14355" cy="20047"/>
              </a:xfrm>
              <a:custGeom>
                <a:avLst/>
                <a:gdLst>
                  <a:gd name="connsiteX0" fmla="*/ 7177 w 14355"/>
                  <a:gd name="connsiteY0" fmla="*/ 20048 h 20047"/>
                  <a:gd name="connsiteX1" fmla="*/ 14355 w 14355"/>
                  <a:gd name="connsiteY1" fmla="*/ 10024 h 20047"/>
                  <a:gd name="connsiteX2" fmla="*/ 7177 w 14355"/>
                  <a:gd name="connsiteY2" fmla="*/ 0 h 20047"/>
                  <a:gd name="connsiteX3" fmla="*/ 0 w 14355"/>
                  <a:gd name="connsiteY3" fmla="*/ 10024 h 20047"/>
                  <a:gd name="connsiteX4" fmla="*/ 7177 w 14355"/>
                  <a:gd name="connsiteY4" fmla="*/ 20048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7" y="20048"/>
                    </a:move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7" y="0"/>
                    </a:cubicBez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7" y="2004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7DC774F1-B1C7-6382-3459-118F86375B76}"/>
                  </a:ext>
                </a:extLst>
              </p:cNvPr>
              <p:cNvSpPr/>
              <p:nvPr/>
            </p:nvSpPr>
            <p:spPr>
              <a:xfrm>
                <a:off x="5420999" y="5186987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6"/>
                      <a:pt x="15345" y="10766"/>
                    </a:cubicBez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DB94D9BB-A25C-E400-BAA4-DCC9B6A1E54C}"/>
                  </a:ext>
                </a:extLst>
              </p:cNvPr>
              <p:cNvSpPr/>
              <p:nvPr/>
            </p:nvSpPr>
            <p:spPr>
              <a:xfrm>
                <a:off x="5444388" y="5161618"/>
                <a:ext cx="91452" cy="68063"/>
              </a:xfrm>
              <a:custGeom>
                <a:avLst/>
                <a:gdLst>
                  <a:gd name="connsiteX0" fmla="*/ 91453 w 91452"/>
                  <a:gd name="connsiteY0" fmla="*/ 34651 h 68063"/>
                  <a:gd name="connsiteX1" fmla="*/ 78088 w 91452"/>
                  <a:gd name="connsiteY1" fmla="*/ 15840 h 68063"/>
                  <a:gd name="connsiteX2" fmla="*/ 67940 w 91452"/>
                  <a:gd name="connsiteY2" fmla="*/ 22399 h 68063"/>
                  <a:gd name="connsiteX3" fmla="*/ 55317 w 91452"/>
                  <a:gd name="connsiteY3" fmla="*/ 4703 h 68063"/>
                  <a:gd name="connsiteX4" fmla="*/ 42818 w 91452"/>
                  <a:gd name="connsiteY4" fmla="*/ 19182 h 68063"/>
                  <a:gd name="connsiteX5" fmla="*/ 26607 w 91452"/>
                  <a:gd name="connsiteY5" fmla="*/ 0 h 68063"/>
                  <a:gd name="connsiteX6" fmla="*/ 11014 w 91452"/>
                  <a:gd name="connsiteY6" fmla="*/ 16335 h 68063"/>
                  <a:gd name="connsiteX7" fmla="*/ 6559 w 91452"/>
                  <a:gd name="connsiteY7" fmla="*/ 13860 h 68063"/>
                  <a:gd name="connsiteX8" fmla="*/ 0 w 91452"/>
                  <a:gd name="connsiteY8" fmla="*/ 23018 h 68063"/>
                  <a:gd name="connsiteX9" fmla="*/ 6559 w 91452"/>
                  <a:gd name="connsiteY9" fmla="*/ 32176 h 68063"/>
                  <a:gd name="connsiteX10" fmla="*/ 11014 w 91452"/>
                  <a:gd name="connsiteY10" fmla="*/ 29700 h 68063"/>
                  <a:gd name="connsiteX11" fmla="*/ 26730 w 91452"/>
                  <a:gd name="connsiteY11" fmla="*/ 46160 h 68063"/>
                  <a:gd name="connsiteX12" fmla="*/ 42942 w 91452"/>
                  <a:gd name="connsiteY12" fmla="*/ 26235 h 68063"/>
                  <a:gd name="connsiteX13" fmla="*/ 55317 w 91452"/>
                  <a:gd name="connsiteY13" fmla="*/ 40343 h 68063"/>
                  <a:gd name="connsiteX14" fmla="*/ 64722 w 91452"/>
                  <a:gd name="connsiteY14" fmla="*/ 34403 h 68063"/>
                  <a:gd name="connsiteX15" fmla="*/ 64722 w 91452"/>
                  <a:gd name="connsiteY15" fmla="*/ 34651 h 68063"/>
                  <a:gd name="connsiteX16" fmla="*/ 65217 w 91452"/>
                  <a:gd name="connsiteY16" fmla="*/ 39477 h 68063"/>
                  <a:gd name="connsiteX17" fmla="*/ 59401 w 91452"/>
                  <a:gd name="connsiteY17" fmla="*/ 52842 h 68063"/>
                  <a:gd name="connsiteX18" fmla="*/ 70167 w 91452"/>
                  <a:gd name="connsiteY18" fmla="*/ 68064 h 68063"/>
                  <a:gd name="connsiteX19" fmla="*/ 80934 w 91452"/>
                  <a:gd name="connsiteY19" fmla="*/ 53090 h 68063"/>
                  <a:gd name="connsiteX20" fmla="*/ 91453 w 91452"/>
                  <a:gd name="connsiteY20" fmla="*/ 34651 h 6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1452" h="68063">
                    <a:moveTo>
                      <a:pt x="91453" y="34651"/>
                    </a:moveTo>
                    <a:cubicBezTo>
                      <a:pt x="91453" y="24256"/>
                      <a:pt x="85389" y="15840"/>
                      <a:pt x="78088" y="15840"/>
                    </a:cubicBezTo>
                    <a:cubicBezTo>
                      <a:pt x="74004" y="15840"/>
                      <a:pt x="70415" y="18439"/>
                      <a:pt x="67940" y="22399"/>
                    </a:cubicBezTo>
                    <a:cubicBezTo>
                      <a:pt x="67940" y="12623"/>
                      <a:pt x="62247" y="4703"/>
                      <a:pt x="55317" y="4703"/>
                    </a:cubicBezTo>
                    <a:cubicBezTo>
                      <a:pt x="49130" y="4703"/>
                      <a:pt x="43932" y="10890"/>
                      <a:pt x="42818" y="19182"/>
                    </a:cubicBezTo>
                    <a:cubicBezTo>
                      <a:pt x="41457" y="8292"/>
                      <a:pt x="34774" y="0"/>
                      <a:pt x="26607" y="0"/>
                    </a:cubicBezTo>
                    <a:cubicBezTo>
                      <a:pt x="19182" y="0"/>
                      <a:pt x="12994" y="6930"/>
                      <a:pt x="11014" y="16335"/>
                    </a:cubicBezTo>
                    <a:cubicBezTo>
                      <a:pt x="9900" y="14850"/>
                      <a:pt x="8291" y="13860"/>
                      <a:pt x="6559" y="13860"/>
                    </a:cubicBezTo>
                    <a:cubicBezTo>
                      <a:pt x="2970" y="13860"/>
                      <a:pt x="0" y="17944"/>
                      <a:pt x="0" y="23018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8291" y="32176"/>
                      <a:pt x="9777" y="31186"/>
                      <a:pt x="11014" y="29700"/>
                    </a:cubicBezTo>
                    <a:cubicBezTo>
                      <a:pt x="12994" y="39230"/>
                      <a:pt x="19305" y="46160"/>
                      <a:pt x="26730" y="46160"/>
                    </a:cubicBezTo>
                    <a:cubicBezTo>
                      <a:pt x="35022" y="46160"/>
                      <a:pt x="41828" y="37497"/>
                      <a:pt x="42942" y="26235"/>
                    </a:cubicBezTo>
                    <a:cubicBezTo>
                      <a:pt x="44180" y="34280"/>
                      <a:pt x="49253" y="40343"/>
                      <a:pt x="55317" y="40343"/>
                    </a:cubicBezTo>
                    <a:cubicBezTo>
                      <a:pt x="59030" y="40343"/>
                      <a:pt x="62371" y="37992"/>
                      <a:pt x="64722" y="34403"/>
                    </a:cubicBezTo>
                    <a:cubicBezTo>
                      <a:pt x="64722" y="34403"/>
                      <a:pt x="64722" y="34527"/>
                      <a:pt x="64722" y="34651"/>
                    </a:cubicBezTo>
                    <a:cubicBezTo>
                      <a:pt x="64722" y="36260"/>
                      <a:pt x="64970" y="37868"/>
                      <a:pt x="65217" y="39477"/>
                    </a:cubicBezTo>
                    <a:cubicBezTo>
                      <a:pt x="61752" y="41952"/>
                      <a:pt x="59401" y="47026"/>
                      <a:pt x="59401" y="52842"/>
                    </a:cubicBezTo>
                    <a:cubicBezTo>
                      <a:pt x="59401" y="61257"/>
                      <a:pt x="64227" y="68064"/>
                      <a:pt x="70167" y="68064"/>
                    </a:cubicBezTo>
                    <a:cubicBezTo>
                      <a:pt x="76108" y="68064"/>
                      <a:pt x="80934" y="61381"/>
                      <a:pt x="80934" y="53090"/>
                    </a:cubicBezTo>
                    <a:cubicBezTo>
                      <a:pt x="86998" y="51234"/>
                      <a:pt x="91453" y="43684"/>
                      <a:pt x="91453" y="34651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94BA7ED5-7C37-B7F7-EEC4-EDEBFED43C9A}"/>
                  </a:ext>
                </a:extLst>
              </p:cNvPr>
              <p:cNvSpPr/>
              <p:nvPr/>
            </p:nvSpPr>
            <p:spPr>
              <a:xfrm>
                <a:off x="5541162" y="5173622"/>
                <a:ext cx="57544" cy="60267"/>
              </a:xfrm>
              <a:custGeom>
                <a:avLst/>
                <a:gdLst>
                  <a:gd name="connsiteX0" fmla="*/ 40838 w 57544"/>
                  <a:gd name="connsiteY0" fmla="*/ 25988 h 60267"/>
                  <a:gd name="connsiteX1" fmla="*/ 40343 w 57544"/>
                  <a:gd name="connsiteY1" fmla="*/ 21780 h 60267"/>
                  <a:gd name="connsiteX2" fmla="*/ 47892 w 57544"/>
                  <a:gd name="connsiteY2" fmla="*/ 26978 h 60267"/>
                  <a:gd name="connsiteX3" fmla="*/ 57545 w 57544"/>
                  <a:gd name="connsiteY3" fmla="*/ 13489 h 60267"/>
                  <a:gd name="connsiteX4" fmla="*/ 47892 w 57544"/>
                  <a:gd name="connsiteY4" fmla="*/ 0 h 60267"/>
                  <a:gd name="connsiteX5" fmla="*/ 38239 w 57544"/>
                  <a:gd name="connsiteY5" fmla="*/ 13489 h 60267"/>
                  <a:gd name="connsiteX6" fmla="*/ 38611 w 57544"/>
                  <a:gd name="connsiteY6" fmla="*/ 17078 h 60267"/>
                  <a:gd name="connsiteX7" fmla="*/ 30319 w 57544"/>
                  <a:gd name="connsiteY7" fmla="*/ 11261 h 60267"/>
                  <a:gd name="connsiteX8" fmla="*/ 20543 w 57544"/>
                  <a:gd name="connsiteY8" fmla="*/ 20667 h 60267"/>
                  <a:gd name="connsiteX9" fmla="*/ 19182 w 57544"/>
                  <a:gd name="connsiteY9" fmla="*/ 20543 h 60267"/>
                  <a:gd name="connsiteX10" fmla="*/ 17820 w 57544"/>
                  <a:gd name="connsiteY10" fmla="*/ 20790 h 60267"/>
                  <a:gd name="connsiteX11" fmla="*/ 10271 w 57544"/>
                  <a:gd name="connsiteY11" fmla="*/ 16211 h 60267"/>
                  <a:gd name="connsiteX12" fmla="*/ 0 w 57544"/>
                  <a:gd name="connsiteY12" fmla="*/ 30691 h 60267"/>
                  <a:gd name="connsiteX13" fmla="*/ 5321 w 57544"/>
                  <a:gd name="connsiteY13" fmla="*/ 43313 h 60267"/>
                  <a:gd name="connsiteX14" fmla="*/ 19182 w 57544"/>
                  <a:gd name="connsiteY14" fmla="*/ 60267 h 60267"/>
                  <a:gd name="connsiteX15" fmla="*/ 33289 w 57544"/>
                  <a:gd name="connsiteY15" fmla="*/ 40467 h 60267"/>
                  <a:gd name="connsiteX16" fmla="*/ 33289 w 57544"/>
                  <a:gd name="connsiteY16" fmla="*/ 40096 h 60267"/>
                  <a:gd name="connsiteX17" fmla="*/ 40714 w 57544"/>
                  <a:gd name="connsiteY17" fmla="*/ 26112 h 6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544" h="60267">
                    <a:moveTo>
                      <a:pt x="40838" y="25988"/>
                    </a:moveTo>
                    <a:cubicBezTo>
                      <a:pt x="40838" y="24503"/>
                      <a:pt x="40591" y="23142"/>
                      <a:pt x="40343" y="21780"/>
                    </a:cubicBezTo>
                    <a:cubicBezTo>
                      <a:pt x="42076" y="24874"/>
                      <a:pt x="44798" y="26978"/>
                      <a:pt x="47892" y="26978"/>
                    </a:cubicBezTo>
                    <a:cubicBezTo>
                      <a:pt x="53213" y="26978"/>
                      <a:pt x="57545" y="20914"/>
                      <a:pt x="57545" y="13489"/>
                    </a:cubicBezTo>
                    <a:cubicBezTo>
                      <a:pt x="57545" y="6064"/>
                      <a:pt x="53213" y="0"/>
                      <a:pt x="47892" y="0"/>
                    </a:cubicBezTo>
                    <a:cubicBezTo>
                      <a:pt x="42571" y="0"/>
                      <a:pt x="38239" y="6064"/>
                      <a:pt x="38239" y="13489"/>
                    </a:cubicBezTo>
                    <a:cubicBezTo>
                      <a:pt x="38239" y="14727"/>
                      <a:pt x="38363" y="15964"/>
                      <a:pt x="38611" y="17078"/>
                    </a:cubicBezTo>
                    <a:cubicBezTo>
                      <a:pt x="36754" y="13613"/>
                      <a:pt x="33784" y="11261"/>
                      <a:pt x="30319" y="11261"/>
                    </a:cubicBezTo>
                    <a:cubicBezTo>
                      <a:pt x="25864" y="11261"/>
                      <a:pt x="22152" y="15222"/>
                      <a:pt x="20543" y="20667"/>
                    </a:cubicBezTo>
                    <a:cubicBezTo>
                      <a:pt x="20048" y="20667"/>
                      <a:pt x="19677" y="20543"/>
                      <a:pt x="19182" y="20543"/>
                    </a:cubicBezTo>
                    <a:cubicBezTo>
                      <a:pt x="18686" y="20543"/>
                      <a:pt x="18315" y="20543"/>
                      <a:pt x="17820" y="20790"/>
                    </a:cubicBezTo>
                    <a:cubicBezTo>
                      <a:pt x="15964" y="17944"/>
                      <a:pt x="13241" y="16211"/>
                      <a:pt x="10271" y="16211"/>
                    </a:cubicBezTo>
                    <a:cubicBezTo>
                      <a:pt x="4579" y="16211"/>
                      <a:pt x="0" y="22647"/>
                      <a:pt x="0" y="30691"/>
                    </a:cubicBezTo>
                    <a:cubicBezTo>
                      <a:pt x="0" y="36136"/>
                      <a:pt x="2104" y="40838"/>
                      <a:pt x="5321" y="43313"/>
                    </a:cubicBezTo>
                    <a:cubicBezTo>
                      <a:pt x="6311" y="52842"/>
                      <a:pt x="12128" y="60267"/>
                      <a:pt x="19182" y="60267"/>
                    </a:cubicBezTo>
                    <a:cubicBezTo>
                      <a:pt x="26978" y="60267"/>
                      <a:pt x="33289" y="51357"/>
                      <a:pt x="33289" y="40467"/>
                    </a:cubicBezTo>
                    <a:cubicBezTo>
                      <a:pt x="33289" y="40467"/>
                      <a:pt x="33289" y="40219"/>
                      <a:pt x="33289" y="40096"/>
                    </a:cubicBezTo>
                    <a:cubicBezTo>
                      <a:pt x="37621" y="38239"/>
                      <a:pt x="40714" y="32794"/>
                      <a:pt x="40714" y="26112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7F4A268C-C913-6670-D688-EC101B297C9E}"/>
                  </a:ext>
                </a:extLst>
              </p:cNvPr>
              <p:cNvSpPr/>
              <p:nvPr/>
            </p:nvSpPr>
            <p:spPr>
              <a:xfrm>
                <a:off x="5605266" y="5164464"/>
                <a:ext cx="12870" cy="18067"/>
              </a:xfrm>
              <a:custGeom>
                <a:avLst/>
                <a:gdLst>
                  <a:gd name="connsiteX0" fmla="*/ 6435 w 12870"/>
                  <a:gd name="connsiteY0" fmla="*/ 18068 h 18067"/>
                  <a:gd name="connsiteX1" fmla="*/ 12870 w 12870"/>
                  <a:gd name="connsiteY1" fmla="*/ 9034 h 18067"/>
                  <a:gd name="connsiteX2" fmla="*/ 6435 w 12870"/>
                  <a:gd name="connsiteY2" fmla="*/ 0 h 18067"/>
                  <a:gd name="connsiteX3" fmla="*/ 0 w 12870"/>
                  <a:gd name="connsiteY3" fmla="*/ 9034 h 18067"/>
                  <a:gd name="connsiteX4" fmla="*/ 6435 w 12870"/>
                  <a:gd name="connsiteY4" fmla="*/ 18068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18068"/>
                    </a:moveTo>
                    <a:cubicBezTo>
                      <a:pt x="10024" y="18068"/>
                      <a:pt x="12870" y="14108"/>
                      <a:pt x="12870" y="9034"/>
                    </a:cubicBezTo>
                    <a:cubicBezTo>
                      <a:pt x="12870" y="3960"/>
                      <a:pt x="10024" y="0"/>
                      <a:pt x="6435" y="0"/>
                    </a:cubicBez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A5A21541-C786-B915-C167-D190D10A6496}"/>
                  </a:ext>
                </a:extLst>
              </p:cNvPr>
              <p:cNvSpPr/>
              <p:nvPr/>
            </p:nvSpPr>
            <p:spPr>
              <a:xfrm>
                <a:off x="5619992" y="5186863"/>
                <a:ext cx="16582" cy="23017"/>
              </a:xfrm>
              <a:custGeom>
                <a:avLst/>
                <a:gdLst>
                  <a:gd name="connsiteX0" fmla="*/ 16583 w 16582"/>
                  <a:gd name="connsiteY0" fmla="*/ 11509 h 23017"/>
                  <a:gd name="connsiteX1" fmla="*/ 8291 w 16582"/>
                  <a:gd name="connsiteY1" fmla="*/ 0 h 23017"/>
                  <a:gd name="connsiteX2" fmla="*/ 0 w 16582"/>
                  <a:gd name="connsiteY2" fmla="*/ 11509 h 23017"/>
                  <a:gd name="connsiteX3" fmla="*/ 8291 w 16582"/>
                  <a:gd name="connsiteY3" fmla="*/ 23018 h 23017"/>
                  <a:gd name="connsiteX4" fmla="*/ 16583 w 16582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017">
                    <a:moveTo>
                      <a:pt x="16583" y="11509"/>
                    </a:moveTo>
                    <a:cubicBezTo>
                      <a:pt x="16583" y="5074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509"/>
                    </a:cubicBezTo>
                    <a:cubicBezTo>
                      <a:pt x="0" y="17820"/>
                      <a:pt x="3713" y="23018"/>
                      <a:pt x="8291" y="23018"/>
                    </a:cubicBezTo>
                    <a:cubicBezTo>
                      <a:pt x="12870" y="23018"/>
                      <a:pt x="16583" y="17820"/>
                      <a:pt x="16583" y="1150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8770D258-A44F-11E7-1559-E0FEAB0682C7}"/>
                  </a:ext>
                </a:extLst>
              </p:cNvPr>
              <p:cNvSpPr/>
              <p:nvPr/>
            </p:nvSpPr>
            <p:spPr>
              <a:xfrm>
                <a:off x="5643258" y="5154564"/>
                <a:ext cx="148626" cy="55811"/>
              </a:xfrm>
              <a:custGeom>
                <a:avLst/>
                <a:gdLst>
                  <a:gd name="connsiteX0" fmla="*/ 141201 w 148626"/>
                  <a:gd name="connsiteY0" fmla="*/ 30443 h 55811"/>
                  <a:gd name="connsiteX1" fmla="*/ 148626 w 148626"/>
                  <a:gd name="connsiteY1" fmla="*/ 19924 h 55811"/>
                  <a:gd name="connsiteX2" fmla="*/ 141201 w 148626"/>
                  <a:gd name="connsiteY2" fmla="*/ 9405 h 55811"/>
                  <a:gd name="connsiteX3" fmla="*/ 133776 w 148626"/>
                  <a:gd name="connsiteY3" fmla="*/ 18686 h 55811"/>
                  <a:gd name="connsiteX4" fmla="*/ 119050 w 148626"/>
                  <a:gd name="connsiteY4" fmla="*/ 6559 h 55811"/>
                  <a:gd name="connsiteX5" fmla="*/ 103085 w 148626"/>
                  <a:gd name="connsiteY5" fmla="*/ 22770 h 55811"/>
                  <a:gd name="connsiteX6" fmla="*/ 90710 w 148626"/>
                  <a:gd name="connsiteY6" fmla="*/ 13365 h 55811"/>
                  <a:gd name="connsiteX7" fmla="*/ 76231 w 148626"/>
                  <a:gd name="connsiteY7" fmla="*/ 29824 h 55811"/>
                  <a:gd name="connsiteX8" fmla="*/ 67074 w 148626"/>
                  <a:gd name="connsiteY8" fmla="*/ 23389 h 55811"/>
                  <a:gd name="connsiteX9" fmla="*/ 63856 w 148626"/>
                  <a:gd name="connsiteY9" fmla="*/ 24131 h 55811"/>
                  <a:gd name="connsiteX10" fmla="*/ 64227 w 148626"/>
                  <a:gd name="connsiteY10" fmla="*/ 19924 h 55811"/>
                  <a:gd name="connsiteX11" fmla="*/ 49996 w 148626"/>
                  <a:gd name="connsiteY11" fmla="*/ 0 h 55811"/>
                  <a:gd name="connsiteX12" fmla="*/ 35764 w 148626"/>
                  <a:gd name="connsiteY12" fmla="*/ 19924 h 55811"/>
                  <a:gd name="connsiteX13" fmla="*/ 35888 w 148626"/>
                  <a:gd name="connsiteY13" fmla="*/ 22399 h 55811"/>
                  <a:gd name="connsiteX14" fmla="*/ 24008 w 148626"/>
                  <a:gd name="connsiteY14" fmla="*/ 11756 h 55811"/>
                  <a:gd name="connsiteX15" fmla="*/ 10766 w 148626"/>
                  <a:gd name="connsiteY15" fmla="*/ 30319 h 55811"/>
                  <a:gd name="connsiteX16" fmla="*/ 11385 w 148626"/>
                  <a:gd name="connsiteY16" fmla="*/ 35393 h 55811"/>
                  <a:gd name="connsiteX17" fmla="*/ 7301 w 148626"/>
                  <a:gd name="connsiteY17" fmla="*/ 33537 h 55811"/>
                  <a:gd name="connsiteX18" fmla="*/ 0 w 148626"/>
                  <a:gd name="connsiteY18" fmla="*/ 43808 h 55811"/>
                  <a:gd name="connsiteX19" fmla="*/ 7301 w 148626"/>
                  <a:gd name="connsiteY19" fmla="*/ 54080 h 55811"/>
                  <a:gd name="connsiteX20" fmla="*/ 14603 w 148626"/>
                  <a:gd name="connsiteY20" fmla="*/ 43808 h 55811"/>
                  <a:gd name="connsiteX21" fmla="*/ 14603 w 148626"/>
                  <a:gd name="connsiteY21" fmla="*/ 43065 h 55811"/>
                  <a:gd name="connsiteX22" fmla="*/ 24132 w 148626"/>
                  <a:gd name="connsiteY22" fmla="*/ 48758 h 55811"/>
                  <a:gd name="connsiteX23" fmla="*/ 37373 w 148626"/>
                  <a:gd name="connsiteY23" fmla="*/ 30195 h 55811"/>
                  <a:gd name="connsiteX24" fmla="*/ 37249 w 148626"/>
                  <a:gd name="connsiteY24" fmla="*/ 28215 h 55811"/>
                  <a:gd name="connsiteX25" fmla="*/ 50120 w 148626"/>
                  <a:gd name="connsiteY25" fmla="*/ 39848 h 55811"/>
                  <a:gd name="connsiteX26" fmla="*/ 55688 w 148626"/>
                  <a:gd name="connsiteY26" fmla="*/ 38239 h 55811"/>
                  <a:gd name="connsiteX27" fmla="*/ 55688 w 148626"/>
                  <a:gd name="connsiteY27" fmla="*/ 39600 h 55811"/>
                  <a:gd name="connsiteX28" fmla="*/ 67321 w 148626"/>
                  <a:gd name="connsiteY28" fmla="*/ 55812 h 55811"/>
                  <a:gd name="connsiteX29" fmla="*/ 78211 w 148626"/>
                  <a:gd name="connsiteY29" fmla="*/ 44674 h 55811"/>
                  <a:gd name="connsiteX30" fmla="*/ 90958 w 148626"/>
                  <a:gd name="connsiteY30" fmla="*/ 55069 h 55811"/>
                  <a:gd name="connsiteX31" fmla="*/ 104694 w 148626"/>
                  <a:gd name="connsiteY31" fmla="*/ 41828 h 55811"/>
                  <a:gd name="connsiteX32" fmla="*/ 119297 w 148626"/>
                  <a:gd name="connsiteY32" fmla="*/ 53708 h 55811"/>
                  <a:gd name="connsiteX33" fmla="*/ 136127 w 148626"/>
                  <a:gd name="connsiteY33" fmla="*/ 30072 h 55811"/>
                  <a:gd name="connsiteX34" fmla="*/ 136004 w 148626"/>
                  <a:gd name="connsiteY34" fmla="*/ 26978 h 55811"/>
                  <a:gd name="connsiteX35" fmla="*/ 141449 w 148626"/>
                  <a:gd name="connsiteY35" fmla="*/ 30195 h 5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48626" h="55811">
                    <a:moveTo>
                      <a:pt x="141201" y="30443"/>
                    </a:moveTo>
                    <a:cubicBezTo>
                      <a:pt x="145285" y="30443"/>
                      <a:pt x="148626" y="25740"/>
                      <a:pt x="148626" y="19924"/>
                    </a:cubicBezTo>
                    <a:cubicBezTo>
                      <a:pt x="148626" y="14108"/>
                      <a:pt x="145285" y="9405"/>
                      <a:pt x="141201" y="9405"/>
                    </a:cubicBezTo>
                    <a:cubicBezTo>
                      <a:pt x="137365" y="9405"/>
                      <a:pt x="134271" y="13489"/>
                      <a:pt x="133776" y="18686"/>
                    </a:cubicBezTo>
                    <a:cubicBezTo>
                      <a:pt x="130930" y="11509"/>
                      <a:pt x="125361" y="6559"/>
                      <a:pt x="119050" y="6559"/>
                    </a:cubicBezTo>
                    <a:cubicBezTo>
                      <a:pt x="111624" y="6559"/>
                      <a:pt x="105313" y="13365"/>
                      <a:pt x="103085" y="22770"/>
                    </a:cubicBezTo>
                    <a:cubicBezTo>
                      <a:pt x="100487" y="17077"/>
                      <a:pt x="95908" y="13365"/>
                      <a:pt x="90710" y="13365"/>
                    </a:cubicBezTo>
                    <a:cubicBezTo>
                      <a:pt x="83533" y="13365"/>
                      <a:pt x="77593" y="20419"/>
                      <a:pt x="76231" y="29824"/>
                    </a:cubicBezTo>
                    <a:cubicBezTo>
                      <a:pt x="74128" y="25864"/>
                      <a:pt x="70786" y="23389"/>
                      <a:pt x="67074" y="23389"/>
                    </a:cubicBezTo>
                    <a:cubicBezTo>
                      <a:pt x="65960" y="23389"/>
                      <a:pt x="64970" y="23636"/>
                      <a:pt x="63856" y="24131"/>
                    </a:cubicBezTo>
                    <a:cubicBezTo>
                      <a:pt x="64103" y="22770"/>
                      <a:pt x="64227" y="21409"/>
                      <a:pt x="64227" y="19924"/>
                    </a:cubicBezTo>
                    <a:cubicBezTo>
                      <a:pt x="64227" y="8910"/>
                      <a:pt x="57916" y="0"/>
                      <a:pt x="49996" y="0"/>
                    </a:cubicBezTo>
                    <a:cubicBezTo>
                      <a:pt x="42076" y="0"/>
                      <a:pt x="35764" y="8910"/>
                      <a:pt x="35764" y="19924"/>
                    </a:cubicBezTo>
                    <a:cubicBezTo>
                      <a:pt x="35764" y="20790"/>
                      <a:pt x="35764" y="21533"/>
                      <a:pt x="35888" y="22399"/>
                    </a:cubicBezTo>
                    <a:cubicBezTo>
                      <a:pt x="33784" y="16088"/>
                      <a:pt x="29205" y="11756"/>
                      <a:pt x="24008" y="11756"/>
                    </a:cubicBezTo>
                    <a:cubicBezTo>
                      <a:pt x="16706" y="11756"/>
                      <a:pt x="10766" y="20048"/>
                      <a:pt x="10766" y="30319"/>
                    </a:cubicBezTo>
                    <a:cubicBezTo>
                      <a:pt x="10766" y="32052"/>
                      <a:pt x="11014" y="33784"/>
                      <a:pt x="11385" y="35393"/>
                    </a:cubicBezTo>
                    <a:cubicBezTo>
                      <a:pt x="10148" y="34279"/>
                      <a:pt x="8786" y="33537"/>
                      <a:pt x="7301" y="33537"/>
                    </a:cubicBezTo>
                    <a:cubicBezTo>
                      <a:pt x="3217" y="33537"/>
                      <a:pt x="0" y="38115"/>
                      <a:pt x="0" y="43808"/>
                    </a:cubicBezTo>
                    <a:cubicBezTo>
                      <a:pt x="0" y="49501"/>
                      <a:pt x="3217" y="54080"/>
                      <a:pt x="7301" y="54080"/>
                    </a:cubicBezTo>
                    <a:cubicBezTo>
                      <a:pt x="11385" y="54080"/>
                      <a:pt x="14603" y="49501"/>
                      <a:pt x="14603" y="43808"/>
                    </a:cubicBezTo>
                    <a:cubicBezTo>
                      <a:pt x="14603" y="43561"/>
                      <a:pt x="14603" y="43313"/>
                      <a:pt x="14603" y="43065"/>
                    </a:cubicBezTo>
                    <a:cubicBezTo>
                      <a:pt x="16954" y="46531"/>
                      <a:pt x="20419" y="48758"/>
                      <a:pt x="24132" y="48758"/>
                    </a:cubicBezTo>
                    <a:cubicBezTo>
                      <a:pt x="31433" y="48758"/>
                      <a:pt x="37373" y="40467"/>
                      <a:pt x="37373" y="30195"/>
                    </a:cubicBezTo>
                    <a:cubicBezTo>
                      <a:pt x="37373" y="29453"/>
                      <a:pt x="37373" y="28834"/>
                      <a:pt x="37249" y="28215"/>
                    </a:cubicBezTo>
                    <a:cubicBezTo>
                      <a:pt x="39477" y="35022"/>
                      <a:pt x="44427" y="39848"/>
                      <a:pt x="50120" y="39848"/>
                    </a:cubicBezTo>
                    <a:cubicBezTo>
                      <a:pt x="52100" y="39848"/>
                      <a:pt x="53956" y="39229"/>
                      <a:pt x="55688" y="38239"/>
                    </a:cubicBezTo>
                    <a:cubicBezTo>
                      <a:pt x="55688" y="38734"/>
                      <a:pt x="55688" y="39105"/>
                      <a:pt x="55688" y="39600"/>
                    </a:cubicBezTo>
                    <a:cubicBezTo>
                      <a:pt x="55688" y="48634"/>
                      <a:pt x="60886" y="55812"/>
                      <a:pt x="67321" y="55812"/>
                    </a:cubicBezTo>
                    <a:cubicBezTo>
                      <a:pt x="72395" y="55812"/>
                      <a:pt x="76726" y="51109"/>
                      <a:pt x="78211" y="44674"/>
                    </a:cubicBezTo>
                    <a:cubicBezTo>
                      <a:pt x="80810" y="50862"/>
                      <a:pt x="85513" y="55069"/>
                      <a:pt x="90958" y="55069"/>
                    </a:cubicBezTo>
                    <a:cubicBezTo>
                      <a:pt x="97269" y="55069"/>
                      <a:pt x="102590" y="49624"/>
                      <a:pt x="104694" y="41828"/>
                    </a:cubicBezTo>
                    <a:cubicBezTo>
                      <a:pt x="107540" y="48882"/>
                      <a:pt x="112985" y="53708"/>
                      <a:pt x="119297" y="53708"/>
                    </a:cubicBezTo>
                    <a:cubicBezTo>
                      <a:pt x="128578" y="53708"/>
                      <a:pt x="136127" y="43189"/>
                      <a:pt x="136127" y="30072"/>
                    </a:cubicBezTo>
                    <a:cubicBezTo>
                      <a:pt x="136127" y="28958"/>
                      <a:pt x="136127" y="27968"/>
                      <a:pt x="136004" y="26978"/>
                    </a:cubicBezTo>
                    <a:cubicBezTo>
                      <a:pt x="137365" y="28958"/>
                      <a:pt x="139221" y="30195"/>
                      <a:pt x="141449" y="3019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29152E1C-C75E-A6C7-AAA9-CFDAD45746F9}"/>
                  </a:ext>
                </a:extLst>
              </p:cNvPr>
              <p:cNvSpPr/>
              <p:nvPr/>
            </p:nvSpPr>
            <p:spPr>
              <a:xfrm>
                <a:off x="5793864" y="5191318"/>
                <a:ext cx="14602" cy="20542"/>
              </a:xfrm>
              <a:custGeom>
                <a:avLst/>
                <a:gdLst>
                  <a:gd name="connsiteX0" fmla="*/ 7301 w 14602"/>
                  <a:gd name="connsiteY0" fmla="*/ 0 h 20542"/>
                  <a:gd name="connsiteX1" fmla="*/ 0 w 14602"/>
                  <a:gd name="connsiteY1" fmla="*/ 10272 h 20542"/>
                  <a:gd name="connsiteX2" fmla="*/ 7301 w 14602"/>
                  <a:gd name="connsiteY2" fmla="*/ 20543 h 20542"/>
                  <a:gd name="connsiteX3" fmla="*/ 14603 w 14602"/>
                  <a:gd name="connsiteY3" fmla="*/ 10272 h 20542"/>
                  <a:gd name="connsiteX4" fmla="*/ 7301 w 14602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0"/>
                    </a:move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EEA22D98-3087-CC04-BB99-F5276ABCEF28}"/>
                  </a:ext>
                </a:extLst>
              </p:cNvPr>
              <p:cNvSpPr/>
              <p:nvPr/>
            </p:nvSpPr>
            <p:spPr>
              <a:xfrm>
                <a:off x="5815644" y="5164217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5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5"/>
                      <a:pt x="7920" y="22275"/>
                    </a:cubicBezTo>
                    <a:cubicBezTo>
                      <a:pt x="12251" y="22275"/>
                      <a:pt x="15840" y="17325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D37103FB-830B-B341-8EEF-B32BB5EB768C}"/>
                  </a:ext>
                </a:extLst>
              </p:cNvPr>
              <p:cNvSpPr/>
              <p:nvPr/>
            </p:nvSpPr>
            <p:spPr>
              <a:xfrm>
                <a:off x="5835445" y="5171270"/>
                <a:ext cx="15716" cy="22027"/>
              </a:xfrm>
              <a:custGeom>
                <a:avLst/>
                <a:gdLst>
                  <a:gd name="connsiteX0" fmla="*/ 7920 w 15716"/>
                  <a:gd name="connsiteY0" fmla="*/ 22028 h 22027"/>
                  <a:gd name="connsiteX1" fmla="*/ 15717 w 15716"/>
                  <a:gd name="connsiteY1" fmla="*/ 11014 h 22027"/>
                  <a:gd name="connsiteX2" fmla="*/ 7920 w 15716"/>
                  <a:gd name="connsiteY2" fmla="*/ 0 h 22027"/>
                  <a:gd name="connsiteX3" fmla="*/ 0 w 15716"/>
                  <a:gd name="connsiteY3" fmla="*/ 11014 h 22027"/>
                  <a:gd name="connsiteX4" fmla="*/ 7920 w 15716"/>
                  <a:gd name="connsiteY4" fmla="*/ 22028 h 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6" h="22027">
                    <a:moveTo>
                      <a:pt x="7920" y="22028"/>
                    </a:moveTo>
                    <a:cubicBezTo>
                      <a:pt x="12252" y="22028"/>
                      <a:pt x="15717" y="17078"/>
                      <a:pt x="15717" y="11014"/>
                    </a:cubicBezTo>
                    <a:cubicBezTo>
                      <a:pt x="15717" y="4950"/>
                      <a:pt x="12252" y="0"/>
                      <a:pt x="7920" y="0"/>
                    </a:cubicBezTo>
                    <a:cubicBezTo>
                      <a:pt x="3589" y="0"/>
                      <a:pt x="0" y="4950"/>
                      <a:pt x="0" y="11014"/>
                    </a:cubicBezTo>
                    <a:cubicBezTo>
                      <a:pt x="0" y="17078"/>
                      <a:pt x="3589" y="22028"/>
                      <a:pt x="7920" y="2202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7D084FD3-1FED-FFC0-D34A-3630D3812847}"/>
                  </a:ext>
                </a:extLst>
              </p:cNvPr>
              <p:cNvSpPr/>
              <p:nvPr/>
            </p:nvSpPr>
            <p:spPr>
              <a:xfrm>
                <a:off x="5861556" y="5160752"/>
                <a:ext cx="22770" cy="31927"/>
              </a:xfrm>
              <a:custGeom>
                <a:avLst/>
                <a:gdLst>
                  <a:gd name="connsiteX0" fmla="*/ 11385 w 22770"/>
                  <a:gd name="connsiteY0" fmla="*/ 31928 h 31927"/>
                  <a:gd name="connsiteX1" fmla="*/ 22770 w 22770"/>
                  <a:gd name="connsiteY1" fmla="*/ 15964 h 31927"/>
                  <a:gd name="connsiteX2" fmla="*/ 11385 w 22770"/>
                  <a:gd name="connsiteY2" fmla="*/ 0 h 31927"/>
                  <a:gd name="connsiteX3" fmla="*/ 0 w 22770"/>
                  <a:gd name="connsiteY3" fmla="*/ 15964 h 31927"/>
                  <a:gd name="connsiteX4" fmla="*/ 11385 w 22770"/>
                  <a:gd name="connsiteY4" fmla="*/ 31928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7"/>
                      <a:pt x="17696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B7BE7B7E-6199-9636-A554-E827D313053E}"/>
                  </a:ext>
                </a:extLst>
              </p:cNvPr>
              <p:cNvSpPr/>
              <p:nvPr/>
            </p:nvSpPr>
            <p:spPr>
              <a:xfrm>
                <a:off x="5880986" y="5192308"/>
                <a:ext cx="16334" cy="23017"/>
              </a:xfrm>
              <a:custGeom>
                <a:avLst/>
                <a:gdLst>
                  <a:gd name="connsiteX0" fmla="*/ 0 w 16334"/>
                  <a:gd name="connsiteY0" fmla="*/ 11509 h 23017"/>
                  <a:gd name="connsiteX1" fmla="*/ 8168 w 16334"/>
                  <a:gd name="connsiteY1" fmla="*/ 23018 h 23017"/>
                  <a:gd name="connsiteX2" fmla="*/ 16335 w 16334"/>
                  <a:gd name="connsiteY2" fmla="*/ 11509 h 23017"/>
                  <a:gd name="connsiteX3" fmla="*/ 8168 w 16334"/>
                  <a:gd name="connsiteY3" fmla="*/ 0 h 23017"/>
                  <a:gd name="connsiteX4" fmla="*/ 0 w 16334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4" h="23017">
                    <a:moveTo>
                      <a:pt x="0" y="11509"/>
                    </a:moveTo>
                    <a:cubicBezTo>
                      <a:pt x="0" y="17820"/>
                      <a:pt x="3712" y="23018"/>
                      <a:pt x="8168" y="23018"/>
                    </a:cubicBezTo>
                    <a:cubicBezTo>
                      <a:pt x="12623" y="23018"/>
                      <a:pt x="16335" y="17820"/>
                      <a:pt x="16335" y="11509"/>
                    </a:cubicBezTo>
                    <a:cubicBezTo>
                      <a:pt x="16335" y="5197"/>
                      <a:pt x="12623" y="0"/>
                      <a:pt x="8168" y="0"/>
                    </a:cubicBezTo>
                    <a:cubicBezTo>
                      <a:pt x="3712" y="0"/>
                      <a:pt x="0" y="5197"/>
                      <a:pt x="0" y="1150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AAD4CEB1-C353-BBF5-4DB1-C8D6FEB69E18}"/>
                  </a:ext>
                </a:extLst>
              </p:cNvPr>
              <p:cNvSpPr/>
              <p:nvPr/>
            </p:nvSpPr>
            <p:spPr>
              <a:xfrm>
                <a:off x="5905736" y="5168795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1 h 20542"/>
                  <a:gd name="connsiteX2" fmla="*/ 7301 w 14602"/>
                  <a:gd name="connsiteY2" fmla="*/ 0 h 20542"/>
                  <a:gd name="connsiteX3" fmla="*/ 0 w 14602"/>
                  <a:gd name="connsiteY3" fmla="*/ 10271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7" y="0"/>
                      <a:pt x="0" y="4579"/>
                      <a:pt x="0" y="10271"/>
                    </a:cubicBezTo>
                    <a:cubicBezTo>
                      <a:pt x="0" y="15964"/>
                      <a:pt x="3217" y="20543"/>
                      <a:pt x="7301" y="2054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A2DB66CA-C5E4-61CB-471C-99C150BDB7BE}"/>
                  </a:ext>
                </a:extLst>
              </p:cNvPr>
              <p:cNvSpPr/>
              <p:nvPr/>
            </p:nvSpPr>
            <p:spPr>
              <a:xfrm>
                <a:off x="5923309" y="5180799"/>
                <a:ext cx="13612" cy="19057"/>
              </a:xfrm>
              <a:custGeom>
                <a:avLst/>
                <a:gdLst>
                  <a:gd name="connsiteX0" fmla="*/ 6807 w 13612"/>
                  <a:gd name="connsiteY0" fmla="*/ 19058 h 19057"/>
                  <a:gd name="connsiteX1" fmla="*/ 13613 w 13612"/>
                  <a:gd name="connsiteY1" fmla="*/ 9529 h 19057"/>
                  <a:gd name="connsiteX2" fmla="*/ 6807 w 13612"/>
                  <a:gd name="connsiteY2" fmla="*/ 0 h 19057"/>
                  <a:gd name="connsiteX3" fmla="*/ 0 w 13612"/>
                  <a:gd name="connsiteY3" fmla="*/ 9529 h 19057"/>
                  <a:gd name="connsiteX4" fmla="*/ 6807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19058"/>
                    </a:moveTo>
                    <a:cubicBezTo>
                      <a:pt x="10519" y="19058"/>
                      <a:pt x="13613" y="14727"/>
                      <a:pt x="13613" y="9529"/>
                    </a:cubicBezTo>
                    <a:cubicBezTo>
                      <a:pt x="13613" y="4331"/>
                      <a:pt x="10519" y="0"/>
                      <a:pt x="6807" y="0"/>
                    </a:cubicBezTo>
                    <a:cubicBezTo>
                      <a:pt x="3094" y="0"/>
                      <a:pt x="0" y="4331"/>
                      <a:pt x="0" y="9529"/>
                    </a:cubicBezTo>
                    <a:cubicBezTo>
                      <a:pt x="0" y="14727"/>
                      <a:pt x="3094" y="19058"/>
                      <a:pt x="6807" y="1905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79B92581-A90A-96E3-D1F3-21D9F567F5EC}"/>
                  </a:ext>
                </a:extLst>
              </p:cNvPr>
              <p:cNvSpPr/>
              <p:nvPr/>
            </p:nvSpPr>
            <p:spPr>
              <a:xfrm>
                <a:off x="5948307" y="5186987"/>
                <a:ext cx="38857" cy="32670"/>
              </a:xfrm>
              <a:custGeom>
                <a:avLst/>
                <a:gdLst>
                  <a:gd name="connsiteX0" fmla="*/ 10766 w 38857"/>
                  <a:gd name="connsiteY0" fmla="*/ 32670 h 32670"/>
                  <a:gd name="connsiteX1" fmla="*/ 21285 w 38857"/>
                  <a:gd name="connsiteY1" fmla="*/ 20419 h 32670"/>
                  <a:gd name="connsiteX2" fmla="*/ 29329 w 38857"/>
                  <a:gd name="connsiteY2" fmla="*/ 26730 h 32670"/>
                  <a:gd name="connsiteX3" fmla="*/ 38858 w 38857"/>
                  <a:gd name="connsiteY3" fmla="*/ 13365 h 32670"/>
                  <a:gd name="connsiteX4" fmla="*/ 29329 w 38857"/>
                  <a:gd name="connsiteY4" fmla="*/ 0 h 32670"/>
                  <a:gd name="connsiteX5" fmla="*/ 20048 w 38857"/>
                  <a:gd name="connsiteY5" fmla="*/ 10395 h 32670"/>
                  <a:gd name="connsiteX6" fmla="*/ 10766 w 38857"/>
                  <a:gd name="connsiteY6" fmla="*/ 2723 h 32670"/>
                  <a:gd name="connsiteX7" fmla="*/ 0 w 38857"/>
                  <a:gd name="connsiteY7" fmla="*/ 17696 h 32670"/>
                  <a:gd name="connsiteX8" fmla="*/ 10766 w 38857"/>
                  <a:gd name="connsiteY8" fmla="*/ 32670 h 32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57" h="32670">
                    <a:moveTo>
                      <a:pt x="10766" y="32670"/>
                    </a:moveTo>
                    <a:cubicBezTo>
                      <a:pt x="15964" y="32670"/>
                      <a:pt x="20295" y="27349"/>
                      <a:pt x="21285" y="20419"/>
                    </a:cubicBezTo>
                    <a:cubicBezTo>
                      <a:pt x="23018" y="24255"/>
                      <a:pt x="25988" y="26730"/>
                      <a:pt x="29329" y="26730"/>
                    </a:cubicBezTo>
                    <a:cubicBezTo>
                      <a:pt x="34527" y="26730"/>
                      <a:pt x="38858" y="20790"/>
                      <a:pt x="38858" y="13365"/>
                    </a:cubicBezTo>
                    <a:cubicBezTo>
                      <a:pt x="38858" y="5940"/>
                      <a:pt x="34650" y="0"/>
                      <a:pt x="29329" y="0"/>
                    </a:cubicBezTo>
                    <a:cubicBezTo>
                      <a:pt x="24750" y="0"/>
                      <a:pt x="21038" y="4455"/>
                      <a:pt x="20048" y="10395"/>
                    </a:cubicBezTo>
                    <a:cubicBezTo>
                      <a:pt x="18192" y="5816"/>
                      <a:pt x="14727" y="2723"/>
                      <a:pt x="10766" y="2723"/>
                    </a:cubicBezTo>
                    <a:cubicBezTo>
                      <a:pt x="4826" y="2723"/>
                      <a:pt x="0" y="9405"/>
                      <a:pt x="0" y="17696"/>
                    </a:cubicBezTo>
                    <a:cubicBezTo>
                      <a:pt x="0" y="25988"/>
                      <a:pt x="4826" y="32670"/>
                      <a:pt x="10766" y="3267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F51CF081-8B85-1A36-B22D-7E53519F039C}"/>
                  </a:ext>
                </a:extLst>
              </p:cNvPr>
              <p:cNvSpPr/>
              <p:nvPr/>
            </p:nvSpPr>
            <p:spPr>
              <a:xfrm>
                <a:off x="5982710" y="5161989"/>
                <a:ext cx="39600" cy="44674"/>
              </a:xfrm>
              <a:custGeom>
                <a:avLst/>
                <a:gdLst>
                  <a:gd name="connsiteX0" fmla="*/ 12994 w 39600"/>
                  <a:gd name="connsiteY0" fmla="*/ 36383 h 44674"/>
                  <a:gd name="connsiteX1" fmla="*/ 15964 w 39600"/>
                  <a:gd name="connsiteY1" fmla="*/ 35888 h 44674"/>
                  <a:gd name="connsiteX2" fmla="*/ 26854 w 39600"/>
                  <a:gd name="connsiteY2" fmla="*/ 44675 h 44674"/>
                  <a:gd name="connsiteX3" fmla="*/ 39600 w 39600"/>
                  <a:gd name="connsiteY3" fmla="*/ 26854 h 44674"/>
                  <a:gd name="connsiteX4" fmla="*/ 26854 w 39600"/>
                  <a:gd name="connsiteY4" fmla="*/ 9034 h 44674"/>
                  <a:gd name="connsiteX5" fmla="*/ 24255 w 39600"/>
                  <a:gd name="connsiteY5" fmla="*/ 9405 h 44674"/>
                  <a:gd name="connsiteX6" fmla="*/ 12994 w 39600"/>
                  <a:gd name="connsiteY6" fmla="*/ 0 h 44674"/>
                  <a:gd name="connsiteX7" fmla="*/ 0 w 39600"/>
                  <a:gd name="connsiteY7" fmla="*/ 18192 h 44674"/>
                  <a:gd name="connsiteX8" fmla="*/ 12994 w 39600"/>
                  <a:gd name="connsiteY8" fmla="*/ 36383 h 4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600" h="44674">
                    <a:moveTo>
                      <a:pt x="12994" y="36383"/>
                    </a:moveTo>
                    <a:cubicBezTo>
                      <a:pt x="13984" y="36383"/>
                      <a:pt x="14974" y="36136"/>
                      <a:pt x="15964" y="35888"/>
                    </a:cubicBezTo>
                    <a:cubicBezTo>
                      <a:pt x="18192" y="41086"/>
                      <a:pt x="22151" y="44675"/>
                      <a:pt x="26854" y="44675"/>
                    </a:cubicBezTo>
                    <a:cubicBezTo>
                      <a:pt x="33908" y="44675"/>
                      <a:pt x="39600" y="36631"/>
                      <a:pt x="39600" y="26854"/>
                    </a:cubicBezTo>
                    <a:cubicBezTo>
                      <a:pt x="39600" y="17078"/>
                      <a:pt x="33908" y="9034"/>
                      <a:pt x="26854" y="9034"/>
                    </a:cubicBezTo>
                    <a:cubicBezTo>
                      <a:pt x="25988" y="9034"/>
                      <a:pt x="25122" y="9158"/>
                      <a:pt x="24255" y="9405"/>
                    </a:cubicBezTo>
                    <a:cubicBezTo>
                      <a:pt x="22028" y="3836"/>
                      <a:pt x="17820" y="0"/>
                      <a:pt x="12994" y="0"/>
                    </a:cubicBez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47FFCA4E-D972-3C4E-8C82-854FEEC5FBEC}"/>
                  </a:ext>
                </a:extLst>
              </p:cNvPr>
              <p:cNvSpPr/>
              <p:nvPr/>
            </p:nvSpPr>
            <p:spPr>
              <a:xfrm>
                <a:off x="6028127" y="5184636"/>
                <a:ext cx="13984" cy="19552"/>
              </a:xfrm>
              <a:custGeom>
                <a:avLst/>
                <a:gdLst>
                  <a:gd name="connsiteX0" fmla="*/ 6930 w 13984"/>
                  <a:gd name="connsiteY0" fmla="*/ 19553 h 19552"/>
                  <a:gd name="connsiteX1" fmla="*/ 13984 w 13984"/>
                  <a:gd name="connsiteY1" fmla="*/ 9776 h 19552"/>
                  <a:gd name="connsiteX2" fmla="*/ 6930 w 13984"/>
                  <a:gd name="connsiteY2" fmla="*/ 0 h 19552"/>
                  <a:gd name="connsiteX3" fmla="*/ 0 w 13984"/>
                  <a:gd name="connsiteY3" fmla="*/ 9776 h 19552"/>
                  <a:gd name="connsiteX4" fmla="*/ 6930 w 13984"/>
                  <a:gd name="connsiteY4" fmla="*/ 19553 h 1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2">
                    <a:moveTo>
                      <a:pt x="6930" y="19553"/>
                    </a:moveTo>
                    <a:cubicBezTo>
                      <a:pt x="10766" y="19553"/>
                      <a:pt x="13984" y="15098"/>
                      <a:pt x="13984" y="9776"/>
                    </a:cubicBezTo>
                    <a:cubicBezTo>
                      <a:pt x="13984" y="4455"/>
                      <a:pt x="10890" y="0"/>
                      <a:pt x="6930" y="0"/>
                    </a:cubicBezTo>
                    <a:cubicBezTo>
                      <a:pt x="2970" y="0"/>
                      <a:pt x="0" y="4455"/>
                      <a:pt x="0" y="9776"/>
                    </a:cubicBezTo>
                    <a:cubicBezTo>
                      <a:pt x="0" y="15098"/>
                      <a:pt x="3094" y="19553"/>
                      <a:pt x="6930" y="1955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CD93C8CA-C712-39FB-AA71-718B64657DFE}"/>
                  </a:ext>
                </a:extLst>
              </p:cNvPr>
              <p:cNvSpPr/>
              <p:nvPr/>
            </p:nvSpPr>
            <p:spPr>
              <a:xfrm>
                <a:off x="6046566" y="5165578"/>
                <a:ext cx="15963" cy="22522"/>
              </a:xfrm>
              <a:custGeom>
                <a:avLst/>
                <a:gdLst>
                  <a:gd name="connsiteX0" fmla="*/ 8044 w 15963"/>
                  <a:gd name="connsiteY0" fmla="*/ 22523 h 22522"/>
                  <a:gd name="connsiteX1" fmla="*/ 15964 w 15963"/>
                  <a:gd name="connsiteY1" fmla="*/ 11261 h 22522"/>
                  <a:gd name="connsiteX2" fmla="*/ 8044 w 15963"/>
                  <a:gd name="connsiteY2" fmla="*/ 0 h 22522"/>
                  <a:gd name="connsiteX3" fmla="*/ 0 w 15963"/>
                  <a:gd name="connsiteY3" fmla="*/ 11261 h 22522"/>
                  <a:gd name="connsiteX4" fmla="*/ 8044 w 15963"/>
                  <a:gd name="connsiteY4" fmla="*/ 22523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3" h="22522">
                    <a:moveTo>
                      <a:pt x="8044" y="22523"/>
                    </a:moveTo>
                    <a:cubicBezTo>
                      <a:pt x="12499" y="22523"/>
                      <a:pt x="15964" y="17449"/>
                      <a:pt x="15964" y="11261"/>
                    </a:cubicBezTo>
                    <a:cubicBezTo>
                      <a:pt x="15964" y="5074"/>
                      <a:pt x="12375" y="0"/>
                      <a:pt x="8044" y="0"/>
                    </a:cubicBezTo>
                    <a:cubicBezTo>
                      <a:pt x="3712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5C056455-0F77-8CB2-F9E4-B79D39C65BB6}"/>
                  </a:ext>
                </a:extLst>
              </p:cNvPr>
              <p:cNvSpPr/>
              <p:nvPr/>
            </p:nvSpPr>
            <p:spPr>
              <a:xfrm>
                <a:off x="6097057" y="5151594"/>
                <a:ext cx="27968" cy="39105"/>
              </a:xfrm>
              <a:custGeom>
                <a:avLst/>
                <a:gdLst>
                  <a:gd name="connsiteX0" fmla="*/ 13984 w 27968"/>
                  <a:gd name="connsiteY0" fmla="*/ 39106 h 39105"/>
                  <a:gd name="connsiteX1" fmla="*/ 27968 w 27968"/>
                  <a:gd name="connsiteY1" fmla="*/ 19553 h 39105"/>
                  <a:gd name="connsiteX2" fmla="*/ 13984 w 27968"/>
                  <a:gd name="connsiteY2" fmla="*/ 0 h 39105"/>
                  <a:gd name="connsiteX3" fmla="*/ 0 w 27968"/>
                  <a:gd name="connsiteY3" fmla="*/ 19553 h 39105"/>
                  <a:gd name="connsiteX4" fmla="*/ 13984 w 27968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8" h="39105">
                    <a:moveTo>
                      <a:pt x="13984" y="39106"/>
                    </a:moveTo>
                    <a:cubicBezTo>
                      <a:pt x="21657" y="39106"/>
                      <a:pt x="27968" y="30319"/>
                      <a:pt x="27968" y="19553"/>
                    </a:cubicBezTo>
                    <a:cubicBezTo>
                      <a:pt x="27968" y="8786"/>
                      <a:pt x="21657" y="0"/>
                      <a:pt x="13984" y="0"/>
                    </a:cubicBezTo>
                    <a:cubicBezTo>
                      <a:pt x="6311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984" y="3910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09E6D76B-BCE2-EC20-5046-3046135D8596}"/>
                  </a:ext>
                </a:extLst>
              </p:cNvPr>
              <p:cNvSpPr/>
              <p:nvPr/>
            </p:nvSpPr>
            <p:spPr>
              <a:xfrm>
                <a:off x="6140617" y="5160133"/>
                <a:ext cx="17077" cy="23760"/>
              </a:xfrm>
              <a:custGeom>
                <a:avLst/>
                <a:gdLst>
                  <a:gd name="connsiteX0" fmla="*/ 8539 w 17077"/>
                  <a:gd name="connsiteY0" fmla="*/ 23761 h 23760"/>
                  <a:gd name="connsiteX1" fmla="*/ 17078 w 17077"/>
                  <a:gd name="connsiteY1" fmla="*/ 11880 h 23760"/>
                  <a:gd name="connsiteX2" fmla="*/ 8539 w 17077"/>
                  <a:gd name="connsiteY2" fmla="*/ 0 h 23760"/>
                  <a:gd name="connsiteX3" fmla="*/ 0 w 17077"/>
                  <a:gd name="connsiteY3" fmla="*/ 11880 h 23760"/>
                  <a:gd name="connsiteX4" fmla="*/ 8539 w 17077"/>
                  <a:gd name="connsiteY4" fmla="*/ 23761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7" h="23760">
                    <a:moveTo>
                      <a:pt x="8539" y="23761"/>
                    </a:moveTo>
                    <a:cubicBezTo>
                      <a:pt x="13242" y="23761"/>
                      <a:pt x="17078" y="18439"/>
                      <a:pt x="17078" y="11880"/>
                    </a:cubicBezTo>
                    <a:cubicBezTo>
                      <a:pt x="17078" y="5321"/>
                      <a:pt x="13242" y="0"/>
                      <a:pt x="8539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1"/>
                      <a:pt x="8539" y="23761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FDFD19CD-C5AF-555D-D672-E509C0FB8D49}"/>
                  </a:ext>
                </a:extLst>
              </p:cNvPr>
              <p:cNvSpPr/>
              <p:nvPr/>
            </p:nvSpPr>
            <p:spPr>
              <a:xfrm>
                <a:off x="6160418" y="5173127"/>
                <a:ext cx="20295" cy="28710"/>
              </a:xfrm>
              <a:custGeom>
                <a:avLst/>
                <a:gdLst>
                  <a:gd name="connsiteX0" fmla="*/ 10148 w 20295"/>
                  <a:gd name="connsiteY0" fmla="*/ 28710 h 28710"/>
                  <a:gd name="connsiteX1" fmla="*/ 20296 w 20295"/>
                  <a:gd name="connsiteY1" fmla="*/ 14355 h 28710"/>
                  <a:gd name="connsiteX2" fmla="*/ 10148 w 20295"/>
                  <a:gd name="connsiteY2" fmla="*/ 0 h 28710"/>
                  <a:gd name="connsiteX3" fmla="*/ 0 w 20295"/>
                  <a:gd name="connsiteY3" fmla="*/ 14355 h 28710"/>
                  <a:gd name="connsiteX4" fmla="*/ 10148 w 20295"/>
                  <a:gd name="connsiteY4" fmla="*/ 2871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28710"/>
                    </a:moveTo>
                    <a:cubicBezTo>
                      <a:pt x="15840" y="28710"/>
                      <a:pt x="20296" y="22275"/>
                      <a:pt x="20296" y="14355"/>
                    </a:cubicBezTo>
                    <a:cubicBezTo>
                      <a:pt x="20296" y="6435"/>
                      <a:pt x="15717" y="0"/>
                      <a:pt x="10148" y="0"/>
                    </a:cubicBez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0"/>
                      <a:pt x="10148" y="2871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B5B13ECC-8C22-7521-539E-14D8D2D62A6E}"/>
                  </a:ext>
                </a:extLst>
              </p:cNvPr>
              <p:cNvSpPr/>
              <p:nvPr/>
            </p:nvSpPr>
            <p:spPr>
              <a:xfrm>
                <a:off x="6187024" y="5156296"/>
                <a:ext cx="25492" cy="35888"/>
              </a:xfrm>
              <a:custGeom>
                <a:avLst/>
                <a:gdLst>
                  <a:gd name="connsiteX0" fmla="*/ 12746 w 25492"/>
                  <a:gd name="connsiteY0" fmla="*/ 35888 h 35888"/>
                  <a:gd name="connsiteX1" fmla="*/ 25493 w 25492"/>
                  <a:gd name="connsiteY1" fmla="*/ 17944 h 35888"/>
                  <a:gd name="connsiteX2" fmla="*/ 12746 w 25492"/>
                  <a:gd name="connsiteY2" fmla="*/ 0 h 35888"/>
                  <a:gd name="connsiteX3" fmla="*/ 0 w 25492"/>
                  <a:gd name="connsiteY3" fmla="*/ 17944 h 35888"/>
                  <a:gd name="connsiteX4" fmla="*/ 12746 w 25492"/>
                  <a:gd name="connsiteY4" fmla="*/ 35888 h 3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92" h="35888">
                    <a:moveTo>
                      <a:pt x="12746" y="35888"/>
                    </a:moveTo>
                    <a:cubicBezTo>
                      <a:pt x="19800" y="35888"/>
                      <a:pt x="25493" y="27844"/>
                      <a:pt x="25493" y="17944"/>
                    </a:cubicBezTo>
                    <a:cubicBezTo>
                      <a:pt x="25493" y="8044"/>
                      <a:pt x="19800" y="0"/>
                      <a:pt x="12746" y="0"/>
                    </a:cubicBezTo>
                    <a:cubicBezTo>
                      <a:pt x="5693" y="0"/>
                      <a:pt x="0" y="8044"/>
                      <a:pt x="0" y="17944"/>
                    </a:cubicBezTo>
                    <a:cubicBezTo>
                      <a:pt x="0" y="27844"/>
                      <a:pt x="5693" y="35888"/>
                      <a:pt x="12746" y="3588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231FF8EB-694B-E70F-7F13-43C5C274E785}"/>
                  </a:ext>
                </a:extLst>
              </p:cNvPr>
              <p:cNvSpPr/>
              <p:nvPr/>
            </p:nvSpPr>
            <p:spPr>
              <a:xfrm>
                <a:off x="6216230" y="5168671"/>
                <a:ext cx="19552" cy="27472"/>
              </a:xfrm>
              <a:custGeom>
                <a:avLst/>
                <a:gdLst>
                  <a:gd name="connsiteX0" fmla="*/ 9777 w 19552"/>
                  <a:gd name="connsiteY0" fmla="*/ 27473 h 27472"/>
                  <a:gd name="connsiteX1" fmla="*/ 19553 w 19552"/>
                  <a:gd name="connsiteY1" fmla="*/ 13737 h 27472"/>
                  <a:gd name="connsiteX2" fmla="*/ 9777 w 19552"/>
                  <a:gd name="connsiteY2" fmla="*/ 0 h 27472"/>
                  <a:gd name="connsiteX3" fmla="*/ 0 w 19552"/>
                  <a:gd name="connsiteY3" fmla="*/ 13737 h 27472"/>
                  <a:gd name="connsiteX4" fmla="*/ 9777 w 19552"/>
                  <a:gd name="connsiteY4" fmla="*/ 27473 h 27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472">
                    <a:moveTo>
                      <a:pt x="9777" y="27473"/>
                    </a:moveTo>
                    <a:cubicBezTo>
                      <a:pt x="15221" y="27473"/>
                      <a:pt x="19553" y="21285"/>
                      <a:pt x="19553" y="13737"/>
                    </a:cubicBezTo>
                    <a:cubicBezTo>
                      <a:pt x="19553" y="6188"/>
                      <a:pt x="15221" y="0"/>
                      <a:pt x="9777" y="0"/>
                    </a:cubicBezTo>
                    <a:cubicBezTo>
                      <a:pt x="4331" y="0"/>
                      <a:pt x="0" y="6188"/>
                      <a:pt x="0" y="13737"/>
                    </a:cubicBezTo>
                    <a:cubicBezTo>
                      <a:pt x="0" y="21285"/>
                      <a:pt x="4331" y="27473"/>
                      <a:pt x="9777" y="2747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EC455113-3625-8F7B-6D1A-B2FF82B9E1B0}"/>
                  </a:ext>
                </a:extLst>
              </p:cNvPr>
              <p:cNvSpPr/>
              <p:nvPr/>
            </p:nvSpPr>
            <p:spPr>
              <a:xfrm>
                <a:off x="6269196" y="5188596"/>
                <a:ext cx="21532" cy="30319"/>
              </a:xfrm>
              <a:custGeom>
                <a:avLst/>
                <a:gdLst>
                  <a:gd name="connsiteX0" fmla="*/ 10766 w 21532"/>
                  <a:gd name="connsiteY0" fmla="*/ 0 h 30319"/>
                  <a:gd name="connsiteX1" fmla="*/ 0 w 21532"/>
                  <a:gd name="connsiteY1" fmla="*/ 15097 h 30319"/>
                  <a:gd name="connsiteX2" fmla="*/ 10766 w 21532"/>
                  <a:gd name="connsiteY2" fmla="*/ 30319 h 30319"/>
                  <a:gd name="connsiteX3" fmla="*/ 21533 w 21532"/>
                  <a:gd name="connsiteY3" fmla="*/ 15097 h 30319"/>
                  <a:gd name="connsiteX4" fmla="*/ 10766 w 21532"/>
                  <a:gd name="connsiteY4" fmla="*/ 0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319">
                    <a:moveTo>
                      <a:pt x="10766" y="0"/>
                    </a:moveTo>
                    <a:cubicBezTo>
                      <a:pt x="4826" y="0"/>
                      <a:pt x="0" y="6806"/>
                      <a:pt x="0" y="15097"/>
                    </a:cubicBezTo>
                    <a:cubicBezTo>
                      <a:pt x="0" y="23389"/>
                      <a:pt x="4826" y="30319"/>
                      <a:pt x="10766" y="30319"/>
                    </a:cubicBezTo>
                    <a:cubicBezTo>
                      <a:pt x="16707" y="30319"/>
                      <a:pt x="21533" y="23513"/>
                      <a:pt x="21533" y="15097"/>
                    </a:cubicBezTo>
                    <a:cubicBezTo>
                      <a:pt x="21533" y="6682"/>
                      <a:pt x="16707" y="0"/>
                      <a:pt x="10766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ED08FA3C-C79F-E13D-CADC-133EC5969296}"/>
                  </a:ext>
                </a:extLst>
              </p:cNvPr>
              <p:cNvSpPr/>
              <p:nvPr/>
            </p:nvSpPr>
            <p:spPr>
              <a:xfrm>
                <a:off x="6289739" y="5175478"/>
                <a:ext cx="17820" cy="24998"/>
              </a:xfrm>
              <a:custGeom>
                <a:avLst/>
                <a:gdLst>
                  <a:gd name="connsiteX0" fmla="*/ 17820 w 17820"/>
                  <a:gd name="connsiteY0" fmla="*/ 12499 h 24998"/>
                  <a:gd name="connsiteX1" fmla="*/ 8910 w 17820"/>
                  <a:gd name="connsiteY1" fmla="*/ 0 h 24998"/>
                  <a:gd name="connsiteX2" fmla="*/ 0 w 17820"/>
                  <a:gd name="connsiteY2" fmla="*/ 12499 h 24998"/>
                  <a:gd name="connsiteX3" fmla="*/ 8910 w 17820"/>
                  <a:gd name="connsiteY3" fmla="*/ 24998 h 24998"/>
                  <a:gd name="connsiteX4" fmla="*/ 17820 w 17820"/>
                  <a:gd name="connsiteY4" fmla="*/ 12499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17820" y="12499"/>
                    </a:move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ubicBezTo>
                      <a:pt x="13860" y="24998"/>
                      <a:pt x="17820" y="19429"/>
                      <a:pt x="17820" y="1249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9DA15030-2D83-7BD7-5431-E2ED47246652}"/>
                  </a:ext>
                </a:extLst>
              </p:cNvPr>
              <p:cNvSpPr/>
              <p:nvPr/>
            </p:nvSpPr>
            <p:spPr>
              <a:xfrm>
                <a:off x="6309168" y="5163350"/>
                <a:ext cx="16830" cy="23760"/>
              </a:xfrm>
              <a:custGeom>
                <a:avLst/>
                <a:gdLst>
                  <a:gd name="connsiteX0" fmla="*/ 8415 w 16830"/>
                  <a:gd name="connsiteY0" fmla="*/ 23760 h 23760"/>
                  <a:gd name="connsiteX1" fmla="*/ 16830 w 16830"/>
                  <a:gd name="connsiteY1" fmla="*/ 11880 h 23760"/>
                  <a:gd name="connsiteX2" fmla="*/ 8415 w 16830"/>
                  <a:gd name="connsiteY2" fmla="*/ 0 h 23760"/>
                  <a:gd name="connsiteX3" fmla="*/ 0 w 16830"/>
                  <a:gd name="connsiteY3" fmla="*/ 11880 h 23760"/>
                  <a:gd name="connsiteX4" fmla="*/ 8415 w 16830"/>
                  <a:gd name="connsiteY4" fmla="*/ 2376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23760"/>
                    </a:moveTo>
                    <a:cubicBezTo>
                      <a:pt x="13118" y="23760"/>
                      <a:pt x="16830" y="18439"/>
                      <a:pt x="16830" y="11880"/>
                    </a:cubicBezTo>
                    <a:cubicBezTo>
                      <a:pt x="16830" y="5321"/>
                      <a:pt x="12994" y="0"/>
                      <a:pt x="8415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4382F81E-093F-CDEC-9364-91412522DC15}"/>
                  </a:ext>
                </a:extLst>
              </p:cNvPr>
              <p:cNvSpPr/>
              <p:nvPr/>
            </p:nvSpPr>
            <p:spPr>
              <a:xfrm>
                <a:off x="6327731" y="5162360"/>
                <a:ext cx="31432" cy="44055"/>
              </a:xfrm>
              <a:custGeom>
                <a:avLst/>
                <a:gdLst>
                  <a:gd name="connsiteX0" fmla="*/ 31433 w 31432"/>
                  <a:gd name="connsiteY0" fmla="*/ 22028 h 44055"/>
                  <a:gd name="connsiteX1" fmla="*/ 15716 w 31432"/>
                  <a:gd name="connsiteY1" fmla="*/ 0 h 44055"/>
                  <a:gd name="connsiteX2" fmla="*/ 0 w 31432"/>
                  <a:gd name="connsiteY2" fmla="*/ 22028 h 44055"/>
                  <a:gd name="connsiteX3" fmla="*/ 15716 w 31432"/>
                  <a:gd name="connsiteY3" fmla="*/ 44056 h 44055"/>
                  <a:gd name="connsiteX4" fmla="*/ 31433 w 31432"/>
                  <a:gd name="connsiteY4" fmla="*/ 22028 h 44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44055">
                    <a:moveTo>
                      <a:pt x="31433" y="22028"/>
                    </a:moveTo>
                    <a:cubicBezTo>
                      <a:pt x="31433" y="9900"/>
                      <a:pt x="24379" y="0"/>
                      <a:pt x="15716" y="0"/>
                    </a:cubicBez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90291089-1A8C-934A-CC78-1985A02A514C}"/>
                  </a:ext>
                </a:extLst>
              </p:cNvPr>
              <p:cNvSpPr/>
              <p:nvPr/>
            </p:nvSpPr>
            <p:spPr>
              <a:xfrm>
                <a:off x="6388740" y="5162360"/>
                <a:ext cx="56430" cy="46035"/>
              </a:xfrm>
              <a:custGeom>
                <a:avLst/>
                <a:gdLst>
                  <a:gd name="connsiteX0" fmla="*/ 8662 w 56430"/>
                  <a:gd name="connsiteY0" fmla="*/ 35888 h 46035"/>
                  <a:gd name="connsiteX1" fmla="*/ 13242 w 56430"/>
                  <a:gd name="connsiteY1" fmla="*/ 34032 h 46035"/>
                  <a:gd name="connsiteX2" fmla="*/ 27596 w 56430"/>
                  <a:gd name="connsiteY2" fmla="*/ 46036 h 46035"/>
                  <a:gd name="connsiteX3" fmla="*/ 43684 w 56430"/>
                  <a:gd name="connsiteY3" fmla="*/ 27721 h 46035"/>
                  <a:gd name="connsiteX4" fmla="*/ 49748 w 56430"/>
                  <a:gd name="connsiteY4" fmla="*/ 33166 h 46035"/>
                  <a:gd name="connsiteX5" fmla="*/ 56431 w 56430"/>
                  <a:gd name="connsiteY5" fmla="*/ 23761 h 46035"/>
                  <a:gd name="connsiteX6" fmla="*/ 49748 w 56430"/>
                  <a:gd name="connsiteY6" fmla="*/ 14355 h 46035"/>
                  <a:gd name="connsiteX7" fmla="*/ 43808 w 56430"/>
                  <a:gd name="connsiteY7" fmla="*/ 19553 h 46035"/>
                  <a:gd name="connsiteX8" fmla="*/ 27720 w 56430"/>
                  <a:gd name="connsiteY8" fmla="*/ 0 h 46035"/>
                  <a:gd name="connsiteX9" fmla="*/ 13118 w 56430"/>
                  <a:gd name="connsiteY9" fmla="*/ 12746 h 46035"/>
                  <a:gd name="connsiteX10" fmla="*/ 8786 w 56430"/>
                  <a:gd name="connsiteY10" fmla="*/ 11138 h 46035"/>
                  <a:gd name="connsiteX11" fmla="*/ 0 w 56430"/>
                  <a:gd name="connsiteY11" fmla="*/ 23513 h 46035"/>
                  <a:gd name="connsiteX12" fmla="*/ 8786 w 56430"/>
                  <a:gd name="connsiteY12" fmla="*/ 35888 h 46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430" h="46035">
                    <a:moveTo>
                      <a:pt x="8662" y="35888"/>
                    </a:moveTo>
                    <a:cubicBezTo>
                      <a:pt x="10395" y="35888"/>
                      <a:pt x="11880" y="35146"/>
                      <a:pt x="13242" y="34032"/>
                    </a:cubicBezTo>
                    <a:cubicBezTo>
                      <a:pt x="16088" y="41210"/>
                      <a:pt x="21409" y="46036"/>
                      <a:pt x="27596" y="46036"/>
                    </a:cubicBezTo>
                    <a:cubicBezTo>
                      <a:pt x="35517" y="46036"/>
                      <a:pt x="42076" y="38116"/>
                      <a:pt x="43684" y="27721"/>
                    </a:cubicBezTo>
                    <a:cubicBezTo>
                      <a:pt x="44798" y="30938"/>
                      <a:pt x="47026" y="33166"/>
                      <a:pt x="49748" y="33166"/>
                    </a:cubicBezTo>
                    <a:cubicBezTo>
                      <a:pt x="53461" y="33166"/>
                      <a:pt x="56431" y="28958"/>
                      <a:pt x="56431" y="23761"/>
                    </a:cubicBezTo>
                    <a:cubicBezTo>
                      <a:pt x="56431" y="18563"/>
                      <a:pt x="53461" y="14355"/>
                      <a:pt x="49748" y="14355"/>
                    </a:cubicBezTo>
                    <a:cubicBezTo>
                      <a:pt x="47150" y="14355"/>
                      <a:pt x="44798" y="16459"/>
                      <a:pt x="43808" y="19553"/>
                    </a:cubicBezTo>
                    <a:cubicBezTo>
                      <a:pt x="42571" y="8539"/>
                      <a:pt x="35888" y="0"/>
                      <a:pt x="27720" y="0"/>
                    </a:cubicBezTo>
                    <a:cubicBezTo>
                      <a:pt x="21285" y="0"/>
                      <a:pt x="15840" y="5198"/>
                      <a:pt x="13118" y="12746"/>
                    </a:cubicBezTo>
                    <a:cubicBezTo>
                      <a:pt x="11880" y="11757"/>
                      <a:pt x="10395" y="11138"/>
                      <a:pt x="8786" y="11138"/>
                    </a:cubicBezTo>
                    <a:cubicBezTo>
                      <a:pt x="3960" y="11138"/>
                      <a:pt x="0" y="16707"/>
                      <a:pt x="0" y="23513"/>
                    </a:cubicBezTo>
                    <a:cubicBezTo>
                      <a:pt x="0" y="30319"/>
                      <a:pt x="3960" y="35888"/>
                      <a:pt x="8786" y="3588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262356D0-3B5B-B8DA-8464-26BC93C2C0FE}"/>
                  </a:ext>
                </a:extLst>
              </p:cNvPr>
              <p:cNvSpPr/>
              <p:nvPr/>
            </p:nvSpPr>
            <p:spPr>
              <a:xfrm>
                <a:off x="6573255" y="5171023"/>
                <a:ext cx="43560" cy="43808"/>
              </a:xfrm>
              <a:custGeom>
                <a:avLst/>
                <a:gdLst>
                  <a:gd name="connsiteX0" fmla="*/ 28092 w 43560"/>
                  <a:gd name="connsiteY0" fmla="*/ 124 h 43808"/>
                  <a:gd name="connsiteX1" fmla="*/ 12499 w 43560"/>
                  <a:gd name="connsiteY1" fmla="*/ 21533 h 43808"/>
                  <a:gd name="connsiteX2" fmla="*/ 8168 w 43560"/>
                  <a:gd name="connsiteY2" fmla="*/ 19800 h 43808"/>
                  <a:gd name="connsiteX3" fmla="*/ 0 w 43560"/>
                  <a:gd name="connsiteY3" fmla="*/ 31185 h 43808"/>
                  <a:gd name="connsiteX4" fmla="*/ 8168 w 43560"/>
                  <a:gd name="connsiteY4" fmla="*/ 42571 h 43808"/>
                  <a:gd name="connsiteX5" fmla="*/ 15716 w 43560"/>
                  <a:gd name="connsiteY5" fmla="*/ 35269 h 43808"/>
                  <a:gd name="connsiteX6" fmla="*/ 27968 w 43560"/>
                  <a:gd name="connsiteY6" fmla="*/ 43808 h 43808"/>
                  <a:gd name="connsiteX7" fmla="*/ 43561 w 43560"/>
                  <a:gd name="connsiteY7" fmla="*/ 21904 h 43808"/>
                  <a:gd name="connsiteX8" fmla="*/ 27968 w 43560"/>
                  <a:gd name="connsiteY8" fmla="*/ 0 h 4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560" h="43808">
                    <a:moveTo>
                      <a:pt x="28092" y="124"/>
                    </a:moveTo>
                    <a:cubicBezTo>
                      <a:pt x="19553" y="124"/>
                      <a:pt x="12746" y="9653"/>
                      <a:pt x="12499" y="21533"/>
                    </a:cubicBezTo>
                    <a:cubicBezTo>
                      <a:pt x="11261" y="20419"/>
                      <a:pt x="9776" y="19800"/>
                      <a:pt x="8168" y="19800"/>
                    </a:cubicBezTo>
                    <a:cubicBezTo>
                      <a:pt x="3712" y="19800"/>
                      <a:pt x="0" y="24874"/>
                      <a:pt x="0" y="31185"/>
                    </a:cubicBezTo>
                    <a:cubicBezTo>
                      <a:pt x="0" y="37497"/>
                      <a:pt x="3589" y="42571"/>
                      <a:pt x="8168" y="42571"/>
                    </a:cubicBezTo>
                    <a:cubicBezTo>
                      <a:pt x="11633" y="42571"/>
                      <a:pt x="14479" y="39601"/>
                      <a:pt x="15716" y="35269"/>
                    </a:cubicBezTo>
                    <a:cubicBezTo>
                      <a:pt x="18563" y="40467"/>
                      <a:pt x="23018" y="43808"/>
                      <a:pt x="27968" y="43808"/>
                    </a:cubicBezTo>
                    <a:cubicBezTo>
                      <a:pt x="36507" y="43808"/>
                      <a:pt x="43561" y="34032"/>
                      <a:pt x="43561" y="21904"/>
                    </a:cubicBezTo>
                    <a:cubicBezTo>
                      <a:pt x="43561" y="9777"/>
                      <a:pt x="36631" y="0"/>
                      <a:pt x="27968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2F9308C1-CB23-12C2-0D55-9C53C0992270}"/>
                  </a:ext>
                </a:extLst>
              </p:cNvPr>
              <p:cNvSpPr/>
              <p:nvPr/>
            </p:nvSpPr>
            <p:spPr>
              <a:xfrm>
                <a:off x="6623621" y="5190452"/>
                <a:ext cx="14603" cy="20542"/>
              </a:xfrm>
              <a:custGeom>
                <a:avLst/>
                <a:gdLst>
                  <a:gd name="connsiteX0" fmla="*/ 7302 w 14603"/>
                  <a:gd name="connsiteY0" fmla="*/ 0 h 20542"/>
                  <a:gd name="connsiteX1" fmla="*/ 0 w 14603"/>
                  <a:gd name="connsiteY1" fmla="*/ 10271 h 20542"/>
                  <a:gd name="connsiteX2" fmla="*/ 7302 w 14603"/>
                  <a:gd name="connsiteY2" fmla="*/ 20543 h 20542"/>
                  <a:gd name="connsiteX3" fmla="*/ 14603 w 14603"/>
                  <a:gd name="connsiteY3" fmla="*/ 10271 h 20542"/>
                  <a:gd name="connsiteX4" fmla="*/ 7302 w 14603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3" h="20542">
                    <a:moveTo>
                      <a:pt x="7302" y="0"/>
                    </a:moveTo>
                    <a:cubicBezTo>
                      <a:pt x="3342" y="0"/>
                      <a:pt x="0" y="4579"/>
                      <a:pt x="0" y="10271"/>
                    </a:cubicBezTo>
                    <a:cubicBezTo>
                      <a:pt x="0" y="15964"/>
                      <a:pt x="3218" y="20543"/>
                      <a:pt x="7302" y="20543"/>
                    </a:cubicBez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2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524999C1-E790-84CF-53DC-E3FA8FF5D943}"/>
                  </a:ext>
                </a:extLst>
              </p:cNvPr>
              <p:cNvSpPr/>
              <p:nvPr/>
            </p:nvSpPr>
            <p:spPr>
              <a:xfrm>
                <a:off x="6641937" y="5176839"/>
                <a:ext cx="19552" cy="27225"/>
              </a:xfrm>
              <a:custGeom>
                <a:avLst/>
                <a:gdLst>
                  <a:gd name="connsiteX0" fmla="*/ 19553 w 19552"/>
                  <a:gd name="connsiteY0" fmla="*/ 13613 h 27225"/>
                  <a:gd name="connsiteX1" fmla="*/ 9776 w 19552"/>
                  <a:gd name="connsiteY1" fmla="*/ 27226 h 27225"/>
                  <a:gd name="connsiteX2" fmla="*/ 0 w 19552"/>
                  <a:gd name="connsiteY2" fmla="*/ 13613 h 27225"/>
                  <a:gd name="connsiteX3" fmla="*/ 9776 w 19552"/>
                  <a:gd name="connsiteY3" fmla="*/ 0 h 27225"/>
                  <a:gd name="connsiteX4" fmla="*/ 19553 w 19552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225">
                    <a:moveTo>
                      <a:pt x="19553" y="13613"/>
                    </a:moveTo>
                    <a:cubicBezTo>
                      <a:pt x="19553" y="21131"/>
                      <a:pt x="15176" y="27226"/>
                      <a:pt x="9776" y="27226"/>
                    </a:cubicBezTo>
                    <a:cubicBezTo>
                      <a:pt x="4377" y="27226"/>
                      <a:pt x="0" y="21131"/>
                      <a:pt x="0" y="13613"/>
                    </a:cubicBezTo>
                    <a:cubicBezTo>
                      <a:pt x="0" y="6095"/>
                      <a:pt x="4377" y="0"/>
                      <a:pt x="9776" y="0"/>
                    </a:cubicBezTo>
                    <a:cubicBezTo>
                      <a:pt x="15176" y="0"/>
                      <a:pt x="19553" y="6095"/>
                      <a:pt x="19553" y="1361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2E18B0D4-5D15-92DC-A2AE-4FAD621C1B5E}"/>
                  </a:ext>
                </a:extLst>
              </p:cNvPr>
              <p:cNvSpPr/>
              <p:nvPr/>
            </p:nvSpPr>
            <p:spPr>
              <a:xfrm>
                <a:off x="6669657" y="5184017"/>
                <a:ext cx="20048" cy="27968"/>
              </a:xfrm>
              <a:custGeom>
                <a:avLst/>
                <a:gdLst>
                  <a:gd name="connsiteX0" fmla="*/ 10024 w 20048"/>
                  <a:gd name="connsiteY0" fmla="*/ 27968 h 27968"/>
                  <a:gd name="connsiteX1" fmla="*/ 20048 w 20048"/>
                  <a:gd name="connsiteY1" fmla="*/ 13984 h 27968"/>
                  <a:gd name="connsiteX2" fmla="*/ 10024 w 20048"/>
                  <a:gd name="connsiteY2" fmla="*/ 0 h 27968"/>
                  <a:gd name="connsiteX3" fmla="*/ 0 w 20048"/>
                  <a:gd name="connsiteY3" fmla="*/ 13984 h 27968"/>
                  <a:gd name="connsiteX4" fmla="*/ 10024 w 20048"/>
                  <a:gd name="connsiteY4" fmla="*/ 27968 h 2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8" h="27968">
                    <a:moveTo>
                      <a:pt x="10024" y="27968"/>
                    </a:moveTo>
                    <a:cubicBezTo>
                      <a:pt x="15593" y="27968"/>
                      <a:pt x="20048" y="21657"/>
                      <a:pt x="20048" y="13984"/>
                    </a:cubicBezTo>
                    <a:cubicBezTo>
                      <a:pt x="20048" y="6311"/>
                      <a:pt x="15593" y="0"/>
                      <a:pt x="10024" y="0"/>
                    </a:cubicBezTo>
                    <a:cubicBezTo>
                      <a:pt x="4455" y="0"/>
                      <a:pt x="0" y="6311"/>
                      <a:pt x="0" y="13984"/>
                    </a:cubicBezTo>
                    <a:cubicBezTo>
                      <a:pt x="0" y="21657"/>
                      <a:pt x="4455" y="27968"/>
                      <a:pt x="10024" y="2796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B1FA16F9-3F4D-58C0-DEDD-FA89945776AD}"/>
                  </a:ext>
                </a:extLst>
              </p:cNvPr>
              <p:cNvSpPr/>
              <p:nvPr/>
            </p:nvSpPr>
            <p:spPr>
              <a:xfrm>
                <a:off x="6692675" y="5159266"/>
                <a:ext cx="22770" cy="31928"/>
              </a:xfrm>
              <a:custGeom>
                <a:avLst/>
                <a:gdLst>
                  <a:gd name="connsiteX0" fmla="*/ 11385 w 22770"/>
                  <a:gd name="connsiteY0" fmla="*/ 31928 h 31928"/>
                  <a:gd name="connsiteX1" fmla="*/ 22770 w 22770"/>
                  <a:gd name="connsiteY1" fmla="*/ 15964 h 31928"/>
                  <a:gd name="connsiteX2" fmla="*/ 11385 w 22770"/>
                  <a:gd name="connsiteY2" fmla="*/ 0 h 31928"/>
                  <a:gd name="connsiteX3" fmla="*/ 0 w 22770"/>
                  <a:gd name="connsiteY3" fmla="*/ 15964 h 31928"/>
                  <a:gd name="connsiteX4" fmla="*/ 11385 w 22770"/>
                  <a:gd name="connsiteY4" fmla="*/ 31928 h 3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8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8"/>
                      <a:pt x="17696" y="0"/>
                      <a:pt x="11385" y="0"/>
                    </a:cubicBezTo>
                    <a:cubicBezTo>
                      <a:pt x="5074" y="0"/>
                      <a:pt x="0" y="7178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5A79A2CF-95CB-14DC-3D42-1881BF92B4AB}"/>
                  </a:ext>
                </a:extLst>
              </p:cNvPr>
              <p:cNvSpPr/>
              <p:nvPr/>
            </p:nvSpPr>
            <p:spPr>
              <a:xfrm>
                <a:off x="6719900" y="5169909"/>
                <a:ext cx="42199" cy="38115"/>
              </a:xfrm>
              <a:custGeom>
                <a:avLst/>
                <a:gdLst>
                  <a:gd name="connsiteX0" fmla="*/ 30815 w 42199"/>
                  <a:gd name="connsiteY0" fmla="*/ 34774 h 38115"/>
                  <a:gd name="connsiteX1" fmla="*/ 42199 w 42199"/>
                  <a:gd name="connsiteY1" fmla="*/ 18810 h 38115"/>
                  <a:gd name="connsiteX2" fmla="*/ 30815 w 42199"/>
                  <a:gd name="connsiteY2" fmla="*/ 2846 h 38115"/>
                  <a:gd name="connsiteX3" fmla="*/ 23637 w 42199"/>
                  <a:gd name="connsiteY3" fmla="*/ 6559 h 38115"/>
                  <a:gd name="connsiteX4" fmla="*/ 13489 w 42199"/>
                  <a:gd name="connsiteY4" fmla="*/ 0 h 38115"/>
                  <a:gd name="connsiteX5" fmla="*/ 0 w 42199"/>
                  <a:gd name="connsiteY5" fmla="*/ 19058 h 38115"/>
                  <a:gd name="connsiteX6" fmla="*/ 13489 w 42199"/>
                  <a:gd name="connsiteY6" fmla="*/ 38115 h 38115"/>
                  <a:gd name="connsiteX7" fmla="*/ 23761 w 42199"/>
                  <a:gd name="connsiteY7" fmla="*/ 31309 h 38115"/>
                  <a:gd name="connsiteX8" fmla="*/ 30815 w 42199"/>
                  <a:gd name="connsiteY8" fmla="*/ 34898 h 38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99" h="38115">
                    <a:moveTo>
                      <a:pt x="30815" y="34774"/>
                    </a:moveTo>
                    <a:cubicBezTo>
                      <a:pt x="37126" y="34774"/>
                      <a:pt x="42199" y="27596"/>
                      <a:pt x="42199" y="18810"/>
                    </a:cubicBezTo>
                    <a:cubicBezTo>
                      <a:pt x="42199" y="10024"/>
                      <a:pt x="37126" y="2846"/>
                      <a:pt x="30815" y="2846"/>
                    </a:cubicBezTo>
                    <a:cubicBezTo>
                      <a:pt x="28092" y="2846"/>
                      <a:pt x="25617" y="4208"/>
                      <a:pt x="23637" y="6559"/>
                    </a:cubicBezTo>
                    <a:cubicBezTo>
                      <a:pt x="21162" y="2599"/>
                      <a:pt x="17573" y="0"/>
                      <a:pt x="13489" y="0"/>
                    </a:cubicBezTo>
                    <a:cubicBezTo>
                      <a:pt x="6064" y="0"/>
                      <a:pt x="0" y="8539"/>
                      <a:pt x="0" y="19058"/>
                    </a:cubicBezTo>
                    <a:cubicBezTo>
                      <a:pt x="0" y="29577"/>
                      <a:pt x="6064" y="38115"/>
                      <a:pt x="13489" y="38115"/>
                    </a:cubicBezTo>
                    <a:cubicBezTo>
                      <a:pt x="17573" y="38115"/>
                      <a:pt x="21285" y="35517"/>
                      <a:pt x="23761" y="31309"/>
                    </a:cubicBezTo>
                    <a:cubicBezTo>
                      <a:pt x="25741" y="33537"/>
                      <a:pt x="28092" y="34898"/>
                      <a:pt x="30815" y="3489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FA3CF9A7-08E9-FB95-F31F-66FA3C4AFD22}"/>
                  </a:ext>
                </a:extLst>
              </p:cNvPr>
              <p:cNvSpPr/>
              <p:nvPr/>
            </p:nvSpPr>
            <p:spPr>
              <a:xfrm>
                <a:off x="6762348" y="5178943"/>
                <a:ext cx="15592" cy="22028"/>
              </a:xfrm>
              <a:custGeom>
                <a:avLst/>
                <a:gdLst>
                  <a:gd name="connsiteX0" fmla="*/ 7796 w 15592"/>
                  <a:gd name="connsiteY0" fmla="*/ 22028 h 22028"/>
                  <a:gd name="connsiteX1" fmla="*/ 15593 w 15592"/>
                  <a:gd name="connsiteY1" fmla="*/ 11014 h 22028"/>
                  <a:gd name="connsiteX2" fmla="*/ 7796 w 15592"/>
                  <a:gd name="connsiteY2" fmla="*/ 0 h 22028"/>
                  <a:gd name="connsiteX3" fmla="*/ 0 w 15592"/>
                  <a:gd name="connsiteY3" fmla="*/ 11014 h 22028"/>
                  <a:gd name="connsiteX4" fmla="*/ 7796 w 15592"/>
                  <a:gd name="connsiteY4" fmla="*/ 22028 h 2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028">
                    <a:moveTo>
                      <a:pt x="7796" y="22028"/>
                    </a:moveTo>
                    <a:cubicBezTo>
                      <a:pt x="12127" y="22028"/>
                      <a:pt x="15593" y="17078"/>
                      <a:pt x="15593" y="11014"/>
                    </a:cubicBezTo>
                    <a:cubicBezTo>
                      <a:pt x="15593" y="4950"/>
                      <a:pt x="12127" y="0"/>
                      <a:pt x="7796" y="0"/>
                    </a:cubicBezTo>
                    <a:cubicBezTo>
                      <a:pt x="3465" y="0"/>
                      <a:pt x="0" y="4950"/>
                      <a:pt x="0" y="11014"/>
                    </a:cubicBezTo>
                    <a:cubicBezTo>
                      <a:pt x="0" y="17078"/>
                      <a:pt x="3465" y="22028"/>
                      <a:pt x="7796" y="2202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590DF5A5-682A-A2E2-F117-496BDC6181DF}"/>
                  </a:ext>
                </a:extLst>
              </p:cNvPr>
              <p:cNvSpPr/>
              <p:nvPr/>
            </p:nvSpPr>
            <p:spPr>
              <a:xfrm>
                <a:off x="6787222" y="5155430"/>
                <a:ext cx="24255" cy="34155"/>
              </a:xfrm>
              <a:custGeom>
                <a:avLst/>
                <a:gdLst>
                  <a:gd name="connsiteX0" fmla="*/ 12128 w 24255"/>
                  <a:gd name="connsiteY0" fmla="*/ 34156 h 34155"/>
                  <a:gd name="connsiteX1" fmla="*/ 24256 w 24255"/>
                  <a:gd name="connsiteY1" fmla="*/ 17078 h 34155"/>
                  <a:gd name="connsiteX2" fmla="*/ 12128 w 24255"/>
                  <a:gd name="connsiteY2" fmla="*/ 0 h 34155"/>
                  <a:gd name="connsiteX3" fmla="*/ 0 w 24255"/>
                  <a:gd name="connsiteY3" fmla="*/ 17078 h 34155"/>
                  <a:gd name="connsiteX4" fmla="*/ 12128 w 24255"/>
                  <a:gd name="connsiteY4" fmla="*/ 34156 h 3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5" h="34155">
                    <a:moveTo>
                      <a:pt x="12128" y="34156"/>
                    </a:moveTo>
                    <a:cubicBezTo>
                      <a:pt x="18811" y="34156"/>
                      <a:pt x="24256" y="26483"/>
                      <a:pt x="24256" y="17078"/>
                    </a:cubicBezTo>
                    <a:cubicBezTo>
                      <a:pt x="24256" y="7673"/>
                      <a:pt x="18811" y="0"/>
                      <a:pt x="12128" y="0"/>
                    </a:cubicBezTo>
                    <a:cubicBezTo>
                      <a:pt x="5445" y="0"/>
                      <a:pt x="0" y="7673"/>
                      <a:pt x="0" y="17078"/>
                    </a:cubicBezTo>
                    <a:cubicBezTo>
                      <a:pt x="0" y="26483"/>
                      <a:pt x="5445" y="34156"/>
                      <a:pt x="12128" y="3415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11E871A9-F6D0-1F9E-F565-608E4DC6A247}"/>
                  </a:ext>
                </a:extLst>
              </p:cNvPr>
              <p:cNvSpPr/>
              <p:nvPr/>
            </p:nvSpPr>
            <p:spPr>
              <a:xfrm>
                <a:off x="6810982" y="5187977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2 h 20542"/>
                  <a:gd name="connsiteX2" fmla="*/ 7301 w 14602"/>
                  <a:gd name="connsiteY2" fmla="*/ 0 h 20542"/>
                  <a:gd name="connsiteX3" fmla="*/ 0 w 14602"/>
                  <a:gd name="connsiteY3" fmla="*/ 10272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261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59ABECB1-74A5-5D3A-71D2-75E7840714AA}"/>
                  </a:ext>
                </a:extLst>
              </p:cNvPr>
              <p:cNvSpPr/>
              <p:nvPr/>
            </p:nvSpPr>
            <p:spPr>
              <a:xfrm>
                <a:off x="6825090" y="5177334"/>
                <a:ext cx="21532" cy="30195"/>
              </a:xfrm>
              <a:custGeom>
                <a:avLst/>
                <a:gdLst>
                  <a:gd name="connsiteX0" fmla="*/ 21533 w 21532"/>
                  <a:gd name="connsiteY0" fmla="*/ 15098 h 30195"/>
                  <a:gd name="connsiteX1" fmla="*/ 10767 w 21532"/>
                  <a:gd name="connsiteY1" fmla="*/ 30196 h 30195"/>
                  <a:gd name="connsiteX2" fmla="*/ 0 w 21532"/>
                  <a:gd name="connsiteY2" fmla="*/ 15098 h 30195"/>
                  <a:gd name="connsiteX3" fmla="*/ 10767 w 21532"/>
                  <a:gd name="connsiteY3" fmla="*/ 0 h 30195"/>
                  <a:gd name="connsiteX4" fmla="*/ 21533 w 21532"/>
                  <a:gd name="connsiteY4" fmla="*/ 15098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21533" y="15098"/>
                    </a:moveTo>
                    <a:cubicBezTo>
                      <a:pt x="21533" y="23436"/>
                      <a:pt x="16712" y="30196"/>
                      <a:pt x="10767" y="30196"/>
                    </a:cubicBezTo>
                    <a:cubicBezTo>
                      <a:pt x="4820" y="30196"/>
                      <a:pt x="0" y="23436"/>
                      <a:pt x="0" y="15098"/>
                    </a:cubicBezTo>
                    <a:cubicBezTo>
                      <a:pt x="0" y="6760"/>
                      <a:pt x="4821" y="0"/>
                      <a:pt x="10767" y="0"/>
                    </a:cubicBezTo>
                    <a:cubicBezTo>
                      <a:pt x="16713" y="0"/>
                      <a:pt x="21533" y="6760"/>
                      <a:pt x="21533" y="15098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4FAA7860-0F6A-0C7B-9C33-0A4C1EAE1EB3}"/>
                  </a:ext>
                </a:extLst>
              </p:cNvPr>
              <p:cNvSpPr/>
              <p:nvPr/>
            </p:nvSpPr>
            <p:spPr>
              <a:xfrm>
                <a:off x="6848232" y="5168795"/>
                <a:ext cx="12127" cy="16953"/>
              </a:xfrm>
              <a:custGeom>
                <a:avLst/>
                <a:gdLst>
                  <a:gd name="connsiteX0" fmla="*/ 12127 w 12127"/>
                  <a:gd name="connsiteY0" fmla="*/ 8415 h 16953"/>
                  <a:gd name="connsiteX1" fmla="*/ 6064 w 12127"/>
                  <a:gd name="connsiteY1" fmla="*/ 0 h 16953"/>
                  <a:gd name="connsiteX2" fmla="*/ 0 w 12127"/>
                  <a:gd name="connsiteY2" fmla="*/ 8415 h 16953"/>
                  <a:gd name="connsiteX3" fmla="*/ 6064 w 12127"/>
                  <a:gd name="connsiteY3" fmla="*/ 16954 h 16953"/>
                  <a:gd name="connsiteX4" fmla="*/ 12127 w 12127"/>
                  <a:gd name="connsiteY4" fmla="*/ 8415 h 1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6953">
                    <a:moveTo>
                      <a:pt x="12127" y="8415"/>
                    </a:moveTo>
                    <a:cubicBezTo>
                      <a:pt x="12127" y="3712"/>
                      <a:pt x="9405" y="0"/>
                      <a:pt x="6064" y="0"/>
                    </a:cubicBezTo>
                    <a:cubicBezTo>
                      <a:pt x="2723" y="0"/>
                      <a:pt x="0" y="3836"/>
                      <a:pt x="0" y="8415"/>
                    </a:cubicBezTo>
                    <a:cubicBezTo>
                      <a:pt x="0" y="12994"/>
                      <a:pt x="2723" y="16954"/>
                      <a:pt x="6064" y="16954"/>
                    </a:cubicBezTo>
                    <a:cubicBezTo>
                      <a:pt x="9405" y="16954"/>
                      <a:pt x="12127" y="13118"/>
                      <a:pt x="12127" y="841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E1508046-9214-CAE6-095B-37166C8CBF28}"/>
                  </a:ext>
                </a:extLst>
              </p:cNvPr>
              <p:cNvSpPr/>
              <p:nvPr/>
            </p:nvSpPr>
            <p:spPr>
              <a:xfrm>
                <a:off x="6867413" y="5174364"/>
                <a:ext cx="50119" cy="45293"/>
              </a:xfrm>
              <a:custGeom>
                <a:avLst/>
                <a:gdLst>
                  <a:gd name="connsiteX0" fmla="*/ 50119 w 50119"/>
                  <a:gd name="connsiteY0" fmla="*/ 23637 h 45293"/>
                  <a:gd name="connsiteX1" fmla="*/ 37002 w 50119"/>
                  <a:gd name="connsiteY1" fmla="*/ 5198 h 45293"/>
                  <a:gd name="connsiteX2" fmla="*/ 29082 w 50119"/>
                  <a:gd name="connsiteY2" fmla="*/ 9034 h 45293"/>
                  <a:gd name="connsiteX3" fmla="*/ 16211 w 50119"/>
                  <a:gd name="connsiteY3" fmla="*/ 0 h 45293"/>
                  <a:gd name="connsiteX4" fmla="*/ 0 w 50119"/>
                  <a:gd name="connsiteY4" fmla="*/ 22647 h 45293"/>
                  <a:gd name="connsiteX5" fmla="*/ 16211 w 50119"/>
                  <a:gd name="connsiteY5" fmla="*/ 45293 h 45293"/>
                  <a:gd name="connsiteX6" fmla="*/ 28339 w 50119"/>
                  <a:gd name="connsiteY6" fmla="*/ 37373 h 45293"/>
                  <a:gd name="connsiteX7" fmla="*/ 37002 w 50119"/>
                  <a:gd name="connsiteY7" fmla="*/ 41952 h 45293"/>
                  <a:gd name="connsiteX8" fmla="*/ 50119 w 50119"/>
                  <a:gd name="connsiteY8" fmla="*/ 23513 h 45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19" h="45293">
                    <a:moveTo>
                      <a:pt x="50119" y="23637"/>
                    </a:moveTo>
                    <a:cubicBezTo>
                      <a:pt x="50119" y="13489"/>
                      <a:pt x="44180" y="5198"/>
                      <a:pt x="37002" y="5198"/>
                    </a:cubicBezTo>
                    <a:cubicBezTo>
                      <a:pt x="34032" y="5198"/>
                      <a:pt x="31309" y="6683"/>
                      <a:pt x="29082" y="9034"/>
                    </a:cubicBezTo>
                    <a:cubicBezTo>
                      <a:pt x="26112" y="3589"/>
                      <a:pt x="21533" y="0"/>
                      <a:pt x="16211" y="0"/>
                    </a:cubicBezTo>
                    <a:cubicBezTo>
                      <a:pt x="7301" y="0"/>
                      <a:pt x="0" y="10148"/>
                      <a:pt x="0" y="22647"/>
                    </a:cubicBezTo>
                    <a:cubicBezTo>
                      <a:pt x="0" y="35146"/>
                      <a:pt x="7177" y="45293"/>
                      <a:pt x="16211" y="45293"/>
                    </a:cubicBezTo>
                    <a:cubicBezTo>
                      <a:pt x="21038" y="45293"/>
                      <a:pt x="25369" y="42199"/>
                      <a:pt x="28339" y="37373"/>
                    </a:cubicBezTo>
                    <a:cubicBezTo>
                      <a:pt x="30691" y="40219"/>
                      <a:pt x="33661" y="41952"/>
                      <a:pt x="37002" y="41952"/>
                    </a:cubicBezTo>
                    <a:cubicBezTo>
                      <a:pt x="44303" y="41952"/>
                      <a:pt x="50119" y="33661"/>
                      <a:pt x="50119" y="2351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24305B48-BF2A-DFA6-3D66-7218CB64830C}"/>
                  </a:ext>
                </a:extLst>
              </p:cNvPr>
              <p:cNvSpPr/>
              <p:nvPr/>
            </p:nvSpPr>
            <p:spPr>
              <a:xfrm>
                <a:off x="6910850" y="5158029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2231A28D-4F88-7D76-D4B6-57580845A52B}"/>
                  </a:ext>
                </a:extLst>
              </p:cNvPr>
              <p:cNvSpPr/>
              <p:nvPr/>
            </p:nvSpPr>
            <p:spPr>
              <a:xfrm>
                <a:off x="6930774" y="5175354"/>
                <a:ext cx="21037" cy="29700"/>
              </a:xfrm>
              <a:custGeom>
                <a:avLst/>
                <a:gdLst>
                  <a:gd name="connsiteX0" fmla="*/ 10519 w 21037"/>
                  <a:gd name="connsiteY0" fmla="*/ 0 h 29700"/>
                  <a:gd name="connsiteX1" fmla="*/ 0 w 21037"/>
                  <a:gd name="connsiteY1" fmla="*/ 14850 h 29700"/>
                  <a:gd name="connsiteX2" fmla="*/ 10519 w 21037"/>
                  <a:gd name="connsiteY2" fmla="*/ 29700 h 29700"/>
                  <a:gd name="connsiteX3" fmla="*/ 21038 w 21037"/>
                  <a:gd name="connsiteY3" fmla="*/ 14850 h 29700"/>
                  <a:gd name="connsiteX4" fmla="*/ 10519 w 21037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37" h="29700">
                    <a:moveTo>
                      <a:pt x="10519" y="0"/>
                    </a:moveTo>
                    <a:cubicBezTo>
                      <a:pt x="4703" y="0"/>
                      <a:pt x="0" y="6682"/>
                      <a:pt x="0" y="14850"/>
                    </a:cubicBezTo>
                    <a:cubicBezTo>
                      <a:pt x="0" y="23018"/>
                      <a:pt x="4703" y="29700"/>
                      <a:pt x="10519" y="29700"/>
                    </a:cubicBezTo>
                    <a:cubicBezTo>
                      <a:pt x="16335" y="29700"/>
                      <a:pt x="21038" y="23018"/>
                      <a:pt x="21038" y="14850"/>
                    </a:cubicBezTo>
                    <a:cubicBezTo>
                      <a:pt x="21038" y="6682"/>
                      <a:pt x="16335" y="0"/>
                      <a:pt x="10519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FF3B07C6-579E-BE13-7DF3-E8967882D711}"/>
                  </a:ext>
                </a:extLst>
              </p:cNvPr>
              <p:cNvSpPr/>
              <p:nvPr/>
            </p:nvSpPr>
            <p:spPr>
              <a:xfrm>
                <a:off x="7006015" y="5161370"/>
                <a:ext cx="18315" cy="25492"/>
              </a:xfrm>
              <a:custGeom>
                <a:avLst/>
                <a:gdLst>
                  <a:gd name="connsiteX0" fmla="*/ 9158 w 18315"/>
                  <a:gd name="connsiteY0" fmla="*/ 25493 h 25492"/>
                  <a:gd name="connsiteX1" fmla="*/ 18315 w 18315"/>
                  <a:gd name="connsiteY1" fmla="*/ 12746 h 25492"/>
                  <a:gd name="connsiteX2" fmla="*/ 9158 w 18315"/>
                  <a:gd name="connsiteY2" fmla="*/ 0 h 25492"/>
                  <a:gd name="connsiteX3" fmla="*/ 0 w 18315"/>
                  <a:gd name="connsiteY3" fmla="*/ 12746 h 25492"/>
                  <a:gd name="connsiteX4" fmla="*/ 9158 w 18315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5" h="25492">
                    <a:moveTo>
                      <a:pt x="9158" y="25493"/>
                    </a:moveTo>
                    <a:cubicBezTo>
                      <a:pt x="14231" y="25493"/>
                      <a:pt x="18315" y="19800"/>
                      <a:pt x="18315" y="12746"/>
                    </a:cubicBezTo>
                    <a:cubicBezTo>
                      <a:pt x="18315" y="5692"/>
                      <a:pt x="14231" y="0"/>
                      <a:pt x="9158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158" y="2549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6AE5092E-E608-EF77-8E32-61EA6C17BD98}"/>
                  </a:ext>
                </a:extLst>
              </p:cNvPr>
              <p:cNvSpPr/>
              <p:nvPr/>
            </p:nvSpPr>
            <p:spPr>
              <a:xfrm>
                <a:off x="7032622" y="5178943"/>
                <a:ext cx="41828" cy="60886"/>
              </a:xfrm>
              <a:custGeom>
                <a:avLst/>
                <a:gdLst>
                  <a:gd name="connsiteX0" fmla="*/ 26607 w 41828"/>
                  <a:gd name="connsiteY0" fmla="*/ 2104 h 60886"/>
                  <a:gd name="connsiteX1" fmla="*/ 16211 w 41828"/>
                  <a:gd name="connsiteY1" fmla="*/ 7920 h 60886"/>
                  <a:gd name="connsiteX2" fmla="*/ 8291 w 41828"/>
                  <a:gd name="connsiteY2" fmla="*/ 0 h 60886"/>
                  <a:gd name="connsiteX3" fmla="*/ 0 w 41828"/>
                  <a:gd name="connsiteY3" fmla="*/ 11757 h 60886"/>
                  <a:gd name="connsiteX4" fmla="*/ 8291 w 41828"/>
                  <a:gd name="connsiteY4" fmla="*/ 23513 h 60886"/>
                  <a:gd name="connsiteX5" fmla="*/ 11509 w 41828"/>
                  <a:gd name="connsiteY5" fmla="*/ 22647 h 60886"/>
                  <a:gd name="connsiteX6" fmla="*/ 11509 w 41828"/>
                  <a:gd name="connsiteY6" fmla="*/ 23389 h 60886"/>
                  <a:gd name="connsiteX7" fmla="*/ 18686 w 41828"/>
                  <a:gd name="connsiteY7" fmla="*/ 41457 h 60886"/>
                  <a:gd name="connsiteX8" fmla="*/ 12127 w 41828"/>
                  <a:gd name="connsiteY8" fmla="*/ 51110 h 60886"/>
                  <a:gd name="connsiteX9" fmla="*/ 19058 w 41828"/>
                  <a:gd name="connsiteY9" fmla="*/ 60886 h 60886"/>
                  <a:gd name="connsiteX10" fmla="*/ 25988 w 41828"/>
                  <a:gd name="connsiteY10" fmla="*/ 51110 h 60886"/>
                  <a:gd name="connsiteX11" fmla="*/ 24008 w 41828"/>
                  <a:gd name="connsiteY11" fmla="*/ 44303 h 60886"/>
                  <a:gd name="connsiteX12" fmla="*/ 26607 w 41828"/>
                  <a:gd name="connsiteY12" fmla="*/ 44675 h 60886"/>
                  <a:gd name="connsiteX13" fmla="*/ 41828 w 41828"/>
                  <a:gd name="connsiteY13" fmla="*/ 23389 h 60886"/>
                  <a:gd name="connsiteX14" fmla="*/ 26607 w 41828"/>
                  <a:gd name="connsiteY14" fmla="*/ 2104 h 6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28" h="60886">
                    <a:moveTo>
                      <a:pt x="26607" y="2104"/>
                    </a:moveTo>
                    <a:cubicBezTo>
                      <a:pt x="22523" y="2104"/>
                      <a:pt x="18934" y="4331"/>
                      <a:pt x="16211" y="7920"/>
                    </a:cubicBezTo>
                    <a:cubicBezTo>
                      <a:pt x="15098" y="3342"/>
                      <a:pt x="12004" y="0"/>
                      <a:pt x="8291" y="0"/>
                    </a:cubicBezTo>
                    <a:cubicBezTo>
                      <a:pt x="3712" y="0"/>
                      <a:pt x="0" y="5198"/>
                      <a:pt x="0" y="11757"/>
                    </a:cubicBezTo>
                    <a:cubicBezTo>
                      <a:pt x="0" y="18315"/>
                      <a:pt x="3712" y="23513"/>
                      <a:pt x="8291" y="23513"/>
                    </a:cubicBezTo>
                    <a:cubicBezTo>
                      <a:pt x="9405" y="23513"/>
                      <a:pt x="10519" y="23142"/>
                      <a:pt x="11509" y="22647"/>
                    </a:cubicBezTo>
                    <a:cubicBezTo>
                      <a:pt x="11509" y="22894"/>
                      <a:pt x="11509" y="23142"/>
                      <a:pt x="11509" y="23389"/>
                    </a:cubicBezTo>
                    <a:cubicBezTo>
                      <a:pt x="11509" y="31062"/>
                      <a:pt x="14355" y="37745"/>
                      <a:pt x="18686" y="41457"/>
                    </a:cubicBezTo>
                    <a:cubicBezTo>
                      <a:pt x="15098" y="41705"/>
                      <a:pt x="12127" y="45912"/>
                      <a:pt x="12127" y="51110"/>
                    </a:cubicBezTo>
                    <a:cubicBezTo>
                      <a:pt x="12127" y="56307"/>
                      <a:pt x="15221" y="60886"/>
                      <a:pt x="19058" y="60886"/>
                    </a:cubicBezTo>
                    <a:cubicBezTo>
                      <a:pt x="22894" y="60886"/>
                      <a:pt x="25988" y="56555"/>
                      <a:pt x="25988" y="51110"/>
                    </a:cubicBezTo>
                    <a:cubicBezTo>
                      <a:pt x="25988" y="48511"/>
                      <a:pt x="25246" y="46036"/>
                      <a:pt x="24008" y="44303"/>
                    </a:cubicBezTo>
                    <a:cubicBezTo>
                      <a:pt x="24874" y="44551"/>
                      <a:pt x="25740" y="44675"/>
                      <a:pt x="26607" y="44675"/>
                    </a:cubicBezTo>
                    <a:cubicBezTo>
                      <a:pt x="35022" y="44675"/>
                      <a:pt x="41828" y="35146"/>
                      <a:pt x="41828" y="23389"/>
                    </a:cubicBezTo>
                    <a:cubicBezTo>
                      <a:pt x="41828" y="11633"/>
                      <a:pt x="35022" y="2104"/>
                      <a:pt x="26607" y="2104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86C99E74-636F-61B4-E15B-5B144D3C5689}"/>
                  </a:ext>
                </a:extLst>
              </p:cNvPr>
              <p:cNvSpPr/>
              <p:nvPr/>
            </p:nvSpPr>
            <p:spPr>
              <a:xfrm>
                <a:off x="7070985" y="5150480"/>
                <a:ext cx="81181" cy="89596"/>
              </a:xfrm>
              <a:custGeom>
                <a:avLst/>
                <a:gdLst>
                  <a:gd name="connsiteX0" fmla="*/ 77840 w 81181"/>
                  <a:gd name="connsiteY0" fmla="*/ 52842 h 89596"/>
                  <a:gd name="connsiteX1" fmla="*/ 61876 w 81181"/>
                  <a:gd name="connsiteY1" fmla="*/ 30319 h 89596"/>
                  <a:gd name="connsiteX2" fmla="*/ 58658 w 81181"/>
                  <a:gd name="connsiteY2" fmla="*/ 30814 h 89596"/>
                  <a:gd name="connsiteX3" fmla="*/ 58906 w 81181"/>
                  <a:gd name="connsiteY3" fmla="*/ 27720 h 89596"/>
                  <a:gd name="connsiteX4" fmla="*/ 42694 w 81181"/>
                  <a:gd name="connsiteY4" fmla="*/ 4827 h 89596"/>
                  <a:gd name="connsiteX5" fmla="*/ 34650 w 81181"/>
                  <a:gd name="connsiteY5" fmla="*/ 7920 h 89596"/>
                  <a:gd name="connsiteX6" fmla="*/ 23142 w 81181"/>
                  <a:gd name="connsiteY6" fmla="*/ 0 h 89596"/>
                  <a:gd name="connsiteX7" fmla="*/ 9405 w 81181"/>
                  <a:gd name="connsiteY7" fmla="*/ 13365 h 89596"/>
                  <a:gd name="connsiteX8" fmla="*/ 7673 w 81181"/>
                  <a:gd name="connsiteY8" fmla="*/ 12994 h 89596"/>
                  <a:gd name="connsiteX9" fmla="*/ 0 w 81181"/>
                  <a:gd name="connsiteY9" fmla="*/ 23761 h 89596"/>
                  <a:gd name="connsiteX10" fmla="*/ 7673 w 81181"/>
                  <a:gd name="connsiteY10" fmla="*/ 34527 h 89596"/>
                  <a:gd name="connsiteX11" fmla="*/ 11509 w 81181"/>
                  <a:gd name="connsiteY11" fmla="*/ 33042 h 89596"/>
                  <a:gd name="connsiteX12" fmla="*/ 23142 w 81181"/>
                  <a:gd name="connsiteY12" fmla="*/ 41210 h 89596"/>
                  <a:gd name="connsiteX13" fmla="*/ 28834 w 81181"/>
                  <a:gd name="connsiteY13" fmla="*/ 39601 h 89596"/>
                  <a:gd name="connsiteX14" fmla="*/ 42694 w 81181"/>
                  <a:gd name="connsiteY14" fmla="*/ 50491 h 89596"/>
                  <a:gd name="connsiteX15" fmla="*/ 46159 w 81181"/>
                  <a:gd name="connsiteY15" fmla="*/ 49996 h 89596"/>
                  <a:gd name="connsiteX16" fmla="*/ 45912 w 81181"/>
                  <a:gd name="connsiteY16" fmla="*/ 52842 h 89596"/>
                  <a:gd name="connsiteX17" fmla="*/ 46036 w 81181"/>
                  <a:gd name="connsiteY17" fmla="*/ 55317 h 89596"/>
                  <a:gd name="connsiteX18" fmla="*/ 39848 w 81181"/>
                  <a:gd name="connsiteY18" fmla="*/ 66084 h 89596"/>
                  <a:gd name="connsiteX19" fmla="*/ 47768 w 81181"/>
                  <a:gd name="connsiteY19" fmla="*/ 77221 h 89596"/>
                  <a:gd name="connsiteX20" fmla="*/ 52966 w 81181"/>
                  <a:gd name="connsiteY20" fmla="*/ 74499 h 89596"/>
                  <a:gd name="connsiteX21" fmla="*/ 66826 w 81181"/>
                  <a:gd name="connsiteY21" fmla="*/ 89596 h 89596"/>
                  <a:gd name="connsiteX22" fmla="*/ 81181 w 81181"/>
                  <a:gd name="connsiteY22" fmla="*/ 69425 h 89596"/>
                  <a:gd name="connsiteX23" fmla="*/ 77592 w 81181"/>
                  <a:gd name="connsiteY23" fmla="*/ 56184 h 89596"/>
                  <a:gd name="connsiteX24" fmla="*/ 77840 w 81181"/>
                  <a:gd name="connsiteY24" fmla="*/ 52966 h 89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1181" h="89596">
                    <a:moveTo>
                      <a:pt x="77840" y="52842"/>
                    </a:moveTo>
                    <a:cubicBezTo>
                      <a:pt x="77840" y="40467"/>
                      <a:pt x="70662" y="30319"/>
                      <a:pt x="61876" y="30319"/>
                    </a:cubicBezTo>
                    <a:cubicBezTo>
                      <a:pt x="60762" y="30319"/>
                      <a:pt x="59772" y="30443"/>
                      <a:pt x="58658" y="30814"/>
                    </a:cubicBezTo>
                    <a:cubicBezTo>
                      <a:pt x="58658" y="29824"/>
                      <a:pt x="58906" y="28834"/>
                      <a:pt x="58906" y="27720"/>
                    </a:cubicBezTo>
                    <a:cubicBezTo>
                      <a:pt x="58906" y="15098"/>
                      <a:pt x="51604" y="4827"/>
                      <a:pt x="42694" y="4827"/>
                    </a:cubicBezTo>
                    <a:cubicBezTo>
                      <a:pt x="39724" y="4827"/>
                      <a:pt x="37002" y="6064"/>
                      <a:pt x="34650" y="7920"/>
                    </a:cubicBezTo>
                    <a:cubicBezTo>
                      <a:pt x="31928" y="3094"/>
                      <a:pt x="27844" y="0"/>
                      <a:pt x="23142" y="0"/>
                    </a:cubicBezTo>
                    <a:cubicBezTo>
                      <a:pt x="16830" y="0"/>
                      <a:pt x="11509" y="5569"/>
                      <a:pt x="9405" y="13365"/>
                    </a:cubicBezTo>
                    <a:cubicBezTo>
                      <a:pt x="8786" y="13118"/>
                      <a:pt x="8291" y="12994"/>
                      <a:pt x="7673" y="12994"/>
                    </a:cubicBezTo>
                    <a:cubicBezTo>
                      <a:pt x="3465" y="12994"/>
                      <a:pt x="0" y="17820"/>
                      <a:pt x="0" y="23761"/>
                    </a:cubicBezTo>
                    <a:cubicBezTo>
                      <a:pt x="0" y="29700"/>
                      <a:pt x="3465" y="34527"/>
                      <a:pt x="7673" y="34527"/>
                    </a:cubicBezTo>
                    <a:cubicBezTo>
                      <a:pt x="9158" y="34527"/>
                      <a:pt x="10395" y="33908"/>
                      <a:pt x="11509" y="33042"/>
                    </a:cubicBezTo>
                    <a:cubicBezTo>
                      <a:pt x="14231" y="37992"/>
                      <a:pt x="18315" y="41210"/>
                      <a:pt x="23142" y="41210"/>
                    </a:cubicBezTo>
                    <a:cubicBezTo>
                      <a:pt x="25122" y="41210"/>
                      <a:pt x="27102" y="40591"/>
                      <a:pt x="28834" y="39601"/>
                    </a:cubicBezTo>
                    <a:cubicBezTo>
                      <a:pt x="31680" y="46160"/>
                      <a:pt x="36754" y="50491"/>
                      <a:pt x="42694" y="50491"/>
                    </a:cubicBezTo>
                    <a:cubicBezTo>
                      <a:pt x="43808" y="50491"/>
                      <a:pt x="45046" y="50243"/>
                      <a:pt x="46159" y="49996"/>
                    </a:cubicBezTo>
                    <a:cubicBezTo>
                      <a:pt x="46159" y="50986"/>
                      <a:pt x="45912" y="51852"/>
                      <a:pt x="45912" y="52842"/>
                    </a:cubicBezTo>
                    <a:cubicBezTo>
                      <a:pt x="45912" y="53708"/>
                      <a:pt x="45912" y="54451"/>
                      <a:pt x="46036" y="55317"/>
                    </a:cubicBezTo>
                    <a:cubicBezTo>
                      <a:pt x="42571" y="56431"/>
                      <a:pt x="39848" y="60886"/>
                      <a:pt x="39848" y="66084"/>
                    </a:cubicBezTo>
                    <a:cubicBezTo>
                      <a:pt x="39848" y="72271"/>
                      <a:pt x="43437" y="77221"/>
                      <a:pt x="47768" y="77221"/>
                    </a:cubicBezTo>
                    <a:cubicBezTo>
                      <a:pt x="49748" y="77221"/>
                      <a:pt x="51604" y="76107"/>
                      <a:pt x="52966" y="74499"/>
                    </a:cubicBezTo>
                    <a:cubicBezTo>
                      <a:pt x="54574" y="83161"/>
                      <a:pt x="60143" y="89596"/>
                      <a:pt x="66826" y="89596"/>
                    </a:cubicBezTo>
                    <a:cubicBezTo>
                      <a:pt x="74746" y="89596"/>
                      <a:pt x="81181" y="80563"/>
                      <a:pt x="81181" y="69425"/>
                    </a:cubicBezTo>
                    <a:cubicBezTo>
                      <a:pt x="81181" y="64351"/>
                      <a:pt x="79820" y="59772"/>
                      <a:pt x="77592" y="56184"/>
                    </a:cubicBezTo>
                    <a:cubicBezTo>
                      <a:pt x="77592" y="55193"/>
                      <a:pt x="77840" y="54080"/>
                      <a:pt x="77840" y="52966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3F3EA5F7-4984-86BE-DC3A-66CC74DDABF0}"/>
                  </a:ext>
                </a:extLst>
              </p:cNvPr>
              <p:cNvSpPr/>
              <p:nvPr/>
            </p:nvSpPr>
            <p:spPr>
              <a:xfrm>
                <a:off x="7146474" y="5161123"/>
                <a:ext cx="28710" cy="40342"/>
              </a:xfrm>
              <a:custGeom>
                <a:avLst/>
                <a:gdLst>
                  <a:gd name="connsiteX0" fmla="*/ 14355 w 28710"/>
                  <a:gd name="connsiteY0" fmla="*/ 40343 h 40342"/>
                  <a:gd name="connsiteX1" fmla="*/ 28711 w 28710"/>
                  <a:gd name="connsiteY1" fmla="*/ 20171 h 40342"/>
                  <a:gd name="connsiteX2" fmla="*/ 14355 w 28710"/>
                  <a:gd name="connsiteY2" fmla="*/ 0 h 40342"/>
                  <a:gd name="connsiteX3" fmla="*/ 0 w 28710"/>
                  <a:gd name="connsiteY3" fmla="*/ 20171 h 40342"/>
                  <a:gd name="connsiteX4" fmla="*/ 14355 w 28710"/>
                  <a:gd name="connsiteY4" fmla="*/ 40343 h 4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10" h="40342">
                    <a:moveTo>
                      <a:pt x="14355" y="40343"/>
                    </a:moveTo>
                    <a:cubicBezTo>
                      <a:pt x="22276" y="40343"/>
                      <a:pt x="28711" y="31309"/>
                      <a:pt x="28711" y="20171"/>
                    </a:cubicBezTo>
                    <a:cubicBezTo>
                      <a:pt x="28711" y="9034"/>
                      <a:pt x="22276" y="0"/>
                      <a:pt x="14355" y="0"/>
                    </a:cubicBezTo>
                    <a:cubicBezTo>
                      <a:pt x="6435" y="0"/>
                      <a:pt x="0" y="9034"/>
                      <a:pt x="0" y="20171"/>
                    </a:cubicBezTo>
                    <a:cubicBezTo>
                      <a:pt x="0" y="31309"/>
                      <a:pt x="6435" y="40343"/>
                      <a:pt x="14355" y="40343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68ABFC9E-BFF8-4678-EDD9-E1DF48D59F9E}"/>
                  </a:ext>
                </a:extLst>
              </p:cNvPr>
              <p:cNvSpPr/>
              <p:nvPr/>
            </p:nvSpPr>
            <p:spPr>
              <a:xfrm>
                <a:off x="7180629" y="5163350"/>
                <a:ext cx="16582" cy="23265"/>
              </a:xfrm>
              <a:custGeom>
                <a:avLst/>
                <a:gdLst>
                  <a:gd name="connsiteX0" fmla="*/ 8292 w 16582"/>
                  <a:gd name="connsiteY0" fmla="*/ 23265 h 23265"/>
                  <a:gd name="connsiteX1" fmla="*/ 16583 w 16582"/>
                  <a:gd name="connsiteY1" fmla="*/ 11633 h 23265"/>
                  <a:gd name="connsiteX2" fmla="*/ 8292 w 16582"/>
                  <a:gd name="connsiteY2" fmla="*/ 0 h 23265"/>
                  <a:gd name="connsiteX3" fmla="*/ 0 w 16582"/>
                  <a:gd name="connsiteY3" fmla="*/ 11633 h 23265"/>
                  <a:gd name="connsiteX4" fmla="*/ 8292 w 16582"/>
                  <a:gd name="connsiteY4" fmla="*/ 23265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2" y="23265"/>
                    </a:move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2" y="0"/>
                    </a:cubicBezTo>
                    <a:cubicBezTo>
                      <a:pt x="3712" y="0"/>
                      <a:pt x="0" y="5197"/>
                      <a:pt x="0" y="11633"/>
                    </a:cubicBezTo>
                    <a:cubicBezTo>
                      <a:pt x="0" y="18068"/>
                      <a:pt x="3712" y="23265"/>
                      <a:pt x="8292" y="23265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4B5F70DD-A4AF-B8F4-4214-44A83DF68133}"/>
                  </a:ext>
                </a:extLst>
              </p:cNvPr>
              <p:cNvSpPr/>
              <p:nvPr/>
            </p:nvSpPr>
            <p:spPr>
              <a:xfrm>
                <a:off x="7197089" y="5173374"/>
                <a:ext cx="23017" cy="32299"/>
              </a:xfrm>
              <a:custGeom>
                <a:avLst/>
                <a:gdLst>
                  <a:gd name="connsiteX0" fmla="*/ 11509 w 23017"/>
                  <a:gd name="connsiteY0" fmla="*/ 32299 h 32299"/>
                  <a:gd name="connsiteX1" fmla="*/ 23018 w 23017"/>
                  <a:gd name="connsiteY1" fmla="*/ 16211 h 32299"/>
                  <a:gd name="connsiteX2" fmla="*/ 11509 w 23017"/>
                  <a:gd name="connsiteY2" fmla="*/ 0 h 32299"/>
                  <a:gd name="connsiteX3" fmla="*/ 0 w 23017"/>
                  <a:gd name="connsiteY3" fmla="*/ 16211 h 32299"/>
                  <a:gd name="connsiteX4" fmla="*/ 11509 w 23017"/>
                  <a:gd name="connsiteY4" fmla="*/ 32299 h 3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17" h="32299">
                    <a:moveTo>
                      <a:pt x="11509" y="32299"/>
                    </a:moveTo>
                    <a:cubicBezTo>
                      <a:pt x="17820" y="32299"/>
                      <a:pt x="23018" y="25122"/>
                      <a:pt x="23018" y="16211"/>
                    </a:cubicBezTo>
                    <a:cubicBezTo>
                      <a:pt x="23018" y="7301"/>
                      <a:pt x="17820" y="0"/>
                      <a:pt x="11509" y="0"/>
                    </a:cubicBezTo>
                    <a:cubicBezTo>
                      <a:pt x="5197" y="0"/>
                      <a:pt x="0" y="7177"/>
                      <a:pt x="0" y="16211"/>
                    </a:cubicBezTo>
                    <a:cubicBezTo>
                      <a:pt x="0" y="25246"/>
                      <a:pt x="5197" y="32299"/>
                      <a:pt x="11509" y="32299"/>
                    </a:cubicBezTo>
                    <a:close/>
                  </a:path>
                </a:pathLst>
              </a:custGeom>
              <a:solidFill>
                <a:srgbClr val="D9D9D9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97EED8B0-D374-461F-348D-D05848AEDB72}"/>
              </a:ext>
            </a:extLst>
          </p:cNvPr>
          <p:cNvSpPr/>
          <p:nvPr/>
        </p:nvSpPr>
        <p:spPr>
          <a:xfrm>
            <a:off x="0" y="3303481"/>
            <a:ext cx="12192000" cy="3934820"/>
          </a:xfrm>
          <a:custGeom>
            <a:avLst/>
            <a:gdLst>
              <a:gd name="connsiteX0" fmla="*/ 7366713 w 7366712"/>
              <a:gd name="connsiteY0" fmla="*/ 3934821 h 3934820"/>
              <a:gd name="connsiteX1" fmla="*/ 0 w 7366712"/>
              <a:gd name="connsiteY1" fmla="*/ 3934821 h 3934820"/>
              <a:gd name="connsiteX2" fmla="*/ 0 w 7366712"/>
              <a:gd name="connsiteY2" fmla="*/ 481643 h 3934820"/>
              <a:gd name="connsiteX3" fmla="*/ 7366713 w 7366712"/>
              <a:gd name="connsiteY3" fmla="*/ 0 h 3934820"/>
              <a:gd name="connsiteX4" fmla="*/ 7366713 w 7366712"/>
              <a:gd name="connsiteY4" fmla="*/ 3934821 h 393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66712" h="3934820">
                <a:moveTo>
                  <a:pt x="7366713" y="3934821"/>
                </a:moveTo>
                <a:lnTo>
                  <a:pt x="0" y="3934821"/>
                </a:lnTo>
                <a:lnTo>
                  <a:pt x="0" y="481643"/>
                </a:lnTo>
                <a:lnTo>
                  <a:pt x="7366713" y="0"/>
                </a:lnTo>
                <a:lnTo>
                  <a:pt x="7366713" y="393482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140" name="Graphic 2">
            <a:extLst>
              <a:ext uri="{FF2B5EF4-FFF2-40B4-BE49-F238E27FC236}">
                <a16:creationId xmlns:a16="http://schemas.microsoft.com/office/drawing/2014/main" id="{362F0E0F-F029-D38F-CDFD-92739A21B2D6}"/>
              </a:ext>
            </a:extLst>
          </p:cNvPr>
          <p:cNvGrpSpPr/>
          <p:nvPr/>
        </p:nvGrpSpPr>
        <p:grpSpPr>
          <a:xfrm rot="20517716">
            <a:off x="2736889" y="4194974"/>
            <a:ext cx="4638598" cy="121895"/>
            <a:chOff x="2585840" y="5149119"/>
            <a:chExt cx="4638598" cy="121895"/>
          </a:xfrm>
        </p:grpSpPr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335AB7F0-DA47-A8EE-48FD-A005E1D6E10C}"/>
                </a:ext>
              </a:extLst>
            </p:cNvPr>
            <p:cNvSpPr/>
            <p:nvPr/>
          </p:nvSpPr>
          <p:spPr>
            <a:xfrm>
              <a:off x="2585840" y="5206787"/>
              <a:ext cx="4622757" cy="17325"/>
            </a:xfrm>
            <a:custGeom>
              <a:avLst/>
              <a:gdLst>
                <a:gd name="connsiteX0" fmla="*/ 0 w 4622757"/>
                <a:gd name="connsiteY0" fmla="*/ 0 h 17325"/>
                <a:gd name="connsiteX1" fmla="*/ 4622758 w 4622757"/>
                <a:gd name="connsiteY1" fmla="*/ 0 h 17325"/>
                <a:gd name="connsiteX2" fmla="*/ 4622758 w 4622757"/>
                <a:gd name="connsiteY2" fmla="*/ 17325 h 17325"/>
                <a:gd name="connsiteX3" fmla="*/ 0 w 4622757"/>
                <a:gd name="connsiteY3" fmla="*/ 17325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2757" h="17325">
                  <a:moveTo>
                    <a:pt x="0" y="0"/>
                  </a:moveTo>
                  <a:lnTo>
                    <a:pt x="4622758" y="0"/>
                  </a:lnTo>
                  <a:lnTo>
                    <a:pt x="4622758" y="17325"/>
                  </a:lnTo>
                  <a:lnTo>
                    <a:pt x="0" y="17325"/>
                  </a:lnTo>
                  <a:close/>
                </a:path>
              </a:pathLst>
            </a:custGeom>
            <a:solidFill>
              <a:srgbClr val="ABB6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42" name="Graphic 2">
              <a:extLst>
                <a:ext uri="{FF2B5EF4-FFF2-40B4-BE49-F238E27FC236}">
                  <a16:creationId xmlns:a16="http://schemas.microsoft.com/office/drawing/2014/main" id="{346DD459-EB24-7972-8C55-40252B1EF99D}"/>
                </a:ext>
              </a:extLst>
            </p:cNvPr>
            <p:cNvGrpSpPr/>
            <p:nvPr/>
          </p:nvGrpSpPr>
          <p:grpSpPr>
            <a:xfrm>
              <a:off x="2589923" y="5149119"/>
              <a:ext cx="4634514" cy="121895"/>
              <a:chOff x="2589923" y="5149119"/>
              <a:chExt cx="4634514" cy="121895"/>
            </a:xfrm>
            <a:solidFill>
              <a:srgbClr val="FFFFFF"/>
            </a:solidFill>
          </p:grpSpPr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3BA5C879-1D69-3953-472B-B844E9357519}"/>
                  </a:ext>
                </a:extLst>
              </p:cNvPr>
              <p:cNvSpPr/>
              <p:nvPr/>
            </p:nvSpPr>
            <p:spPr>
              <a:xfrm>
                <a:off x="2617768" y="5212727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648F2AFE-9B36-3962-FF30-F65B8EFD237F}"/>
                  </a:ext>
                </a:extLst>
              </p:cNvPr>
              <p:cNvSpPr/>
              <p:nvPr/>
            </p:nvSpPr>
            <p:spPr>
              <a:xfrm>
                <a:off x="2636330" y="5153945"/>
                <a:ext cx="64227" cy="105684"/>
              </a:xfrm>
              <a:custGeom>
                <a:avLst/>
                <a:gdLst>
                  <a:gd name="connsiteX0" fmla="*/ 46902 w 64227"/>
                  <a:gd name="connsiteY0" fmla="*/ 64475 h 105684"/>
                  <a:gd name="connsiteX1" fmla="*/ 37744 w 64227"/>
                  <a:gd name="connsiteY1" fmla="*/ 69054 h 105684"/>
                  <a:gd name="connsiteX2" fmla="*/ 34156 w 64227"/>
                  <a:gd name="connsiteY2" fmla="*/ 64351 h 105684"/>
                  <a:gd name="connsiteX3" fmla="*/ 44798 w 64227"/>
                  <a:gd name="connsiteY3" fmla="*/ 43437 h 105684"/>
                  <a:gd name="connsiteX4" fmla="*/ 42199 w 64227"/>
                  <a:gd name="connsiteY4" fmla="*/ 31309 h 105684"/>
                  <a:gd name="connsiteX5" fmla="*/ 51233 w 64227"/>
                  <a:gd name="connsiteY5" fmla="*/ 36383 h 105684"/>
                  <a:gd name="connsiteX6" fmla="*/ 64227 w 64227"/>
                  <a:gd name="connsiteY6" fmla="*/ 18192 h 105684"/>
                  <a:gd name="connsiteX7" fmla="*/ 51233 w 64227"/>
                  <a:gd name="connsiteY7" fmla="*/ 0 h 105684"/>
                  <a:gd name="connsiteX8" fmla="*/ 38239 w 64227"/>
                  <a:gd name="connsiteY8" fmla="*/ 18192 h 105684"/>
                  <a:gd name="connsiteX9" fmla="*/ 40219 w 64227"/>
                  <a:gd name="connsiteY9" fmla="*/ 27720 h 105684"/>
                  <a:gd name="connsiteX10" fmla="*/ 28958 w 64227"/>
                  <a:gd name="connsiteY10" fmla="*/ 21038 h 105684"/>
                  <a:gd name="connsiteX11" fmla="*/ 13860 w 64227"/>
                  <a:gd name="connsiteY11" fmla="*/ 36878 h 105684"/>
                  <a:gd name="connsiteX12" fmla="*/ 11633 w 64227"/>
                  <a:gd name="connsiteY12" fmla="*/ 36383 h 105684"/>
                  <a:gd name="connsiteX13" fmla="*/ 4084 w 64227"/>
                  <a:gd name="connsiteY13" fmla="*/ 46902 h 105684"/>
                  <a:gd name="connsiteX14" fmla="*/ 5693 w 64227"/>
                  <a:gd name="connsiteY14" fmla="*/ 53461 h 105684"/>
                  <a:gd name="connsiteX15" fmla="*/ 0 w 64227"/>
                  <a:gd name="connsiteY15" fmla="*/ 64351 h 105684"/>
                  <a:gd name="connsiteX16" fmla="*/ 8168 w 64227"/>
                  <a:gd name="connsiteY16" fmla="*/ 75860 h 105684"/>
                  <a:gd name="connsiteX17" fmla="*/ 16335 w 64227"/>
                  <a:gd name="connsiteY17" fmla="*/ 64351 h 105684"/>
                  <a:gd name="connsiteX18" fmla="*/ 14231 w 64227"/>
                  <a:gd name="connsiteY18" fmla="*/ 56802 h 105684"/>
                  <a:gd name="connsiteX19" fmla="*/ 15717 w 64227"/>
                  <a:gd name="connsiteY19" fmla="*/ 55688 h 105684"/>
                  <a:gd name="connsiteX20" fmla="*/ 22523 w 64227"/>
                  <a:gd name="connsiteY20" fmla="*/ 63732 h 105684"/>
                  <a:gd name="connsiteX21" fmla="*/ 16212 w 64227"/>
                  <a:gd name="connsiteY21" fmla="*/ 78211 h 105684"/>
                  <a:gd name="connsiteX22" fmla="*/ 27968 w 64227"/>
                  <a:gd name="connsiteY22" fmla="*/ 94670 h 105684"/>
                  <a:gd name="connsiteX23" fmla="*/ 33166 w 64227"/>
                  <a:gd name="connsiteY23" fmla="*/ 92814 h 105684"/>
                  <a:gd name="connsiteX24" fmla="*/ 46778 w 64227"/>
                  <a:gd name="connsiteY24" fmla="*/ 105684 h 105684"/>
                  <a:gd name="connsiteX25" fmla="*/ 61505 w 64227"/>
                  <a:gd name="connsiteY25" fmla="*/ 85018 h 105684"/>
                  <a:gd name="connsiteX26" fmla="*/ 46778 w 64227"/>
                  <a:gd name="connsiteY26" fmla="*/ 64351 h 105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227" h="105684">
                    <a:moveTo>
                      <a:pt x="46902" y="64475"/>
                    </a:moveTo>
                    <a:cubicBezTo>
                      <a:pt x="43437" y="64475"/>
                      <a:pt x="40219" y="66207"/>
                      <a:pt x="37744" y="69054"/>
                    </a:cubicBezTo>
                    <a:cubicBezTo>
                      <a:pt x="36878" y="67197"/>
                      <a:pt x="35641" y="65589"/>
                      <a:pt x="34156" y="64351"/>
                    </a:cubicBezTo>
                    <a:cubicBezTo>
                      <a:pt x="40343" y="61257"/>
                      <a:pt x="44798" y="53214"/>
                      <a:pt x="44798" y="43437"/>
                    </a:cubicBezTo>
                    <a:cubicBezTo>
                      <a:pt x="44798" y="38982"/>
                      <a:pt x="43808" y="34774"/>
                      <a:pt x="42199" y="31309"/>
                    </a:cubicBezTo>
                    <a:cubicBezTo>
                      <a:pt x="44551" y="34403"/>
                      <a:pt x="47645" y="36383"/>
                      <a:pt x="51233" y="36383"/>
                    </a:cubicBezTo>
                    <a:cubicBezTo>
                      <a:pt x="58411" y="36383"/>
                      <a:pt x="64227" y="28215"/>
                      <a:pt x="64227" y="18192"/>
                    </a:cubicBezTo>
                    <a:cubicBezTo>
                      <a:pt x="64227" y="8168"/>
                      <a:pt x="58411" y="0"/>
                      <a:pt x="51233" y="0"/>
                    </a:cubicBezTo>
                    <a:cubicBezTo>
                      <a:pt x="44056" y="0"/>
                      <a:pt x="38239" y="8168"/>
                      <a:pt x="38239" y="18192"/>
                    </a:cubicBezTo>
                    <a:cubicBezTo>
                      <a:pt x="38239" y="21657"/>
                      <a:pt x="38982" y="24998"/>
                      <a:pt x="40219" y="27720"/>
                    </a:cubicBezTo>
                    <a:cubicBezTo>
                      <a:pt x="37373" y="23637"/>
                      <a:pt x="33413" y="21038"/>
                      <a:pt x="28958" y="21038"/>
                    </a:cubicBezTo>
                    <a:cubicBezTo>
                      <a:pt x="21780" y="21038"/>
                      <a:pt x="15840" y="27720"/>
                      <a:pt x="13860" y="36878"/>
                    </a:cubicBezTo>
                    <a:cubicBezTo>
                      <a:pt x="13118" y="36507"/>
                      <a:pt x="12375" y="36383"/>
                      <a:pt x="11633" y="36383"/>
                    </a:cubicBezTo>
                    <a:cubicBezTo>
                      <a:pt x="7549" y="36383"/>
                      <a:pt x="4084" y="41086"/>
                      <a:pt x="4084" y="46902"/>
                    </a:cubicBezTo>
                    <a:cubicBezTo>
                      <a:pt x="4084" y="49377"/>
                      <a:pt x="4703" y="51605"/>
                      <a:pt x="5693" y="53461"/>
                    </a:cubicBezTo>
                    <a:cubicBezTo>
                      <a:pt x="2351" y="54946"/>
                      <a:pt x="0" y="59277"/>
                      <a:pt x="0" y="64351"/>
                    </a:cubicBezTo>
                    <a:cubicBezTo>
                      <a:pt x="0" y="70662"/>
                      <a:pt x="3589" y="75860"/>
                      <a:pt x="8168" y="75860"/>
                    </a:cubicBezTo>
                    <a:cubicBezTo>
                      <a:pt x="12746" y="75860"/>
                      <a:pt x="16335" y="70662"/>
                      <a:pt x="16335" y="64351"/>
                    </a:cubicBezTo>
                    <a:cubicBezTo>
                      <a:pt x="16335" y="61381"/>
                      <a:pt x="15469" y="58782"/>
                      <a:pt x="14231" y="56802"/>
                    </a:cubicBezTo>
                    <a:cubicBezTo>
                      <a:pt x="14726" y="56555"/>
                      <a:pt x="15222" y="56184"/>
                      <a:pt x="15717" y="55688"/>
                    </a:cubicBezTo>
                    <a:cubicBezTo>
                      <a:pt x="17325" y="59277"/>
                      <a:pt x="19800" y="62000"/>
                      <a:pt x="22523" y="63732"/>
                    </a:cubicBezTo>
                    <a:cubicBezTo>
                      <a:pt x="18810" y="66455"/>
                      <a:pt x="16212" y="71900"/>
                      <a:pt x="16212" y="78211"/>
                    </a:cubicBezTo>
                    <a:cubicBezTo>
                      <a:pt x="16212" y="87369"/>
                      <a:pt x="21409" y="94670"/>
                      <a:pt x="27968" y="94670"/>
                    </a:cubicBezTo>
                    <a:cubicBezTo>
                      <a:pt x="29824" y="94670"/>
                      <a:pt x="31557" y="93928"/>
                      <a:pt x="33166" y="92814"/>
                    </a:cubicBezTo>
                    <a:cubicBezTo>
                      <a:pt x="35393" y="100363"/>
                      <a:pt x="40591" y="105684"/>
                      <a:pt x="46778" y="105684"/>
                    </a:cubicBezTo>
                    <a:cubicBezTo>
                      <a:pt x="54946" y="105684"/>
                      <a:pt x="61505" y="96403"/>
                      <a:pt x="61505" y="85018"/>
                    </a:cubicBezTo>
                    <a:cubicBezTo>
                      <a:pt x="61505" y="73633"/>
                      <a:pt x="54946" y="64351"/>
                      <a:pt x="46778" y="6435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F0894762-D4F9-C724-8309-3FE19935FF59}"/>
                  </a:ext>
                </a:extLst>
              </p:cNvPr>
              <p:cNvSpPr/>
              <p:nvPr/>
            </p:nvSpPr>
            <p:spPr>
              <a:xfrm>
                <a:off x="2696103" y="5183274"/>
                <a:ext cx="115460" cy="81676"/>
              </a:xfrm>
              <a:custGeom>
                <a:avLst/>
                <a:gdLst>
                  <a:gd name="connsiteX0" fmla="*/ 105065 w 115460"/>
                  <a:gd name="connsiteY0" fmla="*/ 28463 h 81676"/>
                  <a:gd name="connsiteX1" fmla="*/ 94670 w 115460"/>
                  <a:gd name="connsiteY1" fmla="*/ 43066 h 81676"/>
                  <a:gd name="connsiteX2" fmla="*/ 94670 w 115460"/>
                  <a:gd name="connsiteY2" fmla="*/ 43932 h 81676"/>
                  <a:gd name="connsiteX3" fmla="*/ 89844 w 115460"/>
                  <a:gd name="connsiteY3" fmla="*/ 42199 h 81676"/>
                  <a:gd name="connsiteX4" fmla="*/ 86131 w 115460"/>
                  <a:gd name="connsiteY4" fmla="*/ 43190 h 81676"/>
                  <a:gd name="connsiteX5" fmla="*/ 86503 w 115460"/>
                  <a:gd name="connsiteY5" fmla="*/ 38611 h 81676"/>
                  <a:gd name="connsiteX6" fmla="*/ 81429 w 115460"/>
                  <a:gd name="connsiteY6" fmla="*/ 22523 h 81676"/>
                  <a:gd name="connsiteX7" fmla="*/ 82543 w 115460"/>
                  <a:gd name="connsiteY7" fmla="*/ 17449 h 81676"/>
                  <a:gd name="connsiteX8" fmla="*/ 75984 w 115460"/>
                  <a:gd name="connsiteY8" fmla="*/ 8168 h 81676"/>
                  <a:gd name="connsiteX9" fmla="*/ 69425 w 115460"/>
                  <a:gd name="connsiteY9" fmla="*/ 16707 h 81676"/>
                  <a:gd name="connsiteX10" fmla="*/ 55193 w 115460"/>
                  <a:gd name="connsiteY10" fmla="*/ 38487 h 81676"/>
                  <a:gd name="connsiteX11" fmla="*/ 56307 w 115460"/>
                  <a:gd name="connsiteY11" fmla="*/ 46407 h 81676"/>
                  <a:gd name="connsiteX12" fmla="*/ 53213 w 115460"/>
                  <a:gd name="connsiteY12" fmla="*/ 45665 h 81676"/>
                  <a:gd name="connsiteX13" fmla="*/ 45293 w 115460"/>
                  <a:gd name="connsiteY13" fmla="*/ 51605 h 81676"/>
                  <a:gd name="connsiteX14" fmla="*/ 32794 w 115460"/>
                  <a:gd name="connsiteY14" fmla="*/ 41210 h 81676"/>
                  <a:gd name="connsiteX15" fmla="*/ 24874 w 115460"/>
                  <a:gd name="connsiteY15" fmla="*/ 44551 h 81676"/>
                  <a:gd name="connsiteX16" fmla="*/ 25617 w 115460"/>
                  <a:gd name="connsiteY16" fmla="*/ 38611 h 81676"/>
                  <a:gd name="connsiteX17" fmla="*/ 23637 w 115460"/>
                  <a:gd name="connsiteY17" fmla="*/ 29082 h 81676"/>
                  <a:gd name="connsiteX18" fmla="*/ 27597 w 115460"/>
                  <a:gd name="connsiteY18" fmla="*/ 16707 h 81676"/>
                  <a:gd name="connsiteX19" fmla="*/ 15717 w 115460"/>
                  <a:gd name="connsiteY19" fmla="*/ 0 h 81676"/>
                  <a:gd name="connsiteX20" fmla="*/ 3836 w 115460"/>
                  <a:gd name="connsiteY20" fmla="*/ 16707 h 81676"/>
                  <a:gd name="connsiteX21" fmla="*/ 5198 w 115460"/>
                  <a:gd name="connsiteY21" fmla="*/ 24379 h 81676"/>
                  <a:gd name="connsiteX22" fmla="*/ 0 w 115460"/>
                  <a:gd name="connsiteY22" fmla="*/ 38734 h 81676"/>
                  <a:gd name="connsiteX23" fmla="*/ 12870 w 115460"/>
                  <a:gd name="connsiteY23" fmla="*/ 56679 h 81676"/>
                  <a:gd name="connsiteX24" fmla="*/ 19429 w 115460"/>
                  <a:gd name="connsiteY24" fmla="*/ 54080 h 81676"/>
                  <a:gd name="connsiteX25" fmla="*/ 18439 w 115460"/>
                  <a:gd name="connsiteY25" fmla="*/ 61505 h 81676"/>
                  <a:gd name="connsiteX26" fmla="*/ 32794 w 115460"/>
                  <a:gd name="connsiteY26" fmla="*/ 81676 h 81676"/>
                  <a:gd name="connsiteX27" fmla="*/ 46283 w 115460"/>
                  <a:gd name="connsiteY27" fmla="*/ 68311 h 81676"/>
                  <a:gd name="connsiteX28" fmla="*/ 53213 w 115460"/>
                  <a:gd name="connsiteY28" fmla="*/ 72519 h 81676"/>
                  <a:gd name="connsiteX29" fmla="*/ 62742 w 115460"/>
                  <a:gd name="connsiteY29" fmla="*/ 59153 h 81676"/>
                  <a:gd name="connsiteX30" fmla="*/ 62619 w 115460"/>
                  <a:gd name="connsiteY30" fmla="*/ 57297 h 81676"/>
                  <a:gd name="connsiteX31" fmla="*/ 70910 w 115460"/>
                  <a:gd name="connsiteY31" fmla="*/ 60638 h 81676"/>
                  <a:gd name="connsiteX32" fmla="*/ 79449 w 115460"/>
                  <a:gd name="connsiteY32" fmla="*/ 57050 h 81676"/>
                  <a:gd name="connsiteX33" fmla="*/ 89844 w 115460"/>
                  <a:gd name="connsiteY33" fmla="*/ 71529 h 81676"/>
                  <a:gd name="connsiteX34" fmla="*/ 100239 w 115460"/>
                  <a:gd name="connsiteY34" fmla="*/ 56926 h 81676"/>
                  <a:gd name="connsiteX35" fmla="*/ 100239 w 115460"/>
                  <a:gd name="connsiteY35" fmla="*/ 56060 h 81676"/>
                  <a:gd name="connsiteX36" fmla="*/ 105065 w 115460"/>
                  <a:gd name="connsiteY36" fmla="*/ 57792 h 81676"/>
                  <a:gd name="connsiteX37" fmla="*/ 115461 w 115460"/>
                  <a:gd name="connsiteY37" fmla="*/ 43190 h 81676"/>
                  <a:gd name="connsiteX38" fmla="*/ 105065 w 115460"/>
                  <a:gd name="connsiteY38" fmla="*/ 28587 h 8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15460" h="81676">
                    <a:moveTo>
                      <a:pt x="105065" y="28463"/>
                    </a:moveTo>
                    <a:cubicBezTo>
                      <a:pt x="99249" y="28463"/>
                      <a:pt x="94670" y="35022"/>
                      <a:pt x="94670" y="43066"/>
                    </a:cubicBezTo>
                    <a:cubicBezTo>
                      <a:pt x="94670" y="43313"/>
                      <a:pt x="94670" y="43684"/>
                      <a:pt x="94670" y="43932"/>
                    </a:cubicBezTo>
                    <a:cubicBezTo>
                      <a:pt x="93185" y="42818"/>
                      <a:pt x="91577" y="42199"/>
                      <a:pt x="89844" y="42199"/>
                    </a:cubicBezTo>
                    <a:cubicBezTo>
                      <a:pt x="88483" y="42199"/>
                      <a:pt x="87245" y="42571"/>
                      <a:pt x="86131" y="43190"/>
                    </a:cubicBezTo>
                    <a:cubicBezTo>
                      <a:pt x="86379" y="41704"/>
                      <a:pt x="86503" y="40219"/>
                      <a:pt x="86503" y="38611"/>
                    </a:cubicBezTo>
                    <a:cubicBezTo>
                      <a:pt x="86503" y="32299"/>
                      <a:pt x="84523" y="26607"/>
                      <a:pt x="81429" y="22523"/>
                    </a:cubicBezTo>
                    <a:cubicBezTo>
                      <a:pt x="82048" y="21038"/>
                      <a:pt x="82543" y="19305"/>
                      <a:pt x="82543" y="17449"/>
                    </a:cubicBezTo>
                    <a:cubicBezTo>
                      <a:pt x="82543" y="12375"/>
                      <a:pt x="79573" y="8168"/>
                      <a:pt x="75984" y="8168"/>
                    </a:cubicBezTo>
                    <a:cubicBezTo>
                      <a:pt x="72395" y="8168"/>
                      <a:pt x="69672" y="11880"/>
                      <a:pt x="69425" y="16707"/>
                    </a:cubicBezTo>
                    <a:cubicBezTo>
                      <a:pt x="61505" y="17697"/>
                      <a:pt x="55193" y="26978"/>
                      <a:pt x="55193" y="38487"/>
                    </a:cubicBezTo>
                    <a:cubicBezTo>
                      <a:pt x="55193" y="41333"/>
                      <a:pt x="55565" y="43932"/>
                      <a:pt x="56307" y="46407"/>
                    </a:cubicBezTo>
                    <a:cubicBezTo>
                      <a:pt x="55317" y="45912"/>
                      <a:pt x="54327" y="45665"/>
                      <a:pt x="53213" y="45665"/>
                    </a:cubicBezTo>
                    <a:cubicBezTo>
                      <a:pt x="49872" y="45665"/>
                      <a:pt x="47026" y="48016"/>
                      <a:pt x="45293" y="51605"/>
                    </a:cubicBezTo>
                    <a:cubicBezTo>
                      <a:pt x="42818" y="45417"/>
                      <a:pt x="38239" y="41210"/>
                      <a:pt x="32794" y="41210"/>
                    </a:cubicBezTo>
                    <a:cubicBezTo>
                      <a:pt x="29824" y="41210"/>
                      <a:pt x="27225" y="42447"/>
                      <a:pt x="24874" y="44551"/>
                    </a:cubicBezTo>
                    <a:cubicBezTo>
                      <a:pt x="25369" y="42695"/>
                      <a:pt x="25617" y="40715"/>
                      <a:pt x="25617" y="38611"/>
                    </a:cubicBezTo>
                    <a:cubicBezTo>
                      <a:pt x="25617" y="35022"/>
                      <a:pt x="24874" y="31804"/>
                      <a:pt x="23637" y="29082"/>
                    </a:cubicBezTo>
                    <a:cubicBezTo>
                      <a:pt x="26112" y="25988"/>
                      <a:pt x="27597" y="21657"/>
                      <a:pt x="27597" y="16707"/>
                    </a:cubicBezTo>
                    <a:cubicBezTo>
                      <a:pt x="27597" y="7425"/>
                      <a:pt x="22275" y="0"/>
                      <a:pt x="15717" y="0"/>
                    </a:cubicBezTo>
                    <a:cubicBezTo>
                      <a:pt x="9158" y="0"/>
                      <a:pt x="3836" y="7549"/>
                      <a:pt x="3836" y="16707"/>
                    </a:cubicBezTo>
                    <a:cubicBezTo>
                      <a:pt x="3836" y="19429"/>
                      <a:pt x="4331" y="22028"/>
                      <a:pt x="5198" y="24379"/>
                    </a:cubicBezTo>
                    <a:cubicBezTo>
                      <a:pt x="2104" y="27597"/>
                      <a:pt x="0" y="32794"/>
                      <a:pt x="0" y="38734"/>
                    </a:cubicBezTo>
                    <a:cubicBezTo>
                      <a:pt x="0" y="48635"/>
                      <a:pt x="5693" y="56679"/>
                      <a:pt x="12870" y="56679"/>
                    </a:cubicBezTo>
                    <a:cubicBezTo>
                      <a:pt x="15345" y="56679"/>
                      <a:pt x="17573" y="55688"/>
                      <a:pt x="19429" y="54080"/>
                    </a:cubicBezTo>
                    <a:cubicBezTo>
                      <a:pt x="18810" y="56431"/>
                      <a:pt x="18439" y="58906"/>
                      <a:pt x="18439" y="61505"/>
                    </a:cubicBezTo>
                    <a:cubicBezTo>
                      <a:pt x="18439" y="72642"/>
                      <a:pt x="24874" y="81676"/>
                      <a:pt x="32794" y="81676"/>
                    </a:cubicBezTo>
                    <a:cubicBezTo>
                      <a:pt x="38982" y="81676"/>
                      <a:pt x="44303" y="76107"/>
                      <a:pt x="46283" y="68311"/>
                    </a:cubicBezTo>
                    <a:cubicBezTo>
                      <a:pt x="48016" y="70910"/>
                      <a:pt x="50491" y="72519"/>
                      <a:pt x="53213" y="72519"/>
                    </a:cubicBezTo>
                    <a:cubicBezTo>
                      <a:pt x="58411" y="72519"/>
                      <a:pt x="62742" y="66579"/>
                      <a:pt x="62742" y="59153"/>
                    </a:cubicBezTo>
                    <a:cubicBezTo>
                      <a:pt x="62742" y="58535"/>
                      <a:pt x="62742" y="57916"/>
                      <a:pt x="62619" y="57297"/>
                    </a:cubicBezTo>
                    <a:cubicBezTo>
                      <a:pt x="64970" y="59401"/>
                      <a:pt x="67816" y="60638"/>
                      <a:pt x="70910" y="60638"/>
                    </a:cubicBezTo>
                    <a:cubicBezTo>
                      <a:pt x="74004" y="60638"/>
                      <a:pt x="76974" y="59277"/>
                      <a:pt x="79449" y="57050"/>
                    </a:cubicBezTo>
                    <a:cubicBezTo>
                      <a:pt x="79449" y="65094"/>
                      <a:pt x="84151" y="71529"/>
                      <a:pt x="89844" y="71529"/>
                    </a:cubicBezTo>
                    <a:cubicBezTo>
                      <a:pt x="95537" y="71529"/>
                      <a:pt x="100239" y="64970"/>
                      <a:pt x="100239" y="56926"/>
                    </a:cubicBezTo>
                    <a:cubicBezTo>
                      <a:pt x="100239" y="56679"/>
                      <a:pt x="100239" y="56307"/>
                      <a:pt x="100239" y="56060"/>
                    </a:cubicBezTo>
                    <a:cubicBezTo>
                      <a:pt x="101724" y="57173"/>
                      <a:pt x="103333" y="57792"/>
                      <a:pt x="105065" y="57792"/>
                    </a:cubicBezTo>
                    <a:cubicBezTo>
                      <a:pt x="110882" y="57792"/>
                      <a:pt x="115461" y="51234"/>
                      <a:pt x="115461" y="43190"/>
                    </a:cubicBezTo>
                    <a:cubicBezTo>
                      <a:pt x="115461" y="35146"/>
                      <a:pt x="110758" y="28587"/>
                      <a:pt x="105065" y="2858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6E57351A-11B0-E64F-E226-EDB09910A5D5}"/>
                  </a:ext>
                </a:extLst>
              </p:cNvPr>
              <p:cNvSpPr/>
              <p:nvPr/>
            </p:nvSpPr>
            <p:spPr>
              <a:xfrm>
                <a:off x="2813543" y="5216687"/>
                <a:ext cx="12870" cy="18067"/>
              </a:xfrm>
              <a:custGeom>
                <a:avLst/>
                <a:gdLst>
                  <a:gd name="connsiteX0" fmla="*/ 6435 w 12870"/>
                  <a:gd name="connsiteY0" fmla="*/ 0 h 18067"/>
                  <a:gd name="connsiteX1" fmla="*/ 0 w 12870"/>
                  <a:gd name="connsiteY1" fmla="*/ 9034 h 18067"/>
                  <a:gd name="connsiteX2" fmla="*/ 6435 w 12870"/>
                  <a:gd name="connsiteY2" fmla="*/ 18068 h 18067"/>
                  <a:gd name="connsiteX3" fmla="*/ 12870 w 12870"/>
                  <a:gd name="connsiteY3" fmla="*/ 9034 h 18067"/>
                  <a:gd name="connsiteX4" fmla="*/ 6435 w 12870"/>
                  <a:gd name="connsiteY4" fmla="*/ 0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0"/>
                    </a:move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ubicBezTo>
                      <a:pt x="10024" y="18068"/>
                      <a:pt x="12870" y="13984"/>
                      <a:pt x="12870" y="9034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94317AB2-244B-AA07-9216-D89E18EC2407}"/>
                  </a:ext>
                </a:extLst>
              </p:cNvPr>
              <p:cNvSpPr/>
              <p:nvPr/>
            </p:nvSpPr>
            <p:spPr>
              <a:xfrm>
                <a:off x="2828765" y="5185130"/>
                <a:ext cx="118430" cy="85883"/>
              </a:xfrm>
              <a:custGeom>
                <a:avLst/>
                <a:gdLst>
                  <a:gd name="connsiteX0" fmla="*/ 107541 w 118430"/>
                  <a:gd name="connsiteY0" fmla="*/ 39353 h 85883"/>
                  <a:gd name="connsiteX1" fmla="*/ 103580 w 118430"/>
                  <a:gd name="connsiteY1" fmla="*/ 40343 h 85883"/>
                  <a:gd name="connsiteX2" fmla="*/ 89473 w 118430"/>
                  <a:gd name="connsiteY2" fmla="*/ 21409 h 85883"/>
                  <a:gd name="connsiteX3" fmla="*/ 80563 w 118430"/>
                  <a:gd name="connsiteY3" fmla="*/ 25988 h 85883"/>
                  <a:gd name="connsiteX4" fmla="*/ 69796 w 118430"/>
                  <a:gd name="connsiteY4" fmla="*/ 18563 h 85883"/>
                  <a:gd name="connsiteX5" fmla="*/ 57173 w 118430"/>
                  <a:gd name="connsiteY5" fmla="*/ 30196 h 85883"/>
                  <a:gd name="connsiteX6" fmla="*/ 57173 w 118430"/>
                  <a:gd name="connsiteY6" fmla="*/ 28216 h 85883"/>
                  <a:gd name="connsiteX7" fmla="*/ 44674 w 118430"/>
                  <a:gd name="connsiteY7" fmla="*/ 5445 h 85883"/>
                  <a:gd name="connsiteX8" fmla="*/ 38858 w 118430"/>
                  <a:gd name="connsiteY8" fmla="*/ 0 h 85883"/>
                  <a:gd name="connsiteX9" fmla="*/ 32671 w 118430"/>
                  <a:gd name="connsiteY9" fmla="*/ 7302 h 85883"/>
                  <a:gd name="connsiteX10" fmla="*/ 23513 w 118430"/>
                  <a:gd name="connsiteY10" fmla="*/ 27349 h 85883"/>
                  <a:gd name="connsiteX11" fmla="*/ 14355 w 118430"/>
                  <a:gd name="connsiteY11" fmla="*/ 22647 h 85883"/>
                  <a:gd name="connsiteX12" fmla="*/ 0 w 118430"/>
                  <a:gd name="connsiteY12" fmla="*/ 42818 h 85883"/>
                  <a:gd name="connsiteX13" fmla="*/ 14355 w 118430"/>
                  <a:gd name="connsiteY13" fmla="*/ 62990 h 85883"/>
                  <a:gd name="connsiteX14" fmla="*/ 28587 w 118430"/>
                  <a:gd name="connsiteY14" fmla="*/ 45170 h 85883"/>
                  <a:gd name="connsiteX15" fmla="*/ 40219 w 118430"/>
                  <a:gd name="connsiteY15" fmla="*/ 51852 h 85883"/>
                  <a:gd name="connsiteX16" fmla="*/ 40219 w 118430"/>
                  <a:gd name="connsiteY16" fmla="*/ 51852 h 85883"/>
                  <a:gd name="connsiteX17" fmla="*/ 38487 w 118430"/>
                  <a:gd name="connsiteY17" fmla="*/ 62124 h 85883"/>
                  <a:gd name="connsiteX18" fmla="*/ 55441 w 118430"/>
                  <a:gd name="connsiteY18" fmla="*/ 85884 h 85883"/>
                  <a:gd name="connsiteX19" fmla="*/ 72395 w 118430"/>
                  <a:gd name="connsiteY19" fmla="*/ 62124 h 85883"/>
                  <a:gd name="connsiteX20" fmla="*/ 72024 w 118430"/>
                  <a:gd name="connsiteY20" fmla="*/ 56926 h 85883"/>
                  <a:gd name="connsiteX21" fmla="*/ 77840 w 118430"/>
                  <a:gd name="connsiteY21" fmla="*/ 53337 h 85883"/>
                  <a:gd name="connsiteX22" fmla="*/ 89225 w 118430"/>
                  <a:gd name="connsiteY22" fmla="*/ 61381 h 85883"/>
                  <a:gd name="connsiteX23" fmla="*/ 96527 w 118430"/>
                  <a:gd name="connsiteY23" fmla="*/ 58535 h 85883"/>
                  <a:gd name="connsiteX24" fmla="*/ 107293 w 118430"/>
                  <a:gd name="connsiteY24" fmla="*/ 70539 h 85883"/>
                  <a:gd name="connsiteX25" fmla="*/ 118431 w 118430"/>
                  <a:gd name="connsiteY25" fmla="*/ 54946 h 85883"/>
                  <a:gd name="connsiteX26" fmla="*/ 107293 w 118430"/>
                  <a:gd name="connsiteY26" fmla="*/ 39353 h 85883"/>
                  <a:gd name="connsiteX27" fmla="*/ 55565 w 118430"/>
                  <a:gd name="connsiteY27" fmla="*/ 38487 h 85883"/>
                  <a:gd name="connsiteX28" fmla="*/ 56060 w 118430"/>
                  <a:gd name="connsiteY28" fmla="*/ 36754 h 85883"/>
                  <a:gd name="connsiteX29" fmla="*/ 56060 w 118430"/>
                  <a:gd name="connsiteY29" fmla="*/ 37992 h 85883"/>
                  <a:gd name="connsiteX30" fmla="*/ 56060 w 118430"/>
                  <a:gd name="connsiteY30" fmla="*/ 38487 h 85883"/>
                  <a:gd name="connsiteX31" fmla="*/ 55812 w 118430"/>
                  <a:gd name="connsiteY31" fmla="*/ 38487 h 85883"/>
                  <a:gd name="connsiteX32" fmla="*/ 55688 w 118430"/>
                  <a:gd name="connsiteY32" fmla="*/ 38487 h 8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8430" h="85883">
                    <a:moveTo>
                      <a:pt x="107541" y="39353"/>
                    </a:moveTo>
                    <a:cubicBezTo>
                      <a:pt x="106179" y="39353"/>
                      <a:pt x="104818" y="39725"/>
                      <a:pt x="103580" y="40343"/>
                    </a:cubicBezTo>
                    <a:cubicBezTo>
                      <a:pt x="103209" y="29824"/>
                      <a:pt x="97022" y="21409"/>
                      <a:pt x="89473" y="21409"/>
                    </a:cubicBezTo>
                    <a:cubicBezTo>
                      <a:pt x="86131" y="21409"/>
                      <a:pt x="83038" y="23142"/>
                      <a:pt x="80563" y="25988"/>
                    </a:cubicBezTo>
                    <a:cubicBezTo>
                      <a:pt x="78088" y="21533"/>
                      <a:pt x="74127" y="18563"/>
                      <a:pt x="69796" y="18563"/>
                    </a:cubicBezTo>
                    <a:cubicBezTo>
                      <a:pt x="64104" y="18563"/>
                      <a:pt x="59277" y="23389"/>
                      <a:pt x="57173" y="30196"/>
                    </a:cubicBezTo>
                    <a:cubicBezTo>
                      <a:pt x="57173" y="29577"/>
                      <a:pt x="57173" y="28958"/>
                      <a:pt x="57173" y="28216"/>
                    </a:cubicBezTo>
                    <a:cubicBezTo>
                      <a:pt x="57173" y="17326"/>
                      <a:pt x="51852" y="8044"/>
                      <a:pt x="44674" y="5445"/>
                    </a:cubicBezTo>
                    <a:cubicBezTo>
                      <a:pt x="43684" y="2228"/>
                      <a:pt x="41581" y="0"/>
                      <a:pt x="38858" y="0"/>
                    </a:cubicBezTo>
                    <a:cubicBezTo>
                      <a:pt x="35764" y="0"/>
                      <a:pt x="33289" y="3094"/>
                      <a:pt x="32671" y="7302"/>
                    </a:cubicBezTo>
                    <a:cubicBezTo>
                      <a:pt x="27349" y="11014"/>
                      <a:pt x="23760" y="18563"/>
                      <a:pt x="23513" y="27349"/>
                    </a:cubicBezTo>
                    <a:cubicBezTo>
                      <a:pt x="21038" y="24503"/>
                      <a:pt x="17820" y="22647"/>
                      <a:pt x="14355" y="22647"/>
                    </a:cubicBezTo>
                    <a:cubicBezTo>
                      <a:pt x="6435" y="22647"/>
                      <a:pt x="0" y="31681"/>
                      <a:pt x="0" y="42818"/>
                    </a:cubicBezTo>
                    <a:cubicBezTo>
                      <a:pt x="0" y="53956"/>
                      <a:pt x="6435" y="62990"/>
                      <a:pt x="14355" y="62990"/>
                    </a:cubicBezTo>
                    <a:cubicBezTo>
                      <a:pt x="21780" y="62990"/>
                      <a:pt x="27720" y="55194"/>
                      <a:pt x="28587" y="45170"/>
                    </a:cubicBezTo>
                    <a:cubicBezTo>
                      <a:pt x="31557" y="49253"/>
                      <a:pt x="35764" y="51852"/>
                      <a:pt x="40219" y="51852"/>
                    </a:cubicBezTo>
                    <a:lnTo>
                      <a:pt x="40219" y="51852"/>
                    </a:lnTo>
                    <a:cubicBezTo>
                      <a:pt x="39106" y="54946"/>
                      <a:pt x="38487" y="58411"/>
                      <a:pt x="38487" y="62124"/>
                    </a:cubicBezTo>
                    <a:cubicBezTo>
                      <a:pt x="38487" y="75241"/>
                      <a:pt x="46036" y="85884"/>
                      <a:pt x="55441" y="85884"/>
                    </a:cubicBezTo>
                    <a:cubicBezTo>
                      <a:pt x="64846" y="85884"/>
                      <a:pt x="72395" y="75241"/>
                      <a:pt x="72395" y="62124"/>
                    </a:cubicBezTo>
                    <a:cubicBezTo>
                      <a:pt x="72395" y="60268"/>
                      <a:pt x="72271" y="58535"/>
                      <a:pt x="72024" y="56926"/>
                    </a:cubicBezTo>
                    <a:cubicBezTo>
                      <a:pt x="74251" y="56431"/>
                      <a:pt x="76231" y="55070"/>
                      <a:pt x="77840" y="53337"/>
                    </a:cubicBezTo>
                    <a:cubicBezTo>
                      <a:pt x="80439" y="58164"/>
                      <a:pt x="84523" y="61381"/>
                      <a:pt x="89225" y="61381"/>
                    </a:cubicBezTo>
                    <a:cubicBezTo>
                      <a:pt x="91824" y="61381"/>
                      <a:pt x="94299" y="60268"/>
                      <a:pt x="96527" y="58535"/>
                    </a:cubicBezTo>
                    <a:cubicBezTo>
                      <a:pt x="97640" y="65465"/>
                      <a:pt x="102095" y="70539"/>
                      <a:pt x="107293" y="70539"/>
                    </a:cubicBezTo>
                    <a:cubicBezTo>
                      <a:pt x="113481" y="70539"/>
                      <a:pt x="118431" y="63485"/>
                      <a:pt x="118431" y="54946"/>
                    </a:cubicBezTo>
                    <a:cubicBezTo>
                      <a:pt x="118431" y="46407"/>
                      <a:pt x="113481" y="39353"/>
                      <a:pt x="107293" y="39353"/>
                    </a:cubicBezTo>
                    <a:close/>
                    <a:moveTo>
                      <a:pt x="55565" y="38487"/>
                    </a:moveTo>
                    <a:cubicBezTo>
                      <a:pt x="55565" y="38487"/>
                      <a:pt x="55936" y="37373"/>
                      <a:pt x="56060" y="36754"/>
                    </a:cubicBezTo>
                    <a:cubicBezTo>
                      <a:pt x="56060" y="37126"/>
                      <a:pt x="56060" y="37621"/>
                      <a:pt x="56060" y="37992"/>
                    </a:cubicBezTo>
                    <a:cubicBezTo>
                      <a:pt x="56060" y="38116"/>
                      <a:pt x="56060" y="38363"/>
                      <a:pt x="56060" y="38487"/>
                    </a:cubicBezTo>
                    <a:cubicBezTo>
                      <a:pt x="56060" y="38487"/>
                      <a:pt x="55812" y="38487"/>
                      <a:pt x="55812" y="38487"/>
                    </a:cubicBezTo>
                    <a:lnTo>
                      <a:pt x="55688" y="38487"/>
                    </a:ln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58A3B1E9-4921-FB94-D6BF-255AE6F37459}"/>
                  </a:ext>
                </a:extLst>
              </p:cNvPr>
              <p:cNvSpPr/>
              <p:nvPr/>
            </p:nvSpPr>
            <p:spPr>
              <a:xfrm>
                <a:off x="2943978" y="5211242"/>
                <a:ext cx="14355" cy="20047"/>
              </a:xfrm>
              <a:custGeom>
                <a:avLst/>
                <a:gdLst>
                  <a:gd name="connsiteX0" fmla="*/ 7178 w 14355"/>
                  <a:gd name="connsiteY0" fmla="*/ 0 h 20047"/>
                  <a:gd name="connsiteX1" fmla="*/ 0 w 14355"/>
                  <a:gd name="connsiteY1" fmla="*/ 10024 h 20047"/>
                  <a:gd name="connsiteX2" fmla="*/ 7178 w 14355"/>
                  <a:gd name="connsiteY2" fmla="*/ 20048 h 20047"/>
                  <a:gd name="connsiteX3" fmla="*/ 14355 w 14355"/>
                  <a:gd name="connsiteY3" fmla="*/ 10024 h 20047"/>
                  <a:gd name="connsiteX4" fmla="*/ 7178 w 14355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8" y="0"/>
                    </a:moveTo>
                    <a:cubicBezTo>
                      <a:pt x="3218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E2820FB6-551A-B8E9-2A46-6E5FA7939F8E}"/>
                  </a:ext>
                </a:extLst>
              </p:cNvPr>
              <p:cNvSpPr/>
              <p:nvPr/>
            </p:nvSpPr>
            <p:spPr>
              <a:xfrm>
                <a:off x="2968233" y="5238344"/>
                <a:ext cx="12127" cy="17077"/>
              </a:xfrm>
              <a:custGeom>
                <a:avLst/>
                <a:gdLst>
                  <a:gd name="connsiteX0" fmla="*/ 6064 w 12127"/>
                  <a:gd name="connsiteY0" fmla="*/ 0 h 17077"/>
                  <a:gd name="connsiteX1" fmla="*/ 0 w 12127"/>
                  <a:gd name="connsiteY1" fmla="*/ 8539 h 17077"/>
                  <a:gd name="connsiteX2" fmla="*/ 6064 w 12127"/>
                  <a:gd name="connsiteY2" fmla="*/ 17078 h 17077"/>
                  <a:gd name="connsiteX3" fmla="*/ 12128 w 12127"/>
                  <a:gd name="connsiteY3" fmla="*/ 8539 h 17077"/>
                  <a:gd name="connsiteX4" fmla="*/ 6064 w 12127"/>
                  <a:gd name="connsiteY4" fmla="*/ 0 h 1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7077">
                    <a:moveTo>
                      <a:pt x="6064" y="0"/>
                    </a:moveTo>
                    <a:cubicBezTo>
                      <a:pt x="2723" y="0"/>
                      <a:pt x="0" y="3836"/>
                      <a:pt x="0" y="8539"/>
                    </a:cubicBezTo>
                    <a:cubicBezTo>
                      <a:pt x="0" y="13242"/>
                      <a:pt x="2723" y="17078"/>
                      <a:pt x="6064" y="17078"/>
                    </a:cubicBezTo>
                    <a:cubicBezTo>
                      <a:pt x="9405" y="17078"/>
                      <a:pt x="12128" y="13242"/>
                      <a:pt x="12128" y="8539"/>
                    </a:cubicBezTo>
                    <a:cubicBezTo>
                      <a:pt x="12128" y="3836"/>
                      <a:pt x="9405" y="0"/>
                      <a:pt x="606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8858D5D0-2BFA-2343-9B1D-458EC24D8277}"/>
                  </a:ext>
                </a:extLst>
              </p:cNvPr>
              <p:cNvSpPr/>
              <p:nvPr/>
            </p:nvSpPr>
            <p:spPr>
              <a:xfrm>
                <a:off x="2984445" y="5214955"/>
                <a:ext cx="16335" cy="22770"/>
              </a:xfrm>
              <a:custGeom>
                <a:avLst/>
                <a:gdLst>
                  <a:gd name="connsiteX0" fmla="*/ 8168 w 16335"/>
                  <a:gd name="connsiteY0" fmla="*/ 0 h 22770"/>
                  <a:gd name="connsiteX1" fmla="*/ 0 w 16335"/>
                  <a:gd name="connsiteY1" fmla="*/ 11385 h 22770"/>
                  <a:gd name="connsiteX2" fmla="*/ 8168 w 16335"/>
                  <a:gd name="connsiteY2" fmla="*/ 22770 h 22770"/>
                  <a:gd name="connsiteX3" fmla="*/ 16335 w 16335"/>
                  <a:gd name="connsiteY3" fmla="*/ 11385 h 22770"/>
                  <a:gd name="connsiteX4" fmla="*/ 8168 w 16335"/>
                  <a:gd name="connsiteY4" fmla="*/ 0 h 2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22770">
                    <a:moveTo>
                      <a:pt x="8168" y="0"/>
                    </a:moveTo>
                    <a:cubicBezTo>
                      <a:pt x="3713" y="0"/>
                      <a:pt x="0" y="5074"/>
                      <a:pt x="0" y="11385"/>
                    </a:cubicBezTo>
                    <a:cubicBezTo>
                      <a:pt x="0" y="17697"/>
                      <a:pt x="3589" y="22770"/>
                      <a:pt x="8168" y="22770"/>
                    </a:cubicBezTo>
                    <a:cubicBezTo>
                      <a:pt x="12746" y="22770"/>
                      <a:pt x="16335" y="17697"/>
                      <a:pt x="16335" y="11385"/>
                    </a:cubicBezTo>
                    <a:cubicBezTo>
                      <a:pt x="16335" y="5074"/>
                      <a:pt x="12746" y="0"/>
                      <a:pt x="816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2EE33291-0B74-C5BE-5092-DEA682985BB7}"/>
                  </a:ext>
                </a:extLst>
              </p:cNvPr>
              <p:cNvSpPr/>
              <p:nvPr/>
            </p:nvSpPr>
            <p:spPr>
              <a:xfrm>
                <a:off x="3009195" y="5182779"/>
                <a:ext cx="52594" cy="74745"/>
              </a:xfrm>
              <a:custGeom>
                <a:avLst/>
                <a:gdLst>
                  <a:gd name="connsiteX0" fmla="*/ 40838 w 52594"/>
                  <a:gd name="connsiteY0" fmla="*/ 19429 h 74745"/>
                  <a:gd name="connsiteX1" fmla="*/ 39353 w 52594"/>
                  <a:gd name="connsiteY1" fmla="*/ 19677 h 74745"/>
                  <a:gd name="connsiteX2" fmla="*/ 40591 w 52594"/>
                  <a:gd name="connsiteY2" fmla="*/ 13241 h 74745"/>
                  <a:gd name="connsiteX3" fmla="*/ 31186 w 52594"/>
                  <a:gd name="connsiteY3" fmla="*/ 0 h 74745"/>
                  <a:gd name="connsiteX4" fmla="*/ 21780 w 52594"/>
                  <a:gd name="connsiteY4" fmla="*/ 13241 h 74745"/>
                  <a:gd name="connsiteX5" fmla="*/ 31186 w 52594"/>
                  <a:gd name="connsiteY5" fmla="*/ 26483 h 74745"/>
                  <a:gd name="connsiteX6" fmla="*/ 31186 w 52594"/>
                  <a:gd name="connsiteY6" fmla="*/ 26483 h 74745"/>
                  <a:gd name="connsiteX7" fmla="*/ 29082 w 52594"/>
                  <a:gd name="connsiteY7" fmla="*/ 35888 h 74745"/>
                  <a:gd name="connsiteX8" fmla="*/ 29082 w 52594"/>
                  <a:gd name="connsiteY8" fmla="*/ 36012 h 74745"/>
                  <a:gd name="connsiteX9" fmla="*/ 26978 w 52594"/>
                  <a:gd name="connsiteY9" fmla="*/ 35640 h 74745"/>
                  <a:gd name="connsiteX10" fmla="*/ 16707 w 52594"/>
                  <a:gd name="connsiteY10" fmla="*/ 48634 h 74745"/>
                  <a:gd name="connsiteX11" fmla="*/ 10395 w 52594"/>
                  <a:gd name="connsiteY11" fmla="*/ 45541 h 74745"/>
                  <a:gd name="connsiteX12" fmla="*/ 0 w 52594"/>
                  <a:gd name="connsiteY12" fmla="*/ 60143 h 74745"/>
                  <a:gd name="connsiteX13" fmla="*/ 10395 w 52594"/>
                  <a:gd name="connsiteY13" fmla="*/ 74746 h 74745"/>
                  <a:gd name="connsiteX14" fmla="*/ 20667 w 52594"/>
                  <a:gd name="connsiteY14" fmla="*/ 61876 h 74745"/>
                  <a:gd name="connsiteX15" fmla="*/ 27102 w 52594"/>
                  <a:gd name="connsiteY15" fmla="*/ 64970 h 74745"/>
                  <a:gd name="connsiteX16" fmla="*/ 37497 w 52594"/>
                  <a:gd name="connsiteY16" fmla="*/ 51481 h 74745"/>
                  <a:gd name="connsiteX17" fmla="*/ 40962 w 52594"/>
                  <a:gd name="connsiteY17" fmla="*/ 52347 h 74745"/>
                  <a:gd name="connsiteX18" fmla="*/ 52595 w 52594"/>
                  <a:gd name="connsiteY18" fmla="*/ 36012 h 74745"/>
                  <a:gd name="connsiteX19" fmla="*/ 40962 w 52594"/>
                  <a:gd name="connsiteY19" fmla="*/ 19677 h 7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594" h="74745">
                    <a:moveTo>
                      <a:pt x="40838" y="19429"/>
                    </a:moveTo>
                    <a:cubicBezTo>
                      <a:pt x="40838" y="19429"/>
                      <a:pt x="39848" y="19429"/>
                      <a:pt x="39353" y="19677"/>
                    </a:cubicBezTo>
                    <a:cubicBezTo>
                      <a:pt x="40096" y="17820"/>
                      <a:pt x="40591" y="15593"/>
                      <a:pt x="40591" y="13241"/>
                    </a:cubicBezTo>
                    <a:cubicBezTo>
                      <a:pt x="40591" y="5940"/>
                      <a:pt x="36383" y="0"/>
                      <a:pt x="31186" y="0"/>
                    </a:cubicBezTo>
                    <a:cubicBezTo>
                      <a:pt x="25988" y="0"/>
                      <a:pt x="21780" y="5940"/>
                      <a:pt x="21780" y="13241"/>
                    </a:cubicBezTo>
                    <a:cubicBezTo>
                      <a:pt x="21780" y="20543"/>
                      <a:pt x="25988" y="26483"/>
                      <a:pt x="31186" y="26483"/>
                    </a:cubicBezTo>
                    <a:cubicBezTo>
                      <a:pt x="31186" y="26483"/>
                      <a:pt x="31186" y="26483"/>
                      <a:pt x="31186" y="26483"/>
                    </a:cubicBezTo>
                    <a:cubicBezTo>
                      <a:pt x="29824" y="29081"/>
                      <a:pt x="29082" y="32423"/>
                      <a:pt x="29082" y="35888"/>
                    </a:cubicBezTo>
                    <a:cubicBezTo>
                      <a:pt x="29082" y="35888"/>
                      <a:pt x="29082" y="35888"/>
                      <a:pt x="29082" y="36012"/>
                    </a:cubicBezTo>
                    <a:cubicBezTo>
                      <a:pt x="28339" y="35764"/>
                      <a:pt x="27720" y="35640"/>
                      <a:pt x="26978" y="35640"/>
                    </a:cubicBezTo>
                    <a:cubicBezTo>
                      <a:pt x="21657" y="35640"/>
                      <a:pt x="17202" y="41333"/>
                      <a:pt x="16707" y="48634"/>
                    </a:cubicBezTo>
                    <a:cubicBezTo>
                      <a:pt x="14974" y="46778"/>
                      <a:pt x="12746" y="45541"/>
                      <a:pt x="10395" y="45541"/>
                    </a:cubicBezTo>
                    <a:cubicBezTo>
                      <a:pt x="4703" y="45541"/>
                      <a:pt x="0" y="52100"/>
                      <a:pt x="0" y="60143"/>
                    </a:cubicBezTo>
                    <a:cubicBezTo>
                      <a:pt x="0" y="68187"/>
                      <a:pt x="4703" y="74746"/>
                      <a:pt x="10395" y="74746"/>
                    </a:cubicBezTo>
                    <a:cubicBezTo>
                      <a:pt x="15717" y="74746"/>
                      <a:pt x="20048" y="69053"/>
                      <a:pt x="20667" y="61876"/>
                    </a:cubicBezTo>
                    <a:cubicBezTo>
                      <a:pt x="22399" y="63856"/>
                      <a:pt x="24627" y="64970"/>
                      <a:pt x="27102" y="64970"/>
                    </a:cubicBezTo>
                    <a:cubicBezTo>
                      <a:pt x="32547" y="64970"/>
                      <a:pt x="37002" y="59030"/>
                      <a:pt x="37497" y="51481"/>
                    </a:cubicBezTo>
                    <a:cubicBezTo>
                      <a:pt x="38611" y="51976"/>
                      <a:pt x="39724" y="52347"/>
                      <a:pt x="40962" y="52347"/>
                    </a:cubicBezTo>
                    <a:cubicBezTo>
                      <a:pt x="47397" y="52347"/>
                      <a:pt x="52595" y="45046"/>
                      <a:pt x="52595" y="36012"/>
                    </a:cubicBezTo>
                    <a:cubicBezTo>
                      <a:pt x="52595" y="26978"/>
                      <a:pt x="47397" y="19677"/>
                      <a:pt x="40962" y="1967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694B0A0A-277C-59CE-7AFB-81F6FE01E477}"/>
                  </a:ext>
                </a:extLst>
              </p:cNvPr>
              <p:cNvSpPr/>
              <p:nvPr/>
            </p:nvSpPr>
            <p:spPr>
              <a:xfrm>
                <a:off x="3133319" y="5217554"/>
                <a:ext cx="57297" cy="44921"/>
              </a:xfrm>
              <a:custGeom>
                <a:avLst/>
                <a:gdLst>
                  <a:gd name="connsiteX0" fmla="*/ 44551 w 57297"/>
                  <a:gd name="connsiteY0" fmla="*/ 123 h 44921"/>
                  <a:gd name="connsiteX1" fmla="*/ 37126 w 57297"/>
                  <a:gd name="connsiteY1" fmla="*/ 3589 h 44921"/>
                  <a:gd name="connsiteX2" fmla="*/ 29453 w 57297"/>
                  <a:gd name="connsiteY2" fmla="*/ 619 h 44921"/>
                  <a:gd name="connsiteX3" fmla="*/ 17449 w 57297"/>
                  <a:gd name="connsiteY3" fmla="*/ 8662 h 44921"/>
                  <a:gd name="connsiteX4" fmla="*/ 10766 w 57297"/>
                  <a:gd name="connsiteY4" fmla="*/ 5321 h 44921"/>
                  <a:gd name="connsiteX5" fmla="*/ 0 w 57297"/>
                  <a:gd name="connsiteY5" fmla="*/ 20543 h 44921"/>
                  <a:gd name="connsiteX6" fmla="*/ 10766 w 57297"/>
                  <a:gd name="connsiteY6" fmla="*/ 35764 h 44921"/>
                  <a:gd name="connsiteX7" fmla="*/ 15964 w 57297"/>
                  <a:gd name="connsiteY7" fmla="*/ 33784 h 44921"/>
                  <a:gd name="connsiteX8" fmla="*/ 29577 w 57297"/>
                  <a:gd name="connsiteY8" fmla="*/ 44922 h 44921"/>
                  <a:gd name="connsiteX9" fmla="*/ 42571 w 57297"/>
                  <a:gd name="connsiteY9" fmla="*/ 35146 h 44921"/>
                  <a:gd name="connsiteX10" fmla="*/ 44674 w 57297"/>
                  <a:gd name="connsiteY10" fmla="*/ 35393 h 44921"/>
                  <a:gd name="connsiteX11" fmla="*/ 57297 w 57297"/>
                  <a:gd name="connsiteY11" fmla="*/ 17696 h 44921"/>
                  <a:gd name="connsiteX12" fmla="*/ 44674 w 57297"/>
                  <a:gd name="connsiteY12" fmla="*/ 0 h 44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297" h="44921">
                    <a:moveTo>
                      <a:pt x="44551" y="123"/>
                    </a:moveTo>
                    <a:cubicBezTo>
                      <a:pt x="41704" y="123"/>
                      <a:pt x="39229" y="1485"/>
                      <a:pt x="37126" y="3589"/>
                    </a:cubicBezTo>
                    <a:cubicBezTo>
                      <a:pt x="34898" y="1732"/>
                      <a:pt x="32299" y="619"/>
                      <a:pt x="29453" y="619"/>
                    </a:cubicBezTo>
                    <a:cubicBezTo>
                      <a:pt x="24627" y="619"/>
                      <a:pt x="20295" y="3712"/>
                      <a:pt x="17449" y="8662"/>
                    </a:cubicBezTo>
                    <a:cubicBezTo>
                      <a:pt x="15593" y="6559"/>
                      <a:pt x="13242" y="5321"/>
                      <a:pt x="10766" y="5321"/>
                    </a:cubicBezTo>
                    <a:cubicBezTo>
                      <a:pt x="4826" y="5321"/>
                      <a:pt x="0" y="12127"/>
                      <a:pt x="0" y="20543"/>
                    </a:cubicBezTo>
                    <a:cubicBezTo>
                      <a:pt x="0" y="28958"/>
                      <a:pt x="4826" y="35764"/>
                      <a:pt x="10766" y="35764"/>
                    </a:cubicBezTo>
                    <a:cubicBezTo>
                      <a:pt x="12623" y="35764"/>
                      <a:pt x="14355" y="35022"/>
                      <a:pt x="15964" y="33784"/>
                    </a:cubicBezTo>
                    <a:cubicBezTo>
                      <a:pt x="18687" y="40467"/>
                      <a:pt x="23760" y="44922"/>
                      <a:pt x="29577" y="44922"/>
                    </a:cubicBezTo>
                    <a:cubicBezTo>
                      <a:pt x="35022" y="44922"/>
                      <a:pt x="39848" y="41085"/>
                      <a:pt x="42571" y="35146"/>
                    </a:cubicBezTo>
                    <a:cubicBezTo>
                      <a:pt x="43313" y="35269"/>
                      <a:pt x="43932" y="35393"/>
                      <a:pt x="44674" y="35393"/>
                    </a:cubicBezTo>
                    <a:cubicBezTo>
                      <a:pt x="51605" y="35393"/>
                      <a:pt x="57297" y="27473"/>
                      <a:pt x="57297" y="17696"/>
                    </a:cubicBezTo>
                    <a:cubicBezTo>
                      <a:pt x="57297" y="7920"/>
                      <a:pt x="51728" y="0"/>
                      <a:pt x="4467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C3C115C6-331F-D37F-A770-428798E6A2D3}"/>
                  </a:ext>
                </a:extLst>
              </p:cNvPr>
              <p:cNvSpPr/>
              <p:nvPr/>
            </p:nvSpPr>
            <p:spPr>
              <a:xfrm>
                <a:off x="3197051" y="5232651"/>
                <a:ext cx="19305" cy="27225"/>
              </a:xfrm>
              <a:custGeom>
                <a:avLst/>
                <a:gdLst>
                  <a:gd name="connsiteX0" fmla="*/ 19305 w 19305"/>
                  <a:gd name="connsiteY0" fmla="*/ 13613 h 27225"/>
                  <a:gd name="connsiteX1" fmla="*/ 9653 w 19305"/>
                  <a:gd name="connsiteY1" fmla="*/ 27225 h 27225"/>
                  <a:gd name="connsiteX2" fmla="*/ 0 w 19305"/>
                  <a:gd name="connsiteY2" fmla="*/ 13613 h 27225"/>
                  <a:gd name="connsiteX3" fmla="*/ 9653 w 19305"/>
                  <a:gd name="connsiteY3" fmla="*/ 0 h 27225"/>
                  <a:gd name="connsiteX4" fmla="*/ 19305 w 19305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7225">
                    <a:moveTo>
                      <a:pt x="19305" y="13613"/>
                    </a:moveTo>
                    <a:cubicBezTo>
                      <a:pt x="19305" y="21131"/>
                      <a:pt x="14984" y="27225"/>
                      <a:pt x="9653" y="27225"/>
                    </a:cubicBezTo>
                    <a:cubicBezTo>
                      <a:pt x="4322" y="27225"/>
                      <a:pt x="0" y="21131"/>
                      <a:pt x="0" y="13613"/>
                    </a:cubicBezTo>
                    <a:cubicBezTo>
                      <a:pt x="0" y="6094"/>
                      <a:pt x="4322" y="0"/>
                      <a:pt x="9653" y="0"/>
                    </a:cubicBezTo>
                    <a:cubicBezTo>
                      <a:pt x="14984" y="0"/>
                      <a:pt x="19305" y="6094"/>
                      <a:pt x="19305" y="136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903D9C4F-64DE-5FE0-13BE-391E9A9E5759}"/>
                  </a:ext>
                </a:extLst>
              </p:cNvPr>
              <p:cNvSpPr/>
              <p:nvPr/>
            </p:nvSpPr>
            <p:spPr>
              <a:xfrm>
                <a:off x="3219821" y="5154564"/>
                <a:ext cx="160630" cy="92566"/>
              </a:xfrm>
              <a:custGeom>
                <a:avLst/>
                <a:gdLst>
                  <a:gd name="connsiteX0" fmla="*/ 147265 w 160630"/>
                  <a:gd name="connsiteY0" fmla="*/ 46778 h 92566"/>
                  <a:gd name="connsiteX1" fmla="*/ 143057 w 160630"/>
                  <a:gd name="connsiteY1" fmla="*/ 47768 h 92566"/>
                  <a:gd name="connsiteX2" fmla="*/ 145285 w 160630"/>
                  <a:gd name="connsiteY2" fmla="*/ 38115 h 92566"/>
                  <a:gd name="connsiteX3" fmla="*/ 133776 w 160630"/>
                  <a:gd name="connsiteY3" fmla="*/ 21409 h 92566"/>
                  <a:gd name="connsiteX4" fmla="*/ 118059 w 160630"/>
                  <a:gd name="connsiteY4" fmla="*/ 0 h 92566"/>
                  <a:gd name="connsiteX5" fmla="*/ 102219 w 160630"/>
                  <a:gd name="connsiteY5" fmla="*/ 22151 h 92566"/>
                  <a:gd name="connsiteX6" fmla="*/ 105560 w 160630"/>
                  <a:gd name="connsiteY6" fmla="*/ 35517 h 92566"/>
                  <a:gd name="connsiteX7" fmla="*/ 103085 w 160630"/>
                  <a:gd name="connsiteY7" fmla="*/ 35022 h 92566"/>
                  <a:gd name="connsiteX8" fmla="*/ 94670 w 160630"/>
                  <a:gd name="connsiteY8" fmla="*/ 46778 h 92566"/>
                  <a:gd name="connsiteX9" fmla="*/ 96403 w 160630"/>
                  <a:gd name="connsiteY9" fmla="*/ 53956 h 92566"/>
                  <a:gd name="connsiteX10" fmla="*/ 92195 w 160630"/>
                  <a:gd name="connsiteY10" fmla="*/ 59896 h 92566"/>
                  <a:gd name="connsiteX11" fmla="*/ 80315 w 160630"/>
                  <a:gd name="connsiteY11" fmla="*/ 51233 h 92566"/>
                  <a:gd name="connsiteX12" fmla="*/ 72147 w 160630"/>
                  <a:gd name="connsiteY12" fmla="*/ 54698 h 92566"/>
                  <a:gd name="connsiteX13" fmla="*/ 61629 w 160630"/>
                  <a:gd name="connsiteY13" fmla="*/ 41828 h 92566"/>
                  <a:gd name="connsiteX14" fmla="*/ 66207 w 160630"/>
                  <a:gd name="connsiteY14" fmla="*/ 26112 h 92566"/>
                  <a:gd name="connsiteX15" fmla="*/ 50120 w 160630"/>
                  <a:gd name="connsiteY15" fmla="*/ 3589 h 92566"/>
                  <a:gd name="connsiteX16" fmla="*/ 34032 w 160630"/>
                  <a:gd name="connsiteY16" fmla="*/ 26112 h 92566"/>
                  <a:gd name="connsiteX17" fmla="*/ 45293 w 160630"/>
                  <a:gd name="connsiteY17" fmla="*/ 47521 h 92566"/>
                  <a:gd name="connsiteX18" fmla="*/ 41209 w 160630"/>
                  <a:gd name="connsiteY18" fmla="*/ 57173 h 92566"/>
                  <a:gd name="connsiteX19" fmla="*/ 31062 w 160630"/>
                  <a:gd name="connsiteY19" fmla="*/ 50986 h 92566"/>
                  <a:gd name="connsiteX20" fmla="*/ 29577 w 160630"/>
                  <a:gd name="connsiteY20" fmla="*/ 51233 h 92566"/>
                  <a:gd name="connsiteX21" fmla="*/ 15345 w 160630"/>
                  <a:gd name="connsiteY21" fmla="*/ 37620 h 92566"/>
                  <a:gd name="connsiteX22" fmla="*/ 0 w 160630"/>
                  <a:gd name="connsiteY22" fmla="*/ 59277 h 92566"/>
                  <a:gd name="connsiteX23" fmla="*/ 15345 w 160630"/>
                  <a:gd name="connsiteY23" fmla="*/ 80934 h 92566"/>
                  <a:gd name="connsiteX24" fmla="*/ 19058 w 160630"/>
                  <a:gd name="connsiteY24" fmla="*/ 80191 h 92566"/>
                  <a:gd name="connsiteX25" fmla="*/ 30938 w 160630"/>
                  <a:gd name="connsiteY25" fmla="*/ 89968 h 92566"/>
                  <a:gd name="connsiteX26" fmla="*/ 43684 w 160630"/>
                  <a:gd name="connsiteY26" fmla="*/ 78088 h 92566"/>
                  <a:gd name="connsiteX27" fmla="*/ 56802 w 160630"/>
                  <a:gd name="connsiteY27" fmla="*/ 87245 h 92566"/>
                  <a:gd name="connsiteX28" fmla="*/ 67321 w 160630"/>
                  <a:gd name="connsiteY28" fmla="*/ 81800 h 92566"/>
                  <a:gd name="connsiteX29" fmla="*/ 80068 w 160630"/>
                  <a:gd name="connsiteY29" fmla="*/ 92566 h 92566"/>
                  <a:gd name="connsiteX30" fmla="*/ 93557 w 160630"/>
                  <a:gd name="connsiteY30" fmla="*/ 80067 h 92566"/>
                  <a:gd name="connsiteX31" fmla="*/ 102219 w 160630"/>
                  <a:gd name="connsiteY31" fmla="*/ 85389 h 92566"/>
                  <a:gd name="connsiteX32" fmla="*/ 114223 w 160630"/>
                  <a:gd name="connsiteY32" fmla="*/ 68558 h 92566"/>
                  <a:gd name="connsiteX33" fmla="*/ 113976 w 160630"/>
                  <a:gd name="connsiteY33" fmla="*/ 64970 h 92566"/>
                  <a:gd name="connsiteX34" fmla="*/ 120906 w 160630"/>
                  <a:gd name="connsiteY34" fmla="*/ 71157 h 92566"/>
                  <a:gd name="connsiteX35" fmla="*/ 128578 w 160630"/>
                  <a:gd name="connsiteY35" fmla="*/ 60267 h 92566"/>
                  <a:gd name="connsiteX36" fmla="*/ 120906 w 160630"/>
                  <a:gd name="connsiteY36" fmla="*/ 49377 h 92566"/>
                  <a:gd name="connsiteX37" fmla="*/ 113109 w 160630"/>
                  <a:gd name="connsiteY37" fmla="*/ 60267 h 92566"/>
                  <a:gd name="connsiteX38" fmla="*/ 113109 w 160630"/>
                  <a:gd name="connsiteY38" fmla="*/ 62000 h 92566"/>
                  <a:gd name="connsiteX39" fmla="*/ 109026 w 160630"/>
                  <a:gd name="connsiteY39" fmla="*/ 54822 h 92566"/>
                  <a:gd name="connsiteX40" fmla="*/ 111129 w 160630"/>
                  <a:gd name="connsiteY40" fmla="*/ 47026 h 92566"/>
                  <a:gd name="connsiteX41" fmla="*/ 110263 w 160630"/>
                  <a:gd name="connsiteY41" fmla="*/ 41828 h 92566"/>
                  <a:gd name="connsiteX42" fmla="*/ 117688 w 160630"/>
                  <a:gd name="connsiteY42" fmla="*/ 44550 h 92566"/>
                  <a:gd name="connsiteX43" fmla="*/ 121896 w 160630"/>
                  <a:gd name="connsiteY43" fmla="*/ 43684 h 92566"/>
                  <a:gd name="connsiteX44" fmla="*/ 133157 w 160630"/>
                  <a:gd name="connsiteY44" fmla="*/ 55069 h 92566"/>
                  <a:gd name="connsiteX45" fmla="*/ 136375 w 160630"/>
                  <a:gd name="connsiteY45" fmla="*/ 54327 h 92566"/>
                  <a:gd name="connsiteX46" fmla="*/ 133405 w 160630"/>
                  <a:gd name="connsiteY46" fmla="*/ 66084 h 92566"/>
                  <a:gd name="connsiteX47" fmla="*/ 147017 w 160630"/>
                  <a:gd name="connsiteY47" fmla="*/ 85265 h 92566"/>
                  <a:gd name="connsiteX48" fmla="*/ 160630 w 160630"/>
                  <a:gd name="connsiteY48" fmla="*/ 66084 h 92566"/>
                  <a:gd name="connsiteX49" fmla="*/ 147017 w 160630"/>
                  <a:gd name="connsiteY49" fmla="*/ 46902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60630" h="92566">
                    <a:moveTo>
                      <a:pt x="147265" y="46778"/>
                    </a:moveTo>
                    <a:cubicBezTo>
                      <a:pt x="145780" y="46778"/>
                      <a:pt x="144295" y="47150"/>
                      <a:pt x="143057" y="47768"/>
                    </a:cubicBezTo>
                    <a:cubicBezTo>
                      <a:pt x="144419" y="45046"/>
                      <a:pt x="145285" y="41704"/>
                      <a:pt x="145285" y="38115"/>
                    </a:cubicBezTo>
                    <a:cubicBezTo>
                      <a:pt x="145285" y="29081"/>
                      <a:pt x="140087" y="21657"/>
                      <a:pt x="133776" y="21409"/>
                    </a:cubicBezTo>
                    <a:cubicBezTo>
                      <a:pt x="133528" y="9529"/>
                      <a:pt x="126598" y="0"/>
                      <a:pt x="118059" y="0"/>
                    </a:cubicBezTo>
                    <a:cubicBezTo>
                      <a:pt x="109521" y="0"/>
                      <a:pt x="102219" y="9900"/>
                      <a:pt x="102219" y="22151"/>
                    </a:cubicBezTo>
                    <a:cubicBezTo>
                      <a:pt x="102219" y="27225"/>
                      <a:pt x="103457" y="31804"/>
                      <a:pt x="105560" y="35517"/>
                    </a:cubicBezTo>
                    <a:cubicBezTo>
                      <a:pt x="104818" y="35146"/>
                      <a:pt x="103952" y="35022"/>
                      <a:pt x="103085" y="35022"/>
                    </a:cubicBezTo>
                    <a:cubicBezTo>
                      <a:pt x="98383" y="35022"/>
                      <a:pt x="94670" y="40343"/>
                      <a:pt x="94670" y="46778"/>
                    </a:cubicBezTo>
                    <a:cubicBezTo>
                      <a:pt x="94670" y="49501"/>
                      <a:pt x="95289" y="51976"/>
                      <a:pt x="96403" y="53956"/>
                    </a:cubicBezTo>
                    <a:cubicBezTo>
                      <a:pt x="94670" y="55441"/>
                      <a:pt x="93185" y="57421"/>
                      <a:pt x="92195" y="59896"/>
                    </a:cubicBezTo>
                    <a:cubicBezTo>
                      <a:pt x="89473" y="54698"/>
                      <a:pt x="85265" y="51233"/>
                      <a:pt x="80315" y="51233"/>
                    </a:cubicBezTo>
                    <a:cubicBezTo>
                      <a:pt x="77221" y="51233"/>
                      <a:pt x="74499" y="52595"/>
                      <a:pt x="72147" y="54698"/>
                    </a:cubicBezTo>
                    <a:cubicBezTo>
                      <a:pt x="70167" y="48511"/>
                      <a:pt x="66331" y="43684"/>
                      <a:pt x="61629" y="41828"/>
                    </a:cubicBezTo>
                    <a:cubicBezTo>
                      <a:pt x="64475" y="37744"/>
                      <a:pt x="66207" y="32299"/>
                      <a:pt x="66207" y="26112"/>
                    </a:cubicBezTo>
                    <a:cubicBezTo>
                      <a:pt x="66207" y="13612"/>
                      <a:pt x="59030" y="3589"/>
                      <a:pt x="50120" y="3589"/>
                    </a:cubicBezTo>
                    <a:cubicBezTo>
                      <a:pt x="41209" y="3589"/>
                      <a:pt x="34032" y="13736"/>
                      <a:pt x="34032" y="26112"/>
                    </a:cubicBezTo>
                    <a:cubicBezTo>
                      <a:pt x="34032" y="36259"/>
                      <a:pt x="38734" y="44674"/>
                      <a:pt x="45293" y="47521"/>
                    </a:cubicBezTo>
                    <a:cubicBezTo>
                      <a:pt x="43437" y="50119"/>
                      <a:pt x="42076" y="53461"/>
                      <a:pt x="41209" y="57173"/>
                    </a:cubicBezTo>
                    <a:cubicBezTo>
                      <a:pt x="38611" y="53337"/>
                      <a:pt x="35146" y="50986"/>
                      <a:pt x="31062" y="50986"/>
                    </a:cubicBezTo>
                    <a:cubicBezTo>
                      <a:pt x="30567" y="50986"/>
                      <a:pt x="30072" y="50986"/>
                      <a:pt x="29577" y="51233"/>
                    </a:cubicBezTo>
                    <a:cubicBezTo>
                      <a:pt x="27349" y="43313"/>
                      <a:pt x="21780" y="37620"/>
                      <a:pt x="15345" y="37620"/>
                    </a:cubicBezTo>
                    <a:cubicBezTo>
                      <a:pt x="6806" y="37620"/>
                      <a:pt x="0" y="47273"/>
                      <a:pt x="0" y="59277"/>
                    </a:cubicBezTo>
                    <a:cubicBezTo>
                      <a:pt x="0" y="71281"/>
                      <a:pt x="6930" y="80934"/>
                      <a:pt x="15345" y="80934"/>
                    </a:cubicBezTo>
                    <a:cubicBezTo>
                      <a:pt x="16583" y="80934"/>
                      <a:pt x="17944" y="80686"/>
                      <a:pt x="19058" y="80191"/>
                    </a:cubicBezTo>
                    <a:cubicBezTo>
                      <a:pt x="21409" y="86007"/>
                      <a:pt x="25864" y="89968"/>
                      <a:pt x="30938" y="89968"/>
                    </a:cubicBezTo>
                    <a:cubicBezTo>
                      <a:pt x="36631" y="89968"/>
                      <a:pt x="41581" y="85018"/>
                      <a:pt x="43684" y="78088"/>
                    </a:cubicBezTo>
                    <a:cubicBezTo>
                      <a:pt x="46655" y="83656"/>
                      <a:pt x="51357" y="87245"/>
                      <a:pt x="56802" y="87245"/>
                    </a:cubicBezTo>
                    <a:cubicBezTo>
                      <a:pt x="60886" y="87245"/>
                      <a:pt x="64475" y="85141"/>
                      <a:pt x="67321" y="81800"/>
                    </a:cubicBezTo>
                    <a:cubicBezTo>
                      <a:pt x="69796" y="88111"/>
                      <a:pt x="74622" y="92566"/>
                      <a:pt x="80068" y="92566"/>
                    </a:cubicBezTo>
                    <a:cubicBezTo>
                      <a:pt x="86131" y="92566"/>
                      <a:pt x="91329" y="87369"/>
                      <a:pt x="93557" y="80067"/>
                    </a:cubicBezTo>
                    <a:cubicBezTo>
                      <a:pt x="95784" y="83285"/>
                      <a:pt x="98754" y="85389"/>
                      <a:pt x="102219" y="85389"/>
                    </a:cubicBezTo>
                    <a:cubicBezTo>
                      <a:pt x="108778" y="85389"/>
                      <a:pt x="114223" y="77840"/>
                      <a:pt x="114223" y="68558"/>
                    </a:cubicBezTo>
                    <a:cubicBezTo>
                      <a:pt x="114223" y="67321"/>
                      <a:pt x="114223" y="66084"/>
                      <a:pt x="113976" y="64970"/>
                    </a:cubicBezTo>
                    <a:cubicBezTo>
                      <a:pt x="115213" y="68558"/>
                      <a:pt x="117812" y="71157"/>
                      <a:pt x="120906" y="71157"/>
                    </a:cubicBezTo>
                    <a:cubicBezTo>
                      <a:pt x="125237" y="71157"/>
                      <a:pt x="128578" y="66331"/>
                      <a:pt x="128578" y="60267"/>
                    </a:cubicBezTo>
                    <a:cubicBezTo>
                      <a:pt x="128578" y="54203"/>
                      <a:pt x="125113" y="49377"/>
                      <a:pt x="120906" y="49377"/>
                    </a:cubicBezTo>
                    <a:cubicBezTo>
                      <a:pt x="116698" y="49377"/>
                      <a:pt x="113109" y="54203"/>
                      <a:pt x="113109" y="60267"/>
                    </a:cubicBezTo>
                    <a:cubicBezTo>
                      <a:pt x="113109" y="60886"/>
                      <a:pt x="113109" y="61381"/>
                      <a:pt x="113109" y="62000"/>
                    </a:cubicBezTo>
                    <a:cubicBezTo>
                      <a:pt x="112243" y="59153"/>
                      <a:pt x="110758" y="56678"/>
                      <a:pt x="109026" y="54822"/>
                    </a:cubicBezTo>
                    <a:cubicBezTo>
                      <a:pt x="110387" y="52718"/>
                      <a:pt x="111129" y="49996"/>
                      <a:pt x="111129" y="47026"/>
                    </a:cubicBezTo>
                    <a:cubicBezTo>
                      <a:pt x="111129" y="45169"/>
                      <a:pt x="110758" y="43437"/>
                      <a:pt x="110263" y="41828"/>
                    </a:cubicBezTo>
                    <a:cubicBezTo>
                      <a:pt x="112491" y="43437"/>
                      <a:pt x="114966" y="44550"/>
                      <a:pt x="117688" y="44550"/>
                    </a:cubicBezTo>
                    <a:cubicBezTo>
                      <a:pt x="119173" y="44550"/>
                      <a:pt x="120535" y="44179"/>
                      <a:pt x="121896" y="43684"/>
                    </a:cubicBezTo>
                    <a:cubicBezTo>
                      <a:pt x="123505" y="50243"/>
                      <a:pt x="127836" y="55069"/>
                      <a:pt x="133157" y="55069"/>
                    </a:cubicBezTo>
                    <a:cubicBezTo>
                      <a:pt x="134271" y="55069"/>
                      <a:pt x="135385" y="54822"/>
                      <a:pt x="136375" y="54327"/>
                    </a:cubicBezTo>
                    <a:cubicBezTo>
                      <a:pt x="134518" y="57545"/>
                      <a:pt x="133405" y="61628"/>
                      <a:pt x="133405" y="66084"/>
                    </a:cubicBezTo>
                    <a:cubicBezTo>
                      <a:pt x="133405" y="76602"/>
                      <a:pt x="139469" y="85265"/>
                      <a:pt x="147017" y="85265"/>
                    </a:cubicBezTo>
                    <a:cubicBezTo>
                      <a:pt x="154566" y="85265"/>
                      <a:pt x="160630" y="76726"/>
                      <a:pt x="160630" y="66084"/>
                    </a:cubicBezTo>
                    <a:cubicBezTo>
                      <a:pt x="160630" y="55441"/>
                      <a:pt x="154566" y="46902"/>
                      <a:pt x="147017" y="4690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1A42FF89-5B64-51EA-5270-194A76313689}"/>
                  </a:ext>
                </a:extLst>
              </p:cNvPr>
              <p:cNvSpPr/>
              <p:nvPr/>
            </p:nvSpPr>
            <p:spPr>
              <a:xfrm>
                <a:off x="3388248" y="5214583"/>
                <a:ext cx="12622" cy="17572"/>
              </a:xfrm>
              <a:custGeom>
                <a:avLst/>
                <a:gdLst>
                  <a:gd name="connsiteX0" fmla="*/ 6311 w 12622"/>
                  <a:gd name="connsiteY0" fmla="*/ 0 h 17572"/>
                  <a:gd name="connsiteX1" fmla="*/ 0 w 12622"/>
                  <a:gd name="connsiteY1" fmla="*/ 8787 h 17572"/>
                  <a:gd name="connsiteX2" fmla="*/ 6311 w 12622"/>
                  <a:gd name="connsiteY2" fmla="*/ 17573 h 17572"/>
                  <a:gd name="connsiteX3" fmla="*/ 12623 w 12622"/>
                  <a:gd name="connsiteY3" fmla="*/ 8787 h 17572"/>
                  <a:gd name="connsiteX4" fmla="*/ 6311 w 12622"/>
                  <a:gd name="connsiteY4" fmla="*/ 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572">
                    <a:moveTo>
                      <a:pt x="6311" y="0"/>
                    </a:moveTo>
                    <a:cubicBezTo>
                      <a:pt x="2846" y="0"/>
                      <a:pt x="0" y="3960"/>
                      <a:pt x="0" y="8787"/>
                    </a:cubicBezTo>
                    <a:cubicBezTo>
                      <a:pt x="0" y="13613"/>
                      <a:pt x="2846" y="17573"/>
                      <a:pt x="6311" y="17573"/>
                    </a:cubicBezTo>
                    <a:cubicBezTo>
                      <a:pt x="9776" y="17573"/>
                      <a:pt x="12623" y="13613"/>
                      <a:pt x="12623" y="8787"/>
                    </a:cubicBezTo>
                    <a:cubicBezTo>
                      <a:pt x="12623" y="3960"/>
                      <a:pt x="9776" y="0"/>
                      <a:pt x="631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F332B173-69A0-F12D-FB5D-82338F491430}"/>
                  </a:ext>
                </a:extLst>
              </p:cNvPr>
              <p:cNvSpPr/>
              <p:nvPr/>
            </p:nvSpPr>
            <p:spPr>
              <a:xfrm>
                <a:off x="3406687" y="5209510"/>
                <a:ext cx="93804" cy="51109"/>
              </a:xfrm>
              <a:custGeom>
                <a:avLst/>
                <a:gdLst>
                  <a:gd name="connsiteX0" fmla="*/ 80686 w 93804"/>
                  <a:gd name="connsiteY0" fmla="*/ 11014 h 51109"/>
                  <a:gd name="connsiteX1" fmla="*/ 76850 w 93804"/>
                  <a:gd name="connsiteY1" fmla="*/ 11880 h 51109"/>
                  <a:gd name="connsiteX2" fmla="*/ 65094 w 93804"/>
                  <a:gd name="connsiteY2" fmla="*/ 4950 h 51109"/>
                  <a:gd name="connsiteX3" fmla="*/ 50491 w 93804"/>
                  <a:gd name="connsiteY3" fmla="*/ 17697 h 51109"/>
                  <a:gd name="connsiteX4" fmla="*/ 37621 w 93804"/>
                  <a:gd name="connsiteY4" fmla="*/ 5322 h 51109"/>
                  <a:gd name="connsiteX5" fmla="*/ 27844 w 93804"/>
                  <a:gd name="connsiteY5" fmla="*/ 11014 h 51109"/>
                  <a:gd name="connsiteX6" fmla="*/ 14850 w 93804"/>
                  <a:gd name="connsiteY6" fmla="*/ 0 h 51109"/>
                  <a:gd name="connsiteX7" fmla="*/ 0 w 93804"/>
                  <a:gd name="connsiteY7" fmla="*/ 20791 h 51109"/>
                  <a:gd name="connsiteX8" fmla="*/ 14850 w 93804"/>
                  <a:gd name="connsiteY8" fmla="*/ 41581 h 51109"/>
                  <a:gd name="connsiteX9" fmla="*/ 25740 w 93804"/>
                  <a:gd name="connsiteY9" fmla="*/ 34775 h 51109"/>
                  <a:gd name="connsiteX10" fmla="*/ 37621 w 93804"/>
                  <a:gd name="connsiteY10" fmla="*/ 44303 h 51109"/>
                  <a:gd name="connsiteX11" fmla="*/ 49501 w 93804"/>
                  <a:gd name="connsiteY11" fmla="*/ 34775 h 51109"/>
                  <a:gd name="connsiteX12" fmla="*/ 65094 w 93804"/>
                  <a:gd name="connsiteY12" fmla="*/ 51110 h 51109"/>
                  <a:gd name="connsiteX13" fmla="*/ 74870 w 93804"/>
                  <a:gd name="connsiteY13" fmla="*/ 46531 h 51109"/>
                  <a:gd name="connsiteX14" fmla="*/ 80563 w 93804"/>
                  <a:gd name="connsiteY14" fmla="*/ 48387 h 51109"/>
                  <a:gd name="connsiteX15" fmla="*/ 93804 w 93804"/>
                  <a:gd name="connsiteY15" fmla="*/ 29824 h 51109"/>
                  <a:gd name="connsiteX16" fmla="*/ 80563 w 93804"/>
                  <a:gd name="connsiteY16" fmla="*/ 11261 h 5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04" h="51109">
                    <a:moveTo>
                      <a:pt x="80686" y="11014"/>
                    </a:moveTo>
                    <a:cubicBezTo>
                      <a:pt x="79325" y="11014"/>
                      <a:pt x="78088" y="11385"/>
                      <a:pt x="76850" y="11880"/>
                    </a:cubicBezTo>
                    <a:cubicBezTo>
                      <a:pt x="73880" y="7549"/>
                      <a:pt x="69672" y="4950"/>
                      <a:pt x="65094" y="4950"/>
                    </a:cubicBezTo>
                    <a:cubicBezTo>
                      <a:pt x="58658" y="4950"/>
                      <a:pt x="53213" y="10148"/>
                      <a:pt x="50491" y="17697"/>
                    </a:cubicBezTo>
                    <a:cubicBezTo>
                      <a:pt x="48511" y="10396"/>
                      <a:pt x="43437" y="5322"/>
                      <a:pt x="37621" y="5322"/>
                    </a:cubicBezTo>
                    <a:cubicBezTo>
                      <a:pt x="33784" y="5322"/>
                      <a:pt x="30319" y="7549"/>
                      <a:pt x="27844" y="11014"/>
                    </a:cubicBezTo>
                    <a:cubicBezTo>
                      <a:pt x="25369" y="4455"/>
                      <a:pt x="20543" y="0"/>
                      <a:pt x="14850" y="0"/>
                    </a:cubicBezTo>
                    <a:cubicBezTo>
                      <a:pt x="6683" y="0"/>
                      <a:pt x="0" y="9281"/>
                      <a:pt x="0" y="20791"/>
                    </a:cubicBezTo>
                    <a:cubicBezTo>
                      <a:pt x="0" y="32299"/>
                      <a:pt x="6683" y="41581"/>
                      <a:pt x="14850" y="41581"/>
                    </a:cubicBezTo>
                    <a:cubicBezTo>
                      <a:pt x="19182" y="41581"/>
                      <a:pt x="23018" y="38858"/>
                      <a:pt x="25740" y="34775"/>
                    </a:cubicBezTo>
                    <a:cubicBezTo>
                      <a:pt x="28092" y="40467"/>
                      <a:pt x="32547" y="44303"/>
                      <a:pt x="37621" y="44303"/>
                    </a:cubicBezTo>
                    <a:cubicBezTo>
                      <a:pt x="42695" y="44303"/>
                      <a:pt x="47026" y="40467"/>
                      <a:pt x="49501" y="34775"/>
                    </a:cubicBezTo>
                    <a:cubicBezTo>
                      <a:pt x="51605" y="44180"/>
                      <a:pt x="57669" y="51110"/>
                      <a:pt x="65094" y="51110"/>
                    </a:cubicBezTo>
                    <a:cubicBezTo>
                      <a:pt x="68806" y="51110"/>
                      <a:pt x="72147" y="49377"/>
                      <a:pt x="74870" y="46531"/>
                    </a:cubicBezTo>
                    <a:cubicBezTo>
                      <a:pt x="76603" y="47768"/>
                      <a:pt x="78583" y="48387"/>
                      <a:pt x="80563" y="48387"/>
                    </a:cubicBezTo>
                    <a:cubicBezTo>
                      <a:pt x="87864" y="48387"/>
                      <a:pt x="93804" y="40096"/>
                      <a:pt x="93804" y="29824"/>
                    </a:cubicBezTo>
                    <a:cubicBezTo>
                      <a:pt x="93804" y="19553"/>
                      <a:pt x="87864" y="11261"/>
                      <a:pt x="80563" y="1126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2A8241E4-BFC5-80FC-2CEA-AE1514C51CA7}"/>
                  </a:ext>
                </a:extLst>
              </p:cNvPr>
              <p:cNvSpPr/>
              <p:nvPr/>
            </p:nvSpPr>
            <p:spPr>
              <a:xfrm>
                <a:off x="3506679" y="5233641"/>
                <a:ext cx="17820" cy="25245"/>
              </a:xfrm>
              <a:custGeom>
                <a:avLst/>
                <a:gdLst>
                  <a:gd name="connsiteX0" fmla="*/ 8910 w 17820"/>
                  <a:gd name="connsiteY0" fmla="*/ 0 h 25245"/>
                  <a:gd name="connsiteX1" fmla="*/ 0 w 17820"/>
                  <a:gd name="connsiteY1" fmla="*/ 12623 h 25245"/>
                  <a:gd name="connsiteX2" fmla="*/ 8910 w 17820"/>
                  <a:gd name="connsiteY2" fmla="*/ 25246 h 25245"/>
                  <a:gd name="connsiteX3" fmla="*/ 17820 w 17820"/>
                  <a:gd name="connsiteY3" fmla="*/ 12623 h 25245"/>
                  <a:gd name="connsiteX4" fmla="*/ 8910 w 17820"/>
                  <a:gd name="connsiteY4" fmla="*/ 0 h 2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5245">
                    <a:moveTo>
                      <a:pt x="8910" y="0"/>
                    </a:moveTo>
                    <a:cubicBezTo>
                      <a:pt x="3960" y="0"/>
                      <a:pt x="0" y="5569"/>
                      <a:pt x="0" y="12623"/>
                    </a:cubicBezTo>
                    <a:cubicBezTo>
                      <a:pt x="0" y="19677"/>
                      <a:pt x="3960" y="25246"/>
                      <a:pt x="8910" y="25246"/>
                    </a:cubicBezTo>
                    <a:cubicBezTo>
                      <a:pt x="13860" y="25246"/>
                      <a:pt x="17820" y="19553"/>
                      <a:pt x="17820" y="12623"/>
                    </a:cubicBezTo>
                    <a:cubicBezTo>
                      <a:pt x="17820" y="5692"/>
                      <a:pt x="13860" y="0"/>
                      <a:pt x="891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C6BCC896-21C7-72D7-AE65-9A649747838D}"/>
                  </a:ext>
                </a:extLst>
              </p:cNvPr>
              <p:cNvSpPr/>
              <p:nvPr/>
            </p:nvSpPr>
            <p:spPr>
              <a:xfrm>
                <a:off x="3531429" y="5207653"/>
                <a:ext cx="36506" cy="39848"/>
              </a:xfrm>
              <a:custGeom>
                <a:avLst/>
                <a:gdLst>
                  <a:gd name="connsiteX0" fmla="*/ 30567 w 36506"/>
                  <a:gd name="connsiteY0" fmla="*/ 0 h 39848"/>
                  <a:gd name="connsiteX1" fmla="*/ 24503 w 36506"/>
                  <a:gd name="connsiteY1" fmla="*/ 8539 h 39848"/>
                  <a:gd name="connsiteX2" fmla="*/ 24503 w 36506"/>
                  <a:gd name="connsiteY2" fmla="*/ 9281 h 39848"/>
                  <a:gd name="connsiteX3" fmla="*/ 13613 w 36506"/>
                  <a:gd name="connsiteY3" fmla="*/ 1485 h 39848"/>
                  <a:gd name="connsiteX4" fmla="*/ 0 w 36506"/>
                  <a:gd name="connsiteY4" fmla="*/ 20667 h 39848"/>
                  <a:gd name="connsiteX5" fmla="*/ 13613 w 36506"/>
                  <a:gd name="connsiteY5" fmla="*/ 39848 h 39848"/>
                  <a:gd name="connsiteX6" fmla="*/ 27225 w 36506"/>
                  <a:gd name="connsiteY6" fmla="*/ 20667 h 39848"/>
                  <a:gd name="connsiteX7" fmla="*/ 26483 w 36506"/>
                  <a:gd name="connsiteY7" fmla="*/ 14850 h 39848"/>
                  <a:gd name="connsiteX8" fmla="*/ 30443 w 36506"/>
                  <a:gd name="connsiteY8" fmla="*/ 17078 h 39848"/>
                  <a:gd name="connsiteX9" fmla="*/ 36507 w 36506"/>
                  <a:gd name="connsiteY9" fmla="*/ 8539 h 39848"/>
                  <a:gd name="connsiteX10" fmla="*/ 30443 w 36506"/>
                  <a:gd name="connsiteY10" fmla="*/ 0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506" h="39848">
                    <a:moveTo>
                      <a:pt x="30567" y="0"/>
                    </a:moveTo>
                    <a:cubicBezTo>
                      <a:pt x="27225" y="0"/>
                      <a:pt x="24503" y="3836"/>
                      <a:pt x="24503" y="8539"/>
                    </a:cubicBezTo>
                    <a:cubicBezTo>
                      <a:pt x="24503" y="8787"/>
                      <a:pt x="24503" y="9034"/>
                      <a:pt x="24503" y="9281"/>
                    </a:cubicBezTo>
                    <a:cubicBezTo>
                      <a:pt x="22028" y="4579"/>
                      <a:pt x="18068" y="1485"/>
                      <a:pt x="13613" y="1485"/>
                    </a:cubicBezTo>
                    <a:cubicBezTo>
                      <a:pt x="6064" y="1485"/>
                      <a:pt x="0" y="10024"/>
                      <a:pt x="0" y="20667"/>
                    </a:cubicBezTo>
                    <a:cubicBezTo>
                      <a:pt x="0" y="31309"/>
                      <a:pt x="6064" y="39848"/>
                      <a:pt x="13613" y="39848"/>
                    </a:cubicBezTo>
                    <a:cubicBezTo>
                      <a:pt x="21162" y="39848"/>
                      <a:pt x="27225" y="31309"/>
                      <a:pt x="27225" y="20667"/>
                    </a:cubicBezTo>
                    <a:cubicBezTo>
                      <a:pt x="27225" y="18687"/>
                      <a:pt x="26978" y="16707"/>
                      <a:pt x="26483" y="14850"/>
                    </a:cubicBezTo>
                    <a:cubicBezTo>
                      <a:pt x="27597" y="16211"/>
                      <a:pt x="28958" y="17078"/>
                      <a:pt x="30443" y="17078"/>
                    </a:cubicBezTo>
                    <a:cubicBezTo>
                      <a:pt x="33784" y="17078"/>
                      <a:pt x="36507" y="13242"/>
                      <a:pt x="36507" y="8539"/>
                    </a:cubicBezTo>
                    <a:cubicBezTo>
                      <a:pt x="36507" y="3836"/>
                      <a:pt x="33784" y="0"/>
                      <a:pt x="3044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7F883E77-0753-71C6-9C21-BD0D84BE65F0}"/>
                  </a:ext>
                </a:extLst>
              </p:cNvPr>
              <p:cNvSpPr/>
              <p:nvPr/>
            </p:nvSpPr>
            <p:spPr>
              <a:xfrm>
                <a:off x="3573134" y="5220276"/>
                <a:ext cx="24997" cy="35145"/>
              </a:xfrm>
              <a:custGeom>
                <a:avLst/>
                <a:gdLst>
                  <a:gd name="connsiteX0" fmla="*/ 12499 w 24997"/>
                  <a:gd name="connsiteY0" fmla="*/ 0 h 35145"/>
                  <a:gd name="connsiteX1" fmla="*/ 0 w 24997"/>
                  <a:gd name="connsiteY1" fmla="*/ 17573 h 35145"/>
                  <a:gd name="connsiteX2" fmla="*/ 12499 w 24997"/>
                  <a:gd name="connsiteY2" fmla="*/ 35146 h 35145"/>
                  <a:gd name="connsiteX3" fmla="*/ 24998 w 24997"/>
                  <a:gd name="connsiteY3" fmla="*/ 17573 h 35145"/>
                  <a:gd name="connsiteX4" fmla="*/ 12499 w 24997"/>
                  <a:gd name="connsiteY4" fmla="*/ 0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0"/>
                    </a:move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9E089A76-D700-7051-395C-A32BB5F0258B}"/>
                  </a:ext>
                </a:extLst>
              </p:cNvPr>
              <p:cNvSpPr/>
              <p:nvPr/>
            </p:nvSpPr>
            <p:spPr>
              <a:xfrm>
                <a:off x="3601349" y="5210747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1E250E75-4BA0-F0D6-968B-CCAC59CE22CA}"/>
                  </a:ext>
                </a:extLst>
              </p:cNvPr>
              <p:cNvSpPr/>
              <p:nvPr/>
            </p:nvSpPr>
            <p:spPr>
              <a:xfrm>
                <a:off x="3628327" y="5220524"/>
                <a:ext cx="20790" cy="28957"/>
              </a:xfrm>
              <a:custGeom>
                <a:avLst/>
                <a:gdLst>
                  <a:gd name="connsiteX0" fmla="*/ 10395 w 20790"/>
                  <a:gd name="connsiteY0" fmla="*/ 0 h 28957"/>
                  <a:gd name="connsiteX1" fmla="*/ 0 w 20790"/>
                  <a:gd name="connsiteY1" fmla="*/ 14479 h 28957"/>
                  <a:gd name="connsiteX2" fmla="*/ 10395 w 20790"/>
                  <a:gd name="connsiteY2" fmla="*/ 28958 h 28957"/>
                  <a:gd name="connsiteX3" fmla="*/ 20790 w 20790"/>
                  <a:gd name="connsiteY3" fmla="*/ 14479 h 28957"/>
                  <a:gd name="connsiteX4" fmla="*/ 10395 w 20790"/>
                  <a:gd name="connsiteY4" fmla="*/ 0 h 2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0" h="28957">
                    <a:moveTo>
                      <a:pt x="10395" y="0"/>
                    </a:moveTo>
                    <a:cubicBezTo>
                      <a:pt x="4703" y="0"/>
                      <a:pt x="0" y="6559"/>
                      <a:pt x="0" y="14479"/>
                    </a:cubicBezTo>
                    <a:cubicBezTo>
                      <a:pt x="0" y="22399"/>
                      <a:pt x="4703" y="28958"/>
                      <a:pt x="10395" y="28958"/>
                    </a:cubicBezTo>
                    <a:cubicBezTo>
                      <a:pt x="16088" y="28958"/>
                      <a:pt x="20790" y="22399"/>
                      <a:pt x="20790" y="14479"/>
                    </a:cubicBezTo>
                    <a:cubicBezTo>
                      <a:pt x="20790" y="6559"/>
                      <a:pt x="16211" y="0"/>
                      <a:pt x="1039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322C9650-890E-40A0-A97A-C8619412CF7B}"/>
                  </a:ext>
                </a:extLst>
              </p:cNvPr>
              <p:cNvSpPr/>
              <p:nvPr/>
            </p:nvSpPr>
            <p:spPr>
              <a:xfrm>
                <a:off x="3650479" y="5176839"/>
                <a:ext cx="74003" cy="88977"/>
              </a:xfrm>
              <a:custGeom>
                <a:avLst/>
                <a:gdLst>
                  <a:gd name="connsiteX0" fmla="*/ 68559 w 74003"/>
                  <a:gd name="connsiteY0" fmla="*/ 28463 h 88977"/>
                  <a:gd name="connsiteX1" fmla="*/ 68682 w 74003"/>
                  <a:gd name="connsiteY1" fmla="*/ 26112 h 88977"/>
                  <a:gd name="connsiteX2" fmla="*/ 52966 w 74003"/>
                  <a:gd name="connsiteY2" fmla="*/ 4084 h 88977"/>
                  <a:gd name="connsiteX3" fmla="*/ 40096 w 74003"/>
                  <a:gd name="connsiteY3" fmla="*/ 13489 h 88977"/>
                  <a:gd name="connsiteX4" fmla="*/ 25617 w 74003"/>
                  <a:gd name="connsiteY4" fmla="*/ 0 h 88977"/>
                  <a:gd name="connsiteX5" fmla="*/ 16335 w 74003"/>
                  <a:gd name="connsiteY5" fmla="*/ 4331 h 88977"/>
                  <a:gd name="connsiteX6" fmla="*/ 10643 w 74003"/>
                  <a:gd name="connsiteY6" fmla="*/ 1980 h 88977"/>
                  <a:gd name="connsiteX7" fmla="*/ 0 w 74003"/>
                  <a:gd name="connsiteY7" fmla="*/ 16954 h 88977"/>
                  <a:gd name="connsiteX8" fmla="*/ 10395 w 74003"/>
                  <a:gd name="connsiteY8" fmla="*/ 31804 h 88977"/>
                  <a:gd name="connsiteX9" fmla="*/ 6188 w 74003"/>
                  <a:gd name="connsiteY9" fmla="*/ 43932 h 88977"/>
                  <a:gd name="connsiteX10" fmla="*/ 17325 w 74003"/>
                  <a:gd name="connsiteY10" fmla="*/ 59649 h 88977"/>
                  <a:gd name="connsiteX11" fmla="*/ 28463 w 74003"/>
                  <a:gd name="connsiteY11" fmla="*/ 43932 h 88977"/>
                  <a:gd name="connsiteX12" fmla="*/ 28463 w 74003"/>
                  <a:gd name="connsiteY12" fmla="*/ 43808 h 88977"/>
                  <a:gd name="connsiteX13" fmla="*/ 38363 w 74003"/>
                  <a:gd name="connsiteY13" fmla="*/ 34774 h 88977"/>
                  <a:gd name="connsiteX14" fmla="*/ 43684 w 74003"/>
                  <a:gd name="connsiteY14" fmla="*/ 44056 h 88977"/>
                  <a:gd name="connsiteX15" fmla="*/ 43684 w 74003"/>
                  <a:gd name="connsiteY15" fmla="*/ 45046 h 88977"/>
                  <a:gd name="connsiteX16" fmla="*/ 44427 w 74003"/>
                  <a:gd name="connsiteY16" fmla="*/ 51233 h 88977"/>
                  <a:gd name="connsiteX17" fmla="*/ 43437 w 74003"/>
                  <a:gd name="connsiteY17" fmla="*/ 51110 h 88977"/>
                  <a:gd name="connsiteX18" fmla="*/ 29948 w 74003"/>
                  <a:gd name="connsiteY18" fmla="*/ 70044 h 88977"/>
                  <a:gd name="connsiteX19" fmla="*/ 43437 w 74003"/>
                  <a:gd name="connsiteY19" fmla="*/ 88978 h 88977"/>
                  <a:gd name="connsiteX20" fmla="*/ 56926 w 74003"/>
                  <a:gd name="connsiteY20" fmla="*/ 70044 h 88977"/>
                  <a:gd name="connsiteX21" fmla="*/ 56555 w 74003"/>
                  <a:gd name="connsiteY21" fmla="*/ 66084 h 88977"/>
                  <a:gd name="connsiteX22" fmla="*/ 58782 w 74003"/>
                  <a:gd name="connsiteY22" fmla="*/ 66455 h 88977"/>
                  <a:gd name="connsiteX23" fmla="*/ 74004 w 74003"/>
                  <a:gd name="connsiteY23" fmla="*/ 45169 h 88977"/>
                  <a:gd name="connsiteX24" fmla="*/ 68311 w 74003"/>
                  <a:gd name="connsiteY24" fmla="*/ 28587 h 8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4003" h="88977">
                    <a:moveTo>
                      <a:pt x="68559" y="28463"/>
                    </a:moveTo>
                    <a:cubicBezTo>
                      <a:pt x="68559" y="27720"/>
                      <a:pt x="68682" y="26978"/>
                      <a:pt x="68682" y="26112"/>
                    </a:cubicBezTo>
                    <a:cubicBezTo>
                      <a:pt x="68682" y="13984"/>
                      <a:pt x="61628" y="4084"/>
                      <a:pt x="52966" y="4084"/>
                    </a:cubicBezTo>
                    <a:cubicBezTo>
                      <a:pt x="47645" y="4084"/>
                      <a:pt x="42942" y="7796"/>
                      <a:pt x="40096" y="13489"/>
                    </a:cubicBezTo>
                    <a:cubicBezTo>
                      <a:pt x="37744" y="5569"/>
                      <a:pt x="32052" y="0"/>
                      <a:pt x="25617" y="0"/>
                    </a:cubicBezTo>
                    <a:cubicBezTo>
                      <a:pt x="22152" y="0"/>
                      <a:pt x="18934" y="1609"/>
                      <a:pt x="16335" y="4331"/>
                    </a:cubicBezTo>
                    <a:cubicBezTo>
                      <a:pt x="14726" y="2846"/>
                      <a:pt x="12746" y="1980"/>
                      <a:pt x="10643" y="1980"/>
                    </a:cubicBezTo>
                    <a:cubicBezTo>
                      <a:pt x="4826" y="1980"/>
                      <a:pt x="0" y="8663"/>
                      <a:pt x="0" y="16954"/>
                    </a:cubicBezTo>
                    <a:cubicBezTo>
                      <a:pt x="0" y="25246"/>
                      <a:pt x="4579" y="31680"/>
                      <a:pt x="10395" y="31804"/>
                    </a:cubicBezTo>
                    <a:cubicBezTo>
                      <a:pt x="7796" y="34650"/>
                      <a:pt x="6188" y="38982"/>
                      <a:pt x="6188" y="43932"/>
                    </a:cubicBezTo>
                    <a:cubicBezTo>
                      <a:pt x="6188" y="52595"/>
                      <a:pt x="11138" y="59649"/>
                      <a:pt x="17325" y="59649"/>
                    </a:cubicBezTo>
                    <a:cubicBezTo>
                      <a:pt x="23513" y="59649"/>
                      <a:pt x="28463" y="52595"/>
                      <a:pt x="28463" y="43932"/>
                    </a:cubicBezTo>
                    <a:cubicBezTo>
                      <a:pt x="28463" y="43932"/>
                      <a:pt x="28463" y="43932"/>
                      <a:pt x="28463" y="43808"/>
                    </a:cubicBezTo>
                    <a:cubicBezTo>
                      <a:pt x="32547" y="42695"/>
                      <a:pt x="36136" y="39353"/>
                      <a:pt x="38363" y="34774"/>
                    </a:cubicBezTo>
                    <a:cubicBezTo>
                      <a:pt x="39477" y="38487"/>
                      <a:pt x="41457" y="41704"/>
                      <a:pt x="43684" y="44056"/>
                    </a:cubicBezTo>
                    <a:cubicBezTo>
                      <a:pt x="43684" y="44427"/>
                      <a:pt x="43684" y="44674"/>
                      <a:pt x="43684" y="45046"/>
                    </a:cubicBezTo>
                    <a:cubicBezTo>
                      <a:pt x="43684" y="47150"/>
                      <a:pt x="43932" y="49253"/>
                      <a:pt x="44427" y="51233"/>
                    </a:cubicBezTo>
                    <a:cubicBezTo>
                      <a:pt x="44056" y="51233"/>
                      <a:pt x="43808" y="51110"/>
                      <a:pt x="43437" y="51110"/>
                    </a:cubicBezTo>
                    <a:cubicBezTo>
                      <a:pt x="36012" y="51110"/>
                      <a:pt x="29948" y="59649"/>
                      <a:pt x="29948" y="70044"/>
                    </a:cubicBezTo>
                    <a:cubicBezTo>
                      <a:pt x="29948" y="80439"/>
                      <a:pt x="36012" y="88978"/>
                      <a:pt x="43437" y="88978"/>
                    </a:cubicBezTo>
                    <a:cubicBezTo>
                      <a:pt x="50862" y="88978"/>
                      <a:pt x="56926" y="80439"/>
                      <a:pt x="56926" y="70044"/>
                    </a:cubicBezTo>
                    <a:cubicBezTo>
                      <a:pt x="56926" y="68682"/>
                      <a:pt x="56926" y="67321"/>
                      <a:pt x="56555" y="66084"/>
                    </a:cubicBezTo>
                    <a:cubicBezTo>
                      <a:pt x="57297" y="66207"/>
                      <a:pt x="58040" y="66455"/>
                      <a:pt x="58782" y="66455"/>
                    </a:cubicBezTo>
                    <a:cubicBezTo>
                      <a:pt x="67197" y="66455"/>
                      <a:pt x="74004" y="56926"/>
                      <a:pt x="74004" y="45169"/>
                    </a:cubicBezTo>
                    <a:cubicBezTo>
                      <a:pt x="74004" y="38487"/>
                      <a:pt x="71776" y="32547"/>
                      <a:pt x="68311" y="2858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CD300530-E0AF-4144-8BE0-CFE903290128}"/>
                  </a:ext>
                </a:extLst>
              </p:cNvPr>
              <p:cNvSpPr/>
              <p:nvPr/>
            </p:nvSpPr>
            <p:spPr>
              <a:xfrm>
                <a:off x="3728071" y="5219781"/>
                <a:ext cx="13365" cy="18562"/>
              </a:xfrm>
              <a:custGeom>
                <a:avLst/>
                <a:gdLst>
                  <a:gd name="connsiteX0" fmla="*/ 6683 w 13365"/>
                  <a:gd name="connsiteY0" fmla="*/ 0 h 18562"/>
                  <a:gd name="connsiteX1" fmla="*/ 0 w 13365"/>
                  <a:gd name="connsiteY1" fmla="*/ 9281 h 18562"/>
                  <a:gd name="connsiteX2" fmla="*/ 6683 w 13365"/>
                  <a:gd name="connsiteY2" fmla="*/ 18563 h 18562"/>
                  <a:gd name="connsiteX3" fmla="*/ 13365 w 13365"/>
                  <a:gd name="connsiteY3" fmla="*/ 9281 h 18562"/>
                  <a:gd name="connsiteX4" fmla="*/ 6683 w 13365"/>
                  <a:gd name="connsiteY4" fmla="*/ 0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0"/>
                    </a:move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8D7BF526-8778-500B-6BE8-D16CB0F8F795}"/>
                  </a:ext>
                </a:extLst>
              </p:cNvPr>
              <p:cNvSpPr/>
              <p:nvPr/>
            </p:nvSpPr>
            <p:spPr>
              <a:xfrm>
                <a:off x="3716067" y="5152336"/>
                <a:ext cx="49253" cy="75612"/>
              </a:xfrm>
              <a:custGeom>
                <a:avLst/>
                <a:gdLst>
                  <a:gd name="connsiteX0" fmla="*/ 46283 w 49253"/>
                  <a:gd name="connsiteY0" fmla="*/ 54946 h 75612"/>
                  <a:gd name="connsiteX1" fmla="*/ 47150 w 49253"/>
                  <a:gd name="connsiteY1" fmla="*/ 48758 h 75612"/>
                  <a:gd name="connsiteX2" fmla="*/ 34651 w 49253"/>
                  <a:gd name="connsiteY2" fmla="*/ 31186 h 75612"/>
                  <a:gd name="connsiteX3" fmla="*/ 32671 w 49253"/>
                  <a:gd name="connsiteY3" fmla="*/ 31433 h 75612"/>
                  <a:gd name="connsiteX4" fmla="*/ 33661 w 49253"/>
                  <a:gd name="connsiteY4" fmla="*/ 23637 h 75612"/>
                  <a:gd name="connsiteX5" fmla="*/ 16830 w 49253"/>
                  <a:gd name="connsiteY5" fmla="*/ 0 h 75612"/>
                  <a:gd name="connsiteX6" fmla="*/ 0 w 49253"/>
                  <a:gd name="connsiteY6" fmla="*/ 23637 h 75612"/>
                  <a:gd name="connsiteX7" fmla="*/ 16830 w 49253"/>
                  <a:gd name="connsiteY7" fmla="*/ 47273 h 75612"/>
                  <a:gd name="connsiteX8" fmla="*/ 22275 w 49253"/>
                  <a:gd name="connsiteY8" fmla="*/ 45912 h 75612"/>
                  <a:gd name="connsiteX9" fmla="*/ 22028 w 49253"/>
                  <a:gd name="connsiteY9" fmla="*/ 48758 h 75612"/>
                  <a:gd name="connsiteX10" fmla="*/ 32918 w 49253"/>
                  <a:gd name="connsiteY10" fmla="*/ 66084 h 75612"/>
                  <a:gd name="connsiteX11" fmla="*/ 40962 w 49253"/>
                  <a:gd name="connsiteY11" fmla="*/ 75613 h 75612"/>
                  <a:gd name="connsiteX12" fmla="*/ 49253 w 49253"/>
                  <a:gd name="connsiteY12" fmla="*/ 63980 h 75612"/>
                  <a:gd name="connsiteX13" fmla="*/ 46160 w 49253"/>
                  <a:gd name="connsiteY13" fmla="*/ 54946 h 7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9253" h="75612">
                    <a:moveTo>
                      <a:pt x="46283" y="54946"/>
                    </a:moveTo>
                    <a:cubicBezTo>
                      <a:pt x="46778" y="52966"/>
                      <a:pt x="47150" y="50862"/>
                      <a:pt x="47150" y="48758"/>
                    </a:cubicBezTo>
                    <a:cubicBezTo>
                      <a:pt x="47150" y="39106"/>
                      <a:pt x="41581" y="31186"/>
                      <a:pt x="34651" y="31186"/>
                    </a:cubicBezTo>
                    <a:cubicBezTo>
                      <a:pt x="34032" y="31186"/>
                      <a:pt x="33413" y="31309"/>
                      <a:pt x="32671" y="31433"/>
                    </a:cubicBezTo>
                    <a:cubicBezTo>
                      <a:pt x="33289" y="28958"/>
                      <a:pt x="33661" y="26359"/>
                      <a:pt x="33661" y="23637"/>
                    </a:cubicBezTo>
                    <a:cubicBezTo>
                      <a:pt x="33661" y="10643"/>
                      <a:pt x="26112" y="0"/>
                      <a:pt x="16830" y="0"/>
                    </a:cubicBezTo>
                    <a:cubicBezTo>
                      <a:pt x="7549" y="0"/>
                      <a:pt x="0" y="10519"/>
                      <a:pt x="0" y="23637"/>
                    </a:cubicBezTo>
                    <a:cubicBezTo>
                      <a:pt x="0" y="36754"/>
                      <a:pt x="7549" y="47273"/>
                      <a:pt x="16830" y="47273"/>
                    </a:cubicBezTo>
                    <a:cubicBezTo>
                      <a:pt x="18810" y="47273"/>
                      <a:pt x="20543" y="46778"/>
                      <a:pt x="22275" y="45912"/>
                    </a:cubicBezTo>
                    <a:cubicBezTo>
                      <a:pt x="22275" y="46778"/>
                      <a:pt x="22028" y="47768"/>
                      <a:pt x="22028" y="48758"/>
                    </a:cubicBezTo>
                    <a:cubicBezTo>
                      <a:pt x="22028" y="57669"/>
                      <a:pt x="26854" y="64970"/>
                      <a:pt x="32918" y="66084"/>
                    </a:cubicBezTo>
                    <a:cubicBezTo>
                      <a:pt x="33661" y="71529"/>
                      <a:pt x="37002" y="75613"/>
                      <a:pt x="40962" y="75613"/>
                    </a:cubicBezTo>
                    <a:cubicBezTo>
                      <a:pt x="45541" y="75613"/>
                      <a:pt x="49253" y="70415"/>
                      <a:pt x="49253" y="63980"/>
                    </a:cubicBezTo>
                    <a:cubicBezTo>
                      <a:pt x="49253" y="60267"/>
                      <a:pt x="48016" y="57050"/>
                      <a:pt x="46160" y="5494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824BFAC8-820E-753E-4636-FCF606B9F6D9}"/>
                  </a:ext>
                </a:extLst>
              </p:cNvPr>
              <p:cNvSpPr/>
              <p:nvPr/>
            </p:nvSpPr>
            <p:spPr>
              <a:xfrm>
                <a:off x="3902438" y="5219162"/>
                <a:ext cx="72271" cy="44550"/>
              </a:xfrm>
              <a:custGeom>
                <a:avLst/>
                <a:gdLst>
                  <a:gd name="connsiteX0" fmla="*/ 62990 w 72271"/>
                  <a:gd name="connsiteY0" fmla="*/ 11757 h 44550"/>
                  <a:gd name="connsiteX1" fmla="*/ 54946 w 72271"/>
                  <a:gd name="connsiteY1" fmla="*/ 18563 h 44550"/>
                  <a:gd name="connsiteX2" fmla="*/ 55317 w 72271"/>
                  <a:gd name="connsiteY2" fmla="*/ 15469 h 44550"/>
                  <a:gd name="connsiteX3" fmla="*/ 48016 w 72271"/>
                  <a:gd name="connsiteY3" fmla="*/ 5198 h 44550"/>
                  <a:gd name="connsiteX4" fmla="*/ 41952 w 72271"/>
                  <a:gd name="connsiteY4" fmla="*/ 9653 h 44550"/>
                  <a:gd name="connsiteX5" fmla="*/ 28958 w 72271"/>
                  <a:gd name="connsiteY5" fmla="*/ 0 h 44550"/>
                  <a:gd name="connsiteX6" fmla="*/ 16707 w 72271"/>
                  <a:gd name="connsiteY6" fmla="*/ 8292 h 44550"/>
                  <a:gd name="connsiteX7" fmla="*/ 8786 w 72271"/>
                  <a:gd name="connsiteY7" fmla="*/ 1238 h 44550"/>
                  <a:gd name="connsiteX8" fmla="*/ 0 w 72271"/>
                  <a:gd name="connsiteY8" fmla="*/ 13613 h 44550"/>
                  <a:gd name="connsiteX9" fmla="*/ 8786 w 72271"/>
                  <a:gd name="connsiteY9" fmla="*/ 25988 h 44550"/>
                  <a:gd name="connsiteX10" fmla="*/ 13241 w 72271"/>
                  <a:gd name="connsiteY10" fmla="*/ 24256 h 44550"/>
                  <a:gd name="connsiteX11" fmla="*/ 28958 w 72271"/>
                  <a:gd name="connsiteY11" fmla="*/ 44551 h 44550"/>
                  <a:gd name="connsiteX12" fmla="*/ 44674 w 72271"/>
                  <a:gd name="connsiteY12" fmla="*/ 24503 h 44550"/>
                  <a:gd name="connsiteX13" fmla="*/ 48140 w 72271"/>
                  <a:gd name="connsiteY13" fmla="*/ 25741 h 44550"/>
                  <a:gd name="connsiteX14" fmla="*/ 54451 w 72271"/>
                  <a:gd name="connsiteY14" fmla="*/ 20543 h 44550"/>
                  <a:gd name="connsiteX15" fmla="*/ 53956 w 72271"/>
                  <a:gd name="connsiteY15" fmla="*/ 24627 h 44550"/>
                  <a:gd name="connsiteX16" fmla="*/ 63114 w 72271"/>
                  <a:gd name="connsiteY16" fmla="*/ 37497 h 44550"/>
                  <a:gd name="connsiteX17" fmla="*/ 72271 w 72271"/>
                  <a:gd name="connsiteY17" fmla="*/ 24627 h 44550"/>
                  <a:gd name="connsiteX18" fmla="*/ 63114 w 72271"/>
                  <a:gd name="connsiteY18" fmla="*/ 11757 h 4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2271" h="44550">
                    <a:moveTo>
                      <a:pt x="62990" y="11757"/>
                    </a:moveTo>
                    <a:cubicBezTo>
                      <a:pt x="59525" y="11757"/>
                      <a:pt x="56555" y="14479"/>
                      <a:pt x="54946" y="18563"/>
                    </a:cubicBezTo>
                    <a:cubicBezTo>
                      <a:pt x="55193" y="17573"/>
                      <a:pt x="55317" y="16583"/>
                      <a:pt x="55317" y="15469"/>
                    </a:cubicBezTo>
                    <a:cubicBezTo>
                      <a:pt x="55317" y="9777"/>
                      <a:pt x="52100" y="5198"/>
                      <a:pt x="48016" y="5198"/>
                    </a:cubicBezTo>
                    <a:cubicBezTo>
                      <a:pt x="45541" y="5198"/>
                      <a:pt x="43313" y="6930"/>
                      <a:pt x="41952" y="9653"/>
                    </a:cubicBezTo>
                    <a:cubicBezTo>
                      <a:pt x="39106" y="3837"/>
                      <a:pt x="34279" y="0"/>
                      <a:pt x="28958" y="0"/>
                    </a:cubicBezTo>
                    <a:cubicBezTo>
                      <a:pt x="24008" y="0"/>
                      <a:pt x="19553" y="3342"/>
                      <a:pt x="16707" y="8292"/>
                    </a:cubicBezTo>
                    <a:cubicBezTo>
                      <a:pt x="15345" y="4084"/>
                      <a:pt x="12251" y="1238"/>
                      <a:pt x="8786" y="1238"/>
                    </a:cubicBezTo>
                    <a:cubicBezTo>
                      <a:pt x="3960" y="1238"/>
                      <a:pt x="0" y="6807"/>
                      <a:pt x="0" y="13613"/>
                    </a:cubicBezTo>
                    <a:cubicBezTo>
                      <a:pt x="0" y="20419"/>
                      <a:pt x="3960" y="25988"/>
                      <a:pt x="8786" y="25988"/>
                    </a:cubicBezTo>
                    <a:cubicBezTo>
                      <a:pt x="10395" y="25988"/>
                      <a:pt x="12004" y="25369"/>
                      <a:pt x="13241" y="24256"/>
                    </a:cubicBezTo>
                    <a:cubicBezTo>
                      <a:pt x="13984" y="35641"/>
                      <a:pt x="20667" y="44551"/>
                      <a:pt x="28958" y="44551"/>
                    </a:cubicBezTo>
                    <a:cubicBezTo>
                      <a:pt x="37249" y="44551"/>
                      <a:pt x="43808" y="35765"/>
                      <a:pt x="44674" y="24503"/>
                    </a:cubicBezTo>
                    <a:cubicBezTo>
                      <a:pt x="45664" y="25246"/>
                      <a:pt x="46902" y="25741"/>
                      <a:pt x="48140" y="25741"/>
                    </a:cubicBezTo>
                    <a:cubicBezTo>
                      <a:pt x="50862" y="25741"/>
                      <a:pt x="53213" y="23637"/>
                      <a:pt x="54451" y="20543"/>
                    </a:cubicBezTo>
                    <a:cubicBezTo>
                      <a:pt x="54203" y="21780"/>
                      <a:pt x="53956" y="23142"/>
                      <a:pt x="53956" y="24627"/>
                    </a:cubicBezTo>
                    <a:cubicBezTo>
                      <a:pt x="53956" y="31804"/>
                      <a:pt x="58040" y="37497"/>
                      <a:pt x="63114" y="37497"/>
                    </a:cubicBezTo>
                    <a:cubicBezTo>
                      <a:pt x="68187" y="37497"/>
                      <a:pt x="72271" y="31681"/>
                      <a:pt x="72271" y="24627"/>
                    </a:cubicBezTo>
                    <a:cubicBezTo>
                      <a:pt x="72271" y="17573"/>
                      <a:pt x="68187" y="11757"/>
                      <a:pt x="63114" y="1175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0B84E7AA-701B-62F0-D03A-92792A2ECCE3}"/>
                  </a:ext>
                </a:extLst>
              </p:cNvPr>
              <p:cNvSpPr/>
              <p:nvPr/>
            </p:nvSpPr>
            <p:spPr>
              <a:xfrm>
                <a:off x="3986094" y="5227949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ubicBezTo>
                      <a:pt x="11014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71260296-99CE-1DF6-5894-4E374D16A979}"/>
                  </a:ext>
                </a:extLst>
              </p:cNvPr>
              <p:cNvSpPr/>
              <p:nvPr/>
            </p:nvSpPr>
            <p:spPr>
              <a:xfrm>
                <a:off x="3996489" y="5165949"/>
                <a:ext cx="50738" cy="72518"/>
              </a:xfrm>
              <a:custGeom>
                <a:avLst/>
                <a:gdLst>
                  <a:gd name="connsiteX0" fmla="*/ 36136 w 50738"/>
                  <a:gd name="connsiteY0" fmla="*/ 39601 h 72518"/>
                  <a:gd name="connsiteX1" fmla="*/ 36631 w 50738"/>
                  <a:gd name="connsiteY1" fmla="*/ 39601 h 72518"/>
                  <a:gd name="connsiteX2" fmla="*/ 50738 w 50738"/>
                  <a:gd name="connsiteY2" fmla="*/ 19800 h 72518"/>
                  <a:gd name="connsiteX3" fmla="*/ 36631 w 50738"/>
                  <a:gd name="connsiteY3" fmla="*/ 0 h 72518"/>
                  <a:gd name="connsiteX4" fmla="*/ 22523 w 50738"/>
                  <a:gd name="connsiteY4" fmla="*/ 19800 h 72518"/>
                  <a:gd name="connsiteX5" fmla="*/ 23884 w 50738"/>
                  <a:gd name="connsiteY5" fmla="*/ 28339 h 72518"/>
                  <a:gd name="connsiteX6" fmla="*/ 22275 w 50738"/>
                  <a:gd name="connsiteY6" fmla="*/ 28092 h 72518"/>
                  <a:gd name="connsiteX7" fmla="*/ 17820 w 50738"/>
                  <a:gd name="connsiteY7" fmla="*/ 29082 h 72518"/>
                  <a:gd name="connsiteX8" fmla="*/ 18315 w 50738"/>
                  <a:gd name="connsiteY8" fmla="*/ 24874 h 72518"/>
                  <a:gd name="connsiteX9" fmla="*/ 9158 w 50738"/>
                  <a:gd name="connsiteY9" fmla="*/ 11880 h 72518"/>
                  <a:gd name="connsiteX10" fmla="*/ 0 w 50738"/>
                  <a:gd name="connsiteY10" fmla="*/ 24874 h 72518"/>
                  <a:gd name="connsiteX11" fmla="*/ 9158 w 50738"/>
                  <a:gd name="connsiteY11" fmla="*/ 37744 h 72518"/>
                  <a:gd name="connsiteX12" fmla="*/ 9158 w 50738"/>
                  <a:gd name="connsiteY12" fmla="*/ 37744 h 72518"/>
                  <a:gd name="connsiteX13" fmla="*/ 6435 w 50738"/>
                  <a:gd name="connsiteY13" fmla="*/ 50243 h 72518"/>
                  <a:gd name="connsiteX14" fmla="*/ 22275 w 50738"/>
                  <a:gd name="connsiteY14" fmla="*/ 72519 h 72518"/>
                  <a:gd name="connsiteX15" fmla="*/ 38116 w 50738"/>
                  <a:gd name="connsiteY15" fmla="*/ 50243 h 72518"/>
                  <a:gd name="connsiteX16" fmla="*/ 36012 w 50738"/>
                  <a:gd name="connsiteY16" fmla="*/ 39477 h 7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38" h="72518">
                    <a:moveTo>
                      <a:pt x="36136" y="39601"/>
                    </a:moveTo>
                    <a:cubicBezTo>
                      <a:pt x="36136" y="39601"/>
                      <a:pt x="36383" y="39601"/>
                      <a:pt x="36631" y="39601"/>
                    </a:cubicBezTo>
                    <a:cubicBezTo>
                      <a:pt x="44427" y="39601"/>
                      <a:pt x="50738" y="30691"/>
                      <a:pt x="50738" y="19800"/>
                    </a:cubicBezTo>
                    <a:cubicBezTo>
                      <a:pt x="50738" y="8910"/>
                      <a:pt x="44427" y="0"/>
                      <a:pt x="36631" y="0"/>
                    </a:cubicBezTo>
                    <a:cubicBezTo>
                      <a:pt x="28834" y="0"/>
                      <a:pt x="22523" y="8910"/>
                      <a:pt x="22523" y="19800"/>
                    </a:cubicBezTo>
                    <a:cubicBezTo>
                      <a:pt x="22523" y="22894"/>
                      <a:pt x="23018" y="25741"/>
                      <a:pt x="23884" y="28339"/>
                    </a:cubicBezTo>
                    <a:cubicBezTo>
                      <a:pt x="23389" y="28339"/>
                      <a:pt x="22894" y="28092"/>
                      <a:pt x="22275" y="28092"/>
                    </a:cubicBezTo>
                    <a:cubicBezTo>
                      <a:pt x="20667" y="28092"/>
                      <a:pt x="19182" y="28463"/>
                      <a:pt x="17820" y="29082"/>
                    </a:cubicBezTo>
                    <a:cubicBezTo>
                      <a:pt x="18192" y="27720"/>
                      <a:pt x="18315" y="26359"/>
                      <a:pt x="18315" y="24874"/>
                    </a:cubicBezTo>
                    <a:cubicBezTo>
                      <a:pt x="18315" y="17696"/>
                      <a:pt x="14232" y="11880"/>
                      <a:pt x="9158" y="11880"/>
                    </a:cubicBezTo>
                    <a:cubicBezTo>
                      <a:pt x="4084" y="11880"/>
                      <a:pt x="0" y="17696"/>
                      <a:pt x="0" y="24874"/>
                    </a:cubicBezTo>
                    <a:cubicBezTo>
                      <a:pt x="0" y="32052"/>
                      <a:pt x="4084" y="37744"/>
                      <a:pt x="9158" y="37744"/>
                    </a:cubicBezTo>
                    <a:lnTo>
                      <a:pt x="9158" y="37744"/>
                    </a:lnTo>
                    <a:cubicBezTo>
                      <a:pt x="7425" y="41333"/>
                      <a:pt x="6435" y="45665"/>
                      <a:pt x="6435" y="50243"/>
                    </a:cubicBezTo>
                    <a:cubicBezTo>
                      <a:pt x="6435" y="62495"/>
                      <a:pt x="13489" y="72519"/>
                      <a:pt x="22275" y="72519"/>
                    </a:cubicBezTo>
                    <a:cubicBezTo>
                      <a:pt x="31062" y="72519"/>
                      <a:pt x="38116" y="62495"/>
                      <a:pt x="38116" y="50243"/>
                    </a:cubicBezTo>
                    <a:cubicBezTo>
                      <a:pt x="38116" y="46283"/>
                      <a:pt x="37373" y="42695"/>
                      <a:pt x="36012" y="3947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9A2B18CB-C569-6793-B266-0E9D7E1ED703}"/>
                  </a:ext>
                </a:extLst>
              </p:cNvPr>
              <p:cNvSpPr/>
              <p:nvPr/>
            </p:nvSpPr>
            <p:spPr>
              <a:xfrm>
                <a:off x="4031140" y="5220771"/>
                <a:ext cx="37249" cy="38610"/>
              </a:xfrm>
              <a:custGeom>
                <a:avLst/>
                <a:gdLst>
                  <a:gd name="connsiteX0" fmla="*/ 28215 w 37249"/>
                  <a:gd name="connsiteY0" fmla="*/ 13365 h 38610"/>
                  <a:gd name="connsiteX1" fmla="*/ 21285 w 37249"/>
                  <a:gd name="connsiteY1" fmla="*/ 17944 h 38610"/>
                  <a:gd name="connsiteX2" fmla="*/ 21533 w 37249"/>
                  <a:gd name="connsiteY2" fmla="*/ 15098 h 38610"/>
                  <a:gd name="connsiteX3" fmla="*/ 10766 w 37249"/>
                  <a:gd name="connsiteY3" fmla="*/ 0 h 38610"/>
                  <a:gd name="connsiteX4" fmla="*/ 0 w 37249"/>
                  <a:gd name="connsiteY4" fmla="*/ 15098 h 38610"/>
                  <a:gd name="connsiteX5" fmla="*/ 10766 w 37249"/>
                  <a:gd name="connsiteY5" fmla="*/ 30196 h 38610"/>
                  <a:gd name="connsiteX6" fmla="*/ 19305 w 37249"/>
                  <a:gd name="connsiteY6" fmla="*/ 24132 h 38610"/>
                  <a:gd name="connsiteX7" fmla="*/ 19182 w 37249"/>
                  <a:gd name="connsiteY7" fmla="*/ 25988 h 38610"/>
                  <a:gd name="connsiteX8" fmla="*/ 28215 w 37249"/>
                  <a:gd name="connsiteY8" fmla="*/ 38611 h 38610"/>
                  <a:gd name="connsiteX9" fmla="*/ 37249 w 37249"/>
                  <a:gd name="connsiteY9" fmla="*/ 25988 h 38610"/>
                  <a:gd name="connsiteX10" fmla="*/ 28215 w 37249"/>
                  <a:gd name="connsiteY10" fmla="*/ 13365 h 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49" h="38610">
                    <a:moveTo>
                      <a:pt x="28215" y="13365"/>
                    </a:moveTo>
                    <a:cubicBezTo>
                      <a:pt x="25369" y="13365"/>
                      <a:pt x="22894" y="15222"/>
                      <a:pt x="21285" y="17944"/>
                    </a:cubicBezTo>
                    <a:cubicBezTo>
                      <a:pt x="21285" y="17078"/>
                      <a:pt x="21533" y="16088"/>
                      <a:pt x="21533" y="15098"/>
                    </a:cubicBezTo>
                    <a:cubicBezTo>
                      <a:pt x="21533" y="6807"/>
                      <a:pt x="16707" y="0"/>
                      <a:pt x="10766" y="0"/>
                    </a:cubicBez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4232" y="30196"/>
                      <a:pt x="17449" y="27721"/>
                      <a:pt x="19305" y="24132"/>
                    </a:cubicBezTo>
                    <a:cubicBezTo>
                      <a:pt x="19305" y="24750"/>
                      <a:pt x="19182" y="25369"/>
                      <a:pt x="19182" y="25988"/>
                    </a:cubicBezTo>
                    <a:cubicBezTo>
                      <a:pt x="19182" y="33042"/>
                      <a:pt x="23265" y="38611"/>
                      <a:pt x="28215" y="38611"/>
                    </a:cubicBezTo>
                    <a:cubicBezTo>
                      <a:pt x="33166" y="38611"/>
                      <a:pt x="37249" y="32918"/>
                      <a:pt x="37249" y="25988"/>
                    </a:cubicBezTo>
                    <a:cubicBezTo>
                      <a:pt x="37249" y="19058"/>
                      <a:pt x="33166" y="13365"/>
                      <a:pt x="28215" y="1336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66E6B109-701B-0F4F-01AF-54D31604B583}"/>
                  </a:ext>
                </a:extLst>
              </p:cNvPr>
              <p:cNvSpPr/>
              <p:nvPr/>
            </p:nvSpPr>
            <p:spPr>
              <a:xfrm>
                <a:off x="4101555" y="5229929"/>
                <a:ext cx="23141" cy="32422"/>
              </a:xfrm>
              <a:custGeom>
                <a:avLst/>
                <a:gdLst>
                  <a:gd name="connsiteX0" fmla="*/ 11633 w 23141"/>
                  <a:gd name="connsiteY0" fmla="*/ 0 h 32422"/>
                  <a:gd name="connsiteX1" fmla="*/ 0 w 23141"/>
                  <a:gd name="connsiteY1" fmla="*/ 16211 h 32422"/>
                  <a:gd name="connsiteX2" fmla="*/ 11633 w 23141"/>
                  <a:gd name="connsiteY2" fmla="*/ 32423 h 32422"/>
                  <a:gd name="connsiteX3" fmla="*/ 23142 w 23141"/>
                  <a:gd name="connsiteY3" fmla="*/ 16211 h 32422"/>
                  <a:gd name="connsiteX4" fmla="*/ 11633 w 23141"/>
                  <a:gd name="connsiteY4" fmla="*/ 0 h 32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41" h="32422">
                    <a:moveTo>
                      <a:pt x="11633" y="0"/>
                    </a:moveTo>
                    <a:cubicBezTo>
                      <a:pt x="5198" y="0"/>
                      <a:pt x="0" y="7301"/>
                      <a:pt x="0" y="16211"/>
                    </a:cubicBezTo>
                    <a:cubicBezTo>
                      <a:pt x="0" y="25122"/>
                      <a:pt x="5198" y="32423"/>
                      <a:pt x="11633" y="32423"/>
                    </a:cubicBezTo>
                    <a:cubicBezTo>
                      <a:pt x="18068" y="32423"/>
                      <a:pt x="23142" y="25122"/>
                      <a:pt x="23142" y="16211"/>
                    </a:cubicBezTo>
                    <a:cubicBezTo>
                      <a:pt x="23142" y="7301"/>
                      <a:pt x="17944" y="0"/>
                      <a:pt x="1163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2568F931-CC6A-10C3-A84C-7EB1D39BB49C}"/>
                  </a:ext>
                </a:extLst>
              </p:cNvPr>
              <p:cNvSpPr/>
              <p:nvPr/>
            </p:nvSpPr>
            <p:spPr>
              <a:xfrm>
                <a:off x="4118632" y="5208148"/>
                <a:ext cx="22770" cy="31927"/>
              </a:xfrm>
              <a:custGeom>
                <a:avLst/>
                <a:gdLst>
                  <a:gd name="connsiteX0" fmla="*/ 22770 w 22770"/>
                  <a:gd name="connsiteY0" fmla="*/ 15964 h 31927"/>
                  <a:gd name="connsiteX1" fmla="*/ 11385 w 22770"/>
                  <a:gd name="connsiteY1" fmla="*/ 0 h 31927"/>
                  <a:gd name="connsiteX2" fmla="*/ 0 w 22770"/>
                  <a:gd name="connsiteY2" fmla="*/ 15964 h 31927"/>
                  <a:gd name="connsiteX3" fmla="*/ 11385 w 22770"/>
                  <a:gd name="connsiteY3" fmla="*/ 31928 h 31927"/>
                  <a:gd name="connsiteX4" fmla="*/ 22770 w 22770"/>
                  <a:gd name="connsiteY4" fmla="*/ 15964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22770" y="15964"/>
                    </a:moveTo>
                    <a:cubicBezTo>
                      <a:pt x="22770" y="7177"/>
                      <a:pt x="17697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ubicBezTo>
                      <a:pt x="17697" y="31928"/>
                      <a:pt x="22770" y="24750"/>
                      <a:pt x="22770" y="1596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0D157810-8759-0BE4-6954-D18125DA0E8C}"/>
                  </a:ext>
                </a:extLst>
              </p:cNvPr>
              <p:cNvSpPr/>
              <p:nvPr/>
            </p:nvSpPr>
            <p:spPr>
              <a:xfrm>
                <a:off x="4219986" y="5223989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846" y="18315"/>
                      <a:pt x="6435" y="18315"/>
                    </a:cubicBezTo>
                    <a:cubicBezTo>
                      <a:pt x="10024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A3729BCB-34F2-042A-F369-79E757C73E70}"/>
                  </a:ext>
                </a:extLst>
              </p:cNvPr>
              <p:cNvSpPr/>
              <p:nvPr/>
            </p:nvSpPr>
            <p:spPr>
              <a:xfrm>
                <a:off x="4234836" y="5236859"/>
                <a:ext cx="13365" cy="18934"/>
              </a:xfrm>
              <a:custGeom>
                <a:avLst/>
                <a:gdLst>
                  <a:gd name="connsiteX0" fmla="*/ 6683 w 13365"/>
                  <a:gd name="connsiteY0" fmla="*/ 0 h 18934"/>
                  <a:gd name="connsiteX1" fmla="*/ 0 w 13365"/>
                  <a:gd name="connsiteY1" fmla="*/ 9405 h 18934"/>
                  <a:gd name="connsiteX2" fmla="*/ 6683 w 13365"/>
                  <a:gd name="connsiteY2" fmla="*/ 18934 h 18934"/>
                  <a:gd name="connsiteX3" fmla="*/ 13365 w 13365"/>
                  <a:gd name="connsiteY3" fmla="*/ 9405 h 18934"/>
                  <a:gd name="connsiteX4" fmla="*/ 6683 w 13365"/>
                  <a:gd name="connsiteY4" fmla="*/ 0 h 1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934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934"/>
                      <a:pt x="6683" y="18934"/>
                    </a:cubicBezTo>
                    <a:cubicBezTo>
                      <a:pt x="10395" y="18934"/>
                      <a:pt x="13365" y="14727"/>
                      <a:pt x="13365" y="9405"/>
                    </a:cubicBezTo>
                    <a:cubicBezTo>
                      <a:pt x="13365" y="4084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E311630D-8517-C1AE-D4C5-37CFE723BBBD}"/>
                  </a:ext>
                </a:extLst>
              </p:cNvPr>
              <p:cNvSpPr/>
              <p:nvPr/>
            </p:nvSpPr>
            <p:spPr>
              <a:xfrm>
                <a:off x="4354009" y="5216687"/>
                <a:ext cx="51480" cy="46530"/>
              </a:xfrm>
              <a:custGeom>
                <a:avLst/>
                <a:gdLst>
                  <a:gd name="connsiteX0" fmla="*/ 43437 w 51480"/>
                  <a:gd name="connsiteY0" fmla="*/ 742 h 46530"/>
                  <a:gd name="connsiteX1" fmla="*/ 37126 w 51480"/>
                  <a:gd name="connsiteY1" fmla="*/ 5074 h 46530"/>
                  <a:gd name="connsiteX2" fmla="*/ 26854 w 51480"/>
                  <a:gd name="connsiteY2" fmla="*/ 0 h 46530"/>
                  <a:gd name="connsiteX3" fmla="*/ 11261 w 51480"/>
                  <a:gd name="connsiteY3" fmla="*/ 15716 h 46530"/>
                  <a:gd name="connsiteX4" fmla="*/ 9653 w 51480"/>
                  <a:gd name="connsiteY4" fmla="*/ 15469 h 46530"/>
                  <a:gd name="connsiteX5" fmla="*/ 0 w 51480"/>
                  <a:gd name="connsiteY5" fmla="*/ 29082 h 46530"/>
                  <a:gd name="connsiteX6" fmla="*/ 9653 w 51480"/>
                  <a:gd name="connsiteY6" fmla="*/ 42694 h 46530"/>
                  <a:gd name="connsiteX7" fmla="*/ 15469 w 51480"/>
                  <a:gd name="connsiteY7" fmla="*/ 39972 h 46530"/>
                  <a:gd name="connsiteX8" fmla="*/ 26854 w 51480"/>
                  <a:gd name="connsiteY8" fmla="*/ 46531 h 46530"/>
                  <a:gd name="connsiteX9" fmla="*/ 43313 w 51480"/>
                  <a:gd name="connsiteY9" fmla="*/ 23760 h 46530"/>
                  <a:gd name="connsiteX10" fmla="*/ 43313 w 51480"/>
                  <a:gd name="connsiteY10" fmla="*/ 23760 h 46530"/>
                  <a:gd name="connsiteX11" fmla="*/ 51481 w 51480"/>
                  <a:gd name="connsiteY11" fmla="*/ 12375 h 46530"/>
                  <a:gd name="connsiteX12" fmla="*/ 43313 w 51480"/>
                  <a:gd name="connsiteY12" fmla="*/ 990 h 4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480" h="46530">
                    <a:moveTo>
                      <a:pt x="43437" y="742"/>
                    </a:moveTo>
                    <a:cubicBezTo>
                      <a:pt x="40838" y="742"/>
                      <a:pt x="38611" y="2475"/>
                      <a:pt x="37126" y="5074"/>
                    </a:cubicBezTo>
                    <a:cubicBezTo>
                      <a:pt x="34279" y="1980"/>
                      <a:pt x="30814" y="0"/>
                      <a:pt x="26854" y="0"/>
                    </a:cubicBezTo>
                    <a:cubicBezTo>
                      <a:pt x="19677" y="0"/>
                      <a:pt x="13489" y="6559"/>
                      <a:pt x="11261" y="15716"/>
                    </a:cubicBezTo>
                    <a:cubicBezTo>
                      <a:pt x="10767" y="15593"/>
                      <a:pt x="10148" y="15469"/>
                      <a:pt x="9653" y="15469"/>
                    </a:cubicBezTo>
                    <a:cubicBezTo>
                      <a:pt x="4331" y="15469"/>
                      <a:pt x="0" y="21533"/>
                      <a:pt x="0" y="29082"/>
                    </a:cubicBezTo>
                    <a:cubicBezTo>
                      <a:pt x="0" y="36631"/>
                      <a:pt x="4331" y="42694"/>
                      <a:pt x="9653" y="42694"/>
                    </a:cubicBezTo>
                    <a:cubicBezTo>
                      <a:pt x="11880" y="42694"/>
                      <a:pt x="13860" y="41704"/>
                      <a:pt x="15469" y="39972"/>
                    </a:cubicBezTo>
                    <a:cubicBezTo>
                      <a:pt x="18439" y="43932"/>
                      <a:pt x="22399" y="46531"/>
                      <a:pt x="26854" y="46531"/>
                    </a:cubicBezTo>
                    <a:cubicBezTo>
                      <a:pt x="35888" y="46531"/>
                      <a:pt x="43190" y="36383"/>
                      <a:pt x="43313" y="23760"/>
                    </a:cubicBezTo>
                    <a:cubicBezTo>
                      <a:pt x="43313" y="23760"/>
                      <a:pt x="43313" y="23760"/>
                      <a:pt x="43313" y="23760"/>
                    </a:cubicBezTo>
                    <a:cubicBezTo>
                      <a:pt x="47768" y="23760"/>
                      <a:pt x="51481" y="18687"/>
                      <a:pt x="51481" y="12375"/>
                    </a:cubicBezTo>
                    <a:cubicBezTo>
                      <a:pt x="51481" y="6064"/>
                      <a:pt x="47892" y="990"/>
                      <a:pt x="43313" y="99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D817A096-D225-428F-C5D3-C6C06FC4FFCF}"/>
                  </a:ext>
                </a:extLst>
              </p:cNvPr>
              <p:cNvSpPr/>
              <p:nvPr/>
            </p:nvSpPr>
            <p:spPr>
              <a:xfrm>
                <a:off x="4243870" y="5152460"/>
                <a:ext cx="205552" cy="116450"/>
              </a:xfrm>
              <a:custGeom>
                <a:avLst/>
                <a:gdLst>
                  <a:gd name="connsiteX0" fmla="*/ 196642 w 205552"/>
                  <a:gd name="connsiteY0" fmla="*/ 54699 h 116450"/>
                  <a:gd name="connsiteX1" fmla="*/ 192558 w 205552"/>
                  <a:gd name="connsiteY1" fmla="*/ 56184 h 116450"/>
                  <a:gd name="connsiteX2" fmla="*/ 181049 w 205552"/>
                  <a:gd name="connsiteY2" fmla="*/ 44180 h 116450"/>
                  <a:gd name="connsiteX3" fmla="*/ 174738 w 205552"/>
                  <a:gd name="connsiteY3" fmla="*/ 46778 h 116450"/>
                  <a:gd name="connsiteX4" fmla="*/ 175728 w 205552"/>
                  <a:gd name="connsiteY4" fmla="*/ 40096 h 116450"/>
                  <a:gd name="connsiteX5" fmla="*/ 164343 w 205552"/>
                  <a:gd name="connsiteY5" fmla="*/ 24008 h 116450"/>
                  <a:gd name="connsiteX6" fmla="*/ 164219 w 205552"/>
                  <a:gd name="connsiteY6" fmla="*/ 24008 h 116450"/>
                  <a:gd name="connsiteX7" fmla="*/ 164343 w 205552"/>
                  <a:gd name="connsiteY7" fmla="*/ 22028 h 116450"/>
                  <a:gd name="connsiteX8" fmla="*/ 148626 w 205552"/>
                  <a:gd name="connsiteY8" fmla="*/ 0 h 116450"/>
                  <a:gd name="connsiteX9" fmla="*/ 132910 w 205552"/>
                  <a:gd name="connsiteY9" fmla="*/ 22028 h 116450"/>
                  <a:gd name="connsiteX10" fmla="*/ 133033 w 205552"/>
                  <a:gd name="connsiteY10" fmla="*/ 24132 h 116450"/>
                  <a:gd name="connsiteX11" fmla="*/ 133033 w 205552"/>
                  <a:gd name="connsiteY11" fmla="*/ 24132 h 116450"/>
                  <a:gd name="connsiteX12" fmla="*/ 126598 w 205552"/>
                  <a:gd name="connsiteY12" fmla="*/ 26607 h 116450"/>
                  <a:gd name="connsiteX13" fmla="*/ 112119 w 205552"/>
                  <a:gd name="connsiteY13" fmla="*/ 11138 h 116450"/>
                  <a:gd name="connsiteX14" fmla="*/ 96898 w 205552"/>
                  <a:gd name="connsiteY14" fmla="*/ 32423 h 116450"/>
                  <a:gd name="connsiteX15" fmla="*/ 98878 w 205552"/>
                  <a:gd name="connsiteY15" fmla="*/ 42818 h 116450"/>
                  <a:gd name="connsiteX16" fmla="*/ 98383 w 205552"/>
                  <a:gd name="connsiteY16" fmla="*/ 42818 h 116450"/>
                  <a:gd name="connsiteX17" fmla="*/ 84646 w 205552"/>
                  <a:gd name="connsiteY17" fmla="*/ 62000 h 116450"/>
                  <a:gd name="connsiteX18" fmla="*/ 85636 w 205552"/>
                  <a:gd name="connsiteY18" fmla="*/ 68806 h 116450"/>
                  <a:gd name="connsiteX19" fmla="*/ 77840 w 205552"/>
                  <a:gd name="connsiteY19" fmla="*/ 65836 h 116450"/>
                  <a:gd name="connsiteX20" fmla="*/ 65217 w 205552"/>
                  <a:gd name="connsiteY20" fmla="*/ 74746 h 116450"/>
                  <a:gd name="connsiteX21" fmla="*/ 64475 w 205552"/>
                  <a:gd name="connsiteY21" fmla="*/ 74746 h 116450"/>
                  <a:gd name="connsiteX22" fmla="*/ 62371 w 205552"/>
                  <a:gd name="connsiteY22" fmla="*/ 74994 h 116450"/>
                  <a:gd name="connsiteX23" fmla="*/ 65094 w 205552"/>
                  <a:gd name="connsiteY23" fmla="*/ 63114 h 116450"/>
                  <a:gd name="connsiteX24" fmla="*/ 56555 w 205552"/>
                  <a:gd name="connsiteY24" fmla="*/ 44551 h 116450"/>
                  <a:gd name="connsiteX25" fmla="*/ 56678 w 205552"/>
                  <a:gd name="connsiteY25" fmla="*/ 41952 h 116450"/>
                  <a:gd name="connsiteX26" fmla="*/ 41828 w 205552"/>
                  <a:gd name="connsiteY26" fmla="*/ 21038 h 116450"/>
                  <a:gd name="connsiteX27" fmla="*/ 26978 w 205552"/>
                  <a:gd name="connsiteY27" fmla="*/ 41952 h 116450"/>
                  <a:gd name="connsiteX28" fmla="*/ 30814 w 205552"/>
                  <a:gd name="connsiteY28" fmla="*/ 55812 h 116450"/>
                  <a:gd name="connsiteX29" fmla="*/ 25369 w 205552"/>
                  <a:gd name="connsiteY29" fmla="*/ 61505 h 116450"/>
                  <a:gd name="connsiteX30" fmla="*/ 24132 w 205552"/>
                  <a:gd name="connsiteY30" fmla="*/ 61381 h 116450"/>
                  <a:gd name="connsiteX31" fmla="*/ 21904 w 205552"/>
                  <a:gd name="connsiteY31" fmla="*/ 61876 h 116450"/>
                  <a:gd name="connsiteX32" fmla="*/ 26235 w 205552"/>
                  <a:gd name="connsiteY32" fmla="*/ 48263 h 116450"/>
                  <a:gd name="connsiteX33" fmla="*/ 13118 w 205552"/>
                  <a:gd name="connsiteY33" fmla="*/ 29824 h 116450"/>
                  <a:gd name="connsiteX34" fmla="*/ 0 w 205552"/>
                  <a:gd name="connsiteY34" fmla="*/ 48263 h 116450"/>
                  <a:gd name="connsiteX35" fmla="*/ 13118 w 205552"/>
                  <a:gd name="connsiteY35" fmla="*/ 66702 h 116450"/>
                  <a:gd name="connsiteX36" fmla="*/ 18934 w 205552"/>
                  <a:gd name="connsiteY36" fmla="*/ 64722 h 116450"/>
                  <a:gd name="connsiteX37" fmla="*/ 17202 w 205552"/>
                  <a:gd name="connsiteY37" fmla="*/ 71034 h 116450"/>
                  <a:gd name="connsiteX38" fmla="*/ 21533 w 205552"/>
                  <a:gd name="connsiteY38" fmla="*/ 80068 h 116450"/>
                  <a:gd name="connsiteX39" fmla="*/ 37373 w 205552"/>
                  <a:gd name="connsiteY39" fmla="*/ 99002 h 116450"/>
                  <a:gd name="connsiteX40" fmla="*/ 50615 w 205552"/>
                  <a:gd name="connsiteY40" fmla="*/ 89225 h 116450"/>
                  <a:gd name="connsiteX41" fmla="*/ 49872 w 205552"/>
                  <a:gd name="connsiteY41" fmla="*/ 95660 h 116450"/>
                  <a:gd name="connsiteX42" fmla="*/ 64722 w 205552"/>
                  <a:gd name="connsiteY42" fmla="*/ 116451 h 116450"/>
                  <a:gd name="connsiteX43" fmla="*/ 75613 w 205552"/>
                  <a:gd name="connsiteY43" fmla="*/ 109644 h 116450"/>
                  <a:gd name="connsiteX44" fmla="*/ 78088 w 205552"/>
                  <a:gd name="connsiteY44" fmla="*/ 110015 h 116450"/>
                  <a:gd name="connsiteX45" fmla="*/ 93804 w 205552"/>
                  <a:gd name="connsiteY45" fmla="*/ 87988 h 116450"/>
                  <a:gd name="connsiteX46" fmla="*/ 92566 w 205552"/>
                  <a:gd name="connsiteY46" fmla="*/ 79201 h 116450"/>
                  <a:gd name="connsiteX47" fmla="*/ 98630 w 205552"/>
                  <a:gd name="connsiteY47" fmla="*/ 81305 h 116450"/>
                  <a:gd name="connsiteX48" fmla="*/ 112367 w 205552"/>
                  <a:gd name="connsiteY48" fmla="*/ 62123 h 116450"/>
                  <a:gd name="connsiteX49" fmla="*/ 111006 w 205552"/>
                  <a:gd name="connsiteY49" fmla="*/ 53832 h 116450"/>
                  <a:gd name="connsiteX50" fmla="*/ 112491 w 205552"/>
                  <a:gd name="connsiteY50" fmla="*/ 54080 h 116450"/>
                  <a:gd name="connsiteX51" fmla="*/ 121772 w 205552"/>
                  <a:gd name="connsiteY51" fmla="*/ 49501 h 116450"/>
                  <a:gd name="connsiteX52" fmla="*/ 133405 w 205552"/>
                  <a:gd name="connsiteY52" fmla="*/ 60143 h 116450"/>
                  <a:gd name="connsiteX53" fmla="*/ 146027 w 205552"/>
                  <a:gd name="connsiteY53" fmla="*/ 43932 h 116450"/>
                  <a:gd name="connsiteX54" fmla="*/ 148997 w 205552"/>
                  <a:gd name="connsiteY54" fmla="*/ 44303 h 116450"/>
                  <a:gd name="connsiteX55" fmla="*/ 153576 w 205552"/>
                  <a:gd name="connsiteY55" fmla="*/ 43313 h 116450"/>
                  <a:gd name="connsiteX56" fmla="*/ 164838 w 205552"/>
                  <a:gd name="connsiteY56" fmla="*/ 56307 h 116450"/>
                  <a:gd name="connsiteX57" fmla="*/ 170654 w 205552"/>
                  <a:gd name="connsiteY57" fmla="*/ 53956 h 116450"/>
                  <a:gd name="connsiteX58" fmla="*/ 169417 w 205552"/>
                  <a:gd name="connsiteY58" fmla="*/ 61257 h 116450"/>
                  <a:gd name="connsiteX59" fmla="*/ 181421 w 205552"/>
                  <a:gd name="connsiteY59" fmla="*/ 78211 h 116450"/>
                  <a:gd name="connsiteX60" fmla="*/ 189588 w 205552"/>
                  <a:gd name="connsiteY60" fmla="*/ 73633 h 116450"/>
                  <a:gd name="connsiteX61" fmla="*/ 196890 w 205552"/>
                  <a:gd name="connsiteY61" fmla="*/ 79325 h 116450"/>
                  <a:gd name="connsiteX62" fmla="*/ 205552 w 205552"/>
                  <a:gd name="connsiteY62" fmla="*/ 67197 h 116450"/>
                  <a:gd name="connsiteX63" fmla="*/ 196890 w 205552"/>
                  <a:gd name="connsiteY63" fmla="*/ 55070 h 116450"/>
                  <a:gd name="connsiteX64" fmla="*/ 52471 w 205552"/>
                  <a:gd name="connsiteY64" fmla="*/ 83533 h 116450"/>
                  <a:gd name="connsiteX65" fmla="*/ 52471 w 205552"/>
                  <a:gd name="connsiteY65" fmla="*/ 83533 h 116450"/>
                  <a:gd name="connsiteX66" fmla="*/ 52471 w 205552"/>
                  <a:gd name="connsiteY66" fmla="*/ 83780 h 116450"/>
                  <a:gd name="connsiteX67" fmla="*/ 52471 w 205552"/>
                  <a:gd name="connsiteY67" fmla="*/ 83533 h 11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05552" h="116450">
                    <a:moveTo>
                      <a:pt x="196642" y="54699"/>
                    </a:moveTo>
                    <a:cubicBezTo>
                      <a:pt x="195157" y="54699"/>
                      <a:pt x="193796" y="55193"/>
                      <a:pt x="192558" y="56184"/>
                    </a:cubicBezTo>
                    <a:cubicBezTo>
                      <a:pt x="191073" y="49253"/>
                      <a:pt x="186494" y="44180"/>
                      <a:pt x="181049" y="44180"/>
                    </a:cubicBezTo>
                    <a:cubicBezTo>
                      <a:pt x="178698" y="44180"/>
                      <a:pt x="176594" y="45169"/>
                      <a:pt x="174738" y="46778"/>
                    </a:cubicBezTo>
                    <a:cubicBezTo>
                      <a:pt x="175357" y="44798"/>
                      <a:pt x="175728" y="42571"/>
                      <a:pt x="175728" y="40096"/>
                    </a:cubicBezTo>
                    <a:cubicBezTo>
                      <a:pt x="175728" y="31185"/>
                      <a:pt x="170654" y="24008"/>
                      <a:pt x="164343" y="24008"/>
                    </a:cubicBezTo>
                    <a:cubicBezTo>
                      <a:pt x="164343" y="24008"/>
                      <a:pt x="164343" y="24008"/>
                      <a:pt x="164219" y="24008"/>
                    </a:cubicBezTo>
                    <a:cubicBezTo>
                      <a:pt x="164219" y="23389"/>
                      <a:pt x="164343" y="22770"/>
                      <a:pt x="164343" y="22028"/>
                    </a:cubicBezTo>
                    <a:cubicBezTo>
                      <a:pt x="164343" y="9900"/>
                      <a:pt x="157289" y="0"/>
                      <a:pt x="148626" y="0"/>
                    </a:cubicBezTo>
                    <a:cubicBezTo>
                      <a:pt x="139964" y="0"/>
                      <a:pt x="132910" y="9900"/>
                      <a:pt x="132910" y="22028"/>
                    </a:cubicBezTo>
                    <a:cubicBezTo>
                      <a:pt x="132910" y="22770"/>
                      <a:pt x="132910" y="23389"/>
                      <a:pt x="133033" y="24132"/>
                    </a:cubicBezTo>
                    <a:lnTo>
                      <a:pt x="133033" y="24132"/>
                    </a:lnTo>
                    <a:cubicBezTo>
                      <a:pt x="130682" y="24132"/>
                      <a:pt x="128455" y="25122"/>
                      <a:pt x="126598" y="26607"/>
                    </a:cubicBezTo>
                    <a:cubicBezTo>
                      <a:pt x="124742" y="17696"/>
                      <a:pt x="118926" y="11138"/>
                      <a:pt x="112119" y="11138"/>
                    </a:cubicBezTo>
                    <a:cubicBezTo>
                      <a:pt x="103704" y="11138"/>
                      <a:pt x="96898" y="20667"/>
                      <a:pt x="96898" y="32423"/>
                    </a:cubicBezTo>
                    <a:cubicBezTo>
                      <a:pt x="96898" y="36136"/>
                      <a:pt x="97640" y="39724"/>
                      <a:pt x="98878" y="42818"/>
                    </a:cubicBezTo>
                    <a:cubicBezTo>
                      <a:pt x="98630" y="42818"/>
                      <a:pt x="98507" y="42818"/>
                      <a:pt x="98383" y="42818"/>
                    </a:cubicBezTo>
                    <a:cubicBezTo>
                      <a:pt x="90834" y="42818"/>
                      <a:pt x="84646" y="51481"/>
                      <a:pt x="84646" y="62000"/>
                    </a:cubicBezTo>
                    <a:cubicBezTo>
                      <a:pt x="84646" y="64351"/>
                      <a:pt x="85018" y="66702"/>
                      <a:pt x="85636" y="68806"/>
                    </a:cubicBezTo>
                    <a:cubicBezTo>
                      <a:pt x="83285" y="66950"/>
                      <a:pt x="80686" y="65836"/>
                      <a:pt x="77840" y="65836"/>
                    </a:cubicBezTo>
                    <a:cubicBezTo>
                      <a:pt x="72642" y="65836"/>
                      <a:pt x="68064" y="69425"/>
                      <a:pt x="65217" y="74746"/>
                    </a:cubicBezTo>
                    <a:cubicBezTo>
                      <a:pt x="64970" y="74746"/>
                      <a:pt x="64722" y="74746"/>
                      <a:pt x="64475" y="74746"/>
                    </a:cubicBezTo>
                    <a:cubicBezTo>
                      <a:pt x="63732" y="74746"/>
                      <a:pt x="62990" y="74870"/>
                      <a:pt x="62371" y="74994"/>
                    </a:cubicBezTo>
                    <a:cubicBezTo>
                      <a:pt x="64103" y="71653"/>
                      <a:pt x="65094" y="67569"/>
                      <a:pt x="65094" y="63114"/>
                    </a:cubicBezTo>
                    <a:cubicBezTo>
                      <a:pt x="65094" y="54822"/>
                      <a:pt x="61628" y="47768"/>
                      <a:pt x="56555" y="44551"/>
                    </a:cubicBezTo>
                    <a:cubicBezTo>
                      <a:pt x="56555" y="43684"/>
                      <a:pt x="56678" y="42818"/>
                      <a:pt x="56678" y="41952"/>
                    </a:cubicBezTo>
                    <a:cubicBezTo>
                      <a:pt x="56678" y="30443"/>
                      <a:pt x="49996" y="21038"/>
                      <a:pt x="41828" y="21038"/>
                    </a:cubicBezTo>
                    <a:cubicBezTo>
                      <a:pt x="33661" y="21038"/>
                      <a:pt x="26978" y="30443"/>
                      <a:pt x="26978" y="41952"/>
                    </a:cubicBezTo>
                    <a:cubicBezTo>
                      <a:pt x="26978" y="47273"/>
                      <a:pt x="28463" y="52100"/>
                      <a:pt x="30814" y="55812"/>
                    </a:cubicBezTo>
                    <a:cubicBezTo>
                      <a:pt x="28711" y="57173"/>
                      <a:pt x="26854" y="59030"/>
                      <a:pt x="25369" y="61505"/>
                    </a:cubicBezTo>
                    <a:cubicBezTo>
                      <a:pt x="24998" y="61505"/>
                      <a:pt x="24503" y="61381"/>
                      <a:pt x="24132" y="61381"/>
                    </a:cubicBezTo>
                    <a:cubicBezTo>
                      <a:pt x="23389" y="61381"/>
                      <a:pt x="22647" y="61629"/>
                      <a:pt x="21904" y="61876"/>
                    </a:cubicBezTo>
                    <a:cubicBezTo>
                      <a:pt x="24503" y="58535"/>
                      <a:pt x="26235" y="53708"/>
                      <a:pt x="26235" y="48263"/>
                    </a:cubicBezTo>
                    <a:cubicBezTo>
                      <a:pt x="26235" y="38115"/>
                      <a:pt x="20295" y="29824"/>
                      <a:pt x="13118" y="29824"/>
                    </a:cubicBezTo>
                    <a:cubicBezTo>
                      <a:pt x="5940" y="29824"/>
                      <a:pt x="0" y="38115"/>
                      <a:pt x="0" y="48263"/>
                    </a:cubicBezTo>
                    <a:cubicBezTo>
                      <a:pt x="0" y="58411"/>
                      <a:pt x="5816" y="66702"/>
                      <a:pt x="13118" y="66702"/>
                    </a:cubicBezTo>
                    <a:cubicBezTo>
                      <a:pt x="15221" y="66702"/>
                      <a:pt x="17202" y="65960"/>
                      <a:pt x="18934" y="64722"/>
                    </a:cubicBezTo>
                    <a:cubicBezTo>
                      <a:pt x="17944" y="66455"/>
                      <a:pt x="17202" y="68559"/>
                      <a:pt x="17202" y="71034"/>
                    </a:cubicBezTo>
                    <a:cubicBezTo>
                      <a:pt x="17202" y="75118"/>
                      <a:pt x="19058" y="78583"/>
                      <a:pt x="21533" y="80068"/>
                    </a:cubicBezTo>
                    <a:cubicBezTo>
                      <a:pt x="22770" y="90834"/>
                      <a:pt x="29329" y="99002"/>
                      <a:pt x="37373" y="99002"/>
                    </a:cubicBezTo>
                    <a:cubicBezTo>
                      <a:pt x="42818" y="99002"/>
                      <a:pt x="47645" y="95165"/>
                      <a:pt x="50615" y="89225"/>
                    </a:cubicBezTo>
                    <a:cubicBezTo>
                      <a:pt x="50120" y="91329"/>
                      <a:pt x="49872" y="93433"/>
                      <a:pt x="49872" y="95660"/>
                    </a:cubicBezTo>
                    <a:cubicBezTo>
                      <a:pt x="49872" y="107169"/>
                      <a:pt x="56555" y="116451"/>
                      <a:pt x="64722" y="116451"/>
                    </a:cubicBezTo>
                    <a:cubicBezTo>
                      <a:pt x="69054" y="116451"/>
                      <a:pt x="72890" y="113852"/>
                      <a:pt x="75613" y="109644"/>
                    </a:cubicBezTo>
                    <a:cubicBezTo>
                      <a:pt x="76479" y="109768"/>
                      <a:pt x="77221" y="110015"/>
                      <a:pt x="78088" y="110015"/>
                    </a:cubicBezTo>
                    <a:cubicBezTo>
                      <a:pt x="86750" y="110015"/>
                      <a:pt x="93804" y="100115"/>
                      <a:pt x="93804" y="87988"/>
                    </a:cubicBezTo>
                    <a:cubicBezTo>
                      <a:pt x="93804" y="84894"/>
                      <a:pt x="93309" y="81924"/>
                      <a:pt x="92566" y="79201"/>
                    </a:cubicBezTo>
                    <a:cubicBezTo>
                      <a:pt x="94423" y="80563"/>
                      <a:pt x="96403" y="81305"/>
                      <a:pt x="98630" y="81305"/>
                    </a:cubicBezTo>
                    <a:cubicBezTo>
                      <a:pt x="106179" y="81305"/>
                      <a:pt x="112367" y="72642"/>
                      <a:pt x="112367" y="62123"/>
                    </a:cubicBezTo>
                    <a:cubicBezTo>
                      <a:pt x="112367" y="59153"/>
                      <a:pt x="111872" y="56307"/>
                      <a:pt x="111006" y="53832"/>
                    </a:cubicBezTo>
                    <a:cubicBezTo>
                      <a:pt x="111501" y="53832"/>
                      <a:pt x="111996" y="54080"/>
                      <a:pt x="112491" y="54080"/>
                    </a:cubicBezTo>
                    <a:cubicBezTo>
                      <a:pt x="116079" y="54080"/>
                      <a:pt x="119297" y="52347"/>
                      <a:pt x="121772" y="49501"/>
                    </a:cubicBezTo>
                    <a:cubicBezTo>
                      <a:pt x="123752" y="55812"/>
                      <a:pt x="128207" y="60143"/>
                      <a:pt x="133405" y="60143"/>
                    </a:cubicBezTo>
                    <a:cubicBezTo>
                      <a:pt x="140087" y="60143"/>
                      <a:pt x="145409" y="52966"/>
                      <a:pt x="146027" y="43932"/>
                    </a:cubicBezTo>
                    <a:cubicBezTo>
                      <a:pt x="147018" y="44180"/>
                      <a:pt x="148008" y="44303"/>
                      <a:pt x="148997" y="44303"/>
                    </a:cubicBezTo>
                    <a:cubicBezTo>
                      <a:pt x="150606" y="44303"/>
                      <a:pt x="152091" y="43808"/>
                      <a:pt x="153576" y="43313"/>
                    </a:cubicBezTo>
                    <a:cubicBezTo>
                      <a:pt x="154566" y="50738"/>
                      <a:pt x="159269" y="56307"/>
                      <a:pt x="164838" y="56307"/>
                    </a:cubicBezTo>
                    <a:cubicBezTo>
                      <a:pt x="166942" y="56307"/>
                      <a:pt x="168921" y="55441"/>
                      <a:pt x="170654" y="53956"/>
                    </a:cubicBezTo>
                    <a:cubicBezTo>
                      <a:pt x="169912" y="56184"/>
                      <a:pt x="169417" y="58658"/>
                      <a:pt x="169417" y="61257"/>
                    </a:cubicBezTo>
                    <a:cubicBezTo>
                      <a:pt x="169417" y="70539"/>
                      <a:pt x="174862" y="78211"/>
                      <a:pt x="181421" y="78211"/>
                    </a:cubicBezTo>
                    <a:cubicBezTo>
                      <a:pt x="184638" y="78211"/>
                      <a:pt x="187484" y="76479"/>
                      <a:pt x="189588" y="73633"/>
                    </a:cubicBezTo>
                    <a:cubicBezTo>
                      <a:pt x="191073" y="76974"/>
                      <a:pt x="193796" y="79325"/>
                      <a:pt x="196890" y="79325"/>
                    </a:cubicBezTo>
                    <a:cubicBezTo>
                      <a:pt x="201716" y="79325"/>
                      <a:pt x="205552" y="73880"/>
                      <a:pt x="205552" y="67197"/>
                    </a:cubicBezTo>
                    <a:cubicBezTo>
                      <a:pt x="205552" y="60515"/>
                      <a:pt x="201716" y="55070"/>
                      <a:pt x="196890" y="55070"/>
                    </a:cubicBezTo>
                    <a:close/>
                    <a:moveTo>
                      <a:pt x="52471" y="83533"/>
                    </a:moveTo>
                    <a:lnTo>
                      <a:pt x="52471" y="83533"/>
                    </a:lnTo>
                    <a:cubicBezTo>
                      <a:pt x="52471" y="83533"/>
                      <a:pt x="52471" y="83657"/>
                      <a:pt x="52471" y="83780"/>
                    </a:cubicBezTo>
                    <a:cubicBezTo>
                      <a:pt x="52471" y="83780"/>
                      <a:pt x="52471" y="83657"/>
                      <a:pt x="52471" y="8353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DD2D9B9E-9E2E-A50D-EA8F-A53181BE4EEB}"/>
                  </a:ext>
                </a:extLst>
              </p:cNvPr>
              <p:cNvSpPr/>
              <p:nvPr/>
            </p:nvSpPr>
            <p:spPr>
              <a:xfrm>
                <a:off x="4445709" y="5177582"/>
                <a:ext cx="54079" cy="65588"/>
              </a:xfrm>
              <a:custGeom>
                <a:avLst/>
                <a:gdLst>
                  <a:gd name="connsiteX0" fmla="*/ 41952 w 54079"/>
                  <a:gd name="connsiteY0" fmla="*/ 31680 h 65588"/>
                  <a:gd name="connsiteX1" fmla="*/ 37373 w 54079"/>
                  <a:gd name="connsiteY1" fmla="*/ 32918 h 65588"/>
                  <a:gd name="connsiteX2" fmla="*/ 36507 w 54079"/>
                  <a:gd name="connsiteY2" fmla="*/ 28215 h 65588"/>
                  <a:gd name="connsiteX3" fmla="*/ 40838 w 54079"/>
                  <a:gd name="connsiteY3" fmla="*/ 15840 h 65588"/>
                  <a:gd name="connsiteX4" fmla="*/ 29577 w 54079"/>
                  <a:gd name="connsiteY4" fmla="*/ 0 h 65588"/>
                  <a:gd name="connsiteX5" fmla="*/ 21038 w 54079"/>
                  <a:gd name="connsiteY5" fmla="*/ 5569 h 65588"/>
                  <a:gd name="connsiteX6" fmla="*/ 14108 w 54079"/>
                  <a:gd name="connsiteY6" fmla="*/ 2970 h 65588"/>
                  <a:gd name="connsiteX7" fmla="*/ 0 w 54079"/>
                  <a:gd name="connsiteY7" fmla="*/ 22894 h 65588"/>
                  <a:gd name="connsiteX8" fmla="*/ 9653 w 54079"/>
                  <a:gd name="connsiteY8" fmla="*/ 41581 h 65588"/>
                  <a:gd name="connsiteX9" fmla="*/ 23265 w 54079"/>
                  <a:gd name="connsiteY9" fmla="*/ 55812 h 65588"/>
                  <a:gd name="connsiteX10" fmla="*/ 30319 w 54079"/>
                  <a:gd name="connsiteY10" fmla="*/ 53090 h 65588"/>
                  <a:gd name="connsiteX11" fmla="*/ 41952 w 54079"/>
                  <a:gd name="connsiteY11" fmla="*/ 65588 h 65588"/>
                  <a:gd name="connsiteX12" fmla="*/ 54080 w 54079"/>
                  <a:gd name="connsiteY12" fmla="*/ 48634 h 65588"/>
                  <a:gd name="connsiteX13" fmla="*/ 41952 w 54079"/>
                  <a:gd name="connsiteY13" fmla="*/ 31680 h 65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079" h="65588">
                    <a:moveTo>
                      <a:pt x="41952" y="31680"/>
                    </a:moveTo>
                    <a:cubicBezTo>
                      <a:pt x="40343" y="31680"/>
                      <a:pt x="38734" y="32176"/>
                      <a:pt x="37373" y="32918"/>
                    </a:cubicBezTo>
                    <a:cubicBezTo>
                      <a:pt x="37249" y="31309"/>
                      <a:pt x="37002" y="29700"/>
                      <a:pt x="36507" y="28215"/>
                    </a:cubicBezTo>
                    <a:cubicBezTo>
                      <a:pt x="39106" y="25369"/>
                      <a:pt x="40838" y="20914"/>
                      <a:pt x="40838" y="15840"/>
                    </a:cubicBezTo>
                    <a:cubicBezTo>
                      <a:pt x="40838" y="7054"/>
                      <a:pt x="35764" y="0"/>
                      <a:pt x="29577" y="0"/>
                    </a:cubicBezTo>
                    <a:cubicBezTo>
                      <a:pt x="26112" y="0"/>
                      <a:pt x="23142" y="2227"/>
                      <a:pt x="21038" y="5569"/>
                    </a:cubicBezTo>
                    <a:cubicBezTo>
                      <a:pt x="18934" y="3960"/>
                      <a:pt x="16583" y="2970"/>
                      <a:pt x="14108" y="2970"/>
                    </a:cubicBezTo>
                    <a:cubicBezTo>
                      <a:pt x="6311" y="2970"/>
                      <a:pt x="0" y="11880"/>
                      <a:pt x="0" y="22894"/>
                    </a:cubicBezTo>
                    <a:cubicBezTo>
                      <a:pt x="0" y="31557"/>
                      <a:pt x="4084" y="38982"/>
                      <a:pt x="9653" y="41581"/>
                    </a:cubicBezTo>
                    <a:cubicBezTo>
                      <a:pt x="11509" y="49748"/>
                      <a:pt x="16830" y="55812"/>
                      <a:pt x="23265" y="55812"/>
                    </a:cubicBezTo>
                    <a:cubicBezTo>
                      <a:pt x="25864" y="55812"/>
                      <a:pt x="28215" y="54822"/>
                      <a:pt x="30319" y="53090"/>
                    </a:cubicBezTo>
                    <a:cubicBezTo>
                      <a:pt x="31680" y="60267"/>
                      <a:pt x="36383" y="65588"/>
                      <a:pt x="41952" y="65588"/>
                    </a:cubicBezTo>
                    <a:cubicBezTo>
                      <a:pt x="48635" y="65588"/>
                      <a:pt x="54080" y="58040"/>
                      <a:pt x="54080" y="48634"/>
                    </a:cubicBezTo>
                    <a:cubicBezTo>
                      <a:pt x="54080" y="39230"/>
                      <a:pt x="48635" y="31680"/>
                      <a:pt x="41952" y="3168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A609C87-3D3C-CD2E-4CBE-0935E9F32416}"/>
                  </a:ext>
                </a:extLst>
              </p:cNvPr>
              <p:cNvSpPr/>
              <p:nvPr/>
            </p:nvSpPr>
            <p:spPr>
              <a:xfrm>
                <a:off x="4620818" y="5209138"/>
                <a:ext cx="66826" cy="57668"/>
              </a:xfrm>
              <a:custGeom>
                <a:avLst/>
                <a:gdLst>
                  <a:gd name="connsiteX0" fmla="*/ 56307 w 66826"/>
                  <a:gd name="connsiteY0" fmla="*/ 248 h 57668"/>
                  <a:gd name="connsiteX1" fmla="*/ 46283 w 66826"/>
                  <a:gd name="connsiteY1" fmla="*/ 10643 h 57668"/>
                  <a:gd name="connsiteX2" fmla="*/ 41828 w 66826"/>
                  <a:gd name="connsiteY2" fmla="*/ 8787 h 57668"/>
                  <a:gd name="connsiteX3" fmla="*/ 33413 w 66826"/>
                  <a:gd name="connsiteY3" fmla="*/ 20296 h 57668"/>
                  <a:gd name="connsiteX4" fmla="*/ 23884 w 66826"/>
                  <a:gd name="connsiteY4" fmla="*/ 15469 h 57668"/>
                  <a:gd name="connsiteX5" fmla="*/ 12375 w 66826"/>
                  <a:gd name="connsiteY5" fmla="*/ 23018 h 57668"/>
                  <a:gd name="connsiteX6" fmla="*/ 9900 w 66826"/>
                  <a:gd name="connsiteY6" fmla="*/ 22523 h 57668"/>
                  <a:gd name="connsiteX7" fmla="*/ 0 w 66826"/>
                  <a:gd name="connsiteY7" fmla="*/ 36507 h 57668"/>
                  <a:gd name="connsiteX8" fmla="*/ 9900 w 66826"/>
                  <a:gd name="connsiteY8" fmla="*/ 50367 h 57668"/>
                  <a:gd name="connsiteX9" fmla="*/ 12251 w 66826"/>
                  <a:gd name="connsiteY9" fmla="*/ 49872 h 57668"/>
                  <a:gd name="connsiteX10" fmla="*/ 23884 w 66826"/>
                  <a:gd name="connsiteY10" fmla="*/ 57669 h 57668"/>
                  <a:gd name="connsiteX11" fmla="*/ 38982 w 66826"/>
                  <a:gd name="connsiteY11" fmla="*/ 36507 h 57668"/>
                  <a:gd name="connsiteX12" fmla="*/ 38487 w 66826"/>
                  <a:gd name="connsiteY12" fmla="*/ 31309 h 57668"/>
                  <a:gd name="connsiteX13" fmla="*/ 41828 w 66826"/>
                  <a:gd name="connsiteY13" fmla="*/ 32299 h 57668"/>
                  <a:gd name="connsiteX14" fmla="*/ 49253 w 66826"/>
                  <a:gd name="connsiteY14" fmla="*/ 25865 h 57668"/>
                  <a:gd name="connsiteX15" fmla="*/ 56307 w 66826"/>
                  <a:gd name="connsiteY15" fmla="*/ 29701 h 57668"/>
                  <a:gd name="connsiteX16" fmla="*/ 66826 w 66826"/>
                  <a:gd name="connsiteY16" fmla="*/ 14850 h 57668"/>
                  <a:gd name="connsiteX17" fmla="*/ 56307 w 66826"/>
                  <a:gd name="connsiteY17" fmla="*/ 0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826" h="57668">
                    <a:moveTo>
                      <a:pt x="56307" y="248"/>
                    </a:moveTo>
                    <a:cubicBezTo>
                      <a:pt x="51605" y="248"/>
                      <a:pt x="47644" y="4703"/>
                      <a:pt x="46283" y="10643"/>
                    </a:cubicBezTo>
                    <a:cubicBezTo>
                      <a:pt x="45046" y="9529"/>
                      <a:pt x="43437" y="8787"/>
                      <a:pt x="41828" y="8787"/>
                    </a:cubicBezTo>
                    <a:cubicBezTo>
                      <a:pt x="37249" y="8787"/>
                      <a:pt x="33537" y="13984"/>
                      <a:pt x="33413" y="20296"/>
                    </a:cubicBezTo>
                    <a:cubicBezTo>
                      <a:pt x="30814" y="17326"/>
                      <a:pt x="27473" y="15469"/>
                      <a:pt x="23884" y="15469"/>
                    </a:cubicBezTo>
                    <a:cubicBezTo>
                      <a:pt x="19305" y="15469"/>
                      <a:pt x="15221" y="18439"/>
                      <a:pt x="12375" y="23018"/>
                    </a:cubicBezTo>
                    <a:cubicBezTo>
                      <a:pt x="11633" y="22771"/>
                      <a:pt x="10766" y="22523"/>
                      <a:pt x="9900" y="22523"/>
                    </a:cubicBezTo>
                    <a:cubicBezTo>
                      <a:pt x="4455" y="22523"/>
                      <a:pt x="0" y="28711"/>
                      <a:pt x="0" y="36507"/>
                    </a:cubicBezTo>
                    <a:cubicBezTo>
                      <a:pt x="0" y="44303"/>
                      <a:pt x="4455" y="50367"/>
                      <a:pt x="9900" y="50367"/>
                    </a:cubicBezTo>
                    <a:cubicBezTo>
                      <a:pt x="10766" y="50367"/>
                      <a:pt x="11509" y="50243"/>
                      <a:pt x="12251" y="49872"/>
                    </a:cubicBezTo>
                    <a:cubicBezTo>
                      <a:pt x="14974" y="54575"/>
                      <a:pt x="19181" y="57669"/>
                      <a:pt x="23884" y="57669"/>
                    </a:cubicBezTo>
                    <a:cubicBezTo>
                      <a:pt x="32175" y="57669"/>
                      <a:pt x="38982" y="48264"/>
                      <a:pt x="38982" y="36507"/>
                    </a:cubicBezTo>
                    <a:cubicBezTo>
                      <a:pt x="38982" y="34651"/>
                      <a:pt x="38734" y="32918"/>
                      <a:pt x="38487" y="31309"/>
                    </a:cubicBezTo>
                    <a:cubicBezTo>
                      <a:pt x="39477" y="31928"/>
                      <a:pt x="40591" y="32299"/>
                      <a:pt x="41828" y="32299"/>
                    </a:cubicBezTo>
                    <a:cubicBezTo>
                      <a:pt x="45046" y="32299"/>
                      <a:pt x="47892" y="29701"/>
                      <a:pt x="49253" y="25865"/>
                    </a:cubicBezTo>
                    <a:cubicBezTo>
                      <a:pt x="51109" y="28215"/>
                      <a:pt x="53584" y="29701"/>
                      <a:pt x="56307" y="29701"/>
                    </a:cubicBezTo>
                    <a:cubicBezTo>
                      <a:pt x="62123" y="29701"/>
                      <a:pt x="66826" y="23018"/>
                      <a:pt x="66826" y="14850"/>
                    </a:cubicBezTo>
                    <a:cubicBezTo>
                      <a:pt x="66826" y="6683"/>
                      <a:pt x="62123" y="0"/>
                      <a:pt x="5630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976E7FB7-D567-32ED-9FBD-8AD767A3C779}"/>
                  </a:ext>
                </a:extLst>
              </p:cNvPr>
              <p:cNvSpPr/>
              <p:nvPr/>
            </p:nvSpPr>
            <p:spPr>
              <a:xfrm>
                <a:off x="4696802" y="5215079"/>
                <a:ext cx="68558" cy="45045"/>
              </a:xfrm>
              <a:custGeom>
                <a:avLst/>
                <a:gdLst>
                  <a:gd name="connsiteX0" fmla="*/ 59525 w 68558"/>
                  <a:gd name="connsiteY0" fmla="*/ 14727 h 45045"/>
                  <a:gd name="connsiteX1" fmla="*/ 59277 w 68558"/>
                  <a:gd name="connsiteY1" fmla="*/ 14727 h 45045"/>
                  <a:gd name="connsiteX2" fmla="*/ 44303 w 68558"/>
                  <a:gd name="connsiteY2" fmla="*/ 0 h 45045"/>
                  <a:gd name="connsiteX3" fmla="*/ 31557 w 68558"/>
                  <a:gd name="connsiteY3" fmla="*/ 8910 h 45045"/>
                  <a:gd name="connsiteX4" fmla="*/ 22028 w 68558"/>
                  <a:gd name="connsiteY4" fmla="*/ 3218 h 45045"/>
                  <a:gd name="connsiteX5" fmla="*/ 9776 w 68558"/>
                  <a:gd name="connsiteY5" fmla="*/ 14850 h 45045"/>
                  <a:gd name="connsiteX6" fmla="*/ 6559 w 68558"/>
                  <a:gd name="connsiteY6" fmla="*/ 13613 h 45045"/>
                  <a:gd name="connsiteX7" fmla="*/ 0 w 68558"/>
                  <a:gd name="connsiteY7" fmla="*/ 22894 h 45045"/>
                  <a:gd name="connsiteX8" fmla="*/ 6559 w 68558"/>
                  <a:gd name="connsiteY8" fmla="*/ 32176 h 45045"/>
                  <a:gd name="connsiteX9" fmla="*/ 10395 w 68558"/>
                  <a:gd name="connsiteY9" fmla="*/ 30443 h 45045"/>
                  <a:gd name="connsiteX10" fmla="*/ 22028 w 68558"/>
                  <a:gd name="connsiteY10" fmla="*/ 40343 h 45045"/>
                  <a:gd name="connsiteX11" fmla="*/ 31062 w 68558"/>
                  <a:gd name="connsiteY11" fmla="*/ 35269 h 45045"/>
                  <a:gd name="connsiteX12" fmla="*/ 44303 w 68558"/>
                  <a:gd name="connsiteY12" fmla="*/ 45046 h 45045"/>
                  <a:gd name="connsiteX13" fmla="*/ 55441 w 68558"/>
                  <a:gd name="connsiteY13" fmla="*/ 38611 h 45045"/>
                  <a:gd name="connsiteX14" fmla="*/ 59525 w 68558"/>
                  <a:gd name="connsiteY14" fmla="*/ 40096 h 45045"/>
                  <a:gd name="connsiteX15" fmla="*/ 68559 w 68558"/>
                  <a:gd name="connsiteY15" fmla="*/ 27349 h 45045"/>
                  <a:gd name="connsiteX16" fmla="*/ 59525 w 68558"/>
                  <a:gd name="connsiteY16" fmla="*/ 14603 h 4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558" h="45045">
                    <a:moveTo>
                      <a:pt x="59525" y="14727"/>
                    </a:moveTo>
                    <a:cubicBezTo>
                      <a:pt x="59525" y="14727"/>
                      <a:pt x="59277" y="14727"/>
                      <a:pt x="59277" y="14727"/>
                    </a:cubicBezTo>
                    <a:cubicBezTo>
                      <a:pt x="57050" y="6064"/>
                      <a:pt x="51109" y="0"/>
                      <a:pt x="44303" y="0"/>
                    </a:cubicBezTo>
                    <a:cubicBezTo>
                      <a:pt x="39106" y="0"/>
                      <a:pt x="34527" y="3589"/>
                      <a:pt x="31557" y="8910"/>
                    </a:cubicBezTo>
                    <a:cubicBezTo>
                      <a:pt x="29205" y="5445"/>
                      <a:pt x="25740" y="3218"/>
                      <a:pt x="22028" y="3218"/>
                    </a:cubicBezTo>
                    <a:cubicBezTo>
                      <a:pt x="16459" y="3218"/>
                      <a:pt x="11756" y="8044"/>
                      <a:pt x="9776" y="14850"/>
                    </a:cubicBezTo>
                    <a:cubicBezTo>
                      <a:pt x="8786" y="14108"/>
                      <a:pt x="7673" y="13613"/>
                      <a:pt x="6559" y="13613"/>
                    </a:cubicBezTo>
                    <a:cubicBezTo>
                      <a:pt x="2970" y="13613"/>
                      <a:pt x="0" y="17696"/>
                      <a:pt x="0" y="22894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7920" y="32176"/>
                      <a:pt x="9281" y="31557"/>
                      <a:pt x="10395" y="30443"/>
                    </a:cubicBezTo>
                    <a:cubicBezTo>
                      <a:pt x="12623" y="36259"/>
                      <a:pt x="16954" y="40343"/>
                      <a:pt x="22028" y="40343"/>
                    </a:cubicBezTo>
                    <a:cubicBezTo>
                      <a:pt x="25493" y="40343"/>
                      <a:pt x="28710" y="38363"/>
                      <a:pt x="31062" y="35269"/>
                    </a:cubicBezTo>
                    <a:cubicBezTo>
                      <a:pt x="33908" y="41209"/>
                      <a:pt x="38734" y="45046"/>
                      <a:pt x="44303" y="45046"/>
                    </a:cubicBezTo>
                    <a:cubicBezTo>
                      <a:pt x="48634" y="45046"/>
                      <a:pt x="52595" y="42571"/>
                      <a:pt x="55441" y="38611"/>
                    </a:cubicBezTo>
                    <a:cubicBezTo>
                      <a:pt x="56678" y="39477"/>
                      <a:pt x="58040" y="40096"/>
                      <a:pt x="59525" y="40096"/>
                    </a:cubicBezTo>
                    <a:cubicBezTo>
                      <a:pt x="64475" y="40096"/>
                      <a:pt x="68559" y="34403"/>
                      <a:pt x="68559" y="27349"/>
                    </a:cubicBezTo>
                    <a:cubicBezTo>
                      <a:pt x="68559" y="20296"/>
                      <a:pt x="64475" y="14603"/>
                      <a:pt x="59525" y="1460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E01E6594-9F6B-E852-F44C-2F601EAA142E}"/>
                  </a:ext>
                </a:extLst>
              </p:cNvPr>
              <p:cNvSpPr/>
              <p:nvPr/>
            </p:nvSpPr>
            <p:spPr>
              <a:xfrm>
                <a:off x="4767960" y="5205797"/>
                <a:ext cx="12375" cy="17572"/>
              </a:xfrm>
              <a:custGeom>
                <a:avLst/>
                <a:gdLst>
                  <a:gd name="connsiteX0" fmla="*/ 12375 w 12375"/>
                  <a:gd name="connsiteY0" fmla="*/ 8786 h 17572"/>
                  <a:gd name="connsiteX1" fmla="*/ 6188 w 12375"/>
                  <a:gd name="connsiteY1" fmla="*/ 17573 h 17572"/>
                  <a:gd name="connsiteX2" fmla="*/ 0 w 12375"/>
                  <a:gd name="connsiteY2" fmla="*/ 8786 h 17572"/>
                  <a:gd name="connsiteX3" fmla="*/ 6188 w 12375"/>
                  <a:gd name="connsiteY3" fmla="*/ 0 h 17572"/>
                  <a:gd name="connsiteX4" fmla="*/ 12375 w 12375"/>
                  <a:gd name="connsiteY4" fmla="*/ 8786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572">
                    <a:moveTo>
                      <a:pt x="12375" y="8786"/>
                    </a:moveTo>
                    <a:cubicBezTo>
                      <a:pt x="12375" y="13639"/>
                      <a:pt x="9605" y="17573"/>
                      <a:pt x="6188" y="17573"/>
                    </a:cubicBezTo>
                    <a:cubicBezTo>
                      <a:pt x="2770" y="17573"/>
                      <a:pt x="0" y="13639"/>
                      <a:pt x="0" y="8786"/>
                    </a:cubicBezTo>
                    <a:cubicBezTo>
                      <a:pt x="0" y="3934"/>
                      <a:pt x="2770" y="0"/>
                      <a:pt x="6188" y="0"/>
                    </a:cubicBezTo>
                    <a:cubicBezTo>
                      <a:pt x="9605" y="0"/>
                      <a:pt x="12375" y="3934"/>
                      <a:pt x="12375" y="878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51A166B4-EF2A-A72B-1F2A-147D5A6B1032}"/>
                  </a:ext>
                </a:extLst>
              </p:cNvPr>
              <p:cNvSpPr/>
              <p:nvPr/>
            </p:nvSpPr>
            <p:spPr>
              <a:xfrm>
                <a:off x="4778602" y="5149861"/>
                <a:ext cx="81552" cy="88482"/>
              </a:xfrm>
              <a:custGeom>
                <a:avLst/>
                <a:gdLst>
                  <a:gd name="connsiteX0" fmla="*/ 74127 w 81552"/>
                  <a:gd name="connsiteY0" fmla="*/ 67445 h 88482"/>
                  <a:gd name="connsiteX1" fmla="*/ 68682 w 81552"/>
                  <a:gd name="connsiteY1" fmla="*/ 70910 h 88482"/>
                  <a:gd name="connsiteX2" fmla="*/ 69177 w 81552"/>
                  <a:gd name="connsiteY2" fmla="*/ 66826 h 88482"/>
                  <a:gd name="connsiteX3" fmla="*/ 59896 w 81552"/>
                  <a:gd name="connsiteY3" fmla="*/ 53832 h 88482"/>
                  <a:gd name="connsiteX4" fmla="*/ 54946 w 81552"/>
                  <a:gd name="connsiteY4" fmla="*/ 55812 h 88482"/>
                  <a:gd name="connsiteX5" fmla="*/ 55317 w 81552"/>
                  <a:gd name="connsiteY5" fmla="*/ 53089 h 88482"/>
                  <a:gd name="connsiteX6" fmla="*/ 49253 w 81552"/>
                  <a:gd name="connsiteY6" fmla="*/ 44550 h 88482"/>
                  <a:gd name="connsiteX7" fmla="*/ 44303 w 81552"/>
                  <a:gd name="connsiteY7" fmla="*/ 48139 h 88482"/>
                  <a:gd name="connsiteX8" fmla="*/ 30814 w 81552"/>
                  <a:gd name="connsiteY8" fmla="*/ 32918 h 88482"/>
                  <a:gd name="connsiteX9" fmla="*/ 32547 w 81552"/>
                  <a:gd name="connsiteY9" fmla="*/ 22894 h 88482"/>
                  <a:gd name="connsiteX10" fmla="*/ 16211 w 81552"/>
                  <a:gd name="connsiteY10" fmla="*/ 0 h 88482"/>
                  <a:gd name="connsiteX11" fmla="*/ 0 w 81552"/>
                  <a:gd name="connsiteY11" fmla="*/ 22894 h 88482"/>
                  <a:gd name="connsiteX12" fmla="*/ 15840 w 81552"/>
                  <a:gd name="connsiteY12" fmla="*/ 45665 h 88482"/>
                  <a:gd name="connsiteX13" fmla="*/ 14603 w 81552"/>
                  <a:gd name="connsiteY13" fmla="*/ 54203 h 88482"/>
                  <a:gd name="connsiteX14" fmla="*/ 14603 w 81552"/>
                  <a:gd name="connsiteY14" fmla="*/ 54946 h 88482"/>
                  <a:gd name="connsiteX15" fmla="*/ 12870 w 81552"/>
                  <a:gd name="connsiteY15" fmla="*/ 54698 h 88482"/>
                  <a:gd name="connsiteX16" fmla="*/ 1485 w 81552"/>
                  <a:gd name="connsiteY16" fmla="*/ 70786 h 88482"/>
                  <a:gd name="connsiteX17" fmla="*/ 12870 w 81552"/>
                  <a:gd name="connsiteY17" fmla="*/ 86750 h 88482"/>
                  <a:gd name="connsiteX18" fmla="*/ 24008 w 81552"/>
                  <a:gd name="connsiteY18" fmla="*/ 74003 h 88482"/>
                  <a:gd name="connsiteX19" fmla="*/ 29700 w 81552"/>
                  <a:gd name="connsiteY19" fmla="*/ 75612 h 88482"/>
                  <a:gd name="connsiteX20" fmla="*/ 30567 w 81552"/>
                  <a:gd name="connsiteY20" fmla="*/ 75612 h 88482"/>
                  <a:gd name="connsiteX21" fmla="*/ 39477 w 81552"/>
                  <a:gd name="connsiteY21" fmla="*/ 86874 h 88482"/>
                  <a:gd name="connsiteX22" fmla="*/ 48511 w 81552"/>
                  <a:gd name="connsiteY22" fmla="*/ 74127 h 88482"/>
                  <a:gd name="connsiteX23" fmla="*/ 43684 w 81552"/>
                  <a:gd name="connsiteY23" fmla="*/ 62866 h 88482"/>
                  <a:gd name="connsiteX24" fmla="*/ 44674 w 81552"/>
                  <a:gd name="connsiteY24" fmla="*/ 58782 h 88482"/>
                  <a:gd name="connsiteX25" fmla="*/ 49253 w 81552"/>
                  <a:gd name="connsiteY25" fmla="*/ 61752 h 88482"/>
                  <a:gd name="connsiteX26" fmla="*/ 51728 w 81552"/>
                  <a:gd name="connsiteY26" fmla="*/ 61010 h 88482"/>
                  <a:gd name="connsiteX27" fmla="*/ 50738 w 81552"/>
                  <a:gd name="connsiteY27" fmla="*/ 66826 h 88482"/>
                  <a:gd name="connsiteX28" fmla="*/ 60020 w 81552"/>
                  <a:gd name="connsiteY28" fmla="*/ 79820 h 88482"/>
                  <a:gd name="connsiteX29" fmla="*/ 67074 w 81552"/>
                  <a:gd name="connsiteY29" fmla="*/ 75117 h 88482"/>
                  <a:gd name="connsiteX30" fmla="*/ 66702 w 81552"/>
                  <a:gd name="connsiteY30" fmla="*/ 77964 h 88482"/>
                  <a:gd name="connsiteX31" fmla="*/ 74127 w 81552"/>
                  <a:gd name="connsiteY31" fmla="*/ 88483 h 88482"/>
                  <a:gd name="connsiteX32" fmla="*/ 81553 w 81552"/>
                  <a:gd name="connsiteY32" fmla="*/ 77964 h 88482"/>
                  <a:gd name="connsiteX33" fmla="*/ 74127 w 81552"/>
                  <a:gd name="connsiteY33" fmla="*/ 67445 h 8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552" h="88482">
                    <a:moveTo>
                      <a:pt x="74127" y="67445"/>
                    </a:moveTo>
                    <a:cubicBezTo>
                      <a:pt x="71900" y="67445"/>
                      <a:pt x="70044" y="68806"/>
                      <a:pt x="68682" y="70910"/>
                    </a:cubicBezTo>
                    <a:cubicBezTo>
                      <a:pt x="68930" y="69672"/>
                      <a:pt x="69177" y="68311"/>
                      <a:pt x="69177" y="66826"/>
                    </a:cubicBezTo>
                    <a:cubicBezTo>
                      <a:pt x="69177" y="59648"/>
                      <a:pt x="65094" y="53832"/>
                      <a:pt x="59896" y="53832"/>
                    </a:cubicBezTo>
                    <a:cubicBezTo>
                      <a:pt x="58040" y="53832"/>
                      <a:pt x="56431" y="54575"/>
                      <a:pt x="54946" y="55812"/>
                    </a:cubicBezTo>
                    <a:cubicBezTo>
                      <a:pt x="55193" y="54946"/>
                      <a:pt x="55317" y="54080"/>
                      <a:pt x="55317" y="53089"/>
                    </a:cubicBezTo>
                    <a:cubicBezTo>
                      <a:pt x="55317" y="48387"/>
                      <a:pt x="52595" y="44550"/>
                      <a:pt x="49253" y="44550"/>
                    </a:cubicBezTo>
                    <a:cubicBezTo>
                      <a:pt x="47273" y="44550"/>
                      <a:pt x="45417" y="45912"/>
                      <a:pt x="44303" y="48139"/>
                    </a:cubicBezTo>
                    <a:cubicBezTo>
                      <a:pt x="42571" y="39724"/>
                      <a:pt x="37249" y="33537"/>
                      <a:pt x="30814" y="32918"/>
                    </a:cubicBezTo>
                    <a:cubicBezTo>
                      <a:pt x="31928" y="29824"/>
                      <a:pt x="32547" y="26483"/>
                      <a:pt x="32547" y="22894"/>
                    </a:cubicBezTo>
                    <a:cubicBezTo>
                      <a:pt x="32547" y="10271"/>
                      <a:pt x="25245" y="0"/>
                      <a:pt x="16211" y="0"/>
                    </a:cubicBezTo>
                    <a:cubicBezTo>
                      <a:pt x="7177" y="0"/>
                      <a:pt x="0" y="10271"/>
                      <a:pt x="0" y="22894"/>
                    </a:cubicBezTo>
                    <a:cubicBezTo>
                      <a:pt x="0" y="35517"/>
                      <a:pt x="7054" y="45293"/>
                      <a:pt x="15840" y="45665"/>
                    </a:cubicBezTo>
                    <a:cubicBezTo>
                      <a:pt x="15098" y="48263"/>
                      <a:pt x="14603" y="51110"/>
                      <a:pt x="14603" y="54203"/>
                    </a:cubicBezTo>
                    <a:cubicBezTo>
                      <a:pt x="14603" y="54451"/>
                      <a:pt x="14603" y="54698"/>
                      <a:pt x="14603" y="54946"/>
                    </a:cubicBezTo>
                    <a:cubicBezTo>
                      <a:pt x="14108" y="54946"/>
                      <a:pt x="13489" y="54698"/>
                      <a:pt x="12870" y="54698"/>
                    </a:cubicBezTo>
                    <a:cubicBezTo>
                      <a:pt x="6559" y="54698"/>
                      <a:pt x="1485" y="61876"/>
                      <a:pt x="1485" y="70786"/>
                    </a:cubicBezTo>
                    <a:cubicBezTo>
                      <a:pt x="1485" y="79696"/>
                      <a:pt x="6559" y="86750"/>
                      <a:pt x="12870" y="86750"/>
                    </a:cubicBezTo>
                    <a:cubicBezTo>
                      <a:pt x="18439" y="86750"/>
                      <a:pt x="23018" y="81305"/>
                      <a:pt x="24008" y="74003"/>
                    </a:cubicBezTo>
                    <a:cubicBezTo>
                      <a:pt x="25740" y="74994"/>
                      <a:pt x="27720" y="75612"/>
                      <a:pt x="29700" y="75612"/>
                    </a:cubicBezTo>
                    <a:cubicBezTo>
                      <a:pt x="29948" y="75612"/>
                      <a:pt x="30195" y="75612"/>
                      <a:pt x="30567" y="75612"/>
                    </a:cubicBezTo>
                    <a:cubicBezTo>
                      <a:pt x="31062" y="81924"/>
                      <a:pt x="34898" y="86874"/>
                      <a:pt x="39477" y="86874"/>
                    </a:cubicBezTo>
                    <a:cubicBezTo>
                      <a:pt x="44427" y="86874"/>
                      <a:pt x="48511" y="81181"/>
                      <a:pt x="48511" y="74127"/>
                    </a:cubicBezTo>
                    <a:cubicBezTo>
                      <a:pt x="48511" y="69177"/>
                      <a:pt x="46531" y="65093"/>
                      <a:pt x="43684" y="62866"/>
                    </a:cubicBezTo>
                    <a:cubicBezTo>
                      <a:pt x="44056" y="61628"/>
                      <a:pt x="44427" y="60267"/>
                      <a:pt x="44674" y="58782"/>
                    </a:cubicBezTo>
                    <a:cubicBezTo>
                      <a:pt x="45788" y="60638"/>
                      <a:pt x="47397" y="61752"/>
                      <a:pt x="49253" y="61752"/>
                    </a:cubicBezTo>
                    <a:cubicBezTo>
                      <a:pt x="50119" y="61752"/>
                      <a:pt x="50986" y="61505"/>
                      <a:pt x="51728" y="61010"/>
                    </a:cubicBezTo>
                    <a:cubicBezTo>
                      <a:pt x="51109" y="62742"/>
                      <a:pt x="50738" y="64722"/>
                      <a:pt x="50738" y="66826"/>
                    </a:cubicBezTo>
                    <a:cubicBezTo>
                      <a:pt x="50738" y="74003"/>
                      <a:pt x="54822" y="79820"/>
                      <a:pt x="60020" y="79820"/>
                    </a:cubicBezTo>
                    <a:cubicBezTo>
                      <a:pt x="62866" y="79820"/>
                      <a:pt x="65341" y="77964"/>
                      <a:pt x="67074" y="75117"/>
                    </a:cubicBezTo>
                    <a:cubicBezTo>
                      <a:pt x="66950" y="75984"/>
                      <a:pt x="66702" y="76974"/>
                      <a:pt x="66702" y="77964"/>
                    </a:cubicBezTo>
                    <a:cubicBezTo>
                      <a:pt x="66702" y="83780"/>
                      <a:pt x="70044" y="88483"/>
                      <a:pt x="74127" y="88483"/>
                    </a:cubicBezTo>
                    <a:cubicBezTo>
                      <a:pt x="78211" y="88483"/>
                      <a:pt x="81553" y="83780"/>
                      <a:pt x="81553" y="77964"/>
                    </a:cubicBezTo>
                    <a:cubicBezTo>
                      <a:pt x="81553" y="72147"/>
                      <a:pt x="78211" y="67445"/>
                      <a:pt x="74127" y="6744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69F577A7-3871-EF62-7E64-748A7F7053C4}"/>
                  </a:ext>
                </a:extLst>
              </p:cNvPr>
              <p:cNvSpPr/>
              <p:nvPr/>
            </p:nvSpPr>
            <p:spPr>
              <a:xfrm>
                <a:off x="4894434" y="5211490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6"/>
                      <a:pt x="3589" y="22276"/>
                      <a:pt x="7920" y="22276"/>
                    </a:cubicBezTo>
                    <a:cubicBezTo>
                      <a:pt x="12251" y="22276"/>
                      <a:pt x="15840" y="17326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C787F39C-2FDE-F4D6-C83E-E3285CCDEC97}"/>
                  </a:ext>
                </a:extLst>
              </p:cNvPr>
              <p:cNvSpPr/>
              <p:nvPr/>
            </p:nvSpPr>
            <p:spPr>
              <a:xfrm>
                <a:off x="4898765" y="5172260"/>
                <a:ext cx="41457" cy="70414"/>
              </a:xfrm>
              <a:custGeom>
                <a:avLst/>
                <a:gdLst>
                  <a:gd name="connsiteX0" fmla="*/ 34774 w 41457"/>
                  <a:gd name="connsiteY0" fmla="*/ 38115 h 70414"/>
                  <a:gd name="connsiteX1" fmla="*/ 40962 w 41457"/>
                  <a:gd name="connsiteY1" fmla="*/ 21161 h 70414"/>
                  <a:gd name="connsiteX2" fmla="*/ 25864 w 41457"/>
                  <a:gd name="connsiteY2" fmla="*/ 0 h 70414"/>
                  <a:gd name="connsiteX3" fmla="*/ 15717 w 41457"/>
                  <a:gd name="connsiteY3" fmla="*/ 5569 h 70414"/>
                  <a:gd name="connsiteX4" fmla="*/ 9529 w 41457"/>
                  <a:gd name="connsiteY4" fmla="*/ 2227 h 70414"/>
                  <a:gd name="connsiteX5" fmla="*/ 0 w 41457"/>
                  <a:gd name="connsiteY5" fmla="*/ 15593 h 70414"/>
                  <a:gd name="connsiteX6" fmla="*/ 9529 w 41457"/>
                  <a:gd name="connsiteY6" fmla="*/ 28958 h 70414"/>
                  <a:gd name="connsiteX7" fmla="*/ 11756 w 41457"/>
                  <a:gd name="connsiteY7" fmla="*/ 28463 h 70414"/>
                  <a:gd name="connsiteX8" fmla="*/ 20667 w 41457"/>
                  <a:gd name="connsiteY8" fmla="*/ 40838 h 70414"/>
                  <a:gd name="connsiteX9" fmla="*/ 16954 w 41457"/>
                  <a:gd name="connsiteY9" fmla="*/ 53213 h 70414"/>
                  <a:gd name="connsiteX10" fmla="*/ 29205 w 41457"/>
                  <a:gd name="connsiteY10" fmla="*/ 70415 h 70414"/>
                  <a:gd name="connsiteX11" fmla="*/ 41457 w 41457"/>
                  <a:gd name="connsiteY11" fmla="*/ 53213 h 70414"/>
                  <a:gd name="connsiteX12" fmla="*/ 34774 w 41457"/>
                  <a:gd name="connsiteY12" fmla="*/ 37992 h 7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457" h="70414">
                    <a:moveTo>
                      <a:pt x="34774" y="38115"/>
                    </a:moveTo>
                    <a:cubicBezTo>
                      <a:pt x="38487" y="34279"/>
                      <a:pt x="40962" y="28092"/>
                      <a:pt x="40962" y="21161"/>
                    </a:cubicBezTo>
                    <a:cubicBezTo>
                      <a:pt x="40962" y="9405"/>
                      <a:pt x="34155" y="0"/>
                      <a:pt x="25864" y="0"/>
                    </a:cubicBezTo>
                    <a:cubicBezTo>
                      <a:pt x="21904" y="0"/>
                      <a:pt x="18439" y="2104"/>
                      <a:pt x="15717" y="5569"/>
                    </a:cubicBezTo>
                    <a:cubicBezTo>
                      <a:pt x="14108" y="3589"/>
                      <a:pt x="11880" y="2227"/>
                      <a:pt x="9529" y="2227"/>
                    </a:cubicBezTo>
                    <a:cubicBezTo>
                      <a:pt x="4331" y="2227"/>
                      <a:pt x="0" y="8168"/>
                      <a:pt x="0" y="15593"/>
                    </a:cubicBezTo>
                    <a:cubicBezTo>
                      <a:pt x="0" y="23018"/>
                      <a:pt x="4208" y="28958"/>
                      <a:pt x="9529" y="28958"/>
                    </a:cubicBezTo>
                    <a:cubicBezTo>
                      <a:pt x="10271" y="28958"/>
                      <a:pt x="11138" y="28834"/>
                      <a:pt x="11756" y="28463"/>
                    </a:cubicBezTo>
                    <a:cubicBezTo>
                      <a:pt x="13365" y="34279"/>
                      <a:pt x="16583" y="38734"/>
                      <a:pt x="20667" y="40838"/>
                    </a:cubicBezTo>
                    <a:cubicBezTo>
                      <a:pt x="18315" y="43932"/>
                      <a:pt x="16954" y="48387"/>
                      <a:pt x="16954" y="53213"/>
                    </a:cubicBezTo>
                    <a:cubicBezTo>
                      <a:pt x="16954" y="62742"/>
                      <a:pt x="22399" y="70415"/>
                      <a:pt x="29205" y="70415"/>
                    </a:cubicBezTo>
                    <a:cubicBezTo>
                      <a:pt x="36012" y="70415"/>
                      <a:pt x="41457" y="62742"/>
                      <a:pt x="41457" y="53213"/>
                    </a:cubicBezTo>
                    <a:cubicBezTo>
                      <a:pt x="41457" y="46531"/>
                      <a:pt x="38734" y="40838"/>
                      <a:pt x="34774" y="3799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B00F62A9-ABC0-854C-4F6E-F7E05BB3FFAC}"/>
                  </a:ext>
                </a:extLst>
              </p:cNvPr>
              <p:cNvSpPr/>
              <p:nvPr/>
            </p:nvSpPr>
            <p:spPr>
              <a:xfrm>
                <a:off x="4939975" y="5227701"/>
                <a:ext cx="19305" cy="26978"/>
              </a:xfrm>
              <a:custGeom>
                <a:avLst/>
                <a:gdLst>
                  <a:gd name="connsiteX0" fmla="*/ 9653 w 19305"/>
                  <a:gd name="connsiteY0" fmla="*/ 0 h 26978"/>
                  <a:gd name="connsiteX1" fmla="*/ 0 w 19305"/>
                  <a:gd name="connsiteY1" fmla="*/ 13489 h 26978"/>
                  <a:gd name="connsiteX2" fmla="*/ 9653 w 19305"/>
                  <a:gd name="connsiteY2" fmla="*/ 26978 h 26978"/>
                  <a:gd name="connsiteX3" fmla="*/ 19305 w 19305"/>
                  <a:gd name="connsiteY3" fmla="*/ 13489 h 26978"/>
                  <a:gd name="connsiteX4" fmla="*/ 9653 w 19305"/>
                  <a:gd name="connsiteY4" fmla="*/ 0 h 2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6978">
                    <a:moveTo>
                      <a:pt x="9653" y="0"/>
                    </a:moveTo>
                    <a:cubicBezTo>
                      <a:pt x="4331" y="0"/>
                      <a:pt x="0" y="6064"/>
                      <a:pt x="0" y="13489"/>
                    </a:cubicBezTo>
                    <a:cubicBezTo>
                      <a:pt x="0" y="20914"/>
                      <a:pt x="4331" y="26978"/>
                      <a:pt x="9653" y="26978"/>
                    </a:cubicBezTo>
                    <a:cubicBezTo>
                      <a:pt x="14974" y="26978"/>
                      <a:pt x="19305" y="20914"/>
                      <a:pt x="19305" y="13489"/>
                    </a:cubicBezTo>
                    <a:cubicBezTo>
                      <a:pt x="19305" y="6064"/>
                      <a:pt x="14974" y="0"/>
                      <a:pt x="965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B8097861-6E3A-6D28-A823-2DACADBCE5AA}"/>
                  </a:ext>
                </a:extLst>
              </p:cNvPr>
              <p:cNvSpPr/>
              <p:nvPr/>
            </p:nvSpPr>
            <p:spPr>
              <a:xfrm>
                <a:off x="4989104" y="5227825"/>
                <a:ext cx="24502" cy="34403"/>
              </a:xfrm>
              <a:custGeom>
                <a:avLst/>
                <a:gdLst>
                  <a:gd name="connsiteX0" fmla="*/ 12252 w 24502"/>
                  <a:gd name="connsiteY0" fmla="*/ 0 h 34403"/>
                  <a:gd name="connsiteX1" fmla="*/ 0 w 24502"/>
                  <a:gd name="connsiteY1" fmla="*/ 17202 h 34403"/>
                  <a:gd name="connsiteX2" fmla="*/ 12252 w 24502"/>
                  <a:gd name="connsiteY2" fmla="*/ 34403 h 34403"/>
                  <a:gd name="connsiteX3" fmla="*/ 24503 w 24502"/>
                  <a:gd name="connsiteY3" fmla="*/ 17202 h 34403"/>
                  <a:gd name="connsiteX4" fmla="*/ 12252 w 24502"/>
                  <a:gd name="connsiteY4" fmla="*/ 0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2" h="34403">
                    <a:moveTo>
                      <a:pt x="12252" y="0"/>
                    </a:moveTo>
                    <a:cubicBezTo>
                      <a:pt x="5445" y="0"/>
                      <a:pt x="0" y="7673"/>
                      <a:pt x="0" y="17202"/>
                    </a:cubicBezTo>
                    <a:cubicBezTo>
                      <a:pt x="0" y="26730"/>
                      <a:pt x="5445" y="34403"/>
                      <a:pt x="12252" y="34403"/>
                    </a:cubicBezTo>
                    <a:cubicBezTo>
                      <a:pt x="19058" y="34403"/>
                      <a:pt x="24503" y="26730"/>
                      <a:pt x="24503" y="17202"/>
                    </a:cubicBezTo>
                    <a:cubicBezTo>
                      <a:pt x="24503" y="7673"/>
                      <a:pt x="19058" y="0"/>
                      <a:pt x="12252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FD33346B-CD0F-680C-AA29-0B4CB2616323}"/>
                  </a:ext>
                </a:extLst>
              </p:cNvPr>
              <p:cNvSpPr/>
              <p:nvPr/>
            </p:nvSpPr>
            <p:spPr>
              <a:xfrm>
                <a:off x="4998262" y="5175230"/>
                <a:ext cx="60019" cy="68929"/>
              </a:xfrm>
              <a:custGeom>
                <a:avLst/>
                <a:gdLst>
                  <a:gd name="connsiteX0" fmla="*/ 44056 w 60019"/>
                  <a:gd name="connsiteY0" fmla="*/ 19181 h 68929"/>
                  <a:gd name="connsiteX1" fmla="*/ 31557 w 60019"/>
                  <a:gd name="connsiteY1" fmla="*/ 27720 h 68929"/>
                  <a:gd name="connsiteX2" fmla="*/ 22894 w 60019"/>
                  <a:gd name="connsiteY2" fmla="*/ 15716 h 68929"/>
                  <a:gd name="connsiteX3" fmla="*/ 16706 w 60019"/>
                  <a:gd name="connsiteY3" fmla="*/ 19305 h 68929"/>
                  <a:gd name="connsiteX4" fmla="*/ 18068 w 60019"/>
                  <a:gd name="connsiteY4" fmla="*/ 12623 h 68929"/>
                  <a:gd name="connsiteX5" fmla="*/ 9034 w 60019"/>
                  <a:gd name="connsiteY5" fmla="*/ 0 h 68929"/>
                  <a:gd name="connsiteX6" fmla="*/ 0 w 60019"/>
                  <a:gd name="connsiteY6" fmla="*/ 12623 h 68929"/>
                  <a:gd name="connsiteX7" fmla="*/ 9034 w 60019"/>
                  <a:gd name="connsiteY7" fmla="*/ 25246 h 68929"/>
                  <a:gd name="connsiteX8" fmla="*/ 15469 w 60019"/>
                  <a:gd name="connsiteY8" fmla="*/ 21409 h 68929"/>
                  <a:gd name="connsiteX9" fmla="*/ 14108 w 60019"/>
                  <a:gd name="connsiteY9" fmla="*/ 27844 h 68929"/>
                  <a:gd name="connsiteX10" fmla="*/ 19800 w 60019"/>
                  <a:gd name="connsiteY10" fmla="*/ 39230 h 68929"/>
                  <a:gd name="connsiteX11" fmla="*/ 16459 w 60019"/>
                  <a:gd name="connsiteY11" fmla="*/ 51110 h 68929"/>
                  <a:gd name="connsiteX12" fmla="*/ 29082 w 60019"/>
                  <a:gd name="connsiteY12" fmla="*/ 68930 h 68929"/>
                  <a:gd name="connsiteX13" fmla="*/ 38487 w 60019"/>
                  <a:gd name="connsiteY13" fmla="*/ 62866 h 68929"/>
                  <a:gd name="connsiteX14" fmla="*/ 43932 w 60019"/>
                  <a:gd name="connsiteY14" fmla="*/ 64227 h 68929"/>
                  <a:gd name="connsiteX15" fmla="*/ 60020 w 60019"/>
                  <a:gd name="connsiteY15" fmla="*/ 41581 h 68929"/>
                  <a:gd name="connsiteX16" fmla="*/ 43932 w 60019"/>
                  <a:gd name="connsiteY16" fmla="*/ 18934 h 68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019" h="68929">
                    <a:moveTo>
                      <a:pt x="44056" y="19181"/>
                    </a:moveTo>
                    <a:cubicBezTo>
                      <a:pt x="38982" y="19181"/>
                      <a:pt x="34527" y="22523"/>
                      <a:pt x="31557" y="27720"/>
                    </a:cubicBezTo>
                    <a:cubicBezTo>
                      <a:pt x="31557" y="21038"/>
                      <a:pt x="27597" y="15716"/>
                      <a:pt x="22894" y="15716"/>
                    </a:cubicBezTo>
                    <a:cubicBezTo>
                      <a:pt x="20419" y="15716"/>
                      <a:pt x="18315" y="17078"/>
                      <a:pt x="16706" y="19305"/>
                    </a:cubicBezTo>
                    <a:cubicBezTo>
                      <a:pt x="17573" y="17325"/>
                      <a:pt x="18068" y="15098"/>
                      <a:pt x="18068" y="12623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623"/>
                    </a:cubicBezTo>
                    <a:cubicBezTo>
                      <a:pt x="0" y="19553"/>
                      <a:pt x="4084" y="25246"/>
                      <a:pt x="9034" y="25246"/>
                    </a:cubicBezTo>
                    <a:cubicBezTo>
                      <a:pt x="11509" y="25246"/>
                      <a:pt x="13860" y="23761"/>
                      <a:pt x="15469" y="21409"/>
                    </a:cubicBezTo>
                    <a:cubicBezTo>
                      <a:pt x="14603" y="23265"/>
                      <a:pt x="14108" y="25493"/>
                      <a:pt x="14108" y="27844"/>
                    </a:cubicBezTo>
                    <a:cubicBezTo>
                      <a:pt x="14108" y="33165"/>
                      <a:pt x="16459" y="37621"/>
                      <a:pt x="19800" y="39230"/>
                    </a:cubicBezTo>
                    <a:cubicBezTo>
                      <a:pt x="17820" y="42447"/>
                      <a:pt x="16459" y="46531"/>
                      <a:pt x="16459" y="51110"/>
                    </a:cubicBezTo>
                    <a:cubicBezTo>
                      <a:pt x="16459" y="60886"/>
                      <a:pt x="22152" y="68930"/>
                      <a:pt x="29082" y="68930"/>
                    </a:cubicBezTo>
                    <a:cubicBezTo>
                      <a:pt x="32794" y="68930"/>
                      <a:pt x="36136" y="66579"/>
                      <a:pt x="38487" y="62866"/>
                    </a:cubicBezTo>
                    <a:cubicBezTo>
                      <a:pt x="40219" y="63732"/>
                      <a:pt x="41952" y="64227"/>
                      <a:pt x="43932" y="64227"/>
                    </a:cubicBezTo>
                    <a:cubicBezTo>
                      <a:pt x="52842" y="64227"/>
                      <a:pt x="60020" y="54080"/>
                      <a:pt x="60020" y="41581"/>
                    </a:cubicBezTo>
                    <a:cubicBezTo>
                      <a:pt x="60020" y="29082"/>
                      <a:pt x="52842" y="18934"/>
                      <a:pt x="43932" y="1893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89269CE6-630C-B1BF-9AFA-908629F67EB1}"/>
                  </a:ext>
                </a:extLst>
              </p:cNvPr>
              <p:cNvSpPr/>
              <p:nvPr/>
            </p:nvSpPr>
            <p:spPr>
              <a:xfrm>
                <a:off x="5054940" y="5157781"/>
                <a:ext cx="180059" cy="106550"/>
              </a:xfrm>
              <a:custGeom>
                <a:avLst/>
                <a:gdLst>
                  <a:gd name="connsiteX0" fmla="*/ 165457 w 180059"/>
                  <a:gd name="connsiteY0" fmla="*/ 64722 h 106550"/>
                  <a:gd name="connsiteX1" fmla="*/ 164590 w 180059"/>
                  <a:gd name="connsiteY1" fmla="*/ 64722 h 106550"/>
                  <a:gd name="connsiteX2" fmla="*/ 151225 w 180059"/>
                  <a:gd name="connsiteY2" fmla="*/ 47273 h 106550"/>
                  <a:gd name="connsiteX3" fmla="*/ 137860 w 180059"/>
                  <a:gd name="connsiteY3" fmla="*/ 64846 h 106550"/>
                  <a:gd name="connsiteX4" fmla="*/ 131672 w 180059"/>
                  <a:gd name="connsiteY4" fmla="*/ 62742 h 106550"/>
                  <a:gd name="connsiteX5" fmla="*/ 122515 w 180059"/>
                  <a:gd name="connsiteY5" fmla="*/ 67816 h 106550"/>
                  <a:gd name="connsiteX6" fmla="*/ 122638 w 180059"/>
                  <a:gd name="connsiteY6" fmla="*/ 65589 h 106550"/>
                  <a:gd name="connsiteX7" fmla="*/ 119173 w 180059"/>
                  <a:gd name="connsiteY7" fmla="*/ 53585 h 106550"/>
                  <a:gd name="connsiteX8" fmla="*/ 126227 w 180059"/>
                  <a:gd name="connsiteY8" fmla="*/ 56060 h 106550"/>
                  <a:gd name="connsiteX9" fmla="*/ 141696 w 180059"/>
                  <a:gd name="connsiteY9" fmla="*/ 34403 h 106550"/>
                  <a:gd name="connsiteX10" fmla="*/ 141449 w 180059"/>
                  <a:gd name="connsiteY10" fmla="*/ 31062 h 106550"/>
                  <a:gd name="connsiteX11" fmla="*/ 147018 w 180059"/>
                  <a:gd name="connsiteY11" fmla="*/ 33165 h 106550"/>
                  <a:gd name="connsiteX12" fmla="*/ 158898 w 180059"/>
                  <a:gd name="connsiteY12" fmla="*/ 16583 h 106550"/>
                  <a:gd name="connsiteX13" fmla="*/ 147018 w 180059"/>
                  <a:gd name="connsiteY13" fmla="*/ 0 h 106550"/>
                  <a:gd name="connsiteX14" fmla="*/ 135137 w 180059"/>
                  <a:gd name="connsiteY14" fmla="*/ 16583 h 106550"/>
                  <a:gd name="connsiteX15" fmla="*/ 135137 w 180059"/>
                  <a:gd name="connsiteY15" fmla="*/ 16954 h 106550"/>
                  <a:gd name="connsiteX16" fmla="*/ 126103 w 180059"/>
                  <a:gd name="connsiteY16" fmla="*/ 12870 h 106550"/>
                  <a:gd name="connsiteX17" fmla="*/ 111501 w 180059"/>
                  <a:gd name="connsiteY17" fmla="*/ 27721 h 106550"/>
                  <a:gd name="connsiteX18" fmla="*/ 99126 w 180059"/>
                  <a:gd name="connsiteY18" fmla="*/ 13613 h 106550"/>
                  <a:gd name="connsiteX19" fmla="*/ 89225 w 180059"/>
                  <a:gd name="connsiteY19" fmla="*/ 20543 h 106550"/>
                  <a:gd name="connsiteX20" fmla="*/ 77098 w 180059"/>
                  <a:gd name="connsiteY20" fmla="*/ 13365 h 106550"/>
                  <a:gd name="connsiteX21" fmla="*/ 61629 w 180059"/>
                  <a:gd name="connsiteY21" fmla="*/ 27349 h 106550"/>
                  <a:gd name="connsiteX22" fmla="*/ 50738 w 180059"/>
                  <a:gd name="connsiteY22" fmla="*/ 17449 h 106550"/>
                  <a:gd name="connsiteX23" fmla="*/ 43932 w 180059"/>
                  <a:gd name="connsiteY23" fmla="*/ 20419 h 106550"/>
                  <a:gd name="connsiteX24" fmla="*/ 31557 w 180059"/>
                  <a:gd name="connsiteY24" fmla="*/ 11880 h 106550"/>
                  <a:gd name="connsiteX25" fmla="*/ 15840 w 180059"/>
                  <a:gd name="connsiteY25" fmla="*/ 33908 h 106550"/>
                  <a:gd name="connsiteX26" fmla="*/ 19800 w 180059"/>
                  <a:gd name="connsiteY26" fmla="*/ 48511 h 106550"/>
                  <a:gd name="connsiteX27" fmla="*/ 17202 w 180059"/>
                  <a:gd name="connsiteY27" fmla="*/ 58659 h 106550"/>
                  <a:gd name="connsiteX28" fmla="*/ 15717 w 180059"/>
                  <a:gd name="connsiteY28" fmla="*/ 58411 h 106550"/>
                  <a:gd name="connsiteX29" fmla="*/ 0 w 180059"/>
                  <a:gd name="connsiteY29" fmla="*/ 80563 h 106550"/>
                  <a:gd name="connsiteX30" fmla="*/ 15717 w 180059"/>
                  <a:gd name="connsiteY30" fmla="*/ 102714 h 106550"/>
                  <a:gd name="connsiteX31" fmla="*/ 31186 w 180059"/>
                  <a:gd name="connsiteY31" fmla="*/ 84770 h 106550"/>
                  <a:gd name="connsiteX32" fmla="*/ 34032 w 180059"/>
                  <a:gd name="connsiteY32" fmla="*/ 85141 h 106550"/>
                  <a:gd name="connsiteX33" fmla="*/ 49501 w 180059"/>
                  <a:gd name="connsiteY33" fmla="*/ 71157 h 106550"/>
                  <a:gd name="connsiteX34" fmla="*/ 55193 w 180059"/>
                  <a:gd name="connsiteY34" fmla="*/ 75613 h 106550"/>
                  <a:gd name="connsiteX35" fmla="*/ 54822 w 180059"/>
                  <a:gd name="connsiteY35" fmla="*/ 80315 h 106550"/>
                  <a:gd name="connsiteX36" fmla="*/ 71281 w 180059"/>
                  <a:gd name="connsiteY36" fmla="*/ 103457 h 106550"/>
                  <a:gd name="connsiteX37" fmla="*/ 87740 w 180059"/>
                  <a:gd name="connsiteY37" fmla="*/ 81305 h 106550"/>
                  <a:gd name="connsiteX38" fmla="*/ 91824 w 180059"/>
                  <a:gd name="connsiteY38" fmla="*/ 83285 h 106550"/>
                  <a:gd name="connsiteX39" fmla="*/ 98507 w 180059"/>
                  <a:gd name="connsiteY39" fmla="*/ 73880 h 106550"/>
                  <a:gd name="connsiteX40" fmla="*/ 91824 w 180059"/>
                  <a:gd name="connsiteY40" fmla="*/ 64475 h 106550"/>
                  <a:gd name="connsiteX41" fmla="*/ 85884 w 180059"/>
                  <a:gd name="connsiteY41" fmla="*/ 69672 h 106550"/>
                  <a:gd name="connsiteX42" fmla="*/ 79944 w 180059"/>
                  <a:gd name="connsiteY42" fmla="*/ 60638 h 106550"/>
                  <a:gd name="connsiteX43" fmla="*/ 92567 w 180059"/>
                  <a:gd name="connsiteY43" fmla="*/ 46531 h 106550"/>
                  <a:gd name="connsiteX44" fmla="*/ 99002 w 180059"/>
                  <a:gd name="connsiteY44" fmla="*/ 49130 h 106550"/>
                  <a:gd name="connsiteX45" fmla="*/ 110758 w 180059"/>
                  <a:gd name="connsiteY45" fmla="*/ 37745 h 106550"/>
                  <a:gd name="connsiteX46" fmla="*/ 115337 w 180059"/>
                  <a:gd name="connsiteY46" fmla="*/ 50120 h 106550"/>
                  <a:gd name="connsiteX47" fmla="*/ 110139 w 180059"/>
                  <a:gd name="connsiteY47" fmla="*/ 48511 h 106550"/>
                  <a:gd name="connsiteX48" fmla="*/ 98012 w 180059"/>
                  <a:gd name="connsiteY48" fmla="*/ 65589 h 106550"/>
                  <a:gd name="connsiteX49" fmla="*/ 110139 w 180059"/>
                  <a:gd name="connsiteY49" fmla="*/ 82666 h 106550"/>
                  <a:gd name="connsiteX50" fmla="*/ 117812 w 180059"/>
                  <a:gd name="connsiteY50" fmla="*/ 78707 h 106550"/>
                  <a:gd name="connsiteX51" fmla="*/ 117564 w 180059"/>
                  <a:gd name="connsiteY51" fmla="*/ 82048 h 106550"/>
                  <a:gd name="connsiteX52" fmla="*/ 131301 w 180059"/>
                  <a:gd name="connsiteY52" fmla="*/ 101353 h 106550"/>
                  <a:gd name="connsiteX53" fmla="*/ 145037 w 180059"/>
                  <a:gd name="connsiteY53" fmla="*/ 83038 h 106550"/>
                  <a:gd name="connsiteX54" fmla="*/ 150111 w 180059"/>
                  <a:gd name="connsiteY54" fmla="*/ 84894 h 106550"/>
                  <a:gd name="connsiteX55" fmla="*/ 150111 w 180059"/>
                  <a:gd name="connsiteY55" fmla="*/ 85513 h 106550"/>
                  <a:gd name="connsiteX56" fmla="*/ 165085 w 180059"/>
                  <a:gd name="connsiteY56" fmla="*/ 106551 h 106550"/>
                  <a:gd name="connsiteX57" fmla="*/ 180059 w 180059"/>
                  <a:gd name="connsiteY57" fmla="*/ 85513 h 106550"/>
                  <a:gd name="connsiteX58" fmla="*/ 165085 w 180059"/>
                  <a:gd name="connsiteY58" fmla="*/ 64475 h 106550"/>
                  <a:gd name="connsiteX59" fmla="*/ 61134 w 180059"/>
                  <a:gd name="connsiteY59" fmla="*/ 43684 h 106550"/>
                  <a:gd name="connsiteX60" fmla="*/ 68559 w 180059"/>
                  <a:gd name="connsiteY60" fmla="*/ 57545 h 106550"/>
                  <a:gd name="connsiteX61" fmla="*/ 65960 w 180059"/>
                  <a:gd name="connsiteY61" fmla="*/ 58659 h 106550"/>
                  <a:gd name="connsiteX62" fmla="*/ 56926 w 180059"/>
                  <a:gd name="connsiteY62" fmla="*/ 49253 h 106550"/>
                  <a:gd name="connsiteX63" fmla="*/ 56926 w 180059"/>
                  <a:gd name="connsiteY63" fmla="*/ 49253 h 106550"/>
                  <a:gd name="connsiteX64" fmla="*/ 61134 w 180059"/>
                  <a:gd name="connsiteY64" fmla="*/ 43684 h 106550"/>
                  <a:gd name="connsiteX65" fmla="*/ 51976 w 180059"/>
                  <a:gd name="connsiteY65" fmla="*/ 51234 h 106550"/>
                  <a:gd name="connsiteX66" fmla="*/ 50367 w 180059"/>
                  <a:gd name="connsiteY66" fmla="*/ 53090 h 106550"/>
                  <a:gd name="connsiteX67" fmla="*/ 49748 w 180059"/>
                  <a:gd name="connsiteY67" fmla="*/ 51234 h 106550"/>
                  <a:gd name="connsiteX68" fmla="*/ 51110 w 180059"/>
                  <a:gd name="connsiteY68" fmla="*/ 51481 h 106550"/>
                  <a:gd name="connsiteX69" fmla="*/ 51976 w 180059"/>
                  <a:gd name="connsiteY69" fmla="*/ 51357 h 10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80059" h="106550">
                    <a:moveTo>
                      <a:pt x="165457" y="64722"/>
                    </a:moveTo>
                    <a:cubicBezTo>
                      <a:pt x="165457" y="64722"/>
                      <a:pt x="164962" y="64722"/>
                      <a:pt x="164590" y="64722"/>
                    </a:cubicBezTo>
                    <a:cubicBezTo>
                      <a:pt x="164095" y="54946"/>
                      <a:pt x="158279" y="47273"/>
                      <a:pt x="151225" y="47273"/>
                    </a:cubicBezTo>
                    <a:cubicBezTo>
                      <a:pt x="144171" y="47273"/>
                      <a:pt x="138355" y="55070"/>
                      <a:pt x="137860" y="64846"/>
                    </a:cubicBezTo>
                    <a:cubicBezTo>
                      <a:pt x="136004" y="63485"/>
                      <a:pt x="133900" y="62742"/>
                      <a:pt x="131672" y="62742"/>
                    </a:cubicBezTo>
                    <a:cubicBezTo>
                      <a:pt x="128083" y="62742"/>
                      <a:pt x="124866" y="64722"/>
                      <a:pt x="122515" y="67816"/>
                    </a:cubicBezTo>
                    <a:cubicBezTo>
                      <a:pt x="122515" y="67074"/>
                      <a:pt x="122638" y="66331"/>
                      <a:pt x="122638" y="65589"/>
                    </a:cubicBezTo>
                    <a:cubicBezTo>
                      <a:pt x="122638" y="60886"/>
                      <a:pt x="121277" y="56679"/>
                      <a:pt x="119173" y="53585"/>
                    </a:cubicBezTo>
                    <a:cubicBezTo>
                      <a:pt x="121277" y="55193"/>
                      <a:pt x="123628" y="56060"/>
                      <a:pt x="126227" y="56060"/>
                    </a:cubicBezTo>
                    <a:cubicBezTo>
                      <a:pt x="134766" y="56060"/>
                      <a:pt x="141696" y="46407"/>
                      <a:pt x="141696" y="34403"/>
                    </a:cubicBezTo>
                    <a:cubicBezTo>
                      <a:pt x="141696" y="33289"/>
                      <a:pt x="141696" y="32176"/>
                      <a:pt x="141449" y="31062"/>
                    </a:cubicBezTo>
                    <a:cubicBezTo>
                      <a:pt x="143181" y="32299"/>
                      <a:pt x="145037" y="33165"/>
                      <a:pt x="147018" y="33165"/>
                    </a:cubicBezTo>
                    <a:cubicBezTo>
                      <a:pt x="153576" y="33165"/>
                      <a:pt x="158898" y="25741"/>
                      <a:pt x="158898" y="16583"/>
                    </a:cubicBezTo>
                    <a:cubicBezTo>
                      <a:pt x="158898" y="7425"/>
                      <a:pt x="153576" y="0"/>
                      <a:pt x="147018" y="0"/>
                    </a:cubicBezTo>
                    <a:cubicBezTo>
                      <a:pt x="140459" y="0"/>
                      <a:pt x="135137" y="7425"/>
                      <a:pt x="135137" y="16583"/>
                    </a:cubicBezTo>
                    <a:cubicBezTo>
                      <a:pt x="135137" y="16707"/>
                      <a:pt x="135137" y="16830"/>
                      <a:pt x="135137" y="16954"/>
                    </a:cubicBezTo>
                    <a:cubicBezTo>
                      <a:pt x="132662" y="14355"/>
                      <a:pt x="129568" y="12870"/>
                      <a:pt x="126103" y="12870"/>
                    </a:cubicBezTo>
                    <a:cubicBezTo>
                      <a:pt x="119297" y="12870"/>
                      <a:pt x="113604" y="19058"/>
                      <a:pt x="111501" y="27721"/>
                    </a:cubicBezTo>
                    <a:cubicBezTo>
                      <a:pt x="110263" y="19677"/>
                      <a:pt x="105189" y="13613"/>
                      <a:pt x="99126" y="13613"/>
                    </a:cubicBezTo>
                    <a:cubicBezTo>
                      <a:pt x="95042" y="13613"/>
                      <a:pt x="91453" y="16335"/>
                      <a:pt x="89225" y="20543"/>
                    </a:cubicBezTo>
                    <a:cubicBezTo>
                      <a:pt x="86132" y="16211"/>
                      <a:pt x="81924" y="13365"/>
                      <a:pt x="77098" y="13365"/>
                    </a:cubicBezTo>
                    <a:cubicBezTo>
                      <a:pt x="70168" y="13365"/>
                      <a:pt x="64351" y="19182"/>
                      <a:pt x="61629" y="27349"/>
                    </a:cubicBezTo>
                    <a:cubicBezTo>
                      <a:pt x="59772" y="21533"/>
                      <a:pt x="55565" y="17449"/>
                      <a:pt x="50738" y="17449"/>
                    </a:cubicBezTo>
                    <a:cubicBezTo>
                      <a:pt x="48263" y="17449"/>
                      <a:pt x="45912" y="18563"/>
                      <a:pt x="43932" y="20419"/>
                    </a:cubicBezTo>
                    <a:cubicBezTo>
                      <a:pt x="41086" y="15222"/>
                      <a:pt x="36631" y="11880"/>
                      <a:pt x="31557" y="11880"/>
                    </a:cubicBezTo>
                    <a:cubicBezTo>
                      <a:pt x="22894" y="11880"/>
                      <a:pt x="15840" y="21780"/>
                      <a:pt x="15840" y="33908"/>
                    </a:cubicBezTo>
                    <a:cubicBezTo>
                      <a:pt x="15840" y="39477"/>
                      <a:pt x="17325" y="44551"/>
                      <a:pt x="19800" y="48511"/>
                    </a:cubicBezTo>
                    <a:cubicBezTo>
                      <a:pt x="18439" y="51481"/>
                      <a:pt x="17573" y="54946"/>
                      <a:pt x="17202" y="58659"/>
                    </a:cubicBezTo>
                    <a:cubicBezTo>
                      <a:pt x="16707" y="58659"/>
                      <a:pt x="16212" y="58411"/>
                      <a:pt x="15717" y="58411"/>
                    </a:cubicBezTo>
                    <a:cubicBezTo>
                      <a:pt x="7054" y="58411"/>
                      <a:pt x="0" y="68311"/>
                      <a:pt x="0" y="80563"/>
                    </a:cubicBezTo>
                    <a:cubicBezTo>
                      <a:pt x="0" y="92814"/>
                      <a:pt x="7054" y="102714"/>
                      <a:pt x="15717" y="102714"/>
                    </a:cubicBezTo>
                    <a:cubicBezTo>
                      <a:pt x="23389" y="102714"/>
                      <a:pt x="29824" y="95041"/>
                      <a:pt x="31186" y="84770"/>
                    </a:cubicBezTo>
                    <a:cubicBezTo>
                      <a:pt x="32176" y="85018"/>
                      <a:pt x="33042" y="85141"/>
                      <a:pt x="34032" y="85141"/>
                    </a:cubicBezTo>
                    <a:cubicBezTo>
                      <a:pt x="40962" y="85141"/>
                      <a:pt x="46778" y="79325"/>
                      <a:pt x="49501" y="71157"/>
                    </a:cubicBezTo>
                    <a:cubicBezTo>
                      <a:pt x="50986" y="73509"/>
                      <a:pt x="52842" y="75118"/>
                      <a:pt x="55193" y="75613"/>
                    </a:cubicBezTo>
                    <a:cubicBezTo>
                      <a:pt x="54946" y="77098"/>
                      <a:pt x="54822" y="78707"/>
                      <a:pt x="54822" y="80315"/>
                    </a:cubicBezTo>
                    <a:cubicBezTo>
                      <a:pt x="54822" y="93185"/>
                      <a:pt x="62247" y="103457"/>
                      <a:pt x="71281" y="103457"/>
                    </a:cubicBezTo>
                    <a:cubicBezTo>
                      <a:pt x="80315" y="103457"/>
                      <a:pt x="87369" y="93680"/>
                      <a:pt x="87740" y="81305"/>
                    </a:cubicBezTo>
                    <a:cubicBezTo>
                      <a:pt x="88854" y="82543"/>
                      <a:pt x="90339" y="83285"/>
                      <a:pt x="91824" y="83285"/>
                    </a:cubicBezTo>
                    <a:cubicBezTo>
                      <a:pt x="95537" y="83285"/>
                      <a:pt x="98507" y="79078"/>
                      <a:pt x="98507" y="73880"/>
                    </a:cubicBezTo>
                    <a:cubicBezTo>
                      <a:pt x="98507" y="68683"/>
                      <a:pt x="95537" y="64475"/>
                      <a:pt x="91824" y="64475"/>
                    </a:cubicBezTo>
                    <a:cubicBezTo>
                      <a:pt x="89225" y="64475"/>
                      <a:pt x="86998" y="66579"/>
                      <a:pt x="85884" y="69672"/>
                    </a:cubicBezTo>
                    <a:cubicBezTo>
                      <a:pt x="84523" y="65960"/>
                      <a:pt x="82543" y="62866"/>
                      <a:pt x="79944" y="60638"/>
                    </a:cubicBezTo>
                    <a:cubicBezTo>
                      <a:pt x="85637" y="59277"/>
                      <a:pt x="90339" y="53832"/>
                      <a:pt x="92567" y="46531"/>
                    </a:cubicBezTo>
                    <a:cubicBezTo>
                      <a:pt x="94423" y="48140"/>
                      <a:pt x="96651" y="49130"/>
                      <a:pt x="99002" y="49130"/>
                    </a:cubicBezTo>
                    <a:cubicBezTo>
                      <a:pt x="104323" y="49130"/>
                      <a:pt x="108902" y="44427"/>
                      <a:pt x="110758" y="37745"/>
                    </a:cubicBezTo>
                    <a:cubicBezTo>
                      <a:pt x="111253" y="42571"/>
                      <a:pt x="112862" y="46902"/>
                      <a:pt x="115337" y="50120"/>
                    </a:cubicBezTo>
                    <a:cubicBezTo>
                      <a:pt x="113728" y="49130"/>
                      <a:pt x="111996" y="48511"/>
                      <a:pt x="110139" y="48511"/>
                    </a:cubicBezTo>
                    <a:cubicBezTo>
                      <a:pt x="103457" y="48511"/>
                      <a:pt x="98012" y="56184"/>
                      <a:pt x="98012" y="65589"/>
                    </a:cubicBezTo>
                    <a:cubicBezTo>
                      <a:pt x="98012" y="74994"/>
                      <a:pt x="103457" y="82666"/>
                      <a:pt x="110139" y="82666"/>
                    </a:cubicBezTo>
                    <a:cubicBezTo>
                      <a:pt x="113109" y="82666"/>
                      <a:pt x="115708" y="81181"/>
                      <a:pt x="117812" y="78707"/>
                    </a:cubicBezTo>
                    <a:cubicBezTo>
                      <a:pt x="117688" y="79820"/>
                      <a:pt x="117564" y="80934"/>
                      <a:pt x="117564" y="82048"/>
                    </a:cubicBezTo>
                    <a:cubicBezTo>
                      <a:pt x="117564" y="92691"/>
                      <a:pt x="123752" y="101353"/>
                      <a:pt x="131301" y="101353"/>
                    </a:cubicBezTo>
                    <a:cubicBezTo>
                      <a:pt x="138850" y="101353"/>
                      <a:pt x="144543" y="93309"/>
                      <a:pt x="145037" y="83038"/>
                    </a:cubicBezTo>
                    <a:cubicBezTo>
                      <a:pt x="146523" y="84028"/>
                      <a:pt x="148255" y="84646"/>
                      <a:pt x="150111" y="84894"/>
                    </a:cubicBezTo>
                    <a:cubicBezTo>
                      <a:pt x="150111" y="85141"/>
                      <a:pt x="150111" y="85389"/>
                      <a:pt x="150111" y="85513"/>
                    </a:cubicBezTo>
                    <a:cubicBezTo>
                      <a:pt x="150111" y="97145"/>
                      <a:pt x="156794" y="106551"/>
                      <a:pt x="165085" y="106551"/>
                    </a:cubicBezTo>
                    <a:cubicBezTo>
                      <a:pt x="173377" y="106551"/>
                      <a:pt x="180059" y="97145"/>
                      <a:pt x="180059" y="85513"/>
                    </a:cubicBezTo>
                    <a:cubicBezTo>
                      <a:pt x="180059" y="73880"/>
                      <a:pt x="173377" y="64475"/>
                      <a:pt x="165085" y="64475"/>
                    </a:cubicBezTo>
                    <a:close/>
                    <a:moveTo>
                      <a:pt x="61134" y="43684"/>
                    </a:moveTo>
                    <a:cubicBezTo>
                      <a:pt x="62247" y="49501"/>
                      <a:pt x="64970" y="54451"/>
                      <a:pt x="68559" y="57545"/>
                    </a:cubicBezTo>
                    <a:cubicBezTo>
                      <a:pt x="67692" y="57792"/>
                      <a:pt x="66826" y="58164"/>
                      <a:pt x="65960" y="58659"/>
                    </a:cubicBezTo>
                    <a:cubicBezTo>
                      <a:pt x="64722" y="53214"/>
                      <a:pt x="61257" y="49253"/>
                      <a:pt x="56926" y="49253"/>
                    </a:cubicBezTo>
                    <a:cubicBezTo>
                      <a:pt x="56926" y="49253"/>
                      <a:pt x="56926" y="49253"/>
                      <a:pt x="56926" y="49253"/>
                    </a:cubicBezTo>
                    <a:cubicBezTo>
                      <a:pt x="58659" y="47892"/>
                      <a:pt x="60144" y="46036"/>
                      <a:pt x="61134" y="43684"/>
                    </a:cubicBezTo>
                    <a:close/>
                    <a:moveTo>
                      <a:pt x="51976" y="51234"/>
                    </a:moveTo>
                    <a:cubicBezTo>
                      <a:pt x="51976" y="51234"/>
                      <a:pt x="50862" y="52347"/>
                      <a:pt x="50367" y="53090"/>
                    </a:cubicBezTo>
                    <a:cubicBezTo>
                      <a:pt x="50243" y="52471"/>
                      <a:pt x="49996" y="51852"/>
                      <a:pt x="49748" y="51234"/>
                    </a:cubicBezTo>
                    <a:cubicBezTo>
                      <a:pt x="50243" y="51234"/>
                      <a:pt x="50615" y="51481"/>
                      <a:pt x="51110" y="51481"/>
                    </a:cubicBezTo>
                    <a:cubicBezTo>
                      <a:pt x="51481" y="51481"/>
                      <a:pt x="51728" y="51481"/>
                      <a:pt x="51976" y="5135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89B498E0-EFD7-E1AD-0C87-E1E116AF9AFD}"/>
                  </a:ext>
                </a:extLst>
              </p:cNvPr>
              <p:cNvSpPr/>
              <p:nvPr/>
            </p:nvSpPr>
            <p:spPr>
              <a:xfrm>
                <a:off x="5242672" y="5218915"/>
                <a:ext cx="13860" cy="19305"/>
              </a:xfrm>
              <a:custGeom>
                <a:avLst/>
                <a:gdLst>
                  <a:gd name="connsiteX0" fmla="*/ 6930 w 13860"/>
                  <a:gd name="connsiteY0" fmla="*/ 0 h 19305"/>
                  <a:gd name="connsiteX1" fmla="*/ 0 w 13860"/>
                  <a:gd name="connsiteY1" fmla="*/ 9653 h 19305"/>
                  <a:gd name="connsiteX2" fmla="*/ 6930 w 13860"/>
                  <a:gd name="connsiteY2" fmla="*/ 19305 h 19305"/>
                  <a:gd name="connsiteX3" fmla="*/ 13860 w 13860"/>
                  <a:gd name="connsiteY3" fmla="*/ 9653 h 19305"/>
                  <a:gd name="connsiteX4" fmla="*/ 6930 w 13860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9CF5AEDB-7B87-A59B-95F7-C9930A19CA10}"/>
                  </a:ext>
                </a:extLst>
              </p:cNvPr>
              <p:cNvSpPr/>
              <p:nvPr/>
            </p:nvSpPr>
            <p:spPr>
              <a:xfrm>
                <a:off x="5264824" y="5237354"/>
                <a:ext cx="13984" cy="19553"/>
              </a:xfrm>
              <a:custGeom>
                <a:avLst/>
                <a:gdLst>
                  <a:gd name="connsiteX0" fmla="*/ 7054 w 13984"/>
                  <a:gd name="connsiteY0" fmla="*/ 0 h 19553"/>
                  <a:gd name="connsiteX1" fmla="*/ 0 w 13984"/>
                  <a:gd name="connsiteY1" fmla="*/ 9777 h 19553"/>
                  <a:gd name="connsiteX2" fmla="*/ 7054 w 13984"/>
                  <a:gd name="connsiteY2" fmla="*/ 19553 h 19553"/>
                  <a:gd name="connsiteX3" fmla="*/ 13984 w 13984"/>
                  <a:gd name="connsiteY3" fmla="*/ 9777 h 19553"/>
                  <a:gd name="connsiteX4" fmla="*/ 7054 w 13984"/>
                  <a:gd name="connsiteY4" fmla="*/ 0 h 1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3">
                    <a:moveTo>
                      <a:pt x="7054" y="0"/>
                    </a:moveTo>
                    <a:cubicBezTo>
                      <a:pt x="3217" y="0"/>
                      <a:pt x="0" y="4455"/>
                      <a:pt x="0" y="9777"/>
                    </a:cubicBezTo>
                    <a:cubicBezTo>
                      <a:pt x="0" y="15098"/>
                      <a:pt x="3094" y="19553"/>
                      <a:pt x="7054" y="19553"/>
                    </a:cubicBezTo>
                    <a:cubicBezTo>
                      <a:pt x="11014" y="19553"/>
                      <a:pt x="13984" y="15222"/>
                      <a:pt x="13984" y="9777"/>
                    </a:cubicBezTo>
                    <a:cubicBezTo>
                      <a:pt x="13984" y="4331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C6CCA6F6-96E5-84EE-5893-A48EB34E975E}"/>
                  </a:ext>
                </a:extLst>
              </p:cNvPr>
              <p:cNvSpPr/>
              <p:nvPr/>
            </p:nvSpPr>
            <p:spPr>
              <a:xfrm>
                <a:off x="5286728" y="5234508"/>
                <a:ext cx="16582" cy="23265"/>
              </a:xfrm>
              <a:custGeom>
                <a:avLst/>
                <a:gdLst>
                  <a:gd name="connsiteX0" fmla="*/ 8291 w 16582"/>
                  <a:gd name="connsiteY0" fmla="*/ 0 h 23265"/>
                  <a:gd name="connsiteX1" fmla="*/ 0 w 16582"/>
                  <a:gd name="connsiteY1" fmla="*/ 11633 h 23265"/>
                  <a:gd name="connsiteX2" fmla="*/ 8291 w 16582"/>
                  <a:gd name="connsiteY2" fmla="*/ 23265 h 23265"/>
                  <a:gd name="connsiteX3" fmla="*/ 16583 w 16582"/>
                  <a:gd name="connsiteY3" fmla="*/ 11633 h 23265"/>
                  <a:gd name="connsiteX4" fmla="*/ 8291 w 16582"/>
                  <a:gd name="connsiteY4" fmla="*/ 0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1" y="0"/>
                    </a:moveTo>
                    <a:cubicBezTo>
                      <a:pt x="3713" y="0"/>
                      <a:pt x="0" y="5197"/>
                      <a:pt x="0" y="11633"/>
                    </a:cubicBezTo>
                    <a:cubicBezTo>
                      <a:pt x="0" y="18068"/>
                      <a:pt x="3713" y="23265"/>
                      <a:pt x="8291" y="23265"/>
                    </a:cubicBez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31E6A7C8-2447-9B61-A4DA-20E1F2D712D0}"/>
                  </a:ext>
                </a:extLst>
              </p:cNvPr>
              <p:cNvSpPr/>
              <p:nvPr/>
            </p:nvSpPr>
            <p:spPr>
              <a:xfrm>
                <a:off x="5312840" y="5149119"/>
                <a:ext cx="150234" cy="120163"/>
              </a:xfrm>
              <a:custGeom>
                <a:avLst/>
                <a:gdLst>
                  <a:gd name="connsiteX0" fmla="*/ 139840 w 150234"/>
                  <a:gd name="connsiteY0" fmla="*/ 57545 h 120163"/>
                  <a:gd name="connsiteX1" fmla="*/ 129692 w 150234"/>
                  <a:gd name="connsiteY1" fmla="*/ 71157 h 120163"/>
                  <a:gd name="connsiteX2" fmla="*/ 123010 w 150234"/>
                  <a:gd name="connsiteY2" fmla="*/ 69053 h 120163"/>
                  <a:gd name="connsiteX3" fmla="*/ 111006 w 150234"/>
                  <a:gd name="connsiteY3" fmla="*/ 76726 h 120163"/>
                  <a:gd name="connsiteX4" fmla="*/ 101848 w 150234"/>
                  <a:gd name="connsiteY4" fmla="*/ 72890 h 120163"/>
                  <a:gd name="connsiteX5" fmla="*/ 92072 w 150234"/>
                  <a:gd name="connsiteY5" fmla="*/ 77345 h 120163"/>
                  <a:gd name="connsiteX6" fmla="*/ 86379 w 150234"/>
                  <a:gd name="connsiteY6" fmla="*/ 72766 h 120163"/>
                  <a:gd name="connsiteX7" fmla="*/ 85141 w 150234"/>
                  <a:gd name="connsiteY7" fmla="*/ 72890 h 120163"/>
                  <a:gd name="connsiteX8" fmla="*/ 72395 w 150234"/>
                  <a:gd name="connsiteY8" fmla="*/ 56183 h 120163"/>
                  <a:gd name="connsiteX9" fmla="*/ 69920 w 150234"/>
                  <a:gd name="connsiteY9" fmla="*/ 56554 h 120163"/>
                  <a:gd name="connsiteX10" fmla="*/ 71281 w 150234"/>
                  <a:gd name="connsiteY10" fmla="*/ 49377 h 120163"/>
                  <a:gd name="connsiteX11" fmla="*/ 69549 w 150234"/>
                  <a:gd name="connsiteY11" fmla="*/ 41209 h 120163"/>
                  <a:gd name="connsiteX12" fmla="*/ 74746 w 150234"/>
                  <a:gd name="connsiteY12" fmla="*/ 42571 h 120163"/>
                  <a:gd name="connsiteX13" fmla="*/ 89968 w 150234"/>
                  <a:gd name="connsiteY13" fmla="*/ 21285 h 120163"/>
                  <a:gd name="connsiteX14" fmla="*/ 74746 w 150234"/>
                  <a:gd name="connsiteY14" fmla="*/ 0 h 120163"/>
                  <a:gd name="connsiteX15" fmla="*/ 59525 w 150234"/>
                  <a:gd name="connsiteY15" fmla="*/ 21285 h 120163"/>
                  <a:gd name="connsiteX16" fmla="*/ 62866 w 150234"/>
                  <a:gd name="connsiteY16" fmla="*/ 34527 h 120163"/>
                  <a:gd name="connsiteX17" fmla="*/ 60267 w 150234"/>
                  <a:gd name="connsiteY17" fmla="*/ 34032 h 120163"/>
                  <a:gd name="connsiteX18" fmla="*/ 49253 w 150234"/>
                  <a:gd name="connsiteY18" fmla="*/ 49501 h 120163"/>
                  <a:gd name="connsiteX19" fmla="*/ 60267 w 150234"/>
                  <a:gd name="connsiteY19" fmla="*/ 64970 h 120163"/>
                  <a:gd name="connsiteX20" fmla="*/ 61505 w 150234"/>
                  <a:gd name="connsiteY20" fmla="*/ 64846 h 120163"/>
                  <a:gd name="connsiteX21" fmla="*/ 59525 w 150234"/>
                  <a:gd name="connsiteY21" fmla="*/ 74499 h 120163"/>
                  <a:gd name="connsiteX22" fmla="*/ 60267 w 150234"/>
                  <a:gd name="connsiteY22" fmla="*/ 80315 h 120163"/>
                  <a:gd name="connsiteX23" fmla="*/ 51233 w 150234"/>
                  <a:gd name="connsiteY23" fmla="*/ 75365 h 120163"/>
                  <a:gd name="connsiteX24" fmla="*/ 39848 w 150234"/>
                  <a:gd name="connsiteY24" fmla="*/ 84151 h 120163"/>
                  <a:gd name="connsiteX25" fmla="*/ 30319 w 150234"/>
                  <a:gd name="connsiteY25" fmla="*/ 75736 h 120163"/>
                  <a:gd name="connsiteX26" fmla="*/ 20048 w 150234"/>
                  <a:gd name="connsiteY26" fmla="*/ 87369 h 120163"/>
                  <a:gd name="connsiteX27" fmla="*/ 10519 w 150234"/>
                  <a:gd name="connsiteY27" fmla="*/ 78706 h 120163"/>
                  <a:gd name="connsiteX28" fmla="*/ 0 w 150234"/>
                  <a:gd name="connsiteY28" fmla="*/ 93557 h 120163"/>
                  <a:gd name="connsiteX29" fmla="*/ 10519 w 150234"/>
                  <a:gd name="connsiteY29" fmla="*/ 108407 h 120163"/>
                  <a:gd name="connsiteX30" fmla="*/ 20790 w 150234"/>
                  <a:gd name="connsiteY30" fmla="*/ 96774 h 120163"/>
                  <a:gd name="connsiteX31" fmla="*/ 30319 w 150234"/>
                  <a:gd name="connsiteY31" fmla="*/ 105437 h 120163"/>
                  <a:gd name="connsiteX32" fmla="*/ 38363 w 150234"/>
                  <a:gd name="connsiteY32" fmla="*/ 100115 h 120163"/>
                  <a:gd name="connsiteX33" fmla="*/ 51233 w 150234"/>
                  <a:gd name="connsiteY33" fmla="*/ 113357 h 120163"/>
                  <a:gd name="connsiteX34" fmla="*/ 64846 w 150234"/>
                  <a:gd name="connsiteY34" fmla="*/ 94299 h 120163"/>
                  <a:gd name="connsiteX35" fmla="*/ 63980 w 150234"/>
                  <a:gd name="connsiteY35" fmla="*/ 87864 h 120163"/>
                  <a:gd name="connsiteX36" fmla="*/ 72395 w 150234"/>
                  <a:gd name="connsiteY36" fmla="*/ 92319 h 120163"/>
                  <a:gd name="connsiteX37" fmla="*/ 81181 w 150234"/>
                  <a:gd name="connsiteY37" fmla="*/ 87369 h 120163"/>
                  <a:gd name="connsiteX38" fmla="*/ 85513 w 150234"/>
                  <a:gd name="connsiteY38" fmla="*/ 90957 h 120163"/>
                  <a:gd name="connsiteX39" fmla="*/ 85018 w 150234"/>
                  <a:gd name="connsiteY39" fmla="*/ 96526 h 120163"/>
                  <a:gd name="connsiteX40" fmla="*/ 101848 w 150234"/>
                  <a:gd name="connsiteY40" fmla="*/ 120163 h 120163"/>
                  <a:gd name="connsiteX41" fmla="*/ 115089 w 150234"/>
                  <a:gd name="connsiteY41" fmla="*/ 111129 h 120163"/>
                  <a:gd name="connsiteX42" fmla="*/ 123010 w 150234"/>
                  <a:gd name="connsiteY42" fmla="*/ 114223 h 120163"/>
                  <a:gd name="connsiteX43" fmla="*/ 139097 w 150234"/>
                  <a:gd name="connsiteY43" fmla="*/ 91700 h 120163"/>
                  <a:gd name="connsiteX44" fmla="*/ 138602 w 150234"/>
                  <a:gd name="connsiteY44" fmla="*/ 86255 h 120163"/>
                  <a:gd name="connsiteX45" fmla="*/ 139964 w 150234"/>
                  <a:gd name="connsiteY45" fmla="*/ 86503 h 120163"/>
                  <a:gd name="connsiteX46" fmla="*/ 150235 w 150234"/>
                  <a:gd name="connsiteY46" fmla="*/ 72147 h 120163"/>
                  <a:gd name="connsiteX47" fmla="*/ 139964 w 150234"/>
                  <a:gd name="connsiteY47" fmla="*/ 57792 h 12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50234" h="120163">
                    <a:moveTo>
                      <a:pt x="139840" y="57545"/>
                    </a:moveTo>
                    <a:cubicBezTo>
                      <a:pt x="134395" y="57545"/>
                      <a:pt x="129940" y="63608"/>
                      <a:pt x="129692" y="71157"/>
                    </a:cubicBezTo>
                    <a:cubicBezTo>
                      <a:pt x="127712" y="69796"/>
                      <a:pt x="125361" y="69053"/>
                      <a:pt x="123010" y="69053"/>
                    </a:cubicBezTo>
                    <a:cubicBezTo>
                      <a:pt x="118183" y="69053"/>
                      <a:pt x="113976" y="72023"/>
                      <a:pt x="111006" y="76726"/>
                    </a:cubicBezTo>
                    <a:cubicBezTo>
                      <a:pt x="108407" y="74251"/>
                      <a:pt x="105189" y="72890"/>
                      <a:pt x="101848" y="72890"/>
                    </a:cubicBezTo>
                    <a:cubicBezTo>
                      <a:pt x="98135" y="72890"/>
                      <a:pt x="94794" y="74499"/>
                      <a:pt x="92072" y="77345"/>
                    </a:cubicBezTo>
                    <a:cubicBezTo>
                      <a:pt x="90958" y="74622"/>
                      <a:pt x="88854" y="72766"/>
                      <a:pt x="86379" y="72766"/>
                    </a:cubicBezTo>
                    <a:cubicBezTo>
                      <a:pt x="85884" y="72766"/>
                      <a:pt x="85513" y="72766"/>
                      <a:pt x="85141" y="72890"/>
                    </a:cubicBezTo>
                    <a:cubicBezTo>
                      <a:pt x="84646" y="63608"/>
                      <a:pt x="79201" y="56183"/>
                      <a:pt x="72395" y="56183"/>
                    </a:cubicBezTo>
                    <a:cubicBezTo>
                      <a:pt x="71529" y="56183"/>
                      <a:pt x="70786" y="56183"/>
                      <a:pt x="69920" y="56554"/>
                    </a:cubicBezTo>
                    <a:cubicBezTo>
                      <a:pt x="70786" y="54451"/>
                      <a:pt x="71281" y="51976"/>
                      <a:pt x="71281" y="49377"/>
                    </a:cubicBezTo>
                    <a:cubicBezTo>
                      <a:pt x="71281" y="46407"/>
                      <a:pt x="70662" y="43561"/>
                      <a:pt x="69549" y="41209"/>
                    </a:cubicBezTo>
                    <a:cubicBezTo>
                      <a:pt x="71157" y="42076"/>
                      <a:pt x="72890" y="42571"/>
                      <a:pt x="74746" y="42571"/>
                    </a:cubicBezTo>
                    <a:cubicBezTo>
                      <a:pt x="83161" y="42571"/>
                      <a:pt x="89968" y="33042"/>
                      <a:pt x="89968" y="21285"/>
                    </a:cubicBezTo>
                    <a:cubicBezTo>
                      <a:pt x="89968" y="9529"/>
                      <a:pt x="83161" y="0"/>
                      <a:pt x="74746" y="0"/>
                    </a:cubicBezTo>
                    <a:cubicBezTo>
                      <a:pt x="66331" y="0"/>
                      <a:pt x="59525" y="9529"/>
                      <a:pt x="59525" y="21285"/>
                    </a:cubicBezTo>
                    <a:cubicBezTo>
                      <a:pt x="59525" y="26359"/>
                      <a:pt x="60762" y="30938"/>
                      <a:pt x="62866" y="34527"/>
                    </a:cubicBezTo>
                    <a:cubicBezTo>
                      <a:pt x="62000" y="34279"/>
                      <a:pt x="61134" y="34032"/>
                      <a:pt x="60267" y="34032"/>
                    </a:cubicBezTo>
                    <a:cubicBezTo>
                      <a:pt x="54203" y="34032"/>
                      <a:pt x="49253" y="40962"/>
                      <a:pt x="49253" y="49501"/>
                    </a:cubicBezTo>
                    <a:cubicBezTo>
                      <a:pt x="49253" y="58040"/>
                      <a:pt x="54203" y="64970"/>
                      <a:pt x="60267" y="64970"/>
                    </a:cubicBezTo>
                    <a:cubicBezTo>
                      <a:pt x="60762" y="64970"/>
                      <a:pt x="61134" y="64970"/>
                      <a:pt x="61505" y="64846"/>
                    </a:cubicBezTo>
                    <a:cubicBezTo>
                      <a:pt x="60267" y="67569"/>
                      <a:pt x="59525" y="70910"/>
                      <a:pt x="59525" y="74499"/>
                    </a:cubicBezTo>
                    <a:cubicBezTo>
                      <a:pt x="59525" y="76603"/>
                      <a:pt x="59772" y="78459"/>
                      <a:pt x="60267" y="80315"/>
                    </a:cubicBezTo>
                    <a:cubicBezTo>
                      <a:pt x="57916" y="77221"/>
                      <a:pt x="54698" y="75365"/>
                      <a:pt x="51233" y="75365"/>
                    </a:cubicBezTo>
                    <a:cubicBezTo>
                      <a:pt x="46407" y="75365"/>
                      <a:pt x="42199" y="78953"/>
                      <a:pt x="39848" y="84151"/>
                    </a:cubicBezTo>
                    <a:cubicBezTo>
                      <a:pt x="38116" y="79201"/>
                      <a:pt x="34527" y="75736"/>
                      <a:pt x="30319" y="75736"/>
                    </a:cubicBezTo>
                    <a:cubicBezTo>
                      <a:pt x="25245" y="75736"/>
                      <a:pt x="21038" y="80686"/>
                      <a:pt x="20048" y="87369"/>
                    </a:cubicBezTo>
                    <a:cubicBezTo>
                      <a:pt x="18439" y="82295"/>
                      <a:pt x="14727" y="78706"/>
                      <a:pt x="10519" y="78706"/>
                    </a:cubicBezTo>
                    <a:cubicBezTo>
                      <a:pt x="4702" y="78706"/>
                      <a:pt x="0" y="85389"/>
                      <a:pt x="0" y="93557"/>
                    </a:cubicBezTo>
                    <a:cubicBezTo>
                      <a:pt x="0" y="101724"/>
                      <a:pt x="4702" y="108407"/>
                      <a:pt x="10519" y="108407"/>
                    </a:cubicBezTo>
                    <a:cubicBezTo>
                      <a:pt x="15593" y="108407"/>
                      <a:pt x="19800" y="103457"/>
                      <a:pt x="20790" y="96774"/>
                    </a:cubicBezTo>
                    <a:cubicBezTo>
                      <a:pt x="22523" y="101848"/>
                      <a:pt x="26112" y="105437"/>
                      <a:pt x="30319" y="105437"/>
                    </a:cubicBezTo>
                    <a:cubicBezTo>
                      <a:pt x="33537" y="105437"/>
                      <a:pt x="36383" y="103333"/>
                      <a:pt x="38363" y="100115"/>
                    </a:cubicBezTo>
                    <a:cubicBezTo>
                      <a:pt x="40096" y="107788"/>
                      <a:pt x="45169" y="113357"/>
                      <a:pt x="51233" y="113357"/>
                    </a:cubicBezTo>
                    <a:cubicBezTo>
                      <a:pt x="58782" y="113357"/>
                      <a:pt x="64846" y="104818"/>
                      <a:pt x="64846" y="94299"/>
                    </a:cubicBezTo>
                    <a:cubicBezTo>
                      <a:pt x="64846" y="92072"/>
                      <a:pt x="64475" y="89844"/>
                      <a:pt x="63980" y="87864"/>
                    </a:cubicBezTo>
                    <a:cubicBezTo>
                      <a:pt x="66207" y="90586"/>
                      <a:pt x="69177" y="92319"/>
                      <a:pt x="72395" y="92319"/>
                    </a:cubicBezTo>
                    <a:cubicBezTo>
                      <a:pt x="75860" y="92319"/>
                      <a:pt x="78954" y="90463"/>
                      <a:pt x="81181" y="87369"/>
                    </a:cubicBezTo>
                    <a:cubicBezTo>
                      <a:pt x="82171" y="89349"/>
                      <a:pt x="83780" y="90586"/>
                      <a:pt x="85513" y="90957"/>
                    </a:cubicBezTo>
                    <a:cubicBezTo>
                      <a:pt x="85265" y="92690"/>
                      <a:pt x="85018" y="94546"/>
                      <a:pt x="85018" y="96526"/>
                    </a:cubicBezTo>
                    <a:cubicBezTo>
                      <a:pt x="85018" y="109520"/>
                      <a:pt x="92566" y="120163"/>
                      <a:pt x="101848" y="120163"/>
                    </a:cubicBezTo>
                    <a:cubicBezTo>
                      <a:pt x="107169" y="120163"/>
                      <a:pt x="111995" y="116574"/>
                      <a:pt x="115089" y="111129"/>
                    </a:cubicBezTo>
                    <a:cubicBezTo>
                      <a:pt x="117441" y="112985"/>
                      <a:pt x="120163" y="114223"/>
                      <a:pt x="123010" y="114223"/>
                    </a:cubicBezTo>
                    <a:cubicBezTo>
                      <a:pt x="131920" y="114223"/>
                      <a:pt x="139097" y="104075"/>
                      <a:pt x="139097" y="91700"/>
                    </a:cubicBezTo>
                    <a:cubicBezTo>
                      <a:pt x="139097" y="89844"/>
                      <a:pt x="138850" y="87988"/>
                      <a:pt x="138602" y="86255"/>
                    </a:cubicBezTo>
                    <a:cubicBezTo>
                      <a:pt x="139097" y="86255"/>
                      <a:pt x="139468" y="86503"/>
                      <a:pt x="139964" y="86503"/>
                    </a:cubicBezTo>
                    <a:cubicBezTo>
                      <a:pt x="145656" y="86503"/>
                      <a:pt x="150235" y="80068"/>
                      <a:pt x="150235" y="72147"/>
                    </a:cubicBezTo>
                    <a:cubicBezTo>
                      <a:pt x="150235" y="64227"/>
                      <a:pt x="145656" y="57792"/>
                      <a:pt x="139964" y="5779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B430E02E-934B-0673-9098-8B01A7D2166C}"/>
                  </a:ext>
                </a:extLst>
              </p:cNvPr>
              <p:cNvSpPr/>
              <p:nvPr/>
            </p:nvSpPr>
            <p:spPr>
              <a:xfrm>
                <a:off x="5460847" y="5216811"/>
                <a:ext cx="40343" cy="43807"/>
              </a:xfrm>
              <a:custGeom>
                <a:avLst/>
                <a:gdLst>
                  <a:gd name="connsiteX0" fmla="*/ 28711 w 40343"/>
                  <a:gd name="connsiteY0" fmla="*/ 123 h 43807"/>
                  <a:gd name="connsiteX1" fmla="*/ 20667 w 40343"/>
                  <a:gd name="connsiteY1" fmla="*/ 4579 h 43807"/>
                  <a:gd name="connsiteX2" fmla="*/ 14603 w 40343"/>
                  <a:gd name="connsiteY2" fmla="*/ 2723 h 43807"/>
                  <a:gd name="connsiteX3" fmla="*/ 0 w 40343"/>
                  <a:gd name="connsiteY3" fmla="*/ 23265 h 43807"/>
                  <a:gd name="connsiteX4" fmla="*/ 14603 w 40343"/>
                  <a:gd name="connsiteY4" fmla="*/ 43808 h 43807"/>
                  <a:gd name="connsiteX5" fmla="*/ 27349 w 40343"/>
                  <a:gd name="connsiteY5" fmla="*/ 33042 h 43807"/>
                  <a:gd name="connsiteX6" fmla="*/ 28587 w 40343"/>
                  <a:gd name="connsiteY6" fmla="*/ 33165 h 43807"/>
                  <a:gd name="connsiteX7" fmla="*/ 40343 w 40343"/>
                  <a:gd name="connsiteY7" fmla="*/ 16583 h 43807"/>
                  <a:gd name="connsiteX8" fmla="*/ 28587 w 40343"/>
                  <a:gd name="connsiteY8" fmla="*/ 0 h 4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43" h="43807">
                    <a:moveTo>
                      <a:pt x="28711" y="123"/>
                    </a:moveTo>
                    <a:cubicBezTo>
                      <a:pt x="25617" y="123"/>
                      <a:pt x="22770" y="1856"/>
                      <a:pt x="20667" y="4579"/>
                    </a:cubicBezTo>
                    <a:cubicBezTo>
                      <a:pt x="18810" y="3465"/>
                      <a:pt x="16830" y="2723"/>
                      <a:pt x="14603" y="2723"/>
                    </a:cubicBezTo>
                    <a:cubicBezTo>
                      <a:pt x="6559" y="2723"/>
                      <a:pt x="0" y="11880"/>
                      <a:pt x="0" y="23265"/>
                    </a:cubicBezTo>
                    <a:cubicBezTo>
                      <a:pt x="0" y="34650"/>
                      <a:pt x="6559" y="43808"/>
                      <a:pt x="14603" y="43808"/>
                    </a:cubicBezTo>
                    <a:cubicBezTo>
                      <a:pt x="20172" y="43808"/>
                      <a:pt x="24874" y="39477"/>
                      <a:pt x="27349" y="33042"/>
                    </a:cubicBezTo>
                    <a:cubicBezTo>
                      <a:pt x="27721" y="33042"/>
                      <a:pt x="28215" y="33165"/>
                      <a:pt x="28587" y="33165"/>
                    </a:cubicBezTo>
                    <a:cubicBezTo>
                      <a:pt x="35146" y="33165"/>
                      <a:pt x="40343" y="25740"/>
                      <a:pt x="40343" y="16583"/>
                    </a:cubicBezTo>
                    <a:cubicBezTo>
                      <a:pt x="40343" y="7425"/>
                      <a:pt x="35022" y="0"/>
                      <a:pt x="2858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90B653F2-C095-4720-58AB-C866E68F7EE1}"/>
                  </a:ext>
                </a:extLst>
              </p:cNvPr>
              <p:cNvSpPr/>
              <p:nvPr/>
            </p:nvSpPr>
            <p:spPr>
              <a:xfrm>
                <a:off x="5527055" y="5230300"/>
                <a:ext cx="25121" cy="35392"/>
              </a:xfrm>
              <a:custGeom>
                <a:avLst/>
                <a:gdLst>
                  <a:gd name="connsiteX0" fmla="*/ 12623 w 25121"/>
                  <a:gd name="connsiteY0" fmla="*/ 0 h 35392"/>
                  <a:gd name="connsiteX1" fmla="*/ 0 w 25121"/>
                  <a:gd name="connsiteY1" fmla="*/ 17696 h 35392"/>
                  <a:gd name="connsiteX2" fmla="*/ 12623 w 25121"/>
                  <a:gd name="connsiteY2" fmla="*/ 35393 h 35392"/>
                  <a:gd name="connsiteX3" fmla="*/ 25122 w 25121"/>
                  <a:gd name="connsiteY3" fmla="*/ 17696 h 35392"/>
                  <a:gd name="connsiteX4" fmla="*/ 12623 w 25121"/>
                  <a:gd name="connsiteY4" fmla="*/ 0 h 3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1" h="35392">
                    <a:moveTo>
                      <a:pt x="12623" y="0"/>
                    </a:moveTo>
                    <a:cubicBezTo>
                      <a:pt x="5692" y="0"/>
                      <a:pt x="0" y="7920"/>
                      <a:pt x="0" y="17696"/>
                    </a:cubicBezTo>
                    <a:cubicBezTo>
                      <a:pt x="0" y="27473"/>
                      <a:pt x="5692" y="35393"/>
                      <a:pt x="12623" y="35393"/>
                    </a:cubicBezTo>
                    <a:cubicBezTo>
                      <a:pt x="19553" y="35393"/>
                      <a:pt x="25122" y="27473"/>
                      <a:pt x="25122" y="17696"/>
                    </a:cubicBezTo>
                    <a:cubicBezTo>
                      <a:pt x="25122" y="7920"/>
                      <a:pt x="19553" y="0"/>
                      <a:pt x="1262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CC26C17B-EE67-A235-06C1-586361A68523}"/>
                  </a:ext>
                </a:extLst>
              </p:cNvPr>
              <p:cNvSpPr/>
              <p:nvPr/>
            </p:nvSpPr>
            <p:spPr>
              <a:xfrm>
                <a:off x="5577545" y="5218667"/>
                <a:ext cx="20295" cy="28710"/>
              </a:xfrm>
              <a:custGeom>
                <a:avLst/>
                <a:gdLst>
                  <a:gd name="connsiteX0" fmla="*/ 10148 w 20295"/>
                  <a:gd name="connsiteY0" fmla="*/ 0 h 28710"/>
                  <a:gd name="connsiteX1" fmla="*/ 0 w 20295"/>
                  <a:gd name="connsiteY1" fmla="*/ 14355 h 28710"/>
                  <a:gd name="connsiteX2" fmla="*/ 10148 w 20295"/>
                  <a:gd name="connsiteY2" fmla="*/ 28711 h 28710"/>
                  <a:gd name="connsiteX3" fmla="*/ 20295 w 20295"/>
                  <a:gd name="connsiteY3" fmla="*/ 14355 h 28710"/>
                  <a:gd name="connsiteX4" fmla="*/ 10148 w 20295"/>
                  <a:gd name="connsiteY4" fmla="*/ 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0"/>
                    </a:move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1"/>
                      <a:pt x="10148" y="28711"/>
                    </a:cubicBezTo>
                    <a:cubicBezTo>
                      <a:pt x="15716" y="28711"/>
                      <a:pt x="20295" y="22275"/>
                      <a:pt x="20295" y="14355"/>
                    </a:cubicBezTo>
                    <a:cubicBezTo>
                      <a:pt x="20295" y="6435"/>
                      <a:pt x="15716" y="0"/>
                      <a:pt x="1014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EC8AEBC0-8338-D254-8950-0A692BC1ED89}"/>
                  </a:ext>
                </a:extLst>
              </p:cNvPr>
              <p:cNvSpPr/>
              <p:nvPr/>
            </p:nvSpPr>
            <p:spPr>
              <a:xfrm>
                <a:off x="5598088" y="5224236"/>
                <a:ext cx="25740" cy="36135"/>
              </a:xfrm>
              <a:custGeom>
                <a:avLst/>
                <a:gdLst>
                  <a:gd name="connsiteX0" fmla="*/ 12870 w 25740"/>
                  <a:gd name="connsiteY0" fmla="*/ 0 h 36135"/>
                  <a:gd name="connsiteX1" fmla="*/ 0 w 25740"/>
                  <a:gd name="connsiteY1" fmla="*/ 18068 h 36135"/>
                  <a:gd name="connsiteX2" fmla="*/ 12870 w 25740"/>
                  <a:gd name="connsiteY2" fmla="*/ 36136 h 36135"/>
                  <a:gd name="connsiteX3" fmla="*/ 25740 w 25740"/>
                  <a:gd name="connsiteY3" fmla="*/ 18068 h 36135"/>
                  <a:gd name="connsiteX4" fmla="*/ 12870 w 25740"/>
                  <a:gd name="connsiteY4" fmla="*/ 0 h 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135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136"/>
                      <a:pt x="12870" y="36136"/>
                    </a:cubicBezTo>
                    <a:cubicBezTo>
                      <a:pt x="20048" y="36136"/>
                      <a:pt x="25740" y="28092"/>
                      <a:pt x="25740" y="18068"/>
                    </a:cubicBezTo>
                    <a:cubicBezTo>
                      <a:pt x="25740" y="8044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794A9B22-3E98-D980-11FD-36417DC0E6D9}"/>
                  </a:ext>
                </a:extLst>
              </p:cNvPr>
              <p:cNvSpPr/>
              <p:nvPr/>
            </p:nvSpPr>
            <p:spPr>
              <a:xfrm>
                <a:off x="5633853" y="5212851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435" y="18315"/>
                    </a:cubicBezTo>
                    <a:cubicBezTo>
                      <a:pt x="9900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2352400D-4B77-09EB-B38B-0CF4EFE98CBE}"/>
                  </a:ext>
                </a:extLst>
              </p:cNvPr>
              <p:cNvSpPr/>
              <p:nvPr/>
            </p:nvSpPr>
            <p:spPr>
              <a:xfrm>
                <a:off x="5651673" y="5221513"/>
                <a:ext cx="23760" cy="33165"/>
              </a:xfrm>
              <a:custGeom>
                <a:avLst/>
                <a:gdLst>
                  <a:gd name="connsiteX0" fmla="*/ 11880 w 23760"/>
                  <a:gd name="connsiteY0" fmla="*/ 0 h 33165"/>
                  <a:gd name="connsiteX1" fmla="*/ 0 w 23760"/>
                  <a:gd name="connsiteY1" fmla="*/ 16583 h 33165"/>
                  <a:gd name="connsiteX2" fmla="*/ 11880 w 23760"/>
                  <a:gd name="connsiteY2" fmla="*/ 33166 h 33165"/>
                  <a:gd name="connsiteX3" fmla="*/ 23760 w 23760"/>
                  <a:gd name="connsiteY3" fmla="*/ 16583 h 33165"/>
                  <a:gd name="connsiteX4" fmla="*/ 11880 w 23760"/>
                  <a:gd name="connsiteY4" fmla="*/ 0 h 33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165">
                    <a:moveTo>
                      <a:pt x="11880" y="0"/>
                    </a:moveTo>
                    <a:cubicBezTo>
                      <a:pt x="5321" y="0"/>
                      <a:pt x="0" y="7425"/>
                      <a:pt x="0" y="16583"/>
                    </a:cubicBezTo>
                    <a:cubicBezTo>
                      <a:pt x="0" y="25741"/>
                      <a:pt x="5321" y="33166"/>
                      <a:pt x="11880" y="33166"/>
                    </a:cubicBezTo>
                    <a:cubicBezTo>
                      <a:pt x="18439" y="33166"/>
                      <a:pt x="23760" y="25741"/>
                      <a:pt x="23760" y="16583"/>
                    </a:cubicBezTo>
                    <a:cubicBezTo>
                      <a:pt x="23760" y="7425"/>
                      <a:pt x="18439" y="0"/>
                      <a:pt x="1188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510C4515-7CEF-A488-BF23-25EF17103A9E}"/>
                  </a:ext>
                </a:extLst>
              </p:cNvPr>
              <p:cNvSpPr/>
              <p:nvPr/>
            </p:nvSpPr>
            <p:spPr>
              <a:xfrm>
                <a:off x="5676794" y="5213841"/>
                <a:ext cx="80933" cy="48510"/>
              </a:xfrm>
              <a:custGeom>
                <a:avLst/>
                <a:gdLst>
                  <a:gd name="connsiteX0" fmla="*/ 64475 w 80933"/>
                  <a:gd name="connsiteY0" fmla="*/ 2599 h 48510"/>
                  <a:gd name="connsiteX1" fmla="*/ 50738 w 80933"/>
                  <a:gd name="connsiteY1" fmla="*/ 13365 h 48510"/>
                  <a:gd name="connsiteX2" fmla="*/ 36507 w 80933"/>
                  <a:gd name="connsiteY2" fmla="*/ 0 h 48510"/>
                  <a:gd name="connsiteX3" fmla="*/ 23389 w 80933"/>
                  <a:gd name="connsiteY3" fmla="*/ 10519 h 48510"/>
                  <a:gd name="connsiteX4" fmla="*/ 14355 w 80933"/>
                  <a:gd name="connsiteY4" fmla="*/ 5940 h 48510"/>
                  <a:gd name="connsiteX5" fmla="*/ 0 w 80933"/>
                  <a:gd name="connsiteY5" fmla="*/ 26112 h 48510"/>
                  <a:gd name="connsiteX6" fmla="*/ 14355 w 80933"/>
                  <a:gd name="connsiteY6" fmla="*/ 46284 h 48510"/>
                  <a:gd name="connsiteX7" fmla="*/ 26112 w 80933"/>
                  <a:gd name="connsiteY7" fmla="*/ 37621 h 48510"/>
                  <a:gd name="connsiteX8" fmla="*/ 36507 w 80933"/>
                  <a:gd name="connsiteY8" fmla="*/ 43437 h 48510"/>
                  <a:gd name="connsiteX9" fmla="*/ 49377 w 80933"/>
                  <a:gd name="connsiteY9" fmla="*/ 33784 h 48510"/>
                  <a:gd name="connsiteX10" fmla="*/ 64599 w 80933"/>
                  <a:gd name="connsiteY10" fmla="*/ 48511 h 48510"/>
                  <a:gd name="connsiteX11" fmla="*/ 80934 w 80933"/>
                  <a:gd name="connsiteY11" fmla="*/ 25617 h 48510"/>
                  <a:gd name="connsiteX12" fmla="*/ 64599 w 80933"/>
                  <a:gd name="connsiteY12" fmla="*/ 2599 h 4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933" h="48510">
                    <a:moveTo>
                      <a:pt x="64475" y="2599"/>
                    </a:moveTo>
                    <a:cubicBezTo>
                      <a:pt x="58659" y="2599"/>
                      <a:pt x="53585" y="6930"/>
                      <a:pt x="50738" y="13365"/>
                    </a:cubicBezTo>
                    <a:cubicBezTo>
                      <a:pt x="48387" y="5569"/>
                      <a:pt x="42942" y="0"/>
                      <a:pt x="36507" y="0"/>
                    </a:cubicBezTo>
                    <a:cubicBezTo>
                      <a:pt x="30938" y="0"/>
                      <a:pt x="25988" y="4208"/>
                      <a:pt x="23389" y="10519"/>
                    </a:cubicBezTo>
                    <a:cubicBezTo>
                      <a:pt x="20914" y="7673"/>
                      <a:pt x="17820" y="5940"/>
                      <a:pt x="14355" y="5940"/>
                    </a:cubicBezTo>
                    <a:cubicBezTo>
                      <a:pt x="6435" y="5940"/>
                      <a:pt x="0" y="14974"/>
                      <a:pt x="0" y="26112"/>
                    </a:cubicBezTo>
                    <a:cubicBezTo>
                      <a:pt x="0" y="37249"/>
                      <a:pt x="6435" y="46284"/>
                      <a:pt x="14355" y="46284"/>
                    </a:cubicBezTo>
                    <a:cubicBezTo>
                      <a:pt x="19182" y="46284"/>
                      <a:pt x="23513" y="42818"/>
                      <a:pt x="26112" y="37621"/>
                    </a:cubicBezTo>
                    <a:cubicBezTo>
                      <a:pt x="28834" y="41210"/>
                      <a:pt x="32547" y="43437"/>
                      <a:pt x="36507" y="43437"/>
                    </a:cubicBezTo>
                    <a:cubicBezTo>
                      <a:pt x="41828" y="43437"/>
                      <a:pt x="46531" y="39601"/>
                      <a:pt x="49377" y="33784"/>
                    </a:cubicBezTo>
                    <a:cubicBezTo>
                      <a:pt x="51728" y="42447"/>
                      <a:pt x="57669" y="48511"/>
                      <a:pt x="64599" y="48511"/>
                    </a:cubicBezTo>
                    <a:cubicBezTo>
                      <a:pt x="73632" y="48511"/>
                      <a:pt x="80934" y="38239"/>
                      <a:pt x="80934" y="25617"/>
                    </a:cubicBezTo>
                    <a:cubicBezTo>
                      <a:pt x="80934" y="12994"/>
                      <a:pt x="73632" y="2599"/>
                      <a:pt x="64599" y="25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67B35819-0D94-71B2-B200-0AF48EADAC0D}"/>
                  </a:ext>
                </a:extLst>
              </p:cNvPr>
              <p:cNvSpPr/>
              <p:nvPr/>
            </p:nvSpPr>
            <p:spPr>
              <a:xfrm>
                <a:off x="5761193" y="5213965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6" y="18810"/>
                      <a:pt x="13365" y="14603"/>
                      <a:pt x="13365" y="9405"/>
                    </a:cubicBezTo>
                    <a:cubicBezTo>
                      <a:pt x="13365" y="4208"/>
                      <a:pt x="10396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162FF3B3-B4F1-3FEA-DE76-7C908D49D9DE}"/>
                  </a:ext>
                </a:extLst>
              </p:cNvPr>
              <p:cNvSpPr/>
              <p:nvPr/>
            </p:nvSpPr>
            <p:spPr>
              <a:xfrm>
                <a:off x="5785944" y="5235993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65CB0D77-14FC-AA6A-7C1D-10BF432AE5B9}"/>
                  </a:ext>
                </a:extLst>
              </p:cNvPr>
              <p:cNvSpPr/>
              <p:nvPr/>
            </p:nvSpPr>
            <p:spPr>
              <a:xfrm>
                <a:off x="5810694" y="5220029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40D3713C-A8E7-66CC-912F-A836FB8BEBB7}"/>
                  </a:ext>
                </a:extLst>
              </p:cNvPr>
              <p:cNvSpPr/>
              <p:nvPr/>
            </p:nvSpPr>
            <p:spPr>
              <a:xfrm>
                <a:off x="5834331" y="5231414"/>
                <a:ext cx="18810" cy="26482"/>
              </a:xfrm>
              <a:custGeom>
                <a:avLst/>
                <a:gdLst>
                  <a:gd name="connsiteX0" fmla="*/ 9405 w 18810"/>
                  <a:gd name="connsiteY0" fmla="*/ 0 h 26482"/>
                  <a:gd name="connsiteX1" fmla="*/ 0 w 18810"/>
                  <a:gd name="connsiteY1" fmla="*/ 13242 h 26482"/>
                  <a:gd name="connsiteX2" fmla="*/ 9405 w 18810"/>
                  <a:gd name="connsiteY2" fmla="*/ 26483 h 26482"/>
                  <a:gd name="connsiteX3" fmla="*/ 18811 w 18810"/>
                  <a:gd name="connsiteY3" fmla="*/ 13242 h 26482"/>
                  <a:gd name="connsiteX4" fmla="*/ 9405 w 18810"/>
                  <a:gd name="connsiteY4" fmla="*/ 0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0"/>
                    </a:moveTo>
                    <a:cubicBezTo>
                      <a:pt x="4208" y="0"/>
                      <a:pt x="0" y="5940"/>
                      <a:pt x="0" y="13242"/>
                    </a:cubicBezTo>
                    <a:cubicBezTo>
                      <a:pt x="0" y="20543"/>
                      <a:pt x="4208" y="26483"/>
                      <a:pt x="9405" y="26483"/>
                    </a:cubicBezTo>
                    <a:cubicBezTo>
                      <a:pt x="14603" y="26483"/>
                      <a:pt x="18811" y="20543"/>
                      <a:pt x="18811" y="13242"/>
                    </a:cubicBezTo>
                    <a:cubicBezTo>
                      <a:pt x="18811" y="5940"/>
                      <a:pt x="14603" y="0"/>
                      <a:pt x="940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16DB44E5-EB9A-4F61-6A54-506BBE1060E7}"/>
                  </a:ext>
                </a:extLst>
              </p:cNvPr>
              <p:cNvSpPr/>
              <p:nvPr/>
            </p:nvSpPr>
            <p:spPr>
              <a:xfrm>
                <a:off x="5856854" y="5215574"/>
                <a:ext cx="140582" cy="52099"/>
              </a:xfrm>
              <a:custGeom>
                <a:avLst/>
                <a:gdLst>
                  <a:gd name="connsiteX0" fmla="*/ 127093 w 140582"/>
                  <a:gd name="connsiteY0" fmla="*/ 9405 h 52099"/>
                  <a:gd name="connsiteX1" fmla="*/ 119049 w 140582"/>
                  <a:gd name="connsiteY1" fmla="*/ 13242 h 52099"/>
                  <a:gd name="connsiteX2" fmla="*/ 111624 w 140582"/>
                  <a:gd name="connsiteY2" fmla="*/ 6064 h 52099"/>
                  <a:gd name="connsiteX3" fmla="*/ 103704 w 140582"/>
                  <a:gd name="connsiteY3" fmla="*/ 16335 h 52099"/>
                  <a:gd name="connsiteX4" fmla="*/ 94918 w 140582"/>
                  <a:gd name="connsiteY4" fmla="*/ 12004 h 52099"/>
                  <a:gd name="connsiteX5" fmla="*/ 87617 w 140582"/>
                  <a:gd name="connsiteY5" fmla="*/ 14974 h 52099"/>
                  <a:gd name="connsiteX6" fmla="*/ 79944 w 140582"/>
                  <a:gd name="connsiteY6" fmla="*/ 10271 h 52099"/>
                  <a:gd name="connsiteX7" fmla="*/ 74870 w 140582"/>
                  <a:gd name="connsiteY7" fmla="*/ 12251 h 52099"/>
                  <a:gd name="connsiteX8" fmla="*/ 61876 w 140582"/>
                  <a:gd name="connsiteY8" fmla="*/ 0 h 52099"/>
                  <a:gd name="connsiteX9" fmla="*/ 49501 w 140582"/>
                  <a:gd name="connsiteY9" fmla="*/ 10519 h 52099"/>
                  <a:gd name="connsiteX10" fmla="*/ 37745 w 140582"/>
                  <a:gd name="connsiteY10" fmla="*/ 3960 h 52099"/>
                  <a:gd name="connsiteX11" fmla="*/ 21533 w 140582"/>
                  <a:gd name="connsiteY11" fmla="*/ 20543 h 52099"/>
                  <a:gd name="connsiteX12" fmla="*/ 12375 w 140582"/>
                  <a:gd name="connsiteY12" fmla="*/ 14727 h 52099"/>
                  <a:gd name="connsiteX13" fmla="*/ 0 w 140582"/>
                  <a:gd name="connsiteY13" fmla="*/ 32176 h 52099"/>
                  <a:gd name="connsiteX14" fmla="*/ 12375 w 140582"/>
                  <a:gd name="connsiteY14" fmla="*/ 49624 h 52099"/>
                  <a:gd name="connsiteX15" fmla="*/ 23265 w 140582"/>
                  <a:gd name="connsiteY15" fmla="*/ 40343 h 52099"/>
                  <a:gd name="connsiteX16" fmla="*/ 37745 w 140582"/>
                  <a:gd name="connsiteY16" fmla="*/ 51728 h 52099"/>
                  <a:gd name="connsiteX17" fmla="*/ 53708 w 140582"/>
                  <a:gd name="connsiteY17" fmla="*/ 35888 h 52099"/>
                  <a:gd name="connsiteX18" fmla="*/ 61752 w 140582"/>
                  <a:gd name="connsiteY18" fmla="*/ 39477 h 52099"/>
                  <a:gd name="connsiteX19" fmla="*/ 71529 w 140582"/>
                  <a:gd name="connsiteY19" fmla="*/ 33784 h 52099"/>
                  <a:gd name="connsiteX20" fmla="*/ 79820 w 140582"/>
                  <a:gd name="connsiteY20" fmla="*/ 39600 h 52099"/>
                  <a:gd name="connsiteX21" fmla="*/ 81553 w 140582"/>
                  <a:gd name="connsiteY21" fmla="*/ 39353 h 52099"/>
                  <a:gd name="connsiteX22" fmla="*/ 94794 w 140582"/>
                  <a:gd name="connsiteY22" fmla="*/ 52100 h 52099"/>
                  <a:gd name="connsiteX23" fmla="*/ 109026 w 140582"/>
                  <a:gd name="connsiteY23" fmla="*/ 32176 h 52099"/>
                  <a:gd name="connsiteX24" fmla="*/ 108778 w 140582"/>
                  <a:gd name="connsiteY24" fmla="*/ 28092 h 52099"/>
                  <a:gd name="connsiteX25" fmla="*/ 111501 w 140582"/>
                  <a:gd name="connsiteY25" fmla="*/ 28834 h 52099"/>
                  <a:gd name="connsiteX26" fmla="*/ 113604 w 140582"/>
                  <a:gd name="connsiteY26" fmla="*/ 28463 h 52099"/>
                  <a:gd name="connsiteX27" fmla="*/ 113604 w 140582"/>
                  <a:gd name="connsiteY27" fmla="*/ 28711 h 52099"/>
                  <a:gd name="connsiteX28" fmla="*/ 127093 w 140582"/>
                  <a:gd name="connsiteY28" fmla="*/ 47645 h 52099"/>
                  <a:gd name="connsiteX29" fmla="*/ 140583 w 140582"/>
                  <a:gd name="connsiteY29" fmla="*/ 28711 h 52099"/>
                  <a:gd name="connsiteX30" fmla="*/ 127093 w 140582"/>
                  <a:gd name="connsiteY30" fmla="*/ 9776 h 5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0582" h="52099">
                    <a:moveTo>
                      <a:pt x="127093" y="9405"/>
                    </a:moveTo>
                    <a:cubicBezTo>
                      <a:pt x="123999" y="9405"/>
                      <a:pt x="121277" y="10890"/>
                      <a:pt x="119049" y="13242"/>
                    </a:cubicBezTo>
                    <a:cubicBezTo>
                      <a:pt x="117936" y="9034"/>
                      <a:pt x="114966" y="6064"/>
                      <a:pt x="111624" y="6064"/>
                    </a:cubicBezTo>
                    <a:cubicBezTo>
                      <a:pt x="107417" y="6064"/>
                      <a:pt x="104076" y="10519"/>
                      <a:pt x="103704" y="16335"/>
                    </a:cubicBezTo>
                    <a:cubicBezTo>
                      <a:pt x="101353" y="13736"/>
                      <a:pt x="98259" y="12004"/>
                      <a:pt x="94918" y="12004"/>
                    </a:cubicBezTo>
                    <a:cubicBezTo>
                      <a:pt x="92195" y="12004"/>
                      <a:pt x="89720" y="13118"/>
                      <a:pt x="87617" y="14974"/>
                    </a:cubicBezTo>
                    <a:cubicBezTo>
                      <a:pt x="85760" y="12127"/>
                      <a:pt x="83038" y="10271"/>
                      <a:pt x="79944" y="10271"/>
                    </a:cubicBezTo>
                    <a:cubicBezTo>
                      <a:pt x="78088" y="10271"/>
                      <a:pt x="76355" y="11014"/>
                      <a:pt x="74870" y="12251"/>
                    </a:cubicBezTo>
                    <a:cubicBezTo>
                      <a:pt x="72766" y="5074"/>
                      <a:pt x="67692" y="0"/>
                      <a:pt x="61876" y="0"/>
                    </a:cubicBezTo>
                    <a:cubicBezTo>
                      <a:pt x="56555" y="0"/>
                      <a:pt x="51852" y="4331"/>
                      <a:pt x="49501" y="10519"/>
                    </a:cubicBezTo>
                    <a:cubicBezTo>
                      <a:pt x="46407" y="6435"/>
                      <a:pt x="42323" y="3960"/>
                      <a:pt x="37745" y="3960"/>
                    </a:cubicBezTo>
                    <a:cubicBezTo>
                      <a:pt x="30196" y="3960"/>
                      <a:pt x="23761" y="10890"/>
                      <a:pt x="21533" y="20543"/>
                    </a:cubicBezTo>
                    <a:cubicBezTo>
                      <a:pt x="19305" y="16954"/>
                      <a:pt x="15964" y="14727"/>
                      <a:pt x="12375" y="14727"/>
                    </a:cubicBezTo>
                    <a:cubicBezTo>
                      <a:pt x="5569" y="14727"/>
                      <a:pt x="0" y="22523"/>
                      <a:pt x="0" y="32176"/>
                    </a:cubicBezTo>
                    <a:cubicBezTo>
                      <a:pt x="0" y="41828"/>
                      <a:pt x="5569" y="49624"/>
                      <a:pt x="12375" y="49624"/>
                    </a:cubicBezTo>
                    <a:cubicBezTo>
                      <a:pt x="17078" y="49624"/>
                      <a:pt x="21161" y="45912"/>
                      <a:pt x="23265" y="40343"/>
                    </a:cubicBezTo>
                    <a:cubicBezTo>
                      <a:pt x="26235" y="47150"/>
                      <a:pt x="31557" y="51728"/>
                      <a:pt x="37745" y="51728"/>
                    </a:cubicBezTo>
                    <a:cubicBezTo>
                      <a:pt x="45169" y="51728"/>
                      <a:pt x="51357" y="45169"/>
                      <a:pt x="53708" y="35888"/>
                    </a:cubicBezTo>
                    <a:cubicBezTo>
                      <a:pt x="55936" y="38115"/>
                      <a:pt x="58782" y="39477"/>
                      <a:pt x="61752" y="39477"/>
                    </a:cubicBezTo>
                    <a:cubicBezTo>
                      <a:pt x="65589" y="39477"/>
                      <a:pt x="69054" y="37373"/>
                      <a:pt x="71529" y="33784"/>
                    </a:cubicBezTo>
                    <a:cubicBezTo>
                      <a:pt x="73385" y="37249"/>
                      <a:pt x="76355" y="39600"/>
                      <a:pt x="79820" y="39600"/>
                    </a:cubicBezTo>
                    <a:cubicBezTo>
                      <a:pt x="80439" y="39600"/>
                      <a:pt x="80934" y="39600"/>
                      <a:pt x="81553" y="39353"/>
                    </a:cubicBezTo>
                    <a:cubicBezTo>
                      <a:pt x="83657" y="46778"/>
                      <a:pt x="88730" y="52100"/>
                      <a:pt x="94794" y="52100"/>
                    </a:cubicBezTo>
                    <a:cubicBezTo>
                      <a:pt x="102591" y="52100"/>
                      <a:pt x="109026" y="43189"/>
                      <a:pt x="109026" y="32176"/>
                    </a:cubicBezTo>
                    <a:cubicBezTo>
                      <a:pt x="109026" y="30814"/>
                      <a:pt x="109026" y="29453"/>
                      <a:pt x="108778" y="28092"/>
                    </a:cubicBezTo>
                    <a:cubicBezTo>
                      <a:pt x="109645" y="28587"/>
                      <a:pt x="110510" y="28834"/>
                      <a:pt x="111501" y="28834"/>
                    </a:cubicBezTo>
                    <a:cubicBezTo>
                      <a:pt x="112243" y="28834"/>
                      <a:pt x="112862" y="28711"/>
                      <a:pt x="113604" y="28463"/>
                    </a:cubicBezTo>
                    <a:cubicBezTo>
                      <a:pt x="113604" y="28463"/>
                      <a:pt x="113604" y="28587"/>
                      <a:pt x="113604" y="28711"/>
                    </a:cubicBezTo>
                    <a:cubicBezTo>
                      <a:pt x="113604" y="39229"/>
                      <a:pt x="119668" y="47645"/>
                      <a:pt x="127093" y="47645"/>
                    </a:cubicBezTo>
                    <a:cubicBezTo>
                      <a:pt x="134518" y="47645"/>
                      <a:pt x="140583" y="39106"/>
                      <a:pt x="140583" y="28711"/>
                    </a:cubicBezTo>
                    <a:cubicBezTo>
                      <a:pt x="140583" y="18315"/>
                      <a:pt x="134518" y="9776"/>
                      <a:pt x="127093" y="977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A365F1D5-F289-A4AE-CA74-4FFCBC71C501}"/>
                  </a:ext>
                </a:extLst>
              </p:cNvPr>
              <p:cNvSpPr/>
              <p:nvPr/>
            </p:nvSpPr>
            <p:spPr>
              <a:xfrm>
                <a:off x="5998674" y="5225721"/>
                <a:ext cx="18068" cy="25492"/>
              </a:xfrm>
              <a:custGeom>
                <a:avLst/>
                <a:gdLst>
                  <a:gd name="connsiteX0" fmla="*/ 9034 w 18068"/>
                  <a:gd name="connsiteY0" fmla="*/ 0 h 25492"/>
                  <a:gd name="connsiteX1" fmla="*/ 0 w 18068"/>
                  <a:gd name="connsiteY1" fmla="*/ 12746 h 25492"/>
                  <a:gd name="connsiteX2" fmla="*/ 9034 w 18068"/>
                  <a:gd name="connsiteY2" fmla="*/ 25493 h 25492"/>
                  <a:gd name="connsiteX3" fmla="*/ 18068 w 18068"/>
                  <a:gd name="connsiteY3" fmla="*/ 12746 h 25492"/>
                  <a:gd name="connsiteX4" fmla="*/ 9034 w 18068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25492">
                    <a:moveTo>
                      <a:pt x="9034" y="0"/>
                    </a:move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EFCB23F5-F1F6-C541-8F3D-AB821BACD375}"/>
                  </a:ext>
                </a:extLst>
              </p:cNvPr>
              <p:cNvSpPr/>
              <p:nvPr/>
            </p:nvSpPr>
            <p:spPr>
              <a:xfrm>
                <a:off x="6017979" y="5210995"/>
                <a:ext cx="25740" cy="36011"/>
              </a:xfrm>
              <a:custGeom>
                <a:avLst/>
                <a:gdLst>
                  <a:gd name="connsiteX0" fmla="*/ 12870 w 25740"/>
                  <a:gd name="connsiteY0" fmla="*/ 0 h 36011"/>
                  <a:gd name="connsiteX1" fmla="*/ 0 w 25740"/>
                  <a:gd name="connsiteY1" fmla="*/ 18068 h 36011"/>
                  <a:gd name="connsiteX2" fmla="*/ 12870 w 25740"/>
                  <a:gd name="connsiteY2" fmla="*/ 36012 h 36011"/>
                  <a:gd name="connsiteX3" fmla="*/ 25741 w 25740"/>
                  <a:gd name="connsiteY3" fmla="*/ 18068 h 36011"/>
                  <a:gd name="connsiteX4" fmla="*/ 12870 w 25740"/>
                  <a:gd name="connsiteY4" fmla="*/ 0 h 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011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012"/>
                      <a:pt x="12870" y="36012"/>
                    </a:cubicBezTo>
                    <a:cubicBezTo>
                      <a:pt x="20048" y="36012"/>
                      <a:pt x="25741" y="27968"/>
                      <a:pt x="25741" y="18068"/>
                    </a:cubicBezTo>
                    <a:cubicBezTo>
                      <a:pt x="25741" y="8167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D1C8651C-ECC2-701E-1D94-451C5AA5D211}"/>
                  </a:ext>
                </a:extLst>
              </p:cNvPr>
              <p:cNvSpPr/>
              <p:nvPr/>
            </p:nvSpPr>
            <p:spPr>
              <a:xfrm>
                <a:off x="6042729" y="5230671"/>
                <a:ext cx="22028" cy="30938"/>
              </a:xfrm>
              <a:custGeom>
                <a:avLst/>
                <a:gdLst>
                  <a:gd name="connsiteX0" fmla="*/ 11014 w 22028"/>
                  <a:gd name="connsiteY0" fmla="*/ 0 h 30938"/>
                  <a:gd name="connsiteX1" fmla="*/ 0 w 22028"/>
                  <a:gd name="connsiteY1" fmla="*/ 15469 h 30938"/>
                  <a:gd name="connsiteX2" fmla="*/ 11014 w 22028"/>
                  <a:gd name="connsiteY2" fmla="*/ 30938 h 30938"/>
                  <a:gd name="connsiteX3" fmla="*/ 22028 w 22028"/>
                  <a:gd name="connsiteY3" fmla="*/ 15469 h 30938"/>
                  <a:gd name="connsiteX4" fmla="*/ 11014 w 22028"/>
                  <a:gd name="connsiteY4" fmla="*/ 0 h 30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8" h="30938">
                    <a:moveTo>
                      <a:pt x="11014" y="0"/>
                    </a:moveTo>
                    <a:cubicBezTo>
                      <a:pt x="4950" y="0"/>
                      <a:pt x="0" y="6930"/>
                      <a:pt x="0" y="15469"/>
                    </a:cubicBezTo>
                    <a:cubicBezTo>
                      <a:pt x="0" y="24008"/>
                      <a:pt x="4950" y="30938"/>
                      <a:pt x="11014" y="30938"/>
                    </a:cubicBezTo>
                    <a:cubicBezTo>
                      <a:pt x="17078" y="30938"/>
                      <a:pt x="22028" y="24008"/>
                      <a:pt x="22028" y="15469"/>
                    </a:cubicBezTo>
                    <a:cubicBezTo>
                      <a:pt x="22028" y="6930"/>
                      <a:pt x="17078" y="0"/>
                      <a:pt x="1101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FD3EA724-8A5D-D340-8971-459B9D203AFD}"/>
                  </a:ext>
                </a:extLst>
              </p:cNvPr>
              <p:cNvSpPr/>
              <p:nvPr/>
            </p:nvSpPr>
            <p:spPr>
              <a:xfrm>
                <a:off x="6063643" y="5183522"/>
                <a:ext cx="57421" cy="51233"/>
              </a:xfrm>
              <a:custGeom>
                <a:avLst/>
                <a:gdLst>
                  <a:gd name="connsiteX0" fmla="*/ 43808 w 57421"/>
                  <a:gd name="connsiteY0" fmla="*/ 13241 h 51233"/>
                  <a:gd name="connsiteX1" fmla="*/ 41952 w 57421"/>
                  <a:gd name="connsiteY1" fmla="*/ 13489 h 51233"/>
                  <a:gd name="connsiteX2" fmla="*/ 31928 w 57421"/>
                  <a:gd name="connsiteY2" fmla="*/ 5074 h 51233"/>
                  <a:gd name="connsiteX3" fmla="*/ 21657 w 57421"/>
                  <a:gd name="connsiteY3" fmla="*/ 14231 h 51233"/>
                  <a:gd name="connsiteX4" fmla="*/ 10890 w 57421"/>
                  <a:gd name="connsiteY4" fmla="*/ 0 h 51233"/>
                  <a:gd name="connsiteX5" fmla="*/ 0 w 57421"/>
                  <a:gd name="connsiteY5" fmla="*/ 15221 h 51233"/>
                  <a:gd name="connsiteX6" fmla="*/ 10890 w 57421"/>
                  <a:gd name="connsiteY6" fmla="*/ 30443 h 51233"/>
                  <a:gd name="connsiteX7" fmla="*/ 20543 w 57421"/>
                  <a:gd name="connsiteY7" fmla="*/ 22028 h 51233"/>
                  <a:gd name="connsiteX8" fmla="*/ 22276 w 57421"/>
                  <a:gd name="connsiteY8" fmla="*/ 29700 h 51233"/>
                  <a:gd name="connsiteX9" fmla="*/ 18687 w 57421"/>
                  <a:gd name="connsiteY9" fmla="*/ 28215 h 51233"/>
                  <a:gd name="connsiteX10" fmla="*/ 11880 w 57421"/>
                  <a:gd name="connsiteY10" fmla="*/ 37868 h 51233"/>
                  <a:gd name="connsiteX11" fmla="*/ 18687 w 57421"/>
                  <a:gd name="connsiteY11" fmla="*/ 47397 h 51233"/>
                  <a:gd name="connsiteX12" fmla="*/ 25493 w 57421"/>
                  <a:gd name="connsiteY12" fmla="*/ 37868 h 51233"/>
                  <a:gd name="connsiteX13" fmla="*/ 24750 w 57421"/>
                  <a:gd name="connsiteY13" fmla="*/ 33661 h 51233"/>
                  <a:gd name="connsiteX14" fmla="*/ 30938 w 57421"/>
                  <a:gd name="connsiteY14" fmla="*/ 37249 h 51233"/>
                  <a:gd name="connsiteX15" fmla="*/ 43932 w 57421"/>
                  <a:gd name="connsiteY15" fmla="*/ 51233 h 51233"/>
                  <a:gd name="connsiteX16" fmla="*/ 57421 w 57421"/>
                  <a:gd name="connsiteY16" fmla="*/ 32175 h 51233"/>
                  <a:gd name="connsiteX17" fmla="*/ 43932 w 57421"/>
                  <a:gd name="connsiteY17" fmla="*/ 13118 h 5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421" h="51233">
                    <a:moveTo>
                      <a:pt x="43808" y="13241"/>
                    </a:moveTo>
                    <a:cubicBezTo>
                      <a:pt x="43190" y="13241"/>
                      <a:pt x="42571" y="13365"/>
                      <a:pt x="41952" y="13489"/>
                    </a:cubicBezTo>
                    <a:cubicBezTo>
                      <a:pt x="39972" y="8415"/>
                      <a:pt x="36260" y="5074"/>
                      <a:pt x="31928" y="5074"/>
                    </a:cubicBezTo>
                    <a:cubicBezTo>
                      <a:pt x="27597" y="5074"/>
                      <a:pt x="23513" y="8786"/>
                      <a:pt x="21657" y="14231"/>
                    </a:cubicBezTo>
                    <a:cubicBezTo>
                      <a:pt x="21285" y="6311"/>
                      <a:pt x="16583" y="0"/>
                      <a:pt x="10890" y="0"/>
                    </a:cubicBezTo>
                    <a:cubicBezTo>
                      <a:pt x="5198" y="0"/>
                      <a:pt x="0" y="6806"/>
                      <a:pt x="0" y="15221"/>
                    </a:cubicBezTo>
                    <a:cubicBezTo>
                      <a:pt x="0" y="23637"/>
                      <a:pt x="4827" y="30443"/>
                      <a:pt x="10890" y="30443"/>
                    </a:cubicBezTo>
                    <a:cubicBezTo>
                      <a:pt x="15098" y="30443"/>
                      <a:pt x="18811" y="26978"/>
                      <a:pt x="20543" y="22028"/>
                    </a:cubicBezTo>
                    <a:cubicBezTo>
                      <a:pt x="20543" y="24874"/>
                      <a:pt x="21285" y="27473"/>
                      <a:pt x="22276" y="29700"/>
                    </a:cubicBezTo>
                    <a:cubicBezTo>
                      <a:pt x="21285" y="28710"/>
                      <a:pt x="19924" y="28215"/>
                      <a:pt x="18687" y="28215"/>
                    </a:cubicBezTo>
                    <a:cubicBezTo>
                      <a:pt x="14974" y="28215"/>
                      <a:pt x="11880" y="32546"/>
                      <a:pt x="11880" y="37868"/>
                    </a:cubicBezTo>
                    <a:cubicBezTo>
                      <a:pt x="11880" y="43189"/>
                      <a:pt x="14974" y="47397"/>
                      <a:pt x="18687" y="47397"/>
                    </a:cubicBezTo>
                    <a:cubicBezTo>
                      <a:pt x="22399" y="47397"/>
                      <a:pt x="25493" y="43065"/>
                      <a:pt x="25493" y="37868"/>
                    </a:cubicBezTo>
                    <a:cubicBezTo>
                      <a:pt x="25493" y="36383"/>
                      <a:pt x="25246" y="35022"/>
                      <a:pt x="24750" y="33661"/>
                    </a:cubicBezTo>
                    <a:cubicBezTo>
                      <a:pt x="26483" y="35640"/>
                      <a:pt x="28587" y="36878"/>
                      <a:pt x="30938" y="37249"/>
                    </a:cubicBezTo>
                    <a:cubicBezTo>
                      <a:pt x="32547" y="45293"/>
                      <a:pt x="37745" y="51233"/>
                      <a:pt x="43932" y="51233"/>
                    </a:cubicBezTo>
                    <a:cubicBezTo>
                      <a:pt x="51357" y="51233"/>
                      <a:pt x="57421" y="42694"/>
                      <a:pt x="57421" y="32175"/>
                    </a:cubicBezTo>
                    <a:cubicBezTo>
                      <a:pt x="57421" y="21657"/>
                      <a:pt x="51357" y="13118"/>
                      <a:pt x="43932" y="1311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7C1AA712-32D0-8C50-2232-E4729A82B78E}"/>
                  </a:ext>
                </a:extLst>
              </p:cNvPr>
              <p:cNvSpPr/>
              <p:nvPr/>
            </p:nvSpPr>
            <p:spPr>
              <a:xfrm>
                <a:off x="6118713" y="5185997"/>
                <a:ext cx="18067" cy="38858"/>
              </a:xfrm>
              <a:custGeom>
                <a:avLst/>
                <a:gdLst>
                  <a:gd name="connsiteX0" fmla="*/ 13242 w 18067"/>
                  <a:gd name="connsiteY0" fmla="*/ 23761 h 38858"/>
                  <a:gd name="connsiteX1" fmla="*/ 18068 w 18067"/>
                  <a:gd name="connsiteY1" fmla="*/ 12623 h 38858"/>
                  <a:gd name="connsiteX2" fmla="*/ 9034 w 18067"/>
                  <a:gd name="connsiteY2" fmla="*/ 0 h 38858"/>
                  <a:gd name="connsiteX3" fmla="*/ 0 w 18067"/>
                  <a:gd name="connsiteY3" fmla="*/ 12623 h 38858"/>
                  <a:gd name="connsiteX4" fmla="*/ 4331 w 18067"/>
                  <a:gd name="connsiteY4" fmla="*/ 23389 h 38858"/>
                  <a:gd name="connsiteX5" fmla="*/ 2227 w 18067"/>
                  <a:gd name="connsiteY5" fmla="*/ 29948 h 38858"/>
                  <a:gd name="connsiteX6" fmla="*/ 8539 w 18067"/>
                  <a:gd name="connsiteY6" fmla="*/ 38858 h 38858"/>
                  <a:gd name="connsiteX7" fmla="*/ 14850 w 18067"/>
                  <a:gd name="connsiteY7" fmla="*/ 29948 h 38858"/>
                  <a:gd name="connsiteX8" fmla="*/ 12994 w 18067"/>
                  <a:gd name="connsiteY8" fmla="*/ 23761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67" h="38858">
                    <a:moveTo>
                      <a:pt x="13242" y="23761"/>
                    </a:moveTo>
                    <a:cubicBezTo>
                      <a:pt x="16088" y="21657"/>
                      <a:pt x="18068" y="17449"/>
                      <a:pt x="18068" y="12623"/>
                    </a:cubicBezTo>
                    <a:cubicBezTo>
                      <a:pt x="18068" y="5693"/>
                      <a:pt x="13984" y="0"/>
                      <a:pt x="9034" y="0"/>
                    </a:cubicBezTo>
                    <a:cubicBezTo>
                      <a:pt x="4084" y="0"/>
                      <a:pt x="0" y="5693"/>
                      <a:pt x="0" y="12623"/>
                    </a:cubicBezTo>
                    <a:cubicBezTo>
                      <a:pt x="0" y="17202"/>
                      <a:pt x="1733" y="21162"/>
                      <a:pt x="4331" y="23389"/>
                    </a:cubicBezTo>
                    <a:cubicBezTo>
                      <a:pt x="3094" y="24998"/>
                      <a:pt x="2227" y="27349"/>
                      <a:pt x="2227" y="29948"/>
                    </a:cubicBezTo>
                    <a:cubicBezTo>
                      <a:pt x="2227" y="34898"/>
                      <a:pt x="5074" y="38858"/>
                      <a:pt x="8539" y="38858"/>
                    </a:cubicBezTo>
                    <a:cubicBezTo>
                      <a:pt x="12004" y="38858"/>
                      <a:pt x="14850" y="34898"/>
                      <a:pt x="14850" y="29948"/>
                    </a:cubicBezTo>
                    <a:cubicBezTo>
                      <a:pt x="14850" y="27473"/>
                      <a:pt x="14108" y="25369"/>
                      <a:pt x="12994" y="2376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F2590950-B2AE-08AB-0064-9E3DF54D1BF8}"/>
                  </a:ext>
                </a:extLst>
              </p:cNvPr>
              <p:cNvSpPr/>
              <p:nvPr/>
            </p:nvSpPr>
            <p:spPr>
              <a:xfrm>
                <a:off x="6132202" y="5219162"/>
                <a:ext cx="31433" cy="44056"/>
              </a:xfrm>
              <a:custGeom>
                <a:avLst/>
                <a:gdLst>
                  <a:gd name="connsiteX0" fmla="*/ 15716 w 31433"/>
                  <a:gd name="connsiteY0" fmla="*/ 0 h 44056"/>
                  <a:gd name="connsiteX1" fmla="*/ 0 w 31433"/>
                  <a:gd name="connsiteY1" fmla="*/ 22028 h 44056"/>
                  <a:gd name="connsiteX2" fmla="*/ 15716 w 31433"/>
                  <a:gd name="connsiteY2" fmla="*/ 44056 h 44056"/>
                  <a:gd name="connsiteX3" fmla="*/ 31433 w 31433"/>
                  <a:gd name="connsiteY3" fmla="*/ 22028 h 44056"/>
                  <a:gd name="connsiteX4" fmla="*/ 15716 w 31433"/>
                  <a:gd name="connsiteY4" fmla="*/ 0 h 4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3" h="44056">
                    <a:moveTo>
                      <a:pt x="15716" y="0"/>
                    </a:move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ubicBezTo>
                      <a:pt x="31433" y="9900"/>
                      <a:pt x="24379" y="0"/>
                      <a:pt x="1571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83EED1A0-B149-FCE4-0460-68B279507050}"/>
                  </a:ext>
                </a:extLst>
              </p:cNvPr>
              <p:cNvSpPr/>
              <p:nvPr/>
            </p:nvSpPr>
            <p:spPr>
              <a:xfrm>
                <a:off x="6164996" y="5216935"/>
                <a:ext cx="20047" cy="28215"/>
              </a:xfrm>
              <a:custGeom>
                <a:avLst/>
                <a:gdLst>
                  <a:gd name="connsiteX0" fmla="*/ 10024 w 20047"/>
                  <a:gd name="connsiteY0" fmla="*/ 0 h 28215"/>
                  <a:gd name="connsiteX1" fmla="*/ 0 w 20047"/>
                  <a:gd name="connsiteY1" fmla="*/ 14108 h 28215"/>
                  <a:gd name="connsiteX2" fmla="*/ 10024 w 20047"/>
                  <a:gd name="connsiteY2" fmla="*/ 28215 h 28215"/>
                  <a:gd name="connsiteX3" fmla="*/ 20048 w 20047"/>
                  <a:gd name="connsiteY3" fmla="*/ 14108 h 28215"/>
                  <a:gd name="connsiteX4" fmla="*/ 10024 w 20047"/>
                  <a:gd name="connsiteY4" fmla="*/ 0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7" h="28215">
                    <a:moveTo>
                      <a:pt x="10024" y="0"/>
                    </a:moveTo>
                    <a:cubicBezTo>
                      <a:pt x="4455" y="0"/>
                      <a:pt x="0" y="6311"/>
                      <a:pt x="0" y="14108"/>
                    </a:cubicBezTo>
                    <a:cubicBezTo>
                      <a:pt x="0" y="21904"/>
                      <a:pt x="4455" y="28215"/>
                      <a:pt x="10024" y="28215"/>
                    </a:cubicBezTo>
                    <a:cubicBezTo>
                      <a:pt x="15593" y="28215"/>
                      <a:pt x="20048" y="21904"/>
                      <a:pt x="20048" y="14108"/>
                    </a:cubicBezTo>
                    <a:cubicBezTo>
                      <a:pt x="20048" y="6311"/>
                      <a:pt x="15593" y="0"/>
                      <a:pt x="1002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B23275A9-2885-5717-2A87-E9B709D272AF}"/>
                  </a:ext>
                </a:extLst>
              </p:cNvPr>
              <p:cNvSpPr/>
              <p:nvPr/>
            </p:nvSpPr>
            <p:spPr>
              <a:xfrm>
                <a:off x="6188757" y="5191937"/>
                <a:ext cx="38734" cy="48263"/>
              </a:xfrm>
              <a:custGeom>
                <a:avLst/>
                <a:gdLst>
                  <a:gd name="connsiteX0" fmla="*/ 23018 w 38734"/>
                  <a:gd name="connsiteY0" fmla="*/ 0 h 48263"/>
                  <a:gd name="connsiteX1" fmla="*/ 7301 w 38734"/>
                  <a:gd name="connsiteY1" fmla="*/ 22028 h 48263"/>
                  <a:gd name="connsiteX2" fmla="*/ 7425 w 38734"/>
                  <a:gd name="connsiteY2" fmla="*/ 23884 h 48263"/>
                  <a:gd name="connsiteX3" fmla="*/ 0 w 38734"/>
                  <a:gd name="connsiteY3" fmla="*/ 36012 h 48263"/>
                  <a:gd name="connsiteX4" fmla="*/ 8786 w 38734"/>
                  <a:gd name="connsiteY4" fmla="*/ 48263 h 48263"/>
                  <a:gd name="connsiteX5" fmla="*/ 16335 w 38734"/>
                  <a:gd name="connsiteY5" fmla="*/ 41952 h 48263"/>
                  <a:gd name="connsiteX6" fmla="*/ 23018 w 38734"/>
                  <a:gd name="connsiteY6" fmla="*/ 44056 h 48263"/>
                  <a:gd name="connsiteX7" fmla="*/ 38734 w 38734"/>
                  <a:gd name="connsiteY7" fmla="*/ 22028 h 48263"/>
                  <a:gd name="connsiteX8" fmla="*/ 23018 w 38734"/>
                  <a:gd name="connsiteY8" fmla="*/ 0 h 4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734" h="48263">
                    <a:moveTo>
                      <a:pt x="23018" y="0"/>
                    </a:moveTo>
                    <a:cubicBezTo>
                      <a:pt x="14355" y="0"/>
                      <a:pt x="7301" y="9900"/>
                      <a:pt x="7301" y="22028"/>
                    </a:cubicBezTo>
                    <a:cubicBezTo>
                      <a:pt x="7301" y="22646"/>
                      <a:pt x="7301" y="23265"/>
                      <a:pt x="7425" y="23884"/>
                    </a:cubicBezTo>
                    <a:cubicBezTo>
                      <a:pt x="3218" y="24750"/>
                      <a:pt x="0" y="29824"/>
                      <a:pt x="0" y="36012"/>
                    </a:cubicBezTo>
                    <a:cubicBezTo>
                      <a:pt x="0" y="42818"/>
                      <a:pt x="3960" y="48263"/>
                      <a:pt x="8786" y="48263"/>
                    </a:cubicBezTo>
                    <a:cubicBezTo>
                      <a:pt x="12128" y="48263"/>
                      <a:pt x="14850" y="45665"/>
                      <a:pt x="16335" y="41952"/>
                    </a:cubicBezTo>
                    <a:cubicBezTo>
                      <a:pt x="18315" y="43313"/>
                      <a:pt x="20543" y="44056"/>
                      <a:pt x="23018" y="44056"/>
                    </a:cubicBezTo>
                    <a:cubicBezTo>
                      <a:pt x="31680" y="44056"/>
                      <a:pt x="38734" y="34156"/>
                      <a:pt x="38734" y="22028"/>
                    </a:cubicBezTo>
                    <a:cubicBezTo>
                      <a:pt x="38734" y="9900"/>
                      <a:pt x="31680" y="0"/>
                      <a:pt x="2301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4BCDC227-17E4-DACA-E136-903E8D916465}"/>
                  </a:ext>
                </a:extLst>
              </p:cNvPr>
              <p:cNvSpPr/>
              <p:nvPr/>
            </p:nvSpPr>
            <p:spPr>
              <a:xfrm>
                <a:off x="6230214" y="5166568"/>
                <a:ext cx="58287" cy="92195"/>
              </a:xfrm>
              <a:custGeom>
                <a:avLst/>
                <a:gdLst>
                  <a:gd name="connsiteX0" fmla="*/ 46531 w 58287"/>
                  <a:gd name="connsiteY0" fmla="*/ 58411 h 92195"/>
                  <a:gd name="connsiteX1" fmla="*/ 39106 w 58287"/>
                  <a:gd name="connsiteY1" fmla="*/ 62124 h 92195"/>
                  <a:gd name="connsiteX2" fmla="*/ 26235 w 58287"/>
                  <a:gd name="connsiteY2" fmla="*/ 40838 h 92195"/>
                  <a:gd name="connsiteX3" fmla="*/ 37249 w 58287"/>
                  <a:gd name="connsiteY3" fmla="*/ 20791 h 92195"/>
                  <a:gd name="connsiteX4" fmla="*/ 22399 w 58287"/>
                  <a:gd name="connsiteY4" fmla="*/ 0 h 92195"/>
                  <a:gd name="connsiteX5" fmla="*/ 7549 w 58287"/>
                  <a:gd name="connsiteY5" fmla="*/ 20791 h 92195"/>
                  <a:gd name="connsiteX6" fmla="*/ 18934 w 58287"/>
                  <a:gd name="connsiteY6" fmla="*/ 40962 h 92195"/>
                  <a:gd name="connsiteX7" fmla="*/ 10147 w 58287"/>
                  <a:gd name="connsiteY7" fmla="*/ 48758 h 92195"/>
                  <a:gd name="connsiteX8" fmla="*/ 6188 w 58287"/>
                  <a:gd name="connsiteY8" fmla="*/ 46779 h 92195"/>
                  <a:gd name="connsiteX9" fmla="*/ 0 w 58287"/>
                  <a:gd name="connsiteY9" fmla="*/ 55441 h 92195"/>
                  <a:gd name="connsiteX10" fmla="*/ 6188 w 58287"/>
                  <a:gd name="connsiteY10" fmla="*/ 64104 h 92195"/>
                  <a:gd name="connsiteX11" fmla="*/ 6435 w 58287"/>
                  <a:gd name="connsiteY11" fmla="*/ 64104 h 92195"/>
                  <a:gd name="connsiteX12" fmla="*/ 22646 w 58287"/>
                  <a:gd name="connsiteY12" fmla="*/ 86132 h 92195"/>
                  <a:gd name="connsiteX13" fmla="*/ 34527 w 58287"/>
                  <a:gd name="connsiteY13" fmla="*/ 78707 h 92195"/>
                  <a:gd name="connsiteX14" fmla="*/ 46283 w 58287"/>
                  <a:gd name="connsiteY14" fmla="*/ 92195 h 92195"/>
                  <a:gd name="connsiteX15" fmla="*/ 58287 w 58287"/>
                  <a:gd name="connsiteY15" fmla="*/ 75365 h 92195"/>
                  <a:gd name="connsiteX16" fmla="*/ 46283 w 58287"/>
                  <a:gd name="connsiteY16" fmla="*/ 58535 h 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287" h="92195">
                    <a:moveTo>
                      <a:pt x="46531" y="58411"/>
                    </a:moveTo>
                    <a:cubicBezTo>
                      <a:pt x="43684" y="58411"/>
                      <a:pt x="41085" y="59896"/>
                      <a:pt x="39106" y="62124"/>
                    </a:cubicBezTo>
                    <a:cubicBezTo>
                      <a:pt x="38734" y="51605"/>
                      <a:pt x="33413" y="42942"/>
                      <a:pt x="26235" y="40838"/>
                    </a:cubicBezTo>
                    <a:cubicBezTo>
                      <a:pt x="32547" y="38487"/>
                      <a:pt x="37249" y="30443"/>
                      <a:pt x="37249" y="20791"/>
                    </a:cubicBezTo>
                    <a:cubicBezTo>
                      <a:pt x="37249" y="9281"/>
                      <a:pt x="30567" y="0"/>
                      <a:pt x="22399" y="0"/>
                    </a:cubicBezTo>
                    <a:cubicBezTo>
                      <a:pt x="14231" y="0"/>
                      <a:pt x="7549" y="9281"/>
                      <a:pt x="7549" y="20791"/>
                    </a:cubicBezTo>
                    <a:cubicBezTo>
                      <a:pt x="7549" y="30567"/>
                      <a:pt x="12375" y="38858"/>
                      <a:pt x="18934" y="40962"/>
                    </a:cubicBezTo>
                    <a:cubicBezTo>
                      <a:pt x="15469" y="42199"/>
                      <a:pt x="12375" y="44922"/>
                      <a:pt x="10147" y="48758"/>
                    </a:cubicBezTo>
                    <a:cubicBezTo>
                      <a:pt x="9034" y="47521"/>
                      <a:pt x="7673" y="46779"/>
                      <a:pt x="6188" y="46779"/>
                    </a:cubicBezTo>
                    <a:cubicBezTo>
                      <a:pt x="2723" y="46779"/>
                      <a:pt x="0" y="50615"/>
                      <a:pt x="0" y="55441"/>
                    </a:cubicBezTo>
                    <a:cubicBezTo>
                      <a:pt x="0" y="60268"/>
                      <a:pt x="2723" y="64104"/>
                      <a:pt x="6188" y="64104"/>
                    </a:cubicBezTo>
                    <a:cubicBezTo>
                      <a:pt x="6188" y="64104"/>
                      <a:pt x="6311" y="64104"/>
                      <a:pt x="6435" y="64104"/>
                    </a:cubicBezTo>
                    <a:cubicBezTo>
                      <a:pt x="6806" y="76355"/>
                      <a:pt x="13860" y="86132"/>
                      <a:pt x="22646" y="86132"/>
                    </a:cubicBezTo>
                    <a:cubicBezTo>
                      <a:pt x="27349" y="86132"/>
                      <a:pt x="31557" y="83285"/>
                      <a:pt x="34527" y="78707"/>
                    </a:cubicBezTo>
                    <a:cubicBezTo>
                      <a:pt x="35641" y="86379"/>
                      <a:pt x="40467" y="92195"/>
                      <a:pt x="46283" y="92195"/>
                    </a:cubicBezTo>
                    <a:cubicBezTo>
                      <a:pt x="52966" y="92195"/>
                      <a:pt x="58287" y="84647"/>
                      <a:pt x="58287" y="75365"/>
                    </a:cubicBezTo>
                    <a:cubicBezTo>
                      <a:pt x="58287" y="66084"/>
                      <a:pt x="52842" y="58535"/>
                      <a:pt x="46283" y="5853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42EC0F28-CB6B-C201-CE7F-F94FD17C5771}"/>
                  </a:ext>
                </a:extLst>
              </p:cNvPr>
              <p:cNvSpPr/>
              <p:nvPr/>
            </p:nvSpPr>
            <p:spPr>
              <a:xfrm>
                <a:off x="6298896" y="5214212"/>
                <a:ext cx="13612" cy="19305"/>
              </a:xfrm>
              <a:custGeom>
                <a:avLst/>
                <a:gdLst>
                  <a:gd name="connsiteX0" fmla="*/ 6806 w 13612"/>
                  <a:gd name="connsiteY0" fmla="*/ 0 h 19305"/>
                  <a:gd name="connsiteX1" fmla="*/ 0 w 13612"/>
                  <a:gd name="connsiteY1" fmla="*/ 9653 h 19305"/>
                  <a:gd name="connsiteX2" fmla="*/ 6806 w 13612"/>
                  <a:gd name="connsiteY2" fmla="*/ 19305 h 19305"/>
                  <a:gd name="connsiteX3" fmla="*/ 13613 w 13612"/>
                  <a:gd name="connsiteY3" fmla="*/ 9653 h 19305"/>
                  <a:gd name="connsiteX4" fmla="*/ 6806 w 13612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305">
                    <a:moveTo>
                      <a:pt x="6806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806" y="19305"/>
                    </a:cubicBezTo>
                    <a:cubicBezTo>
                      <a:pt x="10519" y="19305"/>
                      <a:pt x="13613" y="14974"/>
                      <a:pt x="13613" y="9653"/>
                    </a:cubicBezTo>
                    <a:cubicBezTo>
                      <a:pt x="13613" y="4331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6810170D-90B0-B84E-AC09-543B4E126F73}"/>
                  </a:ext>
                </a:extLst>
              </p:cNvPr>
              <p:cNvSpPr/>
              <p:nvPr/>
            </p:nvSpPr>
            <p:spPr>
              <a:xfrm>
                <a:off x="6316469" y="5217677"/>
                <a:ext cx="21532" cy="30195"/>
              </a:xfrm>
              <a:custGeom>
                <a:avLst/>
                <a:gdLst>
                  <a:gd name="connsiteX0" fmla="*/ 10766 w 21532"/>
                  <a:gd name="connsiteY0" fmla="*/ 0 h 30195"/>
                  <a:gd name="connsiteX1" fmla="*/ 0 w 21532"/>
                  <a:gd name="connsiteY1" fmla="*/ 15098 h 30195"/>
                  <a:gd name="connsiteX2" fmla="*/ 10766 w 21532"/>
                  <a:gd name="connsiteY2" fmla="*/ 30196 h 30195"/>
                  <a:gd name="connsiteX3" fmla="*/ 21533 w 21532"/>
                  <a:gd name="connsiteY3" fmla="*/ 15098 h 30195"/>
                  <a:gd name="connsiteX4" fmla="*/ 10766 w 21532"/>
                  <a:gd name="connsiteY4" fmla="*/ 0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10766" y="0"/>
                    </a:move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6706" y="30196"/>
                      <a:pt x="21533" y="23389"/>
                      <a:pt x="21533" y="15098"/>
                    </a:cubicBezTo>
                    <a:cubicBezTo>
                      <a:pt x="21533" y="6807"/>
                      <a:pt x="16706" y="0"/>
                      <a:pt x="1076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47825C8D-618D-D19C-BD75-BDB15BE647DC}"/>
                  </a:ext>
                </a:extLst>
              </p:cNvPr>
              <p:cNvSpPr/>
              <p:nvPr/>
            </p:nvSpPr>
            <p:spPr>
              <a:xfrm>
                <a:off x="6348768" y="5190575"/>
                <a:ext cx="74870" cy="57668"/>
              </a:xfrm>
              <a:custGeom>
                <a:avLst/>
                <a:gdLst>
                  <a:gd name="connsiteX0" fmla="*/ 62247 w 74870"/>
                  <a:gd name="connsiteY0" fmla="*/ 20172 h 57668"/>
                  <a:gd name="connsiteX1" fmla="*/ 54080 w 74870"/>
                  <a:gd name="connsiteY1" fmla="*/ 24503 h 57668"/>
                  <a:gd name="connsiteX2" fmla="*/ 43684 w 74870"/>
                  <a:gd name="connsiteY2" fmla="*/ 12499 h 57668"/>
                  <a:gd name="connsiteX3" fmla="*/ 38734 w 74870"/>
                  <a:gd name="connsiteY3" fmla="*/ 14355 h 57668"/>
                  <a:gd name="connsiteX4" fmla="*/ 28092 w 74870"/>
                  <a:gd name="connsiteY4" fmla="*/ 6683 h 57668"/>
                  <a:gd name="connsiteX5" fmla="*/ 19677 w 74870"/>
                  <a:gd name="connsiteY5" fmla="*/ 0 h 57668"/>
                  <a:gd name="connsiteX6" fmla="*/ 9777 w 74870"/>
                  <a:gd name="connsiteY6" fmla="*/ 13984 h 57668"/>
                  <a:gd name="connsiteX7" fmla="*/ 11014 w 74870"/>
                  <a:gd name="connsiteY7" fmla="*/ 20543 h 57668"/>
                  <a:gd name="connsiteX8" fmla="*/ 9653 w 74870"/>
                  <a:gd name="connsiteY8" fmla="*/ 29824 h 57668"/>
                  <a:gd name="connsiteX9" fmla="*/ 10643 w 74870"/>
                  <a:gd name="connsiteY9" fmla="*/ 37373 h 57668"/>
                  <a:gd name="connsiteX10" fmla="*/ 7549 w 74870"/>
                  <a:gd name="connsiteY10" fmla="*/ 36383 h 57668"/>
                  <a:gd name="connsiteX11" fmla="*/ 0 w 74870"/>
                  <a:gd name="connsiteY11" fmla="*/ 47026 h 57668"/>
                  <a:gd name="connsiteX12" fmla="*/ 7549 w 74870"/>
                  <a:gd name="connsiteY12" fmla="*/ 57669 h 57668"/>
                  <a:gd name="connsiteX13" fmla="*/ 15098 w 74870"/>
                  <a:gd name="connsiteY13" fmla="*/ 47026 h 57668"/>
                  <a:gd name="connsiteX14" fmla="*/ 26359 w 74870"/>
                  <a:gd name="connsiteY14" fmla="*/ 53214 h 57668"/>
                  <a:gd name="connsiteX15" fmla="*/ 40715 w 74870"/>
                  <a:gd name="connsiteY15" fmla="*/ 41457 h 57668"/>
                  <a:gd name="connsiteX16" fmla="*/ 43684 w 74870"/>
                  <a:gd name="connsiteY16" fmla="*/ 42076 h 57668"/>
                  <a:gd name="connsiteX17" fmla="*/ 49748 w 74870"/>
                  <a:gd name="connsiteY17" fmla="*/ 39477 h 57668"/>
                  <a:gd name="connsiteX18" fmla="*/ 62247 w 74870"/>
                  <a:gd name="connsiteY18" fmla="*/ 55565 h 57668"/>
                  <a:gd name="connsiteX19" fmla="*/ 74870 w 74870"/>
                  <a:gd name="connsiteY19" fmla="*/ 37745 h 57668"/>
                  <a:gd name="connsiteX20" fmla="*/ 62247 w 74870"/>
                  <a:gd name="connsiteY20" fmla="*/ 19924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4870" h="57668">
                    <a:moveTo>
                      <a:pt x="62247" y="20172"/>
                    </a:moveTo>
                    <a:cubicBezTo>
                      <a:pt x="59153" y="20172"/>
                      <a:pt x="56307" y="21780"/>
                      <a:pt x="54080" y="24503"/>
                    </a:cubicBezTo>
                    <a:cubicBezTo>
                      <a:pt x="53090" y="17697"/>
                      <a:pt x="48882" y="12499"/>
                      <a:pt x="43684" y="12499"/>
                    </a:cubicBezTo>
                    <a:cubicBezTo>
                      <a:pt x="41828" y="12499"/>
                      <a:pt x="40219" y="13242"/>
                      <a:pt x="38734" y="14355"/>
                    </a:cubicBezTo>
                    <a:cubicBezTo>
                      <a:pt x="36012" y="10148"/>
                      <a:pt x="32299" y="7302"/>
                      <a:pt x="28092" y="6683"/>
                    </a:cubicBezTo>
                    <a:cubicBezTo>
                      <a:pt x="26359" y="2723"/>
                      <a:pt x="23265" y="0"/>
                      <a:pt x="19677" y="0"/>
                    </a:cubicBezTo>
                    <a:cubicBezTo>
                      <a:pt x="14231" y="0"/>
                      <a:pt x="9777" y="6188"/>
                      <a:pt x="9777" y="13984"/>
                    </a:cubicBezTo>
                    <a:cubicBezTo>
                      <a:pt x="9777" y="16335"/>
                      <a:pt x="10272" y="18563"/>
                      <a:pt x="11014" y="20543"/>
                    </a:cubicBezTo>
                    <a:cubicBezTo>
                      <a:pt x="10148" y="23389"/>
                      <a:pt x="9653" y="26483"/>
                      <a:pt x="9653" y="29824"/>
                    </a:cubicBezTo>
                    <a:cubicBezTo>
                      <a:pt x="9653" y="32423"/>
                      <a:pt x="10024" y="35022"/>
                      <a:pt x="10643" y="37373"/>
                    </a:cubicBezTo>
                    <a:cubicBezTo>
                      <a:pt x="9653" y="36754"/>
                      <a:pt x="8663" y="36383"/>
                      <a:pt x="7549" y="36383"/>
                    </a:cubicBezTo>
                    <a:cubicBezTo>
                      <a:pt x="3341" y="36383"/>
                      <a:pt x="0" y="41086"/>
                      <a:pt x="0" y="47026"/>
                    </a:cubicBezTo>
                    <a:cubicBezTo>
                      <a:pt x="0" y="52966"/>
                      <a:pt x="3341" y="57669"/>
                      <a:pt x="7549" y="57669"/>
                    </a:cubicBezTo>
                    <a:cubicBezTo>
                      <a:pt x="11757" y="57669"/>
                      <a:pt x="15098" y="52966"/>
                      <a:pt x="15098" y="47026"/>
                    </a:cubicBezTo>
                    <a:cubicBezTo>
                      <a:pt x="18068" y="50862"/>
                      <a:pt x="22028" y="53214"/>
                      <a:pt x="26359" y="53214"/>
                    </a:cubicBezTo>
                    <a:cubicBezTo>
                      <a:pt x="32547" y="53214"/>
                      <a:pt x="37868" y="48511"/>
                      <a:pt x="40715" y="41457"/>
                    </a:cubicBezTo>
                    <a:cubicBezTo>
                      <a:pt x="41704" y="41828"/>
                      <a:pt x="42695" y="42076"/>
                      <a:pt x="43684" y="42076"/>
                    </a:cubicBezTo>
                    <a:cubicBezTo>
                      <a:pt x="45912" y="42076"/>
                      <a:pt x="48016" y="41086"/>
                      <a:pt x="49748" y="39477"/>
                    </a:cubicBezTo>
                    <a:cubicBezTo>
                      <a:pt x="50367" y="48511"/>
                      <a:pt x="55688" y="55565"/>
                      <a:pt x="62247" y="55565"/>
                    </a:cubicBezTo>
                    <a:cubicBezTo>
                      <a:pt x="69301" y="55565"/>
                      <a:pt x="74870" y="47645"/>
                      <a:pt x="74870" y="37745"/>
                    </a:cubicBezTo>
                    <a:cubicBezTo>
                      <a:pt x="74870" y="27844"/>
                      <a:pt x="69177" y="19924"/>
                      <a:pt x="62247" y="1992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CE051668-FA6A-EA78-B3A2-69EE9DBEE678}"/>
                  </a:ext>
                </a:extLst>
              </p:cNvPr>
              <p:cNvSpPr/>
              <p:nvPr/>
            </p:nvSpPr>
            <p:spPr>
              <a:xfrm>
                <a:off x="6426608" y="5224113"/>
                <a:ext cx="13612" cy="19057"/>
              </a:xfrm>
              <a:custGeom>
                <a:avLst/>
                <a:gdLst>
                  <a:gd name="connsiteX0" fmla="*/ 6806 w 13612"/>
                  <a:gd name="connsiteY0" fmla="*/ 0 h 19057"/>
                  <a:gd name="connsiteX1" fmla="*/ 0 w 13612"/>
                  <a:gd name="connsiteY1" fmla="*/ 9529 h 19057"/>
                  <a:gd name="connsiteX2" fmla="*/ 6806 w 13612"/>
                  <a:gd name="connsiteY2" fmla="*/ 19058 h 19057"/>
                  <a:gd name="connsiteX3" fmla="*/ 13613 w 13612"/>
                  <a:gd name="connsiteY3" fmla="*/ 9529 h 19057"/>
                  <a:gd name="connsiteX4" fmla="*/ 6806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1ECCF3E8-626A-CBE7-79C4-3E35CCABDBB4}"/>
                  </a:ext>
                </a:extLst>
              </p:cNvPr>
              <p:cNvSpPr/>
              <p:nvPr/>
            </p:nvSpPr>
            <p:spPr>
              <a:xfrm>
                <a:off x="6441953" y="5205179"/>
                <a:ext cx="29205" cy="40838"/>
              </a:xfrm>
              <a:custGeom>
                <a:avLst/>
                <a:gdLst>
                  <a:gd name="connsiteX0" fmla="*/ 14603 w 29205"/>
                  <a:gd name="connsiteY0" fmla="*/ 0 h 40838"/>
                  <a:gd name="connsiteX1" fmla="*/ 0 w 29205"/>
                  <a:gd name="connsiteY1" fmla="*/ 20419 h 40838"/>
                  <a:gd name="connsiteX2" fmla="*/ 14603 w 29205"/>
                  <a:gd name="connsiteY2" fmla="*/ 40838 h 40838"/>
                  <a:gd name="connsiteX3" fmla="*/ 29206 w 29205"/>
                  <a:gd name="connsiteY3" fmla="*/ 20419 h 40838"/>
                  <a:gd name="connsiteX4" fmla="*/ 14603 w 29205"/>
                  <a:gd name="connsiteY4" fmla="*/ 0 h 40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05" h="40838">
                    <a:moveTo>
                      <a:pt x="14603" y="0"/>
                    </a:moveTo>
                    <a:cubicBezTo>
                      <a:pt x="6559" y="0"/>
                      <a:pt x="0" y="9158"/>
                      <a:pt x="0" y="20419"/>
                    </a:cubicBezTo>
                    <a:cubicBezTo>
                      <a:pt x="0" y="31680"/>
                      <a:pt x="6559" y="40838"/>
                      <a:pt x="14603" y="40838"/>
                    </a:cubicBezTo>
                    <a:cubicBezTo>
                      <a:pt x="22647" y="40838"/>
                      <a:pt x="29206" y="31680"/>
                      <a:pt x="29206" y="20419"/>
                    </a:cubicBezTo>
                    <a:cubicBezTo>
                      <a:pt x="29206" y="9158"/>
                      <a:pt x="22647" y="0"/>
                      <a:pt x="1460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E54507F3-180D-7715-CA13-587F720222A7}"/>
                  </a:ext>
                </a:extLst>
              </p:cNvPr>
              <p:cNvSpPr/>
              <p:nvPr/>
            </p:nvSpPr>
            <p:spPr>
              <a:xfrm>
                <a:off x="6476356" y="5238097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5" y="18810"/>
                      <a:pt x="13365" y="14603"/>
                      <a:pt x="13365" y="9405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CDB7D4FD-7CCE-C21D-CBD4-27ED1BBC2023}"/>
                  </a:ext>
                </a:extLst>
              </p:cNvPr>
              <p:cNvSpPr/>
              <p:nvPr/>
            </p:nvSpPr>
            <p:spPr>
              <a:xfrm>
                <a:off x="6506181" y="5219781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2 h 17325"/>
                  <a:gd name="connsiteX2" fmla="*/ 6188 w 12375"/>
                  <a:gd name="connsiteY2" fmla="*/ 17325 h 17325"/>
                  <a:gd name="connsiteX3" fmla="*/ 12375 w 12375"/>
                  <a:gd name="connsiteY3" fmla="*/ 8662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846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10086DD1-9875-8CE1-0326-FE12826171F6}"/>
                  </a:ext>
                </a:extLst>
              </p:cNvPr>
              <p:cNvSpPr/>
              <p:nvPr/>
            </p:nvSpPr>
            <p:spPr>
              <a:xfrm>
                <a:off x="6531179" y="5215945"/>
                <a:ext cx="12622" cy="17820"/>
              </a:xfrm>
              <a:custGeom>
                <a:avLst/>
                <a:gdLst>
                  <a:gd name="connsiteX0" fmla="*/ 6311 w 12622"/>
                  <a:gd name="connsiteY0" fmla="*/ 0 h 17820"/>
                  <a:gd name="connsiteX1" fmla="*/ 0 w 12622"/>
                  <a:gd name="connsiteY1" fmla="*/ 8910 h 17820"/>
                  <a:gd name="connsiteX2" fmla="*/ 6311 w 12622"/>
                  <a:gd name="connsiteY2" fmla="*/ 17820 h 17820"/>
                  <a:gd name="connsiteX3" fmla="*/ 12623 w 12622"/>
                  <a:gd name="connsiteY3" fmla="*/ 8910 h 17820"/>
                  <a:gd name="connsiteX4" fmla="*/ 6311 w 12622"/>
                  <a:gd name="connsiteY4" fmla="*/ 0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820">
                    <a:moveTo>
                      <a:pt x="6311" y="0"/>
                    </a:moveTo>
                    <a:cubicBezTo>
                      <a:pt x="2846" y="0"/>
                      <a:pt x="0" y="3960"/>
                      <a:pt x="0" y="8910"/>
                    </a:cubicBezTo>
                    <a:cubicBezTo>
                      <a:pt x="0" y="13860"/>
                      <a:pt x="2846" y="17820"/>
                      <a:pt x="6311" y="17820"/>
                    </a:cubicBezTo>
                    <a:cubicBezTo>
                      <a:pt x="9777" y="17820"/>
                      <a:pt x="12623" y="13860"/>
                      <a:pt x="12623" y="8910"/>
                    </a:cubicBezTo>
                    <a:cubicBezTo>
                      <a:pt x="12623" y="3960"/>
                      <a:pt x="9777" y="0"/>
                      <a:pt x="631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EB17CC2F-8D3A-613A-48EE-B97580796D60}"/>
                  </a:ext>
                </a:extLst>
              </p:cNvPr>
              <p:cNvSpPr/>
              <p:nvPr/>
            </p:nvSpPr>
            <p:spPr>
              <a:xfrm>
                <a:off x="6449255" y="5159143"/>
                <a:ext cx="160630" cy="104446"/>
              </a:xfrm>
              <a:custGeom>
                <a:avLst/>
                <a:gdLst>
                  <a:gd name="connsiteX0" fmla="*/ 149493 w 160630"/>
                  <a:gd name="connsiteY0" fmla="*/ 57792 h 104446"/>
                  <a:gd name="connsiteX1" fmla="*/ 141696 w 160630"/>
                  <a:gd name="connsiteY1" fmla="*/ 62247 h 104446"/>
                  <a:gd name="connsiteX2" fmla="*/ 132291 w 160630"/>
                  <a:gd name="connsiteY2" fmla="*/ 58163 h 104446"/>
                  <a:gd name="connsiteX3" fmla="*/ 119173 w 160630"/>
                  <a:gd name="connsiteY3" fmla="*/ 67445 h 104446"/>
                  <a:gd name="connsiteX4" fmla="*/ 109026 w 160630"/>
                  <a:gd name="connsiteY4" fmla="*/ 58040 h 104446"/>
                  <a:gd name="connsiteX5" fmla="*/ 107541 w 160630"/>
                  <a:gd name="connsiteY5" fmla="*/ 58287 h 104446"/>
                  <a:gd name="connsiteX6" fmla="*/ 117441 w 160630"/>
                  <a:gd name="connsiteY6" fmla="*/ 39353 h 104446"/>
                  <a:gd name="connsiteX7" fmla="*/ 103209 w 160630"/>
                  <a:gd name="connsiteY7" fmla="*/ 19305 h 104446"/>
                  <a:gd name="connsiteX8" fmla="*/ 94918 w 160630"/>
                  <a:gd name="connsiteY8" fmla="*/ 23018 h 104446"/>
                  <a:gd name="connsiteX9" fmla="*/ 84399 w 160630"/>
                  <a:gd name="connsiteY9" fmla="*/ 12870 h 104446"/>
                  <a:gd name="connsiteX10" fmla="*/ 73633 w 160630"/>
                  <a:gd name="connsiteY10" fmla="*/ 23760 h 104446"/>
                  <a:gd name="connsiteX11" fmla="*/ 62124 w 160630"/>
                  <a:gd name="connsiteY11" fmla="*/ 15221 h 104446"/>
                  <a:gd name="connsiteX12" fmla="*/ 52471 w 160630"/>
                  <a:gd name="connsiteY12" fmla="*/ 20790 h 104446"/>
                  <a:gd name="connsiteX13" fmla="*/ 37992 w 160630"/>
                  <a:gd name="connsiteY13" fmla="*/ 5816 h 104446"/>
                  <a:gd name="connsiteX14" fmla="*/ 28215 w 160630"/>
                  <a:gd name="connsiteY14" fmla="*/ 10890 h 104446"/>
                  <a:gd name="connsiteX15" fmla="*/ 15098 w 160630"/>
                  <a:gd name="connsiteY15" fmla="*/ 0 h 104446"/>
                  <a:gd name="connsiteX16" fmla="*/ 0 w 160630"/>
                  <a:gd name="connsiteY16" fmla="*/ 21161 h 104446"/>
                  <a:gd name="connsiteX17" fmla="*/ 15098 w 160630"/>
                  <a:gd name="connsiteY17" fmla="*/ 42323 h 104446"/>
                  <a:gd name="connsiteX18" fmla="*/ 24503 w 160630"/>
                  <a:gd name="connsiteY18" fmla="*/ 37497 h 104446"/>
                  <a:gd name="connsiteX19" fmla="*/ 37868 w 160630"/>
                  <a:gd name="connsiteY19" fmla="*/ 48882 h 104446"/>
                  <a:gd name="connsiteX20" fmla="*/ 49130 w 160630"/>
                  <a:gd name="connsiteY20" fmla="*/ 41828 h 104446"/>
                  <a:gd name="connsiteX21" fmla="*/ 62124 w 160630"/>
                  <a:gd name="connsiteY21" fmla="*/ 54327 h 104446"/>
                  <a:gd name="connsiteX22" fmla="*/ 75613 w 160630"/>
                  <a:gd name="connsiteY22" fmla="*/ 39106 h 104446"/>
                  <a:gd name="connsiteX23" fmla="*/ 84275 w 160630"/>
                  <a:gd name="connsiteY23" fmla="*/ 44798 h 104446"/>
                  <a:gd name="connsiteX24" fmla="*/ 89102 w 160630"/>
                  <a:gd name="connsiteY24" fmla="*/ 43189 h 104446"/>
                  <a:gd name="connsiteX25" fmla="*/ 103086 w 160630"/>
                  <a:gd name="connsiteY25" fmla="*/ 59153 h 104446"/>
                  <a:gd name="connsiteX26" fmla="*/ 105189 w 160630"/>
                  <a:gd name="connsiteY26" fmla="*/ 58906 h 104446"/>
                  <a:gd name="connsiteX27" fmla="*/ 97888 w 160630"/>
                  <a:gd name="connsiteY27" fmla="*/ 73385 h 104446"/>
                  <a:gd name="connsiteX28" fmla="*/ 108902 w 160630"/>
                  <a:gd name="connsiteY28" fmla="*/ 88854 h 104446"/>
                  <a:gd name="connsiteX29" fmla="*/ 115956 w 160630"/>
                  <a:gd name="connsiteY29" fmla="*/ 85265 h 104446"/>
                  <a:gd name="connsiteX30" fmla="*/ 132167 w 160630"/>
                  <a:gd name="connsiteY30" fmla="*/ 104447 h 104446"/>
                  <a:gd name="connsiteX31" fmla="*/ 147513 w 160630"/>
                  <a:gd name="connsiteY31" fmla="*/ 89472 h 104446"/>
                  <a:gd name="connsiteX32" fmla="*/ 149245 w 160630"/>
                  <a:gd name="connsiteY32" fmla="*/ 89720 h 104446"/>
                  <a:gd name="connsiteX33" fmla="*/ 160630 w 160630"/>
                  <a:gd name="connsiteY33" fmla="*/ 73756 h 104446"/>
                  <a:gd name="connsiteX34" fmla="*/ 149245 w 160630"/>
                  <a:gd name="connsiteY34" fmla="*/ 57792 h 10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0630" h="104446">
                    <a:moveTo>
                      <a:pt x="149493" y="57792"/>
                    </a:moveTo>
                    <a:cubicBezTo>
                      <a:pt x="146399" y="57792"/>
                      <a:pt x="143676" y="59525"/>
                      <a:pt x="141696" y="62247"/>
                    </a:cubicBezTo>
                    <a:cubicBezTo>
                      <a:pt x="139098" y="59648"/>
                      <a:pt x="135880" y="58163"/>
                      <a:pt x="132291" y="58163"/>
                    </a:cubicBezTo>
                    <a:cubicBezTo>
                      <a:pt x="126846" y="58163"/>
                      <a:pt x="122143" y="61876"/>
                      <a:pt x="119173" y="67445"/>
                    </a:cubicBezTo>
                    <a:cubicBezTo>
                      <a:pt x="117441" y="61876"/>
                      <a:pt x="113605" y="58040"/>
                      <a:pt x="109026" y="58040"/>
                    </a:cubicBezTo>
                    <a:cubicBezTo>
                      <a:pt x="108531" y="58040"/>
                      <a:pt x="108036" y="58040"/>
                      <a:pt x="107541" y="58287"/>
                    </a:cubicBezTo>
                    <a:cubicBezTo>
                      <a:pt x="113233" y="55688"/>
                      <a:pt x="117441" y="48263"/>
                      <a:pt x="117441" y="39353"/>
                    </a:cubicBezTo>
                    <a:cubicBezTo>
                      <a:pt x="117441" y="28339"/>
                      <a:pt x="111129" y="19305"/>
                      <a:pt x="103209" y="19305"/>
                    </a:cubicBezTo>
                    <a:cubicBezTo>
                      <a:pt x="100115" y="19305"/>
                      <a:pt x="97269" y="20666"/>
                      <a:pt x="94918" y="23018"/>
                    </a:cubicBezTo>
                    <a:cubicBezTo>
                      <a:pt x="93309" y="17078"/>
                      <a:pt x="89226" y="12870"/>
                      <a:pt x="84399" y="12870"/>
                    </a:cubicBezTo>
                    <a:cubicBezTo>
                      <a:pt x="79573" y="12870"/>
                      <a:pt x="75241" y="17449"/>
                      <a:pt x="73633" y="23760"/>
                    </a:cubicBezTo>
                    <a:cubicBezTo>
                      <a:pt x="71157" y="18563"/>
                      <a:pt x="66950" y="15221"/>
                      <a:pt x="62124" y="15221"/>
                    </a:cubicBezTo>
                    <a:cubicBezTo>
                      <a:pt x="58411" y="15221"/>
                      <a:pt x="54946" y="17325"/>
                      <a:pt x="52471" y="20790"/>
                    </a:cubicBezTo>
                    <a:cubicBezTo>
                      <a:pt x="50491" y="12127"/>
                      <a:pt x="44798" y="5816"/>
                      <a:pt x="37992" y="5816"/>
                    </a:cubicBezTo>
                    <a:cubicBezTo>
                      <a:pt x="34280" y="5816"/>
                      <a:pt x="30938" y="7796"/>
                      <a:pt x="28215" y="10890"/>
                    </a:cubicBezTo>
                    <a:cubicBezTo>
                      <a:pt x="25617" y="4455"/>
                      <a:pt x="20791" y="0"/>
                      <a:pt x="15098" y="0"/>
                    </a:cubicBezTo>
                    <a:cubicBezTo>
                      <a:pt x="6807" y="0"/>
                      <a:pt x="0" y="9405"/>
                      <a:pt x="0" y="21161"/>
                    </a:cubicBezTo>
                    <a:cubicBezTo>
                      <a:pt x="0" y="32918"/>
                      <a:pt x="6683" y="42323"/>
                      <a:pt x="15098" y="42323"/>
                    </a:cubicBezTo>
                    <a:cubicBezTo>
                      <a:pt x="18687" y="42323"/>
                      <a:pt x="21904" y="40467"/>
                      <a:pt x="24503" y="37497"/>
                    </a:cubicBezTo>
                    <a:cubicBezTo>
                      <a:pt x="27102" y="44179"/>
                      <a:pt x="32052" y="48882"/>
                      <a:pt x="37868" y="48882"/>
                    </a:cubicBezTo>
                    <a:cubicBezTo>
                      <a:pt x="42323" y="48882"/>
                      <a:pt x="46284" y="46159"/>
                      <a:pt x="49130" y="41828"/>
                    </a:cubicBezTo>
                    <a:cubicBezTo>
                      <a:pt x="51110" y="49130"/>
                      <a:pt x="56184" y="54327"/>
                      <a:pt x="62124" y="54327"/>
                    </a:cubicBezTo>
                    <a:cubicBezTo>
                      <a:pt x="68806" y="54327"/>
                      <a:pt x="74251" y="47768"/>
                      <a:pt x="75613" y="39106"/>
                    </a:cubicBezTo>
                    <a:cubicBezTo>
                      <a:pt x="77716" y="42571"/>
                      <a:pt x="80810" y="44798"/>
                      <a:pt x="84275" y="44798"/>
                    </a:cubicBezTo>
                    <a:cubicBezTo>
                      <a:pt x="86008" y="44798"/>
                      <a:pt x="87617" y="44179"/>
                      <a:pt x="89102" y="43189"/>
                    </a:cubicBezTo>
                    <a:cubicBezTo>
                      <a:pt x="90463" y="52347"/>
                      <a:pt x="96156" y="59153"/>
                      <a:pt x="103086" y="59153"/>
                    </a:cubicBezTo>
                    <a:cubicBezTo>
                      <a:pt x="103828" y="59153"/>
                      <a:pt x="104447" y="59030"/>
                      <a:pt x="105189" y="58906"/>
                    </a:cubicBezTo>
                    <a:cubicBezTo>
                      <a:pt x="100982" y="61010"/>
                      <a:pt x="97888" y="66702"/>
                      <a:pt x="97888" y="73385"/>
                    </a:cubicBezTo>
                    <a:cubicBezTo>
                      <a:pt x="97888" y="81924"/>
                      <a:pt x="102838" y="88854"/>
                      <a:pt x="108902" y="88854"/>
                    </a:cubicBezTo>
                    <a:cubicBezTo>
                      <a:pt x="111625" y="88854"/>
                      <a:pt x="113976" y="87492"/>
                      <a:pt x="115956" y="85265"/>
                    </a:cubicBezTo>
                    <a:cubicBezTo>
                      <a:pt x="117317" y="96155"/>
                      <a:pt x="124000" y="104447"/>
                      <a:pt x="132167" y="104447"/>
                    </a:cubicBezTo>
                    <a:cubicBezTo>
                      <a:pt x="139221" y="104447"/>
                      <a:pt x="145161" y="98259"/>
                      <a:pt x="147513" y="89472"/>
                    </a:cubicBezTo>
                    <a:cubicBezTo>
                      <a:pt x="148131" y="89596"/>
                      <a:pt x="148626" y="89720"/>
                      <a:pt x="149245" y="89720"/>
                    </a:cubicBezTo>
                    <a:cubicBezTo>
                      <a:pt x="155556" y="89720"/>
                      <a:pt x="160630" y="82542"/>
                      <a:pt x="160630" y="73756"/>
                    </a:cubicBezTo>
                    <a:cubicBezTo>
                      <a:pt x="160630" y="64970"/>
                      <a:pt x="155556" y="57792"/>
                      <a:pt x="149245" y="5779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6D3CC510-8A15-6E70-BF31-4E6BD8130C38}"/>
                  </a:ext>
                </a:extLst>
              </p:cNvPr>
              <p:cNvSpPr/>
              <p:nvPr/>
            </p:nvSpPr>
            <p:spPr>
              <a:xfrm>
                <a:off x="6619414" y="5227082"/>
                <a:ext cx="14107" cy="20047"/>
              </a:xfrm>
              <a:custGeom>
                <a:avLst/>
                <a:gdLst>
                  <a:gd name="connsiteX0" fmla="*/ 7054 w 14107"/>
                  <a:gd name="connsiteY0" fmla="*/ 0 h 20047"/>
                  <a:gd name="connsiteX1" fmla="*/ 0 w 14107"/>
                  <a:gd name="connsiteY1" fmla="*/ 10024 h 20047"/>
                  <a:gd name="connsiteX2" fmla="*/ 7054 w 14107"/>
                  <a:gd name="connsiteY2" fmla="*/ 20048 h 20047"/>
                  <a:gd name="connsiteX3" fmla="*/ 14108 w 14107"/>
                  <a:gd name="connsiteY3" fmla="*/ 10024 h 20047"/>
                  <a:gd name="connsiteX4" fmla="*/ 7054 w 14107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20047">
                    <a:moveTo>
                      <a:pt x="7054" y="0"/>
                    </a:moveTo>
                    <a:cubicBezTo>
                      <a:pt x="3094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054" y="20048"/>
                    </a:cubicBezTo>
                    <a:cubicBezTo>
                      <a:pt x="10890" y="20048"/>
                      <a:pt x="14108" y="15593"/>
                      <a:pt x="14108" y="10024"/>
                    </a:cubicBezTo>
                    <a:cubicBezTo>
                      <a:pt x="14108" y="4455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8106CB57-59AA-A002-C248-9A7D1FD2F1E5}"/>
                  </a:ext>
                </a:extLst>
              </p:cNvPr>
              <p:cNvSpPr/>
              <p:nvPr/>
            </p:nvSpPr>
            <p:spPr>
              <a:xfrm>
                <a:off x="6640576" y="5213841"/>
                <a:ext cx="28462" cy="40095"/>
              </a:xfrm>
              <a:custGeom>
                <a:avLst/>
                <a:gdLst>
                  <a:gd name="connsiteX0" fmla="*/ 14231 w 28462"/>
                  <a:gd name="connsiteY0" fmla="*/ 0 h 40095"/>
                  <a:gd name="connsiteX1" fmla="*/ 0 w 28462"/>
                  <a:gd name="connsiteY1" fmla="*/ 20048 h 40095"/>
                  <a:gd name="connsiteX2" fmla="*/ 14231 w 28462"/>
                  <a:gd name="connsiteY2" fmla="*/ 40096 h 40095"/>
                  <a:gd name="connsiteX3" fmla="*/ 28463 w 28462"/>
                  <a:gd name="connsiteY3" fmla="*/ 20048 h 40095"/>
                  <a:gd name="connsiteX4" fmla="*/ 14231 w 28462"/>
                  <a:gd name="connsiteY4" fmla="*/ 0 h 4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62" h="40095">
                    <a:moveTo>
                      <a:pt x="14231" y="0"/>
                    </a:moveTo>
                    <a:cubicBezTo>
                      <a:pt x="6311" y="0"/>
                      <a:pt x="0" y="8910"/>
                      <a:pt x="0" y="20048"/>
                    </a:cubicBezTo>
                    <a:cubicBezTo>
                      <a:pt x="0" y="31186"/>
                      <a:pt x="6435" y="40096"/>
                      <a:pt x="14231" y="40096"/>
                    </a:cubicBezTo>
                    <a:cubicBezTo>
                      <a:pt x="22028" y="40096"/>
                      <a:pt x="28463" y="31186"/>
                      <a:pt x="28463" y="20048"/>
                    </a:cubicBezTo>
                    <a:cubicBezTo>
                      <a:pt x="28463" y="8910"/>
                      <a:pt x="22028" y="0"/>
                      <a:pt x="1423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85C61C22-7775-213D-9BD4-B652FB535909}"/>
                  </a:ext>
                </a:extLst>
              </p:cNvPr>
              <p:cNvSpPr/>
              <p:nvPr/>
            </p:nvSpPr>
            <p:spPr>
              <a:xfrm>
                <a:off x="6669410" y="5203075"/>
                <a:ext cx="68806" cy="64969"/>
              </a:xfrm>
              <a:custGeom>
                <a:avLst/>
                <a:gdLst>
                  <a:gd name="connsiteX0" fmla="*/ 54327 w 68806"/>
                  <a:gd name="connsiteY0" fmla="*/ 24132 h 64969"/>
                  <a:gd name="connsiteX1" fmla="*/ 49872 w 68806"/>
                  <a:gd name="connsiteY1" fmla="*/ 25246 h 64969"/>
                  <a:gd name="connsiteX2" fmla="*/ 49872 w 68806"/>
                  <a:gd name="connsiteY2" fmla="*/ 23389 h 64969"/>
                  <a:gd name="connsiteX3" fmla="*/ 33165 w 68806"/>
                  <a:gd name="connsiteY3" fmla="*/ 0 h 64969"/>
                  <a:gd name="connsiteX4" fmla="*/ 17078 w 68806"/>
                  <a:gd name="connsiteY4" fmla="*/ 17696 h 64969"/>
                  <a:gd name="connsiteX5" fmla="*/ 9405 w 68806"/>
                  <a:gd name="connsiteY5" fmla="*/ 12004 h 64969"/>
                  <a:gd name="connsiteX6" fmla="*/ 0 w 68806"/>
                  <a:gd name="connsiteY6" fmla="*/ 25122 h 64969"/>
                  <a:gd name="connsiteX7" fmla="*/ 9405 w 68806"/>
                  <a:gd name="connsiteY7" fmla="*/ 38239 h 64969"/>
                  <a:gd name="connsiteX8" fmla="*/ 17573 w 68806"/>
                  <a:gd name="connsiteY8" fmla="*/ 31309 h 64969"/>
                  <a:gd name="connsiteX9" fmla="*/ 33165 w 68806"/>
                  <a:gd name="connsiteY9" fmla="*/ 46778 h 64969"/>
                  <a:gd name="connsiteX10" fmla="*/ 39601 w 68806"/>
                  <a:gd name="connsiteY10" fmla="*/ 44922 h 64969"/>
                  <a:gd name="connsiteX11" fmla="*/ 54203 w 68806"/>
                  <a:gd name="connsiteY11" fmla="*/ 64970 h 64969"/>
                  <a:gd name="connsiteX12" fmla="*/ 68806 w 68806"/>
                  <a:gd name="connsiteY12" fmla="*/ 44427 h 64969"/>
                  <a:gd name="connsiteX13" fmla="*/ 54203 w 68806"/>
                  <a:gd name="connsiteY13" fmla="*/ 23884 h 6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806" h="64969">
                    <a:moveTo>
                      <a:pt x="54327" y="24132"/>
                    </a:moveTo>
                    <a:cubicBezTo>
                      <a:pt x="52718" y="24132"/>
                      <a:pt x="51234" y="24627"/>
                      <a:pt x="49872" y="25246"/>
                    </a:cubicBezTo>
                    <a:cubicBezTo>
                      <a:pt x="49872" y="24627"/>
                      <a:pt x="49872" y="24008"/>
                      <a:pt x="49872" y="23389"/>
                    </a:cubicBezTo>
                    <a:cubicBezTo>
                      <a:pt x="49872" y="10519"/>
                      <a:pt x="42447" y="0"/>
                      <a:pt x="33165" y="0"/>
                    </a:cubicBezTo>
                    <a:cubicBezTo>
                      <a:pt x="25369" y="0"/>
                      <a:pt x="18810" y="7549"/>
                      <a:pt x="17078" y="17696"/>
                    </a:cubicBezTo>
                    <a:cubicBezTo>
                      <a:pt x="15345" y="14231"/>
                      <a:pt x="12623" y="12004"/>
                      <a:pt x="9405" y="12004"/>
                    </a:cubicBezTo>
                    <a:cubicBezTo>
                      <a:pt x="4208" y="12004"/>
                      <a:pt x="0" y="17944"/>
                      <a:pt x="0" y="25122"/>
                    </a:cubicBezTo>
                    <a:cubicBezTo>
                      <a:pt x="0" y="32299"/>
                      <a:pt x="4208" y="38239"/>
                      <a:pt x="9405" y="38239"/>
                    </a:cubicBezTo>
                    <a:cubicBezTo>
                      <a:pt x="12994" y="38239"/>
                      <a:pt x="16088" y="35393"/>
                      <a:pt x="17573" y="31309"/>
                    </a:cubicBezTo>
                    <a:cubicBezTo>
                      <a:pt x="19924" y="40343"/>
                      <a:pt x="25988" y="46778"/>
                      <a:pt x="33165" y="46778"/>
                    </a:cubicBezTo>
                    <a:cubicBezTo>
                      <a:pt x="35393" y="46778"/>
                      <a:pt x="37621" y="46160"/>
                      <a:pt x="39601" y="44922"/>
                    </a:cubicBezTo>
                    <a:cubicBezTo>
                      <a:pt x="39724" y="56060"/>
                      <a:pt x="46160" y="64970"/>
                      <a:pt x="54203" y="64970"/>
                    </a:cubicBezTo>
                    <a:cubicBezTo>
                      <a:pt x="62247" y="64970"/>
                      <a:pt x="68806" y="55812"/>
                      <a:pt x="68806" y="44427"/>
                    </a:cubicBezTo>
                    <a:cubicBezTo>
                      <a:pt x="68806" y="33042"/>
                      <a:pt x="62247" y="23884"/>
                      <a:pt x="54203" y="2388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4EB0DB18-42A5-02A3-3DD8-A426932FEC63}"/>
                  </a:ext>
                </a:extLst>
              </p:cNvPr>
              <p:cNvSpPr/>
              <p:nvPr/>
            </p:nvSpPr>
            <p:spPr>
              <a:xfrm>
                <a:off x="6745641" y="5202951"/>
                <a:ext cx="41828" cy="45169"/>
              </a:xfrm>
              <a:custGeom>
                <a:avLst/>
                <a:gdLst>
                  <a:gd name="connsiteX0" fmla="*/ 26607 w 41828"/>
                  <a:gd name="connsiteY0" fmla="*/ 0 h 45169"/>
                  <a:gd name="connsiteX1" fmla="*/ 11385 w 41828"/>
                  <a:gd name="connsiteY1" fmla="*/ 21409 h 45169"/>
                  <a:gd name="connsiteX2" fmla="*/ 11633 w 41828"/>
                  <a:gd name="connsiteY2" fmla="*/ 25246 h 45169"/>
                  <a:gd name="connsiteX3" fmla="*/ 7673 w 41828"/>
                  <a:gd name="connsiteY3" fmla="*/ 23637 h 45169"/>
                  <a:gd name="connsiteX4" fmla="*/ 0 w 41828"/>
                  <a:gd name="connsiteY4" fmla="*/ 34403 h 45169"/>
                  <a:gd name="connsiteX5" fmla="*/ 7673 w 41828"/>
                  <a:gd name="connsiteY5" fmla="*/ 45170 h 45169"/>
                  <a:gd name="connsiteX6" fmla="*/ 15222 w 41828"/>
                  <a:gd name="connsiteY6" fmla="*/ 35517 h 45169"/>
                  <a:gd name="connsiteX7" fmla="*/ 26607 w 41828"/>
                  <a:gd name="connsiteY7" fmla="*/ 42818 h 45169"/>
                  <a:gd name="connsiteX8" fmla="*/ 41828 w 41828"/>
                  <a:gd name="connsiteY8" fmla="*/ 21409 h 45169"/>
                  <a:gd name="connsiteX9" fmla="*/ 26607 w 41828"/>
                  <a:gd name="connsiteY9" fmla="*/ 0 h 4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828" h="45169">
                    <a:moveTo>
                      <a:pt x="26607" y="0"/>
                    </a:moveTo>
                    <a:cubicBezTo>
                      <a:pt x="18192" y="0"/>
                      <a:pt x="11385" y="9529"/>
                      <a:pt x="11385" y="21409"/>
                    </a:cubicBezTo>
                    <a:cubicBezTo>
                      <a:pt x="11385" y="22771"/>
                      <a:pt x="11385" y="24008"/>
                      <a:pt x="11633" y="25246"/>
                    </a:cubicBezTo>
                    <a:cubicBezTo>
                      <a:pt x="10519" y="24256"/>
                      <a:pt x="9158" y="23637"/>
                      <a:pt x="7673" y="23637"/>
                    </a:cubicBezTo>
                    <a:cubicBezTo>
                      <a:pt x="3465" y="23637"/>
                      <a:pt x="0" y="28463"/>
                      <a:pt x="0" y="34403"/>
                    </a:cubicBezTo>
                    <a:cubicBezTo>
                      <a:pt x="0" y="40343"/>
                      <a:pt x="3465" y="45170"/>
                      <a:pt x="7673" y="45170"/>
                    </a:cubicBezTo>
                    <a:cubicBezTo>
                      <a:pt x="11633" y="45170"/>
                      <a:pt x="14850" y="40962"/>
                      <a:pt x="15222" y="35517"/>
                    </a:cubicBezTo>
                    <a:cubicBezTo>
                      <a:pt x="17944" y="39972"/>
                      <a:pt x="22028" y="42818"/>
                      <a:pt x="26607" y="42818"/>
                    </a:cubicBezTo>
                    <a:cubicBezTo>
                      <a:pt x="35022" y="42818"/>
                      <a:pt x="41828" y="33289"/>
                      <a:pt x="41828" y="21409"/>
                    </a:cubicBezTo>
                    <a:cubicBezTo>
                      <a:pt x="41828" y="9529"/>
                      <a:pt x="35022" y="0"/>
                      <a:pt x="2660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2A0779D7-B732-0AA8-347E-696B6C064946}"/>
                  </a:ext>
                </a:extLst>
              </p:cNvPr>
              <p:cNvSpPr/>
              <p:nvPr/>
            </p:nvSpPr>
            <p:spPr>
              <a:xfrm>
                <a:off x="6787222" y="5211985"/>
                <a:ext cx="61010" cy="46654"/>
              </a:xfrm>
              <a:custGeom>
                <a:avLst/>
                <a:gdLst>
                  <a:gd name="connsiteX0" fmla="*/ 52718 w 61010"/>
                  <a:gd name="connsiteY0" fmla="*/ 18563 h 46654"/>
                  <a:gd name="connsiteX1" fmla="*/ 37373 w 61010"/>
                  <a:gd name="connsiteY1" fmla="*/ 0 h 46654"/>
                  <a:gd name="connsiteX2" fmla="*/ 24256 w 61010"/>
                  <a:gd name="connsiteY2" fmla="*/ 10148 h 46654"/>
                  <a:gd name="connsiteX3" fmla="*/ 13489 w 61010"/>
                  <a:gd name="connsiteY3" fmla="*/ 2599 h 46654"/>
                  <a:gd name="connsiteX4" fmla="*/ 0 w 61010"/>
                  <a:gd name="connsiteY4" fmla="*/ 21533 h 46654"/>
                  <a:gd name="connsiteX5" fmla="*/ 13489 w 61010"/>
                  <a:gd name="connsiteY5" fmla="*/ 40467 h 46654"/>
                  <a:gd name="connsiteX6" fmla="*/ 24008 w 61010"/>
                  <a:gd name="connsiteY6" fmla="*/ 33165 h 46654"/>
                  <a:gd name="connsiteX7" fmla="*/ 37373 w 61010"/>
                  <a:gd name="connsiteY7" fmla="*/ 43808 h 46654"/>
                  <a:gd name="connsiteX8" fmla="*/ 43437 w 61010"/>
                  <a:gd name="connsiteY8" fmla="*/ 42076 h 46654"/>
                  <a:gd name="connsiteX9" fmla="*/ 50862 w 61010"/>
                  <a:gd name="connsiteY9" fmla="*/ 46654 h 46654"/>
                  <a:gd name="connsiteX10" fmla="*/ 61010 w 61010"/>
                  <a:gd name="connsiteY10" fmla="*/ 32423 h 46654"/>
                  <a:gd name="connsiteX11" fmla="*/ 52842 w 61010"/>
                  <a:gd name="connsiteY11" fmla="*/ 18563 h 4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010" h="46654">
                    <a:moveTo>
                      <a:pt x="52718" y="18563"/>
                    </a:moveTo>
                    <a:cubicBezTo>
                      <a:pt x="51605" y="8044"/>
                      <a:pt x="45170" y="0"/>
                      <a:pt x="37373" y="0"/>
                    </a:cubicBezTo>
                    <a:cubicBezTo>
                      <a:pt x="31804" y="0"/>
                      <a:pt x="26978" y="4084"/>
                      <a:pt x="24256" y="10148"/>
                    </a:cubicBezTo>
                    <a:cubicBezTo>
                      <a:pt x="21780" y="5569"/>
                      <a:pt x="17944" y="2599"/>
                      <a:pt x="13489" y="2599"/>
                    </a:cubicBezTo>
                    <a:cubicBezTo>
                      <a:pt x="6064" y="2599"/>
                      <a:pt x="0" y="11014"/>
                      <a:pt x="0" y="21533"/>
                    </a:cubicBezTo>
                    <a:cubicBezTo>
                      <a:pt x="0" y="32052"/>
                      <a:pt x="6064" y="40467"/>
                      <a:pt x="13489" y="40467"/>
                    </a:cubicBezTo>
                    <a:cubicBezTo>
                      <a:pt x="17820" y="40467"/>
                      <a:pt x="21533" y="37621"/>
                      <a:pt x="24008" y="33165"/>
                    </a:cubicBezTo>
                    <a:cubicBezTo>
                      <a:pt x="26730" y="39477"/>
                      <a:pt x="31680" y="43808"/>
                      <a:pt x="37373" y="43808"/>
                    </a:cubicBezTo>
                    <a:cubicBezTo>
                      <a:pt x="39477" y="43808"/>
                      <a:pt x="41581" y="43189"/>
                      <a:pt x="43437" y="42076"/>
                    </a:cubicBezTo>
                    <a:cubicBezTo>
                      <a:pt x="45293" y="44798"/>
                      <a:pt x="47892" y="46654"/>
                      <a:pt x="50862" y="46654"/>
                    </a:cubicBezTo>
                    <a:cubicBezTo>
                      <a:pt x="56431" y="46654"/>
                      <a:pt x="61010" y="40343"/>
                      <a:pt x="61010" y="32423"/>
                    </a:cubicBezTo>
                    <a:cubicBezTo>
                      <a:pt x="61010" y="25493"/>
                      <a:pt x="57545" y="19800"/>
                      <a:pt x="52842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57575F1-9660-7ACE-BF36-ECEFBC7F1FF4}"/>
                  </a:ext>
                </a:extLst>
              </p:cNvPr>
              <p:cNvSpPr/>
              <p:nvPr/>
            </p:nvSpPr>
            <p:spPr>
              <a:xfrm>
                <a:off x="6856647" y="5211118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6"/>
                      <a:pt x="3094" y="19800"/>
                      <a:pt x="7054" y="19800"/>
                    </a:cubicBezTo>
                    <a:cubicBezTo>
                      <a:pt x="11014" y="19800"/>
                      <a:pt x="14108" y="15346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B888355E-F21E-353A-D597-D82D8D0968E5}"/>
                  </a:ext>
                </a:extLst>
              </p:cNvPr>
              <p:cNvSpPr/>
              <p:nvPr/>
            </p:nvSpPr>
            <p:spPr>
              <a:xfrm>
                <a:off x="6885481" y="5238097"/>
                <a:ext cx="13612" cy="19057"/>
              </a:xfrm>
              <a:custGeom>
                <a:avLst/>
                <a:gdLst>
                  <a:gd name="connsiteX0" fmla="*/ 6807 w 13612"/>
                  <a:gd name="connsiteY0" fmla="*/ 0 h 19057"/>
                  <a:gd name="connsiteX1" fmla="*/ 0 w 13612"/>
                  <a:gd name="connsiteY1" fmla="*/ 9529 h 19057"/>
                  <a:gd name="connsiteX2" fmla="*/ 6807 w 13612"/>
                  <a:gd name="connsiteY2" fmla="*/ 19058 h 19057"/>
                  <a:gd name="connsiteX3" fmla="*/ 13613 w 13612"/>
                  <a:gd name="connsiteY3" fmla="*/ 9529 h 19057"/>
                  <a:gd name="connsiteX4" fmla="*/ 6807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7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AE9D03E7-5DBE-4BA9-254E-B8B3FB687DF8}"/>
                  </a:ext>
                </a:extLst>
              </p:cNvPr>
              <p:cNvSpPr/>
              <p:nvPr/>
            </p:nvSpPr>
            <p:spPr>
              <a:xfrm>
                <a:off x="6909365" y="5229681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1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2"/>
                      <a:pt x="0" y="11880"/>
                    </a:cubicBezTo>
                    <a:cubicBezTo>
                      <a:pt x="0" y="18439"/>
                      <a:pt x="3836" y="23761"/>
                      <a:pt x="8415" y="23761"/>
                    </a:cubicBezTo>
                    <a:cubicBezTo>
                      <a:pt x="12994" y="23761"/>
                      <a:pt x="16830" y="18439"/>
                      <a:pt x="16830" y="11880"/>
                    </a:cubicBezTo>
                    <a:cubicBezTo>
                      <a:pt x="16830" y="5322"/>
                      <a:pt x="12994" y="0"/>
                      <a:pt x="841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8C5C4F50-5393-F18B-AC4A-E4D0544672D1}"/>
                  </a:ext>
                </a:extLst>
              </p:cNvPr>
              <p:cNvSpPr/>
              <p:nvPr/>
            </p:nvSpPr>
            <p:spPr>
              <a:xfrm>
                <a:off x="6926567" y="5208644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0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ubicBezTo>
                      <a:pt x="12994" y="23760"/>
                      <a:pt x="16830" y="18439"/>
                      <a:pt x="16830" y="11880"/>
                    </a:cubicBezTo>
                    <a:cubicBezTo>
                      <a:pt x="16830" y="5321"/>
                      <a:pt x="13118" y="0"/>
                      <a:pt x="841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8692DC12-5C91-0C3E-AF02-F8EA7E1EC05D}"/>
                  </a:ext>
                </a:extLst>
              </p:cNvPr>
              <p:cNvSpPr/>
              <p:nvPr/>
            </p:nvSpPr>
            <p:spPr>
              <a:xfrm>
                <a:off x="6949708" y="5170899"/>
                <a:ext cx="93680" cy="92566"/>
              </a:xfrm>
              <a:custGeom>
                <a:avLst/>
                <a:gdLst>
                  <a:gd name="connsiteX0" fmla="*/ 77840 w 93680"/>
                  <a:gd name="connsiteY0" fmla="*/ 47645 h 92566"/>
                  <a:gd name="connsiteX1" fmla="*/ 64599 w 93680"/>
                  <a:gd name="connsiteY1" fmla="*/ 57669 h 92566"/>
                  <a:gd name="connsiteX2" fmla="*/ 61505 w 93680"/>
                  <a:gd name="connsiteY2" fmla="*/ 56802 h 92566"/>
                  <a:gd name="connsiteX3" fmla="*/ 57050 w 93680"/>
                  <a:gd name="connsiteY3" fmla="*/ 58659 h 92566"/>
                  <a:gd name="connsiteX4" fmla="*/ 57297 w 93680"/>
                  <a:gd name="connsiteY4" fmla="*/ 55070 h 92566"/>
                  <a:gd name="connsiteX5" fmla="*/ 50615 w 93680"/>
                  <a:gd name="connsiteY5" fmla="*/ 38982 h 92566"/>
                  <a:gd name="connsiteX6" fmla="*/ 55317 w 93680"/>
                  <a:gd name="connsiteY6" fmla="*/ 22894 h 92566"/>
                  <a:gd name="connsiteX7" fmla="*/ 38982 w 93680"/>
                  <a:gd name="connsiteY7" fmla="*/ 0 h 92566"/>
                  <a:gd name="connsiteX8" fmla="*/ 23018 w 93680"/>
                  <a:gd name="connsiteY8" fmla="*/ 18192 h 92566"/>
                  <a:gd name="connsiteX9" fmla="*/ 15717 w 93680"/>
                  <a:gd name="connsiteY9" fmla="*/ 12499 h 92566"/>
                  <a:gd name="connsiteX10" fmla="*/ 7178 w 93680"/>
                  <a:gd name="connsiteY10" fmla="*/ 24503 h 92566"/>
                  <a:gd name="connsiteX11" fmla="*/ 8044 w 93680"/>
                  <a:gd name="connsiteY11" fmla="*/ 29577 h 92566"/>
                  <a:gd name="connsiteX12" fmla="*/ 0 w 93680"/>
                  <a:gd name="connsiteY12" fmla="*/ 48140 h 92566"/>
                  <a:gd name="connsiteX13" fmla="*/ 14974 w 93680"/>
                  <a:gd name="connsiteY13" fmla="*/ 69177 h 92566"/>
                  <a:gd name="connsiteX14" fmla="*/ 22894 w 93680"/>
                  <a:gd name="connsiteY14" fmla="*/ 65960 h 92566"/>
                  <a:gd name="connsiteX15" fmla="*/ 30691 w 93680"/>
                  <a:gd name="connsiteY15" fmla="*/ 72148 h 92566"/>
                  <a:gd name="connsiteX16" fmla="*/ 36012 w 93680"/>
                  <a:gd name="connsiteY16" fmla="*/ 69796 h 92566"/>
                  <a:gd name="connsiteX17" fmla="*/ 43932 w 93680"/>
                  <a:gd name="connsiteY17" fmla="*/ 73633 h 92566"/>
                  <a:gd name="connsiteX18" fmla="*/ 52966 w 93680"/>
                  <a:gd name="connsiteY18" fmla="*/ 68559 h 92566"/>
                  <a:gd name="connsiteX19" fmla="*/ 52966 w 93680"/>
                  <a:gd name="connsiteY19" fmla="*/ 68683 h 92566"/>
                  <a:gd name="connsiteX20" fmla="*/ 61381 w 93680"/>
                  <a:gd name="connsiteY20" fmla="*/ 80563 h 92566"/>
                  <a:gd name="connsiteX21" fmla="*/ 63485 w 93680"/>
                  <a:gd name="connsiteY21" fmla="*/ 80191 h 92566"/>
                  <a:gd name="connsiteX22" fmla="*/ 77716 w 93680"/>
                  <a:gd name="connsiteY22" fmla="*/ 92567 h 92566"/>
                  <a:gd name="connsiteX23" fmla="*/ 93680 w 93680"/>
                  <a:gd name="connsiteY23" fmla="*/ 70168 h 92566"/>
                  <a:gd name="connsiteX24" fmla="*/ 77716 w 93680"/>
                  <a:gd name="connsiteY24" fmla="*/ 47768 h 92566"/>
                  <a:gd name="connsiteX25" fmla="*/ 23142 w 93680"/>
                  <a:gd name="connsiteY25" fmla="*/ 30691 h 92566"/>
                  <a:gd name="connsiteX26" fmla="*/ 23513 w 93680"/>
                  <a:gd name="connsiteY26" fmla="*/ 29824 h 92566"/>
                  <a:gd name="connsiteX27" fmla="*/ 23884 w 93680"/>
                  <a:gd name="connsiteY27" fmla="*/ 31433 h 92566"/>
                  <a:gd name="connsiteX28" fmla="*/ 23142 w 93680"/>
                  <a:gd name="connsiteY28" fmla="*/ 30691 h 92566"/>
                  <a:gd name="connsiteX29" fmla="*/ 29700 w 93680"/>
                  <a:gd name="connsiteY29" fmla="*/ 46160 h 92566"/>
                  <a:gd name="connsiteX30" fmla="*/ 28834 w 93680"/>
                  <a:gd name="connsiteY30" fmla="*/ 40838 h 92566"/>
                  <a:gd name="connsiteX31" fmla="*/ 33289 w 93680"/>
                  <a:gd name="connsiteY31" fmla="*/ 44303 h 92566"/>
                  <a:gd name="connsiteX32" fmla="*/ 32423 w 93680"/>
                  <a:gd name="connsiteY32" fmla="*/ 46160 h 92566"/>
                  <a:gd name="connsiteX33" fmla="*/ 30691 w 93680"/>
                  <a:gd name="connsiteY33" fmla="*/ 45912 h 92566"/>
                  <a:gd name="connsiteX34" fmla="*/ 29700 w 93680"/>
                  <a:gd name="connsiteY34" fmla="*/ 46036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3680" h="92566">
                    <a:moveTo>
                      <a:pt x="77840" y="47645"/>
                    </a:moveTo>
                    <a:cubicBezTo>
                      <a:pt x="72271" y="47645"/>
                      <a:pt x="67445" y="51605"/>
                      <a:pt x="64599" y="57669"/>
                    </a:cubicBezTo>
                    <a:cubicBezTo>
                      <a:pt x="63609" y="57173"/>
                      <a:pt x="62619" y="56802"/>
                      <a:pt x="61505" y="56802"/>
                    </a:cubicBezTo>
                    <a:cubicBezTo>
                      <a:pt x="59896" y="56802"/>
                      <a:pt x="58287" y="57545"/>
                      <a:pt x="57050" y="58659"/>
                    </a:cubicBezTo>
                    <a:cubicBezTo>
                      <a:pt x="57173" y="57545"/>
                      <a:pt x="57297" y="56307"/>
                      <a:pt x="57297" y="55070"/>
                    </a:cubicBezTo>
                    <a:cubicBezTo>
                      <a:pt x="57297" y="48140"/>
                      <a:pt x="54575" y="42199"/>
                      <a:pt x="50615" y="38982"/>
                    </a:cubicBezTo>
                    <a:cubicBezTo>
                      <a:pt x="53461" y="34898"/>
                      <a:pt x="55317" y="29206"/>
                      <a:pt x="55317" y="22894"/>
                    </a:cubicBezTo>
                    <a:cubicBezTo>
                      <a:pt x="55317" y="10272"/>
                      <a:pt x="48016" y="0"/>
                      <a:pt x="38982" y="0"/>
                    </a:cubicBezTo>
                    <a:cubicBezTo>
                      <a:pt x="31186" y="0"/>
                      <a:pt x="24627" y="7796"/>
                      <a:pt x="23018" y="18192"/>
                    </a:cubicBezTo>
                    <a:cubicBezTo>
                      <a:pt x="21533" y="14850"/>
                      <a:pt x="18811" y="12499"/>
                      <a:pt x="15717" y="12499"/>
                    </a:cubicBezTo>
                    <a:cubicBezTo>
                      <a:pt x="11014" y="12499"/>
                      <a:pt x="7178" y="17944"/>
                      <a:pt x="7178" y="24503"/>
                    </a:cubicBezTo>
                    <a:cubicBezTo>
                      <a:pt x="7178" y="26359"/>
                      <a:pt x="7425" y="27968"/>
                      <a:pt x="8044" y="29577"/>
                    </a:cubicBezTo>
                    <a:cubicBezTo>
                      <a:pt x="3218" y="33042"/>
                      <a:pt x="0" y="39972"/>
                      <a:pt x="0" y="48140"/>
                    </a:cubicBezTo>
                    <a:cubicBezTo>
                      <a:pt x="0" y="59772"/>
                      <a:pt x="6683" y="69177"/>
                      <a:pt x="14974" y="69177"/>
                    </a:cubicBezTo>
                    <a:cubicBezTo>
                      <a:pt x="17944" y="69177"/>
                      <a:pt x="20667" y="67940"/>
                      <a:pt x="22894" y="65960"/>
                    </a:cubicBezTo>
                    <a:cubicBezTo>
                      <a:pt x="24503" y="69672"/>
                      <a:pt x="27473" y="72148"/>
                      <a:pt x="30691" y="72148"/>
                    </a:cubicBezTo>
                    <a:cubicBezTo>
                      <a:pt x="32671" y="72148"/>
                      <a:pt x="34527" y="71281"/>
                      <a:pt x="36012" y="69796"/>
                    </a:cubicBezTo>
                    <a:cubicBezTo>
                      <a:pt x="38239" y="72148"/>
                      <a:pt x="40962" y="73633"/>
                      <a:pt x="43932" y="73633"/>
                    </a:cubicBezTo>
                    <a:cubicBezTo>
                      <a:pt x="47397" y="73633"/>
                      <a:pt x="50615" y="71653"/>
                      <a:pt x="52966" y="68559"/>
                    </a:cubicBezTo>
                    <a:cubicBezTo>
                      <a:pt x="52966" y="68559"/>
                      <a:pt x="52966" y="68559"/>
                      <a:pt x="52966" y="68683"/>
                    </a:cubicBezTo>
                    <a:cubicBezTo>
                      <a:pt x="52966" y="75241"/>
                      <a:pt x="56802" y="80563"/>
                      <a:pt x="61381" y="80563"/>
                    </a:cubicBezTo>
                    <a:cubicBezTo>
                      <a:pt x="62124" y="80563"/>
                      <a:pt x="62866" y="80439"/>
                      <a:pt x="63485" y="80191"/>
                    </a:cubicBezTo>
                    <a:cubicBezTo>
                      <a:pt x="66084" y="87493"/>
                      <a:pt x="71405" y="92567"/>
                      <a:pt x="77716" y="92567"/>
                    </a:cubicBezTo>
                    <a:cubicBezTo>
                      <a:pt x="86503" y="92567"/>
                      <a:pt x="93680" y="82543"/>
                      <a:pt x="93680" y="70168"/>
                    </a:cubicBezTo>
                    <a:cubicBezTo>
                      <a:pt x="93680" y="57792"/>
                      <a:pt x="86503" y="47768"/>
                      <a:pt x="77716" y="47768"/>
                    </a:cubicBezTo>
                    <a:close/>
                    <a:moveTo>
                      <a:pt x="23142" y="30691"/>
                    </a:moveTo>
                    <a:cubicBezTo>
                      <a:pt x="23142" y="30691"/>
                      <a:pt x="23389" y="30072"/>
                      <a:pt x="23513" y="29824"/>
                    </a:cubicBezTo>
                    <a:cubicBezTo>
                      <a:pt x="23513" y="30319"/>
                      <a:pt x="23761" y="30938"/>
                      <a:pt x="23884" y="31433"/>
                    </a:cubicBezTo>
                    <a:cubicBezTo>
                      <a:pt x="23637" y="31186"/>
                      <a:pt x="23389" y="30938"/>
                      <a:pt x="23142" y="30691"/>
                    </a:cubicBezTo>
                    <a:close/>
                    <a:moveTo>
                      <a:pt x="29700" y="46160"/>
                    </a:moveTo>
                    <a:cubicBezTo>
                      <a:pt x="29577" y="44303"/>
                      <a:pt x="29329" y="42571"/>
                      <a:pt x="28834" y="40838"/>
                    </a:cubicBezTo>
                    <a:cubicBezTo>
                      <a:pt x="30196" y="42323"/>
                      <a:pt x="31680" y="43561"/>
                      <a:pt x="33289" y="44303"/>
                    </a:cubicBezTo>
                    <a:cubicBezTo>
                      <a:pt x="33042" y="44922"/>
                      <a:pt x="32794" y="45541"/>
                      <a:pt x="32423" y="46160"/>
                    </a:cubicBezTo>
                    <a:cubicBezTo>
                      <a:pt x="31804" y="46036"/>
                      <a:pt x="31309" y="45912"/>
                      <a:pt x="30691" y="45912"/>
                    </a:cubicBezTo>
                    <a:cubicBezTo>
                      <a:pt x="30319" y="45912"/>
                      <a:pt x="30072" y="45912"/>
                      <a:pt x="29700" y="4603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EE0073BC-F493-782B-3D95-E5BCDD546149}"/>
                  </a:ext>
                </a:extLst>
              </p:cNvPr>
              <p:cNvSpPr/>
              <p:nvPr/>
            </p:nvSpPr>
            <p:spPr>
              <a:xfrm>
                <a:off x="7059105" y="5229186"/>
                <a:ext cx="15345" cy="21532"/>
              </a:xfrm>
              <a:custGeom>
                <a:avLst/>
                <a:gdLst>
                  <a:gd name="connsiteX0" fmla="*/ 7673 w 15345"/>
                  <a:gd name="connsiteY0" fmla="*/ 0 h 21532"/>
                  <a:gd name="connsiteX1" fmla="*/ 0 w 15345"/>
                  <a:gd name="connsiteY1" fmla="*/ 10766 h 21532"/>
                  <a:gd name="connsiteX2" fmla="*/ 7673 w 15345"/>
                  <a:gd name="connsiteY2" fmla="*/ 21533 h 21532"/>
                  <a:gd name="connsiteX3" fmla="*/ 15346 w 15345"/>
                  <a:gd name="connsiteY3" fmla="*/ 10766 h 21532"/>
                  <a:gd name="connsiteX4" fmla="*/ 7673 w 15345"/>
                  <a:gd name="connsiteY4" fmla="*/ 0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0"/>
                    </a:move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ubicBezTo>
                      <a:pt x="11880" y="21533"/>
                      <a:pt x="15346" y="16706"/>
                      <a:pt x="15346" y="10766"/>
                    </a:cubicBezTo>
                    <a:cubicBezTo>
                      <a:pt x="15346" y="4826"/>
                      <a:pt x="11880" y="0"/>
                      <a:pt x="767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3FC7D123-B437-D249-1FE4-123D02CF7205}"/>
                  </a:ext>
                </a:extLst>
              </p:cNvPr>
              <p:cNvSpPr/>
              <p:nvPr/>
            </p:nvSpPr>
            <p:spPr>
              <a:xfrm>
                <a:off x="7079895" y="5227082"/>
                <a:ext cx="25987" cy="36383"/>
              </a:xfrm>
              <a:custGeom>
                <a:avLst/>
                <a:gdLst>
                  <a:gd name="connsiteX0" fmla="*/ 12994 w 25987"/>
                  <a:gd name="connsiteY0" fmla="*/ 0 h 36383"/>
                  <a:gd name="connsiteX1" fmla="*/ 0 w 25987"/>
                  <a:gd name="connsiteY1" fmla="*/ 18192 h 36383"/>
                  <a:gd name="connsiteX2" fmla="*/ 12994 w 25987"/>
                  <a:gd name="connsiteY2" fmla="*/ 36383 h 36383"/>
                  <a:gd name="connsiteX3" fmla="*/ 25988 w 25987"/>
                  <a:gd name="connsiteY3" fmla="*/ 18192 h 36383"/>
                  <a:gd name="connsiteX4" fmla="*/ 12994 w 25987"/>
                  <a:gd name="connsiteY4" fmla="*/ 0 h 3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36383">
                    <a:moveTo>
                      <a:pt x="12994" y="0"/>
                    </a:move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ubicBezTo>
                      <a:pt x="20171" y="36383"/>
                      <a:pt x="25988" y="28215"/>
                      <a:pt x="25988" y="18192"/>
                    </a:cubicBezTo>
                    <a:cubicBezTo>
                      <a:pt x="25988" y="8168"/>
                      <a:pt x="20171" y="0"/>
                      <a:pt x="1299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E7B8FE1E-7ADE-BAF0-EAC1-5869F833D6BB}"/>
                  </a:ext>
                </a:extLst>
              </p:cNvPr>
              <p:cNvSpPr/>
              <p:nvPr/>
            </p:nvSpPr>
            <p:spPr>
              <a:xfrm>
                <a:off x="7152661" y="5220029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6"/>
                      <a:pt x="7920" y="22276"/>
                    </a:cubicBezTo>
                    <a:cubicBezTo>
                      <a:pt x="12252" y="22276"/>
                      <a:pt x="15840" y="17325"/>
                      <a:pt x="15840" y="11138"/>
                    </a:cubicBezTo>
                    <a:cubicBezTo>
                      <a:pt x="15840" y="4950"/>
                      <a:pt x="12252" y="0"/>
                      <a:pt x="792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00CB60CE-D511-DC31-C9C6-964C51017A8E}"/>
                  </a:ext>
                </a:extLst>
              </p:cNvPr>
              <p:cNvSpPr/>
              <p:nvPr/>
            </p:nvSpPr>
            <p:spPr>
              <a:xfrm>
                <a:off x="7169492" y="5212356"/>
                <a:ext cx="54945" cy="50614"/>
              </a:xfrm>
              <a:custGeom>
                <a:avLst/>
                <a:gdLst>
                  <a:gd name="connsiteX0" fmla="*/ 39106 w 54945"/>
                  <a:gd name="connsiteY0" fmla="*/ 0 h 50614"/>
                  <a:gd name="connsiteX1" fmla="*/ 25988 w 54945"/>
                  <a:gd name="connsiteY1" fmla="*/ 9777 h 50614"/>
                  <a:gd name="connsiteX2" fmla="*/ 16211 w 54945"/>
                  <a:gd name="connsiteY2" fmla="*/ 5074 h 50614"/>
                  <a:gd name="connsiteX3" fmla="*/ 0 w 54945"/>
                  <a:gd name="connsiteY3" fmla="*/ 27844 h 50614"/>
                  <a:gd name="connsiteX4" fmla="*/ 16211 w 54945"/>
                  <a:gd name="connsiteY4" fmla="*/ 50615 h 50614"/>
                  <a:gd name="connsiteX5" fmla="*/ 29824 w 54945"/>
                  <a:gd name="connsiteY5" fmla="*/ 40219 h 50614"/>
                  <a:gd name="connsiteX6" fmla="*/ 39106 w 54945"/>
                  <a:gd name="connsiteY6" fmla="*/ 44551 h 50614"/>
                  <a:gd name="connsiteX7" fmla="*/ 54946 w 54945"/>
                  <a:gd name="connsiteY7" fmla="*/ 22275 h 50614"/>
                  <a:gd name="connsiteX8" fmla="*/ 39106 w 54945"/>
                  <a:gd name="connsiteY8" fmla="*/ 0 h 5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945" h="50614">
                    <a:moveTo>
                      <a:pt x="39106" y="0"/>
                    </a:moveTo>
                    <a:cubicBezTo>
                      <a:pt x="33661" y="0"/>
                      <a:pt x="28834" y="3836"/>
                      <a:pt x="25988" y="9777"/>
                    </a:cubicBezTo>
                    <a:cubicBezTo>
                      <a:pt x="23265" y="6806"/>
                      <a:pt x="19924" y="5074"/>
                      <a:pt x="16211" y="5074"/>
                    </a:cubicBezTo>
                    <a:cubicBezTo>
                      <a:pt x="7177" y="5074"/>
                      <a:pt x="0" y="15345"/>
                      <a:pt x="0" y="27844"/>
                    </a:cubicBezTo>
                    <a:cubicBezTo>
                      <a:pt x="0" y="40343"/>
                      <a:pt x="7301" y="50615"/>
                      <a:pt x="16211" y="50615"/>
                    </a:cubicBezTo>
                    <a:cubicBezTo>
                      <a:pt x="21904" y="50615"/>
                      <a:pt x="26978" y="46407"/>
                      <a:pt x="29824" y="40219"/>
                    </a:cubicBezTo>
                    <a:cubicBezTo>
                      <a:pt x="32423" y="42942"/>
                      <a:pt x="35641" y="44551"/>
                      <a:pt x="39106" y="44551"/>
                    </a:cubicBezTo>
                    <a:cubicBezTo>
                      <a:pt x="47892" y="44551"/>
                      <a:pt x="54946" y="34650"/>
                      <a:pt x="54946" y="22275"/>
                    </a:cubicBezTo>
                    <a:cubicBezTo>
                      <a:pt x="54946" y="9900"/>
                      <a:pt x="47892" y="0"/>
                      <a:pt x="3910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46BFECE-B511-9357-E31A-E7A19D15BB97}"/>
                  </a:ext>
                </a:extLst>
              </p:cNvPr>
              <p:cNvSpPr/>
              <p:nvPr/>
            </p:nvSpPr>
            <p:spPr>
              <a:xfrm>
                <a:off x="2589923" y="5179314"/>
                <a:ext cx="30938" cy="58534"/>
              </a:xfrm>
              <a:custGeom>
                <a:avLst/>
                <a:gdLst>
                  <a:gd name="connsiteX0" fmla="*/ 30938 w 30938"/>
                  <a:gd name="connsiteY0" fmla="*/ 18563 h 58534"/>
                  <a:gd name="connsiteX1" fmla="*/ 17697 w 30938"/>
                  <a:gd name="connsiteY1" fmla="*/ 0 h 58534"/>
                  <a:gd name="connsiteX2" fmla="*/ 4455 w 30938"/>
                  <a:gd name="connsiteY2" fmla="*/ 18563 h 58534"/>
                  <a:gd name="connsiteX3" fmla="*/ 6435 w 30938"/>
                  <a:gd name="connsiteY3" fmla="*/ 28092 h 58534"/>
                  <a:gd name="connsiteX4" fmla="*/ 0 w 30938"/>
                  <a:gd name="connsiteY4" fmla="*/ 42447 h 58534"/>
                  <a:gd name="connsiteX5" fmla="*/ 11509 w 30938"/>
                  <a:gd name="connsiteY5" fmla="*/ 58534 h 58534"/>
                  <a:gd name="connsiteX6" fmla="*/ 23018 w 30938"/>
                  <a:gd name="connsiteY6" fmla="*/ 42447 h 58534"/>
                  <a:gd name="connsiteX7" fmla="*/ 22028 w 30938"/>
                  <a:gd name="connsiteY7" fmla="*/ 36012 h 58534"/>
                  <a:gd name="connsiteX8" fmla="*/ 30938 w 30938"/>
                  <a:gd name="connsiteY8" fmla="*/ 18563 h 5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38" h="58534">
                    <a:moveTo>
                      <a:pt x="30938" y="18563"/>
                    </a:moveTo>
                    <a:cubicBezTo>
                      <a:pt x="30938" y="8291"/>
                      <a:pt x="24998" y="0"/>
                      <a:pt x="17697" y="0"/>
                    </a:cubicBezTo>
                    <a:cubicBezTo>
                      <a:pt x="10395" y="0"/>
                      <a:pt x="4455" y="8291"/>
                      <a:pt x="4455" y="18563"/>
                    </a:cubicBezTo>
                    <a:cubicBezTo>
                      <a:pt x="4455" y="22028"/>
                      <a:pt x="5198" y="25245"/>
                      <a:pt x="6435" y="28092"/>
                    </a:cubicBezTo>
                    <a:cubicBezTo>
                      <a:pt x="2599" y="30690"/>
                      <a:pt x="0" y="36135"/>
                      <a:pt x="0" y="42447"/>
                    </a:cubicBezTo>
                    <a:cubicBezTo>
                      <a:pt x="0" y="51357"/>
                      <a:pt x="5198" y="58534"/>
                      <a:pt x="11509" y="58534"/>
                    </a:cubicBezTo>
                    <a:cubicBezTo>
                      <a:pt x="17820" y="58534"/>
                      <a:pt x="23018" y="51357"/>
                      <a:pt x="23018" y="42447"/>
                    </a:cubicBezTo>
                    <a:cubicBezTo>
                      <a:pt x="23018" y="40096"/>
                      <a:pt x="22647" y="37992"/>
                      <a:pt x="22028" y="36012"/>
                    </a:cubicBezTo>
                    <a:cubicBezTo>
                      <a:pt x="27225" y="33537"/>
                      <a:pt x="30938" y="26730"/>
                      <a:pt x="30938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794E0A5E-E248-F1E6-5D97-D36E403C5243}"/>
                  </a:ext>
                </a:extLst>
              </p:cNvPr>
              <p:cNvSpPr/>
              <p:nvPr/>
            </p:nvSpPr>
            <p:spPr>
              <a:xfrm>
                <a:off x="2627297" y="5174859"/>
                <a:ext cx="14355" cy="20295"/>
              </a:xfrm>
              <a:custGeom>
                <a:avLst/>
                <a:gdLst>
                  <a:gd name="connsiteX0" fmla="*/ 14355 w 14355"/>
                  <a:gd name="connsiteY0" fmla="*/ 10148 h 20295"/>
                  <a:gd name="connsiteX1" fmla="*/ 7178 w 14355"/>
                  <a:gd name="connsiteY1" fmla="*/ 0 h 20295"/>
                  <a:gd name="connsiteX2" fmla="*/ 0 w 14355"/>
                  <a:gd name="connsiteY2" fmla="*/ 10148 h 20295"/>
                  <a:gd name="connsiteX3" fmla="*/ 7178 w 14355"/>
                  <a:gd name="connsiteY3" fmla="*/ 20296 h 20295"/>
                  <a:gd name="connsiteX4" fmla="*/ 14355 w 14355"/>
                  <a:gd name="connsiteY4" fmla="*/ 10148 h 20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295">
                    <a:moveTo>
                      <a:pt x="14355" y="10148"/>
                    </a:moveTo>
                    <a:cubicBezTo>
                      <a:pt x="14355" y="4579"/>
                      <a:pt x="11138" y="0"/>
                      <a:pt x="7178" y="0"/>
                    </a:cubicBezTo>
                    <a:cubicBezTo>
                      <a:pt x="3218" y="0"/>
                      <a:pt x="0" y="4579"/>
                      <a:pt x="0" y="10148"/>
                    </a:cubicBezTo>
                    <a:cubicBezTo>
                      <a:pt x="0" y="15716"/>
                      <a:pt x="3218" y="20296"/>
                      <a:pt x="7178" y="20296"/>
                    </a:cubicBezTo>
                    <a:cubicBezTo>
                      <a:pt x="11138" y="20296"/>
                      <a:pt x="14355" y="15716"/>
                      <a:pt x="14355" y="1014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A32A809E-15EF-1B11-5B8A-BB498C5563E1}"/>
                  </a:ext>
                </a:extLst>
              </p:cNvPr>
              <p:cNvSpPr/>
              <p:nvPr/>
            </p:nvSpPr>
            <p:spPr>
              <a:xfrm>
                <a:off x="2727412" y="5159019"/>
                <a:ext cx="45169" cy="39848"/>
              </a:xfrm>
              <a:custGeom>
                <a:avLst/>
                <a:gdLst>
                  <a:gd name="connsiteX0" fmla="*/ 9900 w 45169"/>
                  <a:gd name="connsiteY0" fmla="*/ 30814 h 39848"/>
                  <a:gd name="connsiteX1" fmla="*/ 17449 w 45169"/>
                  <a:gd name="connsiteY1" fmla="*/ 25864 h 39848"/>
                  <a:gd name="connsiteX2" fmla="*/ 30938 w 45169"/>
                  <a:gd name="connsiteY2" fmla="*/ 39848 h 39848"/>
                  <a:gd name="connsiteX3" fmla="*/ 45169 w 45169"/>
                  <a:gd name="connsiteY3" fmla="*/ 19924 h 39848"/>
                  <a:gd name="connsiteX4" fmla="*/ 30938 w 45169"/>
                  <a:gd name="connsiteY4" fmla="*/ 0 h 39848"/>
                  <a:gd name="connsiteX5" fmla="*/ 18563 w 45169"/>
                  <a:gd name="connsiteY5" fmla="*/ 10271 h 39848"/>
                  <a:gd name="connsiteX6" fmla="*/ 9900 w 45169"/>
                  <a:gd name="connsiteY6" fmla="*/ 3094 h 39848"/>
                  <a:gd name="connsiteX7" fmla="*/ 0 w 45169"/>
                  <a:gd name="connsiteY7" fmla="*/ 16954 h 39848"/>
                  <a:gd name="connsiteX8" fmla="*/ 9900 w 45169"/>
                  <a:gd name="connsiteY8" fmla="*/ 30814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169" h="39848">
                    <a:moveTo>
                      <a:pt x="9900" y="30814"/>
                    </a:moveTo>
                    <a:cubicBezTo>
                      <a:pt x="12870" y="30814"/>
                      <a:pt x="15593" y="28834"/>
                      <a:pt x="17449" y="25864"/>
                    </a:cubicBezTo>
                    <a:cubicBezTo>
                      <a:pt x="19305" y="33908"/>
                      <a:pt x="24627" y="39848"/>
                      <a:pt x="30938" y="39848"/>
                    </a:cubicBezTo>
                    <a:cubicBezTo>
                      <a:pt x="38734" y="39848"/>
                      <a:pt x="45169" y="30938"/>
                      <a:pt x="45169" y="19924"/>
                    </a:cubicBezTo>
                    <a:cubicBezTo>
                      <a:pt x="45169" y="8910"/>
                      <a:pt x="38858" y="0"/>
                      <a:pt x="30938" y="0"/>
                    </a:cubicBezTo>
                    <a:cubicBezTo>
                      <a:pt x="25617" y="0"/>
                      <a:pt x="21038" y="4208"/>
                      <a:pt x="18563" y="10271"/>
                    </a:cubicBezTo>
                    <a:cubicBezTo>
                      <a:pt x="16830" y="5940"/>
                      <a:pt x="13613" y="3094"/>
                      <a:pt x="9900" y="3094"/>
                    </a:cubicBezTo>
                    <a:cubicBezTo>
                      <a:pt x="4455" y="3094"/>
                      <a:pt x="0" y="9281"/>
                      <a:pt x="0" y="16954"/>
                    </a:cubicBezTo>
                    <a:cubicBezTo>
                      <a:pt x="0" y="24627"/>
                      <a:pt x="4455" y="30814"/>
                      <a:pt x="9900" y="3081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4500981F-4FBE-AD0B-AB7D-9AABC8ECDC87}"/>
                  </a:ext>
                </a:extLst>
              </p:cNvPr>
              <p:cNvSpPr/>
              <p:nvPr/>
            </p:nvSpPr>
            <p:spPr>
              <a:xfrm>
                <a:off x="2782853" y="5150480"/>
                <a:ext cx="72394" cy="56554"/>
              </a:xfrm>
              <a:custGeom>
                <a:avLst/>
                <a:gdLst>
                  <a:gd name="connsiteX0" fmla="*/ 16830 w 72394"/>
                  <a:gd name="connsiteY0" fmla="*/ 46902 h 56554"/>
                  <a:gd name="connsiteX1" fmla="*/ 28587 w 72394"/>
                  <a:gd name="connsiteY1" fmla="*/ 40219 h 56554"/>
                  <a:gd name="connsiteX2" fmla="*/ 42323 w 72394"/>
                  <a:gd name="connsiteY2" fmla="*/ 56555 h 56554"/>
                  <a:gd name="connsiteX3" fmla="*/ 54822 w 72394"/>
                  <a:gd name="connsiteY3" fmla="*/ 45541 h 56554"/>
                  <a:gd name="connsiteX4" fmla="*/ 61752 w 72394"/>
                  <a:gd name="connsiteY4" fmla="*/ 49253 h 56554"/>
                  <a:gd name="connsiteX5" fmla="*/ 72395 w 72394"/>
                  <a:gd name="connsiteY5" fmla="*/ 34403 h 56554"/>
                  <a:gd name="connsiteX6" fmla="*/ 61752 w 72394"/>
                  <a:gd name="connsiteY6" fmla="*/ 19553 h 56554"/>
                  <a:gd name="connsiteX7" fmla="*/ 53461 w 72394"/>
                  <a:gd name="connsiteY7" fmla="*/ 25246 h 56554"/>
                  <a:gd name="connsiteX8" fmla="*/ 42199 w 72394"/>
                  <a:gd name="connsiteY8" fmla="*/ 17202 h 56554"/>
                  <a:gd name="connsiteX9" fmla="*/ 33413 w 72394"/>
                  <a:gd name="connsiteY9" fmla="*/ 21657 h 56554"/>
                  <a:gd name="connsiteX10" fmla="*/ 16707 w 72394"/>
                  <a:gd name="connsiteY10" fmla="*/ 0 h 56554"/>
                  <a:gd name="connsiteX11" fmla="*/ 0 w 72394"/>
                  <a:gd name="connsiteY11" fmla="*/ 23513 h 56554"/>
                  <a:gd name="connsiteX12" fmla="*/ 16707 w 72394"/>
                  <a:gd name="connsiteY12" fmla="*/ 47026 h 5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394" h="56554">
                    <a:moveTo>
                      <a:pt x="16830" y="46902"/>
                    </a:moveTo>
                    <a:cubicBezTo>
                      <a:pt x="21409" y="46902"/>
                      <a:pt x="25493" y="44303"/>
                      <a:pt x="28587" y="40219"/>
                    </a:cubicBezTo>
                    <a:cubicBezTo>
                      <a:pt x="29700" y="49501"/>
                      <a:pt x="35393" y="56555"/>
                      <a:pt x="42323" y="56555"/>
                    </a:cubicBezTo>
                    <a:cubicBezTo>
                      <a:pt x="47892" y="56555"/>
                      <a:pt x="52595" y="52100"/>
                      <a:pt x="54822" y="45541"/>
                    </a:cubicBezTo>
                    <a:cubicBezTo>
                      <a:pt x="56678" y="47892"/>
                      <a:pt x="59153" y="49253"/>
                      <a:pt x="61752" y="49253"/>
                    </a:cubicBezTo>
                    <a:cubicBezTo>
                      <a:pt x="67569" y="49253"/>
                      <a:pt x="72395" y="42571"/>
                      <a:pt x="72395" y="34403"/>
                    </a:cubicBezTo>
                    <a:cubicBezTo>
                      <a:pt x="72395" y="26235"/>
                      <a:pt x="67692" y="19553"/>
                      <a:pt x="61752" y="19553"/>
                    </a:cubicBezTo>
                    <a:cubicBezTo>
                      <a:pt x="58411" y="19553"/>
                      <a:pt x="55441" y="21780"/>
                      <a:pt x="53461" y="25246"/>
                    </a:cubicBezTo>
                    <a:cubicBezTo>
                      <a:pt x="50862" y="20419"/>
                      <a:pt x="46778" y="17202"/>
                      <a:pt x="42199" y="17202"/>
                    </a:cubicBezTo>
                    <a:cubicBezTo>
                      <a:pt x="38858" y="17202"/>
                      <a:pt x="35764" y="18934"/>
                      <a:pt x="33413" y="21657"/>
                    </a:cubicBezTo>
                    <a:cubicBezTo>
                      <a:pt x="32794" y="9529"/>
                      <a:pt x="25493" y="0"/>
                      <a:pt x="16707" y="0"/>
                    </a:cubicBezTo>
                    <a:cubicBezTo>
                      <a:pt x="7425" y="0"/>
                      <a:pt x="0" y="10519"/>
                      <a:pt x="0" y="23513"/>
                    </a:cubicBezTo>
                    <a:cubicBezTo>
                      <a:pt x="0" y="36507"/>
                      <a:pt x="7549" y="47026"/>
                      <a:pt x="16707" y="4702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C0B15D69-AF57-2EBF-AB8E-9C5EAA577A99}"/>
                  </a:ext>
                </a:extLst>
              </p:cNvPr>
              <p:cNvSpPr/>
              <p:nvPr/>
            </p:nvSpPr>
            <p:spPr>
              <a:xfrm>
                <a:off x="2878266" y="5153945"/>
                <a:ext cx="27720" cy="39105"/>
              </a:xfrm>
              <a:custGeom>
                <a:avLst/>
                <a:gdLst>
                  <a:gd name="connsiteX0" fmla="*/ 13860 w 27720"/>
                  <a:gd name="connsiteY0" fmla="*/ 39106 h 39105"/>
                  <a:gd name="connsiteX1" fmla="*/ 27720 w 27720"/>
                  <a:gd name="connsiteY1" fmla="*/ 19553 h 39105"/>
                  <a:gd name="connsiteX2" fmla="*/ 13860 w 27720"/>
                  <a:gd name="connsiteY2" fmla="*/ 0 h 39105"/>
                  <a:gd name="connsiteX3" fmla="*/ 0 w 27720"/>
                  <a:gd name="connsiteY3" fmla="*/ 19553 h 39105"/>
                  <a:gd name="connsiteX4" fmla="*/ 13860 w 27720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0" h="39105">
                    <a:moveTo>
                      <a:pt x="13860" y="39106"/>
                    </a:moveTo>
                    <a:cubicBezTo>
                      <a:pt x="21533" y="39106"/>
                      <a:pt x="27720" y="30319"/>
                      <a:pt x="27720" y="19553"/>
                    </a:cubicBezTo>
                    <a:cubicBezTo>
                      <a:pt x="27720" y="8786"/>
                      <a:pt x="21533" y="0"/>
                      <a:pt x="13860" y="0"/>
                    </a:cubicBezTo>
                    <a:cubicBezTo>
                      <a:pt x="6188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860" y="3910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5D282BAF-6B32-3A95-4C87-2787F4F28564}"/>
                  </a:ext>
                </a:extLst>
              </p:cNvPr>
              <p:cNvSpPr/>
              <p:nvPr/>
            </p:nvSpPr>
            <p:spPr>
              <a:xfrm>
                <a:off x="2912421" y="5167310"/>
                <a:ext cx="18067" cy="25492"/>
              </a:xfrm>
              <a:custGeom>
                <a:avLst/>
                <a:gdLst>
                  <a:gd name="connsiteX0" fmla="*/ 9034 w 18067"/>
                  <a:gd name="connsiteY0" fmla="*/ 25493 h 25492"/>
                  <a:gd name="connsiteX1" fmla="*/ 18068 w 18067"/>
                  <a:gd name="connsiteY1" fmla="*/ 12746 h 25492"/>
                  <a:gd name="connsiteX2" fmla="*/ 9034 w 18067"/>
                  <a:gd name="connsiteY2" fmla="*/ 0 h 25492"/>
                  <a:gd name="connsiteX3" fmla="*/ 0 w 18067"/>
                  <a:gd name="connsiteY3" fmla="*/ 12746 h 25492"/>
                  <a:gd name="connsiteX4" fmla="*/ 9034 w 18067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25493"/>
                    </a:moveTo>
                    <a:cubicBezTo>
                      <a:pt x="14108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C2151481-E5B4-10D7-4100-151C86402645}"/>
                  </a:ext>
                </a:extLst>
              </p:cNvPr>
              <p:cNvSpPr/>
              <p:nvPr/>
            </p:nvSpPr>
            <p:spPr>
              <a:xfrm>
                <a:off x="2939523" y="516273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E116F565-0792-8615-0FCB-BBF82521B714}"/>
                  </a:ext>
                </a:extLst>
              </p:cNvPr>
              <p:cNvSpPr/>
              <p:nvPr/>
            </p:nvSpPr>
            <p:spPr>
              <a:xfrm>
                <a:off x="2964521" y="5165083"/>
                <a:ext cx="14602" cy="20542"/>
              </a:xfrm>
              <a:custGeom>
                <a:avLst/>
                <a:gdLst>
                  <a:gd name="connsiteX0" fmla="*/ 14603 w 14602"/>
                  <a:gd name="connsiteY0" fmla="*/ 10272 h 20542"/>
                  <a:gd name="connsiteX1" fmla="*/ 7301 w 14602"/>
                  <a:gd name="connsiteY1" fmla="*/ 0 h 20542"/>
                  <a:gd name="connsiteX2" fmla="*/ 0 w 14602"/>
                  <a:gd name="connsiteY2" fmla="*/ 10272 h 20542"/>
                  <a:gd name="connsiteX3" fmla="*/ 7301 w 14602"/>
                  <a:gd name="connsiteY3" fmla="*/ 20543 h 20542"/>
                  <a:gd name="connsiteX4" fmla="*/ 14603 w 14602"/>
                  <a:gd name="connsiteY4" fmla="*/ 10272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14603" y="10272"/>
                    </a:move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698241A7-38B5-3298-ECDF-843D3289B49A}"/>
                  </a:ext>
                </a:extLst>
              </p:cNvPr>
              <p:cNvSpPr/>
              <p:nvPr/>
            </p:nvSpPr>
            <p:spPr>
              <a:xfrm>
                <a:off x="2991004" y="5163598"/>
                <a:ext cx="18067" cy="25492"/>
              </a:xfrm>
              <a:custGeom>
                <a:avLst/>
                <a:gdLst>
                  <a:gd name="connsiteX0" fmla="*/ 9034 w 18067"/>
                  <a:gd name="connsiteY0" fmla="*/ 0 h 25492"/>
                  <a:gd name="connsiteX1" fmla="*/ 0 w 18067"/>
                  <a:gd name="connsiteY1" fmla="*/ 12746 h 25492"/>
                  <a:gd name="connsiteX2" fmla="*/ 9034 w 18067"/>
                  <a:gd name="connsiteY2" fmla="*/ 25493 h 25492"/>
                  <a:gd name="connsiteX3" fmla="*/ 18068 w 18067"/>
                  <a:gd name="connsiteY3" fmla="*/ 12746 h 25492"/>
                  <a:gd name="connsiteX4" fmla="*/ 9034 w 18067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0"/>
                    </a:moveTo>
                    <a:cubicBezTo>
                      <a:pt x="3960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BF4FFD99-BDC3-4FD2-E751-96F9A9F3B26B}"/>
                  </a:ext>
                </a:extLst>
              </p:cNvPr>
              <p:cNvSpPr/>
              <p:nvPr/>
            </p:nvSpPr>
            <p:spPr>
              <a:xfrm>
                <a:off x="3016002" y="5195773"/>
                <a:ext cx="13117" cy="18562"/>
              </a:xfrm>
              <a:custGeom>
                <a:avLst/>
                <a:gdLst>
                  <a:gd name="connsiteX0" fmla="*/ 6559 w 13117"/>
                  <a:gd name="connsiteY0" fmla="*/ 18563 h 18562"/>
                  <a:gd name="connsiteX1" fmla="*/ 13118 w 13117"/>
                  <a:gd name="connsiteY1" fmla="*/ 9281 h 18562"/>
                  <a:gd name="connsiteX2" fmla="*/ 6559 w 13117"/>
                  <a:gd name="connsiteY2" fmla="*/ 0 h 18562"/>
                  <a:gd name="connsiteX3" fmla="*/ 0 w 13117"/>
                  <a:gd name="connsiteY3" fmla="*/ 9281 h 18562"/>
                  <a:gd name="connsiteX4" fmla="*/ 6559 w 13117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562">
                    <a:moveTo>
                      <a:pt x="6559" y="18563"/>
                    </a:moveTo>
                    <a:cubicBezTo>
                      <a:pt x="10148" y="18563"/>
                      <a:pt x="13118" y="14479"/>
                      <a:pt x="13118" y="9281"/>
                    </a:cubicBezTo>
                    <a:cubicBezTo>
                      <a:pt x="13118" y="4084"/>
                      <a:pt x="10148" y="0"/>
                      <a:pt x="6559" y="0"/>
                    </a:cubicBezTo>
                    <a:cubicBezTo>
                      <a:pt x="2970" y="0"/>
                      <a:pt x="0" y="4084"/>
                      <a:pt x="0" y="9281"/>
                    </a:cubicBezTo>
                    <a:cubicBezTo>
                      <a:pt x="0" y="14479"/>
                      <a:pt x="2970" y="18563"/>
                      <a:pt x="6559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FCA41B65-A7D3-2AD2-8755-7E6A06183743}"/>
                  </a:ext>
                </a:extLst>
              </p:cNvPr>
              <p:cNvSpPr/>
              <p:nvPr/>
            </p:nvSpPr>
            <p:spPr>
              <a:xfrm>
                <a:off x="3060181" y="5166444"/>
                <a:ext cx="15345" cy="21532"/>
              </a:xfrm>
              <a:custGeom>
                <a:avLst/>
                <a:gdLst>
                  <a:gd name="connsiteX0" fmla="*/ 15345 w 15345"/>
                  <a:gd name="connsiteY0" fmla="*/ 10766 h 21532"/>
                  <a:gd name="connsiteX1" fmla="*/ 7673 w 15345"/>
                  <a:gd name="connsiteY1" fmla="*/ 0 h 21532"/>
                  <a:gd name="connsiteX2" fmla="*/ 0 w 15345"/>
                  <a:gd name="connsiteY2" fmla="*/ 10766 h 21532"/>
                  <a:gd name="connsiteX3" fmla="*/ 7673 w 15345"/>
                  <a:gd name="connsiteY3" fmla="*/ 21533 h 21532"/>
                  <a:gd name="connsiteX4" fmla="*/ 15345 w 15345"/>
                  <a:gd name="connsiteY4" fmla="*/ 10766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15345" y="10766"/>
                    </a:move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ubicBezTo>
                      <a:pt x="11880" y="21533"/>
                      <a:pt x="15345" y="16707"/>
                      <a:pt x="15345" y="1076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A148102A-1E7D-E579-0F6F-8DC2F62FE149}"/>
                  </a:ext>
                </a:extLst>
              </p:cNvPr>
              <p:cNvSpPr/>
              <p:nvPr/>
            </p:nvSpPr>
            <p:spPr>
              <a:xfrm>
                <a:off x="3062780" y="5170156"/>
                <a:ext cx="67816" cy="93927"/>
              </a:xfrm>
              <a:custGeom>
                <a:avLst/>
                <a:gdLst>
                  <a:gd name="connsiteX0" fmla="*/ 56555 w 67816"/>
                  <a:gd name="connsiteY0" fmla="*/ 371 h 93927"/>
                  <a:gd name="connsiteX1" fmla="*/ 45664 w 67816"/>
                  <a:gd name="connsiteY1" fmla="*/ 12004 h 93927"/>
                  <a:gd name="connsiteX2" fmla="*/ 40343 w 67816"/>
                  <a:gd name="connsiteY2" fmla="*/ 10148 h 93927"/>
                  <a:gd name="connsiteX3" fmla="*/ 34279 w 67816"/>
                  <a:gd name="connsiteY3" fmla="*/ 12499 h 93927"/>
                  <a:gd name="connsiteX4" fmla="*/ 24379 w 67816"/>
                  <a:gd name="connsiteY4" fmla="*/ 8044 h 93927"/>
                  <a:gd name="connsiteX5" fmla="*/ 7301 w 67816"/>
                  <a:gd name="connsiteY5" fmla="*/ 31928 h 93927"/>
                  <a:gd name="connsiteX6" fmla="*/ 20914 w 67816"/>
                  <a:gd name="connsiteY6" fmla="*/ 55317 h 93927"/>
                  <a:gd name="connsiteX7" fmla="*/ 17820 w 67816"/>
                  <a:gd name="connsiteY7" fmla="*/ 58906 h 93927"/>
                  <a:gd name="connsiteX8" fmla="*/ 12994 w 67816"/>
                  <a:gd name="connsiteY8" fmla="*/ 57545 h 93927"/>
                  <a:gd name="connsiteX9" fmla="*/ 0 w 67816"/>
                  <a:gd name="connsiteY9" fmla="*/ 75736 h 93927"/>
                  <a:gd name="connsiteX10" fmla="*/ 12994 w 67816"/>
                  <a:gd name="connsiteY10" fmla="*/ 93928 h 93927"/>
                  <a:gd name="connsiteX11" fmla="*/ 21904 w 67816"/>
                  <a:gd name="connsiteY11" fmla="*/ 88854 h 93927"/>
                  <a:gd name="connsiteX12" fmla="*/ 27968 w 67816"/>
                  <a:gd name="connsiteY12" fmla="*/ 90958 h 93927"/>
                  <a:gd name="connsiteX13" fmla="*/ 41704 w 67816"/>
                  <a:gd name="connsiteY13" fmla="*/ 71653 h 93927"/>
                  <a:gd name="connsiteX14" fmla="*/ 31804 w 67816"/>
                  <a:gd name="connsiteY14" fmla="*/ 53214 h 93927"/>
                  <a:gd name="connsiteX15" fmla="*/ 38982 w 67816"/>
                  <a:gd name="connsiteY15" fmla="*/ 43808 h 93927"/>
                  <a:gd name="connsiteX16" fmla="*/ 40219 w 67816"/>
                  <a:gd name="connsiteY16" fmla="*/ 43932 h 93927"/>
                  <a:gd name="connsiteX17" fmla="*/ 43808 w 67816"/>
                  <a:gd name="connsiteY17" fmla="*/ 43066 h 93927"/>
                  <a:gd name="connsiteX18" fmla="*/ 41952 w 67816"/>
                  <a:gd name="connsiteY18" fmla="*/ 51110 h 93927"/>
                  <a:gd name="connsiteX19" fmla="*/ 51976 w 67816"/>
                  <a:gd name="connsiteY19" fmla="*/ 65094 h 93927"/>
                  <a:gd name="connsiteX20" fmla="*/ 62000 w 67816"/>
                  <a:gd name="connsiteY20" fmla="*/ 51110 h 93927"/>
                  <a:gd name="connsiteX21" fmla="*/ 51976 w 67816"/>
                  <a:gd name="connsiteY21" fmla="*/ 37126 h 93927"/>
                  <a:gd name="connsiteX22" fmla="*/ 49625 w 67816"/>
                  <a:gd name="connsiteY22" fmla="*/ 37497 h 93927"/>
                  <a:gd name="connsiteX23" fmla="*/ 51976 w 67816"/>
                  <a:gd name="connsiteY23" fmla="*/ 30691 h 93927"/>
                  <a:gd name="connsiteX24" fmla="*/ 56431 w 67816"/>
                  <a:gd name="connsiteY24" fmla="*/ 31928 h 93927"/>
                  <a:gd name="connsiteX25" fmla="*/ 67816 w 67816"/>
                  <a:gd name="connsiteY25" fmla="*/ 15964 h 93927"/>
                  <a:gd name="connsiteX26" fmla="*/ 56431 w 67816"/>
                  <a:gd name="connsiteY26" fmla="*/ 0 h 9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7816" h="93927">
                    <a:moveTo>
                      <a:pt x="56555" y="371"/>
                    </a:moveTo>
                    <a:cubicBezTo>
                      <a:pt x="51357" y="371"/>
                      <a:pt x="47026" y="5321"/>
                      <a:pt x="45664" y="12004"/>
                    </a:cubicBezTo>
                    <a:cubicBezTo>
                      <a:pt x="44056" y="10890"/>
                      <a:pt x="42199" y="10148"/>
                      <a:pt x="40343" y="10148"/>
                    </a:cubicBezTo>
                    <a:cubicBezTo>
                      <a:pt x="38116" y="10148"/>
                      <a:pt x="36136" y="11014"/>
                      <a:pt x="34279" y="12499"/>
                    </a:cubicBezTo>
                    <a:cubicBezTo>
                      <a:pt x="31433" y="9777"/>
                      <a:pt x="28092" y="8044"/>
                      <a:pt x="24379" y="8044"/>
                    </a:cubicBezTo>
                    <a:cubicBezTo>
                      <a:pt x="14974" y="8044"/>
                      <a:pt x="7301" y="18811"/>
                      <a:pt x="7301" y="31928"/>
                    </a:cubicBezTo>
                    <a:cubicBezTo>
                      <a:pt x="7301" y="43437"/>
                      <a:pt x="13118" y="53090"/>
                      <a:pt x="20914" y="55317"/>
                    </a:cubicBezTo>
                    <a:cubicBezTo>
                      <a:pt x="19800" y="56307"/>
                      <a:pt x="18687" y="57545"/>
                      <a:pt x="17820" y="58906"/>
                    </a:cubicBezTo>
                    <a:cubicBezTo>
                      <a:pt x="16335" y="58040"/>
                      <a:pt x="14726" y="57545"/>
                      <a:pt x="12994" y="57545"/>
                    </a:cubicBezTo>
                    <a:cubicBezTo>
                      <a:pt x="5816" y="57545"/>
                      <a:pt x="0" y="65712"/>
                      <a:pt x="0" y="75736"/>
                    </a:cubicBezTo>
                    <a:cubicBezTo>
                      <a:pt x="0" y="85760"/>
                      <a:pt x="5816" y="93928"/>
                      <a:pt x="12994" y="93928"/>
                    </a:cubicBezTo>
                    <a:cubicBezTo>
                      <a:pt x="16459" y="93928"/>
                      <a:pt x="19677" y="91948"/>
                      <a:pt x="21904" y="88854"/>
                    </a:cubicBezTo>
                    <a:cubicBezTo>
                      <a:pt x="23760" y="90091"/>
                      <a:pt x="25740" y="90958"/>
                      <a:pt x="27968" y="90958"/>
                    </a:cubicBezTo>
                    <a:cubicBezTo>
                      <a:pt x="35517" y="90958"/>
                      <a:pt x="41704" y="82295"/>
                      <a:pt x="41704" y="71653"/>
                    </a:cubicBezTo>
                    <a:cubicBezTo>
                      <a:pt x="41704" y="62866"/>
                      <a:pt x="37497" y="55565"/>
                      <a:pt x="31804" y="53214"/>
                    </a:cubicBezTo>
                    <a:cubicBezTo>
                      <a:pt x="34774" y="51110"/>
                      <a:pt x="37249" y="47892"/>
                      <a:pt x="38982" y="43808"/>
                    </a:cubicBezTo>
                    <a:cubicBezTo>
                      <a:pt x="39353" y="43808"/>
                      <a:pt x="39848" y="43932"/>
                      <a:pt x="40219" y="43932"/>
                    </a:cubicBezTo>
                    <a:cubicBezTo>
                      <a:pt x="41457" y="43932"/>
                      <a:pt x="42694" y="43561"/>
                      <a:pt x="43808" y="43066"/>
                    </a:cubicBezTo>
                    <a:cubicBezTo>
                      <a:pt x="42694" y="45293"/>
                      <a:pt x="41952" y="48140"/>
                      <a:pt x="41952" y="51110"/>
                    </a:cubicBezTo>
                    <a:cubicBezTo>
                      <a:pt x="41952" y="58782"/>
                      <a:pt x="46407" y="65094"/>
                      <a:pt x="51976" y="65094"/>
                    </a:cubicBezTo>
                    <a:cubicBezTo>
                      <a:pt x="57545" y="65094"/>
                      <a:pt x="62000" y="58782"/>
                      <a:pt x="62000" y="51110"/>
                    </a:cubicBezTo>
                    <a:cubicBezTo>
                      <a:pt x="62000" y="43437"/>
                      <a:pt x="57545" y="37126"/>
                      <a:pt x="51976" y="37126"/>
                    </a:cubicBezTo>
                    <a:cubicBezTo>
                      <a:pt x="51233" y="37126"/>
                      <a:pt x="50367" y="37249"/>
                      <a:pt x="49625" y="37497"/>
                    </a:cubicBezTo>
                    <a:cubicBezTo>
                      <a:pt x="50738" y="35517"/>
                      <a:pt x="51605" y="33289"/>
                      <a:pt x="51976" y="30691"/>
                    </a:cubicBezTo>
                    <a:cubicBezTo>
                      <a:pt x="53337" y="31557"/>
                      <a:pt x="54822" y="31928"/>
                      <a:pt x="56431" y="31928"/>
                    </a:cubicBezTo>
                    <a:cubicBezTo>
                      <a:pt x="62742" y="31928"/>
                      <a:pt x="67816" y="24750"/>
                      <a:pt x="67816" y="15964"/>
                    </a:cubicBezTo>
                    <a:cubicBezTo>
                      <a:pt x="67816" y="7178"/>
                      <a:pt x="62742" y="0"/>
                      <a:pt x="5643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454EF64F-81F8-053D-7399-D58BD6E7AB70}"/>
                  </a:ext>
                </a:extLst>
              </p:cNvPr>
              <p:cNvSpPr/>
              <p:nvPr/>
            </p:nvSpPr>
            <p:spPr>
              <a:xfrm>
                <a:off x="3134432" y="5160751"/>
                <a:ext cx="18067" cy="25492"/>
              </a:xfrm>
              <a:custGeom>
                <a:avLst/>
                <a:gdLst>
                  <a:gd name="connsiteX0" fmla="*/ 18068 w 18067"/>
                  <a:gd name="connsiteY0" fmla="*/ 12747 h 25492"/>
                  <a:gd name="connsiteX1" fmla="*/ 9034 w 18067"/>
                  <a:gd name="connsiteY1" fmla="*/ 25493 h 25492"/>
                  <a:gd name="connsiteX2" fmla="*/ 0 w 18067"/>
                  <a:gd name="connsiteY2" fmla="*/ 12747 h 25492"/>
                  <a:gd name="connsiteX3" fmla="*/ 9034 w 18067"/>
                  <a:gd name="connsiteY3" fmla="*/ 0 h 25492"/>
                  <a:gd name="connsiteX4" fmla="*/ 18068 w 18067"/>
                  <a:gd name="connsiteY4" fmla="*/ 12747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18068" y="12747"/>
                    </a:moveTo>
                    <a:cubicBezTo>
                      <a:pt x="18068" y="19786"/>
                      <a:pt x="14023" y="25493"/>
                      <a:pt x="9034" y="25493"/>
                    </a:cubicBezTo>
                    <a:cubicBezTo>
                      <a:pt x="4045" y="25493"/>
                      <a:pt x="0" y="19786"/>
                      <a:pt x="0" y="12747"/>
                    </a:cubicBezTo>
                    <a:cubicBezTo>
                      <a:pt x="0" y="5707"/>
                      <a:pt x="4045" y="0"/>
                      <a:pt x="9034" y="0"/>
                    </a:cubicBezTo>
                    <a:cubicBezTo>
                      <a:pt x="14023" y="0"/>
                      <a:pt x="18068" y="5707"/>
                      <a:pt x="18068" y="1274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FD8560F0-3FDB-DE4A-45A0-BFE0E4CE76ED}"/>
                  </a:ext>
                </a:extLst>
              </p:cNvPr>
              <p:cNvSpPr/>
              <p:nvPr/>
            </p:nvSpPr>
            <p:spPr>
              <a:xfrm>
                <a:off x="3159183" y="5172879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7"/>
                      <a:pt x="15345" y="10766"/>
                    </a:cubicBezTo>
                    <a:cubicBezTo>
                      <a:pt x="15345" y="4827"/>
                      <a:pt x="11880" y="0"/>
                      <a:pt x="7673" y="0"/>
                    </a:cubicBezTo>
                    <a:cubicBezTo>
                      <a:pt x="3465" y="0"/>
                      <a:pt x="0" y="4827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768D4ED0-8BBE-F5A0-C60B-FFD566AF6A93}"/>
                  </a:ext>
                </a:extLst>
              </p:cNvPr>
              <p:cNvSpPr/>
              <p:nvPr/>
            </p:nvSpPr>
            <p:spPr>
              <a:xfrm>
                <a:off x="3174899" y="5154192"/>
                <a:ext cx="58906" cy="64722"/>
              </a:xfrm>
              <a:custGeom>
                <a:avLst/>
                <a:gdLst>
                  <a:gd name="connsiteX0" fmla="*/ 58906 w 58906"/>
                  <a:gd name="connsiteY0" fmla="*/ 21162 h 64722"/>
                  <a:gd name="connsiteX1" fmla="*/ 43808 w 58906"/>
                  <a:gd name="connsiteY1" fmla="*/ 0 h 64722"/>
                  <a:gd name="connsiteX2" fmla="*/ 28710 w 58906"/>
                  <a:gd name="connsiteY2" fmla="*/ 21162 h 64722"/>
                  <a:gd name="connsiteX3" fmla="*/ 29577 w 58906"/>
                  <a:gd name="connsiteY3" fmla="*/ 27721 h 64722"/>
                  <a:gd name="connsiteX4" fmla="*/ 16459 w 58906"/>
                  <a:gd name="connsiteY4" fmla="*/ 18439 h 64722"/>
                  <a:gd name="connsiteX5" fmla="*/ 0 w 58906"/>
                  <a:gd name="connsiteY5" fmla="*/ 41581 h 64722"/>
                  <a:gd name="connsiteX6" fmla="*/ 16459 w 58906"/>
                  <a:gd name="connsiteY6" fmla="*/ 64722 h 64722"/>
                  <a:gd name="connsiteX7" fmla="*/ 32918 w 58906"/>
                  <a:gd name="connsiteY7" fmla="*/ 41581 h 64722"/>
                  <a:gd name="connsiteX8" fmla="*/ 31928 w 58906"/>
                  <a:gd name="connsiteY8" fmla="*/ 34032 h 64722"/>
                  <a:gd name="connsiteX9" fmla="*/ 43808 w 58906"/>
                  <a:gd name="connsiteY9" fmla="*/ 42199 h 64722"/>
                  <a:gd name="connsiteX10" fmla="*/ 58906 w 58906"/>
                  <a:gd name="connsiteY10" fmla="*/ 21038 h 6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906" h="64722">
                    <a:moveTo>
                      <a:pt x="58906" y="21162"/>
                    </a:moveTo>
                    <a:cubicBezTo>
                      <a:pt x="58906" y="9405"/>
                      <a:pt x="52223" y="0"/>
                      <a:pt x="43808" y="0"/>
                    </a:cubicBezTo>
                    <a:cubicBezTo>
                      <a:pt x="35393" y="0"/>
                      <a:pt x="28710" y="9405"/>
                      <a:pt x="28710" y="21162"/>
                    </a:cubicBezTo>
                    <a:cubicBezTo>
                      <a:pt x="28710" y="23513"/>
                      <a:pt x="29082" y="25617"/>
                      <a:pt x="29577" y="27721"/>
                    </a:cubicBezTo>
                    <a:cubicBezTo>
                      <a:pt x="26607" y="22152"/>
                      <a:pt x="21904" y="18439"/>
                      <a:pt x="16459" y="18439"/>
                    </a:cubicBezTo>
                    <a:cubicBezTo>
                      <a:pt x="7301" y="18439"/>
                      <a:pt x="0" y="28834"/>
                      <a:pt x="0" y="41581"/>
                    </a:cubicBezTo>
                    <a:cubicBezTo>
                      <a:pt x="0" y="54327"/>
                      <a:pt x="7425" y="64722"/>
                      <a:pt x="16459" y="64722"/>
                    </a:cubicBezTo>
                    <a:cubicBezTo>
                      <a:pt x="25493" y="64722"/>
                      <a:pt x="32918" y="54327"/>
                      <a:pt x="32918" y="41581"/>
                    </a:cubicBezTo>
                    <a:cubicBezTo>
                      <a:pt x="32918" y="38858"/>
                      <a:pt x="32547" y="36383"/>
                      <a:pt x="31928" y="34032"/>
                    </a:cubicBezTo>
                    <a:cubicBezTo>
                      <a:pt x="34651" y="38982"/>
                      <a:pt x="38982" y="42199"/>
                      <a:pt x="43808" y="42199"/>
                    </a:cubicBezTo>
                    <a:cubicBezTo>
                      <a:pt x="52100" y="42199"/>
                      <a:pt x="58906" y="32795"/>
                      <a:pt x="58906" y="2103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42EBED58-DEC0-AF08-8968-CFDCD92E1B16}"/>
                  </a:ext>
                </a:extLst>
              </p:cNvPr>
              <p:cNvSpPr/>
              <p:nvPr/>
            </p:nvSpPr>
            <p:spPr>
              <a:xfrm>
                <a:off x="3233558" y="5173869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0648F6AE-D273-C722-3CAE-1FB5D40AA063}"/>
                  </a:ext>
                </a:extLst>
              </p:cNvPr>
              <p:cNvSpPr/>
              <p:nvPr/>
            </p:nvSpPr>
            <p:spPr>
              <a:xfrm>
                <a:off x="3291721" y="5178324"/>
                <a:ext cx="13860" cy="19305"/>
              </a:xfrm>
              <a:custGeom>
                <a:avLst/>
                <a:gdLst>
                  <a:gd name="connsiteX0" fmla="*/ 6930 w 13860"/>
                  <a:gd name="connsiteY0" fmla="*/ 19305 h 19305"/>
                  <a:gd name="connsiteX1" fmla="*/ 13860 w 13860"/>
                  <a:gd name="connsiteY1" fmla="*/ 9653 h 19305"/>
                  <a:gd name="connsiteX2" fmla="*/ 6930 w 13860"/>
                  <a:gd name="connsiteY2" fmla="*/ 0 h 19305"/>
                  <a:gd name="connsiteX3" fmla="*/ 0 w 13860"/>
                  <a:gd name="connsiteY3" fmla="*/ 9653 h 19305"/>
                  <a:gd name="connsiteX4" fmla="*/ 6930 w 13860"/>
                  <a:gd name="connsiteY4" fmla="*/ 19305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19305"/>
                    </a:move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49721749-6429-E3E1-8ACB-CEE6CED01A08}"/>
                  </a:ext>
                </a:extLst>
              </p:cNvPr>
              <p:cNvSpPr/>
              <p:nvPr/>
            </p:nvSpPr>
            <p:spPr>
              <a:xfrm>
                <a:off x="3373645" y="5168424"/>
                <a:ext cx="46407" cy="38981"/>
              </a:xfrm>
              <a:custGeom>
                <a:avLst/>
                <a:gdLst>
                  <a:gd name="connsiteX0" fmla="*/ 38611 w 46407"/>
                  <a:gd name="connsiteY0" fmla="*/ 38982 h 38981"/>
                  <a:gd name="connsiteX1" fmla="*/ 46407 w 46407"/>
                  <a:gd name="connsiteY1" fmla="*/ 28092 h 38981"/>
                  <a:gd name="connsiteX2" fmla="*/ 38611 w 46407"/>
                  <a:gd name="connsiteY2" fmla="*/ 17201 h 38981"/>
                  <a:gd name="connsiteX3" fmla="*/ 36136 w 46407"/>
                  <a:gd name="connsiteY3" fmla="*/ 17820 h 38981"/>
                  <a:gd name="connsiteX4" fmla="*/ 22770 w 46407"/>
                  <a:gd name="connsiteY4" fmla="*/ 0 h 38981"/>
                  <a:gd name="connsiteX5" fmla="*/ 12499 w 46407"/>
                  <a:gd name="connsiteY5" fmla="*/ 6930 h 38981"/>
                  <a:gd name="connsiteX6" fmla="*/ 8415 w 46407"/>
                  <a:gd name="connsiteY6" fmla="*/ 5445 h 38981"/>
                  <a:gd name="connsiteX7" fmla="*/ 0 w 46407"/>
                  <a:gd name="connsiteY7" fmla="*/ 17201 h 38981"/>
                  <a:gd name="connsiteX8" fmla="*/ 8415 w 46407"/>
                  <a:gd name="connsiteY8" fmla="*/ 28958 h 38981"/>
                  <a:gd name="connsiteX9" fmla="*/ 11261 w 46407"/>
                  <a:gd name="connsiteY9" fmla="*/ 28215 h 38981"/>
                  <a:gd name="connsiteX10" fmla="*/ 22770 w 46407"/>
                  <a:gd name="connsiteY10" fmla="*/ 37497 h 38981"/>
                  <a:gd name="connsiteX11" fmla="*/ 31557 w 46407"/>
                  <a:gd name="connsiteY11" fmla="*/ 32794 h 38981"/>
                  <a:gd name="connsiteX12" fmla="*/ 38611 w 46407"/>
                  <a:gd name="connsiteY12" fmla="*/ 3898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407" h="38981">
                    <a:moveTo>
                      <a:pt x="38611" y="38982"/>
                    </a:moveTo>
                    <a:cubicBezTo>
                      <a:pt x="42942" y="38982"/>
                      <a:pt x="46407" y="34032"/>
                      <a:pt x="46407" y="28092"/>
                    </a:cubicBezTo>
                    <a:cubicBezTo>
                      <a:pt x="46407" y="22151"/>
                      <a:pt x="42942" y="17201"/>
                      <a:pt x="38611" y="17201"/>
                    </a:cubicBezTo>
                    <a:cubicBezTo>
                      <a:pt x="37744" y="17201"/>
                      <a:pt x="36878" y="17449"/>
                      <a:pt x="36136" y="17820"/>
                    </a:cubicBezTo>
                    <a:cubicBezTo>
                      <a:pt x="35764" y="7920"/>
                      <a:pt x="29948" y="0"/>
                      <a:pt x="22770" y="0"/>
                    </a:cubicBezTo>
                    <a:cubicBezTo>
                      <a:pt x="18563" y="0"/>
                      <a:pt x="14850" y="2723"/>
                      <a:pt x="12499" y="6930"/>
                    </a:cubicBezTo>
                    <a:cubicBezTo>
                      <a:pt x="11261" y="5940"/>
                      <a:pt x="9900" y="5445"/>
                      <a:pt x="8415" y="5445"/>
                    </a:cubicBezTo>
                    <a:cubicBezTo>
                      <a:pt x="3713" y="5445"/>
                      <a:pt x="0" y="10766"/>
                      <a:pt x="0" y="17201"/>
                    </a:cubicBezTo>
                    <a:cubicBezTo>
                      <a:pt x="0" y="23637"/>
                      <a:pt x="3713" y="28958"/>
                      <a:pt x="8415" y="28958"/>
                    </a:cubicBezTo>
                    <a:cubicBezTo>
                      <a:pt x="9405" y="28958"/>
                      <a:pt x="10395" y="28710"/>
                      <a:pt x="11261" y="28215"/>
                    </a:cubicBezTo>
                    <a:cubicBezTo>
                      <a:pt x="13613" y="33784"/>
                      <a:pt x="17820" y="37497"/>
                      <a:pt x="22770" y="37497"/>
                    </a:cubicBezTo>
                    <a:cubicBezTo>
                      <a:pt x="26112" y="37497"/>
                      <a:pt x="29205" y="35641"/>
                      <a:pt x="31557" y="32794"/>
                    </a:cubicBezTo>
                    <a:cubicBezTo>
                      <a:pt x="32794" y="36507"/>
                      <a:pt x="35517" y="38982"/>
                      <a:pt x="38611" y="3898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C5E91CAC-E818-AC7F-EE74-29F5BF931E27}"/>
                  </a:ext>
                </a:extLst>
              </p:cNvPr>
              <p:cNvSpPr/>
              <p:nvPr/>
            </p:nvSpPr>
            <p:spPr>
              <a:xfrm>
                <a:off x="3425992" y="5155059"/>
                <a:ext cx="24997" cy="35145"/>
              </a:xfrm>
              <a:custGeom>
                <a:avLst/>
                <a:gdLst>
                  <a:gd name="connsiteX0" fmla="*/ 12499 w 24997"/>
                  <a:gd name="connsiteY0" fmla="*/ 35146 h 35145"/>
                  <a:gd name="connsiteX1" fmla="*/ 24998 w 24997"/>
                  <a:gd name="connsiteY1" fmla="*/ 17573 h 35145"/>
                  <a:gd name="connsiteX2" fmla="*/ 12499 w 24997"/>
                  <a:gd name="connsiteY2" fmla="*/ 0 h 35145"/>
                  <a:gd name="connsiteX3" fmla="*/ 0 w 24997"/>
                  <a:gd name="connsiteY3" fmla="*/ 17573 h 35145"/>
                  <a:gd name="connsiteX4" fmla="*/ 12499 w 24997"/>
                  <a:gd name="connsiteY4" fmla="*/ 35146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35146"/>
                    </a:move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65CCB098-11BD-7680-9310-00D9132A530D}"/>
                  </a:ext>
                </a:extLst>
              </p:cNvPr>
              <p:cNvSpPr/>
              <p:nvPr/>
            </p:nvSpPr>
            <p:spPr>
              <a:xfrm>
                <a:off x="3452970" y="5160133"/>
                <a:ext cx="93556" cy="47273"/>
              </a:xfrm>
              <a:custGeom>
                <a:avLst/>
                <a:gdLst>
                  <a:gd name="connsiteX0" fmla="*/ 82543 w 93556"/>
                  <a:gd name="connsiteY0" fmla="*/ 42323 h 47273"/>
                  <a:gd name="connsiteX1" fmla="*/ 93557 w 93556"/>
                  <a:gd name="connsiteY1" fmla="*/ 26854 h 47273"/>
                  <a:gd name="connsiteX2" fmla="*/ 82543 w 93556"/>
                  <a:gd name="connsiteY2" fmla="*/ 11385 h 47273"/>
                  <a:gd name="connsiteX3" fmla="*/ 72519 w 93556"/>
                  <a:gd name="connsiteY3" fmla="*/ 20419 h 47273"/>
                  <a:gd name="connsiteX4" fmla="*/ 55812 w 93556"/>
                  <a:gd name="connsiteY4" fmla="*/ 0 h 47273"/>
                  <a:gd name="connsiteX5" fmla="*/ 39848 w 93556"/>
                  <a:gd name="connsiteY5" fmla="*/ 16088 h 47273"/>
                  <a:gd name="connsiteX6" fmla="*/ 26978 w 93556"/>
                  <a:gd name="connsiteY6" fmla="*/ 5198 h 47273"/>
                  <a:gd name="connsiteX7" fmla="*/ 13736 w 93556"/>
                  <a:gd name="connsiteY7" fmla="*/ 17078 h 47273"/>
                  <a:gd name="connsiteX8" fmla="*/ 9034 w 93556"/>
                  <a:gd name="connsiteY8" fmla="*/ 15222 h 47273"/>
                  <a:gd name="connsiteX9" fmla="*/ 0 w 93556"/>
                  <a:gd name="connsiteY9" fmla="*/ 27844 h 47273"/>
                  <a:gd name="connsiteX10" fmla="*/ 9034 w 93556"/>
                  <a:gd name="connsiteY10" fmla="*/ 40467 h 47273"/>
                  <a:gd name="connsiteX11" fmla="*/ 14850 w 93556"/>
                  <a:gd name="connsiteY11" fmla="*/ 37373 h 47273"/>
                  <a:gd name="connsiteX12" fmla="*/ 26978 w 93556"/>
                  <a:gd name="connsiteY12" fmla="*/ 46283 h 47273"/>
                  <a:gd name="connsiteX13" fmla="*/ 40467 w 93556"/>
                  <a:gd name="connsiteY13" fmla="*/ 33537 h 47273"/>
                  <a:gd name="connsiteX14" fmla="*/ 55688 w 93556"/>
                  <a:gd name="connsiteY14" fmla="*/ 47273 h 47273"/>
                  <a:gd name="connsiteX15" fmla="*/ 71776 w 93556"/>
                  <a:gd name="connsiteY15" fmla="*/ 30691 h 47273"/>
                  <a:gd name="connsiteX16" fmla="*/ 82419 w 93556"/>
                  <a:gd name="connsiteY16" fmla="*/ 42199 h 4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556" h="47273">
                    <a:moveTo>
                      <a:pt x="82543" y="42323"/>
                    </a:moveTo>
                    <a:cubicBezTo>
                      <a:pt x="88607" y="42323"/>
                      <a:pt x="93557" y="35393"/>
                      <a:pt x="93557" y="26854"/>
                    </a:cubicBezTo>
                    <a:cubicBezTo>
                      <a:pt x="93557" y="18315"/>
                      <a:pt x="88607" y="11385"/>
                      <a:pt x="82543" y="11385"/>
                    </a:cubicBezTo>
                    <a:cubicBezTo>
                      <a:pt x="78088" y="11385"/>
                      <a:pt x="74251" y="15098"/>
                      <a:pt x="72519" y="20419"/>
                    </a:cubicBezTo>
                    <a:cubicBezTo>
                      <a:pt x="71405" y="8910"/>
                      <a:pt x="64351" y="0"/>
                      <a:pt x="55812" y="0"/>
                    </a:cubicBezTo>
                    <a:cubicBezTo>
                      <a:pt x="48387" y="0"/>
                      <a:pt x="42076" y="6807"/>
                      <a:pt x="39848" y="16088"/>
                    </a:cubicBezTo>
                    <a:cubicBezTo>
                      <a:pt x="37373" y="9653"/>
                      <a:pt x="32547" y="5198"/>
                      <a:pt x="26978" y="5198"/>
                    </a:cubicBezTo>
                    <a:cubicBezTo>
                      <a:pt x="21162" y="5198"/>
                      <a:pt x="16088" y="10024"/>
                      <a:pt x="13736" y="17078"/>
                    </a:cubicBezTo>
                    <a:cubicBezTo>
                      <a:pt x="12375" y="15840"/>
                      <a:pt x="10766" y="15222"/>
                      <a:pt x="9034" y="15222"/>
                    </a:cubicBezTo>
                    <a:cubicBezTo>
                      <a:pt x="4084" y="15222"/>
                      <a:pt x="0" y="20914"/>
                      <a:pt x="0" y="27844"/>
                    </a:cubicBezTo>
                    <a:cubicBezTo>
                      <a:pt x="0" y="34774"/>
                      <a:pt x="4084" y="40467"/>
                      <a:pt x="9034" y="40467"/>
                    </a:cubicBezTo>
                    <a:cubicBezTo>
                      <a:pt x="11261" y="40467"/>
                      <a:pt x="13365" y="39230"/>
                      <a:pt x="14850" y="37373"/>
                    </a:cubicBezTo>
                    <a:cubicBezTo>
                      <a:pt x="17449" y="42818"/>
                      <a:pt x="21904" y="46283"/>
                      <a:pt x="26978" y="46283"/>
                    </a:cubicBezTo>
                    <a:cubicBezTo>
                      <a:pt x="33042" y="46283"/>
                      <a:pt x="38363" y="40962"/>
                      <a:pt x="40467" y="33537"/>
                    </a:cubicBezTo>
                    <a:cubicBezTo>
                      <a:pt x="43190" y="41581"/>
                      <a:pt x="49006" y="47273"/>
                      <a:pt x="55688" y="47273"/>
                    </a:cubicBezTo>
                    <a:cubicBezTo>
                      <a:pt x="63237" y="47273"/>
                      <a:pt x="69549" y="40343"/>
                      <a:pt x="71776" y="30691"/>
                    </a:cubicBezTo>
                    <a:cubicBezTo>
                      <a:pt x="73014" y="37249"/>
                      <a:pt x="77221" y="42199"/>
                      <a:pt x="82419" y="421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2E15900F-5452-E188-61D0-0AC5806C9BEA}"/>
                  </a:ext>
                </a:extLst>
              </p:cNvPr>
              <p:cNvSpPr/>
              <p:nvPr/>
            </p:nvSpPr>
            <p:spPr>
              <a:xfrm>
                <a:off x="3555932" y="5179067"/>
                <a:ext cx="13117" cy="18315"/>
              </a:xfrm>
              <a:custGeom>
                <a:avLst/>
                <a:gdLst>
                  <a:gd name="connsiteX0" fmla="*/ 6559 w 13117"/>
                  <a:gd name="connsiteY0" fmla="*/ 0 h 18315"/>
                  <a:gd name="connsiteX1" fmla="*/ 0 w 13117"/>
                  <a:gd name="connsiteY1" fmla="*/ 9158 h 18315"/>
                  <a:gd name="connsiteX2" fmla="*/ 6559 w 13117"/>
                  <a:gd name="connsiteY2" fmla="*/ 18315 h 18315"/>
                  <a:gd name="connsiteX3" fmla="*/ 13118 w 13117"/>
                  <a:gd name="connsiteY3" fmla="*/ 9158 h 18315"/>
                  <a:gd name="connsiteX4" fmla="*/ 6559 w 13117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315">
                    <a:moveTo>
                      <a:pt x="6559" y="0"/>
                    </a:moveTo>
                    <a:cubicBezTo>
                      <a:pt x="2970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559" y="18315"/>
                    </a:cubicBezTo>
                    <a:cubicBezTo>
                      <a:pt x="10148" y="18315"/>
                      <a:pt x="13118" y="14231"/>
                      <a:pt x="13118" y="9158"/>
                    </a:cubicBezTo>
                    <a:cubicBezTo>
                      <a:pt x="13118" y="4084"/>
                      <a:pt x="10148" y="0"/>
                      <a:pt x="6559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73E3D86-8338-E2C1-6A6E-78F68CF68965}"/>
                  </a:ext>
                </a:extLst>
              </p:cNvPr>
              <p:cNvSpPr/>
              <p:nvPr/>
            </p:nvSpPr>
            <p:spPr>
              <a:xfrm>
                <a:off x="3581920" y="5191071"/>
                <a:ext cx="14107" cy="19676"/>
              </a:xfrm>
              <a:custGeom>
                <a:avLst/>
                <a:gdLst>
                  <a:gd name="connsiteX0" fmla="*/ 7054 w 14107"/>
                  <a:gd name="connsiteY0" fmla="*/ 19677 h 19676"/>
                  <a:gd name="connsiteX1" fmla="*/ 14108 w 14107"/>
                  <a:gd name="connsiteY1" fmla="*/ 9900 h 19676"/>
                  <a:gd name="connsiteX2" fmla="*/ 7054 w 14107"/>
                  <a:gd name="connsiteY2" fmla="*/ 0 h 19676"/>
                  <a:gd name="connsiteX3" fmla="*/ 0 w 14107"/>
                  <a:gd name="connsiteY3" fmla="*/ 9900 h 19676"/>
                  <a:gd name="connsiteX4" fmla="*/ 7054 w 14107"/>
                  <a:gd name="connsiteY4" fmla="*/ 19677 h 19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676">
                    <a:moveTo>
                      <a:pt x="7054" y="19677"/>
                    </a:moveTo>
                    <a:cubicBezTo>
                      <a:pt x="10890" y="19677"/>
                      <a:pt x="14108" y="15222"/>
                      <a:pt x="14108" y="9900"/>
                    </a:cubicBezTo>
                    <a:cubicBezTo>
                      <a:pt x="14108" y="4579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677"/>
                      <a:pt x="7054" y="1967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B0C55CCB-D8B9-F3AC-31FF-C8E545CC47A5}"/>
                  </a:ext>
                </a:extLst>
              </p:cNvPr>
              <p:cNvSpPr/>
              <p:nvPr/>
            </p:nvSpPr>
            <p:spPr>
              <a:xfrm>
                <a:off x="3595780" y="5164464"/>
                <a:ext cx="21780" cy="30690"/>
              </a:xfrm>
              <a:custGeom>
                <a:avLst/>
                <a:gdLst>
                  <a:gd name="connsiteX0" fmla="*/ 10890 w 21780"/>
                  <a:gd name="connsiteY0" fmla="*/ 0 h 30690"/>
                  <a:gd name="connsiteX1" fmla="*/ 0 w 21780"/>
                  <a:gd name="connsiteY1" fmla="*/ 15345 h 30690"/>
                  <a:gd name="connsiteX2" fmla="*/ 10890 w 21780"/>
                  <a:gd name="connsiteY2" fmla="*/ 30691 h 30690"/>
                  <a:gd name="connsiteX3" fmla="*/ 21780 w 21780"/>
                  <a:gd name="connsiteY3" fmla="*/ 15345 h 30690"/>
                  <a:gd name="connsiteX4" fmla="*/ 10890 w 21780"/>
                  <a:gd name="connsiteY4" fmla="*/ 0 h 30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0" h="30690">
                    <a:moveTo>
                      <a:pt x="10890" y="0"/>
                    </a:moveTo>
                    <a:cubicBezTo>
                      <a:pt x="4826" y="0"/>
                      <a:pt x="0" y="6806"/>
                      <a:pt x="0" y="15345"/>
                    </a:cubicBezTo>
                    <a:cubicBezTo>
                      <a:pt x="0" y="23884"/>
                      <a:pt x="4826" y="30691"/>
                      <a:pt x="10890" y="30691"/>
                    </a:cubicBezTo>
                    <a:cubicBezTo>
                      <a:pt x="16954" y="30691"/>
                      <a:pt x="21780" y="23884"/>
                      <a:pt x="21780" y="15345"/>
                    </a:cubicBezTo>
                    <a:cubicBezTo>
                      <a:pt x="21780" y="6806"/>
                      <a:pt x="16954" y="0"/>
                      <a:pt x="1089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970D3C41-30F4-AEA7-C985-4E2E0EA73A39}"/>
                  </a:ext>
                </a:extLst>
              </p:cNvPr>
              <p:cNvSpPr/>
              <p:nvPr/>
            </p:nvSpPr>
            <p:spPr>
              <a:xfrm>
                <a:off x="3622139" y="5155925"/>
                <a:ext cx="27967" cy="39353"/>
              </a:xfrm>
              <a:custGeom>
                <a:avLst/>
                <a:gdLst>
                  <a:gd name="connsiteX0" fmla="*/ 13984 w 27967"/>
                  <a:gd name="connsiteY0" fmla="*/ 0 h 39353"/>
                  <a:gd name="connsiteX1" fmla="*/ 0 w 27967"/>
                  <a:gd name="connsiteY1" fmla="*/ 19677 h 39353"/>
                  <a:gd name="connsiteX2" fmla="*/ 13984 w 27967"/>
                  <a:gd name="connsiteY2" fmla="*/ 39353 h 39353"/>
                  <a:gd name="connsiteX3" fmla="*/ 27968 w 27967"/>
                  <a:gd name="connsiteY3" fmla="*/ 19677 h 39353"/>
                  <a:gd name="connsiteX4" fmla="*/ 13984 w 27967"/>
                  <a:gd name="connsiteY4" fmla="*/ 0 h 3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7" h="39353">
                    <a:moveTo>
                      <a:pt x="13984" y="0"/>
                    </a:moveTo>
                    <a:cubicBezTo>
                      <a:pt x="6311" y="0"/>
                      <a:pt x="0" y="8786"/>
                      <a:pt x="0" y="19677"/>
                    </a:cubicBezTo>
                    <a:cubicBezTo>
                      <a:pt x="0" y="30567"/>
                      <a:pt x="6311" y="39353"/>
                      <a:pt x="13984" y="39353"/>
                    </a:cubicBezTo>
                    <a:cubicBezTo>
                      <a:pt x="21657" y="39353"/>
                      <a:pt x="27968" y="30567"/>
                      <a:pt x="27968" y="19677"/>
                    </a:cubicBezTo>
                    <a:cubicBezTo>
                      <a:pt x="27968" y="8786"/>
                      <a:pt x="21657" y="0"/>
                      <a:pt x="1398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A2572827-77F0-CA23-7B86-6D32F23D5972}"/>
                  </a:ext>
                </a:extLst>
              </p:cNvPr>
              <p:cNvSpPr/>
              <p:nvPr/>
            </p:nvSpPr>
            <p:spPr>
              <a:xfrm>
                <a:off x="3763835" y="5182408"/>
                <a:ext cx="31928" cy="75241"/>
              </a:xfrm>
              <a:custGeom>
                <a:avLst/>
                <a:gdLst>
                  <a:gd name="connsiteX0" fmla="*/ 16088 w 31928"/>
                  <a:gd name="connsiteY0" fmla="*/ 0 h 75241"/>
                  <a:gd name="connsiteX1" fmla="*/ 371 w 31928"/>
                  <a:gd name="connsiteY1" fmla="*/ 22151 h 75241"/>
                  <a:gd name="connsiteX2" fmla="*/ 11757 w 31928"/>
                  <a:gd name="connsiteY2" fmla="*/ 43313 h 75241"/>
                  <a:gd name="connsiteX3" fmla="*/ 11385 w 31928"/>
                  <a:gd name="connsiteY3" fmla="*/ 43313 h 75241"/>
                  <a:gd name="connsiteX4" fmla="*/ 0 w 31928"/>
                  <a:gd name="connsiteY4" fmla="*/ 59277 h 75241"/>
                  <a:gd name="connsiteX5" fmla="*/ 11385 w 31928"/>
                  <a:gd name="connsiteY5" fmla="*/ 75241 h 75241"/>
                  <a:gd name="connsiteX6" fmla="*/ 22770 w 31928"/>
                  <a:gd name="connsiteY6" fmla="*/ 59277 h 75241"/>
                  <a:gd name="connsiteX7" fmla="*/ 14850 w 31928"/>
                  <a:gd name="connsiteY7" fmla="*/ 44179 h 75241"/>
                  <a:gd name="connsiteX8" fmla="*/ 16088 w 31928"/>
                  <a:gd name="connsiteY8" fmla="*/ 44303 h 75241"/>
                  <a:gd name="connsiteX9" fmla="*/ 31928 w 31928"/>
                  <a:gd name="connsiteY9" fmla="*/ 22151 h 75241"/>
                  <a:gd name="connsiteX10" fmla="*/ 16088 w 31928"/>
                  <a:gd name="connsiteY10" fmla="*/ 0 h 7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8" h="75241">
                    <a:moveTo>
                      <a:pt x="16088" y="0"/>
                    </a:moveTo>
                    <a:cubicBezTo>
                      <a:pt x="7425" y="0"/>
                      <a:pt x="371" y="9900"/>
                      <a:pt x="371" y="22151"/>
                    </a:cubicBezTo>
                    <a:cubicBezTo>
                      <a:pt x="371" y="32299"/>
                      <a:pt x="5198" y="40714"/>
                      <a:pt x="11757" y="43313"/>
                    </a:cubicBezTo>
                    <a:cubicBezTo>
                      <a:pt x="11757" y="43313"/>
                      <a:pt x="11509" y="43313"/>
                      <a:pt x="11385" y="43313"/>
                    </a:cubicBezTo>
                    <a:cubicBezTo>
                      <a:pt x="5074" y="43313"/>
                      <a:pt x="0" y="50491"/>
                      <a:pt x="0" y="59277"/>
                    </a:cubicBezTo>
                    <a:cubicBezTo>
                      <a:pt x="0" y="68064"/>
                      <a:pt x="5074" y="75241"/>
                      <a:pt x="11385" y="75241"/>
                    </a:cubicBezTo>
                    <a:cubicBezTo>
                      <a:pt x="17697" y="75241"/>
                      <a:pt x="22770" y="68064"/>
                      <a:pt x="22770" y="59277"/>
                    </a:cubicBezTo>
                    <a:cubicBezTo>
                      <a:pt x="22770" y="52100"/>
                      <a:pt x="19429" y="46159"/>
                      <a:pt x="14850" y="44179"/>
                    </a:cubicBezTo>
                    <a:cubicBezTo>
                      <a:pt x="15222" y="44179"/>
                      <a:pt x="15717" y="44303"/>
                      <a:pt x="16088" y="44303"/>
                    </a:cubicBezTo>
                    <a:cubicBezTo>
                      <a:pt x="24750" y="44303"/>
                      <a:pt x="31928" y="34403"/>
                      <a:pt x="31928" y="22151"/>
                    </a:cubicBezTo>
                    <a:cubicBezTo>
                      <a:pt x="31928" y="9900"/>
                      <a:pt x="24874" y="0"/>
                      <a:pt x="160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6F9D770A-957D-87A8-7C1F-7A498B4671B5}"/>
                  </a:ext>
                </a:extLst>
              </p:cNvPr>
              <p:cNvSpPr/>
              <p:nvPr/>
            </p:nvSpPr>
            <p:spPr>
              <a:xfrm>
                <a:off x="3797620" y="5178200"/>
                <a:ext cx="17820" cy="24998"/>
              </a:xfrm>
              <a:custGeom>
                <a:avLst/>
                <a:gdLst>
                  <a:gd name="connsiteX0" fmla="*/ 8910 w 17820"/>
                  <a:gd name="connsiteY0" fmla="*/ 24998 h 24998"/>
                  <a:gd name="connsiteX1" fmla="*/ 17820 w 17820"/>
                  <a:gd name="connsiteY1" fmla="*/ 12499 h 24998"/>
                  <a:gd name="connsiteX2" fmla="*/ 8910 w 17820"/>
                  <a:gd name="connsiteY2" fmla="*/ 0 h 24998"/>
                  <a:gd name="connsiteX3" fmla="*/ 0 w 17820"/>
                  <a:gd name="connsiteY3" fmla="*/ 12499 h 24998"/>
                  <a:gd name="connsiteX4" fmla="*/ 8910 w 17820"/>
                  <a:gd name="connsiteY4" fmla="*/ 24998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8910" y="24998"/>
                    </a:moveTo>
                    <a:cubicBezTo>
                      <a:pt x="13860" y="24998"/>
                      <a:pt x="17820" y="19429"/>
                      <a:pt x="17820" y="12499"/>
                    </a:cubicBez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4E316305-1790-B25D-D09D-31C9D526709E}"/>
                  </a:ext>
                </a:extLst>
              </p:cNvPr>
              <p:cNvSpPr/>
              <p:nvPr/>
            </p:nvSpPr>
            <p:spPr>
              <a:xfrm>
                <a:off x="3796630" y="5157039"/>
                <a:ext cx="196394" cy="98259"/>
              </a:xfrm>
              <a:custGeom>
                <a:avLst/>
                <a:gdLst>
                  <a:gd name="connsiteX0" fmla="*/ 196395 w 196394"/>
                  <a:gd name="connsiteY0" fmla="*/ 41952 h 98259"/>
                  <a:gd name="connsiteX1" fmla="*/ 180183 w 196394"/>
                  <a:gd name="connsiteY1" fmla="*/ 19182 h 98259"/>
                  <a:gd name="connsiteX2" fmla="*/ 164095 w 196394"/>
                  <a:gd name="connsiteY2" fmla="*/ 39972 h 98259"/>
                  <a:gd name="connsiteX3" fmla="*/ 150359 w 196394"/>
                  <a:gd name="connsiteY3" fmla="*/ 24008 h 98259"/>
                  <a:gd name="connsiteX4" fmla="*/ 144047 w 196394"/>
                  <a:gd name="connsiteY4" fmla="*/ 26235 h 98259"/>
                  <a:gd name="connsiteX5" fmla="*/ 132662 w 196394"/>
                  <a:gd name="connsiteY5" fmla="*/ 13365 h 98259"/>
                  <a:gd name="connsiteX6" fmla="*/ 129568 w 196394"/>
                  <a:gd name="connsiteY6" fmla="*/ 13984 h 98259"/>
                  <a:gd name="connsiteX7" fmla="*/ 117069 w 196394"/>
                  <a:gd name="connsiteY7" fmla="*/ 5569 h 98259"/>
                  <a:gd name="connsiteX8" fmla="*/ 101724 w 196394"/>
                  <a:gd name="connsiteY8" fmla="*/ 20790 h 98259"/>
                  <a:gd name="connsiteX9" fmla="*/ 101105 w 196394"/>
                  <a:gd name="connsiteY9" fmla="*/ 20790 h 98259"/>
                  <a:gd name="connsiteX10" fmla="*/ 100363 w 196394"/>
                  <a:gd name="connsiteY10" fmla="*/ 20790 h 98259"/>
                  <a:gd name="connsiteX11" fmla="*/ 87121 w 196394"/>
                  <a:gd name="connsiteY11" fmla="*/ 8786 h 98259"/>
                  <a:gd name="connsiteX12" fmla="*/ 73756 w 196394"/>
                  <a:gd name="connsiteY12" fmla="*/ 20914 h 98259"/>
                  <a:gd name="connsiteX13" fmla="*/ 66207 w 196394"/>
                  <a:gd name="connsiteY13" fmla="*/ 17696 h 98259"/>
                  <a:gd name="connsiteX14" fmla="*/ 54451 w 196394"/>
                  <a:gd name="connsiteY14" fmla="*/ 27597 h 98259"/>
                  <a:gd name="connsiteX15" fmla="*/ 47768 w 196394"/>
                  <a:gd name="connsiteY15" fmla="*/ 25493 h 98259"/>
                  <a:gd name="connsiteX16" fmla="*/ 45417 w 196394"/>
                  <a:gd name="connsiteY16" fmla="*/ 25864 h 98259"/>
                  <a:gd name="connsiteX17" fmla="*/ 46407 w 196394"/>
                  <a:gd name="connsiteY17" fmla="*/ 18563 h 98259"/>
                  <a:gd name="connsiteX18" fmla="*/ 33289 w 196394"/>
                  <a:gd name="connsiteY18" fmla="*/ 0 h 98259"/>
                  <a:gd name="connsiteX19" fmla="*/ 20048 w 196394"/>
                  <a:gd name="connsiteY19" fmla="*/ 18563 h 98259"/>
                  <a:gd name="connsiteX20" fmla="*/ 33289 w 196394"/>
                  <a:gd name="connsiteY20" fmla="*/ 37126 h 98259"/>
                  <a:gd name="connsiteX21" fmla="*/ 33784 w 196394"/>
                  <a:gd name="connsiteY21" fmla="*/ 37126 h 98259"/>
                  <a:gd name="connsiteX22" fmla="*/ 32299 w 196394"/>
                  <a:gd name="connsiteY22" fmla="*/ 41952 h 98259"/>
                  <a:gd name="connsiteX23" fmla="*/ 26112 w 196394"/>
                  <a:gd name="connsiteY23" fmla="*/ 40096 h 98259"/>
                  <a:gd name="connsiteX24" fmla="*/ 11880 w 196394"/>
                  <a:gd name="connsiteY24" fmla="*/ 53337 h 98259"/>
                  <a:gd name="connsiteX25" fmla="*/ 7178 w 196394"/>
                  <a:gd name="connsiteY25" fmla="*/ 50862 h 98259"/>
                  <a:gd name="connsiteX26" fmla="*/ 0 w 196394"/>
                  <a:gd name="connsiteY26" fmla="*/ 61010 h 98259"/>
                  <a:gd name="connsiteX27" fmla="*/ 7178 w 196394"/>
                  <a:gd name="connsiteY27" fmla="*/ 71157 h 98259"/>
                  <a:gd name="connsiteX28" fmla="*/ 11509 w 196394"/>
                  <a:gd name="connsiteY28" fmla="*/ 69054 h 98259"/>
                  <a:gd name="connsiteX29" fmla="*/ 26112 w 196394"/>
                  <a:gd name="connsiteY29" fmla="*/ 83780 h 98259"/>
                  <a:gd name="connsiteX30" fmla="*/ 28092 w 196394"/>
                  <a:gd name="connsiteY30" fmla="*/ 83533 h 98259"/>
                  <a:gd name="connsiteX31" fmla="*/ 41828 w 196394"/>
                  <a:gd name="connsiteY31" fmla="*/ 98259 h 98259"/>
                  <a:gd name="connsiteX32" fmla="*/ 56060 w 196394"/>
                  <a:gd name="connsiteY32" fmla="*/ 78954 h 98259"/>
                  <a:gd name="connsiteX33" fmla="*/ 61257 w 196394"/>
                  <a:gd name="connsiteY33" fmla="*/ 81058 h 98259"/>
                  <a:gd name="connsiteX34" fmla="*/ 70167 w 196394"/>
                  <a:gd name="connsiteY34" fmla="*/ 73261 h 98259"/>
                  <a:gd name="connsiteX35" fmla="*/ 70167 w 196394"/>
                  <a:gd name="connsiteY35" fmla="*/ 74127 h 98259"/>
                  <a:gd name="connsiteX36" fmla="*/ 79944 w 196394"/>
                  <a:gd name="connsiteY36" fmla="*/ 87864 h 98259"/>
                  <a:gd name="connsiteX37" fmla="*/ 88978 w 196394"/>
                  <a:gd name="connsiteY37" fmla="*/ 79325 h 98259"/>
                  <a:gd name="connsiteX38" fmla="*/ 95413 w 196394"/>
                  <a:gd name="connsiteY38" fmla="*/ 83904 h 98259"/>
                  <a:gd name="connsiteX39" fmla="*/ 103581 w 196394"/>
                  <a:gd name="connsiteY39" fmla="*/ 72395 h 98259"/>
                  <a:gd name="connsiteX40" fmla="*/ 95413 w 196394"/>
                  <a:gd name="connsiteY40" fmla="*/ 61010 h 98259"/>
                  <a:gd name="connsiteX41" fmla="*/ 88235 w 196394"/>
                  <a:gd name="connsiteY41" fmla="*/ 67074 h 98259"/>
                  <a:gd name="connsiteX42" fmla="*/ 79820 w 196394"/>
                  <a:gd name="connsiteY42" fmla="*/ 60267 h 98259"/>
                  <a:gd name="connsiteX43" fmla="*/ 71034 w 196394"/>
                  <a:gd name="connsiteY43" fmla="*/ 67940 h 98259"/>
                  <a:gd name="connsiteX44" fmla="*/ 71034 w 196394"/>
                  <a:gd name="connsiteY44" fmla="*/ 66950 h 98259"/>
                  <a:gd name="connsiteX45" fmla="*/ 66702 w 196394"/>
                  <a:gd name="connsiteY45" fmla="*/ 55441 h 98259"/>
                  <a:gd name="connsiteX46" fmla="*/ 77592 w 196394"/>
                  <a:gd name="connsiteY46" fmla="*/ 45541 h 98259"/>
                  <a:gd name="connsiteX47" fmla="*/ 86626 w 196394"/>
                  <a:gd name="connsiteY47" fmla="*/ 49996 h 98259"/>
                  <a:gd name="connsiteX48" fmla="*/ 91700 w 196394"/>
                  <a:gd name="connsiteY48" fmla="*/ 48634 h 98259"/>
                  <a:gd name="connsiteX49" fmla="*/ 100734 w 196394"/>
                  <a:gd name="connsiteY49" fmla="*/ 54575 h 98259"/>
                  <a:gd name="connsiteX50" fmla="*/ 109521 w 196394"/>
                  <a:gd name="connsiteY50" fmla="*/ 49130 h 98259"/>
                  <a:gd name="connsiteX51" fmla="*/ 116698 w 196394"/>
                  <a:gd name="connsiteY51" fmla="*/ 51605 h 98259"/>
                  <a:gd name="connsiteX52" fmla="*/ 127960 w 196394"/>
                  <a:gd name="connsiteY52" fmla="*/ 45169 h 98259"/>
                  <a:gd name="connsiteX53" fmla="*/ 132291 w 196394"/>
                  <a:gd name="connsiteY53" fmla="*/ 46407 h 98259"/>
                  <a:gd name="connsiteX54" fmla="*/ 136003 w 196394"/>
                  <a:gd name="connsiteY54" fmla="*/ 45417 h 98259"/>
                  <a:gd name="connsiteX55" fmla="*/ 149864 w 196394"/>
                  <a:gd name="connsiteY55" fmla="*/ 63609 h 98259"/>
                  <a:gd name="connsiteX56" fmla="*/ 163724 w 196394"/>
                  <a:gd name="connsiteY56" fmla="*/ 45788 h 98259"/>
                  <a:gd name="connsiteX57" fmla="*/ 179688 w 196394"/>
                  <a:gd name="connsiteY57" fmla="*/ 64846 h 98259"/>
                  <a:gd name="connsiteX58" fmla="*/ 195900 w 196394"/>
                  <a:gd name="connsiteY58" fmla="*/ 42076 h 9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96394" h="98259">
                    <a:moveTo>
                      <a:pt x="196395" y="41952"/>
                    </a:moveTo>
                    <a:cubicBezTo>
                      <a:pt x="196395" y="29453"/>
                      <a:pt x="189093" y="19182"/>
                      <a:pt x="180183" y="19182"/>
                    </a:cubicBezTo>
                    <a:cubicBezTo>
                      <a:pt x="171768" y="19182"/>
                      <a:pt x="164838" y="28339"/>
                      <a:pt x="164095" y="39972"/>
                    </a:cubicBezTo>
                    <a:cubicBezTo>
                      <a:pt x="162858" y="30814"/>
                      <a:pt x="157165" y="24008"/>
                      <a:pt x="150359" y="24008"/>
                    </a:cubicBezTo>
                    <a:cubicBezTo>
                      <a:pt x="148131" y="24008"/>
                      <a:pt x="146027" y="24874"/>
                      <a:pt x="144047" y="26235"/>
                    </a:cubicBezTo>
                    <a:cubicBezTo>
                      <a:pt x="142934" y="18934"/>
                      <a:pt x="138231" y="13365"/>
                      <a:pt x="132662" y="13365"/>
                    </a:cubicBezTo>
                    <a:cubicBezTo>
                      <a:pt x="131548" y="13365"/>
                      <a:pt x="130558" y="13613"/>
                      <a:pt x="129568" y="13984"/>
                    </a:cubicBezTo>
                    <a:cubicBezTo>
                      <a:pt x="126598" y="8910"/>
                      <a:pt x="122143" y="5569"/>
                      <a:pt x="117069" y="5569"/>
                    </a:cubicBezTo>
                    <a:cubicBezTo>
                      <a:pt x="110016" y="5569"/>
                      <a:pt x="104075" y="12004"/>
                      <a:pt x="101724" y="20790"/>
                    </a:cubicBezTo>
                    <a:cubicBezTo>
                      <a:pt x="101477" y="20790"/>
                      <a:pt x="101229" y="20790"/>
                      <a:pt x="101105" y="20790"/>
                    </a:cubicBezTo>
                    <a:cubicBezTo>
                      <a:pt x="100858" y="20790"/>
                      <a:pt x="100610" y="20790"/>
                      <a:pt x="100363" y="20790"/>
                    </a:cubicBezTo>
                    <a:cubicBezTo>
                      <a:pt x="98012" y="13737"/>
                      <a:pt x="93062" y="8786"/>
                      <a:pt x="87121" y="8786"/>
                    </a:cubicBezTo>
                    <a:cubicBezTo>
                      <a:pt x="81181" y="8786"/>
                      <a:pt x="76108" y="13737"/>
                      <a:pt x="73756" y="20914"/>
                    </a:cubicBezTo>
                    <a:cubicBezTo>
                      <a:pt x="71652" y="18934"/>
                      <a:pt x="69054" y="17696"/>
                      <a:pt x="66207" y="17696"/>
                    </a:cubicBezTo>
                    <a:cubicBezTo>
                      <a:pt x="61134" y="17696"/>
                      <a:pt x="56678" y="21780"/>
                      <a:pt x="54451" y="27597"/>
                    </a:cubicBezTo>
                    <a:cubicBezTo>
                      <a:pt x="52471" y="26235"/>
                      <a:pt x="50120" y="25493"/>
                      <a:pt x="47768" y="25493"/>
                    </a:cubicBezTo>
                    <a:cubicBezTo>
                      <a:pt x="46902" y="25493"/>
                      <a:pt x="46159" y="25617"/>
                      <a:pt x="45417" y="25864"/>
                    </a:cubicBezTo>
                    <a:cubicBezTo>
                      <a:pt x="46036" y="23637"/>
                      <a:pt x="46407" y="21161"/>
                      <a:pt x="46407" y="18563"/>
                    </a:cubicBezTo>
                    <a:cubicBezTo>
                      <a:pt x="46407" y="8292"/>
                      <a:pt x="40467" y="0"/>
                      <a:pt x="33289" y="0"/>
                    </a:cubicBezTo>
                    <a:cubicBezTo>
                      <a:pt x="26112" y="0"/>
                      <a:pt x="20048" y="8292"/>
                      <a:pt x="20048" y="18563"/>
                    </a:cubicBezTo>
                    <a:cubicBezTo>
                      <a:pt x="20048" y="28834"/>
                      <a:pt x="25988" y="37126"/>
                      <a:pt x="33289" y="37126"/>
                    </a:cubicBezTo>
                    <a:cubicBezTo>
                      <a:pt x="33537" y="37126"/>
                      <a:pt x="33661" y="37126"/>
                      <a:pt x="33784" y="37126"/>
                    </a:cubicBezTo>
                    <a:cubicBezTo>
                      <a:pt x="33166" y="38611"/>
                      <a:pt x="32671" y="40219"/>
                      <a:pt x="32299" y="41952"/>
                    </a:cubicBezTo>
                    <a:cubicBezTo>
                      <a:pt x="30443" y="40838"/>
                      <a:pt x="28339" y="40096"/>
                      <a:pt x="26112" y="40096"/>
                    </a:cubicBezTo>
                    <a:cubicBezTo>
                      <a:pt x="19677" y="40096"/>
                      <a:pt x="14232" y="45541"/>
                      <a:pt x="11880" y="53337"/>
                    </a:cubicBezTo>
                    <a:cubicBezTo>
                      <a:pt x="10643" y="51852"/>
                      <a:pt x="9034" y="50862"/>
                      <a:pt x="7178" y="50862"/>
                    </a:cubicBezTo>
                    <a:cubicBezTo>
                      <a:pt x="3218" y="50862"/>
                      <a:pt x="0" y="55441"/>
                      <a:pt x="0" y="61010"/>
                    </a:cubicBezTo>
                    <a:cubicBezTo>
                      <a:pt x="0" y="66579"/>
                      <a:pt x="3218" y="71157"/>
                      <a:pt x="7178" y="71157"/>
                    </a:cubicBezTo>
                    <a:cubicBezTo>
                      <a:pt x="8786" y="71157"/>
                      <a:pt x="10395" y="70291"/>
                      <a:pt x="11509" y="69054"/>
                    </a:cubicBezTo>
                    <a:cubicBezTo>
                      <a:pt x="13613" y="77592"/>
                      <a:pt x="19305" y="83780"/>
                      <a:pt x="26112" y="83780"/>
                    </a:cubicBezTo>
                    <a:cubicBezTo>
                      <a:pt x="26730" y="83780"/>
                      <a:pt x="27473" y="83657"/>
                      <a:pt x="28092" y="83533"/>
                    </a:cubicBezTo>
                    <a:cubicBezTo>
                      <a:pt x="29701" y="92072"/>
                      <a:pt x="35269" y="98259"/>
                      <a:pt x="41828" y="98259"/>
                    </a:cubicBezTo>
                    <a:cubicBezTo>
                      <a:pt x="49501" y="98259"/>
                      <a:pt x="55812" y="89596"/>
                      <a:pt x="56060" y="78954"/>
                    </a:cubicBezTo>
                    <a:cubicBezTo>
                      <a:pt x="57545" y="80315"/>
                      <a:pt x="59401" y="81058"/>
                      <a:pt x="61257" y="81058"/>
                    </a:cubicBezTo>
                    <a:cubicBezTo>
                      <a:pt x="65217" y="81058"/>
                      <a:pt x="68559" y="77840"/>
                      <a:pt x="70167" y="73261"/>
                    </a:cubicBezTo>
                    <a:cubicBezTo>
                      <a:pt x="70167" y="73509"/>
                      <a:pt x="70167" y="73880"/>
                      <a:pt x="70167" y="74127"/>
                    </a:cubicBezTo>
                    <a:cubicBezTo>
                      <a:pt x="70167" y="81800"/>
                      <a:pt x="74622" y="87864"/>
                      <a:pt x="79944" y="87864"/>
                    </a:cubicBezTo>
                    <a:cubicBezTo>
                      <a:pt x="84028" y="87864"/>
                      <a:pt x="87616" y="84275"/>
                      <a:pt x="88978" y="79325"/>
                    </a:cubicBezTo>
                    <a:cubicBezTo>
                      <a:pt x="90463" y="82048"/>
                      <a:pt x="92814" y="83904"/>
                      <a:pt x="95413" y="83904"/>
                    </a:cubicBezTo>
                    <a:cubicBezTo>
                      <a:pt x="99868" y="83904"/>
                      <a:pt x="103581" y="78830"/>
                      <a:pt x="103581" y="72395"/>
                    </a:cubicBezTo>
                    <a:cubicBezTo>
                      <a:pt x="103581" y="65960"/>
                      <a:pt x="99992" y="61010"/>
                      <a:pt x="95413" y="61010"/>
                    </a:cubicBezTo>
                    <a:cubicBezTo>
                      <a:pt x="92319" y="61010"/>
                      <a:pt x="89596" y="63485"/>
                      <a:pt x="88235" y="67074"/>
                    </a:cubicBezTo>
                    <a:cubicBezTo>
                      <a:pt x="86503" y="62990"/>
                      <a:pt x="83409" y="60267"/>
                      <a:pt x="79820" y="60267"/>
                    </a:cubicBezTo>
                    <a:cubicBezTo>
                      <a:pt x="75984" y="60267"/>
                      <a:pt x="72642" y="63361"/>
                      <a:pt x="71034" y="67940"/>
                    </a:cubicBezTo>
                    <a:cubicBezTo>
                      <a:pt x="71034" y="67569"/>
                      <a:pt x="71034" y="67321"/>
                      <a:pt x="71034" y="66950"/>
                    </a:cubicBezTo>
                    <a:cubicBezTo>
                      <a:pt x="71034" y="62247"/>
                      <a:pt x="69301" y="58040"/>
                      <a:pt x="66702" y="55441"/>
                    </a:cubicBezTo>
                    <a:cubicBezTo>
                      <a:pt x="71405" y="54946"/>
                      <a:pt x="75489" y="51110"/>
                      <a:pt x="77592" y="45541"/>
                    </a:cubicBezTo>
                    <a:cubicBezTo>
                      <a:pt x="80068" y="48263"/>
                      <a:pt x="83161" y="49996"/>
                      <a:pt x="86626" y="49996"/>
                    </a:cubicBezTo>
                    <a:cubicBezTo>
                      <a:pt x="88359" y="49996"/>
                      <a:pt x="90091" y="49501"/>
                      <a:pt x="91700" y="48634"/>
                    </a:cubicBezTo>
                    <a:cubicBezTo>
                      <a:pt x="93928" y="52223"/>
                      <a:pt x="97145" y="54575"/>
                      <a:pt x="100734" y="54575"/>
                    </a:cubicBezTo>
                    <a:cubicBezTo>
                      <a:pt x="104323" y="54575"/>
                      <a:pt x="107293" y="52471"/>
                      <a:pt x="109521" y="49130"/>
                    </a:cubicBezTo>
                    <a:cubicBezTo>
                      <a:pt x="111748" y="50615"/>
                      <a:pt x="114099" y="51605"/>
                      <a:pt x="116698" y="51605"/>
                    </a:cubicBezTo>
                    <a:cubicBezTo>
                      <a:pt x="121029" y="51605"/>
                      <a:pt x="124990" y="49130"/>
                      <a:pt x="127960" y="45169"/>
                    </a:cubicBezTo>
                    <a:cubicBezTo>
                      <a:pt x="129321" y="45912"/>
                      <a:pt x="130806" y="46407"/>
                      <a:pt x="132291" y="46407"/>
                    </a:cubicBezTo>
                    <a:cubicBezTo>
                      <a:pt x="133652" y="46407"/>
                      <a:pt x="134890" y="46036"/>
                      <a:pt x="136003" y="45417"/>
                    </a:cubicBezTo>
                    <a:cubicBezTo>
                      <a:pt x="136499" y="55565"/>
                      <a:pt x="142562" y="63609"/>
                      <a:pt x="149864" y="63609"/>
                    </a:cubicBezTo>
                    <a:cubicBezTo>
                      <a:pt x="157165" y="63609"/>
                      <a:pt x="163105" y="55812"/>
                      <a:pt x="163724" y="45788"/>
                    </a:cubicBezTo>
                    <a:cubicBezTo>
                      <a:pt x="164962" y="56555"/>
                      <a:pt x="171644" y="64846"/>
                      <a:pt x="179688" y="64846"/>
                    </a:cubicBezTo>
                    <a:cubicBezTo>
                      <a:pt x="188598" y="64846"/>
                      <a:pt x="195900" y="54699"/>
                      <a:pt x="195900" y="4207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C61CA22C-227F-2D73-792A-CD190074D3DF}"/>
                  </a:ext>
                </a:extLst>
              </p:cNvPr>
              <p:cNvSpPr/>
              <p:nvPr/>
            </p:nvSpPr>
            <p:spPr>
              <a:xfrm>
                <a:off x="4045866" y="5165702"/>
                <a:ext cx="12375" cy="17325"/>
              </a:xfrm>
              <a:custGeom>
                <a:avLst/>
                <a:gdLst>
                  <a:gd name="connsiteX0" fmla="*/ 6188 w 12375"/>
                  <a:gd name="connsiteY0" fmla="*/ 17325 h 17325"/>
                  <a:gd name="connsiteX1" fmla="*/ 12375 w 12375"/>
                  <a:gd name="connsiteY1" fmla="*/ 8662 h 17325"/>
                  <a:gd name="connsiteX2" fmla="*/ 6188 w 12375"/>
                  <a:gd name="connsiteY2" fmla="*/ 0 h 17325"/>
                  <a:gd name="connsiteX3" fmla="*/ 0 w 12375"/>
                  <a:gd name="connsiteY3" fmla="*/ 8662 h 17325"/>
                  <a:gd name="connsiteX4" fmla="*/ 6188 w 12375"/>
                  <a:gd name="connsiteY4" fmla="*/ 17325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17325"/>
                    </a:moveTo>
                    <a:cubicBezTo>
                      <a:pt x="9529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ubicBezTo>
                      <a:pt x="2723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1CD4F68C-36D6-51F0-1484-61218F5822E6}"/>
                  </a:ext>
                </a:extLst>
              </p:cNvPr>
              <p:cNvSpPr/>
              <p:nvPr/>
            </p:nvSpPr>
            <p:spPr>
              <a:xfrm>
                <a:off x="4059974" y="5172879"/>
                <a:ext cx="44921" cy="78706"/>
              </a:xfrm>
              <a:custGeom>
                <a:avLst/>
                <a:gdLst>
                  <a:gd name="connsiteX0" fmla="*/ 44922 w 44921"/>
                  <a:gd name="connsiteY0" fmla="*/ 23389 h 78706"/>
                  <a:gd name="connsiteX1" fmla="*/ 30443 w 44921"/>
                  <a:gd name="connsiteY1" fmla="*/ 3094 h 78706"/>
                  <a:gd name="connsiteX2" fmla="*/ 26112 w 44921"/>
                  <a:gd name="connsiteY2" fmla="*/ 4084 h 78706"/>
                  <a:gd name="connsiteX3" fmla="*/ 16707 w 44921"/>
                  <a:gd name="connsiteY3" fmla="*/ 0 h 78706"/>
                  <a:gd name="connsiteX4" fmla="*/ 0 w 44921"/>
                  <a:gd name="connsiteY4" fmla="*/ 23389 h 78706"/>
                  <a:gd name="connsiteX5" fmla="*/ 12623 w 44921"/>
                  <a:gd name="connsiteY5" fmla="*/ 46036 h 78706"/>
                  <a:gd name="connsiteX6" fmla="*/ 9529 w 44921"/>
                  <a:gd name="connsiteY6" fmla="*/ 58411 h 78706"/>
                  <a:gd name="connsiteX7" fmla="*/ 24008 w 44921"/>
                  <a:gd name="connsiteY7" fmla="*/ 78707 h 78706"/>
                  <a:gd name="connsiteX8" fmla="*/ 38487 w 44921"/>
                  <a:gd name="connsiteY8" fmla="*/ 58411 h 78706"/>
                  <a:gd name="connsiteX9" fmla="*/ 33537 w 44921"/>
                  <a:gd name="connsiteY9" fmla="*/ 43189 h 78706"/>
                  <a:gd name="connsiteX10" fmla="*/ 44922 w 44921"/>
                  <a:gd name="connsiteY10" fmla="*/ 23389 h 7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21" h="78706">
                    <a:moveTo>
                      <a:pt x="44922" y="23389"/>
                    </a:moveTo>
                    <a:cubicBezTo>
                      <a:pt x="44922" y="12128"/>
                      <a:pt x="38487" y="3094"/>
                      <a:pt x="30443" y="3094"/>
                    </a:cubicBezTo>
                    <a:cubicBezTo>
                      <a:pt x="28958" y="3094"/>
                      <a:pt x="27473" y="3465"/>
                      <a:pt x="26112" y="4084"/>
                    </a:cubicBezTo>
                    <a:cubicBezTo>
                      <a:pt x="23389" y="1485"/>
                      <a:pt x="20172" y="0"/>
                      <a:pt x="16707" y="0"/>
                    </a:cubicBezTo>
                    <a:cubicBezTo>
                      <a:pt x="7549" y="0"/>
                      <a:pt x="0" y="10519"/>
                      <a:pt x="0" y="23389"/>
                    </a:cubicBezTo>
                    <a:cubicBezTo>
                      <a:pt x="0" y="34280"/>
                      <a:pt x="5321" y="43437"/>
                      <a:pt x="12623" y="46036"/>
                    </a:cubicBezTo>
                    <a:cubicBezTo>
                      <a:pt x="10766" y="49501"/>
                      <a:pt x="9529" y="53708"/>
                      <a:pt x="9529" y="58411"/>
                    </a:cubicBezTo>
                    <a:cubicBezTo>
                      <a:pt x="9529" y="69672"/>
                      <a:pt x="15964" y="78707"/>
                      <a:pt x="24008" y="78707"/>
                    </a:cubicBezTo>
                    <a:cubicBezTo>
                      <a:pt x="32052" y="78707"/>
                      <a:pt x="38487" y="69672"/>
                      <a:pt x="38487" y="58411"/>
                    </a:cubicBezTo>
                    <a:cubicBezTo>
                      <a:pt x="38487" y="52347"/>
                      <a:pt x="36507" y="46902"/>
                      <a:pt x="33537" y="43189"/>
                    </a:cubicBezTo>
                    <a:cubicBezTo>
                      <a:pt x="39972" y="41210"/>
                      <a:pt x="44922" y="33042"/>
                      <a:pt x="44922" y="2338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BA0C98F4-6F67-6E41-9953-C25274015B8A}"/>
                  </a:ext>
                </a:extLst>
              </p:cNvPr>
              <p:cNvSpPr/>
              <p:nvPr/>
            </p:nvSpPr>
            <p:spPr>
              <a:xfrm>
                <a:off x="4104525" y="5159885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D98CF3F2-351C-7EC1-2865-A023F82FB75A}"/>
                  </a:ext>
                </a:extLst>
              </p:cNvPr>
              <p:cNvSpPr/>
              <p:nvPr/>
            </p:nvSpPr>
            <p:spPr>
              <a:xfrm>
                <a:off x="4132740" y="5159143"/>
                <a:ext cx="18810" cy="26482"/>
              </a:xfrm>
              <a:custGeom>
                <a:avLst/>
                <a:gdLst>
                  <a:gd name="connsiteX0" fmla="*/ 9405 w 18810"/>
                  <a:gd name="connsiteY0" fmla="*/ 26483 h 26482"/>
                  <a:gd name="connsiteX1" fmla="*/ 18810 w 18810"/>
                  <a:gd name="connsiteY1" fmla="*/ 13241 h 26482"/>
                  <a:gd name="connsiteX2" fmla="*/ 9405 w 18810"/>
                  <a:gd name="connsiteY2" fmla="*/ 0 h 26482"/>
                  <a:gd name="connsiteX3" fmla="*/ 0 w 18810"/>
                  <a:gd name="connsiteY3" fmla="*/ 13241 h 26482"/>
                  <a:gd name="connsiteX4" fmla="*/ 9405 w 18810"/>
                  <a:gd name="connsiteY4" fmla="*/ 26483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26483"/>
                    </a:moveTo>
                    <a:cubicBezTo>
                      <a:pt x="14603" y="26483"/>
                      <a:pt x="18810" y="20543"/>
                      <a:pt x="18810" y="13241"/>
                    </a:cubicBezTo>
                    <a:cubicBezTo>
                      <a:pt x="18810" y="5940"/>
                      <a:pt x="14603" y="0"/>
                      <a:pt x="9405" y="0"/>
                    </a:cubicBezTo>
                    <a:cubicBezTo>
                      <a:pt x="4208" y="0"/>
                      <a:pt x="0" y="5940"/>
                      <a:pt x="0" y="13241"/>
                    </a:cubicBezTo>
                    <a:cubicBezTo>
                      <a:pt x="0" y="20543"/>
                      <a:pt x="4208" y="26483"/>
                      <a:pt x="9405" y="2648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B411914D-3BDC-FD91-8986-20E2653EB480}"/>
                  </a:ext>
                </a:extLst>
              </p:cNvPr>
              <p:cNvSpPr/>
              <p:nvPr/>
            </p:nvSpPr>
            <p:spPr>
              <a:xfrm>
                <a:off x="4137814" y="5157905"/>
                <a:ext cx="105189" cy="107540"/>
              </a:xfrm>
              <a:custGeom>
                <a:avLst/>
                <a:gdLst>
                  <a:gd name="connsiteX0" fmla="*/ 104942 w 105189"/>
                  <a:gd name="connsiteY0" fmla="*/ 13118 h 107540"/>
                  <a:gd name="connsiteX1" fmla="*/ 95537 w 105189"/>
                  <a:gd name="connsiteY1" fmla="*/ 0 h 107540"/>
                  <a:gd name="connsiteX2" fmla="*/ 86874 w 105189"/>
                  <a:gd name="connsiteY2" fmla="*/ 8291 h 107540"/>
                  <a:gd name="connsiteX3" fmla="*/ 78583 w 105189"/>
                  <a:gd name="connsiteY3" fmla="*/ 4826 h 107540"/>
                  <a:gd name="connsiteX4" fmla="*/ 63485 w 105189"/>
                  <a:gd name="connsiteY4" fmla="*/ 25246 h 107540"/>
                  <a:gd name="connsiteX5" fmla="*/ 55812 w 105189"/>
                  <a:gd name="connsiteY5" fmla="*/ 21038 h 107540"/>
                  <a:gd name="connsiteX6" fmla="*/ 51852 w 105189"/>
                  <a:gd name="connsiteY6" fmla="*/ 22028 h 107540"/>
                  <a:gd name="connsiteX7" fmla="*/ 40096 w 105189"/>
                  <a:gd name="connsiteY7" fmla="*/ 14727 h 107540"/>
                  <a:gd name="connsiteX8" fmla="*/ 25493 w 105189"/>
                  <a:gd name="connsiteY8" fmla="*/ 28339 h 107540"/>
                  <a:gd name="connsiteX9" fmla="*/ 15593 w 105189"/>
                  <a:gd name="connsiteY9" fmla="*/ 42818 h 107540"/>
                  <a:gd name="connsiteX10" fmla="*/ 17202 w 105189"/>
                  <a:gd name="connsiteY10" fmla="*/ 50491 h 107540"/>
                  <a:gd name="connsiteX11" fmla="*/ 8786 w 105189"/>
                  <a:gd name="connsiteY11" fmla="*/ 70044 h 107540"/>
                  <a:gd name="connsiteX12" fmla="*/ 9529 w 105189"/>
                  <a:gd name="connsiteY12" fmla="*/ 76603 h 107540"/>
                  <a:gd name="connsiteX13" fmla="*/ 8168 w 105189"/>
                  <a:gd name="connsiteY13" fmla="*/ 76479 h 107540"/>
                  <a:gd name="connsiteX14" fmla="*/ 0 w 105189"/>
                  <a:gd name="connsiteY14" fmla="*/ 87864 h 107540"/>
                  <a:gd name="connsiteX15" fmla="*/ 8168 w 105189"/>
                  <a:gd name="connsiteY15" fmla="*/ 99373 h 107540"/>
                  <a:gd name="connsiteX16" fmla="*/ 16211 w 105189"/>
                  <a:gd name="connsiteY16" fmla="*/ 88978 h 107540"/>
                  <a:gd name="connsiteX17" fmla="*/ 24503 w 105189"/>
                  <a:gd name="connsiteY17" fmla="*/ 92319 h 107540"/>
                  <a:gd name="connsiteX18" fmla="*/ 39229 w 105189"/>
                  <a:gd name="connsiteY18" fmla="*/ 77964 h 107540"/>
                  <a:gd name="connsiteX19" fmla="*/ 46778 w 105189"/>
                  <a:gd name="connsiteY19" fmla="*/ 80686 h 107540"/>
                  <a:gd name="connsiteX20" fmla="*/ 51357 w 105189"/>
                  <a:gd name="connsiteY20" fmla="*/ 79696 h 107540"/>
                  <a:gd name="connsiteX21" fmla="*/ 49748 w 105189"/>
                  <a:gd name="connsiteY21" fmla="*/ 88607 h 107540"/>
                  <a:gd name="connsiteX22" fmla="*/ 63237 w 105189"/>
                  <a:gd name="connsiteY22" fmla="*/ 107541 h 107540"/>
                  <a:gd name="connsiteX23" fmla="*/ 76726 w 105189"/>
                  <a:gd name="connsiteY23" fmla="*/ 88607 h 107540"/>
                  <a:gd name="connsiteX24" fmla="*/ 63237 w 105189"/>
                  <a:gd name="connsiteY24" fmla="*/ 69672 h 107540"/>
                  <a:gd name="connsiteX25" fmla="*/ 60639 w 105189"/>
                  <a:gd name="connsiteY25" fmla="*/ 70044 h 107540"/>
                  <a:gd name="connsiteX26" fmla="*/ 63237 w 105189"/>
                  <a:gd name="connsiteY26" fmla="*/ 57792 h 107540"/>
                  <a:gd name="connsiteX27" fmla="*/ 62495 w 105189"/>
                  <a:gd name="connsiteY27" fmla="*/ 51233 h 107540"/>
                  <a:gd name="connsiteX28" fmla="*/ 67569 w 105189"/>
                  <a:gd name="connsiteY28" fmla="*/ 39972 h 107540"/>
                  <a:gd name="connsiteX29" fmla="*/ 78830 w 105189"/>
                  <a:gd name="connsiteY29" fmla="*/ 47150 h 107540"/>
                  <a:gd name="connsiteX30" fmla="*/ 93928 w 105189"/>
                  <a:gd name="connsiteY30" fmla="*/ 25988 h 107540"/>
                  <a:gd name="connsiteX31" fmla="*/ 95784 w 105189"/>
                  <a:gd name="connsiteY31" fmla="*/ 26235 h 107540"/>
                  <a:gd name="connsiteX32" fmla="*/ 105189 w 105189"/>
                  <a:gd name="connsiteY32" fmla="*/ 13118 h 10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5189" h="107540">
                    <a:moveTo>
                      <a:pt x="104942" y="13118"/>
                    </a:moveTo>
                    <a:cubicBezTo>
                      <a:pt x="104942" y="5816"/>
                      <a:pt x="100734" y="0"/>
                      <a:pt x="95537" y="0"/>
                    </a:cubicBezTo>
                    <a:cubicBezTo>
                      <a:pt x="91577" y="0"/>
                      <a:pt x="88235" y="3465"/>
                      <a:pt x="86874" y="8291"/>
                    </a:cubicBezTo>
                    <a:cubicBezTo>
                      <a:pt x="84523" y="6064"/>
                      <a:pt x="81676" y="4826"/>
                      <a:pt x="78583" y="4826"/>
                    </a:cubicBezTo>
                    <a:cubicBezTo>
                      <a:pt x="70415" y="4826"/>
                      <a:pt x="63856" y="13984"/>
                      <a:pt x="63485" y="25246"/>
                    </a:cubicBezTo>
                    <a:cubicBezTo>
                      <a:pt x="61381" y="22646"/>
                      <a:pt x="58782" y="21038"/>
                      <a:pt x="55812" y="21038"/>
                    </a:cubicBezTo>
                    <a:cubicBezTo>
                      <a:pt x="54451" y="21038"/>
                      <a:pt x="53090" y="21409"/>
                      <a:pt x="51852" y="22028"/>
                    </a:cubicBezTo>
                    <a:cubicBezTo>
                      <a:pt x="48882" y="17573"/>
                      <a:pt x="44798" y="14727"/>
                      <a:pt x="40096" y="14727"/>
                    </a:cubicBezTo>
                    <a:cubicBezTo>
                      <a:pt x="33537" y="14727"/>
                      <a:pt x="27844" y="20295"/>
                      <a:pt x="25493" y="28339"/>
                    </a:cubicBezTo>
                    <a:cubicBezTo>
                      <a:pt x="19924" y="28587"/>
                      <a:pt x="15593" y="35022"/>
                      <a:pt x="15593" y="42818"/>
                    </a:cubicBezTo>
                    <a:cubicBezTo>
                      <a:pt x="15593" y="45665"/>
                      <a:pt x="16211" y="48263"/>
                      <a:pt x="17202" y="50491"/>
                    </a:cubicBezTo>
                    <a:cubicBezTo>
                      <a:pt x="12128" y="54203"/>
                      <a:pt x="8786" y="61505"/>
                      <a:pt x="8786" y="70044"/>
                    </a:cubicBezTo>
                    <a:cubicBezTo>
                      <a:pt x="8786" y="72271"/>
                      <a:pt x="9158" y="74499"/>
                      <a:pt x="9529" y="76603"/>
                    </a:cubicBezTo>
                    <a:cubicBezTo>
                      <a:pt x="9034" y="76603"/>
                      <a:pt x="8663" y="76479"/>
                      <a:pt x="8168" y="76479"/>
                    </a:cubicBezTo>
                    <a:cubicBezTo>
                      <a:pt x="3713" y="76479"/>
                      <a:pt x="0" y="81553"/>
                      <a:pt x="0" y="87864"/>
                    </a:cubicBezTo>
                    <a:cubicBezTo>
                      <a:pt x="0" y="94175"/>
                      <a:pt x="3713" y="99373"/>
                      <a:pt x="8168" y="99373"/>
                    </a:cubicBezTo>
                    <a:cubicBezTo>
                      <a:pt x="12375" y="99373"/>
                      <a:pt x="15840" y="94794"/>
                      <a:pt x="16211" y="88978"/>
                    </a:cubicBezTo>
                    <a:cubicBezTo>
                      <a:pt x="18687" y="91081"/>
                      <a:pt x="21409" y="92319"/>
                      <a:pt x="24503" y="92319"/>
                    </a:cubicBezTo>
                    <a:cubicBezTo>
                      <a:pt x="31309" y="92319"/>
                      <a:pt x="37002" y="86255"/>
                      <a:pt x="39229" y="77964"/>
                    </a:cubicBezTo>
                    <a:cubicBezTo>
                      <a:pt x="41457" y="79572"/>
                      <a:pt x="44056" y="80686"/>
                      <a:pt x="46778" y="80686"/>
                    </a:cubicBezTo>
                    <a:cubicBezTo>
                      <a:pt x="48387" y="80686"/>
                      <a:pt x="49872" y="80315"/>
                      <a:pt x="51357" y="79696"/>
                    </a:cubicBezTo>
                    <a:cubicBezTo>
                      <a:pt x="50367" y="82419"/>
                      <a:pt x="49748" y="85389"/>
                      <a:pt x="49748" y="88607"/>
                    </a:cubicBezTo>
                    <a:cubicBezTo>
                      <a:pt x="49748" y="99002"/>
                      <a:pt x="55812" y="107541"/>
                      <a:pt x="63237" y="107541"/>
                    </a:cubicBezTo>
                    <a:cubicBezTo>
                      <a:pt x="70662" y="107541"/>
                      <a:pt x="76726" y="99126"/>
                      <a:pt x="76726" y="88607"/>
                    </a:cubicBezTo>
                    <a:cubicBezTo>
                      <a:pt x="76726" y="78088"/>
                      <a:pt x="70662" y="69672"/>
                      <a:pt x="63237" y="69672"/>
                    </a:cubicBezTo>
                    <a:cubicBezTo>
                      <a:pt x="62371" y="69672"/>
                      <a:pt x="61505" y="69796"/>
                      <a:pt x="60639" y="70044"/>
                    </a:cubicBezTo>
                    <a:cubicBezTo>
                      <a:pt x="62247" y="66455"/>
                      <a:pt x="63237" y="62371"/>
                      <a:pt x="63237" y="57792"/>
                    </a:cubicBezTo>
                    <a:cubicBezTo>
                      <a:pt x="63237" y="55565"/>
                      <a:pt x="62866" y="53337"/>
                      <a:pt x="62495" y="51233"/>
                    </a:cubicBezTo>
                    <a:cubicBezTo>
                      <a:pt x="65217" y="48758"/>
                      <a:pt x="67074" y="44674"/>
                      <a:pt x="67569" y="39972"/>
                    </a:cubicBezTo>
                    <a:cubicBezTo>
                      <a:pt x="70291" y="44303"/>
                      <a:pt x="74375" y="47150"/>
                      <a:pt x="78830" y="47150"/>
                    </a:cubicBezTo>
                    <a:cubicBezTo>
                      <a:pt x="87121" y="47150"/>
                      <a:pt x="93928" y="37744"/>
                      <a:pt x="93928" y="25988"/>
                    </a:cubicBezTo>
                    <a:cubicBezTo>
                      <a:pt x="94547" y="26112"/>
                      <a:pt x="95165" y="26235"/>
                      <a:pt x="95784" y="26235"/>
                    </a:cubicBezTo>
                    <a:cubicBezTo>
                      <a:pt x="100982" y="26235"/>
                      <a:pt x="105189" y="20295"/>
                      <a:pt x="105189" y="1311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DB3E9CF1-749F-2CB8-43B0-B04966C80683}"/>
                  </a:ext>
                </a:extLst>
              </p:cNvPr>
              <p:cNvSpPr/>
              <p:nvPr/>
            </p:nvSpPr>
            <p:spPr>
              <a:xfrm>
                <a:off x="4300300" y="5163474"/>
                <a:ext cx="38982" cy="35145"/>
              </a:xfrm>
              <a:custGeom>
                <a:avLst/>
                <a:gdLst>
                  <a:gd name="connsiteX0" fmla="*/ 9900 w 38982"/>
                  <a:gd name="connsiteY0" fmla="*/ 35146 h 35145"/>
                  <a:gd name="connsiteX1" fmla="*/ 19553 w 38982"/>
                  <a:gd name="connsiteY1" fmla="*/ 23018 h 35145"/>
                  <a:gd name="connsiteX2" fmla="*/ 28339 w 38982"/>
                  <a:gd name="connsiteY2" fmla="*/ 29701 h 35145"/>
                  <a:gd name="connsiteX3" fmla="*/ 38982 w 38982"/>
                  <a:gd name="connsiteY3" fmla="*/ 14850 h 35145"/>
                  <a:gd name="connsiteX4" fmla="*/ 28339 w 38982"/>
                  <a:gd name="connsiteY4" fmla="*/ 0 h 35145"/>
                  <a:gd name="connsiteX5" fmla="*/ 17820 w 38982"/>
                  <a:gd name="connsiteY5" fmla="*/ 13489 h 35145"/>
                  <a:gd name="connsiteX6" fmla="*/ 9777 w 38982"/>
                  <a:gd name="connsiteY6" fmla="*/ 7549 h 35145"/>
                  <a:gd name="connsiteX7" fmla="*/ 0 w 38982"/>
                  <a:gd name="connsiteY7" fmla="*/ 21285 h 35145"/>
                  <a:gd name="connsiteX8" fmla="*/ 9777 w 38982"/>
                  <a:gd name="connsiteY8" fmla="*/ 35022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82" h="35145">
                    <a:moveTo>
                      <a:pt x="9900" y="35146"/>
                    </a:moveTo>
                    <a:cubicBezTo>
                      <a:pt x="14974" y="35146"/>
                      <a:pt x="19058" y="29824"/>
                      <a:pt x="19553" y="23018"/>
                    </a:cubicBezTo>
                    <a:cubicBezTo>
                      <a:pt x="21409" y="27102"/>
                      <a:pt x="24627" y="29701"/>
                      <a:pt x="28339" y="29701"/>
                    </a:cubicBezTo>
                    <a:cubicBezTo>
                      <a:pt x="34156" y="29701"/>
                      <a:pt x="38982" y="23018"/>
                      <a:pt x="38982" y="14850"/>
                    </a:cubicBezTo>
                    <a:cubicBezTo>
                      <a:pt x="38982" y="6683"/>
                      <a:pt x="34279" y="0"/>
                      <a:pt x="28339" y="0"/>
                    </a:cubicBezTo>
                    <a:cubicBezTo>
                      <a:pt x="22770" y="0"/>
                      <a:pt x="18315" y="5940"/>
                      <a:pt x="17820" y="13489"/>
                    </a:cubicBezTo>
                    <a:cubicBezTo>
                      <a:pt x="16088" y="9900"/>
                      <a:pt x="13118" y="7549"/>
                      <a:pt x="9777" y="7549"/>
                    </a:cubicBezTo>
                    <a:cubicBezTo>
                      <a:pt x="4331" y="7549"/>
                      <a:pt x="0" y="13737"/>
                      <a:pt x="0" y="21285"/>
                    </a:cubicBezTo>
                    <a:cubicBezTo>
                      <a:pt x="0" y="28834"/>
                      <a:pt x="4331" y="35022"/>
                      <a:pt x="9777" y="3502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AD9671A6-0057-12B7-DE01-C08DD79F6B08}"/>
                  </a:ext>
                </a:extLst>
              </p:cNvPr>
              <p:cNvSpPr/>
              <p:nvPr/>
            </p:nvSpPr>
            <p:spPr>
              <a:xfrm>
                <a:off x="4426528" y="5159143"/>
                <a:ext cx="21532" cy="30442"/>
              </a:xfrm>
              <a:custGeom>
                <a:avLst/>
                <a:gdLst>
                  <a:gd name="connsiteX0" fmla="*/ 10767 w 21532"/>
                  <a:gd name="connsiteY0" fmla="*/ 30443 h 30442"/>
                  <a:gd name="connsiteX1" fmla="*/ 21533 w 21532"/>
                  <a:gd name="connsiteY1" fmla="*/ 15221 h 30442"/>
                  <a:gd name="connsiteX2" fmla="*/ 10767 w 21532"/>
                  <a:gd name="connsiteY2" fmla="*/ 0 h 30442"/>
                  <a:gd name="connsiteX3" fmla="*/ 0 w 21532"/>
                  <a:gd name="connsiteY3" fmla="*/ 15221 h 30442"/>
                  <a:gd name="connsiteX4" fmla="*/ 10767 w 21532"/>
                  <a:gd name="connsiteY4" fmla="*/ 30443 h 30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442">
                    <a:moveTo>
                      <a:pt x="10767" y="30443"/>
                    </a:moveTo>
                    <a:cubicBezTo>
                      <a:pt x="16707" y="30443"/>
                      <a:pt x="21533" y="23637"/>
                      <a:pt x="21533" y="15221"/>
                    </a:cubicBezTo>
                    <a:cubicBezTo>
                      <a:pt x="21533" y="6806"/>
                      <a:pt x="16707" y="0"/>
                      <a:pt x="10767" y="0"/>
                    </a:cubicBezTo>
                    <a:cubicBezTo>
                      <a:pt x="4826" y="0"/>
                      <a:pt x="0" y="6806"/>
                      <a:pt x="0" y="15221"/>
                    </a:cubicBezTo>
                    <a:cubicBezTo>
                      <a:pt x="0" y="23637"/>
                      <a:pt x="4826" y="30443"/>
                      <a:pt x="10767" y="304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28923476-07AB-DF3C-B91C-759937429337}"/>
                  </a:ext>
                </a:extLst>
              </p:cNvPr>
              <p:cNvSpPr/>
              <p:nvPr/>
            </p:nvSpPr>
            <p:spPr>
              <a:xfrm>
                <a:off x="4493849" y="5169043"/>
                <a:ext cx="21285" cy="29700"/>
              </a:xfrm>
              <a:custGeom>
                <a:avLst/>
                <a:gdLst>
                  <a:gd name="connsiteX0" fmla="*/ 21285 w 21285"/>
                  <a:gd name="connsiteY0" fmla="*/ 14850 h 29700"/>
                  <a:gd name="connsiteX1" fmla="*/ 10643 w 21285"/>
                  <a:gd name="connsiteY1" fmla="*/ 0 h 29700"/>
                  <a:gd name="connsiteX2" fmla="*/ 0 w 21285"/>
                  <a:gd name="connsiteY2" fmla="*/ 14850 h 29700"/>
                  <a:gd name="connsiteX3" fmla="*/ 10643 w 21285"/>
                  <a:gd name="connsiteY3" fmla="*/ 29700 h 29700"/>
                  <a:gd name="connsiteX4" fmla="*/ 21285 w 21285"/>
                  <a:gd name="connsiteY4" fmla="*/ 1485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85" h="29700">
                    <a:moveTo>
                      <a:pt x="21285" y="14850"/>
                    </a:moveTo>
                    <a:cubicBezTo>
                      <a:pt x="21285" y="6683"/>
                      <a:pt x="16583" y="0"/>
                      <a:pt x="10643" y="0"/>
                    </a:cubicBezTo>
                    <a:cubicBezTo>
                      <a:pt x="4703" y="0"/>
                      <a:pt x="0" y="6683"/>
                      <a:pt x="0" y="14850"/>
                    </a:cubicBezTo>
                    <a:cubicBezTo>
                      <a:pt x="0" y="23018"/>
                      <a:pt x="4703" y="29700"/>
                      <a:pt x="10643" y="29700"/>
                    </a:cubicBezTo>
                    <a:cubicBezTo>
                      <a:pt x="16583" y="29700"/>
                      <a:pt x="21285" y="23018"/>
                      <a:pt x="21285" y="1485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DCC9AF64-8B7D-2B21-2238-E48A2C612CCE}"/>
                  </a:ext>
                </a:extLst>
              </p:cNvPr>
              <p:cNvSpPr/>
              <p:nvPr/>
            </p:nvSpPr>
            <p:spPr>
              <a:xfrm>
                <a:off x="4563397" y="5162855"/>
                <a:ext cx="14107" cy="19800"/>
              </a:xfrm>
              <a:custGeom>
                <a:avLst/>
                <a:gdLst>
                  <a:gd name="connsiteX0" fmla="*/ 7054 w 14107"/>
                  <a:gd name="connsiteY0" fmla="*/ 19800 h 19800"/>
                  <a:gd name="connsiteX1" fmla="*/ 14108 w 14107"/>
                  <a:gd name="connsiteY1" fmla="*/ 9900 h 19800"/>
                  <a:gd name="connsiteX2" fmla="*/ 7054 w 14107"/>
                  <a:gd name="connsiteY2" fmla="*/ 0 h 19800"/>
                  <a:gd name="connsiteX3" fmla="*/ 0 w 14107"/>
                  <a:gd name="connsiteY3" fmla="*/ 9900 h 19800"/>
                  <a:gd name="connsiteX4" fmla="*/ 7054 w 14107"/>
                  <a:gd name="connsiteY4" fmla="*/ 1980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19800"/>
                    </a:moveTo>
                    <a:cubicBezTo>
                      <a:pt x="10890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C27F8E5B-B56D-729A-96BC-177309EA4953}"/>
                  </a:ext>
                </a:extLst>
              </p:cNvPr>
              <p:cNvSpPr/>
              <p:nvPr/>
            </p:nvSpPr>
            <p:spPr>
              <a:xfrm>
                <a:off x="4507956" y="5156296"/>
                <a:ext cx="258270" cy="92071"/>
              </a:xfrm>
              <a:custGeom>
                <a:avLst/>
                <a:gdLst>
                  <a:gd name="connsiteX0" fmla="*/ 244782 w 258270"/>
                  <a:gd name="connsiteY0" fmla="*/ 11757 h 92071"/>
                  <a:gd name="connsiteX1" fmla="*/ 233025 w 258270"/>
                  <a:gd name="connsiteY1" fmla="*/ 21285 h 92071"/>
                  <a:gd name="connsiteX2" fmla="*/ 218422 w 258270"/>
                  <a:gd name="connsiteY2" fmla="*/ 7920 h 92071"/>
                  <a:gd name="connsiteX3" fmla="*/ 208770 w 258270"/>
                  <a:gd name="connsiteY3" fmla="*/ 12499 h 92071"/>
                  <a:gd name="connsiteX4" fmla="*/ 201592 w 258270"/>
                  <a:gd name="connsiteY4" fmla="*/ 10148 h 92071"/>
                  <a:gd name="connsiteX5" fmla="*/ 192929 w 258270"/>
                  <a:gd name="connsiteY5" fmla="*/ 13737 h 92071"/>
                  <a:gd name="connsiteX6" fmla="*/ 178327 w 258270"/>
                  <a:gd name="connsiteY6" fmla="*/ 0 h 92071"/>
                  <a:gd name="connsiteX7" fmla="*/ 162981 w 258270"/>
                  <a:gd name="connsiteY7" fmla="*/ 16830 h 92071"/>
                  <a:gd name="connsiteX8" fmla="*/ 148379 w 258270"/>
                  <a:gd name="connsiteY8" fmla="*/ 4703 h 92071"/>
                  <a:gd name="connsiteX9" fmla="*/ 140459 w 258270"/>
                  <a:gd name="connsiteY9" fmla="*/ 7673 h 92071"/>
                  <a:gd name="connsiteX10" fmla="*/ 133652 w 258270"/>
                  <a:gd name="connsiteY10" fmla="*/ 4084 h 92071"/>
                  <a:gd name="connsiteX11" fmla="*/ 128702 w 258270"/>
                  <a:gd name="connsiteY11" fmla="*/ 5816 h 92071"/>
                  <a:gd name="connsiteX12" fmla="*/ 118802 w 258270"/>
                  <a:gd name="connsiteY12" fmla="*/ 1238 h 92071"/>
                  <a:gd name="connsiteX13" fmla="*/ 105189 w 258270"/>
                  <a:gd name="connsiteY13" fmla="*/ 11014 h 92071"/>
                  <a:gd name="connsiteX14" fmla="*/ 103828 w 258270"/>
                  <a:gd name="connsiteY14" fmla="*/ 10766 h 92071"/>
                  <a:gd name="connsiteX15" fmla="*/ 88235 w 258270"/>
                  <a:gd name="connsiteY15" fmla="*/ 30814 h 92071"/>
                  <a:gd name="connsiteX16" fmla="*/ 81429 w 258270"/>
                  <a:gd name="connsiteY16" fmla="*/ 27968 h 92071"/>
                  <a:gd name="connsiteX17" fmla="*/ 68559 w 258270"/>
                  <a:gd name="connsiteY17" fmla="*/ 46036 h 92071"/>
                  <a:gd name="connsiteX18" fmla="*/ 68682 w 258270"/>
                  <a:gd name="connsiteY18" fmla="*/ 48263 h 92071"/>
                  <a:gd name="connsiteX19" fmla="*/ 64104 w 258270"/>
                  <a:gd name="connsiteY19" fmla="*/ 47150 h 92071"/>
                  <a:gd name="connsiteX20" fmla="*/ 63609 w 258270"/>
                  <a:gd name="connsiteY20" fmla="*/ 47150 h 92071"/>
                  <a:gd name="connsiteX21" fmla="*/ 49253 w 258270"/>
                  <a:gd name="connsiteY21" fmla="*/ 27102 h 92071"/>
                  <a:gd name="connsiteX22" fmla="*/ 36631 w 258270"/>
                  <a:gd name="connsiteY22" fmla="*/ 37744 h 92071"/>
                  <a:gd name="connsiteX23" fmla="*/ 23760 w 258270"/>
                  <a:gd name="connsiteY23" fmla="*/ 24503 h 92071"/>
                  <a:gd name="connsiteX24" fmla="*/ 10148 w 258270"/>
                  <a:gd name="connsiteY24" fmla="*/ 43684 h 92071"/>
                  <a:gd name="connsiteX25" fmla="*/ 18810 w 258270"/>
                  <a:gd name="connsiteY25" fmla="*/ 61505 h 92071"/>
                  <a:gd name="connsiteX26" fmla="*/ 17820 w 258270"/>
                  <a:gd name="connsiteY26" fmla="*/ 63980 h 92071"/>
                  <a:gd name="connsiteX27" fmla="*/ 9158 w 258270"/>
                  <a:gd name="connsiteY27" fmla="*/ 55317 h 92071"/>
                  <a:gd name="connsiteX28" fmla="*/ 0 w 258270"/>
                  <a:gd name="connsiteY28" fmla="*/ 68188 h 92071"/>
                  <a:gd name="connsiteX29" fmla="*/ 9158 w 258270"/>
                  <a:gd name="connsiteY29" fmla="*/ 81057 h 92071"/>
                  <a:gd name="connsiteX30" fmla="*/ 17697 w 258270"/>
                  <a:gd name="connsiteY30" fmla="*/ 72766 h 92071"/>
                  <a:gd name="connsiteX31" fmla="*/ 25864 w 258270"/>
                  <a:gd name="connsiteY31" fmla="*/ 80810 h 92071"/>
                  <a:gd name="connsiteX32" fmla="*/ 34527 w 258270"/>
                  <a:gd name="connsiteY32" fmla="*/ 68559 h 92071"/>
                  <a:gd name="connsiteX33" fmla="*/ 31557 w 258270"/>
                  <a:gd name="connsiteY33" fmla="*/ 59401 h 92071"/>
                  <a:gd name="connsiteX34" fmla="*/ 35517 w 258270"/>
                  <a:gd name="connsiteY34" fmla="*/ 53213 h 92071"/>
                  <a:gd name="connsiteX35" fmla="*/ 35641 w 258270"/>
                  <a:gd name="connsiteY35" fmla="*/ 53956 h 92071"/>
                  <a:gd name="connsiteX36" fmla="*/ 33908 w 258270"/>
                  <a:gd name="connsiteY36" fmla="*/ 61010 h 92071"/>
                  <a:gd name="connsiteX37" fmla="*/ 42199 w 258270"/>
                  <a:gd name="connsiteY37" fmla="*/ 72642 h 92071"/>
                  <a:gd name="connsiteX38" fmla="*/ 47892 w 258270"/>
                  <a:gd name="connsiteY38" fmla="*/ 69301 h 92071"/>
                  <a:gd name="connsiteX39" fmla="*/ 47892 w 258270"/>
                  <a:gd name="connsiteY39" fmla="*/ 69549 h 92071"/>
                  <a:gd name="connsiteX40" fmla="*/ 63856 w 258270"/>
                  <a:gd name="connsiteY40" fmla="*/ 92072 h 92071"/>
                  <a:gd name="connsiteX41" fmla="*/ 79820 w 258270"/>
                  <a:gd name="connsiteY41" fmla="*/ 69549 h 92071"/>
                  <a:gd name="connsiteX42" fmla="*/ 79201 w 258270"/>
                  <a:gd name="connsiteY42" fmla="*/ 63609 h 92071"/>
                  <a:gd name="connsiteX43" fmla="*/ 81181 w 258270"/>
                  <a:gd name="connsiteY43" fmla="*/ 63856 h 92071"/>
                  <a:gd name="connsiteX44" fmla="*/ 86132 w 258270"/>
                  <a:gd name="connsiteY44" fmla="*/ 62495 h 92071"/>
                  <a:gd name="connsiteX45" fmla="*/ 93680 w 258270"/>
                  <a:gd name="connsiteY45" fmla="*/ 71653 h 92071"/>
                  <a:gd name="connsiteX46" fmla="*/ 101353 w 258270"/>
                  <a:gd name="connsiteY46" fmla="*/ 60886 h 92071"/>
                  <a:gd name="connsiteX47" fmla="*/ 99497 w 258270"/>
                  <a:gd name="connsiteY47" fmla="*/ 53832 h 92071"/>
                  <a:gd name="connsiteX48" fmla="*/ 103704 w 258270"/>
                  <a:gd name="connsiteY48" fmla="*/ 54699 h 92071"/>
                  <a:gd name="connsiteX49" fmla="*/ 115337 w 258270"/>
                  <a:gd name="connsiteY49" fmla="*/ 47521 h 92071"/>
                  <a:gd name="connsiteX50" fmla="*/ 118678 w 258270"/>
                  <a:gd name="connsiteY50" fmla="*/ 48016 h 92071"/>
                  <a:gd name="connsiteX51" fmla="*/ 132910 w 258270"/>
                  <a:gd name="connsiteY51" fmla="*/ 36754 h 92071"/>
                  <a:gd name="connsiteX52" fmla="*/ 148379 w 258270"/>
                  <a:gd name="connsiteY52" fmla="*/ 51234 h 92071"/>
                  <a:gd name="connsiteX53" fmla="*/ 164714 w 258270"/>
                  <a:gd name="connsiteY53" fmla="*/ 33042 h 92071"/>
                  <a:gd name="connsiteX54" fmla="*/ 178327 w 258270"/>
                  <a:gd name="connsiteY54" fmla="*/ 44056 h 92071"/>
                  <a:gd name="connsiteX55" fmla="*/ 186123 w 258270"/>
                  <a:gd name="connsiteY55" fmla="*/ 41086 h 92071"/>
                  <a:gd name="connsiteX56" fmla="*/ 201592 w 258270"/>
                  <a:gd name="connsiteY56" fmla="*/ 56431 h 92071"/>
                  <a:gd name="connsiteX57" fmla="*/ 212359 w 258270"/>
                  <a:gd name="connsiteY57" fmla="*/ 50738 h 92071"/>
                  <a:gd name="connsiteX58" fmla="*/ 218422 w 258270"/>
                  <a:gd name="connsiteY58" fmla="*/ 52471 h 92071"/>
                  <a:gd name="connsiteX59" fmla="*/ 232778 w 258270"/>
                  <a:gd name="connsiteY59" fmla="*/ 39724 h 92071"/>
                  <a:gd name="connsiteX60" fmla="*/ 244658 w 258270"/>
                  <a:gd name="connsiteY60" fmla="*/ 49748 h 92071"/>
                  <a:gd name="connsiteX61" fmla="*/ 258271 w 258270"/>
                  <a:gd name="connsiteY61" fmla="*/ 30567 h 92071"/>
                  <a:gd name="connsiteX62" fmla="*/ 244658 w 258270"/>
                  <a:gd name="connsiteY62" fmla="*/ 11385 h 92071"/>
                  <a:gd name="connsiteX63" fmla="*/ 93928 w 258270"/>
                  <a:gd name="connsiteY63" fmla="*/ 50491 h 92071"/>
                  <a:gd name="connsiteX64" fmla="*/ 93928 w 258270"/>
                  <a:gd name="connsiteY64" fmla="*/ 50491 h 92071"/>
                  <a:gd name="connsiteX65" fmla="*/ 93928 w 258270"/>
                  <a:gd name="connsiteY65" fmla="*/ 50119 h 92071"/>
                  <a:gd name="connsiteX66" fmla="*/ 94299 w 258270"/>
                  <a:gd name="connsiteY66" fmla="*/ 50615 h 92071"/>
                  <a:gd name="connsiteX67" fmla="*/ 93804 w 258270"/>
                  <a:gd name="connsiteY67" fmla="*/ 50615 h 92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58270" h="92071">
                    <a:moveTo>
                      <a:pt x="244782" y="11757"/>
                    </a:moveTo>
                    <a:cubicBezTo>
                      <a:pt x="239708" y="11757"/>
                      <a:pt x="235500" y="15593"/>
                      <a:pt x="233025" y="21285"/>
                    </a:cubicBezTo>
                    <a:cubicBezTo>
                      <a:pt x="230550" y="13489"/>
                      <a:pt x="224981" y="7920"/>
                      <a:pt x="218422" y="7920"/>
                    </a:cubicBezTo>
                    <a:cubicBezTo>
                      <a:pt x="214834" y="7920"/>
                      <a:pt x="211492" y="9653"/>
                      <a:pt x="208770" y="12499"/>
                    </a:cubicBezTo>
                    <a:cubicBezTo>
                      <a:pt x="206542" y="11014"/>
                      <a:pt x="204191" y="10148"/>
                      <a:pt x="201592" y="10148"/>
                    </a:cubicBezTo>
                    <a:cubicBezTo>
                      <a:pt x="198375" y="10148"/>
                      <a:pt x="195405" y="11509"/>
                      <a:pt x="192929" y="13737"/>
                    </a:cubicBezTo>
                    <a:cubicBezTo>
                      <a:pt x="190578" y="5692"/>
                      <a:pt x="184886" y="0"/>
                      <a:pt x="178327" y="0"/>
                    </a:cubicBezTo>
                    <a:cubicBezTo>
                      <a:pt x="170902" y="0"/>
                      <a:pt x="164714" y="7177"/>
                      <a:pt x="162981" y="16830"/>
                    </a:cubicBezTo>
                    <a:cubicBezTo>
                      <a:pt x="160135" y="9653"/>
                      <a:pt x="154690" y="4703"/>
                      <a:pt x="148379" y="4703"/>
                    </a:cubicBezTo>
                    <a:cubicBezTo>
                      <a:pt x="145533" y="4703"/>
                      <a:pt x="142810" y="5816"/>
                      <a:pt x="140459" y="7673"/>
                    </a:cubicBezTo>
                    <a:cubicBezTo>
                      <a:pt x="138602" y="5445"/>
                      <a:pt x="136251" y="4084"/>
                      <a:pt x="133652" y="4084"/>
                    </a:cubicBezTo>
                    <a:cubicBezTo>
                      <a:pt x="131796" y="4084"/>
                      <a:pt x="130187" y="4703"/>
                      <a:pt x="128702" y="5816"/>
                    </a:cubicBezTo>
                    <a:cubicBezTo>
                      <a:pt x="125980" y="2970"/>
                      <a:pt x="122515" y="1238"/>
                      <a:pt x="118802" y="1238"/>
                    </a:cubicBezTo>
                    <a:cubicBezTo>
                      <a:pt x="113233" y="1238"/>
                      <a:pt x="108283" y="5074"/>
                      <a:pt x="105189" y="11014"/>
                    </a:cubicBezTo>
                    <a:cubicBezTo>
                      <a:pt x="104694" y="11014"/>
                      <a:pt x="104323" y="10766"/>
                      <a:pt x="103828" y="10766"/>
                    </a:cubicBezTo>
                    <a:cubicBezTo>
                      <a:pt x="95660" y="10766"/>
                      <a:pt x="88978" y="19553"/>
                      <a:pt x="88235" y="30814"/>
                    </a:cubicBezTo>
                    <a:cubicBezTo>
                      <a:pt x="86255" y="29082"/>
                      <a:pt x="83904" y="27968"/>
                      <a:pt x="81429" y="27968"/>
                    </a:cubicBezTo>
                    <a:cubicBezTo>
                      <a:pt x="74251" y="27968"/>
                      <a:pt x="68559" y="36012"/>
                      <a:pt x="68559" y="46036"/>
                    </a:cubicBezTo>
                    <a:cubicBezTo>
                      <a:pt x="68559" y="46778"/>
                      <a:pt x="68559" y="47521"/>
                      <a:pt x="68682" y="48263"/>
                    </a:cubicBezTo>
                    <a:cubicBezTo>
                      <a:pt x="67197" y="47645"/>
                      <a:pt x="65712" y="47150"/>
                      <a:pt x="64104" y="47150"/>
                    </a:cubicBezTo>
                    <a:cubicBezTo>
                      <a:pt x="63980" y="47150"/>
                      <a:pt x="63856" y="47150"/>
                      <a:pt x="63609" y="47150"/>
                    </a:cubicBezTo>
                    <a:cubicBezTo>
                      <a:pt x="63609" y="36012"/>
                      <a:pt x="57174" y="27102"/>
                      <a:pt x="49253" y="27102"/>
                    </a:cubicBezTo>
                    <a:cubicBezTo>
                      <a:pt x="43808" y="27102"/>
                      <a:pt x="39106" y="31433"/>
                      <a:pt x="36631" y="37744"/>
                    </a:cubicBezTo>
                    <a:cubicBezTo>
                      <a:pt x="34774" y="30072"/>
                      <a:pt x="29824" y="24503"/>
                      <a:pt x="23760" y="24503"/>
                    </a:cubicBezTo>
                    <a:cubicBezTo>
                      <a:pt x="16211" y="24503"/>
                      <a:pt x="10148" y="33042"/>
                      <a:pt x="10148" y="43684"/>
                    </a:cubicBezTo>
                    <a:cubicBezTo>
                      <a:pt x="10148" y="51852"/>
                      <a:pt x="13736" y="58658"/>
                      <a:pt x="18810" y="61505"/>
                    </a:cubicBezTo>
                    <a:cubicBezTo>
                      <a:pt x="18439" y="62247"/>
                      <a:pt x="18068" y="63114"/>
                      <a:pt x="17820" y="63980"/>
                    </a:cubicBezTo>
                    <a:cubicBezTo>
                      <a:pt x="16583" y="59030"/>
                      <a:pt x="13242" y="55317"/>
                      <a:pt x="9158" y="55317"/>
                    </a:cubicBezTo>
                    <a:cubicBezTo>
                      <a:pt x="4084" y="55317"/>
                      <a:pt x="0" y="61010"/>
                      <a:pt x="0" y="68188"/>
                    </a:cubicBezTo>
                    <a:cubicBezTo>
                      <a:pt x="0" y="75365"/>
                      <a:pt x="4084" y="81057"/>
                      <a:pt x="9158" y="81057"/>
                    </a:cubicBezTo>
                    <a:cubicBezTo>
                      <a:pt x="13118" y="81057"/>
                      <a:pt x="16335" y="77592"/>
                      <a:pt x="17697" y="72766"/>
                    </a:cubicBezTo>
                    <a:cubicBezTo>
                      <a:pt x="18934" y="77469"/>
                      <a:pt x="22152" y="80810"/>
                      <a:pt x="25864" y="80810"/>
                    </a:cubicBezTo>
                    <a:cubicBezTo>
                      <a:pt x="30691" y="80810"/>
                      <a:pt x="34527" y="75365"/>
                      <a:pt x="34527" y="68559"/>
                    </a:cubicBezTo>
                    <a:cubicBezTo>
                      <a:pt x="34527" y="64846"/>
                      <a:pt x="33289" y="61629"/>
                      <a:pt x="31557" y="59401"/>
                    </a:cubicBezTo>
                    <a:cubicBezTo>
                      <a:pt x="33166" y="57792"/>
                      <a:pt x="34527" y="55688"/>
                      <a:pt x="35517" y="53213"/>
                    </a:cubicBezTo>
                    <a:cubicBezTo>
                      <a:pt x="35517" y="53461"/>
                      <a:pt x="35517" y="53708"/>
                      <a:pt x="35641" y="53956"/>
                    </a:cubicBezTo>
                    <a:cubicBezTo>
                      <a:pt x="34651" y="55936"/>
                      <a:pt x="33908" y="58287"/>
                      <a:pt x="33908" y="61010"/>
                    </a:cubicBezTo>
                    <a:cubicBezTo>
                      <a:pt x="33908" y="67445"/>
                      <a:pt x="37621" y="72642"/>
                      <a:pt x="42199" y="72642"/>
                    </a:cubicBezTo>
                    <a:cubicBezTo>
                      <a:pt x="44427" y="72642"/>
                      <a:pt x="46407" y="71405"/>
                      <a:pt x="47892" y="69301"/>
                    </a:cubicBezTo>
                    <a:cubicBezTo>
                      <a:pt x="47892" y="69301"/>
                      <a:pt x="47892" y="69425"/>
                      <a:pt x="47892" y="69549"/>
                    </a:cubicBezTo>
                    <a:cubicBezTo>
                      <a:pt x="47892" y="81924"/>
                      <a:pt x="55070" y="92072"/>
                      <a:pt x="63856" y="92072"/>
                    </a:cubicBezTo>
                    <a:cubicBezTo>
                      <a:pt x="72643" y="92072"/>
                      <a:pt x="79820" y="82048"/>
                      <a:pt x="79820" y="69549"/>
                    </a:cubicBezTo>
                    <a:cubicBezTo>
                      <a:pt x="79820" y="67445"/>
                      <a:pt x="79573" y="65588"/>
                      <a:pt x="79201" y="63609"/>
                    </a:cubicBezTo>
                    <a:cubicBezTo>
                      <a:pt x="79820" y="63732"/>
                      <a:pt x="80439" y="63856"/>
                      <a:pt x="81181" y="63856"/>
                    </a:cubicBezTo>
                    <a:cubicBezTo>
                      <a:pt x="82914" y="63856"/>
                      <a:pt x="84523" y="63361"/>
                      <a:pt x="86132" y="62495"/>
                    </a:cubicBezTo>
                    <a:cubicBezTo>
                      <a:pt x="86750" y="67692"/>
                      <a:pt x="89844" y="71653"/>
                      <a:pt x="93680" y="71653"/>
                    </a:cubicBezTo>
                    <a:cubicBezTo>
                      <a:pt x="97888" y="71653"/>
                      <a:pt x="101353" y="66826"/>
                      <a:pt x="101353" y="60886"/>
                    </a:cubicBezTo>
                    <a:cubicBezTo>
                      <a:pt x="101353" y="58164"/>
                      <a:pt x="100610" y="55812"/>
                      <a:pt x="99497" y="53832"/>
                    </a:cubicBezTo>
                    <a:cubicBezTo>
                      <a:pt x="100858" y="54327"/>
                      <a:pt x="102219" y="54699"/>
                      <a:pt x="103704" y="54699"/>
                    </a:cubicBezTo>
                    <a:cubicBezTo>
                      <a:pt x="108283" y="54699"/>
                      <a:pt x="112367" y="51852"/>
                      <a:pt x="115337" y="47521"/>
                    </a:cubicBezTo>
                    <a:cubicBezTo>
                      <a:pt x="116451" y="47768"/>
                      <a:pt x="117564" y="48016"/>
                      <a:pt x="118678" y="48016"/>
                    </a:cubicBezTo>
                    <a:cubicBezTo>
                      <a:pt x="124742" y="48016"/>
                      <a:pt x="129940" y="43561"/>
                      <a:pt x="132910" y="36754"/>
                    </a:cubicBezTo>
                    <a:cubicBezTo>
                      <a:pt x="135385" y="45293"/>
                      <a:pt x="141325" y="51234"/>
                      <a:pt x="148379" y="51234"/>
                    </a:cubicBezTo>
                    <a:cubicBezTo>
                      <a:pt x="156299" y="51234"/>
                      <a:pt x="162981" y="43437"/>
                      <a:pt x="164714" y="33042"/>
                    </a:cubicBezTo>
                    <a:cubicBezTo>
                      <a:pt x="167437" y="39601"/>
                      <a:pt x="172510" y="44056"/>
                      <a:pt x="178327" y="44056"/>
                    </a:cubicBezTo>
                    <a:cubicBezTo>
                      <a:pt x="181173" y="44056"/>
                      <a:pt x="183772" y="42942"/>
                      <a:pt x="186123" y="41086"/>
                    </a:cubicBezTo>
                    <a:cubicBezTo>
                      <a:pt x="188475" y="49996"/>
                      <a:pt x="194538" y="56431"/>
                      <a:pt x="201592" y="56431"/>
                    </a:cubicBezTo>
                    <a:cubicBezTo>
                      <a:pt x="205676" y="56431"/>
                      <a:pt x="209388" y="54203"/>
                      <a:pt x="212359" y="50738"/>
                    </a:cubicBezTo>
                    <a:cubicBezTo>
                      <a:pt x="214215" y="51852"/>
                      <a:pt x="216319" y="52471"/>
                      <a:pt x="218422" y="52471"/>
                    </a:cubicBezTo>
                    <a:cubicBezTo>
                      <a:pt x="224734" y="52471"/>
                      <a:pt x="230179" y="47273"/>
                      <a:pt x="232778" y="39724"/>
                    </a:cubicBezTo>
                    <a:cubicBezTo>
                      <a:pt x="235129" y="45665"/>
                      <a:pt x="239584" y="49748"/>
                      <a:pt x="244658" y="49748"/>
                    </a:cubicBezTo>
                    <a:cubicBezTo>
                      <a:pt x="252207" y="49748"/>
                      <a:pt x="258271" y="41209"/>
                      <a:pt x="258271" y="30567"/>
                    </a:cubicBezTo>
                    <a:cubicBezTo>
                      <a:pt x="258271" y="19924"/>
                      <a:pt x="252207" y="11385"/>
                      <a:pt x="244658" y="11385"/>
                    </a:cubicBezTo>
                    <a:close/>
                    <a:moveTo>
                      <a:pt x="93928" y="50491"/>
                    </a:moveTo>
                    <a:lnTo>
                      <a:pt x="93928" y="50491"/>
                    </a:lnTo>
                    <a:cubicBezTo>
                      <a:pt x="93928" y="50491"/>
                      <a:pt x="93928" y="50243"/>
                      <a:pt x="93928" y="50119"/>
                    </a:cubicBezTo>
                    <a:cubicBezTo>
                      <a:pt x="94052" y="50243"/>
                      <a:pt x="94175" y="50491"/>
                      <a:pt x="94299" y="50615"/>
                    </a:cubicBezTo>
                    <a:cubicBezTo>
                      <a:pt x="94175" y="50615"/>
                      <a:pt x="93928" y="50615"/>
                      <a:pt x="93804" y="5061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D3706D57-216B-0A09-3B15-2B7330A3F0AF}"/>
                  </a:ext>
                </a:extLst>
              </p:cNvPr>
              <p:cNvSpPr/>
              <p:nvPr/>
            </p:nvSpPr>
            <p:spPr>
              <a:xfrm>
                <a:off x="4762762" y="5161123"/>
                <a:ext cx="13612" cy="19057"/>
              </a:xfrm>
              <a:custGeom>
                <a:avLst/>
                <a:gdLst>
                  <a:gd name="connsiteX0" fmla="*/ 6806 w 13612"/>
                  <a:gd name="connsiteY0" fmla="*/ 19058 h 19057"/>
                  <a:gd name="connsiteX1" fmla="*/ 13613 w 13612"/>
                  <a:gd name="connsiteY1" fmla="*/ 9529 h 19057"/>
                  <a:gd name="connsiteX2" fmla="*/ 6806 w 13612"/>
                  <a:gd name="connsiteY2" fmla="*/ 0 h 19057"/>
                  <a:gd name="connsiteX3" fmla="*/ 0 w 13612"/>
                  <a:gd name="connsiteY3" fmla="*/ 9529 h 19057"/>
                  <a:gd name="connsiteX4" fmla="*/ 6806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19058"/>
                    </a:move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6F48EAC3-A5F7-AFA6-F15C-8BC67E35ECF4}"/>
                  </a:ext>
                </a:extLst>
              </p:cNvPr>
              <p:cNvSpPr/>
              <p:nvPr/>
            </p:nvSpPr>
            <p:spPr>
              <a:xfrm>
                <a:off x="4829959" y="5149985"/>
                <a:ext cx="67321" cy="82914"/>
              </a:xfrm>
              <a:custGeom>
                <a:avLst/>
                <a:gdLst>
                  <a:gd name="connsiteX0" fmla="*/ 67321 w 67321"/>
                  <a:gd name="connsiteY0" fmla="*/ 30691 h 82914"/>
                  <a:gd name="connsiteX1" fmla="*/ 51481 w 67321"/>
                  <a:gd name="connsiteY1" fmla="*/ 8415 h 82914"/>
                  <a:gd name="connsiteX2" fmla="*/ 38116 w 67321"/>
                  <a:gd name="connsiteY2" fmla="*/ 18687 h 82914"/>
                  <a:gd name="connsiteX3" fmla="*/ 37744 w 67321"/>
                  <a:gd name="connsiteY3" fmla="*/ 18687 h 82914"/>
                  <a:gd name="connsiteX4" fmla="*/ 32671 w 67321"/>
                  <a:gd name="connsiteY4" fmla="*/ 20048 h 82914"/>
                  <a:gd name="connsiteX5" fmla="*/ 16459 w 67321"/>
                  <a:gd name="connsiteY5" fmla="*/ 0 h 82914"/>
                  <a:gd name="connsiteX6" fmla="*/ 0 w 67321"/>
                  <a:gd name="connsiteY6" fmla="*/ 23018 h 82914"/>
                  <a:gd name="connsiteX7" fmla="*/ 16459 w 67321"/>
                  <a:gd name="connsiteY7" fmla="*/ 46036 h 82914"/>
                  <a:gd name="connsiteX8" fmla="*/ 23637 w 67321"/>
                  <a:gd name="connsiteY8" fmla="*/ 43684 h 82914"/>
                  <a:gd name="connsiteX9" fmla="*/ 37744 w 67321"/>
                  <a:gd name="connsiteY9" fmla="*/ 59525 h 82914"/>
                  <a:gd name="connsiteX10" fmla="*/ 39106 w 67321"/>
                  <a:gd name="connsiteY10" fmla="*/ 59401 h 82914"/>
                  <a:gd name="connsiteX11" fmla="*/ 37744 w 67321"/>
                  <a:gd name="connsiteY11" fmla="*/ 66950 h 82914"/>
                  <a:gd name="connsiteX12" fmla="*/ 49130 w 67321"/>
                  <a:gd name="connsiteY12" fmla="*/ 82914 h 82914"/>
                  <a:gd name="connsiteX13" fmla="*/ 60515 w 67321"/>
                  <a:gd name="connsiteY13" fmla="*/ 66950 h 82914"/>
                  <a:gd name="connsiteX14" fmla="*/ 54080 w 67321"/>
                  <a:gd name="connsiteY14" fmla="*/ 52595 h 82914"/>
                  <a:gd name="connsiteX15" fmla="*/ 67321 w 67321"/>
                  <a:gd name="connsiteY15" fmla="*/ 30691 h 8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21" h="82914">
                    <a:moveTo>
                      <a:pt x="67321" y="30691"/>
                    </a:moveTo>
                    <a:cubicBezTo>
                      <a:pt x="67321" y="18439"/>
                      <a:pt x="60267" y="8415"/>
                      <a:pt x="51481" y="8415"/>
                    </a:cubicBezTo>
                    <a:cubicBezTo>
                      <a:pt x="45912" y="8415"/>
                      <a:pt x="40962" y="12499"/>
                      <a:pt x="38116" y="18687"/>
                    </a:cubicBezTo>
                    <a:cubicBezTo>
                      <a:pt x="38116" y="18687"/>
                      <a:pt x="37868" y="18687"/>
                      <a:pt x="37744" y="18687"/>
                    </a:cubicBezTo>
                    <a:cubicBezTo>
                      <a:pt x="35888" y="18687"/>
                      <a:pt x="34279" y="19182"/>
                      <a:pt x="32671" y="20048"/>
                    </a:cubicBezTo>
                    <a:cubicBezTo>
                      <a:pt x="31680" y="8787"/>
                      <a:pt x="24750" y="0"/>
                      <a:pt x="16459" y="0"/>
                    </a:cubicBezTo>
                    <a:cubicBezTo>
                      <a:pt x="7425" y="0"/>
                      <a:pt x="0" y="10272"/>
                      <a:pt x="0" y="23018"/>
                    </a:cubicBezTo>
                    <a:cubicBezTo>
                      <a:pt x="0" y="35765"/>
                      <a:pt x="7301" y="46036"/>
                      <a:pt x="16459" y="46036"/>
                    </a:cubicBezTo>
                    <a:cubicBezTo>
                      <a:pt x="19058" y="46036"/>
                      <a:pt x="21409" y="45170"/>
                      <a:pt x="23637" y="43684"/>
                    </a:cubicBezTo>
                    <a:cubicBezTo>
                      <a:pt x="25122" y="52718"/>
                      <a:pt x="30814" y="59525"/>
                      <a:pt x="37744" y="59525"/>
                    </a:cubicBezTo>
                    <a:cubicBezTo>
                      <a:pt x="38239" y="59525"/>
                      <a:pt x="38611" y="59401"/>
                      <a:pt x="39106" y="59401"/>
                    </a:cubicBezTo>
                    <a:cubicBezTo>
                      <a:pt x="38239" y="61629"/>
                      <a:pt x="37744" y="64227"/>
                      <a:pt x="37744" y="66950"/>
                    </a:cubicBezTo>
                    <a:cubicBezTo>
                      <a:pt x="37744" y="75737"/>
                      <a:pt x="42818" y="82914"/>
                      <a:pt x="49130" y="82914"/>
                    </a:cubicBezTo>
                    <a:cubicBezTo>
                      <a:pt x="55441" y="82914"/>
                      <a:pt x="60515" y="75737"/>
                      <a:pt x="60515" y="66950"/>
                    </a:cubicBezTo>
                    <a:cubicBezTo>
                      <a:pt x="60515" y="60639"/>
                      <a:pt x="57916" y="55194"/>
                      <a:pt x="54080" y="52595"/>
                    </a:cubicBezTo>
                    <a:cubicBezTo>
                      <a:pt x="61628" y="50862"/>
                      <a:pt x="67321" y="41828"/>
                      <a:pt x="67321" y="3069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863FE852-1231-8269-39CC-9D9E3CC4403A}"/>
                  </a:ext>
                </a:extLst>
              </p:cNvPr>
              <p:cNvSpPr/>
              <p:nvPr/>
            </p:nvSpPr>
            <p:spPr>
              <a:xfrm>
                <a:off x="4939975" y="5170775"/>
                <a:ext cx="56802" cy="72023"/>
              </a:xfrm>
              <a:custGeom>
                <a:avLst/>
                <a:gdLst>
                  <a:gd name="connsiteX0" fmla="*/ 56555 w 56802"/>
                  <a:gd name="connsiteY0" fmla="*/ 33908 h 72023"/>
                  <a:gd name="connsiteX1" fmla="*/ 44551 w 56802"/>
                  <a:gd name="connsiteY1" fmla="*/ 16954 h 72023"/>
                  <a:gd name="connsiteX2" fmla="*/ 39477 w 56802"/>
                  <a:gd name="connsiteY2" fmla="*/ 18563 h 72023"/>
                  <a:gd name="connsiteX3" fmla="*/ 23018 w 56802"/>
                  <a:gd name="connsiteY3" fmla="*/ 0 h 72023"/>
                  <a:gd name="connsiteX4" fmla="*/ 10643 w 56802"/>
                  <a:gd name="connsiteY4" fmla="*/ 7549 h 72023"/>
                  <a:gd name="connsiteX5" fmla="*/ 6188 w 56802"/>
                  <a:gd name="connsiteY5" fmla="*/ 4950 h 72023"/>
                  <a:gd name="connsiteX6" fmla="*/ 0 w 56802"/>
                  <a:gd name="connsiteY6" fmla="*/ 13736 h 72023"/>
                  <a:gd name="connsiteX7" fmla="*/ 6188 w 56802"/>
                  <a:gd name="connsiteY7" fmla="*/ 22523 h 72023"/>
                  <a:gd name="connsiteX8" fmla="*/ 6188 w 56802"/>
                  <a:gd name="connsiteY8" fmla="*/ 23636 h 72023"/>
                  <a:gd name="connsiteX9" fmla="*/ 20419 w 56802"/>
                  <a:gd name="connsiteY9" fmla="*/ 47026 h 72023"/>
                  <a:gd name="connsiteX10" fmla="*/ 19182 w 56802"/>
                  <a:gd name="connsiteY10" fmla="*/ 54574 h 72023"/>
                  <a:gd name="connsiteX11" fmla="*/ 31680 w 56802"/>
                  <a:gd name="connsiteY11" fmla="*/ 72023 h 72023"/>
                  <a:gd name="connsiteX12" fmla="*/ 44180 w 56802"/>
                  <a:gd name="connsiteY12" fmla="*/ 54574 h 72023"/>
                  <a:gd name="connsiteX13" fmla="*/ 43932 w 56802"/>
                  <a:gd name="connsiteY13" fmla="*/ 50862 h 72023"/>
                  <a:gd name="connsiteX14" fmla="*/ 44798 w 56802"/>
                  <a:gd name="connsiteY14" fmla="*/ 50862 h 72023"/>
                  <a:gd name="connsiteX15" fmla="*/ 56802 w 56802"/>
                  <a:gd name="connsiteY15" fmla="*/ 33908 h 7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802" h="72023">
                    <a:moveTo>
                      <a:pt x="56555" y="33908"/>
                    </a:moveTo>
                    <a:cubicBezTo>
                      <a:pt x="56555" y="24503"/>
                      <a:pt x="51110" y="16954"/>
                      <a:pt x="44551" y="16954"/>
                    </a:cubicBezTo>
                    <a:cubicBezTo>
                      <a:pt x="42694" y="16954"/>
                      <a:pt x="40962" y="17573"/>
                      <a:pt x="39477" y="18563"/>
                    </a:cubicBezTo>
                    <a:cubicBezTo>
                      <a:pt x="37868" y="7920"/>
                      <a:pt x="31062" y="0"/>
                      <a:pt x="23018" y="0"/>
                    </a:cubicBezTo>
                    <a:cubicBezTo>
                      <a:pt x="18192" y="0"/>
                      <a:pt x="13736" y="2970"/>
                      <a:pt x="10643" y="7549"/>
                    </a:cubicBezTo>
                    <a:cubicBezTo>
                      <a:pt x="9529" y="5940"/>
                      <a:pt x="7920" y="4950"/>
                      <a:pt x="6188" y="4950"/>
                    </a:cubicBezTo>
                    <a:cubicBezTo>
                      <a:pt x="2723" y="4950"/>
                      <a:pt x="0" y="8910"/>
                      <a:pt x="0" y="13736"/>
                    </a:cubicBezTo>
                    <a:cubicBezTo>
                      <a:pt x="0" y="18563"/>
                      <a:pt x="2723" y="22399"/>
                      <a:pt x="6188" y="22523"/>
                    </a:cubicBezTo>
                    <a:cubicBezTo>
                      <a:pt x="6188" y="22894"/>
                      <a:pt x="6188" y="23265"/>
                      <a:pt x="6188" y="23636"/>
                    </a:cubicBezTo>
                    <a:cubicBezTo>
                      <a:pt x="6188" y="35517"/>
                      <a:pt x="12375" y="45169"/>
                      <a:pt x="20419" y="47026"/>
                    </a:cubicBezTo>
                    <a:cubicBezTo>
                      <a:pt x="19677" y="49253"/>
                      <a:pt x="19182" y="51852"/>
                      <a:pt x="19182" y="54574"/>
                    </a:cubicBezTo>
                    <a:cubicBezTo>
                      <a:pt x="19182" y="64227"/>
                      <a:pt x="24750" y="72023"/>
                      <a:pt x="31680" y="72023"/>
                    </a:cubicBezTo>
                    <a:cubicBezTo>
                      <a:pt x="38611" y="72023"/>
                      <a:pt x="44180" y="64227"/>
                      <a:pt x="44180" y="54574"/>
                    </a:cubicBezTo>
                    <a:cubicBezTo>
                      <a:pt x="44180" y="53213"/>
                      <a:pt x="44180" y="51976"/>
                      <a:pt x="43932" y="50862"/>
                    </a:cubicBezTo>
                    <a:cubicBezTo>
                      <a:pt x="44180" y="50862"/>
                      <a:pt x="44427" y="50862"/>
                      <a:pt x="44798" y="50862"/>
                    </a:cubicBezTo>
                    <a:cubicBezTo>
                      <a:pt x="51481" y="50862"/>
                      <a:pt x="56802" y="43313"/>
                      <a:pt x="56802" y="3390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3E50560C-3FED-F5A4-2349-C121495BE285}"/>
                  </a:ext>
                </a:extLst>
              </p:cNvPr>
              <p:cNvSpPr/>
              <p:nvPr/>
            </p:nvSpPr>
            <p:spPr>
              <a:xfrm>
                <a:off x="5027963" y="5158276"/>
                <a:ext cx="23760" cy="33413"/>
              </a:xfrm>
              <a:custGeom>
                <a:avLst/>
                <a:gdLst>
                  <a:gd name="connsiteX0" fmla="*/ 11880 w 23760"/>
                  <a:gd name="connsiteY0" fmla="*/ 33413 h 33413"/>
                  <a:gd name="connsiteX1" fmla="*/ 23760 w 23760"/>
                  <a:gd name="connsiteY1" fmla="*/ 16707 h 33413"/>
                  <a:gd name="connsiteX2" fmla="*/ 11880 w 23760"/>
                  <a:gd name="connsiteY2" fmla="*/ 0 h 33413"/>
                  <a:gd name="connsiteX3" fmla="*/ 0 w 23760"/>
                  <a:gd name="connsiteY3" fmla="*/ 16707 h 33413"/>
                  <a:gd name="connsiteX4" fmla="*/ 11880 w 23760"/>
                  <a:gd name="connsiteY4" fmla="*/ 33413 h 3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413">
                    <a:moveTo>
                      <a:pt x="11880" y="33413"/>
                    </a:moveTo>
                    <a:cubicBezTo>
                      <a:pt x="18439" y="33413"/>
                      <a:pt x="23760" y="25864"/>
                      <a:pt x="23760" y="16707"/>
                    </a:cubicBezTo>
                    <a:cubicBezTo>
                      <a:pt x="23760" y="7549"/>
                      <a:pt x="18439" y="0"/>
                      <a:pt x="11880" y="0"/>
                    </a:cubicBezTo>
                    <a:cubicBezTo>
                      <a:pt x="5321" y="0"/>
                      <a:pt x="0" y="7549"/>
                      <a:pt x="0" y="16707"/>
                    </a:cubicBezTo>
                    <a:cubicBezTo>
                      <a:pt x="0" y="25864"/>
                      <a:pt x="5321" y="33413"/>
                      <a:pt x="11880" y="334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6865E31D-7F06-2C67-C061-27B02AF3140F}"/>
                  </a:ext>
                </a:extLst>
              </p:cNvPr>
              <p:cNvSpPr/>
              <p:nvPr/>
            </p:nvSpPr>
            <p:spPr>
              <a:xfrm>
                <a:off x="5054817" y="5160009"/>
                <a:ext cx="16582" cy="23513"/>
              </a:xfrm>
              <a:custGeom>
                <a:avLst/>
                <a:gdLst>
                  <a:gd name="connsiteX0" fmla="*/ 8291 w 16582"/>
                  <a:gd name="connsiteY0" fmla="*/ 23513 h 23513"/>
                  <a:gd name="connsiteX1" fmla="*/ 16583 w 16582"/>
                  <a:gd name="connsiteY1" fmla="*/ 11757 h 23513"/>
                  <a:gd name="connsiteX2" fmla="*/ 8291 w 16582"/>
                  <a:gd name="connsiteY2" fmla="*/ 0 h 23513"/>
                  <a:gd name="connsiteX3" fmla="*/ 0 w 16582"/>
                  <a:gd name="connsiteY3" fmla="*/ 11757 h 23513"/>
                  <a:gd name="connsiteX4" fmla="*/ 8291 w 16582"/>
                  <a:gd name="connsiteY4" fmla="*/ 23513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513">
                    <a:moveTo>
                      <a:pt x="8291" y="23513"/>
                    </a:moveTo>
                    <a:cubicBezTo>
                      <a:pt x="12870" y="23513"/>
                      <a:pt x="16583" y="18315"/>
                      <a:pt x="16583" y="11757"/>
                    </a:cubicBezTo>
                    <a:cubicBezTo>
                      <a:pt x="16583" y="5198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757"/>
                    </a:cubicBezTo>
                    <a:cubicBezTo>
                      <a:pt x="0" y="18315"/>
                      <a:pt x="3713" y="23513"/>
                      <a:pt x="8291" y="235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67AE2BEA-197F-5E7E-338B-F1E97D2A2035}"/>
                  </a:ext>
                </a:extLst>
              </p:cNvPr>
              <p:cNvSpPr/>
              <p:nvPr/>
            </p:nvSpPr>
            <p:spPr>
              <a:xfrm>
                <a:off x="5221758" y="5175849"/>
                <a:ext cx="14355" cy="20048"/>
              </a:xfrm>
              <a:custGeom>
                <a:avLst/>
                <a:gdLst>
                  <a:gd name="connsiteX0" fmla="*/ 7178 w 14355"/>
                  <a:gd name="connsiteY0" fmla="*/ 0 h 20048"/>
                  <a:gd name="connsiteX1" fmla="*/ 0 w 14355"/>
                  <a:gd name="connsiteY1" fmla="*/ 10024 h 20048"/>
                  <a:gd name="connsiteX2" fmla="*/ 7178 w 14355"/>
                  <a:gd name="connsiteY2" fmla="*/ 20048 h 20048"/>
                  <a:gd name="connsiteX3" fmla="*/ 14355 w 14355"/>
                  <a:gd name="connsiteY3" fmla="*/ 10024 h 20048"/>
                  <a:gd name="connsiteX4" fmla="*/ 7178 w 14355"/>
                  <a:gd name="connsiteY4" fmla="*/ 0 h 2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8">
                    <a:moveTo>
                      <a:pt x="7178" y="0"/>
                    </a:move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9BC8C690-48A5-37E6-0AE2-565E4A943275}"/>
                  </a:ext>
                </a:extLst>
              </p:cNvPr>
              <p:cNvSpPr/>
              <p:nvPr/>
            </p:nvSpPr>
            <p:spPr>
              <a:xfrm>
                <a:off x="5234628" y="5153450"/>
                <a:ext cx="49253" cy="51604"/>
              </a:xfrm>
              <a:custGeom>
                <a:avLst/>
                <a:gdLst>
                  <a:gd name="connsiteX0" fmla="*/ 33784 w 49253"/>
                  <a:gd name="connsiteY0" fmla="*/ 8292 h 51604"/>
                  <a:gd name="connsiteX1" fmla="*/ 28215 w 49253"/>
                  <a:gd name="connsiteY1" fmla="*/ 9777 h 51604"/>
                  <a:gd name="connsiteX2" fmla="*/ 15345 w 49253"/>
                  <a:gd name="connsiteY2" fmla="*/ 0 h 51604"/>
                  <a:gd name="connsiteX3" fmla="*/ 0 w 49253"/>
                  <a:gd name="connsiteY3" fmla="*/ 21533 h 51604"/>
                  <a:gd name="connsiteX4" fmla="*/ 15345 w 49253"/>
                  <a:gd name="connsiteY4" fmla="*/ 43066 h 51604"/>
                  <a:gd name="connsiteX5" fmla="*/ 20790 w 49253"/>
                  <a:gd name="connsiteY5" fmla="*/ 41581 h 51604"/>
                  <a:gd name="connsiteX6" fmla="*/ 33784 w 49253"/>
                  <a:gd name="connsiteY6" fmla="*/ 51605 h 51604"/>
                  <a:gd name="connsiteX7" fmla="*/ 49253 w 49253"/>
                  <a:gd name="connsiteY7" fmla="*/ 29824 h 51604"/>
                  <a:gd name="connsiteX8" fmla="*/ 33784 w 49253"/>
                  <a:gd name="connsiteY8" fmla="*/ 8044 h 5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53" h="51604">
                    <a:moveTo>
                      <a:pt x="33784" y="8292"/>
                    </a:moveTo>
                    <a:cubicBezTo>
                      <a:pt x="31804" y="8292"/>
                      <a:pt x="29948" y="8910"/>
                      <a:pt x="28215" y="9777"/>
                    </a:cubicBezTo>
                    <a:cubicBezTo>
                      <a:pt x="25493" y="3836"/>
                      <a:pt x="20790" y="0"/>
                      <a:pt x="15345" y="0"/>
                    </a:cubicBezTo>
                    <a:cubicBezTo>
                      <a:pt x="6806" y="0"/>
                      <a:pt x="0" y="9653"/>
                      <a:pt x="0" y="21533"/>
                    </a:cubicBezTo>
                    <a:cubicBezTo>
                      <a:pt x="0" y="33413"/>
                      <a:pt x="6806" y="43066"/>
                      <a:pt x="15345" y="43066"/>
                    </a:cubicBezTo>
                    <a:cubicBezTo>
                      <a:pt x="17202" y="43066"/>
                      <a:pt x="19058" y="42571"/>
                      <a:pt x="20790" y="41581"/>
                    </a:cubicBezTo>
                    <a:cubicBezTo>
                      <a:pt x="23513" y="47645"/>
                      <a:pt x="28339" y="51605"/>
                      <a:pt x="33784" y="51605"/>
                    </a:cubicBezTo>
                    <a:cubicBezTo>
                      <a:pt x="42323" y="51605"/>
                      <a:pt x="49253" y="41828"/>
                      <a:pt x="49253" y="29824"/>
                    </a:cubicBezTo>
                    <a:cubicBezTo>
                      <a:pt x="49253" y="17820"/>
                      <a:pt x="42323" y="8044"/>
                      <a:pt x="33784" y="804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A40BF3A3-0ED2-1EEF-7760-99C2139ED89F}"/>
                  </a:ext>
                </a:extLst>
              </p:cNvPr>
              <p:cNvSpPr/>
              <p:nvPr/>
            </p:nvSpPr>
            <p:spPr>
              <a:xfrm>
                <a:off x="5281902" y="5180180"/>
                <a:ext cx="39229" cy="38981"/>
              </a:xfrm>
              <a:custGeom>
                <a:avLst/>
                <a:gdLst>
                  <a:gd name="connsiteX0" fmla="*/ 39229 w 39229"/>
                  <a:gd name="connsiteY0" fmla="*/ 17202 h 38981"/>
                  <a:gd name="connsiteX1" fmla="*/ 26978 w 39229"/>
                  <a:gd name="connsiteY1" fmla="*/ 0 h 38981"/>
                  <a:gd name="connsiteX2" fmla="*/ 15098 w 39229"/>
                  <a:gd name="connsiteY2" fmla="*/ 12994 h 38981"/>
                  <a:gd name="connsiteX3" fmla="*/ 10024 w 39229"/>
                  <a:gd name="connsiteY3" fmla="*/ 11014 h 38981"/>
                  <a:gd name="connsiteX4" fmla="*/ 0 w 39229"/>
                  <a:gd name="connsiteY4" fmla="*/ 24998 h 38981"/>
                  <a:gd name="connsiteX5" fmla="*/ 10024 w 39229"/>
                  <a:gd name="connsiteY5" fmla="*/ 38982 h 38981"/>
                  <a:gd name="connsiteX6" fmla="*/ 19181 w 39229"/>
                  <a:gd name="connsiteY6" fmla="*/ 30443 h 38981"/>
                  <a:gd name="connsiteX7" fmla="*/ 26854 w 39229"/>
                  <a:gd name="connsiteY7" fmla="*/ 34403 h 38981"/>
                  <a:gd name="connsiteX8" fmla="*/ 39106 w 39229"/>
                  <a:gd name="connsiteY8" fmla="*/ 1720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29" h="38981">
                    <a:moveTo>
                      <a:pt x="39229" y="17202"/>
                    </a:moveTo>
                    <a:cubicBezTo>
                      <a:pt x="39229" y="7673"/>
                      <a:pt x="33784" y="0"/>
                      <a:pt x="26978" y="0"/>
                    </a:cubicBezTo>
                    <a:cubicBezTo>
                      <a:pt x="21285" y="0"/>
                      <a:pt x="16459" y="5569"/>
                      <a:pt x="15098" y="12994"/>
                    </a:cubicBezTo>
                    <a:cubicBezTo>
                      <a:pt x="13613" y="11757"/>
                      <a:pt x="11880" y="11014"/>
                      <a:pt x="10024" y="11014"/>
                    </a:cubicBezTo>
                    <a:cubicBezTo>
                      <a:pt x="4455" y="11014"/>
                      <a:pt x="0" y="17325"/>
                      <a:pt x="0" y="24998"/>
                    </a:cubicBezTo>
                    <a:cubicBezTo>
                      <a:pt x="0" y="32671"/>
                      <a:pt x="4455" y="38982"/>
                      <a:pt x="10024" y="38982"/>
                    </a:cubicBezTo>
                    <a:cubicBezTo>
                      <a:pt x="14108" y="38982"/>
                      <a:pt x="17696" y="35393"/>
                      <a:pt x="19181" y="30443"/>
                    </a:cubicBezTo>
                    <a:cubicBezTo>
                      <a:pt x="21285" y="32918"/>
                      <a:pt x="24008" y="34403"/>
                      <a:pt x="26854" y="34403"/>
                    </a:cubicBezTo>
                    <a:cubicBezTo>
                      <a:pt x="33661" y="34403"/>
                      <a:pt x="39106" y="26730"/>
                      <a:pt x="39106" y="1720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A09A4537-3E78-EA87-F06B-3E618C013DF7}"/>
                  </a:ext>
                </a:extLst>
              </p:cNvPr>
              <p:cNvSpPr/>
              <p:nvPr/>
            </p:nvSpPr>
            <p:spPr>
              <a:xfrm>
                <a:off x="5322492" y="5186863"/>
                <a:ext cx="15592" cy="21780"/>
              </a:xfrm>
              <a:custGeom>
                <a:avLst/>
                <a:gdLst>
                  <a:gd name="connsiteX0" fmla="*/ 7796 w 15592"/>
                  <a:gd name="connsiteY0" fmla="*/ 21780 h 21780"/>
                  <a:gd name="connsiteX1" fmla="*/ 15593 w 15592"/>
                  <a:gd name="connsiteY1" fmla="*/ 10890 h 21780"/>
                  <a:gd name="connsiteX2" fmla="*/ 7796 w 15592"/>
                  <a:gd name="connsiteY2" fmla="*/ 0 h 21780"/>
                  <a:gd name="connsiteX3" fmla="*/ 0 w 15592"/>
                  <a:gd name="connsiteY3" fmla="*/ 10890 h 21780"/>
                  <a:gd name="connsiteX4" fmla="*/ 7796 w 15592"/>
                  <a:gd name="connsiteY4" fmla="*/ 21780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1780">
                    <a:moveTo>
                      <a:pt x="7796" y="21780"/>
                    </a:moveTo>
                    <a:cubicBezTo>
                      <a:pt x="12128" y="21780"/>
                      <a:pt x="15593" y="16954"/>
                      <a:pt x="15593" y="10890"/>
                    </a:cubicBezTo>
                    <a:cubicBezTo>
                      <a:pt x="15593" y="4827"/>
                      <a:pt x="12128" y="0"/>
                      <a:pt x="7796" y="0"/>
                    </a:cubicBezTo>
                    <a:cubicBezTo>
                      <a:pt x="3465" y="0"/>
                      <a:pt x="0" y="4950"/>
                      <a:pt x="0" y="10890"/>
                    </a:cubicBezTo>
                    <a:cubicBezTo>
                      <a:pt x="0" y="16830"/>
                      <a:pt x="3465" y="21780"/>
                      <a:pt x="7796" y="2178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66D43B04-081B-7216-9731-62D6D121B18F}"/>
                  </a:ext>
                </a:extLst>
              </p:cNvPr>
              <p:cNvSpPr/>
              <p:nvPr/>
            </p:nvSpPr>
            <p:spPr>
              <a:xfrm>
                <a:off x="5349965" y="516471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D63E060C-7838-4722-7223-9760F40728BF}"/>
                  </a:ext>
                </a:extLst>
              </p:cNvPr>
              <p:cNvSpPr/>
              <p:nvPr/>
            </p:nvSpPr>
            <p:spPr>
              <a:xfrm>
                <a:off x="5406644" y="5169043"/>
                <a:ext cx="14355" cy="20047"/>
              </a:xfrm>
              <a:custGeom>
                <a:avLst/>
                <a:gdLst>
                  <a:gd name="connsiteX0" fmla="*/ 7177 w 14355"/>
                  <a:gd name="connsiteY0" fmla="*/ 20048 h 20047"/>
                  <a:gd name="connsiteX1" fmla="*/ 14355 w 14355"/>
                  <a:gd name="connsiteY1" fmla="*/ 10024 h 20047"/>
                  <a:gd name="connsiteX2" fmla="*/ 7177 w 14355"/>
                  <a:gd name="connsiteY2" fmla="*/ 0 h 20047"/>
                  <a:gd name="connsiteX3" fmla="*/ 0 w 14355"/>
                  <a:gd name="connsiteY3" fmla="*/ 10024 h 20047"/>
                  <a:gd name="connsiteX4" fmla="*/ 7177 w 14355"/>
                  <a:gd name="connsiteY4" fmla="*/ 20048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7" y="20048"/>
                    </a:move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7" y="0"/>
                    </a:cubicBez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7" y="2004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050F2D8-869B-2F88-0AEC-B6EC4AED7CD9}"/>
                  </a:ext>
                </a:extLst>
              </p:cNvPr>
              <p:cNvSpPr/>
              <p:nvPr/>
            </p:nvSpPr>
            <p:spPr>
              <a:xfrm>
                <a:off x="5420999" y="5186987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6"/>
                      <a:pt x="15345" y="10766"/>
                    </a:cubicBez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C2CC3931-28DD-441A-2366-4BF513B5B691}"/>
                  </a:ext>
                </a:extLst>
              </p:cNvPr>
              <p:cNvSpPr/>
              <p:nvPr/>
            </p:nvSpPr>
            <p:spPr>
              <a:xfrm>
                <a:off x="5444388" y="5161618"/>
                <a:ext cx="91452" cy="68063"/>
              </a:xfrm>
              <a:custGeom>
                <a:avLst/>
                <a:gdLst>
                  <a:gd name="connsiteX0" fmla="*/ 91453 w 91452"/>
                  <a:gd name="connsiteY0" fmla="*/ 34651 h 68063"/>
                  <a:gd name="connsiteX1" fmla="*/ 78088 w 91452"/>
                  <a:gd name="connsiteY1" fmla="*/ 15840 h 68063"/>
                  <a:gd name="connsiteX2" fmla="*/ 67940 w 91452"/>
                  <a:gd name="connsiteY2" fmla="*/ 22399 h 68063"/>
                  <a:gd name="connsiteX3" fmla="*/ 55317 w 91452"/>
                  <a:gd name="connsiteY3" fmla="*/ 4703 h 68063"/>
                  <a:gd name="connsiteX4" fmla="*/ 42818 w 91452"/>
                  <a:gd name="connsiteY4" fmla="*/ 19182 h 68063"/>
                  <a:gd name="connsiteX5" fmla="*/ 26607 w 91452"/>
                  <a:gd name="connsiteY5" fmla="*/ 0 h 68063"/>
                  <a:gd name="connsiteX6" fmla="*/ 11014 w 91452"/>
                  <a:gd name="connsiteY6" fmla="*/ 16335 h 68063"/>
                  <a:gd name="connsiteX7" fmla="*/ 6559 w 91452"/>
                  <a:gd name="connsiteY7" fmla="*/ 13860 h 68063"/>
                  <a:gd name="connsiteX8" fmla="*/ 0 w 91452"/>
                  <a:gd name="connsiteY8" fmla="*/ 23018 h 68063"/>
                  <a:gd name="connsiteX9" fmla="*/ 6559 w 91452"/>
                  <a:gd name="connsiteY9" fmla="*/ 32176 h 68063"/>
                  <a:gd name="connsiteX10" fmla="*/ 11014 w 91452"/>
                  <a:gd name="connsiteY10" fmla="*/ 29700 h 68063"/>
                  <a:gd name="connsiteX11" fmla="*/ 26730 w 91452"/>
                  <a:gd name="connsiteY11" fmla="*/ 46160 h 68063"/>
                  <a:gd name="connsiteX12" fmla="*/ 42942 w 91452"/>
                  <a:gd name="connsiteY12" fmla="*/ 26235 h 68063"/>
                  <a:gd name="connsiteX13" fmla="*/ 55317 w 91452"/>
                  <a:gd name="connsiteY13" fmla="*/ 40343 h 68063"/>
                  <a:gd name="connsiteX14" fmla="*/ 64722 w 91452"/>
                  <a:gd name="connsiteY14" fmla="*/ 34403 h 68063"/>
                  <a:gd name="connsiteX15" fmla="*/ 64722 w 91452"/>
                  <a:gd name="connsiteY15" fmla="*/ 34651 h 68063"/>
                  <a:gd name="connsiteX16" fmla="*/ 65217 w 91452"/>
                  <a:gd name="connsiteY16" fmla="*/ 39477 h 68063"/>
                  <a:gd name="connsiteX17" fmla="*/ 59401 w 91452"/>
                  <a:gd name="connsiteY17" fmla="*/ 52842 h 68063"/>
                  <a:gd name="connsiteX18" fmla="*/ 70167 w 91452"/>
                  <a:gd name="connsiteY18" fmla="*/ 68064 h 68063"/>
                  <a:gd name="connsiteX19" fmla="*/ 80934 w 91452"/>
                  <a:gd name="connsiteY19" fmla="*/ 53090 h 68063"/>
                  <a:gd name="connsiteX20" fmla="*/ 91453 w 91452"/>
                  <a:gd name="connsiteY20" fmla="*/ 34651 h 6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1452" h="68063">
                    <a:moveTo>
                      <a:pt x="91453" y="34651"/>
                    </a:moveTo>
                    <a:cubicBezTo>
                      <a:pt x="91453" y="24256"/>
                      <a:pt x="85389" y="15840"/>
                      <a:pt x="78088" y="15840"/>
                    </a:cubicBezTo>
                    <a:cubicBezTo>
                      <a:pt x="74004" y="15840"/>
                      <a:pt x="70415" y="18439"/>
                      <a:pt x="67940" y="22399"/>
                    </a:cubicBezTo>
                    <a:cubicBezTo>
                      <a:pt x="67940" y="12623"/>
                      <a:pt x="62247" y="4703"/>
                      <a:pt x="55317" y="4703"/>
                    </a:cubicBezTo>
                    <a:cubicBezTo>
                      <a:pt x="49130" y="4703"/>
                      <a:pt x="43932" y="10890"/>
                      <a:pt x="42818" y="19182"/>
                    </a:cubicBezTo>
                    <a:cubicBezTo>
                      <a:pt x="41457" y="8292"/>
                      <a:pt x="34774" y="0"/>
                      <a:pt x="26607" y="0"/>
                    </a:cubicBezTo>
                    <a:cubicBezTo>
                      <a:pt x="19182" y="0"/>
                      <a:pt x="12994" y="6930"/>
                      <a:pt x="11014" y="16335"/>
                    </a:cubicBezTo>
                    <a:cubicBezTo>
                      <a:pt x="9900" y="14850"/>
                      <a:pt x="8291" y="13860"/>
                      <a:pt x="6559" y="13860"/>
                    </a:cubicBezTo>
                    <a:cubicBezTo>
                      <a:pt x="2970" y="13860"/>
                      <a:pt x="0" y="17944"/>
                      <a:pt x="0" y="23018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8291" y="32176"/>
                      <a:pt x="9777" y="31186"/>
                      <a:pt x="11014" y="29700"/>
                    </a:cubicBezTo>
                    <a:cubicBezTo>
                      <a:pt x="12994" y="39230"/>
                      <a:pt x="19305" y="46160"/>
                      <a:pt x="26730" y="46160"/>
                    </a:cubicBezTo>
                    <a:cubicBezTo>
                      <a:pt x="35022" y="46160"/>
                      <a:pt x="41828" y="37497"/>
                      <a:pt x="42942" y="26235"/>
                    </a:cubicBezTo>
                    <a:cubicBezTo>
                      <a:pt x="44180" y="34280"/>
                      <a:pt x="49253" y="40343"/>
                      <a:pt x="55317" y="40343"/>
                    </a:cubicBezTo>
                    <a:cubicBezTo>
                      <a:pt x="59030" y="40343"/>
                      <a:pt x="62371" y="37992"/>
                      <a:pt x="64722" y="34403"/>
                    </a:cubicBezTo>
                    <a:cubicBezTo>
                      <a:pt x="64722" y="34403"/>
                      <a:pt x="64722" y="34527"/>
                      <a:pt x="64722" y="34651"/>
                    </a:cubicBezTo>
                    <a:cubicBezTo>
                      <a:pt x="64722" y="36260"/>
                      <a:pt x="64970" y="37868"/>
                      <a:pt x="65217" y="39477"/>
                    </a:cubicBezTo>
                    <a:cubicBezTo>
                      <a:pt x="61752" y="41952"/>
                      <a:pt x="59401" y="47026"/>
                      <a:pt x="59401" y="52842"/>
                    </a:cubicBezTo>
                    <a:cubicBezTo>
                      <a:pt x="59401" y="61257"/>
                      <a:pt x="64227" y="68064"/>
                      <a:pt x="70167" y="68064"/>
                    </a:cubicBezTo>
                    <a:cubicBezTo>
                      <a:pt x="76108" y="68064"/>
                      <a:pt x="80934" y="61381"/>
                      <a:pt x="80934" y="53090"/>
                    </a:cubicBezTo>
                    <a:cubicBezTo>
                      <a:pt x="86998" y="51234"/>
                      <a:pt x="91453" y="43684"/>
                      <a:pt x="91453" y="3465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7E342060-6288-4F88-484C-F5E08B2C8E66}"/>
                  </a:ext>
                </a:extLst>
              </p:cNvPr>
              <p:cNvSpPr/>
              <p:nvPr/>
            </p:nvSpPr>
            <p:spPr>
              <a:xfrm>
                <a:off x="5541162" y="5173622"/>
                <a:ext cx="57544" cy="60267"/>
              </a:xfrm>
              <a:custGeom>
                <a:avLst/>
                <a:gdLst>
                  <a:gd name="connsiteX0" fmla="*/ 40838 w 57544"/>
                  <a:gd name="connsiteY0" fmla="*/ 25988 h 60267"/>
                  <a:gd name="connsiteX1" fmla="*/ 40343 w 57544"/>
                  <a:gd name="connsiteY1" fmla="*/ 21780 h 60267"/>
                  <a:gd name="connsiteX2" fmla="*/ 47892 w 57544"/>
                  <a:gd name="connsiteY2" fmla="*/ 26978 h 60267"/>
                  <a:gd name="connsiteX3" fmla="*/ 57545 w 57544"/>
                  <a:gd name="connsiteY3" fmla="*/ 13489 h 60267"/>
                  <a:gd name="connsiteX4" fmla="*/ 47892 w 57544"/>
                  <a:gd name="connsiteY4" fmla="*/ 0 h 60267"/>
                  <a:gd name="connsiteX5" fmla="*/ 38239 w 57544"/>
                  <a:gd name="connsiteY5" fmla="*/ 13489 h 60267"/>
                  <a:gd name="connsiteX6" fmla="*/ 38611 w 57544"/>
                  <a:gd name="connsiteY6" fmla="*/ 17078 h 60267"/>
                  <a:gd name="connsiteX7" fmla="*/ 30319 w 57544"/>
                  <a:gd name="connsiteY7" fmla="*/ 11261 h 60267"/>
                  <a:gd name="connsiteX8" fmla="*/ 20543 w 57544"/>
                  <a:gd name="connsiteY8" fmla="*/ 20667 h 60267"/>
                  <a:gd name="connsiteX9" fmla="*/ 19182 w 57544"/>
                  <a:gd name="connsiteY9" fmla="*/ 20543 h 60267"/>
                  <a:gd name="connsiteX10" fmla="*/ 17820 w 57544"/>
                  <a:gd name="connsiteY10" fmla="*/ 20790 h 60267"/>
                  <a:gd name="connsiteX11" fmla="*/ 10271 w 57544"/>
                  <a:gd name="connsiteY11" fmla="*/ 16211 h 60267"/>
                  <a:gd name="connsiteX12" fmla="*/ 0 w 57544"/>
                  <a:gd name="connsiteY12" fmla="*/ 30691 h 60267"/>
                  <a:gd name="connsiteX13" fmla="*/ 5321 w 57544"/>
                  <a:gd name="connsiteY13" fmla="*/ 43313 h 60267"/>
                  <a:gd name="connsiteX14" fmla="*/ 19182 w 57544"/>
                  <a:gd name="connsiteY14" fmla="*/ 60267 h 60267"/>
                  <a:gd name="connsiteX15" fmla="*/ 33289 w 57544"/>
                  <a:gd name="connsiteY15" fmla="*/ 40467 h 60267"/>
                  <a:gd name="connsiteX16" fmla="*/ 33289 w 57544"/>
                  <a:gd name="connsiteY16" fmla="*/ 40096 h 60267"/>
                  <a:gd name="connsiteX17" fmla="*/ 40714 w 57544"/>
                  <a:gd name="connsiteY17" fmla="*/ 26112 h 6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544" h="60267">
                    <a:moveTo>
                      <a:pt x="40838" y="25988"/>
                    </a:moveTo>
                    <a:cubicBezTo>
                      <a:pt x="40838" y="24503"/>
                      <a:pt x="40591" y="23142"/>
                      <a:pt x="40343" y="21780"/>
                    </a:cubicBezTo>
                    <a:cubicBezTo>
                      <a:pt x="42076" y="24874"/>
                      <a:pt x="44798" y="26978"/>
                      <a:pt x="47892" y="26978"/>
                    </a:cubicBezTo>
                    <a:cubicBezTo>
                      <a:pt x="53213" y="26978"/>
                      <a:pt x="57545" y="20914"/>
                      <a:pt x="57545" y="13489"/>
                    </a:cubicBezTo>
                    <a:cubicBezTo>
                      <a:pt x="57545" y="6064"/>
                      <a:pt x="53213" y="0"/>
                      <a:pt x="47892" y="0"/>
                    </a:cubicBezTo>
                    <a:cubicBezTo>
                      <a:pt x="42571" y="0"/>
                      <a:pt x="38239" y="6064"/>
                      <a:pt x="38239" y="13489"/>
                    </a:cubicBezTo>
                    <a:cubicBezTo>
                      <a:pt x="38239" y="14727"/>
                      <a:pt x="38363" y="15964"/>
                      <a:pt x="38611" y="17078"/>
                    </a:cubicBezTo>
                    <a:cubicBezTo>
                      <a:pt x="36754" y="13613"/>
                      <a:pt x="33784" y="11261"/>
                      <a:pt x="30319" y="11261"/>
                    </a:cubicBezTo>
                    <a:cubicBezTo>
                      <a:pt x="25864" y="11261"/>
                      <a:pt x="22152" y="15222"/>
                      <a:pt x="20543" y="20667"/>
                    </a:cubicBezTo>
                    <a:cubicBezTo>
                      <a:pt x="20048" y="20667"/>
                      <a:pt x="19677" y="20543"/>
                      <a:pt x="19182" y="20543"/>
                    </a:cubicBezTo>
                    <a:cubicBezTo>
                      <a:pt x="18686" y="20543"/>
                      <a:pt x="18315" y="20543"/>
                      <a:pt x="17820" y="20790"/>
                    </a:cubicBezTo>
                    <a:cubicBezTo>
                      <a:pt x="15964" y="17944"/>
                      <a:pt x="13241" y="16211"/>
                      <a:pt x="10271" y="16211"/>
                    </a:cubicBezTo>
                    <a:cubicBezTo>
                      <a:pt x="4579" y="16211"/>
                      <a:pt x="0" y="22647"/>
                      <a:pt x="0" y="30691"/>
                    </a:cubicBezTo>
                    <a:cubicBezTo>
                      <a:pt x="0" y="36136"/>
                      <a:pt x="2104" y="40838"/>
                      <a:pt x="5321" y="43313"/>
                    </a:cubicBezTo>
                    <a:cubicBezTo>
                      <a:pt x="6311" y="52842"/>
                      <a:pt x="12128" y="60267"/>
                      <a:pt x="19182" y="60267"/>
                    </a:cubicBezTo>
                    <a:cubicBezTo>
                      <a:pt x="26978" y="60267"/>
                      <a:pt x="33289" y="51357"/>
                      <a:pt x="33289" y="40467"/>
                    </a:cubicBezTo>
                    <a:cubicBezTo>
                      <a:pt x="33289" y="40467"/>
                      <a:pt x="33289" y="40219"/>
                      <a:pt x="33289" y="40096"/>
                    </a:cubicBezTo>
                    <a:cubicBezTo>
                      <a:pt x="37621" y="38239"/>
                      <a:pt x="40714" y="32794"/>
                      <a:pt x="40714" y="2611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FC30352A-5598-5950-6CB4-D7166D7AEF00}"/>
                  </a:ext>
                </a:extLst>
              </p:cNvPr>
              <p:cNvSpPr/>
              <p:nvPr/>
            </p:nvSpPr>
            <p:spPr>
              <a:xfrm>
                <a:off x="5605266" y="5164464"/>
                <a:ext cx="12870" cy="18067"/>
              </a:xfrm>
              <a:custGeom>
                <a:avLst/>
                <a:gdLst>
                  <a:gd name="connsiteX0" fmla="*/ 6435 w 12870"/>
                  <a:gd name="connsiteY0" fmla="*/ 18068 h 18067"/>
                  <a:gd name="connsiteX1" fmla="*/ 12870 w 12870"/>
                  <a:gd name="connsiteY1" fmla="*/ 9034 h 18067"/>
                  <a:gd name="connsiteX2" fmla="*/ 6435 w 12870"/>
                  <a:gd name="connsiteY2" fmla="*/ 0 h 18067"/>
                  <a:gd name="connsiteX3" fmla="*/ 0 w 12870"/>
                  <a:gd name="connsiteY3" fmla="*/ 9034 h 18067"/>
                  <a:gd name="connsiteX4" fmla="*/ 6435 w 12870"/>
                  <a:gd name="connsiteY4" fmla="*/ 18068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18068"/>
                    </a:moveTo>
                    <a:cubicBezTo>
                      <a:pt x="10024" y="18068"/>
                      <a:pt x="12870" y="14108"/>
                      <a:pt x="12870" y="9034"/>
                    </a:cubicBezTo>
                    <a:cubicBezTo>
                      <a:pt x="12870" y="3960"/>
                      <a:pt x="10024" y="0"/>
                      <a:pt x="6435" y="0"/>
                    </a:cubicBez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58701745-868B-BEB1-8D86-56D9CC83D71D}"/>
                  </a:ext>
                </a:extLst>
              </p:cNvPr>
              <p:cNvSpPr/>
              <p:nvPr/>
            </p:nvSpPr>
            <p:spPr>
              <a:xfrm>
                <a:off x="5619992" y="5186863"/>
                <a:ext cx="16582" cy="23017"/>
              </a:xfrm>
              <a:custGeom>
                <a:avLst/>
                <a:gdLst>
                  <a:gd name="connsiteX0" fmla="*/ 16583 w 16582"/>
                  <a:gd name="connsiteY0" fmla="*/ 11509 h 23017"/>
                  <a:gd name="connsiteX1" fmla="*/ 8291 w 16582"/>
                  <a:gd name="connsiteY1" fmla="*/ 0 h 23017"/>
                  <a:gd name="connsiteX2" fmla="*/ 0 w 16582"/>
                  <a:gd name="connsiteY2" fmla="*/ 11509 h 23017"/>
                  <a:gd name="connsiteX3" fmla="*/ 8291 w 16582"/>
                  <a:gd name="connsiteY3" fmla="*/ 23018 h 23017"/>
                  <a:gd name="connsiteX4" fmla="*/ 16583 w 16582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017">
                    <a:moveTo>
                      <a:pt x="16583" y="11509"/>
                    </a:moveTo>
                    <a:cubicBezTo>
                      <a:pt x="16583" y="5074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509"/>
                    </a:cubicBezTo>
                    <a:cubicBezTo>
                      <a:pt x="0" y="17820"/>
                      <a:pt x="3713" y="23018"/>
                      <a:pt x="8291" y="23018"/>
                    </a:cubicBezTo>
                    <a:cubicBezTo>
                      <a:pt x="12870" y="23018"/>
                      <a:pt x="16583" y="17820"/>
                      <a:pt x="16583" y="1150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319ABB59-C53E-0D1C-7007-6276CB9892B6}"/>
                  </a:ext>
                </a:extLst>
              </p:cNvPr>
              <p:cNvSpPr/>
              <p:nvPr/>
            </p:nvSpPr>
            <p:spPr>
              <a:xfrm>
                <a:off x="5643258" y="5154564"/>
                <a:ext cx="148626" cy="55811"/>
              </a:xfrm>
              <a:custGeom>
                <a:avLst/>
                <a:gdLst>
                  <a:gd name="connsiteX0" fmla="*/ 141201 w 148626"/>
                  <a:gd name="connsiteY0" fmla="*/ 30443 h 55811"/>
                  <a:gd name="connsiteX1" fmla="*/ 148626 w 148626"/>
                  <a:gd name="connsiteY1" fmla="*/ 19924 h 55811"/>
                  <a:gd name="connsiteX2" fmla="*/ 141201 w 148626"/>
                  <a:gd name="connsiteY2" fmla="*/ 9405 h 55811"/>
                  <a:gd name="connsiteX3" fmla="*/ 133776 w 148626"/>
                  <a:gd name="connsiteY3" fmla="*/ 18686 h 55811"/>
                  <a:gd name="connsiteX4" fmla="*/ 119050 w 148626"/>
                  <a:gd name="connsiteY4" fmla="*/ 6559 h 55811"/>
                  <a:gd name="connsiteX5" fmla="*/ 103085 w 148626"/>
                  <a:gd name="connsiteY5" fmla="*/ 22770 h 55811"/>
                  <a:gd name="connsiteX6" fmla="*/ 90710 w 148626"/>
                  <a:gd name="connsiteY6" fmla="*/ 13365 h 55811"/>
                  <a:gd name="connsiteX7" fmla="*/ 76231 w 148626"/>
                  <a:gd name="connsiteY7" fmla="*/ 29824 h 55811"/>
                  <a:gd name="connsiteX8" fmla="*/ 67074 w 148626"/>
                  <a:gd name="connsiteY8" fmla="*/ 23389 h 55811"/>
                  <a:gd name="connsiteX9" fmla="*/ 63856 w 148626"/>
                  <a:gd name="connsiteY9" fmla="*/ 24131 h 55811"/>
                  <a:gd name="connsiteX10" fmla="*/ 64227 w 148626"/>
                  <a:gd name="connsiteY10" fmla="*/ 19924 h 55811"/>
                  <a:gd name="connsiteX11" fmla="*/ 49996 w 148626"/>
                  <a:gd name="connsiteY11" fmla="*/ 0 h 55811"/>
                  <a:gd name="connsiteX12" fmla="*/ 35764 w 148626"/>
                  <a:gd name="connsiteY12" fmla="*/ 19924 h 55811"/>
                  <a:gd name="connsiteX13" fmla="*/ 35888 w 148626"/>
                  <a:gd name="connsiteY13" fmla="*/ 22399 h 55811"/>
                  <a:gd name="connsiteX14" fmla="*/ 24008 w 148626"/>
                  <a:gd name="connsiteY14" fmla="*/ 11756 h 55811"/>
                  <a:gd name="connsiteX15" fmla="*/ 10766 w 148626"/>
                  <a:gd name="connsiteY15" fmla="*/ 30319 h 55811"/>
                  <a:gd name="connsiteX16" fmla="*/ 11385 w 148626"/>
                  <a:gd name="connsiteY16" fmla="*/ 35393 h 55811"/>
                  <a:gd name="connsiteX17" fmla="*/ 7301 w 148626"/>
                  <a:gd name="connsiteY17" fmla="*/ 33537 h 55811"/>
                  <a:gd name="connsiteX18" fmla="*/ 0 w 148626"/>
                  <a:gd name="connsiteY18" fmla="*/ 43808 h 55811"/>
                  <a:gd name="connsiteX19" fmla="*/ 7301 w 148626"/>
                  <a:gd name="connsiteY19" fmla="*/ 54080 h 55811"/>
                  <a:gd name="connsiteX20" fmla="*/ 14603 w 148626"/>
                  <a:gd name="connsiteY20" fmla="*/ 43808 h 55811"/>
                  <a:gd name="connsiteX21" fmla="*/ 14603 w 148626"/>
                  <a:gd name="connsiteY21" fmla="*/ 43065 h 55811"/>
                  <a:gd name="connsiteX22" fmla="*/ 24132 w 148626"/>
                  <a:gd name="connsiteY22" fmla="*/ 48758 h 55811"/>
                  <a:gd name="connsiteX23" fmla="*/ 37373 w 148626"/>
                  <a:gd name="connsiteY23" fmla="*/ 30195 h 55811"/>
                  <a:gd name="connsiteX24" fmla="*/ 37249 w 148626"/>
                  <a:gd name="connsiteY24" fmla="*/ 28215 h 55811"/>
                  <a:gd name="connsiteX25" fmla="*/ 50120 w 148626"/>
                  <a:gd name="connsiteY25" fmla="*/ 39848 h 55811"/>
                  <a:gd name="connsiteX26" fmla="*/ 55688 w 148626"/>
                  <a:gd name="connsiteY26" fmla="*/ 38239 h 55811"/>
                  <a:gd name="connsiteX27" fmla="*/ 55688 w 148626"/>
                  <a:gd name="connsiteY27" fmla="*/ 39600 h 55811"/>
                  <a:gd name="connsiteX28" fmla="*/ 67321 w 148626"/>
                  <a:gd name="connsiteY28" fmla="*/ 55812 h 55811"/>
                  <a:gd name="connsiteX29" fmla="*/ 78211 w 148626"/>
                  <a:gd name="connsiteY29" fmla="*/ 44674 h 55811"/>
                  <a:gd name="connsiteX30" fmla="*/ 90958 w 148626"/>
                  <a:gd name="connsiteY30" fmla="*/ 55069 h 55811"/>
                  <a:gd name="connsiteX31" fmla="*/ 104694 w 148626"/>
                  <a:gd name="connsiteY31" fmla="*/ 41828 h 55811"/>
                  <a:gd name="connsiteX32" fmla="*/ 119297 w 148626"/>
                  <a:gd name="connsiteY32" fmla="*/ 53708 h 55811"/>
                  <a:gd name="connsiteX33" fmla="*/ 136127 w 148626"/>
                  <a:gd name="connsiteY33" fmla="*/ 30072 h 55811"/>
                  <a:gd name="connsiteX34" fmla="*/ 136004 w 148626"/>
                  <a:gd name="connsiteY34" fmla="*/ 26978 h 55811"/>
                  <a:gd name="connsiteX35" fmla="*/ 141449 w 148626"/>
                  <a:gd name="connsiteY35" fmla="*/ 30195 h 5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48626" h="55811">
                    <a:moveTo>
                      <a:pt x="141201" y="30443"/>
                    </a:moveTo>
                    <a:cubicBezTo>
                      <a:pt x="145285" y="30443"/>
                      <a:pt x="148626" y="25740"/>
                      <a:pt x="148626" y="19924"/>
                    </a:cubicBezTo>
                    <a:cubicBezTo>
                      <a:pt x="148626" y="14108"/>
                      <a:pt x="145285" y="9405"/>
                      <a:pt x="141201" y="9405"/>
                    </a:cubicBezTo>
                    <a:cubicBezTo>
                      <a:pt x="137365" y="9405"/>
                      <a:pt x="134271" y="13489"/>
                      <a:pt x="133776" y="18686"/>
                    </a:cubicBezTo>
                    <a:cubicBezTo>
                      <a:pt x="130930" y="11509"/>
                      <a:pt x="125361" y="6559"/>
                      <a:pt x="119050" y="6559"/>
                    </a:cubicBezTo>
                    <a:cubicBezTo>
                      <a:pt x="111624" y="6559"/>
                      <a:pt x="105313" y="13365"/>
                      <a:pt x="103085" y="22770"/>
                    </a:cubicBezTo>
                    <a:cubicBezTo>
                      <a:pt x="100487" y="17077"/>
                      <a:pt x="95908" y="13365"/>
                      <a:pt x="90710" y="13365"/>
                    </a:cubicBezTo>
                    <a:cubicBezTo>
                      <a:pt x="83533" y="13365"/>
                      <a:pt x="77593" y="20419"/>
                      <a:pt x="76231" y="29824"/>
                    </a:cubicBezTo>
                    <a:cubicBezTo>
                      <a:pt x="74128" y="25864"/>
                      <a:pt x="70786" y="23389"/>
                      <a:pt x="67074" y="23389"/>
                    </a:cubicBezTo>
                    <a:cubicBezTo>
                      <a:pt x="65960" y="23389"/>
                      <a:pt x="64970" y="23636"/>
                      <a:pt x="63856" y="24131"/>
                    </a:cubicBezTo>
                    <a:cubicBezTo>
                      <a:pt x="64103" y="22770"/>
                      <a:pt x="64227" y="21409"/>
                      <a:pt x="64227" y="19924"/>
                    </a:cubicBezTo>
                    <a:cubicBezTo>
                      <a:pt x="64227" y="8910"/>
                      <a:pt x="57916" y="0"/>
                      <a:pt x="49996" y="0"/>
                    </a:cubicBezTo>
                    <a:cubicBezTo>
                      <a:pt x="42076" y="0"/>
                      <a:pt x="35764" y="8910"/>
                      <a:pt x="35764" y="19924"/>
                    </a:cubicBezTo>
                    <a:cubicBezTo>
                      <a:pt x="35764" y="20790"/>
                      <a:pt x="35764" y="21533"/>
                      <a:pt x="35888" y="22399"/>
                    </a:cubicBezTo>
                    <a:cubicBezTo>
                      <a:pt x="33784" y="16088"/>
                      <a:pt x="29205" y="11756"/>
                      <a:pt x="24008" y="11756"/>
                    </a:cubicBezTo>
                    <a:cubicBezTo>
                      <a:pt x="16706" y="11756"/>
                      <a:pt x="10766" y="20048"/>
                      <a:pt x="10766" y="30319"/>
                    </a:cubicBezTo>
                    <a:cubicBezTo>
                      <a:pt x="10766" y="32052"/>
                      <a:pt x="11014" y="33784"/>
                      <a:pt x="11385" y="35393"/>
                    </a:cubicBezTo>
                    <a:cubicBezTo>
                      <a:pt x="10148" y="34279"/>
                      <a:pt x="8786" y="33537"/>
                      <a:pt x="7301" y="33537"/>
                    </a:cubicBezTo>
                    <a:cubicBezTo>
                      <a:pt x="3217" y="33537"/>
                      <a:pt x="0" y="38115"/>
                      <a:pt x="0" y="43808"/>
                    </a:cubicBezTo>
                    <a:cubicBezTo>
                      <a:pt x="0" y="49501"/>
                      <a:pt x="3217" y="54080"/>
                      <a:pt x="7301" y="54080"/>
                    </a:cubicBezTo>
                    <a:cubicBezTo>
                      <a:pt x="11385" y="54080"/>
                      <a:pt x="14603" y="49501"/>
                      <a:pt x="14603" y="43808"/>
                    </a:cubicBezTo>
                    <a:cubicBezTo>
                      <a:pt x="14603" y="43561"/>
                      <a:pt x="14603" y="43313"/>
                      <a:pt x="14603" y="43065"/>
                    </a:cubicBezTo>
                    <a:cubicBezTo>
                      <a:pt x="16954" y="46531"/>
                      <a:pt x="20419" y="48758"/>
                      <a:pt x="24132" y="48758"/>
                    </a:cubicBezTo>
                    <a:cubicBezTo>
                      <a:pt x="31433" y="48758"/>
                      <a:pt x="37373" y="40467"/>
                      <a:pt x="37373" y="30195"/>
                    </a:cubicBezTo>
                    <a:cubicBezTo>
                      <a:pt x="37373" y="29453"/>
                      <a:pt x="37373" y="28834"/>
                      <a:pt x="37249" y="28215"/>
                    </a:cubicBezTo>
                    <a:cubicBezTo>
                      <a:pt x="39477" y="35022"/>
                      <a:pt x="44427" y="39848"/>
                      <a:pt x="50120" y="39848"/>
                    </a:cubicBezTo>
                    <a:cubicBezTo>
                      <a:pt x="52100" y="39848"/>
                      <a:pt x="53956" y="39229"/>
                      <a:pt x="55688" y="38239"/>
                    </a:cubicBezTo>
                    <a:cubicBezTo>
                      <a:pt x="55688" y="38734"/>
                      <a:pt x="55688" y="39105"/>
                      <a:pt x="55688" y="39600"/>
                    </a:cubicBezTo>
                    <a:cubicBezTo>
                      <a:pt x="55688" y="48634"/>
                      <a:pt x="60886" y="55812"/>
                      <a:pt x="67321" y="55812"/>
                    </a:cubicBezTo>
                    <a:cubicBezTo>
                      <a:pt x="72395" y="55812"/>
                      <a:pt x="76726" y="51109"/>
                      <a:pt x="78211" y="44674"/>
                    </a:cubicBezTo>
                    <a:cubicBezTo>
                      <a:pt x="80810" y="50862"/>
                      <a:pt x="85513" y="55069"/>
                      <a:pt x="90958" y="55069"/>
                    </a:cubicBezTo>
                    <a:cubicBezTo>
                      <a:pt x="97269" y="55069"/>
                      <a:pt x="102590" y="49624"/>
                      <a:pt x="104694" y="41828"/>
                    </a:cubicBezTo>
                    <a:cubicBezTo>
                      <a:pt x="107540" y="48882"/>
                      <a:pt x="112985" y="53708"/>
                      <a:pt x="119297" y="53708"/>
                    </a:cubicBezTo>
                    <a:cubicBezTo>
                      <a:pt x="128578" y="53708"/>
                      <a:pt x="136127" y="43189"/>
                      <a:pt x="136127" y="30072"/>
                    </a:cubicBezTo>
                    <a:cubicBezTo>
                      <a:pt x="136127" y="28958"/>
                      <a:pt x="136127" y="27968"/>
                      <a:pt x="136004" y="26978"/>
                    </a:cubicBezTo>
                    <a:cubicBezTo>
                      <a:pt x="137365" y="28958"/>
                      <a:pt x="139221" y="30195"/>
                      <a:pt x="141449" y="3019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0CBAF432-0047-535F-0ABB-A9D2326CF462}"/>
                  </a:ext>
                </a:extLst>
              </p:cNvPr>
              <p:cNvSpPr/>
              <p:nvPr/>
            </p:nvSpPr>
            <p:spPr>
              <a:xfrm>
                <a:off x="5793864" y="5191318"/>
                <a:ext cx="14602" cy="20542"/>
              </a:xfrm>
              <a:custGeom>
                <a:avLst/>
                <a:gdLst>
                  <a:gd name="connsiteX0" fmla="*/ 7301 w 14602"/>
                  <a:gd name="connsiteY0" fmla="*/ 0 h 20542"/>
                  <a:gd name="connsiteX1" fmla="*/ 0 w 14602"/>
                  <a:gd name="connsiteY1" fmla="*/ 10272 h 20542"/>
                  <a:gd name="connsiteX2" fmla="*/ 7301 w 14602"/>
                  <a:gd name="connsiteY2" fmla="*/ 20543 h 20542"/>
                  <a:gd name="connsiteX3" fmla="*/ 14603 w 14602"/>
                  <a:gd name="connsiteY3" fmla="*/ 10272 h 20542"/>
                  <a:gd name="connsiteX4" fmla="*/ 7301 w 14602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0"/>
                    </a:move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959F50D3-D705-5717-D936-10608640214E}"/>
                  </a:ext>
                </a:extLst>
              </p:cNvPr>
              <p:cNvSpPr/>
              <p:nvPr/>
            </p:nvSpPr>
            <p:spPr>
              <a:xfrm>
                <a:off x="5815644" y="5164217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5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5"/>
                      <a:pt x="7920" y="22275"/>
                    </a:cubicBezTo>
                    <a:cubicBezTo>
                      <a:pt x="12251" y="22275"/>
                      <a:pt x="15840" y="17325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4E12A17F-7495-0047-54C4-59B71102EC45}"/>
                  </a:ext>
                </a:extLst>
              </p:cNvPr>
              <p:cNvSpPr/>
              <p:nvPr/>
            </p:nvSpPr>
            <p:spPr>
              <a:xfrm>
                <a:off x="5835445" y="5171270"/>
                <a:ext cx="15716" cy="22027"/>
              </a:xfrm>
              <a:custGeom>
                <a:avLst/>
                <a:gdLst>
                  <a:gd name="connsiteX0" fmla="*/ 7920 w 15716"/>
                  <a:gd name="connsiteY0" fmla="*/ 22028 h 22027"/>
                  <a:gd name="connsiteX1" fmla="*/ 15717 w 15716"/>
                  <a:gd name="connsiteY1" fmla="*/ 11014 h 22027"/>
                  <a:gd name="connsiteX2" fmla="*/ 7920 w 15716"/>
                  <a:gd name="connsiteY2" fmla="*/ 0 h 22027"/>
                  <a:gd name="connsiteX3" fmla="*/ 0 w 15716"/>
                  <a:gd name="connsiteY3" fmla="*/ 11014 h 22027"/>
                  <a:gd name="connsiteX4" fmla="*/ 7920 w 15716"/>
                  <a:gd name="connsiteY4" fmla="*/ 22028 h 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6" h="22027">
                    <a:moveTo>
                      <a:pt x="7920" y="22028"/>
                    </a:moveTo>
                    <a:cubicBezTo>
                      <a:pt x="12252" y="22028"/>
                      <a:pt x="15717" y="17078"/>
                      <a:pt x="15717" y="11014"/>
                    </a:cubicBezTo>
                    <a:cubicBezTo>
                      <a:pt x="15717" y="4950"/>
                      <a:pt x="12252" y="0"/>
                      <a:pt x="7920" y="0"/>
                    </a:cubicBezTo>
                    <a:cubicBezTo>
                      <a:pt x="3589" y="0"/>
                      <a:pt x="0" y="4950"/>
                      <a:pt x="0" y="11014"/>
                    </a:cubicBezTo>
                    <a:cubicBezTo>
                      <a:pt x="0" y="17078"/>
                      <a:pt x="3589" y="22028"/>
                      <a:pt x="7920" y="220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5CA30801-A413-3E4B-C48B-D6C098D0DF85}"/>
                  </a:ext>
                </a:extLst>
              </p:cNvPr>
              <p:cNvSpPr/>
              <p:nvPr/>
            </p:nvSpPr>
            <p:spPr>
              <a:xfrm>
                <a:off x="5861556" y="5160752"/>
                <a:ext cx="22770" cy="31927"/>
              </a:xfrm>
              <a:custGeom>
                <a:avLst/>
                <a:gdLst>
                  <a:gd name="connsiteX0" fmla="*/ 11385 w 22770"/>
                  <a:gd name="connsiteY0" fmla="*/ 31928 h 31927"/>
                  <a:gd name="connsiteX1" fmla="*/ 22770 w 22770"/>
                  <a:gd name="connsiteY1" fmla="*/ 15964 h 31927"/>
                  <a:gd name="connsiteX2" fmla="*/ 11385 w 22770"/>
                  <a:gd name="connsiteY2" fmla="*/ 0 h 31927"/>
                  <a:gd name="connsiteX3" fmla="*/ 0 w 22770"/>
                  <a:gd name="connsiteY3" fmla="*/ 15964 h 31927"/>
                  <a:gd name="connsiteX4" fmla="*/ 11385 w 22770"/>
                  <a:gd name="connsiteY4" fmla="*/ 31928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7"/>
                      <a:pt x="17696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504686EF-B9C0-40FB-EDD8-3CAB54A0E44B}"/>
                  </a:ext>
                </a:extLst>
              </p:cNvPr>
              <p:cNvSpPr/>
              <p:nvPr/>
            </p:nvSpPr>
            <p:spPr>
              <a:xfrm>
                <a:off x="5880986" y="5192308"/>
                <a:ext cx="16334" cy="23017"/>
              </a:xfrm>
              <a:custGeom>
                <a:avLst/>
                <a:gdLst>
                  <a:gd name="connsiteX0" fmla="*/ 0 w 16334"/>
                  <a:gd name="connsiteY0" fmla="*/ 11509 h 23017"/>
                  <a:gd name="connsiteX1" fmla="*/ 8168 w 16334"/>
                  <a:gd name="connsiteY1" fmla="*/ 23018 h 23017"/>
                  <a:gd name="connsiteX2" fmla="*/ 16335 w 16334"/>
                  <a:gd name="connsiteY2" fmla="*/ 11509 h 23017"/>
                  <a:gd name="connsiteX3" fmla="*/ 8168 w 16334"/>
                  <a:gd name="connsiteY3" fmla="*/ 0 h 23017"/>
                  <a:gd name="connsiteX4" fmla="*/ 0 w 16334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4" h="23017">
                    <a:moveTo>
                      <a:pt x="0" y="11509"/>
                    </a:moveTo>
                    <a:cubicBezTo>
                      <a:pt x="0" y="17820"/>
                      <a:pt x="3712" y="23018"/>
                      <a:pt x="8168" y="23018"/>
                    </a:cubicBezTo>
                    <a:cubicBezTo>
                      <a:pt x="12623" y="23018"/>
                      <a:pt x="16335" y="17820"/>
                      <a:pt x="16335" y="11509"/>
                    </a:cubicBezTo>
                    <a:cubicBezTo>
                      <a:pt x="16335" y="5197"/>
                      <a:pt x="12623" y="0"/>
                      <a:pt x="8168" y="0"/>
                    </a:cubicBezTo>
                    <a:cubicBezTo>
                      <a:pt x="3712" y="0"/>
                      <a:pt x="0" y="5197"/>
                      <a:pt x="0" y="1150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2A7513E4-CE1F-334E-F9BB-07F8E5682A5E}"/>
                  </a:ext>
                </a:extLst>
              </p:cNvPr>
              <p:cNvSpPr/>
              <p:nvPr/>
            </p:nvSpPr>
            <p:spPr>
              <a:xfrm>
                <a:off x="5905736" y="5168795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1 h 20542"/>
                  <a:gd name="connsiteX2" fmla="*/ 7301 w 14602"/>
                  <a:gd name="connsiteY2" fmla="*/ 0 h 20542"/>
                  <a:gd name="connsiteX3" fmla="*/ 0 w 14602"/>
                  <a:gd name="connsiteY3" fmla="*/ 10271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7" y="0"/>
                      <a:pt x="0" y="4579"/>
                      <a:pt x="0" y="10271"/>
                    </a:cubicBezTo>
                    <a:cubicBezTo>
                      <a:pt x="0" y="15964"/>
                      <a:pt x="3217" y="20543"/>
                      <a:pt x="7301" y="205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5497FDFD-FECC-BBE5-755B-7A8BA6129650}"/>
                  </a:ext>
                </a:extLst>
              </p:cNvPr>
              <p:cNvSpPr/>
              <p:nvPr/>
            </p:nvSpPr>
            <p:spPr>
              <a:xfrm>
                <a:off x="5923309" y="5180799"/>
                <a:ext cx="13612" cy="19057"/>
              </a:xfrm>
              <a:custGeom>
                <a:avLst/>
                <a:gdLst>
                  <a:gd name="connsiteX0" fmla="*/ 6807 w 13612"/>
                  <a:gd name="connsiteY0" fmla="*/ 19058 h 19057"/>
                  <a:gd name="connsiteX1" fmla="*/ 13613 w 13612"/>
                  <a:gd name="connsiteY1" fmla="*/ 9529 h 19057"/>
                  <a:gd name="connsiteX2" fmla="*/ 6807 w 13612"/>
                  <a:gd name="connsiteY2" fmla="*/ 0 h 19057"/>
                  <a:gd name="connsiteX3" fmla="*/ 0 w 13612"/>
                  <a:gd name="connsiteY3" fmla="*/ 9529 h 19057"/>
                  <a:gd name="connsiteX4" fmla="*/ 6807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19058"/>
                    </a:moveTo>
                    <a:cubicBezTo>
                      <a:pt x="10519" y="19058"/>
                      <a:pt x="13613" y="14727"/>
                      <a:pt x="13613" y="9529"/>
                    </a:cubicBezTo>
                    <a:cubicBezTo>
                      <a:pt x="13613" y="4331"/>
                      <a:pt x="10519" y="0"/>
                      <a:pt x="6807" y="0"/>
                    </a:cubicBezTo>
                    <a:cubicBezTo>
                      <a:pt x="3094" y="0"/>
                      <a:pt x="0" y="4331"/>
                      <a:pt x="0" y="9529"/>
                    </a:cubicBezTo>
                    <a:cubicBezTo>
                      <a:pt x="0" y="14727"/>
                      <a:pt x="3094" y="19058"/>
                      <a:pt x="6807" y="1905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7CA70A22-F6F7-87BD-ED39-DE586C4DDAD2}"/>
                  </a:ext>
                </a:extLst>
              </p:cNvPr>
              <p:cNvSpPr/>
              <p:nvPr/>
            </p:nvSpPr>
            <p:spPr>
              <a:xfrm>
                <a:off x="5948307" y="5186987"/>
                <a:ext cx="38857" cy="32670"/>
              </a:xfrm>
              <a:custGeom>
                <a:avLst/>
                <a:gdLst>
                  <a:gd name="connsiteX0" fmla="*/ 10766 w 38857"/>
                  <a:gd name="connsiteY0" fmla="*/ 32670 h 32670"/>
                  <a:gd name="connsiteX1" fmla="*/ 21285 w 38857"/>
                  <a:gd name="connsiteY1" fmla="*/ 20419 h 32670"/>
                  <a:gd name="connsiteX2" fmla="*/ 29329 w 38857"/>
                  <a:gd name="connsiteY2" fmla="*/ 26730 h 32670"/>
                  <a:gd name="connsiteX3" fmla="*/ 38858 w 38857"/>
                  <a:gd name="connsiteY3" fmla="*/ 13365 h 32670"/>
                  <a:gd name="connsiteX4" fmla="*/ 29329 w 38857"/>
                  <a:gd name="connsiteY4" fmla="*/ 0 h 32670"/>
                  <a:gd name="connsiteX5" fmla="*/ 20048 w 38857"/>
                  <a:gd name="connsiteY5" fmla="*/ 10395 h 32670"/>
                  <a:gd name="connsiteX6" fmla="*/ 10766 w 38857"/>
                  <a:gd name="connsiteY6" fmla="*/ 2723 h 32670"/>
                  <a:gd name="connsiteX7" fmla="*/ 0 w 38857"/>
                  <a:gd name="connsiteY7" fmla="*/ 17696 h 32670"/>
                  <a:gd name="connsiteX8" fmla="*/ 10766 w 38857"/>
                  <a:gd name="connsiteY8" fmla="*/ 32670 h 32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57" h="32670">
                    <a:moveTo>
                      <a:pt x="10766" y="32670"/>
                    </a:moveTo>
                    <a:cubicBezTo>
                      <a:pt x="15964" y="32670"/>
                      <a:pt x="20295" y="27349"/>
                      <a:pt x="21285" y="20419"/>
                    </a:cubicBezTo>
                    <a:cubicBezTo>
                      <a:pt x="23018" y="24255"/>
                      <a:pt x="25988" y="26730"/>
                      <a:pt x="29329" y="26730"/>
                    </a:cubicBezTo>
                    <a:cubicBezTo>
                      <a:pt x="34527" y="26730"/>
                      <a:pt x="38858" y="20790"/>
                      <a:pt x="38858" y="13365"/>
                    </a:cubicBezTo>
                    <a:cubicBezTo>
                      <a:pt x="38858" y="5940"/>
                      <a:pt x="34650" y="0"/>
                      <a:pt x="29329" y="0"/>
                    </a:cubicBezTo>
                    <a:cubicBezTo>
                      <a:pt x="24750" y="0"/>
                      <a:pt x="21038" y="4455"/>
                      <a:pt x="20048" y="10395"/>
                    </a:cubicBezTo>
                    <a:cubicBezTo>
                      <a:pt x="18192" y="5816"/>
                      <a:pt x="14727" y="2723"/>
                      <a:pt x="10766" y="2723"/>
                    </a:cubicBezTo>
                    <a:cubicBezTo>
                      <a:pt x="4826" y="2723"/>
                      <a:pt x="0" y="9405"/>
                      <a:pt x="0" y="17696"/>
                    </a:cubicBezTo>
                    <a:cubicBezTo>
                      <a:pt x="0" y="25988"/>
                      <a:pt x="4826" y="32670"/>
                      <a:pt x="10766" y="3267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B5C0F2D0-2E5C-469A-C925-8046B9BB7FC3}"/>
                  </a:ext>
                </a:extLst>
              </p:cNvPr>
              <p:cNvSpPr/>
              <p:nvPr/>
            </p:nvSpPr>
            <p:spPr>
              <a:xfrm>
                <a:off x="5982710" y="5161989"/>
                <a:ext cx="39600" cy="44674"/>
              </a:xfrm>
              <a:custGeom>
                <a:avLst/>
                <a:gdLst>
                  <a:gd name="connsiteX0" fmla="*/ 12994 w 39600"/>
                  <a:gd name="connsiteY0" fmla="*/ 36383 h 44674"/>
                  <a:gd name="connsiteX1" fmla="*/ 15964 w 39600"/>
                  <a:gd name="connsiteY1" fmla="*/ 35888 h 44674"/>
                  <a:gd name="connsiteX2" fmla="*/ 26854 w 39600"/>
                  <a:gd name="connsiteY2" fmla="*/ 44675 h 44674"/>
                  <a:gd name="connsiteX3" fmla="*/ 39600 w 39600"/>
                  <a:gd name="connsiteY3" fmla="*/ 26854 h 44674"/>
                  <a:gd name="connsiteX4" fmla="*/ 26854 w 39600"/>
                  <a:gd name="connsiteY4" fmla="*/ 9034 h 44674"/>
                  <a:gd name="connsiteX5" fmla="*/ 24255 w 39600"/>
                  <a:gd name="connsiteY5" fmla="*/ 9405 h 44674"/>
                  <a:gd name="connsiteX6" fmla="*/ 12994 w 39600"/>
                  <a:gd name="connsiteY6" fmla="*/ 0 h 44674"/>
                  <a:gd name="connsiteX7" fmla="*/ 0 w 39600"/>
                  <a:gd name="connsiteY7" fmla="*/ 18192 h 44674"/>
                  <a:gd name="connsiteX8" fmla="*/ 12994 w 39600"/>
                  <a:gd name="connsiteY8" fmla="*/ 36383 h 4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600" h="44674">
                    <a:moveTo>
                      <a:pt x="12994" y="36383"/>
                    </a:moveTo>
                    <a:cubicBezTo>
                      <a:pt x="13984" y="36383"/>
                      <a:pt x="14974" y="36136"/>
                      <a:pt x="15964" y="35888"/>
                    </a:cubicBezTo>
                    <a:cubicBezTo>
                      <a:pt x="18192" y="41086"/>
                      <a:pt x="22151" y="44675"/>
                      <a:pt x="26854" y="44675"/>
                    </a:cubicBezTo>
                    <a:cubicBezTo>
                      <a:pt x="33908" y="44675"/>
                      <a:pt x="39600" y="36631"/>
                      <a:pt x="39600" y="26854"/>
                    </a:cubicBezTo>
                    <a:cubicBezTo>
                      <a:pt x="39600" y="17078"/>
                      <a:pt x="33908" y="9034"/>
                      <a:pt x="26854" y="9034"/>
                    </a:cubicBezTo>
                    <a:cubicBezTo>
                      <a:pt x="25988" y="9034"/>
                      <a:pt x="25122" y="9158"/>
                      <a:pt x="24255" y="9405"/>
                    </a:cubicBezTo>
                    <a:cubicBezTo>
                      <a:pt x="22028" y="3836"/>
                      <a:pt x="17820" y="0"/>
                      <a:pt x="12994" y="0"/>
                    </a:cubicBez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9F8149F0-69A0-C131-E651-3FEC6BD63684}"/>
                  </a:ext>
                </a:extLst>
              </p:cNvPr>
              <p:cNvSpPr/>
              <p:nvPr/>
            </p:nvSpPr>
            <p:spPr>
              <a:xfrm>
                <a:off x="6028127" y="5184636"/>
                <a:ext cx="13984" cy="19552"/>
              </a:xfrm>
              <a:custGeom>
                <a:avLst/>
                <a:gdLst>
                  <a:gd name="connsiteX0" fmla="*/ 6930 w 13984"/>
                  <a:gd name="connsiteY0" fmla="*/ 19553 h 19552"/>
                  <a:gd name="connsiteX1" fmla="*/ 13984 w 13984"/>
                  <a:gd name="connsiteY1" fmla="*/ 9776 h 19552"/>
                  <a:gd name="connsiteX2" fmla="*/ 6930 w 13984"/>
                  <a:gd name="connsiteY2" fmla="*/ 0 h 19552"/>
                  <a:gd name="connsiteX3" fmla="*/ 0 w 13984"/>
                  <a:gd name="connsiteY3" fmla="*/ 9776 h 19552"/>
                  <a:gd name="connsiteX4" fmla="*/ 6930 w 13984"/>
                  <a:gd name="connsiteY4" fmla="*/ 19553 h 1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2">
                    <a:moveTo>
                      <a:pt x="6930" y="19553"/>
                    </a:moveTo>
                    <a:cubicBezTo>
                      <a:pt x="10766" y="19553"/>
                      <a:pt x="13984" y="15098"/>
                      <a:pt x="13984" y="9776"/>
                    </a:cubicBezTo>
                    <a:cubicBezTo>
                      <a:pt x="13984" y="4455"/>
                      <a:pt x="10890" y="0"/>
                      <a:pt x="6930" y="0"/>
                    </a:cubicBezTo>
                    <a:cubicBezTo>
                      <a:pt x="2970" y="0"/>
                      <a:pt x="0" y="4455"/>
                      <a:pt x="0" y="9776"/>
                    </a:cubicBezTo>
                    <a:cubicBezTo>
                      <a:pt x="0" y="15098"/>
                      <a:pt x="3094" y="19553"/>
                      <a:pt x="6930" y="1955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F6B8CBCA-0A7C-7933-90A0-00823D6F394C}"/>
                  </a:ext>
                </a:extLst>
              </p:cNvPr>
              <p:cNvSpPr/>
              <p:nvPr/>
            </p:nvSpPr>
            <p:spPr>
              <a:xfrm>
                <a:off x="6046566" y="5165578"/>
                <a:ext cx="15963" cy="22522"/>
              </a:xfrm>
              <a:custGeom>
                <a:avLst/>
                <a:gdLst>
                  <a:gd name="connsiteX0" fmla="*/ 8044 w 15963"/>
                  <a:gd name="connsiteY0" fmla="*/ 22523 h 22522"/>
                  <a:gd name="connsiteX1" fmla="*/ 15964 w 15963"/>
                  <a:gd name="connsiteY1" fmla="*/ 11261 h 22522"/>
                  <a:gd name="connsiteX2" fmla="*/ 8044 w 15963"/>
                  <a:gd name="connsiteY2" fmla="*/ 0 h 22522"/>
                  <a:gd name="connsiteX3" fmla="*/ 0 w 15963"/>
                  <a:gd name="connsiteY3" fmla="*/ 11261 h 22522"/>
                  <a:gd name="connsiteX4" fmla="*/ 8044 w 15963"/>
                  <a:gd name="connsiteY4" fmla="*/ 22523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3" h="22522">
                    <a:moveTo>
                      <a:pt x="8044" y="22523"/>
                    </a:moveTo>
                    <a:cubicBezTo>
                      <a:pt x="12499" y="22523"/>
                      <a:pt x="15964" y="17449"/>
                      <a:pt x="15964" y="11261"/>
                    </a:cubicBezTo>
                    <a:cubicBezTo>
                      <a:pt x="15964" y="5074"/>
                      <a:pt x="12375" y="0"/>
                      <a:pt x="8044" y="0"/>
                    </a:cubicBezTo>
                    <a:cubicBezTo>
                      <a:pt x="3712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AEAD8F89-89D8-78EA-5C07-2EE22242AEE2}"/>
                  </a:ext>
                </a:extLst>
              </p:cNvPr>
              <p:cNvSpPr/>
              <p:nvPr/>
            </p:nvSpPr>
            <p:spPr>
              <a:xfrm>
                <a:off x="6097057" y="5151594"/>
                <a:ext cx="27968" cy="39105"/>
              </a:xfrm>
              <a:custGeom>
                <a:avLst/>
                <a:gdLst>
                  <a:gd name="connsiteX0" fmla="*/ 13984 w 27968"/>
                  <a:gd name="connsiteY0" fmla="*/ 39106 h 39105"/>
                  <a:gd name="connsiteX1" fmla="*/ 27968 w 27968"/>
                  <a:gd name="connsiteY1" fmla="*/ 19553 h 39105"/>
                  <a:gd name="connsiteX2" fmla="*/ 13984 w 27968"/>
                  <a:gd name="connsiteY2" fmla="*/ 0 h 39105"/>
                  <a:gd name="connsiteX3" fmla="*/ 0 w 27968"/>
                  <a:gd name="connsiteY3" fmla="*/ 19553 h 39105"/>
                  <a:gd name="connsiteX4" fmla="*/ 13984 w 27968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8" h="39105">
                    <a:moveTo>
                      <a:pt x="13984" y="39106"/>
                    </a:moveTo>
                    <a:cubicBezTo>
                      <a:pt x="21657" y="39106"/>
                      <a:pt x="27968" y="30319"/>
                      <a:pt x="27968" y="19553"/>
                    </a:cubicBezTo>
                    <a:cubicBezTo>
                      <a:pt x="27968" y="8786"/>
                      <a:pt x="21657" y="0"/>
                      <a:pt x="13984" y="0"/>
                    </a:cubicBezTo>
                    <a:cubicBezTo>
                      <a:pt x="6311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984" y="3910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D4938ECD-B500-ADD7-2830-8E72AB2F0892}"/>
                  </a:ext>
                </a:extLst>
              </p:cNvPr>
              <p:cNvSpPr/>
              <p:nvPr/>
            </p:nvSpPr>
            <p:spPr>
              <a:xfrm>
                <a:off x="6140617" y="5160133"/>
                <a:ext cx="17077" cy="23760"/>
              </a:xfrm>
              <a:custGeom>
                <a:avLst/>
                <a:gdLst>
                  <a:gd name="connsiteX0" fmla="*/ 8539 w 17077"/>
                  <a:gd name="connsiteY0" fmla="*/ 23761 h 23760"/>
                  <a:gd name="connsiteX1" fmla="*/ 17078 w 17077"/>
                  <a:gd name="connsiteY1" fmla="*/ 11880 h 23760"/>
                  <a:gd name="connsiteX2" fmla="*/ 8539 w 17077"/>
                  <a:gd name="connsiteY2" fmla="*/ 0 h 23760"/>
                  <a:gd name="connsiteX3" fmla="*/ 0 w 17077"/>
                  <a:gd name="connsiteY3" fmla="*/ 11880 h 23760"/>
                  <a:gd name="connsiteX4" fmla="*/ 8539 w 17077"/>
                  <a:gd name="connsiteY4" fmla="*/ 23761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7" h="23760">
                    <a:moveTo>
                      <a:pt x="8539" y="23761"/>
                    </a:moveTo>
                    <a:cubicBezTo>
                      <a:pt x="13242" y="23761"/>
                      <a:pt x="17078" y="18439"/>
                      <a:pt x="17078" y="11880"/>
                    </a:cubicBezTo>
                    <a:cubicBezTo>
                      <a:pt x="17078" y="5321"/>
                      <a:pt x="13242" y="0"/>
                      <a:pt x="8539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1"/>
                      <a:pt x="8539" y="2376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55E761DF-27B3-5A55-115E-B93AD6FB88B3}"/>
                  </a:ext>
                </a:extLst>
              </p:cNvPr>
              <p:cNvSpPr/>
              <p:nvPr/>
            </p:nvSpPr>
            <p:spPr>
              <a:xfrm>
                <a:off x="6160418" y="5173127"/>
                <a:ext cx="20295" cy="28710"/>
              </a:xfrm>
              <a:custGeom>
                <a:avLst/>
                <a:gdLst>
                  <a:gd name="connsiteX0" fmla="*/ 10148 w 20295"/>
                  <a:gd name="connsiteY0" fmla="*/ 28710 h 28710"/>
                  <a:gd name="connsiteX1" fmla="*/ 20296 w 20295"/>
                  <a:gd name="connsiteY1" fmla="*/ 14355 h 28710"/>
                  <a:gd name="connsiteX2" fmla="*/ 10148 w 20295"/>
                  <a:gd name="connsiteY2" fmla="*/ 0 h 28710"/>
                  <a:gd name="connsiteX3" fmla="*/ 0 w 20295"/>
                  <a:gd name="connsiteY3" fmla="*/ 14355 h 28710"/>
                  <a:gd name="connsiteX4" fmla="*/ 10148 w 20295"/>
                  <a:gd name="connsiteY4" fmla="*/ 2871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28710"/>
                    </a:moveTo>
                    <a:cubicBezTo>
                      <a:pt x="15840" y="28710"/>
                      <a:pt x="20296" y="22275"/>
                      <a:pt x="20296" y="14355"/>
                    </a:cubicBezTo>
                    <a:cubicBezTo>
                      <a:pt x="20296" y="6435"/>
                      <a:pt x="15717" y="0"/>
                      <a:pt x="10148" y="0"/>
                    </a:cubicBez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0"/>
                      <a:pt x="10148" y="2871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B884E475-2B53-AD1A-4619-F3AFEC6B6596}"/>
                  </a:ext>
                </a:extLst>
              </p:cNvPr>
              <p:cNvSpPr/>
              <p:nvPr/>
            </p:nvSpPr>
            <p:spPr>
              <a:xfrm>
                <a:off x="6187024" y="5156296"/>
                <a:ext cx="25492" cy="35888"/>
              </a:xfrm>
              <a:custGeom>
                <a:avLst/>
                <a:gdLst>
                  <a:gd name="connsiteX0" fmla="*/ 12746 w 25492"/>
                  <a:gd name="connsiteY0" fmla="*/ 35888 h 35888"/>
                  <a:gd name="connsiteX1" fmla="*/ 25493 w 25492"/>
                  <a:gd name="connsiteY1" fmla="*/ 17944 h 35888"/>
                  <a:gd name="connsiteX2" fmla="*/ 12746 w 25492"/>
                  <a:gd name="connsiteY2" fmla="*/ 0 h 35888"/>
                  <a:gd name="connsiteX3" fmla="*/ 0 w 25492"/>
                  <a:gd name="connsiteY3" fmla="*/ 17944 h 35888"/>
                  <a:gd name="connsiteX4" fmla="*/ 12746 w 25492"/>
                  <a:gd name="connsiteY4" fmla="*/ 35888 h 3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92" h="35888">
                    <a:moveTo>
                      <a:pt x="12746" y="35888"/>
                    </a:moveTo>
                    <a:cubicBezTo>
                      <a:pt x="19800" y="35888"/>
                      <a:pt x="25493" y="27844"/>
                      <a:pt x="25493" y="17944"/>
                    </a:cubicBezTo>
                    <a:cubicBezTo>
                      <a:pt x="25493" y="8044"/>
                      <a:pt x="19800" y="0"/>
                      <a:pt x="12746" y="0"/>
                    </a:cubicBezTo>
                    <a:cubicBezTo>
                      <a:pt x="5693" y="0"/>
                      <a:pt x="0" y="8044"/>
                      <a:pt x="0" y="17944"/>
                    </a:cubicBezTo>
                    <a:cubicBezTo>
                      <a:pt x="0" y="27844"/>
                      <a:pt x="5693" y="35888"/>
                      <a:pt x="12746" y="3588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C80953EE-3A05-EF0E-BBBC-90B037FDECD6}"/>
                  </a:ext>
                </a:extLst>
              </p:cNvPr>
              <p:cNvSpPr/>
              <p:nvPr/>
            </p:nvSpPr>
            <p:spPr>
              <a:xfrm>
                <a:off x="6216230" y="5168671"/>
                <a:ext cx="19552" cy="27472"/>
              </a:xfrm>
              <a:custGeom>
                <a:avLst/>
                <a:gdLst>
                  <a:gd name="connsiteX0" fmla="*/ 9777 w 19552"/>
                  <a:gd name="connsiteY0" fmla="*/ 27473 h 27472"/>
                  <a:gd name="connsiteX1" fmla="*/ 19553 w 19552"/>
                  <a:gd name="connsiteY1" fmla="*/ 13737 h 27472"/>
                  <a:gd name="connsiteX2" fmla="*/ 9777 w 19552"/>
                  <a:gd name="connsiteY2" fmla="*/ 0 h 27472"/>
                  <a:gd name="connsiteX3" fmla="*/ 0 w 19552"/>
                  <a:gd name="connsiteY3" fmla="*/ 13737 h 27472"/>
                  <a:gd name="connsiteX4" fmla="*/ 9777 w 19552"/>
                  <a:gd name="connsiteY4" fmla="*/ 27473 h 27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472">
                    <a:moveTo>
                      <a:pt x="9777" y="27473"/>
                    </a:moveTo>
                    <a:cubicBezTo>
                      <a:pt x="15221" y="27473"/>
                      <a:pt x="19553" y="21285"/>
                      <a:pt x="19553" y="13737"/>
                    </a:cubicBezTo>
                    <a:cubicBezTo>
                      <a:pt x="19553" y="6188"/>
                      <a:pt x="15221" y="0"/>
                      <a:pt x="9777" y="0"/>
                    </a:cubicBezTo>
                    <a:cubicBezTo>
                      <a:pt x="4331" y="0"/>
                      <a:pt x="0" y="6188"/>
                      <a:pt x="0" y="13737"/>
                    </a:cubicBezTo>
                    <a:cubicBezTo>
                      <a:pt x="0" y="21285"/>
                      <a:pt x="4331" y="27473"/>
                      <a:pt x="9777" y="2747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FAE55FBE-87A4-F500-6E9B-C62332BA742C}"/>
                  </a:ext>
                </a:extLst>
              </p:cNvPr>
              <p:cNvSpPr/>
              <p:nvPr/>
            </p:nvSpPr>
            <p:spPr>
              <a:xfrm>
                <a:off x="6269196" y="5188596"/>
                <a:ext cx="21532" cy="30319"/>
              </a:xfrm>
              <a:custGeom>
                <a:avLst/>
                <a:gdLst>
                  <a:gd name="connsiteX0" fmla="*/ 10766 w 21532"/>
                  <a:gd name="connsiteY0" fmla="*/ 0 h 30319"/>
                  <a:gd name="connsiteX1" fmla="*/ 0 w 21532"/>
                  <a:gd name="connsiteY1" fmla="*/ 15097 h 30319"/>
                  <a:gd name="connsiteX2" fmla="*/ 10766 w 21532"/>
                  <a:gd name="connsiteY2" fmla="*/ 30319 h 30319"/>
                  <a:gd name="connsiteX3" fmla="*/ 21533 w 21532"/>
                  <a:gd name="connsiteY3" fmla="*/ 15097 h 30319"/>
                  <a:gd name="connsiteX4" fmla="*/ 10766 w 21532"/>
                  <a:gd name="connsiteY4" fmla="*/ 0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319">
                    <a:moveTo>
                      <a:pt x="10766" y="0"/>
                    </a:moveTo>
                    <a:cubicBezTo>
                      <a:pt x="4826" y="0"/>
                      <a:pt x="0" y="6806"/>
                      <a:pt x="0" y="15097"/>
                    </a:cubicBezTo>
                    <a:cubicBezTo>
                      <a:pt x="0" y="23389"/>
                      <a:pt x="4826" y="30319"/>
                      <a:pt x="10766" y="30319"/>
                    </a:cubicBezTo>
                    <a:cubicBezTo>
                      <a:pt x="16707" y="30319"/>
                      <a:pt x="21533" y="23513"/>
                      <a:pt x="21533" y="15097"/>
                    </a:cubicBezTo>
                    <a:cubicBezTo>
                      <a:pt x="21533" y="6682"/>
                      <a:pt x="16707" y="0"/>
                      <a:pt x="1076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2F747C20-46BB-5D83-EEB7-2575E92D4107}"/>
                  </a:ext>
                </a:extLst>
              </p:cNvPr>
              <p:cNvSpPr/>
              <p:nvPr/>
            </p:nvSpPr>
            <p:spPr>
              <a:xfrm>
                <a:off x="6289739" y="5175478"/>
                <a:ext cx="17820" cy="24998"/>
              </a:xfrm>
              <a:custGeom>
                <a:avLst/>
                <a:gdLst>
                  <a:gd name="connsiteX0" fmla="*/ 17820 w 17820"/>
                  <a:gd name="connsiteY0" fmla="*/ 12499 h 24998"/>
                  <a:gd name="connsiteX1" fmla="*/ 8910 w 17820"/>
                  <a:gd name="connsiteY1" fmla="*/ 0 h 24998"/>
                  <a:gd name="connsiteX2" fmla="*/ 0 w 17820"/>
                  <a:gd name="connsiteY2" fmla="*/ 12499 h 24998"/>
                  <a:gd name="connsiteX3" fmla="*/ 8910 w 17820"/>
                  <a:gd name="connsiteY3" fmla="*/ 24998 h 24998"/>
                  <a:gd name="connsiteX4" fmla="*/ 17820 w 17820"/>
                  <a:gd name="connsiteY4" fmla="*/ 12499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17820" y="12499"/>
                    </a:move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ubicBezTo>
                      <a:pt x="13860" y="24998"/>
                      <a:pt x="17820" y="19429"/>
                      <a:pt x="17820" y="124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1AF79946-D904-D426-921C-72AD8744C794}"/>
                  </a:ext>
                </a:extLst>
              </p:cNvPr>
              <p:cNvSpPr/>
              <p:nvPr/>
            </p:nvSpPr>
            <p:spPr>
              <a:xfrm>
                <a:off x="6309168" y="5163350"/>
                <a:ext cx="16830" cy="23760"/>
              </a:xfrm>
              <a:custGeom>
                <a:avLst/>
                <a:gdLst>
                  <a:gd name="connsiteX0" fmla="*/ 8415 w 16830"/>
                  <a:gd name="connsiteY0" fmla="*/ 23760 h 23760"/>
                  <a:gd name="connsiteX1" fmla="*/ 16830 w 16830"/>
                  <a:gd name="connsiteY1" fmla="*/ 11880 h 23760"/>
                  <a:gd name="connsiteX2" fmla="*/ 8415 w 16830"/>
                  <a:gd name="connsiteY2" fmla="*/ 0 h 23760"/>
                  <a:gd name="connsiteX3" fmla="*/ 0 w 16830"/>
                  <a:gd name="connsiteY3" fmla="*/ 11880 h 23760"/>
                  <a:gd name="connsiteX4" fmla="*/ 8415 w 16830"/>
                  <a:gd name="connsiteY4" fmla="*/ 2376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23760"/>
                    </a:moveTo>
                    <a:cubicBezTo>
                      <a:pt x="13118" y="23760"/>
                      <a:pt x="16830" y="18439"/>
                      <a:pt x="16830" y="11880"/>
                    </a:cubicBezTo>
                    <a:cubicBezTo>
                      <a:pt x="16830" y="5321"/>
                      <a:pt x="12994" y="0"/>
                      <a:pt x="8415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F1DF9069-9CFE-05E2-1999-8D72E1C9A231}"/>
                  </a:ext>
                </a:extLst>
              </p:cNvPr>
              <p:cNvSpPr/>
              <p:nvPr/>
            </p:nvSpPr>
            <p:spPr>
              <a:xfrm>
                <a:off x="6327731" y="5162360"/>
                <a:ext cx="31432" cy="44055"/>
              </a:xfrm>
              <a:custGeom>
                <a:avLst/>
                <a:gdLst>
                  <a:gd name="connsiteX0" fmla="*/ 31433 w 31432"/>
                  <a:gd name="connsiteY0" fmla="*/ 22028 h 44055"/>
                  <a:gd name="connsiteX1" fmla="*/ 15716 w 31432"/>
                  <a:gd name="connsiteY1" fmla="*/ 0 h 44055"/>
                  <a:gd name="connsiteX2" fmla="*/ 0 w 31432"/>
                  <a:gd name="connsiteY2" fmla="*/ 22028 h 44055"/>
                  <a:gd name="connsiteX3" fmla="*/ 15716 w 31432"/>
                  <a:gd name="connsiteY3" fmla="*/ 44056 h 44055"/>
                  <a:gd name="connsiteX4" fmla="*/ 31433 w 31432"/>
                  <a:gd name="connsiteY4" fmla="*/ 22028 h 44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44055">
                    <a:moveTo>
                      <a:pt x="31433" y="22028"/>
                    </a:moveTo>
                    <a:cubicBezTo>
                      <a:pt x="31433" y="9900"/>
                      <a:pt x="24379" y="0"/>
                      <a:pt x="15716" y="0"/>
                    </a:cubicBez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98207A60-33BB-0D7C-B884-D137E3EC7539}"/>
                  </a:ext>
                </a:extLst>
              </p:cNvPr>
              <p:cNvSpPr/>
              <p:nvPr/>
            </p:nvSpPr>
            <p:spPr>
              <a:xfrm>
                <a:off x="6388740" y="5162360"/>
                <a:ext cx="56430" cy="46035"/>
              </a:xfrm>
              <a:custGeom>
                <a:avLst/>
                <a:gdLst>
                  <a:gd name="connsiteX0" fmla="*/ 8662 w 56430"/>
                  <a:gd name="connsiteY0" fmla="*/ 35888 h 46035"/>
                  <a:gd name="connsiteX1" fmla="*/ 13242 w 56430"/>
                  <a:gd name="connsiteY1" fmla="*/ 34032 h 46035"/>
                  <a:gd name="connsiteX2" fmla="*/ 27596 w 56430"/>
                  <a:gd name="connsiteY2" fmla="*/ 46036 h 46035"/>
                  <a:gd name="connsiteX3" fmla="*/ 43684 w 56430"/>
                  <a:gd name="connsiteY3" fmla="*/ 27721 h 46035"/>
                  <a:gd name="connsiteX4" fmla="*/ 49748 w 56430"/>
                  <a:gd name="connsiteY4" fmla="*/ 33166 h 46035"/>
                  <a:gd name="connsiteX5" fmla="*/ 56431 w 56430"/>
                  <a:gd name="connsiteY5" fmla="*/ 23761 h 46035"/>
                  <a:gd name="connsiteX6" fmla="*/ 49748 w 56430"/>
                  <a:gd name="connsiteY6" fmla="*/ 14355 h 46035"/>
                  <a:gd name="connsiteX7" fmla="*/ 43808 w 56430"/>
                  <a:gd name="connsiteY7" fmla="*/ 19553 h 46035"/>
                  <a:gd name="connsiteX8" fmla="*/ 27720 w 56430"/>
                  <a:gd name="connsiteY8" fmla="*/ 0 h 46035"/>
                  <a:gd name="connsiteX9" fmla="*/ 13118 w 56430"/>
                  <a:gd name="connsiteY9" fmla="*/ 12746 h 46035"/>
                  <a:gd name="connsiteX10" fmla="*/ 8786 w 56430"/>
                  <a:gd name="connsiteY10" fmla="*/ 11138 h 46035"/>
                  <a:gd name="connsiteX11" fmla="*/ 0 w 56430"/>
                  <a:gd name="connsiteY11" fmla="*/ 23513 h 46035"/>
                  <a:gd name="connsiteX12" fmla="*/ 8786 w 56430"/>
                  <a:gd name="connsiteY12" fmla="*/ 35888 h 46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430" h="46035">
                    <a:moveTo>
                      <a:pt x="8662" y="35888"/>
                    </a:moveTo>
                    <a:cubicBezTo>
                      <a:pt x="10395" y="35888"/>
                      <a:pt x="11880" y="35146"/>
                      <a:pt x="13242" y="34032"/>
                    </a:cubicBezTo>
                    <a:cubicBezTo>
                      <a:pt x="16088" y="41210"/>
                      <a:pt x="21409" y="46036"/>
                      <a:pt x="27596" y="46036"/>
                    </a:cubicBezTo>
                    <a:cubicBezTo>
                      <a:pt x="35517" y="46036"/>
                      <a:pt x="42076" y="38116"/>
                      <a:pt x="43684" y="27721"/>
                    </a:cubicBezTo>
                    <a:cubicBezTo>
                      <a:pt x="44798" y="30938"/>
                      <a:pt x="47026" y="33166"/>
                      <a:pt x="49748" y="33166"/>
                    </a:cubicBezTo>
                    <a:cubicBezTo>
                      <a:pt x="53461" y="33166"/>
                      <a:pt x="56431" y="28958"/>
                      <a:pt x="56431" y="23761"/>
                    </a:cubicBezTo>
                    <a:cubicBezTo>
                      <a:pt x="56431" y="18563"/>
                      <a:pt x="53461" y="14355"/>
                      <a:pt x="49748" y="14355"/>
                    </a:cubicBezTo>
                    <a:cubicBezTo>
                      <a:pt x="47150" y="14355"/>
                      <a:pt x="44798" y="16459"/>
                      <a:pt x="43808" y="19553"/>
                    </a:cubicBezTo>
                    <a:cubicBezTo>
                      <a:pt x="42571" y="8539"/>
                      <a:pt x="35888" y="0"/>
                      <a:pt x="27720" y="0"/>
                    </a:cubicBezTo>
                    <a:cubicBezTo>
                      <a:pt x="21285" y="0"/>
                      <a:pt x="15840" y="5198"/>
                      <a:pt x="13118" y="12746"/>
                    </a:cubicBezTo>
                    <a:cubicBezTo>
                      <a:pt x="11880" y="11757"/>
                      <a:pt x="10395" y="11138"/>
                      <a:pt x="8786" y="11138"/>
                    </a:cubicBezTo>
                    <a:cubicBezTo>
                      <a:pt x="3960" y="11138"/>
                      <a:pt x="0" y="16707"/>
                      <a:pt x="0" y="23513"/>
                    </a:cubicBezTo>
                    <a:cubicBezTo>
                      <a:pt x="0" y="30319"/>
                      <a:pt x="3960" y="35888"/>
                      <a:pt x="8786" y="3588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4BF62BFD-66A7-1FC6-B261-8C4937268938}"/>
                  </a:ext>
                </a:extLst>
              </p:cNvPr>
              <p:cNvSpPr/>
              <p:nvPr/>
            </p:nvSpPr>
            <p:spPr>
              <a:xfrm>
                <a:off x="6573255" y="5171023"/>
                <a:ext cx="43560" cy="43808"/>
              </a:xfrm>
              <a:custGeom>
                <a:avLst/>
                <a:gdLst>
                  <a:gd name="connsiteX0" fmla="*/ 28092 w 43560"/>
                  <a:gd name="connsiteY0" fmla="*/ 124 h 43808"/>
                  <a:gd name="connsiteX1" fmla="*/ 12499 w 43560"/>
                  <a:gd name="connsiteY1" fmla="*/ 21533 h 43808"/>
                  <a:gd name="connsiteX2" fmla="*/ 8168 w 43560"/>
                  <a:gd name="connsiteY2" fmla="*/ 19800 h 43808"/>
                  <a:gd name="connsiteX3" fmla="*/ 0 w 43560"/>
                  <a:gd name="connsiteY3" fmla="*/ 31185 h 43808"/>
                  <a:gd name="connsiteX4" fmla="*/ 8168 w 43560"/>
                  <a:gd name="connsiteY4" fmla="*/ 42571 h 43808"/>
                  <a:gd name="connsiteX5" fmla="*/ 15716 w 43560"/>
                  <a:gd name="connsiteY5" fmla="*/ 35269 h 43808"/>
                  <a:gd name="connsiteX6" fmla="*/ 27968 w 43560"/>
                  <a:gd name="connsiteY6" fmla="*/ 43808 h 43808"/>
                  <a:gd name="connsiteX7" fmla="*/ 43561 w 43560"/>
                  <a:gd name="connsiteY7" fmla="*/ 21904 h 43808"/>
                  <a:gd name="connsiteX8" fmla="*/ 27968 w 43560"/>
                  <a:gd name="connsiteY8" fmla="*/ 0 h 4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560" h="43808">
                    <a:moveTo>
                      <a:pt x="28092" y="124"/>
                    </a:moveTo>
                    <a:cubicBezTo>
                      <a:pt x="19553" y="124"/>
                      <a:pt x="12746" y="9653"/>
                      <a:pt x="12499" y="21533"/>
                    </a:cubicBezTo>
                    <a:cubicBezTo>
                      <a:pt x="11261" y="20419"/>
                      <a:pt x="9776" y="19800"/>
                      <a:pt x="8168" y="19800"/>
                    </a:cubicBezTo>
                    <a:cubicBezTo>
                      <a:pt x="3712" y="19800"/>
                      <a:pt x="0" y="24874"/>
                      <a:pt x="0" y="31185"/>
                    </a:cubicBezTo>
                    <a:cubicBezTo>
                      <a:pt x="0" y="37497"/>
                      <a:pt x="3589" y="42571"/>
                      <a:pt x="8168" y="42571"/>
                    </a:cubicBezTo>
                    <a:cubicBezTo>
                      <a:pt x="11633" y="42571"/>
                      <a:pt x="14479" y="39601"/>
                      <a:pt x="15716" y="35269"/>
                    </a:cubicBezTo>
                    <a:cubicBezTo>
                      <a:pt x="18563" y="40467"/>
                      <a:pt x="23018" y="43808"/>
                      <a:pt x="27968" y="43808"/>
                    </a:cubicBezTo>
                    <a:cubicBezTo>
                      <a:pt x="36507" y="43808"/>
                      <a:pt x="43561" y="34032"/>
                      <a:pt x="43561" y="21904"/>
                    </a:cubicBezTo>
                    <a:cubicBezTo>
                      <a:pt x="43561" y="9777"/>
                      <a:pt x="36631" y="0"/>
                      <a:pt x="2796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756E2347-D080-1A26-4F15-506F292952F1}"/>
                  </a:ext>
                </a:extLst>
              </p:cNvPr>
              <p:cNvSpPr/>
              <p:nvPr/>
            </p:nvSpPr>
            <p:spPr>
              <a:xfrm>
                <a:off x="6623621" y="5190452"/>
                <a:ext cx="14603" cy="20542"/>
              </a:xfrm>
              <a:custGeom>
                <a:avLst/>
                <a:gdLst>
                  <a:gd name="connsiteX0" fmla="*/ 7302 w 14603"/>
                  <a:gd name="connsiteY0" fmla="*/ 0 h 20542"/>
                  <a:gd name="connsiteX1" fmla="*/ 0 w 14603"/>
                  <a:gd name="connsiteY1" fmla="*/ 10271 h 20542"/>
                  <a:gd name="connsiteX2" fmla="*/ 7302 w 14603"/>
                  <a:gd name="connsiteY2" fmla="*/ 20543 h 20542"/>
                  <a:gd name="connsiteX3" fmla="*/ 14603 w 14603"/>
                  <a:gd name="connsiteY3" fmla="*/ 10271 h 20542"/>
                  <a:gd name="connsiteX4" fmla="*/ 7302 w 14603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3" h="20542">
                    <a:moveTo>
                      <a:pt x="7302" y="0"/>
                    </a:moveTo>
                    <a:cubicBezTo>
                      <a:pt x="3342" y="0"/>
                      <a:pt x="0" y="4579"/>
                      <a:pt x="0" y="10271"/>
                    </a:cubicBezTo>
                    <a:cubicBezTo>
                      <a:pt x="0" y="15964"/>
                      <a:pt x="3218" y="20543"/>
                      <a:pt x="7302" y="20543"/>
                    </a:cubicBez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2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25F5DB21-94B0-E869-64E0-B2781F4CBF99}"/>
                  </a:ext>
                </a:extLst>
              </p:cNvPr>
              <p:cNvSpPr/>
              <p:nvPr/>
            </p:nvSpPr>
            <p:spPr>
              <a:xfrm>
                <a:off x="6641937" y="5176839"/>
                <a:ext cx="19552" cy="27225"/>
              </a:xfrm>
              <a:custGeom>
                <a:avLst/>
                <a:gdLst>
                  <a:gd name="connsiteX0" fmla="*/ 19553 w 19552"/>
                  <a:gd name="connsiteY0" fmla="*/ 13613 h 27225"/>
                  <a:gd name="connsiteX1" fmla="*/ 9776 w 19552"/>
                  <a:gd name="connsiteY1" fmla="*/ 27226 h 27225"/>
                  <a:gd name="connsiteX2" fmla="*/ 0 w 19552"/>
                  <a:gd name="connsiteY2" fmla="*/ 13613 h 27225"/>
                  <a:gd name="connsiteX3" fmla="*/ 9776 w 19552"/>
                  <a:gd name="connsiteY3" fmla="*/ 0 h 27225"/>
                  <a:gd name="connsiteX4" fmla="*/ 19553 w 19552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225">
                    <a:moveTo>
                      <a:pt x="19553" y="13613"/>
                    </a:moveTo>
                    <a:cubicBezTo>
                      <a:pt x="19553" y="21131"/>
                      <a:pt x="15176" y="27226"/>
                      <a:pt x="9776" y="27226"/>
                    </a:cubicBezTo>
                    <a:cubicBezTo>
                      <a:pt x="4377" y="27226"/>
                      <a:pt x="0" y="21131"/>
                      <a:pt x="0" y="13613"/>
                    </a:cubicBezTo>
                    <a:cubicBezTo>
                      <a:pt x="0" y="6095"/>
                      <a:pt x="4377" y="0"/>
                      <a:pt x="9776" y="0"/>
                    </a:cubicBezTo>
                    <a:cubicBezTo>
                      <a:pt x="15176" y="0"/>
                      <a:pt x="19553" y="6095"/>
                      <a:pt x="19553" y="136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F4E5D68A-00D9-5E9E-EA18-97C711A603E4}"/>
                  </a:ext>
                </a:extLst>
              </p:cNvPr>
              <p:cNvSpPr/>
              <p:nvPr/>
            </p:nvSpPr>
            <p:spPr>
              <a:xfrm>
                <a:off x="6669657" y="5184017"/>
                <a:ext cx="20048" cy="27968"/>
              </a:xfrm>
              <a:custGeom>
                <a:avLst/>
                <a:gdLst>
                  <a:gd name="connsiteX0" fmla="*/ 10024 w 20048"/>
                  <a:gd name="connsiteY0" fmla="*/ 27968 h 27968"/>
                  <a:gd name="connsiteX1" fmla="*/ 20048 w 20048"/>
                  <a:gd name="connsiteY1" fmla="*/ 13984 h 27968"/>
                  <a:gd name="connsiteX2" fmla="*/ 10024 w 20048"/>
                  <a:gd name="connsiteY2" fmla="*/ 0 h 27968"/>
                  <a:gd name="connsiteX3" fmla="*/ 0 w 20048"/>
                  <a:gd name="connsiteY3" fmla="*/ 13984 h 27968"/>
                  <a:gd name="connsiteX4" fmla="*/ 10024 w 20048"/>
                  <a:gd name="connsiteY4" fmla="*/ 27968 h 2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8" h="27968">
                    <a:moveTo>
                      <a:pt x="10024" y="27968"/>
                    </a:moveTo>
                    <a:cubicBezTo>
                      <a:pt x="15593" y="27968"/>
                      <a:pt x="20048" y="21657"/>
                      <a:pt x="20048" y="13984"/>
                    </a:cubicBezTo>
                    <a:cubicBezTo>
                      <a:pt x="20048" y="6311"/>
                      <a:pt x="15593" y="0"/>
                      <a:pt x="10024" y="0"/>
                    </a:cubicBezTo>
                    <a:cubicBezTo>
                      <a:pt x="4455" y="0"/>
                      <a:pt x="0" y="6311"/>
                      <a:pt x="0" y="13984"/>
                    </a:cubicBezTo>
                    <a:cubicBezTo>
                      <a:pt x="0" y="21657"/>
                      <a:pt x="4455" y="27968"/>
                      <a:pt x="10024" y="2796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C4D0F7AC-30C4-DD0D-64B1-E2A5056AC7B4}"/>
                  </a:ext>
                </a:extLst>
              </p:cNvPr>
              <p:cNvSpPr/>
              <p:nvPr/>
            </p:nvSpPr>
            <p:spPr>
              <a:xfrm>
                <a:off x="6692675" y="5159266"/>
                <a:ext cx="22770" cy="31928"/>
              </a:xfrm>
              <a:custGeom>
                <a:avLst/>
                <a:gdLst>
                  <a:gd name="connsiteX0" fmla="*/ 11385 w 22770"/>
                  <a:gd name="connsiteY0" fmla="*/ 31928 h 31928"/>
                  <a:gd name="connsiteX1" fmla="*/ 22770 w 22770"/>
                  <a:gd name="connsiteY1" fmla="*/ 15964 h 31928"/>
                  <a:gd name="connsiteX2" fmla="*/ 11385 w 22770"/>
                  <a:gd name="connsiteY2" fmla="*/ 0 h 31928"/>
                  <a:gd name="connsiteX3" fmla="*/ 0 w 22770"/>
                  <a:gd name="connsiteY3" fmla="*/ 15964 h 31928"/>
                  <a:gd name="connsiteX4" fmla="*/ 11385 w 22770"/>
                  <a:gd name="connsiteY4" fmla="*/ 31928 h 3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8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8"/>
                      <a:pt x="17696" y="0"/>
                      <a:pt x="11385" y="0"/>
                    </a:cubicBezTo>
                    <a:cubicBezTo>
                      <a:pt x="5074" y="0"/>
                      <a:pt x="0" y="7178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62F136D8-ED93-3BBB-19D0-533FF2679FE0}"/>
                  </a:ext>
                </a:extLst>
              </p:cNvPr>
              <p:cNvSpPr/>
              <p:nvPr/>
            </p:nvSpPr>
            <p:spPr>
              <a:xfrm>
                <a:off x="6719900" y="5169909"/>
                <a:ext cx="42199" cy="38115"/>
              </a:xfrm>
              <a:custGeom>
                <a:avLst/>
                <a:gdLst>
                  <a:gd name="connsiteX0" fmla="*/ 30815 w 42199"/>
                  <a:gd name="connsiteY0" fmla="*/ 34774 h 38115"/>
                  <a:gd name="connsiteX1" fmla="*/ 42199 w 42199"/>
                  <a:gd name="connsiteY1" fmla="*/ 18810 h 38115"/>
                  <a:gd name="connsiteX2" fmla="*/ 30815 w 42199"/>
                  <a:gd name="connsiteY2" fmla="*/ 2846 h 38115"/>
                  <a:gd name="connsiteX3" fmla="*/ 23637 w 42199"/>
                  <a:gd name="connsiteY3" fmla="*/ 6559 h 38115"/>
                  <a:gd name="connsiteX4" fmla="*/ 13489 w 42199"/>
                  <a:gd name="connsiteY4" fmla="*/ 0 h 38115"/>
                  <a:gd name="connsiteX5" fmla="*/ 0 w 42199"/>
                  <a:gd name="connsiteY5" fmla="*/ 19058 h 38115"/>
                  <a:gd name="connsiteX6" fmla="*/ 13489 w 42199"/>
                  <a:gd name="connsiteY6" fmla="*/ 38115 h 38115"/>
                  <a:gd name="connsiteX7" fmla="*/ 23761 w 42199"/>
                  <a:gd name="connsiteY7" fmla="*/ 31309 h 38115"/>
                  <a:gd name="connsiteX8" fmla="*/ 30815 w 42199"/>
                  <a:gd name="connsiteY8" fmla="*/ 34898 h 38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99" h="38115">
                    <a:moveTo>
                      <a:pt x="30815" y="34774"/>
                    </a:moveTo>
                    <a:cubicBezTo>
                      <a:pt x="37126" y="34774"/>
                      <a:pt x="42199" y="27596"/>
                      <a:pt x="42199" y="18810"/>
                    </a:cubicBezTo>
                    <a:cubicBezTo>
                      <a:pt x="42199" y="10024"/>
                      <a:pt x="37126" y="2846"/>
                      <a:pt x="30815" y="2846"/>
                    </a:cubicBezTo>
                    <a:cubicBezTo>
                      <a:pt x="28092" y="2846"/>
                      <a:pt x="25617" y="4208"/>
                      <a:pt x="23637" y="6559"/>
                    </a:cubicBezTo>
                    <a:cubicBezTo>
                      <a:pt x="21162" y="2599"/>
                      <a:pt x="17573" y="0"/>
                      <a:pt x="13489" y="0"/>
                    </a:cubicBezTo>
                    <a:cubicBezTo>
                      <a:pt x="6064" y="0"/>
                      <a:pt x="0" y="8539"/>
                      <a:pt x="0" y="19058"/>
                    </a:cubicBezTo>
                    <a:cubicBezTo>
                      <a:pt x="0" y="29577"/>
                      <a:pt x="6064" y="38115"/>
                      <a:pt x="13489" y="38115"/>
                    </a:cubicBezTo>
                    <a:cubicBezTo>
                      <a:pt x="17573" y="38115"/>
                      <a:pt x="21285" y="35517"/>
                      <a:pt x="23761" y="31309"/>
                    </a:cubicBezTo>
                    <a:cubicBezTo>
                      <a:pt x="25741" y="33537"/>
                      <a:pt x="28092" y="34898"/>
                      <a:pt x="30815" y="3489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9700482D-0C67-CC04-4C11-915AC3609840}"/>
                  </a:ext>
                </a:extLst>
              </p:cNvPr>
              <p:cNvSpPr/>
              <p:nvPr/>
            </p:nvSpPr>
            <p:spPr>
              <a:xfrm>
                <a:off x="6762348" y="5178943"/>
                <a:ext cx="15592" cy="22028"/>
              </a:xfrm>
              <a:custGeom>
                <a:avLst/>
                <a:gdLst>
                  <a:gd name="connsiteX0" fmla="*/ 7796 w 15592"/>
                  <a:gd name="connsiteY0" fmla="*/ 22028 h 22028"/>
                  <a:gd name="connsiteX1" fmla="*/ 15593 w 15592"/>
                  <a:gd name="connsiteY1" fmla="*/ 11014 h 22028"/>
                  <a:gd name="connsiteX2" fmla="*/ 7796 w 15592"/>
                  <a:gd name="connsiteY2" fmla="*/ 0 h 22028"/>
                  <a:gd name="connsiteX3" fmla="*/ 0 w 15592"/>
                  <a:gd name="connsiteY3" fmla="*/ 11014 h 22028"/>
                  <a:gd name="connsiteX4" fmla="*/ 7796 w 15592"/>
                  <a:gd name="connsiteY4" fmla="*/ 22028 h 2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028">
                    <a:moveTo>
                      <a:pt x="7796" y="22028"/>
                    </a:moveTo>
                    <a:cubicBezTo>
                      <a:pt x="12127" y="22028"/>
                      <a:pt x="15593" y="17078"/>
                      <a:pt x="15593" y="11014"/>
                    </a:cubicBezTo>
                    <a:cubicBezTo>
                      <a:pt x="15593" y="4950"/>
                      <a:pt x="12127" y="0"/>
                      <a:pt x="7796" y="0"/>
                    </a:cubicBezTo>
                    <a:cubicBezTo>
                      <a:pt x="3465" y="0"/>
                      <a:pt x="0" y="4950"/>
                      <a:pt x="0" y="11014"/>
                    </a:cubicBezTo>
                    <a:cubicBezTo>
                      <a:pt x="0" y="17078"/>
                      <a:pt x="3465" y="22028"/>
                      <a:pt x="7796" y="220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C9E2A496-8258-AFAB-EF87-AAB8FC48F6B3}"/>
                  </a:ext>
                </a:extLst>
              </p:cNvPr>
              <p:cNvSpPr/>
              <p:nvPr/>
            </p:nvSpPr>
            <p:spPr>
              <a:xfrm>
                <a:off x="6787222" y="5155430"/>
                <a:ext cx="24255" cy="34155"/>
              </a:xfrm>
              <a:custGeom>
                <a:avLst/>
                <a:gdLst>
                  <a:gd name="connsiteX0" fmla="*/ 12128 w 24255"/>
                  <a:gd name="connsiteY0" fmla="*/ 34156 h 34155"/>
                  <a:gd name="connsiteX1" fmla="*/ 24256 w 24255"/>
                  <a:gd name="connsiteY1" fmla="*/ 17078 h 34155"/>
                  <a:gd name="connsiteX2" fmla="*/ 12128 w 24255"/>
                  <a:gd name="connsiteY2" fmla="*/ 0 h 34155"/>
                  <a:gd name="connsiteX3" fmla="*/ 0 w 24255"/>
                  <a:gd name="connsiteY3" fmla="*/ 17078 h 34155"/>
                  <a:gd name="connsiteX4" fmla="*/ 12128 w 24255"/>
                  <a:gd name="connsiteY4" fmla="*/ 34156 h 3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5" h="34155">
                    <a:moveTo>
                      <a:pt x="12128" y="34156"/>
                    </a:moveTo>
                    <a:cubicBezTo>
                      <a:pt x="18811" y="34156"/>
                      <a:pt x="24256" y="26483"/>
                      <a:pt x="24256" y="17078"/>
                    </a:cubicBezTo>
                    <a:cubicBezTo>
                      <a:pt x="24256" y="7673"/>
                      <a:pt x="18811" y="0"/>
                      <a:pt x="12128" y="0"/>
                    </a:cubicBezTo>
                    <a:cubicBezTo>
                      <a:pt x="5445" y="0"/>
                      <a:pt x="0" y="7673"/>
                      <a:pt x="0" y="17078"/>
                    </a:cubicBezTo>
                    <a:cubicBezTo>
                      <a:pt x="0" y="26483"/>
                      <a:pt x="5445" y="34156"/>
                      <a:pt x="12128" y="3415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D52C2BDB-EE2D-3C05-C283-FB0BAC914345}"/>
                  </a:ext>
                </a:extLst>
              </p:cNvPr>
              <p:cNvSpPr/>
              <p:nvPr/>
            </p:nvSpPr>
            <p:spPr>
              <a:xfrm>
                <a:off x="6810982" y="5187977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2 h 20542"/>
                  <a:gd name="connsiteX2" fmla="*/ 7301 w 14602"/>
                  <a:gd name="connsiteY2" fmla="*/ 0 h 20542"/>
                  <a:gd name="connsiteX3" fmla="*/ 0 w 14602"/>
                  <a:gd name="connsiteY3" fmla="*/ 10272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261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1C22EF14-A450-8291-397F-6D2D687B21E3}"/>
                  </a:ext>
                </a:extLst>
              </p:cNvPr>
              <p:cNvSpPr/>
              <p:nvPr/>
            </p:nvSpPr>
            <p:spPr>
              <a:xfrm>
                <a:off x="6825090" y="5177334"/>
                <a:ext cx="21532" cy="30195"/>
              </a:xfrm>
              <a:custGeom>
                <a:avLst/>
                <a:gdLst>
                  <a:gd name="connsiteX0" fmla="*/ 21533 w 21532"/>
                  <a:gd name="connsiteY0" fmla="*/ 15098 h 30195"/>
                  <a:gd name="connsiteX1" fmla="*/ 10767 w 21532"/>
                  <a:gd name="connsiteY1" fmla="*/ 30196 h 30195"/>
                  <a:gd name="connsiteX2" fmla="*/ 0 w 21532"/>
                  <a:gd name="connsiteY2" fmla="*/ 15098 h 30195"/>
                  <a:gd name="connsiteX3" fmla="*/ 10767 w 21532"/>
                  <a:gd name="connsiteY3" fmla="*/ 0 h 30195"/>
                  <a:gd name="connsiteX4" fmla="*/ 21533 w 21532"/>
                  <a:gd name="connsiteY4" fmla="*/ 15098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21533" y="15098"/>
                    </a:moveTo>
                    <a:cubicBezTo>
                      <a:pt x="21533" y="23436"/>
                      <a:pt x="16712" y="30196"/>
                      <a:pt x="10767" y="30196"/>
                    </a:cubicBezTo>
                    <a:cubicBezTo>
                      <a:pt x="4820" y="30196"/>
                      <a:pt x="0" y="23436"/>
                      <a:pt x="0" y="15098"/>
                    </a:cubicBezTo>
                    <a:cubicBezTo>
                      <a:pt x="0" y="6760"/>
                      <a:pt x="4821" y="0"/>
                      <a:pt x="10767" y="0"/>
                    </a:cubicBezTo>
                    <a:cubicBezTo>
                      <a:pt x="16713" y="0"/>
                      <a:pt x="21533" y="6760"/>
                      <a:pt x="21533" y="1509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11862AC0-1113-7FF2-E437-D4848F992FEB}"/>
                  </a:ext>
                </a:extLst>
              </p:cNvPr>
              <p:cNvSpPr/>
              <p:nvPr/>
            </p:nvSpPr>
            <p:spPr>
              <a:xfrm>
                <a:off x="6848232" y="5168795"/>
                <a:ext cx="12127" cy="16953"/>
              </a:xfrm>
              <a:custGeom>
                <a:avLst/>
                <a:gdLst>
                  <a:gd name="connsiteX0" fmla="*/ 12127 w 12127"/>
                  <a:gd name="connsiteY0" fmla="*/ 8415 h 16953"/>
                  <a:gd name="connsiteX1" fmla="*/ 6064 w 12127"/>
                  <a:gd name="connsiteY1" fmla="*/ 0 h 16953"/>
                  <a:gd name="connsiteX2" fmla="*/ 0 w 12127"/>
                  <a:gd name="connsiteY2" fmla="*/ 8415 h 16953"/>
                  <a:gd name="connsiteX3" fmla="*/ 6064 w 12127"/>
                  <a:gd name="connsiteY3" fmla="*/ 16954 h 16953"/>
                  <a:gd name="connsiteX4" fmla="*/ 12127 w 12127"/>
                  <a:gd name="connsiteY4" fmla="*/ 8415 h 1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6953">
                    <a:moveTo>
                      <a:pt x="12127" y="8415"/>
                    </a:moveTo>
                    <a:cubicBezTo>
                      <a:pt x="12127" y="3712"/>
                      <a:pt x="9405" y="0"/>
                      <a:pt x="6064" y="0"/>
                    </a:cubicBezTo>
                    <a:cubicBezTo>
                      <a:pt x="2723" y="0"/>
                      <a:pt x="0" y="3836"/>
                      <a:pt x="0" y="8415"/>
                    </a:cubicBezTo>
                    <a:cubicBezTo>
                      <a:pt x="0" y="12994"/>
                      <a:pt x="2723" y="16954"/>
                      <a:pt x="6064" y="16954"/>
                    </a:cubicBezTo>
                    <a:cubicBezTo>
                      <a:pt x="9405" y="16954"/>
                      <a:pt x="12127" y="13118"/>
                      <a:pt x="12127" y="841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CB52048F-4CE0-DBE7-D5CD-B24CCE036FC9}"/>
                  </a:ext>
                </a:extLst>
              </p:cNvPr>
              <p:cNvSpPr/>
              <p:nvPr/>
            </p:nvSpPr>
            <p:spPr>
              <a:xfrm>
                <a:off x="6867413" y="5174364"/>
                <a:ext cx="50119" cy="45293"/>
              </a:xfrm>
              <a:custGeom>
                <a:avLst/>
                <a:gdLst>
                  <a:gd name="connsiteX0" fmla="*/ 50119 w 50119"/>
                  <a:gd name="connsiteY0" fmla="*/ 23637 h 45293"/>
                  <a:gd name="connsiteX1" fmla="*/ 37002 w 50119"/>
                  <a:gd name="connsiteY1" fmla="*/ 5198 h 45293"/>
                  <a:gd name="connsiteX2" fmla="*/ 29082 w 50119"/>
                  <a:gd name="connsiteY2" fmla="*/ 9034 h 45293"/>
                  <a:gd name="connsiteX3" fmla="*/ 16211 w 50119"/>
                  <a:gd name="connsiteY3" fmla="*/ 0 h 45293"/>
                  <a:gd name="connsiteX4" fmla="*/ 0 w 50119"/>
                  <a:gd name="connsiteY4" fmla="*/ 22647 h 45293"/>
                  <a:gd name="connsiteX5" fmla="*/ 16211 w 50119"/>
                  <a:gd name="connsiteY5" fmla="*/ 45293 h 45293"/>
                  <a:gd name="connsiteX6" fmla="*/ 28339 w 50119"/>
                  <a:gd name="connsiteY6" fmla="*/ 37373 h 45293"/>
                  <a:gd name="connsiteX7" fmla="*/ 37002 w 50119"/>
                  <a:gd name="connsiteY7" fmla="*/ 41952 h 45293"/>
                  <a:gd name="connsiteX8" fmla="*/ 50119 w 50119"/>
                  <a:gd name="connsiteY8" fmla="*/ 23513 h 45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19" h="45293">
                    <a:moveTo>
                      <a:pt x="50119" y="23637"/>
                    </a:moveTo>
                    <a:cubicBezTo>
                      <a:pt x="50119" y="13489"/>
                      <a:pt x="44180" y="5198"/>
                      <a:pt x="37002" y="5198"/>
                    </a:cubicBezTo>
                    <a:cubicBezTo>
                      <a:pt x="34032" y="5198"/>
                      <a:pt x="31309" y="6683"/>
                      <a:pt x="29082" y="9034"/>
                    </a:cubicBezTo>
                    <a:cubicBezTo>
                      <a:pt x="26112" y="3589"/>
                      <a:pt x="21533" y="0"/>
                      <a:pt x="16211" y="0"/>
                    </a:cubicBezTo>
                    <a:cubicBezTo>
                      <a:pt x="7301" y="0"/>
                      <a:pt x="0" y="10148"/>
                      <a:pt x="0" y="22647"/>
                    </a:cubicBezTo>
                    <a:cubicBezTo>
                      <a:pt x="0" y="35146"/>
                      <a:pt x="7177" y="45293"/>
                      <a:pt x="16211" y="45293"/>
                    </a:cubicBezTo>
                    <a:cubicBezTo>
                      <a:pt x="21038" y="45293"/>
                      <a:pt x="25369" y="42199"/>
                      <a:pt x="28339" y="37373"/>
                    </a:cubicBezTo>
                    <a:cubicBezTo>
                      <a:pt x="30691" y="40219"/>
                      <a:pt x="33661" y="41952"/>
                      <a:pt x="37002" y="41952"/>
                    </a:cubicBezTo>
                    <a:cubicBezTo>
                      <a:pt x="44303" y="41952"/>
                      <a:pt x="50119" y="33661"/>
                      <a:pt x="50119" y="235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C5957513-7E28-58C2-55E9-65A779816AE5}"/>
                  </a:ext>
                </a:extLst>
              </p:cNvPr>
              <p:cNvSpPr/>
              <p:nvPr/>
            </p:nvSpPr>
            <p:spPr>
              <a:xfrm>
                <a:off x="6910850" y="5158029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19500F26-9B1D-FD13-1B3B-B0A6A0A8BB18}"/>
                  </a:ext>
                </a:extLst>
              </p:cNvPr>
              <p:cNvSpPr/>
              <p:nvPr/>
            </p:nvSpPr>
            <p:spPr>
              <a:xfrm>
                <a:off x="6930774" y="5175354"/>
                <a:ext cx="21037" cy="29700"/>
              </a:xfrm>
              <a:custGeom>
                <a:avLst/>
                <a:gdLst>
                  <a:gd name="connsiteX0" fmla="*/ 10519 w 21037"/>
                  <a:gd name="connsiteY0" fmla="*/ 0 h 29700"/>
                  <a:gd name="connsiteX1" fmla="*/ 0 w 21037"/>
                  <a:gd name="connsiteY1" fmla="*/ 14850 h 29700"/>
                  <a:gd name="connsiteX2" fmla="*/ 10519 w 21037"/>
                  <a:gd name="connsiteY2" fmla="*/ 29700 h 29700"/>
                  <a:gd name="connsiteX3" fmla="*/ 21038 w 21037"/>
                  <a:gd name="connsiteY3" fmla="*/ 14850 h 29700"/>
                  <a:gd name="connsiteX4" fmla="*/ 10519 w 21037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37" h="29700">
                    <a:moveTo>
                      <a:pt x="10519" y="0"/>
                    </a:moveTo>
                    <a:cubicBezTo>
                      <a:pt x="4703" y="0"/>
                      <a:pt x="0" y="6682"/>
                      <a:pt x="0" y="14850"/>
                    </a:cubicBezTo>
                    <a:cubicBezTo>
                      <a:pt x="0" y="23018"/>
                      <a:pt x="4703" y="29700"/>
                      <a:pt x="10519" y="29700"/>
                    </a:cubicBezTo>
                    <a:cubicBezTo>
                      <a:pt x="16335" y="29700"/>
                      <a:pt x="21038" y="23018"/>
                      <a:pt x="21038" y="14850"/>
                    </a:cubicBezTo>
                    <a:cubicBezTo>
                      <a:pt x="21038" y="6682"/>
                      <a:pt x="16335" y="0"/>
                      <a:pt x="10519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A40CED45-3C86-FEDF-0E50-F48FE4119F0B}"/>
                  </a:ext>
                </a:extLst>
              </p:cNvPr>
              <p:cNvSpPr/>
              <p:nvPr/>
            </p:nvSpPr>
            <p:spPr>
              <a:xfrm>
                <a:off x="7006015" y="5161370"/>
                <a:ext cx="18315" cy="25492"/>
              </a:xfrm>
              <a:custGeom>
                <a:avLst/>
                <a:gdLst>
                  <a:gd name="connsiteX0" fmla="*/ 9158 w 18315"/>
                  <a:gd name="connsiteY0" fmla="*/ 25493 h 25492"/>
                  <a:gd name="connsiteX1" fmla="*/ 18315 w 18315"/>
                  <a:gd name="connsiteY1" fmla="*/ 12746 h 25492"/>
                  <a:gd name="connsiteX2" fmla="*/ 9158 w 18315"/>
                  <a:gd name="connsiteY2" fmla="*/ 0 h 25492"/>
                  <a:gd name="connsiteX3" fmla="*/ 0 w 18315"/>
                  <a:gd name="connsiteY3" fmla="*/ 12746 h 25492"/>
                  <a:gd name="connsiteX4" fmla="*/ 9158 w 18315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5" h="25492">
                    <a:moveTo>
                      <a:pt x="9158" y="25493"/>
                    </a:moveTo>
                    <a:cubicBezTo>
                      <a:pt x="14231" y="25493"/>
                      <a:pt x="18315" y="19800"/>
                      <a:pt x="18315" y="12746"/>
                    </a:cubicBezTo>
                    <a:cubicBezTo>
                      <a:pt x="18315" y="5692"/>
                      <a:pt x="14231" y="0"/>
                      <a:pt x="9158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158" y="2549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B09AA321-1A2F-8585-00B2-E932074FE679}"/>
                  </a:ext>
                </a:extLst>
              </p:cNvPr>
              <p:cNvSpPr/>
              <p:nvPr/>
            </p:nvSpPr>
            <p:spPr>
              <a:xfrm>
                <a:off x="7032622" y="5178943"/>
                <a:ext cx="41828" cy="60886"/>
              </a:xfrm>
              <a:custGeom>
                <a:avLst/>
                <a:gdLst>
                  <a:gd name="connsiteX0" fmla="*/ 26607 w 41828"/>
                  <a:gd name="connsiteY0" fmla="*/ 2104 h 60886"/>
                  <a:gd name="connsiteX1" fmla="*/ 16211 w 41828"/>
                  <a:gd name="connsiteY1" fmla="*/ 7920 h 60886"/>
                  <a:gd name="connsiteX2" fmla="*/ 8291 w 41828"/>
                  <a:gd name="connsiteY2" fmla="*/ 0 h 60886"/>
                  <a:gd name="connsiteX3" fmla="*/ 0 w 41828"/>
                  <a:gd name="connsiteY3" fmla="*/ 11757 h 60886"/>
                  <a:gd name="connsiteX4" fmla="*/ 8291 w 41828"/>
                  <a:gd name="connsiteY4" fmla="*/ 23513 h 60886"/>
                  <a:gd name="connsiteX5" fmla="*/ 11509 w 41828"/>
                  <a:gd name="connsiteY5" fmla="*/ 22647 h 60886"/>
                  <a:gd name="connsiteX6" fmla="*/ 11509 w 41828"/>
                  <a:gd name="connsiteY6" fmla="*/ 23389 h 60886"/>
                  <a:gd name="connsiteX7" fmla="*/ 18686 w 41828"/>
                  <a:gd name="connsiteY7" fmla="*/ 41457 h 60886"/>
                  <a:gd name="connsiteX8" fmla="*/ 12127 w 41828"/>
                  <a:gd name="connsiteY8" fmla="*/ 51110 h 60886"/>
                  <a:gd name="connsiteX9" fmla="*/ 19058 w 41828"/>
                  <a:gd name="connsiteY9" fmla="*/ 60886 h 60886"/>
                  <a:gd name="connsiteX10" fmla="*/ 25988 w 41828"/>
                  <a:gd name="connsiteY10" fmla="*/ 51110 h 60886"/>
                  <a:gd name="connsiteX11" fmla="*/ 24008 w 41828"/>
                  <a:gd name="connsiteY11" fmla="*/ 44303 h 60886"/>
                  <a:gd name="connsiteX12" fmla="*/ 26607 w 41828"/>
                  <a:gd name="connsiteY12" fmla="*/ 44675 h 60886"/>
                  <a:gd name="connsiteX13" fmla="*/ 41828 w 41828"/>
                  <a:gd name="connsiteY13" fmla="*/ 23389 h 60886"/>
                  <a:gd name="connsiteX14" fmla="*/ 26607 w 41828"/>
                  <a:gd name="connsiteY14" fmla="*/ 2104 h 6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28" h="60886">
                    <a:moveTo>
                      <a:pt x="26607" y="2104"/>
                    </a:moveTo>
                    <a:cubicBezTo>
                      <a:pt x="22523" y="2104"/>
                      <a:pt x="18934" y="4331"/>
                      <a:pt x="16211" y="7920"/>
                    </a:cubicBezTo>
                    <a:cubicBezTo>
                      <a:pt x="15098" y="3342"/>
                      <a:pt x="12004" y="0"/>
                      <a:pt x="8291" y="0"/>
                    </a:cubicBezTo>
                    <a:cubicBezTo>
                      <a:pt x="3712" y="0"/>
                      <a:pt x="0" y="5198"/>
                      <a:pt x="0" y="11757"/>
                    </a:cubicBezTo>
                    <a:cubicBezTo>
                      <a:pt x="0" y="18315"/>
                      <a:pt x="3712" y="23513"/>
                      <a:pt x="8291" y="23513"/>
                    </a:cubicBezTo>
                    <a:cubicBezTo>
                      <a:pt x="9405" y="23513"/>
                      <a:pt x="10519" y="23142"/>
                      <a:pt x="11509" y="22647"/>
                    </a:cubicBezTo>
                    <a:cubicBezTo>
                      <a:pt x="11509" y="22894"/>
                      <a:pt x="11509" y="23142"/>
                      <a:pt x="11509" y="23389"/>
                    </a:cubicBezTo>
                    <a:cubicBezTo>
                      <a:pt x="11509" y="31062"/>
                      <a:pt x="14355" y="37745"/>
                      <a:pt x="18686" y="41457"/>
                    </a:cubicBezTo>
                    <a:cubicBezTo>
                      <a:pt x="15098" y="41705"/>
                      <a:pt x="12127" y="45912"/>
                      <a:pt x="12127" y="51110"/>
                    </a:cubicBezTo>
                    <a:cubicBezTo>
                      <a:pt x="12127" y="56307"/>
                      <a:pt x="15221" y="60886"/>
                      <a:pt x="19058" y="60886"/>
                    </a:cubicBezTo>
                    <a:cubicBezTo>
                      <a:pt x="22894" y="60886"/>
                      <a:pt x="25988" y="56555"/>
                      <a:pt x="25988" y="51110"/>
                    </a:cubicBezTo>
                    <a:cubicBezTo>
                      <a:pt x="25988" y="48511"/>
                      <a:pt x="25246" y="46036"/>
                      <a:pt x="24008" y="44303"/>
                    </a:cubicBezTo>
                    <a:cubicBezTo>
                      <a:pt x="24874" y="44551"/>
                      <a:pt x="25740" y="44675"/>
                      <a:pt x="26607" y="44675"/>
                    </a:cubicBezTo>
                    <a:cubicBezTo>
                      <a:pt x="35022" y="44675"/>
                      <a:pt x="41828" y="35146"/>
                      <a:pt x="41828" y="23389"/>
                    </a:cubicBezTo>
                    <a:cubicBezTo>
                      <a:pt x="41828" y="11633"/>
                      <a:pt x="35022" y="2104"/>
                      <a:pt x="26607" y="210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4944D72E-2B72-EB4A-5A87-2796CA9ADC21}"/>
                  </a:ext>
                </a:extLst>
              </p:cNvPr>
              <p:cNvSpPr/>
              <p:nvPr/>
            </p:nvSpPr>
            <p:spPr>
              <a:xfrm>
                <a:off x="7070985" y="5150480"/>
                <a:ext cx="81181" cy="89596"/>
              </a:xfrm>
              <a:custGeom>
                <a:avLst/>
                <a:gdLst>
                  <a:gd name="connsiteX0" fmla="*/ 77840 w 81181"/>
                  <a:gd name="connsiteY0" fmla="*/ 52842 h 89596"/>
                  <a:gd name="connsiteX1" fmla="*/ 61876 w 81181"/>
                  <a:gd name="connsiteY1" fmla="*/ 30319 h 89596"/>
                  <a:gd name="connsiteX2" fmla="*/ 58658 w 81181"/>
                  <a:gd name="connsiteY2" fmla="*/ 30814 h 89596"/>
                  <a:gd name="connsiteX3" fmla="*/ 58906 w 81181"/>
                  <a:gd name="connsiteY3" fmla="*/ 27720 h 89596"/>
                  <a:gd name="connsiteX4" fmla="*/ 42694 w 81181"/>
                  <a:gd name="connsiteY4" fmla="*/ 4827 h 89596"/>
                  <a:gd name="connsiteX5" fmla="*/ 34650 w 81181"/>
                  <a:gd name="connsiteY5" fmla="*/ 7920 h 89596"/>
                  <a:gd name="connsiteX6" fmla="*/ 23142 w 81181"/>
                  <a:gd name="connsiteY6" fmla="*/ 0 h 89596"/>
                  <a:gd name="connsiteX7" fmla="*/ 9405 w 81181"/>
                  <a:gd name="connsiteY7" fmla="*/ 13365 h 89596"/>
                  <a:gd name="connsiteX8" fmla="*/ 7673 w 81181"/>
                  <a:gd name="connsiteY8" fmla="*/ 12994 h 89596"/>
                  <a:gd name="connsiteX9" fmla="*/ 0 w 81181"/>
                  <a:gd name="connsiteY9" fmla="*/ 23761 h 89596"/>
                  <a:gd name="connsiteX10" fmla="*/ 7673 w 81181"/>
                  <a:gd name="connsiteY10" fmla="*/ 34527 h 89596"/>
                  <a:gd name="connsiteX11" fmla="*/ 11509 w 81181"/>
                  <a:gd name="connsiteY11" fmla="*/ 33042 h 89596"/>
                  <a:gd name="connsiteX12" fmla="*/ 23142 w 81181"/>
                  <a:gd name="connsiteY12" fmla="*/ 41210 h 89596"/>
                  <a:gd name="connsiteX13" fmla="*/ 28834 w 81181"/>
                  <a:gd name="connsiteY13" fmla="*/ 39601 h 89596"/>
                  <a:gd name="connsiteX14" fmla="*/ 42694 w 81181"/>
                  <a:gd name="connsiteY14" fmla="*/ 50491 h 89596"/>
                  <a:gd name="connsiteX15" fmla="*/ 46159 w 81181"/>
                  <a:gd name="connsiteY15" fmla="*/ 49996 h 89596"/>
                  <a:gd name="connsiteX16" fmla="*/ 45912 w 81181"/>
                  <a:gd name="connsiteY16" fmla="*/ 52842 h 89596"/>
                  <a:gd name="connsiteX17" fmla="*/ 46036 w 81181"/>
                  <a:gd name="connsiteY17" fmla="*/ 55317 h 89596"/>
                  <a:gd name="connsiteX18" fmla="*/ 39848 w 81181"/>
                  <a:gd name="connsiteY18" fmla="*/ 66084 h 89596"/>
                  <a:gd name="connsiteX19" fmla="*/ 47768 w 81181"/>
                  <a:gd name="connsiteY19" fmla="*/ 77221 h 89596"/>
                  <a:gd name="connsiteX20" fmla="*/ 52966 w 81181"/>
                  <a:gd name="connsiteY20" fmla="*/ 74499 h 89596"/>
                  <a:gd name="connsiteX21" fmla="*/ 66826 w 81181"/>
                  <a:gd name="connsiteY21" fmla="*/ 89596 h 89596"/>
                  <a:gd name="connsiteX22" fmla="*/ 81181 w 81181"/>
                  <a:gd name="connsiteY22" fmla="*/ 69425 h 89596"/>
                  <a:gd name="connsiteX23" fmla="*/ 77592 w 81181"/>
                  <a:gd name="connsiteY23" fmla="*/ 56184 h 89596"/>
                  <a:gd name="connsiteX24" fmla="*/ 77840 w 81181"/>
                  <a:gd name="connsiteY24" fmla="*/ 52966 h 89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1181" h="89596">
                    <a:moveTo>
                      <a:pt x="77840" y="52842"/>
                    </a:moveTo>
                    <a:cubicBezTo>
                      <a:pt x="77840" y="40467"/>
                      <a:pt x="70662" y="30319"/>
                      <a:pt x="61876" y="30319"/>
                    </a:cubicBezTo>
                    <a:cubicBezTo>
                      <a:pt x="60762" y="30319"/>
                      <a:pt x="59772" y="30443"/>
                      <a:pt x="58658" y="30814"/>
                    </a:cubicBezTo>
                    <a:cubicBezTo>
                      <a:pt x="58658" y="29824"/>
                      <a:pt x="58906" y="28834"/>
                      <a:pt x="58906" y="27720"/>
                    </a:cubicBezTo>
                    <a:cubicBezTo>
                      <a:pt x="58906" y="15098"/>
                      <a:pt x="51604" y="4827"/>
                      <a:pt x="42694" y="4827"/>
                    </a:cubicBezTo>
                    <a:cubicBezTo>
                      <a:pt x="39724" y="4827"/>
                      <a:pt x="37002" y="6064"/>
                      <a:pt x="34650" y="7920"/>
                    </a:cubicBezTo>
                    <a:cubicBezTo>
                      <a:pt x="31928" y="3094"/>
                      <a:pt x="27844" y="0"/>
                      <a:pt x="23142" y="0"/>
                    </a:cubicBezTo>
                    <a:cubicBezTo>
                      <a:pt x="16830" y="0"/>
                      <a:pt x="11509" y="5569"/>
                      <a:pt x="9405" y="13365"/>
                    </a:cubicBezTo>
                    <a:cubicBezTo>
                      <a:pt x="8786" y="13118"/>
                      <a:pt x="8291" y="12994"/>
                      <a:pt x="7673" y="12994"/>
                    </a:cubicBezTo>
                    <a:cubicBezTo>
                      <a:pt x="3465" y="12994"/>
                      <a:pt x="0" y="17820"/>
                      <a:pt x="0" y="23761"/>
                    </a:cubicBezTo>
                    <a:cubicBezTo>
                      <a:pt x="0" y="29700"/>
                      <a:pt x="3465" y="34527"/>
                      <a:pt x="7673" y="34527"/>
                    </a:cubicBezTo>
                    <a:cubicBezTo>
                      <a:pt x="9158" y="34527"/>
                      <a:pt x="10395" y="33908"/>
                      <a:pt x="11509" y="33042"/>
                    </a:cubicBezTo>
                    <a:cubicBezTo>
                      <a:pt x="14231" y="37992"/>
                      <a:pt x="18315" y="41210"/>
                      <a:pt x="23142" y="41210"/>
                    </a:cubicBezTo>
                    <a:cubicBezTo>
                      <a:pt x="25122" y="41210"/>
                      <a:pt x="27102" y="40591"/>
                      <a:pt x="28834" y="39601"/>
                    </a:cubicBezTo>
                    <a:cubicBezTo>
                      <a:pt x="31680" y="46160"/>
                      <a:pt x="36754" y="50491"/>
                      <a:pt x="42694" y="50491"/>
                    </a:cubicBezTo>
                    <a:cubicBezTo>
                      <a:pt x="43808" y="50491"/>
                      <a:pt x="45046" y="50243"/>
                      <a:pt x="46159" y="49996"/>
                    </a:cubicBezTo>
                    <a:cubicBezTo>
                      <a:pt x="46159" y="50986"/>
                      <a:pt x="45912" y="51852"/>
                      <a:pt x="45912" y="52842"/>
                    </a:cubicBezTo>
                    <a:cubicBezTo>
                      <a:pt x="45912" y="53708"/>
                      <a:pt x="45912" y="54451"/>
                      <a:pt x="46036" y="55317"/>
                    </a:cubicBezTo>
                    <a:cubicBezTo>
                      <a:pt x="42571" y="56431"/>
                      <a:pt x="39848" y="60886"/>
                      <a:pt x="39848" y="66084"/>
                    </a:cubicBezTo>
                    <a:cubicBezTo>
                      <a:pt x="39848" y="72271"/>
                      <a:pt x="43437" y="77221"/>
                      <a:pt x="47768" y="77221"/>
                    </a:cubicBezTo>
                    <a:cubicBezTo>
                      <a:pt x="49748" y="77221"/>
                      <a:pt x="51604" y="76107"/>
                      <a:pt x="52966" y="74499"/>
                    </a:cubicBezTo>
                    <a:cubicBezTo>
                      <a:pt x="54574" y="83161"/>
                      <a:pt x="60143" y="89596"/>
                      <a:pt x="66826" y="89596"/>
                    </a:cubicBezTo>
                    <a:cubicBezTo>
                      <a:pt x="74746" y="89596"/>
                      <a:pt x="81181" y="80563"/>
                      <a:pt x="81181" y="69425"/>
                    </a:cubicBezTo>
                    <a:cubicBezTo>
                      <a:pt x="81181" y="64351"/>
                      <a:pt x="79820" y="59772"/>
                      <a:pt x="77592" y="56184"/>
                    </a:cubicBezTo>
                    <a:cubicBezTo>
                      <a:pt x="77592" y="55193"/>
                      <a:pt x="77840" y="54080"/>
                      <a:pt x="77840" y="5296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6F3582B2-0729-17DD-1B96-B24B7AF92954}"/>
                  </a:ext>
                </a:extLst>
              </p:cNvPr>
              <p:cNvSpPr/>
              <p:nvPr/>
            </p:nvSpPr>
            <p:spPr>
              <a:xfrm>
                <a:off x="7146474" y="5161123"/>
                <a:ext cx="28710" cy="40342"/>
              </a:xfrm>
              <a:custGeom>
                <a:avLst/>
                <a:gdLst>
                  <a:gd name="connsiteX0" fmla="*/ 14355 w 28710"/>
                  <a:gd name="connsiteY0" fmla="*/ 40343 h 40342"/>
                  <a:gd name="connsiteX1" fmla="*/ 28711 w 28710"/>
                  <a:gd name="connsiteY1" fmla="*/ 20171 h 40342"/>
                  <a:gd name="connsiteX2" fmla="*/ 14355 w 28710"/>
                  <a:gd name="connsiteY2" fmla="*/ 0 h 40342"/>
                  <a:gd name="connsiteX3" fmla="*/ 0 w 28710"/>
                  <a:gd name="connsiteY3" fmla="*/ 20171 h 40342"/>
                  <a:gd name="connsiteX4" fmla="*/ 14355 w 28710"/>
                  <a:gd name="connsiteY4" fmla="*/ 40343 h 4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10" h="40342">
                    <a:moveTo>
                      <a:pt x="14355" y="40343"/>
                    </a:moveTo>
                    <a:cubicBezTo>
                      <a:pt x="22276" y="40343"/>
                      <a:pt x="28711" y="31309"/>
                      <a:pt x="28711" y="20171"/>
                    </a:cubicBezTo>
                    <a:cubicBezTo>
                      <a:pt x="28711" y="9034"/>
                      <a:pt x="22276" y="0"/>
                      <a:pt x="14355" y="0"/>
                    </a:cubicBezTo>
                    <a:cubicBezTo>
                      <a:pt x="6435" y="0"/>
                      <a:pt x="0" y="9034"/>
                      <a:pt x="0" y="20171"/>
                    </a:cubicBezTo>
                    <a:cubicBezTo>
                      <a:pt x="0" y="31309"/>
                      <a:pt x="6435" y="40343"/>
                      <a:pt x="14355" y="403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19256BC5-D533-DE51-4B09-B726B0F13241}"/>
                  </a:ext>
                </a:extLst>
              </p:cNvPr>
              <p:cNvSpPr/>
              <p:nvPr/>
            </p:nvSpPr>
            <p:spPr>
              <a:xfrm>
                <a:off x="7180629" y="5163350"/>
                <a:ext cx="16582" cy="23265"/>
              </a:xfrm>
              <a:custGeom>
                <a:avLst/>
                <a:gdLst>
                  <a:gd name="connsiteX0" fmla="*/ 8292 w 16582"/>
                  <a:gd name="connsiteY0" fmla="*/ 23265 h 23265"/>
                  <a:gd name="connsiteX1" fmla="*/ 16583 w 16582"/>
                  <a:gd name="connsiteY1" fmla="*/ 11633 h 23265"/>
                  <a:gd name="connsiteX2" fmla="*/ 8292 w 16582"/>
                  <a:gd name="connsiteY2" fmla="*/ 0 h 23265"/>
                  <a:gd name="connsiteX3" fmla="*/ 0 w 16582"/>
                  <a:gd name="connsiteY3" fmla="*/ 11633 h 23265"/>
                  <a:gd name="connsiteX4" fmla="*/ 8292 w 16582"/>
                  <a:gd name="connsiteY4" fmla="*/ 23265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2" y="23265"/>
                    </a:move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2" y="0"/>
                    </a:cubicBezTo>
                    <a:cubicBezTo>
                      <a:pt x="3712" y="0"/>
                      <a:pt x="0" y="5197"/>
                      <a:pt x="0" y="11633"/>
                    </a:cubicBezTo>
                    <a:cubicBezTo>
                      <a:pt x="0" y="18068"/>
                      <a:pt x="3712" y="23265"/>
                      <a:pt x="8292" y="2326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CFADBBD1-8D7C-A20D-BD59-014BCD396B91}"/>
                  </a:ext>
                </a:extLst>
              </p:cNvPr>
              <p:cNvSpPr/>
              <p:nvPr/>
            </p:nvSpPr>
            <p:spPr>
              <a:xfrm>
                <a:off x="7197089" y="5173374"/>
                <a:ext cx="23017" cy="32299"/>
              </a:xfrm>
              <a:custGeom>
                <a:avLst/>
                <a:gdLst>
                  <a:gd name="connsiteX0" fmla="*/ 11509 w 23017"/>
                  <a:gd name="connsiteY0" fmla="*/ 32299 h 32299"/>
                  <a:gd name="connsiteX1" fmla="*/ 23018 w 23017"/>
                  <a:gd name="connsiteY1" fmla="*/ 16211 h 32299"/>
                  <a:gd name="connsiteX2" fmla="*/ 11509 w 23017"/>
                  <a:gd name="connsiteY2" fmla="*/ 0 h 32299"/>
                  <a:gd name="connsiteX3" fmla="*/ 0 w 23017"/>
                  <a:gd name="connsiteY3" fmla="*/ 16211 h 32299"/>
                  <a:gd name="connsiteX4" fmla="*/ 11509 w 23017"/>
                  <a:gd name="connsiteY4" fmla="*/ 32299 h 3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17" h="32299">
                    <a:moveTo>
                      <a:pt x="11509" y="32299"/>
                    </a:moveTo>
                    <a:cubicBezTo>
                      <a:pt x="17820" y="32299"/>
                      <a:pt x="23018" y="25122"/>
                      <a:pt x="23018" y="16211"/>
                    </a:cubicBezTo>
                    <a:cubicBezTo>
                      <a:pt x="23018" y="7301"/>
                      <a:pt x="17820" y="0"/>
                      <a:pt x="11509" y="0"/>
                    </a:cubicBezTo>
                    <a:cubicBezTo>
                      <a:pt x="5197" y="0"/>
                      <a:pt x="0" y="7177"/>
                      <a:pt x="0" y="16211"/>
                    </a:cubicBezTo>
                    <a:cubicBezTo>
                      <a:pt x="0" y="25246"/>
                      <a:pt x="5197" y="32299"/>
                      <a:pt x="11509" y="322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28907E70-9707-9CC2-1DFE-BCF68E483016}"/>
              </a:ext>
            </a:extLst>
          </p:cNvPr>
          <p:cNvGrpSpPr/>
          <p:nvPr/>
        </p:nvGrpSpPr>
        <p:grpSpPr>
          <a:xfrm rot="20517716">
            <a:off x="860464" y="4794240"/>
            <a:ext cx="4638598" cy="121895"/>
            <a:chOff x="2585840" y="5149119"/>
            <a:chExt cx="4638598" cy="12189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3EAE721-22E8-A9A3-9667-0BD7D2FAEA50}"/>
                </a:ext>
              </a:extLst>
            </p:cNvPr>
            <p:cNvSpPr/>
            <p:nvPr/>
          </p:nvSpPr>
          <p:spPr>
            <a:xfrm>
              <a:off x="2585840" y="5206787"/>
              <a:ext cx="4622757" cy="17325"/>
            </a:xfrm>
            <a:custGeom>
              <a:avLst/>
              <a:gdLst>
                <a:gd name="connsiteX0" fmla="*/ 0 w 4622757"/>
                <a:gd name="connsiteY0" fmla="*/ 0 h 17325"/>
                <a:gd name="connsiteX1" fmla="*/ 4622758 w 4622757"/>
                <a:gd name="connsiteY1" fmla="*/ 0 h 17325"/>
                <a:gd name="connsiteX2" fmla="*/ 4622758 w 4622757"/>
                <a:gd name="connsiteY2" fmla="*/ 17325 h 17325"/>
                <a:gd name="connsiteX3" fmla="*/ 0 w 4622757"/>
                <a:gd name="connsiteY3" fmla="*/ 17325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2757" h="17325">
                  <a:moveTo>
                    <a:pt x="0" y="0"/>
                  </a:moveTo>
                  <a:lnTo>
                    <a:pt x="4622758" y="0"/>
                  </a:lnTo>
                  <a:lnTo>
                    <a:pt x="4622758" y="17325"/>
                  </a:lnTo>
                  <a:lnTo>
                    <a:pt x="0" y="17325"/>
                  </a:lnTo>
                  <a:close/>
                </a:path>
              </a:pathLst>
            </a:custGeom>
            <a:solidFill>
              <a:srgbClr val="ABB6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17" name="Graphic 2">
              <a:extLst>
                <a:ext uri="{FF2B5EF4-FFF2-40B4-BE49-F238E27FC236}">
                  <a16:creationId xmlns:a16="http://schemas.microsoft.com/office/drawing/2014/main" id="{FC98E821-A0CE-C9E6-E604-ABB86B89514F}"/>
                </a:ext>
              </a:extLst>
            </p:cNvPr>
            <p:cNvGrpSpPr/>
            <p:nvPr/>
          </p:nvGrpSpPr>
          <p:grpSpPr>
            <a:xfrm>
              <a:off x="2589923" y="5149119"/>
              <a:ext cx="4634514" cy="121895"/>
              <a:chOff x="2589923" y="5149119"/>
              <a:chExt cx="4634514" cy="121895"/>
            </a:xfrm>
            <a:solidFill>
              <a:srgbClr val="FFFFFF"/>
            </a:solidFill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F0CB00F2-B7FE-37B4-5B70-CAEA3DC409C4}"/>
                  </a:ext>
                </a:extLst>
              </p:cNvPr>
              <p:cNvSpPr/>
              <p:nvPr/>
            </p:nvSpPr>
            <p:spPr>
              <a:xfrm>
                <a:off x="2617768" y="5212727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7B14DA44-F9C5-771E-981A-61FAC728D4CE}"/>
                  </a:ext>
                </a:extLst>
              </p:cNvPr>
              <p:cNvSpPr/>
              <p:nvPr/>
            </p:nvSpPr>
            <p:spPr>
              <a:xfrm>
                <a:off x="2636330" y="5153945"/>
                <a:ext cx="64227" cy="105684"/>
              </a:xfrm>
              <a:custGeom>
                <a:avLst/>
                <a:gdLst>
                  <a:gd name="connsiteX0" fmla="*/ 46902 w 64227"/>
                  <a:gd name="connsiteY0" fmla="*/ 64475 h 105684"/>
                  <a:gd name="connsiteX1" fmla="*/ 37744 w 64227"/>
                  <a:gd name="connsiteY1" fmla="*/ 69054 h 105684"/>
                  <a:gd name="connsiteX2" fmla="*/ 34156 w 64227"/>
                  <a:gd name="connsiteY2" fmla="*/ 64351 h 105684"/>
                  <a:gd name="connsiteX3" fmla="*/ 44798 w 64227"/>
                  <a:gd name="connsiteY3" fmla="*/ 43437 h 105684"/>
                  <a:gd name="connsiteX4" fmla="*/ 42199 w 64227"/>
                  <a:gd name="connsiteY4" fmla="*/ 31309 h 105684"/>
                  <a:gd name="connsiteX5" fmla="*/ 51233 w 64227"/>
                  <a:gd name="connsiteY5" fmla="*/ 36383 h 105684"/>
                  <a:gd name="connsiteX6" fmla="*/ 64227 w 64227"/>
                  <a:gd name="connsiteY6" fmla="*/ 18192 h 105684"/>
                  <a:gd name="connsiteX7" fmla="*/ 51233 w 64227"/>
                  <a:gd name="connsiteY7" fmla="*/ 0 h 105684"/>
                  <a:gd name="connsiteX8" fmla="*/ 38239 w 64227"/>
                  <a:gd name="connsiteY8" fmla="*/ 18192 h 105684"/>
                  <a:gd name="connsiteX9" fmla="*/ 40219 w 64227"/>
                  <a:gd name="connsiteY9" fmla="*/ 27720 h 105684"/>
                  <a:gd name="connsiteX10" fmla="*/ 28958 w 64227"/>
                  <a:gd name="connsiteY10" fmla="*/ 21038 h 105684"/>
                  <a:gd name="connsiteX11" fmla="*/ 13860 w 64227"/>
                  <a:gd name="connsiteY11" fmla="*/ 36878 h 105684"/>
                  <a:gd name="connsiteX12" fmla="*/ 11633 w 64227"/>
                  <a:gd name="connsiteY12" fmla="*/ 36383 h 105684"/>
                  <a:gd name="connsiteX13" fmla="*/ 4084 w 64227"/>
                  <a:gd name="connsiteY13" fmla="*/ 46902 h 105684"/>
                  <a:gd name="connsiteX14" fmla="*/ 5693 w 64227"/>
                  <a:gd name="connsiteY14" fmla="*/ 53461 h 105684"/>
                  <a:gd name="connsiteX15" fmla="*/ 0 w 64227"/>
                  <a:gd name="connsiteY15" fmla="*/ 64351 h 105684"/>
                  <a:gd name="connsiteX16" fmla="*/ 8168 w 64227"/>
                  <a:gd name="connsiteY16" fmla="*/ 75860 h 105684"/>
                  <a:gd name="connsiteX17" fmla="*/ 16335 w 64227"/>
                  <a:gd name="connsiteY17" fmla="*/ 64351 h 105684"/>
                  <a:gd name="connsiteX18" fmla="*/ 14231 w 64227"/>
                  <a:gd name="connsiteY18" fmla="*/ 56802 h 105684"/>
                  <a:gd name="connsiteX19" fmla="*/ 15717 w 64227"/>
                  <a:gd name="connsiteY19" fmla="*/ 55688 h 105684"/>
                  <a:gd name="connsiteX20" fmla="*/ 22523 w 64227"/>
                  <a:gd name="connsiteY20" fmla="*/ 63732 h 105684"/>
                  <a:gd name="connsiteX21" fmla="*/ 16212 w 64227"/>
                  <a:gd name="connsiteY21" fmla="*/ 78211 h 105684"/>
                  <a:gd name="connsiteX22" fmla="*/ 27968 w 64227"/>
                  <a:gd name="connsiteY22" fmla="*/ 94670 h 105684"/>
                  <a:gd name="connsiteX23" fmla="*/ 33166 w 64227"/>
                  <a:gd name="connsiteY23" fmla="*/ 92814 h 105684"/>
                  <a:gd name="connsiteX24" fmla="*/ 46778 w 64227"/>
                  <a:gd name="connsiteY24" fmla="*/ 105684 h 105684"/>
                  <a:gd name="connsiteX25" fmla="*/ 61505 w 64227"/>
                  <a:gd name="connsiteY25" fmla="*/ 85018 h 105684"/>
                  <a:gd name="connsiteX26" fmla="*/ 46778 w 64227"/>
                  <a:gd name="connsiteY26" fmla="*/ 64351 h 105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227" h="105684">
                    <a:moveTo>
                      <a:pt x="46902" y="64475"/>
                    </a:moveTo>
                    <a:cubicBezTo>
                      <a:pt x="43437" y="64475"/>
                      <a:pt x="40219" y="66207"/>
                      <a:pt x="37744" y="69054"/>
                    </a:cubicBezTo>
                    <a:cubicBezTo>
                      <a:pt x="36878" y="67197"/>
                      <a:pt x="35641" y="65589"/>
                      <a:pt x="34156" y="64351"/>
                    </a:cubicBezTo>
                    <a:cubicBezTo>
                      <a:pt x="40343" y="61257"/>
                      <a:pt x="44798" y="53214"/>
                      <a:pt x="44798" y="43437"/>
                    </a:cubicBezTo>
                    <a:cubicBezTo>
                      <a:pt x="44798" y="38982"/>
                      <a:pt x="43808" y="34774"/>
                      <a:pt x="42199" y="31309"/>
                    </a:cubicBezTo>
                    <a:cubicBezTo>
                      <a:pt x="44551" y="34403"/>
                      <a:pt x="47645" y="36383"/>
                      <a:pt x="51233" y="36383"/>
                    </a:cubicBezTo>
                    <a:cubicBezTo>
                      <a:pt x="58411" y="36383"/>
                      <a:pt x="64227" y="28215"/>
                      <a:pt x="64227" y="18192"/>
                    </a:cubicBezTo>
                    <a:cubicBezTo>
                      <a:pt x="64227" y="8168"/>
                      <a:pt x="58411" y="0"/>
                      <a:pt x="51233" y="0"/>
                    </a:cubicBezTo>
                    <a:cubicBezTo>
                      <a:pt x="44056" y="0"/>
                      <a:pt x="38239" y="8168"/>
                      <a:pt x="38239" y="18192"/>
                    </a:cubicBezTo>
                    <a:cubicBezTo>
                      <a:pt x="38239" y="21657"/>
                      <a:pt x="38982" y="24998"/>
                      <a:pt x="40219" y="27720"/>
                    </a:cubicBezTo>
                    <a:cubicBezTo>
                      <a:pt x="37373" y="23637"/>
                      <a:pt x="33413" y="21038"/>
                      <a:pt x="28958" y="21038"/>
                    </a:cubicBezTo>
                    <a:cubicBezTo>
                      <a:pt x="21780" y="21038"/>
                      <a:pt x="15840" y="27720"/>
                      <a:pt x="13860" y="36878"/>
                    </a:cubicBezTo>
                    <a:cubicBezTo>
                      <a:pt x="13118" y="36507"/>
                      <a:pt x="12375" y="36383"/>
                      <a:pt x="11633" y="36383"/>
                    </a:cubicBezTo>
                    <a:cubicBezTo>
                      <a:pt x="7549" y="36383"/>
                      <a:pt x="4084" y="41086"/>
                      <a:pt x="4084" y="46902"/>
                    </a:cubicBezTo>
                    <a:cubicBezTo>
                      <a:pt x="4084" y="49377"/>
                      <a:pt x="4703" y="51605"/>
                      <a:pt x="5693" y="53461"/>
                    </a:cubicBezTo>
                    <a:cubicBezTo>
                      <a:pt x="2351" y="54946"/>
                      <a:pt x="0" y="59277"/>
                      <a:pt x="0" y="64351"/>
                    </a:cubicBezTo>
                    <a:cubicBezTo>
                      <a:pt x="0" y="70662"/>
                      <a:pt x="3589" y="75860"/>
                      <a:pt x="8168" y="75860"/>
                    </a:cubicBezTo>
                    <a:cubicBezTo>
                      <a:pt x="12746" y="75860"/>
                      <a:pt x="16335" y="70662"/>
                      <a:pt x="16335" y="64351"/>
                    </a:cubicBezTo>
                    <a:cubicBezTo>
                      <a:pt x="16335" y="61381"/>
                      <a:pt x="15469" y="58782"/>
                      <a:pt x="14231" y="56802"/>
                    </a:cubicBezTo>
                    <a:cubicBezTo>
                      <a:pt x="14726" y="56555"/>
                      <a:pt x="15222" y="56184"/>
                      <a:pt x="15717" y="55688"/>
                    </a:cubicBezTo>
                    <a:cubicBezTo>
                      <a:pt x="17325" y="59277"/>
                      <a:pt x="19800" y="62000"/>
                      <a:pt x="22523" y="63732"/>
                    </a:cubicBezTo>
                    <a:cubicBezTo>
                      <a:pt x="18810" y="66455"/>
                      <a:pt x="16212" y="71900"/>
                      <a:pt x="16212" y="78211"/>
                    </a:cubicBezTo>
                    <a:cubicBezTo>
                      <a:pt x="16212" y="87369"/>
                      <a:pt x="21409" y="94670"/>
                      <a:pt x="27968" y="94670"/>
                    </a:cubicBezTo>
                    <a:cubicBezTo>
                      <a:pt x="29824" y="94670"/>
                      <a:pt x="31557" y="93928"/>
                      <a:pt x="33166" y="92814"/>
                    </a:cubicBezTo>
                    <a:cubicBezTo>
                      <a:pt x="35393" y="100363"/>
                      <a:pt x="40591" y="105684"/>
                      <a:pt x="46778" y="105684"/>
                    </a:cubicBezTo>
                    <a:cubicBezTo>
                      <a:pt x="54946" y="105684"/>
                      <a:pt x="61505" y="96403"/>
                      <a:pt x="61505" y="85018"/>
                    </a:cubicBezTo>
                    <a:cubicBezTo>
                      <a:pt x="61505" y="73633"/>
                      <a:pt x="54946" y="64351"/>
                      <a:pt x="46778" y="6435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3A2B1D5D-0F7C-51E9-F1EB-2546406BC498}"/>
                  </a:ext>
                </a:extLst>
              </p:cNvPr>
              <p:cNvSpPr/>
              <p:nvPr/>
            </p:nvSpPr>
            <p:spPr>
              <a:xfrm>
                <a:off x="2696103" y="5183274"/>
                <a:ext cx="115460" cy="81676"/>
              </a:xfrm>
              <a:custGeom>
                <a:avLst/>
                <a:gdLst>
                  <a:gd name="connsiteX0" fmla="*/ 105065 w 115460"/>
                  <a:gd name="connsiteY0" fmla="*/ 28463 h 81676"/>
                  <a:gd name="connsiteX1" fmla="*/ 94670 w 115460"/>
                  <a:gd name="connsiteY1" fmla="*/ 43066 h 81676"/>
                  <a:gd name="connsiteX2" fmla="*/ 94670 w 115460"/>
                  <a:gd name="connsiteY2" fmla="*/ 43932 h 81676"/>
                  <a:gd name="connsiteX3" fmla="*/ 89844 w 115460"/>
                  <a:gd name="connsiteY3" fmla="*/ 42199 h 81676"/>
                  <a:gd name="connsiteX4" fmla="*/ 86131 w 115460"/>
                  <a:gd name="connsiteY4" fmla="*/ 43190 h 81676"/>
                  <a:gd name="connsiteX5" fmla="*/ 86503 w 115460"/>
                  <a:gd name="connsiteY5" fmla="*/ 38611 h 81676"/>
                  <a:gd name="connsiteX6" fmla="*/ 81429 w 115460"/>
                  <a:gd name="connsiteY6" fmla="*/ 22523 h 81676"/>
                  <a:gd name="connsiteX7" fmla="*/ 82543 w 115460"/>
                  <a:gd name="connsiteY7" fmla="*/ 17449 h 81676"/>
                  <a:gd name="connsiteX8" fmla="*/ 75984 w 115460"/>
                  <a:gd name="connsiteY8" fmla="*/ 8168 h 81676"/>
                  <a:gd name="connsiteX9" fmla="*/ 69425 w 115460"/>
                  <a:gd name="connsiteY9" fmla="*/ 16707 h 81676"/>
                  <a:gd name="connsiteX10" fmla="*/ 55193 w 115460"/>
                  <a:gd name="connsiteY10" fmla="*/ 38487 h 81676"/>
                  <a:gd name="connsiteX11" fmla="*/ 56307 w 115460"/>
                  <a:gd name="connsiteY11" fmla="*/ 46407 h 81676"/>
                  <a:gd name="connsiteX12" fmla="*/ 53213 w 115460"/>
                  <a:gd name="connsiteY12" fmla="*/ 45665 h 81676"/>
                  <a:gd name="connsiteX13" fmla="*/ 45293 w 115460"/>
                  <a:gd name="connsiteY13" fmla="*/ 51605 h 81676"/>
                  <a:gd name="connsiteX14" fmla="*/ 32794 w 115460"/>
                  <a:gd name="connsiteY14" fmla="*/ 41210 h 81676"/>
                  <a:gd name="connsiteX15" fmla="*/ 24874 w 115460"/>
                  <a:gd name="connsiteY15" fmla="*/ 44551 h 81676"/>
                  <a:gd name="connsiteX16" fmla="*/ 25617 w 115460"/>
                  <a:gd name="connsiteY16" fmla="*/ 38611 h 81676"/>
                  <a:gd name="connsiteX17" fmla="*/ 23637 w 115460"/>
                  <a:gd name="connsiteY17" fmla="*/ 29082 h 81676"/>
                  <a:gd name="connsiteX18" fmla="*/ 27597 w 115460"/>
                  <a:gd name="connsiteY18" fmla="*/ 16707 h 81676"/>
                  <a:gd name="connsiteX19" fmla="*/ 15717 w 115460"/>
                  <a:gd name="connsiteY19" fmla="*/ 0 h 81676"/>
                  <a:gd name="connsiteX20" fmla="*/ 3836 w 115460"/>
                  <a:gd name="connsiteY20" fmla="*/ 16707 h 81676"/>
                  <a:gd name="connsiteX21" fmla="*/ 5198 w 115460"/>
                  <a:gd name="connsiteY21" fmla="*/ 24379 h 81676"/>
                  <a:gd name="connsiteX22" fmla="*/ 0 w 115460"/>
                  <a:gd name="connsiteY22" fmla="*/ 38734 h 81676"/>
                  <a:gd name="connsiteX23" fmla="*/ 12870 w 115460"/>
                  <a:gd name="connsiteY23" fmla="*/ 56679 h 81676"/>
                  <a:gd name="connsiteX24" fmla="*/ 19429 w 115460"/>
                  <a:gd name="connsiteY24" fmla="*/ 54080 h 81676"/>
                  <a:gd name="connsiteX25" fmla="*/ 18439 w 115460"/>
                  <a:gd name="connsiteY25" fmla="*/ 61505 h 81676"/>
                  <a:gd name="connsiteX26" fmla="*/ 32794 w 115460"/>
                  <a:gd name="connsiteY26" fmla="*/ 81676 h 81676"/>
                  <a:gd name="connsiteX27" fmla="*/ 46283 w 115460"/>
                  <a:gd name="connsiteY27" fmla="*/ 68311 h 81676"/>
                  <a:gd name="connsiteX28" fmla="*/ 53213 w 115460"/>
                  <a:gd name="connsiteY28" fmla="*/ 72519 h 81676"/>
                  <a:gd name="connsiteX29" fmla="*/ 62742 w 115460"/>
                  <a:gd name="connsiteY29" fmla="*/ 59153 h 81676"/>
                  <a:gd name="connsiteX30" fmla="*/ 62619 w 115460"/>
                  <a:gd name="connsiteY30" fmla="*/ 57297 h 81676"/>
                  <a:gd name="connsiteX31" fmla="*/ 70910 w 115460"/>
                  <a:gd name="connsiteY31" fmla="*/ 60638 h 81676"/>
                  <a:gd name="connsiteX32" fmla="*/ 79449 w 115460"/>
                  <a:gd name="connsiteY32" fmla="*/ 57050 h 81676"/>
                  <a:gd name="connsiteX33" fmla="*/ 89844 w 115460"/>
                  <a:gd name="connsiteY33" fmla="*/ 71529 h 81676"/>
                  <a:gd name="connsiteX34" fmla="*/ 100239 w 115460"/>
                  <a:gd name="connsiteY34" fmla="*/ 56926 h 81676"/>
                  <a:gd name="connsiteX35" fmla="*/ 100239 w 115460"/>
                  <a:gd name="connsiteY35" fmla="*/ 56060 h 81676"/>
                  <a:gd name="connsiteX36" fmla="*/ 105065 w 115460"/>
                  <a:gd name="connsiteY36" fmla="*/ 57792 h 81676"/>
                  <a:gd name="connsiteX37" fmla="*/ 115461 w 115460"/>
                  <a:gd name="connsiteY37" fmla="*/ 43190 h 81676"/>
                  <a:gd name="connsiteX38" fmla="*/ 105065 w 115460"/>
                  <a:gd name="connsiteY38" fmla="*/ 28587 h 8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15460" h="81676">
                    <a:moveTo>
                      <a:pt x="105065" y="28463"/>
                    </a:moveTo>
                    <a:cubicBezTo>
                      <a:pt x="99249" y="28463"/>
                      <a:pt x="94670" y="35022"/>
                      <a:pt x="94670" y="43066"/>
                    </a:cubicBezTo>
                    <a:cubicBezTo>
                      <a:pt x="94670" y="43313"/>
                      <a:pt x="94670" y="43684"/>
                      <a:pt x="94670" y="43932"/>
                    </a:cubicBezTo>
                    <a:cubicBezTo>
                      <a:pt x="93185" y="42818"/>
                      <a:pt x="91577" y="42199"/>
                      <a:pt x="89844" y="42199"/>
                    </a:cubicBezTo>
                    <a:cubicBezTo>
                      <a:pt x="88483" y="42199"/>
                      <a:pt x="87245" y="42571"/>
                      <a:pt x="86131" y="43190"/>
                    </a:cubicBezTo>
                    <a:cubicBezTo>
                      <a:pt x="86379" y="41704"/>
                      <a:pt x="86503" y="40219"/>
                      <a:pt x="86503" y="38611"/>
                    </a:cubicBezTo>
                    <a:cubicBezTo>
                      <a:pt x="86503" y="32299"/>
                      <a:pt x="84523" y="26607"/>
                      <a:pt x="81429" y="22523"/>
                    </a:cubicBezTo>
                    <a:cubicBezTo>
                      <a:pt x="82048" y="21038"/>
                      <a:pt x="82543" y="19305"/>
                      <a:pt x="82543" y="17449"/>
                    </a:cubicBezTo>
                    <a:cubicBezTo>
                      <a:pt x="82543" y="12375"/>
                      <a:pt x="79573" y="8168"/>
                      <a:pt x="75984" y="8168"/>
                    </a:cubicBezTo>
                    <a:cubicBezTo>
                      <a:pt x="72395" y="8168"/>
                      <a:pt x="69672" y="11880"/>
                      <a:pt x="69425" y="16707"/>
                    </a:cubicBezTo>
                    <a:cubicBezTo>
                      <a:pt x="61505" y="17697"/>
                      <a:pt x="55193" y="26978"/>
                      <a:pt x="55193" y="38487"/>
                    </a:cubicBezTo>
                    <a:cubicBezTo>
                      <a:pt x="55193" y="41333"/>
                      <a:pt x="55565" y="43932"/>
                      <a:pt x="56307" y="46407"/>
                    </a:cubicBezTo>
                    <a:cubicBezTo>
                      <a:pt x="55317" y="45912"/>
                      <a:pt x="54327" y="45665"/>
                      <a:pt x="53213" y="45665"/>
                    </a:cubicBezTo>
                    <a:cubicBezTo>
                      <a:pt x="49872" y="45665"/>
                      <a:pt x="47026" y="48016"/>
                      <a:pt x="45293" y="51605"/>
                    </a:cubicBezTo>
                    <a:cubicBezTo>
                      <a:pt x="42818" y="45417"/>
                      <a:pt x="38239" y="41210"/>
                      <a:pt x="32794" y="41210"/>
                    </a:cubicBezTo>
                    <a:cubicBezTo>
                      <a:pt x="29824" y="41210"/>
                      <a:pt x="27225" y="42447"/>
                      <a:pt x="24874" y="44551"/>
                    </a:cubicBezTo>
                    <a:cubicBezTo>
                      <a:pt x="25369" y="42695"/>
                      <a:pt x="25617" y="40715"/>
                      <a:pt x="25617" y="38611"/>
                    </a:cubicBezTo>
                    <a:cubicBezTo>
                      <a:pt x="25617" y="35022"/>
                      <a:pt x="24874" y="31804"/>
                      <a:pt x="23637" y="29082"/>
                    </a:cubicBezTo>
                    <a:cubicBezTo>
                      <a:pt x="26112" y="25988"/>
                      <a:pt x="27597" y="21657"/>
                      <a:pt x="27597" y="16707"/>
                    </a:cubicBezTo>
                    <a:cubicBezTo>
                      <a:pt x="27597" y="7425"/>
                      <a:pt x="22275" y="0"/>
                      <a:pt x="15717" y="0"/>
                    </a:cubicBezTo>
                    <a:cubicBezTo>
                      <a:pt x="9158" y="0"/>
                      <a:pt x="3836" y="7549"/>
                      <a:pt x="3836" y="16707"/>
                    </a:cubicBezTo>
                    <a:cubicBezTo>
                      <a:pt x="3836" y="19429"/>
                      <a:pt x="4331" y="22028"/>
                      <a:pt x="5198" y="24379"/>
                    </a:cubicBezTo>
                    <a:cubicBezTo>
                      <a:pt x="2104" y="27597"/>
                      <a:pt x="0" y="32794"/>
                      <a:pt x="0" y="38734"/>
                    </a:cubicBezTo>
                    <a:cubicBezTo>
                      <a:pt x="0" y="48635"/>
                      <a:pt x="5693" y="56679"/>
                      <a:pt x="12870" y="56679"/>
                    </a:cubicBezTo>
                    <a:cubicBezTo>
                      <a:pt x="15345" y="56679"/>
                      <a:pt x="17573" y="55688"/>
                      <a:pt x="19429" y="54080"/>
                    </a:cubicBezTo>
                    <a:cubicBezTo>
                      <a:pt x="18810" y="56431"/>
                      <a:pt x="18439" y="58906"/>
                      <a:pt x="18439" y="61505"/>
                    </a:cubicBezTo>
                    <a:cubicBezTo>
                      <a:pt x="18439" y="72642"/>
                      <a:pt x="24874" y="81676"/>
                      <a:pt x="32794" y="81676"/>
                    </a:cubicBezTo>
                    <a:cubicBezTo>
                      <a:pt x="38982" y="81676"/>
                      <a:pt x="44303" y="76107"/>
                      <a:pt x="46283" y="68311"/>
                    </a:cubicBezTo>
                    <a:cubicBezTo>
                      <a:pt x="48016" y="70910"/>
                      <a:pt x="50491" y="72519"/>
                      <a:pt x="53213" y="72519"/>
                    </a:cubicBezTo>
                    <a:cubicBezTo>
                      <a:pt x="58411" y="72519"/>
                      <a:pt x="62742" y="66579"/>
                      <a:pt x="62742" y="59153"/>
                    </a:cubicBezTo>
                    <a:cubicBezTo>
                      <a:pt x="62742" y="58535"/>
                      <a:pt x="62742" y="57916"/>
                      <a:pt x="62619" y="57297"/>
                    </a:cubicBezTo>
                    <a:cubicBezTo>
                      <a:pt x="64970" y="59401"/>
                      <a:pt x="67816" y="60638"/>
                      <a:pt x="70910" y="60638"/>
                    </a:cubicBezTo>
                    <a:cubicBezTo>
                      <a:pt x="74004" y="60638"/>
                      <a:pt x="76974" y="59277"/>
                      <a:pt x="79449" y="57050"/>
                    </a:cubicBezTo>
                    <a:cubicBezTo>
                      <a:pt x="79449" y="65094"/>
                      <a:pt x="84151" y="71529"/>
                      <a:pt x="89844" y="71529"/>
                    </a:cubicBezTo>
                    <a:cubicBezTo>
                      <a:pt x="95537" y="71529"/>
                      <a:pt x="100239" y="64970"/>
                      <a:pt x="100239" y="56926"/>
                    </a:cubicBezTo>
                    <a:cubicBezTo>
                      <a:pt x="100239" y="56679"/>
                      <a:pt x="100239" y="56307"/>
                      <a:pt x="100239" y="56060"/>
                    </a:cubicBezTo>
                    <a:cubicBezTo>
                      <a:pt x="101724" y="57173"/>
                      <a:pt x="103333" y="57792"/>
                      <a:pt x="105065" y="57792"/>
                    </a:cubicBezTo>
                    <a:cubicBezTo>
                      <a:pt x="110882" y="57792"/>
                      <a:pt x="115461" y="51234"/>
                      <a:pt x="115461" y="43190"/>
                    </a:cubicBezTo>
                    <a:cubicBezTo>
                      <a:pt x="115461" y="35146"/>
                      <a:pt x="110758" y="28587"/>
                      <a:pt x="105065" y="2858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D1D3975F-914A-65EC-EACE-D6C3B8F92C3F}"/>
                  </a:ext>
                </a:extLst>
              </p:cNvPr>
              <p:cNvSpPr/>
              <p:nvPr/>
            </p:nvSpPr>
            <p:spPr>
              <a:xfrm>
                <a:off x="2813543" y="5216687"/>
                <a:ext cx="12870" cy="18067"/>
              </a:xfrm>
              <a:custGeom>
                <a:avLst/>
                <a:gdLst>
                  <a:gd name="connsiteX0" fmla="*/ 6435 w 12870"/>
                  <a:gd name="connsiteY0" fmla="*/ 0 h 18067"/>
                  <a:gd name="connsiteX1" fmla="*/ 0 w 12870"/>
                  <a:gd name="connsiteY1" fmla="*/ 9034 h 18067"/>
                  <a:gd name="connsiteX2" fmla="*/ 6435 w 12870"/>
                  <a:gd name="connsiteY2" fmla="*/ 18068 h 18067"/>
                  <a:gd name="connsiteX3" fmla="*/ 12870 w 12870"/>
                  <a:gd name="connsiteY3" fmla="*/ 9034 h 18067"/>
                  <a:gd name="connsiteX4" fmla="*/ 6435 w 12870"/>
                  <a:gd name="connsiteY4" fmla="*/ 0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0"/>
                    </a:move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ubicBezTo>
                      <a:pt x="10024" y="18068"/>
                      <a:pt x="12870" y="13984"/>
                      <a:pt x="12870" y="9034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16FFAEB3-0116-E6F3-6409-6E23D161BAD0}"/>
                  </a:ext>
                </a:extLst>
              </p:cNvPr>
              <p:cNvSpPr/>
              <p:nvPr/>
            </p:nvSpPr>
            <p:spPr>
              <a:xfrm>
                <a:off x="2828765" y="5185130"/>
                <a:ext cx="118430" cy="85883"/>
              </a:xfrm>
              <a:custGeom>
                <a:avLst/>
                <a:gdLst>
                  <a:gd name="connsiteX0" fmla="*/ 107541 w 118430"/>
                  <a:gd name="connsiteY0" fmla="*/ 39353 h 85883"/>
                  <a:gd name="connsiteX1" fmla="*/ 103580 w 118430"/>
                  <a:gd name="connsiteY1" fmla="*/ 40343 h 85883"/>
                  <a:gd name="connsiteX2" fmla="*/ 89473 w 118430"/>
                  <a:gd name="connsiteY2" fmla="*/ 21409 h 85883"/>
                  <a:gd name="connsiteX3" fmla="*/ 80563 w 118430"/>
                  <a:gd name="connsiteY3" fmla="*/ 25988 h 85883"/>
                  <a:gd name="connsiteX4" fmla="*/ 69796 w 118430"/>
                  <a:gd name="connsiteY4" fmla="*/ 18563 h 85883"/>
                  <a:gd name="connsiteX5" fmla="*/ 57173 w 118430"/>
                  <a:gd name="connsiteY5" fmla="*/ 30196 h 85883"/>
                  <a:gd name="connsiteX6" fmla="*/ 57173 w 118430"/>
                  <a:gd name="connsiteY6" fmla="*/ 28216 h 85883"/>
                  <a:gd name="connsiteX7" fmla="*/ 44674 w 118430"/>
                  <a:gd name="connsiteY7" fmla="*/ 5445 h 85883"/>
                  <a:gd name="connsiteX8" fmla="*/ 38858 w 118430"/>
                  <a:gd name="connsiteY8" fmla="*/ 0 h 85883"/>
                  <a:gd name="connsiteX9" fmla="*/ 32671 w 118430"/>
                  <a:gd name="connsiteY9" fmla="*/ 7302 h 85883"/>
                  <a:gd name="connsiteX10" fmla="*/ 23513 w 118430"/>
                  <a:gd name="connsiteY10" fmla="*/ 27349 h 85883"/>
                  <a:gd name="connsiteX11" fmla="*/ 14355 w 118430"/>
                  <a:gd name="connsiteY11" fmla="*/ 22647 h 85883"/>
                  <a:gd name="connsiteX12" fmla="*/ 0 w 118430"/>
                  <a:gd name="connsiteY12" fmla="*/ 42818 h 85883"/>
                  <a:gd name="connsiteX13" fmla="*/ 14355 w 118430"/>
                  <a:gd name="connsiteY13" fmla="*/ 62990 h 85883"/>
                  <a:gd name="connsiteX14" fmla="*/ 28587 w 118430"/>
                  <a:gd name="connsiteY14" fmla="*/ 45170 h 85883"/>
                  <a:gd name="connsiteX15" fmla="*/ 40219 w 118430"/>
                  <a:gd name="connsiteY15" fmla="*/ 51852 h 85883"/>
                  <a:gd name="connsiteX16" fmla="*/ 40219 w 118430"/>
                  <a:gd name="connsiteY16" fmla="*/ 51852 h 85883"/>
                  <a:gd name="connsiteX17" fmla="*/ 38487 w 118430"/>
                  <a:gd name="connsiteY17" fmla="*/ 62124 h 85883"/>
                  <a:gd name="connsiteX18" fmla="*/ 55441 w 118430"/>
                  <a:gd name="connsiteY18" fmla="*/ 85884 h 85883"/>
                  <a:gd name="connsiteX19" fmla="*/ 72395 w 118430"/>
                  <a:gd name="connsiteY19" fmla="*/ 62124 h 85883"/>
                  <a:gd name="connsiteX20" fmla="*/ 72024 w 118430"/>
                  <a:gd name="connsiteY20" fmla="*/ 56926 h 85883"/>
                  <a:gd name="connsiteX21" fmla="*/ 77840 w 118430"/>
                  <a:gd name="connsiteY21" fmla="*/ 53337 h 85883"/>
                  <a:gd name="connsiteX22" fmla="*/ 89225 w 118430"/>
                  <a:gd name="connsiteY22" fmla="*/ 61381 h 85883"/>
                  <a:gd name="connsiteX23" fmla="*/ 96527 w 118430"/>
                  <a:gd name="connsiteY23" fmla="*/ 58535 h 85883"/>
                  <a:gd name="connsiteX24" fmla="*/ 107293 w 118430"/>
                  <a:gd name="connsiteY24" fmla="*/ 70539 h 85883"/>
                  <a:gd name="connsiteX25" fmla="*/ 118431 w 118430"/>
                  <a:gd name="connsiteY25" fmla="*/ 54946 h 85883"/>
                  <a:gd name="connsiteX26" fmla="*/ 107293 w 118430"/>
                  <a:gd name="connsiteY26" fmla="*/ 39353 h 85883"/>
                  <a:gd name="connsiteX27" fmla="*/ 55565 w 118430"/>
                  <a:gd name="connsiteY27" fmla="*/ 38487 h 85883"/>
                  <a:gd name="connsiteX28" fmla="*/ 56060 w 118430"/>
                  <a:gd name="connsiteY28" fmla="*/ 36754 h 85883"/>
                  <a:gd name="connsiteX29" fmla="*/ 56060 w 118430"/>
                  <a:gd name="connsiteY29" fmla="*/ 37992 h 85883"/>
                  <a:gd name="connsiteX30" fmla="*/ 56060 w 118430"/>
                  <a:gd name="connsiteY30" fmla="*/ 38487 h 85883"/>
                  <a:gd name="connsiteX31" fmla="*/ 55812 w 118430"/>
                  <a:gd name="connsiteY31" fmla="*/ 38487 h 85883"/>
                  <a:gd name="connsiteX32" fmla="*/ 55688 w 118430"/>
                  <a:gd name="connsiteY32" fmla="*/ 38487 h 8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8430" h="85883">
                    <a:moveTo>
                      <a:pt x="107541" y="39353"/>
                    </a:moveTo>
                    <a:cubicBezTo>
                      <a:pt x="106179" y="39353"/>
                      <a:pt x="104818" y="39725"/>
                      <a:pt x="103580" y="40343"/>
                    </a:cubicBezTo>
                    <a:cubicBezTo>
                      <a:pt x="103209" y="29824"/>
                      <a:pt x="97022" y="21409"/>
                      <a:pt x="89473" y="21409"/>
                    </a:cubicBezTo>
                    <a:cubicBezTo>
                      <a:pt x="86131" y="21409"/>
                      <a:pt x="83038" y="23142"/>
                      <a:pt x="80563" y="25988"/>
                    </a:cubicBezTo>
                    <a:cubicBezTo>
                      <a:pt x="78088" y="21533"/>
                      <a:pt x="74127" y="18563"/>
                      <a:pt x="69796" y="18563"/>
                    </a:cubicBezTo>
                    <a:cubicBezTo>
                      <a:pt x="64104" y="18563"/>
                      <a:pt x="59277" y="23389"/>
                      <a:pt x="57173" y="30196"/>
                    </a:cubicBezTo>
                    <a:cubicBezTo>
                      <a:pt x="57173" y="29577"/>
                      <a:pt x="57173" y="28958"/>
                      <a:pt x="57173" y="28216"/>
                    </a:cubicBezTo>
                    <a:cubicBezTo>
                      <a:pt x="57173" y="17326"/>
                      <a:pt x="51852" y="8044"/>
                      <a:pt x="44674" y="5445"/>
                    </a:cubicBezTo>
                    <a:cubicBezTo>
                      <a:pt x="43684" y="2228"/>
                      <a:pt x="41581" y="0"/>
                      <a:pt x="38858" y="0"/>
                    </a:cubicBezTo>
                    <a:cubicBezTo>
                      <a:pt x="35764" y="0"/>
                      <a:pt x="33289" y="3094"/>
                      <a:pt x="32671" y="7302"/>
                    </a:cubicBezTo>
                    <a:cubicBezTo>
                      <a:pt x="27349" y="11014"/>
                      <a:pt x="23760" y="18563"/>
                      <a:pt x="23513" y="27349"/>
                    </a:cubicBezTo>
                    <a:cubicBezTo>
                      <a:pt x="21038" y="24503"/>
                      <a:pt x="17820" y="22647"/>
                      <a:pt x="14355" y="22647"/>
                    </a:cubicBezTo>
                    <a:cubicBezTo>
                      <a:pt x="6435" y="22647"/>
                      <a:pt x="0" y="31681"/>
                      <a:pt x="0" y="42818"/>
                    </a:cubicBezTo>
                    <a:cubicBezTo>
                      <a:pt x="0" y="53956"/>
                      <a:pt x="6435" y="62990"/>
                      <a:pt x="14355" y="62990"/>
                    </a:cubicBezTo>
                    <a:cubicBezTo>
                      <a:pt x="21780" y="62990"/>
                      <a:pt x="27720" y="55194"/>
                      <a:pt x="28587" y="45170"/>
                    </a:cubicBezTo>
                    <a:cubicBezTo>
                      <a:pt x="31557" y="49253"/>
                      <a:pt x="35764" y="51852"/>
                      <a:pt x="40219" y="51852"/>
                    </a:cubicBezTo>
                    <a:lnTo>
                      <a:pt x="40219" y="51852"/>
                    </a:lnTo>
                    <a:cubicBezTo>
                      <a:pt x="39106" y="54946"/>
                      <a:pt x="38487" y="58411"/>
                      <a:pt x="38487" y="62124"/>
                    </a:cubicBezTo>
                    <a:cubicBezTo>
                      <a:pt x="38487" y="75241"/>
                      <a:pt x="46036" y="85884"/>
                      <a:pt x="55441" y="85884"/>
                    </a:cubicBezTo>
                    <a:cubicBezTo>
                      <a:pt x="64846" y="85884"/>
                      <a:pt x="72395" y="75241"/>
                      <a:pt x="72395" y="62124"/>
                    </a:cubicBezTo>
                    <a:cubicBezTo>
                      <a:pt x="72395" y="60268"/>
                      <a:pt x="72271" y="58535"/>
                      <a:pt x="72024" y="56926"/>
                    </a:cubicBezTo>
                    <a:cubicBezTo>
                      <a:pt x="74251" y="56431"/>
                      <a:pt x="76231" y="55070"/>
                      <a:pt x="77840" y="53337"/>
                    </a:cubicBezTo>
                    <a:cubicBezTo>
                      <a:pt x="80439" y="58164"/>
                      <a:pt x="84523" y="61381"/>
                      <a:pt x="89225" y="61381"/>
                    </a:cubicBezTo>
                    <a:cubicBezTo>
                      <a:pt x="91824" y="61381"/>
                      <a:pt x="94299" y="60268"/>
                      <a:pt x="96527" y="58535"/>
                    </a:cubicBezTo>
                    <a:cubicBezTo>
                      <a:pt x="97640" y="65465"/>
                      <a:pt x="102095" y="70539"/>
                      <a:pt x="107293" y="70539"/>
                    </a:cubicBezTo>
                    <a:cubicBezTo>
                      <a:pt x="113481" y="70539"/>
                      <a:pt x="118431" y="63485"/>
                      <a:pt x="118431" y="54946"/>
                    </a:cubicBezTo>
                    <a:cubicBezTo>
                      <a:pt x="118431" y="46407"/>
                      <a:pt x="113481" y="39353"/>
                      <a:pt x="107293" y="39353"/>
                    </a:cubicBezTo>
                    <a:close/>
                    <a:moveTo>
                      <a:pt x="55565" y="38487"/>
                    </a:moveTo>
                    <a:cubicBezTo>
                      <a:pt x="55565" y="38487"/>
                      <a:pt x="55936" y="37373"/>
                      <a:pt x="56060" y="36754"/>
                    </a:cubicBezTo>
                    <a:cubicBezTo>
                      <a:pt x="56060" y="37126"/>
                      <a:pt x="56060" y="37621"/>
                      <a:pt x="56060" y="37992"/>
                    </a:cubicBezTo>
                    <a:cubicBezTo>
                      <a:pt x="56060" y="38116"/>
                      <a:pt x="56060" y="38363"/>
                      <a:pt x="56060" y="38487"/>
                    </a:cubicBezTo>
                    <a:cubicBezTo>
                      <a:pt x="56060" y="38487"/>
                      <a:pt x="55812" y="38487"/>
                      <a:pt x="55812" y="38487"/>
                    </a:cubicBezTo>
                    <a:lnTo>
                      <a:pt x="55688" y="38487"/>
                    </a:ln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EF1E433D-3211-D67F-A306-88E3C997A342}"/>
                  </a:ext>
                </a:extLst>
              </p:cNvPr>
              <p:cNvSpPr/>
              <p:nvPr/>
            </p:nvSpPr>
            <p:spPr>
              <a:xfrm>
                <a:off x="2943978" y="5211242"/>
                <a:ext cx="14355" cy="20047"/>
              </a:xfrm>
              <a:custGeom>
                <a:avLst/>
                <a:gdLst>
                  <a:gd name="connsiteX0" fmla="*/ 7178 w 14355"/>
                  <a:gd name="connsiteY0" fmla="*/ 0 h 20047"/>
                  <a:gd name="connsiteX1" fmla="*/ 0 w 14355"/>
                  <a:gd name="connsiteY1" fmla="*/ 10024 h 20047"/>
                  <a:gd name="connsiteX2" fmla="*/ 7178 w 14355"/>
                  <a:gd name="connsiteY2" fmla="*/ 20048 h 20047"/>
                  <a:gd name="connsiteX3" fmla="*/ 14355 w 14355"/>
                  <a:gd name="connsiteY3" fmla="*/ 10024 h 20047"/>
                  <a:gd name="connsiteX4" fmla="*/ 7178 w 14355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8" y="0"/>
                    </a:moveTo>
                    <a:cubicBezTo>
                      <a:pt x="3218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C1D3007-6030-E3E2-FF04-4010A281F841}"/>
                  </a:ext>
                </a:extLst>
              </p:cNvPr>
              <p:cNvSpPr/>
              <p:nvPr/>
            </p:nvSpPr>
            <p:spPr>
              <a:xfrm>
                <a:off x="2968233" y="5238344"/>
                <a:ext cx="12127" cy="17077"/>
              </a:xfrm>
              <a:custGeom>
                <a:avLst/>
                <a:gdLst>
                  <a:gd name="connsiteX0" fmla="*/ 6064 w 12127"/>
                  <a:gd name="connsiteY0" fmla="*/ 0 h 17077"/>
                  <a:gd name="connsiteX1" fmla="*/ 0 w 12127"/>
                  <a:gd name="connsiteY1" fmla="*/ 8539 h 17077"/>
                  <a:gd name="connsiteX2" fmla="*/ 6064 w 12127"/>
                  <a:gd name="connsiteY2" fmla="*/ 17078 h 17077"/>
                  <a:gd name="connsiteX3" fmla="*/ 12128 w 12127"/>
                  <a:gd name="connsiteY3" fmla="*/ 8539 h 17077"/>
                  <a:gd name="connsiteX4" fmla="*/ 6064 w 12127"/>
                  <a:gd name="connsiteY4" fmla="*/ 0 h 1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7077">
                    <a:moveTo>
                      <a:pt x="6064" y="0"/>
                    </a:moveTo>
                    <a:cubicBezTo>
                      <a:pt x="2723" y="0"/>
                      <a:pt x="0" y="3836"/>
                      <a:pt x="0" y="8539"/>
                    </a:cubicBezTo>
                    <a:cubicBezTo>
                      <a:pt x="0" y="13242"/>
                      <a:pt x="2723" y="17078"/>
                      <a:pt x="6064" y="17078"/>
                    </a:cubicBezTo>
                    <a:cubicBezTo>
                      <a:pt x="9405" y="17078"/>
                      <a:pt x="12128" y="13242"/>
                      <a:pt x="12128" y="8539"/>
                    </a:cubicBezTo>
                    <a:cubicBezTo>
                      <a:pt x="12128" y="3836"/>
                      <a:pt x="9405" y="0"/>
                      <a:pt x="606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EE1B2313-D1E3-9CCC-429C-3C7273AB1589}"/>
                  </a:ext>
                </a:extLst>
              </p:cNvPr>
              <p:cNvSpPr/>
              <p:nvPr/>
            </p:nvSpPr>
            <p:spPr>
              <a:xfrm>
                <a:off x="2984445" y="5214955"/>
                <a:ext cx="16335" cy="22770"/>
              </a:xfrm>
              <a:custGeom>
                <a:avLst/>
                <a:gdLst>
                  <a:gd name="connsiteX0" fmla="*/ 8168 w 16335"/>
                  <a:gd name="connsiteY0" fmla="*/ 0 h 22770"/>
                  <a:gd name="connsiteX1" fmla="*/ 0 w 16335"/>
                  <a:gd name="connsiteY1" fmla="*/ 11385 h 22770"/>
                  <a:gd name="connsiteX2" fmla="*/ 8168 w 16335"/>
                  <a:gd name="connsiteY2" fmla="*/ 22770 h 22770"/>
                  <a:gd name="connsiteX3" fmla="*/ 16335 w 16335"/>
                  <a:gd name="connsiteY3" fmla="*/ 11385 h 22770"/>
                  <a:gd name="connsiteX4" fmla="*/ 8168 w 16335"/>
                  <a:gd name="connsiteY4" fmla="*/ 0 h 2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22770">
                    <a:moveTo>
                      <a:pt x="8168" y="0"/>
                    </a:moveTo>
                    <a:cubicBezTo>
                      <a:pt x="3713" y="0"/>
                      <a:pt x="0" y="5074"/>
                      <a:pt x="0" y="11385"/>
                    </a:cubicBezTo>
                    <a:cubicBezTo>
                      <a:pt x="0" y="17697"/>
                      <a:pt x="3589" y="22770"/>
                      <a:pt x="8168" y="22770"/>
                    </a:cubicBezTo>
                    <a:cubicBezTo>
                      <a:pt x="12746" y="22770"/>
                      <a:pt x="16335" y="17697"/>
                      <a:pt x="16335" y="11385"/>
                    </a:cubicBezTo>
                    <a:cubicBezTo>
                      <a:pt x="16335" y="5074"/>
                      <a:pt x="12746" y="0"/>
                      <a:pt x="816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ED9447B3-02E3-927D-B789-3B35F5884FCD}"/>
                  </a:ext>
                </a:extLst>
              </p:cNvPr>
              <p:cNvSpPr/>
              <p:nvPr/>
            </p:nvSpPr>
            <p:spPr>
              <a:xfrm>
                <a:off x="3009195" y="5182779"/>
                <a:ext cx="52594" cy="74745"/>
              </a:xfrm>
              <a:custGeom>
                <a:avLst/>
                <a:gdLst>
                  <a:gd name="connsiteX0" fmla="*/ 40838 w 52594"/>
                  <a:gd name="connsiteY0" fmla="*/ 19429 h 74745"/>
                  <a:gd name="connsiteX1" fmla="*/ 39353 w 52594"/>
                  <a:gd name="connsiteY1" fmla="*/ 19677 h 74745"/>
                  <a:gd name="connsiteX2" fmla="*/ 40591 w 52594"/>
                  <a:gd name="connsiteY2" fmla="*/ 13241 h 74745"/>
                  <a:gd name="connsiteX3" fmla="*/ 31186 w 52594"/>
                  <a:gd name="connsiteY3" fmla="*/ 0 h 74745"/>
                  <a:gd name="connsiteX4" fmla="*/ 21780 w 52594"/>
                  <a:gd name="connsiteY4" fmla="*/ 13241 h 74745"/>
                  <a:gd name="connsiteX5" fmla="*/ 31186 w 52594"/>
                  <a:gd name="connsiteY5" fmla="*/ 26483 h 74745"/>
                  <a:gd name="connsiteX6" fmla="*/ 31186 w 52594"/>
                  <a:gd name="connsiteY6" fmla="*/ 26483 h 74745"/>
                  <a:gd name="connsiteX7" fmla="*/ 29082 w 52594"/>
                  <a:gd name="connsiteY7" fmla="*/ 35888 h 74745"/>
                  <a:gd name="connsiteX8" fmla="*/ 29082 w 52594"/>
                  <a:gd name="connsiteY8" fmla="*/ 36012 h 74745"/>
                  <a:gd name="connsiteX9" fmla="*/ 26978 w 52594"/>
                  <a:gd name="connsiteY9" fmla="*/ 35640 h 74745"/>
                  <a:gd name="connsiteX10" fmla="*/ 16707 w 52594"/>
                  <a:gd name="connsiteY10" fmla="*/ 48634 h 74745"/>
                  <a:gd name="connsiteX11" fmla="*/ 10395 w 52594"/>
                  <a:gd name="connsiteY11" fmla="*/ 45541 h 74745"/>
                  <a:gd name="connsiteX12" fmla="*/ 0 w 52594"/>
                  <a:gd name="connsiteY12" fmla="*/ 60143 h 74745"/>
                  <a:gd name="connsiteX13" fmla="*/ 10395 w 52594"/>
                  <a:gd name="connsiteY13" fmla="*/ 74746 h 74745"/>
                  <a:gd name="connsiteX14" fmla="*/ 20667 w 52594"/>
                  <a:gd name="connsiteY14" fmla="*/ 61876 h 74745"/>
                  <a:gd name="connsiteX15" fmla="*/ 27102 w 52594"/>
                  <a:gd name="connsiteY15" fmla="*/ 64970 h 74745"/>
                  <a:gd name="connsiteX16" fmla="*/ 37497 w 52594"/>
                  <a:gd name="connsiteY16" fmla="*/ 51481 h 74745"/>
                  <a:gd name="connsiteX17" fmla="*/ 40962 w 52594"/>
                  <a:gd name="connsiteY17" fmla="*/ 52347 h 74745"/>
                  <a:gd name="connsiteX18" fmla="*/ 52595 w 52594"/>
                  <a:gd name="connsiteY18" fmla="*/ 36012 h 74745"/>
                  <a:gd name="connsiteX19" fmla="*/ 40962 w 52594"/>
                  <a:gd name="connsiteY19" fmla="*/ 19677 h 7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594" h="74745">
                    <a:moveTo>
                      <a:pt x="40838" y="19429"/>
                    </a:moveTo>
                    <a:cubicBezTo>
                      <a:pt x="40838" y="19429"/>
                      <a:pt x="39848" y="19429"/>
                      <a:pt x="39353" y="19677"/>
                    </a:cubicBezTo>
                    <a:cubicBezTo>
                      <a:pt x="40096" y="17820"/>
                      <a:pt x="40591" y="15593"/>
                      <a:pt x="40591" y="13241"/>
                    </a:cubicBezTo>
                    <a:cubicBezTo>
                      <a:pt x="40591" y="5940"/>
                      <a:pt x="36383" y="0"/>
                      <a:pt x="31186" y="0"/>
                    </a:cubicBezTo>
                    <a:cubicBezTo>
                      <a:pt x="25988" y="0"/>
                      <a:pt x="21780" y="5940"/>
                      <a:pt x="21780" y="13241"/>
                    </a:cubicBezTo>
                    <a:cubicBezTo>
                      <a:pt x="21780" y="20543"/>
                      <a:pt x="25988" y="26483"/>
                      <a:pt x="31186" y="26483"/>
                    </a:cubicBezTo>
                    <a:cubicBezTo>
                      <a:pt x="31186" y="26483"/>
                      <a:pt x="31186" y="26483"/>
                      <a:pt x="31186" y="26483"/>
                    </a:cubicBezTo>
                    <a:cubicBezTo>
                      <a:pt x="29824" y="29081"/>
                      <a:pt x="29082" y="32423"/>
                      <a:pt x="29082" y="35888"/>
                    </a:cubicBezTo>
                    <a:cubicBezTo>
                      <a:pt x="29082" y="35888"/>
                      <a:pt x="29082" y="35888"/>
                      <a:pt x="29082" y="36012"/>
                    </a:cubicBezTo>
                    <a:cubicBezTo>
                      <a:pt x="28339" y="35764"/>
                      <a:pt x="27720" y="35640"/>
                      <a:pt x="26978" y="35640"/>
                    </a:cubicBezTo>
                    <a:cubicBezTo>
                      <a:pt x="21657" y="35640"/>
                      <a:pt x="17202" y="41333"/>
                      <a:pt x="16707" y="48634"/>
                    </a:cubicBezTo>
                    <a:cubicBezTo>
                      <a:pt x="14974" y="46778"/>
                      <a:pt x="12746" y="45541"/>
                      <a:pt x="10395" y="45541"/>
                    </a:cubicBezTo>
                    <a:cubicBezTo>
                      <a:pt x="4703" y="45541"/>
                      <a:pt x="0" y="52100"/>
                      <a:pt x="0" y="60143"/>
                    </a:cubicBezTo>
                    <a:cubicBezTo>
                      <a:pt x="0" y="68187"/>
                      <a:pt x="4703" y="74746"/>
                      <a:pt x="10395" y="74746"/>
                    </a:cubicBezTo>
                    <a:cubicBezTo>
                      <a:pt x="15717" y="74746"/>
                      <a:pt x="20048" y="69053"/>
                      <a:pt x="20667" y="61876"/>
                    </a:cubicBezTo>
                    <a:cubicBezTo>
                      <a:pt x="22399" y="63856"/>
                      <a:pt x="24627" y="64970"/>
                      <a:pt x="27102" y="64970"/>
                    </a:cubicBezTo>
                    <a:cubicBezTo>
                      <a:pt x="32547" y="64970"/>
                      <a:pt x="37002" y="59030"/>
                      <a:pt x="37497" y="51481"/>
                    </a:cubicBezTo>
                    <a:cubicBezTo>
                      <a:pt x="38611" y="51976"/>
                      <a:pt x="39724" y="52347"/>
                      <a:pt x="40962" y="52347"/>
                    </a:cubicBezTo>
                    <a:cubicBezTo>
                      <a:pt x="47397" y="52347"/>
                      <a:pt x="52595" y="45046"/>
                      <a:pt x="52595" y="36012"/>
                    </a:cubicBezTo>
                    <a:cubicBezTo>
                      <a:pt x="52595" y="26978"/>
                      <a:pt x="47397" y="19677"/>
                      <a:pt x="40962" y="1967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A493631B-622D-5DC5-2927-7F028A89A99C}"/>
                  </a:ext>
                </a:extLst>
              </p:cNvPr>
              <p:cNvSpPr/>
              <p:nvPr/>
            </p:nvSpPr>
            <p:spPr>
              <a:xfrm>
                <a:off x="3133319" y="5217554"/>
                <a:ext cx="57297" cy="44921"/>
              </a:xfrm>
              <a:custGeom>
                <a:avLst/>
                <a:gdLst>
                  <a:gd name="connsiteX0" fmla="*/ 44551 w 57297"/>
                  <a:gd name="connsiteY0" fmla="*/ 123 h 44921"/>
                  <a:gd name="connsiteX1" fmla="*/ 37126 w 57297"/>
                  <a:gd name="connsiteY1" fmla="*/ 3589 h 44921"/>
                  <a:gd name="connsiteX2" fmla="*/ 29453 w 57297"/>
                  <a:gd name="connsiteY2" fmla="*/ 619 h 44921"/>
                  <a:gd name="connsiteX3" fmla="*/ 17449 w 57297"/>
                  <a:gd name="connsiteY3" fmla="*/ 8662 h 44921"/>
                  <a:gd name="connsiteX4" fmla="*/ 10766 w 57297"/>
                  <a:gd name="connsiteY4" fmla="*/ 5321 h 44921"/>
                  <a:gd name="connsiteX5" fmla="*/ 0 w 57297"/>
                  <a:gd name="connsiteY5" fmla="*/ 20543 h 44921"/>
                  <a:gd name="connsiteX6" fmla="*/ 10766 w 57297"/>
                  <a:gd name="connsiteY6" fmla="*/ 35764 h 44921"/>
                  <a:gd name="connsiteX7" fmla="*/ 15964 w 57297"/>
                  <a:gd name="connsiteY7" fmla="*/ 33784 h 44921"/>
                  <a:gd name="connsiteX8" fmla="*/ 29577 w 57297"/>
                  <a:gd name="connsiteY8" fmla="*/ 44922 h 44921"/>
                  <a:gd name="connsiteX9" fmla="*/ 42571 w 57297"/>
                  <a:gd name="connsiteY9" fmla="*/ 35146 h 44921"/>
                  <a:gd name="connsiteX10" fmla="*/ 44674 w 57297"/>
                  <a:gd name="connsiteY10" fmla="*/ 35393 h 44921"/>
                  <a:gd name="connsiteX11" fmla="*/ 57297 w 57297"/>
                  <a:gd name="connsiteY11" fmla="*/ 17696 h 44921"/>
                  <a:gd name="connsiteX12" fmla="*/ 44674 w 57297"/>
                  <a:gd name="connsiteY12" fmla="*/ 0 h 44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297" h="44921">
                    <a:moveTo>
                      <a:pt x="44551" y="123"/>
                    </a:moveTo>
                    <a:cubicBezTo>
                      <a:pt x="41704" y="123"/>
                      <a:pt x="39229" y="1485"/>
                      <a:pt x="37126" y="3589"/>
                    </a:cubicBezTo>
                    <a:cubicBezTo>
                      <a:pt x="34898" y="1732"/>
                      <a:pt x="32299" y="619"/>
                      <a:pt x="29453" y="619"/>
                    </a:cubicBezTo>
                    <a:cubicBezTo>
                      <a:pt x="24627" y="619"/>
                      <a:pt x="20295" y="3712"/>
                      <a:pt x="17449" y="8662"/>
                    </a:cubicBezTo>
                    <a:cubicBezTo>
                      <a:pt x="15593" y="6559"/>
                      <a:pt x="13242" y="5321"/>
                      <a:pt x="10766" y="5321"/>
                    </a:cubicBezTo>
                    <a:cubicBezTo>
                      <a:pt x="4826" y="5321"/>
                      <a:pt x="0" y="12127"/>
                      <a:pt x="0" y="20543"/>
                    </a:cubicBezTo>
                    <a:cubicBezTo>
                      <a:pt x="0" y="28958"/>
                      <a:pt x="4826" y="35764"/>
                      <a:pt x="10766" y="35764"/>
                    </a:cubicBezTo>
                    <a:cubicBezTo>
                      <a:pt x="12623" y="35764"/>
                      <a:pt x="14355" y="35022"/>
                      <a:pt x="15964" y="33784"/>
                    </a:cubicBezTo>
                    <a:cubicBezTo>
                      <a:pt x="18687" y="40467"/>
                      <a:pt x="23760" y="44922"/>
                      <a:pt x="29577" y="44922"/>
                    </a:cubicBezTo>
                    <a:cubicBezTo>
                      <a:pt x="35022" y="44922"/>
                      <a:pt x="39848" y="41085"/>
                      <a:pt x="42571" y="35146"/>
                    </a:cubicBezTo>
                    <a:cubicBezTo>
                      <a:pt x="43313" y="35269"/>
                      <a:pt x="43932" y="35393"/>
                      <a:pt x="44674" y="35393"/>
                    </a:cubicBezTo>
                    <a:cubicBezTo>
                      <a:pt x="51605" y="35393"/>
                      <a:pt x="57297" y="27473"/>
                      <a:pt x="57297" y="17696"/>
                    </a:cubicBezTo>
                    <a:cubicBezTo>
                      <a:pt x="57297" y="7920"/>
                      <a:pt x="51728" y="0"/>
                      <a:pt x="4467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579F0011-8AA9-E91F-2F0D-C0121F4C2F17}"/>
                  </a:ext>
                </a:extLst>
              </p:cNvPr>
              <p:cNvSpPr/>
              <p:nvPr/>
            </p:nvSpPr>
            <p:spPr>
              <a:xfrm>
                <a:off x="3197051" y="5232651"/>
                <a:ext cx="19305" cy="27225"/>
              </a:xfrm>
              <a:custGeom>
                <a:avLst/>
                <a:gdLst>
                  <a:gd name="connsiteX0" fmla="*/ 19305 w 19305"/>
                  <a:gd name="connsiteY0" fmla="*/ 13613 h 27225"/>
                  <a:gd name="connsiteX1" fmla="*/ 9653 w 19305"/>
                  <a:gd name="connsiteY1" fmla="*/ 27225 h 27225"/>
                  <a:gd name="connsiteX2" fmla="*/ 0 w 19305"/>
                  <a:gd name="connsiteY2" fmla="*/ 13613 h 27225"/>
                  <a:gd name="connsiteX3" fmla="*/ 9653 w 19305"/>
                  <a:gd name="connsiteY3" fmla="*/ 0 h 27225"/>
                  <a:gd name="connsiteX4" fmla="*/ 19305 w 19305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7225">
                    <a:moveTo>
                      <a:pt x="19305" y="13613"/>
                    </a:moveTo>
                    <a:cubicBezTo>
                      <a:pt x="19305" y="21131"/>
                      <a:pt x="14984" y="27225"/>
                      <a:pt x="9653" y="27225"/>
                    </a:cubicBezTo>
                    <a:cubicBezTo>
                      <a:pt x="4322" y="27225"/>
                      <a:pt x="0" y="21131"/>
                      <a:pt x="0" y="13613"/>
                    </a:cubicBezTo>
                    <a:cubicBezTo>
                      <a:pt x="0" y="6094"/>
                      <a:pt x="4322" y="0"/>
                      <a:pt x="9653" y="0"/>
                    </a:cubicBezTo>
                    <a:cubicBezTo>
                      <a:pt x="14984" y="0"/>
                      <a:pt x="19305" y="6094"/>
                      <a:pt x="19305" y="136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173B3C3F-6414-F9A9-A6D1-33FFE065CE15}"/>
                  </a:ext>
                </a:extLst>
              </p:cNvPr>
              <p:cNvSpPr/>
              <p:nvPr/>
            </p:nvSpPr>
            <p:spPr>
              <a:xfrm>
                <a:off x="3219821" y="5154564"/>
                <a:ext cx="160630" cy="92566"/>
              </a:xfrm>
              <a:custGeom>
                <a:avLst/>
                <a:gdLst>
                  <a:gd name="connsiteX0" fmla="*/ 147265 w 160630"/>
                  <a:gd name="connsiteY0" fmla="*/ 46778 h 92566"/>
                  <a:gd name="connsiteX1" fmla="*/ 143057 w 160630"/>
                  <a:gd name="connsiteY1" fmla="*/ 47768 h 92566"/>
                  <a:gd name="connsiteX2" fmla="*/ 145285 w 160630"/>
                  <a:gd name="connsiteY2" fmla="*/ 38115 h 92566"/>
                  <a:gd name="connsiteX3" fmla="*/ 133776 w 160630"/>
                  <a:gd name="connsiteY3" fmla="*/ 21409 h 92566"/>
                  <a:gd name="connsiteX4" fmla="*/ 118059 w 160630"/>
                  <a:gd name="connsiteY4" fmla="*/ 0 h 92566"/>
                  <a:gd name="connsiteX5" fmla="*/ 102219 w 160630"/>
                  <a:gd name="connsiteY5" fmla="*/ 22151 h 92566"/>
                  <a:gd name="connsiteX6" fmla="*/ 105560 w 160630"/>
                  <a:gd name="connsiteY6" fmla="*/ 35517 h 92566"/>
                  <a:gd name="connsiteX7" fmla="*/ 103085 w 160630"/>
                  <a:gd name="connsiteY7" fmla="*/ 35022 h 92566"/>
                  <a:gd name="connsiteX8" fmla="*/ 94670 w 160630"/>
                  <a:gd name="connsiteY8" fmla="*/ 46778 h 92566"/>
                  <a:gd name="connsiteX9" fmla="*/ 96403 w 160630"/>
                  <a:gd name="connsiteY9" fmla="*/ 53956 h 92566"/>
                  <a:gd name="connsiteX10" fmla="*/ 92195 w 160630"/>
                  <a:gd name="connsiteY10" fmla="*/ 59896 h 92566"/>
                  <a:gd name="connsiteX11" fmla="*/ 80315 w 160630"/>
                  <a:gd name="connsiteY11" fmla="*/ 51233 h 92566"/>
                  <a:gd name="connsiteX12" fmla="*/ 72147 w 160630"/>
                  <a:gd name="connsiteY12" fmla="*/ 54698 h 92566"/>
                  <a:gd name="connsiteX13" fmla="*/ 61629 w 160630"/>
                  <a:gd name="connsiteY13" fmla="*/ 41828 h 92566"/>
                  <a:gd name="connsiteX14" fmla="*/ 66207 w 160630"/>
                  <a:gd name="connsiteY14" fmla="*/ 26112 h 92566"/>
                  <a:gd name="connsiteX15" fmla="*/ 50120 w 160630"/>
                  <a:gd name="connsiteY15" fmla="*/ 3589 h 92566"/>
                  <a:gd name="connsiteX16" fmla="*/ 34032 w 160630"/>
                  <a:gd name="connsiteY16" fmla="*/ 26112 h 92566"/>
                  <a:gd name="connsiteX17" fmla="*/ 45293 w 160630"/>
                  <a:gd name="connsiteY17" fmla="*/ 47521 h 92566"/>
                  <a:gd name="connsiteX18" fmla="*/ 41209 w 160630"/>
                  <a:gd name="connsiteY18" fmla="*/ 57173 h 92566"/>
                  <a:gd name="connsiteX19" fmla="*/ 31062 w 160630"/>
                  <a:gd name="connsiteY19" fmla="*/ 50986 h 92566"/>
                  <a:gd name="connsiteX20" fmla="*/ 29577 w 160630"/>
                  <a:gd name="connsiteY20" fmla="*/ 51233 h 92566"/>
                  <a:gd name="connsiteX21" fmla="*/ 15345 w 160630"/>
                  <a:gd name="connsiteY21" fmla="*/ 37620 h 92566"/>
                  <a:gd name="connsiteX22" fmla="*/ 0 w 160630"/>
                  <a:gd name="connsiteY22" fmla="*/ 59277 h 92566"/>
                  <a:gd name="connsiteX23" fmla="*/ 15345 w 160630"/>
                  <a:gd name="connsiteY23" fmla="*/ 80934 h 92566"/>
                  <a:gd name="connsiteX24" fmla="*/ 19058 w 160630"/>
                  <a:gd name="connsiteY24" fmla="*/ 80191 h 92566"/>
                  <a:gd name="connsiteX25" fmla="*/ 30938 w 160630"/>
                  <a:gd name="connsiteY25" fmla="*/ 89968 h 92566"/>
                  <a:gd name="connsiteX26" fmla="*/ 43684 w 160630"/>
                  <a:gd name="connsiteY26" fmla="*/ 78088 h 92566"/>
                  <a:gd name="connsiteX27" fmla="*/ 56802 w 160630"/>
                  <a:gd name="connsiteY27" fmla="*/ 87245 h 92566"/>
                  <a:gd name="connsiteX28" fmla="*/ 67321 w 160630"/>
                  <a:gd name="connsiteY28" fmla="*/ 81800 h 92566"/>
                  <a:gd name="connsiteX29" fmla="*/ 80068 w 160630"/>
                  <a:gd name="connsiteY29" fmla="*/ 92566 h 92566"/>
                  <a:gd name="connsiteX30" fmla="*/ 93557 w 160630"/>
                  <a:gd name="connsiteY30" fmla="*/ 80067 h 92566"/>
                  <a:gd name="connsiteX31" fmla="*/ 102219 w 160630"/>
                  <a:gd name="connsiteY31" fmla="*/ 85389 h 92566"/>
                  <a:gd name="connsiteX32" fmla="*/ 114223 w 160630"/>
                  <a:gd name="connsiteY32" fmla="*/ 68558 h 92566"/>
                  <a:gd name="connsiteX33" fmla="*/ 113976 w 160630"/>
                  <a:gd name="connsiteY33" fmla="*/ 64970 h 92566"/>
                  <a:gd name="connsiteX34" fmla="*/ 120906 w 160630"/>
                  <a:gd name="connsiteY34" fmla="*/ 71157 h 92566"/>
                  <a:gd name="connsiteX35" fmla="*/ 128578 w 160630"/>
                  <a:gd name="connsiteY35" fmla="*/ 60267 h 92566"/>
                  <a:gd name="connsiteX36" fmla="*/ 120906 w 160630"/>
                  <a:gd name="connsiteY36" fmla="*/ 49377 h 92566"/>
                  <a:gd name="connsiteX37" fmla="*/ 113109 w 160630"/>
                  <a:gd name="connsiteY37" fmla="*/ 60267 h 92566"/>
                  <a:gd name="connsiteX38" fmla="*/ 113109 w 160630"/>
                  <a:gd name="connsiteY38" fmla="*/ 62000 h 92566"/>
                  <a:gd name="connsiteX39" fmla="*/ 109026 w 160630"/>
                  <a:gd name="connsiteY39" fmla="*/ 54822 h 92566"/>
                  <a:gd name="connsiteX40" fmla="*/ 111129 w 160630"/>
                  <a:gd name="connsiteY40" fmla="*/ 47026 h 92566"/>
                  <a:gd name="connsiteX41" fmla="*/ 110263 w 160630"/>
                  <a:gd name="connsiteY41" fmla="*/ 41828 h 92566"/>
                  <a:gd name="connsiteX42" fmla="*/ 117688 w 160630"/>
                  <a:gd name="connsiteY42" fmla="*/ 44550 h 92566"/>
                  <a:gd name="connsiteX43" fmla="*/ 121896 w 160630"/>
                  <a:gd name="connsiteY43" fmla="*/ 43684 h 92566"/>
                  <a:gd name="connsiteX44" fmla="*/ 133157 w 160630"/>
                  <a:gd name="connsiteY44" fmla="*/ 55069 h 92566"/>
                  <a:gd name="connsiteX45" fmla="*/ 136375 w 160630"/>
                  <a:gd name="connsiteY45" fmla="*/ 54327 h 92566"/>
                  <a:gd name="connsiteX46" fmla="*/ 133405 w 160630"/>
                  <a:gd name="connsiteY46" fmla="*/ 66084 h 92566"/>
                  <a:gd name="connsiteX47" fmla="*/ 147017 w 160630"/>
                  <a:gd name="connsiteY47" fmla="*/ 85265 h 92566"/>
                  <a:gd name="connsiteX48" fmla="*/ 160630 w 160630"/>
                  <a:gd name="connsiteY48" fmla="*/ 66084 h 92566"/>
                  <a:gd name="connsiteX49" fmla="*/ 147017 w 160630"/>
                  <a:gd name="connsiteY49" fmla="*/ 46902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60630" h="92566">
                    <a:moveTo>
                      <a:pt x="147265" y="46778"/>
                    </a:moveTo>
                    <a:cubicBezTo>
                      <a:pt x="145780" y="46778"/>
                      <a:pt x="144295" y="47150"/>
                      <a:pt x="143057" y="47768"/>
                    </a:cubicBezTo>
                    <a:cubicBezTo>
                      <a:pt x="144419" y="45046"/>
                      <a:pt x="145285" y="41704"/>
                      <a:pt x="145285" y="38115"/>
                    </a:cubicBezTo>
                    <a:cubicBezTo>
                      <a:pt x="145285" y="29081"/>
                      <a:pt x="140087" y="21657"/>
                      <a:pt x="133776" y="21409"/>
                    </a:cubicBezTo>
                    <a:cubicBezTo>
                      <a:pt x="133528" y="9529"/>
                      <a:pt x="126598" y="0"/>
                      <a:pt x="118059" y="0"/>
                    </a:cubicBezTo>
                    <a:cubicBezTo>
                      <a:pt x="109521" y="0"/>
                      <a:pt x="102219" y="9900"/>
                      <a:pt x="102219" y="22151"/>
                    </a:cubicBezTo>
                    <a:cubicBezTo>
                      <a:pt x="102219" y="27225"/>
                      <a:pt x="103457" y="31804"/>
                      <a:pt x="105560" y="35517"/>
                    </a:cubicBezTo>
                    <a:cubicBezTo>
                      <a:pt x="104818" y="35146"/>
                      <a:pt x="103952" y="35022"/>
                      <a:pt x="103085" y="35022"/>
                    </a:cubicBezTo>
                    <a:cubicBezTo>
                      <a:pt x="98383" y="35022"/>
                      <a:pt x="94670" y="40343"/>
                      <a:pt x="94670" y="46778"/>
                    </a:cubicBezTo>
                    <a:cubicBezTo>
                      <a:pt x="94670" y="49501"/>
                      <a:pt x="95289" y="51976"/>
                      <a:pt x="96403" y="53956"/>
                    </a:cubicBezTo>
                    <a:cubicBezTo>
                      <a:pt x="94670" y="55441"/>
                      <a:pt x="93185" y="57421"/>
                      <a:pt x="92195" y="59896"/>
                    </a:cubicBezTo>
                    <a:cubicBezTo>
                      <a:pt x="89473" y="54698"/>
                      <a:pt x="85265" y="51233"/>
                      <a:pt x="80315" y="51233"/>
                    </a:cubicBezTo>
                    <a:cubicBezTo>
                      <a:pt x="77221" y="51233"/>
                      <a:pt x="74499" y="52595"/>
                      <a:pt x="72147" y="54698"/>
                    </a:cubicBezTo>
                    <a:cubicBezTo>
                      <a:pt x="70167" y="48511"/>
                      <a:pt x="66331" y="43684"/>
                      <a:pt x="61629" y="41828"/>
                    </a:cubicBezTo>
                    <a:cubicBezTo>
                      <a:pt x="64475" y="37744"/>
                      <a:pt x="66207" y="32299"/>
                      <a:pt x="66207" y="26112"/>
                    </a:cubicBezTo>
                    <a:cubicBezTo>
                      <a:pt x="66207" y="13612"/>
                      <a:pt x="59030" y="3589"/>
                      <a:pt x="50120" y="3589"/>
                    </a:cubicBezTo>
                    <a:cubicBezTo>
                      <a:pt x="41209" y="3589"/>
                      <a:pt x="34032" y="13736"/>
                      <a:pt x="34032" y="26112"/>
                    </a:cubicBezTo>
                    <a:cubicBezTo>
                      <a:pt x="34032" y="36259"/>
                      <a:pt x="38734" y="44674"/>
                      <a:pt x="45293" y="47521"/>
                    </a:cubicBezTo>
                    <a:cubicBezTo>
                      <a:pt x="43437" y="50119"/>
                      <a:pt x="42076" y="53461"/>
                      <a:pt x="41209" y="57173"/>
                    </a:cubicBezTo>
                    <a:cubicBezTo>
                      <a:pt x="38611" y="53337"/>
                      <a:pt x="35146" y="50986"/>
                      <a:pt x="31062" y="50986"/>
                    </a:cubicBezTo>
                    <a:cubicBezTo>
                      <a:pt x="30567" y="50986"/>
                      <a:pt x="30072" y="50986"/>
                      <a:pt x="29577" y="51233"/>
                    </a:cubicBezTo>
                    <a:cubicBezTo>
                      <a:pt x="27349" y="43313"/>
                      <a:pt x="21780" y="37620"/>
                      <a:pt x="15345" y="37620"/>
                    </a:cubicBezTo>
                    <a:cubicBezTo>
                      <a:pt x="6806" y="37620"/>
                      <a:pt x="0" y="47273"/>
                      <a:pt x="0" y="59277"/>
                    </a:cubicBezTo>
                    <a:cubicBezTo>
                      <a:pt x="0" y="71281"/>
                      <a:pt x="6930" y="80934"/>
                      <a:pt x="15345" y="80934"/>
                    </a:cubicBezTo>
                    <a:cubicBezTo>
                      <a:pt x="16583" y="80934"/>
                      <a:pt x="17944" y="80686"/>
                      <a:pt x="19058" y="80191"/>
                    </a:cubicBezTo>
                    <a:cubicBezTo>
                      <a:pt x="21409" y="86007"/>
                      <a:pt x="25864" y="89968"/>
                      <a:pt x="30938" y="89968"/>
                    </a:cubicBezTo>
                    <a:cubicBezTo>
                      <a:pt x="36631" y="89968"/>
                      <a:pt x="41581" y="85018"/>
                      <a:pt x="43684" y="78088"/>
                    </a:cubicBezTo>
                    <a:cubicBezTo>
                      <a:pt x="46655" y="83656"/>
                      <a:pt x="51357" y="87245"/>
                      <a:pt x="56802" y="87245"/>
                    </a:cubicBezTo>
                    <a:cubicBezTo>
                      <a:pt x="60886" y="87245"/>
                      <a:pt x="64475" y="85141"/>
                      <a:pt x="67321" y="81800"/>
                    </a:cubicBezTo>
                    <a:cubicBezTo>
                      <a:pt x="69796" y="88111"/>
                      <a:pt x="74622" y="92566"/>
                      <a:pt x="80068" y="92566"/>
                    </a:cubicBezTo>
                    <a:cubicBezTo>
                      <a:pt x="86131" y="92566"/>
                      <a:pt x="91329" y="87369"/>
                      <a:pt x="93557" y="80067"/>
                    </a:cubicBezTo>
                    <a:cubicBezTo>
                      <a:pt x="95784" y="83285"/>
                      <a:pt x="98754" y="85389"/>
                      <a:pt x="102219" y="85389"/>
                    </a:cubicBezTo>
                    <a:cubicBezTo>
                      <a:pt x="108778" y="85389"/>
                      <a:pt x="114223" y="77840"/>
                      <a:pt x="114223" y="68558"/>
                    </a:cubicBezTo>
                    <a:cubicBezTo>
                      <a:pt x="114223" y="67321"/>
                      <a:pt x="114223" y="66084"/>
                      <a:pt x="113976" y="64970"/>
                    </a:cubicBezTo>
                    <a:cubicBezTo>
                      <a:pt x="115213" y="68558"/>
                      <a:pt x="117812" y="71157"/>
                      <a:pt x="120906" y="71157"/>
                    </a:cubicBezTo>
                    <a:cubicBezTo>
                      <a:pt x="125237" y="71157"/>
                      <a:pt x="128578" y="66331"/>
                      <a:pt x="128578" y="60267"/>
                    </a:cubicBezTo>
                    <a:cubicBezTo>
                      <a:pt x="128578" y="54203"/>
                      <a:pt x="125113" y="49377"/>
                      <a:pt x="120906" y="49377"/>
                    </a:cubicBezTo>
                    <a:cubicBezTo>
                      <a:pt x="116698" y="49377"/>
                      <a:pt x="113109" y="54203"/>
                      <a:pt x="113109" y="60267"/>
                    </a:cubicBezTo>
                    <a:cubicBezTo>
                      <a:pt x="113109" y="60886"/>
                      <a:pt x="113109" y="61381"/>
                      <a:pt x="113109" y="62000"/>
                    </a:cubicBezTo>
                    <a:cubicBezTo>
                      <a:pt x="112243" y="59153"/>
                      <a:pt x="110758" y="56678"/>
                      <a:pt x="109026" y="54822"/>
                    </a:cubicBezTo>
                    <a:cubicBezTo>
                      <a:pt x="110387" y="52718"/>
                      <a:pt x="111129" y="49996"/>
                      <a:pt x="111129" y="47026"/>
                    </a:cubicBezTo>
                    <a:cubicBezTo>
                      <a:pt x="111129" y="45169"/>
                      <a:pt x="110758" y="43437"/>
                      <a:pt x="110263" y="41828"/>
                    </a:cubicBezTo>
                    <a:cubicBezTo>
                      <a:pt x="112491" y="43437"/>
                      <a:pt x="114966" y="44550"/>
                      <a:pt x="117688" y="44550"/>
                    </a:cubicBezTo>
                    <a:cubicBezTo>
                      <a:pt x="119173" y="44550"/>
                      <a:pt x="120535" y="44179"/>
                      <a:pt x="121896" y="43684"/>
                    </a:cubicBezTo>
                    <a:cubicBezTo>
                      <a:pt x="123505" y="50243"/>
                      <a:pt x="127836" y="55069"/>
                      <a:pt x="133157" y="55069"/>
                    </a:cubicBezTo>
                    <a:cubicBezTo>
                      <a:pt x="134271" y="55069"/>
                      <a:pt x="135385" y="54822"/>
                      <a:pt x="136375" y="54327"/>
                    </a:cubicBezTo>
                    <a:cubicBezTo>
                      <a:pt x="134518" y="57545"/>
                      <a:pt x="133405" y="61628"/>
                      <a:pt x="133405" y="66084"/>
                    </a:cubicBezTo>
                    <a:cubicBezTo>
                      <a:pt x="133405" y="76602"/>
                      <a:pt x="139469" y="85265"/>
                      <a:pt x="147017" y="85265"/>
                    </a:cubicBezTo>
                    <a:cubicBezTo>
                      <a:pt x="154566" y="85265"/>
                      <a:pt x="160630" y="76726"/>
                      <a:pt x="160630" y="66084"/>
                    </a:cubicBezTo>
                    <a:cubicBezTo>
                      <a:pt x="160630" y="55441"/>
                      <a:pt x="154566" y="46902"/>
                      <a:pt x="147017" y="4690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CD06E19F-C80B-54FB-BBFF-CDFC8D389ABE}"/>
                  </a:ext>
                </a:extLst>
              </p:cNvPr>
              <p:cNvSpPr/>
              <p:nvPr/>
            </p:nvSpPr>
            <p:spPr>
              <a:xfrm>
                <a:off x="3388248" y="5214583"/>
                <a:ext cx="12622" cy="17572"/>
              </a:xfrm>
              <a:custGeom>
                <a:avLst/>
                <a:gdLst>
                  <a:gd name="connsiteX0" fmla="*/ 6311 w 12622"/>
                  <a:gd name="connsiteY0" fmla="*/ 0 h 17572"/>
                  <a:gd name="connsiteX1" fmla="*/ 0 w 12622"/>
                  <a:gd name="connsiteY1" fmla="*/ 8787 h 17572"/>
                  <a:gd name="connsiteX2" fmla="*/ 6311 w 12622"/>
                  <a:gd name="connsiteY2" fmla="*/ 17573 h 17572"/>
                  <a:gd name="connsiteX3" fmla="*/ 12623 w 12622"/>
                  <a:gd name="connsiteY3" fmla="*/ 8787 h 17572"/>
                  <a:gd name="connsiteX4" fmla="*/ 6311 w 12622"/>
                  <a:gd name="connsiteY4" fmla="*/ 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572">
                    <a:moveTo>
                      <a:pt x="6311" y="0"/>
                    </a:moveTo>
                    <a:cubicBezTo>
                      <a:pt x="2846" y="0"/>
                      <a:pt x="0" y="3960"/>
                      <a:pt x="0" y="8787"/>
                    </a:cubicBezTo>
                    <a:cubicBezTo>
                      <a:pt x="0" y="13613"/>
                      <a:pt x="2846" y="17573"/>
                      <a:pt x="6311" y="17573"/>
                    </a:cubicBezTo>
                    <a:cubicBezTo>
                      <a:pt x="9776" y="17573"/>
                      <a:pt x="12623" y="13613"/>
                      <a:pt x="12623" y="8787"/>
                    </a:cubicBezTo>
                    <a:cubicBezTo>
                      <a:pt x="12623" y="3960"/>
                      <a:pt x="9776" y="0"/>
                      <a:pt x="631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602843B6-7539-7C85-E468-793F92CC4F8F}"/>
                  </a:ext>
                </a:extLst>
              </p:cNvPr>
              <p:cNvSpPr/>
              <p:nvPr/>
            </p:nvSpPr>
            <p:spPr>
              <a:xfrm>
                <a:off x="3406687" y="5209510"/>
                <a:ext cx="93804" cy="51109"/>
              </a:xfrm>
              <a:custGeom>
                <a:avLst/>
                <a:gdLst>
                  <a:gd name="connsiteX0" fmla="*/ 80686 w 93804"/>
                  <a:gd name="connsiteY0" fmla="*/ 11014 h 51109"/>
                  <a:gd name="connsiteX1" fmla="*/ 76850 w 93804"/>
                  <a:gd name="connsiteY1" fmla="*/ 11880 h 51109"/>
                  <a:gd name="connsiteX2" fmla="*/ 65094 w 93804"/>
                  <a:gd name="connsiteY2" fmla="*/ 4950 h 51109"/>
                  <a:gd name="connsiteX3" fmla="*/ 50491 w 93804"/>
                  <a:gd name="connsiteY3" fmla="*/ 17697 h 51109"/>
                  <a:gd name="connsiteX4" fmla="*/ 37621 w 93804"/>
                  <a:gd name="connsiteY4" fmla="*/ 5322 h 51109"/>
                  <a:gd name="connsiteX5" fmla="*/ 27844 w 93804"/>
                  <a:gd name="connsiteY5" fmla="*/ 11014 h 51109"/>
                  <a:gd name="connsiteX6" fmla="*/ 14850 w 93804"/>
                  <a:gd name="connsiteY6" fmla="*/ 0 h 51109"/>
                  <a:gd name="connsiteX7" fmla="*/ 0 w 93804"/>
                  <a:gd name="connsiteY7" fmla="*/ 20791 h 51109"/>
                  <a:gd name="connsiteX8" fmla="*/ 14850 w 93804"/>
                  <a:gd name="connsiteY8" fmla="*/ 41581 h 51109"/>
                  <a:gd name="connsiteX9" fmla="*/ 25740 w 93804"/>
                  <a:gd name="connsiteY9" fmla="*/ 34775 h 51109"/>
                  <a:gd name="connsiteX10" fmla="*/ 37621 w 93804"/>
                  <a:gd name="connsiteY10" fmla="*/ 44303 h 51109"/>
                  <a:gd name="connsiteX11" fmla="*/ 49501 w 93804"/>
                  <a:gd name="connsiteY11" fmla="*/ 34775 h 51109"/>
                  <a:gd name="connsiteX12" fmla="*/ 65094 w 93804"/>
                  <a:gd name="connsiteY12" fmla="*/ 51110 h 51109"/>
                  <a:gd name="connsiteX13" fmla="*/ 74870 w 93804"/>
                  <a:gd name="connsiteY13" fmla="*/ 46531 h 51109"/>
                  <a:gd name="connsiteX14" fmla="*/ 80563 w 93804"/>
                  <a:gd name="connsiteY14" fmla="*/ 48387 h 51109"/>
                  <a:gd name="connsiteX15" fmla="*/ 93804 w 93804"/>
                  <a:gd name="connsiteY15" fmla="*/ 29824 h 51109"/>
                  <a:gd name="connsiteX16" fmla="*/ 80563 w 93804"/>
                  <a:gd name="connsiteY16" fmla="*/ 11261 h 5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04" h="51109">
                    <a:moveTo>
                      <a:pt x="80686" y="11014"/>
                    </a:moveTo>
                    <a:cubicBezTo>
                      <a:pt x="79325" y="11014"/>
                      <a:pt x="78088" y="11385"/>
                      <a:pt x="76850" y="11880"/>
                    </a:cubicBezTo>
                    <a:cubicBezTo>
                      <a:pt x="73880" y="7549"/>
                      <a:pt x="69672" y="4950"/>
                      <a:pt x="65094" y="4950"/>
                    </a:cubicBezTo>
                    <a:cubicBezTo>
                      <a:pt x="58658" y="4950"/>
                      <a:pt x="53213" y="10148"/>
                      <a:pt x="50491" y="17697"/>
                    </a:cubicBezTo>
                    <a:cubicBezTo>
                      <a:pt x="48511" y="10396"/>
                      <a:pt x="43437" y="5322"/>
                      <a:pt x="37621" y="5322"/>
                    </a:cubicBezTo>
                    <a:cubicBezTo>
                      <a:pt x="33784" y="5322"/>
                      <a:pt x="30319" y="7549"/>
                      <a:pt x="27844" y="11014"/>
                    </a:cubicBezTo>
                    <a:cubicBezTo>
                      <a:pt x="25369" y="4455"/>
                      <a:pt x="20543" y="0"/>
                      <a:pt x="14850" y="0"/>
                    </a:cubicBezTo>
                    <a:cubicBezTo>
                      <a:pt x="6683" y="0"/>
                      <a:pt x="0" y="9281"/>
                      <a:pt x="0" y="20791"/>
                    </a:cubicBezTo>
                    <a:cubicBezTo>
                      <a:pt x="0" y="32299"/>
                      <a:pt x="6683" y="41581"/>
                      <a:pt x="14850" y="41581"/>
                    </a:cubicBezTo>
                    <a:cubicBezTo>
                      <a:pt x="19182" y="41581"/>
                      <a:pt x="23018" y="38858"/>
                      <a:pt x="25740" y="34775"/>
                    </a:cubicBezTo>
                    <a:cubicBezTo>
                      <a:pt x="28092" y="40467"/>
                      <a:pt x="32547" y="44303"/>
                      <a:pt x="37621" y="44303"/>
                    </a:cubicBezTo>
                    <a:cubicBezTo>
                      <a:pt x="42695" y="44303"/>
                      <a:pt x="47026" y="40467"/>
                      <a:pt x="49501" y="34775"/>
                    </a:cubicBezTo>
                    <a:cubicBezTo>
                      <a:pt x="51605" y="44180"/>
                      <a:pt x="57669" y="51110"/>
                      <a:pt x="65094" y="51110"/>
                    </a:cubicBezTo>
                    <a:cubicBezTo>
                      <a:pt x="68806" y="51110"/>
                      <a:pt x="72147" y="49377"/>
                      <a:pt x="74870" y="46531"/>
                    </a:cubicBezTo>
                    <a:cubicBezTo>
                      <a:pt x="76603" y="47768"/>
                      <a:pt x="78583" y="48387"/>
                      <a:pt x="80563" y="48387"/>
                    </a:cubicBezTo>
                    <a:cubicBezTo>
                      <a:pt x="87864" y="48387"/>
                      <a:pt x="93804" y="40096"/>
                      <a:pt x="93804" y="29824"/>
                    </a:cubicBezTo>
                    <a:cubicBezTo>
                      <a:pt x="93804" y="19553"/>
                      <a:pt x="87864" y="11261"/>
                      <a:pt x="80563" y="1126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89BED03C-B793-82E3-86F0-F909355ADE35}"/>
                  </a:ext>
                </a:extLst>
              </p:cNvPr>
              <p:cNvSpPr/>
              <p:nvPr/>
            </p:nvSpPr>
            <p:spPr>
              <a:xfrm>
                <a:off x="3506679" y="5233641"/>
                <a:ext cx="17820" cy="25245"/>
              </a:xfrm>
              <a:custGeom>
                <a:avLst/>
                <a:gdLst>
                  <a:gd name="connsiteX0" fmla="*/ 8910 w 17820"/>
                  <a:gd name="connsiteY0" fmla="*/ 0 h 25245"/>
                  <a:gd name="connsiteX1" fmla="*/ 0 w 17820"/>
                  <a:gd name="connsiteY1" fmla="*/ 12623 h 25245"/>
                  <a:gd name="connsiteX2" fmla="*/ 8910 w 17820"/>
                  <a:gd name="connsiteY2" fmla="*/ 25246 h 25245"/>
                  <a:gd name="connsiteX3" fmla="*/ 17820 w 17820"/>
                  <a:gd name="connsiteY3" fmla="*/ 12623 h 25245"/>
                  <a:gd name="connsiteX4" fmla="*/ 8910 w 17820"/>
                  <a:gd name="connsiteY4" fmla="*/ 0 h 2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5245">
                    <a:moveTo>
                      <a:pt x="8910" y="0"/>
                    </a:moveTo>
                    <a:cubicBezTo>
                      <a:pt x="3960" y="0"/>
                      <a:pt x="0" y="5569"/>
                      <a:pt x="0" y="12623"/>
                    </a:cubicBezTo>
                    <a:cubicBezTo>
                      <a:pt x="0" y="19677"/>
                      <a:pt x="3960" y="25246"/>
                      <a:pt x="8910" y="25246"/>
                    </a:cubicBezTo>
                    <a:cubicBezTo>
                      <a:pt x="13860" y="25246"/>
                      <a:pt x="17820" y="19553"/>
                      <a:pt x="17820" y="12623"/>
                    </a:cubicBezTo>
                    <a:cubicBezTo>
                      <a:pt x="17820" y="5692"/>
                      <a:pt x="13860" y="0"/>
                      <a:pt x="891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08C5BF8D-1120-5F06-BCF7-398F3949CD98}"/>
                  </a:ext>
                </a:extLst>
              </p:cNvPr>
              <p:cNvSpPr/>
              <p:nvPr/>
            </p:nvSpPr>
            <p:spPr>
              <a:xfrm>
                <a:off x="3531429" y="5207653"/>
                <a:ext cx="36506" cy="39848"/>
              </a:xfrm>
              <a:custGeom>
                <a:avLst/>
                <a:gdLst>
                  <a:gd name="connsiteX0" fmla="*/ 30567 w 36506"/>
                  <a:gd name="connsiteY0" fmla="*/ 0 h 39848"/>
                  <a:gd name="connsiteX1" fmla="*/ 24503 w 36506"/>
                  <a:gd name="connsiteY1" fmla="*/ 8539 h 39848"/>
                  <a:gd name="connsiteX2" fmla="*/ 24503 w 36506"/>
                  <a:gd name="connsiteY2" fmla="*/ 9281 h 39848"/>
                  <a:gd name="connsiteX3" fmla="*/ 13613 w 36506"/>
                  <a:gd name="connsiteY3" fmla="*/ 1485 h 39848"/>
                  <a:gd name="connsiteX4" fmla="*/ 0 w 36506"/>
                  <a:gd name="connsiteY4" fmla="*/ 20667 h 39848"/>
                  <a:gd name="connsiteX5" fmla="*/ 13613 w 36506"/>
                  <a:gd name="connsiteY5" fmla="*/ 39848 h 39848"/>
                  <a:gd name="connsiteX6" fmla="*/ 27225 w 36506"/>
                  <a:gd name="connsiteY6" fmla="*/ 20667 h 39848"/>
                  <a:gd name="connsiteX7" fmla="*/ 26483 w 36506"/>
                  <a:gd name="connsiteY7" fmla="*/ 14850 h 39848"/>
                  <a:gd name="connsiteX8" fmla="*/ 30443 w 36506"/>
                  <a:gd name="connsiteY8" fmla="*/ 17078 h 39848"/>
                  <a:gd name="connsiteX9" fmla="*/ 36507 w 36506"/>
                  <a:gd name="connsiteY9" fmla="*/ 8539 h 39848"/>
                  <a:gd name="connsiteX10" fmla="*/ 30443 w 36506"/>
                  <a:gd name="connsiteY10" fmla="*/ 0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506" h="39848">
                    <a:moveTo>
                      <a:pt x="30567" y="0"/>
                    </a:moveTo>
                    <a:cubicBezTo>
                      <a:pt x="27225" y="0"/>
                      <a:pt x="24503" y="3836"/>
                      <a:pt x="24503" y="8539"/>
                    </a:cubicBezTo>
                    <a:cubicBezTo>
                      <a:pt x="24503" y="8787"/>
                      <a:pt x="24503" y="9034"/>
                      <a:pt x="24503" y="9281"/>
                    </a:cubicBezTo>
                    <a:cubicBezTo>
                      <a:pt x="22028" y="4579"/>
                      <a:pt x="18068" y="1485"/>
                      <a:pt x="13613" y="1485"/>
                    </a:cubicBezTo>
                    <a:cubicBezTo>
                      <a:pt x="6064" y="1485"/>
                      <a:pt x="0" y="10024"/>
                      <a:pt x="0" y="20667"/>
                    </a:cubicBezTo>
                    <a:cubicBezTo>
                      <a:pt x="0" y="31309"/>
                      <a:pt x="6064" y="39848"/>
                      <a:pt x="13613" y="39848"/>
                    </a:cubicBezTo>
                    <a:cubicBezTo>
                      <a:pt x="21162" y="39848"/>
                      <a:pt x="27225" y="31309"/>
                      <a:pt x="27225" y="20667"/>
                    </a:cubicBezTo>
                    <a:cubicBezTo>
                      <a:pt x="27225" y="18687"/>
                      <a:pt x="26978" y="16707"/>
                      <a:pt x="26483" y="14850"/>
                    </a:cubicBezTo>
                    <a:cubicBezTo>
                      <a:pt x="27597" y="16211"/>
                      <a:pt x="28958" y="17078"/>
                      <a:pt x="30443" y="17078"/>
                    </a:cubicBezTo>
                    <a:cubicBezTo>
                      <a:pt x="33784" y="17078"/>
                      <a:pt x="36507" y="13242"/>
                      <a:pt x="36507" y="8539"/>
                    </a:cubicBezTo>
                    <a:cubicBezTo>
                      <a:pt x="36507" y="3836"/>
                      <a:pt x="33784" y="0"/>
                      <a:pt x="3044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E5821DA8-8EA8-4420-2443-FFDEE22776D5}"/>
                  </a:ext>
                </a:extLst>
              </p:cNvPr>
              <p:cNvSpPr/>
              <p:nvPr/>
            </p:nvSpPr>
            <p:spPr>
              <a:xfrm>
                <a:off x="3573134" y="5220276"/>
                <a:ext cx="24997" cy="35145"/>
              </a:xfrm>
              <a:custGeom>
                <a:avLst/>
                <a:gdLst>
                  <a:gd name="connsiteX0" fmla="*/ 12499 w 24997"/>
                  <a:gd name="connsiteY0" fmla="*/ 0 h 35145"/>
                  <a:gd name="connsiteX1" fmla="*/ 0 w 24997"/>
                  <a:gd name="connsiteY1" fmla="*/ 17573 h 35145"/>
                  <a:gd name="connsiteX2" fmla="*/ 12499 w 24997"/>
                  <a:gd name="connsiteY2" fmla="*/ 35146 h 35145"/>
                  <a:gd name="connsiteX3" fmla="*/ 24998 w 24997"/>
                  <a:gd name="connsiteY3" fmla="*/ 17573 h 35145"/>
                  <a:gd name="connsiteX4" fmla="*/ 12499 w 24997"/>
                  <a:gd name="connsiteY4" fmla="*/ 0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0"/>
                    </a:move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48C989D9-A817-8FA4-C0C4-5F699E801EA8}"/>
                  </a:ext>
                </a:extLst>
              </p:cNvPr>
              <p:cNvSpPr/>
              <p:nvPr/>
            </p:nvSpPr>
            <p:spPr>
              <a:xfrm>
                <a:off x="3601349" y="5210747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AC3D2380-BE59-C383-921E-6704F7D0A786}"/>
                  </a:ext>
                </a:extLst>
              </p:cNvPr>
              <p:cNvSpPr/>
              <p:nvPr/>
            </p:nvSpPr>
            <p:spPr>
              <a:xfrm>
                <a:off x="3628327" y="5220524"/>
                <a:ext cx="20790" cy="28957"/>
              </a:xfrm>
              <a:custGeom>
                <a:avLst/>
                <a:gdLst>
                  <a:gd name="connsiteX0" fmla="*/ 10395 w 20790"/>
                  <a:gd name="connsiteY0" fmla="*/ 0 h 28957"/>
                  <a:gd name="connsiteX1" fmla="*/ 0 w 20790"/>
                  <a:gd name="connsiteY1" fmla="*/ 14479 h 28957"/>
                  <a:gd name="connsiteX2" fmla="*/ 10395 w 20790"/>
                  <a:gd name="connsiteY2" fmla="*/ 28958 h 28957"/>
                  <a:gd name="connsiteX3" fmla="*/ 20790 w 20790"/>
                  <a:gd name="connsiteY3" fmla="*/ 14479 h 28957"/>
                  <a:gd name="connsiteX4" fmla="*/ 10395 w 20790"/>
                  <a:gd name="connsiteY4" fmla="*/ 0 h 2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0" h="28957">
                    <a:moveTo>
                      <a:pt x="10395" y="0"/>
                    </a:moveTo>
                    <a:cubicBezTo>
                      <a:pt x="4703" y="0"/>
                      <a:pt x="0" y="6559"/>
                      <a:pt x="0" y="14479"/>
                    </a:cubicBezTo>
                    <a:cubicBezTo>
                      <a:pt x="0" y="22399"/>
                      <a:pt x="4703" y="28958"/>
                      <a:pt x="10395" y="28958"/>
                    </a:cubicBezTo>
                    <a:cubicBezTo>
                      <a:pt x="16088" y="28958"/>
                      <a:pt x="20790" y="22399"/>
                      <a:pt x="20790" y="14479"/>
                    </a:cubicBezTo>
                    <a:cubicBezTo>
                      <a:pt x="20790" y="6559"/>
                      <a:pt x="16211" y="0"/>
                      <a:pt x="1039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DF367C5D-8DA9-123C-DAEC-B5151BBEF818}"/>
                  </a:ext>
                </a:extLst>
              </p:cNvPr>
              <p:cNvSpPr/>
              <p:nvPr/>
            </p:nvSpPr>
            <p:spPr>
              <a:xfrm>
                <a:off x="3650479" y="5176839"/>
                <a:ext cx="74003" cy="88977"/>
              </a:xfrm>
              <a:custGeom>
                <a:avLst/>
                <a:gdLst>
                  <a:gd name="connsiteX0" fmla="*/ 68559 w 74003"/>
                  <a:gd name="connsiteY0" fmla="*/ 28463 h 88977"/>
                  <a:gd name="connsiteX1" fmla="*/ 68682 w 74003"/>
                  <a:gd name="connsiteY1" fmla="*/ 26112 h 88977"/>
                  <a:gd name="connsiteX2" fmla="*/ 52966 w 74003"/>
                  <a:gd name="connsiteY2" fmla="*/ 4084 h 88977"/>
                  <a:gd name="connsiteX3" fmla="*/ 40096 w 74003"/>
                  <a:gd name="connsiteY3" fmla="*/ 13489 h 88977"/>
                  <a:gd name="connsiteX4" fmla="*/ 25617 w 74003"/>
                  <a:gd name="connsiteY4" fmla="*/ 0 h 88977"/>
                  <a:gd name="connsiteX5" fmla="*/ 16335 w 74003"/>
                  <a:gd name="connsiteY5" fmla="*/ 4331 h 88977"/>
                  <a:gd name="connsiteX6" fmla="*/ 10643 w 74003"/>
                  <a:gd name="connsiteY6" fmla="*/ 1980 h 88977"/>
                  <a:gd name="connsiteX7" fmla="*/ 0 w 74003"/>
                  <a:gd name="connsiteY7" fmla="*/ 16954 h 88977"/>
                  <a:gd name="connsiteX8" fmla="*/ 10395 w 74003"/>
                  <a:gd name="connsiteY8" fmla="*/ 31804 h 88977"/>
                  <a:gd name="connsiteX9" fmla="*/ 6188 w 74003"/>
                  <a:gd name="connsiteY9" fmla="*/ 43932 h 88977"/>
                  <a:gd name="connsiteX10" fmla="*/ 17325 w 74003"/>
                  <a:gd name="connsiteY10" fmla="*/ 59649 h 88977"/>
                  <a:gd name="connsiteX11" fmla="*/ 28463 w 74003"/>
                  <a:gd name="connsiteY11" fmla="*/ 43932 h 88977"/>
                  <a:gd name="connsiteX12" fmla="*/ 28463 w 74003"/>
                  <a:gd name="connsiteY12" fmla="*/ 43808 h 88977"/>
                  <a:gd name="connsiteX13" fmla="*/ 38363 w 74003"/>
                  <a:gd name="connsiteY13" fmla="*/ 34774 h 88977"/>
                  <a:gd name="connsiteX14" fmla="*/ 43684 w 74003"/>
                  <a:gd name="connsiteY14" fmla="*/ 44056 h 88977"/>
                  <a:gd name="connsiteX15" fmla="*/ 43684 w 74003"/>
                  <a:gd name="connsiteY15" fmla="*/ 45046 h 88977"/>
                  <a:gd name="connsiteX16" fmla="*/ 44427 w 74003"/>
                  <a:gd name="connsiteY16" fmla="*/ 51233 h 88977"/>
                  <a:gd name="connsiteX17" fmla="*/ 43437 w 74003"/>
                  <a:gd name="connsiteY17" fmla="*/ 51110 h 88977"/>
                  <a:gd name="connsiteX18" fmla="*/ 29948 w 74003"/>
                  <a:gd name="connsiteY18" fmla="*/ 70044 h 88977"/>
                  <a:gd name="connsiteX19" fmla="*/ 43437 w 74003"/>
                  <a:gd name="connsiteY19" fmla="*/ 88978 h 88977"/>
                  <a:gd name="connsiteX20" fmla="*/ 56926 w 74003"/>
                  <a:gd name="connsiteY20" fmla="*/ 70044 h 88977"/>
                  <a:gd name="connsiteX21" fmla="*/ 56555 w 74003"/>
                  <a:gd name="connsiteY21" fmla="*/ 66084 h 88977"/>
                  <a:gd name="connsiteX22" fmla="*/ 58782 w 74003"/>
                  <a:gd name="connsiteY22" fmla="*/ 66455 h 88977"/>
                  <a:gd name="connsiteX23" fmla="*/ 74004 w 74003"/>
                  <a:gd name="connsiteY23" fmla="*/ 45169 h 88977"/>
                  <a:gd name="connsiteX24" fmla="*/ 68311 w 74003"/>
                  <a:gd name="connsiteY24" fmla="*/ 28587 h 8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4003" h="88977">
                    <a:moveTo>
                      <a:pt x="68559" y="28463"/>
                    </a:moveTo>
                    <a:cubicBezTo>
                      <a:pt x="68559" y="27720"/>
                      <a:pt x="68682" y="26978"/>
                      <a:pt x="68682" y="26112"/>
                    </a:cubicBezTo>
                    <a:cubicBezTo>
                      <a:pt x="68682" y="13984"/>
                      <a:pt x="61628" y="4084"/>
                      <a:pt x="52966" y="4084"/>
                    </a:cubicBezTo>
                    <a:cubicBezTo>
                      <a:pt x="47645" y="4084"/>
                      <a:pt x="42942" y="7796"/>
                      <a:pt x="40096" y="13489"/>
                    </a:cubicBezTo>
                    <a:cubicBezTo>
                      <a:pt x="37744" y="5569"/>
                      <a:pt x="32052" y="0"/>
                      <a:pt x="25617" y="0"/>
                    </a:cubicBezTo>
                    <a:cubicBezTo>
                      <a:pt x="22152" y="0"/>
                      <a:pt x="18934" y="1609"/>
                      <a:pt x="16335" y="4331"/>
                    </a:cubicBezTo>
                    <a:cubicBezTo>
                      <a:pt x="14726" y="2846"/>
                      <a:pt x="12746" y="1980"/>
                      <a:pt x="10643" y="1980"/>
                    </a:cubicBezTo>
                    <a:cubicBezTo>
                      <a:pt x="4826" y="1980"/>
                      <a:pt x="0" y="8663"/>
                      <a:pt x="0" y="16954"/>
                    </a:cubicBezTo>
                    <a:cubicBezTo>
                      <a:pt x="0" y="25246"/>
                      <a:pt x="4579" y="31680"/>
                      <a:pt x="10395" y="31804"/>
                    </a:cubicBezTo>
                    <a:cubicBezTo>
                      <a:pt x="7796" y="34650"/>
                      <a:pt x="6188" y="38982"/>
                      <a:pt x="6188" y="43932"/>
                    </a:cubicBezTo>
                    <a:cubicBezTo>
                      <a:pt x="6188" y="52595"/>
                      <a:pt x="11138" y="59649"/>
                      <a:pt x="17325" y="59649"/>
                    </a:cubicBezTo>
                    <a:cubicBezTo>
                      <a:pt x="23513" y="59649"/>
                      <a:pt x="28463" y="52595"/>
                      <a:pt x="28463" y="43932"/>
                    </a:cubicBezTo>
                    <a:cubicBezTo>
                      <a:pt x="28463" y="43932"/>
                      <a:pt x="28463" y="43932"/>
                      <a:pt x="28463" y="43808"/>
                    </a:cubicBezTo>
                    <a:cubicBezTo>
                      <a:pt x="32547" y="42695"/>
                      <a:pt x="36136" y="39353"/>
                      <a:pt x="38363" y="34774"/>
                    </a:cubicBezTo>
                    <a:cubicBezTo>
                      <a:pt x="39477" y="38487"/>
                      <a:pt x="41457" y="41704"/>
                      <a:pt x="43684" y="44056"/>
                    </a:cubicBezTo>
                    <a:cubicBezTo>
                      <a:pt x="43684" y="44427"/>
                      <a:pt x="43684" y="44674"/>
                      <a:pt x="43684" y="45046"/>
                    </a:cubicBezTo>
                    <a:cubicBezTo>
                      <a:pt x="43684" y="47150"/>
                      <a:pt x="43932" y="49253"/>
                      <a:pt x="44427" y="51233"/>
                    </a:cubicBezTo>
                    <a:cubicBezTo>
                      <a:pt x="44056" y="51233"/>
                      <a:pt x="43808" y="51110"/>
                      <a:pt x="43437" y="51110"/>
                    </a:cubicBezTo>
                    <a:cubicBezTo>
                      <a:pt x="36012" y="51110"/>
                      <a:pt x="29948" y="59649"/>
                      <a:pt x="29948" y="70044"/>
                    </a:cubicBezTo>
                    <a:cubicBezTo>
                      <a:pt x="29948" y="80439"/>
                      <a:pt x="36012" y="88978"/>
                      <a:pt x="43437" y="88978"/>
                    </a:cubicBezTo>
                    <a:cubicBezTo>
                      <a:pt x="50862" y="88978"/>
                      <a:pt x="56926" y="80439"/>
                      <a:pt x="56926" y="70044"/>
                    </a:cubicBezTo>
                    <a:cubicBezTo>
                      <a:pt x="56926" y="68682"/>
                      <a:pt x="56926" y="67321"/>
                      <a:pt x="56555" y="66084"/>
                    </a:cubicBezTo>
                    <a:cubicBezTo>
                      <a:pt x="57297" y="66207"/>
                      <a:pt x="58040" y="66455"/>
                      <a:pt x="58782" y="66455"/>
                    </a:cubicBezTo>
                    <a:cubicBezTo>
                      <a:pt x="67197" y="66455"/>
                      <a:pt x="74004" y="56926"/>
                      <a:pt x="74004" y="45169"/>
                    </a:cubicBezTo>
                    <a:cubicBezTo>
                      <a:pt x="74004" y="38487"/>
                      <a:pt x="71776" y="32547"/>
                      <a:pt x="68311" y="2858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FAF8E4CC-F825-F842-8987-ED60E7DF4E21}"/>
                  </a:ext>
                </a:extLst>
              </p:cNvPr>
              <p:cNvSpPr/>
              <p:nvPr/>
            </p:nvSpPr>
            <p:spPr>
              <a:xfrm>
                <a:off x="3728071" y="5219781"/>
                <a:ext cx="13365" cy="18562"/>
              </a:xfrm>
              <a:custGeom>
                <a:avLst/>
                <a:gdLst>
                  <a:gd name="connsiteX0" fmla="*/ 6683 w 13365"/>
                  <a:gd name="connsiteY0" fmla="*/ 0 h 18562"/>
                  <a:gd name="connsiteX1" fmla="*/ 0 w 13365"/>
                  <a:gd name="connsiteY1" fmla="*/ 9281 h 18562"/>
                  <a:gd name="connsiteX2" fmla="*/ 6683 w 13365"/>
                  <a:gd name="connsiteY2" fmla="*/ 18563 h 18562"/>
                  <a:gd name="connsiteX3" fmla="*/ 13365 w 13365"/>
                  <a:gd name="connsiteY3" fmla="*/ 9281 h 18562"/>
                  <a:gd name="connsiteX4" fmla="*/ 6683 w 13365"/>
                  <a:gd name="connsiteY4" fmla="*/ 0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0"/>
                    </a:move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8ECBD6F8-E6E0-47AA-CB15-4652BF9A25A1}"/>
                  </a:ext>
                </a:extLst>
              </p:cNvPr>
              <p:cNvSpPr/>
              <p:nvPr/>
            </p:nvSpPr>
            <p:spPr>
              <a:xfrm>
                <a:off x="3716067" y="5152336"/>
                <a:ext cx="49253" cy="75612"/>
              </a:xfrm>
              <a:custGeom>
                <a:avLst/>
                <a:gdLst>
                  <a:gd name="connsiteX0" fmla="*/ 46283 w 49253"/>
                  <a:gd name="connsiteY0" fmla="*/ 54946 h 75612"/>
                  <a:gd name="connsiteX1" fmla="*/ 47150 w 49253"/>
                  <a:gd name="connsiteY1" fmla="*/ 48758 h 75612"/>
                  <a:gd name="connsiteX2" fmla="*/ 34651 w 49253"/>
                  <a:gd name="connsiteY2" fmla="*/ 31186 h 75612"/>
                  <a:gd name="connsiteX3" fmla="*/ 32671 w 49253"/>
                  <a:gd name="connsiteY3" fmla="*/ 31433 h 75612"/>
                  <a:gd name="connsiteX4" fmla="*/ 33661 w 49253"/>
                  <a:gd name="connsiteY4" fmla="*/ 23637 h 75612"/>
                  <a:gd name="connsiteX5" fmla="*/ 16830 w 49253"/>
                  <a:gd name="connsiteY5" fmla="*/ 0 h 75612"/>
                  <a:gd name="connsiteX6" fmla="*/ 0 w 49253"/>
                  <a:gd name="connsiteY6" fmla="*/ 23637 h 75612"/>
                  <a:gd name="connsiteX7" fmla="*/ 16830 w 49253"/>
                  <a:gd name="connsiteY7" fmla="*/ 47273 h 75612"/>
                  <a:gd name="connsiteX8" fmla="*/ 22275 w 49253"/>
                  <a:gd name="connsiteY8" fmla="*/ 45912 h 75612"/>
                  <a:gd name="connsiteX9" fmla="*/ 22028 w 49253"/>
                  <a:gd name="connsiteY9" fmla="*/ 48758 h 75612"/>
                  <a:gd name="connsiteX10" fmla="*/ 32918 w 49253"/>
                  <a:gd name="connsiteY10" fmla="*/ 66084 h 75612"/>
                  <a:gd name="connsiteX11" fmla="*/ 40962 w 49253"/>
                  <a:gd name="connsiteY11" fmla="*/ 75613 h 75612"/>
                  <a:gd name="connsiteX12" fmla="*/ 49253 w 49253"/>
                  <a:gd name="connsiteY12" fmla="*/ 63980 h 75612"/>
                  <a:gd name="connsiteX13" fmla="*/ 46160 w 49253"/>
                  <a:gd name="connsiteY13" fmla="*/ 54946 h 7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9253" h="75612">
                    <a:moveTo>
                      <a:pt x="46283" y="54946"/>
                    </a:moveTo>
                    <a:cubicBezTo>
                      <a:pt x="46778" y="52966"/>
                      <a:pt x="47150" y="50862"/>
                      <a:pt x="47150" y="48758"/>
                    </a:cubicBezTo>
                    <a:cubicBezTo>
                      <a:pt x="47150" y="39106"/>
                      <a:pt x="41581" y="31186"/>
                      <a:pt x="34651" y="31186"/>
                    </a:cubicBezTo>
                    <a:cubicBezTo>
                      <a:pt x="34032" y="31186"/>
                      <a:pt x="33413" y="31309"/>
                      <a:pt x="32671" y="31433"/>
                    </a:cubicBezTo>
                    <a:cubicBezTo>
                      <a:pt x="33289" y="28958"/>
                      <a:pt x="33661" y="26359"/>
                      <a:pt x="33661" y="23637"/>
                    </a:cubicBezTo>
                    <a:cubicBezTo>
                      <a:pt x="33661" y="10643"/>
                      <a:pt x="26112" y="0"/>
                      <a:pt x="16830" y="0"/>
                    </a:cubicBezTo>
                    <a:cubicBezTo>
                      <a:pt x="7549" y="0"/>
                      <a:pt x="0" y="10519"/>
                      <a:pt x="0" y="23637"/>
                    </a:cubicBezTo>
                    <a:cubicBezTo>
                      <a:pt x="0" y="36754"/>
                      <a:pt x="7549" y="47273"/>
                      <a:pt x="16830" y="47273"/>
                    </a:cubicBezTo>
                    <a:cubicBezTo>
                      <a:pt x="18810" y="47273"/>
                      <a:pt x="20543" y="46778"/>
                      <a:pt x="22275" y="45912"/>
                    </a:cubicBezTo>
                    <a:cubicBezTo>
                      <a:pt x="22275" y="46778"/>
                      <a:pt x="22028" y="47768"/>
                      <a:pt x="22028" y="48758"/>
                    </a:cubicBezTo>
                    <a:cubicBezTo>
                      <a:pt x="22028" y="57669"/>
                      <a:pt x="26854" y="64970"/>
                      <a:pt x="32918" y="66084"/>
                    </a:cubicBezTo>
                    <a:cubicBezTo>
                      <a:pt x="33661" y="71529"/>
                      <a:pt x="37002" y="75613"/>
                      <a:pt x="40962" y="75613"/>
                    </a:cubicBezTo>
                    <a:cubicBezTo>
                      <a:pt x="45541" y="75613"/>
                      <a:pt x="49253" y="70415"/>
                      <a:pt x="49253" y="63980"/>
                    </a:cubicBezTo>
                    <a:cubicBezTo>
                      <a:pt x="49253" y="60267"/>
                      <a:pt x="48016" y="57050"/>
                      <a:pt x="46160" y="5494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5140D548-9AEB-1E03-3FED-27EFB267F9A2}"/>
                  </a:ext>
                </a:extLst>
              </p:cNvPr>
              <p:cNvSpPr/>
              <p:nvPr/>
            </p:nvSpPr>
            <p:spPr>
              <a:xfrm>
                <a:off x="3902438" y="5219162"/>
                <a:ext cx="72271" cy="44550"/>
              </a:xfrm>
              <a:custGeom>
                <a:avLst/>
                <a:gdLst>
                  <a:gd name="connsiteX0" fmla="*/ 62990 w 72271"/>
                  <a:gd name="connsiteY0" fmla="*/ 11757 h 44550"/>
                  <a:gd name="connsiteX1" fmla="*/ 54946 w 72271"/>
                  <a:gd name="connsiteY1" fmla="*/ 18563 h 44550"/>
                  <a:gd name="connsiteX2" fmla="*/ 55317 w 72271"/>
                  <a:gd name="connsiteY2" fmla="*/ 15469 h 44550"/>
                  <a:gd name="connsiteX3" fmla="*/ 48016 w 72271"/>
                  <a:gd name="connsiteY3" fmla="*/ 5198 h 44550"/>
                  <a:gd name="connsiteX4" fmla="*/ 41952 w 72271"/>
                  <a:gd name="connsiteY4" fmla="*/ 9653 h 44550"/>
                  <a:gd name="connsiteX5" fmla="*/ 28958 w 72271"/>
                  <a:gd name="connsiteY5" fmla="*/ 0 h 44550"/>
                  <a:gd name="connsiteX6" fmla="*/ 16707 w 72271"/>
                  <a:gd name="connsiteY6" fmla="*/ 8292 h 44550"/>
                  <a:gd name="connsiteX7" fmla="*/ 8786 w 72271"/>
                  <a:gd name="connsiteY7" fmla="*/ 1238 h 44550"/>
                  <a:gd name="connsiteX8" fmla="*/ 0 w 72271"/>
                  <a:gd name="connsiteY8" fmla="*/ 13613 h 44550"/>
                  <a:gd name="connsiteX9" fmla="*/ 8786 w 72271"/>
                  <a:gd name="connsiteY9" fmla="*/ 25988 h 44550"/>
                  <a:gd name="connsiteX10" fmla="*/ 13241 w 72271"/>
                  <a:gd name="connsiteY10" fmla="*/ 24256 h 44550"/>
                  <a:gd name="connsiteX11" fmla="*/ 28958 w 72271"/>
                  <a:gd name="connsiteY11" fmla="*/ 44551 h 44550"/>
                  <a:gd name="connsiteX12" fmla="*/ 44674 w 72271"/>
                  <a:gd name="connsiteY12" fmla="*/ 24503 h 44550"/>
                  <a:gd name="connsiteX13" fmla="*/ 48140 w 72271"/>
                  <a:gd name="connsiteY13" fmla="*/ 25741 h 44550"/>
                  <a:gd name="connsiteX14" fmla="*/ 54451 w 72271"/>
                  <a:gd name="connsiteY14" fmla="*/ 20543 h 44550"/>
                  <a:gd name="connsiteX15" fmla="*/ 53956 w 72271"/>
                  <a:gd name="connsiteY15" fmla="*/ 24627 h 44550"/>
                  <a:gd name="connsiteX16" fmla="*/ 63114 w 72271"/>
                  <a:gd name="connsiteY16" fmla="*/ 37497 h 44550"/>
                  <a:gd name="connsiteX17" fmla="*/ 72271 w 72271"/>
                  <a:gd name="connsiteY17" fmla="*/ 24627 h 44550"/>
                  <a:gd name="connsiteX18" fmla="*/ 63114 w 72271"/>
                  <a:gd name="connsiteY18" fmla="*/ 11757 h 4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2271" h="44550">
                    <a:moveTo>
                      <a:pt x="62990" y="11757"/>
                    </a:moveTo>
                    <a:cubicBezTo>
                      <a:pt x="59525" y="11757"/>
                      <a:pt x="56555" y="14479"/>
                      <a:pt x="54946" y="18563"/>
                    </a:cubicBezTo>
                    <a:cubicBezTo>
                      <a:pt x="55193" y="17573"/>
                      <a:pt x="55317" y="16583"/>
                      <a:pt x="55317" y="15469"/>
                    </a:cubicBezTo>
                    <a:cubicBezTo>
                      <a:pt x="55317" y="9777"/>
                      <a:pt x="52100" y="5198"/>
                      <a:pt x="48016" y="5198"/>
                    </a:cubicBezTo>
                    <a:cubicBezTo>
                      <a:pt x="45541" y="5198"/>
                      <a:pt x="43313" y="6930"/>
                      <a:pt x="41952" y="9653"/>
                    </a:cubicBezTo>
                    <a:cubicBezTo>
                      <a:pt x="39106" y="3837"/>
                      <a:pt x="34279" y="0"/>
                      <a:pt x="28958" y="0"/>
                    </a:cubicBezTo>
                    <a:cubicBezTo>
                      <a:pt x="24008" y="0"/>
                      <a:pt x="19553" y="3342"/>
                      <a:pt x="16707" y="8292"/>
                    </a:cubicBezTo>
                    <a:cubicBezTo>
                      <a:pt x="15345" y="4084"/>
                      <a:pt x="12251" y="1238"/>
                      <a:pt x="8786" y="1238"/>
                    </a:cubicBezTo>
                    <a:cubicBezTo>
                      <a:pt x="3960" y="1238"/>
                      <a:pt x="0" y="6807"/>
                      <a:pt x="0" y="13613"/>
                    </a:cubicBezTo>
                    <a:cubicBezTo>
                      <a:pt x="0" y="20419"/>
                      <a:pt x="3960" y="25988"/>
                      <a:pt x="8786" y="25988"/>
                    </a:cubicBezTo>
                    <a:cubicBezTo>
                      <a:pt x="10395" y="25988"/>
                      <a:pt x="12004" y="25369"/>
                      <a:pt x="13241" y="24256"/>
                    </a:cubicBezTo>
                    <a:cubicBezTo>
                      <a:pt x="13984" y="35641"/>
                      <a:pt x="20667" y="44551"/>
                      <a:pt x="28958" y="44551"/>
                    </a:cubicBezTo>
                    <a:cubicBezTo>
                      <a:pt x="37249" y="44551"/>
                      <a:pt x="43808" y="35765"/>
                      <a:pt x="44674" y="24503"/>
                    </a:cubicBezTo>
                    <a:cubicBezTo>
                      <a:pt x="45664" y="25246"/>
                      <a:pt x="46902" y="25741"/>
                      <a:pt x="48140" y="25741"/>
                    </a:cubicBezTo>
                    <a:cubicBezTo>
                      <a:pt x="50862" y="25741"/>
                      <a:pt x="53213" y="23637"/>
                      <a:pt x="54451" y="20543"/>
                    </a:cubicBezTo>
                    <a:cubicBezTo>
                      <a:pt x="54203" y="21780"/>
                      <a:pt x="53956" y="23142"/>
                      <a:pt x="53956" y="24627"/>
                    </a:cubicBezTo>
                    <a:cubicBezTo>
                      <a:pt x="53956" y="31804"/>
                      <a:pt x="58040" y="37497"/>
                      <a:pt x="63114" y="37497"/>
                    </a:cubicBezTo>
                    <a:cubicBezTo>
                      <a:pt x="68187" y="37497"/>
                      <a:pt x="72271" y="31681"/>
                      <a:pt x="72271" y="24627"/>
                    </a:cubicBezTo>
                    <a:cubicBezTo>
                      <a:pt x="72271" y="17573"/>
                      <a:pt x="68187" y="11757"/>
                      <a:pt x="63114" y="1175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760A21D1-788F-99D5-BDA9-40B2860EDCF3}"/>
                  </a:ext>
                </a:extLst>
              </p:cNvPr>
              <p:cNvSpPr/>
              <p:nvPr/>
            </p:nvSpPr>
            <p:spPr>
              <a:xfrm>
                <a:off x="3986094" y="5227949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ubicBezTo>
                      <a:pt x="11014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575040EA-AB7F-D94D-D143-13B816FCC4E3}"/>
                  </a:ext>
                </a:extLst>
              </p:cNvPr>
              <p:cNvSpPr/>
              <p:nvPr/>
            </p:nvSpPr>
            <p:spPr>
              <a:xfrm>
                <a:off x="3996489" y="5165949"/>
                <a:ext cx="50738" cy="72518"/>
              </a:xfrm>
              <a:custGeom>
                <a:avLst/>
                <a:gdLst>
                  <a:gd name="connsiteX0" fmla="*/ 36136 w 50738"/>
                  <a:gd name="connsiteY0" fmla="*/ 39601 h 72518"/>
                  <a:gd name="connsiteX1" fmla="*/ 36631 w 50738"/>
                  <a:gd name="connsiteY1" fmla="*/ 39601 h 72518"/>
                  <a:gd name="connsiteX2" fmla="*/ 50738 w 50738"/>
                  <a:gd name="connsiteY2" fmla="*/ 19800 h 72518"/>
                  <a:gd name="connsiteX3" fmla="*/ 36631 w 50738"/>
                  <a:gd name="connsiteY3" fmla="*/ 0 h 72518"/>
                  <a:gd name="connsiteX4" fmla="*/ 22523 w 50738"/>
                  <a:gd name="connsiteY4" fmla="*/ 19800 h 72518"/>
                  <a:gd name="connsiteX5" fmla="*/ 23884 w 50738"/>
                  <a:gd name="connsiteY5" fmla="*/ 28339 h 72518"/>
                  <a:gd name="connsiteX6" fmla="*/ 22275 w 50738"/>
                  <a:gd name="connsiteY6" fmla="*/ 28092 h 72518"/>
                  <a:gd name="connsiteX7" fmla="*/ 17820 w 50738"/>
                  <a:gd name="connsiteY7" fmla="*/ 29082 h 72518"/>
                  <a:gd name="connsiteX8" fmla="*/ 18315 w 50738"/>
                  <a:gd name="connsiteY8" fmla="*/ 24874 h 72518"/>
                  <a:gd name="connsiteX9" fmla="*/ 9158 w 50738"/>
                  <a:gd name="connsiteY9" fmla="*/ 11880 h 72518"/>
                  <a:gd name="connsiteX10" fmla="*/ 0 w 50738"/>
                  <a:gd name="connsiteY10" fmla="*/ 24874 h 72518"/>
                  <a:gd name="connsiteX11" fmla="*/ 9158 w 50738"/>
                  <a:gd name="connsiteY11" fmla="*/ 37744 h 72518"/>
                  <a:gd name="connsiteX12" fmla="*/ 9158 w 50738"/>
                  <a:gd name="connsiteY12" fmla="*/ 37744 h 72518"/>
                  <a:gd name="connsiteX13" fmla="*/ 6435 w 50738"/>
                  <a:gd name="connsiteY13" fmla="*/ 50243 h 72518"/>
                  <a:gd name="connsiteX14" fmla="*/ 22275 w 50738"/>
                  <a:gd name="connsiteY14" fmla="*/ 72519 h 72518"/>
                  <a:gd name="connsiteX15" fmla="*/ 38116 w 50738"/>
                  <a:gd name="connsiteY15" fmla="*/ 50243 h 72518"/>
                  <a:gd name="connsiteX16" fmla="*/ 36012 w 50738"/>
                  <a:gd name="connsiteY16" fmla="*/ 39477 h 7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38" h="72518">
                    <a:moveTo>
                      <a:pt x="36136" y="39601"/>
                    </a:moveTo>
                    <a:cubicBezTo>
                      <a:pt x="36136" y="39601"/>
                      <a:pt x="36383" y="39601"/>
                      <a:pt x="36631" y="39601"/>
                    </a:cubicBezTo>
                    <a:cubicBezTo>
                      <a:pt x="44427" y="39601"/>
                      <a:pt x="50738" y="30691"/>
                      <a:pt x="50738" y="19800"/>
                    </a:cubicBezTo>
                    <a:cubicBezTo>
                      <a:pt x="50738" y="8910"/>
                      <a:pt x="44427" y="0"/>
                      <a:pt x="36631" y="0"/>
                    </a:cubicBezTo>
                    <a:cubicBezTo>
                      <a:pt x="28834" y="0"/>
                      <a:pt x="22523" y="8910"/>
                      <a:pt x="22523" y="19800"/>
                    </a:cubicBezTo>
                    <a:cubicBezTo>
                      <a:pt x="22523" y="22894"/>
                      <a:pt x="23018" y="25741"/>
                      <a:pt x="23884" y="28339"/>
                    </a:cubicBezTo>
                    <a:cubicBezTo>
                      <a:pt x="23389" y="28339"/>
                      <a:pt x="22894" y="28092"/>
                      <a:pt x="22275" y="28092"/>
                    </a:cubicBezTo>
                    <a:cubicBezTo>
                      <a:pt x="20667" y="28092"/>
                      <a:pt x="19182" y="28463"/>
                      <a:pt x="17820" y="29082"/>
                    </a:cubicBezTo>
                    <a:cubicBezTo>
                      <a:pt x="18192" y="27720"/>
                      <a:pt x="18315" y="26359"/>
                      <a:pt x="18315" y="24874"/>
                    </a:cubicBezTo>
                    <a:cubicBezTo>
                      <a:pt x="18315" y="17696"/>
                      <a:pt x="14232" y="11880"/>
                      <a:pt x="9158" y="11880"/>
                    </a:cubicBezTo>
                    <a:cubicBezTo>
                      <a:pt x="4084" y="11880"/>
                      <a:pt x="0" y="17696"/>
                      <a:pt x="0" y="24874"/>
                    </a:cubicBezTo>
                    <a:cubicBezTo>
                      <a:pt x="0" y="32052"/>
                      <a:pt x="4084" y="37744"/>
                      <a:pt x="9158" y="37744"/>
                    </a:cubicBezTo>
                    <a:lnTo>
                      <a:pt x="9158" y="37744"/>
                    </a:lnTo>
                    <a:cubicBezTo>
                      <a:pt x="7425" y="41333"/>
                      <a:pt x="6435" y="45665"/>
                      <a:pt x="6435" y="50243"/>
                    </a:cubicBezTo>
                    <a:cubicBezTo>
                      <a:pt x="6435" y="62495"/>
                      <a:pt x="13489" y="72519"/>
                      <a:pt x="22275" y="72519"/>
                    </a:cubicBezTo>
                    <a:cubicBezTo>
                      <a:pt x="31062" y="72519"/>
                      <a:pt x="38116" y="62495"/>
                      <a:pt x="38116" y="50243"/>
                    </a:cubicBezTo>
                    <a:cubicBezTo>
                      <a:pt x="38116" y="46283"/>
                      <a:pt x="37373" y="42695"/>
                      <a:pt x="36012" y="3947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B24FB121-3EFE-9176-4505-0CEC2CB4CAB7}"/>
                  </a:ext>
                </a:extLst>
              </p:cNvPr>
              <p:cNvSpPr/>
              <p:nvPr/>
            </p:nvSpPr>
            <p:spPr>
              <a:xfrm>
                <a:off x="4031140" y="5220771"/>
                <a:ext cx="37249" cy="38610"/>
              </a:xfrm>
              <a:custGeom>
                <a:avLst/>
                <a:gdLst>
                  <a:gd name="connsiteX0" fmla="*/ 28215 w 37249"/>
                  <a:gd name="connsiteY0" fmla="*/ 13365 h 38610"/>
                  <a:gd name="connsiteX1" fmla="*/ 21285 w 37249"/>
                  <a:gd name="connsiteY1" fmla="*/ 17944 h 38610"/>
                  <a:gd name="connsiteX2" fmla="*/ 21533 w 37249"/>
                  <a:gd name="connsiteY2" fmla="*/ 15098 h 38610"/>
                  <a:gd name="connsiteX3" fmla="*/ 10766 w 37249"/>
                  <a:gd name="connsiteY3" fmla="*/ 0 h 38610"/>
                  <a:gd name="connsiteX4" fmla="*/ 0 w 37249"/>
                  <a:gd name="connsiteY4" fmla="*/ 15098 h 38610"/>
                  <a:gd name="connsiteX5" fmla="*/ 10766 w 37249"/>
                  <a:gd name="connsiteY5" fmla="*/ 30196 h 38610"/>
                  <a:gd name="connsiteX6" fmla="*/ 19305 w 37249"/>
                  <a:gd name="connsiteY6" fmla="*/ 24132 h 38610"/>
                  <a:gd name="connsiteX7" fmla="*/ 19182 w 37249"/>
                  <a:gd name="connsiteY7" fmla="*/ 25988 h 38610"/>
                  <a:gd name="connsiteX8" fmla="*/ 28215 w 37249"/>
                  <a:gd name="connsiteY8" fmla="*/ 38611 h 38610"/>
                  <a:gd name="connsiteX9" fmla="*/ 37249 w 37249"/>
                  <a:gd name="connsiteY9" fmla="*/ 25988 h 38610"/>
                  <a:gd name="connsiteX10" fmla="*/ 28215 w 37249"/>
                  <a:gd name="connsiteY10" fmla="*/ 13365 h 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49" h="38610">
                    <a:moveTo>
                      <a:pt x="28215" y="13365"/>
                    </a:moveTo>
                    <a:cubicBezTo>
                      <a:pt x="25369" y="13365"/>
                      <a:pt x="22894" y="15222"/>
                      <a:pt x="21285" y="17944"/>
                    </a:cubicBezTo>
                    <a:cubicBezTo>
                      <a:pt x="21285" y="17078"/>
                      <a:pt x="21533" y="16088"/>
                      <a:pt x="21533" y="15098"/>
                    </a:cubicBezTo>
                    <a:cubicBezTo>
                      <a:pt x="21533" y="6807"/>
                      <a:pt x="16707" y="0"/>
                      <a:pt x="10766" y="0"/>
                    </a:cubicBez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4232" y="30196"/>
                      <a:pt x="17449" y="27721"/>
                      <a:pt x="19305" y="24132"/>
                    </a:cubicBezTo>
                    <a:cubicBezTo>
                      <a:pt x="19305" y="24750"/>
                      <a:pt x="19182" y="25369"/>
                      <a:pt x="19182" y="25988"/>
                    </a:cubicBezTo>
                    <a:cubicBezTo>
                      <a:pt x="19182" y="33042"/>
                      <a:pt x="23265" y="38611"/>
                      <a:pt x="28215" y="38611"/>
                    </a:cubicBezTo>
                    <a:cubicBezTo>
                      <a:pt x="33166" y="38611"/>
                      <a:pt x="37249" y="32918"/>
                      <a:pt x="37249" y="25988"/>
                    </a:cubicBezTo>
                    <a:cubicBezTo>
                      <a:pt x="37249" y="19058"/>
                      <a:pt x="33166" y="13365"/>
                      <a:pt x="28215" y="1336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B8F24110-6154-83A5-CF5B-A82DFA18BE26}"/>
                  </a:ext>
                </a:extLst>
              </p:cNvPr>
              <p:cNvSpPr/>
              <p:nvPr/>
            </p:nvSpPr>
            <p:spPr>
              <a:xfrm>
                <a:off x="4101555" y="5229929"/>
                <a:ext cx="23141" cy="32422"/>
              </a:xfrm>
              <a:custGeom>
                <a:avLst/>
                <a:gdLst>
                  <a:gd name="connsiteX0" fmla="*/ 11633 w 23141"/>
                  <a:gd name="connsiteY0" fmla="*/ 0 h 32422"/>
                  <a:gd name="connsiteX1" fmla="*/ 0 w 23141"/>
                  <a:gd name="connsiteY1" fmla="*/ 16211 h 32422"/>
                  <a:gd name="connsiteX2" fmla="*/ 11633 w 23141"/>
                  <a:gd name="connsiteY2" fmla="*/ 32423 h 32422"/>
                  <a:gd name="connsiteX3" fmla="*/ 23142 w 23141"/>
                  <a:gd name="connsiteY3" fmla="*/ 16211 h 32422"/>
                  <a:gd name="connsiteX4" fmla="*/ 11633 w 23141"/>
                  <a:gd name="connsiteY4" fmla="*/ 0 h 32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41" h="32422">
                    <a:moveTo>
                      <a:pt x="11633" y="0"/>
                    </a:moveTo>
                    <a:cubicBezTo>
                      <a:pt x="5198" y="0"/>
                      <a:pt x="0" y="7301"/>
                      <a:pt x="0" y="16211"/>
                    </a:cubicBezTo>
                    <a:cubicBezTo>
                      <a:pt x="0" y="25122"/>
                      <a:pt x="5198" y="32423"/>
                      <a:pt x="11633" y="32423"/>
                    </a:cubicBezTo>
                    <a:cubicBezTo>
                      <a:pt x="18068" y="32423"/>
                      <a:pt x="23142" y="25122"/>
                      <a:pt x="23142" y="16211"/>
                    </a:cubicBezTo>
                    <a:cubicBezTo>
                      <a:pt x="23142" y="7301"/>
                      <a:pt x="17944" y="0"/>
                      <a:pt x="1163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FE36E4C6-4D9F-08CC-8FE3-3C6E299CE11A}"/>
                  </a:ext>
                </a:extLst>
              </p:cNvPr>
              <p:cNvSpPr/>
              <p:nvPr/>
            </p:nvSpPr>
            <p:spPr>
              <a:xfrm>
                <a:off x="4118632" y="5208148"/>
                <a:ext cx="22770" cy="31927"/>
              </a:xfrm>
              <a:custGeom>
                <a:avLst/>
                <a:gdLst>
                  <a:gd name="connsiteX0" fmla="*/ 22770 w 22770"/>
                  <a:gd name="connsiteY0" fmla="*/ 15964 h 31927"/>
                  <a:gd name="connsiteX1" fmla="*/ 11385 w 22770"/>
                  <a:gd name="connsiteY1" fmla="*/ 0 h 31927"/>
                  <a:gd name="connsiteX2" fmla="*/ 0 w 22770"/>
                  <a:gd name="connsiteY2" fmla="*/ 15964 h 31927"/>
                  <a:gd name="connsiteX3" fmla="*/ 11385 w 22770"/>
                  <a:gd name="connsiteY3" fmla="*/ 31928 h 31927"/>
                  <a:gd name="connsiteX4" fmla="*/ 22770 w 22770"/>
                  <a:gd name="connsiteY4" fmla="*/ 15964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22770" y="15964"/>
                    </a:moveTo>
                    <a:cubicBezTo>
                      <a:pt x="22770" y="7177"/>
                      <a:pt x="17697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ubicBezTo>
                      <a:pt x="17697" y="31928"/>
                      <a:pt x="22770" y="24750"/>
                      <a:pt x="22770" y="1596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713AE5BA-76ED-B2F5-9D6D-4FD81369766E}"/>
                  </a:ext>
                </a:extLst>
              </p:cNvPr>
              <p:cNvSpPr/>
              <p:nvPr/>
            </p:nvSpPr>
            <p:spPr>
              <a:xfrm>
                <a:off x="4219986" y="5223989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846" y="18315"/>
                      <a:pt x="6435" y="18315"/>
                    </a:cubicBezTo>
                    <a:cubicBezTo>
                      <a:pt x="10024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BE544B80-888F-523E-7865-794E985FFC5B}"/>
                  </a:ext>
                </a:extLst>
              </p:cNvPr>
              <p:cNvSpPr/>
              <p:nvPr/>
            </p:nvSpPr>
            <p:spPr>
              <a:xfrm>
                <a:off x="4234836" y="5236859"/>
                <a:ext cx="13365" cy="18934"/>
              </a:xfrm>
              <a:custGeom>
                <a:avLst/>
                <a:gdLst>
                  <a:gd name="connsiteX0" fmla="*/ 6683 w 13365"/>
                  <a:gd name="connsiteY0" fmla="*/ 0 h 18934"/>
                  <a:gd name="connsiteX1" fmla="*/ 0 w 13365"/>
                  <a:gd name="connsiteY1" fmla="*/ 9405 h 18934"/>
                  <a:gd name="connsiteX2" fmla="*/ 6683 w 13365"/>
                  <a:gd name="connsiteY2" fmla="*/ 18934 h 18934"/>
                  <a:gd name="connsiteX3" fmla="*/ 13365 w 13365"/>
                  <a:gd name="connsiteY3" fmla="*/ 9405 h 18934"/>
                  <a:gd name="connsiteX4" fmla="*/ 6683 w 13365"/>
                  <a:gd name="connsiteY4" fmla="*/ 0 h 1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934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934"/>
                      <a:pt x="6683" y="18934"/>
                    </a:cubicBezTo>
                    <a:cubicBezTo>
                      <a:pt x="10395" y="18934"/>
                      <a:pt x="13365" y="14727"/>
                      <a:pt x="13365" y="9405"/>
                    </a:cubicBezTo>
                    <a:cubicBezTo>
                      <a:pt x="13365" y="4084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C5FB1AA7-31ED-BEDF-F300-527159EC1A6C}"/>
                  </a:ext>
                </a:extLst>
              </p:cNvPr>
              <p:cNvSpPr/>
              <p:nvPr/>
            </p:nvSpPr>
            <p:spPr>
              <a:xfrm>
                <a:off x="4354009" y="5216687"/>
                <a:ext cx="51480" cy="46530"/>
              </a:xfrm>
              <a:custGeom>
                <a:avLst/>
                <a:gdLst>
                  <a:gd name="connsiteX0" fmla="*/ 43437 w 51480"/>
                  <a:gd name="connsiteY0" fmla="*/ 742 h 46530"/>
                  <a:gd name="connsiteX1" fmla="*/ 37126 w 51480"/>
                  <a:gd name="connsiteY1" fmla="*/ 5074 h 46530"/>
                  <a:gd name="connsiteX2" fmla="*/ 26854 w 51480"/>
                  <a:gd name="connsiteY2" fmla="*/ 0 h 46530"/>
                  <a:gd name="connsiteX3" fmla="*/ 11261 w 51480"/>
                  <a:gd name="connsiteY3" fmla="*/ 15716 h 46530"/>
                  <a:gd name="connsiteX4" fmla="*/ 9653 w 51480"/>
                  <a:gd name="connsiteY4" fmla="*/ 15469 h 46530"/>
                  <a:gd name="connsiteX5" fmla="*/ 0 w 51480"/>
                  <a:gd name="connsiteY5" fmla="*/ 29082 h 46530"/>
                  <a:gd name="connsiteX6" fmla="*/ 9653 w 51480"/>
                  <a:gd name="connsiteY6" fmla="*/ 42694 h 46530"/>
                  <a:gd name="connsiteX7" fmla="*/ 15469 w 51480"/>
                  <a:gd name="connsiteY7" fmla="*/ 39972 h 46530"/>
                  <a:gd name="connsiteX8" fmla="*/ 26854 w 51480"/>
                  <a:gd name="connsiteY8" fmla="*/ 46531 h 46530"/>
                  <a:gd name="connsiteX9" fmla="*/ 43313 w 51480"/>
                  <a:gd name="connsiteY9" fmla="*/ 23760 h 46530"/>
                  <a:gd name="connsiteX10" fmla="*/ 43313 w 51480"/>
                  <a:gd name="connsiteY10" fmla="*/ 23760 h 46530"/>
                  <a:gd name="connsiteX11" fmla="*/ 51481 w 51480"/>
                  <a:gd name="connsiteY11" fmla="*/ 12375 h 46530"/>
                  <a:gd name="connsiteX12" fmla="*/ 43313 w 51480"/>
                  <a:gd name="connsiteY12" fmla="*/ 990 h 4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480" h="46530">
                    <a:moveTo>
                      <a:pt x="43437" y="742"/>
                    </a:moveTo>
                    <a:cubicBezTo>
                      <a:pt x="40838" y="742"/>
                      <a:pt x="38611" y="2475"/>
                      <a:pt x="37126" y="5074"/>
                    </a:cubicBezTo>
                    <a:cubicBezTo>
                      <a:pt x="34279" y="1980"/>
                      <a:pt x="30814" y="0"/>
                      <a:pt x="26854" y="0"/>
                    </a:cubicBezTo>
                    <a:cubicBezTo>
                      <a:pt x="19677" y="0"/>
                      <a:pt x="13489" y="6559"/>
                      <a:pt x="11261" y="15716"/>
                    </a:cubicBezTo>
                    <a:cubicBezTo>
                      <a:pt x="10767" y="15593"/>
                      <a:pt x="10148" y="15469"/>
                      <a:pt x="9653" y="15469"/>
                    </a:cubicBezTo>
                    <a:cubicBezTo>
                      <a:pt x="4331" y="15469"/>
                      <a:pt x="0" y="21533"/>
                      <a:pt x="0" y="29082"/>
                    </a:cubicBezTo>
                    <a:cubicBezTo>
                      <a:pt x="0" y="36631"/>
                      <a:pt x="4331" y="42694"/>
                      <a:pt x="9653" y="42694"/>
                    </a:cubicBezTo>
                    <a:cubicBezTo>
                      <a:pt x="11880" y="42694"/>
                      <a:pt x="13860" y="41704"/>
                      <a:pt x="15469" y="39972"/>
                    </a:cubicBezTo>
                    <a:cubicBezTo>
                      <a:pt x="18439" y="43932"/>
                      <a:pt x="22399" y="46531"/>
                      <a:pt x="26854" y="46531"/>
                    </a:cubicBezTo>
                    <a:cubicBezTo>
                      <a:pt x="35888" y="46531"/>
                      <a:pt x="43190" y="36383"/>
                      <a:pt x="43313" y="23760"/>
                    </a:cubicBezTo>
                    <a:cubicBezTo>
                      <a:pt x="43313" y="23760"/>
                      <a:pt x="43313" y="23760"/>
                      <a:pt x="43313" y="23760"/>
                    </a:cubicBezTo>
                    <a:cubicBezTo>
                      <a:pt x="47768" y="23760"/>
                      <a:pt x="51481" y="18687"/>
                      <a:pt x="51481" y="12375"/>
                    </a:cubicBezTo>
                    <a:cubicBezTo>
                      <a:pt x="51481" y="6064"/>
                      <a:pt x="47892" y="990"/>
                      <a:pt x="43313" y="99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DDCC9CF1-0CB1-7A28-9201-F82C3BCE5F1A}"/>
                  </a:ext>
                </a:extLst>
              </p:cNvPr>
              <p:cNvSpPr/>
              <p:nvPr/>
            </p:nvSpPr>
            <p:spPr>
              <a:xfrm>
                <a:off x="4243870" y="5152460"/>
                <a:ext cx="205552" cy="116450"/>
              </a:xfrm>
              <a:custGeom>
                <a:avLst/>
                <a:gdLst>
                  <a:gd name="connsiteX0" fmla="*/ 196642 w 205552"/>
                  <a:gd name="connsiteY0" fmla="*/ 54699 h 116450"/>
                  <a:gd name="connsiteX1" fmla="*/ 192558 w 205552"/>
                  <a:gd name="connsiteY1" fmla="*/ 56184 h 116450"/>
                  <a:gd name="connsiteX2" fmla="*/ 181049 w 205552"/>
                  <a:gd name="connsiteY2" fmla="*/ 44180 h 116450"/>
                  <a:gd name="connsiteX3" fmla="*/ 174738 w 205552"/>
                  <a:gd name="connsiteY3" fmla="*/ 46778 h 116450"/>
                  <a:gd name="connsiteX4" fmla="*/ 175728 w 205552"/>
                  <a:gd name="connsiteY4" fmla="*/ 40096 h 116450"/>
                  <a:gd name="connsiteX5" fmla="*/ 164343 w 205552"/>
                  <a:gd name="connsiteY5" fmla="*/ 24008 h 116450"/>
                  <a:gd name="connsiteX6" fmla="*/ 164219 w 205552"/>
                  <a:gd name="connsiteY6" fmla="*/ 24008 h 116450"/>
                  <a:gd name="connsiteX7" fmla="*/ 164343 w 205552"/>
                  <a:gd name="connsiteY7" fmla="*/ 22028 h 116450"/>
                  <a:gd name="connsiteX8" fmla="*/ 148626 w 205552"/>
                  <a:gd name="connsiteY8" fmla="*/ 0 h 116450"/>
                  <a:gd name="connsiteX9" fmla="*/ 132910 w 205552"/>
                  <a:gd name="connsiteY9" fmla="*/ 22028 h 116450"/>
                  <a:gd name="connsiteX10" fmla="*/ 133033 w 205552"/>
                  <a:gd name="connsiteY10" fmla="*/ 24132 h 116450"/>
                  <a:gd name="connsiteX11" fmla="*/ 133033 w 205552"/>
                  <a:gd name="connsiteY11" fmla="*/ 24132 h 116450"/>
                  <a:gd name="connsiteX12" fmla="*/ 126598 w 205552"/>
                  <a:gd name="connsiteY12" fmla="*/ 26607 h 116450"/>
                  <a:gd name="connsiteX13" fmla="*/ 112119 w 205552"/>
                  <a:gd name="connsiteY13" fmla="*/ 11138 h 116450"/>
                  <a:gd name="connsiteX14" fmla="*/ 96898 w 205552"/>
                  <a:gd name="connsiteY14" fmla="*/ 32423 h 116450"/>
                  <a:gd name="connsiteX15" fmla="*/ 98878 w 205552"/>
                  <a:gd name="connsiteY15" fmla="*/ 42818 h 116450"/>
                  <a:gd name="connsiteX16" fmla="*/ 98383 w 205552"/>
                  <a:gd name="connsiteY16" fmla="*/ 42818 h 116450"/>
                  <a:gd name="connsiteX17" fmla="*/ 84646 w 205552"/>
                  <a:gd name="connsiteY17" fmla="*/ 62000 h 116450"/>
                  <a:gd name="connsiteX18" fmla="*/ 85636 w 205552"/>
                  <a:gd name="connsiteY18" fmla="*/ 68806 h 116450"/>
                  <a:gd name="connsiteX19" fmla="*/ 77840 w 205552"/>
                  <a:gd name="connsiteY19" fmla="*/ 65836 h 116450"/>
                  <a:gd name="connsiteX20" fmla="*/ 65217 w 205552"/>
                  <a:gd name="connsiteY20" fmla="*/ 74746 h 116450"/>
                  <a:gd name="connsiteX21" fmla="*/ 64475 w 205552"/>
                  <a:gd name="connsiteY21" fmla="*/ 74746 h 116450"/>
                  <a:gd name="connsiteX22" fmla="*/ 62371 w 205552"/>
                  <a:gd name="connsiteY22" fmla="*/ 74994 h 116450"/>
                  <a:gd name="connsiteX23" fmla="*/ 65094 w 205552"/>
                  <a:gd name="connsiteY23" fmla="*/ 63114 h 116450"/>
                  <a:gd name="connsiteX24" fmla="*/ 56555 w 205552"/>
                  <a:gd name="connsiteY24" fmla="*/ 44551 h 116450"/>
                  <a:gd name="connsiteX25" fmla="*/ 56678 w 205552"/>
                  <a:gd name="connsiteY25" fmla="*/ 41952 h 116450"/>
                  <a:gd name="connsiteX26" fmla="*/ 41828 w 205552"/>
                  <a:gd name="connsiteY26" fmla="*/ 21038 h 116450"/>
                  <a:gd name="connsiteX27" fmla="*/ 26978 w 205552"/>
                  <a:gd name="connsiteY27" fmla="*/ 41952 h 116450"/>
                  <a:gd name="connsiteX28" fmla="*/ 30814 w 205552"/>
                  <a:gd name="connsiteY28" fmla="*/ 55812 h 116450"/>
                  <a:gd name="connsiteX29" fmla="*/ 25369 w 205552"/>
                  <a:gd name="connsiteY29" fmla="*/ 61505 h 116450"/>
                  <a:gd name="connsiteX30" fmla="*/ 24132 w 205552"/>
                  <a:gd name="connsiteY30" fmla="*/ 61381 h 116450"/>
                  <a:gd name="connsiteX31" fmla="*/ 21904 w 205552"/>
                  <a:gd name="connsiteY31" fmla="*/ 61876 h 116450"/>
                  <a:gd name="connsiteX32" fmla="*/ 26235 w 205552"/>
                  <a:gd name="connsiteY32" fmla="*/ 48263 h 116450"/>
                  <a:gd name="connsiteX33" fmla="*/ 13118 w 205552"/>
                  <a:gd name="connsiteY33" fmla="*/ 29824 h 116450"/>
                  <a:gd name="connsiteX34" fmla="*/ 0 w 205552"/>
                  <a:gd name="connsiteY34" fmla="*/ 48263 h 116450"/>
                  <a:gd name="connsiteX35" fmla="*/ 13118 w 205552"/>
                  <a:gd name="connsiteY35" fmla="*/ 66702 h 116450"/>
                  <a:gd name="connsiteX36" fmla="*/ 18934 w 205552"/>
                  <a:gd name="connsiteY36" fmla="*/ 64722 h 116450"/>
                  <a:gd name="connsiteX37" fmla="*/ 17202 w 205552"/>
                  <a:gd name="connsiteY37" fmla="*/ 71034 h 116450"/>
                  <a:gd name="connsiteX38" fmla="*/ 21533 w 205552"/>
                  <a:gd name="connsiteY38" fmla="*/ 80068 h 116450"/>
                  <a:gd name="connsiteX39" fmla="*/ 37373 w 205552"/>
                  <a:gd name="connsiteY39" fmla="*/ 99002 h 116450"/>
                  <a:gd name="connsiteX40" fmla="*/ 50615 w 205552"/>
                  <a:gd name="connsiteY40" fmla="*/ 89225 h 116450"/>
                  <a:gd name="connsiteX41" fmla="*/ 49872 w 205552"/>
                  <a:gd name="connsiteY41" fmla="*/ 95660 h 116450"/>
                  <a:gd name="connsiteX42" fmla="*/ 64722 w 205552"/>
                  <a:gd name="connsiteY42" fmla="*/ 116451 h 116450"/>
                  <a:gd name="connsiteX43" fmla="*/ 75613 w 205552"/>
                  <a:gd name="connsiteY43" fmla="*/ 109644 h 116450"/>
                  <a:gd name="connsiteX44" fmla="*/ 78088 w 205552"/>
                  <a:gd name="connsiteY44" fmla="*/ 110015 h 116450"/>
                  <a:gd name="connsiteX45" fmla="*/ 93804 w 205552"/>
                  <a:gd name="connsiteY45" fmla="*/ 87988 h 116450"/>
                  <a:gd name="connsiteX46" fmla="*/ 92566 w 205552"/>
                  <a:gd name="connsiteY46" fmla="*/ 79201 h 116450"/>
                  <a:gd name="connsiteX47" fmla="*/ 98630 w 205552"/>
                  <a:gd name="connsiteY47" fmla="*/ 81305 h 116450"/>
                  <a:gd name="connsiteX48" fmla="*/ 112367 w 205552"/>
                  <a:gd name="connsiteY48" fmla="*/ 62123 h 116450"/>
                  <a:gd name="connsiteX49" fmla="*/ 111006 w 205552"/>
                  <a:gd name="connsiteY49" fmla="*/ 53832 h 116450"/>
                  <a:gd name="connsiteX50" fmla="*/ 112491 w 205552"/>
                  <a:gd name="connsiteY50" fmla="*/ 54080 h 116450"/>
                  <a:gd name="connsiteX51" fmla="*/ 121772 w 205552"/>
                  <a:gd name="connsiteY51" fmla="*/ 49501 h 116450"/>
                  <a:gd name="connsiteX52" fmla="*/ 133405 w 205552"/>
                  <a:gd name="connsiteY52" fmla="*/ 60143 h 116450"/>
                  <a:gd name="connsiteX53" fmla="*/ 146027 w 205552"/>
                  <a:gd name="connsiteY53" fmla="*/ 43932 h 116450"/>
                  <a:gd name="connsiteX54" fmla="*/ 148997 w 205552"/>
                  <a:gd name="connsiteY54" fmla="*/ 44303 h 116450"/>
                  <a:gd name="connsiteX55" fmla="*/ 153576 w 205552"/>
                  <a:gd name="connsiteY55" fmla="*/ 43313 h 116450"/>
                  <a:gd name="connsiteX56" fmla="*/ 164838 w 205552"/>
                  <a:gd name="connsiteY56" fmla="*/ 56307 h 116450"/>
                  <a:gd name="connsiteX57" fmla="*/ 170654 w 205552"/>
                  <a:gd name="connsiteY57" fmla="*/ 53956 h 116450"/>
                  <a:gd name="connsiteX58" fmla="*/ 169417 w 205552"/>
                  <a:gd name="connsiteY58" fmla="*/ 61257 h 116450"/>
                  <a:gd name="connsiteX59" fmla="*/ 181421 w 205552"/>
                  <a:gd name="connsiteY59" fmla="*/ 78211 h 116450"/>
                  <a:gd name="connsiteX60" fmla="*/ 189588 w 205552"/>
                  <a:gd name="connsiteY60" fmla="*/ 73633 h 116450"/>
                  <a:gd name="connsiteX61" fmla="*/ 196890 w 205552"/>
                  <a:gd name="connsiteY61" fmla="*/ 79325 h 116450"/>
                  <a:gd name="connsiteX62" fmla="*/ 205552 w 205552"/>
                  <a:gd name="connsiteY62" fmla="*/ 67197 h 116450"/>
                  <a:gd name="connsiteX63" fmla="*/ 196890 w 205552"/>
                  <a:gd name="connsiteY63" fmla="*/ 55070 h 116450"/>
                  <a:gd name="connsiteX64" fmla="*/ 52471 w 205552"/>
                  <a:gd name="connsiteY64" fmla="*/ 83533 h 116450"/>
                  <a:gd name="connsiteX65" fmla="*/ 52471 w 205552"/>
                  <a:gd name="connsiteY65" fmla="*/ 83533 h 116450"/>
                  <a:gd name="connsiteX66" fmla="*/ 52471 w 205552"/>
                  <a:gd name="connsiteY66" fmla="*/ 83780 h 116450"/>
                  <a:gd name="connsiteX67" fmla="*/ 52471 w 205552"/>
                  <a:gd name="connsiteY67" fmla="*/ 83533 h 11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05552" h="116450">
                    <a:moveTo>
                      <a:pt x="196642" y="54699"/>
                    </a:moveTo>
                    <a:cubicBezTo>
                      <a:pt x="195157" y="54699"/>
                      <a:pt x="193796" y="55193"/>
                      <a:pt x="192558" y="56184"/>
                    </a:cubicBezTo>
                    <a:cubicBezTo>
                      <a:pt x="191073" y="49253"/>
                      <a:pt x="186494" y="44180"/>
                      <a:pt x="181049" y="44180"/>
                    </a:cubicBezTo>
                    <a:cubicBezTo>
                      <a:pt x="178698" y="44180"/>
                      <a:pt x="176594" y="45169"/>
                      <a:pt x="174738" y="46778"/>
                    </a:cubicBezTo>
                    <a:cubicBezTo>
                      <a:pt x="175357" y="44798"/>
                      <a:pt x="175728" y="42571"/>
                      <a:pt x="175728" y="40096"/>
                    </a:cubicBezTo>
                    <a:cubicBezTo>
                      <a:pt x="175728" y="31185"/>
                      <a:pt x="170654" y="24008"/>
                      <a:pt x="164343" y="24008"/>
                    </a:cubicBezTo>
                    <a:cubicBezTo>
                      <a:pt x="164343" y="24008"/>
                      <a:pt x="164343" y="24008"/>
                      <a:pt x="164219" y="24008"/>
                    </a:cubicBezTo>
                    <a:cubicBezTo>
                      <a:pt x="164219" y="23389"/>
                      <a:pt x="164343" y="22770"/>
                      <a:pt x="164343" y="22028"/>
                    </a:cubicBezTo>
                    <a:cubicBezTo>
                      <a:pt x="164343" y="9900"/>
                      <a:pt x="157289" y="0"/>
                      <a:pt x="148626" y="0"/>
                    </a:cubicBezTo>
                    <a:cubicBezTo>
                      <a:pt x="139964" y="0"/>
                      <a:pt x="132910" y="9900"/>
                      <a:pt x="132910" y="22028"/>
                    </a:cubicBezTo>
                    <a:cubicBezTo>
                      <a:pt x="132910" y="22770"/>
                      <a:pt x="132910" y="23389"/>
                      <a:pt x="133033" y="24132"/>
                    </a:cubicBezTo>
                    <a:lnTo>
                      <a:pt x="133033" y="24132"/>
                    </a:lnTo>
                    <a:cubicBezTo>
                      <a:pt x="130682" y="24132"/>
                      <a:pt x="128455" y="25122"/>
                      <a:pt x="126598" y="26607"/>
                    </a:cubicBezTo>
                    <a:cubicBezTo>
                      <a:pt x="124742" y="17696"/>
                      <a:pt x="118926" y="11138"/>
                      <a:pt x="112119" y="11138"/>
                    </a:cubicBezTo>
                    <a:cubicBezTo>
                      <a:pt x="103704" y="11138"/>
                      <a:pt x="96898" y="20667"/>
                      <a:pt x="96898" y="32423"/>
                    </a:cubicBezTo>
                    <a:cubicBezTo>
                      <a:pt x="96898" y="36136"/>
                      <a:pt x="97640" y="39724"/>
                      <a:pt x="98878" y="42818"/>
                    </a:cubicBezTo>
                    <a:cubicBezTo>
                      <a:pt x="98630" y="42818"/>
                      <a:pt x="98507" y="42818"/>
                      <a:pt x="98383" y="42818"/>
                    </a:cubicBezTo>
                    <a:cubicBezTo>
                      <a:pt x="90834" y="42818"/>
                      <a:pt x="84646" y="51481"/>
                      <a:pt x="84646" y="62000"/>
                    </a:cubicBezTo>
                    <a:cubicBezTo>
                      <a:pt x="84646" y="64351"/>
                      <a:pt x="85018" y="66702"/>
                      <a:pt x="85636" y="68806"/>
                    </a:cubicBezTo>
                    <a:cubicBezTo>
                      <a:pt x="83285" y="66950"/>
                      <a:pt x="80686" y="65836"/>
                      <a:pt x="77840" y="65836"/>
                    </a:cubicBezTo>
                    <a:cubicBezTo>
                      <a:pt x="72642" y="65836"/>
                      <a:pt x="68064" y="69425"/>
                      <a:pt x="65217" y="74746"/>
                    </a:cubicBezTo>
                    <a:cubicBezTo>
                      <a:pt x="64970" y="74746"/>
                      <a:pt x="64722" y="74746"/>
                      <a:pt x="64475" y="74746"/>
                    </a:cubicBezTo>
                    <a:cubicBezTo>
                      <a:pt x="63732" y="74746"/>
                      <a:pt x="62990" y="74870"/>
                      <a:pt x="62371" y="74994"/>
                    </a:cubicBezTo>
                    <a:cubicBezTo>
                      <a:pt x="64103" y="71653"/>
                      <a:pt x="65094" y="67569"/>
                      <a:pt x="65094" y="63114"/>
                    </a:cubicBezTo>
                    <a:cubicBezTo>
                      <a:pt x="65094" y="54822"/>
                      <a:pt x="61628" y="47768"/>
                      <a:pt x="56555" y="44551"/>
                    </a:cubicBezTo>
                    <a:cubicBezTo>
                      <a:pt x="56555" y="43684"/>
                      <a:pt x="56678" y="42818"/>
                      <a:pt x="56678" y="41952"/>
                    </a:cubicBezTo>
                    <a:cubicBezTo>
                      <a:pt x="56678" y="30443"/>
                      <a:pt x="49996" y="21038"/>
                      <a:pt x="41828" y="21038"/>
                    </a:cubicBezTo>
                    <a:cubicBezTo>
                      <a:pt x="33661" y="21038"/>
                      <a:pt x="26978" y="30443"/>
                      <a:pt x="26978" y="41952"/>
                    </a:cubicBezTo>
                    <a:cubicBezTo>
                      <a:pt x="26978" y="47273"/>
                      <a:pt x="28463" y="52100"/>
                      <a:pt x="30814" y="55812"/>
                    </a:cubicBezTo>
                    <a:cubicBezTo>
                      <a:pt x="28711" y="57173"/>
                      <a:pt x="26854" y="59030"/>
                      <a:pt x="25369" y="61505"/>
                    </a:cubicBezTo>
                    <a:cubicBezTo>
                      <a:pt x="24998" y="61505"/>
                      <a:pt x="24503" y="61381"/>
                      <a:pt x="24132" y="61381"/>
                    </a:cubicBezTo>
                    <a:cubicBezTo>
                      <a:pt x="23389" y="61381"/>
                      <a:pt x="22647" y="61629"/>
                      <a:pt x="21904" y="61876"/>
                    </a:cubicBezTo>
                    <a:cubicBezTo>
                      <a:pt x="24503" y="58535"/>
                      <a:pt x="26235" y="53708"/>
                      <a:pt x="26235" y="48263"/>
                    </a:cubicBezTo>
                    <a:cubicBezTo>
                      <a:pt x="26235" y="38115"/>
                      <a:pt x="20295" y="29824"/>
                      <a:pt x="13118" y="29824"/>
                    </a:cubicBezTo>
                    <a:cubicBezTo>
                      <a:pt x="5940" y="29824"/>
                      <a:pt x="0" y="38115"/>
                      <a:pt x="0" y="48263"/>
                    </a:cubicBezTo>
                    <a:cubicBezTo>
                      <a:pt x="0" y="58411"/>
                      <a:pt x="5816" y="66702"/>
                      <a:pt x="13118" y="66702"/>
                    </a:cubicBezTo>
                    <a:cubicBezTo>
                      <a:pt x="15221" y="66702"/>
                      <a:pt x="17202" y="65960"/>
                      <a:pt x="18934" y="64722"/>
                    </a:cubicBezTo>
                    <a:cubicBezTo>
                      <a:pt x="17944" y="66455"/>
                      <a:pt x="17202" y="68559"/>
                      <a:pt x="17202" y="71034"/>
                    </a:cubicBezTo>
                    <a:cubicBezTo>
                      <a:pt x="17202" y="75118"/>
                      <a:pt x="19058" y="78583"/>
                      <a:pt x="21533" y="80068"/>
                    </a:cubicBezTo>
                    <a:cubicBezTo>
                      <a:pt x="22770" y="90834"/>
                      <a:pt x="29329" y="99002"/>
                      <a:pt x="37373" y="99002"/>
                    </a:cubicBezTo>
                    <a:cubicBezTo>
                      <a:pt x="42818" y="99002"/>
                      <a:pt x="47645" y="95165"/>
                      <a:pt x="50615" y="89225"/>
                    </a:cubicBezTo>
                    <a:cubicBezTo>
                      <a:pt x="50120" y="91329"/>
                      <a:pt x="49872" y="93433"/>
                      <a:pt x="49872" y="95660"/>
                    </a:cubicBezTo>
                    <a:cubicBezTo>
                      <a:pt x="49872" y="107169"/>
                      <a:pt x="56555" y="116451"/>
                      <a:pt x="64722" y="116451"/>
                    </a:cubicBezTo>
                    <a:cubicBezTo>
                      <a:pt x="69054" y="116451"/>
                      <a:pt x="72890" y="113852"/>
                      <a:pt x="75613" y="109644"/>
                    </a:cubicBezTo>
                    <a:cubicBezTo>
                      <a:pt x="76479" y="109768"/>
                      <a:pt x="77221" y="110015"/>
                      <a:pt x="78088" y="110015"/>
                    </a:cubicBezTo>
                    <a:cubicBezTo>
                      <a:pt x="86750" y="110015"/>
                      <a:pt x="93804" y="100115"/>
                      <a:pt x="93804" y="87988"/>
                    </a:cubicBezTo>
                    <a:cubicBezTo>
                      <a:pt x="93804" y="84894"/>
                      <a:pt x="93309" y="81924"/>
                      <a:pt x="92566" y="79201"/>
                    </a:cubicBezTo>
                    <a:cubicBezTo>
                      <a:pt x="94423" y="80563"/>
                      <a:pt x="96403" y="81305"/>
                      <a:pt x="98630" y="81305"/>
                    </a:cubicBezTo>
                    <a:cubicBezTo>
                      <a:pt x="106179" y="81305"/>
                      <a:pt x="112367" y="72642"/>
                      <a:pt x="112367" y="62123"/>
                    </a:cubicBezTo>
                    <a:cubicBezTo>
                      <a:pt x="112367" y="59153"/>
                      <a:pt x="111872" y="56307"/>
                      <a:pt x="111006" y="53832"/>
                    </a:cubicBezTo>
                    <a:cubicBezTo>
                      <a:pt x="111501" y="53832"/>
                      <a:pt x="111996" y="54080"/>
                      <a:pt x="112491" y="54080"/>
                    </a:cubicBezTo>
                    <a:cubicBezTo>
                      <a:pt x="116079" y="54080"/>
                      <a:pt x="119297" y="52347"/>
                      <a:pt x="121772" y="49501"/>
                    </a:cubicBezTo>
                    <a:cubicBezTo>
                      <a:pt x="123752" y="55812"/>
                      <a:pt x="128207" y="60143"/>
                      <a:pt x="133405" y="60143"/>
                    </a:cubicBezTo>
                    <a:cubicBezTo>
                      <a:pt x="140087" y="60143"/>
                      <a:pt x="145409" y="52966"/>
                      <a:pt x="146027" y="43932"/>
                    </a:cubicBezTo>
                    <a:cubicBezTo>
                      <a:pt x="147018" y="44180"/>
                      <a:pt x="148008" y="44303"/>
                      <a:pt x="148997" y="44303"/>
                    </a:cubicBezTo>
                    <a:cubicBezTo>
                      <a:pt x="150606" y="44303"/>
                      <a:pt x="152091" y="43808"/>
                      <a:pt x="153576" y="43313"/>
                    </a:cubicBezTo>
                    <a:cubicBezTo>
                      <a:pt x="154566" y="50738"/>
                      <a:pt x="159269" y="56307"/>
                      <a:pt x="164838" y="56307"/>
                    </a:cubicBezTo>
                    <a:cubicBezTo>
                      <a:pt x="166942" y="56307"/>
                      <a:pt x="168921" y="55441"/>
                      <a:pt x="170654" y="53956"/>
                    </a:cubicBezTo>
                    <a:cubicBezTo>
                      <a:pt x="169912" y="56184"/>
                      <a:pt x="169417" y="58658"/>
                      <a:pt x="169417" y="61257"/>
                    </a:cubicBezTo>
                    <a:cubicBezTo>
                      <a:pt x="169417" y="70539"/>
                      <a:pt x="174862" y="78211"/>
                      <a:pt x="181421" y="78211"/>
                    </a:cubicBezTo>
                    <a:cubicBezTo>
                      <a:pt x="184638" y="78211"/>
                      <a:pt x="187484" y="76479"/>
                      <a:pt x="189588" y="73633"/>
                    </a:cubicBezTo>
                    <a:cubicBezTo>
                      <a:pt x="191073" y="76974"/>
                      <a:pt x="193796" y="79325"/>
                      <a:pt x="196890" y="79325"/>
                    </a:cubicBezTo>
                    <a:cubicBezTo>
                      <a:pt x="201716" y="79325"/>
                      <a:pt x="205552" y="73880"/>
                      <a:pt x="205552" y="67197"/>
                    </a:cubicBezTo>
                    <a:cubicBezTo>
                      <a:pt x="205552" y="60515"/>
                      <a:pt x="201716" y="55070"/>
                      <a:pt x="196890" y="55070"/>
                    </a:cubicBezTo>
                    <a:close/>
                    <a:moveTo>
                      <a:pt x="52471" y="83533"/>
                    </a:moveTo>
                    <a:lnTo>
                      <a:pt x="52471" y="83533"/>
                    </a:lnTo>
                    <a:cubicBezTo>
                      <a:pt x="52471" y="83533"/>
                      <a:pt x="52471" y="83657"/>
                      <a:pt x="52471" y="83780"/>
                    </a:cubicBezTo>
                    <a:cubicBezTo>
                      <a:pt x="52471" y="83780"/>
                      <a:pt x="52471" y="83657"/>
                      <a:pt x="52471" y="8353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3C5AFDB4-71D2-2E28-CFD4-05012544E42D}"/>
                  </a:ext>
                </a:extLst>
              </p:cNvPr>
              <p:cNvSpPr/>
              <p:nvPr/>
            </p:nvSpPr>
            <p:spPr>
              <a:xfrm>
                <a:off x="4445709" y="5177582"/>
                <a:ext cx="54079" cy="65588"/>
              </a:xfrm>
              <a:custGeom>
                <a:avLst/>
                <a:gdLst>
                  <a:gd name="connsiteX0" fmla="*/ 41952 w 54079"/>
                  <a:gd name="connsiteY0" fmla="*/ 31680 h 65588"/>
                  <a:gd name="connsiteX1" fmla="*/ 37373 w 54079"/>
                  <a:gd name="connsiteY1" fmla="*/ 32918 h 65588"/>
                  <a:gd name="connsiteX2" fmla="*/ 36507 w 54079"/>
                  <a:gd name="connsiteY2" fmla="*/ 28215 h 65588"/>
                  <a:gd name="connsiteX3" fmla="*/ 40838 w 54079"/>
                  <a:gd name="connsiteY3" fmla="*/ 15840 h 65588"/>
                  <a:gd name="connsiteX4" fmla="*/ 29577 w 54079"/>
                  <a:gd name="connsiteY4" fmla="*/ 0 h 65588"/>
                  <a:gd name="connsiteX5" fmla="*/ 21038 w 54079"/>
                  <a:gd name="connsiteY5" fmla="*/ 5569 h 65588"/>
                  <a:gd name="connsiteX6" fmla="*/ 14108 w 54079"/>
                  <a:gd name="connsiteY6" fmla="*/ 2970 h 65588"/>
                  <a:gd name="connsiteX7" fmla="*/ 0 w 54079"/>
                  <a:gd name="connsiteY7" fmla="*/ 22894 h 65588"/>
                  <a:gd name="connsiteX8" fmla="*/ 9653 w 54079"/>
                  <a:gd name="connsiteY8" fmla="*/ 41581 h 65588"/>
                  <a:gd name="connsiteX9" fmla="*/ 23265 w 54079"/>
                  <a:gd name="connsiteY9" fmla="*/ 55812 h 65588"/>
                  <a:gd name="connsiteX10" fmla="*/ 30319 w 54079"/>
                  <a:gd name="connsiteY10" fmla="*/ 53090 h 65588"/>
                  <a:gd name="connsiteX11" fmla="*/ 41952 w 54079"/>
                  <a:gd name="connsiteY11" fmla="*/ 65588 h 65588"/>
                  <a:gd name="connsiteX12" fmla="*/ 54080 w 54079"/>
                  <a:gd name="connsiteY12" fmla="*/ 48634 h 65588"/>
                  <a:gd name="connsiteX13" fmla="*/ 41952 w 54079"/>
                  <a:gd name="connsiteY13" fmla="*/ 31680 h 65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079" h="65588">
                    <a:moveTo>
                      <a:pt x="41952" y="31680"/>
                    </a:moveTo>
                    <a:cubicBezTo>
                      <a:pt x="40343" y="31680"/>
                      <a:pt x="38734" y="32176"/>
                      <a:pt x="37373" y="32918"/>
                    </a:cubicBezTo>
                    <a:cubicBezTo>
                      <a:pt x="37249" y="31309"/>
                      <a:pt x="37002" y="29700"/>
                      <a:pt x="36507" y="28215"/>
                    </a:cubicBezTo>
                    <a:cubicBezTo>
                      <a:pt x="39106" y="25369"/>
                      <a:pt x="40838" y="20914"/>
                      <a:pt x="40838" y="15840"/>
                    </a:cubicBezTo>
                    <a:cubicBezTo>
                      <a:pt x="40838" y="7054"/>
                      <a:pt x="35764" y="0"/>
                      <a:pt x="29577" y="0"/>
                    </a:cubicBezTo>
                    <a:cubicBezTo>
                      <a:pt x="26112" y="0"/>
                      <a:pt x="23142" y="2227"/>
                      <a:pt x="21038" y="5569"/>
                    </a:cubicBezTo>
                    <a:cubicBezTo>
                      <a:pt x="18934" y="3960"/>
                      <a:pt x="16583" y="2970"/>
                      <a:pt x="14108" y="2970"/>
                    </a:cubicBezTo>
                    <a:cubicBezTo>
                      <a:pt x="6311" y="2970"/>
                      <a:pt x="0" y="11880"/>
                      <a:pt x="0" y="22894"/>
                    </a:cubicBezTo>
                    <a:cubicBezTo>
                      <a:pt x="0" y="31557"/>
                      <a:pt x="4084" y="38982"/>
                      <a:pt x="9653" y="41581"/>
                    </a:cubicBezTo>
                    <a:cubicBezTo>
                      <a:pt x="11509" y="49748"/>
                      <a:pt x="16830" y="55812"/>
                      <a:pt x="23265" y="55812"/>
                    </a:cubicBezTo>
                    <a:cubicBezTo>
                      <a:pt x="25864" y="55812"/>
                      <a:pt x="28215" y="54822"/>
                      <a:pt x="30319" y="53090"/>
                    </a:cubicBezTo>
                    <a:cubicBezTo>
                      <a:pt x="31680" y="60267"/>
                      <a:pt x="36383" y="65588"/>
                      <a:pt x="41952" y="65588"/>
                    </a:cubicBezTo>
                    <a:cubicBezTo>
                      <a:pt x="48635" y="65588"/>
                      <a:pt x="54080" y="58040"/>
                      <a:pt x="54080" y="48634"/>
                    </a:cubicBezTo>
                    <a:cubicBezTo>
                      <a:pt x="54080" y="39230"/>
                      <a:pt x="48635" y="31680"/>
                      <a:pt x="41952" y="3168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A205856D-D852-D0A3-2094-BAE456A4E42D}"/>
                  </a:ext>
                </a:extLst>
              </p:cNvPr>
              <p:cNvSpPr/>
              <p:nvPr/>
            </p:nvSpPr>
            <p:spPr>
              <a:xfrm>
                <a:off x="4620818" y="5209138"/>
                <a:ext cx="66826" cy="57668"/>
              </a:xfrm>
              <a:custGeom>
                <a:avLst/>
                <a:gdLst>
                  <a:gd name="connsiteX0" fmla="*/ 56307 w 66826"/>
                  <a:gd name="connsiteY0" fmla="*/ 248 h 57668"/>
                  <a:gd name="connsiteX1" fmla="*/ 46283 w 66826"/>
                  <a:gd name="connsiteY1" fmla="*/ 10643 h 57668"/>
                  <a:gd name="connsiteX2" fmla="*/ 41828 w 66826"/>
                  <a:gd name="connsiteY2" fmla="*/ 8787 h 57668"/>
                  <a:gd name="connsiteX3" fmla="*/ 33413 w 66826"/>
                  <a:gd name="connsiteY3" fmla="*/ 20296 h 57668"/>
                  <a:gd name="connsiteX4" fmla="*/ 23884 w 66826"/>
                  <a:gd name="connsiteY4" fmla="*/ 15469 h 57668"/>
                  <a:gd name="connsiteX5" fmla="*/ 12375 w 66826"/>
                  <a:gd name="connsiteY5" fmla="*/ 23018 h 57668"/>
                  <a:gd name="connsiteX6" fmla="*/ 9900 w 66826"/>
                  <a:gd name="connsiteY6" fmla="*/ 22523 h 57668"/>
                  <a:gd name="connsiteX7" fmla="*/ 0 w 66826"/>
                  <a:gd name="connsiteY7" fmla="*/ 36507 h 57668"/>
                  <a:gd name="connsiteX8" fmla="*/ 9900 w 66826"/>
                  <a:gd name="connsiteY8" fmla="*/ 50367 h 57668"/>
                  <a:gd name="connsiteX9" fmla="*/ 12251 w 66826"/>
                  <a:gd name="connsiteY9" fmla="*/ 49872 h 57668"/>
                  <a:gd name="connsiteX10" fmla="*/ 23884 w 66826"/>
                  <a:gd name="connsiteY10" fmla="*/ 57669 h 57668"/>
                  <a:gd name="connsiteX11" fmla="*/ 38982 w 66826"/>
                  <a:gd name="connsiteY11" fmla="*/ 36507 h 57668"/>
                  <a:gd name="connsiteX12" fmla="*/ 38487 w 66826"/>
                  <a:gd name="connsiteY12" fmla="*/ 31309 h 57668"/>
                  <a:gd name="connsiteX13" fmla="*/ 41828 w 66826"/>
                  <a:gd name="connsiteY13" fmla="*/ 32299 h 57668"/>
                  <a:gd name="connsiteX14" fmla="*/ 49253 w 66826"/>
                  <a:gd name="connsiteY14" fmla="*/ 25865 h 57668"/>
                  <a:gd name="connsiteX15" fmla="*/ 56307 w 66826"/>
                  <a:gd name="connsiteY15" fmla="*/ 29701 h 57668"/>
                  <a:gd name="connsiteX16" fmla="*/ 66826 w 66826"/>
                  <a:gd name="connsiteY16" fmla="*/ 14850 h 57668"/>
                  <a:gd name="connsiteX17" fmla="*/ 56307 w 66826"/>
                  <a:gd name="connsiteY17" fmla="*/ 0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826" h="57668">
                    <a:moveTo>
                      <a:pt x="56307" y="248"/>
                    </a:moveTo>
                    <a:cubicBezTo>
                      <a:pt x="51605" y="248"/>
                      <a:pt x="47644" y="4703"/>
                      <a:pt x="46283" y="10643"/>
                    </a:cubicBezTo>
                    <a:cubicBezTo>
                      <a:pt x="45046" y="9529"/>
                      <a:pt x="43437" y="8787"/>
                      <a:pt x="41828" y="8787"/>
                    </a:cubicBezTo>
                    <a:cubicBezTo>
                      <a:pt x="37249" y="8787"/>
                      <a:pt x="33537" y="13984"/>
                      <a:pt x="33413" y="20296"/>
                    </a:cubicBezTo>
                    <a:cubicBezTo>
                      <a:pt x="30814" y="17326"/>
                      <a:pt x="27473" y="15469"/>
                      <a:pt x="23884" y="15469"/>
                    </a:cubicBezTo>
                    <a:cubicBezTo>
                      <a:pt x="19305" y="15469"/>
                      <a:pt x="15221" y="18439"/>
                      <a:pt x="12375" y="23018"/>
                    </a:cubicBezTo>
                    <a:cubicBezTo>
                      <a:pt x="11633" y="22771"/>
                      <a:pt x="10766" y="22523"/>
                      <a:pt x="9900" y="22523"/>
                    </a:cubicBezTo>
                    <a:cubicBezTo>
                      <a:pt x="4455" y="22523"/>
                      <a:pt x="0" y="28711"/>
                      <a:pt x="0" y="36507"/>
                    </a:cubicBezTo>
                    <a:cubicBezTo>
                      <a:pt x="0" y="44303"/>
                      <a:pt x="4455" y="50367"/>
                      <a:pt x="9900" y="50367"/>
                    </a:cubicBezTo>
                    <a:cubicBezTo>
                      <a:pt x="10766" y="50367"/>
                      <a:pt x="11509" y="50243"/>
                      <a:pt x="12251" y="49872"/>
                    </a:cubicBezTo>
                    <a:cubicBezTo>
                      <a:pt x="14974" y="54575"/>
                      <a:pt x="19181" y="57669"/>
                      <a:pt x="23884" y="57669"/>
                    </a:cubicBezTo>
                    <a:cubicBezTo>
                      <a:pt x="32175" y="57669"/>
                      <a:pt x="38982" y="48264"/>
                      <a:pt x="38982" y="36507"/>
                    </a:cubicBezTo>
                    <a:cubicBezTo>
                      <a:pt x="38982" y="34651"/>
                      <a:pt x="38734" y="32918"/>
                      <a:pt x="38487" y="31309"/>
                    </a:cubicBezTo>
                    <a:cubicBezTo>
                      <a:pt x="39477" y="31928"/>
                      <a:pt x="40591" y="32299"/>
                      <a:pt x="41828" y="32299"/>
                    </a:cubicBezTo>
                    <a:cubicBezTo>
                      <a:pt x="45046" y="32299"/>
                      <a:pt x="47892" y="29701"/>
                      <a:pt x="49253" y="25865"/>
                    </a:cubicBezTo>
                    <a:cubicBezTo>
                      <a:pt x="51109" y="28215"/>
                      <a:pt x="53584" y="29701"/>
                      <a:pt x="56307" y="29701"/>
                    </a:cubicBezTo>
                    <a:cubicBezTo>
                      <a:pt x="62123" y="29701"/>
                      <a:pt x="66826" y="23018"/>
                      <a:pt x="66826" y="14850"/>
                    </a:cubicBezTo>
                    <a:cubicBezTo>
                      <a:pt x="66826" y="6683"/>
                      <a:pt x="62123" y="0"/>
                      <a:pt x="5630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2F46A1E1-B17B-CFCE-CFC3-461525B7C68D}"/>
                  </a:ext>
                </a:extLst>
              </p:cNvPr>
              <p:cNvSpPr/>
              <p:nvPr/>
            </p:nvSpPr>
            <p:spPr>
              <a:xfrm>
                <a:off x="4696802" y="5215079"/>
                <a:ext cx="68558" cy="45045"/>
              </a:xfrm>
              <a:custGeom>
                <a:avLst/>
                <a:gdLst>
                  <a:gd name="connsiteX0" fmla="*/ 59525 w 68558"/>
                  <a:gd name="connsiteY0" fmla="*/ 14727 h 45045"/>
                  <a:gd name="connsiteX1" fmla="*/ 59277 w 68558"/>
                  <a:gd name="connsiteY1" fmla="*/ 14727 h 45045"/>
                  <a:gd name="connsiteX2" fmla="*/ 44303 w 68558"/>
                  <a:gd name="connsiteY2" fmla="*/ 0 h 45045"/>
                  <a:gd name="connsiteX3" fmla="*/ 31557 w 68558"/>
                  <a:gd name="connsiteY3" fmla="*/ 8910 h 45045"/>
                  <a:gd name="connsiteX4" fmla="*/ 22028 w 68558"/>
                  <a:gd name="connsiteY4" fmla="*/ 3218 h 45045"/>
                  <a:gd name="connsiteX5" fmla="*/ 9776 w 68558"/>
                  <a:gd name="connsiteY5" fmla="*/ 14850 h 45045"/>
                  <a:gd name="connsiteX6" fmla="*/ 6559 w 68558"/>
                  <a:gd name="connsiteY6" fmla="*/ 13613 h 45045"/>
                  <a:gd name="connsiteX7" fmla="*/ 0 w 68558"/>
                  <a:gd name="connsiteY7" fmla="*/ 22894 h 45045"/>
                  <a:gd name="connsiteX8" fmla="*/ 6559 w 68558"/>
                  <a:gd name="connsiteY8" fmla="*/ 32176 h 45045"/>
                  <a:gd name="connsiteX9" fmla="*/ 10395 w 68558"/>
                  <a:gd name="connsiteY9" fmla="*/ 30443 h 45045"/>
                  <a:gd name="connsiteX10" fmla="*/ 22028 w 68558"/>
                  <a:gd name="connsiteY10" fmla="*/ 40343 h 45045"/>
                  <a:gd name="connsiteX11" fmla="*/ 31062 w 68558"/>
                  <a:gd name="connsiteY11" fmla="*/ 35269 h 45045"/>
                  <a:gd name="connsiteX12" fmla="*/ 44303 w 68558"/>
                  <a:gd name="connsiteY12" fmla="*/ 45046 h 45045"/>
                  <a:gd name="connsiteX13" fmla="*/ 55441 w 68558"/>
                  <a:gd name="connsiteY13" fmla="*/ 38611 h 45045"/>
                  <a:gd name="connsiteX14" fmla="*/ 59525 w 68558"/>
                  <a:gd name="connsiteY14" fmla="*/ 40096 h 45045"/>
                  <a:gd name="connsiteX15" fmla="*/ 68559 w 68558"/>
                  <a:gd name="connsiteY15" fmla="*/ 27349 h 45045"/>
                  <a:gd name="connsiteX16" fmla="*/ 59525 w 68558"/>
                  <a:gd name="connsiteY16" fmla="*/ 14603 h 4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558" h="45045">
                    <a:moveTo>
                      <a:pt x="59525" y="14727"/>
                    </a:moveTo>
                    <a:cubicBezTo>
                      <a:pt x="59525" y="14727"/>
                      <a:pt x="59277" y="14727"/>
                      <a:pt x="59277" y="14727"/>
                    </a:cubicBezTo>
                    <a:cubicBezTo>
                      <a:pt x="57050" y="6064"/>
                      <a:pt x="51109" y="0"/>
                      <a:pt x="44303" y="0"/>
                    </a:cubicBezTo>
                    <a:cubicBezTo>
                      <a:pt x="39106" y="0"/>
                      <a:pt x="34527" y="3589"/>
                      <a:pt x="31557" y="8910"/>
                    </a:cubicBezTo>
                    <a:cubicBezTo>
                      <a:pt x="29205" y="5445"/>
                      <a:pt x="25740" y="3218"/>
                      <a:pt x="22028" y="3218"/>
                    </a:cubicBezTo>
                    <a:cubicBezTo>
                      <a:pt x="16459" y="3218"/>
                      <a:pt x="11756" y="8044"/>
                      <a:pt x="9776" y="14850"/>
                    </a:cubicBezTo>
                    <a:cubicBezTo>
                      <a:pt x="8786" y="14108"/>
                      <a:pt x="7673" y="13613"/>
                      <a:pt x="6559" y="13613"/>
                    </a:cubicBezTo>
                    <a:cubicBezTo>
                      <a:pt x="2970" y="13613"/>
                      <a:pt x="0" y="17696"/>
                      <a:pt x="0" y="22894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7920" y="32176"/>
                      <a:pt x="9281" y="31557"/>
                      <a:pt x="10395" y="30443"/>
                    </a:cubicBezTo>
                    <a:cubicBezTo>
                      <a:pt x="12623" y="36259"/>
                      <a:pt x="16954" y="40343"/>
                      <a:pt x="22028" y="40343"/>
                    </a:cubicBezTo>
                    <a:cubicBezTo>
                      <a:pt x="25493" y="40343"/>
                      <a:pt x="28710" y="38363"/>
                      <a:pt x="31062" y="35269"/>
                    </a:cubicBezTo>
                    <a:cubicBezTo>
                      <a:pt x="33908" y="41209"/>
                      <a:pt x="38734" y="45046"/>
                      <a:pt x="44303" y="45046"/>
                    </a:cubicBezTo>
                    <a:cubicBezTo>
                      <a:pt x="48634" y="45046"/>
                      <a:pt x="52595" y="42571"/>
                      <a:pt x="55441" y="38611"/>
                    </a:cubicBezTo>
                    <a:cubicBezTo>
                      <a:pt x="56678" y="39477"/>
                      <a:pt x="58040" y="40096"/>
                      <a:pt x="59525" y="40096"/>
                    </a:cubicBezTo>
                    <a:cubicBezTo>
                      <a:pt x="64475" y="40096"/>
                      <a:pt x="68559" y="34403"/>
                      <a:pt x="68559" y="27349"/>
                    </a:cubicBezTo>
                    <a:cubicBezTo>
                      <a:pt x="68559" y="20296"/>
                      <a:pt x="64475" y="14603"/>
                      <a:pt x="59525" y="1460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B21B72E-7643-7566-BADF-5440EE02F081}"/>
                  </a:ext>
                </a:extLst>
              </p:cNvPr>
              <p:cNvSpPr/>
              <p:nvPr/>
            </p:nvSpPr>
            <p:spPr>
              <a:xfrm>
                <a:off x="4767960" y="5205797"/>
                <a:ext cx="12375" cy="17572"/>
              </a:xfrm>
              <a:custGeom>
                <a:avLst/>
                <a:gdLst>
                  <a:gd name="connsiteX0" fmla="*/ 12375 w 12375"/>
                  <a:gd name="connsiteY0" fmla="*/ 8786 h 17572"/>
                  <a:gd name="connsiteX1" fmla="*/ 6188 w 12375"/>
                  <a:gd name="connsiteY1" fmla="*/ 17573 h 17572"/>
                  <a:gd name="connsiteX2" fmla="*/ 0 w 12375"/>
                  <a:gd name="connsiteY2" fmla="*/ 8786 h 17572"/>
                  <a:gd name="connsiteX3" fmla="*/ 6188 w 12375"/>
                  <a:gd name="connsiteY3" fmla="*/ 0 h 17572"/>
                  <a:gd name="connsiteX4" fmla="*/ 12375 w 12375"/>
                  <a:gd name="connsiteY4" fmla="*/ 8786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572">
                    <a:moveTo>
                      <a:pt x="12375" y="8786"/>
                    </a:moveTo>
                    <a:cubicBezTo>
                      <a:pt x="12375" y="13639"/>
                      <a:pt x="9605" y="17573"/>
                      <a:pt x="6188" y="17573"/>
                    </a:cubicBezTo>
                    <a:cubicBezTo>
                      <a:pt x="2770" y="17573"/>
                      <a:pt x="0" y="13639"/>
                      <a:pt x="0" y="8786"/>
                    </a:cubicBezTo>
                    <a:cubicBezTo>
                      <a:pt x="0" y="3934"/>
                      <a:pt x="2770" y="0"/>
                      <a:pt x="6188" y="0"/>
                    </a:cubicBezTo>
                    <a:cubicBezTo>
                      <a:pt x="9605" y="0"/>
                      <a:pt x="12375" y="3934"/>
                      <a:pt x="12375" y="878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99CF9C6-77C0-0AA7-7F0C-335107A4C4D0}"/>
                  </a:ext>
                </a:extLst>
              </p:cNvPr>
              <p:cNvSpPr/>
              <p:nvPr/>
            </p:nvSpPr>
            <p:spPr>
              <a:xfrm>
                <a:off x="4778602" y="5149861"/>
                <a:ext cx="81552" cy="88482"/>
              </a:xfrm>
              <a:custGeom>
                <a:avLst/>
                <a:gdLst>
                  <a:gd name="connsiteX0" fmla="*/ 74127 w 81552"/>
                  <a:gd name="connsiteY0" fmla="*/ 67445 h 88482"/>
                  <a:gd name="connsiteX1" fmla="*/ 68682 w 81552"/>
                  <a:gd name="connsiteY1" fmla="*/ 70910 h 88482"/>
                  <a:gd name="connsiteX2" fmla="*/ 69177 w 81552"/>
                  <a:gd name="connsiteY2" fmla="*/ 66826 h 88482"/>
                  <a:gd name="connsiteX3" fmla="*/ 59896 w 81552"/>
                  <a:gd name="connsiteY3" fmla="*/ 53832 h 88482"/>
                  <a:gd name="connsiteX4" fmla="*/ 54946 w 81552"/>
                  <a:gd name="connsiteY4" fmla="*/ 55812 h 88482"/>
                  <a:gd name="connsiteX5" fmla="*/ 55317 w 81552"/>
                  <a:gd name="connsiteY5" fmla="*/ 53089 h 88482"/>
                  <a:gd name="connsiteX6" fmla="*/ 49253 w 81552"/>
                  <a:gd name="connsiteY6" fmla="*/ 44550 h 88482"/>
                  <a:gd name="connsiteX7" fmla="*/ 44303 w 81552"/>
                  <a:gd name="connsiteY7" fmla="*/ 48139 h 88482"/>
                  <a:gd name="connsiteX8" fmla="*/ 30814 w 81552"/>
                  <a:gd name="connsiteY8" fmla="*/ 32918 h 88482"/>
                  <a:gd name="connsiteX9" fmla="*/ 32547 w 81552"/>
                  <a:gd name="connsiteY9" fmla="*/ 22894 h 88482"/>
                  <a:gd name="connsiteX10" fmla="*/ 16211 w 81552"/>
                  <a:gd name="connsiteY10" fmla="*/ 0 h 88482"/>
                  <a:gd name="connsiteX11" fmla="*/ 0 w 81552"/>
                  <a:gd name="connsiteY11" fmla="*/ 22894 h 88482"/>
                  <a:gd name="connsiteX12" fmla="*/ 15840 w 81552"/>
                  <a:gd name="connsiteY12" fmla="*/ 45665 h 88482"/>
                  <a:gd name="connsiteX13" fmla="*/ 14603 w 81552"/>
                  <a:gd name="connsiteY13" fmla="*/ 54203 h 88482"/>
                  <a:gd name="connsiteX14" fmla="*/ 14603 w 81552"/>
                  <a:gd name="connsiteY14" fmla="*/ 54946 h 88482"/>
                  <a:gd name="connsiteX15" fmla="*/ 12870 w 81552"/>
                  <a:gd name="connsiteY15" fmla="*/ 54698 h 88482"/>
                  <a:gd name="connsiteX16" fmla="*/ 1485 w 81552"/>
                  <a:gd name="connsiteY16" fmla="*/ 70786 h 88482"/>
                  <a:gd name="connsiteX17" fmla="*/ 12870 w 81552"/>
                  <a:gd name="connsiteY17" fmla="*/ 86750 h 88482"/>
                  <a:gd name="connsiteX18" fmla="*/ 24008 w 81552"/>
                  <a:gd name="connsiteY18" fmla="*/ 74003 h 88482"/>
                  <a:gd name="connsiteX19" fmla="*/ 29700 w 81552"/>
                  <a:gd name="connsiteY19" fmla="*/ 75612 h 88482"/>
                  <a:gd name="connsiteX20" fmla="*/ 30567 w 81552"/>
                  <a:gd name="connsiteY20" fmla="*/ 75612 h 88482"/>
                  <a:gd name="connsiteX21" fmla="*/ 39477 w 81552"/>
                  <a:gd name="connsiteY21" fmla="*/ 86874 h 88482"/>
                  <a:gd name="connsiteX22" fmla="*/ 48511 w 81552"/>
                  <a:gd name="connsiteY22" fmla="*/ 74127 h 88482"/>
                  <a:gd name="connsiteX23" fmla="*/ 43684 w 81552"/>
                  <a:gd name="connsiteY23" fmla="*/ 62866 h 88482"/>
                  <a:gd name="connsiteX24" fmla="*/ 44674 w 81552"/>
                  <a:gd name="connsiteY24" fmla="*/ 58782 h 88482"/>
                  <a:gd name="connsiteX25" fmla="*/ 49253 w 81552"/>
                  <a:gd name="connsiteY25" fmla="*/ 61752 h 88482"/>
                  <a:gd name="connsiteX26" fmla="*/ 51728 w 81552"/>
                  <a:gd name="connsiteY26" fmla="*/ 61010 h 88482"/>
                  <a:gd name="connsiteX27" fmla="*/ 50738 w 81552"/>
                  <a:gd name="connsiteY27" fmla="*/ 66826 h 88482"/>
                  <a:gd name="connsiteX28" fmla="*/ 60020 w 81552"/>
                  <a:gd name="connsiteY28" fmla="*/ 79820 h 88482"/>
                  <a:gd name="connsiteX29" fmla="*/ 67074 w 81552"/>
                  <a:gd name="connsiteY29" fmla="*/ 75117 h 88482"/>
                  <a:gd name="connsiteX30" fmla="*/ 66702 w 81552"/>
                  <a:gd name="connsiteY30" fmla="*/ 77964 h 88482"/>
                  <a:gd name="connsiteX31" fmla="*/ 74127 w 81552"/>
                  <a:gd name="connsiteY31" fmla="*/ 88483 h 88482"/>
                  <a:gd name="connsiteX32" fmla="*/ 81553 w 81552"/>
                  <a:gd name="connsiteY32" fmla="*/ 77964 h 88482"/>
                  <a:gd name="connsiteX33" fmla="*/ 74127 w 81552"/>
                  <a:gd name="connsiteY33" fmla="*/ 67445 h 8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552" h="88482">
                    <a:moveTo>
                      <a:pt x="74127" y="67445"/>
                    </a:moveTo>
                    <a:cubicBezTo>
                      <a:pt x="71900" y="67445"/>
                      <a:pt x="70044" y="68806"/>
                      <a:pt x="68682" y="70910"/>
                    </a:cubicBezTo>
                    <a:cubicBezTo>
                      <a:pt x="68930" y="69672"/>
                      <a:pt x="69177" y="68311"/>
                      <a:pt x="69177" y="66826"/>
                    </a:cubicBezTo>
                    <a:cubicBezTo>
                      <a:pt x="69177" y="59648"/>
                      <a:pt x="65094" y="53832"/>
                      <a:pt x="59896" y="53832"/>
                    </a:cubicBezTo>
                    <a:cubicBezTo>
                      <a:pt x="58040" y="53832"/>
                      <a:pt x="56431" y="54575"/>
                      <a:pt x="54946" y="55812"/>
                    </a:cubicBezTo>
                    <a:cubicBezTo>
                      <a:pt x="55193" y="54946"/>
                      <a:pt x="55317" y="54080"/>
                      <a:pt x="55317" y="53089"/>
                    </a:cubicBezTo>
                    <a:cubicBezTo>
                      <a:pt x="55317" y="48387"/>
                      <a:pt x="52595" y="44550"/>
                      <a:pt x="49253" y="44550"/>
                    </a:cubicBezTo>
                    <a:cubicBezTo>
                      <a:pt x="47273" y="44550"/>
                      <a:pt x="45417" y="45912"/>
                      <a:pt x="44303" y="48139"/>
                    </a:cubicBezTo>
                    <a:cubicBezTo>
                      <a:pt x="42571" y="39724"/>
                      <a:pt x="37249" y="33537"/>
                      <a:pt x="30814" y="32918"/>
                    </a:cubicBezTo>
                    <a:cubicBezTo>
                      <a:pt x="31928" y="29824"/>
                      <a:pt x="32547" y="26483"/>
                      <a:pt x="32547" y="22894"/>
                    </a:cubicBezTo>
                    <a:cubicBezTo>
                      <a:pt x="32547" y="10271"/>
                      <a:pt x="25245" y="0"/>
                      <a:pt x="16211" y="0"/>
                    </a:cubicBezTo>
                    <a:cubicBezTo>
                      <a:pt x="7177" y="0"/>
                      <a:pt x="0" y="10271"/>
                      <a:pt x="0" y="22894"/>
                    </a:cubicBezTo>
                    <a:cubicBezTo>
                      <a:pt x="0" y="35517"/>
                      <a:pt x="7054" y="45293"/>
                      <a:pt x="15840" y="45665"/>
                    </a:cubicBezTo>
                    <a:cubicBezTo>
                      <a:pt x="15098" y="48263"/>
                      <a:pt x="14603" y="51110"/>
                      <a:pt x="14603" y="54203"/>
                    </a:cubicBezTo>
                    <a:cubicBezTo>
                      <a:pt x="14603" y="54451"/>
                      <a:pt x="14603" y="54698"/>
                      <a:pt x="14603" y="54946"/>
                    </a:cubicBezTo>
                    <a:cubicBezTo>
                      <a:pt x="14108" y="54946"/>
                      <a:pt x="13489" y="54698"/>
                      <a:pt x="12870" y="54698"/>
                    </a:cubicBezTo>
                    <a:cubicBezTo>
                      <a:pt x="6559" y="54698"/>
                      <a:pt x="1485" y="61876"/>
                      <a:pt x="1485" y="70786"/>
                    </a:cubicBezTo>
                    <a:cubicBezTo>
                      <a:pt x="1485" y="79696"/>
                      <a:pt x="6559" y="86750"/>
                      <a:pt x="12870" y="86750"/>
                    </a:cubicBezTo>
                    <a:cubicBezTo>
                      <a:pt x="18439" y="86750"/>
                      <a:pt x="23018" y="81305"/>
                      <a:pt x="24008" y="74003"/>
                    </a:cubicBezTo>
                    <a:cubicBezTo>
                      <a:pt x="25740" y="74994"/>
                      <a:pt x="27720" y="75612"/>
                      <a:pt x="29700" y="75612"/>
                    </a:cubicBezTo>
                    <a:cubicBezTo>
                      <a:pt x="29948" y="75612"/>
                      <a:pt x="30195" y="75612"/>
                      <a:pt x="30567" y="75612"/>
                    </a:cubicBezTo>
                    <a:cubicBezTo>
                      <a:pt x="31062" y="81924"/>
                      <a:pt x="34898" y="86874"/>
                      <a:pt x="39477" y="86874"/>
                    </a:cubicBezTo>
                    <a:cubicBezTo>
                      <a:pt x="44427" y="86874"/>
                      <a:pt x="48511" y="81181"/>
                      <a:pt x="48511" y="74127"/>
                    </a:cubicBezTo>
                    <a:cubicBezTo>
                      <a:pt x="48511" y="69177"/>
                      <a:pt x="46531" y="65093"/>
                      <a:pt x="43684" y="62866"/>
                    </a:cubicBezTo>
                    <a:cubicBezTo>
                      <a:pt x="44056" y="61628"/>
                      <a:pt x="44427" y="60267"/>
                      <a:pt x="44674" y="58782"/>
                    </a:cubicBezTo>
                    <a:cubicBezTo>
                      <a:pt x="45788" y="60638"/>
                      <a:pt x="47397" y="61752"/>
                      <a:pt x="49253" y="61752"/>
                    </a:cubicBezTo>
                    <a:cubicBezTo>
                      <a:pt x="50119" y="61752"/>
                      <a:pt x="50986" y="61505"/>
                      <a:pt x="51728" y="61010"/>
                    </a:cubicBezTo>
                    <a:cubicBezTo>
                      <a:pt x="51109" y="62742"/>
                      <a:pt x="50738" y="64722"/>
                      <a:pt x="50738" y="66826"/>
                    </a:cubicBezTo>
                    <a:cubicBezTo>
                      <a:pt x="50738" y="74003"/>
                      <a:pt x="54822" y="79820"/>
                      <a:pt x="60020" y="79820"/>
                    </a:cubicBezTo>
                    <a:cubicBezTo>
                      <a:pt x="62866" y="79820"/>
                      <a:pt x="65341" y="77964"/>
                      <a:pt x="67074" y="75117"/>
                    </a:cubicBezTo>
                    <a:cubicBezTo>
                      <a:pt x="66950" y="75984"/>
                      <a:pt x="66702" y="76974"/>
                      <a:pt x="66702" y="77964"/>
                    </a:cubicBezTo>
                    <a:cubicBezTo>
                      <a:pt x="66702" y="83780"/>
                      <a:pt x="70044" y="88483"/>
                      <a:pt x="74127" y="88483"/>
                    </a:cubicBezTo>
                    <a:cubicBezTo>
                      <a:pt x="78211" y="88483"/>
                      <a:pt x="81553" y="83780"/>
                      <a:pt x="81553" y="77964"/>
                    </a:cubicBezTo>
                    <a:cubicBezTo>
                      <a:pt x="81553" y="72147"/>
                      <a:pt x="78211" y="67445"/>
                      <a:pt x="74127" y="6744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E624942B-F3FD-D5FF-493E-E0D8C3C9257A}"/>
                  </a:ext>
                </a:extLst>
              </p:cNvPr>
              <p:cNvSpPr/>
              <p:nvPr/>
            </p:nvSpPr>
            <p:spPr>
              <a:xfrm>
                <a:off x="4894434" y="5211490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6"/>
                      <a:pt x="3589" y="22276"/>
                      <a:pt x="7920" y="22276"/>
                    </a:cubicBezTo>
                    <a:cubicBezTo>
                      <a:pt x="12251" y="22276"/>
                      <a:pt x="15840" y="17326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C3A514E1-B9CD-681F-B67F-B5B23F070FC3}"/>
                  </a:ext>
                </a:extLst>
              </p:cNvPr>
              <p:cNvSpPr/>
              <p:nvPr/>
            </p:nvSpPr>
            <p:spPr>
              <a:xfrm>
                <a:off x="4898765" y="5172260"/>
                <a:ext cx="41457" cy="70414"/>
              </a:xfrm>
              <a:custGeom>
                <a:avLst/>
                <a:gdLst>
                  <a:gd name="connsiteX0" fmla="*/ 34774 w 41457"/>
                  <a:gd name="connsiteY0" fmla="*/ 38115 h 70414"/>
                  <a:gd name="connsiteX1" fmla="*/ 40962 w 41457"/>
                  <a:gd name="connsiteY1" fmla="*/ 21161 h 70414"/>
                  <a:gd name="connsiteX2" fmla="*/ 25864 w 41457"/>
                  <a:gd name="connsiteY2" fmla="*/ 0 h 70414"/>
                  <a:gd name="connsiteX3" fmla="*/ 15717 w 41457"/>
                  <a:gd name="connsiteY3" fmla="*/ 5569 h 70414"/>
                  <a:gd name="connsiteX4" fmla="*/ 9529 w 41457"/>
                  <a:gd name="connsiteY4" fmla="*/ 2227 h 70414"/>
                  <a:gd name="connsiteX5" fmla="*/ 0 w 41457"/>
                  <a:gd name="connsiteY5" fmla="*/ 15593 h 70414"/>
                  <a:gd name="connsiteX6" fmla="*/ 9529 w 41457"/>
                  <a:gd name="connsiteY6" fmla="*/ 28958 h 70414"/>
                  <a:gd name="connsiteX7" fmla="*/ 11756 w 41457"/>
                  <a:gd name="connsiteY7" fmla="*/ 28463 h 70414"/>
                  <a:gd name="connsiteX8" fmla="*/ 20667 w 41457"/>
                  <a:gd name="connsiteY8" fmla="*/ 40838 h 70414"/>
                  <a:gd name="connsiteX9" fmla="*/ 16954 w 41457"/>
                  <a:gd name="connsiteY9" fmla="*/ 53213 h 70414"/>
                  <a:gd name="connsiteX10" fmla="*/ 29205 w 41457"/>
                  <a:gd name="connsiteY10" fmla="*/ 70415 h 70414"/>
                  <a:gd name="connsiteX11" fmla="*/ 41457 w 41457"/>
                  <a:gd name="connsiteY11" fmla="*/ 53213 h 70414"/>
                  <a:gd name="connsiteX12" fmla="*/ 34774 w 41457"/>
                  <a:gd name="connsiteY12" fmla="*/ 37992 h 7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457" h="70414">
                    <a:moveTo>
                      <a:pt x="34774" y="38115"/>
                    </a:moveTo>
                    <a:cubicBezTo>
                      <a:pt x="38487" y="34279"/>
                      <a:pt x="40962" y="28092"/>
                      <a:pt x="40962" y="21161"/>
                    </a:cubicBezTo>
                    <a:cubicBezTo>
                      <a:pt x="40962" y="9405"/>
                      <a:pt x="34155" y="0"/>
                      <a:pt x="25864" y="0"/>
                    </a:cubicBezTo>
                    <a:cubicBezTo>
                      <a:pt x="21904" y="0"/>
                      <a:pt x="18439" y="2104"/>
                      <a:pt x="15717" y="5569"/>
                    </a:cubicBezTo>
                    <a:cubicBezTo>
                      <a:pt x="14108" y="3589"/>
                      <a:pt x="11880" y="2227"/>
                      <a:pt x="9529" y="2227"/>
                    </a:cubicBezTo>
                    <a:cubicBezTo>
                      <a:pt x="4331" y="2227"/>
                      <a:pt x="0" y="8168"/>
                      <a:pt x="0" y="15593"/>
                    </a:cubicBezTo>
                    <a:cubicBezTo>
                      <a:pt x="0" y="23018"/>
                      <a:pt x="4208" y="28958"/>
                      <a:pt x="9529" y="28958"/>
                    </a:cubicBezTo>
                    <a:cubicBezTo>
                      <a:pt x="10271" y="28958"/>
                      <a:pt x="11138" y="28834"/>
                      <a:pt x="11756" y="28463"/>
                    </a:cubicBezTo>
                    <a:cubicBezTo>
                      <a:pt x="13365" y="34279"/>
                      <a:pt x="16583" y="38734"/>
                      <a:pt x="20667" y="40838"/>
                    </a:cubicBezTo>
                    <a:cubicBezTo>
                      <a:pt x="18315" y="43932"/>
                      <a:pt x="16954" y="48387"/>
                      <a:pt x="16954" y="53213"/>
                    </a:cubicBezTo>
                    <a:cubicBezTo>
                      <a:pt x="16954" y="62742"/>
                      <a:pt x="22399" y="70415"/>
                      <a:pt x="29205" y="70415"/>
                    </a:cubicBezTo>
                    <a:cubicBezTo>
                      <a:pt x="36012" y="70415"/>
                      <a:pt x="41457" y="62742"/>
                      <a:pt x="41457" y="53213"/>
                    </a:cubicBezTo>
                    <a:cubicBezTo>
                      <a:pt x="41457" y="46531"/>
                      <a:pt x="38734" y="40838"/>
                      <a:pt x="34774" y="3799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3C71450F-1236-D249-7CC5-FE83E00E7D16}"/>
                  </a:ext>
                </a:extLst>
              </p:cNvPr>
              <p:cNvSpPr/>
              <p:nvPr/>
            </p:nvSpPr>
            <p:spPr>
              <a:xfrm>
                <a:off x="4939975" y="5227701"/>
                <a:ext cx="19305" cy="26978"/>
              </a:xfrm>
              <a:custGeom>
                <a:avLst/>
                <a:gdLst>
                  <a:gd name="connsiteX0" fmla="*/ 9653 w 19305"/>
                  <a:gd name="connsiteY0" fmla="*/ 0 h 26978"/>
                  <a:gd name="connsiteX1" fmla="*/ 0 w 19305"/>
                  <a:gd name="connsiteY1" fmla="*/ 13489 h 26978"/>
                  <a:gd name="connsiteX2" fmla="*/ 9653 w 19305"/>
                  <a:gd name="connsiteY2" fmla="*/ 26978 h 26978"/>
                  <a:gd name="connsiteX3" fmla="*/ 19305 w 19305"/>
                  <a:gd name="connsiteY3" fmla="*/ 13489 h 26978"/>
                  <a:gd name="connsiteX4" fmla="*/ 9653 w 19305"/>
                  <a:gd name="connsiteY4" fmla="*/ 0 h 2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6978">
                    <a:moveTo>
                      <a:pt x="9653" y="0"/>
                    </a:moveTo>
                    <a:cubicBezTo>
                      <a:pt x="4331" y="0"/>
                      <a:pt x="0" y="6064"/>
                      <a:pt x="0" y="13489"/>
                    </a:cubicBezTo>
                    <a:cubicBezTo>
                      <a:pt x="0" y="20914"/>
                      <a:pt x="4331" y="26978"/>
                      <a:pt x="9653" y="26978"/>
                    </a:cubicBezTo>
                    <a:cubicBezTo>
                      <a:pt x="14974" y="26978"/>
                      <a:pt x="19305" y="20914"/>
                      <a:pt x="19305" y="13489"/>
                    </a:cubicBezTo>
                    <a:cubicBezTo>
                      <a:pt x="19305" y="6064"/>
                      <a:pt x="14974" y="0"/>
                      <a:pt x="965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B807460A-541E-C69F-C420-B67FC28A677E}"/>
                  </a:ext>
                </a:extLst>
              </p:cNvPr>
              <p:cNvSpPr/>
              <p:nvPr/>
            </p:nvSpPr>
            <p:spPr>
              <a:xfrm>
                <a:off x="4989104" y="5227825"/>
                <a:ext cx="24502" cy="34403"/>
              </a:xfrm>
              <a:custGeom>
                <a:avLst/>
                <a:gdLst>
                  <a:gd name="connsiteX0" fmla="*/ 12252 w 24502"/>
                  <a:gd name="connsiteY0" fmla="*/ 0 h 34403"/>
                  <a:gd name="connsiteX1" fmla="*/ 0 w 24502"/>
                  <a:gd name="connsiteY1" fmla="*/ 17202 h 34403"/>
                  <a:gd name="connsiteX2" fmla="*/ 12252 w 24502"/>
                  <a:gd name="connsiteY2" fmla="*/ 34403 h 34403"/>
                  <a:gd name="connsiteX3" fmla="*/ 24503 w 24502"/>
                  <a:gd name="connsiteY3" fmla="*/ 17202 h 34403"/>
                  <a:gd name="connsiteX4" fmla="*/ 12252 w 24502"/>
                  <a:gd name="connsiteY4" fmla="*/ 0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2" h="34403">
                    <a:moveTo>
                      <a:pt x="12252" y="0"/>
                    </a:moveTo>
                    <a:cubicBezTo>
                      <a:pt x="5445" y="0"/>
                      <a:pt x="0" y="7673"/>
                      <a:pt x="0" y="17202"/>
                    </a:cubicBezTo>
                    <a:cubicBezTo>
                      <a:pt x="0" y="26730"/>
                      <a:pt x="5445" y="34403"/>
                      <a:pt x="12252" y="34403"/>
                    </a:cubicBezTo>
                    <a:cubicBezTo>
                      <a:pt x="19058" y="34403"/>
                      <a:pt x="24503" y="26730"/>
                      <a:pt x="24503" y="17202"/>
                    </a:cubicBezTo>
                    <a:cubicBezTo>
                      <a:pt x="24503" y="7673"/>
                      <a:pt x="19058" y="0"/>
                      <a:pt x="12252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00455966-E915-6A60-6756-4C9BF45DD00C}"/>
                  </a:ext>
                </a:extLst>
              </p:cNvPr>
              <p:cNvSpPr/>
              <p:nvPr/>
            </p:nvSpPr>
            <p:spPr>
              <a:xfrm>
                <a:off x="4998262" y="5175230"/>
                <a:ext cx="60019" cy="68929"/>
              </a:xfrm>
              <a:custGeom>
                <a:avLst/>
                <a:gdLst>
                  <a:gd name="connsiteX0" fmla="*/ 44056 w 60019"/>
                  <a:gd name="connsiteY0" fmla="*/ 19181 h 68929"/>
                  <a:gd name="connsiteX1" fmla="*/ 31557 w 60019"/>
                  <a:gd name="connsiteY1" fmla="*/ 27720 h 68929"/>
                  <a:gd name="connsiteX2" fmla="*/ 22894 w 60019"/>
                  <a:gd name="connsiteY2" fmla="*/ 15716 h 68929"/>
                  <a:gd name="connsiteX3" fmla="*/ 16706 w 60019"/>
                  <a:gd name="connsiteY3" fmla="*/ 19305 h 68929"/>
                  <a:gd name="connsiteX4" fmla="*/ 18068 w 60019"/>
                  <a:gd name="connsiteY4" fmla="*/ 12623 h 68929"/>
                  <a:gd name="connsiteX5" fmla="*/ 9034 w 60019"/>
                  <a:gd name="connsiteY5" fmla="*/ 0 h 68929"/>
                  <a:gd name="connsiteX6" fmla="*/ 0 w 60019"/>
                  <a:gd name="connsiteY6" fmla="*/ 12623 h 68929"/>
                  <a:gd name="connsiteX7" fmla="*/ 9034 w 60019"/>
                  <a:gd name="connsiteY7" fmla="*/ 25246 h 68929"/>
                  <a:gd name="connsiteX8" fmla="*/ 15469 w 60019"/>
                  <a:gd name="connsiteY8" fmla="*/ 21409 h 68929"/>
                  <a:gd name="connsiteX9" fmla="*/ 14108 w 60019"/>
                  <a:gd name="connsiteY9" fmla="*/ 27844 h 68929"/>
                  <a:gd name="connsiteX10" fmla="*/ 19800 w 60019"/>
                  <a:gd name="connsiteY10" fmla="*/ 39230 h 68929"/>
                  <a:gd name="connsiteX11" fmla="*/ 16459 w 60019"/>
                  <a:gd name="connsiteY11" fmla="*/ 51110 h 68929"/>
                  <a:gd name="connsiteX12" fmla="*/ 29082 w 60019"/>
                  <a:gd name="connsiteY12" fmla="*/ 68930 h 68929"/>
                  <a:gd name="connsiteX13" fmla="*/ 38487 w 60019"/>
                  <a:gd name="connsiteY13" fmla="*/ 62866 h 68929"/>
                  <a:gd name="connsiteX14" fmla="*/ 43932 w 60019"/>
                  <a:gd name="connsiteY14" fmla="*/ 64227 h 68929"/>
                  <a:gd name="connsiteX15" fmla="*/ 60020 w 60019"/>
                  <a:gd name="connsiteY15" fmla="*/ 41581 h 68929"/>
                  <a:gd name="connsiteX16" fmla="*/ 43932 w 60019"/>
                  <a:gd name="connsiteY16" fmla="*/ 18934 h 68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019" h="68929">
                    <a:moveTo>
                      <a:pt x="44056" y="19181"/>
                    </a:moveTo>
                    <a:cubicBezTo>
                      <a:pt x="38982" y="19181"/>
                      <a:pt x="34527" y="22523"/>
                      <a:pt x="31557" y="27720"/>
                    </a:cubicBezTo>
                    <a:cubicBezTo>
                      <a:pt x="31557" y="21038"/>
                      <a:pt x="27597" y="15716"/>
                      <a:pt x="22894" y="15716"/>
                    </a:cubicBezTo>
                    <a:cubicBezTo>
                      <a:pt x="20419" y="15716"/>
                      <a:pt x="18315" y="17078"/>
                      <a:pt x="16706" y="19305"/>
                    </a:cubicBezTo>
                    <a:cubicBezTo>
                      <a:pt x="17573" y="17325"/>
                      <a:pt x="18068" y="15098"/>
                      <a:pt x="18068" y="12623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623"/>
                    </a:cubicBezTo>
                    <a:cubicBezTo>
                      <a:pt x="0" y="19553"/>
                      <a:pt x="4084" y="25246"/>
                      <a:pt x="9034" y="25246"/>
                    </a:cubicBezTo>
                    <a:cubicBezTo>
                      <a:pt x="11509" y="25246"/>
                      <a:pt x="13860" y="23761"/>
                      <a:pt x="15469" y="21409"/>
                    </a:cubicBezTo>
                    <a:cubicBezTo>
                      <a:pt x="14603" y="23265"/>
                      <a:pt x="14108" y="25493"/>
                      <a:pt x="14108" y="27844"/>
                    </a:cubicBezTo>
                    <a:cubicBezTo>
                      <a:pt x="14108" y="33165"/>
                      <a:pt x="16459" y="37621"/>
                      <a:pt x="19800" y="39230"/>
                    </a:cubicBezTo>
                    <a:cubicBezTo>
                      <a:pt x="17820" y="42447"/>
                      <a:pt x="16459" y="46531"/>
                      <a:pt x="16459" y="51110"/>
                    </a:cubicBezTo>
                    <a:cubicBezTo>
                      <a:pt x="16459" y="60886"/>
                      <a:pt x="22152" y="68930"/>
                      <a:pt x="29082" y="68930"/>
                    </a:cubicBezTo>
                    <a:cubicBezTo>
                      <a:pt x="32794" y="68930"/>
                      <a:pt x="36136" y="66579"/>
                      <a:pt x="38487" y="62866"/>
                    </a:cubicBezTo>
                    <a:cubicBezTo>
                      <a:pt x="40219" y="63732"/>
                      <a:pt x="41952" y="64227"/>
                      <a:pt x="43932" y="64227"/>
                    </a:cubicBezTo>
                    <a:cubicBezTo>
                      <a:pt x="52842" y="64227"/>
                      <a:pt x="60020" y="54080"/>
                      <a:pt x="60020" y="41581"/>
                    </a:cubicBezTo>
                    <a:cubicBezTo>
                      <a:pt x="60020" y="29082"/>
                      <a:pt x="52842" y="18934"/>
                      <a:pt x="43932" y="1893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0B7D940C-2D68-29AA-4029-63F91E92ACA7}"/>
                  </a:ext>
                </a:extLst>
              </p:cNvPr>
              <p:cNvSpPr/>
              <p:nvPr/>
            </p:nvSpPr>
            <p:spPr>
              <a:xfrm>
                <a:off x="5054940" y="5157781"/>
                <a:ext cx="180059" cy="106550"/>
              </a:xfrm>
              <a:custGeom>
                <a:avLst/>
                <a:gdLst>
                  <a:gd name="connsiteX0" fmla="*/ 165457 w 180059"/>
                  <a:gd name="connsiteY0" fmla="*/ 64722 h 106550"/>
                  <a:gd name="connsiteX1" fmla="*/ 164590 w 180059"/>
                  <a:gd name="connsiteY1" fmla="*/ 64722 h 106550"/>
                  <a:gd name="connsiteX2" fmla="*/ 151225 w 180059"/>
                  <a:gd name="connsiteY2" fmla="*/ 47273 h 106550"/>
                  <a:gd name="connsiteX3" fmla="*/ 137860 w 180059"/>
                  <a:gd name="connsiteY3" fmla="*/ 64846 h 106550"/>
                  <a:gd name="connsiteX4" fmla="*/ 131672 w 180059"/>
                  <a:gd name="connsiteY4" fmla="*/ 62742 h 106550"/>
                  <a:gd name="connsiteX5" fmla="*/ 122515 w 180059"/>
                  <a:gd name="connsiteY5" fmla="*/ 67816 h 106550"/>
                  <a:gd name="connsiteX6" fmla="*/ 122638 w 180059"/>
                  <a:gd name="connsiteY6" fmla="*/ 65589 h 106550"/>
                  <a:gd name="connsiteX7" fmla="*/ 119173 w 180059"/>
                  <a:gd name="connsiteY7" fmla="*/ 53585 h 106550"/>
                  <a:gd name="connsiteX8" fmla="*/ 126227 w 180059"/>
                  <a:gd name="connsiteY8" fmla="*/ 56060 h 106550"/>
                  <a:gd name="connsiteX9" fmla="*/ 141696 w 180059"/>
                  <a:gd name="connsiteY9" fmla="*/ 34403 h 106550"/>
                  <a:gd name="connsiteX10" fmla="*/ 141449 w 180059"/>
                  <a:gd name="connsiteY10" fmla="*/ 31062 h 106550"/>
                  <a:gd name="connsiteX11" fmla="*/ 147018 w 180059"/>
                  <a:gd name="connsiteY11" fmla="*/ 33165 h 106550"/>
                  <a:gd name="connsiteX12" fmla="*/ 158898 w 180059"/>
                  <a:gd name="connsiteY12" fmla="*/ 16583 h 106550"/>
                  <a:gd name="connsiteX13" fmla="*/ 147018 w 180059"/>
                  <a:gd name="connsiteY13" fmla="*/ 0 h 106550"/>
                  <a:gd name="connsiteX14" fmla="*/ 135137 w 180059"/>
                  <a:gd name="connsiteY14" fmla="*/ 16583 h 106550"/>
                  <a:gd name="connsiteX15" fmla="*/ 135137 w 180059"/>
                  <a:gd name="connsiteY15" fmla="*/ 16954 h 106550"/>
                  <a:gd name="connsiteX16" fmla="*/ 126103 w 180059"/>
                  <a:gd name="connsiteY16" fmla="*/ 12870 h 106550"/>
                  <a:gd name="connsiteX17" fmla="*/ 111501 w 180059"/>
                  <a:gd name="connsiteY17" fmla="*/ 27721 h 106550"/>
                  <a:gd name="connsiteX18" fmla="*/ 99126 w 180059"/>
                  <a:gd name="connsiteY18" fmla="*/ 13613 h 106550"/>
                  <a:gd name="connsiteX19" fmla="*/ 89225 w 180059"/>
                  <a:gd name="connsiteY19" fmla="*/ 20543 h 106550"/>
                  <a:gd name="connsiteX20" fmla="*/ 77098 w 180059"/>
                  <a:gd name="connsiteY20" fmla="*/ 13365 h 106550"/>
                  <a:gd name="connsiteX21" fmla="*/ 61629 w 180059"/>
                  <a:gd name="connsiteY21" fmla="*/ 27349 h 106550"/>
                  <a:gd name="connsiteX22" fmla="*/ 50738 w 180059"/>
                  <a:gd name="connsiteY22" fmla="*/ 17449 h 106550"/>
                  <a:gd name="connsiteX23" fmla="*/ 43932 w 180059"/>
                  <a:gd name="connsiteY23" fmla="*/ 20419 h 106550"/>
                  <a:gd name="connsiteX24" fmla="*/ 31557 w 180059"/>
                  <a:gd name="connsiteY24" fmla="*/ 11880 h 106550"/>
                  <a:gd name="connsiteX25" fmla="*/ 15840 w 180059"/>
                  <a:gd name="connsiteY25" fmla="*/ 33908 h 106550"/>
                  <a:gd name="connsiteX26" fmla="*/ 19800 w 180059"/>
                  <a:gd name="connsiteY26" fmla="*/ 48511 h 106550"/>
                  <a:gd name="connsiteX27" fmla="*/ 17202 w 180059"/>
                  <a:gd name="connsiteY27" fmla="*/ 58659 h 106550"/>
                  <a:gd name="connsiteX28" fmla="*/ 15717 w 180059"/>
                  <a:gd name="connsiteY28" fmla="*/ 58411 h 106550"/>
                  <a:gd name="connsiteX29" fmla="*/ 0 w 180059"/>
                  <a:gd name="connsiteY29" fmla="*/ 80563 h 106550"/>
                  <a:gd name="connsiteX30" fmla="*/ 15717 w 180059"/>
                  <a:gd name="connsiteY30" fmla="*/ 102714 h 106550"/>
                  <a:gd name="connsiteX31" fmla="*/ 31186 w 180059"/>
                  <a:gd name="connsiteY31" fmla="*/ 84770 h 106550"/>
                  <a:gd name="connsiteX32" fmla="*/ 34032 w 180059"/>
                  <a:gd name="connsiteY32" fmla="*/ 85141 h 106550"/>
                  <a:gd name="connsiteX33" fmla="*/ 49501 w 180059"/>
                  <a:gd name="connsiteY33" fmla="*/ 71157 h 106550"/>
                  <a:gd name="connsiteX34" fmla="*/ 55193 w 180059"/>
                  <a:gd name="connsiteY34" fmla="*/ 75613 h 106550"/>
                  <a:gd name="connsiteX35" fmla="*/ 54822 w 180059"/>
                  <a:gd name="connsiteY35" fmla="*/ 80315 h 106550"/>
                  <a:gd name="connsiteX36" fmla="*/ 71281 w 180059"/>
                  <a:gd name="connsiteY36" fmla="*/ 103457 h 106550"/>
                  <a:gd name="connsiteX37" fmla="*/ 87740 w 180059"/>
                  <a:gd name="connsiteY37" fmla="*/ 81305 h 106550"/>
                  <a:gd name="connsiteX38" fmla="*/ 91824 w 180059"/>
                  <a:gd name="connsiteY38" fmla="*/ 83285 h 106550"/>
                  <a:gd name="connsiteX39" fmla="*/ 98507 w 180059"/>
                  <a:gd name="connsiteY39" fmla="*/ 73880 h 106550"/>
                  <a:gd name="connsiteX40" fmla="*/ 91824 w 180059"/>
                  <a:gd name="connsiteY40" fmla="*/ 64475 h 106550"/>
                  <a:gd name="connsiteX41" fmla="*/ 85884 w 180059"/>
                  <a:gd name="connsiteY41" fmla="*/ 69672 h 106550"/>
                  <a:gd name="connsiteX42" fmla="*/ 79944 w 180059"/>
                  <a:gd name="connsiteY42" fmla="*/ 60638 h 106550"/>
                  <a:gd name="connsiteX43" fmla="*/ 92567 w 180059"/>
                  <a:gd name="connsiteY43" fmla="*/ 46531 h 106550"/>
                  <a:gd name="connsiteX44" fmla="*/ 99002 w 180059"/>
                  <a:gd name="connsiteY44" fmla="*/ 49130 h 106550"/>
                  <a:gd name="connsiteX45" fmla="*/ 110758 w 180059"/>
                  <a:gd name="connsiteY45" fmla="*/ 37745 h 106550"/>
                  <a:gd name="connsiteX46" fmla="*/ 115337 w 180059"/>
                  <a:gd name="connsiteY46" fmla="*/ 50120 h 106550"/>
                  <a:gd name="connsiteX47" fmla="*/ 110139 w 180059"/>
                  <a:gd name="connsiteY47" fmla="*/ 48511 h 106550"/>
                  <a:gd name="connsiteX48" fmla="*/ 98012 w 180059"/>
                  <a:gd name="connsiteY48" fmla="*/ 65589 h 106550"/>
                  <a:gd name="connsiteX49" fmla="*/ 110139 w 180059"/>
                  <a:gd name="connsiteY49" fmla="*/ 82666 h 106550"/>
                  <a:gd name="connsiteX50" fmla="*/ 117812 w 180059"/>
                  <a:gd name="connsiteY50" fmla="*/ 78707 h 106550"/>
                  <a:gd name="connsiteX51" fmla="*/ 117564 w 180059"/>
                  <a:gd name="connsiteY51" fmla="*/ 82048 h 106550"/>
                  <a:gd name="connsiteX52" fmla="*/ 131301 w 180059"/>
                  <a:gd name="connsiteY52" fmla="*/ 101353 h 106550"/>
                  <a:gd name="connsiteX53" fmla="*/ 145037 w 180059"/>
                  <a:gd name="connsiteY53" fmla="*/ 83038 h 106550"/>
                  <a:gd name="connsiteX54" fmla="*/ 150111 w 180059"/>
                  <a:gd name="connsiteY54" fmla="*/ 84894 h 106550"/>
                  <a:gd name="connsiteX55" fmla="*/ 150111 w 180059"/>
                  <a:gd name="connsiteY55" fmla="*/ 85513 h 106550"/>
                  <a:gd name="connsiteX56" fmla="*/ 165085 w 180059"/>
                  <a:gd name="connsiteY56" fmla="*/ 106551 h 106550"/>
                  <a:gd name="connsiteX57" fmla="*/ 180059 w 180059"/>
                  <a:gd name="connsiteY57" fmla="*/ 85513 h 106550"/>
                  <a:gd name="connsiteX58" fmla="*/ 165085 w 180059"/>
                  <a:gd name="connsiteY58" fmla="*/ 64475 h 106550"/>
                  <a:gd name="connsiteX59" fmla="*/ 61134 w 180059"/>
                  <a:gd name="connsiteY59" fmla="*/ 43684 h 106550"/>
                  <a:gd name="connsiteX60" fmla="*/ 68559 w 180059"/>
                  <a:gd name="connsiteY60" fmla="*/ 57545 h 106550"/>
                  <a:gd name="connsiteX61" fmla="*/ 65960 w 180059"/>
                  <a:gd name="connsiteY61" fmla="*/ 58659 h 106550"/>
                  <a:gd name="connsiteX62" fmla="*/ 56926 w 180059"/>
                  <a:gd name="connsiteY62" fmla="*/ 49253 h 106550"/>
                  <a:gd name="connsiteX63" fmla="*/ 56926 w 180059"/>
                  <a:gd name="connsiteY63" fmla="*/ 49253 h 106550"/>
                  <a:gd name="connsiteX64" fmla="*/ 61134 w 180059"/>
                  <a:gd name="connsiteY64" fmla="*/ 43684 h 106550"/>
                  <a:gd name="connsiteX65" fmla="*/ 51976 w 180059"/>
                  <a:gd name="connsiteY65" fmla="*/ 51234 h 106550"/>
                  <a:gd name="connsiteX66" fmla="*/ 50367 w 180059"/>
                  <a:gd name="connsiteY66" fmla="*/ 53090 h 106550"/>
                  <a:gd name="connsiteX67" fmla="*/ 49748 w 180059"/>
                  <a:gd name="connsiteY67" fmla="*/ 51234 h 106550"/>
                  <a:gd name="connsiteX68" fmla="*/ 51110 w 180059"/>
                  <a:gd name="connsiteY68" fmla="*/ 51481 h 106550"/>
                  <a:gd name="connsiteX69" fmla="*/ 51976 w 180059"/>
                  <a:gd name="connsiteY69" fmla="*/ 51357 h 10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80059" h="106550">
                    <a:moveTo>
                      <a:pt x="165457" y="64722"/>
                    </a:moveTo>
                    <a:cubicBezTo>
                      <a:pt x="165457" y="64722"/>
                      <a:pt x="164962" y="64722"/>
                      <a:pt x="164590" y="64722"/>
                    </a:cubicBezTo>
                    <a:cubicBezTo>
                      <a:pt x="164095" y="54946"/>
                      <a:pt x="158279" y="47273"/>
                      <a:pt x="151225" y="47273"/>
                    </a:cubicBezTo>
                    <a:cubicBezTo>
                      <a:pt x="144171" y="47273"/>
                      <a:pt x="138355" y="55070"/>
                      <a:pt x="137860" y="64846"/>
                    </a:cubicBezTo>
                    <a:cubicBezTo>
                      <a:pt x="136004" y="63485"/>
                      <a:pt x="133900" y="62742"/>
                      <a:pt x="131672" y="62742"/>
                    </a:cubicBezTo>
                    <a:cubicBezTo>
                      <a:pt x="128083" y="62742"/>
                      <a:pt x="124866" y="64722"/>
                      <a:pt x="122515" y="67816"/>
                    </a:cubicBezTo>
                    <a:cubicBezTo>
                      <a:pt x="122515" y="67074"/>
                      <a:pt x="122638" y="66331"/>
                      <a:pt x="122638" y="65589"/>
                    </a:cubicBezTo>
                    <a:cubicBezTo>
                      <a:pt x="122638" y="60886"/>
                      <a:pt x="121277" y="56679"/>
                      <a:pt x="119173" y="53585"/>
                    </a:cubicBezTo>
                    <a:cubicBezTo>
                      <a:pt x="121277" y="55193"/>
                      <a:pt x="123628" y="56060"/>
                      <a:pt x="126227" y="56060"/>
                    </a:cubicBezTo>
                    <a:cubicBezTo>
                      <a:pt x="134766" y="56060"/>
                      <a:pt x="141696" y="46407"/>
                      <a:pt x="141696" y="34403"/>
                    </a:cubicBezTo>
                    <a:cubicBezTo>
                      <a:pt x="141696" y="33289"/>
                      <a:pt x="141696" y="32176"/>
                      <a:pt x="141449" y="31062"/>
                    </a:cubicBezTo>
                    <a:cubicBezTo>
                      <a:pt x="143181" y="32299"/>
                      <a:pt x="145037" y="33165"/>
                      <a:pt x="147018" y="33165"/>
                    </a:cubicBezTo>
                    <a:cubicBezTo>
                      <a:pt x="153576" y="33165"/>
                      <a:pt x="158898" y="25741"/>
                      <a:pt x="158898" y="16583"/>
                    </a:cubicBezTo>
                    <a:cubicBezTo>
                      <a:pt x="158898" y="7425"/>
                      <a:pt x="153576" y="0"/>
                      <a:pt x="147018" y="0"/>
                    </a:cubicBezTo>
                    <a:cubicBezTo>
                      <a:pt x="140459" y="0"/>
                      <a:pt x="135137" y="7425"/>
                      <a:pt x="135137" y="16583"/>
                    </a:cubicBezTo>
                    <a:cubicBezTo>
                      <a:pt x="135137" y="16707"/>
                      <a:pt x="135137" y="16830"/>
                      <a:pt x="135137" y="16954"/>
                    </a:cubicBezTo>
                    <a:cubicBezTo>
                      <a:pt x="132662" y="14355"/>
                      <a:pt x="129568" y="12870"/>
                      <a:pt x="126103" y="12870"/>
                    </a:cubicBezTo>
                    <a:cubicBezTo>
                      <a:pt x="119297" y="12870"/>
                      <a:pt x="113604" y="19058"/>
                      <a:pt x="111501" y="27721"/>
                    </a:cubicBezTo>
                    <a:cubicBezTo>
                      <a:pt x="110263" y="19677"/>
                      <a:pt x="105189" y="13613"/>
                      <a:pt x="99126" y="13613"/>
                    </a:cubicBezTo>
                    <a:cubicBezTo>
                      <a:pt x="95042" y="13613"/>
                      <a:pt x="91453" y="16335"/>
                      <a:pt x="89225" y="20543"/>
                    </a:cubicBezTo>
                    <a:cubicBezTo>
                      <a:pt x="86132" y="16211"/>
                      <a:pt x="81924" y="13365"/>
                      <a:pt x="77098" y="13365"/>
                    </a:cubicBezTo>
                    <a:cubicBezTo>
                      <a:pt x="70168" y="13365"/>
                      <a:pt x="64351" y="19182"/>
                      <a:pt x="61629" y="27349"/>
                    </a:cubicBezTo>
                    <a:cubicBezTo>
                      <a:pt x="59772" y="21533"/>
                      <a:pt x="55565" y="17449"/>
                      <a:pt x="50738" y="17449"/>
                    </a:cubicBezTo>
                    <a:cubicBezTo>
                      <a:pt x="48263" y="17449"/>
                      <a:pt x="45912" y="18563"/>
                      <a:pt x="43932" y="20419"/>
                    </a:cubicBezTo>
                    <a:cubicBezTo>
                      <a:pt x="41086" y="15222"/>
                      <a:pt x="36631" y="11880"/>
                      <a:pt x="31557" y="11880"/>
                    </a:cubicBezTo>
                    <a:cubicBezTo>
                      <a:pt x="22894" y="11880"/>
                      <a:pt x="15840" y="21780"/>
                      <a:pt x="15840" y="33908"/>
                    </a:cubicBezTo>
                    <a:cubicBezTo>
                      <a:pt x="15840" y="39477"/>
                      <a:pt x="17325" y="44551"/>
                      <a:pt x="19800" y="48511"/>
                    </a:cubicBezTo>
                    <a:cubicBezTo>
                      <a:pt x="18439" y="51481"/>
                      <a:pt x="17573" y="54946"/>
                      <a:pt x="17202" y="58659"/>
                    </a:cubicBezTo>
                    <a:cubicBezTo>
                      <a:pt x="16707" y="58659"/>
                      <a:pt x="16212" y="58411"/>
                      <a:pt x="15717" y="58411"/>
                    </a:cubicBezTo>
                    <a:cubicBezTo>
                      <a:pt x="7054" y="58411"/>
                      <a:pt x="0" y="68311"/>
                      <a:pt x="0" y="80563"/>
                    </a:cubicBezTo>
                    <a:cubicBezTo>
                      <a:pt x="0" y="92814"/>
                      <a:pt x="7054" y="102714"/>
                      <a:pt x="15717" y="102714"/>
                    </a:cubicBezTo>
                    <a:cubicBezTo>
                      <a:pt x="23389" y="102714"/>
                      <a:pt x="29824" y="95041"/>
                      <a:pt x="31186" y="84770"/>
                    </a:cubicBezTo>
                    <a:cubicBezTo>
                      <a:pt x="32176" y="85018"/>
                      <a:pt x="33042" y="85141"/>
                      <a:pt x="34032" y="85141"/>
                    </a:cubicBezTo>
                    <a:cubicBezTo>
                      <a:pt x="40962" y="85141"/>
                      <a:pt x="46778" y="79325"/>
                      <a:pt x="49501" y="71157"/>
                    </a:cubicBezTo>
                    <a:cubicBezTo>
                      <a:pt x="50986" y="73509"/>
                      <a:pt x="52842" y="75118"/>
                      <a:pt x="55193" y="75613"/>
                    </a:cubicBezTo>
                    <a:cubicBezTo>
                      <a:pt x="54946" y="77098"/>
                      <a:pt x="54822" y="78707"/>
                      <a:pt x="54822" y="80315"/>
                    </a:cubicBezTo>
                    <a:cubicBezTo>
                      <a:pt x="54822" y="93185"/>
                      <a:pt x="62247" y="103457"/>
                      <a:pt x="71281" y="103457"/>
                    </a:cubicBezTo>
                    <a:cubicBezTo>
                      <a:pt x="80315" y="103457"/>
                      <a:pt x="87369" y="93680"/>
                      <a:pt x="87740" y="81305"/>
                    </a:cubicBezTo>
                    <a:cubicBezTo>
                      <a:pt x="88854" y="82543"/>
                      <a:pt x="90339" y="83285"/>
                      <a:pt x="91824" y="83285"/>
                    </a:cubicBezTo>
                    <a:cubicBezTo>
                      <a:pt x="95537" y="83285"/>
                      <a:pt x="98507" y="79078"/>
                      <a:pt x="98507" y="73880"/>
                    </a:cubicBezTo>
                    <a:cubicBezTo>
                      <a:pt x="98507" y="68683"/>
                      <a:pt x="95537" y="64475"/>
                      <a:pt x="91824" y="64475"/>
                    </a:cubicBezTo>
                    <a:cubicBezTo>
                      <a:pt x="89225" y="64475"/>
                      <a:pt x="86998" y="66579"/>
                      <a:pt x="85884" y="69672"/>
                    </a:cubicBezTo>
                    <a:cubicBezTo>
                      <a:pt x="84523" y="65960"/>
                      <a:pt x="82543" y="62866"/>
                      <a:pt x="79944" y="60638"/>
                    </a:cubicBezTo>
                    <a:cubicBezTo>
                      <a:pt x="85637" y="59277"/>
                      <a:pt x="90339" y="53832"/>
                      <a:pt x="92567" y="46531"/>
                    </a:cubicBezTo>
                    <a:cubicBezTo>
                      <a:pt x="94423" y="48140"/>
                      <a:pt x="96651" y="49130"/>
                      <a:pt x="99002" y="49130"/>
                    </a:cubicBezTo>
                    <a:cubicBezTo>
                      <a:pt x="104323" y="49130"/>
                      <a:pt x="108902" y="44427"/>
                      <a:pt x="110758" y="37745"/>
                    </a:cubicBezTo>
                    <a:cubicBezTo>
                      <a:pt x="111253" y="42571"/>
                      <a:pt x="112862" y="46902"/>
                      <a:pt x="115337" y="50120"/>
                    </a:cubicBezTo>
                    <a:cubicBezTo>
                      <a:pt x="113728" y="49130"/>
                      <a:pt x="111996" y="48511"/>
                      <a:pt x="110139" y="48511"/>
                    </a:cubicBezTo>
                    <a:cubicBezTo>
                      <a:pt x="103457" y="48511"/>
                      <a:pt x="98012" y="56184"/>
                      <a:pt x="98012" y="65589"/>
                    </a:cubicBezTo>
                    <a:cubicBezTo>
                      <a:pt x="98012" y="74994"/>
                      <a:pt x="103457" y="82666"/>
                      <a:pt x="110139" y="82666"/>
                    </a:cubicBezTo>
                    <a:cubicBezTo>
                      <a:pt x="113109" y="82666"/>
                      <a:pt x="115708" y="81181"/>
                      <a:pt x="117812" y="78707"/>
                    </a:cubicBezTo>
                    <a:cubicBezTo>
                      <a:pt x="117688" y="79820"/>
                      <a:pt x="117564" y="80934"/>
                      <a:pt x="117564" y="82048"/>
                    </a:cubicBezTo>
                    <a:cubicBezTo>
                      <a:pt x="117564" y="92691"/>
                      <a:pt x="123752" y="101353"/>
                      <a:pt x="131301" y="101353"/>
                    </a:cubicBezTo>
                    <a:cubicBezTo>
                      <a:pt x="138850" y="101353"/>
                      <a:pt x="144543" y="93309"/>
                      <a:pt x="145037" y="83038"/>
                    </a:cubicBezTo>
                    <a:cubicBezTo>
                      <a:pt x="146523" y="84028"/>
                      <a:pt x="148255" y="84646"/>
                      <a:pt x="150111" y="84894"/>
                    </a:cubicBezTo>
                    <a:cubicBezTo>
                      <a:pt x="150111" y="85141"/>
                      <a:pt x="150111" y="85389"/>
                      <a:pt x="150111" y="85513"/>
                    </a:cubicBezTo>
                    <a:cubicBezTo>
                      <a:pt x="150111" y="97145"/>
                      <a:pt x="156794" y="106551"/>
                      <a:pt x="165085" y="106551"/>
                    </a:cubicBezTo>
                    <a:cubicBezTo>
                      <a:pt x="173377" y="106551"/>
                      <a:pt x="180059" y="97145"/>
                      <a:pt x="180059" y="85513"/>
                    </a:cubicBezTo>
                    <a:cubicBezTo>
                      <a:pt x="180059" y="73880"/>
                      <a:pt x="173377" y="64475"/>
                      <a:pt x="165085" y="64475"/>
                    </a:cubicBezTo>
                    <a:close/>
                    <a:moveTo>
                      <a:pt x="61134" y="43684"/>
                    </a:moveTo>
                    <a:cubicBezTo>
                      <a:pt x="62247" y="49501"/>
                      <a:pt x="64970" y="54451"/>
                      <a:pt x="68559" y="57545"/>
                    </a:cubicBezTo>
                    <a:cubicBezTo>
                      <a:pt x="67692" y="57792"/>
                      <a:pt x="66826" y="58164"/>
                      <a:pt x="65960" y="58659"/>
                    </a:cubicBezTo>
                    <a:cubicBezTo>
                      <a:pt x="64722" y="53214"/>
                      <a:pt x="61257" y="49253"/>
                      <a:pt x="56926" y="49253"/>
                    </a:cubicBezTo>
                    <a:cubicBezTo>
                      <a:pt x="56926" y="49253"/>
                      <a:pt x="56926" y="49253"/>
                      <a:pt x="56926" y="49253"/>
                    </a:cubicBezTo>
                    <a:cubicBezTo>
                      <a:pt x="58659" y="47892"/>
                      <a:pt x="60144" y="46036"/>
                      <a:pt x="61134" y="43684"/>
                    </a:cubicBezTo>
                    <a:close/>
                    <a:moveTo>
                      <a:pt x="51976" y="51234"/>
                    </a:moveTo>
                    <a:cubicBezTo>
                      <a:pt x="51976" y="51234"/>
                      <a:pt x="50862" y="52347"/>
                      <a:pt x="50367" y="53090"/>
                    </a:cubicBezTo>
                    <a:cubicBezTo>
                      <a:pt x="50243" y="52471"/>
                      <a:pt x="49996" y="51852"/>
                      <a:pt x="49748" y="51234"/>
                    </a:cubicBezTo>
                    <a:cubicBezTo>
                      <a:pt x="50243" y="51234"/>
                      <a:pt x="50615" y="51481"/>
                      <a:pt x="51110" y="51481"/>
                    </a:cubicBezTo>
                    <a:cubicBezTo>
                      <a:pt x="51481" y="51481"/>
                      <a:pt x="51728" y="51481"/>
                      <a:pt x="51976" y="5135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A81FBA2A-AD5A-20BF-4FF8-D5025B8B4258}"/>
                  </a:ext>
                </a:extLst>
              </p:cNvPr>
              <p:cNvSpPr/>
              <p:nvPr/>
            </p:nvSpPr>
            <p:spPr>
              <a:xfrm>
                <a:off x="5242672" y="5218915"/>
                <a:ext cx="13860" cy="19305"/>
              </a:xfrm>
              <a:custGeom>
                <a:avLst/>
                <a:gdLst>
                  <a:gd name="connsiteX0" fmla="*/ 6930 w 13860"/>
                  <a:gd name="connsiteY0" fmla="*/ 0 h 19305"/>
                  <a:gd name="connsiteX1" fmla="*/ 0 w 13860"/>
                  <a:gd name="connsiteY1" fmla="*/ 9653 h 19305"/>
                  <a:gd name="connsiteX2" fmla="*/ 6930 w 13860"/>
                  <a:gd name="connsiteY2" fmla="*/ 19305 h 19305"/>
                  <a:gd name="connsiteX3" fmla="*/ 13860 w 13860"/>
                  <a:gd name="connsiteY3" fmla="*/ 9653 h 19305"/>
                  <a:gd name="connsiteX4" fmla="*/ 6930 w 13860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26868862-FD11-F608-0860-C3ABFDC3375A}"/>
                  </a:ext>
                </a:extLst>
              </p:cNvPr>
              <p:cNvSpPr/>
              <p:nvPr/>
            </p:nvSpPr>
            <p:spPr>
              <a:xfrm>
                <a:off x="5264824" y="5237354"/>
                <a:ext cx="13984" cy="19553"/>
              </a:xfrm>
              <a:custGeom>
                <a:avLst/>
                <a:gdLst>
                  <a:gd name="connsiteX0" fmla="*/ 7054 w 13984"/>
                  <a:gd name="connsiteY0" fmla="*/ 0 h 19553"/>
                  <a:gd name="connsiteX1" fmla="*/ 0 w 13984"/>
                  <a:gd name="connsiteY1" fmla="*/ 9777 h 19553"/>
                  <a:gd name="connsiteX2" fmla="*/ 7054 w 13984"/>
                  <a:gd name="connsiteY2" fmla="*/ 19553 h 19553"/>
                  <a:gd name="connsiteX3" fmla="*/ 13984 w 13984"/>
                  <a:gd name="connsiteY3" fmla="*/ 9777 h 19553"/>
                  <a:gd name="connsiteX4" fmla="*/ 7054 w 13984"/>
                  <a:gd name="connsiteY4" fmla="*/ 0 h 1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3">
                    <a:moveTo>
                      <a:pt x="7054" y="0"/>
                    </a:moveTo>
                    <a:cubicBezTo>
                      <a:pt x="3217" y="0"/>
                      <a:pt x="0" y="4455"/>
                      <a:pt x="0" y="9777"/>
                    </a:cubicBezTo>
                    <a:cubicBezTo>
                      <a:pt x="0" y="15098"/>
                      <a:pt x="3094" y="19553"/>
                      <a:pt x="7054" y="19553"/>
                    </a:cubicBezTo>
                    <a:cubicBezTo>
                      <a:pt x="11014" y="19553"/>
                      <a:pt x="13984" y="15222"/>
                      <a:pt x="13984" y="9777"/>
                    </a:cubicBezTo>
                    <a:cubicBezTo>
                      <a:pt x="13984" y="4331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EE35921C-94A8-2978-FA9D-23E4D6452837}"/>
                  </a:ext>
                </a:extLst>
              </p:cNvPr>
              <p:cNvSpPr/>
              <p:nvPr/>
            </p:nvSpPr>
            <p:spPr>
              <a:xfrm>
                <a:off x="5286728" y="5234508"/>
                <a:ext cx="16582" cy="23265"/>
              </a:xfrm>
              <a:custGeom>
                <a:avLst/>
                <a:gdLst>
                  <a:gd name="connsiteX0" fmla="*/ 8291 w 16582"/>
                  <a:gd name="connsiteY0" fmla="*/ 0 h 23265"/>
                  <a:gd name="connsiteX1" fmla="*/ 0 w 16582"/>
                  <a:gd name="connsiteY1" fmla="*/ 11633 h 23265"/>
                  <a:gd name="connsiteX2" fmla="*/ 8291 w 16582"/>
                  <a:gd name="connsiteY2" fmla="*/ 23265 h 23265"/>
                  <a:gd name="connsiteX3" fmla="*/ 16583 w 16582"/>
                  <a:gd name="connsiteY3" fmla="*/ 11633 h 23265"/>
                  <a:gd name="connsiteX4" fmla="*/ 8291 w 16582"/>
                  <a:gd name="connsiteY4" fmla="*/ 0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1" y="0"/>
                    </a:moveTo>
                    <a:cubicBezTo>
                      <a:pt x="3713" y="0"/>
                      <a:pt x="0" y="5197"/>
                      <a:pt x="0" y="11633"/>
                    </a:cubicBezTo>
                    <a:cubicBezTo>
                      <a:pt x="0" y="18068"/>
                      <a:pt x="3713" y="23265"/>
                      <a:pt x="8291" y="23265"/>
                    </a:cubicBez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F733D44A-8301-3A69-FA12-B99516965415}"/>
                  </a:ext>
                </a:extLst>
              </p:cNvPr>
              <p:cNvSpPr/>
              <p:nvPr/>
            </p:nvSpPr>
            <p:spPr>
              <a:xfrm>
                <a:off x="5312840" y="5149119"/>
                <a:ext cx="150234" cy="120163"/>
              </a:xfrm>
              <a:custGeom>
                <a:avLst/>
                <a:gdLst>
                  <a:gd name="connsiteX0" fmla="*/ 139840 w 150234"/>
                  <a:gd name="connsiteY0" fmla="*/ 57545 h 120163"/>
                  <a:gd name="connsiteX1" fmla="*/ 129692 w 150234"/>
                  <a:gd name="connsiteY1" fmla="*/ 71157 h 120163"/>
                  <a:gd name="connsiteX2" fmla="*/ 123010 w 150234"/>
                  <a:gd name="connsiteY2" fmla="*/ 69053 h 120163"/>
                  <a:gd name="connsiteX3" fmla="*/ 111006 w 150234"/>
                  <a:gd name="connsiteY3" fmla="*/ 76726 h 120163"/>
                  <a:gd name="connsiteX4" fmla="*/ 101848 w 150234"/>
                  <a:gd name="connsiteY4" fmla="*/ 72890 h 120163"/>
                  <a:gd name="connsiteX5" fmla="*/ 92072 w 150234"/>
                  <a:gd name="connsiteY5" fmla="*/ 77345 h 120163"/>
                  <a:gd name="connsiteX6" fmla="*/ 86379 w 150234"/>
                  <a:gd name="connsiteY6" fmla="*/ 72766 h 120163"/>
                  <a:gd name="connsiteX7" fmla="*/ 85141 w 150234"/>
                  <a:gd name="connsiteY7" fmla="*/ 72890 h 120163"/>
                  <a:gd name="connsiteX8" fmla="*/ 72395 w 150234"/>
                  <a:gd name="connsiteY8" fmla="*/ 56183 h 120163"/>
                  <a:gd name="connsiteX9" fmla="*/ 69920 w 150234"/>
                  <a:gd name="connsiteY9" fmla="*/ 56554 h 120163"/>
                  <a:gd name="connsiteX10" fmla="*/ 71281 w 150234"/>
                  <a:gd name="connsiteY10" fmla="*/ 49377 h 120163"/>
                  <a:gd name="connsiteX11" fmla="*/ 69549 w 150234"/>
                  <a:gd name="connsiteY11" fmla="*/ 41209 h 120163"/>
                  <a:gd name="connsiteX12" fmla="*/ 74746 w 150234"/>
                  <a:gd name="connsiteY12" fmla="*/ 42571 h 120163"/>
                  <a:gd name="connsiteX13" fmla="*/ 89968 w 150234"/>
                  <a:gd name="connsiteY13" fmla="*/ 21285 h 120163"/>
                  <a:gd name="connsiteX14" fmla="*/ 74746 w 150234"/>
                  <a:gd name="connsiteY14" fmla="*/ 0 h 120163"/>
                  <a:gd name="connsiteX15" fmla="*/ 59525 w 150234"/>
                  <a:gd name="connsiteY15" fmla="*/ 21285 h 120163"/>
                  <a:gd name="connsiteX16" fmla="*/ 62866 w 150234"/>
                  <a:gd name="connsiteY16" fmla="*/ 34527 h 120163"/>
                  <a:gd name="connsiteX17" fmla="*/ 60267 w 150234"/>
                  <a:gd name="connsiteY17" fmla="*/ 34032 h 120163"/>
                  <a:gd name="connsiteX18" fmla="*/ 49253 w 150234"/>
                  <a:gd name="connsiteY18" fmla="*/ 49501 h 120163"/>
                  <a:gd name="connsiteX19" fmla="*/ 60267 w 150234"/>
                  <a:gd name="connsiteY19" fmla="*/ 64970 h 120163"/>
                  <a:gd name="connsiteX20" fmla="*/ 61505 w 150234"/>
                  <a:gd name="connsiteY20" fmla="*/ 64846 h 120163"/>
                  <a:gd name="connsiteX21" fmla="*/ 59525 w 150234"/>
                  <a:gd name="connsiteY21" fmla="*/ 74499 h 120163"/>
                  <a:gd name="connsiteX22" fmla="*/ 60267 w 150234"/>
                  <a:gd name="connsiteY22" fmla="*/ 80315 h 120163"/>
                  <a:gd name="connsiteX23" fmla="*/ 51233 w 150234"/>
                  <a:gd name="connsiteY23" fmla="*/ 75365 h 120163"/>
                  <a:gd name="connsiteX24" fmla="*/ 39848 w 150234"/>
                  <a:gd name="connsiteY24" fmla="*/ 84151 h 120163"/>
                  <a:gd name="connsiteX25" fmla="*/ 30319 w 150234"/>
                  <a:gd name="connsiteY25" fmla="*/ 75736 h 120163"/>
                  <a:gd name="connsiteX26" fmla="*/ 20048 w 150234"/>
                  <a:gd name="connsiteY26" fmla="*/ 87369 h 120163"/>
                  <a:gd name="connsiteX27" fmla="*/ 10519 w 150234"/>
                  <a:gd name="connsiteY27" fmla="*/ 78706 h 120163"/>
                  <a:gd name="connsiteX28" fmla="*/ 0 w 150234"/>
                  <a:gd name="connsiteY28" fmla="*/ 93557 h 120163"/>
                  <a:gd name="connsiteX29" fmla="*/ 10519 w 150234"/>
                  <a:gd name="connsiteY29" fmla="*/ 108407 h 120163"/>
                  <a:gd name="connsiteX30" fmla="*/ 20790 w 150234"/>
                  <a:gd name="connsiteY30" fmla="*/ 96774 h 120163"/>
                  <a:gd name="connsiteX31" fmla="*/ 30319 w 150234"/>
                  <a:gd name="connsiteY31" fmla="*/ 105437 h 120163"/>
                  <a:gd name="connsiteX32" fmla="*/ 38363 w 150234"/>
                  <a:gd name="connsiteY32" fmla="*/ 100115 h 120163"/>
                  <a:gd name="connsiteX33" fmla="*/ 51233 w 150234"/>
                  <a:gd name="connsiteY33" fmla="*/ 113357 h 120163"/>
                  <a:gd name="connsiteX34" fmla="*/ 64846 w 150234"/>
                  <a:gd name="connsiteY34" fmla="*/ 94299 h 120163"/>
                  <a:gd name="connsiteX35" fmla="*/ 63980 w 150234"/>
                  <a:gd name="connsiteY35" fmla="*/ 87864 h 120163"/>
                  <a:gd name="connsiteX36" fmla="*/ 72395 w 150234"/>
                  <a:gd name="connsiteY36" fmla="*/ 92319 h 120163"/>
                  <a:gd name="connsiteX37" fmla="*/ 81181 w 150234"/>
                  <a:gd name="connsiteY37" fmla="*/ 87369 h 120163"/>
                  <a:gd name="connsiteX38" fmla="*/ 85513 w 150234"/>
                  <a:gd name="connsiteY38" fmla="*/ 90957 h 120163"/>
                  <a:gd name="connsiteX39" fmla="*/ 85018 w 150234"/>
                  <a:gd name="connsiteY39" fmla="*/ 96526 h 120163"/>
                  <a:gd name="connsiteX40" fmla="*/ 101848 w 150234"/>
                  <a:gd name="connsiteY40" fmla="*/ 120163 h 120163"/>
                  <a:gd name="connsiteX41" fmla="*/ 115089 w 150234"/>
                  <a:gd name="connsiteY41" fmla="*/ 111129 h 120163"/>
                  <a:gd name="connsiteX42" fmla="*/ 123010 w 150234"/>
                  <a:gd name="connsiteY42" fmla="*/ 114223 h 120163"/>
                  <a:gd name="connsiteX43" fmla="*/ 139097 w 150234"/>
                  <a:gd name="connsiteY43" fmla="*/ 91700 h 120163"/>
                  <a:gd name="connsiteX44" fmla="*/ 138602 w 150234"/>
                  <a:gd name="connsiteY44" fmla="*/ 86255 h 120163"/>
                  <a:gd name="connsiteX45" fmla="*/ 139964 w 150234"/>
                  <a:gd name="connsiteY45" fmla="*/ 86503 h 120163"/>
                  <a:gd name="connsiteX46" fmla="*/ 150235 w 150234"/>
                  <a:gd name="connsiteY46" fmla="*/ 72147 h 120163"/>
                  <a:gd name="connsiteX47" fmla="*/ 139964 w 150234"/>
                  <a:gd name="connsiteY47" fmla="*/ 57792 h 12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50234" h="120163">
                    <a:moveTo>
                      <a:pt x="139840" y="57545"/>
                    </a:moveTo>
                    <a:cubicBezTo>
                      <a:pt x="134395" y="57545"/>
                      <a:pt x="129940" y="63608"/>
                      <a:pt x="129692" y="71157"/>
                    </a:cubicBezTo>
                    <a:cubicBezTo>
                      <a:pt x="127712" y="69796"/>
                      <a:pt x="125361" y="69053"/>
                      <a:pt x="123010" y="69053"/>
                    </a:cubicBezTo>
                    <a:cubicBezTo>
                      <a:pt x="118183" y="69053"/>
                      <a:pt x="113976" y="72023"/>
                      <a:pt x="111006" y="76726"/>
                    </a:cubicBezTo>
                    <a:cubicBezTo>
                      <a:pt x="108407" y="74251"/>
                      <a:pt x="105189" y="72890"/>
                      <a:pt x="101848" y="72890"/>
                    </a:cubicBezTo>
                    <a:cubicBezTo>
                      <a:pt x="98135" y="72890"/>
                      <a:pt x="94794" y="74499"/>
                      <a:pt x="92072" y="77345"/>
                    </a:cubicBezTo>
                    <a:cubicBezTo>
                      <a:pt x="90958" y="74622"/>
                      <a:pt x="88854" y="72766"/>
                      <a:pt x="86379" y="72766"/>
                    </a:cubicBezTo>
                    <a:cubicBezTo>
                      <a:pt x="85884" y="72766"/>
                      <a:pt x="85513" y="72766"/>
                      <a:pt x="85141" y="72890"/>
                    </a:cubicBezTo>
                    <a:cubicBezTo>
                      <a:pt x="84646" y="63608"/>
                      <a:pt x="79201" y="56183"/>
                      <a:pt x="72395" y="56183"/>
                    </a:cubicBezTo>
                    <a:cubicBezTo>
                      <a:pt x="71529" y="56183"/>
                      <a:pt x="70786" y="56183"/>
                      <a:pt x="69920" y="56554"/>
                    </a:cubicBezTo>
                    <a:cubicBezTo>
                      <a:pt x="70786" y="54451"/>
                      <a:pt x="71281" y="51976"/>
                      <a:pt x="71281" y="49377"/>
                    </a:cubicBezTo>
                    <a:cubicBezTo>
                      <a:pt x="71281" y="46407"/>
                      <a:pt x="70662" y="43561"/>
                      <a:pt x="69549" y="41209"/>
                    </a:cubicBezTo>
                    <a:cubicBezTo>
                      <a:pt x="71157" y="42076"/>
                      <a:pt x="72890" y="42571"/>
                      <a:pt x="74746" y="42571"/>
                    </a:cubicBezTo>
                    <a:cubicBezTo>
                      <a:pt x="83161" y="42571"/>
                      <a:pt x="89968" y="33042"/>
                      <a:pt x="89968" y="21285"/>
                    </a:cubicBezTo>
                    <a:cubicBezTo>
                      <a:pt x="89968" y="9529"/>
                      <a:pt x="83161" y="0"/>
                      <a:pt x="74746" y="0"/>
                    </a:cubicBezTo>
                    <a:cubicBezTo>
                      <a:pt x="66331" y="0"/>
                      <a:pt x="59525" y="9529"/>
                      <a:pt x="59525" y="21285"/>
                    </a:cubicBezTo>
                    <a:cubicBezTo>
                      <a:pt x="59525" y="26359"/>
                      <a:pt x="60762" y="30938"/>
                      <a:pt x="62866" y="34527"/>
                    </a:cubicBezTo>
                    <a:cubicBezTo>
                      <a:pt x="62000" y="34279"/>
                      <a:pt x="61134" y="34032"/>
                      <a:pt x="60267" y="34032"/>
                    </a:cubicBezTo>
                    <a:cubicBezTo>
                      <a:pt x="54203" y="34032"/>
                      <a:pt x="49253" y="40962"/>
                      <a:pt x="49253" y="49501"/>
                    </a:cubicBezTo>
                    <a:cubicBezTo>
                      <a:pt x="49253" y="58040"/>
                      <a:pt x="54203" y="64970"/>
                      <a:pt x="60267" y="64970"/>
                    </a:cubicBezTo>
                    <a:cubicBezTo>
                      <a:pt x="60762" y="64970"/>
                      <a:pt x="61134" y="64970"/>
                      <a:pt x="61505" y="64846"/>
                    </a:cubicBezTo>
                    <a:cubicBezTo>
                      <a:pt x="60267" y="67569"/>
                      <a:pt x="59525" y="70910"/>
                      <a:pt x="59525" y="74499"/>
                    </a:cubicBezTo>
                    <a:cubicBezTo>
                      <a:pt x="59525" y="76603"/>
                      <a:pt x="59772" y="78459"/>
                      <a:pt x="60267" y="80315"/>
                    </a:cubicBezTo>
                    <a:cubicBezTo>
                      <a:pt x="57916" y="77221"/>
                      <a:pt x="54698" y="75365"/>
                      <a:pt x="51233" y="75365"/>
                    </a:cubicBezTo>
                    <a:cubicBezTo>
                      <a:pt x="46407" y="75365"/>
                      <a:pt x="42199" y="78953"/>
                      <a:pt x="39848" y="84151"/>
                    </a:cubicBezTo>
                    <a:cubicBezTo>
                      <a:pt x="38116" y="79201"/>
                      <a:pt x="34527" y="75736"/>
                      <a:pt x="30319" y="75736"/>
                    </a:cubicBezTo>
                    <a:cubicBezTo>
                      <a:pt x="25245" y="75736"/>
                      <a:pt x="21038" y="80686"/>
                      <a:pt x="20048" y="87369"/>
                    </a:cubicBezTo>
                    <a:cubicBezTo>
                      <a:pt x="18439" y="82295"/>
                      <a:pt x="14727" y="78706"/>
                      <a:pt x="10519" y="78706"/>
                    </a:cubicBezTo>
                    <a:cubicBezTo>
                      <a:pt x="4702" y="78706"/>
                      <a:pt x="0" y="85389"/>
                      <a:pt x="0" y="93557"/>
                    </a:cubicBezTo>
                    <a:cubicBezTo>
                      <a:pt x="0" y="101724"/>
                      <a:pt x="4702" y="108407"/>
                      <a:pt x="10519" y="108407"/>
                    </a:cubicBezTo>
                    <a:cubicBezTo>
                      <a:pt x="15593" y="108407"/>
                      <a:pt x="19800" y="103457"/>
                      <a:pt x="20790" y="96774"/>
                    </a:cubicBezTo>
                    <a:cubicBezTo>
                      <a:pt x="22523" y="101848"/>
                      <a:pt x="26112" y="105437"/>
                      <a:pt x="30319" y="105437"/>
                    </a:cubicBezTo>
                    <a:cubicBezTo>
                      <a:pt x="33537" y="105437"/>
                      <a:pt x="36383" y="103333"/>
                      <a:pt x="38363" y="100115"/>
                    </a:cubicBezTo>
                    <a:cubicBezTo>
                      <a:pt x="40096" y="107788"/>
                      <a:pt x="45169" y="113357"/>
                      <a:pt x="51233" y="113357"/>
                    </a:cubicBezTo>
                    <a:cubicBezTo>
                      <a:pt x="58782" y="113357"/>
                      <a:pt x="64846" y="104818"/>
                      <a:pt x="64846" y="94299"/>
                    </a:cubicBezTo>
                    <a:cubicBezTo>
                      <a:pt x="64846" y="92072"/>
                      <a:pt x="64475" y="89844"/>
                      <a:pt x="63980" y="87864"/>
                    </a:cubicBezTo>
                    <a:cubicBezTo>
                      <a:pt x="66207" y="90586"/>
                      <a:pt x="69177" y="92319"/>
                      <a:pt x="72395" y="92319"/>
                    </a:cubicBezTo>
                    <a:cubicBezTo>
                      <a:pt x="75860" y="92319"/>
                      <a:pt x="78954" y="90463"/>
                      <a:pt x="81181" y="87369"/>
                    </a:cubicBezTo>
                    <a:cubicBezTo>
                      <a:pt x="82171" y="89349"/>
                      <a:pt x="83780" y="90586"/>
                      <a:pt x="85513" y="90957"/>
                    </a:cubicBezTo>
                    <a:cubicBezTo>
                      <a:pt x="85265" y="92690"/>
                      <a:pt x="85018" y="94546"/>
                      <a:pt x="85018" y="96526"/>
                    </a:cubicBezTo>
                    <a:cubicBezTo>
                      <a:pt x="85018" y="109520"/>
                      <a:pt x="92566" y="120163"/>
                      <a:pt x="101848" y="120163"/>
                    </a:cubicBezTo>
                    <a:cubicBezTo>
                      <a:pt x="107169" y="120163"/>
                      <a:pt x="111995" y="116574"/>
                      <a:pt x="115089" y="111129"/>
                    </a:cubicBezTo>
                    <a:cubicBezTo>
                      <a:pt x="117441" y="112985"/>
                      <a:pt x="120163" y="114223"/>
                      <a:pt x="123010" y="114223"/>
                    </a:cubicBezTo>
                    <a:cubicBezTo>
                      <a:pt x="131920" y="114223"/>
                      <a:pt x="139097" y="104075"/>
                      <a:pt x="139097" y="91700"/>
                    </a:cubicBezTo>
                    <a:cubicBezTo>
                      <a:pt x="139097" y="89844"/>
                      <a:pt x="138850" y="87988"/>
                      <a:pt x="138602" y="86255"/>
                    </a:cubicBezTo>
                    <a:cubicBezTo>
                      <a:pt x="139097" y="86255"/>
                      <a:pt x="139468" y="86503"/>
                      <a:pt x="139964" y="86503"/>
                    </a:cubicBezTo>
                    <a:cubicBezTo>
                      <a:pt x="145656" y="86503"/>
                      <a:pt x="150235" y="80068"/>
                      <a:pt x="150235" y="72147"/>
                    </a:cubicBezTo>
                    <a:cubicBezTo>
                      <a:pt x="150235" y="64227"/>
                      <a:pt x="145656" y="57792"/>
                      <a:pt x="139964" y="5779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BA582A72-75B4-A27C-71F7-A2F424277707}"/>
                  </a:ext>
                </a:extLst>
              </p:cNvPr>
              <p:cNvSpPr/>
              <p:nvPr/>
            </p:nvSpPr>
            <p:spPr>
              <a:xfrm>
                <a:off x="5460847" y="5216811"/>
                <a:ext cx="40343" cy="43807"/>
              </a:xfrm>
              <a:custGeom>
                <a:avLst/>
                <a:gdLst>
                  <a:gd name="connsiteX0" fmla="*/ 28711 w 40343"/>
                  <a:gd name="connsiteY0" fmla="*/ 123 h 43807"/>
                  <a:gd name="connsiteX1" fmla="*/ 20667 w 40343"/>
                  <a:gd name="connsiteY1" fmla="*/ 4579 h 43807"/>
                  <a:gd name="connsiteX2" fmla="*/ 14603 w 40343"/>
                  <a:gd name="connsiteY2" fmla="*/ 2723 h 43807"/>
                  <a:gd name="connsiteX3" fmla="*/ 0 w 40343"/>
                  <a:gd name="connsiteY3" fmla="*/ 23265 h 43807"/>
                  <a:gd name="connsiteX4" fmla="*/ 14603 w 40343"/>
                  <a:gd name="connsiteY4" fmla="*/ 43808 h 43807"/>
                  <a:gd name="connsiteX5" fmla="*/ 27349 w 40343"/>
                  <a:gd name="connsiteY5" fmla="*/ 33042 h 43807"/>
                  <a:gd name="connsiteX6" fmla="*/ 28587 w 40343"/>
                  <a:gd name="connsiteY6" fmla="*/ 33165 h 43807"/>
                  <a:gd name="connsiteX7" fmla="*/ 40343 w 40343"/>
                  <a:gd name="connsiteY7" fmla="*/ 16583 h 43807"/>
                  <a:gd name="connsiteX8" fmla="*/ 28587 w 40343"/>
                  <a:gd name="connsiteY8" fmla="*/ 0 h 4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43" h="43807">
                    <a:moveTo>
                      <a:pt x="28711" y="123"/>
                    </a:moveTo>
                    <a:cubicBezTo>
                      <a:pt x="25617" y="123"/>
                      <a:pt x="22770" y="1856"/>
                      <a:pt x="20667" y="4579"/>
                    </a:cubicBezTo>
                    <a:cubicBezTo>
                      <a:pt x="18810" y="3465"/>
                      <a:pt x="16830" y="2723"/>
                      <a:pt x="14603" y="2723"/>
                    </a:cubicBezTo>
                    <a:cubicBezTo>
                      <a:pt x="6559" y="2723"/>
                      <a:pt x="0" y="11880"/>
                      <a:pt x="0" y="23265"/>
                    </a:cubicBezTo>
                    <a:cubicBezTo>
                      <a:pt x="0" y="34650"/>
                      <a:pt x="6559" y="43808"/>
                      <a:pt x="14603" y="43808"/>
                    </a:cubicBezTo>
                    <a:cubicBezTo>
                      <a:pt x="20172" y="43808"/>
                      <a:pt x="24874" y="39477"/>
                      <a:pt x="27349" y="33042"/>
                    </a:cubicBezTo>
                    <a:cubicBezTo>
                      <a:pt x="27721" y="33042"/>
                      <a:pt x="28215" y="33165"/>
                      <a:pt x="28587" y="33165"/>
                    </a:cubicBezTo>
                    <a:cubicBezTo>
                      <a:pt x="35146" y="33165"/>
                      <a:pt x="40343" y="25740"/>
                      <a:pt x="40343" y="16583"/>
                    </a:cubicBezTo>
                    <a:cubicBezTo>
                      <a:pt x="40343" y="7425"/>
                      <a:pt x="35022" y="0"/>
                      <a:pt x="2858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A9E8BC9C-5ADA-0B19-332A-A2C9C95845BA}"/>
                  </a:ext>
                </a:extLst>
              </p:cNvPr>
              <p:cNvSpPr/>
              <p:nvPr/>
            </p:nvSpPr>
            <p:spPr>
              <a:xfrm>
                <a:off x="5527055" y="5230300"/>
                <a:ext cx="25121" cy="35392"/>
              </a:xfrm>
              <a:custGeom>
                <a:avLst/>
                <a:gdLst>
                  <a:gd name="connsiteX0" fmla="*/ 12623 w 25121"/>
                  <a:gd name="connsiteY0" fmla="*/ 0 h 35392"/>
                  <a:gd name="connsiteX1" fmla="*/ 0 w 25121"/>
                  <a:gd name="connsiteY1" fmla="*/ 17696 h 35392"/>
                  <a:gd name="connsiteX2" fmla="*/ 12623 w 25121"/>
                  <a:gd name="connsiteY2" fmla="*/ 35393 h 35392"/>
                  <a:gd name="connsiteX3" fmla="*/ 25122 w 25121"/>
                  <a:gd name="connsiteY3" fmla="*/ 17696 h 35392"/>
                  <a:gd name="connsiteX4" fmla="*/ 12623 w 25121"/>
                  <a:gd name="connsiteY4" fmla="*/ 0 h 3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1" h="35392">
                    <a:moveTo>
                      <a:pt x="12623" y="0"/>
                    </a:moveTo>
                    <a:cubicBezTo>
                      <a:pt x="5692" y="0"/>
                      <a:pt x="0" y="7920"/>
                      <a:pt x="0" y="17696"/>
                    </a:cubicBezTo>
                    <a:cubicBezTo>
                      <a:pt x="0" y="27473"/>
                      <a:pt x="5692" y="35393"/>
                      <a:pt x="12623" y="35393"/>
                    </a:cubicBezTo>
                    <a:cubicBezTo>
                      <a:pt x="19553" y="35393"/>
                      <a:pt x="25122" y="27473"/>
                      <a:pt x="25122" y="17696"/>
                    </a:cubicBezTo>
                    <a:cubicBezTo>
                      <a:pt x="25122" y="7920"/>
                      <a:pt x="19553" y="0"/>
                      <a:pt x="1262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3D294A03-E0BE-EB2B-C833-0E3F50B79EEE}"/>
                  </a:ext>
                </a:extLst>
              </p:cNvPr>
              <p:cNvSpPr/>
              <p:nvPr/>
            </p:nvSpPr>
            <p:spPr>
              <a:xfrm>
                <a:off x="5577545" y="5218667"/>
                <a:ext cx="20295" cy="28710"/>
              </a:xfrm>
              <a:custGeom>
                <a:avLst/>
                <a:gdLst>
                  <a:gd name="connsiteX0" fmla="*/ 10148 w 20295"/>
                  <a:gd name="connsiteY0" fmla="*/ 0 h 28710"/>
                  <a:gd name="connsiteX1" fmla="*/ 0 w 20295"/>
                  <a:gd name="connsiteY1" fmla="*/ 14355 h 28710"/>
                  <a:gd name="connsiteX2" fmla="*/ 10148 w 20295"/>
                  <a:gd name="connsiteY2" fmla="*/ 28711 h 28710"/>
                  <a:gd name="connsiteX3" fmla="*/ 20295 w 20295"/>
                  <a:gd name="connsiteY3" fmla="*/ 14355 h 28710"/>
                  <a:gd name="connsiteX4" fmla="*/ 10148 w 20295"/>
                  <a:gd name="connsiteY4" fmla="*/ 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0"/>
                    </a:move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1"/>
                      <a:pt x="10148" y="28711"/>
                    </a:cubicBezTo>
                    <a:cubicBezTo>
                      <a:pt x="15716" y="28711"/>
                      <a:pt x="20295" y="22275"/>
                      <a:pt x="20295" y="14355"/>
                    </a:cubicBezTo>
                    <a:cubicBezTo>
                      <a:pt x="20295" y="6435"/>
                      <a:pt x="15716" y="0"/>
                      <a:pt x="1014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99DA3350-B5F3-F539-71EA-89604A1640C0}"/>
                  </a:ext>
                </a:extLst>
              </p:cNvPr>
              <p:cNvSpPr/>
              <p:nvPr/>
            </p:nvSpPr>
            <p:spPr>
              <a:xfrm>
                <a:off x="5598088" y="5224236"/>
                <a:ext cx="25740" cy="36135"/>
              </a:xfrm>
              <a:custGeom>
                <a:avLst/>
                <a:gdLst>
                  <a:gd name="connsiteX0" fmla="*/ 12870 w 25740"/>
                  <a:gd name="connsiteY0" fmla="*/ 0 h 36135"/>
                  <a:gd name="connsiteX1" fmla="*/ 0 w 25740"/>
                  <a:gd name="connsiteY1" fmla="*/ 18068 h 36135"/>
                  <a:gd name="connsiteX2" fmla="*/ 12870 w 25740"/>
                  <a:gd name="connsiteY2" fmla="*/ 36136 h 36135"/>
                  <a:gd name="connsiteX3" fmla="*/ 25740 w 25740"/>
                  <a:gd name="connsiteY3" fmla="*/ 18068 h 36135"/>
                  <a:gd name="connsiteX4" fmla="*/ 12870 w 25740"/>
                  <a:gd name="connsiteY4" fmla="*/ 0 h 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135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136"/>
                      <a:pt x="12870" y="36136"/>
                    </a:cubicBezTo>
                    <a:cubicBezTo>
                      <a:pt x="20048" y="36136"/>
                      <a:pt x="25740" y="28092"/>
                      <a:pt x="25740" y="18068"/>
                    </a:cubicBezTo>
                    <a:cubicBezTo>
                      <a:pt x="25740" y="8044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DA67213C-9C23-F544-BDF6-415E1B422738}"/>
                  </a:ext>
                </a:extLst>
              </p:cNvPr>
              <p:cNvSpPr/>
              <p:nvPr/>
            </p:nvSpPr>
            <p:spPr>
              <a:xfrm>
                <a:off x="5633853" y="5212851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435" y="18315"/>
                    </a:cubicBezTo>
                    <a:cubicBezTo>
                      <a:pt x="9900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4ECC346D-5C3D-157B-112E-B30457D558F9}"/>
                  </a:ext>
                </a:extLst>
              </p:cNvPr>
              <p:cNvSpPr/>
              <p:nvPr/>
            </p:nvSpPr>
            <p:spPr>
              <a:xfrm>
                <a:off x="5651673" y="5221513"/>
                <a:ext cx="23760" cy="33165"/>
              </a:xfrm>
              <a:custGeom>
                <a:avLst/>
                <a:gdLst>
                  <a:gd name="connsiteX0" fmla="*/ 11880 w 23760"/>
                  <a:gd name="connsiteY0" fmla="*/ 0 h 33165"/>
                  <a:gd name="connsiteX1" fmla="*/ 0 w 23760"/>
                  <a:gd name="connsiteY1" fmla="*/ 16583 h 33165"/>
                  <a:gd name="connsiteX2" fmla="*/ 11880 w 23760"/>
                  <a:gd name="connsiteY2" fmla="*/ 33166 h 33165"/>
                  <a:gd name="connsiteX3" fmla="*/ 23760 w 23760"/>
                  <a:gd name="connsiteY3" fmla="*/ 16583 h 33165"/>
                  <a:gd name="connsiteX4" fmla="*/ 11880 w 23760"/>
                  <a:gd name="connsiteY4" fmla="*/ 0 h 33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165">
                    <a:moveTo>
                      <a:pt x="11880" y="0"/>
                    </a:moveTo>
                    <a:cubicBezTo>
                      <a:pt x="5321" y="0"/>
                      <a:pt x="0" y="7425"/>
                      <a:pt x="0" y="16583"/>
                    </a:cubicBezTo>
                    <a:cubicBezTo>
                      <a:pt x="0" y="25741"/>
                      <a:pt x="5321" y="33166"/>
                      <a:pt x="11880" y="33166"/>
                    </a:cubicBezTo>
                    <a:cubicBezTo>
                      <a:pt x="18439" y="33166"/>
                      <a:pt x="23760" y="25741"/>
                      <a:pt x="23760" y="16583"/>
                    </a:cubicBezTo>
                    <a:cubicBezTo>
                      <a:pt x="23760" y="7425"/>
                      <a:pt x="18439" y="0"/>
                      <a:pt x="1188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1D34A05C-E027-247E-155D-A8971C1ED27F}"/>
                  </a:ext>
                </a:extLst>
              </p:cNvPr>
              <p:cNvSpPr/>
              <p:nvPr/>
            </p:nvSpPr>
            <p:spPr>
              <a:xfrm>
                <a:off x="5676794" y="5213841"/>
                <a:ext cx="80933" cy="48510"/>
              </a:xfrm>
              <a:custGeom>
                <a:avLst/>
                <a:gdLst>
                  <a:gd name="connsiteX0" fmla="*/ 64475 w 80933"/>
                  <a:gd name="connsiteY0" fmla="*/ 2599 h 48510"/>
                  <a:gd name="connsiteX1" fmla="*/ 50738 w 80933"/>
                  <a:gd name="connsiteY1" fmla="*/ 13365 h 48510"/>
                  <a:gd name="connsiteX2" fmla="*/ 36507 w 80933"/>
                  <a:gd name="connsiteY2" fmla="*/ 0 h 48510"/>
                  <a:gd name="connsiteX3" fmla="*/ 23389 w 80933"/>
                  <a:gd name="connsiteY3" fmla="*/ 10519 h 48510"/>
                  <a:gd name="connsiteX4" fmla="*/ 14355 w 80933"/>
                  <a:gd name="connsiteY4" fmla="*/ 5940 h 48510"/>
                  <a:gd name="connsiteX5" fmla="*/ 0 w 80933"/>
                  <a:gd name="connsiteY5" fmla="*/ 26112 h 48510"/>
                  <a:gd name="connsiteX6" fmla="*/ 14355 w 80933"/>
                  <a:gd name="connsiteY6" fmla="*/ 46284 h 48510"/>
                  <a:gd name="connsiteX7" fmla="*/ 26112 w 80933"/>
                  <a:gd name="connsiteY7" fmla="*/ 37621 h 48510"/>
                  <a:gd name="connsiteX8" fmla="*/ 36507 w 80933"/>
                  <a:gd name="connsiteY8" fmla="*/ 43437 h 48510"/>
                  <a:gd name="connsiteX9" fmla="*/ 49377 w 80933"/>
                  <a:gd name="connsiteY9" fmla="*/ 33784 h 48510"/>
                  <a:gd name="connsiteX10" fmla="*/ 64599 w 80933"/>
                  <a:gd name="connsiteY10" fmla="*/ 48511 h 48510"/>
                  <a:gd name="connsiteX11" fmla="*/ 80934 w 80933"/>
                  <a:gd name="connsiteY11" fmla="*/ 25617 h 48510"/>
                  <a:gd name="connsiteX12" fmla="*/ 64599 w 80933"/>
                  <a:gd name="connsiteY12" fmla="*/ 2599 h 4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933" h="48510">
                    <a:moveTo>
                      <a:pt x="64475" y="2599"/>
                    </a:moveTo>
                    <a:cubicBezTo>
                      <a:pt x="58659" y="2599"/>
                      <a:pt x="53585" y="6930"/>
                      <a:pt x="50738" y="13365"/>
                    </a:cubicBezTo>
                    <a:cubicBezTo>
                      <a:pt x="48387" y="5569"/>
                      <a:pt x="42942" y="0"/>
                      <a:pt x="36507" y="0"/>
                    </a:cubicBezTo>
                    <a:cubicBezTo>
                      <a:pt x="30938" y="0"/>
                      <a:pt x="25988" y="4208"/>
                      <a:pt x="23389" y="10519"/>
                    </a:cubicBezTo>
                    <a:cubicBezTo>
                      <a:pt x="20914" y="7673"/>
                      <a:pt x="17820" y="5940"/>
                      <a:pt x="14355" y="5940"/>
                    </a:cubicBezTo>
                    <a:cubicBezTo>
                      <a:pt x="6435" y="5940"/>
                      <a:pt x="0" y="14974"/>
                      <a:pt x="0" y="26112"/>
                    </a:cubicBezTo>
                    <a:cubicBezTo>
                      <a:pt x="0" y="37249"/>
                      <a:pt x="6435" y="46284"/>
                      <a:pt x="14355" y="46284"/>
                    </a:cubicBezTo>
                    <a:cubicBezTo>
                      <a:pt x="19182" y="46284"/>
                      <a:pt x="23513" y="42818"/>
                      <a:pt x="26112" y="37621"/>
                    </a:cubicBezTo>
                    <a:cubicBezTo>
                      <a:pt x="28834" y="41210"/>
                      <a:pt x="32547" y="43437"/>
                      <a:pt x="36507" y="43437"/>
                    </a:cubicBezTo>
                    <a:cubicBezTo>
                      <a:pt x="41828" y="43437"/>
                      <a:pt x="46531" y="39601"/>
                      <a:pt x="49377" y="33784"/>
                    </a:cubicBezTo>
                    <a:cubicBezTo>
                      <a:pt x="51728" y="42447"/>
                      <a:pt x="57669" y="48511"/>
                      <a:pt x="64599" y="48511"/>
                    </a:cubicBezTo>
                    <a:cubicBezTo>
                      <a:pt x="73632" y="48511"/>
                      <a:pt x="80934" y="38239"/>
                      <a:pt x="80934" y="25617"/>
                    </a:cubicBezTo>
                    <a:cubicBezTo>
                      <a:pt x="80934" y="12994"/>
                      <a:pt x="73632" y="2599"/>
                      <a:pt x="64599" y="25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936130CD-EFFA-38FD-9722-8F99816DBE9B}"/>
                  </a:ext>
                </a:extLst>
              </p:cNvPr>
              <p:cNvSpPr/>
              <p:nvPr/>
            </p:nvSpPr>
            <p:spPr>
              <a:xfrm>
                <a:off x="5761193" y="5213965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6" y="18810"/>
                      <a:pt x="13365" y="14603"/>
                      <a:pt x="13365" y="9405"/>
                    </a:cubicBezTo>
                    <a:cubicBezTo>
                      <a:pt x="13365" y="4208"/>
                      <a:pt x="10396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ABB62032-9DFD-F38D-A043-3A9A5DF2CB9A}"/>
                  </a:ext>
                </a:extLst>
              </p:cNvPr>
              <p:cNvSpPr/>
              <p:nvPr/>
            </p:nvSpPr>
            <p:spPr>
              <a:xfrm>
                <a:off x="5785944" y="5235993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7750E933-CB7B-74B4-C8AA-824A34E5F31A}"/>
                  </a:ext>
                </a:extLst>
              </p:cNvPr>
              <p:cNvSpPr/>
              <p:nvPr/>
            </p:nvSpPr>
            <p:spPr>
              <a:xfrm>
                <a:off x="5810694" y="5220029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32921BBD-B07D-502B-D538-CE4844C3265A}"/>
                  </a:ext>
                </a:extLst>
              </p:cNvPr>
              <p:cNvSpPr/>
              <p:nvPr/>
            </p:nvSpPr>
            <p:spPr>
              <a:xfrm>
                <a:off x="5834331" y="5231414"/>
                <a:ext cx="18810" cy="26482"/>
              </a:xfrm>
              <a:custGeom>
                <a:avLst/>
                <a:gdLst>
                  <a:gd name="connsiteX0" fmla="*/ 9405 w 18810"/>
                  <a:gd name="connsiteY0" fmla="*/ 0 h 26482"/>
                  <a:gd name="connsiteX1" fmla="*/ 0 w 18810"/>
                  <a:gd name="connsiteY1" fmla="*/ 13242 h 26482"/>
                  <a:gd name="connsiteX2" fmla="*/ 9405 w 18810"/>
                  <a:gd name="connsiteY2" fmla="*/ 26483 h 26482"/>
                  <a:gd name="connsiteX3" fmla="*/ 18811 w 18810"/>
                  <a:gd name="connsiteY3" fmla="*/ 13242 h 26482"/>
                  <a:gd name="connsiteX4" fmla="*/ 9405 w 18810"/>
                  <a:gd name="connsiteY4" fmla="*/ 0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0"/>
                    </a:moveTo>
                    <a:cubicBezTo>
                      <a:pt x="4208" y="0"/>
                      <a:pt x="0" y="5940"/>
                      <a:pt x="0" y="13242"/>
                    </a:cubicBezTo>
                    <a:cubicBezTo>
                      <a:pt x="0" y="20543"/>
                      <a:pt x="4208" y="26483"/>
                      <a:pt x="9405" y="26483"/>
                    </a:cubicBezTo>
                    <a:cubicBezTo>
                      <a:pt x="14603" y="26483"/>
                      <a:pt x="18811" y="20543"/>
                      <a:pt x="18811" y="13242"/>
                    </a:cubicBezTo>
                    <a:cubicBezTo>
                      <a:pt x="18811" y="5940"/>
                      <a:pt x="14603" y="0"/>
                      <a:pt x="940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7ECFD242-3CC6-028D-3893-10CAB77BF1DA}"/>
                  </a:ext>
                </a:extLst>
              </p:cNvPr>
              <p:cNvSpPr/>
              <p:nvPr/>
            </p:nvSpPr>
            <p:spPr>
              <a:xfrm>
                <a:off x="5856854" y="5215574"/>
                <a:ext cx="140582" cy="52099"/>
              </a:xfrm>
              <a:custGeom>
                <a:avLst/>
                <a:gdLst>
                  <a:gd name="connsiteX0" fmla="*/ 127093 w 140582"/>
                  <a:gd name="connsiteY0" fmla="*/ 9405 h 52099"/>
                  <a:gd name="connsiteX1" fmla="*/ 119049 w 140582"/>
                  <a:gd name="connsiteY1" fmla="*/ 13242 h 52099"/>
                  <a:gd name="connsiteX2" fmla="*/ 111624 w 140582"/>
                  <a:gd name="connsiteY2" fmla="*/ 6064 h 52099"/>
                  <a:gd name="connsiteX3" fmla="*/ 103704 w 140582"/>
                  <a:gd name="connsiteY3" fmla="*/ 16335 h 52099"/>
                  <a:gd name="connsiteX4" fmla="*/ 94918 w 140582"/>
                  <a:gd name="connsiteY4" fmla="*/ 12004 h 52099"/>
                  <a:gd name="connsiteX5" fmla="*/ 87617 w 140582"/>
                  <a:gd name="connsiteY5" fmla="*/ 14974 h 52099"/>
                  <a:gd name="connsiteX6" fmla="*/ 79944 w 140582"/>
                  <a:gd name="connsiteY6" fmla="*/ 10271 h 52099"/>
                  <a:gd name="connsiteX7" fmla="*/ 74870 w 140582"/>
                  <a:gd name="connsiteY7" fmla="*/ 12251 h 52099"/>
                  <a:gd name="connsiteX8" fmla="*/ 61876 w 140582"/>
                  <a:gd name="connsiteY8" fmla="*/ 0 h 52099"/>
                  <a:gd name="connsiteX9" fmla="*/ 49501 w 140582"/>
                  <a:gd name="connsiteY9" fmla="*/ 10519 h 52099"/>
                  <a:gd name="connsiteX10" fmla="*/ 37745 w 140582"/>
                  <a:gd name="connsiteY10" fmla="*/ 3960 h 52099"/>
                  <a:gd name="connsiteX11" fmla="*/ 21533 w 140582"/>
                  <a:gd name="connsiteY11" fmla="*/ 20543 h 52099"/>
                  <a:gd name="connsiteX12" fmla="*/ 12375 w 140582"/>
                  <a:gd name="connsiteY12" fmla="*/ 14727 h 52099"/>
                  <a:gd name="connsiteX13" fmla="*/ 0 w 140582"/>
                  <a:gd name="connsiteY13" fmla="*/ 32176 h 52099"/>
                  <a:gd name="connsiteX14" fmla="*/ 12375 w 140582"/>
                  <a:gd name="connsiteY14" fmla="*/ 49624 h 52099"/>
                  <a:gd name="connsiteX15" fmla="*/ 23265 w 140582"/>
                  <a:gd name="connsiteY15" fmla="*/ 40343 h 52099"/>
                  <a:gd name="connsiteX16" fmla="*/ 37745 w 140582"/>
                  <a:gd name="connsiteY16" fmla="*/ 51728 h 52099"/>
                  <a:gd name="connsiteX17" fmla="*/ 53708 w 140582"/>
                  <a:gd name="connsiteY17" fmla="*/ 35888 h 52099"/>
                  <a:gd name="connsiteX18" fmla="*/ 61752 w 140582"/>
                  <a:gd name="connsiteY18" fmla="*/ 39477 h 52099"/>
                  <a:gd name="connsiteX19" fmla="*/ 71529 w 140582"/>
                  <a:gd name="connsiteY19" fmla="*/ 33784 h 52099"/>
                  <a:gd name="connsiteX20" fmla="*/ 79820 w 140582"/>
                  <a:gd name="connsiteY20" fmla="*/ 39600 h 52099"/>
                  <a:gd name="connsiteX21" fmla="*/ 81553 w 140582"/>
                  <a:gd name="connsiteY21" fmla="*/ 39353 h 52099"/>
                  <a:gd name="connsiteX22" fmla="*/ 94794 w 140582"/>
                  <a:gd name="connsiteY22" fmla="*/ 52100 h 52099"/>
                  <a:gd name="connsiteX23" fmla="*/ 109026 w 140582"/>
                  <a:gd name="connsiteY23" fmla="*/ 32176 h 52099"/>
                  <a:gd name="connsiteX24" fmla="*/ 108778 w 140582"/>
                  <a:gd name="connsiteY24" fmla="*/ 28092 h 52099"/>
                  <a:gd name="connsiteX25" fmla="*/ 111501 w 140582"/>
                  <a:gd name="connsiteY25" fmla="*/ 28834 h 52099"/>
                  <a:gd name="connsiteX26" fmla="*/ 113604 w 140582"/>
                  <a:gd name="connsiteY26" fmla="*/ 28463 h 52099"/>
                  <a:gd name="connsiteX27" fmla="*/ 113604 w 140582"/>
                  <a:gd name="connsiteY27" fmla="*/ 28711 h 52099"/>
                  <a:gd name="connsiteX28" fmla="*/ 127093 w 140582"/>
                  <a:gd name="connsiteY28" fmla="*/ 47645 h 52099"/>
                  <a:gd name="connsiteX29" fmla="*/ 140583 w 140582"/>
                  <a:gd name="connsiteY29" fmla="*/ 28711 h 52099"/>
                  <a:gd name="connsiteX30" fmla="*/ 127093 w 140582"/>
                  <a:gd name="connsiteY30" fmla="*/ 9776 h 5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0582" h="52099">
                    <a:moveTo>
                      <a:pt x="127093" y="9405"/>
                    </a:moveTo>
                    <a:cubicBezTo>
                      <a:pt x="123999" y="9405"/>
                      <a:pt x="121277" y="10890"/>
                      <a:pt x="119049" y="13242"/>
                    </a:cubicBezTo>
                    <a:cubicBezTo>
                      <a:pt x="117936" y="9034"/>
                      <a:pt x="114966" y="6064"/>
                      <a:pt x="111624" y="6064"/>
                    </a:cubicBezTo>
                    <a:cubicBezTo>
                      <a:pt x="107417" y="6064"/>
                      <a:pt x="104076" y="10519"/>
                      <a:pt x="103704" y="16335"/>
                    </a:cubicBezTo>
                    <a:cubicBezTo>
                      <a:pt x="101353" y="13736"/>
                      <a:pt x="98259" y="12004"/>
                      <a:pt x="94918" y="12004"/>
                    </a:cubicBezTo>
                    <a:cubicBezTo>
                      <a:pt x="92195" y="12004"/>
                      <a:pt x="89720" y="13118"/>
                      <a:pt x="87617" y="14974"/>
                    </a:cubicBezTo>
                    <a:cubicBezTo>
                      <a:pt x="85760" y="12127"/>
                      <a:pt x="83038" y="10271"/>
                      <a:pt x="79944" y="10271"/>
                    </a:cubicBezTo>
                    <a:cubicBezTo>
                      <a:pt x="78088" y="10271"/>
                      <a:pt x="76355" y="11014"/>
                      <a:pt x="74870" y="12251"/>
                    </a:cubicBezTo>
                    <a:cubicBezTo>
                      <a:pt x="72766" y="5074"/>
                      <a:pt x="67692" y="0"/>
                      <a:pt x="61876" y="0"/>
                    </a:cubicBezTo>
                    <a:cubicBezTo>
                      <a:pt x="56555" y="0"/>
                      <a:pt x="51852" y="4331"/>
                      <a:pt x="49501" y="10519"/>
                    </a:cubicBezTo>
                    <a:cubicBezTo>
                      <a:pt x="46407" y="6435"/>
                      <a:pt x="42323" y="3960"/>
                      <a:pt x="37745" y="3960"/>
                    </a:cubicBezTo>
                    <a:cubicBezTo>
                      <a:pt x="30196" y="3960"/>
                      <a:pt x="23761" y="10890"/>
                      <a:pt x="21533" y="20543"/>
                    </a:cubicBezTo>
                    <a:cubicBezTo>
                      <a:pt x="19305" y="16954"/>
                      <a:pt x="15964" y="14727"/>
                      <a:pt x="12375" y="14727"/>
                    </a:cubicBezTo>
                    <a:cubicBezTo>
                      <a:pt x="5569" y="14727"/>
                      <a:pt x="0" y="22523"/>
                      <a:pt x="0" y="32176"/>
                    </a:cubicBezTo>
                    <a:cubicBezTo>
                      <a:pt x="0" y="41828"/>
                      <a:pt x="5569" y="49624"/>
                      <a:pt x="12375" y="49624"/>
                    </a:cubicBezTo>
                    <a:cubicBezTo>
                      <a:pt x="17078" y="49624"/>
                      <a:pt x="21161" y="45912"/>
                      <a:pt x="23265" y="40343"/>
                    </a:cubicBezTo>
                    <a:cubicBezTo>
                      <a:pt x="26235" y="47150"/>
                      <a:pt x="31557" y="51728"/>
                      <a:pt x="37745" y="51728"/>
                    </a:cubicBezTo>
                    <a:cubicBezTo>
                      <a:pt x="45169" y="51728"/>
                      <a:pt x="51357" y="45169"/>
                      <a:pt x="53708" y="35888"/>
                    </a:cubicBezTo>
                    <a:cubicBezTo>
                      <a:pt x="55936" y="38115"/>
                      <a:pt x="58782" y="39477"/>
                      <a:pt x="61752" y="39477"/>
                    </a:cubicBezTo>
                    <a:cubicBezTo>
                      <a:pt x="65589" y="39477"/>
                      <a:pt x="69054" y="37373"/>
                      <a:pt x="71529" y="33784"/>
                    </a:cubicBezTo>
                    <a:cubicBezTo>
                      <a:pt x="73385" y="37249"/>
                      <a:pt x="76355" y="39600"/>
                      <a:pt x="79820" y="39600"/>
                    </a:cubicBezTo>
                    <a:cubicBezTo>
                      <a:pt x="80439" y="39600"/>
                      <a:pt x="80934" y="39600"/>
                      <a:pt x="81553" y="39353"/>
                    </a:cubicBezTo>
                    <a:cubicBezTo>
                      <a:pt x="83657" y="46778"/>
                      <a:pt x="88730" y="52100"/>
                      <a:pt x="94794" y="52100"/>
                    </a:cubicBezTo>
                    <a:cubicBezTo>
                      <a:pt x="102591" y="52100"/>
                      <a:pt x="109026" y="43189"/>
                      <a:pt x="109026" y="32176"/>
                    </a:cubicBezTo>
                    <a:cubicBezTo>
                      <a:pt x="109026" y="30814"/>
                      <a:pt x="109026" y="29453"/>
                      <a:pt x="108778" y="28092"/>
                    </a:cubicBezTo>
                    <a:cubicBezTo>
                      <a:pt x="109645" y="28587"/>
                      <a:pt x="110510" y="28834"/>
                      <a:pt x="111501" y="28834"/>
                    </a:cubicBezTo>
                    <a:cubicBezTo>
                      <a:pt x="112243" y="28834"/>
                      <a:pt x="112862" y="28711"/>
                      <a:pt x="113604" y="28463"/>
                    </a:cubicBezTo>
                    <a:cubicBezTo>
                      <a:pt x="113604" y="28463"/>
                      <a:pt x="113604" y="28587"/>
                      <a:pt x="113604" y="28711"/>
                    </a:cubicBezTo>
                    <a:cubicBezTo>
                      <a:pt x="113604" y="39229"/>
                      <a:pt x="119668" y="47645"/>
                      <a:pt x="127093" y="47645"/>
                    </a:cubicBezTo>
                    <a:cubicBezTo>
                      <a:pt x="134518" y="47645"/>
                      <a:pt x="140583" y="39106"/>
                      <a:pt x="140583" y="28711"/>
                    </a:cubicBezTo>
                    <a:cubicBezTo>
                      <a:pt x="140583" y="18315"/>
                      <a:pt x="134518" y="9776"/>
                      <a:pt x="127093" y="977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C99AE956-BD57-BD27-3AA4-CDCA59C969D1}"/>
                  </a:ext>
                </a:extLst>
              </p:cNvPr>
              <p:cNvSpPr/>
              <p:nvPr/>
            </p:nvSpPr>
            <p:spPr>
              <a:xfrm>
                <a:off x="5998674" y="5225721"/>
                <a:ext cx="18068" cy="25492"/>
              </a:xfrm>
              <a:custGeom>
                <a:avLst/>
                <a:gdLst>
                  <a:gd name="connsiteX0" fmla="*/ 9034 w 18068"/>
                  <a:gd name="connsiteY0" fmla="*/ 0 h 25492"/>
                  <a:gd name="connsiteX1" fmla="*/ 0 w 18068"/>
                  <a:gd name="connsiteY1" fmla="*/ 12746 h 25492"/>
                  <a:gd name="connsiteX2" fmla="*/ 9034 w 18068"/>
                  <a:gd name="connsiteY2" fmla="*/ 25493 h 25492"/>
                  <a:gd name="connsiteX3" fmla="*/ 18068 w 18068"/>
                  <a:gd name="connsiteY3" fmla="*/ 12746 h 25492"/>
                  <a:gd name="connsiteX4" fmla="*/ 9034 w 18068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25492">
                    <a:moveTo>
                      <a:pt x="9034" y="0"/>
                    </a:move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7D99C65F-E0B3-6D83-0295-AB866C8C9DF2}"/>
                  </a:ext>
                </a:extLst>
              </p:cNvPr>
              <p:cNvSpPr/>
              <p:nvPr/>
            </p:nvSpPr>
            <p:spPr>
              <a:xfrm>
                <a:off x="6017979" y="5210995"/>
                <a:ext cx="25740" cy="36011"/>
              </a:xfrm>
              <a:custGeom>
                <a:avLst/>
                <a:gdLst>
                  <a:gd name="connsiteX0" fmla="*/ 12870 w 25740"/>
                  <a:gd name="connsiteY0" fmla="*/ 0 h 36011"/>
                  <a:gd name="connsiteX1" fmla="*/ 0 w 25740"/>
                  <a:gd name="connsiteY1" fmla="*/ 18068 h 36011"/>
                  <a:gd name="connsiteX2" fmla="*/ 12870 w 25740"/>
                  <a:gd name="connsiteY2" fmla="*/ 36012 h 36011"/>
                  <a:gd name="connsiteX3" fmla="*/ 25741 w 25740"/>
                  <a:gd name="connsiteY3" fmla="*/ 18068 h 36011"/>
                  <a:gd name="connsiteX4" fmla="*/ 12870 w 25740"/>
                  <a:gd name="connsiteY4" fmla="*/ 0 h 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011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012"/>
                      <a:pt x="12870" y="36012"/>
                    </a:cubicBezTo>
                    <a:cubicBezTo>
                      <a:pt x="20048" y="36012"/>
                      <a:pt x="25741" y="27968"/>
                      <a:pt x="25741" y="18068"/>
                    </a:cubicBezTo>
                    <a:cubicBezTo>
                      <a:pt x="25741" y="8167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E1BA1B51-93E5-9EED-46DA-7377FC1C9A57}"/>
                  </a:ext>
                </a:extLst>
              </p:cNvPr>
              <p:cNvSpPr/>
              <p:nvPr/>
            </p:nvSpPr>
            <p:spPr>
              <a:xfrm>
                <a:off x="6042729" y="5230671"/>
                <a:ext cx="22028" cy="30938"/>
              </a:xfrm>
              <a:custGeom>
                <a:avLst/>
                <a:gdLst>
                  <a:gd name="connsiteX0" fmla="*/ 11014 w 22028"/>
                  <a:gd name="connsiteY0" fmla="*/ 0 h 30938"/>
                  <a:gd name="connsiteX1" fmla="*/ 0 w 22028"/>
                  <a:gd name="connsiteY1" fmla="*/ 15469 h 30938"/>
                  <a:gd name="connsiteX2" fmla="*/ 11014 w 22028"/>
                  <a:gd name="connsiteY2" fmla="*/ 30938 h 30938"/>
                  <a:gd name="connsiteX3" fmla="*/ 22028 w 22028"/>
                  <a:gd name="connsiteY3" fmla="*/ 15469 h 30938"/>
                  <a:gd name="connsiteX4" fmla="*/ 11014 w 22028"/>
                  <a:gd name="connsiteY4" fmla="*/ 0 h 30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8" h="30938">
                    <a:moveTo>
                      <a:pt x="11014" y="0"/>
                    </a:moveTo>
                    <a:cubicBezTo>
                      <a:pt x="4950" y="0"/>
                      <a:pt x="0" y="6930"/>
                      <a:pt x="0" y="15469"/>
                    </a:cubicBezTo>
                    <a:cubicBezTo>
                      <a:pt x="0" y="24008"/>
                      <a:pt x="4950" y="30938"/>
                      <a:pt x="11014" y="30938"/>
                    </a:cubicBezTo>
                    <a:cubicBezTo>
                      <a:pt x="17078" y="30938"/>
                      <a:pt x="22028" y="24008"/>
                      <a:pt x="22028" y="15469"/>
                    </a:cubicBezTo>
                    <a:cubicBezTo>
                      <a:pt x="22028" y="6930"/>
                      <a:pt x="17078" y="0"/>
                      <a:pt x="1101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5F11D89D-C201-0724-A589-7B2B88665608}"/>
                  </a:ext>
                </a:extLst>
              </p:cNvPr>
              <p:cNvSpPr/>
              <p:nvPr/>
            </p:nvSpPr>
            <p:spPr>
              <a:xfrm>
                <a:off x="6063643" y="5183522"/>
                <a:ext cx="57421" cy="51233"/>
              </a:xfrm>
              <a:custGeom>
                <a:avLst/>
                <a:gdLst>
                  <a:gd name="connsiteX0" fmla="*/ 43808 w 57421"/>
                  <a:gd name="connsiteY0" fmla="*/ 13241 h 51233"/>
                  <a:gd name="connsiteX1" fmla="*/ 41952 w 57421"/>
                  <a:gd name="connsiteY1" fmla="*/ 13489 h 51233"/>
                  <a:gd name="connsiteX2" fmla="*/ 31928 w 57421"/>
                  <a:gd name="connsiteY2" fmla="*/ 5074 h 51233"/>
                  <a:gd name="connsiteX3" fmla="*/ 21657 w 57421"/>
                  <a:gd name="connsiteY3" fmla="*/ 14231 h 51233"/>
                  <a:gd name="connsiteX4" fmla="*/ 10890 w 57421"/>
                  <a:gd name="connsiteY4" fmla="*/ 0 h 51233"/>
                  <a:gd name="connsiteX5" fmla="*/ 0 w 57421"/>
                  <a:gd name="connsiteY5" fmla="*/ 15221 h 51233"/>
                  <a:gd name="connsiteX6" fmla="*/ 10890 w 57421"/>
                  <a:gd name="connsiteY6" fmla="*/ 30443 h 51233"/>
                  <a:gd name="connsiteX7" fmla="*/ 20543 w 57421"/>
                  <a:gd name="connsiteY7" fmla="*/ 22028 h 51233"/>
                  <a:gd name="connsiteX8" fmla="*/ 22276 w 57421"/>
                  <a:gd name="connsiteY8" fmla="*/ 29700 h 51233"/>
                  <a:gd name="connsiteX9" fmla="*/ 18687 w 57421"/>
                  <a:gd name="connsiteY9" fmla="*/ 28215 h 51233"/>
                  <a:gd name="connsiteX10" fmla="*/ 11880 w 57421"/>
                  <a:gd name="connsiteY10" fmla="*/ 37868 h 51233"/>
                  <a:gd name="connsiteX11" fmla="*/ 18687 w 57421"/>
                  <a:gd name="connsiteY11" fmla="*/ 47397 h 51233"/>
                  <a:gd name="connsiteX12" fmla="*/ 25493 w 57421"/>
                  <a:gd name="connsiteY12" fmla="*/ 37868 h 51233"/>
                  <a:gd name="connsiteX13" fmla="*/ 24750 w 57421"/>
                  <a:gd name="connsiteY13" fmla="*/ 33661 h 51233"/>
                  <a:gd name="connsiteX14" fmla="*/ 30938 w 57421"/>
                  <a:gd name="connsiteY14" fmla="*/ 37249 h 51233"/>
                  <a:gd name="connsiteX15" fmla="*/ 43932 w 57421"/>
                  <a:gd name="connsiteY15" fmla="*/ 51233 h 51233"/>
                  <a:gd name="connsiteX16" fmla="*/ 57421 w 57421"/>
                  <a:gd name="connsiteY16" fmla="*/ 32175 h 51233"/>
                  <a:gd name="connsiteX17" fmla="*/ 43932 w 57421"/>
                  <a:gd name="connsiteY17" fmla="*/ 13118 h 5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421" h="51233">
                    <a:moveTo>
                      <a:pt x="43808" y="13241"/>
                    </a:moveTo>
                    <a:cubicBezTo>
                      <a:pt x="43190" y="13241"/>
                      <a:pt x="42571" y="13365"/>
                      <a:pt x="41952" y="13489"/>
                    </a:cubicBezTo>
                    <a:cubicBezTo>
                      <a:pt x="39972" y="8415"/>
                      <a:pt x="36260" y="5074"/>
                      <a:pt x="31928" y="5074"/>
                    </a:cubicBezTo>
                    <a:cubicBezTo>
                      <a:pt x="27597" y="5074"/>
                      <a:pt x="23513" y="8786"/>
                      <a:pt x="21657" y="14231"/>
                    </a:cubicBezTo>
                    <a:cubicBezTo>
                      <a:pt x="21285" y="6311"/>
                      <a:pt x="16583" y="0"/>
                      <a:pt x="10890" y="0"/>
                    </a:cubicBezTo>
                    <a:cubicBezTo>
                      <a:pt x="5198" y="0"/>
                      <a:pt x="0" y="6806"/>
                      <a:pt x="0" y="15221"/>
                    </a:cubicBezTo>
                    <a:cubicBezTo>
                      <a:pt x="0" y="23637"/>
                      <a:pt x="4827" y="30443"/>
                      <a:pt x="10890" y="30443"/>
                    </a:cubicBezTo>
                    <a:cubicBezTo>
                      <a:pt x="15098" y="30443"/>
                      <a:pt x="18811" y="26978"/>
                      <a:pt x="20543" y="22028"/>
                    </a:cubicBezTo>
                    <a:cubicBezTo>
                      <a:pt x="20543" y="24874"/>
                      <a:pt x="21285" y="27473"/>
                      <a:pt x="22276" y="29700"/>
                    </a:cubicBezTo>
                    <a:cubicBezTo>
                      <a:pt x="21285" y="28710"/>
                      <a:pt x="19924" y="28215"/>
                      <a:pt x="18687" y="28215"/>
                    </a:cubicBezTo>
                    <a:cubicBezTo>
                      <a:pt x="14974" y="28215"/>
                      <a:pt x="11880" y="32546"/>
                      <a:pt x="11880" y="37868"/>
                    </a:cubicBezTo>
                    <a:cubicBezTo>
                      <a:pt x="11880" y="43189"/>
                      <a:pt x="14974" y="47397"/>
                      <a:pt x="18687" y="47397"/>
                    </a:cubicBezTo>
                    <a:cubicBezTo>
                      <a:pt x="22399" y="47397"/>
                      <a:pt x="25493" y="43065"/>
                      <a:pt x="25493" y="37868"/>
                    </a:cubicBezTo>
                    <a:cubicBezTo>
                      <a:pt x="25493" y="36383"/>
                      <a:pt x="25246" y="35022"/>
                      <a:pt x="24750" y="33661"/>
                    </a:cubicBezTo>
                    <a:cubicBezTo>
                      <a:pt x="26483" y="35640"/>
                      <a:pt x="28587" y="36878"/>
                      <a:pt x="30938" y="37249"/>
                    </a:cubicBezTo>
                    <a:cubicBezTo>
                      <a:pt x="32547" y="45293"/>
                      <a:pt x="37745" y="51233"/>
                      <a:pt x="43932" y="51233"/>
                    </a:cubicBezTo>
                    <a:cubicBezTo>
                      <a:pt x="51357" y="51233"/>
                      <a:pt x="57421" y="42694"/>
                      <a:pt x="57421" y="32175"/>
                    </a:cubicBezTo>
                    <a:cubicBezTo>
                      <a:pt x="57421" y="21657"/>
                      <a:pt x="51357" y="13118"/>
                      <a:pt x="43932" y="1311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160E52CE-3083-1649-E31C-187CE0A53CA2}"/>
                  </a:ext>
                </a:extLst>
              </p:cNvPr>
              <p:cNvSpPr/>
              <p:nvPr/>
            </p:nvSpPr>
            <p:spPr>
              <a:xfrm>
                <a:off x="6118713" y="5185997"/>
                <a:ext cx="18067" cy="38858"/>
              </a:xfrm>
              <a:custGeom>
                <a:avLst/>
                <a:gdLst>
                  <a:gd name="connsiteX0" fmla="*/ 13242 w 18067"/>
                  <a:gd name="connsiteY0" fmla="*/ 23761 h 38858"/>
                  <a:gd name="connsiteX1" fmla="*/ 18068 w 18067"/>
                  <a:gd name="connsiteY1" fmla="*/ 12623 h 38858"/>
                  <a:gd name="connsiteX2" fmla="*/ 9034 w 18067"/>
                  <a:gd name="connsiteY2" fmla="*/ 0 h 38858"/>
                  <a:gd name="connsiteX3" fmla="*/ 0 w 18067"/>
                  <a:gd name="connsiteY3" fmla="*/ 12623 h 38858"/>
                  <a:gd name="connsiteX4" fmla="*/ 4331 w 18067"/>
                  <a:gd name="connsiteY4" fmla="*/ 23389 h 38858"/>
                  <a:gd name="connsiteX5" fmla="*/ 2227 w 18067"/>
                  <a:gd name="connsiteY5" fmla="*/ 29948 h 38858"/>
                  <a:gd name="connsiteX6" fmla="*/ 8539 w 18067"/>
                  <a:gd name="connsiteY6" fmla="*/ 38858 h 38858"/>
                  <a:gd name="connsiteX7" fmla="*/ 14850 w 18067"/>
                  <a:gd name="connsiteY7" fmla="*/ 29948 h 38858"/>
                  <a:gd name="connsiteX8" fmla="*/ 12994 w 18067"/>
                  <a:gd name="connsiteY8" fmla="*/ 23761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67" h="38858">
                    <a:moveTo>
                      <a:pt x="13242" y="23761"/>
                    </a:moveTo>
                    <a:cubicBezTo>
                      <a:pt x="16088" y="21657"/>
                      <a:pt x="18068" y="17449"/>
                      <a:pt x="18068" y="12623"/>
                    </a:cubicBezTo>
                    <a:cubicBezTo>
                      <a:pt x="18068" y="5693"/>
                      <a:pt x="13984" y="0"/>
                      <a:pt x="9034" y="0"/>
                    </a:cubicBezTo>
                    <a:cubicBezTo>
                      <a:pt x="4084" y="0"/>
                      <a:pt x="0" y="5693"/>
                      <a:pt x="0" y="12623"/>
                    </a:cubicBezTo>
                    <a:cubicBezTo>
                      <a:pt x="0" y="17202"/>
                      <a:pt x="1733" y="21162"/>
                      <a:pt x="4331" y="23389"/>
                    </a:cubicBezTo>
                    <a:cubicBezTo>
                      <a:pt x="3094" y="24998"/>
                      <a:pt x="2227" y="27349"/>
                      <a:pt x="2227" y="29948"/>
                    </a:cubicBezTo>
                    <a:cubicBezTo>
                      <a:pt x="2227" y="34898"/>
                      <a:pt x="5074" y="38858"/>
                      <a:pt x="8539" y="38858"/>
                    </a:cubicBezTo>
                    <a:cubicBezTo>
                      <a:pt x="12004" y="38858"/>
                      <a:pt x="14850" y="34898"/>
                      <a:pt x="14850" y="29948"/>
                    </a:cubicBezTo>
                    <a:cubicBezTo>
                      <a:pt x="14850" y="27473"/>
                      <a:pt x="14108" y="25369"/>
                      <a:pt x="12994" y="2376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747D9525-DA65-30AE-1F0F-80D456F42286}"/>
                  </a:ext>
                </a:extLst>
              </p:cNvPr>
              <p:cNvSpPr/>
              <p:nvPr/>
            </p:nvSpPr>
            <p:spPr>
              <a:xfrm>
                <a:off x="6132202" y="5219162"/>
                <a:ext cx="31433" cy="44056"/>
              </a:xfrm>
              <a:custGeom>
                <a:avLst/>
                <a:gdLst>
                  <a:gd name="connsiteX0" fmla="*/ 15716 w 31433"/>
                  <a:gd name="connsiteY0" fmla="*/ 0 h 44056"/>
                  <a:gd name="connsiteX1" fmla="*/ 0 w 31433"/>
                  <a:gd name="connsiteY1" fmla="*/ 22028 h 44056"/>
                  <a:gd name="connsiteX2" fmla="*/ 15716 w 31433"/>
                  <a:gd name="connsiteY2" fmla="*/ 44056 h 44056"/>
                  <a:gd name="connsiteX3" fmla="*/ 31433 w 31433"/>
                  <a:gd name="connsiteY3" fmla="*/ 22028 h 44056"/>
                  <a:gd name="connsiteX4" fmla="*/ 15716 w 31433"/>
                  <a:gd name="connsiteY4" fmla="*/ 0 h 4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3" h="44056">
                    <a:moveTo>
                      <a:pt x="15716" y="0"/>
                    </a:move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ubicBezTo>
                      <a:pt x="31433" y="9900"/>
                      <a:pt x="24379" y="0"/>
                      <a:pt x="1571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69B281E5-534C-F5EC-7BC6-8C0D887BF512}"/>
                  </a:ext>
                </a:extLst>
              </p:cNvPr>
              <p:cNvSpPr/>
              <p:nvPr/>
            </p:nvSpPr>
            <p:spPr>
              <a:xfrm>
                <a:off x="6164996" y="5216935"/>
                <a:ext cx="20047" cy="28215"/>
              </a:xfrm>
              <a:custGeom>
                <a:avLst/>
                <a:gdLst>
                  <a:gd name="connsiteX0" fmla="*/ 10024 w 20047"/>
                  <a:gd name="connsiteY0" fmla="*/ 0 h 28215"/>
                  <a:gd name="connsiteX1" fmla="*/ 0 w 20047"/>
                  <a:gd name="connsiteY1" fmla="*/ 14108 h 28215"/>
                  <a:gd name="connsiteX2" fmla="*/ 10024 w 20047"/>
                  <a:gd name="connsiteY2" fmla="*/ 28215 h 28215"/>
                  <a:gd name="connsiteX3" fmla="*/ 20048 w 20047"/>
                  <a:gd name="connsiteY3" fmla="*/ 14108 h 28215"/>
                  <a:gd name="connsiteX4" fmla="*/ 10024 w 20047"/>
                  <a:gd name="connsiteY4" fmla="*/ 0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7" h="28215">
                    <a:moveTo>
                      <a:pt x="10024" y="0"/>
                    </a:moveTo>
                    <a:cubicBezTo>
                      <a:pt x="4455" y="0"/>
                      <a:pt x="0" y="6311"/>
                      <a:pt x="0" y="14108"/>
                    </a:cubicBezTo>
                    <a:cubicBezTo>
                      <a:pt x="0" y="21904"/>
                      <a:pt x="4455" y="28215"/>
                      <a:pt x="10024" y="28215"/>
                    </a:cubicBezTo>
                    <a:cubicBezTo>
                      <a:pt x="15593" y="28215"/>
                      <a:pt x="20048" y="21904"/>
                      <a:pt x="20048" y="14108"/>
                    </a:cubicBezTo>
                    <a:cubicBezTo>
                      <a:pt x="20048" y="6311"/>
                      <a:pt x="15593" y="0"/>
                      <a:pt x="1002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C0DBE892-AD88-2738-92AF-C2C8643388AE}"/>
                  </a:ext>
                </a:extLst>
              </p:cNvPr>
              <p:cNvSpPr/>
              <p:nvPr/>
            </p:nvSpPr>
            <p:spPr>
              <a:xfrm>
                <a:off x="6188757" y="5191937"/>
                <a:ext cx="38734" cy="48263"/>
              </a:xfrm>
              <a:custGeom>
                <a:avLst/>
                <a:gdLst>
                  <a:gd name="connsiteX0" fmla="*/ 23018 w 38734"/>
                  <a:gd name="connsiteY0" fmla="*/ 0 h 48263"/>
                  <a:gd name="connsiteX1" fmla="*/ 7301 w 38734"/>
                  <a:gd name="connsiteY1" fmla="*/ 22028 h 48263"/>
                  <a:gd name="connsiteX2" fmla="*/ 7425 w 38734"/>
                  <a:gd name="connsiteY2" fmla="*/ 23884 h 48263"/>
                  <a:gd name="connsiteX3" fmla="*/ 0 w 38734"/>
                  <a:gd name="connsiteY3" fmla="*/ 36012 h 48263"/>
                  <a:gd name="connsiteX4" fmla="*/ 8786 w 38734"/>
                  <a:gd name="connsiteY4" fmla="*/ 48263 h 48263"/>
                  <a:gd name="connsiteX5" fmla="*/ 16335 w 38734"/>
                  <a:gd name="connsiteY5" fmla="*/ 41952 h 48263"/>
                  <a:gd name="connsiteX6" fmla="*/ 23018 w 38734"/>
                  <a:gd name="connsiteY6" fmla="*/ 44056 h 48263"/>
                  <a:gd name="connsiteX7" fmla="*/ 38734 w 38734"/>
                  <a:gd name="connsiteY7" fmla="*/ 22028 h 48263"/>
                  <a:gd name="connsiteX8" fmla="*/ 23018 w 38734"/>
                  <a:gd name="connsiteY8" fmla="*/ 0 h 4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734" h="48263">
                    <a:moveTo>
                      <a:pt x="23018" y="0"/>
                    </a:moveTo>
                    <a:cubicBezTo>
                      <a:pt x="14355" y="0"/>
                      <a:pt x="7301" y="9900"/>
                      <a:pt x="7301" y="22028"/>
                    </a:cubicBezTo>
                    <a:cubicBezTo>
                      <a:pt x="7301" y="22646"/>
                      <a:pt x="7301" y="23265"/>
                      <a:pt x="7425" y="23884"/>
                    </a:cubicBezTo>
                    <a:cubicBezTo>
                      <a:pt x="3218" y="24750"/>
                      <a:pt x="0" y="29824"/>
                      <a:pt x="0" y="36012"/>
                    </a:cubicBezTo>
                    <a:cubicBezTo>
                      <a:pt x="0" y="42818"/>
                      <a:pt x="3960" y="48263"/>
                      <a:pt x="8786" y="48263"/>
                    </a:cubicBezTo>
                    <a:cubicBezTo>
                      <a:pt x="12128" y="48263"/>
                      <a:pt x="14850" y="45665"/>
                      <a:pt x="16335" y="41952"/>
                    </a:cubicBezTo>
                    <a:cubicBezTo>
                      <a:pt x="18315" y="43313"/>
                      <a:pt x="20543" y="44056"/>
                      <a:pt x="23018" y="44056"/>
                    </a:cubicBezTo>
                    <a:cubicBezTo>
                      <a:pt x="31680" y="44056"/>
                      <a:pt x="38734" y="34156"/>
                      <a:pt x="38734" y="22028"/>
                    </a:cubicBezTo>
                    <a:cubicBezTo>
                      <a:pt x="38734" y="9900"/>
                      <a:pt x="31680" y="0"/>
                      <a:pt x="2301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9E8BA8A2-1547-21AC-5C21-3EFD872B99C1}"/>
                  </a:ext>
                </a:extLst>
              </p:cNvPr>
              <p:cNvSpPr/>
              <p:nvPr/>
            </p:nvSpPr>
            <p:spPr>
              <a:xfrm>
                <a:off x="6230214" y="5166568"/>
                <a:ext cx="58287" cy="92195"/>
              </a:xfrm>
              <a:custGeom>
                <a:avLst/>
                <a:gdLst>
                  <a:gd name="connsiteX0" fmla="*/ 46531 w 58287"/>
                  <a:gd name="connsiteY0" fmla="*/ 58411 h 92195"/>
                  <a:gd name="connsiteX1" fmla="*/ 39106 w 58287"/>
                  <a:gd name="connsiteY1" fmla="*/ 62124 h 92195"/>
                  <a:gd name="connsiteX2" fmla="*/ 26235 w 58287"/>
                  <a:gd name="connsiteY2" fmla="*/ 40838 h 92195"/>
                  <a:gd name="connsiteX3" fmla="*/ 37249 w 58287"/>
                  <a:gd name="connsiteY3" fmla="*/ 20791 h 92195"/>
                  <a:gd name="connsiteX4" fmla="*/ 22399 w 58287"/>
                  <a:gd name="connsiteY4" fmla="*/ 0 h 92195"/>
                  <a:gd name="connsiteX5" fmla="*/ 7549 w 58287"/>
                  <a:gd name="connsiteY5" fmla="*/ 20791 h 92195"/>
                  <a:gd name="connsiteX6" fmla="*/ 18934 w 58287"/>
                  <a:gd name="connsiteY6" fmla="*/ 40962 h 92195"/>
                  <a:gd name="connsiteX7" fmla="*/ 10147 w 58287"/>
                  <a:gd name="connsiteY7" fmla="*/ 48758 h 92195"/>
                  <a:gd name="connsiteX8" fmla="*/ 6188 w 58287"/>
                  <a:gd name="connsiteY8" fmla="*/ 46779 h 92195"/>
                  <a:gd name="connsiteX9" fmla="*/ 0 w 58287"/>
                  <a:gd name="connsiteY9" fmla="*/ 55441 h 92195"/>
                  <a:gd name="connsiteX10" fmla="*/ 6188 w 58287"/>
                  <a:gd name="connsiteY10" fmla="*/ 64104 h 92195"/>
                  <a:gd name="connsiteX11" fmla="*/ 6435 w 58287"/>
                  <a:gd name="connsiteY11" fmla="*/ 64104 h 92195"/>
                  <a:gd name="connsiteX12" fmla="*/ 22646 w 58287"/>
                  <a:gd name="connsiteY12" fmla="*/ 86132 h 92195"/>
                  <a:gd name="connsiteX13" fmla="*/ 34527 w 58287"/>
                  <a:gd name="connsiteY13" fmla="*/ 78707 h 92195"/>
                  <a:gd name="connsiteX14" fmla="*/ 46283 w 58287"/>
                  <a:gd name="connsiteY14" fmla="*/ 92195 h 92195"/>
                  <a:gd name="connsiteX15" fmla="*/ 58287 w 58287"/>
                  <a:gd name="connsiteY15" fmla="*/ 75365 h 92195"/>
                  <a:gd name="connsiteX16" fmla="*/ 46283 w 58287"/>
                  <a:gd name="connsiteY16" fmla="*/ 58535 h 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287" h="92195">
                    <a:moveTo>
                      <a:pt x="46531" y="58411"/>
                    </a:moveTo>
                    <a:cubicBezTo>
                      <a:pt x="43684" y="58411"/>
                      <a:pt x="41085" y="59896"/>
                      <a:pt x="39106" y="62124"/>
                    </a:cubicBezTo>
                    <a:cubicBezTo>
                      <a:pt x="38734" y="51605"/>
                      <a:pt x="33413" y="42942"/>
                      <a:pt x="26235" y="40838"/>
                    </a:cubicBezTo>
                    <a:cubicBezTo>
                      <a:pt x="32547" y="38487"/>
                      <a:pt x="37249" y="30443"/>
                      <a:pt x="37249" y="20791"/>
                    </a:cubicBezTo>
                    <a:cubicBezTo>
                      <a:pt x="37249" y="9281"/>
                      <a:pt x="30567" y="0"/>
                      <a:pt x="22399" y="0"/>
                    </a:cubicBezTo>
                    <a:cubicBezTo>
                      <a:pt x="14231" y="0"/>
                      <a:pt x="7549" y="9281"/>
                      <a:pt x="7549" y="20791"/>
                    </a:cubicBezTo>
                    <a:cubicBezTo>
                      <a:pt x="7549" y="30567"/>
                      <a:pt x="12375" y="38858"/>
                      <a:pt x="18934" y="40962"/>
                    </a:cubicBezTo>
                    <a:cubicBezTo>
                      <a:pt x="15469" y="42199"/>
                      <a:pt x="12375" y="44922"/>
                      <a:pt x="10147" y="48758"/>
                    </a:cubicBezTo>
                    <a:cubicBezTo>
                      <a:pt x="9034" y="47521"/>
                      <a:pt x="7673" y="46779"/>
                      <a:pt x="6188" y="46779"/>
                    </a:cubicBezTo>
                    <a:cubicBezTo>
                      <a:pt x="2723" y="46779"/>
                      <a:pt x="0" y="50615"/>
                      <a:pt x="0" y="55441"/>
                    </a:cubicBezTo>
                    <a:cubicBezTo>
                      <a:pt x="0" y="60268"/>
                      <a:pt x="2723" y="64104"/>
                      <a:pt x="6188" y="64104"/>
                    </a:cubicBezTo>
                    <a:cubicBezTo>
                      <a:pt x="6188" y="64104"/>
                      <a:pt x="6311" y="64104"/>
                      <a:pt x="6435" y="64104"/>
                    </a:cubicBezTo>
                    <a:cubicBezTo>
                      <a:pt x="6806" y="76355"/>
                      <a:pt x="13860" y="86132"/>
                      <a:pt x="22646" y="86132"/>
                    </a:cubicBezTo>
                    <a:cubicBezTo>
                      <a:pt x="27349" y="86132"/>
                      <a:pt x="31557" y="83285"/>
                      <a:pt x="34527" y="78707"/>
                    </a:cubicBezTo>
                    <a:cubicBezTo>
                      <a:pt x="35641" y="86379"/>
                      <a:pt x="40467" y="92195"/>
                      <a:pt x="46283" y="92195"/>
                    </a:cubicBezTo>
                    <a:cubicBezTo>
                      <a:pt x="52966" y="92195"/>
                      <a:pt x="58287" y="84647"/>
                      <a:pt x="58287" y="75365"/>
                    </a:cubicBezTo>
                    <a:cubicBezTo>
                      <a:pt x="58287" y="66084"/>
                      <a:pt x="52842" y="58535"/>
                      <a:pt x="46283" y="5853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E4A0F272-5E47-2AA9-FAEA-BC349D862D2D}"/>
                  </a:ext>
                </a:extLst>
              </p:cNvPr>
              <p:cNvSpPr/>
              <p:nvPr/>
            </p:nvSpPr>
            <p:spPr>
              <a:xfrm>
                <a:off x="6298896" y="5214212"/>
                <a:ext cx="13612" cy="19305"/>
              </a:xfrm>
              <a:custGeom>
                <a:avLst/>
                <a:gdLst>
                  <a:gd name="connsiteX0" fmla="*/ 6806 w 13612"/>
                  <a:gd name="connsiteY0" fmla="*/ 0 h 19305"/>
                  <a:gd name="connsiteX1" fmla="*/ 0 w 13612"/>
                  <a:gd name="connsiteY1" fmla="*/ 9653 h 19305"/>
                  <a:gd name="connsiteX2" fmla="*/ 6806 w 13612"/>
                  <a:gd name="connsiteY2" fmla="*/ 19305 h 19305"/>
                  <a:gd name="connsiteX3" fmla="*/ 13613 w 13612"/>
                  <a:gd name="connsiteY3" fmla="*/ 9653 h 19305"/>
                  <a:gd name="connsiteX4" fmla="*/ 6806 w 13612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305">
                    <a:moveTo>
                      <a:pt x="6806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806" y="19305"/>
                    </a:cubicBezTo>
                    <a:cubicBezTo>
                      <a:pt x="10519" y="19305"/>
                      <a:pt x="13613" y="14974"/>
                      <a:pt x="13613" y="9653"/>
                    </a:cubicBezTo>
                    <a:cubicBezTo>
                      <a:pt x="13613" y="4331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3377937A-6153-9CAD-3E66-D97DB42BA608}"/>
                  </a:ext>
                </a:extLst>
              </p:cNvPr>
              <p:cNvSpPr/>
              <p:nvPr/>
            </p:nvSpPr>
            <p:spPr>
              <a:xfrm>
                <a:off x="6316469" y="5217677"/>
                <a:ext cx="21532" cy="30195"/>
              </a:xfrm>
              <a:custGeom>
                <a:avLst/>
                <a:gdLst>
                  <a:gd name="connsiteX0" fmla="*/ 10766 w 21532"/>
                  <a:gd name="connsiteY0" fmla="*/ 0 h 30195"/>
                  <a:gd name="connsiteX1" fmla="*/ 0 w 21532"/>
                  <a:gd name="connsiteY1" fmla="*/ 15098 h 30195"/>
                  <a:gd name="connsiteX2" fmla="*/ 10766 w 21532"/>
                  <a:gd name="connsiteY2" fmla="*/ 30196 h 30195"/>
                  <a:gd name="connsiteX3" fmla="*/ 21533 w 21532"/>
                  <a:gd name="connsiteY3" fmla="*/ 15098 h 30195"/>
                  <a:gd name="connsiteX4" fmla="*/ 10766 w 21532"/>
                  <a:gd name="connsiteY4" fmla="*/ 0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10766" y="0"/>
                    </a:move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6706" y="30196"/>
                      <a:pt x="21533" y="23389"/>
                      <a:pt x="21533" y="15098"/>
                    </a:cubicBezTo>
                    <a:cubicBezTo>
                      <a:pt x="21533" y="6807"/>
                      <a:pt x="16706" y="0"/>
                      <a:pt x="1076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484A0FC3-DDDB-6686-B635-78A58580F7D3}"/>
                  </a:ext>
                </a:extLst>
              </p:cNvPr>
              <p:cNvSpPr/>
              <p:nvPr/>
            </p:nvSpPr>
            <p:spPr>
              <a:xfrm>
                <a:off x="6348768" y="5190575"/>
                <a:ext cx="74870" cy="57668"/>
              </a:xfrm>
              <a:custGeom>
                <a:avLst/>
                <a:gdLst>
                  <a:gd name="connsiteX0" fmla="*/ 62247 w 74870"/>
                  <a:gd name="connsiteY0" fmla="*/ 20172 h 57668"/>
                  <a:gd name="connsiteX1" fmla="*/ 54080 w 74870"/>
                  <a:gd name="connsiteY1" fmla="*/ 24503 h 57668"/>
                  <a:gd name="connsiteX2" fmla="*/ 43684 w 74870"/>
                  <a:gd name="connsiteY2" fmla="*/ 12499 h 57668"/>
                  <a:gd name="connsiteX3" fmla="*/ 38734 w 74870"/>
                  <a:gd name="connsiteY3" fmla="*/ 14355 h 57668"/>
                  <a:gd name="connsiteX4" fmla="*/ 28092 w 74870"/>
                  <a:gd name="connsiteY4" fmla="*/ 6683 h 57668"/>
                  <a:gd name="connsiteX5" fmla="*/ 19677 w 74870"/>
                  <a:gd name="connsiteY5" fmla="*/ 0 h 57668"/>
                  <a:gd name="connsiteX6" fmla="*/ 9777 w 74870"/>
                  <a:gd name="connsiteY6" fmla="*/ 13984 h 57668"/>
                  <a:gd name="connsiteX7" fmla="*/ 11014 w 74870"/>
                  <a:gd name="connsiteY7" fmla="*/ 20543 h 57668"/>
                  <a:gd name="connsiteX8" fmla="*/ 9653 w 74870"/>
                  <a:gd name="connsiteY8" fmla="*/ 29824 h 57668"/>
                  <a:gd name="connsiteX9" fmla="*/ 10643 w 74870"/>
                  <a:gd name="connsiteY9" fmla="*/ 37373 h 57668"/>
                  <a:gd name="connsiteX10" fmla="*/ 7549 w 74870"/>
                  <a:gd name="connsiteY10" fmla="*/ 36383 h 57668"/>
                  <a:gd name="connsiteX11" fmla="*/ 0 w 74870"/>
                  <a:gd name="connsiteY11" fmla="*/ 47026 h 57668"/>
                  <a:gd name="connsiteX12" fmla="*/ 7549 w 74870"/>
                  <a:gd name="connsiteY12" fmla="*/ 57669 h 57668"/>
                  <a:gd name="connsiteX13" fmla="*/ 15098 w 74870"/>
                  <a:gd name="connsiteY13" fmla="*/ 47026 h 57668"/>
                  <a:gd name="connsiteX14" fmla="*/ 26359 w 74870"/>
                  <a:gd name="connsiteY14" fmla="*/ 53214 h 57668"/>
                  <a:gd name="connsiteX15" fmla="*/ 40715 w 74870"/>
                  <a:gd name="connsiteY15" fmla="*/ 41457 h 57668"/>
                  <a:gd name="connsiteX16" fmla="*/ 43684 w 74870"/>
                  <a:gd name="connsiteY16" fmla="*/ 42076 h 57668"/>
                  <a:gd name="connsiteX17" fmla="*/ 49748 w 74870"/>
                  <a:gd name="connsiteY17" fmla="*/ 39477 h 57668"/>
                  <a:gd name="connsiteX18" fmla="*/ 62247 w 74870"/>
                  <a:gd name="connsiteY18" fmla="*/ 55565 h 57668"/>
                  <a:gd name="connsiteX19" fmla="*/ 74870 w 74870"/>
                  <a:gd name="connsiteY19" fmla="*/ 37745 h 57668"/>
                  <a:gd name="connsiteX20" fmla="*/ 62247 w 74870"/>
                  <a:gd name="connsiteY20" fmla="*/ 19924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4870" h="57668">
                    <a:moveTo>
                      <a:pt x="62247" y="20172"/>
                    </a:moveTo>
                    <a:cubicBezTo>
                      <a:pt x="59153" y="20172"/>
                      <a:pt x="56307" y="21780"/>
                      <a:pt x="54080" y="24503"/>
                    </a:cubicBezTo>
                    <a:cubicBezTo>
                      <a:pt x="53090" y="17697"/>
                      <a:pt x="48882" y="12499"/>
                      <a:pt x="43684" y="12499"/>
                    </a:cubicBezTo>
                    <a:cubicBezTo>
                      <a:pt x="41828" y="12499"/>
                      <a:pt x="40219" y="13242"/>
                      <a:pt x="38734" y="14355"/>
                    </a:cubicBezTo>
                    <a:cubicBezTo>
                      <a:pt x="36012" y="10148"/>
                      <a:pt x="32299" y="7302"/>
                      <a:pt x="28092" y="6683"/>
                    </a:cubicBezTo>
                    <a:cubicBezTo>
                      <a:pt x="26359" y="2723"/>
                      <a:pt x="23265" y="0"/>
                      <a:pt x="19677" y="0"/>
                    </a:cubicBezTo>
                    <a:cubicBezTo>
                      <a:pt x="14231" y="0"/>
                      <a:pt x="9777" y="6188"/>
                      <a:pt x="9777" y="13984"/>
                    </a:cubicBezTo>
                    <a:cubicBezTo>
                      <a:pt x="9777" y="16335"/>
                      <a:pt x="10272" y="18563"/>
                      <a:pt x="11014" y="20543"/>
                    </a:cubicBezTo>
                    <a:cubicBezTo>
                      <a:pt x="10148" y="23389"/>
                      <a:pt x="9653" y="26483"/>
                      <a:pt x="9653" y="29824"/>
                    </a:cubicBezTo>
                    <a:cubicBezTo>
                      <a:pt x="9653" y="32423"/>
                      <a:pt x="10024" y="35022"/>
                      <a:pt x="10643" y="37373"/>
                    </a:cubicBezTo>
                    <a:cubicBezTo>
                      <a:pt x="9653" y="36754"/>
                      <a:pt x="8663" y="36383"/>
                      <a:pt x="7549" y="36383"/>
                    </a:cubicBezTo>
                    <a:cubicBezTo>
                      <a:pt x="3341" y="36383"/>
                      <a:pt x="0" y="41086"/>
                      <a:pt x="0" y="47026"/>
                    </a:cubicBezTo>
                    <a:cubicBezTo>
                      <a:pt x="0" y="52966"/>
                      <a:pt x="3341" y="57669"/>
                      <a:pt x="7549" y="57669"/>
                    </a:cubicBezTo>
                    <a:cubicBezTo>
                      <a:pt x="11757" y="57669"/>
                      <a:pt x="15098" y="52966"/>
                      <a:pt x="15098" y="47026"/>
                    </a:cubicBezTo>
                    <a:cubicBezTo>
                      <a:pt x="18068" y="50862"/>
                      <a:pt x="22028" y="53214"/>
                      <a:pt x="26359" y="53214"/>
                    </a:cubicBezTo>
                    <a:cubicBezTo>
                      <a:pt x="32547" y="53214"/>
                      <a:pt x="37868" y="48511"/>
                      <a:pt x="40715" y="41457"/>
                    </a:cubicBezTo>
                    <a:cubicBezTo>
                      <a:pt x="41704" y="41828"/>
                      <a:pt x="42695" y="42076"/>
                      <a:pt x="43684" y="42076"/>
                    </a:cubicBezTo>
                    <a:cubicBezTo>
                      <a:pt x="45912" y="42076"/>
                      <a:pt x="48016" y="41086"/>
                      <a:pt x="49748" y="39477"/>
                    </a:cubicBezTo>
                    <a:cubicBezTo>
                      <a:pt x="50367" y="48511"/>
                      <a:pt x="55688" y="55565"/>
                      <a:pt x="62247" y="55565"/>
                    </a:cubicBezTo>
                    <a:cubicBezTo>
                      <a:pt x="69301" y="55565"/>
                      <a:pt x="74870" y="47645"/>
                      <a:pt x="74870" y="37745"/>
                    </a:cubicBezTo>
                    <a:cubicBezTo>
                      <a:pt x="74870" y="27844"/>
                      <a:pt x="69177" y="19924"/>
                      <a:pt x="62247" y="1992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AA250312-C394-E9F6-1425-9E6E7C93A812}"/>
                  </a:ext>
                </a:extLst>
              </p:cNvPr>
              <p:cNvSpPr/>
              <p:nvPr/>
            </p:nvSpPr>
            <p:spPr>
              <a:xfrm>
                <a:off x="6426608" y="5224113"/>
                <a:ext cx="13612" cy="19057"/>
              </a:xfrm>
              <a:custGeom>
                <a:avLst/>
                <a:gdLst>
                  <a:gd name="connsiteX0" fmla="*/ 6806 w 13612"/>
                  <a:gd name="connsiteY0" fmla="*/ 0 h 19057"/>
                  <a:gd name="connsiteX1" fmla="*/ 0 w 13612"/>
                  <a:gd name="connsiteY1" fmla="*/ 9529 h 19057"/>
                  <a:gd name="connsiteX2" fmla="*/ 6806 w 13612"/>
                  <a:gd name="connsiteY2" fmla="*/ 19058 h 19057"/>
                  <a:gd name="connsiteX3" fmla="*/ 13613 w 13612"/>
                  <a:gd name="connsiteY3" fmla="*/ 9529 h 19057"/>
                  <a:gd name="connsiteX4" fmla="*/ 6806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7888341D-7474-B13C-33F2-B63ED143A8F2}"/>
                  </a:ext>
                </a:extLst>
              </p:cNvPr>
              <p:cNvSpPr/>
              <p:nvPr/>
            </p:nvSpPr>
            <p:spPr>
              <a:xfrm>
                <a:off x="6441953" y="5205179"/>
                <a:ext cx="29205" cy="40838"/>
              </a:xfrm>
              <a:custGeom>
                <a:avLst/>
                <a:gdLst>
                  <a:gd name="connsiteX0" fmla="*/ 14603 w 29205"/>
                  <a:gd name="connsiteY0" fmla="*/ 0 h 40838"/>
                  <a:gd name="connsiteX1" fmla="*/ 0 w 29205"/>
                  <a:gd name="connsiteY1" fmla="*/ 20419 h 40838"/>
                  <a:gd name="connsiteX2" fmla="*/ 14603 w 29205"/>
                  <a:gd name="connsiteY2" fmla="*/ 40838 h 40838"/>
                  <a:gd name="connsiteX3" fmla="*/ 29206 w 29205"/>
                  <a:gd name="connsiteY3" fmla="*/ 20419 h 40838"/>
                  <a:gd name="connsiteX4" fmla="*/ 14603 w 29205"/>
                  <a:gd name="connsiteY4" fmla="*/ 0 h 40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05" h="40838">
                    <a:moveTo>
                      <a:pt x="14603" y="0"/>
                    </a:moveTo>
                    <a:cubicBezTo>
                      <a:pt x="6559" y="0"/>
                      <a:pt x="0" y="9158"/>
                      <a:pt x="0" y="20419"/>
                    </a:cubicBezTo>
                    <a:cubicBezTo>
                      <a:pt x="0" y="31680"/>
                      <a:pt x="6559" y="40838"/>
                      <a:pt x="14603" y="40838"/>
                    </a:cubicBezTo>
                    <a:cubicBezTo>
                      <a:pt x="22647" y="40838"/>
                      <a:pt x="29206" y="31680"/>
                      <a:pt x="29206" y="20419"/>
                    </a:cubicBezTo>
                    <a:cubicBezTo>
                      <a:pt x="29206" y="9158"/>
                      <a:pt x="22647" y="0"/>
                      <a:pt x="1460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ED519FE2-DDC6-A8CE-8F0D-A2EFCD9E37F0}"/>
                  </a:ext>
                </a:extLst>
              </p:cNvPr>
              <p:cNvSpPr/>
              <p:nvPr/>
            </p:nvSpPr>
            <p:spPr>
              <a:xfrm>
                <a:off x="6476356" y="5238097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5" y="18810"/>
                      <a:pt x="13365" y="14603"/>
                      <a:pt x="13365" y="9405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F19C409-AC55-76E1-79B7-9BED87D6F333}"/>
                  </a:ext>
                </a:extLst>
              </p:cNvPr>
              <p:cNvSpPr/>
              <p:nvPr/>
            </p:nvSpPr>
            <p:spPr>
              <a:xfrm>
                <a:off x="6506181" y="5219781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2 h 17325"/>
                  <a:gd name="connsiteX2" fmla="*/ 6188 w 12375"/>
                  <a:gd name="connsiteY2" fmla="*/ 17325 h 17325"/>
                  <a:gd name="connsiteX3" fmla="*/ 12375 w 12375"/>
                  <a:gd name="connsiteY3" fmla="*/ 8662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846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C1200FAD-3597-D4C2-8695-89F7783C3453}"/>
                  </a:ext>
                </a:extLst>
              </p:cNvPr>
              <p:cNvSpPr/>
              <p:nvPr/>
            </p:nvSpPr>
            <p:spPr>
              <a:xfrm>
                <a:off x="6531179" y="5215945"/>
                <a:ext cx="12622" cy="17820"/>
              </a:xfrm>
              <a:custGeom>
                <a:avLst/>
                <a:gdLst>
                  <a:gd name="connsiteX0" fmla="*/ 6311 w 12622"/>
                  <a:gd name="connsiteY0" fmla="*/ 0 h 17820"/>
                  <a:gd name="connsiteX1" fmla="*/ 0 w 12622"/>
                  <a:gd name="connsiteY1" fmla="*/ 8910 h 17820"/>
                  <a:gd name="connsiteX2" fmla="*/ 6311 w 12622"/>
                  <a:gd name="connsiteY2" fmla="*/ 17820 h 17820"/>
                  <a:gd name="connsiteX3" fmla="*/ 12623 w 12622"/>
                  <a:gd name="connsiteY3" fmla="*/ 8910 h 17820"/>
                  <a:gd name="connsiteX4" fmla="*/ 6311 w 12622"/>
                  <a:gd name="connsiteY4" fmla="*/ 0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820">
                    <a:moveTo>
                      <a:pt x="6311" y="0"/>
                    </a:moveTo>
                    <a:cubicBezTo>
                      <a:pt x="2846" y="0"/>
                      <a:pt x="0" y="3960"/>
                      <a:pt x="0" y="8910"/>
                    </a:cubicBezTo>
                    <a:cubicBezTo>
                      <a:pt x="0" y="13860"/>
                      <a:pt x="2846" y="17820"/>
                      <a:pt x="6311" y="17820"/>
                    </a:cubicBezTo>
                    <a:cubicBezTo>
                      <a:pt x="9777" y="17820"/>
                      <a:pt x="12623" y="13860"/>
                      <a:pt x="12623" y="8910"/>
                    </a:cubicBezTo>
                    <a:cubicBezTo>
                      <a:pt x="12623" y="3960"/>
                      <a:pt x="9777" y="0"/>
                      <a:pt x="631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1271C114-D026-C0D0-3271-0B8C015F275B}"/>
                  </a:ext>
                </a:extLst>
              </p:cNvPr>
              <p:cNvSpPr/>
              <p:nvPr/>
            </p:nvSpPr>
            <p:spPr>
              <a:xfrm>
                <a:off x="6449255" y="5159143"/>
                <a:ext cx="160630" cy="104446"/>
              </a:xfrm>
              <a:custGeom>
                <a:avLst/>
                <a:gdLst>
                  <a:gd name="connsiteX0" fmla="*/ 149493 w 160630"/>
                  <a:gd name="connsiteY0" fmla="*/ 57792 h 104446"/>
                  <a:gd name="connsiteX1" fmla="*/ 141696 w 160630"/>
                  <a:gd name="connsiteY1" fmla="*/ 62247 h 104446"/>
                  <a:gd name="connsiteX2" fmla="*/ 132291 w 160630"/>
                  <a:gd name="connsiteY2" fmla="*/ 58163 h 104446"/>
                  <a:gd name="connsiteX3" fmla="*/ 119173 w 160630"/>
                  <a:gd name="connsiteY3" fmla="*/ 67445 h 104446"/>
                  <a:gd name="connsiteX4" fmla="*/ 109026 w 160630"/>
                  <a:gd name="connsiteY4" fmla="*/ 58040 h 104446"/>
                  <a:gd name="connsiteX5" fmla="*/ 107541 w 160630"/>
                  <a:gd name="connsiteY5" fmla="*/ 58287 h 104446"/>
                  <a:gd name="connsiteX6" fmla="*/ 117441 w 160630"/>
                  <a:gd name="connsiteY6" fmla="*/ 39353 h 104446"/>
                  <a:gd name="connsiteX7" fmla="*/ 103209 w 160630"/>
                  <a:gd name="connsiteY7" fmla="*/ 19305 h 104446"/>
                  <a:gd name="connsiteX8" fmla="*/ 94918 w 160630"/>
                  <a:gd name="connsiteY8" fmla="*/ 23018 h 104446"/>
                  <a:gd name="connsiteX9" fmla="*/ 84399 w 160630"/>
                  <a:gd name="connsiteY9" fmla="*/ 12870 h 104446"/>
                  <a:gd name="connsiteX10" fmla="*/ 73633 w 160630"/>
                  <a:gd name="connsiteY10" fmla="*/ 23760 h 104446"/>
                  <a:gd name="connsiteX11" fmla="*/ 62124 w 160630"/>
                  <a:gd name="connsiteY11" fmla="*/ 15221 h 104446"/>
                  <a:gd name="connsiteX12" fmla="*/ 52471 w 160630"/>
                  <a:gd name="connsiteY12" fmla="*/ 20790 h 104446"/>
                  <a:gd name="connsiteX13" fmla="*/ 37992 w 160630"/>
                  <a:gd name="connsiteY13" fmla="*/ 5816 h 104446"/>
                  <a:gd name="connsiteX14" fmla="*/ 28215 w 160630"/>
                  <a:gd name="connsiteY14" fmla="*/ 10890 h 104446"/>
                  <a:gd name="connsiteX15" fmla="*/ 15098 w 160630"/>
                  <a:gd name="connsiteY15" fmla="*/ 0 h 104446"/>
                  <a:gd name="connsiteX16" fmla="*/ 0 w 160630"/>
                  <a:gd name="connsiteY16" fmla="*/ 21161 h 104446"/>
                  <a:gd name="connsiteX17" fmla="*/ 15098 w 160630"/>
                  <a:gd name="connsiteY17" fmla="*/ 42323 h 104446"/>
                  <a:gd name="connsiteX18" fmla="*/ 24503 w 160630"/>
                  <a:gd name="connsiteY18" fmla="*/ 37497 h 104446"/>
                  <a:gd name="connsiteX19" fmla="*/ 37868 w 160630"/>
                  <a:gd name="connsiteY19" fmla="*/ 48882 h 104446"/>
                  <a:gd name="connsiteX20" fmla="*/ 49130 w 160630"/>
                  <a:gd name="connsiteY20" fmla="*/ 41828 h 104446"/>
                  <a:gd name="connsiteX21" fmla="*/ 62124 w 160630"/>
                  <a:gd name="connsiteY21" fmla="*/ 54327 h 104446"/>
                  <a:gd name="connsiteX22" fmla="*/ 75613 w 160630"/>
                  <a:gd name="connsiteY22" fmla="*/ 39106 h 104446"/>
                  <a:gd name="connsiteX23" fmla="*/ 84275 w 160630"/>
                  <a:gd name="connsiteY23" fmla="*/ 44798 h 104446"/>
                  <a:gd name="connsiteX24" fmla="*/ 89102 w 160630"/>
                  <a:gd name="connsiteY24" fmla="*/ 43189 h 104446"/>
                  <a:gd name="connsiteX25" fmla="*/ 103086 w 160630"/>
                  <a:gd name="connsiteY25" fmla="*/ 59153 h 104446"/>
                  <a:gd name="connsiteX26" fmla="*/ 105189 w 160630"/>
                  <a:gd name="connsiteY26" fmla="*/ 58906 h 104446"/>
                  <a:gd name="connsiteX27" fmla="*/ 97888 w 160630"/>
                  <a:gd name="connsiteY27" fmla="*/ 73385 h 104446"/>
                  <a:gd name="connsiteX28" fmla="*/ 108902 w 160630"/>
                  <a:gd name="connsiteY28" fmla="*/ 88854 h 104446"/>
                  <a:gd name="connsiteX29" fmla="*/ 115956 w 160630"/>
                  <a:gd name="connsiteY29" fmla="*/ 85265 h 104446"/>
                  <a:gd name="connsiteX30" fmla="*/ 132167 w 160630"/>
                  <a:gd name="connsiteY30" fmla="*/ 104447 h 104446"/>
                  <a:gd name="connsiteX31" fmla="*/ 147513 w 160630"/>
                  <a:gd name="connsiteY31" fmla="*/ 89472 h 104446"/>
                  <a:gd name="connsiteX32" fmla="*/ 149245 w 160630"/>
                  <a:gd name="connsiteY32" fmla="*/ 89720 h 104446"/>
                  <a:gd name="connsiteX33" fmla="*/ 160630 w 160630"/>
                  <a:gd name="connsiteY33" fmla="*/ 73756 h 104446"/>
                  <a:gd name="connsiteX34" fmla="*/ 149245 w 160630"/>
                  <a:gd name="connsiteY34" fmla="*/ 57792 h 10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0630" h="104446">
                    <a:moveTo>
                      <a:pt x="149493" y="57792"/>
                    </a:moveTo>
                    <a:cubicBezTo>
                      <a:pt x="146399" y="57792"/>
                      <a:pt x="143676" y="59525"/>
                      <a:pt x="141696" y="62247"/>
                    </a:cubicBezTo>
                    <a:cubicBezTo>
                      <a:pt x="139098" y="59648"/>
                      <a:pt x="135880" y="58163"/>
                      <a:pt x="132291" y="58163"/>
                    </a:cubicBezTo>
                    <a:cubicBezTo>
                      <a:pt x="126846" y="58163"/>
                      <a:pt x="122143" y="61876"/>
                      <a:pt x="119173" y="67445"/>
                    </a:cubicBezTo>
                    <a:cubicBezTo>
                      <a:pt x="117441" y="61876"/>
                      <a:pt x="113605" y="58040"/>
                      <a:pt x="109026" y="58040"/>
                    </a:cubicBezTo>
                    <a:cubicBezTo>
                      <a:pt x="108531" y="58040"/>
                      <a:pt x="108036" y="58040"/>
                      <a:pt x="107541" y="58287"/>
                    </a:cubicBezTo>
                    <a:cubicBezTo>
                      <a:pt x="113233" y="55688"/>
                      <a:pt x="117441" y="48263"/>
                      <a:pt x="117441" y="39353"/>
                    </a:cubicBezTo>
                    <a:cubicBezTo>
                      <a:pt x="117441" y="28339"/>
                      <a:pt x="111129" y="19305"/>
                      <a:pt x="103209" y="19305"/>
                    </a:cubicBezTo>
                    <a:cubicBezTo>
                      <a:pt x="100115" y="19305"/>
                      <a:pt x="97269" y="20666"/>
                      <a:pt x="94918" y="23018"/>
                    </a:cubicBezTo>
                    <a:cubicBezTo>
                      <a:pt x="93309" y="17078"/>
                      <a:pt x="89226" y="12870"/>
                      <a:pt x="84399" y="12870"/>
                    </a:cubicBezTo>
                    <a:cubicBezTo>
                      <a:pt x="79573" y="12870"/>
                      <a:pt x="75241" y="17449"/>
                      <a:pt x="73633" y="23760"/>
                    </a:cubicBezTo>
                    <a:cubicBezTo>
                      <a:pt x="71157" y="18563"/>
                      <a:pt x="66950" y="15221"/>
                      <a:pt x="62124" y="15221"/>
                    </a:cubicBezTo>
                    <a:cubicBezTo>
                      <a:pt x="58411" y="15221"/>
                      <a:pt x="54946" y="17325"/>
                      <a:pt x="52471" y="20790"/>
                    </a:cubicBezTo>
                    <a:cubicBezTo>
                      <a:pt x="50491" y="12127"/>
                      <a:pt x="44798" y="5816"/>
                      <a:pt x="37992" y="5816"/>
                    </a:cubicBezTo>
                    <a:cubicBezTo>
                      <a:pt x="34280" y="5816"/>
                      <a:pt x="30938" y="7796"/>
                      <a:pt x="28215" y="10890"/>
                    </a:cubicBezTo>
                    <a:cubicBezTo>
                      <a:pt x="25617" y="4455"/>
                      <a:pt x="20791" y="0"/>
                      <a:pt x="15098" y="0"/>
                    </a:cubicBezTo>
                    <a:cubicBezTo>
                      <a:pt x="6807" y="0"/>
                      <a:pt x="0" y="9405"/>
                      <a:pt x="0" y="21161"/>
                    </a:cubicBezTo>
                    <a:cubicBezTo>
                      <a:pt x="0" y="32918"/>
                      <a:pt x="6683" y="42323"/>
                      <a:pt x="15098" y="42323"/>
                    </a:cubicBezTo>
                    <a:cubicBezTo>
                      <a:pt x="18687" y="42323"/>
                      <a:pt x="21904" y="40467"/>
                      <a:pt x="24503" y="37497"/>
                    </a:cubicBezTo>
                    <a:cubicBezTo>
                      <a:pt x="27102" y="44179"/>
                      <a:pt x="32052" y="48882"/>
                      <a:pt x="37868" y="48882"/>
                    </a:cubicBezTo>
                    <a:cubicBezTo>
                      <a:pt x="42323" y="48882"/>
                      <a:pt x="46284" y="46159"/>
                      <a:pt x="49130" y="41828"/>
                    </a:cubicBezTo>
                    <a:cubicBezTo>
                      <a:pt x="51110" y="49130"/>
                      <a:pt x="56184" y="54327"/>
                      <a:pt x="62124" y="54327"/>
                    </a:cubicBezTo>
                    <a:cubicBezTo>
                      <a:pt x="68806" y="54327"/>
                      <a:pt x="74251" y="47768"/>
                      <a:pt x="75613" y="39106"/>
                    </a:cubicBezTo>
                    <a:cubicBezTo>
                      <a:pt x="77716" y="42571"/>
                      <a:pt x="80810" y="44798"/>
                      <a:pt x="84275" y="44798"/>
                    </a:cubicBezTo>
                    <a:cubicBezTo>
                      <a:pt x="86008" y="44798"/>
                      <a:pt x="87617" y="44179"/>
                      <a:pt x="89102" y="43189"/>
                    </a:cubicBezTo>
                    <a:cubicBezTo>
                      <a:pt x="90463" y="52347"/>
                      <a:pt x="96156" y="59153"/>
                      <a:pt x="103086" y="59153"/>
                    </a:cubicBezTo>
                    <a:cubicBezTo>
                      <a:pt x="103828" y="59153"/>
                      <a:pt x="104447" y="59030"/>
                      <a:pt x="105189" y="58906"/>
                    </a:cubicBezTo>
                    <a:cubicBezTo>
                      <a:pt x="100982" y="61010"/>
                      <a:pt x="97888" y="66702"/>
                      <a:pt x="97888" y="73385"/>
                    </a:cubicBezTo>
                    <a:cubicBezTo>
                      <a:pt x="97888" y="81924"/>
                      <a:pt x="102838" y="88854"/>
                      <a:pt x="108902" y="88854"/>
                    </a:cubicBezTo>
                    <a:cubicBezTo>
                      <a:pt x="111625" y="88854"/>
                      <a:pt x="113976" y="87492"/>
                      <a:pt x="115956" y="85265"/>
                    </a:cubicBezTo>
                    <a:cubicBezTo>
                      <a:pt x="117317" y="96155"/>
                      <a:pt x="124000" y="104447"/>
                      <a:pt x="132167" y="104447"/>
                    </a:cubicBezTo>
                    <a:cubicBezTo>
                      <a:pt x="139221" y="104447"/>
                      <a:pt x="145161" y="98259"/>
                      <a:pt x="147513" y="89472"/>
                    </a:cubicBezTo>
                    <a:cubicBezTo>
                      <a:pt x="148131" y="89596"/>
                      <a:pt x="148626" y="89720"/>
                      <a:pt x="149245" y="89720"/>
                    </a:cubicBezTo>
                    <a:cubicBezTo>
                      <a:pt x="155556" y="89720"/>
                      <a:pt x="160630" y="82542"/>
                      <a:pt x="160630" y="73756"/>
                    </a:cubicBezTo>
                    <a:cubicBezTo>
                      <a:pt x="160630" y="64970"/>
                      <a:pt x="155556" y="57792"/>
                      <a:pt x="149245" y="5779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30FEBDFB-C21B-E4C3-2C68-5C59CB4B3739}"/>
                  </a:ext>
                </a:extLst>
              </p:cNvPr>
              <p:cNvSpPr/>
              <p:nvPr/>
            </p:nvSpPr>
            <p:spPr>
              <a:xfrm>
                <a:off x="6619414" y="5227082"/>
                <a:ext cx="14107" cy="20047"/>
              </a:xfrm>
              <a:custGeom>
                <a:avLst/>
                <a:gdLst>
                  <a:gd name="connsiteX0" fmla="*/ 7054 w 14107"/>
                  <a:gd name="connsiteY0" fmla="*/ 0 h 20047"/>
                  <a:gd name="connsiteX1" fmla="*/ 0 w 14107"/>
                  <a:gd name="connsiteY1" fmla="*/ 10024 h 20047"/>
                  <a:gd name="connsiteX2" fmla="*/ 7054 w 14107"/>
                  <a:gd name="connsiteY2" fmla="*/ 20048 h 20047"/>
                  <a:gd name="connsiteX3" fmla="*/ 14108 w 14107"/>
                  <a:gd name="connsiteY3" fmla="*/ 10024 h 20047"/>
                  <a:gd name="connsiteX4" fmla="*/ 7054 w 14107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20047">
                    <a:moveTo>
                      <a:pt x="7054" y="0"/>
                    </a:moveTo>
                    <a:cubicBezTo>
                      <a:pt x="3094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054" y="20048"/>
                    </a:cubicBezTo>
                    <a:cubicBezTo>
                      <a:pt x="10890" y="20048"/>
                      <a:pt x="14108" y="15593"/>
                      <a:pt x="14108" y="10024"/>
                    </a:cubicBezTo>
                    <a:cubicBezTo>
                      <a:pt x="14108" y="4455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51199CB3-3EFC-D787-ABCB-FBC3E0E65C57}"/>
                  </a:ext>
                </a:extLst>
              </p:cNvPr>
              <p:cNvSpPr/>
              <p:nvPr/>
            </p:nvSpPr>
            <p:spPr>
              <a:xfrm>
                <a:off x="6640576" y="5213841"/>
                <a:ext cx="28462" cy="40095"/>
              </a:xfrm>
              <a:custGeom>
                <a:avLst/>
                <a:gdLst>
                  <a:gd name="connsiteX0" fmla="*/ 14231 w 28462"/>
                  <a:gd name="connsiteY0" fmla="*/ 0 h 40095"/>
                  <a:gd name="connsiteX1" fmla="*/ 0 w 28462"/>
                  <a:gd name="connsiteY1" fmla="*/ 20048 h 40095"/>
                  <a:gd name="connsiteX2" fmla="*/ 14231 w 28462"/>
                  <a:gd name="connsiteY2" fmla="*/ 40096 h 40095"/>
                  <a:gd name="connsiteX3" fmla="*/ 28463 w 28462"/>
                  <a:gd name="connsiteY3" fmla="*/ 20048 h 40095"/>
                  <a:gd name="connsiteX4" fmla="*/ 14231 w 28462"/>
                  <a:gd name="connsiteY4" fmla="*/ 0 h 4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62" h="40095">
                    <a:moveTo>
                      <a:pt x="14231" y="0"/>
                    </a:moveTo>
                    <a:cubicBezTo>
                      <a:pt x="6311" y="0"/>
                      <a:pt x="0" y="8910"/>
                      <a:pt x="0" y="20048"/>
                    </a:cubicBezTo>
                    <a:cubicBezTo>
                      <a:pt x="0" y="31186"/>
                      <a:pt x="6435" y="40096"/>
                      <a:pt x="14231" y="40096"/>
                    </a:cubicBezTo>
                    <a:cubicBezTo>
                      <a:pt x="22028" y="40096"/>
                      <a:pt x="28463" y="31186"/>
                      <a:pt x="28463" y="20048"/>
                    </a:cubicBezTo>
                    <a:cubicBezTo>
                      <a:pt x="28463" y="8910"/>
                      <a:pt x="22028" y="0"/>
                      <a:pt x="1423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755EDF24-450E-97F1-9C50-A15488956BC4}"/>
                  </a:ext>
                </a:extLst>
              </p:cNvPr>
              <p:cNvSpPr/>
              <p:nvPr/>
            </p:nvSpPr>
            <p:spPr>
              <a:xfrm>
                <a:off x="6669410" y="5203075"/>
                <a:ext cx="68806" cy="64969"/>
              </a:xfrm>
              <a:custGeom>
                <a:avLst/>
                <a:gdLst>
                  <a:gd name="connsiteX0" fmla="*/ 54327 w 68806"/>
                  <a:gd name="connsiteY0" fmla="*/ 24132 h 64969"/>
                  <a:gd name="connsiteX1" fmla="*/ 49872 w 68806"/>
                  <a:gd name="connsiteY1" fmla="*/ 25246 h 64969"/>
                  <a:gd name="connsiteX2" fmla="*/ 49872 w 68806"/>
                  <a:gd name="connsiteY2" fmla="*/ 23389 h 64969"/>
                  <a:gd name="connsiteX3" fmla="*/ 33165 w 68806"/>
                  <a:gd name="connsiteY3" fmla="*/ 0 h 64969"/>
                  <a:gd name="connsiteX4" fmla="*/ 17078 w 68806"/>
                  <a:gd name="connsiteY4" fmla="*/ 17696 h 64969"/>
                  <a:gd name="connsiteX5" fmla="*/ 9405 w 68806"/>
                  <a:gd name="connsiteY5" fmla="*/ 12004 h 64969"/>
                  <a:gd name="connsiteX6" fmla="*/ 0 w 68806"/>
                  <a:gd name="connsiteY6" fmla="*/ 25122 h 64969"/>
                  <a:gd name="connsiteX7" fmla="*/ 9405 w 68806"/>
                  <a:gd name="connsiteY7" fmla="*/ 38239 h 64969"/>
                  <a:gd name="connsiteX8" fmla="*/ 17573 w 68806"/>
                  <a:gd name="connsiteY8" fmla="*/ 31309 h 64969"/>
                  <a:gd name="connsiteX9" fmla="*/ 33165 w 68806"/>
                  <a:gd name="connsiteY9" fmla="*/ 46778 h 64969"/>
                  <a:gd name="connsiteX10" fmla="*/ 39601 w 68806"/>
                  <a:gd name="connsiteY10" fmla="*/ 44922 h 64969"/>
                  <a:gd name="connsiteX11" fmla="*/ 54203 w 68806"/>
                  <a:gd name="connsiteY11" fmla="*/ 64970 h 64969"/>
                  <a:gd name="connsiteX12" fmla="*/ 68806 w 68806"/>
                  <a:gd name="connsiteY12" fmla="*/ 44427 h 64969"/>
                  <a:gd name="connsiteX13" fmla="*/ 54203 w 68806"/>
                  <a:gd name="connsiteY13" fmla="*/ 23884 h 6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806" h="64969">
                    <a:moveTo>
                      <a:pt x="54327" y="24132"/>
                    </a:moveTo>
                    <a:cubicBezTo>
                      <a:pt x="52718" y="24132"/>
                      <a:pt x="51234" y="24627"/>
                      <a:pt x="49872" y="25246"/>
                    </a:cubicBezTo>
                    <a:cubicBezTo>
                      <a:pt x="49872" y="24627"/>
                      <a:pt x="49872" y="24008"/>
                      <a:pt x="49872" y="23389"/>
                    </a:cubicBezTo>
                    <a:cubicBezTo>
                      <a:pt x="49872" y="10519"/>
                      <a:pt x="42447" y="0"/>
                      <a:pt x="33165" y="0"/>
                    </a:cubicBezTo>
                    <a:cubicBezTo>
                      <a:pt x="25369" y="0"/>
                      <a:pt x="18810" y="7549"/>
                      <a:pt x="17078" y="17696"/>
                    </a:cubicBezTo>
                    <a:cubicBezTo>
                      <a:pt x="15345" y="14231"/>
                      <a:pt x="12623" y="12004"/>
                      <a:pt x="9405" y="12004"/>
                    </a:cubicBezTo>
                    <a:cubicBezTo>
                      <a:pt x="4208" y="12004"/>
                      <a:pt x="0" y="17944"/>
                      <a:pt x="0" y="25122"/>
                    </a:cubicBezTo>
                    <a:cubicBezTo>
                      <a:pt x="0" y="32299"/>
                      <a:pt x="4208" y="38239"/>
                      <a:pt x="9405" y="38239"/>
                    </a:cubicBezTo>
                    <a:cubicBezTo>
                      <a:pt x="12994" y="38239"/>
                      <a:pt x="16088" y="35393"/>
                      <a:pt x="17573" y="31309"/>
                    </a:cubicBezTo>
                    <a:cubicBezTo>
                      <a:pt x="19924" y="40343"/>
                      <a:pt x="25988" y="46778"/>
                      <a:pt x="33165" y="46778"/>
                    </a:cubicBezTo>
                    <a:cubicBezTo>
                      <a:pt x="35393" y="46778"/>
                      <a:pt x="37621" y="46160"/>
                      <a:pt x="39601" y="44922"/>
                    </a:cubicBezTo>
                    <a:cubicBezTo>
                      <a:pt x="39724" y="56060"/>
                      <a:pt x="46160" y="64970"/>
                      <a:pt x="54203" y="64970"/>
                    </a:cubicBezTo>
                    <a:cubicBezTo>
                      <a:pt x="62247" y="64970"/>
                      <a:pt x="68806" y="55812"/>
                      <a:pt x="68806" y="44427"/>
                    </a:cubicBezTo>
                    <a:cubicBezTo>
                      <a:pt x="68806" y="33042"/>
                      <a:pt x="62247" y="23884"/>
                      <a:pt x="54203" y="2388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04A805EE-0657-0E04-2CB9-816826CF4C29}"/>
                  </a:ext>
                </a:extLst>
              </p:cNvPr>
              <p:cNvSpPr/>
              <p:nvPr/>
            </p:nvSpPr>
            <p:spPr>
              <a:xfrm>
                <a:off x="6745641" y="5202951"/>
                <a:ext cx="41828" cy="45169"/>
              </a:xfrm>
              <a:custGeom>
                <a:avLst/>
                <a:gdLst>
                  <a:gd name="connsiteX0" fmla="*/ 26607 w 41828"/>
                  <a:gd name="connsiteY0" fmla="*/ 0 h 45169"/>
                  <a:gd name="connsiteX1" fmla="*/ 11385 w 41828"/>
                  <a:gd name="connsiteY1" fmla="*/ 21409 h 45169"/>
                  <a:gd name="connsiteX2" fmla="*/ 11633 w 41828"/>
                  <a:gd name="connsiteY2" fmla="*/ 25246 h 45169"/>
                  <a:gd name="connsiteX3" fmla="*/ 7673 w 41828"/>
                  <a:gd name="connsiteY3" fmla="*/ 23637 h 45169"/>
                  <a:gd name="connsiteX4" fmla="*/ 0 w 41828"/>
                  <a:gd name="connsiteY4" fmla="*/ 34403 h 45169"/>
                  <a:gd name="connsiteX5" fmla="*/ 7673 w 41828"/>
                  <a:gd name="connsiteY5" fmla="*/ 45170 h 45169"/>
                  <a:gd name="connsiteX6" fmla="*/ 15222 w 41828"/>
                  <a:gd name="connsiteY6" fmla="*/ 35517 h 45169"/>
                  <a:gd name="connsiteX7" fmla="*/ 26607 w 41828"/>
                  <a:gd name="connsiteY7" fmla="*/ 42818 h 45169"/>
                  <a:gd name="connsiteX8" fmla="*/ 41828 w 41828"/>
                  <a:gd name="connsiteY8" fmla="*/ 21409 h 45169"/>
                  <a:gd name="connsiteX9" fmla="*/ 26607 w 41828"/>
                  <a:gd name="connsiteY9" fmla="*/ 0 h 4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828" h="45169">
                    <a:moveTo>
                      <a:pt x="26607" y="0"/>
                    </a:moveTo>
                    <a:cubicBezTo>
                      <a:pt x="18192" y="0"/>
                      <a:pt x="11385" y="9529"/>
                      <a:pt x="11385" y="21409"/>
                    </a:cubicBezTo>
                    <a:cubicBezTo>
                      <a:pt x="11385" y="22771"/>
                      <a:pt x="11385" y="24008"/>
                      <a:pt x="11633" y="25246"/>
                    </a:cubicBezTo>
                    <a:cubicBezTo>
                      <a:pt x="10519" y="24256"/>
                      <a:pt x="9158" y="23637"/>
                      <a:pt x="7673" y="23637"/>
                    </a:cubicBezTo>
                    <a:cubicBezTo>
                      <a:pt x="3465" y="23637"/>
                      <a:pt x="0" y="28463"/>
                      <a:pt x="0" y="34403"/>
                    </a:cubicBezTo>
                    <a:cubicBezTo>
                      <a:pt x="0" y="40343"/>
                      <a:pt x="3465" y="45170"/>
                      <a:pt x="7673" y="45170"/>
                    </a:cubicBezTo>
                    <a:cubicBezTo>
                      <a:pt x="11633" y="45170"/>
                      <a:pt x="14850" y="40962"/>
                      <a:pt x="15222" y="35517"/>
                    </a:cubicBezTo>
                    <a:cubicBezTo>
                      <a:pt x="17944" y="39972"/>
                      <a:pt x="22028" y="42818"/>
                      <a:pt x="26607" y="42818"/>
                    </a:cubicBezTo>
                    <a:cubicBezTo>
                      <a:pt x="35022" y="42818"/>
                      <a:pt x="41828" y="33289"/>
                      <a:pt x="41828" y="21409"/>
                    </a:cubicBezTo>
                    <a:cubicBezTo>
                      <a:pt x="41828" y="9529"/>
                      <a:pt x="35022" y="0"/>
                      <a:pt x="2660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5FEE47E1-6D04-EEBE-6A97-92BC467DE2B4}"/>
                  </a:ext>
                </a:extLst>
              </p:cNvPr>
              <p:cNvSpPr/>
              <p:nvPr/>
            </p:nvSpPr>
            <p:spPr>
              <a:xfrm>
                <a:off x="6787222" y="5211985"/>
                <a:ext cx="61010" cy="46654"/>
              </a:xfrm>
              <a:custGeom>
                <a:avLst/>
                <a:gdLst>
                  <a:gd name="connsiteX0" fmla="*/ 52718 w 61010"/>
                  <a:gd name="connsiteY0" fmla="*/ 18563 h 46654"/>
                  <a:gd name="connsiteX1" fmla="*/ 37373 w 61010"/>
                  <a:gd name="connsiteY1" fmla="*/ 0 h 46654"/>
                  <a:gd name="connsiteX2" fmla="*/ 24256 w 61010"/>
                  <a:gd name="connsiteY2" fmla="*/ 10148 h 46654"/>
                  <a:gd name="connsiteX3" fmla="*/ 13489 w 61010"/>
                  <a:gd name="connsiteY3" fmla="*/ 2599 h 46654"/>
                  <a:gd name="connsiteX4" fmla="*/ 0 w 61010"/>
                  <a:gd name="connsiteY4" fmla="*/ 21533 h 46654"/>
                  <a:gd name="connsiteX5" fmla="*/ 13489 w 61010"/>
                  <a:gd name="connsiteY5" fmla="*/ 40467 h 46654"/>
                  <a:gd name="connsiteX6" fmla="*/ 24008 w 61010"/>
                  <a:gd name="connsiteY6" fmla="*/ 33165 h 46654"/>
                  <a:gd name="connsiteX7" fmla="*/ 37373 w 61010"/>
                  <a:gd name="connsiteY7" fmla="*/ 43808 h 46654"/>
                  <a:gd name="connsiteX8" fmla="*/ 43437 w 61010"/>
                  <a:gd name="connsiteY8" fmla="*/ 42076 h 46654"/>
                  <a:gd name="connsiteX9" fmla="*/ 50862 w 61010"/>
                  <a:gd name="connsiteY9" fmla="*/ 46654 h 46654"/>
                  <a:gd name="connsiteX10" fmla="*/ 61010 w 61010"/>
                  <a:gd name="connsiteY10" fmla="*/ 32423 h 46654"/>
                  <a:gd name="connsiteX11" fmla="*/ 52842 w 61010"/>
                  <a:gd name="connsiteY11" fmla="*/ 18563 h 4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010" h="46654">
                    <a:moveTo>
                      <a:pt x="52718" y="18563"/>
                    </a:moveTo>
                    <a:cubicBezTo>
                      <a:pt x="51605" y="8044"/>
                      <a:pt x="45170" y="0"/>
                      <a:pt x="37373" y="0"/>
                    </a:cubicBezTo>
                    <a:cubicBezTo>
                      <a:pt x="31804" y="0"/>
                      <a:pt x="26978" y="4084"/>
                      <a:pt x="24256" y="10148"/>
                    </a:cubicBezTo>
                    <a:cubicBezTo>
                      <a:pt x="21780" y="5569"/>
                      <a:pt x="17944" y="2599"/>
                      <a:pt x="13489" y="2599"/>
                    </a:cubicBezTo>
                    <a:cubicBezTo>
                      <a:pt x="6064" y="2599"/>
                      <a:pt x="0" y="11014"/>
                      <a:pt x="0" y="21533"/>
                    </a:cubicBezTo>
                    <a:cubicBezTo>
                      <a:pt x="0" y="32052"/>
                      <a:pt x="6064" y="40467"/>
                      <a:pt x="13489" y="40467"/>
                    </a:cubicBezTo>
                    <a:cubicBezTo>
                      <a:pt x="17820" y="40467"/>
                      <a:pt x="21533" y="37621"/>
                      <a:pt x="24008" y="33165"/>
                    </a:cubicBezTo>
                    <a:cubicBezTo>
                      <a:pt x="26730" y="39477"/>
                      <a:pt x="31680" y="43808"/>
                      <a:pt x="37373" y="43808"/>
                    </a:cubicBezTo>
                    <a:cubicBezTo>
                      <a:pt x="39477" y="43808"/>
                      <a:pt x="41581" y="43189"/>
                      <a:pt x="43437" y="42076"/>
                    </a:cubicBezTo>
                    <a:cubicBezTo>
                      <a:pt x="45293" y="44798"/>
                      <a:pt x="47892" y="46654"/>
                      <a:pt x="50862" y="46654"/>
                    </a:cubicBezTo>
                    <a:cubicBezTo>
                      <a:pt x="56431" y="46654"/>
                      <a:pt x="61010" y="40343"/>
                      <a:pt x="61010" y="32423"/>
                    </a:cubicBezTo>
                    <a:cubicBezTo>
                      <a:pt x="61010" y="25493"/>
                      <a:pt x="57545" y="19800"/>
                      <a:pt x="52842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55E32AEF-CE6E-6710-4B68-202A66A7C44A}"/>
                  </a:ext>
                </a:extLst>
              </p:cNvPr>
              <p:cNvSpPr/>
              <p:nvPr/>
            </p:nvSpPr>
            <p:spPr>
              <a:xfrm>
                <a:off x="6856647" y="5211118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6"/>
                      <a:pt x="3094" y="19800"/>
                      <a:pt x="7054" y="19800"/>
                    </a:cubicBezTo>
                    <a:cubicBezTo>
                      <a:pt x="11014" y="19800"/>
                      <a:pt x="14108" y="15346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34A1C626-B7FC-74C6-5734-51B9A2A958BF}"/>
                  </a:ext>
                </a:extLst>
              </p:cNvPr>
              <p:cNvSpPr/>
              <p:nvPr/>
            </p:nvSpPr>
            <p:spPr>
              <a:xfrm>
                <a:off x="6885481" y="5238097"/>
                <a:ext cx="13612" cy="19057"/>
              </a:xfrm>
              <a:custGeom>
                <a:avLst/>
                <a:gdLst>
                  <a:gd name="connsiteX0" fmla="*/ 6807 w 13612"/>
                  <a:gd name="connsiteY0" fmla="*/ 0 h 19057"/>
                  <a:gd name="connsiteX1" fmla="*/ 0 w 13612"/>
                  <a:gd name="connsiteY1" fmla="*/ 9529 h 19057"/>
                  <a:gd name="connsiteX2" fmla="*/ 6807 w 13612"/>
                  <a:gd name="connsiteY2" fmla="*/ 19058 h 19057"/>
                  <a:gd name="connsiteX3" fmla="*/ 13613 w 13612"/>
                  <a:gd name="connsiteY3" fmla="*/ 9529 h 19057"/>
                  <a:gd name="connsiteX4" fmla="*/ 6807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7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7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D5E3B052-FF2A-B0E3-8264-C1549D7F3271}"/>
                  </a:ext>
                </a:extLst>
              </p:cNvPr>
              <p:cNvSpPr/>
              <p:nvPr/>
            </p:nvSpPr>
            <p:spPr>
              <a:xfrm>
                <a:off x="6909365" y="5229681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1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2"/>
                      <a:pt x="0" y="11880"/>
                    </a:cubicBezTo>
                    <a:cubicBezTo>
                      <a:pt x="0" y="18439"/>
                      <a:pt x="3836" y="23761"/>
                      <a:pt x="8415" y="23761"/>
                    </a:cubicBezTo>
                    <a:cubicBezTo>
                      <a:pt x="12994" y="23761"/>
                      <a:pt x="16830" y="18439"/>
                      <a:pt x="16830" y="11880"/>
                    </a:cubicBezTo>
                    <a:cubicBezTo>
                      <a:pt x="16830" y="5322"/>
                      <a:pt x="12994" y="0"/>
                      <a:pt x="841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77A9DDF2-3FA9-5DDD-1EDE-67EE8167FED5}"/>
                  </a:ext>
                </a:extLst>
              </p:cNvPr>
              <p:cNvSpPr/>
              <p:nvPr/>
            </p:nvSpPr>
            <p:spPr>
              <a:xfrm>
                <a:off x="6926567" y="5208644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0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ubicBezTo>
                      <a:pt x="12994" y="23760"/>
                      <a:pt x="16830" y="18439"/>
                      <a:pt x="16830" y="11880"/>
                    </a:cubicBezTo>
                    <a:cubicBezTo>
                      <a:pt x="16830" y="5321"/>
                      <a:pt x="13118" y="0"/>
                      <a:pt x="8415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4B7403AD-E25F-3613-E8F1-4389FC982B4E}"/>
                  </a:ext>
                </a:extLst>
              </p:cNvPr>
              <p:cNvSpPr/>
              <p:nvPr/>
            </p:nvSpPr>
            <p:spPr>
              <a:xfrm>
                <a:off x="6949708" y="5170899"/>
                <a:ext cx="93680" cy="92566"/>
              </a:xfrm>
              <a:custGeom>
                <a:avLst/>
                <a:gdLst>
                  <a:gd name="connsiteX0" fmla="*/ 77840 w 93680"/>
                  <a:gd name="connsiteY0" fmla="*/ 47645 h 92566"/>
                  <a:gd name="connsiteX1" fmla="*/ 64599 w 93680"/>
                  <a:gd name="connsiteY1" fmla="*/ 57669 h 92566"/>
                  <a:gd name="connsiteX2" fmla="*/ 61505 w 93680"/>
                  <a:gd name="connsiteY2" fmla="*/ 56802 h 92566"/>
                  <a:gd name="connsiteX3" fmla="*/ 57050 w 93680"/>
                  <a:gd name="connsiteY3" fmla="*/ 58659 h 92566"/>
                  <a:gd name="connsiteX4" fmla="*/ 57297 w 93680"/>
                  <a:gd name="connsiteY4" fmla="*/ 55070 h 92566"/>
                  <a:gd name="connsiteX5" fmla="*/ 50615 w 93680"/>
                  <a:gd name="connsiteY5" fmla="*/ 38982 h 92566"/>
                  <a:gd name="connsiteX6" fmla="*/ 55317 w 93680"/>
                  <a:gd name="connsiteY6" fmla="*/ 22894 h 92566"/>
                  <a:gd name="connsiteX7" fmla="*/ 38982 w 93680"/>
                  <a:gd name="connsiteY7" fmla="*/ 0 h 92566"/>
                  <a:gd name="connsiteX8" fmla="*/ 23018 w 93680"/>
                  <a:gd name="connsiteY8" fmla="*/ 18192 h 92566"/>
                  <a:gd name="connsiteX9" fmla="*/ 15717 w 93680"/>
                  <a:gd name="connsiteY9" fmla="*/ 12499 h 92566"/>
                  <a:gd name="connsiteX10" fmla="*/ 7178 w 93680"/>
                  <a:gd name="connsiteY10" fmla="*/ 24503 h 92566"/>
                  <a:gd name="connsiteX11" fmla="*/ 8044 w 93680"/>
                  <a:gd name="connsiteY11" fmla="*/ 29577 h 92566"/>
                  <a:gd name="connsiteX12" fmla="*/ 0 w 93680"/>
                  <a:gd name="connsiteY12" fmla="*/ 48140 h 92566"/>
                  <a:gd name="connsiteX13" fmla="*/ 14974 w 93680"/>
                  <a:gd name="connsiteY13" fmla="*/ 69177 h 92566"/>
                  <a:gd name="connsiteX14" fmla="*/ 22894 w 93680"/>
                  <a:gd name="connsiteY14" fmla="*/ 65960 h 92566"/>
                  <a:gd name="connsiteX15" fmla="*/ 30691 w 93680"/>
                  <a:gd name="connsiteY15" fmla="*/ 72148 h 92566"/>
                  <a:gd name="connsiteX16" fmla="*/ 36012 w 93680"/>
                  <a:gd name="connsiteY16" fmla="*/ 69796 h 92566"/>
                  <a:gd name="connsiteX17" fmla="*/ 43932 w 93680"/>
                  <a:gd name="connsiteY17" fmla="*/ 73633 h 92566"/>
                  <a:gd name="connsiteX18" fmla="*/ 52966 w 93680"/>
                  <a:gd name="connsiteY18" fmla="*/ 68559 h 92566"/>
                  <a:gd name="connsiteX19" fmla="*/ 52966 w 93680"/>
                  <a:gd name="connsiteY19" fmla="*/ 68683 h 92566"/>
                  <a:gd name="connsiteX20" fmla="*/ 61381 w 93680"/>
                  <a:gd name="connsiteY20" fmla="*/ 80563 h 92566"/>
                  <a:gd name="connsiteX21" fmla="*/ 63485 w 93680"/>
                  <a:gd name="connsiteY21" fmla="*/ 80191 h 92566"/>
                  <a:gd name="connsiteX22" fmla="*/ 77716 w 93680"/>
                  <a:gd name="connsiteY22" fmla="*/ 92567 h 92566"/>
                  <a:gd name="connsiteX23" fmla="*/ 93680 w 93680"/>
                  <a:gd name="connsiteY23" fmla="*/ 70168 h 92566"/>
                  <a:gd name="connsiteX24" fmla="*/ 77716 w 93680"/>
                  <a:gd name="connsiteY24" fmla="*/ 47768 h 92566"/>
                  <a:gd name="connsiteX25" fmla="*/ 23142 w 93680"/>
                  <a:gd name="connsiteY25" fmla="*/ 30691 h 92566"/>
                  <a:gd name="connsiteX26" fmla="*/ 23513 w 93680"/>
                  <a:gd name="connsiteY26" fmla="*/ 29824 h 92566"/>
                  <a:gd name="connsiteX27" fmla="*/ 23884 w 93680"/>
                  <a:gd name="connsiteY27" fmla="*/ 31433 h 92566"/>
                  <a:gd name="connsiteX28" fmla="*/ 23142 w 93680"/>
                  <a:gd name="connsiteY28" fmla="*/ 30691 h 92566"/>
                  <a:gd name="connsiteX29" fmla="*/ 29700 w 93680"/>
                  <a:gd name="connsiteY29" fmla="*/ 46160 h 92566"/>
                  <a:gd name="connsiteX30" fmla="*/ 28834 w 93680"/>
                  <a:gd name="connsiteY30" fmla="*/ 40838 h 92566"/>
                  <a:gd name="connsiteX31" fmla="*/ 33289 w 93680"/>
                  <a:gd name="connsiteY31" fmla="*/ 44303 h 92566"/>
                  <a:gd name="connsiteX32" fmla="*/ 32423 w 93680"/>
                  <a:gd name="connsiteY32" fmla="*/ 46160 h 92566"/>
                  <a:gd name="connsiteX33" fmla="*/ 30691 w 93680"/>
                  <a:gd name="connsiteY33" fmla="*/ 45912 h 92566"/>
                  <a:gd name="connsiteX34" fmla="*/ 29700 w 93680"/>
                  <a:gd name="connsiteY34" fmla="*/ 46036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3680" h="92566">
                    <a:moveTo>
                      <a:pt x="77840" y="47645"/>
                    </a:moveTo>
                    <a:cubicBezTo>
                      <a:pt x="72271" y="47645"/>
                      <a:pt x="67445" y="51605"/>
                      <a:pt x="64599" y="57669"/>
                    </a:cubicBezTo>
                    <a:cubicBezTo>
                      <a:pt x="63609" y="57173"/>
                      <a:pt x="62619" y="56802"/>
                      <a:pt x="61505" y="56802"/>
                    </a:cubicBezTo>
                    <a:cubicBezTo>
                      <a:pt x="59896" y="56802"/>
                      <a:pt x="58287" y="57545"/>
                      <a:pt x="57050" y="58659"/>
                    </a:cubicBezTo>
                    <a:cubicBezTo>
                      <a:pt x="57173" y="57545"/>
                      <a:pt x="57297" y="56307"/>
                      <a:pt x="57297" y="55070"/>
                    </a:cubicBezTo>
                    <a:cubicBezTo>
                      <a:pt x="57297" y="48140"/>
                      <a:pt x="54575" y="42199"/>
                      <a:pt x="50615" y="38982"/>
                    </a:cubicBezTo>
                    <a:cubicBezTo>
                      <a:pt x="53461" y="34898"/>
                      <a:pt x="55317" y="29206"/>
                      <a:pt x="55317" y="22894"/>
                    </a:cubicBezTo>
                    <a:cubicBezTo>
                      <a:pt x="55317" y="10272"/>
                      <a:pt x="48016" y="0"/>
                      <a:pt x="38982" y="0"/>
                    </a:cubicBezTo>
                    <a:cubicBezTo>
                      <a:pt x="31186" y="0"/>
                      <a:pt x="24627" y="7796"/>
                      <a:pt x="23018" y="18192"/>
                    </a:cubicBezTo>
                    <a:cubicBezTo>
                      <a:pt x="21533" y="14850"/>
                      <a:pt x="18811" y="12499"/>
                      <a:pt x="15717" y="12499"/>
                    </a:cubicBezTo>
                    <a:cubicBezTo>
                      <a:pt x="11014" y="12499"/>
                      <a:pt x="7178" y="17944"/>
                      <a:pt x="7178" y="24503"/>
                    </a:cubicBezTo>
                    <a:cubicBezTo>
                      <a:pt x="7178" y="26359"/>
                      <a:pt x="7425" y="27968"/>
                      <a:pt x="8044" y="29577"/>
                    </a:cubicBezTo>
                    <a:cubicBezTo>
                      <a:pt x="3218" y="33042"/>
                      <a:pt x="0" y="39972"/>
                      <a:pt x="0" y="48140"/>
                    </a:cubicBezTo>
                    <a:cubicBezTo>
                      <a:pt x="0" y="59772"/>
                      <a:pt x="6683" y="69177"/>
                      <a:pt x="14974" y="69177"/>
                    </a:cubicBezTo>
                    <a:cubicBezTo>
                      <a:pt x="17944" y="69177"/>
                      <a:pt x="20667" y="67940"/>
                      <a:pt x="22894" y="65960"/>
                    </a:cubicBezTo>
                    <a:cubicBezTo>
                      <a:pt x="24503" y="69672"/>
                      <a:pt x="27473" y="72148"/>
                      <a:pt x="30691" y="72148"/>
                    </a:cubicBezTo>
                    <a:cubicBezTo>
                      <a:pt x="32671" y="72148"/>
                      <a:pt x="34527" y="71281"/>
                      <a:pt x="36012" y="69796"/>
                    </a:cubicBezTo>
                    <a:cubicBezTo>
                      <a:pt x="38239" y="72148"/>
                      <a:pt x="40962" y="73633"/>
                      <a:pt x="43932" y="73633"/>
                    </a:cubicBezTo>
                    <a:cubicBezTo>
                      <a:pt x="47397" y="73633"/>
                      <a:pt x="50615" y="71653"/>
                      <a:pt x="52966" y="68559"/>
                    </a:cubicBezTo>
                    <a:cubicBezTo>
                      <a:pt x="52966" y="68559"/>
                      <a:pt x="52966" y="68559"/>
                      <a:pt x="52966" y="68683"/>
                    </a:cubicBezTo>
                    <a:cubicBezTo>
                      <a:pt x="52966" y="75241"/>
                      <a:pt x="56802" y="80563"/>
                      <a:pt x="61381" y="80563"/>
                    </a:cubicBezTo>
                    <a:cubicBezTo>
                      <a:pt x="62124" y="80563"/>
                      <a:pt x="62866" y="80439"/>
                      <a:pt x="63485" y="80191"/>
                    </a:cubicBezTo>
                    <a:cubicBezTo>
                      <a:pt x="66084" y="87493"/>
                      <a:pt x="71405" y="92567"/>
                      <a:pt x="77716" y="92567"/>
                    </a:cubicBezTo>
                    <a:cubicBezTo>
                      <a:pt x="86503" y="92567"/>
                      <a:pt x="93680" y="82543"/>
                      <a:pt x="93680" y="70168"/>
                    </a:cubicBezTo>
                    <a:cubicBezTo>
                      <a:pt x="93680" y="57792"/>
                      <a:pt x="86503" y="47768"/>
                      <a:pt x="77716" y="47768"/>
                    </a:cubicBezTo>
                    <a:close/>
                    <a:moveTo>
                      <a:pt x="23142" y="30691"/>
                    </a:moveTo>
                    <a:cubicBezTo>
                      <a:pt x="23142" y="30691"/>
                      <a:pt x="23389" y="30072"/>
                      <a:pt x="23513" y="29824"/>
                    </a:cubicBezTo>
                    <a:cubicBezTo>
                      <a:pt x="23513" y="30319"/>
                      <a:pt x="23761" y="30938"/>
                      <a:pt x="23884" y="31433"/>
                    </a:cubicBezTo>
                    <a:cubicBezTo>
                      <a:pt x="23637" y="31186"/>
                      <a:pt x="23389" y="30938"/>
                      <a:pt x="23142" y="30691"/>
                    </a:cubicBezTo>
                    <a:close/>
                    <a:moveTo>
                      <a:pt x="29700" y="46160"/>
                    </a:moveTo>
                    <a:cubicBezTo>
                      <a:pt x="29577" y="44303"/>
                      <a:pt x="29329" y="42571"/>
                      <a:pt x="28834" y="40838"/>
                    </a:cubicBezTo>
                    <a:cubicBezTo>
                      <a:pt x="30196" y="42323"/>
                      <a:pt x="31680" y="43561"/>
                      <a:pt x="33289" y="44303"/>
                    </a:cubicBezTo>
                    <a:cubicBezTo>
                      <a:pt x="33042" y="44922"/>
                      <a:pt x="32794" y="45541"/>
                      <a:pt x="32423" y="46160"/>
                    </a:cubicBezTo>
                    <a:cubicBezTo>
                      <a:pt x="31804" y="46036"/>
                      <a:pt x="31309" y="45912"/>
                      <a:pt x="30691" y="45912"/>
                    </a:cubicBezTo>
                    <a:cubicBezTo>
                      <a:pt x="30319" y="45912"/>
                      <a:pt x="30072" y="45912"/>
                      <a:pt x="29700" y="4603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3EE61A69-E99B-9DDB-6BA8-511A694961B7}"/>
                  </a:ext>
                </a:extLst>
              </p:cNvPr>
              <p:cNvSpPr/>
              <p:nvPr/>
            </p:nvSpPr>
            <p:spPr>
              <a:xfrm>
                <a:off x="7059105" y="5229186"/>
                <a:ext cx="15345" cy="21532"/>
              </a:xfrm>
              <a:custGeom>
                <a:avLst/>
                <a:gdLst>
                  <a:gd name="connsiteX0" fmla="*/ 7673 w 15345"/>
                  <a:gd name="connsiteY0" fmla="*/ 0 h 21532"/>
                  <a:gd name="connsiteX1" fmla="*/ 0 w 15345"/>
                  <a:gd name="connsiteY1" fmla="*/ 10766 h 21532"/>
                  <a:gd name="connsiteX2" fmla="*/ 7673 w 15345"/>
                  <a:gd name="connsiteY2" fmla="*/ 21533 h 21532"/>
                  <a:gd name="connsiteX3" fmla="*/ 15346 w 15345"/>
                  <a:gd name="connsiteY3" fmla="*/ 10766 h 21532"/>
                  <a:gd name="connsiteX4" fmla="*/ 7673 w 15345"/>
                  <a:gd name="connsiteY4" fmla="*/ 0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0"/>
                    </a:move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ubicBezTo>
                      <a:pt x="11880" y="21533"/>
                      <a:pt x="15346" y="16706"/>
                      <a:pt x="15346" y="10766"/>
                    </a:cubicBezTo>
                    <a:cubicBezTo>
                      <a:pt x="15346" y="4826"/>
                      <a:pt x="11880" y="0"/>
                      <a:pt x="7673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FDD9D9DC-645C-FC3A-527B-439C70B54394}"/>
                  </a:ext>
                </a:extLst>
              </p:cNvPr>
              <p:cNvSpPr/>
              <p:nvPr/>
            </p:nvSpPr>
            <p:spPr>
              <a:xfrm>
                <a:off x="7079895" y="5227082"/>
                <a:ext cx="25987" cy="36383"/>
              </a:xfrm>
              <a:custGeom>
                <a:avLst/>
                <a:gdLst>
                  <a:gd name="connsiteX0" fmla="*/ 12994 w 25987"/>
                  <a:gd name="connsiteY0" fmla="*/ 0 h 36383"/>
                  <a:gd name="connsiteX1" fmla="*/ 0 w 25987"/>
                  <a:gd name="connsiteY1" fmla="*/ 18192 h 36383"/>
                  <a:gd name="connsiteX2" fmla="*/ 12994 w 25987"/>
                  <a:gd name="connsiteY2" fmla="*/ 36383 h 36383"/>
                  <a:gd name="connsiteX3" fmla="*/ 25988 w 25987"/>
                  <a:gd name="connsiteY3" fmla="*/ 18192 h 36383"/>
                  <a:gd name="connsiteX4" fmla="*/ 12994 w 25987"/>
                  <a:gd name="connsiteY4" fmla="*/ 0 h 3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36383">
                    <a:moveTo>
                      <a:pt x="12994" y="0"/>
                    </a:move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ubicBezTo>
                      <a:pt x="20171" y="36383"/>
                      <a:pt x="25988" y="28215"/>
                      <a:pt x="25988" y="18192"/>
                    </a:cubicBezTo>
                    <a:cubicBezTo>
                      <a:pt x="25988" y="8168"/>
                      <a:pt x="20171" y="0"/>
                      <a:pt x="1299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089D3076-9B32-1072-11E1-3FB93C779239}"/>
                  </a:ext>
                </a:extLst>
              </p:cNvPr>
              <p:cNvSpPr/>
              <p:nvPr/>
            </p:nvSpPr>
            <p:spPr>
              <a:xfrm>
                <a:off x="7152661" y="5220029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6"/>
                      <a:pt x="7920" y="22276"/>
                    </a:cubicBezTo>
                    <a:cubicBezTo>
                      <a:pt x="12252" y="22276"/>
                      <a:pt x="15840" y="17325"/>
                      <a:pt x="15840" y="11138"/>
                    </a:cubicBezTo>
                    <a:cubicBezTo>
                      <a:pt x="15840" y="4950"/>
                      <a:pt x="12252" y="0"/>
                      <a:pt x="792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0EB884DE-1633-026E-09AF-4C43516A4667}"/>
                  </a:ext>
                </a:extLst>
              </p:cNvPr>
              <p:cNvSpPr/>
              <p:nvPr/>
            </p:nvSpPr>
            <p:spPr>
              <a:xfrm>
                <a:off x="7169492" y="5212356"/>
                <a:ext cx="54945" cy="50614"/>
              </a:xfrm>
              <a:custGeom>
                <a:avLst/>
                <a:gdLst>
                  <a:gd name="connsiteX0" fmla="*/ 39106 w 54945"/>
                  <a:gd name="connsiteY0" fmla="*/ 0 h 50614"/>
                  <a:gd name="connsiteX1" fmla="*/ 25988 w 54945"/>
                  <a:gd name="connsiteY1" fmla="*/ 9777 h 50614"/>
                  <a:gd name="connsiteX2" fmla="*/ 16211 w 54945"/>
                  <a:gd name="connsiteY2" fmla="*/ 5074 h 50614"/>
                  <a:gd name="connsiteX3" fmla="*/ 0 w 54945"/>
                  <a:gd name="connsiteY3" fmla="*/ 27844 h 50614"/>
                  <a:gd name="connsiteX4" fmla="*/ 16211 w 54945"/>
                  <a:gd name="connsiteY4" fmla="*/ 50615 h 50614"/>
                  <a:gd name="connsiteX5" fmla="*/ 29824 w 54945"/>
                  <a:gd name="connsiteY5" fmla="*/ 40219 h 50614"/>
                  <a:gd name="connsiteX6" fmla="*/ 39106 w 54945"/>
                  <a:gd name="connsiteY6" fmla="*/ 44551 h 50614"/>
                  <a:gd name="connsiteX7" fmla="*/ 54946 w 54945"/>
                  <a:gd name="connsiteY7" fmla="*/ 22275 h 50614"/>
                  <a:gd name="connsiteX8" fmla="*/ 39106 w 54945"/>
                  <a:gd name="connsiteY8" fmla="*/ 0 h 5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945" h="50614">
                    <a:moveTo>
                      <a:pt x="39106" y="0"/>
                    </a:moveTo>
                    <a:cubicBezTo>
                      <a:pt x="33661" y="0"/>
                      <a:pt x="28834" y="3836"/>
                      <a:pt x="25988" y="9777"/>
                    </a:cubicBezTo>
                    <a:cubicBezTo>
                      <a:pt x="23265" y="6806"/>
                      <a:pt x="19924" y="5074"/>
                      <a:pt x="16211" y="5074"/>
                    </a:cubicBezTo>
                    <a:cubicBezTo>
                      <a:pt x="7177" y="5074"/>
                      <a:pt x="0" y="15345"/>
                      <a:pt x="0" y="27844"/>
                    </a:cubicBezTo>
                    <a:cubicBezTo>
                      <a:pt x="0" y="40343"/>
                      <a:pt x="7301" y="50615"/>
                      <a:pt x="16211" y="50615"/>
                    </a:cubicBezTo>
                    <a:cubicBezTo>
                      <a:pt x="21904" y="50615"/>
                      <a:pt x="26978" y="46407"/>
                      <a:pt x="29824" y="40219"/>
                    </a:cubicBezTo>
                    <a:cubicBezTo>
                      <a:pt x="32423" y="42942"/>
                      <a:pt x="35641" y="44551"/>
                      <a:pt x="39106" y="44551"/>
                    </a:cubicBezTo>
                    <a:cubicBezTo>
                      <a:pt x="47892" y="44551"/>
                      <a:pt x="54946" y="34650"/>
                      <a:pt x="54946" y="22275"/>
                    </a:cubicBezTo>
                    <a:cubicBezTo>
                      <a:pt x="54946" y="9900"/>
                      <a:pt x="47892" y="0"/>
                      <a:pt x="3910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29B4E7D5-8E69-0A57-DBD7-6B7A440ED673}"/>
                  </a:ext>
                </a:extLst>
              </p:cNvPr>
              <p:cNvSpPr/>
              <p:nvPr/>
            </p:nvSpPr>
            <p:spPr>
              <a:xfrm>
                <a:off x="2589923" y="5179314"/>
                <a:ext cx="30938" cy="58534"/>
              </a:xfrm>
              <a:custGeom>
                <a:avLst/>
                <a:gdLst>
                  <a:gd name="connsiteX0" fmla="*/ 30938 w 30938"/>
                  <a:gd name="connsiteY0" fmla="*/ 18563 h 58534"/>
                  <a:gd name="connsiteX1" fmla="*/ 17697 w 30938"/>
                  <a:gd name="connsiteY1" fmla="*/ 0 h 58534"/>
                  <a:gd name="connsiteX2" fmla="*/ 4455 w 30938"/>
                  <a:gd name="connsiteY2" fmla="*/ 18563 h 58534"/>
                  <a:gd name="connsiteX3" fmla="*/ 6435 w 30938"/>
                  <a:gd name="connsiteY3" fmla="*/ 28092 h 58534"/>
                  <a:gd name="connsiteX4" fmla="*/ 0 w 30938"/>
                  <a:gd name="connsiteY4" fmla="*/ 42447 h 58534"/>
                  <a:gd name="connsiteX5" fmla="*/ 11509 w 30938"/>
                  <a:gd name="connsiteY5" fmla="*/ 58534 h 58534"/>
                  <a:gd name="connsiteX6" fmla="*/ 23018 w 30938"/>
                  <a:gd name="connsiteY6" fmla="*/ 42447 h 58534"/>
                  <a:gd name="connsiteX7" fmla="*/ 22028 w 30938"/>
                  <a:gd name="connsiteY7" fmla="*/ 36012 h 58534"/>
                  <a:gd name="connsiteX8" fmla="*/ 30938 w 30938"/>
                  <a:gd name="connsiteY8" fmla="*/ 18563 h 5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38" h="58534">
                    <a:moveTo>
                      <a:pt x="30938" y="18563"/>
                    </a:moveTo>
                    <a:cubicBezTo>
                      <a:pt x="30938" y="8291"/>
                      <a:pt x="24998" y="0"/>
                      <a:pt x="17697" y="0"/>
                    </a:cubicBezTo>
                    <a:cubicBezTo>
                      <a:pt x="10395" y="0"/>
                      <a:pt x="4455" y="8291"/>
                      <a:pt x="4455" y="18563"/>
                    </a:cubicBezTo>
                    <a:cubicBezTo>
                      <a:pt x="4455" y="22028"/>
                      <a:pt x="5198" y="25245"/>
                      <a:pt x="6435" y="28092"/>
                    </a:cubicBezTo>
                    <a:cubicBezTo>
                      <a:pt x="2599" y="30690"/>
                      <a:pt x="0" y="36135"/>
                      <a:pt x="0" y="42447"/>
                    </a:cubicBezTo>
                    <a:cubicBezTo>
                      <a:pt x="0" y="51357"/>
                      <a:pt x="5198" y="58534"/>
                      <a:pt x="11509" y="58534"/>
                    </a:cubicBezTo>
                    <a:cubicBezTo>
                      <a:pt x="17820" y="58534"/>
                      <a:pt x="23018" y="51357"/>
                      <a:pt x="23018" y="42447"/>
                    </a:cubicBezTo>
                    <a:cubicBezTo>
                      <a:pt x="23018" y="40096"/>
                      <a:pt x="22647" y="37992"/>
                      <a:pt x="22028" y="36012"/>
                    </a:cubicBezTo>
                    <a:cubicBezTo>
                      <a:pt x="27225" y="33537"/>
                      <a:pt x="30938" y="26730"/>
                      <a:pt x="30938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1A123C0-CE59-DA99-C546-174161B1C4AA}"/>
                  </a:ext>
                </a:extLst>
              </p:cNvPr>
              <p:cNvSpPr/>
              <p:nvPr/>
            </p:nvSpPr>
            <p:spPr>
              <a:xfrm>
                <a:off x="2627297" y="5174859"/>
                <a:ext cx="14355" cy="20295"/>
              </a:xfrm>
              <a:custGeom>
                <a:avLst/>
                <a:gdLst>
                  <a:gd name="connsiteX0" fmla="*/ 14355 w 14355"/>
                  <a:gd name="connsiteY0" fmla="*/ 10148 h 20295"/>
                  <a:gd name="connsiteX1" fmla="*/ 7178 w 14355"/>
                  <a:gd name="connsiteY1" fmla="*/ 0 h 20295"/>
                  <a:gd name="connsiteX2" fmla="*/ 0 w 14355"/>
                  <a:gd name="connsiteY2" fmla="*/ 10148 h 20295"/>
                  <a:gd name="connsiteX3" fmla="*/ 7178 w 14355"/>
                  <a:gd name="connsiteY3" fmla="*/ 20296 h 20295"/>
                  <a:gd name="connsiteX4" fmla="*/ 14355 w 14355"/>
                  <a:gd name="connsiteY4" fmla="*/ 10148 h 20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295">
                    <a:moveTo>
                      <a:pt x="14355" y="10148"/>
                    </a:moveTo>
                    <a:cubicBezTo>
                      <a:pt x="14355" y="4579"/>
                      <a:pt x="11138" y="0"/>
                      <a:pt x="7178" y="0"/>
                    </a:cubicBezTo>
                    <a:cubicBezTo>
                      <a:pt x="3218" y="0"/>
                      <a:pt x="0" y="4579"/>
                      <a:pt x="0" y="10148"/>
                    </a:cubicBezTo>
                    <a:cubicBezTo>
                      <a:pt x="0" y="15716"/>
                      <a:pt x="3218" y="20296"/>
                      <a:pt x="7178" y="20296"/>
                    </a:cubicBezTo>
                    <a:cubicBezTo>
                      <a:pt x="11138" y="20296"/>
                      <a:pt x="14355" y="15716"/>
                      <a:pt x="14355" y="1014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3638FBFA-8D78-E121-B218-8664D2C658B3}"/>
                  </a:ext>
                </a:extLst>
              </p:cNvPr>
              <p:cNvSpPr/>
              <p:nvPr/>
            </p:nvSpPr>
            <p:spPr>
              <a:xfrm>
                <a:off x="2727412" y="5159019"/>
                <a:ext cx="45169" cy="39848"/>
              </a:xfrm>
              <a:custGeom>
                <a:avLst/>
                <a:gdLst>
                  <a:gd name="connsiteX0" fmla="*/ 9900 w 45169"/>
                  <a:gd name="connsiteY0" fmla="*/ 30814 h 39848"/>
                  <a:gd name="connsiteX1" fmla="*/ 17449 w 45169"/>
                  <a:gd name="connsiteY1" fmla="*/ 25864 h 39848"/>
                  <a:gd name="connsiteX2" fmla="*/ 30938 w 45169"/>
                  <a:gd name="connsiteY2" fmla="*/ 39848 h 39848"/>
                  <a:gd name="connsiteX3" fmla="*/ 45169 w 45169"/>
                  <a:gd name="connsiteY3" fmla="*/ 19924 h 39848"/>
                  <a:gd name="connsiteX4" fmla="*/ 30938 w 45169"/>
                  <a:gd name="connsiteY4" fmla="*/ 0 h 39848"/>
                  <a:gd name="connsiteX5" fmla="*/ 18563 w 45169"/>
                  <a:gd name="connsiteY5" fmla="*/ 10271 h 39848"/>
                  <a:gd name="connsiteX6" fmla="*/ 9900 w 45169"/>
                  <a:gd name="connsiteY6" fmla="*/ 3094 h 39848"/>
                  <a:gd name="connsiteX7" fmla="*/ 0 w 45169"/>
                  <a:gd name="connsiteY7" fmla="*/ 16954 h 39848"/>
                  <a:gd name="connsiteX8" fmla="*/ 9900 w 45169"/>
                  <a:gd name="connsiteY8" fmla="*/ 30814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169" h="39848">
                    <a:moveTo>
                      <a:pt x="9900" y="30814"/>
                    </a:moveTo>
                    <a:cubicBezTo>
                      <a:pt x="12870" y="30814"/>
                      <a:pt x="15593" y="28834"/>
                      <a:pt x="17449" y="25864"/>
                    </a:cubicBezTo>
                    <a:cubicBezTo>
                      <a:pt x="19305" y="33908"/>
                      <a:pt x="24627" y="39848"/>
                      <a:pt x="30938" y="39848"/>
                    </a:cubicBezTo>
                    <a:cubicBezTo>
                      <a:pt x="38734" y="39848"/>
                      <a:pt x="45169" y="30938"/>
                      <a:pt x="45169" y="19924"/>
                    </a:cubicBezTo>
                    <a:cubicBezTo>
                      <a:pt x="45169" y="8910"/>
                      <a:pt x="38858" y="0"/>
                      <a:pt x="30938" y="0"/>
                    </a:cubicBezTo>
                    <a:cubicBezTo>
                      <a:pt x="25617" y="0"/>
                      <a:pt x="21038" y="4208"/>
                      <a:pt x="18563" y="10271"/>
                    </a:cubicBezTo>
                    <a:cubicBezTo>
                      <a:pt x="16830" y="5940"/>
                      <a:pt x="13613" y="3094"/>
                      <a:pt x="9900" y="3094"/>
                    </a:cubicBezTo>
                    <a:cubicBezTo>
                      <a:pt x="4455" y="3094"/>
                      <a:pt x="0" y="9281"/>
                      <a:pt x="0" y="16954"/>
                    </a:cubicBezTo>
                    <a:cubicBezTo>
                      <a:pt x="0" y="24627"/>
                      <a:pt x="4455" y="30814"/>
                      <a:pt x="9900" y="3081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D1CED046-4165-EE1F-0558-974692918904}"/>
                  </a:ext>
                </a:extLst>
              </p:cNvPr>
              <p:cNvSpPr/>
              <p:nvPr/>
            </p:nvSpPr>
            <p:spPr>
              <a:xfrm>
                <a:off x="2782853" y="5150480"/>
                <a:ext cx="72394" cy="56554"/>
              </a:xfrm>
              <a:custGeom>
                <a:avLst/>
                <a:gdLst>
                  <a:gd name="connsiteX0" fmla="*/ 16830 w 72394"/>
                  <a:gd name="connsiteY0" fmla="*/ 46902 h 56554"/>
                  <a:gd name="connsiteX1" fmla="*/ 28587 w 72394"/>
                  <a:gd name="connsiteY1" fmla="*/ 40219 h 56554"/>
                  <a:gd name="connsiteX2" fmla="*/ 42323 w 72394"/>
                  <a:gd name="connsiteY2" fmla="*/ 56555 h 56554"/>
                  <a:gd name="connsiteX3" fmla="*/ 54822 w 72394"/>
                  <a:gd name="connsiteY3" fmla="*/ 45541 h 56554"/>
                  <a:gd name="connsiteX4" fmla="*/ 61752 w 72394"/>
                  <a:gd name="connsiteY4" fmla="*/ 49253 h 56554"/>
                  <a:gd name="connsiteX5" fmla="*/ 72395 w 72394"/>
                  <a:gd name="connsiteY5" fmla="*/ 34403 h 56554"/>
                  <a:gd name="connsiteX6" fmla="*/ 61752 w 72394"/>
                  <a:gd name="connsiteY6" fmla="*/ 19553 h 56554"/>
                  <a:gd name="connsiteX7" fmla="*/ 53461 w 72394"/>
                  <a:gd name="connsiteY7" fmla="*/ 25246 h 56554"/>
                  <a:gd name="connsiteX8" fmla="*/ 42199 w 72394"/>
                  <a:gd name="connsiteY8" fmla="*/ 17202 h 56554"/>
                  <a:gd name="connsiteX9" fmla="*/ 33413 w 72394"/>
                  <a:gd name="connsiteY9" fmla="*/ 21657 h 56554"/>
                  <a:gd name="connsiteX10" fmla="*/ 16707 w 72394"/>
                  <a:gd name="connsiteY10" fmla="*/ 0 h 56554"/>
                  <a:gd name="connsiteX11" fmla="*/ 0 w 72394"/>
                  <a:gd name="connsiteY11" fmla="*/ 23513 h 56554"/>
                  <a:gd name="connsiteX12" fmla="*/ 16707 w 72394"/>
                  <a:gd name="connsiteY12" fmla="*/ 47026 h 5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394" h="56554">
                    <a:moveTo>
                      <a:pt x="16830" y="46902"/>
                    </a:moveTo>
                    <a:cubicBezTo>
                      <a:pt x="21409" y="46902"/>
                      <a:pt x="25493" y="44303"/>
                      <a:pt x="28587" y="40219"/>
                    </a:cubicBezTo>
                    <a:cubicBezTo>
                      <a:pt x="29700" y="49501"/>
                      <a:pt x="35393" y="56555"/>
                      <a:pt x="42323" y="56555"/>
                    </a:cubicBezTo>
                    <a:cubicBezTo>
                      <a:pt x="47892" y="56555"/>
                      <a:pt x="52595" y="52100"/>
                      <a:pt x="54822" y="45541"/>
                    </a:cubicBezTo>
                    <a:cubicBezTo>
                      <a:pt x="56678" y="47892"/>
                      <a:pt x="59153" y="49253"/>
                      <a:pt x="61752" y="49253"/>
                    </a:cubicBezTo>
                    <a:cubicBezTo>
                      <a:pt x="67569" y="49253"/>
                      <a:pt x="72395" y="42571"/>
                      <a:pt x="72395" y="34403"/>
                    </a:cubicBezTo>
                    <a:cubicBezTo>
                      <a:pt x="72395" y="26235"/>
                      <a:pt x="67692" y="19553"/>
                      <a:pt x="61752" y="19553"/>
                    </a:cubicBezTo>
                    <a:cubicBezTo>
                      <a:pt x="58411" y="19553"/>
                      <a:pt x="55441" y="21780"/>
                      <a:pt x="53461" y="25246"/>
                    </a:cubicBezTo>
                    <a:cubicBezTo>
                      <a:pt x="50862" y="20419"/>
                      <a:pt x="46778" y="17202"/>
                      <a:pt x="42199" y="17202"/>
                    </a:cubicBezTo>
                    <a:cubicBezTo>
                      <a:pt x="38858" y="17202"/>
                      <a:pt x="35764" y="18934"/>
                      <a:pt x="33413" y="21657"/>
                    </a:cubicBezTo>
                    <a:cubicBezTo>
                      <a:pt x="32794" y="9529"/>
                      <a:pt x="25493" y="0"/>
                      <a:pt x="16707" y="0"/>
                    </a:cubicBezTo>
                    <a:cubicBezTo>
                      <a:pt x="7425" y="0"/>
                      <a:pt x="0" y="10519"/>
                      <a:pt x="0" y="23513"/>
                    </a:cubicBezTo>
                    <a:cubicBezTo>
                      <a:pt x="0" y="36507"/>
                      <a:pt x="7549" y="47026"/>
                      <a:pt x="16707" y="4702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D6982898-8C41-1165-BFE6-41F4047A8D24}"/>
                  </a:ext>
                </a:extLst>
              </p:cNvPr>
              <p:cNvSpPr/>
              <p:nvPr/>
            </p:nvSpPr>
            <p:spPr>
              <a:xfrm>
                <a:off x="2878266" y="5153945"/>
                <a:ext cx="27720" cy="39105"/>
              </a:xfrm>
              <a:custGeom>
                <a:avLst/>
                <a:gdLst>
                  <a:gd name="connsiteX0" fmla="*/ 13860 w 27720"/>
                  <a:gd name="connsiteY0" fmla="*/ 39106 h 39105"/>
                  <a:gd name="connsiteX1" fmla="*/ 27720 w 27720"/>
                  <a:gd name="connsiteY1" fmla="*/ 19553 h 39105"/>
                  <a:gd name="connsiteX2" fmla="*/ 13860 w 27720"/>
                  <a:gd name="connsiteY2" fmla="*/ 0 h 39105"/>
                  <a:gd name="connsiteX3" fmla="*/ 0 w 27720"/>
                  <a:gd name="connsiteY3" fmla="*/ 19553 h 39105"/>
                  <a:gd name="connsiteX4" fmla="*/ 13860 w 27720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0" h="39105">
                    <a:moveTo>
                      <a:pt x="13860" y="39106"/>
                    </a:moveTo>
                    <a:cubicBezTo>
                      <a:pt x="21533" y="39106"/>
                      <a:pt x="27720" y="30319"/>
                      <a:pt x="27720" y="19553"/>
                    </a:cubicBezTo>
                    <a:cubicBezTo>
                      <a:pt x="27720" y="8786"/>
                      <a:pt x="21533" y="0"/>
                      <a:pt x="13860" y="0"/>
                    </a:cubicBezTo>
                    <a:cubicBezTo>
                      <a:pt x="6188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860" y="3910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902FFEFE-EA70-1264-EBDC-19D9DE3317B6}"/>
                  </a:ext>
                </a:extLst>
              </p:cNvPr>
              <p:cNvSpPr/>
              <p:nvPr/>
            </p:nvSpPr>
            <p:spPr>
              <a:xfrm>
                <a:off x="2912421" y="5167310"/>
                <a:ext cx="18067" cy="25492"/>
              </a:xfrm>
              <a:custGeom>
                <a:avLst/>
                <a:gdLst>
                  <a:gd name="connsiteX0" fmla="*/ 9034 w 18067"/>
                  <a:gd name="connsiteY0" fmla="*/ 25493 h 25492"/>
                  <a:gd name="connsiteX1" fmla="*/ 18068 w 18067"/>
                  <a:gd name="connsiteY1" fmla="*/ 12746 h 25492"/>
                  <a:gd name="connsiteX2" fmla="*/ 9034 w 18067"/>
                  <a:gd name="connsiteY2" fmla="*/ 0 h 25492"/>
                  <a:gd name="connsiteX3" fmla="*/ 0 w 18067"/>
                  <a:gd name="connsiteY3" fmla="*/ 12746 h 25492"/>
                  <a:gd name="connsiteX4" fmla="*/ 9034 w 18067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25493"/>
                    </a:moveTo>
                    <a:cubicBezTo>
                      <a:pt x="14108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6C7E2AE3-6A11-1DD9-749A-B11C0F08D236}"/>
                  </a:ext>
                </a:extLst>
              </p:cNvPr>
              <p:cNvSpPr/>
              <p:nvPr/>
            </p:nvSpPr>
            <p:spPr>
              <a:xfrm>
                <a:off x="2939523" y="516273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18613EE2-951A-CAA9-F0D4-7484FDBC7356}"/>
                  </a:ext>
                </a:extLst>
              </p:cNvPr>
              <p:cNvSpPr/>
              <p:nvPr/>
            </p:nvSpPr>
            <p:spPr>
              <a:xfrm>
                <a:off x="2964521" y="5165083"/>
                <a:ext cx="14602" cy="20542"/>
              </a:xfrm>
              <a:custGeom>
                <a:avLst/>
                <a:gdLst>
                  <a:gd name="connsiteX0" fmla="*/ 14603 w 14602"/>
                  <a:gd name="connsiteY0" fmla="*/ 10272 h 20542"/>
                  <a:gd name="connsiteX1" fmla="*/ 7301 w 14602"/>
                  <a:gd name="connsiteY1" fmla="*/ 0 h 20542"/>
                  <a:gd name="connsiteX2" fmla="*/ 0 w 14602"/>
                  <a:gd name="connsiteY2" fmla="*/ 10272 h 20542"/>
                  <a:gd name="connsiteX3" fmla="*/ 7301 w 14602"/>
                  <a:gd name="connsiteY3" fmla="*/ 20543 h 20542"/>
                  <a:gd name="connsiteX4" fmla="*/ 14603 w 14602"/>
                  <a:gd name="connsiteY4" fmla="*/ 10272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14603" y="10272"/>
                    </a:move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488CD27B-29F6-8126-BAA6-AF4423DB4941}"/>
                  </a:ext>
                </a:extLst>
              </p:cNvPr>
              <p:cNvSpPr/>
              <p:nvPr/>
            </p:nvSpPr>
            <p:spPr>
              <a:xfrm>
                <a:off x="2991004" y="5163598"/>
                <a:ext cx="18067" cy="25492"/>
              </a:xfrm>
              <a:custGeom>
                <a:avLst/>
                <a:gdLst>
                  <a:gd name="connsiteX0" fmla="*/ 9034 w 18067"/>
                  <a:gd name="connsiteY0" fmla="*/ 0 h 25492"/>
                  <a:gd name="connsiteX1" fmla="*/ 0 w 18067"/>
                  <a:gd name="connsiteY1" fmla="*/ 12746 h 25492"/>
                  <a:gd name="connsiteX2" fmla="*/ 9034 w 18067"/>
                  <a:gd name="connsiteY2" fmla="*/ 25493 h 25492"/>
                  <a:gd name="connsiteX3" fmla="*/ 18068 w 18067"/>
                  <a:gd name="connsiteY3" fmla="*/ 12746 h 25492"/>
                  <a:gd name="connsiteX4" fmla="*/ 9034 w 18067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0"/>
                    </a:moveTo>
                    <a:cubicBezTo>
                      <a:pt x="3960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1220691E-14B9-922F-A54E-13A3C78DE066}"/>
                  </a:ext>
                </a:extLst>
              </p:cNvPr>
              <p:cNvSpPr/>
              <p:nvPr/>
            </p:nvSpPr>
            <p:spPr>
              <a:xfrm>
                <a:off x="3016002" y="5195773"/>
                <a:ext cx="13117" cy="18562"/>
              </a:xfrm>
              <a:custGeom>
                <a:avLst/>
                <a:gdLst>
                  <a:gd name="connsiteX0" fmla="*/ 6559 w 13117"/>
                  <a:gd name="connsiteY0" fmla="*/ 18563 h 18562"/>
                  <a:gd name="connsiteX1" fmla="*/ 13118 w 13117"/>
                  <a:gd name="connsiteY1" fmla="*/ 9281 h 18562"/>
                  <a:gd name="connsiteX2" fmla="*/ 6559 w 13117"/>
                  <a:gd name="connsiteY2" fmla="*/ 0 h 18562"/>
                  <a:gd name="connsiteX3" fmla="*/ 0 w 13117"/>
                  <a:gd name="connsiteY3" fmla="*/ 9281 h 18562"/>
                  <a:gd name="connsiteX4" fmla="*/ 6559 w 13117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562">
                    <a:moveTo>
                      <a:pt x="6559" y="18563"/>
                    </a:moveTo>
                    <a:cubicBezTo>
                      <a:pt x="10148" y="18563"/>
                      <a:pt x="13118" y="14479"/>
                      <a:pt x="13118" y="9281"/>
                    </a:cubicBezTo>
                    <a:cubicBezTo>
                      <a:pt x="13118" y="4084"/>
                      <a:pt x="10148" y="0"/>
                      <a:pt x="6559" y="0"/>
                    </a:cubicBezTo>
                    <a:cubicBezTo>
                      <a:pt x="2970" y="0"/>
                      <a:pt x="0" y="4084"/>
                      <a:pt x="0" y="9281"/>
                    </a:cubicBezTo>
                    <a:cubicBezTo>
                      <a:pt x="0" y="14479"/>
                      <a:pt x="2970" y="18563"/>
                      <a:pt x="6559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605523F4-CBC0-FDBE-D8EF-BF7A75D1005D}"/>
                  </a:ext>
                </a:extLst>
              </p:cNvPr>
              <p:cNvSpPr/>
              <p:nvPr/>
            </p:nvSpPr>
            <p:spPr>
              <a:xfrm>
                <a:off x="3060181" y="5166444"/>
                <a:ext cx="15345" cy="21532"/>
              </a:xfrm>
              <a:custGeom>
                <a:avLst/>
                <a:gdLst>
                  <a:gd name="connsiteX0" fmla="*/ 15345 w 15345"/>
                  <a:gd name="connsiteY0" fmla="*/ 10766 h 21532"/>
                  <a:gd name="connsiteX1" fmla="*/ 7673 w 15345"/>
                  <a:gd name="connsiteY1" fmla="*/ 0 h 21532"/>
                  <a:gd name="connsiteX2" fmla="*/ 0 w 15345"/>
                  <a:gd name="connsiteY2" fmla="*/ 10766 h 21532"/>
                  <a:gd name="connsiteX3" fmla="*/ 7673 w 15345"/>
                  <a:gd name="connsiteY3" fmla="*/ 21533 h 21532"/>
                  <a:gd name="connsiteX4" fmla="*/ 15345 w 15345"/>
                  <a:gd name="connsiteY4" fmla="*/ 10766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15345" y="10766"/>
                    </a:move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ubicBezTo>
                      <a:pt x="11880" y="21533"/>
                      <a:pt x="15345" y="16707"/>
                      <a:pt x="15345" y="1076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EE28C587-2C44-F1EA-FDEE-10E75B552749}"/>
                  </a:ext>
                </a:extLst>
              </p:cNvPr>
              <p:cNvSpPr/>
              <p:nvPr/>
            </p:nvSpPr>
            <p:spPr>
              <a:xfrm>
                <a:off x="3062780" y="5170156"/>
                <a:ext cx="67816" cy="93927"/>
              </a:xfrm>
              <a:custGeom>
                <a:avLst/>
                <a:gdLst>
                  <a:gd name="connsiteX0" fmla="*/ 56555 w 67816"/>
                  <a:gd name="connsiteY0" fmla="*/ 371 h 93927"/>
                  <a:gd name="connsiteX1" fmla="*/ 45664 w 67816"/>
                  <a:gd name="connsiteY1" fmla="*/ 12004 h 93927"/>
                  <a:gd name="connsiteX2" fmla="*/ 40343 w 67816"/>
                  <a:gd name="connsiteY2" fmla="*/ 10148 h 93927"/>
                  <a:gd name="connsiteX3" fmla="*/ 34279 w 67816"/>
                  <a:gd name="connsiteY3" fmla="*/ 12499 h 93927"/>
                  <a:gd name="connsiteX4" fmla="*/ 24379 w 67816"/>
                  <a:gd name="connsiteY4" fmla="*/ 8044 h 93927"/>
                  <a:gd name="connsiteX5" fmla="*/ 7301 w 67816"/>
                  <a:gd name="connsiteY5" fmla="*/ 31928 h 93927"/>
                  <a:gd name="connsiteX6" fmla="*/ 20914 w 67816"/>
                  <a:gd name="connsiteY6" fmla="*/ 55317 h 93927"/>
                  <a:gd name="connsiteX7" fmla="*/ 17820 w 67816"/>
                  <a:gd name="connsiteY7" fmla="*/ 58906 h 93927"/>
                  <a:gd name="connsiteX8" fmla="*/ 12994 w 67816"/>
                  <a:gd name="connsiteY8" fmla="*/ 57545 h 93927"/>
                  <a:gd name="connsiteX9" fmla="*/ 0 w 67816"/>
                  <a:gd name="connsiteY9" fmla="*/ 75736 h 93927"/>
                  <a:gd name="connsiteX10" fmla="*/ 12994 w 67816"/>
                  <a:gd name="connsiteY10" fmla="*/ 93928 h 93927"/>
                  <a:gd name="connsiteX11" fmla="*/ 21904 w 67816"/>
                  <a:gd name="connsiteY11" fmla="*/ 88854 h 93927"/>
                  <a:gd name="connsiteX12" fmla="*/ 27968 w 67816"/>
                  <a:gd name="connsiteY12" fmla="*/ 90958 h 93927"/>
                  <a:gd name="connsiteX13" fmla="*/ 41704 w 67816"/>
                  <a:gd name="connsiteY13" fmla="*/ 71653 h 93927"/>
                  <a:gd name="connsiteX14" fmla="*/ 31804 w 67816"/>
                  <a:gd name="connsiteY14" fmla="*/ 53214 h 93927"/>
                  <a:gd name="connsiteX15" fmla="*/ 38982 w 67816"/>
                  <a:gd name="connsiteY15" fmla="*/ 43808 h 93927"/>
                  <a:gd name="connsiteX16" fmla="*/ 40219 w 67816"/>
                  <a:gd name="connsiteY16" fmla="*/ 43932 h 93927"/>
                  <a:gd name="connsiteX17" fmla="*/ 43808 w 67816"/>
                  <a:gd name="connsiteY17" fmla="*/ 43066 h 93927"/>
                  <a:gd name="connsiteX18" fmla="*/ 41952 w 67816"/>
                  <a:gd name="connsiteY18" fmla="*/ 51110 h 93927"/>
                  <a:gd name="connsiteX19" fmla="*/ 51976 w 67816"/>
                  <a:gd name="connsiteY19" fmla="*/ 65094 h 93927"/>
                  <a:gd name="connsiteX20" fmla="*/ 62000 w 67816"/>
                  <a:gd name="connsiteY20" fmla="*/ 51110 h 93927"/>
                  <a:gd name="connsiteX21" fmla="*/ 51976 w 67816"/>
                  <a:gd name="connsiteY21" fmla="*/ 37126 h 93927"/>
                  <a:gd name="connsiteX22" fmla="*/ 49625 w 67816"/>
                  <a:gd name="connsiteY22" fmla="*/ 37497 h 93927"/>
                  <a:gd name="connsiteX23" fmla="*/ 51976 w 67816"/>
                  <a:gd name="connsiteY23" fmla="*/ 30691 h 93927"/>
                  <a:gd name="connsiteX24" fmla="*/ 56431 w 67816"/>
                  <a:gd name="connsiteY24" fmla="*/ 31928 h 93927"/>
                  <a:gd name="connsiteX25" fmla="*/ 67816 w 67816"/>
                  <a:gd name="connsiteY25" fmla="*/ 15964 h 93927"/>
                  <a:gd name="connsiteX26" fmla="*/ 56431 w 67816"/>
                  <a:gd name="connsiteY26" fmla="*/ 0 h 9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7816" h="93927">
                    <a:moveTo>
                      <a:pt x="56555" y="371"/>
                    </a:moveTo>
                    <a:cubicBezTo>
                      <a:pt x="51357" y="371"/>
                      <a:pt x="47026" y="5321"/>
                      <a:pt x="45664" y="12004"/>
                    </a:cubicBezTo>
                    <a:cubicBezTo>
                      <a:pt x="44056" y="10890"/>
                      <a:pt x="42199" y="10148"/>
                      <a:pt x="40343" y="10148"/>
                    </a:cubicBezTo>
                    <a:cubicBezTo>
                      <a:pt x="38116" y="10148"/>
                      <a:pt x="36136" y="11014"/>
                      <a:pt x="34279" y="12499"/>
                    </a:cubicBezTo>
                    <a:cubicBezTo>
                      <a:pt x="31433" y="9777"/>
                      <a:pt x="28092" y="8044"/>
                      <a:pt x="24379" y="8044"/>
                    </a:cubicBezTo>
                    <a:cubicBezTo>
                      <a:pt x="14974" y="8044"/>
                      <a:pt x="7301" y="18811"/>
                      <a:pt x="7301" y="31928"/>
                    </a:cubicBezTo>
                    <a:cubicBezTo>
                      <a:pt x="7301" y="43437"/>
                      <a:pt x="13118" y="53090"/>
                      <a:pt x="20914" y="55317"/>
                    </a:cubicBezTo>
                    <a:cubicBezTo>
                      <a:pt x="19800" y="56307"/>
                      <a:pt x="18687" y="57545"/>
                      <a:pt x="17820" y="58906"/>
                    </a:cubicBezTo>
                    <a:cubicBezTo>
                      <a:pt x="16335" y="58040"/>
                      <a:pt x="14726" y="57545"/>
                      <a:pt x="12994" y="57545"/>
                    </a:cubicBezTo>
                    <a:cubicBezTo>
                      <a:pt x="5816" y="57545"/>
                      <a:pt x="0" y="65712"/>
                      <a:pt x="0" y="75736"/>
                    </a:cubicBezTo>
                    <a:cubicBezTo>
                      <a:pt x="0" y="85760"/>
                      <a:pt x="5816" y="93928"/>
                      <a:pt x="12994" y="93928"/>
                    </a:cubicBezTo>
                    <a:cubicBezTo>
                      <a:pt x="16459" y="93928"/>
                      <a:pt x="19677" y="91948"/>
                      <a:pt x="21904" y="88854"/>
                    </a:cubicBezTo>
                    <a:cubicBezTo>
                      <a:pt x="23760" y="90091"/>
                      <a:pt x="25740" y="90958"/>
                      <a:pt x="27968" y="90958"/>
                    </a:cubicBezTo>
                    <a:cubicBezTo>
                      <a:pt x="35517" y="90958"/>
                      <a:pt x="41704" y="82295"/>
                      <a:pt x="41704" y="71653"/>
                    </a:cubicBezTo>
                    <a:cubicBezTo>
                      <a:pt x="41704" y="62866"/>
                      <a:pt x="37497" y="55565"/>
                      <a:pt x="31804" y="53214"/>
                    </a:cubicBezTo>
                    <a:cubicBezTo>
                      <a:pt x="34774" y="51110"/>
                      <a:pt x="37249" y="47892"/>
                      <a:pt x="38982" y="43808"/>
                    </a:cubicBezTo>
                    <a:cubicBezTo>
                      <a:pt x="39353" y="43808"/>
                      <a:pt x="39848" y="43932"/>
                      <a:pt x="40219" y="43932"/>
                    </a:cubicBezTo>
                    <a:cubicBezTo>
                      <a:pt x="41457" y="43932"/>
                      <a:pt x="42694" y="43561"/>
                      <a:pt x="43808" y="43066"/>
                    </a:cubicBezTo>
                    <a:cubicBezTo>
                      <a:pt x="42694" y="45293"/>
                      <a:pt x="41952" y="48140"/>
                      <a:pt x="41952" y="51110"/>
                    </a:cubicBezTo>
                    <a:cubicBezTo>
                      <a:pt x="41952" y="58782"/>
                      <a:pt x="46407" y="65094"/>
                      <a:pt x="51976" y="65094"/>
                    </a:cubicBezTo>
                    <a:cubicBezTo>
                      <a:pt x="57545" y="65094"/>
                      <a:pt x="62000" y="58782"/>
                      <a:pt x="62000" y="51110"/>
                    </a:cubicBezTo>
                    <a:cubicBezTo>
                      <a:pt x="62000" y="43437"/>
                      <a:pt x="57545" y="37126"/>
                      <a:pt x="51976" y="37126"/>
                    </a:cubicBezTo>
                    <a:cubicBezTo>
                      <a:pt x="51233" y="37126"/>
                      <a:pt x="50367" y="37249"/>
                      <a:pt x="49625" y="37497"/>
                    </a:cubicBezTo>
                    <a:cubicBezTo>
                      <a:pt x="50738" y="35517"/>
                      <a:pt x="51605" y="33289"/>
                      <a:pt x="51976" y="30691"/>
                    </a:cubicBezTo>
                    <a:cubicBezTo>
                      <a:pt x="53337" y="31557"/>
                      <a:pt x="54822" y="31928"/>
                      <a:pt x="56431" y="31928"/>
                    </a:cubicBezTo>
                    <a:cubicBezTo>
                      <a:pt x="62742" y="31928"/>
                      <a:pt x="67816" y="24750"/>
                      <a:pt x="67816" y="15964"/>
                    </a:cubicBezTo>
                    <a:cubicBezTo>
                      <a:pt x="67816" y="7178"/>
                      <a:pt x="62742" y="0"/>
                      <a:pt x="5643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AE14B05F-9378-C89D-E7B3-D0234BC3A7B7}"/>
                  </a:ext>
                </a:extLst>
              </p:cNvPr>
              <p:cNvSpPr/>
              <p:nvPr/>
            </p:nvSpPr>
            <p:spPr>
              <a:xfrm>
                <a:off x="3134432" y="5160751"/>
                <a:ext cx="18067" cy="25492"/>
              </a:xfrm>
              <a:custGeom>
                <a:avLst/>
                <a:gdLst>
                  <a:gd name="connsiteX0" fmla="*/ 18068 w 18067"/>
                  <a:gd name="connsiteY0" fmla="*/ 12747 h 25492"/>
                  <a:gd name="connsiteX1" fmla="*/ 9034 w 18067"/>
                  <a:gd name="connsiteY1" fmla="*/ 25493 h 25492"/>
                  <a:gd name="connsiteX2" fmla="*/ 0 w 18067"/>
                  <a:gd name="connsiteY2" fmla="*/ 12747 h 25492"/>
                  <a:gd name="connsiteX3" fmla="*/ 9034 w 18067"/>
                  <a:gd name="connsiteY3" fmla="*/ 0 h 25492"/>
                  <a:gd name="connsiteX4" fmla="*/ 18068 w 18067"/>
                  <a:gd name="connsiteY4" fmla="*/ 12747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18068" y="12747"/>
                    </a:moveTo>
                    <a:cubicBezTo>
                      <a:pt x="18068" y="19786"/>
                      <a:pt x="14023" y="25493"/>
                      <a:pt x="9034" y="25493"/>
                    </a:cubicBezTo>
                    <a:cubicBezTo>
                      <a:pt x="4045" y="25493"/>
                      <a:pt x="0" y="19786"/>
                      <a:pt x="0" y="12747"/>
                    </a:cubicBezTo>
                    <a:cubicBezTo>
                      <a:pt x="0" y="5707"/>
                      <a:pt x="4045" y="0"/>
                      <a:pt x="9034" y="0"/>
                    </a:cubicBezTo>
                    <a:cubicBezTo>
                      <a:pt x="14023" y="0"/>
                      <a:pt x="18068" y="5707"/>
                      <a:pt x="18068" y="1274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41FEA6E7-F415-4AFB-AE91-E5F54DBCD426}"/>
                  </a:ext>
                </a:extLst>
              </p:cNvPr>
              <p:cNvSpPr/>
              <p:nvPr/>
            </p:nvSpPr>
            <p:spPr>
              <a:xfrm>
                <a:off x="3159183" y="5172879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7"/>
                      <a:pt x="15345" y="10766"/>
                    </a:cubicBezTo>
                    <a:cubicBezTo>
                      <a:pt x="15345" y="4827"/>
                      <a:pt x="11880" y="0"/>
                      <a:pt x="7673" y="0"/>
                    </a:cubicBezTo>
                    <a:cubicBezTo>
                      <a:pt x="3465" y="0"/>
                      <a:pt x="0" y="4827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C1D6073A-3295-E13B-A336-B5A026CF986A}"/>
                  </a:ext>
                </a:extLst>
              </p:cNvPr>
              <p:cNvSpPr/>
              <p:nvPr/>
            </p:nvSpPr>
            <p:spPr>
              <a:xfrm>
                <a:off x="3174899" y="5154192"/>
                <a:ext cx="58906" cy="64722"/>
              </a:xfrm>
              <a:custGeom>
                <a:avLst/>
                <a:gdLst>
                  <a:gd name="connsiteX0" fmla="*/ 58906 w 58906"/>
                  <a:gd name="connsiteY0" fmla="*/ 21162 h 64722"/>
                  <a:gd name="connsiteX1" fmla="*/ 43808 w 58906"/>
                  <a:gd name="connsiteY1" fmla="*/ 0 h 64722"/>
                  <a:gd name="connsiteX2" fmla="*/ 28710 w 58906"/>
                  <a:gd name="connsiteY2" fmla="*/ 21162 h 64722"/>
                  <a:gd name="connsiteX3" fmla="*/ 29577 w 58906"/>
                  <a:gd name="connsiteY3" fmla="*/ 27721 h 64722"/>
                  <a:gd name="connsiteX4" fmla="*/ 16459 w 58906"/>
                  <a:gd name="connsiteY4" fmla="*/ 18439 h 64722"/>
                  <a:gd name="connsiteX5" fmla="*/ 0 w 58906"/>
                  <a:gd name="connsiteY5" fmla="*/ 41581 h 64722"/>
                  <a:gd name="connsiteX6" fmla="*/ 16459 w 58906"/>
                  <a:gd name="connsiteY6" fmla="*/ 64722 h 64722"/>
                  <a:gd name="connsiteX7" fmla="*/ 32918 w 58906"/>
                  <a:gd name="connsiteY7" fmla="*/ 41581 h 64722"/>
                  <a:gd name="connsiteX8" fmla="*/ 31928 w 58906"/>
                  <a:gd name="connsiteY8" fmla="*/ 34032 h 64722"/>
                  <a:gd name="connsiteX9" fmla="*/ 43808 w 58906"/>
                  <a:gd name="connsiteY9" fmla="*/ 42199 h 64722"/>
                  <a:gd name="connsiteX10" fmla="*/ 58906 w 58906"/>
                  <a:gd name="connsiteY10" fmla="*/ 21038 h 6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906" h="64722">
                    <a:moveTo>
                      <a:pt x="58906" y="21162"/>
                    </a:moveTo>
                    <a:cubicBezTo>
                      <a:pt x="58906" y="9405"/>
                      <a:pt x="52223" y="0"/>
                      <a:pt x="43808" y="0"/>
                    </a:cubicBezTo>
                    <a:cubicBezTo>
                      <a:pt x="35393" y="0"/>
                      <a:pt x="28710" y="9405"/>
                      <a:pt x="28710" y="21162"/>
                    </a:cubicBezTo>
                    <a:cubicBezTo>
                      <a:pt x="28710" y="23513"/>
                      <a:pt x="29082" y="25617"/>
                      <a:pt x="29577" y="27721"/>
                    </a:cubicBezTo>
                    <a:cubicBezTo>
                      <a:pt x="26607" y="22152"/>
                      <a:pt x="21904" y="18439"/>
                      <a:pt x="16459" y="18439"/>
                    </a:cubicBezTo>
                    <a:cubicBezTo>
                      <a:pt x="7301" y="18439"/>
                      <a:pt x="0" y="28834"/>
                      <a:pt x="0" y="41581"/>
                    </a:cubicBezTo>
                    <a:cubicBezTo>
                      <a:pt x="0" y="54327"/>
                      <a:pt x="7425" y="64722"/>
                      <a:pt x="16459" y="64722"/>
                    </a:cubicBezTo>
                    <a:cubicBezTo>
                      <a:pt x="25493" y="64722"/>
                      <a:pt x="32918" y="54327"/>
                      <a:pt x="32918" y="41581"/>
                    </a:cubicBezTo>
                    <a:cubicBezTo>
                      <a:pt x="32918" y="38858"/>
                      <a:pt x="32547" y="36383"/>
                      <a:pt x="31928" y="34032"/>
                    </a:cubicBezTo>
                    <a:cubicBezTo>
                      <a:pt x="34651" y="38982"/>
                      <a:pt x="38982" y="42199"/>
                      <a:pt x="43808" y="42199"/>
                    </a:cubicBezTo>
                    <a:cubicBezTo>
                      <a:pt x="52100" y="42199"/>
                      <a:pt x="58906" y="32795"/>
                      <a:pt x="58906" y="2103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2EA6092B-67A7-429F-6072-EDC794380C8F}"/>
                  </a:ext>
                </a:extLst>
              </p:cNvPr>
              <p:cNvSpPr/>
              <p:nvPr/>
            </p:nvSpPr>
            <p:spPr>
              <a:xfrm>
                <a:off x="3233558" y="5173869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224DC8FA-10EB-8821-01AD-1A14B59D3073}"/>
                  </a:ext>
                </a:extLst>
              </p:cNvPr>
              <p:cNvSpPr/>
              <p:nvPr/>
            </p:nvSpPr>
            <p:spPr>
              <a:xfrm>
                <a:off x="3291721" y="5178324"/>
                <a:ext cx="13860" cy="19305"/>
              </a:xfrm>
              <a:custGeom>
                <a:avLst/>
                <a:gdLst>
                  <a:gd name="connsiteX0" fmla="*/ 6930 w 13860"/>
                  <a:gd name="connsiteY0" fmla="*/ 19305 h 19305"/>
                  <a:gd name="connsiteX1" fmla="*/ 13860 w 13860"/>
                  <a:gd name="connsiteY1" fmla="*/ 9653 h 19305"/>
                  <a:gd name="connsiteX2" fmla="*/ 6930 w 13860"/>
                  <a:gd name="connsiteY2" fmla="*/ 0 h 19305"/>
                  <a:gd name="connsiteX3" fmla="*/ 0 w 13860"/>
                  <a:gd name="connsiteY3" fmla="*/ 9653 h 19305"/>
                  <a:gd name="connsiteX4" fmla="*/ 6930 w 13860"/>
                  <a:gd name="connsiteY4" fmla="*/ 19305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19305"/>
                    </a:move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955607EB-959F-9F29-8087-E505EDF3A384}"/>
                  </a:ext>
                </a:extLst>
              </p:cNvPr>
              <p:cNvSpPr/>
              <p:nvPr/>
            </p:nvSpPr>
            <p:spPr>
              <a:xfrm>
                <a:off x="3373645" y="5168424"/>
                <a:ext cx="46407" cy="38981"/>
              </a:xfrm>
              <a:custGeom>
                <a:avLst/>
                <a:gdLst>
                  <a:gd name="connsiteX0" fmla="*/ 38611 w 46407"/>
                  <a:gd name="connsiteY0" fmla="*/ 38982 h 38981"/>
                  <a:gd name="connsiteX1" fmla="*/ 46407 w 46407"/>
                  <a:gd name="connsiteY1" fmla="*/ 28092 h 38981"/>
                  <a:gd name="connsiteX2" fmla="*/ 38611 w 46407"/>
                  <a:gd name="connsiteY2" fmla="*/ 17201 h 38981"/>
                  <a:gd name="connsiteX3" fmla="*/ 36136 w 46407"/>
                  <a:gd name="connsiteY3" fmla="*/ 17820 h 38981"/>
                  <a:gd name="connsiteX4" fmla="*/ 22770 w 46407"/>
                  <a:gd name="connsiteY4" fmla="*/ 0 h 38981"/>
                  <a:gd name="connsiteX5" fmla="*/ 12499 w 46407"/>
                  <a:gd name="connsiteY5" fmla="*/ 6930 h 38981"/>
                  <a:gd name="connsiteX6" fmla="*/ 8415 w 46407"/>
                  <a:gd name="connsiteY6" fmla="*/ 5445 h 38981"/>
                  <a:gd name="connsiteX7" fmla="*/ 0 w 46407"/>
                  <a:gd name="connsiteY7" fmla="*/ 17201 h 38981"/>
                  <a:gd name="connsiteX8" fmla="*/ 8415 w 46407"/>
                  <a:gd name="connsiteY8" fmla="*/ 28958 h 38981"/>
                  <a:gd name="connsiteX9" fmla="*/ 11261 w 46407"/>
                  <a:gd name="connsiteY9" fmla="*/ 28215 h 38981"/>
                  <a:gd name="connsiteX10" fmla="*/ 22770 w 46407"/>
                  <a:gd name="connsiteY10" fmla="*/ 37497 h 38981"/>
                  <a:gd name="connsiteX11" fmla="*/ 31557 w 46407"/>
                  <a:gd name="connsiteY11" fmla="*/ 32794 h 38981"/>
                  <a:gd name="connsiteX12" fmla="*/ 38611 w 46407"/>
                  <a:gd name="connsiteY12" fmla="*/ 3898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407" h="38981">
                    <a:moveTo>
                      <a:pt x="38611" y="38982"/>
                    </a:moveTo>
                    <a:cubicBezTo>
                      <a:pt x="42942" y="38982"/>
                      <a:pt x="46407" y="34032"/>
                      <a:pt x="46407" y="28092"/>
                    </a:cubicBezTo>
                    <a:cubicBezTo>
                      <a:pt x="46407" y="22151"/>
                      <a:pt x="42942" y="17201"/>
                      <a:pt x="38611" y="17201"/>
                    </a:cubicBezTo>
                    <a:cubicBezTo>
                      <a:pt x="37744" y="17201"/>
                      <a:pt x="36878" y="17449"/>
                      <a:pt x="36136" y="17820"/>
                    </a:cubicBezTo>
                    <a:cubicBezTo>
                      <a:pt x="35764" y="7920"/>
                      <a:pt x="29948" y="0"/>
                      <a:pt x="22770" y="0"/>
                    </a:cubicBezTo>
                    <a:cubicBezTo>
                      <a:pt x="18563" y="0"/>
                      <a:pt x="14850" y="2723"/>
                      <a:pt x="12499" y="6930"/>
                    </a:cubicBezTo>
                    <a:cubicBezTo>
                      <a:pt x="11261" y="5940"/>
                      <a:pt x="9900" y="5445"/>
                      <a:pt x="8415" y="5445"/>
                    </a:cubicBezTo>
                    <a:cubicBezTo>
                      <a:pt x="3713" y="5445"/>
                      <a:pt x="0" y="10766"/>
                      <a:pt x="0" y="17201"/>
                    </a:cubicBezTo>
                    <a:cubicBezTo>
                      <a:pt x="0" y="23637"/>
                      <a:pt x="3713" y="28958"/>
                      <a:pt x="8415" y="28958"/>
                    </a:cubicBezTo>
                    <a:cubicBezTo>
                      <a:pt x="9405" y="28958"/>
                      <a:pt x="10395" y="28710"/>
                      <a:pt x="11261" y="28215"/>
                    </a:cubicBezTo>
                    <a:cubicBezTo>
                      <a:pt x="13613" y="33784"/>
                      <a:pt x="17820" y="37497"/>
                      <a:pt x="22770" y="37497"/>
                    </a:cubicBezTo>
                    <a:cubicBezTo>
                      <a:pt x="26112" y="37497"/>
                      <a:pt x="29205" y="35641"/>
                      <a:pt x="31557" y="32794"/>
                    </a:cubicBezTo>
                    <a:cubicBezTo>
                      <a:pt x="32794" y="36507"/>
                      <a:pt x="35517" y="38982"/>
                      <a:pt x="38611" y="3898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81216EC8-250E-90BB-8C19-4E948EF3E0BC}"/>
                  </a:ext>
                </a:extLst>
              </p:cNvPr>
              <p:cNvSpPr/>
              <p:nvPr/>
            </p:nvSpPr>
            <p:spPr>
              <a:xfrm>
                <a:off x="3425992" y="5155059"/>
                <a:ext cx="24997" cy="35145"/>
              </a:xfrm>
              <a:custGeom>
                <a:avLst/>
                <a:gdLst>
                  <a:gd name="connsiteX0" fmla="*/ 12499 w 24997"/>
                  <a:gd name="connsiteY0" fmla="*/ 35146 h 35145"/>
                  <a:gd name="connsiteX1" fmla="*/ 24998 w 24997"/>
                  <a:gd name="connsiteY1" fmla="*/ 17573 h 35145"/>
                  <a:gd name="connsiteX2" fmla="*/ 12499 w 24997"/>
                  <a:gd name="connsiteY2" fmla="*/ 0 h 35145"/>
                  <a:gd name="connsiteX3" fmla="*/ 0 w 24997"/>
                  <a:gd name="connsiteY3" fmla="*/ 17573 h 35145"/>
                  <a:gd name="connsiteX4" fmla="*/ 12499 w 24997"/>
                  <a:gd name="connsiteY4" fmla="*/ 35146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35146"/>
                    </a:move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B74D6050-21FA-D4A8-177C-69B6B43F6BB1}"/>
                  </a:ext>
                </a:extLst>
              </p:cNvPr>
              <p:cNvSpPr/>
              <p:nvPr/>
            </p:nvSpPr>
            <p:spPr>
              <a:xfrm>
                <a:off x="3452970" y="5160133"/>
                <a:ext cx="93556" cy="47273"/>
              </a:xfrm>
              <a:custGeom>
                <a:avLst/>
                <a:gdLst>
                  <a:gd name="connsiteX0" fmla="*/ 82543 w 93556"/>
                  <a:gd name="connsiteY0" fmla="*/ 42323 h 47273"/>
                  <a:gd name="connsiteX1" fmla="*/ 93557 w 93556"/>
                  <a:gd name="connsiteY1" fmla="*/ 26854 h 47273"/>
                  <a:gd name="connsiteX2" fmla="*/ 82543 w 93556"/>
                  <a:gd name="connsiteY2" fmla="*/ 11385 h 47273"/>
                  <a:gd name="connsiteX3" fmla="*/ 72519 w 93556"/>
                  <a:gd name="connsiteY3" fmla="*/ 20419 h 47273"/>
                  <a:gd name="connsiteX4" fmla="*/ 55812 w 93556"/>
                  <a:gd name="connsiteY4" fmla="*/ 0 h 47273"/>
                  <a:gd name="connsiteX5" fmla="*/ 39848 w 93556"/>
                  <a:gd name="connsiteY5" fmla="*/ 16088 h 47273"/>
                  <a:gd name="connsiteX6" fmla="*/ 26978 w 93556"/>
                  <a:gd name="connsiteY6" fmla="*/ 5198 h 47273"/>
                  <a:gd name="connsiteX7" fmla="*/ 13736 w 93556"/>
                  <a:gd name="connsiteY7" fmla="*/ 17078 h 47273"/>
                  <a:gd name="connsiteX8" fmla="*/ 9034 w 93556"/>
                  <a:gd name="connsiteY8" fmla="*/ 15222 h 47273"/>
                  <a:gd name="connsiteX9" fmla="*/ 0 w 93556"/>
                  <a:gd name="connsiteY9" fmla="*/ 27844 h 47273"/>
                  <a:gd name="connsiteX10" fmla="*/ 9034 w 93556"/>
                  <a:gd name="connsiteY10" fmla="*/ 40467 h 47273"/>
                  <a:gd name="connsiteX11" fmla="*/ 14850 w 93556"/>
                  <a:gd name="connsiteY11" fmla="*/ 37373 h 47273"/>
                  <a:gd name="connsiteX12" fmla="*/ 26978 w 93556"/>
                  <a:gd name="connsiteY12" fmla="*/ 46283 h 47273"/>
                  <a:gd name="connsiteX13" fmla="*/ 40467 w 93556"/>
                  <a:gd name="connsiteY13" fmla="*/ 33537 h 47273"/>
                  <a:gd name="connsiteX14" fmla="*/ 55688 w 93556"/>
                  <a:gd name="connsiteY14" fmla="*/ 47273 h 47273"/>
                  <a:gd name="connsiteX15" fmla="*/ 71776 w 93556"/>
                  <a:gd name="connsiteY15" fmla="*/ 30691 h 47273"/>
                  <a:gd name="connsiteX16" fmla="*/ 82419 w 93556"/>
                  <a:gd name="connsiteY16" fmla="*/ 42199 h 4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556" h="47273">
                    <a:moveTo>
                      <a:pt x="82543" y="42323"/>
                    </a:moveTo>
                    <a:cubicBezTo>
                      <a:pt x="88607" y="42323"/>
                      <a:pt x="93557" y="35393"/>
                      <a:pt x="93557" y="26854"/>
                    </a:cubicBezTo>
                    <a:cubicBezTo>
                      <a:pt x="93557" y="18315"/>
                      <a:pt x="88607" y="11385"/>
                      <a:pt x="82543" y="11385"/>
                    </a:cubicBezTo>
                    <a:cubicBezTo>
                      <a:pt x="78088" y="11385"/>
                      <a:pt x="74251" y="15098"/>
                      <a:pt x="72519" y="20419"/>
                    </a:cubicBezTo>
                    <a:cubicBezTo>
                      <a:pt x="71405" y="8910"/>
                      <a:pt x="64351" y="0"/>
                      <a:pt x="55812" y="0"/>
                    </a:cubicBezTo>
                    <a:cubicBezTo>
                      <a:pt x="48387" y="0"/>
                      <a:pt x="42076" y="6807"/>
                      <a:pt x="39848" y="16088"/>
                    </a:cubicBezTo>
                    <a:cubicBezTo>
                      <a:pt x="37373" y="9653"/>
                      <a:pt x="32547" y="5198"/>
                      <a:pt x="26978" y="5198"/>
                    </a:cubicBezTo>
                    <a:cubicBezTo>
                      <a:pt x="21162" y="5198"/>
                      <a:pt x="16088" y="10024"/>
                      <a:pt x="13736" y="17078"/>
                    </a:cubicBezTo>
                    <a:cubicBezTo>
                      <a:pt x="12375" y="15840"/>
                      <a:pt x="10766" y="15222"/>
                      <a:pt x="9034" y="15222"/>
                    </a:cubicBezTo>
                    <a:cubicBezTo>
                      <a:pt x="4084" y="15222"/>
                      <a:pt x="0" y="20914"/>
                      <a:pt x="0" y="27844"/>
                    </a:cubicBezTo>
                    <a:cubicBezTo>
                      <a:pt x="0" y="34774"/>
                      <a:pt x="4084" y="40467"/>
                      <a:pt x="9034" y="40467"/>
                    </a:cubicBezTo>
                    <a:cubicBezTo>
                      <a:pt x="11261" y="40467"/>
                      <a:pt x="13365" y="39230"/>
                      <a:pt x="14850" y="37373"/>
                    </a:cubicBezTo>
                    <a:cubicBezTo>
                      <a:pt x="17449" y="42818"/>
                      <a:pt x="21904" y="46283"/>
                      <a:pt x="26978" y="46283"/>
                    </a:cubicBezTo>
                    <a:cubicBezTo>
                      <a:pt x="33042" y="46283"/>
                      <a:pt x="38363" y="40962"/>
                      <a:pt x="40467" y="33537"/>
                    </a:cubicBezTo>
                    <a:cubicBezTo>
                      <a:pt x="43190" y="41581"/>
                      <a:pt x="49006" y="47273"/>
                      <a:pt x="55688" y="47273"/>
                    </a:cubicBezTo>
                    <a:cubicBezTo>
                      <a:pt x="63237" y="47273"/>
                      <a:pt x="69549" y="40343"/>
                      <a:pt x="71776" y="30691"/>
                    </a:cubicBezTo>
                    <a:cubicBezTo>
                      <a:pt x="73014" y="37249"/>
                      <a:pt x="77221" y="42199"/>
                      <a:pt x="82419" y="421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64E1C552-C17A-E26B-1ADC-A57E474E1E64}"/>
                  </a:ext>
                </a:extLst>
              </p:cNvPr>
              <p:cNvSpPr/>
              <p:nvPr/>
            </p:nvSpPr>
            <p:spPr>
              <a:xfrm>
                <a:off x="3555932" y="5179067"/>
                <a:ext cx="13117" cy="18315"/>
              </a:xfrm>
              <a:custGeom>
                <a:avLst/>
                <a:gdLst>
                  <a:gd name="connsiteX0" fmla="*/ 6559 w 13117"/>
                  <a:gd name="connsiteY0" fmla="*/ 0 h 18315"/>
                  <a:gd name="connsiteX1" fmla="*/ 0 w 13117"/>
                  <a:gd name="connsiteY1" fmla="*/ 9158 h 18315"/>
                  <a:gd name="connsiteX2" fmla="*/ 6559 w 13117"/>
                  <a:gd name="connsiteY2" fmla="*/ 18315 h 18315"/>
                  <a:gd name="connsiteX3" fmla="*/ 13118 w 13117"/>
                  <a:gd name="connsiteY3" fmla="*/ 9158 h 18315"/>
                  <a:gd name="connsiteX4" fmla="*/ 6559 w 13117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315">
                    <a:moveTo>
                      <a:pt x="6559" y="0"/>
                    </a:moveTo>
                    <a:cubicBezTo>
                      <a:pt x="2970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559" y="18315"/>
                    </a:cubicBezTo>
                    <a:cubicBezTo>
                      <a:pt x="10148" y="18315"/>
                      <a:pt x="13118" y="14231"/>
                      <a:pt x="13118" y="9158"/>
                    </a:cubicBezTo>
                    <a:cubicBezTo>
                      <a:pt x="13118" y="4084"/>
                      <a:pt x="10148" y="0"/>
                      <a:pt x="6559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8117D42F-D7E2-7AE9-86B5-D3300D7EABBB}"/>
                  </a:ext>
                </a:extLst>
              </p:cNvPr>
              <p:cNvSpPr/>
              <p:nvPr/>
            </p:nvSpPr>
            <p:spPr>
              <a:xfrm>
                <a:off x="3581920" y="5191071"/>
                <a:ext cx="14107" cy="19676"/>
              </a:xfrm>
              <a:custGeom>
                <a:avLst/>
                <a:gdLst>
                  <a:gd name="connsiteX0" fmla="*/ 7054 w 14107"/>
                  <a:gd name="connsiteY0" fmla="*/ 19677 h 19676"/>
                  <a:gd name="connsiteX1" fmla="*/ 14108 w 14107"/>
                  <a:gd name="connsiteY1" fmla="*/ 9900 h 19676"/>
                  <a:gd name="connsiteX2" fmla="*/ 7054 w 14107"/>
                  <a:gd name="connsiteY2" fmla="*/ 0 h 19676"/>
                  <a:gd name="connsiteX3" fmla="*/ 0 w 14107"/>
                  <a:gd name="connsiteY3" fmla="*/ 9900 h 19676"/>
                  <a:gd name="connsiteX4" fmla="*/ 7054 w 14107"/>
                  <a:gd name="connsiteY4" fmla="*/ 19677 h 19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676">
                    <a:moveTo>
                      <a:pt x="7054" y="19677"/>
                    </a:moveTo>
                    <a:cubicBezTo>
                      <a:pt x="10890" y="19677"/>
                      <a:pt x="14108" y="15222"/>
                      <a:pt x="14108" y="9900"/>
                    </a:cubicBezTo>
                    <a:cubicBezTo>
                      <a:pt x="14108" y="4579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677"/>
                      <a:pt x="7054" y="19677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23DD602E-7847-AB0E-09E3-C216A0CBFE90}"/>
                  </a:ext>
                </a:extLst>
              </p:cNvPr>
              <p:cNvSpPr/>
              <p:nvPr/>
            </p:nvSpPr>
            <p:spPr>
              <a:xfrm>
                <a:off x="3595780" y="5164464"/>
                <a:ext cx="21780" cy="30690"/>
              </a:xfrm>
              <a:custGeom>
                <a:avLst/>
                <a:gdLst>
                  <a:gd name="connsiteX0" fmla="*/ 10890 w 21780"/>
                  <a:gd name="connsiteY0" fmla="*/ 0 h 30690"/>
                  <a:gd name="connsiteX1" fmla="*/ 0 w 21780"/>
                  <a:gd name="connsiteY1" fmla="*/ 15345 h 30690"/>
                  <a:gd name="connsiteX2" fmla="*/ 10890 w 21780"/>
                  <a:gd name="connsiteY2" fmla="*/ 30691 h 30690"/>
                  <a:gd name="connsiteX3" fmla="*/ 21780 w 21780"/>
                  <a:gd name="connsiteY3" fmla="*/ 15345 h 30690"/>
                  <a:gd name="connsiteX4" fmla="*/ 10890 w 21780"/>
                  <a:gd name="connsiteY4" fmla="*/ 0 h 30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0" h="30690">
                    <a:moveTo>
                      <a:pt x="10890" y="0"/>
                    </a:moveTo>
                    <a:cubicBezTo>
                      <a:pt x="4826" y="0"/>
                      <a:pt x="0" y="6806"/>
                      <a:pt x="0" y="15345"/>
                    </a:cubicBezTo>
                    <a:cubicBezTo>
                      <a:pt x="0" y="23884"/>
                      <a:pt x="4826" y="30691"/>
                      <a:pt x="10890" y="30691"/>
                    </a:cubicBezTo>
                    <a:cubicBezTo>
                      <a:pt x="16954" y="30691"/>
                      <a:pt x="21780" y="23884"/>
                      <a:pt x="21780" y="15345"/>
                    </a:cubicBezTo>
                    <a:cubicBezTo>
                      <a:pt x="21780" y="6806"/>
                      <a:pt x="16954" y="0"/>
                      <a:pt x="1089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49D34A0D-4166-74CE-F4AD-BB61B28357EA}"/>
                  </a:ext>
                </a:extLst>
              </p:cNvPr>
              <p:cNvSpPr/>
              <p:nvPr/>
            </p:nvSpPr>
            <p:spPr>
              <a:xfrm>
                <a:off x="3622139" y="5155925"/>
                <a:ext cx="27967" cy="39353"/>
              </a:xfrm>
              <a:custGeom>
                <a:avLst/>
                <a:gdLst>
                  <a:gd name="connsiteX0" fmla="*/ 13984 w 27967"/>
                  <a:gd name="connsiteY0" fmla="*/ 0 h 39353"/>
                  <a:gd name="connsiteX1" fmla="*/ 0 w 27967"/>
                  <a:gd name="connsiteY1" fmla="*/ 19677 h 39353"/>
                  <a:gd name="connsiteX2" fmla="*/ 13984 w 27967"/>
                  <a:gd name="connsiteY2" fmla="*/ 39353 h 39353"/>
                  <a:gd name="connsiteX3" fmla="*/ 27968 w 27967"/>
                  <a:gd name="connsiteY3" fmla="*/ 19677 h 39353"/>
                  <a:gd name="connsiteX4" fmla="*/ 13984 w 27967"/>
                  <a:gd name="connsiteY4" fmla="*/ 0 h 3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7" h="39353">
                    <a:moveTo>
                      <a:pt x="13984" y="0"/>
                    </a:moveTo>
                    <a:cubicBezTo>
                      <a:pt x="6311" y="0"/>
                      <a:pt x="0" y="8786"/>
                      <a:pt x="0" y="19677"/>
                    </a:cubicBezTo>
                    <a:cubicBezTo>
                      <a:pt x="0" y="30567"/>
                      <a:pt x="6311" y="39353"/>
                      <a:pt x="13984" y="39353"/>
                    </a:cubicBezTo>
                    <a:cubicBezTo>
                      <a:pt x="21657" y="39353"/>
                      <a:pt x="27968" y="30567"/>
                      <a:pt x="27968" y="19677"/>
                    </a:cubicBezTo>
                    <a:cubicBezTo>
                      <a:pt x="27968" y="8786"/>
                      <a:pt x="21657" y="0"/>
                      <a:pt x="13984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62934619-BA9E-5D6A-5CB2-108339F548B3}"/>
                  </a:ext>
                </a:extLst>
              </p:cNvPr>
              <p:cNvSpPr/>
              <p:nvPr/>
            </p:nvSpPr>
            <p:spPr>
              <a:xfrm>
                <a:off x="3763835" y="5182408"/>
                <a:ext cx="31928" cy="75241"/>
              </a:xfrm>
              <a:custGeom>
                <a:avLst/>
                <a:gdLst>
                  <a:gd name="connsiteX0" fmla="*/ 16088 w 31928"/>
                  <a:gd name="connsiteY0" fmla="*/ 0 h 75241"/>
                  <a:gd name="connsiteX1" fmla="*/ 371 w 31928"/>
                  <a:gd name="connsiteY1" fmla="*/ 22151 h 75241"/>
                  <a:gd name="connsiteX2" fmla="*/ 11757 w 31928"/>
                  <a:gd name="connsiteY2" fmla="*/ 43313 h 75241"/>
                  <a:gd name="connsiteX3" fmla="*/ 11385 w 31928"/>
                  <a:gd name="connsiteY3" fmla="*/ 43313 h 75241"/>
                  <a:gd name="connsiteX4" fmla="*/ 0 w 31928"/>
                  <a:gd name="connsiteY4" fmla="*/ 59277 h 75241"/>
                  <a:gd name="connsiteX5" fmla="*/ 11385 w 31928"/>
                  <a:gd name="connsiteY5" fmla="*/ 75241 h 75241"/>
                  <a:gd name="connsiteX6" fmla="*/ 22770 w 31928"/>
                  <a:gd name="connsiteY6" fmla="*/ 59277 h 75241"/>
                  <a:gd name="connsiteX7" fmla="*/ 14850 w 31928"/>
                  <a:gd name="connsiteY7" fmla="*/ 44179 h 75241"/>
                  <a:gd name="connsiteX8" fmla="*/ 16088 w 31928"/>
                  <a:gd name="connsiteY8" fmla="*/ 44303 h 75241"/>
                  <a:gd name="connsiteX9" fmla="*/ 31928 w 31928"/>
                  <a:gd name="connsiteY9" fmla="*/ 22151 h 75241"/>
                  <a:gd name="connsiteX10" fmla="*/ 16088 w 31928"/>
                  <a:gd name="connsiteY10" fmla="*/ 0 h 7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8" h="75241">
                    <a:moveTo>
                      <a:pt x="16088" y="0"/>
                    </a:moveTo>
                    <a:cubicBezTo>
                      <a:pt x="7425" y="0"/>
                      <a:pt x="371" y="9900"/>
                      <a:pt x="371" y="22151"/>
                    </a:cubicBezTo>
                    <a:cubicBezTo>
                      <a:pt x="371" y="32299"/>
                      <a:pt x="5198" y="40714"/>
                      <a:pt x="11757" y="43313"/>
                    </a:cubicBezTo>
                    <a:cubicBezTo>
                      <a:pt x="11757" y="43313"/>
                      <a:pt x="11509" y="43313"/>
                      <a:pt x="11385" y="43313"/>
                    </a:cubicBezTo>
                    <a:cubicBezTo>
                      <a:pt x="5074" y="43313"/>
                      <a:pt x="0" y="50491"/>
                      <a:pt x="0" y="59277"/>
                    </a:cubicBezTo>
                    <a:cubicBezTo>
                      <a:pt x="0" y="68064"/>
                      <a:pt x="5074" y="75241"/>
                      <a:pt x="11385" y="75241"/>
                    </a:cubicBezTo>
                    <a:cubicBezTo>
                      <a:pt x="17697" y="75241"/>
                      <a:pt x="22770" y="68064"/>
                      <a:pt x="22770" y="59277"/>
                    </a:cubicBezTo>
                    <a:cubicBezTo>
                      <a:pt x="22770" y="52100"/>
                      <a:pt x="19429" y="46159"/>
                      <a:pt x="14850" y="44179"/>
                    </a:cubicBezTo>
                    <a:cubicBezTo>
                      <a:pt x="15222" y="44179"/>
                      <a:pt x="15717" y="44303"/>
                      <a:pt x="16088" y="44303"/>
                    </a:cubicBezTo>
                    <a:cubicBezTo>
                      <a:pt x="24750" y="44303"/>
                      <a:pt x="31928" y="34403"/>
                      <a:pt x="31928" y="22151"/>
                    </a:cubicBezTo>
                    <a:cubicBezTo>
                      <a:pt x="31928" y="9900"/>
                      <a:pt x="24874" y="0"/>
                      <a:pt x="1608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333877B3-3E2B-EC05-A793-FBF01B24DA28}"/>
                  </a:ext>
                </a:extLst>
              </p:cNvPr>
              <p:cNvSpPr/>
              <p:nvPr/>
            </p:nvSpPr>
            <p:spPr>
              <a:xfrm>
                <a:off x="3797620" y="5178200"/>
                <a:ext cx="17820" cy="24998"/>
              </a:xfrm>
              <a:custGeom>
                <a:avLst/>
                <a:gdLst>
                  <a:gd name="connsiteX0" fmla="*/ 8910 w 17820"/>
                  <a:gd name="connsiteY0" fmla="*/ 24998 h 24998"/>
                  <a:gd name="connsiteX1" fmla="*/ 17820 w 17820"/>
                  <a:gd name="connsiteY1" fmla="*/ 12499 h 24998"/>
                  <a:gd name="connsiteX2" fmla="*/ 8910 w 17820"/>
                  <a:gd name="connsiteY2" fmla="*/ 0 h 24998"/>
                  <a:gd name="connsiteX3" fmla="*/ 0 w 17820"/>
                  <a:gd name="connsiteY3" fmla="*/ 12499 h 24998"/>
                  <a:gd name="connsiteX4" fmla="*/ 8910 w 17820"/>
                  <a:gd name="connsiteY4" fmla="*/ 24998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8910" y="24998"/>
                    </a:moveTo>
                    <a:cubicBezTo>
                      <a:pt x="13860" y="24998"/>
                      <a:pt x="17820" y="19429"/>
                      <a:pt x="17820" y="12499"/>
                    </a:cubicBez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1068242D-4890-6E78-D708-B8547BE4BB6F}"/>
                  </a:ext>
                </a:extLst>
              </p:cNvPr>
              <p:cNvSpPr/>
              <p:nvPr/>
            </p:nvSpPr>
            <p:spPr>
              <a:xfrm>
                <a:off x="3796630" y="5157039"/>
                <a:ext cx="196394" cy="98259"/>
              </a:xfrm>
              <a:custGeom>
                <a:avLst/>
                <a:gdLst>
                  <a:gd name="connsiteX0" fmla="*/ 196395 w 196394"/>
                  <a:gd name="connsiteY0" fmla="*/ 41952 h 98259"/>
                  <a:gd name="connsiteX1" fmla="*/ 180183 w 196394"/>
                  <a:gd name="connsiteY1" fmla="*/ 19182 h 98259"/>
                  <a:gd name="connsiteX2" fmla="*/ 164095 w 196394"/>
                  <a:gd name="connsiteY2" fmla="*/ 39972 h 98259"/>
                  <a:gd name="connsiteX3" fmla="*/ 150359 w 196394"/>
                  <a:gd name="connsiteY3" fmla="*/ 24008 h 98259"/>
                  <a:gd name="connsiteX4" fmla="*/ 144047 w 196394"/>
                  <a:gd name="connsiteY4" fmla="*/ 26235 h 98259"/>
                  <a:gd name="connsiteX5" fmla="*/ 132662 w 196394"/>
                  <a:gd name="connsiteY5" fmla="*/ 13365 h 98259"/>
                  <a:gd name="connsiteX6" fmla="*/ 129568 w 196394"/>
                  <a:gd name="connsiteY6" fmla="*/ 13984 h 98259"/>
                  <a:gd name="connsiteX7" fmla="*/ 117069 w 196394"/>
                  <a:gd name="connsiteY7" fmla="*/ 5569 h 98259"/>
                  <a:gd name="connsiteX8" fmla="*/ 101724 w 196394"/>
                  <a:gd name="connsiteY8" fmla="*/ 20790 h 98259"/>
                  <a:gd name="connsiteX9" fmla="*/ 101105 w 196394"/>
                  <a:gd name="connsiteY9" fmla="*/ 20790 h 98259"/>
                  <a:gd name="connsiteX10" fmla="*/ 100363 w 196394"/>
                  <a:gd name="connsiteY10" fmla="*/ 20790 h 98259"/>
                  <a:gd name="connsiteX11" fmla="*/ 87121 w 196394"/>
                  <a:gd name="connsiteY11" fmla="*/ 8786 h 98259"/>
                  <a:gd name="connsiteX12" fmla="*/ 73756 w 196394"/>
                  <a:gd name="connsiteY12" fmla="*/ 20914 h 98259"/>
                  <a:gd name="connsiteX13" fmla="*/ 66207 w 196394"/>
                  <a:gd name="connsiteY13" fmla="*/ 17696 h 98259"/>
                  <a:gd name="connsiteX14" fmla="*/ 54451 w 196394"/>
                  <a:gd name="connsiteY14" fmla="*/ 27597 h 98259"/>
                  <a:gd name="connsiteX15" fmla="*/ 47768 w 196394"/>
                  <a:gd name="connsiteY15" fmla="*/ 25493 h 98259"/>
                  <a:gd name="connsiteX16" fmla="*/ 45417 w 196394"/>
                  <a:gd name="connsiteY16" fmla="*/ 25864 h 98259"/>
                  <a:gd name="connsiteX17" fmla="*/ 46407 w 196394"/>
                  <a:gd name="connsiteY17" fmla="*/ 18563 h 98259"/>
                  <a:gd name="connsiteX18" fmla="*/ 33289 w 196394"/>
                  <a:gd name="connsiteY18" fmla="*/ 0 h 98259"/>
                  <a:gd name="connsiteX19" fmla="*/ 20048 w 196394"/>
                  <a:gd name="connsiteY19" fmla="*/ 18563 h 98259"/>
                  <a:gd name="connsiteX20" fmla="*/ 33289 w 196394"/>
                  <a:gd name="connsiteY20" fmla="*/ 37126 h 98259"/>
                  <a:gd name="connsiteX21" fmla="*/ 33784 w 196394"/>
                  <a:gd name="connsiteY21" fmla="*/ 37126 h 98259"/>
                  <a:gd name="connsiteX22" fmla="*/ 32299 w 196394"/>
                  <a:gd name="connsiteY22" fmla="*/ 41952 h 98259"/>
                  <a:gd name="connsiteX23" fmla="*/ 26112 w 196394"/>
                  <a:gd name="connsiteY23" fmla="*/ 40096 h 98259"/>
                  <a:gd name="connsiteX24" fmla="*/ 11880 w 196394"/>
                  <a:gd name="connsiteY24" fmla="*/ 53337 h 98259"/>
                  <a:gd name="connsiteX25" fmla="*/ 7178 w 196394"/>
                  <a:gd name="connsiteY25" fmla="*/ 50862 h 98259"/>
                  <a:gd name="connsiteX26" fmla="*/ 0 w 196394"/>
                  <a:gd name="connsiteY26" fmla="*/ 61010 h 98259"/>
                  <a:gd name="connsiteX27" fmla="*/ 7178 w 196394"/>
                  <a:gd name="connsiteY27" fmla="*/ 71157 h 98259"/>
                  <a:gd name="connsiteX28" fmla="*/ 11509 w 196394"/>
                  <a:gd name="connsiteY28" fmla="*/ 69054 h 98259"/>
                  <a:gd name="connsiteX29" fmla="*/ 26112 w 196394"/>
                  <a:gd name="connsiteY29" fmla="*/ 83780 h 98259"/>
                  <a:gd name="connsiteX30" fmla="*/ 28092 w 196394"/>
                  <a:gd name="connsiteY30" fmla="*/ 83533 h 98259"/>
                  <a:gd name="connsiteX31" fmla="*/ 41828 w 196394"/>
                  <a:gd name="connsiteY31" fmla="*/ 98259 h 98259"/>
                  <a:gd name="connsiteX32" fmla="*/ 56060 w 196394"/>
                  <a:gd name="connsiteY32" fmla="*/ 78954 h 98259"/>
                  <a:gd name="connsiteX33" fmla="*/ 61257 w 196394"/>
                  <a:gd name="connsiteY33" fmla="*/ 81058 h 98259"/>
                  <a:gd name="connsiteX34" fmla="*/ 70167 w 196394"/>
                  <a:gd name="connsiteY34" fmla="*/ 73261 h 98259"/>
                  <a:gd name="connsiteX35" fmla="*/ 70167 w 196394"/>
                  <a:gd name="connsiteY35" fmla="*/ 74127 h 98259"/>
                  <a:gd name="connsiteX36" fmla="*/ 79944 w 196394"/>
                  <a:gd name="connsiteY36" fmla="*/ 87864 h 98259"/>
                  <a:gd name="connsiteX37" fmla="*/ 88978 w 196394"/>
                  <a:gd name="connsiteY37" fmla="*/ 79325 h 98259"/>
                  <a:gd name="connsiteX38" fmla="*/ 95413 w 196394"/>
                  <a:gd name="connsiteY38" fmla="*/ 83904 h 98259"/>
                  <a:gd name="connsiteX39" fmla="*/ 103581 w 196394"/>
                  <a:gd name="connsiteY39" fmla="*/ 72395 h 98259"/>
                  <a:gd name="connsiteX40" fmla="*/ 95413 w 196394"/>
                  <a:gd name="connsiteY40" fmla="*/ 61010 h 98259"/>
                  <a:gd name="connsiteX41" fmla="*/ 88235 w 196394"/>
                  <a:gd name="connsiteY41" fmla="*/ 67074 h 98259"/>
                  <a:gd name="connsiteX42" fmla="*/ 79820 w 196394"/>
                  <a:gd name="connsiteY42" fmla="*/ 60267 h 98259"/>
                  <a:gd name="connsiteX43" fmla="*/ 71034 w 196394"/>
                  <a:gd name="connsiteY43" fmla="*/ 67940 h 98259"/>
                  <a:gd name="connsiteX44" fmla="*/ 71034 w 196394"/>
                  <a:gd name="connsiteY44" fmla="*/ 66950 h 98259"/>
                  <a:gd name="connsiteX45" fmla="*/ 66702 w 196394"/>
                  <a:gd name="connsiteY45" fmla="*/ 55441 h 98259"/>
                  <a:gd name="connsiteX46" fmla="*/ 77592 w 196394"/>
                  <a:gd name="connsiteY46" fmla="*/ 45541 h 98259"/>
                  <a:gd name="connsiteX47" fmla="*/ 86626 w 196394"/>
                  <a:gd name="connsiteY47" fmla="*/ 49996 h 98259"/>
                  <a:gd name="connsiteX48" fmla="*/ 91700 w 196394"/>
                  <a:gd name="connsiteY48" fmla="*/ 48634 h 98259"/>
                  <a:gd name="connsiteX49" fmla="*/ 100734 w 196394"/>
                  <a:gd name="connsiteY49" fmla="*/ 54575 h 98259"/>
                  <a:gd name="connsiteX50" fmla="*/ 109521 w 196394"/>
                  <a:gd name="connsiteY50" fmla="*/ 49130 h 98259"/>
                  <a:gd name="connsiteX51" fmla="*/ 116698 w 196394"/>
                  <a:gd name="connsiteY51" fmla="*/ 51605 h 98259"/>
                  <a:gd name="connsiteX52" fmla="*/ 127960 w 196394"/>
                  <a:gd name="connsiteY52" fmla="*/ 45169 h 98259"/>
                  <a:gd name="connsiteX53" fmla="*/ 132291 w 196394"/>
                  <a:gd name="connsiteY53" fmla="*/ 46407 h 98259"/>
                  <a:gd name="connsiteX54" fmla="*/ 136003 w 196394"/>
                  <a:gd name="connsiteY54" fmla="*/ 45417 h 98259"/>
                  <a:gd name="connsiteX55" fmla="*/ 149864 w 196394"/>
                  <a:gd name="connsiteY55" fmla="*/ 63609 h 98259"/>
                  <a:gd name="connsiteX56" fmla="*/ 163724 w 196394"/>
                  <a:gd name="connsiteY56" fmla="*/ 45788 h 98259"/>
                  <a:gd name="connsiteX57" fmla="*/ 179688 w 196394"/>
                  <a:gd name="connsiteY57" fmla="*/ 64846 h 98259"/>
                  <a:gd name="connsiteX58" fmla="*/ 195900 w 196394"/>
                  <a:gd name="connsiteY58" fmla="*/ 42076 h 9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96394" h="98259">
                    <a:moveTo>
                      <a:pt x="196395" y="41952"/>
                    </a:moveTo>
                    <a:cubicBezTo>
                      <a:pt x="196395" y="29453"/>
                      <a:pt x="189093" y="19182"/>
                      <a:pt x="180183" y="19182"/>
                    </a:cubicBezTo>
                    <a:cubicBezTo>
                      <a:pt x="171768" y="19182"/>
                      <a:pt x="164838" y="28339"/>
                      <a:pt x="164095" y="39972"/>
                    </a:cubicBezTo>
                    <a:cubicBezTo>
                      <a:pt x="162858" y="30814"/>
                      <a:pt x="157165" y="24008"/>
                      <a:pt x="150359" y="24008"/>
                    </a:cubicBezTo>
                    <a:cubicBezTo>
                      <a:pt x="148131" y="24008"/>
                      <a:pt x="146027" y="24874"/>
                      <a:pt x="144047" y="26235"/>
                    </a:cubicBezTo>
                    <a:cubicBezTo>
                      <a:pt x="142934" y="18934"/>
                      <a:pt x="138231" y="13365"/>
                      <a:pt x="132662" y="13365"/>
                    </a:cubicBezTo>
                    <a:cubicBezTo>
                      <a:pt x="131548" y="13365"/>
                      <a:pt x="130558" y="13613"/>
                      <a:pt x="129568" y="13984"/>
                    </a:cubicBezTo>
                    <a:cubicBezTo>
                      <a:pt x="126598" y="8910"/>
                      <a:pt x="122143" y="5569"/>
                      <a:pt x="117069" y="5569"/>
                    </a:cubicBezTo>
                    <a:cubicBezTo>
                      <a:pt x="110016" y="5569"/>
                      <a:pt x="104075" y="12004"/>
                      <a:pt x="101724" y="20790"/>
                    </a:cubicBezTo>
                    <a:cubicBezTo>
                      <a:pt x="101477" y="20790"/>
                      <a:pt x="101229" y="20790"/>
                      <a:pt x="101105" y="20790"/>
                    </a:cubicBezTo>
                    <a:cubicBezTo>
                      <a:pt x="100858" y="20790"/>
                      <a:pt x="100610" y="20790"/>
                      <a:pt x="100363" y="20790"/>
                    </a:cubicBezTo>
                    <a:cubicBezTo>
                      <a:pt x="98012" y="13737"/>
                      <a:pt x="93062" y="8786"/>
                      <a:pt x="87121" y="8786"/>
                    </a:cubicBezTo>
                    <a:cubicBezTo>
                      <a:pt x="81181" y="8786"/>
                      <a:pt x="76108" y="13737"/>
                      <a:pt x="73756" y="20914"/>
                    </a:cubicBezTo>
                    <a:cubicBezTo>
                      <a:pt x="71652" y="18934"/>
                      <a:pt x="69054" y="17696"/>
                      <a:pt x="66207" y="17696"/>
                    </a:cubicBezTo>
                    <a:cubicBezTo>
                      <a:pt x="61134" y="17696"/>
                      <a:pt x="56678" y="21780"/>
                      <a:pt x="54451" y="27597"/>
                    </a:cubicBezTo>
                    <a:cubicBezTo>
                      <a:pt x="52471" y="26235"/>
                      <a:pt x="50120" y="25493"/>
                      <a:pt x="47768" y="25493"/>
                    </a:cubicBezTo>
                    <a:cubicBezTo>
                      <a:pt x="46902" y="25493"/>
                      <a:pt x="46159" y="25617"/>
                      <a:pt x="45417" y="25864"/>
                    </a:cubicBezTo>
                    <a:cubicBezTo>
                      <a:pt x="46036" y="23637"/>
                      <a:pt x="46407" y="21161"/>
                      <a:pt x="46407" y="18563"/>
                    </a:cubicBezTo>
                    <a:cubicBezTo>
                      <a:pt x="46407" y="8292"/>
                      <a:pt x="40467" y="0"/>
                      <a:pt x="33289" y="0"/>
                    </a:cubicBezTo>
                    <a:cubicBezTo>
                      <a:pt x="26112" y="0"/>
                      <a:pt x="20048" y="8292"/>
                      <a:pt x="20048" y="18563"/>
                    </a:cubicBezTo>
                    <a:cubicBezTo>
                      <a:pt x="20048" y="28834"/>
                      <a:pt x="25988" y="37126"/>
                      <a:pt x="33289" y="37126"/>
                    </a:cubicBezTo>
                    <a:cubicBezTo>
                      <a:pt x="33537" y="37126"/>
                      <a:pt x="33661" y="37126"/>
                      <a:pt x="33784" y="37126"/>
                    </a:cubicBezTo>
                    <a:cubicBezTo>
                      <a:pt x="33166" y="38611"/>
                      <a:pt x="32671" y="40219"/>
                      <a:pt x="32299" y="41952"/>
                    </a:cubicBezTo>
                    <a:cubicBezTo>
                      <a:pt x="30443" y="40838"/>
                      <a:pt x="28339" y="40096"/>
                      <a:pt x="26112" y="40096"/>
                    </a:cubicBezTo>
                    <a:cubicBezTo>
                      <a:pt x="19677" y="40096"/>
                      <a:pt x="14232" y="45541"/>
                      <a:pt x="11880" y="53337"/>
                    </a:cubicBezTo>
                    <a:cubicBezTo>
                      <a:pt x="10643" y="51852"/>
                      <a:pt x="9034" y="50862"/>
                      <a:pt x="7178" y="50862"/>
                    </a:cubicBezTo>
                    <a:cubicBezTo>
                      <a:pt x="3218" y="50862"/>
                      <a:pt x="0" y="55441"/>
                      <a:pt x="0" y="61010"/>
                    </a:cubicBezTo>
                    <a:cubicBezTo>
                      <a:pt x="0" y="66579"/>
                      <a:pt x="3218" y="71157"/>
                      <a:pt x="7178" y="71157"/>
                    </a:cubicBezTo>
                    <a:cubicBezTo>
                      <a:pt x="8786" y="71157"/>
                      <a:pt x="10395" y="70291"/>
                      <a:pt x="11509" y="69054"/>
                    </a:cubicBezTo>
                    <a:cubicBezTo>
                      <a:pt x="13613" y="77592"/>
                      <a:pt x="19305" y="83780"/>
                      <a:pt x="26112" y="83780"/>
                    </a:cubicBezTo>
                    <a:cubicBezTo>
                      <a:pt x="26730" y="83780"/>
                      <a:pt x="27473" y="83657"/>
                      <a:pt x="28092" y="83533"/>
                    </a:cubicBezTo>
                    <a:cubicBezTo>
                      <a:pt x="29701" y="92072"/>
                      <a:pt x="35269" y="98259"/>
                      <a:pt x="41828" y="98259"/>
                    </a:cubicBezTo>
                    <a:cubicBezTo>
                      <a:pt x="49501" y="98259"/>
                      <a:pt x="55812" y="89596"/>
                      <a:pt x="56060" y="78954"/>
                    </a:cubicBezTo>
                    <a:cubicBezTo>
                      <a:pt x="57545" y="80315"/>
                      <a:pt x="59401" y="81058"/>
                      <a:pt x="61257" y="81058"/>
                    </a:cubicBezTo>
                    <a:cubicBezTo>
                      <a:pt x="65217" y="81058"/>
                      <a:pt x="68559" y="77840"/>
                      <a:pt x="70167" y="73261"/>
                    </a:cubicBezTo>
                    <a:cubicBezTo>
                      <a:pt x="70167" y="73509"/>
                      <a:pt x="70167" y="73880"/>
                      <a:pt x="70167" y="74127"/>
                    </a:cubicBezTo>
                    <a:cubicBezTo>
                      <a:pt x="70167" y="81800"/>
                      <a:pt x="74622" y="87864"/>
                      <a:pt x="79944" y="87864"/>
                    </a:cubicBezTo>
                    <a:cubicBezTo>
                      <a:pt x="84028" y="87864"/>
                      <a:pt x="87616" y="84275"/>
                      <a:pt x="88978" y="79325"/>
                    </a:cubicBezTo>
                    <a:cubicBezTo>
                      <a:pt x="90463" y="82048"/>
                      <a:pt x="92814" y="83904"/>
                      <a:pt x="95413" y="83904"/>
                    </a:cubicBezTo>
                    <a:cubicBezTo>
                      <a:pt x="99868" y="83904"/>
                      <a:pt x="103581" y="78830"/>
                      <a:pt x="103581" y="72395"/>
                    </a:cubicBezTo>
                    <a:cubicBezTo>
                      <a:pt x="103581" y="65960"/>
                      <a:pt x="99992" y="61010"/>
                      <a:pt x="95413" y="61010"/>
                    </a:cubicBezTo>
                    <a:cubicBezTo>
                      <a:pt x="92319" y="61010"/>
                      <a:pt x="89596" y="63485"/>
                      <a:pt x="88235" y="67074"/>
                    </a:cubicBezTo>
                    <a:cubicBezTo>
                      <a:pt x="86503" y="62990"/>
                      <a:pt x="83409" y="60267"/>
                      <a:pt x="79820" y="60267"/>
                    </a:cubicBezTo>
                    <a:cubicBezTo>
                      <a:pt x="75984" y="60267"/>
                      <a:pt x="72642" y="63361"/>
                      <a:pt x="71034" y="67940"/>
                    </a:cubicBezTo>
                    <a:cubicBezTo>
                      <a:pt x="71034" y="67569"/>
                      <a:pt x="71034" y="67321"/>
                      <a:pt x="71034" y="66950"/>
                    </a:cubicBezTo>
                    <a:cubicBezTo>
                      <a:pt x="71034" y="62247"/>
                      <a:pt x="69301" y="58040"/>
                      <a:pt x="66702" y="55441"/>
                    </a:cubicBezTo>
                    <a:cubicBezTo>
                      <a:pt x="71405" y="54946"/>
                      <a:pt x="75489" y="51110"/>
                      <a:pt x="77592" y="45541"/>
                    </a:cubicBezTo>
                    <a:cubicBezTo>
                      <a:pt x="80068" y="48263"/>
                      <a:pt x="83161" y="49996"/>
                      <a:pt x="86626" y="49996"/>
                    </a:cubicBezTo>
                    <a:cubicBezTo>
                      <a:pt x="88359" y="49996"/>
                      <a:pt x="90091" y="49501"/>
                      <a:pt x="91700" y="48634"/>
                    </a:cubicBezTo>
                    <a:cubicBezTo>
                      <a:pt x="93928" y="52223"/>
                      <a:pt x="97145" y="54575"/>
                      <a:pt x="100734" y="54575"/>
                    </a:cubicBezTo>
                    <a:cubicBezTo>
                      <a:pt x="104323" y="54575"/>
                      <a:pt x="107293" y="52471"/>
                      <a:pt x="109521" y="49130"/>
                    </a:cubicBezTo>
                    <a:cubicBezTo>
                      <a:pt x="111748" y="50615"/>
                      <a:pt x="114099" y="51605"/>
                      <a:pt x="116698" y="51605"/>
                    </a:cubicBezTo>
                    <a:cubicBezTo>
                      <a:pt x="121029" y="51605"/>
                      <a:pt x="124990" y="49130"/>
                      <a:pt x="127960" y="45169"/>
                    </a:cubicBezTo>
                    <a:cubicBezTo>
                      <a:pt x="129321" y="45912"/>
                      <a:pt x="130806" y="46407"/>
                      <a:pt x="132291" y="46407"/>
                    </a:cubicBezTo>
                    <a:cubicBezTo>
                      <a:pt x="133652" y="46407"/>
                      <a:pt x="134890" y="46036"/>
                      <a:pt x="136003" y="45417"/>
                    </a:cubicBezTo>
                    <a:cubicBezTo>
                      <a:pt x="136499" y="55565"/>
                      <a:pt x="142562" y="63609"/>
                      <a:pt x="149864" y="63609"/>
                    </a:cubicBezTo>
                    <a:cubicBezTo>
                      <a:pt x="157165" y="63609"/>
                      <a:pt x="163105" y="55812"/>
                      <a:pt x="163724" y="45788"/>
                    </a:cubicBezTo>
                    <a:cubicBezTo>
                      <a:pt x="164962" y="56555"/>
                      <a:pt x="171644" y="64846"/>
                      <a:pt x="179688" y="64846"/>
                    </a:cubicBezTo>
                    <a:cubicBezTo>
                      <a:pt x="188598" y="64846"/>
                      <a:pt x="195900" y="54699"/>
                      <a:pt x="195900" y="4207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4335B1F3-CE9C-1DF4-784D-F5DE01C0825C}"/>
                  </a:ext>
                </a:extLst>
              </p:cNvPr>
              <p:cNvSpPr/>
              <p:nvPr/>
            </p:nvSpPr>
            <p:spPr>
              <a:xfrm>
                <a:off x="4045866" y="5165702"/>
                <a:ext cx="12375" cy="17325"/>
              </a:xfrm>
              <a:custGeom>
                <a:avLst/>
                <a:gdLst>
                  <a:gd name="connsiteX0" fmla="*/ 6188 w 12375"/>
                  <a:gd name="connsiteY0" fmla="*/ 17325 h 17325"/>
                  <a:gd name="connsiteX1" fmla="*/ 12375 w 12375"/>
                  <a:gd name="connsiteY1" fmla="*/ 8662 h 17325"/>
                  <a:gd name="connsiteX2" fmla="*/ 6188 w 12375"/>
                  <a:gd name="connsiteY2" fmla="*/ 0 h 17325"/>
                  <a:gd name="connsiteX3" fmla="*/ 0 w 12375"/>
                  <a:gd name="connsiteY3" fmla="*/ 8662 h 17325"/>
                  <a:gd name="connsiteX4" fmla="*/ 6188 w 12375"/>
                  <a:gd name="connsiteY4" fmla="*/ 17325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17325"/>
                    </a:moveTo>
                    <a:cubicBezTo>
                      <a:pt x="9529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ubicBezTo>
                      <a:pt x="2723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74A51940-3A38-D1E4-3ADB-5858DD9CA676}"/>
                  </a:ext>
                </a:extLst>
              </p:cNvPr>
              <p:cNvSpPr/>
              <p:nvPr/>
            </p:nvSpPr>
            <p:spPr>
              <a:xfrm>
                <a:off x="4059974" y="5172879"/>
                <a:ext cx="44921" cy="78706"/>
              </a:xfrm>
              <a:custGeom>
                <a:avLst/>
                <a:gdLst>
                  <a:gd name="connsiteX0" fmla="*/ 44922 w 44921"/>
                  <a:gd name="connsiteY0" fmla="*/ 23389 h 78706"/>
                  <a:gd name="connsiteX1" fmla="*/ 30443 w 44921"/>
                  <a:gd name="connsiteY1" fmla="*/ 3094 h 78706"/>
                  <a:gd name="connsiteX2" fmla="*/ 26112 w 44921"/>
                  <a:gd name="connsiteY2" fmla="*/ 4084 h 78706"/>
                  <a:gd name="connsiteX3" fmla="*/ 16707 w 44921"/>
                  <a:gd name="connsiteY3" fmla="*/ 0 h 78706"/>
                  <a:gd name="connsiteX4" fmla="*/ 0 w 44921"/>
                  <a:gd name="connsiteY4" fmla="*/ 23389 h 78706"/>
                  <a:gd name="connsiteX5" fmla="*/ 12623 w 44921"/>
                  <a:gd name="connsiteY5" fmla="*/ 46036 h 78706"/>
                  <a:gd name="connsiteX6" fmla="*/ 9529 w 44921"/>
                  <a:gd name="connsiteY6" fmla="*/ 58411 h 78706"/>
                  <a:gd name="connsiteX7" fmla="*/ 24008 w 44921"/>
                  <a:gd name="connsiteY7" fmla="*/ 78707 h 78706"/>
                  <a:gd name="connsiteX8" fmla="*/ 38487 w 44921"/>
                  <a:gd name="connsiteY8" fmla="*/ 58411 h 78706"/>
                  <a:gd name="connsiteX9" fmla="*/ 33537 w 44921"/>
                  <a:gd name="connsiteY9" fmla="*/ 43189 h 78706"/>
                  <a:gd name="connsiteX10" fmla="*/ 44922 w 44921"/>
                  <a:gd name="connsiteY10" fmla="*/ 23389 h 7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21" h="78706">
                    <a:moveTo>
                      <a:pt x="44922" y="23389"/>
                    </a:moveTo>
                    <a:cubicBezTo>
                      <a:pt x="44922" y="12128"/>
                      <a:pt x="38487" y="3094"/>
                      <a:pt x="30443" y="3094"/>
                    </a:cubicBezTo>
                    <a:cubicBezTo>
                      <a:pt x="28958" y="3094"/>
                      <a:pt x="27473" y="3465"/>
                      <a:pt x="26112" y="4084"/>
                    </a:cubicBezTo>
                    <a:cubicBezTo>
                      <a:pt x="23389" y="1485"/>
                      <a:pt x="20172" y="0"/>
                      <a:pt x="16707" y="0"/>
                    </a:cubicBezTo>
                    <a:cubicBezTo>
                      <a:pt x="7549" y="0"/>
                      <a:pt x="0" y="10519"/>
                      <a:pt x="0" y="23389"/>
                    </a:cubicBezTo>
                    <a:cubicBezTo>
                      <a:pt x="0" y="34280"/>
                      <a:pt x="5321" y="43437"/>
                      <a:pt x="12623" y="46036"/>
                    </a:cubicBezTo>
                    <a:cubicBezTo>
                      <a:pt x="10766" y="49501"/>
                      <a:pt x="9529" y="53708"/>
                      <a:pt x="9529" y="58411"/>
                    </a:cubicBezTo>
                    <a:cubicBezTo>
                      <a:pt x="9529" y="69672"/>
                      <a:pt x="15964" y="78707"/>
                      <a:pt x="24008" y="78707"/>
                    </a:cubicBezTo>
                    <a:cubicBezTo>
                      <a:pt x="32052" y="78707"/>
                      <a:pt x="38487" y="69672"/>
                      <a:pt x="38487" y="58411"/>
                    </a:cubicBezTo>
                    <a:cubicBezTo>
                      <a:pt x="38487" y="52347"/>
                      <a:pt x="36507" y="46902"/>
                      <a:pt x="33537" y="43189"/>
                    </a:cubicBezTo>
                    <a:cubicBezTo>
                      <a:pt x="39972" y="41210"/>
                      <a:pt x="44922" y="33042"/>
                      <a:pt x="44922" y="2338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AB0EF2F6-525C-F344-2AB6-C32677F75076}"/>
                  </a:ext>
                </a:extLst>
              </p:cNvPr>
              <p:cNvSpPr/>
              <p:nvPr/>
            </p:nvSpPr>
            <p:spPr>
              <a:xfrm>
                <a:off x="4104525" y="5159885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3E79C246-4485-838E-D531-CBA83AA0F554}"/>
                  </a:ext>
                </a:extLst>
              </p:cNvPr>
              <p:cNvSpPr/>
              <p:nvPr/>
            </p:nvSpPr>
            <p:spPr>
              <a:xfrm>
                <a:off x="4132740" y="5159143"/>
                <a:ext cx="18810" cy="26482"/>
              </a:xfrm>
              <a:custGeom>
                <a:avLst/>
                <a:gdLst>
                  <a:gd name="connsiteX0" fmla="*/ 9405 w 18810"/>
                  <a:gd name="connsiteY0" fmla="*/ 26483 h 26482"/>
                  <a:gd name="connsiteX1" fmla="*/ 18810 w 18810"/>
                  <a:gd name="connsiteY1" fmla="*/ 13241 h 26482"/>
                  <a:gd name="connsiteX2" fmla="*/ 9405 w 18810"/>
                  <a:gd name="connsiteY2" fmla="*/ 0 h 26482"/>
                  <a:gd name="connsiteX3" fmla="*/ 0 w 18810"/>
                  <a:gd name="connsiteY3" fmla="*/ 13241 h 26482"/>
                  <a:gd name="connsiteX4" fmla="*/ 9405 w 18810"/>
                  <a:gd name="connsiteY4" fmla="*/ 26483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26483"/>
                    </a:moveTo>
                    <a:cubicBezTo>
                      <a:pt x="14603" y="26483"/>
                      <a:pt x="18810" y="20543"/>
                      <a:pt x="18810" y="13241"/>
                    </a:cubicBezTo>
                    <a:cubicBezTo>
                      <a:pt x="18810" y="5940"/>
                      <a:pt x="14603" y="0"/>
                      <a:pt x="9405" y="0"/>
                    </a:cubicBezTo>
                    <a:cubicBezTo>
                      <a:pt x="4208" y="0"/>
                      <a:pt x="0" y="5940"/>
                      <a:pt x="0" y="13241"/>
                    </a:cubicBezTo>
                    <a:cubicBezTo>
                      <a:pt x="0" y="20543"/>
                      <a:pt x="4208" y="26483"/>
                      <a:pt x="9405" y="2648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16D8114E-8D08-E5B1-DCB6-4C333D0AA5FF}"/>
                  </a:ext>
                </a:extLst>
              </p:cNvPr>
              <p:cNvSpPr/>
              <p:nvPr/>
            </p:nvSpPr>
            <p:spPr>
              <a:xfrm>
                <a:off x="4137814" y="5157905"/>
                <a:ext cx="105189" cy="107540"/>
              </a:xfrm>
              <a:custGeom>
                <a:avLst/>
                <a:gdLst>
                  <a:gd name="connsiteX0" fmla="*/ 104942 w 105189"/>
                  <a:gd name="connsiteY0" fmla="*/ 13118 h 107540"/>
                  <a:gd name="connsiteX1" fmla="*/ 95537 w 105189"/>
                  <a:gd name="connsiteY1" fmla="*/ 0 h 107540"/>
                  <a:gd name="connsiteX2" fmla="*/ 86874 w 105189"/>
                  <a:gd name="connsiteY2" fmla="*/ 8291 h 107540"/>
                  <a:gd name="connsiteX3" fmla="*/ 78583 w 105189"/>
                  <a:gd name="connsiteY3" fmla="*/ 4826 h 107540"/>
                  <a:gd name="connsiteX4" fmla="*/ 63485 w 105189"/>
                  <a:gd name="connsiteY4" fmla="*/ 25246 h 107540"/>
                  <a:gd name="connsiteX5" fmla="*/ 55812 w 105189"/>
                  <a:gd name="connsiteY5" fmla="*/ 21038 h 107540"/>
                  <a:gd name="connsiteX6" fmla="*/ 51852 w 105189"/>
                  <a:gd name="connsiteY6" fmla="*/ 22028 h 107540"/>
                  <a:gd name="connsiteX7" fmla="*/ 40096 w 105189"/>
                  <a:gd name="connsiteY7" fmla="*/ 14727 h 107540"/>
                  <a:gd name="connsiteX8" fmla="*/ 25493 w 105189"/>
                  <a:gd name="connsiteY8" fmla="*/ 28339 h 107540"/>
                  <a:gd name="connsiteX9" fmla="*/ 15593 w 105189"/>
                  <a:gd name="connsiteY9" fmla="*/ 42818 h 107540"/>
                  <a:gd name="connsiteX10" fmla="*/ 17202 w 105189"/>
                  <a:gd name="connsiteY10" fmla="*/ 50491 h 107540"/>
                  <a:gd name="connsiteX11" fmla="*/ 8786 w 105189"/>
                  <a:gd name="connsiteY11" fmla="*/ 70044 h 107540"/>
                  <a:gd name="connsiteX12" fmla="*/ 9529 w 105189"/>
                  <a:gd name="connsiteY12" fmla="*/ 76603 h 107540"/>
                  <a:gd name="connsiteX13" fmla="*/ 8168 w 105189"/>
                  <a:gd name="connsiteY13" fmla="*/ 76479 h 107540"/>
                  <a:gd name="connsiteX14" fmla="*/ 0 w 105189"/>
                  <a:gd name="connsiteY14" fmla="*/ 87864 h 107540"/>
                  <a:gd name="connsiteX15" fmla="*/ 8168 w 105189"/>
                  <a:gd name="connsiteY15" fmla="*/ 99373 h 107540"/>
                  <a:gd name="connsiteX16" fmla="*/ 16211 w 105189"/>
                  <a:gd name="connsiteY16" fmla="*/ 88978 h 107540"/>
                  <a:gd name="connsiteX17" fmla="*/ 24503 w 105189"/>
                  <a:gd name="connsiteY17" fmla="*/ 92319 h 107540"/>
                  <a:gd name="connsiteX18" fmla="*/ 39229 w 105189"/>
                  <a:gd name="connsiteY18" fmla="*/ 77964 h 107540"/>
                  <a:gd name="connsiteX19" fmla="*/ 46778 w 105189"/>
                  <a:gd name="connsiteY19" fmla="*/ 80686 h 107540"/>
                  <a:gd name="connsiteX20" fmla="*/ 51357 w 105189"/>
                  <a:gd name="connsiteY20" fmla="*/ 79696 h 107540"/>
                  <a:gd name="connsiteX21" fmla="*/ 49748 w 105189"/>
                  <a:gd name="connsiteY21" fmla="*/ 88607 h 107540"/>
                  <a:gd name="connsiteX22" fmla="*/ 63237 w 105189"/>
                  <a:gd name="connsiteY22" fmla="*/ 107541 h 107540"/>
                  <a:gd name="connsiteX23" fmla="*/ 76726 w 105189"/>
                  <a:gd name="connsiteY23" fmla="*/ 88607 h 107540"/>
                  <a:gd name="connsiteX24" fmla="*/ 63237 w 105189"/>
                  <a:gd name="connsiteY24" fmla="*/ 69672 h 107540"/>
                  <a:gd name="connsiteX25" fmla="*/ 60639 w 105189"/>
                  <a:gd name="connsiteY25" fmla="*/ 70044 h 107540"/>
                  <a:gd name="connsiteX26" fmla="*/ 63237 w 105189"/>
                  <a:gd name="connsiteY26" fmla="*/ 57792 h 107540"/>
                  <a:gd name="connsiteX27" fmla="*/ 62495 w 105189"/>
                  <a:gd name="connsiteY27" fmla="*/ 51233 h 107540"/>
                  <a:gd name="connsiteX28" fmla="*/ 67569 w 105189"/>
                  <a:gd name="connsiteY28" fmla="*/ 39972 h 107540"/>
                  <a:gd name="connsiteX29" fmla="*/ 78830 w 105189"/>
                  <a:gd name="connsiteY29" fmla="*/ 47150 h 107540"/>
                  <a:gd name="connsiteX30" fmla="*/ 93928 w 105189"/>
                  <a:gd name="connsiteY30" fmla="*/ 25988 h 107540"/>
                  <a:gd name="connsiteX31" fmla="*/ 95784 w 105189"/>
                  <a:gd name="connsiteY31" fmla="*/ 26235 h 107540"/>
                  <a:gd name="connsiteX32" fmla="*/ 105189 w 105189"/>
                  <a:gd name="connsiteY32" fmla="*/ 13118 h 10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5189" h="107540">
                    <a:moveTo>
                      <a:pt x="104942" y="13118"/>
                    </a:moveTo>
                    <a:cubicBezTo>
                      <a:pt x="104942" y="5816"/>
                      <a:pt x="100734" y="0"/>
                      <a:pt x="95537" y="0"/>
                    </a:cubicBezTo>
                    <a:cubicBezTo>
                      <a:pt x="91577" y="0"/>
                      <a:pt x="88235" y="3465"/>
                      <a:pt x="86874" y="8291"/>
                    </a:cubicBezTo>
                    <a:cubicBezTo>
                      <a:pt x="84523" y="6064"/>
                      <a:pt x="81676" y="4826"/>
                      <a:pt x="78583" y="4826"/>
                    </a:cubicBezTo>
                    <a:cubicBezTo>
                      <a:pt x="70415" y="4826"/>
                      <a:pt x="63856" y="13984"/>
                      <a:pt x="63485" y="25246"/>
                    </a:cubicBezTo>
                    <a:cubicBezTo>
                      <a:pt x="61381" y="22646"/>
                      <a:pt x="58782" y="21038"/>
                      <a:pt x="55812" y="21038"/>
                    </a:cubicBezTo>
                    <a:cubicBezTo>
                      <a:pt x="54451" y="21038"/>
                      <a:pt x="53090" y="21409"/>
                      <a:pt x="51852" y="22028"/>
                    </a:cubicBezTo>
                    <a:cubicBezTo>
                      <a:pt x="48882" y="17573"/>
                      <a:pt x="44798" y="14727"/>
                      <a:pt x="40096" y="14727"/>
                    </a:cubicBezTo>
                    <a:cubicBezTo>
                      <a:pt x="33537" y="14727"/>
                      <a:pt x="27844" y="20295"/>
                      <a:pt x="25493" y="28339"/>
                    </a:cubicBezTo>
                    <a:cubicBezTo>
                      <a:pt x="19924" y="28587"/>
                      <a:pt x="15593" y="35022"/>
                      <a:pt x="15593" y="42818"/>
                    </a:cubicBezTo>
                    <a:cubicBezTo>
                      <a:pt x="15593" y="45665"/>
                      <a:pt x="16211" y="48263"/>
                      <a:pt x="17202" y="50491"/>
                    </a:cubicBezTo>
                    <a:cubicBezTo>
                      <a:pt x="12128" y="54203"/>
                      <a:pt x="8786" y="61505"/>
                      <a:pt x="8786" y="70044"/>
                    </a:cubicBezTo>
                    <a:cubicBezTo>
                      <a:pt x="8786" y="72271"/>
                      <a:pt x="9158" y="74499"/>
                      <a:pt x="9529" y="76603"/>
                    </a:cubicBezTo>
                    <a:cubicBezTo>
                      <a:pt x="9034" y="76603"/>
                      <a:pt x="8663" y="76479"/>
                      <a:pt x="8168" y="76479"/>
                    </a:cubicBezTo>
                    <a:cubicBezTo>
                      <a:pt x="3713" y="76479"/>
                      <a:pt x="0" y="81553"/>
                      <a:pt x="0" y="87864"/>
                    </a:cubicBezTo>
                    <a:cubicBezTo>
                      <a:pt x="0" y="94175"/>
                      <a:pt x="3713" y="99373"/>
                      <a:pt x="8168" y="99373"/>
                    </a:cubicBezTo>
                    <a:cubicBezTo>
                      <a:pt x="12375" y="99373"/>
                      <a:pt x="15840" y="94794"/>
                      <a:pt x="16211" y="88978"/>
                    </a:cubicBezTo>
                    <a:cubicBezTo>
                      <a:pt x="18687" y="91081"/>
                      <a:pt x="21409" y="92319"/>
                      <a:pt x="24503" y="92319"/>
                    </a:cubicBezTo>
                    <a:cubicBezTo>
                      <a:pt x="31309" y="92319"/>
                      <a:pt x="37002" y="86255"/>
                      <a:pt x="39229" y="77964"/>
                    </a:cubicBezTo>
                    <a:cubicBezTo>
                      <a:pt x="41457" y="79572"/>
                      <a:pt x="44056" y="80686"/>
                      <a:pt x="46778" y="80686"/>
                    </a:cubicBezTo>
                    <a:cubicBezTo>
                      <a:pt x="48387" y="80686"/>
                      <a:pt x="49872" y="80315"/>
                      <a:pt x="51357" y="79696"/>
                    </a:cubicBezTo>
                    <a:cubicBezTo>
                      <a:pt x="50367" y="82419"/>
                      <a:pt x="49748" y="85389"/>
                      <a:pt x="49748" y="88607"/>
                    </a:cubicBezTo>
                    <a:cubicBezTo>
                      <a:pt x="49748" y="99002"/>
                      <a:pt x="55812" y="107541"/>
                      <a:pt x="63237" y="107541"/>
                    </a:cubicBezTo>
                    <a:cubicBezTo>
                      <a:pt x="70662" y="107541"/>
                      <a:pt x="76726" y="99126"/>
                      <a:pt x="76726" y="88607"/>
                    </a:cubicBezTo>
                    <a:cubicBezTo>
                      <a:pt x="76726" y="78088"/>
                      <a:pt x="70662" y="69672"/>
                      <a:pt x="63237" y="69672"/>
                    </a:cubicBezTo>
                    <a:cubicBezTo>
                      <a:pt x="62371" y="69672"/>
                      <a:pt x="61505" y="69796"/>
                      <a:pt x="60639" y="70044"/>
                    </a:cubicBezTo>
                    <a:cubicBezTo>
                      <a:pt x="62247" y="66455"/>
                      <a:pt x="63237" y="62371"/>
                      <a:pt x="63237" y="57792"/>
                    </a:cubicBezTo>
                    <a:cubicBezTo>
                      <a:pt x="63237" y="55565"/>
                      <a:pt x="62866" y="53337"/>
                      <a:pt x="62495" y="51233"/>
                    </a:cubicBezTo>
                    <a:cubicBezTo>
                      <a:pt x="65217" y="48758"/>
                      <a:pt x="67074" y="44674"/>
                      <a:pt x="67569" y="39972"/>
                    </a:cubicBezTo>
                    <a:cubicBezTo>
                      <a:pt x="70291" y="44303"/>
                      <a:pt x="74375" y="47150"/>
                      <a:pt x="78830" y="47150"/>
                    </a:cubicBezTo>
                    <a:cubicBezTo>
                      <a:pt x="87121" y="47150"/>
                      <a:pt x="93928" y="37744"/>
                      <a:pt x="93928" y="25988"/>
                    </a:cubicBezTo>
                    <a:cubicBezTo>
                      <a:pt x="94547" y="26112"/>
                      <a:pt x="95165" y="26235"/>
                      <a:pt x="95784" y="26235"/>
                    </a:cubicBezTo>
                    <a:cubicBezTo>
                      <a:pt x="100982" y="26235"/>
                      <a:pt x="105189" y="20295"/>
                      <a:pt x="105189" y="1311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9D95EE78-AAF3-09FE-0260-AE6D6EF70EEF}"/>
                  </a:ext>
                </a:extLst>
              </p:cNvPr>
              <p:cNvSpPr/>
              <p:nvPr/>
            </p:nvSpPr>
            <p:spPr>
              <a:xfrm>
                <a:off x="4300300" y="5163474"/>
                <a:ext cx="38982" cy="35145"/>
              </a:xfrm>
              <a:custGeom>
                <a:avLst/>
                <a:gdLst>
                  <a:gd name="connsiteX0" fmla="*/ 9900 w 38982"/>
                  <a:gd name="connsiteY0" fmla="*/ 35146 h 35145"/>
                  <a:gd name="connsiteX1" fmla="*/ 19553 w 38982"/>
                  <a:gd name="connsiteY1" fmla="*/ 23018 h 35145"/>
                  <a:gd name="connsiteX2" fmla="*/ 28339 w 38982"/>
                  <a:gd name="connsiteY2" fmla="*/ 29701 h 35145"/>
                  <a:gd name="connsiteX3" fmla="*/ 38982 w 38982"/>
                  <a:gd name="connsiteY3" fmla="*/ 14850 h 35145"/>
                  <a:gd name="connsiteX4" fmla="*/ 28339 w 38982"/>
                  <a:gd name="connsiteY4" fmla="*/ 0 h 35145"/>
                  <a:gd name="connsiteX5" fmla="*/ 17820 w 38982"/>
                  <a:gd name="connsiteY5" fmla="*/ 13489 h 35145"/>
                  <a:gd name="connsiteX6" fmla="*/ 9777 w 38982"/>
                  <a:gd name="connsiteY6" fmla="*/ 7549 h 35145"/>
                  <a:gd name="connsiteX7" fmla="*/ 0 w 38982"/>
                  <a:gd name="connsiteY7" fmla="*/ 21285 h 35145"/>
                  <a:gd name="connsiteX8" fmla="*/ 9777 w 38982"/>
                  <a:gd name="connsiteY8" fmla="*/ 35022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82" h="35145">
                    <a:moveTo>
                      <a:pt x="9900" y="35146"/>
                    </a:moveTo>
                    <a:cubicBezTo>
                      <a:pt x="14974" y="35146"/>
                      <a:pt x="19058" y="29824"/>
                      <a:pt x="19553" y="23018"/>
                    </a:cubicBezTo>
                    <a:cubicBezTo>
                      <a:pt x="21409" y="27102"/>
                      <a:pt x="24627" y="29701"/>
                      <a:pt x="28339" y="29701"/>
                    </a:cubicBezTo>
                    <a:cubicBezTo>
                      <a:pt x="34156" y="29701"/>
                      <a:pt x="38982" y="23018"/>
                      <a:pt x="38982" y="14850"/>
                    </a:cubicBezTo>
                    <a:cubicBezTo>
                      <a:pt x="38982" y="6683"/>
                      <a:pt x="34279" y="0"/>
                      <a:pt x="28339" y="0"/>
                    </a:cubicBezTo>
                    <a:cubicBezTo>
                      <a:pt x="22770" y="0"/>
                      <a:pt x="18315" y="5940"/>
                      <a:pt x="17820" y="13489"/>
                    </a:cubicBezTo>
                    <a:cubicBezTo>
                      <a:pt x="16088" y="9900"/>
                      <a:pt x="13118" y="7549"/>
                      <a:pt x="9777" y="7549"/>
                    </a:cubicBezTo>
                    <a:cubicBezTo>
                      <a:pt x="4331" y="7549"/>
                      <a:pt x="0" y="13737"/>
                      <a:pt x="0" y="21285"/>
                    </a:cubicBezTo>
                    <a:cubicBezTo>
                      <a:pt x="0" y="28834"/>
                      <a:pt x="4331" y="35022"/>
                      <a:pt x="9777" y="3502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2C6B0A20-1AD5-CB75-DD41-5DD7E44EE462}"/>
                  </a:ext>
                </a:extLst>
              </p:cNvPr>
              <p:cNvSpPr/>
              <p:nvPr/>
            </p:nvSpPr>
            <p:spPr>
              <a:xfrm>
                <a:off x="4426528" y="5159143"/>
                <a:ext cx="21532" cy="30442"/>
              </a:xfrm>
              <a:custGeom>
                <a:avLst/>
                <a:gdLst>
                  <a:gd name="connsiteX0" fmla="*/ 10767 w 21532"/>
                  <a:gd name="connsiteY0" fmla="*/ 30443 h 30442"/>
                  <a:gd name="connsiteX1" fmla="*/ 21533 w 21532"/>
                  <a:gd name="connsiteY1" fmla="*/ 15221 h 30442"/>
                  <a:gd name="connsiteX2" fmla="*/ 10767 w 21532"/>
                  <a:gd name="connsiteY2" fmla="*/ 0 h 30442"/>
                  <a:gd name="connsiteX3" fmla="*/ 0 w 21532"/>
                  <a:gd name="connsiteY3" fmla="*/ 15221 h 30442"/>
                  <a:gd name="connsiteX4" fmla="*/ 10767 w 21532"/>
                  <a:gd name="connsiteY4" fmla="*/ 30443 h 30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442">
                    <a:moveTo>
                      <a:pt x="10767" y="30443"/>
                    </a:moveTo>
                    <a:cubicBezTo>
                      <a:pt x="16707" y="30443"/>
                      <a:pt x="21533" y="23637"/>
                      <a:pt x="21533" y="15221"/>
                    </a:cubicBezTo>
                    <a:cubicBezTo>
                      <a:pt x="21533" y="6806"/>
                      <a:pt x="16707" y="0"/>
                      <a:pt x="10767" y="0"/>
                    </a:cubicBezTo>
                    <a:cubicBezTo>
                      <a:pt x="4826" y="0"/>
                      <a:pt x="0" y="6806"/>
                      <a:pt x="0" y="15221"/>
                    </a:cubicBezTo>
                    <a:cubicBezTo>
                      <a:pt x="0" y="23637"/>
                      <a:pt x="4826" y="30443"/>
                      <a:pt x="10767" y="304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D50DD05B-1535-F6C4-238A-AFAEBD6EDEF6}"/>
                  </a:ext>
                </a:extLst>
              </p:cNvPr>
              <p:cNvSpPr/>
              <p:nvPr/>
            </p:nvSpPr>
            <p:spPr>
              <a:xfrm>
                <a:off x="4493849" y="5169043"/>
                <a:ext cx="21285" cy="29700"/>
              </a:xfrm>
              <a:custGeom>
                <a:avLst/>
                <a:gdLst>
                  <a:gd name="connsiteX0" fmla="*/ 21285 w 21285"/>
                  <a:gd name="connsiteY0" fmla="*/ 14850 h 29700"/>
                  <a:gd name="connsiteX1" fmla="*/ 10643 w 21285"/>
                  <a:gd name="connsiteY1" fmla="*/ 0 h 29700"/>
                  <a:gd name="connsiteX2" fmla="*/ 0 w 21285"/>
                  <a:gd name="connsiteY2" fmla="*/ 14850 h 29700"/>
                  <a:gd name="connsiteX3" fmla="*/ 10643 w 21285"/>
                  <a:gd name="connsiteY3" fmla="*/ 29700 h 29700"/>
                  <a:gd name="connsiteX4" fmla="*/ 21285 w 21285"/>
                  <a:gd name="connsiteY4" fmla="*/ 1485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85" h="29700">
                    <a:moveTo>
                      <a:pt x="21285" y="14850"/>
                    </a:moveTo>
                    <a:cubicBezTo>
                      <a:pt x="21285" y="6683"/>
                      <a:pt x="16583" y="0"/>
                      <a:pt x="10643" y="0"/>
                    </a:cubicBezTo>
                    <a:cubicBezTo>
                      <a:pt x="4703" y="0"/>
                      <a:pt x="0" y="6683"/>
                      <a:pt x="0" y="14850"/>
                    </a:cubicBezTo>
                    <a:cubicBezTo>
                      <a:pt x="0" y="23018"/>
                      <a:pt x="4703" y="29700"/>
                      <a:pt x="10643" y="29700"/>
                    </a:cubicBezTo>
                    <a:cubicBezTo>
                      <a:pt x="16583" y="29700"/>
                      <a:pt x="21285" y="23018"/>
                      <a:pt x="21285" y="1485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BF9DC9C1-0F72-2762-FBC6-055E5805E4C8}"/>
                  </a:ext>
                </a:extLst>
              </p:cNvPr>
              <p:cNvSpPr/>
              <p:nvPr/>
            </p:nvSpPr>
            <p:spPr>
              <a:xfrm>
                <a:off x="4563397" y="5162855"/>
                <a:ext cx="14107" cy="19800"/>
              </a:xfrm>
              <a:custGeom>
                <a:avLst/>
                <a:gdLst>
                  <a:gd name="connsiteX0" fmla="*/ 7054 w 14107"/>
                  <a:gd name="connsiteY0" fmla="*/ 19800 h 19800"/>
                  <a:gd name="connsiteX1" fmla="*/ 14108 w 14107"/>
                  <a:gd name="connsiteY1" fmla="*/ 9900 h 19800"/>
                  <a:gd name="connsiteX2" fmla="*/ 7054 w 14107"/>
                  <a:gd name="connsiteY2" fmla="*/ 0 h 19800"/>
                  <a:gd name="connsiteX3" fmla="*/ 0 w 14107"/>
                  <a:gd name="connsiteY3" fmla="*/ 9900 h 19800"/>
                  <a:gd name="connsiteX4" fmla="*/ 7054 w 14107"/>
                  <a:gd name="connsiteY4" fmla="*/ 1980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19800"/>
                    </a:moveTo>
                    <a:cubicBezTo>
                      <a:pt x="10890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EAAD2079-A5DE-502E-4EA9-2FAD7BD5E20A}"/>
                  </a:ext>
                </a:extLst>
              </p:cNvPr>
              <p:cNvSpPr/>
              <p:nvPr/>
            </p:nvSpPr>
            <p:spPr>
              <a:xfrm>
                <a:off x="4507956" y="5156296"/>
                <a:ext cx="258270" cy="92071"/>
              </a:xfrm>
              <a:custGeom>
                <a:avLst/>
                <a:gdLst>
                  <a:gd name="connsiteX0" fmla="*/ 244782 w 258270"/>
                  <a:gd name="connsiteY0" fmla="*/ 11757 h 92071"/>
                  <a:gd name="connsiteX1" fmla="*/ 233025 w 258270"/>
                  <a:gd name="connsiteY1" fmla="*/ 21285 h 92071"/>
                  <a:gd name="connsiteX2" fmla="*/ 218422 w 258270"/>
                  <a:gd name="connsiteY2" fmla="*/ 7920 h 92071"/>
                  <a:gd name="connsiteX3" fmla="*/ 208770 w 258270"/>
                  <a:gd name="connsiteY3" fmla="*/ 12499 h 92071"/>
                  <a:gd name="connsiteX4" fmla="*/ 201592 w 258270"/>
                  <a:gd name="connsiteY4" fmla="*/ 10148 h 92071"/>
                  <a:gd name="connsiteX5" fmla="*/ 192929 w 258270"/>
                  <a:gd name="connsiteY5" fmla="*/ 13737 h 92071"/>
                  <a:gd name="connsiteX6" fmla="*/ 178327 w 258270"/>
                  <a:gd name="connsiteY6" fmla="*/ 0 h 92071"/>
                  <a:gd name="connsiteX7" fmla="*/ 162981 w 258270"/>
                  <a:gd name="connsiteY7" fmla="*/ 16830 h 92071"/>
                  <a:gd name="connsiteX8" fmla="*/ 148379 w 258270"/>
                  <a:gd name="connsiteY8" fmla="*/ 4703 h 92071"/>
                  <a:gd name="connsiteX9" fmla="*/ 140459 w 258270"/>
                  <a:gd name="connsiteY9" fmla="*/ 7673 h 92071"/>
                  <a:gd name="connsiteX10" fmla="*/ 133652 w 258270"/>
                  <a:gd name="connsiteY10" fmla="*/ 4084 h 92071"/>
                  <a:gd name="connsiteX11" fmla="*/ 128702 w 258270"/>
                  <a:gd name="connsiteY11" fmla="*/ 5816 h 92071"/>
                  <a:gd name="connsiteX12" fmla="*/ 118802 w 258270"/>
                  <a:gd name="connsiteY12" fmla="*/ 1238 h 92071"/>
                  <a:gd name="connsiteX13" fmla="*/ 105189 w 258270"/>
                  <a:gd name="connsiteY13" fmla="*/ 11014 h 92071"/>
                  <a:gd name="connsiteX14" fmla="*/ 103828 w 258270"/>
                  <a:gd name="connsiteY14" fmla="*/ 10766 h 92071"/>
                  <a:gd name="connsiteX15" fmla="*/ 88235 w 258270"/>
                  <a:gd name="connsiteY15" fmla="*/ 30814 h 92071"/>
                  <a:gd name="connsiteX16" fmla="*/ 81429 w 258270"/>
                  <a:gd name="connsiteY16" fmla="*/ 27968 h 92071"/>
                  <a:gd name="connsiteX17" fmla="*/ 68559 w 258270"/>
                  <a:gd name="connsiteY17" fmla="*/ 46036 h 92071"/>
                  <a:gd name="connsiteX18" fmla="*/ 68682 w 258270"/>
                  <a:gd name="connsiteY18" fmla="*/ 48263 h 92071"/>
                  <a:gd name="connsiteX19" fmla="*/ 64104 w 258270"/>
                  <a:gd name="connsiteY19" fmla="*/ 47150 h 92071"/>
                  <a:gd name="connsiteX20" fmla="*/ 63609 w 258270"/>
                  <a:gd name="connsiteY20" fmla="*/ 47150 h 92071"/>
                  <a:gd name="connsiteX21" fmla="*/ 49253 w 258270"/>
                  <a:gd name="connsiteY21" fmla="*/ 27102 h 92071"/>
                  <a:gd name="connsiteX22" fmla="*/ 36631 w 258270"/>
                  <a:gd name="connsiteY22" fmla="*/ 37744 h 92071"/>
                  <a:gd name="connsiteX23" fmla="*/ 23760 w 258270"/>
                  <a:gd name="connsiteY23" fmla="*/ 24503 h 92071"/>
                  <a:gd name="connsiteX24" fmla="*/ 10148 w 258270"/>
                  <a:gd name="connsiteY24" fmla="*/ 43684 h 92071"/>
                  <a:gd name="connsiteX25" fmla="*/ 18810 w 258270"/>
                  <a:gd name="connsiteY25" fmla="*/ 61505 h 92071"/>
                  <a:gd name="connsiteX26" fmla="*/ 17820 w 258270"/>
                  <a:gd name="connsiteY26" fmla="*/ 63980 h 92071"/>
                  <a:gd name="connsiteX27" fmla="*/ 9158 w 258270"/>
                  <a:gd name="connsiteY27" fmla="*/ 55317 h 92071"/>
                  <a:gd name="connsiteX28" fmla="*/ 0 w 258270"/>
                  <a:gd name="connsiteY28" fmla="*/ 68188 h 92071"/>
                  <a:gd name="connsiteX29" fmla="*/ 9158 w 258270"/>
                  <a:gd name="connsiteY29" fmla="*/ 81057 h 92071"/>
                  <a:gd name="connsiteX30" fmla="*/ 17697 w 258270"/>
                  <a:gd name="connsiteY30" fmla="*/ 72766 h 92071"/>
                  <a:gd name="connsiteX31" fmla="*/ 25864 w 258270"/>
                  <a:gd name="connsiteY31" fmla="*/ 80810 h 92071"/>
                  <a:gd name="connsiteX32" fmla="*/ 34527 w 258270"/>
                  <a:gd name="connsiteY32" fmla="*/ 68559 h 92071"/>
                  <a:gd name="connsiteX33" fmla="*/ 31557 w 258270"/>
                  <a:gd name="connsiteY33" fmla="*/ 59401 h 92071"/>
                  <a:gd name="connsiteX34" fmla="*/ 35517 w 258270"/>
                  <a:gd name="connsiteY34" fmla="*/ 53213 h 92071"/>
                  <a:gd name="connsiteX35" fmla="*/ 35641 w 258270"/>
                  <a:gd name="connsiteY35" fmla="*/ 53956 h 92071"/>
                  <a:gd name="connsiteX36" fmla="*/ 33908 w 258270"/>
                  <a:gd name="connsiteY36" fmla="*/ 61010 h 92071"/>
                  <a:gd name="connsiteX37" fmla="*/ 42199 w 258270"/>
                  <a:gd name="connsiteY37" fmla="*/ 72642 h 92071"/>
                  <a:gd name="connsiteX38" fmla="*/ 47892 w 258270"/>
                  <a:gd name="connsiteY38" fmla="*/ 69301 h 92071"/>
                  <a:gd name="connsiteX39" fmla="*/ 47892 w 258270"/>
                  <a:gd name="connsiteY39" fmla="*/ 69549 h 92071"/>
                  <a:gd name="connsiteX40" fmla="*/ 63856 w 258270"/>
                  <a:gd name="connsiteY40" fmla="*/ 92072 h 92071"/>
                  <a:gd name="connsiteX41" fmla="*/ 79820 w 258270"/>
                  <a:gd name="connsiteY41" fmla="*/ 69549 h 92071"/>
                  <a:gd name="connsiteX42" fmla="*/ 79201 w 258270"/>
                  <a:gd name="connsiteY42" fmla="*/ 63609 h 92071"/>
                  <a:gd name="connsiteX43" fmla="*/ 81181 w 258270"/>
                  <a:gd name="connsiteY43" fmla="*/ 63856 h 92071"/>
                  <a:gd name="connsiteX44" fmla="*/ 86132 w 258270"/>
                  <a:gd name="connsiteY44" fmla="*/ 62495 h 92071"/>
                  <a:gd name="connsiteX45" fmla="*/ 93680 w 258270"/>
                  <a:gd name="connsiteY45" fmla="*/ 71653 h 92071"/>
                  <a:gd name="connsiteX46" fmla="*/ 101353 w 258270"/>
                  <a:gd name="connsiteY46" fmla="*/ 60886 h 92071"/>
                  <a:gd name="connsiteX47" fmla="*/ 99497 w 258270"/>
                  <a:gd name="connsiteY47" fmla="*/ 53832 h 92071"/>
                  <a:gd name="connsiteX48" fmla="*/ 103704 w 258270"/>
                  <a:gd name="connsiteY48" fmla="*/ 54699 h 92071"/>
                  <a:gd name="connsiteX49" fmla="*/ 115337 w 258270"/>
                  <a:gd name="connsiteY49" fmla="*/ 47521 h 92071"/>
                  <a:gd name="connsiteX50" fmla="*/ 118678 w 258270"/>
                  <a:gd name="connsiteY50" fmla="*/ 48016 h 92071"/>
                  <a:gd name="connsiteX51" fmla="*/ 132910 w 258270"/>
                  <a:gd name="connsiteY51" fmla="*/ 36754 h 92071"/>
                  <a:gd name="connsiteX52" fmla="*/ 148379 w 258270"/>
                  <a:gd name="connsiteY52" fmla="*/ 51234 h 92071"/>
                  <a:gd name="connsiteX53" fmla="*/ 164714 w 258270"/>
                  <a:gd name="connsiteY53" fmla="*/ 33042 h 92071"/>
                  <a:gd name="connsiteX54" fmla="*/ 178327 w 258270"/>
                  <a:gd name="connsiteY54" fmla="*/ 44056 h 92071"/>
                  <a:gd name="connsiteX55" fmla="*/ 186123 w 258270"/>
                  <a:gd name="connsiteY55" fmla="*/ 41086 h 92071"/>
                  <a:gd name="connsiteX56" fmla="*/ 201592 w 258270"/>
                  <a:gd name="connsiteY56" fmla="*/ 56431 h 92071"/>
                  <a:gd name="connsiteX57" fmla="*/ 212359 w 258270"/>
                  <a:gd name="connsiteY57" fmla="*/ 50738 h 92071"/>
                  <a:gd name="connsiteX58" fmla="*/ 218422 w 258270"/>
                  <a:gd name="connsiteY58" fmla="*/ 52471 h 92071"/>
                  <a:gd name="connsiteX59" fmla="*/ 232778 w 258270"/>
                  <a:gd name="connsiteY59" fmla="*/ 39724 h 92071"/>
                  <a:gd name="connsiteX60" fmla="*/ 244658 w 258270"/>
                  <a:gd name="connsiteY60" fmla="*/ 49748 h 92071"/>
                  <a:gd name="connsiteX61" fmla="*/ 258271 w 258270"/>
                  <a:gd name="connsiteY61" fmla="*/ 30567 h 92071"/>
                  <a:gd name="connsiteX62" fmla="*/ 244658 w 258270"/>
                  <a:gd name="connsiteY62" fmla="*/ 11385 h 92071"/>
                  <a:gd name="connsiteX63" fmla="*/ 93928 w 258270"/>
                  <a:gd name="connsiteY63" fmla="*/ 50491 h 92071"/>
                  <a:gd name="connsiteX64" fmla="*/ 93928 w 258270"/>
                  <a:gd name="connsiteY64" fmla="*/ 50491 h 92071"/>
                  <a:gd name="connsiteX65" fmla="*/ 93928 w 258270"/>
                  <a:gd name="connsiteY65" fmla="*/ 50119 h 92071"/>
                  <a:gd name="connsiteX66" fmla="*/ 94299 w 258270"/>
                  <a:gd name="connsiteY66" fmla="*/ 50615 h 92071"/>
                  <a:gd name="connsiteX67" fmla="*/ 93804 w 258270"/>
                  <a:gd name="connsiteY67" fmla="*/ 50615 h 92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58270" h="92071">
                    <a:moveTo>
                      <a:pt x="244782" y="11757"/>
                    </a:moveTo>
                    <a:cubicBezTo>
                      <a:pt x="239708" y="11757"/>
                      <a:pt x="235500" y="15593"/>
                      <a:pt x="233025" y="21285"/>
                    </a:cubicBezTo>
                    <a:cubicBezTo>
                      <a:pt x="230550" y="13489"/>
                      <a:pt x="224981" y="7920"/>
                      <a:pt x="218422" y="7920"/>
                    </a:cubicBezTo>
                    <a:cubicBezTo>
                      <a:pt x="214834" y="7920"/>
                      <a:pt x="211492" y="9653"/>
                      <a:pt x="208770" y="12499"/>
                    </a:cubicBezTo>
                    <a:cubicBezTo>
                      <a:pt x="206542" y="11014"/>
                      <a:pt x="204191" y="10148"/>
                      <a:pt x="201592" y="10148"/>
                    </a:cubicBezTo>
                    <a:cubicBezTo>
                      <a:pt x="198375" y="10148"/>
                      <a:pt x="195405" y="11509"/>
                      <a:pt x="192929" y="13737"/>
                    </a:cubicBezTo>
                    <a:cubicBezTo>
                      <a:pt x="190578" y="5692"/>
                      <a:pt x="184886" y="0"/>
                      <a:pt x="178327" y="0"/>
                    </a:cubicBezTo>
                    <a:cubicBezTo>
                      <a:pt x="170902" y="0"/>
                      <a:pt x="164714" y="7177"/>
                      <a:pt x="162981" y="16830"/>
                    </a:cubicBezTo>
                    <a:cubicBezTo>
                      <a:pt x="160135" y="9653"/>
                      <a:pt x="154690" y="4703"/>
                      <a:pt x="148379" y="4703"/>
                    </a:cubicBezTo>
                    <a:cubicBezTo>
                      <a:pt x="145533" y="4703"/>
                      <a:pt x="142810" y="5816"/>
                      <a:pt x="140459" y="7673"/>
                    </a:cubicBezTo>
                    <a:cubicBezTo>
                      <a:pt x="138602" y="5445"/>
                      <a:pt x="136251" y="4084"/>
                      <a:pt x="133652" y="4084"/>
                    </a:cubicBezTo>
                    <a:cubicBezTo>
                      <a:pt x="131796" y="4084"/>
                      <a:pt x="130187" y="4703"/>
                      <a:pt x="128702" y="5816"/>
                    </a:cubicBezTo>
                    <a:cubicBezTo>
                      <a:pt x="125980" y="2970"/>
                      <a:pt x="122515" y="1238"/>
                      <a:pt x="118802" y="1238"/>
                    </a:cubicBezTo>
                    <a:cubicBezTo>
                      <a:pt x="113233" y="1238"/>
                      <a:pt x="108283" y="5074"/>
                      <a:pt x="105189" y="11014"/>
                    </a:cubicBezTo>
                    <a:cubicBezTo>
                      <a:pt x="104694" y="11014"/>
                      <a:pt x="104323" y="10766"/>
                      <a:pt x="103828" y="10766"/>
                    </a:cubicBezTo>
                    <a:cubicBezTo>
                      <a:pt x="95660" y="10766"/>
                      <a:pt x="88978" y="19553"/>
                      <a:pt x="88235" y="30814"/>
                    </a:cubicBezTo>
                    <a:cubicBezTo>
                      <a:pt x="86255" y="29082"/>
                      <a:pt x="83904" y="27968"/>
                      <a:pt x="81429" y="27968"/>
                    </a:cubicBezTo>
                    <a:cubicBezTo>
                      <a:pt x="74251" y="27968"/>
                      <a:pt x="68559" y="36012"/>
                      <a:pt x="68559" y="46036"/>
                    </a:cubicBezTo>
                    <a:cubicBezTo>
                      <a:pt x="68559" y="46778"/>
                      <a:pt x="68559" y="47521"/>
                      <a:pt x="68682" y="48263"/>
                    </a:cubicBezTo>
                    <a:cubicBezTo>
                      <a:pt x="67197" y="47645"/>
                      <a:pt x="65712" y="47150"/>
                      <a:pt x="64104" y="47150"/>
                    </a:cubicBezTo>
                    <a:cubicBezTo>
                      <a:pt x="63980" y="47150"/>
                      <a:pt x="63856" y="47150"/>
                      <a:pt x="63609" y="47150"/>
                    </a:cubicBezTo>
                    <a:cubicBezTo>
                      <a:pt x="63609" y="36012"/>
                      <a:pt x="57174" y="27102"/>
                      <a:pt x="49253" y="27102"/>
                    </a:cubicBezTo>
                    <a:cubicBezTo>
                      <a:pt x="43808" y="27102"/>
                      <a:pt x="39106" y="31433"/>
                      <a:pt x="36631" y="37744"/>
                    </a:cubicBezTo>
                    <a:cubicBezTo>
                      <a:pt x="34774" y="30072"/>
                      <a:pt x="29824" y="24503"/>
                      <a:pt x="23760" y="24503"/>
                    </a:cubicBezTo>
                    <a:cubicBezTo>
                      <a:pt x="16211" y="24503"/>
                      <a:pt x="10148" y="33042"/>
                      <a:pt x="10148" y="43684"/>
                    </a:cubicBezTo>
                    <a:cubicBezTo>
                      <a:pt x="10148" y="51852"/>
                      <a:pt x="13736" y="58658"/>
                      <a:pt x="18810" y="61505"/>
                    </a:cubicBezTo>
                    <a:cubicBezTo>
                      <a:pt x="18439" y="62247"/>
                      <a:pt x="18068" y="63114"/>
                      <a:pt x="17820" y="63980"/>
                    </a:cubicBezTo>
                    <a:cubicBezTo>
                      <a:pt x="16583" y="59030"/>
                      <a:pt x="13242" y="55317"/>
                      <a:pt x="9158" y="55317"/>
                    </a:cubicBezTo>
                    <a:cubicBezTo>
                      <a:pt x="4084" y="55317"/>
                      <a:pt x="0" y="61010"/>
                      <a:pt x="0" y="68188"/>
                    </a:cubicBezTo>
                    <a:cubicBezTo>
                      <a:pt x="0" y="75365"/>
                      <a:pt x="4084" y="81057"/>
                      <a:pt x="9158" y="81057"/>
                    </a:cubicBezTo>
                    <a:cubicBezTo>
                      <a:pt x="13118" y="81057"/>
                      <a:pt x="16335" y="77592"/>
                      <a:pt x="17697" y="72766"/>
                    </a:cubicBezTo>
                    <a:cubicBezTo>
                      <a:pt x="18934" y="77469"/>
                      <a:pt x="22152" y="80810"/>
                      <a:pt x="25864" y="80810"/>
                    </a:cubicBezTo>
                    <a:cubicBezTo>
                      <a:pt x="30691" y="80810"/>
                      <a:pt x="34527" y="75365"/>
                      <a:pt x="34527" y="68559"/>
                    </a:cubicBezTo>
                    <a:cubicBezTo>
                      <a:pt x="34527" y="64846"/>
                      <a:pt x="33289" y="61629"/>
                      <a:pt x="31557" y="59401"/>
                    </a:cubicBezTo>
                    <a:cubicBezTo>
                      <a:pt x="33166" y="57792"/>
                      <a:pt x="34527" y="55688"/>
                      <a:pt x="35517" y="53213"/>
                    </a:cubicBezTo>
                    <a:cubicBezTo>
                      <a:pt x="35517" y="53461"/>
                      <a:pt x="35517" y="53708"/>
                      <a:pt x="35641" y="53956"/>
                    </a:cubicBezTo>
                    <a:cubicBezTo>
                      <a:pt x="34651" y="55936"/>
                      <a:pt x="33908" y="58287"/>
                      <a:pt x="33908" y="61010"/>
                    </a:cubicBezTo>
                    <a:cubicBezTo>
                      <a:pt x="33908" y="67445"/>
                      <a:pt x="37621" y="72642"/>
                      <a:pt x="42199" y="72642"/>
                    </a:cubicBezTo>
                    <a:cubicBezTo>
                      <a:pt x="44427" y="72642"/>
                      <a:pt x="46407" y="71405"/>
                      <a:pt x="47892" y="69301"/>
                    </a:cubicBezTo>
                    <a:cubicBezTo>
                      <a:pt x="47892" y="69301"/>
                      <a:pt x="47892" y="69425"/>
                      <a:pt x="47892" y="69549"/>
                    </a:cubicBezTo>
                    <a:cubicBezTo>
                      <a:pt x="47892" y="81924"/>
                      <a:pt x="55070" y="92072"/>
                      <a:pt x="63856" y="92072"/>
                    </a:cubicBezTo>
                    <a:cubicBezTo>
                      <a:pt x="72643" y="92072"/>
                      <a:pt x="79820" y="82048"/>
                      <a:pt x="79820" y="69549"/>
                    </a:cubicBezTo>
                    <a:cubicBezTo>
                      <a:pt x="79820" y="67445"/>
                      <a:pt x="79573" y="65588"/>
                      <a:pt x="79201" y="63609"/>
                    </a:cubicBezTo>
                    <a:cubicBezTo>
                      <a:pt x="79820" y="63732"/>
                      <a:pt x="80439" y="63856"/>
                      <a:pt x="81181" y="63856"/>
                    </a:cubicBezTo>
                    <a:cubicBezTo>
                      <a:pt x="82914" y="63856"/>
                      <a:pt x="84523" y="63361"/>
                      <a:pt x="86132" y="62495"/>
                    </a:cubicBezTo>
                    <a:cubicBezTo>
                      <a:pt x="86750" y="67692"/>
                      <a:pt x="89844" y="71653"/>
                      <a:pt x="93680" y="71653"/>
                    </a:cubicBezTo>
                    <a:cubicBezTo>
                      <a:pt x="97888" y="71653"/>
                      <a:pt x="101353" y="66826"/>
                      <a:pt x="101353" y="60886"/>
                    </a:cubicBezTo>
                    <a:cubicBezTo>
                      <a:pt x="101353" y="58164"/>
                      <a:pt x="100610" y="55812"/>
                      <a:pt x="99497" y="53832"/>
                    </a:cubicBezTo>
                    <a:cubicBezTo>
                      <a:pt x="100858" y="54327"/>
                      <a:pt x="102219" y="54699"/>
                      <a:pt x="103704" y="54699"/>
                    </a:cubicBezTo>
                    <a:cubicBezTo>
                      <a:pt x="108283" y="54699"/>
                      <a:pt x="112367" y="51852"/>
                      <a:pt x="115337" y="47521"/>
                    </a:cubicBezTo>
                    <a:cubicBezTo>
                      <a:pt x="116451" y="47768"/>
                      <a:pt x="117564" y="48016"/>
                      <a:pt x="118678" y="48016"/>
                    </a:cubicBezTo>
                    <a:cubicBezTo>
                      <a:pt x="124742" y="48016"/>
                      <a:pt x="129940" y="43561"/>
                      <a:pt x="132910" y="36754"/>
                    </a:cubicBezTo>
                    <a:cubicBezTo>
                      <a:pt x="135385" y="45293"/>
                      <a:pt x="141325" y="51234"/>
                      <a:pt x="148379" y="51234"/>
                    </a:cubicBezTo>
                    <a:cubicBezTo>
                      <a:pt x="156299" y="51234"/>
                      <a:pt x="162981" y="43437"/>
                      <a:pt x="164714" y="33042"/>
                    </a:cubicBezTo>
                    <a:cubicBezTo>
                      <a:pt x="167437" y="39601"/>
                      <a:pt x="172510" y="44056"/>
                      <a:pt x="178327" y="44056"/>
                    </a:cubicBezTo>
                    <a:cubicBezTo>
                      <a:pt x="181173" y="44056"/>
                      <a:pt x="183772" y="42942"/>
                      <a:pt x="186123" y="41086"/>
                    </a:cubicBezTo>
                    <a:cubicBezTo>
                      <a:pt x="188475" y="49996"/>
                      <a:pt x="194538" y="56431"/>
                      <a:pt x="201592" y="56431"/>
                    </a:cubicBezTo>
                    <a:cubicBezTo>
                      <a:pt x="205676" y="56431"/>
                      <a:pt x="209388" y="54203"/>
                      <a:pt x="212359" y="50738"/>
                    </a:cubicBezTo>
                    <a:cubicBezTo>
                      <a:pt x="214215" y="51852"/>
                      <a:pt x="216319" y="52471"/>
                      <a:pt x="218422" y="52471"/>
                    </a:cubicBezTo>
                    <a:cubicBezTo>
                      <a:pt x="224734" y="52471"/>
                      <a:pt x="230179" y="47273"/>
                      <a:pt x="232778" y="39724"/>
                    </a:cubicBezTo>
                    <a:cubicBezTo>
                      <a:pt x="235129" y="45665"/>
                      <a:pt x="239584" y="49748"/>
                      <a:pt x="244658" y="49748"/>
                    </a:cubicBezTo>
                    <a:cubicBezTo>
                      <a:pt x="252207" y="49748"/>
                      <a:pt x="258271" y="41209"/>
                      <a:pt x="258271" y="30567"/>
                    </a:cubicBezTo>
                    <a:cubicBezTo>
                      <a:pt x="258271" y="19924"/>
                      <a:pt x="252207" y="11385"/>
                      <a:pt x="244658" y="11385"/>
                    </a:cubicBezTo>
                    <a:close/>
                    <a:moveTo>
                      <a:pt x="93928" y="50491"/>
                    </a:moveTo>
                    <a:lnTo>
                      <a:pt x="93928" y="50491"/>
                    </a:lnTo>
                    <a:cubicBezTo>
                      <a:pt x="93928" y="50491"/>
                      <a:pt x="93928" y="50243"/>
                      <a:pt x="93928" y="50119"/>
                    </a:cubicBezTo>
                    <a:cubicBezTo>
                      <a:pt x="94052" y="50243"/>
                      <a:pt x="94175" y="50491"/>
                      <a:pt x="94299" y="50615"/>
                    </a:cubicBezTo>
                    <a:cubicBezTo>
                      <a:pt x="94175" y="50615"/>
                      <a:pt x="93928" y="50615"/>
                      <a:pt x="93804" y="5061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30DF705A-1658-CB15-E446-B4C3ABF96163}"/>
                  </a:ext>
                </a:extLst>
              </p:cNvPr>
              <p:cNvSpPr/>
              <p:nvPr/>
            </p:nvSpPr>
            <p:spPr>
              <a:xfrm>
                <a:off x="4762762" y="5161123"/>
                <a:ext cx="13612" cy="19057"/>
              </a:xfrm>
              <a:custGeom>
                <a:avLst/>
                <a:gdLst>
                  <a:gd name="connsiteX0" fmla="*/ 6806 w 13612"/>
                  <a:gd name="connsiteY0" fmla="*/ 19058 h 19057"/>
                  <a:gd name="connsiteX1" fmla="*/ 13613 w 13612"/>
                  <a:gd name="connsiteY1" fmla="*/ 9529 h 19057"/>
                  <a:gd name="connsiteX2" fmla="*/ 6806 w 13612"/>
                  <a:gd name="connsiteY2" fmla="*/ 0 h 19057"/>
                  <a:gd name="connsiteX3" fmla="*/ 0 w 13612"/>
                  <a:gd name="connsiteY3" fmla="*/ 9529 h 19057"/>
                  <a:gd name="connsiteX4" fmla="*/ 6806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19058"/>
                    </a:move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23027F79-D005-9CEE-2554-502C24A9DF43}"/>
                  </a:ext>
                </a:extLst>
              </p:cNvPr>
              <p:cNvSpPr/>
              <p:nvPr/>
            </p:nvSpPr>
            <p:spPr>
              <a:xfrm>
                <a:off x="4829959" y="5149985"/>
                <a:ext cx="67321" cy="82914"/>
              </a:xfrm>
              <a:custGeom>
                <a:avLst/>
                <a:gdLst>
                  <a:gd name="connsiteX0" fmla="*/ 67321 w 67321"/>
                  <a:gd name="connsiteY0" fmla="*/ 30691 h 82914"/>
                  <a:gd name="connsiteX1" fmla="*/ 51481 w 67321"/>
                  <a:gd name="connsiteY1" fmla="*/ 8415 h 82914"/>
                  <a:gd name="connsiteX2" fmla="*/ 38116 w 67321"/>
                  <a:gd name="connsiteY2" fmla="*/ 18687 h 82914"/>
                  <a:gd name="connsiteX3" fmla="*/ 37744 w 67321"/>
                  <a:gd name="connsiteY3" fmla="*/ 18687 h 82914"/>
                  <a:gd name="connsiteX4" fmla="*/ 32671 w 67321"/>
                  <a:gd name="connsiteY4" fmla="*/ 20048 h 82914"/>
                  <a:gd name="connsiteX5" fmla="*/ 16459 w 67321"/>
                  <a:gd name="connsiteY5" fmla="*/ 0 h 82914"/>
                  <a:gd name="connsiteX6" fmla="*/ 0 w 67321"/>
                  <a:gd name="connsiteY6" fmla="*/ 23018 h 82914"/>
                  <a:gd name="connsiteX7" fmla="*/ 16459 w 67321"/>
                  <a:gd name="connsiteY7" fmla="*/ 46036 h 82914"/>
                  <a:gd name="connsiteX8" fmla="*/ 23637 w 67321"/>
                  <a:gd name="connsiteY8" fmla="*/ 43684 h 82914"/>
                  <a:gd name="connsiteX9" fmla="*/ 37744 w 67321"/>
                  <a:gd name="connsiteY9" fmla="*/ 59525 h 82914"/>
                  <a:gd name="connsiteX10" fmla="*/ 39106 w 67321"/>
                  <a:gd name="connsiteY10" fmla="*/ 59401 h 82914"/>
                  <a:gd name="connsiteX11" fmla="*/ 37744 w 67321"/>
                  <a:gd name="connsiteY11" fmla="*/ 66950 h 82914"/>
                  <a:gd name="connsiteX12" fmla="*/ 49130 w 67321"/>
                  <a:gd name="connsiteY12" fmla="*/ 82914 h 82914"/>
                  <a:gd name="connsiteX13" fmla="*/ 60515 w 67321"/>
                  <a:gd name="connsiteY13" fmla="*/ 66950 h 82914"/>
                  <a:gd name="connsiteX14" fmla="*/ 54080 w 67321"/>
                  <a:gd name="connsiteY14" fmla="*/ 52595 h 82914"/>
                  <a:gd name="connsiteX15" fmla="*/ 67321 w 67321"/>
                  <a:gd name="connsiteY15" fmla="*/ 30691 h 8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21" h="82914">
                    <a:moveTo>
                      <a:pt x="67321" y="30691"/>
                    </a:moveTo>
                    <a:cubicBezTo>
                      <a:pt x="67321" y="18439"/>
                      <a:pt x="60267" y="8415"/>
                      <a:pt x="51481" y="8415"/>
                    </a:cubicBezTo>
                    <a:cubicBezTo>
                      <a:pt x="45912" y="8415"/>
                      <a:pt x="40962" y="12499"/>
                      <a:pt x="38116" y="18687"/>
                    </a:cubicBezTo>
                    <a:cubicBezTo>
                      <a:pt x="38116" y="18687"/>
                      <a:pt x="37868" y="18687"/>
                      <a:pt x="37744" y="18687"/>
                    </a:cubicBezTo>
                    <a:cubicBezTo>
                      <a:pt x="35888" y="18687"/>
                      <a:pt x="34279" y="19182"/>
                      <a:pt x="32671" y="20048"/>
                    </a:cubicBezTo>
                    <a:cubicBezTo>
                      <a:pt x="31680" y="8787"/>
                      <a:pt x="24750" y="0"/>
                      <a:pt x="16459" y="0"/>
                    </a:cubicBezTo>
                    <a:cubicBezTo>
                      <a:pt x="7425" y="0"/>
                      <a:pt x="0" y="10272"/>
                      <a:pt x="0" y="23018"/>
                    </a:cubicBezTo>
                    <a:cubicBezTo>
                      <a:pt x="0" y="35765"/>
                      <a:pt x="7301" y="46036"/>
                      <a:pt x="16459" y="46036"/>
                    </a:cubicBezTo>
                    <a:cubicBezTo>
                      <a:pt x="19058" y="46036"/>
                      <a:pt x="21409" y="45170"/>
                      <a:pt x="23637" y="43684"/>
                    </a:cubicBezTo>
                    <a:cubicBezTo>
                      <a:pt x="25122" y="52718"/>
                      <a:pt x="30814" y="59525"/>
                      <a:pt x="37744" y="59525"/>
                    </a:cubicBezTo>
                    <a:cubicBezTo>
                      <a:pt x="38239" y="59525"/>
                      <a:pt x="38611" y="59401"/>
                      <a:pt x="39106" y="59401"/>
                    </a:cubicBezTo>
                    <a:cubicBezTo>
                      <a:pt x="38239" y="61629"/>
                      <a:pt x="37744" y="64227"/>
                      <a:pt x="37744" y="66950"/>
                    </a:cubicBezTo>
                    <a:cubicBezTo>
                      <a:pt x="37744" y="75737"/>
                      <a:pt x="42818" y="82914"/>
                      <a:pt x="49130" y="82914"/>
                    </a:cubicBezTo>
                    <a:cubicBezTo>
                      <a:pt x="55441" y="82914"/>
                      <a:pt x="60515" y="75737"/>
                      <a:pt x="60515" y="66950"/>
                    </a:cubicBezTo>
                    <a:cubicBezTo>
                      <a:pt x="60515" y="60639"/>
                      <a:pt x="57916" y="55194"/>
                      <a:pt x="54080" y="52595"/>
                    </a:cubicBezTo>
                    <a:cubicBezTo>
                      <a:pt x="61628" y="50862"/>
                      <a:pt x="67321" y="41828"/>
                      <a:pt x="67321" y="3069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E8CF40E6-D207-2EB0-F6F8-2BC919B992A1}"/>
                  </a:ext>
                </a:extLst>
              </p:cNvPr>
              <p:cNvSpPr/>
              <p:nvPr/>
            </p:nvSpPr>
            <p:spPr>
              <a:xfrm>
                <a:off x="4939975" y="5170775"/>
                <a:ext cx="56802" cy="72023"/>
              </a:xfrm>
              <a:custGeom>
                <a:avLst/>
                <a:gdLst>
                  <a:gd name="connsiteX0" fmla="*/ 56555 w 56802"/>
                  <a:gd name="connsiteY0" fmla="*/ 33908 h 72023"/>
                  <a:gd name="connsiteX1" fmla="*/ 44551 w 56802"/>
                  <a:gd name="connsiteY1" fmla="*/ 16954 h 72023"/>
                  <a:gd name="connsiteX2" fmla="*/ 39477 w 56802"/>
                  <a:gd name="connsiteY2" fmla="*/ 18563 h 72023"/>
                  <a:gd name="connsiteX3" fmla="*/ 23018 w 56802"/>
                  <a:gd name="connsiteY3" fmla="*/ 0 h 72023"/>
                  <a:gd name="connsiteX4" fmla="*/ 10643 w 56802"/>
                  <a:gd name="connsiteY4" fmla="*/ 7549 h 72023"/>
                  <a:gd name="connsiteX5" fmla="*/ 6188 w 56802"/>
                  <a:gd name="connsiteY5" fmla="*/ 4950 h 72023"/>
                  <a:gd name="connsiteX6" fmla="*/ 0 w 56802"/>
                  <a:gd name="connsiteY6" fmla="*/ 13736 h 72023"/>
                  <a:gd name="connsiteX7" fmla="*/ 6188 w 56802"/>
                  <a:gd name="connsiteY7" fmla="*/ 22523 h 72023"/>
                  <a:gd name="connsiteX8" fmla="*/ 6188 w 56802"/>
                  <a:gd name="connsiteY8" fmla="*/ 23636 h 72023"/>
                  <a:gd name="connsiteX9" fmla="*/ 20419 w 56802"/>
                  <a:gd name="connsiteY9" fmla="*/ 47026 h 72023"/>
                  <a:gd name="connsiteX10" fmla="*/ 19182 w 56802"/>
                  <a:gd name="connsiteY10" fmla="*/ 54574 h 72023"/>
                  <a:gd name="connsiteX11" fmla="*/ 31680 w 56802"/>
                  <a:gd name="connsiteY11" fmla="*/ 72023 h 72023"/>
                  <a:gd name="connsiteX12" fmla="*/ 44180 w 56802"/>
                  <a:gd name="connsiteY12" fmla="*/ 54574 h 72023"/>
                  <a:gd name="connsiteX13" fmla="*/ 43932 w 56802"/>
                  <a:gd name="connsiteY13" fmla="*/ 50862 h 72023"/>
                  <a:gd name="connsiteX14" fmla="*/ 44798 w 56802"/>
                  <a:gd name="connsiteY14" fmla="*/ 50862 h 72023"/>
                  <a:gd name="connsiteX15" fmla="*/ 56802 w 56802"/>
                  <a:gd name="connsiteY15" fmla="*/ 33908 h 7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802" h="72023">
                    <a:moveTo>
                      <a:pt x="56555" y="33908"/>
                    </a:moveTo>
                    <a:cubicBezTo>
                      <a:pt x="56555" y="24503"/>
                      <a:pt x="51110" y="16954"/>
                      <a:pt x="44551" y="16954"/>
                    </a:cubicBezTo>
                    <a:cubicBezTo>
                      <a:pt x="42694" y="16954"/>
                      <a:pt x="40962" y="17573"/>
                      <a:pt x="39477" y="18563"/>
                    </a:cubicBezTo>
                    <a:cubicBezTo>
                      <a:pt x="37868" y="7920"/>
                      <a:pt x="31062" y="0"/>
                      <a:pt x="23018" y="0"/>
                    </a:cubicBezTo>
                    <a:cubicBezTo>
                      <a:pt x="18192" y="0"/>
                      <a:pt x="13736" y="2970"/>
                      <a:pt x="10643" y="7549"/>
                    </a:cubicBezTo>
                    <a:cubicBezTo>
                      <a:pt x="9529" y="5940"/>
                      <a:pt x="7920" y="4950"/>
                      <a:pt x="6188" y="4950"/>
                    </a:cubicBezTo>
                    <a:cubicBezTo>
                      <a:pt x="2723" y="4950"/>
                      <a:pt x="0" y="8910"/>
                      <a:pt x="0" y="13736"/>
                    </a:cubicBezTo>
                    <a:cubicBezTo>
                      <a:pt x="0" y="18563"/>
                      <a:pt x="2723" y="22399"/>
                      <a:pt x="6188" y="22523"/>
                    </a:cubicBezTo>
                    <a:cubicBezTo>
                      <a:pt x="6188" y="22894"/>
                      <a:pt x="6188" y="23265"/>
                      <a:pt x="6188" y="23636"/>
                    </a:cubicBezTo>
                    <a:cubicBezTo>
                      <a:pt x="6188" y="35517"/>
                      <a:pt x="12375" y="45169"/>
                      <a:pt x="20419" y="47026"/>
                    </a:cubicBezTo>
                    <a:cubicBezTo>
                      <a:pt x="19677" y="49253"/>
                      <a:pt x="19182" y="51852"/>
                      <a:pt x="19182" y="54574"/>
                    </a:cubicBezTo>
                    <a:cubicBezTo>
                      <a:pt x="19182" y="64227"/>
                      <a:pt x="24750" y="72023"/>
                      <a:pt x="31680" y="72023"/>
                    </a:cubicBezTo>
                    <a:cubicBezTo>
                      <a:pt x="38611" y="72023"/>
                      <a:pt x="44180" y="64227"/>
                      <a:pt x="44180" y="54574"/>
                    </a:cubicBezTo>
                    <a:cubicBezTo>
                      <a:pt x="44180" y="53213"/>
                      <a:pt x="44180" y="51976"/>
                      <a:pt x="43932" y="50862"/>
                    </a:cubicBezTo>
                    <a:cubicBezTo>
                      <a:pt x="44180" y="50862"/>
                      <a:pt x="44427" y="50862"/>
                      <a:pt x="44798" y="50862"/>
                    </a:cubicBezTo>
                    <a:cubicBezTo>
                      <a:pt x="51481" y="50862"/>
                      <a:pt x="56802" y="43313"/>
                      <a:pt x="56802" y="3390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846C5896-2F19-1504-189E-29C2D7F1BBD1}"/>
                  </a:ext>
                </a:extLst>
              </p:cNvPr>
              <p:cNvSpPr/>
              <p:nvPr/>
            </p:nvSpPr>
            <p:spPr>
              <a:xfrm>
                <a:off x="5027963" y="5158276"/>
                <a:ext cx="23760" cy="33413"/>
              </a:xfrm>
              <a:custGeom>
                <a:avLst/>
                <a:gdLst>
                  <a:gd name="connsiteX0" fmla="*/ 11880 w 23760"/>
                  <a:gd name="connsiteY0" fmla="*/ 33413 h 33413"/>
                  <a:gd name="connsiteX1" fmla="*/ 23760 w 23760"/>
                  <a:gd name="connsiteY1" fmla="*/ 16707 h 33413"/>
                  <a:gd name="connsiteX2" fmla="*/ 11880 w 23760"/>
                  <a:gd name="connsiteY2" fmla="*/ 0 h 33413"/>
                  <a:gd name="connsiteX3" fmla="*/ 0 w 23760"/>
                  <a:gd name="connsiteY3" fmla="*/ 16707 h 33413"/>
                  <a:gd name="connsiteX4" fmla="*/ 11880 w 23760"/>
                  <a:gd name="connsiteY4" fmla="*/ 33413 h 3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413">
                    <a:moveTo>
                      <a:pt x="11880" y="33413"/>
                    </a:moveTo>
                    <a:cubicBezTo>
                      <a:pt x="18439" y="33413"/>
                      <a:pt x="23760" y="25864"/>
                      <a:pt x="23760" y="16707"/>
                    </a:cubicBezTo>
                    <a:cubicBezTo>
                      <a:pt x="23760" y="7549"/>
                      <a:pt x="18439" y="0"/>
                      <a:pt x="11880" y="0"/>
                    </a:cubicBezTo>
                    <a:cubicBezTo>
                      <a:pt x="5321" y="0"/>
                      <a:pt x="0" y="7549"/>
                      <a:pt x="0" y="16707"/>
                    </a:cubicBezTo>
                    <a:cubicBezTo>
                      <a:pt x="0" y="25864"/>
                      <a:pt x="5321" y="33413"/>
                      <a:pt x="11880" y="334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C0C7E9B7-9B18-D2F7-3955-CE645D221055}"/>
                  </a:ext>
                </a:extLst>
              </p:cNvPr>
              <p:cNvSpPr/>
              <p:nvPr/>
            </p:nvSpPr>
            <p:spPr>
              <a:xfrm>
                <a:off x="5054817" y="5160009"/>
                <a:ext cx="16582" cy="23513"/>
              </a:xfrm>
              <a:custGeom>
                <a:avLst/>
                <a:gdLst>
                  <a:gd name="connsiteX0" fmla="*/ 8291 w 16582"/>
                  <a:gd name="connsiteY0" fmla="*/ 23513 h 23513"/>
                  <a:gd name="connsiteX1" fmla="*/ 16583 w 16582"/>
                  <a:gd name="connsiteY1" fmla="*/ 11757 h 23513"/>
                  <a:gd name="connsiteX2" fmla="*/ 8291 w 16582"/>
                  <a:gd name="connsiteY2" fmla="*/ 0 h 23513"/>
                  <a:gd name="connsiteX3" fmla="*/ 0 w 16582"/>
                  <a:gd name="connsiteY3" fmla="*/ 11757 h 23513"/>
                  <a:gd name="connsiteX4" fmla="*/ 8291 w 16582"/>
                  <a:gd name="connsiteY4" fmla="*/ 23513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513">
                    <a:moveTo>
                      <a:pt x="8291" y="23513"/>
                    </a:moveTo>
                    <a:cubicBezTo>
                      <a:pt x="12870" y="23513"/>
                      <a:pt x="16583" y="18315"/>
                      <a:pt x="16583" y="11757"/>
                    </a:cubicBezTo>
                    <a:cubicBezTo>
                      <a:pt x="16583" y="5198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757"/>
                    </a:cubicBezTo>
                    <a:cubicBezTo>
                      <a:pt x="0" y="18315"/>
                      <a:pt x="3713" y="23513"/>
                      <a:pt x="8291" y="235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95F9EA24-1BFB-21E6-7379-8F9AA3E1EB53}"/>
                  </a:ext>
                </a:extLst>
              </p:cNvPr>
              <p:cNvSpPr/>
              <p:nvPr/>
            </p:nvSpPr>
            <p:spPr>
              <a:xfrm>
                <a:off x="5221758" y="5175849"/>
                <a:ext cx="14355" cy="20048"/>
              </a:xfrm>
              <a:custGeom>
                <a:avLst/>
                <a:gdLst>
                  <a:gd name="connsiteX0" fmla="*/ 7178 w 14355"/>
                  <a:gd name="connsiteY0" fmla="*/ 0 h 20048"/>
                  <a:gd name="connsiteX1" fmla="*/ 0 w 14355"/>
                  <a:gd name="connsiteY1" fmla="*/ 10024 h 20048"/>
                  <a:gd name="connsiteX2" fmla="*/ 7178 w 14355"/>
                  <a:gd name="connsiteY2" fmla="*/ 20048 h 20048"/>
                  <a:gd name="connsiteX3" fmla="*/ 14355 w 14355"/>
                  <a:gd name="connsiteY3" fmla="*/ 10024 h 20048"/>
                  <a:gd name="connsiteX4" fmla="*/ 7178 w 14355"/>
                  <a:gd name="connsiteY4" fmla="*/ 0 h 2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8">
                    <a:moveTo>
                      <a:pt x="7178" y="0"/>
                    </a:move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6189617D-E7F5-DD75-932A-16F0F1253CC3}"/>
                  </a:ext>
                </a:extLst>
              </p:cNvPr>
              <p:cNvSpPr/>
              <p:nvPr/>
            </p:nvSpPr>
            <p:spPr>
              <a:xfrm>
                <a:off x="5234628" y="5153450"/>
                <a:ext cx="49253" cy="51604"/>
              </a:xfrm>
              <a:custGeom>
                <a:avLst/>
                <a:gdLst>
                  <a:gd name="connsiteX0" fmla="*/ 33784 w 49253"/>
                  <a:gd name="connsiteY0" fmla="*/ 8292 h 51604"/>
                  <a:gd name="connsiteX1" fmla="*/ 28215 w 49253"/>
                  <a:gd name="connsiteY1" fmla="*/ 9777 h 51604"/>
                  <a:gd name="connsiteX2" fmla="*/ 15345 w 49253"/>
                  <a:gd name="connsiteY2" fmla="*/ 0 h 51604"/>
                  <a:gd name="connsiteX3" fmla="*/ 0 w 49253"/>
                  <a:gd name="connsiteY3" fmla="*/ 21533 h 51604"/>
                  <a:gd name="connsiteX4" fmla="*/ 15345 w 49253"/>
                  <a:gd name="connsiteY4" fmla="*/ 43066 h 51604"/>
                  <a:gd name="connsiteX5" fmla="*/ 20790 w 49253"/>
                  <a:gd name="connsiteY5" fmla="*/ 41581 h 51604"/>
                  <a:gd name="connsiteX6" fmla="*/ 33784 w 49253"/>
                  <a:gd name="connsiteY6" fmla="*/ 51605 h 51604"/>
                  <a:gd name="connsiteX7" fmla="*/ 49253 w 49253"/>
                  <a:gd name="connsiteY7" fmla="*/ 29824 h 51604"/>
                  <a:gd name="connsiteX8" fmla="*/ 33784 w 49253"/>
                  <a:gd name="connsiteY8" fmla="*/ 8044 h 5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53" h="51604">
                    <a:moveTo>
                      <a:pt x="33784" y="8292"/>
                    </a:moveTo>
                    <a:cubicBezTo>
                      <a:pt x="31804" y="8292"/>
                      <a:pt x="29948" y="8910"/>
                      <a:pt x="28215" y="9777"/>
                    </a:cubicBezTo>
                    <a:cubicBezTo>
                      <a:pt x="25493" y="3836"/>
                      <a:pt x="20790" y="0"/>
                      <a:pt x="15345" y="0"/>
                    </a:cubicBezTo>
                    <a:cubicBezTo>
                      <a:pt x="6806" y="0"/>
                      <a:pt x="0" y="9653"/>
                      <a:pt x="0" y="21533"/>
                    </a:cubicBezTo>
                    <a:cubicBezTo>
                      <a:pt x="0" y="33413"/>
                      <a:pt x="6806" y="43066"/>
                      <a:pt x="15345" y="43066"/>
                    </a:cubicBezTo>
                    <a:cubicBezTo>
                      <a:pt x="17202" y="43066"/>
                      <a:pt x="19058" y="42571"/>
                      <a:pt x="20790" y="41581"/>
                    </a:cubicBezTo>
                    <a:cubicBezTo>
                      <a:pt x="23513" y="47645"/>
                      <a:pt x="28339" y="51605"/>
                      <a:pt x="33784" y="51605"/>
                    </a:cubicBezTo>
                    <a:cubicBezTo>
                      <a:pt x="42323" y="51605"/>
                      <a:pt x="49253" y="41828"/>
                      <a:pt x="49253" y="29824"/>
                    </a:cubicBezTo>
                    <a:cubicBezTo>
                      <a:pt x="49253" y="17820"/>
                      <a:pt x="42323" y="8044"/>
                      <a:pt x="33784" y="804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2D27769-5D73-2435-133A-1050F8F27D8D}"/>
                  </a:ext>
                </a:extLst>
              </p:cNvPr>
              <p:cNvSpPr/>
              <p:nvPr/>
            </p:nvSpPr>
            <p:spPr>
              <a:xfrm>
                <a:off x="5281902" y="5180180"/>
                <a:ext cx="39229" cy="38981"/>
              </a:xfrm>
              <a:custGeom>
                <a:avLst/>
                <a:gdLst>
                  <a:gd name="connsiteX0" fmla="*/ 39229 w 39229"/>
                  <a:gd name="connsiteY0" fmla="*/ 17202 h 38981"/>
                  <a:gd name="connsiteX1" fmla="*/ 26978 w 39229"/>
                  <a:gd name="connsiteY1" fmla="*/ 0 h 38981"/>
                  <a:gd name="connsiteX2" fmla="*/ 15098 w 39229"/>
                  <a:gd name="connsiteY2" fmla="*/ 12994 h 38981"/>
                  <a:gd name="connsiteX3" fmla="*/ 10024 w 39229"/>
                  <a:gd name="connsiteY3" fmla="*/ 11014 h 38981"/>
                  <a:gd name="connsiteX4" fmla="*/ 0 w 39229"/>
                  <a:gd name="connsiteY4" fmla="*/ 24998 h 38981"/>
                  <a:gd name="connsiteX5" fmla="*/ 10024 w 39229"/>
                  <a:gd name="connsiteY5" fmla="*/ 38982 h 38981"/>
                  <a:gd name="connsiteX6" fmla="*/ 19181 w 39229"/>
                  <a:gd name="connsiteY6" fmla="*/ 30443 h 38981"/>
                  <a:gd name="connsiteX7" fmla="*/ 26854 w 39229"/>
                  <a:gd name="connsiteY7" fmla="*/ 34403 h 38981"/>
                  <a:gd name="connsiteX8" fmla="*/ 39106 w 39229"/>
                  <a:gd name="connsiteY8" fmla="*/ 1720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29" h="38981">
                    <a:moveTo>
                      <a:pt x="39229" y="17202"/>
                    </a:moveTo>
                    <a:cubicBezTo>
                      <a:pt x="39229" y="7673"/>
                      <a:pt x="33784" y="0"/>
                      <a:pt x="26978" y="0"/>
                    </a:cubicBezTo>
                    <a:cubicBezTo>
                      <a:pt x="21285" y="0"/>
                      <a:pt x="16459" y="5569"/>
                      <a:pt x="15098" y="12994"/>
                    </a:cubicBezTo>
                    <a:cubicBezTo>
                      <a:pt x="13613" y="11757"/>
                      <a:pt x="11880" y="11014"/>
                      <a:pt x="10024" y="11014"/>
                    </a:cubicBezTo>
                    <a:cubicBezTo>
                      <a:pt x="4455" y="11014"/>
                      <a:pt x="0" y="17325"/>
                      <a:pt x="0" y="24998"/>
                    </a:cubicBezTo>
                    <a:cubicBezTo>
                      <a:pt x="0" y="32671"/>
                      <a:pt x="4455" y="38982"/>
                      <a:pt x="10024" y="38982"/>
                    </a:cubicBezTo>
                    <a:cubicBezTo>
                      <a:pt x="14108" y="38982"/>
                      <a:pt x="17696" y="35393"/>
                      <a:pt x="19181" y="30443"/>
                    </a:cubicBezTo>
                    <a:cubicBezTo>
                      <a:pt x="21285" y="32918"/>
                      <a:pt x="24008" y="34403"/>
                      <a:pt x="26854" y="34403"/>
                    </a:cubicBezTo>
                    <a:cubicBezTo>
                      <a:pt x="33661" y="34403"/>
                      <a:pt x="39106" y="26730"/>
                      <a:pt x="39106" y="1720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852F23F0-A48E-7E21-38B6-BBB1FE6309C0}"/>
                  </a:ext>
                </a:extLst>
              </p:cNvPr>
              <p:cNvSpPr/>
              <p:nvPr/>
            </p:nvSpPr>
            <p:spPr>
              <a:xfrm>
                <a:off x="5322492" y="5186863"/>
                <a:ext cx="15592" cy="21780"/>
              </a:xfrm>
              <a:custGeom>
                <a:avLst/>
                <a:gdLst>
                  <a:gd name="connsiteX0" fmla="*/ 7796 w 15592"/>
                  <a:gd name="connsiteY0" fmla="*/ 21780 h 21780"/>
                  <a:gd name="connsiteX1" fmla="*/ 15593 w 15592"/>
                  <a:gd name="connsiteY1" fmla="*/ 10890 h 21780"/>
                  <a:gd name="connsiteX2" fmla="*/ 7796 w 15592"/>
                  <a:gd name="connsiteY2" fmla="*/ 0 h 21780"/>
                  <a:gd name="connsiteX3" fmla="*/ 0 w 15592"/>
                  <a:gd name="connsiteY3" fmla="*/ 10890 h 21780"/>
                  <a:gd name="connsiteX4" fmla="*/ 7796 w 15592"/>
                  <a:gd name="connsiteY4" fmla="*/ 21780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1780">
                    <a:moveTo>
                      <a:pt x="7796" y="21780"/>
                    </a:moveTo>
                    <a:cubicBezTo>
                      <a:pt x="12128" y="21780"/>
                      <a:pt x="15593" y="16954"/>
                      <a:pt x="15593" y="10890"/>
                    </a:cubicBezTo>
                    <a:cubicBezTo>
                      <a:pt x="15593" y="4827"/>
                      <a:pt x="12128" y="0"/>
                      <a:pt x="7796" y="0"/>
                    </a:cubicBezTo>
                    <a:cubicBezTo>
                      <a:pt x="3465" y="0"/>
                      <a:pt x="0" y="4950"/>
                      <a:pt x="0" y="10890"/>
                    </a:cubicBezTo>
                    <a:cubicBezTo>
                      <a:pt x="0" y="16830"/>
                      <a:pt x="3465" y="21780"/>
                      <a:pt x="7796" y="2178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C571E562-A315-19DF-F067-923C0DDB7A15}"/>
                  </a:ext>
                </a:extLst>
              </p:cNvPr>
              <p:cNvSpPr/>
              <p:nvPr/>
            </p:nvSpPr>
            <p:spPr>
              <a:xfrm>
                <a:off x="5349965" y="516471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1D628D5B-F944-9CD0-E8BB-A4F91092F319}"/>
                  </a:ext>
                </a:extLst>
              </p:cNvPr>
              <p:cNvSpPr/>
              <p:nvPr/>
            </p:nvSpPr>
            <p:spPr>
              <a:xfrm>
                <a:off x="5406644" y="5169043"/>
                <a:ext cx="14355" cy="20047"/>
              </a:xfrm>
              <a:custGeom>
                <a:avLst/>
                <a:gdLst>
                  <a:gd name="connsiteX0" fmla="*/ 7177 w 14355"/>
                  <a:gd name="connsiteY0" fmla="*/ 20048 h 20047"/>
                  <a:gd name="connsiteX1" fmla="*/ 14355 w 14355"/>
                  <a:gd name="connsiteY1" fmla="*/ 10024 h 20047"/>
                  <a:gd name="connsiteX2" fmla="*/ 7177 w 14355"/>
                  <a:gd name="connsiteY2" fmla="*/ 0 h 20047"/>
                  <a:gd name="connsiteX3" fmla="*/ 0 w 14355"/>
                  <a:gd name="connsiteY3" fmla="*/ 10024 h 20047"/>
                  <a:gd name="connsiteX4" fmla="*/ 7177 w 14355"/>
                  <a:gd name="connsiteY4" fmla="*/ 20048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7" y="20048"/>
                    </a:move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7" y="0"/>
                    </a:cubicBez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7" y="2004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F0A0A11-A1AF-9CF5-F789-52ED7CF96F50}"/>
                  </a:ext>
                </a:extLst>
              </p:cNvPr>
              <p:cNvSpPr/>
              <p:nvPr/>
            </p:nvSpPr>
            <p:spPr>
              <a:xfrm>
                <a:off x="5420999" y="5186987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6"/>
                      <a:pt x="15345" y="10766"/>
                    </a:cubicBez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8E0CC7A1-4E15-6A33-24E3-24A678DFD13B}"/>
                  </a:ext>
                </a:extLst>
              </p:cNvPr>
              <p:cNvSpPr/>
              <p:nvPr/>
            </p:nvSpPr>
            <p:spPr>
              <a:xfrm>
                <a:off x="5444388" y="5161618"/>
                <a:ext cx="91452" cy="68063"/>
              </a:xfrm>
              <a:custGeom>
                <a:avLst/>
                <a:gdLst>
                  <a:gd name="connsiteX0" fmla="*/ 91453 w 91452"/>
                  <a:gd name="connsiteY0" fmla="*/ 34651 h 68063"/>
                  <a:gd name="connsiteX1" fmla="*/ 78088 w 91452"/>
                  <a:gd name="connsiteY1" fmla="*/ 15840 h 68063"/>
                  <a:gd name="connsiteX2" fmla="*/ 67940 w 91452"/>
                  <a:gd name="connsiteY2" fmla="*/ 22399 h 68063"/>
                  <a:gd name="connsiteX3" fmla="*/ 55317 w 91452"/>
                  <a:gd name="connsiteY3" fmla="*/ 4703 h 68063"/>
                  <a:gd name="connsiteX4" fmla="*/ 42818 w 91452"/>
                  <a:gd name="connsiteY4" fmla="*/ 19182 h 68063"/>
                  <a:gd name="connsiteX5" fmla="*/ 26607 w 91452"/>
                  <a:gd name="connsiteY5" fmla="*/ 0 h 68063"/>
                  <a:gd name="connsiteX6" fmla="*/ 11014 w 91452"/>
                  <a:gd name="connsiteY6" fmla="*/ 16335 h 68063"/>
                  <a:gd name="connsiteX7" fmla="*/ 6559 w 91452"/>
                  <a:gd name="connsiteY7" fmla="*/ 13860 h 68063"/>
                  <a:gd name="connsiteX8" fmla="*/ 0 w 91452"/>
                  <a:gd name="connsiteY8" fmla="*/ 23018 h 68063"/>
                  <a:gd name="connsiteX9" fmla="*/ 6559 w 91452"/>
                  <a:gd name="connsiteY9" fmla="*/ 32176 h 68063"/>
                  <a:gd name="connsiteX10" fmla="*/ 11014 w 91452"/>
                  <a:gd name="connsiteY10" fmla="*/ 29700 h 68063"/>
                  <a:gd name="connsiteX11" fmla="*/ 26730 w 91452"/>
                  <a:gd name="connsiteY11" fmla="*/ 46160 h 68063"/>
                  <a:gd name="connsiteX12" fmla="*/ 42942 w 91452"/>
                  <a:gd name="connsiteY12" fmla="*/ 26235 h 68063"/>
                  <a:gd name="connsiteX13" fmla="*/ 55317 w 91452"/>
                  <a:gd name="connsiteY13" fmla="*/ 40343 h 68063"/>
                  <a:gd name="connsiteX14" fmla="*/ 64722 w 91452"/>
                  <a:gd name="connsiteY14" fmla="*/ 34403 h 68063"/>
                  <a:gd name="connsiteX15" fmla="*/ 64722 w 91452"/>
                  <a:gd name="connsiteY15" fmla="*/ 34651 h 68063"/>
                  <a:gd name="connsiteX16" fmla="*/ 65217 w 91452"/>
                  <a:gd name="connsiteY16" fmla="*/ 39477 h 68063"/>
                  <a:gd name="connsiteX17" fmla="*/ 59401 w 91452"/>
                  <a:gd name="connsiteY17" fmla="*/ 52842 h 68063"/>
                  <a:gd name="connsiteX18" fmla="*/ 70167 w 91452"/>
                  <a:gd name="connsiteY18" fmla="*/ 68064 h 68063"/>
                  <a:gd name="connsiteX19" fmla="*/ 80934 w 91452"/>
                  <a:gd name="connsiteY19" fmla="*/ 53090 h 68063"/>
                  <a:gd name="connsiteX20" fmla="*/ 91453 w 91452"/>
                  <a:gd name="connsiteY20" fmla="*/ 34651 h 6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1452" h="68063">
                    <a:moveTo>
                      <a:pt x="91453" y="34651"/>
                    </a:moveTo>
                    <a:cubicBezTo>
                      <a:pt x="91453" y="24256"/>
                      <a:pt x="85389" y="15840"/>
                      <a:pt x="78088" y="15840"/>
                    </a:cubicBezTo>
                    <a:cubicBezTo>
                      <a:pt x="74004" y="15840"/>
                      <a:pt x="70415" y="18439"/>
                      <a:pt x="67940" y="22399"/>
                    </a:cubicBezTo>
                    <a:cubicBezTo>
                      <a:pt x="67940" y="12623"/>
                      <a:pt x="62247" y="4703"/>
                      <a:pt x="55317" y="4703"/>
                    </a:cubicBezTo>
                    <a:cubicBezTo>
                      <a:pt x="49130" y="4703"/>
                      <a:pt x="43932" y="10890"/>
                      <a:pt x="42818" y="19182"/>
                    </a:cubicBezTo>
                    <a:cubicBezTo>
                      <a:pt x="41457" y="8292"/>
                      <a:pt x="34774" y="0"/>
                      <a:pt x="26607" y="0"/>
                    </a:cubicBezTo>
                    <a:cubicBezTo>
                      <a:pt x="19182" y="0"/>
                      <a:pt x="12994" y="6930"/>
                      <a:pt x="11014" y="16335"/>
                    </a:cubicBezTo>
                    <a:cubicBezTo>
                      <a:pt x="9900" y="14850"/>
                      <a:pt x="8291" y="13860"/>
                      <a:pt x="6559" y="13860"/>
                    </a:cubicBezTo>
                    <a:cubicBezTo>
                      <a:pt x="2970" y="13860"/>
                      <a:pt x="0" y="17944"/>
                      <a:pt x="0" y="23018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8291" y="32176"/>
                      <a:pt x="9777" y="31186"/>
                      <a:pt x="11014" y="29700"/>
                    </a:cubicBezTo>
                    <a:cubicBezTo>
                      <a:pt x="12994" y="39230"/>
                      <a:pt x="19305" y="46160"/>
                      <a:pt x="26730" y="46160"/>
                    </a:cubicBezTo>
                    <a:cubicBezTo>
                      <a:pt x="35022" y="46160"/>
                      <a:pt x="41828" y="37497"/>
                      <a:pt x="42942" y="26235"/>
                    </a:cubicBezTo>
                    <a:cubicBezTo>
                      <a:pt x="44180" y="34280"/>
                      <a:pt x="49253" y="40343"/>
                      <a:pt x="55317" y="40343"/>
                    </a:cubicBezTo>
                    <a:cubicBezTo>
                      <a:pt x="59030" y="40343"/>
                      <a:pt x="62371" y="37992"/>
                      <a:pt x="64722" y="34403"/>
                    </a:cubicBezTo>
                    <a:cubicBezTo>
                      <a:pt x="64722" y="34403"/>
                      <a:pt x="64722" y="34527"/>
                      <a:pt x="64722" y="34651"/>
                    </a:cubicBezTo>
                    <a:cubicBezTo>
                      <a:pt x="64722" y="36260"/>
                      <a:pt x="64970" y="37868"/>
                      <a:pt x="65217" y="39477"/>
                    </a:cubicBezTo>
                    <a:cubicBezTo>
                      <a:pt x="61752" y="41952"/>
                      <a:pt x="59401" y="47026"/>
                      <a:pt x="59401" y="52842"/>
                    </a:cubicBezTo>
                    <a:cubicBezTo>
                      <a:pt x="59401" y="61257"/>
                      <a:pt x="64227" y="68064"/>
                      <a:pt x="70167" y="68064"/>
                    </a:cubicBezTo>
                    <a:cubicBezTo>
                      <a:pt x="76108" y="68064"/>
                      <a:pt x="80934" y="61381"/>
                      <a:pt x="80934" y="53090"/>
                    </a:cubicBezTo>
                    <a:cubicBezTo>
                      <a:pt x="86998" y="51234"/>
                      <a:pt x="91453" y="43684"/>
                      <a:pt x="91453" y="3465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C5B23242-E627-1CCF-C855-09FCEEE5ECD7}"/>
                  </a:ext>
                </a:extLst>
              </p:cNvPr>
              <p:cNvSpPr/>
              <p:nvPr/>
            </p:nvSpPr>
            <p:spPr>
              <a:xfrm>
                <a:off x="5541162" y="5173622"/>
                <a:ext cx="57544" cy="60267"/>
              </a:xfrm>
              <a:custGeom>
                <a:avLst/>
                <a:gdLst>
                  <a:gd name="connsiteX0" fmla="*/ 40838 w 57544"/>
                  <a:gd name="connsiteY0" fmla="*/ 25988 h 60267"/>
                  <a:gd name="connsiteX1" fmla="*/ 40343 w 57544"/>
                  <a:gd name="connsiteY1" fmla="*/ 21780 h 60267"/>
                  <a:gd name="connsiteX2" fmla="*/ 47892 w 57544"/>
                  <a:gd name="connsiteY2" fmla="*/ 26978 h 60267"/>
                  <a:gd name="connsiteX3" fmla="*/ 57545 w 57544"/>
                  <a:gd name="connsiteY3" fmla="*/ 13489 h 60267"/>
                  <a:gd name="connsiteX4" fmla="*/ 47892 w 57544"/>
                  <a:gd name="connsiteY4" fmla="*/ 0 h 60267"/>
                  <a:gd name="connsiteX5" fmla="*/ 38239 w 57544"/>
                  <a:gd name="connsiteY5" fmla="*/ 13489 h 60267"/>
                  <a:gd name="connsiteX6" fmla="*/ 38611 w 57544"/>
                  <a:gd name="connsiteY6" fmla="*/ 17078 h 60267"/>
                  <a:gd name="connsiteX7" fmla="*/ 30319 w 57544"/>
                  <a:gd name="connsiteY7" fmla="*/ 11261 h 60267"/>
                  <a:gd name="connsiteX8" fmla="*/ 20543 w 57544"/>
                  <a:gd name="connsiteY8" fmla="*/ 20667 h 60267"/>
                  <a:gd name="connsiteX9" fmla="*/ 19182 w 57544"/>
                  <a:gd name="connsiteY9" fmla="*/ 20543 h 60267"/>
                  <a:gd name="connsiteX10" fmla="*/ 17820 w 57544"/>
                  <a:gd name="connsiteY10" fmla="*/ 20790 h 60267"/>
                  <a:gd name="connsiteX11" fmla="*/ 10271 w 57544"/>
                  <a:gd name="connsiteY11" fmla="*/ 16211 h 60267"/>
                  <a:gd name="connsiteX12" fmla="*/ 0 w 57544"/>
                  <a:gd name="connsiteY12" fmla="*/ 30691 h 60267"/>
                  <a:gd name="connsiteX13" fmla="*/ 5321 w 57544"/>
                  <a:gd name="connsiteY13" fmla="*/ 43313 h 60267"/>
                  <a:gd name="connsiteX14" fmla="*/ 19182 w 57544"/>
                  <a:gd name="connsiteY14" fmla="*/ 60267 h 60267"/>
                  <a:gd name="connsiteX15" fmla="*/ 33289 w 57544"/>
                  <a:gd name="connsiteY15" fmla="*/ 40467 h 60267"/>
                  <a:gd name="connsiteX16" fmla="*/ 33289 w 57544"/>
                  <a:gd name="connsiteY16" fmla="*/ 40096 h 60267"/>
                  <a:gd name="connsiteX17" fmla="*/ 40714 w 57544"/>
                  <a:gd name="connsiteY17" fmla="*/ 26112 h 6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544" h="60267">
                    <a:moveTo>
                      <a:pt x="40838" y="25988"/>
                    </a:moveTo>
                    <a:cubicBezTo>
                      <a:pt x="40838" y="24503"/>
                      <a:pt x="40591" y="23142"/>
                      <a:pt x="40343" y="21780"/>
                    </a:cubicBezTo>
                    <a:cubicBezTo>
                      <a:pt x="42076" y="24874"/>
                      <a:pt x="44798" y="26978"/>
                      <a:pt x="47892" y="26978"/>
                    </a:cubicBezTo>
                    <a:cubicBezTo>
                      <a:pt x="53213" y="26978"/>
                      <a:pt x="57545" y="20914"/>
                      <a:pt x="57545" y="13489"/>
                    </a:cubicBezTo>
                    <a:cubicBezTo>
                      <a:pt x="57545" y="6064"/>
                      <a:pt x="53213" y="0"/>
                      <a:pt x="47892" y="0"/>
                    </a:cubicBezTo>
                    <a:cubicBezTo>
                      <a:pt x="42571" y="0"/>
                      <a:pt x="38239" y="6064"/>
                      <a:pt x="38239" y="13489"/>
                    </a:cubicBezTo>
                    <a:cubicBezTo>
                      <a:pt x="38239" y="14727"/>
                      <a:pt x="38363" y="15964"/>
                      <a:pt x="38611" y="17078"/>
                    </a:cubicBezTo>
                    <a:cubicBezTo>
                      <a:pt x="36754" y="13613"/>
                      <a:pt x="33784" y="11261"/>
                      <a:pt x="30319" y="11261"/>
                    </a:cubicBezTo>
                    <a:cubicBezTo>
                      <a:pt x="25864" y="11261"/>
                      <a:pt x="22152" y="15222"/>
                      <a:pt x="20543" y="20667"/>
                    </a:cubicBezTo>
                    <a:cubicBezTo>
                      <a:pt x="20048" y="20667"/>
                      <a:pt x="19677" y="20543"/>
                      <a:pt x="19182" y="20543"/>
                    </a:cubicBezTo>
                    <a:cubicBezTo>
                      <a:pt x="18686" y="20543"/>
                      <a:pt x="18315" y="20543"/>
                      <a:pt x="17820" y="20790"/>
                    </a:cubicBezTo>
                    <a:cubicBezTo>
                      <a:pt x="15964" y="17944"/>
                      <a:pt x="13241" y="16211"/>
                      <a:pt x="10271" y="16211"/>
                    </a:cubicBezTo>
                    <a:cubicBezTo>
                      <a:pt x="4579" y="16211"/>
                      <a:pt x="0" y="22647"/>
                      <a:pt x="0" y="30691"/>
                    </a:cubicBezTo>
                    <a:cubicBezTo>
                      <a:pt x="0" y="36136"/>
                      <a:pt x="2104" y="40838"/>
                      <a:pt x="5321" y="43313"/>
                    </a:cubicBezTo>
                    <a:cubicBezTo>
                      <a:pt x="6311" y="52842"/>
                      <a:pt x="12128" y="60267"/>
                      <a:pt x="19182" y="60267"/>
                    </a:cubicBezTo>
                    <a:cubicBezTo>
                      <a:pt x="26978" y="60267"/>
                      <a:pt x="33289" y="51357"/>
                      <a:pt x="33289" y="40467"/>
                    </a:cubicBezTo>
                    <a:cubicBezTo>
                      <a:pt x="33289" y="40467"/>
                      <a:pt x="33289" y="40219"/>
                      <a:pt x="33289" y="40096"/>
                    </a:cubicBezTo>
                    <a:cubicBezTo>
                      <a:pt x="37621" y="38239"/>
                      <a:pt x="40714" y="32794"/>
                      <a:pt x="40714" y="26112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D563C7B4-81AD-217D-E715-32D7C8B70DE4}"/>
                  </a:ext>
                </a:extLst>
              </p:cNvPr>
              <p:cNvSpPr/>
              <p:nvPr/>
            </p:nvSpPr>
            <p:spPr>
              <a:xfrm>
                <a:off x="5605266" y="5164464"/>
                <a:ext cx="12870" cy="18067"/>
              </a:xfrm>
              <a:custGeom>
                <a:avLst/>
                <a:gdLst>
                  <a:gd name="connsiteX0" fmla="*/ 6435 w 12870"/>
                  <a:gd name="connsiteY0" fmla="*/ 18068 h 18067"/>
                  <a:gd name="connsiteX1" fmla="*/ 12870 w 12870"/>
                  <a:gd name="connsiteY1" fmla="*/ 9034 h 18067"/>
                  <a:gd name="connsiteX2" fmla="*/ 6435 w 12870"/>
                  <a:gd name="connsiteY2" fmla="*/ 0 h 18067"/>
                  <a:gd name="connsiteX3" fmla="*/ 0 w 12870"/>
                  <a:gd name="connsiteY3" fmla="*/ 9034 h 18067"/>
                  <a:gd name="connsiteX4" fmla="*/ 6435 w 12870"/>
                  <a:gd name="connsiteY4" fmla="*/ 18068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18068"/>
                    </a:moveTo>
                    <a:cubicBezTo>
                      <a:pt x="10024" y="18068"/>
                      <a:pt x="12870" y="14108"/>
                      <a:pt x="12870" y="9034"/>
                    </a:cubicBezTo>
                    <a:cubicBezTo>
                      <a:pt x="12870" y="3960"/>
                      <a:pt x="10024" y="0"/>
                      <a:pt x="6435" y="0"/>
                    </a:cubicBez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64ADF32B-20C6-E250-A65C-F29B0DD01194}"/>
                  </a:ext>
                </a:extLst>
              </p:cNvPr>
              <p:cNvSpPr/>
              <p:nvPr/>
            </p:nvSpPr>
            <p:spPr>
              <a:xfrm>
                <a:off x="5619992" y="5186863"/>
                <a:ext cx="16582" cy="23017"/>
              </a:xfrm>
              <a:custGeom>
                <a:avLst/>
                <a:gdLst>
                  <a:gd name="connsiteX0" fmla="*/ 16583 w 16582"/>
                  <a:gd name="connsiteY0" fmla="*/ 11509 h 23017"/>
                  <a:gd name="connsiteX1" fmla="*/ 8291 w 16582"/>
                  <a:gd name="connsiteY1" fmla="*/ 0 h 23017"/>
                  <a:gd name="connsiteX2" fmla="*/ 0 w 16582"/>
                  <a:gd name="connsiteY2" fmla="*/ 11509 h 23017"/>
                  <a:gd name="connsiteX3" fmla="*/ 8291 w 16582"/>
                  <a:gd name="connsiteY3" fmla="*/ 23018 h 23017"/>
                  <a:gd name="connsiteX4" fmla="*/ 16583 w 16582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017">
                    <a:moveTo>
                      <a:pt x="16583" y="11509"/>
                    </a:moveTo>
                    <a:cubicBezTo>
                      <a:pt x="16583" y="5074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509"/>
                    </a:cubicBezTo>
                    <a:cubicBezTo>
                      <a:pt x="0" y="17820"/>
                      <a:pt x="3713" y="23018"/>
                      <a:pt x="8291" y="23018"/>
                    </a:cubicBezTo>
                    <a:cubicBezTo>
                      <a:pt x="12870" y="23018"/>
                      <a:pt x="16583" y="17820"/>
                      <a:pt x="16583" y="1150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5AE2BBE0-396B-0F0B-A503-0E0EE375620A}"/>
                  </a:ext>
                </a:extLst>
              </p:cNvPr>
              <p:cNvSpPr/>
              <p:nvPr/>
            </p:nvSpPr>
            <p:spPr>
              <a:xfrm>
                <a:off x="5643258" y="5154564"/>
                <a:ext cx="148626" cy="55811"/>
              </a:xfrm>
              <a:custGeom>
                <a:avLst/>
                <a:gdLst>
                  <a:gd name="connsiteX0" fmla="*/ 141201 w 148626"/>
                  <a:gd name="connsiteY0" fmla="*/ 30443 h 55811"/>
                  <a:gd name="connsiteX1" fmla="*/ 148626 w 148626"/>
                  <a:gd name="connsiteY1" fmla="*/ 19924 h 55811"/>
                  <a:gd name="connsiteX2" fmla="*/ 141201 w 148626"/>
                  <a:gd name="connsiteY2" fmla="*/ 9405 h 55811"/>
                  <a:gd name="connsiteX3" fmla="*/ 133776 w 148626"/>
                  <a:gd name="connsiteY3" fmla="*/ 18686 h 55811"/>
                  <a:gd name="connsiteX4" fmla="*/ 119050 w 148626"/>
                  <a:gd name="connsiteY4" fmla="*/ 6559 h 55811"/>
                  <a:gd name="connsiteX5" fmla="*/ 103085 w 148626"/>
                  <a:gd name="connsiteY5" fmla="*/ 22770 h 55811"/>
                  <a:gd name="connsiteX6" fmla="*/ 90710 w 148626"/>
                  <a:gd name="connsiteY6" fmla="*/ 13365 h 55811"/>
                  <a:gd name="connsiteX7" fmla="*/ 76231 w 148626"/>
                  <a:gd name="connsiteY7" fmla="*/ 29824 h 55811"/>
                  <a:gd name="connsiteX8" fmla="*/ 67074 w 148626"/>
                  <a:gd name="connsiteY8" fmla="*/ 23389 h 55811"/>
                  <a:gd name="connsiteX9" fmla="*/ 63856 w 148626"/>
                  <a:gd name="connsiteY9" fmla="*/ 24131 h 55811"/>
                  <a:gd name="connsiteX10" fmla="*/ 64227 w 148626"/>
                  <a:gd name="connsiteY10" fmla="*/ 19924 h 55811"/>
                  <a:gd name="connsiteX11" fmla="*/ 49996 w 148626"/>
                  <a:gd name="connsiteY11" fmla="*/ 0 h 55811"/>
                  <a:gd name="connsiteX12" fmla="*/ 35764 w 148626"/>
                  <a:gd name="connsiteY12" fmla="*/ 19924 h 55811"/>
                  <a:gd name="connsiteX13" fmla="*/ 35888 w 148626"/>
                  <a:gd name="connsiteY13" fmla="*/ 22399 h 55811"/>
                  <a:gd name="connsiteX14" fmla="*/ 24008 w 148626"/>
                  <a:gd name="connsiteY14" fmla="*/ 11756 h 55811"/>
                  <a:gd name="connsiteX15" fmla="*/ 10766 w 148626"/>
                  <a:gd name="connsiteY15" fmla="*/ 30319 h 55811"/>
                  <a:gd name="connsiteX16" fmla="*/ 11385 w 148626"/>
                  <a:gd name="connsiteY16" fmla="*/ 35393 h 55811"/>
                  <a:gd name="connsiteX17" fmla="*/ 7301 w 148626"/>
                  <a:gd name="connsiteY17" fmla="*/ 33537 h 55811"/>
                  <a:gd name="connsiteX18" fmla="*/ 0 w 148626"/>
                  <a:gd name="connsiteY18" fmla="*/ 43808 h 55811"/>
                  <a:gd name="connsiteX19" fmla="*/ 7301 w 148626"/>
                  <a:gd name="connsiteY19" fmla="*/ 54080 h 55811"/>
                  <a:gd name="connsiteX20" fmla="*/ 14603 w 148626"/>
                  <a:gd name="connsiteY20" fmla="*/ 43808 h 55811"/>
                  <a:gd name="connsiteX21" fmla="*/ 14603 w 148626"/>
                  <a:gd name="connsiteY21" fmla="*/ 43065 h 55811"/>
                  <a:gd name="connsiteX22" fmla="*/ 24132 w 148626"/>
                  <a:gd name="connsiteY22" fmla="*/ 48758 h 55811"/>
                  <a:gd name="connsiteX23" fmla="*/ 37373 w 148626"/>
                  <a:gd name="connsiteY23" fmla="*/ 30195 h 55811"/>
                  <a:gd name="connsiteX24" fmla="*/ 37249 w 148626"/>
                  <a:gd name="connsiteY24" fmla="*/ 28215 h 55811"/>
                  <a:gd name="connsiteX25" fmla="*/ 50120 w 148626"/>
                  <a:gd name="connsiteY25" fmla="*/ 39848 h 55811"/>
                  <a:gd name="connsiteX26" fmla="*/ 55688 w 148626"/>
                  <a:gd name="connsiteY26" fmla="*/ 38239 h 55811"/>
                  <a:gd name="connsiteX27" fmla="*/ 55688 w 148626"/>
                  <a:gd name="connsiteY27" fmla="*/ 39600 h 55811"/>
                  <a:gd name="connsiteX28" fmla="*/ 67321 w 148626"/>
                  <a:gd name="connsiteY28" fmla="*/ 55812 h 55811"/>
                  <a:gd name="connsiteX29" fmla="*/ 78211 w 148626"/>
                  <a:gd name="connsiteY29" fmla="*/ 44674 h 55811"/>
                  <a:gd name="connsiteX30" fmla="*/ 90958 w 148626"/>
                  <a:gd name="connsiteY30" fmla="*/ 55069 h 55811"/>
                  <a:gd name="connsiteX31" fmla="*/ 104694 w 148626"/>
                  <a:gd name="connsiteY31" fmla="*/ 41828 h 55811"/>
                  <a:gd name="connsiteX32" fmla="*/ 119297 w 148626"/>
                  <a:gd name="connsiteY32" fmla="*/ 53708 h 55811"/>
                  <a:gd name="connsiteX33" fmla="*/ 136127 w 148626"/>
                  <a:gd name="connsiteY33" fmla="*/ 30072 h 55811"/>
                  <a:gd name="connsiteX34" fmla="*/ 136004 w 148626"/>
                  <a:gd name="connsiteY34" fmla="*/ 26978 h 55811"/>
                  <a:gd name="connsiteX35" fmla="*/ 141449 w 148626"/>
                  <a:gd name="connsiteY35" fmla="*/ 30195 h 5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48626" h="55811">
                    <a:moveTo>
                      <a:pt x="141201" y="30443"/>
                    </a:moveTo>
                    <a:cubicBezTo>
                      <a:pt x="145285" y="30443"/>
                      <a:pt x="148626" y="25740"/>
                      <a:pt x="148626" y="19924"/>
                    </a:cubicBezTo>
                    <a:cubicBezTo>
                      <a:pt x="148626" y="14108"/>
                      <a:pt x="145285" y="9405"/>
                      <a:pt x="141201" y="9405"/>
                    </a:cubicBezTo>
                    <a:cubicBezTo>
                      <a:pt x="137365" y="9405"/>
                      <a:pt x="134271" y="13489"/>
                      <a:pt x="133776" y="18686"/>
                    </a:cubicBezTo>
                    <a:cubicBezTo>
                      <a:pt x="130930" y="11509"/>
                      <a:pt x="125361" y="6559"/>
                      <a:pt x="119050" y="6559"/>
                    </a:cubicBezTo>
                    <a:cubicBezTo>
                      <a:pt x="111624" y="6559"/>
                      <a:pt x="105313" y="13365"/>
                      <a:pt x="103085" y="22770"/>
                    </a:cubicBezTo>
                    <a:cubicBezTo>
                      <a:pt x="100487" y="17077"/>
                      <a:pt x="95908" y="13365"/>
                      <a:pt x="90710" y="13365"/>
                    </a:cubicBezTo>
                    <a:cubicBezTo>
                      <a:pt x="83533" y="13365"/>
                      <a:pt x="77593" y="20419"/>
                      <a:pt x="76231" y="29824"/>
                    </a:cubicBezTo>
                    <a:cubicBezTo>
                      <a:pt x="74128" y="25864"/>
                      <a:pt x="70786" y="23389"/>
                      <a:pt x="67074" y="23389"/>
                    </a:cubicBezTo>
                    <a:cubicBezTo>
                      <a:pt x="65960" y="23389"/>
                      <a:pt x="64970" y="23636"/>
                      <a:pt x="63856" y="24131"/>
                    </a:cubicBezTo>
                    <a:cubicBezTo>
                      <a:pt x="64103" y="22770"/>
                      <a:pt x="64227" y="21409"/>
                      <a:pt x="64227" y="19924"/>
                    </a:cubicBezTo>
                    <a:cubicBezTo>
                      <a:pt x="64227" y="8910"/>
                      <a:pt x="57916" y="0"/>
                      <a:pt x="49996" y="0"/>
                    </a:cubicBezTo>
                    <a:cubicBezTo>
                      <a:pt x="42076" y="0"/>
                      <a:pt x="35764" y="8910"/>
                      <a:pt x="35764" y="19924"/>
                    </a:cubicBezTo>
                    <a:cubicBezTo>
                      <a:pt x="35764" y="20790"/>
                      <a:pt x="35764" y="21533"/>
                      <a:pt x="35888" y="22399"/>
                    </a:cubicBezTo>
                    <a:cubicBezTo>
                      <a:pt x="33784" y="16088"/>
                      <a:pt x="29205" y="11756"/>
                      <a:pt x="24008" y="11756"/>
                    </a:cubicBezTo>
                    <a:cubicBezTo>
                      <a:pt x="16706" y="11756"/>
                      <a:pt x="10766" y="20048"/>
                      <a:pt x="10766" y="30319"/>
                    </a:cubicBezTo>
                    <a:cubicBezTo>
                      <a:pt x="10766" y="32052"/>
                      <a:pt x="11014" y="33784"/>
                      <a:pt x="11385" y="35393"/>
                    </a:cubicBezTo>
                    <a:cubicBezTo>
                      <a:pt x="10148" y="34279"/>
                      <a:pt x="8786" y="33537"/>
                      <a:pt x="7301" y="33537"/>
                    </a:cubicBezTo>
                    <a:cubicBezTo>
                      <a:pt x="3217" y="33537"/>
                      <a:pt x="0" y="38115"/>
                      <a:pt x="0" y="43808"/>
                    </a:cubicBezTo>
                    <a:cubicBezTo>
                      <a:pt x="0" y="49501"/>
                      <a:pt x="3217" y="54080"/>
                      <a:pt x="7301" y="54080"/>
                    </a:cubicBezTo>
                    <a:cubicBezTo>
                      <a:pt x="11385" y="54080"/>
                      <a:pt x="14603" y="49501"/>
                      <a:pt x="14603" y="43808"/>
                    </a:cubicBezTo>
                    <a:cubicBezTo>
                      <a:pt x="14603" y="43561"/>
                      <a:pt x="14603" y="43313"/>
                      <a:pt x="14603" y="43065"/>
                    </a:cubicBezTo>
                    <a:cubicBezTo>
                      <a:pt x="16954" y="46531"/>
                      <a:pt x="20419" y="48758"/>
                      <a:pt x="24132" y="48758"/>
                    </a:cubicBezTo>
                    <a:cubicBezTo>
                      <a:pt x="31433" y="48758"/>
                      <a:pt x="37373" y="40467"/>
                      <a:pt x="37373" y="30195"/>
                    </a:cubicBezTo>
                    <a:cubicBezTo>
                      <a:pt x="37373" y="29453"/>
                      <a:pt x="37373" y="28834"/>
                      <a:pt x="37249" y="28215"/>
                    </a:cubicBezTo>
                    <a:cubicBezTo>
                      <a:pt x="39477" y="35022"/>
                      <a:pt x="44427" y="39848"/>
                      <a:pt x="50120" y="39848"/>
                    </a:cubicBezTo>
                    <a:cubicBezTo>
                      <a:pt x="52100" y="39848"/>
                      <a:pt x="53956" y="39229"/>
                      <a:pt x="55688" y="38239"/>
                    </a:cubicBezTo>
                    <a:cubicBezTo>
                      <a:pt x="55688" y="38734"/>
                      <a:pt x="55688" y="39105"/>
                      <a:pt x="55688" y="39600"/>
                    </a:cubicBezTo>
                    <a:cubicBezTo>
                      <a:pt x="55688" y="48634"/>
                      <a:pt x="60886" y="55812"/>
                      <a:pt x="67321" y="55812"/>
                    </a:cubicBezTo>
                    <a:cubicBezTo>
                      <a:pt x="72395" y="55812"/>
                      <a:pt x="76726" y="51109"/>
                      <a:pt x="78211" y="44674"/>
                    </a:cubicBezTo>
                    <a:cubicBezTo>
                      <a:pt x="80810" y="50862"/>
                      <a:pt x="85513" y="55069"/>
                      <a:pt x="90958" y="55069"/>
                    </a:cubicBezTo>
                    <a:cubicBezTo>
                      <a:pt x="97269" y="55069"/>
                      <a:pt x="102590" y="49624"/>
                      <a:pt x="104694" y="41828"/>
                    </a:cubicBezTo>
                    <a:cubicBezTo>
                      <a:pt x="107540" y="48882"/>
                      <a:pt x="112985" y="53708"/>
                      <a:pt x="119297" y="53708"/>
                    </a:cubicBezTo>
                    <a:cubicBezTo>
                      <a:pt x="128578" y="53708"/>
                      <a:pt x="136127" y="43189"/>
                      <a:pt x="136127" y="30072"/>
                    </a:cubicBezTo>
                    <a:cubicBezTo>
                      <a:pt x="136127" y="28958"/>
                      <a:pt x="136127" y="27968"/>
                      <a:pt x="136004" y="26978"/>
                    </a:cubicBezTo>
                    <a:cubicBezTo>
                      <a:pt x="137365" y="28958"/>
                      <a:pt x="139221" y="30195"/>
                      <a:pt x="141449" y="3019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AE24FD1A-BCC8-6D23-EE62-6E7A98DF2429}"/>
                  </a:ext>
                </a:extLst>
              </p:cNvPr>
              <p:cNvSpPr/>
              <p:nvPr/>
            </p:nvSpPr>
            <p:spPr>
              <a:xfrm>
                <a:off x="5793864" y="5191318"/>
                <a:ext cx="14602" cy="20542"/>
              </a:xfrm>
              <a:custGeom>
                <a:avLst/>
                <a:gdLst>
                  <a:gd name="connsiteX0" fmla="*/ 7301 w 14602"/>
                  <a:gd name="connsiteY0" fmla="*/ 0 h 20542"/>
                  <a:gd name="connsiteX1" fmla="*/ 0 w 14602"/>
                  <a:gd name="connsiteY1" fmla="*/ 10272 h 20542"/>
                  <a:gd name="connsiteX2" fmla="*/ 7301 w 14602"/>
                  <a:gd name="connsiteY2" fmla="*/ 20543 h 20542"/>
                  <a:gd name="connsiteX3" fmla="*/ 14603 w 14602"/>
                  <a:gd name="connsiteY3" fmla="*/ 10272 h 20542"/>
                  <a:gd name="connsiteX4" fmla="*/ 7301 w 14602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0"/>
                    </a:move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622E0C41-9F97-4BCC-1988-1542A0CBD5CD}"/>
                  </a:ext>
                </a:extLst>
              </p:cNvPr>
              <p:cNvSpPr/>
              <p:nvPr/>
            </p:nvSpPr>
            <p:spPr>
              <a:xfrm>
                <a:off x="5815644" y="5164217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5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5"/>
                      <a:pt x="7920" y="22275"/>
                    </a:cubicBezTo>
                    <a:cubicBezTo>
                      <a:pt x="12251" y="22275"/>
                      <a:pt x="15840" y="17325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58F8B7E7-ACF3-D9E4-329F-69624957E286}"/>
                  </a:ext>
                </a:extLst>
              </p:cNvPr>
              <p:cNvSpPr/>
              <p:nvPr/>
            </p:nvSpPr>
            <p:spPr>
              <a:xfrm>
                <a:off x="5835445" y="5171270"/>
                <a:ext cx="15716" cy="22027"/>
              </a:xfrm>
              <a:custGeom>
                <a:avLst/>
                <a:gdLst>
                  <a:gd name="connsiteX0" fmla="*/ 7920 w 15716"/>
                  <a:gd name="connsiteY0" fmla="*/ 22028 h 22027"/>
                  <a:gd name="connsiteX1" fmla="*/ 15717 w 15716"/>
                  <a:gd name="connsiteY1" fmla="*/ 11014 h 22027"/>
                  <a:gd name="connsiteX2" fmla="*/ 7920 w 15716"/>
                  <a:gd name="connsiteY2" fmla="*/ 0 h 22027"/>
                  <a:gd name="connsiteX3" fmla="*/ 0 w 15716"/>
                  <a:gd name="connsiteY3" fmla="*/ 11014 h 22027"/>
                  <a:gd name="connsiteX4" fmla="*/ 7920 w 15716"/>
                  <a:gd name="connsiteY4" fmla="*/ 22028 h 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6" h="22027">
                    <a:moveTo>
                      <a:pt x="7920" y="22028"/>
                    </a:moveTo>
                    <a:cubicBezTo>
                      <a:pt x="12252" y="22028"/>
                      <a:pt x="15717" y="17078"/>
                      <a:pt x="15717" y="11014"/>
                    </a:cubicBezTo>
                    <a:cubicBezTo>
                      <a:pt x="15717" y="4950"/>
                      <a:pt x="12252" y="0"/>
                      <a:pt x="7920" y="0"/>
                    </a:cubicBezTo>
                    <a:cubicBezTo>
                      <a:pt x="3589" y="0"/>
                      <a:pt x="0" y="4950"/>
                      <a:pt x="0" y="11014"/>
                    </a:cubicBezTo>
                    <a:cubicBezTo>
                      <a:pt x="0" y="17078"/>
                      <a:pt x="3589" y="22028"/>
                      <a:pt x="7920" y="220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5E64A50C-9DE3-6541-B0A4-D7D9570C2788}"/>
                  </a:ext>
                </a:extLst>
              </p:cNvPr>
              <p:cNvSpPr/>
              <p:nvPr/>
            </p:nvSpPr>
            <p:spPr>
              <a:xfrm>
                <a:off x="5861556" y="5160752"/>
                <a:ext cx="22770" cy="31927"/>
              </a:xfrm>
              <a:custGeom>
                <a:avLst/>
                <a:gdLst>
                  <a:gd name="connsiteX0" fmla="*/ 11385 w 22770"/>
                  <a:gd name="connsiteY0" fmla="*/ 31928 h 31927"/>
                  <a:gd name="connsiteX1" fmla="*/ 22770 w 22770"/>
                  <a:gd name="connsiteY1" fmla="*/ 15964 h 31927"/>
                  <a:gd name="connsiteX2" fmla="*/ 11385 w 22770"/>
                  <a:gd name="connsiteY2" fmla="*/ 0 h 31927"/>
                  <a:gd name="connsiteX3" fmla="*/ 0 w 22770"/>
                  <a:gd name="connsiteY3" fmla="*/ 15964 h 31927"/>
                  <a:gd name="connsiteX4" fmla="*/ 11385 w 22770"/>
                  <a:gd name="connsiteY4" fmla="*/ 31928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7"/>
                      <a:pt x="17696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0870B41E-0799-7BBC-48B0-3AC44521367A}"/>
                  </a:ext>
                </a:extLst>
              </p:cNvPr>
              <p:cNvSpPr/>
              <p:nvPr/>
            </p:nvSpPr>
            <p:spPr>
              <a:xfrm>
                <a:off x="5880986" y="5192308"/>
                <a:ext cx="16334" cy="23017"/>
              </a:xfrm>
              <a:custGeom>
                <a:avLst/>
                <a:gdLst>
                  <a:gd name="connsiteX0" fmla="*/ 0 w 16334"/>
                  <a:gd name="connsiteY0" fmla="*/ 11509 h 23017"/>
                  <a:gd name="connsiteX1" fmla="*/ 8168 w 16334"/>
                  <a:gd name="connsiteY1" fmla="*/ 23018 h 23017"/>
                  <a:gd name="connsiteX2" fmla="*/ 16335 w 16334"/>
                  <a:gd name="connsiteY2" fmla="*/ 11509 h 23017"/>
                  <a:gd name="connsiteX3" fmla="*/ 8168 w 16334"/>
                  <a:gd name="connsiteY3" fmla="*/ 0 h 23017"/>
                  <a:gd name="connsiteX4" fmla="*/ 0 w 16334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4" h="23017">
                    <a:moveTo>
                      <a:pt x="0" y="11509"/>
                    </a:moveTo>
                    <a:cubicBezTo>
                      <a:pt x="0" y="17820"/>
                      <a:pt x="3712" y="23018"/>
                      <a:pt x="8168" y="23018"/>
                    </a:cubicBezTo>
                    <a:cubicBezTo>
                      <a:pt x="12623" y="23018"/>
                      <a:pt x="16335" y="17820"/>
                      <a:pt x="16335" y="11509"/>
                    </a:cubicBezTo>
                    <a:cubicBezTo>
                      <a:pt x="16335" y="5197"/>
                      <a:pt x="12623" y="0"/>
                      <a:pt x="8168" y="0"/>
                    </a:cubicBezTo>
                    <a:cubicBezTo>
                      <a:pt x="3712" y="0"/>
                      <a:pt x="0" y="5197"/>
                      <a:pt x="0" y="1150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BF206A3-13C3-69B0-7CCB-B91B31BAC169}"/>
                  </a:ext>
                </a:extLst>
              </p:cNvPr>
              <p:cNvSpPr/>
              <p:nvPr/>
            </p:nvSpPr>
            <p:spPr>
              <a:xfrm>
                <a:off x="5905736" y="5168795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1 h 20542"/>
                  <a:gd name="connsiteX2" fmla="*/ 7301 w 14602"/>
                  <a:gd name="connsiteY2" fmla="*/ 0 h 20542"/>
                  <a:gd name="connsiteX3" fmla="*/ 0 w 14602"/>
                  <a:gd name="connsiteY3" fmla="*/ 10271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7" y="0"/>
                      <a:pt x="0" y="4579"/>
                      <a:pt x="0" y="10271"/>
                    </a:cubicBezTo>
                    <a:cubicBezTo>
                      <a:pt x="0" y="15964"/>
                      <a:pt x="3217" y="20543"/>
                      <a:pt x="7301" y="205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35597483-5442-C469-413D-5E6A179093B9}"/>
                  </a:ext>
                </a:extLst>
              </p:cNvPr>
              <p:cNvSpPr/>
              <p:nvPr/>
            </p:nvSpPr>
            <p:spPr>
              <a:xfrm>
                <a:off x="5923309" y="5180799"/>
                <a:ext cx="13612" cy="19057"/>
              </a:xfrm>
              <a:custGeom>
                <a:avLst/>
                <a:gdLst>
                  <a:gd name="connsiteX0" fmla="*/ 6807 w 13612"/>
                  <a:gd name="connsiteY0" fmla="*/ 19058 h 19057"/>
                  <a:gd name="connsiteX1" fmla="*/ 13613 w 13612"/>
                  <a:gd name="connsiteY1" fmla="*/ 9529 h 19057"/>
                  <a:gd name="connsiteX2" fmla="*/ 6807 w 13612"/>
                  <a:gd name="connsiteY2" fmla="*/ 0 h 19057"/>
                  <a:gd name="connsiteX3" fmla="*/ 0 w 13612"/>
                  <a:gd name="connsiteY3" fmla="*/ 9529 h 19057"/>
                  <a:gd name="connsiteX4" fmla="*/ 6807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19058"/>
                    </a:moveTo>
                    <a:cubicBezTo>
                      <a:pt x="10519" y="19058"/>
                      <a:pt x="13613" y="14727"/>
                      <a:pt x="13613" y="9529"/>
                    </a:cubicBezTo>
                    <a:cubicBezTo>
                      <a:pt x="13613" y="4331"/>
                      <a:pt x="10519" y="0"/>
                      <a:pt x="6807" y="0"/>
                    </a:cubicBezTo>
                    <a:cubicBezTo>
                      <a:pt x="3094" y="0"/>
                      <a:pt x="0" y="4331"/>
                      <a:pt x="0" y="9529"/>
                    </a:cubicBezTo>
                    <a:cubicBezTo>
                      <a:pt x="0" y="14727"/>
                      <a:pt x="3094" y="19058"/>
                      <a:pt x="6807" y="1905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9C0BAE5C-33AF-B4AC-D09C-2D65803F8B8D}"/>
                  </a:ext>
                </a:extLst>
              </p:cNvPr>
              <p:cNvSpPr/>
              <p:nvPr/>
            </p:nvSpPr>
            <p:spPr>
              <a:xfrm>
                <a:off x="5948307" y="5186987"/>
                <a:ext cx="38857" cy="32670"/>
              </a:xfrm>
              <a:custGeom>
                <a:avLst/>
                <a:gdLst>
                  <a:gd name="connsiteX0" fmla="*/ 10766 w 38857"/>
                  <a:gd name="connsiteY0" fmla="*/ 32670 h 32670"/>
                  <a:gd name="connsiteX1" fmla="*/ 21285 w 38857"/>
                  <a:gd name="connsiteY1" fmla="*/ 20419 h 32670"/>
                  <a:gd name="connsiteX2" fmla="*/ 29329 w 38857"/>
                  <a:gd name="connsiteY2" fmla="*/ 26730 h 32670"/>
                  <a:gd name="connsiteX3" fmla="*/ 38858 w 38857"/>
                  <a:gd name="connsiteY3" fmla="*/ 13365 h 32670"/>
                  <a:gd name="connsiteX4" fmla="*/ 29329 w 38857"/>
                  <a:gd name="connsiteY4" fmla="*/ 0 h 32670"/>
                  <a:gd name="connsiteX5" fmla="*/ 20048 w 38857"/>
                  <a:gd name="connsiteY5" fmla="*/ 10395 h 32670"/>
                  <a:gd name="connsiteX6" fmla="*/ 10766 w 38857"/>
                  <a:gd name="connsiteY6" fmla="*/ 2723 h 32670"/>
                  <a:gd name="connsiteX7" fmla="*/ 0 w 38857"/>
                  <a:gd name="connsiteY7" fmla="*/ 17696 h 32670"/>
                  <a:gd name="connsiteX8" fmla="*/ 10766 w 38857"/>
                  <a:gd name="connsiteY8" fmla="*/ 32670 h 32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57" h="32670">
                    <a:moveTo>
                      <a:pt x="10766" y="32670"/>
                    </a:moveTo>
                    <a:cubicBezTo>
                      <a:pt x="15964" y="32670"/>
                      <a:pt x="20295" y="27349"/>
                      <a:pt x="21285" y="20419"/>
                    </a:cubicBezTo>
                    <a:cubicBezTo>
                      <a:pt x="23018" y="24255"/>
                      <a:pt x="25988" y="26730"/>
                      <a:pt x="29329" y="26730"/>
                    </a:cubicBezTo>
                    <a:cubicBezTo>
                      <a:pt x="34527" y="26730"/>
                      <a:pt x="38858" y="20790"/>
                      <a:pt x="38858" y="13365"/>
                    </a:cubicBezTo>
                    <a:cubicBezTo>
                      <a:pt x="38858" y="5940"/>
                      <a:pt x="34650" y="0"/>
                      <a:pt x="29329" y="0"/>
                    </a:cubicBezTo>
                    <a:cubicBezTo>
                      <a:pt x="24750" y="0"/>
                      <a:pt x="21038" y="4455"/>
                      <a:pt x="20048" y="10395"/>
                    </a:cubicBezTo>
                    <a:cubicBezTo>
                      <a:pt x="18192" y="5816"/>
                      <a:pt x="14727" y="2723"/>
                      <a:pt x="10766" y="2723"/>
                    </a:cubicBezTo>
                    <a:cubicBezTo>
                      <a:pt x="4826" y="2723"/>
                      <a:pt x="0" y="9405"/>
                      <a:pt x="0" y="17696"/>
                    </a:cubicBezTo>
                    <a:cubicBezTo>
                      <a:pt x="0" y="25988"/>
                      <a:pt x="4826" y="32670"/>
                      <a:pt x="10766" y="3267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960E10CE-AB07-A3C7-0EA8-19E8E24515AB}"/>
                  </a:ext>
                </a:extLst>
              </p:cNvPr>
              <p:cNvSpPr/>
              <p:nvPr/>
            </p:nvSpPr>
            <p:spPr>
              <a:xfrm>
                <a:off x="5982710" y="5161989"/>
                <a:ext cx="39600" cy="44674"/>
              </a:xfrm>
              <a:custGeom>
                <a:avLst/>
                <a:gdLst>
                  <a:gd name="connsiteX0" fmla="*/ 12994 w 39600"/>
                  <a:gd name="connsiteY0" fmla="*/ 36383 h 44674"/>
                  <a:gd name="connsiteX1" fmla="*/ 15964 w 39600"/>
                  <a:gd name="connsiteY1" fmla="*/ 35888 h 44674"/>
                  <a:gd name="connsiteX2" fmla="*/ 26854 w 39600"/>
                  <a:gd name="connsiteY2" fmla="*/ 44675 h 44674"/>
                  <a:gd name="connsiteX3" fmla="*/ 39600 w 39600"/>
                  <a:gd name="connsiteY3" fmla="*/ 26854 h 44674"/>
                  <a:gd name="connsiteX4" fmla="*/ 26854 w 39600"/>
                  <a:gd name="connsiteY4" fmla="*/ 9034 h 44674"/>
                  <a:gd name="connsiteX5" fmla="*/ 24255 w 39600"/>
                  <a:gd name="connsiteY5" fmla="*/ 9405 h 44674"/>
                  <a:gd name="connsiteX6" fmla="*/ 12994 w 39600"/>
                  <a:gd name="connsiteY6" fmla="*/ 0 h 44674"/>
                  <a:gd name="connsiteX7" fmla="*/ 0 w 39600"/>
                  <a:gd name="connsiteY7" fmla="*/ 18192 h 44674"/>
                  <a:gd name="connsiteX8" fmla="*/ 12994 w 39600"/>
                  <a:gd name="connsiteY8" fmla="*/ 36383 h 4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600" h="44674">
                    <a:moveTo>
                      <a:pt x="12994" y="36383"/>
                    </a:moveTo>
                    <a:cubicBezTo>
                      <a:pt x="13984" y="36383"/>
                      <a:pt x="14974" y="36136"/>
                      <a:pt x="15964" y="35888"/>
                    </a:cubicBezTo>
                    <a:cubicBezTo>
                      <a:pt x="18192" y="41086"/>
                      <a:pt x="22151" y="44675"/>
                      <a:pt x="26854" y="44675"/>
                    </a:cubicBezTo>
                    <a:cubicBezTo>
                      <a:pt x="33908" y="44675"/>
                      <a:pt x="39600" y="36631"/>
                      <a:pt x="39600" y="26854"/>
                    </a:cubicBezTo>
                    <a:cubicBezTo>
                      <a:pt x="39600" y="17078"/>
                      <a:pt x="33908" y="9034"/>
                      <a:pt x="26854" y="9034"/>
                    </a:cubicBezTo>
                    <a:cubicBezTo>
                      <a:pt x="25988" y="9034"/>
                      <a:pt x="25122" y="9158"/>
                      <a:pt x="24255" y="9405"/>
                    </a:cubicBezTo>
                    <a:cubicBezTo>
                      <a:pt x="22028" y="3836"/>
                      <a:pt x="17820" y="0"/>
                      <a:pt x="12994" y="0"/>
                    </a:cubicBez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93992761-5F8D-366F-5139-82807A935D82}"/>
                  </a:ext>
                </a:extLst>
              </p:cNvPr>
              <p:cNvSpPr/>
              <p:nvPr/>
            </p:nvSpPr>
            <p:spPr>
              <a:xfrm>
                <a:off x="6028127" y="5184636"/>
                <a:ext cx="13984" cy="19552"/>
              </a:xfrm>
              <a:custGeom>
                <a:avLst/>
                <a:gdLst>
                  <a:gd name="connsiteX0" fmla="*/ 6930 w 13984"/>
                  <a:gd name="connsiteY0" fmla="*/ 19553 h 19552"/>
                  <a:gd name="connsiteX1" fmla="*/ 13984 w 13984"/>
                  <a:gd name="connsiteY1" fmla="*/ 9776 h 19552"/>
                  <a:gd name="connsiteX2" fmla="*/ 6930 w 13984"/>
                  <a:gd name="connsiteY2" fmla="*/ 0 h 19552"/>
                  <a:gd name="connsiteX3" fmla="*/ 0 w 13984"/>
                  <a:gd name="connsiteY3" fmla="*/ 9776 h 19552"/>
                  <a:gd name="connsiteX4" fmla="*/ 6930 w 13984"/>
                  <a:gd name="connsiteY4" fmla="*/ 19553 h 1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2">
                    <a:moveTo>
                      <a:pt x="6930" y="19553"/>
                    </a:moveTo>
                    <a:cubicBezTo>
                      <a:pt x="10766" y="19553"/>
                      <a:pt x="13984" y="15098"/>
                      <a:pt x="13984" y="9776"/>
                    </a:cubicBezTo>
                    <a:cubicBezTo>
                      <a:pt x="13984" y="4455"/>
                      <a:pt x="10890" y="0"/>
                      <a:pt x="6930" y="0"/>
                    </a:cubicBezTo>
                    <a:cubicBezTo>
                      <a:pt x="2970" y="0"/>
                      <a:pt x="0" y="4455"/>
                      <a:pt x="0" y="9776"/>
                    </a:cubicBezTo>
                    <a:cubicBezTo>
                      <a:pt x="0" y="15098"/>
                      <a:pt x="3094" y="19553"/>
                      <a:pt x="6930" y="1955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DB41F65B-CFBD-265F-699B-B471CFDA7F02}"/>
                  </a:ext>
                </a:extLst>
              </p:cNvPr>
              <p:cNvSpPr/>
              <p:nvPr/>
            </p:nvSpPr>
            <p:spPr>
              <a:xfrm>
                <a:off x="6046566" y="5165578"/>
                <a:ext cx="15963" cy="22522"/>
              </a:xfrm>
              <a:custGeom>
                <a:avLst/>
                <a:gdLst>
                  <a:gd name="connsiteX0" fmla="*/ 8044 w 15963"/>
                  <a:gd name="connsiteY0" fmla="*/ 22523 h 22522"/>
                  <a:gd name="connsiteX1" fmla="*/ 15964 w 15963"/>
                  <a:gd name="connsiteY1" fmla="*/ 11261 h 22522"/>
                  <a:gd name="connsiteX2" fmla="*/ 8044 w 15963"/>
                  <a:gd name="connsiteY2" fmla="*/ 0 h 22522"/>
                  <a:gd name="connsiteX3" fmla="*/ 0 w 15963"/>
                  <a:gd name="connsiteY3" fmla="*/ 11261 h 22522"/>
                  <a:gd name="connsiteX4" fmla="*/ 8044 w 15963"/>
                  <a:gd name="connsiteY4" fmla="*/ 22523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3" h="22522">
                    <a:moveTo>
                      <a:pt x="8044" y="22523"/>
                    </a:moveTo>
                    <a:cubicBezTo>
                      <a:pt x="12499" y="22523"/>
                      <a:pt x="15964" y="17449"/>
                      <a:pt x="15964" y="11261"/>
                    </a:cubicBezTo>
                    <a:cubicBezTo>
                      <a:pt x="15964" y="5074"/>
                      <a:pt x="12375" y="0"/>
                      <a:pt x="8044" y="0"/>
                    </a:cubicBezTo>
                    <a:cubicBezTo>
                      <a:pt x="3712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3452595C-94F2-8273-99C1-BDA74D0A9566}"/>
                  </a:ext>
                </a:extLst>
              </p:cNvPr>
              <p:cNvSpPr/>
              <p:nvPr/>
            </p:nvSpPr>
            <p:spPr>
              <a:xfrm>
                <a:off x="6097057" y="5151594"/>
                <a:ext cx="27968" cy="39105"/>
              </a:xfrm>
              <a:custGeom>
                <a:avLst/>
                <a:gdLst>
                  <a:gd name="connsiteX0" fmla="*/ 13984 w 27968"/>
                  <a:gd name="connsiteY0" fmla="*/ 39106 h 39105"/>
                  <a:gd name="connsiteX1" fmla="*/ 27968 w 27968"/>
                  <a:gd name="connsiteY1" fmla="*/ 19553 h 39105"/>
                  <a:gd name="connsiteX2" fmla="*/ 13984 w 27968"/>
                  <a:gd name="connsiteY2" fmla="*/ 0 h 39105"/>
                  <a:gd name="connsiteX3" fmla="*/ 0 w 27968"/>
                  <a:gd name="connsiteY3" fmla="*/ 19553 h 39105"/>
                  <a:gd name="connsiteX4" fmla="*/ 13984 w 27968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8" h="39105">
                    <a:moveTo>
                      <a:pt x="13984" y="39106"/>
                    </a:moveTo>
                    <a:cubicBezTo>
                      <a:pt x="21657" y="39106"/>
                      <a:pt x="27968" y="30319"/>
                      <a:pt x="27968" y="19553"/>
                    </a:cubicBezTo>
                    <a:cubicBezTo>
                      <a:pt x="27968" y="8786"/>
                      <a:pt x="21657" y="0"/>
                      <a:pt x="13984" y="0"/>
                    </a:cubicBezTo>
                    <a:cubicBezTo>
                      <a:pt x="6311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984" y="3910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8C39D5F6-3901-D8F5-BAFC-0A41B97C9280}"/>
                  </a:ext>
                </a:extLst>
              </p:cNvPr>
              <p:cNvSpPr/>
              <p:nvPr/>
            </p:nvSpPr>
            <p:spPr>
              <a:xfrm>
                <a:off x="6140617" y="5160133"/>
                <a:ext cx="17077" cy="23760"/>
              </a:xfrm>
              <a:custGeom>
                <a:avLst/>
                <a:gdLst>
                  <a:gd name="connsiteX0" fmla="*/ 8539 w 17077"/>
                  <a:gd name="connsiteY0" fmla="*/ 23761 h 23760"/>
                  <a:gd name="connsiteX1" fmla="*/ 17078 w 17077"/>
                  <a:gd name="connsiteY1" fmla="*/ 11880 h 23760"/>
                  <a:gd name="connsiteX2" fmla="*/ 8539 w 17077"/>
                  <a:gd name="connsiteY2" fmla="*/ 0 h 23760"/>
                  <a:gd name="connsiteX3" fmla="*/ 0 w 17077"/>
                  <a:gd name="connsiteY3" fmla="*/ 11880 h 23760"/>
                  <a:gd name="connsiteX4" fmla="*/ 8539 w 17077"/>
                  <a:gd name="connsiteY4" fmla="*/ 23761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7" h="23760">
                    <a:moveTo>
                      <a:pt x="8539" y="23761"/>
                    </a:moveTo>
                    <a:cubicBezTo>
                      <a:pt x="13242" y="23761"/>
                      <a:pt x="17078" y="18439"/>
                      <a:pt x="17078" y="11880"/>
                    </a:cubicBezTo>
                    <a:cubicBezTo>
                      <a:pt x="17078" y="5321"/>
                      <a:pt x="13242" y="0"/>
                      <a:pt x="8539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1"/>
                      <a:pt x="8539" y="23761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8A7F983F-CD93-3265-C900-5D86E8B682B5}"/>
                  </a:ext>
                </a:extLst>
              </p:cNvPr>
              <p:cNvSpPr/>
              <p:nvPr/>
            </p:nvSpPr>
            <p:spPr>
              <a:xfrm>
                <a:off x="6160418" y="5173127"/>
                <a:ext cx="20295" cy="28710"/>
              </a:xfrm>
              <a:custGeom>
                <a:avLst/>
                <a:gdLst>
                  <a:gd name="connsiteX0" fmla="*/ 10148 w 20295"/>
                  <a:gd name="connsiteY0" fmla="*/ 28710 h 28710"/>
                  <a:gd name="connsiteX1" fmla="*/ 20296 w 20295"/>
                  <a:gd name="connsiteY1" fmla="*/ 14355 h 28710"/>
                  <a:gd name="connsiteX2" fmla="*/ 10148 w 20295"/>
                  <a:gd name="connsiteY2" fmla="*/ 0 h 28710"/>
                  <a:gd name="connsiteX3" fmla="*/ 0 w 20295"/>
                  <a:gd name="connsiteY3" fmla="*/ 14355 h 28710"/>
                  <a:gd name="connsiteX4" fmla="*/ 10148 w 20295"/>
                  <a:gd name="connsiteY4" fmla="*/ 2871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28710"/>
                    </a:moveTo>
                    <a:cubicBezTo>
                      <a:pt x="15840" y="28710"/>
                      <a:pt x="20296" y="22275"/>
                      <a:pt x="20296" y="14355"/>
                    </a:cubicBezTo>
                    <a:cubicBezTo>
                      <a:pt x="20296" y="6435"/>
                      <a:pt x="15717" y="0"/>
                      <a:pt x="10148" y="0"/>
                    </a:cubicBez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0"/>
                      <a:pt x="10148" y="2871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AF7DCFF3-333A-F479-3E1F-3BB5D00B38D6}"/>
                  </a:ext>
                </a:extLst>
              </p:cNvPr>
              <p:cNvSpPr/>
              <p:nvPr/>
            </p:nvSpPr>
            <p:spPr>
              <a:xfrm>
                <a:off x="6187024" y="5156296"/>
                <a:ext cx="25492" cy="35888"/>
              </a:xfrm>
              <a:custGeom>
                <a:avLst/>
                <a:gdLst>
                  <a:gd name="connsiteX0" fmla="*/ 12746 w 25492"/>
                  <a:gd name="connsiteY0" fmla="*/ 35888 h 35888"/>
                  <a:gd name="connsiteX1" fmla="*/ 25493 w 25492"/>
                  <a:gd name="connsiteY1" fmla="*/ 17944 h 35888"/>
                  <a:gd name="connsiteX2" fmla="*/ 12746 w 25492"/>
                  <a:gd name="connsiteY2" fmla="*/ 0 h 35888"/>
                  <a:gd name="connsiteX3" fmla="*/ 0 w 25492"/>
                  <a:gd name="connsiteY3" fmla="*/ 17944 h 35888"/>
                  <a:gd name="connsiteX4" fmla="*/ 12746 w 25492"/>
                  <a:gd name="connsiteY4" fmla="*/ 35888 h 3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92" h="35888">
                    <a:moveTo>
                      <a:pt x="12746" y="35888"/>
                    </a:moveTo>
                    <a:cubicBezTo>
                      <a:pt x="19800" y="35888"/>
                      <a:pt x="25493" y="27844"/>
                      <a:pt x="25493" y="17944"/>
                    </a:cubicBezTo>
                    <a:cubicBezTo>
                      <a:pt x="25493" y="8044"/>
                      <a:pt x="19800" y="0"/>
                      <a:pt x="12746" y="0"/>
                    </a:cubicBezTo>
                    <a:cubicBezTo>
                      <a:pt x="5693" y="0"/>
                      <a:pt x="0" y="8044"/>
                      <a:pt x="0" y="17944"/>
                    </a:cubicBezTo>
                    <a:cubicBezTo>
                      <a:pt x="0" y="27844"/>
                      <a:pt x="5693" y="35888"/>
                      <a:pt x="12746" y="3588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DF40A34E-2358-225F-6321-77C9705B17AF}"/>
                  </a:ext>
                </a:extLst>
              </p:cNvPr>
              <p:cNvSpPr/>
              <p:nvPr/>
            </p:nvSpPr>
            <p:spPr>
              <a:xfrm>
                <a:off x="6216230" y="5168671"/>
                <a:ext cx="19552" cy="27472"/>
              </a:xfrm>
              <a:custGeom>
                <a:avLst/>
                <a:gdLst>
                  <a:gd name="connsiteX0" fmla="*/ 9777 w 19552"/>
                  <a:gd name="connsiteY0" fmla="*/ 27473 h 27472"/>
                  <a:gd name="connsiteX1" fmla="*/ 19553 w 19552"/>
                  <a:gd name="connsiteY1" fmla="*/ 13737 h 27472"/>
                  <a:gd name="connsiteX2" fmla="*/ 9777 w 19552"/>
                  <a:gd name="connsiteY2" fmla="*/ 0 h 27472"/>
                  <a:gd name="connsiteX3" fmla="*/ 0 w 19552"/>
                  <a:gd name="connsiteY3" fmla="*/ 13737 h 27472"/>
                  <a:gd name="connsiteX4" fmla="*/ 9777 w 19552"/>
                  <a:gd name="connsiteY4" fmla="*/ 27473 h 27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472">
                    <a:moveTo>
                      <a:pt x="9777" y="27473"/>
                    </a:moveTo>
                    <a:cubicBezTo>
                      <a:pt x="15221" y="27473"/>
                      <a:pt x="19553" y="21285"/>
                      <a:pt x="19553" y="13737"/>
                    </a:cubicBezTo>
                    <a:cubicBezTo>
                      <a:pt x="19553" y="6188"/>
                      <a:pt x="15221" y="0"/>
                      <a:pt x="9777" y="0"/>
                    </a:cubicBezTo>
                    <a:cubicBezTo>
                      <a:pt x="4331" y="0"/>
                      <a:pt x="0" y="6188"/>
                      <a:pt x="0" y="13737"/>
                    </a:cubicBezTo>
                    <a:cubicBezTo>
                      <a:pt x="0" y="21285"/>
                      <a:pt x="4331" y="27473"/>
                      <a:pt x="9777" y="2747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0DA3055F-ABB8-846D-04A9-416D442F7E71}"/>
                  </a:ext>
                </a:extLst>
              </p:cNvPr>
              <p:cNvSpPr/>
              <p:nvPr/>
            </p:nvSpPr>
            <p:spPr>
              <a:xfrm>
                <a:off x="6269196" y="5188596"/>
                <a:ext cx="21532" cy="30319"/>
              </a:xfrm>
              <a:custGeom>
                <a:avLst/>
                <a:gdLst>
                  <a:gd name="connsiteX0" fmla="*/ 10766 w 21532"/>
                  <a:gd name="connsiteY0" fmla="*/ 0 h 30319"/>
                  <a:gd name="connsiteX1" fmla="*/ 0 w 21532"/>
                  <a:gd name="connsiteY1" fmla="*/ 15097 h 30319"/>
                  <a:gd name="connsiteX2" fmla="*/ 10766 w 21532"/>
                  <a:gd name="connsiteY2" fmla="*/ 30319 h 30319"/>
                  <a:gd name="connsiteX3" fmla="*/ 21533 w 21532"/>
                  <a:gd name="connsiteY3" fmla="*/ 15097 h 30319"/>
                  <a:gd name="connsiteX4" fmla="*/ 10766 w 21532"/>
                  <a:gd name="connsiteY4" fmla="*/ 0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319">
                    <a:moveTo>
                      <a:pt x="10766" y="0"/>
                    </a:moveTo>
                    <a:cubicBezTo>
                      <a:pt x="4826" y="0"/>
                      <a:pt x="0" y="6806"/>
                      <a:pt x="0" y="15097"/>
                    </a:cubicBezTo>
                    <a:cubicBezTo>
                      <a:pt x="0" y="23389"/>
                      <a:pt x="4826" y="30319"/>
                      <a:pt x="10766" y="30319"/>
                    </a:cubicBezTo>
                    <a:cubicBezTo>
                      <a:pt x="16707" y="30319"/>
                      <a:pt x="21533" y="23513"/>
                      <a:pt x="21533" y="15097"/>
                    </a:cubicBezTo>
                    <a:cubicBezTo>
                      <a:pt x="21533" y="6682"/>
                      <a:pt x="16707" y="0"/>
                      <a:pt x="10766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1EBF8A55-ABA6-F4A6-C66B-D7B2DA0EB0B0}"/>
                  </a:ext>
                </a:extLst>
              </p:cNvPr>
              <p:cNvSpPr/>
              <p:nvPr/>
            </p:nvSpPr>
            <p:spPr>
              <a:xfrm>
                <a:off x="6289739" y="5175478"/>
                <a:ext cx="17820" cy="24998"/>
              </a:xfrm>
              <a:custGeom>
                <a:avLst/>
                <a:gdLst>
                  <a:gd name="connsiteX0" fmla="*/ 17820 w 17820"/>
                  <a:gd name="connsiteY0" fmla="*/ 12499 h 24998"/>
                  <a:gd name="connsiteX1" fmla="*/ 8910 w 17820"/>
                  <a:gd name="connsiteY1" fmla="*/ 0 h 24998"/>
                  <a:gd name="connsiteX2" fmla="*/ 0 w 17820"/>
                  <a:gd name="connsiteY2" fmla="*/ 12499 h 24998"/>
                  <a:gd name="connsiteX3" fmla="*/ 8910 w 17820"/>
                  <a:gd name="connsiteY3" fmla="*/ 24998 h 24998"/>
                  <a:gd name="connsiteX4" fmla="*/ 17820 w 17820"/>
                  <a:gd name="connsiteY4" fmla="*/ 12499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17820" y="12499"/>
                    </a:move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ubicBezTo>
                      <a:pt x="13860" y="24998"/>
                      <a:pt x="17820" y="19429"/>
                      <a:pt x="17820" y="124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2DB99E6B-A4AF-2528-B5F2-016012116D26}"/>
                  </a:ext>
                </a:extLst>
              </p:cNvPr>
              <p:cNvSpPr/>
              <p:nvPr/>
            </p:nvSpPr>
            <p:spPr>
              <a:xfrm>
                <a:off x="6309168" y="5163350"/>
                <a:ext cx="16830" cy="23760"/>
              </a:xfrm>
              <a:custGeom>
                <a:avLst/>
                <a:gdLst>
                  <a:gd name="connsiteX0" fmla="*/ 8415 w 16830"/>
                  <a:gd name="connsiteY0" fmla="*/ 23760 h 23760"/>
                  <a:gd name="connsiteX1" fmla="*/ 16830 w 16830"/>
                  <a:gd name="connsiteY1" fmla="*/ 11880 h 23760"/>
                  <a:gd name="connsiteX2" fmla="*/ 8415 w 16830"/>
                  <a:gd name="connsiteY2" fmla="*/ 0 h 23760"/>
                  <a:gd name="connsiteX3" fmla="*/ 0 w 16830"/>
                  <a:gd name="connsiteY3" fmla="*/ 11880 h 23760"/>
                  <a:gd name="connsiteX4" fmla="*/ 8415 w 16830"/>
                  <a:gd name="connsiteY4" fmla="*/ 2376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23760"/>
                    </a:moveTo>
                    <a:cubicBezTo>
                      <a:pt x="13118" y="23760"/>
                      <a:pt x="16830" y="18439"/>
                      <a:pt x="16830" y="11880"/>
                    </a:cubicBezTo>
                    <a:cubicBezTo>
                      <a:pt x="16830" y="5321"/>
                      <a:pt x="12994" y="0"/>
                      <a:pt x="8415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EF9585D5-DEF8-3E1D-6234-A2ED0FD9B5AD}"/>
                  </a:ext>
                </a:extLst>
              </p:cNvPr>
              <p:cNvSpPr/>
              <p:nvPr/>
            </p:nvSpPr>
            <p:spPr>
              <a:xfrm>
                <a:off x="6327731" y="5162360"/>
                <a:ext cx="31432" cy="44055"/>
              </a:xfrm>
              <a:custGeom>
                <a:avLst/>
                <a:gdLst>
                  <a:gd name="connsiteX0" fmla="*/ 31433 w 31432"/>
                  <a:gd name="connsiteY0" fmla="*/ 22028 h 44055"/>
                  <a:gd name="connsiteX1" fmla="*/ 15716 w 31432"/>
                  <a:gd name="connsiteY1" fmla="*/ 0 h 44055"/>
                  <a:gd name="connsiteX2" fmla="*/ 0 w 31432"/>
                  <a:gd name="connsiteY2" fmla="*/ 22028 h 44055"/>
                  <a:gd name="connsiteX3" fmla="*/ 15716 w 31432"/>
                  <a:gd name="connsiteY3" fmla="*/ 44056 h 44055"/>
                  <a:gd name="connsiteX4" fmla="*/ 31433 w 31432"/>
                  <a:gd name="connsiteY4" fmla="*/ 22028 h 44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44055">
                    <a:moveTo>
                      <a:pt x="31433" y="22028"/>
                    </a:moveTo>
                    <a:cubicBezTo>
                      <a:pt x="31433" y="9900"/>
                      <a:pt x="24379" y="0"/>
                      <a:pt x="15716" y="0"/>
                    </a:cubicBez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E3378C0F-864B-800F-86D6-2EB63095A1F5}"/>
                  </a:ext>
                </a:extLst>
              </p:cNvPr>
              <p:cNvSpPr/>
              <p:nvPr/>
            </p:nvSpPr>
            <p:spPr>
              <a:xfrm>
                <a:off x="6388740" y="5162360"/>
                <a:ext cx="56430" cy="46035"/>
              </a:xfrm>
              <a:custGeom>
                <a:avLst/>
                <a:gdLst>
                  <a:gd name="connsiteX0" fmla="*/ 8662 w 56430"/>
                  <a:gd name="connsiteY0" fmla="*/ 35888 h 46035"/>
                  <a:gd name="connsiteX1" fmla="*/ 13242 w 56430"/>
                  <a:gd name="connsiteY1" fmla="*/ 34032 h 46035"/>
                  <a:gd name="connsiteX2" fmla="*/ 27596 w 56430"/>
                  <a:gd name="connsiteY2" fmla="*/ 46036 h 46035"/>
                  <a:gd name="connsiteX3" fmla="*/ 43684 w 56430"/>
                  <a:gd name="connsiteY3" fmla="*/ 27721 h 46035"/>
                  <a:gd name="connsiteX4" fmla="*/ 49748 w 56430"/>
                  <a:gd name="connsiteY4" fmla="*/ 33166 h 46035"/>
                  <a:gd name="connsiteX5" fmla="*/ 56431 w 56430"/>
                  <a:gd name="connsiteY5" fmla="*/ 23761 h 46035"/>
                  <a:gd name="connsiteX6" fmla="*/ 49748 w 56430"/>
                  <a:gd name="connsiteY6" fmla="*/ 14355 h 46035"/>
                  <a:gd name="connsiteX7" fmla="*/ 43808 w 56430"/>
                  <a:gd name="connsiteY7" fmla="*/ 19553 h 46035"/>
                  <a:gd name="connsiteX8" fmla="*/ 27720 w 56430"/>
                  <a:gd name="connsiteY8" fmla="*/ 0 h 46035"/>
                  <a:gd name="connsiteX9" fmla="*/ 13118 w 56430"/>
                  <a:gd name="connsiteY9" fmla="*/ 12746 h 46035"/>
                  <a:gd name="connsiteX10" fmla="*/ 8786 w 56430"/>
                  <a:gd name="connsiteY10" fmla="*/ 11138 h 46035"/>
                  <a:gd name="connsiteX11" fmla="*/ 0 w 56430"/>
                  <a:gd name="connsiteY11" fmla="*/ 23513 h 46035"/>
                  <a:gd name="connsiteX12" fmla="*/ 8786 w 56430"/>
                  <a:gd name="connsiteY12" fmla="*/ 35888 h 46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430" h="46035">
                    <a:moveTo>
                      <a:pt x="8662" y="35888"/>
                    </a:moveTo>
                    <a:cubicBezTo>
                      <a:pt x="10395" y="35888"/>
                      <a:pt x="11880" y="35146"/>
                      <a:pt x="13242" y="34032"/>
                    </a:cubicBezTo>
                    <a:cubicBezTo>
                      <a:pt x="16088" y="41210"/>
                      <a:pt x="21409" y="46036"/>
                      <a:pt x="27596" y="46036"/>
                    </a:cubicBezTo>
                    <a:cubicBezTo>
                      <a:pt x="35517" y="46036"/>
                      <a:pt x="42076" y="38116"/>
                      <a:pt x="43684" y="27721"/>
                    </a:cubicBezTo>
                    <a:cubicBezTo>
                      <a:pt x="44798" y="30938"/>
                      <a:pt x="47026" y="33166"/>
                      <a:pt x="49748" y="33166"/>
                    </a:cubicBezTo>
                    <a:cubicBezTo>
                      <a:pt x="53461" y="33166"/>
                      <a:pt x="56431" y="28958"/>
                      <a:pt x="56431" y="23761"/>
                    </a:cubicBezTo>
                    <a:cubicBezTo>
                      <a:pt x="56431" y="18563"/>
                      <a:pt x="53461" y="14355"/>
                      <a:pt x="49748" y="14355"/>
                    </a:cubicBezTo>
                    <a:cubicBezTo>
                      <a:pt x="47150" y="14355"/>
                      <a:pt x="44798" y="16459"/>
                      <a:pt x="43808" y="19553"/>
                    </a:cubicBezTo>
                    <a:cubicBezTo>
                      <a:pt x="42571" y="8539"/>
                      <a:pt x="35888" y="0"/>
                      <a:pt x="27720" y="0"/>
                    </a:cubicBezTo>
                    <a:cubicBezTo>
                      <a:pt x="21285" y="0"/>
                      <a:pt x="15840" y="5198"/>
                      <a:pt x="13118" y="12746"/>
                    </a:cubicBezTo>
                    <a:cubicBezTo>
                      <a:pt x="11880" y="11757"/>
                      <a:pt x="10395" y="11138"/>
                      <a:pt x="8786" y="11138"/>
                    </a:cubicBezTo>
                    <a:cubicBezTo>
                      <a:pt x="3960" y="11138"/>
                      <a:pt x="0" y="16707"/>
                      <a:pt x="0" y="23513"/>
                    </a:cubicBezTo>
                    <a:cubicBezTo>
                      <a:pt x="0" y="30319"/>
                      <a:pt x="3960" y="35888"/>
                      <a:pt x="8786" y="3588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E9AEA4E5-5242-4A6E-5C65-6AA1E0976F4D}"/>
                  </a:ext>
                </a:extLst>
              </p:cNvPr>
              <p:cNvSpPr/>
              <p:nvPr/>
            </p:nvSpPr>
            <p:spPr>
              <a:xfrm>
                <a:off x="6573255" y="5171023"/>
                <a:ext cx="43560" cy="43808"/>
              </a:xfrm>
              <a:custGeom>
                <a:avLst/>
                <a:gdLst>
                  <a:gd name="connsiteX0" fmla="*/ 28092 w 43560"/>
                  <a:gd name="connsiteY0" fmla="*/ 124 h 43808"/>
                  <a:gd name="connsiteX1" fmla="*/ 12499 w 43560"/>
                  <a:gd name="connsiteY1" fmla="*/ 21533 h 43808"/>
                  <a:gd name="connsiteX2" fmla="*/ 8168 w 43560"/>
                  <a:gd name="connsiteY2" fmla="*/ 19800 h 43808"/>
                  <a:gd name="connsiteX3" fmla="*/ 0 w 43560"/>
                  <a:gd name="connsiteY3" fmla="*/ 31185 h 43808"/>
                  <a:gd name="connsiteX4" fmla="*/ 8168 w 43560"/>
                  <a:gd name="connsiteY4" fmla="*/ 42571 h 43808"/>
                  <a:gd name="connsiteX5" fmla="*/ 15716 w 43560"/>
                  <a:gd name="connsiteY5" fmla="*/ 35269 h 43808"/>
                  <a:gd name="connsiteX6" fmla="*/ 27968 w 43560"/>
                  <a:gd name="connsiteY6" fmla="*/ 43808 h 43808"/>
                  <a:gd name="connsiteX7" fmla="*/ 43561 w 43560"/>
                  <a:gd name="connsiteY7" fmla="*/ 21904 h 43808"/>
                  <a:gd name="connsiteX8" fmla="*/ 27968 w 43560"/>
                  <a:gd name="connsiteY8" fmla="*/ 0 h 4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560" h="43808">
                    <a:moveTo>
                      <a:pt x="28092" y="124"/>
                    </a:moveTo>
                    <a:cubicBezTo>
                      <a:pt x="19553" y="124"/>
                      <a:pt x="12746" y="9653"/>
                      <a:pt x="12499" y="21533"/>
                    </a:cubicBezTo>
                    <a:cubicBezTo>
                      <a:pt x="11261" y="20419"/>
                      <a:pt x="9776" y="19800"/>
                      <a:pt x="8168" y="19800"/>
                    </a:cubicBezTo>
                    <a:cubicBezTo>
                      <a:pt x="3712" y="19800"/>
                      <a:pt x="0" y="24874"/>
                      <a:pt x="0" y="31185"/>
                    </a:cubicBezTo>
                    <a:cubicBezTo>
                      <a:pt x="0" y="37497"/>
                      <a:pt x="3589" y="42571"/>
                      <a:pt x="8168" y="42571"/>
                    </a:cubicBezTo>
                    <a:cubicBezTo>
                      <a:pt x="11633" y="42571"/>
                      <a:pt x="14479" y="39601"/>
                      <a:pt x="15716" y="35269"/>
                    </a:cubicBezTo>
                    <a:cubicBezTo>
                      <a:pt x="18563" y="40467"/>
                      <a:pt x="23018" y="43808"/>
                      <a:pt x="27968" y="43808"/>
                    </a:cubicBezTo>
                    <a:cubicBezTo>
                      <a:pt x="36507" y="43808"/>
                      <a:pt x="43561" y="34032"/>
                      <a:pt x="43561" y="21904"/>
                    </a:cubicBezTo>
                    <a:cubicBezTo>
                      <a:pt x="43561" y="9777"/>
                      <a:pt x="36631" y="0"/>
                      <a:pt x="27968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3FE3A184-E9AA-485E-8722-DAADBA03B75F}"/>
                  </a:ext>
                </a:extLst>
              </p:cNvPr>
              <p:cNvSpPr/>
              <p:nvPr/>
            </p:nvSpPr>
            <p:spPr>
              <a:xfrm>
                <a:off x="6623621" y="5190452"/>
                <a:ext cx="14603" cy="20542"/>
              </a:xfrm>
              <a:custGeom>
                <a:avLst/>
                <a:gdLst>
                  <a:gd name="connsiteX0" fmla="*/ 7302 w 14603"/>
                  <a:gd name="connsiteY0" fmla="*/ 0 h 20542"/>
                  <a:gd name="connsiteX1" fmla="*/ 0 w 14603"/>
                  <a:gd name="connsiteY1" fmla="*/ 10271 h 20542"/>
                  <a:gd name="connsiteX2" fmla="*/ 7302 w 14603"/>
                  <a:gd name="connsiteY2" fmla="*/ 20543 h 20542"/>
                  <a:gd name="connsiteX3" fmla="*/ 14603 w 14603"/>
                  <a:gd name="connsiteY3" fmla="*/ 10271 h 20542"/>
                  <a:gd name="connsiteX4" fmla="*/ 7302 w 14603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3" h="20542">
                    <a:moveTo>
                      <a:pt x="7302" y="0"/>
                    </a:moveTo>
                    <a:cubicBezTo>
                      <a:pt x="3342" y="0"/>
                      <a:pt x="0" y="4579"/>
                      <a:pt x="0" y="10271"/>
                    </a:cubicBezTo>
                    <a:cubicBezTo>
                      <a:pt x="0" y="15964"/>
                      <a:pt x="3218" y="20543"/>
                      <a:pt x="7302" y="20543"/>
                    </a:cubicBez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2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3308581A-89FD-9137-25B5-1E8401EE3F02}"/>
                  </a:ext>
                </a:extLst>
              </p:cNvPr>
              <p:cNvSpPr/>
              <p:nvPr/>
            </p:nvSpPr>
            <p:spPr>
              <a:xfrm>
                <a:off x="6641937" y="5176839"/>
                <a:ext cx="19552" cy="27225"/>
              </a:xfrm>
              <a:custGeom>
                <a:avLst/>
                <a:gdLst>
                  <a:gd name="connsiteX0" fmla="*/ 19553 w 19552"/>
                  <a:gd name="connsiteY0" fmla="*/ 13613 h 27225"/>
                  <a:gd name="connsiteX1" fmla="*/ 9776 w 19552"/>
                  <a:gd name="connsiteY1" fmla="*/ 27226 h 27225"/>
                  <a:gd name="connsiteX2" fmla="*/ 0 w 19552"/>
                  <a:gd name="connsiteY2" fmla="*/ 13613 h 27225"/>
                  <a:gd name="connsiteX3" fmla="*/ 9776 w 19552"/>
                  <a:gd name="connsiteY3" fmla="*/ 0 h 27225"/>
                  <a:gd name="connsiteX4" fmla="*/ 19553 w 19552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225">
                    <a:moveTo>
                      <a:pt x="19553" y="13613"/>
                    </a:moveTo>
                    <a:cubicBezTo>
                      <a:pt x="19553" y="21131"/>
                      <a:pt x="15176" y="27226"/>
                      <a:pt x="9776" y="27226"/>
                    </a:cubicBezTo>
                    <a:cubicBezTo>
                      <a:pt x="4377" y="27226"/>
                      <a:pt x="0" y="21131"/>
                      <a:pt x="0" y="13613"/>
                    </a:cubicBezTo>
                    <a:cubicBezTo>
                      <a:pt x="0" y="6095"/>
                      <a:pt x="4377" y="0"/>
                      <a:pt x="9776" y="0"/>
                    </a:cubicBezTo>
                    <a:cubicBezTo>
                      <a:pt x="15176" y="0"/>
                      <a:pt x="19553" y="6095"/>
                      <a:pt x="19553" y="136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B1ED455C-F1AA-C84F-6B80-00B4CF375D76}"/>
                  </a:ext>
                </a:extLst>
              </p:cNvPr>
              <p:cNvSpPr/>
              <p:nvPr/>
            </p:nvSpPr>
            <p:spPr>
              <a:xfrm>
                <a:off x="6669657" y="5184017"/>
                <a:ext cx="20048" cy="27968"/>
              </a:xfrm>
              <a:custGeom>
                <a:avLst/>
                <a:gdLst>
                  <a:gd name="connsiteX0" fmla="*/ 10024 w 20048"/>
                  <a:gd name="connsiteY0" fmla="*/ 27968 h 27968"/>
                  <a:gd name="connsiteX1" fmla="*/ 20048 w 20048"/>
                  <a:gd name="connsiteY1" fmla="*/ 13984 h 27968"/>
                  <a:gd name="connsiteX2" fmla="*/ 10024 w 20048"/>
                  <a:gd name="connsiteY2" fmla="*/ 0 h 27968"/>
                  <a:gd name="connsiteX3" fmla="*/ 0 w 20048"/>
                  <a:gd name="connsiteY3" fmla="*/ 13984 h 27968"/>
                  <a:gd name="connsiteX4" fmla="*/ 10024 w 20048"/>
                  <a:gd name="connsiteY4" fmla="*/ 27968 h 2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8" h="27968">
                    <a:moveTo>
                      <a:pt x="10024" y="27968"/>
                    </a:moveTo>
                    <a:cubicBezTo>
                      <a:pt x="15593" y="27968"/>
                      <a:pt x="20048" y="21657"/>
                      <a:pt x="20048" y="13984"/>
                    </a:cubicBezTo>
                    <a:cubicBezTo>
                      <a:pt x="20048" y="6311"/>
                      <a:pt x="15593" y="0"/>
                      <a:pt x="10024" y="0"/>
                    </a:cubicBezTo>
                    <a:cubicBezTo>
                      <a:pt x="4455" y="0"/>
                      <a:pt x="0" y="6311"/>
                      <a:pt x="0" y="13984"/>
                    </a:cubicBezTo>
                    <a:cubicBezTo>
                      <a:pt x="0" y="21657"/>
                      <a:pt x="4455" y="27968"/>
                      <a:pt x="10024" y="2796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0FDE3382-5597-2826-F9BF-27CC3C7D168C}"/>
                  </a:ext>
                </a:extLst>
              </p:cNvPr>
              <p:cNvSpPr/>
              <p:nvPr/>
            </p:nvSpPr>
            <p:spPr>
              <a:xfrm>
                <a:off x="6692675" y="5159266"/>
                <a:ext cx="22770" cy="31928"/>
              </a:xfrm>
              <a:custGeom>
                <a:avLst/>
                <a:gdLst>
                  <a:gd name="connsiteX0" fmla="*/ 11385 w 22770"/>
                  <a:gd name="connsiteY0" fmla="*/ 31928 h 31928"/>
                  <a:gd name="connsiteX1" fmla="*/ 22770 w 22770"/>
                  <a:gd name="connsiteY1" fmla="*/ 15964 h 31928"/>
                  <a:gd name="connsiteX2" fmla="*/ 11385 w 22770"/>
                  <a:gd name="connsiteY2" fmla="*/ 0 h 31928"/>
                  <a:gd name="connsiteX3" fmla="*/ 0 w 22770"/>
                  <a:gd name="connsiteY3" fmla="*/ 15964 h 31928"/>
                  <a:gd name="connsiteX4" fmla="*/ 11385 w 22770"/>
                  <a:gd name="connsiteY4" fmla="*/ 31928 h 3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8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8"/>
                      <a:pt x="17696" y="0"/>
                      <a:pt x="11385" y="0"/>
                    </a:cubicBezTo>
                    <a:cubicBezTo>
                      <a:pt x="5074" y="0"/>
                      <a:pt x="0" y="7178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7C00C880-45E6-FA4C-940D-637EAA865632}"/>
                  </a:ext>
                </a:extLst>
              </p:cNvPr>
              <p:cNvSpPr/>
              <p:nvPr/>
            </p:nvSpPr>
            <p:spPr>
              <a:xfrm>
                <a:off x="6719900" y="5169909"/>
                <a:ext cx="42199" cy="38115"/>
              </a:xfrm>
              <a:custGeom>
                <a:avLst/>
                <a:gdLst>
                  <a:gd name="connsiteX0" fmla="*/ 30815 w 42199"/>
                  <a:gd name="connsiteY0" fmla="*/ 34774 h 38115"/>
                  <a:gd name="connsiteX1" fmla="*/ 42199 w 42199"/>
                  <a:gd name="connsiteY1" fmla="*/ 18810 h 38115"/>
                  <a:gd name="connsiteX2" fmla="*/ 30815 w 42199"/>
                  <a:gd name="connsiteY2" fmla="*/ 2846 h 38115"/>
                  <a:gd name="connsiteX3" fmla="*/ 23637 w 42199"/>
                  <a:gd name="connsiteY3" fmla="*/ 6559 h 38115"/>
                  <a:gd name="connsiteX4" fmla="*/ 13489 w 42199"/>
                  <a:gd name="connsiteY4" fmla="*/ 0 h 38115"/>
                  <a:gd name="connsiteX5" fmla="*/ 0 w 42199"/>
                  <a:gd name="connsiteY5" fmla="*/ 19058 h 38115"/>
                  <a:gd name="connsiteX6" fmla="*/ 13489 w 42199"/>
                  <a:gd name="connsiteY6" fmla="*/ 38115 h 38115"/>
                  <a:gd name="connsiteX7" fmla="*/ 23761 w 42199"/>
                  <a:gd name="connsiteY7" fmla="*/ 31309 h 38115"/>
                  <a:gd name="connsiteX8" fmla="*/ 30815 w 42199"/>
                  <a:gd name="connsiteY8" fmla="*/ 34898 h 38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99" h="38115">
                    <a:moveTo>
                      <a:pt x="30815" y="34774"/>
                    </a:moveTo>
                    <a:cubicBezTo>
                      <a:pt x="37126" y="34774"/>
                      <a:pt x="42199" y="27596"/>
                      <a:pt x="42199" y="18810"/>
                    </a:cubicBezTo>
                    <a:cubicBezTo>
                      <a:pt x="42199" y="10024"/>
                      <a:pt x="37126" y="2846"/>
                      <a:pt x="30815" y="2846"/>
                    </a:cubicBezTo>
                    <a:cubicBezTo>
                      <a:pt x="28092" y="2846"/>
                      <a:pt x="25617" y="4208"/>
                      <a:pt x="23637" y="6559"/>
                    </a:cubicBezTo>
                    <a:cubicBezTo>
                      <a:pt x="21162" y="2599"/>
                      <a:pt x="17573" y="0"/>
                      <a:pt x="13489" y="0"/>
                    </a:cubicBezTo>
                    <a:cubicBezTo>
                      <a:pt x="6064" y="0"/>
                      <a:pt x="0" y="8539"/>
                      <a:pt x="0" y="19058"/>
                    </a:cubicBezTo>
                    <a:cubicBezTo>
                      <a:pt x="0" y="29577"/>
                      <a:pt x="6064" y="38115"/>
                      <a:pt x="13489" y="38115"/>
                    </a:cubicBezTo>
                    <a:cubicBezTo>
                      <a:pt x="17573" y="38115"/>
                      <a:pt x="21285" y="35517"/>
                      <a:pt x="23761" y="31309"/>
                    </a:cubicBezTo>
                    <a:cubicBezTo>
                      <a:pt x="25741" y="33537"/>
                      <a:pt x="28092" y="34898"/>
                      <a:pt x="30815" y="3489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3529EF60-ECA7-AEBC-25E9-4CCD70BA4CFA}"/>
                  </a:ext>
                </a:extLst>
              </p:cNvPr>
              <p:cNvSpPr/>
              <p:nvPr/>
            </p:nvSpPr>
            <p:spPr>
              <a:xfrm>
                <a:off x="6762348" y="5178943"/>
                <a:ext cx="15592" cy="22028"/>
              </a:xfrm>
              <a:custGeom>
                <a:avLst/>
                <a:gdLst>
                  <a:gd name="connsiteX0" fmla="*/ 7796 w 15592"/>
                  <a:gd name="connsiteY0" fmla="*/ 22028 h 22028"/>
                  <a:gd name="connsiteX1" fmla="*/ 15593 w 15592"/>
                  <a:gd name="connsiteY1" fmla="*/ 11014 h 22028"/>
                  <a:gd name="connsiteX2" fmla="*/ 7796 w 15592"/>
                  <a:gd name="connsiteY2" fmla="*/ 0 h 22028"/>
                  <a:gd name="connsiteX3" fmla="*/ 0 w 15592"/>
                  <a:gd name="connsiteY3" fmla="*/ 11014 h 22028"/>
                  <a:gd name="connsiteX4" fmla="*/ 7796 w 15592"/>
                  <a:gd name="connsiteY4" fmla="*/ 22028 h 2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028">
                    <a:moveTo>
                      <a:pt x="7796" y="22028"/>
                    </a:moveTo>
                    <a:cubicBezTo>
                      <a:pt x="12127" y="22028"/>
                      <a:pt x="15593" y="17078"/>
                      <a:pt x="15593" y="11014"/>
                    </a:cubicBezTo>
                    <a:cubicBezTo>
                      <a:pt x="15593" y="4950"/>
                      <a:pt x="12127" y="0"/>
                      <a:pt x="7796" y="0"/>
                    </a:cubicBezTo>
                    <a:cubicBezTo>
                      <a:pt x="3465" y="0"/>
                      <a:pt x="0" y="4950"/>
                      <a:pt x="0" y="11014"/>
                    </a:cubicBezTo>
                    <a:cubicBezTo>
                      <a:pt x="0" y="17078"/>
                      <a:pt x="3465" y="22028"/>
                      <a:pt x="7796" y="2202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10FC4CEC-43CE-BA14-FA21-A5092462E625}"/>
                  </a:ext>
                </a:extLst>
              </p:cNvPr>
              <p:cNvSpPr/>
              <p:nvPr/>
            </p:nvSpPr>
            <p:spPr>
              <a:xfrm>
                <a:off x="6787222" y="5155430"/>
                <a:ext cx="24255" cy="34155"/>
              </a:xfrm>
              <a:custGeom>
                <a:avLst/>
                <a:gdLst>
                  <a:gd name="connsiteX0" fmla="*/ 12128 w 24255"/>
                  <a:gd name="connsiteY0" fmla="*/ 34156 h 34155"/>
                  <a:gd name="connsiteX1" fmla="*/ 24256 w 24255"/>
                  <a:gd name="connsiteY1" fmla="*/ 17078 h 34155"/>
                  <a:gd name="connsiteX2" fmla="*/ 12128 w 24255"/>
                  <a:gd name="connsiteY2" fmla="*/ 0 h 34155"/>
                  <a:gd name="connsiteX3" fmla="*/ 0 w 24255"/>
                  <a:gd name="connsiteY3" fmla="*/ 17078 h 34155"/>
                  <a:gd name="connsiteX4" fmla="*/ 12128 w 24255"/>
                  <a:gd name="connsiteY4" fmla="*/ 34156 h 3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5" h="34155">
                    <a:moveTo>
                      <a:pt x="12128" y="34156"/>
                    </a:moveTo>
                    <a:cubicBezTo>
                      <a:pt x="18811" y="34156"/>
                      <a:pt x="24256" y="26483"/>
                      <a:pt x="24256" y="17078"/>
                    </a:cubicBezTo>
                    <a:cubicBezTo>
                      <a:pt x="24256" y="7673"/>
                      <a:pt x="18811" y="0"/>
                      <a:pt x="12128" y="0"/>
                    </a:cubicBezTo>
                    <a:cubicBezTo>
                      <a:pt x="5445" y="0"/>
                      <a:pt x="0" y="7673"/>
                      <a:pt x="0" y="17078"/>
                    </a:cubicBezTo>
                    <a:cubicBezTo>
                      <a:pt x="0" y="26483"/>
                      <a:pt x="5445" y="34156"/>
                      <a:pt x="12128" y="3415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8DB0C17C-884B-9903-756B-4D52B4F71ECB}"/>
                  </a:ext>
                </a:extLst>
              </p:cNvPr>
              <p:cNvSpPr/>
              <p:nvPr/>
            </p:nvSpPr>
            <p:spPr>
              <a:xfrm>
                <a:off x="6810982" y="5187977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2 h 20542"/>
                  <a:gd name="connsiteX2" fmla="*/ 7301 w 14602"/>
                  <a:gd name="connsiteY2" fmla="*/ 0 h 20542"/>
                  <a:gd name="connsiteX3" fmla="*/ 0 w 14602"/>
                  <a:gd name="connsiteY3" fmla="*/ 10272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261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C50F6300-9B7A-5EE4-9726-8FFEE6119CEC}"/>
                  </a:ext>
                </a:extLst>
              </p:cNvPr>
              <p:cNvSpPr/>
              <p:nvPr/>
            </p:nvSpPr>
            <p:spPr>
              <a:xfrm>
                <a:off x="6825090" y="5177334"/>
                <a:ext cx="21532" cy="30195"/>
              </a:xfrm>
              <a:custGeom>
                <a:avLst/>
                <a:gdLst>
                  <a:gd name="connsiteX0" fmla="*/ 21533 w 21532"/>
                  <a:gd name="connsiteY0" fmla="*/ 15098 h 30195"/>
                  <a:gd name="connsiteX1" fmla="*/ 10767 w 21532"/>
                  <a:gd name="connsiteY1" fmla="*/ 30196 h 30195"/>
                  <a:gd name="connsiteX2" fmla="*/ 0 w 21532"/>
                  <a:gd name="connsiteY2" fmla="*/ 15098 h 30195"/>
                  <a:gd name="connsiteX3" fmla="*/ 10767 w 21532"/>
                  <a:gd name="connsiteY3" fmla="*/ 0 h 30195"/>
                  <a:gd name="connsiteX4" fmla="*/ 21533 w 21532"/>
                  <a:gd name="connsiteY4" fmla="*/ 15098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21533" y="15098"/>
                    </a:moveTo>
                    <a:cubicBezTo>
                      <a:pt x="21533" y="23436"/>
                      <a:pt x="16712" y="30196"/>
                      <a:pt x="10767" y="30196"/>
                    </a:cubicBezTo>
                    <a:cubicBezTo>
                      <a:pt x="4820" y="30196"/>
                      <a:pt x="0" y="23436"/>
                      <a:pt x="0" y="15098"/>
                    </a:cubicBezTo>
                    <a:cubicBezTo>
                      <a:pt x="0" y="6760"/>
                      <a:pt x="4821" y="0"/>
                      <a:pt x="10767" y="0"/>
                    </a:cubicBezTo>
                    <a:cubicBezTo>
                      <a:pt x="16713" y="0"/>
                      <a:pt x="21533" y="6760"/>
                      <a:pt x="21533" y="15098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0DEC260D-AC2E-FA46-9CDF-8F05622C38B8}"/>
                  </a:ext>
                </a:extLst>
              </p:cNvPr>
              <p:cNvSpPr/>
              <p:nvPr/>
            </p:nvSpPr>
            <p:spPr>
              <a:xfrm>
                <a:off x="6848232" y="5168795"/>
                <a:ext cx="12127" cy="16953"/>
              </a:xfrm>
              <a:custGeom>
                <a:avLst/>
                <a:gdLst>
                  <a:gd name="connsiteX0" fmla="*/ 12127 w 12127"/>
                  <a:gd name="connsiteY0" fmla="*/ 8415 h 16953"/>
                  <a:gd name="connsiteX1" fmla="*/ 6064 w 12127"/>
                  <a:gd name="connsiteY1" fmla="*/ 0 h 16953"/>
                  <a:gd name="connsiteX2" fmla="*/ 0 w 12127"/>
                  <a:gd name="connsiteY2" fmla="*/ 8415 h 16953"/>
                  <a:gd name="connsiteX3" fmla="*/ 6064 w 12127"/>
                  <a:gd name="connsiteY3" fmla="*/ 16954 h 16953"/>
                  <a:gd name="connsiteX4" fmla="*/ 12127 w 12127"/>
                  <a:gd name="connsiteY4" fmla="*/ 8415 h 1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6953">
                    <a:moveTo>
                      <a:pt x="12127" y="8415"/>
                    </a:moveTo>
                    <a:cubicBezTo>
                      <a:pt x="12127" y="3712"/>
                      <a:pt x="9405" y="0"/>
                      <a:pt x="6064" y="0"/>
                    </a:cubicBezTo>
                    <a:cubicBezTo>
                      <a:pt x="2723" y="0"/>
                      <a:pt x="0" y="3836"/>
                      <a:pt x="0" y="8415"/>
                    </a:cubicBezTo>
                    <a:cubicBezTo>
                      <a:pt x="0" y="12994"/>
                      <a:pt x="2723" y="16954"/>
                      <a:pt x="6064" y="16954"/>
                    </a:cubicBezTo>
                    <a:cubicBezTo>
                      <a:pt x="9405" y="16954"/>
                      <a:pt x="12127" y="13118"/>
                      <a:pt x="12127" y="841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D323C3EB-103B-0A83-CB79-31655B3E3824}"/>
                  </a:ext>
                </a:extLst>
              </p:cNvPr>
              <p:cNvSpPr/>
              <p:nvPr/>
            </p:nvSpPr>
            <p:spPr>
              <a:xfrm>
                <a:off x="6867413" y="5174364"/>
                <a:ext cx="50119" cy="45293"/>
              </a:xfrm>
              <a:custGeom>
                <a:avLst/>
                <a:gdLst>
                  <a:gd name="connsiteX0" fmla="*/ 50119 w 50119"/>
                  <a:gd name="connsiteY0" fmla="*/ 23637 h 45293"/>
                  <a:gd name="connsiteX1" fmla="*/ 37002 w 50119"/>
                  <a:gd name="connsiteY1" fmla="*/ 5198 h 45293"/>
                  <a:gd name="connsiteX2" fmla="*/ 29082 w 50119"/>
                  <a:gd name="connsiteY2" fmla="*/ 9034 h 45293"/>
                  <a:gd name="connsiteX3" fmla="*/ 16211 w 50119"/>
                  <a:gd name="connsiteY3" fmla="*/ 0 h 45293"/>
                  <a:gd name="connsiteX4" fmla="*/ 0 w 50119"/>
                  <a:gd name="connsiteY4" fmla="*/ 22647 h 45293"/>
                  <a:gd name="connsiteX5" fmla="*/ 16211 w 50119"/>
                  <a:gd name="connsiteY5" fmla="*/ 45293 h 45293"/>
                  <a:gd name="connsiteX6" fmla="*/ 28339 w 50119"/>
                  <a:gd name="connsiteY6" fmla="*/ 37373 h 45293"/>
                  <a:gd name="connsiteX7" fmla="*/ 37002 w 50119"/>
                  <a:gd name="connsiteY7" fmla="*/ 41952 h 45293"/>
                  <a:gd name="connsiteX8" fmla="*/ 50119 w 50119"/>
                  <a:gd name="connsiteY8" fmla="*/ 23513 h 45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19" h="45293">
                    <a:moveTo>
                      <a:pt x="50119" y="23637"/>
                    </a:moveTo>
                    <a:cubicBezTo>
                      <a:pt x="50119" y="13489"/>
                      <a:pt x="44180" y="5198"/>
                      <a:pt x="37002" y="5198"/>
                    </a:cubicBezTo>
                    <a:cubicBezTo>
                      <a:pt x="34032" y="5198"/>
                      <a:pt x="31309" y="6683"/>
                      <a:pt x="29082" y="9034"/>
                    </a:cubicBezTo>
                    <a:cubicBezTo>
                      <a:pt x="26112" y="3589"/>
                      <a:pt x="21533" y="0"/>
                      <a:pt x="16211" y="0"/>
                    </a:cubicBezTo>
                    <a:cubicBezTo>
                      <a:pt x="7301" y="0"/>
                      <a:pt x="0" y="10148"/>
                      <a:pt x="0" y="22647"/>
                    </a:cubicBezTo>
                    <a:cubicBezTo>
                      <a:pt x="0" y="35146"/>
                      <a:pt x="7177" y="45293"/>
                      <a:pt x="16211" y="45293"/>
                    </a:cubicBezTo>
                    <a:cubicBezTo>
                      <a:pt x="21038" y="45293"/>
                      <a:pt x="25369" y="42199"/>
                      <a:pt x="28339" y="37373"/>
                    </a:cubicBezTo>
                    <a:cubicBezTo>
                      <a:pt x="30691" y="40219"/>
                      <a:pt x="33661" y="41952"/>
                      <a:pt x="37002" y="41952"/>
                    </a:cubicBezTo>
                    <a:cubicBezTo>
                      <a:pt x="44303" y="41952"/>
                      <a:pt x="50119" y="33661"/>
                      <a:pt x="50119" y="2351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982D48AC-0F89-A097-7FBA-FAE496DB677A}"/>
                  </a:ext>
                </a:extLst>
              </p:cNvPr>
              <p:cNvSpPr/>
              <p:nvPr/>
            </p:nvSpPr>
            <p:spPr>
              <a:xfrm>
                <a:off x="6910850" y="5158029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FDE41068-AA70-3E81-A40B-2E3299C84B6C}"/>
                  </a:ext>
                </a:extLst>
              </p:cNvPr>
              <p:cNvSpPr/>
              <p:nvPr/>
            </p:nvSpPr>
            <p:spPr>
              <a:xfrm>
                <a:off x="6930774" y="5175354"/>
                <a:ext cx="21037" cy="29700"/>
              </a:xfrm>
              <a:custGeom>
                <a:avLst/>
                <a:gdLst>
                  <a:gd name="connsiteX0" fmla="*/ 10519 w 21037"/>
                  <a:gd name="connsiteY0" fmla="*/ 0 h 29700"/>
                  <a:gd name="connsiteX1" fmla="*/ 0 w 21037"/>
                  <a:gd name="connsiteY1" fmla="*/ 14850 h 29700"/>
                  <a:gd name="connsiteX2" fmla="*/ 10519 w 21037"/>
                  <a:gd name="connsiteY2" fmla="*/ 29700 h 29700"/>
                  <a:gd name="connsiteX3" fmla="*/ 21038 w 21037"/>
                  <a:gd name="connsiteY3" fmla="*/ 14850 h 29700"/>
                  <a:gd name="connsiteX4" fmla="*/ 10519 w 21037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37" h="29700">
                    <a:moveTo>
                      <a:pt x="10519" y="0"/>
                    </a:moveTo>
                    <a:cubicBezTo>
                      <a:pt x="4703" y="0"/>
                      <a:pt x="0" y="6682"/>
                      <a:pt x="0" y="14850"/>
                    </a:cubicBezTo>
                    <a:cubicBezTo>
                      <a:pt x="0" y="23018"/>
                      <a:pt x="4703" y="29700"/>
                      <a:pt x="10519" y="29700"/>
                    </a:cubicBezTo>
                    <a:cubicBezTo>
                      <a:pt x="16335" y="29700"/>
                      <a:pt x="21038" y="23018"/>
                      <a:pt x="21038" y="14850"/>
                    </a:cubicBezTo>
                    <a:cubicBezTo>
                      <a:pt x="21038" y="6682"/>
                      <a:pt x="16335" y="0"/>
                      <a:pt x="10519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B013DC02-C8AE-F817-2238-6CC5C78AA021}"/>
                  </a:ext>
                </a:extLst>
              </p:cNvPr>
              <p:cNvSpPr/>
              <p:nvPr/>
            </p:nvSpPr>
            <p:spPr>
              <a:xfrm>
                <a:off x="7006015" y="5161370"/>
                <a:ext cx="18315" cy="25492"/>
              </a:xfrm>
              <a:custGeom>
                <a:avLst/>
                <a:gdLst>
                  <a:gd name="connsiteX0" fmla="*/ 9158 w 18315"/>
                  <a:gd name="connsiteY0" fmla="*/ 25493 h 25492"/>
                  <a:gd name="connsiteX1" fmla="*/ 18315 w 18315"/>
                  <a:gd name="connsiteY1" fmla="*/ 12746 h 25492"/>
                  <a:gd name="connsiteX2" fmla="*/ 9158 w 18315"/>
                  <a:gd name="connsiteY2" fmla="*/ 0 h 25492"/>
                  <a:gd name="connsiteX3" fmla="*/ 0 w 18315"/>
                  <a:gd name="connsiteY3" fmla="*/ 12746 h 25492"/>
                  <a:gd name="connsiteX4" fmla="*/ 9158 w 18315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5" h="25492">
                    <a:moveTo>
                      <a:pt x="9158" y="25493"/>
                    </a:moveTo>
                    <a:cubicBezTo>
                      <a:pt x="14231" y="25493"/>
                      <a:pt x="18315" y="19800"/>
                      <a:pt x="18315" y="12746"/>
                    </a:cubicBezTo>
                    <a:cubicBezTo>
                      <a:pt x="18315" y="5692"/>
                      <a:pt x="14231" y="0"/>
                      <a:pt x="9158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158" y="2549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F6E0365E-67A4-4064-EB09-BD56981C0AA5}"/>
                  </a:ext>
                </a:extLst>
              </p:cNvPr>
              <p:cNvSpPr/>
              <p:nvPr/>
            </p:nvSpPr>
            <p:spPr>
              <a:xfrm>
                <a:off x="7032622" y="5178943"/>
                <a:ext cx="41828" cy="60886"/>
              </a:xfrm>
              <a:custGeom>
                <a:avLst/>
                <a:gdLst>
                  <a:gd name="connsiteX0" fmla="*/ 26607 w 41828"/>
                  <a:gd name="connsiteY0" fmla="*/ 2104 h 60886"/>
                  <a:gd name="connsiteX1" fmla="*/ 16211 w 41828"/>
                  <a:gd name="connsiteY1" fmla="*/ 7920 h 60886"/>
                  <a:gd name="connsiteX2" fmla="*/ 8291 w 41828"/>
                  <a:gd name="connsiteY2" fmla="*/ 0 h 60886"/>
                  <a:gd name="connsiteX3" fmla="*/ 0 w 41828"/>
                  <a:gd name="connsiteY3" fmla="*/ 11757 h 60886"/>
                  <a:gd name="connsiteX4" fmla="*/ 8291 w 41828"/>
                  <a:gd name="connsiteY4" fmla="*/ 23513 h 60886"/>
                  <a:gd name="connsiteX5" fmla="*/ 11509 w 41828"/>
                  <a:gd name="connsiteY5" fmla="*/ 22647 h 60886"/>
                  <a:gd name="connsiteX6" fmla="*/ 11509 w 41828"/>
                  <a:gd name="connsiteY6" fmla="*/ 23389 h 60886"/>
                  <a:gd name="connsiteX7" fmla="*/ 18686 w 41828"/>
                  <a:gd name="connsiteY7" fmla="*/ 41457 h 60886"/>
                  <a:gd name="connsiteX8" fmla="*/ 12127 w 41828"/>
                  <a:gd name="connsiteY8" fmla="*/ 51110 h 60886"/>
                  <a:gd name="connsiteX9" fmla="*/ 19058 w 41828"/>
                  <a:gd name="connsiteY9" fmla="*/ 60886 h 60886"/>
                  <a:gd name="connsiteX10" fmla="*/ 25988 w 41828"/>
                  <a:gd name="connsiteY10" fmla="*/ 51110 h 60886"/>
                  <a:gd name="connsiteX11" fmla="*/ 24008 w 41828"/>
                  <a:gd name="connsiteY11" fmla="*/ 44303 h 60886"/>
                  <a:gd name="connsiteX12" fmla="*/ 26607 w 41828"/>
                  <a:gd name="connsiteY12" fmla="*/ 44675 h 60886"/>
                  <a:gd name="connsiteX13" fmla="*/ 41828 w 41828"/>
                  <a:gd name="connsiteY13" fmla="*/ 23389 h 60886"/>
                  <a:gd name="connsiteX14" fmla="*/ 26607 w 41828"/>
                  <a:gd name="connsiteY14" fmla="*/ 2104 h 6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28" h="60886">
                    <a:moveTo>
                      <a:pt x="26607" y="2104"/>
                    </a:moveTo>
                    <a:cubicBezTo>
                      <a:pt x="22523" y="2104"/>
                      <a:pt x="18934" y="4331"/>
                      <a:pt x="16211" y="7920"/>
                    </a:cubicBezTo>
                    <a:cubicBezTo>
                      <a:pt x="15098" y="3342"/>
                      <a:pt x="12004" y="0"/>
                      <a:pt x="8291" y="0"/>
                    </a:cubicBezTo>
                    <a:cubicBezTo>
                      <a:pt x="3712" y="0"/>
                      <a:pt x="0" y="5198"/>
                      <a:pt x="0" y="11757"/>
                    </a:cubicBezTo>
                    <a:cubicBezTo>
                      <a:pt x="0" y="18315"/>
                      <a:pt x="3712" y="23513"/>
                      <a:pt x="8291" y="23513"/>
                    </a:cubicBezTo>
                    <a:cubicBezTo>
                      <a:pt x="9405" y="23513"/>
                      <a:pt x="10519" y="23142"/>
                      <a:pt x="11509" y="22647"/>
                    </a:cubicBezTo>
                    <a:cubicBezTo>
                      <a:pt x="11509" y="22894"/>
                      <a:pt x="11509" y="23142"/>
                      <a:pt x="11509" y="23389"/>
                    </a:cubicBezTo>
                    <a:cubicBezTo>
                      <a:pt x="11509" y="31062"/>
                      <a:pt x="14355" y="37745"/>
                      <a:pt x="18686" y="41457"/>
                    </a:cubicBezTo>
                    <a:cubicBezTo>
                      <a:pt x="15098" y="41705"/>
                      <a:pt x="12127" y="45912"/>
                      <a:pt x="12127" y="51110"/>
                    </a:cubicBezTo>
                    <a:cubicBezTo>
                      <a:pt x="12127" y="56307"/>
                      <a:pt x="15221" y="60886"/>
                      <a:pt x="19058" y="60886"/>
                    </a:cubicBezTo>
                    <a:cubicBezTo>
                      <a:pt x="22894" y="60886"/>
                      <a:pt x="25988" y="56555"/>
                      <a:pt x="25988" y="51110"/>
                    </a:cubicBezTo>
                    <a:cubicBezTo>
                      <a:pt x="25988" y="48511"/>
                      <a:pt x="25246" y="46036"/>
                      <a:pt x="24008" y="44303"/>
                    </a:cubicBezTo>
                    <a:cubicBezTo>
                      <a:pt x="24874" y="44551"/>
                      <a:pt x="25740" y="44675"/>
                      <a:pt x="26607" y="44675"/>
                    </a:cubicBezTo>
                    <a:cubicBezTo>
                      <a:pt x="35022" y="44675"/>
                      <a:pt x="41828" y="35146"/>
                      <a:pt x="41828" y="23389"/>
                    </a:cubicBezTo>
                    <a:cubicBezTo>
                      <a:pt x="41828" y="11633"/>
                      <a:pt x="35022" y="2104"/>
                      <a:pt x="26607" y="2104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FD8DA557-BB42-D2A6-CD45-0FE9A13EC859}"/>
                  </a:ext>
                </a:extLst>
              </p:cNvPr>
              <p:cNvSpPr/>
              <p:nvPr/>
            </p:nvSpPr>
            <p:spPr>
              <a:xfrm>
                <a:off x="7070985" y="5150480"/>
                <a:ext cx="81181" cy="89596"/>
              </a:xfrm>
              <a:custGeom>
                <a:avLst/>
                <a:gdLst>
                  <a:gd name="connsiteX0" fmla="*/ 77840 w 81181"/>
                  <a:gd name="connsiteY0" fmla="*/ 52842 h 89596"/>
                  <a:gd name="connsiteX1" fmla="*/ 61876 w 81181"/>
                  <a:gd name="connsiteY1" fmla="*/ 30319 h 89596"/>
                  <a:gd name="connsiteX2" fmla="*/ 58658 w 81181"/>
                  <a:gd name="connsiteY2" fmla="*/ 30814 h 89596"/>
                  <a:gd name="connsiteX3" fmla="*/ 58906 w 81181"/>
                  <a:gd name="connsiteY3" fmla="*/ 27720 h 89596"/>
                  <a:gd name="connsiteX4" fmla="*/ 42694 w 81181"/>
                  <a:gd name="connsiteY4" fmla="*/ 4827 h 89596"/>
                  <a:gd name="connsiteX5" fmla="*/ 34650 w 81181"/>
                  <a:gd name="connsiteY5" fmla="*/ 7920 h 89596"/>
                  <a:gd name="connsiteX6" fmla="*/ 23142 w 81181"/>
                  <a:gd name="connsiteY6" fmla="*/ 0 h 89596"/>
                  <a:gd name="connsiteX7" fmla="*/ 9405 w 81181"/>
                  <a:gd name="connsiteY7" fmla="*/ 13365 h 89596"/>
                  <a:gd name="connsiteX8" fmla="*/ 7673 w 81181"/>
                  <a:gd name="connsiteY8" fmla="*/ 12994 h 89596"/>
                  <a:gd name="connsiteX9" fmla="*/ 0 w 81181"/>
                  <a:gd name="connsiteY9" fmla="*/ 23761 h 89596"/>
                  <a:gd name="connsiteX10" fmla="*/ 7673 w 81181"/>
                  <a:gd name="connsiteY10" fmla="*/ 34527 h 89596"/>
                  <a:gd name="connsiteX11" fmla="*/ 11509 w 81181"/>
                  <a:gd name="connsiteY11" fmla="*/ 33042 h 89596"/>
                  <a:gd name="connsiteX12" fmla="*/ 23142 w 81181"/>
                  <a:gd name="connsiteY12" fmla="*/ 41210 h 89596"/>
                  <a:gd name="connsiteX13" fmla="*/ 28834 w 81181"/>
                  <a:gd name="connsiteY13" fmla="*/ 39601 h 89596"/>
                  <a:gd name="connsiteX14" fmla="*/ 42694 w 81181"/>
                  <a:gd name="connsiteY14" fmla="*/ 50491 h 89596"/>
                  <a:gd name="connsiteX15" fmla="*/ 46159 w 81181"/>
                  <a:gd name="connsiteY15" fmla="*/ 49996 h 89596"/>
                  <a:gd name="connsiteX16" fmla="*/ 45912 w 81181"/>
                  <a:gd name="connsiteY16" fmla="*/ 52842 h 89596"/>
                  <a:gd name="connsiteX17" fmla="*/ 46036 w 81181"/>
                  <a:gd name="connsiteY17" fmla="*/ 55317 h 89596"/>
                  <a:gd name="connsiteX18" fmla="*/ 39848 w 81181"/>
                  <a:gd name="connsiteY18" fmla="*/ 66084 h 89596"/>
                  <a:gd name="connsiteX19" fmla="*/ 47768 w 81181"/>
                  <a:gd name="connsiteY19" fmla="*/ 77221 h 89596"/>
                  <a:gd name="connsiteX20" fmla="*/ 52966 w 81181"/>
                  <a:gd name="connsiteY20" fmla="*/ 74499 h 89596"/>
                  <a:gd name="connsiteX21" fmla="*/ 66826 w 81181"/>
                  <a:gd name="connsiteY21" fmla="*/ 89596 h 89596"/>
                  <a:gd name="connsiteX22" fmla="*/ 81181 w 81181"/>
                  <a:gd name="connsiteY22" fmla="*/ 69425 h 89596"/>
                  <a:gd name="connsiteX23" fmla="*/ 77592 w 81181"/>
                  <a:gd name="connsiteY23" fmla="*/ 56184 h 89596"/>
                  <a:gd name="connsiteX24" fmla="*/ 77840 w 81181"/>
                  <a:gd name="connsiteY24" fmla="*/ 52966 h 89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1181" h="89596">
                    <a:moveTo>
                      <a:pt x="77840" y="52842"/>
                    </a:moveTo>
                    <a:cubicBezTo>
                      <a:pt x="77840" y="40467"/>
                      <a:pt x="70662" y="30319"/>
                      <a:pt x="61876" y="30319"/>
                    </a:cubicBezTo>
                    <a:cubicBezTo>
                      <a:pt x="60762" y="30319"/>
                      <a:pt x="59772" y="30443"/>
                      <a:pt x="58658" y="30814"/>
                    </a:cubicBezTo>
                    <a:cubicBezTo>
                      <a:pt x="58658" y="29824"/>
                      <a:pt x="58906" y="28834"/>
                      <a:pt x="58906" y="27720"/>
                    </a:cubicBezTo>
                    <a:cubicBezTo>
                      <a:pt x="58906" y="15098"/>
                      <a:pt x="51604" y="4827"/>
                      <a:pt x="42694" y="4827"/>
                    </a:cubicBezTo>
                    <a:cubicBezTo>
                      <a:pt x="39724" y="4827"/>
                      <a:pt x="37002" y="6064"/>
                      <a:pt x="34650" y="7920"/>
                    </a:cubicBezTo>
                    <a:cubicBezTo>
                      <a:pt x="31928" y="3094"/>
                      <a:pt x="27844" y="0"/>
                      <a:pt x="23142" y="0"/>
                    </a:cubicBezTo>
                    <a:cubicBezTo>
                      <a:pt x="16830" y="0"/>
                      <a:pt x="11509" y="5569"/>
                      <a:pt x="9405" y="13365"/>
                    </a:cubicBezTo>
                    <a:cubicBezTo>
                      <a:pt x="8786" y="13118"/>
                      <a:pt x="8291" y="12994"/>
                      <a:pt x="7673" y="12994"/>
                    </a:cubicBezTo>
                    <a:cubicBezTo>
                      <a:pt x="3465" y="12994"/>
                      <a:pt x="0" y="17820"/>
                      <a:pt x="0" y="23761"/>
                    </a:cubicBezTo>
                    <a:cubicBezTo>
                      <a:pt x="0" y="29700"/>
                      <a:pt x="3465" y="34527"/>
                      <a:pt x="7673" y="34527"/>
                    </a:cubicBezTo>
                    <a:cubicBezTo>
                      <a:pt x="9158" y="34527"/>
                      <a:pt x="10395" y="33908"/>
                      <a:pt x="11509" y="33042"/>
                    </a:cubicBezTo>
                    <a:cubicBezTo>
                      <a:pt x="14231" y="37992"/>
                      <a:pt x="18315" y="41210"/>
                      <a:pt x="23142" y="41210"/>
                    </a:cubicBezTo>
                    <a:cubicBezTo>
                      <a:pt x="25122" y="41210"/>
                      <a:pt x="27102" y="40591"/>
                      <a:pt x="28834" y="39601"/>
                    </a:cubicBezTo>
                    <a:cubicBezTo>
                      <a:pt x="31680" y="46160"/>
                      <a:pt x="36754" y="50491"/>
                      <a:pt x="42694" y="50491"/>
                    </a:cubicBezTo>
                    <a:cubicBezTo>
                      <a:pt x="43808" y="50491"/>
                      <a:pt x="45046" y="50243"/>
                      <a:pt x="46159" y="49996"/>
                    </a:cubicBezTo>
                    <a:cubicBezTo>
                      <a:pt x="46159" y="50986"/>
                      <a:pt x="45912" y="51852"/>
                      <a:pt x="45912" y="52842"/>
                    </a:cubicBezTo>
                    <a:cubicBezTo>
                      <a:pt x="45912" y="53708"/>
                      <a:pt x="45912" y="54451"/>
                      <a:pt x="46036" y="55317"/>
                    </a:cubicBezTo>
                    <a:cubicBezTo>
                      <a:pt x="42571" y="56431"/>
                      <a:pt x="39848" y="60886"/>
                      <a:pt x="39848" y="66084"/>
                    </a:cubicBezTo>
                    <a:cubicBezTo>
                      <a:pt x="39848" y="72271"/>
                      <a:pt x="43437" y="77221"/>
                      <a:pt x="47768" y="77221"/>
                    </a:cubicBezTo>
                    <a:cubicBezTo>
                      <a:pt x="49748" y="77221"/>
                      <a:pt x="51604" y="76107"/>
                      <a:pt x="52966" y="74499"/>
                    </a:cubicBezTo>
                    <a:cubicBezTo>
                      <a:pt x="54574" y="83161"/>
                      <a:pt x="60143" y="89596"/>
                      <a:pt x="66826" y="89596"/>
                    </a:cubicBezTo>
                    <a:cubicBezTo>
                      <a:pt x="74746" y="89596"/>
                      <a:pt x="81181" y="80563"/>
                      <a:pt x="81181" y="69425"/>
                    </a:cubicBezTo>
                    <a:cubicBezTo>
                      <a:pt x="81181" y="64351"/>
                      <a:pt x="79820" y="59772"/>
                      <a:pt x="77592" y="56184"/>
                    </a:cubicBezTo>
                    <a:cubicBezTo>
                      <a:pt x="77592" y="55193"/>
                      <a:pt x="77840" y="54080"/>
                      <a:pt x="77840" y="52966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D233345A-972A-A31A-F062-07C11E129D29}"/>
                  </a:ext>
                </a:extLst>
              </p:cNvPr>
              <p:cNvSpPr/>
              <p:nvPr/>
            </p:nvSpPr>
            <p:spPr>
              <a:xfrm>
                <a:off x="7146474" y="5161123"/>
                <a:ext cx="28710" cy="40342"/>
              </a:xfrm>
              <a:custGeom>
                <a:avLst/>
                <a:gdLst>
                  <a:gd name="connsiteX0" fmla="*/ 14355 w 28710"/>
                  <a:gd name="connsiteY0" fmla="*/ 40343 h 40342"/>
                  <a:gd name="connsiteX1" fmla="*/ 28711 w 28710"/>
                  <a:gd name="connsiteY1" fmla="*/ 20171 h 40342"/>
                  <a:gd name="connsiteX2" fmla="*/ 14355 w 28710"/>
                  <a:gd name="connsiteY2" fmla="*/ 0 h 40342"/>
                  <a:gd name="connsiteX3" fmla="*/ 0 w 28710"/>
                  <a:gd name="connsiteY3" fmla="*/ 20171 h 40342"/>
                  <a:gd name="connsiteX4" fmla="*/ 14355 w 28710"/>
                  <a:gd name="connsiteY4" fmla="*/ 40343 h 4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10" h="40342">
                    <a:moveTo>
                      <a:pt x="14355" y="40343"/>
                    </a:moveTo>
                    <a:cubicBezTo>
                      <a:pt x="22276" y="40343"/>
                      <a:pt x="28711" y="31309"/>
                      <a:pt x="28711" y="20171"/>
                    </a:cubicBezTo>
                    <a:cubicBezTo>
                      <a:pt x="28711" y="9034"/>
                      <a:pt x="22276" y="0"/>
                      <a:pt x="14355" y="0"/>
                    </a:cubicBezTo>
                    <a:cubicBezTo>
                      <a:pt x="6435" y="0"/>
                      <a:pt x="0" y="9034"/>
                      <a:pt x="0" y="20171"/>
                    </a:cubicBezTo>
                    <a:cubicBezTo>
                      <a:pt x="0" y="31309"/>
                      <a:pt x="6435" y="40343"/>
                      <a:pt x="14355" y="40343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57AEFFF7-3A1F-4BA0-2786-865C07437391}"/>
                  </a:ext>
                </a:extLst>
              </p:cNvPr>
              <p:cNvSpPr/>
              <p:nvPr/>
            </p:nvSpPr>
            <p:spPr>
              <a:xfrm>
                <a:off x="7180629" y="5163350"/>
                <a:ext cx="16582" cy="23265"/>
              </a:xfrm>
              <a:custGeom>
                <a:avLst/>
                <a:gdLst>
                  <a:gd name="connsiteX0" fmla="*/ 8292 w 16582"/>
                  <a:gd name="connsiteY0" fmla="*/ 23265 h 23265"/>
                  <a:gd name="connsiteX1" fmla="*/ 16583 w 16582"/>
                  <a:gd name="connsiteY1" fmla="*/ 11633 h 23265"/>
                  <a:gd name="connsiteX2" fmla="*/ 8292 w 16582"/>
                  <a:gd name="connsiteY2" fmla="*/ 0 h 23265"/>
                  <a:gd name="connsiteX3" fmla="*/ 0 w 16582"/>
                  <a:gd name="connsiteY3" fmla="*/ 11633 h 23265"/>
                  <a:gd name="connsiteX4" fmla="*/ 8292 w 16582"/>
                  <a:gd name="connsiteY4" fmla="*/ 23265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2" y="23265"/>
                    </a:move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2" y="0"/>
                    </a:cubicBezTo>
                    <a:cubicBezTo>
                      <a:pt x="3712" y="0"/>
                      <a:pt x="0" y="5197"/>
                      <a:pt x="0" y="11633"/>
                    </a:cubicBezTo>
                    <a:cubicBezTo>
                      <a:pt x="0" y="18068"/>
                      <a:pt x="3712" y="23265"/>
                      <a:pt x="8292" y="23265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C0C7EB7F-0738-4304-F9D3-E2C5945DAFE7}"/>
                  </a:ext>
                </a:extLst>
              </p:cNvPr>
              <p:cNvSpPr/>
              <p:nvPr/>
            </p:nvSpPr>
            <p:spPr>
              <a:xfrm>
                <a:off x="7197089" y="5173374"/>
                <a:ext cx="23017" cy="32299"/>
              </a:xfrm>
              <a:custGeom>
                <a:avLst/>
                <a:gdLst>
                  <a:gd name="connsiteX0" fmla="*/ 11509 w 23017"/>
                  <a:gd name="connsiteY0" fmla="*/ 32299 h 32299"/>
                  <a:gd name="connsiteX1" fmla="*/ 23018 w 23017"/>
                  <a:gd name="connsiteY1" fmla="*/ 16211 h 32299"/>
                  <a:gd name="connsiteX2" fmla="*/ 11509 w 23017"/>
                  <a:gd name="connsiteY2" fmla="*/ 0 h 32299"/>
                  <a:gd name="connsiteX3" fmla="*/ 0 w 23017"/>
                  <a:gd name="connsiteY3" fmla="*/ 16211 h 32299"/>
                  <a:gd name="connsiteX4" fmla="*/ 11509 w 23017"/>
                  <a:gd name="connsiteY4" fmla="*/ 32299 h 3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17" h="32299">
                    <a:moveTo>
                      <a:pt x="11509" y="32299"/>
                    </a:moveTo>
                    <a:cubicBezTo>
                      <a:pt x="17820" y="32299"/>
                      <a:pt x="23018" y="25122"/>
                      <a:pt x="23018" y="16211"/>
                    </a:cubicBezTo>
                    <a:cubicBezTo>
                      <a:pt x="23018" y="7301"/>
                      <a:pt x="17820" y="0"/>
                      <a:pt x="11509" y="0"/>
                    </a:cubicBezTo>
                    <a:cubicBezTo>
                      <a:pt x="5197" y="0"/>
                      <a:pt x="0" y="7177"/>
                      <a:pt x="0" y="16211"/>
                    </a:cubicBezTo>
                    <a:cubicBezTo>
                      <a:pt x="0" y="25246"/>
                      <a:pt x="5197" y="32299"/>
                      <a:pt x="11509" y="32299"/>
                    </a:cubicBezTo>
                    <a:close/>
                  </a:path>
                </a:pathLst>
              </a:custGeom>
              <a:solidFill>
                <a:srgbClr val="F2F2F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D6E24080-B5BC-D72F-ED15-31F6CED6CC2C}"/>
              </a:ext>
            </a:extLst>
          </p:cNvPr>
          <p:cNvSpPr/>
          <p:nvPr/>
        </p:nvSpPr>
        <p:spPr>
          <a:xfrm>
            <a:off x="0" y="4379381"/>
            <a:ext cx="12192000" cy="2858920"/>
          </a:xfrm>
          <a:custGeom>
            <a:avLst/>
            <a:gdLst>
              <a:gd name="connsiteX0" fmla="*/ 7366713 w 7366712"/>
              <a:gd name="connsiteY0" fmla="*/ 2858920 h 2858920"/>
              <a:gd name="connsiteX1" fmla="*/ 0 w 7366712"/>
              <a:gd name="connsiteY1" fmla="*/ 2858920 h 2858920"/>
              <a:gd name="connsiteX2" fmla="*/ 0 w 7366712"/>
              <a:gd name="connsiteY2" fmla="*/ 0 h 2858920"/>
              <a:gd name="connsiteX3" fmla="*/ 7366713 w 7366712"/>
              <a:gd name="connsiteY3" fmla="*/ 655886 h 2858920"/>
              <a:gd name="connsiteX4" fmla="*/ 7366713 w 7366712"/>
              <a:gd name="connsiteY4" fmla="*/ 2858920 h 2858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66712" h="2858920">
                <a:moveTo>
                  <a:pt x="7366713" y="2858920"/>
                </a:moveTo>
                <a:lnTo>
                  <a:pt x="0" y="2858920"/>
                </a:lnTo>
                <a:lnTo>
                  <a:pt x="0" y="0"/>
                </a:lnTo>
                <a:lnTo>
                  <a:pt x="7366713" y="655886"/>
                </a:lnTo>
                <a:lnTo>
                  <a:pt x="7366713" y="2858920"/>
                </a:lnTo>
                <a:close/>
              </a:path>
            </a:pathLst>
          </a:custGeom>
          <a:solidFill>
            <a:schemeClr val="bg1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71" name="Graphic 2">
            <a:extLst>
              <a:ext uri="{FF2B5EF4-FFF2-40B4-BE49-F238E27FC236}">
                <a16:creationId xmlns:a16="http://schemas.microsoft.com/office/drawing/2014/main" id="{5F0AEB1B-B09A-CCD0-E15B-255A6DE454CA}"/>
              </a:ext>
            </a:extLst>
          </p:cNvPr>
          <p:cNvGrpSpPr/>
          <p:nvPr/>
        </p:nvGrpSpPr>
        <p:grpSpPr>
          <a:xfrm>
            <a:off x="-2564894" y="4686132"/>
            <a:ext cx="4638598" cy="121895"/>
            <a:chOff x="2585840" y="5149119"/>
            <a:chExt cx="4638598" cy="121895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87C88B3-DB13-DFB6-1DD2-70FC569E609B}"/>
                </a:ext>
              </a:extLst>
            </p:cNvPr>
            <p:cNvSpPr/>
            <p:nvPr/>
          </p:nvSpPr>
          <p:spPr>
            <a:xfrm>
              <a:off x="2585840" y="5206787"/>
              <a:ext cx="4622757" cy="17325"/>
            </a:xfrm>
            <a:custGeom>
              <a:avLst/>
              <a:gdLst>
                <a:gd name="connsiteX0" fmla="*/ 0 w 4622757"/>
                <a:gd name="connsiteY0" fmla="*/ 0 h 17325"/>
                <a:gd name="connsiteX1" fmla="*/ 4622758 w 4622757"/>
                <a:gd name="connsiteY1" fmla="*/ 0 h 17325"/>
                <a:gd name="connsiteX2" fmla="*/ 4622758 w 4622757"/>
                <a:gd name="connsiteY2" fmla="*/ 17325 h 17325"/>
                <a:gd name="connsiteX3" fmla="*/ 0 w 4622757"/>
                <a:gd name="connsiteY3" fmla="*/ 17325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2757" h="17325">
                  <a:moveTo>
                    <a:pt x="0" y="0"/>
                  </a:moveTo>
                  <a:lnTo>
                    <a:pt x="4622758" y="0"/>
                  </a:lnTo>
                  <a:lnTo>
                    <a:pt x="4622758" y="17325"/>
                  </a:lnTo>
                  <a:lnTo>
                    <a:pt x="0" y="17325"/>
                  </a:lnTo>
                  <a:close/>
                </a:path>
              </a:pathLst>
            </a:custGeom>
            <a:solidFill>
              <a:srgbClr val="ABB6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3" name="Graphic 2">
              <a:extLst>
                <a:ext uri="{FF2B5EF4-FFF2-40B4-BE49-F238E27FC236}">
                  <a16:creationId xmlns:a16="http://schemas.microsoft.com/office/drawing/2014/main" id="{07E65F98-C730-4038-9F34-A370DBC845C5}"/>
                </a:ext>
              </a:extLst>
            </p:cNvPr>
            <p:cNvGrpSpPr/>
            <p:nvPr/>
          </p:nvGrpSpPr>
          <p:grpSpPr>
            <a:xfrm>
              <a:off x="2589923" y="5149119"/>
              <a:ext cx="4634514" cy="121895"/>
              <a:chOff x="2589923" y="5149119"/>
              <a:chExt cx="4634514" cy="121895"/>
            </a:xfrm>
            <a:solidFill>
              <a:srgbClr val="FFFFFF"/>
            </a:solidFill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A066D68-2041-3EAB-597F-312D259FC582}"/>
                  </a:ext>
                </a:extLst>
              </p:cNvPr>
              <p:cNvSpPr/>
              <p:nvPr/>
            </p:nvSpPr>
            <p:spPr>
              <a:xfrm>
                <a:off x="2617768" y="5212727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5C788F1D-494D-6655-9BC9-5AE207088E15}"/>
                  </a:ext>
                </a:extLst>
              </p:cNvPr>
              <p:cNvSpPr/>
              <p:nvPr/>
            </p:nvSpPr>
            <p:spPr>
              <a:xfrm>
                <a:off x="2636330" y="5153945"/>
                <a:ext cx="64227" cy="105684"/>
              </a:xfrm>
              <a:custGeom>
                <a:avLst/>
                <a:gdLst>
                  <a:gd name="connsiteX0" fmla="*/ 46902 w 64227"/>
                  <a:gd name="connsiteY0" fmla="*/ 64475 h 105684"/>
                  <a:gd name="connsiteX1" fmla="*/ 37744 w 64227"/>
                  <a:gd name="connsiteY1" fmla="*/ 69054 h 105684"/>
                  <a:gd name="connsiteX2" fmla="*/ 34156 w 64227"/>
                  <a:gd name="connsiteY2" fmla="*/ 64351 h 105684"/>
                  <a:gd name="connsiteX3" fmla="*/ 44798 w 64227"/>
                  <a:gd name="connsiteY3" fmla="*/ 43437 h 105684"/>
                  <a:gd name="connsiteX4" fmla="*/ 42199 w 64227"/>
                  <a:gd name="connsiteY4" fmla="*/ 31309 h 105684"/>
                  <a:gd name="connsiteX5" fmla="*/ 51233 w 64227"/>
                  <a:gd name="connsiteY5" fmla="*/ 36383 h 105684"/>
                  <a:gd name="connsiteX6" fmla="*/ 64227 w 64227"/>
                  <a:gd name="connsiteY6" fmla="*/ 18192 h 105684"/>
                  <a:gd name="connsiteX7" fmla="*/ 51233 w 64227"/>
                  <a:gd name="connsiteY7" fmla="*/ 0 h 105684"/>
                  <a:gd name="connsiteX8" fmla="*/ 38239 w 64227"/>
                  <a:gd name="connsiteY8" fmla="*/ 18192 h 105684"/>
                  <a:gd name="connsiteX9" fmla="*/ 40219 w 64227"/>
                  <a:gd name="connsiteY9" fmla="*/ 27720 h 105684"/>
                  <a:gd name="connsiteX10" fmla="*/ 28958 w 64227"/>
                  <a:gd name="connsiteY10" fmla="*/ 21038 h 105684"/>
                  <a:gd name="connsiteX11" fmla="*/ 13860 w 64227"/>
                  <a:gd name="connsiteY11" fmla="*/ 36878 h 105684"/>
                  <a:gd name="connsiteX12" fmla="*/ 11633 w 64227"/>
                  <a:gd name="connsiteY12" fmla="*/ 36383 h 105684"/>
                  <a:gd name="connsiteX13" fmla="*/ 4084 w 64227"/>
                  <a:gd name="connsiteY13" fmla="*/ 46902 h 105684"/>
                  <a:gd name="connsiteX14" fmla="*/ 5693 w 64227"/>
                  <a:gd name="connsiteY14" fmla="*/ 53461 h 105684"/>
                  <a:gd name="connsiteX15" fmla="*/ 0 w 64227"/>
                  <a:gd name="connsiteY15" fmla="*/ 64351 h 105684"/>
                  <a:gd name="connsiteX16" fmla="*/ 8168 w 64227"/>
                  <a:gd name="connsiteY16" fmla="*/ 75860 h 105684"/>
                  <a:gd name="connsiteX17" fmla="*/ 16335 w 64227"/>
                  <a:gd name="connsiteY17" fmla="*/ 64351 h 105684"/>
                  <a:gd name="connsiteX18" fmla="*/ 14231 w 64227"/>
                  <a:gd name="connsiteY18" fmla="*/ 56802 h 105684"/>
                  <a:gd name="connsiteX19" fmla="*/ 15717 w 64227"/>
                  <a:gd name="connsiteY19" fmla="*/ 55688 h 105684"/>
                  <a:gd name="connsiteX20" fmla="*/ 22523 w 64227"/>
                  <a:gd name="connsiteY20" fmla="*/ 63732 h 105684"/>
                  <a:gd name="connsiteX21" fmla="*/ 16212 w 64227"/>
                  <a:gd name="connsiteY21" fmla="*/ 78211 h 105684"/>
                  <a:gd name="connsiteX22" fmla="*/ 27968 w 64227"/>
                  <a:gd name="connsiteY22" fmla="*/ 94670 h 105684"/>
                  <a:gd name="connsiteX23" fmla="*/ 33166 w 64227"/>
                  <a:gd name="connsiteY23" fmla="*/ 92814 h 105684"/>
                  <a:gd name="connsiteX24" fmla="*/ 46778 w 64227"/>
                  <a:gd name="connsiteY24" fmla="*/ 105684 h 105684"/>
                  <a:gd name="connsiteX25" fmla="*/ 61505 w 64227"/>
                  <a:gd name="connsiteY25" fmla="*/ 85018 h 105684"/>
                  <a:gd name="connsiteX26" fmla="*/ 46778 w 64227"/>
                  <a:gd name="connsiteY26" fmla="*/ 64351 h 105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227" h="105684">
                    <a:moveTo>
                      <a:pt x="46902" y="64475"/>
                    </a:moveTo>
                    <a:cubicBezTo>
                      <a:pt x="43437" y="64475"/>
                      <a:pt x="40219" y="66207"/>
                      <a:pt x="37744" y="69054"/>
                    </a:cubicBezTo>
                    <a:cubicBezTo>
                      <a:pt x="36878" y="67197"/>
                      <a:pt x="35641" y="65589"/>
                      <a:pt x="34156" y="64351"/>
                    </a:cubicBezTo>
                    <a:cubicBezTo>
                      <a:pt x="40343" y="61257"/>
                      <a:pt x="44798" y="53214"/>
                      <a:pt x="44798" y="43437"/>
                    </a:cubicBezTo>
                    <a:cubicBezTo>
                      <a:pt x="44798" y="38982"/>
                      <a:pt x="43808" y="34774"/>
                      <a:pt x="42199" y="31309"/>
                    </a:cubicBezTo>
                    <a:cubicBezTo>
                      <a:pt x="44551" y="34403"/>
                      <a:pt x="47645" y="36383"/>
                      <a:pt x="51233" y="36383"/>
                    </a:cubicBezTo>
                    <a:cubicBezTo>
                      <a:pt x="58411" y="36383"/>
                      <a:pt x="64227" y="28215"/>
                      <a:pt x="64227" y="18192"/>
                    </a:cubicBezTo>
                    <a:cubicBezTo>
                      <a:pt x="64227" y="8168"/>
                      <a:pt x="58411" y="0"/>
                      <a:pt x="51233" y="0"/>
                    </a:cubicBezTo>
                    <a:cubicBezTo>
                      <a:pt x="44056" y="0"/>
                      <a:pt x="38239" y="8168"/>
                      <a:pt x="38239" y="18192"/>
                    </a:cubicBezTo>
                    <a:cubicBezTo>
                      <a:pt x="38239" y="21657"/>
                      <a:pt x="38982" y="24998"/>
                      <a:pt x="40219" y="27720"/>
                    </a:cubicBezTo>
                    <a:cubicBezTo>
                      <a:pt x="37373" y="23637"/>
                      <a:pt x="33413" y="21038"/>
                      <a:pt x="28958" y="21038"/>
                    </a:cubicBezTo>
                    <a:cubicBezTo>
                      <a:pt x="21780" y="21038"/>
                      <a:pt x="15840" y="27720"/>
                      <a:pt x="13860" y="36878"/>
                    </a:cubicBezTo>
                    <a:cubicBezTo>
                      <a:pt x="13118" y="36507"/>
                      <a:pt x="12375" y="36383"/>
                      <a:pt x="11633" y="36383"/>
                    </a:cubicBezTo>
                    <a:cubicBezTo>
                      <a:pt x="7549" y="36383"/>
                      <a:pt x="4084" y="41086"/>
                      <a:pt x="4084" y="46902"/>
                    </a:cubicBezTo>
                    <a:cubicBezTo>
                      <a:pt x="4084" y="49377"/>
                      <a:pt x="4703" y="51605"/>
                      <a:pt x="5693" y="53461"/>
                    </a:cubicBezTo>
                    <a:cubicBezTo>
                      <a:pt x="2351" y="54946"/>
                      <a:pt x="0" y="59277"/>
                      <a:pt x="0" y="64351"/>
                    </a:cubicBezTo>
                    <a:cubicBezTo>
                      <a:pt x="0" y="70662"/>
                      <a:pt x="3589" y="75860"/>
                      <a:pt x="8168" y="75860"/>
                    </a:cubicBezTo>
                    <a:cubicBezTo>
                      <a:pt x="12746" y="75860"/>
                      <a:pt x="16335" y="70662"/>
                      <a:pt x="16335" y="64351"/>
                    </a:cubicBezTo>
                    <a:cubicBezTo>
                      <a:pt x="16335" y="61381"/>
                      <a:pt x="15469" y="58782"/>
                      <a:pt x="14231" y="56802"/>
                    </a:cubicBezTo>
                    <a:cubicBezTo>
                      <a:pt x="14726" y="56555"/>
                      <a:pt x="15222" y="56184"/>
                      <a:pt x="15717" y="55688"/>
                    </a:cubicBezTo>
                    <a:cubicBezTo>
                      <a:pt x="17325" y="59277"/>
                      <a:pt x="19800" y="62000"/>
                      <a:pt x="22523" y="63732"/>
                    </a:cubicBezTo>
                    <a:cubicBezTo>
                      <a:pt x="18810" y="66455"/>
                      <a:pt x="16212" y="71900"/>
                      <a:pt x="16212" y="78211"/>
                    </a:cubicBezTo>
                    <a:cubicBezTo>
                      <a:pt x="16212" y="87369"/>
                      <a:pt x="21409" y="94670"/>
                      <a:pt x="27968" y="94670"/>
                    </a:cubicBezTo>
                    <a:cubicBezTo>
                      <a:pt x="29824" y="94670"/>
                      <a:pt x="31557" y="93928"/>
                      <a:pt x="33166" y="92814"/>
                    </a:cubicBezTo>
                    <a:cubicBezTo>
                      <a:pt x="35393" y="100363"/>
                      <a:pt x="40591" y="105684"/>
                      <a:pt x="46778" y="105684"/>
                    </a:cubicBezTo>
                    <a:cubicBezTo>
                      <a:pt x="54946" y="105684"/>
                      <a:pt x="61505" y="96403"/>
                      <a:pt x="61505" y="85018"/>
                    </a:cubicBezTo>
                    <a:cubicBezTo>
                      <a:pt x="61505" y="73633"/>
                      <a:pt x="54946" y="64351"/>
                      <a:pt x="46778" y="64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3507543C-448E-3F47-7529-90D34D336374}"/>
                  </a:ext>
                </a:extLst>
              </p:cNvPr>
              <p:cNvSpPr/>
              <p:nvPr/>
            </p:nvSpPr>
            <p:spPr>
              <a:xfrm>
                <a:off x="2696103" y="5183274"/>
                <a:ext cx="115460" cy="81676"/>
              </a:xfrm>
              <a:custGeom>
                <a:avLst/>
                <a:gdLst>
                  <a:gd name="connsiteX0" fmla="*/ 105065 w 115460"/>
                  <a:gd name="connsiteY0" fmla="*/ 28463 h 81676"/>
                  <a:gd name="connsiteX1" fmla="*/ 94670 w 115460"/>
                  <a:gd name="connsiteY1" fmla="*/ 43066 h 81676"/>
                  <a:gd name="connsiteX2" fmla="*/ 94670 w 115460"/>
                  <a:gd name="connsiteY2" fmla="*/ 43932 h 81676"/>
                  <a:gd name="connsiteX3" fmla="*/ 89844 w 115460"/>
                  <a:gd name="connsiteY3" fmla="*/ 42199 h 81676"/>
                  <a:gd name="connsiteX4" fmla="*/ 86131 w 115460"/>
                  <a:gd name="connsiteY4" fmla="*/ 43190 h 81676"/>
                  <a:gd name="connsiteX5" fmla="*/ 86503 w 115460"/>
                  <a:gd name="connsiteY5" fmla="*/ 38611 h 81676"/>
                  <a:gd name="connsiteX6" fmla="*/ 81429 w 115460"/>
                  <a:gd name="connsiteY6" fmla="*/ 22523 h 81676"/>
                  <a:gd name="connsiteX7" fmla="*/ 82543 w 115460"/>
                  <a:gd name="connsiteY7" fmla="*/ 17449 h 81676"/>
                  <a:gd name="connsiteX8" fmla="*/ 75984 w 115460"/>
                  <a:gd name="connsiteY8" fmla="*/ 8168 h 81676"/>
                  <a:gd name="connsiteX9" fmla="*/ 69425 w 115460"/>
                  <a:gd name="connsiteY9" fmla="*/ 16707 h 81676"/>
                  <a:gd name="connsiteX10" fmla="*/ 55193 w 115460"/>
                  <a:gd name="connsiteY10" fmla="*/ 38487 h 81676"/>
                  <a:gd name="connsiteX11" fmla="*/ 56307 w 115460"/>
                  <a:gd name="connsiteY11" fmla="*/ 46407 h 81676"/>
                  <a:gd name="connsiteX12" fmla="*/ 53213 w 115460"/>
                  <a:gd name="connsiteY12" fmla="*/ 45665 h 81676"/>
                  <a:gd name="connsiteX13" fmla="*/ 45293 w 115460"/>
                  <a:gd name="connsiteY13" fmla="*/ 51605 h 81676"/>
                  <a:gd name="connsiteX14" fmla="*/ 32794 w 115460"/>
                  <a:gd name="connsiteY14" fmla="*/ 41210 h 81676"/>
                  <a:gd name="connsiteX15" fmla="*/ 24874 w 115460"/>
                  <a:gd name="connsiteY15" fmla="*/ 44551 h 81676"/>
                  <a:gd name="connsiteX16" fmla="*/ 25617 w 115460"/>
                  <a:gd name="connsiteY16" fmla="*/ 38611 h 81676"/>
                  <a:gd name="connsiteX17" fmla="*/ 23637 w 115460"/>
                  <a:gd name="connsiteY17" fmla="*/ 29082 h 81676"/>
                  <a:gd name="connsiteX18" fmla="*/ 27597 w 115460"/>
                  <a:gd name="connsiteY18" fmla="*/ 16707 h 81676"/>
                  <a:gd name="connsiteX19" fmla="*/ 15717 w 115460"/>
                  <a:gd name="connsiteY19" fmla="*/ 0 h 81676"/>
                  <a:gd name="connsiteX20" fmla="*/ 3836 w 115460"/>
                  <a:gd name="connsiteY20" fmla="*/ 16707 h 81676"/>
                  <a:gd name="connsiteX21" fmla="*/ 5198 w 115460"/>
                  <a:gd name="connsiteY21" fmla="*/ 24379 h 81676"/>
                  <a:gd name="connsiteX22" fmla="*/ 0 w 115460"/>
                  <a:gd name="connsiteY22" fmla="*/ 38734 h 81676"/>
                  <a:gd name="connsiteX23" fmla="*/ 12870 w 115460"/>
                  <a:gd name="connsiteY23" fmla="*/ 56679 h 81676"/>
                  <a:gd name="connsiteX24" fmla="*/ 19429 w 115460"/>
                  <a:gd name="connsiteY24" fmla="*/ 54080 h 81676"/>
                  <a:gd name="connsiteX25" fmla="*/ 18439 w 115460"/>
                  <a:gd name="connsiteY25" fmla="*/ 61505 h 81676"/>
                  <a:gd name="connsiteX26" fmla="*/ 32794 w 115460"/>
                  <a:gd name="connsiteY26" fmla="*/ 81676 h 81676"/>
                  <a:gd name="connsiteX27" fmla="*/ 46283 w 115460"/>
                  <a:gd name="connsiteY27" fmla="*/ 68311 h 81676"/>
                  <a:gd name="connsiteX28" fmla="*/ 53213 w 115460"/>
                  <a:gd name="connsiteY28" fmla="*/ 72519 h 81676"/>
                  <a:gd name="connsiteX29" fmla="*/ 62742 w 115460"/>
                  <a:gd name="connsiteY29" fmla="*/ 59153 h 81676"/>
                  <a:gd name="connsiteX30" fmla="*/ 62619 w 115460"/>
                  <a:gd name="connsiteY30" fmla="*/ 57297 h 81676"/>
                  <a:gd name="connsiteX31" fmla="*/ 70910 w 115460"/>
                  <a:gd name="connsiteY31" fmla="*/ 60638 h 81676"/>
                  <a:gd name="connsiteX32" fmla="*/ 79449 w 115460"/>
                  <a:gd name="connsiteY32" fmla="*/ 57050 h 81676"/>
                  <a:gd name="connsiteX33" fmla="*/ 89844 w 115460"/>
                  <a:gd name="connsiteY33" fmla="*/ 71529 h 81676"/>
                  <a:gd name="connsiteX34" fmla="*/ 100239 w 115460"/>
                  <a:gd name="connsiteY34" fmla="*/ 56926 h 81676"/>
                  <a:gd name="connsiteX35" fmla="*/ 100239 w 115460"/>
                  <a:gd name="connsiteY35" fmla="*/ 56060 h 81676"/>
                  <a:gd name="connsiteX36" fmla="*/ 105065 w 115460"/>
                  <a:gd name="connsiteY36" fmla="*/ 57792 h 81676"/>
                  <a:gd name="connsiteX37" fmla="*/ 115461 w 115460"/>
                  <a:gd name="connsiteY37" fmla="*/ 43190 h 81676"/>
                  <a:gd name="connsiteX38" fmla="*/ 105065 w 115460"/>
                  <a:gd name="connsiteY38" fmla="*/ 28587 h 8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15460" h="81676">
                    <a:moveTo>
                      <a:pt x="105065" y="28463"/>
                    </a:moveTo>
                    <a:cubicBezTo>
                      <a:pt x="99249" y="28463"/>
                      <a:pt x="94670" y="35022"/>
                      <a:pt x="94670" y="43066"/>
                    </a:cubicBezTo>
                    <a:cubicBezTo>
                      <a:pt x="94670" y="43313"/>
                      <a:pt x="94670" y="43684"/>
                      <a:pt x="94670" y="43932"/>
                    </a:cubicBezTo>
                    <a:cubicBezTo>
                      <a:pt x="93185" y="42818"/>
                      <a:pt x="91577" y="42199"/>
                      <a:pt x="89844" y="42199"/>
                    </a:cubicBezTo>
                    <a:cubicBezTo>
                      <a:pt x="88483" y="42199"/>
                      <a:pt x="87245" y="42571"/>
                      <a:pt x="86131" y="43190"/>
                    </a:cubicBezTo>
                    <a:cubicBezTo>
                      <a:pt x="86379" y="41704"/>
                      <a:pt x="86503" y="40219"/>
                      <a:pt x="86503" y="38611"/>
                    </a:cubicBezTo>
                    <a:cubicBezTo>
                      <a:pt x="86503" y="32299"/>
                      <a:pt x="84523" y="26607"/>
                      <a:pt x="81429" y="22523"/>
                    </a:cubicBezTo>
                    <a:cubicBezTo>
                      <a:pt x="82048" y="21038"/>
                      <a:pt x="82543" y="19305"/>
                      <a:pt x="82543" y="17449"/>
                    </a:cubicBezTo>
                    <a:cubicBezTo>
                      <a:pt x="82543" y="12375"/>
                      <a:pt x="79573" y="8168"/>
                      <a:pt x="75984" y="8168"/>
                    </a:cubicBezTo>
                    <a:cubicBezTo>
                      <a:pt x="72395" y="8168"/>
                      <a:pt x="69672" y="11880"/>
                      <a:pt x="69425" y="16707"/>
                    </a:cubicBezTo>
                    <a:cubicBezTo>
                      <a:pt x="61505" y="17697"/>
                      <a:pt x="55193" y="26978"/>
                      <a:pt x="55193" y="38487"/>
                    </a:cubicBezTo>
                    <a:cubicBezTo>
                      <a:pt x="55193" y="41333"/>
                      <a:pt x="55565" y="43932"/>
                      <a:pt x="56307" y="46407"/>
                    </a:cubicBezTo>
                    <a:cubicBezTo>
                      <a:pt x="55317" y="45912"/>
                      <a:pt x="54327" y="45665"/>
                      <a:pt x="53213" y="45665"/>
                    </a:cubicBezTo>
                    <a:cubicBezTo>
                      <a:pt x="49872" y="45665"/>
                      <a:pt x="47026" y="48016"/>
                      <a:pt x="45293" y="51605"/>
                    </a:cubicBezTo>
                    <a:cubicBezTo>
                      <a:pt x="42818" y="45417"/>
                      <a:pt x="38239" y="41210"/>
                      <a:pt x="32794" y="41210"/>
                    </a:cubicBezTo>
                    <a:cubicBezTo>
                      <a:pt x="29824" y="41210"/>
                      <a:pt x="27225" y="42447"/>
                      <a:pt x="24874" y="44551"/>
                    </a:cubicBezTo>
                    <a:cubicBezTo>
                      <a:pt x="25369" y="42695"/>
                      <a:pt x="25617" y="40715"/>
                      <a:pt x="25617" y="38611"/>
                    </a:cubicBezTo>
                    <a:cubicBezTo>
                      <a:pt x="25617" y="35022"/>
                      <a:pt x="24874" y="31804"/>
                      <a:pt x="23637" y="29082"/>
                    </a:cubicBezTo>
                    <a:cubicBezTo>
                      <a:pt x="26112" y="25988"/>
                      <a:pt x="27597" y="21657"/>
                      <a:pt x="27597" y="16707"/>
                    </a:cubicBezTo>
                    <a:cubicBezTo>
                      <a:pt x="27597" y="7425"/>
                      <a:pt x="22275" y="0"/>
                      <a:pt x="15717" y="0"/>
                    </a:cubicBezTo>
                    <a:cubicBezTo>
                      <a:pt x="9158" y="0"/>
                      <a:pt x="3836" y="7549"/>
                      <a:pt x="3836" y="16707"/>
                    </a:cubicBezTo>
                    <a:cubicBezTo>
                      <a:pt x="3836" y="19429"/>
                      <a:pt x="4331" y="22028"/>
                      <a:pt x="5198" y="24379"/>
                    </a:cubicBezTo>
                    <a:cubicBezTo>
                      <a:pt x="2104" y="27597"/>
                      <a:pt x="0" y="32794"/>
                      <a:pt x="0" y="38734"/>
                    </a:cubicBezTo>
                    <a:cubicBezTo>
                      <a:pt x="0" y="48635"/>
                      <a:pt x="5693" y="56679"/>
                      <a:pt x="12870" y="56679"/>
                    </a:cubicBezTo>
                    <a:cubicBezTo>
                      <a:pt x="15345" y="56679"/>
                      <a:pt x="17573" y="55688"/>
                      <a:pt x="19429" y="54080"/>
                    </a:cubicBezTo>
                    <a:cubicBezTo>
                      <a:pt x="18810" y="56431"/>
                      <a:pt x="18439" y="58906"/>
                      <a:pt x="18439" y="61505"/>
                    </a:cubicBezTo>
                    <a:cubicBezTo>
                      <a:pt x="18439" y="72642"/>
                      <a:pt x="24874" y="81676"/>
                      <a:pt x="32794" y="81676"/>
                    </a:cubicBezTo>
                    <a:cubicBezTo>
                      <a:pt x="38982" y="81676"/>
                      <a:pt x="44303" y="76107"/>
                      <a:pt x="46283" y="68311"/>
                    </a:cubicBezTo>
                    <a:cubicBezTo>
                      <a:pt x="48016" y="70910"/>
                      <a:pt x="50491" y="72519"/>
                      <a:pt x="53213" y="72519"/>
                    </a:cubicBezTo>
                    <a:cubicBezTo>
                      <a:pt x="58411" y="72519"/>
                      <a:pt x="62742" y="66579"/>
                      <a:pt x="62742" y="59153"/>
                    </a:cubicBezTo>
                    <a:cubicBezTo>
                      <a:pt x="62742" y="58535"/>
                      <a:pt x="62742" y="57916"/>
                      <a:pt x="62619" y="57297"/>
                    </a:cubicBezTo>
                    <a:cubicBezTo>
                      <a:pt x="64970" y="59401"/>
                      <a:pt x="67816" y="60638"/>
                      <a:pt x="70910" y="60638"/>
                    </a:cubicBezTo>
                    <a:cubicBezTo>
                      <a:pt x="74004" y="60638"/>
                      <a:pt x="76974" y="59277"/>
                      <a:pt x="79449" y="57050"/>
                    </a:cubicBezTo>
                    <a:cubicBezTo>
                      <a:pt x="79449" y="65094"/>
                      <a:pt x="84151" y="71529"/>
                      <a:pt x="89844" y="71529"/>
                    </a:cubicBezTo>
                    <a:cubicBezTo>
                      <a:pt x="95537" y="71529"/>
                      <a:pt x="100239" y="64970"/>
                      <a:pt x="100239" y="56926"/>
                    </a:cubicBezTo>
                    <a:cubicBezTo>
                      <a:pt x="100239" y="56679"/>
                      <a:pt x="100239" y="56307"/>
                      <a:pt x="100239" y="56060"/>
                    </a:cubicBezTo>
                    <a:cubicBezTo>
                      <a:pt x="101724" y="57173"/>
                      <a:pt x="103333" y="57792"/>
                      <a:pt x="105065" y="57792"/>
                    </a:cubicBezTo>
                    <a:cubicBezTo>
                      <a:pt x="110882" y="57792"/>
                      <a:pt x="115461" y="51234"/>
                      <a:pt x="115461" y="43190"/>
                    </a:cubicBezTo>
                    <a:cubicBezTo>
                      <a:pt x="115461" y="35146"/>
                      <a:pt x="110758" y="28587"/>
                      <a:pt x="105065" y="28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69039AF9-0A0B-5708-503D-FB96794E50A7}"/>
                  </a:ext>
                </a:extLst>
              </p:cNvPr>
              <p:cNvSpPr/>
              <p:nvPr/>
            </p:nvSpPr>
            <p:spPr>
              <a:xfrm>
                <a:off x="2813543" y="5216687"/>
                <a:ext cx="12870" cy="18067"/>
              </a:xfrm>
              <a:custGeom>
                <a:avLst/>
                <a:gdLst>
                  <a:gd name="connsiteX0" fmla="*/ 6435 w 12870"/>
                  <a:gd name="connsiteY0" fmla="*/ 0 h 18067"/>
                  <a:gd name="connsiteX1" fmla="*/ 0 w 12870"/>
                  <a:gd name="connsiteY1" fmla="*/ 9034 h 18067"/>
                  <a:gd name="connsiteX2" fmla="*/ 6435 w 12870"/>
                  <a:gd name="connsiteY2" fmla="*/ 18068 h 18067"/>
                  <a:gd name="connsiteX3" fmla="*/ 12870 w 12870"/>
                  <a:gd name="connsiteY3" fmla="*/ 9034 h 18067"/>
                  <a:gd name="connsiteX4" fmla="*/ 6435 w 12870"/>
                  <a:gd name="connsiteY4" fmla="*/ 0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0"/>
                    </a:move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ubicBezTo>
                      <a:pt x="10024" y="18068"/>
                      <a:pt x="12870" y="13984"/>
                      <a:pt x="12870" y="9034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A2E43C9-00FB-890B-171D-A65CB0387894}"/>
                  </a:ext>
                </a:extLst>
              </p:cNvPr>
              <p:cNvSpPr/>
              <p:nvPr/>
            </p:nvSpPr>
            <p:spPr>
              <a:xfrm>
                <a:off x="2828765" y="5185130"/>
                <a:ext cx="118430" cy="85883"/>
              </a:xfrm>
              <a:custGeom>
                <a:avLst/>
                <a:gdLst>
                  <a:gd name="connsiteX0" fmla="*/ 107541 w 118430"/>
                  <a:gd name="connsiteY0" fmla="*/ 39353 h 85883"/>
                  <a:gd name="connsiteX1" fmla="*/ 103580 w 118430"/>
                  <a:gd name="connsiteY1" fmla="*/ 40343 h 85883"/>
                  <a:gd name="connsiteX2" fmla="*/ 89473 w 118430"/>
                  <a:gd name="connsiteY2" fmla="*/ 21409 h 85883"/>
                  <a:gd name="connsiteX3" fmla="*/ 80563 w 118430"/>
                  <a:gd name="connsiteY3" fmla="*/ 25988 h 85883"/>
                  <a:gd name="connsiteX4" fmla="*/ 69796 w 118430"/>
                  <a:gd name="connsiteY4" fmla="*/ 18563 h 85883"/>
                  <a:gd name="connsiteX5" fmla="*/ 57173 w 118430"/>
                  <a:gd name="connsiteY5" fmla="*/ 30196 h 85883"/>
                  <a:gd name="connsiteX6" fmla="*/ 57173 w 118430"/>
                  <a:gd name="connsiteY6" fmla="*/ 28216 h 85883"/>
                  <a:gd name="connsiteX7" fmla="*/ 44674 w 118430"/>
                  <a:gd name="connsiteY7" fmla="*/ 5445 h 85883"/>
                  <a:gd name="connsiteX8" fmla="*/ 38858 w 118430"/>
                  <a:gd name="connsiteY8" fmla="*/ 0 h 85883"/>
                  <a:gd name="connsiteX9" fmla="*/ 32671 w 118430"/>
                  <a:gd name="connsiteY9" fmla="*/ 7302 h 85883"/>
                  <a:gd name="connsiteX10" fmla="*/ 23513 w 118430"/>
                  <a:gd name="connsiteY10" fmla="*/ 27349 h 85883"/>
                  <a:gd name="connsiteX11" fmla="*/ 14355 w 118430"/>
                  <a:gd name="connsiteY11" fmla="*/ 22647 h 85883"/>
                  <a:gd name="connsiteX12" fmla="*/ 0 w 118430"/>
                  <a:gd name="connsiteY12" fmla="*/ 42818 h 85883"/>
                  <a:gd name="connsiteX13" fmla="*/ 14355 w 118430"/>
                  <a:gd name="connsiteY13" fmla="*/ 62990 h 85883"/>
                  <a:gd name="connsiteX14" fmla="*/ 28587 w 118430"/>
                  <a:gd name="connsiteY14" fmla="*/ 45170 h 85883"/>
                  <a:gd name="connsiteX15" fmla="*/ 40219 w 118430"/>
                  <a:gd name="connsiteY15" fmla="*/ 51852 h 85883"/>
                  <a:gd name="connsiteX16" fmla="*/ 40219 w 118430"/>
                  <a:gd name="connsiteY16" fmla="*/ 51852 h 85883"/>
                  <a:gd name="connsiteX17" fmla="*/ 38487 w 118430"/>
                  <a:gd name="connsiteY17" fmla="*/ 62124 h 85883"/>
                  <a:gd name="connsiteX18" fmla="*/ 55441 w 118430"/>
                  <a:gd name="connsiteY18" fmla="*/ 85884 h 85883"/>
                  <a:gd name="connsiteX19" fmla="*/ 72395 w 118430"/>
                  <a:gd name="connsiteY19" fmla="*/ 62124 h 85883"/>
                  <a:gd name="connsiteX20" fmla="*/ 72024 w 118430"/>
                  <a:gd name="connsiteY20" fmla="*/ 56926 h 85883"/>
                  <a:gd name="connsiteX21" fmla="*/ 77840 w 118430"/>
                  <a:gd name="connsiteY21" fmla="*/ 53337 h 85883"/>
                  <a:gd name="connsiteX22" fmla="*/ 89225 w 118430"/>
                  <a:gd name="connsiteY22" fmla="*/ 61381 h 85883"/>
                  <a:gd name="connsiteX23" fmla="*/ 96527 w 118430"/>
                  <a:gd name="connsiteY23" fmla="*/ 58535 h 85883"/>
                  <a:gd name="connsiteX24" fmla="*/ 107293 w 118430"/>
                  <a:gd name="connsiteY24" fmla="*/ 70539 h 85883"/>
                  <a:gd name="connsiteX25" fmla="*/ 118431 w 118430"/>
                  <a:gd name="connsiteY25" fmla="*/ 54946 h 85883"/>
                  <a:gd name="connsiteX26" fmla="*/ 107293 w 118430"/>
                  <a:gd name="connsiteY26" fmla="*/ 39353 h 85883"/>
                  <a:gd name="connsiteX27" fmla="*/ 55565 w 118430"/>
                  <a:gd name="connsiteY27" fmla="*/ 38487 h 85883"/>
                  <a:gd name="connsiteX28" fmla="*/ 56060 w 118430"/>
                  <a:gd name="connsiteY28" fmla="*/ 36754 h 85883"/>
                  <a:gd name="connsiteX29" fmla="*/ 56060 w 118430"/>
                  <a:gd name="connsiteY29" fmla="*/ 37992 h 85883"/>
                  <a:gd name="connsiteX30" fmla="*/ 56060 w 118430"/>
                  <a:gd name="connsiteY30" fmla="*/ 38487 h 85883"/>
                  <a:gd name="connsiteX31" fmla="*/ 55812 w 118430"/>
                  <a:gd name="connsiteY31" fmla="*/ 38487 h 85883"/>
                  <a:gd name="connsiteX32" fmla="*/ 55688 w 118430"/>
                  <a:gd name="connsiteY32" fmla="*/ 38487 h 8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8430" h="85883">
                    <a:moveTo>
                      <a:pt x="107541" y="39353"/>
                    </a:moveTo>
                    <a:cubicBezTo>
                      <a:pt x="106179" y="39353"/>
                      <a:pt x="104818" y="39725"/>
                      <a:pt x="103580" y="40343"/>
                    </a:cubicBezTo>
                    <a:cubicBezTo>
                      <a:pt x="103209" y="29824"/>
                      <a:pt x="97022" y="21409"/>
                      <a:pt x="89473" y="21409"/>
                    </a:cubicBezTo>
                    <a:cubicBezTo>
                      <a:pt x="86131" y="21409"/>
                      <a:pt x="83038" y="23142"/>
                      <a:pt x="80563" y="25988"/>
                    </a:cubicBezTo>
                    <a:cubicBezTo>
                      <a:pt x="78088" y="21533"/>
                      <a:pt x="74127" y="18563"/>
                      <a:pt x="69796" y="18563"/>
                    </a:cubicBezTo>
                    <a:cubicBezTo>
                      <a:pt x="64104" y="18563"/>
                      <a:pt x="59277" y="23389"/>
                      <a:pt x="57173" y="30196"/>
                    </a:cubicBezTo>
                    <a:cubicBezTo>
                      <a:pt x="57173" y="29577"/>
                      <a:pt x="57173" y="28958"/>
                      <a:pt x="57173" y="28216"/>
                    </a:cubicBezTo>
                    <a:cubicBezTo>
                      <a:pt x="57173" y="17326"/>
                      <a:pt x="51852" y="8044"/>
                      <a:pt x="44674" y="5445"/>
                    </a:cubicBezTo>
                    <a:cubicBezTo>
                      <a:pt x="43684" y="2228"/>
                      <a:pt x="41581" y="0"/>
                      <a:pt x="38858" y="0"/>
                    </a:cubicBezTo>
                    <a:cubicBezTo>
                      <a:pt x="35764" y="0"/>
                      <a:pt x="33289" y="3094"/>
                      <a:pt x="32671" y="7302"/>
                    </a:cubicBezTo>
                    <a:cubicBezTo>
                      <a:pt x="27349" y="11014"/>
                      <a:pt x="23760" y="18563"/>
                      <a:pt x="23513" y="27349"/>
                    </a:cubicBezTo>
                    <a:cubicBezTo>
                      <a:pt x="21038" y="24503"/>
                      <a:pt x="17820" y="22647"/>
                      <a:pt x="14355" y="22647"/>
                    </a:cubicBezTo>
                    <a:cubicBezTo>
                      <a:pt x="6435" y="22647"/>
                      <a:pt x="0" y="31681"/>
                      <a:pt x="0" y="42818"/>
                    </a:cubicBezTo>
                    <a:cubicBezTo>
                      <a:pt x="0" y="53956"/>
                      <a:pt x="6435" y="62990"/>
                      <a:pt x="14355" y="62990"/>
                    </a:cubicBezTo>
                    <a:cubicBezTo>
                      <a:pt x="21780" y="62990"/>
                      <a:pt x="27720" y="55194"/>
                      <a:pt x="28587" y="45170"/>
                    </a:cubicBezTo>
                    <a:cubicBezTo>
                      <a:pt x="31557" y="49253"/>
                      <a:pt x="35764" y="51852"/>
                      <a:pt x="40219" y="51852"/>
                    </a:cubicBezTo>
                    <a:lnTo>
                      <a:pt x="40219" y="51852"/>
                    </a:lnTo>
                    <a:cubicBezTo>
                      <a:pt x="39106" y="54946"/>
                      <a:pt x="38487" y="58411"/>
                      <a:pt x="38487" y="62124"/>
                    </a:cubicBezTo>
                    <a:cubicBezTo>
                      <a:pt x="38487" y="75241"/>
                      <a:pt x="46036" y="85884"/>
                      <a:pt x="55441" y="85884"/>
                    </a:cubicBezTo>
                    <a:cubicBezTo>
                      <a:pt x="64846" y="85884"/>
                      <a:pt x="72395" y="75241"/>
                      <a:pt x="72395" y="62124"/>
                    </a:cubicBezTo>
                    <a:cubicBezTo>
                      <a:pt x="72395" y="60268"/>
                      <a:pt x="72271" y="58535"/>
                      <a:pt x="72024" y="56926"/>
                    </a:cubicBezTo>
                    <a:cubicBezTo>
                      <a:pt x="74251" y="56431"/>
                      <a:pt x="76231" y="55070"/>
                      <a:pt x="77840" y="53337"/>
                    </a:cubicBezTo>
                    <a:cubicBezTo>
                      <a:pt x="80439" y="58164"/>
                      <a:pt x="84523" y="61381"/>
                      <a:pt x="89225" y="61381"/>
                    </a:cubicBezTo>
                    <a:cubicBezTo>
                      <a:pt x="91824" y="61381"/>
                      <a:pt x="94299" y="60268"/>
                      <a:pt x="96527" y="58535"/>
                    </a:cubicBezTo>
                    <a:cubicBezTo>
                      <a:pt x="97640" y="65465"/>
                      <a:pt x="102095" y="70539"/>
                      <a:pt x="107293" y="70539"/>
                    </a:cubicBezTo>
                    <a:cubicBezTo>
                      <a:pt x="113481" y="70539"/>
                      <a:pt x="118431" y="63485"/>
                      <a:pt x="118431" y="54946"/>
                    </a:cubicBezTo>
                    <a:cubicBezTo>
                      <a:pt x="118431" y="46407"/>
                      <a:pt x="113481" y="39353"/>
                      <a:pt x="107293" y="39353"/>
                    </a:cubicBezTo>
                    <a:close/>
                    <a:moveTo>
                      <a:pt x="55565" y="38487"/>
                    </a:moveTo>
                    <a:cubicBezTo>
                      <a:pt x="55565" y="38487"/>
                      <a:pt x="55936" y="37373"/>
                      <a:pt x="56060" y="36754"/>
                    </a:cubicBezTo>
                    <a:cubicBezTo>
                      <a:pt x="56060" y="37126"/>
                      <a:pt x="56060" y="37621"/>
                      <a:pt x="56060" y="37992"/>
                    </a:cubicBezTo>
                    <a:cubicBezTo>
                      <a:pt x="56060" y="38116"/>
                      <a:pt x="56060" y="38363"/>
                      <a:pt x="56060" y="38487"/>
                    </a:cubicBezTo>
                    <a:cubicBezTo>
                      <a:pt x="56060" y="38487"/>
                      <a:pt x="55812" y="38487"/>
                      <a:pt x="55812" y="38487"/>
                    </a:cubicBezTo>
                    <a:lnTo>
                      <a:pt x="55688" y="38487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CB2D6405-763F-E67A-BD26-F8F86125A60C}"/>
                  </a:ext>
                </a:extLst>
              </p:cNvPr>
              <p:cNvSpPr/>
              <p:nvPr/>
            </p:nvSpPr>
            <p:spPr>
              <a:xfrm>
                <a:off x="2943978" y="5211242"/>
                <a:ext cx="14355" cy="20047"/>
              </a:xfrm>
              <a:custGeom>
                <a:avLst/>
                <a:gdLst>
                  <a:gd name="connsiteX0" fmla="*/ 7178 w 14355"/>
                  <a:gd name="connsiteY0" fmla="*/ 0 h 20047"/>
                  <a:gd name="connsiteX1" fmla="*/ 0 w 14355"/>
                  <a:gd name="connsiteY1" fmla="*/ 10024 h 20047"/>
                  <a:gd name="connsiteX2" fmla="*/ 7178 w 14355"/>
                  <a:gd name="connsiteY2" fmla="*/ 20048 h 20047"/>
                  <a:gd name="connsiteX3" fmla="*/ 14355 w 14355"/>
                  <a:gd name="connsiteY3" fmla="*/ 10024 h 20047"/>
                  <a:gd name="connsiteX4" fmla="*/ 7178 w 14355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8" y="0"/>
                    </a:moveTo>
                    <a:cubicBezTo>
                      <a:pt x="3218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A729F29-BB18-BA80-3179-C06920639DFF}"/>
                  </a:ext>
                </a:extLst>
              </p:cNvPr>
              <p:cNvSpPr/>
              <p:nvPr/>
            </p:nvSpPr>
            <p:spPr>
              <a:xfrm>
                <a:off x="2968233" y="5238344"/>
                <a:ext cx="12127" cy="17077"/>
              </a:xfrm>
              <a:custGeom>
                <a:avLst/>
                <a:gdLst>
                  <a:gd name="connsiteX0" fmla="*/ 6064 w 12127"/>
                  <a:gd name="connsiteY0" fmla="*/ 0 h 17077"/>
                  <a:gd name="connsiteX1" fmla="*/ 0 w 12127"/>
                  <a:gd name="connsiteY1" fmla="*/ 8539 h 17077"/>
                  <a:gd name="connsiteX2" fmla="*/ 6064 w 12127"/>
                  <a:gd name="connsiteY2" fmla="*/ 17078 h 17077"/>
                  <a:gd name="connsiteX3" fmla="*/ 12128 w 12127"/>
                  <a:gd name="connsiteY3" fmla="*/ 8539 h 17077"/>
                  <a:gd name="connsiteX4" fmla="*/ 6064 w 12127"/>
                  <a:gd name="connsiteY4" fmla="*/ 0 h 1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7077">
                    <a:moveTo>
                      <a:pt x="6064" y="0"/>
                    </a:moveTo>
                    <a:cubicBezTo>
                      <a:pt x="2723" y="0"/>
                      <a:pt x="0" y="3836"/>
                      <a:pt x="0" y="8539"/>
                    </a:cubicBezTo>
                    <a:cubicBezTo>
                      <a:pt x="0" y="13242"/>
                      <a:pt x="2723" y="17078"/>
                      <a:pt x="6064" y="17078"/>
                    </a:cubicBezTo>
                    <a:cubicBezTo>
                      <a:pt x="9405" y="17078"/>
                      <a:pt x="12128" y="13242"/>
                      <a:pt x="12128" y="8539"/>
                    </a:cubicBezTo>
                    <a:cubicBezTo>
                      <a:pt x="12128" y="3836"/>
                      <a:pt x="9405" y="0"/>
                      <a:pt x="60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FF3E1FD-4639-AE6F-DA38-6198DF4E1981}"/>
                  </a:ext>
                </a:extLst>
              </p:cNvPr>
              <p:cNvSpPr/>
              <p:nvPr/>
            </p:nvSpPr>
            <p:spPr>
              <a:xfrm>
                <a:off x="2984445" y="5214955"/>
                <a:ext cx="16335" cy="22770"/>
              </a:xfrm>
              <a:custGeom>
                <a:avLst/>
                <a:gdLst>
                  <a:gd name="connsiteX0" fmla="*/ 8168 w 16335"/>
                  <a:gd name="connsiteY0" fmla="*/ 0 h 22770"/>
                  <a:gd name="connsiteX1" fmla="*/ 0 w 16335"/>
                  <a:gd name="connsiteY1" fmla="*/ 11385 h 22770"/>
                  <a:gd name="connsiteX2" fmla="*/ 8168 w 16335"/>
                  <a:gd name="connsiteY2" fmla="*/ 22770 h 22770"/>
                  <a:gd name="connsiteX3" fmla="*/ 16335 w 16335"/>
                  <a:gd name="connsiteY3" fmla="*/ 11385 h 22770"/>
                  <a:gd name="connsiteX4" fmla="*/ 8168 w 16335"/>
                  <a:gd name="connsiteY4" fmla="*/ 0 h 2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22770">
                    <a:moveTo>
                      <a:pt x="8168" y="0"/>
                    </a:moveTo>
                    <a:cubicBezTo>
                      <a:pt x="3713" y="0"/>
                      <a:pt x="0" y="5074"/>
                      <a:pt x="0" y="11385"/>
                    </a:cubicBezTo>
                    <a:cubicBezTo>
                      <a:pt x="0" y="17697"/>
                      <a:pt x="3589" y="22770"/>
                      <a:pt x="8168" y="22770"/>
                    </a:cubicBezTo>
                    <a:cubicBezTo>
                      <a:pt x="12746" y="22770"/>
                      <a:pt x="16335" y="17697"/>
                      <a:pt x="16335" y="11385"/>
                    </a:cubicBezTo>
                    <a:cubicBezTo>
                      <a:pt x="16335" y="5074"/>
                      <a:pt x="12746" y="0"/>
                      <a:pt x="81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93A66203-5D20-A346-F880-76D464BE6E15}"/>
                  </a:ext>
                </a:extLst>
              </p:cNvPr>
              <p:cNvSpPr/>
              <p:nvPr/>
            </p:nvSpPr>
            <p:spPr>
              <a:xfrm>
                <a:off x="3009195" y="5182779"/>
                <a:ext cx="52594" cy="74745"/>
              </a:xfrm>
              <a:custGeom>
                <a:avLst/>
                <a:gdLst>
                  <a:gd name="connsiteX0" fmla="*/ 40838 w 52594"/>
                  <a:gd name="connsiteY0" fmla="*/ 19429 h 74745"/>
                  <a:gd name="connsiteX1" fmla="*/ 39353 w 52594"/>
                  <a:gd name="connsiteY1" fmla="*/ 19677 h 74745"/>
                  <a:gd name="connsiteX2" fmla="*/ 40591 w 52594"/>
                  <a:gd name="connsiteY2" fmla="*/ 13241 h 74745"/>
                  <a:gd name="connsiteX3" fmla="*/ 31186 w 52594"/>
                  <a:gd name="connsiteY3" fmla="*/ 0 h 74745"/>
                  <a:gd name="connsiteX4" fmla="*/ 21780 w 52594"/>
                  <a:gd name="connsiteY4" fmla="*/ 13241 h 74745"/>
                  <a:gd name="connsiteX5" fmla="*/ 31186 w 52594"/>
                  <a:gd name="connsiteY5" fmla="*/ 26483 h 74745"/>
                  <a:gd name="connsiteX6" fmla="*/ 31186 w 52594"/>
                  <a:gd name="connsiteY6" fmla="*/ 26483 h 74745"/>
                  <a:gd name="connsiteX7" fmla="*/ 29082 w 52594"/>
                  <a:gd name="connsiteY7" fmla="*/ 35888 h 74745"/>
                  <a:gd name="connsiteX8" fmla="*/ 29082 w 52594"/>
                  <a:gd name="connsiteY8" fmla="*/ 36012 h 74745"/>
                  <a:gd name="connsiteX9" fmla="*/ 26978 w 52594"/>
                  <a:gd name="connsiteY9" fmla="*/ 35640 h 74745"/>
                  <a:gd name="connsiteX10" fmla="*/ 16707 w 52594"/>
                  <a:gd name="connsiteY10" fmla="*/ 48634 h 74745"/>
                  <a:gd name="connsiteX11" fmla="*/ 10395 w 52594"/>
                  <a:gd name="connsiteY11" fmla="*/ 45541 h 74745"/>
                  <a:gd name="connsiteX12" fmla="*/ 0 w 52594"/>
                  <a:gd name="connsiteY12" fmla="*/ 60143 h 74745"/>
                  <a:gd name="connsiteX13" fmla="*/ 10395 w 52594"/>
                  <a:gd name="connsiteY13" fmla="*/ 74746 h 74745"/>
                  <a:gd name="connsiteX14" fmla="*/ 20667 w 52594"/>
                  <a:gd name="connsiteY14" fmla="*/ 61876 h 74745"/>
                  <a:gd name="connsiteX15" fmla="*/ 27102 w 52594"/>
                  <a:gd name="connsiteY15" fmla="*/ 64970 h 74745"/>
                  <a:gd name="connsiteX16" fmla="*/ 37497 w 52594"/>
                  <a:gd name="connsiteY16" fmla="*/ 51481 h 74745"/>
                  <a:gd name="connsiteX17" fmla="*/ 40962 w 52594"/>
                  <a:gd name="connsiteY17" fmla="*/ 52347 h 74745"/>
                  <a:gd name="connsiteX18" fmla="*/ 52595 w 52594"/>
                  <a:gd name="connsiteY18" fmla="*/ 36012 h 74745"/>
                  <a:gd name="connsiteX19" fmla="*/ 40962 w 52594"/>
                  <a:gd name="connsiteY19" fmla="*/ 19677 h 7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594" h="74745">
                    <a:moveTo>
                      <a:pt x="40838" y="19429"/>
                    </a:moveTo>
                    <a:cubicBezTo>
                      <a:pt x="40838" y="19429"/>
                      <a:pt x="39848" y="19429"/>
                      <a:pt x="39353" y="19677"/>
                    </a:cubicBezTo>
                    <a:cubicBezTo>
                      <a:pt x="40096" y="17820"/>
                      <a:pt x="40591" y="15593"/>
                      <a:pt x="40591" y="13241"/>
                    </a:cubicBezTo>
                    <a:cubicBezTo>
                      <a:pt x="40591" y="5940"/>
                      <a:pt x="36383" y="0"/>
                      <a:pt x="31186" y="0"/>
                    </a:cubicBezTo>
                    <a:cubicBezTo>
                      <a:pt x="25988" y="0"/>
                      <a:pt x="21780" y="5940"/>
                      <a:pt x="21780" y="13241"/>
                    </a:cubicBezTo>
                    <a:cubicBezTo>
                      <a:pt x="21780" y="20543"/>
                      <a:pt x="25988" y="26483"/>
                      <a:pt x="31186" y="26483"/>
                    </a:cubicBezTo>
                    <a:cubicBezTo>
                      <a:pt x="31186" y="26483"/>
                      <a:pt x="31186" y="26483"/>
                      <a:pt x="31186" y="26483"/>
                    </a:cubicBezTo>
                    <a:cubicBezTo>
                      <a:pt x="29824" y="29081"/>
                      <a:pt x="29082" y="32423"/>
                      <a:pt x="29082" y="35888"/>
                    </a:cubicBezTo>
                    <a:cubicBezTo>
                      <a:pt x="29082" y="35888"/>
                      <a:pt x="29082" y="35888"/>
                      <a:pt x="29082" y="36012"/>
                    </a:cubicBezTo>
                    <a:cubicBezTo>
                      <a:pt x="28339" y="35764"/>
                      <a:pt x="27720" y="35640"/>
                      <a:pt x="26978" y="35640"/>
                    </a:cubicBezTo>
                    <a:cubicBezTo>
                      <a:pt x="21657" y="35640"/>
                      <a:pt x="17202" y="41333"/>
                      <a:pt x="16707" y="48634"/>
                    </a:cubicBezTo>
                    <a:cubicBezTo>
                      <a:pt x="14974" y="46778"/>
                      <a:pt x="12746" y="45541"/>
                      <a:pt x="10395" y="45541"/>
                    </a:cubicBezTo>
                    <a:cubicBezTo>
                      <a:pt x="4703" y="45541"/>
                      <a:pt x="0" y="52100"/>
                      <a:pt x="0" y="60143"/>
                    </a:cubicBezTo>
                    <a:cubicBezTo>
                      <a:pt x="0" y="68187"/>
                      <a:pt x="4703" y="74746"/>
                      <a:pt x="10395" y="74746"/>
                    </a:cubicBezTo>
                    <a:cubicBezTo>
                      <a:pt x="15717" y="74746"/>
                      <a:pt x="20048" y="69053"/>
                      <a:pt x="20667" y="61876"/>
                    </a:cubicBezTo>
                    <a:cubicBezTo>
                      <a:pt x="22399" y="63856"/>
                      <a:pt x="24627" y="64970"/>
                      <a:pt x="27102" y="64970"/>
                    </a:cubicBezTo>
                    <a:cubicBezTo>
                      <a:pt x="32547" y="64970"/>
                      <a:pt x="37002" y="59030"/>
                      <a:pt x="37497" y="51481"/>
                    </a:cubicBezTo>
                    <a:cubicBezTo>
                      <a:pt x="38611" y="51976"/>
                      <a:pt x="39724" y="52347"/>
                      <a:pt x="40962" y="52347"/>
                    </a:cubicBezTo>
                    <a:cubicBezTo>
                      <a:pt x="47397" y="52347"/>
                      <a:pt x="52595" y="45046"/>
                      <a:pt x="52595" y="36012"/>
                    </a:cubicBezTo>
                    <a:cubicBezTo>
                      <a:pt x="52595" y="26978"/>
                      <a:pt x="47397" y="19677"/>
                      <a:pt x="40962" y="196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71D30158-2794-A285-8BCB-AEF4C98A2A24}"/>
                  </a:ext>
                </a:extLst>
              </p:cNvPr>
              <p:cNvSpPr/>
              <p:nvPr/>
            </p:nvSpPr>
            <p:spPr>
              <a:xfrm>
                <a:off x="3133319" y="5217554"/>
                <a:ext cx="57297" cy="44921"/>
              </a:xfrm>
              <a:custGeom>
                <a:avLst/>
                <a:gdLst>
                  <a:gd name="connsiteX0" fmla="*/ 44551 w 57297"/>
                  <a:gd name="connsiteY0" fmla="*/ 123 h 44921"/>
                  <a:gd name="connsiteX1" fmla="*/ 37126 w 57297"/>
                  <a:gd name="connsiteY1" fmla="*/ 3589 h 44921"/>
                  <a:gd name="connsiteX2" fmla="*/ 29453 w 57297"/>
                  <a:gd name="connsiteY2" fmla="*/ 619 h 44921"/>
                  <a:gd name="connsiteX3" fmla="*/ 17449 w 57297"/>
                  <a:gd name="connsiteY3" fmla="*/ 8662 h 44921"/>
                  <a:gd name="connsiteX4" fmla="*/ 10766 w 57297"/>
                  <a:gd name="connsiteY4" fmla="*/ 5321 h 44921"/>
                  <a:gd name="connsiteX5" fmla="*/ 0 w 57297"/>
                  <a:gd name="connsiteY5" fmla="*/ 20543 h 44921"/>
                  <a:gd name="connsiteX6" fmla="*/ 10766 w 57297"/>
                  <a:gd name="connsiteY6" fmla="*/ 35764 h 44921"/>
                  <a:gd name="connsiteX7" fmla="*/ 15964 w 57297"/>
                  <a:gd name="connsiteY7" fmla="*/ 33784 h 44921"/>
                  <a:gd name="connsiteX8" fmla="*/ 29577 w 57297"/>
                  <a:gd name="connsiteY8" fmla="*/ 44922 h 44921"/>
                  <a:gd name="connsiteX9" fmla="*/ 42571 w 57297"/>
                  <a:gd name="connsiteY9" fmla="*/ 35146 h 44921"/>
                  <a:gd name="connsiteX10" fmla="*/ 44674 w 57297"/>
                  <a:gd name="connsiteY10" fmla="*/ 35393 h 44921"/>
                  <a:gd name="connsiteX11" fmla="*/ 57297 w 57297"/>
                  <a:gd name="connsiteY11" fmla="*/ 17696 h 44921"/>
                  <a:gd name="connsiteX12" fmla="*/ 44674 w 57297"/>
                  <a:gd name="connsiteY12" fmla="*/ 0 h 44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297" h="44921">
                    <a:moveTo>
                      <a:pt x="44551" y="123"/>
                    </a:moveTo>
                    <a:cubicBezTo>
                      <a:pt x="41704" y="123"/>
                      <a:pt x="39229" y="1485"/>
                      <a:pt x="37126" y="3589"/>
                    </a:cubicBezTo>
                    <a:cubicBezTo>
                      <a:pt x="34898" y="1732"/>
                      <a:pt x="32299" y="619"/>
                      <a:pt x="29453" y="619"/>
                    </a:cubicBezTo>
                    <a:cubicBezTo>
                      <a:pt x="24627" y="619"/>
                      <a:pt x="20295" y="3712"/>
                      <a:pt x="17449" y="8662"/>
                    </a:cubicBezTo>
                    <a:cubicBezTo>
                      <a:pt x="15593" y="6559"/>
                      <a:pt x="13242" y="5321"/>
                      <a:pt x="10766" y="5321"/>
                    </a:cubicBezTo>
                    <a:cubicBezTo>
                      <a:pt x="4826" y="5321"/>
                      <a:pt x="0" y="12127"/>
                      <a:pt x="0" y="20543"/>
                    </a:cubicBezTo>
                    <a:cubicBezTo>
                      <a:pt x="0" y="28958"/>
                      <a:pt x="4826" y="35764"/>
                      <a:pt x="10766" y="35764"/>
                    </a:cubicBezTo>
                    <a:cubicBezTo>
                      <a:pt x="12623" y="35764"/>
                      <a:pt x="14355" y="35022"/>
                      <a:pt x="15964" y="33784"/>
                    </a:cubicBezTo>
                    <a:cubicBezTo>
                      <a:pt x="18687" y="40467"/>
                      <a:pt x="23760" y="44922"/>
                      <a:pt x="29577" y="44922"/>
                    </a:cubicBezTo>
                    <a:cubicBezTo>
                      <a:pt x="35022" y="44922"/>
                      <a:pt x="39848" y="41085"/>
                      <a:pt x="42571" y="35146"/>
                    </a:cubicBezTo>
                    <a:cubicBezTo>
                      <a:pt x="43313" y="35269"/>
                      <a:pt x="43932" y="35393"/>
                      <a:pt x="44674" y="35393"/>
                    </a:cubicBezTo>
                    <a:cubicBezTo>
                      <a:pt x="51605" y="35393"/>
                      <a:pt x="57297" y="27473"/>
                      <a:pt x="57297" y="17696"/>
                    </a:cubicBezTo>
                    <a:cubicBezTo>
                      <a:pt x="57297" y="7920"/>
                      <a:pt x="51728" y="0"/>
                      <a:pt x="44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648396B-FF1D-C5A4-A9A4-639C8CBE6D4F}"/>
                  </a:ext>
                </a:extLst>
              </p:cNvPr>
              <p:cNvSpPr/>
              <p:nvPr/>
            </p:nvSpPr>
            <p:spPr>
              <a:xfrm>
                <a:off x="3197051" y="5232651"/>
                <a:ext cx="19305" cy="27225"/>
              </a:xfrm>
              <a:custGeom>
                <a:avLst/>
                <a:gdLst>
                  <a:gd name="connsiteX0" fmla="*/ 19305 w 19305"/>
                  <a:gd name="connsiteY0" fmla="*/ 13613 h 27225"/>
                  <a:gd name="connsiteX1" fmla="*/ 9653 w 19305"/>
                  <a:gd name="connsiteY1" fmla="*/ 27225 h 27225"/>
                  <a:gd name="connsiteX2" fmla="*/ 0 w 19305"/>
                  <a:gd name="connsiteY2" fmla="*/ 13613 h 27225"/>
                  <a:gd name="connsiteX3" fmla="*/ 9653 w 19305"/>
                  <a:gd name="connsiteY3" fmla="*/ 0 h 27225"/>
                  <a:gd name="connsiteX4" fmla="*/ 19305 w 19305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7225">
                    <a:moveTo>
                      <a:pt x="19305" y="13613"/>
                    </a:moveTo>
                    <a:cubicBezTo>
                      <a:pt x="19305" y="21131"/>
                      <a:pt x="14984" y="27225"/>
                      <a:pt x="9653" y="27225"/>
                    </a:cubicBezTo>
                    <a:cubicBezTo>
                      <a:pt x="4322" y="27225"/>
                      <a:pt x="0" y="21131"/>
                      <a:pt x="0" y="13613"/>
                    </a:cubicBezTo>
                    <a:cubicBezTo>
                      <a:pt x="0" y="6094"/>
                      <a:pt x="4322" y="0"/>
                      <a:pt x="9653" y="0"/>
                    </a:cubicBezTo>
                    <a:cubicBezTo>
                      <a:pt x="14984" y="0"/>
                      <a:pt x="19305" y="6094"/>
                      <a:pt x="19305" y="13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9876BF91-313F-AC4A-2ADE-10B3F0E67860}"/>
                  </a:ext>
                </a:extLst>
              </p:cNvPr>
              <p:cNvSpPr/>
              <p:nvPr/>
            </p:nvSpPr>
            <p:spPr>
              <a:xfrm>
                <a:off x="3219821" y="5154564"/>
                <a:ext cx="160630" cy="92566"/>
              </a:xfrm>
              <a:custGeom>
                <a:avLst/>
                <a:gdLst>
                  <a:gd name="connsiteX0" fmla="*/ 147265 w 160630"/>
                  <a:gd name="connsiteY0" fmla="*/ 46778 h 92566"/>
                  <a:gd name="connsiteX1" fmla="*/ 143057 w 160630"/>
                  <a:gd name="connsiteY1" fmla="*/ 47768 h 92566"/>
                  <a:gd name="connsiteX2" fmla="*/ 145285 w 160630"/>
                  <a:gd name="connsiteY2" fmla="*/ 38115 h 92566"/>
                  <a:gd name="connsiteX3" fmla="*/ 133776 w 160630"/>
                  <a:gd name="connsiteY3" fmla="*/ 21409 h 92566"/>
                  <a:gd name="connsiteX4" fmla="*/ 118059 w 160630"/>
                  <a:gd name="connsiteY4" fmla="*/ 0 h 92566"/>
                  <a:gd name="connsiteX5" fmla="*/ 102219 w 160630"/>
                  <a:gd name="connsiteY5" fmla="*/ 22151 h 92566"/>
                  <a:gd name="connsiteX6" fmla="*/ 105560 w 160630"/>
                  <a:gd name="connsiteY6" fmla="*/ 35517 h 92566"/>
                  <a:gd name="connsiteX7" fmla="*/ 103085 w 160630"/>
                  <a:gd name="connsiteY7" fmla="*/ 35022 h 92566"/>
                  <a:gd name="connsiteX8" fmla="*/ 94670 w 160630"/>
                  <a:gd name="connsiteY8" fmla="*/ 46778 h 92566"/>
                  <a:gd name="connsiteX9" fmla="*/ 96403 w 160630"/>
                  <a:gd name="connsiteY9" fmla="*/ 53956 h 92566"/>
                  <a:gd name="connsiteX10" fmla="*/ 92195 w 160630"/>
                  <a:gd name="connsiteY10" fmla="*/ 59896 h 92566"/>
                  <a:gd name="connsiteX11" fmla="*/ 80315 w 160630"/>
                  <a:gd name="connsiteY11" fmla="*/ 51233 h 92566"/>
                  <a:gd name="connsiteX12" fmla="*/ 72147 w 160630"/>
                  <a:gd name="connsiteY12" fmla="*/ 54698 h 92566"/>
                  <a:gd name="connsiteX13" fmla="*/ 61629 w 160630"/>
                  <a:gd name="connsiteY13" fmla="*/ 41828 h 92566"/>
                  <a:gd name="connsiteX14" fmla="*/ 66207 w 160630"/>
                  <a:gd name="connsiteY14" fmla="*/ 26112 h 92566"/>
                  <a:gd name="connsiteX15" fmla="*/ 50120 w 160630"/>
                  <a:gd name="connsiteY15" fmla="*/ 3589 h 92566"/>
                  <a:gd name="connsiteX16" fmla="*/ 34032 w 160630"/>
                  <a:gd name="connsiteY16" fmla="*/ 26112 h 92566"/>
                  <a:gd name="connsiteX17" fmla="*/ 45293 w 160630"/>
                  <a:gd name="connsiteY17" fmla="*/ 47521 h 92566"/>
                  <a:gd name="connsiteX18" fmla="*/ 41209 w 160630"/>
                  <a:gd name="connsiteY18" fmla="*/ 57173 h 92566"/>
                  <a:gd name="connsiteX19" fmla="*/ 31062 w 160630"/>
                  <a:gd name="connsiteY19" fmla="*/ 50986 h 92566"/>
                  <a:gd name="connsiteX20" fmla="*/ 29577 w 160630"/>
                  <a:gd name="connsiteY20" fmla="*/ 51233 h 92566"/>
                  <a:gd name="connsiteX21" fmla="*/ 15345 w 160630"/>
                  <a:gd name="connsiteY21" fmla="*/ 37620 h 92566"/>
                  <a:gd name="connsiteX22" fmla="*/ 0 w 160630"/>
                  <a:gd name="connsiteY22" fmla="*/ 59277 h 92566"/>
                  <a:gd name="connsiteX23" fmla="*/ 15345 w 160630"/>
                  <a:gd name="connsiteY23" fmla="*/ 80934 h 92566"/>
                  <a:gd name="connsiteX24" fmla="*/ 19058 w 160630"/>
                  <a:gd name="connsiteY24" fmla="*/ 80191 h 92566"/>
                  <a:gd name="connsiteX25" fmla="*/ 30938 w 160630"/>
                  <a:gd name="connsiteY25" fmla="*/ 89968 h 92566"/>
                  <a:gd name="connsiteX26" fmla="*/ 43684 w 160630"/>
                  <a:gd name="connsiteY26" fmla="*/ 78088 h 92566"/>
                  <a:gd name="connsiteX27" fmla="*/ 56802 w 160630"/>
                  <a:gd name="connsiteY27" fmla="*/ 87245 h 92566"/>
                  <a:gd name="connsiteX28" fmla="*/ 67321 w 160630"/>
                  <a:gd name="connsiteY28" fmla="*/ 81800 h 92566"/>
                  <a:gd name="connsiteX29" fmla="*/ 80068 w 160630"/>
                  <a:gd name="connsiteY29" fmla="*/ 92566 h 92566"/>
                  <a:gd name="connsiteX30" fmla="*/ 93557 w 160630"/>
                  <a:gd name="connsiteY30" fmla="*/ 80067 h 92566"/>
                  <a:gd name="connsiteX31" fmla="*/ 102219 w 160630"/>
                  <a:gd name="connsiteY31" fmla="*/ 85389 h 92566"/>
                  <a:gd name="connsiteX32" fmla="*/ 114223 w 160630"/>
                  <a:gd name="connsiteY32" fmla="*/ 68558 h 92566"/>
                  <a:gd name="connsiteX33" fmla="*/ 113976 w 160630"/>
                  <a:gd name="connsiteY33" fmla="*/ 64970 h 92566"/>
                  <a:gd name="connsiteX34" fmla="*/ 120906 w 160630"/>
                  <a:gd name="connsiteY34" fmla="*/ 71157 h 92566"/>
                  <a:gd name="connsiteX35" fmla="*/ 128578 w 160630"/>
                  <a:gd name="connsiteY35" fmla="*/ 60267 h 92566"/>
                  <a:gd name="connsiteX36" fmla="*/ 120906 w 160630"/>
                  <a:gd name="connsiteY36" fmla="*/ 49377 h 92566"/>
                  <a:gd name="connsiteX37" fmla="*/ 113109 w 160630"/>
                  <a:gd name="connsiteY37" fmla="*/ 60267 h 92566"/>
                  <a:gd name="connsiteX38" fmla="*/ 113109 w 160630"/>
                  <a:gd name="connsiteY38" fmla="*/ 62000 h 92566"/>
                  <a:gd name="connsiteX39" fmla="*/ 109026 w 160630"/>
                  <a:gd name="connsiteY39" fmla="*/ 54822 h 92566"/>
                  <a:gd name="connsiteX40" fmla="*/ 111129 w 160630"/>
                  <a:gd name="connsiteY40" fmla="*/ 47026 h 92566"/>
                  <a:gd name="connsiteX41" fmla="*/ 110263 w 160630"/>
                  <a:gd name="connsiteY41" fmla="*/ 41828 h 92566"/>
                  <a:gd name="connsiteX42" fmla="*/ 117688 w 160630"/>
                  <a:gd name="connsiteY42" fmla="*/ 44550 h 92566"/>
                  <a:gd name="connsiteX43" fmla="*/ 121896 w 160630"/>
                  <a:gd name="connsiteY43" fmla="*/ 43684 h 92566"/>
                  <a:gd name="connsiteX44" fmla="*/ 133157 w 160630"/>
                  <a:gd name="connsiteY44" fmla="*/ 55069 h 92566"/>
                  <a:gd name="connsiteX45" fmla="*/ 136375 w 160630"/>
                  <a:gd name="connsiteY45" fmla="*/ 54327 h 92566"/>
                  <a:gd name="connsiteX46" fmla="*/ 133405 w 160630"/>
                  <a:gd name="connsiteY46" fmla="*/ 66084 h 92566"/>
                  <a:gd name="connsiteX47" fmla="*/ 147017 w 160630"/>
                  <a:gd name="connsiteY47" fmla="*/ 85265 h 92566"/>
                  <a:gd name="connsiteX48" fmla="*/ 160630 w 160630"/>
                  <a:gd name="connsiteY48" fmla="*/ 66084 h 92566"/>
                  <a:gd name="connsiteX49" fmla="*/ 147017 w 160630"/>
                  <a:gd name="connsiteY49" fmla="*/ 46902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60630" h="92566">
                    <a:moveTo>
                      <a:pt x="147265" y="46778"/>
                    </a:moveTo>
                    <a:cubicBezTo>
                      <a:pt x="145780" y="46778"/>
                      <a:pt x="144295" y="47150"/>
                      <a:pt x="143057" y="47768"/>
                    </a:cubicBezTo>
                    <a:cubicBezTo>
                      <a:pt x="144419" y="45046"/>
                      <a:pt x="145285" y="41704"/>
                      <a:pt x="145285" y="38115"/>
                    </a:cubicBezTo>
                    <a:cubicBezTo>
                      <a:pt x="145285" y="29081"/>
                      <a:pt x="140087" y="21657"/>
                      <a:pt x="133776" y="21409"/>
                    </a:cubicBezTo>
                    <a:cubicBezTo>
                      <a:pt x="133528" y="9529"/>
                      <a:pt x="126598" y="0"/>
                      <a:pt x="118059" y="0"/>
                    </a:cubicBezTo>
                    <a:cubicBezTo>
                      <a:pt x="109521" y="0"/>
                      <a:pt x="102219" y="9900"/>
                      <a:pt x="102219" y="22151"/>
                    </a:cubicBezTo>
                    <a:cubicBezTo>
                      <a:pt x="102219" y="27225"/>
                      <a:pt x="103457" y="31804"/>
                      <a:pt x="105560" y="35517"/>
                    </a:cubicBezTo>
                    <a:cubicBezTo>
                      <a:pt x="104818" y="35146"/>
                      <a:pt x="103952" y="35022"/>
                      <a:pt x="103085" y="35022"/>
                    </a:cubicBezTo>
                    <a:cubicBezTo>
                      <a:pt x="98383" y="35022"/>
                      <a:pt x="94670" y="40343"/>
                      <a:pt x="94670" y="46778"/>
                    </a:cubicBezTo>
                    <a:cubicBezTo>
                      <a:pt x="94670" y="49501"/>
                      <a:pt x="95289" y="51976"/>
                      <a:pt x="96403" y="53956"/>
                    </a:cubicBezTo>
                    <a:cubicBezTo>
                      <a:pt x="94670" y="55441"/>
                      <a:pt x="93185" y="57421"/>
                      <a:pt x="92195" y="59896"/>
                    </a:cubicBezTo>
                    <a:cubicBezTo>
                      <a:pt x="89473" y="54698"/>
                      <a:pt x="85265" y="51233"/>
                      <a:pt x="80315" y="51233"/>
                    </a:cubicBezTo>
                    <a:cubicBezTo>
                      <a:pt x="77221" y="51233"/>
                      <a:pt x="74499" y="52595"/>
                      <a:pt x="72147" y="54698"/>
                    </a:cubicBezTo>
                    <a:cubicBezTo>
                      <a:pt x="70167" y="48511"/>
                      <a:pt x="66331" y="43684"/>
                      <a:pt x="61629" y="41828"/>
                    </a:cubicBezTo>
                    <a:cubicBezTo>
                      <a:pt x="64475" y="37744"/>
                      <a:pt x="66207" y="32299"/>
                      <a:pt x="66207" y="26112"/>
                    </a:cubicBezTo>
                    <a:cubicBezTo>
                      <a:pt x="66207" y="13612"/>
                      <a:pt x="59030" y="3589"/>
                      <a:pt x="50120" y="3589"/>
                    </a:cubicBezTo>
                    <a:cubicBezTo>
                      <a:pt x="41209" y="3589"/>
                      <a:pt x="34032" y="13736"/>
                      <a:pt x="34032" y="26112"/>
                    </a:cubicBezTo>
                    <a:cubicBezTo>
                      <a:pt x="34032" y="36259"/>
                      <a:pt x="38734" y="44674"/>
                      <a:pt x="45293" y="47521"/>
                    </a:cubicBezTo>
                    <a:cubicBezTo>
                      <a:pt x="43437" y="50119"/>
                      <a:pt x="42076" y="53461"/>
                      <a:pt x="41209" y="57173"/>
                    </a:cubicBezTo>
                    <a:cubicBezTo>
                      <a:pt x="38611" y="53337"/>
                      <a:pt x="35146" y="50986"/>
                      <a:pt x="31062" y="50986"/>
                    </a:cubicBezTo>
                    <a:cubicBezTo>
                      <a:pt x="30567" y="50986"/>
                      <a:pt x="30072" y="50986"/>
                      <a:pt x="29577" y="51233"/>
                    </a:cubicBezTo>
                    <a:cubicBezTo>
                      <a:pt x="27349" y="43313"/>
                      <a:pt x="21780" y="37620"/>
                      <a:pt x="15345" y="37620"/>
                    </a:cubicBezTo>
                    <a:cubicBezTo>
                      <a:pt x="6806" y="37620"/>
                      <a:pt x="0" y="47273"/>
                      <a:pt x="0" y="59277"/>
                    </a:cubicBezTo>
                    <a:cubicBezTo>
                      <a:pt x="0" y="71281"/>
                      <a:pt x="6930" y="80934"/>
                      <a:pt x="15345" y="80934"/>
                    </a:cubicBezTo>
                    <a:cubicBezTo>
                      <a:pt x="16583" y="80934"/>
                      <a:pt x="17944" y="80686"/>
                      <a:pt x="19058" y="80191"/>
                    </a:cubicBezTo>
                    <a:cubicBezTo>
                      <a:pt x="21409" y="86007"/>
                      <a:pt x="25864" y="89968"/>
                      <a:pt x="30938" y="89968"/>
                    </a:cubicBezTo>
                    <a:cubicBezTo>
                      <a:pt x="36631" y="89968"/>
                      <a:pt x="41581" y="85018"/>
                      <a:pt x="43684" y="78088"/>
                    </a:cubicBezTo>
                    <a:cubicBezTo>
                      <a:pt x="46655" y="83656"/>
                      <a:pt x="51357" y="87245"/>
                      <a:pt x="56802" y="87245"/>
                    </a:cubicBezTo>
                    <a:cubicBezTo>
                      <a:pt x="60886" y="87245"/>
                      <a:pt x="64475" y="85141"/>
                      <a:pt x="67321" y="81800"/>
                    </a:cubicBezTo>
                    <a:cubicBezTo>
                      <a:pt x="69796" y="88111"/>
                      <a:pt x="74622" y="92566"/>
                      <a:pt x="80068" y="92566"/>
                    </a:cubicBezTo>
                    <a:cubicBezTo>
                      <a:pt x="86131" y="92566"/>
                      <a:pt x="91329" y="87369"/>
                      <a:pt x="93557" y="80067"/>
                    </a:cubicBezTo>
                    <a:cubicBezTo>
                      <a:pt x="95784" y="83285"/>
                      <a:pt x="98754" y="85389"/>
                      <a:pt x="102219" y="85389"/>
                    </a:cubicBezTo>
                    <a:cubicBezTo>
                      <a:pt x="108778" y="85389"/>
                      <a:pt x="114223" y="77840"/>
                      <a:pt x="114223" y="68558"/>
                    </a:cubicBezTo>
                    <a:cubicBezTo>
                      <a:pt x="114223" y="67321"/>
                      <a:pt x="114223" y="66084"/>
                      <a:pt x="113976" y="64970"/>
                    </a:cubicBezTo>
                    <a:cubicBezTo>
                      <a:pt x="115213" y="68558"/>
                      <a:pt x="117812" y="71157"/>
                      <a:pt x="120906" y="71157"/>
                    </a:cubicBezTo>
                    <a:cubicBezTo>
                      <a:pt x="125237" y="71157"/>
                      <a:pt x="128578" y="66331"/>
                      <a:pt x="128578" y="60267"/>
                    </a:cubicBezTo>
                    <a:cubicBezTo>
                      <a:pt x="128578" y="54203"/>
                      <a:pt x="125113" y="49377"/>
                      <a:pt x="120906" y="49377"/>
                    </a:cubicBezTo>
                    <a:cubicBezTo>
                      <a:pt x="116698" y="49377"/>
                      <a:pt x="113109" y="54203"/>
                      <a:pt x="113109" y="60267"/>
                    </a:cubicBezTo>
                    <a:cubicBezTo>
                      <a:pt x="113109" y="60886"/>
                      <a:pt x="113109" y="61381"/>
                      <a:pt x="113109" y="62000"/>
                    </a:cubicBezTo>
                    <a:cubicBezTo>
                      <a:pt x="112243" y="59153"/>
                      <a:pt x="110758" y="56678"/>
                      <a:pt x="109026" y="54822"/>
                    </a:cubicBezTo>
                    <a:cubicBezTo>
                      <a:pt x="110387" y="52718"/>
                      <a:pt x="111129" y="49996"/>
                      <a:pt x="111129" y="47026"/>
                    </a:cubicBezTo>
                    <a:cubicBezTo>
                      <a:pt x="111129" y="45169"/>
                      <a:pt x="110758" y="43437"/>
                      <a:pt x="110263" y="41828"/>
                    </a:cubicBezTo>
                    <a:cubicBezTo>
                      <a:pt x="112491" y="43437"/>
                      <a:pt x="114966" y="44550"/>
                      <a:pt x="117688" y="44550"/>
                    </a:cubicBezTo>
                    <a:cubicBezTo>
                      <a:pt x="119173" y="44550"/>
                      <a:pt x="120535" y="44179"/>
                      <a:pt x="121896" y="43684"/>
                    </a:cubicBezTo>
                    <a:cubicBezTo>
                      <a:pt x="123505" y="50243"/>
                      <a:pt x="127836" y="55069"/>
                      <a:pt x="133157" y="55069"/>
                    </a:cubicBezTo>
                    <a:cubicBezTo>
                      <a:pt x="134271" y="55069"/>
                      <a:pt x="135385" y="54822"/>
                      <a:pt x="136375" y="54327"/>
                    </a:cubicBezTo>
                    <a:cubicBezTo>
                      <a:pt x="134518" y="57545"/>
                      <a:pt x="133405" y="61628"/>
                      <a:pt x="133405" y="66084"/>
                    </a:cubicBezTo>
                    <a:cubicBezTo>
                      <a:pt x="133405" y="76602"/>
                      <a:pt x="139469" y="85265"/>
                      <a:pt x="147017" y="85265"/>
                    </a:cubicBezTo>
                    <a:cubicBezTo>
                      <a:pt x="154566" y="85265"/>
                      <a:pt x="160630" y="76726"/>
                      <a:pt x="160630" y="66084"/>
                    </a:cubicBezTo>
                    <a:cubicBezTo>
                      <a:pt x="160630" y="55441"/>
                      <a:pt x="154566" y="46902"/>
                      <a:pt x="147017" y="469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EFC34D29-E205-6D02-1A5F-211B83333FEA}"/>
                  </a:ext>
                </a:extLst>
              </p:cNvPr>
              <p:cNvSpPr/>
              <p:nvPr/>
            </p:nvSpPr>
            <p:spPr>
              <a:xfrm>
                <a:off x="3388248" y="5214583"/>
                <a:ext cx="12622" cy="17572"/>
              </a:xfrm>
              <a:custGeom>
                <a:avLst/>
                <a:gdLst>
                  <a:gd name="connsiteX0" fmla="*/ 6311 w 12622"/>
                  <a:gd name="connsiteY0" fmla="*/ 0 h 17572"/>
                  <a:gd name="connsiteX1" fmla="*/ 0 w 12622"/>
                  <a:gd name="connsiteY1" fmla="*/ 8787 h 17572"/>
                  <a:gd name="connsiteX2" fmla="*/ 6311 w 12622"/>
                  <a:gd name="connsiteY2" fmla="*/ 17573 h 17572"/>
                  <a:gd name="connsiteX3" fmla="*/ 12623 w 12622"/>
                  <a:gd name="connsiteY3" fmla="*/ 8787 h 17572"/>
                  <a:gd name="connsiteX4" fmla="*/ 6311 w 12622"/>
                  <a:gd name="connsiteY4" fmla="*/ 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572">
                    <a:moveTo>
                      <a:pt x="6311" y="0"/>
                    </a:moveTo>
                    <a:cubicBezTo>
                      <a:pt x="2846" y="0"/>
                      <a:pt x="0" y="3960"/>
                      <a:pt x="0" y="8787"/>
                    </a:cubicBezTo>
                    <a:cubicBezTo>
                      <a:pt x="0" y="13613"/>
                      <a:pt x="2846" y="17573"/>
                      <a:pt x="6311" y="17573"/>
                    </a:cubicBezTo>
                    <a:cubicBezTo>
                      <a:pt x="9776" y="17573"/>
                      <a:pt x="12623" y="13613"/>
                      <a:pt x="12623" y="8787"/>
                    </a:cubicBezTo>
                    <a:cubicBezTo>
                      <a:pt x="12623" y="3960"/>
                      <a:pt x="9776" y="0"/>
                      <a:pt x="6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D3134149-0623-FEA0-1D8B-23F10F6A9347}"/>
                  </a:ext>
                </a:extLst>
              </p:cNvPr>
              <p:cNvSpPr/>
              <p:nvPr/>
            </p:nvSpPr>
            <p:spPr>
              <a:xfrm>
                <a:off x="3406687" y="5209510"/>
                <a:ext cx="93804" cy="51109"/>
              </a:xfrm>
              <a:custGeom>
                <a:avLst/>
                <a:gdLst>
                  <a:gd name="connsiteX0" fmla="*/ 80686 w 93804"/>
                  <a:gd name="connsiteY0" fmla="*/ 11014 h 51109"/>
                  <a:gd name="connsiteX1" fmla="*/ 76850 w 93804"/>
                  <a:gd name="connsiteY1" fmla="*/ 11880 h 51109"/>
                  <a:gd name="connsiteX2" fmla="*/ 65094 w 93804"/>
                  <a:gd name="connsiteY2" fmla="*/ 4950 h 51109"/>
                  <a:gd name="connsiteX3" fmla="*/ 50491 w 93804"/>
                  <a:gd name="connsiteY3" fmla="*/ 17697 h 51109"/>
                  <a:gd name="connsiteX4" fmla="*/ 37621 w 93804"/>
                  <a:gd name="connsiteY4" fmla="*/ 5322 h 51109"/>
                  <a:gd name="connsiteX5" fmla="*/ 27844 w 93804"/>
                  <a:gd name="connsiteY5" fmla="*/ 11014 h 51109"/>
                  <a:gd name="connsiteX6" fmla="*/ 14850 w 93804"/>
                  <a:gd name="connsiteY6" fmla="*/ 0 h 51109"/>
                  <a:gd name="connsiteX7" fmla="*/ 0 w 93804"/>
                  <a:gd name="connsiteY7" fmla="*/ 20791 h 51109"/>
                  <a:gd name="connsiteX8" fmla="*/ 14850 w 93804"/>
                  <a:gd name="connsiteY8" fmla="*/ 41581 h 51109"/>
                  <a:gd name="connsiteX9" fmla="*/ 25740 w 93804"/>
                  <a:gd name="connsiteY9" fmla="*/ 34775 h 51109"/>
                  <a:gd name="connsiteX10" fmla="*/ 37621 w 93804"/>
                  <a:gd name="connsiteY10" fmla="*/ 44303 h 51109"/>
                  <a:gd name="connsiteX11" fmla="*/ 49501 w 93804"/>
                  <a:gd name="connsiteY11" fmla="*/ 34775 h 51109"/>
                  <a:gd name="connsiteX12" fmla="*/ 65094 w 93804"/>
                  <a:gd name="connsiteY12" fmla="*/ 51110 h 51109"/>
                  <a:gd name="connsiteX13" fmla="*/ 74870 w 93804"/>
                  <a:gd name="connsiteY13" fmla="*/ 46531 h 51109"/>
                  <a:gd name="connsiteX14" fmla="*/ 80563 w 93804"/>
                  <a:gd name="connsiteY14" fmla="*/ 48387 h 51109"/>
                  <a:gd name="connsiteX15" fmla="*/ 93804 w 93804"/>
                  <a:gd name="connsiteY15" fmla="*/ 29824 h 51109"/>
                  <a:gd name="connsiteX16" fmla="*/ 80563 w 93804"/>
                  <a:gd name="connsiteY16" fmla="*/ 11261 h 5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804" h="51109">
                    <a:moveTo>
                      <a:pt x="80686" y="11014"/>
                    </a:moveTo>
                    <a:cubicBezTo>
                      <a:pt x="79325" y="11014"/>
                      <a:pt x="78088" y="11385"/>
                      <a:pt x="76850" y="11880"/>
                    </a:cubicBezTo>
                    <a:cubicBezTo>
                      <a:pt x="73880" y="7549"/>
                      <a:pt x="69672" y="4950"/>
                      <a:pt x="65094" y="4950"/>
                    </a:cubicBezTo>
                    <a:cubicBezTo>
                      <a:pt x="58658" y="4950"/>
                      <a:pt x="53213" y="10148"/>
                      <a:pt x="50491" y="17697"/>
                    </a:cubicBezTo>
                    <a:cubicBezTo>
                      <a:pt x="48511" y="10396"/>
                      <a:pt x="43437" y="5322"/>
                      <a:pt x="37621" y="5322"/>
                    </a:cubicBezTo>
                    <a:cubicBezTo>
                      <a:pt x="33784" y="5322"/>
                      <a:pt x="30319" y="7549"/>
                      <a:pt x="27844" y="11014"/>
                    </a:cubicBezTo>
                    <a:cubicBezTo>
                      <a:pt x="25369" y="4455"/>
                      <a:pt x="20543" y="0"/>
                      <a:pt x="14850" y="0"/>
                    </a:cubicBezTo>
                    <a:cubicBezTo>
                      <a:pt x="6683" y="0"/>
                      <a:pt x="0" y="9281"/>
                      <a:pt x="0" y="20791"/>
                    </a:cubicBezTo>
                    <a:cubicBezTo>
                      <a:pt x="0" y="32299"/>
                      <a:pt x="6683" y="41581"/>
                      <a:pt x="14850" y="41581"/>
                    </a:cubicBezTo>
                    <a:cubicBezTo>
                      <a:pt x="19182" y="41581"/>
                      <a:pt x="23018" y="38858"/>
                      <a:pt x="25740" y="34775"/>
                    </a:cubicBezTo>
                    <a:cubicBezTo>
                      <a:pt x="28092" y="40467"/>
                      <a:pt x="32547" y="44303"/>
                      <a:pt x="37621" y="44303"/>
                    </a:cubicBezTo>
                    <a:cubicBezTo>
                      <a:pt x="42695" y="44303"/>
                      <a:pt x="47026" y="40467"/>
                      <a:pt x="49501" y="34775"/>
                    </a:cubicBezTo>
                    <a:cubicBezTo>
                      <a:pt x="51605" y="44180"/>
                      <a:pt x="57669" y="51110"/>
                      <a:pt x="65094" y="51110"/>
                    </a:cubicBezTo>
                    <a:cubicBezTo>
                      <a:pt x="68806" y="51110"/>
                      <a:pt x="72147" y="49377"/>
                      <a:pt x="74870" y="46531"/>
                    </a:cubicBezTo>
                    <a:cubicBezTo>
                      <a:pt x="76603" y="47768"/>
                      <a:pt x="78583" y="48387"/>
                      <a:pt x="80563" y="48387"/>
                    </a:cubicBezTo>
                    <a:cubicBezTo>
                      <a:pt x="87864" y="48387"/>
                      <a:pt x="93804" y="40096"/>
                      <a:pt x="93804" y="29824"/>
                    </a:cubicBezTo>
                    <a:cubicBezTo>
                      <a:pt x="93804" y="19553"/>
                      <a:pt x="87864" y="11261"/>
                      <a:pt x="80563" y="112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FC4A3B9B-E748-F8AF-EF20-562694EC942B}"/>
                  </a:ext>
                </a:extLst>
              </p:cNvPr>
              <p:cNvSpPr/>
              <p:nvPr/>
            </p:nvSpPr>
            <p:spPr>
              <a:xfrm>
                <a:off x="3506679" y="5233641"/>
                <a:ext cx="17820" cy="25245"/>
              </a:xfrm>
              <a:custGeom>
                <a:avLst/>
                <a:gdLst>
                  <a:gd name="connsiteX0" fmla="*/ 8910 w 17820"/>
                  <a:gd name="connsiteY0" fmla="*/ 0 h 25245"/>
                  <a:gd name="connsiteX1" fmla="*/ 0 w 17820"/>
                  <a:gd name="connsiteY1" fmla="*/ 12623 h 25245"/>
                  <a:gd name="connsiteX2" fmla="*/ 8910 w 17820"/>
                  <a:gd name="connsiteY2" fmla="*/ 25246 h 25245"/>
                  <a:gd name="connsiteX3" fmla="*/ 17820 w 17820"/>
                  <a:gd name="connsiteY3" fmla="*/ 12623 h 25245"/>
                  <a:gd name="connsiteX4" fmla="*/ 8910 w 17820"/>
                  <a:gd name="connsiteY4" fmla="*/ 0 h 2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5245">
                    <a:moveTo>
                      <a:pt x="8910" y="0"/>
                    </a:moveTo>
                    <a:cubicBezTo>
                      <a:pt x="3960" y="0"/>
                      <a:pt x="0" y="5569"/>
                      <a:pt x="0" y="12623"/>
                    </a:cubicBezTo>
                    <a:cubicBezTo>
                      <a:pt x="0" y="19677"/>
                      <a:pt x="3960" y="25246"/>
                      <a:pt x="8910" y="25246"/>
                    </a:cubicBezTo>
                    <a:cubicBezTo>
                      <a:pt x="13860" y="25246"/>
                      <a:pt x="17820" y="19553"/>
                      <a:pt x="17820" y="12623"/>
                    </a:cubicBezTo>
                    <a:cubicBezTo>
                      <a:pt x="17820" y="5692"/>
                      <a:pt x="13860" y="0"/>
                      <a:pt x="89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F8A054C-BFB9-C15B-A457-37E32D5D592A}"/>
                  </a:ext>
                </a:extLst>
              </p:cNvPr>
              <p:cNvSpPr/>
              <p:nvPr/>
            </p:nvSpPr>
            <p:spPr>
              <a:xfrm>
                <a:off x="3531429" y="5207653"/>
                <a:ext cx="36506" cy="39848"/>
              </a:xfrm>
              <a:custGeom>
                <a:avLst/>
                <a:gdLst>
                  <a:gd name="connsiteX0" fmla="*/ 30567 w 36506"/>
                  <a:gd name="connsiteY0" fmla="*/ 0 h 39848"/>
                  <a:gd name="connsiteX1" fmla="*/ 24503 w 36506"/>
                  <a:gd name="connsiteY1" fmla="*/ 8539 h 39848"/>
                  <a:gd name="connsiteX2" fmla="*/ 24503 w 36506"/>
                  <a:gd name="connsiteY2" fmla="*/ 9281 h 39848"/>
                  <a:gd name="connsiteX3" fmla="*/ 13613 w 36506"/>
                  <a:gd name="connsiteY3" fmla="*/ 1485 h 39848"/>
                  <a:gd name="connsiteX4" fmla="*/ 0 w 36506"/>
                  <a:gd name="connsiteY4" fmla="*/ 20667 h 39848"/>
                  <a:gd name="connsiteX5" fmla="*/ 13613 w 36506"/>
                  <a:gd name="connsiteY5" fmla="*/ 39848 h 39848"/>
                  <a:gd name="connsiteX6" fmla="*/ 27225 w 36506"/>
                  <a:gd name="connsiteY6" fmla="*/ 20667 h 39848"/>
                  <a:gd name="connsiteX7" fmla="*/ 26483 w 36506"/>
                  <a:gd name="connsiteY7" fmla="*/ 14850 h 39848"/>
                  <a:gd name="connsiteX8" fmla="*/ 30443 w 36506"/>
                  <a:gd name="connsiteY8" fmla="*/ 17078 h 39848"/>
                  <a:gd name="connsiteX9" fmla="*/ 36507 w 36506"/>
                  <a:gd name="connsiteY9" fmla="*/ 8539 h 39848"/>
                  <a:gd name="connsiteX10" fmla="*/ 30443 w 36506"/>
                  <a:gd name="connsiteY10" fmla="*/ 0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506" h="39848">
                    <a:moveTo>
                      <a:pt x="30567" y="0"/>
                    </a:moveTo>
                    <a:cubicBezTo>
                      <a:pt x="27225" y="0"/>
                      <a:pt x="24503" y="3836"/>
                      <a:pt x="24503" y="8539"/>
                    </a:cubicBezTo>
                    <a:cubicBezTo>
                      <a:pt x="24503" y="8787"/>
                      <a:pt x="24503" y="9034"/>
                      <a:pt x="24503" y="9281"/>
                    </a:cubicBezTo>
                    <a:cubicBezTo>
                      <a:pt x="22028" y="4579"/>
                      <a:pt x="18068" y="1485"/>
                      <a:pt x="13613" y="1485"/>
                    </a:cubicBezTo>
                    <a:cubicBezTo>
                      <a:pt x="6064" y="1485"/>
                      <a:pt x="0" y="10024"/>
                      <a:pt x="0" y="20667"/>
                    </a:cubicBezTo>
                    <a:cubicBezTo>
                      <a:pt x="0" y="31309"/>
                      <a:pt x="6064" y="39848"/>
                      <a:pt x="13613" y="39848"/>
                    </a:cubicBezTo>
                    <a:cubicBezTo>
                      <a:pt x="21162" y="39848"/>
                      <a:pt x="27225" y="31309"/>
                      <a:pt x="27225" y="20667"/>
                    </a:cubicBezTo>
                    <a:cubicBezTo>
                      <a:pt x="27225" y="18687"/>
                      <a:pt x="26978" y="16707"/>
                      <a:pt x="26483" y="14850"/>
                    </a:cubicBezTo>
                    <a:cubicBezTo>
                      <a:pt x="27597" y="16211"/>
                      <a:pt x="28958" y="17078"/>
                      <a:pt x="30443" y="17078"/>
                    </a:cubicBezTo>
                    <a:cubicBezTo>
                      <a:pt x="33784" y="17078"/>
                      <a:pt x="36507" y="13242"/>
                      <a:pt x="36507" y="8539"/>
                    </a:cubicBezTo>
                    <a:cubicBezTo>
                      <a:pt x="36507" y="3836"/>
                      <a:pt x="33784" y="0"/>
                      <a:pt x="304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06670253-0D1B-6233-E856-74CC5C502AD4}"/>
                  </a:ext>
                </a:extLst>
              </p:cNvPr>
              <p:cNvSpPr/>
              <p:nvPr/>
            </p:nvSpPr>
            <p:spPr>
              <a:xfrm>
                <a:off x="3573134" y="5220276"/>
                <a:ext cx="24997" cy="35145"/>
              </a:xfrm>
              <a:custGeom>
                <a:avLst/>
                <a:gdLst>
                  <a:gd name="connsiteX0" fmla="*/ 12499 w 24997"/>
                  <a:gd name="connsiteY0" fmla="*/ 0 h 35145"/>
                  <a:gd name="connsiteX1" fmla="*/ 0 w 24997"/>
                  <a:gd name="connsiteY1" fmla="*/ 17573 h 35145"/>
                  <a:gd name="connsiteX2" fmla="*/ 12499 w 24997"/>
                  <a:gd name="connsiteY2" fmla="*/ 35146 h 35145"/>
                  <a:gd name="connsiteX3" fmla="*/ 24998 w 24997"/>
                  <a:gd name="connsiteY3" fmla="*/ 17573 h 35145"/>
                  <a:gd name="connsiteX4" fmla="*/ 12499 w 24997"/>
                  <a:gd name="connsiteY4" fmla="*/ 0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0"/>
                    </a:move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3710147C-0065-284F-5DEB-0629F8C7E017}"/>
                  </a:ext>
                </a:extLst>
              </p:cNvPr>
              <p:cNvSpPr/>
              <p:nvPr/>
            </p:nvSpPr>
            <p:spPr>
              <a:xfrm>
                <a:off x="3601349" y="5210747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18AF4D4-1982-3923-B017-B0216225FE76}"/>
                  </a:ext>
                </a:extLst>
              </p:cNvPr>
              <p:cNvSpPr/>
              <p:nvPr/>
            </p:nvSpPr>
            <p:spPr>
              <a:xfrm>
                <a:off x="3628327" y="5220524"/>
                <a:ext cx="20790" cy="28957"/>
              </a:xfrm>
              <a:custGeom>
                <a:avLst/>
                <a:gdLst>
                  <a:gd name="connsiteX0" fmla="*/ 10395 w 20790"/>
                  <a:gd name="connsiteY0" fmla="*/ 0 h 28957"/>
                  <a:gd name="connsiteX1" fmla="*/ 0 w 20790"/>
                  <a:gd name="connsiteY1" fmla="*/ 14479 h 28957"/>
                  <a:gd name="connsiteX2" fmla="*/ 10395 w 20790"/>
                  <a:gd name="connsiteY2" fmla="*/ 28958 h 28957"/>
                  <a:gd name="connsiteX3" fmla="*/ 20790 w 20790"/>
                  <a:gd name="connsiteY3" fmla="*/ 14479 h 28957"/>
                  <a:gd name="connsiteX4" fmla="*/ 10395 w 20790"/>
                  <a:gd name="connsiteY4" fmla="*/ 0 h 2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0" h="28957">
                    <a:moveTo>
                      <a:pt x="10395" y="0"/>
                    </a:moveTo>
                    <a:cubicBezTo>
                      <a:pt x="4703" y="0"/>
                      <a:pt x="0" y="6559"/>
                      <a:pt x="0" y="14479"/>
                    </a:cubicBezTo>
                    <a:cubicBezTo>
                      <a:pt x="0" y="22399"/>
                      <a:pt x="4703" y="28958"/>
                      <a:pt x="10395" y="28958"/>
                    </a:cubicBezTo>
                    <a:cubicBezTo>
                      <a:pt x="16088" y="28958"/>
                      <a:pt x="20790" y="22399"/>
                      <a:pt x="20790" y="14479"/>
                    </a:cubicBezTo>
                    <a:cubicBezTo>
                      <a:pt x="20790" y="6559"/>
                      <a:pt x="16211" y="0"/>
                      <a:pt x="103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0163496-E2C1-A0F7-3710-475F043BE9A0}"/>
                  </a:ext>
                </a:extLst>
              </p:cNvPr>
              <p:cNvSpPr/>
              <p:nvPr/>
            </p:nvSpPr>
            <p:spPr>
              <a:xfrm>
                <a:off x="3650479" y="5176839"/>
                <a:ext cx="74003" cy="88977"/>
              </a:xfrm>
              <a:custGeom>
                <a:avLst/>
                <a:gdLst>
                  <a:gd name="connsiteX0" fmla="*/ 68559 w 74003"/>
                  <a:gd name="connsiteY0" fmla="*/ 28463 h 88977"/>
                  <a:gd name="connsiteX1" fmla="*/ 68682 w 74003"/>
                  <a:gd name="connsiteY1" fmla="*/ 26112 h 88977"/>
                  <a:gd name="connsiteX2" fmla="*/ 52966 w 74003"/>
                  <a:gd name="connsiteY2" fmla="*/ 4084 h 88977"/>
                  <a:gd name="connsiteX3" fmla="*/ 40096 w 74003"/>
                  <a:gd name="connsiteY3" fmla="*/ 13489 h 88977"/>
                  <a:gd name="connsiteX4" fmla="*/ 25617 w 74003"/>
                  <a:gd name="connsiteY4" fmla="*/ 0 h 88977"/>
                  <a:gd name="connsiteX5" fmla="*/ 16335 w 74003"/>
                  <a:gd name="connsiteY5" fmla="*/ 4331 h 88977"/>
                  <a:gd name="connsiteX6" fmla="*/ 10643 w 74003"/>
                  <a:gd name="connsiteY6" fmla="*/ 1980 h 88977"/>
                  <a:gd name="connsiteX7" fmla="*/ 0 w 74003"/>
                  <a:gd name="connsiteY7" fmla="*/ 16954 h 88977"/>
                  <a:gd name="connsiteX8" fmla="*/ 10395 w 74003"/>
                  <a:gd name="connsiteY8" fmla="*/ 31804 h 88977"/>
                  <a:gd name="connsiteX9" fmla="*/ 6188 w 74003"/>
                  <a:gd name="connsiteY9" fmla="*/ 43932 h 88977"/>
                  <a:gd name="connsiteX10" fmla="*/ 17325 w 74003"/>
                  <a:gd name="connsiteY10" fmla="*/ 59649 h 88977"/>
                  <a:gd name="connsiteX11" fmla="*/ 28463 w 74003"/>
                  <a:gd name="connsiteY11" fmla="*/ 43932 h 88977"/>
                  <a:gd name="connsiteX12" fmla="*/ 28463 w 74003"/>
                  <a:gd name="connsiteY12" fmla="*/ 43808 h 88977"/>
                  <a:gd name="connsiteX13" fmla="*/ 38363 w 74003"/>
                  <a:gd name="connsiteY13" fmla="*/ 34774 h 88977"/>
                  <a:gd name="connsiteX14" fmla="*/ 43684 w 74003"/>
                  <a:gd name="connsiteY14" fmla="*/ 44056 h 88977"/>
                  <a:gd name="connsiteX15" fmla="*/ 43684 w 74003"/>
                  <a:gd name="connsiteY15" fmla="*/ 45046 h 88977"/>
                  <a:gd name="connsiteX16" fmla="*/ 44427 w 74003"/>
                  <a:gd name="connsiteY16" fmla="*/ 51233 h 88977"/>
                  <a:gd name="connsiteX17" fmla="*/ 43437 w 74003"/>
                  <a:gd name="connsiteY17" fmla="*/ 51110 h 88977"/>
                  <a:gd name="connsiteX18" fmla="*/ 29948 w 74003"/>
                  <a:gd name="connsiteY18" fmla="*/ 70044 h 88977"/>
                  <a:gd name="connsiteX19" fmla="*/ 43437 w 74003"/>
                  <a:gd name="connsiteY19" fmla="*/ 88978 h 88977"/>
                  <a:gd name="connsiteX20" fmla="*/ 56926 w 74003"/>
                  <a:gd name="connsiteY20" fmla="*/ 70044 h 88977"/>
                  <a:gd name="connsiteX21" fmla="*/ 56555 w 74003"/>
                  <a:gd name="connsiteY21" fmla="*/ 66084 h 88977"/>
                  <a:gd name="connsiteX22" fmla="*/ 58782 w 74003"/>
                  <a:gd name="connsiteY22" fmla="*/ 66455 h 88977"/>
                  <a:gd name="connsiteX23" fmla="*/ 74004 w 74003"/>
                  <a:gd name="connsiteY23" fmla="*/ 45169 h 88977"/>
                  <a:gd name="connsiteX24" fmla="*/ 68311 w 74003"/>
                  <a:gd name="connsiteY24" fmla="*/ 28587 h 8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4003" h="88977">
                    <a:moveTo>
                      <a:pt x="68559" y="28463"/>
                    </a:moveTo>
                    <a:cubicBezTo>
                      <a:pt x="68559" y="27720"/>
                      <a:pt x="68682" y="26978"/>
                      <a:pt x="68682" y="26112"/>
                    </a:cubicBezTo>
                    <a:cubicBezTo>
                      <a:pt x="68682" y="13984"/>
                      <a:pt x="61628" y="4084"/>
                      <a:pt x="52966" y="4084"/>
                    </a:cubicBezTo>
                    <a:cubicBezTo>
                      <a:pt x="47645" y="4084"/>
                      <a:pt x="42942" y="7796"/>
                      <a:pt x="40096" y="13489"/>
                    </a:cubicBezTo>
                    <a:cubicBezTo>
                      <a:pt x="37744" y="5569"/>
                      <a:pt x="32052" y="0"/>
                      <a:pt x="25617" y="0"/>
                    </a:cubicBezTo>
                    <a:cubicBezTo>
                      <a:pt x="22152" y="0"/>
                      <a:pt x="18934" y="1609"/>
                      <a:pt x="16335" y="4331"/>
                    </a:cubicBezTo>
                    <a:cubicBezTo>
                      <a:pt x="14726" y="2846"/>
                      <a:pt x="12746" y="1980"/>
                      <a:pt x="10643" y="1980"/>
                    </a:cubicBezTo>
                    <a:cubicBezTo>
                      <a:pt x="4826" y="1980"/>
                      <a:pt x="0" y="8663"/>
                      <a:pt x="0" y="16954"/>
                    </a:cubicBezTo>
                    <a:cubicBezTo>
                      <a:pt x="0" y="25246"/>
                      <a:pt x="4579" y="31680"/>
                      <a:pt x="10395" y="31804"/>
                    </a:cubicBezTo>
                    <a:cubicBezTo>
                      <a:pt x="7796" y="34650"/>
                      <a:pt x="6188" y="38982"/>
                      <a:pt x="6188" y="43932"/>
                    </a:cubicBezTo>
                    <a:cubicBezTo>
                      <a:pt x="6188" y="52595"/>
                      <a:pt x="11138" y="59649"/>
                      <a:pt x="17325" y="59649"/>
                    </a:cubicBezTo>
                    <a:cubicBezTo>
                      <a:pt x="23513" y="59649"/>
                      <a:pt x="28463" y="52595"/>
                      <a:pt x="28463" y="43932"/>
                    </a:cubicBezTo>
                    <a:cubicBezTo>
                      <a:pt x="28463" y="43932"/>
                      <a:pt x="28463" y="43932"/>
                      <a:pt x="28463" y="43808"/>
                    </a:cubicBezTo>
                    <a:cubicBezTo>
                      <a:pt x="32547" y="42695"/>
                      <a:pt x="36136" y="39353"/>
                      <a:pt x="38363" y="34774"/>
                    </a:cubicBezTo>
                    <a:cubicBezTo>
                      <a:pt x="39477" y="38487"/>
                      <a:pt x="41457" y="41704"/>
                      <a:pt x="43684" y="44056"/>
                    </a:cubicBezTo>
                    <a:cubicBezTo>
                      <a:pt x="43684" y="44427"/>
                      <a:pt x="43684" y="44674"/>
                      <a:pt x="43684" y="45046"/>
                    </a:cubicBezTo>
                    <a:cubicBezTo>
                      <a:pt x="43684" y="47150"/>
                      <a:pt x="43932" y="49253"/>
                      <a:pt x="44427" y="51233"/>
                    </a:cubicBezTo>
                    <a:cubicBezTo>
                      <a:pt x="44056" y="51233"/>
                      <a:pt x="43808" y="51110"/>
                      <a:pt x="43437" y="51110"/>
                    </a:cubicBezTo>
                    <a:cubicBezTo>
                      <a:pt x="36012" y="51110"/>
                      <a:pt x="29948" y="59649"/>
                      <a:pt x="29948" y="70044"/>
                    </a:cubicBezTo>
                    <a:cubicBezTo>
                      <a:pt x="29948" y="80439"/>
                      <a:pt x="36012" y="88978"/>
                      <a:pt x="43437" y="88978"/>
                    </a:cubicBezTo>
                    <a:cubicBezTo>
                      <a:pt x="50862" y="88978"/>
                      <a:pt x="56926" y="80439"/>
                      <a:pt x="56926" y="70044"/>
                    </a:cubicBezTo>
                    <a:cubicBezTo>
                      <a:pt x="56926" y="68682"/>
                      <a:pt x="56926" y="67321"/>
                      <a:pt x="56555" y="66084"/>
                    </a:cubicBezTo>
                    <a:cubicBezTo>
                      <a:pt x="57297" y="66207"/>
                      <a:pt x="58040" y="66455"/>
                      <a:pt x="58782" y="66455"/>
                    </a:cubicBezTo>
                    <a:cubicBezTo>
                      <a:pt x="67197" y="66455"/>
                      <a:pt x="74004" y="56926"/>
                      <a:pt x="74004" y="45169"/>
                    </a:cubicBezTo>
                    <a:cubicBezTo>
                      <a:pt x="74004" y="38487"/>
                      <a:pt x="71776" y="32547"/>
                      <a:pt x="68311" y="28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C74E4874-B0EA-252B-2052-B08E8A8FA85B}"/>
                  </a:ext>
                </a:extLst>
              </p:cNvPr>
              <p:cNvSpPr/>
              <p:nvPr/>
            </p:nvSpPr>
            <p:spPr>
              <a:xfrm>
                <a:off x="3728071" y="5219781"/>
                <a:ext cx="13365" cy="18562"/>
              </a:xfrm>
              <a:custGeom>
                <a:avLst/>
                <a:gdLst>
                  <a:gd name="connsiteX0" fmla="*/ 6683 w 13365"/>
                  <a:gd name="connsiteY0" fmla="*/ 0 h 18562"/>
                  <a:gd name="connsiteX1" fmla="*/ 0 w 13365"/>
                  <a:gd name="connsiteY1" fmla="*/ 9281 h 18562"/>
                  <a:gd name="connsiteX2" fmla="*/ 6683 w 13365"/>
                  <a:gd name="connsiteY2" fmla="*/ 18563 h 18562"/>
                  <a:gd name="connsiteX3" fmla="*/ 13365 w 13365"/>
                  <a:gd name="connsiteY3" fmla="*/ 9281 h 18562"/>
                  <a:gd name="connsiteX4" fmla="*/ 6683 w 13365"/>
                  <a:gd name="connsiteY4" fmla="*/ 0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0"/>
                    </a:move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F0DF0E07-A3CB-85F2-9469-92A655C84208}"/>
                  </a:ext>
                </a:extLst>
              </p:cNvPr>
              <p:cNvSpPr/>
              <p:nvPr/>
            </p:nvSpPr>
            <p:spPr>
              <a:xfrm>
                <a:off x="3716067" y="5152336"/>
                <a:ext cx="49253" cy="75612"/>
              </a:xfrm>
              <a:custGeom>
                <a:avLst/>
                <a:gdLst>
                  <a:gd name="connsiteX0" fmla="*/ 46283 w 49253"/>
                  <a:gd name="connsiteY0" fmla="*/ 54946 h 75612"/>
                  <a:gd name="connsiteX1" fmla="*/ 47150 w 49253"/>
                  <a:gd name="connsiteY1" fmla="*/ 48758 h 75612"/>
                  <a:gd name="connsiteX2" fmla="*/ 34651 w 49253"/>
                  <a:gd name="connsiteY2" fmla="*/ 31186 h 75612"/>
                  <a:gd name="connsiteX3" fmla="*/ 32671 w 49253"/>
                  <a:gd name="connsiteY3" fmla="*/ 31433 h 75612"/>
                  <a:gd name="connsiteX4" fmla="*/ 33661 w 49253"/>
                  <a:gd name="connsiteY4" fmla="*/ 23637 h 75612"/>
                  <a:gd name="connsiteX5" fmla="*/ 16830 w 49253"/>
                  <a:gd name="connsiteY5" fmla="*/ 0 h 75612"/>
                  <a:gd name="connsiteX6" fmla="*/ 0 w 49253"/>
                  <a:gd name="connsiteY6" fmla="*/ 23637 h 75612"/>
                  <a:gd name="connsiteX7" fmla="*/ 16830 w 49253"/>
                  <a:gd name="connsiteY7" fmla="*/ 47273 h 75612"/>
                  <a:gd name="connsiteX8" fmla="*/ 22275 w 49253"/>
                  <a:gd name="connsiteY8" fmla="*/ 45912 h 75612"/>
                  <a:gd name="connsiteX9" fmla="*/ 22028 w 49253"/>
                  <a:gd name="connsiteY9" fmla="*/ 48758 h 75612"/>
                  <a:gd name="connsiteX10" fmla="*/ 32918 w 49253"/>
                  <a:gd name="connsiteY10" fmla="*/ 66084 h 75612"/>
                  <a:gd name="connsiteX11" fmla="*/ 40962 w 49253"/>
                  <a:gd name="connsiteY11" fmla="*/ 75613 h 75612"/>
                  <a:gd name="connsiteX12" fmla="*/ 49253 w 49253"/>
                  <a:gd name="connsiteY12" fmla="*/ 63980 h 75612"/>
                  <a:gd name="connsiteX13" fmla="*/ 46160 w 49253"/>
                  <a:gd name="connsiteY13" fmla="*/ 54946 h 7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9253" h="75612">
                    <a:moveTo>
                      <a:pt x="46283" y="54946"/>
                    </a:moveTo>
                    <a:cubicBezTo>
                      <a:pt x="46778" y="52966"/>
                      <a:pt x="47150" y="50862"/>
                      <a:pt x="47150" y="48758"/>
                    </a:cubicBezTo>
                    <a:cubicBezTo>
                      <a:pt x="47150" y="39106"/>
                      <a:pt x="41581" y="31186"/>
                      <a:pt x="34651" y="31186"/>
                    </a:cubicBezTo>
                    <a:cubicBezTo>
                      <a:pt x="34032" y="31186"/>
                      <a:pt x="33413" y="31309"/>
                      <a:pt x="32671" y="31433"/>
                    </a:cubicBezTo>
                    <a:cubicBezTo>
                      <a:pt x="33289" y="28958"/>
                      <a:pt x="33661" y="26359"/>
                      <a:pt x="33661" y="23637"/>
                    </a:cubicBezTo>
                    <a:cubicBezTo>
                      <a:pt x="33661" y="10643"/>
                      <a:pt x="26112" y="0"/>
                      <a:pt x="16830" y="0"/>
                    </a:cubicBezTo>
                    <a:cubicBezTo>
                      <a:pt x="7549" y="0"/>
                      <a:pt x="0" y="10519"/>
                      <a:pt x="0" y="23637"/>
                    </a:cubicBezTo>
                    <a:cubicBezTo>
                      <a:pt x="0" y="36754"/>
                      <a:pt x="7549" y="47273"/>
                      <a:pt x="16830" y="47273"/>
                    </a:cubicBezTo>
                    <a:cubicBezTo>
                      <a:pt x="18810" y="47273"/>
                      <a:pt x="20543" y="46778"/>
                      <a:pt x="22275" y="45912"/>
                    </a:cubicBezTo>
                    <a:cubicBezTo>
                      <a:pt x="22275" y="46778"/>
                      <a:pt x="22028" y="47768"/>
                      <a:pt x="22028" y="48758"/>
                    </a:cubicBezTo>
                    <a:cubicBezTo>
                      <a:pt x="22028" y="57669"/>
                      <a:pt x="26854" y="64970"/>
                      <a:pt x="32918" y="66084"/>
                    </a:cubicBezTo>
                    <a:cubicBezTo>
                      <a:pt x="33661" y="71529"/>
                      <a:pt x="37002" y="75613"/>
                      <a:pt x="40962" y="75613"/>
                    </a:cubicBezTo>
                    <a:cubicBezTo>
                      <a:pt x="45541" y="75613"/>
                      <a:pt x="49253" y="70415"/>
                      <a:pt x="49253" y="63980"/>
                    </a:cubicBezTo>
                    <a:cubicBezTo>
                      <a:pt x="49253" y="60267"/>
                      <a:pt x="48016" y="57050"/>
                      <a:pt x="46160" y="549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B0F76DC8-DED8-C6F3-E62B-E18E72987620}"/>
                  </a:ext>
                </a:extLst>
              </p:cNvPr>
              <p:cNvSpPr/>
              <p:nvPr/>
            </p:nvSpPr>
            <p:spPr>
              <a:xfrm>
                <a:off x="3902438" y="5219162"/>
                <a:ext cx="72271" cy="44550"/>
              </a:xfrm>
              <a:custGeom>
                <a:avLst/>
                <a:gdLst>
                  <a:gd name="connsiteX0" fmla="*/ 62990 w 72271"/>
                  <a:gd name="connsiteY0" fmla="*/ 11757 h 44550"/>
                  <a:gd name="connsiteX1" fmla="*/ 54946 w 72271"/>
                  <a:gd name="connsiteY1" fmla="*/ 18563 h 44550"/>
                  <a:gd name="connsiteX2" fmla="*/ 55317 w 72271"/>
                  <a:gd name="connsiteY2" fmla="*/ 15469 h 44550"/>
                  <a:gd name="connsiteX3" fmla="*/ 48016 w 72271"/>
                  <a:gd name="connsiteY3" fmla="*/ 5198 h 44550"/>
                  <a:gd name="connsiteX4" fmla="*/ 41952 w 72271"/>
                  <a:gd name="connsiteY4" fmla="*/ 9653 h 44550"/>
                  <a:gd name="connsiteX5" fmla="*/ 28958 w 72271"/>
                  <a:gd name="connsiteY5" fmla="*/ 0 h 44550"/>
                  <a:gd name="connsiteX6" fmla="*/ 16707 w 72271"/>
                  <a:gd name="connsiteY6" fmla="*/ 8292 h 44550"/>
                  <a:gd name="connsiteX7" fmla="*/ 8786 w 72271"/>
                  <a:gd name="connsiteY7" fmla="*/ 1238 h 44550"/>
                  <a:gd name="connsiteX8" fmla="*/ 0 w 72271"/>
                  <a:gd name="connsiteY8" fmla="*/ 13613 h 44550"/>
                  <a:gd name="connsiteX9" fmla="*/ 8786 w 72271"/>
                  <a:gd name="connsiteY9" fmla="*/ 25988 h 44550"/>
                  <a:gd name="connsiteX10" fmla="*/ 13241 w 72271"/>
                  <a:gd name="connsiteY10" fmla="*/ 24256 h 44550"/>
                  <a:gd name="connsiteX11" fmla="*/ 28958 w 72271"/>
                  <a:gd name="connsiteY11" fmla="*/ 44551 h 44550"/>
                  <a:gd name="connsiteX12" fmla="*/ 44674 w 72271"/>
                  <a:gd name="connsiteY12" fmla="*/ 24503 h 44550"/>
                  <a:gd name="connsiteX13" fmla="*/ 48140 w 72271"/>
                  <a:gd name="connsiteY13" fmla="*/ 25741 h 44550"/>
                  <a:gd name="connsiteX14" fmla="*/ 54451 w 72271"/>
                  <a:gd name="connsiteY14" fmla="*/ 20543 h 44550"/>
                  <a:gd name="connsiteX15" fmla="*/ 53956 w 72271"/>
                  <a:gd name="connsiteY15" fmla="*/ 24627 h 44550"/>
                  <a:gd name="connsiteX16" fmla="*/ 63114 w 72271"/>
                  <a:gd name="connsiteY16" fmla="*/ 37497 h 44550"/>
                  <a:gd name="connsiteX17" fmla="*/ 72271 w 72271"/>
                  <a:gd name="connsiteY17" fmla="*/ 24627 h 44550"/>
                  <a:gd name="connsiteX18" fmla="*/ 63114 w 72271"/>
                  <a:gd name="connsiteY18" fmla="*/ 11757 h 4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2271" h="44550">
                    <a:moveTo>
                      <a:pt x="62990" y="11757"/>
                    </a:moveTo>
                    <a:cubicBezTo>
                      <a:pt x="59525" y="11757"/>
                      <a:pt x="56555" y="14479"/>
                      <a:pt x="54946" y="18563"/>
                    </a:cubicBezTo>
                    <a:cubicBezTo>
                      <a:pt x="55193" y="17573"/>
                      <a:pt x="55317" y="16583"/>
                      <a:pt x="55317" y="15469"/>
                    </a:cubicBezTo>
                    <a:cubicBezTo>
                      <a:pt x="55317" y="9777"/>
                      <a:pt x="52100" y="5198"/>
                      <a:pt x="48016" y="5198"/>
                    </a:cubicBezTo>
                    <a:cubicBezTo>
                      <a:pt x="45541" y="5198"/>
                      <a:pt x="43313" y="6930"/>
                      <a:pt x="41952" y="9653"/>
                    </a:cubicBezTo>
                    <a:cubicBezTo>
                      <a:pt x="39106" y="3837"/>
                      <a:pt x="34279" y="0"/>
                      <a:pt x="28958" y="0"/>
                    </a:cubicBezTo>
                    <a:cubicBezTo>
                      <a:pt x="24008" y="0"/>
                      <a:pt x="19553" y="3342"/>
                      <a:pt x="16707" y="8292"/>
                    </a:cubicBezTo>
                    <a:cubicBezTo>
                      <a:pt x="15345" y="4084"/>
                      <a:pt x="12251" y="1238"/>
                      <a:pt x="8786" y="1238"/>
                    </a:cubicBezTo>
                    <a:cubicBezTo>
                      <a:pt x="3960" y="1238"/>
                      <a:pt x="0" y="6807"/>
                      <a:pt x="0" y="13613"/>
                    </a:cubicBezTo>
                    <a:cubicBezTo>
                      <a:pt x="0" y="20419"/>
                      <a:pt x="3960" y="25988"/>
                      <a:pt x="8786" y="25988"/>
                    </a:cubicBezTo>
                    <a:cubicBezTo>
                      <a:pt x="10395" y="25988"/>
                      <a:pt x="12004" y="25369"/>
                      <a:pt x="13241" y="24256"/>
                    </a:cubicBezTo>
                    <a:cubicBezTo>
                      <a:pt x="13984" y="35641"/>
                      <a:pt x="20667" y="44551"/>
                      <a:pt x="28958" y="44551"/>
                    </a:cubicBezTo>
                    <a:cubicBezTo>
                      <a:pt x="37249" y="44551"/>
                      <a:pt x="43808" y="35765"/>
                      <a:pt x="44674" y="24503"/>
                    </a:cubicBezTo>
                    <a:cubicBezTo>
                      <a:pt x="45664" y="25246"/>
                      <a:pt x="46902" y="25741"/>
                      <a:pt x="48140" y="25741"/>
                    </a:cubicBezTo>
                    <a:cubicBezTo>
                      <a:pt x="50862" y="25741"/>
                      <a:pt x="53213" y="23637"/>
                      <a:pt x="54451" y="20543"/>
                    </a:cubicBezTo>
                    <a:cubicBezTo>
                      <a:pt x="54203" y="21780"/>
                      <a:pt x="53956" y="23142"/>
                      <a:pt x="53956" y="24627"/>
                    </a:cubicBezTo>
                    <a:cubicBezTo>
                      <a:pt x="53956" y="31804"/>
                      <a:pt x="58040" y="37497"/>
                      <a:pt x="63114" y="37497"/>
                    </a:cubicBezTo>
                    <a:cubicBezTo>
                      <a:pt x="68187" y="37497"/>
                      <a:pt x="72271" y="31681"/>
                      <a:pt x="72271" y="24627"/>
                    </a:cubicBezTo>
                    <a:cubicBezTo>
                      <a:pt x="72271" y="17573"/>
                      <a:pt x="68187" y="11757"/>
                      <a:pt x="63114" y="11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634FCFFF-751A-70B7-1EA5-BB7DA1A28A47}"/>
                  </a:ext>
                </a:extLst>
              </p:cNvPr>
              <p:cNvSpPr/>
              <p:nvPr/>
            </p:nvSpPr>
            <p:spPr>
              <a:xfrm>
                <a:off x="3986094" y="5227949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ubicBezTo>
                      <a:pt x="11014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DF487A90-0DAF-C47A-93BD-FACF74D6B985}"/>
                  </a:ext>
                </a:extLst>
              </p:cNvPr>
              <p:cNvSpPr/>
              <p:nvPr/>
            </p:nvSpPr>
            <p:spPr>
              <a:xfrm>
                <a:off x="3996489" y="5165949"/>
                <a:ext cx="50738" cy="72518"/>
              </a:xfrm>
              <a:custGeom>
                <a:avLst/>
                <a:gdLst>
                  <a:gd name="connsiteX0" fmla="*/ 36136 w 50738"/>
                  <a:gd name="connsiteY0" fmla="*/ 39601 h 72518"/>
                  <a:gd name="connsiteX1" fmla="*/ 36631 w 50738"/>
                  <a:gd name="connsiteY1" fmla="*/ 39601 h 72518"/>
                  <a:gd name="connsiteX2" fmla="*/ 50738 w 50738"/>
                  <a:gd name="connsiteY2" fmla="*/ 19800 h 72518"/>
                  <a:gd name="connsiteX3" fmla="*/ 36631 w 50738"/>
                  <a:gd name="connsiteY3" fmla="*/ 0 h 72518"/>
                  <a:gd name="connsiteX4" fmla="*/ 22523 w 50738"/>
                  <a:gd name="connsiteY4" fmla="*/ 19800 h 72518"/>
                  <a:gd name="connsiteX5" fmla="*/ 23884 w 50738"/>
                  <a:gd name="connsiteY5" fmla="*/ 28339 h 72518"/>
                  <a:gd name="connsiteX6" fmla="*/ 22275 w 50738"/>
                  <a:gd name="connsiteY6" fmla="*/ 28092 h 72518"/>
                  <a:gd name="connsiteX7" fmla="*/ 17820 w 50738"/>
                  <a:gd name="connsiteY7" fmla="*/ 29082 h 72518"/>
                  <a:gd name="connsiteX8" fmla="*/ 18315 w 50738"/>
                  <a:gd name="connsiteY8" fmla="*/ 24874 h 72518"/>
                  <a:gd name="connsiteX9" fmla="*/ 9158 w 50738"/>
                  <a:gd name="connsiteY9" fmla="*/ 11880 h 72518"/>
                  <a:gd name="connsiteX10" fmla="*/ 0 w 50738"/>
                  <a:gd name="connsiteY10" fmla="*/ 24874 h 72518"/>
                  <a:gd name="connsiteX11" fmla="*/ 9158 w 50738"/>
                  <a:gd name="connsiteY11" fmla="*/ 37744 h 72518"/>
                  <a:gd name="connsiteX12" fmla="*/ 9158 w 50738"/>
                  <a:gd name="connsiteY12" fmla="*/ 37744 h 72518"/>
                  <a:gd name="connsiteX13" fmla="*/ 6435 w 50738"/>
                  <a:gd name="connsiteY13" fmla="*/ 50243 h 72518"/>
                  <a:gd name="connsiteX14" fmla="*/ 22275 w 50738"/>
                  <a:gd name="connsiteY14" fmla="*/ 72519 h 72518"/>
                  <a:gd name="connsiteX15" fmla="*/ 38116 w 50738"/>
                  <a:gd name="connsiteY15" fmla="*/ 50243 h 72518"/>
                  <a:gd name="connsiteX16" fmla="*/ 36012 w 50738"/>
                  <a:gd name="connsiteY16" fmla="*/ 39477 h 7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38" h="72518">
                    <a:moveTo>
                      <a:pt x="36136" y="39601"/>
                    </a:moveTo>
                    <a:cubicBezTo>
                      <a:pt x="36136" y="39601"/>
                      <a:pt x="36383" y="39601"/>
                      <a:pt x="36631" y="39601"/>
                    </a:cubicBezTo>
                    <a:cubicBezTo>
                      <a:pt x="44427" y="39601"/>
                      <a:pt x="50738" y="30691"/>
                      <a:pt x="50738" y="19800"/>
                    </a:cubicBezTo>
                    <a:cubicBezTo>
                      <a:pt x="50738" y="8910"/>
                      <a:pt x="44427" y="0"/>
                      <a:pt x="36631" y="0"/>
                    </a:cubicBezTo>
                    <a:cubicBezTo>
                      <a:pt x="28834" y="0"/>
                      <a:pt x="22523" y="8910"/>
                      <a:pt x="22523" y="19800"/>
                    </a:cubicBezTo>
                    <a:cubicBezTo>
                      <a:pt x="22523" y="22894"/>
                      <a:pt x="23018" y="25741"/>
                      <a:pt x="23884" y="28339"/>
                    </a:cubicBezTo>
                    <a:cubicBezTo>
                      <a:pt x="23389" y="28339"/>
                      <a:pt x="22894" y="28092"/>
                      <a:pt x="22275" y="28092"/>
                    </a:cubicBezTo>
                    <a:cubicBezTo>
                      <a:pt x="20667" y="28092"/>
                      <a:pt x="19182" y="28463"/>
                      <a:pt x="17820" y="29082"/>
                    </a:cubicBezTo>
                    <a:cubicBezTo>
                      <a:pt x="18192" y="27720"/>
                      <a:pt x="18315" y="26359"/>
                      <a:pt x="18315" y="24874"/>
                    </a:cubicBezTo>
                    <a:cubicBezTo>
                      <a:pt x="18315" y="17696"/>
                      <a:pt x="14232" y="11880"/>
                      <a:pt x="9158" y="11880"/>
                    </a:cubicBezTo>
                    <a:cubicBezTo>
                      <a:pt x="4084" y="11880"/>
                      <a:pt x="0" y="17696"/>
                      <a:pt x="0" y="24874"/>
                    </a:cubicBezTo>
                    <a:cubicBezTo>
                      <a:pt x="0" y="32052"/>
                      <a:pt x="4084" y="37744"/>
                      <a:pt x="9158" y="37744"/>
                    </a:cubicBezTo>
                    <a:lnTo>
                      <a:pt x="9158" y="37744"/>
                    </a:lnTo>
                    <a:cubicBezTo>
                      <a:pt x="7425" y="41333"/>
                      <a:pt x="6435" y="45665"/>
                      <a:pt x="6435" y="50243"/>
                    </a:cubicBezTo>
                    <a:cubicBezTo>
                      <a:pt x="6435" y="62495"/>
                      <a:pt x="13489" y="72519"/>
                      <a:pt x="22275" y="72519"/>
                    </a:cubicBezTo>
                    <a:cubicBezTo>
                      <a:pt x="31062" y="72519"/>
                      <a:pt x="38116" y="62495"/>
                      <a:pt x="38116" y="50243"/>
                    </a:cubicBezTo>
                    <a:cubicBezTo>
                      <a:pt x="38116" y="46283"/>
                      <a:pt x="37373" y="42695"/>
                      <a:pt x="36012" y="39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33B6B20C-FFCE-47C7-9B72-207F45DF4D1F}"/>
                  </a:ext>
                </a:extLst>
              </p:cNvPr>
              <p:cNvSpPr/>
              <p:nvPr/>
            </p:nvSpPr>
            <p:spPr>
              <a:xfrm>
                <a:off x="4031140" y="5220771"/>
                <a:ext cx="37249" cy="38610"/>
              </a:xfrm>
              <a:custGeom>
                <a:avLst/>
                <a:gdLst>
                  <a:gd name="connsiteX0" fmla="*/ 28215 w 37249"/>
                  <a:gd name="connsiteY0" fmla="*/ 13365 h 38610"/>
                  <a:gd name="connsiteX1" fmla="*/ 21285 w 37249"/>
                  <a:gd name="connsiteY1" fmla="*/ 17944 h 38610"/>
                  <a:gd name="connsiteX2" fmla="*/ 21533 w 37249"/>
                  <a:gd name="connsiteY2" fmla="*/ 15098 h 38610"/>
                  <a:gd name="connsiteX3" fmla="*/ 10766 w 37249"/>
                  <a:gd name="connsiteY3" fmla="*/ 0 h 38610"/>
                  <a:gd name="connsiteX4" fmla="*/ 0 w 37249"/>
                  <a:gd name="connsiteY4" fmla="*/ 15098 h 38610"/>
                  <a:gd name="connsiteX5" fmla="*/ 10766 w 37249"/>
                  <a:gd name="connsiteY5" fmla="*/ 30196 h 38610"/>
                  <a:gd name="connsiteX6" fmla="*/ 19305 w 37249"/>
                  <a:gd name="connsiteY6" fmla="*/ 24132 h 38610"/>
                  <a:gd name="connsiteX7" fmla="*/ 19182 w 37249"/>
                  <a:gd name="connsiteY7" fmla="*/ 25988 h 38610"/>
                  <a:gd name="connsiteX8" fmla="*/ 28215 w 37249"/>
                  <a:gd name="connsiteY8" fmla="*/ 38611 h 38610"/>
                  <a:gd name="connsiteX9" fmla="*/ 37249 w 37249"/>
                  <a:gd name="connsiteY9" fmla="*/ 25988 h 38610"/>
                  <a:gd name="connsiteX10" fmla="*/ 28215 w 37249"/>
                  <a:gd name="connsiteY10" fmla="*/ 13365 h 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49" h="38610">
                    <a:moveTo>
                      <a:pt x="28215" y="13365"/>
                    </a:moveTo>
                    <a:cubicBezTo>
                      <a:pt x="25369" y="13365"/>
                      <a:pt x="22894" y="15222"/>
                      <a:pt x="21285" y="17944"/>
                    </a:cubicBezTo>
                    <a:cubicBezTo>
                      <a:pt x="21285" y="17078"/>
                      <a:pt x="21533" y="16088"/>
                      <a:pt x="21533" y="15098"/>
                    </a:cubicBezTo>
                    <a:cubicBezTo>
                      <a:pt x="21533" y="6807"/>
                      <a:pt x="16707" y="0"/>
                      <a:pt x="10766" y="0"/>
                    </a:cubicBez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4232" y="30196"/>
                      <a:pt x="17449" y="27721"/>
                      <a:pt x="19305" y="24132"/>
                    </a:cubicBezTo>
                    <a:cubicBezTo>
                      <a:pt x="19305" y="24750"/>
                      <a:pt x="19182" y="25369"/>
                      <a:pt x="19182" y="25988"/>
                    </a:cubicBezTo>
                    <a:cubicBezTo>
                      <a:pt x="19182" y="33042"/>
                      <a:pt x="23265" y="38611"/>
                      <a:pt x="28215" y="38611"/>
                    </a:cubicBezTo>
                    <a:cubicBezTo>
                      <a:pt x="33166" y="38611"/>
                      <a:pt x="37249" y="32918"/>
                      <a:pt x="37249" y="25988"/>
                    </a:cubicBezTo>
                    <a:cubicBezTo>
                      <a:pt x="37249" y="19058"/>
                      <a:pt x="33166" y="13365"/>
                      <a:pt x="28215" y="133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8173B23B-1C02-B0C1-489B-296422649059}"/>
                  </a:ext>
                </a:extLst>
              </p:cNvPr>
              <p:cNvSpPr/>
              <p:nvPr/>
            </p:nvSpPr>
            <p:spPr>
              <a:xfrm>
                <a:off x="4101555" y="5229929"/>
                <a:ext cx="23141" cy="32422"/>
              </a:xfrm>
              <a:custGeom>
                <a:avLst/>
                <a:gdLst>
                  <a:gd name="connsiteX0" fmla="*/ 11633 w 23141"/>
                  <a:gd name="connsiteY0" fmla="*/ 0 h 32422"/>
                  <a:gd name="connsiteX1" fmla="*/ 0 w 23141"/>
                  <a:gd name="connsiteY1" fmla="*/ 16211 h 32422"/>
                  <a:gd name="connsiteX2" fmla="*/ 11633 w 23141"/>
                  <a:gd name="connsiteY2" fmla="*/ 32423 h 32422"/>
                  <a:gd name="connsiteX3" fmla="*/ 23142 w 23141"/>
                  <a:gd name="connsiteY3" fmla="*/ 16211 h 32422"/>
                  <a:gd name="connsiteX4" fmla="*/ 11633 w 23141"/>
                  <a:gd name="connsiteY4" fmla="*/ 0 h 32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41" h="32422">
                    <a:moveTo>
                      <a:pt x="11633" y="0"/>
                    </a:moveTo>
                    <a:cubicBezTo>
                      <a:pt x="5198" y="0"/>
                      <a:pt x="0" y="7301"/>
                      <a:pt x="0" y="16211"/>
                    </a:cubicBezTo>
                    <a:cubicBezTo>
                      <a:pt x="0" y="25122"/>
                      <a:pt x="5198" y="32423"/>
                      <a:pt x="11633" y="32423"/>
                    </a:cubicBezTo>
                    <a:cubicBezTo>
                      <a:pt x="18068" y="32423"/>
                      <a:pt x="23142" y="25122"/>
                      <a:pt x="23142" y="16211"/>
                    </a:cubicBezTo>
                    <a:cubicBezTo>
                      <a:pt x="23142" y="7301"/>
                      <a:pt x="17944" y="0"/>
                      <a:pt x="116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0CE37DA8-465B-A3A8-3CE0-E03A9BF2A44F}"/>
                  </a:ext>
                </a:extLst>
              </p:cNvPr>
              <p:cNvSpPr/>
              <p:nvPr/>
            </p:nvSpPr>
            <p:spPr>
              <a:xfrm>
                <a:off x="4118632" y="5208148"/>
                <a:ext cx="22770" cy="31927"/>
              </a:xfrm>
              <a:custGeom>
                <a:avLst/>
                <a:gdLst>
                  <a:gd name="connsiteX0" fmla="*/ 22770 w 22770"/>
                  <a:gd name="connsiteY0" fmla="*/ 15964 h 31927"/>
                  <a:gd name="connsiteX1" fmla="*/ 11385 w 22770"/>
                  <a:gd name="connsiteY1" fmla="*/ 0 h 31927"/>
                  <a:gd name="connsiteX2" fmla="*/ 0 w 22770"/>
                  <a:gd name="connsiteY2" fmla="*/ 15964 h 31927"/>
                  <a:gd name="connsiteX3" fmla="*/ 11385 w 22770"/>
                  <a:gd name="connsiteY3" fmla="*/ 31928 h 31927"/>
                  <a:gd name="connsiteX4" fmla="*/ 22770 w 22770"/>
                  <a:gd name="connsiteY4" fmla="*/ 15964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22770" y="15964"/>
                    </a:moveTo>
                    <a:cubicBezTo>
                      <a:pt x="22770" y="7177"/>
                      <a:pt x="17697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ubicBezTo>
                      <a:pt x="17697" y="31928"/>
                      <a:pt x="22770" y="24750"/>
                      <a:pt x="22770" y="15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A0538B27-5B6D-298D-227C-97A7515B94B6}"/>
                  </a:ext>
                </a:extLst>
              </p:cNvPr>
              <p:cNvSpPr/>
              <p:nvPr/>
            </p:nvSpPr>
            <p:spPr>
              <a:xfrm>
                <a:off x="4219986" y="5223989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846" y="18315"/>
                      <a:pt x="6435" y="18315"/>
                    </a:cubicBezTo>
                    <a:cubicBezTo>
                      <a:pt x="10024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D9E160B8-CD7D-04B0-B84D-E3109ED0CE0F}"/>
                  </a:ext>
                </a:extLst>
              </p:cNvPr>
              <p:cNvSpPr/>
              <p:nvPr/>
            </p:nvSpPr>
            <p:spPr>
              <a:xfrm>
                <a:off x="4234836" y="5236859"/>
                <a:ext cx="13365" cy="18934"/>
              </a:xfrm>
              <a:custGeom>
                <a:avLst/>
                <a:gdLst>
                  <a:gd name="connsiteX0" fmla="*/ 6683 w 13365"/>
                  <a:gd name="connsiteY0" fmla="*/ 0 h 18934"/>
                  <a:gd name="connsiteX1" fmla="*/ 0 w 13365"/>
                  <a:gd name="connsiteY1" fmla="*/ 9405 h 18934"/>
                  <a:gd name="connsiteX2" fmla="*/ 6683 w 13365"/>
                  <a:gd name="connsiteY2" fmla="*/ 18934 h 18934"/>
                  <a:gd name="connsiteX3" fmla="*/ 13365 w 13365"/>
                  <a:gd name="connsiteY3" fmla="*/ 9405 h 18934"/>
                  <a:gd name="connsiteX4" fmla="*/ 6683 w 13365"/>
                  <a:gd name="connsiteY4" fmla="*/ 0 h 1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934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934"/>
                      <a:pt x="6683" y="18934"/>
                    </a:cubicBezTo>
                    <a:cubicBezTo>
                      <a:pt x="10395" y="18934"/>
                      <a:pt x="13365" y="14727"/>
                      <a:pt x="13365" y="9405"/>
                    </a:cubicBezTo>
                    <a:cubicBezTo>
                      <a:pt x="13365" y="4084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F53D1022-8720-1D89-CE88-C633050B070C}"/>
                  </a:ext>
                </a:extLst>
              </p:cNvPr>
              <p:cNvSpPr/>
              <p:nvPr/>
            </p:nvSpPr>
            <p:spPr>
              <a:xfrm>
                <a:off x="4354009" y="5216687"/>
                <a:ext cx="51480" cy="46530"/>
              </a:xfrm>
              <a:custGeom>
                <a:avLst/>
                <a:gdLst>
                  <a:gd name="connsiteX0" fmla="*/ 43437 w 51480"/>
                  <a:gd name="connsiteY0" fmla="*/ 742 h 46530"/>
                  <a:gd name="connsiteX1" fmla="*/ 37126 w 51480"/>
                  <a:gd name="connsiteY1" fmla="*/ 5074 h 46530"/>
                  <a:gd name="connsiteX2" fmla="*/ 26854 w 51480"/>
                  <a:gd name="connsiteY2" fmla="*/ 0 h 46530"/>
                  <a:gd name="connsiteX3" fmla="*/ 11261 w 51480"/>
                  <a:gd name="connsiteY3" fmla="*/ 15716 h 46530"/>
                  <a:gd name="connsiteX4" fmla="*/ 9653 w 51480"/>
                  <a:gd name="connsiteY4" fmla="*/ 15469 h 46530"/>
                  <a:gd name="connsiteX5" fmla="*/ 0 w 51480"/>
                  <a:gd name="connsiteY5" fmla="*/ 29082 h 46530"/>
                  <a:gd name="connsiteX6" fmla="*/ 9653 w 51480"/>
                  <a:gd name="connsiteY6" fmla="*/ 42694 h 46530"/>
                  <a:gd name="connsiteX7" fmla="*/ 15469 w 51480"/>
                  <a:gd name="connsiteY7" fmla="*/ 39972 h 46530"/>
                  <a:gd name="connsiteX8" fmla="*/ 26854 w 51480"/>
                  <a:gd name="connsiteY8" fmla="*/ 46531 h 46530"/>
                  <a:gd name="connsiteX9" fmla="*/ 43313 w 51480"/>
                  <a:gd name="connsiteY9" fmla="*/ 23760 h 46530"/>
                  <a:gd name="connsiteX10" fmla="*/ 43313 w 51480"/>
                  <a:gd name="connsiteY10" fmla="*/ 23760 h 46530"/>
                  <a:gd name="connsiteX11" fmla="*/ 51481 w 51480"/>
                  <a:gd name="connsiteY11" fmla="*/ 12375 h 46530"/>
                  <a:gd name="connsiteX12" fmla="*/ 43313 w 51480"/>
                  <a:gd name="connsiteY12" fmla="*/ 990 h 4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480" h="46530">
                    <a:moveTo>
                      <a:pt x="43437" y="742"/>
                    </a:moveTo>
                    <a:cubicBezTo>
                      <a:pt x="40838" y="742"/>
                      <a:pt x="38611" y="2475"/>
                      <a:pt x="37126" y="5074"/>
                    </a:cubicBezTo>
                    <a:cubicBezTo>
                      <a:pt x="34279" y="1980"/>
                      <a:pt x="30814" y="0"/>
                      <a:pt x="26854" y="0"/>
                    </a:cubicBezTo>
                    <a:cubicBezTo>
                      <a:pt x="19677" y="0"/>
                      <a:pt x="13489" y="6559"/>
                      <a:pt x="11261" y="15716"/>
                    </a:cubicBezTo>
                    <a:cubicBezTo>
                      <a:pt x="10767" y="15593"/>
                      <a:pt x="10148" y="15469"/>
                      <a:pt x="9653" y="15469"/>
                    </a:cubicBezTo>
                    <a:cubicBezTo>
                      <a:pt x="4331" y="15469"/>
                      <a:pt x="0" y="21533"/>
                      <a:pt x="0" y="29082"/>
                    </a:cubicBezTo>
                    <a:cubicBezTo>
                      <a:pt x="0" y="36631"/>
                      <a:pt x="4331" y="42694"/>
                      <a:pt x="9653" y="42694"/>
                    </a:cubicBezTo>
                    <a:cubicBezTo>
                      <a:pt x="11880" y="42694"/>
                      <a:pt x="13860" y="41704"/>
                      <a:pt x="15469" y="39972"/>
                    </a:cubicBezTo>
                    <a:cubicBezTo>
                      <a:pt x="18439" y="43932"/>
                      <a:pt x="22399" y="46531"/>
                      <a:pt x="26854" y="46531"/>
                    </a:cubicBezTo>
                    <a:cubicBezTo>
                      <a:pt x="35888" y="46531"/>
                      <a:pt x="43190" y="36383"/>
                      <a:pt x="43313" y="23760"/>
                    </a:cubicBezTo>
                    <a:cubicBezTo>
                      <a:pt x="43313" y="23760"/>
                      <a:pt x="43313" y="23760"/>
                      <a:pt x="43313" y="23760"/>
                    </a:cubicBezTo>
                    <a:cubicBezTo>
                      <a:pt x="47768" y="23760"/>
                      <a:pt x="51481" y="18687"/>
                      <a:pt x="51481" y="12375"/>
                    </a:cubicBezTo>
                    <a:cubicBezTo>
                      <a:pt x="51481" y="6064"/>
                      <a:pt x="47892" y="990"/>
                      <a:pt x="43313" y="9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149217F-97B4-4A4E-54B7-490F366FB0A1}"/>
                  </a:ext>
                </a:extLst>
              </p:cNvPr>
              <p:cNvSpPr/>
              <p:nvPr/>
            </p:nvSpPr>
            <p:spPr>
              <a:xfrm>
                <a:off x="4243870" y="5152460"/>
                <a:ext cx="205552" cy="116450"/>
              </a:xfrm>
              <a:custGeom>
                <a:avLst/>
                <a:gdLst>
                  <a:gd name="connsiteX0" fmla="*/ 196642 w 205552"/>
                  <a:gd name="connsiteY0" fmla="*/ 54699 h 116450"/>
                  <a:gd name="connsiteX1" fmla="*/ 192558 w 205552"/>
                  <a:gd name="connsiteY1" fmla="*/ 56184 h 116450"/>
                  <a:gd name="connsiteX2" fmla="*/ 181049 w 205552"/>
                  <a:gd name="connsiteY2" fmla="*/ 44180 h 116450"/>
                  <a:gd name="connsiteX3" fmla="*/ 174738 w 205552"/>
                  <a:gd name="connsiteY3" fmla="*/ 46778 h 116450"/>
                  <a:gd name="connsiteX4" fmla="*/ 175728 w 205552"/>
                  <a:gd name="connsiteY4" fmla="*/ 40096 h 116450"/>
                  <a:gd name="connsiteX5" fmla="*/ 164343 w 205552"/>
                  <a:gd name="connsiteY5" fmla="*/ 24008 h 116450"/>
                  <a:gd name="connsiteX6" fmla="*/ 164219 w 205552"/>
                  <a:gd name="connsiteY6" fmla="*/ 24008 h 116450"/>
                  <a:gd name="connsiteX7" fmla="*/ 164343 w 205552"/>
                  <a:gd name="connsiteY7" fmla="*/ 22028 h 116450"/>
                  <a:gd name="connsiteX8" fmla="*/ 148626 w 205552"/>
                  <a:gd name="connsiteY8" fmla="*/ 0 h 116450"/>
                  <a:gd name="connsiteX9" fmla="*/ 132910 w 205552"/>
                  <a:gd name="connsiteY9" fmla="*/ 22028 h 116450"/>
                  <a:gd name="connsiteX10" fmla="*/ 133033 w 205552"/>
                  <a:gd name="connsiteY10" fmla="*/ 24132 h 116450"/>
                  <a:gd name="connsiteX11" fmla="*/ 133033 w 205552"/>
                  <a:gd name="connsiteY11" fmla="*/ 24132 h 116450"/>
                  <a:gd name="connsiteX12" fmla="*/ 126598 w 205552"/>
                  <a:gd name="connsiteY12" fmla="*/ 26607 h 116450"/>
                  <a:gd name="connsiteX13" fmla="*/ 112119 w 205552"/>
                  <a:gd name="connsiteY13" fmla="*/ 11138 h 116450"/>
                  <a:gd name="connsiteX14" fmla="*/ 96898 w 205552"/>
                  <a:gd name="connsiteY14" fmla="*/ 32423 h 116450"/>
                  <a:gd name="connsiteX15" fmla="*/ 98878 w 205552"/>
                  <a:gd name="connsiteY15" fmla="*/ 42818 h 116450"/>
                  <a:gd name="connsiteX16" fmla="*/ 98383 w 205552"/>
                  <a:gd name="connsiteY16" fmla="*/ 42818 h 116450"/>
                  <a:gd name="connsiteX17" fmla="*/ 84646 w 205552"/>
                  <a:gd name="connsiteY17" fmla="*/ 62000 h 116450"/>
                  <a:gd name="connsiteX18" fmla="*/ 85636 w 205552"/>
                  <a:gd name="connsiteY18" fmla="*/ 68806 h 116450"/>
                  <a:gd name="connsiteX19" fmla="*/ 77840 w 205552"/>
                  <a:gd name="connsiteY19" fmla="*/ 65836 h 116450"/>
                  <a:gd name="connsiteX20" fmla="*/ 65217 w 205552"/>
                  <a:gd name="connsiteY20" fmla="*/ 74746 h 116450"/>
                  <a:gd name="connsiteX21" fmla="*/ 64475 w 205552"/>
                  <a:gd name="connsiteY21" fmla="*/ 74746 h 116450"/>
                  <a:gd name="connsiteX22" fmla="*/ 62371 w 205552"/>
                  <a:gd name="connsiteY22" fmla="*/ 74994 h 116450"/>
                  <a:gd name="connsiteX23" fmla="*/ 65094 w 205552"/>
                  <a:gd name="connsiteY23" fmla="*/ 63114 h 116450"/>
                  <a:gd name="connsiteX24" fmla="*/ 56555 w 205552"/>
                  <a:gd name="connsiteY24" fmla="*/ 44551 h 116450"/>
                  <a:gd name="connsiteX25" fmla="*/ 56678 w 205552"/>
                  <a:gd name="connsiteY25" fmla="*/ 41952 h 116450"/>
                  <a:gd name="connsiteX26" fmla="*/ 41828 w 205552"/>
                  <a:gd name="connsiteY26" fmla="*/ 21038 h 116450"/>
                  <a:gd name="connsiteX27" fmla="*/ 26978 w 205552"/>
                  <a:gd name="connsiteY27" fmla="*/ 41952 h 116450"/>
                  <a:gd name="connsiteX28" fmla="*/ 30814 w 205552"/>
                  <a:gd name="connsiteY28" fmla="*/ 55812 h 116450"/>
                  <a:gd name="connsiteX29" fmla="*/ 25369 w 205552"/>
                  <a:gd name="connsiteY29" fmla="*/ 61505 h 116450"/>
                  <a:gd name="connsiteX30" fmla="*/ 24132 w 205552"/>
                  <a:gd name="connsiteY30" fmla="*/ 61381 h 116450"/>
                  <a:gd name="connsiteX31" fmla="*/ 21904 w 205552"/>
                  <a:gd name="connsiteY31" fmla="*/ 61876 h 116450"/>
                  <a:gd name="connsiteX32" fmla="*/ 26235 w 205552"/>
                  <a:gd name="connsiteY32" fmla="*/ 48263 h 116450"/>
                  <a:gd name="connsiteX33" fmla="*/ 13118 w 205552"/>
                  <a:gd name="connsiteY33" fmla="*/ 29824 h 116450"/>
                  <a:gd name="connsiteX34" fmla="*/ 0 w 205552"/>
                  <a:gd name="connsiteY34" fmla="*/ 48263 h 116450"/>
                  <a:gd name="connsiteX35" fmla="*/ 13118 w 205552"/>
                  <a:gd name="connsiteY35" fmla="*/ 66702 h 116450"/>
                  <a:gd name="connsiteX36" fmla="*/ 18934 w 205552"/>
                  <a:gd name="connsiteY36" fmla="*/ 64722 h 116450"/>
                  <a:gd name="connsiteX37" fmla="*/ 17202 w 205552"/>
                  <a:gd name="connsiteY37" fmla="*/ 71034 h 116450"/>
                  <a:gd name="connsiteX38" fmla="*/ 21533 w 205552"/>
                  <a:gd name="connsiteY38" fmla="*/ 80068 h 116450"/>
                  <a:gd name="connsiteX39" fmla="*/ 37373 w 205552"/>
                  <a:gd name="connsiteY39" fmla="*/ 99002 h 116450"/>
                  <a:gd name="connsiteX40" fmla="*/ 50615 w 205552"/>
                  <a:gd name="connsiteY40" fmla="*/ 89225 h 116450"/>
                  <a:gd name="connsiteX41" fmla="*/ 49872 w 205552"/>
                  <a:gd name="connsiteY41" fmla="*/ 95660 h 116450"/>
                  <a:gd name="connsiteX42" fmla="*/ 64722 w 205552"/>
                  <a:gd name="connsiteY42" fmla="*/ 116451 h 116450"/>
                  <a:gd name="connsiteX43" fmla="*/ 75613 w 205552"/>
                  <a:gd name="connsiteY43" fmla="*/ 109644 h 116450"/>
                  <a:gd name="connsiteX44" fmla="*/ 78088 w 205552"/>
                  <a:gd name="connsiteY44" fmla="*/ 110015 h 116450"/>
                  <a:gd name="connsiteX45" fmla="*/ 93804 w 205552"/>
                  <a:gd name="connsiteY45" fmla="*/ 87988 h 116450"/>
                  <a:gd name="connsiteX46" fmla="*/ 92566 w 205552"/>
                  <a:gd name="connsiteY46" fmla="*/ 79201 h 116450"/>
                  <a:gd name="connsiteX47" fmla="*/ 98630 w 205552"/>
                  <a:gd name="connsiteY47" fmla="*/ 81305 h 116450"/>
                  <a:gd name="connsiteX48" fmla="*/ 112367 w 205552"/>
                  <a:gd name="connsiteY48" fmla="*/ 62123 h 116450"/>
                  <a:gd name="connsiteX49" fmla="*/ 111006 w 205552"/>
                  <a:gd name="connsiteY49" fmla="*/ 53832 h 116450"/>
                  <a:gd name="connsiteX50" fmla="*/ 112491 w 205552"/>
                  <a:gd name="connsiteY50" fmla="*/ 54080 h 116450"/>
                  <a:gd name="connsiteX51" fmla="*/ 121772 w 205552"/>
                  <a:gd name="connsiteY51" fmla="*/ 49501 h 116450"/>
                  <a:gd name="connsiteX52" fmla="*/ 133405 w 205552"/>
                  <a:gd name="connsiteY52" fmla="*/ 60143 h 116450"/>
                  <a:gd name="connsiteX53" fmla="*/ 146027 w 205552"/>
                  <a:gd name="connsiteY53" fmla="*/ 43932 h 116450"/>
                  <a:gd name="connsiteX54" fmla="*/ 148997 w 205552"/>
                  <a:gd name="connsiteY54" fmla="*/ 44303 h 116450"/>
                  <a:gd name="connsiteX55" fmla="*/ 153576 w 205552"/>
                  <a:gd name="connsiteY55" fmla="*/ 43313 h 116450"/>
                  <a:gd name="connsiteX56" fmla="*/ 164838 w 205552"/>
                  <a:gd name="connsiteY56" fmla="*/ 56307 h 116450"/>
                  <a:gd name="connsiteX57" fmla="*/ 170654 w 205552"/>
                  <a:gd name="connsiteY57" fmla="*/ 53956 h 116450"/>
                  <a:gd name="connsiteX58" fmla="*/ 169417 w 205552"/>
                  <a:gd name="connsiteY58" fmla="*/ 61257 h 116450"/>
                  <a:gd name="connsiteX59" fmla="*/ 181421 w 205552"/>
                  <a:gd name="connsiteY59" fmla="*/ 78211 h 116450"/>
                  <a:gd name="connsiteX60" fmla="*/ 189588 w 205552"/>
                  <a:gd name="connsiteY60" fmla="*/ 73633 h 116450"/>
                  <a:gd name="connsiteX61" fmla="*/ 196890 w 205552"/>
                  <a:gd name="connsiteY61" fmla="*/ 79325 h 116450"/>
                  <a:gd name="connsiteX62" fmla="*/ 205552 w 205552"/>
                  <a:gd name="connsiteY62" fmla="*/ 67197 h 116450"/>
                  <a:gd name="connsiteX63" fmla="*/ 196890 w 205552"/>
                  <a:gd name="connsiteY63" fmla="*/ 55070 h 116450"/>
                  <a:gd name="connsiteX64" fmla="*/ 52471 w 205552"/>
                  <a:gd name="connsiteY64" fmla="*/ 83533 h 116450"/>
                  <a:gd name="connsiteX65" fmla="*/ 52471 w 205552"/>
                  <a:gd name="connsiteY65" fmla="*/ 83533 h 116450"/>
                  <a:gd name="connsiteX66" fmla="*/ 52471 w 205552"/>
                  <a:gd name="connsiteY66" fmla="*/ 83780 h 116450"/>
                  <a:gd name="connsiteX67" fmla="*/ 52471 w 205552"/>
                  <a:gd name="connsiteY67" fmla="*/ 83533 h 11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05552" h="116450">
                    <a:moveTo>
                      <a:pt x="196642" y="54699"/>
                    </a:moveTo>
                    <a:cubicBezTo>
                      <a:pt x="195157" y="54699"/>
                      <a:pt x="193796" y="55193"/>
                      <a:pt x="192558" y="56184"/>
                    </a:cubicBezTo>
                    <a:cubicBezTo>
                      <a:pt x="191073" y="49253"/>
                      <a:pt x="186494" y="44180"/>
                      <a:pt x="181049" y="44180"/>
                    </a:cubicBezTo>
                    <a:cubicBezTo>
                      <a:pt x="178698" y="44180"/>
                      <a:pt x="176594" y="45169"/>
                      <a:pt x="174738" y="46778"/>
                    </a:cubicBezTo>
                    <a:cubicBezTo>
                      <a:pt x="175357" y="44798"/>
                      <a:pt x="175728" y="42571"/>
                      <a:pt x="175728" y="40096"/>
                    </a:cubicBezTo>
                    <a:cubicBezTo>
                      <a:pt x="175728" y="31185"/>
                      <a:pt x="170654" y="24008"/>
                      <a:pt x="164343" y="24008"/>
                    </a:cubicBezTo>
                    <a:cubicBezTo>
                      <a:pt x="164343" y="24008"/>
                      <a:pt x="164343" y="24008"/>
                      <a:pt x="164219" y="24008"/>
                    </a:cubicBezTo>
                    <a:cubicBezTo>
                      <a:pt x="164219" y="23389"/>
                      <a:pt x="164343" y="22770"/>
                      <a:pt x="164343" y="22028"/>
                    </a:cubicBezTo>
                    <a:cubicBezTo>
                      <a:pt x="164343" y="9900"/>
                      <a:pt x="157289" y="0"/>
                      <a:pt x="148626" y="0"/>
                    </a:cubicBezTo>
                    <a:cubicBezTo>
                      <a:pt x="139964" y="0"/>
                      <a:pt x="132910" y="9900"/>
                      <a:pt x="132910" y="22028"/>
                    </a:cubicBezTo>
                    <a:cubicBezTo>
                      <a:pt x="132910" y="22770"/>
                      <a:pt x="132910" y="23389"/>
                      <a:pt x="133033" y="24132"/>
                    </a:cubicBezTo>
                    <a:lnTo>
                      <a:pt x="133033" y="24132"/>
                    </a:lnTo>
                    <a:cubicBezTo>
                      <a:pt x="130682" y="24132"/>
                      <a:pt x="128455" y="25122"/>
                      <a:pt x="126598" y="26607"/>
                    </a:cubicBezTo>
                    <a:cubicBezTo>
                      <a:pt x="124742" y="17696"/>
                      <a:pt x="118926" y="11138"/>
                      <a:pt x="112119" y="11138"/>
                    </a:cubicBezTo>
                    <a:cubicBezTo>
                      <a:pt x="103704" y="11138"/>
                      <a:pt x="96898" y="20667"/>
                      <a:pt x="96898" y="32423"/>
                    </a:cubicBezTo>
                    <a:cubicBezTo>
                      <a:pt x="96898" y="36136"/>
                      <a:pt x="97640" y="39724"/>
                      <a:pt x="98878" y="42818"/>
                    </a:cubicBezTo>
                    <a:cubicBezTo>
                      <a:pt x="98630" y="42818"/>
                      <a:pt x="98507" y="42818"/>
                      <a:pt x="98383" y="42818"/>
                    </a:cubicBezTo>
                    <a:cubicBezTo>
                      <a:pt x="90834" y="42818"/>
                      <a:pt x="84646" y="51481"/>
                      <a:pt x="84646" y="62000"/>
                    </a:cubicBezTo>
                    <a:cubicBezTo>
                      <a:pt x="84646" y="64351"/>
                      <a:pt x="85018" y="66702"/>
                      <a:pt x="85636" y="68806"/>
                    </a:cubicBezTo>
                    <a:cubicBezTo>
                      <a:pt x="83285" y="66950"/>
                      <a:pt x="80686" y="65836"/>
                      <a:pt x="77840" y="65836"/>
                    </a:cubicBezTo>
                    <a:cubicBezTo>
                      <a:pt x="72642" y="65836"/>
                      <a:pt x="68064" y="69425"/>
                      <a:pt x="65217" y="74746"/>
                    </a:cubicBezTo>
                    <a:cubicBezTo>
                      <a:pt x="64970" y="74746"/>
                      <a:pt x="64722" y="74746"/>
                      <a:pt x="64475" y="74746"/>
                    </a:cubicBezTo>
                    <a:cubicBezTo>
                      <a:pt x="63732" y="74746"/>
                      <a:pt x="62990" y="74870"/>
                      <a:pt x="62371" y="74994"/>
                    </a:cubicBezTo>
                    <a:cubicBezTo>
                      <a:pt x="64103" y="71653"/>
                      <a:pt x="65094" y="67569"/>
                      <a:pt x="65094" y="63114"/>
                    </a:cubicBezTo>
                    <a:cubicBezTo>
                      <a:pt x="65094" y="54822"/>
                      <a:pt x="61628" y="47768"/>
                      <a:pt x="56555" y="44551"/>
                    </a:cubicBezTo>
                    <a:cubicBezTo>
                      <a:pt x="56555" y="43684"/>
                      <a:pt x="56678" y="42818"/>
                      <a:pt x="56678" y="41952"/>
                    </a:cubicBezTo>
                    <a:cubicBezTo>
                      <a:pt x="56678" y="30443"/>
                      <a:pt x="49996" y="21038"/>
                      <a:pt x="41828" y="21038"/>
                    </a:cubicBezTo>
                    <a:cubicBezTo>
                      <a:pt x="33661" y="21038"/>
                      <a:pt x="26978" y="30443"/>
                      <a:pt x="26978" y="41952"/>
                    </a:cubicBezTo>
                    <a:cubicBezTo>
                      <a:pt x="26978" y="47273"/>
                      <a:pt x="28463" y="52100"/>
                      <a:pt x="30814" y="55812"/>
                    </a:cubicBezTo>
                    <a:cubicBezTo>
                      <a:pt x="28711" y="57173"/>
                      <a:pt x="26854" y="59030"/>
                      <a:pt x="25369" y="61505"/>
                    </a:cubicBezTo>
                    <a:cubicBezTo>
                      <a:pt x="24998" y="61505"/>
                      <a:pt x="24503" y="61381"/>
                      <a:pt x="24132" y="61381"/>
                    </a:cubicBezTo>
                    <a:cubicBezTo>
                      <a:pt x="23389" y="61381"/>
                      <a:pt x="22647" y="61629"/>
                      <a:pt x="21904" y="61876"/>
                    </a:cubicBezTo>
                    <a:cubicBezTo>
                      <a:pt x="24503" y="58535"/>
                      <a:pt x="26235" y="53708"/>
                      <a:pt x="26235" y="48263"/>
                    </a:cubicBezTo>
                    <a:cubicBezTo>
                      <a:pt x="26235" y="38115"/>
                      <a:pt x="20295" y="29824"/>
                      <a:pt x="13118" y="29824"/>
                    </a:cubicBezTo>
                    <a:cubicBezTo>
                      <a:pt x="5940" y="29824"/>
                      <a:pt x="0" y="38115"/>
                      <a:pt x="0" y="48263"/>
                    </a:cubicBezTo>
                    <a:cubicBezTo>
                      <a:pt x="0" y="58411"/>
                      <a:pt x="5816" y="66702"/>
                      <a:pt x="13118" y="66702"/>
                    </a:cubicBezTo>
                    <a:cubicBezTo>
                      <a:pt x="15221" y="66702"/>
                      <a:pt x="17202" y="65960"/>
                      <a:pt x="18934" y="64722"/>
                    </a:cubicBezTo>
                    <a:cubicBezTo>
                      <a:pt x="17944" y="66455"/>
                      <a:pt x="17202" y="68559"/>
                      <a:pt x="17202" y="71034"/>
                    </a:cubicBezTo>
                    <a:cubicBezTo>
                      <a:pt x="17202" y="75118"/>
                      <a:pt x="19058" y="78583"/>
                      <a:pt x="21533" y="80068"/>
                    </a:cubicBezTo>
                    <a:cubicBezTo>
                      <a:pt x="22770" y="90834"/>
                      <a:pt x="29329" y="99002"/>
                      <a:pt x="37373" y="99002"/>
                    </a:cubicBezTo>
                    <a:cubicBezTo>
                      <a:pt x="42818" y="99002"/>
                      <a:pt x="47645" y="95165"/>
                      <a:pt x="50615" y="89225"/>
                    </a:cubicBezTo>
                    <a:cubicBezTo>
                      <a:pt x="50120" y="91329"/>
                      <a:pt x="49872" y="93433"/>
                      <a:pt x="49872" y="95660"/>
                    </a:cubicBezTo>
                    <a:cubicBezTo>
                      <a:pt x="49872" y="107169"/>
                      <a:pt x="56555" y="116451"/>
                      <a:pt x="64722" y="116451"/>
                    </a:cubicBezTo>
                    <a:cubicBezTo>
                      <a:pt x="69054" y="116451"/>
                      <a:pt x="72890" y="113852"/>
                      <a:pt x="75613" y="109644"/>
                    </a:cubicBezTo>
                    <a:cubicBezTo>
                      <a:pt x="76479" y="109768"/>
                      <a:pt x="77221" y="110015"/>
                      <a:pt x="78088" y="110015"/>
                    </a:cubicBezTo>
                    <a:cubicBezTo>
                      <a:pt x="86750" y="110015"/>
                      <a:pt x="93804" y="100115"/>
                      <a:pt x="93804" y="87988"/>
                    </a:cubicBezTo>
                    <a:cubicBezTo>
                      <a:pt x="93804" y="84894"/>
                      <a:pt x="93309" y="81924"/>
                      <a:pt x="92566" y="79201"/>
                    </a:cubicBezTo>
                    <a:cubicBezTo>
                      <a:pt x="94423" y="80563"/>
                      <a:pt x="96403" y="81305"/>
                      <a:pt x="98630" y="81305"/>
                    </a:cubicBezTo>
                    <a:cubicBezTo>
                      <a:pt x="106179" y="81305"/>
                      <a:pt x="112367" y="72642"/>
                      <a:pt x="112367" y="62123"/>
                    </a:cubicBezTo>
                    <a:cubicBezTo>
                      <a:pt x="112367" y="59153"/>
                      <a:pt x="111872" y="56307"/>
                      <a:pt x="111006" y="53832"/>
                    </a:cubicBezTo>
                    <a:cubicBezTo>
                      <a:pt x="111501" y="53832"/>
                      <a:pt x="111996" y="54080"/>
                      <a:pt x="112491" y="54080"/>
                    </a:cubicBezTo>
                    <a:cubicBezTo>
                      <a:pt x="116079" y="54080"/>
                      <a:pt x="119297" y="52347"/>
                      <a:pt x="121772" y="49501"/>
                    </a:cubicBezTo>
                    <a:cubicBezTo>
                      <a:pt x="123752" y="55812"/>
                      <a:pt x="128207" y="60143"/>
                      <a:pt x="133405" y="60143"/>
                    </a:cubicBezTo>
                    <a:cubicBezTo>
                      <a:pt x="140087" y="60143"/>
                      <a:pt x="145409" y="52966"/>
                      <a:pt x="146027" y="43932"/>
                    </a:cubicBezTo>
                    <a:cubicBezTo>
                      <a:pt x="147018" y="44180"/>
                      <a:pt x="148008" y="44303"/>
                      <a:pt x="148997" y="44303"/>
                    </a:cubicBezTo>
                    <a:cubicBezTo>
                      <a:pt x="150606" y="44303"/>
                      <a:pt x="152091" y="43808"/>
                      <a:pt x="153576" y="43313"/>
                    </a:cubicBezTo>
                    <a:cubicBezTo>
                      <a:pt x="154566" y="50738"/>
                      <a:pt x="159269" y="56307"/>
                      <a:pt x="164838" y="56307"/>
                    </a:cubicBezTo>
                    <a:cubicBezTo>
                      <a:pt x="166942" y="56307"/>
                      <a:pt x="168921" y="55441"/>
                      <a:pt x="170654" y="53956"/>
                    </a:cubicBezTo>
                    <a:cubicBezTo>
                      <a:pt x="169912" y="56184"/>
                      <a:pt x="169417" y="58658"/>
                      <a:pt x="169417" y="61257"/>
                    </a:cubicBezTo>
                    <a:cubicBezTo>
                      <a:pt x="169417" y="70539"/>
                      <a:pt x="174862" y="78211"/>
                      <a:pt x="181421" y="78211"/>
                    </a:cubicBezTo>
                    <a:cubicBezTo>
                      <a:pt x="184638" y="78211"/>
                      <a:pt x="187484" y="76479"/>
                      <a:pt x="189588" y="73633"/>
                    </a:cubicBezTo>
                    <a:cubicBezTo>
                      <a:pt x="191073" y="76974"/>
                      <a:pt x="193796" y="79325"/>
                      <a:pt x="196890" y="79325"/>
                    </a:cubicBezTo>
                    <a:cubicBezTo>
                      <a:pt x="201716" y="79325"/>
                      <a:pt x="205552" y="73880"/>
                      <a:pt x="205552" y="67197"/>
                    </a:cubicBezTo>
                    <a:cubicBezTo>
                      <a:pt x="205552" y="60515"/>
                      <a:pt x="201716" y="55070"/>
                      <a:pt x="196890" y="55070"/>
                    </a:cubicBezTo>
                    <a:close/>
                    <a:moveTo>
                      <a:pt x="52471" y="83533"/>
                    </a:moveTo>
                    <a:lnTo>
                      <a:pt x="52471" y="83533"/>
                    </a:lnTo>
                    <a:cubicBezTo>
                      <a:pt x="52471" y="83533"/>
                      <a:pt x="52471" y="83657"/>
                      <a:pt x="52471" y="83780"/>
                    </a:cubicBezTo>
                    <a:cubicBezTo>
                      <a:pt x="52471" y="83780"/>
                      <a:pt x="52471" y="83657"/>
                      <a:pt x="52471" y="83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EF3F617-9028-263D-C880-5B6F7B4F66FF}"/>
                  </a:ext>
                </a:extLst>
              </p:cNvPr>
              <p:cNvSpPr/>
              <p:nvPr/>
            </p:nvSpPr>
            <p:spPr>
              <a:xfrm>
                <a:off x="4445709" y="5177582"/>
                <a:ext cx="54079" cy="65588"/>
              </a:xfrm>
              <a:custGeom>
                <a:avLst/>
                <a:gdLst>
                  <a:gd name="connsiteX0" fmla="*/ 41952 w 54079"/>
                  <a:gd name="connsiteY0" fmla="*/ 31680 h 65588"/>
                  <a:gd name="connsiteX1" fmla="*/ 37373 w 54079"/>
                  <a:gd name="connsiteY1" fmla="*/ 32918 h 65588"/>
                  <a:gd name="connsiteX2" fmla="*/ 36507 w 54079"/>
                  <a:gd name="connsiteY2" fmla="*/ 28215 h 65588"/>
                  <a:gd name="connsiteX3" fmla="*/ 40838 w 54079"/>
                  <a:gd name="connsiteY3" fmla="*/ 15840 h 65588"/>
                  <a:gd name="connsiteX4" fmla="*/ 29577 w 54079"/>
                  <a:gd name="connsiteY4" fmla="*/ 0 h 65588"/>
                  <a:gd name="connsiteX5" fmla="*/ 21038 w 54079"/>
                  <a:gd name="connsiteY5" fmla="*/ 5569 h 65588"/>
                  <a:gd name="connsiteX6" fmla="*/ 14108 w 54079"/>
                  <a:gd name="connsiteY6" fmla="*/ 2970 h 65588"/>
                  <a:gd name="connsiteX7" fmla="*/ 0 w 54079"/>
                  <a:gd name="connsiteY7" fmla="*/ 22894 h 65588"/>
                  <a:gd name="connsiteX8" fmla="*/ 9653 w 54079"/>
                  <a:gd name="connsiteY8" fmla="*/ 41581 h 65588"/>
                  <a:gd name="connsiteX9" fmla="*/ 23265 w 54079"/>
                  <a:gd name="connsiteY9" fmla="*/ 55812 h 65588"/>
                  <a:gd name="connsiteX10" fmla="*/ 30319 w 54079"/>
                  <a:gd name="connsiteY10" fmla="*/ 53090 h 65588"/>
                  <a:gd name="connsiteX11" fmla="*/ 41952 w 54079"/>
                  <a:gd name="connsiteY11" fmla="*/ 65588 h 65588"/>
                  <a:gd name="connsiteX12" fmla="*/ 54080 w 54079"/>
                  <a:gd name="connsiteY12" fmla="*/ 48634 h 65588"/>
                  <a:gd name="connsiteX13" fmla="*/ 41952 w 54079"/>
                  <a:gd name="connsiteY13" fmla="*/ 31680 h 65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079" h="65588">
                    <a:moveTo>
                      <a:pt x="41952" y="31680"/>
                    </a:moveTo>
                    <a:cubicBezTo>
                      <a:pt x="40343" y="31680"/>
                      <a:pt x="38734" y="32176"/>
                      <a:pt x="37373" y="32918"/>
                    </a:cubicBezTo>
                    <a:cubicBezTo>
                      <a:pt x="37249" y="31309"/>
                      <a:pt x="37002" y="29700"/>
                      <a:pt x="36507" y="28215"/>
                    </a:cubicBezTo>
                    <a:cubicBezTo>
                      <a:pt x="39106" y="25369"/>
                      <a:pt x="40838" y="20914"/>
                      <a:pt x="40838" y="15840"/>
                    </a:cubicBezTo>
                    <a:cubicBezTo>
                      <a:pt x="40838" y="7054"/>
                      <a:pt x="35764" y="0"/>
                      <a:pt x="29577" y="0"/>
                    </a:cubicBezTo>
                    <a:cubicBezTo>
                      <a:pt x="26112" y="0"/>
                      <a:pt x="23142" y="2227"/>
                      <a:pt x="21038" y="5569"/>
                    </a:cubicBezTo>
                    <a:cubicBezTo>
                      <a:pt x="18934" y="3960"/>
                      <a:pt x="16583" y="2970"/>
                      <a:pt x="14108" y="2970"/>
                    </a:cubicBezTo>
                    <a:cubicBezTo>
                      <a:pt x="6311" y="2970"/>
                      <a:pt x="0" y="11880"/>
                      <a:pt x="0" y="22894"/>
                    </a:cubicBezTo>
                    <a:cubicBezTo>
                      <a:pt x="0" y="31557"/>
                      <a:pt x="4084" y="38982"/>
                      <a:pt x="9653" y="41581"/>
                    </a:cubicBezTo>
                    <a:cubicBezTo>
                      <a:pt x="11509" y="49748"/>
                      <a:pt x="16830" y="55812"/>
                      <a:pt x="23265" y="55812"/>
                    </a:cubicBezTo>
                    <a:cubicBezTo>
                      <a:pt x="25864" y="55812"/>
                      <a:pt x="28215" y="54822"/>
                      <a:pt x="30319" y="53090"/>
                    </a:cubicBezTo>
                    <a:cubicBezTo>
                      <a:pt x="31680" y="60267"/>
                      <a:pt x="36383" y="65588"/>
                      <a:pt x="41952" y="65588"/>
                    </a:cubicBezTo>
                    <a:cubicBezTo>
                      <a:pt x="48635" y="65588"/>
                      <a:pt x="54080" y="58040"/>
                      <a:pt x="54080" y="48634"/>
                    </a:cubicBezTo>
                    <a:cubicBezTo>
                      <a:pt x="54080" y="39230"/>
                      <a:pt x="48635" y="31680"/>
                      <a:pt x="41952" y="316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9BF669F-E463-BBD0-FA2B-F8B4155F42FC}"/>
                  </a:ext>
                </a:extLst>
              </p:cNvPr>
              <p:cNvSpPr/>
              <p:nvPr/>
            </p:nvSpPr>
            <p:spPr>
              <a:xfrm>
                <a:off x="4620818" y="5209138"/>
                <a:ext cx="66826" cy="57668"/>
              </a:xfrm>
              <a:custGeom>
                <a:avLst/>
                <a:gdLst>
                  <a:gd name="connsiteX0" fmla="*/ 56307 w 66826"/>
                  <a:gd name="connsiteY0" fmla="*/ 248 h 57668"/>
                  <a:gd name="connsiteX1" fmla="*/ 46283 w 66826"/>
                  <a:gd name="connsiteY1" fmla="*/ 10643 h 57668"/>
                  <a:gd name="connsiteX2" fmla="*/ 41828 w 66826"/>
                  <a:gd name="connsiteY2" fmla="*/ 8787 h 57668"/>
                  <a:gd name="connsiteX3" fmla="*/ 33413 w 66826"/>
                  <a:gd name="connsiteY3" fmla="*/ 20296 h 57668"/>
                  <a:gd name="connsiteX4" fmla="*/ 23884 w 66826"/>
                  <a:gd name="connsiteY4" fmla="*/ 15469 h 57668"/>
                  <a:gd name="connsiteX5" fmla="*/ 12375 w 66826"/>
                  <a:gd name="connsiteY5" fmla="*/ 23018 h 57668"/>
                  <a:gd name="connsiteX6" fmla="*/ 9900 w 66826"/>
                  <a:gd name="connsiteY6" fmla="*/ 22523 h 57668"/>
                  <a:gd name="connsiteX7" fmla="*/ 0 w 66826"/>
                  <a:gd name="connsiteY7" fmla="*/ 36507 h 57668"/>
                  <a:gd name="connsiteX8" fmla="*/ 9900 w 66826"/>
                  <a:gd name="connsiteY8" fmla="*/ 50367 h 57668"/>
                  <a:gd name="connsiteX9" fmla="*/ 12251 w 66826"/>
                  <a:gd name="connsiteY9" fmla="*/ 49872 h 57668"/>
                  <a:gd name="connsiteX10" fmla="*/ 23884 w 66826"/>
                  <a:gd name="connsiteY10" fmla="*/ 57669 h 57668"/>
                  <a:gd name="connsiteX11" fmla="*/ 38982 w 66826"/>
                  <a:gd name="connsiteY11" fmla="*/ 36507 h 57668"/>
                  <a:gd name="connsiteX12" fmla="*/ 38487 w 66826"/>
                  <a:gd name="connsiteY12" fmla="*/ 31309 h 57668"/>
                  <a:gd name="connsiteX13" fmla="*/ 41828 w 66826"/>
                  <a:gd name="connsiteY13" fmla="*/ 32299 h 57668"/>
                  <a:gd name="connsiteX14" fmla="*/ 49253 w 66826"/>
                  <a:gd name="connsiteY14" fmla="*/ 25865 h 57668"/>
                  <a:gd name="connsiteX15" fmla="*/ 56307 w 66826"/>
                  <a:gd name="connsiteY15" fmla="*/ 29701 h 57668"/>
                  <a:gd name="connsiteX16" fmla="*/ 66826 w 66826"/>
                  <a:gd name="connsiteY16" fmla="*/ 14850 h 57668"/>
                  <a:gd name="connsiteX17" fmla="*/ 56307 w 66826"/>
                  <a:gd name="connsiteY17" fmla="*/ 0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826" h="57668">
                    <a:moveTo>
                      <a:pt x="56307" y="248"/>
                    </a:moveTo>
                    <a:cubicBezTo>
                      <a:pt x="51605" y="248"/>
                      <a:pt x="47644" y="4703"/>
                      <a:pt x="46283" y="10643"/>
                    </a:cubicBezTo>
                    <a:cubicBezTo>
                      <a:pt x="45046" y="9529"/>
                      <a:pt x="43437" y="8787"/>
                      <a:pt x="41828" y="8787"/>
                    </a:cubicBezTo>
                    <a:cubicBezTo>
                      <a:pt x="37249" y="8787"/>
                      <a:pt x="33537" y="13984"/>
                      <a:pt x="33413" y="20296"/>
                    </a:cubicBezTo>
                    <a:cubicBezTo>
                      <a:pt x="30814" y="17326"/>
                      <a:pt x="27473" y="15469"/>
                      <a:pt x="23884" y="15469"/>
                    </a:cubicBezTo>
                    <a:cubicBezTo>
                      <a:pt x="19305" y="15469"/>
                      <a:pt x="15221" y="18439"/>
                      <a:pt x="12375" y="23018"/>
                    </a:cubicBezTo>
                    <a:cubicBezTo>
                      <a:pt x="11633" y="22771"/>
                      <a:pt x="10766" y="22523"/>
                      <a:pt x="9900" y="22523"/>
                    </a:cubicBezTo>
                    <a:cubicBezTo>
                      <a:pt x="4455" y="22523"/>
                      <a:pt x="0" y="28711"/>
                      <a:pt x="0" y="36507"/>
                    </a:cubicBezTo>
                    <a:cubicBezTo>
                      <a:pt x="0" y="44303"/>
                      <a:pt x="4455" y="50367"/>
                      <a:pt x="9900" y="50367"/>
                    </a:cubicBezTo>
                    <a:cubicBezTo>
                      <a:pt x="10766" y="50367"/>
                      <a:pt x="11509" y="50243"/>
                      <a:pt x="12251" y="49872"/>
                    </a:cubicBezTo>
                    <a:cubicBezTo>
                      <a:pt x="14974" y="54575"/>
                      <a:pt x="19181" y="57669"/>
                      <a:pt x="23884" y="57669"/>
                    </a:cubicBezTo>
                    <a:cubicBezTo>
                      <a:pt x="32175" y="57669"/>
                      <a:pt x="38982" y="48264"/>
                      <a:pt x="38982" y="36507"/>
                    </a:cubicBezTo>
                    <a:cubicBezTo>
                      <a:pt x="38982" y="34651"/>
                      <a:pt x="38734" y="32918"/>
                      <a:pt x="38487" y="31309"/>
                    </a:cubicBezTo>
                    <a:cubicBezTo>
                      <a:pt x="39477" y="31928"/>
                      <a:pt x="40591" y="32299"/>
                      <a:pt x="41828" y="32299"/>
                    </a:cubicBezTo>
                    <a:cubicBezTo>
                      <a:pt x="45046" y="32299"/>
                      <a:pt x="47892" y="29701"/>
                      <a:pt x="49253" y="25865"/>
                    </a:cubicBezTo>
                    <a:cubicBezTo>
                      <a:pt x="51109" y="28215"/>
                      <a:pt x="53584" y="29701"/>
                      <a:pt x="56307" y="29701"/>
                    </a:cubicBezTo>
                    <a:cubicBezTo>
                      <a:pt x="62123" y="29701"/>
                      <a:pt x="66826" y="23018"/>
                      <a:pt x="66826" y="14850"/>
                    </a:cubicBezTo>
                    <a:cubicBezTo>
                      <a:pt x="66826" y="6683"/>
                      <a:pt x="62123" y="0"/>
                      <a:pt x="56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8F6CBBA0-01A8-3AFE-2AB0-2E60F70D6608}"/>
                  </a:ext>
                </a:extLst>
              </p:cNvPr>
              <p:cNvSpPr/>
              <p:nvPr/>
            </p:nvSpPr>
            <p:spPr>
              <a:xfrm>
                <a:off x="4696802" y="5215079"/>
                <a:ext cx="68558" cy="45045"/>
              </a:xfrm>
              <a:custGeom>
                <a:avLst/>
                <a:gdLst>
                  <a:gd name="connsiteX0" fmla="*/ 59525 w 68558"/>
                  <a:gd name="connsiteY0" fmla="*/ 14727 h 45045"/>
                  <a:gd name="connsiteX1" fmla="*/ 59277 w 68558"/>
                  <a:gd name="connsiteY1" fmla="*/ 14727 h 45045"/>
                  <a:gd name="connsiteX2" fmla="*/ 44303 w 68558"/>
                  <a:gd name="connsiteY2" fmla="*/ 0 h 45045"/>
                  <a:gd name="connsiteX3" fmla="*/ 31557 w 68558"/>
                  <a:gd name="connsiteY3" fmla="*/ 8910 h 45045"/>
                  <a:gd name="connsiteX4" fmla="*/ 22028 w 68558"/>
                  <a:gd name="connsiteY4" fmla="*/ 3218 h 45045"/>
                  <a:gd name="connsiteX5" fmla="*/ 9776 w 68558"/>
                  <a:gd name="connsiteY5" fmla="*/ 14850 h 45045"/>
                  <a:gd name="connsiteX6" fmla="*/ 6559 w 68558"/>
                  <a:gd name="connsiteY6" fmla="*/ 13613 h 45045"/>
                  <a:gd name="connsiteX7" fmla="*/ 0 w 68558"/>
                  <a:gd name="connsiteY7" fmla="*/ 22894 h 45045"/>
                  <a:gd name="connsiteX8" fmla="*/ 6559 w 68558"/>
                  <a:gd name="connsiteY8" fmla="*/ 32176 h 45045"/>
                  <a:gd name="connsiteX9" fmla="*/ 10395 w 68558"/>
                  <a:gd name="connsiteY9" fmla="*/ 30443 h 45045"/>
                  <a:gd name="connsiteX10" fmla="*/ 22028 w 68558"/>
                  <a:gd name="connsiteY10" fmla="*/ 40343 h 45045"/>
                  <a:gd name="connsiteX11" fmla="*/ 31062 w 68558"/>
                  <a:gd name="connsiteY11" fmla="*/ 35269 h 45045"/>
                  <a:gd name="connsiteX12" fmla="*/ 44303 w 68558"/>
                  <a:gd name="connsiteY12" fmla="*/ 45046 h 45045"/>
                  <a:gd name="connsiteX13" fmla="*/ 55441 w 68558"/>
                  <a:gd name="connsiteY13" fmla="*/ 38611 h 45045"/>
                  <a:gd name="connsiteX14" fmla="*/ 59525 w 68558"/>
                  <a:gd name="connsiteY14" fmla="*/ 40096 h 45045"/>
                  <a:gd name="connsiteX15" fmla="*/ 68559 w 68558"/>
                  <a:gd name="connsiteY15" fmla="*/ 27349 h 45045"/>
                  <a:gd name="connsiteX16" fmla="*/ 59525 w 68558"/>
                  <a:gd name="connsiteY16" fmla="*/ 14603 h 4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558" h="45045">
                    <a:moveTo>
                      <a:pt x="59525" y="14727"/>
                    </a:moveTo>
                    <a:cubicBezTo>
                      <a:pt x="59525" y="14727"/>
                      <a:pt x="59277" y="14727"/>
                      <a:pt x="59277" y="14727"/>
                    </a:cubicBezTo>
                    <a:cubicBezTo>
                      <a:pt x="57050" y="6064"/>
                      <a:pt x="51109" y="0"/>
                      <a:pt x="44303" y="0"/>
                    </a:cubicBezTo>
                    <a:cubicBezTo>
                      <a:pt x="39106" y="0"/>
                      <a:pt x="34527" y="3589"/>
                      <a:pt x="31557" y="8910"/>
                    </a:cubicBezTo>
                    <a:cubicBezTo>
                      <a:pt x="29205" y="5445"/>
                      <a:pt x="25740" y="3218"/>
                      <a:pt x="22028" y="3218"/>
                    </a:cubicBezTo>
                    <a:cubicBezTo>
                      <a:pt x="16459" y="3218"/>
                      <a:pt x="11756" y="8044"/>
                      <a:pt x="9776" y="14850"/>
                    </a:cubicBezTo>
                    <a:cubicBezTo>
                      <a:pt x="8786" y="14108"/>
                      <a:pt x="7673" y="13613"/>
                      <a:pt x="6559" y="13613"/>
                    </a:cubicBezTo>
                    <a:cubicBezTo>
                      <a:pt x="2970" y="13613"/>
                      <a:pt x="0" y="17696"/>
                      <a:pt x="0" y="22894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7920" y="32176"/>
                      <a:pt x="9281" y="31557"/>
                      <a:pt x="10395" y="30443"/>
                    </a:cubicBezTo>
                    <a:cubicBezTo>
                      <a:pt x="12623" y="36259"/>
                      <a:pt x="16954" y="40343"/>
                      <a:pt x="22028" y="40343"/>
                    </a:cubicBezTo>
                    <a:cubicBezTo>
                      <a:pt x="25493" y="40343"/>
                      <a:pt x="28710" y="38363"/>
                      <a:pt x="31062" y="35269"/>
                    </a:cubicBezTo>
                    <a:cubicBezTo>
                      <a:pt x="33908" y="41209"/>
                      <a:pt x="38734" y="45046"/>
                      <a:pt x="44303" y="45046"/>
                    </a:cubicBezTo>
                    <a:cubicBezTo>
                      <a:pt x="48634" y="45046"/>
                      <a:pt x="52595" y="42571"/>
                      <a:pt x="55441" y="38611"/>
                    </a:cubicBezTo>
                    <a:cubicBezTo>
                      <a:pt x="56678" y="39477"/>
                      <a:pt x="58040" y="40096"/>
                      <a:pt x="59525" y="40096"/>
                    </a:cubicBezTo>
                    <a:cubicBezTo>
                      <a:pt x="64475" y="40096"/>
                      <a:pt x="68559" y="34403"/>
                      <a:pt x="68559" y="27349"/>
                    </a:cubicBezTo>
                    <a:cubicBezTo>
                      <a:pt x="68559" y="20296"/>
                      <a:pt x="64475" y="14603"/>
                      <a:pt x="59525" y="146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33D0769A-BFEE-BEBA-EE15-3E2FC047D61A}"/>
                  </a:ext>
                </a:extLst>
              </p:cNvPr>
              <p:cNvSpPr/>
              <p:nvPr/>
            </p:nvSpPr>
            <p:spPr>
              <a:xfrm>
                <a:off x="4767960" y="5205797"/>
                <a:ext cx="12375" cy="17572"/>
              </a:xfrm>
              <a:custGeom>
                <a:avLst/>
                <a:gdLst>
                  <a:gd name="connsiteX0" fmla="*/ 12375 w 12375"/>
                  <a:gd name="connsiteY0" fmla="*/ 8786 h 17572"/>
                  <a:gd name="connsiteX1" fmla="*/ 6188 w 12375"/>
                  <a:gd name="connsiteY1" fmla="*/ 17573 h 17572"/>
                  <a:gd name="connsiteX2" fmla="*/ 0 w 12375"/>
                  <a:gd name="connsiteY2" fmla="*/ 8786 h 17572"/>
                  <a:gd name="connsiteX3" fmla="*/ 6188 w 12375"/>
                  <a:gd name="connsiteY3" fmla="*/ 0 h 17572"/>
                  <a:gd name="connsiteX4" fmla="*/ 12375 w 12375"/>
                  <a:gd name="connsiteY4" fmla="*/ 8786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572">
                    <a:moveTo>
                      <a:pt x="12375" y="8786"/>
                    </a:moveTo>
                    <a:cubicBezTo>
                      <a:pt x="12375" y="13639"/>
                      <a:pt x="9605" y="17573"/>
                      <a:pt x="6188" y="17573"/>
                    </a:cubicBezTo>
                    <a:cubicBezTo>
                      <a:pt x="2770" y="17573"/>
                      <a:pt x="0" y="13639"/>
                      <a:pt x="0" y="8786"/>
                    </a:cubicBezTo>
                    <a:cubicBezTo>
                      <a:pt x="0" y="3934"/>
                      <a:pt x="2770" y="0"/>
                      <a:pt x="6188" y="0"/>
                    </a:cubicBezTo>
                    <a:cubicBezTo>
                      <a:pt x="9605" y="0"/>
                      <a:pt x="12375" y="3934"/>
                      <a:pt x="12375" y="87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ECDBE66F-C4C4-8945-2C0B-7480A0A7D96F}"/>
                  </a:ext>
                </a:extLst>
              </p:cNvPr>
              <p:cNvSpPr/>
              <p:nvPr/>
            </p:nvSpPr>
            <p:spPr>
              <a:xfrm>
                <a:off x="4778602" y="5149861"/>
                <a:ext cx="81552" cy="88482"/>
              </a:xfrm>
              <a:custGeom>
                <a:avLst/>
                <a:gdLst>
                  <a:gd name="connsiteX0" fmla="*/ 74127 w 81552"/>
                  <a:gd name="connsiteY0" fmla="*/ 67445 h 88482"/>
                  <a:gd name="connsiteX1" fmla="*/ 68682 w 81552"/>
                  <a:gd name="connsiteY1" fmla="*/ 70910 h 88482"/>
                  <a:gd name="connsiteX2" fmla="*/ 69177 w 81552"/>
                  <a:gd name="connsiteY2" fmla="*/ 66826 h 88482"/>
                  <a:gd name="connsiteX3" fmla="*/ 59896 w 81552"/>
                  <a:gd name="connsiteY3" fmla="*/ 53832 h 88482"/>
                  <a:gd name="connsiteX4" fmla="*/ 54946 w 81552"/>
                  <a:gd name="connsiteY4" fmla="*/ 55812 h 88482"/>
                  <a:gd name="connsiteX5" fmla="*/ 55317 w 81552"/>
                  <a:gd name="connsiteY5" fmla="*/ 53089 h 88482"/>
                  <a:gd name="connsiteX6" fmla="*/ 49253 w 81552"/>
                  <a:gd name="connsiteY6" fmla="*/ 44550 h 88482"/>
                  <a:gd name="connsiteX7" fmla="*/ 44303 w 81552"/>
                  <a:gd name="connsiteY7" fmla="*/ 48139 h 88482"/>
                  <a:gd name="connsiteX8" fmla="*/ 30814 w 81552"/>
                  <a:gd name="connsiteY8" fmla="*/ 32918 h 88482"/>
                  <a:gd name="connsiteX9" fmla="*/ 32547 w 81552"/>
                  <a:gd name="connsiteY9" fmla="*/ 22894 h 88482"/>
                  <a:gd name="connsiteX10" fmla="*/ 16211 w 81552"/>
                  <a:gd name="connsiteY10" fmla="*/ 0 h 88482"/>
                  <a:gd name="connsiteX11" fmla="*/ 0 w 81552"/>
                  <a:gd name="connsiteY11" fmla="*/ 22894 h 88482"/>
                  <a:gd name="connsiteX12" fmla="*/ 15840 w 81552"/>
                  <a:gd name="connsiteY12" fmla="*/ 45665 h 88482"/>
                  <a:gd name="connsiteX13" fmla="*/ 14603 w 81552"/>
                  <a:gd name="connsiteY13" fmla="*/ 54203 h 88482"/>
                  <a:gd name="connsiteX14" fmla="*/ 14603 w 81552"/>
                  <a:gd name="connsiteY14" fmla="*/ 54946 h 88482"/>
                  <a:gd name="connsiteX15" fmla="*/ 12870 w 81552"/>
                  <a:gd name="connsiteY15" fmla="*/ 54698 h 88482"/>
                  <a:gd name="connsiteX16" fmla="*/ 1485 w 81552"/>
                  <a:gd name="connsiteY16" fmla="*/ 70786 h 88482"/>
                  <a:gd name="connsiteX17" fmla="*/ 12870 w 81552"/>
                  <a:gd name="connsiteY17" fmla="*/ 86750 h 88482"/>
                  <a:gd name="connsiteX18" fmla="*/ 24008 w 81552"/>
                  <a:gd name="connsiteY18" fmla="*/ 74003 h 88482"/>
                  <a:gd name="connsiteX19" fmla="*/ 29700 w 81552"/>
                  <a:gd name="connsiteY19" fmla="*/ 75612 h 88482"/>
                  <a:gd name="connsiteX20" fmla="*/ 30567 w 81552"/>
                  <a:gd name="connsiteY20" fmla="*/ 75612 h 88482"/>
                  <a:gd name="connsiteX21" fmla="*/ 39477 w 81552"/>
                  <a:gd name="connsiteY21" fmla="*/ 86874 h 88482"/>
                  <a:gd name="connsiteX22" fmla="*/ 48511 w 81552"/>
                  <a:gd name="connsiteY22" fmla="*/ 74127 h 88482"/>
                  <a:gd name="connsiteX23" fmla="*/ 43684 w 81552"/>
                  <a:gd name="connsiteY23" fmla="*/ 62866 h 88482"/>
                  <a:gd name="connsiteX24" fmla="*/ 44674 w 81552"/>
                  <a:gd name="connsiteY24" fmla="*/ 58782 h 88482"/>
                  <a:gd name="connsiteX25" fmla="*/ 49253 w 81552"/>
                  <a:gd name="connsiteY25" fmla="*/ 61752 h 88482"/>
                  <a:gd name="connsiteX26" fmla="*/ 51728 w 81552"/>
                  <a:gd name="connsiteY26" fmla="*/ 61010 h 88482"/>
                  <a:gd name="connsiteX27" fmla="*/ 50738 w 81552"/>
                  <a:gd name="connsiteY27" fmla="*/ 66826 h 88482"/>
                  <a:gd name="connsiteX28" fmla="*/ 60020 w 81552"/>
                  <a:gd name="connsiteY28" fmla="*/ 79820 h 88482"/>
                  <a:gd name="connsiteX29" fmla="*/ 67074 w 81552"/>
                  <a:gd name="connsiteY29" fmla="*/ 75117 h 88482"/>
                  <a:gd name="connsiteX30" fmla="*/ 66702 w 81552"/>
                  <a:gd name="connsiteY30" fmla="*/ 77964 h 88482"/>
                  <a:gd name="connsiteX31" fmla="*/ 74127 w 81552"/>
                  <a:gd name="connsiteY31" fmla="*/ 88483 h 88482"/>
                  <a:gd name="connsiteX32" fmla="*/ 81553 w 81552"/>
                  <a:gd name="connsiteY32" fmla="*/ 77964 h 88482"/>
                  <a:gd name="connsiteX33" fmla="*/ 74127 w 81552"/>
                  <a:gd name="connsiteY33" fmla="*/ 67445 h 8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552" h="88482">
                    <a:moveTo>
                      <a:pt x="74127" y="67445"/>
                    </a:moveTo>
                    <a:cubicBezTo>
                      <a:pt x="71900" y="67445"/>
                      <a:pt x="70044" y="68806"/>
                      <a:pt x="68682" y="70910"/>
                    </a:cubicBezTo>
                    <a:cubicBezTo>
                      <a:pt x="68930" y="69672"/>
                      <a:pt x="69177" y="68311"/>
                      <a:pt x="69177" y="66826"/>
                    </a:cubicBezTo>
                    <a:cubicBezTo>
                      <a:pt x="69177" y="59648"/>
                      <a:pt x="65094" y="53832"/>
                      <a:pt x="59896" y="53832"/>
                    </a:cubicBezTo>
                    <a:cubicBezTo>
                      <a:pt x="58040" y="53832"/>
                      <a:pt x="56431" y="54575"/>
                      <a:pt x="54946" y="55812"/>
                    </a:cubicBezTo>
                    <a:cubicBezTo>
                      <a:pt x="55193" y="54946"/>
                      <a:pt x="55317" y="54080"/>
                      <a:pt x="55317" y="53089"/>
                    </a:cubicBezTo>
                    <a:cubicBezTo>
                      <a:pt x="55317" y="48387"/>
                      <a:pt x="52595" y="44550"/>
                      <a:pt x="49253" y="44550"/>
                    </a:cubicBezTo>
                    <a:cubicBezTo>
                      <a:pt x="47273" y="44550"/>
                      <a:pt x="45417" y="45912"/>
                      <a:pt x="44303" y="48139"/>
                    </a:cubicBezTo>
                    <a:cubicBezTo>
                      <a:pt x="42571" y="39724"/>
                      <a:pt x="37249" y="33537"/>
                      <a:pt x="30814" y="32918"/>
                    </a:cubicBezTo>
                    <a:cubicBezTo>
                      <a:pt x="31928" y="29824"/>
                      <a:pt x="32547" y="26483"/>
                      <a:pt x="32547" y="22894"/>
                    </a:cubicBezTo>
                    <a:cubicBezTo>
                      <a:pt x="32547" y="10271"/>
                      <a:pt x="25245" y="0"/>
                      <a:pt x="16211" y="0"/>
                    </a:cubicBezTo>
                    <a:cubicBezTo>
                      <a:pt x="7177" y="0"/>
                      <a:pt x="0" y="10271"/>
                      <a:pt x="0" y="22894"/>
                    </a:cubicBezTo>
                    <a:cubicBezTo>
                      <a:pt x="0" y="35517"/>
                      <a:pt x="7054" y="45293"/>
                      <a:pt x="15840" y="45665"/>
                    </a:cubicBezTo>
                    <a:cubicBezTo>
                      <a:pt x="15098" y="48263"/>
                      <a:pt x="14603" y="51110"/>
                      <a:pt x="14603" y="54203"/>
                    </a:cubicBezTo>
                    <a:cubicBezTo>
                      <a:pt x="14603" y="54451"/>
                      <a:pt x="14603" y="54698"/>
                      <a:pt x="14603" y="54946"/>
                    </a:cubicBezTo>
                    <a:cubicBezTo>
                      <a:pt x="14108" y="54946"/>
                      <a:pt x="13489" y="54698"/>
                      <a:pt x="12870" y="54698"/>
                    </a:cubicBezTo>
                    <a:cubicBezTo>
                      <a:pt x="6559" y="54698"/>
                      <a:pt x="1485" y="61876"/>
                      <a:pt x="1485" y="70786"/>
                    </a:cubicBezTo>
                    <a:cubicBezTo>
                      <a:pt x="1485" y="79696"/>
                      <a:pt x="6559" y="86750"/>
                      <a:pt x="12870" y="86750"/>
                    </a:cubicBezTo>
                    <a:cubicBezTo>
                      <a:pt x="18439" y="86750"/>
                      <a:pt x="23018" y="81305"/>
                      <a:pt x="24008" y="74003"/>
                    </a:cubicBezTo>
                    <a:cubicBezTo>
                      <a:pt x="25740" y="74994"/>
                      <a:pt x="27720" y="75612"/>
                      <a:pt x="29700" y="75612"/>
                    </a:cubicBezTo>
                    <a:cubicBezTo>
                      <a:pt x="29948" y="75612"/>
                      <a:pt x="30195" y="75612"/>
                      <a:pt x="30567" y="75612"/>
                    </a:cubicBezTo>
                    <a:cubicBezTo>
                      <a:pt x="31062" y="81924"/>
                      <a:pt x="34898" y="86874"/>
                      <a:pt x="39477" y="86874"/>
                    </a:cubicBezTo>
                    <a:cubicBezTo>
                      <a:pt x="44427" y="86874"/>
                      <a:pt x="48511" y="81181"/>
                      <a:pt x="48511" y="74127"/>
                    </a:cubicBezTo>
                    <a:cubicBezTo>
                      <a:pt x="48511" y="69177"/>
                      <a:pt x="46531" y="65093"/>
                      <a:pt x="43684" y="62866"/>
                    </a:cubicBezTo>
                    <a:cubicBezTo>
                      <a:pt x="44056" y="61628"/>
                      <a:pt x="44427" y="60267"/>
                      <a:pt x="44674" y="58782"/>
                    </a:cubicBezTo>
                    <a:cubicBezTo>
                      <a:pt x="45788" y="60638"/>
                      <a:pt x="47397" y="61752"/>
                      <a:pt x="49253" y="61752"/>
                    </a:cubicBezTo>
                    <a:cubicBezTo>
                      <a:pt x="50119" y="61752"/>
                      <a:pt x="50986" y="61505"/>
                      <a:pt x="51728" y="61010"/>
                    </a:cubicBezTo>
                    <a:cubicBezTo>
                      <a:pt x="51109" y="62742"/>
                      <a:pt x="50738" y="64722"/>
                      <a:pt x="50738" y="66826"/>
                    </a:cubicBezTo>
                    <a:cubicBezTo>
                      <a:pt x="50738" y="74003"/>
                      <a:pt x="54822" y="79820"/>
                      <a:pt x="60020" y="79820"/>
                    </a:cubicBezTo>
                    <a:cubicBezTo>
                      <a:pt x="62866" y="79820"/>
                      <a:pt x="65341" y="77964"/>
                      <a:pt x="67074" y="75117"/>
                    </a:cubicBezTo>
                    <a:cubicBezTo>
                      <a:pt x="66950" y="75984"/>
                      <a:pt x="66702" y="76974"/>
                      <a:pt x="66702" y="77964"/>
                    </a:cubicBezTo>
                    <a:cubicBezTo>
                      <a:pt x="66702" y="83780"/>
                      <a:pt x="70044" y="88483"/>
                      <a:pt x="74127" y="88483"/>
                    </a:cubicBezTo>
                    <a:cubicBezTo>
                      <a:pt x="78211" y="88483"/>
                      <a:pt x="81553" y="83780"/>
                      <a:pt x="81553" y="77964"/>
                    </a:cubicBezTo>
                    <a:cubicBezTo>
                      <a:pt x="81553" y="72147"/>
                      <a:pt x="78211" y="67445"/>
                      <a:pt x="74127" y="67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96B716B7-ED46-E493-D543-9FDBDE776B80}"/>
                  </a:ext>
                </a:extLst>
              </p:cNvPr>
              <p:cNvSpPr/>
              <p:nvPr/>
            </p:nvSpPr>
            <p:spPr>
              <a:xfrm>
                <a:off x="4894434" y="5211490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6"/>
                      <a:pt x="3589" y="22276"/>
                      <a:pt x="7920" y="22276"/>
                    </a:cubicBezTo>
                    <a:cubicBezTo>
                      <a:pt x="12251" y="22276"/>
                      <a:pt x="15840" y="17326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E0241B0E-D218-05B8-F4E1-D772B442611B}"/>
                  </a:ext>
                </a:extLst>
              </p:cNvPr>
              <p:cNvSpPr/>
              <p:nvPr/>
            </p:nvSpPr>
            <p:spPr>
              <a:xfrm>
                <a:off x="4898765" y="5172260"/>
                <a:ext cx="41457" cy="70414"/>
              </a:xfrm>
              <a:custGeom>
                <a:avLst/>
                <a:gdLst>
                  <a:gd name="connsiteX0" fmla="*/ 34774 w 41457"/>
                  <a:gd name="connsiteY0" fmla="*/ 38115 h 70414"/>
                  <a:gd name="connsiteX1" fmla="*/ 40962 w 41457"/>
                  <a:gd name="connsiteY1" fmla="*/ 21161 h 70414"/>
                  <a:gd name="connsiteX2" fmla="*/ 25864 w 41457"/>
                  <a:gd name="connsiteY2" fmla="*/ 0 h 70414"/>
                  <a:gd name="connsiteX3" fmla="*/ 15717 w 41457"/>
                  <a:gd name="connsiteY3" fmla="*/ 5569 h 70414"/>
                  <a:gd name="connsiteX4" fmla="*/ 9529 w 41457"/>
                  <a:gd name="connsiteY4" fmla="*/ 2227 h 70414"/>
                  <a:gd name="connsiteX5" fmla="*/ 0 w 41457"/>
                  <a:gd name="connsiteY5" fmla="*/ 15593 h 70414"/>
                  <a:gd name="connsiteX6" fmla="*/ 9529 w 41457"/>
                  <a:gd name="connsiteY6" fmla="*/ 28958 h 70414"/>
                  <a:gd name="connsiteX7" fmla="*/ 11756 w 41457"/>
                  <a:gd name="connsiteY7" fmla="*/ 28463 h 70414"/>
                  <a:gd name="connsiteX8" fmla="*/ 20667 w 41457"/>
                  <a:gd name="connsiteY8" fmla="*/ 40838 h 70414"/>
                  <a:gd name="connsiteX9" fmla="*/ 16954 w 41457"/>
                  <a:gd name="connsiteY9" fmla="*/ 53213 h 70414"/>
                  <a:gd name="connsiteX10" fmla="*/ 29205 w 41457"/>
                  <a:gd name="connsiteY10" fmla="*/ 70415 h 70414"/>
                  <a:gd name="connsiteX11" fmla="*/ 41457 w 41457"/>
                  <a:gd name="connsiteY11" fmla="*/ 53213 h 70414"/>
                  <a:gd name="connsiteX12" fmla="*/ 34774 w 41457"/>
                  <a:gd name="connsiteY12" fmla="*/ 37992 h 7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457" h="70414">
                    <a:moveTo>
                      <a:pt x="34774" y="38115"/>
                    </a:moveTo>
                    <a:cubicBezTo>
                      <a:pt x="38487" y="34279"/>
                      <a:pt x="40962" y="28092"/>
                      <a:pt x="40962" y="21161"/>
                    </a:cubicBezTo>
                    <a:cubicBezTo>
                      <a:pt x="40962" y="9405"/>
                      <a:pt x="34155" y="0"/>
                      <a:pt x="25864" y="0"/>
                    </a:cubicBezTo>
                    <a:cubicBezTo>
                      <a:pt x="21904" y="0"/>
                      <a:pt x="18439" y="2104"/>
                      <a:pt x="15717" y="5569"/>
                    </a:cubicBezTo>
                    <a:cubicBezTo>
                      <a:pt x="14108" y="3589"/>
                      <a:pt x="11880" y="2227"/>
                      <a:pt x="9529" y="2227"/>
                    </a:cubicBezTo>
                    <a:cubicBezTo>
                      <a:pt x="4331" y="2227"/>
                      <a:pt x="0" y="8168"/>
                      <a:pt x="0" y="15593"/>
                    </a:cubicBezTo>
                    <a:cubicBezTo>
                      <a:pt x="0" y="23018"/>
                      <a:pt x="4208" y="28958"/>
                      <a:pt x="9529" y="28958"/>
                    </a:cubicBezTo>
                    <a:cubicBezTo>
                      <a:pt x="10271" y="28958"/>
                      <a:pt x="11138" y="28834"/>
                      <a:pt x="11756" y="28463"/>
                    </a:cubicBezTo>
                    <a:cubicBezTo>
                      <a:pt x="13365" y="34279"/>
                      <a:pt x="16583" y="38734"/>
                      <a:pt x="20667" y="40838"/>
                    </a:cubicBezTo>
                    <a:cubicBezTo>
                      <a:pt x="18315" y="43932"/>
                      <a:pt x="16954" y="48387"/>
                      <a:pt x="16954" y="53213"/>
                    </a:cubicBezTo>
                    <a:cubicBezTo>
                      <a:pt x="16954" y="62742"/>
                      <a:pt x="22399" y="70415"/>
                      <a:pt x="29205" y="70415"/>
                    </a:cubicBezTo>
                    <a:cubicBezTo>
                      <a:pt x="36012" y="70415"/>
                      <a:pt x="41457" y="62742"/>
                      <a:pt x="41457" y="53213"/>
                    </a:cubicBezTo>
                    <a:cubicBezTo>
                      <a:pt x="41457" y="46531"/>
                      <a:pt x="38734" y="40838"/>
                      <a:pt x="34774" y="379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065936D-0218-1245-DF51-AC18C49C8AE6}"/>
                  </a:ext>
                </a:extLst>
              </p:cNvPr>
              <p:cNvSpPr/>
              <p:nvPr/>
            </p:nvSpPr>
            <p:spPr>
              <a:xfrm>
                <a:off x="4939975" y="5227701"/>
                <a:ext cx="19305" cy="26978"/>
              </a:xfrm>
              <a:custGeom>
                <a:avLst/>
                <a:gdLst>
                  <a:gd name="connsiteX0" fmla="*/ 9653 w 19305"/>
                  <a:gd name="connsiteY0" fmla="*/ 0 h 26978"/>
                  <a:gd name="connsiteX1" fmla="*/ 0 w 19305"/>
                  <a:gd name="connsiteY1" fmla="*/ 13489 h 26978"/>
                  <a:gd name="connsiteX2" fmla="*/ 9653 w 19305"/>
                  <a:gd name="connsiteY2" fmla="*/ 26978 h 26978"/>
                  <a:gd name="connsiteX3" fmla="*/ 19305 w 19305"/>
                  <a:gd name="connsiteY3" fmla="*/ 13489 h 26978"/>
                  <a:gd name="connsiteX4" fmla="*/ 9653 w 19305"/>
                  <a:gd name="connsiteY4" fmla="*/ 0 h 26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5" h="26978">
                    <a:moveTo>
                      <a:pt x="9653" y="0"/>
                    </a:moveTo>
                    <a:cubicBezTo>
                      <a:pt x="4331" y="0"/>
                      <a:pt x="0" y="6064"/>
                      <a:pt x="0" y="13489"/>
                    </a:cubicBezTo>
                    <a:cubicBezTo>
                      <a:pt x="0" y="20914"/>
                      <a:pt x="4331" y="26978"/>
                      <a:pt x="9653" y="26978"/>
                    </a:cubicBezTo>
                    <a:cubicBezTo>
                      <a:pt x="14974" y="26978"/>
                      <a:pt x="19305" y="20914"/>
                      <a:pt x="19305" y="13489"/>
                    </a:cubicBezTo>
                    <a:cubicBezTo>
                      <a:pt x="19305" y="6064"/>
                      <a:pt x="14974" y="0"/>
                      <a:pt x="96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B2D14B3D-E36C-8452-49D1-1458E15E9A6F}"/>
                  </a:ext>
                </a:extLst>
              </p:cNvPr>
              <p:cNvSpPr/>
              <p:nvPr/>
            </p:nvSpPr>
            <p:spPr>
              <a:xfrm>
                <a:off x="4989104" y="5227825"/>
                <a:ext cx="24502" cy="34403"/>
              </a:xfrm>
              <a:custGeom>
                <a:avLst/>
                <a:gdLst>
                  <a:gd name="connsiteX0" fmla="*/ 12252 w 24502"/>
                  <a:gd name="connsiteY0" fmla="*/ 0 h 34403"/>
                  <a:gd name="connsiteX1" fmla="*/ 0 w 24502"/>
                  <a:gd name="connsiteY1" fmla="*/ 17202 h 34403"/>
                  <a:gd name="connsiteX2" fmla="*/ 12252 w 24502"/>
                  <a:gd name="connsiteY2" fmla="*/ 34403 h 34403"/>
                  <a:gd name="connsiteX3" fmla="*/ 24503 w 24502"/>
                  <a:gd name="connsiteY3" fmla="*/ 17202 h 34403"/>
                  <a:gd name="connsiteX4" fmla="*/ 12252 w 24502"/>
                  <a:gd name="connsiteY4" fmla="*/ 0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2" h="34403">
                    <a:moveTo>
                      <a:pt x="12252" y="0"/>
                    </a:moveTo>
                    <a:cubicBezTo>
                      <a:pt x="5445" y="0"/>
                      <a:pt x="0" y="7673"/>
                      <a:pt x="0" y="17202"/>
                    </a:cubicBezTo>
                    <a:cubicBezTo>
                      <a:pt x="0" y="26730"/>
                      <a:pt x="5445" y="34403"/>
                      <a:pt x="12252" y="34403"/>
                    </a:cubicBezTo>
                    <a:cubicBezTo>
                      <a:pt x="19058" y="34403"/>
                      <a:pt x="24503" y="26730"/>
                      <a:pt x="24503" y="17202"/>
                    </a:cubicBezTo>
                    <a:cubicBezTo>
                      <a:pt x="24503" y="7673"/>
                      <a:pt x="19058" y="0"/>
                      <a:pt x="122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8E2D7186-4DAA-72CB-D983-D0806FC66D8F}"/>
                  </a:ext>
                </a:extLst>
              </p:cNvPr>
              <p:cNvSpPr/>
              <p:nvPr/>
            </p:nvSpPr>
            <p:spPr>
              <a:xfrm>
                <a:off x="4998262" y="5175230"/>
                <a:ext cx="60019" cy="68929"/>
              </a:xfrm>
              <a:custGeom>
                <a:avLst/>
                <a:gdLst>
                  <a:gd name="connsiteX0" fmla="*/ 44056 w 60019"/>
                  <a:gd name="connsiteY0" fmla="*/ 19181 h 68929"/>
                  <a:gd name="connsiteX1" fmla="*/ 31557 w 60019"/>
                  <a:gd name="connsiteY1" fmla="*/ 27720 h 68929"/>
                  <a:gd name="connsiteX2" fmla="*/ 22894 w 60019"/>
                  <a:gd name="connsiteY2" fmla="*/ 15716 h 68929"/>
                  <a:gd name="connsiteX3" fmla="*/ 16706 w 60019"/>
                  <a:gd name="connsiteY3" fmla="*/ 19305 h 68929"/>
                  <a:gd name="connsiteX4" fmla="*/ 18068 w 60019"/>
                  <a:gd name="connsiteY4" fmla="*/ 12623 h 68929"/>
                  <a:gd name="connsiteX5" fmla="*/ 9034 w 60019"/>
                  <a:gd name="connsiteY5" fmla="*/ 0 h 68929"/>
                  <a:gd name="connsiteX6" fmla="*/ 0 w 60019"/>
                  <a:gd name="connsiteY6" fmla="*/ 12623 h 68929"/>
                  <a:gd name="connsiteX7" fmla="*/ 9034 w 60019"/>
                  <a:gd name="connsiteY7" fmla="*/ 25246 h 68929"/>
                  <a:gd name="connsiteX8" fmla="*/ 15469 w 60019"/>
                  <a:gd name="connsiteY8" fmla="*/ 21409 h 68929"/>
                  <a:gd name="connsiteX9" fmla="*/ 14108 w 60019"/>
                  <a:gd name="connsiteY9" fmla="*/ 27844 h 68929"/>
                  <a:gd name="connsiteX10" fmla="*/ 19800 w 60019"/>
                  <a:gd name="connsiteY10" fmla="*/ 39230 h 68929"/>
                  <a:gd name="connsiteX11" fmla="*/ 16459 w 60019"/>
                  <a:gd name="connsiteY11" fmla="*/ 51110 h 68929"/>
                  <a:gd name="connsiteX12" fmla="*/ 29082 w 60019"/>
                  <a:gd name="connsiteY12" fmla="*/ 68930 h 68929"/>
                  <a:gd name="connsiteX13" fmla="*/ 38487 w 60019"/>
                  <a:gd name="connsiteY13" fmla="*/ 62866 h 68929"/>
                  <a:gd name="connsiteX14" fmla="*/ 43932 w 60019"/>
                  <a:gd name="connsiteY14" fmla="*/ 64227 h 68929"/>
                  <a:gd name="connsiteX15" fmla="*/ 60020 w 60019"/>
                  <a:gd name="connsiteY15" fmla="*/ 41581 h 68929"/>
                  <a:gd name="connsiteX16" fmla="*/ 43932 w 60019"/>
                  <a:gd name="connsiteY16" fmla="*/ 18934 h 68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019" h="68929">
                    <a:moveTo>
                      <a:pt x="44056" y="19181"/>
                    </a:moveTo>
                    <a:cubicBezTo>
                      <a:pt x="38982" y="19181"/>
                      <a:pt x="34527" y="22523"/>
                      <a:pt x="31557" y="27720"/>
                    </a:cubicBezTo>
                    <a:cubicBezTo>
                      <a:pt x="31557" y="21038"/>
                      <a:pt x="27597" y="15716"/>
                      <a:pt x="22894" y="15716"/>
                    </a:cubicBezTo>
                    <a:cubicBezTo>
                      <a:pt x="20419" y="15716"/>
                      <a:pt x="18315" y="17078"/>
                      <a:pt x="16706" y="19305"/>
                    </a:cubicBezTo>
                    <a:cubicBezTo>
                      <a:pt x="17573" y="17325"/>
                      <a:pt x="18068" y="15098"/>
                      <a:pt x="18068" y="12623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623"/>
                    </a:cubicBezTo>
                    <a:cubicBezTo>
                      <a:pt x="0" y="19553"/>
                      <a:pt x="4084" y="25246"/>
                      <a:pt x="9034" y="25246"/>
                    </a:cubicBezTo>
                    <a:cubicBezTo>
                      <a:pt x="11509" y="25246"/>
                      <a:pt x="13860" y="23761"/>
                      <a:pt x="15469" y="21409"/>
                    </a:cubicBezTo>
                    <a:cubicBezTo>
                      <a:pt x="14603" y="23265"/>
                      <a:pt x="14108" y="25493"/>
                      <a:pt x="14108" y="27844"/>
                    </a:cubicBezTo>
                    <a:cubicBezTo>
                      <a:pt x="14108" y="33165"/>
                      <a:pt x="16459" y="37621"/>
                      <a:pt x="19800" y="39230"/>
                    </a:cubicBezTo>
                    <a:cubicBezTo>
                      <a:pt x="17820" y="42447"/>
                      <a:pt x="16459" y="46531"/>
                      <a:pt x="16459" y="51110"/>
                    </a:cubicBezTo>
                    <a:cubicBezTo>
                      <a:pt x="16459" y="60886"/>
                      <a:pt x="22152" y="68930"/>
                      <a:pt x="29082" y="68930"/>
                    </a:cubicBezTo>
                    <a:cubicBezTo>
                      <a:pt x="32794" y="68930"/>
                      <a:pt x="36136" y="66579"/>
                      <a:pt x="38487" y="62866"/>
                    </a:cubicBezTo>
                    <a:cubicBezTo>
                      <a:pt x="40219" y="63732"/>
                      <a:pt x="41952" y="64227"/>
                      <a:pt x="43932" y="64227"/>
                    </a:cubicBezTo>
                    <a:cubicBezTo>
                      <a:pt x="52842" y="64227"/>
                      <a:pt x="60020" y="54080"/>
                      <a:pt x="60020" y="41581"/>
                    </a:cubicBezTo>
                    <a:cubicBezTo>
                      <a:pt x="60020" y="29082"/>
                      <a:pt x="52842" y="18934"/>
                      <a:pt x="43932" y="189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93180DFF-C8C7-D940-C608-0CBC5751FBCE}"/>
                  </a:ext>
                </a:extLst>
              </p:cNvPr>
              <p:cNvSpPr/>
              <p:nvPr/>
            </p:nvSpPr>
            <p:spPr>
              <a:xfrm>
                <a:off x="5054940" y="5157781"/>
                <a:ext cx="180059" cy="106550"/>
              </a:xfrm>
              <a:custGeom>
                <a:avLst/>
                <a:gdLst>
                  <a:gd name="connsiteX0" fmla="*/ 165457 w 180059"/>
                  <a:gd name="connsiteY0" fmla="*/ 64722 h 106550"/>
                  <a:gd name="connsiteX1" fmla="*/ 164590 w 180059"/>
                  <a:gd name="connsiteY1" fmla="*/ 64722 h 106550"/>
                  <a:gd name="connsiteX2" fmla="*/ 151225 w 180059"/>
                  <a:gd name="connsiteY2" fmla="*/ 47273 h 106550"/>
                  <a:gd name="connsiteX3" fmla="*/ 137860 w 180059"/>
                  <a:gd name="connsiteY3" fmla="*/ 64846 h 106550"/>
                  <a:gd name="connsiteX4" fmla="*/ 131672 w 180059"/>
                  <a:gd name="connsiteY4" fmla="*/ 62742 h 106550"/>
                  <a:gd name="connsiteX5" fmla="*/ 122515 w 180059"/>
                  <a:gd name="connsiteY5" fmla="*/ 67816 h 106550"/>
                  <a:gd name="connsiteX6" fmla="*/ 122638 w 180059"/>
                  <a:gd name="connsiteY6" fmla="*/ 65589 h 106550"/>
                  <a:gd name="connsiteX7" fmla="*/ 119173 w 180059"/>
                  <a:gd name="connsiteY7" fmla="*/ 53585 h 106550"/>
                  <a:gd name="connsiteX8" fmla="*/ 126227 w 180059"/>
                  <a:gd name="connsiteY8" fmla="*/ 56060 h 106550"/>
                  <a:gd name="connsiteX9" fmla="*/ 141696 w 180059"/>
                  <a:gd name="connsiteY9" fmla="*/ 34403 h 106550"/>
                  <a:gd name="connsiteX10" fmla="*/ 141449 w 180059"/>
                  <a:gd name="connsiteY10" fmla="*/ 31062 h 106550"/>
                  <a:gd name="connsiteX11" fmla="*/ 147018 w 180059"/>
                  <a:gd name="connsiteY11" fmla="*/ 33165 h 106550"/>
                  <a:gd name="connsiteX12" fmla="*/ 158898 w 180059"/>
                  <a:gd name="connsiteY12" fmla="*/ 16583 h 106550"/>
                  <a:gd name="connsiteX13" fmla="*/ 147018 w 180059"/>
                  <a:gd name="connsiteY13" fmla="*/ 0 h 106550"/>
                  <a:gd name="connsiteX14" fmla="*/ 135137 w 180059"/>
                  <a:gd name="connsiteY14" fmla="*/ 16583 h 106550"/>
                  <a:gd name="connsiteX15" fmla="*/ 135137 w 180059"/>
                  <a:gd name="connsiteY15" fmla="*/ 16954 h 106550"/>
                  <a:gd name="connsiteX16" fmla="*/ 126103 w 180059"/>
                  <a:gd name="connsiteY16" fmla="*/ 12870 h 106550"/>
                  <a:gd name="connsiteX17" fmla="*/ 111501 w 180059"/>
                  <a:gd name="connsiteY17" fmla="*/ 27721 h 106550"/>
                  <a:gd name="connsiteX18" fmla="*/ 99126 w 180059"/>
                  <a:gd name="connsiteY18" fmla="*/ 13613 h 106550"/>
                  <a:gd name="connsiteX19" fmla="*/ 89225 w 180059"/>
                  <a:gd name="connsiteY19" fmla="*/ 20543 h 106550"/>
                  <a:gd name="connsiteX20" fmla="*/ 77098 w 180059"/>
                  <a:gd name="connsiteY20" fmla="*/ 13365 h 106550"/>
                  <a:gd name="connsiteX21" fmla="*/ 61629 w 180059"/>
                  <a:gd name="connsiteY21" fmla="*/ 27349 h 106550"/>
                  <a:gd name="connsiteX22" fmla="*/ 50738 w 180059"/>
                  <a:gd name="connsiteY22" fmla="*/ 17449 h 106550"/>
                  <a:gd name="connsiteX23" fmla="*/ 43932 w 180059"/>
                  <a:gd name="connsiteY23" fmla="*/ 20419 h 106550"/>
                  <a:gd name="connsiteX24" fmla="*/ 31557 w 180059"/>
                  <a:gd name="connsiteY24" fmla="*/ 11880 h 106550"/>
                  <a:gd name="connsiteX25" fmla="*/ 15840 w 180059"/>
                  <a:gd name="connsiteY25" fmla="*/ 33908 h 106550"/>
                  <a:gd name="connsiteX26" fmla="*/ 19800 w 180059"/>
                  <a:gd name="connsiteY26" fmla="*/ 48511 h 106550"/>
                  <a:gd name="connsiteX27" fmla="*/ 17202 w 180059"/>
                  <a:gd name="connsiteY27" fmla="*/ 58659 h 106550"/>
                  <a:gd name="connsiteX28" fmla="*/ 15717 w 180059"/>
                  <a:gd name="connsiteY28" fmla="*/ 58411 h 106550"/>
                  <a:gd name="connsiteX29" fmla="*/ 0 w 180059"/>
                  <a:gd name="connsiteY29" fmla="*/ 80563 h 106550"/>
                  <a:gd name="connsiteX30" fmla="*/ 15717 w 180059"/>
                  <a:gd name="connsiteY30" fmla="*/ 102714 h 106550"/>
                  <a:gd name="connsiteX31" fmla="*/ 31186 w 180059"/>
                  <a:gd name="connsiteY31" fmla="*/ 84770 h 106550"/>
                  <a:gd name="connsiteX32" fmla="*/ 34032 w 180059"/>
                  <a:gd name="connsiteY32" fmla="*/ 85141 h 106550"/>
                  <a:gd name="connsiteX33" fmla="*/ 49501 w 180059"/>
                  <a:gd name="connsiteY33" fmla="*/ 71157 h 106550"/>
                  <a:gd name="connsiteX34" fmla="*/ 55193 w 180059"/>
                  <a:gd name="connsiteY34" fmla="*/ 75613 h 106550"/>
                  <a:gd name="connsiteX35" fmla="*/ 54822 w 180059"/>
                  <a:gd name="connsiteY35" fmla="*/ 80315 h 106550"/>
                  <a:gd name="connsiteX36" fmla="*/ 71281 w 180059"/>
                  <a:gd name="connsiteY36" fmla="*/ 103457 h 106550"/>
                  <a:gd name="connsiteX37" fmla="*/ 87740 w 180059"/>
                  <a:gd name="connsiteY37" fmla="*/ 81305 h 106550"/>
                  <a:gd name="connsiteX38" fmla="*/ 91824 w 180059"/>
                  <a:gd name="connsiteY38" fmla="*/ 83285 h 106550"/>
                  <a:gd name="connsiteX39" fmla="*/ 98507 w 180059"/>
                  <a:gd name="connsiteY39" fmla="*/ 73880 h 106550"/>
                  <a:gd name="connsiteX40" fmla="*/ 91824 w 180059"/>
                  <a:gd name="connsiteY40" fmla="*/ 64475 h 106550"/>
                  <a:gd name="connsiteX41" fmla="*/ 85884 w 180059"/>
                  <a:gd name="connsiteY41" fmla="*/ 69672 h 106550"/>
                  <a:gd name="connsiteX42" fmla="*/ 79944 w 180059"/>
                  <a:gd name="connsiteY42" fmla="*/ 60638 h 106550"/>
                  <a:gd name="connsiteX43" fmla="*/ 92567 w 180059"/>
                  <a:gd name="connsiteY43" fmla="*/ 46531 h 106550"/>
                  <a:gd name="connsiteX44" fmla="*/ 99002 w 180059"/>
                  <a:gd name="connsiteY44" fmla="*/ 49130 h 106550"/>
                  <a:gd name="connsiteX45" fmla="*/ 110758 w 180059"/>
                  <a:gd name="connsiteY45" fmla="*/ 37745 h 106550"/>
                  <a:gd name="connsiteX46" fmla="*/ 115337 w 180059"/>
                  <a:gd name="connsiteY46" fmla="*/ 50120 h 106550"/>
                  <a:gd name="connsiteX47" fmla="*/ 110139 w 180059"/>
                  <a:gd name="connsiteY47" fmla="*/ 48511 h 106550"/>
                  <a:gd name="connsiteX48" fmla="*/ 98012 w 180059"/>
                  <a:gd name="connsiteY48" fmla="*/ 65589 h 106550"/>
                  <a:gd name="connsiteX49" fmla="*/ 110139 w 180059"/>
                  <a:gd name="connsiteY49" fmla="*/ 82666 h 106550"/>
                  <a:gd name="connsiteX50" fmla="*/ 117812 w 180059"/>
                  <a:gd name="connsiteY50" fmla="*/ 78707 h 106550"/>
                  <a:gd name="connsiteX51" fmla="*/ 117564 w 180059"/>
                  <a:gd name="connsiteY51" fmla="*/ 82048 h 106550"/>
                  <a:gd name="connsiteX52" fmla="*/ 131301 w 180059"/>
                  <a:gd name="connsiteY52" fmla="*/ 101353 h 106550"/>
                  <a:gd name="connsiteX53" fmla="*/ 145037 w 180059"/>
                  <a:gd name="connsiteY53" fmla="*/ 83038 h 106550"/>
                  <a:gd name="connsiteX54" fmla="*/ 150111 w 180059"/>
                  <a:gd name="connsiteY54" fmla="*/ 84894 h 106550"/>
                  <a:gd name="connsiteX55" fmla="*/ 150111 w 180059"/>
                  <a:gd name="connsiteY55" fmla="*/ 85513 h 106550"/>
                  <a:gd name="connsiteX56" fmla="*/ 165085 w 180059"/>
                  <a:gd name="connsiteY56" fmla="*/ 106551 h 106550"/>
                  <a:gd name="connsiteX57" fmla="*/ 180059 w 180059"/>
                  <a:gd name="connsiteY57" fmla="*/ 85513 h 106550"/>
                  <a:gd name="connsiteX58" fmla="*/ 165085 w 180059"/>
                  <a:gd name="connsiteY58" fmla="*/ 64475 h 106550"/>
                  <a:gd name="connsiteX59" fmla="*/ 61134 w 180059"/>
                  <a:gd name="connsiteY59" fmla="*/ 43684 h 106550"/>
                  <a:gd name="connsiteX60" fmla="*/ 68559 w 180059"/>
                  <a:gd name="connsiteY60" fmla="*/ 57545 h 106550"/>
                  <a:gd name="connsiteX61" fmla="*/ 65960 w 180059"/>
                  <a:gd name="connsiteY61" fmla="*/ 58659 h 106550"/>
                  <a:gd name="connsiteX62" fmla="*/ 56926 w 180059"/>
                  <a:gd name="connsiteY62" fmla="*/ 49253 h 106550"/>
                  <a:gd name="connsiteX63" fmla="*/ 56926 w 180059"/>
                  <a:gd name="connsiteY63" fmla="*/ 49253 h 106550"/>
                  <a:gd name="connsiteX64" fmla="*/ 61134 w 180059"/>
                  <a:gd name="connsiteY64" fmla="*/ 43684 h 106550"/>
                  <a:gd name="connsiteX65" fmla="*/ 51976 w 180059"/>
                  <a:gd name="connsiteY65" fmla="*/ 51234 h 106550"/>
                  <a:gd name="connsiteX66" fmla="*/ 50367 w 180059"/>
                  <a:gd name="connsiteY66" fmla="*/ 53090 h 106550"/>
                  <a:gd name="connsiteX67" fmla="*/ 49748 w 180059"/>
                  <a:gd name="connsiteY67" fmla="*/ 51234 h 106550"/>
                  <a:gd name="connsiteX68" fmla="*/ 51110 w 180059"/>
                  <a:gd name="connsiteY68" fmla="*/ 51481 h 106550"/>
                  <a:gd name="connsiteX69" fmla="*/ 51976 w 180059"/>
                  <a:gd name="connsiteY69" fmla="*/ 51357 h 10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80059" h="106550">
                    <a:moveTo>
                      <a:pt x="165457" y="64722"/>
                    </a:moveTo>
                    <a:cubicBezTo>
                      <a:pt x="165457" y="64722"/>
                      <a:pt x="164962" y="64722"/>
                      <a:pt x="164590" y="64722"/>
                    </a:cubicBezTo>
                    <a:cubicBezTo>
                      <a:pt x="164095" y="54946"/>
                      <a:pt x="158279" y="47273"/>
                      <a:pt x="151225" y="47273"/>
                    </a:cubicBezTo>
                    <a:cubicBezTo>
                      <a:pt x="144171" y="47273"/>
                      <a:pt x="138355" y="55070"/>
                      <a:pt x="137860" y="64846"/>
                    </a:cubicBezTo>
                    <a:cubicBezTo>
                      <a:pt x="136004" y="63485"/>
                      <a:pt x="133900" y="62742"/>
                      <a:pt x="131672" y="62742"/>
                    </a:cubicBezTo>
                    <a:cubicBezTo>
                      <a:pt x="128083" y="62742"/>
                      <a:pt x="124866" y="64722"/>
                      <a:pt x="122515" y="67816"/>
                    </a:cubicBezTo>
                    <a:cubicBezTo>
                      <a:pt x="122515" y="67074"/>
                      <a:pt x="122638" y="66331"/>
                      <a:pt x="122638" y="65589"/>
                    </a:cubicBezTo>
                    <a:cubicBezTo>
                      <a:pt x="122638" y="60886"/>
                      <a:pt x="121277" y="56679"/>
                      <a:pt x="119173" y="53585"/>
                    </a:cubicBezTo>
                    <a:cubicBezTo>
                      <a:pt x="121277" y="55193"/>
                      <a:pt x="123628" y="56060"/>
                      <a:pt x="126227" y="56060"/>
                    </a:cubicBezTo>
                    <a:cubicBezTo>
                      <a:pt x="134766" y="56060"/>
                      <a:pt x="141696" y="46407"/>
                      <a:pt x="141696" y="34403"/>
                    </a:cubicBezTo>
                    <a:cubicBezTo>
                      <a:pt x="141696" y="33289"/>
                      <a:pt x="141696" y="32176"/>
                      <a:pt x="141449" y="31062"/>
                    </a:cubicBezTo>
                    <a:cubicBezTo>
                      <a:pt x="143181" y="32299"/>
                      <a:pt x="145037" y="33165"/>
                      <a:pt x="147018" y="33165"/>
                    </a:cubicBezTo>
                    <a:cubicBezTo>
                      <a:pt x="153576" y="33165"/>
                      <a:pt x="158898" y="25741"/>
                      <a:pt x="158898" y="16583"/>
                    </a:cubicBezTo>
                    <a:cubicBezTo>
                      <a:pt x="158898" y="7425"/>
                      <a:pt x="153576" y="0"/>
                      <a:pt x="147018" y="0"/>
                    </a:cubicBezTo>
                    <a:cubicBezTo>
                      <a:pt x="140459" y="0"/>
                      <a:pt x="135137" y="7425"/>
                      <a:pt x="135137" y="16583"/>
                    </a:cubicBezTo>
                    <a:cubicBezTo>
                      <a:pt x="135137" y="16707"/>
                      <a:pt x="135137" y="16830"/>
                      <a:pt x="135137" y="16954"/>
                    </a:cubicBezTo>
                    <a:cubicBezTo>
                      <a:pt x="132662" y="14355"/>
                      <a:pt x="129568" y="12870"/>
                      <a:pt x="126103" y="12870"/>
                    </a:cubicBezTo>
                    <a:cubicBezTo>
                      <a:pt x="119297" y="12870"/>
                      <a:pt x="113604" y="19058"/>
                      <a:pt x="111501" y="27721"/>
                    </a:cubicBezTo>
                    <a:cubicBezTo>
                      <a:pt x="110263" y="19677"/>
                      <a:pt x="105189" y="13613"/>
                      <a:pt x="99126" y="13613"/>
                    </a:cubicBezTo>
                    <a:cubicBezTo>
                      <a:pt x="95042" y="13613"/>
                      <a:pt x="91453" y="16335"/>
                      <a:pt x="89225" y="20543"/>
                    </a:cubicBezTo>
                    <a:cubicBezTo>
                      <a:pt x="86132" y="16211"/>
                      <a:pt x="81924" y="13365"/>
                      <a:pt x="77098" y="13365"/>
                    </a:cubicBezTo>
                    <a:cubicBezTo>
                      <a:pt x="70168" y="13365"/>
                      <a:pt x="64351" y="19182"/>
                      <a:pt x="61629" y="27349"/>
                    </a:cubicBezTo>
                    <a:cubicBezTo>
                      <a:pt x="59772" y="21533"/>
                      <a:pt x="55565" y="17449"/>
                      <a:pt x="50738" y="17449"/>
                    </a:cubicBezTo>
                    <a:cubicBezTo>
                      <a:pt x="48263" y="17449"/>
                      <a:pt x="45912" y="18563"/>
                      <a:pt x="43932" y="20419"/>
                    </a:cubicBezTo>
                    <a:cubicBezTo>
                      <a:pt x="41086" y="15222"/>
                      <a:pt x="36631" y="11880"/>
                      <a:pt x="31557" y="11880"/>
                    </a:cubicBezTo>
                    <a:cubicBezTo>
                      <a:pt x="22894" y="11880"/>
                      <a:pt x="15840" y="21780"/>
                      <a:pt x="15840" y="33908"/>
                    </a:cubicBezTo>
                    <a:cubicBezTo>
                      <a:pt x="15840" y="39477"/>
                      <a:pt x="17325" y="44551"/>
                      <a:pt x="19800" y="48511"/>
                    </a:cubicBezTo>
                    <a:cubicBezTo>
                      <a:pt x="18439" y="51481"/>
                      <a:pt x="17573" y="54946"/>
                      <a:pt x="17202" y="58659"/>
                    </a:cubicBezTo>
                    <a:cubicBezTo>
                      <a:pt x="16707" y="58659"/>
                      <a:pt x="16212" y="58411"/>
                      <a:pt x="15717" y="58411"/>
                    </a:cubicBezTo>
                    <a:cubicBezTo>
                      <a:pt x="7054" y="58411"/>
                      <a:pt x="0" y="68311"/>
                      <a:pt x="0" y="80563"/>
                    </a:cubicBezTo>
                    <a:cubicBezTo>
                      <a:pt x="0" y="92814"/>
                      <a:pt x="7054" y="102714"/>
                      <a:pt x="15717" y="102714"/>
                    </a:cubicBezTo>
                    <a:cubicBezTo>
                      <a:pt x="23389" y="102714"/>
                      <a:pt x="29824" y="95041"/>
                      <a:pt x="31186" y="84770"/>
                    </a:cubicBezTo>
                    <a:cubicBezTo>
                      <a:pt x="32176" y="85018"/>
                      <a:pt x="33042" y="85141"/>
                      <a:pt x="34032" y="85141"/>
                    </a:cubicBezTo>
                    <a:cubicBezTo>
                      <a:pt x="40962" y="85141"/>
                      <a:pt x="46778" y="79325"/>
                      <a:pt x="49501" y="71157"/>
                    </a:cubicBezTo>
                    <a:cubicBezTo>
                      <a:pt x="50986" y="73509"/>
                      <a:pt x="52842" y="75118"/>
                      <a:pt x="55193" y="75613"/>
                    </a:cubicBezTo>
                    <a:cubicBezTo>
                      <a:pt x="54946" y="77098"/>
                      <a:pt x="54822" y="78707"/>
                      <a:pt x="54822" y="80315"/>
                    </a:cubicBezTo>
                    <a:cubicBezTo>
                      <a:pt x="54822" y="93185"/>
                      <a:pt x="62247" y="103457"/>
                      <a:pt x="71281" y="103457"/>
                    </a:cubicBezTo>
                    <a:cubicBezTo>
                      <a:pt x="80315" y="103457"/>
                      <a:pt x="87369" y="93680"/>
                      <a:pt x="87740" y="81305"/>
                    </a:cubicBezTo>
                    <a:cubicBezTo>
                      <a:pt x="88854" y="82543"/>
                      <a:pt x="90339" y="83285"/>
                      <a:pt x="91824" y="83285"/>
                    </a:cubicBezTo>
                    <a:cubicBezTo>
                      <a:pt x="95537" y="83285"/>
                      <a:pt x="98507" y="79078"/>
                      <a:pt x="98507" y="73880"/>
                    </a:cubicBezTo>
                    <a:cubicBezTo>
                      <a:pt x="98507" y="68683"/>
                      <a:pt x="95537" y="64475"/>
                      <a:pt x="91824" y="64475"/>
                    </a:cubicBezTo>
                    <a:cubicBezTo>
                      <a:pt x="89225" y="64475"/>
                      <a:pt x="86998" y="66579"/>
                      <a:pt x="85884" y="69672"/>
                    </a:cubicBezTo>
                    <a:cubicBezTo>
                      <a:pt x="84523" y="65960"/>
                      <a:pt x="82543" y="62866"/>
                      <a:pt x="79944" y="60638"/>
                    </a:cubicBezTo>
                    <a:cubicBezTo>
                      <a:pt x="85637" y="59277"/>
                      <a:pt x="90339" y="53832"/>
                      <a:pt x="92567" y="46531"/>
                    </a:cubicBezTo>
                    <a:cubicBezTo>
                      <a:pt x="94423" y="48140"/>
                      <a:pt x="96651" y="49130"/>
                      <a:pt x="99002" y="49130"/>
                    </a:cubicBezTo>
                    <a:cubicBezTo>
                      <a:pt x="104323" y="49130"/>
                      <a:pt x="108902" y="44427"/>
                      <a:pt x="110758" y="37745"/>
                    </a:cubicBezTo>
                    <a:cubicBezTo>
                      <a:pt x="111253" y="42571"/>
                      <a:pt x="112862" y="46902"/>
                      <a:pt x="115337" y="50120"/>
                    </a:cubicBezTo>
                    <a:cubicBezTo>
                      <a:pt x="113728" y="49130"/>
                      <a:pt x="111996" y="48511"/>
                      <a:pt x="110139" y="48511"/>
                    </a:cubicBezTo>
                    <a:cubicBezTo>
                      <a:pt x="103457" y="48511"/>
                      <a:pt x="98012" y="56184"/>
                      <a:pt x="98012" y="65589"/>
                    </a:cubicBezTo>
                    <a:cubicBezTo>
                      <a:pt x="98012" y="74994"/>
                      <a:pt x="103457" y="82666"/>
                      <a:pt x="110139" y="82666"/>
                    </a:cubicBezTo>
                    <a:cubicBezTo>
                      <a:pt x="113109" y="82666"/>
                      <a:pt x="115708" y="81181"/>
                      <a:pt x="117812" y="78707"/>
                    </a:cubicBezTo>
                    <a:cubicBezTo>
                      <a:pt x="117688" y="79820"/>
                      <a:pt x="117564" y="80934"/>
                      <a:pt x="117564" y="82048"/>
                    </a:cubicBezTo>
                    <a:cubicBezTo>
                      <a:pt x="117564" y="92691"/>
                      <a:pt x="123752" y="101353"/>
                      <a:pt x="131301" y="101353"/>
                    </a:cubicBezTo>
                    <a:cubicBezTo>
                      <a:pt x="138850" y="101353"/>
                      <a:pt x="144543" y="93309"/>
                      <a:pt x="145037" y="83038"/>
                    </a:cubicBezTo>
                    <a:cubicBezTo>
                      <a:pt x="146523" y="84028"/>
                      <a:pt x="148255" y="84646"/>
                      <a:pt x="150111" y="84894"/>
                    </a:cubicBezTo>
                    <a:cubicBezTo>
                      <a:pt x="150111" y="85141"/>
                      <a:pt x="150111" y="85389"/>
                      <a:pt x="150111" y="85513"/>
                    </a:cubicBezTo>
                    <a:cubicBezTo>
                      <a:pt x="150111" y="97145"/>
                      <a:pt x="156794" y="106551"/>
                      <a:pt x="165085" y="106551"/>
                    </a:cubicBezTo>
                    <a:cubicBezTo>
                      <a:pt x="173377" y="106551"/>
                      <a:pt x="180059" y="97145"/>
                      <a:pt x="180059" y="85513"/>
                    </a:cubicBezTo>
                    <a:cubicBezTo>
                      <a:pt x="180059" y="73880"/>
                      <a:pt x="173377" y="64475"/>
                      <a:pt x="165085" y="64475"/>
                    </a:cubicBezTo>
                    <a:close/>
                    <a:moveTo>
                      <a:pt x="61134" y="43684"/>
                    </a:moveTo>
                    <a:cubicBezTo>
                      <a:pt x="62247" y="49501"/>
                      <a:pt x="64970" y="54451"/>
                      <a:pt x="68559" y="57545"/>
                    </a:cubicBezTo>
                    <a:cubicBezTo>
                      <a:pt x="67692" y="57792"/>
                      <a:pt x="66826" y="58164"/>
                      <a:pt x="65960" y="58659"/>
                    </a:cubicBezTo>
                    <a:cubicBezTo>
                      <a:pt x="64722" y="53214"/>
                      <a:pt x="61257" y="49253"/>
                      <a:pt x="56926" y="49253"/>
                    </a:cubicBezTo>
                    <a:cubicBezTo>
                      <a:pt x="56926" y="49253"/>
                      <a:pt x="56926" y="49253"/>
                      <a:pt x="56926" y="49253"/>
                    </a:cubicBezTo>
                    <a:cubicBezTo>
                      <a:pt x="58659" y="47892"/>
                      <a:pt x="60144" y="46036"/>
                      <a:pt x="61134" y="43684"/>
                    </a:cubicBezTo>
                    <a:close/>
                    <a:moveTo>
                      <a:pt x="51976" y="51234"/>
                    </a:moveTo>
                    <a:cubicBezTo>
                      <a:pt x="51976" y="51234"/>
                      <a:pt x="50862" y="52347"/>
                      <a:pt x="50367" y="53090"/>
                    </a:cubicBezTo>
                    <a:cubicBezTo>
                      <a:pt x="50243" y="52471"/>
                      <a:pt x="49996" y="51852"/>
                      <a:pt x="49748" y="51234"/>
                    </a:cubicBezTo>
                    <a:cubicBezTo>
                      <a:pt x="50243" y="51234"/>
                      <a:pt x="50615" y="51481"/>
                      <a:pt x="51110" y="51481"/>
                    </a:cubicBezTo>
                    <a:cubicBezTo>
                      <a:pt x="51481" y="51481"/>
                      <a:pt x="51728" y="51481"/>
                      <a:pt x="51976" y="513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E225445D-558C-DDE0-8838-83A62133744C}"/>
                  </a:ext>
                </a:extLst>
              </p:cNvPr>
              <p:cNvSpPr/>
              <p:nvPr/>
            </p:nvSpPr>
            <p:spPr>
              <a:xfrm>
                <a:off x="5242672" y="5218915"/>
                <a:ext cx="13860" cy="19305"/>
              </a:xfrm>
              <a:custGeom>
                <a:avLst/>
                <a:gdLst>
                  <a:gd name="connsiteX0" fmla="*/ 6930 w 13860"/>
                  <a:gd name="connsiteY0" fmla="*/ 0 h 19305"/>
                  <a:gd name="connsiteX1" fmla="*/ 0 w 13860"/>
                  <a:gd name="connsiteY1" fmla="*/ 9653 h 19305"/>
                  <a:gd name="connsiteX2" fmla="*/ 6930 w 13860"/>
                  <a:gd name="connsiteY2" fmla="*/ 19305 h 19305"/>
                  <a:gd name="connsiteX3" fmla="*/ 13860 w 13860"/>
                  <a:gd name="connsiteY3" fmla="*/ 9653 h 19305"/>
                  <a:gd name="connsiteX4" fmla="*/ 6930 w 13860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C286B75-1CD9-59FA-D356-DD443ED2D20F}"/>
                  </a:ext>
                </a:extLst>
              </p:cNvPr>
              <p:cNvSpPr/>
              <p:nvPr/>
            </p:nvSpPr>
            <p:spPr>
              <a:xfrm>
                <a:off x="5264824" y="5237354"/>
                <a:ext cx="13984" cy="19553"/>
              </a:xfrm>
              <a:custGeom>
                <a:avLst/>
                <a:gdLst>
                  <a:gd name="connsiteX0" fmla="*/ 7054 w 13984"/>
                  <a:gd name="connsiteY0" fmla="*/ 0 h 19553"/>
                  <a:gd name="connsiteX1" fmla="*/ 0 w 13984"/>
                  <a:gd name="connsiteY1" fmla="*/ 9777 h 19553"/>
                  <a:gd name="connsiteX2" fmla="*/ 7054 w 13984"/>
                  <a:gd name="connsiteY2" fmla="*/ 19553 h 19553"/>
                  <a:gd name="connsiteX3" fmla="*/ 13984 w 13984"/>
                  <a:gd name="connsiteY3" fmla="*/ 9777 h 19553"/>
                  <a:gd name="connsiteX4" fmla="*/ 7054 w 13984"/>
                  <a:gd name="connsiteY4" fmla="*/ 0 h 1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3">
                    <a:moveTo>
                      <a:pt x="7054" y="0"/>
                    </a:moveTo>
                    <a:cubicBezTo>
                      <a:pt x="3217" y="0"/>
                      <a:pt x="0" y="4455"/>
                      <a:pt x="0" y="9777"/>
                    </a:cubicBezTo>
                    <a:cubicBezTo>
                      <a:pt x="0" y="15098"/>
                      <a:pt x="3094" y="19553"/>
                      <a:pt x="7054" y="19553"/>
                    </a:cubicBezTo>
                    <a:cubicBezTo>
                      <a:pt x="11014" y="19553"/>
                      <a:pt x="13984" y="15222"/>
                      <a:pt x="13984" y="9777"/>
                    </a:cubicBezTo>
                    <a:cubicBezTo>
                      <a:pt x="13984" y="4331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495BB2A-C001-4C39-BB3A-16B76326A6F5}"/>
                  </a:ext>
                </a:extLst>
              </p:cNvPr>
              <p:cNvSpPr/>
              <p:nvPr/>
            </p:nvSpPr>
            <p:spPr>
              <a:xfrm>
                <a:off x="5286728" y="5234508"/>
                <a:ext cx="16582" cy="23265"/>
              </a:xfrm>
              <a:custGeom>
                <a:avLst/>
                <a:gdLst>
                  <a:gd name="connsiteX0" fmla="*/ 8291 w 16582"/>
                  <a:gd name="connsiteY0" fmla="*/ 0 h 23265"/>
                  <a:gd name="connsiteX1" fmla="*/ 0 w 16582"/>
                  <a:gd name="connsiteY1" fmla="*/ 11633 h 23265"/>
                  <a:gd name="connsiteX2" fmla="*/ 8291 w 16582"/>
                  <a:gd name="connsiteY2" fmla="*/ 23265 h 23265"/>
                  <a:gd name="connsiteX3" fmla="*/ 16583 w 16582"/>
                  <a:gd name="connsiteY3" fmla="*/ 11633 h 23265"/>
                  <a:gd name="connsiteX4" fmla="*/ 8291 w 16582"/>
                  <a:gd name="connsiteY4" fmla="*/ 0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1" y="0"/>
                    </a:moveTo>
                    <a:cubicBezTo>
                      <a:pt x="3713" y="0"/>
                      <a:pt x="0" y="5197"/>
                      <a:pt x="0" y="11633"/>
                    </a:cubicBezTo>
                    <a:cubicBezTo>
                      <a:pt x="0" y="18068"/>
                      <a:pt x="3713" y="23265"/>
                      <a:pt x="8291" y="23265"/>
                    </a:cubicBez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45989E88-BAAE-C737-576D-F04E0BC94B8A}"/>
                  </a:ext>
                </a:extLst>
              </p:cNvPr>
              <p:cNvSpPr/>
              <p:nvPr/>
            </p:nvSpPr>
            <p:spPr>
              <a:xfrm>
                <a:off x="5312840" y="5149119"/>
                <a:ext cx="150234" cy="120163"/>
              </a:xfrm>
              <a:custGeom>
                <a:avLst/>
                <a:gdLst>
                  <a:gd name="connsiteX0" fmla="*/ 139840 w 150234"/>
                  <a:gd name="connsiteY0" fmla="*/ 57545 h 120163"/>
                  <a:gd name="connsiteX1" fmla="*/ 129692 w 150234"/>
                  <a:gd name="connsiteY1" fmla="*/ 71157 h 120163"/>
                  <a:gd name="connsiteX2" fmla="*/ 123010 w 150234"/>
                  <a:gd name="connsiteY2" fmla="*/ 69053 h 120163"/>
                  <a:gd name="connsiteX3" fmla="*/ 111006 w 150234"/>
                  <a:gd name="connsiteY3" fmla="*/ 76726 h 120163"/>
                  <a:gd name="connsiteX4" fmla="*/ 101848 w 150234"/>
                  <a:gd name="connsiteY4" fmla="*/ 72890 h 120163"/>
                  <a:gd name="connsiteX5" fmla="*/ 92072 w 150234"/>
                  <a:gd name="connsiteY5" fmla="*/ 77345 h 120163"/>
                  <a:gd name="connsiteX6" fmla="*/ 86379 w 150234"/>
                  <a:gd name="connsiteY6" fmla="*/ 72766 h 120163"/>
                  <a:gd name="connsiteX7" fmla="*/ 85141 w 150234"/>
                  <a:gd name="connsiteY7" fmla="*/ 72890 h 120163"/>
                  <a:gd name="connsiteX8" fmla="*/ 72395 w 150234"/>
                  <a:gd name="connsiteY8" fmla="*/ 56183 h 120163"/>
                  <a:gd name="connsiteX9" fmla="*/ 69920 w 150234"/>
                  <a:gd name="connsiteY9" fmla="*/ 56554 h 120163"/>
                  <a:gd name="connsiteX10" fmla="*/ 71281 w 150234"/>
                  <a:gd name="connsiteY10" fmla="*/ 49377 h 120163"/>
                  <a:gd name="connsiteX11" fmla="*/ 69549 w 150234"/>
                  <a:gd name="connsiteY11" fmla="*/ 41209 h 120163"/>
                  <a:gd name="connsiteX12" fmla="*/ 74746 w 150234"/>
                  <a:gd name="connsiteY12" fmla="*/ 42571 h 120163"/>
                  <a:gd name="connsiteX13" fmla="*/ 89968 w 150234"/>
                  <a:gd name="connsiteY13" fmla="*/ 21285 h 120163"/>
                  <a:gd name="connsiteX14" fmla="*/ 74746 w 150234"/>
                  <a:gd name="connsiteY14" fmla="*/ 0 h 120163"/>
                  <a:gd name="connsiteX15" fmla="*/ 59525 w 150234"/>
                  <a:gd name="connsiteY15" fmla="*/ 21285 h 120163"/>
                  <a:gd name="connsiteX16" fmla="*/ 62866 w 150234"/>
                  <a:gd name="connsiteY16" fmla="*/ 34527 h 120163"/>
                  <a:gd name="connsiteX17" fmla="*/ 60267 w 150234"/>
                  <a:gd name="connsiteY17" fmla="*/ 34032 h 120163"/>
                  <a:gd name="connsiteX18" fmla="*/ 49253 w 150234"/>
                  <a:gd name="connsiteY18" fmla="*/ 49501 h 120163"/>
                  <a:gd name="connsiteX19" fmla="*/ 60267 w 150234"/>
                  <a:gd name="connsiteY19" fmla="*/ 64970 h 120163"/>
                  <a:gd name="connsiteX20" fmla="*/ 61505 w 150234"/>
                  <a:gd name="connsiteY20" fmla="*/ 64846 h 120163"/>
                  <a:gd name="connsiteX21" fmla="*/ 59525 w 150234"/>
                  <a:gd name="connsiteY21" fmla="*/ 74499 h 120163"/>
                  <a:gd name="connsiteX22" fmla="*/ 60267 w 150234"/>
                  <a:gd name="connsiteY22" fmla="*/ 80315 h 120163"/>
                  <a:gd name="connsiteX23" fmla="*/ 51233 w 150234"/>
                  <a:gd name="connsiteY23" fmla="*/ 75365 h 120163"/>
                  <a:gd name="connsiteX24" fmla="*/ 39848 w 150234"/>
                  <a:gd name="connsiteY24" fmla="*/ 84151 h 120163"/>
                  <a:gd name="connsiteX25" fmla="*/ 30319 w 150234"/>
                  <a:gd name="connsiteY25" fmla="*/ 75736 h 120163"/>
                  <a:gd name="connsiteX26" fmla="*/ 20048 w 150234"/>
                  <a:gd name="connsiteY26" fmla="*/ 87369 h 120163"/>
                  <a:gd name="connsiteX27" fmla="*/ 10519 w 150234"/>
                  <a:gd name="connsiteY27" fmla="*/ 78706 h 120163"/>
                  <a:gd name="connsiteX28" fmla="*/ 0 w 150234"/>
                  <a:gd name="connsiteY28" fmla="*/ 93557 h 120163"/>
                  <a:gd name="connsiteX29" fmla="*/ 10519 w 150234"/>
                  <a:gd name="connsiteY29" fmla="*/ 108407 h 120163"/>
                  <a:gd name="connsiteX30" fmla="*/ 20790 w 150234"/>
                  <a:gd name="connsiteY30" fmla="*/ 96774 h 120163"/>
                  <a:gd name="connsiteX31" fmla="*/ 30319 w 150234"/>
                  <a:gd name="connsiteY31" fmla="*/ 105437 h 120163"/>
                  <a:gd name="connsiteX32" fmla="*/ 38363 w 150234"/>
                  <a:gd name="connsiteY32" fmla="*/ 100115 h 120163"/>
                  <a:gd name="connsiteX33" fmla="*/ 51233 w 150234"/>
                  <a:gd name="connsiteY33" fmla="*/ 113357 h 120163"/>
                  <a:gd name="connsiteX34" fmla="*/ 64846 w 150234"/>
                  <a:gd name="connsiteY34" fmla="*/ 94299 h 120163"/>
                  <a:gd name="connsiteX35" fmla="*/ 63980 w 150234"/>
                  <a:gd name="connsiteY35" fmla="*/ 87864 h 120163"/>
                  <a:gd name="connsiteX36" fmla="*/ 72395 w 150234"/>
                  <a:gd name="connsiteY36" fmla="*/ 92319 h 120163"/>
                  <a:gd name="connsiteX37" fmla="*/ 81181 w 150234"/>
                  <a:gd name="connsiteY37" fmla="*/ 87369 h 120163"/>
                  <a:gd name="connsiteX38" fmla="*/ 85513 w 150234"/>
                  <a:gd name="connsiteY38" fmla="*/ 90957 h 120163"/>
                  <a:gd name="connsiteX39" fmla="*/ 85018 w 150234"/>
                  <a:gd name="connsiteY39" fmla="*/ 96526 h 120163"/>
                  <a:gd name="connsiteX40" fmla="*/ 101848 w 150234"/>
                  <a:gd name="connsiteY40" fmla="*/ 120163 h 120163"/>
                  <a:gd name="connsiteX41" fmla="*/ 115089 w 150234"/>
                  <a:gd name="connsiteY41" fmla="*/ 111129 h 120163"/>
                  <a:gd name="connsiteX42" fmla="*/ 123010 w 150234"/>
                  <a:gd name="connsiteY42" fmla="*/ 114223 h 120163"/>
                  <a:gd name="connsiteX43" fmla="*/ 139097 w 150234"/>
                  <a:gd name="connsiteY43" fmla="*/ 91700 h 120163"/>
                  <a:gd name="connsiteX44" fmla="*/ 138602 w 150234"/>
                  <a:gd name="connsiteY44" fmla="*/ 86255 h 120163"/>
                  <a:gd name="connsiteX45" fmla="*/ 139964 w 150234"/>
                  <a:gd name="connsiteY45" fmla="*/ 86503 h 120163"/>
                  <a:gd name="connsiteX46" fmla="*/ 150235 w 150234"/>
                  <a:gd name="connsiteY46" fmla="*/ 72147 h 120163"/>
                  <a:gd name="connsiteX47" fmla="*/ 139964 w 150234"/>
                  <a:gd name="connsiteY47" fmla="*/ 57792 h 12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50234" h="120163">
                    <a:moveTo>
                      <a:pt x="139840" y="57545"/>
                    </a:moveTo>
                    <a:cubicBezTo>
                      <a:pt x="134395" y="57545"/>
                      <a:pt x="129940" y="63608"/>
                      <a:pt x="129692" y="71157"/>
                    </a:cubicBezTo>
                    <a:cubicBezTo>
                      <a:pt x="127712" y="69796"/>
                      <a:pt x="125361" y="69053"/>
                      <a:pt x="123010" y="69053"/>
                    </a:cubicBezTo>
                    <a:cubicBezTo>
                      <a:pt x="118183" y="69053"/>
                      <a:pt x="113976" y="72023"/>
                      <a:pt x="111006" y="76726"/>
                    </a:cubicBezTo>
                    <a:cubicBezTo>
                      <a:pt x="108407" y="74251"/>
                      <a:pt x="105189" y="72890"/>
                      <a:pt x="101848" y="72890"/>
                    </a:cubicBezTo>
                    <a:cubicBezTo>
                      <a:pt x="98135" y="72890"/>
                      <a:pt x="94794" y="74499"/>
                      <a:pt x="92072" y="77345"/>
                    </a:cubicBezTo>
                    <a:cubicBezTo>
                      <a:pt x="90958" y="74622"/>
                      <a:pt x="88854" y="72766"/>
                      <a:pt x="86379" y="72766"/>
                    </a:cubicBezTo>
                    <a:cubicBezTo>
                      <a:pt x="85884" y="72766"/>
                      <a:pt x="85513" y="72766"/>
                      <a:pt x="85141" y="72890"/>
                    </a:cubicBezTo>
                    <a:cubicBezTo>
                      <a:pt x="84646" y="63608"/>
                      <a:pt x="79201" y="56183"/>
                      <a:pt x="72395" y="56183"/>
                    </a:cubicBezTo>
                    <a:cubicBezTo>
                      <a:pt x="71529" y="56183"/>
                      <a:pt x="70786" y="56183"/>
                      <a:pt x="69920" y="56554"/>
                    </a:cubicBezTo>
                    <a:cubicBezTo>
                      <a:pt x="70786" y="54451"/>
                      <a:pt x="71281" y="51976"/>
                      <a:pt x="71281" y="49377"/>
                    </a:cubicBezTo>
                    <a:cubicBezTo>
                      <a:pt x="71281" y="46407"/>
                      <a:pt x="70662" y="43561"/>
                      <a:pt x="69549" y="41209"/>
                    </a:cubicBezTo>
                    <a:cubicBezTo>
                      <a:pt x="71157" y="42076"/>
                      <a:pt x="72890" y="42571"/>
                      <a:pt x="74746" y="42571"/>
                    </a:cubicBezTo>
                    <a:cubicBezTo>
                      <a:pt x="83161" y="42571"/>
                      <a:pt x="89968" y="33042"/>
                      <a:pt x="89968" y="21285"/>
                    </a:cubicBezTo>
                    <a:cubicBezTo>
                      <a:pt x="89968" y="9529"/>
                      <a:pt x="83161" y="0"/>
                      <a:pt x="74746" y="0"/>
                    </a:cubicBezTo>
                    <a:cubicBezTo>
                      <a:pt x="66331" y="0"/>
                      <a:pt x="59525" y="9529"/>
                      <a:pt x="59525" y="21285"/>
                    </a:cubicBezTo>
                    <a:cubicBezTo>
                      <a:pt x="59525" y="26359"/>
                      <a:pt x="60762" y="30938"/>
                      <a:pt x="62866" y="34527"/>
                    </a:cubicBezTo>
                    <a:cubicBezTo>
                      <a:pt x="62000" y="34279"/>
                      <a:pt x="61134" y="34032"/>
                      <a:pt x="60267" y="34032"/>
                    </a:cubicBezTo>
                    <a:cubicBezTo>
                      <a:pt x="54203" y="34032"/>
                      <a:pt x="49253" y="40962"/>
                      <a:pt x="49253" y="49501"/>
                    </a:cubicBezTo>
                    <a:cubicBezTo>
                      <a:pt x="49253" y="58040"/>
                      <a:pt x="54203" y="64970"/>
                      <a:pt x="60267" y="64970"/>
                    </a:cubicBezTo>
                    <a:cubicBezTo>
                      <a:pt x="60762" y="64970"/>
                      <a:pt x="61134" y="64970"/>
                      <a:pt x="61505" y="64846"/>
                    </a:cubicBezTo>
                    <a:cubicBezTo>
                      <a:pt x="60267" y="67569"/>
                      <a:pt x="59525" y="70910"/>
                      <a:pt x="59525" y="74499"/>
                    </a:cubicBezTo>
                    <a:cubicBezTo>
                      <a:pt x="59525" y="76603"/>
                      <a:pt x="59772" y="78459"/>
                      <a:pt x="60267" y="80315"/>
                    </a:cubicBezTo>
                    <a:cubicBezTo>
                      <a:pt x="57916" y="77221"/>
                      <a:pt x="54698" y="75365"/>
                      <a:pt x="51233" y="75365"/>
                    </a:cubicBezTo>
                    <a:cubicBezTo>
                      <a:pt x="46407" y="75365"/>
                      <a:pt x="42199" y="78953"/>
                      <a:pt x="39848" y="84151"/>
                    </a:cubicBezTo>
                    <a:cubicBezTo>
                      <a:pt x="38116" y="79201"/>
                      <a:pt x="34527" y="75736"/>
                      <a:pt x="30319" y="75736"/>
                    </a:cubicBezTo>
                    <a:cubicBezTo>
                      <a:pt x="25245" y="75736"/>
                      <a:pt x="21038" y="80686"/>
                      <a:pt x="20048" y="87369"/>
                    </a:cubicBezTo>
                    <a:cubicBezTo>
                      <a:pt x="18439" y="82295"/>
                      <a:pt x="14727" y="78706"/>
                      <a:pt x="10519" y="78706"/>
                    </a:cubicBezTo>
                    <a:cubicBezTo>
                      <a:pt x="4702" y="78706"/>
                      <a:pt x="0" y="85389"/>
                      <a:pt x="0" y="93557"/>
                    </a:cubicBezTo>
                    <a:cubicBezTo>
                      <a:pt x="0" y="101724"/>
                      <a:pt x="4702" y="108407"/>
                      <a:pt x="10519" y="108407"/>
                    </a:cubicBezTo>
                    <a:cubicBezTo>
                      <a:pt x="15593" y="108407"/>
                      <a:pt x="19800" y="103457"/>
                      <a:pt x="20790" y="96774"/>
                    </a:cubicBezTo>
                    <a:cubicBezTo>
                      <a:pt x="22523" y="101848"/>
                      <a:pt x="26112" y="105437"/>
                      <a:pt x="30319" y="105437"/>
                    </a:cubicBezTo>
                    <a:cubicBezTo>
                      <a:pt x="33537" y="105437"/>
                      <a:pt x="36383" y="103333"/>
                      <a:pt x="38363" y="100115"/>
                    </a:cubicBezTo>
                    <a:cubicBezTo>
                      <a:pt x="40096" y="107788"/>
                      <a:pt x="45169" y="113357"/>
                      <a:pt x="51233" y="113357"/>
                    </a:cubicBezTo>
                    <a:cubicBezTo>
                      <a:pt x="58782" y="113357"/>
                      <a:pt x="64846" y="104818"/>
                      <a:pt x="64846" y="94299"/>
                    </a:cubicBezTo>
                    <a:cubicBezTo>
                      <a:pt x="64846" y="92072"/>
                      <a:pt x="64475" y="89844"/>
                      <a:pt x="63980" y="87864"/>
                    </a:cubicBezTo>
                    <a:cubicBezTo>
                      <a:pt x="66207" y="90586"/>
                      <a:pt x="69177" y="92319"/>
                      <a:pt x="72395" y="92319"/>
                    </a:cubicBezTo>
                    <a:cubicBezTo>
                      <a:pt x="75860" y="92319"/>
                      <a:pt x="78954" y="90463"/>
                      <a:pt x="81181" y="87369"/>
                    </a:cubicBezTo>
                    <a:cubicBezTo>
                      <a:pt x="82171" y="89349"/>
                      <a:pt x="83780" y="90586"/>
                      <a:pt x="85513" y="90957"/>
                    </a:cubicBezTo>
                    <a:cubicBezTo>
                      <a:pt x="85265" y="92690"/>
                      <a:pt x="85018" y="94546"/>
                      <a:pt x="85018" y="96526"/>
                    </a:cubicBezTo>
                    <a:cubicBezTo>
                      <a:pt x="85018" y="109520"/>
                      <a:pt x="92566" y="120163"/>
                      <a:pt x="101848" y="120163"/>
                    </a:cubicBezTo>
                    <a:cubicBezTo>
                      <a:pt x="107169" y="120163"/>
                      <a:pt x="111995" y="116574"/>
                      <a:pt x="115089" y="111129"/>
                    </a:cubicBezTo>
                    <a:cubicBezTo>
                      <a:pt x="117441" y="112985"/>
                      <a:pt x="120163" y="114223"/>
                      <a:pt x="123010" y="114223"/>
                    </a:cubicBezTo>
                    <a:cubicBezTo>
                      <a:pt x="131920" y="114223"/>
                      <a:pt x="139097" y="104075"/>
                      <a:pt x="139097" y="91700"/>
                    </a:cubicBezTo>
                    <a:cubicBezTo>
                      <a:pt x="139097" y="89844"/>
                      <a:pt x="138850" y="87988"/>
                      <a:pt x="138602" y="86255"/>
                    </a:cubicBezTo>
                    <a:cubicBezTo>
                      <a:pt x="139097" y="86255"/>
                      <a:pt x="139468" y="86503"/>
                      <a:pt x="139964" y="86503"/>
                    </a:cubicBezTo>
                    <a:cubicBezTo>
                      <a:pt x="145656" y="86503"/>
                      <a:pt x="150235" y="80068"/>
                      <a:pt x="150235" y="72147"/>
                    </a:cubicBezTo>
                    <a:cubicBezTo>
                      <a:pt x="150235" y="64227"/>
                      <a:pt x="145656" y="57792"/>
                      <a:pt x="139964" y="577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84522391-BAC9-5981-F43F-54EB52F29476}"/>
                  </a:ext>
                </a:extLst>
              </p:cNvPr>
              <p:cNvSpPr/>
              <p:nvPr/>
            </p:nvSpPr>
            <p:spPr>
              <a:xfrm>
                <a:off x="5460847" y="5216811"/>
                <a:ext cx="40343" cy="43807"/>
              </a:xfrm>
              <a:custGeom>
                <a:avLst/>
                <a:gdLst>
                  <a:gd name="connsiteX0" fmla="*/ 28711 w 40343"/>
                  <a:gd name="connsiteY0" fmla="*/ 123 h 43807"/>
                  <a:gd name="connsiteX1" fmla="*/ 20667 w 40343"/>
                  <a:gd name="connsiteY1" fmla="*/ 4579 h 43807"/>
                  <a:gd name="connsiteX2" fmla="*/ 14603 w 40343"/>
                  <a:gd name="connsiteY2" fmla="*/ 2723 h 43807"/>
                  <a:gd name="connsiteX3" fmla="*/ 0 w 40343"/>
                  <a:gd name="connsiteY3" fmla="*/ 23265 h 43807"/>
                  <a:gd name="connsiteX4" fmla="*/ 14603 w 40343"/>
                  <a:gd name="connsiteY4" fmla="*/ 43808 h 43807"/>
                  <a:gd name="connsiteX5" fmla="*/ 27349 w 40343"/>
                  <a:gd name="connsiteY5" fmla="*/ 33042 h 43807"/>
                  <a:gd name="connsiteX6" fmla="*/ 28587 w 40343"/>
                  <a:gd name="connsiteY6" fmla="*/ 33165 h 43807"/>
                  <a:gd name="connsiteX7" fmla="*/ 40343 w 40343"/>
                  <a:gd name="connsiteY7" fmla="*/ 16583 h 43807"/>
                  <a:gd name="connsiteX8" fmla="*/ 28587 w 40343"/>
                  <a:gd name="connsiteY8" fmla="*/ 0 h 4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43" h="43807">
                    <a:moveTo>
                      <a:pt x="28711" y="123"/>
                    </a:moveTo>
                    <a:cubicBezTo>
                      <a:pt x="25617" y="123"/>
                      <a:pt x="22770" y="1856"/>
                      <a:pt x="20667" y="4579"/>
                    </a:cubicBezTo>
                    <a:cubicBezTo>
                      <a:pt x="18810" y="3465"/>
                      <a:pt x="16830" y="2723"/>
                      <a:pt x="14603" y="2723"/>
                    </a:cubicBezTo>
                    <a:cubicBezTo>
                      <a:pt x="6559" y="2723"/>
                      <a:pt x="0" y="11880"/>
                      <a:pt x="0" y="23265"/>
                    </a:cubicBezTo>
                    <a:cubicBezTo>
                      <a:pt x="0" y="34650"/>
                      <a:pt x="6559" y="43808"/>
                      <a:pt x="14603" y="43808"/>
                    </a:cubicBezTo>
                    <a:cubicBezTo>
                      <a:pt x="20172" y="43808"/>
                      <a:pt x="24874" y="39477"/>
                      <a:pt x="27349" y="33042"/>
                    </a:cubicBezTo>
                    <a:cubicBezTo>
                      <a:pt x="27721" y="33042"/>
                      <a:pt x="28215" y="33165"/>
                      <a:pt x="28587" y="33165"/>
                    </a:cubicBezTo>
                    <a:cubicBezTo>
                      <a:pt x="35146" y="33165"/>
                      <a:pt x="40343" y="25740"/>
                      <a:pt x="40343" y="16583"/>
                    </a:cubicBezTo>
                    <a:cubicBezTo>
                      <a:pt x="40343" y="7425"/>
                      <a:pt x="35022" y="0"/>
                      <a:pt x="285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2D691F0-AAE6-A5DF-266E-F55782B50A59}"/>
                  </a:ext>
                </a:extLst>
              </p:cNvPr>
              <p:cNvSpPr/>
              <p:nvPr/>
            </p:nvSpPr>
            <p:spPr>
              <a:xfrm>
                <a:off x="5527055" y="5230300"/>
                <a:ext cx="25121" cy="35392"/>
              </a:xfrm>
              <a:custGeom>
                <a:avLst/>
                <a:gdLst>
                  <a:gd name="connsiteX0" fmla="*/ 12623 w 25121"/>
                  <a:gd name="connsiteY0" fmla="*/ 0 h 35392"/>
                  <a:gd name="connsiteX1" fmla="*/ 0 w 25121"/>
                  <a:gd name="connsiteY1" fmla="*/ 17696 h 35392"/>
                  <a:gd name="connsiteX2" fmla="*/ 12623 w 25121"/>
                  <a:gd name="connsiteY2" fmla="*/ 35393 h 35392"/>
                  <a:gd name="connsiteX3" fmla="*/ 25122 w 25121"/>
                  <a:gd name="connsiteY3" fmla="*/ 17696 h 35392"/>
                  <a:gd name="connsiteX4" fmla="*/ 12623 w 25121"/>
                  <a:gd name="connsiteY4" fmla="*/ 0 h 3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1" h="35392">
                    <a:moveTo>
                      <a:pt x="12623" y="0"/>
                    </a:moveTo>
                    <a:cubicBezTo>
                      <a:pt x="5692" y="0"/>
                      <a:pt x="0" y="7920"/>
                      <a:pt x="0" y="17696"/>
                    </a:cubicBezTo>
                    <a:cubicBezTo>
                      <a:pt x="0" y="27473"/>
                      <a:pt x="5692" y="35393"/>
                      <a:pt x="12623" y="35393"/>
                    </a:cubicBezTo>
                    <a:cubicBezTo>
                      <a:pt x="19553" y="35393"/>
                      <a:pt x="25122" y="27473"/>
                      <a:pt x="25122" y="17696"/>
                    </a:cubicBezTo>
                    <a:cubicBezTo>
                      <a:pt x="25122" y="7920"/>
                      <a:pt x="19553" y="0"/>
                      <a:pt x="126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ED164706-E1E7-4DD3-0D74-7AE1A5E35E54}"/>
                  </a:ext>
                </a:extLst>
              </p:cNvPr>
              <p:cNvSpPr/>
              <p:nvPr/>
            </p:nvSpPr>
            <p:spPr>
              <a:xfrm>
                <a:off x="5577545" y="5218667"/>
                <a:ext cx="20295" cy="28710"/>
              </a:xfrm>
              <a:custGeom>
                <a:avLst/>
                <a:gdLst>
                  <a:gd name="connsiteX0" fmla="*/ 10148 w 20295"/>
                  <a:gd name="connsiteY0" fmla="*/ 0 h 28710"/>
                  <a:gd name="connsiteX1" fmla="*/ 0 w 20295"/>
                  <a:gd name="connsiteY1" fmla="*/ 14355 h 28710"/>
                  <a:gd name="connsiteX2" fmla="*/ 10148 w 20295"/>
                  <a:gd name="connsiteY2" fmla="*/ 28711 h 28710"/>
                  <a:gd name="connsiteX3" fmla="*/ 20295 w 20295"/>
                  <a:gd name="connsiteY3" fmla="*/ 14355 h 28710"/>
                  <a:gd name="connsiteX4" fmla="*/ 10148 w 20295"/>
                  <a:gd name="connsiteY4" fmla="*/ 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0"/>
                    </a:move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1"/>
                      <a:pt x="10148" y="28711"/>
                    </a:cubicBezTo>
                    <a:cubicBezTo>
                      <a:pt x="15716" y="28711"/>
                      <a:pt x="20295" y="22275"/>
                      <a:pt x="20295" y="14355"/>
                    </a:cubicBezTo>
                    <a:cubicBezTo>
                      <a:pt x="20295" y="6435"/>
                      <a:pt x="15716" y="0"/>
                      <a:pt x="101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DD1129B4-E7E6-4BC4-215F-B4669C1EF9F9}"/>
                  </a:ext>
                </a:extLst>
              </p:cNvPr>
              <p:cNvSpPr/>
              <p:nvPr/>
            </p:nvSpPr>
            <p:spPr>
              <a:xfrm>
                <a:off x="5598088" y="5224236"/>
                <a:ext cx="25740" cy="36135"/>
              </a:xfrm>
              <a:custGeom>
                <a:avLst/>
                <a:gdLst>
                  <a:gd name="connsiteX0" fmla="*/ 12870 w 25740"/>
                  <a:gd name="connsiteY0" fmla="*/ 0 h 36135"/>
                  <a:gd name="connsiteX1" fmla="*/ 0 w 25740"/>
                  <a:gd name="connsiteY1" fmla="*/ 18068 h 36135"/>
                  <a:gd name="connsiteX2" fmla="*/ 12870 w 25740"/>
                  <a:gd name="connsiteY2" fmla="*/ 36136 h 36135"/>
                  <a:gd name="connsiteX3" fmla="*/ 25740 w 25740"/>
                  <a:gd name="connsiteY3" fmla="*/ 18068 h 36135"/>
                  <a:gd name="connsiteX4" fmla="*/ 12870 w 25740"/>
                  <a:gd name="connsiteY4" fmla="*/ 0 h 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135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136"/>
                      <a:pt x="12870" y="36136"/>
                    </a:cubicBezTo>
                    <a:cubicBezTo>
                      <a:pt x="20048" y="36136"/>
                      <a:pt x="25740" y="28092"/>
                      <a:pt x="25740" y="18068"/>
                    </a:cubicBezTo>
                    <a:cubicBezTo>
                      <a:pt x="25740" y="8044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5AAC34B8-76FC-4BA3-0762-586DEEF219D0}"/>
                  </a:ext>
                </a:extLst>
              </p:cNvPr>
              <p:cNvSpPr/>
              <p:nvPr/>
            </p:nvSpPr>
            <p:spPr>
              <a:xfrm>
                <a:off x="5633853" y="5212851"/>
                <a:ext cx="12870" cy="18315"/>
              </a:xfrm>
              <a:custGeom>
                <a:avLst/>
                <a:gdLst>
                  <a:gd name="connsiteX0" fmla="*/ 6435 w 12870"/>
                  <a:gd name="connsiteY0" fmla="*/ 0 h 18315"/>
                  <a:gd name="connsiteX1" fmla="*/ 0 w 12870"/>
                  <a:gd name="connsiteY1" fmla="*/ 9158 h 18315"/>
                  <a:gd name="connsiteX2" fmla="*/ 6435 w 12870"/>
                  <a:gd name="connsiteY2" fmla="*/ 18315 h 18315"/>
                  <a:gd name="connsiteX3" fmla="*/ 12870 w 12870"/>
                  <a:gd name="connsiteY3" fmla="*/ 9158 h 18315"/>
                  <a:gd name="connsiteX4" fmla="*/ 6435 w 12870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315">
                    <a:moveTo>
                      <a:pt x="6435" y="0"/>
                    </a:moveTo>
                    <a:cubicBezTo>
                      <a:pt x="2846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435" y="18315"/>
                    </a:cubicBezTo>
                    <a:cubicBezTo>
                      <a:pt x="9900" y="18315"/>
                      <a:pt x="12870" y="14231"/>
                      <a:pt x="12870" y="9158"/>
                    </a:cubicBezTo>
                    <a:cubicBezTo>
                      <a:pt x="12870" y="4084"/>
                      <a:pt x="10024" y="0"/>
                      <a:pt x="6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62D37AE7-0A81-B5D7-CEFF-EAD00D93A143}"/>
                  </a:ext>
                </a:extLst>
              </p:cNvPr>
              <p:cNvSpPr/>
              <p:nvPr/>
            </p:nvSpPr>
            <p:spPr>
              <a:xfrm>
                <a:off x="5651673" y="5221513"/>
                <a:ext cx="23760" cy="33165"/>
              </a:xfrm>
              <a:custGeom>
                <a:avLst/>
                <a:gdLst>
                  <a:gd name="connsiteX0" fmla="*/ 11880 w 23760"/>
                  <a:gd name="connsiteY0" fmla="*/ 0 h 33165"/>
                  <a:gd name="connsiteX1" fmla="*/ 0 w 23760"/>
                  <a:gd name="connsiteY1" fmla="*/ 16583 h 33165"/>
                  <a:gd name="connsiteX2" fmla="*/ 11880 w 23760"/>
                  <a:gd name="connsiteY2" fmla="*/ 33166 h 33165"/>
                  <a:gd name="connsiteX3" fmla="*/ 23760 w 23760"/>
                  <a:gd name="connsiteY3" fmla="*/ 16583 h 33165"/>
                  <a:gd name="connsiteX4" fmla="*/ 11880 w 23760"/>
                  <a:gd name="connsiteY4" fmla="*/ 0 h 33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165">
                    <a:moveTo>
                      <a:pt x="11880" y="0"/>
                    </a:moveTo>
                    <a:cubicBezTo>
                      <a:pt x="5321" y="0"/>
                      <a:pt x="0" y="7425"/>
                      <a:pt x="0" y="16583"/>
                    </a:cubicBezTo>
                    <a:cubicBezTo>
                      <a:pt x="0" y="25741"/>
                      <a:pt x="5321" y="33166"/>
                      <a:pt x="11880" y="33166"/>
                    </a:cubicBezTo>
                    <a:cubicBezTo>
                      <a:pt x="18439" y="33166"/>
                      <a:pt x="23760" y="25741"/>
                      <a:pt x="23760" y="16583"/>
                    </a:cubicBezTo>
                    <a:cubicBezTo>
                      <a:pt x="23760" y="7425"/>
                      <a:pt x="18439" y="0"/>
                      <a:pt x="118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16C5B82B-5ADB-2370-5578-9F9163A9B873}"/>
                  </a:ext>
                </a:extLst>
              </p:cNvPr>
              <p:cNvSpPr/>
              <p:nvPr/>
            </p:nvSpPr>
            <p:spPr>
              <a:xfrm>
                <a:off x="5676794" y="5213841"/>
                <a:ext cx="80933" cy="48510"/>
              </a:xfrm>
              <a:custGeom>
                <a:avLst/>
                <a:gdLst>
                  <a:gd name="connsiteX0" fmla="*/ 64475 w 80933"/>
                  <a:gd name="connsiteY0" fmla="*/ 2599 h 48510"/>
                  <a:gd name="connsiteX1" fmla="*/ 50738 w 80933"/>
                  <a:gd name="connsiteY1" fmla="*/ 13365 h 48510"/>
                  <a:gd name="connsiteX2" fmla="*/ 36507 w 80933"/>
                  <a:gd name="connsiteY2" fmla="*/ 0 h 48510"/>
                  <a:gd name="connsiteX3" fmla="*/ 23389 w 80933"/>
                  <a:gd name="connsiteY3" fmla="*/ 10519 h 48510"/>
                  <a:gd name="connsiteX4" fmla="*/ 14355 w 80933"/>
                  <a:gd name="connsiteY4" fmla="*/ 5940 h 48510"/>
                  <a:gd name="connsiteX5" fmla="*/ 0 w 80933"/>
                  <a:gd name="connsiteY5" fmla="*/ 26112 h 48510"/>
                  <a:gd name="connsiteX6" fmla="*/ 14355 w 80933"/>
                  <a:gd name="connsiteY6" fmla="*/ 46284 h 48510"/>
                  <a:gd name="connsiteX7" fmla="*/ 26112 w 80933"/>
                  <a:gd name="connsiteY7" fmla="*/ 37621 h 48510"/>
                  <a:gd name="connsiteX8" fmla="*/ 36507 w 80933"/>
                  <a:gd name="connsiteY8" fmla="*/ 43437 h 48510"/>
                  <a:gd name="connsiteX9" fmla="*/ 49377 w 80933"/>
                  <a:gd name="connsiteY9" fmla="*/ 33784 h 48510"/>
                  <a:gd name="connsiteX10" fmla="*/ 64599 w 80933"/>
                  <a:gd name="connsiteY10" fmla="*/ 48511 h 48510"/>
                  <a:gd name="connsiteX11" fmla="*/ 80934 w 80933"/>
                  <a:gd name="connsiteY11" fmla="*/ 25617 h 48510"/>
                  <a:gd name="connsiteX12" fmla="*/ 64599 w 80933"/>
                  <a:gd name="connsiteY12" fmla="*/ 2599 h 4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933" h="48510">
                    <a:moveTo>
                      <a:pt x="64475" y="2599"/>
                    </a:moveTo>
                    <a:cubicBezTo>
                      <a:pt x="58659" y="2599"/>
                      <a:pt x="53585" y="6930"/>
                      <a:pt x="50738" y="13365"/>
                    </a:cubicBezTo>
                    <a:cubicBezTo>
                      <a:pt x="48387" y="5569"/>
                      <a:pt x="42942" y="0"/>
                      <a:pt x="36507" y="0"/>
                    </a:cubicBezTo>
                    <a:cubicBezTo>
                      <a:pt x="30938" y="0"/>
                      <a:pt x="25988" y="4208"/>
                      <a:pt x="23389" y="10519"/>
                    </a:cubicBezTo>
                    <a:cubicBezTo>
                      <a:pt x="20914" y="7673"/>
                      <a:pt x="17820" y="5940"/>
                      <a:pt x="14355" y="5940"/>
                    </a:cubicBezTo>
                    <a:cubicBezTo>
                      <a:pt x="6435" y="5940"/>
                      <a:pt x="0" y="14974"/>
                      <a:pt x="0" y="26112"/>
                    </a:cubicBezTo>
                    <a:cubicBezTo>
                      <a:pt x="0" y="37249"/>
                      <a:pt x="6435" y="46284"/>
                      <a:pt x="14355" y="46284"/>
                    </a:cubicBezTo>
                    <a:cubicBezTo>
                      <a:pt x="19182" y="46284"/>
                      <a:pt x="23513" y="42818"/>
                      <a:pt x="26112" y="37621"/>
                    </a:cubicBezTo>
                    <a:cubicBezTo>
                      <a:pt x="28834" y="41210"/>
                      <a:pt x="32547" y="43437"/>
                      <a:pt x="36507" y="43437"/>
                    </a:cubicBezTo>
                    <a:cubicBezTo>
                      <a:pt x="41828" y="43437"/>
                      <a:pt x="46531" y="39601"/>
                      <a:pt x="49377" y="33784"/>
                    </a:cubicBezTo>
                    <a:cubicBezTo>
                      <a:pt x="51728" y="42447"/>
                      <a:pt x="57669" y="48511"/>
                      <a:pt x="64599" y="48511"/>
                    </a:cubicBezTo>
                    <a:cubicBezTo>
                      <a:pt x="73632" y="48511"/>
                      <a:pt x="80934" y="38239"/>
                      <a:pt x="80934" y="25617"/>
                    </a:cubicBezTo>
                    <a:cubicBezTo>
                      <a:pt x="80934" y="12994"/>
                      <a:pt x="73632" y="2599"/>
                      <a:pt x="64599" y="25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D50B9586-E251-BE25-2337-72E532B8DC00}"/>
                  </a:ext>
                </a:extLst>
              </p:cNvPr>
              <p:cNvSpPr/>
              <p:nvPr/>
            </p:nvSpPr>
            <p:spPr>
              <a:xfrm>
                <a:off x="5761193" y="5213965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6" y="18810"/>
                      <a:pt x="13365" y="14603"/>
                      <a:pt x="13365" y="9405"/>
                    </a:cubicBezTo>
                    <a:cubicBezTo>
                      <a:pt x="13365" y="4208"/>
                      <a:pt x="10396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062F97DF-4BD3-AB1E-22E2-DF8B3C3BA13C}"/>
                  </a:ext>
                </a:extLst>
              </p:cNvPr>
              <p:cNvSpPr/>
              <p:nvPr/>
            </p:nvSpPr>
            <p:spPr>
              <a:xfrm>
                <a:off x="5785944" y="5235993"/>
                <a:ext cx="16087" cy="22522"/>
              </a:xfrm>
              <a:custGeom>
                <a:avLst/>
                <a:gdLst>
                  <a:gd name="connsiteX0" fmla="*/ 8044 w 16087"/>
                  <a:gd name="connsiteY0" fmla="*/ 0 h 22522"/>
                  <a:gd name="connsiteX1" fmla="*/ 0 w 16087"/>
                  <a:gd name="connsiteY1" fmla="*/ 11261 h 22522"/>
                  <a:gd name="connsiteX2" fmla="*/ 8044 w 16087"/>
                  <a:gd name="connsiteY2" fmla="*/ 22523 h 22522"/>
                  <a:gd name="connsiteX3" fmla="*/ 16088 w 16087"/>
                  <a:gd name="connsiteY3" fmla="*/ 11261 h 22522"/>
                  <a:gd name="connsiteX4" fmla="*/ 8044 w 16087"/>
                  <a:gd name="connsiteY4" fmla="*/ 0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7" h="22522">
                    <a:moveTo>
                      <a:pt x="8044" y="0"/>
                    </a:moveTo>
                    <a:cubicBezTo>
                      <a:pt x="3589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ubicBezTo>
                      <a:pt x="12499" y="22523"/>
                      <a:pt x="16088" y="17449"/>
                      <a:pt x="16088" y="11261"/>
                    </a:cubicBezTo>
                    <a:cubicBezTo>
                      <a:pt x="16088" y="5074"/>
                      <a:pt x="12499" y="0"/>
                      <a:pt x="80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EED4290D-631A-5CA6-21F8-3F7B18E73C29}"/>
                  </a:ext>
                </a:extLst>
              </p:cNvPr>
              <p:cNvSpPr/>
              <p:nvPr/>
            </p:nvSpPr>
            <p:spPr>
              <a:xfrm>
                <a:off x="5810694" y="5220029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3 h 17325"/>
                  <a:gd name="connsiteX2" fmla="*/ 6188 w 12375"/>
                  <a:gd name="connsiteY2" fmla="*/ 17325 h 17325"/>
                  <a:gd name="connsiteX3" fmla="*/ 12375 w 12375"/>
                  <a:gd name="connsiteY3" fmla="*/ 8663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723" y="0"/>
                      <a:pt x="0" y="3836"/>
                      <a:pt x="0" y="8663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3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D1C32B86-9720-C830-4855-C874DC3C41E5}"/>
                  </a:ext>
                </a:extLst>
              </p:cNvPr>
              <p:cNvSpPr/>
              <p:nvPr/>
            </p:nvSpPr>
            <p:spPr>
              <a:xfrm>
                <a:off x="5834331" y="5231414"/>
                <a:ext cx="18810" cy="26482"/>
              </a:xfrm>
              <a:custGeom>
                <a:avLst/>
                <a:gdLst>
                  <a:gd name="connsiteX0" fmla="*/ 9405 w 18810"/>
                  <a:gd name="connsiteY0" fmla="*/ 0 h 26482"/>
                  <a:gd name="connsiteX1" fmla="*/ 0 w 18810"/>
                  <a:gd name="connsiteY1" fmla="*/ 13242 h 26482"/>
                  <a:gd name="connsiteX2" fmla="*/ 9405 w 18810"/>
                  <a:gd name="connsiteY2" fmla="*/ 26483 h 26482"/>
                  <a:gd name="connsiteX3" fmla="*/ 18811 w 18810"/>
                  <a:gd name="connsiteY3" fmla="*/ 13242 h 26482"/>
                  <a:gd name="connsiteX4" fmla="*/ 9405 w 18810"/>
                  <a:gd name="connsiteY4" fmla="*/ 0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0"/>
                    </a:moveTo>
                    <a:cubicBezTo>
                      <a:pt x="4208" y="0"/>
                      <a:pt x="0" y="5940"/>
                      <a:pt x="0" y="13242"/>
                    </a:cubicBezTo>
                    <a:cubicBezTo>
                      <a:pt x="0" y="20543"/>
                      <a:pt x="4208" y="26483"/>
                      <a:pt x="9405" y="26483"/>
                    </a:cubicBezTo>
                    <a:cubicBezTo>
                      <a:pt x="14603" y="26483"/>
                      <a:pt x="18811" y="20543"/>
                      <a:pt x="18811" y="13242"/>
                    </a:cubicBezTo>
                    <a:cubicBezTo>
                      <a:pt x="18811" y="5940"/>
                      <a:pt x="14603" y="0"/>
                      <a:pt x="94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09040FB8-08EF-0BFE-9964-F361337236DE}"/>
                  </a:ext>
                </a:extLst>
              </p:cNvPr>
              <p:cNvSpPr/>
              <p:nvPr/>
            </p:nvSpPr>
            <p:spPr>
              <a:xfrm>
                <a:off x="5856854" y="5215574"/>
                <a:ext cx="140582" cy="52099"/>
              </a:xfrm>
              <a:custGeom>
                <a:avLst/>
                <a:gdLst>
                  <a:gd name="connsiteX0" fmla="*/ 127093 w 140582"/>
                  <a:gd name="connsiteY0" fmla="*/ 9405 h 52099"/>
                  <a:gd name="connsiteX1" fmla="*/ 119049 w 140582"/>
                  <a:gd name="connsiteY1" fmla="*/ 13242 h 52099"/>
                  <a:gd name="connsiteX2" fmla="*/ 111624 w 140582"/>
                  <a:gd name="connsiteY2" fmla="*/ 6064 h 52099"/>
                  <a:gd name="connsiteX3" fmla="*/ 103704 w 140582"/>
                  <a:gd name="connsiteY3" fmla="*/ 16335 h 52099"/>
                  <a:gd name="connsiteX4" fmla="*/ 94918 w 140582"/>
                  <a:gd name="connsiteY4" fmla="*/ 12004 h 52099"/>
                  <a:gd name="connsiteX5" fmla="*/ 87617 w 140582"/>
                  <a:gd name="connsiteY5" fmla="*/ 14974 h 52099"/>
                  <a:gd name="connsiteX6" fmla="*/ 79944 w 140582"/>
                  <a:gd name="connsiteY6" fmla="*/ 10271 h 52099"/>
                  <a:gd name="connsiteX7" fmla="*/ 74870 w 140582"/>
                  <a:gd name="connsiteY7" fmla="*/ 12251 h 52099"/>
                  <a:gd name="connsiteX8" fmla="*/ 61876 w 140582"/>
                  <a:gd name="connsiteY8" fmla="*/ 0 h 52099"/>
                  <a:gd name="connsiteX9" fmla="*/ 49501 w 140582"/>
                  <a:gd name="connsiteY9" fmla="*/ 10519 h 52099"/>
                  <a:gd name="connsiteX10" fmla="*/ 37745 w 140582"/>
                  <a:gd name="connsiteY10" fmla="*/ 3960 h 52099"/>
                  <a:gd name="connsiteX11" fmla="*/ 21533 w 140582"/>
                  <a:gd name="connsiteY11" fmla="*/ 20543 h 52099"/>
                  <a:gd name="connsiteX12" fmla="*/ 12375 w 140582"/>
                  <a:gd name="connsiteY12" fmla="*/ 14727 h 52099"/>
                  <a:gd name="connsiteX13" fmla="*/ 0 w 140582"/>
                  <a:gd name="connsiteY13" fmla="*/ 32176 h 52099"/>
                  <a:gd name="connsiteX14" fmla="*/ 12375 w 140582"/>
                  <a:gd name="connsiteY14" fmla="*/ 49624 h 52099"/>
                  <a:gd name="connsiteX15" fmla="*/ 23265 w 140582"/>
                  <a:gd name="connsiteY15" fmla="*/ 40343 h 52099"/>
                  <a:gd name="connsiteX16" fmla="*/ 37745 w 140582"/>
                  <a:gd name="connsiteY16" fmla="*/ 51728 h 52099"/>
                  <a:gd name="connsiteX17" fmla="*/ 53708 w 140582"/>
                  <a:gd name="connsiteY17" fmla="*/ 35888 h 52099"/>
                  <a:gd name="connsiteX18" fmla="*/ 61752 w 140582"/>
                  <a:gd name="connsiteY18" fmla="*/ 39477 h 52099"/>
                  <a:gd name="connsiteX19" fmla="*/ 71529 w 140582"/>
                  <a:gd name="connsiteY19" fmla="*/ 33784 h 52099"/>
                  <a:gd name="connsiteX20" fmla="*/ 79820 w 140582"/>
                  <a:gd name="connsiteY20" fmla="*/ 39600 h 52099"/>
                  <a:gd name="connsiteX21" fmla="*/ 81553 w 140582"/>
                  <a:gd name="connsiteY21" fmla="*/ 39353 h 52099"/>
                  <a:gd name="connsiteX22" fmla="*/ 94794 w 140582"/>
                  <a:gd name="connsiteY22" fmla="*/ 52100 h 52099"/>
                  <a:gd name="connsiteX23" fmla="*/ 109026 w 140582"/>
                  <a:gd name="connsiteY23" fmla="*/ 32176 h 52099"/>
                  <a:gd name="connsiteX24" fmla="*/ 108778 w 140582"/>
                  <a:gd name="connsiteY24" fmla="*/ 28092 h 52099"/>
                  <a:gd name="connsiteX25" fmla="*/ 111501 w 140582"/>
                  <a:gd name="connsiteY25" fmla="*/ 28834 h 52099"/>
                  <a:gd name="connsiteX26" fmla="*/ 113604 w 140582"/>
                  <a:gd name="connsiteY26" fmla="*/ 28463 h 52099"/>
                  <a:gd name="connsiteX27" fmla="*/ 113604 w 140582"/>
                  <a:gd name="connsiteY27" fmla="*/ 28711 h 52099"/>
                  <a:gd name="connsiteX28" fmla="*/ 127093 w 140582"/>
                  <a:gd name="connsiteY28" fmla="*/ 47645 h 52099"/>
                  <a:gd name="connsiteX29" fmla="*/ 140583 w 140582"/>
                  <a:gd name="connsiteY29" fmla="*/ 28711 h 52099"/>
                  <a:gd name="connsiteX30" fmla="*/ 127093 w 140582"/>
                  <a:gd name="connsiteY30" fmla="*/ 9776 h 5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0582" h="52099">
                    <a:moveTo>
                      <a:pt x="127093" y="9405"/>
                    </a:moveTo>
                    <a:cubicBezTo>
                      <a:pt x="123999" y="9405"/>
                      <a:pt x="121277" y="10890"/>
                      <a:pt x="119049" y="13242"/>
                    </a:cubicBezTo>
                    <a:cubicBezTo>
                      <a:pt x="117936" y="9034"/>
                      <a:pt x="114966" y="6064"/>
                      <a:pt x="111624" y="6064"/>
                    </a:cubicBezTo>
                    <a:cubicBezTo>
                      <a:pt x="107417" y="6064"/>
                      <a:pt x="104076" y="10519"/>
                      <a:pt x="103704" y="16335"/>
                    </a:cubicBezTo>
                    <a:cubicBezTo>
                      <a:pt x="101353" y="13736"/>
                      <a:pt x="98259" y="12004"/>
                      <a:pt x="94918" y="12004"/>
                    </a:cubicBezTo>
                    <a:cubicBezTo>
                      <a:pt x="92195" y="12004"/>
                      <a:pt x="89720" y="13118"/>
                      <a:pt x="87617" y="14974"/>
                    </a:cubicBezTo>
                    <a:cubicBezTo>
                      <a:pt x="85760" y="12127"/>
                      <a:pt x="83038" y="10271"/>
                      <a:pt x="79944" y="10271"/>
                    </a:cubicBezTo>
                    <a:cubicBezTo>
                      <a:pt x="78088" y="10271"/>
                      <a:pt x="76355" y="11014"/>
                      <a:pt x="74870" y="12251"/>
                    </a:cubicBezTo>
                    <a:cubicBezTo>
                      <a:pt x="72766" y="5074"/>
                      <a:pt x="67692" y="0"/>
                      <a:pt x="61876" y="0"/>
                    </a:cubicBezTo>
                    <a:cubicBezTo>
                      <a:pt x="56555" y="0"/>
                      <a:pt x="51852" y="4331"/>
                      <a:pt x="49501" y="10519"/>
                    </a:cubicBezTo>
                    <a:cubicBezTo>
                      <a:pt x="46407" y="6435"/>
                      <a:pt x="42323" y="3960"/>
                      <a:pt x="37745" y="3960"/>
                    </a:cubicBezTo>
                    <a:cubicBezTo>
                      <a:pt x="30196" y="3960"/>
                      <a:pt x="23761" y="10890"/>
                      <a:pt x="21533" y="20543"/>
                    </a:cubicBezTo>
                    <a:cubicBezTo>
                      <a:pt x="19305" y="16954"/>
                      <a:pt x="15964" y="14727"/>
                      <a:pt x="12375" y="14727"/>
                    </a:cubicBezTo>
                    <a:cubicBezTo>
                      <a:pt x="5569" y="14727"/>
                      <a:pt x="0" y="22523"/>
                      <a:pt x="0" y="32176"/>
                    </a:cubicBezTo>
                    <a:cubicBezTo>
                      <a:pt x="0" y="41828"/>
                      <a:pt x="5569" y="49624"/>
                      <a:pt x="12375" y="49624"/>
                    </a:cubicBezTo>
                    <a:cubicBezTo>
                      <a:pt x="17078" y="49624"/>
                      <a:pt x="21161" y="45912"/>
                      <a:pt x="23265" y="40343"/>
                    </a:cubicBezTo>
                    <a:cubicBezTo>
                      <a:pt x="26235" y="47150"/>
                      <a:pt x="31557" y="51728"/>
                      <a:pt x="37745" y="51728"/>
                    </a:cubicBezTo>
                    <a:cubicBezTo>
                      <a:pt x="45169" y="51728"/>
                      <a:pt x="51357" y="45169"/>
                      <a:pt x="53708" y="35888"/>
                    </a:cubicBezTo>
                    <a:cubicBezTo>
                      <a:pt x="55936" y="38115"/>
                      <a:pt x="58782" y="39477"/>
                      <a:pt x="61752" y="39477"/>
                    </a:cubicBezTo>
                    <a:cubicBezTo>
                      <a:pt x="65589" y="39477"/>
                      <a:pt x="69054" y="37373"/>
                      <a:pt x="71529" y="33784"/>
                    </a:cubicBezTo>
                    <a:cubicBezTo>
                      <a:pt x="73385" y="37249"/>
                      <a:pt x="76355" y="39600"/>
                      <a:pt x="79820" y="39600"/>
                    </a:cubicBezTo>
                    <a:cubicBezTo>
                      <a:pt x="80439" y="39600"/>
                      <a:pt x="80934" y="39600"/>
                      <a:pt x="81553" y="39353"/>
                    </a:cubicBezTo>
                    <a:cubicBezTo>
                      <a:pt x="83657" y="46778"/>
                      <a:pt x="88730" y="52100"/>
                      <a:pt x="94794" y="52100"/>
                    </a:cubicBezTo>
                    <a:cubicBezTo>
                      <a:pt x="102591" y="52100"/>
                      <a:pt x="109026" y="43189"/>
                      <a:pt x="109026" y="32176"/>
                    </a:cubicBezTo>
                    <a:cubicBezTo>
                      <a:pt x="109026" y="30814"/>
                      <a:pt x="109026" y="29453"/>
                      <a:pt x="108778" y="28092"/>
                    </a:cubicBezTo>
                    <a:cubicBezTo>
                      <a:pt x="109645" y="28587"/>
                      <a:pt x="110510" y="28834"/>
                      <a:pt x="111501" y="28834"/>
                    </a:cubicBezTo>
                    <a:cubicBezTo>
                      <a:pt x="112243" y="28834"/>
                      <a:pt x="112862" y="28711"/>
                      <a:pt x="113604" y="28463"/>
                    </a:cubicBezTo>
                    <a:cubicBezTo>
                      <a:pt x="113604" y="28463"/>
                      <a:pt x="113604" y="28587"/>
                      <a:pt x="113604" y="28711"/>
                    </a:cubicBezTo>
                    <a:cubicBezTo>
                      <a:pt x="113604" y="39229"/>
                      <a:pt x="119668" y="47645"/>
                      <a:pt x="127093" y="47645"/>
                    </a:cubicBezTo>
                    <a:cubicBezTo>
                      <a:pt x="134518" y="47645"/>
                      <a:pt x="140583" y="39106"/>
                      <a:pt x="140583" y="28711"/>
                    </a:cubicBezTo>
                    <a:cubicBezTo>
                      <a:pt x="140583" y="18315"/>
                      <a:pt x="134518" y="9776"/>
                      <a:pt x="127093" y="97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B5497D51-231B-CB7C-B9AD-D617596E8B8A}"/>
                  </a:ext>
                </a:extLst>
              </p:cNvPr>
              <p:cNvSpPr/>
              <p:nvPr/>
            </p:nvSpPr>
            <p:spPr>
              <a:xfrm>
                <a:off x="5998674" y="5225721"/>
                <a:ext cx="18068" cy="25492"/>
              </a:xfrm>
              <a:custGeom>
                <a:avLst/>
                <a:gdLst>
                  <a:gd name="connsiteX0" fmla="*/ 9034 w 18068"/>
                  <a:gd name="connsiteY0" fmla="*/ 0 h 25492"/>
                  <a:gd name="connsiteX1" fmla="*/ 0 w 18068"/>
                  <a:gd name="connsiteY1" fmla="*/ 12746 h 25492"/>
                  <a:gd name="connsiteX2" fmla="*/ 9034 w 18068"/>
                  <a:gd name="connsiteY2" fmla="*/ 25493 h 25492"/>
                  <a:gd name="connsiteX3" fmla="*/ 18068 w 18068"/>
                  <a:gd name="connsiteY3" fmla="*/ 12746 h 25492"/>
                  <a:gd name="connsiteX4" fmla="*/ 9034 w 18068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25492">
                    <a:moveTo>
                      <a:pt x="9034" y="0"/>
                    </a:move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10C480D5-7CAA-1826-1A27-D4749B59615B}"/>
                  </a:ext>
                </a:extLst>
              </p:cNvPr>
              <p:cNvSpPr/>
              <p:nvPr/>
            </p:nvSpPr>
            <p:spPr>
              <a:xfrm>
                <a:off x="6017979" y="5210995"/>
                <a:ext cx="25740" cy="36011"/>
              </a:xfrm>
              <a:custGeom>
                <a:avLst/>
                <a:gdLst>
                  <a:gd name="connsiteX0" fmla="*/ 12870 w 25740"/>
                  <a:gd name="connsiteY0" fmla="*/ 0 h 36011"/>
                  <a:gd name="connsiteX1" fmla="*/ 0 w 25740"/>
                  <a:gd name="connsiteY1" fmla="*/ 18068 h 36011"/>
                  <a:gd name="connsiteX2" fmla="*/ 12870 w 25740"/>
                  <a:gd name="connsiteY2" fmla="*/ 36012 h 36011"/>
                  <a:gd name="connsiteX3" fmla="*/ 25741 w 25740"/>
                  <a:gd name="connsiteY3" fmla="*/ 18068 h 36011"/>
                  <a:gd name="connsiteX4" fmla="*/ 12870 w 25740"/>
                  <a:gd name="connsiteY4" fmla="*/ 0 h 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40" h="36011">
                    <a:moveTo>
                      <a:pt x="12870" y="0"/>
                    </a:moveTo>
                    <a:cubicBezTo>
                      <a:pt x="5816" y="0"/>
                      <a:pt x="0" y="8044"/>
                      <a:pt x="0" y="18068"/>
                    </a:cubicBezTo>
                    <a:cubicBezTo>
                      <a:pt x="0" y="28092"/>
                      <a:pt x="5693" y="36012"/>
                      <a:pt x="12870" y="36012"/>
                    </a:cubicBezTo>
                    <a:cubicBezTo>
                      <a:pt x="20048" y="36012"/>
                      <a:pt x="25741" y="27968"/>
                      <a:pt x="25741" y="18068"/>
                    </a:cubicBezTo>
                    <a:cubicBezTo>
                      <a:pt x="25741" y="8167"/>
                      <a:pt x="20048" y="0"/>
                      <a:pt x="1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4F751F69-417A-8318-8CD0-ADAE977B15C2}"/>
                  </a:ext>
                </a:extLst>
              </p:cNvPr>
              <p:cNvSpPr/>
              <p:nvPr/>
            </p:nvSpPr>
            <p:spPr>
              <a:xfrm>
                <a:off x="6042729" y="5230671"/>
                <a:ext cx="22028" cy="30938"/>
              </a:xfrm>
              <a:custGeom>
                <a:avLst/>
                <a:gdLst>
                  <a:gd name="connsiteX0" fmla="*/ 11014 w 22028"/>
                  <a:gd name="connsiteY0" fmla="*/ 0 h 30938"/>
                  <a:gd name="connsiteX1" fmla="*/ 0 w 22028"/>
                  <a:gd name="connsiteY1" fmla="*/ 15469 h 30938"/>
                  <a:gd name="connsiteX2" fmla="*/ 11014 w 22028"/>
                  <a:gd name="connsiteY2" fmla="*/ 30938 h 30938"/>
                  <a:gd name="connsiteX3" fmla="*/ 22028 w 22028"/>
                  <a:gd name="connsiteY3" fmla="*/ 15469 h 30938"/>
                  <a:gd name="connsiteX4" fmla="*/ 11014 w 22028"/>
                  <a:gd name="connsiteY4" fmla="*/ 0 h 30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8" h="30938">
                    <a:moveTo>
                      <a:pt x="11014" y="0"/>
                    </a:moveTo>
                    <a:cubicBezTo>
                      <a:pt x="4950" y="0"/>
                      <a:pt x="0" y="6930"/>
                      <a:pt x="0" y="15469"/>
                    </a:cubicBezTo>
                    <a:cubicBezTo>
                      <a:pt x="0" y="24008"/>
                      <a:pt x="4950" y="30938"/>
                      <a:pt x="11014" y="30938"/>
                    </a:cubicBezTo>
                    <a:cubicBezTo>
                      <a:pt x="17078" y="30938"/>
                      <a:pt x="22028" y="24008"/>
                      <a:pt x="22028" y="15469"/>
                    </a:cubicBezTo>
                    <a:cubicBezTo>
                      <a:pt x="22028" y="6930"/>
                      <a:pt x="17078" y="0"/>
                      <a:pt x="110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AD13C677-5705-0B14-CD88-C0AFCA4220FF}"/>
                  </a:ext>
                </a:extLst>
              </p:cNvPr>
              <p:cNvSpPr/>
              <p:nvPr/>
            </p:nvSpPr>
            <p:spPr>
              <a:xfrm>
                <a:off x="6063643" y="5183522"/>
                <a:ext cx="57421" cy="51233"/>
              </a:xfrm>
              <a:custGeom>
                <a:avLst/>
                <a:gdLst>
                  <a:gd name="connsiteX0" fmla="*/ 43808 w 57421"/>
                  <a:gd name="connsiteY0" fmla="*/ 13241 h 51233"/>
                  <a:gd name="connsiteX1" fmla="*/ 41952 w 57421"/>
                  <a:gd name="connsiteY1" fmla="*/ 13489 h 51233"/>
                  <a:gd name="connsiteX2" fmla="*/ 31928 w 57421"/>
                  <a:gd name="connsiteY2" fmla="*/ 5074 h 51233"/>
                  <a:gd name="connsiteX3" fmla="*/ 21657 w 57421"/>
                  <a:gd name="connsiteY3" fmla="*/ 14231 h 51233"/>
                  <a:gd name="connsiteX4" fmla="*/ 10890 w 57421"/>
                  <a:gd name="connsiteY4" fmla="*/ 0 h 51233"/>
                  <a:gd name="connsiteX5" fmla="*/ 0 w 57421"/>
                  <a:gd name="connsiteY5" fmla="*/ 15221 h 51233"/>
                  <a:gd name="connsiteX6" fmla="*/ 10890 w 57421"/>
                  <a:gd name="connsiteY6" fmla="*/ 30443 h 51233"/>
                  <a:gd name="connsiteX7" fmla="*/ 20543 w 57421"/>
                  <a:gd name="connsiteY7" fmla="*/ 22028 h 51233"/>
                  <a:gd name="connsiteX8" fmla="*/ 22276 w 57421"/>
                  <a:gd name="connsiteY8" fmla="*/ 29700 h 51233"/>
                  <a:gd name="connsiteX9" fmla="*/ 18687 w 57421"/>
                  <a:gd name="connsiteY9" fmla="*/ 28215 h 51233"/>
                  <a:gd name="connsiteX10" fmla="*/ 11880 w 57421"/>
                  <a:gd name="connsiteY10" fmla="*/ 37868 h 51233"/>
                  <a:gd name="connsiteX11" fmla="*/ 18687 w 57421"/>
                  <a:gd name="connsiteY11" fmla="*/ 47397 h 51233"/>
                  <a:gd name="connsiteX12" fmla="*/ 25493 w 57421"/>
                  <a:gd name="connsiteY12" fmla="*/ 37868 h 51233"/>
                  <a:gd name="connsiteX13" fmla="*/ 24750 w 57421"/>
                  <a:gd name="connsiteY13" fmla="*/ 33661 h 51233"/>
                  <a:gd name="connsiteX14" fmla="*/ 30938 w 57421"/>
                  <a:gd name="connsiteY14" fmla="*/ 37249 h 51233"/>
                  <a:gd name="connsiteX15" fmla="*/ 43932 w 57421"/>
                  <a:gd name="connsiteY15" fmla="*/ 51233 h 51233"/>
                  <a:gd name="connsiteX16" fmla="*/ 57421 w 57421"/>
                  <a:gd name="connsiteY16" fmla="*/ 32175 h 51233"/>
                  <a:gd name="connsiteX17" fmla="*/ 43932 w 57421"/>
                  <a:gd name="connsiteY17" fmla="*/ 13118 h 5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421" h="51233">
                    <a:moveTo>
                      <a:pt x="43808" y="13241"/>
                    </a:moveTo>
                    <a:cubicBezTo>
                      <a:pt x="43190" y="13241"/>
                      <a:pt x="42571" y="13365"/>
                      <a:pt x="41952" y="13489"/>
                    </a:cubicBezTo>
                    <a:cubicBezTo>
                      <a:pt x="39972" y="8415"/>
                      <a:pt x="36260" y="5074"/>
                      <a:pt x="31928" y="5074"/>
                    </a:cubicBezTo>
                    <a:cubicBezTo>
                      <a:pt x="27597" y="5074"/>
                      <a:pt x="23513" y="8786"/>
                      <a:pt x="21657" y="14231"/>
                    </a:cubicBezTo>
                    <a:cubicBezTo>
                      <a:pt x="21285" y="6311"/>
                      <a:pt x="16583" y="0"/>
                      <a:pt x="10890" y="0"/>
                    </a:cubicBezTo>
                    <a:cubicBezTo>
                      <a:pt x="5198" y="0"/>
                      <a:pt x="0" y="6806"/>
                      <a:pt x="0" y="15221"/>
                    </a:cubicBezTo>
                    <a:cubicBezTo>
                      <a:pt x="0" y="23637"/>
                      <a:pt x="4827" y="30443"/>
                      <a:pt x="10890" y="30443"/>
                    </a:cubicBezTo>
                    <a:cubicBezTo>
                      <a:pt x="15098" y="30443"/>
                      <a:pt x="18811" y="26978"/>
                      <a:pt x="20543" y="22028"/>
                    </a:cubicBezTo>
                    <a:cubicBezTo>
                      <a:pt x="20543" y="24874"/>
                      <a:pt x="21285" y="27473"/>
                      <a:pt x="22276" y="29700"/>
                    </a:cubicBezTo>
                    <a:cubicBezTo>
                      <a:pt x="21285" y="28710"/>
                      <a:pt x="19924" y="28215"/>
                      <a:pt x="18687" y="28215"/>
                    </a:cubicBezTo>
                    <a:cubicBezTo>
                      <a:pt x="14974" y="28215"/>
                      <a:pt x="11880" y="32546"/>
                      <a:pt x="11880" y="37868"/>
                    </a:cubicBezTo>
                    <a:cubicBezTo>
                      <a:pt x="11880" y="43189"/>
                      <a:pt x="14974" y="47397"/>
                      <a:pt x="18687" y="47397"/>
                    </a:cubicBezTo>
                    <a:cubicBezTo>
                      <a:pt x="22399" y="47397"/>
                      <a:pt x="25493" y="43065"/>
                      <a:pt x="25493" y="37868"/>
                    </a:cubicBezTo>
                    <a:cubicBezTo>
                      <a:pt x="25493" y="36383"/>
                      <a:pt x="25246" y="35022"/>
                      <a:pt x="24750" y="33661"/>
                    </a:cubicBezTo>
                    <a:cubicBezTo>
                      <a:pt x="26483" y="35640"/>
                      <a:pt x="28587" y="36878"/>
                      <a:pt x="30938" y="37249"/>
                    </a:cubicBezTo>
                    <a:cubicBezTo>
                      <a:pt x="32547" y="45293"/>
                      <a:pt x="37745" y="51233"/>
                      <a:pt x="43932" y="51233"/>
                    </a:cubicBezTo>
                    <a:cubicBezTo>
                      <a:pt x="51357" y="51233"/>
                      <a:pt x="57421" y="42694"/>
                      <a:pt x="57421" y="32175"/>
                    </a:cubicBezTo>
                    <a:cubicBezTo>
                      <a:pt x="57421" y="21657"/>
                      <a:pt x="51357" y="13118"/>
                      <a:pt x="43932" y="131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5F1047F4-57AA-C7DC-2DDE-6D47CFE66BB2}"/>
                  </a:ext>
                </a:extLst>
              </p:cNvPr>
              <p:cNvSpPr/>
              <p:nvPr/>
            </p:nvSpPr>
            <p:spPr>
              <a:xfrm>
                <a:off x="6118713" y="5185997"/>
                <a:ext cx="18067" cy="38858"/>
              </a:xfrm>
              <a:custGeom>
                <a:avLst/>
                <a:gdLst>
                  <a:gd name="connsiteX0" fmla="*/ 13242 w 18067"/>
                  <a:gd name="connsiteY0" fmla="*/ 23761 h 38858"/>
                  <a:gd name="connsiteX1" fmla="*/ 18068 w 18067"/>
                  <a:gd name="connsiteY1" fmla="*/ 12623 h 38858"/>
                  <a:gd name="connsiteX2" fmla="*/ 9034 w 18067"/>
                  <a:gd name="connsiteY2" fmla="*/ 0 h 38858"/>
                  <a:gd name="connsiteX3" fmla="*/ 0 w 18067"/>
                  <a:gd name="connsiteY3" fmla="*/ 12623 h 38858"/>
                  <a:gd name="connsiteX4" fmla="*/ 4331 w 18067"/>
                  <a:gd name="connsiteY4" fmla="*/ 23389 h 38858"/>
                  <a:gd name="connsiteX5" fmla="*/ 2227 w 18067"/>
                  <a:gd name="connsiteY5" fmla="*/ 29948 h 38858"/>
                  <a:gd name="connsiteX6" fmla="*/ 8539 w 18067"/>
                  <a:gd name="connsiteY6" fmla="*/ 38858 h 38858"/>
                  <a:gd name="connsiteX7" fmla="*/ 14850 w 18067"/>
                  <a:gd name="connsiteY7" fmla="*/ 29948 h 38858"/>
                  <a:gd name="connsiteX8" fmla="*/ 12994 w 18067"/>
                  <a:gd name="connsiteY8" fmla="*/ 23761 h 38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67" h="38858">
                    <a:moveTo>
                      <a:pt x="13242" y="23761"/>
                    </a:moveTo>
                    <a:cubicBezTo>
                      <a:pt x="16088" y="21657"/>
                      <a:pt x="18068" y="17449"/>
                      <a:pt x="18068" y="12623"/>
                    </a:cubicBezTo>
                    <a:cubicBezTo>
                      <a:pt x="18068" y="5693"/>
                      <a:pt x="13984" y="0"/>
                      <a:pt x="9034" y="0"/>
                    </a:cubicBezTo>
                    <a:cubicBezTo>
                      <a:pt x="4084" y="0"/>
                      <a:pt x="0" y="5693"/>
                      <a:pt x="0" y="12623"/>
                    </a:cubicBezTo>
                    <a:cubicBezTo>
                      <a:pt x="0" y="17202"/>
                      <a:pt x="1733" y="21162"/>
                      <a:pt x="4331" y="23389"/>
                    </a:cubicBezTo>
                    <a:cubicBezTo>
                      <a:pt x="3094" y="24998"/>
                      <a:pt x="2227" y="27349"/>
                      <a:pt x="2227" y="29948"/>
                    </a:cubicBezTo>
                    <a:cubicBezTo>
                      <a:pt x="2227" y="34898"/>
                      <a:pt x="5074" y="38858"/>
                      <a:pt x="8539" y="38858"/>
                    </a:cubicBezTo>
                    <a:cubicBezTo>
                      <a:pt x="12004" y="38858"/>
                      <a:pt x="14850" y="34898"/>
                      <a:pt x="14850" y="29948"/>
                    </a:cubicBezTo>
                    <a:cubicBezTo>
                      <a:pt x="14850" y="27473"/>
                      <a:pt x="14108" y="25369"/>
                      <a:pt x="12994" y="237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C4D26A75-8FFD-A214-642A-FD6FFA786D92}"/>
                  </a:ext>
                </a:extLst>
              </p:cNvPr>
              <p:cNvSpPr/>
              <p:nvPr/>
            </p:nvSpPr>
            <p:spPr>
              <a:xfrm>
                <a:off x="6132202" y="5219162"/>
                <a:ext cx="31433" cy="44056"/>
              </a:xfrm>
              <a:custGeom>
                <a:avLst/>
                <a:gdLst>
                  <a:gd name="connsiteX0" fmla="*/ 15716 w 31433"/>
                  <a:gd name="connsiteY0" fmla="*/ 0 h 44056"/>
                  <a:gd name="connsiteX1" fmla="*/ 0 w 31433"/>
                  <a:gd name="connsiteY1" fmla="*/ 22028 h 44056"/>
                  <a:gd name="connsiteX2" fmla="*/ 15716 w 31433"/>
                  <a:gd name="connsiteY2" fmla="*/ 44056 h 44056"/>
                  <a:gd name="connsiteX3" fmla="*/ 31433 w 31433"/>
                  <a:gd name="connsiteY3" fmla="*/ 22028 h 44056"/>
                  <a:gd name="connsiteX4" fmla="*/ 15716 w 31433"/>
                  <a:gd name="connsiteY4" fmla="*/ 0 h 4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3" h="44056">
                    <a:moveTo>
                      <a:pt x="15716" y="0"/>
                    </a:move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ubicBezTo>
                      <a:pt x="31433" y="9900"/>
                      <a:pt x="24379" y="0"/>
                      <a:pt x="157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190AFC45-51C1-1BBD-BFCB-AB3E68E12E29}"/>
                  </a:ext>
                </a:extLst>
              </p:cNvPr>
              <p:cNvSpPr/>
              <p:nvPr/>
            </p:nvSpPr>
            <p:spPr>
              <a:xfrm>
                <a:off x="6164996" y="5216935"/>
                <a:ext cx="20047" cy="28215"/>
              </a:xfrm>
              <a:custGeom>
                <a:avLst/>
                <a:gdLst>
                  <a:gd name="connsiteX0" fmla="*/ 10024 w 20047"/>
                  <a:gd name="connsiteY0" fmla="*/ 0 h 28215"/>
                  <a:gd name="connsiteX1" fmla="*/ 0 w 20047"/>
                  <a:gd name="connsiteY1" fmla="*/ 14108 h 28215"/>
                  <a:gd name="connsiteX2" fmla="*/ 10024 w 20047"/>
                  <a:gd name="connsiteY2" fmla="*/ 28215 h 28215"/>
                  <a:gd name="connsiteX3" fmla="*/ 20048 w 20047"/>
                  <a:gd name="connsiteY3" fmla="*/ 14108 h 28215"/>
                  <a:gd name="connsiteX4" fmla="*/ 10024 w 20047"/>
                  <a:gd name="connsiteY4" fmla="*/ 0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7" h="28215">
                    <a:moveTo>
                      <a:pt x="10024" y="0"/>
                    </a:moveTo>
                    <a:cubicBezTo>
                      <a:pt x="4455" y="0"/>
                      <a:pt x="0" y="6311"/>
                      <a:pt x="0" y="14108"/>
                    </a:cubicBezTo>
                    <a:cubicBezTo>
                      <a:pt x="0" y="21904"/>
                      <a:pt x="4455" y="28215"/>
                      <a:pt x="10024" y="28215"/>
                    </a:cubicBezTo>
                    <a:cubicBezTo>
                      <a:pt x="15593" y="28215"/>
                      <a:pt x="20048" y="21904"/>
                      <a:pt x="20048" y="14108"/>
                    </a:cubicBezTo>
                    <a:cubicBezTo>
                      <a:pt x="20048" y="6311"/>
                      <a:pt x="15593" y="0"/>
                      <a:pt x="10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D2D55A3F-E58A-C672-0039-ECD1651F3257}"/>
                  </a:ext>
                </a:extLst>
              </p:cNvPr>
              <p:cNvSpPr/>
              <p:nvPr/>
            </p:nvSpPr>
            <p:spPr>
              <a:xfrm>
                <a:off x="6188757" y="5191937"/>
                <a:ext cx="38734" cy="48263"/>
              </a:xfrm>
              <a:custGeom>
                <a:avLst/>
                <a:gdLst>
                  <a:gd name="connsiteX0" fmla="*/ 23018 w 38734"/>
                  <a:gd name="connsiteY0" fmla="*/ 0 h 48263"/>
                  <a:gd name="connsiteX1" fmla="*/ 7301 w 38734"/>
                  <a:gd name="connsiteY1" fmla="*/ 22028 h 48263"/>
                  <a:gd name="connsiteX2" fmla="*/ 7425 w 38734"/>
                  <a:gd name="connsiteY2" fmla="*/ 23884 h 48263"/>
                  <a:gd name="connsiteX3" fmla="*/ 0 w 38734"/>
                  <a:gd name="connsiteY3" fmla="*/ 36012 h 48263"/>
                  <a:gd name="connsiteX4" fmla="*/ 8786 w 38734"/>
                  <a:gd name="connsiteY4" fmla="*/ 48263 h 48263"/>
                  <a:gd name="connsiteX5" fmla="*/ 16335 w 38734"/>
                  <a:gd name="connsiteY5" fmla="*/ 41952 h 48263"/>
                  <a:gd name="connsiteX6" fmla="*/ 23018 w 38734"/>
                  <a:gd name="connsiteY6" fmla="*/ 44056 h 48263"/>
                  <a:gd name="connsiteX7" fmla="*/ 38734 w 38734"/>
                  <a:gd name="connsiteY7" fmla="*/ 22028 h 48263"/>
                  <a:gd name="connsiteX8" fmla="*/ 23018 w 38734"/>
                  <a:gd name="connsiteY8" fmla="*/ 0 h 4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734" h="48263">
                    <a:moveTo>
                      <a:pt x="23018" y="0"/>
                    </a:moveTo>
                    <a:cubicBezTo>
                      <a:pt x="14355" y="0"/>
                      <a:pt x="7301" y="9900"/>
                      <a:pt x="7301" y="22028"/>
                    </a:cubicBezTo>
                    <a:cubicBezTo>
                      <a:pt x="7301" y="22646"/>
                      <a:pt x="7301" y="23265"/>
                      <a:pt x="7425" y="23884"/>
                    </a:cubicBezTo>
                    <a:cubicBezTo>
                      <a:pt x="3218" y="24750"/>
                      <a:pt x="0" y="29824"/>
                      <a:pt x="0" y="36012"/>
                    </a:cubicBezTo>
                    <a:cubicBezTo>
                      <a:pt x="0" y="42818"/>
                      <a:pt x="3960" y="48263"/>
                      <a:pt x="8786" y="48263"/>
                    </a:cubicBezTo>
                    <a:cubicBezTo>
                      <a:pt x="12128" y="48263"/>
                      <a:pt x="14850" y="45665"/>
                      <a:pt x="16335" y="41952"/>
                    </a:cubicBezTo>
                    <a:cubicBezTo>
                      <a:pt x="18315" y="43313"/>
                      <a:pt x="20543" y="44056"/>
                      <a:pt x="23018" y="44056"/>
                    </a:cubicBezTo>
                    <a:cubicBezTo>
                      <a:pt x="31680" y="44056"/>
                      <a:pt x="38734" y="34156"/>
                      <a:pt x="38734" y="22028"/>
                    </a:cubicBezTo>
                    <a:cubicBezTo>
                      <a:pt x="38734" y="9900"/>
                      <a:pt x="31680" y="0"/>
                      <a:pt x="230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30293A7E-C876-BF09-34FE-ED2A43570FBF}"/>
                  </a:ext>
                </a:extLst>
              </p:cNvPr>
              <p:cNvSpPr/>
              <p:nvPr/>
            </p:nvSpPr>
            <p:spPr>
              <a:xfrm>
                <a:off x="6230214" y="5166568"/>
                <a:ext cx="58287" cy="92195"/>
              </a:xfrm>
              <a:custGeom>
                <a:avLst/>
                <a:gdLst>
                  <a:gd name="connsiteX0" fmla="*/ 46531 w 58287"/>
                  <a:gd name="connsiteY0" fmla="*/ 58411 h 92195"/>
                  <a:gd name="connsiteX1" fmla="*/ 39106 w 58287"/>
                  <a:gd name="connsiteY1" fmla="*/ 62124 h 92195"/>
                  <a:gd name="connsiteX2" fmla="*/ 26235 w 58287"/>
                  <a:gd name="connsiteY2" fmla="*/ 40838 h 92195"/>
                  <a:gd name="connsiteX3" fmla="*/ 37249 w 58287"/>
                  <a:gd name="connsiteY3" fmla="*/ 20791 h 92195"/>
                  <a:gd name="connsiteX4" fmla="*/ 22399 w 58287"/>
                  <a:gd name="connsiteY4" fmla="*/ 0 h 92195"/>
                  <a:gd name="connsiteX5" fmla="*/ 7549 w 58287"/>
                  <a:gd name="connsiteY5" fmla="*/ 20791 h 92195"/>
                  <a:gd name="connsiteX6" fmla="*/ 18934 w 58287"/>
                  <a:gd name="connsiteY6" fmla="*/ 40962 h 92195"/>
                  <a:gd name="connsiteX7" fmla="*/ 10147 w 58287"/>
                  <a:gd name="connsiteY7" fmla="*/ 48758 h 92195"/>
                  <a:gd name="connsiteX8" fmla="*/ 6188 w 58287"/>
                  <a:gd name="connsiteY8" fmla="*/ 46779 h 92195"/>
                  <a:gd name="connsiteX9" fmla="*/ 0 w 58287"/>
                  <a:gd name="connsiteY9" fmla="*/ 55441 h 92195"/>
                  <a:gd name="connsiteX10" fmla="*/ 6188 w 58287"/>
                  <a:gd name="connsiteY10" fmla="*/ 64104 h 92195"/>
                  <a:gd name="connsiteX11" fmla="*/ 6435 w 58287"/>
                  <a:gd name="connsiteY11" fmla="*/ 64104 h 92195"/>
                  <a:gd name="connsiteX12" fmla="*/ 22646 w 58287"/>
                  <a:gd name="connsiteY12" fmla="*/ 86132 h 92195"/>
                  <a:gd name="connsiteX13" fmla="*/ 34527 w 58287"/>
                  <a:gd name="connsiteY13" fmla="*/ 78707 h 92195"/>
                  <a:gd name="connsiteX14" fmla="*/ 46283 w 58287"/>
                  <a:gd name="connsiteY14" fmla="*/ 92195 h 92195"/>
                  <a:gd name="connsiteX15" fmla="*/ 58287 w 58287"/>
                  <a:gd name="connsiteY15" fmla="*/ 75365 h 92195"/>
                  <a:gd name="connsiteX16" fmla="*/ 46283 w 58287"/>
                  <a:gd name="connsiteY16" fmla="*/ 58535 h 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287" h="92195">
                    <a:moveTo>
                      <a:pt x="46531" y="58411"/>
                    </a:moveTo>
                    <a:cubicBezTo>
                      <a:pt x="43684" y="58411"/>
                      <a:pt x="41085" y="59896"/>
                      <a:pt x="39106" y="62124"/>
                    </a:cubicBezTo>
                    <a:cubicBezTo>
                      <a:pt x="38734" y="51605"/>
                      <a:pt x="33413" y="42942"/>
                      <a:pt x="26235" y="40838"/>
                    </a:cubicBezTo>
                    <a:cubicBezTo>
                      <a:pt x="32547" y="38487"/>
                      <a:pt x="37249" y="30443"/>
                      <a:pt x="37249" y="20791"/>
                    </a:cubicBezTo>
                    <a:cubicBezTo>
                      <a:pt x="37249" y="9281"/>
                      <a:pt x="30567" y="0"/>
                      <a:pt x="22399" y="0"/>
                    </a:cubicBezTo>
                    <a:cubicBezTo>
                      <a:pt x="14231" y="0"/>
                      <a:pt x="7549" y="9281"/>
                      <a:pt x="7549" y="20791"/>
                    </a:cubicBezTo>
                    <a:cubicBezTo>
                      <a:pt x="7549" y="30567"/>
                      <a:pt x="12375" y="38858"/>
                      <a:pt x="18934" y="40962"/>
                    </a:cubicBezTo>
                    <a:cubicBezTo>
                      <a:pt x="15469" y="42199"/>
                      <a:pt x="12375" y="44922"/>
                      <a:pt x="10147" y="48758"/>
                    </a:cubicBezTo>
                    <a:cubicBezTo>
                      <a:pt x="9034" y="47521"/>
                      <a:pt x="7673" y="46779"/>
                      <a:pt x="6188" y="46779"/>
                    </a:cubicBezTo>
                    <a:cubicBezTo>
                      <a:pt x="2723" y="46779"/>
                      <a:pt x="0" y="50615"/>
                      <a:pt x="0" y="55441"/>
                    </a:cubicBezTo>
                    <a:cubicBezTo>
                      <a:pt x="0" y="60268"/>
                      <a:pt x="2723" y="64104"/>
                      <a:pt x="6188" y="64104"/>
                    </a:cubicBezTo>
                    <a:cubicBezTo>
                      <a:pt x="6188" y="64104"/>
                      <a:pt x="6311" y="64104"/>
                      <a:pt x="6435" y="64104"/>
                    </a:cubicBezTo>
                    <a:cubicBezTo>
                      <a:pt x="6806" y="76355"/>
                      <a:pt x="13860" y="86132"/>
                      <a:pt x="22646" y="86132"/>
                    </a:cubicBezTo>
                    <a:cubicBezTo>
                      <a:pt x="27349" y="86132"/>
                      <a:pt x="31557" y="83285"/>
                      <a:pt x="34527" y="78707"/>
                    </a:cubicBezTo>
                    <a:cubicBezTo>
                      <a:pt x="35641" y="86379"/>
                      <a:pt x="40467" y="92195"/>
                      <a:pt x="46283" y="92195"/>
                    </a:cubicBezTo>
                    <a:cubicBezTo>
                      <a:pt x="52966" y="92195"/>
                      <a:pt x="58287" y="84647"/>
                      <a:pt x="58287" y="75365"/>
                    </a:cubicBezTo>
                    <a:cubicBezTo>
                      <a:pt x="58287" y="66084"/>
                      <a:pt x="52842" y="58535"/>
                      <a:pt x="46283" y="58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8CB799CD-B41C-68AD-A876-B854E7068EE9}"/>
                  </a:ext>
                </a:extLst>
              </p:cNvPr>
              <p:cNvSpPr/>
              <p:nvPr/>
            </p:nvSpPr>
            <p:spPr>
              <a:xfrm>
                <a:off x="6298896" y="5214212"/>
                <a:ext cx="13612" cy="19305"/>
              </a:xfrm>
              <a:custGeom>
                <a:avLst/>
                <a:gdLst>
                  <a:gd name="connsiteX0" fmla="*/ 6806 w 13612"/>
                  <a:gd name="connsiteY0" fmla="*/ 0 h 19305"/>
                  <a:gd name="connsiteX1" fmla="*/ 0 w 13612"/>
                  <a:gd name="connsiteY1" fmla="*/ 9653 h 19305"/>
                  <a:gd name="connsiteX2" fmla="*/ 6806 w 13612"/>
                  <a:gd name="connsiteY2" fmla="*/ 19305 h 19305"/>
                  <a:gd name="connsiteX3" fmla="*/ 13613 w 13612"/>
                  <a:gd name="connsiteY3" fmla="*/ 9653 h 19305"/>
                  <a:gd name="connsiteX4" fmla="*/ 6806 w 13612"/>
                  <a:gd name="connsiteY4" fmla="*/ 0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305">
                    <a:moveTo>
                      <a:pt x="6806" y="0"/>
                    </a:move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806" y="19305"/>
                    </a:cubicBezTo>
                    <a:cubicBezTo>
                      <a:pt x="10519" y="19305"/>
                      <a:pt x="13613" y="14974"/>
                      <a:pt x="13613" y="9653"/>
                    </a:cubicBezTo>
                    <a:cubicBezTo>
                      <a:pt x="13613" y="4331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BE3561B0-4E48-F4E8-4091-22083DFC8862}"/>
                  </a:ext>
                </a:extLst>
              </p:cNvPr>
              <p:cNvSpPr/>
              <p:nvPr/>
            </p:nvSpPr>
            <p:spPr>
              <a:xfrm>
                <a:off x="6316469" y="5217677"/>
                <a:ext cx="21532" cy="30195"/>
              </a:xfrm>
              <a:custGeom>
                <a:avLst/>
                <a:gdLst>
                  <a:gd name="connsiteX0" fmla="*/ 10766 w 21532"/>
                  <a:gd name="connsiteY0" fmla="*/ 0 h 30195"/>
                  <a:gd name="connsiteX1" fmla="*/ 0 w 21532"/>
                  <a:gd name="connsiteY1" fmla="*/ 15098 h 30195"/>
                  <a:gd name="connsiteX2" fmla="*/ 10766 w 21532"/>
                  <a:gd name="connsiteY2" fmla="*/ 30196 h 30195"/>
                  <a:gd name="connsiteX3" fmla="*/ 21533 w 21532"/>
                  <a:gd name="connsiteY3" fmla="*/ 15098 h 30195"/>
                  <a:gd name="connsiteX4" fmla="*/ 10766 w 21532"/>
                  <a:gd name="connsiteY4" fmla="*/ 0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10766" y="0"/>
                    </a:moveTo>
                    <a:cubicBezTo>
                      <a:pt x="4826" y="0"/>
                      <a:pt x="0" y="6807"/>
                      <a:pt x="0" y="15098"/>
                    </a:cubicBezTo>
                    <a:cubicBezTo>
                      <a:pt x="0" y="23389"/>
                      <a:pt x="4826" y="30196"/>
                      <a:pt x="10766" y="30196"/>
                    </a:cubicBezTo>
                    <a:cubicBezTo>
                      <a:pt x="16706" y="30196"/>
                      <a:pt x="21533" y="23389"/>
                      <a:pt x="21533" y="15098"/>
                    </a:cubicBezTo>
                    <a:cubicBezTo>
                      <a:pt x="21533" y="6807"/>
                      <a:pt x="16706" y="0"/>
                      <a:pt x="10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74569855-DF30-4EB8-AC10-9C3D8BDA5847}"/>
                  </a:ext>
                </a:extLst>
              </p:cNvPr>
              <p:cNvSpPr/>
              <p:nvPr/>
            </p:nvSpPr>
            <p:spPr>
              <a:xfrm>
                <a:off x="6348768" y="5190575"/>
                <a:ext cx="74870" cy="57668"/>
              </a:xfrm>
              <a:custGeom>
                <a:avLst/>
                <a:gdLst>
                  <a:gd name="connsiteX0" fmla="*/ 62247 w 74870"/>
                  <a:gd name="connsiteY0" fmla="*/ 20172 h 57668"/>
                  <a:gd name="connsiteX1" fmla="*/ 54080 w 74870"/>
                  <a:gd name="connsiteY1" fmla="*/ 24503 h 57668"/>
                  <a:gd name="connsiteX2" fmla="*/ 43684 w 74870"/>
                  <a:gd name="connsiteY2" fmla="*/ 12499 h 57668"/>
                  <a:gd name="connsiteX3" fmla="*/ 38734 w 74870"/>
                  <a:gd name="connsiteY3" fmla="*/ 14355 h 57668"/>
                  <a:gd name="connsiteX4" fmla="*/ 28092 w 74870"/>
                  <a:gd name="connsiteY4" fmla="*/ 6683 h 57668"/>
                  <a:gd name="connsiteX5" fmla="*/ 19677 w 74870"/>
                  <a:gd name="connsiteY5" fmla="*/ 0 h 57668"/>
                  <a:gd name="connsiteX6" fmla="*/ 9777 w 74870"/>
                  <a:gd name="connsiteY6" fmla="*/ 13984 h 57668"/>
                  <a:gd name="connsiteX7" fmla="*/ 11014 w 74870"/>
                  <a:gd name="connsiteY7" fmla="*/ 20543 h 57668"/>
                  <a:gd name="connsiteX8" fmla="*/ 9653 w 74870"/>
                  <a:gd name="connsiteY8" fmla="*/ 29824 h 57668"/>
                  <a:gd name="connsiteX9" fmla="*/ 10643 w 74870"/>
                  <a:gd name="connsiteY9" fmla="*/ 37373 h 57668"/>
                  <a:gd name="connsiteX10" fmla="*/ 7549 w 74870"/>
                  <a:gd name="connsiteY10" fmla="*/ 36383 h 57668"/>
                  <a:gd name="connsiteX11" fmla="*/ 0 w 74870"/>
                  <a:gd name="connsiteY11" fmla="*/ 47026 h 57668"/>
                  <a:gd name="connsiteX12" fmla="*/ 7549 w 74870"/>
                  <a:gd name="connsiteY12" fmla="*/ 57669 h 57668"/>
                  <a:gd name="connsiteX13" fmla="*/ 15098 w 74870"/>
                  <a:gd name="connsiteY13" fmla="*/ 47026 h 57668"/>
                  <a:gd name="connsiteX14" fmla="*/ 26359 w 74870"/>
                  <a:gd name="connsiteY14" fmla="*/ 53214 h 57668"/>
                  <a:gd name="connsiteX15" fmla="*/ 40715 w 74870"/>
                  <a:gd name="connsiteY15" fmla="*/ 41457 h 57668"/>
                  <a:gd name="connsiteX16" fmla="*/ 43684 w 74870"/>
                  <a:gd name="connsiteY16" fmla="*/ 42076 h 57668"/>
                  <a:gd name="connsiteX17" fmla="*/ 49748 w 74870"/>
                  <a:gd name="connsiteY17" fmla="*/ 39477 h 57668"/>
                  <a:gd name="connsiteX18" fmla="*/ 62247 w 74870"/>
                  <a:gd name="connsiteY18" fmla="*/ 55565 h 57668"/>
                  <a:gd name="connsiteX19" fmla="*/ 74870 w 74870"/>
                  <a:gd name="connsiteY19" fmla="*/ 37745 h 57668"/>
                  <a:gd name="connsiteX20" fmla="*/ 62247 w 74870"/>
                  <a:gd name="connsiteY20" fmla="*/ 19924 h 5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4870" h="57668">
                    <a:moveTo>
                      <a:pt x="62247" y="20172"/>
                    </a:moveTo>
                    <a:cubicBezTo>
                      <a:pt x="59153" y="20172"/>
                      <a:pt x="56307" y="21780"/>
                      <a:pt x="54080" y="24503"/>
                    </a:cubicBezTo>
                    <a:cubicBezTo>
                      <a:pt x="53090" y="17697"/>
                      <a:pt x="48882" y="12499"/>
                      <a:pt x="43684" y="12499"/>
                    </a:cubicBezTo>
                    <a:cubicBezTo>
                      <a:pt x="41828" y="12499"/>
                      <a:pt x="40219" y="13242"/>
                      <a:pt x="38734" y="14355"/>
                    </a:cubicBezTo>
                    <a:cubicBezTo>
                      <a:pt x="36012" y="10148"/>
                      <a:pt x="32299" y="7302"/>
                      <a:pt x="28092" y="6683"/>
                    </a:cubicBezTo>
                    <a:cubicBezTo>
                      <a:pt x="26359" y="2723"/>
                      <a:pt x="23265" y="0"/>
                      <a:pt x="19677" y="0"/>
                    </a:cubicBezTo>
                    <a:cubicBezTo>
                      <a:pt x="14231" y="0"/>
                      <a:pt x="9777" y="6188"/>
                      <a:pt x="9777" y="13984"/>
                    </a:cubicBezTo>
                    <a:cubicBezTo>
                      <a:pt x="9777" y="16335"/>
                      <a:pt x="10272" y="18563"/>
                      <a:pt x="11014" y="20543"/>
                    </a:cubicBezTo>
                    <a:cubicBezTo>
                      <a:pt x="10148" y="23389"/>
                      <a:pt x="9653" y="26483"/>
                      <a:pt x="9653" y="29824"/>
                    </a:cubicBezTo>
                    <a:cubicBezTo>
                      <a:pt x="9653" y="32423"/>
                      <a:pt x="10024" y="35022"/>
                      <a:pt x="10643" y="37373"/>
                    </a:cubicBezTo>
                    <a:cubicBezTo>
                      <a:pt x="9653" y="36754"/>
                      <a:pt x="8663" y="36383"/>
                      <a:pt x="7549" y="36383"/>
                    </a:cubicBezTo>
                    <a:cubicBezTo>
                      <a:pt x="3341" y="36383"/>
                      <a:pt x="0" y="41086"/>
                      <a:pt x="0" y="47026"/>
                    </a:cubicBezTo>
                    <a:cubicBezTo>
                      <a:pt x="0" y="52966"/>
                      <a:pt x="3341" y="57669"/>
                      <a:pt x="7549" y="57669"/>
                    </a:cubicBezTo>
                    <a:cubicBezTo>
                      <a:pt x="11757" y="57669"/>
                      <a:pt x="15098" y="52966"/>
                      <a:pt x="15098" y="47026"/>
                    </a:cubicBezTo>
                    <a:cubicBezTo>
                      <a:pt x="18068" y="50862"/>
                      <a:pt x="22028" y="53214"/>
                      <a:pt x="26359" y="53214"/>
                    </a:cubicBezTo>
                    <a:cubicBezTo>
                      <a:pt x="32547" y="53214"/>
                      <a:pt x="37868" y="48511"/>
                      <a:pt x="40715" y="41457"/>
                    </a:cubicBezTo>
                    <a:cubicBezTo>
                      <a:pt x="41704" y="41828"/>
                      <a:pt x="42695" y="42076"/>
                      <a:pt x="43684" y="42076"/>
                    </a:cubicBezTo>
                    <a:cubicBezTo>
                      <a:pt x="45912" y="42076"/>
                      <a:pt x="48016" y="41086"/>
                      <a:pt x="49748" y="39477"/>
                    </a:cubicBezTo>
                    <a:cubicBezTo>
                      <a:pt x="50367" y="48511"/>
                      <a:pt x="55688" y="55565"/>
                      <a:pt x="62247" y="55565"/>
                    </a:cubicBezTo>
                    <a:cubicBezTo>
                      <a:pt x="69301" y="55565"/>
                      <a:pt x="74870" y="47645"/>
                      <a:pt x="74870" y="37745"/>
                    </a:cubicBezTo>
                    <a:cubicBezTo>
                      <a:pt x="74870" y="27844"/>
                      <a:pt x="69177" y="19924"/>
                      <a:pt x="62247" y="199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C6BACBE0-9C62-5422-B909-0E204AB3A9CA}"/>
                  </a:ext>
                </a:extLst>
              </p:cNvPr>
              <p:cNvSpPr/>
              <p:nvPr/>
            </p:nvSpPr>
            <p:spPr>
              <a:xfrm>
                <a:off x="6426608" y="5224113"/>
                <a:ext cx="13612" cy="19057"/>
              </a:xfrm>
              <a:custGeom>
                <a:avLst/>
                <a:gdLst>
                  <a:gd name="connsiteX0" fmla="*/ 6806 w 13612"/>
                  <a:gd name="connsiteY0" fmla="*/ 0 h 19057"/>
                  <a:gd name="connsiteX1" fmla="*/ 0 w 13612"/>
                  <a:gd name="connsiteY1" fmla="*/ 9529 h 19057"/>
                  <a:gd name="connsiteX2" fmla="*/ 6806 w 13612"/>
                  <a:gd name="connsiteY2" fmla="*/ 19058 h 19057"/>
                  <a:gd name="connsiteX3" fmla="*/ 13613 w 13612"/>
                  <a:gd name="connsiteY3" fmla="*/ 9529 h 19057"/>
                  <a:gd name="connsiteX4" fmla="*/ 6806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D44FC918-60B2-4EF3-D550-435421062B12}"/>
                  </a:ext>
                </a:extLst>
              </p:cNvPr>
              <p:cNvSpPr/>
              <p:nvPr/>
            </p:nvSpPr>
            <p:spPr>
              <a:xfrm>
                <a:off x="6441953" y="5205179"/>
                <a:ext cx="29205" cy="40838"/>
              </a:xfrm>
              <a:custGeom>
                <a:avLst/>
                <a:gdLst>
                  <a:gd name="connsiteX0" fmla="*/ 14603 w 29205"/>
                  <a:gd name="connsiteY0" fmla="*/ 0 h 40838"/>
                  <a:gd name="connsiteX1" fmla="*/ 0 w 29205"/>
                  <a:gd name="connsiteY1" fmla="*/ 20419 h 40838"/>
                  <a:gd name="connsiteX2" fmla="*/ 14603 w 29205"/>
                  <a:gd name="connsiteY2" fmla="*/ 40838 h 40838"/>
                  <a:gd name="connsiteX3" fmla="*/ 29206 w 29205"/>
                  <a:gd name="connsiteY3" fmla="*/ 20419 h 40838"/>
                  <a:gd name="connsiteX4" fmla="*/ 14603 w 29205"/>
                  <a:gd name="connsiteY4" fmla="*/ 0 h 40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05" h="40838">
                    <a:moveTo>
                      <a:pt x="14603" y="0"/>
                    </a:moveTo>
                    <a:cubicBezTo>
                      <a:pt x="6559" y="0"/>
                      <a:pt x="0" y="9158"/>
                      <a:pt x="0" y="20419"/>
                    </a:cubicBezTo>
                    <a:cubicBezTo>
                      <a:pt x="0" y="31680"/>
                      <a:pt x="6559" y="40838"/>
                      <a:pt x="14603" y="40838"/>
                    </a:cubicBezTo>
                    <a:cubicBezTo>
                      <a:pt x="22647" y="40838"/>
                      <a:pt x="29206" y="31680"/>
                      <a:pt x="29206" y="20419"/>
                    </a:cubicBezTo>
                    <a:cubicBezTo>
                      <a:pt x="29206" y="9158"/>
                      <a:pt x="22647" y="0"/>
                      <a:pt x="146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A465D337-E826-3FDF-C8B1-9AD3F9F7AAA0}"/>
                  </a:ext>
                </a:extLst>
              </p:cNvPr>
              <p:cNvSpPr/>
              <p:nvPr/>
            </p:nvSpPr>
            <p:spPr>
              <a:xfrm>
                <a:off x="6476356" y="5238097"/>
                <a:ext cx="13365" cy="18810"/>
              </a:xfrm>
              <a:custGeom>
                <a:avLst/>
                <a:gdLst>
                  <a:gd name="connsiteX0" fmla="*/ 6683 w 13365"/>
                  <a:gd name="connsiteY0" fmla="*/ 0 h 18810"/>
                  <a:gd name="connsiteX1" fmla="*/ 0 w 13365"/>
                  <a:gd name="connsiteY1" fmla="*/ 9405 h 18810"/>
                  <a:gd name="connsiteX2" fmla="*/ 6683 w 13365"/>
                  <a:gd name="connsiteY2" fmla="*/ 18810 h 18810"/>
                  <a:gd name="connsiteX3" fmla="*/ 13365 w 13365"/>
                  <a:gd name="connsiteY3" fmla="*/ 9405 h 18810"/>
                  <a:gd name="connsiteX4" fmla="*/ 6683 w 13365"/>
                  <a:gd name="connsiteY4" fmla="*/ 0 h 1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810">
                    <a:moveTo>
                      <a:pt x="6683" y="0"/>
                    </a:moveTo>
                    <a:cubicBezTo>
                      <a:pt x="2970" y="0"/>
                      <a:pt x="0" y="4208"/>
                      <a:pt x="0" y="9405"/>
                    </a:cubicBezTo>
                    <a:cubicBezTo>
                      <a:pt x="0" y="14603"/>
                      <a:pt x="2970" y="18810"/>
                      <a:pt x="6683" y="18810"/>
                    </a:cubicBezTo>
                    <a:cubicBezTo>
                      <a:pt x="10395" y="18810"/>
                      <a:pt x="13365" y="14603"/>
                      <a:pt x="13365" y="9405"/>
                    </a:cubicBezTo>
                    <a:cubicBezTo>
                      <a:pt x="13365" y="4208"/>
                      <a:pt x="10395" y="0"/>
                      <a:pt x="66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D43486D-954A-E81C-4A6C-4B8E4210E4DC}"/>
                  </a:ext>
                </a:extLst>
              </p:cNvPr>
              <p:cNvSpPr/>
              <p:nvPr/>
            </p:nvSpPr>
            <p:spPr>
              <a:xfrm>
                <a:off x="6506181" y="5219781"/>
                <a:ext cx="12375" cy="17325"/>
              </a:xfrm>
              <a:custGeom>
                <a:avLst/>
                <a:gdLst>
                  <a:gd name="connsiteX0" fmla="*/ 6188 w 12375"/>
                  <a:gd name="connsiteY0" fmla="*/ 0 h 17325"/>
                  <a:gd name="connsiteX1" fmla="*/ 0 w 12375"/>
                  <a:gd name="connsiteY1" fmla="*/ 8662 h 17325"/>
                  <a:gd name="connsiteX2" fmla="*/ 6188 w 12375"/>
                  <a:gd name="connsiteY2" fmla="*/ 17325 h 17325"/>
                  <a:gd name="connsiteX3" fmla="*/ 12375 w 12375"/>
                  <a:gd name="connsiteY3" fmla="*/ 8662 h 17325"/>
                  <a:gd name="connsiteX4" fmla="*/ 6188 w 12375"/>
                  <a:gd name="connsiteY4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0"/>
                    </a:moveTo>
                    <a:cubicBezTo>
                      <a:pt x="2846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ubicBezTo>
                      <a:pt x="9653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149B6A17-1C2A-F7F0-D095-F245871651A5}"/>
                  </a:ext>
                </a:extLst>
              </p:cNvPr>
              <p:cNvSpPr/>
              <p:nvPr/>
            </p:nvSpPr>
            <p:spPr>
              <a:xfrm>
                <a:off x="6531179" y="5215945"/>
                <a:ext cx="12622" cy="17820"/>
              </a:xfrm>
              <a:custGeom>
                <a:avLst/>
                <a:gdLst>
                  <a:gd name="connsiteX0" fmla="*/ 6311 w 12622"/>
                  <a:gd name="connsiteY0" fmla="*/ 0 h 17820"/>
                  <a:gd name="connsiteX1" fmla="*/ 0 w 12622"/>
                  <a:gd name="connsiteY1" fmla="*/ 8910 h 17820"/>
                  <a:gd name="connsiteX2" fmla="*/ 6311 w 12622"/>
                  <a:gd name="connsiteY2" fmla="*/ 17820 h 17820"/>
                  <a:gd name="connsiteX3" fmla="*/ 12623 w 12622"/>
                  <a:gd name="connsiteY3" fmla="*/ 8910 h 17820"/>
                  <a:gd name="connsiteX4" fmla="*/ 6311 w 12622"/>
                  <a:gd name="connsiteY4" fmla="*/ 0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2" h="17820">
                    <a:moveTo>
                      <a:pt x="6311" y="0"/>
                    </a:moveTo>
                    <a:cubicBezTo>
                      <a:pt x="2846" y="0"/>
                      <a:pt x="0" y="3960"/>
                      <a:pt x="0" y="8910"/>
                    </a:cubicBezTo>
                    <a:cubicBezTo>
                      <a:pt x="0" y="13860"/>
                      <a:pt x="2846" y="17820"/>
                      <a:pt x="6311" y="17820"/>
                    </a:cubicBezTo>
                    <a:cubicBezTo>
                      <a:pt x="9777" y="17820"/>
                      <a:pt x="12623" y="13860"/>
                      <a:pt x="12623" y="8910"/>
                    </a:cubicBezTo>
                    <a:cubicBezTo>
                      <a:pt x="12623" y="3960"/>
                      <a:pt x="9777" y="0"/>
                      <a:pt x="6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F11EE77-D7D2-DA16-B72A-5C566E7212E2}"/>
                  </a:ext>
                </a:extLst>
              </p:cNvPr>
              <p:cNvSpPr/>
              <p:nvPr/>
            </p:nvSpPr>
            <p:spPr>
              <a:xfrm>
                <a:off x="6449255" y="5159143"/>
                <a:ext cx="160630" cy="104446"/>
              </a:xfrm>
              <a:custGeom>
                <a:avLst/>
                <a:gdLst>
                  <a:gd name="connsiteX0" fmla="*/ 149493 w 160630"/>
                  <a:gd name="connsiteY0" fmla="*/ 57792 h 104446"/>
                  <a:gd name="connsiteX1" fmla="*/ 141696 w 160630"/>
                  <a:gd name="connsiteY1" fmla="*/ 62247 h 104446"/>
                  <a:gd name="connsiteX2" fmla="*/ 132291 w 160630"/>
                  <a:gd name="connsiteY2" fmla="*/ 58163 h 104446"/>
                  <a:gd name="connsiteX3" fmla="*/ 119173 w 160630"/>
                  <a:gd name="connsiteY3" fmla="*/ 67445 h 104446"/>
                  <a:gd name="connsiteX4" fmla="*/ 109026 w 160630"/>
                  <a:gd name="connsiteY4" fmla="*/ 58040 h 104446"/>
                  <a:gd name="connsiteX5" fmla="*/ 107541 w 160630"/>
                  <a:gd name="connsiteY5" fmla="*/ 58287 h 104446"/>
                  <a:gd name="connsiteX6" fmla="*/ 117441 w 160630"/>
                  <a:gd name="connsiteY6" fmla="*/ 39353 h 104446"/>
                  <a:gd name="connsiteX7" fmla="*/ 103209 w 160630"/>
                  <a:gd name="connsiteY7" fmla="*/ 19305 h 104446"/>
                  <a:gd name="connsiteX8" fmla="*/ 94918 w 160630"/>
                  <a:gd name="connsiteY8" fmla="*/ 23018 h 104446"/>
                  <a:gd name="connsiteX9" fmla="*/ 84399 w 160630"/>
                  <a:gd name="connsiteY9" fmla="*/ 12870 h 104446"/>
                  <a:gd name="connsiteX10" fmla="*/ 73633 w 160630"/>
                  <a:gd name="connsiteY10" fmla="*/ 23760 h 104446"/>
                  <a:gd name="connsiteX11" fmla="*/ 62124 w 160630"/>
                  <a:gd name="connsiteY11" fmla="*/ 15221 h 104446"/>
                  <a:gd name="connsiteX12" fmla="*/ 52471 w 160630"/>
                  <a:gd name="connsiteY12" fmla="*/ 20790 h 104446"/>
                  <a:gd name="connsiteX13" fmla="*/ 37992 w 160630"/>
                  <a:gd name="connsiteY13" fmla="*/ 5816 h 104446"/>
                  <a:gd name="connsiteX14" fmla="*/ 28215 w 160630"/>
                  <a:gd name="connsiteY14" fmla="*/ 10890 h 104446"/>
                  <a:gd name="connsiteX15" fmla="*/ 15098 w 160630"/>
                  <a:gd name="connsiteY15" fmla="*/ 0 h 104446"/>
                  <a:gd name="connsiteX16" fmla="*/ 0 w 160630"/>
                  <a:gd name="connsiteY16" fmla="*/ 21161 h 104446"/>
                  <a:gd name="connsiteX17" fmla="*/ 15098 w 160630"/>
                  <a:gd name="connsiteY17" fmla="*/ 42323 h 104446"/>
                  <a:gd name="connsiteX18" fmla="*/ 24503 w 160630"/>
                  <a:gd name="connsiteY18" fmla="*/ 37497 h 104446"/>
                  <a:gd name="connsiteX19" fmla="*/ 37868 w 160630"/>
                  <a:gd name="connsiteY19" fmla="*/ 48882 h 104446"/>
                  <a:gd name="connsiteX20" fmla="*/ 49130 w 160630"/>
                  <a:gd name="connsiteY20" fmla="*/ 41828 h 104446"/>
                  <a:gd name="connsiteX21" fmla="*/ 62124 w 160630"/>
                  <a:gd name="connsiteY21" fmla="*/ 54327 h 104446"/>
                  <a:gd name="connsiteX22" fmla="*/ 75613 w 160630"/>
                  <a:gd name="connsiteY22" fmla="*/ 39106 h 104446"/>
                  <a:gd name="connsiteX23" fmla="*/ 84275 w 160630"/>
                  <a:gd name="connsiteY23" fmla="*/ 44798 h 104446"/>
                  <a:gd name="connsiteX24" fmla="*/ 89102 w 160630"/>
                  <a:gd name="connsiteY24" fmla="*/ 43189 h 104446"/>
                  <a:gd name="connsiteX25" fmla="*/ 103086 w 160630"/>
                  <a:gd name="connsiteY25" fmla="*/ 59153 h 104446"/>
                  <a:gd name="connsiteX26" fmla="*/ 105189 w 160630"/>
                  <a:gd name="connsiteY26" fmla="*/ 58906 h 104446"/>
                  <a:gd name="connsiteX27" fmla="*/ 97888 w 160630"/>
                  <a:gd name="connsiteY27" fmla="*/ 73385 h 104446"/>
                  <a:gd name="connsiteX28" fmla="*/ 108902 w 160630"/>
                  <a:gd name="connsiteY28" fmla="*/ 88854 h 104446"/>
                  <a:gd name="connsiteX29" fmla="*/ 115956 w 160630"/>
                  <a:gd name="connsiteY29" fmla="*/ 85265 h 104446"/>
                  <a:gd name="connsiteX30" fmla="*/ 132167 w 160630"/>
                  <a:gd name="connsiteY30" fmla="*/ 104447 h 104446"/>
                  <a:gd name="connsiteX31" fmla="*/ 147513 w 160630"/>
                  <a:gd name="connsiteY31" fmla="*/ 89472 h 104446"/>
                  <a:gd name="connsiteX32" fmla="*/ 149245 w 160630"/>
                  <a:gd name="connsiteY32" fmla="*/ 89720 h 104446"/>
                  <a:gd name="connsiteX33" fmla="*/ 160630 w 160630"/>
                  <a:gd name="connsiteY33" fmla="*/ 73756 h 104446"/>
                  <a:gd name="connsiteX34" fmla="*/ 149245 w 160630"/>
                  <a:gd name="connsiteY34" fmla="*/ 57792 h 10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0630" h="104446">
                    <a:moveTo>
                      <a:pt x="149493" y="57792"/>
                    </a:moveTo>
                    <a:cubicBezTo>
                      <a:pt x="146399" y="57792"/>
                      <a:pt x="143676" y="59525"/>
                      <a:pt x="141696" y="62247"/>
                    </a:cubicBezTo>
                    <a:cubicBezTo>
                      <a:pt x="139098" y="59648"/>
                      <a:pt x="135880" y="58163"/>
                      <a:pt x="132291" y="58163"/>
                    </a:cubicBezTo>
                    <a:cubicBezTo>
                      <a:pt x="126846" y="58163"/>
                      <a:pt x="122143" y="61876"/>
                      <a:pt x="119173" y="67445"/>
                    </a:cubicBezTo>
                    <a:cubicBezTo>
                      <a:pt x="117441" y="61876"/>
                      <a:pt x="113605" y="58040"/>
                      <a:pt x="109026" y="58040"/>
                    </a:cubicBezTo>
                    <a:cubicBezTo>
                      <a:pt x="108531" y="58040"/>
                      <a:pt x="108036" y="58040"/>
                      <a:pt x="107541" y="58287"/>
                    </a:cubicBezTo>
                    <a:cubicBezTo>
                      <a:pt x="113233" y="55688"/>
                      <a:pt x="117441" y="48263"/>
                      <a:pt x="117441" y="39353"/>
                    </a:cubicBezTo>
                    <a:cubicBezTo>
                      <a:pt x="117441" y="28339"/>
                      <a:pt x="111129" y="19305"/>
                      <a:pt x="103209" y="19305"/>
                    </a:cubicBezTo>
                    <a:cubicBezTo>
                      <a:pt x="100115" y="19305"/>
                      <a:pt x="97269" y="20666"/>
                      <a:pt x="94918" y="23018"/>
                    </a:cubicBezTo>
                    <a:cubicBezTo>
                      <a:pt x="93309" y="17078"/>
                      <a:pt x="89226" y="12870"/>
                      <a:pt x="84399" y="12870"/>
                    </a:cubicBezTo>
                    <a:cubicBezTo>
                      <a:pt x="79573" y="12870"/>
                      <a:pt x="75241" y="17449"/>
                      <a:pt x="73633" y="23760"/>
                    </a:cubicBezTo>
                    <a:cubicBezTo>
                      <a:pt x="71157" y="18563"/>
                      <a:pt x="66950" y="15221"/>
                      <a:pt x="62124" y="15221"/>
                    </a:cubicBezTo>
                    <a:cubicBezTo>
                      <a:pt x="58411" y="15221"/>
                      <a:pt x="54946" y="17325"/>
                      <a:pt x="52471" y="20790"/>
                    </a:cubicBezTo>
                    <a:cubicBezTo>
                      <a:pt x="50491" y="12127"/>
                      <a:pt x="44798" y="5816"/>
                      <a:pt x="37992" y="5816"/>
                    </a:cubicBezTo>
                    <a:cubicBezTo>
                      <a:pt x="34280" y="5816"/>
                      <a:pt x="30938" y="7796"/>
                      <a:pt x="28215" y="10890"/>
                    </a:cubicBezTo>
                    <a:cubicBezTo>
                      <a:pt x="25617" y="4455"/>
                      <a:pt x="20791" y="0"/>
                      <a:pt x="15098" y="0"/>
                    </a:cubicBezTo>
                    <a:cubicBezTo>
                      <a:pt x="6807" y="0"/>
                      <a:pt x="0" y="9405"/>
                      <a:pt x="0" y="21161"/>
                    </a:cubicBezTo>
                    <a:cubicBezTo>
                      <a:pt x="0" y="32918"/>
                      <a:pt x="6683" y="42323"/>
                      <a:pt x="15098" y="42323"/>
                    </a:cubicBezTo>
                    <a:cubicBezTo>
                      <a:pt x="18687" y="42323"/>
                      <a:pt x="21904" y="40467"/>
                      <a:pt x="24503" y="37497"/>
                    </a:cubicBezTo>
                    <a:cubicBezTo>
                      <a:pt x="27102" y="44179"/>
                      <a:pt x="32052" y="48882"/>
                      <a:pt x="37868" y="48882"/>
                    </a:cubicBezTo>
                    <a:cubicBezTo>
                      <a:pt x="42323" y="48882"/>
                      <a:pt x="46284" y="46159"/>
                      <a:pt x="49130" y="41828"/>
                    </a:cubicBezTo>
                    <a:cubicBezTo>
                      <a:pt x="51110" y="49130"/>
                      <a:pt x="56184" y="54327"/>
                      <a:pt x="62124" y="54327"/>
                    </a:cubicBezTo>
                    <a:cubicBezTo>
                      <a:pt x="68806" y="54327"/>
                      <a:pt x="74251" y="47768"/>
                      <a:pt x="75613" y="39106"/>
                    </a:cubicBezTo>
                    <a:cubicBezTo>
                      <a:pt x="77716" y="42571"/>
                      <a:pt x="80810" y="44798"/>
                      <a:pt x="84275" y="44798"/>
                    </a:cubicBezTo>
                    <a:cubicBezTo>
                      <a:pt x="86008" y="44798"/>
                      <a:pt x="87617" y="44179"/>
                      <a:pt x="89102" y="43189"/>
                    </a:cubicBezTo>
                    <a:cubicBezTo>
                      <a:pt x="90463" y="52347"/>
                      <a:pt x="96156" y="59153"/>
                      <a:pt x="103086" y="59153"/>
                    </a:cubicBezTo>
                    <a:cubicBezTo>
                      <a:pt x="103828" y="59153"/>
                      <a:pt x="104447" y="59030"/>
                      <a:pt x="105189" y="58906"/>
                    </a:cubicBezTo>
                    <a:cubicBezTo>
                      <a:pt x="100982" y="61010"/>
                      <a:pt x="97888" y="66702"/>
                      <a:pt x="97888" y="73385"/>
                    </a:cubicBezTo>
                    <a:cubicBezTo>
                      <a:pt x="97888" y="81924"/>
                      <a:pt x="102838" y="88854"/>
                      <a:pt x="108902" y="88854"/>
                    </a:cubicBezTo>
                    <a:cubicBezTo>
                      <a:pt x="111625" y="88854"/>
                      <a:pt x="113976" y="87492"/>
                      <a:pt x="115956" y="85265"/>
                    </a:cubicBezTo>
                    <a:cubicBezTo>
                      <a:pt x="117317" y="96155"/>
                      <a:pt x="124000" y="104447"/>
                      <a:pt x="132167" y="104447"/>
                    </a:cubicBezTo>
                    <a:cubicBezTo>
                      <a:pt x="139221" y="104447"/>
                      <a:pt x="145161" y="98259"/>
                      <a:pt x="147513" y="89472"/>
                    </a:cubicBezTo>
                    <a:cubicBezTo>
                      <a:pt x="148131" y="89596"/>
                      <a:pt x="148626" y="89720"/>
                      <a:pt x="149245" y="89720"/>
                    </a:cubicBezTo>
                    <a:cubicBezTo>
                      <a:pt x="155556" y="89720"/>
                      <a:pt x="160630" y="82542"/>
                      <a:pt x="160630" y="73756"/>
                    </a:cubicBezTo>
                    <a:cubicBezTo>
                      <a:pt x="160630" y="64970"/>
                      <a:pt x="155556" y="57792"/>
                      <a:pt x="149245" y="577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04BE45C-4327-C234-1E32-9B0786B25752}"/>
                  </a:ext>
                </a:extLst>
              </p:cNvPr>
              <p:cNvSpPr/>
              <p:nvPr/>
            </p:nvSpPr>
            <p:spPr>
              <a:xfrm>
                <a:off x="6619414" y="5227082"/>
                <a:ext cx="14107" cy="20047"/>
              </a:xfrm>
              <a:custGeom>
                <a:avLst/>
                <a:gdLst>
                  <a:gd name="connsiteX0" fmla="*/ 7054 w 14107"/>
                  <a:gd name="connsiteY0" fmla="*/ 0 h 20047"/>
                  <a:gd name="connsiteX1" fmla="*/ 0 w 14107"/>
                  <a:gd name="connsiteY1" fmla="*/ 10024 h 20047"/>
                  <a:gd name="connsiteX2" fmla="*/ 7054 w 14107"/>
                  <a:gd name="connsiteY2" fmla="*/ 20048 h 20047"/>
                  <a:gd name="connsiteX3" fmla="*/ 14108 w 14107"/>
                  <a:gd name="connsiteY3" fmla="*/ 10024 h 20047"/>
                  <a:gd name="connsiteX4" fmla="*/ 7054 w 14107"/>
                  <a:gd name="connsiteY4" fmla="*/ 0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20047">
                    <a:moveTo>
                      <a:pt x="7054" y="0"/>
                    </a:moveTo>
                    <a:cubicBezTo>
                      <a:pt x="3094" y="0"/>
                      <a:pt x="0" y="4455"/>
                      <a:pt x="0" y="10024"/>
                    </a:cubicBezTo>
                    <a:cubicBezTo>
                      <a:pt x="0" y="15593"/>
                      <a:pt x="3218" y="20048"/>
                      <a:pt x="7054" y="20048"/>
                    </a:cubicBezTo>
                    <a:cubicBezTo>
                      <a:pt x="10890" y="20048"/>
                      <a:pt x="14108" y="15593"/>
                      <a:pt x="14108" y="10024"/>
                    </a:cubicBezTo>
                    <a:cubicBezTo>
                      <a:pt x="14108" y="4455"/>
                      <a:pt x="10890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22116E2-B644-3DF6-1FCA-0F224288F3CD}"/>
                  </a:ext>
                </a:extLst>
              </p:cNvPr>
              <p:cNvSpPr/>
              <p:nvPr/>
            </p:nvSpPr>
            <p:spPr>
              <a:xfrm>
                <a:off x="6640576" y="5213841"/>
                <a:ext cx="28462" cy="40095"/>
              </a:xfrm>
              <a:custGeom>
                <a:avLst/>
                <a:gdLst>
                  <a:gd name="connsiteX0" fmla="*/ 14231 w 28462"/>
                  <a:gd name="connsiteY0" fmla="*/ 0 h 40095"/>
                  <a:gd name="connsiteX1" fmla="*/ 0 w 28462"/>
                  <a:gd name="connsiteY1" fmla="*/ 20048 h 40095"/>
                  <a:gd name="connsiteX2" fmla="*/ 14231 w 28462"/>
                  <a:gd name="connsiteY2" fmla="*/ 40096 h 40095"/>
                  <a:gd name="connsiteX3" fmla="*/ 28463 w 28462"/>
                  <a:gd name="connsiteY3" fmla="*/ 20048 h 40095"/>
                  <a:gd name="connsiteX4" fmla="*/ 14231 w 28462"/>
                  <a:gd name="connsiteY4" fmla="*/ 0 h 4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62" h="40095">
                    <a:moveTo>
                      <a:pt x="14231" y="0"/>
                    </a:moveTo>
                    <a:cubicBezTo>
                      <a:pt x="6311" y="0"/>
                      <a:pt x="0" y="8910"/>
                      <a:pt x="0" y="20048"/>
                    </a:cubicBezTo>
                    <a:cubicBezTo>
                      <a:pt x="0" y="31186"/>
                      <a:pt x="6435" y="40096"/>
                      <a:pt x="14231" y="40096"/>
                    </a:cubicBezTo>
                    <a:cubicBezTo>
                      <a:pt x="22028" y="40096"/>
                      <a:pt x="28463" y="31186"/>
                      <a:pt x="28463" y="20048"/>
                    </a:cubicBezTo>
                    <a:cubicBezTo>
                      <a:pt x="28463" y="8910"/>
                      <a:pt x="22028" y="0"/>
                      <a:pt x="142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449909F-B392-2DDD-193F-F5C306FD0F79}"/>
                  </a:ext>
                </a:extLst>
              </p:cNvPr>
              <p:cNvSpPr/>
              <p:nvPr/>
            </p:nvSpPr>
            <p:spPr>
              <a:xfrm>
                <a:off x="6669410" y="5203075"/>
                <a:ext cx="68806" cy="64969"/>
              </a:xfrm>
              <a:custGeom>
                <a:avLst/>
                <a:gdLst>
                  <a:gd name="connsiteX0" fmla="*/ 54327 w 68806"/>
                  <a:gd name="connsiteY0" fmla="*/ 24132 h 64969"/>
                  <a:gd name="connsiteX1" fmla="*/ 49872 w 68806"/>
                  <a:gd name="connsiteY1" fmla="*/ 25246 h 64969"/>
                  <a:gd name="connsiteX2" fmla="*/ 49872 w 68806"/>
                  <a:gd name="connsiteY2" fmla="*/ 23389 h 64969"/>
                  <a:gd name="connsiteX3" fmla="*/ 33165 w 68806"/>
                  <a:gd name="connsiteY3" fmla="*/ 0 h 64969"/>
                  <a:gd name="connsiteX4" fmla="*/ 17078 w 68806"/>
                  <a:gd name="connsiteY4" fmla="*/ 17696 h 64969"/>
                  <a:gd name="connsiteX5" fmla="*/ 9405 w 68806"/>
                  <a:gd name="connsiteY5" fmla="*/ 12004 h 64969"/>
                  <a:gd name="connsiteX6" fmla="*/ 0 w 68806"/>
                  <a:gd name="connsiteY6" fmla="*/ 25122 h 64969"/>
                  <a:gd name="connsiteX7" fmla="*/ 9405 w 68806"/>
                  <a:gd name="connsiteY7" fmla="*/ 38239 h 64969"/>
                  <a:gd name="connsiteX8" fmla="*/ 17573 w 68806"/>
                  <a:gd name="connsiteY8" fmla="*/ 31309 h 64969"/>
                  <a:gd name="connsiteX9" fmla="*/ 33165 w 68806"/>
                  <a:gd name="connsiteY9" fmla="*/ 46778 h 64969"/>
                  <a:gd name="connsiteX10" fmla="*/ 39601 w 68806"/>
                  <a:gd name="connsiteY10" fmla="*/ 44922 h 64969"/>
                  <a:gd name="connsiteX11" fmla="*/ 54203 w 68806"/>
                  <a:gd name="connsiteY11" fmla="*/ 64970 h 64969"/>
                  <a:gd name="connsiteX12" fmla="*/ 68806 w 68806"/>
                  <a:gd name="connsiteY12" fmla="*/ 44427 h 64969"/>
                  <a:gd name="connsiteX13" fmla="*/ 54203 w 68806"/>
                  <a:gd name="connsiteY13" fmla="*/ 23884 h 6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806" h="64969">
                    <a:moveTo>
                      <a:pt x="54327" y="24132"/>
                    </a:moveTo>
                    <a:cubicBezTo>
                      <a:pt x="52718" y="24132"/>
                      <a:pt x="51234" y="24627"/>
                      <a:pt x="49872" y="25246"/>
                    </a:cubicBezTo>
                    <a:cubicBezTo>
                      <a:pt x="49872" y="24627"/>
                      <a:pt x="49872" y="24008"/>
                      <a:pt x="49872" y="23389"/>
                    </a:cubicBezTo>
                    <a:cubicBezTo>
                      <a:pt x="49872" y="10519"/>
                      <a:pt x="42447" y="0"/>
                      <a:pt x="33165" y="0"/>
                    </a:cubicBezTo>
                    <a:cubicBezTo>
                      <a:pt x="25369" y="0"/>
                      <a:pt x="18810" y="7549"/>
                      <a:pt x="17078" y="17696"/>
                    </a:cubicBezTo>
                    <a:cubicBezTo>
                      <a:pt x="15345" y="14231"/>
                      <a:pt x="12623" y="12004"/>
                      <a:pt x="9405" y="12004"/>
                    </a:cubicBezTo>
                    <a:cubicBezTo>
                      <a:pt x="4208" y="12004"/>
                      <a:pt x="0" y="17944"/>
                      <a:pt x="0" y="25122"/>
                    </a:cubicBezTo>
                    <a:cubicBezTo>
                      <a:pt x="0" y="32299"/>
                      <a:pt x="4208" y="38239"/>
                      <a:pt x="9405" y="38239"/>
                    </a:cubicBezTo>
                    <a:cubicBezTo>
                      <a:pt x="12994" y="38239"/>
                      <a:pt x="16088" y="35393"/>
                      <a:pt x="17573" y="31309"/>
                    </a:cubicBezTo>
                    <a:cubicBezTo>
                      <a:pt x="19924" y="40343"/>
                      <a:pt x="25988" y="46778"/>
                      <a:pt x="33165" y="46778"/>
                    </a:cubicBezTo>
                    <a:cubicBezTo>
                      <a:pt x="35393" y="46778"/>
                      <a:pt x="37621" y="46160"/>
                      <a:pt x="39601" y="44922"/>
                    </a:cubicBezTo>
                    <a:cubicBezTo>
                      <a:pt x="39724" y="56060"/>
                      <a:pt x="46160" y="64970"/>
                      <a:pt x="54203" y="64970"/>
                    </a:cubicBezTo>
                    <a:cubicBezTo>
                      <a:pt x="62247" y="64970"/>
                      <a:pt x="68806" y="55812"/>
                      <a:pt x="68806" y="44427"/>
                    </a:cubicBezTo>
                    <a:cubicBezTo>
                      <a:pt x="68806" y="33042"/>
                      <a:pt x="62247" y="23884"/>
                      <a:pt x="54203" y="238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FF22063-BEC8-6170-9183-34C4CD6D0EF2}"/>
                  </a:ext>
                </a:extLst>
              </p:cNvPr>
              <p:cNvSpPr/>
              <p:nvPr/>
            </p:nvSpPr>
            <p:spPr>
              <a:xfrm>
                <a:off x="6745641" y="5202951"/>
                <a:ext cx="41828" cy="45169"/>
              </a:xfrm>
              <a:custGeom>
                <a:avLst/>
                <a:gdLst>
                  <a:gd name="connsiteX0" fmla="*/ 26607 w 41828"/>
                  <a:gd name="connsiteY0" fmla="*/ 0 h 45169"/>
                  <a:gd name="connsiteX1" fmla="*/ 11385 w 41828"/>
                  <a:gd name="connsiteY1" fmla="*/ 21409 h 45169"/>
                  <a:gd name="connsiteX2" fmla="*/ 11633 w 41828"/>
                  <a:gd name="connsiteY2" fmla="*/ 25246 h 45169"/>
                  <a:gd name="connsiteX3" fmla="*/ 7673 w 41828"/>
                  <a:gd name="connsiteY3" fmla="*/ 23637 h 45169"/>
                  <a:gd name="connsiteX4" fmla="*/ 0 w 41828"/>
                  <a:gd name="connsiteY4" fmla="*/ 34403 h 45169"/>
                  <a:gd name="connsiteX5" fmla="*/ 7673 w 41828"/>
                  <a:gd name="connsiteY5" fmla="*/ 45170 h 45169"/>
                  <a:gd name="connsiteX6" fmla="*/ 15222 w 41828"/>
                  <a:gd name="connsiteY6" fmla="*/ 35517 h 45169"/>
                  <a:gd name="connsiteX7" fmla="*/ 26607 w 41828"/>
                  <a:gd name="connsiteY7" fmla="*/ 42818 h 45169"/>
                  <a:gd name="connsiteX8" fmla="*/ 41828 w 41828"/>
                  <a:gd name="connsiteY8" fmla="*/ 21409 h 45169"/>
                  <a:gd name="connsiteX9" fmla="*/ 26607 w 41828"/>
                  <a:gd name="connsiteY9" fmla="*/ 0 h 45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828" h="45169">
                    <a:moveTo>
                      <a:pt x="26607" y="0"/>
                    </a:moveTo>
                    <a:cubicBezTo>
                      <a:pt x="18192" y="0"/>
                      <a:pt x="11385" y="9529"/>
                      <a:pt x="11385" y="21409"/>
                    </a:cubicBezTo>
                    <a:cubicBezTo>
                      <a:pt x="11385" y="22771"/>
                      <a:pt x="11385" y="24008"/>
                      <a:pt x="11633" y="25246"/>
                    </a:cubicBezTo>
                    <a:cubicBezTo>
                      <a:pt x="10519" y="24256"/>
                      <a:pt x="9158" y="23637"/>
                      <a:pt x="7673" y="23637"/>
                    </a:cubicBezTo>
                    <a:cubicBezTo>
                      <a:pt x="3465" y="23637"/>
                      <a:pt x="0" y="28463"/>
                      <a:pt x="0" y="34403"/>
                    </a:cubicBezTo>
                    <a:cubicBezTo>
                      <a:pt x="0" y="40343"/>
                      <a:pt x="3465" y="45170"/>
                      <a:pt x="7673" y="45170"/>
                    </a:cubicBezTo>
                    <a:cubicBezTo>
                      <a:pt x="11633" y="45170"/>
                      <a:pt x="14850" y="40962"/>
                      <a:pt x="15222" y="35517"/>
                    </a:cubicBezTo>
                    <a:cubicBezTo>
                      <a:pt x="17944" y="39972"/>
                      <a:pt x="22028" y="42818"/>
                      <a:pt x="26607" y="42818"/>
                    </a:cubicBezTo>
                    <a:cubicBezTo>
                      <a:pt x="35022" y="42818"/>
                      <a:pt x="41828" y="33289"/>
                      <a:pt x="41828" y="21409"/>
                    </a:cubicBezTo>
                    <a:cubicBezTo>
                      <a:pt x="41828" y="9529"/>
                      <a:pt x="35022" y="0"/>
                      <a:pt x="266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F3456C54-FC86-BACB-E004-82FEA3A27D5D}"/>
                  </a:ext>
                </a:extLst>
              </p:cNvPr>
              <p:cNvSpPr/>
              <p:nvPr/>
            </p:nvSpPr>
            <p:spPr>
              <a:xfrm>
                <a:off x="6787222" y="5211985"/>
                <a:ext cx="61010" cy="46654"/>
              </a:xfrm>
              <a:custGeom>
                <a:avLst/>
                <a:gdLst>
                  <a:gd name="connsiteX0" fmla="*/ 52718 w 61010"/>
                  <a:gd name="connsiteY0" fmla="*/ 18563 h 46654"/>
                  <a:gd name="connsiteX1" fmla="*/ 37373 w 61010"/>
                  <a:gd name="connsiteY1" fmla="*/ 0 h 46654"/>
                  <a:gd name="connsiteX2" fmla="*/ 24256 w 61010"/>
                  <a:gd name="connsiteY2" fmla="*/ 10148 h 46654"/>
                  <a:gd name="connsiteX3" fmla="*/ 13489 w 61010"/>
                  <a:gd name="connsiteY3" fmla="*/ 2599 h 46654"/>
                  <a:gd name="connsiteX4" fmla="*/ 0 w 61010"/>
                  <a:gd name="connsiteY4" fmla="*/ 21533 h 46654"/>
                  <a:gd name="connsiteX5" fmla="*/ 13489 w 61010"/>
                  <a:gd name="connsiteY5" fmla="*/ 40467 h 46654"/>
                  <a:gd name="connsiteX6" fmla="*/ 24008 w 61010"/>
                  <a:gd name="connsiteY6" fmla="*/ 33165 h 46654"/>
                  <a:gd name="connsiteX7" fmla="*/ 37373 w 61010"/>
                  <a:gd name="connsiteY7" fmla="*/ 43808 h 46654"/>
                  <a:gd name="connsiteX8" fmla="*/ 43437 w 61010"/>
                  <a:gd name="connsiteY8" fmla="*/ 42076 h 46654"/>
                  <a:gd name="connsiteX9" fmla="*/ 50862 w 61010"/>
                  <a:gd name="connsiteY9" fmla="*/ 46654 h 46654"/>
                  <a:gd name="connsiteX10" fmla="*/ 61010 w 61010"/>
                  <a:gd name="connsiteY10" fmla="*/ 32423 h 46654"/>
                  <a:gd name="connsiteX11" fmla="*/ 52842 w 61010"/>
                  <a:gd name="connsiteY11" fmla="*/ 18563 h 4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010" h="46654">
                    <a:moveTo>
                      <a:pt x="52718" y="18563"/>
                    </a:moveTo>
                    <a:cubicBezTo>
                      <a:pt x="51605" y="8044"/>
                      <a:pt x="45170" y="0"/>
                      <a:pt x="37373" y="0"/>
                    </a:cubicBezTo>
                    <a:cubicBezTo>
                      <a:pt x="31804" y="0"/>
                      <a:pt x="26978" y="4084"/>
                      <a:pt x="24256" y="10148"/>
                    </a:cubicBezTo>
                    <a:cubicBezTo>
                      <a:pt x="21780" y="5569"/>
                      <a:pt x="17944" y="2599"/>
                      <a:pt x="13489" y="2599"/>
                    </a:cubicBezTo>
                    <a:cubicBezTo>
                      <a:pt x="6064" y="2599"/>
                      <a:pt x="0" y="11014"/>
                      <a:pt x="0" y="21533"/>
                    </a:cubicBezTo>
                    <a:cubicBezTo>
                      <a:pt x="0" y="32052"/>
                      <a:pt x="6064" y="40467"/>
                      <a:pt x="13489" y="40467"/>
                    </a:cubicBezTo>
                    <a:cubicBezTo>
                      <a:pt x="17820" y="40467"/>
                      <a:pt x="21533" y="37621"/>
                      <a:pt x="24008" y="33165"/>
                    </a:cubicBezTo>
                    <a:cubicBezTo>
                      <a:pt x="26730" y="39477"/>
                      <a:pt x="31680" y="43808"/>
                      <a:pt x="37373" y="43808"/>
                    </a:cubicBezTo>
                    <a:cubicBezTo>
                      <a:pt x="39477" y="43808"/>
                      <a:pt x="41581" y="43189"/>
                      <a:pt x="43437" y="42076"/>
                    </a:cubicBezTo>
                    <a:cubicBezTo>
                      <a:pt x="45293" y="44798"/>
                      <a:pt x="47892" y="46654"/>
                      <a:pt x="50862" y="46654"/>
                    </a:cubicBezTo>
                    <a:cubicBezTo>
                      <a:pt x="56431" y="46654"/>
                      <a:pt x="61010" y="40343"/>
                      <a:pt x="61010" y="32423"/>
                    </a:cubicBezTo>
                    <a:cubicBezTo>
                      <a:pt x="61010" y="25493"/>
                      <a:pt x="57545" y="19800"/>
                      <a:pt x="52842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F9A6629-B724-615B-432E-C44E6E4ADEE5}"/>
                  </a:ext>
                </a:extLst>
              </p:cNvPr>
              <p:cNvSpPr/>
              <p:nvPr/>
            </p:nvSpPr>
            <p:spPr>
              <a:xfrm>
                <a:off x="6856647" y="5211118"/>
                <a:ext cx="14107" cy="19800"/>
              </a:xfrm>
              <a:custGeom>
                <a:avLst/>
                <a:gdLst>
                  <a:gd name="connsiteX0" fmla="*/ 7054 w 14107"/>
                  <a:gd name="connsiteY0" fmla="*/ 0 h 19800"/>
                  <a:gd name="connsiteX1" fmla="*/ 0 w 14107"/>
                  <a:gd name="connsiteY1" fmla="*/ 9900 h 19800"/>
                  <a:gd name="connsiteX2" fmla="*/ 7054 w 14107"/>
                  <a:gd name="connsiteY2" fmla="*/ 19800 h 19800"/>
                  <a:gd name="connsiteX3" fmla="*/ 14108 w 14107"/>
                  <a:gd name="connsiteY3" fmla="*/ 9900 h 19800"/>
                  <a:gd name="connsiteX4" fmla="*/ 7054 w 14107"/>
                  <a:gd name="connsiteY4" fmla="*/ 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0"/>
                    </a:moveTo>
                    <a:cubicBezTo>
                      <a:pt x="3218" y="0"/>
                      <a:pt x="0" y="4455"/>
                      <a:pt x="0" y="9900"/>
                    </a:cubicBezTo>
                    <a:cubicBezTo>
                      <a:pt x="0" y="15346"/>
                      <a:pt x="3094" y="19800"/>
                      <a:pt x="7054" y="19800"/>
                    </a:cubicBezTo>
                    <a:cubicBezTo>
                      <a:pt x="11014" y="19800"/>
                      <a:pt x="14108" y="15346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3D9C4393-9558-5F3B-BFCF-8FEB9CF2DF89}"/>
                  </a:ext>
                </a:extLst>
              </p:cNvPr>
              <p:cNvSpPr/>
              <p:nvPr/>
            </p:nvSpPr>
            <p:spPr>
              <a:xfrm>
                <a:off x="6885481" y="5238097"/>
                <a:ext cx="13612" cy="19057"/>
              </a:xfrm>
              <a:custGeom>
                <a:avLst/>
                <a:gdLst>
                  <a:gd name="connsiteX0" fmla="*/ 6807 w 13612"/>
                  <a:gd name="connsiteY0" fmla="*/ 0 h 19057"/>
                  <a:gd name="connsiteX1" fmla="*/ 0 w 13612"/>
                  <a:gd name="connsiteY1" fmla="*/ 9529 h 19057"/>
                  <a:gd name="connsiteX2" fmla="*/ 6807 w 13612"/>
                  <a:gd name="connsiteY2" fmla="*/ 19058 h 19057"/>
                  <a:gd name="connsiteX3" fmla="*/ 13613 w 13612"/>
                  <a:gd name="connsiteY3" fmla="*/ 9529 h 19057"/>
                  <a:gd name="connsiteX4" fmla="*/ 6807 w 13612"/>
                  <a:gd name="connsiteY4" fmla="*/ 0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0"/>
                    </a:move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7" y="19058"/>
                    </a:cubicBez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6C8D7C26-0311-6BDE-BB5F-292BB28F01AA}"/>
                  </a:ext>
                </a:extLst>
              </p:cNvPr>
              <p:cNvSpPr/>
              <p:nvPr/>
            </p:nvSpPr>
            <p:spPr>
              <a:xfrm>
                <a:off x="6909365" y="5229681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1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2"/>
                      <a:pt x="0" y="11880"/>
                    </a:cubicBezTo>
                    <a:cubicBezTo>
                      <a:pt x="0" y="18439"/>
                      <a:pt x="3836" y="23761"/>
                      <a:pt x="8415" y="23761"/>
                    </a:cubicBezTo>
                    <a:cubicBezTo>
                      <a:pt x="12994" y="23761"/>
                      <a:pt x="16830" y="18439"/>
                      <a:pt x="16830" y="11880"/>
                    </a:cubicBezTo>
                    <a:cubicBezTo>
                      <a:pt x="16830" y="5322"/>
                      <a:pt x="12994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B3CC26CC-EC79-D85C-F3D3-CBE06482CA94}"/>
                  </a:ext>
                </a:extLst>
              </p:cNvPr>
              <p:cNvSpPr/>
              <p:nvPr/>
            </p:nvSpPr>
            <p:spPr>
              <a:xfrm>
                <a:off x="6926567" y="5208644"/>
                <a:ext cx="16830" cy="23760"/>
              </a:xfrm>
              <a:custGeom>
                <a:avLst/>
                <a:gdLst>
                  <a:gd name="connsiteX0" fmla="*/ 8415 w 16830"/>
                  <a:gd name="connsiteY0" fmla="*/ 0 h 23760"/>
                  <a:gd name="connsiteX1" fmla="*/ 0 w 16830"/>
                  <a:gd name="connsiteY1" fmla="*/ 11880 h 23760"/>
                  <a:gd name="connsiteX2" fmla="*/ 8415 w 16830"/>
                  <a:gd name="connsiteY2" fmla="*/ 23760 h 23760"/>
                  <a:gd name="connsiteX3" fmla="*/ 16830 w 16830"/>
                  <a:gd name="connsiteY3" fmla="*/ 11880 h 23760"/>
                  <a:gd name="connsiteX4" fmla="*/ 8415 w 16830"/>
                  <a:gd name="connsiteY4" fmla="*/ 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0"/>
                    </a:moveTo>
                    <a:cubicBezTo>
                      <a:pt x="3712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ubicBezTo>
                      <a:pt x="12994" y="23760"/>
                      <a:pt x="16830" y="18439"/>
                      <a:pt x="16830" y="11880"/>
                    </a:cubicBezTo>
                    <a:cubicBezTo>
                      <a:pt x="16830" y="5321"/>
                      <a:pt x="13118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AD954246-2607-9796-5115-E9035CE9103A}"/>
                  </a:ext>
                </a:extLst>
              </p:cNvPr>
              <p:cNvSpPr/>
              <p:nvPr/>
            </p:nvSpPr>
            <p:spPr>
              <a:xfrm>
                <a:off x="6949708" y="5170899"/>
                <a:ext cx="93680" cy="92566"/>
              </a:xfrm>
              <a:custGeom>
                <a:avLst/>
                <a:gdLst>
                  <a:gd name="connsiteX0" fmla="*/ 77840 w 93680"/>
                  <a:gd name="connsiteY0" fmla="*/ 47645 h 92566"/>
                  <a:gd name="connsiteX1" fmla="*/ 64599 w 93680"/>
                  <a:gd name="connsiteY1" fmla="*/ 57669 h 92566"/>
                  <a:gd name="connsiteX2" fmla="*/ 61505 w 93680"/>
                  <a:gd name="connsiteY2" fmla="*/ 56802 h 92566"/>
                  <a:gd name="connsiteX3" fmla="*/ 57050 w 93680"/>
                  <a:gd name="connsiteY3" fmla="*/ 58659 h 92566"/>
                  <a:gd name="connsiteX4" fmla="*/ 57297 w 93680"/>
                  <a:gd name="connsiteY4" fmla="*/ 55070 h 92566"/>
                  <a:gd name="connsiteX5" fmla="*/ 50615 w 93680"/>
                  <a:gd name="connsiteY5" fmla="*/ 38982 h 92566"/>
                  <a:gd name="connsiteX6" fmla="*/ 55317 w 93680"/>
                  <a:gd name="connsiteY6" fmla="*/ 22894 h 92566"/>
                  <a:gd name="connsiteX7" fmla="*/ 38982 w 93680"/>
                  <a:gd name="connsiteY7" fmla="*/ 0 h 92566"/>
                  <a:gd name="connsiteX8" fmla="*/ 23018 w 93680"/>
                  <a:gd name="connsiteY8" fmla="*/ 18192 h 92566"/>
                  <a:gd name="connsiteX9" fmla="*/ 15717 w 93680"/>
                  <a:gd name="connsiteY9" fmla="*/ 12499 h 92566"/>
                  <a:gd name="connsiteX10" fmla="*/ 7178 w 93680"/>
                  <a:gd name="connsiteY10" fmla="*/ 24503 h 92566"/>
                  <a:gd name="connsiteX11" fmla="*/ 8044 w 93680"/>
                  <a:gd name="connsiteY11" fmla="*/ 29577 h 92566"/>
                  <a:gd name="connsiteX12" fmla="*/ 0 w 93680"/>
                  <a:gd name="connsiteY12" fmla="*/ 48140 h 92566"/>
                  <a:gd name="connsiteX13" fmla="*/ 14974 w 93680"/>
                  <a:gd name="connsiteY13" fmla="*/ 69177 h 92566"/>
                  <a:gd name="connsiteX14" fmla="*/ 22894 w 93680"/>
                  <a:gd name="connsiteY14" fmla="*/ 65960 h 92566"/>
                  <a:gd name="connsiteX15" fmla="*/ 30691 w 93680"/>
                  <a:gd name="connsiteY15" fmla="*/ 72148 h 92566"/>
                  <a:gd name="connsiteX16" fmla="*/ 36012 w 93680"/>
                  <a:gd name="connsiteY16" fmla="*/ 69796 h 92566"/>
                  <a:gd name="connsiteX17" fmla="*/ 43932 w 93680"/>
                  <a:gd name="connsiteY17" fmla="*/ 73633 h 92566"/>
                  <a:gd name="connsiteX18" fmla="*/ 52966 w 93680"/>
                  <a:gd name="connsiteY18" fmla="*/ 68559 h 92566"/>
                  <a:gd name="connsiteX19" fmla="*/ 52966 w 93680"/>
                  <a:gd name="connsiteY19" fmla="*/ 68683 h 92566"/>
                  <a:gd name="connsiteX20" fmla="*/ 61381 w 93680"/>
                  <a:gd name="connsiteY20" fmla="*/ 80563 h 92566"/>
                  <a:gd name="connsiteX21" fmla="*/ 63485 w 93680"/>
                  <a:gd name="connsiteY21" fmla="*/ 80191 h 92566"/>
                  <a:gd name="connsiteX22" fmla="*/ 77716 w 93680"/>
                  <a:gd name="connsiteY22" fmla="*/ 92567 h 92566"/>
                  <a:gd name="connsiteX23" fmla="*/ 93680 w 93680"/>
                  <a:gd name="connsiteY23" fmla="*/ 70168 h 92566"/>
                  <a:gd name="connsiteX24" fmla="*/ 77716 w 93680"/>
                  <a:gd name="connsiteY24" fmla="*/ 47768 h 92566"/>
                  <a:gd name="connsiteX25" fmla="*/ 23142 w 93680"/>
                  <a:gd name="connsiteY25" fmla="*/ 30691 h 92566"/>
                  <a:gd name="connsiteX26" fmla="*/ 23513 w 93680"/>
                  <a:gd name="connsiteY26" fmla="*/ 29824 h 92566"/>
                  <a:gd name="connsiteX27" fmla="*/ 23884 w 93680"/>
                  <a:gd name="connsiteY27" fmla="*/ 31433 h 92566"/>
                  <a:gd name="connsiteX28" fmla="*/ 23142 w 93680"/>
                  <a:gd name="connsiteY28" fmla="*/ 30691 h 92566"/>
                  <a:gd name="connsiteX29" fmla="*/ 29700 w 93680"/>
                  <a:gd name="connsiteY29" fmla="*/ 46160 h 92566"/>
                  <a:gd name="connsiteX30" fmla="*/ 28834 w 93680"/>
                  <a:gd name="connsiteY30" fmla="*/ 40838 h 92566"/>
                  <a:gd name="connsiteX31" fmla="*/ 33289 w 93680"/>
                  <a:gd name="connsiteY31" fmla="*/ 44303 h 92566"/>
                  <a:gd name="connsiteX32" fmla="*/ 32423 w 93680"/>
                  <a:gd name="connsiteY32" fmla="*/ 46160 h 92566"/>
                  <a:gd name="connsiteX33" fmla="*/ 30691 w 93680"/>
                  <a:gd name="connsiteY33" fmla="*/ 45912 h 92566"/>
                  <a:gd name="connsiteX34" fmla="*/ 29700 w 93680"/>
                  <a:gd name="connsiteY34" fmla="*/ 46036 h 9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3680" h="92566">
                    <a:moveTo>
                      <a:pt x="77840" y="47645"/>
                    </a:moveTo>
                    <a:cubicBezTo>
                      <a:pt x="72271" y="47645"/>
                      <a:pt x="67445" y="51605"/>
                      <a:pt x="64599" y="57669"/>
                    </a:cubicBezTo>
                    <a:cubicBezTo>
                      <a:pt x="63609" y="57173"/>
                      <a:pt x="62619" y="56802"/>
                      <a:pt x="61505" y="56802"/>
                    </a:cubicBezTo>
                    <a:cubicBezTo>
                      <a:pt x="59896" y="56802"/>
                      <a:pt x="58287" y="57545"/>
                      <a:pt x="57050" y="58659"/>
                    </a:cubicBezTo>
                    <a:cubicBezTo>
                      <a:pt x="57173" y="57545"/>
                      <a:pt x="57297" y="56307"/>
                      <a:pt x="57297" y="55070"/>
                    </a:cubicBezTo>
                    <a:cubicBezTo>
                      <a:pt x="57297" y="48140"/>
                      <a:pt x="54575" y="42199"/>
                      <a:pt x="50615" y="38982"/>
                    </a:cubicBezTo>
                    <a:cubicBezTo>
                      <a:pt x="53461" y="34898"/>
                      <a:pt x="55317" y="29206"/>
                      <a:pt x="55317" y="22894"/>
                    </a:cubicBezTo>
                    <a:cubicBezTo>
                      <a:pt x="55317" y="10272"/>
                      <a:pt x="48016" y="0"/>
                      <a:pt x="38982" y="0"/>
                    </a:cubicBezTo>
                    <a:cubicBezTo>
                      <a:pt x="31186" y="0"/>
                      <a:pt x="24627" y="7796"/>
                      <a:pt x="23018" y="18192"/>
                    </a:cubicBezTo>
                    <a:cubicBezTo>
                      <a:pt x="21533" y="14850"/>
                      <a:pt x="18811" y="12499"/>
                      <a:pt x="15717" y="12499"/>
                    </a:cubicBezTo>
                    <a:cubicBezTo>
                      <a:pt x="11014" y="12499"/>
                      <a:pt x="7178" y="17944"/>
                      <a:pt x="7178" y="24503"/>
                    </a:cubicBezTo>
                    <a:cubicBezTo>
                      <a:pt x="7178" y="26359"/>
                      <a:pt x="7425" y="27968"/>
                      <a:pt x="8044" y="29577"/>
                    </a:cubicBezTo>
                    <a:cubicBezTo>
                      <a:pt x="3218" y="33042"/>
                      <a:pt x="0" y="39972"/>
                      <a:pt x="0" y="48140"/>
                    </a:cubicBezTo>
                    <a:cubicBezTo>
                      <a:pt x="0" y="59772"/>
                      <a:pt x="6683" y="69177"/>
                      <a:pt x="14974" y="69177"/>
                    </a:cubicBezTo>
                    <a:cubicBezTo>
                      <a:pt x="17944" y="69177"/>
                      <a:pt x="20667" y="67940"/>
                      <a:pt x="22894" y="65960"/>
                    </a:cubicBezTo>
                    <a:cubicBezTo>
                      <a:pt x="24503" y="69672"/>
                      <a:pt x="27473" y="72148"/>
                      <a:pt x="30691" y="72148"/>
                    </a:cubicBezTo>
                    <a:cubicBezTo>
                      <a:pt x="32671" y="72148"/>
                      <a:pt x="34527" y="71281"/>
                      <a:pt x="36012" y="69796"/>
                    </a:cubicBezTo>
                    <a:cubicBezTo>
                      <a:pt x="38239" y="72148"/>
                      <a:pt x="40962" y="73633"/>
                      <a:pt x="43932" y="73633"/>
                    </a:cubicBezTo>
                    <a:cubicBezTo>
                      <a:pt x="47397" y="73633"/>
                      <a:pt x="50615" y="71653"/>
                      <a:pt x="52966" y="68559"/>
                    </a:cubicBezTo>
                    <a:cubicBezTo>
                      <a:pt x="52966" y="68559"/>
                      <a:pt x="52966" y="68559"/>
                      <a:pt x="52966" y="68683"/>
                    </a:cubicBezTo>
                    <a:cubicBezTo>
                      <a:pt x="52966" y="75241"/>
                      <a:pt x="56802" y="80563"/>
                      <a:pt x="61381" y="80563"/>
                    </a:cubicBezTo>
                    <a:cubicBezTo>
                      <a:pt x="62124" y="80563"/>
                      <a:pt x="62866" y="80439"/>
                      <a:pt x="63485" y="80191"/>
                    </a:cubicBezTo>
                    <a:cubicBezTo>
                      <a:pt x="66084" y="87493"/>
                      <a:pt x="71405" y="92567"/>
                      <a:pt x="77716" y="92567"/>
                    </a:cubicBezTo>
                    <a:cubicBezTo>
                      <a:pt x="86503" y="92567"/>
                      <a:pt x="93680" y="82543"/>
                      <a:pt x="93680" y="70168"/>
                    </a:cubicBezTo>
                    <a:cubicBezTo>
                      <a:pt x="93680" y="57792"/>
                      <a:pt x="86503" y="47768"/>
                      <a:pt x="77716" y="47768"/>
                    </a:cubicBezTo>
                    <a:close/>
                    <a:moveTo>
                      <a:pt x="23142" y="30691"/>
                    </a:moveTo>
                    <a:cubicBezTo>
                      <a:pt x="23142" y="30691"/>
                      <a:pt x="23389" y="30072"/>
                      <a:pt x="23513" y="29824"/>
                    </a:cubicBezTo>
                    <a:cubicBezTo>
                      <a:pt x="23513" y="30319"/>
                      <a:pt x="23761" y="30938"/>
                      <a:pt x="23884" y="31433"/>
                    </a:cubicBezTo>
                    <a:cubicBezTo>
                      <a:pt x="23637" y="31186"/>
                      <a:pt x="23389" y="30938"/>
                      <a:pt x="23142" y="30691"/>
                    </a:cubicBezTo>
                    <a:close/>
                    <a:moveTo>
                      <a:pt x="29700" y="46160"/>
                    </a:moveTo>
                    <a:cubicBezTo>
                      <a:pt x="29577" y="44303"/>
                      <a:pt x="29329" y="42571"/>
                      <a:pt x="28834" y="40838"/>
                    </a:cubicBezTo>
                    <a:cubicBezTo>
                      <a:pt x="30196" y="42323"/>
                      <a:pt x="31680" y="43561"/>
                      <a:pt x="33289" y="44303"/>
                    </a:cubicBezTo>
                    <a:cubicBezTo>
                      <a:pt x="33042" y="44922"/>
                      <a:pt x="32794" y="45541"/>
                      <a:pt x="32423" y="46160"/>
                    </a:cubicBezTo>
                    <a:cubicBezTo>
                      <a:pt x="31804" y="46036"/>
                      <a:pt x="31309" y="45912"/>
                      <a:pt x="30691" y="45912"/>
                    </a:cubicBezTo>
                    <a:cubicBezTo>
                      <a:pt x="30319" y="45912"/>
                      <a:pt x="30072" y="45912"/>
                      <a:pt x="29700" y="460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DE10BD94-65F3-4B17-1021-5EA073BD1C78}"/>
                  </a:ext>
                </a:extLst>
              </p:cNvPr>
              <p:cNvSpPr/>
              <p:nvPr/>
            </p:nvSpPr>
            <p:spPr>
              <a:xfrm>
                <a:off x="7059105" y="5229186"/>
                <a:ext cx="15345" cy="21532"/>
              </a:xfrm>
              <a:custGeom>
                <a:avLst/>
                <a:gdLst>
                  <a:gd name="connsiteX0" fmla="*/ 7673 w 15345"/>
                  <a:gd name="connsiteY0" fmla="*/ 0 h 21532"/>
                  <a:gd name="connsiteX1" fmla="*/ 0 w 15345"/>
                  <a:gd name="connsiteY1" fmla="*/ 10766 h 21532"/>
                  <a:gd name="connsiteX2" fmla="*/ 7673 w 15345"/>
                  <a:gd name="connsiteY2" fmla="*/ 21533 h 21532"/>
                  <a:gd name="connsiteX3" fmla="*/ 15346 w 15345"/>
                  <a:gd name="connsiteY3" fmla="*/ 10766 h 21532"/>
                  <a:gd name="connsiteX4" fmla="*/ 7673 w 15345"/>
                  <a:gd name="connsiteY4" fmla="*/ 0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0"/>
                    </a:move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ubicBezTo>
                      <a:pt x="11880" y="21533"/>
                      <a:pt x="15346" y="16706"/>
                      <a:pt x="15346" y="10766"/>
                    </a:cubicBezTo>
                    <a:cubicBezTo>
                      <a:pt x="15346" y="4826"/>
                      <a:pt x="11880" y="0"/>
                      <a:pt x="76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35C5FA26-57DC-D21B-1F8C-E878569B989E}"/>
                  </a:ext>
                </a:extLst>
              </p:cNvPr>
              <p:cNvSpPr/>
              <p:nvPr/>
            </p:nvSpPr>
            <p:spPr>
              <a:xfrm>
                <a:off x="7079895" y="5227082"/>
                <a:ext cx="25987" cy="36383"/>
              </a:xfrm>
              <a:custGeom>
                <a:avLst/>
                <a:gdLst>
                  <a:gd name="connsiteX0" fmla="*/ 12994 w 25987"/>
                  <a:gd name="connsiteY0" fmla="*/ 0 h 36383"/>
                  <a:gd name="connsiteX1" fmla="*/ 0 w 25987"/>
                  <a:gd name="connsiteY1" fmla="*/ 18192 h 36383"/>
                  <a:gd name="connsiteX2" fmla="*/ 12994 w 25987"/>
                  <a:gd name="connsiteY2" fmla="*/ 36383 h 36383"/>
                  <a:gd name="connsiteX3" fmla="*/ 25988 w 25987"/>
                  <a:gd name="connsiteY3" fmla="*/ 18192 h 36383"/>
                  <a:gd name="connsiteX4" fmla="*/ 12994 w 25987"/>
                  <a:gd name="connsiteY4" fmla="*/ 0 h 3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36383">
                    <a:moveTo>
                      <a:pt x="12994" y="0"/>
                    </a:move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ubicBezTo>
                      <a:pt x="20171" y="36383"/>
                      <a:pt x="25988" y="28215"/>
                      <a:pt x="25988" y="18192"/>
                    </a:cubicBezTo>
                    <a:cubicBezTo>
                      <a:pt x="25988" y="8168"/>
                      <a:pt x="20171" y="0"/>
                      <a:pt x="129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F44A103A-02F0-C95A-F7EE-9151CEEBF8FF}"/>
                  </a:ext>
                </a:extLst>
              </p:cNvPr>
              <p:cNvSpPr/>
              <p:nvPr/>
            </p:nvSpPr>
            <p:spPr>
              <a:xfrm>
                <a:off x="7152661" y="5220029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6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6"/>
                      <a:pt x="7920" y="22276"/>
                    </a:cubicBezTo>
                    <a:cubicBezTo>
                      <a:pt x="12252" y="22276"/>
                      <a:pt x="15840" y="17325"/>
                      <a:pt x="15840" y="11138"/>
                    </a:cubicBezTo>
                    <a:cubicBezTo>
                      <a:pt x="15840" y="4950"/>
                      <a:pt x="12252" y="0"/>
                      <a:pt x="7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30A6EBC4-D775-7239-6B91-7FAE6DCFB8B1}"/>
                  </a:ext>
                </a:extLst>
              </p:cNvPr>
              <p:cNvSpPr/>
              <p:nvPr/>
            </p:nvSpPr>
            <p:spPr>
              <a:xfrm>
                <a:off x="7169492" y="5212356"/>
                <a:ext cx="54945" cy="50614"/>
              </a:xfrm>
              <a:custGeom>
                <a:avLst/>
                <a:gdLst>
                  <a:gd name="connsiteX0" fmla="*/ 39106 w 54945"/>
                  <a:gd name="connsiteY0" fmla="*/ 0 h 50614"/>
                  <a:gd name="connsiteX1" fmla="*/ 25988 w 54945"/>
                  <a:gd name="connsiteY1" fmla="*/ 9777 h 50614"/>
                  <a:gd name="connsiteX2" fmla="*/ 16211 w 54945"/>
                  <a:gd name="connsiteY2" fmla="*/ 5074 h 50614"/>
                  <a:gd name="connsiteX3" fmla="*/ 0 w 54945"/>
                  <a:gd name="connsiteY3" fmla="*/ 27844 h 50614"/>
                  <a:gd name="connsiteX4" fmla="*/ 16211 w 54945"/>
                  <a:gd name="connsiteY4" fmla="*/ 50615 h 50614"/>
                  <a:gd name="connsiteX5" fmla="*/ 29824 w 54945"/>
                  <a:gd name="connsiteY5" fmla="*/ 40219 h 50614"/>
                  <a:gd name="connsiteX6" fmla="*/ 39106 w 54945"/>
                  <a:gd name="connsiteY6" fmla="*/ 44551 h 50614"/>
                  <a:gd name="connsiteX7" fmla="*/ 54946 w 54945"/>
                  <a:gd name="connsiteY7" fmla="*/ 22275 h 50614"/>
                  <a:gd name="connsiteX8" fmla="*/ 39106 w 54945"/>
                  <a:gd name="connsiteY8" fmla="*/ 0 h 5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945" h="50614">
                    <a:moveTo>
                      <a:pt x="39106" y="0"/>
                    </a:moveTo>
                    <a:cubicBezTo>
                      <a:pt x="33661" y="0"/>
                      <a:pt x="28834" y="3836"/>
                      <a:pt x="25988" y="9777"/>
                    </a:cubicBezTo>
                    <a:cubicBezTo>
                      <a:pt x="23265" y="6806"/>
                      <a:pt x="19924" y="5074"/>
                      <a:pt x="16211" y="5074"/>
                    </a:cubicBezTo>
                    <a:cubicBezTo>
                      <a:pt x="7177" y="5074"/>
                      <a:pt x="0" y="15345"/>
                      <a:pt x="0" y="27844"/>
                    </a:cubicBezTo>
                    <a:cubicBezTo>
                      <a:pt x="0" y="40343"/>
                      <a:pt x="7301" y="50615"/>
                      <a:pt x="16211" y="50615"/>
                    </a:cubicBezTo>
                    <a:cubicBezTo>
                      <a:pt x="21904" y="50615"/>
                      <a:pt x="26978" y="46407"/>
                      <a:pt x="29824" y="40219"/>
                    </a:cubicBezTo>
                    <a:cubicBezTo>
                      <a:pt x="32423" y="42942"/>
                      <a:pt x="35641" y="44551"/>
                      <a:pt x="39106" y="44551"/>
                    </a:cubicBezTo>
                    <a:cubicBezTo>
                      <a:pt x="47892" y="44551"/>
                      <a:pt x="54946" y="34650"/>
                      <a:pt x="54946" y="22275"/>
                    </a:cubicBezTo>
                    <a:cubicBezTo>
                      <a:pt x="54946" y="9900"/>
                      <a:pt x="47892" y="0"/>
                      <a:pt x="39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17D54D21-B074-8786-CD68-44DA58718A22}"/>
                  </a:ext>
                </a:extLst>
              </p:cNvPr>
              <p:cNvSpPr/>
              <p:nvPr/>
            </p:nvSpPr>
            <p:spPr>
              <a:xfrm>
                <a:off x="2589923" y="5179314"/>
                <a:ext cx="30938" cy="58534"/>
              </a:xfrm>
              <a:custGeom>
                <a:avLst/>
                <a:gdLst>
                  <a:gd name="connsiteX0" fmla="*/ 30938 w 30938"/>
                  <a:gd name="connsiteY0" fmla="*/ 18563 h 58534"/>
                  <a:gd name="connsiteX1" fmla="*/ 17697 w 30938"/>
                  <a:gd name="connsiteY1" fmla="*/ 0 h 58534"/>
                  <a:gd name="connsiteX2" fmla="*/ 4455 w 30938"/>
                  <a:gd name="connsiteY2" fmla="*/ 18563 h 58534"/>
                  <a:gd name="connsiteX3" fmla="*/ 6435 w 30938"/>
                  <a:gd name="connsiteY3" fmla="*/ 28092 h 58534"/>
                  <a:gd name="connsiteX4" fmla="*/ 0 w 30938"/>
                  <a:gd name="connsiteY4" fmla="*/ 42447 h 58534"/>
                  <a:gd name="connsiteX5" fmla="*/ 11509 w 30938"/>
                  <a:gd name="connsiteY5" fmla="*/ 58534 h 58534"/>
                  <a:gd name="connsiteX6" fmla="*/ 23018 w 30938"/>
                  <a:gd name="connsiteY6" fmla="*/ 42447 h 58534"/>
                  <a:gd name="connsiteX7" fmla="*/ 22028 w 30938"/>
                  <a:gd name="connsiteY7" fmla="*/ 36012 h 58534"/>
                  <a:gd name="connsiteX8" fmla="*/ 30938 w 30938"/>
                  <a:gd name="connsiteY8" fmla="*/ 18563 h 5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38" h="58534">
                    <a:moveTo>
                      <a:pt x="30938" y="18563"/>
                    </a:moveTo>
                    <a:cubicBezTo>
                      <a:pt x="30938" y="8291"/>
                      <a:pt x="24998" y="0"/>
                      <a:pt x="17697" y="0"/>
                    </a:cubicBezTo>
                    <a:cubicBezTo>
                      <a:pt x="10395" y="0"/>
                      <a:pt x="4455" y="8291"/>
                      <a:pt x="4455" y="18563"/>
                    </a:cubicBezTo>
                    <a:cubicBezTo>
                      <a:pt x="4455" y="22028"/>
                      <a:pt x="5198" y="25245"/>
                      <a:pt x="6435" y="28092"/>
                    </a:cubicBezTo>
                    <a:cubicBezTo>
                      <a:pt x="2599" y="30690"/>
                      <a:pt x="0" y="36135"/>
                      <a:pt x="0" y="42447"/>
                    </a:cubicBezTo>
                    <a:cubicBezTo>
                      <a:pt x="0" y="51357"/>
                      <a:pt x="5198" y="58534"/>
                      <a:pt x="11509" y="58534"/>
                    </a:cubicBezTo>
                    <a:cubicBezTo>
                      <a:pt x="17820" y="58534"/>
                      <a:pt x="23018" y="51357"/>
                      <a:pt x="23018" y="42447"/>
                    </a:cubicBezTo>
                    <a:cubicBezTo>
                      <a:pt x="23018" y="40096"/>
                      <a:pt x="22647" y="37992"/>
                      <a:pt x="22028" y="36012"/>
                    </a:cubicBezTo>
                    <a:cubicBezTo>
                      <a:pt x="27225" y="33537"/>
                      <a:pt x="30938" y="26730"/>
                      <a:pt x="30938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569A8008-B81A-21E0-81F9-AC740E299689}"/>
                  </a:ext>
                </a:extLst>
              </p:cNvPr>
              <p:cNvSpPr/>
              <p:nvPr/>
            </p:nvSpPr>
            <p:spPr>
              <a:xfrm>
                <a:off x="2627297" y="5174859"/>
                <a:ext cx="14355" cy="20295"/>
              </a:xfrm>
              <a:custGeom>
                <a:avLst/>
                <a:gdLst>
                  <a:gd name="connsiteX0" fmla="*/ 14355 w 14355"/>
                  <a:gd name="connsiteY0" fmla="*/ 10148 h 20295"/>
                  <a:gd name="connsiteX1" fmla="*/ 7178 w 14355"/>
                  <a:gd name="connsiteY1" fmla="*/ 0 h 20295"/>
                  <a:gd name="connsiteX2" fmla="*/ 0 w 14355"/>
                  <a:gd name="connsiteY2" fmla="*/ 10148 h 20295"/>
                  <a:gd name="connsiteX3" fmla="*/ 7178 w 14355"/>
                  <a:gd name="connsiteY3" fmla="*/ 20296 h 20295"/>
                  <a:gd name="connsiteX4" fmla="*/ 14355 w 14355"/>
                  <a:gd name="connsiteY4" fmla="*/ 10148 h 20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295">
                    <a:moveTo>
                      <a:pt x="14355" y="10148"/>
                    </a:moveTo>
                    <a:cubicBezTo>
                      <a:pt x="14355" y="4579"/>
                      <a:pt x="11138" y="0"/>
                      <a:pt x="7178" y="0"/>
                    </a:cubicBezTo>
                    <a:cubicBezTo>
                      <a:pt x="3218" y="0"/>
                      <a:pt x="0" y="4579"/>
                      <a:pt x="0" y="10148"/>
                    </a:cubicBezTo>
                    <a:cubicBezTo>
                      <a:pt x="0" y="15716"/>
                      <a:pt x="3218" y="20296"/>
                      <a:pt x="7178" y="20296"/>
                    </a:cubicBezTo>
                    <a:cubicBezTo>
                      <a:pt x="11138" y="20296"/>
                      <a:pt x="14355" y="15716"/>
                      <a:pt x="14355" y="101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06500DA7-5D16-CB2C-69E4-01038F4232F1}"/>
                  </a:ext>
                </a:extLst>
              </p:cNvPr>
              <p:cNvSpPr/>
              <p:nvPr/>
            </p:nvSpPr>
            <p:spPr>
              <a:xfrm>
                <a:off x="2727412" y="5159019"/>
                <a:ext cx="45169" cy="39848"/>
              </a:xfrm>
              <a:custGeom>
                <a:avLst/>
                <a:gdLst>
                  <a:gd name="connsiteX0" fmla="*/ 9900 w 45169"/>
                  <a:gd name="connsiteY0" fmla="*/ 30814 h 39848"/>
                  <a:gd name="connsiteX1" fmla="*/ 17449 w 45169"/>
                  <a:gd name="connsiteY1" fmla="*/ 25864 h 39848"/>
                  <a:gd name="connsiteX2" fmla="*/ 30938 w 45169"/>
                  <a:gd name="connsiteY2" fmla="*/ 39848 h 39848"/>
                  <a:gd name="connsiteX3" fmla="*/ 45169 w 45169"/>
                  <a:gd name="connsiteY3" fmla="*/ 19924 h 39848"/>
                  <a:gd name="connsiteX4" fmla="*/ 30938 w 45169"/>
                  <a:gd name="connsiteY4" fmla="*/ 0 h 39848"/>
                  <a:gd name="connsiteX5" fmla="*/ 18563 w 45169"/>
                  <a:gd name="connsiteY5" fmla="*/ 10271 h 39848"/>
                  <a:gd name="connsiteX6" fmla="*/ 9900 w 45169"/>
                  <a:gd name="connsiteY6" fmla="*/ 3094 h 39848"/>
                  <a:gd name="connsiteX7" fmla="*/ 0 w 45169"/>
                  <a:gd name="connsiteY7" fmla="*/ 16954 h 39848"/>
                  <a:gd name="connsiteX8" fmla="*/ 9900 w 45169"/>
                  <a:gd name="connsiteY8" fmla="*/ 30814 h 3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169" h="39848">
                    <a:moveTo>
                      <a:pt x="9900" y="30814"/>
                    </a:moveTo>
                    <a:cubicBezTo>
                      <a:pt x="12870" y="30814"/>
                      <a:pt x="15593" y="28834"/>
                      <a:pt x="17449" y="25864"/>
                    </a:cubicBezTo>
                    <a:cubicBezTo>
                      <a:pt x="19305" y="33908"/>
                      <a:pt x="24627" y="39848"/>
                      <a:pt x="30938" y="39848"/>
                    </a:cubicBezTo>
                    <a:cubicBezTo>
                      <a:pt x="38734" y="39848"/>
                      <a:pt x="45169" y="30938"/>
                      <a:pt x="45169" y="19924"/>
                    </a:cubicBezTo>
                    <a:cubicBezTo>
                      <a:pt x="45169" y="8910"/>
                      <a:pt x="38858" y="0"/>
                      <a:pt x="30938" y="0"/>
                    </a:cubicBezTo>
                    <a:cubicBezTo>
                      <a:pt x="25617" y="0"/>
                      <a:pt x="21038" y="4208"/>
                      <a:pt x="18563" y="10271"/>
                    </a:cubicBezTo>
                    <a:cubicBezTo>
                      <a:pt x="16830" y="5940"/>
                      <a:pt x="13613" y="3094"/>
                      <a:pt x="9900" y="3094"/>
                    </a:cubicBezTo>
                    <a:cubicBezTo>
                      <a:pt x="4455" y="3094"/>
                      <a:pt x="0" y="9281"/>
                      <a:pt x="0" y="16954"/>
                    </a:cubicBezTo>
                    <a:cubicBezTo>
                      <a:pt x="0" y="24627"/>
                      <a:pt x="4455" y="30814"/>
                      <a:pt x="9900" y="308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96284DB-BCD9-0F45-03FE-A4424B410054}"/>
                  </a:ext>
                </a:extLst>
              </p:cNvPr>
              <p:cNvSpPr/>
              <p:nvPr/>
            </p:nvSpPr>
            <p:spPr>
              <a:xfrm>
                <a:off x="2782853" y="5150480"/>
                <a:ext cx="72394" cy="56554"/>
              </a:xfrm>
              <a:custGeom>
                <a:avLst/>
                <a:gdLst>
                  <a:gd name="connsiteX0" fmla="*/ 16830 w 72394"/>
                  <a:gd name="connsiteY0" fmla="*/ 46902 h 56554"/>
                  <a:gd name="connsiteX1" fmla="*/ 28587 w 72394"/>
                  <a:gd name="connsiteY1" fmla="*/ 40219 h 56554"/>
                  <a:gd name="connsiteX2" fmla="*/ 42323 w 72394"/>
                  <a:gd name="connsiteY2" fmla="*/ 56555 h 56554"/>
                  <a:gd name="connsiteX3" fmla="*/ 54822 w 72394"/>
                  <a:gd name="connsiteY3" fmla="*/ 45541 h 56554"/>
                  <a:gd name="connsiteX4" fmla="*/ 61752 w 72394"/>
                  <a:gd name="connsiteY4" fmla="*/ 49253 h 56554"/>
                  <a:gd name="connsiteX5" fmla="*/ 72395 w 72394"/>
                  <a:gd name="connsiteY5" fmla="*/ 34403 h 56554"/>
                  <a:gd name="connsiteX6" fmla="*/ 61752 w 72394"/>
                  <a:gd name="connsiteY6" fmla="*/ 19553 h 56554"/>
                  <a:gd name="connsiteX7" fmla="*/ 53461 w 72394"/>
                  <a:gd name="connsiteY7" fmla="*/ 25246 h 56554"/>
                  <a:gd name="connsiteX8" fmla="*/ 42199 w 72394"/>
                  <a:gd name="connsiteY8" fmla="*/ 17202 h 56554"/>
                  <a:gd name="connsiteX9" fmla="*/ 33413 w 72394"/>
                  <a:gd name="connsiteY9" fmla="*/ 21657 h 56554"/>
                  <a:gd name="connsiteX10" fmla="*/ 16707 w 72394"/>
                  <a:gd name="connsiteY10" fmla="*/ 0 h 56554"/>
                  <a:gd name="connsiteX11" fmla="*/ 0 w 72394"/>
                  <a:gd name="connsiteY11" fmla="*/ 23513 h 56554"/>
                  <a:gd name="connsiteX12" fmla="*/ 16707 w 72394"/>
                  <a:gd name="connsiteY12" fmla="*/ 47026 h 5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2394" h="56554">
                    <a:moveTo>
                      <a:pt x="16830" y="46902"/>
                    </a:moveTo>
                    <a:cubicBezTo>
                      <a:pt x="21409" y="46902"/>
                      <a:pt x="25493" y="44303"/>
                      <a:pt x="28587" y="40219"/>
                    </a:cubicBezTo>
                    <a:cubicBezTo>
                      <a:pt x="29700" y="49501"/>
                      <a:pt x="35393" y="56555"/>
                      <a:pt x="42323" y="56555"/>
                    </a:cubicBezTo>
                    <a:cubicBezTo>
                      <a:pt x="47892" y="56555"/>
                      <a:pt x="52595" y="52100"/>
                      <a:pt x="54822" y="45541"/>
                    </a:cubicBezTo>
                    <a:cubicBezTo>
                      <a:pt x="56678" y="47892"/>
                      <a:pt x="59153" y="49253"/>
                      <a:pt x="61752" y="49253"/>
                    </a:cubicBezTo>
                    <a:cubicBezTo>
                      <a:pt x="67569" y="49253"/>
                      <a:pt x="72395" y="42571"/>
                      <a:pt x="72395" y="34403"/>
                    </a:cubicBezTo>
                    <a:cubicBezTo>
                      <a:pt x="72395" y="26235"/>
                      <a:pt x="67692" y="19553"/>
                      <a:pt x="61752" y="19553"/>
                    </a:cubicBezTo>
                    <a:cubicBezTo>
                      <a:pt x="58411" y="19553"/>
                      <a:pt x="55441" y="21780"/>
                      <a:pt x="53461" y="25246"/>
                    </a:cubicBezTo>
                    <a:cubicBezTo>
                      <a:pt x="50862" y="20419"/>
                      <a:pt x="46778" y="17202"/>
                      <a:pt x="42199" y="17202"/>
                    </a:cubicBezTo>
                    <a:cubicBezTo>
                      <a:pt x="38858" y="17202"/>
                      <a:pt x="35764" y="18934"/>
                      <a:pt x="33413" y="21657"/>
                    </a:cubicBezTo>
                    <a:cubicBezTo>
                      <a:pt x="32794" y="9529"/>
                      <a:pt x="25493" y="0"/>
                      <a:pt x="16707" y="0"/>
                    </a:cubicBezTo>
                    <a:cubicBezTo>
                      <a:pt x="7425" y="0"/>
                      <a:pt x="0" y="10519"/>
                      <a:pt x="0" y="23513"/>
                    </a:cubicBezTo>
                    <a:cubicBezTo>
                      <a:pt x="0" y="36507"/>
                      <a:pt x="7549" y="47026"/>
                      <a:pt x="16707" y="470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03D15C58-2684-8901-7E1B-C8B244FEB3F2}"/>
                  </a:ext>
                </a:extLst>
              </p:cNvPr>
              <p:cNvSpPr/>
              <p:nvPr/>
            </p:nvSpPr>
            <p:spPr>
              <a:xfrm>
                <a:off x="2878266" y="5153945"/>
                <a:ext cx="27720" cy="39105"/>
              </a:xfrm>
              <a:custGeom>
                <a:avLst/>
                <a:gdLst>
                  <a:gd name="connsiteX0" fmla="*/ 13860 w 27720"/>
                  <a:gd name="connsiteY0" fmla="*/ 39106 h 39105"/>
                  <a:gd name="connsiteX1" fmla="*/ 27720 w 27720"/>
                  <a:gd name="connsiteY1" fmla="*/ 19553 h 39105"/>
                  <a:gd name="connsiteX2" fmla="*/ 13860 w 27720"/>
                  <a:gd name="connsiteY2" fmla="*/ 0 h 39105"/>
                  <a:gd name="connsiteX3" fmla="*/ 0 w 27720"/>
                  <a:gd name="connsiteY3" fmla="*/ 19553 h 39105"/>
                  <a:gd name="connsiteX4" fmla="*/ 13860 w 27720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0" h="39105">
                    <a:moveTo>
                      <a:pt x="13860" y="39106"/>
                    </a:moveTo>
                    <a:cubicBezTo>
                      <a:pt x="21533" y="39106"/>
                      <a:pt x="27720" y="30319"/>
                      <a:pt x="27720" y="19553"/>
                    </a:cubicBezTo>
                    <a:cubicBezTo>
                      <a:pt x="27720" y="8786"/>
                      <a:pt x="21533" y="0"/>
                      <a:pt x="13860" y="0"/>
                    </a:cubicBezTo>
                    <a:cubicBezTo>
                      <a:pt x="6188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860" y="391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B579CD58-B866-973A-B459-7429ABAE333A}"/>
                  </a:ext>
                </a:extLst>
              </p:cNvPr>
              <p:cNvSpPr/>
              <p:nvPr/>
            </p:nvSpPr>
            <p:spPr>
              <a:xfrm>
                <a:off x="2912421" y="5167310"/>
                <a:ext cx="18067" cy="25492"/>
              </a:xfrm>
              <a:custGeom>
                <a:avLst/>
                <a:gdLst>
                  <a:gd name="connsiteX0" fmla="*/ 9034 w 18067"/>
                  <a:gd name="connsiteY0" fmla="*/ 25493 h 25492"/>
                  <a:gd name="connsiteX1" fmla="*/ 18068 w 18067"/>
                  <a:gd name="connsiteY1" fmla="*/ 12746 h 25492"/>
                  <a:gd name="connsiteX2" fmla="*/ 9034 w 18067"/>
                  <a:gd name="connsiteY2" fmla="*/ 0 h 25492"/>
                  <a:gd name="connsiteX3" fmla="*/ 0 w 18067"/>
                  <a:gd name="connsiteY3" fmla="*/ 12746 h 25492"/>
                  <a:gd name="connsiteX4" fmla="*/ 9034 w 18067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25493"/>
                    </a:moveTo>
                    <a:cubicBezTo>
                      <a:pt x="14108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2C48D59D-C49D-9C57-0F9D-09BEE19EBEF8}"/>
                  </a:ext>
                </a:extLst>
              </p:cNvPr>
              <p:cNvSpPr/>
              <p:nvPr/>
            </p:nvSpPr>
            <p:spPr>
              <a:xfrm>
                <a:off x="2939523" y="516273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C48DDECA-2B0B-7AEB-1760-41E59C9E64DA}"/>
                  </a:ext>
                </a:extLst>
              </p:cNvPr>
              <p:cNvSpPr/>
              <p:nvPr/>
            </p:nvSpPr>
            <p:spPr>
              <a:xfrm>
                <a:off x="2964521" y="5165083"/>
                <a:ext cx="14602" cy="20542"/>
              </a:xfrm>
              <a:custGeom>
                <a:avLst/>
                <a:gdLst>
                  <a:gd name="connsiteX0" fmla="*/ 14603 w 14602"/>
                  <a:gd name="connsiteY0" fmla="*/ 10272 h 20542"/>
                  <a:gd name="connsiteX1" fmla="*/ 7301 w 14602"/>
                  <a:gd name="connsiteY1" fmla="*/ 0 h 20542"/>
                  <a:gd name="connsiteX2" fmla="*/ 0 w 14602"/>
                  <a:gd name="connsiteY2" fmla="*/ 10272 h 20542"/>
                  <a:gd name="connsiteX3" fmla="*/ 7301 w 14602"/>
                  <a:gd name="connsiteY3" fmla="*/ 20543 h 20542"/>
                  <a:gd name="connsiteX4" fmla="*/ 14603 w 14602"/>
                  <a:gd name="connsiteY4" fmla="*/ 10272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14603" y="10272"/>
                    </a:move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D9773A45-5CB6-B3D3-10A0-E893A7964AF1}"/>
                  </a:ext>
                </a:extLst>
              </p:cNvPr>
              <p:cNvSpPr/>
              <p:nvPr/>
            </p:nvSpPr>
            <p:spPr>
              <a:xfrm>
                <a:off x="2991004" y="5163598"/>
                <a:ext cx="18067" cy="25492"/>
              </a:xfrm>
              <a:custGeom>
                <a:avLst/>
                <a:gdLst>
                  <a:gd name="connsiteX0" fmla="*/ 9034 w 18067"/>
                  <a:gd name="connsiteY0" fmla="*/ 0 h 25492"/>
                  <a:gd name="connsiteX1" fmla="*/ 0 w 18067"/>
                  <a:gd name="connsiteY1" fmla="*/ 12746 h 25492"/>
                  <a:gd name="connsiteX2" fmla="*/ 9034 w 18067"/>
                  <a:gd name="connsiteY2" fmla="*/ 25493 h 25492"/>
                  <a:gd name="connsiteX3" fmla="*/ 18068 w 18067"/>
                  <a:gd name="connsiteY3" fmla="*/ 12746 h 25492"/>
                  <a:gd name="connsiteX4" fmla="*/ 9034 w 18067"/>
                  <a:gd name="connsiteY4" fmla="*/ 0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9034" y="0"/>
                    </a:moveTo>
                    <a:cubicBezTo>
                      <a:pt x="3960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034" y="25493"/>
                    </a:cubicBezTo>
                    <a:cubicBezTo>
                      <a:pt x="13984" y="25493"/>
                      <a:pt x="18068" y="19800"/>
                      <a:pt x="18068" y="12746"/>
                    </a:cubicBezTo>
                    <a:cubicBezTo>
                      <a:pt x="18068" y="5692"/>
                      <a:pt x="13984" y="0"/>
                      <a:pt x="90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3D25DE95-ACC0-9204-FE96-EB56635540B1}"/>
                  </a:ext>
                </a:extLst>
              </p:cNvPr>
              <p:cNvSpPr/>
              <p:nvPr/>
            </p:nvSpPr>
            <p:spPr>
              <a:xfrm>
                <a:off x="3016002" y="5195773"/>
                <a:ext cx="13117" cy="18562"/>
              </a:xfrm>
              <a:custGeom>
                <a:avLst/>
                <a:gdLst>
                  <a:gd name="connsiteX0" fmla="*/ 6559 w 13117"/>
                  <a:gd name="connsiteY0" fmla="*/ 18563 h 18562"/>
                  <a:gd name="connsiteX1" fmla="*/ 13118 w 13117"/>
                  <a:gd name="connsiteY1" fmla="*/ 9281 h 18562"/>
                  <a:gd name="connsiteX2" fmla="*/ 6559 w 13117"/>
                  <a:gd name="connsiteY2" fmla="*/ 0 h 18562"/>
                  <a:gd name="connsiteX3" fmla="*/ 0 w 13117"/>
                  <a:gd name="connsiteY3" fmla="*/ 9281 h 18562"/>
                  <a:gd name="connsiteX4" fmla="*/ 6559 w 13117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562">
                    <a:moveTo>
                      <a:pt x="6559" y="18563"/>
                    </a:moveTo>
                    <a:cubicBezTo>
                      <a:pt x="10148" y="18563"/>
                      <a:pt x="13118" y="14479"/>
                      <a:pt x="13118" y="9281"/>
                    </a:cubicBezTo>
                    <a:cubicBezTo>
                      <a:pt x="13118" y="4084"/>
                      <a:pt x="10148" y="0"/>
                      <a:pt x="6559" y="0"/>
                    </a:cubicBezTo>
                    <a:cubicBezTo>
                      <a:pt x="2970" y="0"/>
                      <a:pt x="0" y="4084"/>
                      <a:pt x="0" y="9281"/>
                    </a:cubicBezTo>
                    <a:cubicBezTo>
                      <a:pt x="0" y="14479"/>
                      <a:pt x="2970" y="18563"/>
                      <a:pt x="6559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51C45B9C-22FD-7CBE-4000-E6E8538D9155}"/>
                  </a:ext>
                </a:extLst>
              </p:cNvPr>
              <p:cNvSpPr/>
              <p:nvPr/>
            </p:nvSpPr>
            <p:spPr>
              <a:xfrm>
                <a:off x="3060181" y="5166444"/>
                <a:ext cx="15345" cy="21532"/>
              </a:xfrm>
              <a:custGeom>
                <a:avLst/>
                <a:gdLst>
                  <a:gd name="connsiteX0" fmla="*/ 15345 w 15345"/>
                  <a:gd name="connsiteY0" fmla="*/ 10766 h 21532"/>
                  <a:gd name="connsiteX1" fmla="*/ 7673 w 15345"/>
                  <a:gd name="connsiteY1" fmla="*/ 0 h 21532"/>
                  <a:gd name="connsiteX2" fmla="*/ 0 w 15345"/>
                  <a:gd name="connsiteY2" fmla="*/ 10766 h 21532"/>
                  <a:gd name="connsiteX3" fmla="*/ 7673 w 15345"/>
                  <a:gd name="connsiteY3" fmla="*/ 21533 h 21532"/>
                  <a:gd name="connsiteX4" fmla="*/ 15345 w 15345"/>
                  <a:gd name="connsiteY4" fmla="*/ 10766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15345" y="10766"/>
                    </a:move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ubicBezTo>
                      <a:pt x="11880" y="21533"/>
                      <a:pt x="15345" y="16707"/>
                      <a:pt x="15345" y="10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50227F7-9CC8-6327-2338-E6D71B5C0225}"/>
                  </a:ext>
                </a:extLst>
              </p:cNvPr>
              <p:cNvSpPr/>
              <p:nvPr/>
            </p:nvSpPr>
            <p:spPr>
              <a:xfrm>
                <a:off x="3062780" y="5170156"/>
                <a:ext cx="67816" cy="93927"/>
              </a:xfrm>
              <a:custGeom>
                <a:avLst/>
                <a:gdLst>
                  <a:gd name="connsiteX0" fmla="*/ 56555 w 67816"/>
                  <a:gd name="connsiteY0" fmla="*/ 371 h 93927"/>
                  <a:gd name="connsiteX1" fmla="*/ 45664 w 67816"/>
                  <a:gd name="connsiteY1" fmla="*/ 12004 h 93927"/>
                  <a:gd name="connsiteX2" fmla="*/ 40343 w 67816"/>
                  <a:gd name="connsiteY2" fmla="*/ 10148 h 93927"/>
                  <a:gd name="connsiteX3" fmla="*/ 34279 w 67816"/>
                  <a:gd name="connsiteY3" fmla="*/ 12499 h 93927"/>
                  <a:gd name="connsiteX4" fmla="*/ 24379 w 67816"/>
                  <a:gd name="connsiteY4" fmla="*/ 8044 h 93927"/>
                  <a:gd name="connsiteX5" fmla="*/ 7301 w 67816"/>
                  <a:gd name="connsiteY5" fmla="*/ 31928 h 93927"/>
                  <a:gd name="connsiteX6" fmla="*/ 20914 w 67816"/>
                  <a:gd name="connsiteY6" fmla="*/ 55317 h 93927"/>
                  <a:gd name="connsiteX7" fmla="*/ 17820 w 67816"/>
                  <a:gd name="connsiteY7" fmla="*/ 58906 h 93927"/>
                  <a:gd name="connsiteX8" fmla="*/ 12994 w 67816"/>
                  <a:gd name="connsiteY8" fmla="*/ 57545 h 93927"/>
                  <a:gd name="connsiteX9" fmla="*/ 0 w 67816"/>
                  <a:gd name="connsiteY9" fmla="*/ 75736 h 93927"/>
                  <a:gd name="connsiteX10" fmla="*/ 12994 w 67816"/>
                  <a:gd name="connsiteY10" fmla="*/ 93928 h 93927"/>
                  <a:gd name="connsiteX11" fmla="*/ 21904 w 67816"/>
                  <a:gd name="connsiteY11" fmla="*/ 88854 h 93927"/>
                  <a:gd name="connsiteX12" fmla="*/ 27968 w 67816"/>
                  <a:gd name="connsiteY12" fmla="*/ 90958 h 93927"/>
                  <a:gd name="connsiteX13" fmla="*/ 41704 w 67816"/>
                  <a:gd name="connsiteY13" fmla="*/ 71653 h 93927"/>
                  <a:gd name="connsiteX14" fmla="*/ 31804 w 67816"/>
                  <a:gd name="connsiteY14" fmla="*/ 53214 h 93927"/>
                  <a:gd name="connsiteX15" fmla="*/ 38982 w 67816"/>
                  <a:gd name="connsiteY15" fmla="*/ 43808 h 93927"/>
                  <a:gd name="connsiteX16" fmla="*/ 40219 w 67816"/>
                  <a:gd name="connsiteY16" fmla="*/ 43932 h 93927"/>
                  <a:gd name="connsiteX17" fmla="*/ 43808 w 67816"/>
                  <a:gd name="connsiteY17" fmla="*/ 43066 h 93927"/>
                  <a:gd name="connsiteX18" fmla="*/ 41952 w 67816"/>
                  <a:gd name="connsiteY18" fmla="*/ 51110 h 93927"/>
                  <a:gd name="connsiteX19" fmla="*/ 51976 w 67816"/>
                  <a:gd name="connsiteY19" fmla="*/ 65094 h 93927"/>
                  <a:gd name="connsiteX20" fmla="*/ 62000 w 67816"/>
                  <a:gd name="connsiteY20" fmla="*/ 51110 h 93927"/>
                  <a:gd name="connsiteX21" fmla="*/ 51976 w 67816"/>
                  <a:gd name="connsiteY21" fmla="*/ 37126 h 93927"/>
                  <a:gd name="connsiteX22" fmla="*/ 49625 w 67816"/>
                  <a:gd name="connsiteY22" fmla="*/ 37497 h 93927"/>
                  <a:gd name="connsiteX23" fmla="*/ 51976 w 67816"/>
                  <a:gd name="connsiteY23" fmla="*/ 30691 h 93927"/>
                  <a:gd name="connsiteX24" fmla="*/ 56431 w 67816"/>
                  <a:gd name="connsiteY24" fmla="*/ 31928 h 93927"/>
                  <a:gd name="connsiteX25" fmla="*/ 67816 w 67816"/>
                  <a:gd name="connsiteY25" fmla="*/ 15964 h 93927"/>
                  <a:gd name="connsiteX26" fmla="*/ 56431 w 67816"/>
                  <a:gd name="connsiteY26" fmla="*/ 0 h 93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7816" h="93927">
                    <a:moveTo>
                      <a:pt x="56555" y="371"/>
                    </a:moveTo>
                    <a:cubicBezTo>
                      <a:pt x="51357" y="371"/>
                      <a:pt x="47026" y="5321"/>
                      <a:pt x="45664" y="12004"/>
                    </a:cubicBezTo>
                    <a:cubicBezTo>
                      <a:pt x="44056" y="10890"/>
                      <a:pt x="42199" y="10148"/>
                      <a:pt x="40343" y="10148"/>
                    </a:cubicBezTo>
                    <a:cubicBezTo>
                      <a:pt x="38116" y="10148"/>
                      <a:pt x="36136" y="11014"/>
                      <a:pt x="34279" y="12499"/>
                    </a:cubicBezTo>
                    <a:cubicBezTo>
                      <a:pt x="31433" y="9777"/>
                      <a:pt x="28092" y="8044"/>
                      <a:pt x="24379" y="8044"/>
                    </a:cubicBezTo>
                    <a:cubicBezTo>
                      <a:pt x="14974" y="8044"/>
                      <a:pt x="7301" y="18811"/>
                      <a:pt x="7301" y="31928"/>
                    </a:cubicBezTo>
                    <a:cubicBezTo>
                      <a:pt x="7301" y="43437"/>
                      <a:pt x="13118" y="53090"/>
                      <a:pt x="20914" y="55317"/>
                    </a:cubicBezTo>
                    <a:cubicBezTo>
                      <a:pt x="19800" y="56307"/>
                      <a:pt x="18687" y="57545"/>
                      <a:pt x="17820" y="58906"/>
                    </a:cubicBezTo>
                    <a:cubicBezTo>
                      <a:pt x="16335" y="58040"/>
                      <a:pt x="14726" y="57545"/>
                      <a:pt x="12994" y="57545"/>
                    </a:cubicBezTo>
                    <a:cubicBezTo>
                      <a:pt x="5816" y="57545"/>
                      <a:pt x="0" y="65712"/>
                      <a:pt x="0" y="75736"/>
                    </a:cubicBezTo>
                    <a:cubicBezTo>
                      <a:pt x="0" y="85760"/>
                      <a:pt x="5816" y="93928"/>
                      <a:pt x="12994" y="93928"/>
                    </a:cubicBezTo>
                    <a:cubicBezTo>
                      <a:pt x="16459" y="93928"/>
                      <a:pt x="19677" y="91948"/>
                      <a:pt x="21904" y="88854"/>
                    </a:cubicBezTo>
                    <a:cubicBezTo>
                      <a:pt x="23760" y="90091"/>
                      <a:pt x="25740" y="90958"/>
                      <a:pt x="27968" y="90958"/>
                    </a:cubicBezTo>
                    <a:cubicBezTo>
                      <a:pt x="35517" y="90958"/>
                      <a:pt x="41704" y="82295"/>
                      <a:pt x="41704" y="71653"/>
                    </a:cubicBezTo>
                    <a:cubicBezTo>
                      <a:pt x="41704" y="62866"/>
                      <a:pt x="37497" y="55565"/>
                      <a:pt x="31804" y="53214"/>
                    </a:cubicBezTo>
                    <a:cubicBezTo>
                      <a:pt x="34774" y="51110"/>
                      <a:pt x="37249" y="47892"/>
                      <a:pt x="38982" y="43808"/>
                    </a:cubicBezTo>
                    <a:cubicBezTo>
                      <a:pt x="39353" y="43808"/>
                      <a:pt x="39848" y="43932"/>
                      <a:pt x="40219" y="43932"/>
                    </a:cubicBezTo>
                    <a:cubicBezTo>
                      <a:pt x="41457" y="43932"/>
                      <a:pt x="42694" y="43561"/>
                      <a:pt x="43808" y="43066"/>
                    </a:cubicBezTo>
                    <a:cubicBezTo>
                      <a:pt x="42694" y="45293"/>
                      <a:pt x="41952" y="48140"/>
                      <a:pt x="41952" y="51110"/>
                    </a:cubicBezTo>
                    <a:cubicBezTo>
                      <a:pt x="41952" y="58782"/>
                      <a:pt x="46407" y="65094"/>
                      <a:pt x="51976" y="65094"/>
                    </a:cubicBezTo>
                    <a:cubicBezTo>
                      <a:pt x="57545" y="65094"/>
                      <a:pt x="62000" y="58782"/>
                      <a:pt x="62000" y="51110"/>
                    </a:cubicBezTo>
                    <a:cubicBezTo>
                      <a:pt x="62000" y="43437"/>
                      <a:pt x="57545" y="37126"/>
                      <a:pt x="51976" y="37126"/>
                    </a:cubicBezTo>
                    <a:cubicBezTo>
                      <a:pt x="51233" y="37126"/>
                      <a:pt x="50367" y="37249"/>
                      <a:pt x="49625" y="37497"/>
                    </a:cubicBezTo>
                    <a:cubicBezTo>
                      <a:pt x="50738" y="35517"/>
                      <a:pt x="51605" y="33289"/>
                      <a:pt x="51976" y="30691"/>
                    </a:cubicBezTo>
                    <a:cubicBezTo>
                      <a:pt x="53337" y="31557"/>
                      <a:pt x="54822" y="31928"/>
                      <a:pt x="56431" y="31928"/>
                    </a:cubicBezTo>
                    <a:cubicBezTo>
                      <a:pt x="62742" y="31928"/>
                      <a:pt x="67816" y="24750"/>
                      <a:pt x="67816" y="15964"/>
                    </a:cubicBezTo>
                    <a:cubicBezTo>
                      <a:pt x="67816" y="7178"/>
                      <a:pt x="62742" y="0"/>
                      <a:pt x="564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DC3BF7DA-3020-FB79-F685-255F15D61ADB}"/>
                  </a:ext>
                </a:extLst>
              </p:cNvPr>
              <p:cNvSpPr/>
              <p:nvPr/>
            </p:nvSpPr>
            <p:spPr>
              <a:xfrm>
                <a:off x="3134432" y="5160751"/>
                <a:ext cx="18067" cy="25492"/>
              </a:xfrm>
              <a:custGeom>
                <a:avLst/>
                <a:gdLst>
                  <a:gd name="connsiteX0" fmla="*/ 18068 w 18067"/>
                  <a:gd name="connsiteY0" fmla="*/ 12747 h 25492"/>
                  <a:gd name="connsiteX1" fmla="*/ 9034 w 18067"/>
                  <a:gd name="connsiteY1" fmla="*/ 25493 h 25492"/>
                  <a:gd name="connsiteX2" fmla="*/ 0 w 18067"/>
                  <a:gd name="connsiteY2" fmla="*/ 12747 h 25492"/>
                  <a:gd name="connsiteX3" fmla="*/ 9034 w 18067"/>
                  <a:gd name="connsiteY3" fmla="*/ 0 h 25492"/>
                  <a:gd name="connsiteX4" fmla="*/ 18068 w 18067"/>
                  <a:gd name="connsiteY4" fmla="*/ 12747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7" h="25492">
                    <a:moveTo>
                      <a:pt x="18068" y="12747"/>
                    </a:moveTo>
                    <a:cubicBezTo>
                      <a:pt x="18068" y="19786"/>
                      <a:pt x="14023" y="25493"/>
                      <a:pt x="9034" y="25493"/>
                    </a:cubicBezTo>
                    <a:cubicBezTo>
                      <a:pt x="4045" y="25493"/>
                      <a:pt x="0" y="19786"/>
                      <a:pt x="0" y="12747"/>
                    </a:cubicBezTo>
                    <a:cubicBezTo>
                      <a:pt x="0" y="5707"/>
                      <a:pt x="4045" y="0"/>
                      <a:pt x="9034" y="0"/>
                    </a:cubicBezTo>
                    <a:cubicBezTo>
                      <a:pt x="14023" y="0"/>
                      <a:pt x="18068" y="5707"/>
                      <a:pt x="18068" y="127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B753342B-4136-B2AB-D8E5-B908D414A91D}"/>
                  </a:ext>
                </a:extLst>
              </p:cNvPr>
              <p:cNvSpPr/>
              <p:nvPr/>
            </p:nvSpPr>
            <p:spPr>
              <a:xfrm>
                <a:off x="3159183" y="5172879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7"/>
                      <a:pt x="15345" y="10766"/>
                    </a:cubicBezTo>
                    <a:cubicBezTo>
                      <a:pt x="15345" y="4827"/>
                      <a:pt x="11880" y="0"/>
                      <a:pt x="7673" y="0"/>
                    </a:cubicBezTo>
                    <a:cubicBezTo>
                      <a:pt x="3465" y="0"/>
                      <a:pt x="0" y="4827"/>
                      <a:pt x="0" y="10766"/>
                    </a:cubicBezTo>
                    <a:cubicBezTo>
                      <a:pt x="0" y="16707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EFC9E633-CEE2-DC8A-D15D-FF23C617712E}"/>
                  </a:ext>
                </a:extLst>
              </p:cNvPr>
              <p:cNvSpPr/>
              <p:nvPr/>
            </p:nvSpPr>
            <p:spPr>
              <a:xfrm>
                <a:off x="3174899" y="5154192"/>
                <a:ext cx="58906" cy="64722"/>
              </a:xfrm>
              <a:custGeom>
                <a:avLst/>
                <a:gdLst>
                  <a:gd name="connsiteX0" fmla="*/ 58906 w 58906"/>
                  <a:gd name="connsiteY0" fmla="*/ 21162 h 64722"/>
                  <a:gd name="connsiteX1" fmla="*/ 43808 w 58906"/>
                  <a:gd name="connsiteY1" fmla="*/ 0 h 64722"/>
                  <a:gd name="connsiteX2" fmla="*/ 28710 w 58906"/>
                  <a:gd name="connsiteY2" fmla="*/ 21162 h 64722"/>
                  <a:gd name="connsiteX3" fmla="*/ 29577 w 58906"/>
                  <a:gd name="connsiteY3" fmla="*/ 27721 h 64722"/>
                  <a:gd name="connsiteX4" fmla="*/ 16459 w 58906"/>
                  <a:gd name="connsiteY4" fmla="*/ 18439 h 64722"/>
                  <a:gd name="connsiteX5" fmla="*/ 0 w 58906"/>
                  <a:gd name="connsiteY5" fmla="*/ 41581 h 64722"/>
                  <a:gd name="connsiteX6" fmla="*/ 16459 w 58906"/>
                  <a:gd name="connsiteY6" fmla="*/ 64722 h 64722"/>
                  <a:gd name="connsiteX7" fmla="*/ 32918 w 58906"/>
                  <a:gd name="connsiteY7" fmla="*/ 41581 h 64722"/>
                  <a:gd name="connsiteX8" fmla="*/ 31928 w 58906"/>
                  <a:gd name="connsiteY8" fmla="*/ 34032 h 64722"/>
                  <a:gd name="connsiteX9" fmla="*/ 43808 w 58906"/>
                  <a:gd name="connsiteY9" fmla="*/ 42199 h 64722"/>
                  <a:gd name="connsiteX10" fmla="*/ 58906 w 58906"/>
                  <a:gd name="connsiteY10" fmla="*/ 21038 h 6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906" h="64722">
                    <a:moveTo>
                      <a:pt x="58906" y="21162"/>
                    </a:moveTo>
                    <a:cubicBezTo>
                      <a:pt x="58906" y="9405"/>
                      <a:pt x="52223" y="0"/>
                      <a:pt x="43808" y="0"/>
                    </a:cubicBezTo>
                    <a:cubicBezTo>
                      <a:pt x="35393" y="0"/>
                      <a:pt x="28710" y="9405"/>
                      <a:pt x="28710" y="21162"/>
                    </a:cubicBezTo>
                    <a:cubicBezTo>
                      <a:pt x="28710" y="23513"/>
                      <a:pt x="29082" y="25617"/>
                      <a:pt x="29577" y="27721"/>
                    </a:cubicBezTo>
                    <a:cubicBezTo>
                      <a:pt x="26607" y="22152"/>
                      <a:pt x="21904" y="18439"/>
                      <a:pt x="16459" y="18439"/>
                    </a:cubicBezTo>
                    <a:cubicBezTo>
                      <a:pt x="7301" y="18439"/>
                      <a:pt x="0" y="28834"/>
                      <a:pt x="0" y="41581"/>
                    </a:cubicBezTo>
                    <a:cubicBezTo>
                      <a:pt x="0" y="54327"/>
                      <a:pt x="7425" y="64722"/>
                      <a:pt x="16459" y="64722"/>
                    </a:cubicBezTo>
                    <a:cubicBezTo>
                      <a:pt x="25493" y="64722"/>
                      <a:pt x="32918" y="54327"/>
                      <a:pt x="32918" y="41581"/>
                    </a:cubicBezTo>
                    <a:cubicBezTo>
                      <a:pt x="32918" y="38858"/>
                      <a:pt x="32547" y="36383"/>
                      <a:pt x="31928" y="34032"/>
                    </a:cubicBezTo>
                    <a:cubicBezTo>
                      <a:pt x="34651" y="38982"/>
                      <a:pt x="38982" y="42199"/>
                      <a:pt x="43808" y="42199"/>
                    </a:cubicBezTo>
                    <a:cubicBezTo>
                      <a:pt x="52100" y="42199"/>
                      <a:pt x="58906" y="32795"/>
                      <a:pt x="58906" y="210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0E727EAC-3D67-9839-72F7-ECAF6DF39654}"/>
                  </a:ext>
                </a:extLst>
              </p:cNvPr>
              <p:cNvSpPr/>
              <p:nvPr/>
            </p:nvSpPr>
            <p:spPr>
              <a:xfrm>
                <a:off x="3233558" y="5173869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D0ADE59-E352-7983-A91C-FC654821CA6C}"/>
                  </a:ext>
                </a:extLst>
              </p:cNvPr>
              <p:cNvSpPr/>
              <p:nvPr/>
            </p:nvSpPr>
            <p:spPr>
              <a:xfrm>
                <a:off x="3291721" y="5178324"/>
                <a:ext cx="13860" cy="19305"/>
              </a:xfrm>
              <a:custGeom>
                <a:avLst/>
                <a:gdLst>
                  <a:gd name="connsiteX0" fmla="*/ 6930 w 13860"/>
                  <a:gd name="connsiteY0" fmla="*/ 19305 h 19305"/>
                  <a:gd name="connsiteX1" fmla="*/ 13860 w 13860"/>
                  <a:gd name="connsiteY1" fmla="*/ 9653 h 19305"/>
                  <a:gd name="connsiteX2" fmla="*/ 6930 w 13860"/>
                  <a:gd name="connsiteY2" fmla="*/ 0 h 19305"/>
                  <a:gd name="connsiteX3" fmla="*/ 0 w 13860"/>
                  <a:gd name="connsiteY3" fmla="*/ 9653 h 19305"/>
                  <a:gd name="connsiteX4" fmla="*/ 6930 w 13860"/>
                  <a:gd name="connsiteY4" fmla="*/ 19305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60" h="19305">
                    <a:moveTo>
                      <a:pt x="6930" y="19305"/>
                    </a:moveTo>
                    <a:cubicBezTo>
                      <a:pt x="10766" y="19305"/>
                      <a:pt x="13860" y="14974"/>
                      <a:pt x="13860" y="9653"/>
                    </a:cubicBezTo>
                    <a:cubicBezTo>
                      <a:pt x="13860" y="4331"/>
                      <a:pt x="10766" y="0"/>
                      <a:pt x="6930" y="0"/>
                    </a:cubicBezTo>
                    <a:cubicBezTo>
                      <a:pt x="3094" y="0"/>
                      <a:pt x="0" y="4331"/>
                      <a:pt x="0" y="9653"/>
                    </a:cubicBezTo>
                    <a:cubicBezTo>
                      <a:pt x="0" y="14974"/>
                      <a:pt x="3094" y="19305"/>
                      <a:pt x="6930" y="193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CE0D5FBC-4E78-242F-B95F-0935BC82F484}"/>
                  </a:ext>
                </a:extLst>
              </p:cNvPr>
              <p:cNvSpPr/>
              <p:nvPr/>
            </p:nvSpPr>
            <p:spPr>
              <a:xfrm>
                <a:off x="3373645" y="5168424"/>
                <a:ext cx="46407" cy="38981"/>
              </a:xfrm>
              <a:custGeom>
                <a:avLst/>
                <a:gdLst>
                  <a:gd name="connsiteX0" fmla="*/ 38611 w 46407"/>
                  <a:gd name="connsiteY0" fmla="*/ 38982 h 38981"/>
                  <a:gd name="connsiteX1" fmla="*/ 46407 w 46407"/>
                  <a:gd name="connsiteY1" fmla="*/ 28092 h 38981"/>
                  <a:gd name="connsiteX2" fmla="*/ 38611 w 46407"/>
                  <a:gd name="connsiteY2" fmla="*/ 17201 h 38981"/>
                  <a:gd name="connsiteX3" fmla="*/ 36136 w 46407"/>
                  <a:gd name="connsiteY3" fmla="*/ 17820 h 38981"/>
                  <a:gd name="connsiteX4" fmla="*/ 22770 w 46407"/>
                  <a:gd name="connsiteY4" fmla="*/ 0 h 38981"/>
                  <a:gd name="connsiteX5" fmla="*/ 12499 w 46407"/>
                  <a:gd name="connsiteY5" fmla="*/ 6930 h 38981"/>
                  <a:gd name="connsiteX6" fmla="*/ 8415 w 46407"/>
                  <a:gd name="connsiteY6" fmla="*/ 5445 h 38981"/>
                  <a:gd name="connsiteX7" fmla="*/ 0 w 46407"/>
                  <a:gd name="connsiteY7" fmla="*/ 17201 h 38981"/>
                  <a:gd name="connsiteX8" fmla="*/ 8415 w 46407"/>
                  <a:gd name="connsiteY8" fmla="*/ 28958 h 38981"/>
                  <a:gd name="connsiteX9" fmla="*/ 11261 w 46407"/>
                  <a:gd name="connsiteY9" fmla="*/ 28215 h 38981"/>
                  <a:gd name="connsiteX10" fmla="*/ 22770 w 46407"/>
                  <a:gd name="connsiteY10" fmla="*/ 37497 h 38981"/>
                  <a:gd name="connsiteX11" fmla="*/ 31557 w 46407"/>
                  <a:gd name="connsiteY11" fmla="*/ 32794 h 38981"/>
                  <a:gd name="connsiteX12" fmla="*/ 38611 w 46407"/>
                  <a:gd name="connsiteY12" fmla="*/ 3898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407" h="38981">
                    <a:moveTo>
                      <a:pt x="38611" y="38982"/>
                    </a:moveTo>
                    <a:cubicBezTo>
                      <a:pt x="42942" y="38982"/>
                      <a:pt x="46407" y="34032"/>
                      <a:pt x="46407" y="28092"/>
                    </a:cubicBezTo>
                    <a:cubicBezTo>
                      <a:pt x="46407" y="22151"/>
                      <a:pt x="42942" y="17201"/>
                      <a:pt x="38611" y="17201"/>
                    </a:cubicBezTo>
                    <a:cubicBezTo>
                      <a:pt x="37744" y="17201"/>
                      <a:pt x="36878" y="17449"/>
                      <a:pt x="36136" y="17820"/>
                    </a:cubicBezTo>
                    <a:cubicBezTo>
                      <a:pt x="35764" y="7920"/>
                      <a:pt x="29948" y="0"/>
                      <a:pt x="22770" y="0"/>
                    </a:cubicBezTo>
                    <a:cubicBezTo>
                      <a:pt x="18563" y="0"/>
                      <a:pt x="14850" y="2723"/>
                      <a:pt x="12499" y="6930"/>
                    </a:cubicBezTo>
                    <a:cubicBezTo>
                      <a:pt x="11261" y="5940"/>
                      <a:pt x="9900" y="5445"/>
                      <a:pt x="8415" y="5445"/>
                    </a:cubicBezTo>
                    <a:cubicBezTo>
                      <a:pt x="3713" y="5445"/>
                      <a:pt x="0" y="10766"/>
                      <a:pt x="0" y="17201"/>
                    </a:cubicBezTo>
                    <a:cubicBezTo>
                      <a:pt x="0" y="23637"/>
                      <a:pt x="3713" y="28958"/>
                      <a:pt x="8415" y="28958"/>
                    </a:cubicBezTo>
                    <a:cubicBezTo>
                      <a:pt x="9405" y="28958"/>
                      <a:pt x="10395" y="28710"/>
                      <a:pt x="11261" y="28215"/>
                    </a:cubicBezTo>
                    <a:cubicBezTo>
                      <a:pt x="13613" y="33784"/>
                      <a:pt x="17820" y="37497"/>
                      <a:pt x="22770" y="37497"/>
                    </a:cubicBezTo>
                    <a:cubicBezTo>
                      <a:pt x="26112" y="37497"/>
                      <a:pt x="29205" y="35641"/>
                      <a:pt x="31557" y="32794"/>
                    </a:cubicBezTo>
                    <a:cubicBezTo>
                      <a:pt x="32794" y="36507"/>
                      <a:pt x="35517" y="38982"/>
                      <a:pt x="38611" y="389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9D53D58C-269D-DA58-6EA4-41ACA8D6A8EE}"/>
                  </a:ext>
                </a:extLst>
              </p:cNvPr>
              <p:cNvSpPr/>
              <p:nvPr/>
            </p:nvSpPr>
            <p:spPr>
              <a:xfrm>
                <a:off x="3425992" y="5155059"/>
                <a:ext cx="24997" cy="35145"/>
              </a:xfrm>
              <a:custGeom>
                <a:avLst/>
                <a:gdLst>
                  <a:gd name="connsiteX0" fmla="*/ 12499 w 24997"/>
                  <a:gd name="connsiteY0" fmla="*/ 35146 h 35145"/>
                  <a:gd name="connsiteX1" fmla="*/ 24998 w 24997"/>
                  <a:gd name="connsiteY1" fmla="*/ 17573 h 35145"/>
                  <a:gd name="connsiteX2" fmla="*/ 12499 w 24997"/>
                  <a:gd name="connsiteY2" fmla="*/ 0 h 35145"/>
                  <a:gd name="connsiteX3" fmla="*/ 0 w 24997"/>
                  <a:gd name="connsiteY3" fmla="*/ 17573 h 35145"/>
                  <a:gd name="connsiteX4" fmla="*/ 12499 w 24997"/>
                  <a:gd name="connsiteY4" fmla="*/ 35146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7" h="35145">
                    <a:moveTo>
                      <a:pt x="12499" y="35146"/>
                    </a:moveTo>
                    <a:cubicBezTo>
                      <a:pt x="19429" y="35146"/>
                      <a:pt x="24998" y="27349"/>
                      <a:pt x="24998" y="17573"/>
                    </a:cubicBezTo>
                    <a:cubicBezTo>
                      <a:pt x="24998" y="7796"/>
                      <a:pt x="19429" y="0"/>
                      <a:pt x="12499" y="0"/>
                    </a:cubicBezTo>
                    <a:cubicBezTo>
                      <a:pt x="5569" y="0"/>
                      <a:pt x="0" y="7796"/>
                      <a:pt x="0" y="17573"/>
                    </a:cubicBezTo>
                    <a:cubicBezTo>
                      <a:pt x="0" y="27349"/>
                      <a:pt x="5569" y="35146"/>
                      <a:pt x="12499" y="351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9CCC82B3-672B-9F49-1B35-E66C481611EF}"/>
                  </a:ext>
                </a:extLst>
              </p:cNvPr>
              <p:cNvSpPr/>
              <p:nvPr/>
            </p:nvSpPr>
            <p:spPr>
              <a:xfrm>
                <a:off x="3452970" y="5160133"/>
                <a:ext cx="93556" cy="47273"/>
              </a:xfrm>
              <a:custGeom>
                <a:avLst/>
                <a:gdLst>
                  <a:gd name="connsiteX0" fmla="*/ 82543 w 93556"/>
                  <a:gd name="connsiteY0" fmla="*/ 42323 h 47273"/>
                  <a:gd name="connsiteX1" fmla="*/ 93557 w 93556"/>
                  <a:gd name="connsiteY1" fmla="*/ 26854 h 47273"/>
                  <a:gd name="connsiteX2" fmla="*/ 82543 w 93556"/>
                  <a:gd name="connsiteY2" fmla="*/ 11385 h 47273"/>
                  <a:gd name="connsiteX3" fmla="*/ 72519 w 93556"/>
                  <a:gd name="connsiteY3" fmla="*/ 20419 h 47273"/>
                  <a:gd name="connsiteX4" fmla="*/ 55812 w 93556"/>
                  <a:gd name="connsiteY4" fmla="*/ 0 h 47273"/>
                  <a:gd name="connsiteX5" fmla="*/ 39848 w 93556"/>
                  <a:gd name="connsiteY5" fmla="*/ 16088 h 47273"/>
                  <a:gd name="connsiteX6" fmla="*/ 26978 w 93556"/>
                  <a:gd name="connsiteY6" fmla="*/ 5198 h 47273"/>
                  <a:gd name="connsiteX7" fmla="*/ 13736 w 93556"/>
                  <a:gd name="connsiteY7" fmla="*/ 17078 h 47273"/>
                  <a:gd name="connsiteX8" fmla="*/ 9034 w 93556"/>
                  <a:gd name="connsiteY8" fmla="*/ 15222 h 47273"/>
                  <a:gd name="connsiteX9" fmla="*/ 0 w 93556"/>
                  <a:gd name="connsiteY9" fmla="*/ 27844 h 47273"/>
                  <a:gd name="connsiteX10" fmla="*/ 9034 w 93556"/>
                  <a:gd name="connsiteY10" fmla="*/ 40467 h 47273"/>
                  <a:gd name="connsiteX11" fmla="*/ 14850 w 93556"/>
                  <a:gd name="connsiteY11" fmla="*/ 37373 h 47273"/>
                  <a:gd name="connsiteX12" fmla="*/ 26978 w 93556"/>
                  <a:gd name="connsiteY12" fmla="*/ 46283 h 47273"/>
                  <a:gd name="connsiteX13" fmla="*/ 40467 w 93556"/>
                  <a:gd name="connsiteY13" fmla="*/ 33537 h 47273"/>
                  <a:gd name="connsiteX14" fmla="*/ 55688 w 93556"/>
                  <a:gd name="connsiteY14" fmla="*/ 47273 h 47273"/>
                  <a:gd name="connsiteX15" fmla="*/ 71776 w 93556"/>
                  <a:gd name="connsiteY15" fmla="*/ 30691 h 47273"/>
                  <a:gd name="connsiteX16" fmla="*/ 82419 w 93556"/>
                  <a:gd name="connsiteY16" fmla="*/ 42199 h 47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556" h="47273">
                    <a:moveTo>
                      <a:pt x="82543" y="42323"/>
                    </a:moveTo>
                    <a:cubicBezTo>
                      <a:pt x="88607" y="42323"/>
                      <a:pt x="93557" y="35393"/>
                      <a:pt x="93557" y="26854"/>
                    </a:cubicBezTo>
                    <a:cubicBezTo>
                      <a:pt x="93557" y="18315"/>
                      <a:pt x="88607" y="11385"/>
                      <a:pt x="82543" y="11385"/>
                    </a:cubicBezTo>
                    <a:cubicBezTo>
                      <a:pt x="78088" y="11385"/>
                      <a:pt x="74251" y="15098"/>
                      <a:pt x="72519" y="20419"/>
                    </a:cubicBezTo>
                    <a:cubicBezTo>
                      <a:pt x="71405" y="8910"/>
                      <a:pt x="64351" y="0"/>
                      <a:pt x="55812" y="0"/>
                    </a:cubicBezTo>
                    <a:cubicBezTo>
                      <a:pt x="48387" y="0"/>
                      <a:pt x="42076" y="6807"/>
                      <a:pt x="39848" y="16088"/>
                    </a:cubicBezTo>
                    <a:cubicBezTo>
                      <a:pt x="37373" y="9653"/>
                      <a:pt x="32547" y="5198"/>
                      <a:pt x="26978" y="5198"/>
                    </a:cubicBezTo>
                    <a:cubicBezTo>
                      <a:pt x="21162" y="5198"/>
                      <a:pt x="16088" y="10024"/>
                      <a:pt x="13736" y="17078"/>
                    </a:cubicBezTo>
                    <a:cubicBezTo>
                      <a:pt x="12375" y="15840"/>
                      <a:pt x="10766" y="15222"/>
                      <a:pt x="9034" y="15222"/>
                    </a:cubicBezTo>
                    <a:cubicBezTo>
                      <a:pt x="4084" y="15222"/>
                      <a:pt x="0" y="20914"/>
                      <a:pt x="0" y="27844"/>
                    </a:cubicBezTo>
                    <a:cubicBezTo>
                      <a:pt x="0" y="34774"/>
                      <a:pt x="4084" y="40467"/>
                      <a:pt x="9034" y="40467"/>
                    </a:cubicBezTo>
                    <a:cubicBezTo>
                      <a:pt x="11261" y="40467"/>
                      <a:pt x="13365" y="39230"/>
                      <a:pt x="14850" y="37373"/>
                    </a:cubicBezTo>
                    <a:cubicBezTo>
                      <a:pt x="17449" y="42818"/>
                      <a:pt x="21904" y="46283"/>
                      <a:pt x="26978" y="46283"/>
                    </a:cubicBezTo>
                    <a:cubicBezTo>
                      <a:pt x="33042" y="46283"/>
                      <a:pt x="38363" y="40962"/>
                      <a:pt x="40467" y="33537"/>
                    </a:cubicBezTo>
                    <a:cubicBezTo>
                      <a:pt x="43190" y="41581"/>
                      <a:pt x="49006" y="47273"/>
                      <a:pt x="55688" y="47273"/>
                    </a:cubicBezTo>
                    <a:cubicBezTo>
                      <a:pt x="63237" y="47273"/>
                      <a:pt x="69549" y="40343"/>
                      <a:pt x="71776" y="30691"/>
                    </a:cubicBezTo>
                    <a:cubicBezTo>
                      <a:pt x="73014" y="37249"/>
                      <a:pt x="77221" y="42199"/>
                      <a:pt x="82419" y="421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B5FD0009-462C-AE49-F940-8ED75D5F93A3}"/>
                  </a:ext>
                </a:extLst>
              </p:cNvPr>
              <p:cNvSpPr/>
              <p:nvPr/>
            </p:nvSpPr>
            <p:spPr>
              <a:xfrm>
                <a:off x="3555932" y="5179067"/>
                <a:ext cx="13117" cy="18315"/>
              </a:xfrm>
              <a:custGeom>
                <a:avLst/>
                <a:gdLst>
                  <a:gd name="connsiteX0" fmla="*/ 6559 w 13117"/>
                  <a:gd name="connsiteY0" fmla="*/ 0 h 18315"/>
                  <a:gd name="connsiteX1" fmla="*/ 0 w 13117"/>
                  <a:gd name="connsiteY1" fmla="*/ 9158 h 18315"/>
                  <a:gd name="connsiteX2" fmla="*/ 6559 w 13117"/>
                  <a:gd name="connsiteY2" fmla="*/ 18315 h 18315"/>
                  <a:gd name="connsiteX3" fmla="*/ 13118 w 13117"/>
                  <a:gd name="connsiteY3" fmla="*/ 9158 h 18315"/>
                  <a:gd name="connsiteX4" fmla="*/ 6559 w 13117"/>
                  <a:gd name="connsiteY4" fmla="*/ 0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7" h="18315">
                    <a:moveTo>
                      <a:pt x="6559" y="0"/>
                    </a:moveTo>
                    <a:cubicBezTo>
                      <a:pt x="2970" y="0"/>
                      <a:pt x="0" y="4084"/>
                      <a:pt x="0" y="9158"/>
                    </a:cubicBezTo>
                    <a:cubicBezTo>
                      <a:pt x="0" y="14231"/>
                      <a:pt x="2970" y="18315"/>
                      <a:pt x="6559" y="18315"/>
                    </a:cubicBezTo>
                    <a:cubicBezTo>
                      <a:pt x="10148" y="18315"/>
                      <a:pt x="13118" y="14231"/>
                      <a:pt x="13118" y="9158"/>
                    </a:cubicBezTo>
                    <a:cubicBezTo>
                      <a:pt x="13118" y="4084"/>
                      <a:pt x="10148" y="0"/>
                      <a:pt x="65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3B8E45C8-C2C1-B3F0-FF2A-7A6AE388BAD7}"/>
                  </a:ext>
                </a:extLst>
              </p:cNvPr>
              <p:cNvSpPr/>
              <p:nvPr/>
            </p:nvSpPr>
            <p:spPr>
              <a:xfrm>
                <a:off x="3581920" y="5191071"/>
                <a:ext cx="14107" cy="19676"/>
              </a:xfrm>
              <a:custGeom>
                <a:avLst/>
                <a:gdLst>
                  <a:gd name="connsiteX0" fmla="*/ 7054 w 14107"/>
                  <a:gd name="connsiteY0" fmla="*/ 19677 h 19676"/>
                  <a:gd name="connsiteX1" fmla="*/ 14108 w 14107"/>
                  <a:gd name="connsiteY1" fmla="*/ 9900 h 19676"/>
                  <a:gd name="connsiteX2" fmla="*/ 7054 w 14107"/>
                  <a:gd name="connsiteY2" fmla="*/ 0 h 19676"/>
                  <a:gd name="connsiteX3" fmla="*/ 0 w 14107"/>
                  <a:gd name="connsiteY3" fmla="*/ 9900 h 19676"/>
                  <a:gd name="connsiteX4" fmla="*/ 7054 w 14107"/>
                  <a:gd name="connsiteY4" fmla="*/ 19677 h 19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676">
                    <a:moveTo>
                      <a:pt x="7054" y="19677"/>
                    </a:moveTo>
                    <a:cubicBezTo>
                      <a:pt x="10890" y="19677"/>
                      <a:pt x="14108" y="15222"/>
                      <a:pt x="14108" y="9900"/>
                    </a:cubicBezTo>
                    <a:cubicBezTo>
                      <a:pt x="14108" y="4579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677"/>
                      <a:pt x="7054" y="196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8A973C6A-C594-2DB1-5992-C66E1F44D7A7}"/>
                  </a:ext>
                </a:extLst>
              </p:cNvPr>
              <p:cNvSpPr/>
              <p:nvPr/>
            </p:nvSpPr>
            <p:spPr>
              <a:xfrm>
                <a:off x="3595780" y="5164464"/>
                <a:ext cx="21780" cy="30690"/>
              </a:xfrm>
              <a:custGeom>
                <a:avLst/>
                <a:gdLst>
                  <a:gd name="connsiteX0" fmla="*/ 10890 w 21780"/>
                  <a:gd name="connsiteY0" fmla="*/ 0 h 30690"/>
                  <a:gd name="connsiteX1" fmla="*/ 0 w 21780"/>
                  <a:gd name="connsiteY1" fmla="*/ 15345 h 30690"/>
                  <a:gd name="connsiteX2" fmla="*/ 10890 w 21780"/>
                  <a:gd name="connsiteY2" fmla="*/ 30691 h 30690"/>
                  <a:gd name="connsiteX3" fmla="*/ 21780 w 21780"/>
                  <a:gd name="connsiteY3" fmla="*/ 15345 h 30690"/>
                  <a:gd name="connsiteX4" fmla="*/ 10890 w 21780"/>
                  <a:gd name="connsiteY4" fmla="*/ 0 h 30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0" h="30690">
                    <a:moveTo>
                      <a:pt x="10890" y="0"/>
                    </a:moveTo>
                    <a:cubicBezTo>
                      <a:pt x="4826" y="0"/>
                      <a:pt x="0" y="6806"/>
                      <a:pt x="0" y="15345"/>
                    </a:cubicBezTo>
                    <a:cubicBezTo>
                      <a:pt x="0" y="23884"/>
                      <a:pt x="4826" y="30691"/>
                      <a:pt x="10890" y="30691"/>
                    </a:cubicBezTo>
                    <a:cubicBezTo>
                      <a:pt x="16954" y="30691"/>
                      <a:pt x="21780" y="23884"/>
                      <a:pt x="21780" y="15345"/>
                    </a:cubicBezTo>
                    <a:cubicBezTo>
                      <a:pt x="21780" y="6806"/>
                      <a:pt x="16954" y="0"/>
                      <a:pt x="108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8B1B7661-0332-EBBD-E63B-A3625C6A2A84}"/>
                  </a:ext>
                </a:extLst>
              </p:cNvPr>
              <p:cNvSpPr/>
              <p:nvPr/>
            </p:nvSpPr>
            <p:spPr>
              <a:xfrm>
                <a:off x="3622139" y="5155925"/>
                <a:ext cx="27967" cy="39353"/>
              </a:xfrm>
              <a:custGeom>
                <a:avLst/>
                <a:gdLst>
                  <a:gd name="connsiteX0" fmla="*/ 13984 w 27967"/>
                  <a:gd name="connsiteY0" fmla="*/ 0 h 39353"/>
                  <a:gd name="connsiteX1" fmla="*/ 0 w 27967"/>
                  <a:gd name="connsiteY1" fmla="*/ 19677 h 39353"/>
                  <a:gd name="connsiteX2" fmla="*/ 13984 w 27967"/>
                  <a:gd name="connsiteY2" fmla="*/ 39353 h 39353"/>
                  <a:gd name="connsiteX3" fmla="*/ 27968 w 27967"/>
                  <a:gd name="connsiteY3" fmla="*/ 19677 h 39353"/>
                  <a:gd name="connsiteX4" fmla="*/ 13984 w 27967"/>
                  <a:gd name="connsiteY4" fmla="*/ 0 h 3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7" h="39353">
                    <a:moveTo>
                      <a:pt x="13984" y="0"/>
                    </a:moveTo>
                    <a:cubicBezTo>
                      <a:pt x="6311" y="0"/>
                      <a:pt x="0" y="8786"/>
                      <a:pt x="0" y="19677"/>
                    </a:cubicBezTo>
                    <a:cubicBezTo>
                      <a:pt x="0" y="30567"/>
                      <a:pt x="6311" y="39353"/>
                      <a:pt x="13984" y="39353"/>
                    </a:cubicBezTo>
                    <a:cubicBezTo>
                      <a:pt x="21657" y="39353"/>
                      <a:pt x="27968" y="30567"/>
                      <a:pt x="27968" y="19677"/>
                    </a:cubicBezTo>
                    <a:cubicBezTo>
                      <a:pt x="27968" y="8786"/>
                      <a:pt x="21657" y="0"/>
                      <a:pt x="139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4D026626-92EB-802A-DB25-0CC60CC0D81C}"/>
                  </a:ext>
                </a:extLst>
              </p:cNvPr>
              <p:cNvSpPr/>
              <p:nvPr/>
            </p:nvSpPr>
            <p:spPr>
              <a:xfrm>
                <a:off x="3763835" y="5182408"/>
                <a:ext cx="31928" cy="75241"/>
              </a:xfrm>
              <a:custGeom>
                <a:avLst/>
                <a:gdLst>
                  <a:gd name="connsiteX0" fmla="*/ 16088 w 31928"/>
                  <a:gd name="connsiteY0" fmla="*/ 0 h 75241"/>
                  <a:gd name="connsiteX1" fmla="*/ 371 w 31928"/>
                  <a:gd name="connsiteY1" fmla="*/ 22151 h 75241"/>
                  <a:gd name="connsiteX2" fmla="*/ 11757 w 31928"/>
                  <a:gd name="connsiteY2" fmla="*/ 43313 h 75241"/>
                  <a:gd name="connsiteX3" fmla="*/ 11385 w 31928"/>
                  <a:gd name="connsiteY3" fmla="*/ 43313 h 75241"/>
                  <a:gd name="connsiteX4" fmla="*/ 0 w 31928"/>
                  <a:gd name="connsiteY4" fmla="*/ 59277 h 75241"/>
                  <a:gd name="connsiteX5" fmla="*/ 11385 w 31928"/>
                  <a:gd name="connsiteY5" fmla="*/ 75241 h 75241"/>
                  <a:gd name="connsiteX6" fmla="*/ 22770 w 31928"/>
                  <a:gd name="connsiteY6" fmla="*/ 59277 h 75241"/>
                  <a:gd name="connsiteX7" fmla="*/ 14850 w 31928"/>
                  <a:gd name="connsiteY7" fmla="*/ 44179 h 75241"/>
                  <a:gd name="connsiteX8" fmla="*/ 16088 w 31928"/>
                  <a:gd name="connsiteY8" fmla="*/ 44303 h 75241"/>
                  <a:gd name="connsiteX9" fmla="*/ 31928 w 31928"/>
                  <a:gd name="connsiteY9" fmla="*/ 22151 h 75241"/>
                  <a:gd name="connsiteX10" fmla="*/ 16088 w 31928"/>
                  <a:gd name="connsiteY10" fmla="*/ 0 h 75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8" h="75241">
                    <a:moveTo>
                      <a:pt x="16088" y="0"/>
                    </a:moveTo>
                    <a:cubicBezTo>
                      <a:pt x="7425" y="0"/>
                      <a:pt x="371" y="9900"/>
                      <a:pt x="371" y="22151"/>
                    </a:cubicBezTo>
                    <a:cubicBezTo>
                      <a:pt x="371" y="32299"/>
                      <a:pt x="5198" y="40714"/>
                      <a:pt x="11757" y="43313"/>
                    </a:cubicBezTo>
                    <a:cubicBezTo>
                      <a:pt x="11757" y="43313"/>
                      <a:pt x="11509" y="43313"/>
                      <a:pt x="11385" y="43313"/>
                    </a:cubicBezTo>
                    <a:cubicBezTo>
                      <a:pt x="5074" y="43313"/>
                      <a:pt x="0" y="50491"/>
                      <a:pt x="0" y="59277"/>
                    </a:cubicBezTo>
                    <a:cubicBezTo>
                      <a:pt x="0" y="68064"/>
                      <a:pt x="5074" y="75241"/>
                      <a:pt x="11385" y="75241"/>
                    </a:cubicBezTo>
                    <a:cubicBezTo>
                      <a:pt x="17697" y="75241"/>
                      <a:pt x="22770" y="68064"/>
                      <a:pt x="22770" y="59277"/>
                    </a:cubicBezTo>
                    <a:cubicBezTo>
                      <a:pt x="22770" y="52100"/>
                      <a:pt x="19429" y="46159"/>
                      <a:pt x="14850" y="44179"/>
                    </a:cubicBezTo>
                    <a:cubicBezTo>
                      <a:pt x="15222" y="44179"/>
                      <a:pt x="15717" y="44303"/>
                      <a:pt x="16088" y="44303"/>
                    </a:cubicBezTo>
                    <a:cubicBezTo>
                      <a:pt x="24750" y="44303"/>
                      <a:pt x="31928" y="34403"/>
                      <a:pt x="31928" y="22151"/>
                    </a:cubicBezTo>
                    <a:cubicBezTo>
                      <a:pt x="31928" y="9900"/>
                      <a:pt x="24874" y="0"/>
                      <a:pt x="160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721DD5AE-ED08-8EF5-ACE3-D87C049E9383}"/>
                  </a:ext>
                </a:extLst>
              </p:cNvPr>
              <p:cNvSpPr/>
              <p:nvPr/>
            </p:nvSpPr>
            <p:spPr>
              <a:xfrm>
                <a:off x="3797620" y="5178200"/>
                <a:ext cx="17820" cy="24998"/>
              </a:xfrm>
              <a:custGeom>
                <a:avLst/>
                <a:gdLst>
                  <a:gd name="connsiteX0" fmla="*/ 8910 w 17820"/>
                  <a:gd name="connsiteY0" fmla="*/ 24998 h 24998"/>
                  <a:gd name="connsiteX1" fmla="*/ 17820 w 17820"/>
                  <a:gd name="connsiteY1" fmla="*/ 12499 h 24998"/>
                  <a:gd name="connsiteX2" fmla="*/ 8910 w 17820"/>
                  <a:gd name="connsiteY2" fmla="*/ 0 h 24998"/>
                  <a:gd name="connsiteX3" fmla="*/ 0 w 17820"/>
                  <a:gd name="connsiteY3" fmla="*/ 12499 h 24998"/>
                  <a:gd name="connsiteX4" fmla="*/ 8910 w 17820"/>
                  <a:gd name="connsiteY4" fmla="*/ 24998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8910" y="24998"/>
                    </a:moveTo>
                    <a:cubicBezTo>
                      <a:pt x="13860" y="24998"/>
                      <a:pt x="17820" y="19429"/>
                      <a:pt x="17820" y="12499"/>
                    </a:cubicBez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231D2410-A53A-D85F-BB5A-B83938A5A14B}"/>
                  </a:ext>
                </a:extLst>
              </p:cNvPr>
              <p:cNvSpPr/>
              <p:nvPr/>
            </p:nvSpPr>
            <p:spPr>
              <a:xfrm>
                <a:off x="3796630" y="5157039"/>
                <a:ext cx="196394" cy="98259"/>
              </a:xfrm>
              <a:custGeom>
                <a:avLst/>
                <a:gdLst>
                  <a:gd name="connsiteX0" fmla="*/ 196395 w 196394"/>
                  <a:gd name="connsiteY0" fmla="*/ 41952 h 98259"/>
                  <a:gd name="connsiteX1" fmla="*/ 180183 w 196394"/>
                  <a:gd name="connsiteY1" fmla="*/ 19182 h 98259"/>
                  <a:gd name="connsiteX2" fmla="*/ 164095 w 196394"/>
                  <a:gd name="connsiteY2" fmla="*/ 39972 h 98259"/>
                  <a:gd name="connsiteX3" fmla="*/ 150359 w 196394"/>
                  <a:gd name="connsiteY3" fmla="*/ 24008 h 98259"/>
                  <a:gd name="connsiteX4" fmla="*/ 144047 w 196394"/>
                  <a:gd name="connsiteY4" fmla="*/ 26235 h 98259"/>
                  <a:gd name="connsiteX5" fmla="*/ 132662 w 196394"/>
                  <a:gd name="connsiteY5" fmla="*/ 13365 h 98259"/>
                  <a:gd name="connsiteX6" fmla="*/ 129568 w 196394"/>
                  <a:gd name="connsiteY6" fmla="*/ 13984 h 98259"/>
                  <a:gd name="connsiteX7" fmla="*/ 117069 w 196394"/>
                  <a:gd name="connsiteY7" fmla="*/ 5569 h 98259"/>
                  <a:gd name="connsiteX8" fmla="*/ 101724 w 196394"/>
                  <a:gd name="connsiteY8" fmla="*/ 20790 h 98259"/>
                  <a:gd name="connsiteX9" fmla="*/ 101105 w 196394"/>
                  <a:gd name="connsiteY9" fmla="*/ 20790 h 98259"/>
                  <a:gd name="connsiteX10" fmla="*/ 100363 w 196394"/>
                  <a:gd name="connsiteY10" fmla="*/ 20790 h 98259"/>
                  <a:gd name="connsiteX11" fmla="*/ 87121 w 196394"/>
                  <a:gd name="connsiteY11" fmla="*/ 8786 h 98259"/>
                  <a:gd name="connsiteX12" fmla="*/ 73756 w 196394"/>
                  <a:gd name="connsiteY12" fmla="*/ 20914 h 98259"/>
                  <a:gd name="connsiteX13" fmla="*/ 66207 w 196394"/>
                  <a:gd name="connsiteY13" fmla="*/ 17696 h 98259"/>
                  <a:gd name="connsiteX14" fmla="*/ 54451 w 196394"/>
                  <a:gd name="connsiteY14" fmla="*/ 27597 h 98259"/>
                  <a:gd name="connsiteX15" fmla="*/ 47768 w 196394"/>
                  <a:gd name="connsiteY15" fmla="*/ 25493 h 98259"/>
                  <a:gd name="connsiteX16" fmla="*/ 45417 w 196394"/>
                  <a:gd name="connsiteY16" fmla="*/ 25864 h 98259"/>
                  <a:gd name="connsiteX17" fmla="*/ 46407 w 196394"/>
                  <a:gd name="connsiteY17" fmla="*/ 18563 h 98259"/>
                  <a:gd name="connsiteX18" fmla="*/ 33289 w 196394"/>
                  <a:gd name="connsiteY18" fmla="*/ 0 h 98259"/>
                  <a:gd name="connsiteX19" fmla="*/ 20048 w 196394"/>
                  <a:gd name="connsiteY19" fmla="*/ 18563 h 98259"/>
                  <a:gd name="connsiteX20" fmla="*/ 33289 w 196394"/>
                  <a:gd name="connsiteY20" fmla="*/ 37126 h 98259"/>
                  <a:gd name="connsiteX21" fmla="*/ 33784 w 196394"/>
                  <a:gd name="connsiteY21" fmla="*/ 37126 h 98259"/>
                  <a:gd name="connsiteX22" fmla="*/ 32299 w 196394"/>
                  <a:gd name="connsiteY22" fmla="*/ 41952 h 98259"/>
                  <a:gd name="connsiteX23" fmla="*/ 26112 w 196394"/>
                  <a:gd name="connsiteY23" fmla="*/ 40096 h 98259"/>
                  <a:gd name="connsiteX24" fmla="*/ 11880 w 196394"/>
                  <a:gd name="connsiteY24" fmla="*/ 53337 h 98259"/>
                  <a:gd name="connsiteX25" fmla="*/ 7178 w 196394"/>
                  <a:gd name="connsiteY25" fmla="*/ 50862 h 98259"/>
                  <a:gd name="connsiteX26" fmla="*/ 0 w 196394"/>
                  <a:gd name="connsiteY26" fmla="*/ 61010 h 98259"/>
                  <a:gd name="connsiteX27" fmla="*/ 7178 w 196394"/>
                  <a:gd name="connsiteY27" fmla="*/ 71157 h 98259"/>
                  <a:gd name="connsiteX28" fmla="*/ 11509 w 196394"/>
                  <a:gd name="connsiteY28" fmla="*/ 69054 h 98259"/>
                  <a:gd name="connsiteX29" fmla="*/ 26112 w 196394"/>
                  <a:gd name="connsiteY29" fmla="*/ 83780 h 98259"/>
                  <a:gd name="connsiteX30" fmla="*/ 28092 w 196394"/>
                  <a:gd name="connsiteY30" fmla="*/ 83533 h 98259"/>
                  <a:gd name="connsiteX31" fmla="*/ 41828 w 196394"/>
                  <a:gd name="connsiteY31" fmla="*/ 98259 h 98259"/>
                  <a:gd name="connsiteX32" fmla="*/ 56060 w 196394"/>
                  <a:gd name="connsiteY32" fmla="*/ 78954 h 98259"/>
                  <a:gd name="connsiteX33" fmla="*/ 61257 w 196394"/>
                  <a:gd name="connsiteY33" fmla="*/ 81058 h 98259"/>
                  <a:gd name="connsiteX34" fmla="*/ 70167 w 196394"/>
                  <a:gd name="connsiteY34" fmla="*/ 73261 h 98259"/>
                  <a:gd name="connsiteX35" fmla="*/ 70167 w 196394"/>
                  <a:gd name="connsiteY35" fmla="*/ 74127 h 98259"/>
                  <a:gd name="connsiteX36" fmla="*/ 79944 w 196394"/>
                  <a:gd name="connsiteY36" fmla="*/ 87864 h 98259"/>
                  <a:gd name="connsiteX37" fmla="*/ 88978 w 196394"/>
                  <a:gd name="connsiteY37" fmla="*/ 79325 h 98259"/>
                  <a:gd name="connsiteX38" fmla="*/ 95413 w 196394"/>
                  <a:gd name="connsiteY38" fmla="*/ 83904 h 98259"/>
                  <a:gd name="connsiteX39" fmla="*/ 103581 w 196394"/>
                  <a:gd name="connsiteY39" fmla="*/ 72395 h 98259"/>
                  <a:gd name="connsiteX40" fmla="*/ 95413 w 196394"/>
                  <a:gd name="connsiteY40" fmla="*/ 61010 h 98259"/>
                  <a:gd name="connsiteX41" fmla="*/ 88235 w 196394"/>
                  <a:gd name="connsiteY41" fmla="*/ 67074 h 98259"/>
                  <a:gd name="connsiteX42" fmla="*/ 79820 w 196394"/>
                  <a:gd name="connsiteY42" fmla="*/ 60267 h 98259"/>
                  <a:gd name="connsiteX43" fmla="*/ 71034 w 196394"/>
                  <a:gd name="connsiteY43" fmla="*/ 67940 h 98259"/>
                  <a:gd name="connsiteX44" fmla="*/ 71034 w 196394"/>
                  <a:gd name="connsiteY44" fmla="*/ 66950 h 98259"/>
                  <a:gd name="connsiteX45" fmla="*/ 66702 w 196394"/>
                  <a:gd name="connsiteY45" fmla="*/ 55441 h 98259"/>
                  <a:gd name="connsiteX46" fmla="*/ 77592 w 196394"/>
                  <a:gd name="connsiteY46" fmla="*/ 45541 h 98259"/>
                  <a:gd name="connsiteX47" fmla="*/ 86626 w 196394"/>
                  <a:gd name="connsiteY47" fmla="*/ 49996 h 98259"/>
                  <a:gd name="connsiteX48" fmla="*/ 91700 w 196394"/>
                  <a:gd name="connsiteY48" fmla="*/ 48634 h 98259"/>
                  <a:gd name="connsiteX49" fmla="*/ 100734 w 196394"/>
                  <a:gd name="connsiteY49" fmla="*/ 54575 h 98259"/>
                  <a:gd name="connsiteX50" fmla="*/ 109521 w 196394"/>
                  <a:gd name="connsiteY50" fmla="*/ 49130 h 98259"/>
                  <a:gd name="connsiteX51" fmla="*/ 116698 w 196394"/>
                  <a:gd name="connsiteY51" fmla="*/ 51605 h 98259"/>
                  <a:gd name="connsiteX52" fmla="*/ 127960 w 196394"/>
                  <a:gd name="connsiteY52" fmla="*/ 45169 h 98259"/>
                  <a:gd name="connsiteX53" fmla="*/ 132291 w 196394"/>
                  <a:gd name="connsiteY53" fmla="*/ 46407 h 98259"/>
                  <a:gd name="connsiteX54" fmla="*/ 136003 w 196394"/>
                  <a:gd name="connsiteY54" fmla="*/ 45417 h 98259"/>
                  <a:gd name="connsiteX55" fmla="*/ 149864 w 196394"/>
                  <a:gd name="connsiteY55" fmla="*/ 63609 h 98259"/>
                  <a:gd name="connsiteX56" fmla="*/ 163724 w 196394"/>
                  <a:gd name="connsiteY56" fmla="*/ 45788 h 98259"/>
                  <a:gd name="connsiteX57" fmla="*/ 179688 w 196394"/>
                  <a:gd name="connsiteY57" fmla="*/ 64846 h 98259"/>
                  <a:gd name="connsiteX58" fmla="*/ 195900 w 196394"/>
                  <a:gd name="connsiteY58" fmla="*/ 42076 h 9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96394" h="98259">
                    <a:moveTo>
                      <a:pt x="196395" y="41952"/>
                    </a:moveTo>
                    <a:cubicBezTo>
                      <a:pt x="196395" y="29453"/>
                      <a:pt x="189093" y="19182"/>
                      <a:pt x="180183" y="19182"/>
                    </a:cubicBezTo>
                    <a:cubicBezTo>
                      <a:pt x="171768" y="19182"/>
                      <a:pt x="164838" y="28339"/>
                      <a:pt x="164095" y="39972"/>
                    </a:cubicBezTo>
                    <a:cubicBezTo>
                      <a:pt x="162858" y="30814"/>
                      <a:pt x="157165" y="24008"/>
                      <a:pt x="150359" y="24008"/>
                    </a:cubicBezTo>
                    <a:cubicBezTo>
                      <a:pt x="148131" y="24008"/>
                      <a:pt x="146027" y="24874"/>
                      <a:pt x="144047" y="26235"/>
                    </a:cubicBezTo>
                    <a:cubicBezTo>
                      <a:pt x="142934" y="18934"/>
                      <a:pt x="138231" y="13365"/>
                      <a:pt x="132662" y="13365"/>
                    </a:cubicBezTo>
                    <a:cubicBezTo>
                      <a:pt x="131548" y="13365"/>
                      <a:pt x="130558" y="13613"/>
                      <a:pt x="129568" y="13984"/>
                    </a:cubicBezTo>
                    <a:cubicBezTo>
                      <a:pt x="126598" y="8910"/>
                      <a:pt x="122143" y="5569"/>
                      <a:pt x="117069" y="5569"/>
                    </a:cubicBezTo>
                    <a:cubicBezTo>
                      <a:pt x="110016" y="5569"/>
                      <a:pt x="104075" y="12004"/>
                      <a:pt x="101724" y="20790"/>
                    </a:cubicBezTo>
                    <a:cubicBezTo>
                      <a:pt x="101477" y="20790"/>
                      <a:pt x="101229" y="20790"/>
                      <a:pt x="101105" y="20790"/>
                    </a:cubicBezTo>
                    <a:cubicBezTo>
                      <a:pt x="100858" y="20790"/>
                      <a:pt x="100610" y="20790"/>
                      <a:pt x="100363" y="20790"/>
                    </a:cubicBezTo>
                    <a:cubicBezTo>
                      <a:pt x="98012" y="13737"/>
                      <a:pt x="93062" y="8786"/>
                      <a:pt x="87121" y="8786"/>
                    </a:cubicBezTo>
                    <a:cubicBezTo>
                      <a:pt x="81181" y="8786"/>
                      <a:pt x="76108" y="13737"/>
                      <a:pt x="73756" y="20914"/>
                    </a:cubicBezTo>
                    <a:cubicBezTo>
                      <a:pt x="71652" y="18934"/>
                      <a:pt x="69054" y="17696"/>
                      <a:pt x="66207" y="17696"/>
                    </a:cubicBezTo>
                    <a:cubicBezTo>
                      <a:pt x="61134" y="17696"/>
                      <a:pt x="56678" y="21780"/>
                      <a:pt x="54451" y="27597"/>
                    </a:cubicBezTo>
                    <a:cubicBezTo>
                      <a:pt x="52471" y="26235"/>
                      <a:pt x="50120" y="25493"/>
                      <a:pt x="47768" y="25493"/>
                    </a:cubicBezTo>
                    <a:cubicBezTo>
                      <a:pt x="46902" y="25493"/>
                      <a:pt x="46159" y="25617"/>
                      <a:pt x="45417" y="25864"/>
                    </a:cubicBezTo>
                    <a:cubicBezTo>
                      <a:pt x="46036" y="23637"/>
                      <a:pt x="46407" y="21161"/>
                      <a:pt x="46407" y="18563"/>
                    </a:cubicBezTo>
                    <a:cubicBezTo>
                      <a:pt x="46407" y="8292"/>
                      <a:pt x="40467" y="0"/>
                      <a:pt x="33289" y="0"/>
                    </a:cubicBezTo>
                    <a:cubicBezTo>
                      <a:pt x="26112" y="0"/>
                      <a:pt x="20048" y="8292"/>
                      <a:pt x="20048" y="18563"/>
                    </a:cubicBezTo>
                    <a:cubicBezTo>
                      <a:pt x="20048" y="28834"/>
                      <a:pt x="25988" y="37126"/>
                      <a:pt x="33289" y="37126"/>
                    </a:cubicBezTo>
                    <a:cubicBezTo>
                      <a:pt x="33537" y="37126"/>
                      <a:pt x="33661" y="37126"/>
                      <a:pt x="33784" y="37126"/>
                    </a:cubicBezTo>
                    <a:cubicBezTo>
                      <a:pt x="33166" y="38611"/>
                      <a:pt x="32671" y="40219"/>
                      <a:pt x="32299" y="41952"/>
                    </a:cubicBezTo>
                    <a:cubicBezTo>
                      <a:pt x="30443" y="40838"/>
                      <a:pt x="28339" y="40096"/>
                      <a:pt x="26112" y="40096"/>
                    </a:cubicBezTo>
                    <a:cubicBezTo>
                      <a:pt x="19677" y="40096"/>
                      <a:pt x="14232" y="45541"/>
                      <a:pt x="11880" y="53337"/>
                    </a:cubicBezTo>
                    <a:cubicBezTo>
                      <a:pt x="10643" y="51852"/>
                      <a:pt x="9034" y="50862"/>
                      <a:pt x="7178" y="50862"/>
                    </a:cubicBezTo>
                    <a:cubicBezTo>
                      <a:pt x="3218" y="50862"/>
                      <a:pt x="0" y="55441"/>
                      <a:pt x="0" y="61010"/>
                    </a:cubicBezTo>
                    <a:cubicBezTo>
                      <a:pt x="0" y="66579"/>
                      <a:pt x="3218" y="71157"/>
                      <a:pt x="7178" y="71157"/>
                    </a:cubicBezTo>
                    <a:cubicBezTo>
                      <a:pt x="8786" y="71157"/>
                      <a:pt x="10395" y="70291"/>
                      <a:pt x="11509" y="69054"/>
                    </a:cubicBezTo>
                    <a:cubicBezTo>
                      <a:pt x="13613" y="77592"/>
                      <a:pt x="19305" y="83780"/>
                      <a:pt x="26112" y="83780"/>
                    </a:cubicBezTo>
                    <a:cubicBezTo>
                      <a:pt x="26730" y="83780"/>
                      <a:pt x="27473" y="83657"/>
                      <a:pt x="28092" y="83533"/>
                    </a:cubicBezTo>
                    <a:cubicBezTo>
                      <a:pt x="29701" y="92072"/>
                      <a:pt x="35269" y="98259"/>
                      <a:pt x="41828" y="98259"/>
                    </a:cubicBezTo>
                    <a:cubicBezTo>
                      <a:pt x="49501" y="98259"/>
                      <a:pt x="55812" y="89596"/>
                      <a:pt x="56060" y="78954"/>
                    </a:cubicBezTo>
                    <a:cubicBezTo>
                      <a:pt x="57545" y="80315"/>
                      <a:pt x="59401" y="81058"/>
                      <a:pt x="61257" y="81058"/>
                    </a:cubicBezTo>
                    <a:cubicBezTo>
                      <a:pt x="65217" y="81058"/>
                      <a:pt x="68559" y="77840"/>
                      <a:pt x="70167" y="73261"/>
                    </a:cubicBezTo>
                    <a:cubicBezTo>
                      <a:pt x="70167" y="73509"/>
                      <a:pt x="70167" y="73880"/>
                      <a:pt x="70167" y="74127"/>
                    </a:cubicBezTo>
                    <a:cubicBezTo>
                      <a:pt x="70167" y="81800"/>
                      <a:pt x="74622" y="87864"/>
                      <a:pt x="79944" y="87864"/>
                    </a:cubicBezTo>
                    <a:cubicBezTo>
                      <a:pt x="84028" y="87864"/>
                      <a:pt x="87616" y="84275"/>
                      <a:pt x="88978" y="79325"/>
                    </a:cubicBezTo>
                    <a:cubicBezTo>
                      <a:pt x="90463" y="82048"/>
                      <a:pt x="92814" y="83904"/>
                      <a:pt x="95413" y="83904"/>
                    </a:cubicBezTo>
                    <a:cubicBezTo>
                      <a:pt x="99868" y="83904"/>
                      <a:pt x="103581" y="78830"/>
                      <a:pt x="103581" y="72395"/>
                    </a:cubicBezTo>
                    <a:cubicBezTo>
                      <a:pt x="103581" y="65960"/>
                      <a:pt x="99992" y="61010"/>
                      <a:pt x="95413" y="61010"/>
                    </a:cubicBezTo>
                    <a:cubicBezTo>
                      <a:pt x="92319" y="61010"/>
                      <a:pt x="89596" y="63485"/>
                      <a:pt x="88235" y="67074"/>
                    </a:cubicBezTo>
                    <a:cubicBezTo>
                      <a:pt x="86503" y="62990"/>
                      <a:pt x="83409" y="60267"/>
                      <a:pt x="79820" y="60267"/>
                    </a:cubicBezTo>
                    <a:cubicBezTo>
                      <a:pt x="75984" y="60267"/>
                      <a:pt x="72642" y="63361"/>
                      <a:pt x="71034" y="67940"/>
                    </a:cubicBezTo>
                    <a:cubicBezTo>
                      <a:pt x="71034" y="67569"/>
                      <a:pt x="71034" y="67321"/>
                      <a:pt x="71034" y="66950"/>
                    </a:cubicBezTo>
                    <a:cubicBezTo>
                      <a:pt x="71034" y="62247"/>
                      <a:pt x="69301" y="58040"/>
                      <a:pt x="66702" y="55441"/>
                    </a:cubicBezTo>
                    <a:cubicBezTo>
                      <a:pt x="71405" y="54946"/>
                      <a:pt x="75489" y="51110"/>
                      <a:pt x="77592" y="45541"/>
                    </a:cubicBezTo>
                    <a:cubicBezTo>
                      <a:pt x="80068" y="48263"/>
                      <a:pt x="83161" y="49996"/>
                      <a:pt x="86626" y="49996"/>
                    </a:cubicBezTo>
                    <a:cubicBezTo>
                      <a:pt x="88359" y="49996"/>
                      <a:pt x="90091" y="49501"/>
                      <a:pt x="91700" y="48634"/>
                    </a:cubicBezTo>
                    <a:cubicBezTo>
                      <a:pt x="93928" y="52223"/>
                      <a:pt x="97145" y="54575"/>
                      <a:pt x="100734" y="54575"/>
                    </a:cubicBezTo>
                    <a:cubicBezTo>
                      <a:pt x="104323" y="54575"/>
                      <a:pt x="107293" y="52471"/>
                      <a:pt x="109521" y="49130"/>
                    </a:cubicBezTo>
                    <a:cubicBezTo>
                      <a:pt x="111748" y="50615"/>
                      <a:pt x="114099" y="51605"/>
                      <a:pt x="116698" y="51605"/>
                    </a:cubicBezTo>
                    <a:cubicBezTo>
                      <a:pt x="121029" y="51605"/>
                      <a:pt x="124990" y="49130"/>
                      <a:pt x="127960" y="45169"/>
                    </a:cubicBezTo>
                    <a:cubicBezTo>
                      <a:pt x="129321" y="45912"/>
                      <a:pt x="130806" y="46407"/>
                      <a:pt x="132291" y="46407"/>
                    </a:cubicBezTo>
                    <a:cubicBezTo>
                      <a:pt x="133652" y="46407"/>
                      <a:pt x="134890" y="46036"/>
                      <a:pt x="136003" y="45417"/>
                    </a:cubicBezTo>
                    <a:cubicBezTo>
                      <a:pt x="136499" y="55565"/>
                      <a:pt x="142562" y="63609"/>
                      <a:pt x="149864" y="63609"/>
                    </a:cubicBezTo>
                    <a:cubicBezTo>
                      <a:pt x="157165" y="63609"/>
                      <a:pt x="163105" y="55812"/>
                      <a:pt x="163724" y="45788"/>
                    </a:cubicBezTo>
                    <a:cubicBezTo>
                      <a:pt x="164962" y="56555"/>
                      <a:pt x="171644" y="64846"/>
                      <a:pt x="179688" y="64846"/>
                    </a:cubicBezTo>
                    <a:cubicBezTo>
                      <a:pt x="188598" y="64846"/>
                      <a:pt x="195900" y="54699"/>
                      <a:pt x="195900" y="420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14DE7F4-B976-9976-F57F-E6BDADF51E89}"/>
                  </a:ext>
                </a:extLst>
              </p:cNvPr>
              <p:cNvSpPr/>
              <p:nvPr/>
            </p:nvSpPr>
            <p:spPr>
              <a:xfrm>
                <a:off x="4045866" y="5165702"/>
                <a:ext cx="12375" cy="17325"/>
              </a:xfrm>
              <a:custGeom>
                <a:avLst/>
                <a:gdLst>
                  <a:gd name="connsiteX0" fmla="*/ 6188 w 12375"/>
                  <a:gd name="connsiteY0" fmla="*/ 17325 h 17325"/>
                  <a:gd name="connsiteX1" fmla="*/ 12375 w 12375"/>
                  <a:gd name="connsiteY1" fmla="*/ 8662 h 17325"/>
                  <a:gd name="connsiteX2" fmla="*/ 6188 w 12375"/>
                  <a:gd name="connsiteY2" fmla="*/ 0 h 17325"/>
                  <a:gd name="connsiteX3" fmla="*/ 0 w 12375"/>
                  <a:gd name="connsiteY3" fmla="*/ 8662 h 17325"/>
                  <a:gd name="connsiteX4" fmla="*/ 6188 w 12375"/>
                  <a:gd name="connsiteY4" fmla="*/ 17325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7325">
                    <a:moveTo>
                      <a:pt x="6188" y="17325"/>
                    </a:moveTo>
                    <a:cubicBezTo>
                      <a:pt x="9529" y="17325"/>
                      <a:pt x="12375" y="13489"/>
                      <a:pt x="12375" y="8662"/>
                    </a:cubicBezTo>
                    <a:cubicBezTo>
                      <a:pt x="12375" y="3836"/>
                      <a:pt x="9653" y="0"/>
                      <a:pt x="6188" y="0"/>
                    </a:cubicBezTo>
                    <a:cubicBezTo>
                      <a:pt x="2723" y="0"/>
                      <a:pt x="0" y="3836"/>
                      <a:pt x="0" y="8662"/>
                    </a:cubicBezTo>
                    <a:cubicBezTo>
                      <a:pt x="0" y="13489"/>
                      <a:pt x="2723" y="17325"/>
                      <a:pt x="6188" y="173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9255D4C-8B5F-A52A-7BDF-D257F609A9BD}"/>
                  </a:ext>
                </a:extLst>
              </p:cNvPr>
              <p:cNvSpPr/>
              <p:nvPr/>
            </p:nvSpPr>
            <p:spPr>
              <a:xfrm>
                <a:off x="4059974" y="5172879"/>
                <a:ext cx="44921" cy="78706"/>
              </a:xfrm>
              <a:custGeom>
                <a:avLst/>
                <a:gdLst>
                  <a:gd name="connsiteX0" fmla="*/ 44922 w 44921"/>
                  <a:gd name="connsiteY0" fmla="*/ 23389 h 78706"/>
                  <a:gd name="connsiteX1" fmla="*/ 30443 w 44921"/>
                  <a:gd name="connsiteY1" fmla="*/ 3094 h 78706"/>
                  <a:gd name="connsiteX2" fmla="*/ 26112 w 44921"/>
                  <a:gd name="connsiteY2" fmla="*/ 4084 h 78706"/>
                  <a:gd name="connsiteX3" fmla="*/ 16707 w 44921"/>
                  <a:gd name="connsiteY3" fmla="*/ 0 h 78706"/>
                  <a:gd name="connsiteX4" fmla="*/ 0 w 44921"/>
                  <a:gd name="connsiteY4" fmla="*/ 23389 h 78706"/>
                  <a:gd name="connsiteX5" fmla="*/ 12623 w 44921"/>
                  <a:gd name="connsiteY5" fmla="*/ 46036 h 78706"/>
                  <a:gd name="connsiteX6" fmla="*/ 9529 w 44921"/>
                  <a:gd name="connsiteY6" fmla="*/ 58411 h 78706"/>
                  <a:gd name="connsiteX7" fmla="*/ 24008 w 44921"/>
                  <a:gd name="connsiteY7" fmla="*/ 78707 h 78706"/>
                  <a:gd name="connsiteX8" fmla="*/ 38487 w 44921"/>
                  <a:gd name="connsiteY8" fmla="*/ 58411 h 78706"/>
                  <a:gd name="connsiteX9" fmla="*/ 33537 w 44921"/>
                  <a:gd name="connsiteY9" fmla="*/ 43189 h 78706"/>
                  <a:gd name="connsiteX10" fmla="*/ 44922 w 44921"/>
                  <a:gd name="connsiteY10" fmla="*/ 23389 h 78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21" h="78706">
                    <a:moveTo>
                      <a:pt x="44922" y="23389"/>
                    </a:moveTo>
                    <a:cubicBezTo>
                      <a:pt x="44922" y="12128"/>
                      <a:pt x="38487" y="3094"/>
                      <a:pt x="30443" y="3094"/>
                    </a:cubicBezTo>
                    <a:cubicBezTo>
                      <a:pt x="28958" y="3094"/>
                      <a:pt x="27473" y="3465"/>
                      <a:pt x="26112" y="4084"/>
                    </a:cubicBezTo>
                    <a:cubicBezTo>
                      <a:pt x="23389" y="1485"/>
                      <a:pt x="20172" y="0"/>
                      <a:pt x="16707" y="0"/>
                    </a:cubicBezTo>
                    <a:cubicBezTo>
                      <a:pt x="7549" y="0"/>
                      <a:pt x="0" y="10519"/>
                      <a:pt x="0" y="23389"/>
                    </a:cubicBezTo>
                    <a:cubicBezTo>
                      <a:pt x="0" y="34280"/>
                      <a:pt x="5321" y="43437"/>
                      <a:pt x="12623" y="46036"/>
                    </a:cubicBezTo>
                    <a:cubicBezTo>
                      <a:pt x="10766" y="49501"/>
                      <a:pt x="9529" y="53708"/>
                      <a:pt x="9529" y="58411"/>
                    </a:cubicBezTo>
                    <a:cubicBezTo>
                      <a:pt x="9529" y="69672"/>
                      <a:pt x="15964" y="78707"/>
                      <a:pt x="24008" y="78707"/>
                    </a:cubicBezTo>
                    <a:cubicBezTo>
                      <a:pt x="32052" y="78707"/>
                      <a:pt x="38487" y="69672"/>
                      <a:pt x="38487" y="58411"/>
                    </a:cubicBezTo>
                    <a:cubicBezTo>
                      <a:pt x="38487" y="52347"/>
                      <a:pt x="36507" y="46902"/>
                      <a:pt x="33537" y="43189"/>
                    </a:cubicBezTo>
                    <a:cubicBezTo>
                      <a:pt x="39972" y="41210"/>
                      <a:pt x="44922" y="33042"/>
                      <a:pt x="44922" y="233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890B1998-6C66-F490-7EF4-C2400DE0F9A5}"/>
                  </a:ext>
                </a:extLst>
              </p:cNvPr>
              <p:cNvSpPr/>
              <p:nvPr/>
            </p:nvSpPr>
            <p:spPr>
              <a:xfrm>
                <a:off x="4104525" y="5159885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0EBC0BD8-1465-EE72-DFD6-EB0E7ED388AD}"/>
                  </a:ext>
                </a:extLst>
              </p:cNvPr>
              <p:cNvSpPr/>
              <p:nvPr/>
            </p:nvSpPr>
            <p:spPr>
              <a:xfrm>
                <a:off x="4132740" y="5159143"/>
                <a:ext cx="18810" cy="26482"/>
              </a:xfrm>
              <a:custGeom>
                <a:avLst/>
                <a:gdLst>
                  <a:gd name="connsiteX0" fmla="*/ 9405 w 18810"/>
                  <a:gd name="connsiteY0" fmla="*/ 26483 h 26482"/>
                  <a:gd name="connsiteX1" fmla="*/ 18810 w 18810"/>
                  <a:gd name="connsiteY1" fmla="*/ 13241 h 26482"/>
                  <a:gd name="connsiteX2" fmla="*/ 9405 w 18810"/>
                  <a:gd name="connsiteY2" fmla="*/ 0 h 26482"/>
                  <a:gd name="connsiteX3" fmla="*/ 0 w 18810"/>
                  <a:gd name="connsiteY3" fmla="*/ 13241 h 26482"/>
                  <a:gd name="connsiteX4" fmla="*/ 9405 w 18810"/>
                  <a:gd name="connsiteY4" fmla="*/ 26483 h 2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0" h="26482">
                    <a:moveTo>
                      <a:pt x="9405" y="26483"/>
                    </a:moveTo>
                    <a:cubicBezTo>
                      <a:pt x="14603" y="26483"/>
                      <a:pt x="18810" y="20543"/>
                      <a:pt x="18810" y="13241"/>
                    </a:cubicBezTo>
                    <a:cubicBezTo>
                      <a:pt x="18810" y="5940"/>
                      <a:pt x="14603" y="0"/>
                      <a:pt x="9405" y="0"/>
                    </a:cubicBezTo>
                    <a:cubicBezTo>
                      <a:pt x="4208" y="0"/>
                      <a:pt x="0" y="5940"/>
                      <a:pt x="0" y="13241"/>
                    </a:cubicBezTo>
                    <a:cubicBezTo>
                      <a:pt x="0" y="20543"/>
                      <a:pt x="4208" y="26483"/>
                      <a:pt x="9405" y="264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2DC53AA-A7F4-24B7-D957-B7CDD7D35F43}"/>
                  </a:ext>
                </a:extLst>
              </p:cNvPr>
              <p:cNvSpPr/>
              <p:nvPr/>
            </p:nvSpPr>
            <p:spPr>
              <a:xfrm>
                <a:off x="4137814" y="5157905"/>
                <a:ext cx="105189" cy="107540"/>
              </a:xfrm>
              <a:custGeom>
                <a:avLst/>
                <a:gdLst>
                  <a:gd name="connsiteX0" fmla="*/ 104942 w 105189"/>
                  <a:gd name="connsiteY0" fmla="*/ 13118 h 107540"/>
                  <a:gd name="connsiteX1" fmla="*/ 95537 w 105189"/>
                  <a:gd name="connsiteY1" fmla="*/ 0 h 107540"/>
                  <a:gd name="connsiteX2" fmla="*/ 86874 w 105189"/>
                  <a:gd name="connsiteY2" fmla="*/ 8291 h 107540"/>
                  <a:gd name="connsiteX3" fmla="*/ 78583 w 105189"/>
                  <a:gd name="connsiteY3" fmla="*/ 4826 h 107540"/>
                  <a:gd name="connsiteX4" fmla="*/ 63485 w 105189"/>
                  <a:gd name="connsiteY4" fmla="*/ 25246 h 107540"/>
                  <a:gd name="connsiteX5" fmla="*/ 55812 w 105189"/>
                  <a:gd name="connsiteY5" fmla="*/ 21038 h 107540"/>
                  <a:gd name="connsiteX6" fmla="*/ 51852 w 105189"/>
                  <a:gd name="connsiteY6" fmla="*/ 22028 h 107540"/>
                  <a:gd name="connsiteX7" fmla="*/ 40096 w 105189"/>
                  <a:gd name="connsiteY7" fmla="*/ 14727 h 107540"/>
                  <a:gd name="connsiteX8" fmla="*/ 25493 w 105189"/>
                  <a:gd name="connsiteY8" fmla="*/ 28339 h 107540"/>
                  <a:gd name="connsiteX9" fmla="*/ 15593 w 105189"/>
                  <a:gd name="connsiteY9" fmla="*/ 42818 h 107540"/>
                  <a:gd name="connsiteX10" fmla="*/ 17202 w 105189"/>
                  <a:gd name="connsiteY10" fmla="*/ 50491 h 107540"/>
                  <a:gd name="connsiteX11" fmla="*/ 8786 w 105189"/>
                  <a:gd name="connsiteY11" fmla="*/ 70044 h 107540"/>
                  <a:gd name="connsiteX12" fmla="*/ 9529 w 105189"/>
                  <a:gd name="connsiteY12" fmla="*/ 76603 h 107540"/>
                  <a:gd name="connsiteX13" fmla="*/ 8168 w 105189"/>
                  <a:gd name="connsiteY13" fmla="*/ 76479 h 107540"/>
                  <a:gd name="connsiteX14" fmla="*/ 0 w 105189"/>
                  <a:gd name="connsiteY14" fmla="*/ 87864 h 107540"/>
                  <a:gd name="connsiteX15" fmla="*/ 8168 w 105189"/>
                  <a:gd name="connsiteY15" fmla="*/ 99373 h 107540"/>
                  <a:gd name="connsiteX16" fmla="*/ 16211 w 105189"/>
                  <a:gd name="connsiteY16" fmla="*/ 88978 h 107540"/>
                  <a:gd name="connsiteX17" fmla="*/ 24503 w 105189"/>
                  <a:gd name="connsiteY17" fmla="*/ 92319 h 107540"/>
                  <a:gd name="connsiteX18" fmla="*/ 39229 w 105189"/>
                  <a:gd name="connsiteY18" fmla="*/ 77964 h 107540"/>
                  <a:gd name="connsiteX19" fmla="*/ 46778 w 105189"/>
                  <a:gd name="connsiteY19" fmla="*/ 80686 h 107540"/>
                  <a:gd name="connsiteX20" fmla="*/ 51357 w 105189"/>
                  <a:gd name="connsiteY20" fmla="*/ 79696 h 107540"/>
                  <a:gd name="connsiteX21" fmla="*/ 49748 w 105189"/>
                  <a:gd name="connsiteY21" fmla="*/ 88607 h 107540"/>
                  <a:gd name="connsiteX22" fmla="*/ 63237 w 105189"/>
                  <a:gd name="connsiteY22" fmla="*/ 107541 h 107540"/>
                  <a:gd name="connsiteX23" fmla="*/ 76726 w 105189"/>
                  <a:gd name="connsiteY23" fmla="*/ 88607 h 107540"/>
                  <a:gd name="connsiteX24" fmla="*/ 63237 w 105189"/>
                  <a:gd name="connsiteY24" fmla="*/ 69672 h 107540"/>
                  <a:gd name="connsiteX25" fmla="*/ 60639 w 105189"/>
                  <a:gd name="connsiteY25" fmla="*/ 70044 h 107540"/>
                  <a:gd name="connsiteX26" fmla="*/ 63237 w 105189"/>
                  <a:gd name="connsiteY26" fmla="*/ 57792 h 107540"/>
                  <a:gd name="connsiteX27" fmla="*/ 62495 w 105189"/>
                  <a:gd name="connsiteY27" fmla="*/ 51233 h 107540"/>
                  <a:gd name="connsiteX28" fmla="*/ 67569 w 105189"/>
                  <a:gd name="connsiteY28" fmla="*/ 39972 h 107540"/>
                  <a:gd name="connsiteX29" fmla="*/ 78830 w 105189"/>
                  <a:gd name="connsiteY29" fmla="*/ 47150 h 107540"/>
                  <a:gd name="connsiteX30" fmla="*/ 93928 w 105189"/>
                  <a:gd name="connsiteY30" fmla="*/ 25988 h 107540"/>
                  <a:gd name="connsiteX31" fmla="*/ 95784 w 105189"/>
                  <a:gd name="connsiteY31" fmla="*/ 26235 h 107540"/>
                  <a:gd name="connsiteX32" fmla="*/ 105189 w 105189"/>
                  <a:gd name="connsiteY32" fmla="*/ 13118 h 10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5189" h="107540">
                    <a:moveTo>
                      <a:pt x="104942" y="13118"/>
                    </a:moveTo>
                    <a:cubicBezTo>
                      <a:pt x="104942" y="5816"/>
                      <a:pt x="100734" y="0"/>
                      <a:pt x="95537" y="0"/>
                    </a:cubicBezTo>
                    <a:cubicBezTo>
                      <a:pt x="91577" y="0"/>
                      <a:pt x="88235" y="3465"/>
                      <a:pt x="86874" y="8291"/>
                    </a:cubicBezTo>
                    <a:cubicBezTo>
                      <a:pt x="84523" y="6064"/>
                      <a:pt x="81676" y="4826"/>
                      <a:pt x="78583" y="4826"/>
                    </a:cubicBezTo>
                    <a:cubicBezTo>
                      <a:pt x="70415" y="4826"/>
                      <a:pt x="63856" y="13984"/>
                      <a:pt x="63485" y="25246"/>
                    </a:cubicBezTo>
                    <a:cubicBezTo>
                      <a:pt x="61381" y="22646"/>
                      <a:pt x="58782" y="21038"/>
                      <a:pt x="55812" y="21038"/>
                    </a:cubicBezTo>
                    <a:cubicBezTo>
                      <a:pt x="54451" y="21038"/>
                      <a:pt x="53090" y="21409"/>
                      <a:pt x="51852" y="22028"/>
                    </a:cubicBezTo>
                    <a:cubicBezTo>
                      <a:pt x="48882" y="17573"/>
                      <a:pt x="44798" y="14727"/>
                      <a:pt x="40096" y="14727"/>
                    </a:cubicBezTo>
                    <a:cubicBezTo>
                      <a:pt x="33537" y="14727"/>
                      <a:pt x="27844" y="20295"/>
                      <a:pt x="25493" y="28339"/>
                    </a:cubicBezTo>
                    <a:cubicBezTo>
                      <a:pt x="19924" y="28587"/>
                      <a:pt x="15593" y="35022"/>
                      <a:pt x="15593" y="42818"/>
                    </a:cubicBezTo>
                    <a:cubicBezTo>
                      <a:pt x="15593" y="45665"/>
                      <a:pt x="16211" y="48263"/>
                      <a:pt x="17202" y="50491"/>
                    </a:cubicBezTo>
                    <a:cubicBezTo>
                      <a:pt x="12128" y="54203"/>
                      <a:pt x="8786" y="61505"/>
                      <a:pt x="8786" y="70044"/>
                    </a:cubicBezTo>
                    <a:cubicBezTo>
                      <a:pt x="8786" y="72271"/>
                      <a:pt x="9158" y="74499"/>
                      <a:pt x="9529" y="76603"/>
                    </a:cubicBezTo>
                    <a:cubicBezTo>
                      <a:pt x="9034" y="76603"/>
                      <a:pt x="8663" y="76479"/>
                      <a:pt x="8168" y="76479"/>
                    </a:cubicBezTo>
                    <a:cubicBezTo>
                      <a:pt x="3713" y="76479"/>
                      <a:pt x="0" y="81553"/>
                      <a:pt x="0" y="87864"/>
                    </a:cubicBezTo>
                    <a:cubicBezTo>
                      <a:pt x="0" y="94175"/>
                      <a:pt x="3713" y="99373"/>
                      <a:pt x="8168" y="99373"/>
                    </a:cubicBezTo>
                    <a:cubicBezTo>
                      <a:pt x="12375" y="99373"/>
                      <a:pt x="15840" y="94794"/>
                      <a:pt x="16211" y="88978"/>
                    </a:cubicBezTo>
                    <a:cubicBezTo>
                      <a:pt x="18687" y="91081"/>
                      <a:pt x="21409" y="92319"/>
                      <a:pt x="24503" y="92319"/>
                    </a:cubicBezTo>
                    <a:cubicBezTo>
                      <a:pt x="31309" y="92319"/>
                      <a:pt x="37002" y="86255"/>
                      <a:pt x="39229" y="77964"/>
                    </a:cubicBezTo>
                    <a:cubicBezTo>
                      <a:pt x="41457" y="79572"/>
                      <a:pt x="44056" y="80686"/>
                      <a:pt x="46778" y="80686"/>
                    </a:cubicBezTo>
                    <a:cubicBezTo>
                      <a:pt x="48387" y="80686"/>
                      <a:pt x="49872" y="80315"/>
                      <a:pt x="51357" y="79696"/>
                    </a:cubicBezTo>
                    <a:cubicBezTo>
                      <a:pt x="50367" y="82419"/>
                      <a:pt x="49748" y="85389"/>
                      <a:pt x="49748" y="88607"/>
                    </a:cubicBezTo>
                    <a:cubicBezTo>
                      <a:pt x="49748" y="99002"/>
                      <a:pt x="55812" y="107541"/>
                      <a:pt x="63237" y="107541"/>
                    </a:cubicBezTo>
                    <a:cubicBezTo>
                      <a:pt x="70662" y="107541"/>
                      <a:pt x="76726" y="99126"/>
                      <a:pt x="76726" y="88607"/>
                    </a:cubicBezTo>
                    <a:cubicBezTo>
                      <a:pt x="76726" y="78088"/>
                      <a:pt x="70662" y="69672"/>
                      <a:pt x="63237" y="69672"/>
                    </a:cubicBezTo>
                    <a:cubicBezTo>
                      <a:pt x="62371" y="69672"/>
                      <a:pt x="61505" y="69796"/>
                      <a:pt x="60639" y="70044"/>
                    </a:cubicBezTo>
                    <a:cubicBezTo>
                      <a:pt x="62247" y="66455"/>
                      <a:pt x="63237" y="62371"/>
                      <a:pt x="63237" y="57792"/>
                    </a:cubicBezTo>
                    <a:cubicBezTo>
                      <a:pt x="63237" y="55565"/>
                      <a:pt x="62866" y="53337"/>
                      <a:pt x="62495" y="51233"/>
                    </a:cubicBezTo>
                    <a:cubicBezTo>
                      <a:pt x="65217" y="48758"/>
                      <a:pt x="67074" y="44674"/>
                      <a:pt x="67569" y="39972"/>
                    </a:cubicBezTo>
                    <a:cubicBezTo>
                      <a:pt x="70291" y="44303"/>
                      <a:pt x="74375" y="47150"/>
                      <a:pt x="78830" y="47150"/>
                    </a:cubicBezTo>
                    <a:cubicBezTo>
                      <a:pt x="87121" y="47150"/>
                      <a:pt x="93928" y="37744"/>
                      <a:pt x="93928" y="25988"/>
                    </a:cubicBezTo>
                    <a:cubicBezTo>
                      <a:pt x="94547" y="26112"/>
                      <a:pt x="95165" y="26235"/>
                      <a:pt x="95784" y="26235"/>
                    </a:cubicBezTo>
                    <a:cubicBezTo>
                      <a:pt x="100982" y="26235"/>
                      <a:pt x="105189" y="20295"/>
                      <a:pt x="105189" y="131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AD97C384-669F-33F3-29A6-B6C53F6B8C49}"/>
                  </a:ext>
                </a:extLst>
              </p:cNvPr>
              <p:cNvSpPr/>
              <p:nvPr/>
            </p:nvSpPr>
            <p:spPr>
              <a:xfrm>
                <a:off x="4300300" y="5163474"/>
                <a:ext cx="38982" cy="35145"/>
              </a:xfrm>
              <a:custGeom>
                <a:avLst/>
                <a:gdLst>
                  <a:gd name="connsiteX0" fmla="*/ 9900 w 38982"/>
                  <a:gd name="connsiteY0" fmla="*/ 35146 h 35145"/>
                  <a:gd name="connsiteX1" fmla="*/ 19553 w 38982"/>
                  <a:gd name="connsiteY1" fmla="*/ 23018 h 35145"/>
                  <a:gd name="connsiteX2" fmla="*/ 28339 w 38982"/>
                  <a:gd name="connsiteY2" fmla="*/ 29701 h 35145"/>
                  <a:gd name="connsiteX3" fmla="*/ 38982 w 38982"/>
                  <a:gd name="connsiteY3" fmla="*/ 14850 h 35145"/>
                  <a:gd name="connsiteX4" fmla="*/ 28339 w 38982"/>
                  <a:gd name="connsiteY4" fmla="*/ 0 h 35145"/>
                  <a:gd name="connsiteX5" fmla="*/ 17820 w 38982"/>
                  <a:gd name="connsiteY5" fmla="*/ 13489 h 35145"/>
                  <a:gd name="connsiteX6" fmla="*/ 9777 w 38982"/>
                  <a:gd name="connsiteY6" fmla="*/ 7549 h 35145"/>
                  <a:gd name="connsiteX7" fmla="*/ 0 w 38982"/>
                  <a:gd name="connsiteY7" fmla="*/ 21285 h 35145"/>
                  <a:gd name="connsiteX8" fmla="*/ 9777 w 38982"/>
                  <a:gd name="connsiteY8" fmla="*/ 35022 h 35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82" h="35145">
                    <a:moveTo>
                      <a:pt x="9900" y="35146"/>
                    </a:moveTo>
                    <a:cubicBezTo>
                      <a:pt x="14974" y="35146"/>
                      <a:pt x="19058" y="29824"/>
                      <a:pt x="19553" y="23018"/>
                    </a:cubicBezTo>
                    <a:cubicBezTo>
                      <a:pt x="21409" y="27102"/>
                      <a:pt x="24627" y="29701"/>
                      <a:pt x="28339" y="29701"/>
                    </a:cubicBezTo>
                    <a:cubicBezTo>
                      <a:pt x="34156" y="29701"/>
                      <a:pt x="38982" y="23018"/>
                      <a:pt x="38982" y="14850"/>
                    </a:cubicBezTo>
                    <a:cubicBezTo>
                      <a:pt x="38982" y="6683"/>
                      <a:pt x="34279" y="0"/>
                      <a:pt x="28339" y="0"/>
                    </a:cubicBezTo>
                    <a:cubicBezTo>
                      <a:pt x="22770" y="0"/>
                      <a:pt x="18315" y="5940"/>
                      <a:pt x="17820" y="13489"/>
                    </a:cubicBezTo>
                    <a:cubicBezTo>
                      <a:pt x="16088" y="9900"/>
                      <a:pt x="13118" y="7549"/>
                      <a:pt x="9777" y="7549"/>
                    </a:cubicBezTo>
                    <a:cubicBezTo>
                      <a:pt x="4331" y="7549"/>
                      <a:pt x="0" y="13737"/>
                      <a:pt x="0" y="21285"/>
                    </a:cubicBezTo>
                    <a:cubicBezTo>
                      <a:pt x="0" y="28834"/>
                      <a:pt x="4331" y="35022"/>
                      <a:pt x="9777" y="350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534BC748-69CF-4711-E727-4812CE491773}"/>
                  </a:ext>
                </a:extLst>
              </p:cNvPr>
              <p:cNvSpPr/>
              <p:nvPr/>
            </p:nvSpPr>
            <p:spPr>
              <a:xfrm>
                <a:off x="4426528" y="5159143"/>
                <a:ext cx="21532" cy="30442"/>
              </a:xfrm>
              <a:custGeom>
                <a:avLst/>
                <a:gdLst>
                  <a:gd name="connsiteX0" fmla="*/ 10767 w 21532"/>
                  <a:gd name="connsiteY0" fmla="*/ 30443 h 30442"/>
                  <a:gd name="connsiteX1" fmla="*/ 21533 w 21532"/>
                  <a:gd name="connsiteY1" fmla="*/ 15221 h 30442"/>
                  <a:gd name="connsiteX2" fmla="*/ 10767 w 21532"/>
                  <a:gd name="connsiteY2" fmla="*/ 0 h 30442"/>
                  <a:gd name="connsiteX3" fmla="*/ 0 w 21532"/>
                  <a:gd name="connsiteY3" fmla="*/ 15221 h 30442"/>
                  <a:gd name="connsiteX4" fmla="*/ 10767 w 21532"/>
                  <a:gd name="connsiteY4" fmla="*/ 30443 h 30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442">
                    <a:moveTo>
                      <a:pt x="10767" y="30443"/>
                    </a:moveTo>
                    <a:cubicBezTo>
                      <a:pt x="16707" y="30443"/>
                      <a:pt x="21533" y="23637"/>
                      <a:pt x="21533" y="15221"/>
                    </a:cubicBezTo>
                    <a:cubicBezTo>
                      <a:pt x="21533" y="6806"/>
                      <a:pt x="16707" y="0"/>
                      <a:pt x="10767" y="0"/>
                    </a:cubicBezTo>
                    <a:cubicBezTo>
                      <a:pt x="4826" y="0"/>
                      <a:pt x="0" y="6806"/>
                      <a:pt x="0" y="15221"/>
                    </a:cubicBezTo>
                    <a:cubicBezTo>
                      <a:pt x="0" y="23637"/>
                      <a:pt x="4826" y="30443"/>
                      <a:pt x="10767" y="30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F264CE39-E3D5-395A-6A85-5C4CB715DB82}"/>
                  </a:ext>
                </a:extLst>
              </p:cNvPr>
              <p:cNvSpPr/>
              <p:nvPr/>
            </p:nvSpPr>
            <p:spPr>
              <a:xfrm>
                <a:off x="4493849" y="5169043"/>
                <a:ext cx="21285" cy="29700"/>
              </a:xfrm>
              <a:custGeom>
                <a:avLst/>
                <a:gdLst>
                  <a:gd name="connsiteX0" fmla="*/ 21285 w 21285"/>
                  <a:gd name="connsiteY0" fmla="*/ 14850 h 29700"/>
                  <a:gd name="connsiteX1" fmla="*/ 10643 w 21285"/>
                  <a:gd name="connsiteY1" fmla="*/ 0 h 29700"/>
                  <a:gd name="connsiteX2" fmla="*/ 0 w 21285"/>
                  <a:gd name="connsiteY2" fmla="*/ 14850 h 29700"/>
                  <a:gd name="connsiteX3" fmla="*/ 10643 w 21285"/>
                  <a:gd name="connsiteY3" fmla="*/ 29700 h 29700"/>
                  <a:gd name="connsiteX4" fmla="*/ 21285 w 21285"/>
                  <a:gd name="connsiteY4" fmla="*/ 1485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85" h="29700">
                    <a:moveTo>
                      <a:pt x="21285" y="14850"/>
                    </a:moveTo>
                    <a:cubicBezTo>
                      <a:pt x="21285" y="6683"/>
                      <a:pt x="16583" y="0"/>
                      <a:pt x="10643" y="0"/>
                    </a:cubicBezTo>
                    <a:cubicBezTo>
                      <a:pt x="4703" y="0"/>
                      <a:pt x="0" y="6683"/>
                      <a:pt x="0" y="14850"/>
                    </a:cubicBezTo>
                    <a:cubicBezTo>
                      <a:pt x="0" y="23018"/>
                      <a:pt x="4703" y="29700"/>
                      <a:pt x="10643" y="29700"/>
                    </a:cubicBezTo>
                    <a:cubicBezTo>
                      <a:pt x="16583" y="29700"/>
                      <a:pt x="21285" y="23018"/>
                      <a:pt x="21285" y="148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07DE7A03-28DD-2C56-A030-15AAD3BC6328}"/>
                  </a:ext>
                </a:extLst>
              </p:cNvPr>
              <p:cNvSpPr/>
              <p:nvPr/>
            </p:nvSpPr>
            <p:spPr>
              <a:xfrm>
                <a:off x="4563397" y="5162855"/>
                <a:ext cx="14107" cy="19800"/>
              </a:xfrm>
              <a:custGeom>
                <a:avLst/>
                <a:gdLst>
                  <a:gd name="connsiteX0" fmla="*/ 7054 w 14107"/>
                  <a:gd name="connsiteY0" fmla="*/ 19800 h 19800"/>
                  <a:gd name="connsiteX1" fmla="*/ 14108 w 14107"/>
                  <a:gd name="connsiteY1" fmla="*/ 9900 h 19800"/>
                  <a:gd name="connsiteX2" fmla="*/ 7054 w 14107"/>
                  <a:gd name="connsiteY2" fmla="*/ 0 h 19800"/>
                  <a:gd name="connsiteX3" fmla="*/ 0 w 14107"/>
                  <a:gd name="connsiteY3" fmla="*/ 9900 h 19800"/>
                  <a:gd name="connsiteX4" fmla="*/ 7054 w 14107"/>
                  <a:gd name="connsiteY4" fmla="*/ 19800 h 1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7" h="19800">
                    <a:moveTo>
                      <a:pt x="7054" y="19800"/>
                    </a:moveTo>
                    <a:cubicBezTo>
                      <a:pt x="10890" y="19800"/>
                      <a:pt x="14108" y="15345"/>
                      <a:pt x="14108" y="9900"/>
                    </a:cubicBezTo>
                    <a:cubicBezTo>
                      <a:pt x="14108" y="4455"/>
                      <a:pt x="11014" y="0"/>
                      <a:pt x="7054" y="0"/>
                    </a:cubicBezTo>
                    <a:cubicBezTo>
                      <a:pt x="3094" y="0"/>
                      <a:pt x="0" y="4455"/>
                      <a:pt x="0" y="9900"/>
                    </a:cubicBezTo>
                    <a:cubicBezTo>
                      <a:pt x="0" y="15345"/>
                      <a:pt x="3094" y="19800"/>
                      <a:pt x="7054" y="19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3815C61D-7B70-644B-6E75-F52A6C31BBED}"/>
                  </a:ext>
                </a:extLst>
              </p:cNvPr>
              <p:cNvSpPr/>
              <p:nvPr/>
            </p:nvSpPr>
            <p:spPr>
              <a:xfrm>
                <a:off x="4507956" y="5156296"/>
                <a:ext cx="258270" cy="92071"/>
              </a:xfrm>
              <a:custGeom>
                <a:avLst/>
                <a:gdLst>
                  <a:gd name="connsiteX0" fmla="*/ 244782 w 258270"/>
                  <a:gd name="connsiteY0" fmla="*/ 11757 h 92071"/>
                  <a:gd name="connsiteX1" fmla="*/ 233025 w 258270"/>
                  <a:gd name="connsiteY1" fmla="*/ 21285 h 92071"/>
                  <a:gd name="connsiteX2" fmla="*/ 218422 w 258270"/>
                  <a:gd name="connsiteY2" fmla="*/ 7920 h 92071"/>
                  <a:gd name="connsiteX3" fmla="*/ 208770 w 258270"/>
                  <a:gd name="connsiteY3" fmla="*/ 12499 h 92071"/>
                  <a:gd name="connsiteX4" fmla="*/ 201592 w 258270"/>
                  <a:gd name="connsiteY4" fmla="*/ 10148 h 92071"/>
                  <a:gd name="connsiteX5" fmla="*/ 192929 w 258270"/>
                  <a:gd name="connsiteY5" fmla="*/ 13737 h 92071"/>
                  <a:gd name="connsiteX6" fmla="*/ 178327 w 258270"/>
                  <a:gd name="connsiteY6" fmla="*/ 0 h 92071"/>
                  <a:gd name="connsiteX7" fmla="*/ 162981 w 258270"/>
                  <a:gd name="connsiteY7" fmla="*/ 16830 h 92071"/>
                  <a:gd name="connsiteX8" fmla="*/ 148379 w 258270"/>
                  <a:gd name="connsiteY8" fmla="*/ 4703 h 92071"/>
                  <a:gd name="connsiteX9" fmla="*/ 140459 w 258270"/>
                  <a:gd name="connsiteY9" fmla="*/ 7673 h 92071"/>
                  <a:gd name="connsiteX10" fmla="*/ 133652 w 258270"/>
                  <a:gd name="connsiteY10" fmla="*/ 4084 h 92071"/>
                  <a:gd name="connsiteX11" fmla="*/ 128702 w 258270"/>
                  <a:gd name="connsiteY11" fmla="*/ 5816 h 92071"/>
                  <a:gd name="connsiteX12" fmla="*/ 118802 w 258270"/>
                  <a:gd name="connsiteY12" fmla="*/ 1238 h 92071"/>
                  <a:gd name="connsiteX13" fmla="*/ 105189 w 258270"/>
                  <a:gd name="connsiteY13" fmla="*/ 11014 h 92071"/>
                  <a:gd name="connsiteX14" fmla="*/ 103828 w 258270"/>
                  <a:gd name="connsiteY14" fmla="*/ 10766 h 92071"/>
                  <a:gd name="connsiteX15" fmla="*/ 88235 w 258270"/>
                  <a:gd name="connsiteY15" fmla="*/ 30814 h 92071"/>
                  <a:gd name="connsiteX16" fmla="*/ 81429 w 258270"/>
                  <a:gd name="connsiteY16" fmla="*/ 27968 h 92071"/>
                  <a:gd name="connsiteX17" fmla="*/ 68559 w 258270"/>
                  <a:gd name="connsiteY17" fmla="*/ 46036 h 92071"/>
                  <a:gd name="connsiteX18" fmla="*/ 68682 w 258270"/>
                  <a:gd name="connsiteY18" fmla="*/ 48263 h 92071"/>
                  <a:gd name="connsiteX19" fmla="*/ 64104 w 258270"/>
                  <a:gd name="connsiteY19" fmla="*/ 47150 h 92071"/>
                  <a:gd name="connsiteX20" fmla="*/ 63609 w 258270"/>
                  <a:gd name="connsiteY20" fmla="*/ 47150 h 92071"/>
                  <a:gd name="connsiteX21" fmla="*/ 49253 w 258270"/>
                  <a:gd name="connsiteY21" fmla="*/ 27102 h 92071"/>
                  <a:gd name="connsiteX22" fmla="*/ 36631 w 258270"/>
                  <a:gd name="connsiteY22" fmla="*/ 37744 h 92071"/>
                  <a:gd name="connsiteX23" fmla="*/ 23760 w 258270"/>
                  <a:gd name="connsiteY23" fmla="*/ 24503 h 92071"/>
                  <a:gd name="connsiteX24" fmla="*/ 10148 w 258270"/>
                  <a:gd name="connsiteY24" fmla="*/ 43684 h 92071"/>
                  <a:gd name="connsiteX25" fmla="*/ 18810 w 258270"/>
                  <a:gd name="connsiteY25" fmla="*/ 61505 h 92071"/>
                  <a:gd name="connsiteX26" fmla="*/ 17820 w 258270"/>
                  <a:gd name="connsiteY26" fmla="*/ 63980 h 92071"/>
                  <a:gd name="connsiteX27" fmla="*/ 9158 w 258270"/>
                  <a:gd name="connsiteY27" fmla="*/ 55317 h 92071"/>
                  <a:gd name="connsiteX28" fmla="*/ 0 w 258270"/>
                  <a:gd name="connsiteY28" fmla="*/ 68188 h 92071"/>
                  <a:gd name="connsiteX29" fmla="*/ 9158 w 258270"/>
                  <a:gd name="connsiteY29" fmla="*/ 81057 h 92071"/>
                  <a:gd name="connsiteX30" fmla="*/ 17697 w 258270"/>
                  <a:gd name="connsiteY30" fmla="*/ 72766 h 92071"/>
                  <a:gd name="connsiteX31" fmla="*/ 25864 w 258270"/>
                  <a:gd name="connsiteY31" fmla="*/ 80810 h 92071"/>
                  <a:gd name="connsiteX32" fmla="*/ 34527 w 258270"/>
                  <a:gd name="connsiteY32" fmla="*/ 68559 h 92071"/>
                  <a:gd name="connsiteX33" fmla="*/ 31557 w 258270"/>
                  <a:gd name="connsiteY33" fmla="*/ 59401 h 92071"/>
                  <a:gd name="connsiteX34" fmla="*/ 35517 w 258270"/>
                  <a:gd name="connsiteY34" fmla="*/ 53213 h 92071"/>
                  <a:gd name="connsiteX35" fmla="*/ 35641 w 258270"/>
                  <a:gd name="connsiteY35" fmla="*/ 53956 h 92071"/>
                  <a:gd name="connsiteX36" fmla="*/ 33908 w 258270"/>
                  <a:gd name="connsiteY36" fmla="*/ 61010 h 92071"/>
                  <a:gd name="connsiteX37" fmla="*/ 42199 w 258270"/>
                  <a:gd name="connsiteY37" fmla="*/ 72642 h 92071"/>
                  <a:gd name="connsiteX38" fmla="*/ 47892 w 258270"/>
                  <a:gd name="connsiteY38" fmla="*/ 69301 h 92071"/>
                  <a:gd name="connsiteX39" fmla="*/ 47892 w 258270"/>
                  <a:gd name="connsiteY39" fmla="*/ 69549 h 92071"/>
                  <a:gd name="connsiteX40" fmla="*/ 63856 w 258270"/>
                  <a:gd name="connsiteY40" fmla="*/ 92072 h 92071"/>
                  <a:gd name="connsiteX41" fmla="*/ 79820 w 258270"/>
                  <a:gd name="connsiteY41" fmla="*/ 69549 h 92071"/>
                  <a:gd name="connsiteX42" fmla="*/ 79201 w 258270"/>
                  <a:gd name="connsiteY42" fmla="*/ 63609 h 92071"/>
                  <a:gd name="connsiteX43" fmla="*/ 81181 w 258270"/>
                  <a:gd name="connsiteY43" fmla="*/ 63856 h 92071"/>
                  <a:gd name="connsiteX44" fmla="*/ 86132 w 258270"/>
                  <a:gd name="connsiteY44" fmla="*/ 62495 h 92071"/>
                  <a:gd name="connsiteX45" fmla="*/ 93680 w 258270"/>
                  <a:gd name="connsiteY45" fmla="*/ 71653 h 92071"/>
                  <a:gd name="connsiteX46" fmla="*/ 101353 w 258270"/>
                  <a:gd name="connsiteY46" fmla="*/ 60886 h 92071"/>
                  <a:gd name="connsiteX47" fmla="*/ 99497 w 258270"/>
                  <a:gd name="connsiteY47" fmla="*/ 53832 h 92071"/>
                  <a:gd name="connsiteX48" fmla="*/ 103704 w 258270"/>
                  <a:gd name="connsiteY48" fmla="*/ 54699 h 92071"/>
                  <a:gd name="connsiteX49" fmla="*/ 115337 w 258270"/>
                  <a:gd name="connsiteY49" fmla="*/ 47521 h 92071"/>
                  <a:gd name="connsiteX50" fmla="*/ 118678 w 258270"/>
                  <a:gd name="connsiteY50" fmla="*/ 48016 h 92071"/>
                  <a:gd name="connsiteX51" fmla="*/ 132910 w 258270"/>
                  <a:gd name="connsiteY51" fmla="*/ 36754 h 92071"/>
                  <a:gd name="connsiteX52" fmla="*/ 148379 w 258270"/>
                  <a:gd name="connsiteY52" fmla="*/ 51234 h 92071"/>
                  <a:gd name="connsiteX53" fmla="*/ 164714 w 258270"/>
                  <a:gd name="connsiteY53" fmla="*/ 33042 h 92071"/>
                  <a:gd name="connsiteX54" fmla="*/ 178327 w 258270"/>
                  <a:gd name="connsiteY54" fmla="*/ 44056 h 92071"/>
                  <a:gd name="connsiteX55" fmla="*/ 186123 w 258270"/>
                  <a:gd name="connsiteY55" fmla="*/ 41086 h 92071"/>
                  <a:gd name="connsiteX56" fmla="*/ 201592 w 258270"/>
                  <a:gd name="connsiteY56" fmla="*/ 56431 h 92071"/>
                  <a:gd name="connsiteX57" fmla="*/ 212359 w 258270"/>
                  <a:gd name="connsiteY57" fmla="*/ 50738 h 92071"/>
                  <a:gd name="connsiteX58" fmla="*/ 218422 w 258270"/>
                  <a:gd name="connsiteY58" fmla="*/ 52471 h 92071"/>
                  <a:gd name="connsiteX59" fmla="*/ 232778 w 258270"/>
                  <a:gd name="connsiteY59" fmla="*/ 39724 h 92071"/>
                  <a:gd name="connsiteX60" fmla="*/ 244658 w 258270"/>
                  <a:gd name="connsiteY60" fmla="*/ 49748 h 92071"/>
                  <a:gd name="connsiteX61" fmla="*/ 258271 w 258270"/>
                  <a:gd name="connsiteY61" fmla="*/ 30567 h 92071"/>
                  <a:gd name="connsiteX62" fmla="*/ 244658 w 258270"/>
                  <a:gd name="connsiteY62" fmla="*/ 11385 h 92071"/>
                  <a:gd name="connsiteX63" fmla="*/ 93928 w 258270"/>
                  <a:gd name="connsiteY63" fmla="*/ 50491 h 92071"/>
                  <a:gd name="connsiteX64" fmla="*/ 93928 w 258270"/>
                  <a:gd name="connsiteY64" fmla="*/ 50491 h 92071"/>
                  <a:gd name="connsiteX65" fmla="*/ 93928 w 258270"/>
                  <a:gd name="connsiteY65" fmla="*/ 50119 h 92071"/>
                  <a:gd name="connsiteX66" fmla="*/ 94299 w 258270"/>
                  <a:gd name="connsiteY66" fmla="*/ 50615 h 92071"/>
                  <a:gd name="connsiteX67" fmla="*/ 93804 w 258270"/>
                  <a:gd name="connsiteY67" fmla="*/ 50615 h 92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58270" h="92071">
                    <a:moveTo>
                      <a:pt x="244782" y="11757"/>
                    </a:moveTo>
                    <a:cubicBezTo>
                      <a:pt x="239708" y="11757"/>
                      <a:pt x="235500" y="15593"/>
                      <a:pt x="233025" y="21285"/>
                    </a:cubicBezTo>
                    <a:cubicBezTo>
                      <a:pt x="230550" y="13489"/>
                      <a:pt x="224981" y="7920"/>
                      <a:pt x="218422" y="7920"/>
                    </a:cubicBezTo>
                    <a:cubicBezTo>
                      <a:pt x="214834" y="7920"/>
                      <a:pt x="211492" y="9653"/>
                      <a:pt x="208770" y="12499"/>
                    </a:cubicBezTo>
                    <a:cubicBezTo>
                      <a:pt x="206542" y="11014"/>
                      <a:pt x="204191" y="10148"/>
                      <a:pt x="201592" y="10148"/>
                    </a:cubicBezTo>
                    <a:cubicBezTo>
                      <a:pt x="198375" y="10148"/>
                      <a:pt x="195405" y="11509"/>
                      <a:pt x="192929" y="13737"/>
                    </a:cubicBezTo>
                    <a:cubicBezTo>
                      <a:pt x="190578" y="5692"/>
                      <a:pt x="184886" y="0"/>
                      <a:pt x="178327" y="0"/>
                    </a:cubicBezTo>
                    <a:cubicBezTo>
                      <a:pt x="170902" y="0"/>
                      <a:pt x="164714" y="7177"/>
                      <a:pt x="162981" y="16830"/>
                    </a:cubicBezTo>
                    <a:cubicBezTo>
                      <a:pt x="160135" y="9653"/>
                      <a:pt x="154690" y="4703"/>
                      <a:pt x="148379" y="4703"/>
                    </a:cubicBezTo>
                    <a:cubicBezTo>
                      <a:pt x="145533" y="4703"/>
                      <a:pt x="142810" y="5816"/>
                      <a:pt x="140459" y="7673"/>
                    </a:cubicBezTo>
                    <a:cubicBezTo>
                      <a:pt x="138602" y="5445"/>
                      <a:pt x="136251" y="4084"/>
                      <a:pt x="133652" y="4084"/>
                    </a:cubicBezTo>
                    <a:cubicBezTo>
                      <a:pt x="131796" y="4084"/>
                      <a:pt x="130187" y="4703"/>
                      <a:pt x="128702" y="5816"/>
                    </a:cubicBezTo>
                    <a:cubicBezTo>
                      <a:pt x="125980" y="2970"/>
                      <a:pt x="122515" y="1238"/>
                      <a:pt x="118802" y="1238"/>
                    </a:cubicBezTo>
                    <a:cubicBezTo>
                      <a:pt x="113233" y="1238"/>
                      <a:pt x="108283" y="5074"/>
                      <a:pt x="105189" y="11014"/>
                    </a:cubicBezTo>
                    <a:cubicBezTo>
                      <a:pt x="104694" y="11014"/>
                      <a:pt x="104323" y="10766"/>
                      <a:pt x="103828" y="10766"/>
                    </a:cubicBezTo>
                    <a:cubicBezTo>
                      <a:pt x="95660" y="10766"/>
                      <a:pt x="88978" y="19553"/>
                      <a:pt x="88235" y="30814"/>
                    </a:cubicBezTo>
                    <a:cubicBezTo>
                      <a:pt x="86255" y="29082"/>
                      <a:pt x="83904" y="27968"/>
                      <a:pt x="81429" y="27968"/>
                    </a:cubicBezTo>
                    <a:cubicBezTo>
                      <a:pt x="74251" y="27968"/>
                      <a:pt x="68559" y="36012"/>
                      <a:pt x="68559" y="46036"/>
                    </a:cubicBezTo>
                    <a:cubicBezTo>
                      <a:pt x="68559" y="46778"/>
                      <a:pt x="68559" y="47521"/>
                      <a:pt x="68682" y="48263"/>
                    </a:cubicBezTo>
                    <a:cubicBezTo>
                      <a:pt x="67197" y="47645"/>
                      <a:pt x="65712" y="47150"/>
                      <a:pt x="64104" y="47150"/>
                    </a:cubicBezTo>
                    <a:cubicBezTo>
                      <a:pt x="63980" y="47150"/>
                      <a:pt x="63856" y="47150"/>
                      <a:pt x="63609" y="47150"/>
                    </a:cubicBezTo>
                    <a:cubicBezTo>
                      <a:pt x="63609" y="36012"/>
                      <a:pt x="57174" y="27102"/>
                      <a:pt x="49253" y="27102"/>
                    </a:cubicBezTo>
                    <a:cubicBezTo>
                      <a:pt x="43808" y="27102"/>
                      <a:pt x="39106" y="31433"/>
                      <a:pt x="36631" y="37744"/>
                    </a:cubicBezTo>
                    <a:cubicBezTo>
                      <a:pt x="34774" y="30072"/>
                      <a:pt x="29824" y="24503"/>
                      <a:pt x="23760" y="24503"/>
                    </a:cubicBezTo>
                    <a:cubicBezTo>
                      <a:pt x="16211" y="24503"/>
                      <a:pt x="10148" y="33042"/>
                      <a:pt x="10148" y="43684"/>
                    </a:cubicBezTo>
                    <a:cubicBezTo>
                      <a:pt x="10148" y="51852"/>
                      <a:pt x="13736" y="58658"/>
                      <a:pt x="18810" y="61505"/>
                    </a:cubicBezTo>
                    <a:cubicBezTo>
                      <a:pt x="18439" y="62247"/>
                      <a:pt x="18068" y="63114"/>
                      <a:pt x="17820" y="63980"/>
                    </a:cubicBezTo>
                    <a:cubicBezTo>
                      <a:pt x="16583" y="59030"/>
                      <a:pt x="13242" y="55317"/>
                      <a:pt x="9158" y="55317"/>
                    </a:cubicBezTo>
                    <a:cubicBezTo>
                      <a:pt x="4084" y="55317"/>
                      <a:pt x="0" y="61010"/>
                      <a:pt x="0" y="68188"/>
                    </a:cubicBezTo>
                    <a:cubicBezTo>
                      <a:pt x="0" y="75365"/>
                      <a:pt x="4084" y="81057"/>
                      <a:pt x="9158" y="81057"/>
                    </a:cubicBezTo>
                    <a:cubicBezTo>
                      <a:pt x="13118" y="81057"/>
                      <a:pt x="16335" y="77592"/>
                      <a:pt x="17697" y="72766"/>
                    </a:cubicBezTo>
                    <a:cubicBezTo>
                      <a:pt x="18934" y="77469"/>
                      <a:pt x="22152" y="80810"/>
                      <a:pt x="25864" y="80810"/>
                    </a:cubicBezTo>
                    <a:cubicBezTo>
                      <a:pt x="30691" y="80810"/>
                      <a:pt x="34527" y="75365"/>
                      <a:pt x="34527" y="68559"/>
                    </a:cubicBezTo>
                    <a:cubicBezTo>
                      <a:pt x="34527" y="64846"/>
                      <a:pt x="33289" y="61629"/>
                      <a:pt x="31557" y="59401"/>
                    </a:cubicBezTo>
                    <a:cubicBezTo>
                      <a:pt x="33166" y="57792"/>
                      <a:pt x="34527" y="55688"/>
                      <a:pt x="35517" y="53213"/>
                    </a:cubicBezTo>
                    <a:cubicBezTo>
                      <a:pt x="35517" y="53461"/>
                      <a:pt x="35517" y="53708"/>
                      <a:pt x="35641" y="53956"/>
                    </a:cubicBezTo>
                    <a:cubicBezTo>
                      <a:pt x="34651" y="55936"/>
                      <a:pt x="33908" y="58287"/>
                      <a:pt x="33908" y="61010"/>
                    </a:cubicBezTo>
                    <a:cubicBezTo>
                      <a:pt x="33908" y="67445"/>
                      <a:pt x="37621" y="72642"/>
                      <a:pt x="42199" y="72642"/>
                    </a:cubicBezTo>
                    <a:cubicBezTo>
                      <a:pt x="44427" y="72642"/>
                      <a:pt x="46407" y="71405"/>
                      <a:pt x="47892" y="69301"/>
                    </a:cubicBezTo>
                    <a:cubicBezTo>
                      <a:pt x="47892" y="69301"/>
                      <a:pt x="47892" y="69425"/>
                      <a:pt x="47892" y="69549"/>
                    </a:cubicBezTo>
                    <a:cubicBezTo>
                      <a:pt x="47892" y="81924"/>
                      <a:pt x="55070" y="92072"/>
                      <a:pt x="63856" y="92072"/>
                    </a:cubicBezTo>
                    <a:cubicBezTo>
                      <a:pt x="72643" y="92072"/>
                      <a:pt x="79820" y="82048"/>
                      <a:pt x="79820" y="69549"/>
                    </a:cubicBezTo>
                    <a:cubicBezTo>
                      <a:pt x="79820" y="67445"/>
                      <a:pt x="79573" y="65588"/>
                      <a:pt x="79201" y="63609"/>
                    </a:cubicBezTo>
                    <a:cubicBezTo>
                      <a:pt x="79820" y="63732"/>
                      <a:pt x="80439" y="63856"/>
                      <a:pt x="81181" y="63856"/>
                    </a:cubicBezTo>
                    <a:cubicBezTo>
                      <a:pt x="82914" y="63856"/>
                      <a:pt x="84523" y="63361"/>
                      <a:pt x="86132" y="62495"/>
                    </a:cubicBezTo>
                    <a:cubicBezTo>
                      <a:pt x="86750" y="67692"/>
                      <a:pt x="89844" y="71653"/>
                      <a:pt x="93680" y="71653"/>
                    </a:cubicBezTo>
                    <a:cubicBezTo>
                      <a:pt x="97888" y="71653"/>
                      <a:pt x="101353" y="66826"/>
                      <a:pt x="101353" y="60886"/>
                    </a:cubicBezTo>
                    <a:cubicBezTo>
                      <a:pt x="101353" y="58164"/>
                      <a:pt x="100610" y="55812"/>
                      <a:pt x="99497" y="53832"/>
                    </a:cubicBezTo>
                    <a:cubicBezTo>
                      <a:pt x="100858" y="54327"/>
                      <a:pt x="102219" y="54699"/>
                      <a:pt x="103704" y="54699"/>
                    </a:cubicBezTo>
                    <a:cubicBezTo>
                      <a:pt x="108283" y="54699"/>
                      <a:pt x="112367" y="51852"/>
                      <a:pt x="115337" y="47521"/>
                    </a:cubicBezTo>
                    <a:cubicBezTo>
                      <a:pt x="116451" y="47768"/>
                      <a:pt x="117564" y="48016"/>
                      <a:pt x="118678" y="48016"/>
                    </a:cubicBezTo>
                    <a:cubicBezTo>
                      <a:pt x="124742" y="48016"/>
                      <a:pt x="129940" y="43561"/>
                      <a:pt x="132910" y="36754"/>
                    </a:cubicBezTo>
                    <a:cubicBezTo>
                      <a:pt x="135385" y="45293"/>
                      <a:pt x="141325" y="51234"/>
                      <a:pt x="148379" y="51234"/>
                    </a:cubicBezTo>
                    <a:cubicBezTo>
                      <a:pt x="156299" y="51234"/>
                      <a:pt x="162981" y="43437"/>
                      <a:pt x="164714" y="33042"/>
                    </a:cubicBezTo>
                    <a:cubicBezTo>
                      <a:pt x="167437" y="39601"/>
                      <a:pt x="172510" y="44056"/>
                      <a:pt x="178327" y="44056"/>
                    </a:cubicBezTo>
                    <a:cubicBezTo>
                      <a:pt x="181173" y="44056"/>
                      <a:pt x="183772" y="42942"/>
                      <a:pt x="186123" y="41086"/>
                    </a:cubicBezTo>
                    <a:cubicBezTo>
                      <a:pt x="188475" y="49996"/>
                      <a:pt x="194538" y="56431"/>
                      <a:pt x="201592" y="56431"/>
                    </a:cubicBezTo>
                    <a:cubicBezTo>
                      <a:pt x="205676" y="56431"/>
                      <a:pt x="209388" y="54203"/>
                      <a:pt x="212359" y="50738"/>
                    </a:cubicBezTo>
                    <a:cubicBezTo>
                      <a:pt x="214215" y="51852"/>
                      <a:pt x="216319" y="52471"/>
                      <a:pt x="218422" y="52471"/>
                    </a:cubicBezTo>
                    <a:cubicBezTo>
                      <a:pt x="224734" y="52471"/>
                      <a:pt x="230179" y="47273"/>
                      <a:pt x="232778" y="39724"/>
                    </a:cubicBezTo>
                    <a:cubicBezTo>
                      <a:pt x="235129" y="45665"/>
                      <a:pt x="239584" y="49748"/>
                      <a:pt x="244658" y="49748"/>
                    </a:cubicBezTo>
                    <a:cubicBezTo>
                      <a:pt x="252207" y="49748"/>
                      <a:pt x="258271" y="41209"/>
                      <a:pt x="258271" y="30567"/>
                    </a:cubicBezTo>
                    <a:cubicBezTo>
                      <a:pt x="258271" y="19924"/>
                      <a:pt x="252207" y="11385"/>
                      <a:pt x="244658" y="11385"/>
                    </a:cubicBezTo>
                    <a:close/>
                    <a:moveTo>
                      <a:pt x="93928" y="50491"/>
                    </a:moveTo>
                    <a:lnTo>
                      <a:pt x="93928" y="50491"/>
                    </a:lnTo>
                    <a:cubicBezTo>
                      <a:pt x="93928" y="50491"/>
                      <a:pt x="93928" y="50243"/>
                      <a:pt x="93928" y="50119"/>
                    </a:cubicBezTo>
                    <a:cubicBezTo>
                      <a:pt x="94052" y="50243"/>
                      <a:pt x="94175" y="50491"/>
                      <a:pt x="94299" y="50615"/>
                    </a:cubicBezTo>
                    <a:cubicBezTo>
                      <a:pt x="94175" y="50615"/>
                      <a:pt x="93928" y="50615"/>
                      <a:pt x="93804" y="506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1EFF6223-B11A-8341-27AD-E217B21ABCC1}"/>
                  </a:ext>
                </a:extLst>
              </p:cNvPr>
              <p:cNvSpPr/>
              <p:nvPr/>
            </p:nvSpPr>
            <p:spPr>
              <a:xfrm>
                <a:off x="4762762" y="5161123"/>
                <a:ext cx="13612" cy="19057"/>
              </a:xfrm>
              <a:custGeom>
                <a:avLst/>
                <a:gdLst>
                  <a:gd name="connsiteX0" fmla="*/ 6806 w 13612"/>
                  <a:gd name="connsiteY0" fmla="*/ 19058 h 19057"/>
                  <a:gd name="connsiteX1" fmla="*/ 13613 w 13612"/>
                  <a:gd name="connsiteY1" fmla="*/ 9529 h 19057"/>
                  <a:gd name="connsiteX2" fmla="*/ 6806 w 13612"/>
                  <a:gd name="connsiteY2" fmla="*/ 0 h 19057"/>
                  <a:gd name="connsiteX3" fmla="*/ 0 w 13612"/>
                  <a:gd name="connsiteY3" fmla="*/ 9529 h 19057"/>
                  <a:gd name="connsiteX4" fmla="*/ 6806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6" y="19058"/>
                    </a:moveTo>
                    <a:cubicBezTo>
                      <a:pt x="10519" y="19058"/>
                      <a:pt x="13613" y="14850"/>
                      <a:pt x="13613" y="9529"/>
                    </a:cubicBezTo>
                    <a:cubicBezTo>
                      <a:pt x="13613" y="4208"/>
                      <a:pt x="10519" y="0"/>
                      <a:pt x="6806" y="0"/>
                    </a:cubicBezTo>
                    <a:cubicBezTo>
                      <a:pt x="3094" y="0"/>
                      <a:pt x="0" y="4208"/>
                      <a:pt x="0" y="9529"/>
                    </a:cubicBezTo>
                    <a:cubicBezTo>
                      <a:pt x="0" y="14850"/>
                      <a:pt x="3094" y="19058"/>
                      <a:pt x="6806" y="190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97C8EBD9-F0A6-7EFB-F8D3-C105B24719EF}"/>
                  </a:ext>
                </a:extLst>
              </p:cNvPr>
              <p:cNvSpPr/>
              <p:nvPr/>
            </p:nvSpPr>
            <p:spPr>
              <a:xfrm>
                <a:off x="4829959" y="5149985"/>
                <a:ext cx="67321" cy="82914"/>
              </a:xfrm>
              <a:custGeom>
                <a:avLst/>
                <a:gdLst>
                  <a:gd name="connsiteX0" fmla="*/ 67321 w 67321"/>
                  <a:gd name="connsiteY0" fmla="*/ 30691 h 82914"/>
                  <a:gd name="connsiteX1" fmla="*/ 51481 w 67321"/>
                  <a:gd name="connsiteY1" fmla="*/ 8415 h 82914"/>
                  <a:gd name="connsiteX2" fmla="*/ 38116 w 67321"/>
                  <a:gd name="connsiteY2" fmla="*/ 18687 h 82914"/>
                  <a:gd name="connsiteX3" fmla="*/ 37744 w 67321"/>
                  <a:gd name="connsiteY3" fmla="*/ 18687 h 82914"/>
                  <a:gd name="connsiteX4" fmla="*/ 32671 w 67321"/>
                  <a:gd name="connsiteY4" fmla="*/ 20048 h 82914"/>
                  <a:gd name="connsiteX5" fmla="*/ 16459 w 67321"/>
                  <a:gd name="connsiteY5" fmla="*/ 0 h 82914"/>
                  <a:gd name="connsiteX6" fmla="*/ 0 w 67321"/>
                  <a:gd name="connsiteY6" fmla="*/ 23018 h 82914"/>
                  <a:gd name="connsiteX7" fmla="*/ 16459 w 67321"/>
                  <a:gd name="connsiteY7" fmla="*/ 46036 h 82914"/>
                  <a:gd name="connsiteX8" fmla="*/ 23637 w 67321"/>
                  <a:gd name="connsiteY8" fmla="*/ 43684 h 82914"/>
                  <a:gd name="connsiteX9" fmla="*/ 37744 w 67321"/>
                  <a:gd name="connsiteY9" fmla="*/ 59525 h 82914"/>
                  <a:gd name="connsiteX10" fmla="*/ 39106 w 67321"/>
                  <a:gd name="connsiteY10" fmla="*/ 59401 h 82914"/>
                  <a:gd name="connsiteX11" fmla="*/ 37744 w 67321"/>
                  <a:gd name="connsiteY11" fmla="*/ 66950 h 82914"/>
                  <a:gd name="connsiteX12" fmla="*/ 49130 w 67321"/>
                  <a:gd name="connsiteY12" fmla="*/ 82914 h 82914"/>
                  <a:gd name="connsiteX13" fmla="*/ 60515 w 67321"/>
                  <a:gd name="connsiteY13" fmla="*/ 66950 h 82914"/>
                  <a:gd name="connsiteX14" fmla="*/ 54080 w 67321"/>
                  <a:gd name="connsiteY14" fmla="*/ 52595 h 82914"/>
                  <a:gd name="connsiteX15" fmla="*/ 67321 w 67321"/>
                  <a:gd name="connsiteY15" fmla="*/ 30691 h 8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7321" h="82914">
                    <a:moveTo>
                      <a:pt x="67321" y="30691"/>
                    </a:moveTo>
                    <a:cubicBezTo>
                      <a:pt x="67321" y="18439"/>
                      <a:pt x="60267" y="8415"/>
                      <a:pt x="51481" y="8415"/>
                    </a:cubicBezTo>
                    <a:cubicBezTo>
                      <a:pt x="45912" y="8415"/>
                      <a:pt x="40962" y="12499"/>
                      <a:pt x="38116" y="18687"/>
                    </a:cubicBezTo>
                    <a:cubicBezTo>
                      <a:pt x="38116" y="18687"/>
                      <a:pt x="37868" y="18687"/>
                      <a:pt x="37744" y="18687"/>
                    </a:cubicBezTo>
                    <a:cubicBezTo>
                      <a:pt x="35888" y="18687"/>
                      <a:pt x="34279" y="19182"/>
                      <a:pt x="32671" y="20048"/>
                    </a:cubicBezTo>
                    <a:cubicBezTo>
                      <a:pt x="31680" y="8787"/>
                      <a:pt x="24750" y="0"/>
                      <a:pt x="16459" y="0"/>
                    </a:cubicBezTo>
                    <a:cubicBezTo>
                      <a:pt x="7425" y="0"/>
                      <a:pt x="0" y="10272"/>
                      <a:pt x="0" y="23018"/>
                    </a:cubicBezTo>
                    <a:cubicBezTo>
                      <a:pt x="0" y="35765"/>
                      <a:pt x="7301" y="46036"/>
                      <a:pt x="16459" y="46036"/>
                    </a:cubicBezTo>
                    <a:cubicBezTo>
                      <a:pt x="19058" y="46036"/>
                      <a:pt x="21409" y="45170"/>
                      <a:pt x="23637" y="43684"/>
                    </a:cubicBezTo>
                    <a:cubicBezTo>
                      <a:pt x="25122" y="52718"/>
                      <a:pt x="30814" y="59525"/>
                      <a:pt x="37744" y="59525"/>
                    </a:cubicBezTo>
                    <a:cubicBezTo>
                      <a:pt x="38239" y="59525"/>
                      <a:pt x="38611" y="59401"/>
                      <a:pt x="39106" y="59401"/>
                    </a:cubicBezTo>
                    <a:cubicBezTo>
                      <a:pt x="38239" y="61629"/>
                      <a:pt x="37744" y="64227"/>
                      <a:pt x="37744" y="66950"/>
                    </a:cubicBezTo>
                    <a:cubicBezTo>
                      <a:pt x="37744" y="75737"/>
                      <a:pt x="42818" y="82914"/>
                      <a:pt x="49130" y="82914"/>
                    </a:cubicBezTo>
                    <a:cubicBezTo>
                      <a:pt x="55441" y="82914"/>
                      <a:pt x="60515" y="75737"/>
                      <a:pt x="60515" y="66950"/>
                    </a:cubicBezTo>
                    <a:cubicBezTo>
                      <a:pt x="60515" y="60639"/>
                      <a:pt x="57916" y="55194"/>
                      <a:pt x="54080" y="52595"/>
                    </a:cubicBezTo>
                    <a:cubicBezTo>
                      <a:pt x="61628" y="50862"/>
                      <a:pt x="67321" y="41828"/>
                      <a:pt x="67321" y="306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18CED2D-E124-7EEF-C79E-321303041E8E}"/>
                  </a:ext>
                </a:extLst>
              </p:cNvPr>
              <p:cNvSpPr/>
              <p:nvPr/>
            </p:nvSpPr>
            <p:spPr>
              <a:xfrm>
                <a:off x="4939975" y="5170775"/>
                <a:ext cx="56802" cy="72023"/>
              </a:xfrm>
              <a:custGeom>
                <a:avLst/>
                <a:gdLst>
                  <a:gd name="connsiteX0" fmla="*/ 56555 w 56802"/>
                  <a:gd name="connsiteY0" fmla="*/ 33908 h 72023"/>
                  <a:gd name="connsiteX1" fmla="*/ 44551 w 56802"/>
                  <a:gd name="connsiteY1" fmla="*/ 16954 h 72023"/>
                  <a:gd name="connsiteX2" fmla="*/ 39477 w 56802"/>
                  <a:gd name="connsiteY2" fmla="*/ 18563 h 72023"/>
                  <a:gd name="connsiteX3" fmla="*/ 23018 w 56802"/>
                  <a:gd name="connsiteY3" fmla="*/ 0 h 72023"/>
                  <a:gd name="connsiteX4" fmla="*/ 10643 w 56802"/>
                  <a:gd name="connsiteY4" fmla="*/ 7549 h 72023"/>
                  <a:gd name="connsiteX5" fmla="*/ 6188 w 56802"/>
                  <a:gd name="connsiteY5" fmla="*/ 4950 h 72023"/>
                  <a:gd name="connsiteX6" fmla="*/ 0 w 56802"/>
                  <a:gd name="connsiteY6" fmla="*/ 13736 h 72023"/>
                  <a:gd name="connsiteX7" fmla="*/ 6188 w 56802"/>
                  <a:gd name="connsiteY7" fmla="*/ 22523 h 72023"/>
                  <a:gd name="connsiteX8" fmla="*/ 6188 w 56802"/>
                  <a:gd name="connsiteY8" fmla="*/ 23636 h 72023"/>
                  <a:gd name="connsiteX9" fmla="*/ 20419 w 56802"/>
                  <a:gd name="connsiteY9" fmla="*/ 47026 h 72023"/>
                  <a:gd name="connsiteX10" fmla="*/ 19182 w 56802"/>
                  <a:gd name="connsiteY10" fmla="*/ 54574 h 72023"/>
                  <a:gd name="connsiteX11" fmla="*/ 31680 w 56802"/>
                  <a:gd name="connsiteY11" fmla="*/ 72023 h 72023"/>
                  <a:gd name="connsiteX12" fmla="*/ 44180 w 56802"/>
                  <a:gd name="connsiteY12" fmla="*/ 54574 h 72023"/>
                  <a:gd name="connsiteX13" fmla="*/ 43932 w 56802"/>
                  <a:gd name="connsiteY13" fmla="*/ 50862 h 72023"/>
                  <a:gd name="connsiteX14" fmla="*/ 44798 w 56802"/>
                  <a:gd name="connsiteY14" fmla="*/ 50862 h 72023"/>
                  <a:gd name="connsiteX15" fmla="*/ 56802 w 56802"/>
                  <a:gd name="connsiteY15" fmla="*/ 33908 h 7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802" h="72023">
                    <a:moveTo>
                      <a:pt x="56555" y="33908"/>
                    </a:moveTo>
                    <a:cubicBezTo>
                      <a:pt x="56555" y="24503"/>
                      <a:pt x="51110" y="16954"/>
                      <a:pt x="44551" y="16954"/>
                    </a:cubicBezTo>
                    <a:cubicBezTo>
                      <a:pt x="42694" y="16954"/>
                      <a:pt x="40962" y="17573"/>
                      <a:pt x="39477" y="18563"/>
                    </a:cubicBezTo>
                    <a:cubicBezTo>
                      <a:pt x="37868" y="7920"/>
                      <a:pt x="31062" y="0"/>
                      <a:pt x="23018" y="0"/>
                    </a:cubicBezTo>
                    <a:cubicBezTo>
                      <a:pt x="18192" y="0"/>
                      <a:pt x="13736" y="2970"/>
                      <a:pt x="10643" y="7549"/>
                    </a:cubicBezTo>
                    <a:cubicBezTo>
                      <a:pt x="9529" y="5940"/>
                      <a:pt x="7920" y="4950"/>
                      <a:pt x="6188" y="4950"/>
                    </a:cubicBezTo>
                    <a:cubicBezTo>
                      <a:pt x="2723" y="4950"/>
                      <a:pt x="0" y="8910"/>
                      <a:pt x="0" y="13736"/>
                    </a:cubicBezTo>
                    <a:cubicBezTo>
                      <a:pt x="0" y="18563"/>
                      <a:pt x="2723" y="22399"/>
                      <a:pt x="6188" y="22523"/>
                    </a:cubicBezTo>
                    <a:cubicBezTo>
                      <a:pt x="6188" y="22894"/>
                      <a:pt x="6188" y="23265"/>
                      <a:pt x="6188" y="23636"/>
                    </a:cubicBezTo>
                    <a:cubicBezTo>
                      <a:pt x="6188" y="35517"/>
                      <a:pt x="12375" y="45169"/>
                      <a:pt x="20419" y="47026"/>
                    </a:cubicBezTo>
                    <a:cubicBezTo>
                      <a:pt x="19677" y="49253"/>
                      <a:pt x="19182" y="51852"/>
                      <a:pt x="19182" y="54574"/>
                    </a:cubicBezTo>
                    <a:cubicBezTo>
                      <a:pt x="19182" y="64227"/>
                      <a:pt x="24750" y="72023"/>
                      <a:pt x="31680" y="72023"/>
                    </a:cubicBezTo>
                    <a:cubicBezTo>
                      <a:pt x="38611" y="72023"/>
                      <a:pt x="44180" y="64227"/>
                      <a:pt x="44180" y="54574"/>
                    </a:cubicBezTo>
                    <a:cubicBezTo>
                      <a:pt x="44180" y="53213"/>
                      <a:pt x="44180" y="51976"/>
                      <a:pt x="43932" y="50862"/>
                    </a:cubicBezTo>
                    <a:cubicBezTo>
                      <a:pt x="44180" y="50862"/>
                      <a:pt x="44427" y="50862"/>
                      <a:pt x="44798" y="50862"/>
                    </a:cubicBezTo>
                    <a:cubicBezTo>
                      <a:pt x="51481" y="50862"/>
                      <a:pt x="56802" y="43313"/>
                      <a:pt x="56802" y="339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726160D8-778D-4A8D-D3AC-536D74027434}"/>
                  </a:ext>
                </a:extLst>
              </p:cNvPr>
              <p:cNvSpPr/>
              <p:nvPr/>
            </p:nvSpPr>
            <p:spPr>
              <a:xfrm>
                <a:off x="5027963" y="5158276"/>
                <a:ext cx="23760" cy="33413"/>
              </a:xfrm>
              <a:custGeom>
                <a:avLst/>
                <a:gdLst>
                  <a:gd name="connsiteX0" fmla="*/ 11880 w 23760"/>
                  <a:gd name="connsiteY0" fmla="*/ 33413 h 33413"/>
                  <a:gd name="connsiteX1" fmla="*/ 23760 w 23760"/>
                  <a:gd name="connsiteY1" fmla="*/ 16707 h 33413"/>
                  <a:gd name="connsiteX2" fmla="*/ 11880 w 23760"/>
                  <a:gd name="connsiteY2" fmla="*/ 0 h 33413"/>
                  <a:gd name="connsiteX3" fmla="*/ 0 w 23760"/>
                  <a:gd name="connsiteY3" fmla="*/ 16707 h 33413"/>
                  <a:gd name="connsiteX4" fmla="*/ 11880 w 23760"/>
                  <a:gd name="connsiteY4" fmla="*/ 33413 h 3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0" h="33413">
                    <a:moveTo>
                      <a:pt x="11880" y="33413"/>
                    </a:moveTo>
                    <a:cubicBezTo>
                      <a:pt x="18439" y="33413"/>
                      <a:pt x="23760" y="25864"/>
                      <a:pt x="23760" y="16707"/>
                    </a:cubicBezTo>
                    <a:cubicBezTo>
                      <a:pt x="23760" y="7549"/>
                      <a:pt x="18439" y="0"/>
                      <a:pt x="11880" y="0"/>
                    </a:cubicBezTo>
                    <a:cubicBezTo>
                      <a:pt x="5321" y="0"/>
                      <a:pt x="0" y="7549"/>
                      <a:pt x="0" y="16707"/>
                    </a:cubicBezTo>
                    <a:cubicBezTo>
                      <a:pt x="0" y="25864"/>
                      <a:pt x="5321" y="33413"/>
                      <a:pt x="11880" y="334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8E2DF135-DE6A-3A04-5A63-79FF8945F5B6}"/>
                  </a:ext>
                </a:extLst>
              </p:cNvPr>
              <p:cNvSpPr/>
              <p:nvPr/>
            </p:nvSpPr>
            <p:spPr>
              <a:xfrm>
                <a:off x="5054817" y="5160009"/>
                <a:ext cx="16582" cy="23513"/>
              </a:xfrm>
              <a:custGeom>
                <a:avLst/>
                <a:gdLst>
                  <a:gd name="connsiteX0" fmla="*/ 8291 w 16582"/>
                  <a:gd name="connsiteY0" fmla="*/ 23513 h 23513"/>
                  <a:gd name="connsiteX1" fmla="*/ 16583 w 16582"/>
                  <a:gd name="connsiteY1" fmla="*/ 11757 h 23513"/>
                  <a:gd name="connsiteX2" fmla="*/ 8291 w 16582"/>
                  <a:gd name="connsiteY2" fmla="*/ 0 h 23513"/>
                  <a:gd name="connsiteX3" fmla="*/ 0 w 16582"/>
                  <a:gd name="connsiteY3" fmla="*/ 11757 h 23513"/>
                  <a:gd name="connsiteX4" fmla="*/ 8291 w 16582"/>
                  <a:gd name="connsiteY4" fmla="*/ 23513 h 2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513">
                    <a:moveTo>
                      <a:pt x="8291" y="23513"/>
                    </a:moveTo>
                    <a:cubicBezTo>
                      <a:pt x="12870" y="23513"/>
                      <a:pt x="16583" y="18315"/>
                      <a:pt x="16583" y="11757"/>
                    </a:cubicBezTo>
                    <a:cubicBezTo>
                      <a:pt x="16583" y="5198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757"/>
                    </a:cubicBezTo>
                    <a:cubicBezTo>
                      <a:pt x="0" y="18315"/>
                      <a:pt x="3713" y="23513"/>
                      <a:pt x="8291" y="235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E49DF79-7E36-F941-FF4D-4514AA781E9D}"/>
                  </a:ext>
                </a:extLst>
              </p:cNvPr>
              <p:cNvSpPr/>
              <p:nvPr/>
            </p:nvSpPr>
            <p:spPr>
              <a:xfrm>
                <a:off x="5221758" y="5175849"/>
                <a:ext cx="14355" cy="20048"/>
              </a:xfrm>
              <a:custGeom>
                <a:avLst/>
                <a:gdLst>
                  <a:gd name="connsiteX0" fmla="*/ 7178 w 14355"/>
                  <a:gd name="connsiteY0" fmla="*/ 0 h 20048"/>
                  <a:gd name="connsiteX1" fmla="*/ 0 w 14355"/>
                  <a:gd name="connsiteY1" fmla="*/ 10024 h 20048"/>
                  <a:gd name="connsiteX2" fmla="*/ 7178 w 14355"/>
                  <a:gd name="connsiteY2" fmla="*/ 20048 h 20048"/>
                  <a:gd name="connsiteX3" fmla="*/ 14355 w 14355"/>
                  <a:gd name="connsiteY3" fmla="*/ 10024 h 20048"/>
                  <a:gd name="connsiteX4" fmla="*/ 7178 w 14355"/>
                  <a:gd name="connsiteY4" fmla="*/ 0 h 2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8">
                    <a:moveTo>
                      <a:pt x="7178" y="0"/>
                    </a:move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8" y="20048"/>
                    </a:cubicBez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7A96024-D10E-C28F-EFE1-06C976CC88EC}"/>
                  </a:ext>
                </a:extLst>
              </p:cNvPr>
              <p:cNvSpPr/>
              <p:nvPr/>
            </p:nvSpPr>
            <p:spPr>
              <a:xfrm>
                <a:off x="5234628" y="5153450"/>
                <a:ext cx="49253" cy="51604"/>
              </a:xfrm>
              <a:custGeom>
                <a:avLst/>
                <a:gdLst>
                  <a:gd name="connsiteX0" fmla="*/ 33784 w 49253"/>
                  <a:gd name="connsiteY0" fmla="*/ 8292 h 51604"/>
                  <a:gd name="connsiteX1" fmla="*/ 28215 w 49253"/>
                  <a:gd name="connsiteY1" fmla="*/ 9777 h 51604"/>
                  <a:gd name="connsiteX2" fmla="*/ 15345 w 49253"/>
                  <a:gd name="connsiteY2" fmla="*/ 0 h 51604"/>
                  <a:gd name="connsiteX3" fmla="*/ 0 w 49253"/>
                  <a:gd name="connsiteY3" fmla="*/ 21533 h 51604"/>
                  <a:gd name="connsiteX4" fmla="*/ 15345 w 49253"/>
                  <a:gd name="connsiteY4" fmla="*/ 43066 h 51604"/>
                  <a:gd name="connsiteX5" fmla="*/ 20790 w 49253"/>
                  <a:gd name="connsiteY5" fmla="*/ 41581 h 51604"/>
                  <a:gd name="connsiteX6" fmla="*/ 33784 w 49253"/>
                  <a:gd name="connsiteY6" fmla="*/ 51605 h 51604"/>
                  <a:gd name="connsiteX7" fmla="*/ 49253 w 49253"/>
                  <a:gd name="connsiteY7" fmla="*/ 29824 h 51604"/>
                  <a:gd name="connsiteX8" fmla="*/ 33784 w 49253"/>
                  <a:gd name="connsiteY8" fmla="*/ 8044 h 5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53" h="51604">
                    <a:moveTo>
                      <a:pt x="33784" y="8292"/>
                    </a:moveTo>
                    <a:cubicBezTo>
                      <a:pt x="31804" y="8292"/>
                      <a:pt x="29948" y="8910"/>
                      <a:pt x="28215" y="9777"/>
                    </a:cubicBezTo>
                    <a:cubicBezTo>
                      <a:pt x="25493" y="3836"/>
                      <a:pt x="20790" y="0"/>
                      <a:pt x="15345" y="0"/>
                    </a:cubicBezTo>
                    <a:cubicBezTo>
                      <a:pt x="6806" y="0"/>
                      <a:pt x="0" y="9653"/>
                      <a:pt x="0" y="21533"/>
                    </a:cubicBezTo>
                    <a:cubicBezTo>
                      <a:pt x="0" y="33413"/>
                      <a:pt x="6806" y="43066"/>
                      <a:pt x="15345" y="43066"/>
                    </a:cubicBezTo>
                    <a:cubicBezTo>
                      <a:pt x="17202" y="43066"/>
                      <a:pt x="19058" y="42571"/>
                      <a:pt x="20790" y="41581"/>
                    </a:cubicBezTo>
                    <a:cubicBezTo>
                      <a:pt x="23513" y="47645"/>
                      <a:pt x="28339" y="51605"/>
                      <a:pt x="33784" y="51605"/>
                    </a:cubicBezTo>
                    <a:cubicBezTo>
                      <a:pt x="42323" y="51605"/>
                      <a:pt x="49253" y="41828"/>
                      <a:pt x="49253" y="29824"/>
                    </a:cubicBezTo>
                    <a:cubicBezTo>
                      <a:pt x="49253" y="17820"/>
                      <a:pt x="42323" y="8044"/>
                      <a:pt x="33784" y="80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EF64B76-AD7D-31B1-B92C-AD42D54560EA}"/>
                  </a:ext>
                </a:extLst>
              </p:cNvPr>
              <p:cNvSpPr/>
              <p:nvPr/>
            </p:nvSpPr>
            <p:spPr>
              <a:xfrm>
                <a:off x="5281902" y="5180180"/>
                <a:ext cx="39229" cy="38981"/>
              </a:xfrm>
              <a:custGeom>
                <a:avLst/>
                <a:gdLst>
                  <a:gd name="connsiteX0" fmla="*/ 39229 w 39229"/>
                  <a:gd name="connsiteY0" fmla="*/ 17202 h 38981"/>
                  <a:gd name="connsiteX1" fmla="*/ 26978 w 39229"/>
                  <a:gd name="connsiteY1" fmla="*/ 0 h 38981"/>
                  <a:gd name="connsiteX2" fmla="*/ 15098 w 39229"/>
                  <a:gd name="connsiteY2" fmla="*/ 12994 h 38981"/>
                  <a:gd name="connsiteX3" fmla="*/ 10024 w 39229"/>
                  <a:gd name="connsiteY3" fmla="*/ 11014 h 38981"/>
                  <a:gd name="connsiteX4" fmla="*/ 0 w 39229"/>
                  <a:gd name="connsiteY4" fmla="*/ 24998 h 38981"/>
                  <a:gd name="connsiteX5" fmla="*/ 10024 w 39229"/>
                  <a:gd name="connsiteY5" fmla="*/ 38982 h 38981"/>
                  <a:gd name="connsiteX6" fmla="*/ 19181 w 39229"/>
                  <a:gd name="connsiteY6" fmla="*/ 30443 h 38981"/>
                  <a:gd name="connsiteX7" fmla="*/ 26854 w 39229"/>
                  <a:gd name="connsiteY7" fmla="*/ 34403 h 38981"/>
                  <a:gd name="connsiteX8" fmla="*/ 39106 w 39229"/>
                  <a:gd name="connsiteY8" fmla="*/ 17202 h 3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29" h="38981">
                    <a:moveTo>
                      <a:pt x="39229" y="17202"/>
                    </a:moveTo>
                    <a:cubicBezTo>
                      <a:pt x="39229" y="7673"/>
                      <a:pt x="33784" y="0"/>
                      <a:pt x="26978" y="0"/>
                    </a:cubicBezTo>
                    <a:cubicBezTo>
                      <a:pt x="21285" y="0"/>
                      <a:pt x="16459" y="5569"/>
                      <a:pt x="15098" y="12994"/>
                    </a:cubicBezTo>
                    <a:cubicBezTo>
                      <a:pt x="13613" y="11757"/>
                      <a:pt x="11880" y="11014"/>
                      <a:pt x="10024" y="11014"/>
                    </a:cubicBezTo>
                    <a:cubicBezTo>
                      <a:pt x="4455" y="11014"/>
                      <a:pt x="0" y="17325"/>
                      <a:pt x="0" y="24998"/>
                    </a:cubicBezTo>
                    <a:cubicBezTo>
                      <a:pt x="0" y="32671"/>
                      <a:pt x="4455" y="38982"/>
                      <a:pt x="10024" y="38982"/>
                    </a:cubicBezTo>
                    <a:cubicBezTo>
                      <a:pt x="14108" y="38982"/>
                      <a:pt x="17696" y="35393"/>
                      <a:pt x="19181" y="30443"/>
                    </a:cubicBezTo>
                    <a:cubicBezTo>
                      <a:pt x="21285" y="32918"/>
                      <a:pt x="24008" y="34403"/>
                      <a:pt x="26854" y="34403"/>
                    </a:cubicBezTo>
                    <a:cubicBezTo>
                      <a:pt x="33661" y="34403"/>
                      <a:pt x="39106" y="26730"/>
                      <a:pt x="39106" y="172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D3B06158-F5A0-4EB6-568B-6C7B47CB5EB1}"/>
                  </a:ext>
                </a:extLst>
              </p:cNvPr>
              <p:cNvSpPr/>
              <p:nvPr/>
            </p:nvSpPr>
            <p:spPr>
              <a:xfrm>
                <a:off x="5322492" y="5186863"/>
                <a:ext cx="15592" cy="21780"/>
              </a:xfrm>
              <a:custGeom>
                <a:avLst/>
                <a:gdLst>
                  <a:gd name="connsiteX0" fmla="*/ 7796 w 15592"/>
                  <a:gd name="connsiteY0" fmla="*/ 21780 h 21780"/>
                  <a:gd name="connsiteX1" fmla="*/ 15593 w 15592"/>
                  <a:gd name="connsiteY1" fmla="*/ 10890 h 21780"/>
                  <a:gd name="connsiteX2" fmla="*/ 7796 w 15592"/>
                  <a:gd name="connsiteY2" fmla="*/ 0 h 21780"/>
                  <a:gd name="connsiteX3" fmla="*/ 0 w 15592"/>
                  <a:gd name="connsiteY3" fmla="*/ 10890 h 21780"/>
                  <a:gd name="connsiteX4" fmla="*/ 7796 w 15592"/>
                  <a:gd name="connsiteY4" fmla="*/ 21780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1780">
                    <a:moveTo>
                      <a:pt x="7796" y="21780"/>
                    </a:moveTo>
                    <a:cubicBezTo>
                      <a:pt x="12128" y="21780"/>
                      <a:pt x="15593" y="16954"/>
                      <a:pt x="15593" y="10890"/>
                    </a:cubicBezTo>
                    <a:cubicBezTo>
                      <a:pt x="15593" y="4827"/>
                      <a:pt x="12128" y="0"/>
                      <a:pt x="7796" y="0"/>
                    </a:cubicBezTo>
                    <a:cubicBezTo>
                      <a:pt x="3465" y="0"/>
                      <a:pt x="0" y="4950"/>
                      <a:pt x="0" y="10890"/>
                    </a:cubicBezTo>
                    <a:cubicBezTo>
                      <a:pt x="0" y="16830"/>
                      <a:pt x="3465" y="21780"/>
                      <a:pt x="7796" y="21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B97057D1-01FC-220F-C84E-521A215ABFC1}"/>
                  </a:ext>
                </a:extLst>
              </p:cNvPr>
              <p:cNvSpPr/>
              <p:nvPr/>
            </p:nvSpPr>
            <p:spPr>
              <a:xfrm>
                <a:off x="5349965" y="5164711"/>
                <a:ext cx="13365" cy="18562"/>
              </a:xfrm>
              <a:custGeom>
                <a:avLst/>
                <a:gdLst>
                  <a:gd name="connsiteX0" fmla="*/ 6683 w 13365"/>
                  <a:gd name="connsiteY0" fmla="*/ 18563 h 18562"/>
                  <a:gd name="connsiteX1" fmla="*/ 13365 w 13365"/>
                  <a:gd name="connsiteY1" fmla="*/ 9281 h 18562"/>
                  <a:gd name="connsiteX2" fmla="*/ 6683 w 13365"/>
                  <a:gd name="connsiteY2" fmla="*/ 0 h 18562"/>
                  <a:gd name="connsiteX3" fmla="*/ 0 w 13365"/>
                  <a:gd name="connsiteY3" fmla="*/ 9281 h 18562"/>
                  <a:gd name="connsiteX4" fmla="*/ 6683 w 13365"/>
                  <a:gd name="connsiteY4" fmla="*/ 18563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5" h="18562">
                    <a:moveTo>
                      <a:pt x="6683" y="18563"/>
                    </a:moveTo>
                    <a:cubicBezTo>
                      <a:pt x="10395" y="18563"/>
                      <a:pt x="13365" y="14355"/>
                      <a:pt x="13365" y="9281"/>
                    </a:cubicBezTo>
                    <a:cubicBezTo>
                      <a:pt x="13365" y="4208"/>
                      <a:pt x="10395" y="0"/>
                      <a:pt x="6683" y="0"/>
                    </a:cubicBezTo>
                    <a:cubicBezTo>
                      <a:pt x="2970" y="0"/>
                      <a:pt x="0" y="4208"/>
                      <a:pt x="0" y="9281"/>
                    </a:cubicBezTo>
                    <a:cubicBezTo>
                      <a:pt x="0" y="14355"/>
                      <a:pt x="2970" y="18563"/>
                      <a:pt x="6683" y="185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15BF8CD8-F4AE-7F87-61B9-EF358B53D421}"/>
                  </a:ext>
                </a:extLst>
              </p:cNvPr>
              <p:cNvSpPr/>
              <p:nvPr/>
            </p:nvSpPr>
            <p:spPr>
              <a:xfrm>
                <a:off x="5406644" y="5169043"/>
                <a:ext cx="14355" cy="20047"/>
              </a:xfrm>
              <a:custGeom>
                <a:avLst/>
                <a:gdLst>
                  <a:gd name="connsiteX0" fmla="*/ 7177 w 14355"/>
                  <a:gd name="connsiteY0" fmla="*/ 20048 h 20047"/>
                  <a:gd name="connsiteX1" fmla="*/ 14355 w 14355"/>
                  <a:gd name="connsiteY1" fmla="*/ 10024 h 20047"/>
                  <a:gd name="connsiteX2" fmla="*/ 7177 w 14355"/>
                  <a:gd name="connsiteY2" fmla="*/ 0 h 20047"/>
                  <a:gd name="connsiteX3" fmla="*/ 0 w 14355"/>
                  <a:gd name="connsiteY3" fmla="*/ 10024 h 20047"/>
                  <a:gd name="connsiteX4" fmla="*/ 7177 w 14355"/>
                  <a:gd name="connsiteY4" fmla="*/ 20048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" h="20047">
                    <a:moveTo>
                      <a:pt x="7177" y="20048"/>
                    </a:moveTo>
                    <a:cubicBezTo>
                      <a:pt x="11138" y="20048"/>
                      <a:pt x="14355" y="15593"/>
                      <a:pt x="14355" y="10024"/>
                    </a:cubicBezTo>
                    <a:cubicBezTo>
                      <a:pt x="14355" y="4455"/>
                      <a:pt x="11138" y="0"/>
                      <a:pt x="7177" y="0"/>
                    </a:cubicBezTo>
                    <a:cubicBezTo>
                      <a:pt x="3217" y="0"/>
                      <a:pt x="0" y="4455"/>
                      <a:pt x="0" y="10024"/>
                    </a:cubicBezTo>
                    <a:cubicBezTo>
                      <a:pt x="0" y="15593"/>
                      <a:pt x="3217" y="20048"/>
                      <a:pt x="7177" y="20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63713D7-E98D-6A6D-0BB9-AC7319D29647}"/>
                  </a:ext>
                </a:extLst>
              </p:cNvPr>
              <p:cNvSpPr/>
              <p:nvPr/>
            </p:nvSpPr>
            <p:spPr>
              <a:xfrm>
                <a:off x="5420999" y="5186987"/>
                <a:ext cx="15345" cy="21532"/>
              </a:xfrm>
              <a:custGeom>
                <a:avLst/>
                <a:gdLst>
                  <a:gd name="connsiteX0" fmla="*/ 7673 w 15345"/>
                  <a:gd name="connsiteY0" fmla="*/ 21533 h 21532"/>
                  <a:gd name="connsiteX1" fmla="*/ 15345 w 15345"/>
                  <a:gd name="connsiteY1" fmla="*/ 10766 h 21532"/>
                  <a:gd name="connsiteX2" fmla="*/ 7673 w 15345"/>
                  <a:gd name="connsiteY2" fmla="*/ 0 h 21532"/>
                  <a:gd name="connsiteX3" fmla="*/ 0 w 15345"/>
                  <a:gd name="connsiteY3" fmla="*/ 10766 h 21532"/>
                  <a:gd name="connsiteX4" fmla="*/ 7673 w 15345"/>
                  <a:gd name="connsiteY4" fmla="*/ 21533 h 2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45" h="21532">
                    <a:moveTo>
                      <a:pt x="7673" y="21533"/>
                    </a:moveTo>
                    <a:cubicBezTo>
                      <a:pt x="11880" y="21533"/>
                      <a:pt x="15345" y="16706"/>
                      <a:pt x="15345" y="10766"/>
                    </a:cubicBezTo>
                    <a:cubicBezTo>
                      <a:pt x="15345" y="4826"/>
                      <a:pt x="11880" y="0"/>
                      <a:pt x="7673" y="0"/>
                    </a:cubicBezTo>
                    <a:cubicBezTo>
                      <a:pt x="3465" y="0"/>
                      <a:pt x="0" y="4826"/>
                      <a:pt x="0" y="10766"/>
                    </a:cubicBezTo>
                    <a:cubicBezTo>
                      <a:pt x="0" y="16706"/>
                      <a:pt x="3465" y="21533"/>
                      <a:pt x="7673" y="21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F139790-2AE1-2817-D5AB-D045E869F3AA}"/>
                  </a:ext>
                </a:extLst>
              </p:cNvPr>
              <p:cNvSpPr/>
              <p:nvPr/>
            </p:nvSpPr>
            <p:spPr>
              <a:xfrm>
                <a:off x="5444388" y="5161618"/>
                <a:ext cx="91452" cy="68063"/>
              </a:xfrm>
              <a:custGeom>
                <a:avLst/>
                <a:gdLst>
                  <a:gd name="connsiteX0" fmla="*/ 91453 w 91452"/>
                  <a:gd name="connsiteY0" fmla="*/ 34651 h 68063"/>
                  <a:gd name="connsiteX1" fmla="*/ 78088 w 91452"/>
                  <a:gd name="connsiteY1" fmla="*/ 15840 h 68063"/>
                  <a:gd name="connsiteX2" fmla="*/ 67940 w 91452"/>
                  <a:gd name="connsiteY2" fmla="*/ 22399 h 68063"/>
                  <a:gd name="connsiteX3" fmla="*/ 55317 w 91452"/>
                  <a:gd name="connsiteY3" fmla="*/ 4703 h 68063"/>
                  <a:gd name="connsiteX4" fmla="*/ 42818 w 91452"/>
                  <a:gd name="connsiteY4" fmla="*/ 19182 h 68063"/>
                  <a:gd name="connsiteX5" fmla="*/ 26607 w 91452"/>
                  <a:gd name="connsiteY5" fmla="*/ 0 h 68063"/>
                  <a:gd name="connsiteX6" fmla="*/ 11014 w 91452"/>
                  <a:gd name="connsiteY6" fmla="*/ 16335 h 68063"/>
                  <a:gd name="connsiteX7" fmla="*/ 6559 w 91452"/>
                  <a:gd name="connsiteY7" fmla="*/ 13860 h 68063"/>
                  <a:gd name="connsiteX8" fmla="*/ 0 w 91452"/>
                  <a:gd name="connsiteY8" fmla="*/ 23018 h 68063"/>
                  <a:gd name="connsiteX9" fmla="*/ 6559 w 91452"/>
                  <a:gd name="connsiteY9" fmla="*/ 32176 h 68063"/>
                  <a:gd name="connsiteX10" fmla="*/ 11014 w 91452"/>
                  <a:gd name="connsiteY10" fmla="*/ 29700 h 68063"/>
                  <a:gd name="connsiteX11" fmla="*/ 26730 w 91452"/>
                  <a:gd name="connsiteY11" fmla="*/ 46160 h 68063"/>
                  <a:gd name="connsiteX12" fmla="*/ 42942 w 91452"/>
                  <a:gd name="connsiteY12" fmla="*/ 26235 h 68063"/>
                  <a:gd name="connsiteX13" fmla="*/ 55317 w 91452"/>
                  <a:gd name="connsiteY13" fmla="*/ 40343 h 68063"/>
                  <a:gd name="connsiteX14" fmla="*/ 64722 w 91452"/>
                  <a:gd name="connsiteY14" fmla="*/ 34403 h 68063"/>
                  <a:gd name="connsiteX15" fmla="*/ 64722 w 91452"/>
                  <a:gd name="connsiteY15" fmla="*/ 34651 h 68063"/>
                  <a:gd name="connsiteX16" fmla="*/ 65217 w 91452"/>
                  <a:gd name="connsiteY16" fmla="*/ 39477 h 68063"/>
                  <a:gd name="connsiteX17" fmla="*/ 59401 w 91452"/>
                  <a:gd name="connsiteY17" fmla="*/ 52842 h 68063"/>
                  <a:gd name="connsiteX18" fmla="*/ 70167 w 91452"/>
                  <a:gd name="connsiteY18" fmla="*/ 68064 h 68063"/>
                  <a:gd name="connsiteX19" fmla="*/ 80934 w 91452"/>
                  <a:gd name="connsiteY19" fmla="*/ 53090 h 68063"/>
                  <a:gd name="connsiteX20" fmla="*/ 91453 w 91452"/>
                  <a:gd name="connsiteY20" fmla="*/ 34651 h 6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1452" h="68063">
                    <a:moveTo>
                      <a:pt x="91453" y="34651"/>
                    </a:moveTo>
                    <a:cubicBezTo>
                      <a:pt x="91453" y="24256"/>
                      <a:pt x="85389" y="15840"/>
                      <a:pt x="78088" y="15840"/>
                    </a:cubicBezTo>
                    <a:cubicBezTo>
                      <a:pt x="74004" y="15840"/>
                      <a:pt x="70415" y="18439"/>
                      <a:pt x="67940" y="22399"/>
                    </a:cubicBezTo>
                    <a:cubicBezTo>
                      <a:pt x="67940" y="12623"/>
                      <a:pt x="62247" y="4703"/>
                      <a:pt x="55317" y="4703"/>
                    </a:cubicBezTo>
                    <a:cubicBezTo>
                      <a:pt x="49130" y="4703"/>
                      <a:pt x="43932" y="10890"/>
                      <a:pt x="42818" y="19182"/>
                    </a:cubicBezTo>
                    <a:cubicBezTo>
                      <a:pt x="41457" y="8292"/>
                      <a:pt x="34774" y="0"/>
                      <a:pt x="26607" y="0"/>
                    </a:cubicBezTo>
                    <a:cubicBezTo>
                      <a:pt x="19182" y="0"/>
                      <a:pt x="12994" y="6930"/>
                      <a:pt x="11014" y="16335"/>
                    </a:cubicBezTo>
                    <a:cubicBezTo>
                      <a:pt x="9900" y="14850"/>
                      <a:pt x="8291" y="13860"/>
                      <a:pt x="6559" y="13860"/>
                    </a:cubicBezTo>
                    <a:cubicBezTo>
                      <a:pt x="2970" y="13860"/>
                      <a:pt x="0" y="17944"/>
                      <a:pt x="0" y="23018"/>
                    </a:cubicBezTo>
                    <a:cubicBezTo>
                      <a:pt x="0" y="28092"/>
                      <a:pt x="2970" y="32176"/>
                      <a:pt x="6559" y="32176"/>
                    </a:cubicBezTo>
                    <a:cubicBezTo>
                      <a:pt x="8291" y="32176"/>
                      <a:pt x="9777" y="31186"/>
                      <a:pt x="11014" y="29700"/>
                    </a:cubicBezTo>
                    <a:cubicBezTo>
                      <a:pt x="12994" y="39230"/>
                      <a:pt x="19305" y="46160"/>
                      <a:pt x="26730" y="46160"/>
                    </a:cubicBezTo>
                    <a:cubicBezTo>
                      <a:pt x="35022" y="46160"/>
                      <a:pt x="41828" y="37497"/>
                      <a:pt x="42942" y="26235"/>
                    </a:cubicBezTo>
                    <a:cubicBezTo>
                      <a:pt x="44180" y="34280"/>
                      <a:pt x="49253" y="40343"/>
                      <a:pt x="55317" y="40343"/>
                    </a:cubicBezTo>
                    <a:cubicBezTo>
                      <a:pt x="59030" y="40343"/>
                      <a:pt x="62371" y="37992"/>
                      <a:pt x="64722" y="34403"/>
                    </a:cubicBezTo>
                    <a:cubicBezTo>
                      <a:pt x="64722" y="34403"/>
                      <a:pt x="64722" y="34527"/>
                      <a:pt x="64722" y="34651"/>
                    </a:cubicBezTo>
                    <a:cubicBezTo>
                      <a:pt x="64722" y="36260"/>
                      <a:pt x="64970" y="37868"/>
                      <a:pt x="65217" y="39477"/>
                    </a:cubicBezTo>
                    <a:cubicBezTo>
                      <a:pt x="61752" y="41952"/>
                      <a:pt x="59401" y="47026"/>
                      <a:pt x="59401" y="52842"/>
                    </a:cubicBezTo>
                    <a:cubicBezTo>
                      <a:pt x="59401" y="61257"/>
                      <a:pt x="64227" y="68064"/>
                      <a:pt x="70167" y="68064"/>
                    </a:cubicBezTo>
                    <a:cubicBezTo>
                      <a:pt x="76108" y="68064"/>
                      <a:pt x="80934" y="61381"/>
                      <a:pt x="80934" y="53090"/>
                    </a:cubicBezTo>
                    <a:cubicBezTo>
                      <a:pt x="86998" y="51234"/>
                      <a:pt x="91453" y="43684"/>
                      <a:pt x="91453" y="34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A3F76D57-B588-1094-9C83-2120FA6FE0E6}"/>
                  </a:ext>
                </a:extLst>
              </p:cNvPr>
              <p:cNvSpPr/>
              <p:nvPr/>
            </p:nvSpPr>
            <p:spPr>
              <a:xfrm>
                <a:off x="5541162" y="5173622"/>
                <a:ext cx="57544" cy="60267"/>
              </a:xfrm>
              <a:custGeom>
                <a:avLst/>
                <a:gdLst>
                  <a:gd name="connsiteX0" fmla="*/ 40838 w 57544"/>
                  <a:gd name="connsiteY0" fmla="*/ 25988 h 60267"/>
                  <a:gd name="connsiteX1" fmla="*/ 40343 w 57544"/>
                  <a:gd name="connsiteY1" fmla="*/ 21780 h 60267"/>
                  <a:gd name="connsiteX2" fmla="*/ 47892 w 57544"/>
                  <a:gd name="connsiteY2" fmla="*/ 26978 h 60267"/>
                  <a:gd name="connsiteX3" fmla="*/ 57545 w 57544"/>
                  <a:gd name="connsiteY3" fmla="*/ 13489 h 60267"/>
                  <a:gd name="connsiteX4" fmla="*/ 47892 w 57544"/>
                  <a:gd name="connsiteY4" fmla="*/ 0 h 60267"/>
                  <a:gd name="connsiteX5" fmla="*/ 38239 w 57544"/>
                  <a:gd name="connsiteY5" fmla="*/ 13489 h 60267"/>
                  <a:gd name="connsiteX6" fmla="*/ 38611 w 57544"/>
                  <a:gd name="connsiteY6" fmla="*/ 17078 h 60267"/>
                  <a:gd name="connsiteX7" fmla="*/ 30319 w 57544"/>
                  <a:gd name="connsiteY7" fmla="*/ 11261 h 60267"/>
                  <a:gd name="connsiteX8" fmla="*/ 20543 w 57544"/>
                  <a:gd name="connsiteY8" fmla="*/ 20667 h 60267"/>
                  <a:gd name="connsiteX9" fmla="*/ 19182 w 57544"/>
                  <a:gd name="connsiteY9" fmla="*/ 20543 h 60267"/>
                  <a:gd name="connsiteX10" fmla="*/ 17820 w 57544"/>
                  <a:gd name="connsiteY10" fmla="*/ 20790 h 60267"/>
                  <a:gd name="connsiteX11" fmla="*/ 10271 w 57544"/>
                  <a:gd name="connsiteY11" fmla="*/ 16211 h 60267"/>
                  <a:gd name="connsiteX12" fmla="*/ 0 w 57544"/>
                  <a:gd name="connsiteY12" fmla="*/ 30691 h 60267"/>
                  <a:gd name="connsiteX13" fmla="*/ 5321 w 57544"/>
                  <a:gd name="connsiteY13" fmla="*/ 43313 h 60267"/>
                  <a:gd name="connsiteX14" fmla="*/ 19182 w 57544"/>
                  <a:gd name="connsiteY14" fmla="*/ 60267 h 60267"/>
                  <a:gd name="connsiteX15" fmla="*/ 33289 w 57544"/>
                  <a:gd name="connsiteY15" fmla="*/ 40467 h 60267"/>
                  <a:gd name="connsiteX16" fmla="*/ 33289 w 57544"/>
                  <a:gd name="connsiteY16" fmla="*/ 40096 h 60267"/>
                  <a:gd name="connsiteX17" fmla="*/ 40714 w 57544"/>
                  <a:gd name="connsiteY17" fmla="*/ 26112 h 6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544" h="60267">
                    <a:moveTo>
                      <a:pt x="40838" y="25988"/>
                    </a:moveTo>
                    <a:cubicBezTo>
                      <a:pt x="40838" y="24503"/>
                      <a:pt x="40591" y="23142"/>
                      <a:pt x="40343" y="21780"/>
                    </a:cubicBezTo>
                    <a:cubicBezTo>
                      <a:pt x="42076" y="24874"/>
                      <a:pt x="44798" y="26978"/>
                      <a:pt x="47892" y="26978"/>
                    </a:cubicBezTo>
                    <a:cubicBezTo>
                      <a:pt x="53213" y="26978"/>
                      <a:pt x="57545" y="20914"/>
                      <a:pt x="57545" y="13489"/>
                    </a:cubicBezTo>
                    <a:cubicBezTo>
                      <a:pt x="57545" y="6064"/>
                      <a:pt x="53213" y="0"/>
                      <a:pt x="47892" y="0"/>
                    </a:cubicBezTo>
                    <a:cubicBezTo>
                      <a:pt x="42571" y="0"/>
                      <a:pt x="38239" y="6064"/>
                      <a:pt x="38239" y="13489"/>
                    </a:cubicBezTo>
                    <a:cubicBezTo>
                      <a:pt x="38239" y="14727"/>
                      <a:pt x="38363" y="15964"/>
                      <a:pt x="38611" y="17078"/>
                    </a:cubicBezTo>
                    <a:cubicBezTo>
                      <a:pt x="36754" y="13613"/>
                      <a:pt x="33784" y="11261"/>
                      <a:pt x="30319" y="11261"/>
                    </a:cubicBezTo>
                    <a:cubicBezTo>
                      <a:pt x="25864" y="11261"/>
                      <a:pt x="22152" y="15222"/>
                      <a:pt x="20543" y="20667"/>
                    </a:cubicBezTo>
                    <a:cubicBezTo>
                      <a:pt x="20048" y="20667"/>
                      <a:pt x="19677" y="20543"/>
                      <a:pt x="19182" y="20543"/>
                    </a:cubicBezTo>
                    <a:cubicBezTo>
                      <a:pt x="18686" y="20543"/>
                      <a:pt x="18315" y="20543"/>
                      <a:pt x="17820" y="20790"/>
                    </a:cubicBezTo>
                    <a:cubicBezTo>
                      <a:pt x="15964" y="17944"/>
                      <a:pt x="13241" y="16211"/>
                      <a:pt x="10271" y="16211"/>
                    </a:cubicBezTo>
                    <a:cubicBezTo>
                      <a:pt x="4579" y="16211"/>
                      <a:pt x="0" y="22647"/>
                      <a:pt x="0" y="30691"/>
                    </a:cubicBezTo>
                    <a:cubicBezTo>
                      <a:pt x="0" y="36136"/>
                      <a:pt x="2104" y="40838"/>
                      <a:pt x="5321" y="43313"/>
                    </a:cubicBezTo>
                    <a:cubicBezTo>
                      <a:pt x="6311" y="52842"/>
                      <a:pt x="12128" y="60267"/>
                      <a:pt x="19182" y="60267"/>
                    </a:cubicBezTo>
                    <a:cubicBezTo>
                      <a:pt x="26978" y="60267"/>
                      <a:pt x="33289" y="51357"/>
                      <a:pt x="33289" y="40467"/>
                    </a:cubicBezTo>
                    <a:cubicBezTo>
                      <a:pt x="33289" y="40467"/>
                      <a:pt x="33289" y="40219"/>
                      <a:pt x="33289" y="40096"/>
                    </a:cubicBezTo>
                    <a:cubicBezTo>
                      <a:pt x="37621" y="38239"/>
                      <a:pt x="40714" y="32794"/>
                      <a:pt x="40714" y="261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295585D3-191D-561E-D068-92DFE65EDC71}"/>
                  </a:ext>
                </a:extLst>
              </p:cNvPr>
              <p:cNvSpPr/>
              <p:nvPr/>
            </p:nvSpPr>
            <p:spPr>
              <a:xfrm>
                <a:off x="5605266" y="5164464"/>
                <a:ext cx="12870" cy="18067"/>
              </a:xfrm>
              <a:custGeom>
                <a:avLst/>
                <a:gdLst>
                  <a:gd name="connsiteX0" fmla="*/ 6435 w 12870"/>
                  <a:gd name="connsiteY0" fmla="*/ 18068 h 18067"/>
                  <a:gd name="connsiteX1" fmla="*/ 12870 w 12870"/>
                  <a:gd name="connsiteY1" fmla="*/ 9034 h 18067"/>
                  <a:gd name="connsiteX2" fmla="*/ 6435 w 12870"/>
                  <a:gd name="connsiteY2" fmla="*/ 0 h 18067"/>
                  <a:gd name="connsiteX3" fmla="*/ 0 w 12870"/>
                  <a:gd name="connsiteY3" fmla="*/ 9034 h 18067"/>
                  <a:gd name="connsiteX4" fmla="*/ 6435 w 12870"/>
                  <a:gd name="connsiteY4" fmla="*/ 18068 h 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70" h="18067">
                    <a:moveTo>
                      <a:pt x="6435" y="18068"/>
                    </a:moveTo>
                    <a:cubicBezTo>
                      <a:pt x="10024" y="18068"/>
                      <a:pt x="12870" y="14108"/>
                      <a:pt x="12870" y="9034"/>
                    </a:cubicBezTo>
                    <a:cubicBezTo>
                      <a:pt x="12870" y="3960"/>
                      <a:pt x="10024" y="0"/>
                      <a:pt x="6435" y="0"/>
                    </a:cubicBezTo>
                    <a:cubicBezTo>
                      <a:pt x="2846" y="0"/>
                      <a:pt x="0" y="4084"/>
                      <a:pt x="0" y="9034"/>
                    </a:cubicBezTo>
                    <a:cubicBezTo>
                      <a:pt x="0" y="13984"/>
                      <a:pt x="2846" y="18068"/>
                      <a:pt x="6435" y="18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3EABD253-4CAF-4F16-4AB4-91A2D9D53269}"/>
                  </a:ext>
                </a:extLst>
              </p:cNvPr>
              <p:cNvSpPr/>
              <p:nvPr/>
            </p:nvSpPr>
            <p:spPr>
              <a:xfrm>
                <a:off x="5619992" y="5186863"/>
                <a:ext cx="16582" cy="23017"/>
              </a:xfrm>
              <a:custGeom>
                <a:avLst/>
                <a:gdLst>
                  <a:gd name="connsiteX0" fmla="*/ 16583 w 16582"/>
                  <a:gd name="connsiteY0" fmla="*/ 11509 h 23017"/>
                  <a:gd name="connsiteX1" fmla="*/ 8291 w 16582"/>
                  <a:gd name="connsiteY1" fmla="*/ 0 h 23017"/>
                  <a:gd name="connsiteX2" fmla="*/ 0 w 16582"/>
                  <a:gd name="connsiteY2" fmla="*/ 11509 h 23017"/>
                  <a:gd name="connsiteX3" fmla="*/ 8291 w 16582"/>
                  <a:gd name="connsiteY3" fmla="*/ 23018 h 23017"/>
                  <a:gd name="connsiteX4" fmla="*/ 16583 w 16582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017">
                    <a:moveTo>
                      <a:pt x="16583" y="11509"/>
                    </a:moveTo>
                    <a:cubicBezTo>
                      <a:pt x="16583" y="5074"/>
                      <a:pt x="12870" y="0"/>
                      <a:pt x="8291" y="0"/>
                    </a:cubicBezTo>
                    <a:cubicBezTo>
                      <a:pt x="3713" y="0"/>
                      <a:pt x="0" y="5198"/>
                      <a:pt x="0" y="11509"/>
                    </a:cubicBezTo>
                    <a:cubicBezTo>
                      <a:pt x="0" y="17820"/>
                      <a:pt x="3713" y="23018"/>
                      <a:pt x="8291" y="23018"/>
                    </a:cubicBezTo>
                    <a:cubicBezTo>
                      <a:pt x="12870" y="23018"/>
                      <a:pt x="16583" y="17820"/>
                      <a:pt x="16583" y="115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55AB9208-7554-6273-AF20-F8CA2635B5E2}"/>
                  </a:ext>
                </a:extLst>
              </p:cNvPr>
              <p:cNvSpPr/>
              <p:nvPr/>
            </p:nvSpPr>
            <p:spPr>
              <a:xfrm>
                <a:off x="5643258" y="5154564"/>
                <a:ext cx="148626" cy="55811"/>
              </a:xfrm>
              <a:custGeom>
                <a:avLst/>
                <a:gdLst>
                  <a:gd name="connsiteX0" fmla="*/ 141201 w 148626"/>
                  <a:gd name="connsiteY0" fmla="*/ 30443 h 55811"/>
                  <a:gd name="connsiteX1" fmla="*/ 148626 w 148626"/>
                  <a:gd name="connsiteY1" fmla="*/ 19924 h 55811"/>
                  <a:gd name="connsiteX2" fmla="*/ 141201 w 148626"/>
                  <a:gd name="connsiteY2" fmla="*/ 9405 h 55811"/>
                  <a:gd name="connsiteX3" fmla="*/ 133776 w 148626"/>
                  <a:gd name="connsiteY3" fmla="*/ 18686 h 55811"/>
                  <a:gd name="connsiteX4" fmla="*/ 119050 w 148626"/>
                  <a:gd name="connsiteY4" fmla="*/ 6559 h 55811"/>
                  <a:gd name="connsiteX5" fmla="*/ 103085 w 148626"/>
                  <a:gd name="connsiteY5" fmla="*/ 22770 h 55811"/>
                  <a:gd name="connsiteX6" fmla="*/ 90710 w 148626"/>
                  <a:gd name="connsiteY6" fmla="*/ 13365 h 55811"/>
                  <a:gd name="connsiteX7" fmla="*/ 76231 w 148626"/>
                  <a:gd name="connsiteY7" fmla="*/ 29824 h 55811"/>
                  <a:gd name="connsiteX8" fmla="*/ 67074 w 148626"/>
                  <a:gd name="connsiteY8" fmla="*/ 23389 h 55811"/>
                  <a:gd name="connsiteX9" fmla="*/ 63856 w 148626"/>
                  <a:gd name="connsiteY9" fmla="*/ 24131 h 55811"/>
                  <a:gd name="connsiteX10" fmla="*/ 64227 w 148626"/>
                  <a:gd name="connsiteY10" fmla="*/ 19924 h 55811"/>
                  <a:gd name="connsiteX11" fmla="*/ 49996 w 148626"/>
                  <a:gd name="connsiteY11" fmla="*/ 0 h 55811"/>
                  <a:gd name="connsiteX12" fmla="*/ 35764 w 148626"/>
                  <a:gd name="connsiteY12" fmla="*/ 19924 h 55811"/>
                  <a:gd name="connsiteX13" fmla="*/ 35888 w 148626"/>
                  <a:gd name="connsiteY13" fmla="*/ 22399 h 55811"/>
                  <a:gd name="connsiteX14" fmla="*/ 24008 w 148626"/>
                  <a:gd name="connsiteY14" fmla="*/ 11756 h 55811"/>
                  <a:gd name="connsiteX15" fmla="*/ 10766 w 148626"/>
                  <a:gd name="connsiteY15" fmla="*/ 30319 h 55811"/>
                  <a:gd name="connsiteX16" fmla="*/ 11385 w 148626"/>
                  <a:gd name="connsiteY16" fmla="*/ 35393 h 55811"/>
                  <a:gd name="connsiteX17" fmla="*/ 7301 w 148626"/>
                  <a:gd name="connsiteY17" fmla="*/ 33537 h 55811"/>
                  <a:gd name="connsiteX18" fmla="*/ 0 w 148626"/>
                  <a:gd name="connsiteY18" fmla="*/ 43808 h 55811"/>
                  <a:gd name="connsiteX19" fmla="*/ 7301 w 148626"/>
                  <a:gd name="connsiteY19" fmla="*/ 54080 h 55811"/>
                  <a:gd name="connsiteX20" fmla="*/ 14603 w 148626"/>
                  <a:gd name="connsiteY20" fmla="*/ 43808 h 55811"/>
                  <a:gd name="connsiteX21" fmla="*/ 14603 w 148626"/>
                  <a:gd name="connsiteY21" fmla="*/ 43065 h 55811"/>
                  <a:gd name="connsiteX22" fmla="*/ 24132 w 148626"/>
                  <a:gd name="connsiteY22" fmla="*/ 48758 h 55811"/>
                  <a:gd name="connsiteX23" fmla="*/ 37373 w 148626"/>
                  <a:gd name="connsiteY23" fmla="*/ 30195 h 55811"/>
                  <a:gd name="connsiteX24" fmla="*/ 37249 w 148626"/>
                  <a:gd name="connsiteY24" fmla="*/ 28215 h 55811"/>
                  <a:gd name="connsiteX25" fmla="*/ 50120 w 148626"/>
                  <a:gd name="connsiteY25" fmla="*/ 39848 h 55811"/>
                  <a:gd name="connsiteX26" fmla="*/ 55688 w 148626"/>
                  <a:gd name="connsiteY26" fmla="*/ 38239 h 55811"/>
                  <a:gd name="connsiteX27" fmla="*/ 55688 w 148626"/>
                  <a:gd name="connsiteY27" fmla="*/ 39600 h 55811"/>
                  <a:gd name="connsiteX28" fmla="*/ 67321 w 148626"/>
                  <a:gd name="connsiteY28" fmla="*/ 55812 h 55811"/>
                  <a:gd name="connsiteX29" fmla="*/ 78211 w 148626"/>
                  <a:gd name="connsiteY29" fmla="*/ 44674 h 55811"/>
                  <a:gd name="connsiteX30" fmla="*/ 90958 w 148626"/>
                  <a:gd name="connsiteY30" fmla="*/ 55069 h 55811"/>
                  <a:gd name="connsiteX31" fmla="*/ 104694 w 148626"/>
                  <a:gd name="connsiteY31" fmla="*/ 41828 h 55811"/>
                  <a:gd name="connsiteX32" fmla="*/ 119297 w 148626"/>
                  <a:gd name="connsiteY32" fmla="*/ 53708 h 55811"/>
                  <a:gd name="connsiteX33" fmla="*/ 136127 w 148626"/>
                  <a:gd name="connsiteY33" fmla="*/ 30072 h 55811"/>
                  <a:gd name="connsiteX34" fmla="*/ 136004 w 148626"/>
                  <a:gd name="connsiteY34" fmla="*/ 26978 h 55811"/>
                  <a:gd name="connsiteX35" fmla="*/ 141449 w 148626"/>
                  <a:gd name="connsiteY35" fmla="*/ 30195 h 5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48626" h="55811">
                    <a:moveTo>
                      <a:pt x="141201" y="30443"/>
                    </a:moveTo>
                    <a:cubicBezTo>
                      <a:pt x="145285" y="30443"/>
                      <a:pt x="148626" y="25740"/>
                      <a:pt x="148626" y="19924"/>
                    </a:cubicBezTo>
                    <a:cubicBezTo>
                      <a:pt x="148626" y="14108"/>
                      <a:pt x="145285" y="9405"/>
                      <a:pt x="141201" y="9405"/>
                    </a:cubicBezTo>
                    <a:cubicBezTo>
                      <a:pt x="137365" y="9405"/>
                      <a:pt x="134271" y="13489"/>
                      <a:pt x="133776" y="18686"/>
                    </a:cubicBezTo>
                    <a:cubicBezTo>
                      <a:pt x="130930" y="11509"/>
                      <a:pt x="125361" y="6559"/>
                      <a:pt x="119050" y="6559"/>
                    </a:cubicBezTo>
                    <a:cubicBezTo>
                      <a:pt x="111624" y="6559"/>
                      <a:pt x="105313" y="13365"/>
                      <a:pt x="103085" y="22770"/>
                    </a:cubicBezTo>
                    <a:cubicBezTo>
                      <a:pt x="100487" y="17077"/>
                      <a:pt x="95908" y="13365"/>
                      <a:pt x="90710" y="13365"/>
                    </a:cubicBezTo>
                    <a:cubicBezTo>
                      <a:pt x="83533" y="13365"/>
                      <a:pt x="77593" y="20419"/>
                      <a:pt x="76231" y="29824"/>
                    </a:cubicBezTo>
                    <a:cubicBezTo>
                      <a:pt x="74128" y="25864"/>
                      <a:pt x="70786" y="23389"/>
                      <a:pt x="67074" y="23389"/>
                    </a:cubicBezTo>
                    <a:cubicBezTo>
                      <a:pt x="65960" y="23389"/>
                      <a:pt x="64970" y="23636"/>
                      <a:pt x="63856" y="24131"/>
                    </a:cubicBezTo>
                    <a:cubicBezTo>
                      <a:pt x="64103" y="22770"/>
                      <a:pt x="64227" y="21409"/>
                      <a:pt x="64227" y="19924"/>
                    </a:cubicBezTo>
                    <a:cubicBezTo>
                      <a:pt x="64227" y="8910"/>
                      <a:pt x="57916" y="0"/>
                      <a:pt x="49996" y="0"/>
                    </a:cubicBezTo>
                    <a:cubicBezTo>
                      <a:pt x="42076" y="0"/>
                      <a:pt x="35764" y="8910"/>
                      <a:pt x="35764" y="19924"/>
                    </a:cubicBezTo>
                    <a:cubicBezTo>
                      <a:pt x="35764" y="20790"/>
                      <a:pt x="35764" y="21533"/>
                      <a:pt x="35888" y="22399"/>
                    </a:cubicBezTo>
                    <a:cubicBezTo>
                      <a:pt x="33784" y="16088"/>
                      <a:pt x="29205" y="11756"/>
                      <a:pt x="24008" y="11756"/>
                    </a:cubicBezTo>
                    <a:cubicBezTo>
                      <a:pt x="16706" y="11756"/>
                      <a:pt x="10766" y="20048"/>
                      <a:pt x="10766" y="30319"/>
                    </a:cubicBezTo>
                    <a:cubicBezTo>
                      <a:pt x="10766" y="32052"/>
                      <a:pt x="11014" y="33784"/>
                      <a:pt x="11385" y="35393"/>
                    </a:cubicBezTo>
                    <a:cubicBezTo>
                      <a:pt x="10148" y="34279"/>
                      <a:pt x="8786" y="33537"/>
                      <a:pt x="7301" y="33537"/>
                    </a:cubicBezTo>
                    <a:cubicBezTo>
                      <a:pt x="3217" y="33537"/>
                      <a:pt x="0" y="38115"/>
                      <a:pt x="0" y="43808"/>
                    </a:cubicBezTo>
                    <a:cubicBezTo>
                      <a:pt x="0" y="49501"/>
                      <a:pt x="3217" y="54080"/>
                      <a:pt x="7301" y="54080"/>
                    </a:cubicBezTo>
                    <a:cubicBezTo>
                      <a:pt x="11385" y="54080"/>
                      <a:pt x="14603" y="49501"/>
                      <a:pt x="14603" y="43808"/>
                    </a:cubicBezTo>
                    <a:cubicBezTo>
                      <a:pt x="14603" y="43561"/>
                      <a:pt x="14603" y="43313"/>
                      <a:pt x="14603" y="43065"/>
                    </a:cubicBezTo>
                    <a:cubicBezTo>
                      <a:pt x="16954" y="46531"/>
                      <a:pt x="20419" y="48758"/>
                      <a:pt x="24132" y="48758"/>
                    </a:cubicBezTo>
                    <a:cubicBezTo>
                      <a:pt x="31433" y="48758"/>
                      <a:pt x="37373" y="40467"/>
                      <a:pt x="37373" y="30195"/>
                    </a:cubicBezTo>
                    <a:cubicBezTo>
                      <a:pt x="37373" y="29453"/>
                      <a:pt x="37373" y="28834"/>
                      <a:pt x="37249" y="28215"/>
                    </a:cubicBezTo>
                    <a:cubicBezTo>
                      <a:pt x="39477" y="35022"/>
                      <a:pt x="44427" y="39848"/>
                      <a:pt x="50120" y="39848"/>
                    </a:cubicBezTo>
                    <a:cubicBezTo>
                      <a:pt x="52100" y="39848"/>
                      <a:pt x="53956" y="39229"/>
                      <a:pt x="55688" y="38239"/>
                    </a:cubicBezTo>
                    <a:cubicBezTo>
                      <a:pt x="55688" y="38734"/>
                      <a:pt x="55688" y="39105"/>
                      <a:pt x="55688" y="39600"/>
                    </a:cubicBezTo>
                    <a:cubicBezTo>
                      <a:pt x="55688" y="48634"/>
                      <a:pt x="60886" y="55812"/>
                      <a:pt x="67321" y="55812"/>
                    </a:cubicBezTo>
                    <a:cubicBezTo>
                      <a:pt x="72395" y="55812"/>
                      <a:pt x="76726" y="51109"/>
                      <a:pt x="78211" y="44674"/>
                    </a:cubicBezTo>
                    <a:cubicBezTo>
                      <a:pt x="80810" y="50862"/>
                      <a:pt x="85513" y="55069"/>
                      <a:pt x="90958" y="55069"/>
                    </a:cubicBezTo>
                    <a:cubicBezTo>
                      <a:pt x="97269" y="55069"/>
                      <a:pt x="102590" y="49624"/>
                      <a:pt x="104694" y="41828"/>
                    </a:cubicBezTo>
                    <a:cubicBezTo>
                      <a:pt x="107540" y="48882"/>
                      <a:pt x="112985" y="53708"/>
                      <a:pt x="119297" y="53708"/>
                    </a:cubicBezTo>
                    <a:cubicBezTo>
                      <a:pt x="128578" y="53708"/>
                      <a:pt x="136127" y="43189"/>
                      <a:pt x="136127" y="30072"/>
                    </a:cubicBezTo>
                    <a:cubicBezTo>
                      <a:pt x="136127" y="28958"/>
                      <a:pt x="136127" y="27968"/>
                      <a:pt x="136004" y="26978"/>
                    </a:cubicBezTo>
                    <a:cubicBezTo>
                      <a:pt x="137365" y="28958"/>
                      <a:pt x="139221" y="30195"/>
                      <a:pt x="141449" y="301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A29683DF-FFD6-DEA0-FF60-F67F5A965846}"/>
                  </a:ext>
                </a:extLst>
              </p:cNvPr>
              <p:cNvSpPr/>
              <p:nvPr/>
            </p:nvSpPr>
            <p:spPr>
              <a:xfrm>
                <a:off x="5793864" y="5191318"/>
                <a:ext cx="14602" cy="20542"/>
              </a:xfrm>
              <a:custGeom>
                <a:avLst/>
                <a:gdLst>
                  <a:gd name="connsiteX0" fmla="*/ 7301 w 14602"/>
                  <a:gd name="connsiteY0" fmla="*/ 0 h 20542"/>
                  <a:gd name="connsiteX1" fmla="*/ 0 w 14602"/>
                  <a:gd name="connsiteY1" fmla="*/ 10272 h 20542"/>
                  <a:gd name="connsiteX2" fmla="*/ 7301 w 14602"/>
                  <a:gd name="connsiteY2" fmla="*/ 20543 h 20542"/>
                  <a:gd name="connsiteX3" fmla="*/ 14603 w 14602"/>
                  <a:gd name="connsiteY3" fmla="*/ 10272 h 20542"/>
                  <a:gd name="connsiteX4" fmla="*/ 7301 w 14602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0"/>
                    </a:move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ubicBezTo>
                      <a:pt x="11385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E2902F5B-A929-27B5-2560-A24B12A5128A}"/>
                  </a:ext>
                </a:extLst>
              </p:cNvPr>
              <p:cNvSpPr/>
              <p:nvPr/>
            </p:nvSpPr>
            <p:spPr>
              <a:xfrm>
                <a:off x="5815644" y="5164217"/>
                <a:ext cx="15840" cy="22275"/>
              </a:xfrm>
              <a:custGeom>
                <a:avLst/>
                <a:gdLst>
                  <a:gd name="connsiteX0" fmla="*/ 7920 w 15840"/>
                  <a:gd name="connsiteY0" fmla="*/ 0 h 22275"/>
                  <a:gd name="connsiteX1" fmla="*/ 0 w 15840"/>
                  <a:gd name="connsiteY1" fmla="*/ 11138 h 22275"/>
                  <a:gd name="connsiteX2" fmla="*/ 7920 w 15840"/>
                  <a:gd name="connsiteY2" fmla="*/ 22275 h 22275"/>
                  <a:gd name="connsiteX3" fmla="*/ 15840 w 15840"/>
                  <a:gd name="connsiteY3" fmla="*/ 11138 h 22275"/>
                  <a:gd name="connsiteX4" fmla="*/ 7920 w 15840"/>
                  <a:gd name="connsiteY4" fmla="*/ 0 h 2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40" h="22275">
                    <a:moveTo>
                      <a:pt x="7920" y="0"/>
                    </a:moveTo>
                    <a:cubicBezTo>
                      <a:pt x="3589" y="0"/>
                      <a:pt x="0" y="4950"/>
                      <a:pt x="0" y="11138"/>
                    </a:cubicBezTo>
                    <a:cubicBezTo>
                      <a:pt x="0" y="17325"/>
                      <a:pt x="3589" y="22275"/>
                      <a:pt x="7920" y="22275"/>
                    </a:cubicBezTo>
                    <a:cubicBezTo>
                      <a:pt x="12251" y="22275"/>
                      <a:pt x="15840" y="17325"/>
                      <a:pt x="15840" y="11138"/>
                    </a:cubicBezTo>
                    <a:cubicBezTo>
                      <a:pt x="15840" y="4950"/>
                      <a:pt x="12251" y="0"/>
                      <a:pt x="7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3C929735-E0C5-BBD8-6B4B-4FB499BBB1A1}"/>
                  </a:ext>
                </a:extLst>
              </p:cNvPr>
              <p:cNvSpPr/>
              <p:nvPr/>
            </p:nvSpPr>
            <p:spPr>
              <a:xfrm>
                <a:off x="5835445" y="5171270"/>
                <a:ext cx="15716" cy="22027"/>
              </a:xfrm>
              <a:custGeom>
                <a:avLst/>
                <a:gdLst>
                  <a:gd name="connsiteX0" fmla="*/ 7920 w 15716"/>
                  <a:gd name="connsiteY0" fmla="*/ 22028 h 22027"/>
                  <a:gd name="connsiteX1" fmla="*/ 15717 w 15716"/>
                  <a:gd name="connsiteY1" fmla="*/ 11014 h 22027"/>
                  <a:gd name="connsiteX2" fmla="*/ 7920 w 15716"/>
                  <a:gd name="connsiteY2" fmla="*/ 0 h 22027"/>
                  <a:gd name="connsiteX3" fmla="*/ 0 w 15716"/>
                  <a:gd name="connsiteY3" fmla="*/ 11014 h 22027"/>
                  <a:gd name="connsiteX4" fmla="*/ 7920 w 15716"/>
                  <a:gd name="connsiteY4" fmla="*/ 22028 h 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6" h="22027">
                    <a:moveTo>
                      <a:pt x="7920" y="22028"/>
                    </a:moveTo>
                    <a:cubicBezTo>
                      <a:pt x="12252" y="22028"/>
                      <a:pt x="15717" y="17078"/>
                      <a:pt x="15717" y="11014"/>
                    </a:cubicBezTo>
                    <a:cubicBezTo>
                      <a:pt x="15717" y="4950"/>
                      <a:pt x="12252" y="0"/>
                      <a:pt x="7920" y="0"/>
                    </a:cubicBezTo>
                    <a:cubicBezTo>
                      <a:pt x="3589" y="0"/>
                      <a:pt x="0" y="4950"/>
                      <a:pt x="0" y="11014"/>
                    </a:cubicBezTo>
                    <a:cubicBezTo>
                      <a:pt x="0" y="17078"/>
                      <a:pt x="3589" y="22028"/>
                      <a:pt x="7920" y="220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FF35CA0A-B6B7-64B0-B158-72C53D10D77B}"/>
                  </a:ext>
                </a:extLst>
              </p:cNvPr>
              <p:cNvSpPr/>
              <p:nvPr/>
            </p:nvSpPr>
            <p:spPr>
              <a:xfrm>
                <a:off x="5861556" y="5160752"/>
                <a:ext cx="22770" cy="31927"/>
              </a:xfrm>
              <a:custGeom>
                <a:avLst/>
                <a:gdLst>
                  <a:gd name="connsiteX0" fmla="*/ 11385 w 22770"/>
                  <a:gd name="connsiteY0" fmla="*/ 31928 h 31927"/>
                  <a:gd name="connsiteX1" fmla="*/ 22770 w 22770"/>
                  <a:gd name="connsiteY1" fmla="*/ 15964 h 31927"/>
                  <a:gd name="connsiteX2" fmla="*/ 11385 w 22770"/>
                  <a:gd name="connsiteY2" fmla="*/ 0 h 31927"/>
                  <a:gd name="connsiteX3" fmla="*/ 0 w 22770"/>
                  <a:gd name="connsiteY3" fmla="*/ 15964 h 31927"/>
                  <a:gd name="connsiteX4" fmla="*/ 11385 w 22770"/>
                  <a:gd name="connsiteY4" fmla="*/ 31928 h 3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7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7"/>
                      <a:pt x="17696" y="0"/>
                      <a:pt x="11385" y="0"/>
                    </a:cubicBezTo>
                    <a:cubicBezTo>
                      <a:pt x="5074" y="0"/>
                      <a:pt x="0" y="7177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B54D9ED-F69A-56F3-B23C-060C3955A595}"/>
                  </a:ext>
                </a:extLst>
              </p:cNvPr>
              <p:cNvSpPr/>
              <p:nvPr/>
            </p:nvSpPr>
            <p:spPr>
              <a:xfrm>
                <a:off x="5880986" y="5192308"/>
                <a:ext cx="16334" cy="23017"/>
              </a:xfrm>
              <a:custGeom>
                <a:avLst/>
                <a:gdLst>
                  <a:gd name="connsiteX0" fmla="*/ 0 w 16334"/>
                  <a:gd name="connsiteY0" fmla="*/ 11509 h 23017"/>
                  <a:gd name="connsiteX1" fmla="*/ 8168 w 16334"/>
                  <a:gd name="connsiteY1" fmla="*/ 23018 h 23017"/>
                  <a:gd name="connsiteX2" fmla="*/ 16335 w 16334"/>
                  <a:gd name="connsiteY2" fmla="*/ 11509 h 23017"/>
                  <a:gd name="connsiteX3" fmla="*/ 8168 w 16334"/>
                  <a:gd name="connsiteY3" fmla="*/ 0 h 23017"/>
                  <a:gd name="connsiteX4" fmla="*/ 0 w 16334"/>
                  <a:gd name="connsiteY4" fmla="*/ 11509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4" h="23017">
                    <a:moveTo>
                      <a:pt x="0" y="11509"/>
                    </a:moveTo>
                    <a:cubicBezTo>
                      <a:pt x="0" y="17820"/>
                      <a:pt x="3712" y="23018"/>
                      <a:pt x="8168" y="23018"/>
                    </a:cubicBezTo>
                    <a:cubicBezTo>
                      <a:pt x="12623" y="23018"/>
                      <a:pt x="16335" y="17820"/>
                      <a:pt x="16335" y="11509"/>
                    </a:cubicBezTo>
                    <a:cubicBezTo>
                      <a:pt x="16335" y="5197"/>
                      <a:pt x="12623" y="0"/>
                      <a:pt x="8168" y="0"/>
                    </a:cubicBezTo>
                    <a:cubicBezTo>
                      <a:pt x="3712" y="0"/>
                      <a:pt x="0" y="5197"/>
                      <a:pt x="0" y="115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C2D7586E-B7AF-E7BC-C988-BD461B6E0547}"/>
                  </a:ext>
                </a:extLst>
              </p:cNvPr>
              <p:cNvSpPr/>
              <p:nvPr/>
            </p:nvSpPr>
            <p:spPr>
              <a:xfrm>
                <a:off x="5905736" y="5168795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1 h 20542"/>
                  <a:gd name="connsiteX2" fmla="*/ 7301 w 14602"/>
                  <a:gd name="connsiteY2" fmla="*/ 0 h 20542"/>
                  <a:gd name="connsiteX3" fmla="*/ 0 w 14602"/>
                  <a:gd name="connsiteY3" fmla="*/ 10271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7" y="0"/>
                      <a:pt x="0" y="4579"/>
                      <a:pt x="0" y="10271"/>
                    </a:cubicBezTo>
                    <a:cubicBezTo>
                      <a:pt x="0" y="15964"/>
                      <a:pt x="3217" y="20543"/>
                      <a:pt x="7301" y="205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0607811B-74DF-A84E-FB56-EC1F380167E9}"/>
                  </a:ext>
                </a:extLst>
              </p:cNvPr>
              <p:cNvSpPr/>
              <p:nvPr/>
            </p:nvSpPr>
            <p:spPr>
              <a:xfrm>
                <a:off x="5923309" y="5180799"/>
                <a:ext cx="13612" cy="19057"/>
              </a:xfrm>
              <a:custGeom>
                <a:avLst/>
                <a:gdLst>
                  <a:gd name="connsiteX0" fmla="*/ 6807 w 13612"/>
                  <a:gd name="connsiteY0" fmla="*/ 19058 h 19057"/>
                  <a:gd name="connsiteX1" fmla="*/ 13613 w 13612"/>
                  <a:gd name="connsiteY1" fmla="*/ 9529 h 19057"/>
                  <a:gd name="connsiteX2" fmla="*/ 6807 w 13612"/>
                  <a:gd name="connsiteY2" fmla="*/ 0 h 19057"/>
                  <a:gd name="connsiteX3" fmla="*/ 0 w 13612"/>
                  <a:gd name="connsiteY3" fmla="*/ 9529 h 19057"/>
                  <a:gd name="connsiteX4" fmla="*/ 6807 w 13612"/>
                  <a:gd name="connsiteY4" fmla="*/ 19058 h 19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2" h="19057">
                    <a:moveTo>
                      <a:pt x="6807" y="19058"/>
                    </a:moveTo>
                    <a:cubicBezTo>
                      <a:pt x="10519" y="19058"/>
                      <a:pt x="13613" y="14727"/>
                      <a:pt x="13613" y="9529"/>
                    </a:cubicBezTo>
                    <a:cubicBezTo>
                      <a:pt x="13613" y="4331"/>
                      <a:pt x="10519" y="0"/>
                      <a:pt x="6807" y="0"/>
                    </a:cubicBezTo>
                    <a:cubicBezTo>
                      <a:pt x="3094" y="0"/>
                      <a:pt x="0" y="4331"/>
                      <a:pt x="0" y="9529"/>
                    </a:cubicBezTo>
                    <a:cubicBezTo>
                      <a:pt x="0" y="14727"/>
                      <a:pt x="3094" y="19058"/>
                      <a:pt x="6807" y="190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9FC01279-28D7-C35F-CDE1-75FF8BC45F33}"/>
                  </a:ext>
                </a:extLst>
              </p:cNvPr>
              <p:cNvSpPr/>
              <p:nvPr/>
            </p:nvSpPr>
            <p:spPr>
              <a:xfrm>
                <a:off x="5948307" y="5186987"/>
                <a:ext cx="38857" cy="32670"/>
              </a:xfrm>
              <a:custGeom>
                <a:avLst/>
                <a:gdLst>
                  <a:gd name="connsiteX0" fmla="*/ 10766 w 38857"/>
                  <a:gd name="connsiteY0" fmla="*/ 32670 h 32670"/>
                  <a:gd name="connsiteX1" fmla="*/ 21285 w 38857"/>
                  <a:gd name="connsiteY1" fmla="*/ 20419 h 32670"/>
                  <a:gd name="connsiteX2" fmla="*/ 29329 w 38857"/>
                  <a:gd name="connsiteY2" fmla="*/ 26730 h 32670"/>
                  <a:gd name="connsiteX3" fmla="*/ 38858 w 38857"/>
                  <a:gd name="connsiteY3" fmla="*/ 13365 h 32670"/>
                  <a:gd name="connsiteX4" fmla="*/ 29329 w 38857"/>
                  <a:gd name="connsiteY4" fmla="*/ 0 h 32670"/>
                  <a:gd name="connsiteX5" fmla="*/ 20048 w 38857"/>
                  <a:gd name="connsiteY5" fmla="*/ 10395 h 32670"/>
                  <a:gd name="connsiteX6" fmla="*/ 10766 w 38857"/>
                  <a:gd name="connsiteY6" fmla="*/ 2723 h 32670"/>
                  <a:gd name="connsiteX7" fmla="*/ 0 w 38857"/>
                  <a:gd name="connsiteY7" fmla="*/ 17696 h 32670"/>
                  <a:gd name="connsiteX8" fmla="*/ 10766 w 38857"/>
                  <a:gd name="connsiteY8" fmla="*/ 32670 h 32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57" h="32670">
                    <a:moveTo>
                      <a:pt x="10766" y="32670"/>
                    </a:moveTo>
                    <a:cubicBezTo>
                      <a:pt x="15964" y="32670"/>
                      <a:pt x="20295" y="27349"/>
                      <a:pt x="21285" y="20419"/>
                    </a:cubicBezTo>
                    <a:cubicBezTo>
                      <a:pt x="23018" y="24255"/>
                      <a:pt x="25988" y="26730"/>
                      <a:pt x="29329" y="26730"/>
                    </a:cubicBezTo>
                    <a:cubicBezTo>
                      <a:pt x="34527" y="26730"/>
                      <a:pt x="38858" y="20790"/>
                      <a:pt x="38858" y="13365"/>
                    </a:cubicBezTo>
                    <a:cubicBezTo>
                      <a:pt x="38858" y="5940"/>
                      <a:pt x="34650" y="0"/>
                      <a:pt x="29329" y="0"/>
                    </a:cubicBezTo>
                    <a:cubicBezTo>
                      <a:pt x="24750" y="0"/>
                      <a:pt x="21038" y="4455"/>
                      <a:pt x="20048" y="10395"/>
                    </a:cubicBezTo>
                    <a:cubicBezTo>
                      <a:pt x="18192" y="5816"/>
                      <a:pt x="14727" y="2723"/>
                      <a:pt x="10766" y="2723"/>
                    </a:cubicBezTo>
                    <a:cubicBezTo>
                      <a:pt x="4826" y="2723"/>
                      <a:pt x="0" y="9405"/>
                      <a:pt x="0" y="17696"/>
                    </a:cubicBezTo>
                    <a:cubicBezTo>
                      <a:pt x="0" y="25988"/>
                      <a:pt x="4826" y="32670"/>
                      <a:pt x="10766" y="32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E73F9066-8C3D-E572-2593-C4A07953E8CF}"/>
                  </a:ext>
                </a:extLst>
              </p:cNvPr>
              <p:cNvSpPr/>
              <p:nvPr/>
            </p:nvSpPr>
            <p:spPr>
              <a:xfrm>
                <a:off x="5982710" y="5161989"/>
                <a:ext cx="39600" cy="44674"/>
              </a:xfrm>
              <a:custGeom>
                <a:avLst/>
                <a:gdLst>
                  <a:gd name="connsiteX0" fmla="*/ 12994 w 39600"/>
                  <a:gd name="connsiteY0" fmla="*/ 36383 h 44674"/>
                  <a:gd name="connsiteX1" fmla="*/ 15964 w 39600"/>
                  <a:gd name="connsiteY1" fmla="*/ 35888 h 44674"/>
                  <a:gd name="connsiteX2" fmla="*/ 26854 w 39600"/>
                  <a:gd name="connsiteY2" fmla="*/ 44675 h 44674"/>
                  <a:gd name="connsiteX3" fmla="*/ 39600 w 39600"/>
                  <a:gd name="connsiteY3" fmla="*/ 26854 h 44674"/>
                  <a:gd name="connsiteX4" fmla="*/ 26854 w 39600"/>
                  <a:gd name="connsiteY4" fmla="*/ 9034 h 44674"/>
                  <a:gd name="connsiteX5" fmla="*/ 24255 w 39600"/>
                  <a:gd name="connsiteY5" fmla="*/ 9405 h 44674"/>
                  <a:gd name="connsiteX6" fmla="*/ 12994 w 39600"/>
                  <a:gd name="connsiteY6" fmla="*/ 0 h 44674"/>
                  <a:gd name="connsiteX7" fmla="*/ 0 w 39600"/>
                  <a:gd name="connsiteY7" fmla="*/ 18192 h 44674"/>
                  <a:gd name="connsiteX8" fmla="*/ 12994 w 39600"/>
                  <a:gd name="connsiteY8" fmla="*/ 36383 h 4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600" h="44674">
                    <a:moveTo>
                      <a:pt x="12994" y="36383"/>
                    </a:moveTo>
                    <a:cubicBezTo>
                      <a:pt x="13984" y="36383"/>
                      <a:pt x="14974" y="36136"/>
                      <a:pt x="15964" y="35888"/>
                    </a:cubicBezTo>
                    <a:cubicBezTo>
                      <a:pt x="18192" y="41086"/>
                      <a:pt x="22151" y="44675"/>
                      <a:pt x="26854" y="44675"/>
                    </a:cubicBezTo>
                    <a:cubicBezTo>
                      <a:pt x="33908" y="44675"/>
                      <a:pt x="39600" y="36631"/>
                      <a:pt x="39600" y="26854"/>
                    </a:cubicBezTo>
                    <a:cubicBezTo>
                      <a:pt x="39600" y="17078"/>
                      <a:pt x="33908" y="9034"/>
                      <a:pt x="26854" y="9034"/>
                    </a:cubicBezTo>
                    <a:cubicBezTo>
                      <a:pt x="25988" y="9034"/>
                      <a:pt x="25122" y="9158"/>
                      <a:pt x="24255" y="9405"/>
                    </a:cubicBezTo>
                    <a:cubicBezTo>
                      <a:pt x="22028" y="3836"/>
                      <a:pt x="17820" y="0"/>
                      <a:pt x="12994" y="0"/>
                    </a:cubicBezTo>
                    <a:cubicBezTo>
                      <a:pt x="5816" y="0"/>
                      <a:pt x="0" y="8168"/>
                      <a:pt x="0" y="18192"/>
                    </a:cubicBezTo>
                    <a:cubicBezTo>
                      <a:pt x="0" y="28215"/>
                      <a:pt x="5816" y="36383"/>
                      <a:pt x="12994" y="363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C18FCA6B-F812-35EE-C2D1-430034546E20}"/>
                  </a:ext>
                </a:extLst>
              </p:cNvPr>
              <p:cNvSpPr/>
              <p:nvPr/>
            </p:nvSpPr>
            <p:spPr>
              <a:xfrm>
                <a:off x="6028127" y="5184636"/>
                <a:ext cx="13984" cy="19552"/>
              </a:xfrm>
              <a:custGeom>
                <a:avLst/>
                <a:gdLst>
                  <a:gd name="connsiteX0" fmla="*/ 6930 w 13984"/>
                  <a:gd name="connsiteY0" fmla="*/ 19553 h 19552"/>
                  <a:gd name="connsiteX1" fmla="*/ 13984 w 13984"/>
                  <a:gd name="connsiteY1" fmla="*/ 9776 h 19552"/>
                  <a:gd name="connsiteX2" fmla="*/ 6930 w 13984"/>
                  <a:gd name="connsiteY2" fmla="*/ 0 h 19552"/>
                  <a:gd name="connsiteX3" fmla="*/ 0 w 13984"/>
                  <a:gd name="connsiteY3" fmla="*/ 9776 h 19552"/>
                  <a:gd name="connsiteX4" fmla="*/ 6930 w 13984"/>
                  <a:gd name="connsiteY4" fmla="*/ 19553 h 1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4" h="19552">
                    <a:moveTo>
                      <a:pt x="6930" y="19553"/>
                    </a:moveTo>
                    <a:cubicBezTo>
                      <a:pt x="10766" y="19553"/>
                      <a:pt x="13984" y="15098"/>
                      <a:pt x="13984" y="9776"/>
                    </a:cubicBezTo>
                    <a:cubicBezTo>
                      <a:pt x="13984" y="4455"/>
                      <a:pt x="10890" y="0"/>
                      <a:pt x="6930" y="0"/>
                    </a:cubicBezTo>
                    <a:cubicBezTo>
                      <a:pt x="2970" y="0"/>
                      <a:pt x="0" y="4455"/>
                      <a:pt x="0" y="9776"/>
                    </a:cubicBezTo>
                    <a:cubicBezTo>
                      <a:pt x="0" y="15098"/>
                      <a:pt x="3094" y="19553"/>
                      <a:pt x="6930" y="195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7CD3909D-905E-9CBC-04E9-D8A864AA5A56}"/>
                  </a:ext>
                </a:extLst>
              </p:cNvPr>
              <p:cNvSpPr/>
              <p:nvPr/>
            </p:nvSpPr>
            <p:spPr>
              <a:xfrm>
                <a:off x="6046566" y="5165578"/>
                <a:ext cx="15963" cy="22522"/>
              </a:xfrm>
              <a:custGeom>
                <a:avLst/>
                <a:gdLst>
                  <a:gd name="connsiteX0" fmla="*/ 8044 w 15963"/>
                  <a:gd name="connsiteY0" fmla="*/ 22523 h 22522"/>
                  <a:gd name="connsiteX1" fmla="*/ 15964 w 15963"/>
                  <a:gd name="connsiteY1" fmla="*/ 11261 h 22522"/>
                  <a:gd name="connsiteX2" fmla="*/ 8044 w 15963"/>
                  <a:gd name="connsiteY2" fmla="*/ 0 h 22522"/>
                  <a:gd name="connsiteX3" fmla="*/ 0 w 15963"/>
                  <a:gd name="connsiteY3" fmla="*/ 11261 h 22522"/>
                  <a:gd name="connsiteX4" fmla="*/ 8044 w 15963"/>
                  <a:gd name="connsiteY4" fmla="*/ 22523 h 2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3" h="22522">
                    <a:moveTo>
                      <a:pt x="8044" y="22523"/>
                    </a:moveTo>
                    <a:cubicBezTo>
                      <a:pt x="12499" y="22523"/>
                      <a:pt x="15964" y="17449"/>
                      <a:pt x="15964" y="11261"/>
                    </a:cubicBezTo>
                    <a:cubicBezTo>
                      <a:pt x="15964" y="5074"/>
                      <a:pt x="12375" y="0"/>
                      <a:pt x="8044" y="0"/>
                    </a:cubicBezTo>
                    <a:cubicBezTo>
                      <a:pt x="3712" y="0"/>
                      <a:pt x="0" y="5074"/>
                      <a:pt x="0" y="11261"/>
                    </a:cubicBezTo>
                    <a:cubicBezTo>
                      <a:pt x="0" y="17449"/>
                      <a:pt x="3589" y="22523"/>
                      <a:pt x="8044" y="225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70EF8620-3B41-7FC6-8D65-790557BC131C}"/>
                  </a:ext>
                </a:extLst>
              </p:cNvPr>
              <p:cNvSpPr/>
              <p:nvPr/>
            </p:nvSpPr>
            <p:spPr>
              <a:xfrm>
                <a:off x="6097057" y="5151594"/>
                <a:ext cx="27968" cy="39105"/>
              </a:xfrm>
              <a:custGeom>
                <a:avLst/>
                <a:gdLst>
                  <a:gd name="connsiteX0" fmla="*/ 13984 w 27968"/>
                  <a:gd name="connsiteY0" fmla="*/ 39106 h 39105"/>
                  <a:gd name="connsiteX1" fmla="*/ 27968 w 27968"/>
                  <a:gd name="connsiteY1" fmla="*/ 19553 h 39105"/>
                  <a:gd name="connsiteX2" fmla="*/ 13984 w 27968"/>
                  <a:gd name="connsiteY2" fmla="*/ 0 h 39105"/>
                  <a:gd name="connsiteX3" fmla="*/ 0 w 27968"/>
                  <a:gd name="connsiteY3" fmla="*/ 19553 h 39105"/>
                  <a:gd name="connsiteX4" fmla="*/ 13984 w 27968"/>
                  <a:gd name="connsiteY4" fmla="*/ 39106 h 3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8" h="39105">
                    <a:moveTo>
                      <a:pt x="13984" y="39106"/>
                    </a:moveTo>
                    <a:cubicBezTo>
                      <a:pt x="21657" y="39106"/>
                      <a:pt x="27968" y="30319"/>
                      <a:pt x="27968" y="19553"/>
                    </a:cubicBezTo>
                    <a:cubicBezTo>
                      <a:pt x="27968" y="8786"/>
                      <a:pt x="21657" y="0"/>
                      <a:pt x="13984" y="0"/>
                    </a:cubicBezTo>
                    <a:cubicBezTo>
                      <a:pt x="6311" y="0"/>
                      <a:pt x="0" y="8786"/>
                      <a:pt x="0" y="19553"/>
                    </a:cubicBezTo>
                    <a:cubicBezTo>
                      <a:pt x="0" y="30319"/>
                      <a:pt x="6188" y="39106"/>
                      <a:pt x="13984" y="391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7B460BA6-CB07-C1DA-38AC-B9AC464CF0D9}"/>
                  </a:ext>
                </a:extLst>
              </p:cNvPr>
              <p:cNvSpPr/>
              <p:nvPr/>
            </p:nvSpPr>
            <p:spPr>
              <a:xfrm>
                <a:off x="6140617" y="5160133"/>
                <a:ext cx="17077" cy="23760"/>
              </a:xfrm>
              <a:custGeom>
                <a:avLst/>
                <a:gdLst>
                  <a:gd name="connsiteX0" fmla="*/ 8539 w 17077"/>
                  <a:gd name="connsiteY0" fmla="*/ 23761 h 23760"/>
                  <a:gd name="connsiteX1" fmla="*/ 17078 w 17077"/>
                  <a:gd name="connsiteY1" fmla="*/ 11880 h 23760"/>
                  <a:gd name="connsiteX2" fmla="*/ 8539 w 17077"/>
                  <a:gd name="connsiteY2" fmla="*/ 0 h 23760"/>
                  <a:gd name="connsiteX3" fmla="*/ 0 w 17077"/>
                  <a:gd name="connsiteY3" fmla="*/ 11880 h 23760"/>
                  <a:gd name="connsiteX4" fmla="*/ 8539 w 17077"/>
                  <a:gd name="connsiteY4" fmla="*/ 23761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7" h="23760">
                    <a:moveTo>
                      <a:pt x="8539" y="23761"/>
                    </a:moveTo>
                    <a:cubicBezTo>
                      <a:pt x="13242" y="23761"/>
                      <a:pt x="17078" y="18439"/>
                      <a:pt x="17078" y="11880"/>
                    </a:cubicBezTo>
                    <a:cubicBezTo>
                      <a:pt x="17078" y="5321"/>
                      <a:pt x="13242" y="0"/>
                      <a:pt x="8539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1"/>
                      <a:pt x="8539" y="237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6284C9AB-F9E0-C7DF-174A-FBA4D7C28C89}"/>
                  </a:ext>
                </a:extLst>
              </p:cNvPr>
              <p:cNvSpPr/>
              <p:nvPr/>
            </p:nvSpPr>
            <p:spPr>
              <a:xfrm>
                <a:off x="6160418" y="5173127"/>
                <a:ext cx="20295" cy="28710"/>
              </a:xfrm>
              <a:custGeom>
                <a:avLst/>
                <a:gdLst>
                  <a:gd name="connsiteX0" fmla="*/ 10148 w 20295"/>
                  <a:gd name="connsiteY0" fmla="*/ 28710 h 28710"/>
                  <a:gd name="connsiteX1" fmla="*/ 20296 w 20295"/>
                  <a:gd name="connsiteY1" fmla="*/ 14355 h 28710"/>
                  <a:gd name="connsiteX2" fmla="*/ 10148 w 20295"/>
                  <a:gd name="connsiteY2" fmla="*/ 0 h 28710"/>
                  <a:gd name="connsiteX3" fmla="*/ 0 w 20295"/>
                  <a:gd name="connsiteY3" fmla="*/ 14355 h 28710"/>
                  <a:gd name="connsiteX4" fmla="*/ 10148 w 20295"/>
                  <a:gd name="connsiteY4" fmla="*/ 28710 h 28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5" h="28710">
                    <a:moveTo>
                      <a:pt x="10148" y="28710"/>
                    </a:moveTo>
                    <a:cubicBezTo>
                      <a:pt x="15840" y="28710"/>
                      <a:pt x="20296" y="22275"/>
                      <a:pt x="20296" y="14355"/>
                    </a:cubicBezTo>
                    <a:cubicBezTo>
                      <a:pt x="20296" y="6435"/>
                      <a:pt x="15717" y="0"/>
                      <a:pt x="10148" y="0"/>
                    </a:cubicBezTo>
                    <a:cubicBezTo>
                      <a:pt x="4579" y="0"/>
                      <a:pt x="0" y="6435"/>
                      <a:pt x="0" y="14355"/>
                    </a:cubicBezTo>
                    <a:cubicBezTo>
                      <a:pt x="0" y="22275"/>
                      <a:pt x="4579" y="28710"/>
                      <a:pt x="10148" y="287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C544C6FD-451B-C8E0-AB49-7F81D5C3C9F5}"/>
                  </a:ext>
                </a:extLst>
              </p:cNvPr>
              <p:cNvSpPr/>
              <p:nvPr/>
            </p:nvSpPr>
            <p:spPr>
              <a:xfrm>
                <a:off x="6187024" y="5156296"/>
                <a:ext cx="25492" cy="35888"/>
              </a:xfrm>
              <a:custGeom>
                <a:avLst/>
                <a:gdLst>
                  <a:gd name="connsiteX0" fmla="*/ 12746 w 25492"/>
                  <a:gd name="connsiteY0" fmla="*/ 35888 h 35888"/>
                  <a:gd name="connsiteX1" fmla="*/ 25493 w 25492"/>
                  <a:gd name="connsiteY1" fmla="*/ 17944 h 35888"/>
                  <a:gd name="connsiteX2" fmla="*/ 12746 w 25492"/>
                  <a:gd name="connsiteY2" fmla="*/ 0 h 35888"/>
                  <a:gd name="connsiteX3" fmla="*/ 0 w 25492"/>
                  <a:gd name="connsiteY3" fmla="*/ 17944 h 35888"/>
                  <a:gd name="connsiteX4" fmla="*/ 12746 w 25492"/>
                  <a:gd name="connsiteY4" fmla="*/ 35888 h 3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92" h="35888">
                    <a:moveTo>
                      <a:pt x="12746" y="35888"/>
                    </a:moveTo>
                    <a:cubicBezTo>
                      <a:pt x="19800" y="35888"/>
                      <a:pt x="25493" y="27844"/>
                      <a:pt x="25493" y="17944"/>
                    </a:cubicBezTo>
                    <a:cubicBezTo>
                      <a:pt x="25493" y="8044"/>
                      <a:pt x="19800" y="0"/>
                      <a:pt x="12746" y="0"/>
                    </a:cubicBezTo>
                    <a:cubicBezTo>
                      <a:pt x="5693" y="0"/>
                      <a:pt x="0" y="8044"/>
                      <a:pt x="0" y="17944"/>
                    </a:cubicBezTo>
                    <a:cubicBezTo>
                      <a:pt x="0" y="27844"/>
                      <a:pt x="5693" y="35888"/>
                      <a:pt x="12746" y="358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17112121-431F-5311-F45A-F9CF469B9142}"/>
                  </a:ext>
                </a:extLst>
              </p:cNvPr>
              <p:cNvSpPr/>
              <p:nvPr/>
            </p:nvSpPr>
            <p:spPr>
              <a:xfrm>
                <a:off x="6216230" y="5168671"/>
                <a:ext cx="19552" cy="27472"/>
              </a:xfrm>
              <a:custGeom>
                <a:avLst/>
                <a:gdLst>
                  <a:gd name="connsiteX0" fmla="*/ 9777 w 19552"/>
                  <a:gd name="connsiteY0" fmla="*/ 27473 h 27472"/>
                  <a:gd name="connsiteX1" fmla="*/ 19553 w 19552"/>
                  <a:gd name="connsiteY1" fmla="*/ 13737 h 27472"/>
                  <a:gd name="connsiteX2" fmla="*/ 9777 w 19552"/>
                  <a:gd name="connsiteY2" fmla="*/ 0 h 27472"/>
                  <a:gd name="connsiteX3" fmla="*/ 0 w 19552"/>
                  <a:gd name="connsiteY3" fmla="*/ 13737 h 27472"/>
                  <a:gd name="connsiteX4" fmla="*/ 9777 w 19552"/>
                  <a:gd name="connsiteY4" fmla="*/ 27473 h 27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472">
                    <a:moveTo>
                      <a:pt x="9777" y="27473"/>
                    </a:moveTo>
                    <a:cubicBezTo>
                      <a:pt x="15221" y="27473"/>
                      <a:pt x="19553" y="21285"/>
                      <a:pt x="19553" y="13737"/>
                    </a:cubicBezTo>
                    <a:cubicBezTo>
                      <a:pt x="19553" y="6188"/>
                      <a:pt x="15221" y="0"/>
                      <a:pt x="9777" y="0"/>
                    </a:cubicBezTo>
                    <a:cubicBezTo>
                      <a:pt x="4331" y="0"/>
                      <a:pt x="0" y="6188"/>
                      <a:pt x="0" y="13737"/>
                    </a:cubicBezTo>
                    <a:cubicBezTo>
                      <a:pt x="0" y="21285"/>
                      <a:pt x="4331" y="27473"/>
                      <a:pt x="9777" y="274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82A13EE7-D932-BC43-ADFB-2F080C571356}"/>
                  </a:ext>
                </a:extLst>
              </p:cNvPr>
              <p:cNvSpPr/>
              <p:nvPr/>
            </p:nvSpPr>
            <p:spPr>
              <a:xfrm>
                <a:off x="6269196" y="5188596"/>
                <a:ext cx="21532" cy="30319"/>
              </a:xfrm>
              <a:custGeom>
                <a:avLst/>
                <a:gdLst>
                  <a:gd name="connsiteX0" fmla="*/ 10766 w 21532"/>
                  <a:gd name="connsiteY0" fmla="*/ 0 h 30319"/>
                  <a:gd name="connsiteX1" fmla="*/ 0 w 21532"/>
                  <a:gd name="connsiteY1" fmla="*/ 15097 h 30319"/>
                  <a:gd name="connsiteX2" fmla="*/ 10766 w 21532"/>
                  <a:gd name="connsiteY2" fmla="*/ 30319 h 30319"/>
                  <a:gd name="connsiteX3" fmla="*/ 21533 w 21532"/>
                  <a:gd name="connsiteY3" fmla="*/ 15097 h 30319"/>
                  <a:gd name="connsiteX4" fmla="*/ 10766 w 21532"/>
                  <a:gd name="connsiteY4" fmla="*/ 0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319">
                    <a:moveTo>
                      <a:pt x="10766" y="0"/>
                    </a:moveTo>
                    <a:cubicBezTo>
                      <a:pt x="4826" y="0"/>
                      <a:pt x="0" y="6806"/>
                      <a:pt x="0" y="15097"/>
                    </a:cubicBezTo>
                    <a:cubicBezTo>
                      <a:pt x="0" y="23389"/>
                      <a:pt x="4826" y="30319"/>
                      <a:pt x="10766" y="30319"/>
                    </a:cubicBezTo>
                    <a:cubicBezTo>
                      <a:pt x="16707" y="30319"/>
                      <a:pt x="21533" y="23513"/>
                      <a:pt x="21533" y="15097"/>
                    </a:cubicBezTo>
                    <a:cubicBezTo>
                      <a:pt x="21533" y="6682"/>
                      <a:pt x="16707" y="0"/>
                      <a:pt x="10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F6E896EF-1F42-583C-C97C-C3CA01410553}"/>
                  </a:ext>
                </a:extLst>
              </p:cNvPr>
              <p:cNvSpPr/>
              <p:nvPr/>
            </p:nvSpPr>
            <p:spPr>
              <a:xfrm>
                <a:off x="6289739" y="5175478"/>
                <a:ext cx="17820" cy="24998"/>
              </a:xfrm>
              <a:custGeom>
                <a:avLst/>
                <a:gdLst>
                  <a:gd name="connsiteX0" fmla="*/ 17820 w 17820"/>
                  <a:gd name="connsiteY0" fmla="*/ 12499 h 24998"/>
                  <a:gd name="connsiteX1" fmla="*/ 8910 w 17820"/>
                  <a:gd name="connsiteY1" fmla="*/ 0 h 24998"/>
                  <a:gd name="connsiteX2" fmla="*/ 0 w 17820"/>
                  <a:gd name="connsiteY2" fmla="*/ 12499 h 24998"/>
                  <a:gd name="connsiteX3" fmla="*/ 8910 w 17820"/>
                  <a:gd name="connsiteY3" fmla="*/ 24998 h 24998"/>
                  <a:gd name="connsiteX4" fmla="*/ 17820 w 17820"/>
                  <a:gd name="connsiteY4" fmla="*/ 12499 h 2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0" h="24998">
                    <a:moveTo>
                      <a:pt x="17820" y="12499"/>
                    </a:moveTo>
                    <a:cubicBezTo>
                      <a:pt x="17820" y="5569"/>
                      <a:pt x="13860" y="0"/>
                      <a:pt x="8910" y="0"/>
                    </a:cubicBezTo>
                    <a:cubicBezTo>
                      <a:pt x="3960" y="0"/>
                      <a:pt x="0" y="5569"/>
                      <a:pt x="0" y="12499"/>
                    </a:cubicBezTo>
                    <a:cubicBezTo>
                      <a:pt x="0" y="19429"/>
                      <a:pt x="3960" y="24998"/>
                      <a:pt x="8910" y="24998"/>
                    </a:cubicBezTo>
                    <a:cubicBezTo>
                      <a:pt x="13860" y="24998"/>
                      <a:pt x="17820" y="19429"/>
                      <a:pt x="17820" y="124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8EC44882-0467-197F-5B9B-D9E4D6FD1625}"/>
                  </a:ext>
                </a:extLst>
              </p:cNvPr>
              <p:cNvSpPr/>
              <p:nvPr/>
            </p:nvSpPr>
            <p:spPr>
              <a:xfrm>
                <a:off x="6309168" y="5163350"/>
                <a:ext cx="16830" cy="23760"/>
              </a:xfrm>
              <a:custGeom>
                <a:avLst/>
                <a:gdLst>
                  <a:gd name="connsiteX0" fmla="*/ 8415 w 16830"/>
                  <a:gd name="connsiteY0" fmla="*/ 23760 h 23760"/>
                  <a:gd name="connsiteX1" fmla="*/ 16830 w 16830"/>
                  <a:gd name="connsiteY1" fmla="*/ 11880 h 23760"/>
                  <a:gd name="connsiteX2" fmla="*/ 8415 w 16830"/>
                  <a:gd name="connsiteY2" fmla="*/ 0 h 23760"/>
                  <a:gd name="connsiteX3" fmla="*/ 0 w 16830"/>
                  <a:gd name="connsiteY3" fmla="*/ 11880 h 23760"/>
                  <a:gd name="connsiteX4" fmla="*/ 8415 w 16830"/>
                  <a:gd name="connsiteY4" fmla="*/ 23760 h 23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0" h="23760">
                    <a:moveTo>
                      <a:pt x="8415" y="23760"/>
                    </a:moveTo>
                    <a:cubicBezTo>
                      <a:pt x="13118" y="23760"/>
                      <a:pt x="16830" y="18439"/>
                      <a:pt x="16830" y="11880"/>
                    </a:cubicBezTo>
                    <a:cubicBezTo>
                      <a:pt x="16830" y="5321"/>
                      <a:pt x="12994" y="0"/>
                      <a:pt x="8415" y="0"/>
                    </a:cubicBezTo>
                    <a:cubicBezTo>
                      <a:pt x="3836" y="0"/>
                      <a:pt x="0" y="5321"/>
                      <a:pt x="0" y="11880"/>
                    </a:cubicBezTo>
                    <a:cubicBezTo>
                      <a:pt x="0" y="18439"/>
                      <a:pt x="3836" y="23760"/>
                      <a:pt x="8415" y="237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029E279F-A095-8DE8-29A2-C8912033AEA1}"/>
                  </a:ext>
                </a:extLst>
              </p:cNvPr>
              <p:cNvSpPr/>
              <p:nvPr/>
            </p:nvSpPr>
            <p:spPr>
              <a:xfrm>
                <a:off x="6327731" y="5162360"/>
                <a:ext cx="31432" cy="44055"/>
              </a:xfrm>
              <a:custGeom>
                <a:avLst/>
                <a:gdLst>
                  <a:gd name="connsiteX0" fmla="*/ 31433 w 31432"/>
                  <a:gd name="connsiteY0" fmla="*/ 22028 h 44055"/>
                  <a:gd name="connsiteX1" fmla="*/ 15716 w 31432"/>
                  <a:gd name="connsiteY1" fmla="*/ 0 h 44055"/>
                  <a:gd name="connsiteX2" fmla="*/ 0 w 31432"/>
                  <a:gd name="connsiteY2" fmla="*/ 22028 h 44055"/>
                  <a:gd name="connsiteX3" fmla="*/ 15716 w 31432"/>
                  <a:gd name="connsiteY3" fmla="*/ 44056 h 44055"/>
                  <a:gd name="connsiteX4" fmla="*/ 31433 w 31432"/>
                  <a:gd name="connsiteY4" fmla="*/ 22028 h 44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44055">
                    <a:moveTo>
                      <a:pt x="31433" y="22028"/>
                    </a:moveTo>
                    <a:cubicBezTo>
                      <a:pt x="31433" y="9900"/>
                      <a:pt x="24379" y="0"/>
                      <a:pt x="15716" y="0"/>
                    </a:cubicBezTo>
                    <a:cubicBezTo>
                      <a:pt x="7054" y="0"/>
                      <a:pt x="0" y="9900"/>
                      <a:pt x="0" y="22028"/>
                    </a:cubicBezTo>
                    <a:cubicBezTo>
                      <a:pt x="0" y="34156"/>
                      <a:pt x="7054" y="44056"/>
                      <a:pt x="15716" y="44056"/>
                    </a:cubicBezTo>
                    <a:cubicBezTo>
                      <a:pt x="24379" y="44056"/>
                      <a:pt x="31433" y="34156"/>
                      <a:pt x="31433" y="220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D225A2A0-08AB-366D-CF13-58359ECEB219}"/>
                  </a:ext>
                </a:extLst>
              </p:cNvPr>
              <p:cNvSpPr/>
              <p:nvPr/>
            </p:nvSpPr>
            <p:spPr>
              <a:xfrm>
                <a:off x="6388740" y="5162360"/>
                <a:ext cx="56430" cy="46035"/>
              </a:xfrm>
              <a:custGeom>
                <a:avLst/>
                <a:gdLst>
                  <a:gd name="connsiteX0" fmla="*/ 8662 w 56430"/>
                  <a:gd name="connsiteY0" fmla="*/ 35888 h 46035"/>
                  <a:gd name="connsiteX1" fmla="*/ 13242 w 56430"/>
                  <a:gd name="connsiteY1" fmla="*/ 34032 h 46035"/>
                  <a:gd name="connsiteX2" fmla="*/ 27596 w 56430"/>
                  <a:gd name="connsiteY2" fmla="*/ 46036 h 46035"/>
                  <a:gd name="connsiteX3" fmla="*/ 43684 w 56430"/>
                  <a:gd name="connsiteY3" fmla="*/ 27721 h 46035"/>
                  <a:gd name="connsiteX4" fmla="*/ 49748 w 56430"/>
                  <a:gd name="connsiteY4" fmla="*/ 33166 h 46035"/>
                  <a:gd name="connsiteX5" fmla="*/ 56431 w 56430"/>
                  <a:gd name="connsiteY5" fmla="*/ 23761 h 46035"/>
                  <a:gd name="connsiteX6" fmla="*/ 49748 w 56430"/>
                  <a:gd name="connsiteY6" fmla="*/ 14355 h 46035"/>
                  <a:gd name="connsiteX7" fmla="*/ 43808 w 56430"/>
                  <a:gd name="connsiteY7" fmla="*/ 19553 h 46035"/>
                  <a:gd name="connsiteX8" fmla="*/ 27720 w 56430"/>
                  <a:gd name="connsiteY8" fmla="*/ 0 h 46035"/>
                  <a:gd name="connsiteX9" fmla="*/ 13118 w 56430"/>
                  <a:gd name="connsiteY9" fmla="*/ 12746 h 46035"/>
                  <a:gd name="connsiteX10" fmla="*/ 8786 w 56430"/>
                  <a:gd name="connsiteY10" fmla="*/ 11138 h 46035"/>
                  <a:gd name="connsiteX11" fmla="*/ 0 w 56430"/>
                  <a:gd name="connsiteY11" fmla="*/ 23513 h 46035"/>
                  <a:gd name="connsiteX12" fmla="*/ 8786 w 56430"/>
                  <a:gd name="connsiteY12" fmla="*/ 35888 h 46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430" h="46035">
                    <a:moveTo>
                      <a:pt x="8662" y="35888"/>
                    </a:moveTo>
                    <a:cubicBezTo>
                      <a:pt x="10395" y="35888"/>
                      <a:pt x="11880" y="35146"/>
                      <a:pt x="13242" y="34032"/>
                    </a:cubicBezTo>
                    <a:cubicBezTo>
                      <a:pt x="16088" y="41210"/>
                      <a:pt x="21409" y="46036"/>
                      <a:pt x="27596" y="46036"/>
                    </a:cubicBezTo>
                    <a:cubicBezTo>
                      <a:pt x="35517" y="46036"/>
                      <a:pt x="42076" y="38116"/>
                      <a:pt x="43684" y="27721"/>
                    </a:cubicBezTo>
                    <a:cubicBezTo>
                      <a:pt x="44798" y="30938"/>
                      <a:pt x="47026" y="33166"/>
                      <a:pt x="49748" y="33166"/>
                    </a:cubicBezTo>
                    <a:cubicBezTo>
                      <a:pt x="53461" y="33166"/>
                      <a:pt x="56431" y="28958"/>
                      <a:pt x="56431" y="23761"/>
                    </a:cubicBezTo>
                    <a:cubicBezTo>
                      <a:pt x="56431" y="18563"/>
                      <a:pt x="53461" y="14355"/>
                      <a:pt x="49748" y="14355"/>
                    </a:cubicBezTo>
                    <a:cubicBezTo>
                      <a:pt x="47150" y="14355"/>
                      <a:pt x="44798" y="16459"/>
                      <a:pt x="43808" y="19553"/>
                    </a:cubicBezTo>
                    <a:cubicBezTo>
                      <a:pt x="42571" y="8539"/>
                      <a:pt x="35888" y="0"/>
                      <a:pt x="27720" y="0"/>
                    </a:cubicBezTo>
                    <a:cubicBezTo>
                      <a:pt x="21285" y="0"/>
                      <a:pt x="15840" y="5198"/>
                      <a:pt x="13118" y="12746"/>
                    </a:cubicBezTo>
                    <a:cubicBezTo>
                      <a:pt x="11880" y="11757"/>
                      <a:pt x="10395" y="11138"/>
                      <a:pt x="8786" y="11138"/>
                    </a:cubicBezTo>
                    <a:cubicBezTo>
                      <a:pt x="3960" y="11138"/>
                      <a:pt x="0" y="16707"/>
                      <a:pt x="0" y="23513"/>
                    </a:cubicBezTo>
                    <a:cubicBezTo>
                      <a:pt x="0" y="30319"/>
                      <a:pt x="3960" y="35888"/>
                      <a:pt x="8786" y="358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3981EDF-8751-FC2B-2F32-3BB42CCC7780}"/>
                  </a:ext>
                </a:extLst>
              </p:cNvPr>
              <p:cNvSpPr/>
              <p:nvPr/>
            </p:nvSpPr>
            <p:spPr>
              <a:xfrm>
                <a:off x="6573255" y="5171023"/>
                <a:ext cx="43560" cy="43808"/>
              </a:xfrm>
              <a:custGeom>
                <a:avLst/>
                <a:gdLst>
                  <a:gd name="connsiteX0" fmla="*/ 28092 w 43560"/>
                  <a:gd name="connsiteY0" fmla="*/ 124 h 43808"/>
                  <a:gd name="connsiteX1" fmla="*/ 12499 w 43560"/>
                  <a:gd name="connsiteY1" fmla="*/ 21533 h 43808"/>
                  <a:gd name="connsiteX2" fmla="*/ 8168 w 43560"/>
                  <a:gd name="connsiteY2" fmla="*/ 19800 h 43808"/>
                  <a:gd name="connsiteX3" fmla="*/ 0 w 43560"/>
                  <a:gd name="connsiteY3" fmla="*/ 31185 h 43808"/>
                  <a:gd name="connsiteX4" fmla="*/ 8168 w 43560"/>
                  <a:gd name="connsiteY4" fmla="*/ 42571 h 43808"/>
                  <a:gd name="connsiteX5" fmla="*/ 15716 w 43560"/>
                  <a:gd name="connsiteY5" fmla="*/ 35269 h 43808"/>
                  <a:gd name="connsiteX6" fmla="*/ 27968 w 43560"/>
                  <a:gd name="connsiteY6" fmla="*/ 43808 h 43808"/>
                  <a:gd name="connsiteX7" fmla="*/ 43561 w 43560"/>
                  <a:gd name="connsiteY7" fmla="*/ 21904 h 43808"/>
                  <a:gd name="connsiteX8" fmla="*/ 27968 w 43560"/>
                  <a:gd name="connsiteY8" fmla="*/ 0 h 4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560" h="43808">
                    <a:moveTo>
                      <a:pt x="28092" y="124"/>
                    </a:moveTo>
                    <a:cubicBezTo>
                      <a:pt x="19553" y="124"/>
                      <a:pt x="12746" y="9653"/>
                      <a:pt x="12499" y="21533"/>
                    </a:cubicBezTo>
                    <a:cubicBezTo>
                      <a:pt x="11261" y="20419"/>
                      <a:pt x="9776" y="19800"/>
                      <a:pt x="8168" y="19800"/>
                    </a:cubicBezTo>
                    <a:cubicBezTo>
                      <a:pt x="3712" y="19800"/>
                      <a:pt x="0" y="24874"/>
                      <a:pt x="0" y="31185"/>
                    </a:cubicBezTo>
                    <a:cubicBezTo>
                      <a:pt x="0" y="37497"/>
                      <a:pt x="3589" y="42571"/>
                      <a:pt x="8168" y="42571"/>
                    </a:cubicBezTo>
                    <a:cubicBezTo>
                      <a:pt x="11633" y="42571"/>
                      <a:pt x="14479" y="39601"/>
                      <a:pt x="15716" y="35269"/>
                    </a:cubicBezTo>
                    <a:cubicBezTo>
                      <a:pt x="18563" y="40467"/>
                      <a:pt x="23018" y="43808"/>
                      <a:pt x="27968" y="43808"/>
                    </a:cubicBezTo>
                    <a:cubicBezTo>
                      <a:pt x="36507" y="43808"/>
                      <a:pt x="43561" y="34032"/>
                      <a:pt x="43561" y="21904"/>
                    </a:cubicBezTo>
                    <a:cubicBezTo>
                      <a:pt x="43561" y="9777"/>
                      <a:pt x="36631" y="0"/>
                      <a:pt x="27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A06A4C46-6C51-372E-89D4-FCAD24E300EF}"/>
                  </a:ext>
                </a:extLst>
              </p:cNvPr>
              <p:cNvSpPr/>
              <p:nvPr/>
            </p:nvSpPr>
            <p:spPr>
              <a:xfrm>
                <a:off x="6623621" y="5190452"/>
                <a:ext cx="14603" cy="20542"/>
              </a:xfrm>
              <a:custGeom>
                <a:avLst/>
                <a:gdLst>
                  <a:gd name="connsiteX0" fmla="*/ 7302 w 14603"/>
                  <a:gd name="connsiteY0" fmla="*/ 0 h 20542"/>
                  <a:gd name="connsiteX1" fmla="*/ 0 w 14603"/>
                  <a:gd name="connsiteY1" fmla="*/ 10271 h 20542"/>
                  <a:gd name="connsiteX2" fmla="*/ 7302 w 14603"/>
                  <a:gd name="connsiteY2" fmla="*/ 20543 h 20542"/>
                  <a:gd name="connsiteX3" fmla="*/ 14603 w 14603"/>
                  <a:gd name="connsiteY3" fmla="*/ 10271 h 20542"/>
                  <a:gd name="connsiteX4" fmla="*/ 7302 w 14603"/>
                  <a:gd name="connsiteY4" fmla="*/ 0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3" h="20542">
                    <a:moveTo>
                      <a:pt x="7302" y="0"/>
                    </a:moveTo>
                    <a:cubicBezTo>
                      <a:pt x="3342" y="0"/>
                      <a:pt x="0" y="4579"/>
                      <a:pt x="0" y="10271"/>
                    </a:cubicBezTo>
                    <a:cubicBezTo>
                      <a:pt x="0" y="15964"/>
                      <a:pt x="3218" y="20543"/>
                      <a:pt x="7302" y="20543"/>
                    </a:cubicBezTo>
                    <a:cubicBezTo>
                      <a:pt x="11385" y="20543"/>
                      <a:pt x="14603" y="15964"/>
                      <a:pt x="14603" y="10271"/>
                    </a:cubicBezTo>
                    <a:cubicBezTo>
                      <a:pt x="14603" y="4579"/>
                      <a:pt x="11385" y="0"/>
                      <a:pt x="7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948F368C-4116-592C-15AC-D398DA75B5AD}"/>
                  </a:ext>
                </a:extLst>
              </p:cNvPr>
              <p:cNvSpPr/>
              <p:nvPr/>
            </p:nvSpPr>
            <p:spPr>
              <a:xfrm>
                <a:off x="6641937" y="5176839"/>
                <a:ext cx="19552" cy="27225"/>
              </a:xfrm>
              <a:custGeom>
                <a:avLst/>
                <a:gdLst>
                  <a:gd name="connsiteX0" fmla="*/ 19553 w 19552"/>
                  <a:gd name="connsiteY0" fmla="*/ 13613 h 27225"/>
                  <a:gd name="connsiteX1" fmla="*/ 9776 w 19552"/>
                  <a:gd name="connsiteY1" fmla="*/ 27226 h 27225"/>
                  <a:gd name="connsiteX2" fmla="*/ 0 w 19552"/>
                  <a:gd name="connsiteY2" fmla="*/ 13613 h 27225"/>
                  <a:gd name="connsiteX3" fmla="*/ 9776 w 19552"/>
                  <a:gd name="connsiteY3" fmla="*/ 0 h 27225"/>
                  <a:gd name="connsiteX4" fmla="*/ 19553 w 19552"/>
                  <a:gd name="connsiteY4" fmla="*/ 13613 h 2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52" h="27225">
                    <a:moveTo>
                      <a:pt x="19553" y="13613"/>
                    </a:moveTo>
                    <a:cubicBezTo>
                      <a:pt x="19553" y="21131"/>
                      <a:pt x="15176" y="27226"/>
                      <a:pt x="9776" y="27226"/>
                    </a:cubicBezTo>
                    <a:cubicBezTo>
                      <a:pt x="4377" y="27226"/>
                      <a:pt x="0" y="21131"/>
                      <a:pt x="0" y="13613"/>
                    </a:cubicBezTo>
                    <a:cubicBezTo>
                      <a:pt x="0" y="6095"/>
                      <a:pt x="4377" y="0"/>
                      <a:pt x="9776" y="0"/>
                    </a:cubicBezTo>
                    <a:cubicBezTo>
                      <a:pt x="15176" y="0"/>
                      <a:pt x="19553" y="6095"/>
                      <a:pt x="19553" y="13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C309B904-8CE2-D5F3-02E2-9C2A1825C9CB}"/>
                  </a:ext>
                </a:extLst>
              </p:cNvPr>
              <p:cNvSpPr/>
              <p:nvPr/>
            </p:nvSpPr>
            <p:spPr>
              <a:xfrm>
                <a:off x="6669657" y="5184017"/>
                <a:ext cx="20048" cy="27968"/>
              </a:xfrm>
              <a:custGeom>
                <a:avLst/>
                <a:gdLst>
                  <a:gd name="connsiteX0" fmla="*/ 10024 w 20048"/>
                  <a:gd name="connsiteY0" fmla="*/ 27968 h 27968"/>
                  <a:gd name="connsiteX1" fmla="*/ 20048 w 20048"/>
                  <a:gd name="connsiteY1" fmla="*/ 13984 h 27968"/>
                  <a:gd name="connsiteX2" fmla="*/ 10024 w 20048"/>
                  <a:gd name="connsiteY2" fmla="*/ 0 h 27968"/>
                  <a:gd name="connsiteX3" fmla="*/ 0 w 20048"/>
                  <a:gd name="connsiteY3" fmla="*/ 13984 h 27968"/>
                  <a:gd name="connsiteX4" fmla="*/ 10024 w 20048"/>
                  <a:gd name="connsiteY4" fmla="*/ 27968 h 2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48" h="27968">
                    <a:moveTo>
                      <a:pt x="10024" y="27968"/>
                    </a:moveTo>
                    <a:cubicBezTo>
                      <a:pt x="15593" y="27968"/>
                      <a:pt x="20048" y="21657"/>
                      <a:pt x="20048" y="13984"/>
                    </a:cubicBezTo>
                    <a:cubicBezTo>
                      <a:pt x="20048" y="6311"/>
                      <a:pt x="15593" y="0"/>
                      <a:pt x="10024" y="0"/>
                    </a:cubicBezTo>
                    <a:cubicBezTo>
                      <a:pt x="4455" y="0"/>
                      <a:pt x="0" y="6311"/>
                      <a:pt x="0" y="13984"/>
                    </a:cubicBezTo>
                    <a:cubicBezTo>
                      <a:pt x="0" y="21657"/>
                      <a:pt x="4455" y="27968"/>
                      <a:pt x="10024" y="279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B705CBCE-401A-F47C-AFFE-479E53789C7E}"/>
                  </a:ext>
                </a:extLst>
              </p:cNvPr>
              <p:cNvSpPr/>
              <p:nvPr/>
            </p:nvSpPr>
            <p:spPr>
              <a:xfrm>
                <a:off x="6692675" y="5159266"/>
                <a:ext cx="22770" cy="31928"/>
              </a:xfrm>
              <a:custGeom>
                <a:avLst/>
                <a:gdLst>
                  <a:gd name="connsiteX0" fmla="*/ 11385 w 22770"/>
                  <a:gd name="connsiteY0" fmla="*/ 31928 h 31928"/>
                  <a:gd name="connsiteX1" fmla="*/ 22770 w 22770"/>
                  <a:gd name="connsiteY1" fmla="*/ 15964 h 31928"/>
                  <a:gd name="connsiteX2" fmla="*/ 11385 w 22770"/>
                  <a:gd name="connsiteY2" fmla="*/ 0 h 31928"/>
                  <a:gd name="connsiteX3" fmla="*/ 0 w 22770"/>
                  <a:gd name="connsiteY3" fmla="*/ 15964 h 31928"/>
                  <a:gd name="connsiteX4" fmla="*/ 11385 w 22770"/>
                  <a:gd name="connsiteY4" fmla="*/ 31928 h 3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0" h="31928">
                    <a:moveTo>
                      <a:pt x="11385" y="31928"/>
                    </a:moveTo>
                    <a:cubicBezTo>
                      <a:pt x="17696" y="31928"/>
                      <a:pt x="22770" y="24750"/>
                      <a:pt x="22770" y="15964"/>
                    </a:cubicBezTo>
                    <a:cubicBezTo>
                      <a:pt x="22770" y="7178"/>
                      <a:pt x="17696" y="0"/>
                      <a:pt x="11385" y="0"/>
                    </a:cubicBezTo>
                    <a:cubicBezTo>
                      <a:pt x="5074" y="0"/>
                      <a:pt x="0" y="7178"/>
                      <a:pt x="0" y="15964"/>
                    </a:cubicBezTo>
                    <a:cubicBezTo>
                      <a:pt x="0" y="24750"/>
                      <a:pt x="5074" y="31928"/>
                      <a:pt x="11385" y="319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37C9FF18-88AE-FD84-55A3-54D8703FE029}"/>
                  </a:ext>
                </a:extLst>
              </p:cNvPr>
              <p:cNvSpPr/>
              <p:nvPr/>
            </p:nvSpPr>
            <p:spPr>
              <a:xfrm>
                <a:off x="6719900" y="5169909"/>
                <a:ext cx="42199" cy="38115"/>
              </a:xfrm>
              <a:custGeom>
                <a:avLst/>
                <a:gdLst>
                  <a:gd name="connsiteX0" fmla="*/ 30815 w 42199"/>
                  <a:gd name="connsiteY0" fmla="*/ 34774 h 38115"/>
                  <a:gd name="connsiteX1" fmla="*/ 42199 w 42199"/>
                  <a:gd name="connsiteY1" fmla="*/ 18810 h 38115"/>
                  <a:gd name="connsiteX2" fmla="*/ 30815 w 42199"/>
                  <a:gd name="connsiteY2" fmla="*/ 2846 h 38115"/>
                  <a:gd name="connsiteX3" fmla="*/ 23637 w 42199"/>
                  <a:gd name="connsiteY3" fmla="*/ 6559 h 38115"/>
                  <a:gd name="connsiteX4" fmla="*/ 13489 w 42199"/>
                  <a:gd name="connsiteY4" fmla="*/ 0 h 38115"/>
                  <a:gd name="connsiteX5" fmla="*/ 0 w 42199"/>
                  <a:gd name="connsiteY5" fmla="*/ 19058 h 38115"/>
                  <a:gd name="connsiteX6" fmla="*/ 13489 w 42199"/>
                  <a:gd name="connsiteY6" fmla="*/ 38115 h 38115"/>
                  <a:gd name="connsiteX7" fmla="*/ 23761 w 42199"/>
                  <a:gd name="connsiteY7" fmla="*/ 31309 h 38115"/>
                  <a:gd name="connsiteX8" fmla="*/ 30815 w 42199"/>
                  <a:gd name="connsiteY8" fmla="*/ 34898 h 38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99" h="38115">
                    <a:moveTo>
                      <a:pt x="30815" y="34774"/>
                    </a:moveTo>
                    <a:cubicBezTo>
                      <a:pt x="37126" y="34774"/>
                      <a:pt x="42199" y="27596"/>
                      <a:pt x="42199" y="18810"/>
                    </a:cubicBezTo>
                    <a:cubicBezTo>
                      <a:pt x="42199" y="10024"/>
                      <a:pt x="37126" y="2846"/>
                      <a:pt x="30815" y="2846"/>
                    </a:cubicBezTo>
                    <a:cubicBezTo>
                      <a:pt x="28092" y="2846"/>
                      <a:pt x="25617" y="4208"/>
                      <a:pt x="23637" y="6559"/>
                    </a:cubicBezTo>
                    <a:cubicBezTo>
                      <a:pt x="21162" y="2599"/>
                      <a:pt x="17573" y="0"/>
                      <a:pt x="13489" y="0"/>
                    </a:cubicBezTo>
                    <a:cubicBezTo>
                      <a:pt x="6064" y="0"/>
                      <a:pt x="0" y="8539"/>
                      <a:pt x="0" y="19058"/>
                    </a:cubicBezTo>
                    <a:cubicBezTo>
                      <a:pt x="0" y="29577"/>
                      <a:pt x="6064" y="38115"/>
                      <a:pt x="13489" y="38115"/>
                    </a:cubicBezTo>
                    <a:cubicBezTo>
                      <a:pt x="17573" y="38115"/>
                      <a:pt x="21285" y="35517"/>
                      <a:pt x="23761" y="31309"/>
                    </a:cubicBezTo>
                    <a:cubicBezTo>
                      <a:pt x="25741" y="33537"/>
                      <a:pt x="28092" y="34898"/>
                      <a:pt x="30815" y="34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5FFF24A2-C1D6-D053-CBCC-DC9B299C60CC}"/>
                  </a:ext>
                </a:extLst>
              </p:cNvPr>
              <p:cNvSpPr/>
              <p:nvPr/>
            </p:nvSpPr>
            <p:spPr>
              <a:xfrm>
                <a:off x="6762348" y="5178943"/>
                <a:ext cx="15592" cy="22028"/>
              </a:xfrm>
              <a:custGeom>
                <a:avLst/>
                <a:gdLst>
                  <a:gd name="connsiteX0" fmla="*/ 7796 w 15592"/>
                  <a:gd name="connsiteY0" fmla="*/ 22028 h 22028"/>
                  <a:gd name="connsiteX1" fmla="*/ 15593 w 15592"/>
                  <a:gd name="connsiteY1" fmla="*/ 11014 h 22028"/>
                  <a:gd name="connsiteX2" fmla="*/ 7796 w 15592"/>
                  <a:gd name="connsiteY2" fmla="*/ 0 h 22028"/>
                  <a:gd name="connsiteX3" fmla="*/ 0 w 15592"/>
                  <a:gd name="connsiteY3" fmla="*/ 11014 h 22028"/>
                  <a:gd name="connsiteX4" fmla="*/ 7796 w 15592"/>
                  <a:gd name="connsiteY4" fmla="*/ 22028 h 2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028">
                    <a:moveTo>
                      <a:pt x="7796" y="22028"/>
                    </a:moveTo>
                    <a:cubicBezTo>
                      <a:pt x="12127" y="22028"/>
                      <a:pt x="15593" y="17078"/>
                      <a:pt x="15593" y="11014"/>
                    </a:cubicBezTo>
                    <a:cubicBezTo>
                      <a:pt x="15593" y="4950"/>
                      <a:pt x="12127" y="0"/>
                      <a:pt x="7796" y="0"/>
                    </a:cubicBezTo>
                    <a:cubicBezTo>
                      <a:pt x="3465" y="0"/>
                      <a:pt x="0" y="4950"/>
                      <a:pt x="0" y="11014"/>
                    </a:cubicBezTo>
                    <a:cubicBezTo>
                      <a:pt x="0" y="17078"/>
                      <a:pt x="3465" y="22028"/>
                      <a:pt x="7796" y="220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002F5F62-8955-7790-C8B4-4737BC780130}"/>
                  </a:ext>
                </a:extLst>
              </p:cNvPr>
              <p:cNvSpPr/>
              <p:nvPr/>
            </p:nvSpPr>
            <p:spPr>
              <a:xfrm>
                <a:off x="6787222" y="5155430"/>
                <a:ext cx="24255" cy="34155"/>
              </a:xfrm>
              <a:custGeom>
                <a:avLst/>
                <a:gdLst>
                  <a:gd name="connsiteX0" fmla="*/ 12128 w 24255"/>
                  <a:gd name="connsiteY0" fmla="*/ 34156 h 34155"/>
                  <a:gd name="connsiteX1" fmla="*/ 24256 w 24255"/>
                  <a:gd name="connsiteY1" fmla="*/ 17078 h 34155"/>
                  <a:gd name="connsiteX2" fmla="*/ 12128 w 24255"/>
                  <a:gd name="connsiteY2" fmla="*/ 0 h 34155"/>
                  <a:gd name="connsiteX3" fmla="*/ 0 w 24255"/>
                  <a:gd name="connsiteY3" fmla="*/ 17078 h 34155"/>
                  <a:gd name="connsiteX4" fmla="*/ 12128 w 24255"/>
                  <a:gd name="connsiteY4" fmla="*/ 34156 h 3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5" h="34155">
                    <a:moveTo>
                      <a:pt x="12128" y="34156"/>
                    </a:moveTo>
                    <a:cubicBezTo>
                      <a:pt x="18811" y="34156"/>
                      <a:pt x="24256" y="26483"/>
                      <a:pt x="24256" y="17078"/>
                    </a:cubicBezTo>
                    <a:cubicBezTo>
                      <a:pt x="24256" y="7673"/>
                      <a:pt x="18811" y="0"/>
                      <a:pt x="12128" y="0"/>
                    </a:cubicBezTo>
                    <a:cubicBezTo>
                      <a:pt x="5445" y="0"/>
                      <a:pt x="0" y="7673"/>
                      <a:pt x="0" y="17078"/>
                    </a:cubicBezTo>
                    <a:cubicBezTo>
                      <a:pt x="0" y="26483"/>
                      <a:pt x="5445" y="34156"/>
                      <a:pt x="12128" y="34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1C6FCB75-E4E3-A80F-19B7-676E249F4B37}"/>
                  </a:ext>
                </a:extLst>
              </p:cNvPr>
              <p:cNvSpPr/>
              <p:nvPr/>
            </p:nvSpPr>
            <p:spPr>
              <a:xfrm>
                <a:off x="6810982" y="5187977"/>
                <a:ext cx="14602" cy="20542"/>
              </a:xfrm>
              <a:custGeom>
                <a:avLst/>
                <a:gdLst>
                  <a:gd name="connsiteX0" fmla="*/ 7301 w 14602"/>
                  <a:gd name="connsiteY0" fmla="*/ 20543 h 20542"/>
                  <a:gd name="connsiteX1" fmla="*/ 14603 w 14602"/>
                  <a:gd name="connsiteY1" fmla="*/ 10272 h 20542"/>
                  <a:gd name="connsiteX2" fmla="*/ 7301 w 14602"/>
                  <a:gd name="connsiteY2" fmla="*/ 0 h 20542"/>
                  <a:gd name="connsiteX3" fmla="*/ 0 w 14602"/>
                  <a:gd name="connsiteY3" fmla="*/ 10272 h 20542"/>
                  <a:gd name="connsiteX4" fmla="*/ 7301 w 14602"/>
                  <a:gd name="connsiteY4" fmla="*/ 20543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2" h="20542">
                    <a:moveTo>
                      <a:pt x="7301" y="20543"/>
                    </a:moveTo>
                    <a:cubicBezTo>
                      <a:pt x="11261" y="20543"/>
                      <a:pt x="14603" y="15964"/>
                      <a:pt x="14603" y="10272"/>
                    </a:cubicBezTo>
                    <a:cubicBezTo>
                      <a:pt x="14603" y="4579"/>
                      <a:pt x="11385" y="0"/>
                      <a:pt x="7301" y="0"/>
                    </a:cubicBezTo>
                    <a:cubicBezTo>
                      <a:pt x="3218" y="0"/>
                      <a:pt x="0" y="4579"/>
                      <a:pt x="0" y="10272"/>
                    </a:cubicBezTo>
                    <a:cubicBezTo>
                      <a:pt x="0" y="15964"/>
                      <a:pt x="3218" y="20543"/>
                      <a:pt x="7301" y="205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8DB5256-5294-71CE-1486-37FEC8234F5F}"/>
                  </a:ext>
                </a:extLst>
              </p:cNvPr>
              <p:cNvSpPr/>
              <p:nvPr/>
            </p:nvSpPr>
            <p:spPr>
              <a:xfrm>
                <a:off x="6825090" y="5177334"/>
                <a:ext cx="21532" cy="30195"/>
              </a:xfrm>
              <a:custGeom>
                <a:avLst/>
                <a:gdLst>
                  <a:gd name="connsiteX0" fmla="*/ 21533 w 21532"/>
                  <a:gd name="connsiteY0" fmla="*/ 15098 h 30195"/>
                  <a:gd name="connsiteX1" fmla="*/ 10767 w 21532"/>
                  <a:gd name="connsiteY1" fmla="*/ 30196 h 30195"/>
                  <a:gd name="connsiteX2" fmla="*/ 0 w 21532"/>
                  <a:gd name="connsiteY2" fmla="*/ 15098 h 30195"/>
                  <a:gd name="connsiteX3" fmla="*/ 10767 w 21532"/>
                  <a:gd name="connsiteY3" fmla="*/ 0 h 30195"/>
                  <a:gd name="connsiteX4" fmla="*/ 21533 w 21532"/>
                  <a:gd name="connsiteY4" fmla="*/ 15098 h 3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2" h="30195">
                    <a:moveTo>
                      <a:pt x="21533" y="15098"/>
                    </a:moveTo>
                    <a:cubicBezTo>
                      <a:pt x="21533" y="23436"/>
                      <a:pt x="16712" y="30196"/>
                      <a:pt x="10767" y="30196"/>
                    </a:cubicBezTo>
                    <a:cubicBezTo>
                      <a:pt x="4820" y="30196"/>
                      <a:pt x="0" y="23436"/>
                      <a:pt x="0" y="15098"/>
                    </a:cubicBezTo>
                    <a:cubicBezTo>
                      <a:pt x="0" y="6760"/>
                      <a:pt x="4821" y="0"/>
                      <a:pt x="10767" y="0"/>
                    </a:cubicBezTo>
                    <a:cubicBezTo>
                      <a:pt x="16713" y="0"/>
                      <a:pt x="21533" y="6760"/>
                      <a:pt x="21533" y="150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1F7ADA15-1F48-6853-071B-FC3C875E8183}"/>
                  </a:ext>
                </a:extLst>
              </p:cNvPr>
              <p:cNvSpPr/>
              <p:nvPr/>
            </p:nvSpPr>
            <p:spPr>
              <a:xfrm>
                <a:off x="6848232" y="5168795"/>
                <a:ext cx="12127" cy="16953"/>
              </a:xfrm>
              <a:custGeom>
                <a:avLst/>
                <a:gdLst>
                  <a:gd name="connsiteX0" fmla="*/ 12127 w 12127"/>
                  <a:gd name="connsiteY0" fmla="*/ 8415 h 16953"/>
                  <a:gd name="connsiteX1" fmla="*/ 6064 w 12127"/>
                  <a:gd name="connsiteY1" fmla="*/ 0 h 16953"/>
                  <a:gd name="connsiteX2" fmla="*/ 0 w 12127"/>
                  <a:gd name="connsiteY2" fmla="*/ 8415 h 16953"/>
                  <a:gd name="connsiteX3" fmla="*/ 6064 w 12127"/>
                  <a:gd name="connsiteY3" fmla="*/ 16954 h 16953"/>
                  <a:gd name="connsiteX4" fmla="*/ 12127 w 12127"/>
                  <a:gd name="connsiteY4" fmla="*/ 8415 h 1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" h="16953">
                    <a:moveTo>
                      <a:pt x="12127" y="8415"/>
                    </a:moveTo>
                    <a:cubicBezTo>
                      <a:pt x="12127" y="3712"/>
                      <a:pt x="9405" y="0"/>
                      <a:pt x="6064" y="0"/>
                    </a:cubicBezTo>
                    <a:cubicBezTo>
                      <a:pt x="2723" y="0"/>
                      <a:pt x="0" y="3836"/>
                      <a:pt x="0" y="8415"/>
                    </a:cubicBezTo>
                    <a:cubicBezTo>
                      <a:pt x="0" y="12994"/>
                      <a:pt x="2723" y="16954"/>
                      <a:pt x="6064" y="16954"/>
                    </a:cubicBezTo>
                    <a:cubicBezTo>
                      <a:pt x="9405" y="16954"/>
                      <a:pt x="12127" y="13118"/>
                      <a:pt x="12127" y="84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38746CD3-12AF-19FD-4875-A3E5BBEDD9EA}"/>
                  </a:ext>
                </a:extLst>
              </p:cNvPr>
              <p:cNvSpPr/>
              <p:nvPr/>
            </p:nvSpPr>
            <p:spPr>
              <a:xfrm>
                <a:off x="6867413" y="5174364"/>
                <a:ext cx="50119" cy="45293"/>
              </a:xfrm>
              <a:custGeom>
                <a:avLst/>
                <a:gdLst>
                  <a:gd name="connsiteX0" fmla="*/ 50119 w 50119"/>
                  <a:gd name="connsiteY0" fmla="*/ 23637 h 45293"/>
                  <a:gd name="connsiteX1" fmla="*/ 37002 w 50119"/>
                  <a:gd name="connsiteY1" fmla="*/ 5198 h 45293"/>
                  <a:gd name="connsiteX2" fmla="*/ 29082 w 50119"/>
                  <a:gd name="connsiteY2" fmla="*/ 9034 h 45293"/>
                  <a:gd name="connsiteX3" fmla="*/ 16211 w 50119"/>
                  <a:gd name="connsiteY3" fmla="*/ 0 h 45293"/>
                  <a:gd name="connsiteX4" fmla="*/ 0 w 50119"/>
                  <a:gd name="connsiteY4" fmla="*/ 22647 h 45293"/>
                  <a:gd name="connsiteX5" fmla="*/ 16211 w 50119"/>
                  <a:gd name="connsiteY5" fmla="*/ 45293 h 45293"/>
                  <a:gd name="connsiteX6" fmla="*/ 28339 w 50119"/>
                  <a:gd name="connsiteY6" fmla="*/ 37373 h 45293"/>
                  <a:gd name="connsiteX7" fmla="*/ 37002 w 50119"/>
                  <a:gd name="connsiteY7" fmla="*/ 41952 h 45293"/>
                  <a:gd name="connsiteX8" fmla="*/ 50119 w 50119"/>
                  <a:gd name="connsiteY8" fmla="*/ 23513 h 45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19" h="45293">
                    <a:moveTo>
                      <a:pt x="50119" y="23637"/>
                    </a:moveTo>
                    <a:cubicBezTo>
                      <a:pt x="50119" y="13489"/>
                      <a:pt x="44180" y="5198"/>
                      <a:pt x="37002" y="5198"/>
                    </a:cubicBezTo>
                    <a:cubicBezTo>
                      <a:pt x="34032" y="5198"/>
                      <a:pt x="31309" y="6683"/>
                      <a:pt x="29082" y="9034"/>
                    </a:cubicBezTo>
                    <a:cubicBezTo>
                      <a:pt x="26112" y="3589"/>
                      <a:pt x="21533" y="0"/>
                      <a:pt x="16211" y="0"/>
                    </a:cubicBezTo>
                    <a:cubicBezTo>
                      <a:pt x="7301" y="0"/>
                      <a:pt x="0" y="10148"/>
                      <a:pt x="0" y="22647"/>
                    </a:cubicBezTo>
                    <a:cubicBezTo>
                      <a:pt x="0" y="35146"/>
                      <a:pt x="7177" y="45293"/>
                      <a:pt x="16211" y="45293"/>
                    </a:cubicBezTo>
                    <a:cubicBezTo>
                      <a:pt x="21038" y="45293"/>
                      <a:pt x="25369" y="42199"/>
                      <a:pt x="28339" y="37373"/>
                    </a:cubicBezTo>
                    <a:cubicBezTo>
                      <a:pt x="30691" y="40219"/>
                      <a:pt x="33661" y="41952"/>
                      <a:pt x="37002" y="41952"/>
                    </a:cubicBezTo>
                    <a:cubicBezTo>
                      <a:pt x="44303" y="41952"/>
                      <a:pt x="50119" y="33661"/>
                      <a:pt x="50119" y="235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C930F6B7-4021-D0D6-87DE-F44CA3F60BE8}"/>
                  </a:ext>
                </a:extLst>
              </p:cNvPr>
              <p:cNvSpPr/>
              <p:nvPr/>
            </p:nvSpPr>
            <p:spPr>
              <a:xfrm>
                <a:off x="6910850" y="5158029"/>
                <a:ext cx="19800" cy="27720"/>
              </a:xfrm>
              <a:custGeom>
                <a:avLst/>
                <a:gdLst>
                  <a:gd name="connsiteX0" fmla="*/ 9900 w 19800"/>
                  <a:gd name="connsiteY0" fmla="*/ 27720 h 27720"/>
                  <a:gd name="connsiteX1" fmla="*/ 19800 w 19800"/>
                  <a:gd name="connsiteY1" fmla="*/ 13860 h 27720"/>
                  <a:gd name="connsiteX2" fmla="*/ 9900 w 19800"/>
                  <a:gd name="connsiteY2" fmla="*/ 0 h 27720"/>
                  <a:gd name="connsiteX3" fmla="*/ 0 w 19800"/>
                  <a:gd name="connsiteY3" fmla="*/ 13860 h 27720"/>
                  <a:gd name="connsiteX4" fmla="*/ 9900 w 19800"/>
                  <a:gd name="connsiteY4" fmla="*/ 27720 h 2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0" h="27720">
                    <a:moveTo>
                      <a:pt x="9900" y="27720"/>
                    </a:moveTo>
                    <a:cubicBezTo>
                      <a:pt x="15345" y="27720"/>
                      <a:pt x="19800" y="21533"/>
                      <a:pt x="19800" y="13860"/>
                    </a:cubicBezTo>
                    <a:cubicBezTo>
                      <a:pt x="19800" y="6188"/>
                      <a:pt x="15345" y="0"/>
                      <a:pt x="9900" y="0"/>
                    </a:cubicBezTo>
                    <a:cubicBezTo>
                      <a:pt x="4455" y="0"/>
                      <a:pt x="0" y="6188"/>
                      <a:pt x="0" y="13860"/>
                    </a:cubicBezTo>
                    <a:cubicBezTo>
                      <a:pt x="0" y="21533"/>
                      <a:pt x="4455" y="27720"/>
                      <a:pt x="9900" y="27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53132EFE-2817-C736-D10F-1CC904EAD095}"/>
                  </a:ext>
                </a:extLst>
              </p:cNvPr>
              <p:cNvSpPr/>
              <p:nvPr/>
            </p:nvSpPr>
            <p:spPr>
              <a:xfrm>
                <a:off x="6930774" y="5175354"/>
                <a:ext cx="21037" cy="29700"/>
              </a:xfrm>
              <a:custGeom>
                <a:avLst/>
                <a:gdLst>
                  <a:gd name="connsiteX0" fmla="*/ 10519 w 21037"/>
                  <a:gd name="connsiteY0" fmla="*/ 0 h 29700"/>
                  <a:gd name="connsiteX1" fmla="*/ 0 w 21037"/>
                  <a:gd name="connsiteY1" fmla="*/ 14850 h 29700"/>
                  <a:gd name="connsiteX2" fmla="*/ 10519 w 21037"/>
                  <a:gd name="connsiteY2" fmla="*/ 29700 h 29700"/>
                  <a:gd name="connsiteX3" fmla="*/ 21038 w 21037"/>
                  <a:gd name="connsiteY3" fmla="*/ 14850 h 29700"/>
                  <a:gd name="connsiteX4" fmla="*/ 10519 w 21037"/>
                  <a:gd name="connsiteY4" fmla="*/ 0 h 2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37" h="29700">
                    <a:moveTo>
                      <a:pt x="10519" y="0"/>
                    </a:moveTo>
                    <a:cubicBezTo>
                      <a:pt x="4703" y="0"/>
                      <a:pt x="0" y="6682"/>
                      <a:pt x="0" y="14850"/>
                    </a:cubicBezTo>
                    <a:cubicBezTo>
                      <a:pt x="0" y="23018"/>
                      <a:pt x="4703" y="29700"/>
                      <a:pt x="10519" y="29700"/>
                    </a:cubicBezTo>
                    <a:cubicBezTo>
                      <a:pt x="16335" y="29700"/>
                      <a:pt x="21038" y="23018"/>
                      <a:pt x="21038" y="14850"/>
                    </a:cubicBezTo>
                    <a:cubicBezTo>
                      <a:pt x="21038" y="6682"/>
                      <a:pt x="16335" y="0"/>
                      <a:pt x="105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8E60E3DD-E330-9BA2-2520-3DEB7351C57B}"/>
                  </a:ext>
                </a:extLst>
              </p:cNvPr>
              <p:cNvSpPr/>
              <p:nvPr/>
            </p:nvSpPr>
            <p:spPr>
              <a:xfrm>
                <a:off x="7006015" y="5161370"/>
                <a:ext cx="18315" cy="25492"/>
              </a:xfrm>
              <a:custGeom>
                <a:avLst/>
                <a:gdLst>
                  <a:gd name="connsiteX0" fmla="*/ 9158 w 18315"/>
                  <a:gd name="connsiteY0" fmla="*/ 25493 h 25492"/>
                  <a:gd name="connsiteX1" fmla="*/ 18315 w 18315"/>
                  <a:gd name="connsiteY1" fmla="*/ 12746 h 25492"/>
                  <a:gd name="connsiteX2" fmla="*/ 9158 w 18315"/>
                  <a:gd name="connsiteY2" fmla="*/ 0 h 25492"/>
                  <a:gd name="connsiteX3" fmla="*/ 0 w 18315"/>
                  <a:gd name="connsiteY3" fmla="*/ 12746 h 25492"/>
                  <a:gd name="connsiteX4" fmla="*/ 9158 w 18315"/>
                  <a:gd name="connsiteY4" fmla="*/ 25493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15" h="25492">
                    <a:moveTo>
                      <a:pt x="9158" y="25493"/>
                    </a:moveTo>
                    <a:cubicBezTo>
                      <a:pt x="14231" y="25493"/>
                      <a:pt x="18315" y="19800"/>
                      <a:pt x="18315" y="12746"/>
                    </a:cubicBezTo>
                    <a:cubicBezTo>
                      <a:pt x="18315" y="5692"/>
                      <a:pt x="14231" y="0"/>
                      <a:pt x="9158" y="0"/>
                    </a:cubicBezTo>
                    <a:cubicBezTo>
                      <a:pt x="4084" y="0"/>
                      <a:pt x="0" y="5692"/>
                      <a:pt x="0" y="12746"/>
                    </a:cubicBezTo>
                    <a:cubicBezTo>
                      <a:pt x="0" y="19800"/>
                      <a:pt x="4084" y="25493"/>
                      <a:pt x="9158" y="254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351A1163-9995-64B1-288B-6EC5DA8F86F3}"/>
                  </a:ext>
                </a:extLst>
              </p:cNvPr>
              <p:cNvSpPr/>
              <p:nvPr/>
            </p:nvSpPr>
            <p:spPr>
              <a:xfrm>
                <a:off x="7032622" y="5178943"/>
                <a:ext cx="41828" cy="60886"/>
              </a:xfrm>
              <a:custGeom>
                <a:avLst/>
                <a:gdLst>
                  <a:gd name="connsiteX0" fmla="*/ 26607 w 41828"/>
                  <a:gd name="connsiteY0" fmla="*/ 2104 h 60886"/>
                  <a:gd name="connsiteX1" fmla="*/ 16211 w 41828"/>
                  <a:gd name="connsiteY1" fmla="*/ 7920 h 60886"/>
                  <a:gd name="connsiteX2" fmla="*/ 8291 w 41828"/>
                  <a:gd name="connsiteY2" fmla="*/ 0 h 60886"/>
                  <a:gd name="connsiteX3" fmla="*/ 0 w 41828"/>
                  <a:gd name="connsiteY3" fmla="*/ 11757 h 60886"/>
                  <a:gd name="connsiteX4" fmla="*/ 8291 w 41828"/>
                  <a:gd name="connsiteY4" fmla="*/ 23513 h 60886"/>
                  <a:gd name="connsiteX5" fmla="*/ 11509 w 41828"/>
                  <a:gd name="connsiteY5" fmla="*/ 22647 h 60886"/>
                  <a:gd name="connsiteX6" fmla="*/ 11509 w 41828"/>
                  <a:gd name="connsiteY6" fmla="*/ 23389 h 60886"/>
                  <a:gd name="connsiteX7" fmla="*/ 18686 w 41828"/>
                  <a:gd name="connsiteY7" fmla="*/ 41457 h 60886"/>
                  <a:gd name="connsiteX8" fmla="*/ 12127 w 41828"/>
                  <a:gd name="connsiteY8" fmla="*/ 51110 h 60886"/>
                  <a:gd name="connsiteX9" fmla="*/ 19058 w 41828"/>
                  <a:gd name="connsiteY9" fmla="*/ 60886 h 60886"/>
                  <a:gd name="connsiteX10" fmla="*/ 25988 w 41828"/>
                  <a:gd name="connsiteY10" fmla="*/ 51110 h 60886"/>
                  <a:gd name="connsiteX11" fmla="*/ 24008 w 41828"/>
                  <a:gd name="connsiteY11" fmla="*/ 44303 h 60886"/>
                  <a:gd name="connsiteX12" fmla="*/ 26607 w 41828"/>
                  <a:gd name="connsiteY12" fmla="*/ 44675 h 60886"/>
                  <a:gd name="connsiteX13" fmla="*/ 41828 w 41828"/>
                  <a:gd name="connsiteY13" fmla="*/ 23389 h 60886"/>
                  <a:gd name="connsiteX14" fmla="*/ 26607 w 41828"/>
                  <a:gd name="connsiteY14" fmla="*/ 2104 h 6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28" h="60886">
                    <a:moveTo>
                      <a:pt x="26607" y="2104"/>
                    </a:moveTo>
                    <a:cubicBezTo>
                      <a:pt x="22523" y="2104"/>
                      <a:pt x="18934" y="4331"/>
                      <a:pt x="16211" y="7920"/>
                    </a:cubicBezTo>
                    <a:cubicBezTo>
                      <a:pt x="15098" y="3342"/>
                      <a:pt x="12004" y="0"/>
                      <a:pt x="8291" y="0"/>
                    </a:cubicBezTo>
                    <a:cubicBezTo>
                      <a:pt x="3712" y="0"/>
                      <a:pt x="0" y="5198"/>
                      <a:pt x="0" y="11757"/>
                    </a:cubicBezTo>
                    <a:cubicBezTo>
                      <a:pt x="0" y="18315"/>
                      <a:pt x="3712" y="23513"/>
                      <a:pt x="8291" y="23513"/>
                    </a:cubicBezTo>
                    <a:cubicBezTo>
                      <a:pt x="9405" y="23513"/>
                      <a:pt x="10519" y="23142"/>
                      <a:pt x="11509" y="22647"/>
                    </a:cubicBezTo>
                    <a:cubicBezTo>
                      <a:pt x="11509" y="22894"/>
                      <a:pt x="11509" y="23142"/>
                      <a:pt x="11509" y="23389"/>
                    </a:cubicBezTo>
                    <a:cubicBezTo>
                      <a:pt x="11509" y="31062"/>
                      <a:pt x="14355" y="37745"/>
                      <a:pt x="18686" y="41457"/>
                    </a:cubicBezTo>
                    <a:cubicBezTo>
                      <a:pt x="15098" y="41705"/>
                      <a:pt x="12127" y="45912"/>
                      <a:pt x="12127" y="51110"/>
                    </a:cubicBezTo>
                    <a:cubicBezTo>
                      <a:pt x="12127" y="56307"/>
                      <a:pt x="15221" y="60886"/>
                      <a:pt x="19058" y="60886"/>
                    </a:cubicBezTo>
                    <a:cubicBezTo>
                      <a:pt x="22894" y="60886"/>
                      <a:pt x="25988" y="56555"/>
                      <a:pt x="25988" y="51110"/>
                    </a:cubicBezTo>
                    <a:cubicBezTo>
                      <a:pt x="25988" y="48511"/>
                      <a:pt x="25246" y="46036"/>
                      <a:pt x="24008" y="44303"/>
                    </a:cubicBezTo>
                    <a:cubicBezTo>
                      <a:pt x="24874" y="44551"/>
                      <a:pt x="25740" y="44675"/>
                      <a:pt x="26607" y="44675"/>
                    </a:cubicBezTo>
                    <a:cubicBezTo>
                      <a:pt x="35022" y="44675"/>
                      <a:pt x="41828" y="35146"/>
                      <a:pt x="41828" y="23389"/>
                    </a:cubicBezTo>
                    <a:cubicBezTo>
                      <a:pt x="41828" y="11633"/>
                      <a:pt x="35022" y="2104"/>
                      <a:pt x="26607" y="2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4C7EDFD3-7AEB-0535-2420-259539D943DF}"/>
                  </a:ext>
                </a:extLst>
              </p:cNvPr>
              <p:cNvSpPr/>
              <p:nvPr/>
            </p:nvSpPr>
            <p:spPr>
              <a:xfrm>
                <a:off x="7070985" y="5150480"/>
                <a:ext cx="81181" cy="89596"/>
              </a:xfrm>
              <a:custGeom>
                <a:avLst/>
                <a:gdLst>
                  <a:gd name="connsiteX0" fmla="*/ 77840 w 81181"/>
                  <a:gd name="connsiteY0" fmla="*/ 52842 h 89596"/>
                  <a:gd name="connsiteX1" fmla="*/ 61876 w 81181"/>
                  <a:gd name="connsiteY1" fmla="*/ 30319 h 89596"/>
                  <a:gd name="connsiteX2" fmla="*/ 58658 w 81181"/>
                  <a:gd name="connsiteY2" fmla="*/ 30814 h 89596"/>
                  <a:gd name="connsiteX3" fmla="*/ 58906 w 81181"/>
                  <a:gd name="connsiteY3" fmla="*/ 27720 h 89596"/>
                  <a:gd name="connsiteX4" fmla="*/ 42694 w 81181"/>
                  <a:gd name="connsiteY4" fmla="*/ 4827 h 89596"/>
                  <a:gd name="connsiteX5" fmla="*/ 34650 w 81181"/>
                  <a:gd name="connsiteY5" fmla="*/ 7920 h 89596"/>
                  <a:gd name="connsiteX6" fmla="*/ 23142 w 81181"/>
                  <a:gd name="connsiteY6" fmla="*/ 0 h 89596"/>
                  <a:gd name="connsiteX7" fmla="*/ 9405 w 81181"/>
                  <a:gd name="connsiteY7" fmla="*/ 13365 h 89596"/>
                  <a:gd name="connsiteX8" fmla="*/ 7673 w 81181"/>
                  <a:gd name="connsiteY8" fmla="*/ 12994 h 89596"/>
                  <a:gd name="connsiteX9" fmla="*/ 0 w 81181"/>
                  <a:gd name="connsiteY9" fmla="*/ 23761 h 89596"/>
                  <a:gd name="connsiteX10" fmla="*/ 7673 w 81181"/>
                  <a:gd name="connsiteY10" fmla="*/ 34527 h 89596"/>
                  <a:gd name="connsiteX11" fmla="*/ 11509 w 81181"/>
                  <a:gd name="connsiteY11" fmla="*/ 33042 h 89596"/>
                  <a:gd name="connsiteX12" fmla="*/ 23142 w 81181"/>
                  <a:gd name="connsiteY12" fmla="*/ 41210 h 89596"/>
                  <a:gd name="connsiteX13" fmla="*/ 28834 w 81181"/>
                  <a:gd name="connsiteY13" fmla="*/ 39601 h 89596"/>
                  <a:gd name="connsiteX14" fmla="*/ 42694 w 81181"/>
                  <a:gd name="connsiteY14" fmla="*/ 50491 h 89596"/>
                  <a:gd name="connsiteX15" fmla="*/ 46159 w 81181"/>
                  <a:gd name="connsiteY15" fmla="*/ 49996 h 89596"/>
                  <a:gd name="connsiteX16" fmla="*/ 45912 w 81181"/>
                  <a:gd name="connsiteY16" fmla="*/ 52842 h 89596"/>
                  <a:gd name="connsiteX17" fmla="*/ 46036 w 81181"/>
                  <a:gd name="connsiteY17" fmla="*/ 55317 h 89596"/>
                  <a:gd name="connsiteX18" fmla="*/ 39848 w 81181"/>
                  <a:gd name="connsiteY18" fmla="*/ 66084 h 89596"/>
                  <a:gd name="connsiteX19" fmla="*/ 47768 w 81181"/>
                  <a:gd name="connsiteY19" fmla="*/ 77221 h 89596"/>
                  <a:gd name="connsiteX20" fmla="*/ 52966 w 81181"/>
                  <a:gd name="connsiteY20" fmla="*/ 74499 h 89596"/>
                  <a:gd name="connsiteX21" fmla="*/ 66826 w 81181"/>
                  <a:gd name="connsiteY21" fmla="*/ 89596 h 89596"/>
                  <a:gd name="connsiteX22" fmla="*/ 81181 w 81181"/>
                  <a:gd name="connsiteY22" fmla="*/ 69425 h 89596"/>
                  <a:gd name="connsiteX23" fmla="*/ 77592 w 81181"/>
                  <a:gd name="connsiteY23" fmla="*/ 56184 h 89596"/>
                  <a:gd name="connsiteX24" fmla="*/ 77840 w 81181"/>
                  <a:gd name="connsiteY24" fmla="*/ 52966 h 89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1181" h="89596">
                    <a:moveTo>
                      <a:pt x="77840" y="52842"/>
                    </a:moveTo>
                    <a:cubicBezTo>
                      <a:pt x="77840" y="40467"/>
                      <a:pt x="70662" y="30319"/>
                      <a:pt x="61876" y="30319"/>
                    </a:cubicBezTo>
                    <a:cubicBezTo>
                      <a:pt x="60762" y="30319"/>
                      <a:pt x="59772" y="30443"/>
                      <a:pt x="58658" y="30814"/>
                    </a:cubicBezTo>
                    <a:cubicBezTo>
                      <a:pt x="58658" y="29824"/>
                      <a:pt x="58906" y="28834"/>
                      <a:pt x="58906" y="27720"/>
                    </a:cubicBezTo>
                    <a:cubicBezTo>
                      <a:pt x="58906" y="15098"/>
                      <a:pt x="51604" y="4827"/>
                      <a:pt x="42694" y="4827"/>
                    </a:cubicBezTo>
                    <a:cubicBezTo>
                      <a:pt x="39724" y="4827"/>
                      <a:pt x="37002" y="6064"/>
                      <a:pt x="34650" y="7920"/>
                    </a:cubicBezTo>
                    <a:cubicBezTo>
                      <a:pt x="31928" y="3094"/>
                      <a:pt x="27844" y="0"/>
                      <a:pt x="23142" y="0"/>
                    </a:cubicBezTo>
                    <a:cubicBezTo>
                      <a:pt x="16830" y="0"/>
                      <a:pt x="11509" y="5569"/>
                      <a:pt x="9405" y="13365"/>
                    </a:cubicBezTo>
                    <a:cubicBezTo>
                      <a:pt x="8786" y="13118"/>
                      <a:pt x="8291" y="12994"/>
                      <a:pt x="7673" y="12994"/>
                    </a:cubicBezTo>
                    <a:cubicBezTo>
                      <a:pt x="3465" y="12994"/>
                      <a:pt x="0" y="17820"/>
                      <a:pt x="0" y="23761"/>
                    </a:cubicBezTo>
                    <a:cubicBezTo>
                      <a:pt x="0" y="29700"/>
                      <a:pt x="3465" y="34527"/>
                      <a:pt x="7673" y="34527"/>
                    </a:cubicBezTo>
                    <a:cubicBezTo>
                      <a:pt x="9158" y="34527"/>
                      <a:pt x="10395" y="33908"/>
                      <a:pt x="11509" y="33042"/>
                    </a:cubicBezTo>
                    <a:cubicBezTo>
                      <a:pt x="14231" y="37992"/>
                      <a:pt x="18315" y="41210"/>
                      <a:pt x="23142" y="41210"/>
                    </a:cubicBezTo>
                    <a:cubicBezTo>
                      <a:pt x="25122" y="41210"/>
                      <a:pt x="27102" y="40591"/>
                      <a:pt x="28834" y="39601"/>
                    </a:cubicBezTo>
                    <a:cubicBezTo>
                      <a:pt x="31680" y="46160"/>
                      <a:pt x="36754" y="50491"/>
                      <a:pt x="42694" y="50491"/>
                    </a:cubicBezTo>
                    <a:cubicBezTo>
                      <a:pt x="43808" y="50491"/>
                      <a:pt x="45046" y="50243"/>
                      <a:pt x="46159" y="49996"/>
                    </a:cubicBezTo>
                    <a:cubicBezTo>
                      <a:pt x="46159" y="50986"/>
                      <a:pt x="45912" y="51852"/>
                      <a:pt x="45912" y="52842"/>
                    </a:cubicBezTo>
                    <a:cubicBezTo>
                      <a:pt x="45912" y="53708"/>
                      <a:pt x="45912" y="54451"/>
                      <a:pt x="46036" y="55317"/>
                    </a:cubicBezTo>
                    <a:cubicBezTo>
                      <a:pt x="42571" y="56431"/>
                      <a:pt x="39848" y="60886"/>
                      <a:pt x="39848" y="66084"/>
                    </a:cubicBezTo>
                    <a:cubicBezTo>
                      <a:pt x="39848" y="72271"/>
                      <a:pt x="43437" y="77221"/>
                      <a:pt x="47768" y="77221"/>
                    </a:cubicBezTo>
                    <a:cubicBezTo>
                      <a:pt x="49748" y="77221"/>
                      <a:pt x="51604" y="76107"/>
                      <a:pt x="52966" y="74499"/>
                    </a:cubicBezTo>
                    <a:cubicBezTo>
                      <a:pt x="54574" y="83161"/>
                      <a:pt x="60143" y="89596"/>
                      <a:pt x="66826" y="89596"/>
                    </a:cubicBezTo>
                    <a:cubicBezTo>
                      <a:pt x="74746" y="89596"/>
                      <a:pt x="81181" y="80563"/>
                      <a:pt x="81181" y="69425"/>
                    </a:cubicBezTo>
                    <a:cubicBezTo>
                      <a:pt x="81181" y="64351"/>
                      <a:pt x="79820" y="59772"/>
                      <a:pt x="77592" y="56184"/>
                    </a:cubicBezTo>
                    <a:cubicBezTo>
                      <a:pt x="77592" y="55193"/>
                      <a:pt x="77840" y="54080"/>
                      <a:pt x="77840" y="529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E220E10-9182-A32B-3953-364EC8C87B6E}"/>
                  </a:ext>
                </a:extLst>
              </p:cNvPr>
              <p:cNvSpPr/>
              <p:nvPr/>
            </p:nvSpPr>
            <p:spPr>
              <a:xfrm>
                <a:off x="7146474" y="5161123"/>
                <a:ext cx="28710" cy="40342"/>
              </a:xfrm>
              <a:custGeom>
                <a:avLst/>
                <a:gdLst>
                  <a:gd name="connsiteX0" fmla="*/ 14355 w 28710"/>
                  <a:gd name="connsiteY0" fmla="*/ 40343 h 40342"/>
                  <a:gd name="connsiteX1" fmla="*/ 28711 w 28710"/>
                  <a:gd name="connsiteY1" fmla="*/ 20171 h 40342"/>
                  <a:gd name="connsiteX2" fmla="*/ 14355 w 28710"/>
                  <a:gd name="connsiteY2" fmla="*/ 0 h 40342"/>
                  <a:gd name="connsiteX3" fmla="*/ 0 w 28710"/>
                  <a:gd name="connsiteY3" fmla="*/ 20171 h 40342"/>
                  <a:gd name="connsiteX4" fmla="*/ 14355 w 28710"/>
                  <a:gd name="connsiteY4" fmla="*/ 40343 h 4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10" h="40342">
                    <a:moveTo>
                      <a:pt x="14355" y="40343"/>
                    </a:moveTo>
                    <a:cubicBezTo>
                      <a:pt x="22276" y="40343"/>
                      <a:pt x="28711" y="31309"/>
                      <a:pt x="28711" y="20171"/>
                    </a:cubicBezTo>
                    <a:cubicBezTo>
                      <a:pt x="28711" y="9034"/>
                      <a:pt x="22276" y="0"/>
                      <a:pt x="14355" y="0"/>
                    </a:cubicBezTo>
                    <a:cubicBezTo>
                      <a:pt x="6435" y="0"/>
                      <a:pt x="0" y="9034"/>
                      <a:pt x="0" y="20171"/>
                    </a:cubicBezTo>
                    <a:cubicBezTo>
                      <a:pt x="0" y="31309"/>
                      <a:pt x="6435" y="40343"/>
                      <a:pt x="14355" y="40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4484942-F4AF-0184-DD2E-2B2D2D517AA1}"/>
                  </a:ext>
                </a:extLst>
              </p:cNvPr>
              <p:cNvSpPr/>
              <p:nvPr/>
            </p:nvSpPr>
            <p:spPr>
              <a:xfrm>
                <a:off x="7180629" y="5163350"/>
                <a:ext cx="16582" cy="23265"/>
              </a:xfrm>
              <a:custGeom>
                <a:avLst/>
                <a:gdLst>
                  <a:gd name="connsiteX0" fmla="*/ 8292 w 16582"/>
                  <a:gd name="connsiteY0" fmla="*/ 23265 h 23265"/>
                  <a:gd name="connsiteX1" fmla="*/ 16583 w 16582"/>
                  <a:gd name="connsiteY1" fmla="*/ 11633 h 23265"/>
                  <a:gd name="connsiteX2" fmla="*/ 8292 w 16582"/>
                  <a:gd name="connsiteY2" fmla="*/ 0 h 23265"/>
                  <a:gd name="connsiteX3" fmla="*/ 0 w 16582"/>
                  <a:gd name="connsiteY3" fmla="*/ 11633 h 23265"/>
                  <a:gd name="connsiteX4" fmla="*/ 8292 w 16582"/>
                  <a:gd name="connsiteY4" fmla="*/ 23265 h 2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23265">
                    <a:moveTo>
                      <a:pt x="8292" y="23265"/>
                    </a:moveTo>
                    <a:cubicBezTo>
                      <a:pt x="12870" y="23265"/>
                      <a:pt x="16583" y="18068"/>
                      <a:pt x="16583" y="11633"/>
                    </a:cubicBezTo>
                    <a:cubicBezTo>
                      <a:pt x="16583" y="5197"/>
                      <a:pt x="12870" y="0"/>
                      <a:pt x="8292" y="0"/>
                    </a:cubicBezTo>
                    <a:cubicBezTo>
                      <a:pt x="3712" y="0"/>
                      <a:pt x="0" y="5197"/>
                      <a:pt x="0" y="11633"/>
                    </a:cubicBezTo>
                    <a:cubicBezTo>
                      <a:pt x="0" y="18068"/>
                      <a:pt x="3712" y="23265"/>
                      <a:pt x="8292" y="232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D19DD11F-61B7-D2DC-BF30-9E10AD214F2B}"/>
                  </a:ext>
                </a:extLst>
              </p:cNvPr>
              <p:cNvSpPr/>
              <p:nvPr/>
            </p:nvSpPr>
            <p:spPr>
              <a:xfrm>
                <a:off x="7197089" y="5173374"/>
                <a:ext cx="23017" cy="32299"/>
              </a:xfrm>
              <a:custGeom>
                <a:avLst/>
                <a:gdLst>
                  <a:gd name="connsiteX0" fmla="*/ 11509 w 23017"/>
                  <a:gd name="connsiteY0" fmla="*/ 32299 h 32299"/>
                  <a:gd name="connsiteX1" fmla="*/ 23018 w 23017"/>
                  <a:gd name="connsiteY1" fmla="*/ 16211 h 32299"/>
                  <a:gd name="connsiteX2" fmla="*/ 11509 w 23017"/>
                  <a:gd name="connsiteY2" fmla="*/ 0 h 32299"/>
                  <a:gd name="connsiteX3" fmla="*/ 0 w 23017"/>
                  <a:gd name="connsiteY3" fmla="*/ 16211 h 32299"/>
                  <a:gd name="connsiteX4" fmla="*/ 11509 w 23017"/>
                  <a:gd name="connsiteY4" fmla="*/ 32299 h 32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17" h="32299">
                    <a:moveTo>
                      <a:pt x="11509" y="32299"/>
                    </a:moveTo>
                    <a:cubicBezTo>
                      <a:pt x="17820" y="32299"/>
                      <a:pt x="23018" y="25122"/>
                      <a:pt x="23018" y="16211"/>
                    </a:cubicBezTo>
                    <a:cubicBezTo>
                      <a:pt x="23018" y="7301"/>
                      <a:pt x="17820" y="0"/>
                      <a:pt x="11509" y="0"/>
                    </a:cubicBezTo>
                    <a:cubicBezTo>
                      <a:pt x="5197" y="0"/>
                      <a:pt x="0" y="7177"/>
                      <a:pt x="0" y="16211"/>
                    </a:cubicBezTo>
                    <a:cubicBezTo>
                      <a:pt x="0" y="25246"/>
                      <a:pt x="5197" y="32299"/>
                      <a:pt x="11509" y="32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60" name="Graphic 2">
            <a:extLst>
              <a:ext uri="{FF2B5EF4-FFF2-40B4-BE49-F238E27FC236}">
                <a16:creationId xmlns:a16="http://schemas.microsoft.com/office/drawing/2014/main" id="{3ACD82C4-C431-3B77-DCDC-9FD5FCD1B3B7}"/>
              </a:ext>
            </a:extLst>
          </p:cNvPr>
          <p:cNvGrpSpPr/>
          <p:nvPr/>
        </p:nvGrpSpPr>
        <p:grpSpPr>
          <a:xfrm>
            <a:off x="2977149" y="3065889"/>
            <a:ext cx="1414154" cy="356529"/>
            <a:chOff x="3058429" y="3055729"/>
            <a:chExt cx="1414154" cy="356529"/>
          </a:xfrm>
        </p:grpSpPr>
        <p:grpSp>
          <p:nvGrpSpPr>
            <p:cNvPr id="261" name="Graphic 2">
              <a:extLst>
                <a:ext uri="{FF2B5EF4-FFF2-40B4-BE49-F238E27FC236}">
                  <a16:creationId xmlns:a16="http://schemas.microsoft.com/office/drawing/2014/main" id="{5B1884F0-0CAE-DDBD-8BE2-4EF486223187}"/>
                </a:ext>
              </a:extLst>
            </p:cNvPr>
            <p:cNvGrpSpPr/>
            <p:nvPr/>
          </p:nvGrpSpPr>
          <p:grpSpPr>
            <a:xfrm>
              <a:off x="3058429" y="3055729"/>
              <a:ext cx="666301" cy="275100"/>
              <a:chOff x="3058429" y="3055729"/>
              <a:chExt cx="666301" cy="275100"/>
            </a:xfrm>
          </p:grpSpPr>
          <p:grpSp>
            <p:nvGrpSpPr>
              <p:cNvPr id="262" name="Graphic 2">
                <a:extLst>
                  <a:ext uri="{FF2B5EF4-FFF2-40B4-BE49-F238E27FC236}">
                    <a16:creationId xmlns:a16="http://schemas.microsoft.com/office/drawing/2014/main" id="{767788E2-F7E1-BE56-4F29-F0B81E24E5C2}"/>
                  </a:ext>
                </a:extLst>
              </p:cNvPr>
              <p:cNvGrpSpPr/>
              <p:nvPr/>
            </p:nvGrpSpPr>
            <p:grpSpPr>
              <a:xfrm>
                <a:off x="3058429" y="3242087"/>
                <a:ext cx="497399" cy="75514"/>
                <a:chOff x="3058429" y="3242087"/>
                <a:chExt cx="497399" cy="75514"/>
              </a:xfrm>
              <a:solidFill>
                <a:srgbClr val="C6CAD1"/>
              </a:solidFill>
            </p:grpSpPr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E60686E4-669B-8073-F38B-4B1E99A487C0}"/>
                    </a:ext>
                  </a:extLst>
                </p:cNvPr>
                <p:cNvSpPr/>
                <p:nvPr/>
              </p:nvSpPr>
              <p:spPr>
                <a:xfrm>
                  <a:off x="3151861" y="3305384"/>
                  <a:ext cx="23058" cy="10052"/>
                </a:xfrm>
                <a:custGeom>
                  <a:avLst/>
                  <a:gdLst>
                    <a:gd name="connsiteX0" fmla="*/ 23038 w 23058"/>
                    <a:gd name="connsiteY0" fmla="*/ 3294 h 10052"/>
                    <a:gd name="connsiteX1" fmla="*/ 10787 w 23058"/>
                    <a:gd name="connsiteY1" fmla="*/ 324 h 10052"/>
                    <a:gd name="connsiteX2" fmla="*/ 20 w 23058"/>
                    <a:gd name="connsiteY2" fmla="*/ 6759 h 10052"/>
                    <a:gd name="connsiteX3" fmla="*/ 12272 w 23058"/>
                    <a:gd name="connsiteY3" fmla="*/ 9729 h 10052"/>
                    <a:gd name="connsiteX4" fmla="*/ 23038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7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2" y="9729"/>
                      </a:cubicBezTo>
                      <a:cubicBezTo>
                        <a:pt x="18583" y="8863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202AD0C1-1AF1-357E-AEDD-19C01239C76B}"/>
                    </a:ext>
                  </a:extLst>
                </p:cNvPr>
                <p:cNvSpPr/>
                <p:nvPr/>
              </p:nvSpPr>
              <p:spPr>
                <a:xfrm>
                  <a:off x="3177602" y="3286079"/>
                  <a:ext cx="23058" cy="10052"/>
                </a:xfrm>
                <a:custGeom>
                  <a:avLst/>
                  <a:gdLst>
                    <a:gd name="connsiteX0" fmla="*/ 23038 w 23058"/>
                    <a:gd name="connsiteY0" fmla="*/ 3294 h 10052"/>
                    <a:gd name="connsiteX1" fmla="*/ 10786 w 23058"/>
                    <a:gd name="connsiteY1" fmla="*/ 324 h 10052"/>
                    <a:gd name="connsiteX2" fmla="*/ 20 w 23058"/>
                    <a:gd name="connsiteY2" fmla="*/ 6759 h 10052"/>
                    <a:gd name="connsiteX3" fmla="*/ 12272 w 23058"/>
                    <a:gd name="connsiteY3" fmla="*/ 9729 h 10052"/>
                    <a:gd name="connsiteX4" fmla="*/ 23038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190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2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54DD5889-2AFC-79BA-9B54-F68B4CE34D59}"/>
                    </a:ext>
                  </a:extLst>
                </p:cNvPr>
                <p:cNvSpPr/>
                <p:nvPr/>
              </p:nvSpPr>
              <p:spPr>
                <a:xfrm>
                  <a:off x="3118572" y="3290102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6 w 23058"/>
                    <a:gd name="connsiteY1" fmla="*/ 260 h 9989"/>
                    <a:gd name="connsiteX2" fmla="*/ 20 w 23058"/>
                    <a:gd name="connsiteY2" fmla="*/ 6695 h 9989"/>
                    <a:gd name="connsiteX3" fmla="*/ 12272 w 23058"/>
                    <a:gd name="connsiteY3" fmla="*/ 9666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2" y="9666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611F6190-7A00-C665-AA1B-59552AB648B1}"/>
                    </a:ext>
                  </a:extLst>
                </p:cNvPr>
                <p:cNvSpPr/>
                <p:nvPr/>
              </p:nvSpPr>
              <p:spPr>
                <a:xfrm>
                  <a:off x="3144313" y="3270857"/>
                  <a:ext cx="23057" cy="10052"/>
                </a:xfrm>
                <a:custGeom>
                  <a:avLst/>
                  <a:gdLst>
                    <a:gd name="connsiteX0" fmla="*/ 23038 w 23057"/>
                    <a:gd name="connsiteY0" fmla="*/ 3294 h 10052"/>
                    <a:gd name="connsiteX1" fmla="*/ 10786 w 23057"/>
                    <a:gd name="connsiteY1" fmla="*/ 324 h 10052"/>
                    <a:gd name="connsiteX2" fmla="*/ 20 w 23057"/>
                    <a:gd name="connsiteY2" fmla="*/ 6759 h 10052"/>
                    <a:gd name="connsiteX3" fmla="*/ 12271 w 23057"/>
                    <a:gd name="connsiteY3" fmla="*/ 9729 h 10052"/>
                    <a:gd name="connsiteX4" fmla="*/ 23038 w 23057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190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3009DBDE-C191-5035-C7D3-52E2987958E1}"/>
                    </a:ext>
                  </a:extLst>
                </p:cNvPr>
                <p:cNvSpPr/>
                <p:nvPr/>
              </p:nvSpPr>
              <p:spPr>
                <a:xfrm>
                  <a:off x="3058429" y="3298146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7 w 23058"/>
                    <a:gd name="connsiteY1" fmla="*/ 260 h 10049"/>
                    <a:gd name="connsiteX2" fmla="*/ 20 w 23058"/>
                    <a:gd name="connsiteY2" fmla="*/ 6696 h 10049"/>
                    <a:gd name="connsiteX3" fmla="*/ 12272 w 23058"/>
                    <a:gd name="connsiteY3" fmla="*/ 9790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7" y="260"/>
                      </a:cubicBezTo>
                      <a:cubicBezTo>
                        <a:pt x="4475" y="1127"/>
                        <a:pt x="-351" y="4097"/>
                        <a:pt x="20" y="6696"/>
                      </a:cubicBezTo>
                      <a:cubicBezTo>
                        <a:pt x="391" y="9295"/>
                        <a:pt x="5836" y="10656"/>
                        <a:pt x="12272" y="9790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C70C0B39-690D-B5A6-7E44-8E91F299767C}"/>
                    </a:ext>
                  </a:extLst>
                </p:cNvPr>
                <p:cNvSpPr/>
                <p:nvPr/>
              </p:nvSpPr>
              <p:spPr>
                <a:xfrm>
                  <a:off x="3084169" y="3278841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6 w 23058"/>
                    <a:gd name="connsiteY1" fmla="*/ 260 h 10049"/>
                    <a:gd name="connsiteX2" fmla="*/ 20 w 23058"/>
                    <a:gd name="connsiteY2" fmla="*/ 6695 h 10049"/>
                    <a:gd name="connsiteX3" fmla="*/ 12271 w 23058"/>
                    <a:gd name="connsiteY3" fmla="*/ 9789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1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1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837704A1-FBB6-037F-6411-AA40DE9A0440}"/>
                    </a:ext>
                  </a:extLst>
                </p:cNvPr>
                <p:cNvSpPr/>
                <p:nvPr/>
              </p:nvSpPr>
              <p:spPr>
                <a:xfrm>
                  <a:off x="3210396" y="3303468"/>
                  <a:ext cx="23057" cy="9989"/>
                </a:xfrm>
                <a:custGeom>
                  <a:avLst/>
                  <a:gdLst>
                    <a:gd name="connsiteX0" fmla="*/ 23038 w 23057"/>
                    <a:gd name="connsiteY0" fmla="*/ 3354 h 9989"/>
                    <a:gd name="connsiteX1" fmla="*/ 10786 w 23057"/>
                    <a:gd name="connsiteY1" fmla="*/ 260 h 9989"/>
                    <a:gd name="connsiteX2" fmla="*/ 20 w 23057"/>
                    <a:gd name="connsiteY2" fmla="*/ 6696 h 9989"/>
                    <a:gd name="connsiteX3" fmla="*/ 12271 w 23057"/>
                    <a:gd name="connsiteY3" fmla="*/ 9666 h 9989"/>
                    <a:gd name="connsiteX4" fmla="*/ 23038 w 23057"/>
                    <a:gd name="connsiteY4" fmla="*/ 3231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9989">
                      <a:moveTo>
                        <a:pt x="23038" y="3354"/>
                      </a:moveTo>
                      <a:cubicBezTo>
                        <a:pt x="22667" y="755"/>
                        <a:pt x="17222" y="-606"/>
                        <a:pt x="10786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4"/>
                        <a:pt x="5836" y="10656"/>
                        <a:pt x="12271" y="9666"/>
                      </a:cubicBezTo>
                      <a:cubicBezTo>
                        <a:pt x="18583" y="8676"/>
                        <a:pt x="23409" y="5829"/>
                        <a:pt x="23038" y="3231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3D2D1E28-68A9-A6AF-ACCA-1994BF044B5D}"/>
                    </a:ext>
                  </a:extLst>
                </p:cNvPr>
                <p:cNvSpPr/>
                <p:nvPr/>
              </p:nvSpPr>
              <p:spPr>
                <a:xfrm>
                  <a:off x="3225989" y="3282059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6 w 23058"/>
                    <a:gd name="connsiteY1" fmla="*/ 260 h 10049"/>
                    <a:gd name="connsiteX2" fmla="*/ 20 w 23058"/>
                    <a:gd name="connsiteY2" fmla="*/ 6695 h 10049"/>
                    <a:gd name="connsiteX3" fmla="*/ 12272 w 23058"/>
                    <a:gd name="connsiteY3" fmla="*/ 9789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2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FB312AF5-4784-2CFA-3C7A-ACDAF4A2D2E6}"/>
                    </a:ext>
                  </a:extLst>
                </p:cNvPr>
                <p:cNvSpPr/>
                <p:nvPr/>
              </p:nvSpPr>
              <p:spPr>
                <a:xfrm>
                  <a:off x="3254081" y="3307551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6 w 23058"/>
                    <a:gd name="connsiteY1" fmla="*/ 260 h 10049"/>
                    <a:gd name="connsiteX2" fmla="*/ 20 w 23058"/>
                    <a:gd name="connsiteY2" fmla="*/ 6695 h 10049"/>
                    <a:gd name="connsiteX3" fmla="*/ 12271 w 23058"/>
                    <a:gd name="connsiteY3" fmla="*/ 9789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1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13807404-893E-5EF6-B878-94D3E7DDF945}"/>
                    </a:ext>
                  </a:extLst>
                </p:cNvPr>
                <p:cNvSpPr/>
                <p:nvPr/>
              </p:nvSpPr>
              <p:spPr>
                <a:xfrm>
                  <a:off x="3279697" y="3288246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6 w 23058"/>
                    <a:gd name="connsiteY1" fmla="*/ 260 h 9989"/>
                    <a:gd name="connsiteX2" fmla="*/ 20 w 23058"/>
                    <a:gd name="connsiteY2" fmla="*/ 6695 h 9989"/>
                    <a:gd name="connsiteX3" fmla="*/ 12272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2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704844FD-23C1-5E62-CADB-C9239A420DC5}"/>
                    </a:ext>
                  </a:extLst>
                </p:cNvPr>
                <p:cNvSpPr/>
                <p:nvPr/>
              </p:nvSpPr>
              <p:spPr>
                <a:xfrm>
                  <a:off x="3310759" y="3301611"/>
                  <a:ext cx="23037" cy="10049"/>
                </a:xfrm>
                <a:custGeom>
                  <a:avLst/>
                  <a:gdLst>
                    <a:gd name="connsiteX0" fmla="*/ 23038 w 23037"/>
                    <a:gd name="connsiteY0" fmla="*/ 3354 h 10049"/>
                    <a:gd name="connsiteX1" fmla="*/ 10787 w 23037"/>
                    <a:gd name="connsiteY1" fmla="*/ 260 h 10049"/>
                    <a:gd name="connsiteX2" fmla="*/ 20 w 23037"/>
                    <a:gd name="connsiteY2" fmla="*/ 6696 h 10049"/>
                    <a:gd name="connsiteX3" fmla="*/ 12148 w 23037"/>
                    <a:gd name="connsiteY3" fmla="*/ 9790 h 10049"/>
                    <a:gd name="connsiteX4" fmla="*/ 22914 w 23037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37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7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5"/>
                        <a:pt x="5836" y="10656"/>
                        <a:pt x="12148" y="9790"/>
                      </a:cubicBezTo>
                      <a:cubicBezTo>
                        <a:pt x="18459" y="8799"/>
                        <a:pt x="23409" y="5953"/>
                        <a:pt x="22914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2F2350A8-4512-06F5-CCBB-0D118DC40422}"/>
                    </a:ext>
                  </a:extLst>
                </p:cNvPr>
                <p:cNvSpPr/>
                <p:nvPr/>
              </p:nvSpPr>
              <p:spPr>
                <a:xfrm>
                  <a:off x="3326352" y="3280263"/>
                  <a:ext cx="23058" cy="10052"/>
                </a:xfrm>
                <a:custGeom>
                  <a:avLst/>
                  <a:gdLst>
                    <a:gd name="connsiteX0" fmla="*/ 23038 w 23058"/>
                    <a:gd name="connsiteY0" fmla="*/ 3294 h 10052"/>
                    <a:gd name="connsiteX1" fmla="*/ 10786 w 23058"/>
                    <a:gd name="connsiteY1" fmla="*/ 324 h 10052"/>
                    <a:gd name="connsiteX2" fmla="*/ 20 w 23058"/>
                    <a:gd name="connsiteY2" fmla="*/ 6759 h 10052"/>
                    <a:gd name="connsiteX3" fmla="*/ 12271 w 23058"/>
                    <a:gd name="connsiteY3" fmla="*/ 9729 h 10052"/>
                    <a:gd name="connsiteX4" fmla="*/ 23038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AA0B08E1-C692-2F11-AFB0-623F7702B372}"/>
                    </a:ext>
                  </a:extLst>
                </p:cNvPr>
                <p:cNvSpPr/>
                <p:nvPr/>
              </p:nvSpPr>
              <p:spPr>
                <a:xfrm>
                  <a:off x="3364715" y="3290226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7 w 23058"/>
                    <a:gd name="connsiteY1" fmla="*/ 261 h 9989"/>
                    <a:gd name="connsiteX2" fmla="*/ 20 w 23058"/>
                    <a:gd name="connsiteY2" fmla="*/ 6695 h 9989"/>
                    <a:gd name="connsiteX3" fmla="*/ 12271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5"/>
                        <a:pt x="17222" y="-606"/>
                        <a:pt x="10787" y="261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1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F35552DD-39A0-9B26-A760-0BDB3F5824E7}"/>
                    </a:ext>
                  </a:extLst>
                </p:cNvPr>
                <p:cNvSpPr/>
                <p:nvPr/>
              </p:nvSpPr>
              <p:spPr>
                <a:xfrm>
                  <a:off x="3389218" y="3268259"/>
                  <a:ext cx="23058" cy="10113"/>
                </a:xfrm>
                <a:custGeom>
                  <a:avLst/>
                  <a:gdLst>
                    <a:gd name="connsiteX0" fmla="*/ 23038 w 23058"/>
                    <a:gd name="connsiteY0" fmla="*/ 3294 h 10113"/>
                    <a:gd name="connsiteX1" fmla="*/ 10786 w 23058"/>
                    <a:gd name="connsiteY1" fmla="*/ 324 h 10113"/>
                    <a:gd name="connsiteX2" fmla="*/ 20 w 23058"/>
                    <a:gd name="connsiteY2" fmla="*/ 6759 h 10113"/>
                    <a:gd name="connsiteX3" fmla="*/ 12271 w 23058"/>
                    <a:gd name="connsiteY3" fmla="*/ 9853 h 10113"/>
                    <a:gd name="connsiteX4" fmla="*/ 23038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6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853"/>
                      </a:cubicBezTo>
                      <a:cubicBezTo>
                        <a:pt x="18583" y="8863"/>
                        <a:pt x="23409" y="6017"/>
                        <a:pt x="23038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92949724-79D2-AAA1-4B22-397E97C6C5C1}"/>
                    </a:ext>
                  </a:extLst>
                </p:cNvPr>
                <p:cNvSpPr/>
                <p:nvPr/>
              </p:nvSpPr>
              <p:spPr>
                <a:xfrm>
                  <a:off x="3418423" y="3277603"/>
                  <a:ext cx="23058" cy="9989"/>
                </a:xfrm>
                <a:custGeom>
                  <a:avLst/>
                  <a:gdLst>
                    <a:gd name="connsiteX0" fmla="*/ 22914 w 23058"/>
                    <a:gd name="connsiteY0" fmla="*/ 3354 h 9989"/>
                    <a:gd name="connsiteX1" fmla="*/ 10786 w 23058"/>
                    <a:gd name="connsiteY1" fmla="*/ 260 h 9989"/>
                    <a:gd name="connsiteX2" fmla="*/ 20 w 23058"/>
                    <a:gd name="connsiteY2" fmla="*/ 6696 h 9989"/>
                    <a:gd name="connsiteX3" fmla="*/ 12271 w 23058"/>
                    <a:gd name="connsiteY3" fmla="*/ 9666 h 9989"/>
                    <a:gd name="connsiteX4" fmla="*/ 23038 w 23058"/>
                    <a:gd name="connsiteY4" fmla="*/ 3231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2914" y="3354"/>
                      </a:moveTo>
                      <a:cubicBezTo>
                        <a:pt x="22543" y="755"/>
                        <a:pt x="17098" y="-606"/>
                        <a:pt x="10786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4"/>
                        <a:pt x="5836" y="10655"/>
                        <a:pt x="12271" y="9666"/>
                      </a:cubicBezTo>
                      <a:cubicBezTo>
                        <a:pt x="18583" y="8676"/>
                        <a:pt x="23409" y="5829"/>
                        <a:pt x="23038" y="3231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FC0AA792-29D3-47F0-108C-59D5240BA322}"/>
                    </a:ext>
                  </a:extLst>
                </p:cNvPr>
                <p:cNvSpPr/>
                <p:nvPr/>
              </p:nvSpPr>
              <p:spPr>
                <a:xfrm>
                  <a:off x="3433892" y="3256194"/>
                  <a:ext cx="23058" cy="9989"/>
                </a:xfrm>
                <a:custGeom>
                  <a:avLst/>
                  <a:gdLst>
                    <a:gd name="connsiteX0" fmla="*/ 23038 w 23058"/>
                    <a:gd name="connsiteY0" fmla="*/ 3354 h 9989"/>
                    <a:gd name="connsiteX1" fmla="*/ 10786 w 23058"/>
                    <a:gd name="connsiteY1" fmla="*/ 261 h 9989"/>
                    <a:gd name="connsiteX2" fmla="*/ 20 w 23058"/>
                    <a:gd name="connsiteY2" fmla="*/ 6695 h 9989"/>
                    <a:gd name="connsiteX3" fmla="*/ 12271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3038" y="3354"/>
                      </a:moveTo>
                      <a:cubicBezTo>
                        <a:pt x="22667" y="755"/>
                        <a:pt x="17222" y="-606"/>
                        <a:pt x="10786" y="261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1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91F32008-53D3-0B50-1C69-26C028983A0E}"/>
                    </a:ext>
                  </a:extLst>
                </p:cNvPr>
                <p:cNvSpPr/>
                <p:nvPr/>
              </p:nvSpPr>
              <p:spPr>
                <a:xfrm>
                  <a:off x="3466192" y="3261516"/>
                  <a:ext cx="23057" cy="10049"/>
                </a:xfrm>
                <a:custGeom>
                  <a:avLst/>
                  <a:gdLst>
                    <a:gd name="connsiteX0" fmla="*/ 23038 w 23057"/>
                    <a:gd name="connsiteY0" fmla="*/ 3354 h 10049"/>
                    <a:gd name="connsiteX1" fmla="*/ 10786 w 23057"/>
                    <a:gd name="connsiteY1" fmla="*/ 260 h 10049"/>
                    <a:gd name="connsiteX2" fmla="*/ 20 w 23057"/>
                    <a:gd name="connsiteY2" fmla="*/ 6695 h 10049"/>
                    <a:gd name="connsiteX3" fmla="*/ 12271 w 23057"/>
                    <a:gd name="connsiteY3" fmla="*/ 9789 h 10049"/>
                    <a:gd name="connsiteX4" fmla="*/ 23038 w 23057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6" y="260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5"/>
                        <a:pt x="5836" y="10656"/>
                        <a:pt x="12271" y="9789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3BEA1D0E-751E-5815-02FE-E339D8DCE8F1}"/>
                    </a:ext>
                  </a:extLst>
                </p:cNvPr>
                <p:cNvSpPr/>
                <p:nvPr/>
              </p:nvSpPr>
              <p:spPr>
                <a:xfrm>
                  <a:off x="3491932" y="3242087"/>
                  <a:ext cx="23058" cy="10049"/>
                </a:xfrm>
                <a:custGeom>
                  <a:avLst/>
                  <a:gdLst>
                    <a:gd name="connsiteX0" fmla="*/ 23038 w 23058"/>
                    <a:gd name="connsiteY0" fmla="*/ 3354 h 10049"/>
                    <a:gd name="connsiteX1" fmla="*/ 10787 w 23058"/>
                    <a:gd name="connsiteY1" fmla="*/ 260 h 10049"/>
                    <a:gd name="connsiteX2" fmla="*/ 20 w 23058"/>
                    <a:gd name="connsiteY2" fmla="*/ 6696 h 10049"/>
                    <a:gd name="connsiteX3" fmla="*/ 12272 w 23058"/>
                    <a:gd name="connsiteY3" fmla="*/ 9790 h 10049"/>
                    <a:gd name="connsiteX4" fmla="*/ 23038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3038" y="3354"/>
                      </a:moveTo>
                      <a:cubicBezTo>
                        <a:pt x="22667" y="756"/>
                        <a:pt x="17222" y="-606"/>
                        <a:pt x="10787" y="260"/>
                      </a:cubicBezTo>
                      <a:cubicBezTo>
                        <a:pt x="4475" y="1251"/>
                        <a:pt x="-351" y="4097"/>
                        <a:pt x="20" y="6696"/>
                      </a:cubicBezTo>
                      <a:cubicBezTo>
                        <a:pt x="391" y="9295"/>
                        <a:pt x="5836" y="10656"/>
                        <a:pt x="12272" y="9790"/>
                      </a:cubicBezTo>
                      <a:cubicBezTo>
                        <a:pt x="18583" y="8799"/>
                        <a:pt x="23409" y="5953"/>
                        <a:pt x="23038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982EAFFE-6151-E475-6BF3-741F076FE7A8}"/>
                    </a:ext>
                  </a:extLst>
                </p:cNvPr>
                <p:cNvSpPr/>
                <p:nvPr/>
              </p:nvSpPr>
              <p:spPr>
                <a:xfrm>
                  <a:off x="3502698" y="3258358"/>
                  <a:ext cx="23058" cy="10053"/>
                </a:xfrm>
                <a:custGeom>
                  <a:avLst/>
                  <a:gdLst>
                    <a:gd name="connsiteX0" fmla="*/ 23038 w 23058"/>
                    <a:gd name="connsiteY0" fmla="*/ 3294 h 10053"/>
                    <a:gd name="connsiteX1" fmla="*/ 10787 w 23058"/>
                    <a:gd name="connsiteY1" fmla="*/ 324 h 10053"/>
                    <a:gd name="connsiteX2" fmla="*/ 20 w 23058"/>
                    <a:gd name="connsiteY2" fmla="*/ 6759 h 10053"/>
                    <a:gd name="connsiteX3" fmla="*/ 12271 w 23058"/>
                    <a:gd name="connsiteY3" fmla="*/ 9729 h 10053"/>
                    <a:gd name="connsiteX4" fmla="*/ 23038 w 23058"/>
                    <a:gd name="connsiteY4" fmla="*/ 3294 h 1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3">
                      <a:moveTo>
                        <a:pt x="23038" y="3294"/>
                      </a:moveTo>
                      <a:cubicBezTo>
                        <a:pt x="22667" y="695"/>
                        <a:pt x="17222" y="-666"/>
                        <a:pt x="10787" y="324"/>
                      </a:cubicBezTo>
                      <a:cubicBezTo>
                        <a:pt x="4475" y="1314"/>
                        <a:pt x="-351" y="4160"/>
                        <a:pt x="20" y="6759"/>
                      </a:cubicBezTo>
                      <a:cubicBezTo>
                        <a:pt x="391" y="9358"/>
                        <a:pt x="5836" y="10719"/>
                        <a:pt x="12271" y="9729"/>
                      </a:cubicBezTo>
                      <a:cubicBezTo>
                        <a:pt x="18583" y="8739"/>
                        <a:pt x="23409" y="5893"/>
                        <a:pt x="23038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FD864A5E-535D-76B1-33FB-6C04A111E298}"/>
                    </a:ext>
                  </a:extLst>
                </p:cNvPr>
                <p:cNvSpPr/>
                <p:nvPr/>
              </p:nvSpPr>
              <p:spPr>
                <a:xfrm>
                  <a:off x="3532770" y="3249264"/>
                  <a:ext cx="23058" cy="9989"/>
                </a:xfrm>
                <a:custGeom>
                  <a:avLst/>
                  <a:gdLst>
                    <a:gd name="connsiteX0" fmla="*/ 22914 w 23058"/>
                    <a:gd name="connsiteY0" fmla="*/ 3354 h 9989"/>
                    <a:gd name="connsiteX1" fmla="*/ 10787 w 23058"/>
                    <a:gd name="connsiteY1" fmla="*/ 261 h 9989"/>
                    <a:gd name="connsiteX2" fmla="*/ 20 w 23058"/>
                    <a:gd name="connsiteY2" fmla="*/ 6695 h 9989"/>
                    <a:gd name="connsiteX3" fmla="*/ 12271 w 23058"/>
                    <a:gd name="connsiteY3" fmla="*/ 9665 h 9989"/>
                    <a:gd name="connsiteX4" fmla="*/ 23038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2914" y="3354"/>
                      </a:moveTo>
                      <a:cubicBezTo>
                        <a:pt x="22543" y="755"/>
                        <a:pt x="17098" y="-606"/>
                        <a:pt x="10787" y="261"/>
                      </a:cubicBezTo>
                      <a:cubicBezTo>
                        <a:pt x="4475" y="1250"/>
                        <a:pt x="-351" y="4097"/>
                        <a:pt x="20" y="6695"/>
                      </a:cubicBezTo>
                      <a:cubicBezTo>
                        <a:pt x="391" y="9294"/>
                        <a:pt x="5836" y="10656"/>
                        <a:pt x="12271" y="9665"/>
                      </a:cubicBezTo>
                      <a:cubicBezTo>
                        <a:pt x="18583" y="8676"/>
                        <a:pt x="23409" y="5829"/>
                        <a:pt x="23038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B8A55E9-D2C0-4641-710A-61C4944B553A}"/>
                  </a:ext>
                </a:extLst>
              </p:cNvPr>
              <p:cNvSpPr/>
              <p:nvPr/>
            </p:nvSpPr>
            <p:spPr>
              <a:xfrm>
                <a:off x="3462994" y="3244574"/>
                <a:ext cx="261735" cy="86255"/>
              </a:xfrm>
              <a:custGeom>
                <a:avLst/>
                <a:gdLst>
                  <a:gd name="connsiteX0" fmla="*/ 261364 w 261735"/>
                  <a:gd name="connsiteY0" fmla="*/ 47892 h 86255"/>
                  <a:gd name="connsiteX1" fmla="*/ 242925 w 261735"/>
                  <a:gd name="connsiteY1" fmla="*/ 43932 h 86255"/>
                  <a:gd name="connsiteX2" fmla="*/ 237109 w 261735"/>
                  <a:gd name="connsiteY2" fmla="*/ 41828 h 86255"/>
                  <a:gd name="connsiteX3" fmla="*/ 236366 w 261735"/>
                  <a:gd name="connsiteY3" fmla="*/ 68683 h 86255"/>
                  <a:gd name="connsiteX4" fmla="*/ 199365 w 261735"/>
                  <a:gd name="connsiteY4" fmla="*/ 79202 h 86255"/>
                  <a:gd name="connsiteX5" fmla="*/ 195033 w 261735"/>
                  <a:gd name="connsiteY5" fmla="*/ 78830 h 86255"/>
                  <a:gd name="connsiteX6" fmla="*/ 212853 w 261735"/>
                  <a:gd name="connsiteY6" fmla="*/ 86255 h 86255"/>
                  <a:gd name="connsiteX7" fmla="*/ 174243 w 261735"/>
                  <a:gd name="connsiteY7" fmla="*/ 75489 h 86255"/>
                  <a:gd name="connsiteX8" fmla="*/ 151844 w 261735"/>
                  <a:gd name="connsiteY8" fmla="*/ 70044 h 86255"/>
                  <a:gd name="connsiteX9" fmla="*/ 113604 w 261735"/>
                  <a:gd name="connsiteY9" fmla="*/ 55317 h 86255"/>
                  <a:gd name="connsiteX10" fmla="*/ 72890 w 261735"/>
                  <a:gd name="connsiteY10" fmla="*/ 45046 h 86255"/>
                  <a:gd name="connsiteX11" fmla="*/ 0 w 261735"/>
                  <a:gd name="connsiteY11" fmla="*/ 9529 h 86255"/>
                  <a:gd name="connsiteX12" fmla="*/ 6806 w 261735"/>
                  <a:gd name="connsiteY12" fmla="*/ 9034 h 86255"/>
                  <a:gd name="connsiteX13" fmla="*/ 82295 w 261735"/>
                  <a:gd name="connsiteY13" fmla="*/ 44675 h 86255"/>
                  <a:gd name="connsiteX14" fmla="*/ 119421 w 261735"/>
                  <a:gd name="connsiteY14" fmla="*/ 51357 h 86255"/>
                  <a:gd name="connsiteX15" fmla="*/ 117936 w 261735"/>
                  <a:gd name="connsiteY15" fmla="*/ 50986 h 86255"/>
                  <a:gd name="connsiteX16" fmla="*/ 122391 w 261735"/>
                  <a:gd name="connsiteY16" fmla="*/ 51729 h 86255"/>
                  <a:gd name="connsiteX17" fmla="*/ 98754 w 261735"/>
                  <a:gd name="connsiteY17" fmla="*/ 45046 h 86255"/>
                  <a:gd name="connsiteX18" fmla="*/ 44303 w 261735"/>
                  <a:gd name="connsiteY18" fmla="*/ 0 h 86255"/>
                  <a:gd name="connsiteX19" fmla="*/ 52100 w 261735"/>
                  <a:gd name="connsiteY19" fmla="*/ 495 h 86255"/>
                  <a:gd name="connsiteX20" fmla="*/ 110882 w 261735"/>
                  <a:gd name="connsiteY20" fmla="*/ 45665 h 86255"/>
                  <a:gd name="connsiteX21" fmla="*/ 140087 w 261735"/>
                  <a:gd name="connsiteY21" fmla="*/ 52347 h 86255"/>
                  <a:gd name="connsiteX22" fmla="*/ 157413 w 261735"/>
                  <a:gd name="connsiteY22" fmla="*/ 52347 h 86255"/>
                  <a:gd name="connsiteX23" fmla="*/ 130311 w 261735"/>
                  <a:gd name="connsiteY23" fmla="*/ 41457 h 86255"/>
                  <a:gd name="connsiteX24" fmla="*/ 76479 w 261735"/>
                  <a:gd name="connsiteY24" fmla="*/ 17078 h 86255"/>
                  <a:gd name="connsiteX25" fmla="*/ 84275 w 261735"/>
                  <a:gd name="connsiteY25" fmla="*/ 17449 h 86255"/>
                  <a:gd name="connsiteX26" fmla="*/ 137489 w 261735"/>
                  <a:gd name="connsiteY26" fmla="*/ 39477 h 86255"/>
                  <a:gd name="connsiteX27" fmla="*/ 161001 w 261735"/>
                  <a:gd name="connsiteY27" fmla="*/ 47273 h 86255"/>
                  <a:gd name="connsiteX28" fmla="*/ 133900 w 261735"/>
                  <a:gd name="connsiteY28" fmla="*/ 35888 h 86255"/>
                  <a:gd name="connsiteX29" fmla="*/ 92938 w 261735"/>
                  <a:gd name="connsiteY29" fmla="*/ 4455 h 86255"/>
                  <a:gd name="connsiteX30" fmla="*/ 99125 w 261735"/>
                  <a:gd name="connsiteY30" fmla="*/ 4703 h 86255"/>
                  <a:gd name="connsiteX31" fmla="*/ 146275 w 261735"/>
                  <a:gd name="connsiteY31" fmla="*/ 37373 h 86255"/>
                  <a:gd name="connsiteX32" fmla="*/ 182287 w 261735"/>
                  <a:gd name="connsiteY32" fmla="*/ 50738 h 86255"/>
                  <a:gd name="connsiteX33" fmla="*/ 186123 w 261735"/>
                  <a:gd name="connsiteY33" fmla="*/ 50986 h 86255"/>
                  <a:gd name="connsiteX34" fmla="*/ 212235 w 261735"/>
                  <a:gd name="connsiteY34" fmla="*/ 37992 h 86255"/>
                  <a:gd name="connsiteX35" fmla="*/ 212111 w 261735"/>
                  <a:gd name="connsiteY35" fmla="*/ 37992 h 86255"/>
                  <a:gd name="connsiteX36" fmla="*/ 205428 w 261735"/>
                  <a:gd name="connsiteY36" fmla="*/ 37992 h 86255"/>
                  <a:gd name="connsiteX37" fmla="*/ 186618 w 261735"/>
                  <a:gd name="connsiteY37" fmla="*/ 35888 h 86255"/>
                  <a:gd name="connsiteX38" fmla="*/ 194414 w 261735"/>
                  <a:gd name="connsiteY38" fmla="*/ 34032 h 86255"/>
                  <a:gd name="connsiteX39" fmla="*/ 210131 w 261735"/>
                  <a:gd name="connsiteY39" fmla="*/ 35517 h 86255"/>
                  <a:gd name="connsiteX40" fmla="*/ 210131 w 261735"/>
                  <a:gd name="connsiteY40" fmla="*/ 35517 h 86255"/>
                  <a:gd name="connsiteX41" fmla="*/ 205800 w 261735"/>
                  <a:gd name="connsiteY41" fmla="*/ 32176 h 86255"/>
                  <a:gd name="connsiteX42" fmla="*/ 205800 w 261735"/>
                  <a:gd name="connsiteY42" fmla="*/ 32176 h 86255"/>
                  <a:gd name="connsiteX43" fmla="*/ 205428 w 261735"/>
                  <a:gd name="connsiteY43" fmla="*/ 31928 h 86255"/>
                  <a:gd name="connsiteX44" fmla="*/ 205428 w 261735"/>
                  <a:gd name="connsiteY44" fmla="*/ 31928 h 86255"/>
                  <a:gd name="connsiteX45" fmla="*/ 198003 w 261735"/>
                  <a:gd name="connsiteY45" fmla="*/ 24379 h 86255"/>
                  <a:gd name="connsiteX46" fmla="*/ 198003 w 261735"/>
                  <a:gd name="connsiteY46" fmla="*/ 24379 h 86255"/>
                  <a:gd name="connsiteX47" fmla="*/ 198375 w 261735"/>
                  <a:gd name="connsiteY47" fmla="*/ 24008 h 86255"/>
                  <a:gd name="connsiteX48" fmla="*/ 198622 w 261735"/>
                  <a:gd name="connsiteY48" fmla="*/ 23637 h 86255"/>
                  <a:gd name="connsiteX49" fmla="*/ 200726 w 261735"/>
                  <a:gd name="connsiteY49" fmla="*/ 23637 h 86255"/>
                  <a:gd name="connsiteX50" fmla="*/ 202830 w 261735"/>
                  <a:gd name="connsiteY50" fmla="*/ 24008 h 86255"/>
                  <a:gd name="connsiteX51" fmla="*/ 203572 w 261735"/>
                  <a:gd name="connsiteY51" fmla="*/ 24132 h 86255"/>
                  <a:gd name="connsiteX52" fmla="*/ 205057 w 261735"/>
                  <a:gd name="connsiteY52" fmla="*/ 24503 h 86255"/>
                  <a:gd name="connsiteX53" fmla="*/ 205305 w 261735"/>
                  <a:gd name="connsiteY53" fmla="*/ 24503 h 86255"/>
                  <a:gd name="connsiteX54" fmla="*/ 205305 w 261735"/>
                  <a:gd name="connsiteY54" fmla="*/ 24503 h 86255"/>
                  <a:gd name="connsiteX55" fmla="*/ 225352 w 261735"/>
                  <a:gd name="connsiteY55" fmla="*/ 33166 h 86255"/>
                  <a:gd name="connsiteX56" fmla="*/ 225352 w 261735"/>
                  <a:gd name="connsiteY56" fmla="*/ 33166 h 86255"/>
                  <a:gd name="connsiteX57" fmla="*/ 225971 w 261735"/>
                  <a:gd name="connsiteY57" fmla="*/ 33537 h 86255"/>
                  <a:gd name="connsiteX58" fmla="*/ 232530 w 261735"/>
                  <a:gd name="connsiteY58" fmla="*/ 37497 h 86255"/>
                  <a:gd name="connsiteX59" fmla="*/ 243420 w 261735"/>
                  <a:gd name="connsiteY59" fmla="*/ 39477 h 86255"/>
                  <a:gd name="connsiteX60" fmla="*/ 261736 w 261735"/>
                  <a:gd name="connsiteY60" fmla="*/ 47273 h 8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61735" h="86255">
                    <a:moveTo>
                      <a:pt x="261364" y="47892"/>
                    </a:moveTo>
                    <a:lnTo>
                      <a:pt x="242925" y="43932"/>
                    </a:lnTo>
                    <a:lnTo>
                      <a:pt x="237109" y="41828"/>
                    </a:lnTo>
                    <a:cubicBezTo>
                      <a:pt x="240079" y="45046"/>
                      <a:pt x="241812" y="64227"/>
                      <a:pt x="236366" y="68683"/>
                    </a:cubicBezTo>
                    <a:cubicBezTo>
                      <a:pt x="233520" y="71529"/>
                      <a:pt x="214710" y="79944"/>
                      <a:pt x="199365" y="79202"/>
                    </a:cubicBezTo>
                    <a:cubicBezTo>
                      <a:pt x="198127" y="79202"/>
                      <a:pt x="196642" y="79078"/>
                      <a:pt x="195033" y="78830"/>
                    </a:cubicBezTo>
                    <a:cubicBezTo>
                      <a:pt x="196147" y="80068"/>
                      <a:pt x="201592" y="82419"/>
                      <a:pt x="212853" y="86255"/>
                    </a:cubicBezTo>
                    <a:cubicBezTo>
                      <a:pt x="183772" y="80934"/>
                      <a:pt x="172387" y="76726"/>
                      <a:pt x="174243" y="75489"/>
                    </a:cubicBezTo>
                    <a:cubicBezTo>
                      <a:pt x="166941" y="74004"/>
                      <a:pt x="159269" y="72148"/>
                      <a:pt x="151844" y="70044"/>
                    </a:cubicBezTo>
                    <a:cubicBezTo>
                      <a:pt x="141449" y="67074"/>
                      <a:pt x="125237" y="60268"/>
                      <a:pt x="113604" y="55317"/>
                    </a:cubicBezTo>
                    <a:cubicBezTo>
                      <a:pt x="113604" y="55317"/>
                      <a:pt x="72890" y="45046"/>
                      <a:pt x="72890" y="45046"/>
                    </a:cubicBezTo>
                    <a:lnTo>
                      <a:pt x="0" y="9529"/>
                    </a:lnTo>
                    <a:lnTo>
                      <a:pt x="6806" y="9034"/>
                    </a:lnTo>
                    <a:cubicBezTo>
                      <a:pt x="6806" y="9034"/>
                      <a:pt x="73880" y="43190"/>
                      <a:pt x="82295" y="44675"/>
                    </a:cubicBezTo>
                    <a:cubicBezTo>
                      <a:pt x="88235" y="45788"/>
                      <a:pt x="104694" y="48387"/>
                      <a:pt x="119421" y="51357"/>
                    </a:cubicBezTo>
                    <a:cubicBezTo>
                      <a:pt x="118926" y="51357"/>
                      <a:pt x="118431" y="51110"/>
                      <a:pt x="117936" y="50986"/>
                    </a:cubicBezTo>
                    <a:lnTo>
                      <a:pt x="122391" y="51729"/>
                    </a:lnTo>
                    <a:cubicBezTo>
                      <a:pt x="111377" y="48387"/>
                      <a:pt x="98754" y="45046"/>
                      <a:pt x="98754" y="45046"/>
                    </a:cubicBezTo>
                    <a:lnTo>
                      <a:pt x="44303" y="0"/>
                    </a:lnTo>
                    <a:lnTo>
                      <a:pt x="52100" y="495"/>
                    </a:lnTo>
                    <a:cubicBezTo>
                      <a:pt x="52100" y="495"/>
                      <a:pt x="102838" y="43808"/>
                      <a:pt x="110882" y="45665"/>
                    </a:cubicBezTo>
                    <a:cubicBezTo>
                      <a:pt x="115213" y="46655"/>
                      <a:pt x="127588" y="49377"/>
                      <a:pt x="140087" y="52347"/>
                    </a:cubicBezTo>
                    <a:cubicBezTo>
                      <a:pt x="147512" y="52100"/>
                      <a:pt x="157413" y="52347"/>
                      <a:pt x="157413" y="52347"/>
                    </a:cubicBezTo>
                    <a:lnTo>
                      <a:pt x="130311" y="41457"/>
                    </a:lnTo>
                    <a:lnTo>
                      <a:pt x="76479" y="17078"/>
                    </a:lnTo>
                    <a:lnTo>
                      <a:pt x="84275" y="17449"/>
                    </a:lnTo>
                    <a:lnTo>
                      <a:pt x="137489" y="39477"/>
                    </a:lnTo>
                    <a:cubicBezTo>
                      <a:pt x="137489" y="39477"/>
                      <a:pt x="150111" y="43808"/>
                      <a:pt x="161001" y="47273"/>
                    </a:cubicBezTo>
                    <a:lnTo>
                      <a:pt x="133900" y="35888"/>
                    </a:lnTo>
                    <a:lnTo>
                      <a:pt x="92938" y="4455"/>
                    </a:lnTo>
                    <a:lnTo>
                      <a:pt x="99125" y="4703"/>
                    </a:lnTo>
                    <a:lnTo>
                      <a:pt x="146275" y="37373"/>
                    </a:lnTo>
                    <a:lnTo>
                      <a:pt x="182287" y="50738"/>
                    </a:lnTo>
                    <a:lnTo>
                      <a:pt x="186123" y="50986"/>
                    </a:lnTo>
                    <a:cubicBezTo>
                      <a:pt x="200478" y="48635"/>
                      <a:pt x="211492" y="40838"/>
                      <a:pt x="212235" y="37992"/>
                    </a:cubicBezTo>
                    <a:lnTo>
                      <a:pt x="212111" y="37992"/>
                    </a:lnTo>
                    <a:cubicBezTo>
                      <a:pt x="212111" y="37992"/>
                      <a:pt x="205428" y="37992"/>
                      <a:pt x="205428" y="37992"/>
                    </a:cubicBezTo>
                    <a:lnTo>
                      <a:pt x="186618" y="35888"/>
                    </a:lnTo>
                    <a:cubicBezTo>
                      <a:pt x="186618" y="35888"/>
                      <a:pt x="185628" y="34156"/>
                      <a:pt x="194414" y="34032"/>
                    </a:cubicBezTo>
                    <a:cubicBezTo>
                      <a:pt x="203201" y="34032"/>
                      <a:pt x="210131" y="35517"/>
                      <a:pt x="210131" y="35517"/>
                    </a:cubicBezTo>
                    <a:lnTo>
                      <a:pt x="210131" y="35517"/>
                    </a:lnTo>
                    <a:cubicBezTo>
                      <a:pt x="208646" y="34403"/>
                      <a:pt x="207285" y="33289"/>
                      <a:pt x="205800" y="32176"/>
                    </a:cubicBezTo>
                    <a:lnTo>
                      <a:pt x="205800" y="32176"/>
                    </a:lnTo>
                    <a:cubicBezTo>
                      <a:pt x="205800" y="32176"/>
                      <a:pt x="205552" y="32052"/>
                      <a:pt x="205428" y="31928"/>
                    </a:cubicBezTo>
                    <a:lnTo>
                      <a:pt x="205428" y="31928"/>
                    </a:lnTo>
                    <a:cubicBezTo>
                      <a:pt x="201345" y="28711"/>
                      <a:pt x="197880" y="25741"/>
                      <a:pt x="198003" y="24379"/>
                    </a:cubicBezTo>
                    <a:lnTo>
                      <a:pt x="198003" y="24379"/>
                    </a:lnTo>
                    <a:cubicBezTo>
                      <a:pt x="198003" y="24379"/>
                      <a:pt x="198251" y="24132"/>
                      <a:pt x="198375" y="24008"/>
                    </a:cubicBezTo>
                    <a:cubicBezTo>
                      <a:pt x="198375" y="24008"/>
                      <a:pt x="198375" y="23761"/>
                      <a:pt x="198622" y="23637"/>
                    </a:cubicBezTo>
                    <a:cubicBezTo>
                      <a:pt x="199117" y="23513"/>
                      <a:pt x="199736" y="23513"/>
                      <a:pt x="200726" y="23637"/>
                    </a:cubicBezTo>
                    <a:cubicBezTo>
                      <a:pt x="201345" y="23637"/>
                      <a:pt x="202087" y="23761"/>
                      <a:pt x="202830" y="24008"/>
                    </a:cubicBezTo>
                    <a:cubicBezTo>
                      <a:pt x="203077" y="24008"/>
                      <a:pt x="203325" y="24008"/>
                      <a:pt x="203572" y="24132"/>
                    </a:cubicBezTo>
                    <a:cubicBezTo>
                      <a:pt x="204067" y="24132"/>
                      <a:pt x="204562" y="24379"/>
                      <a:pt x="205057" y="24503"/>
                    </a:cubicBezTo>
                    <a:cubicBezTo>
                      <a:pt x="205057" y="24503"/>
                      <a:pt x="205181" y="24503"/>
                      <a:pt x="205305" y="24503"/>
                    </a:cubicBezTo>
                    <a:cubicBezTo>
                      <a:pt x="205305" y="24503"/>
                      <a:pt x="205305" y="24503"/>
                      <a:pt x="205305" y="24503"/>
                    </a:cubicBezTo>
                    <a:cubicBezTo>
                      <a:pt x="211492" y="26236"/>
                      <a:pt x="219289" y="29948"/>
                      <a:pt x="225352" y="33166"/>
                    </a:cubicBezTo>
                    <a:lnTo>
                      <a:pt x="225352" y="33166"/>
                    </a:lnTo>
                    <a:cubicBezTo>
                      <a:pt x="225352" y="33166"/>
                      <a:pt x="225847" y="33413"/>
                      <a:pt x="225971" y="33537"/>
                    </a:cubicBezTo>
                    <a:cubicBezTo>
                      <a:pt x="228694" y="35022"/>
                      <a:pt x="231045" y="36383"/>
                      <a:pt x="232530" y="37497"/>
                    </a:cubicBezTo>
                    <a:cubicBezTo>
                      <a:pt x="234139" y="37745"/>
                      <a:pt x="239708" y="38487"/>
                      <a:pt x="243420" y="39477"/>
                    </a:cubicBezTo>
                    <a:cubicBezTo>
                      <a:pt x="256538" y="42942"/>
                      <a:pt x="261736" y="47273"/>
                      <a:pt x="261736" y="47273"/>
                    </a:cubicBezTo>
                    <a:close/>
                  </a:path>
                </a:pathLst>
              </a:custGeom>
              <a:solidFill>
                <a:srgbClr val="D4D6DC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84" name="Graphic 2">
                <a:extLst>
                  <a:ext uri="{FF2B5EF4-FFF2-40B4-BE49-F238E27FC236}">
                    <a16:creationId xmlns:a16="http://schemas.microsoft.com/office/drawing/2014/main" id="{EE764C1B-C4D9-4068-2549-43000DB1E2B3}"/>
                  </a:ext>
                </a:extLst>
              </p:cNvPr>
              <p:cNvGrpSpPr/>
              <p:nvPr/>
            </p:nvGrpSpPr>
            <p:grpSpPr>
              <a:xfrm>
                <a:off x="3443018" y="3055729"/>
                <a:ext cx="218126" cy="217555"/>
                <a:chOff x="3443018" y="3055729"/>
                <a:chExt cx="218126" cy="217555"/>
              </a:xfrm>
            </p:grpSpPr>
            <p:grpSp>
              <p:nvGrpSpPr>
                <p:cNvPr id="285" name="Graphic 2">
                  <a:extLst>
                    <a:ext uri="{FF2B5EF4-FFF2-40B4-BE49-F238E27FC236}">
                      <a16:creationId xmlns:a16="http://schemas.microsoft.com/office/drawing/2014/main" id="{1179CD24-CEB5-72AA-108B-09D185BD6DB5}"/>
                    </a:ext>
                  </a:extLst>
                </p:cNvPr>
                <p:cNvGrpSpPr/>
                <p:nvPr/>
              </p:nvGrpSpPr>
              <p:grpSpPr>
                <a:xfrm>
                  <a:off x="3603205" y="3206583"/>
                  <a:ext cx="31556" cy="12624"/>
                  <a:chOff x="3603205" y="3206583"/>
                  <a:chExt cx="31556" cy="12624"/>
                </a:xfrm>
              </p:grpSpPr>
              <p:sp>
                <p:nvSpPr>
                  <p:cNvPr id="286" name="Freeform: Shape 285">
                    <a:extLst>
                      <a:ext uri="{FF2B5EF4-FFF2-40B4-BE49-F238E27FC236}">
                        <a16:creationId xmlns:a16="http://schemas.microsoft.com/office/drawing/2014/main" id="{E48B19D8-787D-B2AC-7A26-826FB8A2A5F2}"/>
                      </a:ext>
                    </a:extLst>
                  </p:cNvPr>
                  <p:cNvSpPr/>
                  <p:nvPr/>
                </p:nvSpPr>
                <p:spPr>
                  <a:xfrm>
                    <a:off x="3603205" y="3206583"/>
                    <a:ext cx="31556" cy="12624"/>
                  </a:xfrm>
                  <a:custGeom>
                    <a:avLst/>
                    <a:gdLst>
                      <a:gd name="connsiteX0" fmla="*/ 0 w 31556"/>
                      <a:gd name="connsiteY0" fmla="*/ 6930 h 12624"/>
                      <a:gd name="connsiteX1" fmla="*/ 13365 w 31556"/>
                      <a:gd name="connsiteY1" fmla="*/ 12623 h 12624"/>
                      <a:gd name="connsiteX2" fmla="*/ 26854 w 31556"/>
                      <a:gd name="connsiteY2" fmla="*/ 7796 h 12624"/>
                      <a:gd name="connsiteX3" fmla="*/ 31557 w 31556"/>
                      <a:gd name="connsiteY3" fmla="*/ 6806 h 12624"/>
                      <a:gd name="connsiteX4" fmla="*/ 29577 w 31556"/>
                      <a:gd name="connsiteY4" fmla="*/ 0 h 12624"/>
                      <a:gd name="connsiteX5" fmla="*/ 23265 w 31556"/>
                      <a:gd name="connsiteY5" fmla="*/ 495 h 12624"/>
                      <a:gd name="connsiteX6" fmla="*/ 15469 w 31556"/>
                      <a:gd name="connsiteY6" fmla="*/ 247 h 12624"/>
                      <a:gd name="connsiteX7" fmla="*/ 0 w 31556"/>
                      <a:gd name="connsiteY7" fmla="*/ 693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56" h="12624">
                        <a:moveTo>
                          <a:pt x="0" y="6930"/>
                        </a:moveTo>
                        <a:cubicBezTo>
                          <a:pt x="0" y="6930"/>
                          <a:pt x="3589" y="12499"/>
                          <a:pt x="13365" y="12623"/>
                        </a:cubicBezTo>
                        <a:cubicBezTo>
                          <a:pt x="23142" y="12746"/>
                          <a:pt x="26854" y="7796"/>
                          <a:pt x="26854" y="7796"/>
                        </a:cubicBezTo>
                        <a:lnTo>
                          <a:pt x="31557" y="6806"/>
                        </a:lnTo>
                        <a:lnTo>
                          <a:pt x="29577" y="0"/>
                        </a:lnTo>
                        <a:lnTo>
                          <a:pt x="23265" y="495"/>
                        </a:lnTo>
                        <a:lnTo>
                          <a:pt x="15469" y="247"/>
                        </a:lnTo>
                        <a:lnTo>
                          <a:pt x="0" y="6930"/>
                        </a:ln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" name="Freeform: Shape 286">
                    <a:extLst>
                      <a:ext uri="{FF2B5EF4-FFF2-40B4-BE49-F238E27FC236}">
                        <a16:creationId xmlns:a16="http://schemas.microsoft.com/office/drawing/2014/main" id="{AA785D53-A2E0-7372-FF86-9184DDCABB47}"/>
                      </a:ext>
                    </a:extLst>
                  </p:cNvPr>
                  <p:cNvSpPr/>
                  <p:nvPr/>
                </p:nvSpPr>
                <p:spPr>
                  <a:xfrm>
                    <a:off x="3603205" y="3206583"/>
                    <a:ext cx="31556" cy="12624"/>
                  </a:xfrm>
                  <a:custGeom>
                    <a:avLst/>
                    <a:gdLst>
                      <a:gd name="connsiteX0" fmla="*/ 0 w 31556"/>
                      <a:gd name="connsiteY0" fmla="*/ 6930 h 12624"/>
                      <a:gd name="connsiteX1" fmla="*/ 13365 w 31556"/>
                      <a:gd name="connsiteY1" fmla="*/ 12623 h 12624"/>
                      <a:gd name="connsiteX2" fmla="*/ 26854 w 31556"/>
                      <a:gd name="connsiteY2" fmla="*/ 7796 h 12624"/>
                      <a:gd name="connsiteX3" fmla="*/ 31557 w 31556"/>
                      <a:gd name="connsiteY3" fmla="*/ 6806 h 12624"/>
                      <a:gd name="connsiteX4" fmla="*/ 29577 w 31556"/>
                      <a:gd name="connsiteY4" fmla="*/ 0 h 12624"/>
                      <a:gd name="connsiteX5" fmla="*/ 23265 w 31556"/>
                      <a:gd name="connsiteY5" fmla="*/ 495 h 12624"/>
                      <a:gd name="connsiteX6" fmla="*/ 15469 w 31556"/>
                      <a:gd name="connsiteY6" fmla="*/ 247 h 12624"/>
                      <a:gd name="connsiteX7" fmla="*/ 0 w 31556"/>
                      <a:gd name="connsiteY7" fmla="*/ 693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56" h="12624">
                        <a:moveTo>
                          <a:pt x="0" y="6930"/>
                        </a:moveTo>
                        <a:cubicBezTo>
                          <a:pt x="0" y="6930"/>
                          <a:pt x="3589" y="12499"/>
                          <a:pt x="13365" y="12623"/>
                        </a:cubicBezTo>
                        <a:cubicBezTo>
                          <a:pt x="23142" y="12746"/>
                          <a:pt x="26854" y="7796"/>
                          <a:pt x="26854" y="7796"/>
                        </a:cubicBezTo>
                        <a:lnTo>
                          <a:pt x="31557" y="6806"/>
                        </a:lnTo>
                        <a:lnTo>
                          <a:pt x="29577" y="0"/>
                        </a:lnTo>
                        <a:lnTo>
                          <a:pt x="23265" y="495"/>
                        </a:lnTo>
                        <a:lnTo>
                          <a:pt x="15469" y="247"/>
                        </a:lnTo>
                        <a:lnTo>
                          <a:pt x="0" y="6930"/>
                        </a:ln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C8C425AF-9EBB-357E-98B5-CE2F68B7F1E7}"/>
                      </a:ext>
                    </a:extLst>
                  </p:cNvPr>
                  <p:cNvSpPr/>
                  <p:nvPr/>
                </p:nvSpPr>
                <p:spPr>
                  <a:xfrm>
                    <a:off x="3603205" y="3206583"/>
                    <a:ext cx="31556" cy="12624"/>
                  </a:xfrm>
                  <a:custGeom>
                    <a:avLst/>
                    <a:gdLst>
                      <a:gd name="connsiteX0" fmla="*/ 0 w 31556"/>
                      <a:gd name="connsiteY0" fmla="*/ 6930 h 12624"/>
                      <a:gd name="connsiteX1" fmla="*/ 13365 w 31556"/>
                      <a:gd name="connsiteY1" fmla="*/ 12623 h 12624"/>
                      <a:gd name="connsiteX2" fmla="*/ 26854 w 31556"/>
                      <a:gd name="connsiteY2" fmla="*/ 7796 h 12624"/>
                      <a:gd name="connsiteX3" fmla="*/ 31557 w 31556"/>
                      <a:gd name="connsiteY3" fmla="*/ 6806 h 12624"/>
                      <a:gd name="connsiteX4" fmla="*/ 29577 w 31556"/>
                      <a:gd name="connsiteY4" fmla="*/ 0 h 12624"/>
                      <a:gd name="connsiteX5" fmla="*/ 30567 w 31556"/>
                      <a:gd name="connsiteY5" fmla="*/ 3589 h 12624"/>
                      <a:gd name="connsiteX6" fmla="*/ 18934 w 31556"/>
                      <a:gd name="connsiteY6" fmla="*/ 6064 h 12624"/>
                      <a:gd name="connsiteX7" fmla="*/ 124 w 31556"/>
                      <a:gd name="connsiteY7" fmla="*/ 693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56" h="12624">
                        <a:moveTo>
                          <a:pt x="0" y="6930"/>
                        </a:moveTo>
                        <a:cubicBezTo>
                          <a:pt x="0" y="6930"/>
                          <a:pt x="3589" y="12499"/>
                          <a:pt x="13365" y="12623"/>
                        </a:cubicBezTo>
                        <a:cubicBezTo>
                          <a:pt x="23142" y="12746"/>
                          <a:pt x="26854" y="7796"/>
                          <a:pt x="26854" y="7796"/>
                        </a:cubicBezTo>
                        <a:lnTo>
                          <a:pt x="31557" y="6806"/>
                        </a:lnTo>
                        <a:lnTo>
                          <a:pt x="29577" y="0"/>
                        </a:lnTo>
                        <a:lnTo>
                          <a:pt x="30567" y="3589"/>
                        </a:lnTo>
                        <a:lnTo>
                          <a:pt x="18934" y="6064"/>
                        </a:lnTo>
                        <a:lnTo>
                          <a:pt x="124" y="6930"/>
                        </a:lnTo>
                        <a:close/>
                      </a:path>
                    </a:pathLst>
                  </a:custGeom>
                  <a:solidFill>
                    <a:srgbClr val="A48975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606FF2CD-463B-4EB3-7F4F-041A5E9954E6}"/>
                    </a:ext>
                  </a:extLst>
                </p:cNvPr>
                <p:cNvSpPr/>
                <p:nvPr/>
              </p:nvSpPr>
              <p:spPr>
                <a:xfrm>
                  <a:off x="3443102" y="3055729"/>
                  <a:ext cx="30040" cy="35224"/>
                </a:xfrm>
                <a:custGeom>
                  <a:avLst/>
                  <a:gdLst>
                    <a:gd name="connsiteX0" fmla="*/ 30040 w 30040"/>
                    <a:gd name="connsiteY0" fmla="*/ 27349 h 35224"/>
                    <a:gd name="connsiteX1" fmla="*/ 13210 w 30040"/>
                    <a:gd name="connsiteY1" fmla="*/ 0 h 35224"/>
                    <a:gd name="connsiteX2" fmla="*/ 18531 w 30040"/>
                    <a:gd name="connsiteY2" fmla="*/ 34155 h 35224"/>
                    <a:gd name="connsiteX3" fmla="*/ 30040 w 30040"/>
                    <a:gd name="connsiteY3" fmla="*/ 27225 h 35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040" h="35224">
                      <a:moveTo>
                        <a:pt x="30040" y="27349"/>
                      </a:moveTo>
                      <a:cubicBezTo>
                        <a:pt x="20511" y="26112"/>
                        <a:pt x="15437" y="18563"/>
                        <a:pt x="13210" y="0"/>
                      </a:cubicBezTo>
                      <a:cubicBezTo>
                        <a:pt x="-11912" y="23637"/>
                        <a:pt x="3928" y="39600"/>
                        <a:pt x="18531" y="34155"/>
                      </a:cubicBezTo>
                      <a:cubicBezTo>
                        <a:pt x="18531" y="34155"/>
                        <a:pt x="18902" y="33042"/>
                        <a:pt x="30040" y="27225"/>
                      </a:cubicBez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6BDD1915-AAF1-70C9-589A-96DBAF42903E}"/>
                    </a:ext>
                  </a:extLst>
                </p:cNvPr>
                <p:cNvSpPr/>
                <p:nvPr/>
              </p:nvSpPr>
              <p:spPr>
                <a:xfrm>
                  <a:off x="3450120" y="3055729"/>
                  <a:ext cx="23021" cy="34279"/>
                </a:xfrm>
                <a:custGeom>
                  <a:avLst/>
                  <a:gdLst>
                    <a:gd name="connsiteX0" fmla="*/ 23022 w 23021"/>
                    <a:gd name="connsiteY0" fmla="*/ 27349 h 34279"/>
                    <a:gd name="connsiteX1" fmla="*/ 6191 w 23021"/>
                    <a:gd name="connsiteY1" fmla="*/ 0 h 34279"/>
                    <a:gd name="connsiteX2" fmla="*/ 4 w 23021"/>
                    <a:gd name="connsiteY2" fmla="*/ 23265 h 34279"/>
                    <a:gd name="connsiteX3" fmla="*/ 11513 w 23021"/>
                    <a:gd name="connsiteY3" fmla="*/ 34279 h 34279"/>
                    <a:gd name="connsiteX4" fmla="*/ 23022 w 23021"/>
                    <a:gd name="connsiteY4" fmla="*/ 27349 h 34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21" h="34279">
                      <a:moveTo>
                        <a:pt x="23022" y="27349"/>
                      </a:moveTo>
                      <a:cubicBezTo>
                        <a:pt x="13493" y="26112"/>
                        <a:pt x="8419" y="18563"/>
                        <a:pt x="6191" y="0"/>
                      </a:cubicBezTo>
                      <a:cubicBezTo>
                        <a:pt x="-367" y="11261"/>
                        <a:pt x="4" y="23265"/>
                        <a:pt x="4" y="23265"/>
                      </a:cubicBezTo>
                      <a:cubicBezTo>
                        <a:pt x="4" y="23265"/>
                        <a:pt x="6315" y="31185"/>
                        <a:pt x="11513" y="34279"/>
                      </a:cubicBezTo>
                      <a:cubicBezTo>
                        <a:pt x="11513" y="34279"/>
                        <a:pt x="11884" y="33165"/>
                        <a:pt x="23022" y="27349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1" name="Graphic 2">
                  <a:extLst>
                    <a:ext uri="{FF2B5EF4-FFF2-40B4-BE49-F238E27FC236}">
                      <a16:creationId xmlns:a16="http://schemas.microsoft.com/office/drawing/2014/main" id="{DFAA6154-B7F5-FD10-81C9-D9353CF51482}"/>
                    </a:ext>
                  </a:extLst>
                </p:cNvPr>
                <p:cNvGrpSpPr/>
                <p:nvPr/>
              </p:nvGrpSpPr>
              <p:grpSpPr>
                <a:xfrm>
                  <a:off x="3643796" y="3177253"/>
                  <a:ext cx="17348" cy="31185"/>
                  <a:chOff x="3643796" y="3177253"/>
                  <a:chExt cx="17348" cy="31185"/>
                </a:xfrm>
              </p:grpSpPr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08D288DF-C663-343F-D80F-C6929F76D505}"/>
                      </a:ext>
                    </a:extLst>
                  </p:cNvPr>
                  <p:cNvSpPr/>
                  <p:nvPr/>
                </p:nvSpPr>
                <p:spPr>
                  <a:xfrm>
                    <a:off x="3643796" y="3177253"/>
                    <a:ext cx="17348" cy="31185"/>
                  </a:xfrm>
                  <a:custGeom>
                    <a:avLst/>
                    <a:gdLst>
                      <a:gd name="connsiteX0" fmla="*/ 15716 w 17348"/>
                      <a:gd name="connsiteY0" fmla="*/ 0 h 31185"/>
                      <a:gd name="connsiteX1" fmla="*/ 13860 w 17348"/>
                      <a:gd name="connsiteY1" fmla="*/ 24627 h 31185"/>
                      <a:gd name="connsiteX2" fmla="*/ 5940 w 17348"/>
                      <a:gd name="connsiteY2" fmla="*/ 31186 h 31185"/>
                      <a:gd name="connsiteX3" fmla="*/ 0 w 17348"/>
                      <a:gd name="connsiteY3" fmla="*/ 25369 h 31185"/>
                      <a:gd name="connsiteX4" fmla="*/ 2228 w 17348"/>
                      <a:gd name="connsiteY4" fmla="*/ 19800 h 31185"/>
                      <a:gd name="connsiteX5" fmla="*/ 3960 w 17348"/>
                      <a:gd name="connsiteY5" fmla="*/ 12375 h 31185"/>
                      <a:gd name="connsiteX6" fmla="*/ 15716 w 17348"/>
                      <a:gd name="connsiteY6" fmla="*/ 0 h 3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348" h="31185">
                        <a:moveTo>
                          <a:pt x="15716" y="0"/>
                        </a:moveTo>
                        <a:cubicBezTo>
                          <a:pt x="15716" y="0"/>
                          <a:pt x="20419" y="13613"/>
                          <a:pt x="13860" y="24627"/>
                        </a:cubicBezTo>
                        <a:cubicBezTo>
                          <a:pt x="11756" y="28216"/>
                          <a:pt x="5940" y="31186"/>
                          <a:pt x="5940" y="31186"/>
                        </a:cubicBezTo>
                        <a:lnTo>
                          <a:pt x="0" y="25369"/>
                        </a:lnTo>
                        <a:lnTo>
                          <a:pt x="2228" y="19800"/>
                        </a:lnTo>
                        <a:lnTo>
                          <a:pt x="3960" y="12375"/>
                        </a:lnTo>
                        <a:lnTo>
                          <a:pt x="15716" y="0"/>
                        </a:ln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" name="Freeform: Shape 292">
                    <a:extLst>
                      <a:ext uri="{FF2B5EF4-FFF2-40B4-BE49-F238E27FC236}">
                        <a16:creationId xmlns:a16="http://schemas.microsoft.com/office/drawing/2014/main" id="{D3979B50-3F35-8FD5-1461-FB15906B4691}"/>
                      </a:ext>
                    </a:extLst>
                  </p:cNvPr>
                  <p:cNvSpPr/>
                  <p:nvPr/>
                </p:nvSpPr>
                <p:spPr>
                  <a:xfrm>
                    <a:off x="3647013" y="3177253"/>
                    <a:ext cx="14131" cy="31185"/>
                  </a:xfrm>
                  <a:custGeom>
                    <a:avLst/>
                    <a:gdLst>
                      <a:gd name="connsiteX0" fmla="*/ 12499 w 14131"/>
                      <a:gd name="connsiteY0" fmla="*/ 0 h 31185"/>
                      <a:gd name="connsiteX1" fmla="*/ 10643 w 14131"/>
                      <a:gd name="connsiteY1" fmla="*/ 24627 h 31185"/>
                      <a:gd name="connsiteX2" fmla="*/ 2723 w 14131"/>
                      <a:gd name="connsiteY2" fmla="*/ 31186 h 31185"/>
                      <a:gd name="connsiteX3" fmla="*/ 0 w 14131"/>
                      <a:gd name="connsiteY3" fmla="*/ 25988 h 31185"/>
                      <a:gd name="connsiteX4" fmla="*/ 8415 w 14131"/>
                      <a:gd name="connsiteY4" fmla="*/ 17820 h 31185"/>
                      <a:gd name="connsiteX5" fmla="*/ 12499 w 14131"/>
                      <a:gd name="connsiteY5" fmla="*/ 0 h 3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31" h="31185">
                        <a:moveTo>
                          <a:pt x="12499" y="0"/>
                        </a:moveTo>
                        <a:cubicBezTo>
                          <a:pt x="12499" y="0"/>
                          <a:pt x="17202" y="13613"/>
                          <a:pt x="10643" y="24627"/>
                        </a:cubicBezTo>
                        <a:cubicBezTo>
                          <a:pt x="8539" y="28216"/>
                          <a:pt x="2723" y="31186"/>
                          <a:pt x="2723" y="31186"/>
                        </a:cubicBezTo>
                        <a:lnTo>
                          <a:pt x="0" y="25988"/>
                        </a:lnTo>
                        <a:lnTo>
                          <a:pt x="8415" y="17820"/>
                        </a:lnTo>
                        <a:lnTo>
                          <a:pt x="12499" y="0"/>
                        </a:lnTo>
                        <a:close/>
                      </a:path>
                    </a:pathLst>
                  </a:custGeom>
                  <a:solidFill>
                    <a:srgbClr val="A48975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FEA80BA1-7B20-70AC-BB46-4BE3C6041EDF}"/>
                    </a:ext>
                  </a:extLst>
                </p:cNvPr>
                <p:cNvSpPr/>
                <p:nvPr/>
              </p:nvSpPr>
              <p:spPr>
                <a:xfrm>
                  <a:off x="3443018" y="3077980"/>
                  <a:ext cx="209987" cy="195304"/>
                </a:xfrm>
                <a:custGeom>
                  <a:avLst/>
                  <a:gdLst>
                    <a:gd name="connsiteX0" fmla="*/ 101777 w 209987"/>
                    <a:gd name="connsiteY0" fmla="*/ 86155 h 195304"/>
                    <a:gd name="connsiteX1" fmla="*/ 95465 w 209987"/>
                    <a:gd name="connsiteY1" fmla="*/ 124642 h 195304"/>
                    <a:gd name="connsiteX2" fmla="*/ 103014 w 209987"/>
                    <a:gd name="connsiteY2" fmla="*/ 194067 h 195304"/>
                    <a:gd name="connsiteX3" fmla="*/ 96208 w 209987"/>
                    <a:gd name="connsiteY3" fmla="*/ 195305 h 195304"/>
                    <a:gd name="connsiteX4" fmla="*/ 81234 w 209987"/>
                    <a:gd name="connsiteY4" fmla="*/ 118579 h 195304"/>
                    <a:gd name="connsiteX5" fmla="*/ 76902 w 209987"/>
                    <a:gd name="connsiteY5" fmla="*/ 84423 h 195304"/>
                    <a:gd name="connsiteX6" fmla="*/ 40643 w 209987"/>
                    <a:gd name="connsiteY6" fmla="*/ 76255 h 195304"/>
                    <a:gd name="connsiteX7" fmla="*/ 15150 w 209987"/>
                    <a:gd name="connsiteY7" fmla="*/ 108678 h 195304"/>
                    <a:gd name="connsiteX8" fmla="*/ 26659 w 209987"/>
                    <a:gd name="connsiteY8" fmla="*/ 181568 h 195304"/>
                    <a:gd name="connsiteX9" fmla="*/ 19853 w 209987"/>
                    <a:gd name="connsiteY9" fmla="*/ 182434 h 195304"/>
                    <a:gd name="connsiteX10" fmla="*/ 2775 w 209987"/>
                    <a:gd name="connsiteY10" fmla="*/ 107564 h 195304"/>
                    <a:gd name="connsiteX11" fmla="*/ 12056 w 209987"/>
                    <a:gd name="connsiteY11" fmla="*/ 75141 h 195304"/>
                    <a:gd name="connsiteX12" fmla="*/ 52 w 209987"/>
                    <a:gd name="connsiteY12" fmla="*/ 28734 h 195304"/>
                    <a:gd name="connsiteX13" fmla="*/ 26535 w 209987"/>
                    <a:gd name="connsiteY13" fmla="*/ 148 h 195304"/>
                    <a:gd name="connsiteX14" fmla="*/ 121453 w 209987"/>
                    <a:gd name="connsiteY14" fmla="*/ 33313 h 195304"/>
                    <a:gd name="connsiteX15" fmla="*/ 203253 w 209987"/>
                    <a:gd name="connsiteY15" fmla="*/ 118579 h 195304"/>
                    <a:gd name="connsiteX16" fmla="*/ 206100 w 209987"/>
                    <a:gd name="connsiteY16" fmla="*/ 126870 h 195304"/>
                    <a:gd name="connsiteX17" fmla="*/ 205357 w 209987"/>
                    <a:gd name="connsiteY17" fmla="*/ 174019 h 195304"/>
                    <a:gd name="connsiteX18" fmla="*/ 185185 w 209987"/>
                    <a:gd name="connsiteY18" fmla="*/ 131448 h 195304"/>
                    <a:gd name="connsiteX19" fmla="*/ 101653 w 209987"/>
                    <a:gd name="connsiteY19" fmla="*/ 86155 h 195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09987" h="195304">
                      <a:moveTo>
                        <a:pt x="101777" y="86155"/>
                      </a:moveTo>
                      <a:cubicBezTo>
                        <a:pt x="97569" y="87888"/>
                        <a:pt x="95465" y="124642"/>
                        <a:pt x="95465" y="124642"/>
                      </a:cubicBezTo>
                      <a:lnTo>
                        <a:pt x="103014" y="194067"/>
                      </a:lnTo>
                      <a:lnTo>
                        <a:pt x="96208" y="195305"/>
                      </a:lnTo>
                      <a:lnTo>
                        <a:pt x="81234" y="118579"/>
                      </a:lnTo>
                      <a:lnTo>
                        <a:pt x="76902" y="84423"/>
                      </a:lnTo>
                      <a:cubicBezTo>
                        <a:pt x="76902" y="84423"/>
                        <a:pt x="52647" y="83309"/>
                        <a:pt x="40643" y="76255"/>
                      </a:cubicBezTo>
                      <a:cubicBezTo>
                        <a:pt x="36683" y="89373"/>
                        <a:pt x="19234" y="103852"/>
                        <a:pt x="15150" y="108678"/>
                      </a:cubicBezTo>
                      <a:cubicBezTo>
                        <a:pt x="11066" y="113505"/>
                        <a:pt x="26659" y="181568"/>
                        <a:pt x="26659" y="181568"/>
                      </a:cubicBezTo>
                      <a:lnTo>
                        <a:pt x="19853" y="182434"/>
                      </a:lnTo>
                      <a:lnTo>
                        <a:pt x="2775" y="107564"/>
                      </a:lnTo>
                      <a:cubicBezTo>
                        <a:pt x="2775" y="107564"/>
                        <a:pt x="12180" y="75265"/>
                        <a:pt x="12056" y="75141"/>
                      </a:cubicBezTo>
                      <a:cubicBezTo>
                        <a:pt x="6611" y="59425"/>
                        <a:pt x="-690" y="38263"/>
                        <a:pt x="52" y="28734"/>
                      </a:cubicBezTo>
                      <a:cubicBezTo>
                        <a:pt x="1290" y="12275"/>
                        <a:pt x="14160" y="1633"/>
                        <a:pt x="26535" y="148"/>
                      </a:cubicBezTo>
                      <a:cubicBezTo>
                        <a:pt x="45841" y="-2204"/>
                        <a:pt x="106850" y="24156"/>
                        <a:pt x="121453" y="33313"/>
                      </a:cubicBezTo>
                      <a:cubicBezTo>
                        <a:pt x="144347" y="47668"/>
                        <a:pt x="199664" y="109545"/>
                        <a:pt x="203253" y="118579"/>
                      </a:cubicBezTo>
                      <a:cubicBezTo>
                        <a:pt x="204243" y="121053"/>
                        <a:pt x="205233" y="123900"/>
                        <a:pt x="206100" y="126870"/>
                      </a:cubicBezTo>
                      <a:cubicBezTo>
                        <a:pt x="209317" y="137017"/>
                        <a:pt x="213277" y="171049"/>
                        <a:pt x="205357" y="174019"/>
                      </a:cubicBezTo>
                      <a:cubicBezTo>
                        <a:pt x="198922" y="176494"/>
                        <a:pt x="192487" y="151744"/>
                        <a:pt x="185185" y="131448"/>
                      </a:cubicBezTo>
                      <a:cubicBezTo>
                        <a:pt x="182834" y="125014"/>
                        <a:pt x="126156" y="84547"/>
                        <a:pt x="101653" y="86155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3B39C139-F831-9798-2545-1034FC8D324C}"/>
                    </a:ext>
                  </a:extLst>
                </p:cNvPr>
                <p:cNvSpPr/>
                <p:nvPr/>
              </p:nvSpPr>
              <p:spPr>
                <a:xfrm>
                  <a:off x="3475988" y="3139756"/>
                  <a:ext cx="39476" cy="108283"/>
                </a:xfrm>
                <a:custGeom>
                  <a:avLst/>
                  <a:gdLst>
                    <a:gd name="connsiteX0" fmla="*/ 30567 w 39476"/>
                    <a:gd name="connsiteY0" fmla="*/ 124 h 108283"/>
                    <a:gd name="connsiteX1" fmla="*/ 12375 w 39476"/>
                    <a:gd name="connsiteY1" fmla="*/ 44303 h 108283"/>
                    <a:gd name="connsiteX2" fmla="*/ 39477 w 39476"/>
                    <a:gd name="connsiteY2" fmla="*/ 105932 h 108283"/>
                    <a:gd name="connsiteX3" fmla="*/ 32918 w 39476"/>
                    <a:gd name="connsiteY3" fmla="*/ 108283 h 108283"/>
                    <a:gd name="connsiteX4" fmla="*/ 0 w 39476"/>
                    <a:gd name="connsiteY4" fmla="*/ 45788 h 108283"/>
                    <a:gd name="connsiteX5" fmla="*/ 124 w 39476"/>
                    <a:gd name="connsiteY5" fmla="*/ 5074 h 108283"/>
                    <a:gd name="connsiteX6" fmla="*/ 30567 w 39476"/>
                    <a:gd name="connsiteY6" fmla="*/ 0 h 108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476" h="108283">
                      <a:moveTo>
                        <a:pt x="30567" y="124"/>
                      </a:moveTo>
                      <a:cubicBezTo>
                        <a:pt x="29453" y="13737"/>
                        <a:pt x="15345" y="38611"/>
                        <a:pt x="12375" y="44303"/>
                      </a:cubicBezTo>
                      <a:cubicBezTo>
                        <a:pt x="9405" y="49872"/>
                        <a:pt x="39477" y="105932"/>
                        <a:pt x="39477" y="105932"/>
                      </a:cubicBezTo>
                      <a:lnTo>
                        <a:pt x="32918" y="108283"/>
                      </a:lnTo>
                      <a:lnTo>
                        <a:pt x="0" y="45788"/>
                      </a:lnTo>
                      <a:cubicBezTo>
                        <a:pt x="0" y="45788"/>
                        <a:pt x="9034" y="9405"/>
                        <a:pt x="124" y="5074"/>
                      </a:cubicBezTo>
                      <a:lnTo>
                        <a:pt x="30567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5DC43E3E-FA3F-7538-636A-32FA4A08BC8A}"/>
                    </a:ext>
                  </a:extLst>
                </p:cNvPr>
                <p:cNvSpPr/>
                <p:nvPr/>
              </p:nvSpPr>
              <p:spPr>
                <a:xfrm>
                  <a:off x="3538854" y="3158691"/>
                  <a:ext cx="23017" cy="95907"/>
                </a:xfrm>
                <a:custGeom>
                  <a:avLst/>
                  <a:gdLst>
                    <a:gd name="connsiteX0" fmla="*/ 16088 w 23017"/>
                    <a:gd name="connsiteY0" fmla="*/ 0 h 95907"/>
                    <a:gd name="connsiteX1" fmla="*/ 15593 w 23017"/>
                    <a:gd name="connsiteY1" fmla="*/ 50367 h 95907"/>
                    <a:gd name="connsiteX2" fmla="*/ 23018 w 23017"/>
                    <a:gd name="connsiteY2" fmla="*/ 94299 h 95907"/>
                    <a:gd name="connsiteX3" fmla="*/ 17202 w 23017"/>
                    <a:gd name="connsiteY3" fmla="*/ 95908 h 95907"/>
                    <a:gd name="connsiteX4" fmla="*/ 6311 w 23017"/>
                    <a:gd name="connsiteY4" fmla="*/ 54946 h 95907"/>
                    <a:gd name="connsiteX5" fmla="*/ 0 w 23017"/>
                    <a:gd name="connsiteY5" fmla="*/ 3218 h 95907"/>
                    <a:gd name="connsiteX6" fmla="*/ 16088 w 23017"/>
                    <a:gd name="connsiteY6" fmla="*/ 0 h 95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017" h="95907">
                      <a:moveTo>
                        <a:pt x="16088" y="0"/>
                      </a:moveTo>
                      <a:lnTo>
                        <a:pt x="15593" y="50367"/>
                      </a:lnTo>
                      <a:lnTo>
                        <a:pt x="23018" y="94299"/>
                      </a:lnTo>
                      <a:lnTo>
                        <a:pt x="17202" y="95908"/>
                      </a:lnTo>
                      <a:lnTo>
                        <a:pt x="6311" y="54946"/>
                      </a:lnTo>
                      <a:lnTo>
                        <a:pt x="0" y="3218"/>
                      </a:lnTo>
                      <a:lnTo>
                        <a:pt x="16088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82891E0C-C1CC-9DAA-B698-289A9462BFC4}"/>
                    </a:ext>
                  </a:extLst>
                </p:cNvPr>
                <p:cNvSpPr/>
                <p:nvPr/>
              </p:nvSpPr>
              <p:spPr>
                <a:xfrm>
                  <a:off x="3633648" y="3224155"/>
                  <a:ext cx="6311" cy="3186"/>
                </a:xfrm>
                <a:custGeom>
                  <a:avLst/>
                  <a:gdLst>
                    <a:gd name="connsiteX0" fmla="*/ 0 w 6311"/>
                    <a:gd name="connsiteY0" fmla="*/ 742 h 3186"/>
                    <a:gd name="connsiteX1" fmla="*/ 247 w 6311"/>
                    <a:gd name="connsiteY1" fmla="*/ 1609 h 3186"/>
                    <a:gd name="connsiteX2" fmla="*/ 1980 w 6311"/>
                    <a:gd name="connsiteY2" fmla="*/ 2599 h 3186"/>
                    <a:gd name="connsiteX3" fmla="*/ 6311 w 6311"/>
                    <a:gd name="connsiteY3" fmla="*/ 0 h 3186"/>
                    <a:gd name="connsiteX4" fmla="*/ 3589 w 6311"/>
                    <a:gd name="connsiteY4" fmla="*/ 1609 h 3186"/>
                    <a:gd name="connsiteX5" fmla="*/ 0 w 6311"/>
                    <a:gd name="connsiteY5" fmla="*/ 866 h 3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1" h="3186">
                      <a:moveTo>
                        <a:pt x="0" y="742"/>
                      </a:moveTo>
                      <a:cubicBezTo>
                        <a:pt x="0" y="742"/>
                        <a:pt x="247" y="1238"/>
                        <a:pt x="247" y="1609"/>
                      </a:cubicBezTo>
                      <a:cubicBezTo>
                        <a:pt x="742" y="1856"/>
                        <a:pt x="1238" y="2227"/>
                        <a:pt x="1980" y="2599"/>
                      </a:cubicBezTo>
                      <a:cubicBezTo>
                        <a:pt x="6064" y="4827"/>
                        <a:pt x="6311" y="0"/>
                        <a:pt x="6311" y="0"/>
                      </a:cubicBezTo>
                      <a:lnTo>
                        <a:pt x="3589" y="1609"/>
                      </a:lnTo>
                      <a:lnTo>
                        <a:pt x="0" y="866"/>
                      </a:ln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FECD4CC4-5135-31B4-418A-E982E2268CC7}"/>
                    </a:ext>
                  </a:extLst>
                </p:cNvPr>
                <p:cNvSpPr/>
                <p:nvPr/>
              </p:nvSpPr>
              <p:spPr>
                <a:xfrm>
                  <a:off x="3647137" y="3220072"/>
                  <a:ext cx="5197" cy="3951"/>
                </a:xfrm>
                <a:custGeom>
                  <a:avLst/>
                  <a:gdLst>
                    <a:gd name="connsiteX0" fmla="*/ 5074 w 5197"/>
                    <a:gd name="connsiteY0" fmla="*/ 0 h 3951"/>
                    <a:gd name="connsiteX1" fmla="*/ 3218 w 5197"/>
                    <a:gd name="connsiteY1" fmla="*/ 2104 h 3951"/>
                    <a:gd name="connsiteX2" fmla="*/ 0 w 5197"/>
                    <a:gd name="connsiteY2" fmla="*/ 2351 h 3951"/>
                    <a:gd name="connsiteX3" fmla="*/ 5074 w 5197"/>
                    <a:gd name="connsiteY3" fmla="*/ 1980 h 3951"/>
                    <a:gd name="connsiteX4" fmla="*/ 5198 w 5197"/>
                    <a:gd name="connsiteY4" fmla="*/ 1609 h 3951"/>
                    <a:gd name="connsiteX5" fmla="*/ 4950 w 5197"/>
                    <a:gd name="connsiteY5" fmla="*/ 0 h 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7" h="3951">
                      <a:moveTo>
                        <a:pt x="5074" y="0"/>
                      </a:moveTo>
                      <a:lnTo>
                        <a:pt x="3218" y="2104"/>
                      </a:lnTo>
                      <a:lnTo>
                        <a:pt x="0" y="2351"/>
                      </a:lnTo>
                      <a:cubicBezTo>
                        <a:pt x="0" y="2351"/>
                        <a:pt x="3094" y="6188"/>
                        <a:pt x="5074" y="1980"/>
                      </a:cubicBezTo>
                      <a:cubicBezTo>
                        <a:pt x="5074" y="1856"/>
                        <a:pt x="5074" y="1732"/>
                        <a:pt x="5198" y="1609"/>
                      </a:cubicBezTo>
                      <a:cubicBezTo>
                        <a:pt x="5198" y="1114"/>
                        <a:pt x="5198" y="495"/>
                        <a:pt x="4950" y="0"/>
                      </a:cubicBez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886886DF-3F0E-9A86-FDD7-5A5FAC9388F0}"/>
                    </a:ext>
                  </a:extLst>
                </p:cNvPr>
                <p:cNvSpPr/>
                <p:nvPr/>
              </p:nvSpPr>
              <p:spPr>
                <a:xfrm>
                  <a:off x="3643920" y="3246549"/>
                  <a:ext cx="7301" cy="5632"/>
                </a:xfrm>
                <a:custGeom>
                  <a:avLst/>
                  <a:gdLst>
                    <a:gd name="connsiteX0" fmla="*/ 6930 w 7301"/>
                    <a:gd name="connsiteY0" fmla="*/ 1862 h 5632"/>
                    <a:gd name="connsiteX1" fmla="*/ 1114 w 7301"/>
                    <a:gd name="connsiteY1" fmla="*/ 1490 h 5632"/>
                    <a:gd name="connsiteX2" fmla="*/ 0 w 7301"/>
                    <a:gd name="connsiteY2" fmla="*/ 2976 h 5632"/>
                    <a:gd name="connsiteX3" fmla="*/ 4703 w 7301"/>
                    <a:gd name="connsiteY3" fmla="*/ 5451 h 5632"/>
                    <a:gd name="connsiteX4" fmla="*/ 7301 w 7301"/>
                    <a:gd name="connsiteY4" fmla="*/ 2604 h 5632"/>
                    <a:gd name="connsiteX5" fmla="*/ 6930 w 7301"/>
                    <a:gd name="connsiteY5" fmla="*/ 1862 h 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301" h="5632">
                      <a:moveTo>
                        <a:pt x="6930" y="1862"/>
                      </a:moveTo>
                      <a:cubicBezTo>
                        <a:pt x="4703" y="-2098"/>
                        <a:pt x="1114" y="1490"/>
                        <a:pt x="1114" y="1490"/>
                      </a:cubicBezTo>
                      <a:lnTo>
                        <a:pt x="0" y="2976"/>
                      </a:lnTo>
                      <a:cubicBezTo>
                        <a:pt x="1609" y="5079"/>
                        <a:pt x="3094" y="6069"/>
                        <a:pt x="4703" y="5451"/>
                      </a:cubicBezTo>
                      <a:cubicBezTo>
                        <a:pt x="5816" y="4955"/>
                        <a:pt x="6683" y="3966"/>
                        <a:pt x="7301" y="2604"/>
                      </a:cubicBezTo>
                      <a:cubicBezTo>
                        <a:pt x="7301" y="2357"/>
                        <a:pt x="7054" y="2109"/>
                        <a:pt x="6930" y="1862"/>
                      </a:cubicBez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135275AE-A1C3-0D77-F9C2-C6BD2758217C}"/>
                    </a:ext>
                  </a:extLst>
                </p:cNvPr>
                <p:cNvSpPr/>
                <p:nvPr/>
              </p:nvSpPr>
              <p:spPr>
                <a:xfrm>
                  <a:off x="3481557" y="3113026"/>
                  <a:ext cx="18934" cy="26853"/>
                </a:xfrm>
                <a:custGeom>
                  <a:avLst/>
                  <a:gdLst>
                    <a:gd name="connsiteX0" fmla="*/ 0 w 18934"/>
                    <a:gd name="connsiteY0" fmla="*/ 0 h 26853"/>
                    <a:gd name="connsiteX1" fmla="*/ 12994 w 18934"/>
                    <a:gd name="connsiteY1" fmla="*/ 15593 h 26853"/>
                    <a:gd name="connsiteX2" fmla="*/ 10024 w 18934"/>
                    <a:gd name="connsiteY2" fmla="*/ 26854 h 26853"/>
                    <a:gd name="connsiteX3" fmla="*/ 18934 w 18934"/>
                    <a:gd name="connsiteY3" fmla="*/ 11385 h 26853"/>
                    <a:gd name="connsiteX4" fmla="*/ 0 w 18934"/>
                    <a:gd name="connsiteY4" fmla="*/ 0 h 2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4" h="26853">
                      <a:moveTo>
                        <a:pt x="0" y="0"/>
                      </a:moveTo>
                      <a:lnTo>
                        <a:pt x="12994" y="15593"/>
                      </a:lnTo>
                      <a:lnTo>
                        <a:pt x="10024" y="26854"/>
                      </a:lnTo>
                      <a:lnTo>
                        <a:pt x="18934" y="113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1" name="Graphic 2">
                  <a:extLst>
                    <a:ext uri="{FF2B5EF4-FFF2-40B4-BE49-F238E27FC236}">
                      <a16:creationId xmlns:a16="http://schemas.microsoft.com/office/drawing/2014/main" id="{E4CFE584-44D8-52B0-87ED-805C73DDADE4}"/>
                    </a:ext>
                  </a:extLst>
                </p:cNvPr>
                <p:cNvGrpSpPr/>
                <p:nvPr/>
              </p:nvGrpSpPr>
              <p:grpSpPr>
                <a:xfrm>
                  <a:off x="3476854" y="3154236"/>
                  <a:ext cx="84893" cy="23760"/>
                  <a:chOff x="3476854" y="3154236"/>
                  <a:chExt cx="84893" cy="23760"/>
                </a:xfrm>
                <a:solidFill>
                  <a:srgbClr val="7C6240"/>
                </a:solidFill>
              </p:grpSpPr>
              <p:sp>
                <p:nvSpPr>
                  <p:cNvPr id="302" name="Freeform: Shape 301">
                    <a:extLst>
                      <a:ext uri="{FF2B5EF4-FFF2-40B4-BE49-F238E27FC236}">
                        <a16:creationId xmlns:a16="http://schemas.microsoft.com/office/drawing/2014/main" id="{E30B49CA-DD2C-AC6E-D401-3511877347A7}"/>
                      </a:ext>
                    </a:extLst>
                  </p:cNvPr>
                  <p:cNvSpPr/>
                  <p:nvPr/>
                </p:nvSpPr>
                <p:spPr>
                  <a:xfrm>
                    <a:off x="3476854" y="3154236"/>
                    <a:ext cx="43065" cy="12375"/>
                  </a:xfrm>
                  <a:custGeom>
                    <a:avLst/>
                    <a:gdLst>
                      <a:gd name="connsiteX0" fmla="*/ 9405 w 43065"/>
                      <a:gd name="connsiteY0" fmla="*/ 5321 h 12375"/>
                      <a:gd name="connsiteX1" fmla="*/ 43066 w 43065"/>
                      <a:gd name="connsiteY1" fmla="*/ 8168 h 12375"/>
                      <a:gd name="connsiteX2" fmla="*/ 6806 w 43065"/>
                      <a:gd name="connsiteY2" fmla="*/ 0 h 12375"/>
                      <a:gd name="connsiteX3" fmla="*/ 0 w 43065"/>
                      <a:gd name="connsiteY3" fmla="*/ 12375 h 12375"/>
                      <a:gd name="connsiteX4" fmla="*/ 9405 w 43065"/>
                      <a:gd name="connsiteY4" fmla="*/ 5198 h 12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65" h="12375">
                        <a:moveTo>
                          <a:pt x="9405" y="5321"/>
                        </a:moveTo>
                        <a:cubicBezTo>
                          <a:pt x="19305" y="11138"/>
                          <a:pt x="43066" y="8168"/>
                          <a:pt x="43066" y="8168"/>
                        </a:cubicBezTo>
                        <a:cubicBezTo>
                          <a:pt x="43066" y="8168"/>
                          <a:pt x="18810" y="7054"/>
                          <a:pt x="6806" y="0"/>
                        </a:cubicBezTo>
                        <a:cubicBezTo>
                          <a:pt x="5569" y="4084"/>
                          <a:pt x="2970" y="8292"/>
                          <a:pt x="0" y="12375"/>
                        </a:cubicBezTo>
                        <a:lnTo>
                          <a:pt x="9405" y="5198"/>
                        </a:lnTo>
                        <a:close/>
                      </a:path>
                    </a:pathLst>
                  </a:custGeom>
                  <a:solidFill>
                    <a:srgbClr val="7C6240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98883DD6-5A4C-B131-3F04-070588C26777}"/>
                      </a:ext>
                    </a:extLst>
                  </p:cNvPr>
                  <p:cNvSpPr/>
                  <p:nvPr/>
                </p:nvSpPr>
                <p:spPr>
                  <a:xfrm>
                    <a:off x="3540834" y="3164041"/>
                    <a:ext cx="20914" cy="13955"/>
                  </a:xfrm>
                  <a:custGeom>
                    <a:avLst/>
                    <a:gdLst>
                      <a:gd name="connsiteX0" fmla="*/ 20914 w 20914"/>
                      <a:gd name="connsiteY0" fmla="*/ 1951 h 13955"/>
                      <a:gd name="connsiteX1" fmla="*/ 3960 w 20914"/>
                      <a:gd name="connsiteY1" fmla="*/ 95 h 13955"/>
                      <a:gd name="connsiteX2" fmla="*/ 0 w 20914"/>
                      <a:gd name="connsiteY2" fmla="*/ 13955 h 13955"/>
                      <a:gd name="connsiteX3" fmla="*/ 5816 w 20914"/>
                      <a:gd name="connsiteY3" fmla="*/ 4303 h 13955"/>
                      <a:gd name="connsiteX4" fmla="*/ 20914 w 20914"/>
                      <a:gd name="connsiteY4" fmla="*/ 2075 h 13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14" h="13955">
                        <a:moveTo>
                          <a:pt x="20914" y="1951"/>
                        </a:moveTo>
                        <a:cubicBezTo>
                          <a:pt x="14974" y="466"/>
                          <a:pt x="9158" y="-277"/>
                          <a:pt x="3960" y="95"/>
                        </a:cubicBezTo>
                        <a:cubicBezTo>
                          <a:pt x="2351" y="714"/>
                          <a:pt x="990" y="6777"/>
                          <a:pt x="0" y="13955"/>
                        </a:cubicBezTo>
                        <a:lnTo>
                          <a:pt x="5816" y="4303"/>
                        </a:lnTo>
                        <a:lnTo>
                          <a:pt x="20914" y="2075"/>
                        </a:lnTo>
                        <a:close/>
                      </a:path>
                    </a:pathLst>
                  </a:custGeom>
                  <a:solidFill>
                    <a:srgbClr val="7C6240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04" name="Graphic 2">
              <a:extLst>
                <a:ext uri="{FF2B5EF4-FFF2-40B4-BE49-F238E27FC236}">
                  <a16:creationId xmlns:a16="http://schemas.microsoft.com/office/drawing/2014/main" id="{84C60477-0A22-CFA5-02EB-A9A95C7EF6DF}"/>
                </a:ext>
              </a:extLst>
            </p:cNvPr>
            <p:cNvGrpSpPr/>
            <p:nvPr/>
          </p:nvGrpSpPr>
          <p:grpSpPr>
            <a:xfrm>
              <a:off x="3911057" y="3055853"/>
              <a:ext cx="561526" cy="356406"/>
              <a:chOff x="3911057" y="3055853"/>
              <a:chExt cx="561526" cy="356406"/>
            </a:xfrm>
          </p:grpSpPr>
          <p:grpSp>
            <p:nvGrpSpPr>
              <p:cNvPr id="305" name="Graphic 2">
                <a:extLst>
                  <a:ext uri="{FF2B5EF4-FFF2-40B4-BE49-F238E27FC236}">
                    <a16:creationId xmlns:a16="http://schemas.microsoft.com/office/drawing/2014/main" id="{7205342D-89FB-C020-7529-C049F9E4A5AF}"/>
                  </a:ext>
                </a:extLst>
              </p:cNvPr>
              <p:cNvGrpSpPr/>
              <p:nvPr/>
            </p:nvGrpSpPr>
            <p:grpSpPr>
              <a:xfrm>
                <a:off x="3975308" y="3308170"/>
                <a:ext cx="497275" cy="75454"/>
                <a:chOff x="3975308" y="3308170"/>
                <a:chExt cx="497275" cy="75454"/>
              </a:xfrm>
              <a:solidFill>
                <a:srgbClr val="C6CAD1"/>
              </a:solidFill>
            </p:grpSpPr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3317F228-A2C1-EBBF-F0C5-36084D7D7B40}"/>
                    </a:ext>
                  </a:extLst>
                </p:cNvPr>
                <p:cNvSpPr/>
                <p:nvPr/>
              </p:nvSpPr>
              <p:spPr>
                <a:xfrm>
                  <a:off x="4356093" y="3371468"/>
                  <a:ext cx="23057" cy="10053"/>
                </a:xfrm>
                <a:custGeom>
                  <a:avLst/>
                  <a:gdLst>
                    <a:gd name="connsiteX0" fmla="*/ 20 w 23057"/>
                    <a:gd name="connsiteY0" fmla="*/ 3294 h 10053"/>
                    <a:gd name="connsiteX1" fmla="*/ 12271 w 23057"/>
                    <a:gd name="connsiteY1" fmla="*/ 324 h 10053"/>
                    <a:gd name="connsiteX2" fmla="*/ 23038 w 23057"/>
                    <a:gd name="connsiteY2" fmla="*/ 6759 h 10053"/>
                    <a:gd name="connsiteX3" fmla="*/ 10786 w 23057"/>
                    <a:gd name="connsiteY3" fmla="*/ 9729 h 10053"/>
                    <a:gd name="connsiteX4" fmla="*/ 20 w 23057"/>
                    <a:gd name="connsiteY4" fmla="*/ 3294 h 1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5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729"/>
                      </a:cubicBezTo>
                      <a:cubicBezTo>
                        <a:pt x="4475" y="8863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6003736B-CCE9-5003-5B89-5EAADE940F74}"/>
                    </a:ext>
                  </a:extLst>
                </p:cNvPr>
                <p:cNvSpPr/>
                <p:nvPr/>
              </p:nvSpPr>
              <p:spPr>
                <a:xfrm>
                  <a:off x="4330352" y="3352039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1 w 23058"/>
                    <a:gd name="connsiteY1" fmla="*/ 324 h 10052"/>
                    <a:gd name="connsiteX2" fmla="*/ 23038 w 23058"/>
                    <a:gd name="connsiteY2" fmla="*/ 6759 h 10052"/>
                    <a:gd name="connsiteX3" fmla="*/ 10786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190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86198592-6A2A-A111-EACE-72312F0FF7C5}"/>
                    </a:ext>
                  </a:extLst>
                </p:cNvPr>
                <p:cNvSpPr/>
                <p:nvPr/>
              </p:nvSpPr>
              <p:spPr>
                <a:xfrm>
                  <a:off x="4389382" y="3356123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2 w 23058"/>
                    <a:gd name="connsiteY1" fmla="*/ 324 h 10052"/>
                    <a:gd name="connsiteX2" fmla="*/ 23038 w 23058"/>
                    <a:gd name="connsiteY2" fmla="*/ 6759 h 10052"/>
                    <a:gd name="connsiteX3" fmla="*/ 10787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4BE39A12-0C7A-D7A4-58DE-6D58D9A7D781}"/>
                    </a:ext>
                  </a:extLst>
                </p:cNvPr>
                <p:cNvSpPr/>
                <p:nvPr/>
              </p:nvSpPr>
              <p:spPr>
                <a:xfrm>
                  <a:off x="4363641" y="3336817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2 w 23058"/>
                    <a:gd name="connsiteY1" fmla="*/ 324 h 10052"/>
                    <a:gd name="connsiteX2" fmla="*/ 23038 w 23058"/>
                    <a:gd name="connsiteY2" fmla="*/ 6759 h 10052"/>
                    <a:gd name="connsiteX3" fmla="*/ 10787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190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EAD1202B-6911-7FA6-47D7-842064BDF39B}"/>
                    </a:ext>
                  </a:extLst>
                </p:cNvPr>
                <p:cNvSpPr/>
                <p:nvPr/>
              </p:nvSpPr>
              <p:spPr>
                <a:xfrm>
                  <a:off x="4449525" y="3364230"/>
                  <a:ext cx="23058" cy="10049"/>
                </a:xfrm>
                <a:custGeom>
                  <a:avLst/>
                  <a:gdLst>
                    <a:gd name="connsiteX0" fmla="*/ 20 w 23058"/>
                    <a:gd name="connsiteY0" fmla="*/ 3354 h 10049"/>
                    <a:gd name="connsiteX1" fmla="*/ 12272 w 23058"/>
                    <a:gd name="connsiteY1" fmla="*/ 260 h 10049"/>
                    <a:gd name="connsiteX2" fmla="*/ 23038 w 23058"/>
                    <a:gd name="connsiteY2" fmla="*/ 6696 h 10049"/>
                    <a:gd name="connsiteX3" fmla="*/ 10787 w 23058"/>
                    <a:gd name="connsiteY3" fmla="*/ 9789 h 10049"/>
                    <a:gd name="connsiteX4" fmla="*/ 20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2" y="260"/>
                      </a:cubicBezTo>
                      <a:cubicBezTo>
                        <a:pt x="18583" y="1127"/>
                        <a:pt x="23409" y="4097"/>
                        <a:pt x="23038" y="6696"/>
                      </a:cubicBezTo>
                      <a:cubicBezTo>
                        <a:pt x="22667" y="9294"/>
                        <a:pt x="17222" y="10655"/>
                        <a:pt x="10787" y="9789"/>
                      </a:cubicBezTo>
                      <a:cubicBezTo>
                        <a:pt x="4475" y="8799"/>
                        <a:pt x="-351" y="5953"/>
                        <a:pt x="20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2E9B0AF9-58D3-EFCD-AFD6-146466233387}"/>
                    </a:ext>
                  </a:extLst>
                </p:cNvPr>
                <p:cNvSpPr/>
                <p:nvPr/>
              </p:nvSpPr>
              <p:spPr>
                <a:xfrm>
                  <a:off x="4423785" y="3344861"/>
                  <a:ext cx="23058" cy="10052"/>
                </a:xfrm>
                <a:custGeom>
                  <a:avLst/>
                  <a:gdLst>
                    <a:gd name="connsiteX0" fmla="*/ 20 w 23058"/>
                    <a:gd name="connsiteY0" fmla="*/ 3294 h 10052"/>
                    <a:gd name="connsiteX1" fmla="*/ 12272 w 23058"/>
                    <a:gd name="connsiteY1" fmla="*/ 324 h 10052"/>
                    <a:gd name="connsiteX2" fmla="*/ 23038 w 23058"/>
                    <a:gd name="connsiteY2" fmla="*/ 6759 h 10052"/>
                    <a:gd name="connsiteX3" fmla="*/ 10787 w 23058"/>
                    <a:gd name="connsiteY3" fmla="*/ 9729 h 10052"/>
                    <a:gd name="connsiteX4" fmla="*/ 20 w 23058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7AA09F23-61C2-B54E-ACBA-6EBC3275F6F6}"/>
                    </a:ext>
                  </a:extLst>
                </p:cNvPr>
                <p:cNvSpPr/>
                <p:nvPr/>
              </p:nvSpPr>
              <p:spPr>
                <a:xfrm>
                  <a:off x="4297558" y="3369428"/>
                  <a:ext cx="23058" cy="9989"/>
                </a:xfrm>
                <a:custGeom>
                  <a:avLst/>
                  <a:gdLst>
                    <a:gd name="connsiteX0" fmla="*/ 20 w 23058"/>
                    <a:gd name="connsiteY0" fmla="*/ 3354 h 9989"/>
                    <a:gd name="connsiteX1" fmla="*/ 12272 w 23058"/>
                    <a:gd name="connsiteY1" fmla="*/ 260 h 9989"/>
                    <a:gd name="connsiteX2" fmla="*/ 23038 w 23058"/>
                    <a:gd name="connsiteY2" fmla="*/ 6695 h 9989"/>
                    <a:gd name="connsiteX3" fmla="*/ 10787 w 23058"/>
                    <a:gd name="connsiteY3" fmla="*/ 9666 h 9989"/>
                    <a:gd name="connsiteX4" fmla="*/ 20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2" y="260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7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FD93BD51-0047-C782-FE4F-D55E260C6E07}"/>
                    </a:ext>
                  </a:extLst>
                </p:cNvPr>
                <p:cNvSpPr/>
                <p:nvPr/>
              </p:nvSpPr>
              <p:spPr>
                <a:xfrm>
                  <a:off x="4281965" y="3348079"/>
                  <a:ext cx="23058" cy="10113"/>
                </a:xfrm>
                <a:custGeom>
                  <a:avLst/>
                  <a:gdLst>
                    <a:gd name="connsiteX0" fmla="*/ 20 w 23058"/>
                    <a:gd name="connsiteY0" fmla="*/ 3294 h 10113"/>
                    <a:gd name="connsiteX1" fmla="*/ 12272 w 23058"/>
                    <a:gd name="connsiteY1" fmla="*/ 324 h 10113"/>
                    <a:gd name="connsiteX2" fmla="*/ 23038 w 23058"/>
                    <a:gd name="connsiteY2" fmla="*/ 6759 h 10113"/>
                    <a:gd name="connsiteX3" fmla="*/ 10786 w 23058"/>
                    <a:gd name="connsiteY3" fmla="*/ 9853 h 10113"/>
                    <a:gd name="connsiteX4" fmla="*/ 20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853"/>
                      </a:cubicBezTo>
                      <a:cubicBezTo>
                        <a:pt x="4475" y="8863"/>
                        <a:pt x="-351" y="6016"/>
                        <a:pt x="20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80633FBD-3FF4-118A-E283-680BB3342503}"/>
                    </a:ext>
                  </a:extLst>
                </p:cNvPr>
                <p:cNvSpPr/>
                <p:nvPr/>
              </p:nvSpPr>
              <p:spPr>
                <a:xfrm>
                  <a:off x="4253997" y="3373635"/>
                  <a:ext cx="23057" cy="9989"/>
                </a:xfrm>
                <a:custGeom>
                  <a:avLst/>
                  <a:gdLst>
                    <a:gd name="connsiteX0" fmla="*/ 20 w 23057"/>
                    <a:gd name="connsiteY0" fmla="*/ 3354 h 9989"/>
                    <a:gd name="connsiteX1" fmla="*/ 12271 w 23057"/>
                    <a:gd name="connsiteY1" fmla="*/ 260 h 9989"/>
                    <a:gd name="connsiteX2" fmla="*/ 23038 w 23057"/>
                    <a:gd name="connsiteY2" fmla="*/ 6695 h 9989"/>
                    <a:gd name="connsiteX3" fmla="*/ 10786 w 23057"/>
                    <a:gd name="connsiteY3" fmla="*/ 9666 h 9989"/>
                    <a:gd name="connsiteX4" fmla="*/ 20 w 23057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1" y="260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6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CAB96F12-EA9F-98F8-C79A-2170A401184B}"/>
                    </a:ext>
                  </a:extLst>
                </p:cNvPr>
                <p:cNvSpPr/>
                <p:nvPr/>
              </p:nvSpPr>
              <p:spPr>
                <a:xfrm>
                  <a:off x="4228257" y="3354206"/>
                  <a:ext cx="23058" cy="9989"/>
                </a:xfrm>
                <a:custGeom>
                  <a:avLst/>
                  <a:gdLst>
                    <a:gd name="connsiteX0" fmla="*/ 20 w 23058"/>
                    <a:gd name="connsiteY0" fmla="*/ 3354 h 9989"/>
                    <a:gd name="connsiteX1" fmla="*/ 12271 w 23058"/>
                    <a:gd name="connsiteY1" fmla="*/ 260 h 9989"/>
                    <a:gd name="connsiteX2" fmla="*/ 23038 w 23058"/>
                    <a:gd name="connsiteY2" fmla="*/ 6696 h 9989"/>
                    <a:gd name="connsiteX3" fmla="*/ 10786 w 23058"/>
                    <a:gd name="connsiteY3" fmla="*/ 9666 h 9989"/>
                    <a:gd name="connsiteX4" fmla="*/ 20 w 23058"/>
                    <a:gd name="connsiteY4" fmla="*/ 3231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1" y="260"/>
                      </a:cubicBezTo>
                      <a:cubicBezTo>
                        <a:pt x="18583" y="1251"/>
                        <a:pt x="23409" y="4097"/>
                        <a:pt x="23038" y="6696"/>
                      </a:cubicBezTo>
                      <a:cubicBezTo>
                        <a:pt x="22667" y="9295"/>
                        <a:pt x="17222" y="10656"/>
                        <a:pt x="10786" y="9666"/>
                      </a:cubicBezTo>
                      <a:cubicBezTo>
                        <a:pt x="4475" y="8676"/>
                        <a:pt x="-351" y="5829"/>
                        <a:pt x="20" y="3231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10D7FB6A-41C8-73B6-8002-950ED4FB9919}"/>
                    </a:ext>
                  </a:extLst>
                </p:cNvPr>
                <p:cNvSpPr/>
                <p:nvPr/>
              </p:nvSpPr>
              <p:spPr>
                <a:xfrm>
                  <a:off x="4197305" y="3367755"/>
                  <a:ext cx="23072" cy="10113"/>
                </a:xfrm>
                <a:custGeom>
                  <a:avLst/>
                  <a:gdLst>
                    <a:gd name="connsiteX0" fmla="*/ 34 w 23072"/>
                    <a:gd name="connsiteY0" fmla="*/ 3294 h 10113"/>
                    <a:gd name="connsiteX1" fmla="*/ 12285 w 23072"/>
                    <a:gd name="connsiteY1" fmla="*/ 324 h 10113"/>
                    <a:gd name="connsiteX2" fmla="*/ 23052 w 23072"/>
                    <a:gd name="connsiteY2" fmla="*/ 6759 h 10113"/>
                    <a:gd name="connsiteX3" fmla="*/ 10801 w 23072"/>
                    <a:gd name="connsiteY3" fmla="*/ 9853 h 10113"/>
                    <a:gd name="connsiteX4" fmla="*/ 34 w 23072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2" h="10113">
                      <a:moveTo>
                        <a:pt x="34" y="3294"/>
                      </a:moveTo>
                      <a:cubicBezTo>
                        <a:pt x="405" y="695"/>
                        <a:pt x="5851" y="-666"/>
                        <a:pt x="12285" y="324"/>
                      </a:cubicBezTo>
                      <a:cubicBezTo>
                        <a:pt x="18597" y="1314"/>
                        <a:pt x="23423" y="4160"/>
                        <a:pt x="23052" y="6759"/>
                      </a:cubicBezTo>
                      <a:cubicBezTo>
                        <a:pt x="22681" y="9358"/>
                        <a:pt x="17236" y="10719"/>
                        <a:pt x="10801" y="9853"/>
                      </a:cubicBezTo>
                      <a:cubicBezTo>
                        <a:pt x="4489" y="8863"/>
                        <a:pt x="-461" y="6016"/>
                        <a:pt x="34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3DDF3FCC-FB73-EFCA-D57D-5887EF3171B2}"/>
                    </a:ext>
                  </a:extLst>
                </p:cNvPr>
                <p:cNvSpPr/>
                <p:nvPr/>
              </p:nvSpPr>
              <p:spPr>
                <a:xfrm>
                  <a:off x="4181726" y="3346346"/>
                  <a:ext cx="23058" cy="10053"/>
                </a:xfrm>
                <a:custGeom>
                  <a:avLst/>
                  <a:gdLst>
                    <a:gd name="connsiteX0" fmla="*/ 20 w 23058"/>
                    <a:gd name="connsiteY0" fmla="*/ 3294 h 10053"/>
                    <a:gd name="connsiteX1" fmla="*/ 12272 w 23058"/>
                    <a:gd name="connsiteY1" fmla="*/ 324 h 10053"/>
                    <a:gd name="connsiteX2" fmla="*/ 23038 w 23058"/>
                    <a:gd name="connsiteY2" fmla="*/ 6759 h 10053"/>
                    <a:gd name="connsiteX3" fmla="*/ 10787 w 23058"/>
                    <a:gd name="connsiteY3" fmla="*/ 9729 h 10053"/>
                    <a:gd name="connsiteX4" fmla="*/ 20 w 23058"/>
                    <a:gd name="connsiteY4" fmla="*/ 3294 h 10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5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2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CC298C10-354D-7E20-D04C-23E1D3B18E3E}"/>
                    </a:ext>
                  </a:extLst>
                </p:cNvPr>
                <p:cNvSpPr/>
                <p:nvPr/>
              </p:nvSpPr>
              <p:spPr>
                <a:xfrm>
                  <a:off x="4143239" y="3356246"/>
                  <a:ext cx="23057" cy="10052"/>
                </a:xfrm>
                <a:custGeom>
                  <a:avLst/>
                  <a:gdLst>
                    <a:gd name="connsiteX0" fmla="*/ 20 w 23057"/>
                    <a:gd name="connsiteY0" fmla="*/ 3294 h 10052"/>
                    <a:gd name="connsiteX1" fmla="*/ 12271 w 23057"/>
                    <a:gd name="connsiteY1" fmla="*/ 324 h 10052"/>
                    <a:gd name="connsiteX2" fmla="*/ 23038 w 23057"/>
                    <a:gd name="connsiteY2" fmla="*/ 6759 h 10052"/>
                    <a:gd name="connsiteX3" fmla="*/ 10786 w 23057"/>
                    <a:gd name="connsiteY3" fmla="*/ 9729 h 10052"/>
                    <a:gd name="connsiteX4" fmla="*/ 20 w 23057"/>
                    <a:gd name="connsiteY4" fmla="*/ 3294 h 1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10052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190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6" y="9729"/>
                      </a:cubicBezTo>
                      <a:cubicBezTo>
                        <a:pt x="4475" y="8739"/>
                        <a:pt x="-351" y="5893"/>
                        <a:pt x="20" y="329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AAFC77AD-4B47-2B32-4E66-B4AAB67B4813}"/>
                    </a:ext>
                  </a:extLst>
                </p:cNvPr>
                <p:cNvSpPr/>
                <p:nvPr/>
              </p:nvSpPr>
              <p:spPr>
                <a:xfrm>
                  <a:off x="4118736" y="3334218"/>
                  <a:ext cx="23058" cy="10113"/>
                </a:xfrm>
                <a:custGeom>
                  <a:avLst/>
                  <a:gdLst>
                    <a:gd name="connsiteX0" fmla="*/ 20 w 23058"/>
                    <a:gd name="connsiteY0" fmla="*/ 3294 h 10113"/>
                    <a:gd name="connsiteX1" fmla="*/ 12271 w 23058"/>
                    <a:gd name="connsiteY1" fmla="*/ 324 h 10113"/>
                    <a:gd name="connsiteX2" fmla="*/ 23038 w 23058"/>
                    <a:gd name="connsiteY2" fmla="*/ 6759 h 10113"/>
                    <a:gd name="connsiteX3" fmla="*/ 10787 w 23058"/>
                    <a:gd name="connsiteY3" fmla="*/ 9853 h 10113"/>
                    <a:gd name="connsiteX4" fmla="*/ 20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20" y="3294"/>
                      </a:moveTo>
                      <a:cubicBezTo>
                        <a:pt x="391" y="695"/>
                        <a:pt x="5836" y="-666"/>
                        <a:pt x="12271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853"/>
                      </a:cubicBezTo>
                      <a:cubicBezTo>
                        <a:pt x="4475" y="8863"/>
                        <a:pt x="-351" y="6016"/>
                        <a:pt x="20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C28923E3-4223-326E-3D69-2BB5DC156171}"/>
                    </a:ext>
                  </a:extLst>
                </p:cNvPr>
                <p:cNvSpPr/>
                <p:nvPr/>
              </p:nvSpPr>
              <p:spPr>
                <a:xfrm>
                  <a:off x="4089531" y="3343624"/>
                  <a:ext cx="23058" cy="10113"/>
                </a:xfrm>
                <a:custGeom>
                  <a:avLst/>
                  <a:gdLst>
                    <a:gd name="connsiteX0" fmla="*/ 144 w 23058"/>
                    <a:gd name="connsiteY0" fmla="*/ 3294 h 10113"/>
                    <a:gd name="connsiteX1" fmla="*/ 12271 w 23058"/>
                    <a:gd name="connsiteY1" fmla="*/ 324 h 10113"/>
                    <a:gd name="connsiteX2" fmla="*/ 23038 w 23058"/>
                    <a:gd name="connsiteY2" fmla="*/ 6759 h 10113"/>
                    <a:gd name="connsiteX3" fmla="*/ 10787 w 23058"/>
                    <a:gd name="connsiteY3" fmla="*/ 9853 h 10113"/>
                    <a:gd name="connsiteX4" fmla="*/ 20 w 23058"/>
                    <a:gd name="connsiteY4" fmla="*/ 3418 h 1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113">
                      <a:moveTo>
                        <a:pt x="144" y="3294"/>
                      </a:moveTo>
                      <a:cubicBezTo>
                        <a:pt x="515" y="695"/>
                        <a:pt x="5960" y="-666"/>
                        <a:pt x="12271" y="324"/>
                      </a:cubicBezTo>
                      <a:cubicBezTo>
                        <a:pt x="18583" y="1314"/>
                        <a:pt x="23409" y="4160"/>
                        <a:pt x="23038" y="6759"/>
                      </a:cubicBezTo>
                      <a:cubicBezTo>
                        <a:pt x="22667" y="9358"/>
                        <a:pt x="17222" y="10719"/>
                        <a:pt x="10787" y="9853"/>
                      </a:cubicBezTo>
                      <a:cubicBezTo>
                        <a:pt x="4475" y="8863"/>
                        <a:pt x="-351" y="6017"/>
                        <a:pt x="20" y="3418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C804E33C-E45D-886D-DC66-36E018C6F088}"/>
                    </a:ext>
                  </a:extLst>
                </p:cNvPr>
                <p:cNvSpPr/>
                <p:nvPr/>
              </p:nvSpPr>
              <p:spPr>
                <a:xfrm>
                  <a:off x="4074062" y="3322154"/>
                  <a:ext cx="23058" cy="9989"/>
                </a:xfrm>
                <a:custGeom>
                  <a:avLst/>
                  <a:gdLst>
                    <a:gd name="connsiteX0" fmla="*/ 20 w 23058"/>
                    <a:gd name="connsiteY0" fmla="*/ 3354 h 9989"/>
                    <a:gd name="connsiteX1" fmla="*/ 12271 w 23058"/>
                    <a:gd name="connsiteY1" fmla="*/ 260 h 9989"/>
                    <a:gd name="connsiteX2" fmla="*/ 23038 w 23058"/>
                    <a:gd name="connsiteY2" fmla="*/ 6695 h 9989"/>
                    <a:gd name="connsiteX3" fmla="*/ 10787 w 23058"/>
                    <a:gd name="connsiteY3" fmla="*/ 9666 h 9989"/>
                    <a:gd name="connsiteX4" fmla="*/ 20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20" y="3354"/>
                      </a:moveTo>
                      <a:cubicBezTo>
                        <a:pt x="391" y="756"/>
                        <a:pt x="5836" y="-606"/>
                        <a:pt x="12271" y="260"/>
                      </a:cubicBezTo>
                      <a:cubicBezTo>
                        <a:pt x="18583" y="1251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7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6E84B809-0915-E071-0876-0D368E007E96}"/>
                    </a:ext>
                  </a:extLst>
                </p:cNvPr>
                <p:cNvSpPr/>
                <p:nvPr/>
              </p:nvSpPr>
              <p:spPr>
                <a:xfrm>
                  <a:off x="4041762" y="3327476"/>
                  <a:ext cx="23058" cy="10049"/>
                </a:xfrm>
                <a:custGeom>
                  <a:avLst/>
                  <a:gdLst>
                    <a:gd name="connsiteX0" fmla="*/ 20 w 23058"/>
                    <a:gd name="connsiteY0" fmla="*/ 3354 h 10049"/>
                    <a:gd name="connsiteX1" fmla="*/ 12272 w 23058"/>
                    <a:gd name="connsiteY1" fmla="*/ 260 h 10049"/>
                    <a:gd name="connsiteX2" fmla="*/ 23038 w 23058"/>
                    <a:gd name="connsiteY2" fmla="*/ 6696 h 10049"/>
                    <a:gd name="connsiteX3" fmla="*/ 10787 w 23058"/>
                    <a:gd name="connsiteY3" fmla="*/ 9789 h 10049"/>
                    <a:gd name="connsiteX4" fmla="*/ 20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2" y="260"/>
                      </a:cubicBezTo>
                      <a:cubicBezTo>
                        <a:pt x="18583" y="1251"/>
                        <a:pt x="23409" y="4097"/>
                        <a:pt x="23038" y="6696"/>
                      </a:cubicBezTo>
                      <a:cubicBezTo>
                        <a:pt x="22667" y="9294"/>
                        <a:pt x="17222" y="10655"/>
                        <a:pt x="10787" y="9789"/>
                      </a:cubicBezTo>
                      <a:cubicBezTo>
                        <a:pt x="4475" y="8799"/>
                        <a:pt x="-351" y="5953"/>
                        <a:pt x="20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6A81D938-F6CD-C929-7640-56143CB1DC2E}"/>
                    </a:ext>
                  </a:extLst>
                </p:cNvPr>
                <p:cNvSpPr/>
                <p:nvPr/>
              </p:nvSpPr>
              <p:spPr>
                <a:xfrm>
                  <a:off x="4016022" y="3308170"/>
                  <a:ext cx="23058" cy="10049"/>
                </a:xfrm>
                <a:custGeom>
                  <a:avLst/>
                  <a:gdLst>
                    <a:gd name="connsiteX0" fmla="*/ 20 w 23058"/>
                    <a:gd name="connsiteY0" fmla="*/ 3354 h 10049"/>
                    <a:gd name="connsiteX1" fmla="*/ 12272 w 23058"/>
                    <a:gd name="connsiteY1" fmla="*/ 260 h 10049"/>
                    <a:gd name="connsiteX2" fmla="*/ 23038 w 23058"/>
                    <a:gd name="connsiteY2" fmla="*/ 6696 h 10049"/>
                    <a:gd name="connsiteX3" fmla="*/ 10787 w 23058"/>
                    <a:gd name="connsiteY3" fmla="*/ 9789 h 10049"/>
                    <a:gd name="connsiteX4" fmla="*/ 20 w 23058"/>
                    <a:gd name="connsiteY4" fmla="*/ 3354 h 10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1004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2" y="260"/>
                      </a:cubicBezTo>
                      <a:cubicBezTo>
                        <a:pt x="18583" y="1251"/>
                        <a:pt x="23409" y="4097"/>
                        <a:pt x="23038" y="6696"/>
                      </a:cubicBezTo>
                      <a:cubicBezTo>
                        <a:pt x="22667" y="9294"/>
                        <a:pt x="17222" y="10655"/>
                        <a:pt x="10787" y="9789"/>
                      </a:cubicBezTo>
                      <a:cubicBezTo>
                        <a:pt x="4475" y="8799"/>
                        <a:pt x="-351" y="5953"/>
                        <a:pt x="20" y="3354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666D9458-7F57-1232-6A15-8CD7A3731BEA}"/>
                    </a:ext>
                  </a:extLst>
                </p:cNvPr>
                <p:cNvSpPr/>
                <p:nvPr/>
              </p:nvSpPr>
              <p:spPr>
                <a:xfrm>
                  <a:off x="4005379" y="3324258"/>
                  <a:ext cx="23057" cy="9989"/>
                </a:xfrm>
                <a:custGeom>
                  <a:avLst/>
                  <a:gdLst>
                    <a:gd name="connsiteX0" fmla="*/ 20 w 23057"/>
                    <a:gd name="connsiteY0" fmla="*/ 3354 h 9989"/>
                    <a:gd name="connsiteX1" fmla="*/ 12271 w 23057"/>
                    <a:gd name="connsiteY1" fmla="*/ 261 h 9989"/>
                    <a:gd name="connsiteX2" fmla="*/ 23038 w 23057"/>
                    <a:gd name="connsiteY2" fmla="*/ 6695 h 9989"/>
                    <a:gd name="connsiteX3" fmla="*/ 10786 w 23057"/>
                    <a:gd name="connsiteY3" fmla="*/ 9665 h 9989"/>
                    <a:gd name="connsiteX4" fmla="*/ 20 w 23057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7" h="9989">
                      <a:moveTo>
                        <a:pt x="20" y="3354"/>
                      </a:moveTo>
                      <a:cubicBezTo>
                        <a:pt x="391" y="755"/>
                        <a:pt x="5836" y="-606"/>
                        <a:pt x="12271" y="261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4"/>
                        <a:pt x="17222" y="10656"/>
                        <a:pt x="10786" y="9665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94988028-B635-BDEB-8B34-35D039B2B447}"/>
                    </a:ext>
                  </a:extLst>
                </p:cNvPr>
                <p:cNvSpPr/>
                <p:nvPr/>
              </p:nvSpPr>
              <p:spPr>
                <a:xfrm>
                  <a:off x="3975308" y="3315224"/>
                  <a:ext cx="23058" cy="9989"/>
                </a:xfrm>
                <a:custGeom>
                  <a:avLst/>
                  <a:gdLst>
                    <a:gd name="connsiteX0" fmla="*/ 144 w 23058"/>
                    <a:gd name="connsiteY0" fmla="*/ 3354 h 9989"/>
                    <a:gd name="connsiteX1" fmla="*/ 12271 w 23058"/>
                    <a:gd name="connsiteY1" fmla="*/ 260 h 9989"/>
                    <a:gd name="connsiteX2" fmla="*/ 23038 w 23058"/>
                    <a:gd name="connsiteY2" fmla="*/ 6695 h 9989"/>
                    <a:gd name="connsiteX3" fmla="*/ 10786 w 23058"/>
                    <a:gd name="connsiteY3" fmla="*/ 9666 h 9989"/>
                    <a:gd name="connsiteX4" fmla="*/ 20 w 23058"/>
                    <a:gd name="connsiteY4" fmla="*/ 3230 h 9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8" h="9989">
                      <a:moveTo>
                        <a:pt x="144" y="3354"/>
                      </a:moveTo>
                      <a:cubicBezTo>
                        <a:pt x="515" y="756"/>
                        <a:pt x="5960" y="-606"/>
                        <a:pt x="12271" y="260"/>
                      </a:cubicBezTo>
                      <a:cubicBezTo>
                        <a:pt x="18583" y="1250"/>
                        <a:pt x="23409" y="4097"/>
                        <a:pt x="23038" y="6695"/>
                      </a:cubicBezTo>
                      <a:cubicBezTo>
                        <a:pt x="22667" y="9295"/>
                        <a:pt x="17222" y="10656"/>
                        <a:pt x="10786" y="9666"/>
                      </a:cubicBezTo>
                      <a:cubicBezTo>
                        <a:pt x="4475" y="8676"/>
                        <a:pt x="-351" y="5829"/>
                        <a:pt x="20" y="3230"/>
                      </a:cubicBezTo>
                      <a:close/>
                    </a:path>
                  </a:pathLst>
                </a:custGeom>
                <a:solidFill>
                  <a:srgbClr val="C6CAD1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3937A016-CA24-15C6-72ED-DB18384D690D}"/>
                  </a:ext>
                </a:extLst>
              </p:cNvPr>
              <p:cNvSpPr/>
              <p:nvPr/>
            </p:nvSpPr>
            <p:spPr>
              <a:xfrm>
                <a:off x="3927683" y="3314495"/>
                <a:ext cx="210378" cy="97764"/>
              </a:xfrm>
              <a:custGeom>
                <a:avLst/>
                <a:gdLst>
                  <a:gd name="connsiteX0" fmla="*/ 171520 w 210378"/>
                  <a:gd name="connsiteY0" fmla="*/ 38115 h 97764"/>
                  <a:gd name="connsiteX1" fmla="*/ 184762 w 210378"/>
                  <a:gd name="connsiteY1" fmla="*/ 44303 h 97764"/>
                  <a:gd name="connsiteX2" fmla="*/ 181173 w 210378"/>
                  <a:gd name="connsiteY2" fmla="*/ 42818 h 97764"/>
                  <a:gd name="connsiteX3" fmla="*/ 194538 w 210378"/>
                  <a:gd name="connsiteY3" fmla="*/ 49748 h 97764"/>
                  <a:gd name="connsiteX4" fmla="*/ 210378 w 210378"/>
                  <a:gd name="connsiteY4" fmla="*/ 48015 h 97764"/>
                  <a:gd name="connsiteX5" fmla="*/ 202830 w 210378"/>
                  <a:gd name="connsiteY5" fmla="*/ 54946 h 97764"/>
                  <a:gd name="connsiteX6" fmla="*/ 197013 w 210378"/>
                  <a:gd name="connsiteY6" fmla="*/ 54574 h 97764"/>
                  <a:gd name="connsiteX7" fmla="*/ 196271 w 210378"/>
                  <a:gd name="connsiteY7" fmla="*/ 56183 h 97764"/>
                  <a:gd name="connsiteX8" fmla="*/ 183401 w 210378"/>
                  <a:gd name="connsiteY8" fmla="*/ 59401 h 97764"/>
                  <a:gd name="connsiteX9" fmla="*/ 130187 w 210378"/>
                  <a:gd name="connsiteY9" fmla="*/ 55812 h 97764"/>
                  <a:gd name="connsiteX10" fmla="*/ 118554 w 210378"/>
                  <a:gd name="connsiteY10" fmla="*/ 56307 h 97764"/>
                  <a:gd name="connsiteX11" fmla="*/ 126722 w 210378"/>
                  <a:gd name="connsiteY11" fmla="*/ 63113 h 97764"/>
                  <a:gd name="connsiteX12" fmla="*/ 137365 w 210378"/>
                  <a:gd name="connsiteY12" fmla="*/ 66455 h 97764"/>
                  <a:gd name="connsiteX13" fmla="*/ 148626 w 210378"/>
                  <a:gd name="connsiteY13" fmla="*/ 72642 h 97764"/>
                  <a:gd name="connsiteX14" fmla="*/ 148626 w 210378"/>
                  <a:gd name="connsiteY14" fmla="*/ 72890 h 97764"/>
                  <a:gd name="connsiteX15" fmla="*/ 157165 w 210378"/>
                  <a:gd name="connsiteY15" fmla="*/ 74251 h 97764"/>
                  <a:gd name="connsiteX16" fmla="*/ 166570 w 210378"/>
                  <a:gd name="connsiteY16" fmla="*/ 78830 h 97764"/>
                  <a:gd name="connsiteX17" fmla="*/ 162982 w 210378"/>
                  <a:gd name="connsiteY17" fmla="*/ 78459 h 97764"/>
                  <a:gd name="connsiteX18" fmla="*/ 168922 w 210378"/>
                  <a:gd name="connsiteY18" fmla="*/ 80068 h 97764"/>
                  <a:gd name="connsiteX19" fmla="*/ 184638 w 210378"/>
                  <a:gd name="connsiteY19" fmla="*/ 85636 h 97764"/>
                  <a:gd name="connsiteX20" fmla="*/ 190331 w 210378"/>
                  <a:gd name="connsiteY20" fmla="*/ 88606 h 97764"/>
                  <a:gd name="connsiteX21" fmla="*/ 184391 w 210378"/>
                  <a:gd name="connsiteY21" fmla="*/ 85760 h 97764"/>
                  <a:gd name="connsiteX22" fmla="*/ 168922 w 210378"/>
                  <a:gd name="connsiteY22" fmla="*/ 80810 h 97764"/>
                  <a:gd name="connsiteX23" fmla="*/ 166694 w 210378"/>
                  <a:gd name="connsiteY23" fmla="*/ 80315 h 97764"/>
                  <a:gd name="connsiteX24" fmla="*/ 171025 w 210378"/>
                  <a:gd name="connsiteY24" fmla="*/ 82542 h 97764"/>
                  <a:gd name="connsiteX25" fmla="*/ 176965 w 210378"/>
                  <a:gd name="connsiteY25" fmla="*/ 86379 h 97764"/>
                  <a:gd name="connsiteX26" fmla="*/ 170035 w 210378"/>
                  <a:gd name="connsiteY26" fmla="*/ 82542 h 97764"/>
                  <a:gd name="connsiteX27" fmla="*/ 164343 w 210378"/>
                  <a:gd name="connsiteY27" fmla="*/ 80191 h 97764"/>
                  <a:gd name="connsiteX28" fmla="*/ 161373 w 210378"/>
                  <a:gd name="connsiteY28" fmla="*/ 79201 h 97764"/>
                  <a:gd name="connsiteX29" fmla="*/ 161125 w 210378"/>
                  <a:gd name="connsiteY29" fmla="*/ 79077 h 97764"/>
                  <a:gd name="connsiteX30" fmla="*/ 149493 w 210378"/>
                  <a:gd name="connsiteY30" fmla="*/ 76726 h 97764"/>
                  <a:gd name="connsiteX31" fmla="*/ 154195 w 210378"/>
                  <a:gd name="connsiteY31" fmla="*/ 78582 h 97764"/>
                  <a:gd name="connsiteX32" fmla="*/ 165457 w 210378"/>
                  <a:gd name="connsiteY32" fmla="*/ 83409 h 97764"/>
                  <a:gd name="connsiteX33" fmla="*/ 165828 w 210378"/>
                  <a:gd name="connsiteY33" fmla="*/ 83409 h 97764"/>
                  <a:gd name="connsiteX34" fmla="*/ 171025 w 210378"/>
                  <a:gd name="connsiteY34" fmla="*/ 85018 h 97764"/>
                  <a:gd name="connsiteX35" fmla="*/ 180802 w 210378"/>
                  <a:gd name="connsiteY35" fmla="*/ 88359 h 97764"/>
                  <a:gd name="connsiteX36" fmla="*/ 189836 w 210378"/>
                  <a:gd name="connsiteY36" fmla="*/ 91948 h 97764"/>
                  <a:gd name="connsiteX37" fmla="*/ 192558 w 210378"/>
                  <a:gd name="connsiteY37" fmla="*/ 93185 h 97764"/>
                  <a:gd name="connsiteX38" fmla="*/ 193425 w 210378"/>
                  <a:gd name="connsiteY38" fmla="*/ 93680 h 97764"/>
                  <a:gd name="connsiteX39" fmla="*/ 192558 w 210378"/>
                  <a:gd name="connsiteY39" fmla="*/ 93185 h 97764"/>
                  <a:gd name="connsiteX40" fmla="*/ 189712 w 210378"/>
                  <a:gd name="connsiteY40" fmla="*/ 91948 h 97764"/>
                  <a:gd name="connsiteX41" fmla="*/ 180431 w 210378"/>
                  <a:gd name="connsiteY41" fmla="*/ 88606 h 97764"/>
                  <a:gd name="connsiteX42" fmla="*/ 170654 w 210378"/>
                  <a:gd name="connsiteY42" fmla="*/ 85512 h 97764"/>
                  <a:gd name="connsiteX43" fmla="*/ 169788 w 210378"/>
                  <a:gd name="connsiteY43" fmla="*/ 85265 h 97764"/>
                  <a:gd name="connsiteX44" fmla="*/ 170530 w 210378"/>
                  <a:gd name="connsiteY44" fmla="*/ 85636 h 97764"/>
                  <a:gd name="connsiteX45" fmla="*/ 183648 w 210378"/>
                  <a:gd name="connsiteY45" fmla="*/ 92938 h 97764"/>
                  <a:gd name="connsiteX46" fmla="*/ 188474 w 210378"/>
                  <a:gd name="connsiteY46" fmla="*/ 96279 h 97764"/>
                  <a:gd name="connsiteX47" fmla="*/ 183029 w 210378"/>
                  <a:gd name="connsiteY47" fmla="*/ 92938 h 97764"/>
                  <a:gd name="connsiteX48" fmla="*/ 169169 w 210378"/>
                  <a:gd name="connsiteY48" fmla="*/ 85884 h 97764"/>
                  <a:gd name="connsiteX49" fmla="*/ 152215 w 210378"/>
                  <a:gd name="connsiteY49" fmla="*/ 79201 h 97764"/>
                  <a:gd name="connsiteX50" fmla="*/ 143676 w 210378"/>
                  <a:gd name="connsiteY50" fmla="*/ 76107 h 97764"/>
                  <a:gd name="connsiteX51" fmla="*/ 142562 w 210378"/>
                  <a:gd name="connsiteY51" fmla="*/ 75612 h 97764"/>
                  <a:gd name="connsiteX52" fmla="*/ 138602 w 210378"/>
                  <a:gd name="connsiteY52" fmla="*/ 75860 h 97764"/>
                  <a:gd name="connsiteX53" fmla="*/ 137612 w 210378"/>
                  <a:gd name="connsiteY53" fmla="*/ 75612 h 97764"/>
                  <a:gd name="connsiteX54" fmla="*/ 137612 w 210378"/>
                  <a:gd name="connsiteY54" fmla="*/ 76726 h 97764"/>
                  <a:gd name="connsiteX55" fmla="*/ 138850 w 210378"/>
                  <a:gd name="connsiteY55" fmla="*/ 78706 h 97764"/>
                  <a:gd name="connsiteX56" fmla="*/ 136870 w 210378"/>
                  <a:gd name="connsiteY56" fmla="*/ 79449 h 97764"/>
                  <a:gd name="connsiteX57" fmla="*/ 139840 w 210378"/>
                  <a:gd name="connsiteY57" fmla="*/ 82295 h 97764"/>
                  <a:gd name="connsiteX58" fmla="*/ 142810 w 210378"/>
                  <a:gd name="connsiteY58" fmla="*/ 83285 h 97764"/>
                  <a:gd name="connsiteX59" fmla="*/ 149369 w 210378"/>
                  <a:gd name="connsiteY59" fmla="*/ 85141 h 97764"/>
                  <a:gd name="connsiteX60" fmla="*/ 158774 w 210378"/>
                  <a:gd name="connsiteY60" fmla="*/ 87121 h 97764"/>
                  <a:gd name="connsiteX61" fmla="*/ 149616 w 210378"/>
                  <a:gd name="connsiteY61" fmla="*/ 85636 h 97764"/>
                  <a:gd name="connsiteX62" fmla="*/ 142439 w 210378"/>
                  <a:gd name="connsiteY62" fmla="*/ 83904 h 97764"/>
                  <a:gd name="connsiteX63" fmla="*/ 141696 w 210378"/>
                  <a:gd name="connsiteY63" fmla="*/ 83656 h 97764"/>
                  <a:gd name="connsiteX64" fmla="*/ 143924 w 210378"/>
                  <a:gd name="connsiteY64" fmla="*/ 85141 h 97764"/>
                  <a:gd name="connsiteX65" fmla="*/ 143924 w 210378"/>
                  <a:gd name="connsiteY65" fmla="*/ 85141 h 97764"/>
                  <a:gd name="connsiteX66" fmla="*/ 147884 w 210378"/>
                  <a:gd name="connsiteY66" fmla="*/ 86874 h 97764"/>
                  <a:gd name="connsiteX67" fmla="*/ 156794 w 210378"/>
                  <a:gd name="connsiteY67" fmla="*/ 90339 h 97764"/>
                  <a:gd name="connsiteX68" fmla="*/ 165952 w 210378"/>
                  <a:gd name="connsiteY68" fmla="*/ 93309 h 97764"/>
                  <a:gd name="connsiteX69" fmla="*/ 169912 w 210378"/>
                  <a:gd name="connsiteY69" fmla="*/ 94051 h 97764"/>
                  <a:gd name="connsiteX70" fmla="*/ 166075 w 210378"/>
                  <a:gd name="connsiteY70" fmla="*/ 93433 h 97764"/>
                  <a:gd name="connsiteX71" fmla="*/ 156546 w 210378"/>
                  <a:gd name="connsiteY71" fmla="*/ 90586 h 97764"/>
                  <a:gd name="connsiteX72" fmla="*/ 148131 w 210378"/>
                  <a:gd name="connsiteY72" fmla="*/ 87616 h 97764"/>
                  <a:gd name="connsiteX73" fmla="*/ 162363 w 210378"/>
                  <a:gd name="connsiteY73" fmla="*/ 94546 h 97764"/>
                  <a:gd name="connsiteX74" fmla="*/ 169045 w 210378"/>
                  <a:gd name="connsiteY74" fmla="*/ 97022 h 97764"/>
                  <a:gd name="connsiteX75" fmla="*/ 171644 w 210378"/>
                  <a:gd name="connsiteY75" fmla="*/ 97764 h 97764"/>
                  <a:gd name="connsiteX76" fmla="*/ 169045 w 210378"/>
                  <a:gd name="connsiteY76" fmla="*/ 97022 h 97764"/>
                  <a:gd name="connsiteX77" fmla="*/ 161991 w 210378"/>
                  <a:gd name="connsiteY77" fmla="*/ 94670 h 97764"/>
                  <a:gd name="connsiteX78" fmla="*/ 143305 w 210378"/>
                  <a:gd name="connsiteY78" fmla="*/ 86007 h 97764"/>
                  <a:gd name="connsiteX79" fmla="*/ 134519 w 210378"/>
                  <a:gd name="connsiteY79" fmla="*/ 80191 h 97764"/>
                  <a:gd name="connsiteX80" fmla="*/ 132786 w 210378"/>
                  <a:gd name="connsiteY80" fmla="*/ 80934 h 97764"/>
                  <a:gd name="connsiteX81" fmla="*/ 124495 w 210378"/>
                  <a:gd name="connsiteY81" fmla="*/ 74127 h 97764"/>
                  <a:gd name="connsiteX82" fmla="*/ 128950 w 210378"/>
                  <a:gd name="connsiteY82" fmla="*/ 73014 h 97764"/>
                  <a:gd name="connsiteX83" fmla="*/ 108407 w 210378"/>
                  <a:gd name="connsiteY83" fmla="*/ 66702 h 97764"/>
                  <a:gd name="connsiteX84" fmla="*/ 108531 w 210378"/>
                  <a:gd name="connsiteY84" fmla="*/ 66702 h 97764"/>
                  <a:gd name="connsiteX85" fmla="*/ 104447 w 210378"/>
                  <a:gd name="connsiteY85" fmla="*/ 65960 h 97764"/>
                  <a:gd name="connsiteX86" fmla="*/ 103952 w 210378"/>
                  <a:gd name="connsiteY86" fmla="*/ 65960 h 97764"/>
                  <a:gd name="connsiteX87" fmla="*/ 103952 w 210378"/>
                  <a:gd name="connsiteY87" fmla="*/ 65960 h 97764"/>
                  <a:gd name="connsiteX88" fmla="*/ 102343 w 210378"/>
                  <a:gd name="connsiteY88" fmla="*/ 65588 h 97764"/>
                  <a:gd name="connsiteX89" fmla="*/ 99868 w 210378"/>
                  <a:gd name="connsiteY89" fmla="*/ 63856 h 97764"/>
                  <a:gd name="connsiteX90" fmla="*/ 102714 w 210378"/>
                  <a:gd name="connsiteY90" fmla="*/ 63980 h 97764"/>
                  <a:gd name="connsiteX91" fmla="*/ 112614 w 210378"/>
                  <a:gd name="connsiteY91" fmla="*/ 63484 h 97764"/>
                  <a:gd name="connsiteX92" fmla="*/ 94423 w 210378"/>
                  <a:gd name="connsiteY92" fmla="*/ 53832 h 97764"/>
                  <a:gd name="connsiteX93" fmla="*/ 79325 w 210378"/>
                  <a:gd name="connsiteY93" fmla="*/ 47521 h 97764"/>
                  <a:gd name="connsiteX94" fmla="*/ 62371 w 210378"/>
                  <a:gd name="connsiteY94" fmla="*/ 39105 h 97764"/>
                  <a:gd name="connsiteX95" fmla="*/ 59277 w 210378"/>
                  <a:gd name="connsiteY95" fmla="*/ 32052 h 97764"/>
                  <a:gd name="connsiteX96" fmla="*/ 32299 w 210378"/>
                  <a:gd name="connsiteY96" fmla="*/ 16211 h 97764"/>
                  <a:gd name="connsiteX97" fmla="*/ 0 w 210378"/>
                  <a:gd name="connsiteY97" fmla="*/ 5816 h 97764"/>
                  <a:gd name="connsiteX98" fmla="*/ 6683 w 210378"/>
                  <a:gd name="connsiteY98" fmla="*/ 5074 h 97764"/>
                  <a:gd name="connsiteX99" fmla="*/ 39106 w 210378"/>
                  <a:gd name="connsiteY99" fmla="*/ 14727 h 97764"/>
                  <a:gd name="connsiteX100" fmla="*/ 68930 w 210378"/>
                  <a:gd name="connsiteY100" fmla="*/ 29577 h 97764"/>
                  <a:gd name="connsiteX101" fmla="*/ 75613 w 210378"/>
                  <a:gd name="connsiteY101" fmla="*/ 29577 h 97764"/>
                  <a:gd name="connsiteX102" fmla="*/ 75365 w 210378"/>
                  <a:gd name="connsiteY102" fmla="*/ 26607 h 97764"/>
                  <a:gd name="connsiteX103" fmla="*/ 49253 w 210378"/>
                  <a:gd name="connsiteY103" fmla="*/ 14974 h 97764"/>
                  <a:gd name="connsiteX104" fmla="*/ 28587 w 210378"/>
                  <a:gd name="connsiteY104" fmla="*/ 8044 h 97764"/>
                  <a:gd name="connsiteX105" fmla="*/ 35022 w 210378"/>
                  <a:gd name="connsiteY105" fmla="*/ 7301 h 97764"/>
                  <a:gd name="connsiteX106" fmla="*/ 60391 w 210378"/>
                  <a:gd name="connsiteY106" fmla="*/ 14850 h 97764"/>
                  <a:gd name="connsiteX107" fmla="*/ 93557 w 210378"/>
                  <a:gd name="connsiteY107" fmla="*/ 27596 h 97764"/>
                  <a:gd name="connsiteX108" fmla="*/ 96898 w 210378"/>
                  <a:gd name="connsiteY108" fmla="*/ 31062 h 97764"/>
                  <a:gd name="connsiteX109" fmla="*/ 116822 w 210378"/>
                  <a:gd name="connsiteY109" fmla="*/ 31680 h 97764"/>
                  <a:gd name="connsiteX110" fmla="*/ 146770 w 210378"/>
                  <a:gd name="connsiteY110" fmla="*/ 36259 h 97764"/>
                  <a:gd name="connsiteX111" fmla="*/ 145285 w 210378"/>
                  <a:gd name="connsiteY111" fmla="*/ 32546 h 97764"/>
                  <a:gd name="connsiteX112" fmla="*/ 148626 w 210378"/>
                  <a:gd name="connsiteY112" fmla="*/ 22151 h 97764"/>
                  <a:gd name="connsiteX113" fmla="*/ 106303 w 210378"/>
                  <a:gd name="connsiteY113" fmla="*/ 2351 h 97764"/>
                  <a:gd name="connsiteX114" fmla="*/ 112367 w 210378"/>
                  <a:gd name="connsiteY114" fmla="*/ 2104 h 97764"/>
                  <a:gd name="connsiteX115" fmla="*/ 165828 w 210378"/>
                  <a:gd name="connsiteY115" fmla="*/ 24503 h 97764"/>
                  <a:gd name="connsiteX116" fmla="*/ 163229 w 210378"/>
                  <a:gd name="connsiteY116" fmla="*/ 27473 h 97764"/>
                  <a:gd name="connsiteX117" fmla="*/ 169788 w 210378"/>
                  <a:gd name="connsiteY117" fmla="*/ 24627 h 97764"/>
                  <a:gd name="connsiteX118" fmla="*/ 143676 w 210378"/>
                  <a:gd name="connsiteY118" fmla="*/ 371 h 97764"/>
                  <a:gd name="connsiteX119" fmla="*/ 149493 w 210378"/>
                  <a:gd name="connsiteY119" fmla="*/ 0 h 97764"/>
                  <a:gd name="connsiteX120" fmla="*/ 185504 w 210378"/>
                  <a:gd name="connsiteY120" fmla="*/ 28958 h 97764"/>
                  <a:gd name="connsiteX121" fmla="*/ 171768 w 210378"/>
                  <a:gd name="connsiteY121" fmla="*/ 37620 h 97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10378" h="97764">
                    <a:moveTo>
                      <a:pt x="171520" y="38115"/>
                    </a:moveTo>
                    <a:lnTo>
                      <a:pt x="184762" y="44303"/>
                    </a:lnTo>
                    <a:cubicBezTo>
                      <a:pt x="183524" y="43684"/>
                      <a:pt x="182287" y="43189"/>
                      <a:pt x="181173" y="42818"/>
                    </a:cubicBezTo>
                    <a:cubicBezTo>
                      <a:pt x="185257" y="44427"/>
                      <a:pt x="190826" y="47150"/>
                      <a:pt x="194538" y="49748"/>
                    </a:cubicBezTo>
                    <a:lnTo>
                      <a:pt x="210378" y="48015"/>
                    </a:lnTo>
                    <a:cubicBezTo>
                      <a:pt x="210378" y="48015"/>
                      <a:pt x="210131" y="54451"/>
                      <a:pt x="202830" y="54946"/>
                    </a:cubicBezTo>
                    <a:cubicBezTo>
                      <a:pt x="200726" y="55069"/>
                      <a:pt x="198746" y="54946"/>
                      <a:pt x="197013" y="54574"/>
                    </a:cubicBezTo>
                    <a:cubicBezTo>
                      <a:pt x="196766" y="55069"/>
                      <a:pt x="196518" y="55688"/>
                      <a:pt x="196271" y="56183"/>
                    </a:cubicBezTo>
                    <a:lnTo>
                      <a:pt x="183401" y="59401"/>
                    </a:lnTo>
                    <a:lnTo>
                      <a:pt x="130187" y="55812"/>
                    </a:lnTo>
                    <a:lnTo>
                      <a:pt x="118554" y="56307"/>
                    </a:lnTo>
                    <a:lnTo>
                      <a:pt x="126722" y="63113"/>
                    </a:lnTo>
                    <a:cubicBezTo>
                      <a:pt x="127465" y="63732"/>
                      <a:pt x="135385" y="65836"/>
                      <a:pt x="137365" y="66455"/>
                    </a:cubicBezTo>
                    <a:cubicBezTo>
                      <a:pt x="142686" y="68311"/>
                      <a:pt x="145532" y="70538"/>
                      <a:pt x="148626" y="72642"/>
                    </a:cubicBezTo>
                    <a:lnTo>
                      <a:pt x="148626" y="72890"/>
                    </a:lnTo>
                    <a:cubicBezTo>
                      <a:pt x="150111" y="72890"/>
                      <a:pt x="152834" y="73014"/>
                      <a:pt x="157165" y="74251"/>
                    </a:cubicBezTo>
                    <a:cubicBezTo>
                      <a:pt x="164343" y="76355"/>
                      <a:pt x="166570" y="78830"/>
                      <a:pt x="166570" y="78830"/>
                    </a:cubicBezTo>
                    <a:lnTo>
                      <a:pt x="162982" y="78459"/>
                    </a:lnTo>
                    <a:cubicBezTo>
                      <a:pt x="164962" y="78953"/>
                      <a:pt x="166942" y="79572"/>
                      <a:pt x="168922" y="80068"/>
                    </a:cubicBezTo>
                    <a:cubicBezTo>
                      <a:pt x="174985" y="81800"/>
                      <a:pt x="180802" y="83904"/>
                      <a:pt x="184638" y="85636"/>
                    </a:cubicBezTo>
                    <a:cubicBezTo>
                      <a:pt x="188474" y="87369"/>
                      <a:pt x="190331" y="88606"/>
                      <a:pt x="190331" y="88606"/>
                    </a:cubicBezTo>
                    <a:cubicBezTo>
                      <a:pt x="190331" y="88606"/>
                      <a:pt x="188227" y="87369"/>
                      <a:pt x="184391" y="85760"/>
                    </a:cubicBezTo>
                    <a:cubicBezTo>
                      <a:pt x="180431" y="84151"/>
                      <a:pt x="174738" y="82295"/>
                      <a:pt x="168922" y="80810"/>
                    </a:cubicBezTo>
                    <a:cubicBezTo>
                      <a:pt x="168179" y="80562"/>
                      <a:pt x="167437" y="80439"/>
                      <a:pt x="166694" y="80315"/>
                    </a:cubicBezTo>
                    <a:cubicBezTo>
                      <a:pt x="168179" y="80934"/>
                      <a:pt x="169664" y="81676"/>
                      <a:pt x="171025" y="82542"/>
                    </a:cubicBezTo>
                    <a:cubicBezTo>
                      <a:pt x="174490" y="84522"/>
                      <a:pt x="176842" y="86379"/>
                      <a:pt x="176965" y="86379"/>
                    </a:cubicBezTo>
                    <a:cubicBezTo>
                      <a:pt x="176965" y="86379"/>
                      <a:pt x="173872" y="84399"/>
                      <a:pt x="170035" y="82542"/>
                    </a:cubicBezTo>
                    <a:cubicBezTo>
                      <a:pt x="168179" y="81676"/>
                      <a:pt x="166075" y="80810"/>
                      <a:pt x="164343" y="80191"/>
                    </a:cubicBezTo>
                    <a:cubicBezTo>
                      <a:pt x="162734" y="79572"/>
                      <a:pt x="161496" y="79201"/>
                      <a:pt x="161373" y="79201"/>
                    </a:cubicBezTo>
                    <a:cubicBezTo>
                      <a:pt x="161373" y="79201"/>
                      <a:pt x="161249" y="79201"/>
                      <a:pt x="161125" y="79077"/>
                    </a:cubicBezTo>
                    <a:cubicBezTo>
                      <a:pt x="156670" y="78088"/>
                      <a:pt x="152463" y="77345"/>
                      <a:pt x="149493" y="76726"/>
                    </a:cubicBezTo>
                    <a:cubicBezTo>
                      <a:pt x="150854" y="77221"/>
                      <a:pt x="152339" y="77840"/>
                      <a:pt x="154195" y="78582"/>
                    </a:cubicBezTo>
                    <a:cubicBezTo>
                      <a:pt x="157413" y="79944"/>
                      <a:pt x="161373" y="81553"/>
                      <a:pt x="165457" y="83409"/>
                    </a:cubicBezTo>
                    <a:cubicBezTo>
                      <a:pt x="165580" y="83409"/>
                      <a:pt x="165704" y="83409"/>
                      <a:pt x="165828" y="83409"/>
                    </a:cubicBezTo>
                    <a:cubicBezTo>
                      <a:pt x="166075" y="83409"/>
                      <a:pt x="168179" y="84027"/>
                      <a:pt x="171025" y="85018"/>
                    </a:cubicBezTo>
                    <a:cubicBezTo>
                      <a:pt x="173872" y="85884"/>
                      <a:pt x="177337" y="87121"/>
                      <a:pt x="180802" y="88359"/>
                    </a:cubicBezTo>
                    <a:cubicBezTo>
                      <a:pt x="184267" y="89596"/>
                      <a:pt x="187484" y="90957"/>
                      <a:pt x="189836" y="91948"/>
                    </a:cubicBezTo>
                    <a:cubicBezTo>
                      <a:pt x="190949" y="92443"/>
                      <a:pt x="191939" y="92938"/>
                      <a:pt x="192558" y="93185"/>
                    </a:cubicBezTo>
                    <a:cubicBezTo>
                      <a:pt x="193177" y="93557"/>
                      <a:pt x="193425" y="93680"/>
                      <a:pt x="193425" y="93680"/>
                    </a:cubicBezTo>
                    <a:cubicBezTo>
                      <a:pt x="193425" y="93680"/>
                      <a:pt x="193177" y="93433"/>
                      <a:pt x="192558" y="93185"/>
                    </a:cubicBezTo>
                    <a:cubicBezTo>
                      <a:pt x="191939" y="92938"/>
                      <a:pt x="190949" y="92443"/>
                      <a:pt x="189712" y="91948"/>
                    </a:cubicBezTo>
                    <a:cubicBezTo>
                      <a:pt x="187361" y="90957"/>
                      <a:pt x="183896" y="89720"/>
                      <a:pt x="180431" y="88606"/>
                    </a:cubicBezTo>
                    <a:cubicBezTo>
                      <a:pt x="176965" y="87492"/>
                      <a:pt x="173377" y="86255"/>
                      <a:pt x="170654" y="85512"/>
                    </a:cubicBezTo>
                    <a:cubicBezTo>
                      <a:pt x="170283" y="85512"/>
                      <a:pt x="170035" y="85389"/>
                      <a:pt x="169788" y="85265"/>
                    </a:cubicBezTo>
                    <a:cubicBezTo>
                      <a:pt x="170035" y="85265"/>
                      <a:pt x="170283" y="85512"/>
                      <a:pt x="170530" y="85636"/>
                    </a:cubicBezTo>
                    <a:cubicBezTo>
                      <a:pt x="176099" y="88359"/>
                      <a:pt x="180554" y="90957"/>
                      <a:pt x="183648" y="92938"/>
                    </a:cubicBezTo>
                    <a:cubicBezTo>
                      <a:pt x="186742" y="94918"/>
                      <a:pt x="188474" y="96279"/>
                      <a:pt x="188474" y="96279"/>
                    </a:cubicBezTo>
                    <a:cubicBezTo>
                      <a:pt x="188474" y="96279"/>
                      <a:pt x="186494" y="94918"/>
                      <a:pt x="183029" y="92938"/>
                    </a:cubicBezTo>
                    <a:cubicBezTo>
                      <a:pt x="179688" y="90957"/>
                      <a:pt x="174738" y="88359"/>
                      <a:pt x="169169" y="85884"/>
                    </a:cubicBezTo>
                    <a:cubicBezTo>
                      <a:pt x="163477" y="83409"/>
                      <a:pt x="157165" y="81057"/>
                      <a:pt x="152215" y="79201"/>
                    </a:cubicBezTo>
                    <a:cubicBezTo>
                      <a:pt x="147389" y="77345"/>
                      <a:pt x="144047" y="76231"/>
                      <a:pt x="143676" y="76107"/>
                    </a:cubicBezTo>
                    <a:cubicBezTo>
                      <a:pt x="143181" y="75984"/>
                      <a:pt x="142934" y="75736"/>
                      <a:pt x="142562" y="75612"/>
                    </a:cubicBezTo>
                    <a:cubicBezTo>
                      <a:pt x="141325" y="75612"/>
                      <a:pt x="138602" y="75860"/>
                      <a:pt x="138602" y="75860"/>
                    </a:cubicBezTo>
                    <a:cubicBezTo>
                      <a:pt x="138602" y="75860"/>
                      <a:pt x="137984" y="75860"/>
                      <a:pt x="137612" y="75612"/>
                    </a:cubicBezTo>
                    <a:lnTo>
                      <a:pt x="137612" y="76726"/>
                    </a:lnTo>
                    <a:cubicBezTo>
                      <a:pt x="137612" y="76726"/>
                      <a:pt x="138850" y="78706"/>
                      <a:pt x="138850" y="78706"/>
                    </a:cubicBezTo>
                    <a:lnTo>
                      <a:pt x="136870" y="79449"/>
                    </a:lnTo>
                    <a:cubicBezTo>
                      <a:pt x="137489" y="80315"/>
                      <a:pt x="138479" y="81305"/>
                      <a:pt x="139840" y="82295"/>
                    </a:cubicBezTo>
                    <a:cubicBezTo>
                      <a:pt x="140087" y="82295"/>
                      <a:pt x="141201" y="82790"/>
                      <a:pt x="142810" y="83285"/>
                    </a:cubicBezTo>
                    <a:cubicBezTo>
                      <a:pt x="144542" y="83904"/>
                      <a:pt x="147018" y="84522"/>
                      <a:pt x="149369" y="85141"/>
                    </a:cubicBezTo>
                    <a:cubicBezTo>
                      <a:pt x="154195" y="86379"/>
                      <a:pt x="158774" y="87121"/>
                      <a:pt x="158774" y="87121"/>
                    </a:cubicBezTo>
                    <a:cubicBezTo>
                      <a:pt x="158774" y="87121"/>
                      <a:pt x="154566" y="86626"/>
                      <a:pt x="149616" y="85636"/>
                    </a:cubicBezTo>
                    <a:cubicBezTo>
                      <a:pt x="147141" y="85141"/>
                      <a:pt x="144542" y="84522"/>
                      <a:pt x="142439" y="83904"/>
                    </a:cubicBezTo>
                    <a:cubicBezTo>
                      <a:pt x="142191" y="83904"/>
                      <a:pt x="141944" y="83780"/>
                      <a:pt x="141696" y="83656"/>
                    </a:cubicBezTo>
                    <a:cubicBezTo>
                      <a:pt x="142315" y="84151"/>
                      <a:pt x="143181" y="84646"/>
                      <a:pt x="143924" y="85141"/>
                    </a:cubicBezTo>
                    <a:lnTo>
                      <a:pt x="143924" y="85141"/>
                    </a:lnTo>
                    <a:cubicBezTo>
                      <a:pt x="143924" y="85141"/>
                      <a:pt x="145409" y="85884"/>
                      <a:pt x="147884" y="86874"/>
                    </a:cubicBezTo>
                    <a:cubicBezTo>
                      <a:pt x="150235" y="87864"/>
                      <a:pt x="153453" y="89101"/>
                      <a:pt x="156794" y="90339"/>
                    </a:cubicBezTo>
                    <a:cubicBezTo>
                      <a:pt x="160135" y="91576"/>
                      <a:pt x="163477" y="92690"/>
                      <a:pt x="165952" y="93309"/>
                    </a:cubicBezTo>
                    <a:cubicBezTo>
                      <a:pt x="168427" y="93928"/>
                      <a:pt x="169912" y="94051"/>
                      <a:pt x="169912" y="94051"/>
                    </a:cubicBezTo>
                    <a:cubicBezTo>
                      <a:pt x="169912" y="94051"/>
                      <a:pt x="168550" y="94051"/>
                      <a:pt x="166075" y="93433"/>
                    </a:cubicBezTo>
                    <a:cubicBezTo>
                      <a:pt x="163477" y="92814"/>
                      <a:pt x="160011" y="91824"/>
                      <a:pt x="156546" y="90586"/>
                    </a:cubicBezTo>
                    <a:cubicBezTo>
                      <a:pt x="153453" y="89596"/>
                      <a:pt x="150606" y="88483"/>
                      <a:pt x="148131" y="87616"/>
                    </a:cubicBezTo>
                    <a:cubicBezTo>
                      <a:pt x="152710" y="90215"/>
                      <a:pt x="157908" y="92690"/>
                      <a:pt x="162363" y="94546"/>
                    </a:cubicBezTo>
                    <a:cubicBezTo>
                      <a:pt x="165085" y="95660"/>
                      <a:pt x="167437" y="96526"/>
                      <a:pt x="169045" y="97022"/>
                    </a:cubicBezTo>
                    <a:cubicBezTo>
                      <a:pt x="170778" y="97516"/>
                      <a:pt x="171644" y="97764"/>
                      <a:pt x="171644" y="97764"/>
                    </a:cubicBezTo>
                    <a:cubicBezTo>
                      <a:pt x="171644" y="97764"/>
                      <a:pt x="170778" y="97516"/>
                      <a:pt x="169045" y="97022"/>
                    </a:cubicBezTo>
                    <a:cubicBezTo>
                      <a:pt x="167313" y="96526"/>
                      <a:pt x="164838" y="95660"/>
                      <a:pt x="161991" y="94670"/>
                    </a:cubicBezTo>
                    <a:cubicBezTo>
                      <a:pt x="156299" y="92443"/>
                      <a:pt x="149245" y="89225"/>
                      <a:pt x="143305" y="86007"/>
                    </a:cubicBezTo>
                    <a:cubicBezTo>
                      <a:pt x="139716" y="84027"/>
                      <a:pt x="136746" y="82047"/>
                      <a:pt x="134519" y="80191"/>
                    </a:cubicBezTo>
                    <a:lnTo>
                      <a:pt x="132786" y="80934"/>
                    </a:lnTo>
                    <a:cubicBezTo>
                      <a:pt x="132786" y="80934"/>
                      <a:pt x="122762" y="76603"/>
                      <a:pt x="124495" y="74127"/>
                    </a:cubicBezTo>
                    <a:cubicBezTo>
                      <a:pt x="124990" y="73509"/>
                      <a:pt x="127712" y="73137"/>
                      <a:pt x="128950" y="73014"/>
                    </a:cubicBezTo>
                    <a:cubicBezTo>
                      <a:pt x="124990" y="71776"/>
                      <a:pt x="114842" y="68311"/>
                      <a:pt x="108407" y="66702"/>
                    </a:cubicBezTo>
                    <a:lnTo>
                      <a:pt x="108531" y="66702"/>
                    </a:lnTo>
                    <a:cubicBezTo>
                      <a:pt x="108531" y="66702"/>
                      <a:pt x="104447" y="65960"/>
                      <a:pt x="104447" y="65960"/>
                    </a:cubicBezTo>
                    <a:cubicBezTo>
                      <a:pt x="104323" y="65960"/>
                      <a:pt x="104076" y="65960"/>
                      <a:pt x="103952" y="65960"/>
                    </a:cubicBezTo>
                    <a:lnTo>
                      <a:pt x="103952" y="65960"/>
                    </a:lnTo>
                    <a:cubicBezTo>
                      <a:pt x="103952" y="65960"/>
                      <a:pt x="102343" y="65588"/>
                      <a:pt x="102343" y="65588"/>
                    </a:cubicBezTo>
                    <a:cubicBezTo>
                      <a:pt x="102343" y="65588"/>
                      <a:pt x="98135" y="64351"/>
                      <a:pt x="99868" y="63856"/>
                    </a:cubicBezTo>
                    <a:cubicBezTo>
                      <a:pt x="100858" y="63608"/>
                      <a:pt x="101972" y="63856"/>
                      <a:pt x="102714" y="63980"/>
                    </a:cubicBezTo>
                    <a:lnTo>
                      <a:pt x="112614" y="63484"/>
                    </a:lnTo>
                    <a:lnTo>
                      <a:pt x="94423" y="53832"/>
                    </a:lnTo>
                    <a:lnTo>
                      <a:pt x="79325" y="47521"/>
                    </a:lnTo>
                    <a:lnTo>
                      <a:pt x="62371" y="39105"/>
                    </a:lnTo>
                    <a:lnTo>
                      <a:pt x="59277" y="32052"/>
                    </a:lnTo>
                    <a:lnTo>
                      <a:pt x="32299" y="16211"/>
                    </a:lnTo>
                    <a:lnTo>
                      <a:pt x="0" y="5816"/>
                    </a:lnTo>
                    <a:lnTo>
                      <a:pt x="6683" y="5074"/>
                    </a:lnTo>
                    <a:lnTo>
                      <a:pt x="39106" y="14727"/>
                    </a:lnTo>
                    <a:lnTo>
                      <a:pt x="68930" y="29577"/>
                    </a:lnTo>
                    <a:lnTo>
                      <a:pt x="75613" y="29577"/>
                    </a:lnTo>
                    <a:cubicBezTo>
                      <a:pt x="75613" y="29577"/>
                      <a:pt x="75365" y="26607"/>
                      <a:pt x="75365" y="26607"/>
                    </a:cubicBezTo>
                    <a:lnTo>
                      <a:pt x="49253" y="14974"/>
                    </a:lnTo>
                    <a:lnTo>
                      <a:pt x="28587" y="8044"/>
                    </a:lnTo>
                    <a:lnTo>
                      <a:pt x="35022" y="7301"/>
                    </a:lnTo>
                    <a:lnTo>
                      <a:pt x="60391" y="14850"/>
                    </a:lnTo>
                    <a:lnTo>
                      <a:pt x="93557" y="27596"/>
                    </a:lnTo>
                    <a:lnTo>
                      <a:pt x="96898" y="31062"/>
                    </a:lnTo>
                    <a:lnTo>
                      <a:pt x="116822" y="31680"/>
                    </a:lnTo>
                    <a:lnTo>
                      <a:pt x="146770" y="36259"/>
                    </a:lnTo>
                    <a:cubicBezTo>
                      <a:pt x="145780" y="34650"/>
                      <a:pt x="145161" y="33289"/>
                      <a:pt x="145285" y="32546"/>
                    </a:cubicBezTo>
                    <a:cubicBezTo>
                      <a:pt x="145904" y="30072"/>
                      <a:pt x="148626" y="22151"/>
                      <a:pt x="148626" y="22151"/>
                    </a:cubicBezTo>
                    <a:lnTo>
                      <a:pt x="106303" y="2351"/>
                    </a:lnTo>
                    <a:lnTo>
                      <a:pt x="112367" y="2104"/>
                    </a:lnTo>
                    <a:cubicBezTo>
                      <a:pt x="112367" y="2104"/>
                      <a:pt x="166075" y="24379"/>
                      <a:pt x="165828" y="24503"/>
                    </a:cubicBezTo>
                    <a:cubicBezTo>
                      <a:pt x="164714" y="25122"/>
                      <a:pt x="163848" y="26235"/>
                      <a:pt x="163229" y="27473"/>
                    </a:cubicBezTo>
                    <a:cubicBezTo>
                      <a:pt x="166818" y="25988"/>
                      <a:pt x="169788" y="24627"/>
                      <a:pt x="169788" y="24627"/>
                    </a:cubicBezTo>
                    <a:lnTo>
                      <a:pt x="143676" y="371"/>
                    </a:lnTo>
                    <a:lnTo>
                      <a:pt x="149493" y="0"/>
                    </a:lnTo>
                    <a:cubicBezTo>
                      <a:pt x="149493" y="0"/>
                      <a:pt x="185876" y="28834"/>
                      <a:pt x="185504" y="28958"/>
                    </a:cubicBezTo>
                    <a:cubicBezTo>
                      <a:pt x="180307" y="29824"/>
                      <a:pt x="171892" y="33661"/>
                      <a:pt x="171768" y="37620"/>
                    </a:cubicBezTo>
                    <a:close/>
                  </a:path>
                </a:pathLst>
              </a:custGeom>
              <a:solidFill>
                <a:srgbClr val="D4D6DC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7" name="Graphic 2">
                <a:extLst>
                  <a:ext uri="{FF2B5EF4-FFF2-40B4-BE49-F238E27FC236}">
                    <a16:creationId xmlns:a16="http://schemas.microsoft.com/office/drawing/2014/main" id="{ABC5E100-FDDD-D29F-12B4-9C9A34484DC8}"/>
                  </a:ext>
                </a:extLst>
              </p:cNvPr>
              <p:cNvGrpSpPr/>
              <p:nvPr/>
            </p:nvGrpSpPr>
            <p:grpSpPr>
              <a:xfrm>
                <a:off x="3911057" y="3055853"/>
                <a:ext cx="177379" cy="274111"/>
                <a:chOff x="3911057" y="3055853"/>
                <a:chExt cx="177379" cy="274111"/>
              </a:xfrm>
            </p:grpSpPr>
            <p:grpSp>
              <p:nvGrpSpPr>
                <p:cNvPr id="328" name="Graphic 2">
                  <a:extLst>
                    <a:ext uri="{FF2B5EF4-FFF2-40B4-BE49-F238E27FC236}">
                      <a16:creationId xmlns:a16="http://schemas.microsoft.com/office/drawing/2014/main" id="{9F8C4E6F-E8CD-07E6-41B0-0B6756995141}"/>
                    </a:ext>
                  </a:extLst>
                </p:cNvPr>
                <p:cNvGrpSpPr/>
                <p:nvPr/>
              </p:nvGrpSpPr>
              <p:grpSpPr>
                <a:xfrm>
                  <a:off x="4055519" y="3179076"/>
                  <a:ext cx="32918" cy="19833"/>
                  <a:chOff x="4055519" y="3179076"/>
                  <a:chExt cx="32918" cy="19833"/>
                </a:xfrm>
              </p:grpSpPr>
              <p:sp>
                <p:nvSpPr>
                  <p:cNvPr id="329" name="Freeform: Shape 328">
                    <a:extLst>
                      <a:ext uri="{FF2B5EF4-FFF2-40B4-BE49-F238E27FC236}">
                        <a16:creationId xmlns:a16="http://schemas.microsoft.com/office/drawing/2014/main" id="{CFCD8BDC-E8F7-F0F0-0769-7F0AA18F81CF}"/>
                      </a:ext>
                    </a:extLst>
                  </p:cNvPr>
                  <p:cNvSpPr/>
                  <p:nvPr/>
                </p:nvSpPr>
                <p:spPr>
                  <a:xfrm>
                    <a:off x="4055519" y="3179233"/>
                    <a:ext cx="32918" cy="19676"/>
                  </a:xfrm>
                  <a:custGeom>
                    <a:avLst/>
                    <a:gdLst>
                      <a:gd name="connsiteX0" fmla="*/ 13365 w 32918"/>
                      <a:gd name="connsiteY0" fmla="*/ 0 h 19676"/>
                      <a:gd name="connsiteX1" fmla="*/ 24874 w 32918"/>
                      <a:gd name="connsiteY1" fmla="*/ 10024 h 19676"/>
                      <a:gd name="connsiteX2" fmla="*/ 32918 w 32918"/>
                      <a:gd name="connsiteY2" fmla="*/ 19677 h 19676"/>
                      <a:gd name="connsiteX3" fmla="*/ 6806 w 32918"/>
                      <a:gd name="connsiteY3" fmla="*/ 13737 h 19676"/>
                      <a:gd name="connsiteX4" fmla="*/ 0 w 32918"/>
                      <a:gd name="connsiteY4" fmla="*/ 8044 h 19676"/>
                      <a:gd name="connsiteX5" fmla="*/ 13365 w 32918"/>
                      <a:gd name="connsiteY5" fmla="*/ 0 h 19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918" h="19676">
                        <a:moveTo>
                          <a:pt x="13365" y="0"/>
                        </a:moveTo>
                        <a:lnTo>
                          <a:pt x="24874" y="10024"/>
                        </a:lnTo>
                        <a:lnTo>
                          <a:pt x="32918" y="19677"/>
                        </a:lnTo>
                        <a:lnTo>
                          <a:pt x="6806" y="13737"/>
                        </a:lnTo>
                        <a:lnTo>
                          <a:pt x="0" y="8044"/>
                        </a:lnTo>
                        <a:lnTo>
                          <a:pt x="13365" y="0"/>
                        </a:lnTo>
                        <a:close/>
                      </a:path>
                    </a:pathLst>
                  </a:custGeom>
                  <a:solidFill>
                    <a:srgbClr val="A48975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0000891B-2284-47F7-E109-9E0F31FE75A4}"/>
                      </a:ext>
                    </a:extLst>
                  </p:cNvPr>
                  <p:cNvSpPr/>
                  <p:nvPr/>
                </p:nvSpPr>
                <p:spPr>
                  <a:xfrm>
                    <a:off x="4055519" y="3179076"/>
                    <a:ext cx="32918" cy="19833"/>
                  </a:xfrm>
                  <a:custGeom>
                    <a:avLst/>
                    <a:gdLst>
                      <a:gd name="connsiteX0" fmla="*/ 13365 w 32918"/>
                      <a:gd name="connsiteY0" fmla="*/ 157 h 19833"/>
                      <a:gd name="connsiteX1" fmla="*/ 32918 w 32918"/>
                      <a:gd name="connsiteY1" fmla="*/ 19834 h 19833"/>
                      <a:gd name="connsiteX2" fmla="*/ 13736 w 32918"/>
                      <a:gd name="connsiteY2" fmla="*/ 8820 h 19833"/>
                      <a:gd name="connsiteX3" fmla="*/ 0 w 32918"/>
                      <a:gd name="connsiteY3" fmla="*/ 8201 h 19833"/>
                      <a:gd name="connsiteX4" fmla="*/ 13489 w 32918"/>
                      <a:gd name="connsiteY4" fmla="*/ 157 h 19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918" h="19833">
                        <a:moveTo>
                          <a:pt x="13365" y="157"/>
                        </a:moveTo>
                        <a:cubicBezTo>
                          <a:pt x="23637" y="1642"/>
                          <a:pt x="32918" y="19834"/>
                          <a:pt x="32918" y="19834"/>
                        </a:cubicBezTo>
                        <a:lnTo>
                          <a:pt x="13736" y="8820"/>
                        </a:lnTo>
                        <a:lnTo>
                          <a:pt x="0" y="8201"/>
                        </a:lnTo>
                        <a:cubicBezTo>
                          <a:pt x="0" y="8201"/>
                          <a:pt x="3218" y="-1328"/>
                          <a:pt x="13489" y="157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3BD4E7DC-9C61-6962-DA60-F906252EFB4B}"/>
                    </a:ext>
                  </a:extLst>
                </p:cNvPr>
                <p:cNvSpPr/>
                <p:nvPr/>
              </p:nvSpPr>
              <p:spPr>
                <a:xfrm>
                  <a:off x="3949587" y="3110922"/>
                  <a:ext cx="23733" cy="18562"/>
                </a:xfrm>
                <a:custGeom>
                  <a:avLst/>
                  <a:gdLst>
                    <a:gd name="connsiteX0" fmla="*/ 23142 w 23733"/>
                    <a:gd name="connsiteY0" fmla="*/ 0 h 18562"/>
                    <a:gd name="connsiteX1" fmla="*/ 20048 w 23733"/>
                    <a:gd name="connsiteY1" fmla="*/ 13118 h 18562"/>
                    <a:gd name="connsiteX2" fmla="*/ 8168 w 23733"/>
                    <a:gd name="connsiteY2" fmla="*/ 16707 h 18562"/>
                    <a:gd name="connsiteX3" fmla="*/ 4579 w 23733"/>
                    <a:gd name="connsiteY3" fmla="*/ 18563 h 18562"/>
                    <a:gd name="connsiteX4" fmla="*/ 0 w 23733"/>
                    <a:gd name="connsiteY4" fmla="*/ 11138 h 18562"/>
                    <a:gd name="connsiteX5" fmla="*/ 4084 w 23733"/>
                    <a:gd name="connsiteY5" fmla="*/ 7920 h 18562"/>
                    <a:gd name="connsiteX6" fmla="*/ 8415 w 23733"/>
                    <a:gd name="connsiteY6" fmla="*/ 3094 h 18562"/>
                    <a:gd name="connsiteX7" fmla="*/ 23018 w 23733"/>
                    <a:gd name="connsiteY7" fmla="*/ 0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3" h="18562">
                      <a:moveTo>
                        <a:pt x="23142" y="0"/>
                      </a:moveTo>
                      <a:cubicBezTo>
                        <a:pt x="23142" y="0"/>
                        <a:pt x="25740" y="7177"/>
                        <a:pt x="20048" y="13118"/>
                      </a:cubicBezTo>
                      <a:cubicBezTo>
                        <a:pt x="14355" y="19058"/>
                        <a:pt x="8168" y="16707"/>
                        <a:pt x="8168" y="16707"/>
                      </a:cubicBezTo>
                      <a:lnTo>
                        <a:pt x="4579" y="18563"/>
                      </a:lnTo>
                      <a:lnTo>
                        <a:pt x="0" y="11138"/>
                      </a:lnTo>
                      <a:lnTo>
                        <a:pt x="4084" y="7920"/>
                      </a:lnTo>
                      <a:lnTo>
                        <a:pt x="8415" y="3094"/>
                      </a:lnTo>
                      <a:lnTo>
                        <a:pt x="23018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D6726ADD-1356-25ED-BF52-411E7A37E6F5}"/>
                    </a:ext>
                  </a:extLst>
                </p:cNvPr>
                <p:cNvSpPr/>
                <p:nvPr/>
              </p:nvSpPr>
              <p:spPr>
                <a:xfrm>
                  <a:off x="3949587" y="3110922"/>
                  <a:ext cx="23733" cy="18562"/>
                </a:xfrm>
                <a:custGeom>
                  <a:avLst/>
                  <a:gdLst>
                    <a:gd name="connsiteX0" fmla="*/ 23142 w 23733"/>
                    <a:gd name="connsiteY0" fmla="*/ 0 h 18562"/>
                    <a:gd name="connsiteX1" fmla="*/ 20048 w 23733"/>
                    <a:gd name="connsiteY1" fmla="*/ 13118 h 18562"/>
                    <a:gd name="connsiteX2" fmla="*/ 8168 w 23733"/>
                    <a:gd name="connsiteY2" fmla="*/ 16707 h 18562"/>
                    <a:gd name="connsiteX3" fmla="*/ 4579 w 23733"/>
                    <a:gd name="connsiteY3" fmla="*/ 18563 h 18562"/>
                    <a:gd name="connsiteX4" fmla="*/ 0 w 23733"/>
                    <a:gd name="connsiteY4" fmla="*/ 11138 h 18562"/>
                    <a:gd name="connsiteX5" fmla="*/ 4084 w 23733"/>
                    <a:gd name="connsiteY5" fmla="*/ 7920 h 18562"/>
                    <a:gd name="connsiteX6" fmla="*/ 8415 w 23733"/>
                    <a:gd name="connsiteY6" fmla="*/ 3094 h 18562"/>
                    <a:gd name="connsiteX7" fmla="*/ 23018 w 23733"/>
                    <a:gd name="connsiteY7" fmla="*/ 0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3" h="18562">
                      <a:moveTo>
                        <a:pt x="23142" y="0"/>
                      </a:moveTo>
                      <a:cubicBezTo>
                        <a:pt x="23142" y="0"/>
                        <a:pt x="25740" y="7177"/>
                        <a:pt x="20048" y="13118"/>
                      </a:cubicBezTo>
                      <a:cubicBezTo>
                        <a:pt x="14355" y="19058"/>
                        <a:pt x="8168" y="16707"/>
                        <a:pt x="8168" y="16707"/>
                      </a:cubicBezTo>
                      <a:lnTo>
                        <a:pt x="4579" y="18563"/>
                      </a:lnTo>
                      <a:lnTo>
                        <a:pt x="0" y="11138"/>
                      </a:lnTo>
                      <a:lnTo>
                        <a:pt x="4084" y="7920"/>
                      </a:lnTo>
                      <a:lnTo>
                        <a:pt x="8415" y="3094"/>
                      </a:lnTo>
                      <a:lnTo>
                        <a:pt x="23018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B8EA4069-0781-94BF-78B5-4954030CFAA0}"/>
                    </a:ext>
                  </a:extLst>
                </p:cNvPr>
                <p:cNvSpPr/>
                <p:nvPr/>
              </p:nvSpPr>
              <p:spPr>
                <a:xfrm>
                  <a:off x="3949587" y="3110922"/>
                  <a:ext cx="23733" cy="18562"/>
                </a:xfrm>
                <a:custGeom>
                  <a:avLst/>
                  <a:gdLst>
                    <a:gd name="connsiteX0" fmla="*/ 23142 w 23733"/>
                    <a:gd name="connsiteY0" fmla="*/ 0 h 18562"/>
                    <a:gd name="connsiteX1" fmla="*/ 20048 w 23733"/>
                    <a:gd name="connsiteY1" fmla="*/ 13118 h 18562"/>
                    <a:gd name="connsiteX2" fmla="*/ 8168 w 23733"/>
                    <a:gd name="connsiteY2" fmla="*/ 16707 h 18562"/>
                    <a:gd name="connsiteX3" fmla="*/ 4579 w 23733"/>
                    <a:gd name="connsiteY3" fmla="*/ 18563 h 18562"/>
                    <a:gd name="connsiteX4" fmla="*/ 0 w 23733"/>
                    <a:gd name="connsiteY4" fmla="*/ 11138 h 18562"/>
                    <a:gd name="connsiteX5" fmla="*/ 2351 w 23733"/>
                    <a:gd name="connsiteY5" fmla="*/ 14974 h 18562"/>
                    <a:gd name="connsiteX6" fmla="*/ 11138 w 23733"/>
                    <a:gd name="connsiteY6" fmla="*/ 10271 h 18562"/>
                    <a:gd name="connsiteX7" fmla="*/ 22894 w 23733"/>
                    <a:gd name="connsiteY7" fmla="*/ 0 h 1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3" h="18562">
                      <a:moveTo>
                        <a:pt x="23142" y="0"/>
                      </a:moveTo>
                      <a:cubicBezTo>
                        <a:pt x="23142" y="0"/>
                        <a:pt x="25740" y="7177"/>
                        <a:pt x="20048" y="13118"/>
                      </a:cubicBezTo>
                      <a:cubicBezTo>
                        <a:pt x="14355" y="19058"/>
                        <a:pt x="8168" y="16707"/>
                        <a:pt x="8168" y="16707"/>
                      </a:cubicBezTo>
                      <a:lnTo>
                        <a:pt x="4579" y="18563"/>
                      </a:lnTo>
                      <a:lnTo>
                        <a:pt x="0" y="11138"/>
                      </a:lnTo>
                      <a:lnTo>
                        <a:pt x="2351" y="14974"/>
                      </a:lnTo>
                      <a:lnTo>
                        <a:pt x="11138" y="10271"/>
                      </a:lnTo>
                      <a:lnTo>
                        <a:pt x="22894" y="0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1071E9A0-9ABC-381C-3445-48D78592B067}"/>
                    </a:ext>
                  </a:extLst>
                </p:cNvPr>
                <p:cNvSpPr/>
                <p:nvPr/>
              </p:nvSpPr>
              <p:spPr>
                <a:xfrm>
                  <a:off x="3915184" y="3104116"/>
                  <a:ext cx="22770" cy="22770"/>
                </a:xfrm>
                <a:custGeom>
                  <a:avLst/>
                  <a:gdLst>
                    <a:gd name="connsiteX0" fmla="*/ 495 w 22770"/>
                    <a:gd name="connsiteY0" fmla="*/ 0 h 22770"/>
                    <a:gd name="connsiteX1" fmla="*/ 6683 w 22770"/>
                    <a:gd name="connsiteY1" fmla="*/ 19553 h 22770"/>
                    <a:gd name="connsiteX2" fmla="*/ 16954 w 22770"/>
                    <a:gd name="connsiteY2" fmla="*/ 22770 h 22770"/>
                    <a:gd name="connsiteX3" fmla="*/ 22770 w 22770"/>
                    <a:gd name="connsiteY3" fmla="*/ 16335 h 22770"/>
                    <a:gd name="connsiteX4" fmla="*/ 19305 w 22770"/>
                    <a:gd name="connsiteY4" fmla="*/ 12375 h 22770"/>
                    <a:gd name="connsiteX5" fmla="*/ 15964 w 22770"/>
                    <a:gd name="connsiteY5" fmla="*/ 6806 h 22770"/>
                    <a:gd name="connsiteX6" fmla="*/ 371 w 22770"/>
                    <a:gd name="connsiteY6" fmla="*/ 0 h 2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770" h="22770">
                      <a:moveTo>
                        <a:pt x="495" y="0"/>
                      </a:moveTo>
                      <a:cubicBezTo>
                        <a:pt x="495" y="0"/>
                        <a:pt x="-2599" y="12375"/>
                        <a:pt x="6683" y="19553"/>
                      </a:cubicBezTo>
                      <a:cubicBezTo>
                        <a:pt x="9776" y="21904"/>
                        <a:pt x="16954" y="22770"/>
                        <a:pt x="16954" y="22770"/>
                      </a:cubicBezTo>
                      <a:lnTo>
                        <a:pt x="22770" y="16335"/>
                      </a:lnTo>
                      <a:lnTo>
                        <a:pt x="19305" y="12375"/>
                      </a:lnTo>
                      <a:lnTo>
                        <a:pt x="15964" y="6806"/>
                      </a:lnTo>
                      <a:lnTo>
                        <a:pt x="371" y="0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BC4AFC08-DDD1-3210-0E33-15EA2B47C1EA}"/>
                    </a:ext>
                  </a:extLst>
                </p:cNvPr>
                <p:cNvSpPr/>
                <p:nvPr/>
              </p:nvSpPr>
              <p:spPr>
                <a:xfrm>
                  <a:off x="3915184" y="3104116"/>
                  <a:ext cx="19181" cy="22770"/>
                </a:xfrm>
                <a:custGeom>
                  <a:avLst/>
                  <a:gdLst>
                    <a:gd name="connsiteX0" fmla="*/ 495 w 19181"/>
                    <a:gd name="connsiteY0" fmla="*/ 0 h 22770"/>
                    <a:gd name="connsiteX1" fmla="*/ 6683 w 19181"/>
                    <a:gd name="connsiteY1" fmla="*/ 19553 h 22770"/>
                    <a:gd name="connsiteX2" fmla="*/ 16954 w 19181"/>
                    <a:gd name="connsiteY2" fmla="*/ 22770 h 22770"/>
                    <a:gd name="connsiteX3" fmla="*/ 19182 w 19181"/>
                    <a:gd name="connsiteY3" fmla="*/ 17820 h 22770"/>
                    <a:gd name="connsiteX4" fmla="*/ 8168 w 19181"/>
                    <a:gd name="connsiteY4" fmla="*/ 13489 h 22770"/>
                    <a:gd name="connsiteX5" fmla="*/ 495 w 19181"/>
                    <a:gd name="connsiteY5" fmla="*/ 0 h 2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181" h="22770">
                      <a:moveTo>
                        <a:pt x="495" y="0"/>
                      </a:moveTo>
                      <a:cubicBezTo>
                        <a:pt x="495" y="0"/>
                        <a:pt x="-2599" y="12375"/>
                        <a:pt x="6683" y="19553"/>
                      </a:cubicBezTo>
                      <a:cubicBezTo>
                        <a:pt x="9776" y="21904"/>
                        <a:pt x="16954" y="22770"/>
                        <a:pt x="16954" y="22770"/>
                      </a:cubicBezTo>
                      <a:lnTo>
                        <a:pt x="19182" y="17820"/>
                      </a:lnTo>
                      <a:lnTo>
                        <a:pt x="8168" y="13489"/>
                      </a:lnTo>
                      <a:lnTo>
                        <a:pt x="495" y="0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B262C605-ECBF-35D8-CB4B-8587EED3429E}"/>
                    </a:ext>
                  </a:extLst>
                </p:cNvPr>
                <p:cNvSpPr/>
                <p:nvPr/>
              </p:nvSpPr>
              <p:spPr>
                <a:xfrm>
                  <a:off x="4021735" y="3208686"/>
                  <a:ext cx="61160" cy="106921"/>
                </a:xfrm>
                <a:custGeom>
                  <a:avLst/>
                  <a:gdLst>
                    <a:gd name="connsiteX0" fmla="*/ 60886 w 61160"/>
                    <a:gd name="connsiteY0" fmla="*/ 106922 h 106921"/>
                    <a:gd name="connsiteX1" fmla="*/ 60886 w 61160"/>
                    <a:gd name="connsiteY1" fmla="*/ 42942 h 106921"/>
                    <a:gd name="connsiteX2" fmla="*/ 33166 w 61160"/>
                    <a:gd name="connsiteY2" fmla="*/ 1361 h 106921"/>
                    <a:gd name="connsiteX3" fmla="*/ 18810 w 61160"/>
                    <a:gd name="connsiteY3" fmla="*/ 0 h 106921"/>
                    <a:gd name="connsiteX4" fmla="*/ 0 w 61160"/>
                    <a:gd name="connsiteY4" fmla="*/ 7920 h 106921"/>
                    <a:gd name="connsiteX5" fmla="*/ 20419 w 61160"/>
                    <a:gd name="connsiteY5" fmla="*/ 34527 h 106921"/>
                    <a:gd name="connsiteX6" fmla="*/ 48758 w 61160"/>
                    <a:gd name="connsiteY6" fmla="*/ 55193 h 106921"/>
                    <a:gd name="connsiteX7" fmla="*/ 54451 w 61160"/>
                    <a:gd name="connsiteY7" fmla="*/ 105808 h 106921"/>
                    <a:gd name="connsiteX8" fmla="*/ 60886 w 61160"/>
                    <a:gd name="connsiteY8" fmla="*/ 106922 h 10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60" h="106921">
                      <a:moveTo>
                        <a:pt x="60886" y="106922"/>
                      </a:moveTo>
                      <a:cubicBezTo>
                        <a:pt x="60886" y="106922"/>
                        <a:pt x="61505" y="43066"/>
                        <a:pt x="60886" y="42942"/>
                      </a:cubicBezTo>
                      <a:cubicBezTo>
                        <a:pt x="50243" y="39353"/>
                        <a:pt x="22152" y="16459"/>
                        <a:pt x="33166" y="1361"/>
                      </a:cubicBezTo>
                      <a:lnTo>
                        <a:pt x="18810" y="0"/>
                      </a:lnTo>
                      <a:lnTo>
                        <a:pt x="0" y="7920"/>
                      </a:lnTo>
                      <a:cubicBezTo>
                        <a:pt x="0" y="7920"/>
                        <a:pt x="13736" y="29700"/>
                        <a:pt x="20419" y="34527"/>
                      </a:cubicBezTo>
                      <a:cubicBezTo>
                        <a:pt x="26978" y="39353"/>
                        <a:pt x="48758" y="55193"/>
                        <a:pt x="48758" y="55193"/>
                      </a:cubicBezTo>
                      <a:lnTo>
                        <a:pt x="54451" y="105808"/>
                      </a:lnTo>
                      <a:lnTo>
                        <a:pt x="60886" y="106922"/>
                      </a:ln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55406465-1CE3-8687-112B-8F5A3CA7B451}"/>
                    </a:ext>
                  </a:extLst>
                </p:cNvPr>
                <p:cNvSpPr/>
                <p:nvPr/>
              </p:nvSpPr>
              <p:spPr>
                <a:xfrm>
                  <a:off x="3913699" y="3118964"/>
                  <a:ext cx="152959" cy="210999"/>
                </a:xfrm>
                <a:custGeom>
                  <a:avLst/>
                  <a:gdLst>
                    <a:gd name="connsiteX0" fmla="*/ 18315 w 152959"/>
                    <a:gd name="connsiteY0" fmla="*/ 6561 h 210999"/>
                    <a:gd name="connsiteX1" fmla="*/ 24503 w 152959"/>
                    <a:gd name="connsiteY1" fmla="*/ 2 h 210999"/>
                    <a:gd name="connsiteX2" fmla="*/ 31928 w 152959"/>
                    <a:gd name="connsiteY2" fmla="*/ 744 h 210999"/>
                    <a:gd name="connsiteX3" fmla="*/ 37868 w 152959"/>
                    <a:gd name="connsiteY3" fmla="*/ 1363 h 210999"/>
                    <a:gd name="connsiteX4" fmla="*/ 47521 w 152959"/>
                    <a:gd name="connsiteY4" fmla="*/ 9655 h 210999"/>
                    <a:gd name="connsiteX5" fmla="*/ 45788 w 152959"/>
                    <a:gd name="connsiteY5" fmla="*/ 27104 h 210999"/>
                    <a:gd name="connsiteX6" fmla="*/ 38982 w 152959"/>
                    <a:gd name="connsiteY6" fmla="*/ 36756 h 210999"/>
                    <a:gd name="connsiteX7" fmla="*/ 43066 w 152959"/>
                    <a:gd name="connsiteY7" fmla="*/ 56186 h 210999"/>
                    <a:gd name="connsiteX8" fmla="*/ 59401 w 152959"/>
                    <a:gd name="connsiteY8" fmla="*/ 57794 h 210999"/>
                    <a:gd name="connsiteX9" fmla="*/ 122638 w 152959"/>
                    <a:gd name="connsiteY9" fmla="*/ 47523 h 210999"/>
                    <a:gd name="connsiteX10" fmla="*/ 144914 w 152959"/>
                    <a:gd name="connsiteY10" fmla="*/ 56681 h 210999"/>
                    <a:gd name="connsiteX11" fmla="*/ 152958 w 152959"/>
                    <a:gd name="connsiteY11" fmla="*/ 71407 h 210999"/>
                    <a:gd name="connsiteX12" fmla="*/ 146151 w 152959"/>
                    <a:gd name="connsiteY12" fmla="*/ 94672 h 210999"/>
                    <a:gd name="connsiteX13" fmla="*/ 135880 w 152959"/>
                    <a:gd name="connsiteY13" fmla="*/ 109151 h 210999"/>
                    <a:gd name="connsiteX14" fmla="*/ 152710 w 152959"/>
                    <a:gd name="connsiteY14" fmla="*/ 145287 h 210999"/>
                    <a:gd name="connsiteX15" fmla="*/ 126722 w 152959"/>
                    <a:gd name="connsiteY15" fmla="*/ 200357 h 210999"/>
                    <a:gd name="connsiteX16" fmla="*/ 120163 w 152959"/>
                    <a:gd name="connsiteY16" fmla="*/ 199738 h 210999"/>
                    <a:gd name="connsiteX17" fmla="*/ 136870 w 152959"/>
                    <a:gd name="connsiteY17" fmla="*/ 152341 h 210999"/>
                    <a:gd name="connsiteX18" fmla="*/ 118059 w 152959"/>
                    <a:gd name="connsiteY18" fmla="*/ 122764 h 210999"/>
                    <a:gd name="connsiteX19" fmla="*/ 113976 w 152959"/>
                    <a:gd name="connsiteY19" fmla="*/ 111998 h 210999"/>
                    <a:gd name="connsiteX20" fmla="*/ 86626 w 152959"/>
                    <a:gd name="connsiteY20" fmla="*/ 125116 h 210999"/>
                    <a:gd name="connsiteX21" fmla="*/ 64722 w 152959"/>
                    <a:gd name="connsiteY21" fmla="*/ 126848 h 210999"/>
                    <a:gd name="connsiteX22" fmla="*/ 67074 w 152959"/>
                    <a:gd name="connsiteY22" fmla="*/ 136872 h 210999"/>
                    <a:gd name="connsiteX23" fmla="*/ 52718 w 152959"/>
                    <a:gd name="connsiteY23" fmla="*/ 173131 h 210999"/>
                    <a:gd name="connsiteX24" fmla="*/ 49872 w 152959"/>
                    <a:gd name="connsiteY24" fmla="*/ 210999 h 210999"/>
                    <a:gd name="connsiteX25" fmla="*/ 42199 w 152959"/>
                    <a:gd name="connsiteY25" fmla="*/ 208896 h 210999"/>
                    <a:gd name="connsiteX26" fmla="*/ 40838 w 152959"/>
                    <a:gd name="connsiteY26" fmla="*/ 173007 h 210999"/>
                    <a:gd name="connsiteX27" fmla="*/ 48511 w 152959"/>
                    <a:gd name="connsiteY27" fmla="*/ 139842 h 210999"/>
                    <a:gd name="connsiteX28" fmla="*/ 43066 w 152959"/>
                    <a:gd name="connsiteY28" fmla="*/ 130808 h 210999"/>
                    <a:gd name="connsiteX29" fmla="*/ 35764 w 152959"/>
                    <a:gd name="connsiteY29" fmla="*/ 131303 h 210999"/>
                    <a:gd name="connsiteX30" fmla="*/ 30691 w 152959"/>
                    <a:gd name="connsiteY30" fmla="*/ 173750 h 210999"/>
                    <a:gd name="connsiteX31" fmla="*/ 21904 w 152959"/>
                    <a:gd name="connsiteY31" fmla="*/ 207039 h 210999"/>
                    <a:gd name="connsiteX32" fmla="*/ 13860 w 152959"/>
                    <a:gd name="connsiteY32" fmla="*/ 204935 h 210999"/>
                    <a:gd name="connsiteX33" fmla="*/ 20790 w 152959"/>
                    <a:gd name="connsiteY33" fmla="*/ 169542 h 210999"/>
                    <a:gd name="connsiteX34" fmla="*/ 19924 w 152959"/>
                    <a:gd name="connsiteY34" fmla="*/ 124373 h 210999"/>
                    <a:gd name="connsiteX35" fmla="*/ 8910 w 152959"/>
                    <a:gd name="connsiteY35" fmla="*/ 104325 h 210999"/>
                    <a:gd name="connsiteX36" fmla="*/ 11261 w 152959"/>
                    <a:gd name="connsiteY36" fmla="*/ 80441 h 210999"/>
                    <a:gd name="connsiteX37" fmla="*/ 16335 w 152959"/>
                    <a:gd name="connsiteY37" fmla="*/ 62620 h 210999"/>
                    <a:gd name="connsiteX38" fmla="*/ 17820 w 152959"/>
                    <a:gd name="connsiteY38" fmla="*/ 34900 h 210999"/>
                    <a:gd name="connsiteX39" fmla="*/ 371 w 152959"/>
                    <a:gd name="connsiteY39" fmla="*/ 33044 h 210999"/>
                    <a:gd name="connsiteX40" fmla="*/ 0 w 152959"/>
                    <a:gd name="connsiteY40" fmla="*/ 27846 h 210999"/>
                    <a:gd name="connsiteX41" fmla="*/ 18439 w 152959"/>
                    <a:gd name="connsiteY41" fmla="*/ 6685 h 210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52959" h="210999">
                      <a:moveTo>
                        <a:pt x="18315" y="6561"/>
                      </a:moveTo>
                      <a:cubicBezTo>
                        <a:pt x="19305" y="5571"/>
                        <a:pt x="23389" y="-122"/>
                        <a:pt x="24503" y="2"/>
                      </a:cubicBezTo>
                      <a:cubicBezTo>
                        <a:pt x="24503" y="2"/>
                        <a:pt x="31928" y="744"/>
                        <a:pt x="31928" y="744"/>
                      </a:cubicBezTo>
                      <a:lnTo>
                        <a:pt x="37868" y="1363"/>
                      </a:lnTo>
                      <a:lnTo>
                        <a:pt x="47521" y="9655"/>
                      </a:lnTo>
                      <a:cubicBezTo>
                        <a:pt x="47892" y="15595"/>
                        <a:pt x="49006" y="21782"/>
                        <a:pt x="45788" y="27104"/>
                      </a:cubicBezTo>
                      <a:cubicBezTo>
                        <a:pt x="44674" y="29084"/>
                        <a:pt x="38611" y="35024"/>
                        <a:pt x="38982" y="36756"/>
                      </a:cubicBezTo>
                      <a:lnTo>
                        <a:pt x="43066" y="56186"/>
                      </a:lnTo>
                      <a:lnTo>
                        <a:pt x="59401" y="57794"/>
                      </a:lnTo>
                      <a:lnTo>
                        <a:pt x="122638" y="47523"/>
                      </a:lnTo>
                      <a:lnTo>
                        <a:pt x="144914" y="56681"/>
                      </a:lnTo>
                      <a:cubicBezTo>
                        <a:pt x="147884" y="60888"/>
                        <a:pt x="153081" y="65962"/>
                        <a:pt x="152958" y="71407"/>
                      </a:cubicBezTo>
                      <a:cubicBezTo>
                        <a:pt x="152834" y="79327"/>
                        <a:pt x="149245" y="89227"/>
                        <a:pt x="146151" y="94672"/>
                      </a:cubicBezTo>
                      <a:lnTo>
                        <a:pt x="135880" y="109151"/>
                      </a:lnTo>
                      <a:cubicBezTo>
                        <a:pt x="135756" y="122393"/>
                        <a:pt x="146646" y="140089"/>
                        <a:pt x="152710" y="145287"/>
                      </a:cubicBezTo>
                      <a:cubicBezTo>
                        <a:pt x="153205" y="145658"/>
                        <a:pt x="126722" y="200357"/>
                        <a:pt x="126722" y="200357"/>
                      </a:cubicBezTo>
                      <a:lnTo>
                        <a:pt x="120163" y="199738"/>
                      </a:lnTo>
                      <a:lnTo>
                        <a:pt x="136870" y="152341"/>
                      </a:lnTo>
                      <a:cubicBezTo>
                        <a:pt x="136870" y="152341"/>
                        <a:pt x="122391" y="129570"/>
                        <a:pt x="118059" y="122764"/>
                      </a:cubicBezTo>
                      <a:cubicBezTo>
                        <a:pt x="116698" y="120537"/>
                        <a:pt x="115213" y="116453"/>
                        <a:pt x="113976" y="111998"/>
                      </a:cubicBezTo>
                      <a:lnTo>
                        <a:pt x="86626" y="125116"/>
                      </a:lnTo>
                      <a:lnTo>
                        <a:pt x="64722" y="126848"/>
                      </a:lnTo>
                      <a:lnTo>
                        <a:pt x="67074" y="136872"/>
                      </a:lnTo>
                      <a:lnTo>
                        <a:pt x="52718" y="173131"/>
                      </a:lnTo>
                      <a:lnTo>
                        <a:pt x="49872" y="210999"/>
                      </a:lnTo>
                      <a:lnTo>
                        <a:pt x="42199" y="208896"/>
                      </a:lnTo>
                      <a:lnTo>
                        <a:pt x="40838" y="173007"/>
                      </a:lnTo>
                      <a:lnTo>
                        <a:pt x="48511" y="139842"/>
                      </a:lnTo>
                      <a:lnTo>
                        <a:pt x="43066" y="130808"/>
                      </a:lnTo>
                      <a:lnTo>
                        <a:pt x="35764" y="131303"/>
                      </a:lnTo>
                      <a:lnTo>
                        <a:pt x="30691" y="173750"/>
                      </a:lnTo>
                      <a:lnTo>
                        <a:pt x="21904" y="207039"/>
                      </a:lnTo>
                      <a:lnTo>
                        <a:pt x="13860" y="204935"/>
                      </a:lnTo>
                      <a:lnTo>
                        <a:pt x="20790" y="169542"/>
                      </a:lnTo>
                      <a:lnTo>
                        <a:pt x="19924" y="124373"/>
                      </a:lnTo>
                      <a:lnTo>
                        <a:pt x="8910" y="104325"/>
                      </a:lnTo>
                      <a:lnTo>
                        <a:pt x="11261" y="80441"/>
                      </a:lnTo>
                      <a:lnTo>
                        <a:pt x="16335" y="62620"/>
                      </a:lnTo>
                      <a:lnTo>
                        <a:pt x="17820" y="34900"/>
                      </a:lnTo>
                      <a:lnTo>
                        <a:pt x="371" y="33044"/>
                      </a:lnTo>
                      <a:lnTo>
                        <a:pt x="0" y="27846"/>
                      </a:lnTo>
                      <a:cubicBezTo>
                        <a:pt x="6188" y="28094"/>
                        <a:pt x="16088" y="8912"/>
                        <a:pt x="18439" y="6685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21BD70F1-551F-26E8-39C6-7DC439BF9880}"/>
                    </a:ext>
                  </a:extLst>
                </p:cNvPr>
                <p:cNvSpPr/>
                <p:nvPr/>
              </p:nvSpPr>
              <p:spPr>
                <a:xfrm>
                  <a:off x="4049331" y="3209058"/>
                  <a:ext cx="12498" cy="35640"/>
                </a:xfrm>
                <a:custGeom>
                  <a:avLst/>
                  <a:gdLst>
                    <a:gd name="connsiteX0" fmla="*/ 124 w 12498"/>
                    <a:gd name="connsiteY0" fmla="*/ 18934 h 35640"/>
                    <a:gd name="connsiteX1" fmla="*/ 10395 w 12498"/>
                    <a:gd name="connsiteY1" fmla="*/ 4455 h 35640"/>
                    <a:gd name="connsiteX2" fmla="*/ 12499 w 12498"/>
                    <a:gd name="connsiteY2" fmla="*/ 0 h 35640"/>
                    <a:gd name="connsiteX3" fmla="*/ 12499 w 12498"/>
                    <a:gd name="connsiteY3" fmla="*/ 0 h 35640"/>
                    <a:gd name="connsiteX4" fmla="*/ 3960 w 12498"/>
                    <a:gd name="connsiteY4" fmla="*/ 21657 h 35640"/>
                    <a:gd name="connsiteX5" fmla="*/ 3960 w 12498"/>
                    <a:gd name="connsiteY5" fmla="*/ 35641 h 35640"/>
                    <a:gd name="connsiteX6" fmla="*/ 0 w 12498"/>
                    <a:gd name="connsiteY6" fmla="*/ 18934 h 35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98" h="35640">
                      <a:moveTo>
                        <a:pt x="124" y="18934"/>
                      </a:moveTo>
                      <a:lnTo>
                        <a:pt x="10395" y="4455"/>
                      </a:lnTo>
                      <a:cubicBezTo>
                        <a:pt x="11138" y="3218"/>
                        <a:pt x="11880" y="1733"/>
                        <a:pt x="12499" y="0"/>
                      </a:cubicBezTo>
                      <a:lnTo>
                        <a:pt x="12499" y="0"/>
                      </a:lnTo>
                      <a:lnTo>
                        <a:pt x="3960" y="21657"/>
                      </a:lnTo>
                      <a:lnTo>
                        <a:pt x="3960" y="35641"/>
                      </a:lnTo>
                      <a:cubicBezTo>
                        <a:pt x="1609" y="30072"/>
                        <a:pt x="0" y="24132"/>
                        <a:pt x="0" y="18934"/>
                      </a:cubicBez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C42FADF6-DE86-3B6A-4C30-761721B8A791}"/>
                    </a:ext>
                  </a:extLst>
                </p:cNvPr>
                <p:cNvSpPr/>
                <p:nvPr/>
              </p:nvSpPr>
              <p:spPr>
                <a:xfrm>
                  <a:off x="3936841" y="3128372"/>
                  <a:ext cx="13365" cy="11137"/>
                </a:xfrm>
                <a:custGeom>
                  <a:avLst/>
                  <a:gdLst>
                    <a:gd name="connsiteX0" fmla="*/ 0 w 13365"/>
                    <a:gd name="connsiteY0" fmla="*/ 4579 h 11137"/>
                    <a:gd name="connsiteX1" fmla="*/ 10148 w 13365"/>
                    <a:gd name="connsiteY1" fmla="*/ 0 h 11137"/>
                    <a:gd name="connsiteX2" fmla="*/ 13365 w 13365"/>
                    <a:gd name="connsiteY2" fmla="*/ 6311 h 11137"/>
                    <a:gd name="connsiteX3" fmla="*/ 1238 w 13365"/>
                    <a:gd name="connsiteY3" fmla="*/ 11138 h 11137"/>
                    <a:gd name="connsiteX4" fmla="*/ 0 w 13365"/>
                    <a:gd name="connsiteY4" fmla="*/ 4579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65" h="11137">
                      <a:moveTo>
                        <a:pt x="0" y="4579"/>
                      </a:moveTo>
                      <a:lnTo>
                        <a:pt x="10148" y="0"/>
                      </a:lnTo>
                      <a:lnTo>
                        <a:pt x="13365" y="6311"/>
                      </a:lnTo>
                      <a:lnTo>
                        <a:pt x="1238" y="11138"/>
                      </a:lnTo>
                      <a:lnTo>
                        <a:pt x="0" y="4579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8DF847D2-F475-6C13-471A-2BF2B3E60BF2}"/>
                    </a:ext>
                  </a:extLst>
                </p:cNvPr>
                <p:cNvSpPr/>
                <p:nvPr/>
              </p:nvSpPr>
              <p:spPr>
                <a:xfrm>
                  <a:off x="3936841" y="3130228"/>
                  <a:ext cx="13488" cy="6729"/>
                </a:xfrm>
                <a:custGeom>
                  <a:avLst/>
                  <a:gdLst>
                    <a:gd name="connsiteX0" fmla="*/ 0 w 13488"/>
                    <a:gd name="connsiteY0" fmla="*/ 2723 h 6729"/>
                    <a:gd name="connsiteX1" fmla="*/ 5321 w 13488"/>
                    <a:gd name="connsiteY1" fmla="*/ 0 h 6729"/>
                    <a:gd name="connsiteX2" fmla="*/ 13489 w 13488"/>
                    <a:gd name="connsiteY2" fmla="*/ 4331 h 6729"/>
                    <a:gd name="connsiteX3" fmla="*/ 6806 w 13488"/>
                    <a:gd name="connsiteY3" fmla="*/ 6311 h 6729"/>
                    <a:gd name="connsiteX4" fmla="*/ 124 w 13488"/>
                    <a:gd name="connsiteY4" fmla="*/ 2599 h 6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8" h="6729">
                      <a:moveTo>
                        <a:pt x="0" y="2723"/>
                      </a:moveTo>
                      <a:lnTo>
                        <a:pt x="5321" y="0"/>
                      </a:lnTo>
                      <a:lnTo>
                        <a:pt x="13489" y="4331"/>
                      </a:lnTo>
                      <a:lnTo>
                        <a:pt x="6806" y="6311"/>
                      </a:lnTo>
                      <a:cubicBezTo>
                        <a:pt x="124" y="8292"/>
                        <a:pt x="124" y="2599"/>
                        <a:pt x="124" y="2599"/>
                      </a:cubicBez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97D6F6A2-0FF2-EF4A-194C-160E6DA7F7A7}"/>
                    </a:ext>
                  </a:extLst>
                </p:cNvPr>
                <p:cNvSpPr/>
                <p:nvPr/>
              </p:nvSpPr>
              <p:spPr>
                <a:xfrm>
                  <a:off x="3911057" y="3144459"/>
                  <a:ext cx="6725" cy="8720"/>
                </a:xfrm>
                <a:custGeom>
                  <a:avLst/>
                  <a:gdLst>
                    <a:gd name="connsiteX0" fmla="*/ 6726 w 6725"/>
                    <a:gd name="connsiteY0" fmla="*/ 0 h 8720"/>
                    <a:gd name="connsiteX1" fmla="*/ 909 w 6725"/>
                    <a:gd name="connsiteY1" fmla="*/ 3342 h 8720"/>
                    <a:gd name="connsiteX2" fmla="*/ 1899 w 6725"/>
                    <a:gd name="connsiteY2" fmla="*/ 8292 h 8720"/>
                    <a:gd name="connsiteX3" fmla="*/ 5612 w 6725"/>
                    <a:gd name="connsiteY3" fmla="*/ 6930 h 8720"/>
                    <a:gd name="connsiteX4" fmla="*/ 6726 w 6725"/>
                    <a:gd name="connsiteY4" fmla="*/ 0 h 8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25" h="8720">
                      <a:moveTo>
                        <a:pt x="6726" y="0"/>
                      </a:moveTo>
                      <a:lnTo>
                        <a:pt x="909" y="3342"/>
                      </a:lnTo>
                      <a:cubicBezTo>
                        <a:pt x="909" y="3342"/>
                        <a:pt x="-1689" y="6807"/>
                        <a:pt x="1899" y="8292"/>
                      </a:cubicBezTo>
                      <a:cubicBezTo>
                        <a:pt x="5488" y="9777"/>
                        <a:pt x="5612" y="6930"/>
                        <a:pt x="5612" y="6930"/>
                      </a:cubicBezTo>
                      <a:lnTo>
                        <a:pt x="6726" y="0"/>
                      </a:lnTo>
                      <a:close/>
                    </a:path>
                  </a:pathLst>
                </a:custGeom>
                <a:solidFill>
                  <a:srgbClr val="48382D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C2401BFD-364E-64E1-0DDC-22C7FC64AF22}"/>
                    </a:ext>
                  </a:extLst>
                </p:cNvPr>
                <p:cNvSpPr/>
                <p:nvPr/>
              </p:nvSpPr>
              <p:spPr>
                <a:xfrm>
                  <a:off x="3922485" y="3213142"/>
                  <a:ext cx="34155" cy="37001"/>
                </a:xfrm>
                <a:custGeom>
                  <a:avLst/>
                  <a:gdLst>
                    <a:gd name="connsiteX0" fmla="*/ 34156 w 34155"/>
                    <a:gd name="connsiteY0" fmla="*/ 36507 h 37001"/>
                    <a:gd name="connsiteX1" fmla="*/ 26978 w 34155"/>
                    <a:gd name="connsiteY1" fmla="*/ 37002 h 37001"/>
                    <a:gd name="connsiteX2" fmla="*/ 11138 w 34155"/>
                    <a:gd name="connsiteY2" fmla="*/ 30196 h 37001"/>
                    <a:gd name="connsiteX3" fmla="*/ 0 w 34155"/>
                    <a:gd name="connsiteY3" fmla="*/ 10147 h 37001"/>
                    <a:gd name="connsiteX4" fmla="*/ 990 w 34155"/>
                    <a:gd name="connsiteY4" fmla="*/ 0 h 37001"/>
                    <a:gd name="connsiteX5" fmla="*/ 2104 w 34155"/>
                    <a:gd name="connsiteY5" fmla="*/ 10271 h 37001"/>
                    <a:gd name="connsiteX6" fmla="*/ 11014 w 34155"/>
                    <a:gd name="connsiteY6" fmla="*/ 24379 h 37001"/>
                    <a:gd name="connsiteX7" fmla="*/ 19429 w 34155"/>
                    <a:gd name="connsiteY7" fmla="*/ 30938 h 37001"/>
                    <a:gd name="connsiteX8" fmla="*/ 34156 w 34155"/>
                    <a:gd name="connsiteY8" fmla="*/ 36507 h 37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155" h="37001">
                      <a:moveTo>
                        <a:pt x="34156" y="36507"/>
                      </a:moveTo>
                      <a:lnTo>
                        <a:pt x="26978" y="37002"/>
                      </a:lnTo>
                      <a:lnTo>
                        <a:pt x="11138" y="30196"/>
                      </a:lnTo>
                      <a:lnTo>
                        <a:pt x="0" y="10147"/>
                      </a:lnTo>
                      <a:lnTo>
                        <a:pt x="990" y="0"/>
                      </a:lnTo>
                      <a:lnTo>
                        <a:pt x="2104" y="10271"/>
                      </a:lnTo>
                      <a:lnTo>
                        <a:pt x="11014" y="24379"/>
                      </a:lnTo>
                      <a:lnTo>
                        <a:pt x="19429" y="30938"/>
                      </a:lnTo>
                      <a:lnTo>
                        <a:pt x="34156" y="36507"/>
                      </a:ln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3961AEE2-241D-17EC-D148-D1D46A38636D}"/>
                    </a:ext>
                  </a:extLst>
                </p:cNvPr>
                <p:cNvSpPr/>
                <p:nvPr/>
              </p:nvSpPr>
              <p:spPr>
                <a:xfrm>
                  <a:off x="4001811" y="3187154"/>
                  <a:ext cx="16582" cy="21409"/>
                </a:xfrm>
                <a:custGeom>
                  <a:avLst/>
                  <a:gdLst>
                    <a:gd name="connsiteX0" fmla="*/ 16583 w 16582"/>
                    <a:gd name="connsiteY0" fmla="*/ 0 h 21409"/>
                    <a:gd name="connsiteX1" fmla="*/ 4455 w 16582"/>
                    <a:gd name="connsiteY1" fmla="*/ 11756 h 21409"/>
                    <a:gd name="connsiteX2" fmla="*/ 6064 w 16582"/>
                    <a:gd name="connsiteY2" fmla="*/ 21409 h 21409"/>
                    <a:gd name="connsiteX3" fmla="*/ 0 w 16582"/>
                    <a:gd name="connsiteY3" fmla="*/ 7920 h 21409"/>
                    <a:gd name="connsiteX4" fmla="*/ 16583 w 16582"/>
                    <a:gd name="connsiteY4" fmla="*/ 0 h 21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2" h="21409">
                      <a:moveTo>
                        <a:pt x="16583" y="0"/>
                      </a:moveTo>
                      <a:lnTo>
                        <a:pt x="4455" y="11756"/>
                      </a:lnTo>
                      <a:lnTo>
                        <a:pt x="6064" y="21409"/>
                      </a:lnTo>
                      <a:lnTo>
                        <a:pt x="0" y="7920"/>
                      </a:lnTo>
                      <a:lnTo>
                        <a:pt x="16583" y="0"/>
                      </a:lnTo>
                      <a:close/>
                    </a:path>
                  </a:pathLst>
                </a:custGeom>
                <a:solidFill>
                  <a:srgbClr val="7C6240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9B332B21-329F-4F30-8CFF-0296F05F25A5}"/>
                    </a:ext>
                  </a:extLst>
                </p:cNvPr>
                <p:cNvSpPr/>
                <p:nvPr/>
              </p:nvSpPr>
              <p:spPr>
                <a:xfrm>
                  <a:off x="3927683" y="3180224"/>
                  <a:ext cx="18686" cy="12127"/>
                </a:xfrm>
                <a:custGeom>
                  <a:avLst/>
                  <a:gdLst>
                    <a:gd name="connsiteX0" fmla="*/ 2228 w 18686"/>
                    <a:gd name="connsiteY0" fmla="*/ 1238 h 12127"/>
                    <a:gd name="connsiteX1" fmla="*/ 11014 w 18686"/>
                    <a:gd name="connsiteY1" fmla="*/ 4208 h 12127"/>
                    <a:gd name="connsiteX2" fmla="*/ 18687 w 18686"/>
                    <a:gd name="connsiteY2" fmla="*/ 0 h 12127"/>
                    <a:gd name="connsiteX3" fmla="*/ 5198 w 18686"/>
                    <a:gd name="connsiteY3" fmla="*/ 12127 h 12127"/>
                    <a:gd name="connsiteX4" fmla="*/ 0 w 18686"/>
                    <a:gd name="connsiteY4" fmla="*/ 11633 h 12127"/>
                    <a:gd name="connsiteX5" fmla="*/ 2228 w 18686"/>
                    <a:gd name="connsiteY5" fmla="*/ 1238 h 12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686" h="12127">
                      <a:moveTo>
                        <a:pt x="2228" y="1238"/>
                      </a:moveTo>
                      <a:cubicBezTo>
                        <a:pt x="2228" y="1238"/>
                        <a:pt x="10766" y="4084"/>
                        <a:pt x="11014" y="4208"/>
                      </a:cubicBezTo>
                      <a:cubicBezTo>
                        <a:pt x="11138" y="4331"/>
                        <a:pt x="18687" y="0"/>
                        <a:pt x="18687" y="0"/>
                      </a:cubicBezTo>
                      <a:lnTo>
                        <a:pt x="5198" y="12127"/>
                      </a:lnTo>
                      <a:lnTo>
                        <a:pt x="0" y="11633"/>
                      </a:lnTo>
                      <a:lnTo>
                        <a:pt x="2228" y="1238"/>
                      </a:lnTo>
                      <a:close/>
                    </a:path>
                  </a:pathLst>
                </a:custGeom>
                <a:solidFill>
                  <a:srgbClr val="A48975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5" name="Graphic 2">
                  <a:extLst>
                    <a:ext uri="{FF2B5EF4-FFF2-40B4-BE49-F238E27FC236}">
                      <a16:creationId xmlns:a16="http://schemas.microsoft.com/office/drawing/2014/main" id="{2D43230D-74A1-7593-B279-C13904C129F0}"/>
                    </a:ext>
                  </a:extLst>
                </p:cNvPr>
                <p:cNvGrpSpPr/>
                <p:nvPr/>
              </p:nvGrpSpPr>
              <p:grpSpPr>
                <a:xfrm>
                  <a:off x="3944372" y="3060803"/>
                  <a:ext cx="41474" cy="64147"/>
                  <a:chOff x="3944372" y="3060803"/>
                  <a:chExt cx="41474" cy="64147"/>
                </a:xfrm>
                <a:solidFill>
                  <a:srgbClr val="907059"/>
                </a:solidFill>
              </p:grpSpPr>
              <p:sp>
                <p:nvSpPr>
                  <p:cNvPr id="346" name="Freeform: Shape 345">
                    <a:extLst>
                      <a:ext uri="{FF2B5EF4-FFF2-40B4-BE49-F238E27FC236}">
                        <a16:creationId xmlns:a16="http://schemas.microsoft.com/office/drawing/2014/main" id="{F0C3CCB7-AC8E-42D6-F0D2-105F28A67425}"/>
                      </a:ext>
                    </a:extLst>
                  </p:cNvPr>
                  <p:cNvSpPr/>
                  <p:nvPr/>
                </p:nvSpPr>
                <p:spPr>
                  <a:xfrm>
                    <a:off x="3944372" y="3060803"/>
                    <a:ext cx="19279" cy="62256"/>
                  </a:xfrm>
                  <a:custGeom>
                    <a:avLst/>
                    <a:gdLst>
                      <a:gd name="connsiteX0" fmla="*/ 18333 w 19279"/>
                      <a:gd name="connsiteY0" fmla="*/ 0 h 62256"/>
                      <a:gd name="connsiteX1" fmla="*/ 19199 w 19279"/>
                      <a:gd name="connsiteY1" fmla="*/ 9405 h 62256"/>
                      <a:gd name="connsiteX2" fmla="*/ 17343 w 19279"/>
                      <a:gd name="connsiteY2" fmla="*/ 30443 h 62256"/>
                      <a:gd name="connsiteX3" fmla="*/ 10166 w 19279"/>
                      <a:gd name="connsiteY3" fmla="*/ 50615 h 62256"/>
                      <a:gd name="connsiteX4" fmla="*/ 5587 w 19279"/>
                      <a:gd name="connsiteY4" fmla="*/ 60515 h 62256"/>
                      <a:gd name="connsiteX5" fmla="*/ 1132 w 19279"/>
                      <a:gd name="connsiteY5" fmla="*/ 61752 h 62256"/>
                      <a:gd name="connsiteX6" fmla="*/ 513 w 19279"/>
                      <a:gd name="connsiteY6" fmla="*/ 57421 h 62256"/>
                      <a:gd name="connsiteX7" fmla="*/ 5463 w 19279"/>
                      <a:gd name="connsiteY7" fmla="*/ 48634 h 62256"/>
                      <a:gd name="connsiteX8" fmla="*/ 14373 w 19279"/>
                      <a:gd name="connsiteY8" fmla="*/ 29577 h 62256"/>
                      <a:gd name="connsiteX9" fmla="*/ 18209 w 19279"/>
                      <a:gd name="connsiteY9" fmla="*/ 9405 h 62256"/>
                      <a:gd name="connsiteX10" fmla="*/ 18209 w 19279"/>
                      <a:gd name="connsiteY10" fmla="*/ 0 h 6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79" h="62256">
                        <a:moveTo>
                          <a:pt x="18333" y="0"/>
                        </a:moveTo>
                        <a:cubicBezTo>
                          <a:pt x="18333" y="0"/>
                          <a:pt x="18952" y="3712"/>
                          <a:pt x="19199" y="9405"/>
                        </a:cubicBezTo>
                        <a:cubicBezTo>
                          <a:pt x="19447" y="15098"/>
                          <a:pt x="19199" y="22770"/>
                          <a:pt x="17343" y="30443"/>
                        </a:cubicBezTo>
                        <a:cubicBezTo>
                          <a:pt x="15487" y="38115"/>
                          <a:pt x="12146" y="45169"/>
                          <a:pt x="10166" y="50615"/>
                        </a:cubicBezTo>
                        <a:cubicBezTo>
                          <a:pt x="8062" y="56183"/>
                          <a:pt x="5958" y="60019"/>
                          <a:pt x="5587" y="60515"/>
                        </a:cubicBezTo>
                        <a:cubicBezTo>
                          <a:pt x="4473" y="62247"/>
                          <a:pt x="2369" y="62742"/>
                          <a:pt x="1132" y="61752"/>
                        </a:cubicBezTo>
                        <a:cubicBezTo>
                          <a:pt x="-106" y="60762"/>
                          <a:pt x="-353" y="58906"/>
                          <a:pt x="513" y="57421"/>
                        </a:cubicBezTo>
                        <a:cubicBezTo>
                          <a:pt x="760" y="57050"/>
                          <a:pt x="2988" y="53956"/>
                          <a:pt x="5463" y="48634"/>
                        </a:cubicBezTo>
                        <a:cubicBezTo>
                          <a:pt x="8062" y="43313"/>
                          <a:pt x="11898" y="36631"/>
                          <a:pt x="14373" y="29577"/>
                        </a:cubicBezTo>
                        <a:cubicBezTo>
                          <a:pt x="16848" y="22523"/>
                          <a:pt x="17838" y="14974"/>
                          <a:pt x="18209" y="9405"/>
                        </a:cubicBezTo>
                        <a:cubicBezTo>
                          <a:pt x="18457" y="3712"/>
                          <a:pt x="18209" y="0"/>
                          <a:pt x="18209" y="0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" name="Freeform: Shape 346">
                    <a:extLst>
                      <a:ext uri="{FF2B5EF4-FFF2-40B4-BE49-F238E27FC236}">
                        <a16:creationId xmlns:a16="http://schemas.microsoft.com/office/drawing/2014/main" id="{D24051E2-FEDE-3B4A-15AD-F66A6BCBA221}"/>
                      </a:ext>
                    </a:extLst>
                  </p:cNvPr>
                  <p:cNvSpPr/>
                  <p:nvPr/>
                </p:nvSpPr>
                <p:spPr>
                  <a:xfrm>
                    <a:off x="3957412" y="3068352"/>
                    <a:ext cx="20513" cy="29871"/>
                  </a:xfrm>
                  <a:custGeom>
                    <a:avLst/>
                    <a:gdLst>
                      <a:gd name="connsiteX0" fmla="*/ 20266 w 20513"/>
                      <a:gd name="connsiteY0" fmla="*/ 0 h 29871"/>
                      <a:gd name="connsiteX1" fmla="*/ 20266 w 20513"/>
                      <a:gd name="connsiteY1" fmla="*/ 1485 h 29871"/>
                      <a:gd name="connsiteX2" fmla="*/ 19029 w 20513"/>
                      <a:gd name="connsiteY2" fmla="*/ 5074 h 29871"/>
                      <a:gd name="connsiteX3" fmla="*/ 13460 w 20513"/>
                      <a:gd name="connsiteY3" fmla="*/ 15222 h 29871"/>
                      <a:gd name="connsiteX4" fmla="*/ 6654 w 20513"/>
                      <a:gd name="connsiteY4" fmla="*/ 24874 h 29871"/>
                      <a:gd name="connsiteX5" fmla="*/ 2570 w 20513"/>
                      <a:gd name="connsiteY5" fmla="*/ 29329 h 29871"/>
                      <a:gd name="connsiteX6" fmla="*/ 95 w 20513"/>
                      <a:gd name="connsiteY6" fmla="*/ 29206 h 29871"/>
                      <a:gd name="connsiteX7" fmla="*/ 714 w 20513"/>
                      <a:gd name="connsiteY7" fmla="*/ 26978 h 29871"/>
                      <a:gd name="connsiteX8" fmla="*/ 4797 w 20513"/>
                      <a:gd name="connsiteY8" fmla="*/ 23142 h 29871"/>
                      <a:gd name="connsiteX9" fmla="*/ 12346 w 20513"/>
                      <a:gd name="connsiteY9" fmla="*/ 14355 h 29871"/>
                      <a:gd name="connsiteX10" fmla="*/ 18781 w 20513"/>
                      <a:gd name="connsiteY10" fmla="*/ 4827 h 29871"/>
                      <a:gd name="connsiteX11" fmla="*/ 20266 w 20513"/>
                      <a:gd name="connsiteY11" fmla="*/ 1361 h 29871"/>
                      <a:gd name="connsiteX12" fmla="*/ 20514 w 20513"/>
                      <a:gd name="connsiteY12" fmla="*/ 0 h 29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513" h="29871">
                        <a:moveTo>
                          <a:pt x="20266" y="0"/>
                        </a:moveTo>
                        <a:cubicBezTo>
                          <a:pt x="20266" y="0"/>
                          <a:pt x="20266" y="495"/>
                          <a:pt x="20266" y="1485"/>
                        </a:cubicBezTo>
                        <a:cubicBezTo>
                          <a:pt x="20143" y="2351"/>
                          <a:pt x="19648" y="3589"/>
                          <a:pt x="19029" y="5074"/>
                        </a:cubicBezTo>
                        <a:cubicBezTo>
                          <a:pt x="17791" y="8044"/>
                          <a:pt x="15688" y="11633"/>
                          <a:pt x="13460" y="15222"/>
                        </a:cubicBezTo>
                        <a:cubicBezTo>
                          <a:pt x="11233" y="18810"/>
                          <a:pt x="8757" y="22275"/>
                          <a:pt x="6654" y="24874"/>
                        </a:cubicBezTo>
                        <a:cubicBezTo>
                          <a:pt x="4550" y="27473"/>
                          <a:pt x="2817" y="29082"/>
                          <a:pt x="2570" y="29329"/>
                        </a:cubicBezTo>
                        <a:cubicBezTo>
                          <a:pt x="1704" y="30072"/>
                          <a:pt x="219" y="30072"/>
                          <a:pt x="95" y="29206"/>
                        </a:cubicBezTo>
                        <a:cubicBezTo>
                          <a:pt x="-153" y="28463"/>
                          <a:pt x="95" y="27597"/>
                          <a:pt x="714" y="26978"/>
                        </a:cubicBezTo>
                        <a:cubicBezTo>
                          <a:pt x="837" y="26978"/>
                          <a:pt x="2570" y="25493"/>
                          <a:pt x="4797" y="23142"/>
                        </a:cubicBezTo>
                        <a:cubicBezTo>
                          <a:pt x="7025" y="20790"/>
                          <a:pt x="9748" y="17573"/>
                          <a:pt x="12346" y="14355"/>
                        </a:cubicBezTo>
                        <a:cubicBezTo>
                          <a:pt x="14945" y="11014"/>
                          <a:pt x="17296" y="7549"/>
                          <a:pt x="18781" y="4827"/>
                        </a:cubicBezTo>
                        <a:cubicBezTo>
                          <a:pt x="19524" y="3465"/>
                          <a:pt x="20019" y="2227"/>
                          <a:pt x="20266" y="1361"/>
                        </a:cubicBezTo>
                        <a:cubicBezTo>
                          <a:pt x="20514" y="495"/>
                          <a:pt x="20514" y="0"/>
                          <a:pt x="20514" y="0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10E0C8B7-D8F5-4064-3966-9A938823F276}"/>
                      </a:ext>
                    </a:extLst>
                  </p:cNvPr>
                  <p:cNvSpPr/>
                  <p:nvPr/>
                </p:nvSpPr>
                <p:spPr>
                  <a:xfrm>
                    <a:off x="3945141" y="3082954"/>
                    <a:ext cx="40705" cy="41995"/>
                  </a:xfrm>
                  <a:custGeom>
                    <a:avLst/>
                    <a:gdLst>
                      <a:gd name="connsiteX0" fmla="*/ 40705 w 40705"/>
                      <a:gd name="connsiteY0" fmla="*/ 0 h 41995"/>
                      <a:gd name="connsiteX1" fmla="*/ 38849 w 40705"/>
                      <a:gd name="connsiteY1" fmla="*/ 8415 h 41995"/>
                      <a:gd name="connsiteX2" fmla="*/ 27959 w 40705"/>
                      <a:gd name="connsiteY2" fmla="*/ 24256 h 41995"/>
                      <a:gd name="connsiteX3" fmla="*/ 4322 w 40705"/>
                      <a:gd name="connsiteY3" fmla="*/ 41704 h 41995"/>
                      <a:gd name="connsiteX4" fmla="*/ 238 w 40705"/>
                      <a:gd name="connsiteY4" fmla="*/ 40219 h 41995"/>
                      <a:gd name="connsiteX5" fmla="*/ 1723 w 40705"/>
                      <a:gd name="connsiteY5" fmla="*/ 36260 h 41995"/>
                      <a:gd name="connsiteX6" fmla="*/ 25855 w 40705"/>
                      <a:gd name="connsiteY6" fmla="*/ 22028 h 41995"/>
                      <a:gd name="connsiteX7" fmla="*/ 37859 w 40705"/>
                      <a:gd name="connsiteY7" fmla="*/ 8044 h 41995"/>
                      <a:gd name="connsiteX8" fmla="*/ 40581 w 40705"/>
                      <a:gd name="connsiteY8" fmla="*/ 0 h 41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705" h="41995">
                        <a:moveTo>
                          <a:pt x="40705" y="0"/>
                        </a:moveTo>
                        <a:cubicBezTo>
                          <a:pt x="40705" y="0"/>
                          <a:pt x="40705" y="3465"/>
                          <a:pt x="38849" y="8415"/>
                        </a:cubicBezTo>
                        <a:cubicBezTo>
                          <a:pt x="36993" y="13365"/>
                          <a:pt x="33032" y="19305"/>
                          <a:pt x="27959" y="24256"/>
                        </a:cubicBezTo>
                        <a:cubicBezTo>
                          <a:pt x="18058" y="34403"/>
                          <a:pt x="5188" y="41333"/>
                          <a:pt x="4322" y="41704"/>
                        </a:cubicBezTo>
                        <a:cubicBezTo>
                          <a:pt x="2713" y="42447"/>
                          <a:pt x="733" y="41704"/>
                          <a:pt x="238" y="40219"/>
                        </a:cubicBezTo>
                        <a:cubicBezTo>
                          <a:pt x="-381" y="38611"/>
                          <a:pt x="238" y="37002"/>
                          <a:pt x="1723" y="36260"/>
                        </a:cubicBezTo>
                        <a:cubicBezTo>
                          <a:pt x="2342" y="36012"/>
                          <a:pt x="15336" y="30691"/>
                          <a:pt x="25855" y="22028"/>
                        </a:cubicBezTo>
                        <a:cubicBezTo>
                          <a:pt x="31176" y="17697"/>
                          <a:pt x="35631" y="12499"/>
                          <a:pt x="37859" y="8044"/>
                        </a:cubicBezTo>
                        <a:cubicBezTo>
                          <a:pt x="40210" y="3465"/>
                          <a:pt x="40458" y="0"/>
                          <a:pt x="40581" y="0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C4D42164-A5DF-1CB0-DE23-055E1F670799}"/>
                      </a:ext>
                    </a:extLst>
                  </p:cNvPr>
                  <p:cNvSpPr/>
                  <p:nvPr/>
                </p:nvSpPr>
                <p:spPr>
                  <a:xfrm>
                    <a:off x="3963799" y="3089142"/>
                    <a:ext cx="6717" cy="23110"/>
                  </a:xfrm>
                  <a:custGeom>
                    <a:avLst/>
                    <a:gdLst>
                      <a:gd name="connsiteX0" fmla="*/ 6083 w 6717"/>
                      <a:gd name="connsiteY0" fmla="*/ 0 h 23110"/>
                      <a:gd name="connsiteX1" fmla="*/ 6579 w 6717"/>
                      <a:gd name="connsiteY1" fmla="*/ 11138 h 23110"/>
                      <a:gd name="connsiteX2" fmla="*/ 4846 w 6717"/>
                      <a:gd name="connsiteY2" fmla="*/ 18934 h 23110"/>
                      <a:gd name="connsiteX3" fmla="*/ 3237 w 6717"/>
                      <a:gd name="connsiteY3" fmla="*/ 22647 h 23110"/>
                      <a:gd name="connsiteX4" fmla="*/ 1010 w 6717"/>
                      <a:gd name="connsiteY4" fmla="*/ 22647 h 23110"/>
                      <a:gd name="connsiteX5" fmla="*/ 143 w 6717"/>
                      <a:gd name="connsiteY5" fmla="*/ 20667 h 23110"/>
                      <a:gd name="connsiteX6" fmla="*/ 2123 w 6717"/>
                      <a:gd name="connsiteY6" fmla="*/ 17697 h 23110"/>
                      <a:gd name="connsiteX7" fmla="*/ 4846 w 6717"/>
                      <a:gd name="connsiteY7" fmla="*/ 10890 h 23110"/>
                      <a:gd name="connsiteX8" fmla="*/ 6207 w 6717"/>
                      <a:gd name="connsiteY8" fmla="*/ 124 h 23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7" h="23110">
                        <a:moveTo>
                          <a:pt x="6083" y="0"/>
                        </a:moveTo>
                        <a:cubicBezTo>
                          <a:pt x="6083" y="0"/>
                          <a:pt x="7074" y="5445"/>
                          <a:pt x="6579" y="11138"/>
                        </a:cubicBezTo>
                        <a:cubicBezTo>
                          <a:pt x="6331" y="13984"/>
                          <a:pt x="5712" y="16830"/>
                          <a:pt x="4846" y="18934"/>
                        </a:cubicBezTo>
                        <a:cubicBezTo>
                          <a:pt x="4103" y="21038"/>
                          <a:pt x="3237" y="22399"/>
                          <a:pt x="3237" y="22647"/>
                        </a:cubicBezTo>
                        <a:cubicBezTo>
                          <a:pt x="2866" y="23265"/>
                          <a:pt x="1876" y="23265"/>
                          <a:pt x="1010" y="22647"/>
                        </a:cubicBezTo>
                        <a:cubicBezTo>
                          <a:pt x="143" y="22028"/>
                          <a:pt x="-228" y="21162"/>
                          <a:pt x="143" y="20667"/>
                        </a:cubicBezTo>
                        <a:cubicBezTo>
                          <a:pt x="143" y="20543"/>
                          <a:pt x="1133" y="19429"/>
                          <a:pt x="2123" y="17697"/>
                        </a:cubicBezTo>
                        <a:cubicBezTo>
                          <a:pt x="3113" y="15964"/>
                          <a:pt x="4227" y="13489"/>
                          <a:pt x="4846" y="10890"/>
                        </a:cubicBezTo>
                        <a:cubicBezTo>
                          <a:pt x="6207" y="5693"/>
                          <a:pt x="6083" y="124"/>
                          <a:pt x="6207" y="124"/>
                        </a:cubicBezTo>
                        <a:close/>
                      </a:path>
                    </a:pathLst>
                  </a:custGeom>
                  <a:solidFill>
                    <a:srgbClr val="907059"/>
                  </a:solidFill>
                  <a:ln w="1237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5E6936B2-7402-38E4-3863-F09497262E4F}"/>
                    </a:ext>
                  </a:extLst>
                </p:cNvPr>
                <p:cNvSpPr/>
                <p:nvPr/>
              </p:nvSpPr>
              <p:spPr>
                <a:xfrm>
                  <a:off x="3917654" y="3055853"/>
                  <a:ext cx="21604" cy="69549"/>
                </a:xfrm>
                <a:custGeom>
                  <a:avLst/>
                  <a:gdLst>
                    <a:gd name="connsiteX0" fmla="*/ 11762 w 21604"/>
                    <a:gd name="connsiteY0" fmla="*/ 124 h 69549"/>
                    <a:gd name="connsiteX1" fmla="*/ 9534 w 21604"/>
                    <a:gd name="connsiteY1" fmla="*/ 2351 h 69549"/>
                    <a:gd name="connsiteX2" fmla="*/ 5698 w 21604"/>
                    <a:gd name="connsiteY2" fmla="*/ 9405 h 69549"/>
                    <a:gd name="connsiteX3" fmla="*/ 2976 w 21604"/>
                    <a:gd name="connsiteY3" fmla="*/ 33661 h 69549"/>
                    <a:gd name="connsiteX4" fmla="*/ 10648 w 21604"/>
                    <a:gd name="connsiteY4" fmla="*/ 56431 h 69549"/>
                    <a:gd name="connsiteX5" fmla="*/ 19063 w 21604"/>
                    <a:gd name="connsiteY5" fmla="*/ 63609 h 69549"/>
                    <a:gd name="connsiteX6" fmla="*/ 21538 w 21604"/>
                    <a:gd name="connsiteY6" fmla="*/ 67816 h 69549"/>
                    <a:gd name="connsiteX7" fmla="*/ 16341 w 21604"/>
                    <a:gd name="connsiteY7" fmla="*/ 68930 h 69549"/>
                    <a:gd name="connsiteX8" fmla="*/ 12752 w 21604"/>
                    <a:gd name="connsiteY8" fmla="*/ 66455 h 69549"/>
                    <a:gd name="connsiteX9" fmla="*/ 6441 w 21604"/>
                    <a:gd name="connsiteY9" fmla="*/ 59153 h 69549"/>
                    <a:gd name="connsiteX10" fmla="*/ 5 w 21604"/>
                    <a:gd name="connsiteY10" fmla="*/ 33661 h 69549"/>
                    <a:gd name="connsiteX11" fmla="*/ 4832 w 21604"/>
                    <a:gd name="connsiteY11" fmla="*/ 8910 h 69549"/>
                    <a:gd name="connsiteX12" fmla="*/ 9411 w 21604"/>
                    <a:gd name="connsiteY12" fmla="*/ 1980 h 69549"/>
                    <a:gd name="connsiteX13" fmla="*/ 11762 w 21604"/>
                    <a:gd name="connsiteY13" fmla="*/ 0 h 6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604" h="69549">
                      <a:moveTo>
                        <a:pt x="11762" y="124"/>
                      </a:moveTo>
                      <a:cubicBezTo>
                        <a:pt x="11762" y="124"/>
                        <a:pt x="10772" y="742"/>
                        <a:pt x="9534" y="2351"/>
                      </a:cubicBezTo>
                      <a:cubicBezTo>
                        <a:pt x="8297" y="3836"/>
                        <a:pt x="6812" y="6311"/>
                        <a:pt x="5698" y="9405"/>
                      </a:cubicBezTo>
                      <a:cubicBezTo>
                        <a:pt x="3223" y="15717"/>
                        <a:pt x="2109" y="24750"/>
                        <a:pt x="2976" y="33661"/>
                      </a:cubicBezTo>
                      <a:cubicBezTo>
                        <a:pt x="3718" y="42571"/>
                        <a:pt x="6688" y="51234"/>
                        <a:pt x="10648" y="56431"/>
                      </a:cubicBezTo>
                      <a:cubicBezTo>
                        <a:pt x="14484" y="61753"/>
                        <a:pt x="18692" y="63361"/>
                        <a:pt x="19063" y="63609"/>
                      </a:cubicBezTo>
                      <a:cubicBezTo>
                        <a:pt x="20672" y="64475"/>
                        <a:pt x="21910" y="66207"/>
                        <a:pt x="21538" y="67816"/>
                      </a:cubicBezTo>
                      <a:cubicBezTo>
                        <a:pt x="21167" y="69425"/>
                        <a:pt x="18692" y="70168"/>
                        <a:pt x="16341" y="68930"/>
                      </a:cubicBezTo>
                      <a:cubicBezTo>
                        <a:pt x="16093" y="68806"/>
                        <a:pt x="14608" y="68064"/>
                        <a:pt x="12752" y="66455"/>
                      </a:cubicBezTo>
                      <a:cubicBezTo>
                        <a:pt x="10772" y="64970"/>
                        <a:pt x="8544" y="62495"/>
                        <a:pt x="6441" y="59153"/>
                      </a:cubicBezTo>
                      <a:cubicBezTo>
                        <a:pt x="2357" y="52595"/>
                        <a:pt x="5" y="43066"/>
                        <a:pt x="5" y="33661"/>
                      </a:cubicBezTo>
                      <a:cubicBezTo>
                        <a:pt x="-118" y="24256"/>
                        <a:pt x="1862" y="15098"/>
                        <a:pt x="4832" y="8910"/>
                      </a:cubicBezTo>
                      <a:cubicBezTo>
                        <a:pt x="6317" y="5816"/>
                        <a:pt x="8049" y="3465"/>
                        <a:pt x="9411" y="1980"/>
                      </a:cubicBezTo>
                      <a:cubicBezTo>
                        <a:pt x="10772" y="495"/>
                        <a:pt x="11762" y="0"/>
                        <a:pt x="11762" y="0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8D70770C-B695-2569-A409-19CBBF75FB9F}"/>
                    </a:ext>
                  </a:extLst>
                </p:cNvPr>
                <p:cNvSpPr/>
                <p:nvPr/>
              </p:nvSpPr>
              <p:spPr>
                <a:xfrm>
                  <a:off x="3918141" y="3066372"/>
                  <a:ext cx="19318" cy="27136"/>
                </a:xfrm>
                <a:custGeom>
                  <a:avLst/>
                  <a:gdLst>
                    <a:gd name="connsiteX0" fmla="*/ 19195 w 19318"/>
                    <a:gd name="connsiteY0" fmla="*/ 124 h 27136"/>
                    <a:gd name="connsiteX1" fmla="*/ 14988 w 19318"/>
                    <a:gd name="connsiteY1" fmla="*/ 2351 h 27136"/>
                    <a:gd name="connsiteX2" fmla="*/ 8552 w 19318"/>
                    <a:gd name="connsiteY2" fmla="*/ 10766 h 27136"/>
                    <a:gd name="connsiteX3" fmla="*/ 4221 w 19318"/>
                    <a:gd name="connsiteY3" fmla="*/ 20667 h 27136"/>
                    <a:gd name="connsiteX4" fmla="*/ 2984 w 19318"/>
                    <a:gd name="connsiteY4" fmla="*/ 25617 h 27136"/>
                    <a:gd name="connsiteX5" fmla="*/ 1499 w 19318"/>
                    <a:gd name="connsiteY5" fmla="*/ 27102 h 27136"/>
                    <a:gd name="connsiteX6" fmla="*/ 14 w 19318"/>
                    <a:gd name="connsiteY6" fmla="*/ 25122 h 27136"/>
                    <a:gd name="connsiteX7" fmla="*/ 1870 w 19318"/>
                    <a:gd name="connsiteY7" fmla="*/ 19677 h 27136"/>
                    <a:gd name="connsiteX8" fmla="*/ 7315 w 19318"/>
                    <a:gd name="connsiteY8" fmla="*/ 9900 h 27136"/>
                    <a:gd name="connsiteX9" fmla="*/ 14740 w 19318"/>
                    <a:gd name="connsiteY9" fmla="*/ 1856 h 27136"/>
                    <a:gd name="connsiteX10" fmla="*/ 19319 w 19318"/>
                    <a:gd name="connsiteY10" fmla="*/ 0 h 27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318" h="27136">
                      <a:moveTo>
                        <a:pt x="19195" y="124"/>
                      </a:moveTo>
                      <a:cubicBezTo>
                        <a:pt x="19195" y="124"/>
                        <a:pt x="17215" y="495"/>
                        <a:pt x="14988" y="2351"/>
                      </a:cubicBezTo>
                      <a:cubicBezTo>
                        <a:pt x="12760" y="4208"/>
                        <a:pt x="10409" y="7301"/>
                        <a:pt x="8552" y="10766"/>
                      </a:cubicBezTo>
                      <a:cubicBezTo>
                        <a:pt x="6572" y="14231"/>
                        <a:pt x="5087" y="17820"/>
                        <a:pt x="4221" y="20667"/>
                      </a:cubicBezTo>
                      <a:cubicBezTo>
                        <a:pt x="3231" y="23513"/>
                        <a:pt x="2984" y="25493"/>
                        <a:pt x="2984" y="25617"/>
                      </a:cubicBezTo>
                      <a:cubicBezTo>
                        <a:pt x="2860" y="26483"/>
                        <a:pt x="2241" y="26854"/>
                        <a:pt x="1499" y="27102"/>
                      </a:cubicBezTo>
                      <a:cubicBezTo>
                        <a:pt x="632" y="27349"/>
                        <a:pt x="-110" y="26235"/>
                        <a:pt x="14" y="25122"/>
                      </a:cubicBezTo>
                      <a:cubicBezTo>
                        <a:pt x="14" y="24874"/>
                        <a:pt x="509" y="22523"/>
                        <a:pt x="1870" y="19677"/>
                      </a:cubicBezTo>
                      <a:cubicBezTo>
                        <a:pt x="3107" y="16830"/>
                        <a:pt x="4964" y="13118"/>
                        <a:pt x="7315" y="9900"/>
                      </a:cubicBezTo>
                      <a:cubicBezTo>
                        <a:pt x="9542" y="6559"/>
                        <a:pt x="12265" y="3589"/>
                        <a:pt x="14740" y="1856"/>
                      </a:cubicBezTo>
                      <a:cubicBezTo>
                        <a:pt x="17215" y="124"/>
                        <a:pt x="19319" y="0"/>
                        <a:pt x="19319" y="0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EBE650FE-C3C8-87D0-0A1F-B87C68336A40}"/>
                    </a:ext>
                  </a:extLst>
                </p:cNvPr>
                <p:cNvSpPr/>
                <p:nvPr/>
              </p:nvSpPr>
              <p:spPr>
                <a:xfrm>
                  <a:off x="3919443" y="3086419"/>
                  <a:ext cx="19378" cy="14650"/>
                </a:xfrm>
                <a:custGeom>
                  <a:avLst/>
                  <a:gdLst>
                    <a:gd name="connsiteX0" fmla="*/ 19378 w 19378"/>
                    <a:gd name="connsiteY0" fmla="*/ 0 h 14650"/>
                    <a:gd name="connsiteX1" fmla="*/ 10221 w 19378"/>
                    <a:gd name="connsiteY1" fmla="*/ 5816 h 14650"/>
                    <a:gd name="connsiteX2" fmla="*/ 5147 w 19378"/>
                    <a:gd name="connsiteY2" fmla="*/ 11138 h 14650"/>
                    <a:gd name="connsiteX3" fmla="*/ 3290 w 19378"/>
                    <a:gd name="connsiteY3" fmla="*/ 14232 h 14650"/>
                    <a:gd name="connsiteX4" fmla="*/ 1063 w 19378"/>
                    <a:gd name="connsiteY4" fmla="*/ 14232 h 14650"/>
                    <a:gd name="connsiteX5" fmla="*/ 197 w 19378"/>
                    <a:gd name="connsiteY5" fmla="*/ 12252 h 14650"/>
                    <a:gd name="connsiteX6" fmla="*/ 2795 w 19378"/>
                    <a:gd name="connsiteY6" fmla="*/ 9158 h 14650"/>
                    <a:gd name="connsiteX7" fmla="*/ 9107 w 19378"/>
                    <a:gd name="connsiteY7" fmla="*/ 4331 h 14650"/>
                    <a:gd name="connsiteX8" fmla="*/ 19378 w 19378"/>
                    <a:gd name="connsiteY8" fmla="*/ 0 h 14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78" h="14650">
                      <a:moveTo>
                        <a:pt x="19378" y="0"/>
                      </a:moveTo>
                      <a:cubicBezTo>
                        <a:pt x="19378" y="0"/>
                        <a:pt x="14304" y="2351"/>
                        <a:pt x="10221" y="5816"/>
                      </a:cubicBezTo>
                      <a:cubicBezTo>
                        <a:pt x="8117" y="7549"/>
                        <a:pt x="6384" y="9529"/>
                        <a:pt x="5147" y="11138"/>
                      </a:cubicBezTo>
                      <a:cubicBezTo>
                        <a:pt x="4033" y="12746"/>
                        <a:pt x="3414" y="14108"/>
                        <a:pt x="3290" y="14232"/>
                      </a:cubicBezTo>
                      <a:cubicBezTo>
                        <a:pt x="2919" y="14727"/>
                        <a:pt x="2053" y="14850"/>
                        <a:pt x="1063" y="14232"/>
                      </a:cubicBezTo>
                      <a:cubicBezTo>
                        <a:pt x="197" y="13737"/>
                        <a:pt x="-298" y="12870"/>
                        <a:pt x="197" y="12252"/>
                      </a:cubicBezTo>
                      <a:cubicBezTo>
                        <a:pt x="197" y="12128"/>
                        <a:pt x="1187" y="10767"/>
                        <a:pt x="2795" y="9158"/>
                      </a:cubicBezTo>
                      <a:cubicBezTo>
                        <a:pt x="4404" y="7549"/>
                        <a:pt x="6632" y="5693"/>
                        <a:pt x="9107" y="4331"/>
                      </a:cubicBezTo>
                      <a:cubicBezTo>
                        <a:pt x="14057" y="1485"/>
                        <a:pt x="19378" y="124"/>
                        <a:pt x="19378" y="0"/>
                      </a:cubicBezTo>
                      <a:close/>
                    </a:path>
                  </a:pathLst>
                </a:custGeom>
                <a:solidFill>
                  <a:srgbClr val="907059"/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4DCC97BD-CBBE-EE9F-2F20-B00168BDB952}"/>
              </a:ext>
            </a:extLst>
          </p:cNvPr>
          <p:cNvGrpSpPr>
            <a:grpSpLocks/>
          </p:cNvGrpSpPr>
          <p:nvPr/>
        </p:nvGrpSpPr>
        <p:grpSpPr>
          <a:xfrm>
            <a:off x="6680900" y="735107"/>
            <a:ext cx="3668494" cy="2239297"/>
            <a:chOff x="3283872" y="958362"/>
            <a:chExt cx="6434601" cy="3927760"/>
          </a:xfrm>
        </p:grpSpPr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1858A918-C53E-8B5A-1D18-E6F4865177DB}"/>
                </a:ext>
              </a:extLst>
            </p:cNvPr>
            <p:cNvSpPr/>
            <p:nvPr/>
          </p:nvSpPr>
          <p:spPr>
            <a:xfrm>
              <a:off x="4565429" y="3590931"/>
              <a:ext cx="3571900" cy="1041826"/>
            </a:xfrm>
            <a:custGeom>
              <a:avLst/>
              <a:gdLst>
                <a:gd name="connsiteX0" fmla="*/ 0 w 732735"/>
                <a:gd name="connsiteY0" fmla="*/ 0 h 213719"/>
                <a:gd name="connsiteX1" fmla="*/ 732736 w 732735"/>
                <a:gd name="connsiteY1" fmla="*/ 0 h 213719"/>
                <a:gd name="connsiteX2" fmla="*/ 732736 w 732735"/>
                <a:gd name="connsiteY2" fmla="*/ 213720 h 213719"/>
                <a:gd name="connsiteX3" fmla="*/ 0 w 732735"/>
                <a:gd name="connsiteY3" fmla="*/ 213720 h 21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735" h="213719">
                  <a:moveTo>
                    <a:pt x="0" y="0"/>
                  </a:moveTo>
                  <a:lnTo>
                    <a:pt x="732736" y="0"/>
                  </a:lnTo>
                  <a:lnTo>
                    <a:pt x="732736" y="213720"/>
                  </a:lnTo>
                  <a:lnTo>
                    <a:pt x="0" y="21372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681D294C-3EFC-6B04-B43F-EB94AACE1780}"/>
                </a:ext>
              </a:extLst>
            </p:cNvPr>
            <p:cNvSpPr/>
            <p:nvPr/>
          </p:nvSpPr>
          <p:spPr>
            <a:xfrm>
              <a:off x="4573872" y="3578866"/>
              <a:ext cx="3564061" cy="34986"/>
            </a:xfrm>
            <a:custGeom>
              <a:avLst/>
              <a:gdLst>
                <a:gd name="connsiteX0" fmla="*/ 0 w 731127"/>
                <a:gd name="connsiteY0" fmla="*/ 7177 h 7177"/>
                <a:gd name="connsiteX1" fmla="*/ 73138 w 731127"/>
                <a:gd name="connsiteY1" fmla="*/ 4702 h 7177"/>
                <a:gd name="connsiteX2" fmla="*/ 146275 w 731127"/>
                <a:gd name="connsiteY2" fmla="*/ 2227 h 7177"/>
                <a:gd name="connsiteX3" fmla="*/ 219289 w 731127"/>
                <a:gd name="connsiteY3" fmla="*/ 4702 h 7177"/>
                <a:gd name="connsiteX4" fmla="*/ 292426 w 731127"/>
                <a:gd name="connsiteY4" fmla="*/ 7177 h 7177"/>
                <a:gd name="connsiteX5" fmla="*/ 365564 w 731127"/>
                <a:gd name="connsiteY5" fmla="*/ 4702 h 7177"/>
                <a:gd name="connsiteX6" fmla="*/ 438701 w 731127"/>
                <a:gd name="connsiteY6" fmla="*/ 2227 h 7177"/>
                <a:gd name="connsiteX7" fmla="*/ 511839 w 731127"/>
                <a:gd name="connsiteY7" fmla="*/ 4702 h 7177"/>
                <a:gd name="connsiteX8" fmla="*/ 584976 w 731127"/>
                <a:gd name="connsiteY8" fmla="*/ 7177 h 7177"/>
                <a:gd name="connsiteX9" fmla="*/ 658113 w 731127"/>
                <a:gd name="connsiteY9" fmla="*/ 4702 h 7177"/>
                <a:gd name="connsiteX10" fmla="*/ 731127 w 731127"/>
                <a:gd name="connsiteY10" fmla="*/ 2227 h 7177"/>
                <a:gd name="connsiteX11" fmla="*/ 731127 w 731127"/>
                <a:gd name="connsiteY11" fmla="*/ 0 h 7177"/>
                <a:gd name="connsiteX12" fmla="*/ 657990 w 731127"/>
                <a:gd name="connsiteY12" fmla="*/ 2475 h 7177"/>
                <a:gd name="connsiteX13" fmla="*/ 584976 w 731127"/>
                <a:gd name="connsiteY13" fmla="*/ 4950 h 7177"/>
                <a:gd name="connsiteX14" fmla="*/ 511839 w 731127"/>
                <a:gd name="connsiteY14" fmla="*/ 2475 h 7177"/>
                <a:gd name="connsiteX15" fmla="*/ 438701 w 731127"/>
                <a:gd name="connsiteY15" fmla="*/ 0 h 7177"/>
                <a:gd name="connsiteX16" fmla="*/ 365564 w 731127"/>
                <a:gd name="connsiteY16" fmla="*/ 2475 h 7177"/>
                <a:gd name="connsiteX17" fmla="*/ 292426 w 731127"/>
                <a:gd name="connsiteY17" fmla="*/ 4950 h 7177"/>
                <a:gd name="connsiteX18" fmla="*/ 219289 w 731127"/>
                <a:gd name="connsiteY18" fmla="*/ 2475 h 7177"/>
                <a:gd name="connsiteX19" fmla="*/ 146151 w 731127"/>
                <a:gd name="connsiteY19" fmla="*/ 0 h 7177"/>
                <a:gd name="connsiteX20" fmla="*/ 73014 w 731127"/>
                <a:gd name="connsiteY20" fmla="*/ 2475 h 7177"/>
                <a:gd name="connsiteX21" fmla="*/ 0 w 731127"/>
                <a:gd name="connsiteY21" fmla="*/ 4950 h 7177"/>
                <a:gd name="connsiteX22" fmla="*/ 0 w 731127"/>
                <a:gd name="connsiteY22" fmla="*/ 7177 h 7177"/>
                <a:gd name="connsiteX23" fmla="*/ 0 w 731127"/>
                <a:gd name="connsiteY23" fmla="*/ 7177 h 7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1127" h="7177">
                  <a:moveTo>
                    <a:pt x="0" y="7177"/>
                  </a:moveTo>
                  <a:cubicBezTo>
                    <a:pt x="36507" y="7177"/>
                    <a:pt x="55193" y="5940"/>
                    <a:pt x="73138" y="4702"/>
                  </a:cubicBezTo>
                  <a:cubicBezTo>
                    <a:pt x="91082" y="3465"/>
                    <a:pt x="109645" y="2227"/>
                    <a:pt x="146275" y="2227"/>
                  </a:cubicBezTo>
                  <a:cubicBezTo>
                    <a:pt x="182906" y="2227"/>
                    <a:pt x="201345" y="3465"/>
                    <a:pt x="219289" y="4702"/>
                  </a:cubicBezTo>
                  <a:cubicBezTo>
                    <a:pt x="237233" y="5940"/>
                    <a:pt x="255796" y="7177"/>
                    <a:pt x="292426" y="7177"/>
                  </a:cubicBezTo>
                  <a:cubicBezTo>
                    <a:pt x="329057" y="7177"/>
                    <a:pt x="347619" y="5940"/>
                    <a:pt x="365564" y="4702"/>
                  </a:cubicBezTo>
                  <a:cubicBezTo>
                    <a:pt x="383507" y="3465"/>
                    <a:pt x="402070" y="2227"/>
                    <a:pt x="438701" y="2227"/>
                  </a:cubicBezTo>
                  <a:cubicBezTo>
                    <a:pt x="475332" y="2227"/>
                    <a:pt x="493771" y="3465"/>
                    <a:pt x="511839" y="4702"/>
                  </a:cubicBezTo>
                  <a:cubicBezTo>
                    <a:pt x="529783" y="5940"/>
                    <a:pt x="548345" y="7177"/>
                    <a:pt x="584976" y="7177"/>
                  </a:cubicBezTo>
                  <a:cubicBezTo>
                    <a:pt x="621607" y="7177"/>
                    <a:pt x="640170" y="5940"/>
                    <a:pt x="658113" y="4702"/>
                  </a:cubicBezTo>
                  <a:cubicBezTo>
                    <a:pt x="676058" y="3465"/>
                    <a:pt x="694620" y="2227"/>
                    <a:pt x="731127" y="2227"/>
                  </a:cubicBezTo>
                  <a:lnTo>
                    <a:pt x="731127" y="0"/>
                  </a:lnTo>
                  <a:cubicBezTo>
                    <a:pt x="694620" y="0"/>
                    <a:pt x="675934" y="1237"/>
                    <a:pt x="657990" y="2475"/>
                  </a:cubicBezTo>
                  <a:cubicBezTo>
                    <a:pt x="640046" y="3712"/>
                    <a:pt x="621483" y="4950"/>
                    <a:pt x="584976" y="4950"/>
                  </a:cubicBezTo>
                  <a:cubicBezTo>
                    <a:pt x="548469" y="4950"/>
                    <a:pt x="529906" y="3712"/>
                    <a:pt x="511839" y="2475"/>
                  </a:cubicBezTo>
                  <a:cubicBezTo>
                    <a:pt x="493894" y="1237"/>
                    <a:pt x="475332" y="0"/>
                    <a:pt x="438701" y="0"/>
                  </a:cubicBezTo>
                  <a:cubicBezTo>
                    <a:pt x="402070" y="0"/>
                    <a:pt x="383507" y="1237"/>
                    <a:pt x="365564" y="2475"/>
                  </a:cubicBezTo>
                  <a:cubicBezTo>
                    <a:pt x="347619" y="3712"/>
                    <a:pt x="329057" y="4950"/>
                    <a:pt x="292426" y="4950"/>
                  </a:cubicBezTo>
                  <a:cubicBezTo>
                    <a:pt x="255796" y="4950"/>
                    <a:pt x="237356" y="3712"/>
                    <a:pt x="219289" y="2475"/>
                  </a:cubicBezTo>
                  <a:cubicBezTo>
                    <a:pt x="201345" y="1237"/>
                    <a:pt x="182782" y="0"/>
                    <a:pt x="146151" y="0"/>
                  </a:cubicBezTo>
                  <a:cubicBezTo>
                    <a:pt x="109521" y="0"/>
                    <a:pt x="90958" y="1237"/>
                    <a:pt x="73014" y="2475"/>
                  </a:cubicBezTo>
                  <a:cubicBezTo>
                    <a:pt x="55070" y="3712"/>
                    <a:pt x="36507" y="4950"/>
                    <a:pt x="0" y="4950"/>
                  </a:cubicBezTo>
                  <a:lnTo>
                    <a:pt x="0" y="7177"/>
                  </a:lnTo>
                  <a:lnTo>
                    <a:pt x="0" y="71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BF37579C-33BF-A35E-5CE9-7554E47FB757}"/>
                </a:ext>
              </a:extLst>
            </p:cNvPr>
            <p:cNvSpPr/>
            <p:nvPr/>
          </p:nvSpPr>
          <p:spPr>
            <a:xfrm>
              <a:off x="4573872" y="3628935"/>
              <a:ext cx="3562852" cy="37399"/>
            </a:xfrm>
            <a:custGeom>
              <a:avLst/>
              <a:gdLst>
                <a:gd name="connsiteX0" fmla="*/ 0 w 730879"/>
                <a:gd name="connsiteY0" fmla="*/ 7673 h 7672"/>
                <a:gd name="connsiteX1" fmla="*/ 73138 w 730879"/>
                <a:gd name="connsiteY1" fmla="*/ 5198 h 7672"/>
                <a:gd name="connsiteX2" fmla="*/ 146151 w 730879"/>
                <a:gd name="connsiteY2" fmla="*/ 2723 h 7672"/>
                <a:gd name="connsiteX3" fmla="*/ 219165 w 730879"/>
                <a:gd name="connsiteY3" fmla="*/ 5198 h 7672"/>
                <a:gd name="connsiteX4" fmla="*/ 292302 w 730879"/>
                <a:gd name="connsiteY4" fmla="*/ 7673 h 7672"/>
                <a:gd name="connsiteX5" fmla="*/ 365440 w 730879"/>
                <a:gd name="connsiteY5" fmla="*/ 5198 h 7672"/>
                <a:gd name="connsiteX6" fmla="*/ 438577 w 730879"/>
                <a:gd name="connsiteY6" fmla="*/ 2723 h 7672"/>
                <a:gd name="connsiteX7" fmla="*/ 511591 w 730879"/>
                <a:gd name="connsiteY7" fmla="*/ 5198 h 7672"/>
                <a:gd name="connsiteX8" fmla="*/ 584728 w 730879"/>
                <a:gd name="connsiteY8" fmla="*/ 7673 h 7672"/>
                <a:gd name="connsiteX9" fmla="*/ 657866 w 730879"/>
                <a:gd name="connsiteY9" fmla="*/ 5198 h 7672"/>
                <a:gd name="connsiteX10" fmla="*/ 730880 w 730879"/>
                <a:gd name="connsiteY10" fmla="*/ 2723 h 7672"/>
                <a:gd name="connsiteX11" fmla="*/ 730880 w 730879"/>
                <a:gd name="connsiteY11" fmla="*/ 0 h 7672"/>
                <a:gd name="connsiteX12" fmla="*/ 657742 w 730879"/>
                <a:gd name="connsiteY12" fmla="*/ 2475 h 7672"/>
                <a:gd name="connsiteX13" fmla="*/ 584728 w 730879"/>
                <a:gd name="connsiteY13" fmla="*/ 4950 h 7672"/>
                <a:gd name="connsiteX14" fmla="*/ 511591 w 730879"/>
                <a:gd name="connsiteY14" fmla="*/ 2475 h 7672"/>
                <a:gd name="connsiteX15" fmla="*/ 438453 w 730879"/>
                <a:gd name="connsiteY15" fmla="*/ 0 h 7672"/>
                <a:gd name="connsiteX16" fmla="*/ 365316 w 730879"/>
                <a:gd name="connsiteY16" fmla="*/ 2475 h 7672"/>
                <a:gd name="connsiteX17" fmla="*/ 292302 w 730879"/>
                <a:gd name="connsiteY17" fmla="*/ 4950 h 7672"/>
                <a:gd name="connsiteX18" fmla="*/ 219289 w 730879"/>
                <a:gd name="connsiteY18" fmla="*/ 2475 h 7672"/>
                <a:gd name="connsiteX19" fmla="*/ 146151 w 730879"/>
                <a:gd name="connsiteY19" fmla="*/ 0 h 7672"/>
                <a:gd name="connsiteX20" fmla="*/ 73014 w 730879"/>
                <a:gd name="connsiteY20" fmla="*/ 2475 h 7672"/>
                <a:gd name="connsiteX21" fmla="*/ 0 w 730879"/>
                <a:gd name="connsiteY21" fmla="*/ 4950 h 7672"/>
                <a:gd name="connsiteX22" fmla="*/ 0 w 730879"/>
                <a:gd name="connsiteY22" fmla="*/ 7673 h 7672"/>
                <a:gd name="connsiteX23" fmla="*/ 0 w 73087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879" h="7672">
                  <a:moveTo>
                    <a:pt x="0" y="7673"/>
                  </a:moveTo>
                  <a:cubicBezTo>
                    <a:pt x="36631" y="7673"/>
                    <a:pt x="55193" y="6435"/>
                    <a:pt x="73138" y="5198"/>
                  </a:cubicBezTo>
                  <a:cubicBezTo>
                    <a:pt x="91082" y="3960"/>
                    <a:pt x="109645" y="2723"/>
                    <a:pt x="146151" y="2723"/>
                  </a:cubicBezTo>
                  <a:cubicBezTo>
                    <a:pt x="182658" y="2723"/>
                    <a:pt x="201221" y="3960"/>
                    <a:pt x="219165" y="5198"/>
                  </a:cubicBezTo>
                  <a:cubicBezTo>
                    <a:pt x="237109" y="6435"/>
                    <a:pt x="255672" y="7673"/>
                    <a:pt x="292302" y="7673"/>
                  </a:cubicBezTo>
                  <a:cubicBezTo>
                    <a:pt x="328933" y="7673"/>
                    <a:pt x="347496" y="6435"/>
                    <a:pt x="365440" y="5198"/>
                  </a:cubicBezTo>
                  <a:cubicBezTo>
                    <a:pt x="383384" y="3960"/>
                    <a:pt x="401947" y="2723"/>
                    <a:pt x="438577" y="2723"/>
                  </a:cubicBezTo>
                  <a:cubicBezTo>
                    <a:pt x="475208" y="2723"/>
                    <a:pt x="493647" y="3960"/>
                    <a:pt x="511591" y="5198"/>
                  </a:cubicBezTo>
                  <a:cubicBezTo>
                    <a:pt x="529535" y="6435"/>
                    <a:pt x="548222" y="7673"/>
                    <a:pt x="584728" y="7673"/>
                  </a:cubicBezTo>
                  <a:cubicBezTo>
                    <a:pt x="621235" y="7673"/>
                    <a:pt x="639922" y="6435"/>
                    <a:pt x="657866" y="5198"/>
                  </a:cubicBezTo>
                  <a:cubicBezTo>
                    <a:pt x="675810" y="3960"/>
                    <a:pt x="694373" y="2723"/>
                    <a:pt x="730880" y="2723"/>
                  </a:cubicBezTo>
                  <a:lnTo>
                    <a:pt x="730880" y="0"/>
                  </a:lnTo>
                  <a:cubicBezTo>
                    <a:pt x="694249" y="0"/>
                    <a:pt x="675686" y="1238"/>
                    <a:pt x="657742" y="2475"/>
                  </a:cubicBezTo>
                  <a:cubicBezTo>
                    <a:pt x="639798" y="3713"/>
                    <a:pt x="621235" y="4950"/>
                    <a:pt x="584728" y="4950"/>
                  </a:cubicBezTo>
                  <a:cubicBezTo>
                    <a:pt x="548222" y="4950"/>
                    <a:pt x="529659" y="3713"/>
                    <a:pt x="511591" y="2475"/>
                  </a:cubicBezTo>
                  <a:cubicBezTo>
                    <a:pt x="493647" y="1238"/>
                    <a:pt x="475084" y="0"/>
                    <a:pt x="438453" y="0"/>
                  </a:cubicBezTo>
                  <a:cubicBezTo>
                    <a:pt x="401823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7673"/>
                  </a:lnTo>
                  <a:lnTo>
                    <a:pt x="0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6EC9EE0-204A-6414-F602-0774243FA45B}"/>
                </a:ext>
              </a:extLst>
            </p:cNvPr>
            <p:cNvSpPr/>
            <p:nvPr/>
          </p:nvSpPr>
          <p:spPr>
            <a:xfrm>
              <a:off x="4573872" y="3677195"/>
              <a:ext cx="3562252" cy="42225"/>
            </a:xfrm>
            <a:custGeom>
              <a:avLst/>
              <a:gdLst>
                <a:gd name="connsiteX0" fmla="*/ 0 w 730756"/>
                <a:gd name="connsiteY0" fmla="*/ 8663 h 8662"/>
                <a:gd name="connsiteX1" fmla="*/ 73138 w 730756"/>
                <a:gd name="connsiteY1" fmla="*/ 6188 h 8662"/>
                <a:gd name="connsiteX2" fmla="*/ 146151 w 730756"/>
                <a:gd name="connsiteY2" fmla="*/ 3713 h 8662"/>
                <a:gd name="connsiteX3" fmla="*/ 219165 w 730756"/>
                <a:gd name="connsiteY3" fmla="*/ 6188 h 8662"/>
                <a:gd name="connsiteX4" fmla="*/ 292302 w 730756"/>
                <a:gd name="connsiteY4" fmla="*/ 8663 h 8662"/>
                <a:gd name="connsiteX5" fmla="*/ 365440 w 730756"/>
                <a:gd name="connsiteY5" fmla="*/ 6188 h 8662"/>
                <a:gd name="connsiteX6" fmla="*/ 438453 w 730756"/>
                <a:gd name="connsiteY6" fmla="*/ 3713 h 8662"/>
                <a:gd name="connsiteX7" fmla="*/ 511467 w 730756"/>
                <a:gd name="connsiteY7" fmla="*/ 6188 h 8662"/>
                <a:gd name="connsiteX8" fmla="*/ 584605 w 730756"/>
                <a:gd name="connsiteY8" fmla="*/ 8663 h 8662"/>
                <a:gd name="connsiteX9" fmla="*/ 657742 w 730756"/>
                <a:gd name="connsiteY9" fmla="*/ 6188 h 8662"/>
                <a:gd name="connsiteX10" fmla="*/ 730756 w 730756"/>
                <a:gd name="connsiteY10" fmla="*/ 3713 h 8662"/>
                <a:gd name="connsiteX11" fmla="*/ 730756 w 730756"/>
                <a:gd name="connsiteY11" fmla="*/ 0 h 8662"/>
                <a:gd name="connsiteX12" fmla="*/ 657619 w 730756"/>
                <a:gd name="connsiteY12" fmla="*/ 2475 h 8662"/>
                <a:gd name="connsiteX13" fmla="*/ 584605 w 730756"/>
                <a:gd name="connsiteY13" fmla="*/ 4950 h 8662"/>
                <a:gd name="connsiteX14" fmla="*/ 511591 w 730756"/>
                <a:gd name="connsiteY14" fmla="*/ 2475 h 8662"/>
                <a:gd name="connsiteX15" fmla="*/ 438453 w 730756"/>
                <a:gd name="connsiteY15" fmla="*/ 0 h 8662"/>
                <a:gd name="connsiteX16" fmla="*/ 365316 w 730756"/>
                <a:gd name="connsiteY16" fmla="*/ 2475 h 8662"/>
                <a:gd name="connsiteX17" fmla="*/ 292302 w 730756"/>
                <a:gd name="connsiteY17" fmla="*/ 4950 h 8662"/>
                <a:gd name="connsiteX18" fmla="*/ 219289 w 730756"/>
                <a:gd name="connsiteY18" fmla="*/ 2475 h 8662"/>
                <a:gd name="connsiteX19" fmla="*/ 146151 w 730756"/>
                <a:gd name="connsiteY19" fmla="*/ 0 h 8662"/>
                <a:gd name="connsiteX20" fmla="*/ 73014 w 730756"/>
                <a:gd name="connsiteY20" fmla="*/ 2475 h 8662"/>
                <a:gd name="connsiteX21" fmla="*/ 0 w 730756"/>
                <a:gd name="connsiteY21" fmla="*/ 4950 h 8662"/>
                <a:gd name="connsiteX22" fmla="*/ 0 w 730756"/>
                <a:gd name="connsiteY22" fmla="*/ 8663 h 8662"/>
                <a:gd name="connsiteX23" fmla="*/ 0 w 730756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8662">
                  <a:moveTo>
                    <a:pt x="0" y="8663"/>
                  </a:moveTo>
                  <a:cubicBezTo>
                    <a:pt x="36631" y="8663"/>
                    <a:pt x="55193" y="7425"/>
                    <a:pt x="73138" y="6188"/>
                  </a:cubicBezTo>
                  <a:cubicBezTo>
                    <a:pt x="91082" y="4950"/>
                    <a:pt x="109645" y="3713"/>
                    <a:pt x="146151" y="3713"/>
                  </a:cubicBezTo>
                  <a:cubicBezTo>
                    <a:pt x="182658" y="3713"/>
                    <a:pt x="201221" y="4950"/>
                    <a:pt x="219165" y="6188"/>
                  </a:cubicBezTo>
                  <a:cubicBezTo>
                    <a:pt x="237109" y="7425"/>
                    <a:pt x="255796" y="8663"/>
                    <a:pt x="292302" y="8663"/>
                  </a:cubicBezTo>
                  <a:cubicBezTo>
                    <a:pt x="328809" y="8663"/>
                    <a:pt x="347496" y="7425"/>
                    <a:pt x="365440" y="6188"/>
                  </a:cubicBezTo>
                  <a:cubicBezTo>
                    <a:pt x="383384" y="4950"/>
                    <a:pt x="401947" y="3713"/>
                    <a:pt x="438453" y="3713"/>
                  </a:cubicBezTo>
                  <a:cubicBezTo>
                    <a:pt x="474960" y="3713"/>
                    <a:pt x="493523" y="4950"/>
                    <a:pt x="511467" y="6188"/>
                  </a:cubicBezTo>
                  <a:cubicBezTo>
                    <a:pt x="529411" y="7425"/>
                    <a:pt x="548098" y="8663"/>
                    <a:pt x="584605" y="8663"/>
                  </a:cubicBezTo>
                  <a:cubicBezTo>
                    <a:pt x="621112" y="8663"/>
                    <a:pt x="639798" y="7425"/>
                    <a:pt x="657742" y="6188"/>
                  </a:cubicBezTo>
                  <a:cubicBezTo>
                    <a:pt x="675686" y="4950"/>
                    <a:pt x="694249" y="3713"/>
                    <a:pt x="730756" y="3713"/>
                  </a:cubicBezTo>
                  <a:lnTo>
                    <a:pt x="730756" y="0"/>
                  </a:lnTo>
                  <a:cubicBezTo>
                    <a:pt x="694125" y="0"/>
                    <a:pt x="675562" y="1238"/>
                    <a:pt x="657619" y="2475"/>
                  </a:cubicBezTo>
                  <a:cubicBezTo>
                    <a:pt x="639674" y="3713"/>
                    <a:pt x="621112" y="4950"/>
                    <a:pt x="584605" y="4950"/>
                  </a:cubicBezTo>
                  <a:cubicBezTo>
                    <a:pt x="548098" y="4950"/>
                    <a:pt x="529535" y="3713"/>
                    <a:pt x="511591" y="2475"/>
                  </a:cubicBezTo>
                  <a:cubicBezTo>
                    <a:pt x="493647" y="1238"/>
                    <a:pt x="474960" y="0"/>
                    <a:pt x="438453" y="0"/>
                  </a:cubicBezTo>
                  <a:cubicBezTo>
                    <a:pt x="401947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8663"/>
                  </a:lnTo>
                  <a:lnTo>
                    <a:pt x="0" y="866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33CE399-0322-3D4B-6380-DE2CD4B60FAC}"/>
                </a:ext>
              </a:extLst>
            </p:cNvPr>
            <p:cNvSpPr/>
            <p:nvPr/>
          </p:nvSpPr>
          <p:spPr>
            <a:xfrm>
              <a:off x="4573872" y="3728472"/>
              <a:ext cx="3562252" cy="42225"/>
            </a:xfrm>
            <a:custGeom>
              <a:avLst/>
              <a:gdLst>
                <a:gd name="connsiteX0" fmla="*/ 0 w 730756"/>
                <a:gd name="connsiteY0" fmla="*/ 8663 h 8662"/>
                <a:gd name="connsiteX1" fmla="*/ 73138 w 730756"/>
                <a:gd name="connsiteY1" fmla="*/ 6188 h 8662"/>
                <a:gd name="connsiteX2" fmla="*/ 146151 w 730756"/>
                <a:gd name="connsiteY2" fmla="*/ 3713 h 8662"/>
                <a:gd name="connsiteX3" fmla="*/ 219165 w 730756"/>
                <a:gd name="connsiteY3" fmla="*/ 6188 h 8662"/>
                <a:gd name="connsiteX4" fmla="*/ 292302 w 730756"/>
                <a:gd name="connsiteY4" fmla="*/ 8663 h 8662"/>
                <a:gd name="connsiteX5" fmla="*/ 365440 w 730756"/>
                <a:gd name="connsiteY5" fmla="*/ 6188 h 8662"/>
                <a:gd name="connsiteX6" fmla="*/ 438453 w 730756"/>
                <a:gd name="connsiteY6" fmla="*/ 3713 h 8662"/>
                <a:gd name="connsiteX7" fmla="*/ 511467 w 730756"/>
                <a:gd name="connsiteY7" fmla="*/ 6188 h 8662"/>
                <a:gd name="connsiteX8" fmla="*/ 584605 w 730756"/>
                <a:gd name="connsiteY8" fmla="*/ 8663 h 8662"/>
                <a:gd name="connsiteX9" fmla="*/ 657742 w 730756"/>
                <a:gd name="connsiteY9" fmla="*/ 6188 h 8662"/>
                <a:gd name="connsiteX10" fmla="*/ 730756 w 730756"/>
                <a:gd name="connsiteY10" fmla="*/ 3713 h 8662"/>
                <a:gd name="connsiteX11" fmla="*/ 730756 w 730756"/>
                <a:gd name="connsiteY11" fmla="*/ 0 h 8662"/>
                <a:gd name="connsiteX12" fmla="*/ 657619 w 730756"/>
                <a:gd name="connsiteY12" fmla="*/ 2475 h 8662"/>
                <a:gd name="connsiteX13" fmla="*/ 584605 w 730756"/>
                <a:gd name="connsiteY13" fmla="*/ 4950 h 8662"/>
                <a:gd name="connsiteX14" fmla="*/ 511591 w 730756"/>
                <a:gd name="connsiteY14" fmla="*/ 2475 h 8662"/>
                <a:gd name="connsiteX15" fmla="*/ 438453 w 730756"/>
                <a:gd name="connsiteY15" fmla="*/ 0 h 8662"/>
                <a:gd name="connsiteX16" fmla="*/ 365316 w 730756"/>
                <a:gd name="connsiteY16" fmla="*/ 2475 h 8662"/>
                <a:gd name="connsiteX17" fmla="*/ 292302 w 730756"/>
                <a:gd name="connsiteY17" fmla="*/ 4950 h 8662"/>
                <a:gd name="connsiteX18" fmla="*/ 219289 w 730756"/>
                <a:gd name="connsiteY18" fmla="*/ 2475 h 8662"/>
                <a:gd name="connsiteX19" fmla="*/ 146151 w 730756"/>
                <a:gd name="connsiteY19" fmla="*/ 0 h 8662"/>
                <a:gd name="connsiteX20" fmla="*/ 73014 w 730756"/>
                <a:gd name="connsiteY20" fmla="*/ 2475 h 8662"/>
                <a:gd name="connsiteX21" fmla="*/ 0 w 730756"/>
                <a:gd name="connsiteY21" fmla="*/ 4950 h 8662"/>
                <a:gd name="connsiteX22" fmla="*/ 0 w 730756"/>
                <a:gd name="connsiteY22" fmla="*/ 8663 h 8662"/>
                <a:gd name="connsiteX23" fmla="*/ 0 w 730756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8662">
                  <a:moveTo>
                    <a:pt x="0" y="8663"/>
                  </a:moveTo>
                  <a:cubicBezTo>
                    <a:pt x="36631" y="8663"/>
                    <a:pt x="55193" y="7425"/>
                    <a:pt x="73138" y="6188"/>
                  </a:cubicBezTo>
                  <a:cubicBezTo>
                    <a:pt x="91082" y="4950"/>
                    <a:pt x="109645" y="3713"/>
                    <a:pt x="146151" y="3713"/>
                  </a:cubicBezTo>
                  <a:cubicBezTo>
                    <a:pt x="182658" y="3713"/>
                    <a:pt x="201221" y="4950"/>
                    <a:pt x="219165" y="6188"/>
                  </a:cubicBezTo>
                  <a:cubicBezTo>
                    <a:pt x="237109" y="7425"/>
                    <a:pt x="255796" y="8663"/>
                    <a:pt x="292302" y="8663"/>
                  </a:cubicBezTo>
                  <a:cubicBezTo>
                    <a:pt x="328809" y="8663"/>
                    <a:pt x="347496" y="7425"/>
                    <a:pt x="365440" y="6188"/>
                  </a:cubicBezTo>
                  <a:cubicBezTo>
                    <a:pt x="383384" y="4950"/>
                    <a:pt x="401947" y="3713"/>
                    <a:pt x="438453" y="3713"/>
                  </a:cubicBezTo>
                  <a:cubicBezTo>
                    <a:pt x="474960" y="3713"/>
                    <a:pt x="493523" y="4950"/>
                    <a:pt x="511467" y="6188"/>
                  </a:cubicBezTo>
                  <a:cubicBezTo>
                    <a:pt x="529411" y="7425"/>
                    <a:pt x="548098" y="8663"/>
                    <a:pt x="584605" y="8663"/>
                  </a:cubicBezTo>
                  <a:cubicBezTo>
                    <a:pt x="621112" y="8663"/>
                    <a:pt x="639798" y="7425"/>
                    <a:pt x="657742" y="6188"/>
                  </a:cubicBezTo>
                  <a:cubicBezTo>
                    <a:pt x="675686" y="4950"/>
                    <a:pt x="694249" y="3713"/>
                    <a:pt x="730756" y="3713"/>
                  </a:cubicBezTo>
                  <a:lnTo>
                    <a:pt x="730756" y="0"/>
                  </a:lnTo>
                  <a:cubicBezTo>
                    <a:pt x="694125" y="0"/>
                    <a:pt x="675562" y="1237"/>
                    <a:pt x="657619" y="2475"/>
                  </a:cubicBezTo>
                  <a:cubicBezTo>
                    <a:pt x="639674" y="3713"/>
                    <a:pt x="621112" y="4950"/>
                    <a:pt x="584605" y="4950"/>
                  </a:cubicBezTo>
                  <a:cubicBezTo>
                    <a:pt x="548098" y="4950"/>
                    <a:pt x="529535" y="3713"/>
                    <a:pt x="511591" y="2475"/>
                  </a:cubicBezTo>
                  <a:cubicBezTo>
                    <a:pt x="493647" y="1237"/>
                    <a:pt x="474960" y="0"/>
                    <a:pt x="438453" y="0"/>
                  </a:cubicBezTo>
                  <a:cubicBezTo>
                    <a:pt x="401947" y="0"/>
                    <a:pt x="383260" y="1237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7"/>
                    <a:pt x="182658" y="0"/>
                    <a:pt x="146151" y="0"/>
                  </a:cubicBezTo>
                  <a:cubicBezTo>
                    <a:pt x="109645" y="0"/>
                    <a:pt x="90958" y="1237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8663"/>
                  </a:lnTo>
                  <a:lnTo>
                    <a:pt x="0" y="866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3F705430-EA1F-CF07-BEB3-C66A58A38E34}"/>
                </a:ext>
              </a:extLst>
            </p:cNvPr>
            <p:cNvSpPr/>
            <p:nvPr/>
          </p:nvSpPr>
          <p:spPr>
            <a:xfrm>
              <a:off x="4573872" y="3766476"/>
              <a:ext cx="3562252" cy="54895"/>
            </a:xfrm>
            <a:custGeom>
              <a:avLst/>
              <a:gdLst>
                <a:gd name="connsiteX0" fmla="*/ 0 w 730756"/>
                <a:gd name="connsiteY0" fmla="*/ 11261 h 11261"/>
                <a:gd name="connsiteX1" fmla="*/ 73138 w 730756"/>
                <a:gd name="connsiteY1" fmla="*/ 7549 h 11261"/>
                <a:gd name="connsiteX2" fmla="*/ 146151 w 730756"/>
                <a:gd name="connsiteY2" fmla="*/ 3836 h 11261"/>
                <a:gd name="connsiteX3" fmla="*/ 219165 w 730756"/>
                <a:gd name="connsiteY3" fmla="*/ 7549 h 11261"/>
                <a:gd name="connsiteX4" fmla="*/ 292302 w 730756"/>
                <a:gd name="connsiteY4" fmla="*/ 11261 h 11261"/>
                <a:gd name="connsiteX5" fmla="*/ 365440 w 730756"/>
                <a:gd name="connsiteY5" fmla="*/ 8786 h 11261"/>
                <a:gd name="connsiteX6" fmla="*/ 438453 w 730756"/>
                <a:gd name="connsiteY6" fmla="*/ 6311 h 11261"/>
                <a:gd name="connsiteX7" fmla="*/ 511467 w 730756"/>
                <a:gd name="connsiteY7" fmla="*/ 8786 h 11261"/>
                <a:gd name="connsiteX8" fmla="*/ 584605 w 730756"/>
                <a:gd name="connsiteY8" fmla="*/ 11261 h 11261"/>
                <a:gd name="connsiteX9" fmla="*/ 657742 w 730756"/>
                <a:gd name="connsiteY9" fmla="*/ 8786 h 11261"/>
                <a:gd name="connsiteX10" fmla="*/ 730756 w 730756"/>
                <a:gd name="connsiteY10" fmla="*/ 6311 h 11261"/>
                <a:gd name="connsiteX11" fmla="*/ 730756 w 730756"/>
                <a:gd name="connsiteY11" fmla="*/ 2475 h 11261"/>
                <a:gd name="connsiteX12" fmla="*/ 657619 w 730756"/>
                <a:gd name="connsiteY12" fmla="*/ 4950 h 11261"/>
                <a:gd name="connsiteX13" fmla="*/ 584605 w 730756"/>
                <a:gd name="connsiteY13" fmla="*/ 7425 h 11261"/>
                <a:gd name="connsiteX14" fmla="*/ 511591 w 730756"/>
                <a:gd name="connsiteY14" fmla="*/ 4950 h 11261"/>
                <a:gd name="connsiteX15" fmla="*/ 438453 w 730756"/>
                <a:gd name="connsiteY15" fmla="*/ 2475 h 11261"/>
                <a:gd name="connsiteX16" fmla="*/ 365316 w 730756"/>
                <a:gd name="connsiteY16" fmla="*/ 4950 h 11261"/>
                <a:gd name="connsiteX17" fmla="*/ 292302 w 730756"/>
                <a:gd name="connsiteY17" fmla="*/ 7425 h 11261"/>
                <a:gd name="connsiteX18" fmla="*/ 219289 w 730756"/>
                <a:gd name="connsiteY18" fmla="*/ 3713 h 11261"/>
                <a:gd name="connsiteX19" fmla="*/ 146151 w 730756"/>
                <a:gd name="connsiteY19" fmla="*/ 0 h 11261"/>
                <a:gd name="connsiteX20" fmla="*/ 73014 w 730756"/>
                <a:gd name="connsiteY20" fmla="*/ 3713 h 11261"/>
                <a:gd name="connsiteX21" fmla="*/ 0 w 730756"/>
                <a:gd name="connsiteY21" fmla="*/ 7425 h 11261"/>
                <a:gd name="connsiteX22" fmla="*/ 0 w 730756"/>
                <a:gd name="connsiteY22" fmla="*/ 11261 h 11261"/>
                <a:gd name="connsiteX23" fmla="*/ 0 w 730756"/>
                <a:gd name="connsiteY23" fmla="*/ 11261 h 1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11261">
                  <a:moveTo>
                    <a:pt x="0" y="11261"/>
                  </a:moveTo>
                  <a:cubicBezTo>
                    <a:pt x="36631" y="11261"/>
                    <a:pt x="55193" y="9405"/>
                    <a:pt x="73138" y="7549"/>
                  </a:cubicBezTo>
                  <a:cubicBezTo>
                    <a:pt x="91082" y="5693"/>
                    <a:pt x="109645" y="3836"/>
                    <a:pt x="146151" y="3836"/>
                  </a:cubicBezTo>
                  <a:cubicBezTo>
                    <a:pt x="182658" y="3836"/>
                    <a:pt x="201221" y="5693"/>
                    <a:pt x="219165" y="7549"/>
                  </a:cubicBezTo>
                  <a:cubicBezTo>
                    <a:pt x="237109" y="9405"/>
                    <a:pt x="255796" y="11261"/>
                    <a:pt x="292302" y="11261"/>
                  </a:cubicBezTo>
                  <a:cubicBezTo>
                    <a:pt x="328809" y="11261"/>
                    <a:pt x="347496" y="10024"/>
                    <a:pt x="365440" y="8786"/>
                  </a:cubicBezTo>
                  <a:cubicBezTo>
                    <a:pt x="383384" y="7549"/>
                    <a:pt x="401947" y="6311"/>
                    <a:pt x="438453" y="6311"/>
                  </a:cubicBezTo>
                  <a:cubicBezTo>
                    <a:pt x="474960" y="6311"/>
                    <a:pt x="493523" y="7549"/>
                    <a:pt x="511467" y="8786"/>
                  </a:cubicBezTo>
                  <a:cubicBezTo>
                    <a:pt x="529411" y="10024"/>
                    <a:pt x="548098" y="11261"/>
                    <a:pt x="584605" y="11261"/>
                  </a:cubicBezTo>
                  <a:cubicBezTo>
                    <a:pt x="621112" y="11261"/>
                    <a:pt x="639798" y="10024"/>
                    <a:pt x="657742" y="8786"/>
                  </a:cubicBezTo>
                  <a:cubicBezTo>
                    <a:pt x="675686" y="7549"/>
                    <a:pt x="694249" y="6311"/>
                    <a:pt x="730756" y="6311"/>
                  </a:cubicBezTo>
                  <a:lnTo>
                    <a:pt x="730756" y="2475"/>
                  </a:lnTo>
                  <a:cubicBezTo>
                    <a:pt x="694125" y="2475"/>
                    <a:pt x="675562" y="3713"/>
                    <a:pt x="657619" y="4950"/>
                  </a:cubicBezTo>
                  <a:cubicBezTo>
                    <a:pt x="639674" y="6188"/>
                    <a:pt x="621112" y="7425"/>
                    <a:pt x="584605" y="7425"/>
                  </a:cubicBezTo>
                  <a:cubicBezTo>
                    <a:pt x="548098" y="7425"/>
                    <a:pt x="529535" y="6188"/>
                    <a:pt x="511591" y="4950"/>
                  </a:cubicBezTo>
                  <a:cubicBezTo>
                    <a:pt x="493647" y="3713"/>
                    <a:pt x="474960" y="2475"/>
                    <a:pt x="438453" y="2475"/>
                  </a:cubicBezTo>
                  <a:cubicBezTo>
                    <a:pt x="401947" y="2475"/>
                    <a:pt x="383260" y="3713"/>
                    <a:pt x="365316" y="4950"/>
                  </a:cubicBezTo>
                  <a:cubicBezTo>
                    <a:pt x="347372" y="6188"/>
                    <a:pt x="328809" y="7425"/>
                    <a:pt x="292302" y="7425"/>
                  </a:cubicBezTo>
                  <a:cubicBezTo>
                    <a:pt x="255796" y="7425"/>
                    <a:pt x="237233" y="5569"/>
                    <a:pt x="219289" y="3713"/>
                  </a:cubicBezTo>
                  <a:cubicBezTo>
                    <a:pt x="201345" y="1856"/>
                    <a:pt x="182658" y="0"/>
                    <a:pt x="146151" y="0"/>
                  </a:cubicBezTo>
                  <a:cubicBezTo>
                    <a:pt x="109645" y="0"/>
                    <a:pt x="90958" y="1856"/>
                    <a:pt x="73014" y="3713"/>
                  </a:cubicBezTo>
                  <a:cubicBezTo>
                    <a:pt x="55070" y="5445"/>
                    <a:pt x="36507" y="7425"/>
                    <a:pt x="0" y="7425"/>
                  </a:cubicBezTo>
                  <a:lnTo>
                    <a:pt x="0" y="11261"/>
                  </a:lnTo>
                  <a:lnTo>
                    <a:pt x="0" y="1126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376AD509-B180-CC21-7A17-68E946C27924}"/>
                </a:ext>
              </a:extLst>
            </p:cNvPr>
            <p:cNvSpPr/>
            <p:nvPr/>
          </p:nvSpPr>
          <p:spPr>
            <a:xfrm>
              <a:off x="4573268" y="3832836"/>
              <a:ext cx="3562852" cy="43434"/>
            </a:xfrm>
            <a:custGeom>
              <a:avLst/>
              <a:gdLst>
                <a:gd name="connsiteX0" fmla="*/ 146275 w 730879"/>
                <a:gd name="connsiteY0" fmla="*/ 8910 h 8910"/>
                <a:gd name="connsiteX1" fmla="*/ 219413 w 730879"/>
                <a:gd name="connsiteY1" fmla="*/ 6435 h 8910"/>
                <a:gd name="connsiteX2" fmla="*/ 292426 w 730879"/>
                <a:gd name="connsiteY2" fmla="*/ 3960 h 8910"/>
                <a:gd name="connsiteX3" fmla="*/ 365440 w 730879"/>
                <a:gd name="connsiteY3" fmla="*/ 6435 h 8910"/>
                <a:gd name="connsiteX4" fmla="*/ 438577 w 730879"/>
                <a:gd name="connsiteY4" fmla="*/ 8910 h 8910"/>
                <a:gd name="connsiteX5" fmla="*/ 511715 w 730879"/>
                <a:gd name="connsiteY5" fmla="*/ 6435 h 8910"/>
                <a:gd name="connsiteX6" fmla="*/ 584728 w 730879"/>
                <a:gd name="connsiteY6" fmla="*/ 3960 h 8910"/>
                <a:gd name="connsiteX7" fmla="*/ 657742 w 730879"/>
                <a:gd name="connsiteY7" fmla="*/ 6435 h 8910"/>
                <a:gd name="connsiteX8" fmla="*/ 730880 w 730879"/>
                <a:gd name="connsiteY8" fmla="*/ 8910 h 8910"/>
                <a:gd name="connsiteX9" fmla="*/ 730880 w 730879"/>
                <a:gd name="connsiteY9" fmla="*/ 4950 h 8910"/>
                <a:gd name="connsiteX10" fmla="*/ 657866 w 730879"/>
                <a:gd name="connsiteY10" fmla="*/ 2475 h 8910"/>
                <a:gd name="connsiteX11" fmla="*/ 584728 w 730879"/>
                <a:gd name="connsiteY11" fmla="*/ 0 h 8910"/>
                <a:gd name="connsiteX12" fmla="*/ 511591 w 730879"/>
                <a:gd name="connsiteY12" fmla="*/ 2475 h 8910"/>
                <a:gd name="connsiteX13" fmla="*/ 438577 w 730879"/>
                <a:gd name="connsiteY13" fmla="*/ 4950 h 8910"/>
                <a:gd name="connsiteX14" fmla="*/ 365564 w 730879"/>
                <a:gd name="connsiteY14" fmla="*/ 2475 h 8910"/>
                <a:gd name="connsiteX15" fmla="*/ 292426 w 730879"/>
                <a:gd name="connsiteY15" fmla="*/ 0 h 8910"/>
                <a:gd name="connsiteX16" fmla="*/ 219289 w 730879"/>
                <a:gd name="connsiteY16" fmla="*/ 2475 h 8910"/>
                <a:gd name="connsiteX17" fmla="*/ 146275 w 730879"/>
                <a:gd name="connsiteY17" fmla="*/ 4950 h 8910"/>
                <a:gd name="connsiteX18" fmla="*/ 114595 w 730879"/>
                <a:gd name="connsiteY18" fmla="*/ 2846 h 8910"/>
                <a:gd name="connsiteX19" fmla="*/ 99868 w 730879"/>
                <a:gd name="connsiteY19" fmla="*/ 1609 h 8910"/>
                <a:gd name="connsiteX20" fmla="*/ 0 w 730879"/>
                <a:gd name="connsiteY20" fmla="*/ 0 h 8910"/>
                <a:gd name="connsiteX21" fmla="*/ 0 w 730879"/>
                <a:gd name="connsiteY21" fmla="*/ 3960 h 8910"/>
                <a:gd name="connsiteX22" fmla="*/ 99745 w 730879"/>
                <a:gd name="connsiteY22" fmla="*/ 5569 h 8910"/>
                <a:gd name="connsiteX23" fmla="*/ 114347 w 730879"/>
                <a:gd name="connsiteY23" fmla="*/ 6806 h 8910"/>
                <a:gd name="connsiteX24" fmla="*/ 146152 w 730879"/>
                <a:gd name="connsiteY24" fmla="*/ 8910 h 8910"/>
                <a:gd name="connsiteX25" fmla="*/ 146152 w 730879"/>
                <a:gd name="connsiteY25" fmla="*/ 8910 h 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30879" h="8910">
                  <a:moveTo>
                    <a:pt x="146275" y="8910"/>
                  </a:moveTo>
                  <a:cubicBezTo>
                    <a:pt x="182782" y="8910"/>
                    <a:pt x="201469" y="7673"/>
                    <a:pt x="219413" y="6435"/>
                  </a:cubicBezTo>
                  <a:cubicBezTo>
                    <a:pt x="237357" y="5198"/>
                    <a:pt x="255920" y="3960"/>
                    <a:pt x="292426" y="3960"/>
                  </a:cubicBezTo>
                  <a:cubicBezTo>
                    <a:pt x="328933" y="3960"/>
                    <a:pt x="347496" y="5198"/>
                    <a:pt x="365440" y="6435"/>
                  </a:cubicBezTo>
                  <a:cubicBezTo>
                    <a:pt x="383384" y="7673"/>
                    <a:pt x="402071" y="8910"/>
                    <a:pt x="438577" y="8910"/>
                  </a:cubicBezTo>
                  <a:cubicBezTo>
                    <a:pt x="475084" y="8910"/>
                    <a:pt x="493771" y="7673"/>
                    <a:pt x="511715" y="6435"/>
                  </a:cubicBezTo>
                  <a:cubicBezTo>
                    <a:pt x="529659" y="5198"/>
                    <a:pt x="548222" y="3960"/>
                    <a:pt x="584728" y="3960"/>
                  </a:cubicBezTo>
                  <a:cubicBezTo>
                    <a:pt x="621235" y="3960"/>
                    <a:pt x="639798" y="5198"/>
                    <a:pt x="657742" y="6435"/>
                  </a:cubicBezTo>
                  <a:cubicBezTo>
                    <a:pt x="675686" y="7673"/>
                    <a:pt x="694373" y="8910"/>
                    <a:pt x="730880" y="8910"/>
                  </a:cubicBezTo>
                  <a:lnTo>
                    <a:pt x="730880" y="4950"/>
                  </a:lnTo>
                  <a:cubicBezTo>
                    <a:pt x="694373" y="4950"/>
                    <a:pt x="675810" y="3713"/>
                    <a:pt x="657866" y="2475"/>
                  </a:cubicBezTo>
                  <a:cubicBezTo>
                    <a:pt x="639922" y="1238"/>
                    <a:pt x="621235" y="0"/>
                    <a:pt x="584728" y="0"/>
                  </a:cubicBezTo>
                  <a:cubicBezTo>
                    <a:pt x="548222" y="0"/>
                    <a:pt x="529535" y="1238"/>
                    <a:pt x="511591" y="2475"/>
                  </a:cubicBezTo>
                  <a:cubicBezTo>
                    <a:pt x="493647" y="3713"/>
                    <a:pt x="475084" y="4950"/>
                    <a:pt x="438577" y="4950"/>
                  </a:cubicBezTo>
                  <a:cubicBezTo>
                    <a:pt x="402071" y="4950"/>
                    <a:pt x="383508" y="3713"/>
                    <a:pt x="365564" y="2475"/>
                  </a:cubicBezTo>
                  <a:cubicBezTo>
                    <a:pt x="347620" y="1238"/>
                    <a:pt x="328933" y="0"/>
                    <a:pt x="292426" y="0"/>
                  </a:cubicBezTo>
                  <a:cubicBezTo>
                    <a:pt x="255920" y="0"/>
                    <a:pt x="237233" y="1238"/>
                    <a:pt x="219289" y="2475"/>
                  </a:cubicBezTo>
                  <a:cubicBezTo>
                    <a:pt x="201345" y="3713"/>
                    <a:pt x="182782" y="4950"/>
                    <a:pt x="146275" y="4950"/>
                  </a:cubicBezTo>
                  <a:cubicBezTo>
                    <a:pt x="133900" y="4950"/>
                    <a:pt x="123629" y="3836"/>
                    <a:pt x="114595" y="2846"/>
                  </a:cubicBezTo>
                  <a:cubicBezTo>
                    <a:pt x="109397" y="2228"/>
                    <a:pt x="104447" y="1733"/>
                    <a:pt x="99868" y="1609"/>
                  </a:cubicBezTo>
                  <a:cubicBezTo>
                    <a:pt x="67445" y="248"/>
                    <a:pt x="53090" y="0"/>
                    <a:pt x="0" y="0"/>
                  </a:cubicBezTo>
                  <a:lnTo>
                    <a:pt x="0" y="3960"/>
                  </a:lnTo>
                  <a:cubicBezTo>
                    <a:pt x="52966" y="3960"/>
                    <a:pt x="67445" y="4084"/>
                    <a:pt x="99745" y="5569"/>
                  </a:cubicBezTo>
                  <a:cubicBezTo>
                    <a:pt x="104199" y="5816"/>
                    <a:pt x="109149" y="6311"/>
                    <a:pt x="114347" y="6806"/>
                  </a:cubicBezTo>
                  <a:cubicBezTo>
                    <a:pt x="123381" y="7796"/>
                    <a:pt x="133652" y="8910"/>
                    <a:pt x="146152" y="8910"/>
                  </a:cubicBezTo>
                  <a:lnTo>
                    <a:pt x="146152" y="891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529D7EF9-4A90-0438-3FC4-94BE66769234}"/>
                </a:ext>
              </a:extLst>
            </p:cNvPr>
            <p:cNvSpPr/>
            <p:nvPr/>
          </p:nvSpPr>
          <p:spPr>
            <a:xfrm>
              <a:off x="4573872" y="3890752"/>
              <a:ext cx="3562252" cy="37399"/>
            </a:xfrm>
            <a:custGeom>
              <a:avLst/>
              <a:gdLst>
                <a:gd name="connsiteX0" fmla="*/ 146151 w 730756"/>
                <a:gd name="connsiteY0" fmla="*/ 7673 h 7672"/>
                <a:gd name="connsiteX1" fmla="*/ 219289 w 730756"/>
                <a:gd name="connsiteY1" fmla="*/ 5198 h 7672"/>
                <a:gd name="connsiteX2" fmla="*/ 292302 w 730756"/>
                <a:gd name="connsiteY2" fmla="*/ 2723 h 7672"/>
                <a:gd name="connsiteX3" fmla="*/ 365316 w 730756"/>
                <a:gd name="connsiteY3" fmla="*/ 5198 h 7672"/>
                <a:gd name="connsiteX4" fmla="*/ 438453 w 730756"/>
                <a:gd name="connsiteY4" fmla="*/ 7673 h 7672"/>
                <a:gd name="connsiteX5" fmla="*/ 511591 w 730756"/>
                <a:gd name="connsiteY5" fmla="*/ 5198 h 7672"/>
                <a:gd name="connsiteX6" fmla="*/ 584605 w 730756"/>
                <a:gd name="connsiteY6" fmla="*/ 2723 h 7672"/>
                <a:gd name="connsiteX7" fmla="*/ 657619 w 730756"/>
                <a:gd name="connsiteY7" fmla="*/ 5198 h 7672"/>
                <a:gd name="connsiteX8" fmla="*/ 730756 w 730756"/>
                <a:gd name="connsiteY8" fmla="*/ 7673 h 7672"/>
                <a:gd name="connsiteX9" fmla="*/ 730756 w 730756"/>
                <a:gd name="connsiteY9" fmla="*/ 4950 h 7672"/>
                <a:gd name="connsiteX10" fmla="*/ 657742 w 730756"/>
                <a:gd name="connsiteY10" fmla="*/ 2475 h 7672"/>
                <a:gd name="connsiteX11" fmla="*/ 584605 w 730756"/>
                <a:gd name="connsiteY11" fmla="*/ 0 h 7672"/>
                <a:gd name="connsiteX12" fmla="*/ 511467 w 730756"/>
                <a:gd name="connsiteY12" fmla="*/ 2475 h 7672"/>
                <a:gd name="connsiteX13" fmla="*/ 438453 w 730756"/>
                <a:gd name="connsiteY13" fmla="*/ 4950 h 7672"/>
                <a:gd name="connsiteX14" fmla="*/ 365440 w 730756"/>
                <a:gd name="connsiteY14" fmla="*/ 2475 h 7672"/>
                <a:gd name="connsiteX15" fmla="*/ 292302 w 730756"/>
                <a:gd name="connsiteY15" fmla="*/ 0 h 7672"/>
                <a:gd name="connsiteX16" fmla="*/ 219165 w 730756"/>
                <a:gd name="connsiteY16" fmla="*/ 2475 h 7672"/>
                <a:gd name="connsiteX17" fmla="*/ 146151 w 730756"/>
                <a:gd name="connsiteY17" fmla="*/ 4950 h 7672"/>
                <a:gd name="connsiteX18" fmla="*/ 73138 w 730756"/>
                <a:gd name="connsiteY18" fmla="*/ 2475 h 7672"/>
                <a:gd name="connsiteX19" fmla="*/ 0 w 730756"/>
                <a:gd name="connsiteY19" fmla="*/ 0 h 7672"/>
                <a:gd name="connsiteX20" fmla="*/ 0 w 730756"/>
                <a:gd name="connsiteY20" fmla="*/ 2723 h 7672"/>
                <a:gd name="connsiteX21" fmla="*/ 73014 w 730756"/>
                <a:gd name="connsiteY21" fmla="*/ 5198 h 7672"/>
                <a:gd name="connsiteX22" fmla="*/ 146151 w 730756"/>
                <a:gd name="connsiteY22" fmla="*/ 7673 h 7672"/>
                <a:gd name="connsiteX23" fmla="*/ 146151 w 730756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7672">
                  <a:moveTo>
                    <a:pt x="146151" y="7673"/>
                  </a:moveTo>
                  <a:cubicBezTo>
                    <a:pt x="182658" y="7673"/>
                    <a:pt x="201345" y="6435"/>
                    <a:pt x="219289" y="5198"/>
                  </a:cubicBezTo>
                  <a:cubicBezTo>
                    <a:pt x="237233" y="3960"/>
                    <a:pt x="255796" y="2723"/>
                    <a:pt x="292302" y="2723"/>
                  </a:cubicBezTo>
                  <a:cubicBezTo>
                    <a:pt x="328809" y="2723"/>
                    <a:pt x="347372" y="3960"/>
                    <a:pt x="365316" y="5198"/>
                  </a:cubicBezTo>
                  <a:cubicBezTo>
                    <a:pt x="383260" y="6435"/>
                    <a:pt x="401947" y="7673"/>
                    <a:pt x="438453" y="7673"/>
                  </a:cubicBezTo>
                  <a:cubicBezTo>
                    <a:pt x="474960" y="7673"/>
                    <a:pt x="493647" y="6435"/>
                    <a:pt x="511591" y="5198"/>
                  </a:cubicBezTo>
                  <a:cubicBezTo>
                    <a:pt x="529535" y="3960"/>
                    <a:pt x="548098" y="2723"/>
                    <a:pt x="584605" y="2723"/>
                  </a:cubicBezTo>
                  <a:cubicBezTo>
                    <a:pt x="621112" y="2723"/>
                    <a:pt x="639674" y="3960"/>
                    <a:pt x="657619" y="5198"/>
                  </a:cubicBezTo>
                  <a:cubicBezTo>
                    <a:pt x="675562" y="6435"/>
                    <a:pt x="694249" y="7673"/>
                    <a:pt x="730756" y="7673"/>
                  </a:cubicBezTo>
                  <a:lnTo>
                    <a:pt x="730756" y="4950"/>
                  </a:lnTo>
                  <a:cubicBezTo>
                    <a:pt x="694249" y="4950"/>
                    <a:pt x="675686" y="3712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2"/>
                    <a:pt x="474960" y="4950"/>
                    <a:pt x="438453" y="4950"/>
                  </a:cubicBezTo>
                  <a:cubicBezTo>
                    <a:pt x="401947" y="4950"/>
                    <a:pt x="383384" y="3712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2"/>
                    <a:pt x="182658" y="4950"/>
                    <a:pt x="146151" y="4950"/>
                  </a:cubicBezTo>
                  <a:cubicBezTo>
                    <a:pt x="109645" y="4950"/>
                    <a:pt x="91082" y="3712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2723"/>
                  </a:lnTo>
                  <a:cubicBezTo>
                    <a:pt x="36507" y="2723"/>
                    <a:pt x="55070" y="3960"/>
                    <a:pt x="73014" y="5198"/>
                  </a:cubicBezTo>
                  <a:cubicBezTo>
                    <a:pt x="90958" y="6435"/>
                    <a:pt x="109645" y="7673"/>
                    <a:pt x="146151" y="7673"/>
                  </a:cubicBezTo>
                  <a:lnTo>
                    <a:pt x="146151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2104D7B-31AF-987C-9B29-BBB5643C7550}"/>
                </a:ext>
              </a:extLst>
            </p:cNvPr>
            <p:cNvSpPr/>
            <p:nvPr/>
          </p:nvSpPr>
          <p:spPr>
            <a:xfrm>
              <a:off x="4573872" y="4425844"/>
              <a:ext cx="3562852" cy="37399"/>
            </a:xfrm>
            <a:custGeom>
              <a:avLst/>
              <a:gdLst>
                <a:gd name="connsiteX0" fmla="*/ 0 w 730879"/>
                <a:gd name="connsiteY0" fmla="*/ 7673 h 7672"/>
                <a:gd name="connsiteX1" fmla="*/ 73138 w 730879"/>
                <a:gd name="connsiteY1" fmla="*/ 5198 h 7672"/>
                <a:gd name="connsiteX2" fmla="*/ 146151 w 730879"/>
                <a:gd name="connsiteY2" fmla="*/ 2723 h 7672"/>
                <a:gd name="connsiteX3" fmla="*/ 219165 w 730879"/>
                <a:gd name="connsiteY3" fmla="*/ 5198 h 7672"/>
                <a:gd name="connsiteX4" fmla="*/ 292302 w 730879"/>
                <a:gd name="connsiteY4" fmla="*/ 7673 h 7672"/>
                <a:gd name="connsiteX5" fmla="*/ 365440 w 730879"/>
                <a:gd name="connsiteY5" fmla="*/ 5198 h 7672"/>
                <a:gd name="connsiteX6" fmla="*/ 438577 w 730879"/>
                <a:gd name="connsiteY6" fmla="*/ 2723 h 7672"/>
                <a:gd name="connsiteX7" fmla="*/ 511591 w 730879"/>
                <a:gd name="connsiteY7" fmla="*/ 5198 h 7672"/>
                <a:gd name="connsiteX8" fmla="*/ 584728 w 730879"/>
                <a:gd name="connsiteY8" fmla="*/ 7673 h 7672"/>
                <a:gd name="connsiteX9" fmla="*/ 657866 w 730879"/>
                <a:gd name="connsiteY9" fmla="*/ 5198 h 7672"/>
                <a:gd name="connsiteX10" fmla="*/ 730880 w 730879"/>
                <a:gd name="connsiteY10" fmla="*/ 2723 h 7672"/>
                <a:gd name="connsiteX11" fmla="*/ 730880 w 730879"/>
                <a:gd name="connsiteY11" fmla="*/ 0 h 7672"/>
                <a:gd name="connsiteX12" fmla="*/ 657742 w 730879"/>
                <a:gd name="connsiteY12" fmla="*/ 2475 h 7672"/>
                <a:gd name="connsiteX13" fmla="*/ 584728 w 730879"/>
                <a:gd name="connsiteY13" fmla="*/ 4950 h 7672"/>
                <a:gd name="connsiteX14" fmla="*/ 511591 w 730879"/>
                <a:gd name="connsiteY14" fmla="*/ 2475 h 7672"/>
                <a:gd name="connsiteX15" fmla="*/ 438453 w 730879"/>
                <a:gd name="connsiteY15" fmla="*/ 0 h 7672"/>
                <a:gd name="connsiteX16" fmla="*/ 365316 w 730879"/>
                <a:gd name="connsiteY16" fmla="*/ 2475 h 7672"/>
                <a:gd name="connsiteX17" fmla="*/ 292302 w 730879"/>
                <a:gd name="connsiteY17" fmla="*/ 4950 h 7672"/>
                <a:gd name="connsiteX18" fmla="*/ 219289 w 730879"/>
                <a:gd name="connsiteY18" fmla="*/ 2475 h 7672"/>
                <a:gd name="connsiteX19" fmla="*/ 146151 w 730879"/>
                <a:gd name="connsiteY19" fmla="*/ 0 h 7672"/>
                <a:gd name="connsiteX20" fmla="*/ 73014 w 730879"/>
                <a:gd name="connsiteY20" fmla="*/ 2475 h 7672"/>
                <a:gd name="connsiteX21" fmla="*/ 0 w 730879"/>
                <a:gd name="connsiteY21" fmla="*/ 4950 h 7672"/>
                <a:gd name="connsiteX22" fmla="*/ 0 w 730879"/>
                <a:gd name="connsiteY22" fmla="*/ 7673 h 7672"/>
                <a:gd name="connsiteX23" fmla="*/ 0 w 73087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879" h="7672">
                  <a:moveTo>
                    <a:pt x="0" y="7673"/>
                  </a:moveTo>
                  <a:cubicBezTo>
                    <a:pt x="36631" y="7673"/>
                    <a:pt x="55193" y="6435"/>
                    <a:pt x="73138" y="5198"/>
                  </a:cubicBezTo>
                  <a:cubicBezTo>
                    <a:pt x="91082" y="3960"/>
                    <a:pt x="109645" y="2723"/>
                    <a:pt x="146151" y="2723"/>
                  </a:cubicBezTo>
                  <a:cubicBezTo>
                    <a:pt x="182658" y="2723"/>
                    <a:pt x="201221" y="3960"/>
                    <a:pt x="219165" y="5198"/>
                  </a:cubicBezTo>
                  <a:cubicBezTo>
                    <a:pt x="237109" y="6435"/>
                    <a:pt x="255672" y="7673"/>
                    <a:pt x="292302" y="7673"/>
                  </a:cubicBezTo>
                  <a:cubicBezTo>
                    <a:pt x="328933" y="7673"/>
                    <a:pt x="347496" y="6435"/>
                    <a:pt x="365440" y="5198"/>
                  </a:cubicBezTo>
                  <a:cubicBezTo>
                    <a:pt x="383384" y="3960"/>
                    <a:pt x="401947" y="2723"/>
                    <a:pt x="438577" y="2723"/>
                  </a:cubicBezTo>
                  <a:cubicBezTo>
                    <a:pt x="475208" y="2723"/>
                    <a:pt x="493647" y="3960"/>
                    <a:pt x="511591" y="5198"/>
                  </a:cubicBezTo>
                  <a:cubicBezTo>
                    <a:pt x="529535" y="6435"/>
                    <a:pt x="548222" y="7673"/>
                    <a:pt x="584728" y="7673"/>
                  </a:cubicBezTo>
                  <a:cubicBezTo>
                    <a:pt x="621235" y="7673"/>
                    <a:pt x="639922" y="6435"/>
                    <a:pt x="657866" y="5198"/>
                  </a:cubicBezTo>
                  <a:cubicBezTo>
                    <a:pt x="675810" y="3960"/>
                    <a:pt x="694373" y="2723"/>
                    <a:pt x="730880" y="2723"/>
                  </a:cubicBezTo>
                  <a:lnTo>
                    <a:pt x="730880" y="0"/>
                  </a:lnTo>
                  <a:cubicBezTo>
                    <a:pt x="694249" y="0"/>
                    <a:pt x="675686" y="1238"/>
                    <a:pt x="657742" y="2475"/>
                  </a:cubicBezTo>
                  <a:cubicBezTo>
                    <a:pt x="639798" y="3713"/>
                    <a:pt x="621235" y="4950"/>
                    <a:pt x="584728" y="4950"/>
                  </a:cubicBezTo>
                  <a:cubicBezTo>
                    <a:pt x="548222" y="4950"/>
                    <a:pt x="529659" y="3713"/>
                    <a:pt x="511591" y="2475"/>
                  </a:cubicBezTo>
                  <a:cubicBezTo>
                    <a:pt x="493647" y="1238"/>
                    <a:pt x="475084" y="0"/>
                    <a:pt x="438453" y="0"/>
                  </a:cubicBezTo>
                  <a:cubicBezTo>
                    <a:pt x="401823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7673"/>
                  </a:lnTo>
                  <a:lnTo>
                    <a:pt x="0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E9D62C99-C8B2-68CB-2A75-6A9E75EC23D1}"/>
                </a:ext>
              </a:extLst>
            </p:cNvPr>
            <p:cNvSpPr/>
            <p:nvPr/>
          </p:nvSpPr>
          <p:spPr>
            <a:xfrm>
              <a:off x="4573872" y="3945647"/>
              <a:ext cx="3562252" cy="37399"/>
            </a:xfrm>
            <a:custGeom>
              <a:avLst/>
              <a:gdLst>
                <a:gd name="connsiteX0" fmla="*/ 146151 w 730756"/>
                <a:gd name="connsiteY0" fmla="*/ 7673 h 7672"/>
                <a:gd name="connsiteX1" fmla="*/ 219289 w 730756"/>
                <a:gd name="connsiteY1" fmla="*/ 5198 h 7672"/>
                <a:gd name="connsiteX2" fmla="*/ 292302 w 730756"/>
                <a:gd name="connsiteY2" fmla="*/ 2723 h 7672"/>
                <a:gd name="connsiteX3" fmla="*/ 365316 w 730756"/>
                <a:gd name="connsiteY3" fmla="*/ 5198 h 7672"/>
                <a:gd name="connsiteX4" fmla="*/ 438453 w 730756"/>
                <a:gd name="connsiteY4" fmla="*/ 7673 h 7672"/>
                <a:gd name="connsiteX5" fmla="*/ 511591 w 730756"/>
                <a:gd name="connsiteY5" fmla="*/ 5198 h 7672"/>
                <a:gd name="connsiteX6" fmla="*/ 584605 w 730756"/>
                <a:gd name="connsiteY6" fmla="*/ 2723 h 7672"/>
                <a:gd name="connsiteX7" fmla="*/ 657619 w 730756"/>
                <a:gd name="connsiteY7" fmla="*/ 5198 h 7672"/>
                <a:gd name="connsiteX8" fmla="*/ 730756 w 730756"/>
                <a:gd name="connsiteY8" fmla="*/ 7673 h 7672"/>
                <a:gd name="connsiteX9" fmla="*/ 730756 w 730756"/>
                <a:gd name="connsiteY9" fmla="*/ 4950 h 7672"/>
                <a:gd name="connsiteX10" fmla="*/ 657742 w 730756"/>
                <a:gd name="connsiteY10" fmla="*/ 2475 h 7672"/>
                <a:gd name="connsiteX11" fmla="*/ 584605 w 730756"/>
                <a:gd name="connsiteY11" fmla="*/ 0 h 7672"/>
                <a:gd name="connsiteX12" fmla="*/ 511467 w 730756"/>
                <a:gd name="connsiteY12" fmla="*/ 2475 h 7672"/>
                <a:gd name="connsiteX13" fmla="*/ 438453 w 730756"/>
                <a:gd name="connsiteY13" fmla="*/ 4950 h 7672"/>
                <a:gd name="connsiteX14" fmla="*/ 365440 w 730756"/>
                <a:gd name="connsiteY14" fmla="*/ 2475 h 7672"/>
                <a:gd name="connsiteX15" fmla="*/ 292302 w 730756"/>
                <a:gd name="connsiteY15" fmla="*/ 0 h 7672"/>
                <a:gd name="connsiteX16" fmla="*/ 219165 w 730756"/>
                <a:gd name="connsiteY16" fmla="*/ 2475 h 7672"/>
                <a:gd name="connsiteX17" fmla="*/ 146151 w 730756"/>
                <a:gd name="connsiteY17" fmla="*/ 4950 h 7672"/>
                <a:gd name="connsiteX18" fmla="*/ 73138 w 730756"/>
                <a:gd name="connsiteY18" fmla="*/ 2475 h 7672"/>
                <a:gd name="connsiteX19" fmla="*/ 0 w 730756"/>
                <a:gd name="connsiteY19" fmla="*/ 0 h 7672"/>
                <a:gd name="connsiteX20" fmla="*/ 0 w 730756"/>
                <a:gd name="connsiteY20" fmla="*/ 2723 h 7672"/>
                <a:gd name="connsiteX21" fmla="*/ 73014 w 730756"/>
                <a:gd name="connsiteY21" fmla="*/ 5198 h 7672"/>
                <a:gd name="connsiteX22" fmla="*/ 146151 w 730756"/>
                <a:gd name="connsiteY22" fmla="*/ 7673 h 7672"/>
                <a:gd name="connsiteX23" fmla="*/ 146151 w 730756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7672">
                  <a:moveTo>
                    <a:pt x="146151" y="7673"/>
                  </a:moveTo>
                  <a:cubicBezTo>
                    <a:pt x="182658" y="7673"/>
                    <a:pt x="201345" y="6435"/>
                    <a:pt x="219289" y="5198"/>
                  </a:cubicBezTo>
                  <a:cubicBezTo>
                    <a:pt x="237233" y="3960"/>
                    <a:pt x="255796" y="2723"/>
                    <a:pt x="292302" y="2723"/>
                  </a:cubicBezTo>
                  <a:cubicBezTo>
                    <a:pt x="328809" y="2723"/>
                    <a:pt x="347372" y="3960"/>
                    <a:pt x="365316" y="5198"/>
                  </a:cubicBezTo>
                  <a:cubicBezTo>
                    <a:pt x="383260" y="6435"/>
                    <a:pt x="401947" y="7673"/>
                    <a:pt x="438453" y="7673"/>
                  </a:cubicBezTo>
                  <a:cubicBezTo>
                    <a:pt x="474960" y="7673"/>
                    <a:pt x="493647" y="6435"/>
                    <a:pt x="511591" y="5198"/>
                  </a:cubicBezTo>
                  <a:cubicBezTo>
                    <a:pt x="529535" y="3960"/>
                    <a:pt x="548098" y="2723"/>
                    <a:pt x="584605" y="2723"/>
                  </a:cubicBezTo>
                  <a:cubicBezTo>
                    <a:pt x="621112" y="2723"/>
                    <a:pt x="639674" y="3960"/>
                    <a:pt x="657619" y="5198"/>
                  </a:cubicBezTo>
                  <a:cubicBezTo>
                    <a:pt x="675562" y="6435"/>
                    <a:pt x="694249" y="7673"/>
                    <a:pt x="730756" y="7673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2723"/>
                  </a:lnTo>
                  <a:cubicBezTo>
                    <a:pt x="36507" y="2723"/>
                    <a:pt x="55070" y="3960"/>
                    <a:pt x="73014" y="5198"/>
                  </a:cubicBezTo>
                  <a:cubicBezTo>
                    <a:pt x="90958" y="6435"/>
                    <a:pt x="109645" y="7673"/>
                    <a:pt x="146151" y="7673"/>
                  </a:cubicBezTo>
                  <a:lnTo>
                    <a:pt x="146151" y="76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5D8D5E3B-3A7E-DD20-CC63-3E2BCB215B51}"/>
                </a:ext>
              </a:extLst>
            </p:cNvPr>
            <p:cNvSpPr/>
            <p:nvPr/>
          </p:nvSpPr>
          <p:spPr>
            <a:xfrm>
              <a:off x="4573872" y="3996320"/>
              <a:ext cx="3562252" cy="44638"/>
            </a:xfrm>
            <a:custGeom>
              <a:avLst/>
              <a:gdLst>
                <a:gd name="connsiteX0" fmla="*/ 146151 w 730756"/>
                <a:gd name="connsiteY0" fmla="*/ 9158 h 9157"/>
                <a:gd name="connsiteX1" fmla="*/ 219289 w 730756"/>
                <a:gd name="connsiteY1" fmla="*/ 6683 h 9157"/>
                <a:gd name="connsiteX2" fmla="*/ 292302 w 730756"/>
                <a:gd name="connsiteY2" fmla="*/ 4208 h 9157"/>
                <a:gd name="connsiteX3" fmla="*/ 365316 w 730756"/>
                <a:gd name="connsiteY3" fmla="*/ 6683 h 9157"/>
                <a:gd name="connsiteX4" fmla="*/ 438453 w 730756"/>
                <a:gd name="connsiteY4" fmla="*/ 9158 h 9157"/>
                <a:gd name="connsiteX5" fmla="*/ 511591 w 730756"/>
                <a:gd name="connsiteY5" fmla="*/ 6683 h 9157"/>
                <a:gd name="connsiteX6" fmla="*/ 584605 w 730756"/>
                <a:gd name="connsiteY6" fmla="*/ 4208 h 9157"/>
                <a:gd name="connsiteX7" fmla="*/ 657619 w 730756"/>
                <a:gd name="connsiteY7" fmla="*/ 6683 h 9157"/>
                <a:gd name="connsiteX8" fmla="*/ 730756 w 730756"/>
                <a:gd name="connsiteY8" fmla="*/ 9158 h 9157"/>
                <a:gd name="connsiteX9" fmla="*/ 730756 w 730756"/>
                <a:gd name="connsiteY9" fmla="*/ 4950 h 9157"/>
                <a:gd name="connsiteX10" fmla="*/ 657742 w 730756"/>
                <a:gd name="connsiteY10" fmla="*/ 2475 h 9157"/>
                <a:gd name="connsiteX11" fmla="*/ 584605 w 730756"/>
                <a:gd name="connsiteY11" fmla="*/ 0 h 9157"/>
                <a:gd name="connsiteX12" fmla="*/ 511467 w 730756"/>
                <a:gd name="connsiteY12" fmla="*/ 2475 h 9157"/>
                <a:gd name="connsiteX13" fmla="*/ 438453 w 730756"/>
                <a:gd name="connsiteY13" fmla="*/ 4950 h 9157"/>
                <a:gd name="connsiteX14" fmla="*/ 365440 w 730756"/>
                <a:gd name="connsiteY14" fmla="*/ 2475 h 9157"/>
                <a:gd name="connsiteX15" fmla="*/ 292302 w 730756"/>
                <a:gd name="connsiteY15" fmla="*/ 0 h 9157"/>
                <a:gd name="connsiteX16" fmla="*/ 219165 w 730756"/>
                <a:gd name="connsiteY16" fmla="*/ 2475 h 9157"/>
                <a:gd name="connsiteX17" fmla="*/ 146151 w 730756"/>
                <a:gd name="connsiteY17" fmla="*/ 4950 h 9157"/>
                <a:gd name="connsiteX18" fmla="*/ 73138 w 730756"/>
                <a:gd name="connsiteY18" fmla="*/ 2475 h 9157"/>
                <a:gd name="connsiteX19" fmla="*/ 0 w 730756"/>
                <a:gd name="connsiteY19" fmla="*/ 0 h 9157"/>
                <a:gd name="connsiteX20" fmla="*/ 0 w 730756"/>
                <a:gd name="connsiteY20" fmla="*/ 4208 h 9157"/>
                <a:gd name="connsiteX21" fmla="*/ 73014 w 730756"/>
                <a:gd name="connsiteY21" fmla="*/ 6683 h 9157"/>
                <a:gd name="connsiteX22" fmla="*/ 146151 w 730756"/>
                <a:gd name="connsiteY22" fmla="*/ 9158 h 9157"/>
                <a:gd name="connsiteX23" fmla="*/ 146151 w 730756"/>
                <a:gd name="connsiteY23" fmla="*/ 9158 h 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157">
                  <a:moveTo>
                    <a:pt x="146151" y="9158"/>
                  </a:moveTo>
                  <a:cubicBezTo>
                    <a:pt x="182658" y="9158"/>
                    <a:pt x="201345" y="7920"/>
                    <a:pt x="219289" y="6683"/>
                  </a:cubicBezTo>
                  <a:cubicBezTo>
                    <a:pt x="237233" y="5445"/>
                    <a:pt x="255796" y="4208"/>
                    <a:pt x="292302" y="4208"/>
                  </a:cubicBezTo>
                  <a:cubicBezTo>
                    <a:pt x="328809" y="4208"/>
                    <a:pt x="347372" y="5445"/>
                    <a:pt x="365316" y="6683"/>
                  </a:cubicBezTo>
                  <a:cubicBezTo>
                    <a:pt x="383260" y="7920"/>
                    <a:pt x="401947" y="9158"/>
                    <a:pt x="438453" y="9158"/>
                  </a:cubicBezTo>
                  <a:cubicBezTo>
                    <a:pt x="474960" y="9158"/>
                    <a:pt x="493647" y="7920"/>
                    <a:pt x="511591" y="6683"/>
                  </a:cubicBezTo>
                  <a:cubicBezTo>
                    <a:pt x="529535" y="5445"/>
                    <a:pt x="548098" y="4208"/>
                    <a:pt x="584605" y="4208"/>
                  </a:cubicBezTo>
                  <a:cubicBezTo>
                    <a:pt x="621112" y="4208"/>
                    <a:pt x="639674" y="5445"/>
                    <a:pt x="657619" y="6683"/>
                  </a:cubicBezTo>
                  <a:cubicBezTo>
                    <a:pt x="675562" y="7920"/>
                    <a:pt x="694249" y="9158"/>
                    <a:pt x="730756" y="9158"/>
                  </a:cubicBezTo>
                  <a:lnTo>
                    <a:pt x="730756" y="4950"/>
                  </a:lnTo>
                  <a:cubicBezTo>
                    <a:pt x="694249" y="4950"/>
                    <a:pt x="675686" y="3712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2"/>
                    <a:pt x="474960" y="4950"/>
                    <a:pt x="438453" y="4950"/>
                  </a:cubicBezTo>
                  <a:cubicBezTo>
                    <a:pt x="401947" y="4950"/>
                    <a:pt x="383384" y="3712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2"/>
                    <a:pt x="182658" y="4950"/>
                    <a:pt x="146151" y="4950"/>
                  </a:cubicBezTo>
                  <a:cubicBezTo>
                    <a:pt x="109645" y="4950"/>
                    <a:pt x="91082" y="3712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4208"/>
                  </a:lnTo>
                  <a:cubicBezTo>
                    <a:pt x="36507" y="4208"/>
                    <a:pt x="55070" y="5445"/>
                    <a:pt x="73014" y="6683"/>
                  </a:cubicBezTo>
                  <a:cubicBezTo>
                    <a:pt x="90958" y="7920"/>
                    <a:pt x="109645" y="9158"/>
                    <a:pt x="146151" y="9158"/>
                  </a:cubicBezTo>
                  <a:lnTo>
                    <a:pt x="146151" y="91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F03280CE-D1FC-7F53-3254-DCB4AD46B170}"/>
                </a:ext>
              </a:extLst>
            </p:cNvPr>
            <p:cNvSpPr/>
            <p:nvPr/>
          </p:nvSpPr>
          <p:spPr>
            <a:xfrm>
              <a:off x="4573872" y="4050615"/>
              <a:ext cx="3562252" cy="45243"/>
            </a:xfrm>
            <a:custGeom>
              <a:avLst/>
              <a:gdLst>
                <a:gd name="connsiteX0" fmla="*/ 146151 w 730756"/>
                <a:gd name="connsiteY0" fmla="*/ 9281 h 9281"/>
                <a:gd name="connsiteX1" fmla="*/ 219289 w 730756"/>
                <a:gd name="connsiteY1" fmla="*/ 6806 h 9281"/>
                <a:gd name="connsiteX2" fmla="*/ 292302 w 730756"/>
                <a:gd name="connsiteY2" fmla="*/ 4331 h 9281"/>
                <a:gd name="connsiteX3" fmla="*/ 365316 w 730756"/>
                <a:gd name="connsiteY3" fmla="*/ 6806 h 9281"/>
                <a:gd name="connsiteX4" fmla="*/ 438453 w 730756"/>
                <a:gd name="connsiteY4" fmla="*/ 9281 h 9281"/>
                <a:gd name="connsiteX5" fmla="*/ 511591 w 730756"/>
                <a:gd name="connsiteY5" fmla="*/ 6806 h 9281"/>
                <a:gd name="connsiteX6" fmla="*/ 584605 w 730756"/>
                <a:gd name="connsiteY6" fmla="*/ 4331 h 9281"/>
                <a:gd name="connsiteX7" fmla="*/ 657619 w 730756"/>
                <a:gd name="connsiteY7" fmla="*/ 6806 h 9281"/>
                <a:gd name="connsiteX8" fmla="*/ 730756 w 730756"/>
                <a:gd name="connsiteY8" fmla="*/ 9281 h 9281"/>
                <a:gd name="connsiteX9" fmla="*/ 730756 w 730756"/>
                <a:gd name="connsiteY9" fmla="*/ 4950 h 9281"/>
                <a:gd name="connsiteX10" fmla="*/ 657742 w 730756"/>
                <a:gd name="connsiteY10" fmla="*/ 2475 h 9281"/>
                <a:gd name="connsiteX11" fmla="*/ 584605 w 730756"/>
                <a:gd name="connsiteY11" fmla="*/ 0 h 9281"/>
                <a:gd name="connsiteX12" fmla="*/ 511467 w 730756"/>
                <a:gd name="connsiteY12" fmla="*/ 2475 h 9281"/>
                <a:gd name="connsiteX13" fmla="*/ 438453 w 730756"/>
                <a:gd name="connsiteY13" fmla="*/ 4950 h 9281"/>
                <a:gd name="connsiteX14" fmla="*/ 365440 w 730756"/>
                <a:gd name="connsiteY14" fmla="*/ 2475 h 9281"/>
                <a:gd name="connsiteX15" fmla="*/ 292302 w 730756"/>
                <a:gd name="connsiteY15" fmla="*/ 0 h 9281"/>
                <a:gd name="connsiteX16" fmla="*/ 219165 w 730756"/>
                <a:gd name="connsiteY16" fmla="*/ 2475 h 9281"/>
                <a:gd name="connsiteX17" fmla="*/ 146151 w 730756"/>
                <a:gd name="connsiteY17" fmla="*/ 4950 h 9281"/>
                <a:gd name="connsiteX18" fmla="*/ 73138 w 730756"/>
                <a:gd name="connsiteY18" fmla="*/ 2475 h 9281"/>
                <a:gd name="connsiteX19" fmla="*/ 0 w 730756"/>
                <a:gd name="connsiteY19" fmla="*/ 0 h 9281"/>
                <a:gd name="connsiteX20" fmla="*/ 0 w 730756"/>
                <a:gd name="connsiteY20" fmla="*/ 4331 h 9281"/>
                <a:gd name="connsiteX21" fmla="*/ 73014 w 730756"/>
                <a:gd name="connsiteY21" fmla="*/ 6806 h 9281"/>
                <a:gd name="connsiteX22" fmla="*/ 146151 w 730756"/>
                <a:gd name="connsiteY22" fmla="*/ 9281 h 9281"/>
                <a:gd name="connsiteX23" fmla="*/ 146151 w 73075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281">
                  <a:moveTo>
                    <a:pt x="146151" y="9281"/>
                  </a:moveTo>
                  <a:cubicBezTo>
                    <a:pt x="182658" y="9281"/>
                    <a:pt x="201345" y="8044"/>
                    <a:pt x="219289" y="6806"/>
                  </a:cubicBezTo>
                  <a:cubicBezTo>
                    <a:pt x="237233" y="5569"/>
                    <a:pt x="255796" y="4331"/>
                    <a:pt x="292302" y="4331"/>
                  </a:cubicBezTo>
                  <a:cubicBezTo>
                    <a:pt x="328809" y="4331"/>
                    <a:pt x="347372" y="5569"/>
                    <a:pt x="365316" y="6806"/>
                  </a:cubicBezTo>
                  <a:cubicBezTo>
                    <a:pt x="383260" y="8044"/>
                    <a:pt x="401947" y="9281"/>
                    <a:pt x="438453" y="9281"/>
                  </a:cubicBezTo>
                  <a:cubicBezTo>
                    <a:pt x="474960" y="9281"/>
                    <a:pt x="493647" y="8044"/>
                    <a:pt x="511591" y="6806"/>
                  </a:cubicBezTo>
                  <a:cubicBezTo>
                    <a:pt x="529535" y="5569"/>
                    <a:pt x="548098" y="4331"/>
                    <a:pt x="584605" y="4331"/>
                  </a:cubicBezTo>
                  <a:cubicBezTo>
                    <a:pt x="621112" y="4331"/>
                    <a:pt x="639674" y="5569"/>
                    <a:pt x="657619" y="6806"/>
                  </a:cubicBezTo>
                  <a:cubicBezTo>
                    <a:pt x="675562" y="8044"/>
                    <a:pt x="694249" y="9281"/>
                    <a:pt x="730756" y="9281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4331"/>
                  </a:lnTo>
                  <a:cubicBezTo>
                    <a:pt x="36507" y="4331"/>
                    <a:pt x="55070" y="5569"/>
                    <a:pt x="73014" y="6806"/>
                  </a:cubicBezTo>
                  <a:cubicBezTo>
                    <a:pt x="90958" y="8044"/>
                    <a:pt x="109645" y="9281"/>
                    <a:pt x="146151" y="9281"/>
                  </a:cubicBezTo>
                  <a:lnTo>
                    <a:pt x="146151" y="928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1FAD6AC9-A1D9-3064-82DE-787D33BB8ECE}"/>
                </a:ext>
              </a:extLst>
            </p:cNvPr>
            <p:cNvSpPr/>
            <p:nvPr/>
          </p:nvSpPr>
          <p:spPr>
            <a:xfrm>
              <a:off x="4573872" y="4106114"/>
              <a:ext cx="3562252" cy="45243"/>
            </a:xfrm>
            <a:custGeom>
              <a:avLst/>
              <a:gdLst>
                <a:gd name="connsiteX0" fmla="*/ 146151 w 730756"/>
                <a:gd name="connsiteY0" fmla="*/ 9281 h 9281"/>
                <a:gd name="connsiteX1" fmla="*/ 219289 w 730756"/>
                <a:gd name="connsiteY1" fmla="*/ 6806 h 9281"/>
                <a:gd name="connsiteX2" fmla="*/ 292302 w 730756"/>
                <a:gd name="connsiteY2" fmla="*/ 4331 h 9281"/>
                <a:gd name="connsiteX3" fmla="*/ 365316 w 730756"/>
                <a:gd name="connsiteY3" fmla="*/ 6806 h 9281"/>
                <a:gd name="connsiteX4" fmla="*/ 438453 w 730756"/>
                <a:gd name="connsiteY4" fmla="*/ 9281 h 9281"/>
                <a:gd name="connsiteX5" fmla="*/ 511591 w 730756"/>
                <a:gd name="connsiteY5" fmla="*/ 6806 h 9281"/>
                <a:gd name="connsiteX6" fmla="*/ 584605 w 730756"/>
                <a:gd name="connsiteY6" fmla="*/ 4331 h 9281"/>
                <a:gd name="connsiteX7" fmla="*/ 657619 w 730756"/>
                <a:gd name="connsiteY7" fmla="*/ 6806 h 9281"/>
                <a:gd name="connsiteX8" fmla="*/ 730756 w 730756"/>
                <a:gd name="connsiteY8" fmla="*/ 9281 h 9281"/>
                <a:gd name="connsiteX9" fmla="*/ 730756 w 730756"/>
                <a:gd name="connsiteY9" fmla="*/ 4950 h 9281"/>
                <a:gd name="connsiteX10" fmla="*/ 657742 w 730756"/>
                <a:gd name="connsiteY10" fmla="*/ 2475 h 9281"/>
                <a:gd name="connsiteX11" fmla="*/ 584605 w 730756"/>
                <a:gd name="connsiteY11" fmla="*/ 0 h 9281"/>
                <a:gd name="connsiteX12" fmla="*/ 511467 w 730756"/>
                <a:gd name="connsiteY12" fmla="*/ 2475 h 9281"/>
                <a:gd name="connsiteX13" fmla="*/ 438453 w 730756"/>
                <a:gd name="connsiteY13" fmla="*/ 4950 h 9281"/>
                <a:gd name="connsiteX14" fmla="*/ 365440 w 730756"/>
                <a:gd name="connsiteY14" fmla="*/ 2475 h 9281"/>
                <a:gd name="connsiteX15" fmla="*/ 292302 w 730756"/>
                <a:gd name="connsiteY15" fmla="*/ 0 h 9281"/>
                <a:gd name="connsiteX16" fmla="*/ 219165 w 730756"/>
                <a:gd name="connsiteY16" fmla="*/ 2475 h 9281"/>
                <a:gd name="connsiteX17" fmla="*/ 146151 w 730756"/>
                <a:gd name="connsiteY17" fmla="*/ 4950 h 9281"/>
                <a:gd name="connsiteX18" fmla="*/ 73138 w 730756"/>
                <a:gd name="connsiteY18" fmla="*/ 2475 h 9281"/>
                <a:gd name="connsiteX19" fmla="*/ 0 w 730756"/>
                <a:gd name="connsiteY19" fmla="*/ 0 h 9281"/>
                <a:gd name="connsiteX20" fmla="*/ 0 w 730756"/>
                <a:gd name="connsiteY20" fmla="*/ 4331 h 9281"/>
                <a:gd name="connsiteX21" fmla="*/ 73014 w 730756"/>
                <a:gd name="connsiteY21" fmla="*/ 6806 h 9281"/>
                <a:gd name="connsiteX22" fmla="*/ 146151 w 730756"/>
                <a:gd name="connsiteY22" fmla="*/ 9281 h 9281"/>
                <a:gd name="connsiteX23" fmla="*/ 146151 w 73075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281">
                  <a:moveTo>
                    <a:pt x="146151" y="9281"/>
                  </a:moveTo>
                  <a:cubicBezTo>
                    <a:pt x="182658" y="9281"/>
                    <a:pt x="201345" y="8044"/>
                    <a:pt x="219289" y="6806"/>
                  </a:cubicBezTo>
                  <a:cubicBezTo>
                    <a:pt x="237233" y="5569"/>
                    <a:pt x="255796" y="4331"/>
                    <a:pt x="292302" y="4331"/>
                  </a:cubicBezTo>
                  <a:cubicBezTo>
                    <a:pt x="328809" y="4331"/>
                    <a:pt x="347372" y="5569"/>
                    <a:pt x="365316" y="6806"/>
                  </a:cubicBezTo>
                  <a:cubicBezTo>
                    <a:pt x="383260" y="8044"/>
                    <a:pt x="401947" y="9281"/>
                    <a:pt x="438453" y="9281"/>
                  </a:cubicBezTo>
                  <a:cubicBezTo>
                    <a:pt x="474960" y="9281"/>
                    <a:pt x="493647" y="8044"/>
                    <a:pt x="511591" y="6806"/>
                  </a:cubicBezTo>
                  <a:cubicBezTo>
                    <a:pt x="529535" y="5569"/>
                    <a:pt x="548098" y="4331"/>
                    <a:pt x="584605" y="4331"/>
                  </a:cubicBezTo>
                  <a:cubicBezTo>
                    <a:pt x="621112" y="4331"/>
                    <a:pt x="639674" y="5569"/>
                    <a:pt x="657619" y="6806"/>
                  </a:cubicBezTo>
                  <a:cubicBezTo>
                    <a:pt x="675562" y="8044"/>
                    <a:pt x="694249" y="9281"/>
                    <a:pt x="730756" y="9281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4331"/>
                  </a:lnTo>
                  <a:cubicBezTo>
                    <a:pt x="36507" y="4331"/>
                    <a:pt x="55070" y="5569"/>
                    <a:pt x="73014" y="6806"/>
                  </a:cubicBezTo>
                  <a:cubicBezTo>
                    <a:pt x="90958" y="8044"/>
                    <a:pt x="109521" y="9281"/>
                    <a:pt x="146151" y="9281"/>
                  </a:cubicBezTo>
                  <a:lnTo>
                    <a:pt x="146151" y="928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E43A2317-0A13-CFBE-C2E5-660FCB112221}"/>
                </a:ext>
              </a:extLst>
            </p:cNvPr>
            <p:cNvSpPr/>
            <p:nvPr/>
          </p:nvSpPr>
          <p:spPr>
            <a:xfrm>
              <a:off x="4573872" y="4160409"/>
              <a:ext cx="3562252" cy="45847"/>
            </a:xfrm>
            <a:custGeom>
              <a:avLst/>
              <a:gdLst>
                <a:gd name="connsiteX0" fmla="*/ 146151 w 730756"/>
                <a:gd name="connsiteY0" fmla="*/ 9405 h 9405"/>
                <a:gd name="connsiteX1" fmla="*/ 219289 w 730756"/>
                <a:gd name="connsiteY1" fmla="*/ 6930 h 9405"/>
                <a:gd name="connsiteX2" fmla="*/ 292302 w 730756"/>
                <a:gd name="connsiteY2" fmla="*/ 4455 h 9405"/>
                <a:gd name="connsiteX3" fmla="*/ 365316 w 730756"/>
                <a:gd name="connsiteY3" fmla="*/ 6930 h 9405"/>
                <a:gd name="connsiteX4" fmla="*/ 438453 w 730756"/>
                <a:gd name="connsiteY4" fmla="*/ 9405 h 9405"/>
                <a:gd name="connsiteX5" fmla="*/ 511591 w 730756"/>
                <a:gd name="connsiteY5" fmla="*/ 6930 h 9405"/>
                <a:gd name="connsiteX6" fmla="*/ 584605 w 730756"/>
                <a:gd name="connsiteY6" fmla="*/ 4455 h 9405"/>
                <a:gd name="connsiteX7" fmla="*/ 657619 w 730756"/>
                <a:gd name="connsiteY7" fmla="*/ 6930 h 9405"/>
                <a:gd name="connsiteX8" fmla="*/ 730756 w 730756"/>
                <a:gd name="connsiteY8" fmla="*/ 9405 h 9405"/>
                <a:gd name="connsiteX9" fmla="*/ 730756 w 730756"/>
                <a:gd name="connsiteY9" fmla="*/ 4950 h 9405"/>
                <a:gd name="connsiteX10" fmla="*/ 657742 w 730756"/>
                <a:gd name="connsiteY10" fmla="*/ 2475 h 9405"/>
                <a:gd name="connsiteX11" fmla="*/ 584605 w 730756"/>
                <a:gd name="connsiteY11" fmla="*/ 0 h 9405"/>
                <a:gd name="connsiteX12" fmla="*/ 511467 w 730756"/>
                <a:gd name="connsiteY12" fmla="*/ 2475 h 9405"/>
                <a:gd name="connsiteX13" fmla="*/ 438453 w 730756"/>
                <a:gd name="connsiteY13" fmla="*/ 4950 h 9405"/>
                <a:gd name="connsiteX14" fmla="*/ 365440 w 730756"/>
                <a:gd name="connsiteY14" fmla="*/ 2475 h 9405"/>
                <a:gd name="connsiteX15" fmla="*/ 292302 w 730756"/>
                <a:gd name="connsiteY15" fmla="*/ 0 h 9405"/>
                <a:gd name="connsiteX16" fmla="*/ 219165 w 730756"/>
                <a:gd name="connsiteY16" fmla="*/ 2475 h 9405"/>
                <a:gd name="connsiteX17" fmla="*/ 146151 w 730756"/>
                <a:gd name="connsiteY17" fmla="*/ 4950 h 9405"/>
                <a:gd name="connsiteX18" fmla="*/ 73138 w 730756"/>
                <a:gd name="connsiteY18" fmla="*/ 2475 h 9405"/>
                <a:gd name="connsiteX19" fmla="*/ 0 w 730756"/>
                <a:gd name="connsiteY19" fmla="*/ 0 h 9405"/>
                <a:gd name="connsiteX20" fmla="*/ 0 w 730756"/>
                <a:gd name="connsiteY20" fmla="*/ 4455 h 9405"/>
                <a:gd name="connsiteX21" fmla="*/ 73014 w 730756"/>
                <a:gd name="connsiteY21" fmla="*/ 6930 h 9405"/>
                <a:gd name="connsiteX22" fmla="*/ 146151 w 730756"/>
                <a:gd name="connsiteY22" fmla="*/ 9405 h 9405"/>
                <a:gd name="connsiteX23" fmla="*/ 146151 w 730756"/>
                <a:gd name="connsiteY23" fmla="*/ 9405 h 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405">
                  <a:moveTo>
                    <a:pt x="146151" y="9405"/>
                  </a:moveTo>
                  <a:cubicBezTo>
                    <a:pt x="182782" y="9405"/>
                    <a:pt x="201345" y="8167"/>
                    <a:pt x="219289" y="6930"/>
                  </a:cubicBezTo>
                  <a:cubicBezTo>
                    <a:pt x="237233" y="5692"/>
                    <a:pt x="255796" y="4455"/>
                    <a:pt x="292302" y="4455"/>
                  </a:cubicBezTo>
                  <a:cubicBezTo>
                    <a:pt x="328809" y="4455"/>
                    <a:pt x="347372" y="5692"/>
                    <a:pt x="365316" y="6930"/>
                  </a:cubicBezTo>
                  <a:cubicBezTo>
                    <a:pt x="383260" y="8167"/>
                    <a:pt x="401947" y="9405"/>
                    <a:pt x="438453" y="9405"/>
                  </a:cubicBezTo>
                  <a:cubicBezTo>
                    <a:pt x="474960" y="9405"/>
                    <a:pt x="493647" y="8167"/>
                    <a:pt x="511591" y="6930"/>
                  </a:cubicBezTo>
                  <a:cubicBezTo>
                    <a:pt x="529535" y="5692"/>
                    <a:pt x="548098" y="4455"/>
                    <a:pt x="584605" y="4455"/>
                  </a:cubicBezTo>
                  <a:cubicBezTo>
                    <a:pt x="621112" y="4455"/>
                    <a:pt x="639674" y="5692"/>
                    <a:pt x="657619" y="6930"/>
                  </a:cubicBezTo>
                  <a:cubicBezTo>
                    <a:pt x="675562" y="8167"/>
                    <a:pt x="694249" y="9405"/>
                    <a:pt x="730756" y="9405"/>
                  </a:cubicBezTo>
                  <a:lnTo>
                    <a:pt x="730756" y="4950"/>
                  </a:lnTo>
                  <a:cubicBezTo>
                    <a:pt x="694249" y="4950"/>
                    <a:pt x="675686" y="3712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2"/>
                    <a:pt x="474960" y="4950"/>
                    <a:pt x="438453" y="4950"/>
                  </a:cubicBezTo>
                  <a:cubicBezTo>
                    <a:pt x="401947" y="4950"/>
                    <a:pt x="383384" y="3712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2"/>
                    <a:pt x="182658" y="4950"/>
                    <a:pt x="146151" y="4950"/>
                  </a:cubicBezTo>
                  <a:cubicBezTo>
                    <a:pt x="109645" y="4950"/>
                    <a:pt x="91082" y="3712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4455"/>
                  </a:lnTo>
                  <a:cubicBezTo>
                    <a:pt x="36507" y="4455"/>
                    <a:pt x="55070" y="5692"/>
                    <a:pt x="73014" y="6930"/>
                  </a:cubicBezTo>
                  <a:cubicBezTo>
                    <a:pt x="90958" y="8167"/>
                    <a:pt x="109521" y="9405"/>
                    <a:pt x="146151" y="9405"/>
                  </a:cubicBezTo>
                  <a:lnTo>
                    <a:pt x="146151" y="940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CB2F60A-62A8-3AD4-8F4E-BBBB3FA2252E}"/>
                </a:ext>
              </a:extLst>
            </p:cNvPr>
            <p:cNvSpPr/>
            <p:nvPr/>
          </p:nvSpPr>
          <p:spPr>
            <a:xfrm>
              <a:off x="4573872" y="4214699"/>
              <a:ext cx="3562252" cy="46447"/>
            </a:xfrm>
            <a:custGeom>
              <a:avLst/>
              <a:gdLst>
                <a:gd name="connsiteX0" fmla="*/ 146151 w 730756"/>
                <a:gd name="connsiteY0" fmla="*/ 9529 h 9528"/>
                <a:gd name="connsiteX1" fmla="*/ 219289 w 730756"/>
                <a:gd name="connsiteY1" fmla="*/ 7054 h 9528"/>
                <a:gd name="connsiteX2" fmla="*/ 292302 w 730756"/>
                <a:gd name="connsiteY2" fmla="*/ 4579 h 9528"/>
                <a:gd name="connsiteX3" fmla="*/ 365316 w 730756"/>
                <a:gd name="connsiteY3" fmla="*/ 7054 h 9528"/>
                <a:gd name="connsiteX4" fmla="*/ 438453 w 730756"/>
                <a:gd name="connsiteY4" fmla="*/ 9529 h 9528"/>
                <a:gd name="connsiteX5" fmla="*/ 511591 w 730756"/>
                <a:gd name="connsiteY5" fmla="*/ 7054 h 9528"/>
                <a:gd name="connsiteX6" fmla="*/ 584605 w 730756"/>
                <a:gd name="connsiteY6" fmla="*/ 4579 h 9528"/>
                <a:gd name="connsiteX7" fmla="*/ 657619 w 730756"/>
                <a:gd name="connsiteY7" fmla="*/ 7054 h 9528"/>
                <a:gd name="connsiteX8" fmla="*/ 730756 w 730756"/>
                <a:gd name="connsiteY8" fmla="*/ 9529 h 9528"/>
                <a:gd name="connsiteX9" fmla="*/ 730756 w 730756"/>
                <a:gd name="connsiteY9" fmla="*/ 4950 h 9528"/>
                <a:gd name="connsiteX10" fmla="*/ 657742 w 730756"/>
                <a:gd name="connsiteY10" fmla="*/ 2475 h 9528"/>
                <a:gd name="connsiteX11" fmla="*/ 584605 w 730756"/>
                <a:gd name="connsiteY11" fmla="*/ 0 h 9528"/>
                <a:gd name="connsiteX12" fmla="*/ 511467 w 730756"/>
                <a:gd name="connsiteY12" fmla="*/ 2475 h 9528"/>
                <a:gd name="connsiteX13" fmla="*/ 438453 w 730756"/>
                <a:gd name="connsiteY13" fmla="*/ 4950 h 9528"/>
                <a:gd name="connsiteX14" fmla="*/ 365440 w 730756"/>
                <a:gd name="connsiteY14" fmla="*/ 2475 h 9528"/>
                <a:gd name="connsiteX15" fmla="*/ 292302 w 730756"/>
                <a:gd name="connsiteY15" fmla="*/ 0 h 9528"/>
                <a:gd name="connsiteX16" fmla="*/ 219165 w 730756"/>
                <a:gd name="connsiteY16" fmla="*/ 2475 h 9528"/>
                <a:gd name="connsiteX17" fmla="*/ 146151 w 730756"/>
                <a:gd name="connsiteY17" fmla="*/ 4950 h 9528"/>
                <a:gd name="connsiteX18" fmla="*/ 73138 w 730756"/>
                <a:gd name="connsiteY18" fmla="*/ 2475 h 9528"/>
                <a:gd name="connsiteX19" fmla="*/ 0 w 730756"/>
                <a:gd name="connsiteY19" fmla="*/ 0 h 9528"/>
                <a:gd name="connsiteX20" fmla="*/ 0 w 730756"/>
                <a:gd name="connsiteY20" fmla="*/ 4579 h 9528"/>
                <a:gd name="connsiteX21" fmla="*/ 73014 w 730756"/>
                <a:gd name="connsiteY21" fmla="*/ 7054 h 9528"/>
                <a:gd name="connsiteX22" fmla="*/ 146151 w 730756"/>
                <a:gd name="connsiteY22" fmla="*/ 9529 h 9528"/>
                <a:gd name="connsiteX23" fmla="*/ 146151 w 73075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528">
                  <a:moveTo>
                    <a:pt x="146151" y="9529"/>
                  </a:moveTo>
                  <a:cubicBezTo>
                    <a:pt x="182782" y="9529"/>
                    <a:pt x="201345" y="8291"/>
                    <a:pt x="219289" y="7054"/>
                  </a:cubicBezTo>
                  <a:cubicBezTo>
                    <a:pt x="237233" y="5816"/>
                    <a:pt x="255796" y="4579"/>
                    <a:pt x="292302" y="4579"/>
                  </a:cubicBezTo>
                  <a:cubicBezTo>
                    <a:pt x="328809" y="4579"/>
                    <a:pt x="347372" y="5816"/>
                    <a:pt x="365316" y="7054"/>
                  </a:cubicBezTo>
                  <a:cubicBezTo>
                    <a:pt x="383260" y="8291"/>
                    <a:pt x="401947" y="9529"/>
                    <a:pt x="438453" y="9529"/>
                  </a:cubicBezTo>
                  <a:cubicBezTo>
                    <a:pt x="474960" y="9529"/>
                    <a:pt x="493647" y="8291"/>
                    <a:pt x="511591" y="7054"/>
                  </a:cubicBezTo>
                  <a:cubicBezTo>
                    <a:pt x="529535" y="5816"/>
                    <a:pt x="548098" y="4579"/>
                    <a:pt x="584605" y="4579"/>
                  </a:cubicBezTo>
                  <a:cubicBezTo>
                    <a:pt x="621112" y="4579"/>
                    <a:pt x="639674" y="5816"/>
                    <a:pt x="657619" y="7054"/>
                  </a:cubicBezTo>
                  <a:cubicBezTo>
                    <a:pt x="675562" y="8291"/>
                    <a:pt x="694249" y="9529"/>
                    <a:pt x="730756" y="9529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8"/>
                    <a:pt x="621112" y="0"/>
                    <a:pt x="584605" y="0"/>
                  </a:cubicBezTo>
                  <a:cubicBezTo>
                    <a:pt x="548098" y="0"/>
                    <a:pt x="529411" y="1238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8"/>
                    <a:pt x="328809" y="0"/>
                    <a:pt x="292302" y="0"/>
                  </a:cubicBezTo>
                  <a:cubicBezTo>
                    <a:pt x="255796" y="0"/>
                    <a:pt x="237109" y="1238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8"/>
                    <a:pt x="36507" y="0"/>
                    <a:pt x="0" y="0"/>
                  </a:cubicBezTo>
                  <a:lnTo>
                    <a:pt x="0" y="4579"/>
                  </a:lnTo>
                  <a:cubicBezTo>
                    <a:pt x="36507" y="4579"/>
                    <a:pt x="55070" y="5816"/>
                    <a:pt x="73014" y="7054"/>
                  </a:cubicBezTo>
                  <a:cubicBezTo>
                    <a:pt x="90958" y="8291"/>
                    <a:pt x="109521" y="9529"/>
                    <a:pt x="146151" y="9529"/>
                  </a:cubicBezTo>
                  <a:lnTo>
                    <a:pt x="146151" y="95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C4A5B595-EC92-EF72-C0D5-DD7AFF7B37F8}"/>
                </a:ext>
              </a:extLst>
            </p:cNvPr>
            <p:cNvSpPr/>
            <p:nvPr/>
          </p:nvSpPr>
          <p:spPr>
            <a:xfrm>
              <a:off x="4573872" y="4269598"/>
              <a:ext cx="3562252" cy="46447"/>
            </a:xfrm>
            <a:custGeom>
              <a:avLst/>
              <a:gdLst>
                <a:gd name="connsiteX0" fmla="*/ 146151 w 730756"/>
                <a:gd name="connsiteY0" fmla="*/ 9529 h 9528"/>
                <a:gd name="connsiteX1" fmla="*/ 219289 w 730756"/>
                <a:gd name="connsiteY1" fmla="*/ 7054 h 9528"/>
                <a:gd name="connsiteX2" fmla="*/ 292302 w 730756"/>
                <a:gd name="connsiteY2" fmla="*/ 4579 h 9528"/>
                <a:gd name="connsiteX3" fmla="*/ 365316 w 730756"/>
                <a:gd name="connsiteY3" fmla="*/ 7054 h 9528"/>
                <a:gd name="connsiteX4" fmla="*/ 438453 w 730756"/>
                <a:gd name="connsiteY4" fmla="*/ 9529 h 9528"/>
                <a:gd name="connsiteX5" fmla="*/ 511591 w 730756"/>
                <a:gd name="connsiteY5" fmla="*/ 7054 h 9528"/>
                <a:gd name="connsiteX6" fmla="*/ 584605 w 730756"/>
                <a:gd name="connsiteY6" fmla="*/ 4579 h 9528"/>
                <a:gd name="connsiteX7" fmla="*/ 657619 w 730756"/>
                <a:gd name="connsiteY7" fmla="*/ 7054 h 9528"/>
                <a:gd name="connsiteX8" fmla="*/ 730756 w 730756"/>
                <a:gd name="connsiteY8" fmla="*/ 9529 h 9528"/>
                <a:gd name="connsiteX9" fmla="*/ 730756 w 730756"/>
                <a:gd name="connsiteY9" fmla="*/ 4950 h 9528"/>
                <a:gd name="connsiteX10" fmla="*/ 657742 w 730756"/>
                <a:gd name="connsiteY10" fmla="*/ 2475 h 9528"/>
                <a:gd name="connsiteX11" fmla="*/ 584605 w 730756"/>
                <a:gd name="connsiteY11" fmla="*/ 0 h 9528"/>
                <a:gd name="connsiteX12" fmla="*/ 511467 w 730756"/>
                <a:gd name="connsiteY12" fmla="*/ 2475 h 9528"/>
                <a:gd name="connsiteX13" fmla="*/ 438453 w 730756"/>
                <a:gd name="connsiteY13" fmla="*/ 4950 h 9528"/>
                <a:gd name="connsiteX14" fmla="*/ 365440 w 730756"/>
                <a:gd name="connsiteY14" fmla="*/ 2475 h 9528"/>
                <a:gd name="connsiteX15" fmla="*/ 292302 w 730756"/>
                <a:gd name="connsiteY15" fmla="*/ 0 h 9528"/>
                <a:gd name="connsiteX16" fmla="*/ 219165 w 730756"/>
                <a:gd name="connsiteY16" fmla="*/ 2475 h 9528"/>
                <a:gd name="connsiteX17" fmla="*/ 146151 w 730756"/>
                <a:gd name="connsiteY17" fmla="*/ 4950 h 9528"/>
                <a:gd name="connsiteX18" fmla="*/ 73138 w 730756"/>
                <a:gd name="connsiteY18" fmla="*/ 2475 h 9528"/>
                <a:gd name="connsiteX19" fmla="*/ 0 w 730756"/>
                <a:gd name="connsiteY19" fmla="*/ 0 h 9528"/>
                <a:gd name="connsiteX20" fmla="*/ 0 w 730756"/>
                <a:gd name="connsiteY20" fmla="*/ 4579 h 9528"/>
                <a:gd name="connsiteX21" fmla="*/ 73014 w 730756"/>
                <a:gd name="connsiteY21" fmla="*/ 7054 h 9528"/>
                <a:gd name="connsiteX22" fmla="*/ 146151 w 730756"/>
                <a:gd name="connsiteY22" fmla="*/ 9529 h 9528"/>
                <a:gd name="connsiteX23" fmla="*/ 146151 w 73075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528">
                  <a:moveTo>
                    <a:pt x="146151" y="9529"/>
                  </a:moveTo>
                  <a:cubicBezTo>
                    <a:pt x="182782" y="9529"/>
                    <a:pt x="201345" y="8291"/>
                    <a:pt x="219289" y="7054"/>
                  </a:cubicBezTo>
                  <a:cubicBezTo>
                    <a:pt x="237233" y="5816"/>
                    <a:pt x="255796" y="4579"/>
                    <a:pt x="292302" y="4579"/>
                  </a:cubicBezTo>
                  <a:cubicBezTo>
                    <a:pt x="328809" y="4579"/>
                    <a:pt x="347372" y="5816"/>
                    <a:pt x="365316" y="7054"/>
                  </a:cubicBezTo>
                  <a:cubicBezTo>
                    <a:pt x="383260" y="8291"/>
                    <a:pt x="401947" y="9529"/>
                    <a:pt x="438453" y="9529"/>
                  </a:cubicBezTo>
                  <a:cubicBezTo>
                    <a:pt x="474960" y="9529"/>
                    <a:pt x="493647" y="8291"/>
                    <a:pt x="511591" y="7054"/>
                  </a:cubicBezTo>
                  <a:cubicBezTo>
                    <a:pt x="529535" y="5816"/>
                    <a:pt x="548098" y="4579"/>
                    <a:pt x="584605" y="4579"/>
                  </a:cubicBezTo>
                  <a:cubicBezTo>
                    <a:pt x="621112" y="4579"/>
                    <a:pt x="639674" y="5816"/>
                    <a:pt x="657619" y="7054"/>
                  </a:cubicBezTo>
                  <a:cubicBezTo>
                    <a:pt x="675562" y="8291"/>
                    <a:pt x="694249" y="9529"/>
                    <a:pt x="730756" y="9529"/>
                  </a:cubicBezTo>
                  <a:lnTo>
                    <a:pt x="730756" y="4950"/>
                  </a:lnTo>
                  <a:cubicBezTo>
                    <a:pt x="694249" y="4950"/>
                    <a:pt x="675686" y="3713"/>
                    <a:pt x="657742" y="2475"/>
                  </a:cubicBezTo>
                  <a:cubicBezTo>
                    <a:pt x="639798" y="1237"/>
                    <a:pt x="621112" y="0"/>
                    <a:pt x="584605" y="0"/>
                  </a:cubicBezTo>
                  <a:cubicBezTo>
                    <a:pt x="548098" y="0"/>
                    <a:pt x="529411" y="1237"/>
                    <a:pt x="511467" y="2475"/>
                  </a:cubicBezTo>
                  <a:cubicBezTo>
                    <a:pt x="493523" y="3713"/>
                    <a:pt x="474960" y="4950"/>
                    <a:pt x="438453" y="4950"/>
                  </a:cubicBezTo>
                  <a:cubicBezTo>
                    <a:pt x="401947" y="4950"/>
                    <a:pt x="383384" y="3713"/>
                    <a:pt x="365440" y="2475"/>
                  </a:cubicBezTo>
                  <a:cubicBezTo>
                    <a:pt x="347496" y="1237"/>
                    <a:pt x="328809" y="0"/>
                    <a:pt x="292302" y="0"/>
                  </a:cubicBezTo>
                  <a:cubicBezTo>
                    <a:pt x="255796" y="0"/>
                    <a:pt x="237109" y="1237"/>
                    <a:pt x="219165" y="2475"/>
                  </a:cubicBezTo>
                  <a:cubicBezTo>
                    <a:pt x="201221" y="3713"/>
                    <a:pt x="182658" y="4950"/>
                    <a:pt x="146151" y="4950"/>
                  </a:cubicBezTo>
                  <a:cubicBezTo>
                    <a:pt x="109645" y="4950"/>
                    <a:pt x="91082" y="3713"/>
                    <a:pt x="73138" y="2475"/>
                  </a:cubicBezTo>
                  <a:cubicBezTo>
                    <a:pt x="55193" y="1237"/>
                    <a:pt x="36507" y="0"/>
                    <a:pt x="0" y="0"/>
                  </a:cubicBezTo>
                  <a:lnTo>
                    <a:pt x="0" y="4579"/>
                  </a:lnTo>
                  <a:cubicBezTo>
                    <a:pt x="36507" y="4579"/>
                    <a:pt x="55070" y="5816"/>
                    <a:pt x="73014" y="7054"/>
                  </a:cubicBezTo>
                  <a:cubicBezTo>
                    <a:pt x="90958" y="8291"/>
                    <a:pt x="109521" y="9529"/>
                    <a:pt x="146151" y="9529"/>
                  </a:cubicBezTo>
                  <a:lnTo>
                    <a:pt x="146151" y="95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FAB4E23D-63FE-6239-48CD-6071FD4E3A71}"/>
                </a:ext>
              </a:extLst>
            </p:cNvPr>
            <p:cNvSpPr/>
            <p:nvPr/>
          </p:nvSpPr>
          <p:spPr>
            <a:xfrm>
              <a:off x="4573872" y="4323889"/>
              <a:ext cx="3562252" cy="47051"/>
            </a:xfrm>
            <a:custGeom>
              <a:avLst/>
              <a:gdLst>
                <a:gd name="connsiteX0" fmla="*/ 0 w 730756"/>
                <a:gd name="connsiteY0" fmla="*/ 9653 h 9652"/>
                <a:gd name="connsiteX1" fmla="*/ 73138 w 730756"/>
                <a:gd name="connsiteY1" fmla="*/ 7178 h 9652"/>
                <a:gd name="connsiteX2" fmla="*/ 146151 w 730756"/>
                <a:gd name="connsiteY2" fmla="*/ 4703 h 9652"/>
                <a:gd name="connsiteX3" fmla="*/ 219165 w 730756"/>
                <a:gd name="connsiteY3" fmla="*/ 7178 h 9652"/>
                <a:gd name="connsiteX4" fmla="*/ 292302 w 730756"/>
                <a:gd name="connsiteY4" fmla="*/ 9653 h 9652"/>
                <a:gd name="connsiteX5" fmla="*/ 365440 w 730756"/>
                <a:gd name="connsiteY5" fmla="*/ 7178 h 9652"/>
                <a:gd name="connsiteX6" fmla="*/ 438453 w 730756"/>
                <a:gd name="connsiteY6" fmla="*/ 4703 h 9652"/>
                <a:gd name="connsiteX7" fmla="*/ 511467 w 730756"/>
                <a:gd name="connsiteY7" fmla="*/ 7178 h 9652"/>
                <a:gd name="connsiteX8" fmla="*/ 584605 w 730756"/>
                <a:gd name="connsiteY8" fmla="*/ 9653 h 9652"/>
                <a:gd name="connsiteX9" fmla="*/ 657742 w 730756"/>
                <a:gd name="connsiteY9" fmla="*/ 7178 h 9652"/>
                <a:gd name="connsiteX10" fmla="*/ 730756 w 730756"/>
                <a:gd name="connsiteY10" fmla="*/ 4703 h 9652"/>
                <a:gd name="connsiteX11" fmla="*/ 730756 w 730756"/>
                <a:gd name="connsiteY11" fmla="*/ 0 h 9652"/>
                <a:gd name="connsiteX12" fmla="*/ 657619 w 730756"/>
                <a:gd name="connsiteY12" fmla="*/ 2475 h 9652"/>
                <a:gd name="connsiteX13" fmla="*/ 584605 w 730756"/>
                <a:gd name="connsiteY13" fmla="*/ 4950 h 9652"/>
                <a:gd name="connsiteX14" fmla="*/ 511591 w 730756"/>
                <a:gd name="connsiteY14" fmla="*/ 2475 h 9652"/>
                <a:gd name="connsiteX15" fmla="*/ 438453 w 730756"/>
                <a:gd name="connsiteY15" fmla="*/ 0 h 9652"/>
                <a:gd name="connsiteX16" fmla="*/ 365316 w 730756"/>
                <a:gd name="connsiteY16" fmla="*/ 2475 h 9652"/>
                <a:gd name="connsiteX17" fmla="*/ 292302 w 730756"/>
                <a:gd name="connsiteY17" fmla="*/ 4950 h 9652"/>
                <a:gd name="connsiteX18" fmla="*/ 219289 w 730756"/>
                <a:gd name="connsiteY18" fmla="*/ 2475 h 9652"/>
                <a:gd name="connsiteX19" fmla="*/ 146151 w 730756"/>
                <a:gd name="connsiteY19" fmla="*/ 0 h 9652"/>
                <a:gd name="connsiteX20" fmla="*/ 73014 w 730756"/>
                <a:gd name="connsiteY20" fmla="*/ 2475 h 9652"/>
                <a:gd name="connsiteX21" fmla="*/ 0 w 730756"/>
                <a:gd name="connsiteY21" fmla="*/ 4950 h 9652"/>
                <a:gd name="connsiteX22" fmla="*/ 0 w 730756"/>
                <a:gd name="connsiteY22" fmla="*/ 9653 h 9652"/>
                <a:gd name="connsiteX23" fmla="*/ 0 w 730756"/>
                <a:gd name="connsiteY23" fmla="*/ 9653 h 9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652">
                  <a:moveTo>
                    <a:pt x="0" y="9653"/>
                  </a:moveTo>
                  <a:cubicBezTo>
                    <a:pt x="36631" y="9653"/>
                    <a:pt x="55193" y="8415"/>
                    <a:pt x="73138" y="7178"/>
                  </a:cubicBezTo>
                  <a:cubicBezTo>
                    <a:pt x="91082" y="5940"/>
                    <a:pt x="109645" y="4703"/>
                    <a:pt x="146151" y="4703"/>
                  </a:cubicBezTo>
                  <a:cubicBezTo>
                    <a:pt x="182658" y="4703"/>
                    <a:pt x="201221" y="5940"/>
                    <a:pt x="219165" y="7178"/>
                  </a:cubicBezTo>
                  <a:cubicBezTo>
                    <a:pt x="237109" y="8415"/>
                    <a:pt x="255796" y="9653"/>
                    <a:pt x="292302" y="9653"/>
                  </a:cubicBezTo>
                  <a:cubicBezTo>
                    <a:pt x="328809" y="9653"/>
                    <a:pt x="347496" y="8415"/>
                    <a:pt x="365440" y="7178"/>
                  </a:cubicBezTo>
                  <a:cubicBezTo>
                    <a:pt x="383384" y="5940"/>
                    <a:pt x="401947" y="4703"/>
                    <a:pt x="438453" y="4703"/>
                  </a:cubicBezTo>
                  <a:cubicBezTo>
                    <a:pt x="474960" y="4703"/>
                    <a:pt x="493523" y="5940"/>
                    <a:pt x="511467" y="7178"/>
                  </a:cubicBezTo>
                  <a:cubicBezTo>
                    <a:pt x="529411" y="8415"/>
                    <a:pt x="548098" y="9653"/>
                    <a:pt x="584605" y="9653"/>
                  </a:cubicBezTo>
                  <a:cubicBezTo>
                    <a:pt x="621112" y="9653"/>
                    <a:pt x="639798" y="8415"/>
                    <a:pt x="657742" y="7178"/>
                  </a:cubicBezTo>
                  <a:cubicBezTo>
                    <a:pt x="675686" y="5940"/>
                    <a:pt x="694249" y="4703"/>
                    <a:pt x="730756" y="4703"/>
                  </a:cubicBezTo>
                  <a:lnTo>
                    <a:pt x="730756" y="0"/>
                  </a:lnTo>
                  <a:cubicBezTo>
                    <a:pt x="694125" y="0"/>
                    <a:pt x="675562" y="1238"/>
                    <a:pt x="657619" y="2475"/>
                  </a:cubicBezTo>
                  <a:cubicBezTo>
                    <a:pt x="639674" y="3713"/>
                    <a:pt x="621112" y="4950"/>
                    <a:pt x="584605" y="4950"/>
                  </a:cubicBezTo>
                  <a:cubicBezTo>
                    <a:pt x="548098" y="4950"/>
                    <a:pt x="529535" y="3713"/>
                    <a:pt x="511591" y="2475"/>
                  </a:cubicBezTo>
                  <a:cubicBezTo>
                    <a:pt x="493647" y="1238"/>
                    <a:pt x="474960" y="0"/>
                    <a:pt x="438453" y="0"/>
                  </a:cubicBezTo>
                  <a:cubicBezTo>
                    <a:pt x="401947" y="0"/>
                    <a:pt x="383260" y="1238"/>
                    <a:pt x="365316" y="2475"/>
                  </a:cubicBezTo>
                  <a:cubicBezTo>
                    <a:pt x="347372" y="3713"/>
                    <a:pt x="328809" y="4950"/>
                    <a:pt x="292302" y="4950"/>
                  </a:cubicBezTo>
                  <a:cubicBezTo>
                    <a:pt x="255796" y="4950"/>
                    <a:pt x="237233" y="3713"/>
                    <a:pt x="219289" y="2475"/>
                  </a:cubicBezTo>
                  <a:cubicBezTo>
                    <a:pt x="201345" y="1238"/>
                    <a:pt x="182658" y="0"/>
                    <a:pt x="146151" y="0"/>
                  </a:cubicBezTo>
                  <a:cubicBezTo>
                    <a:pt x="109645" y="0"/>
                    <a:pt x="90958" y="1238"/>
                    <a:pt x="73014" y="2475"/>
                  </a:cubicBezTo>
                  <a:cubicBezTo>
                    <a:pt x="55070" y="3713"/>
                    <a:pt x="36507" y="4950"/>
                    <a:pt x="0" y="4950"/>
                  </a:cubicBezTo>
                  <a:lnTo>
                    <a:pt x="0" y="9653"/>
                  </a:lnTo>
                  <a:lnTo>
                    <a:pt x="0" y="965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A3787EDE-10B6-349D-A450-02C2696B9878}"/>
                </a:ext>
              </a:extLst>
            </p:cNvPr>
            <p:cNvSpPr/>
            <p:nvPr/>
          </p:nvSpPr>
          <p:spPr>
            <a:xfrm>
              <a:off x="4573872" y="4378184"/>
              <a:ext cx="3562252" cy="47656"/>
            </a:xfrm>
            <a:custGeom>
              <a:avLst/>
              <a:gdLst>
                <a:gd name="connsiteX0" fmla="*/ 0 w 730756"/>
                <a:gd name="connsiteY0" fmla="*/ 9776 h 9776"/>
                <a:gd name="connsiteX1" fmla="*/ 73138 w 730756"/>
                <a:gd name="connsiteY1" fmla="*/ 7301 h 9776"/>
                <a:gd name="connsiteX2" fmla="*/ 146151 w 730756"/>
                <a:gd name="connsiteY2" fmla="*/ 4826 h 9776"/>
                <a:gd name="connsiteX3" fmla="*/ 219165 w 730756"/>
                <a:gd name="connsiteY3" fmla="*/ 7301 h 9776"/>
                <a:gd name="connsiteX4" fmla="*/ 292302 w 730756"/>
                <a:gd name="connsiteY4" fmla="*/ 9776 h 9776"/>
                <a:gd name="connsiteX5" fmla="*/ 365440 w 730756"/>
                <a:gd name="connsiteY5" fmla="*/ 7301 h 9776"/>
                <a:gd name="connsiteX6" fmla="*/ 438453 w 730756"/>
                <a:gd name="connsiteY6" fmla="*/ 4826 h 9776"/>
                <a:gd name="connsiteX7" fmla="*/ 511467 w 730756"/>
                <a:gd name="connsiteY7" fmla="*/ 7301 h 9776"/>
                <a:gd name="connsiteX8" fmla="*/ 584605 w 730756"/>
                <a:gd name="connsiteY8" fmla="*/ 9776 h 9776"/>
                <a:gd name="connsiteX9" fmla="*/ 657742 w 730756"/>
                <a:gd name="connsiteY9" fmla="*/ 7301 h 9776"/>
                <a:gd name="connsiteX10" fmla="*/ 730756 w 730756"/>
                <a:gd name="connsiteY10" fmla="*/ 4826 h 9776"/>
                <a:gd name="connsiteX11" fmla="*/ 730756 w 730756"/>
                <a:gd name="connsiteY11" fmla="*/ 0 h 9776"/>
                <a:gd name="connsiteX12" fmla="*/ 657619 w 730756"/>
                <a:gd name="connsiteY12" fmla="*/ 2475 h 9776"/>
                <a:gd name="connsiteX13" fmla="*/ 584605 w 730756"/>
                <a:gd name="connsiteY13" fmla="*/ 4950 h 9776"/>
                <a:gd name="connsiteX14" fmla="*/ 511591 w 730756"/>
                <a:gd name="connsiteY14" fmla="*/ 2475 h 9776"/>
                <a:gd name="connsiteX15" fmla="*/ 438453 w 730756"/>
                <a:gd name="connsiteY15" fmla="*/ 0 h 9776"/>
                <a:gd name="connsiteX16" fmla="*/ 365316 w 730756"/>
                <a:gd name="connsiteY16" fmla="*/ 2475 h 9776"/>
                <a:gd name="connsiteX17" fmla="*/ 292302 w 730756"/>
                <a:gd name="connsiteY17" fmla="*/ 4950 h 9776"/>
                <a:gd name="connsiteX18" fmla="*/ 219289 w 730756"/>
                <a:gd name="connsiteY18" fmla="*/ 2475 h 9776"/>
                <a:gd name="connsiteX19" fmla="*/ 146151 w 730756"/>
                <a:gd name="connsiteY19" fmla="*/ 0 h 9776"/>
                <a:gd name="connsiteX20" fmla="*/ 73014 w 730756"/>
                <a:gd name="connsiteY20" fmla="*/ 2475 h 9776"/>
                <a:gd name="connsiteX21" fmla="*/ 0 w 730756"/>
                <a:gd name="connsiteY21" fmla="*/ 4950 h 9776"/>
                <a:gd name="connsiteX22" fmla="*/ 0 w 730756"/>
                <a:gd name="connsiteY22" fmla="*/ 9776 h 9776"/>
                <a:gd name="connsiteX23" fmla="*/ 0 w 730756"/>
                <a:gd name="connsiteY23" fmla="*/ 9776 h 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0756" h="9776">
                  <a:moveTo>
                    <a:pt x="0" y="9776"/>
                  </a:moveTo>
                  <a:cubicBezTo>
                    <a:pt x="36631" y="9776"/>
                    <a:pt x="55193" y="8539"/>
                    <a:pt x="73138" y="7301"/>
                  </a:cubicBezTo>
                  <a:cubicBezTo>
                    <a:pt x="91082" y="6064"/>
                    <a:pt x="109645" y="4826"/>
                    <a:pt x="146151" y="4826"/>
                  </a:cubicBezTo>
                  <a:cubicBezTo>
                    <a:pt x="182658" y="4826"/>
                    <a:pt x="201221" y="6064"/>
                    <a:pt x="219165" y="7301"/>
                  </a:cubicBezTo>
                  <a:cubicBezTo>
                    <a:pt x="237109" y="8539"/>
                    <a:pt x="255796" y="9776"/>
                    <a:pt x="292302" y="9776"/>
                  </a:cubicBezTo>
                  <a:cubicBezTo>
                    <a:pt x="328809" y="9776"/>
                    <a:pt x="347496" y="8539"/>
                    <a:pt x="365440" y="7301"/>
                  </a:cubicBezTo>
                  <a:cubicBezTo>
                    <a:pt x="383384" y="6064"/>
                    <a:pt x="401947" y="4826"/>
                    <a:pt x="438453" y="4826"/>
                  </a:cubicBezTo>
                  <a:cubicBezTo>
                    <a:pt x="474960" y="4826"/>
                    <a:pt x="493523" y="6064"/>
                    <a:pt x="511467" y="7301"/>
                  </a:cubicBezTo>
                  <a:cubicBezTo>
                    <a:pt x="529411" y="8539"/>
                    <a:pt x="548098" y="9776"/>
                    <a:pt x="584605" y="9776"/>
                  </a:cubicBezTo>
                  <a:cubicBezTo>
                    <a:pt x="621112" y="9776"/>
                    <a:pt x="639798" y="8539"/>
                    <a:pt x="657742" y="7301"/>
                  </a:cubicBezTo>
                  <a:cubicBezTo>
                    <a:pt x="675686" y="6064"/>
                    <a:pt x="694249" y="4826"/>
                    <a:pt x="730756" y="4826"/>
                  </a:cubicBezTo>
                  <a:lnTo>
                    <a:pt x="730756" y="0"/>
                  </a:lnTo>
                  <a:cubicBezTo>
                    <a:pt x="694125" y="0"/>
                    <a:pt x="675562" y="1237"/>
                    <a:pt x="657619" y="2475"/>
                  </a:cubicBezTo>
                  <a:cubicBezTo>
                    <a:pt x="639674" y="3712"/>
                    <a:pt x="621112" y="4950"/>
                    <a:pt x="584605" y="4950"/>
                  </a:cubicBezTo>
                  <a:cubicBezTo>
                    <a:pt x="548098" y="4950"/>
                    <a:pt x="529535" y="3712"/>
                    <a:pt x="511591" y="2475"/>
                  </a:cubicBezTo>
                  <a:cubicBezTo>
                    <a:pt x="493647" y="1237"/>
                    <a:pt x="474960" y="0"/>
                    <a:pt x="438453" y="0"/>
                  </a:cubicBezTo>
                  <a:cubicBezTo>
                    <a:pt x="401947" y="0"/>
                    <a:pt x="383260" y="1237"/>
                    <a:pt x="365316" y="2475"/>
                  </a:cubicBezTo>
                  <a:cubicBezTo>
                    <a:pt x="347372" y="3712"/>
                    <a:pt x="328809" y="4950"/>
                    <a:pt x="292302" y="4950"/>
                  </a:cubicBezTo>
                  <a:cubicBezTo>
                    <a:pt x="255796" y="4950"/>
                    <a:pt x="237233" y="3712"/>
                    <a:pt x="219289" y="2475"/>
                  </a:cubicBezTo>
                  <a:cubicBezTo>
                    <a:pt x="201345" y="1237"/>
                    <a:pt x="182658" y="0"/>
                    <a:pt x="146151" y="0"/>
                  </a:cubicBezTo>
                  <a:cubicBezTo>
                    <a:pt x="109645" y="0"/>
                    <a:pt x="90958" y="1237"/>
                    <a:pt x="73014" y="2475"/>
                  </a:cubicBezTo>
                  <a:cubicBezTo>
                    <a:pt x="55070" y="3712"/>
                    <a:pt x="36507" y="4950"/>
                    <a:pt x="0" y="4950"/>
                  </a:cubicBezTo>
                  <a:lnTo>
                    <a:pt x="0" y="9776"/>
                  </a:lnTo>
                  <a:lnTo>
                    <a:pt x="0" y="977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735E7224-ED16-913E-FFB5-58ACC03382DB}"/>
                </a:ext>
              </a:extLst>
            </p:cNvPr>
            <p:cNvSpPr/>
            <p:nvPr/>
          </p:nvSpPr>
          <p:spPr>
            <a:xfrm>
              <a:off x="5193984" y="3789631"/>
              <a:ext cx="164157" cy="60954"/>
            </a:xfrm>
            <a:custGeom>
              <a:avLst/>
              <a:gdLst>
                <a:gd name="connsiteX0" fmla="*/ 8 w 33675"/>
                <a:gd name="connsiteY0" fmla="*/ 6264 h 12504"/>
                <a:gd name="connsiteX1" fmla="*/ 16467 w 33675"/>
                <a:gd name="connsiteY1" fmla="*/ 12452 h 12504"/>
                <a:gd name="connsiteX2" fmla="*/ 33668 w 33675"/>
                <a:gd name="connsiteY2" fmla="*/ 6264 h 12504"/>
                <a:gd name="connsiteX3" fmla="*/ 16467 w 33675"/>
                <a:gd name="connsiteY3" fmla="*/ 77 h 12504"/>
                <a:gd name="connsiteX4" fmla="*/ 8 w 33675"/>
                <a:gd name="connsiteY4" fmla="*/ 6264 h 1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75" h="12504">
                  <a:moveTo>
                    <a:pt x="8" y="6264"/>
                  </a:moveTo>
                  <a:cubicBezTo>
                    <a:pt x="-239" y="9853"/>
                    <a:pt x="5329" y="12947"/>
                    <a:pt x="16467" y="12452"/>
                  </a:cubicBezTo>
                  <a:cubicBezTo>
                    <a:pt x="27357" y="11709"/>
                    <a:pt x="33916" y="8616"/>
                    <a:pt x="33668" y="6264"/>
                  </a:cubicBezTo>
                  <a:cubicBezTo>
                    <a:pt x="33916" y="4037"/>
                    <a:pt x="27357" y="819"/>
                    <a:pt x="16467" y="77"/>
                  </a:cubicBezTo>
                  <a:cubicBezTo>
                    <a:pt x="5453" y="-542"/>
                    <a:pt x="-239" y="2675"/>
                    <a:pt x="8" y="626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7172ABCA-7D06-7354-9A3A-8467309F5BBB}"/>
                </a:ext>
              </a:extLst>
            </p:cNvPr>
            <p:cNvSpPr/>
            <p:nvPr/>
          </p:nvSpPr>
          <p:spPr>
            <a:xfrm>
              <a:off x="4565429" y="4466865"/>
              <a:ext cx="3571900" cy="361350"/>
            </a:xfrm>
            <a:custGeom>
              <a:avLst/>
              <a:gdLst>
                <a:gd name="connsiteX0" fmla="*/ 0 w 732735"/>
                <a:gd name="connsiteY0" fmla="*/ 0 h 74127"/>
                <a:gd name="connsiteX1" fmla="*/ 732736 w 732735"/>
                <a:gd name="connsiteY1" fmla="*/ 0 h 74127"/>
                <a:gd name="connsiteX2" fmla="*/ 732736 w 732735"/>
                <a:gd name="connsiteY2" fmla="*/ 74127 h 74127"/>
                <a:gd name="connsiteX3" fmla="*/ 0 w 732735"/>
                <a:gd name="connsiteY3" fmla="*/ 74127 h 7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735" h="74127">
                  <a:moveTo>
                    <a:pt x="0" y="0"/>
                  </a:moveTo>
                  <a:lnTo>
                    <a:pt x="732736" y="0"/>
                  </a:lnTo>
                  <a:lnTo>
                    <a:pt x="732736" y="74127"/>
                  </a:lnTo>
                  <a:lnTo>
                    <a:pt x="0" y="74127"/>
                  </a:lnTo>
                  <a:close/>
                </a:path>
              </a:pathLst>
            </a:custGeom>
            <a:solidFill>
              <a:srgbClr val="221F20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DC1911B-59E4-5DBD-CD7C-DDB833E151B5}"/>
                </a:ext>
              </a:extLst>
            </p:cNvPr>
            <p:cNvSpPr/>
            <p:nvPr/>
          </p:nvSpPr>
          <p:spPr>
            <a:xfrm>
              <a:off x="4565429" y="4483152"/>
              <a:ext cx="3571900" cy="344459"/>
            </a:xfrm>
            <a:custGeom>
              <a:avLst/>
              <a:gdLst>
                <a:gd name="connsiteX0" fmla="*/ 0 w 732735"/>
                <a:gd name="connsiteY0" fmla="*/ 0 h 70662"/>
                <a:gd name="connsiteX1" fmla="*/ 732736 w 732735"/>
                <a:gd name="connsiteY1" fmla="*/ 0 h 70662"/>
                <a:gd name="connsiteX2" fmla="*/ 732736 w 732735"/>
                <a:gd name="connsiteY2" fmla="*/ 70662 h 70662"/>
                <a:gd name="connsiteX3" fmla="*/ 0 w 732735"/>
                <a:gd name="connsiteY3" fmla="*/ 70662 h 7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735" h="70662">
                  <a:moveTo>
                    <a:pt x="0" y="0"/>
                  </a:moveTo>
                  <a:lnTo>
                    <a:pt x="732736" y="0"/>
                  </a:lnTo>
                  <a:lnTo>
                    <a:pt x="732736" y="70662"/>
                  </a:lnTo>
                  <a:lnTo>
                    <a:pt x="0" y="706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DA85AA5D-8C1E-D415-7013-5156FFA61ADE}"/>
                </a:ext>
              </a:extLst>
            </p:cNvPr>
            <p:cNvSpPr/>
            <p:nvPr/>
          </p:nvSpPr>
          <p:spPr>
            <a:xfrm>
              <a:off x="7358524" y="4620093"/>
              <a:ext cx="155636" cy="112202"/>
            </a:xfrm>
            <a:custGeom>
              <a:avLst/>
              <a:gdLst>
                <a:gd name="connsiteX0" fmla="*/ 15964 w 31927"/>
                <a:gd name="connsiteY0" fmla="*/ 0 h 23017"/>
                <a:gd name="connsiteX1" fmla="*/ 0 w 31927"/>
                <a:gd name="connsiteY1" fmla="*/ 11509 h 23017"/>
                <a:gd name="connsiteX2" fmla="*/ 15964 w 31927"/>
                <a:gd name="connsiteY2" fmla="*/ 23018 h 23017"/>
                <a:gd name="connsiteX3" fmla="*/ 31928 w 31927"/>
                <a:gd name="connsiteY3" fmla="*/ 11509 h 23017"/>
                <a:gd name="connsiteX4" fmla="*/ 15964 w 31927"/>
                <a:gd name="connsiteY4" fmla="*/ 0 h 23017"/>
                <a:gd name="connsiteX5" fmla="*/ 15964 w 31927"/>
                <a:gd name="connsiteY5" fmla="*/ 20048 h 23017"/>
                <a:gd name="connsiteX6" fmla="*/ 3094 w 31927"/>
                <a:gd name="connsiteY6" fmla="*/ 11633 h 23017"/>
                <a:gd name="connsiteX7" fmla="*/ 15964 w 31927"/>
                <a:gd name="connsiteY7" fmla="*/ 3217 h 23017"/>
                <a:gd name="connsiteX8" fmla="*/ 28834 w 31927"/>
                <a:gd name="connsiteY8" fmla="*/ 11633 h 23017"/>
                <a:gd name="connsiteX9" fmla="*/ 15964 w 31927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1"/>
                    <a:pt x="3094" y="11633"/>
                  </a:cubicBezTo>
                  <a:cubicBezTo>
                    <a:pt x="3094" y="7054"/>
                    <a:pt x="8910" y="3217"/>
                    <a:pt x="15964" y="3217"/>
                  </a:cubicBezTo>
                  <a:cubicBezTo>
                    <a:pt x="23018" y="3217"/>
                    <a:pt x="28834" y="7054"/>
                    <a:pt x="28834" y="11633"/>
                  </a:cubicBezTo>
                  <a:cubicBezTo>
                    <a:pt x="28834" y="16211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4A61F9FA-7929-39FD-E03F-639E4C535FF6}"/>
                </a:ext>
              </a:extLst>
            </p:cNvPr>
            <p:cNvSpPr/>
            <p:nvPr/>
          </p:nvSpPr>
          <p:spPr>
            <a:xfrm>
              <a:off x="7728323" y="4743156"/>
              <a:ext cx="155636" cy="84455"/>
            </a:xfrm>
            <a:custGeom>
              <a:avLst/>
              <a:gdLst>
                <a:gd name="connsiteX0" fmla="*/ 15964 w 31927"/>
                <a:gd name="connsiteY0" fmla="*/ 0 h 17325"/>
                <a:gd name="connsiteX1" fmla="*/ 0 w 31927"/>
                <a:gd name="connsiteY1" fmla="*/ 11509 h 17325"/>
                <a:gd name="connsiteX2" fmla="*/ 2227 w 31927"/>
                <a:gd name="connsiteY2" fmla="*/ 17325 h 17325"/>
                <a:gd name="connsiteX3" fmla="*/ 6683 w 31927"/>
                <a:gd name="connsiteY3" fmla="*/ 17325 h 17325"/>
                <a:gd name="connsiteX4" fmla="*/ 3094 w 31927"/>
                <a:gd name="connsiteY4" fmla="*/ 11509 h 17325"/>
                <a:gd name="connsiteX5" fmla="*/ 15964 w 31927"/>
                <a:gd name="connsiteY5" fmla="*/ 3094 h 17325"/>
                <a:gd name="connsiteX6" fmla="*/ 28834 w 31927"/>
                <a:gd name="connsiteY6" fmla="*/ 11509 h 17325"/>
                <a:gd name="connsiteX7" fmla="*/ 25246 w 31927"/>
                <a:gd name="connsiteY7" fmla="*/ 17325 h 17325"/>
                <a:gd name="connsiteX8" fmla="*/ 29700 w 31927"/>
                <a:gd name="connsiteY8" fmla="*/ 17325 h 17325"/>
                <a:gd name="connsiteX9" fmla="*/ 31928 w 31927"/>
                <a:gd name="connsiteY9" fmla="*/ 11509 h 17325"/>
                <a:gd name="connsiteX10" fmla="*/ 15964 w 31927"/>
                <a:gd name="connsiteY10" fmla="*/ 0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927" h="17325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3613"/>
                    <a:pt x="866" y="15593"/>
                    <a:pt x="2227" y="17325"/>
                  </a:cubicBezTo>
                  <a:lnTo>
                    <a:pt x="6683" y="17325"/>
                  </a:lnTo>
                  <a:cubicBezTo>
                    <a:pt x="4455" y="15840"/>
                    <a:pt x="3094" y="13736"/>
                    <a:pt x="3094" y="11509"/>
                  </a:cubicBezTo>
                  <a:cubicBezTo>
                    <a:pt x="3094" y="6806"/>
                    <a:pt x="8910" y="3094"/>
                    <a:pt x="15964" y="3094"/>
                  </a:cubicBezTo>
                  <a:cubicBezTo>
                    <a:pt x="23018" y="3094"/>
                    <a:pt x="28834" y="6930"/>
                    <a:pt x="28834" y="11509"/>
                  </a:cubicBezTo>
                  <a:cubicBezTo>
                    <a:pt x="28834" y="13736"/>
                    <a:pt x="27473" y="15840"/>
                    <a:pt x="25246" y="17325"/>
                  </a:cubicBezTo>
                  <a:lnTo>
                    <a:pt x="29700" y="17325"/>
                  </a:lnTo>
                  <a:cubicBezTo>
                    <a:pt x="31062" y="15593"/>
                    <a:pt x="31928" y="13613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24F643F-8A1D-E9C7-C5FE-86C6DDC822CB}"/>
                </a:ext>
              </a:extLst>
            </p:cNvPr>
            <p:cNvSpPr/>
            <p:nvPr/>
          </p:nvSpPr>
          <p:spPr>
            <a:xfrm>
              <a:off x="6735356" y="4598975"/>
              <a:ext cx="155636" cy="112202"/>
            </a:xfrm>
            <a:custGeom>
              <a:avLst/>
              <a:gdLst>
                <a:gd name="connsiteX0" fmla="*/ 15964 w 31927"/>
                <a:gd name="connsiteY0" fmla="*/ 0 h 23017"/>
                <a:gd name="connsiteX1" fmla="*/ 0 w 31927"/>
                <a:gd name="connsiteY1" fmla="*/ 11509 h 23017"/>
                <a:gd name="connsiteX2" fmla="*/ 15964 w 31927"/>
                <a:gd name="connsiteY2" fmla="*/ 23018 h 23017"/>
                <a:gd name="connsiteX3" fmla="*/ 31928 w 31927"/>
                <a:gd name="connsiteY3" fmla="*/ 11509 h 23017"/>
                <a:gd name="connsiteX4" fmla="*/ 15964 w 31927"/>
                <a:gd name="connsiteY4" fmla="*/ 0 h 23017"/>
                <a:gd name="connsiteX5" fmla="*/ 15964 w 31927"/>
                <a:gd name="connsiteY5" fmla="*/ 20048 h 23017"/>
                <a:gd name="connsiteX6" fmla="*/ 3094 w 31927"/>
                <a:gd name="connsiteY6" fmla="*/ 11633 h 23017"/>
                <a:gd name="connsiteX7" fmla="*/ 15964 w 31927"/>
                <a:gd name="connsiteY7" fmla="*/ 3218 h 23017"/>
                <a:gd name="connsiteX8" fmla="*/ 28834 w 31927"/>
                <a:gd name="connsiteY8" fmla="*/ 11633 h 23017"/>
                <a:gd name="connsiteX9" fmla="*/ 15964 w 31927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1"/>
                    <a:pt x="3094" y="11633"/>
                  </a:cubicBezTo>
                  <a:cubicBezTo>
                    <a:pt x="3094" y="7054"/>
                    <a:pt x="8910" y="3218"/>
                    <a:pt x="15964" y="3218"/>
                  </a:cubicBezTo>
                  <a:cubicBezTo>
                    <a:pt x="23018" y="3218"/>
                    <a:pt x="28834" y="7054"/>
                    <a:pt x="28834" y="11633"/>
                  </a:cubicBezTo>
                  <a:cubicBezTo>
                    <a:pt x="28834" y="16211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D8AFF64D-77EC-F88B-F256-405130270FB4}"/>
                </a:ext>
              </a:extLst>
            </p:cNvPr>
            <p:cNvSpPr/>
            <p:nvPr/>
          </p:nvSpPr>
          <p:spPr>
            <a:xfrm>
              <a:off x="5979472" y="4506677"/>
              <a:ext cx="155636" cy="112202"/>
            </a:xfrm>
            <a:custGeom>
              <a:avLst/>
              <a:gdLst>
                <a:gd name="connsiteX0" fmla="*/ 31928 w 31927"/>
                <a:gd name="connsiteY0" fmla="*/ 11509 h 23017"/>
                <a:gd name="connsiteX1" fmla="*/ 15964 w 31927"/>
                <a:gd name="connsiteY1" fmla="*/ 0 h 23017"/>
                <a:gd name="connsiteX2" fmla="*/ 0 w 31927"/>
                <a:gd name="connsiteY2" fmla="*/ 11509 h 23017"/>
                <a:gd name="connsiteX3" fmla="*/ 15964 w 31927"/>
                <a:gd name="connsiteY3" fmla="*/ 23018 h 23017"/>
                <a:gd name="connsiteX4" fmla="*/ 31928 w 31927"/>
                <a:gd name="connsiteY4" fmla="*/ 11509 h 23017"/>
                <a:gd name="connsiteX5" fmla="*/ 3094 w 31927"/>
                <a:gd name="connsiteY5" fmla="*/ 11509 h 23017"/>
                <a:gd name="connsiteX6" fmla="*/ 15964 w 31927"/>
                <a:gd name="connsiteY6" fmla="*/ 3094 h 23017"/>
                <a:gd name="connsiteX7" fmla="*/ 28834 w 31927"/>
                <a:gd name="connsiteY7" fmla="*/ 11509 h 23017"/>
                <a:gd name="connsiteX8" fmla="*/ 15964 w 31927"/>
                <a:gd name="connsiteY8" fmla="*/ 19924 h 23017"/>
                <a:gd name="connsiteX9" fmla="*/ 3094 w 31927"/>
                <a:gd name="connsiteY9" fmla="*/ 11509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31928" y="11509"/>
                  </a:moveTo>
                  <a:cubicBezTo>
                    <a:pt x="31928" y="5198"/>
                    <a:pt x="24750" y="0"/>
                    <a:pt x="15964" y="0"/>
                  </a:cubicBez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lose/>
                  <a:moveTo>
                    <a:pt x="3094" y="11509"/>
                  </a:moveTo>
                  <a:cubicBezTo>
                    <a:pt x="3094" y="6806"/>
                    <a:pt x="8910" y="3094"/>
                    <a:pt x="15964" y="3094"/>
                  </a:cubicBezTo>
                  <a:cubicBezTo>
                    <a:pt x="23018" y="3094"/>
                    <a:pt x="28834" y="6930"/>
                    <a:pt x="28834" y="11509"/>
                  </a:cubicBezTo>
                  <a:cubicBezTo>
                    <a:pt x="28834" y="16088"/>
                    <a:pt x="23018" y="19924"/>
                    <a:pt x="15964" y="19924"/>
                  </a:cubicBezTo>
                  <a:cubicBezTo>
                    <a:pt x="8910" y="19924"/>
                    <a:pt x="3094" y="16088"/>
                    <a:pt x="3094" y="11509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6136129-3DFB-1062-3A01-6932A5EC251D}"/>
                </a:ext>
              </a:extLst>
            </p:cNvPr>
            <p:cNvSpPr/>
            <p:nvPr/>
          </p:nvSpPr>
          <p:spPr>
            <a:xfrm>
              <a:off x="7886981" y="4620093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A17D3BC2-A050-3410-BF29-FD1ED381FCC7}"/>
                </a:ext>
              </a:extLst>
            </p:cNvPr>
            <p:cNvSpPr/>
            <p:nvPr/>
          </p:nvSpPr>
          <p:spPr>
            <a:xfrm>
              <a:off x="7561221" y="4586910"/>
              <a:ext cx="190627" cy="137541"/>
            </a:xfrm>
            <a:custGeom>
              <a:avLst/>
              <a:gdLst>
                <a:gd name="connsiteX0" fmla="*/ 39105 w 39105"/>
                <a:gd name="connsiteY0" fmla="*/ 14108 h 28215"/>
                <a:gd name="connsiteX1" fmla="*/ 19553 w 39105"/>
                <a:gd name="connsiteY1" fmla="*/ 0 h 28215"/>
                <a:gd name="connsiteX2" fmla="*/ 0 w 39105"/>
                <a:gd name="connsiteY2" fmla="*/ 14108 h 28215"/>
                <a:gd name="connsiteX3" fmla="*/ 19553 w 39105"/>
                <a:gd name="connsiteY3" fmla="*/ 28215 h 28215"/>
                <a:gd name="connsiteX4" fmla="*/ 39105 w 39105"/>
                <a:gd name="connsiteY4" fmla="*/ 14108 h 28215"/>
                <a:gd name="connsiteX5" fmla="*/ 19553 w 39105"/>
                <a:gd name="connsiteY5" fmla="*/ 25122 h 28215"/>
                <a:gd name="connsiteX6" fmla="*/ 3094 w 39105"/>
                <a:gd name="connsiteY6" fmla="*/ 14108 h 28215"/>
                <a:gd name="connsiteX7" fmla="*/ 19553 w 39105"/>
                <a:gd name="connsiteY7" fmla="*/ 3094 h 28215"/>
                <a:gd name="connsiteX8" fmla="*/ 36012 w 39105"/>
                <a:gd name="connsiteY8" fmla="*/ 14108 h 28215"/>
                <a:gd name="connsiteX9" fmla="*/ 19553 w 39105"/>
                <a:gd name="connsiteY9" fmla="*/ 25122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39105" y="14108"/>
                  </a:moveTo>
                  <a:cubicBezTo>
                    <a:pt x="39105" y="6311"/>
                    <a:pt x="30319" y="0"/>
                    <a:pt x="19553" y="0"/>
                  </a:cubicBez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5" y="21904"/>
                    <a:pt x="39105" y="14108"/>
                  </a:cubicBezTo>
                  <a:close/>
                  <a:moveTo>
                    <a:pt x="19553" y="25122"/>
                  </a:moveTo>
                  <a:cubicBezTo>
                    <a:pt x="10519" y="25122"/>
                    <a:pt x="3094" y="20172"/>
                    <a:pt x="3094" y="14108"/>
                  </a:cubicBezTo>
                  <a:cubicBezTo>
                    <a:pt x="3094" y="8044"/>
                    <a:pt x="10519" y="3094"/>
                    <a:pt x="19553" y="3094"/>
                  </a:cubicBezTo>
                  <a:cubicBezTo>
                    <a:pt x="28587" y="3094"/>
                    <a:pt x="36012" y="8044"/>
                    <a:pt x="36012" y="14108"/>
                  </a:cubicBezTo>
                  <a:cubicBezTo>
                    <a:pt x="36012" y="20172"/>
                    <a:pt x="28587" y="25122"/>
                    <a:pt x="19553" y="2512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80ED02E6-6346-584B-1834-E01D1F1CF20E}"/>
                </a:ext>
              </a:extLst>
            </p:cNvPr>
            <p:cNvSpPr/>
            <p:nvPr/>
          </p:nvSpPr>
          <p:spPr>
            <a:xfrm>
              <a:off x="6941065" y="4525981"/>
              <a:ext cx="190627" cy="137541"/>
            </a:xfrm>
            <a:custGeom>
              <a:avLst/>
              <a:gdLst>
                <a:gd name="connsiteX0" fmla="*/ 39106 w 39105"/>
                <a:gd name="connsiteY0" fmla="*/ 14108 h 28215"/>
                <a:gd name="connsiteX1" fmla="*/ 19553 w 39105"/>
                <a:gd name="connsiteY1" fmla="*/ 0 h 28215"/>
                <a:gd name="connsiteX2" fmla="*/ 0 w 39105"/>
                <a:gd name="connsiteY2" fmla="*/ 14108 h 28215"/>
                <a:gd name="connsiteX3" fmla="*/ 19553 w 39105"/>
                <a:gd name="connsiteY3" fmla="*/ 28215 h 28215"/>
                <a:gd name="connsiteX4" fmla="*/ 39106 w 39105"/>
                <a:gd name="connsiteY4" fmla="*/ 14108 h 28215"/>
                <a:gd name="connsiteX5" fmla="*/ 19553 w 39105"/>
                <a:gd name="connsiteY5" fmla="*/ 25122 h 28215"/>
                <a:gd name="connsiteX6" fmla="*/ 3094 w 39105"/>
                <a:gd name="connsiteY6" fmla="*/ 14108 h 28215"/>
                <a:gd name="connsiteX7" fmla="*/ 19553 w 39105"/>
                <a:gd name="connsiteY7" fmla="*/ 3094 h 28215"/>
                <a:gd name="connsiteX8" fmla="*/ 36012 w 39105"/>
                <a:gd name="connsiteY8" fmla="*/ 14108 h 28215"/>
                <a:gd name="connsiteX9" fmla="*/ 19553 w 39105"/>
                <a:gd name="connsiteY9" fmla="*/ 25122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39106" y="14108"/>
                  </a:moveTo>
                  <a:cubicBezTo>
                    <a:pt x="39106" y="6311"/>
                    <a:pt x="30319" y="0"/>
                    <a:pt x="19553" y="0"/>
                  </a:cubicBezTo>
                  <a:cubicBezTo>
                    <a:pt x="8787" y="0"/>
                    <a:pt x="0" y="6311"/>
                    <a:pt x="0" y="14108"/>
                  </a:cubicBezTo>
                  <a:cubicBezTo>
                    <a:pt x="0" y="21904"/>
                    <a:pt x="8787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lose/>
                  <a:moveTo>
                    <a:pt x="19553" y="25122"/>
                  </a:moveTo>
                  <a:cubicBezTo>
                    <a:pt x="10519" y="25122"/>
                    <a:pt x="3094" y="20171"/>
                    <a:pt x="3094" y="14108"/>
                  </a:cubicBezTo>
                  <a:cubicBezTo>
                    <a:pt x="3094" y="8044"/>
                    <a:pt x="10519" y="3094"/>
                    <a:pt x="19553" y="3094"/>
                  </a:cubicBezTo>
                  <a:cubicBezTo>
                    <a:pt x="28587" y="3094"/>
                    <a:pt x="36012" y="8044"/>
                    <a:pt x="36012" y="14108"/>
                  </a:cubicBezTo>
                  <a:cubicBezTo>
                    <a:pt x="36012" y="20171"/>
                    <a:pt x="28587" y="25122"/>
                    <a:pt x="19553" y="2512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77781019-61F1-AD1B-8113-CD834F817452}"/>
                </a:ext>
              </a:extLst>
            </p:cNvPr>
            <p:cNvSpPr/>
            <p:nvPr/>
          </p:nvSpPr>
          <p:spPr>
            <a:xfrm>
              <a:off x="7089467" y="4640001"/>
              <a:ext cx="235270" cy="167706"/>
            </a:xfrm>
            <a:custGeom>
              <a:avLst/>
              <a:gdLst>
                <a:gd name="connsiteX0" fmla="*/ 24131 w 48263"/>
                <a:gd name="connsiteY0" fmla="*/ 0 h 34403"/>
                <a:gd name="connsiteX1" fmla="*/ 0 w 48263"/>
                <a:gd name="connsiteY1" fmla="*/ 17202 h 34403"/>
                <a:gd name="connsiteX2" fmla="*/ 24131 w 48263"/>
                <a:gd name="connsiteY2" fmla="*/ 34403 h 34403"/>
                <a:gd name="connsiteX3" fmla="*/ 48263 w 48263"/>
                <a:gd name="connsiteY3" fmla="*/ 17202 h 34403"/>
                <a:gd name="connsiteX4" fmla="*/ 24131 w 48263"/>
                <a:gd name="connsiteY4" fmla="*/ 0 h 34403"/>
                <a:gd name="connsiteX5" fmla="*/ 24131 w 48263"/>
                <a:gd name="connsiteY5" fmla="*/ 31309 h 34403"/>
                <a:gd name="connsiteX6" fmla="*/ 3094 w 48263"/>
                <a:gd name="connsiteY6" fmla="*/ 17202 h 34403"/>
                <a:gd name="connsiteX7" fmla="*/ 24131 w 48263"/>
                <a:gd name="connsiteY7" fmla="*/ 3094 h 34403"/>
                <a:gd name="connsiteX8" fmla="*/ 45169 w 48263"/>
                <a:gd name="connsiteY8" fmla="*/ 17202 h 34403"/>
                <a:gd name="connsiteX9" fmla="*/ 24131 w 48263"/>
                <a:gd name="connsiteY9" fmla="*/ 31309 h 3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4403">
                  <a:moveTo>
                    <a:pt x="24131" y="0"/>
                  </a:moveTo>
                  <a:cubicBezTo>
                    <a:pt x="10890" y="0"/>
                    <a:pt x="0" y="7673"/>
                    <a:pt x="0" y="17202"/>
                  </a:cubicBezTo>
                  <a:cubicBezTo>
                    <a:pt x="0" y="26730"/>
                    <a:pt x="10766" y="34403"/>
                    <a:pt x="24131" y="34403"/>
                  </a:cubicBezTo>
                  <a:cubicBezTo>
                    <a:pt x="37497" y="34403"/>
                    <a:pt x="48263" y="26730"/>
                    <a:pt x="48263" y="17202"/>
                  </a:cubicBezTo>
                  <a:cubicBezTo>
                    <a:pt x="48263" y="7673"/>
                    <a:pt x="37497" y="0"/>
                    <a:pt x="24131" y="0"/>
                  </a:cubicBezTo>
                  <a:close/>
                  <a:moveTo>
                    <a:pt x="24131" y="31309"/>
                  </a:moveTo>
                  <a:cubicBezTo>
                    <a:pt x="12499" y="31309"/>
                    <a:pt x="3094" y="24998"/>
                    <a:pt x="3094" y="17202"/>
                  </a:cubicBezTo>
                  <a:cubicBezTo>
                    <a:pt x="3094" y="9405"/>
                    <a:pt x="12499" y="3094"/>
                    <a:pt x="24131" y="3094"/>
                  </a:cubicBezTo>
                  <a:cubicBezTo>
                    <a:pt x="35764" y="3094"/>
                    <a:pt x="45169" y="9405"/>
                    <a:pt x="45169" y="17202"/>
                  </a:cubicBezTo>
                  <a:cubicBezTo>
                    <a:pt x="45169" y="24998"/>
                    <a:pt x="35764" y="31309"/>
                    <a:pt x="24131" y="3130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3EC6019E-880A-01A2-0889-89C940E7AC9D}"/>
                </a:ext>
              </a:extLst>
            </p:cNvPr>
            <p:cNvSpPr/>
            <p:nvPr/>
          </p:nvSpPr>
          <p:spPr>
            <a:xfrm>
              <a:off x="8077608" y="4501851"/>
              <a:ext cx="59721" cy="109789"/>
            </a:xfrm>
            <a:custGeom>
              <a:avLst/>
              <a:gdLst>
                <a:gd name="connsiteX0" fmla="*/ 12251 w 12251"/>
                <a:gd name="connsiteY0" fmla="*/ 3094 h 22522"/>
                <a:gd name="connsiteX1" fmla="*/ 12251 w 12251"/>
                <a:gd name="connsiteY1" fmla="*/ 0 h 22522"/>
                <a:gd name="connsiteX2" fmla="*/ 0 w 12251"/>
                <a:gd name="connsiteY2" fmla="*/ 11261 h 22522"/>
                <a:gd name="connsiteX3" fmla="*/ 12251 w 12251"/>
                <a:gd name="connsiteY3" fmla="*/ 22523 h 22522"/>
                <a:gd name="connsiteX4" fmla="*/ 12251 w 12251"/>
                <a:gd name="connsiteY4" fmla="*/ 19429 h 22522"/>
                <a:gd name="connsiteX5" fmla="*/ 3094 w 12251"/>
                <a:gd name="connsiteY5" fmla="*/ 11385 h 22522"/>
                <a:gd name="connsiteX6" fmla="*/ 12251 w 12251"/>
                <a:gd name="connsiteY6" fmla="*/ 3341 h 2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51" h="22522">
                  <a:moveTo>
                    <a:pt x="12251" y="3094"/>
                  </a:moveTo>
                  <a:lnTo>
                    <a:pt x="12251" y="0"/>
                  </a:lnTo>
                  <a:cubicBezTo>
                    <a:pt x="5197" y="1238"/>
                    <a:pt x="0" y="5816"/>
                    <a:pt x="0" y="11261"/>
                  </a:cubicBezTo>
                  <a:cubicBezTo>
                    <a:pt x="0" y="16707"/>
                    <a:pt x="5197" y="21285"/>
                    <a:pt x="12251" y="22523"/>
                  </a:cubicBezTo>
                  <a:lnTo>
                    <a:pt x="12251" y="19429"/>
                  </a:lnTo>
                  <a:cubicBezTo>
                    <a:pt x="6930" y="18439"/>
                    <a:pt x="3094" y="15222"/>
                    <a:pt x="3094" y="11385"/>
                  </a:cubicBezTo>
                  <a:cubicBezTo>
                    <a:pt x="3094" y="7549"/>
                    <a:pt x="6930" y="4331"/>
                    <a:pt x="12251" y="334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B8A91BEF-9EBB-94DD-ACE2-39E89A462B81}"/>
                </a:ext>
              </a:extLst>
            </p:cNvPr>
            <p:cNvSpPr/>
            <p:nvPr/>
          </p:nvSpPr>
          <p:spPr>
            <a:xfrm>
              <a:off x="5189197" y="4596562"/>
              <a:ext cx="155636" cy="112202"/>
            </a:xfrm>
            <a:custGeom>
              <a:avLst/>
              <a:gdLst>
                <a:gd name="connsiteX0" fmla="*/ 15964 w 31927"/>
                <a:gd name="connsiteY0" fmla="*/ 0 h 23017"/>
                <a:gd name="connsiteX1" fmla="*/ 0 w 31927"/>
                <a:gd name="connsiteY1" fmla="*/ 11509 h 23017"/>
                <a:gd name="connsiteX2" fmla="*/ 15964 w 31927"/>
                <a:gd name="connsiteY2" fmla="*/ 23018 h 23017"/>
                <a:gd name="connsiteX3" fmla="*/ 31928 w 31927"/>
                <a:gd name="connsiteY3" fmla="*/ 11509 h 23017"/>
                <a:gd name="connsiteX4" fmla="*/ 15964 w 31927"/>
                <a:gd name="connsiteY4" fmla="*/ 0 h 23017"/>
                <a:gd name="connsiteX5" fmla="*/ 15964 w 31927"/>
                <a:gd name="connsiteY5" fmla="*/ 20048 h 23017"/>
                <a:gd name="connsiteX6" fmla="*/ 3094 w 31927"/>
                <a:gd name="connsiteY6" fmla="*/ 11633 h 23017"/>
                <a:gd name="connsiteX7" fmla="*/ 15964 w 31927"/>
                <a:gd name="connsiteY7" fmla="*/ 3217 h 23017"/>
                <a:gd name="connsiteX8" fmla="*/ 28834 w 31927"/>
                <a:gd name="connsiteY8" fmla="*/ 11633 h 23017"/>
                <a:gd name="connsiteX9" fmla="*/ 15964 w 31927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7" h="23017">
                  <a:moveTo>
                    <a:pt x="15964" y="0"/>
                  </a:moveTo>
                  <a:cubicBezTo>
                    <a:pt x="7177" y="0"/>
                    <a:pt x="0" y="5198"/>
                    <a:pt x="0" y="11509"/>
                  </a:cubicBezTo>
                  <a:cubicBezTo>
                    <a:pt x="0" y="17820"/>
                    <a:pt x="7177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1"/>
                    <a:pt x="3094" y="11633"/>
                  </a:cubicBezTo>
                  <a:cubicBezTo>
                    <a:pt x="3094" y="7054"/>
                    <a:pt x="8910" y="3217"/>
                    <a:pt x="15964" y="3217"/>
                  </a:cubicBezTo>
                  <a:cubicBezTo>
                    <a:pt x="23018" y="3217"/>
                    <a:pt x="28834" y="7054"/>
                    <a:pt x="28834" y="11633"/>
                  </a:cubicBezTo>
                  <a:cubicBezTo>
                    <a:pt x="28834" y="16211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937CAB6E-7331-1B9D-1A2C-573B5EA25303}"/>
                </a:ext>
              </a:extLst>
            </p:cNvPr>
            <p:cNvSpPr/>
            <p:nvPr/>
          </p:nvSpPr>
          <p:spPr>
            <a:xfrm>
              <a:off x="4818794" y="4501851"/>
              <a:ext cx="155641" cy="84455"/>
            </a:xfrm>
            <a:custGeom>
              <a:avLst/>
              <a:gdLst>
                <a:gd name="connsiteX0" fmla="*/ 31928 w 31928"/>
                <a:gd name="connsiteY0" fmla="*/ 5816 h 17325"/>
                <a:gd name="connsiteX1" fmla="*/ 29700 w 31928"/>
                <a:gd name="connsiteY1" fmla="*/ 0 h 17325"/>
                <a:gd name="connsiteX2" fmla="*/ 25246 w 31928"/>
                <a:gd name="connsiteY2" fmla="*/ 0 h 17325"/>
                <a:gd name="connsiteX3" fmla="*/ 28834 w 31928"/>
                <a:gd name="connsiteY3" fmla="*/ 5816 h 17325"/>
                <a:gd name="connsiteX4" fmla="*/ 15964 w 31928"/>
                <a:gd name="connsiteY4" fmla="*/ 14232 h 17325"/>
                <a:gd name="connsiteX5" fmla="*/ 3094 w 31928"/>
                <a:gd name="connsiteY5" fmla="*/ 5816 h 17325"/>
                <a:gd name="connsiteX6" fmla="*/ 6683 w 31928"/>
                <a:gd name="connsiteY6" fmla="*/ 0 h 17325"/>
                <a:gd name="connsiteX7" fmla="*/ 2227 w 31928"/>
                <a:gd name="connsiteY7" fmla="*/ 0 h 17325"/>
                <a:gd name="connsiteX8" fmla="*/ 0 w 31928"/>
                <a:gd name="connsiteY8" fmla="*/ 5816 h 17325"/>
                <a:gd name="connsiteX9" fmla="*/ 15964 w 31928"/>
                <a:gd name="connsiteY9" fmla="*/ 17325 h 17325"/>
                <a:gd name="connsiteX10" fmla="*/ 31928 w 31928"/>
                <a:gd name="connsiteY10" fmla="*/ 5816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928" h="17325">
                  <a:moveTo>
                    <a:pt x="31928" y="5816"/>
                  </a:moveTo>
                  <a:cubicBezTo>
                    <a:pt x="31928" y="3713"/>
                    <a:pt x="31062" y="1733"/>
                    <a:pt x="29700" y="0"/>
                  </a:cubicBezTo>
                  <a:lnTo>
                    <a:pt x="25246" y="0"/>
                  </a:lnTo>
                  <a:cubicBezTo>
                    <a:pt x="27473" y="1485"/>
                    <a:pt x="28834" y="3589"/>
                    <a:pt x="28834" y="5816"/>
                  </a:cubicBezTo>
                  <a:cubicBezTo>
                    <a:pt x="28834" y="10519"/>
                    <a:pt x="23018" y="14232"/>
                    <a:pt x="15964" y="14232"/>
                  </a:cubicBezTo>
                  <a:cubicBezTo>
                    <a:pt x="8910" y="14232"/>
                    <a:pt x="3094" y="10395"/>
                    <a:pt x="3094" y="5816"/>
                  </a:cubicBezTo>
                  <a:cubicBezTo>
                    <a:pt x="3094" y="3589"/>
                    <a:pt x="4455" y="1485"/>
                    <a:pt x="6683" y="0"/>
                  </a:cubicBezTo>
                  <a:lnTo>
                    <a:pt x="2227" y="0"/>
                  </a:lnTo>
                  <a:cubicBezTo>
                    <a:pt x="866" y="1733"/>
                    <a:pt x="0" y="3713"/>
                    <a:pt x="0" y="5816"/>
                  </a:cubicBezTo>
                  <a:cubicBezTo>
                    <a:pt x="0" y="12128"/>
                    <a:pt x="7178" y="17325"/>
                    <a:pt x="15964" y="17325"/>
                  </a:cubicBezTo>
                  <a:cubicBezTo>
                    <a:pt x="24750" y="17325"/>
                    <a:pt x="31928" y="12128"/>
                    <a:pt x="31928" y="5816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63069ECA-3300-D72E-B9DE-0D864B6D7F1C}"/>
                </a:ext>
              </a:extLst>
            </p:cNvPr>
            <p:cNvSpPr/>
            <p:nvPr/>
          </p:nvSpPr>
          <p:spPr>
            <a:xfrm>
              <a:off x="5812366" y="4617680"/>
              <a:ext cx="155641" cy="112202"/>
            </a:xfrm>
            <a:custGeom>
              <a:avLst/>
              <a:gdLst>
                <a:gd name="connsiteX0" fmla="*/ 15964 w 31928"/>
                <a:gd name="connsiteY0" fmla="*/ 0 h 23017"/>
                <a:gd name="connsiteX1" fmla="*/ 0 w 31928"/>
                <a:gd name="connsiteY1" fmla="*/ 11509 h 23017"/>
                <a:gd name="connsiteX2" fmla="*/ 15964 w 31928"/>
                <a:gd name="connsiteY2" fmla="*/ 23018 h 23017"/>
                <a:gd name="connsiteX3" fmla="*/ 31928 w 31928"/>
                <a:gd name="connsiteY3" fmla="*/ 11509 h 23017"/>
                <a:gd name="connsiteX4" fmla="*/ 15964 w 31928"/>
                <a:gd name="connsiteY4" fmla="*/ 0 h 23017"/>
                <a:gd name="connsiteX5" fmla="*/ 15964 w 31928"/>
                <a:gd name="connsiteY5" fmla="*/ 20048 h 23017"/>
                <a:gd name="connsiteX6" fmla="*/ 3094 w 31928"/>
                <a:gd name="connsiteY6" fmla="*/ 11633 h 23017"/>
                <a:gd name="connsiteX7" fmla="*/ 15964 w 31928"/>
                <a:gd name="connsiteY7" fmla="*/ 3218 h 23017"/>
                <a:gd name="connsiteX8" fmla="*/ 28834 w 31928"/>
                <a:gd name="connsiteY8" fmla="*/ 11633 h 23017"/>
                <a:gd name="connsiteX9" fmla="*/ 15964 w 31928"/>
                <a:gd name="connsiteY9" fmla="*/ 20048 h 2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28" h="23017">
                  <a:moveTo>
                    <a:pt x="15964" y="0"/>
                  </a:moveTo>
                  <a:cubicBezTo>
                    <a:pt x="7178" y="0"/>
                    <a:pt x="0" y="5198"/>
                    <a:pt x="0" y="11509"/>
                  </a:cubicBezTo>
                  <a:cubicBezTo>
                    <a:pt x="0" y="17820"/>
                    <a:pt x="7178" y="23018"/>
                    <a:pt x="15964" y="23018"/>
                  </a:cubicBezTo>
                  <a:cubicBezTo>
                    <a:pt x="24750" y="23018"/>
                    <a:pt x="31928" y="17820"/>
                    <a:pt x="31928" y="11509"/>
                  </a:cubicBezTo>
                  <a:cubicBezTo>
                    <a:pt x="31928" y="5198"/>
                    <a:pt x="24750" y="0"/>
                    <a:pt x="15964" y="0"/>
                  </a:cubicBezTo>
                  <a:close/>
                  <a:moveTo>
                    <a:pt x="15964" y="20048"/>
                  </a:moveTo>
                  <a:cubicBezTo>
                    <a:pt x="8910" y="20048"/>
                    <a:pt x="3094" y="16212"/>
                    <a:pt x="3094" y="11633"/>
                  </a:cubicBezTo>
                  <a:cubicBezTo>
                    <a:pt x="3094" y="7054"/>
                    <a:pt x="8910" y="3218"/>
                    <a:pt x="15964" y="3218"/>
                  </a:cubicBezTo>
                  <a:cubicBezTo>
                    <a:pt x="23018" y="3218"/>
                    <a:pt x="28834" y="7054"/>
                    <a:pt x="28834" y="11633"/>
                  </a:cubicBezTo>
                  <a:cubicBezTo>
                    <a:pt x="28834" y="16212"/>
                    <a:pt x="23018" y="20048"/>
                    <a:pt x="15964" y="2004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76B49CE4-1FB0-F355-A8F4-D9A0D8340A53}"/>
                </a:ext>
              </a:extLst>
            </p:cNvPr>
            <p:cNvSpPr/>
            <p:nvPr/>
          </p:nvSpPr>
          <p:spPr>
            <a:xfrm>
              <a:off x="4625150" y="4572432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6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6"/>
                    <a:pt x="19553" y="28216"/>
                  </a:cubicBezTo>
                  <a:cubicBezTo>
                    <a:pt x="30319" y="28216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F13A9FB0-9B8D-D2E3-14E7-258B93634A0F}"/>
                </a:ext>
              </a:extLst>
            </p:cNvPr>
            <p:cNvSpPr/>
            <p:nvPr/>
          </p:nvSpPr>
          <p:spPr>
            <a:xfrm>
              <a:off x="4950910" y="4605615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29A90487-2686-78F1-CE17-A58FAB8ADE6F}"/>
                </a:ext>
              </a:extLst>
            </p:cNvPr>
            <p:cNvSpPr/>
            <p:nvPr/>
          </p:nvSpPr>
          <p:spPr>
            <a:xfrm>
              <a:off x="5571061" y="4666544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52145FFB-22EF-9BEA-32E6-0070F323EF76}"/>
                </a:ext>
              </a:extLst>
            </p:cNvPr>
            <p:cNvSpPr/>
            <p:nvPr/>
          </p:nvSpPr>
          <p:spPr>
            <a:xfrm>
              <a:off x="6017476" y="4735312"/>
              <a:ext cx="191836" cy="92898"/>
            </a:xfrm>
            <a:custGeom>
              <a:avLst/>
              <a:gdLst>
                <a:gd name="connsiteX0" fmla="*/ 19553 w 39353"/>
                <a:gd name="connsiteY0" fmla="*/ 0 h 19057"/>
                <a:gd name="connsiteX1" fmla="*/ 0 w 39353"/>
                <a:gd name="connsiteY1" fmla="*/ 14108 h 19057"/>
                <a:gd name="connsiteX2" fmla="*/ 1361 w 39353"/>
                <a:gd name="connsiteY2" fmla="*/ 19058 h 19057"/>
                <a:gd name="connsiteX3" fmla="*/ 5074 w 39353"/>
                <a:gd name="connsiteY3" fmla="*/ 19058 h 19057"/>
                <a:gd name="connsiteX4" fmla="*/ 3218 w 39353"/>
                <a:gd name="connsiteY4" fmla="*/ 14108 h 19057"/>
                <a:gd name="connsiteX5" fmla="*/ 19677 w 39353"/>
                <a:gd name="connsiteY5" fmla="*/ 3094 h 19057"/>
                <a:gd name="connsiteX6" fmla="*/ 36136 w 39353"/>
                <a:gd name="connsiteY6" fmla="*/ 14108 h 19057"/>
                <a:gd name="connsiteX7" fmla="*/ 34280 w 39353"/>
                <a:gd name="connsiteY7" fmla="*/ 19058 h 19057"/>
                <a:gd name="connsiteX8" fmla="*/ 37992 w 39353"/>
                <a:gd name="connsiteY8" fmla="*/ 19058 h 19057"/>
                <a:gd name="connsiteX9" fmla="*/ 39353 w 39353"/>
                <a:gd name="connsiteY9" fmla="*/ 14108 h 19057"/>
                <a:gd name="connsiteX10" fmla="*/ 19800 w 39353"/>
                <a:gd name="connsiteY10" fmla="*/ 0 h 1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53" h="19057">
                  <a:moveTo>
                    <a:pt x="19553" y="0"/>
                  </a:moveTo>
                  <a:cubicBezTo>
                    <a:pt x="8787" y="0"/>
                    <a:pt x="0" y="6311"/>
                    <a:pt x="0" y="14108"/>
                  </a:cubicBezTo>
                  <a:cubicBezTo>
                    <a:pt x="0" y="15840"/>
                    <a:pt x="495" y="17573"/>
                    <a:pt x="1361" y="19058"/>
                  </a:cubicBezTo>
                  <a:lnTo>
                    <a:pt x="5074" y="19058"/>
                  </a:lnTo>
                  <a:cubicBezTo>
                    <a:pt x="3960" y="17573"/>
                    <a:pt x="3218" y="15840"/>
                    <a:pt x="3218" y="14108"/>
                  </a:cubicBezTo>
                  <a:cubicBezTo>
                    <a:pt x="3218" y="8044"/>
                    <a:pt x="10643" y="3094"/>
                    <a:pt x="19677" y="3094"/>
                  </a:cubicBezTo>
                  <a:cubicBezTo>
                    <a:pt x="28711" y="3094"/>
                    <a:pt x="36136" y="8044"/>
                    <a:pt x="36136" y="14108"/>
                  </a:cubicBezTo>
                  <a:cubicBezTo>
                    <a:pt x="36136" y="15964"/>
                    <a:pt x="35393" y="17573"/>
                    <a:pt x="34280" y="19058"/>
                  </a:cubicBezTo>
                  <a:lnTo>
                    <a:pt x="37992" y="19058"/>
                  </a:lnTo>
                  <a:cubicBezTo>
                    <a:pt x="38858" y="17449"/>
                    <a:pt x="39353" y="15840"/>
                    <a:pt x="39353" y="14108"/>
                  </a:cubicBezTo>
                  <a:cubicBezTo>
                    <a:pt x="39353" y="6311"/>
                    <a:pt x="30567" y="0"/>
                    <a:pt x="19800" y="0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A625F0D-D426-CB5C-F0EB-3734384F1AF9}"/>
                </a:ext>
              </a:extLst>
            </p:cNvPr>
            <p:cNvSpPr/>
            <p:nvPr/>
          </p:nvSpPr>
          <p:spPr>
            <a:xfrm>
              <a:off x="6243094" y="4494612"/>
              <a:ext cx="190627" cy="137541"/>
            </a:xfrm>
            <a:custGeom>
              <a:avLst/>
              <a:gdLst>
                <a:gd name="connsiteX0" fmla="*/ 19553 w 39105"/>
                <a:gd name="connsiteY0" fmla="*/ 0 h 28215"/>
                <a:gd name="connsiteX1" fmla="*/ 0 w 39105"/>
                <a:gd name="connsiteY1" fmla="*/ 14108 h 28215"/>
                <a:gd name="connsiteX2" fmla="*/ 19553 w 39105"/>
                <a:gd name="connsiteY2" fmla="*/ 28215 h 28215"/>
                <a:gd name="connsiteX3" fmla="*/ 39106 w 39105"/>
                <a:gd name="connsiteY3" fmla="*/ 14108 h 28215"/>
                <a:gd name="connsiteX4" fmla="*/ 19553 w 39105"/>
                <a:gd name="connsiteY4" fmla="*/ 0 h 28215"/>
                <a:gd name="connsiteX5" fmla="*/ 19553 w 39105"/>
                <a:gd name="connsiteY5" fmla="*/ 24998 h 28215"/>
                <a:gd name="connsiteX6" fmla="*/ 3094 w 39105"/>
                <a:gd name="connsiteY6" fmla="*/ 13984 h 28215"/>
                <a:gd name="connsiteX7" fmla="*/ 19553 w 39105"/>
                <a:gd name="connsiteY7" fmla="*/ 2970 h 28215"/>
                <a:gd name="connsiteX8" fmla="*/ 36012 w 39105"/>
                <a:gd name="connsiteY8" fmla="*/ 13984 h 28215"/>
                <a:gd name="connsiteX9" fmla="*/ 19553 w 39105"/>
                <a:gd name="connsiteY9" fmla="*/ 24998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05" h="28215">
                  <a:moveTo>
                    <a:pt x="19553" y="0"/>
                  </a:moveTo>
                  <a:cubicBezTo>
                    <a:pt x="8786" y="0"/>
                    <a:pt x="0" y="6311"/>
                    <a:pt x="0" y="14108"/>
                  </a:cubicBezTo>
                  <a:cubicBezTo>
                    <a:pt x="0" y="21904"/>
                    <a:pt x="8786" y="28215"/>
                    <a:pt x="19553" y="28215"/>
                  </a:cubicBezTo>
                  <a:cubicBezTo>
                    <a:pt x="30319" y="28215"/>
                    <a:pt x="39106" y="21904"/>
                    <a:pt x="39106" y="14108"/>
                  </a:cubicBezTo>
                  <a:cubicBezTo>
                    <a:pt x="39106" y="6311"/>
                    <a:pt x="30319" y="0"/>
                    <a:pt x="19553" y="0"/>
                  </a:cubicBezTo>
                  <a:close/>
                  <a:moveTo>
                    <a:pt x="19553" y="24998"/>
                  </a:moveTo>
                  <a:cubicBezTo>
                    <a:pt x="10519" y="24998"/>
                    <a:pt x="3094" y="20048"/>
                    <a:pt x="3094" y="13984"/>
                  </a:cubicBezTo>
                  <a:cubicBezTo>
                    <a:pt x="3094" y="7920"/>
                    <a:pt x="10519" y="2970"/>
                    <a:pt x="19553" y="2970"/>
                  </a:cubicBezTo>
                  <a:cubicBezTo>
                    <a:pt x="28587" y="2970"/>
                    <a:pt x="36012" y="7920"/>
                    <a:pt x="36012" y="13984"/>
                  </a:cubicBezTo>
                  <a:cubicBezTo>
                    <a:pt x="36012" y="20048"/>
                    <a:pt x="28587" y="24998"/>
                    <a:pt x="19553" y="24998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E0261FFA-ED57-C668-85F6-2695DC1C3B69}"/>
                </a:ext>
              </a:extLst>
            </p:cNvPr>
            <p:cNvSpPr/>
            <p:nvPr/>
          </p:nvSpPr>
          <p:spPr>
            <a:xfrm>
              <a:off x="5378021" y="4521759"/>
              <a:ext cx="235270" cy="167706"/>
            </a:xfrm>
            <a:custGeom>
              <a:avLst/>
              <a:gdLst>
                <a:gd name="connsiteX0" fmla="*/ 48263 w 48263"/>
                <a:gd name="connsiteY0" fmla="*/ 17202 h 34403"/>
                <a:gd name="connsiteX1" fmla="*/ 24131 w 48263"/>
                <a:gd name="connsiteY1" fmla="*/ 0 h 34403"/>
                <a:gd name="connsiteX2" fmla="*/ 0 w 48263"/>
                <a:gd name="connsiteY2" fmla="*/ 17202 h 34403"/>
                <a:gd name="connsiteX3" fmla="*/ 24131 w 48263"/>
                <a:gd name="connsiteY3" fmla="*/ 34403 h 34403"/>
                <a:gd name="connsiteX4" fmla="*/ 48263 w 48263"/>
                <a:gd name="connsiteY4" fmla="*/ 17202 h 34403"/>
                <a:gd name="connsiteX5" fmla="*/ 24131 w 48263"/>
                <a:gd name="connsiteY5" fmla="*/ 31309 h 34403"/>
                <a:gd name="connsiteX6" fmla="*/ 3094 w 48263"/>
                <a:gd name="connsiteY6" fmla="*/ 17202 h 34403"/>
                <a:gd name="connsiteX7" fmla="*/ 24131 w 48263"/>
                <a:gd name="connsiteY7" fmla="*/ 3094 h 34403"/>
                <a:gd name="connsiteX8" fmla="*/ 45169 w 48263"/>
                <a:gd name="connsiteY8" fmla="*/ 17202 h 34403"/>
                <a:gd name="connsiteX9" fmla="*/ 24131 w 48263"/>
                <a:gd name="connsiteY9" fmla="*/ 31309 h 3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4403">
                  <a:moveTo>
                    <a:pt x="48263" y="17202"/>
                  </a:moveTo>
                  <a:cubicBezTo>
                    <a:pt x="48263" y="7673"/>
                    <a:pt x="37497" y="0"/>
                    <a:pt x="24131" y="0"/>
                  </a:cubicBezTo>
                  <a:cubicBezTo>
                    <a:pt x="10766" y="0"/>
                    <a:pt x="0" y="7673"/>
                    <a:pt x="0" y="17202"/>
                  </a:cubicBezTo>
                  <a:cubicBezTo>
                    <a:pt x="0" y="26730"/>
                    <a:pt x="10766" y="34403"/>
                    <a:pt x="24131" y="34403"/>
                  </a:cubicBezTo>
                  <a:cubicBezTo>
                    <a:pt x="37497" y="34403"/>
                    <a:pt x="48263" y="26730"/>
                    <a:pt x="48263" y="17202"/>
                  </a:cubicBezTo>
                  <a:close/>
                  <a:moveTo>
                    <a:pt x="24131" y="31309"/>
                  </a:moveTo>
                  <a:cubicBezTo>
                    <a:pt x="12623" y="31309"/>
                    <a:pt x="3094" y="24998"/>
                    <a:pt x="3094" y="17202"/>
                  </a:cubicBezTo>
                  <a:cubicBezTo>
                    <a:pt x="3094" y="9405"/>
                    <a:pt x="12499" y="3094"/>
                    <a:pt x="24131" y="3094"/>
                  </a:cubicBezTo>
                  <a:cubicBezTo>
                    <a:pt x="35764" y="3094"/>
                    <a:pt x="45169" y="9405"/>
                    <a:pt x="45169" y="17202"/>
                  </a:cubicBezTo>
                  <a:cubicBezTo>
                    <a:pt x="45169" y="24998"/>
                    <a:pt x="35764" y="31309"/>
                    <a:pt x="24131" y="31309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CBCA5A32-2A50-7B41-D4B8-F94E197497FA}"/>
                </a:ext>
              </a:extLst>
            </p:cNvPr>
            <p:cNvSpPr/>
            <p:nvPr/>
          </p:nvSpPr>
          <p:spPr>
            <a:xfrm>
              <a:off x="6419852" y="4640001"/>
              <a:ext cx="235270" cy="167706"/>
            </a:xfrm>
            <a:custGeom>
              <a:avLst/>
              <a:gdLst>
                <a:gd name="connsiteX0" fmla="*/ 24132 w 48263"/>
                <a:gd name="connsiteY0" fmla="*/ 0 h 34403"/>
                <a:gd name="connsiteX1" fmla="*/ 0 w 48263"/>
                <a:gd name="connsiteY1" fmla="*/ 17202 h 34403"/>
                <a:gd name="connsiteX2" fmla="*/ 24132 w 48263"/>
                <a:gd name="connsiteY2" fmla="*/ 34403 h 34403"/>
                <a:gd name="connsiteX3" fmla="*/ 48263 w 48263"/>
                <a:gd name="connsiteY3" fmla="*/ 17202 h 34403"/>
                <a:gd name="connsiteX4" fmla="*/ 24132 w 48263"/>
                <a:gd name="connsiteY4" fmla="*/ 0 h 34403"/>
                <a:gd name="connsiteX5" fmla="*/ 24132 w 48263"/>
                <a:gd name="connsiteY5" fmla="*/ 31309 h 34403"/>
                <a:gd name="connsiteX6" fmla="*/ 3094 w 48263"/>
                <a:gd name="connsiteY6" fmla="*/ 17202 h 34403"/>
                <a:gd name="connsiteX7" fmla="*/ 24132 w 48263"/>
                <a:gd name="connsiteY7" fmla="*/ 3094 h 34403"/>
                <a:gd name="connsiteX8" fmla="*/ 45169 w 48263"/>
                <a:gd name="connsiteY8" fmla="*/ 17202 h 34403"/>
                <a:gd name="connsiteX9" fmla="*/ 24132 w 48263"/>
                <a:gd name="connsiteY9" fmla="*/ 31309 h 3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63" h="34403">
                  <a:moveTo>
                    <a:pt x="24132" y="0"/>
                  </a:moveTo>
                  <a:cubicBezTo>
                    <a:pt x="10890" y="0"/>
                    <a:pt x="0" y="7673"/>
                    <a:pt x="0" y="17202"/>
                  </a:cubicBezTo>
                  <a:cubicBezTo>
                    <a:pt x="0" y="26730"/>
                    <a:pt x="10766" y="34403"/>
                    <a:pt x="24132" y="34403"/>
                  </a:cubicBezTo>
                  <a:cubicBezTo>
                    <a:pt x="37497" y="34403"/>
                    <a:pt x="48263" y="26730"/>
                    <a:pt x="48263" y="17202"/>
                  </a:cubicBezTo>
                  <a:cubicBezTo>
                    <a:pt x="48263" y="7673"/>
                    <a:pt x="37497" y="0"/>
                    <a:pt x="24132" y="0"/>
                  </a:cubicBezTo>
                  <a:close/>
                  <a:moveTo>
                    <a:pt x="24132" y="31309"/>
                  </a:moveTo>
                  <a:cubicBezTo>
                    <a:pt x="12499" y="31309"/>
                    <a:pt x="3094" y="24998"/>
                    <a:pt x="3094" y="17202"/>
                  </a:cubicBezTo>
                  <a:cubicBezTo>
                    <a:pt x="3094" y="9405"/>
                    <a:pt x="12499" y="3094"/>
                    <a:pt x="24132" y="3094"/>
                  </a:cubicBezTo>
                  <a:cubicBezTo>
                    <a:pt x="35764" y="3094"/>
                    <a:pt x="45169" y="9405"/>
                    <a:pt x="45169" y="17202"/>
                  </a:cubicBezTo>
                  <a:cubicBezTo>
                    <a:pt x="45169" y="24998"/>
                    <a:pt x="35764" y="31309"/>
                    <a:pt x="24132" y="31309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D4BA15F8-32B3-D29B-EA31-7EB6A51EF5C3}"/>
                </a:ext>
              </a:extLst>
            </p:cNvPr>
            <p:cNvSpPr/>
            <p:nvPr/>
          </p:nvSpPr>
          <p:spPr>
            <a:xfrm>
              <a:off x="4565429" y="4717217"/>
              <a:ext cx="59721" cy="109789"/>
            </a:xfrm>
            <a:custGeom>
              <a:avLst/>
              <a:gdLst>
                <a:gd name="connsiteX0" fmla="*/ 0 w 12251"/>
                <a:gd name="connsiteY0" fmla="*/ 248 h 22522"/>
                <a:gd name="connsiteX1" fmla="*/ 0 w 12251"/>
                <a:gd name="connsiteY1" fmla="*/ 3341 h 22522"/>
                <a:gd name="connsiteX2" fmla="*/ 9158 w 12251"/>
                <a:gd name="connsiteY2" fmla="*/ 11385 h 22522"/>
                <a:gd name="connsiteX3" fmla="*/ 0 w 12251"/>
                <a:gd name="connsiteY3" fmla="*/ 19429 h 22522"/>
                <a:gd name="connsiteX4" fmla="*/ 0 w 12251"/>
                <a:gd name="connsiteY4" fmla="*/ 22523 h 22522"/>
                <a:gd name="connsiteX5" fmla="*/ 12251 w 12251"/>
                <a:gd name="connsiteY5" fmla="*/ 11261 h 22522"/>
                <a:gd name="connsiteX6" fmla="*/ 0 w 12251"/>
                <a:gd name="connsiteY6" fmla="*/ 0 h 2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51" h="22522">
                  <a:moveTo>
                    <a:pt x="0" y="248"/>
                  </a:moveTo>
                  <a:lnTo>
                    <a:pt x="0" y="3341"/>
                  </a:lnTo>
                  <a:cubicBezTo>
                    <a:pt x="5321" y="4331"/>
                    <a:pt x="9158" y="7549"/>
                    <a:pt x="9158" y="11385"/>
                  </a:cubicBezTo>
                  <a:cubicBezTo>
                    <a:pt x="9158" y="15221"/>
                    <a:pt x="5197" y="18439"/>
                    <a:pt x="0" y="19429"/>
                  </a:cubicBezTo>
                  <a:lnTo>
                    <a:pt x="0" y="22523"/>
                  </a:lnTo>
                  <a:cubicBezTo>
                    <a:pt x="7054" y="21285"/>
                    <a:pt x="12251" y="16706"/>
                    <a:pt x="12251" y="11261"/>
                  </a:cubicBezTo>
                  <a:cubicBezTo>
                    <a:pt x="12251" y="5816"/>
                    <a:pt x="7054" y="1237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C8971CE-A2DD-B7B9-D09C-44DE62A825AC}"/>
                </a:ext>
              </a:extLst>
            </p:cNvPr>
            <p:cNvSpPr/>
            <p:nvPr/>
          </p:nvSpPr>
          <p:spPr>
            <a:xfrm>
              <a:off x="7377223" y="2106307"/>
              <a:ext cx="279908" cy="561634"/>
            </a:xfrm>
            <a:custGeom>
              <a:avLst/>
              <a:gdLst>
                <a:gd name="connsiteX0" fmla="*/ 0 w 57420"/>
                <a:gd name="connsiteY0" fmla="*/ 0 h 115213"/>
                <a:gd name="connsiteX1" fmla="*/ 57421 w 57420"/>
                <a:gd name="connsiteY1" fmla="*/ 0 h 115213"/>
                <a:gd name="connsiteX2" fmla="*/ 57421 w 57420"/>
                <a:gd name="connsiteY2" fmla="*/ 115213 h 115213"/>
                <a:gd name="connsiteX3" fmla="*/ 0 w 57420"/>
                <a:gd name="connsiteY3" fmla="*/ 115213 h 11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420" h="115213">
                  <a:moveTo>
                    <a:pt x="0" y="0"/>
                  </a:moveTo>
                  <a:lnTo>
                    <a:pt x="57421" y="0"/>
                  </a:lnTo>
                  <a:lnTo>
                    <a:pt x="57421" y="115213"/>
                  </a:lnTo>
                  <a:lnTo>
                    <a:pt x="0" y="11521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A7714757-203F-1DA8-700B-0DC2FD306D8A}"/>
                </a:ext>
              </a:extLst>
            </p:cNvPr>
            <p:cNvSpPr/>
            <p:nvPr/>
          </p:nvSpPr>
          <p:spPr>
            <a:xfrm>
              <a:off x="7237869" y="1884306"/>
              <a:ext cx="558617" cy="221996"/>
            </a:xfrm>
            <a:custGeom>
              <a:avLst/>
              <a:gdLst>
                <a:gd name="connsiteX0" fmla="*/ 0 w 114594"/>
                <a:gd name="connsiteY0" fmla="*/ 45541 h 45540"/>
                <a:gd name="connsiteX1" fmla="*/ 57297 w 114594"/>
                <a:gd name="connsiteY1" fmla="*/ 0 h 45540"/>
                <a:gd name="connsiteX2" fmla="*/ 114595 w 114594"/>
                <a:gd name="connsiteY2" fmla="*/ 45541 h 45540"/>
                <a:gd name="connsiteX3" fmla="*/ 0 w 114594"/>
                <a:gd name="connsiteY3" fmla="*/ 45541 h 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594" h="45540">
                  <a:moveTo>
                    <a:pt x="0" y="45541"/>
                  </a:moveTo>
                  <a:lnTo>
                    <a:pt x="57297" y="0"/>
                  </a:lnTo>
                  <a:lnTo>
                    <a:pt x="114595" y="45541"/>
                  </a:lnTo>
                  <a:lnTo>
                    <a:pt x="0" y="45541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598B3956-0FE5-CAFC-B398-1F0BF5AA4D47}"/>
                </a:ext>
              </a:extLst>
            </p:cNvPr>
            <p:cNvSpPr/>
            <p:nvPr/>
          </p:nvSpPr>
          <p:spPr>
            <a:xfrm>
              <a:off x="7330167" y="1957905"/>
              <a:ext cx="374020" cy="148402"/>
            </a:xfrm>
            <a:custGeom>
              <a:avLst/>
              <a:gdLst>
                <a:gd name="connsiteX0" fmla="*/ 0 w 76726"/>
                <a:gd name="connsiteY0" fmla="*/ 30443 h 30443"/>
                <a:gd name="connsiteX1" fmla="*/ 38363 w 76726"/>
                <a:gd name="connsiteY1" fmla="*/ 0 h 30443"/>
                <a:gd name="connsiteX2" fmla="*/ 76726 w 76726"/>
                <a:gd name="connsiteY2" fmla="*/ 30443 h 30443"/>
                <a:gd name="connsiteX3" fmla="*/ 0 w 76726"/>
                <a:gd name="connsiteY3" fmla="*/ 30443 h 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26" h="30443">
                  <a:moveTo>
                    <a:pt x="0" y="30443"/>
                  </a:moveTo>
                  <a:lnTo>
                    <a:pt x="38363" y="0"/>
                  </a:lnTo>
                  <a:lnTo>
                    <a:pt x="76726" y="30443"/>
                  </a:lnTo>
                  <a:lnTo>
                    <a:pt x="0" y="3044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1DA7B2C3-3274-F42D-69DE-6A0D32D2BAEF}"/>
                </a:ext>
              </a:extLst>
            </p:cNvPr>
            <p:cNvSpPr/>
            <p:nvPr/>
          </p:nvSpPr>
          <p:spPr>
            <a:xfrm>
              <a:off x="7385671" y="2000734"/>
              <a:ext cx="263017" cy="104963"/>
            </a:xfrm>
            <a:custGeom>
              <a:avLst/>
              <a:gdLst>
                <a:gd name="connsiteX0" fmla="*/ 0 w 53955"/>
                <a:gd name="connsiteY0" fmla="*/ 21533 h 21532"/>
                <a:gd name="connsiteX1" fmla="*/ 26978 w 53955"/>
                <a:gd name="connsiteY1" fmla="*/ 0 h 21532"/>
                <a:gd name="connsiteX2" fmla="*/ 53956 w 53955"/>
                <a:gd name="connsiteY2" fmla="*/ 21533 h 21532"/>
                <a:gd name="connsiteX3" fmla="*/ 0 w 53955"/>
                <a:gd name="connsiteY3" fmla="*/ 21533 h 2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55" h="21532">
                  <a:moveTo>
                    <a:pt x="0" y="21533"/>
                  </a:moveTo>
                  <a:lnTo>
                    <a:pt x="26978" y="0"/>
                  </a:lnTo>
                  <a:lnTo>
                    <a:pt x="53956" y="21533"/>
                  </a:lnTo>
                  <a:lnTo>
                    <a:pt x="0" y="21533"/>
                  </a:lnTo>
                  <a:close/>
                </a:path>
              </a:pathLst>
            </a:custGeom>
            <a:solidFill>
              <a:schemeClr val="tx1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38E584DE-3287-6DFA-A893-55EE1BEEFD38}"/>
                </a:ext>
              </a:extLst>
            </p:cNvPr>
            <p:cNvSpPr/>
            <p:nvPr/>
          </p:nvSpPr>
          <p:spPr>
            <a:xfrm>
              <a:off x="7505717" y="2000135"/>
              <a:ext cx="22921" cy="106172"/>
            </a:xfrm>
            <a:custGeom>
              <a:avLst/>
              <a:gdLst>
                <a:gd name="connsiteX0" fmla="*/ 0 w 4702"/>
                <a:gd name="connsiteY0" fmla="*/ 0 h 21780"/>
                <a:gd name="connsiteX1" fmla="*/ 4703 w 4702"/>
                <a:gd name="connsiteY1" fmla="*/ 0 h 21780"/>
                <a:gd name="connsiteX2" fmla="*/ 4703 w 4702"/>
                <a:gd name="connsiteY2" fmla="*/ 21780 h 21780"/>
                <a:gd name="connsiteX3" fmla="*/ 0 w 4702"/>
                <a:gd name="connsiteY3" fmla="*/ 21780 h 2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2" h="21780">
                  <a:moveTo>
                    <a:pt x="0" y="0"/>
                  </a:moveTo>
                  <a:lnTo>
                    <a:pt x="4703" y="0"/>
                  </a:lnTo>
                  <a:lnTo>
                    <a:pt x="4703" y="21780"/>
                  </a:lnTo>
                  <a:lnTo>
                    <a:pt x="0" y="21780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588211D-D73F-BA0F-AA9E-02AD64B80794}"/>
                </a:ext>
              </a:extLst>
            </p:cNvPr>
            <p:cNvSpPr/>
            <p:nvPr/>
          </p:nvSpPr>
          <p:spPr>
            <a:xfrm>
              <a:off x="3999568" y="1884306"/>
              <a:ext cx="5045064" cy="1706620"/>
            </a:xfrm>
            <a:custGeom>
              <a:avLst/>
              <a:gdLst>
                <a:gd name="connsiteX0" fmla="*/ 0 w 1034938"/>
                <a:gd name="connsiteY0" fmla="*/ 350095 h 350094"/>
                <a:gd name="connsiteX1" fmla="*/ 517531 w 1034938"/>
                <a:gd name="connsiteY1" fmla="*/ 0 h 350094"/>
                <a:gd name="connsiteX2" fmla="*/ 1034938 w 1034938"/>
                <a:gd name="connsiteY2" fmla="*/ 350095 h 350094"/>
                <a:gd name="connsiteX3" fmla="*/ 0 w 1034938"/>
                <a:gd name="connsiteY3" fmla="*/ 350095 h 350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4938" h="350094">
                  <a:moveTo>
                    <a:pt x="0" y="350095"/>
                  </a:moveTo>
                  <a:lnTo>
                    <a:pt x="517531" y="0"/>
                  </a:lnTo>
                  <a:lnTo>
                    <a:pt x="1034938" y="350095"/>
                  </a:lnTo>
                  <a:lnTo>
                    <a:pt x="0" y="350095"/>
                  </a:ln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CCAFBA9-670B-EE01-0444-0169C09C4E93}"/>
                </a:ext>
              </a:extLst>
            </p:cNvPr>
            <p:cNvSpPr/>
            <p:nvPr/>
          </p:nvSpPr>
          <p:spPr>
            <a:xfrm>
              <a:off x="4455635" y="2193175"/>
              <a:ext cx="4132935" cy="1397751"/>
            </a:xfrm>
            <a:custGeom>
              <a:avLst/>
              <a:gdLst>
                <a:gd name="connsiteX0" fmla="*/ 0 w 847825"/>
                <a:gd name="connsiteY0" fmla="*/ 286733 h 286733"/>
                <a:gd name="connsiteX1" fmla="*/ 423975 w 847825"/>
                <a:gd name="connsiteY1" fmla="*/ 0 h 286733"/>
                <a:gd name="connsiteX2" fmla="*/ 847825 w 847825"/>
                <a:gd name="connsiteY2" fmla="*/ 286733 h 286733"/>
                <a:gd name="connsiteX3" fmla="*/ 0 w 847825"/>
                <a:gd name="connsiteY3" fmla="*/ 286733 h 28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825" h="286733">
                  <a:moveTo>
                    <a:pt x="0" y="286733"/>
                  </a:moveTo>
                  <a:lnTo>
                    <a:pt x="423975" y="0"/>
                  </a:lnTo>
                  <a:lnTo>
                    <a:pt x="847825" y="286733"/>
                  </a:lnTo>
                  <a:lnTo>
                    <a:pt x="0" y="28673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3357FFC7-866B-2408-9C33-A20A85E2DD31}"/>
                </a:ext>
              </a:extLst>
            </p:cNvPr>
            <p:cNvSpPr/>
            <p:nvPr/>
          </p:nvSpPr>
          <p:spPr>
            <a:xfrm>
              <a:off x="4565429" y="2267378"/>
              <a:ext cx="3913347" cy="1323553"/>
            </a:xfrm>
            <a:custGeom>
              <a:avLst/>
              <a:gdLst>
                <a:gd name="connsiteX0" fmla="*/ 0 w 802779"/>
                <a:gd name="connsiteY0" fmla="*/ 271512 h 271512"/>
                <a:gd name="connsiteX1" fmla="*/ 401452 w 802779"/>
                <a:gd name="connsiteY1" fmla="*/ 0 h 271512"/>
                <a:gd name="connsiteX2" fmla="*/ 802780 w 802779"/>
                <a:gd name="connsiteY2" fmla="*/ 271512 h 271512"/>
                <a:gd name="connsiteX3" fmla="*/ 0 w 802779"/>
                <a:gd name="connsiteY3" fmla="*/ 271512 h 27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779" h="271512">
                  <a:moveTo>
                    <a:pt x="0" y="271512"/>
                  </a:moveTo>
                  <a:lnTo>
                    <a:pt x="401452" y="0"/>
                  </a:lnTo>
                  <a:lnTo>
                    <a:pt x="802780" y="271512"/>
                  </a:lnTo>
                  <a:lnTo>
                    <a:pt x="0" y="27151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8525D8D6-86B5-4D4F-EAD0-ED1A7615488D}"/>
                </a:ext>
              </a:extLst>
            </p:cNvPr>
            <p:cNvSpPr/>
            <p:nvPr/>
          </p:nvSpPr>
          <p:spPr>
            <a:xfrm>
              <a:off x="4742183" y="2386824"/>
              <a:ext cx="3559835" cy="1204107"/>
            </a:xfrm>
            <a:custGeom>
              <a:avLst/>
              <a:gdLst>
                <a:gd name="connsiteX0" fmla="*/ 0 w 730260"/>
                <a:gd name="connsiteY0" fmla="*/ 247009 h 247009"/>
                <a:gd name="connsiteX1" fmla="*/ 365192 w 730260"/>
                <a:gd name="connsiteY1" fmla="*/ 0 h 247009"/>
                <a:gd name="connsiteX2" fmla="*/ 730261 w 730260"/>
                <a:gd name="connsiteY2" fmla="*/ 247009 h 247009"/>
                <a:gd name="connsiteX3" fmla="*/ 0 w 730260"/>
                <a:gd name="connsiteY3" fmla="*/ 247009 h 247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0260" h="247009">
                  <a:moveTo>
                    <a:pt x="0" y="247009"/>
                  </a:moveTo>
                  <a:lnTo>
                    <a:pt x="365192" y="0"/>
                  </a:lnTo>
                  <a:lnTo>
                    <a:pt x="730261" y="247009"/>
                  </a:lnTo>
                  <a:lnTo>
                    <a:pt x="0" y="24700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DF944062-F61D-E4E2-7FF9-5578877B4D1B}"/>
                </a:ext>
              </a:extLst>
            </p:cNvPr>
            <p:cNvSpPr/>
            <p:nvPr/>
          </p:nvSpPr>
          <p:spPr>
            <a:xfrm>
              <a:off x="6541706" y="2774718"/>
              <a:ext cx="948324" cy="641263"/>
            </a:xfrm>
            <a:custGeom>
              <a:avLst/>
              <a:gdLst>
                <a:gd name="connsiteX0" fmla="*/ 0 w 194538"/>
                <a:gd name="connsiteY0" fmla="*/ 131548 h 131548"/>
                <a:gd name="connsiteX1" fmla="*/ 0 w 194538"/>
                <a:gd name="connsiteY1" fmla="*/ 0 h 131548"/>
                <a:gd name="connsiteX2" fmla="*/ 194538 w 194538"/>
                <a:gd name="connsiteY2" fmla="*/ 131548 h 131548"/>
                <a:gd name="connsiteX3" fmla="*/ 0 w 194538"/>
                <a:gd name="connsiteY3" fmla="*/ 131548 h 1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538" h="131548">
                  <a:moveTo>
                    <a:pt x="0" y="131548"/>
                  </a:moveTo>
                  <a:lnTo>
                    <a:pt x="0" y="0"/>
                  </a:lnTo>
                  <a:lnTo>
                    <a:pt x="194538" y="131548"/>
                  </a:lnTo>
                  <a:lnTo>
                    <a:pt x="0" y="131548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B0DE7F4-D61F-94C5-FADD-05F8308FBC08}"/>
                </a:ext>
              </a:extLst>
            </p:cNvPr>
            <p:cNvSpPr/>
            <p:nvPr/>
          </p:nvSpPr>
          <p:spPr>
            <a:xfrm>
              <a:off x="6583936" y="2853747"/>
              <a:ext cx="769153" cy="520009"/>
            </a:xfrm>
            <a:custGeom>
              <a:avLst/>
              <a:gdLst>
                <a:gd name="connsiteX0" fmla="*/ 0 w 157783"/>
                <a:gd name="connsiteY0" fmla="*/ 0 h 106674"/>
                <a:gd name="connsiteX1" fmla="*/ 0 w 157783"/>
                <a:gd name="connsiteY1" fmla="*/ 106674 h 106674"/>
                <a:gd name="connsiteX2" fmla="*/ 157784 w 157783"/>
                <a:gd name="connsiteY2" fmla="*/ 106674 h 106674"/>
                <a:gd name="connsiteX3" fmla="*/ 0 w 157783"/>
                <a:gd name="connsiteY3" fmla="*/ 0 h 10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783" h="106674">
                  <a:moveTo>
                    <a:pt x="0" y="0"/>
                  </a:moveTo>
                  <a:lnTo>
                    <a:pt x="0" y="106674"/>
                  </a:lnTo>
                  <a:lnTo>
                    <a:pt x="157784" y="106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8A98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DD20C1C5-24F1-C481-9B37-97FF96EF5505}"/>
                </a:ext>
              </a:extLst>
            </p:cNvPr>
            <p:cNvSpPr/>
            <p:nvPr/>
          </p:nvSpPr>
          <p:spPr>
            <a:xfrm>
              <a:off x="5574078" y="2774718"/>
              <a:ext cx="948324" cy="641263"/>
            </a:xfrm>
            <a:custGeom>
              <a:avLst/>
              <a:gdLst>
                <a:gd name="connsiteX0" fmla="*/ 0 w 194538"/>
                <a:gd name="connsiteY0" fmla="*/ 131548 h 131548"/>
                <a:gd name="connsiteX1" fmla="*/ 194538 w 194538"/>
                <a:gd name="connsiteY1" fmla="*/ 0 h 131548"/>
                <a:gd name="connsiteX2" fmla="*/ 194538 w 194538"/>
                <a:gd name="connsiteY2" fmla="*/ 131548 h 131548"/>
                <a:gd name="connsiteX3" fmla="*/ 0 w 194538"/>
                <a:gd name="connsiteY3" fmla="*/ 131548 h 1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538" h="131548">
                  <a:moveTo>
                    <a:pt x="0" y="131548"/>
                  </a:moveTo>
                  <a:lnTo>
                    <a:pt x="194538" y="0"/>
                  </a:lnTo>
                  <a:lnTo>
                    <a:pt x="194538" y="131548"/>
                  </a:lnTo>
                  <a:lnTo>
                    <a:pt x="0" y="131548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5FD9CE94-AE61-EF56-B48B-CC49E9D07848}"/>
                </a:ext>
              </a:extLst>
            </p:cNvPr>
            <p:cNvSpPr/>
            <p:nvPr/>
          </p:nvSpPr>
          <p:spPr>
            <a:xfrm>
              <a:off x="5711019" y="2853747"/>
              <a:ext cx="769153" cy="520009"/>
            </a:xfrm>
            <a:custGeom>
              <a:avLst/>
              <a:gdLst>
                <a:gd name="connsiteX0" fmla="*/ 0 w 157783"/>
                <a:gd name="connsiteY0" fmla="*/ 106674 h 106674"/>
                <a:gd name="connsiteX1" fmla="*/ 157784 w 157783"/>
                <a:gd name="connsiteY1" fmla="*/ 106674 h 106674"/>
                <a:gd name="connsiteX2" fmla="*/ 157784 w 157783"/>
                <a:gd name="connsiteY2" fmla="*/ 0 h 106674"/>
                <a:gd name="connsiteX3" fmla="*/ 0 w 157783"/>
                <a:gd name="connsiteY3" fmla="*/ 106674 h 10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783" h="106674">
                  <a:moveTo>
                    <a:pt x="0" y="106674"/>
                  </a:moveTo>
                  <a:lnTo>
                    <a:pt x="157784" y="106674"/>
                  </a:lnTo>
                  <a:lnTo>
                    <a:pt x="157784" y="0"/>
                  </a:lnTo>
                  <a:lnTo>
                    <a:pt x="0" y="106674"/>
                  </a:lnTo>
                  <a:close/>
                </a:path>
              </a:pathLst>
            </a:custGeom>
            <a:solidFill>
              <a:srgbClr val="7A8A98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BA777B76-CABF-249F-67AE-7660EB55F4F0}"/>
                </a:ext>
              </a:extLst>
            </p:cNvPr>
            <p:cNvSpPr/>
            <p:nvPr/>
          </p:nvSpPr>
          <p:spPr>
            <a:xfrm>
              <a:off x="8198263" y="3396682"/>
              <a:ext cx="202692" cy="1465315"/>
            </a:xfrm>
            <a:custGeom>
              <a:avLst/>
              <a:gdLst>
                <a:gd name="connsiteX0" fmla="*/ 41581 w 41580"/>
                <a:gd name="connsiteY0" fmla="*/ 23637 h 300593"/>
                <a:gd name="connsiteX1" fmla="*/ 39600 w 41580"/>
                <a:gd name="connsiteY1" fmla="*/ 300594 h 300593"/>
                <a:gd name="connsiteX2" fmla="*/ 0 w 41580"/>
                <a:gd name="connsiteY2" fmla="*/ 300594 h 300593"/>
                <a:gd name="connsiteX3" fmla="*/ 1856 w 41580"/>
                <a:gd name="connsiteY3" fmla="*/ 0 h 300593"/>
                <a:gd name="connsiteX4" fmla="*/ 41581 w 41580"/>
                <a:gd name="connsiteY4" fmla="*/ 23637 h 300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80" h="300593">
                  <a:moveTo>
                    <a:pt x="41581" y="23637"/>
                  </a:moveTo>
                  <a:lnTo>
                    <a:pt x="39600" y="300594"/>
                  </a:lnTo>
                  <a:lnTo>
                    <a:pt x="0" y="300594"/>
                  </a:lnTo>
                  <a:lnTo>
                    <a:pt x="1856" y="0"/>
                  </a:lnTo>
                  <a:lnTo>
                    <a:pt x="41581" y="23637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876793F0-DD19-FE5C-47C3-A6CA3365F2F3}"/>
                </a:ext>
              </a:extLst>
            </p:cNvPr>
            <p:cNvSpPr/>
            <p:nvPr/>
          </p:nvSpPr>
          <p:spPr>
            <a:xfrm>
              <a:off x="6488016" y="2236009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4 h 66083"/>
                <a:gd name="connsiteX3" fmla="*/ 0 w 13860"/>
                <a:gd name="connsiteY3" fmla="*/ 66084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4"/>
                  </a:lnTo>
                  <a:lnTo>
                    <a:pt x="0" y="660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4380F613-E2A2-0C1B-ED58-B4C540C13237}"/>
                </a:ext>
              </a:extLst>
            </p:cNvPr>
            <p:cNvSpPr/>
            <p:nvPr/>
          </p:nvSpPr>
          <p:spPr>
            <a:xfrm>
              <a:off x="7139541" y="2667337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4 h 66083"/>
                <a:gd name="connsiteX3" fmla="*/ 0 w 13860"/>
                <a:gd name="connsiteY3" fmla="*/ 66084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4"/>
                  </a:lnTo>
                  <a:lnTo>
                    <a:pt x="0" y="660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2E0E8A93-A20A-07B8-4724-6F1603FF28F6}"/>
                </a:ext>
              </a:extLst>
            </p:cNvPr>
            <p:cNvSpPr/>
            <p:nvPr/>
          </p:nvSpPr>
          <p:spPr>
            <a:xfrm>
              <a:off x="5820209" y="2667337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4 h 66083"/>
                <a:gd name="connsiteX3" fmla="*/ 0 w 13860"/>
                <a:gd name="connsiteY3" fmla="*/ 66084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4"/>
                  </a:lnTo>
                  <a:lnTo>
                    <a:pt x="0" y="660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472CEDDF-224A-656C-E6A4-D8AC85B0A86B}"/>
                </a:ext>
              </a:extLst>
            </p:cNvPr>
            <p:cNvSpPr/>
            <p:nvPr/>
          </p:nvSpPr>
          <p:spPr>
            <a:xfrm>
              <a:off x="4958753" y="3266979"/>
              <a:ext cx="67564" cy="322138"/>
            </a:xfrm>
            <a:custGeom>
              <a:avLst/>
              <a:gdLst>
                <a:gd name="connsiteX0" fmla="*/ 0 w 13860"/>
                <a:gd name="connsiteY0" fmla="*/ 0 h 66083"/>
                <a:gd name="connsiteX1" fmla="*/ 13860 w 13860"/>
                <a:gd name="connsiteY1" fmla="*/ 0 h 66083"/>
                <a:gd name="connsiteX2" fmla="*/ 13860 w 13860"/>
                <a:gd name="connsiteY2" fmla="*/ 66083 h 66083"/>
                <a:gd name="connsiteX3" fmla="*/ 0 w 13860"/>
                <a:gd name="connsiteY3" fmla="*/ 66083 h 6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0" h="66083">
                  <a:moveTo>
                    <a:pt x="0" y="0"/>
                  </a:moveTo>
                  <a:lnTo>
                    <a:pt x="13860" y="0"/>
                  </a:lnTo>
                  <a:lnTo>
                    <a:pt x="13860" y="66083"/>
                  </a:lnTo>
                  <a:lnTo>
                    <a:pt x="0" y="6608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603BAA6-5D82-363D-8721-F2BA98E0C791}"/>
                </a:ext>
              </a:extLst>
            </p:cNvPr>
            <p:cNvSpPr/>
            <p:nvPr/>
          </p:nvSpPr>
          <p:spPr>
            <a:xfrm>
              <a:off x="8033570" y="3268184"/>
              <a:ext cx="67564" cy="323947"/>
            </a:xfrm>
            <a:custGeom>
              <a:avLst/>
              <a:gdLst>
                <a:gd name="connsiteX0" fmla="*/ 13860 w 13860"/>
                <a:gd name="connsiteY0" fmla="*/ 371 h 66454"/>
                <a:gd name="connsiteX1" fmla="*/ 13860 w 13860"/>
                <a:gd name="connsiteY1" fmla="*/ 66455 h 66454"/>
                <a:gd name="connsiteX2" fmla="*/ 0 w 13860"/>
                <a:gd name="connsiteY2" fmla="*/ 66455 h 66454"/>
                <a:gd name="connsiteX3" fmla="*/ 0 w 13860"/>
                <a:gd name="connsiteY3" fmla="*/ 0 h 66454"/>
                <a:gd name="connsiteX4" fmla="*/ 13860 w 13860"/>
                <a:gd name="connsiteY4" fmla="*/ 371 h 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60" h="66454">
                  <a:moveTo>
                    <a:pt x="13860" y="371"/>
                  </a:moveTo>
                  <a:lnTo>
                    <a:pt x="13860" y="66455"/>
                  </a:lnTo>
                  <a:lnTo>
                    <a:pt x="0" y="66455"/>
                  </a:lnTo>
                  <a:lnTo>
                    <a:pt x="0" y="0"/>
                  </a:lnTo>
                  <a:lnTo>
                    <a:pt x="13860" y="371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E9A2D353-7169-584E-B822-9AACE39117C3}"/>
                </a:ext>
              </a:extLst>
            </p:cNvPr>
            <p:cNvSpPr/>
            <p:nvPr/>
          </p:nvSpPr>
          <p:spPr>
            <a:xfrm>
              <a:off x="8569266" y="3580070"/>
              <a:ext cx="460284" cy="671428"/>
            </a:xfrm>
            <a:custGeom>
              <a:avLst/>
              <a:gdLst>
                <a:gd name="connsiteX0" fmla="*/ 94423 w 94422"/>
                <a:gd name="connsiteY0" fmla="*/ 0 h 137736"/>
                <a:gd name="connsiteX1" fmla="*/ 92566 w 94422"/>
                <a:gd name="connsiteY1" fmla="*/ 72890 h 137736"/>
                <a:gd name="connsiteX2" fmla="*/ 72766 w 94422"/>
                <a:gd name="connsiteY2" fmla="*/ 23389 h 137736"/>
                <a:gd name="connsiteX3" fmla="*/ 59153 w 94422"/>
                <a:gd name="connsiteY3" fmla="*/ 103085 h 137736"/>
                <a:gd name="connsiteX4" fmla="*/ 45665 w 94422"/>
                <a:gd name="connsiteY4" fmla="*/ 46778 h 137736"/>
                <a:gd name="connsiteX5" fmla="*/ 25369 w 94422"/>
                <a:gd name="connsiteY5" fmla="*/ 137736 h 137736"/>
                <a:gd name="connsiteX6" fmla="*/ 0 w 94422"/>
                <a:gd name="connsiteY6" fmla="*/ 0 h 137736"/>
                <a:gd name="connsiteX7" fmla="*/ 94423 w 94422"/>
                <a:gd name="connsiteY7" fmla="*/ 0 h 137736"/>
                <a:gd name="connsiteX8" fmla="*/ 94423 w 94422"/>
                <a:gd name="connsiteY8" fmla="*/ 0 h 13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22" h="137736">
                  <a:moveTo>
                    <a:pt x="94423" y="0"/>
                  </a:moveTo>
                  <a:lnTo>
                    <a:pt x="92566" y="72890"/>
                  </a:lnTo>
                  <a:lnTo>
                    <a:pt x="72766" y="23389"/>
                  </a:lnTo>
                  <a:lnTo>
                    <a:pt x="59153" y="103085"/>
                  </a:lnTo>
                  <a:lnTo>
                    <a:pt x="45665" y="46778"/>
                  </a:lnTo>
                  <a:lnTo>
                    <a:pt x="25369" y="137736"/>
                  </a:lnTo>
                  <a:lnTo>
                    <a:pt x="0" y="0"/>
                  </a:lnTo>
                  <a:lnTo>
                    <a:pt x="94423" y="0"/>
                  </a:lnTo>
                  <a:lnTo>
                    <a:pt x="94423" y="0"/>
                  </a:ln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88C3B1-B870-BB98-F2ED-40B26FEA5985}"/>
                </a:ext>
              </a:extLst>
            </p:cNvPr>
            <p:cNvSpPr/>
            <p:nvPr/>
          </p:nvSpPr>
          <p:spPr>
            <a:xfrm>
              <a:off x="7193231" y="3849127"/>
              <a:ext cx="833100" cy="720892"/>
            </a:xfrm>
            <a:custGeom>
              <a:avLst/>
              <a:gdLst>
                <a:gd name="connsiteX0" fmla="*/ 0 w 170901"/>
                <a:gd name="connsiteY0" fmla="*/ 0 h 147883"/>
                <a:gd name="connsiteX1" fmla="*/ 170902 w 170901"/>
                <a:gd name="connsiteY1" fmla="*/ 0 h 147883"/>
                <a:gd name="connsiteX2" fmla="*/ 170902 w 170901"/>
                <a:gd name="connsiteY2" fmla="*/ 147884 h 147883"/>
                <a:gd name="connsiteX3" fmla="*/ 0 w 170901"/>
                <a:gd name="connsiteY3" fmla="*/ 147884 h 147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901" h="147883">
                  <a:moveTo>
                    <a:pt x="0" y="0"/>
                  </a:moveTo>
                  <a:lnTo>
                    <a:pt x="170902" y="0"/>
                  </a:lnTo>
                  <a:lnTo>
                    <a:pt x="170902" y="147884"/>
                  </a:lnTo>
                  <a:lnTo>
                    <a:pt x="0" y="14788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6838D8B5-C01A-1B49-74EB-4E894F1AD1E7}"/>
                </a:ext>
              </a:extLst>
            </p:cNvPr>
            <p:cNvSpPr/>
            <p:nvPr/>
          </p:nvSpPr>
          <p:spPr>
            <a:xfrm>
              <a:off x="7237869" y="3884113"/>
              <a:ext cx="744423" cy="651519"/>
            </a:xfrm>
            <a:custGeom>
              <a:avLst/>
              <a:gdLst>
                <a:gd name="connsiteX0" fmla="*/ 0 w 152710"/>
                <a:gd name="connsiteY0" fmla="*/ 0 h 133652"/>
                <a:gd name="connsiteX1" fmla="*/ 152710 w 152710"/>
                <a:gd name="connsiteY1" fmla="*/ 0 h 133652"/>
                <a:gd name="connsiteX2" fmla="*/ 152710 w 152710"/>
                <a:gd name="connsiteY2" fmla="*/ 133652 h 133652"/>
                <a:gd name="connsiteX3" fmla="*/ 0 w 152710"/>
                <a:gd name="connsiteY3" fmla="*/ 133652 h 13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710" h="133652">
                  <a:moveTo>
                    <a:pt x="0" y="0"/>
                  </a:moveTo>
                  <a:lnTo>
                    <a:pt x="152710" y="0"/>
                  </a:lnTo>
                  <a:lnTo>
                    <a:pt x="152710" y="133652"/>
                  </a:lnTo>
                  <a:lnTo>
                    <a:pt x="0" y="133652"/>
                  </a:lnTo>
                  <a:close/>
                </a:path>
              </a:pathLst>
            </a:custGeom>
            <a:solidFill>
              <a:srgbClr val="7A8A98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B3EF0C4E-13FE-B52A-4DF0-B1816EED2035}"/>
                </a:ext>
              </a:extLst>
            </p:cNvPr>
            <p:cNvSpPr/>
            <p:nvPr/>
          </p:nvSpPr>
          <p:spPr>
            <a:xfrm>
              <a:off x="7379637" y="4001329"/>
              <a:ext cx="458475" cy="536904"/>
            </a:xfrm>
            <a:custGeom>
              <a:avLst/>
              <a:gdLst>
                <a:gd name="connsiteX0" fmla="*/ 62000 w 94051"/>
                <a:gd name="connsiteY0" fmla="*/ 86752 h 110140"/>
                <a:gd name="connsiteX1" fmla="*/ 87122 w 94051"/>
                <a:gd name="connsiteY1" fmla="*/ 88608 h 110140"/>
                <a:gd name="connsiteX2" fmla="*/ 58287 w 94051"/>
                <a:gd name="connsiteY2" fmla="*/ 64476 h 110140"/>
                <a:gd name="connsiteX3" fmla="*/ 81305 w 94051"/>
                <a:gd name="connsiteY3" fmla="*/ 68189 h 110140"/>
                <a:gd name="connsiteX4" fmla="*/ 55565 w 94051"/>
                <a:gd name="connsiteY4" fmla="*/ 46656 h 110140"/>
                <a:gd name="connsiteX5" fmla="*/ 71405 w 94051"/>
                <a:gd name="connsiteY5" fmla="*/ 47275 h 110140"/>
                <a:gd name="connsiteX6" fmla="*/ 52347 w 94051"/>
                <a:gd name="connsiteY6" fmla="*/ 30692 h 110140"/>
                <a:gd name="connsiteX7" fmla="*/ 65341 w 94051"/>
                <a:gd name="connsiteY7" fmla="*/ 31558 h 110140"/>
                <a:gd name="connsiteX8" fmla="*/ 48263 w 94051"/>
                <a:gd name="connsiteY8" fmla="*/ 2 h 110140"/>
                <a:gd name="connsiteX9" fmla="*/ 32423 w 94051"/>
                <a:gd name="connsiteY9" fmla="*/ 32672 h 110140"/>
                <a:gd name="connsiteX10" fmla="*/ 43313 w 94051"/>
                <a:gd name="connsiteY10" fmla="*/ 28836 h 110140"/>
                <a:gd name="connsiteX11" fmla="*/ 24503 w 94051"/>
                <a:gd name="connsiteY11" fmla="*/ 49255 h 110140"/>
                <a:gd name="connsiteX12" fmla="*/ 41457 w 94051"/>
                <a:gd name="connsiteY12" fmla="*/ 44800 h 110140"/>
                <a:gd name="connsiteX13" fmla="*/ 15964 w 94051"/>
                <a:gd name="connsiteY13" fmla="*/ 70045 h 110140"/>
                <a:gd name="connsiteX14" fmla="*/ 36878 w 94051"/>
                <a:gd name="connsiteY14" fmla="*/ 66457 h 110140"/>
                <a:gd name="connsiteX15" fmla="*/ 10024 w 94051"/>
                <a:gd name="connsiteY15" fmla="*/ 91083 h 110140"/>
                <a:gd name="connsiteX16" fmla="*/ 32052 w 94051"/>
                <a:gd name="connsiteY16" fmla="*/ 88113 h 110140"/>
                <a:gd name="connsiteX17" fmla="*/ 0 w 94051"/>
                <a:gd name="connsiteY17" fmla="*/ 107913 h 110140"/>
                <a:gd name="connsiteX18" fmla="*/ 2599 w 94051"/>
                <a:gd name="connsiteY18" fmla="*/ 110141 h 110140"/>
                <a:gd name="connsiteX19" fmla="*/ 90958 w 94051"/>
                <a:gd name="connsiteY19" fmla="*/ 110141 h 110140"/>
                <a:gd name="connsiteX20" fmla="*/ 94052 w 94051"/>
                <a:gd name="connsiteY20" fmla="*/ 108037 h 110140"/>
                <a:gd name="connsiteX21" fmla="*/ 61876 w 94051"/>
                <a:gd name="connsiteY21" fmla="*/ 86504 h 11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051" h="110140">
                  <a:moveTo>
                    <a:pt x="62000" y="86752"/>
                  </a:moveTo>
                  <a:cubicBezTo>
                    <a:pt x="65465" y="88732"/>
                    <a:pt x="74994" y="91083"/>
                    <a:pt x="87122" y="88608"/>
                  </a:cubicBezTo>
                  <a:cubicBezTo>
                    <a:pt x="73632" y="84029"/>
                    <a:pt x="64227" y="76357"/>
                    <a:pt x="58287" y="64476"/>
                  </a:cubicBezTo>
                  <a:cubicBezTo>
                    <a:pt x="63114" y="65961"/>
                    <a:pt x="74994" y="68189"/>
                    <a:pt x="81305" y="68189"/>
                  </a:cubicBezTo>
                  <a:cubicBezTo>
                    <a:pt x="66579" y="62496"/>
                    <a:pt x="60638" y="58413"/>
                    <a:pt x="55565" y="46656"/>
                  </a:cubicBezTo>
                  <a:cubicBezTo>
                    <a:pt x="58163" y="47027"/>
                    <a:pt x="62990" y="49255"/>
                    <a:pt x="71405" y="47275"/>
                  </a:cubicBezTo>
                  <a:cubicBezTo>
                    <a:pt x="60020" y="42820"/>
                    <a:pt x="55936" y="35395"/>
                    <a:pt x="52347" y="30692"/>
                  </a:cubicBezTo>
                  <a:cubicBezTo>
                    <a:pt x="56678" y="31806"/>
                    <a:pt x="62495" y="32920"/>
                    <a:pt x="65341" y="31558"/>
                  </a:cubicBezTo>
                  <a:cubicBezTo>
                    <a:pt x="50738" y="29702"/>
                    <a:pt x="48387" y="-246"/>
                    <a:pt x="48263" y="2"/>
                  </a:cubicBezTo>
                  <a:cubicBezTo>
                    <a:pt x="48263" y="2"/>
                    <a:pt x="47026" y="21658"/>
                    <a:pt x="32423" y="32672"/>
                  </a:cubicBezTo>
                  <a:cubicBezTo>
                    <a:pt x="38115" y="31806"/>
                    <a:pt x="41333" y="29949"/>
                    <a:pt x="43313" y="28836"/>
                  </a:cubicBezTo>
                  <a:cubicBezTo>
                    <a:pt x="40096" y="37746"/>
                    <a:pt x="34527" y="46656"/>
                    <a:pt x="24503" y="49255"/>
                  </a:cubicBezTo>
                  <a:cubicBezTo>
                    <a:pt x="30814" y="49255"/>
                    <a:pt x="37621" y="47027"/>
                    <a:pt x="41457" y="44800"/>
                  </a:cubicBezTo>
                  <a:cubicBezTo>
                    <a:pt x="38487" y="53215"/>
                    <a:pt x="29082" y="67075"/>
                    <a:pt x="15964" y="70045"/>
                  </a:cubicBezTo>
                  <a:cubicBezTo>
                    <a:pt x="24874" y="72891"/>
                    <a:pt x="33042" y="68808"/>
                    <a:pt x="36878" y="66457"/>
                  </a:cubicBezTo>
                  <a:cubicBezTo>
                    <a:pt x="33289" y="76852"/>
                    <a:pt x="25246" y="93929"/>
                    <a:pt x="10024" y="91083"/>
                  </a:cubicBezTo>
                  <a:cubicBezTo>
                    <a:pt x="18068" y="96281"/>
                    <a:pt x="26978" y="91702"/>
                    <a:pt x="32052" y="88113"/>
                  </a:cubicBezTo>
                  <a:cubicBezTo>
                    <a:pt x="27473" y="96899"/>
                    <a:pt x="20172" y="102468"/>
                    <a:pt x="0" y="107913"/>
                  </a:cubicBezTo>
                  <a:cubicBezTo>
                    <a:pt x="742" y="108656"/>
                    <a:pt x="1609" y="109398"/>
                    <a:pt x="2599" y="110141"/>
                  </a:cubicBezTo>
                  <a:lnTo>
                    <a:pt x="90958" y="110141"/>
                  </a:lnTo>
                  <a:cubicBezTo>
                    <a:pt x="91948" y="109522"/>
                    <a:pt x="93061" y="108780"/>
                    <a:pt x="94052" y="108037"/>
                  </a:cubicBezTo>
                  <a:cubicBezTo>
                    <a:pt x="76231" y="104943"/>
                    <a:pt x="65465" y="96899"/>
                    <a:pt x="61876" y="86504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0C8C8DE5-91F5-7CCC-1676-6EEBA16F9013}"/>
                </a:ext>
              </a:extLst>
            </p:cNvPr>
            <p:cNvSpPr/>
            <p:nvPr/>
          </p:nvSpPr>
          <p:spPr>
            <a:xfrm>
              <a:off x="7576299" y="3949269"/>
              <a:ext cx="77216" cy="82642"/>
            </a:xfrm>
            <a:custGeom>
              <a:avLst/>
              <a:gdLst>
                <a:gd name="connsiteX0" fmla="*/ 11880 w 15840"/>
                <a:gd name="connsiteY0" fmla="*/ 9529 h 16953"/>
                <a:gd name="connsiteX1" fmla="*/ 15840 w 15840"/>
                <a:gd name="connsiteY1" fmla="*/ 5692 h 16953"/>
                <a:gd name="connsiteX2" fmla="*/ 10395 w 15840"/>
                <a:gd name="connsiteY2" fmla="*/ 4826 h 16953"/>
                <a:gd name="connsiteX3" fmla="*/ 7920 w 15840"/>
                <a:gd name="connsiteY3" fmla="*/ 0 h 16953"/>
                <a:gd name="connsiteX4" fmla="*/ 5445 w 15840"/>
                <a:gd name="connsiteY4" fmla="*/ 4826 h 16953"/>
                <a:gd name="connsiteX5" fmla="*/ 0 w 15840"/>
                <a:gd name="connsiteY5" fmla="*/ 5692 h 16953"/>
                <a:gd name="connsiteX6" fmla="*/ 3960 w 15840"/>
                <a:gd name="connsiteY6" fmla="*/ 9529 h 16953"/>
                <a:gd name="connsiteX7" fmla="*/ 2970 w 15840"/>
                <a:gd name="connsiteY7" fmla="*/ 14974 h 16953"/>
                <a:gd name="connsiteX8" fmla="*/ 6930 w 15840"/>
                <a:gd name="connsiteY8" fmla="*/ 12994 h 16953"/>
                <a:gd name="connsiteX9" fmla="*/ 6930 w 15840"/>
                <a:gd name="connsiteY9" fmla="*/ 16954 h 16953"/>
                <a:gd name="connsiteX10" fmla="*/ 9405 w 15840"/>
                <a:gd name="connsiteY10" fmla="*/ 16954 h 16953"/>
                <a:gd name="connsiteX11" fmla="*/ 9405 w 15840"/>
                <a:gd name="connsiteY11" fmla="*/ 13241 h 16953"/>
                <a:gd name="connsiteX12" fmla="*/ 12746 w 15840"/>
                <a:gd name="connsiteY12" fmla="*/ 14974 h 16953"/>
                <a:gd name="connsiteX13" fmla="*/ 11880 w 15840"/>
                <a:gd name="connsiteY13" fmla="*/ 9529 h 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" h="16953">
                  <a:moveTo>
                    <a:pt x="11880" y="9529"/>
                  </a:moveTo>
                  <a:lnTo>
                    <a:pt x="15840" y="5692"/>
                  </a:lnTo>
                  <a:lnTo>
                    <a:pt x="10395" y="4826"/>
                  </a:lnTo>
                  <a:lnTo>
                    <a:pt x="7920" y="0"/>
                  </a:lnTo>
                  <a:lnTo>
                    <a:pt x="5445" y="4826"/>
                  </a:lnTo>
                  <a:lnTo>
                    <a:pt x="0" y="5692"/>
                  </a:lnTo>
                  <a:lnTo>
                    <a:pt x="3960" y="9529"/>
                  </a:lnTo>
                  <a:lnTo>
                    <a:pt x="2970" y="14974"/>
                  </a:lnTo>
                  <a:lnTo>
                    <a:pt x="6930" y="12994"/>
                  </a:lnTo>
                  <a:lnTo>
                    <a:pt x="6930" y="16954"/>
                  </a:lnTo>
                  <a:lnTo>
                    <a:pt x="9405" y="16954"/>
                  </a:lnTo>
                  <a:lnTo>
                    <a:pt x="9405" y="13241"/>
                  </a:lnTo>
                  <a:lnTo>
                    <a:pt x="12746" y="14974"/>
                  </a:lnTo>
                  <a:lnTo>
                    <a:pt x="11880" y="9529"/>
                  </a:lnTo>
                  <a:close/>
                </a:path>
              </a:pathLst>
            </a:custGeom>
            <a:solidFill>
              <a:srgbClr val="FFF3B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3642D096-1AFE-73D3-D277-C8278E35D8FB}"/>
                </a:ext>
              </a:extLst>
            </p:cNvPr>
            <p:cNvSpPr/>
            <p:nvPr/>
          </p:nvSpPr>
          <p:spPr>
            <a:xfrm>
              <a:off x="7789252" y="3852744"/>
              <a:ext cx="34382" cy="710036"/>
            </a:xfrm>
            <a:custGeom>
              <a:avLst/>
              <a:gdLst>
                <a:gd name="connsiteX0" fmla="*/ 0 w 7053"/>
                <a:gd name="connsiteY0" fmla="*/ 0 h 145656"/>
                <a:gd name="connsiteX1" fmla="*/ 7054 w 7053"/>
                <a:gd name="connsiteY1" fmla="*/ 0 h 145656"/>
                <a:gd name="connsiteX2" fmla="*/ 7054 w 7053"/>
                <a:gd name="connsiteY2" fmla="*/ 145656 h 145656"/>
                <a:gd name="connsiteX3" fmla="*/ 0 w 7053"/>
                <a:gd name="connsiteY3" fmla="*/ 145656 h 14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3" h="145656">
                  <a:moveTo>
                    <a:pt x="0" y="0"/>
                  </a:moveTo>
                  <a:lnTo>
                    <a:pt x="7054" y="0"/>
                  </a:lnTo>
                  <a:lnTo>
                    <a:pt x="7054" y="145656"/>
                  </a:lnTo>
                  <a:lnTo>
                    <a:pt x="0" y="14565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E3BAA84D-1EE5-286F-F30B-4947A0ED1B51}"/>
                </a:ext>
              </a:extLst>
            </p:cNvPr>
            <p:cNvSpPr/>
            <p:nvPr/>
          </p:nvSpPr>
          <p:spPr>
            <a:xfrm>
              <a:off x="7368176" y="3852744"/>
              <a:ext cx="34382" cy="710036"/>
            </a:xfrm>
            <a:custGeom>
              <a:avLst/>
              <a:gdLst>
                <a:gd name="connsiteX0" fmla="*/ 0 w 7053"/>
                <a:gd name="connsiteY0" fmla="*/ 0 h 145656"/>
                <a:gd name="connsiteX1" fmla="*/ 7054 w 7053"/>
                <a:gd name="connsiteY1" fmla="*/ 0 h 145656"/>
                <a:gd name="connsiteX2" fmla="*/ 7054 w 7053"/>
                <a:gd name="connsiteY2" fmla="*/ 145656 h 145656"/>
                <a:gd name="connsiteX3" fmla="*/ 0 w 7053"/>
                <a:gd name="connsiteY3" fmla="*/ 145656 h 14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3" h="145656">
                  <a:moveTo>
                    <a:pt x="0" y="0"/>
                  </a:moveTo>
                  <a:lnTo>
                    <a:pt x="7054" y="0"/>
                  </a:lnTo>
                  <a:lnTo>
                    <a:pt x="7054" y="145656"/>
                  </a:lnTo>
                  <a:lnTo>
                    <a:pt x="0" y="14565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D543485A-A9B2-EDD9-8CEC-BCD6E604104F}"/>
                </a:ext>
              </a:extLst>
            </p:cNvPr>
            <p:cNvSpPr/>
            <p:nvPr/>
          </p:nvSpPr>
          <p:spPr>
            <a:xfrm>
              <a:off x="4565429" y="3590930"/>
              <a:ext cx="2230856" cy="1041827"/>
            </a:xfrm>
            <a:custGeom>
              <a:avLst/>
              <a:gdLst>
                <a:gd name="connsiteX0" fmla="*/ 0 w 457635"/>
                <a:gd name="connsiteY0" fmla="*/ 0 h 213719"/>
                <a:gd name="connsiteX1" fmla="*/ 457635 w 457635"/>
                <a:gd name="connsiteY1" fmla="*/ 0 h 213719"/>
                <a:gd name="connsiteX2" fmla="*/ 457635 w 457635"/>
                <a:gd name="connsiteY2" fmla="*/ 213720 h 213719"/>
                <a:gd name="connsiteX3" fmla="*/ 0 w 457635"/>
                <a:gd name="connsiteY3" fmla="*/ 213720 h 21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635" h="213719">
                  <a:moveTo>
                    <a:pt x="0" y="0"/>
                  </a:moveTo>
                  <a:lnTo>
                    <a:pt x="457635" y="0"/>
                  </a:lnTo>
                  <a:lnTo>
                    <a:pt x="457635" y="213720"/>
                  </a:lnTo>
                  <a:lnTo>
                    <a:pt x="0" y="21372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7F4258D-7727-2DFE-8AD0-E8306557D0FC}"/>
                </a:ext>
              </a:extLst>
            </p:cNvPr>
            <p:cNvSpPr/>
            <p:nvPr/>
          </p:nvSpPr>
          <p:spPr>
            <a:xfrm>
              <a:off x="4572668" y="3578865"/>
              <a:ext cx="2213961" cy="34986"/>
            </a:xfrm>
            <a:custGeom>
              <a:avLst/>
              <a:gdLst>
                <a:gd name="connsiteX0" fmla="*/ 454170 w 454169"/>
                <a:gd name="connsiteY0" fmla="*/ 7177 h 7177"/>
                <a:gd name="connsiteX1" fmla="*/ 408753 w 454169"/>
                <a:gd name="connsiteY1" fmla="*/ 4702 h 7177"/>
                <a:gd name="connsiteX2" fmla="*/ 363336 w 454169"/>
                <a:gd name="connsiteY2" fmla="*/ 2227 h 7177"/>
                <a:gd name="connsiteX3" fmla="*/ 317919 w 454169"/>
                <a:gd name="connsiteY3" fmla="*/ 4702 h 7177"/>
                <a:gd name="connsiteX4" fmla="*/ 272502 w 454169"/>
                <a:gd name="connsiteY4" fmla="*/ 7177 h 7177"/>
                <a:gd name="connsiteX5" fmla="*/ 227085 w 454169"/>
                <a:gd name="connsiteY5" fmla="*/ 4702 h 7177"/>
                <a:gd name="connsiteX6" fmla="*/ 181668 w 454169"/>
                <a:gd name="connsiteY6" fmla="*/ 2227 h 7177"/>
                <a:gd name="connsiteX7" fmla="*/ 136251 w 454169"/>
                <a:gd name="connsiteY7" fmla="*/ 4702 h 7177"/>
                <a:gd name="connsiteX8" fmla="*/ 90834 w 454169"/>
                <a:gd name="connsiteY8" fmla="*/ 7177 h 7177"/>
                <a:gd name="connsiteX9" fmla="*/ 45417 w 454169"/>
                <a:gd name="connsiteY9" fmla="*/ 4702 h 7177"/>
                <a:gd name="connsiteX10" fmla="*/ 0 w 454169"/>
                <a:gd name="connsiteY10" fmla="*/ 2227 h 7177"/>
                <a:gd name="connsiteX11" fmla="*/ 0 w 454169"/>
                <a:gd name="connsiteY11" fmla="*/ 0 h 7177"/>
                <a:gd name="connsiteX12" fmla="*/ 45417 w 454169"/>
                <a:gd name="connsiteY12" fmla="*/ 2475 h 7177"/>
                <a:gd name="connsiteX13" fmla="*/ 90834 w 454169"/>
                <a:gd name="connsiteY13" fmla="*/ 4950 h 7177"/>
                <a:gd name="connsiteX14" fmla="*/ 136251 w 454169"/>
                <a:gd name="connsiteY14" fmla="*/ 2475 h 7177"/>
                <a:gd name="connsiteX15" fmla="*/ 181668 w 454169"/>
                <a:gd name="connsiteY15" fmla="*/ 0 h 7177"/>
                <a:gd name="connsiteX16" fmla="*/ 227085 w 454169"/>
                <a:gd name="connsiteY16" fmla="*/ 2475 h 7177"/>
                <a:gd name="connsiteX17" fmla="*/ 272502 w 454169"/>
                <a:gd name="connsiteY17" fmla="*/ 4950 h 7177"/>
                <a:gd name="connsiteX18" fmla="*/ 317919 w 454169"/>
                <a:gd name="connsiteY18" fmla="*/ 2475 h 7177"/>
                <a:gd name="connsiteX19" fmla="*/ 363336 w 454169"/>
                <a:gd name="connsiteY19" fmla="*/ 0 h 7177"/>
                <a:gd name="connsiteX20" fmla="*/ 408753 w 454169"/>
                <a:gd name="connsiteY20" fmla="*/ 2475 h 7177"/>
                <a:gd name="connsiteX21" fmla="*/ 454170 w 454169"/>
                <a:gd name="connsiteY21" fmla="*/ 4950 h 7177"/>
                <a:gd name="connsiteX22" fmla="*/ 454170 w 454169"/>
                <a:gd name="connsiteY22" fmla="*/ 7177 h 7177"/>
                <a:gd name="connsiteX23" fmla="*/ 454170 w 454169"/>
                <a:gd name="connsiteY23" fmla="*/ 7177 h 7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177">
                  <a:moveTo>
                    <a:pt x="454170" y="7177"/>
                  </a:moveTo>
                  <a:cubicBezTo>
                    <a:pt x="431523" y="7177"/>
                    <a:pt x="419891" y="5940"/>
                    <a:pt x="408753" y="4702"/>
                  </a:cubicBezTo>
                  <a:cubicBezTo>
                    <a:pt x="397615" y="3465"/>
                    <a:pt x="386106" y="2227"/>
                    <a:pt x="363336" y="2227"/>
                  </a:cubicBezTo>
                  <a:cubicBezTo>
                    <a:pt x="340566" y="2227"/>
                    <a:pt x="329057" y="3465"/>
                    <a:pt x="317919" y="4702"/>
                  </a:cubicBezTo>
                  <a:cubicBezTo>
                    <a:pt x="306781" y="5940"/>
                    <a:pt x="295272" y="7177"/>
                    <a:pt x="272502" y="7177"/>
                  </a:cubicBezTo>
                  <a:cubicBezTo>
                    <a:pt x="249732" y="7177"/>
                    <a:pt x="238223" y="5940"/>
                    <a:pt x="227085" y="4702"/>
                  </a:cubicBezTo>
                  <a:cubicBezTo>
                    <a:pt x="215947" y="3465"/>
                    <a:pt x="204438" y="2227"/>
                    <a:pt x="181668" y="2227"/>
                  </a:cubicBezTo>
                  <a:cubicBezTo>
                    <a:pt x="158898" y="2227"/>
                    <a:pt x="147389" y="3465"/>
                    <a:pt x="136251" y="4702"/>
                  </a:cubicBezTo>
                  <a:cubicBezTo>
                    <a:pt x="125113" y="5940"/>
                    <a:pt x="113604" y="7177"/>
                    <a:pt x="90834" y="7177"/>
                  </a:cubicBezTo>
                  <a:cubicBezTo>
                    <a:pt x="68064" y="7177"/>
                    <a:pt x="56555" y="5940"/>
                    <a:pt x="45417" y="4702"/>
                  </a:cubicBezTo>
                  <a:cubicBezTo>
                    <a:pt x="34279" y="3465"/>
                    <a:pt x="22770" y="2227"/>
                    <a:pt x="0" y="2227"/>
                  </a:cubicBezTo>
                  <a:lnTo>
                    <a:pt x="0" y="0"/>
                  </a:lnTo>
                  <a:cubicBezTo>
                    <a:pt x="22646" y="0"/>
                    <a:pt x="34279" y="1237"/>
                    <a:pt x="45417" y="2475"/>
                  </a:cubicBezTo>
                  <a:cubicBezTo>
                    <a:pt x="56555" y="3712"/>
                    <a:pt x="68064" y="4950"/>
                    <a:pt x="90834" y="4950"/>
                  </a:cubicBezTo>
                  <a:cubicBezTo>
                    <a:pt x="113604" y="4950"/>
                    <a:pt x="125113" y="3712"/>
                    <a:pt x="136251" y="2475"/>
                  </a:cubicBezTo>
                  <a:cubicBezTo>
                    <a:pt x="147389" y="1237"/>
                    <a:pt x="158898" y="0"/>
                    <a:pt x="181668" y="0"/>
                  </a:cubicBezTo>
                  <a:cubicBezTo>
                    <a:pt x="204438" y="0"/>
                    <a:pt x="215947" y="1237"/>
                    <a:pt x="227085" y="2475"/>
                  </a:cubicBezTo>
                  <a:cubicBezTo>
                    <a:pt x="238223" y="3712"/>
                    <a:pt x="249732" y="4950"/>
                    <a:pt x="272502" y="4950"/>
                  </a:cubicBezTo>
                  <a:cubicBezTo>
                    <a:pt x="295272" y="4950"/>
                    <a:pt x="306781" y="3712"/>
                    <a:pt x="317919" y="2475"/>
                  </a:cubicBezTo>
                  <a:cubicBezTo>
                    <a:pt x="329057" y="1237"/>
                    <a:pt x="340566" y="0"/>
                    <a:pt x="363336" y="0"/>
                  </a:cubicBezTo>
                  <a:cubicBezTo>
                    <a:pt x="386106" y="0"/>
                    <a:pt x="397615" y="1237"/>
                    <a:pt x="408753" y="2475"/>
                  </a:cubicBezTo>
                  <a:cubicBezTo>
                    <a:pt x="419891" y="3712"/>
                    <a:pt x="431399" y="4950"/>
                    <a:pt x="454170" y="4950"/>
                  </a:cubicBezTo>
                  <a:lnTo>
                    <a:pt x="454170" y="7177"/>
                  </a:lnTo>
                  <a:lnTo>
                    <a:pt x="454170" y="717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705DF808-4ECE-EA79-6431-F2AADAC3FCC6}"/>
                </a:ext>
              </a:extLst>
            </p:cNvPr>
            <p:cNvSpPr/>
            <p:nvPr/>
          </p:nvSpPr>
          <p:spPr>
            <a:xfrm>
              <a:off x="4572668" y="3628934"/>
              <a:ext cx="2213961" cy="37399"/>
            </a:xfrm>
            <a:custGeom>
              <a:avLst/>
              <a:gdLst>
                <a:gd name="connsiteX0" fmla="*/ 454170 w 454169"/>
                <a:gd name="connsiteY0" fmla="*/ 7673 h 7672"/>
                <a:gd name="connsiteX1" fmla="*/ 408753 w 454169"/>
                <a:gd name="connsiteY1" fmla="*/ 5198 h 7672"/>
                <a:gd name="connsiteX2" fmla="*/ 363336 w 454169"/>
                <a:gd name="connsiteY2" fmla="*/ 2723 h 7672"/>
                <a:gd name="connsiteX3" fmla="*/ 317919 w 454169"/>
                <a:gd name="connsiteY3" fmla="*/ 5198 h 7672"/>
                <a:gd name="connsiteX4" fmla="*/ 272502 w 454169"/>
                <a:gd name="connsiteY4" fmla="*/ 7673 h 7672"/>
                <a:gd name="connsiteX5" fmla="*/ 227085 w 454169"/>
                <a:gd name="connsiteY5" fmla="*/ 5198 h 7672"/>
                <a:gd name="connsiteX6" fmla="*/ 181668 w 454169"/>
                <a:gd name="connsiteY6" fmla="*/ 2723 h 7672"/>
                <a:gd name="connsiteX7" fmla="*/ 136251 w 454169"/>
                <a:gd name="connsiteY7" fmla="*/ 5198 h 7672"/>
                <a:gd name="connsiteX8" fmla="*/ 90834 w 454169"/>
                <a:gd name="connsiteY8" fmla="*/ 7673 h 7672"/>
                <a:gd name="connsiteX9" fmla="*/ 45417 w 454169"/>
                <a:gd name="connsiteY9" fmla="*/ 5198 h 7672"/>
                <a:gd name="connsiteX10" fmla="*/ 0 w 454169"/>
                <a:gd name="connsiteY10" fmla="*/ 2723 h 7672"/>
                <a:gd name="connsiteX11" fmla="*/ 0 w 454169"/>
                <a:gd name="connsiteY11" fmla="*/ 0 h 7672"/>
                <a:gd name="connsiteX12" fmla="*/ 45417 w 454169"/>
                <a:gd name="connsiteY12" fmla="*/ 2475 h 7672"/>
                <a:gd name="connsiteX13" fmla="*/ 90834 w 454169"/>
                <a:gd name="connsiteY13" fmla="*/ 4950 h 7672"/>
                <a:gd name="connsiteX14" fmla="*/ 136251 w 454169"/>
                <a:gd name="connsiteY14" fmla="*/ 2475 h 7672"/>
                <a:gd name="connsiteX15" fmla="*/ 181668 w 454169"/>
                <a:gd name="connsiteY15" fmla="*/ 0 h 7672"/>
                <a:gd name="connsiteX16" fmla="*/ 227085 w 454169"/>
                <a:gd name="connsiteY16" fmla="*/ 2475 h 7672"/>
                <a:gd name="connsiteX17" fmla="*/ 272502 w 454169"/>
                <a:gd name="connsiteY17" fmla="*/ 4950 h 7672"/>
                <a:gd name="connsiteX18" fmla="*/ 317919 w 454169"/>
                <a:gd name="connsiteY18" fmla="*/ 2475 h 7672"/>
                <a:gd name="connsiteX19" fmla="*/ 363336 w 454169"/>
                <a:gd name="connsiteY19" fmla="*/ 0 h 7672"/>
                <a:gd name="connsiteX20" fmla="*/ 408753 w 454169"/>
                <a:gd name="connsiteY20" fmla="*/ 2475 h 7672"/>
                <a:gd name="connsiteX21" fmla="*/ 454170 w 454169"/>
                <a:gd name="connsiteY21" fmla="*/ 4950 h 7672"/>
                <a:gd name="connsiteX22" fmla="*/ 454170 w 454169"/>
                <a:gd name="connsiteY22" fmla="*/ 7673 h 7672"/>
                <a:gd name="connsiteX23" fmla="*/ 454170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454170" y="7673"/>
                  </a:moveTo>
                  <a:cubicBezTo>
                    <a:pt x="431523" y="7673"/>
                    <a:pt x="419891" y="6435"/>
                    <a:pt x="408753" y="5198"/>
                  </a:cubicBezTo>
                  <a:cubicBezTo>
                    <a:pt x="397615" y="3960"/>
                    <a:pt x="386106" y="2723"/>
                    <a:pt x="363336" y="2723"/>
                  </a:cubicBezTo>
                  <a:cubicBezTo>
                    <a:pt x="340566" y="2723"/>
                    <a:pt x="329181" y="3960"/>
                    <a:pt x="317919" y="5198"/>
                  </a:cubicBezTo>
                  <a:cubicBezTo>
                    <a:pt x="306781" y="6435"/>
                    <a:pt x="295272" y="7673"/>
                    <a:pt x="272502" y="7673"/>
                  </a:cubicBezTo>
                  <a:cubicBezTo>
                    <a:pt x="249732" y="7673"/>
                    <a:pt x="238223" y="6435"/>
                    <a:pt x="227085" y="5198"/>
                  </a:cubicBezTo>
                  <a:cubicBezTo>
                    <a:pt x="215947" y="3960"/>
                    <a:pt x="204438" y="2723"/>
                    <a:pt x="181668" y="2723"/>
                  </a:cubicBezTo>
                  <a:cubicBezTo>
                    <a:pt x="158898" y="2723"/>
                    <a:pt x="147389" y="3960"/>
                    <a:pt x="136251" y="5198"/>
                  </a:cubicBezTo>
                  <a:cubicBezTo>
                    <a:pt x="125113" y="6435"/>
                    <a:pt x="113604" y="7673"/>
                    <a:pt x="90834" y="7673"/>
                  </a:cubicBezTo>
                  <a:cubicBezTo>
                    <a:pt x="68064" y="7673"/>
                    <a:pt x="56555" y="6435"/>
                    <a:pt x="45417" y="5198"/>
                  </a:cubicBezTo>
                  <a:cubicBezTo>
                    <a:pt x="34279" y="3960"/>
                    <a:pt x="22770" y="2723"/>
                    <a:pt x="0" y="2723"/>
                  </a:cubicBezTo>
                  <a:lnTo>
                    <a:pt x="0" y="0"/>
                  </a:lnTo>
                  <a:cubicBezTo>
                    <a:pt x="22646" y="0"/>
                    <a:pt x="34279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4990" y="3713"/>
                    <a:pt x="136251" y="2475"/>
                  </a:cubicBezTo>
                  <a:cubicBezTo>
                    <a:pt x="147389" y="1238"/>
                    <a:pt x="158898" y="0"/>
                    <a:pt x="181668" y="0"/>
                  </a:cubicBezTo>
                  <a:cubicBezTo>
                    <a:pt x="204438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781" y="3713"/>
                    <a:pt x="317919" y="2475"/>
                  </a:cubicBezTo>
                  <a:cubicBezTo>
                    <a:pt x="329057" y="1238"/>
                    <a:pt x="340689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7673"/>
                  </a:lnTo>
                  <a:lnTo>
                    <a:pt x="454170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8E02EF17-D7AE-75DD-34F9-B8DA364CAAD6}"/>
                </a:ext>
              </a:extLst>
            </p:cNvPr>
            <p:cNvSpPr/>
            <p:nvPr/>
          </p:nvSpPr>
          <p:spPr>
            <a:xfrm>
              <a:off x="4572668" y="3677194"/>
              <a:ext cx="2213961" cy="42225"/>
            </a:xfrm>
            <a:custGeom>
              <a:avLst/>
              <a:gdLst>
                <a:gd name="connsiteX0" fmla="*/ 454170 w 454169"/>
                <a:gd name="connsiteY0" fmla="*/ 8663 h 8662"/>
                <a:gd name="connsiteX1" fmla="*/ 408753 w 454169"/>
                <a:gd name="connsiteY1" fmla="*/ 6188 h 8662"/>
                <a:gd name="connsiteX2" fmla="*/ 363336 w 454169"/>
                <a:gd name="connsiteY2" fmla="*/ 3713 h 8662"/>
                <a:gd name="connsiteX3" fmla="*/ 317919 w 454169"/>
                <a:gd name="connsiteY3" fmla="*/ 6188 h 8662"/>
                <a:gd name="connsiteX4" fmla="*/ 272502 w 454169"/>
                <a:gd name="connsiteY4" fmla="*/ 8663 h 8662"/>
                <a:gd name="connsiteX5" fmla="*/ 227085 w 454169"/>
                <a:gd name="connsiteY5" fmla="*/ 6188 h 8662"/>
                <a:gd name="connsiteX6" fmla="*/ 181668 w 454169"/>
                <a:gd name="connsiteY6" fmla="*/ 3713 h 8662"/>
                <a:gd name="connsiteX7" fmla="*/ 136251 w 454169"/>
                <a:gd name="connsiteY7" fmla="*/ 6188 h 8662"/>
                <a:gd name="connsiteX8" fmla="*/ 90834 w 454169"/>
                <a:gd name="connsiteY8" fmla="*/ 8663 h 8662"/>
                <a:gd name="connsiteX9" fmla="*/ 45417 w 454169"/>
                <a:gd name="connsiteY9" fmla="*/ 6188 h 8662"/>
                <a:gd name="connsiteX10" fmla="*/ 0 w 454169"/>
                <a:gd name="connsiteY10" fmla="*/ 3713 h 8662"/>
                <a:gd name="connsiteX11" fmla="*/ 0 w 454169"/>
                <a:gd name="connsiteY11" fmla="*/ 0 h 8662"/>
                <a:gd name="connsiteX12" fmla="*/ 45417 w 454169"/>
                <a:gd name="connsiteY12" fmla="*/ 2475 h 8662"/>
                <a:gd name="connsiteX13" fmla="*/ 90834 w 454169"/>
                <a:gd name="connsiteY13" fmla="*/ 4950 h 8662"/>
                <a:gd name="connsiteX14" fmla="*/ 136251 w 454169"/>
                <a:gd name="connsiteY14" fmla="*/ 2475 h 8662"/>
                <a:gd name="connsiteX15" fmla="*/ 181668 w 454169"/>
                <a:gd name="connsiteY15" fmla="*/ 0 h 8662"/>
                <a:gd name="connsiteX16" fmla="*/ 227085 w 454169"/>
                <a:gd name="connsiteY16" fmla="*/ 2475 h 8662"/>
                <a:gd name="connsiteX17" fmla="*/ 272502 w 454169"/>
                <a:gd name="connsiteY17" fmla="*/ 4950 h 8662"/>
                <a:gd name="connsiteX18" fmla="*/ 317919 w 454169"/>
                <a:gd name="connsiteY18" fmla="*/ 2475 h 8662"/>
                <a:gd name="connsiteX19" fmla="*/ 363336 w 454169"/>
                <a:gd name="connsiteY19" fmla="*/ 0 h 8662"/>
                <a:gd name="connsiteX20" fmla="*/ 408753 w 454169"/>
                <a:gd name="connsiteY20" fmla="*/ 2475 h 8662"/>
                <a:gd name="connsiteX21" fmla="*/ 454170 w 454169"/>
                <a:gd name="connsiteY21" fmla="*/ 4950 h 8662"/>
                <a:gd name="connsiteX22" fmla="*/ 454170 w 454169"/>
                <a:gd name="connsiteY22" fmla="*/ 8663 h 8662"/>
                <a:gd name="connsiteX23" fmla="*/ 454170 w 454169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8662">
                  <a:moveTo>
                    <a:pt x="454170" y="8663"/>
                  </a:moveTo>
                  <a:cubicBezTo>
                    <a:pt x="431523" y="8663"/>
                    <a:pt x="419891" y="7425"/>
                    <a:pt x="408753" y="6188"/>
                  </a:cubicBezTo>
                  <a:cubicBezTo>
                    <a:pt x="397615" y="4950"/>
                    <a:pt x="386106" y="3713"/>
                    <a:pt x="363336" y="3713"/>
                  </a:cubicBezTo>
                  <a:cubicBezTo>
                    <a:pt x="340566" y="3713"/>
                    <a:pt x="329181" y="4950"/>
                    <a:pt x="317919" y="6188"/>
                  </a:cubicBezTo>
                  <a:cubicBezTo>
                    <a:pt x="306781" y="7425"/>
                    <a:pt x="295149" y="8663"/>
                    <a:pt x="272502" y="8663"/>
                  </a:cubicBezTo>
                  <a:cubicBezTo>
                    <a:pt x="249855" y="8663"/>
                    <a:pt x="238223" y="7425"/>
                    <a:pt x="227085" y="6188"/>
                  </a:cubicBezTo>
                  <a:cubicBezTo>
                    <a:pt x="215947" y="4950"/>
                    <a:pt x="204438" y="3713"/>
                    <a:pt x="181668" y="3713"/>
                  </a:cubicBezTo>
                  <a:cubicBezTo>
                    <a:pt x="158898" y="3713"/>
                    <a:pt x="147512" y="4950"/>
                    <a:pt x="136251" y="6188"/>
                  </a:cubicBezTo>
                  <a:cubicBezTo>
                    <a:pt x="125113" y="7425"/>
                    <a:pt x="113480" y="8663"/>
                    <a:pt x="90834" y="8663"/>
                  </a:cubicBezTo>
                  <a:cubicBezTo>
                    <a:pt x="68187" y="8663"/>
                    <a:pt x="56555" y="7425"/>
                    <a:pt x="45417" y="6188"/>
                  </a:cubicBezTo>
                  <a:cubicBezTo>
                    <a:pt x="34279" y="4950"/>
                    <a:pt x="22770" y="3713"/>
                    <a:pt x="0" y="3713"/>
                  </a:cubicBezTo>
                  <a:lnTo>
                    <a:pt x="0" y="0"/>
                  </a:lnTo>
                  <a:cubicBezTo>
                    <a:pt x="22646" y="0"/>
                    <a:pt x="34279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4990" y="3713"/>
                    <a:pt x="136251" y="2475"/>
                  </a:cubicBezTo>
                  <a:cubicBezTo>
                    <a:pt x="147389" y="1238"/>
                    <a:pt x="158898" y="0"/>
                    <a:pt x="181668" y="0"/>
                  </a:cubicBezTo>
                  <a:cubicBezTo>
                    <a:pt x="204438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658" y="3713"/>
                    <a:pt x="317919" y="2475"/>
                  </a:cubicBezTo>
                  <a:cubicBezTo>
                    <a:pt x="329057" y="1238"/>
                    <a:pt x="340689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8663"/>
                  </a:lnTo>
                  <a:lnTo>
                    <a:pt x="454170" y="866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A413A0D1-1F84-6314-F2A8-47D931BD2F34}"/>
                </a:ext>
              </a:extLst>
            </p:cNvPr>
            <p:cNvSpPr/>
            <p:nvPr/>
          </p:nvSpPr>
          <p:spPr>
            <a:xfrm>
              <a:off x="4572668" y="3728471"/>
              <a:ext cx="2213961" cy="42225"/>
            </a:xfrm>
            <a:custGeom>
              <a:avLst/>
              <a:gdLst>
                <a:gd name="connsiteX0" fmla="*/ 454170 w 454169"/>
                <a:gd name="connsiteY0" fmla="*/ 8663 h 8662"/>
                <a:gd name="connsiteX1" fmla="*/ 408753 w 454169"/>
                <a:gd name="connsiteY1" fmla="*/ 6188 h 8662"/>
                <a:gd name="connsiteX2" fmla="*/ 363336 w 454169"/>
                <a:gd name="connsiteY2" fmla="*/ 3713 h 8662"/>
                <a:gd name="connsiteX3" fmla="*/ 317919 w 454169"/>
                <a:gd name="connsiteY3" fmla="*/ 6188 h 8662"/>
                <a:gd name="connsiteX4" fmla="*/ 272502 w 454169"/>
                <a:gd name="connsiteY4" fmla="*/ 8663 h 8662"/>
                <a:gd name="connsiteX5" fmla="*/ 227085 w 454169"/>
                <a:gd name="connsiteY5" fmla="*/ 6188 h 8662"/>
                <a:gd name="connsiteX6" fmla="*/ 181668 w 454169"/>
                <a:gd name="connsiteY6" fmla="*/ 3713 h 8662"/>
                <a:gd name="connsiteX7" fmla="*/ 136251 w 454169"/>
                <a:gd name="connsiteY7" fmla="*/ 6188 h 8662"/>
                <a:gd name="connsiteX8" fmla="*/ 90834 w 454169"/>
                <a:gd name="connsiteY8" fmla="*/ 8663 h 8662"/>
                <a:gd name="connsiteX9" fmla="*/ 45417 w 454169"/>
                <a:gd name="connsiteY9" fmla="*/ 6188 h 8662"/>
                <a:gd name="connsiteX10" fmla="*/ 0 w 454169"/>
                <a:gd name="connsiteY10" fmla="*/ 3713 h 8662"/>
                <a:gd name="connsiteX11" fmla="*/ 0 w 454169"/>
                <a:gd name="connsiteY11" fmla="*/ 0 h 8662"/>
                <a:gd name="connsiteX12" fmla="*/ 45417 w 454169"/>
                <a:gd name="connsiteY12" fmla="*/ 2475 h 8662"/>
                <a:gd name="connsiteX13" fmla="*/ 90834 w 454169"/>
                <a:gd name="connsiteY13" fmla="*/ 4950 h 8662"/>
                <a:gd name="connsiteX14" fmla="*/ 136251 w 454169"/>
                <a:gd name="connsiteY14" fmla="*/ 2475 h 8662"/>
                <a:gd name="connsiteX15" fmla="*/ 181668 w 454169"/>
                <a:gd name="connsiteY15" fmla="*/ 0 h 8662"/>
                <a:gd name="connsiteX16" fmla="*/ 227085 w 454169"/>
                <a:gd name="connsiteY16" fmla="*/ 2475 h 8662"/>
                <a:gd name="connsiteX17" fmla="*/ 272502 w 454169"/>
                <a:gd name="connsiteY17" fmla="*/ 4950 h 8662"/>
                <a:gd name="connsiteX18" fmla="*/ 317919 w 454169"/>
                <a:gd name="connsiteY18" fmla="*/ 2475 h 8662"/>
                <a:gd name="connsiteX19" fmla="*/ 363336 w 454169"/>
                <a:gd name="connsiteY19" fmla="*/ 0 h 8662"/>
                <a:gd name="connsiteX20" fmla="*/ 408753 w 454169"/>
                <a:gd name="connsiteY20" fmla="*/ 2475 h 8662"/>
                <a:gd name="connsiteX21" fmla="*/ 454170 w 454169"/>
                <a:gd name="connsiteY21" fmla="*/ 4950 h 8662"/>
                <a:gd name="connsiteX22" fmla="*/ 454170 w 454169"/>
                <a:gd name="connsiteY22" fmla="*/ 8663 h 8662"/>
                <a:gd name="connsiteX23" fmla="*/ 454170 w 454169"/>
                <a:gd name="connsiteY23" fmla="*/ 866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8662">
                  <a:moveTo>
                    <a:pt x="454170" y="8663"/>
                  </a:moveTo>
                  <a:cubicBezTo>
                    <a:pt x="431523" y="8663"/>
                    <a:pt x="419891" y="7425"/>
                    <a:pt x="408753" y="6188"/>
                  </a:cubicBezTo>
                  <a:cubicBezTo>
                    <a:pt x="397615" y="4950"/>
                    <a:pt x="386106" y="3713"/>
                    <a:pt x="363336" y="3713"/>
                  </a:cubicBezTo>
                  <a:cubicBezTo>
                    <a:pt x="340566" y="3713"/>
                    <a:pt x="329181" y="4950"/>
                    <a:pt x="317919" y="6188"/>
                  </a:cubicBezTo>
                  <a:cubicBezTo>
                    <a:pt x="306781" y="7425"/>
                    <a:pt x="295149" y="8663"/>
                    <a:pt x="272502" y="8663"/>
                  </a:cubicBezTo>
                  <a:cubicBezTo>
                    <a:pt x="249855" y="8663"/>
                    <a:pt x="238223" y="7425"/>
                    <a:pt x="227085" y="6188"/>
                  </a:cubicBezTo>
                  <a:cubicBezTo>
                    <a:pt x="215947" y="4950"/>
                    <a:pt x="204438" y="3713"/>
                    <a:pt x="181668" y="3713"/>
                  </a:cubicBezTo>
                  <a:cubicBezTo>
                    <a:pt x="158898" y="3713"/>
                    <a:pt x="147512" y="4950"/>
                    <a:pt x="136251" y="6188"/>
                  </a:cubicBezTo>
                  <a:cubicBezTo>
                    <a:pt x="125113" y="7425"/>
                    <a:pt x="113480" y="8663"/>
                    <a:pt x="90834" y="8663"/>
                  </a:cubicBezTo>
                  <a:cubicBezTo>
                    <a:pt x="68187" y="8663"/>
                    <a:pt x="56555" y="7425"/>
                    <a:pt x="45417" y="6188"/>
                  </a:cubicBezTo>
                  <a:cubicBezTo>
                    <a:pt x="34279" y="4950"/>
                    <a:pt x="22770" y="3713"/>
                    <a:pt x="0" y="3713"/>
                  </a:cubicBezTo>
                  <a:lnTo>
                    <a:pt x="0" y="0"/>
                  </a:lnTo>
                  <a:cubicBezTo>
                    <a:pt x="22646" y="0"/>
                    <a:pt x="34279" y="1237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4990" y="3713"/>
                    <a:pt x="136251" y="2475"/>
                  </a:cubicBezTo>
                  <a:cubicBezTo>
                    <a:pt x="147389" y="1237"/>
                    <a:pt x="158898" y="0"/>
                    <a:pt x="181668" y="0"/>
                  </a:cubicBezTo>
                  <a:cubicBezTo>
                    <a:pt x="204438" y="0"/>
                    <a:pt x="215947" y="1237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658" y="3713"/>
                    <a:pt x="317919" y="2475"/>
                  </a:cubicBezTo>
                  <a:cubicBezTo>
                    <a:pt x="329057" y="1237"/>
                    <a:pt x="340689" y="0"/>
                    <a:pt x="363336" y="0"/>
                  </a:cubicBezTo>
                  <a:cubicBezTo>
                    <a:pt x="385983" y="0"/>
                    <a:pt x="397615" y="1237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8663"/>
                  </a:lnTo>
                  <a:lnTo>
                    <a:pt x="454170" y="866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D101543F-52E3-64F8-0FDD-4D19D7FD6E9E}"/>
                </a:ext>
              </a:extLst>
            </p:cNvPr>
            <p:cNvSpPr/>
            <p:nvPr/>
          </p:nvSpPr>
          <p:spPr>
            <a:xfrm>
              <a:off x="4573268" y="3766475"/>
              <a:ext cx="2213361" cy="54895"/>
            </a:xfrm>
            <a:custGeom>
              <a:avLst/>
              <a:gdLst>
                <a:gd name="connsiteX0" fmla="*/ 454046 w 454046"/>
                <a:gd name="connsiteY0" fmla="*/ 11261 h 11261"/>
                <a:gd name="connsiteX1" fmla="*/ 408630 w 454046"/>
                <a:gd name="connsiteY1" fmla="*/ 7549 h 11261"/>
                <a:gd name="connsiteX2" fmla="*/ 363212 w 454046"/>
                <a:gd name="connsiteY2" fmla="*/ 3836 h 11261"/>
                <a:gd name="connsiteX3" fmla="*/ 317919 w 454046"/>
                <a:gd name="connsiteY3" fmla="*/ 7549 h 11261"/>
                <a:gd name="connsiteX4" fmla="*/ 272502 w 454046"/>
                <a:gd name="connsiteY4" fmla="*/ 11261 h 11261"/>
                <a:gd name="connsiteX5" fmla="*/ 227085 w 454046"/>
                <a:gd name="connsiteY5" fmla="*/ 8786 h 11261"/>
                <a:gd name="connsiteX6" fmla="*/ 181668 w 454046"/>
                <a:gd name="connsiteY6" fmla="*/ 6311 h 11261"/>
                <a:gd name="connsiteX7" fmla="*/ 136251 w 454046"/>
                <a:gd name="connsiteY7" fmla="*/ 8786 h 11261"/>
                <a:gd name="connsiteX8" fmla="*/ 90834 w 454046"/>
                <a:gd name="connsiteY8" fmla="*/ 11261 h 11261"/>
                <a:gd name="connsiteX9" fmla="*/ 45417 w 454046"/>
                <a:gd name="connsiteY9" fmla="*/ 8786 h 11261"/>
                <a:gd name="connsiteX10" fmla="*/ 0 w 454046"/>
                <a:gd name="connsiteY10" fmla="*/ 6311 h 11261"/>
                <a:gd name="connsiteX11" fmla="*/ 0 w 454046"/>
                <a:gd name="connsiteY11" fmla="*/ 2475 h 11261"/>
                <a:gd name="connsiteX12" fmla="*/ 45417 w 454046"/>
                <a:gd name="connsiteY12" fmla="*/ 4950 h 11261"/>
                <a:gd name="connsiteX13" fmla="*/ 90834 w 454046"/>
                <a:gd name="connsiteY13" fmla="*/ 7425 h 11261"/>
                <a:gd name="connsiteX14" fmla="*/ 136251 w 454046"/>
                <a:gd name="connsiteY14" fmla="*/ 4950 h 11261"/>
                <a:gd name="connsiteX15" fmla="*/ 181668 w 454046"/>
                <a:gd name="connsiteY15" fmla="*/ 2475 h 11261"/>
                <a:gd name="connsiteX16" fmla="*/ 227085 w 454046"/>
                <a:gd name="connsiteY16" fmla="*/ 4950 h 11261"/>
                <a:gd name="connsiteX17" fmla="*/ 272502 w 454046"/>
                <a:gd name="connsiteY17" fmla="*/ 7425 h 11261"/>
                <a:gd name="connsiteX18" fmla="*/ 317796 w 454046"/>
                <a:gd name="connsiteY18" fmla="*/ 3713 h 11261"/>
                <a:gd name="connsiteX19" fmla="*/ 363212 w 454046"/>
                <a:gd name="connsiteY19" fmla="*/ 0 h 11261"/>
                <a:gd name="connsiteX20" fmla="*/ 408630 w 454046"/>
                <a:gd name="connsiteY20" fmla="*/ 3713 h 11261"/>
                <a:gd name="connsiteX21" fmla="*/ 453923 w 454046"/>
                <a:gd name="connsiteY21" fmla="*/ 7425 h 11261"/>
                <a:gd name="connsiteX22" fmla="*/ 453923 w 454046"/>
                <a:gd name="connsiteY22" fmla="*/ 11261 h 11261"/>
                <a:gd name="connsiteX23" fmla="*/ 453923 w 454046"/>
                <a:gd name="connsiteY23" fmla="*/ 11261 h 1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11261">
                  <a:moveTo>
                    <a:pt x="454046" y="11261"/>
                  </a:moveTo>
                  <a:cubicBezTo>
                    <a:pt x="431276" y="11261"/>
                    <a:pt x="419767" y="9405"/>
                    <a:pt x="408630" y="7549"/>
                  </a:cubicBezTo>
                  <a:cubicBezTo>
                    <a:pt x="397492" y="5693"/>
                    <a:pt x="385983" y="3836"/>
                    <a:pt x="363212" y="3836"/>
                  </a:cubicBezTo>
                  <a:cubicBezTo>
                    <a:pt x="340442" y="3836"/>
                    <a:pt x="329057" y="5693"/>
                    <a:pt x="317919" y="7549"/>
                  </a:cubicBezTo>
                  <a:cubicBezTo>
                    <a:pt x="306781" y="9405"/>
                    <a:pt x="295149" y="11261"/>
                    <a:pt x="272502" y="11261"/>
                  </a:cubicBezTo>
                  <a:cubicBezTo>
                    <a:pt x="249855" y="11261"/>
                    <a:pt x="238223" y="10024"/>
                    <a:pt x="227085" y="8786"/>
                  </a:cubicBezTo>
                  <a:cubicBezTo>
                    <a:pt x="215947" y="7549"/>
                    <a:pt x="204439" y="6311"/>
                    <a:pt x="181668" y="6311"/>
                  </a:cubicBezTo>
                  <a:cubicBezTo>
                    <a:pt x="158898" y="6311"/>
                    <a:pt x="147513" y="7549"/>
                    <a:pt x="136251" y="8786"/>
                  </a:cubicBezTo>
                  <a:cubicBezTo>
                    <a:pt x="125114" y="10024"/>
                    <a:pt x="113481" y="11261"/>
                    <a:pt x="90834" y="11261"/>
                  </a:cubicBezTo>
                  <a:cubicBezTo>
                    <a:pt x="68188" y="11261"/>
                    <a:pt x="56555" y="10024"/>
                    <a:pt x="45417" y="8786"/>
                  </a:cubicBezTo>
                  <a:cubicBezTo>
                    <a:pt x="34280" y="7549"/>
                    <a:pt x="22771" y="6311"/>
                    <a:pt x="0" y="6311"/>
                  </a:cubicBezTo>
                  <a:lnTo>
                    <a:pt x="0" y="2475"/>
                  </a:lnTo>
                  <a:cubicBezTo>
                    <a:pt x="22647" y="2475"/>
                    <a:pt x="34280" y="3713"/>
                    <a:pt x="45417" y="4950"/>
                  </a:cubicBezTo>
                  <a:cubicBezTo>
                    <a:pt x="56555" y="6188"/>
                    <a:pt x="68064" y="7425"/>
                    <a:pt x="90834" y="7425"/>
                  </a:cubicBezTo>
                  <a:cubicBezTo>
                    <a:pt x="113605" y="7425"/>
                    <a:pt x="124990" y="6188"/>
                    <a:pt x="136251" y="4950"/>
                  </a:cubicBezTo>
                  <a:cubicBezTo>
                    <a:pt x="147389" y="3713"/>
                    <a:pt x="158898" y="2475"/>
                    <a:pt x="181668" y="2475"/>
                  </a:cubicBezTo>
                  <a:cubicBezTo>
                    <a:pt x="204439" y="2475"/>
                    <a:pt x="215947" y="3713"/>
                    <a:pt x="227085" y="4950"/>
                  </a:cubicBezTo>
                  <a:cubicBezTo>
                    <a:pt x="238223" y="6188"/>
                    <a:pt x="249732" y="7425"/>
                    <a:pt x="272502" y="7425"/>
                  </a:cubicBezTo>
                  <a:cubicBezTo>
                    <a:pt x="295273" y="7425"/>
                    <a:pt x="306658" y="5569"/>
                    <a:pt x="317796" y="3713"/>
                  </a:cubicBezTo>
                  <a:cubicBezTo>
                    <a:pt x="328933" y="1856"/>
                    <a:pt x="340566" y="0"/>
                    <a:pt x="363212" y="0"/>
                  </a:cubicBezTo>
                  <a:cubicBezTo>
                    <a:pt x="385859" y="0"/>
                    <a:pt x="397492" y="1856"/>
                    <a:pt x="408630" y="3713"/>
                  </a:cubicBezTo>
                  <a:cubicBezTo>
                    <a:pt x="419767" y="5445"/>
                    <a:pt x="431276" y="7425"/>
                    <a:pt x="453923" y="7425"/>
                  </a:cubicBezTo>
                  <a:lnTo>
                    <a:pt x="453923" y="11261"/>
                  </a:lnTo>
                  <a:lnTo>
                    <a:pt x="453923" y="1126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2DD4C183-A9F9-FFEA-0F59-8F40A8CE5902}"/>
                </a:ext>
              </a:extLst>
            </p:cNvPr>
            <p:cNvSpPr/>
            <p:nvPr/>
          </p:nvSpPr>
          <p:spPr>
            <a:xfrm>
              <a:off x="4572668" y="3832835"/>
              <a:ext cx="2213961" cy="43434"/>
            </a:xfrm>
            <a:custGeom>
              <a:avLst/>
              <a:gdLst>
                <a:gd name="connsiteX0" fmla="*/ 363336 w 454169"/>
                <a:gd name="connsiteY0" fmla="*/ 8910 h 8910"/>
                <a:gd name="connsiteX1" fmla="*/ 317919 w 454169"/>
                <a:gd name="connsiteY1" fmla="*/ 6435 h 8910"/>
                <a:gd name="connsiteX2" fmla="*/ 272502 w 454169"/>
                <a:gd name="connsiteY2" fmla="*/ 3960 h 8910"/>
                <a:gd name="connsiteX3" fmla="*/ 227085 w 454169"/>
                <a:gd name="connsiteY3" fmla="*/ 6435 h 8910"/>
                <a:gd name="connsiteX4" fmla="*/ 181668 w 454169"/>
                <a:gd name="connsiteY4" fmla="*/ 8910 h 8910"/>
                <a:gd name="connsiteX5" fmla="*/ 136251 w 454169"/>
                <a:gd name="connsiteY5" fmla="*/ 6435 h 8910"/>
                <a:gd name="connsiteX6" fmla="*/ 90834 w 454169"/>
                <a:gd name="connsiteY6" fmla="*/ 3960 h 8910"/>
                <a:gd name="connsiteX7" fmla="*/ 45417 w 454169"/>
                <a:gd name="connsiteY7" fmla="*/ 6435 h 8910"/>
                <a:gd name="connsiteX8" fmla="*/ 0 w 454169"/>
                <a:gd name="connsiteY8" fmla="*/ 8910 h 8910"/>
                <a:gd name="connsiteX9" fmla="*/ 0 w 454169"/>
                <a:gd name="connsiteY9" fmla="*/ 4950 h 8910"/>
                <a:gd name="connsiteX10" fmla="*/ 45417 w 454169"/>
                <a:gd name="connsiteY10" fmla="*/ 2475 h 8910"/>
                <a:gd name="connsiteX11" fmla="*/ 90834 w 454169"/>
                <a:gd name="connsiteY11" fmla="*/ 0 h 8910"/>
                <a:gd name="connsiteX12" fmla="*/ 136251 w 454169"/>
                <a:gd name="connsiteY12" fmla="*/ 2475 h 8910"/>
                <a:gd name="connsiteX13" fmla="*/ 181668 w 454169"/>
                <a:gd name="connsiteY13" fmla="*/ 4950 h 8910"/>
                <a:gd name="connsiteX14" fmla="*/ 227085 w 454169"/>
                <a:gd name="connsiteY14" fmla="*/ 2475 h 8910"/>
                <a:gd name="connsiteX15" fmla="*/ 272502 w 454169"/>
                <a:gd name="connsiteY15" fmla="*/ 0 h 8910"/>
                <a:gd name="connsiteX16" fmla="*/ 317919 w 454169"/>
                <a:gd name="connsiteY16" fmla="*/ 2475 h 8910"/>
                <a:gd name="connsiteX17" fmla="*/ 363336 w 454169"/>
                <a:gd name="connsiteY17" fmla="*/ 4950 h 8910"/>
                <a:gd name="connsiteX18" fmla="*/ 383012 w 454169"/>
                <a:gd name="connsiteY18" fmla="*/ 2846 h 8910"/>
                <a:gd name="connsiteX19" fmla="*/ 392170 w 454169"/>
                <a:gd name="connsiteY19" fmla="*/ 1609 h 8910"/>
                <a:gd name="connsiteX20" fmla="*/ 454170 w 454169"/>
                <a:gd name="connsiteY20" fmla="*/ 0 h 8910"/>
                <a:gd name="connsiteX21" fmla="*/ 454170 w 454169"/>
                <a:gd name="connsiteY21" fmla="*/ 3960 h 8910"/>
                <a:gd name="connsiteX22" fmla="*/ 392170 w 454169"/>
                <a:gd name="connsiteY22" fmla="*/ 5569 h 8910"/>
                <a:gd name="connsiteX23" fmla="*/ 383136 w 454169"/>
                <a:gd name="connsiteY23" fmla="*/ 6806 h 8910"/>
                <a:gd name="connsiteX24" fmla="*/ 363336 w 454169"/>
                <a:gd name="connsiteY24" fmla="*/ 8910 h 8910"/>
                <a:gd name="connsiteX25" fmla="*/ 363336 w 454169"/>
                <a:gd name="connsiteY25" fmla="*/ 8910 h 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54169" h="8910">
                  <a:moveTo>
                    <a:pt x="363336" y="8910"/>
                  </a:moveTo>
                  <a:cubicBezTo>
                    <a:pt x="340689" y="8910"/>
                    <a:pt x="329057" y="7673"/>
                    <a:pt x="317919" y="6435"/>
                  </a:cubicBezTo>
                  <a:cubicBezTo>
                    <a:pt x="306781" y="5198"/>
                    <a:pt x="295272" y="3960"/>
                    <a:pt x="272502" y="3960"/>
                  </a:cubicBezTo>
                  <a:cubicBezTo>
                    <a:pt x="249732" y="3960"/>
                    <a:pt x="238223" y="5198"/>
                    <a:pt x="227085" y="6435"/>
                  </a:cubicBezTo>
                  <a:cubicBezTo>
                    <a:pt x="215947" y="7673"/>
                    <a:pt x="204314" y="8910"/>
                    <a:pt x="181668" y="8910"/>
                  </a:cubicBezTo>
                  <a:cubicBezTo>
                    <a:pt x="159021" y="8910"/>
                    <a:pt x="147389" y="7673"/>
                    <a:pt x="136251" y="6435"/>
                  </a:cubicBezTo>
                  <a:cubicBezTo>
                    <a:pt x="125113" y="5198"/>
                    <a:pt x="113604" y="3960"/>
                    <a:pt x="90834" y="3960"/>
                  </a:cubicBezTo>
                  <a:cubicBezTo>
                    <a:pt x="68064" y="3960"/>
                    <a:pt x="56678" y="5198"/>
                    <a:pt x="45417" y="6435"/>
                  </a:cubicBezTo>
                  <a:cubicBezTo>
                    <a:pt x="34279" y="7673"/>
                    <a:pt x="22770" y="8910"/>
                    <a:pt x="0" y="8910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064" y="0"/>
                    <a:pt x="90834" y="0"/>
                  </a:cubicBezTo>
                  <a:cubicBezTo>
                    <a:pt x="113604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336" y="4950"/>
                  </a:cubicBezTo>
                  <a:cubicBezTo>
                    <a:pt x="371008" y="4950"/>
                    <a:pt x="377444" y="3836"/>
                    <a:pt x="383012" y="2846"/>
                  </a:cubicBezTo>
                  <a:cubicBezTo>
                    <a:pt x="386230" y="2228"/>
                    <a:pt x="389324" y="1733"/>
                    <a:pt x="392170" y="1609"/>
                  </a:cubicBezTo>
                  <a:cubicBezTo>
                    <a:pt x="412342" y="248"/>
                    <a:pt x="421252" y="0"/>
                    <a:pt x="454170" y="0"/>
                  </a:cubicBezTo>
                  <a:lnTo>
                    <a:pt x="454170" y="3960"/>
                  </a:lnTo>
                  <a:cubicBezTo>
                    <a:pt x="421252" y="3960"/>
                    <a:pt x="412342" y="4084"/>
                    <a:pt x="392170" y="5569"/>
                  </a:cubicBezTo>
                  <a:cubicBezTo>
                    <a:pt x="389448" y="5816"/>
                    <a:pt x="386354" y="6311"/>
                    <a:pt x="383136" y="6806"/>
                  </a:cubicBezTo>
                  <a:cubicBezTo>
                    <a:pt x="377567" y="7796"/>
                    <a:pt x="371132" y="8910"/>
                    <a:pt x="363336" y="8910"/>
                  </a:cubicBezTo>
                  <a:lnTo>
                    <a:pt x="363336" y="891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C71F5A5-E14B-BBAA-50A6-7F7ECBC330CB}"/>
                </a:ext>
              </a:extLst>
            </p:cNvPr>
            <p:cNvSpPr/>
            <p:nvPr/>
          </p:nvSpPr>
          <p:spPr>
            <a:xfrm>
              <a:off x="4572668" y="3890751"/>
              <a:ext cx="2213961" cy="37399"/>
            </a:xfrm>
            <a:custGeom>
              <a:avLst/>
              <a:gdLst>
                <a:gd name="connsiteX0" fmla="*/ 363336 w 454169"/>
                <a:gd name="connsiteY0" fmla="*/ 7673 h 7672"/>
                <a:gd name="connsiteX1" fmla="*/ 317919 w 454169"/>
                <a:gd name="connsiteY1" fmla="*/ 5198 h 7672"/>
                <a:gd name="connsiteX2" fmla="*/ 272502 w 454169"/>
                <a:gd name="connsiteY2" fmla="*/ 2723 h 7672"/>
                <a:gd name="connsiteX3" fmla="*/ 227085 w 454169"/>
                <a:gd name="connsiteY3" fmla="*/ 5198 h 7672"/>
                <a:gd name="connsiteX4" fmla="*/ 181668 w 454169"/>
                <a:gd name="connsiteY4" fmla="*/ 7673 h 7672"/>
                <a:gd name="connsiteX5" fmla="*/ 136251 w 454169"/>
                <a:gd name="connsiteY5" fmla="*/ 5198 h 7672"/>
                <a:gd name="connsiteX6" fmla="*/ 90834 w 454169"/>
                <a:gd name="connsiteY6" fmla="*/ 2723 h 7672"/>
                <a:gd name="connsiteX7" fmla="*/ 45417 w 454169"/>
                <a:gd name="connsiteY7" fmla="*/ 5198 h 7672"/>
                <a:gd name="connsiteX8" fmla="*/ 0 w 454169"/>
                <a:gd name="connsiteY8" fmla="*/ 7673 h 7672"/>
                <a:gd name="connsiteX9" fmla="*/ 0 w 454169"/>
                <a:gd name="connsiteY9" fmla="*/ 4950 h 7672"/>
                <a:gd name="connsiteX10" fmla="*/ 45417 w 454169"/>
                <a:gd name="connsiteY10" fmla="*/ 2475 h 7672"/>
                <a:gd name="connsiteX11" fmla="*/ 90834 w 454169"/>
                <a:gd name="connsiteY11" fmla="*/ 0 h 7672"/>
                <a:gd name="connsiteX12" fmla="*/ 136251 w 454169"/>
                <a:gd name="connsiteY12" fmla="*/ 2475 h 7672"/>
                <a:gd name="connsiteX13" fmla="*/ 181668 w 454169"/>
                <a:gd name="connsiteY13" fmla="*/ 4950 h 7672"/>
                <a:gd name="connsiteX14" fmla="*/ 227085 w 454169"/>
                <a:gd name="connsiteY14" fmla="*/ 2475 h 7672"/>
                <a:gd name="connsiteX15" fmla="*/ 272502 w 454169"/>
                <a:gd name="connsiteY15" fmla="*/ 0 h 7672"/>
                <a:gd name="connsiteX16" fmla="*/ 317919 w 454169"/>
                <a:gd name="connsiteY16" fmla="*/ 2475 h 7672"/>
                <a:gd name="connsiteX17" fmla="*/ 363336 w 454169"/>
                <a:gd name="connsiteY17" fmla="*/ 4950 h 7672"/>
                <a:gd name="connsiteX18" fmla="*/ 408753 w 454169"/>
                <a:gd name="connsiteY18" fmla="*/ 2475 h 7672"/>
                <a:gd name="connsiteX19" fmla="*/ 454170 w 454169"/>
                <a:gd name="connsiteY19" fmla="*/ 0 h 7672"/>
                <a:gd name="connsiteX20" fmla="*/ 454170 w 454169"/>
                <a:gd name="connsiteY20" fmla="*/ 2723 h 7672"/>
                <a:gd name="connsiteX21" fmla="*/ 408753 w 454169"/>
                <a:gd name="connsiteY21" fmla="*/ 5198 h 7672"/>
                <a:gd name="connsiteX22" fmla="*/ 363336 w 454169"/>
                <a:gd name="connsiteY22" fmla="*/ 7673 h 7672"/>
                <a:gd name="connsiteX23" fmla="*/ 363336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363336" y="7673"/>
                  </a:moveTo>
                  <a:cubicBezTo>
                    <a:pt x="340689" y="7673"/>
                    <a:pt x="329057" y="6435"/>
                    <a:pt x="317919" y="5198"/>
                  </a:cubicBezTo>
                  <a:cubicBezTo>
                    <a:pt x="306781" y="3960"/>
                    <a:pt x="295272" y="2723"/>
                    <a:pt x="272502" y="2723"/>
                  </a:cubicBezTo>
                  <a:cubicBezTo>
                    <a:pt x="249732" y="2723"/>
                    <a:pt x="238223" y="3960"/>
                    <a:pt x="227085" y="5198"/>
                  </a:cubicBezTo>
                  <a:cubicBezTo>
                    <a:pt x="215947" y="6435"/>
                    <a:pt x="204438" y="7673"/>
                    <a:pt x="181668" y="7673"/>
                  </a:cubicBezTo>
                  <a:cubicBezTo>
                    <a:pt x="158898" y="7673"/>
                    <a:pt x="147389" y="6435"/>
                    <a:pt x="136251" y="5198"/>
                  </a:cubicBezTo>
                  <a:cubicBezTo>
                    <a:pt x="125113" y="3960"/>
                    <a:pt x="113604" y="2723"/>
                    <a:pt x="90834" y="2723"/>
                  </a:cubicBezTo>
                  <a:cubicBezTo>
                    <a:pt x="68064" y="2723"/>
                    <a:pt x="56555" y="3960"/>
                    <a:pt x="45417" y="5198"/>
                  </a:cubicBezTo>
                  <a:cubicBezTo>
                    <a:pt x="34279" y="6435"/>
                    <a:pt x="22770" y="7673"/>
                    <a:pt x="0" y="7673"/>
                  </a:cubicBezTo>
                  <a:lnTo>
                    <a:pt x="0" y="4950"/>
                  </a:lnTo>
                  <a:cubicBezTo>
                    <a:pt x="22646" y="4950"/>
                    <a:pt x="34155" y="3712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2"/>
                    <a:pt x="158898" y="4950"/>
                    <a:pt x="181668" y="4950"/>
                  </a:cubicBezTo>
                  <a:cubicBezTo>
                    <a:pt x="204438" y="4950"/>
                    <a:pt x="215947" y="3712"/>
                    <a:pt x="227085" y="2475"/>
                  </a:cubicBezTo>
                  <a:cubicBezTo>
                    <a:pt x="238223" y="1237"/>
                    <a:pt x="249732" y="0"/>
                    <a:pt x="272502" y="0"/>
                  </a:cubicBezTo>
                  <a:cubicBezTo>
                    <a:pt x="295272" y="0"/>
                    <a:pt x="306781" y="1237"/>
                    <a:pt x="317919" y="2475"/>
                  </a:cubicBezTo>
                  <a:cubicBezTo>
                    <a:pt x="329057" y="3712"/>
                    <a:pt x="340566" y="4950"/>
                    <a:pt x="363336" y="4950"/>
                  </a:cubicBezTo>
                  <a:cubicBezTo>
                    <a:pt x="386106" y="4950"/>
                    <a:pt x="397615" y="3712"/>
                    <a:pt x="408753" y="2475"/>
                  </a:cubicBezTo>
                  <a:cubicBezTo>
                    <a:pt x="419891" y="1237"/>
                    <a:pt x="431399" y="0"/>
                    <a:pt x="454170" y="0"/>
                  </a:cubicBezTo>
                  <a:lnTo>
                    <a:pt x="454170" y="2723"/>
                  </a:lnTo>
                  <a:cubicBezTo>
                    <a:pt x="431523" y="2723"/>
                    <a:pt x="420015" y="3960"/>
                    <a:pt x="408753" y="5198"/>
                  </a:cubicBezTo>
                  <a:cubicBezTo>
                    <a:pt x="397615" y="6435"/>
                    <a:pt x="386106" y="7673"/>
                    <a:pt x="363336" y="7673"/>
                  </a:cubicBezTo>
                  <a:lnTo>
                    <a:pt x="363336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261969E2-91A8-0EE3-BED0-8A9181CB8D43}"/>
                </a:ext>
              </a:extLst>
            </p:cNvPr>
            <p:cNvSpPr/>
            <p:nvPr/>
          </p:nvSpPr>
          <p:spPr>
            <a:xfrm>
              <a:off x="4572668" y="4425843"/>
              <a:ext cx="2213961" cy="37399"/>
            </a:xfrm>
            <a:custGeom>
              <a:avLst/>
              <a:gdLst>
                <a:gd name="connsiteX0" fmla="*/ 454170 w 454169"/>
                <a:gd name="connsiteY0" fmla="*/ 7673 h 7672"/>
                <a:gd name="connsiteX1" fmla="*/ 408753 w 454169"/>
                <a:gd name="connsiteY1" fmla="*/ 5198 h 7672"/>
                <a:gd name="connsiteX2" fmla="*/ 363336 w 454169"/>
                <a:gd name="connsiteY2" fmla="*/ 2723 h 7672"/>
                <a:gd name="connsiteX3" fmla="*/ 317919 w 454169"/>
                <a:gd name="connsiteY3" fmla="*/ 5198 h 7672"/>
                <a:gd name="connsiteX4" fmla="*/ 272502 w 454169"/>
                <a:gd name="connsiteY4" fmla="*/ 7673 h 7672"/>
                <a:gd name="connsiteX5" fmla="*/ 227085 w 454169"/>
                <a:gd name="connsiteY5" fmla="*/ 5198 h 7672"/>
                <a:gd name="connsiteX6" fmla="*/ 181668 w 454169"/>
                <a:gd name="connsiteY6" fmla="*/ 2723 h 7672"/>
                <a:gd name="connsiteX7" fmla="*/ 136251 w 454169"/>
                <a:gd name="connsiteY7" fmla="*/ 5198 h 7672"/>
                <a:gd name="connsiteX8" fmla="*/ 90834 w 454169"/>
                <a:gd name="connsiteY8" fmla="*/ 7673 h 7672"/>
                <a:gd name="connsiteX9" fmla="*/ 45417 w 454169"/>
                <a:gd name="connsiteY9" fmla="*/ 5198 h 7672"/>
                <a:gd name="connsiteX10" fmla="*/ 0 w 454169"/>
                <a:gd name="connsiteY10" fmla="*/ 2723 h 7672"/>
                <a:gd name="connsiteX11" fmla="*/ 0 w 454169"/>
                <a:gd name="connsiteY11" fmla="*/ 0 h 7672"/>
                <a:gd name="connsiteX12" fmla="*/ 45417 w 454169"/>
                <a:gd name="connsiteY12" fmla="*/ 2475 h 7672"/>
                <a:gd name="connsiteX13" fmla="*/ 90834 w 454169"/>
                <a:gd name="connsiteY13" fmla="*/ 4950 h 7672"/>
                <a:gd name="connsiteX14" fmla="*/ 136251 w 454169"/>
                <a:gd name="connsiteY14" fmla="*/ 2475 h 7672"/>
                <a:gd name="connsiteX15" fmla="*/ 181668 w 454169"/>
                <a:gd name="connsiteY15" fmla="*/ 0 h 7672"/>
                <a:gd name="connsiteX16" fmla="*/ 227085 w 454169"/>
                <a:gd name="connsiteY16" fmla="*/ 2475 h 7672"/>
                <a:gd name="connsiteX17" fmla="*/ 272502 w 454169"/>
                <a:gd name="connsiteY17" fmla="*/ 4950 h 7672"/>
                <a:gd name="connsiteX18" fmla="*/ 317919 w 454169"/>
                <a:gd name="connsiteY18" fmla="*/ 2475 h 7672"/>
                <a:gd name="connsiteX19" fmla="*/ 363336 w 454169"/>
                <a:gd name="connsiteY19" fmla="*/ 0 h 7672"/>
                <a:gd name="connsiteX20" fmla="*/ 408753 w 454169"/>
                <a:gd name="connsiteY20" fmla="*/ 2475 h 7672"/>
                <a:gd name="connsiteX21" fmla="*/ 454170 w 454169"/>
                <a:gd name="connsiteY21" fmla="*/ 4950 h 7672"/>
                <a:gd name="connsiteX22" fmla="*/ 454170 w 454169"/>
                <a:gd name="connsiteY22" fmla="*/ 7673 h 7672"/>
                <a:gd name="connsiteX23" fmla="*/ 454170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454170" y="7673"/>
                  </a:moveTo>
                  <a:cubicBezTo>
                    <a:pt x="431523" y="7673"/>
                    <a:pt x="419891" y="6435"/>
                    <a:pt x="408753" y="5198"/>
                  </a:cubicBezTo>
                  <a:cubicBezTo>
                    <a:pt x="397615" y="3960"/>
                    <a:pt x="386106" y="2723"/>
                    <a:pt x="363336" y="2723"/>
                  </a:cubicBezTo>
                  <a:cubicBezTo>
                    <a:pt x="340566" y="2723"/>
                    <a:pt x="329181" y="3960"/>
                    <a:pt x="317919" y="5198"/>
                  </a:cubicBezTo>
                  <a:cubicBezTo>
                    <a:pt x="306781" y="6435"/>
                    <a:pt x="295272" y="7673"/>
                    <a:pt x="272502" y="7673"/>
                  </a:cubicBezTo>
                  <a:cubicBezTo>
                    <a:pt x="249732" y="7673"/>
                    <a:pt x="238223" y="6435"/>
                    <a:pt x="227085" y="5198"/>
                  </a:cubicBezTo>
                  <a:cubicBezTo>
                    <a:pt x="215947" y="3960"/>
                    <a:pt x="204438" y="2723"/>
                    <a:pt x="181668" y="2723"/>
                  </a:cubicBezTo>
                  <a:cubicBezTo>
                    <a:pt x="158898" y="2723"/>
                    <a:pt x="147389" y="3960"/>
                    <a:pt x="136251" y="5198"/>
                  </a:cubicBezTo>
                  <a:cubicBezTo>
                    <a:pt x="125113" y="6435"/>
                    <a:pt x="113604" y="7673"/>
                    <a:pt x="90834" y="7673"/>
                  </a:cubicBezTo>
                  <a:cubicBezTo>
                    <a:pt x="68064" y="7673"/>
                    <a:pt x="56555" y="6435"/>
                    <a:pt x="45417" y="5198"/>
                  </a:cubicBezTo>
                  <a:cubicBezTo>
                    <a:pt x="34279" y="3960"/>
                    <a:pt x="22770" y="2723"/>
                    <a:pt x="0" y="2723"/>
                  </a:cubicBezTo>
                  <a:lnTo>
                    <a:pt x="0" y="0"/>
                  </a:lnTo>
                  <a:cubicBezTo>
                    <a:pt x="22646" y="0"/>
                    <a:pt x="34279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4" y="4950"/>
                    <a:pt x="125113" y="3713"/>
                    <a:pt x="136251" y="2475"/>
                  </a:cubicBezTo>
                  <a:cubicBezTo>
                    <a:pt x="147389" y="1238"/>
                    <a:pt x="158898" y="0"/>
                    <a:pt x="181668" y="0"/>
                  </a:cubicBezTo>
                  <a:cubicBezTo>
                    <a:pt x="204438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2" y="4950"/>
                    <a:pt x="306781" y="3713"/>
                    <a:pt x="317919" y="2475"/>
                  </a:cubicBezTo>
                  <a:cubicBezTo>
                    <a:pt x="329057" y="1238"/>
                    <a:pt x="340689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399" y="4950"/>
                    <a:pt x="454170" y="4950"/>
                  </a:cubicBezTo>
                  <a:lnTo>
                    <a:pt x="454170" y="7673"/>
                  </a:lnTo>
                  <a:lnTo>
                    <a:pt x="454170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5367722F-5F78-EA64-6AB6-7BB04D5BA3FA}"/>
                </a:ext>
              </a:extLst>
            </p:cNvPr>
            <p:cNvSpPr/>
            <p:nvPr/>
          </p:nvSpPr>
          <p:spPr>
            <a:xfrm>
              <a:off x="4572668" y="3945646"/>
              <a:ext cx="2213961" cy="37399"/>
            </a:xfrm>
            <a:custGeom>
              <a:avLst/>
              <a:gdLst>
                <a:gd name="connsiteX0" fmla="*/ 363336 w 454169"/>
                <a:gd name="connsiteY0" fmla="*/ 7673 h 7672"/>
                <a:gd name="connsiteX1" fmla="*/ 317919 w 454169"/>
                <a:gd name="connsiteY1" fmla="*/ 5198 h 7672"/>
                <a:gd name="connsiteX2" fmla="*/ 272502 w 454169"/>
                <a:gd name="connsiteY2" fmla="*/ 2723 h 7672"/>
                <a:gd name="connsiteX3" fmla="*/ 227085 w 454169"/>
                <a:gd name="connsiteY3" fmla="*/ 5198 h 7672"/>
                <a:gd name="connsiteX4" fmla="*/ 181668 w 454169"/>
                <a:gd name="connsiteY4" fmla="*/ 7673 h 7672"/>
                <a:gd name="connsiteX5" fmla="*/ 136251 w 454169"/>
                <a:gd name="connsiteY5" fmla="*/ 5198 h 7672"/>
                <a:gd name="connsiteX6" fmla="*/ 90834 w 454169"/>
                <a:gd name="connsiteY6" fmla="*/ 2723 h 7672"/>
                <a:gd name="connsiteX7" fmla="*/ 45417 w 454169"/>
                <a:gd name="connsiteY7" fmla="*/ 5198 h 7672"/>
                <a:gd name="connsiteX8" fmla="*/ 0 w 454169"/>
                <a:gd name="connsiteY8" fmla="*/ 7673 h 7672"/>
                <a:gd name="connsiteX9" fmla="*/ 0 w 454169"/>
                <a:gd name="connsiteY9" fmla="*/ 4950 h 7672"/>
                <a:gd name="connsiteX10" fmla="*/ 45417 w 454169"/>
                <a:gd name="connsiteY10" fmla="*/ 2475 h 7672"/>
                <a:gd name="connsiteX11" fmla="*/ 90834 w 454169"/>
                <a:gd name="connsiteY11" fmla="*/ 0 h 7672"/>
                <a:gd name="connsiteX12" fmla="*/ 136251 w 454169"/>
                <a:gd name="connsiteY12" fmla="*/ 2475 h 7672"/>
                <a:gd name="connsiteX13" fmla="*/ 181668 w 454169"/>
                <a:gd name="connsiteY13" fmla="*/ 4950 h 7672"/>
                <a:gd name="connsiteX14" fmla="*/ 227085 w 454169"/>
                <a:gd name="connsiteY14" fmla="*/ 2475 h 7672"/>
                <a:gd name="connsiteX15" fmla="*/ 272502 w 454169"/>
                <a:gd name="connsiteY15" fmla="*/ 0 h 7672"/>
                <a:gd name="connsiteX16" fmla="*/ 317919 w 454169"/>
                <a:gd name="connsiteY16" fmla="*/ 2475 h 7672"/>
                <a:gd name="connsiteX17" fmla="*/ 363336 w 454169"/>
                <a:gd name="connsiteY17" fmla="*/ 4950 h 7672"/>
                <a:gd name="connsiteX18" fmla="*/ 408753 w 454169"/>
                <a:gd name="connsiteY18" fmla="*/ 2475 h 7672"/>
                <a:gd name="connsiteX19" fmla="*/ 454170 w 454169"/>
                <a:gd name="connsiteY19" fmla="*/ 0 h 7672"/>
                <a:gd name="connsiteX20" fmla="*/ 454170 w 454169"/>
                <a:gd name="connsiteY20" fmla="*/ 2723 h 7672"/>
                <a:gd name="connsiteX21" fmla="*/ 408753 w 454169"/>
                <a:gd name="connsiteY21" fmla="*/ 5198 h 7672"/>
                <a:gd name="connsiteX22" fmla="*/ 363336 w 454169"/>
                <a:gd name="connsiteY22" fmla="*/ 7673 h 7672"/>
                <a:gd name="connsiteX23" fmla="*/ 363336 w 454169"/>
                <a:gd name="connsiteY23" fmla="*/ 7673 h 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69" h="7672">
                  <a:moveTo>
                    <a:pt x="363336" y="7673"/>
                  </a:moveTo>
                  <a:cubicBezTo>
                    <a:pt x="340689" y="7673"/>
                    <a:pt x="329057" y="6435"/>
                    <a:pt x="317919" y="5198"/>
                  </a:cubicBezTo>
                  <a:cubicBezTo>
                    <a:pt x="306781" y="3960"/>
                    <a:pt x="295272" y="2723"/>
                    <a:pt x="272502" y="2723"/>
                  </a:cubicBezTo>
                  <a:cubicBezTo>
                    <a:pt x="249732" y="2723"/>
                    <a:pt x="238223" y="3960"/>
                    <a:pt x="227085" y="5198"/>
                  </a:cubicBezTo>
                  <a:cubicBezTo>
                    <a:pt x="215947" y="6435"/>
                    <a:pt x="204438" y="7673"/>
                    <a:pt x="181668" y="7673"/>
                  </a:cubicBezTo>
                  <a:cubicBezTo>
                    <a:pt x="158898" y="7673"/>
                    <a:pt x="147389" y="6435"/>
                    <a:pt x="136251" y="5198"/>
                  </a:cubicBezTo>
                  <a:cubicBezTo>
                    <a:pt x="125113" y="3960"/>
                    <a:pt x="113604" y="2723"/>
                    <a:pt x="90834" y="2723"/>
                  </a:cubicBezTo>
                  <a:cubicBezTo>
                    <a:pt x="68064" y="2723"/>
                    <a:pt x="56555" y="3960"/>
                    <a:pt x="45417" y="5198"/>
                  </a:cubicBezTo>
                  <a:cubicBezTo>
                    <a:pt x="34279" y="6435"/>
                    <a:pt x="22770" y="7673"/>
                    <a:pt x="0" y="7673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732" y="0"/>
                    <a:pt x="272502" y="0"/>
                  </a:cubicBezTo>
                  <a:cubicBezTo>
                    <a:pt x="295272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336" y="4950"/>
                  </a:cubicBezTo>
                  <a:cubicBezTo>
                    <a:pt x="386106" y="4950"/>
                    <a:pt x="397615" y="3713"/>
                    <a:pt x="408753" y="2475"/>
                  </a:cubicBezTo>
                  <a:cubicBezTo>
                    <a:pt x="419891" y="1238"/>
                    <a:pt x="431399" y="0"/>
                    <a:pt x="454170" y="0"/>
                  </a:cubicBezTo>
                  <a:lnTo>
                    <a:pt x="454170" y="2723"/>
                  </a:lnTo>
                  <a:cubicBezTo>
                    <a:pt x="431523" y="2723"/>
                    <a:pt x="420015" y="3960"/>
                    <a:pt x="408753" y="5198"/>
                  </a:cubicBezTo>
                  <a:cubicBezTo>
                    <a:pt x="397615" y="6435"/>
                    <a:pt x="386106" y="7673"/>
                    <a:pt x="363336" y="7673"/>
                  </a:cubicBezTo>
                  <a:lnTo>
                    <a:pt x="363336" y="767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22593850-8917-92AE-3518-11631E5981B9}"/>
                </a:ext>
              </a:extLst>
            </p:cNvPr>
            <p:cNvSpPr/>
            <p:nvPr/>
          </p:nvSpPr>
          <p:spPr>
            <a:xfrm>
              <a:off x="4572668" y="3996319"/>
              <a:ext cx="2213361" cy="44638"/>
            </a:xfrm>
            <a:custGeom>
              <a:avLst/>
              <a:gdLst>
                <a:gd name="connsiteX0" fmla="*/ 363336 w 454046"/>
                <a:gd name="connsiteY0" fmla="*/ 9158 h 9157"/>
                <a:gd name="connsiteX1" fmla="*/ 317919 w 454046"/>
                <a:gd name="connsiteY1" fmla="*/ 6683 h 9157"/>
                <a:gd name="connsiteX2" fmla="*/ 272502 w 454046"/>
                <a:gd name="connsiteY2" fmla="*/ 4208 h 9157"/>
                <a:gd name="connsiteX3" fmla="*/ 227085 w 454046"/>
                <a:gd name="connsiteY3" fmla="*/ 6683 h 9157"/>
                <a:gd name="connsiteX4" fmla="*/ 181668 w 454046"/>
                <a:gd name="connsiteY4" fmla="*/ 9158 h 9157"/>
                <a:gd name="connsiteX5" fmla="*/ 136251 w 454046"/>
                <a:gd name="connsiteY5" fmla="*/ 6683 h 9157"/>
                <a:gd name="connsiteX6" fmla="*/ 90834 w 454046"/>
                <a:gd name="connsiteY6" fmla="*/ 4208 h 9157"/>
                <a:gd name="connsiteX7" fmla="*/ 45417 w 454046"/>
                <a:gd name="connsiteY7" fmla="*/ 6683 h 9157"/>
                <a:gd name="connsiteX8" fmla="*/ 0 w 454046"/>
                <a:gd name="connsiteY8" fmla="*/ 9158 h 9157"/>
                <a:gd name="connsiteX9" fmla="*/ 0 w 454046"/>
                <a:gd name="connsiteY9" fmla="*/ 4950 h 9157"/>
                <a:gd name="connsiteX10" fmla="*/ 45417 w 454046"/>
                <a:gd name="connsiteY10" fmla="*/ 2475 h 9157"/>
                <a:gd name="connsiteX11" fmla="*/ 90834 w 454046"/>
                <a:gd name="connsiteY11" fmla="*/ 0 h 9157"/>
                <a:gd name="connsiteX12" fmla="*/ 136251 w 454046"/>
                <a:gd name="connsiteY12" fmla="*/ 2475 h 9157"/>
                <a:gd name="connsiteX13" fmla="*/ 181668 w 454046"/>
                <a:gd name="connsiteY13" fmla="*/ 4950 h 9157"/>
                <a:gd name="connsiteX14" fmla="*/ 227085 w 454046"/>
                <a:gd name="connsiteY14" fmla="*/ 2475 h 9157"/>
                <a:gd name="connsiteX15" fmla="*/ 272502 w 454046"/>
                <a:gd name="connsiteY15" fmla="*/ 0 h 9157"/>
                <a:gd name="connsiteX16" fmla="*/ 317919 w 454046"/>
                <a:gd name="connsiteY16" fmla="*/ 2475 h 9157"/>
                <a:gd name="connsiteX17" fmla="*/ 363212 w 454046"/>
                <a:gd name="connsiteY17" fmla="*/ 4950 h 9157"/>
                <a:gd name="connsiteX18" fmla="*/ 408629 w 454046"/>
                <a:gd name="connsiteY18" fmla="*/ 2475 h 9157"/>
                <a:gd name="connsiteX19" fmla="*/ 454046 w 454046"/>
                <a:gd name="connsiteY19" fmla="*/ 0 h 9157"/>
                <a:gd name="connsiteX20" fmla="*/ 454046 w 454046"/>
                <a:gd name="connsiteY20" fmla="*/ 4208 h 9157"/>
                <a:gd name="connsiteX21" fmla="*/ 408629 w 454046"/>
                <a:gd name="connsiteY21" fmla="*/ 6683 h 9157"/>
                <a:gd name="connsiteX22" fmla="*/ 363212 w 454046"/>
                <a:gd name="connsiteY22" fmla="*/ 9158 h 9157"/>
                <a:gd name="connsiteX23" fmla="*/ 363212 w 454046"/>
                <a:gd name="connsiteY23" fmla="*/ 9158 h 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157">
                  <a:moveTo>
                    <a:pt x="363336" y="9158"/>
                  </a:moveTo>
                  <a:cubicBezTo>
                    <a:pt x="340689" y="9158"/>
                    <a:pt x="329057" y="7920"/>
                    <a:pt x="317919" y="6683"/>
                  </a:cubicBezTo>
                  <a:cubicBezTo>
                    <a:pt x="306781" y="5445"/>
                    <a:pt x="295272" y="4208"/>
                    <a:pt x="272502" y="4208"/>
                  </a:cubicBezTo>
                  <a:cubicBezTo>
                    <a:pt x="249732" y="4208"/>
                    <a:pt x="238346" y="5445"/>
                    <a:pt x="227085" y="6683"/>
                  </a:cubicBezTo>
                  <a:cubicBezTo>
                    <a:pt x="215947" y="7920"/>
                    <a:pt x="204314" y="9158"/>
                    <a:pt x="181668" y="9158"/>
                  </a:cubicBezTo>
                  <a:cubicBezTo>
                    <a:pt x="159021" y="9158"/>
                    <a:pt x="147389" y="7920"/>
                    <a:pt x="136251" y="6683"/>
                  </a:cubicBezTo>
                  <a:cubicBezTo>
                    <a:pt x="125113" y="5445"/>
                    <a:pt x="113604" y="4208"/>
                    <a:pt x="90834" y="4208"/>
                  </a:cubicBezTo>
                  <a:cubicBezTo>
                    <a:pt x="68064" y="4208"/>
                    <a:pt x="56678" y="5445"/>
                    <a:pt x="45417" y="6683"/>
                  </a:cubicBezTo>
                  <a:cubicBezTo>
                    <a:pt x="34279" y="7920"/>
                    <a:pt x="22770" y="9158"/>
                    <a:pt x="0" y="9158"/>
                  </a:cubicBezTo>
                  <a:lnTo>
                    <a:pt x="0" y="4950"/>
                  </a:lnTo>
                  <a:cubicBezTo>
                    <a:pt x="22646" y="4950"/>
                    <a:pt x="34155" y="3712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2"/>
                    <a:pt x="158898" y="4950"/>
                    <a:pt x="181668" y="4950"/>
                  </a:cubicBezTo>
                  <a:cubicBezTo>
                    <a:pt x="204438" y="4950"/>
                    <a:pt x="215947" y="3712"/>
                    <a:pt x="227085" y="2475"/>
                  </a:cubicBezTo>
                  <a:cubicBezTo>
                    <a:pt x="238223" y="1237"/>
                    <a:pt x="249855" y="0"/>
                    <a:pt x="272502" y="0"/>
                  </a:cubicBezTo>
                  <a:cubicBezTo>
                    <a:pt x="295149" y="0"/>
                    <a:pt x="306781" y="1237"/>
                    <a:pt x="317919" y="2475"/>
                  </a:cubicBezTo>
                  <a:cubicBezTo>
                    <a:pt x="329057" y="3712"/>
                    <a:pt x="340566" y="4950"/>
                    <a:pt x="363212" y="4950"/>
                  </a:cubicBezTo>
                  <a:cubicBezTo>
                    <a:pt x="385859" y="4950"/>
                    <a:pt x="397368" y="3712"/>
                    <a:pt x="408629" y="2475"/>
                  </a:cubicBezTo>
                  <a:cubicBezTo>
                    <a:pt x="419767" y="1237"/>
                    <a:pt x="431276" y="0"/>
                    <a:pt x="454046" y="0"/>
                  </a:cubicBezTo>
                  <a:lnTo>
                    <a:pt x="454046" y="4208"/>
                  </a:lnTo>
                  <a:cubicBezTo>
                    <a:pt x="431399" y="4208"/>
                    <a:pt x="419891" y="5445"/>
                    <a:pt x="408629" y="6683"/>
                  </a:cubicBezTo>
                  <a:cubicBezTo>
                    <a:pt x="397492" y="7920"/>
                    <a:pt x="385859" y="9158"/>
                    <a:pt x="363212" y="9158"/>
                  </a:cubicBezTo>
                  <a:lnTo>
                    <a:pt x="363212" y="915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FCFBB33A-93DB-92FA-89C0-6207342E540B}"/>
                </a:ext>
              </a:extLst>
            </p:cNvPr>
            <p:cNvSpPr/>
            <p:nvPr/>
          </p:nvSpPr>
          <p:spPr>
            <a:xfrm>
              <a:off x="4572668" y="4050614"/>
              <a:ext cx="2213361" cy="45243"/>
            </a:xfrm>
            <a:custGeom>
              <a:avLst/>
              <a:gdLst>
                <a:gd name="connsiteX0" fmla="*/ 363336 w 454046"/>
                <a:gd name="connsiteY0" fmla="*/ 9281 h 9281"/>
                <a:gd name="connsiteX1" fmla="*/ 317919 w 454046"/>
                <a:gd name="connsiteY1" fmla="*/ 6806 h 9281"/>
                <a:gd name="connsiteX2" fmla="*/ 272502 w 454046"/>
                <a:gd name="connsiteY2" fmla="*/ 4331 h 9281"/>
                <a:gd name="connsiteX3" fmla="*/ 227085 w 454046"/>
                <a:gd name="connsiteY3" fmla="*/ 6806 h 9281"/>
                <a:gd name="connsiteX4" fmla="*/ 181668 w 454046"/>
                <a:gd name="connsiteY4" fmla="*/ 9281 h 9281"/>
                <a:gd name="connsiteX5" fmla="*/ 136251 w 454046"/>
                <a:gd name="connsiteY5" fmla="*/ 6806 h 9281"/>
                <a:gd name="connsiteX6" fmla="*/ 90834 w 454046"/>
                <a:gd name="connsiteY6" fmla="*/ 4331 h 9281"/>
                <a:gd name="connsiteX7" fmla="*/ 45417 w 454046"/>
                <a:gd name="connsiteY7" fmla="*/ 6806 h 9281"/>
                <a:gd name="connsiteX8" fmla="*/ 0 w 454046"/>
                <a:gd name="connsiteY8" fmla="*/ 9281 h 9281"/>
                <a:gd name="connsiteX9" fmla="*/ 0 w 454046"/>
                <a:gd name="connsiteY9" fmla="*/ 4950 h 9281"/>
                <a:gd name="connsiteX10" fmla="*/ 45417 w 454046"/>
                <a:gd name="connsiteY10" fmla="*/ 2475 h 9281"/>
                <a:gd name="connsiteX11" fmla="*/ 90834 w 454046"/>
                <a:gd name="connsiteY11" fmla="*/ 0 h 9281"/>
                <a:gd name="connsiteX12" fmla="*/ 136251 w 454046"/>
                <a:gd name="connsiteY12" fmla="*/ 2475 h 9281"/>
                <a:gd name="connsiteX13" fmla="*/ 181668 w 454046"/>
                <a:gd name="connsiteY13" fmla="*/ 4950 h 9281"/>
                <a:gd name="connsiteX14" fmla="*/ 227085 w 454046"/>
                <a:gd name="connsiteY14" fmla="*/ 2475 h 9281"/>
                <a:gd name="connsiteX15" fmla="*/ 272502 w 454046"/>
                <a:gd name="connsiteY15" fmla="*/ 0 h 9281"/>
                <a:gd name="connsiteX16" fmla="*/ 317919 w 454046"/>
                <a:gd name="connsiteY16" fmla="*/ 2475 h 9281"/>
                <a:gd name="connsiteX17" fmla="*/ 363212 w 454046"/>
                <a:gd name="connsiteY17" fmla="*/ 4950 h 9281"/>
                <a:gd name="connsiteX18" fmla="*/ 408629 w 454046"/>
                <a:gd name="connsiteY18" fmla="*/ 2475 h 9281"/>
                <a:gd name="connsiteX19" fmla="*/ 454046 w 454046"/>
                <a:gd name="connsiteY19" fmla="*/ 0 h 9281"/>
                <a:gd name="connsiteX20" fmla="*/ 454046 w 454046"/>
                <a:gd name="connsiteY20" fmla="*/ 4331 h 9281"/>
                <a:gd name="connsiteX21" fmla="*/ 408629 w 454046"/>
                <a:gd name="connsiteY21" fmla="*/ 6806 h 9281"/>
                <a:gd name="connsiteX22" fmla="*/ 363212 w 454046"/>
                <a:gd name="connsiteY22" fmla="*/ 9281 h 9281"/>
                <a:gd name="connsiteX23" fmla="*/ 363212 w 45404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281">
                  <a:moveTo>
                    <a:pt x="363336" y="9281"/>
                  </a:moveTo>
                  <a:cubicBezTo>
                    <a:pt x="340689" y="9281"/>
                    <a:pt x="329057" y="8044"/>
                    <a:pt x="317919" y="6806"/>
                  </a:cubicBezTo>
                  <a:cubicBezTo>
                    <a:pt x="306781" y="5569"/>
                    <a:pt x="295272" y="4331"/>
                    <a:pt x="272502" y="4331"/>
                  </a:cubicBezTo>
                  <a:cubicBezTo>
                    <a:pt x="249732" y="4331"/>
                    <a:pt x="238346" y="5569"/>
                    <a:pt x="227085" y="6806"/>
                  </a:cubicBezTo>
                  <a:cubicBezTo>
                    <a:pt x="215947" y="8044"/>
                    <a:pt x="204314" y="9281"/>
                    <a:pt x="181668" y="9281"/>
                  </a:cubicBezTo>
                  <a:cubicBezTo>
                    <a:pt x="159021" y="9281"/>
                    <a:pt x="147389" y="8044"/>
                    <a:pt x="136251" y="6806"/>
                  </a:cubicBezTo>
                  <a:cubicBezTo>
                    <a:pt x="125113" y="5569"/>
                    <a:pt x="113604" y="4331"/>
                    <a:pt x="90834" y="4331"/>
                  </a:cubicBezTo>
                  <a:cubicBezTo>
                    <a:pt x="68064" y="4331"/>
                    <a:pt x="56678" y="5569"/>
                    <a:pt x="45417" y="6806"/>
                  </a:cubicBezTo>
                  <a:cubicBezTo>
                    <a:pt x="34279" y="8044"/>
                    <a:pt x="22770" y="9281"/>
                    <a:pt x="0" y="9281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8"/>
                    <a:pt x="431276" y="0"/>
                    <a:pt x="454046" y="0"/>
                  </a:cubicBezTo>
                  <a:lnTo>
                    <a:pt x="454046" y="4331"/>
                  </a:lnTo>
                  <a:cubicBezTo>
                    <a:pt x="431399" y="4331"/>
                    <a:pt x="419891" y="5569"/>
                    <a:pt x="408629" y="6806"/>
                  </a:cubicBezTo>
                  <a:cubicBezTo>
                    <a:pt x="397492" y="8044"/>
                    <a:pt x="385859" y="9281"/>
                    <a:pt x="363212" y="9281"/>
                  </a:cubicBezTo>
                  <a:lnTo>
                    <a:pt x="363212" y="928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EDE1613-745F-E63E-E0CC-60FA90A403B1}"/>
                </a:ext>
              </a:extLst>
            </p:cNvPr>
            <p:cNvSpPr/>
            <p:nvPr/>
          </p:nvSpPr>
          <p:spPr>
            <a:xfrm>
              <a:off x="4572668" y="4106113"/>
              <a:ext cx="2213361" cy="45243"/>
            </a:xfrm>
            <a:custGeom>
              <a:avLst/>
              <a:gdLst>
                <a:gd name="connsiteX0" fmla="*/ 363336 w 454046"/>
                <a:gd name="connsiteY0" fmla="*/ 9281 h 9281"/>
                <a:gd name="connsiteX1" fmla="*/ 317919 w 454046"/>
                <a:gd name="connsiteY1" fmla="*/ 6806 h 9281"/>
                <a:gd name="connsiteX2" fmla="*/ 272502 w 454046"/>
                <a:gd name="connsiteY2" fmla="*/ 4331 h 9281"/>
                <a:gd name="connsiteX3" fmla="*/ 227085 w 454046"/>
                <a:gd name="connsiteY3" fmla="*/ 6806 h 9281"/>
                <a:gd name="connsiteX4" fmla="*/ 181668 w 454046"/>
                <a:gd name="connsiteY4" fmla="*/ 9281 h 9281"/>
                <a:gd name="connsiteX5" fmla="*/ 136251 w 454046"/>
                <a:gd name="connsiteY5" fmla="*/ 6806 h 9281"/>
                <a:gd name="connsiteX6" fmla="*/ 90834 w 454046"/>
                <a:gd name="connsiteY6" fmla="*/ 4331 h 9281"/>
                <a:gd name="connsiteX7" fmla="*/ 45417 w 454046"/>
                <a:gd name="connsiteY7" fmla="*/ 6806 h 9281"/>
                <a:gd name="connsiteX8" fmla="*/ 0 w 454046"/>
                <a:gd name="connsiteY8" fmla="*/ 9281 h 9281"/>
                <a:gd name="connsiteX9" fmla="*/ 0 w 454046"/>
                <a:gd name="connsiteY9" fmla="*/ 4950 h 9281"/>
                <a:gd name="connsiteX10" fmla="*/ 45417 w 454046"/>
                <a:gd name="connsiteY10" fmla="*/ 2475 h 9281"/>
                <a:gd name="connsiteX11" fmla="*/ 90834 w 454046"/>
                <a:gd name="connsiteY11" fmla="*/ 0 h 9281"/>
                <a:gd name="connsiteX12" fmla="*/ 136251 w 454046"/>
                <a:gd name="connsiteY12" fmla="*/ 2475 h 9281"/>
                <a:gd name="connsiteX13" fmla="*/ 181668 w 454046"/>
                <a:gd name="connsiteY13" fmla="*/ 4950 h 9281"/>
                <a:gd name="connsiteX14" fmla="*/ 227085 w 454046"/>
                <a:gd name="connsiteY14" fmla="*/ 2475 h 9281"/>
                <a:gd name="connsiteX15" fmla="*/ 272502 w 454046"/>
                <a:gd name="connsiteY15" fmla="*/ 0 h 9281"/>
                <a:gd name="connsiteX16" fmla="*/ 317919 w 454046"/>
                <a:gd name="connsiteY16" fmla="*/ 2475 h 9281"/>
                <a:gd name="connsiteX17" fmla="*/ 363212 w 454046"/>
                <a:gd name="connsiteY17" fmla="*/ 4950 h 9281"/>
                <a:gd name="connsiteX18" fmla="*/ 408629 w 454046"/>
                <a:gd name="connsiteY18" fmla="*/ 2475 h 9281"/>
                <a:gd name="connsiteX19" fmla="*/ 454046 w 454046"/>
                <a:gd name="connsiteY19" fmla="*/ 0 h 9281"/>
                <a:gd name="connsiteX20" fmla="*/ 454046 w 454046"/>
                <a:gd name="connsiteY20" fmla="*/ 4331 h 9281"/>
                <a:gd name="connsiteX21" fmla="*/ 408629 w 454046"/>
                <a:gd name="connsiteY21" fmla="*/ 6806 h 9281"/>
                <a:gd name="connsiteX22" fmla="*/ 363212 w 454046"/>
                <a:gd name="connsiteY22" fmla="*/ 9281 h 9281"/>
                <a:gd name="connsiteX23" fmla="*/ 363212 w 454046"/>
                <a:gd name="connsiteY23" fmla="*/ 9281 h 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281">
                  <a:moveTo>
                    <a:pt x="363336" y="9281"/>
                  </a:moveTo>
                  <a:cubicBezTo>
                    <a:pt x="340689" y="9281"/>
                    <a:pt x="329057" y="8044"/>
                    <a:pt x="317919" y="6806"/>
                  </a:cubicBezTo>
                  <a:cubicBezTo>
                    <a:pt x="306781" y="5569"/>
                    <a:pt x="295272" y="4331"/>
                    <a:pt x="272502" y="4331"/>
                  </a:cubicBezTo>
                  <a:cubicBezTo>
                    <a:pt x="249732" y="4331"/>
                    <a:pt x="238346" y="5569"/>
                    <a:pt x="227085" y="6806"/>
                  </a:cubicBezTo>
                  <a:cubicBezTo>
                    <a:pt x="215947" y="8044"/>
                    <a:pt x="204314" y="9281"/>
                    <a:pt x="181668" y="9281"/>
                  </a:cubicBezTo>
                  <a:cubicBezTo>
                    <a:pt x="159021" y="9281"/>
                    <a:pt x="147389" y="8044"/>
                    <a:pt x="136251" y="6806"/>
                  </a:cubicBezTo>
                  <a:cubicBezTo>
                    <a:pt x="125113" y="5569"/>
                    <a:pt x="113604" y="4331"/>
                    <a:pt x="90834" y="4331"/>
                  </a:cubicBezTo>
                  <a:cubicBezTo>
                    <a:pt x="68064" y="4331"/>
                    <a:pt x="56678" y="5569"/>
                    <a:pt x="45417" y="6806"/>
                  </a:cubicBezTo>
                  <a:cubicBezTo>
                    <a:pt x="34279" y="8044"/>
                    <a:pt x="22770" y="9281"/>
                    <a:pt x="0" y="9281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947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8"/>
                    <a:pt x="431399" y="0"/>
                    <a:pt x="454046" y="0"/>
                  </a:cubicBezTo>
                  <a:lnTo>
                    <a:pt x="454046" y="4331"/>
                  </a:lnTo>
                  <a:cubicBezTo>
                    <a:pt x="431399" y="4331"/>
                    <a:pt x="419891" y="5569"/>
                    <a:pt x="408629" y="6806"/>
                  </a:cubicBezTo>
                  <a:cubicBezTo>
                    <a:pt x="397492" y="8044"/>
                    <a:pt x="385983" y="9281"/>
                    <a:pt x="363212" y="9281"/>
                  </a:cubicBezTo>
                  <a:lnTo>
                    <a:pt x="363212" y="928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4D32C6BE-F815-C93D-E042-8632CB45C7EB}"/>
                </a:ext>
              </a:extLst>
            </p:cNvPr>
            <p:cNvSpPr/>
            <p:nvPr/>
          </p:nvSpPr>
          <p:spPr>
            <a:xfrm>
              <a:off x="4572668" y="4160408"/>
              <a:ext cx="2213361" cy="45847"/>
            </a:xfrm>
            <a:custGeom>
              <a:avLst/>
              <a:gdLst>
                <a:gd name="connsiteX0" fmla="*/ 363336 w 454046"/>
                <a:gd name="connsiteY0" fmla="*/ 9405 h 9405"/>
                <a:gd name="connsiteX1" fmla="*/ 317919 w 454046"/>
                <a:gd name="connsiteY1" fmla="*/ 6930 h 9405"/>
                <a:gd name="connsiteX2" fmla="*/ 272502 w 454046"/>
                <a:gd name="connsiteY2" fmla="*/ 4455 h 9405"/>
                <a:gd name="connsiteX3" fmla="*/ 227085 w 454046"/>
                <a:gd name="connsiteY3" fmla="*/ 6930 h 9405"/>
                <a:gd name="connsiteX4" fmla="*/ 181668 w 454046"/>
                <a:gd name="connsiteY4" fmla="*/ 9405 h 9405"/>
                <a:gd name="connsiteX5" fmla="*/ 136251 w 454046"/>
                <a:gd name="connsiteY5" fmla="*/ 6930 h 9405"/>
                <a:gd name="connsiteX6" fmla="*/ 90834 w 454046"/>
                <a:gd name="connsiteY6" fmla="*/ 4455 h 9405"/>
                <a:gd name="connsiteX7" fmla="*/ 45417 w 454046"/>
                <a:gd name="connsiteY7" fmla="*/ 6930 h 9405"/>
                <a:gd name="connsiteX8" fmla="*/ 0 w 454046"/>
                <a:gd name="connsiteY8" fmla="*/ 9405 h 9405"/>
                <a:gd name="connsiteX9" fmla="*/ 0 w 454046"/>
                <a:gd name="connsiteY9" fmla="*/ 4950 h 9405"/>
                <a:gd name="connsiteX10" fmla="*/ 45417 w 454046"/>
                <a:gd name="connsiteY10" fmla="*/ 2475 h 9405"/>
                <a:gd name="connsiteX11" fmla="*/ 90834 w 454046"/>
                <a:gd name="connsiteY11" fmla="*/ 0 h 9405"/>
                <a:gd name="connsiteX12" fmla="*/ 136251 w 454046"/>
                <a:gd name="connsiteY12" fmla="*/ 2475 h 9405"/>
                <a:gd name="connsiteX13" fmla="*/ 181668 w 454046"/>
                <a:gd name="connsiteY13" fmla="*/ 4950 h 9405"/>
                <a:gd name="connsiteX14" fmla="*/ 227085 w 454046"/>
                <a:gd name="connsiteY14" fmla="*/ 2475 h 9405"/>
                <a:gd name="connsiteX15" fmla="*/ 272502 w 454046"/>
                <a:gd name="connsiteY15" fmla="*/ 0 h 9405"/>
                <a:gd name="connsiteX16" fmla="*/ 317919 w 454046"/>
                <a:gd name="connsiteY16" fmla="*/ 2475 h 9405"/>
                <a:gd name="connsiteX17" fmla="*/ 363212 w 454046"/>
                <a:gd name="connsiteY17" fmla="*/ 4950 h 9405"/>
                <a:gd name="connsiteX18" fmla="*/ 408629 w 454046"/>
                <a:gd name="connsiteY18" fmla="*/ 2475 h 9405"/>
                <a:gd name="connsiteX19" fmla="*/ 454046 w 454046"/>
                <a:gd name="connsiteY19" fmla="*/ 0 h 9405"/>
                <a:gd name="connsiteX20" fmla="*/ 454046 w 454046"/>
                <a:gd name="connsiteY20" fmla="*/ 4455 h 9405"/>
                <a:gd name="connsiteX21" fmla="*/ 408629 w 454046"/>
                <a:gd name="connsiteY21" fmla="*/ 6930 h 9405"/>
                <a:gd name="connsiteX22" fmla="*/ 363212 w 454046"/>
                <a:gd name="connsiteY22" fmla="*/ 9405 h 9405"/>
                <a:gd name="connsiteX23" fmla="*/ 363212 w 454046"/>
                <a:gd name="connsiteY23" fmla="*/ 9405 h 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405">
                  <a:moveTo>
                    <a:pt x="363336" y="9405"/>
                  </a:moveTo>
                  <a:cubicBezTo>
                    <a:pt x="340689" y="9405"/>
                    <a:pt x="329057" y="8167"/>
                    <a:pt x="317919" y="6930"/>
                  </a:cubicBezTo>
                  <a:cubicBezTo>
                    <a:pt x="306781" y="5692"/>
                    <a:pt x="295272" y="4455"/>
                    <a:pt x="272502" y="4455"/>
                  </a:cubicBezTo>
                  <a:cubicBezTo>
                    <a:pt x="249732" y="4455"/>
                    <a:pt x="238346" y="5692"/>
                    <a:pt x="227085" y="6930"/>
                  </a:cubicBezTo>
                  <a:cubicBezTo>
                    <a:pt x="215947" y="8167"/>
                    <a:pt x="204314" y="9405"/>
                    <a:pt x="181668" y="9405"/>
                  </a:cubicBezTo>
                  <a:cubicBezTo>
                    <a:pt x="159021" y="9405"/>
                    <a:pt x="147389" y="8167"/>
                    <a:pt x="136251" y="6930"/>
                  </a:cubicBezTo>
                  <a:cubicBezTo>
                    <a:pt x="125113" y="5692"/>
                    <a:pt x="113604" y="4455"/>
                    <a:pt x="90834" y="4455"/>
                  </a:cubicBezTo>
                  <a:cubicBezTo>
                    <a:pt x="68064" y="4455"/>
                    <a:pt x="56678" y="5692"/>
                    <a:pt x="45417" y="6930"/>
                  </a:cubicBezTo>
                  <a:cubicBezTo>
                    <a:pt x="34279" y="8167"/>
                    <a:pt x="22770" y="9405"/>
                    <a:pt x="0" y="9405"/>
                  </a:cubicBezTo>
                  <a:lnTo>
                    <a:pt x="0" y="4950"/>
                  </a:lnTo>
                  <a:cubicBezTo>
                    <a:pt x="22646" y="4950"/>
                    <a:pt x="34155" y="3712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2"/>
                    <a:pt x="158898" y="4950"/>
                    <a:pt x="181668" y="4950"/>
                  </a:cubicBezTo>
                  <a:cubicBezTo>
                    <a:pt x="204438" y="4950"/>
                    <a:pt x="215947" y="3712"/>
                    <a:pt x="227085" y="2475"/>
                  </a:cubicBezTo>
                  <a:cubicBezTo>
                    <a:pt x="238223" y="1237"/>
                    <a:pt x="249855" y="0"/>
                    <a:pt x="272502" y="0"/>
                  </a:cubicBezTo>
                  <a:cubicBezTo>
                    <a:pt x="295149" y="0"/>
                    <a:pt x="306781" y="1237"/>
                    <a:pt x="317919" y="2475"/>
                  </a:cubicBezTo>
                  <a:cubicBezTo>
                    <a:pt x="329057" y="3712"/>
                    <a:pt x="340566" y="4950"/>
                    <a:pt x="363212" y="4950"/>
                  </a:cubicBezTo>
                  <a:cubicBezTo>
                    <a:pt x="385859" y="4950"/>
                    <a:pt x="397368" y="3712"/>
                    <a:pt x="408629" y="2475"/>
                  </a:cubicBezTo>
                  <a:cubicBezTo>
                    <a:pt x="419767" y="1237"/>
                    <a:pt x="431399" y="0"/>
                    <a:pt x="454046" y="0"/>
                  </a:cubicBezTo>
                  <a:lnTo>
                    <a:pt x="454046" y="4455"/>
                  </a:lnTo>
                  <a:cubicBezTo>
                    <a:pt x="431399" y="4455"/>
                    <a:pt x="419891" y="5692"/>
                    <a:pt x="408629" y="6930"/>
                  </a:cubicBezTo>
                  <a:cubicBezTo>
                    <a:pt x="397492" y="8167"/>
                    <a:pt x="385983" y="9405"/>
                    <a:pt x="363212" y="9405"/>
                  </a:cubicBezTo>
                  <a:lnTo>
                    <a:pt x="363212" y="940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0E5B8B06-3DF3-E7D3-F6A5-AC8D480BACAC}"/>
                </a:ext>
              </a:extLst>
            </p:cNvPr>
            <p:cNvSpPr/>
            <p:nvPr/>
          </p:nvSpPr>
          <p:spPr>
            <a:xfrm>
              <a:off x="4572668" y="4214698"/>
              <a:ext cx="2213361" cy="46447"/>
            </a:xfrm>
            <a:custGeom>
              <a:avLst/>
              <a:gdLst>
                <a:gd name="connsiteX0" fmla="*/ 363336 w 454046"/>
                <a:gd name="connsiteY0" fmla="*/ 9529 h 9528"/>
                <a:gd name="connsiteX1" fmla="*/ 317919 w 454046"/>
                <a:gd name="connsiteY1" fmla="*/ 7054 h 9528"/>
                <a:gd name="connsiteX2" fmla="*/ 272502 w 454046"/>
                <a:gd name="connsiteY2" fmla="*/ 4579 h 9528"/>
                <a:gd name="connsiteX3" fmla="*/ 227085 w 454046"/>
                <a:gd name="connsiteY3" fmla="*/ 7054 h 9528"/>
                <a:gd name="connsiteX4" fmla="*/ 181668 w 454046"/>
                <a:gd name="connsiteY4" fmla="*/ 9529 h 9528"/>
                <a:gd name="connsiteX5" fmla="*/ 136251 w 454046"/>
                <a:gd name="connsiteY5" fmla="*/ 7054 h 9528"/>
                <a:gd name="connsiteX6" fmla="*/ 90834 w 454046"/>
                <a:gd name="connsiteY6" fmla="*/ 4579 h 9528"/>
                <a:gd name="connsiteX7" fmla="*/ 45417 w 454046"/>
                <a:gd name="connsiteY7" fmla="*/ 7054 h 9528"/>
                <a:gd name="connsiteX8" fmla="*/ 0 w 454046"/>
                <a:gd name="connsiteY8" fmla="*/ 9529 h 9528"/>
                <a:gd name="connsiteX9" fmla="*/ 0 w 454046"/>
                <a:gd name="connsiteY9" fmla="*/ 4950 h 9528"/>
                <a:gd name="connsiteX10" fmla="*/ 45417 w 454046"/>
                <a:gd name="connsiteY10" fmla="*/ 2475 h 9528"/>
                <a:gd name="connsiteX11" fmla="*/ 90834 w 454046"/>
                <a:gd name="connsiteY11" fmla="*/ 0 h 9528"/>
                <a:gd name="connsiteX12" fmla="*/ 136251 w 454046"/>
                <a:gd name="connsiteY12" fmla="*/ 2475 h 9528"/>
                <a:gd name="connsiteX13" fmla="*/ 181668 w 454046"/>
                <a:gd name="connsiteY13" fmla="*/ 4950 h 9528"/>
                <a:gd name="connsiteX14" fmla="*/ 227085 w 454046"/>
                <a:gd name="connsiteY14" fmla="*/ 2475 h 9528"/>
                <a:gd name="connsiteX15" fmla="*/ 272502 w 454046"/>
                <a:gd name="connsiteY15" fmla="*/ 0 h 9528"/>
                <a:gd name="connsiteX16" fmla="*/ 317919 w 454046"/>
                <a:gd name="connsiteY16" fmla="*/ 2475 h 9528"/>
                <a:gd name="connsiteX17" fmla="*/ 363212 w 454046"/>
                <a:gd name="connsiteY17" fmla="*/ 4950 h 9528"/>
                <a:gd name="connsiteX18" fmla="*/ 408629 w 454046"/>
                <a:gd name="connsiteY18" fmla="*/ 2475 h 9528"/>
                <a:gd name="connsiteX19" fmla="*/ 454046 w 454046"/>
                <a:gd name="connsiteY19" fmla="*/ 0 h 9528"/>
                <a:gd name="connsiteX20" fmla="*/ 454046 w 454046"/>
                <a:gd name="connsiteY20" fmla="*/ 4579 h 9528"/>
                <a:gd name="connsiteX21" fmla="*/ 408629 w 454046"/>
                <a:gd name="connsiteY21" fmla="*/ 7054 h 9528"/>
                <a:gd name="connsiteX22" fmla="*/ 363212 w 454046"/>
                <a:gd name="connsiteY22" fmla="*/ 9529 h 9528"/>
                <a:gd name="connsiteX23" fmla="*/ 363212 w 45404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528">
                  <a:moveTo>
                    <a:pt x="363336" y="9529"/>
                  </a:moveTo>
                  <a:cubicBezTo>
                    <a:pt x="340689" y="9529"/>
                    <a:pt x="329057" y="8291"/>
                    <a:pt x="317919" y="7054"/>
                  </a:cubicBezTo>
                  <a:cubicBezTo>
                    <a:pt x="306781" y="5816"/>
                    <a:pt x="295272" y="4579"/>
                    <a:pt x="272502" y="4579"/>
                  </a:cubicBezTo>
                  <a:cubicBezTo>
                    <a:pt x="249732" y="4579"/>
                    <a:pt x="238346" y="5816"/>
                    <a:pt x="227085" y="7054"/>
                  </a:cubicBezTo>
                  <a:cubicBezTo>
                    <a:pt x="215947" y="8291"/>
                    <a:pt x="204314" y="9529"/>
                    <a:pt x="181668" y="9529"/>
                  </a:cubicBezTo>
                  <a:cubicBezTo>
                    <a:pt x="159021" y="9529"/>
                    <a:pt x="147389" y="8291"/>
                    <a:pt x="136251" y="7054"/>
                  </a:cubicBezTo>
                  <a:cubicBezTo>
                    <a:pt x="125113" y="5816"/>
                    <a:pt x="113604" y="4579"/>
                    <a:pt x="90834" y="4579"/>
                  </a:cubicBezTo>
                  <a:cubicBezTo>
                    <a:pt x="68064" y="4579"/>
                    <a:pt x="56678" y="5816"/>
                    <a:pt x="45417" y="7054"/>
                  </a:cubicBezTo>
                  <a:cubicBezTo>
                    <a:pt x="34279" y="8291"/>
                    <a:pt x="22770" y="9529"/>
                    <a:pt x="0" y="9529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8"/>
                    <a:pt x="68187" y="0"/>
                    <a:pt x="90834" y="0"/>
                  </a:cubicBezTo>
                  <a:cubicBezTo>
                    <a:pt x="113480" y="0"/>
                    <a:pt x="125113" y="1238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824" y="3713"/>
                    <a:pt x="227085" y="2475"/>
                  </a:cubicBezTo>
                  <a:cubicBezTo>
                    <a:pt x="238223" y="1238"/>
                    <a:pt x="249855" y="0"/>
                    <a:pt x="272502" y="0"/>
                  </a:cubicBezTo>
                  <a:cubicBezTo>
                    <a:pt x="295149" y="0"/>
                    <a:pt x="306781" y="1238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8"/>
                    <a:pt x="431399" y="0"/>
                    <a:pt x="454046" y="0"/>
                  </a:cubicBezTo>
                  <a:lnTo>
                    <a:pt x="454046" y="4579"/>
                  </a:lnTo>
                  <a:cubicBezTo>
                    <a:pt x="431399" y="4579"/>
                    <a:pt x="419891" y="5816"/>
                    <a:pt x="408629" y="7054"/>
                  </a:cubicBezTo>
                  <a:cubicBezTo>
                    <a:pt x="397492" y="8291"/>
                    <a:pt x="385983" y="9529"/>
                    <a:pt x="363212" y="9529"/>
                  </a:cubicBezTo>
                  <a:lnTo>
                    <a:pt x="363212" y="95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88CDE8BE-730A-5CDB-A31F-DAAEC555A8DB}"/>
                </a:ext>
              </a:extLst>
            </p:cNvPr>
            <p:cNvSpPr/>
            <p:nvPr/>
          </p:nvSpPr>
          <p:spPr>
            <a:xfrm>
              <a:off x="4572668" y="4269597"/>
              <a:ext cx="2213361" cy="46447"/>
            </a:xfrm>
            <a:custGeom>
              <a:avLst/>
              <a:gdLst>
                <a:gd name="connsiteX0" fmla="*/ 363336 w 454046"/>
                <a:gd name="connsiteY0" fmla="*/ 9529 h 9528"/>
                <a:gd name="connsiteX1" fmla="*/ 317919 w 454046"/>
                <a:gd name="connsiteY1" fmla="*/ 7054 h 9528"/>
                <a:gd name="connsiteX2" fmla="*/ 272502 w 454046"/>
                <a:gd name="connsiteY2" fmla="*/ 4579 h 9528"/>
                <a:gd name="connsiteX3" fmla="*/ 227085 w 454046"/>
                <a:gd name="connsiteY3" fmla="*/ 7054 h 9528"/>
                <a:gd name="connsiteX4" fmla="*/ 181668 w 454046"/>
                <a:gd name="connsiteY4" fmla="*/ 9529 h 9528"/>
                <a:gd name="connsiteX5" fmla="*/ 136251 w 454046"/>
                <a:gd name="connsiteY5" fmla="*/ 7054 h 9528"/>
                <a:gd name="connsiteX6" fmla="*/ 90834 w 454046"/>
                <a:gd name="connsiteY6" fmla="*/ 4579 h 9528"/>
                <a:gd name="connsiteX7" fmla="*/ 45417 w 454046"/>
                <a:gd name="connsiteY7" fmla="*/ 7054 h 9528"/>
                <a:gd name="connsiteX8" fmla="*/ 0 w 454046"/>
                <a:gd name="connsiteY8" fmla="*/ 9529 h 9528"/>
                <a:gd name="connsiteX9" fmla="*/ 0 w 454046"/>
                <a:gd name="connsiteY9" fmla="*/ 4950 h 9528"/>
                <a:gd name="connsiteX10" fmla="*/ 45417 w 454046"/>
                <a:gd name="connsiteY10" fmla="*/ 2475 h 9528"/>
                <a:gd name="connsiteX11" fmla="*/ 90834 w 454046"/>
                <a:gd name="connsiteY11" fmla="*/ 0 h 9528"/>
                <a:gd name="connsiteX12" fmla="*/ 136251 w 454046"/>
                <a:gd name="connsiteY12" fmla="*/ 2475 h 9528"/>
                <a:gd name="connsiteX13" fmla="*/ 181668 w 454046"/>
                <a:gd name="connsiteY13" fmla="*/ 4950 h 9528"/>
                <a:gd name="connsiteX14" fmla="*/ 227085 w 454046"/>
                <a:gd name="connsiteY14" fmla="*/ 2475 h 9528"/>
                <a:gd name="connsiteX15" fmla="*/ 272502 w 454046"/>
                <a:gd name="connsiteY15" fmla="*/ 0 h 9528"/>
                <a:gd name="connsiteX16" fmla="*/ 317919 w 454046"/>
                <a:gd name="connsiteY16" fmla="*/ 2475 h 9528"/>
                <a:gd name="connsiteX17" fmla="*/ 363212 w 454046"/>
                <a:gd name="connsiteY17" fmla="*/ 4950 h 9528"/>
                <a:gd name="connsiteX18" fmla="*/ 408629 w 454046"/>
                <a:gd name="connsiteY18" fmla="*/ 2475 h 9528"/>
                <a:gd name="connsiteX19" fmla="*/ 454046 w 454046"/>
                <a:gd name="connsiteY19" fmla="*/ 0 h 9528"/>
                <a:gd name="connsiteX20" fmla="*/ 454046 w 454046"/>
                <a:gd name="connsiteY20" fmla="*/ 4579 h 9528"/>
                <a:gd name="connsiteX21" fmla="*/ 408629 w 454046"/>
                <a:gd name="connsiteY21" fmla="*/ 7054 h 9528"/>
                <a:gd name="connsiteX22" fmla="*/ 363212 w 454046"/>
                <a:gd name="connsiteY22" fmla="*/ 9529 h 9528"/>
                <a:gd name="connsiteX23" fmla="*/ 363212 w 454046"/>
                <a:gd name="connsiteY23" fmla="*/ 9529 h 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046" h="9528">
                  <a:moveTo>
                    <a:pt x="363336" y="9529"/>
                  </a:moveTo>
                  <a:cubicBezTo>
                    <a:pt x="340689" y="9529"/>
                    <a:pt x="329057" y="8291"/>
                    <a:pt x="317919" y="7054"/>
                  </a:cubicBezTo>
                  <a:cubicBezTo>
                    <a:pt x="306781" y="5816"/>
                    <a:pt x="295272" y="4579"/>
                    <a:pt x="272502" y="4579"/>
                  </a:cubicBezTo>
                  <a:cubicBezTo>
                    <a:pt x="249732" y="4579"/>
                    <a:pt x="238346" y="5816"/>
                    <a:pt x="227085" y="7054"/>
                  </a:cubicBezTo>
                  <a:cubicBezTo>
                    <a:pt x="215947" y="8291"/>
                    <a:pt x="204314" y="9529"/>
                    <a:pt x="181668" y="9529"/>
                  </a:cubicBezTo>
                  <a:cubicBezTo>
                    <a:pt x="159021" y="9529"/>
                    <a:pt x="147389" y="8291"/>
                    <a:pt x="136251" y="7054"/>
                  </a:cubicBezTo>
                  <a:cubicBezTo>
                    <a:pt x="125113" y="5816"/>
                    <a:pt x="113604" y="4579"/>
                    <a:pt x="90834" y="4579"/>
                  </a:cubicBezTo>
                  <a:cubicBezTo>
                    <a:pt x="68064" y="4579"/>
                    <a:pt x="56678" y="5816"/>
                    <a:pt x="45417" y="7054"/>
                  </a:cubicBezTo>
                  <a:cubicBezTo>
                    <a:pt x="34279" y="8291"/>
                    <a:pt x="22770" y="9529"/>
                    <a:pt x="0" y="9529"/>
                  </a:cubicBezTo>
                  <a:lnTo>
                    <a:pt x="0" y="4950"/>
                  </a:lnTo>
                  <a:cubicBezTo>
                    <a:pt x="22646" y="4950"/>
                    <a:pt x="34155" y="3713"/>
                    <a:pt x="45417" y="2475"/>
                  </a:cubicBezTo>
                  <a:cubicBezTo>
                    <a:pt x="56555" y="1237"/>
                    <a:pt x="68187" y="0"/>
                    <a:pt x="90834" y="0"/>
                  </a:cubicBezTo>
                  <a:cubicBezTo>
                    <a:pt x="113480" y="0"/>
                    <a:pt x="125113" y="1237"/>
                    <a:pt x="136251" y="2475"/>
                  </a:cubicBezTo>
                  <a:cubicBezTo>
                    <a:pt x="147389" y="3713"/>
                    <a:pt x="158898" y="4950"/>
                    <a:pt x="181668" y="4950"/>
                  </a:cubicBezTo>
                  <a:cubicBezTo>
                    <a:pt x="204438" y="4950"/>
                    <a:pt x="215824" y="3713"/>
                    <a:pt x="227085" y="2475"/>
                  </a:cubicBezTo>
                  <a:cubicBezTo>
                    <a:pt x="238223" y="1237"/>
                    <a:pt x="249855" y="0"/>
                    <a:pt x="272502" y="0"/>
                  </a:cubicBezTo>
                  <a:cubicBezTo>
                    <a:pt x="295149" y="0"/>
                    <a:pt x="306781" y="1237"/>
                    <a:pt x="317919" y="2475"/>
                  </a:cubicBezTo>
                  <a:cubicBezTo>
                    <a:pt x="329057" y="3713"/>
                    <a:pt x="340566" y="4950"/>
                    <a:pt x="363212" y="4950"/>
                  </a:cubicBezTo>
                  <a:cubicBezTo>
                    <a:pt x="385859" y="4950"/>
                    <a:pt x="397368" y="3713"/>
                    <a:pt x="408629" y="2475"/>
                  </a:cubicBezTo>
                  <a:cubicBezTo>
                    <a:pt x="419767" y="1237"/>
                    <a:pt x="431276" y="0"/>
                    <a:pt x="454046" y="0"/>
                  </a:cubicBezTo>
                  <a:lnTo>
                    <a:pt x="454046" y="4579"/>
                  </a:lnTo>
                  <a:cubicBezTo>
                    <a:pt x="431399" y="4579"/>
                    <a:pt x="419891" y="5816"/>
                    <a:pt x="408629" y="7054"/>
                  </a:cubicBezTo>
                  <a:cubicBezTo>
                    <a:pt x="397492" y="8291"/>
                    <a:pt x="385983" y="9529"/>
                    <a:pt x="363212" y="9529"/>
                  </a:cubicBezTo>
                  <a:lnTo>
                    <a:pt x="363212" y="95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EB5294B-C934-F084-3A48-656D140AD17F}"/>
                </a:ext>
              </a:extLst>
            </p:cNvPr>
            <p:cNvSpPr/>
            <p:nvPr/>
          </p:nvSpPr>
          <p:spPr>
            <a:xfrm>
              <a:off x="4573268" y="4323888"/>
              <a:ext cx="2213965" cy="47051"/>
            </a:xfrm>
            <a:custGeom>
              <a:avLst/>
              <a:gdLst>
                <a:gd name="connsiteX0" fmla="*/ 454046 w 454170"/>
                <a:gd name="connsiteY0" fmla="*/ 9653 h 9652"/>
                <a:gd name="connsiteX1" fmla="*/ 408630 w 454170"/>
                <a:gd name="connsiteY1" fmla="*/ 7178 h 9652"/>
                <a:gd name="connsiteX2" fmla="*/ 363212 w 454170"/>
                <a:gd name="connsiteY2" fmla="*/ 4703 h 9652"/>
                <a:gd name="connsiteX3" fmla="*/ 317919 w 454170"/>
                <a:gd name="connsiteY3" fmla="*/ 7178 h 9652"/>
                <a:gd name="connsiteX4" fmla="*/ 272502 w 454170"/>
                <a:gd name="connsiteY4" fmla="*/ 9653 h 9652"/>
                <a:gd name="connsiteX5" fmla="*/ 227085 w 454170"/>
                <a:gd name="connsiteY5" fmla="*/ 7178 h 9652"/>
                <a:gd name="connsiteX6" fmla="*/ 181668 w 454170"/>
                <a:gd name="connsiteY6" fmla="*/ 4703 h 9652"/>
                <a:gd name="connsiteX7" fmla="*/ 136251 w 454170"/>
                <a:gd name="connsiteY7" fmla="*/ 7178 h 9652"/>
                <a:gd name="connsiteX8" fmla="*/ 90834 w 454170"/>
                <a:gd name="connsiteY8" fmla="*/ 9653 h 9652"/>
                <a:gd name="connsiteX9" fmla="*/ 45417 w 454170"/>
                <a:gd name="connsiteY9" fmla="*/ 7178 h 9652"/>
                <a:gd name="connsiteX10" fmla="*/ 0 w 454170"/>
                <a:gd name="connsiteY10" fmla="*/ 4703 h 9652"/>
                <a:gd name="connsiteX11" fmla="*/ 0 w 454170"/>
                <a:gd name="connsiteY11" fmla="*/ 0 h 9652"/>
                <a:gd name="connsiteX12" fmla="*/ 45417 w 454170"/>
                <a:gd name="connsiteY12" fmla="*/ 2475 h 9652"/>
                <a:gd name="connsiteX13" fmla="*/ 90834 w 454170"/>
                <a:gd name="connsiteY13" fmla="*/ 4950 h 9652"/>
                <a:gd name="connsiteX14" fmla="*/ 136251 w 454170"/>
                <a:gd name="connsiteY14" fmla="*/ 2475 h 9652"/>
                <a:gd name="connsiteX15" fmla="*/ 181668 w 454170"/>
                <a:gd name="connsiteY15" fmla="*/ 0 h 9652"/>
                <a:gd name="connsiteX16" fmla="*/ 227085 w 454170"/>
                <a:gd name="connsiteY16" fmla="*/ 2475 h 9652"/>
                <a:gd name="connsiteX17" fmla="*/ 272502 w 454170"/>
                <a:gd name="connsiteY17" fmla="*/ 4950 h 9652"/>
                <a:gd name="connsiteX18" fmla="*/ 317919 w 454170"/>
                <a:gd name="connsiteY18" fmla="*/ 2475 h 9652"/>
                <a:gd name="connsiteX19" fmla="*/ 363336 w 454170"/>
                <a:gd name="connsiteY19" fmla="*/ 0 h 9652"/>
                <a:gd name="connsiteX20" fmla="*/ 408753 w 454170"/>
                <a:gd name="connsiteY20" fmla="*/ 2475 h 9652"/>
                <a:gd name="connsiteX21" fmla="*/ 454170 w 454170"/>
                <a:gd name="connsiteY21" fmla="*/ 4950 h 9652"/>
                <a:gd name="connsiteX22" fmla="*/ 454170 w 454170"/>
                <a:gd name="connsiteY22" fmla="*/ 9653 h 9652"/>
                <a:gd name="connsiteX23" fmla="*/ 454170 w 454170"/>
                <a:gd name="connsiteY23" fmla="*/ 9653 h 9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0" h="9652">
                  <a:moveTo>
                    <a:pt x="454046" y="9653"/>
                  </a:moveTo>
                  <a:cubicBezTo>
                    <a:pt x="431276" y="9653"/>
                    <a:pt x="419767" y="8415"/>
                    <a:pt x="408630" y="7178"/>
                  </a:cubicBezTo>
                  <a:cubicBezTo>
                    <a:pt x="397492" y="5940"/>
                    <a:pt x="385983" y="4703"/>
                    <a:pt x="363212" y="4703"/>
                  </a:cubicBezTo>
                  <a:cubicBezTo>
                    <a:pt x="340442" y="4703"/>
                    <a:pt x="329057" y="5940"/>
                    <a:pt x="317919" y="7178"/>
                  </a:cubicBezTo>
                  <a:cubicBezTo>
                    <a:pt x="306781" y="8415"/>
                    <a:pt x="295149" y="9653"/>
                    <a:pt x="272502" y="9653"/>
                  </a:cubicBezTo>
                  <a:cubicBezTo>
                    <a:pt x="249855" y="9653"/>
                    <a:pt x="238223" y="8415"/>
                    <a:pt x="227085" y="7178"/>
                  </a:cubicBezTo>
                  <a:cubicBezTo>
                    <a:pt x="215947" y="5940"/>
                    <a:pt x="204439" y="4703"/>
                    <a:pt x="181668" y="4703"/>
                  </a:cubicBezTo>
                  <a:cubicBezTo>
                    <a:pt x="158898" y="4703"/>
                    <a:pt x="147513" y="5940"/>
                    <a:pt x="136251" y="7178"/>
                  </a:cubicBezTo>
                  <a:cubicBezTo>
                    <a:pt x="125114" y="8415"/>
                    <a:pt x="113481" y="9653"/>
                    <a:pt x="90834" y="9653"/>
                  </a:cubicBezTo>
                  <a:cubicBezTo>
                    <a:pt x="68188" y="9653"/>
                    <a:pt x="56555" y="8415"/>
                    <a:pt x="45417" y="7178"/>
                  </a:cubicBezTo>
                  <a:cubicBezTo>
                    <a:pt x="34280" y="5940"/>
                    <a:pt x="22771" y="4703"/>
                    <a:pt x="0" y="4703"/>
                  </a:cubicBezTo>
                  <a:lnTo>
                    <a:pt x="0" y="0"/>
                  </a:lnTo>
                  <a:cubicBezTo>
                    <a:pt x="22771" y="0"/>
                    <a:pt x="34280" y="1238"/>
                    <a:pt x="45417" y="2475"/>
                  </a:cubicBezTo>
                  <a:cubicBezTo>
                    <a:pt x="56555" y="3713"/>
                    <a:pt x="68064" y="4950"/>
                    <a:pt x="90834" y="4950"/>
                  </a:cubicBezTo>
                  <a:cubicBezTo>
                    <a:pt x="113605" y="4950"/>
                    <a:pt x="124990" y="3713"/>
                    <a:pt x="136251" y="2475"/>
                  </a:cubicBezTo>
                  <a:cubicBezTo>
                    <a:pt x="147389" y="1238"/>
                    <a:pt x="159021" y="0"/>
                    <a:pt x="181668" y="0"/>
                  </a:cubicBezTo>
                  <a:cubicBezTo>
                    <a:pt x="204315" y="0"/>
                    <a:pt x="215947" y="1238"/>
                    <a:pt x="227085" y="2475"/>
                  </a:cubicBezTo>
                  <a:cubicBezTo>
                    <a:pt x="238223" y="3713"/>
                    <a:pt x="249732" y="4950"/>
                    <a:pt x="272502" y="4950"/>
                  </a:cubicBezTo>
                  <a:cubicBezTo>
                    <a:pt x="295273" y="4950"/>
                    <a:pt x="306658" y="3713"/>
                    <a:pt x="317919" y="2475"/>
                  </a:cubicBezTo>
                  <a:cubicBezTo>
                    <a:pt x="329057" y="1238"/>
                    <a:pt x="340690" y="0"/>
                    <a:pt x="363336" y="0"/>
                  </a:cubicBezTo>
                  <a:cubicBezTo>
                    <a:pt x="385983" y="0"/>
                    <a:pt x="397615" y="1238"/>
                    <a:pt x="408753" y="2475"/>
                  </a:cubicBezTo>
                  <a:cubicBezTo>
                    <a:pt x="419891" y="3713"/>
                    <a:pt x="431400" y="4950"/>
                    <a:pt x="454170" y="4950"/>
                  </a:cubicBezTo>
                  <a:lnTo>
                    <a:pt x="454170" y="9653"/>
                  </a:lnTo>
                  <a:lnTo>
                    <a:pt x="454170" y="965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D5CC518-2D46-621E-F757-45E372BD223D}"/>
                </a:ext>
              </a:extLst>
            </p:cNvPr>
            <p:cNvSpPr/>
            <p:nvPr/>
          </p:nvSpPr>
          <p:spPr>
            <a:xfrm>
              <a:off x="4573268" y="4378183"/>
              <a:ext cx="2213965" cy="47656"/>
            </a:xfrm>
            <a:custGeom>
              <a:avLst/>
              <a:gdLst>
                <a:gd name="connsiteX0" fmla="*/ 454046 w 454170"/>
                <a:gd name="connsiteY0" fmla="*/ 9776 h 9776"/>
                <a:gd name="connsiteX1" fmla="*/ 408630 w 454170"/>
                <a:gd name="connsiteY1" fmla="*/ 7301 h 9776"/>
                <a:gd name="connsiteX2" fmla="*/ 363212 w 454170"/>
                <a:gd name="connsiteY2" fmla="*/ 4826 h 9776"/>
                <a:gd name="connsiteX3" fmla="*/ 317919 w 454170"/>
                <a:gd name="connsiteY3" fmla="*/ 7301 h 9776"/>
                <a:gd name="connsiteX4" fmla="*/ 272502 w 454170"/>
                <a:gd name="connsiteY4" fmla="*/ 9776 h 9776"/>
                <a:gd name="connsiteX5" fmla="*/ 227085 w 454170"/>
                <a:gd name="connsiteY5" fmla="*/ 7301 h 9776"/>
                <a:gd name="connsiteX6" fmla="*/ 181668 w 454170"/>
                <a:gd name="connsiteY6" fmla="*/ 4826 h 9776"/>
                <a:gd name="connsiteX7" fmla="*/ 136251 w 454170"/>
                <a:gd name="connsiteY7" fmla="*/ 7301 h 9776"/>
                <a:gd name="connsiteX8" fmla="*/ 90834 w 454170"/>
                <a:gd name="connsiteY8" fmla="*/ 9776 h 9776"/>
                <a:gd name="connsiteX9" fmla="*/ 45417 w 454170"/>
                <a:gd name="connsiteY9" fmla="*/ 7301 h 9776"/>
                <a:gd name="connsiteX10" fmla="*/ 0 w 454170"/>
                <a:gd name="connsiteY10" fmla="*/ 4826 h 9776"/>
                <a:gd name="connsiteX11" fmla="*/ 0 w 454170"/>
                <a:gd name="connsiteY11" fmla="*/ 0 h 9776"/>
                <a:gd name="connsiteX12" fmla="*/ 45417 w 454170"/>
                <a:gd name="connsiteY12" fmla="*/ 2475 h 9776"/>
                <a:gd name="connsiteX13" fmla="*/ 90834 w 454170"/>
                <a:gd name="connsiteY13" fmla="*/ 4950 h 9776"/>
                <a:gd name="connsiteX14" fmla="*/ 136251 w 454170"/>
                <a:gd name="connsiteY14" fmla="*/ 2475 h 9776"/>
                <a:gd name="connsiteX15" fmla="*/ 181668 w 454170"/>
                <a:gd name="connsiteY15" fmla="*/ 0 h 9776"/>
                <a:gd name="connsiteX16" fmla="*/ 227085 w 454170"/>
                <a:gd name="connsiteY16" fmla="*/ 2475 h 9776"/>
                <a:gd name="connsiteX17" fmla="*/ 272502 w 454170"/>
                <a:gd name="connsiteY17" fmla="*/ 4950 h 9776"/>
                <a:gd name="connsiteX18" fmla="*/ 317919 w 454170"/>
                <a:gd name="connsiteY18" fmla="*/ 2475 h 9776"/>
                <a:gd name="connsiteX19" fmla="*/ 363336 w 454170"/>
                <a:gd name="connsiteY19" fmla="*/ 0 h 9776"/>
                <a:gd name="connsiteX20" fmla="*/ 408753 w 454170"/>
                <a:gd name="connsiteY20" fmla="*/ 2475 h 9776"/>
                <a:gd name="connsiteX21" fmla="*/ 454170 w 454170"/>
                <a:gd name="connsiteY21" fmla="*/ 4950 h 9776"/>
                <a:gd name="connsiteX22" fmla="*/ 454170 w 454170"/>
                <a:gd name="connsiteY22" fmla="*/ 9776 h 9776"/>
                <a:gd name="connsiteX23" fmla="*/ 454170 w 454170"/>
                <a:gd name="connsiteY23" fmla="*/ 9776 h 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4170" h="9776">
                  <a:moveTo>
                    <a:pt x="454046" y="9776"/>
                  </a:moveTo>
                  <a:cubicBezTo>
                    <a:pt x="431276" y="9776"/>
                    <a:pt x="419767" y="8539"/>
                    <a:pt x="408630" y="7301"/>
                  </a:cubicBezTo>
                  <a:cubicBezTo>
                    <a:pt x="397492" y="6064"/>
                    <a:pt x="385983" y="4826"/>
                    <a:pt x="363212" y="4826"/>
                  </a:cubicBezTo>
                  <a:cubicBezTo>
                    <a:pt x="340442" y="4826"/>
                    <a:pt x="329057" y="6064"/>
                    <a:pt x="317919" y="7301"/>
                  </a:cubicBezTo>
                  <a:cubicBezTo>
                    <a:pt x="306781" y="8539"/>
                    <a:pt x="295149" y="9776"/>
                    <a:pt x="272502" y="9776"/>
                  </a:cubicBezTo>
                  <a:cubicBezTo>
                    <a:pt x="249855" y="9776"/>
                    <a:pt x="238223" y="8539"/>
                    <a:pt x="227085" y="7301"/>
                  </a:cubicBezTo>
                  <a:cubicBezTo>
                    <a:pt x="215947" y="6064"/>
                    <a:pt x="204439" y="4826"/>
                    <a:pt x="181668" y="4826"/>
                  </a:cubicBezTo>
                  <a:cubicBezTo>
                    <a:pt x="158898" y="4826"/>
                    <a:pt x="147513" y="6064"/>
                    <a:pt x="136251" y="7301"/>
                  </a:cubicBezTo>
                  <a:cubicBezTo>
                    <a:pt x="125114" y="8539"/>
                    <a:pt x="113481" y="9776"/>
                    <a:pt x="90834" y="9776"/>
                  </a:cubicBezTo>
                  <a:cubicBezTo>
                    <a:pt x="68188" y="9776"/>
                    <a:pt x="56555" y="8539"/>
                    <a:pt x="45417" y="7301"/>
                  </a:cubicBezTo>
                  <a:cubicBezTo>
                    <a:pt x="34280" y="6064"/>
                    <a:pt x="22771" y="4826"/>
                    <a:pt x="0" y="4826"/>
                  </a:cubicBezTo>
                  <a:lnTo>
                    <a:pt x="0" y="0"/>
                  </a:lnTo>
                  <a:cubicBezTo>
                    <a:pt x="22771" y="0"/>
                    <a:pt x="34280" y="1237"/>
                    <a:pt x="45417" y="2475"/>
                  </a:cubicBezTo>
                  <a:cubicBezTo>
                    <a:pt x="56555" y="3712"/>
                    <a:pt x="68064" y="4950"/>
                    <a:pt x="90834" y="4950"/>
                  </a:cubicBezTo>
                  <a:cubicBezTo>
                    <a:pt x="113605" y="4950"/>
                    <a:pt x="124990" y="3712"/>
                    <a:pt x="136251" y="2475"/>
                  </a:cubicBezTo>
                  <a:cubicBezTo>
                    <a:pt x="147389" y="1237"/>
                    <a:pt x="159021" y="0"/>
                    <a:pt x="181668" y="0"/>
                  </a:cubicBezTo>
                  <a:cubicBezTo>
                    <a:pt x="204315" y="0"/>
                    <a:pt x="215947" y="1237"/>
                    <a:pt x="227085" y="2475"/>
                  </a:cubicBezTo>
                  <a:cubicBezTo>
                    <a:pt x="238223" y="3712"/>
                    <a:pt x="249732" y="4950"/>
                    <a:pt x="272502" y="4950"/>
                  </a:cubicBezTo>
                  <a:cubicBezTo>
                    <a:pt x="295273" y="4950"/>
                    <a:pt x="306658" y="3712"/>
                    <a:pt x="317919" y="2475"/>
                  </a:cubicBezTo>
                  <a:cubicBezTo>
                    <a:pt x="329057" y="1237"/>
                    <a:pt x="340690" y="0"/>
                    <a:pt x="363336" y="0"/>
                  </a:cubicBezTo>
                  <a:cubicBezTo>
                    <a:pt x="385983" y="0"/>
                    <a:pt x="397615" y="1237"/>
                    <a:pt x="408753" y="2475"/>
                  </a:cubicBezTo>
                  <a:cubicBezTo>
                    <a:pt x="419891" y="3712"/>
                    <a:pt x="431400" y="4950"/>
                    <a:pt x="454170" y="4950"/>
                  </a:cubicBezTo>
                  <a:lnTo>
                    <a:pt x="454170" y="9776"/>
                  </a:lnTo>
                  <a:lnTo>
                    <a:pt x="454170" y="977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F1CFE725-B443-61EF-96DE-0F1FB1D9C08B}"/>
                </a:ext>
              </a:extLst>
            </p:cNvPr>
            <p:cNvSpPr/>
            <p:nvPr/>
          </p:nvSpPr>
          <p:spPr>
            <a:xfrm>
              <a:off x="6299802" y="3789630"/>
              <a:ext cx="102009" cy="60954"/>
            </a:xfrm>
            <a:custGeom>
              <a:avLst/>
              <a:gdLst>
                <a:gd name="connsiteX0" fmla="*/ 20914 w 20926"/>
                <a:gd name="connsiteY0" fmla="*/ 6264 h 12504"/>
                <a:gd name="connsiteX1" fmla="*/ 10766 w 20926"/>
                <a:gd name="connsiteY1" fmla="*/ 12452 h 12504"/>
                <a:gd name="connsiteX2" fmla="*/ 0 w 20926"/>
                <a:gd name="connsiteY2" fmla="*/ 6264 h 12504"/>
                <a:gd name="connsiteX3" fmla="*/ 10766 w 20926"/>
                <a:gd name="connsiteY3" fmla="*/ 77 h 12504"/>
                <a:gd name="connsiteX4" fmla="*/ 20914 w 20926"/>
                <a:gd name="connsiteY4" fmla="*/ 6264 h 1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26" h="12504">
                  <a:moveTo>
                    <a:pt x="20914" y="6264"/>
                  </a:moveTo>
                  <a:cubicBezTo>
                    <a:pt x="21161" y="9853"/>
                    <a:pt x="17573" y="12947"/>
                    <a:pt x="10766" y="12452"/>
                  </a:cubicBezTo>
                  <a:cubicBezTo>
                    <a:pt x="3960" y="11709"/>
                    <a:pt x="0" y="8616"/>
                    <a:pt x="0" y="6264"/>
                  </a:cubicBezTo>
                  <a:cubicBezTo>
                    <a:pt x="0" y="4037"/>
                    <a:pt x="3960" y="819"/>
                    <a:pt x="10766" y="77"/>
                  </a:cubicBezTo>
                  <a:cubicBezTo>
                    <a:pt x="17696" y="-542"/>
                    <a:pt x="21161" y="2675"/>
                    <a:pt x="20914" y="626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A707E917-D22A-0189-7714-78C5605A949F}"/>
                </a:ext>
              </a:extLst>
            </p:cNvPr>
            <p:cNvSpPr/>
            <p:nvPr/>
          </p:nvSpPr>
          <p:spPr>
            <a:xfrm>
              <a:off x="4571459" y="4466864"/>
              <a:ext cx="2230856" cy="361351"/>
            </a:xfrm>
            <a:custGeom>
              <a:avLst/>
              <a:gdLst>
                <a:gd name="connsiteX0" fmla="*/ 0 w 457635"/>
                <a:gd name="connsiteY0" fmla="*/ 0 h 74127"/>
                <a:gd name="connsiteX1" fmla="*/ 457635 w 457635"/>
                <a:gd name="connsiteY1" fmla="*/ 0 h 74127"/>
                <a:gd name="connsiteX2" fmla="*/ 457635 w 457635"/>
                <a:gd name="connsiteY2" fmla="*/ 74127 h 74127"/>
                <a:gd name="connsiteX3" fmla="*/ 0 w 457635"/>
                <a:gd name="connsiteY3" fmla="*/ 74127 h 7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635" h="74127">
                  <a:moveTo>
                    <a:pt x="0" y="0"/>
                  </a:moveTo>
                  <a:lnTo>
                    <a:pt x="457635" y="0"/>
                  </a:lnTo>
                  <a:lnTo>
                    <a:pt x="457635" y="74127"/>
                  </a:lnTo>
                  <a:lnTo>
                    <a:pt x="0" y="74127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8F7C9919-84ED-6813-48E7-3E5929AC6F45}"/>
                </a:ext>
              </a:extLst>
            </p:cNvPr>
            <p:cNvSpPr/>
            <p:nvPr/>
          </p:nvSpPr>
          <p:spPr>
            <a:xfrm>
              <a:off x="4565429" y="4483151"/>
              <a:ext cx="2239299" cy="344460"/>
            </a:xfrm>
            <a:custGeom>
              <a:avLst/>
              <a:gdLst>
                <a:gd name="connsiteX0" fmla="*/ 0 w 459367"/>
                <a:gd name="connsiteY0" fmla="*/ 0 h 70662"/>
                <a:gd name="connsiteX1" fmla="*/ 459368 w 459367"/>
                <a:gd name="connsiteY1" fmla="*/ 0 h 70662"/>
                <a:gd name="connsiteX2" fmla="*/ 459368 w 459367"/>
                <a:gd name="connsiteY2" fmla="*/ 70662 h 70662"/>
                <a:gd name="connsiteX3" fmla="*/ 0 w 459367"/>
                <a:gd name="connsiteY3" fmla="*/ 70662 h 7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367" h="70662">
                  <a:moveTo>
                    <a:pt x="0" y="0"/>
                  </a:moveTo>
                  <a:lnTo>
                    <a:pt x="459368" y="0"/>
                  </a:lnTo>
                  <a:lnTo>
                    <a:pt x="459368" y="70662"/>
                  </a:lnTo>
                  <a:lnTo>
                    <a:pt x="0" y="706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73" name="Graphic 2">
              <a:extLst>
                <a:ext uri="{FF2B5EF4-FFF2-40B4-BE49-F238E27FC236}">
                  <a16:creationId xmlns:a16="http://schemas.microsoft.com/office/drawing/2014/main" id="{96F7FDC0-C976-0D0C-E0D3-3AF17774F1BA}"/>
                </a:ext>
              </a:extLst>
            </p:cNvPr>
            <p:cNvGrpSpPr/>
            <p:nvPr/>
          </p:nvGrpSpPr>
          <p:grpSpPr>
            <a:xfrm>
              <a:off x="4565429" y="4483755"/>
              <a:ext cx="2239299" cy="327569"/>
              <a:chOff x="7269360" y="2752908"/>
              <a:chExt cx="459367" cy="67197"/>
            </a:xfrm>
            <a:solidFill>
              <a:schemeClr val="accent6"/>
            </a:solidFill>
          </p:grpSpPr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65F647E-9093-7A24-4F93-B28CF0093511}"/>
                  </a:ext>
                </a:extLst>
              </p:cNvPr>
              <p:cNvSpPr/>
              <p:nvPr/>
            </p:nvSpPr>
            <p:spPr>
              <a:xfrm>
                <a:off x="7303392" y="2761818"/>
                <a:ext cx="48263" cy="34403"/>
              </a:xfrm>
              <a:custGeom>
                <a:avLst/>
                <a:gdLst>
                  <a:gd name="connsiteX0" fmla="*/ 24131 w 48263"/>
                  <a:gd name="connsiteY0" fmla="*/ 34403 h 34403"/>
                  <a:gd name="connsiteX1" fmla="*/ 0 w 48263"/>
                  <a:gd name="connsiteY1" fmla="*/ 17202 h 34403"/>
                  <a:gd name="connsiteX2" fmla="*/ 24131 w 48263"/>
                  <a:gd name="connsiteY2" fmla="*/ 0 h 34403"/>
                  <a:gd name="connsiteX3" fmla="*/ 48263 w 48263"/>
                  <a:gd name="connsiteY3" fmla="*/ 17202 h 34403"/>
                  <a:gd name="connsiteX4" fmla="*/ 24131 w 48263"/>
                  <a:gd name="connsiteY4" fmla="*/ 34403 h 34403"/>
                  <a:gd name="connsiteX5" fmla="*/ 24131 w 48263"/>
                  <a:gd name="connsiteY5" fmla="*/ 3094 h 34403"/>
                  <a:gd name="connsiteX6" fmla="*/ 3094 w 48263"/>
                  <a:gd name="connsiteY6" fmla="*/ 17202 h 34403"/>
                  <a:gd name="connsiteX7" fmla="*/ 24131 w 48263"/>
                  <a:gd name="connsiteY7" fmla="*/ 31309 h 34403"/>
                  <a:gd name="connsiteX8" fmla="*/ 45169 w 48263"/>
                  <a:gd name="connsiteY8" fmla="*/ 17202 h 34403"/>
                  <a:gd name="connsiteX9" fmla="*/ 24131 w 48263"/>
                  <a:gd name="connsiteY9" fmla="*/ 3094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263" h="34403">
                    <a:moveTo>
                      <a:pt x="24131" y="34403"/>
                    </a:moveTo>
                    <a:cubicBezTo>
                      <a:pt x="10890" y="34403"/>
                      <a:pt x="0" y="26730"/>
                      <a:pt x="0" y="17202"/>
                    </a:cubicBezTo>
                    <a:cubicBezTo>
                      <a:pt x="0" y="7673"/>
                      <a:pt x="10766" y="0"/>
                      <a:pt x="24131" y="0"/>
                    </a:cubicBezTo>
                    <a:cubicBezTo>
                      <a:pt x="37497" y="0"/>
                      <a:pt x="48263" y="7673"/>
                      <a:pt x="48263" y="17202"/>
                    </a:cubicBezTo>
                    <a:cubicBezTo>
                      <a:pt x="48263" y="26730"/>
                      <a:pt x="37497" y="34403"/>
                      <a:pt x="24131" y="34403"/>
                    </a:cubicBezTo>
                    <a:close/>
                    <a:moveTo>
                      <a:pt x="24131" y="3094"/>
                    </a:moveTo>
                    <a:cubicBezTo>
                      <a:pt x="12499" y="3094"/>
                      <a:pt x="3094" y="9405"/>
                      <a:pt x="3094" y="17202"/>
                    </a:cubicBezTo>
                    <a:cubicBezTo>
                      <a:pt x="3094" y="24998"/>
                      <a:pt x="12499" y="31309"/>
                      <a:pt x="24131" y="31309"/>
                    </a:cubicBezTo>
                    <a:cubicBezTo>
                      <a:pt x="35764" y="31309"/>
                      <a:pt x="45169" y="24998"/>
                      <a:pt x="45169" y="17202"/>
                    </a:cubicBezTo>
                    <a:cubicBezTo>
                      <a:pt x="45169" y="9405"/>
                      <a:pt x="35764" y="3094"/>
                      <a:pt x="24131" y="309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48A967D-4A6C-6EC8-4DF3-A2E37175A6F7}"/>
                  </a:ext>
                </a:extLst>
              </p:cNvPr>
              <p:cNvSpPr/>
              <p:nvPr/>
            </p:nvSpPr>
            <p:spPr>
              <a:xfrm>
                <a:off x="7439890" y="2777658"/>
                <a:ext cx="48263" cy="34403"/>
              </a:xfrm>
              <a:custGeom>
                <a:avLst/>
                <a:gdLst>
                  <a:gd name="connsiteX0" fmla="*/ 24131 w 48263"/>
                  <a:gd name="connsiteY0" fmla="*/ 34403 h 34403"/>
                  <a:gd name="connsiteX1" fmla="*/ 0 w 48263"/>
                  <a:gd name="connsiteY1" fmla="*/ 17202 h 34403"/>
                  <a:gd name="connsiteX2" fmla="*/ 24131 w 48263"/>
                  <a:gd name="connsiteY2" fmla="*/ 0 h 34403"/>
                  <a:gd name="connsiteX3" fmla="*/ 48263 w 48263"/>
                  <a:gd name="connsiteY3" fmla="*/ 17202 h 34403"/>
                  <a:gd name="connsiteX4" fmla="*/ 24131 w 48263"/>
                  <a:gd name="connsiteY4" fmla="*/ 34403 h 34403"/>
                  <a:gd name="connsiteX5" fmla="*/ 24131 w 48263"/>
                  <a:gd name="connsiteY5" fmla="*/ 3094 h 34403"/>
                  <a:gd name="connsiteX6" fmla="*/ 3094 w 48263"/>
                  <a:gd name="connsiteY6" fmla="*/ 17202 h 34403"/>
                  <a:gd name="connsiteX7" fmla="*/ 24131 w 48263"/>
                  <a:gd name="connsiteY7" fmla="*/ 31309 h 34403"/>
                  <a:gd name="connsiteX8" fmla="*/ 45169 w 48263"/>
                  <a:gd name="connsiteY8" fmla="*/ 17202 h 34403"/>
                  <a:gd name="connsiteX9" fmla="*/ 24131 w 48263"/>
                  <a:gd name="connsiteY9" fmla="*/ 3094 h 34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263" h="34403">
                    <a:moveTo>
                      <a:pt x="24131" y="34403"/>
                    </a:moveTo>
                    <a:cubicBezTo>
                      <a:pt x="10890" y="34403"/>
                      <a:pt x="0" y="26730"/>
                      <a:pt x="0" y="17202"/>
                    </a:cubicBezTo>
                    <a:cubicBezTo>
                      <a:pt x="0" y="7673"/>
                      <a:pt x="10766" y="0"/>
                      <a:pt x="24131" y="0"/>
                    </a:cubicBezTo>
                    <a:cubicBezTo>
                      <a:pt x="37497" y="0"/>
                      <a:pt x="48263" y="7673"/>
                      <a:pt x="48263" y="17202"/>
                    </a:cubicBezTo>
                    <a:cubicBezTo>
                      <a:pt x="48263" y="26730"/>
                      <a:pt x="37497" y="34403"/>
                      <a:pt x="24131" y="34403"/>
                    </a:cubicBezTo>
                    <a:close/>
                    <a:moveTo>
                      <a:pt x="24131" y="3094"/>
                    </a:moveTo>
                    <a:cubicBezTo>
                      <a:pt x="12623" y="3094"/>
                      <a:pt x="3094" y="9405"/>
                      <a:pt x="3094" y="17202"/>
                    </a:cubicBezTo>
                    <a:cubicBezTo>
                      <a:pt x="3094" y="24998"/>
                      <a:pt x="12499" y="31309"/>
                      <a:pt x="24131" y="31309"/>
                    </a:cubicBezTo>
                    <a:cubicBezTo>
                      <a:pt x="35764" y="31309"/>
                      <a:pt x="45169" y="24998"/>
                      <a:pt x="45169" y="17202"/>
                    </a:cubicBezTo>
                    <a:cubicBezTo>
                      <a:pt x="45169" y="9405"/>
                      <a:pt x="35764" y="3094"/>
                      <a:pt x="24131" y="309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B6B67F61-6421-7789-7A6B-362E080F6C3D}"/>
                  </a:ext>
                </a:extLst>
              </p:cNvPr>
              <p:cNvSpPr/>
              <p:nvPr/>
            </p:nvSpPr>
            <p:spPr>
              <a:xfrm>
                <a:off x="7356605" y="2788053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6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7 h 28215"/>
                  <a:gd name="connsiteX6" fmla="*/ 3094 w 39105"/>
                  <a:gd name="connsiteY6" fmla="*/ 14231 h 28215"/>
                  <a:gd name="connsiteX7" fmla="*/ 19553 w 39105"/>
                  <a:gd name="connsiteY7" fmla="*/ 25245 h 28215"/>
                  <a:gd name="connsiteX8" fmla="*/ 36012 w 39105"/>
                  <a:gd name="connsiteY8" fmla="*/ 14231 h 28215"/>
                  <a:gd name="connsiteX9" fmla="*/ 19553 w 39105"/>
                  <a:gd name="connsiteY9" fmla="*/ 3217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6" y="6311"/>
                      <a:pt x="39106" y="14108"/>
                    </a:cubicBezTo>
                    <a:cubicBezTo>
                      <a:pt x="39106" y="21904"/>
                      <a:pt x="30319" y="28215"/>
                      <a:pt x="19553" y="28215"/>
                    </a:cubicBezTo>
                    <a:close/>
                    <a:moveTo>
                      <a:pt x="19553" y="3217"/>
                    </a:moveTo>
                    <a:cubicBezTo>
                      <a:pt x="10519" y="3217"/>
                      <a:pt x="3094" y="8168"/>
                      <a:pt x="3094" y="14231"/>
                    </a:cubicBezTo>
                    <a:cubicBezTo>
                      <a:pt x="3094" y="20295"/>
                      <a:pt x="10519" y="25245"/>
                      <a:pt x="19553" y="25245"/>
                    </a:cubicBezTo>
                    <a:cubicBezTo>
                      <a:pt x="28587" y="25245"/>
                      <a:pt x="36012" y="20295"/>
                      <a:pt x="36012" y="14231"/>
                    </a:cubicBezTo>
                    <a:cubicBezTo>
                      <a:pt x="36012" y="8168"/>
                      <a:pt x="28587" y="3217"/>
                      <a:pt x="19553" y="321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F2B9C386-9C7D-5B9E-166C-3E732D6C0137}"/>
                  </a:ext>
                </a:extLst>
              </p:cNvPr>
              <p:cNvSpPr/>
              <p:nvPr/>
            </p:nvSpPr>
            <p:spPr>
              <a:xfrm>
                <a:off x="7275176" y="2791890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5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7 h 28215"/>
                  <a:gd name="connsiteX6" fmla="*/ 3094 w 39105"/>
                  <a:gd name="connsiteY6" fmla="*/ 14231 h 28215"/>
                  <a:gd name="connsiteX7" fmla="*/ 19553 w 39105"/>
                  <a:gd name="connsiteY7" fmla="*/ 25245 h 28215"/>
                  <a:gd name="connsiteX8" fmla="*/ 36012 w 39105"/>
                  <a:gd name="connsiteY8" fmla="*/ 14231 h 28215"/>
                  <a:gd name="connsiteX9" fmla="*/ 19553 w 39105"/>
                  <a:gd name="connsiteY9" fmla="*/ 3217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5" y="6311"/>
                      <a:pt x="39105" y="14108"/>
                    </a:cubicBezTo>
                    <a:cubicBezTo>
                      <a:pt x="39105" y="21904"/>
                      <a:pt x="30319" y="28215"/>
                      <a:pt x="19553" y="28215"/>
                    </a:cubicBezTo>
                    <a:close/>
                    <a:moveTo>
                      <a:pt x="19553" y="3217"/>
                    </a:moveTo>
                    <a:cubicBezTo>
                      <a:pt x="10519" y="3217"/>
                      <a:pt x="3094" y="8168"/>
                      <a:pt x="3094" y="14231"/>
                    </a:cubicBezTo>
                    <a:cubicBezTo>
                      <a:pt x="3094" y="20295"/>
                      <a:pt x="10519" y="25245"/>
                      <a:pt x="19553" y="25245"/>
                    </a:cubicBezTo>
                    <a:cubicBezTo>
                      <a:pt x="28587" y="25245"/>
                      <a:pt x="36012" y="20295"/>
                      <a:pt x="36012" y="14231"/>
                    </a:cubicBezTo>
                    <a:cubicBezTo>
                      <a:pt x="36012" y="8168"/>
                      <a:pt x="28587" y="3217"/>
                      <a:pt x="19553" y="321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7156327D-214D-06CB-9FFD-60B6EEE143E7}"/>
                  </a:ext>
                </a:extLst>
              </p:cNvPr>
              <p:cNvSpPr/>
              <p:nvPr/>
            </p:nvSpPr>
            <p:spPr>
              <a:xfrm>
                <a:off x="7269360" y="2761570"/>
                <a:ext cx="19552" cy="28215"/>
              </a:xfrm>
              <a:custGeom>
                <a:avLst/>
                <a:gdLst>
                  <a:gd name="connsiteX0" fmla="*/ 16459 w 19552"/>
                  <a:gd name="connsiteY0" fmla="*/ 14108 h 28215"/>
                  <a:gd name="connsiteX1" fmla="*/ 0 w 19552"/>
                  <a:gd name="connsiteY1" fmla="*/ 25122 h 28215"/>
                  <a:gd name="connsiteX2" fmla="*/ 0 w 19552"/>
                  <a:gd name="connsiteY2" fmla="*/ 28215 h 28215"/>
                  <a:gd name="connsiteX3" fmla="*/ 19553 w 19552"/>
                  <a:gd name="connsiteY3" fmla="*/ 14108 h 28215"/>
                  <a:gd name="connsiteX4" fmla="*/ 0 w 19552"/>
                  <a:gd name="connsiteY4" fmla="*/ 0 h 28215"/>
                  <a:gd name="connsiteX5" fmla="*/ 0 w 19552"/>
                  <a:gd name="connsiteY5" fmla="*/ 3094 h 28215"/>
                  <a:gd name="connsiteX6" fmla="*/ 16459 w 19552"/>
                  <a:gd name="connsiteY6" fmla="*/ 14108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52" h="28215">
                    <a:moveTo>
                      <a:pt x="16459" y="14108"/>
                    </a:moveTo>
                    <a:cubicBezTo>
                      <a:pt x="16459" y="20171"/>
                      <a:pt x="9034" y="25122"/>
                      <a:pt x="0" y="25122"/>
                    </a:cubicBezTo>
                    <a:lnTo>
                      <a:pt x="0" y="28215"/>
                    </a:lnTo>
                    <a:cubicBezTo>
                      <a:pt x="10766" y="28215"/>
                      <a:pt x="19553" y="21904"/>
                      <a:pt x="19553" y="14108"/>
                    </a:cubicBezTo>
                    <a:cubicBezTo>
                      <a:pt x="19553" y="6311"/>
                      <a:pt x="10766" y="0"/>
                      <a:pt x="0" y="0"/>
                    </a:cubicBezTo>
                    <a:lnTo>
                      <a:pt x="0" y="3094"/>
                    </a:lnTo>
                    <a:cubicBezTo>
                      <a:pt x="9034" y="3094"/>
                      <a:pt x="16459" y="8044"/>
                      <a:pt x="16459" y="14108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25C4A024-FD79-FE52-EB1E-A85DE9924963}"/>
                  </a:ext>
                </a:extLst>
              </p:cNvPr>
              <p:cNvSpPr/>
              <p:nvPr/>
            </p:nvSpPr>
            <p:spPr>
              <a:xfrm>
                <a:off x="7394844" y="2775554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6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8 h 28215"/>
                  <a:gd name="connsiteX6" fmla="*/ 3094 w 39105"/>
                  <a:gd name="connsiteY6" fmla="*/ 14232 h 28215"/>
                  <a:gd name="connsiteX7" fmla="*/ 19553 w 39105"/>
                  <a:gd name="connsiteY7" fmla="*/ 25246 h 28215"/>
                  <a:gd name="connsiteX8" fmla="*/ 36012 w 39105"/>
                  <a:gd name="connsiteY8" fmla="*/ 14232 h 28215"/>
                  <a:gd name="connsiteX9" fmla="*/ 19553 w 39105"/>
                  <a:gd name="connsiteY9" fmla="*/ 3218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6" y="6311"/>
                      <a:pt x="39106" y="14108"/>
                    </a:cubicBezTo>
                    <a:cubicBezTo>
                      <a:pt x="39106" y="21904"/>
                      <a:pt x="30319" y="28215"/>
                      <a:pt x="19553" y="28215"/>
                    </a:cubicBezTo>
                    <a:close/>
                    <a:moveTo>
                      <a:pt x="19553" y="3218"/>
                    </a:moveTo>
                    <a:cubicBezTo>
                      <a:pt x="10519" y="3218"/>
                      <a:pt x="3094" y="8168"/>
                      <a:pt x="3094" y="14232"/>
                    </a:cubicBezTo>
                    <a:cubicBezTo>
                      <a:pt x="3094" y="20295"/>
                      <a:pt x="10519" y="25246"/>
                      <a:pt x="19553" y="25246"/>
                    </a:cubicBezTo>
                    <a:cubicBezTo>
                      <a:pt x="28587" y="25246"/>
                      <a:pt x="36012" y="20295"/>
                      <a:pt x="36012" y="14232"/>
                    </a:cubicBezTo>
                    <a:cubicBezTo>
                      <a:pt x="36012" y="8168"/>
                      <a:pt x="28587" y="3218"/>
                      <a:pt x="19553" y="3218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6891AB3-3183-5AA0-9CFB-F891C2E36A84}"/>
                  </a:ext>
                </a:extLst>
              </p:cNvPr>
              <p:cNvSpPr/>
              <p:nvPr/>
            </p:nvSpPr>
            <p:spPr>
              <a:xfrm>
                <a:off x="7531467" y="2755012"/>
                <a:ext cx="39105" cy="28215"/>
              </a:xfrm>
              <a:custGeom>
                <a:avLst/>
                <a:gdLst>
                  <a:gd name="connsiteX0" fmla="*/ 19553 w 39105"/>
                  <a:gd name="connsiteY0" fmla="*/ 28215 h 28215"/>
                  <a:gd name="connsiteX1" fmla="*/ 0 w 39105"/>
                  <a:gd name="connsiteY1" fmla="*/ 14108 h 28215"/>
                  <a:gd name="connsiteX2" fmla="*/ 19553 w 39105"/>
                  <a:gd name="connsiteY2" fmla="*/ 0 h 28215"/>
                  <a:gd name="connsiteX3" fmla="*/ 39106 w 39105"/>
                  <a:gd name="connsiteY3" fmla="*/ 14108 h 28215"/>
                  <a:gd name="connsiteX4" fmla="*/ 19553 w 39105"/>
                  <a:gd name="connsiteY4" fmla="*/ 28215 h 28215"/>
                  <a:gd name="connsiteX5" fmla="*/ 19553 w 39105"/>
                  <a:gd name="connsiteY5" fmla="*/ 3217 h 28215"/>
                  <a:gd name="connsiteX6" fmla="*/ 3094 w 39105"/>
                  <a:gd name="connsiteY6" fmla="*/ 14231 h 28215"/>
                  <a:gd name="connsiteX7" fmla="*/ 19553 w 39105"/>
                  <a:gd name="connsiteY7" fmla="*/ 25245 h 28215"/>
                  <a:gd name="connsiteX8" fmla="*/ 36012 w 39105"/>
                  <a:gd name="connsiteY8" fmla="*/ 14231 h 28215"/>
                  <a:gd name="connsiteX9" fmla="*/ 19553 w 39105"/>
                  <a:gd name="connsiteY9" fmla="*/ 3217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05" h="28215">
                    <a:moveTo>
                      <a:pt x="19553" y="28215"/>
                    </a:moveTo>
                    <a:cubicBezTo>
                      <a:pt x="8786" y="28215"/>
                      <a:pt x="0" y="21904"/>
                      <a:pt x="0" y="14108"/>
                    </a:cubicBezTo>
                    <a:cubicBezTo>
                      <a:pt x="0" y="6311"/>
                      <a:pt x="8786" y="0"/>
                      <a:pt x="19553" y="0"/>
                    </a:cubicBezTo>
                    <a:cubicBezTo>
                      <a:pt x="30319" y="0"/>
                      <a:pt x="39106" y="6311"/>
                      <a:pt x="39106" y="14108"/>
                    </a:cubicBezTo>
                    <a:cubicBezTo>
                      <a:pt x="39106" y="21904"/>
                      <a:pt x="30319" y="28215"/>
                      <a:pt x="19553" y="28215"/>
                    </a:cubicBezTo>
                    <a:close/>
                    <a:moveTo>
                      <a:pt x="19553" y="3217"/>
                    </a:moveTo>
                    <a:cubicBezTo>
                      <a:pt x="10519" y="3217"/>
                      <a:pt x="3094" y="8167"/>
                      <a:pt x="3094" y="14231"/>
                    </a:cubicBezTo>
                    <a:cubicBezTo>
                      <a:pt x="3094" y="20295"/>
                      <a:pt x="10519" y="25245"/>
                      <a:pt x="19553" y="25245"/>
                    </a:cubicBezTo>
                    <a:cubicBezTo>
                      <a:pt x="28587" y="25245"/>
                      <a:pt x="36012" y="20295"/>
                      <a:pt x="36012" y="14231"/>
                    </a:cubicBezTo>
                    <a:cubicBezTo>
                      <a:pt x="36012" y="8167"/>
                      <a:pt x="28587" y="3217"/>
                      <a:pt x="19553" y="321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7E7494A7-5E3B-E786-F996-B5879B09AF92}"/>
                  </a:ext>
                </a:extLst>
              </p:cNvPr>
              <p:cNvSpPr/>
              <p:nvPr/>
            </p:nvSpPr>
            <p:spPr>
              <a:xfrm>
                <a:off x="7486668" y="2757610"/>
                <a:ext cx="31927" cy="23017"/>
              </a:xfrm>
              <a:custGeom>
                <a:avLst/>
                <a:gdLst>
                  <a:gd name="connsiteX0" fmla="*/ 15964 w 31927"/>
                  <a:gd name="connsiteY0" fmla="*/ 23018 h 23017"/>
                  <a:gd name="connsiteX1" fmla="*/ 0 w 31927"/>
                  <a:gd name="connsiteY1" fmla="*/ 11509 h 23017"/>
                  <a:gd name="connsiteX2" fmla="*/ 15964 w 31927"/>
                  <a:gd name="connsiteY2" fmla="*/ 0 h 23017"/>
                  <a:gd name="connsiteX3" fmla="*/ 31928 w 31927"/>
                  <a:gd name="connsiteY3" fmla="*/ 11509 h 23017"/>
                  <a:gd name="connsiteX4" fmla="*/ 15964 w 31927"/>
                  <a:gd name="connsiteY4" fmla="*/ 23018 h 23017"/>
                  <a:gd name="connsiteX5" fmla="*/ 15964 w 31927"/>
                  <a:gd name="connsiteY5" fmla="*/ 2970 h 23017"/>
                  <a:gd name="connsiteX6" fmla="*/ 3094 w 31927"/>
                  <a:gd name="connsiteY6" fmla="*/ 11385 h 23017"/>
                  <a:gd name="connsiteX7" fmla="*/ 15964 w 31927"/>
                  <a:gd name="connsiteY7" fmla="*/ 19800 h 23017"/>
                  <a:gd name="connsiteX8" fmla="*/ 28834 w 31927"/>
                  <a:gd name="connsiteY8" fmla="*/ 11385 h 23017"/>
                  <a:gd name="connsiteX9" fmla="*/ 15964 w 31927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7" h="23017">
                    <a:moveTo>
                      <a:pt x="15964" y="23018"/>
                    </a:moveTo>
                    <a:cubicBezTo>
                      <a:pt x="7177" y="23018"/>
                      <a:pt x="0" y="17820"/>
                      <a:pt x="0" y="11509"/>
                    </a:cubicBezTo>
                    <a:cubicBezTo>
                      <a:pt x="0" y="5198"/>
                      <a:pt x="7177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16EFC79D-A7B8-5F06-58DB-8506B237E30B}"/>
                  </a:ext>
                </a:extLst>
              </p:cNvPr>
              <p:cNvSpPr/>
              <p:nvPr/>
            </p:nvSpPr>
            <p:spPr>
              <a:xfrm>
                <a:off x="7423184" y="2752908"/>
                <a:ext cx="31927" cy="13736"/>
              </a:xfrm>
              <a:custGeom>
                <a:avLst/>
                <a:gdLst>
                  <a:gd name="connsiteX0" fmla="*/ 28958 w 31927"/>
                  <a:gd name="connsiteY0" fmla="*/ 2227 h 13736"/>
                  <a:gd name="connsiteX1" fmla="*/ 16088 w 31927"/>
                  <a:gd name="connsiteY1" fmla="*/ 10642 h 13736"/>
                  <a:gd name="connsiteX2" fmla="*/ 3218 w 31927"/>
                  <a:gd name="connsiteY2" fmla="*/ 2227 h 13736"/>
                  <a:gd name="connsiteX3" fmla="*/ 3712 w 31927"/>
                  <a:gd name="connsiteY3" fmla="*/ 0 h 13736"/>
                  <a:gd name="connsiteX4" fmla="*/ 371 w 31927"/>
                  <a:gd name="connsiteY4" fmla="*/ 0 h 13736"/>
                  <a:gd name="connsiteX5" fmla="*/ 0 w 31927"/>
                  <a:gd name="connsiteY5" fmla="*/ 2227 h 13736"/>
                  <a:gd name="connsiteX6" fmla="*/ 15964 w 31927"/>
                  <a:gd name="connsiteY6" fmla="*/ 13736 h 13736"/>
                  <a:gd name="connsiteX7" fmla="*/ 31928 w 31927"/>
                  <a:gd name="connsiteY7" fmla="*/ 2227 h 13736"/>
                  <a:gd name="connsiteX8" fmla="*/ 31557 w 31927"/>
                  <a:gd name="connsiteY8" fmla="*/ 0 h 13736"/>
                  <a:gd name="connsiteX9" fmla="*/ 28215 w 31927"/>
                  <a:gd name="connsiteY9" fmla="*/ 0 h 13736"/>
                  <a:gd name="connsiteX10" fmla="*/ 28711 w 31927"/>
                  <a:gd name="connsiteY10" fmla="*/ 2227 h 1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927" h="13736">
                    <a:moveTo>
                      <a:pt x="28958" y="2227"/>
                    </a:moveTo>
                    <a:cubicBezTo>
                      <a:pt x="28958" y="6930"/>
                      <a:pt x="23142" y="10642"/>
                      <a:pt x="16088" y="10642"/>
                    </a:cubicBezTo>
                    <a:cubicBezTo>
                      <a:pt x="9034" y="10642"/>
                      <a:pt x="3218" y="6806"/>
                      <a:pt x="3218" y="2227"/>
                    </a:cubicBezTo>
                    <a:cubicBezTo>
                      <a:pt x="3218" y="1485"/>
                      <a:pt x="3465" y="742"/>
                      <a:pt x="3712" y="0"/>
                    </a:cubicBezTo>
                    <a:lnTo>
                      <a:pt x="371" y="0"/>
                    </a:lnTo>
                    <a:cubicBezTo>
                      <a:pt x="124" y="742"/>
                      <a:pt x="0" y="1485"/>
                      <a:pt x="0" y="2227"/>
                    </a:cubicBezTo>
                    <a:cubicBezTo>
                      <a:pt x="0" y="8539"/>
                      <a:pt x="7177" y="13736"/>
                      <a:pt x="15964" y="13736"/>
                    </a:cubicBezTo>
                    <a:cubicBezTo>
                      <a:pt x="24750" y="13736"/>
                      <a:pt x="31928" y="8539"/>
                      <a:pt x="31928" y="2227"/>
                    </a:cubicBezTo>
                    <a:cubicBezTo>
                      <a:pt x="31928" y="1485"/>
                      <a:pt x="31928" y="742"/>
                      <a:pt x="31557" y="0"/>
                    </a:cubicBezTo>
                    <a:lnTo>
                      <a:pt x="28215" y="0"/>
                    </a:lnTo>
                    <a:cubicBezTo>
                      <a:pt x="28587" y="742"/>
                      <a:pt x="28711" y="1485"/>
                      <a:pt x="28711" y="222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1381FEE9-8053-79EC-4C28-C3A1FCCA9DFF}"/>
                  </a:ext>
                </a:extLst>
              </p:cNvPr>
              <p:cNvSpPr/>
              <p:nvPr/>
            </p:nvSpPr>
            <p:spPr>
              <a:xfrm>
                <a:off x="7360194" y="2757610"/>
                <a:ext cx="31927" cy="23017"/>
              </a:xfrm>
              <a:custGeom>
                <a:avLst/>
                <a:gdLst>
                  <a:gd name="connsiteX0" fmla="*/ 15964 w 31927"/>
                  <a:gd name="connsiteY0" fmla="*/ 23018 h 23017"/>
                  <a:gd name="connsiteX1" fmla="*/ 0 w 31927"/>
                  <a:gd name="connsiteY1" fmla="*/ 11509 h 23017"/>
                  <a:gd name="connsiteX2" fmla="*/ 15964 w 31927"/>
                  <a:gd name="connsiteY2" fmla="*/ 0 h 23017"/>
                  <a:gd name="connsiteX3" fmla="*/ 31928 w 31927"/>
                  <a:gd name="connsiteY3" fmla="*/ 11509 h 23017"/>
                  <a:gd name="connsiteX4" fmla="*/ 15964 w 31927"/>
                  <a:gd name="connsiteY4" fmla="*/ 23018 h 23017"/>
                  <a:gd name="connsiteX5" fmla="*/ 15964 w 31927"/>
                  <a:gd name="connsiteY5" fmla="*/ 2970 h 23017"/>
                  <a:gd name="connsiteX6" fmla="*/ 3094 w 31927"/>
                  <a:gd name="connsiteY6" fmla="*/ 11385 h 23017"/>
                  <a:gd name="connsiteX7" fmla="*/ 15964 w 31927"/>
                  <a:gd name="connsiteY7" fmla="*/ 19800 h 23017"/>
                  <a:gd name="connsiteX8" fmla="*/ 28834 w 31927"/>
                  <a:gd name="connsiteY8" fmla="*/ 11385 h 23017"/>
                  <a:gd name="connsiteX9" fmla="*/ 15964 w 31927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7" h="23017">
                    <a:moveTo>
                      <a:pt x="15964" y="23018"/>
                    </a:moveTo>
                    <a:cubicBezTo>
                      <a:pt x="7177" y="23018"/>
                      <a:pt x="0" y="17820"/>
                      <a:pt x="0" y="11509"/>
                    </a:cubicBezTo>
                    <a:cubicBezTo>
                      <a:pt x="0" y="5198"/>
                      <a:pt x="7177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B77BBD06-E309-C69F-E4EC-987878C086E3}"/>
                  </a:ext>
                </a:extLst>
              </p:cNvPr>
              <p:cNvSpPr/>
              <p:nvPr/>
            </p:nvSpPr>
            <p:spPr>
              <a:xfrm>
                <a:off x="7687889" y="2757858"/>
                <a:ext cx="31928" cy="23017"/>
              </a:xfrm>
              <a:custGeom>
                <a:avLst/>
                <a:gdLst>
                  <a:gd name="connsiteX0" fmla="*/ 15964 w 31928"/>
                  <a:gd name="connsiteY0" fmla="*/ 23018 h 23017"/>
                  <a:gd name="connsiteX1" fmla="*/ 0 w 31928"/>
                  <a:gd name="connsiteY1" fmla="*/ 11509 h 23017"/>
                  <a:gd name="connsiteX2" fmla="*/ 15964 w 31928"/>
                  <a:gd name="connsiteY2" fmla="*/ 0 h 23017"/>
                  <a:gd name="connsiteX3" fmla="*/ 31928 w 31928"/>
                  <a:gd name="connsiteY3" fmla="*/ 11509 h 23017"/>
                  <a:gd name="connsiteX4" fmla="*/ 15964 w 31928"/>
                  <a:gd name="connsiteY4" fmla="*/ 23018 h 23017"/>
                  <a:gd name="connsiteX5" fmla="*/ 15964 w 31928"/>
                  <a:gd name="connsiteY5" fmla="*/ 2970 h 23017"/>
                  <a:gd name="connsiteX6" fmla="*/ 3094 w 31928"/>
                  <a:gd name="connsiteY6" fmla="*/ 11385 h 23017"/>
                  <a:gd name="connsiteX7" fmla="*/ 15964 w 31928"/>
                  <a:gd name="connsiteY7" fmla="*/ 19800 h 23017"/>
                  <a:gd name="connsiteX8" fmla="*/ 28834 w 31928"/>
                  <a:gd name="connsiteY8" fmla="*/ 11385 h 23017"/>
                  <a:gd name="connsiteX9" fmla="*/ 15964 w 31928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8" h="23017">
                    <a:moveTo>
                      <a:pt x="15964" y="23018"/>
                    </a:moveTo>
                    <a:cubicBezTo>
                      <a:pt x="7178" y="23018"/>
                      <a:pt x="0" y="17820"/>
                      <a:pt x="0" y="11509"/>
                    </a:cubicBezTo>
                    <a:cubicBezTo>
                      <a:pt x="0" y="5198"/>
                      <a:pt x="7178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8207AB47-9910-5422-6B00-ED216ACF4262}"/>
                  </a:ext>
                </a:extLst>
              </p:cNvPr>
              <p:cNvSpPr/>
              <p:nvPr/>
            </p:nvSpPr>
            <p:spPr>
              <a:xfrm>
                <a:off x="7702368" y="2780999"/>
                <a:ext cx="26359" cy="28215"/>
              </a:xfrm>
              <a:custGeom>
                <a:avLst/>
                <a:gdLst>
                  <a:gd name="connsiteX0" fmla="*/ 26359 w 26359"/>
                  <a:gd name="connsiteY0" fmla="*/ 24132 h 28215"/>
                  <a:gd name="connsiteX1" fmla="*/ 19553 w 26359"/>
                  <a:gd name="connsiteY1" fmla="*/ 25122 h 28215"/>
                  <a:gd name="connsiteX2" fmla="*/ 3094 w 26359"/>
                  <a:gd name="connsiteY2" fmla="*/ 14108 h 28215"/>
                  <a:gd name="connsiteX3" fmla="*/ 19553 w 26359"/>
                  <a:gd name="connsiteY3" fmla="*/ 3094 h 28215"/>
                  <a:gd name="connsiteX4" fmla="*/ 26359 w 26359"/>
                  <a:gd name="connsiteY4" fmla="*/ 4084 h 28215"/>
                  <a:gd name="connsiteX5" fmla="*/ 26359 w 26359"/>
                  <a:gd name="connsiteY5" fmla="*/ 866 h 28215"/>
                  <a:gd name="connsiteX6" fmla="*/ 19553 w 26359"/>
                  <a:gd name="connsiteY6" fmla="*/ 0 h 28215"/>
                  <a:gd name="connsiteX7" fmla="*/ 0 w 26359"/>
                  <a:gd name="connsiteY7" fmla="*/ 14108 h 28215"/>
                  <a:gd name="connsiteX8" fmla="*/ 19553 w 26359"/>
                  <a:gd name="connsiteY8" fmla="*/ 28215 h 28215"/>
                  <a:gd name="connsiteX9" fmla="*/ 26359 w 26359"/>
                  <a:gd name="connsiteY9" fmla="*/ 27349 h 28215"/>
                  <a:gd name="connsiteX10" fmla="*/ 26359 w 26359"/>
                  <a:gd name="connsiteY10" fmla="*/ 24132 h 2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359" h="28215">
                    <a:moveTo>
                      <a:pt x="26359" y="24132"/>
                    </a:moveTo>
                    <a:cubicBezTo>
                      <a:pt x="24255" y="24750"/>
                      <a:pt x="22028" y="25122"/>
                      <a:pt x="19553" y="25122"/>
                    </a:cubicBezTo>
                    <a:cubicBezTo>
                      <a:pt x="10519" y="25122"/>
                      <a:pt x="3094" y="20172"/>
                      <a:pt x="3094" y="14108"/>
                    </a:cubicBezTo>
                    <a:cubicBezTo>
                      <a:pt x="3094" y="8044"/>
                      <a:pt x="10519" y="3094"/>
                      <a:pt x="19553" y="3094"/>
                    </a:cubicBezTo>
                    <a:cubicBezTo>
                      <a:pt x="22028" y="3094"/>
                      <a:pt x="24255" y="3465"/>
                      <a:pt x="26359" y="4084"/>
                    </a:cubicBezTo>
                    <a:lnTo>
                      <a:pt x="26359" y="866"/>
                    </a:lnTo>
                    <a:cubicBezTo>
                      <a:pt x="24255" y="248"/>
                      <a:pt x="21904" y="0"/>
                      <a:pt x="19553" y="0"/>
                    </a:cubicBezTo>
                    <a:cubicBezTo>
                      <a:pt x="8786" y="0"/>
                      <a:pt x="0" y="6311"/>
                      <a:pt x="0" y="14108"/>
                    </a:cubicBezTo>
                    <a:cubicBezTo>
                      <a:pt x="0" y="21904"/>
                      <a:pt x="8786" y="28215"/>
                      <a:pt x="19553" y="28215"/>
                    </a:cubicBezTo>
                    <a:cubicBezTo>
                      <a:pt x="21904" y="28215"/>
                      <a:pt x="24255" y="27844"/>
                      <a:pt x="26359" y="27349"/>
                    </a:cubicBezTo>
                    <a:lnTo>
                      <a:pt x="26359" y="24132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9809A9A3-03DB-1DDB-D3A7-B59C10A26CA4}"/>
                  </a:ext>
                </a:extLst>
              </p:cNvPr>
              <p:cNvSpPr/>
              <p:nvPr/>
            </p:nvSpPr>
            <p:spPr>
              <a:xfrm>
                <a:off x="7516987" y="2795973"/>
                <a:ext cx="31928" cy="23017"/>
              </a:xfrm>
              <a:custGeom>
                <a:avLst/>
                <a:gdLst>
                  <a:gd name="connsiteX0" fmla="*/ 15964 w 31928"/>
                  <a:gd name="connsiteY0" fmla="*/ 23018 h 23017"/>
                  <a:gd name="connsiteX1" fmla="*/ 0 w 31928"/>
                  <a:gd name="connsiteY1" fmla="*/ 11509 h 23017"/>
                  <a:gd name="connsiteX2" fmla="*/ 15964 w 31928"/>
                  <a:gd name="connsiteY2" fmla="*/ 0 h 23017"/>
                  <a:gd name="connsiteX3" fmla="*/ 31928 w 31928"/>
                  <a:gd name="connsiteY3" fmla="*/ 11509 h 23017"/>
                  <a:gd name="connsiteX4" fmla="*/ 15964 w 31928"/>
                  <a:gd name="connsiteY4" fmla="*/ 23018 h 23017"/>
                  <a:gd name="connsiteX5" fmla="*/ 15964 w 31928"/>
                  <a:gd name="connsiteY5" fmla="*/ 2970 h 23017"/>
                  <a:gd name="connsiteX6" fmla="*/ 3094 w 31928"/>
                  <a:gd name="connsiteY6" fmla="*/ 11385 h 23017"/>
                  <a:gd name="connsiteX7" fmla="*/ 15964 w 31928"/>
                  <a:gd name="connsiteY7" fmla="*/ 19800 h 23017"/>
                  <a:gd name="connsiteX8" fmla="*/ 28834 w 31928"/>
                  <a:gd name="connsiteY8" fmla="*/ 11385 h 23017"/>
                  <a:gd name="connsiteX9" fmla="*/ 15964 w 31928"/>
                  <a:gd name="connsiteY9" fmla="*/ 297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928" h="23017">
                    <a:moveTo>
                      <a:pt x="15964" y="23018"/>
                    </a:moveTo>
                    <a:cubicBezTo>
                      <a:pt x="7178" y="23018"/>
                      <a:pt x="0" y="17820"/>
                      <a:pt x="0" y="11509"/>
                    </a:cubicBezTo>
                    <a:cubicBezTo>
                      <a:pt x="0" y="5198"/>
                      <a:pt x="7178" y="0"/>
                      <a:pt x="15964" y="0"/>
                    </a:cubicBezTo>
                    <a:cubicBezTo>
                      <a:pt x="24750" y="0"/>
                      <a:pt x="31928" y="5198"/>
                      <a:pt x="31928" y="11509"/>
                    </a:cubicBezTo>
                    <a:cubicBezTo>
                      <a:pt x="31928" y="17820"/>
                      <a:pt x="24750" y="23018"/>
                      <a:pt x="15964" y="23018"/>
                    </a:cubicBezTo>
                    <a:close/>
                    <a:moveTo>
                      <a:pt x="15964" y="2970"/>
                    </a:moveTo>
                    <a:cubicBezTo>
                      <a:pt x="8910" y="2970"/>
                      <a:pt x="3094" y="6806"/>
                      <a:pt x="3094" y="11385"/>
                    </a:cubicBezTo>
                    <a:cubicBezTo>
                      <a:pt x="3094" y="15964"/>
                      <a:pt x="8910" y="19800"/>
                      <a:pt x="15964" y="19800"/>
                    </a:cubicBezTo>
                    <a:cubicBezTo>
                      <a:pt x="23018" y="19800"/>
                      <a:pt x="28834" y="15964"/>
                      <a:pt x="28834" y="11385"/>
                    </a:cubicBezTo>
                    <a:cubicBezTo>
                      <a:pt x="28834" y="6806"/>
                      <a:pt x="23018" y="2970"/>
                      <a:pt x="15964" y="297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D1869D3E-D501-563F-5228-9C460CE6001C}"/>
                </a:ext>
              </a:extLst>
            </p:cNvPr>
            <p:cNvSpPr/>
            <p:nvPr/>
          </p:nvSpPr>
          <p:spPr>
            <a:xfrm>
              <a:off x="6071166" y="3987876"/>
              <a:ext cx="386085" cy="644881"/>
            </a:xfrm>
            <a:custGeom>
              <a:avLst/>
              <a:gdLst>
                <a:gd name="connsiteX0" fmla="*/ 0 w 79201"/>
                <a:gd name="connsiteY0" fmla="*/ 0 h 132290"/>
                <a:gd name="connsiteX1" fmla="*/ 79201 w 79201"/>
                <a:gd name="connsiteY1" fmla="*/ 0 h 132290"/>
                <a:gd name="connsiteX2" fmla="*/ 79201 w 79201"/>
                <a:gd name="connsiteY2" fmla="*/ 132291 h 132290"/>
                <a:gd name="connsiteX3" fmla="*/ 0 w 79201"/>
                <a:gd name="connsiteY3" fmla="*/ 132291 h 13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01" h="132290">
                  <a:moveTo>
                    <a:pt x="0" y="0"/>
                  </a:moveTo>
                  <a:lnTo>
                    <a:pt x="79201" y="0"/>
                  </a:lnTo>
                  <a:lnTo>
                    <a:pt x="79201" y="132291"/>
                  </a:lnTo>
                  <a:lnTo>
                    <a:pt x="0" y="13229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33848D76-4EA1-BC93-51A0-B64D6A479BCC}"/>
                </a:ext>
              </a:extLst>
            </p:cNvPr>
            <p:cNvSpPr/>
            <p:nvPr/>
          </p:nvSpPr>
          <p:spPr>
            <a:xfrm>
              <a:off x="6105552" y="4019845"/>
              <a:ext cx="314899" cy="612912"/>
            </a:xfrm>
            <a:custGeom>
              <a:avLst/>
              <a:gdLst>
                <a:gd name="connsiteX0" fmla="*/ 0 w 64598"/>
                <a:gd name="connsiteY0" fmla="*/ 0 h 125732"/>
                <a:gd name="connsiteX1" fmla="*/ 64599 w 64598"/>
                <a:gd name="connsiteY1" fmla="*/ 0 h 125732"/>
                <a:gd name="connsiteX2" fmla="*/ 64599 w 64598"/>
                <a:gd name="connsiteY2" fmla="*/ 125732 h 125732"/>
                <a:gd name="connsiteX3" fmla="*/ 0 w 64598"/>
                <a:gd name="connsiteY3" fmla="*/ 125732 h 12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98" h="125732">
                  <a:moveTo>
                    <a:pt x="0" y="0"/>
                  </a:moveTo>
                  <a:lnTo>
                    <a:pt x="64599" y="0"/>
                  </a:lnTo>
                  <a:lnTo>
                    <a:pt x="64599" y="125732"/>
                  </a:lnTo>
                  <a:lnTo>
                    <a:pt x="0" y="125732"/>
                  </a:lnTo>
                  <a:close/>
                </a:path>
              </a:pathLst>
            </a:custGeom>
            <a:solidFill>
              <a:schemeClr val="accent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8ADFD668-246C-FE4A-6D19-5127F6C29A2A}"/>
                </a:ext>
              </a:extLst>
            </p:cNvPr>
            <p:cNvSpPr/>
            <p:nvPr/>
          </p:nvSpPr>
          <p:spPr>
            <a:xfrm>
              <a:off x="5984298" y="4617075"/>
              <a:ext cx="545343" cy="86264"/>
            </a:xfrm>
            <a:custGeom>
              <a:avLst/>
              <a:gdLst>
                <a:gd name="connsiteX0" fmla="*/ 0 w 111871"/>
                <a:gd name="connsiteY0" fmla="*/ 0 h 17696"/>
                <a:gd name="connsiteX1" fmla="*/ 111872 w 111871"/>
                <a:gd name="connsiteY1" fmla="*/ 0 h 17696"/>
                <a:gd name="connsiteX2" fmla="*/ 111872 w 111871"/>
                <a:gd name="connsiteY2" fmla="*/ 17696 h 17696"/>
                <a:gd name="connsiteX3" fmla="*/ 0 w 111871"/>
                <a:gd name="connsiteY3" fmla="*/ 17696 h 17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71" h="17696">
                  <a:moveTo>
                    <a:pt x="0" y="0"/>
                  </a:moveTo>
                  <a:lnTo>
                    <a:pt x="111872" y="0"/>
                  </a:lnTo>
                  <a:lnTo>
                    <a:pt x="111872" y="17696"/>
                  </a:lnTo>
                  <a:lnTo>
                    <a:pt x="0" y="1769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02C8FBB5-43C9-6B37-CBC9-08E77C702322}"/>
                </a:ext>
              </a:extLst>
            </p:cNvPr>
            <p:cNvSpPr/>
            <p:nvPr/>
          </p:nvSpPr>
          <p:spPr>
            <a:xfrm>
              <a:off x="5916129" y="4704547"/>
              <a:ext cx="681680" cy="86264"/>
            </a:xfrm>
            <a:custGeom>
              <a:avLst/>
              <a:gdLst>
                <a:gd name="connsiteX0" fmla="*/ 0 w 139839"/>
                <a:gd name="connsiteY0" fmla="*/ 0 h 17696"/>
                <a:gd name="connsiteX1" fmla="*/ 139840 w 139839"/>
                <a:gd name="connsiteY1" fmla="*/ 0 h 17696"/>
                <a:gd name="connsiteX2" fmla="*/ 139840 w 139839"/>
                <a:gd name="connsiteY2" fmla="*/ 17696 h 17696"/>
                <a:gd name="connsiteX3" fmla="*/ 0 w 139839"/>
                <a:gd name="connsiteY3" fmla="*/ 17696 h 17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39" h="17696">
                  <a:moveTo>
                    <a:pt x="0" y="0"/>
                  </a:moveTo>
                  <a:lnTo>
                    <a:pt x="139840" y="0"/>
                  </a:lnTo>
                  <a:lnTo>
                    <a:pt x="139840" y="17696"/>
                  </a:lnTo>
                  <a:lnTo>
                    <a:pt x="0" y="1769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499EAD9-A6FA-FC3D-E534-338C770ED89D}"/>
                </a:ext>
              </a:extLst>
            </p:cNvPr>
            <p:cNvSpPr/>
            <p:nvPr/>
          </p:nvSpPr>
          <p:spPr>
            <a:xfrm>
              <a:off x="5847961" y="4794433"/>
              <a:ext cx="818017" cy="86264"/>
            </a:xfrm>
            <a:custGeom>
              <a:avLst/>
              <a:gdLst>
                <a:gd name="connsiteX0" fmla="*/ 0 w 167807"/>
                <a:gd name="connsiteY0" fmla="*/ 0 h 17696"/>
                <a:gd name="connsiteX1" fmla="*/ 167808 w 167807"/>
                <a:gd name="connsiteY1" fmla="*/ 0 h 17696"/>
                <a:gd name="connsiteX2" fmla="*/ 167808 w 167807"/>
                <a:gd name="connsiteY2" fmla="*/ 17696 h 17696"/>
                <a:gd name="connsiteX3" fmla="*/ 0 w 167807"/>
                <a:gd name="connsiteY3" fmla="*/ 17696 h 17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07" h="17696">
                  <a:moveTo>
                    <a:pt x="0" y="0"/>
                  </a:moveTo>
                  <a:lnTo>
                    <a:pt x="167808" y="0"/>
                  </a:lnTo>
                  <a:lnTo>
                    <a:pt x="167808" y="17696"/>
                  </a:lnTo>
                  <a:lnTo>
                    <a:pt x="0" y="1769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6C962947-9FE7-FE6F-E381-F0CC57C4F27D}"/>
                </a:ext>
              </a:extLst>
            </p:cNvPr>
            <p:cNvSpPr/>
            <p:nvPr/>
          </p:nvSpPr>
          <p:spPr>
            <a:xfrm>
              <a:off x="5984298" y="4601992"/>
              <a:ext cx="545343" cy="15078"/>
            </a:xfrm>
            <a:custGeom>
              <a:avLst/>
              <a:gdLst>
                <a:gd name="connsiteX0" fmla="*/ 0 w 111871"/>
                <a:gd name="connsiteY0" fmla="*/ 0 h 3093"/>
                <a:gd name="connsiteX1" fmla="*/ 111872 w 111871"/>
                <a:gd name="connsiteY1" fmla="*/ 0 h 3093"/>
                <a:gd name="connsiteX2" fmla="*/ 111872 w 111871"/>
                <a:gd name="connsiteY2" fmla="*/ 3094 h 3093"/>
                <a:gd name="connsiteX3" fmla="*/ 0 w 111871"/>
                <a:gd name="connsiteY3" fmla="*/ 309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71" h="3093">
                  <a:moveTo>
                    <a:pt x="0" y="0"/>
                  </a:moveTo>
                  <a:lnTo>
                    <a:pt x="111872" y="0"/>
                  </a:lnTo>
                  <a:lnTo>
                    <a:pt x="111872" y="3094"/>
                  </a:lnTo>
                  <a:lnTo>
                    <a:pt x="0" y="309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DC185BD-120F-CF50-EE35-C2A833CA5875}"/>
                </a:ext>
              </a:extLst>
            </p:cNvPr>
            <p:cNvSpPr/>
            <p:nvPr/>
          </p:nvSpPr>
          <p:spPr>
            <a:xfrm>
              <a:off x="5916129" y="4689465"/>
              <a:ext cx="681680" cy="15078"/>
            </a:xfrm>
            <a:custGeom>
              <a:avLst/>
              <a:gdLst>
                <a:gd name="connsiteX0" fmla="*/ 0 w 139839"/>
                <a:gd name="connsiteY0" fmla="*/ 0 h 3093"/>
                <a:gd name="connsiteX1" fmla="*/ 139840 w 139839"/>
                <a:gd name="connsiteY1" fmla="*/ 0 h 3093"/>
                <a:gd name="connsiteX2" fmla="*/ 139840 w 139839"/>
                <a:gd name="connsiteY2" fmla="*/ 3094 h 3093"/>
                <a:gd name="connsiteX3" fmla="*/ 0 w 139839"/>
                <a:gd name="connsiteY3" fmla="*/ 309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39" h="3093">
                  <a:moveTo>
                    <a:pt x="0" y="0"/>
                  </a:moveTo>
                  <a:lnTo>
                    <a:pt x="139840" y="0"/>
                  </a:lnTo>
                  <a:lnTo>
                    <a:pt x="139840" y="3094"/>
                  </a:lnTo>
                  <a:lnTo>
                    <a:pt x="0" y="309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6C3F8AC3-84CE-1420-D468-30F8A91008DB}"/>
                </a:ext>
              </a:extLst>
            </p:cNvPr>
            <p:cNvSpPr/>
            <p:nvPr/>
          </p:nvSpPr>
          <p:spPr>
            <a:xfrm>
              <a:off x="5847961" y="4779350"/>
              <a:ext cx="818017" cy="15078"/>
            </a:xfrm>
            <a:custGeom>
              <a:avLst/>
              <a:gdLst>
                <a:gd name="connsiteX0" fmla="*/ 0 w 167807"/>
                <a:gd name="connsiteY0" fmla="*/ 0 h 3093"/>
                <a:gd name="connsiteX1" fmla="*/ 167808 w 167807"/>
                <a:gd name="connsiteY1" fmla="*/ 0 h 3093"/>
                <a:gd name="connsiteX2" fmla="*/ 167808 w 167807"/>
                <a:gd name="connsiteY2" fmla="*/ 3094 h 3093"/>
                <a:gd name="connsiteX3" fmla="*/ 0 w 167807"/>
                <a:gd name="connsiteY3" fmla="*/ 309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07" h="3093">
                  <a:moveTo>
                    <a:pt x="0" y="0"/>
                  </a:moveTo>
                  <a:lnTo>
                    <a:pt x="167808" y="0"/>
                  </a:lnTo>
                  <a:lnTo>
                    <a:pt x="167808" y="3094"/>
                  </a:lnTo>
                  <a:lnTo>
                    <a:pt x="0" y="309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4A30EE3D-4A46-88D5-A822-BC36D5E4325E}"/>
                </a:ext>
              </a:extLst>
            </p:cNvPr>
            <p:cNvSpPr/>
            <p:nvPr/>
          </p:nvSpPr>
          <p:spPr>
            <a:xfrm>
              <a:off x="6382448" y="4331127"/>
              <a:ext cx="16891" cy="39812"/>
            </a:xfrm>
            <a:custGeom>
              <a:avLst/>
              <a:gdLst>
                <a:gd name="connsiteX0" fmla="*/ 3465 w 3465"/>
                <a:gd name="connsiteY0" fmla="*/ 4084 h 8167"/>
                <a:gd name="connsiteX1" fmla="*/ 2475 w 3465"/>
                <a:gd name="connsiteY1" fmla="*/ 2351 h 8167"/>
                <a:gd name="connsiteX2" fmla="*/ 2475 w 3465"/>
                <a:gd name="connsiteY2" fmla="*/ 0 h 8167"/>
                <a:gd name="connsiteX3" fmla="*/ 990 w 3465"/>
                <a:gd name="connsiteY3" fmla="*/ 0 h 8167"/>
                <a:gd name="connsiteX4" fmla="*/ 990 w 3465"/>
                <a:gd name="connsiteY4" fmla="*/ 2351 h 8167"/>
                <a:gd name="connsiteX5" fmla="*/ 0 w 3465"/>
                <a:gd name="connsiteY5" fmla="*/ 4084 h 8167"/>
                <a:gd name="connsiteX6" fmla="*/ 990 w 3465"/>
                <a:gd name="connsiteY6" fmla="*/ 5816 h 8167"/>
                <a:gd name="connsiteX7" fmla="*/ 990 w 3465"/>
                <a:gd name="connsiteY7" fmla="*/ 8168 h 8167"/>
                <a:gd name="connsiteX8" fmla="*/ 2475 w 3465"/>
                <a:gd name="connsiteY8" fmla="*/ 8168 h 8167"/>
                <a:gd name="connsiteX9" fmla="*/ 2475 w 3465"/>
                <a:gd name="connsiteY9" fmla="*/ 5816 h 8167"/>
                <a:gd name="connsiteX10" fmla="*/ 3465 w 3465"/>
                <a:gd name="connsiteY10" fmla="*/ 4084 h 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65" h="8167">
                  <a:moveTo>
                    <a:pt x="3465" y="4084"/>
                  </a:moveTo>
                  <a:cubicBezTo>
                    <a:pt x="3465" y="3341"/>
                    <a:pt x="3094" y="2723"/>
                    <a:pt x="2475" y="2351"/>
                  </a:cubicBezTo>
                  <a:lnTo>
                    <a:pt x="2475" y="0"/>
                  </a:lnTo>
                  <a:lnTo>
                    <a:pt x="990" y="0"/>
                  </a:lnTo>
                  <a:lnTo>
                    <a:pt x="990" y="2351"/>
                  </a:lnTo>
                  <a:cubicBezTo>
                    <a:pt x="990" y="2351"/>
                    <a:pt x="0" y="3341"/>
                    <a:pt x="0" y="4084"/>
                  </a:cubicBezTo>
                  <a:cubicBezTo>
                    <a:pt x="0" y="4826"/>
                    <a:pt x="371" y="5445"/>
                    <a:pt x="990" y="5816"/>
                  </a:cubicBezTo>
                  <a:lnTo>
                    <a:pt x="990" y="8168"/>
                  </a:lnTo>
                  <a:lnTo>
                    <a:pt x="2475" y="8168"/>
                  </a:lnTo>
                  <a:lnTo>
                    <a:pt x="2475" y="5816"/>
                  </a:lnTo>
                  <a:cubicBezTo>
                    <a:pt x="2475" y="5816"/>
                    <a:pt x="3465" y="4826"/>
                    <a:pt x="3465" y="4084"/>
                  </a:cubicBezTo>
                  <a:close/>
                </a:path>
              </a:pathLst>
            </a:custGeom>
            <a:solidFill>
              <a:srgbClr val="22211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83" name="Graphic 2">
              <a:extLst>
                <a:ext uri="{FF2B5EF4-FFF2-40B4-BE49-F238E27FC236}">
                  <a16:creationId xmlns:a16="http://schemas.microsoft.com/office/drawing/2014/main" id="{A2E878FF-BD7D-00B7-649F-873C45DBCE15}"/>
                </a:ext>
              </a:extLst>
            </p:cNvPr>
            <p:cNvGrpSpPr/>
            <p:nvPr/>
          </p:nvGrpSpPr>
          <p:grpSpPr>
            <a:xfrm>
              <a:off x="6138126" y="4089804"/>
              <a:ext cx="246131" cy="241300"/>
              <a:chOff x="7591981" y="2672098"/>
              <a:chExt cx="50491" cy="49500"/>
            </a:xfrm>
          </p:grpSpPr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0CACEE17-9C62-AE9B-8948-32FAA8CF6C62}"/>
                  </a:ext>
                </a:extLst>
              </p:cNvPr>
              <p:cNvSpPr/>
              <p:nvPr/>
            </p:nvSpPr>
            <p:spPr>
              <a:xfrm>
                <a:off x="7591981" y="2672098"/>
                <a:ext cx="50491" cy="49500"/>
              </a:xfrm>
              <a:custGeom>
                <a:avLst/>
                <a:gdLst>
                  <a:gd name="connsiteX0" fmla="*/ 29206 w 50491"/>
                  <a:gd name="connsiteY0" fmla="*/ 49501 h 49500"/>
                  <a:gd name="connsiteX1" fmla="*/ 25246 w 50491"/>
                  <a:gd name="connsiteY1" fmla="*/ 48511 h 49500"/>
                  <a:gd name="connsiteX2" fmla="*/ 21285 w 50491"/>
                  <a:gd name="connsiteY2" fmla="*/ 49501 h 49500"/>
                  <a:gd name="connsiteX3" fmla="*/ 19677 w 50491"/>
                  <a:gd name="connsiteY3" fmla="*/ 49501 h 49500"/>
                  <a:gd name="connsiteX4" fmla="*/ 14974 w 50491"/>
                  <a:gd name="connsiteY4" fmla="*/ 46160 h 49500"/>
                  <a:gd name="connsiteX5" fmla="*/ 9529 w 50491"/>
                  <a:gd name="connsiteY5" fmla="*/ 44551 h 49500"/>
                  <a:gd name="connsiteX6" fmla="*/ 6683 w 50491"/>
                  <a:gd name="connsiteY6" fmla="*/ 39601 h 49500"/>
                  <a:gd name="connsiteX7" fmla="*/ 2475 w 50491"/>
                  <a:gd name="connsiteY7" fmla="*/ 35764 h 49500"/>
                  <a:gd name="connsiteX8" fmla="*/ 2104 w 50491"/>
                  <a:gd name="connsiteY8" fmla="*/ 30072 h 49500"/>
                  <a:gd name="connsiteX9" fmla="*/ 0 w 50491"/>
                  <a:gd name="connsiteY9" fmla="*/ 24750 h 49500"/>
                  <a:gd name="connsiteX10" fmla="*/ 2104 w 50491"/>
                  <a:gd name="connsiteY10" fmla="*/ 19429 h 49500"/>
                  <a:gd name="connsiteX11" fmla="*/ 2475 w 50491"/>
                  <a:gd name="connsiteY11" fmla="*/ 13736 h 49500"/>
                  <a:gd name="connsiteX12" fmla="*/ 6683 w 50491"/>
                  <a:gd name="connsiteY12" fmla="*/ 9900 h 49500"/>
                  <a:gd name="connsiteX13" fmla="*/ 9529 w 50491"/>
                  <a:gd name="connsiteY13" fmla="*/ 4950 h 49500"/>
                  <a:gd name="connsiteX14" fmla="*/ 14974 w 50491"/>
                  <a:gd name="connsiteY14" fmla="*/ 3341 h 49500"/>
                  <a:gd name="connsiteX15" fmla="*/ 19677 w 50491"/>
                  <a:gd name="connsiteY15" fmla="*/ 124 h 49500"/>
                  <a:gd name="connsiteX16" fmla="*/ 20296 w 50491"/>
                  <a:gd name="connsiteY16" fmla="*/ 124 h 49500"/>
                  <a:gd name="connsiteX17" fmla="*/ 21285 w 50491"/>
                  <a:gd name="connsiteY17" fmla="*/ 0 h 49500"/>
                  <a:gd name="connsiteX18" fmla="*/ 25246 w 50491"/>
                  <a:gd name="connsiteY18" fmla="*/ 990 h 49500"/>
                  <a:gd name="connsiteX19" fmla="*/ 29206 w 50491"/>
                  <a:gd name="connsiteY19" fmla="*/ 0 h 49500"/>
                  <a:gd name="connsiteX20" fmla="*/ 30815 w 50491"/>
                  <a:gd name="connsiteY20" fmla="*/ 0 h 49500"/>
                  <a:gd name="connsiteX21" fmla="*/ 35517 w 50491"/>
                  <a:gd name="connsiteY21" fmla="*/ 3341 h 49500"/>
                  <a:gd name="connsiteX22" fmla="*/ 40962 w 50491"/>
                  <a:gd name="connsiteY22" fmla="*/ 4950 h 49500"/>
                  <a:gd name="connsiteX23" fmla="*/ 43808 w 50491"/>
                  <a:gd name="connsiteY23" fmla="*/ 9900 h 49500"/>
                  <a:gd name="connsiteX24" fmla="*/ 48016 w 50491"/>
                  <a:gd name="connsiteY24" fmla="*/ 13736 h 49500"/>
                  <a:gd name="connsiteX25" fmla="*/ 48387 w 50491"/>
                  <a:gd name="connsiteY25" fmla="*/ 19429 h 49500"/>
                  <a:gd name="connsiteX26" fmla="*/ 50491 w 50491"/>
                  <a:gd name="connsiteY26" fmla="*/ 24750 h 49500"/>
                  <a:gd name="connsiteX27" fmla="*/ 48387 w 50491"/>
                  <a:gd name="connsiteY27" fmla="*/ 30072 h 49500"/>
                  <a:gd name="connsiteX28" fmla="*/ 48016 w 50491"/>
                  <a:gd name="connsiteY28" fmla="*/ 35764 h 49500"/>
                  <a:gd name="connsiteX29" fmla="*/ 43808 w 50491"/>
                  <a:gd name="connsiteY29" fmla="*/ 39601 h 49500"/>
                  <a:gd name="connsiteX30" fmla="*/ 40962 w 50491"/>
                  <a:gd name="connsiteY30" fmla="*/ 44551 h 49500"/>
                  <a:gd name="connsiteX31" fmla="*/ 35517 w 50491"/>
                  <a:gd name="connsiteY31" fmla="*/ 46160 h 49500"/>
                  <a:gd name="connsiteX32" fmla="*/ 30815 w 50491"/>
                  <a:gd name="connsiteY32" fmla="*/ 49377 h 49500"/>
                  <a:gd name="connsiteX33" fmla="*/ 30072 w 50491"/>
                  <a:gd name="connsiteY33" fmla="*/ 49377 h 49500"/>
                  <a:gd name="connsiteX34" fmla="*/ 29082 w 50491"/>
                  <a:gd name="connsiteY34" fmla="*/ 49501 h 49500"/>
                  <a:gd name="connsiteX35" fmla="*/ 18192 w 50491"/>
                  <a:gd name="connsiteY35" fmla="*/ 33661 h 49500"/>
                  <a:gd name="connsiteX36" fmla="*/ 20667 w 50491"/>
                  <a:gd name="connsiteY36" fmla="*/ 34403 h 49500"/>
                  <a:gd name="connsiteX37" fmla="*/ 22771 w 50491"/>
                  <a:gd name="connsiteY37" fmla="*/ 35888 h 49500"/>
                  <a:gd name="connsiteX38" fmla="*/ 27844 w 50491"/>
                  <a:gd name="connsiteY38" fmla="*/ 35888 h 49500"/>
                  <a:gd name="connsiteX39" fmla="*/ 29948 w 50491"/>
                  <a:gd name="connsiteY39" fmla="*/ 34403 h 49500"/>
                  <a:gd name="connsiteX40" fmla="*/ 32423 w 50491"/>
                  <a:gd name="connsiteY40" fmla="*/ 33661 h 49500"/>
                  <a:gd name="connsiteX41" fmla="*/ 33661 w 50491"/>
                  <a:gd name="connsiteY41" fmla="*/ 31433 h 49500"/>
                  <a:gd name="connsiteX42" fmla="*/ 35517 w 50491"/>
                  <a:gd name="connsiteY42" fmla="*/ 29701 h 49500"/>
                  <a:gd name="connsiteX43" fmla="*/ 35641 w 50491"/>
                  <a:gd name="connsiteY43" fmla="*/ 27102 h 49500"/>
                  <a:gd name="connsiteX44" fmla="*/ 36631 w 50491"/>
                  <a:gd name="connsiteY44" fmla="*/ 24750 h 49500"/>
                  <a:gd name="connsiteX45" fmla="*/ 35641 w 50491"/>
                  <a:gd name="connsiteY45" fmla="*/ 22399 h 49500"/>
                  <a:gd name="connsiteX46" fmla="*/ 35517 w 50491"/>
                  <a:gd name="connsiteY46" fmla="*/ 19800 h 49500"/>
                  <a:gd name="connsiteX47" fmla="*/ 33661 w 50491"/>
                  <a:gd name="connsiteY47" fmla="*/ 18068 h 49500"/>
                  <a:gd name="connsiteX48" fmla="*/ 32423 w 50491"/>
                  <a:gd name="connsiteY48" fmla="*/ 15840 h 49500"/>
                  <a:gd name="connsiteX49" fmla="*/ 29948 w 50491"/>
                  <a:gd name="connsiteY49" fmla="*/ 15098 h 49500"/>
                  <a:gd name="connsiteX50" fmla="*/ 27844 w 50491"/>
                  <a:gd name="connsiteY50" fmla="*/ 13613 h 49500"/>
                  <a:gd name="connsiteX51" fmla="*/ 22771 w 50491"/>
                  <a:gd name="connsiteY51" fmla="*/ 13613 h 49500"/>
                  <a:gd name="connsiteX52" fmla="*/ 20667 w 50491"/>
                  <a:gd name="connsiteY52" fmla="*/ 15098 h 49500"/>
                  <a:gd name="connsiteX53" fmla="*/ 18192 w 50491"/>
                  <a:gd name="connsiteY53" fmla="*/ 15840 h 49500"/>
                  <a:gd name="connsiteX54" fmla="*/ 16954 w 50491"/>
                  <a:gd name="connsiteY54" fmla="*/ 18068 h 49500"/>
                  <a:gd name="connsiteX55" fmla="*/ 15098 w 50491"/>
                  <a:gd name="connsiteY55" fmla="*/ 19800 h 49500"/>
                  <a:gd name="connsiteX56" fmla="*/ 14974 w 50491"/>
                  <a:gd name="connsiteY56" fmla="*/ 22399 h 49500"/>
                  <a:gd name="connsiteX57" fmla="*/ 13984 w 50491"/>
                  <a:gd name="connsiteY57" fmla="*/ 24750 h 49500"/>
                  <a:gd name="connsiteX58" fmla="*/ 14974 w 50491"/>
                  <a:gd name="connsiteY58" fmla="*/ 27102 h 49500"/>
                  <a:gd name="connsiteX59" fmla="*/ 15098 w 50491"/>
                  <a:gd name="connsiteY59" fmla="*/ 29577 h 49500"/>
                  <a:gd name="connsiteX60" fmla="*/ 16954 w 50491"/>
                  <a:gd name="connsiteY60" fmla="*/ 31309 h 49500"/>
                  <a:gd name="connsiteX61" fmla="*/ 18192 w 50491"/>
                  <a:gd name="connsiteY61" fmla="*/ 33537 h 4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50491" h="49500">
                    <a:moveTo>
                      <a:pt x="29206" y="49501"/>
                    </a:moveTo>
                    <a:cubicBezTo>
                      <a:pt x="27597" y="49501"/>
                      <a:pt x="26236" y="49006"/>
                      <a:pt x="25246" y="48511"/>
                    </a:cubicBezTo>
                    <a:cubicBezTo>
                      <a:pt x="24256" y="49006"/>
                      <a:pt x="22894" y="49501"/>
                      <a:pt x="21285" y="49501"/>
                    </a:cubicBezTo>
                    <a:lnTo>
                      <a:pt x="19677" y="49501"/>
                    </a:lnTo>
                    <a:cubicBezTo>
                      <a:pt x="17326" y="48758"/>
                      <a:pt x="15964" y="47397"/>
                      <a:pt x="14974" y="46160"/>
                    </a:cubicBezTo>
                    <a:cubicBezTo>
                      <a:pt x="12870" y="46160"/>
                      <a:pt x="11014" y="45665"/>
                      <a:pt x="9529" y="44551"/>
                    </a:cubicBezTo>
                    <a:cubicBezTo>
                      <a:pt x="7673" y="43066"/>
                      <a:pt x="7054" y="41209"/>
                      <a:pt x="6683" y="39601"/>
                    </a:cubicBezTo>
                    <a:cubicBezTo>
                      <a:pt x="5322" y="38982"/>
                      <a:pt x="3589" y="37868"/>
                      <a:pt x="2475" y="35764"/>
                    </a:cubicBezTo>
                    <a:cubicBezTo>
                      <a:pt x="1485" y="33661"/>
                      <a:pt x="1733" y="31557"/>
                      <a:pt x="2104" y="30072"/>
                    </a:cubicBezTo>
                    <a:cubicBezTo>
                      <a:pt x="1114" y="28834"/>
                      <a:pt x="0" y="27102"/>
                      <a:pt x="0" y="24750"/>
                    </a:cubicBezTo>
                    <a:cubicBezTo>
                      <a:pt x="0" y="22399"/>
                      <a:pt x="1114" y="20667"/>
                      <a:pt x="2104" y="19429"/>
                    </a:cubicBezTo>
                    <a:cubicBezTo>
                      <a:pt x="1733" y="17944"/>
                      <a:pt x="1485" y="15964"/>
                      <a:pt x="2475" y="13736"/>
                    </a:cubicBezTo>
                    <a:cubicBezTo>
                      <a:pt x="3465" y="11633"/>
                      <a:pt x="5198" y="10519"/>
                      <a:pt x="6683" y="9900"/>
                    </a:cubicBezTo>
                    <a:cubicBezTo>
                      <a:pt x="6930" y="8415"/>
                      <a:pt x="7673" y="6435"/>
                      <a:pt x="9529" y="4950"/>
                    </a:cubicBezTo>
                    <a:cubicBezTo>
                      <a:pt x="11014" y="3836"/>
                      <a:pt x="12746" y="3218"/>
                      <a:pt x="14974" y="3341"/>
                    </a:cubicBezTo>
                    <a:cubicBezTo>
                      <a:pt x="15964" y="2104"/>
                      <a:pt x="17326" y="619"/>
                      <a:pt x="19677" y="124"/>
                    </a:cubicBezTo>
                    <a:lnTo>
                      <a:pt x="20296" y="124"/>
                    </a:lnTo>
                    <a:cubicBezTo>
                      <a:pt x="20296" y="124"/>
                      <a:pt x="21285" y="0"/>
                      <a:pt x="21285" y="0"/>
                    </a:cubicBezTo>
                    <a:cubicBezTo>
                      <a:pt x="22894" y="0"/>
                      <a:pt x="24256" y="495"/>
                      <a:pt x="25246" y="990"/>
                    </a:cubicBezTo>
                    <a:cubicBezTo>
                      <a:pt x="26236" y="495"/>
                      <a:pt x="27597" y="0"/>
                      <a:pt x="29206" y="0"/>
                    </a:cubicBezTo>
                    <a:lnTo>
                      <a:pt x="30815" y="0"/>
                    </a:lnTo>
                    <a:cubicBezTo>
                      <a:pt x="33166" y="743"/>
                      <a:pt x="34527" y="2104"/>
                      <a:pt x="35517" y="3341"/>
                    </a:cubicBezTo>
                    <a:cubicBezTo>
                      <a:pt x="37621" y="3341"/>
                      <a:pt x="39477" y="3836"/>
                      <a:pt x="40962" y="4950"/>
                    </a:cubicBezTo>
                    <a:cubicBezTo>
                      <a:pt x="42818" y="6435"/>
                      <a:pt x="43437" y="8292"/>
                      <a:pt x="43808" y="9900"/>
                    </a:cubicBezTo>
                    <a:cubicBezTo>
                      <a:pt x="45170" y="10519"/>
                      <a:pt x="46902" y="11633"/>
                      <a:pt x="48016" y="13736"/>
                    </a:cubicBezTo>
                    <a:cubicBezTo>
                      <a:pt x="49006" y="15840"/>
                      <a:pt x="48758" y="17820"/>
                      <a:pt x="48387" y="19429"/>
                    </a:cubicBezTo>
                    <a:cubicBezTo>
                      <a:pt x="49377" y="20667"/>
                      <a:pt x="50491" y="22399"/>
                      <a:pt x="50491" y="24750"/>
                    </a:cubicBezTo>
                    <a:cubicBezTo>
                      <a:pt x="50491" y="27102"/>
                      <a:pt x="49377" y="28834"/>
                      <a:pt x="48387" y="30072"/>
                    </a:cubicBezTo>
                    <a:cubicBezTo>
                      <a:pt x="48758" y="31557"/>
                      <a:pt x="49006" y="33537"/>
                      <a:pt x="48016" y="35764"/>
                    </a:cubicBezTo>
                    <a:cubicBezTo>
                      <a:pt x="47026" y="37868"/>
                      <a:pt x="45293" y="38982"/>
                      <a:pt x="43808" y="39601"/>
                    </a:cubicBezTo>
                    <a:cubicBezTo>
                      <a:pt x="43561" y="41086"/>
                      <a:pt x="42818" y="43066"/>
                      <a:pt x="40962" y="44551"/>
                    </a:cubicBezTo>
                    <a:cubicBezTo>
                      <a:pt x="39477" y="45788"/>
                      <a:pt x="37745" y="46283"/>
                      <a:pt x="35517" y="46160"/>
                    </a:cubicBezTo>
                    <a:cubicBezTo>
                      <a:pt x="34651" y="47397"/>
                      <a:pt x="33166" y="48882"/>
                      <a:pt x="30815" y="49377"/>
                    </a:cubicBezTo>
                    <a:lnTo>
                      <a:pt x="30072" y="49377"/>
                    </a:lnTo>
                    <a:cubicBezTo>
                      <a:pt x="30072" y="49377"/>
                      <a:pt x="29082" y="49501"/>
                      <a:pt x="29082" y="49501"/>
                    </a:cubicBezTo>
                    <a:close/>
                    <a:moveTo>
                      <a:pt x="18192" y="33661"/>
                    </a:moveTo>
                    <a:cubicBezTo>
                      <a:pt x="19058" y="33661"/>
                      <a:pt x="19924" y="34032"/>
                      <a:pt x="20667" y="34403"/>
                    </a:cubicBezTo>
                    <a:cubicBezTo>
                      <a:pt x="21533" y="34774"/>
                      <a:pt x="22152" y="35269"/>
                      <a:pt x="22771" y="35888"/>
                    </a:cubicBezTo>
                    <a:cubicBezTo>
                      <a:pt x="24256" y="35393"/>
                      <a:pt x="26359" y="35393"/>
                      <a:pt x="27844" y="35888"/>
                    </a:cubicBezTo>
                    <a:cubicBezTo>
                      <a:pt x="28339" y="35393"/>
                      <a:pt x="29082" y="34774"/>
                      <a:pt x="29948" y="34403"/>
                    </a:cubicBezTo>
                    <a:cubicBezTo>
                      <a:pt x="30691" y="34032"/>
                      <a:pt x="31557" y="33784"/>
                      <a:pt x="32423" y="33661"/>
                    </a:cubicBezTo>
                    <a:cubicBezTo>
                      <a:pt x="32671" y="32918"/>
                      <a:pt x="33042" y="32176"/>
                      <a:pt x="33661" y="31433"/>
                    </a:cubicBezTo>
                    <a:cubicBezTo>
                      <a:pt x="34280" y="30691"/>
                      <a:pt x="34898" y="30196"/>
                      <a:pt x="35517" y="29701"/>
                    </a:cubicBezTo>
                    <a:cubicBezTo>
                      <a:pt x="35517" y="28958"/>
                      <a:pt x="35517" y="28092"/>
                      <a:pt x="35641" y="27102"/>
                    </a:cubicBezTo>
                    <a:cubicBezTo>
                      <a:pt x="35888" y="26236"/>
                      <a:pt x="36136" y="25369"/>
                      <a:pt x="36631" y="24750"/>
                    </a:cubicBezTo>
                    <a:cubicBezTo>
                      <a:pt x="36260" y="24132"/>
                      <a:pt x="35888" y="23265"/>
                      <a:pt x="35641" y="22399"/>
                    </a:cubicBezTo>
                    <a:cubicBezTo>
                      <a:pt x="35393" y="21533"/>
                      <a:pt x="35393" y="20667"/>
                      <a:pt x="35517" y="19800"/>
                    </a:cubicBezTo>
                    <a:cubicBezTo>
                      <a:pt x="34898" y="19429"/>
                      <a:pt x="34156" y="18810"/>
                      <a:pt x="33661" y="18068"/>
                    </a:cubicBezTo>
                    <a:cubicBezTo>
                      <a:pt x="33042" y="17325"/>
                      <a:pt x="32671" y="16583"/>
                      <a:pt x="32423" y="15840"/>
                    </a:cubicBezTo>
                    <a:cubicBezTo>
                      <a:pt x="31557" y="15840"/>
                      <a:pt x="30691" y="15469"/>
                      <a:pt x="29948" y="15098"/>
                    </a:cubicBezTo>
                    <a:cubicBezTo>
                      <a:pt x="29082" y="14727"/>
                      <a:pt x="28463" y="14232"/>
                      <a:pt x="27844" y="13613"/>
                    </a:cubicBezTo>
                    <a:cubicBezTo>
                      <a:pt x="26359" y="14108"/>
                      <a:pt x="24256" y="14108"/>
                      <a:pt x="22771" y="13613"/>
                    </a:cubicBezTo>
                    <a:cubicBezTo>
                      <a:pt x="22276" y="14108"/>
                      <a:pt x="21533" y="14727"/>
                      <a:pt x="20667" y="15098"/>
                    </a:cubicBezTo>
                    <a:cubicBezTo>
                      <a:pt x="19924" y="15469"/>
                      <a:pt x="19058" y="15717"/>
                      <a:pt x="18192" y="15840"/>
                    </a:cubicBezTo>
                    <a:cubicBezTo>
                      <a:pt x="17944" y="16583"/>
                      <a:pt x="17573" y="17325"/>
                      <a:pt x="16954" y="18068"/>
                    </a:cubicBezTo>
                    <a:cubicBezTo>
                      <a:pt x="16335" y="18810"/>
                      <a:pt x="15717" y="19305"/>
                      <a:pt x="15098" y="19800"/>
                    </a:cubicBezTo>
                    <a:cubicBezTo>
                      <a:pt x="15098" y="20543"/>
                      <a:pt x="15098" y="21409"/>
                      <a:pt x="14974" y="22399"/>
                    </a:cubicBezTo>
                    <a:cubicBezTo>
                      <a:pt x="14727" y="23265"/>
                      <a:pt x="14479" y="24132"/>
                      <a:pt x="13984" y="24750"/>
                    </a:cubicBezTo>
                    <a:cubicBezTo>
                      <a:pt x="14355" y="25369"/>
                      <a:pt x="14727" y="26236"/>
                      <a:pt x="14974" y="27102"/>
                    </a:cubicBezTo>
                    <a:cubicBezTo>
                      <a:pt x="15222" y="27968"/>
                      <a:pt x="15222" y="28834"/>
                      <a:pt x="15098" y="29577"/>
                    </a:cubicBezTo>
                    <a:cubicBezTo>
                      <a:pt x="15717" y="29948"/>
                      <a:pt x="16459" y="30567"/>
                      <a:pt x="16954" y="31309"/>
                    </a:cubicBezTo>
                    <a:cubicBezTo>
                      <a:pt x="17573" y="32052"/>
                      <a:pt x="17944" y="32794"/>
                      <a:pt x="18192" y="3353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3A205840-A01D-E163-2AA1-1990FBC90A52}"/>
                  </a:ext>
                </a:extLst>
              </p:cNvPr>
              <p:cNvSpPr/>
              <p:nvPr/>
            </p:nvSpPr>
            <p:spPr>
              <a:xfrm>
                <a:off x="7593757" y="2673335"/>
                <a:ext cx="46568" cy="47149"/>
              </a:xfrm>
              <a:custGeom>
                <a:avLst/>
                <a:gdLst>
                  <a:gd name="connsiteX0" fmla="*/ 22480 w 46568"/>
                  <a:gd name="connsiteY0" fmla="*/ 47150 h 47149"/>
                  <a:gd name="connsiteX1" fmla="*/ 22232 w 46568"/>
                  <a:gd name="connsiteY1" fmla="*/ 47150 h 47149"/>
                  <a:gd name="connsiteX2" fmla="*/ 17406 w 46568"/>
                  <a:gd name="connsiteY2" fmla="*/ 44674 h 47149"/>
                  <a:gd name="connsiteX3" fmla="*/ 12085 w 46568"/>
                  <a:gd name="connsiteY3" fmla="*/ 44303 h 47149"/>
                  <a:gd name="connsiteX4" fmla="*/ 8867 w 46568"/>
                  <a:gd name="connsiteY4" fmla="*/ 39972 h 47149"/>
                  <a:gd name="connsiteX5" fmla="*/ 4164 w 46568"/>
                  <a:gd name="connsiteY5" fmla="*/ 37373 h 47149"/>
                  <a:gd name="connsiteX6" fmla="*/ 3174 w 46568"/>
                  <a:gd name="connsiteY6" fmla="*/ 32052 h 47149"/>
                  <a:gd name="connsiteX7" fmla="*/ 81 w 46568"/>
                  <a:gd name="connsiteY7" fmla="*/ 27597 h 47149"/>
                  <a:gd name="connsiteX8" fmla="*/ 1442 w 46568"/>
                  <a:gd name="connsiteY8" fmla="*/ 22399 h 47149"/>
                  <a:gd name="connsiteX9" fmla="*/ 575 w 46568"/>
                  <a:gd name="connsiteY9" fmla="*/ 17078 h 47149"/>
                  <a:gd name="connsiteX10" fmla="*/ 4040 w 46568"/>
                  <a:gd name="connsiteY10" fmla="*/ 12994 h 47149"/>
                  <a:gd name="connsiteX11" fmla="*/ 5526 w 46568"/>
                  <a:gd name="connsiteY11" fmla="*/ 7796 h 47149"/>
                  <a:gd name="connsiteX12" fmla="*/ 10476 w 46568"/>
                  <a:gd name="connsiteY12" fmla="*/ 5693 h 47149"/>
                  <a:gd name="connsiteX13" fmla="*/ 14064 w 46568"/>
                  <a:gd name="connsiteY13" fmla="*/ 1733 h 47149"/>
                  <a:gd name="connsiteX14" fmla="*/ 19386 w 46568"/>
                  <a:gd name="connsiteY14" fmla="*/ 1980 h 47149"/>
                  <a:gd name="connsiteX15" fmla="*/ 24089 w 46568"/>
                  <a:gd name="connsiteY15" fmla="*/ 0 h 47149"/>
                  <a:gd name="connsiteX16" fmla="*/ 29162 w 46568"/>
                  <a:gd name="connsiteY16" fmla="*/ 2475 h 47149"/>
                  <a:gd name="connsiteX17" fmla="*/ 34484 w 46568"/>
                  <a:gd name="connsiteY17" fmla="*/ 2846 h 47149"/>
                  <a:gd name="connsiteX18" fmla="*/ 37701 w 46568"/>
                  <a:gd name="connsiteY18" fmla="*/ 7178 h 47149"/>
                  <a:gd name="connsiteX19" fmla="*/ 42404 w 46568"/>
                  <a:gd name="connsiteY19" fmla="*/ 9776 h 47149"/>
                  <a:gd name="connsiteX20" fmla="*/ 43394 w 46568"/>
                  <a:gd name="connsiteY20" fmla="*/ 15098 h 47149"/>
                  <a:gd name="connsiteX21" fmla="*/ 46488 w 46568"/>
                  <a:gd name="connsiteY21" fmla="*/ 19553 h 47149"/>
                  <a:gd name="connsiteX22" fmla="*/ 45126 w 46568"/>
                  <a:gd name="connsiteY22" fmla="*/ 24750 h 47149"/>
                  <a:gd name="connsiteX23" fmla="*/ 45993 w 46568"/>
                  <a:gd name="connsiteY23" fmla="*/ 30072 h 47149"/>
                  <a:gd name="connsiteX24" fmla="*/ 42527 w 46568"/>
                  <a:gd name="connsiteY24" fmla="*/ 34155 h 47149"/>
                  <a:gd name="connsiteX25" fmla="*/ 41043 w 46568"/>
                  <a:gd name="connsiteY25" fmla="*/ 39353 h 47149"/>
                  <a:gd name="connsiteX26" fmla="*/ 36092 w 46568"/>
                  <a:gd name="connsiteY26" fmla="*/ 41457 h 47149"/>
                  <a:gd name="connsiteX27" fmla="*/ 32504 w 46568"/>
                  <a:gd name="connsiteY27" fmla="*/ 45417 h 47149"/>
                  <a:gd name="connsiteX28" fmla="*/ 27182 w 46568"/>
                  <a:gd name="connsiteY28" fmla="*/ 45169 h 47149"/>
                  <a:gd name="connsiteX29" fmla="*/ 22480 w 46568"/>
                  <a:gd name="connsiteY29" fmla="*/ 47150 h 47149"/>
                  <a:gd name="connsiteX30" fmla="*/ 18396 w 46568"/>
                  <a:gd name="connsiteY30" fmla="*/ 35022 h 47149"/>
                  <a:gd name="connsiteX31" fmla="*/ 20128 w 46568"/>
                  <a:gd name="connsiteY31" fmla="*/ 35269 h 47149"/>
                  <a:gd name="connsiteX32" fmla="*/ 22727 w 46568"/>
                  <a:gd name="connsiteY32" fmla="*/ 36754 h 47149"/>
                  <a:gd name="connsiteX33" fmla="*/ 25450 w 46568"/>
                  <a:gd name="connsiteY33" fmla="*/ 35517 h 47149"/>
                  <a:gd name="connsiteX34" fmla="*/ 26563 w 46568"/>
                  <a:gd name="connsiteY34" fmla="*/ 35517 h 47149"/>
                  <a:gd name="connsiteX35" fmla="*/ 28543 w 46568"/>
                  <a:gd name="connsiteY35" fmla="*/ 35764 h 47149"/>
                  <a:gd name="connsiteX36" fmla="*/ 30524 w 46568"/>
                  <a:gd name="connsiteY36" fmla="*/ 33537 h 47149"/>
                  <a:gd name="connsiteX37" fmla="*/ 33370 w 46568"/>
                  <a:gd name="connsiteY37" fmla="*/ 32423 h 47149"/>
                  <a:gd name="connsiteX38" fmla="*/ 34112 w 46568"/>
                  <a:gd name="connsiteY38" fmla="*/ 29453 h 47149"/>
                  <a:gd name="connsiteX39" fmla="*/ 36092 w 46568"/>
                  <a:gd name="connsiteY39" fmla="*/ 27225 h 47149"/>
                  <a:gd name="connsiteX40" fmla="*/ 35474 w 46568"/>
                  <a:gd name="connsiteY40" fmla="*/ 24255 h 47149"/>
                  <a:gd name="connsiteX41" fmla="*/ 36340 w 46568"/>
                  <a:gd name="connsiteY41" fmla="*/ 21409 h 47149"/>
                  <a:gd name="connsiteX42" fmla="*/ 34484 w 46568"/>
                  <a:gd name="connsiteY42" fmla="*/ 18934 h 47149"/>
                  <a:gd name="connsiteX43" fmla="*/ 33989 w 46568"/>
                  <a:gd name="connsiteY43" fmla="*/ 15964 h 47149"/>
                  <a:gd name="connsiteX44" fmla="*/ 31266 w 46568"/>
                  <a:gd name="connsiteY44" fmla="*/ 14603 h 47149"/>
                  <a:gd name="connsiteX45" fmla="*/ 29533 w 46568"/>
                  <a:gd name="connsiteY45" fmla="*/ 12128 h 47149"/>
                  <a:gd name="connsiteX46" fmla="*/ 26563 w 46568"/>
                  <a:gd name="connsiteY46" fmla="*/ 12128 h 47149"/>
                  <a:gd name="connsiteX47" fmla="*/ 23965 w 46568"/>
                  <a:gd name="connsiteY47" fmla="*/ 10643 h 47149"/>
                  <a:gd name="connsiteX48" fmla="*/ 21118 w 46568"/>
                  <a:gd name="connsiteY48" fmla="*/ 11880 h 47149"/>
                  <a:gd name="connsiteX49" fmla="*/ 20005 w 46568"/>
                  <a:gd name="connsiteY49" fmla="*/ 11880 h 47149"/>
                  <a:gd name="connsiteX50" fmla="*/ 18024 w 46568"/>
                  <a:gd name="connsiteY50" fmla="*/ 11756 h 47149"/>
                  <a:gd name="connsiteX51" fmla="*/ 16044 w 46568"/>
                  <a:gd name="connsiteY51" fmla="*/ 13984 h 47149"/>
                  <a:gd name="connsiteX52" fmla="*/ 13198 w 46568"/>
                  <a:gd name="connsiteY52" fmla="*/ 15098 h 47149"/>
                  <a:gd name="connsiteX53" fmla="*/ 12456 w 46568"/>
                  <a:gd name="connsiteY53" fmla="*/ 18068 h 47149"/>
                  <a:gd name="connsiteX54" fmla="*/ 10476 w 46568"/>
                  <a:gd name="connsiteY54" fmla="*/ 20295 h 47149"/>
                  <a:gd name="connsiteX55" fmla="*/ 10970 w 46568"/>
                  <a:gd name="connsiteY55" fmla="*/ 23265 h 47149"/>
                  <a:gd name="connsiteX56" fmla="*/ 10105 w 46568"/>
                  <a:gd name="connsiteY56" fmla="*/ 26112 h 47149"/>
                  <a:gd name="connsiteX57" fmla="*/ 11961 w 46568"/>
                  <a:gd name="connsiteY57" fmla="*/ 28587 h 47149"/>
                  <a:gd name="connsiteX58" fmla="*/ 12456 w 46568"/>
                  <a:gd name="connsiteY58" fmla="*/ 31557 h 47149"/>
                  <a:gd name="connsiteX59" fmla="*/ 15178 w 46568"/>
                  <a:gd name="connsiteY59" fmla="*/ 32918 h 47149"/>
                  <a:gd name="connsiteX60" fmla="*/ 16911 w 46568"/>
                  <a:gd name="connsiteY60" fmla="*/ 35393 h 47149"/>
                  <a:gd name="connsiteX61" fmla="*/ 18272 w 46568"/>
                  <a:gd name="connsiteY61" fmla="*/ 35393 h 47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6568" h="47149">
                    <a:moveTo>
                      <a:pt x="22480" y="47150"/>
                    </a:moveTo>
                    <a:lnTo>
                      <a:pt x="22232" y="47150"/>
                    </a:lnTo>
                    <a:cubicBezTo>
                      <a:pt x="20005" y="47150"/>
                      <a:pt x="18396" y="45665"/>
                      <a:pt x="17406" y="44674"/>
                    </a:cubicBezTo>
                    <a:cubicBezTo>
                      <a:pt x="15921" y="45046"/>
                      <a:pt x="13693" y="45169"/>
                      <a:pt x="12085" y="44303"/>
                    </a:cubicBezTo>
                    <a:cubicBezTo>
                      <a:pt x="10105" y="43190"/>
                      <a:pt x="9362" y="41333"/>
                      <a:pt x="8867" y="39972"/>
                    </a:cubicBezTo>
                    <a:cubicBezTo>
                      <a:pt x="7505" y="39724"/>
                      <a:pt x="5526" y="39229"/>
                      <a:pt x="4164" y="37373"/>
                    </a:cubicBezTo>
                    <a:cubicBezTo>
                      <a:pt x="2803" y="35517"/>
                      <a:pt x="2927" y="33537"/>
                      <a:pt x="3174" y="32052"/>
                    </a:cubicBezTo>
                    <a:cubicBezTo>
                      <a:pt x="2060" y="31186"/>
                      <a:pt x="452" y="29824"/>
                      <a:pt x="81" y="27597"/>
                    </a:cubicBezTo>
                    <a:cubicBezTo>
                      <a:pt x="-291" y="25369"/>
                      <a:pt x="699" y="23513"/>
                      <a:pt x="1442" y="22399"/>
                    </a:cubicBezTo>
                    <a:cubicBezTo>
                      <a:pt x="823" y="21162"/>
                      <a:pt x="-43" y="19305"/>
                      <a:pt x="575" y="17078"/>
                    </a:cubicBezTo>
                    <a:cubicBezTo>
                      <a:pt x="1194" y="14850"/>
                      <a:pt x="2927" y="13736"/>
                      <a:pt x="4040" y="12994"/>
                    </a:cubicBezTo>
                    <a:cubicBezTo>
                      <a:pt x="4040" y="11633"/>
                      <a:pt x="4040" y="9529"/>
                      <a:pt x="5526" y="7796"/>
                    </a:cubicBezTo>
                    <a:cubicBezTo>
                      <a:pt x="7011" y="6064"/>
                      <a:pt x="9114" y="5693"/>
                      <a:pt x="10476" y="5693"/>
                    </a:cubicBezTo>
                    <a:cubicBezTo>
                      <a:pt x="10970" y="4455"/>
                      <a:pt x="11961" y="2599"/>
                      <a:pt x="14064" y="1733"/>
                    </a:cubicBezTo>
                    <a:cubicBezTo>
                      <a:pt x="15797" y="990"/>
                      <a:pt x="18024" y="1361"/>
                      <a:pt x="19386" y="1980"/>
                    </a:cubicBezTo>
                    <a:cubicBezTo>
                      <a:pt x="20376" y="1114"/>
                      <a:pt x="21985" y="0"/>
                      <a:pt x="24089" y="0"/>
                    </a:cubicBezTo>
                    <a:cubicBezTo>
                      <a:pt x="26687" y="0"/>
                      <a:pt x="28172" y="1485"/>
                      <a:pt x="29162" y="2475"/>
                    </a:cubicBezTo>
                    <a:cubicBezTo>
                      <a:pt x="30647" y="2104"/>
                      <a:pt x="32875" y="1980"/>
                      <a:pt x="34484" y="2846"/>
                    </a:cubicBezTo>
                    <a:cubicBezTo>
                      <a:pt x="36464" y="3960"/>
                      <a:pt x="37206" y="5816"/>
                      <a:pt x="37701" y="7178"/>
                    </a:cubicBezTo>
                    <a:cubicBezTo>
                      <a:pt x="39062" y="7425"/>
                      <a:pt x="41043" y="7920"/>
                      <a:pt x="42404" y="9776"/>
                    </a:cubicBezTo>
                    <a:cubicBezTo>
                      <a:pt x="43765" y="11633"/>
                      <a:pt x="43641" y="13613"/>
                      <a:pt x="43394" y="15098"/>
                    </a:cubicBezTo>
                    <a:cubicBezTo>
                      <a:pt x="44508" y="15964"/>
                      <a:pt x="46116" y="17202"/>
                      <a:pt x="46488" y="19553"/>
                    </a:cubicBezTo>
                    <a:cubicBezTo>
                      <a:pt x="46859" y="21780"/>
                      <a:pt x="45869" y="23637"/>
                      <a:pt x="45126" y="24750"/>
                    </a:cubicBezTo>
                    <a:cubicBezTo>
                      <a:pt x="45745" y="25988"/>
                      <a:pt x="46611" y="27844"/>
                      <a:pt x="45993" y="30072"/>
                    </a:cubicBezTo>
                    <a:cubicBezTo>
                      <a:pt x="45374" y="32299"/>
                      <a:pt x="43641" y="33413"/>
                      <a:pt x="42527" y="34155"/>
                    </a:cubicBezTo>
                    <a:cubicBezTo>
                      <a:pt x="42527" y="35517"/>
                      <a:pt x="42527" y="37621"/>
                      <a:pt x="41043" y="39353"/>
                    </a:cubicBezTo>
                    <a:cubicBezTo>
                      <a:pt x="39558" y="41086"/>
                      <a:pt x="37454" y="41457"/>
                      <a:pt x="36092" y="41457"/>
                    </a:cubicBezTo>
                    <a:cubicBezTo>
                      <a:pt x="35597" y="42694"/>
                      <a:pt x="34607" y="44551"/>
                      <a:pt x="32504" y="45417"/>
                    </a:cubicBezTo>
                    <a:cubicBezTo>
                      <a:pt x="30771" y="46159"/>
                      <a:pt x="28543" y="45788"/>
                      <a:pt x="27182" y="45169"/>
                    </a:cubicBezTo>
                    <a:cubicBezTo>
                      <a:pt x="26192" y="46036"/>
                      <a:pt x="24583" y="47150"/>
                      <a:pt x="22480" y="47150"/>
                    </a:cubicBezTo>
                    <a:close/>
                    <a:moveTo>
                      <a:pt x="18396" y="35022"/>
                    </a:moveTo>
                    <a:cubicBezTo>
                      <a:pt x="18396" y="35022"/>
                      <a:pt x="19509" y="35022"/>
                      <a:pt x="20128" y="35269"/>
                    </a:cubicBezTo>
                    <a:cubicBezTo>
                      <a:pt x="21242" y="35641"/>
                      <a:pt x="22108" y="36136"/>
                      <a:pt x="22727" y="36754"/>
                    </a:cubicBezTo>
                    <a:cubicBezTo>
                      <a:pt x="23470" y="36259"/>
                      <a:pt x="24336" y="35764"/>
                      <a:pt x="25450" y="35517"/>
                    </a:cubicBezTo>
                    <a:lnTo>
                      <a:pt x="26563" y="35517"/>
                    </a:lnTo>
                    <a:cubicBezTo>
                      <a:pt x="27306" y="35517"/>
                      <a:pt x="27925" y="35517"/>
                      <a:pt x="28543" y="35764"/>
                    </a:cubicBezTo>
                    <a:cubicBezTo>
                      <a:pt x="29039" y="35022"/>
                      <a:pt x="29533" y="34155"/>
                      <a:pt x="30524" y="33537"/>
                    </a:cubicBezTo>
                    <a:cubicBezTo>
                      <a:pt x="31513" y="32918"/>
                      <a:pt x="32380" y="32547"/>
                      <a:pt x="33370" y="32423"/>
                    </a:cubicBezTo>
                    <a:cubicBezTo>
                      <a:pt x="33370" y="31557"/>
                      <a:pt x="33617" y="30443"/>
                      <a:pt x="34112" y="29453"/>
                    </a:cubicBezTo>
                    <a:cubicBezTo>
                      <a:pt x="34607" y="28463"/>
                      <a:pt x="35350" y="27721"/>
                      <a:pt x="36092" y="27225"/>
                    </a:cubicBezTo>
                    <a:cubicBezTo>
                      <a:pt x="35721" y="26359"/>
                      <a:pt x="35474" y="25369"/>
                      <a:pt x="35474" y="24255"/>
                    </a:cubicBezTo>
                    <a:cubicBezTo>
                      <a:pt x="35474" y="23142"/>
                      <a:pt x="35969" y="22152"/>
                      <a:pt x="36340" y="21409"/>
                    </a:cubicBezTo>
                    <a:cubicBezTo>
                      <a:pt x="35721" y="20790"/>
                      <a:pt x="34978" y="20048"/>
                      <a:pt x="34484" y="18934"/>
                    </a:cubicBezTo>
                    <a:cubicBezTo>
                      <a:pt x="33989" y="17944"/>
                      <a:pt x="33989" y="16830"/>
                      <a:pt x="33989" y="15964"/>
                    </a:cubicBezTo>
                    <a:cubicBezTo>
                      <a:pt x="33122" y="15717"/>
                      <a:pt x="32132" y="15345"/>
                      <a:pt x="31266" y="14603"/>
                    </a:cubicBezTo>
                    <a:cubicBezTo>
                      <a:pt x="30400" y="13860"/>
                      <a:pt x="29905" y="12994"/>
                      <a:pt x="29533" y="12128"/>
                    </a:cubicBezTo>
                    <a:cubicBezTo>
                      <a:pt x="28543" y="12252"/>
                      <a:pt x="27430" y="12252"/>
                      <a:pt x="26563" y="12128"/>
                    </a:cubicBezTo>
                    <a:cubicBezTo>
                      <a:pt x="25450" y="11880"/>
                      <a:pt x="24583" y="11261"/>
                      <a:pt x="23965" y="10643"/>
                    </a:cubicBezTo>
                    <a:cubicBezTo>
                      <a:pt x="23222" y="11138"/>
                      <a:pt x="22356" y="11633"/>
                      <a:pt x="21118" y="11880"/>
                    </a:cubicBezTo>
                    <a:lnTo>
                      <a:pt x="20005" y="11880"/>
                    </a:lnTo>
                    <a:cubicBezTo>
                      <a:pt x="19262" y="11880"/>
                      <a:pt x="18643" y="11880"/>
                      <a:pt x="18024" y="11756"/>
                    </a:cubicBezTo>
                    <a:cubicBezTo>
                      <a:pt x="17653" y="12499"/>
                      <a:pt x="17035" y="13365"/>
                      <a:pt x="16044" y="13984"/>
                    </a:cubicBezTo>
                    <a:cubicBezTo>
                      <a:pt x="15055" y="14603"/>
                      <a:pt x="14188" y="14974"/>
                      <a:pt x="13198" y="15098"/>
                    </a:cubicBezTo>
                    <a:cubicBezTo>
                      <a:pt x="13198" y="15964"/>
                      <a:pt x="12951" y="17078"/>
                      <a:pt x="12456" y="18068"/>
                    </a:cubicBezTo>
                    <a:cubicBezTo>
                      <a:pt x="11961" y="19058"/>
                      <a:pt x="11218" y="19800"/>
                      <a:pt x="10476" y="20295"/>
                    </a:cubicBezTo>
                    <a:cubicBezTo>
                      <a:pt x="10847" y="21162"/>
                      <a:pt x="11094" y="22152"/>
                      <a:pt x="10970" y="23265"/>
                    </a:cubicBezTo>
                    <a:cubicBezTo>
                      <a:pt x="10970" y="24379"/>
                      <a:pt x="10599" y="25369"/>
                      <a:pt x="10105" y="26112"/>
                    </a:cubicBezTo>
                    <a:cubicBezTo>
                      <a:pt x="10723" y="26730"/>
                      <a:pt x="11466" y="27473"/>
                      <a:pt x="11961" y="28587"/>
                    </a:cubicBezTo>
                    <a:cubicBezTo>
                      <a:pt x="12456" y="29577"/>
                      <a:pt x="12456" y="30690"/>
                      <a:pt x="12456" y="31557"/>
                    </a:cubicBezTo>
                    <a:cubicBezTo>
                      <a:pt x="13322" y="31804"/>
                      <a:pt x="14312" y="32176"/>
                      <a:pt x="15178" y="32918"/>
                    </a:cubicBezTo>
                    <a:cubicBezTo>
                      <a:pt x="16044" y="33661"/>
                      <a:pt x="16539" y="34527"/>
                      <a:pt x="16911" y="35393"/>
                    </a:cubicBezTo>
                    <a:cubicBezTo>
                      <a:pt x="17282" y="35393"/>
                      <a:pt x="17777" y="35393"/>
                      <a:pt x="18272" y="35393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F5901452-261C-BD2A-7DCA-657C962D4EB5}"/>
                  </a:ext>
                </a:extLst>
              </p:cNvPr>
              <p:cNvSpPr/>
              <p:nvPr/>
            </p:nvSpPr>
            <p:spPr>
              <a:xfrm>
                <a:off x="7602500" y="2680760"/>
                <a:ext cx="3712" cy="3712"/>
              </a:xfrm>
              <a:custGeom>
                <a:avLst/>
                <a:gdLst>
                  <a:gd name="connsiteX0" fmla="*/ 3713 w 3712"/>
                  <a:gd name="connsiteY0" fmla="*/ 1856 h 3712"/>
                  <a:gd name="connsiteX1" fmla="*/ 1856 w 3712"/>
                  <a:gd name="connsiteY1" fmla="*/ 3712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3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3" y="1856"/>
                    </a:moveTo>
                    <a:cubicBezTo>
                      <a:pt x="3713" y="2846"/>
                      <a:pt x="2846" y="3712"/>
                      <a:pt x="1856" y="3712"/>
                    </a:cubicBezTo>
                    <a:cubicBezTo>
                      <a:pt x="866" y="3712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3" y="866"/>
                      <a:pt x="3713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55E6B48F-023A-A9F5-EA2E-39D80C964696}"/>
                  </a:ext>
                </a:extLst>
              </p:cNvPr>
              <p:cNvSpPr/>
              <p:nvPr/>
            </p:nvSpPr>
            <p:spPr>
              <a:xfrm>
                <a:off x="7627374" y="2686329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3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3"/>
                      <a:pt x="1856" y="3713"/>
                    </a:cubicBezTo>
                    <a:cubicBezTo>
                      <a:pt x="866" y="3713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091A5346-8495-A1E4-3819-21E5E121DD89}"/>
                  </a:ext>
                </a:extLst>
              </p:cNvPr>
              <p:cNvSpPr/>
              <p:nvPr/>
            </p:nvSpPr>
            <p:spPr>
              <a:xfrm>
                <a:off x="7635171" y="2691279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3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3"/>
                      <a:pt x="1856" y="3713"/>
                    </a:cubicBezTo>
                    <a:cubicBezTo>
                      <a:pt x="866" y="3713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8807864B-DB26-CAEA-F4B7-137DB4BCE152}"/>
                  </a:ext>
                </a:extLst>
              </p:cNvPr>
              <p:cNvSpPr/>
              <p:nvPr/>
            </p:nvSpPr>
            <p:spPr>
              <a:xfrm>
                <a:off x="7594704" y="2688680"/>
                <a:ext cx="3712" cy="3712"/>
              </a:xfrm>
              <a:custGeom>
                <a:avLst/>
                <a:gdLst>
                  <a:gd name="connsiteX0" fmla="*/ 3713 w 3712"/>
                  <a:gd name="connsiteY0" fmla="*/ 1856 h 3712"/>
                  <a:gd name="connsiteX1" fmla="*/ 1857 w 3712"/>
                  <a:gd name="connsiteY1" fmla="*/ 3712 h 3712"/>
                  <a:gd name="connsiteX2" fmla="*/ 0 w 3712"/>
                  <a:gd name="connsiteY2" fmla="*/ 1856 h 3712"/>
                  <a:gd name="connsiteX3" fmla="*/ 1857 w 3712"/>
                  <a:gd name="connsiteY3" fmla="*/ 0 h 3712"/>
                  <a:gd name="connsiteX4" fmla="*/ 3713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3" y="1856"/>
                    </a:moveTo>
                    <a:cubicBezTo>
                      <a:pt x="3713" y="2846"/>
                      <a:pt x="2846" y="3712"/>
                      <a:pt x="1857" y="3712"/>
                    </a:cubicBezTo>
                    <a:cubicBezTo>
                      <a:pt x="866" y="3712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7" y="0"/>
                    </a:cubicBezTo>
                    <a:cubicBezTo>
                      <a:pt x="2846" y="0"/>
                      <a:pt x="3713" y="866"/>
                      <a:pt x="3713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26BC4997-4825-846C-F46D-CC4D7709D33C}"/>
                  </a:ext>
                </a:extLst>
              </p:cNvPr>
              <p:cNvSpPr/>
              <p:nvPr/>
            </p:nvSpPr>
            <p:spPr>
              <a:xfrm>
                <a:off x="7600644" y="2693878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3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3"/>
                      <a:pt x="1856" y="3713"/>
                    </a:cubicBezTo>
                    <a:cubicBezTo>
                      <a:pt x="866" y="3713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4EA1B5AA-98E2-C7A8-A5DB-845AB7F1DF44}"/>
                  </a:ext>
                </a:extLst>
              </p:cNvPr>
              <p:cNvSpPr/>
              <p:nvPr/>
            </p:nvSpPr>
            <p:spPr>
              <a:xfrm>
                <a:off x="7611905" y="2680760"/>
                <a:ext cx="3712" cy="3712"/>
              </a:xfrm>
              <a:custGeom>
                <a:avLst/>
                <a:gdLst>
                  <a:gd name="connsiteX0" fmla="*/ 3712 w 3712"/>
                  <a:gd name="connsiteY0" fmla="*/ 1856 h 3712"/>
                  <a:gd name="connsiteX1" fmla="*/ 1856 w 3712"/>
                  <a:gd name="connsiteY1" fmla="*/ 3712 h 3712"/>
                  <a:gd name="connsiteX2" fmla="*/ 0 w 3712"/>
                  <a:gd name="connsiteY2" fmla="*/ 1856 h 3712"/>
                  <a:gd name="connsiteX3" fmla="*/ 1856 w 3712"/>
                  <a:gd name="connsiteY3" fmla="*/ 0 h 3712"/>
                  <a:gd name="connsiteX4" fmla="*/ 3712 w 3712"/>
                  <a:gd name="connsiteY4" fmla="*/ 1856 h 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2" h="3712">
                    <a:moveTo>
                      <a:pt x="3712" y="1856"/>
                    </a:moveTo>
                    <a:cubicBezTo>
                      <a:pt x="3712" y="2846"/>
                      <a:pt x="2846" y="3712"/>
                      <a:pt x="1856" y="3712"/>
                    </a:cubicBezTo>
                    <a:cubicBezTo>
                      <a:pt x="866" y="3712"/>
                      <a:pt x="0" y="2846"/>
                      <a:pt x="0" y="1856"/>
                    </a:cubicBezTo>
                    <a:cubicBezTo>
                      <a:pt x="0" y="866"/>
                      <a:pt x="866" y="0"/>
                      <a:pt x="1856" y="0"/>
                    </a:cubicBezTo>
                    <a:cubicBezTo>
                      <a:pt x="2846" y="0"/>
                      <a:pt x="3712" y="866"/>
                      <a:pt x="3712" y="185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989BDABA-1F24-0D0E-0242-CBF3B5C987C2}"/>
                  </a:ext>
                </a:extLst>
              </p:cNvPr>
              <p:cNvSpPr/>
              <p:nvPr/>
            </p:nvSpPr>
            <p:spPr>
              <a:xfrm>
                <a:off x="7618340" y="2675563"/>
                <a:ext cx="5445" cy="5444"/>
              </a:xfrm>
              <a:custGeom>
                <a:avLst/>
                <a:gdLst>
                  <a:gd name="connsiteX0" fmla="*/ 5445 w 5445"/>
                  <a:gd name="connsiteY0" fmla="*/ 2722 h 5444"/>
                  <a:gd name="connsiteX1" fmla="*/ 2723 w 5445"/>
                  <a:gd name="connsiteY1" fmla="*/ 5445 h 5444"/>
                  <a:gd name="connsiteX2" fmla="*/ 0 w 5445"/>
                  <a:gd name="connsiteY2" fmla="*/ 2722 h 5444"/>
                  <a:gd name="connsiteX3" fmla="*/ 2723 w 5445"/>
                  <a:gd name="connsiteY3" fmla="*/ 0 h 5444"/>
                  <a:gd name="connsiteX4" fmla="*/ 5445 w 5445"/>
                  <a:gd name="connsiteY4" fmla="*/ 2722 h 5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4">
                    <a:moveTo>
                      <a:pt x="5445" y="2722"/>
                    </a:moveTo>
                    <a:cubicBezTo>
                      <a:pt x="5445" y="4208"/>
                      <a:pt x="4208" y="5445"/>
                      <a:pt x="2723" y="5445"/>
                    </a:cubicBezTo>
                    <a:cubicBezTo>
                      <a:pt x="1238" y="5445"/>
                      <a:pt x="0" y="4208"/>
                      <a:pt x="0" y="2722"/>
                    </a:cubicBezTo>
                    <a:cubicBezTo>
                      <a:pt x="0" y="1237"/>
                      <a:pt x="1238" y="0"/>
                      <a:pt x="2723" y="0"/>
                    </a:cubicBezTo>
                    <a:cubicBezTo>
                      <a:pt x="4208" y="0"/>
                      <a:pt x="5445" y="1237"/>
                      <a:pt x="5445" y="272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759B1438-2D28-ECB2-A8C9-0751D7195361}"/>
                  </a:ext>
                </a:extLst>
              </p:cNvPr>
              <p:cNvSpPr/>
              <p:nvPr/>
            </p:nvSpPr>
            <p:spPr>
              <a:xfrm>
                <a:off x="7593838" y="2698704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08"/>
                      <a:pt x="4208" y="5445"/>
                      <a:pt x="2723" y="5445"/>
                    </a:cubicBezTo>
                    <a:cubicBezTo>
                      <a:pt x="1237" y="5445"/>
                      <a:pt x="0" y="4208"/>
                      <a:pt x="0" y="2723"/>
                    </a:cubicBezTo>
                    <a:cubicBezTo>
                      <a:pt x="0" y="1237"/>
                      <a:pt x="1237" y="0"/>
                      <a:pt x="2723" y="0"/>
                    </a:cubicBezTo>
                    <a:cubicBezTo>
                      <a:pt x="4208" y="0"/>
                      <a:pt x="5445" y="1237"/>
                      <a:pt x="5445" y="2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1526341A-A3ED-319D-1FC0-0BF6644D8906}"/>
                  </a:ext>
                </a:extLst>
              </p:cNvPr>
              <p:cNvSpPr/>
              <p:nvPr/>
            </p:nvSpPr>
            <p:spPr>
              <a:xfrm>
                <a:off x="7628364" y="2696724"/>
                <a:ext cx="5445" cy="5445"/>
              </a:xfrm>
              <a:custGeom>
                <a:avLst/>
                <a:gdLst>
                  <a:gd name="connsiteX0" fmla="*/ 5445 w 5445"/>
                  <a:gd name="connsiteY0" fmla="*/ 2723 h 5445"/>
                  <a:gd name="connsiteX1" fmla="*/ 2723 w 5445"/>
                  <a:gd name="connsiteY1" fmla="*/ 5445 h 5445"/>
                  <a:gd name="connsiteX2" fmla="*/ 0 w 5445"/>
                  <a:gd name="connsiteY2" fmla="*/ 2723 h 5445"/>
                  <a:gd name="connsiteX3" fmla="*/ 2723 w 5445"/>
                  <a:gd name="connsiteY3" fmla="*/ 0 h 5445"/>
                  <a:gd name="connsiteX4" fmla="*/ 5445 w 5445"/>
                  <a:gd name="connsiteY4" fmla="*/ 2723 h 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" h="5445">
                    <a:moveTo>
                      <a:pt x="5445" y="2723"/>
                    </a:moveTo>
                    <a:cubicBezTo>
                      <a:pt x="5445" y="4208"/>
                      <a:pt x="4208" y="5445"/>
                      <a:pt x="2723" y="5445"/>
                    </a:cubicBezTo>
                    <a:cubicBezTo>
                      <a:pt x="1238" y="5445"/>
                      <a:pt x="0" y="4208"/>
                      <a:pt x="0" y="2723"/>
                    </a:cubicBezTo>
                    <a:cubicBezTo>
                      <a:pt x="0" y="1238"/>
                      <a:pt x="1238" y="0"/>
                      <a:pt x="2723" y="0"/>
                    </a:cubicBezTo>
                    <a:cubicBezTo>
                      <a:pt x="4208" y="0"/>
                      <a:pt x="5445" y="1238"/>
                      <a:pt x="5445" y="2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DD2D1C04-39A5-06A4-5403-21DE2B208ACC}"/>
                </a:ext>
              </a:extLst>
            </p:cNvPr>
            <p:cNvSpPr/>
            <p:nvPr/>
          </p:nvSpPr>
          <p:spPr>
            <a:xfrm>
              <a:off x="4872489" y="3902212"/>
              <a:ext cx="799922" cy="523626"/>
            </a:xfrm>
            <a:custGeom>
              <a:avLst/>
              <a:gdLst>
                <a:gd name="connsiteX0" fmla="*/ 0 w 164095"/>
                <a:gd name="connsiteY0" fmla="*/ 0 h 107416"/>
                <a:gd name="connsiteX1" fmla="*/ 164095 w 164095"/>
                <a:gd name="connsiteY1" fmla="*/ 0 h 107416"/>
                <a:gd name="connsiteX2" fmla="*/ 164095 w 164095"/>
                <a:gd name="connsiteY2" fmla="*/ 107417 h 107416"/>
                <a:gd name="connsiteX3" fmla="*/ 0 w 164095"/>
                <a:gd name="connsiteY3" fmla="*/ 107417 h 10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095" h="107416">
                  <a:moveTo>
                    <a:pt x="0" y="0"/>
                  </a:moveTo>
                  <a:lnTo>
                    <a:pt x="164095" y="0"/>
                  </a:lnTo>
                  <a:lnTo>
                    <a:pt x="164095" y="107417"/>
                  </a:lnTo>
                  <a:lnTo>
                    <a:pt x="0" y="107417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9241804-8D08-422E-A796-CF2DC56FC17E}"/>
                </a:ext>
              </a:extLst>
            </p:cNvPr>
            <p:cNvSpPr/>
            <p:nvPr/>
          </p:nvSpPr>
          <p:spPr>
            <a:xfrm>
              <a:off x="4914110" y="3945646"/>
              <a:ext cx="716671" cy="436758"/>
            </a:xfrm>
            <a:custGeom>
              <a:avLst/>
              <a:gdLst>
                <a:gd name="connsiteX0" fmla="*/ 0 w 147017"/>
                <a:gd name="connsiteY0" fmla="*/ 0 h 89596"/>
                <a:gd name="connsiteX1" fmla="*/ 147018 w 147017"/>
                <a:gd name="connsiteY1" fmla="*/ 0 h 89596"/>
                <a:gd name="connsiteX2" fmla="*/ 147018 w 147017"/>
                <a:gd name="connsiteY2" fmla="*/ 89596 h 89596"/>
                <a:gd name="connsiteX3" fmla="*/ 0 w 147017"/>
                <a:gd name="connsiteY3" fmla="*/ 89596 h 8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017" h="89596">
                  <a:moveTo>
                    <a:pt x="0" y="0"/>
                  </a:moveTo>
                  <a:lnTo>
                    <a:pt x="147018" y="0"/>
                  </a:lnTo>
                  <a:lnTo>
                    <a:pt x="147018" y="89596"/>
                  </a:lnTo>
                  <a:lnTo>
                    <a:pt x="0" y="89596"/>
                  </a:lnTo>
                  <a:close/>
                </a:path>
              </a:pathLst>
            </a:custGeom>
            <a:solidFill>
              <a:srgbClr val="8795A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5AF5B23F-5A1D-8308-65C4-643095DE0164}"/>
                </a:ext>
              </a:extLst>
            </p:cNvPr>
            <p:cNvSpPr/>
            <p:nvPr/>
          </p:nvSpPr>
          <p:spPr>
            <a:xfrm>
              <a:off x="4914110" y="4100683"/>
              <a:ext cx="716671" cy="34382"/>
            </a:xfrm>
            <a:custGeom>
              <a:avLst/>
              <a:gdLst>
                <a:gd name="connsiteX0" fmla="*/ 0 w 147017"/>
                <a:gd name="connsiteY0" fmla="*/ 0 h 7053"/>
                <a:gd name="connsiteX1" fmla="*/ 147018 w 147017"/>
                <a:gd name="connsiteY1" fmla="*/ 0 h 7053"/>
                <a:gd name="connsiteX2" fmla="*/ 147018 w 147017"/>
                <a:gd name="connsiteY2" fmla="*/ 7054 h 7053"/>
                <a:gd name="connsiteX3" fmla="*/ 0 w 147017"/>
                <a:gd name="connsiteY3" fmla="*/ 7054 h 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017" h="7053">
                  <a:moveTo>
                    <a:pt x="0" y="0"/>
                  </a:moveTo>
                  <a:lnTo>
                    <a:pt x="147018" y="0"/>
                  </a:lnTo>
                  <a:lnTo>
                    <a:pt x="147018" y="7054"/>
                  </a:lnTo>
                  <a:lnTo>
                    <a:pt x="0" y="705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721DE311-5466-25F1-C7B8-BAE77F2628D9}"/>
                </a:ext>
              </a:extLst>
            </p:cNvPr>
            <p:cNvSpPr/>
            <p:nvPr/>
          </p:nvSpPr>
          <p:spPr>
            <a:xfrm>
              <a:off x="5404563" y="3945646"/>
              <a:ext cx="34382" cy="436758"/>
            </a:xfrm>
            <a:custGeom>
              <a:avLst/>
              <a:gdLst>
                <a:gd name="connsiteX0" fmla="*/ 0 w 7053"/>
                <a:gd name="connsiteY0" fmla="*/ 0 h 89596"/>
                <a:gd name="connsiteX1" fmla="*/ 7054 w 7053"/>
                <a:gd name="connsiteY1" fmla="*/ 0 h 89596"/>
                <a:gd name="connsiteX2" fmla="*/ 7054 w 7053"/>
                <a:gd name="connsiteY2" fmla="*/ 89596 h 89596"/>
                <a:gd name="connsiteX3" fmla="*/ 0 w 7053"/>
                <a:gd name="connsiteY3" fmla="*/ 89596 h 8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3" h="89596">
                  <a:moveTo>
                    <a:pt x="0" y="0"/>
                  </a:moveTo>
                  <a:lnTo>
                    <a:pt x="7054" y="0"/>
                  </a:lnTo>
                  <a:lnTo>
                    <a:pt x="7054" y="89596"/>
                  </a:lnTo>
                  <a:lnTo>
                    <a:pt x="0" y="8959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D1837EA-C9C4-0376-836E-6AF561EAD506}"/>
                </a:ext>
              </a:extLst>
            </p:cNvPr>
            <p:cNvSpPr/>
            <p:nvPr/>
          </p:nvSpPr>
          <p:spPr>
            <a:xfrm>
              <a:off x="4776569" y="2531604"/>
              <a:ext cx="223809" cy="449427"/>
            </a:xfrm>
            <a:custGeom>
              <a:avLst/>
              <a:gdLst>
                <a:gd name="connsiteX0" fmla="*/ 0 w 45912"/>
                <a:gd name="connsiteY0" fmla="*/ 0 h 92195"/>
                <a:gd name="connsiteX1" fmla="*/ 45912 w 45912"/>
                <a:gd name="connsiteY1" fmla="*/ 0 h 92195"/>
                <a:gd name="connsiteX2" fmla="*/ 45912 w 45912"/>
                <a:gd name="connsiteY2" fmla="*/ 92195 h 92195"/>
                <a:gd name="connsiteX3" fmla="*/ 0 w 45912"/>
                <a:gd name="connsiteY3" fmla="*/ 92195 h 9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12" h="92195">
                  <a:moveTo>
                    <a:pt x="0" y="0"/>
                  </a:moveTo>
                  <a:lnTo>
                    <a:pt x="45912" y="0"/>
                  </a:lnTo>
                  <a:lnTo>
                    <a:pt x="45912" y="92195"/>
                  </a:lnTo>
                  <a:lnTo>
                    <a:pt x="0" y="92195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716DBDB5-0C6E-B8E6-8108-DF1334EDAEC5}"/>
                </a:ext>
              </a:extLst>
            </p:cNvPr>
            <p:cNvSpPr/>
            <p:nvPr/>
          </p:nvSpPr>
          <p:spPr>
            <a:xfrm>
              <a:off x="4665571" y="2354246"/>
              <a:ext cx="446410" cy="177358"/>
            </a:xfrm>
            <a:custGeom>
              <a:avLst/>
              <a:gdLst>
                <a:gd name="connsiteX0" fmla="*/ 0 w 91576"/>
                <a:gd name="connsiteY0" fmla="*/ 36383 h 36383"/>
                <a:gd name="connsiteX1" fmla="*/ 45788 w 91576"/>
                <a:gd name="connsiteY1" fmla="*/ 0 h 36383"/>
                <a:gd name="connsiteX2" fmla="*/ 91576 w 91576"/>
                <a:gd name="connsiteY2" fmla="*/ 36383 h 36383"/>
                <a:gd name="connsiteX3" fmla="*/ 0 w 91576"/>
                <a:gd name="connsiteY3" fmla="*/ 36383 h 36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76" h="36383">
                  <a:moveTo>
                    <a:pt x="0" y="36383"/>
                  </a:moveTo>
                  <a:lnTo>
                    <a:pt x="45788" y="0"/>
                  </a:lnTo>
                  <a:lnTo>
                    <a:pt x="91576" y="36383"/>
                  </a:lnTo>
                  <a:lnTo>
                    <a:pt x="0" y="36383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2A6E9102-DE5A-4EEE-1242-F26DB45EC2AD}"/>
                </a:ext>
              </a:extLst>
            </p:cNvPr>
            <p:cNvSpPr/>
            <p:nvPr/>
          </p:nvSpPr>
          <p:spPr>
            <a:xfrm>
              <a:off x="4739165" y="2412762"/>
              <a:ext cx="299217" cy="118841"/>
            </a:xfrm>
            <a:custGeom>
              <a:avLst/>
              <a:gdLst>
                <a:gd name="connsiteX0" fmla="*/ 0 w 61381"/>
                <a:gd name="connsiteY0" fmla="*/ 24379 h 24379"/>
                <a:gd name="connsiteX1" fmla="*/ 30691 w 61381"/>
                <a:gd name="connsiteY1" fmla="*/ 0 h 24379"/>
                <a:gd name="connsiteX2" fmla="*/ 61381 w 61381"/>
                <a:gd name="connsiteY2" fmla="*/ 24379 h 24379"/>
                <a:gd name="connsiteX3" fmla="*/ 0 w 61381"/>
                <a:gd name="connsiteY3" fmla="*/ 24379 h 2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81" h="24379">
                  <a:moveTo>
                    <a:pt x="0" y="24379"/>
                  </a:moveTo>
                  <a:lnTo>
                    <a:pt x="30691" y="0"/>
                  </a:lnTo>
                  <a:lnTo>
                    <a:pt x="61381" y="24379"/>
                  </a:lnTo>
                  <a:lnTo>
                    <a:pt x="0" y="24379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2E5ECAAB-DE39-9F93-22D2-A11549CE867B}"/>
                </a:ext>
              </a:extLst>
            </p:cNvPr>
            <p:cNvSpPr/>
            <p:nvPr/>
          </p:nvSpPr>
          <p:spPr>
            <a:xfrm>
              <a:off x="4783204" y="2447753"/>
              <a:ext cx="210536" cy="83246"/>
            </a:xfrm>
            <a:custGeom>
              <a:avLst/>
              <a:gdLst>
                <a:gd name="connsiteX0" fmla="*/ 0 w 43189"/>
                <a:gd name="connsiteY0" fmla="*/ 17078 h 17077"/>
                <a:gd name="connsiteX1" fmla="*/ 21657 w 43189"/>
                <a:gd name="connsiteY1" fmla="*/ 0 h 17077"/>
                <a:gd name="connsiteX2" fmla="*/ 43189 w 43189"/>
                <a:gd name="connsiteY2" fmla="*/ 17078 h 17077"/>
                <a:gd name="connsiteX3" fmla="*/ 0 w 43189"/>
                <a:gd name="connsiteY3" fmla="*/ 17078 h 17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89" h="17077">
                  <a:moveTo>
                    <a:pt x="0" y="17078"/>
                  </a:moveTo>
                  <a:lnTo>
                    <a:pt x="21657" y="0"/>
                  </a:lnTo>
                  <a:lnTo>
                    <a:pt x="43189" y="17078"/>
                  </a:lnTo>
                  <a:lnTo>
                    <a:pt x="0" y="17078"/>
                  </a:lnTo>
                  <a:close/>
                </a:path>
              </a:pathLst>
            </a:custGeom>
            <a:solidFill>
              <a:schemeClr val="tx1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2E44C02F-4E7D-0C9F-17E6-F4726D20314A}"/>
                </a:ext>
              </a:extLst>
            </p:cNvPr>
            <p:cNvSpPr/>
            <p:nvPr/>
          </p:nvSpPr>
          <p:spPr>
            <a:xfrm>
              <a:off x="4879728" y="2447149"/>
              <a:ext cx="18095" cy="85059"/>
            </a:xfrm>
            <a:custGeom>
              <a:avLst/>
              <a:gdLst>
                <a:gd name="connsiteX0" fmla="*/ 0 w 3712"/>
                <a:gd name="connsiteY0" fmla="*/ 0 h 17449"/>
                <a:gd name="connsiteX1" fmla="*/ 3712 w 3712"/>
                <a:gd name="connsiteY1" fmla="*/ 0 h 17449"/>
                <a:gd name="connsiteX2" fmla="*/ 3712 w 3712"/>
                <a:gd name="connsiteY2" fmla="*/ 17449 h 17449"/>
                <a:gd name="connsiteX3" fmla="*/ 0 w 3712"/>
                <a:gd name="connsiteY3" fmla="*/ 17449 h 1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2" h="17449">
                  <a:moveTo>
                    <a:pt x="0" y="0"/>
                  </a:moveTo>
                  <a:lnTo>
                    <a:pt x="3712" y="0"/>
                  </a:lnTo>
                  <a:lnTo>
                    <a:pt x="3712" y="17449"/>
                  </a:lnTo>
                  <a:lnTo>
                    <a:pt x="0" y="17449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1D1454B9-999C-FCB5-145B-E2E2AD68DDA9}"/>
                </a:ext>
              </a:extLst>
            </p:cNvPr>
            <p:cNvSpPr/>
            <p:nvPr/>
          </p:nvSpPr>
          <p:spPr>
            <a:xfrm>
              <a:off x="3629769" y="2339768"/>
              <a:ext cx="4036414" cy="1365173"/>
            </a:xfrm>
            <a:custGeom>
              <a:avLst/>
              <a:gdLst>
                <a:gd name="connsiteX0" fmla="*/ 0 w 828025"/>
                <a:gd name="connsiteY0" fmla="*/ 280051 h 280050"/>
                <a:gd name="connsiteX1" fmla="*/ 413951 w 828025"/>
                <a:gd name="connsiteY1" fmla="*/ 0 h 280050"/>
                <a:gd name="connsiteX2" fmla="*/ 828025 w 828025"/>
                <a:gd name="connsiteY2" fmla="*/ 280051 h 280050"/>
                <a:gd name="connsiteX3" fmla="*/ 0 w 828025"/>
                <a:gd name="connsiteY3" fmla="*/ 280051 h 28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8025" h="280050">
                  <a:moveTo>
                    <a:pt x="0" y="280051"/>
                  </a:moveTo>
                  <a:lnTo>
                    <a:pt x="413951" y="0"/>
                  </a:lnTo>
                  <a:lnTo>
                    <a:pt x="828025" y="280051"/>
                  </a:lnTo>
                  <a:lnTo>
                    <a:pt x="0" y="280051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DA7735E-F28A-E220-F0C0-B4A185BFE3A8}"/>
                </a:ext>
              </a:extLst>
            </p:cNvPr>
            <p:cNvSpPr/>
            <p:nvPr/>
          </p:nvSpPr>
          <p:spPr>
            <a:xfrm>
              <a:off x="3994741" y="2586498"/>
              <a:ext cx="3305865" cy="1118443"/>
            </a:xfrm>
            <a:custGeom>
              <a:avLst/>
              <a:gdLst>
                <a:gd name="connsiteX0" fmla="*/ 0 w 678161"/>
                <a:gd name="connsiteY0" fmla="*/ 229436 h 229436"/>
                <a:gd name="connsiteX1" fmla="*/ 339081 w 678161"/>
                <a:gd name="connsiteY1" fmla="*/ 0 h 229436"/>
                <a:gd name="connsiteX2" fmla="*/ 678161 w 678161"/>
                <a:gd name="connsiteY2" fmla="*/ 229436 h 229436"/>
                <a:gd name="connsiteX3" fmla="*/ 0 w 678161"/>
                <a:gd name="connsiteY3" fmla="*/ 229436 h 22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161" h="229436">
                  <a:moveTo>
                    <a:pt x="0" y="229436"/>
                  </a:moveTo>
                  <a:lnTo>
                    <a:pt x="339081" y="0"/>
                  </a:lnTo>
                  <a:lnTo>
                    <a:pt x="678161" y="229436"/>
                  </a:lnTo>
                  <a:lnTo>
                    <a:pt x="0" y="22943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BAA652BC-7058-D060-4BE9-9FA68F55BDDA}"/>
                </a:ext>
              </a:extLst>
            </p:cNvPr>
            <p:cNvSpPr/>
            <p:nvPr/>
          </p:nvSpPr>
          <p:spPr>
            <a:xfrm>
              <a:off x="4082214" y="2646224"/>
              <a:ext cx="3130920" cy="1058717"/>
            </a:xfrm>
            <a:custGeom>
              <a:avLst/>
              <a:gdLst>
                <a:gd name="connsiteX0" fmla="*/ 0 w 642273"/>
                <a:gd name="connsiteY0" fmla="*/ 217185 h 217184"/>
                <a:gd name="connsiteX1" fmla="*/ 321137 w 642273"/>
                <a:gd name="connsiteY1" fmla="*/ 0 h 217184"/>
                <a:gd name="connsiteX2" fmla="*/ 642273 w 642273"/>
                <a:gd name="connsiteY2" fmla="*/ 217185 h 217184"/>
                <a:gd name="connsiteX3" fmla="*/ 0 w 642273"/>
                <a:gd name="connsiteY3" fmla="*/ 217185 h 2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273" h="217184">
                  <a:moveTo>
                    <a:pt x="0" y="217185"/>
                  </a:moveTo>
                  <a:lnTo>
                    <a:pt x="321137" y="0"/>
                  </a:lnTo>
                  <a:lnTo>
                    <a:pt x="642273" y="217185"/>
                  </a:lnTo>
                  <a:lnTo>
                    <a:pt x="0" y="21718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E780C58-CD55-AE66-6A74-57DDF20A42FD}"/>
                </a:ext>
              </a:extLst>
            </p:cNvPr>
            <p:cNvSpPr/>
            <p:nvPr/>
          </p:nvSpPr>
          <p:spPr>
            <a:xfrm>
              <a:off x="4236046" y="2749983"/>
              <a:ext cx="2823255" cy="954958"/>
            </a:xfrm>
            <a:custGeom>
              <a:avLst/>
              <a:gdLst>
                <a:gd name="connsiteX0" fmla="*/ 0 w 579159"/>
                <a:gd name="connsiteY0" fmla="*/ 195900 h 195899"/>
                <a:gd name="connsiteX1" fmla="*/ 289580 w 579159"/>
                <a:gd name="connsiteY1" fmla="*/ 0 h 195899"/>
                <a:gd name="connsiteX2" fmla="*/ 579160 w 579159"/>
                <a:gd name="connsiteY2" fmla="*/ 195900 h 195899"/>
                <a:gd name="connsiteX3" fmla="*/ 0 w 579159"/>
                <a:gd name="connsiteY3" fmla="*/ 195900 h 195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159" h="195899">
                  <a:moveTo>
                    <a:pt x="0" y="195900"/>
                  </a:moveTo>
                  <a:lnTo>
                    <a:pt x="289580" y="0"/>
                  </a:lnTo>
                  <a:lnTo>
                    <a:pt x="579160" y="195900"/>
                  </a:lnTo>
                  <a:lnTo>
                    <a:pt x="0" y="19590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E82246C2-6C58-1C51-2DFC-F0213A7F404F}"/>
                </a:ext>
              </a:extLst>
            </p:cNvPr>
            <p:cNvSpPr/>
            <p:nvPr/>
          </p:nvSpPr>
          <p:spPr>
            <a:xfrm>
              <a:off x="5620529" y="2620885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8 w 11137"/>
                <a:gd name="connsiteY1" fmla="*/ 0 h 52965"/>
                <a:gd name="connsiteX2" fmla="*/ 11138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8" y="0"/>
                  </a:lnTo>
                  <a:lnTo>
                    <a:pt x="11138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D76E2EEB-5BE5-D755-0BE5-663BCAFD36D3}"/>
                </a:ext>
              </a:extLst>
            </p:cNvPr>
            <p:cNvSpPr/>
            <p:nvPr/>
          </p:nvSpPr>
          <p:spPr>
            <a:xfrm>
              <a:off x="6141747" y="2965954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7 w 11137"/>
                <a:gd name="connsiteY1" fmla="*/ 0 h 52965"/>
                <a:gd name="connsiteX2" fmla="*/ 11137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7" y="0"/>
                  </a:lnTo>
                  <a:lnTo>
                    <a:pt x="11137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1C505789-D680-3331-79AC-C947477B7313}"/>
                </a:ext>
              </a:extLst>
            </p:cNvPr>
            <p:cNvSpPr/>
            <p:nvPr/>
          </p:nvSpPr>
          <p:spPr>
            <a:xfrm>
              <a:off x="5086042" y="2965954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7 w 11137"/>
                <a:gd name="connsiteY1" fmla="*/ 0 h 52965"/>
                <a:gd name="connsiteX2" fmla="*/ 11137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7" y="0"/>
                  </a:lnTo>
                  <a:lnTo>
                    <a:pt x="11137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65D63355-10D2-D899-3008-495F57F2627E}"/>
                </a:ext>
              </a:extLst>
            </p:cNvPr>
            <p:cNvSpPr/>
            <p:nvPr/>
          </p:nvSpPr>
          <p:spPr>
            <a:xfrm>
              <a:off x="4400135" y="3446146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7 w 11137"/>
                <a:gd name="connsiteY1" fmla="*/ 0 h 52965"/>
                <a:gd name="connsiteX2" fmla="*/ 11137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7" y="0"/>
                  </a:lnTo>
                  <a:lnTo>
                    <a:pt x="11137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15B9C1D7-5929-7D2C-D552-89E3C2A8B4E5}"/>
                </a:ext>
              </a:extLst>
            </p:cNvPr>
            <p:cNvSpPr/>
            <p:nvPr/>
          </p:nvSpPr>
          <p:spPr>
            <a:xfrm>
              <a:off x="6856609" y="3446146"/>
              <a:ext cx="54290" cy="258191"/>
            </a:xfrm>
            <a:custGeom>
              <a:avLst/>
              <a:gdLst>
                <a:gd name="connsiteX0" fmla="*/ 0 w 11137"/>
                <a:gd name="connsiteY0" fmla="*/ 0 h 52965"/>
                <a:gd name="connsiteX1" fmla="*/ 11138 w 11137"/>
                <a:gd name="connsiteY1" fmla="*/ 0 h 52965"/>
                <a:gd name="connsiteX2" fmla="*/ 11138 w 11137"/>
                <a:gd name="connsiteY2" fmla="*/ 52966 h 52965"/>
                <a:gd name="connsiteX3" fmla="*/ 0 w 11137"/>
                <a:gd name="connsiteY3" fmla="*/ 52966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37" h="52965">
                  <a:moveTo>
                    <a:pt x="0" y="0"/>
                  </a:moveTo>
                  <a:lnTo>
                    <a:pt x="11138" y="0"/>
                  </a:lnTo>
                  <a:lnTo>
                    <a:pt x="11138" y="52966"/>
                  </a:lnTo>
                  <a:lnTo>
                    <a:pt x="0" y="52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46AC821-6964-2EB6-9871-D6CA257525EA}"/>
                </a:ext>
              </a:extLst>
            </p:cNvPr>
            <p:cNvSpPr/>
            <p:nvPr/>
          </p:nvSpPr>
          <p:spPr>
            <a:xfrm>
              <a:off x="5648282" y="3008783"/>
              <a:ext cx="790270" cy="534487"/>
            </a:xfrm>
            <a:custGeom>
              <a:avLst/>
              <a:gdLst>
                <a:gd name="connsiteX0" fmla="*/ 0 w 162115"/>
                <a:gd name="connsiteY0" fmla="*/ 109644 h 109644"/>
                <a:gd name="connsiteX1" fmla="*/ 0 w 162115"/>
                <a:gd name="connsiteY1" fmla="*/ 0 h 109644"/>
                <a:gd name="connsiteX2" fmla="*/ 162115 w 162115"/>
                <a:gd name="connsiteY2" fmla="*/ 109644 h 109644"/>
                <a:gd name="connsiteX3" fmla="*/ 0 w 162115"/>
                <a:gd name="connsiteY3" fmla="*/ 109644 h 10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115" h="109644">
                  <a:moveTo>
                    <a:pt x="0" y="109644"/>
                  </a:moveTo>
                  <a:lnTo>
                    <a:pt x="0" y="0"/>
                  </a:lnTo>
                  <a:lnTo>
                    <a:pt x="162115" y="109644"/>
                  </a:lnTo>
                  <a:lnTo>
                    <a:pt x="0" y="10964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DD61D4EE-EF50-DC77-0C98-9AA47DC4D6DB}"/>
                </a:ext>
              </a:extLst>
            </p:cNvPr>
            <p:cNvSpPr/>
            <p:nvPr/>
          </p:nvSpPr>
          <p:spPr>
            <a:xfrm>
              <a:off x="5683268" y="3074538"/>
              <a:ext cx="641264" cy="433741"/>
            </a:xfrm>
            <a:custGeom>
              <a:avLst/>
              <a:gdLst>
                <a:gd name="connsiteX0" fmla="*/ 0 w 131548"/>
                <a:gd name="connsiteY0" fmla="*/ 0 h 88977"/>
                <a:gd name="connsiteX1" fmla="*/ 0 w 131548"/>
                <a:gd name="connsiteY1" fmla="*/ 88978 h 88977"/>
                <a:gd name="connsiteX2" fmla="*/ 131548 w 131548"/>
                <a:gd name="connsiteY2" fmla="*/ 88978 h 88977"/>
                <a:gd name="connsiteX3" fmla="*/ 0 w 131548"/>
                <a:gd name="connsiteY3" fmla="*/ 0 h 8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548" h="88977">
                  <a:moveTo>
                    <a:pt x="0" y="0"/>
                  </a:moveTo>
                  <a:lnTo>
                    <a:pt x="0" y="88978"/>
                  </a:lnTo>
                  <a:lnTo>
                    <a:pt x="131548" y="88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95A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508D7BCD-D467-3788-C0A6-E288F739E985}"/>
                </a:ext>
              </a:extLst>
            </p:cNvPr>
            <p:cNvSpPr/>
            <p:nvPr/>
          </p:nvSpPr>
          <p:spPr>
            <a:xfrm>
              <a:off x="4841720" y="3008783"/>
              <a:ext cx="790270" cy="534487"/>
            </a:xfrm>
            <a:custGeom>
              <a:avLst/>
              <a:gdLst>
                <a:gd name="connsiteX0" fmla="*/ 0 w 162115"/>
                <a:gd name="connsiteY0" fmla="*/ 109644 h 109644"/>
                <a:gd name="connsiteX1" fmla="*/ 162115 w 162115"/>
                <a:gd name="connsiteY1" fmla="*/ 0 h 109644"/>
                <a:gd name="connsiteX2" fmla="*/ 162115 w 162115"/>
                <a:gd name="connsiteY2" fmla="*/ 109644 h 109644"/>
                <a:gd name="connsiteX3" fmla="*/ 0 w 162115"/>
                <a:gd name="connsiteY3" fmla="*/ 109644 h 10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115" h="109644">
                  <a:moveTo>
                    <a:pt x="0" y="109644"/>
                  </a:moveTo>
                  <a:lnTo>
                    <a:pt x="162115" y="0"/>
                  </a:lnTo>
                  <a:lnTo>
                    <a:pt x="162115" y="109644"/>
                  </a:lnTo>
                  <a:lnTo>
                    <a:pt x="0" y="109644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184CBED1-B9DC-881B-CFFB-293A134DD902}"/>
                </a:ext>
              </a:extLst>
            </p:cNvPr>
            <p:cNvSpPr/>
            <p:nvPr/>
          </p:nvSpPr>
          <p:spPr>
            <a:xfrm>
              <a:off x="4956340" y="3074538"/>
              <a:ext cx="640659" cy="433741"/>
            </a:xfrm>
            <a:custGeom>
              <a:avLst/>
              <a:gdLst>
                <a:gd name="connsiteX0" fmla="*/ 0 w 131424"/>
                <a:gd name="connsiteY0" fmla="*/ 88978 h 88977"/>
                <a:gd name="connsiteX1" fmla="*/ 131425 w 131424"/>
                <a:gd name="connsiteY1" fmla="*/ 88978 h 88977"/>
                <a:gd name="connsiteX2" fmla="*/ 131425 w 131424"/>
                <a:gd name="connsiteY2" fmla="*/ 0 h 88977"/>
                <a:gd name="connsiteX3" fmla="*/ 0 w 131424"/>
                <a:gd name="connsiteY3" fmla="*/ 88978 h 8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424" h="88977">
                  <a:moveTo>
                    <a:pt x="0" y="88978"/>
                  </a:moveTo>
                  <a:lnTo>
                    <a:pt x="131425" y="88978"/>
                  </a:lnTo>
                  <a:lnTo>
                    <a:pt x="131425" y="0"/>
                  </a:lnTo>
                  <a:lnTo>
                    <a:pt x="0" y="88978"/>
                  </a:lnTo>
                  <a:close/>
                </a:path>
              </a:pathLst>
            </a:custGeom>
            <a:solidFill>
              <a:srgbClr val="8795A2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13525ACC-FBF2-28FD-94E6-965DE8A5C93D}"/>
                </a:ext>
              </a:extLst>
            </p:cNvPr>
            <p:cNvSpPr/>
            <p:nvPr/>
          </p:nvSpPr>
          <p:spPr>
            <a:xfrm>
              <a:off x="4303611" y="3369534"/>
              <a:ext cx="193040" cy="1492462"/>
            </a:xfrm>
            <a:custGeom>
              <a:avLst/>
              <a:gdLst>
                <a:gd name="connsiteX0" fmla="*/ 39600 w 39600"/>
                <a:gd name="connsiteY0" fmla="*/ 0 h 306162"/>
                <a:gd name="connsiteX1" fmla="*/ 39600 w 39600"/>
                <a:gd name="connsiteY1" fmla="*/ 306162 h 306162"/>
                <a:gd name="connsiteX2" fmla="*/ 0 w 39600"/>
                <a:gd name="connsiteY2" fmla="*/ 306162 h 306162"/>
                <a:gd name="connsiteX3" fmla="*/ 0 w 39600"/>
                <a:gd name="connsiteY3" fmla="*/ 29205 h 306162"/>
                <a:gd name="connsiteX4" fmla="*/ 39600 w 39600"/>
                <a:gd name="connsiteY4" fmla="*/ 0 h 30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00" h="306162">
                  <a:moveTo>
                    <a:pt x="39600" y="0"/>
                  </a:moveTo>
                  <a:lnTo>
                    <a:pt x="39600" y="306162"/>
                  </a:lnTo>
                  <a:lnTo>
                    <a:pt x="0" y="306162"/>
                  </a:lnTo>
                  <a:lnTo>
                    <a:pt x="0" y="29205"/>
                  </a:lnTo>
                  <a:lnTo>
                    <a:pt x="39600" y="0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C67B8376-0B67-BAD3-BA0B-05A9A76977DC}"/>
                </a:ext>
              </a:extLst>
            </p:cNvPr>
            <p:cNvSpPr/>
            <p:nvPr/>
          </p:nvSpPr>
          <p:spPr>
            <a:xfrm>
              <a:off x="6856610" y="3446146"/>
              <a:ext cx="193040" cy="1415850"/>
            </a:xfrm>
            <a:custGeom>
              <a:avLst/>
              <a:gdLst>
                <a:gd name="connsiteX0" fmla="*/ 39601 w 39600"/>
                <a:gd name="connsiteY0" fmla="*/ 26483 h 290446"/>
                <a:gd name="connsiteX1" fmla="*/ 39601 w 39600"/>
                <a:gd name="connsiteY1" fmla="*/ 290446 h 290446"/>
                <a:gd name="connsiteX2" fmla="*/ 0 w 39600"/>
                <a:gd name="connsiteY2" fmla="*/ 290446 h 290446"/>
                <a:gd name="connsiteX3" fmla="*/ 0 w 39600"/>
                <a:gd name="connsiteY3" fmla="*/ 0 h 290446"/>
                <a:gd name="connsiteX4" fmla="*/ 39601 w 39600"/>
                <a:gd name="connsiteY4" fmla="*/ 26483 h 29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00" h="290446">
                  <a:moveTo>
                    <a:pt x="39601" y="26483"/>
                  </a:moveTo>
                  <a:lnTo>
                    <a:pt x="39601" y="290446"/>
                  </a:lnTo>
                  <a:lnTo>
                    <a:pt x="0" y="290446"/>
                  </a:lnTo>
                  <a:lnTo>
                    <a:pt x="0" y="0"/>
                  </a:lnTo>
                  <a:lnTo>
                    <a:pt x="39601" y="26483"/>
                  </a:lnTo>
                  <a:close/>
                </a:path>
              </a:pathLst>
            </a:custGeom>
            <a:solidFill>
              <a:schemeClr val="accent6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651ED74B-9189-0608-82AE-966811A4529A}"/>
                </a:ext>
              </a:extLst>
            </p:cNvPr>
            <p:cNvSpPr/>
            <p:nvPr/>
          </p:nvSpPr>
          <p:spPr>
            <a:xfrm>
              <a:off x="3614687" y="3695893"/>
              <a:ext cx="386085" cy="582747"/>
            </a:xfrm>
            <a:custGeom>
              <a:avLst/>
              <a:gdLst>
                <a:gd name="connsiteX0" fmla="*/ 4331 w 79201"/>
                <a:gd name="connsiteY0" fmla="*/ 0 h 119544"/>
                <a:gd name="connsiteX1" fmla="*/ 0 w 79201"/>
                <a:gd name="connsiteY1" fmla="*/ 88235 h 119544"/>
                <a:gd name="connsiteX2" fmla="*/ 24874 w 79201"/>
                <a:gd name="connsiteY2" fmla="*/ 59772 h 119544"/>
                <a:gd name="connsiteX3" fmla="*/ 30319 w 79201"/>
                <a:gd name="connsiteY3" fmla="*/ 119545 h 119544"/>
                <a:gd name="connsiteX4" fmla="*/ 44922 w 79201"/>
                <a:gd name="connsiteY4" fmla="*/ 30319 h 119544"/>
                <a:gd name="connsiteX5" fmla="*/ 52842 w 79201"/>
                <a:gd name="connsiteY5" fmla="*/ 49501 h 119544"/>
                <a:gd name="connsiteX6" fmla="*/ 79201 w 79201"/>
                <a:gd name="connsiteY6" fmla="*/ 0 h 119544"/>
                <a:gd name="connsiteX7" fmla="*/ 4331 w 79201"/>
                <a:gd name="connsiteY7" fmla="*/ 0 h 119544"/>
                <a:gd name="connsiteX8" fmla="*/ 4331 w 79201"/>
                <a:gd name="connsiteY8" fmla="*/ 0 h 11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201" h="119544">
                  <a:moveTo>
                    <a:pt x="4331" y="0"/>
                  </a:moveTo>
                  <a:lnTo>
                    <a:pt x="0" y="88235"/>
                  </a:lnTo>
                  <a:lnTo>
                    <a:pt x="24874" y="59772"/>
                  </a:lnTo>
                  <a:lnTo>
                    <a:pt x="30319" y="119545"/>
                  </a:lnTo>
                  <a:lnTo>
                    <a:pt x="44922" y="30319"/>
                  </a:lnTo>
                  <a:lnTo>
                    <a:pt x="52842" y="49501"/>
                  </a:lnTo>
                  <a:lnTo>
                    <a:pt x="79201" y="0"/>
                  </a:lnTo>
                  <a:lnTo>
                    <a:pt x="4331" y="0"/>
                  </a:lnTo>
                  <a:lnTo>
                    <a:pt x="4331" y="0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A14FEC7D-0457-B4DB-0C3A-D282F0497B94}"/>
                </a:ext>
              </a:extLst>
            </p:cNvPr>
            <p:cNvSpPr/>
            <p:nvPr/>
          </p:nvSpPr>
          <p:spPr>
            <a:xfrm>
              <a:off x="4152825" y="4705152"/>
              <a:ext cx="394504" cy="176149"/>
            </a:xfrm>
            <a:custGeom>
              <a:avLst/>
              <a:gdLst>
                <a:gd name="connsiteX0" fmla="*/ 5687 w 80928"/>
                <a:gd name="connsiteY0" fmla="*/ 36136 h 36135"/>
                <a:gd name="connsiteX1" fmla="*/ 80928 w 80928"/>
                <a:gd name="connsiteY1" fmla="*/ 36136 h 36135"/>
                <a:gd name="connsiteX2" fmla="*/ 17072 w 80928"/>
                <a:gd name="connsiteY2" fmla="*/ 0 h 36135"/>
                <a:gd name="connsiteX3" fmla="*/ 5687 w 80928"/>
                <a:gd name="connsiteY3" fmla="*/ 36136 h 3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928" h="36135">
                  <a:moveTo>
                    <a:pt x="5687" y="36136"/>
                  </a:moveTo>
                  <a:lnTo>
                    <a:pt x="80928" y="36136"/>
                  </a:lnTo>
                  <a:cubicBezTo>
                    <a:pt x="80928" y="36136"/>
                    <a:pt x="47020" y="0"/>
                    <a:pt x="17072" y="0"/>
                  </a:cubicBezTo>
                  <a:cubicBezTo>
                    <a:pt x="-12876" y="0"/>
                    <a:pt x="5687" y="36136"/>
                    <a:pt x="5687" y="36136"/>
                  </a:cubicBez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46467FB8-87BC-059D-0D69-B68F3E05F329}"/>
                </a:ext>
              </a:extLst>
            </p:cNvPr>
            <p:cNvSpPr/>
            <p:nvPr/>
          </p:nvSpPr>
          <p:spPr>
            <a:xfrm>
              <a:off x="3283872" y="4526931"/>
              <a:ext cx="633649" cy="354370"/>
            </a:xfrm>
            <a:custGeom>
              <a:avLst/>
              <a:gdLst>
                <a:gd name="connsiteX0" fmla="*/ 129987 w 129986"/>
                <a:gd name="connsiteY0" fmla="*/ 72695 h 72695"/>
                <a:gd name="connsiteX1" fmla="*/ 8957 w 129986"/>
                <a:gd name="connsiteY1" fmla="*/ 72695 h 72695"/>
                <a:gd name="connsiteX2" fmla="*/ 43855 w 129986"/>
                <a:gd name="connsiteY2" fmla="*/ 176 h 72695"/>
                <a:gd name="connsiteX3" fmla="*/ 129987 w 129986"/>
                <a:gd name="connsiteY3" fmla="*/ 72695 h 7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986" h="72695">
                  <a:moveTo>
                    <a:pt x="129987" y="72695"/>
                  </a:moveTo>
                  <a:lnTo>
                    <a:pt x="8957" y="72695"/>
                  </a:lnTo>
                  <a:cubicBezTo>
                    <a:pt x="8957" y="72695"/>
                    <a:pt x="-26560" y="-4155"/>
                    <a:pt x="43855" y="176"/>
                  </a:cubicBezTo>
                  <a:cubicBezTo>
                    <a:pt x="114270" y="4508"/>
                    <a:pt x="129987" y="72695"/>
                    <a:pt x="129987" y="72695"/>
                  </a:cubicBez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5C253D65-2EDE-DBAE-55E7-7707CD545BCD}"/>
                </a:ext>
              </a:extLst>
            </p:cNvPr>
            <p:cNvSpPr/>
            <p:nvPr/>
          </p:nvSpPr>
          <p:spPr>
            <a:xfrm>
              <a:off x="6773130" y="4734376"/>
              <a:ext cx="408031" cy="151746"/>
            </a:xfrm>
            <a:custGeom>
              <a:avLst/>
              <a:gdLst>
                <a:gd name="connsiteX0" fmla="*/ 83703 w 83703"/>
                <a:gd name="connsiteY0" fmla="*/ 31006 h 31129"/>
                <a:gd name="connsiteX1" fmla="*/ 60190 w 83703"/>
                <a:gd name="connsiteY1" fmla="*/ 11206 h 31129"/>
                <a:gd name="connsiteX2" fmla="*/ 48558 w 83703"/>
                <a:gd name="connsiteY2" fmla="*/ 17888 h 31129"/>
                <a:gd name="connsiteX3" fmla="*/ 18238 w 83703"/>
                <a:gd name="connsiteY3" fmla="*/ 68 h 31129"/>
                <a:gd name="connsiteX4" fmla="*/ 3759 w 83703"/>
                <a:gd name="connsiteY4" fmla="*/ 30264 h 31129"/>
                <a:gd name="connsiteX5" fmla="*/ 50290 w 83703"/>
                <a:gd name="connsiteY5" fmla="*/ 30264 h 31129"/>
                <a:gd name="connsiteX6" fmla="*/ 50662 w 83703"/>
                <a:gd name="connsiteY6" fmla="*/ 31130 h 31129"/>
                <a:gd name="connsiteX7" fmla="*/ 83703 w 83703"/>
                <a:gd name="connsiteY7" fmla="*/ 31130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03" h="31129">
                  <a:moveTo>
                    <a:pt x="83703" y="31006"/>
                  </a:moveTo>
                  <a:cubicBezTo>
                    <a:pt x="83703" y="31006"/>
                    <a:pt x="79372" y="12320"/>
                    <a:pt x="60190" y="11206"/>
                  </a:cubicBezTo>
                  <a:cubicBezTo>
                    <a:pt x="52394" y="10711"/>
                    <a:pt x="49300" y="13928"/>
                    <a:pt x="48558" y="17888"/>
                  </a:cubicBezTo>
                  <a:cubicBezTo>
                    <a:pt x="43484" y="9968"/>
                    <a:pt x="34326" y="1058"/>
                    <a:pt x="18238" y="68"/>
                  </a:cubicBezTo>
                  <a:cubicBezTo>
                    <a:pt x="-11091" y="-1664"/>
                    <a:pt x="3759" y="30264"/>
                    <a:pt x="3759" y="30264"/>
                  </a:cubicBezTo>
                  <a:lnTo>
                    <a:pt x="50290" y="30264"/>
                  </a:lnTo>
                  <a:cubicBezTo>
                    <a:pt x="50290" y="30264"/>
                    <a:pt x="50662" y="31130"/>
                    <a:pt x="50662" y="31130"/>
                  </a:cubicBezTo>
                  <a:lnTo>
                    <a:pt x="83703" y="31130"/>
                  </a:ln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7A435E32-4118-EC80-9A68-404F2F378BF2}"/>
                </a:ext>
              </a:extLst>
            </p:cNvPr>
            <p:cNvSpPr/>
            <p:nvPr/>
          </p:nvSpPr>
          <p:spPr>
            <a:xfrm>
              <a:off x="8168362" y="4697294"/>
              <a:ext cx="292168" cy="184007"/>
            </a:xfrm>
            <a:custGeom>
              <a:avLst/>
              <a:gdLst>
                <a:gd name="connsiteX0" fmla="*/ 47715 w 59935"/>
                <a:gd name="connsiteY0" fmla="*/ 37747 h 37747"/>
                <a:gd name="connsiteX1" fmla="*/ 1432 w 59935"/>
                <a:gd name="connsiteY1" fmla="*/ 37747 h 37747"/>
                <a:gd name="connsiteX2" fmla="*/ 46106 w 59935"/>
                <a:gd name="connsiteY2" fmla="*/ 3 h 37747"/>
                <a:gd name="connsiteX3" fmla="*/ 47839 w 59935"/>
                <a:gd name="connsiteY3" fmla="*/ 37747 h 3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935" h="37747">
                  <a:moveTo>
                    <a:pt x="47715" y="37747"/>
                  </a:moveTo>
                  <a:lnTo>
                    <a:pt x="1432" y="37747"/>
                  </a:lnTo>
                  <a:cubicBezTo>
                    <a:pt x="1432" y="37747"/>
                    <a:pt x="-12429" y="-369"/>
                    <a:pt x="46106" y="3"/>
                  </a:cubicBezTo>
                  <a:cubicBezTo>
                    <a:pt x="76177" y="250"/>
                    <a:pt x="47839" y="37747"/>
                    <a:pt x="47839" y="37747"/>
                  </a:cubicBezTo>
                  <a:close/>
                </a:path>
              </a:pathLst>
            </a:custGeom>
            <a:solidFill>
              <a:srgbClr val="F1F1F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613BCBBF-9987-DE6B-E6ED-50A09483E1BE}"/>
                </a:ext>
              </a:extLst>
            </p:cNvPr>
            <p:cNvSpPr/>
            <p:nvPr/>
          </p:nvSpPr>
          <p:spPr>
            <a:xfrm>
              <a:off x="7686234" y="958362"/>
              <a:ext cx="2032239" cy="986269"/>
            </a:xfrm>
            <a:custGeom>
              <a:avLst/>
              <a:gdLst>
                <a:gd name="connsiteX0" fmla="*/ 3808 w 416891"/>
                <a:gd name="connsiteY0" fmla="*/ 202322 h 202322"/>
                <a:gd name="connsiteX1" fmla="*/ 120630 w 416891"/>
                <a:gd name="connsiteY1" fmla="*/ 115324 h 202322"/>
                <a:gd name="connsiteX2" fmla="*/ 416892 w 416891"/>
                <a:gd name="connsiteY2" fmla="*/ 115077 h 202322"/>
                <a:gd name="connsiteX3" fmla="*/ 337196 w 416891"/>
                <a:gd name="connsiteY3" fmla="*/ 93297 h 202322"/>
                <a:gd name="connsiteX4" fmla="*/ 228294 w 416891"/>
                <a:gd name="connsiteY4" fmla="*/ 79684 h 202322"/>
                <a:gd name="connsiteX5" fmla="*/ 120630 w 416891"/>
                <a:gd name="connsiteY5" fmla="*/ 68299 h 202322"/>
                <a:gd name="connsiteX6" fmla="*/ 3808 w 416891"/>
                <a:gd name="connsiteY6" fmla="*/ 202198 h 20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6891" h="202322">
                  <a:moveTo>
                    <a:pt x="3808" y="202322"/>
                  </a:moveTo>
                  <a:cubicBezTo>
                    <a:pt x="22247" y="101217"/>
                    <a:pt x="79049" y="114953"/>
                    <a:pt x="120630" y="115324"/>
                  </a:cubicBezTo>
                  <a:cubicBezTo>
                    <a:pt x="147979" y="115572"/>
                    <a:pt x="323954" y="115324"/>
                    <a:pt x="416892" y="115077"/>
                  </a:cubicBezTo>
                  <a:cubicBezTo>
                    <a:pt x="416892" y="66937"/>
                    <a:pt x="337567" y="60750"/>
                    <a:pt x="337196" y="93297"/>
                  </a:cubicBezTo>
                  <a:cubicBezTo>
                    <a:pt x="337196" y="93297"/>
                    <a:pt x="294873" y="18798"/>
                    <a:pt x="228294" y="79684"/>
                  </a:cubicBezTo>
                  <a:cubicBezTo>
                    <a:pt x="207009" y="-26000"/>
                    <a:pt x="120630" y="14095"/>
                    <a:pt x="120630" y="68299"/>
                  </a:cubicBezTo>
                  <a:cubicBezTo>
                    <a:pt x="99097" y="14095"/>
                    <a:pt x="-22923" y="-104088"/>
                    <a:pt x="3808" y="202198"/>
                  </a:cubicBezTo>
                  <a:close/>
                </a:path>
              </a:pathLst>
            </a:custGeom>
            <a:solidFill>
              <a:schemeClr val="accent4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D341CA67-038B-99D1-2A70-40AED2D59D70}"/>
              </a:ext>
            </a:extLst>
          </p:cNvPr>
          <p:cNvGrpSpPr/>
          <p:nvPr/>
        </p:nvGrpSpPr>
        <p:grpSpPr>
          <a:xfrm>
            <a:off x="9499683" y="0"/>
            <a:ext cx="2692317" cy="7363865"/>
            <a:chOff x="9499683" y="0"/>
            <a:chExt cx="2692317" cy="7363865"/>
          </a:xfrm>
        </p:grpSpPr>
        <p:grpSp>
          <p:nvGrpSpPr>
            <p:cNvPr id="564" name="Graphic 2">
              <a:extLst>
                <a:ext uri="{FF2B5EF4-FFF2-40B4-BE49-F238E27FC236}">
                  <a16:creationId xmlns:a16="http://schemas.microsoft.com/office/drawing/2014/main" id="{5F6353B4-5C66-06BC-2F52-BC4B4566B45A}"/>
                </a:ext>
              </a:extLst>
            </p:cNvPr>
            <p:cNvGrpSpPr/>
            <p:nvPr/>
          </p:nvGrpSpPr>
          <p:grpSpPr>
            <a:xfrm>
              <a:off x="9524154" y="0"/>
              <a:ext cx="2667846" cy="7363865"/>
              <a:chOff x="7278270" y="-128287"/>
              <a:chExt cx="2667846" cy="7363865"/>
            </a:xfrm>
          </p:grpSpPr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84C09C37-B763-FD9F-230C-377CC1962643}"/>
                  </a:ext>
                </a:extLst>
              </p:cNvPr>
              <p:cNvSpPr/>
              <p:nvPr/>
            </p:nvSpPr>
            <p:spPr>
              <a:xfrm>
                <a:off x="7278270" y="-128287"/>
                <a:ext cx="2667723" cy="7363865"/>
              </a:xfrm>
              <a:custGeom>
                <a:avLst/>
                <a:gdLst>
                  <a:gd name="connsiteX0" fmla="*/ 2495089 w 2667723"/>
                  <a:gd name="connsiteY0" fmla="*/ 0 h 7363865"/>
                  <a:gd name="connsiteX1" fmla="*/ 2298694 w 2667723"/>
                  <a:gd name="connsiteY1" fmla="*/ 2731579 h 7363865"/>
                  <a:gd name="connsiteX2" fmla="*/ 1661247 w 2667723"/>
                  <a:gd name="connsiteY2" fmla="*/ 2480857 h 7363865"/>
                  <a:gd name="connsiteX3" fmla="*/ 1335161 w 2667723"/>
                  <a:gd name="connsiteY3" fmla="*/ 1802077 h 7363865"/>
                  <a:gd name="connsiteX4" fmla="*/ 1802077 w 2667723"/>
                  <a:gd name="connsiteY4" fmla="*/ 1578829 h 7363865"/>
                  <a:gd name="connsiteX5" fmla="*/ 2071857 w 2667723"/>
                  <a:gd name="connsiteY5" fmla="*/ 1115625 h 7363865"/>
                  <a:gd name="connsiteX6" fmla="*/ 2187688 w 2667723"/>
                  <a:gd name="connsiteY6" fmla="*/ 600445 h 7363865"/>
                  <a:gd name="connsiteX7" fmla="*/ 2216152 w 2667723"/>
                  <a:gd name="connsiteY7" fmla="*/ 0 h 7363865"/>
                  <a:gd name="connsiteX8" fmla="*/ 1969637 w 2667723"/>
                  <a:gd name="connsiteY8" fmla="*/ 0 h 7363865"/>
                  <a:gd name="connsiteX9" fmla="*/ 1944887 w 2667723"/>
                  <a:gd name="connsiteY9" fmla="*/ 554038 h 7363865"/>
                  <a:gd name="connsiteX10" fmla="*/ 1793538 w 2667723"/>
                  <a:gd name="connsiteY10" fmla="*/ 479292 h 7363865"/>
                  <a:gd name="connsiteX11" fmla="*/ 1686864 w 2667723"/>
                  <a:gd name="connsiteY11" fmla="*/ 0 h 7363865"/>
                  <a:gd name="connsiteX12" fmla="*/ 1502102 w 2667723"/>
                  <a:gd name="connsiteY12" fmla="*/ 0 h 7363865"/>
                  <a:gd name="connsiteX13" fmla="*/ 1659268 w 2667723"/>
                  <a:gd name="connsiteY13" fmla="*/ 606633 h 7363865"/>
                  <a:gd name="connsiteX14" fmla="*/ 1916919 w 2667723"/>
                  <a:gd name="connsiteY14" fmla="*/ 737067 h 7363865"/>
                  <a:gd name="connsiteX15" fmla="*/ 1625978 w 2667723"/>
                  <a:gd name="connsiteY15" fmla="*/ 1405947 h 7363865"/>
                  <a:gd name="connsiteX16" fmla="*/ 1296055 w 2667723"/>
                  <a:gd name="connsiteY16" fmla="*/ 1557543 h 7363865"/>
                  <a:gd name="connsiteX17" fmla="*/ 1255588 w 2667723"/>
                  <a:gd name="connsiteY17" fmla="*/ 400585 h 7363865"/>
                  <a:gd name="connsiteX18" fmla="*/ 1255093 w 2667723"/>
                  <a:gd name="connsiteY18" fmla="*/ 0 h 7363865"/>
                  <a:gd name="connsiteX19" fmla="*/ 977517 w 2667723"/>
                  <a:gd name="connsiteY19" fmla="*/ 0 h 7363865"/>
                  <a:gd name="connsiteX20" fmla="*/ 978012 w 2667723"/>
                  <a:gd name="connsiteY20" fmla="*/ 399843 h 7363865"/>
                  <a:gd name="connsiteX21" fmla="*/ 982591 w 2667723"/>
                  <a:gd name="connsiteY21" fmla="*/ 1026895 h 7363865"/>
                  <a:gd name="connsiteX22" fmla="*/ 570497 w 2667723"/>
                  <a:gd name="connsiteY22" fmla="*/ 0 h 7363865"/>
                  <a:gd name="connsiteX23" fmla="*/ 385488 w 2667723"/>
                  <a:gd name="connsiteY23" fmla="*/ 0 h 7363865"/>
                  <a:gd name="connsiteX24" fmla="*/ 478549 w 2667723"/>
                  <a:gd name="connsiteY24" fmla="*/ 706129 h 7363865"/>
                  <a:gd name="connsiteX25" fmla="*/ 514437 w 2667723"/>
                  <a:gd name="connsiteY25" fmla="*/ 799933 h 7363865"/>
                  <a:gd name="connsiteX26" fmla="*/ 231416 w 2667723"/>
                  <a:gd name="connsiteY26" fmla="*/ 759838 h 7363865"/>
                  <a:gd name="connsiteX27" fmla="*/ 123257 w 2667723"/>
                  <a:gd name="connsiteY27" fmla="*/ 462709 h 7363865"/>
                  <a:gd name="connsiteX28" fmla="*/ 0 w 2667723"/>
                  <a:gd name="connsiteY28" fmla="*/ 466916 h 7363865"/>
                  <a:gd name="connsiteX29" fmla="*/ 157041 w 2667723"/>
                  <a:gd name="connsiteY29" fmla="*/ 858344 h 7363865"/>
                  <a:gd name="connsiteX30" fmla="*/ 409496 w 2667723"/>
                  <a:gd name="connsiteY30" fmla="*/ 932100 h 7363865"/>
                  <a:gd name="connsiteX31" fmla="*/ 573714 w 2667723"/>
                  <a:gd name="connsiteY31" fmla="*/ 915146 h 7363865"/>
                  <a:gd name="connsiteX32" fmla="*/ 989769 w 2667723"/>
                  <a:gd name="connsiteY32" fmla="*/ 1220071 h 7363865"/>
                  <a:gd name="connsiteX33" fmla="*/ 1033206 w 2667723"/>
                  <a:gd name="connsiteY33" fmla="*/ 1685503 h 7363865"/>
                  <a:gd name="connsiteX34" fmla="*/ 1175521 w 2667723"/>
                  <a:gd name="connsiteY34" fmla="*/ 2237190 h 7363865"/>
                  <a:gd name="connsiteX35" fmla="*/ 1469432 w 2667723"/>
                  <a:gd name="connsiteY35" fmla="*/ 2681831 h 7363865"/>
                  <a:gd name="connsiteX36" fmla="*/ 1926448 w 2667723"/>
                  <a:gd name="connsiteY36" fmla="*/ 2944680 h 7363865"/>
                  <a:gd name="connsiteX37" fmla="*/ 2278647 w 2667723"/>
                  <a:gd name="connsiteY37" fmla="*/ 3008413 h 7363865"/>
                  <a:gd name="connsiteX38" fmla="*/ 2173457 w 2667723"/>
                  <a:gd name="connsiteY38" fmla="*/ 4467449 h 7363865"/>
                  <a:gd name="connsiteX39" fmla="*/ 1987087 w 2667723"/>
                  <a:gd name="connsiteY39" fmla="*/ 4384906 h 7363865"/>
                  <a:gd name="connsiteX40" fmla="*/ 1795023 w 2667723"/>
                  <a:gd name="connsiteY40" fmla="*/ 3477062 h 7363865"/>
                  <a:gd name="connsiteX41" fmla="*/ 1799850 w 2667723"/>
                  <a:gd name="connsiteY41" fmla="*/ 3354176 h 7363865"/>
                  <a:gd name="connsiteX42" fmla="*/ 1583902 w 2667723"/>
                  <a:gd name="connsiteY42" fmla="*/ 3352443 h 7363865"/>
                  <a:gd name="connsiteX43" fmla="*/ 1579324 w 2667723"/>
                  <a:gd name="connsiteY43" fmla="*/ 3466047 h 7363865"/>
                  <a:gd name="connsiteX44" fmla="*/ 1586254 w 2667723"/>
                  <a:gd name="connsiteY44" fmla="*/ 3982960 h 7363865"/>
                  <a:gd name="connsiteX45" fmla="*/ 1422158 w 2667723"/>
                  <a:gd name="connsiteY45" fmla="*/ 3926776 h 7363865"/>
                  <a:gd name="connsiteX46" fmla="*/ 1295684 w 2667723"/>
                  <a:gd name="connsiteY46" fmla="*/ 3615911 h 7363865"/>
                  <a:gd name="connsiteX47" fmla="*/ 1218587 w 2667723"/>
                  <a:gd name="connsiteY47" fmla="*/ 3614426 h 7363865"/>
                  <a:gd name="connsiteX48" fmla="*/ 1141489 w 2667723"/>
                  <a:gd name="connsiteY48" fmla="*/ 3612694 h 7363865"/>
                  <a:gd name="connsiteX49" fmla="*/ 1326003 w 2667723"/>
                  <a:gd name="connsiteY49" fmla="*/ 4047187 h 7363865"/>
                  <a:gd name="connsiteX50" fmla="*/ 1608405 w 2667723"/>
                  <a:gd name="connsiteY50" fmla="*/ 4137774 h 7363865"/>
                  <a:gd name="connsiteX51" fmla="*/ 1614098 w 2667723"/>
                  <a:gd name="connsiteY51" fmla="*/ 4137774 h 7363865"/>
                  <a:gd name="connsiteX52" fmla="*/ 1666693 w 2667723"/>
                  <a:gd name="connsiteY52" fmla="*/ 4298651 h 7363865"/>
                  <a:gd name="connsiteX53" fmla="*/ 1848979 w 2667723"/>
                  <a:gd name="connsiteY53" fmla="*/ 4550982 h 7363865"/>
                  <a:gd name="connsiteX54" fmla="*/ 2157865 w 2667723"/>
                  <a:gd name="connsiteY54" fmla="*/ 4683891 h 7363865"/>
                  <a:gd name="connsiteX55" fmla="*/ 1964440 w 2667723"/>
                  <a:gd name="connsiteY55" fmla="*/ 7363866 h 7363865"/>
                  <a:gd name="connsiteX56" fmla="*/ 2667723 w 2667723"/>
                  <a:gd name="connsiteY56" fmla="*/ 7363866 h 7363865"/>
                  <a:gd name="connsiteX57" fmla="*/ 2667723 w 2667723"/>
                  <a:gd name="connsiteY57" fmla="*/ 0 h 7363865"/>
                  <a:gd name="connsiteX58" fmla="*/ 2494965 w 2667723"/>
                  <a:gd name="connsiteY58" fmla="*/ 0 h 736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667723" h="7363865">
                    <a:moveTo>
                      <a:pt x="2495089" y="0"/>
                    </a:moveTo>
                    <a:lnTo>
                      <a:pt x="2298694" y="2731579"/>
                    </a:lnTo>
                    <a:cubicBezTo>
                      <a:pt x="2025574" y="2711036"/>
                      <a:pt x="1815690" y="2628246"/>
                      <a:pt x="1661247" y="2480857"/>
                    </a:cubicBezTo>
                    <a:cubicBezTo>
                      <a:pt x="1491831" y="2319113"/>
                      <a:pt x="1392953" y="2083861"/>
                      <a:pt x="1335161" y="1802077"/>
                    </a:cubicBezTo>
                    <a:cubicBezTo>
                      <a:pt x="1515220" y="1785866"/>
                      <a:pt x="1672014" y="1711120"/>
                      <a:pt x="1802077" y="1578829"/>
                    </a:cubicBezTo>
                    <a:cubicBezTo>
                      <a:pt x="1913454" y="1465719"/>
                      <a:pt x="2004165" y="1309792"/>
                      <a:pt x="2071857" y="1115625"/>
                    </a:cubicBezTo>
                    <a:cubicBezTo>
                      <a:pt x="2123957" y="966132"/>
                      <a:pt x="2162938" y="792756"/>
                      <a:pt x="2187688" y="600445"/>
                    </a:cubicBezTo>
                    <a:cubicBezTo>
                      <a:pt x="2229393" y="276586"/>
                      <a:pt x="2216647" y="11138"/>
                      <a:pt x="2216152" y="0"/>
                    </a:cubicBezTo>
                    <a:lnTo>
                      <a:pt x="1969637" y="0"/>
                    </a:lnTo>
                    <a:cubicBezTo>
                      <a:pt x="1969885" y="4950"/>
                      <a:pt x="1980775" y="261117"/>
                      <a:pt x="1944887" y="554038"/>
                    </a:cubicBezTo>
                    <a:cubicBezTo>
                      <a:pt x="1883259" y="545375"/>
                      <a:pt x="1832397" y="520377"/>
                      <a:pt x="1793538" y="479292"/>
                    </a:cubicBezTo>
                    <a:cubicBezTo>
                      <a:pt x="1711862" y="393037"/>
                      <a:pt x="1674984" y="220031"/>
                      <a:pt x="1686864" y="0"/>
                    </a:cubicBezTo>
                    <a:lnTo>
                      <a:pt x="1502102" y="0"/>
                    </a:lnTo>
                    <a:cubicBezTo>
                      <a:pt x="1487252" y="275967"/>
                      <a:pt x="1540094" y="480777"/>
                      <a:pt x="1659268" y="606633"/>
                    </a:cubicBezTo>
                    <a:cubicBezTo>
                      <a:pt x="1726712" y="677790"/>
                      <a:pt x="1814823" y="722217"/>
                      <a:pt x="1916919" y="737067"/>
                    </a:cubicBezTo>
                    <a:cubicBezTo>
                      <a:pt x="1869893" y="987789"/>
                      <a:pt x="1783515" y="1245812"/>
                      <a:pt x="1625978" y="1405947"/>
                    </a:cubicBezTo>
                    <a:cubicBezTo>
                      <a:pt x="1533535" y="1499751"/>
                      <a:pt x="1425252" y="1549623"/>
                      <a:pt x="1296055" y="1557543"/>
                    </a:cubicBezTo>
                    <a:cubicBezTo>
                      <a:pt x="1253856" y="1209305"/>
                      <a:pt x="1254722" y="810328"/>
                      <a:pt x="1255588" y="400585"/>
                    </a:cubicBezTo>
                    <a:cubicBezTo>
                      <a:pt x="1255836" y="271141"/>
                      <a:pt x="1256207" y="132291"/>
                      <a:pt x="1255093" y="0"/>
                    </a:cubicBezTo>
                    <a:lnTo>
                      <a:pt x="977517" y="0"/>
                    </a:lnTo>
                    <a:cubicBezTo>
                      <a:pt x="978631" y="130806"/>
                      <a:pt x="978260" y="271265"/>
                      <a:pt x="978012" y="399843"/>
                    </a:cubicBezTo>
                    <a:cubicBezTo>
                      <a:pt x="977517" y="615048"/>
                      <a:pt x="977022" y="824807"/>
                      <a:pt x="982591" y="1026895"/>
                    </a:cubicBezTo>
                    <a:cubicBezTo>
                      <a:pt x="710337" y="941382"/>
                      <a:pt x="575199" y="599455"/>
                      <a:pt x="570497" y="0"/>
                    </a:cubicBezTo>
                    <a:lnTo>
                      <a:pt x="385488" y="0"/>
                    </a:lnTo>
                    <a:cubicBezTo>
                      <a:pt x="386477" y="129073"/>
                      <a:pt x="388829" y="438206"/>
                      <a:pt x="478549" y="706129"/>
                    </a:cubicBezTo>
                    <a:cubicBezTo>
                      <a:pt x="489563" y="738924"/>
                      <a:pt x="501443" y="770109"/>
                      <a:pt x="514437" y="799933"/>
                    </a:cubicBezTo>
                    <a:cubicBezTo>
                      <a:pt x="387096" y="819115"/>
                      <a:pt x="292178" y="805750"/>
                      <a:pt x="231416" y="759838"/>
                    </a:cubicBezTo>
                    <a:cubicBezTo>
                      <a:pt x="163724" y="708604"/>
                      <a:pt x="128331" y="611335"/>
                      <a:pt x="123257" y="462709"/>
                    </a:cubicBezTo>
                    <a:lnTo>
                      <a:pt x="0" y="466916"/>
                    </a:lnTo>
                    <a:cubicBezTo>
                      <a:pt x="6311" y="655143"/>
                      <a:pt x="57668" y="783227"/>
                      <a:pt x="157041" y="858344"/>
                    </a:cubicBezTo>
                    <a:cubicBezTo>
                      <a:pt x="222135" y="907598"/>
                      <a:pt x="305544" y="932100"/>
                      <a:pt x="409496" y="932100"/>
                    </a:cubicBezTo>
                    <a:cubicBezTo>
                      <a:pt x="459368" y="932100"/>
                      <a:pt x="514066" y="926408"/>
                      <a:pt x="573714" y="915146"/>
                    </a:cubicBezTo>
                    <a:cubicBezTo>
                      <a:pt x="674696" y="1081222"/>
                      <a:pt x="815155" y="1184307"/>
                      <a:pt x="989769" y="1220071"/>
                    </a:cubicBezTo>
                    <a:cubicBezTo>
                      <a:pt x="997936" y="1381197"/>
                      <a:pt x="1011302" y="1536629"/>
                      <a:pt x="1033206" y="1685503"/>
                    </a:cubicBezTo>
                    <a:cubicBezTo>
                      <a:pt x="1064762" y="1900337"/>
                      <a:pt x="1111417" y="2080767"/>
                      <a:pt x="1175521" y="2237190"/>
                    </a:cubicBezTo>
                    <a:cubicBezTo>
                      <a:pt x="1248906" y="2416135"/>
                      <a:pt x="1347783" y="2565751"/>
                      <a:pt x="1469432" y="2681831"/>
                    </a:cubicBezTo>
                    <a:cubicBezTo>
                      <a:pt x="1594916" y="2801499"/>
                      <a:pt x="1748616" y="2889982"/>
                      <a:pt x="1926448" y="2944680"/>
                    </a:cubicBezTo>
                    <a:cubicBezTo>
                      <a:pt x="2033246" y="2977475"/>
                      <a:pt x="2151058" y="2998760"/>
                      <a:pt x="2278647" y="3008413"/>
                    </a:cubicBezTo>
                    <a:lnTo>
                      <a:pt x="2173457" y="4467449"/>
                    </a:lnTo>
                    <a:cubicBezTo>
                      <a:pt x="2099701" y="4454332"/>
                      <a:pt x="2037330" y="4426735"/>
                      <a:pt x="1987087" y="4384906"/>
                    </a:cubicBezTo>
                    <a:cubicBezTo>
                      <a:pt x="1758146" y="4194452"/>
                      <a:pt x="1782153" y="3727783"/>
                      <a:pt x="1795023" y="3477062"/>
                    </a:cubicBezTo>
                    <a:cubicBezTo>
                      <a:pt x="1797499" y="3429293"/>
                      <a:pt x="1799602" y="3388084"/>
                      <a:pt x="1799850" y="3354176"/>
                    </a:cubicBezTo>
                    <a:lnTo>
                      <a:pt x="1583902" y="3352443"/>
                    </a:lnTo>
                    <a:cubicBezTo>
                      <a:pt x="1583655" y="3381649"/>
                      <a:pt x="1581675" y="3420754"/>
                      <a:pt x="1579324" y="3466047"/>
                    </a:cubicBezTo>
                    <a:cubicBezTo>
                      <a:pt x="1572146" y="3604897"/>
                      <a:pt x="1562493" y="3793124"/>
                      <a:pt x="1586254" y="3982960"/>
                    </a:cubicBezTo>
                    <a:cubicBezTo>
                      <a:pt x="1520418" y="3979495"/>
                      <a:pt x="1465472" y="3960684"/>
                      <a:pt x="1422158" y="3926776"/>
                    </a:cubicBezTo>
                    <a:cubicBezTo>
                      <a:pt x="1293828" y="3826042"/>
                      <a:pt x="1295560" y="3618015"/>
                      <a:pt x="1295684" y="3615911"/>
                    </a:cubicBezTo>
                    <a:lnTo>
                      <a:pt x="1218587" y="3614426"/>
                    </a:lnTo>
                    <a:lnTo>
                      <a:pt x="1141489" y="3612694"/>
                    </a:lnTo>
                    <a:cubicBezTo>
                      <a:pt x="1141241" y="3624326"/>
                      <a:pt x="1137529" y="3898314"/>
                      <a:pt x="1326003" y="4047187"/>
                    </a:cubicBezTo>
                    <a:cubicBezTo>
                      <a:pt x="1402358" y="4107578"/>
                      <a:pt x="1496905" y="4137774"/>
                      <a:pt x="1608405" y="4137774"/>
                    </a:cubicBezTo>
                    <a:cubicBezTo>
                      <a:pt x="1610262" y="4137774"/>
                      <a:pt x="1612118" y="4137774"/>
                      <a:pt x="1614098" y="4137774"/>
                    </a:cubicBezTo>
                    <a:cubicBezTo>
                      <a:pt x="1628206" y="4196061"/>
                      <a:pt x="1645655" y="4249893"/>
                      <a:pt x="1666693" y="4298651"/>
                    </a:cubicBezTo>
                    <a:cubicBezTo>
                      <a:pt x="1711367" y="4402479"/>
                      <a:pt x="1772624" y="4487373"/>
                      <a:pt x="1848979" y="4550982"/>
                    </a:cubicBezTo>
                    <a:cubicBezTo>
                      <a:pt x="1934368" y="4622015"/>
                      <a:pt x="2037577" y="4666442"/>
                      <a:pt x="2157865" y="4683891"/>
                    </a:cubicBezTo>
                    <a:lnTo>
                      <a:pt x="1964440" y="7363866"/>
                    </a:lnTo>
                    <a:lnTo>
                      <a:pt x="2667723" y="7363866"/>
                    </a:lnTo>
                    <a:lnTo>
                      <a:pt x="2667723" y="0"/>
                    </a:lnTo>
                    <a:lnTo>
                      <a:pt x="249496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66" name="Graphic 2">
                <a:extLst>
                  <a:ext uri="{FF2B5EF4-FFF2-40B4-BE49-F238E27FC236}">
                    <a16:creationId xmlns:a16="http://schemas.microsoft.com/office/drawing/2014/main" id="{E23706D9-9CBD-3DDB-7824-84B0274324FA}"/>
                  </a:ext>
                </a:extLst>
              </p:cNvPr>
              <p:cNvGrpSpPr/>
              <p:nvPr/>
            </p:nvGrpSpPr>
            <p:grpSpPr>
              <a:xfrm>
                <a:off x="7686528" y="-128286"/>
                <a:ext cx="2259589" cy="7363865"/>
                <a:chOff x="7686528" y="-128286"/>
                <a:chExt cx="2259589" cy="7363865"/>
              </a:xfrm>
              <a:solidFill>
                <a:srgbClr val="ADB4BE"/>
              </a:solidFill>
            </p:grpSpPr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id="{585CAF7B-DAFB-580D-4A6D-8BD4307FC076}"/>
                    </a:ext>
                  </a:extLst>
                </p:cNvPr>
                <p:cNvSpPr/>
                <p:nvPr/>
              </p:nvSpPr>
              <p:spPr>
                <a:xfrm>
                  <a:off x="9348518" y="4689533"/>
                  <a:ext cx="439632" cy="1301099"/>
                </a:xfrm>
                <a:custGeom>
                  <a:avLst/>
                  <a:gdLst>
                    <a:gd name="connsiteX0" fmla="*/ 279185 w 439632"/>
                    <a:gd name="connsiteY0" fmla="*/ 841360 h 1301099"/>
                    <a:gd name="connsiteX1" fmla="*/ 420386 w 439632"/>
                    <a:gd name="connsiteY1" fmla="*/ 455749 h 1301099"/>
                    <a:gd name="connsiteX2" fmla="*/ 401823 w 439632"/>
                    <a:gd name="connsiteY2" fmla="*/ 130652 h 1301099"/>
                    <a:gd name="connsiteX3" fmla="*/ 77964 w 439632"/>
                    <a:gd name="connsiteY3" fmla="*/ 837 h 1301099"/>
                    <a:gd name="connsiteX4" fmla="*/ 76355 w 439632"/>
                    <a:gd name="connsiteY4" fmla="*/ 22493 h 1301099"/>
                    <a:gd name="connsiteX5" fmla="*/ 383013 w 439632"/>
                    <a:gd name="connsiteY5" fmla="*/ 141171 h 1301099"/>
                    <a:gd name="connsiteX6" fmla="*/ 259879 w 439632"/>
                    <a:gd name="connsiteY6" fmla="*/ 831708 h 1301099"/>
                    <a:gd name="connsiteX7" fmla="*/ 0 w 439632"/>
                    <a:gd name="connsiteY7" fmla="*/ 1288972 h 1301099"/>
                    <a:gd name="connsiteX8" fmla="*/ 17820 w 439632"/>
                    <a:gd name="connsiteY8" fmla="*/ 1301100 h 1301099"/>
                    <a:gd name="connsiteX9" fmla="*/ 279185 w 439632"/>
                    <a:gd name="connsiteY9" fmla="*/ 841237 h 1301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9632" h="1301099">
                      <a:moveTo>
                        <a:pt x="279185" y="841360"/>
                      </a:moveTo>
                      <a:cubicBezTo>
                        <a:pt x="348486" y="695828"/>
                        <a:pt x="396007" y="566012"/>
                        <a:pt x="420386" y="455749"/>
                      </a:cubicBezTo>
                      <a:cubicBezTo>
                        <a:pt x="451200" y="316157"/>
                        <a:pt x="445013" y="206760"/>
                        <a:pt x="401823" y="130652"/>
                      </a:cubicBezTo>
                      <a:cubicBezTo>
                        <a:pt x="348486" y="36849"/>
                        <a:pt x="239584" y="-6712"/>
                        <a:pt x="77964" y="837"/>
                      </a:cubicBezTo>
                      <a:lnTo>
                        <a:pt x="76355" y="22493"/>
                      </a:lnTo>
                      <a:cubicBezTo>
                        <a:pt x="230550" y="14697"/>
                        <a:pt x="333760" y="54545"/>
                        <a:pt x="383013" y="141171"/>
                      </a:cubicBezTo>
                      <a:cubicBezTo>
                        <a:pt x="456150" y="269997"/>
                        <a:pt x="413579" y="508839"/>
                        <a:pt x="259879" y="831708"/>
                      </a:cubicBezTo>
                      <a:cubicBezTo>
                        <a:pt x="142810" y="1077603"/>
                        <a:pt x="1485" y="1286868"/>
                        <a:pt x="0" y="1288972"/>
                      </a:cubicBezTo>
                      <a:lnTo>
                        <a:pt x="17820" y="1301100"/>
                      </a:lnTo>
                      <a:cubicBezTo>
                        <a:pt x="19305" y="1298996"/>
                        <a:pt x="161373" y="1088493"/>
                        <a:pt x="279185" y="84123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id="{F37583CF-DED0-07A5-964A-F8282FA941DE}"/>
                    </a:ext>
                  </a:extLst>
                </p:cNvPr>
                <p:cNvSpPr/>
                <p:nvPr/>
              </p:nvSpPr>
              <p:spPr>
                <a:xfrm>
                  <a:off x="9358171" y="4792277"/>
                  <a:ext cx="318821" cy="851107"/>
                </a:xfrm>
                <a:custGeom>
                  <a:avLst/>
                  <a:gdLst>
                    <a:gd name="connsiteX0" fmla="*/ 297871 w 318821"/>
                    <a:gd name="connsiteY0" fmla="*/ 419089 h 851107"/>
                    <a:gd name="connsiteX1" fmla="*/ 282031 w 318821"/>
                    <a:gd name="connsiteY1" fmla="*/ 139162 h 851107"/>
                    <a:gd name="connsiteX2" fmla="*/ 60762 w 318821"/>
                    <a:gd name="connsiteY2" fmla="*/ 1302 h 851107"/>
                    <a:gd name="connsiteX3" fmla="*/ 60019 w 318821"/>
                    <a:gd name="connsiteY3" fmla="*/ 12440 h 851107"/>
                    <a:gd name="connsiteX4" fmla="*/ 62247 w 318821"/>
                    <a:gd name="connsiteY4" fmla="*/ 22959 h 851107"/>
                    <a:gd name="connsiteX5" fmla="*/ 263097 w 318821"/>
                    <a:gd name="connsiteY5" fmla="*/ 149557 h 851107"/>
                    <a:gd name="connsiteX6" fmla="*/ 1361 w 318821"/>
                    <a:gd name="connsiteY6" fmla="*/ 825862 h 851107"/>
                    <a:gd name="connsiteX7" fmla="*/ 0 w 318821"/>
                    <a:gd name="connsiteY7" fmla="*/ 844425 h 851107"/>
                    <a:gd name="connsiteX8" fmla="*/ 6930 w 318821"/>
                    <a:gd name="connsiteY8" fmla="*/ 851108 h 851107"/>
                    <a:gd name="connsiteX9" fmla="*/ 297871 w 318821"/>
                    <a:gd name="connsiteY9" fmla="*/ 418965 h 851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8821" h="851107">
                      <a:moveTo>
                        <a:pt x="297871" y="419089"/>
                      </a:moveTo>
                      <a:cubicBezTo>
                        <a:pt x="330417" y="313652"/>
                        <a:pt x="324973" y="216878"/>
                        <a:pt x="282031" y="139162"/>
                      </a:cubicBezTo>
                      <a:cubicBezTo>
                        <a:pt x="224115" y="34220"/>
                        <a:pt x="116079" y="-8227"/>
                        <a:pt x="60762" y="1302"/>
                      </a:cubicBezTo>
                      <a:lnTo>
                        <a:pt x="60019" y="12440"/>
                      </a:lnTo>
                      <a:lnTo>
                        <a:pt x="62247" y="22959"/>
                      </a:lnTo>
                      <a:cubicBezTo>
                        <a:pt x="111129" y="12316"/>
                        <a:pt x="211121" y="55382"/>
                        <a:pt x="263097" y="149557"/>
                      </a:cubicBezTo>
                      <a:cubicBezTo>
                        <a:pt x="316557" y="246455"/>
                        <a:pt x="352817" y="462526"/>
                        <a:pt x="1361" y="825862"/>
                      </a:cubicBezTo>
                      <a:lnTo>
                        <a:pt x="0" y="844425"/>
                      </a:lnTo>
                      <a:lnTo>
                        <a:pt x="6930" y="851108"/>
                      </a:lnTo>
                      <a:cubicBezTo>
                        <a:pt x="159516" y="695304"/>
                        <a:pt x="257404" y="550019"/>
                        <a:pt x="297871" y="41896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60B2A2E1-0730-476B-7083-E3F23C18F526}"/>
                    </a:ext>
                  </a:extLst>
                </p:cNvPr>
                <p:cNvSpPr/>
                <p:nvPr/>
              </p:nvSpPr>
              <p:spPr>
                <a:xfrm>
                  <a:off x="9793400" y="3262271"/>
                  <a:ext cx="152592" cy="1148418"/>
                </a:xfrm>
                <a:custGeom>
                  <a:avLst/>
                  <a:gdLst>
                    <a:gd name="connsiteX0" fmla="*/ 142321 w 152592"/>
                    <a:gd name="connsiteY0" fmla="*/ 0 h 1148418"/>
                    <a:gd name="connsiteX1" fmla="*/ 24014 w 152592"/>
                    <a:gd name="connsiteY1" fmla="*/ 510477 h 1148418"/>
                    <a:gd name="connsiteX2" fmla="*/ 5451 w 152592"/>
                    <a:gd name="connsiteY2" fmla="*/ 896336 h 1148418"/>
                    <a:gd name="connsiteX3" fmla="*/ 134277 w 152592"/>
                    <a:gd name="connsiteY3" fmla="*/ 1148419 h 1148418"/>
                    <a:gd name="connsiteX4" fmla="*/ 144425 w 152592"/>
                    <a:gd name="connsiteY4" fmla="*/ 1129361 h 1148418"/>
                    <a:gd name="connsiteX5" fmla="*/ 152593 w 152592"/>
                    <a:gd name="connsiteY5" fmla="*/ 40838 h 1148418"/>
                    <a:gd name="connsiteX6" fmla="*/ 152593 w 152592"/>
                    <a:gd name="connsiteY6" fmla="*/ 3341 h 1148418"/>
                    <a:gd name="connsiteX7" fmla="*/ 142321 w 152592"/>
                    <a:gd name="connsiteY7" fmla="*/ 123 h 1148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2592" h="1148418">
                      <a:moveTo>
                        <a:pt x="142321" y="0"/>
                      </a:moveTo>
                      <a:cubicBezTo>
                        <a:pt x="141579" y="2475"/>
                        <a:pt x="64110" y="248494"/>
                        <a:pt x="24014" y="510477"/>
                      </a:cubicBezTo>
                      <a:cubicBezTo>
                        <a:pt x="377" y="664796"/>
                        <a:pt x="-5811" y="794612"/>
                        <a:pt x="5451" y="896336"/>
                      </a:cubicBezTo>
                      <a:cubicBezTo>
                        <a:pt x="19930" y="1026028"/>
                        <a:pt x="63243" y="1110798"/>
                        <a:pt x="134277" y="1148419"/>
                      </a:cubicBezTo>
                      <a:lnTo>
                        <a:pt x="144425" y="1129361"/>
                      </a:lnTo>
                      <a:cubicBezTo>
                        <a:pt x="-110257" y="994595"/>
                        <a:pt x="101730" y="214586"/>
                        <a:pt x="152593" y="40838"/>
                      </a:cubicBezTo>
                      <a:lnTo>
                        <a:pt x="152593" y="3341"/>
                      </a:lnTo>
                      <a:lnTo>
                        <a:pt x="142321" y="123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id="{4CA7E300-C271-D986-27BD-14A991C6D11F}"/>
                    </a:ext>
                  </a:extLst>
                </p:cNvPr>
                <p:cNvSpPr/>
                <p:nvPr/>
              </p:nvSpPr>
              <p:spPr>
                <a:xfrm>
                  <a:off x="9356321" y="5841388"/>
                  <a:ext cx="510039" cy="1394190"/>
                </a:xfrm>
                <a:custGeom>
                  <a:avLst/>
                  <a:gdLst>
                    <a:gd name="connsiteX0" fmla="*/ 27961 w 510039"/>
                    <a:gd name="connsiteY0" fmla="*/ 767757 h 1394190"/>
                    <a:gd name="connsiteX1" fmla="*/ 117929 w 510039"/>
                    <a:gd name="connsiteY1" fmla="*/ 273863 h 1394190"/>
                    <a:gd name="connsiteX2" fmla="*/ 364814 w 510039"/>
                    <a:gd name="connsiteY2" fmla="*/ 22151 h 1394190"/>
                    <a:gd name="connsiteX3" fmla="*/ 460598 w 510039"/>
                    <a:gd name="connsiteY3" fmla="*/ 700065 h 1394190"/>
                    <a:gd name="connsiteX4" fmla="*/ 331772 w 510039"/>
                    <a:gd name="connsiteY4" fmla="*/ 1303851 h 1394190"/>
                    <a:gd name="connsiteX5" fmla="*/ 352562 w 510039"/>
                    <a:gd name="connsiteY5" fmla="*/ 1309791 h 1394190"/>
                    <a:gd name="connsiteX6" fmla="*/ 482007 w 510039"/>
                    <a:gd name="connsiteY6" fmla="*/ 703406 h 1394190"/>
                    <a:gd name="connsiteX7" fmla="*/ 369640 w 510039"/>
                    <a:gd name="connsiteY7" fmla="*/ 990 h 1394190"/>
                    <a:gd name="connsiteX8" fmla="*/ 367042 w 510039"/>
                    <a:gd name="connsiteY8" fmla="*/ 0 h 1394190"/>
                    <a:gd name="connsiteX9" fmla="*/ 364319 w 510039"/>
                    <a:gd name="connsiteY9" fmla="*/ 495 h 1394190"/>
                    <a:gd name="connsiteX10" fmla="*/ 97757 w 510039"/>
                    <a:gd name="connsiteY10" fmla="*/ 266190 h 1394190"/>
                    <a:gd name="connsiteX11" fmla="*/ 6304 w 510039"/>
                    <a:gd name="connsiteY11" fmla="*/ 766520 h 1394190"/>
                    <a:gd name="connsiteX12" fmla="*/ 17442 w 510039"/>
                    <a:gd name="connsiteY12" fmla="*/ 1394190 h 1394190"/>
                    <a:gd name="connsiteX13" fmla="*/ 39099 w 510039"/>
                    <a:gd name="connsiteY13" fmla="*/ 1393696 h 1394190"/>
                    <a:gd name="connsiteX14" fmla="*/ 27837 w 510039"/>
                    <a:gd name="connsiteY14" fmla="*/ 767757 h 139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10039" h="1394190">
                      <a:moveTo>
                        <a:pt x="27961" y="767757"/>
                      </a:moveTo>
                      <a:cubicBezTo>
                        <a:pt x="40336" y="562948"/>
                        <a:pt x="70656" y="396749"/>
                        <a:pt x="117929" y="273863"/>
                      </a:cubicBezTo>
                      <a:cubicBezTo>
                        <a:pt x="175597" y="124247"/>
                        <a:pt x="258635" y="39477"/>
                        <a:pt x="364814" y="22151"/>
                      </a:cubicBezTo>
                      <a:cubicBezTo>
                        <a:pt x="485101" y="69177"/>
                        <a:pt x="518267" y="303440"/>
                        <a:pt x="460598" y="700065"/>
                      </a:cubicBezTo>
                      <a:cubicBezTo>
                        <a:pt x="416171" y="1005485"/>
                        <a:pt x="332639" y="1300882"/>
                        <a:pt x="331772" y="1303851"/>
                      </a:cubicBezTo>
                      <a:lnTo>
                        <a:pt x="352562" y="1309791"/>
                      </a:lnTo>
                      <a:cubicBezTo>
                        <a:pt x="353429" y="1306821"/>
                        <a:pt x="437333" y="1010188"/>
                        <a:pt x="482007" y="703406"/>
                      </a:cubicBezTo>
                      <a:cubicBezTo>
                        <a:pt x="542645" y="286733"/>
                        <a:pt x="504777" y="50367"/>
                        <a:pt x="369640" y="990"/>
                      </a:cubicBezTo>
                      <a:lnTo>
                        <a:pt x="367042" y="0"/>
                      </a:lnTo>
                      <a:lnTo>
                        <a:pt x="364319" y="495"/>
                      </a:lnTo>
                      <a:cubicBezTo>
                        <a:pt x="248611" y="18068"/>
                        <a:pt x="158891" y="107540"/>
                        <a:pt x="97757" y="266190"/>
                      </a:cubicBezTo>
                      <a:cubicBezTo>
                        <a:pt x="49618" y="391056"/>
                        <a:pt x="18927" y="559483"/>
                        <a:pt x="6304" y="766520"/>
                      </a:cubicBezTo>
                      <a:cubicBezTo>
                        <a:pt x="-9041" y="1020954"/>
                        <a:pt x="7171" y="1273037"/>
                        <a:pt x="17442" y="1394190"/>
                      </a:cubicBezTo>
                      <a:lnTo>
                        <a:pt x="39099" y="1393696"/>
                      </a:lnTo>
                      <a:cubicBezTo>
                        <a:pt x="28827" y="1273780"/>
                        <a:pt x="12492" y="1022068"/>
                        <a:pt x="27837" y="76775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3A932828-9FF0-F911-3ADA-42E8A678CA6B}"/>
                    </a:ext>
                  </a:extLst>
                </p:cNvPr>
                <p:cNvSpPr/>
                <p:nvPr/>
              </p:nvSpPr>
              <p:spPr>
                <a:xfrm>
                  <a:off x="9446497" y="6025044"/>
                  <a:ext cx="346978" cy="1207811"/>
                </a:xfrm>
                <a:custGeom>
                  <a:avLst/>
                  <a:gdLst>
                    <a:gd name="connsiteX0" fmla="*/ 47801 w 346978"/>
                    <a:gd name="connsiteY0" fmla="*/ 1207812 h 1207811"/>
                    <a:gd name="connsiteX1" fmla="*/ 72675 w 346978"/>
                    <a:gd name="connsiteY1" fmla="*/ 1207316 h 1207811"/>
                    <a:gd name="connsiteX2" fmla="*/ 178111 w 346978"/>
                    <a:gd name="connsiteY2" fmla="*/ 952758 h 1207811"/>
                    <a:gd name="connsiteX3" fmla="*/ 331440 w 346978"/>
                    <a:gd name="connsiteY3" fmla="*/ 336349 h 1207811"/>
                    <a:gd name="connsiteX4" fmla="*/ 305329 w 346978"/>
                    <a:gd name="connsiteY4" fmla="*/ 17193 h 1207811"/>
                    <a:gd name="connsiteX5" fmla="*/ 177987 w 346978"/>
                    <a:gd name="connsiteY5" fmla="*/ 18554 h 1207811"/>
                    <a:gd name="connsiteX6" fmla="*/ 43593 w 346978"/>
                    <a:gd name="connsiteY6" fmla="*/ 269771 h 1207811"/>
                    <a:gd name="connsiteX7" fmla="*/ 2631 w 346978"/>
                    <a:gd name="connsiteY7" fmla="*/ 913529 h 1207811"/>
                    <a:gd name="connsiteX8" fmla="*/ 2879 w 346978"/>
                    <a:gd name="connsiteY8" fmla="*/ 915262 h 1207811"/>
                    <a:gd name="connsiteX9" fmla="*/ 45696 w 346978"/>
                    <a:gd name="connsiteY9" fmla="*/ 982088 h 1207811"/>
                    <a:gd name="connsiteX10" fmla="*/ 144203 w 346978"/>
                    <a:gd name="connsiteY10" fmla="*/ 807473 h 1207811"/>
                    <a:gd name="connsiteX11" fmla="*/ 220311 w 346978"/>
                    <a:gd name="connsiteY11" fmla="*/ 483243 h 1207811"/>
                    <a:gd name="connsiteX12" fmla="*/ 214742 w 346978"/>
                    <a:gd name="connsiteY12" fmla="*/ 250713 h 1207811"/>
                    <a:gd name="connsiteX13" fmla="*/ 164127 w 346978"/>
                    <a:gd name="connsiteY13" fmla="*/ 263336 h 1207811"/>
                    <a:gd name="connsiteX14" fmla="*/ 64012 w 346978"/>
                    <a:gd name="connsiteY14" fmla="*/ 679514 h 1207811"/>
                    <a:gd name="connsiteX15" fmla="*/ 94208 w 346978"/>
                    <a:gd name="connsiteY15" fmla="*/ 752033 h 1207811"/>
                    <a:gd name="connsiteX16" fmla="*/ 115988 w 346978"/>
                    <a:gd name="connsiteY16" fmla="*/ 715526 h 1207811"/>
                    <a:gd name="connsiteX17" fmla="*/ 124774 w 346978"/>
                    <a:gd name="connsiteY17" fmla="*/ 653897 h 1207811"/>
                    <a:gd name="connsiteX18" fmla="*/ 131952 w 346978"/>
                    <a:gd name="connsiteY18" fmla="*/ 565414 h 1207811"/>
                    <a:gd name="connsiteX19" fmla="*/ 110419 w 346978"/>
                    <a:gd name="connsiteY19" fmla="*/ 564177 h 1207811"/>
                    <a:gd name="connsiteX20" fmla="*/ 93465 w 346978"/>
                    <a:gd name="connsiteY20" fmla="*/ 718001 h 1207811"/>
                    <a:gd name="connsiteX21" fmla="*/ 85421 w 346978"/>
                    <a:gd name="connsiteY21" fmla="*/ 676172 h 1207811"/>
                    <a:gd name="connsiteX22" fmla="*/ 177864 w 346978"/>
                    <a:gd name="connsiteY22" fmla="*/ 279795 h 1207811"/>
                    <a:gd name="connsiteX23" fmla="*/ 207317 w 346978"/>
                    <a:gd name="connsiteY23" fmla="*/ 270884 h 1207811"/>
                    <a:gd name="connsiteX24" fmla="*/ 200263 w 346978"/>
                    <a:gd name="connsiteY24" fmla="*/ 471363 h 1207811"/>
                    <a:gd name="connsiteX25" fmla="*/ 119825 w 346978"/>
                    <a:gd name="connsiteY25" fmla="*/ 812671 h 1207811"/>
                    <a:gd name="connsiteX26" fmla="*/ 45078 w 346978"/>
                    <a:gd name="connsiteY26" fmla="*/ 960307 h 1207811"/>
                    <a:gd name="connsiteX27" fmla="*/ 24164 w 346978"/>
                    <a:gd name="connsiteY27" fmla="*/ 911673 h 1207811"/>
                    <a:gd name="connsiteX28" fmla="*/ 64507 w 346978"/>
                    <a:gd name="connsiteY28" fmla="*/ 274473 h 1207811"/>
                    <a:gd name="connsiteX29" fmla="*/ 189249 w 346978"/>
                    <a:gd name="connsiteY29" fmla="*/ 36746 h 1207811"/>
                    <a:gd name="connsiteX30" fmla="*/ 294933 w 346978"/>
                    <a:gd name="connsiteY30" fmla="*/ 35879 h 1207811"/>
                    <a:gd name="connsiteX31" fmla="*/ 310031 w 346978"/>
                    <a:gd name="connsiteY31" fmla="*/ 333008 h 1207811"/>
                    <a:gd name="connsiteX32" fmla="*/ 47801 w 346978"/>
                    <a:gd name="connsiteY32" fmla="*/ 1207688 h 1207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6978" h="1207811">
                      <a:moveTo>
                        <a:pt x="47801" y="1207812"/>
                      </a:moveTo>
                      <a:lnTo>
                        <a:pt x="72675" y="1207316"/>
                      </a:lnTo>
                      <a:cubicBezTo>
                        <a:pt x="114256" y="1130219"/>
                        <a:pt x="152866" y="1026638"/>
                        <a:pt x="178111" y="952758"/>
                      </a:cubicBezTo>
                      <a:cubicBezTo>
                        <a:pt x="246175" y="753765"/>
                        <a:pt x="304957" y="517522"/>
                        <a:pt x="331440" y="336349"/>
                      </a:cubicBezTo>
                      <a:cubicBezTo>
                        <a:pt x="358790" y="149113"/>
                        <a:pt x="350003" y="41696"/>
                        <a:pt x="305329" y="17193"/>
                      </a:cubicBezTo>
                      <a:cubicBezTo>
                        <a:pt x="262758" y="-6196"/>
                        <a:pt x="217464" y="-5701"/>
                        <a:pt x="177987" y="18554"/>
                      </a:cubicBezTo>
                      <a:cubicBezTo>
                        <a:pt x="119205" y="54690"/>
                        <a:pt x="73912" y="139213"/>
                        <a:pt x="43593" y="269771"/>
                      </a:cubicBezTo>
                      <a:cubicBezTo>
                        <a:pt x="7457" y="424956"/>
                        <a:pt x="-6279" y="641522"/>
                        <a:pt x="2631" y="913529"/>
                      </a:cubicBezTo>
                      <a:lnTo>
                        <a:pt x="2879" y="915262"/>
                      </a:lnTo>
                      <a:cubicBezTo>
                        <a:pt x="8571" y="944220"/>
                        <a:pt x="19337" y="982459"/>
                        <a:pt x="45696" y="982088"/>
                      </a:cubicBezTo>
                      <a:cubicBezTo>
                        <a:pt x="56463" y="981964"/>
                        <a:pt x="89257" y="981345"/>
                        <a:pt x="144203" y="807473"/>
                      </a:cubicBezTo>
                      <a:cubicBezTo>
                        <a:pt x="174151" y="712679"/>
                        <a:pt x="202615" y="591403"/>
                        <a:pt x="220311" y="483243"/>
                      </a:cubicBezTo>
                      <a:cubicBezTo>
                        <a:pt x="255952" y="265316"/>
                        <a:pt x="225014" y="254302"/>
                        <a:pt x="214742" y="250713"/>
                      </a:cubicBezTo>
                      <a:cubicBezTo>
                        <a:pt x="203480" y="246753"/>
                        <a:pt x="185537" y="245639"/>
                        <a:pt x="164127" y="263336"/>
                      </a:cubicBezTo>
                      <a:cubicBezTo>
                        <a:pt x="98663" y="317415"/>
                        <a:pt x="39757" y="520121"/>
                        <a:pt x="64012" y="679514"/>
                      </a:cubicBezTo>
                      <a:cubicBezTo>
                        <a:pt x="73541" y="741885"/>
                        <a:pt x="81213" y="752651"/>
                        <a:pt x="94208" y="752033"/>
                      </a:cubicBezTo>
                      <a:cubicBezTo>
                        <a:pt x="106211" y="751414"/>
                        <a:pt x="111409" y="737678"/>
                        <a:pt x="115988" y="715526"/>
                      </a:cubicBezTo>
                      <a:cubicBezTo>
                        <a:pt x="119082" y="700552"/>
                        <a:pt x="122052" y="679761"/>
                        <a:pt x="124774" y="653897"/>
                      </a:cubicBezTo>
                      <a:cubicBezTo>
                        <a:pt x="129353" y="610089"/>
                        <a:pt x="131952" y="565910"/>
                        <a:pt x="131952" y="565414"/>
                      </a:cubicBezTo>
                      <a:lnTo>
                        <a:pt x="110419" y="564177"/>
                      </a:lnTo>
                      <a:cubicBezTo>
                        <a:pt x="107202" y="622465"/>
                        <a:pt x="100395" y="688548"/>
                        <a:pt x="93465" y="718001"/>
                      </a:cubicBezTo>
                      <a:cubicBezTo>
                        <a:pt x="91238" y="709710"/>
                        <a:pt x="88515" y="696592"/>
                        <a:pt x="85421" y="676172"/>
                      </a:cubicBezTo>
                      <a:cubicBezTo>
                        <a:pt x="62403" y="525813"/>
                        <a:pt x="117968" y="329296"/>
                        <a:pt x="177864" y="279795"/>
                      </a:cubicBezTo>
                      <a:cubicBezTo>
                        <a:pt x="188754" y="270761"/>
                        <a:pt x="198778" y="267791"/>
                        <a:pt x="207317" y="270884"/>
                      </a:cubicBezTo>
                      <a:cubicBezTo>
                        <a:pt x="213628" y="274845"/>
                        <a:pt x="224518" y="318776"/>
                        <a:pt x="200263" y="471363"/>
                      </a:cubicBezTo>
                      <a:cubicBezTo>
                        <a:pt x="182195" y="584596"/>
                        <a:pt x="151381" y="715402"/>
                        <a:pt x="119825" y="812671"/>
                      </a:cubicBezTo>
                      <a:cubicBezTo>
                        <a:pt x="71932" y="960060"/>
                        <a:pt x="46316" y="960307"/>
                        <a:pt x="45078" y="960307"/>
                      </a:cubicBezTo>
                      <a:cubicBezTo>
                        <a:pt x="44583" y="960307"/>
                        <a:pt x="33693" y="959069"/>
                        <a:pt x="24164" y="911673"/>
                      </a:cubicBezTo>
                      <a:cubicBezTo>
                        <a:pt x="15378" y="642017"/>
                        <a:pt x="28990" y="427678"/>
                        <a:pt x="64507" y="274473"/>
                      </a:cubicBezTo>
                      <a:cubicBezTo>
                        <a:pt x="100642" y="119041"/>
                        <a:pt x="152248" y="59392"/>
                        <a:pt x="189249" y="36746"/>
                      </a:cubicBezTo>
                      <a:cubicBezTo>
                        <a:pt x="231078" y="11005"/>
                        <a:pt x="269812" y="22143"/>
                        <a:pt x="294933" y="35879"/>
                      </a:cubicBezTo>
                      <a:cubicBezTo>
                        <a:pt x="311269" y="44790"/>
                        <a:pt x="345300" y="91692"/>
                        <a:pt x="310031" y="333008"/>
                      </a:cubicBezTo>
                      <a:cubicBezTo>
                        <a:pt x="264491" y="644987"/>
                        <a:pt x="141604" y="1038395"/>
                        <a:pt x="47801" y="120768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A60C277C-FEB4-BBCB-16B6-FF1ECB2A72F4}"/>
                    </a:ext>
                  </a:extLst>
                </p:cNvPr>
                <p:cNvSpPr/>
                <p:nvPr/>
              </p:nvSpPr>
              <p:spPr>
                <a:xfrm rot="-4584601">
                  <a:off x="9688608" y="6982426"/>
                  <a:ext cx="301831" cy="21656"/>
                </a:xfrm>
                <a:custGeom>
                  <a:avLst/>
                  <a:gdLst>
                    <a:gd name="connsiteX0" fmla="*/ 0 w 301831"/>
                    <a:gd name="connsiteY0" fmla="*/ 0 h 21656"/>
                    <a:gd name="connsiteX1" fmla="*/ 301831 w 301831"/>
                    <a:gd name="connsiteY1" fmla="*/ 0 h 21656"/>
                    <a:gd name="connsiteX2" fmla="*/ 301831 w 301831"/>
                    <a:gd name="connsiteY2" fmla="*/ 21657 h 21656"/>
                    <a:gd name="connsiteX3" fmla="*/ 0 w 301831"/>
                    <a:gd name="connsiteY3" fmla="*/ 21657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1831" h="21656">
                      <a:moveTo>
                        <a:pt x="0" y="0"/>
                      </a:moveTo>
                      <a:lnTo>
                        <a:pt x="301831" y="0"/>
                      </a:lnTo>
                      <a:lnTo>
                        <a:pt x="301831" y="21657"/>
                      </a:lnTo>
                      <a:lnTo>
                        <a:pt x="0" y="21657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3" name="Freeform: Shape 572">
                  <a:extLst>
                    <a:ext uri="{FF2B5EF4-FFF2-40B4-BE49-F238E27FC236}">
                      <a16:creationId xmlns:a16="http://schemas.microsoft.com/office/drawing/2014/main" id="{8226CC74-2A59-4967-C622-54BAA7A6AD6E}"/>
                    </a:ext>
                  </a:extLst>
                </p:cNvPr>
                <p:cNvSpPr/>
                <p:nvPr/>
              </p:nvSpPr>
              <p:spPr>
                <a:xfrm>
                  <a:off x="9376362" y="4902109"/>
                  <a:ext cx="168052" cy="489191"/>
                </a:xfrm>
                <a:custGeom>
                  <a:avLst/>
                  <a:gdLst>
                    <a:gd name="connsiteX0" fmla="*/ 0 w 168052"/>
                    <a:gd name="connsiteY0" fmla="*/ 481891 h 489191"/>
                    <a:gd name="connsiteX1" fmla="*/ 7920 w 168052"/>
                    <a:gd name="connsiteY1" fmla="*/ 489192 h 489191"/>
                    <a:gd name="connsiteX2" fmla="*/ 153081 w 168052"/>
                    <a:gd name="connsiteY2" fmla="*/ 79944 h 489191"/>
                    <a:gd name="connsiteX3" fmla="*/ 37249 w 168052"/>
                    <a:gd name="connsiteY3" fmla="*/ 0 h 489191"/>
                    <a:gd name="connsiteX4" fmla="*/ 36878 w 168052"/>
                    <a:gd name="connsiteY4" fmla="*/ 21657 h 489191"/>
                    <a:gd name="connsiteX5" fmla="*/ 133281 w 168052"/>
                    <a:gd name="connsiteY5" fmla="*/ 88483 h 489191"/>
                    <a:gd name="connsiteX6" fmla="*/ 1238 w 168052"/>
                    <a:gd name="connsiteY6" fmla="*/ 464318 h 489191"/>
                    <a:gd name="connsiteX7" fmla="*/ 0 w 168052"/>
                    <a:gd name="connsiteY7" fmla="*/ 481891 h 489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052" h="489191">
                      <a:moveTo>
                        <a:pt x="0" y="481891"/>
                      </a:moveTo>
                      <a:lnTo>
                        <a:pt x="7920" y="489192"/>
                      </a:lnTo>
                      <a:cubicBezTo>
                        <a:pt x="169046" y="312474"/>
                        <a:pt x="188474" y="161868"/>
                        <a:pt x="153081" y="79944"/>
                      </a:cubicBezTo>
                      <a:cubicBezTo>
                        <a:pt x="131425" y="29948"/>
                        <a:pt x="89226" y="866"/>
                        <a:pt x="37249" y="0"/>
                      </a:cubicBezTo>
                      <a:lnTo>
                        <a:pt x="36878" y="21657"/>
                      </a:lnTo>
                      <a:cubicBezTo>
                        <a:pt x="80068" y="22276"/>
                        <a:pt x="115213" y="46655"/>
                        <a:pt x="133281" y="88483"/>
                      </a:cubicBezTo>
                      <a:cubicBezTo>
                        <a:pt x="165333" y="162734"/>
                        <a:pt x="146894" y="299727"/>
                        <a:pt x="1238" y="464318"/>
                      </a:cubicBezTo>
                      <a:lnTo>
                        <a:pt x="0" y="481891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id="{65010709-863E-97A9-FC19-08DA471DE611}"/>
                    </a:ext>
                  </a:extLst>
                </p:cNvPr>
                <p:cNvSpPr/>
                <p:nvPr/>
              </p:nvSpPr>
              <p:spPr>
                <a:xfrm rot="-3755999">
                  <a:off x="9493034" y="5640748"/>
                  <a:ext cx="327819" cy="21532"/>
                </a:xfrm>
                <a:custGeom>
                  <a:avLst/>
                  <a:gdLst>
                    <a:gd name="connsiteX0" fmla="*/ 0 w 327819"/>
                    <a:gd name="connsiteY0" fmla="*/ 0 h 21532"/>
                    <a:gd name="connsiteX1" fmla="*/ 327819 w 327819"/>
                    <a:gd name="connsiteY1" fmla="*/ 0 h 21532"/>
                    <a:gd name="connsiteX2" fmla="*/ 327819 w 327819"/>
                    <a:gd name="connsiteY2" fmla="*/ 21533 h 21532"/>
                    <a:gd name="connsiteX3" fmla="*/ 0 w 327819"/>
                    <a:gd name="connsiteY3" fmla="*/ 21533 h 21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7819" h="21532">
                      <a:moveTo>
                        <a:pt x="0" y="0"/>
                      </a:moveTo>
                      <a:lnTo>
                        <a:pt x="327819" y="0"/>
                      </a:lnTo>
                      <a:lnTo>
                        <a:pt x="327819" y="21533"/>
                      </a:lnTo>
                      <a:lnTo>
                        <a:pt x="0" y="21533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id="{5313DAE8-EEE7-5762-9492-86F93E02DF9B}"/>
                    </a:ext>
                  </a:extLst>
                </p:cNvPr>
                <p:cNvSpPr/>
                <p:nvPr/>
              </p:nvSpPr>
              <p:spPr>
                <a:xfrm>
                  <a:off x="9794892" y="4724897"/>
                  <a:ext cx="86850" cy="500948"/>
                </a:xfrm>
                <a:custGeom>
                  <a:avLst/>
                  <a:gdLst>
                    <a:gd name="connsiteX0" fmla="*/ 41334 w 86850"/>
                    <a:gd name="connsiteY0" fmla="*/ 500948 h 500948"/>
                    <a:gd name="connsiteX1" fmla="*/ 54698 w 86850"/>
                    <a:gd name="connsiteY1" fmla="*/ 26978 h 500948"/>
                    <a:gd name="connsiteX2" fmla="*/ 0 w 86850"/>
                    <a:gd name="connsiteY2" fmla="*/ 0 h 500948"/>
                    <a:gd name="connsiteX3" fmla="*/ 0 w 86850"/>
                    <a:gd name="connsiteY3" fmla="*/ 21533 h 500948"/>
                    <a:gd name="connsiteX4" fmla="*/ 37744 w 86850"/>
                    <a:gd name="connsiteY4" fmla="*/ 40219 h 500948"/>
                    <a:gd name="connsiteX5" fmla="*/ 20419 w 86850"/>
                    <a:gd name="connsiteY5" fmla="*/ 495751 h 500948"/>
                    <a:gd name="connsiteX6" fmla="*/ 41334 w 86850"/>
                    <a:gd name="connsiteY6" fmla="*/ 500948 h 500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850" h="500948">
                      <a:moveTo>
                        <a:pt x="41334" y="500948"/>
                      </a:moveTo>
                      <a:cubicBezTo>
                        <a:pt x="45046" y="485727"/>
                        <a:pt x="132539" y="126351"/>
                        <a:pt x="54698" y="26978"/>
                      </a:cubicBezTo>
                      <a:cubicBezTo>
                        <a:pt x="40714" y="9034"/>
                        <a:pt x="22275" y="0"/>
                        <a:pt x="0" y="0"/>
                      </a:cubicBezTo>
                      <a:lnTo>
                        <a:pt x="0" y="21533"/>
                      </a:lnTo>
                      <a:cubicBezTo>
                        <a:pt x="15469" y="21533"/>
                        <a:pt x="27844" y="27720"/>
                        <a:pt x="37744" y="40219"/>
                      </a:cubicBezTo>
                      <a:cubicBezTo>
                        <a:pt x="109149" y="131425"/>
                        <a:pt x="21286" y="492162"/>
                        <a:pt x="20419" y="495751"/>
                      </a:cubicBezTo>
                      <a:lnTo>
                        <a:pt x="41334" y="500948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" name="Freeform: Shape 575">
                  <a:extLst>
                    <a:ext uri="{FF2B5EF4-FFF2-40B4-BE49-F238E27FC236}">
                      <a16:creationId xmlns:a16="http://schemas.microsoft.com/office/drawing/2014/main" id="{0DCE5CEC-8C6F-B2F0-ADDA-4D7B42402524}"/>
                    </a:ext>
                  </a:extLst>
                </p:cNvPr>
                <p:cNvSpPr/>
                <p:nvPr/>
              </p:nvSpPr>
              <p:spPr>
                <a:xfrm>
                  <a:off x="9857349" y="3765323"/>
                  <a:ext cx="88767" cy="451942"/>
                </a:xfrm>
                <a:custGeom>
                  <a:avLst/>
                  <a:gdLst>
                    <a:gd name="connsiteX0" fmla="*/ 88768 w 88767"/>
                    <a:gd name="connsiteY0" fmla="*/ 22770 h 451942"/>
                    <a:gd name="connsiteX1" fmla="*/ 88768 w 88767"/>
                    <a:gd name="connsiteY1" fmla="*/ 8786 h 451942"/>
                    <a:gd name="connsiteX2" fmla="*/ 82456 w 88767"/>
                    <a:gd name="connsiteY2" fmla="*/ 0 h 451942"/>
                    <a:gd name="connsiteX3" fmla="*/ 18971 w 88767"/>
                    <a:gd name="connsiteY3" fmla="*/ 391551 h 451942"/>
                    <a:gd name="connsiteX4" fmla="*/ 83941 w 88767"/>
                    <a:gd name="connsiteY4" fmla="*/ 451942 h 451942"/>
                    <a:gd name="connsiteX5" fmla="*/ 88520 w 88767"/>
                    <a:gd name="connsiteY5" fmla="*/ 451695 h 451942"/>
                    <a:gd name="connsiteX6" fmla="*/ 86787 w 88767"/>
                    <a:gd name="connsiteY6" fmla="*/ 430162 h 451942"/>
                    <a:gd name="connsiteX7" fmla="*/ 39143 w 88767"/>
                    <a:gd name="connsiteY7" fmla="*/ 384003 h 451942"/>
                    <a:gd name="connsiteX8" fmla="*/ 27263 w 88767"/>
                    <a:gd name="connsiteY8" fmla="*/ 181297 h 451942"/>
                    <a:gd name="connsiteX9" fmla="*/ 88768 w 88767"/>
                    <a:gd name="connsiteY9" fmla="*/ 22646 h 45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767" h="451942">
                      <a:moveTo>
                        <a:pt x="88768" y="22770"/>
                      </a:moveTo>
                      <a:lnTo>
                        <a:pt x="88768" y="8786"/>
                      </a:lnTo>
                      <a:lnTo>
                        <a:pt x="82456" y="0"/>
                      </a:lnTo>
                      <a:cubicBezTo>
                        <a:pt x="4740" y="56431"/>
                        <a:pt x="-21743" y="281536"/>
                        <a:pt x="18971" y="391551"/>
                      </a:cubicBezTo>
                      <a:cubicBezTo>
                        <a:pt x="37163" y="440681"/>
                        <a:pt x="63522" y="451942"/>
                        <a:pt x="83941" y="451942"/>
                      </a:cubicBezTo>
                      <a:cubicBezTo>
                        <a:pt x="85550" y="451942"/>
                        <a:pt x="87035" y="451942"/>
                        <a:pt x="88520" y="451695"/>
                      </a:cubicBezTo>
                      <a:lnTo>
                        <a:pt x="86787" y="430162"/>
                      </a:lnTo>
                      <a:cubicBezTo>
                        <a:pt x="62409" y="432142"/>
                        <a:pt x="47434" y="406154"/>
                        <a:pt x="39143" y="384003"/>
                      </a:cubicBezTo>
                      <a:cubicBezTo>
                        <a:pt x="21199" y="335616"/>
                        <a:pt x="16620" y="257899"/>
                        <a:pt x="27263" y="181297"/>
                      </a:cubicBezTo>
                      <a:cubicBezTo>
                        <a:pt x="37534" y="106922"/>
                        <a:pt x="60180" y="48758"/>
                        <a:pt x="88768" y="2264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7" name="Freeform: Shape 576">
                  <a:extLst>
                    <a:ext uri="{FF2B5EF4-FFF2-40B4-BE49-F238E27FC236}">
                      <a16:creationId xmlns:a16="http://schemas.microsoft.com/office/drawing/2014/main" id="{B71B11E5-78EA-19C7-3B58-51A466E2EBED}"/>
                    </a:ext>
                  </a:extLst>
                </p:cNvPr>
                <p:cNvSpPr/>
                <p:nvPr/>
              </p:nvSpPr>
              <p:spPr>
                <a:xfrm>
                  <a:off x="9617070" y="3943031"/>
                  <a:ext cx="96887" cy="653163"/>
                </a:xfrm>
                <a:custGeom>
                  <a:avLst/>
                  <a:gdLst>
                    <a:gd name="connsiteX0" fmla="*/ 76468 w 96887"/>
                    <a:gd name="connsiteY0" fmla="*/ 653163 h 653163"/>
                    <a:gd name="connsiteX1" fmla="*/ 96888 w 96887"/>
                    <a:gd name="connsiteY1" fmla="*/ 645986 h 653163"/>
                    <a:gd name="connsiteX2" fmla="*/ 50604 w 96887"/>
                    <a:gd name="connsiteY2" fmla="*/ 6807 h 653163"/>
                    <a:gd name="connsiteX3" fmla="*/ 30061 w 96887"/>
                    <a:gd name="connsiteY3" fmla="*/ 0 h 653163"/>
                    <a:gd name="connsiteX4" fmla="*/ 20037 w 96887"/>
                    <a:gd name="connsiteY4" fmla="*/ 427811 h 653163"/>
                    <a:gd name="connsiteX5" fmla="*/ 76468 w 96887"/>
                    <a:gd name="connsiteY5" fmla="*/ 653040 h 653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887" h="653163">
                      <a:moveTo>
                        <a:pt x="76468" y="653163"/>
                      </a:moveTo>
                      <a:lnTo>
                        <a:pt x="96888" y="645986"/>
                      </a:lnTo>
                      <a:cubicBezTo>
                        <a:pt x="95526" y="642273"/>
                        <a:pt x="-34785" y="265572"/>
                        <a:pt x="50604" y="6807"/>
                      </a:cubicBezTo>
                      <a:lnTo>
                        <a:pt x="30061" y="0"/>
                      </a:lnTo>
                      <a:cubicBezTo>
                        <a:pt x="-15851" y="139221"/>
                        <a:pt x="-753" y="309504"/>
                        <a:pt x="20037" y="427811"/>
                      </a:cubicBezTo>
                      <a:cubicBezTo>
                        <a:pt x="42436" y="555523"/>
                        <a:pt x="76220" y="652173"/>
                        <a:pt x="76468" y="65304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8" name="Freeform: Shape 577">
                  <a:extLst>
                    <a:ext uri="{FF2B5EF4-FFF2-40B4-BE49-F238E27FC236}">
                      <a16:creationId xmlns:a16="http://schemas.microsoft.com/office/drawing/2014/main" id="{6B79F2EA-A943-42FC-3279-7EE865A5C684}"/>
                    </a:ext>
                  </a:extLst>
                </p:cNvPr>
                <p:cNvSpPr/>
                <p:nvPr/>
              </p:nvSpPr>
              <p:spPr>
                <a:xfrm>
                  <a:off x="9784249" y="3097186"/>
                  <a:ext cx="161867" cy="399842"/>
                </a:xfrm>
                <a:custGeom>
                  <a:avLst/>
                  <a:gdLst>
                    <a:gd name="connsiteX0" fmla="*/ 161868 w 161867"/>
                    <a:gd name="connsiteY0" fmla="*/ 28339 h 399842"/>
                    <a:gd name="connsiteX1" fmla="*/ 161868 w 161867"/>
                    <a:gd name="connsiteY1" fmla="*/ 5197 h 399842"/>
                    <a:gd name="connsiteX2" fmla="*/ 152339 w 161867"/>
                    <a:gd name="connsiteY2" fmla="*/ 0 h 399842"/>
                    <a:gd name="connsiteX3" fmla="*/ 0 w 161867"/>
                    <a:gd name="connsiteY3" fmla="*/ 396007 h 399842"/>
                    <a:gd name="connsiteX4" fmla="*/ 21285 w 161867"/>
                    <a:gd name="connsiteY4" fmla="*/ 399843 h 399842"/>
                    <a:gd name="connsiteX5" fmla="*/ 161868 w 161867"/>
                    <a:gd name="connsiteY5" fmla="*/ 28339 h 399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1867" h="399842">
                      <a:moveTo>
                        <a:pt x="161868" y="28339"/>
                      </a:moveTo>
                      <a:lnTo>
                        <a:pt x="161868" y="5197"/>
                      </a:lnTo>
                      <a:lnTo>
                        <a:pt x="152339" y="0"/>
                      </a:lnTo>
                      <a:cubicBezTo>
                        <a:pt x="151101" y="2227"/>
                        <a:pt x="31309" y="222630"/>
                        <a:pt x="0" y="396007"/>
                      </a:cubicBezTo>
                      <a:lnTo>
                        <a:pt x="21285" y="399843"/>
                      </a:lnTo>
                      <a:cubicBezTo>
                        <a:pt x="46778" y="258394"/>
                        <a:pt x="133033" y="84027"/>
                        <a:pt x="161868" y="2833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9" name="Freeform: Shape 578">
                  <a:extLst>
                    <a:ext uri="{FF2B5EF4-FFF2-40B4-BE49-F238E27FC236}">
                      <a16:creationId xmlns:a16="http://schemas.microsoft.com/office/drawing/2014/main" id="{E6D4896B-C53F-CDFF-7AC9-FC432AF093FE}"/>
                    </a:ext>
                  </a:extLst>
                </p:cNvPr>
                <p:cNvSpPr/>
                <p:nvPr/>
              </p:nvSpPr>
              <p:spPr>
                <a:xfrm rot="-4647601">
                  <a:off x="9712914" y="3575470"/>
                  <a:ext cx="106798" cy="21656"/>
                </a:xfrm>
                <a:custGeom>
                  <a:avLst/>
                  <a:gdLst>
                    <a:gd name="connsiteX0" fmla="*/ 0 w 106798"/>
                    <a:gd name="connsiteY0" fmla="*/ 0 h 21656"/>
                    <a:gd name="connsiteX1" fmla="*/ 106798 w 106798"/>
                    <a:gd name="connsiteY1" fmla="*/ 0 h 21656"/>
                    <a:gd name="connsiteX2" fmla="*/ 106798 w 106798"/>
                    <a:gd name="connsiteY2" fmla="*/ 21657 h 21656"/>
                    <a:gd name="connsiteX3" fmla="*/ 0 w 106798"/>
                    <a:gd name="connsiteY3" fmla="*/ 21657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98" h="21656">
                      <a:moveTo>
                        <a:pt x="0" y="0"/>
                      </a:moveTo>
                      <a:lnTo>
                        <a:pt x="106798" y="0"/>
                      </a:lnTo>
                      <a:lnTo>
                        <a:pt x="106798" y="21657"/>
                      </a:lnTo>
                      <a:lnTo>
                        <a:pt x="0" y="21657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id="{3D0567E9-E7B9-0AF1-2F30-C9495A7AAEC9}"/>
                    </a:ext>
                  </a:extLst>
                </p:cNvPr>
                <p:cNvSpPr/>
                <p:nvPr/>
              </p:nvSpPr>
              <p:spPr>
                <a:xfrm>
                  <a:off x="8962040" y="4207489"/>
                  <a:ext cx="306657" cy="301584"/>
                </a:xfrm>
                <a:custGeom>
                  <a:avLst/>
                  <a:gdLst>
                    <a:gd name="connsiteX0" fmla="*/ 128826 w 306657"/>
                    <a:gd name="connsiteY0" fmla="*/ 53956 h 301584"/>
                    <a:gd name="connsiteX1" fmla="*/ 0 w 306657"/>
                    <a:gd name="connsiteY1" fmla="*/ 0 h 301584"/>
                    <a:gd name="connsiteX2" fmla="*/ 14108 w 306657"/>
                    <a:gd name="connsiteY2" fmla="*/ 27102 h 301584"/>
                    <a:gd name="connsiteX3" fmla="*/ 118183 w 306657"/>
                    <a:gd name="connsiteY3" fmla="*/ 72766 h 301584"/>
                    <a:gd name="connsiteX4" fmla="*/ 283640 w 306657"/>
                    <a:gd name="connsiteY4" fmla="*/ 291065 h 301584"/>
                    <a:gd name="connsiteX5" fmla="*/ 306657 w 306657"/>
                    <a:gd name="connsiteY5" fmla="*/ 301584 h 301584"/>
                    <a:gd name="connsiteX6" fmla="*/ 128826 w 306657"/>
                    <a:gd name="connsiteY6" fmla="*/ 53956 h 30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6657" h="301584">
                      <a:moveTo>
                        <a:pt x="128826" y="53956"/>
                      </a:moveTo>
                      <a:cubicBezTo>
                        <a:pt x="82542" y="27597"/>
                        <a:pt x="35888" y="10519"/>
                        <a:pt x="0" y="0"/>
                      </a:cubicBezTo>
                      <a:cubicBezTo>
                        <a:pt x="4579" y="9281"/>
                        <a:pt x="9281" y="18315"/>
                        <a:pt x="14108" y="27102"/>
                      </a:cubicBezTo>
                      <a:cubicBezTo>
                        <a:pt x="45293" y="37497"/>
                        <a:pt x="82048" y="52223"/>
                        <a:pt x="118183" y="72766"/>
                      </a:cubicBezTo>
                      <a:cubicBezTo>
                        <a:pt x="214710" y="127589"/>
                        <a:pt x="270027" y="200850"/>
                        <a:pt x="283640" y="291065"/>
                      </a:cubicBezTo>
                      <a:cubicBezTo>
                        <a:pt x="291188" y="294654"/>
                        <a:pt x="298861" y="298243"/>
                        <a:pt x="306657" y="301584"/>
                      </a:cubicBezTo>
                      <a:cubicBezTo>
                        <a:pt x="295396" y="198994"/>
                        <a:pt x="234881" y="114223"/>
                        <a:pt x="128826" y="5395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id="{154F695A-676C-B69F-1A54-1BA62AD4E361}"/>
                    </a:ext>
                  </a:extLst>
                </p:cNvPr>
                <p:cNvSpPr/>
                <p:nvPr/>
              </p:nvSpPr>
              <p:spPr>
                <a:xfrm>
                  <a:off x="9026886" y="4302366"/>
                  <a:ext cx="135632" cy="147182"/>
                </a:xfrm>
                <a:custGeom>
                  <a:avLst/>
                  <a:gdLst>
                    <a:gd name="connsiteX0" fmla="*/ 110016 w 135632"/>
                    <a:gd name="connsiteY0" fmla="*/ 127877 h 147182"/>
                    <a:gd name="connsiteX1" fmla="*/ 135633 w 135632"/>
                    <a:gd name="connsiteY1" fmla="*/ 147183 h 147182"/>
                    <a:gd name="connsiteX2" fmla="*/ 58164 w 135632"/>
                    <a:gd name="connsiteY2" fmla="*/ 2516 h 147182"/>
                    <a:gd name="connsiteX3" fmla="*/ 0 w 135632"/>
                    <a:gd name="connsiteY3" fmla="*/ 12788 h 147182"/>
                    <a:gd name="connsiteX4" fmla="*/ 13242 w 135632"/>
                    <a:gd name="connsiteY4" fmla="*/ 30113 h 147182"/>
                    <a:gd name="connsiteX5" fmla="*/ 51852 w 135632"/>
                    <a:gd name="connsiteY5" fmla="*/ 23183 h 147182"/>
                    <a:gd name="connsiteX6" fmla="*/ 109892 w 135632"/>
                    <a:gd name="connsiteY6" fmla="*/ 127877 h 147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5632" h="147182">
                      <a:moveTo>
                        <a:pt x="110016" y="127877"/>
                      </a:moveTo>
                      <a:cubicBezTo>
                        <a:pt x="118431" y="134560"/>
                        <a:pt x="126970" y="140995"/>
                        <a:pt x="135633" y="147183"/>
                      </a:cubicBezTo>
                      <a:cubicBezTo>
                        <a:pt x="121153" y="61546"/>
                        <a:pt x="95660" y="13901"/>
                        <a:pt x="58164" y="2516"/>
                      </a:cubicBezTo>
                      <a:cubicBezTo>
                        <a:pt x="37002" y="-3919"/>
                        <a:pt x="16459" y="2888"/>
                        <a:pt x="0" y="12788"/>
                      </a:cubicBezTo>
                      <a:cubicBezTo>
                        <a:pt x="4331" y="18604"/>
                        <a:pt x="8787" y="24420"/>
                        <a:pt x="13242" y="30113"/>
                      </a:cubicBezTo>
                      <a:cubicBezTo>
                        <a:pt x="25122" y="23431"/>
                        <a:pt x="38734" y="19099"/>
                        <a:pt x="51852" y="23183"/>
                      </a:cubicBezTo>
                      <a:cubicBezTo>
                        <a:pt x="70786" y="28999"/>
                        <a:pt x="94051" y="53131"/>
                        <a:pt x="109892" y="12787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" name="Freeform: Shape 581">
                  <a:extLst>
                    <a:ext uri="{FF2B5EF4-FFF2-40B4-BE49-F238E27FC236}">
                      <a16:creationId xmlns:a16="http://schemas.microsoft.com/office/drawing/2014/main" id="{46B4253E-5D2F-BB1B-67BE-E263F959927C}"/>
                    </a:ext>
                  </a:extLst>
                </p:cNvPr>
                <p:cNvSpPr/>
                <p:nvPr/>
              </p:nvSpPr>
              <p:spPr>
                <a:xfrm>
                  <a:off x="8972496" y="3400255"/>
                  <a:ext cx="117379" cy="499339"/>
                </a:xfrm>
                <a:custGeom>
                  <a:avLst/>
                  <a:gdLst>
                    <a:gd name="connsiteX0" fmla="*/ 117380 w 117379"/>
                    <a:gd name="connsiteY0" fmla="*/ 499340 h 499339"/>
                    <a:gd name="connsiteX1" fmla="*/ 110697 w 117379"/>
                    <a:gd name="connsiteY1" fmla="*/ 458625 h 499339"/>
                    <a:gd name="connsiteX2" fmla="*/ 21595 w 117379"/>
                    <a:gd name="connsiteY2" fmla="*/ 231169 h 499339"/>
                    <a:gd name="connsiteX3" fmla="*/ 96589 w 117379"/>
                    <a:gd name="connsiteY3" fmla="*/ 36135 h 499339"/>
                    <a:gd name="connsiteX4" fmla="*/ 98198 w 117379"/>
                    <a:gd name="connsiteY4" fmla="*/ 0 h 499339"/>
                    <a:gd name="connsiteX5" fmla="*/ 63 w 117379"/>
                    <a:gd name="connsiteY5" fmla="*/ 230550 h 499339"/>
                    <a:gd name="connsiteX6" fmla="*/ 117380 w 117379"/>
                    <a:gd name="connsiteY6" fmla="*/ 499340 h 499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79" h="499339">
                      <a:moveTo>
                        <a:pt x="117380" y="499340"/>
                      </a:moveTo>
                      <a:cubicBezTo>
                        <a:pt x="114905" y="485851"/>
                        <a:pt x="112677" y="472238"/>
                        <a:pt x="110697" y="458625"/>
                      </a:cubicBezTo>
                      <a:cubicBezTo>
                        <a:pt x="50059" y="384003"/>
                        <a:pt x="20110" y="307771"/>
                        <a:pt x="21595" y="231169"/>
                      </a:cubicBezTo>
                      <a:cubicBezTo>
                        <a:pt x="23204" y="148131"/>
                        <a:pt x="62186" y="80191"/>
                        <a:pt x="96589" y="36135"/>
                      </a:cubicBezTo>
                      <a:cubicBezTo>
                        <a:pt x="97084" y="23760"/>
                        <a:pt x="97579" y="11756"/>
                        <a:pt x="98198" y="0"/>
                      </a:cubicBezTo>
                      <a:cubicBezTo>
                        <a:pt x="58845" y="43808"/>
                        <a:pt x="2167" y="124866"/>
                        <a:pt x="63" y="230550"/>
                      </a:cubicBezTo>
                      <a:cubicBezTo>
                        <a:pt x="-1793" y="321879"/>
                        <a:pt x="37684" y="412094"/>
                        <a:pt x="117380" y="49934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3" name="Freeform: Shape 582">
                  <a:extLst>
                    <a:ext uri="{FF2B5EF4-FFF2-40B4-BE49-F238E27FC236}">
                      <a16:creationId xmlns:a16="http://schemas.microsoft.com/office/drawing/2014/main" id="{401EBD64-1CCC-84BE-878E-57EB3DEA9906}"/>
                    </a:ext>
                  </a:extLst>
                </p:cNvPr>
                <p:cNvSpPr/>
                <p:nvPr/>
              </p:nvSpPr>
              <p:spPr>
                <a:xfrm>
                  <a:off x="8544625" y="3690206"/>
                  <a:ext cx="46407" cy="109396"/>
                </a:xfrm>
                <a:custGeom>
                  <a:avLst/>
                  <a:gdLst>
                    <a:gd name="connsiteX0" fmla="*/ 20790 w 46407"/>
                    <a:gd name="connsiteY0" fmla="*/ 0 h 109396"/>
                    <a:gd name="connsiteX1" fmla="*/ 0 w 46407"/>
                    <a:gd name="connsiteY1" fmla="*/ 6064 h 109396"/>
                    <a:gd name="connsiteX2" fmla="*/ 25246 w 46407"/>
                    <a:gd name="connsiteY2" fmla="*/ 109397 h 109396"/>
                    <a:gd name="connsiteX3" fmla="*/ 46407 w 46407"/>
                    <a:gd name="connsiteY3" fmla="*/ 105313 h 109396"/>
                    <a:gd name="connsiteX4" fmla="*/ 20667 w 46407"/>
                    <a:gd name="connsiteY4" fmla="*/ 0 h 109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407" h="109396">
                      <a:moveTo>
                        <a:pt x="20790" y="0"/>
                      </a:moveTo>
                      <a:lnTo>
                        <a:pt x="0" y="6064"/>
                      </a:lnTo>
                      <a:cubicBezTo>
                        <a:pt x="10643" y="42571"/>
                        <a:pt x="19058" y="77345"/>
                        <a:pt x="25246" y="109397"/>
                      </a:cubicBezTo>
                      <a:lnTo>
                        <a:pt x="46407" y="105313"/>
                      </a:lnTo>
                      <a:cubicBezTo>
                        <a:pt x="40096" y="72642"/>
                        <a:pt x="31433" y="37249"/>
                        <a:pt x="20667" y="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4" name="Freeform: Shape 583">
                  <a:extLst>
                    <a:ext uri="{FF2B5EF4-FFF2-40B4-BE49-F238E27FC236}">
                      <a16:creationId xmlns:a16="http://schemas.microsoft.com/office/drawing/2014/main" id="{D5D3EA0E-6607-67C9-DB34-3E1BD8D5339B}"/>
                    </a:ext>
                  </a:extLst>
                </p:cNvPr>
                <p:cNvSpPr/>
                <p:nvPr/>
              </p:nvSpPr>
              <p:spPr>
                <a:xfrm>
                  <a:off x="8468393" y="3485272"/>
                  <a:ext cx="76973" cy="148007"/>
                </a:xfrm>
                <a:custGeom>
                  <a:avLst/>
                  <a:gdLst>
                    <a:gd name="connsiteX0" fmla="*/ 76974 w 76973"/>
                    <a:gd name="connsiteY0" fmla="*/ 141201 h 148007"/>
                    <a:gd name="connsiteX1" fmla="*/ 23637 w 76973"/>
                    <a:gd name="connsiteY1" fmla="*/ 495 h 148007"/>
                    <a:gd name="connsiteX2" fmla="*/ 0 w 76973"/>
                    <a:gd name="connsiteY2" fmla="*/ 0 h 148007"/>
                    <a:gd name="connsiteX3" fmla="*/ 56555 w 76973"/>
                    <a:gd name="connsiteY3" fmla="*/ 148007 h 148007"/>
                    <a:gd name="connsiteX4" fmla="*/ 76974 w 76973"/>
                    <a:gd name="connsiteY4" fmla="*/ 141201 h 14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973" h="148007">
                      <a:moveTo>
                        <a:pt x="76974" y="141201"/>
                      </a:moveTo>
                      <a:cubicBezTo>
                        <a:pt x="58040" y="84894"/>
                        <a:pt x="38116" y="34898"/>
                        <a:pt x="23637" y="495"/>
                      </a:cubicBezTo>
                      <a:lnTo>
                        <a:pt x="0" y="0"/>
                      </a:lnTo>
                      <a:cubicBezTo>
                        <a:pt x="14479" y="33908"/>
                        <a:pt x="36136" y="87122"/>
                        <a:pt x="56555" y="148007"/>
                      </a:cubicBezTo>
                      <a:lnTo>
                        <a:pt x="76974" y="141201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5" name="Freeform: Shape 584">
                  <a:extLst>
                    <a:ext uri="{FF2B5EF4-FFF2-40B4-BE49-F238E27FC236}">
                      <a16:creationId xmlns:a16="http://schemas.microsoft.com/office/drawing/2014/main" id="{C875EB2B-DAED-6815-4BC3-1E7FDD55E203}"/>
                    </a:ext>
                  </a:extLst>
                </p:cNvPr>
                <p:cNvSpPr/>
                <p:nvPr/>
              </p:nvSpPr>
              <p:spPr>
                <a:xfrm>
                  <a:off x="9183605" y="-125316"/>
                  <a:ext cx="252900" cy="1447651"/>
                </a:xfrm>
                <a:custGeom>
                  <a:avLst/>
                  <a:gdLst>
                    <a:gd name="connsiteX0" fmla="*/ 206617 w 252900"/>
                    <a:gd name="connsiteY0" fmla="*/ 85513 h 1447651"/>
                    <a:gd name="connsiteX1" fmla="*/ 82494 w 252900"/>
                    <a:gd name="connsiteY1" fmla="*/ 630393 h 1447651"/>
                    <a:gd name="connsiteX2" fmla="*/ 1684 w 252900"/>
                    <a:gd name="connsiteY2" fmla="*/ 1447652 h 1447651"/>
                    <a:gd name="connsiteX3" fmla="*/ 21979 w 252900"/>
                    <a:gd name="connsiteY3" fmla="*/ 1417085 h 1447651"/>
                    <a:gd name="connsiteX4" fmla="*/ 97715 w 252900"/>
                    <a:gd name="connsiteY4" fmla="*/ 666157 h 1447651"/>
                    <a:gd name="connsiteX5" fmla="*/ 252900 w 252900"/>
                    <a:gd name="connsiteY5" fmla="*/ 0 h 1447651"/>
                    <a:gd name="connsiteX6" fmla="*/ 229882 w 252900"/>
                    <a:gd name="connsiteY6" fmla="*/ 1114 h 1447651"/>
                    <a:gd name="connsiteX7" fmla="*/ 206493 w 252900"/>
                    <a:gd name="connsiteY7" fmla="*/ 85636 h 144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900" h="1447651">
                      <a:moveTo>
                        <a:pt x="206617" y="85513"/>
                      </a:moveTo>
                      <a:cubicBezTo>
                        <a:pt x="179763" y="185876"/>
                        <a:pt x="127787" y="390190"/>
                        <a:pt x="82494" y="630393"/>
                      </a:cubicBezTo>
                      <a:cubicBezTo>
                        <a:pt x="34478" y="884951"/>
                        <a:pt x="-9207" y="1196435"/>
                        <a:pt x="1684" y="1447652"/>
                      </a:cubicBezTo>
                      <a:cubicBezTo>
                        <a:pt x="8614" y="1437628"/>
                        <a:pt x="15297" y="1427480"/>
                        <a:pt x="21979" y="1417085"/>
                      </a:cubicBezTo>
                      <a:cubicBezTo>
                        <a:pt x="15915" y="1183441"/>
                        <a:pt x="54526" y="901657"/>
                        <a:pt x="97715" y="666157"/>
                      </a:cubicBezTo>
                      <a:cubicBezTo>
                        <a:pt x="147340" y="395883"/>
                        <a:pt x="209958" y="149740"/>
                        <a:pt x="252900" y="0"/>
                      </a:cubicBezTo>
                      <a:lnTo>
                        <a:pt x="229882" y="1114"/>
                      </a:lnTo>
                      <a:cubicBezTo>
                        <a:pt x="221220" y="31309"/>
                        <a:pt x="213052" y="61010"/>
                        <a:pt x="206493" y="8563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6" name="Freeform: Shape 585">
                  <a:extLst>
                    <a:ext uri="{FF2B5EF4-FFF2-40B4-BE49-F238E27FC236}">
                      <a16:creationId xmlns:a16="http://schemas.microsoft.com/office/drawing/2014/main" id="{05DA967F-429A-1DC7-2213-E96C02021FB7}"/>
                    </a:ext>
                  </a:extLst>
                </p:cNvPr>
                <p:cNvSpPr/>
                <p:nvPr/>
              </p:nvSpPr>
              <p:spPr>
                <a:xfrm>
                  <a:off x="9639335" y="876332"/>
                  <a:ext cx="159145" cy="859458"/>
                </a:xfrm>
                <a:custGeom>
                  <a:avLst/>
                  <a:gdLst>
                    <a:gd name="connsiteX0" fmla="*/ 96279 w 159145"/>
                    <a:gd name="connsiteY0" fmla="*/ 767634 h 859458"/>
                    <a:gd name="connsiteX1" fmla="*/ 159145 w 159145"/>
                    <a:gd name="connsiteY1" fmla="*/ 502062 h 859458"/>
                    <a:gd name="connsiteX2" fmla="*/ 119297 w 159145"/>
                    <a:gd name="connsiteY2" fmla="*/ 200726 h 859458"/>
                    <a:gd name="connsiteX3" fmla="*/ 62000 w 159145"/>
                    <a:gd name="connsiteY3" fmla="*/ 0 h 859458"/>
                    <a:gd name="connsiteX4" fmla="*/ 57792 w 159145"/>
                    <a:gd name="connsiteY4" fmla="*/ 57668 h 859458"/>
                    <a:gd name="connsiteX5" fmla="*/ 98259 w 159145"/>
                    <a:gd name="connsiteY5" fmla="*/ 205923 h 859458"/>
                    <a:gd name="connsiteX6" fmla="*/ 77964 w 159145"/>
                    <a:gd name="connsiteY6" fmla="*/ 756001 h 859458"/>
                    <a:gd name="connsiteX7" fmla="*/ 1857 w 159145"/>
                    <a:gd name="connsiteY7" fmla="*/ 832851 h 859458"/>
                    <a:gd name="connsiteX8" fmla="*/ 0 w 159145"/>
                    <a:gd name="connsiteY8" fmla="*/ 859458 h 859458"/>
                    <a:gd name="connsiteX9" fmla="*/ 96156 w 159145"/>
                    <a:gd name="connsiteY9" fmla="*/ 767634 h 859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9145" h="859458">
                      <a:moveTo>
                        <a:pt x="96279" y="767634"/>
                      </a:moveTo>
                      <a:cubicBezTo>
                        <a:pt x="138108" y="702045"/>
                        <a:pt x="159269" y="612696"/>
                        <a:pt x="159145" y="502062"/>
                      </a:cubicBezTo>
                      <a:cubicBezTo>
                        <a:pt x="159145" y="414322"/>
                        <a:pt x="145656" y="312969"/>
                        <a:pt x="119297" y="200726"/>
                      </a:cubicBezTo>
                      <a:cubicBezTo>
                        <a:pt x="101848" y="126475"/>
                        <a:pt x="81057" y="57173"/>
                        <a:pt x="62000" y="0"/>
                      </a:cubicBezTo>
                      <a:lnTo>
                        <a:pt x="57792" y="57668"/>
                      </a:lnTo>
                      <a:cubicBezTo>
                        <a:pt x="71776" y="102838"/>
                        <a:pt x="85884" y="153081"/>
                        <a:pt x="98259" y="205923"/>
                      </a:cubicBezTo>
                      <a:cubicBezTo>
                        <a:pt x="138726" y="378929"/>
                        <a:pt x="168179" y="614800"/>
                        <a:pt x="77964" y="756001"/>
                      </a:cubicBezTo>
                      <a:cubicBezTo>
                        <a:pt x="57916" y="787434"/>
                        <a:pt x="32423" y="813051"/>
                        <a:pt x="1857" y="832851"/>
                      </a:cubicBezTo>
                      <a:lnTo>
                        <a:pt x="0" y="859458"/>
                      </a:lnTo>
                      <a:cubicBezTo>
                        <a:pt x="39229" y="837059"/>
                        <a:pt x="71281" y="806492"/>
                        <a:pt x="96156" y="76763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7" name="Freeform: Shape 586">
                  <a:extLst>
                    <a:ext uri="{FF2B5EF4-FFF2-40B4-BE49-F238E27FC236}">
                      <a16:creationId xmlns:a16="http://schemas.microsoft.com/office/drawing/2014/main" id="{CD8FC0AE-FD25-3812-0F71-031CCC33C984}"/>
                    </a:ext>
                  </a:extLst>
                </p:cNvPr>
                <p:cNvSpPr/>
                <p:nvPr/>
              </p:nvSpPr>
              <p:spPr>
                <a:xfrm>
                  <a:off x="8398473" y="-122346"/>
                  <a:ext cx="135013" cy="561710"/>
                </a:xfrm>
                <a:custGeom>
                  <a:avLst/>
                  <a:gdLst>
                    <a:gd name="connsiteX0" fmla="*/ 0 w 135013"/>
                    <a:gd name="connsiteY0" fmla="*/ 248 h 561710"/>
                    <a:gd name="connsiteX1" fmla="*/ 29453 w 135013"/>
                    <a:gd name="connsiteY1" fmla="*/ 224857 h 561710"/>
                    <a:gd name="connsiteX2" fmla="*/ 135014 w 135013"/>
                    <a:gd name="connsiteY2" fmla="*/ 561711 h 561710"/>
                    <a:gd name="connsiteX3" fmla="*/ 135014 w 135013"/>
                    <a:gd name="connsiteY3" fmla="*/ 521615 h 561710"/>
                    <a:gd name="connsiteX4" fmla="*/ 21409 w 135013"/>
                    <a:gd name="connsiteY4" fmla="*/ 0 h 561710"/>
                    <a:gd name="connsiteX5" fmla="*/ 0 w 135013"/>
                    <a:gd name="connsiteY5" fmla="*/ 0 h 561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13" h="561710">
                      <a:moveTo>
                        <a:pt x="0" y="248"/>
                      </a:moveTo>
                      <a:cubicBezTo>
                        <a:pt x="6188" y="61752"/>
                        <a:pt x="15716" y="142810"/>
                        <a:pt x="29453" y="224857"/>
                      </a:cubicBezTo>
                      <a:cubicBezTo>
                        <a:pt x="57421" y="391428"/>
                        <a:pt x="92814" y="504042"/>
                        <a:pt x="135014" y="561711"/>
                      </a:cubicBezTo>
                      <a:cubicBezTo>
                        <a:pt x="135014" y="548345"/>
                        <a:pt x="135014" y="534980"/>
                        <a:pt x="135014" y="521615"/>
                      </a:cubicBezTo>
                      <a:cubicBezTo>
                        <a:pt x="74499" y="408011"/>
                        <a:pt x="38115" y="166818"/>
                        <a:pt x="2140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8" name="Freeform: Shape 587">
                  <a:extLst>
                    <a:ext uri="{FF2B5EF4-FFF2-40B4-BE49-F238E27FC236}">
                      <a16:creationId xmlns:a16="http://schemas.microsoft.com/office/drawing/2014/main" id="{AD11D5A1-6398-0A36-6378-B66825829F29}"/>
                    </a:ext>
                  </a:extLst>
                </p:cNvPr>
                <p:cNvSpPr/>
                <p:nvPr/>
              </p:nvSpPr>
              <p:spPr>
                <a:xfrm>
                  <a:off x="9548254" y="2478797"/>
                  <a:ext cx="159584" cy="522604"/>
                </a:xfrm>
                <a:custGeom>
                  <a:avLst/>
                  <a:gdLst>
                    <a:gd name="connsiteX0" fmla="*/ 155185 w 159584"/>
                    <a:gd name="connsiteY0" fmla="*/ 331284 h 522604"/>
                    <a:gd name="connsiteX1" fmla="*/ 81429 w 159584"/>
                    <a:gd name="connsiteY1" fmla="*/ 60515 h 522604"/>
                    <a:gd name="connsiteX2" fmla="*/ 37620 w 159584"/>
                    <a:gd name="connsiteY2" fmla="*/ 0 h 522604"/>
                    <a:gd name="connsiteX3" fmla="*/ 35269 w 159584"/>
                    <a:gd name="connsiteY3" fmla="*/ 32547 h 522604"/>
                    <a:gd name="connsiteX4" fmla="*/ 134024 w 159584"/>
                    <a:gd name="connsiteY4" fmla="*/ 327200 h 522604"/>
                    <a:gd name="connsiteX5" fmla="*/ 1857 w 159584"/>
                    <a:gd name="connsiteY5" fmla="*/ 496369 h 522604"/>
                    <a:gd name="connsiteX6" fmla="*/ 0 w 159584"/>
                    <a:gd name="connsiteY6" fmla="*/ 522605 h 522604"/>
                    <a:gd name="connsiteX7" fmla="*/ 155309 w 159584"/>
                    <a:gd name="connsiteY7" fmla="*/ 331408 h 5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584" h="522604">
                      <a:moveTo>
                        <a:pt x="155185" y="331284"/>
                      </a:moveTo>
                      <a:cubicBezTo>
                        <a:pt x="170654" y="252083"/>
                        <a:pt x="145161" y="158526"/>
                        <a:pt x="81429" y="60515"/>
                      </a:cubicBezTo>
                      <a:cubicBezTo>
                        <a:pt x="66703" y="37744"/>
                        <a:pt x="51481" y="17325"/>
                        <a:pt x="37620" y="0"/>
                      </a:cubicBezTo>
                      <a:lnTo>
                        <a:pt x="35269" y="32547"/>
                      </a:lnTo>
                      <a:cubicBezTo>
                        <a:pt x="90463" y="106303"/>
                        <a:pt x="155061" y="219660"/>
                        <a:pt x="134024" y="327200"/>
                      </a:cubicBezTo>
                      <a:cubicBezTo>
                        <a:pt x="121029" y="393779"/>
                        <a:pt x="76726" y="450458"/>
                        <a:pt x="1857" y="496369"/>
                      </a:cubicBezTo>
                      <a:lnTo>
                        <a:pt x="0" y="522605"/>
                      </a:lnTo>
                      <a:cubicBezTo>
                        <a:pt x="88111" y="472114"/>
                        <a:pt x="140334" y="408011"/>
                        <a:pt x="155309" y="33140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9" name="Freeform: Shape 588">
                  <a:extLst>
                    <a:ext uri="{FF2B5EF4-FFF2-40B4-BE49-F238E27FC236}">
                      <a16:creationId xmlns:a16="http://schemas.microsoft.com/office/drawing/2014/main" id="{34637747-0409-23E3-40D8-D00BB26EA31E}"/>
                    </a:ext>
                  </a:extLst>
                </p:cNvPr>
                <p:cNvSpPr/>
                <p:nvPr/>
              </p:nvSpPr>
              <p:spPr>
                <a:xfrm>
                  <a:off x="9593918" y="2336853"/>
                  <a:ext cx="222848" cy="596608"/>
                </a:xfrm>
                <a:custGeom>
                  <a:avLst/>
                  <a:gdLst>
                    <a:gd name="connsiteX0" fmla="*/ 135013 w 222848"/>
                    <a:gd name="connsiteY0" fmla="*/ 168055 h 596608"/>
                    <a:gd name="connsiteX1" fmla="*/ 2104 w 222848"/>
                    <a:gd name="connsiteY1" fmla="*/ 0 h 596608"/>
                    <a:gd name="connsiteX2" fmla="*/ 0 w 222848"/>
                    <a:gd name="connsiteY2" fmla="*/ 29329 h 596608"/>
                    <a:gd name="connsiteX3" fmla="*/ 116698 w 222848"/>
                    <a:gd name="connsiteY3" fmla="*/ 179564 h 596608"/>
                    <a:gd name="connsiteX4" fmla="*/ 144295 w 222848"/>
                    <a:gd name="connsiteY4" fmla="*/ 582996 h 596608"/>
                    <a:gd name="connsiteX5" fmla="*/ 161125 w 222848"/>
                    <a:gd name="connsiteY5" fmla="*/ 596609 h 596608"/>
                    <a:gd name="connsiteX6" fmla="*/ 219660 w 222848"/>
                    <a:gd name="connsiteY6" fmla="*/ 378557 h 596608"/>
                    <a:gd name="connsiteX7" fmla="*/ 135013 w 222848"/>
                    <a:gd name="connsiteY7" fmla="*/ 168055 h 596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2848" h="596608">
                      <a:moveTo>
                        <a:pt x="135013" y="168055"/>
                      </a:moveTo>
                      <a:cubicBezTo>
                        <a:pt x="91700" y="99497"/>
                        <a:pt x="40219" y="40096"/>
                        <a:pt x="2104" y="0"/>
                      </a:cubicBezTo>
                      <a:lnTo>
                        <a:pt x="0" y="29329"/>
                      </a:lnTo>
                      <a:cubicBezTo>
                        <a:pt x="35393" y="67816"/>
                        <a:pt x="79201" y="120163"/>
                        <a:pt x="116698" y="179564"/>
                      </a:cubicBezTo>
                      <a:cubicBezTo>
                        <a:pt x="219660" y="342669"/>
                        <a:pt x="229065" y="478425"/>
                        <a:pt x="144295" y="582996"/>
                      </a:cubicBezTo>
                      <a:lnTo>
                        <a:pt x="161125" y="596609"/>
                      </a:lnTo>
                      <a:cubicBezTo>
                        <a:pt x="211492" y="534485"/>
                        <a:pt x="231169" y="461100"/>
                        <a:pt x="219660" y="378557"/>
                      </a:cubicBezTo>
                      <a:cubicBezTo>
                        <a:pt x="210626" y="313464"/>
                        <a:pt x="182163" y="242554"/>
                        <a:pt x="135013" y="16805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0" name="Freeform: Shape 589">
                  <a:extLst>
                    <a:ext uri="{FF2B5EF4-FFF2-40B4-BE49-F238E27FC236}">
                      <a16:creationId xmlns:a16="http://schemas.microsoft.com/office/drawing/2014/main" id="{20DE209B-B5E1-7A04-D4B1-E0DF195C4DF2}"/>
                    </a:ext>
                  </a:extLst>
                </p:cNvPr>
                <p:cNvSpPr/>
                <p:nvPr/>
              </p:nvSpPr>
              <p:spPr>
                <a:xfrm>
                  <a:off x="9768620" y="1824891"/>
                  <a:ext cx="177496" cy="716276"/>
                </a:xfrm>
                <a:custGeom>
                  <a:avLst/>
                  <a:gdLst>
                    <a:gd name="connsiteX0" fmla="*/ 177497 w 177496"/>
                    <a:gd name="connsiteY0" fmla="*/ 0 h 716276"/>
                    <a:gd name="connsiteX1" fmla="*/ 96934 w 177496"/>
                    <a:gd name="connsiteY1" fmla="*/ 122886 h 716276"/>
                    <a:gd name="connsiteX2" fmla="*/ 7338 w 177496"/>
                    <a:gd name="connsiteY2" fmla="*/ 501691 h 716276"/>
                    <a:gd name="connsiteX3" fmla="*/ 177497 w 177496"/>
                    <a:gd name="connsiteY3" fmla="*/ 716277 h 716276"/>
                    <a:gd name="connsiteX4" fmla="*/ 177497 w 177496"/>
                    <a:gd name="connsiteY4" fmla="*/ 691155 h 716276"/>
                    <a:gd name="connsiteX5" fmla="*/ 28375 w 177496"/>
                    <a:gd name="connsiteY5" fmla="*/ 497112 h 716276"/>
                    <a:gd name="connsiteX6" fmla="*/ 115373 w 177496"/>
                    <a:gd name="connsiteY6" fmla="*/ 133900 h 716276"/>
                    <a:gd name="connsiteX7" fmla="*/ 177373 w 177496"/>
                    <a:gd name="connsiteY7" fmla="*/ 36754 h 716276"/>
                    <a:gd name="connsiteX8" fmla="*/ 177373 w 177496"/>
                    <a:gd name="connsiteY8" fmla="*/ 0 h 71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7496" h="716276">
                      <a:moveTo>
                        <a:pt x="177497" y="0"/>
                      </a:moveTo>
                      <a:cubicBezTo>
                        <a:pt x="153736" y="31928"/>
                        <a:pt x="124530" y="74375"/>
                        <a:pt x="96934" y="122886"/>
                      </a:cubicBezTo>
                      <a:cubicBezTo>
                        <a:pt x="40131" y="222506"/>
                        <a:pt x="-21497" y="369152"/>
                        <a:pt x="7338" y="501691"/>
                      </a:cubicBezTo>
                      <a:cubicBezTo>
                        <a:pt x="26766" y="590792"/>
                        <a:pt x="83939" y="662816"/>
                        <a:pt x="177497" y="716277"/>
                      </a:cubicBezTo>
                      <a:lnTo>
                        <a:pt x="177497" y="691155"/>
                      </a:lnTo>
                      <a:cubicBezTo>
                        <a:pt x="95820" y="641531"/>
                        <a:pt x="45700" y="576437"/>
                        <a:pt x="28375" y="497112"/>
                      </a:cubicBezTo>
                      <a:cubicBezTo>
                        <a:pt x="1026" y="371380"/>
                        <a:pt x="60551" y="230179"/>
                        <a:pt x="115373" y="133900"/>
                      </a:cubicBezTo>
                      <a:cubicBezTo>
                        <a:pt x="136163" y="97393"/>
                        <a:pt x="157944" y="64351"/>
                        <a:pt x="177373" y="36754"/>
                      </a:cubicBezTo>
                      <a:lnTo>
                        <a:pt x="177373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1" name="Freeform: Shape 590">
                  <a:extLst>
                    <a:ext uri="{FF2B5EF4-FFF2-40B4-BE49-F238E27FC236}">
                      <a16:creationId xmlns:a16="http://schemas.microsoft.com/office/drawing/2014/main" id="{189CB17B-4CA5-E3A4-A382-52B49F496708}"/>
                    </a:ext>
                  </a:extLst>
                </p:cNvPr>
                <p:cNvSpPr/>
                <p:nvPr/>
              </p:nvSpPr>
              <p:spPr>
                <a:xfrm>
                  <a:off x="9839984" y="2054451"/>
                  <a:ext cx="84599" cy="181791"/>
                </a:xfrm>
                <a:custGeom>
                  <a:avLst/>
                  <a:gdLst>
                    <a:gd name="connsiteX0" fmla="*/ 84600 w 84599"/>
                    <a:gd name="connsiteY0" fmla="*/ 18315 h 181791"/>
                    <a:gd name="connsiteX1" fmla="*/ 78784 w 84599"/>
                    <a:gd name="connsiteY1" fmla="*/ 9158 h 181791"/>
                    <a:gd name="connsiteX2" fmla="*/ 73091 w 84599"/>
                    <a:gd name="connsiteY2" fmla="*/ 0 h 181791"/>
                    <a:gd name="connsiteX3" fmla="*/ 4780 w 84599"/>
                    <a:gd name="connsiteY3" fmla="*/ 181792 h 181791"/>
                    <a:gd name="connsiteX4" fmla="*/ 25817 w 84599"/>
                    <a:gd name="connsiteY4" fmla="*/ 177089 h 181791"/>
                    <a:gd name="connsiteX5" fmla="*/ 84600 w 84599"/>
                    <a:gd name="connsiteY5" fmla="*/ 18192 h 181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4599" h="181791">
                      <a:moveTo>
                        <a:pt x="84600" y="18315"/>
                      </a:moveTo>
                      <a:lnTo>
                        <a:pt x="78784" y="9158"/>
                      </a:lnTo>
                      <a:lnTo>
                        <a:pt x="73091" y="0"/>
                      </a:lnTo>
                      <a:cubicBezTo>
                        <a:pt x="72101" y="619"/>
                        <a:pt x="-21951" y="61381"/>
                        <a:pt x="4780" y="181792"/>
                      </a:cubicBezTo>
                      <a:lnTo>
                        <a:pt x="25817" y="177089"/>
                      </a:lnTo>
                      <a:cubicBezTo>
                        <a:pt x="2429" y="71776"/>
                        <a:pt x="81259" y="20295"/>
                        <a:pt x="84600" y="1819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2" name="Freeform: Shape 591">
                  <a:extLst>
                    <a:ext uri="{FF2B5EF4-FFF2-40B4-BE49-F238E27FC236}">
                      <a16:creationId xmlns:a16="http://schemas.microsoft.com/office/drawing/2014/main" id="{2F9D1FBE-50B9-4CDC-7DAD-F221684BD690}"/>
                    </a:ext>
                  </a:extLst>
                </p:cNvPr>
                <p:cNvSpPr/>
                <p:nvPr/>
              </p:nvSpPr>
              <p:spPr>
                <a:xfrm>
                  <a:off x="7686528" y="260789"/>
                  <a:ext cx="248064" cy="631506"/>
                </a:xfrm>
                <a:custGeom>
                  <a:avLst/>
                  <a:gdLst>
                    <a:gd name="connsiteX0" fmla="*/ 142686 w 248064"/>
                    <a:gd name="connsiteY0" fmla="*/ 226219 h 631506"/>
                    <a:gd name="connsiteX1" fmla="*/ 0 w 248064"/>
                    <a:gd name="connsiteY1" fmla="*/ 0 h 631506"/>
                    <a:gd name="connsiteX2" fmla="*/ 6683 w 248064"/>
                    <a:gd name="connsiteY2" fmla="*/ 46531 h 631506"/>
                    <a:gd name="connsiteX3" fmla="*/ 123628 w 248064"/>
                    <a:gd name="connsiteY3" fmla="*/ 236243 h 631506"/>
                    <a:gd name="connsiteX4" fmla="*/ 222754 w 248064"/>
                    <a:gd name="connsiteY4" fmla="*/ 514685 h 631506"/>
                    <a:gd name="connsiteX5" fmla="*/ 223867 w 248064"/>
                    <a:gd name="connsiteY5" fmla="*/ 609479 h 631506"/>
                    <a:gd name="connsiteX6" fmla="*/ 242306 w 248064"/>
                    <a:gd name="connsiteY6" fmla="*/ 631507 h 631506"/>
                    <a:gd name="connsiteX7" fmla="*/ 244163 w 248064"/>
                    <a:gd name="connsiteY7" fmla="*/ 511839 h 631506"/>
                    <a:gd name="connsiteX8" fmla="*/ 142686 w 248064"/>
                    <a:gd name="connsiteY8" fmla="*/ 226219 h 631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064" h="631506">
                      <a:moveTo>
                        <a:pt x="142686" y="226219"/>
                      </a:moveTo>
                      <a:cubicBezTo>
                        <a:pt x="96774" y="139592"/>
                        <a:pt x="43437" y="59772"/>
                        <a:pt x="0" y="0"/>
                      </a:cubicBezTo>
                      <a:cubicBezTo>
                        <a:pt x="1980" y="15345"/>
                        <a:pt x="4208" y="30938"/>
                        <a:pt x="6683" y="46531"/>
                      </a:cubicBezTo>
                      <a:cubicBezTo>
                        <a:pt x="44303" y="100363"/>
                        <a:pt x="86379" y="166075"/>
                        <a:pt x="123628" y="236243"/>
                      </a:cubicBezTo>
                      <a:cubicBezTo>
                        <a:pt x="178822" y="340566"/>
                        <a:pt x="212235" y="434246"/>
                        <a:pt x="222754" y="514685"/>
                      </a:cubicBezTo>
                      <a:cubicBezTo>
                        <a:pt x="227209" y="548717"/>
                        <a:pt x="227580" y="580397"/>
                        <a:pt x="223867" y="609479"/>
                      </a:cubicBezTo>
                      <a:cubicBezTo>
                        <a:pt x="229931" y="617028"/>
                        <a:pt x="235995" y="624329"/>
                        <a:pt x="242306" y="631507"/>
                      </a:cubicBezTo>
                      <a:cubicBezTo>
                        <a:pt x="249236" y="595247"/>
                        <a:pt x="249979" y="555399"/>
                        <a:pt x="244163" y="511839"/>
                      </a:cubicBezTo>
                      <a:cubicBezTo>
                        <a:pt x="233273" y="428925"/>
                        <a:pt x="199117" y="332769"/>
                        <a:pt x="142686" y="22621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3" name="Freeform: Shape 592">
                  <a:extLst>
                    <a:ext uri="{FF2B5EF4-FFF2-40B4-BE49-F238E27FC236}">
                      <a16:creationId xmlns:a16="http://schemas.microsoft.com/office/drawing/2014/main" id="{958DC7D0-7854-7F08-E682-0D8E199CA780}"/>
                    </a:ext>
                  </a:extLst>
                </p:cNvPr>
                <p:cNvSpPr/>
                <p:nvPr/>
              </p:nvSpPr>
              <p:spPr>
                <a:xfrm>
                  <a:off x="8123991" y="825470"/>
                  <a:ext cx="39913" cy="232777"/>
                </a:xfrm>
                <a:custGeom>
                  <a:avLst/>
                  <a:gdLst>
                    <a:gd name="connsiteX0" fmla="*/ 33908 w 39913"/>
                    <a:gd name="connsiteY0" fmla="*/ 232778 h 232777"/>
                    <a:gd name="connsiteX1" fmla="*/ 26112 w 39913"/>
                    <a:gd name="connsiteY1" fmla="*/ 19429 h 232777"/>
                    <a:gd name="connsiteX2" fmla="*/ 0 w 39913"/>
                    <a:gd name="connsiteY2" fmla="*/ 0 h 232777"/>
                    <a:gd name="connsiteX3" fmla="*/ 13365 w 39913"/>
                    <a:gd name="connsiteY3" fmla="*/ 223868 h 232777"/>
                    <a:gd name="connsiteX4" fmla="*/ 33784 w 39913"/>
                    <a:gd name="connsiteY4" fmla="*/ 232654 h 23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13" h="232777">
                      <a:moveTo>
                        <a:pt x="33908" y="232778"/>
                      </a:moveTo>
                      <a:cubicBezTo>
                        <a:pt x="43932" y="169788"/>
                        <a:pt x="41457" y="98135"/>
                        <a:pt x="26112" y="19429"/>
                      </a:cubicBezTo>
                      <a:cubicBezTo>
                        <a:pt x="17201" y="13365"/>
                        <a:pt x="8539" y="6930"/>
                        <a:pt x="0" y="0"/>
                      </a:cubicBezTo>
                      <a:cubicBezTo>
                        <a:pt x="14727" y="66084"/>
                        <a:pt x="24627" y="146646"/>
                        <a:pt x="13365" y="223868"/>
                      </a:cubicBezTo>
                      <a:cubicBezTo>
                        <a:pt x="20172" y="226961"/>
                        <a:pt x="26978" y="229808"/>
                        <a:pt x="33784" y="23265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4" name="Freeform: Shape 593">
                  <a:extLst>
                    <a:ext uri="{FF2B5EF4-FFF2-40B4-BE49-F238E27FC236}">
                      <a16:creationId xmlns:a16="http://schemas.microsoft.com/office/drawing/2014/main" id="{E5FEC410-8F27-0BBE-0878-359F2E17BCBF}"/>
                    </a:ext>
                  </a:extLst>
                </p:cNvPr>
                <p:cNvSpPr/>
                <p:nvPr/>
              </p:nvSpPr>
              <p:spPr>
                <a:xfrm>
                  <a:off x="8476717" y="1342629"/>
                  <a:ext cx="173343" cy="483004"/>
                </a:xfrm>
                <a:custGeom>
                  <a:avLst/>
                  <a:gdLst>
                    <a:gd name="connsiteX0" fmla="*/ 29792 w 173343"/>
                    <a:gd name="connsiteY0" fmla="*/ 421005 h 483004"/>
                    <a:gd name="connsiteX1" fmla="*/ 171364 w 173343"/>
                    <a:gd name="connsiteY1" fmla="*/ 483004 h 483004"/>
                    <a:gd name="connsiteX2" fmla="*/ 173344 w 173343"/>
                    <a:gd name="connsiteY2" fmla="*/ 483004 h 483004"/>
                    <a:gd name="connsiteX3" fmla="*/ 167404 w 173343"/>
                    <a:gd name="connsiteY3" fmla="*/ 461348 h 483004"/>
                    <a:gd name="connsiteX4" fmla="*/ 47736 w 173343"/>
                    <a:gd name="connsiteY4" fmla="*/ 408753 h 483004"/>
                    <a:gd name="connsiteX5" fmla="*/ 91297 w 173343"/>
                    <a:gd name="connsiteY5" fmla="*/ 30690 h 483004"/>
                    <a:gd name="connsiteX6" fmla="*/ 88450 w 173343"/>
                    <a:gd name="connsiteY6" fmla="*/ 3341 h 483004"/>
                    <a:gd name="connsiteX7" fmla="*/ 81520 w 173343"/>
                    <a:gd name="connsiteY7" fmla="*/ 0 h 483004"/>
                    <a:gd name="connsiteX8" fmla="*/ 29915 w 173343"/>
                    <a:gd name="connsiteY8" fmla="*/ 421128 h 483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3343" h="483004">
                      <a:moveTo>
                        <a:pt x="29792" y="421005"/>
                      </a:moveTo>
                      <a:cubicBezTo>
                        <a:pt x="58007" y="462214"/>
                        <a:pt x="105652" y="483004"/>
                        <a:pt x="171364" y="483004"/>
                      </a:cubicBezTo>
                      <a:cubicBezTo>
                        <a:pt x="171983" y="483004"/>
                        <a:pt x="172602" y="483004"/>
                        <a:pt x="173344" y="483004"/>
                      </a:cubicBezTo>
                      <a:cubicBezTo>
                        <a:pt x="171364" y="475827"/>
                        <a:pt x="169384" y="468649"/>
                        <a:pt x="167404" y="461348"/>
                      </a:cubicBezTo>
                      <a:cubicBezTo>
                        <a:pt x="111344" y="460481"/>
                        <a:pt x="71125" y="442909"/>
                        <a:pt x="47736" y="408753"/>
                      </a:cubicBezTo>
                      <a:cubicBezTo>
                        <a:pt x="-20204" y="309751"/>
                        <a:pt x="61967" y="98383"/>
                        <a:pt x="91297" y="30690"/>
                      </a:cubicBezTo>
                      <a:cubicBezTo>
                        <a:pt x="90306" y="21657"/>
                        <a:pt x="89317" y="12499"/>
                        <a:pt x="88450" y="3341"/>
                      </a:cubicBezTo>
                      <a:lnTo>
                        <a:pt x="81520" y="0"/>
                      </a:lnTo>
                      <a:cubicBezTo>
                        <a:pt x="75828" y="11880"/>
                        <a:pt x="-58196" y="292550"/>
                        <a:pt x="29915" y="4211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id="{25BE67D1-0F25-A140-EF05-A093262AD2DD}"/>
                    </a:ext>
                  </a:extLst>
                </p:cNvPr>
                <p:cNvSpPr/>
                <p:nvPr/>
              </p:nvSpPr>
              <p:spPr>
                <a:xfrm>
                  <a:off x="9727323" y="-128286"/>
                  <a:ext cx="123505" cy="642891"/>
                </a:xfrm>
                <a:custGeom>
                  <a:avLst/>
                  <a:gdLst>
                    <a:gd name="connsiteX0" fmla="*/ 124 w 123505"/>
                    <a:gd name="connsiteY0" fmla="*/ 642892 h 642891"/>
                    <a:gd name="connsiteX1" fmla="*/ 113728 w 123505"/>
                    <a:gd name="connsiteY1" fmla="*/ 215081 h 642891"/>
                    <a:gd name="connsiteX2" fmla="*/ 123505 w 123505"/>
                    <a:gd name="connsiteY2" fmla="*/ 0 h 642891"/>
                    <a:gd name="connsiteX3" fmla="*/ 101848 w 123505"/>
                    <a:gd name="connsiteY3" fmla="*/ 0 h 642891"/>
                    <a:gd name="connsiteX4" fmla="*/ 3094 w 123505"/>
                    <a:gd name="connsiteY4" fmla="*/ 600321 h 642891"/>
                    <a:gd name="connsiteX5" fmla="*/ 0 w 123505"/>
                    <a:gd name="connsiteY5" fmla="*/ 642892 h 64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505" h="642891">
                      <a:moveTo>
                        <a:pt x="124" y="642892"/>
                      </a:moveTo>
                      <a:cubicBezTo>
                        <a:pt x="57793" y="571735"/>
                        <a:pt x="96032" y="428058"/>
                        <a:pt x="113728" y="215081"/>
                      </a:cubicBezTo>
                      <a:cubicBezTo>
                        <a:pt x="120287" y="137241"/>
                        <a:pt x="122763" y="57050"/>
                        <a:pt x="123505" y="0"/>
                      </a:cubicBezTo>
                      <a:lnTo>
                        <a:pt x="101848" y="0"/>
                      </a:lnTo>
                      <a:cubicBezTo>
                        <a:pt x="99373" y="160011"/>
                        <a:pt x="83533" y="462338"/>
                        <a:pt x="3094" y="600321"/>
                      </a:cubicBezTo>
                      <a:lnTo>
                        <a:pt x="0" y="642892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id="{E0FABF10-7273-948F-69F2-27CCBB4BADEC}"/>
                    </a:ext>
                  </a:extLst>
                </p:cNvPr>
                <p:cNvSpPr/>
                <p:nvPr/>
              </p:nvSpPr>
              <p:spPr>
                <a:xfrm>
                  <a:off x="9837338" y="216486"/>
                  <a:ext cx="68249" cy="189588"/>
                </a:xfrm>
                <a:custGeom>
                  <a:avLst/>
                  <a:gdLst>
                    <a:gd name="connsiteX0" fmla="*/ 0 w 68249"/>
                    <a:gd name="connsiteY0" fmla="*/ 168922 h 189588"/>
                    <a:gd name="connsiteX1" fmla="*/ 6311 w 68249"/>
                    <a:gd name="connsiteY1" fmla="*/ 189588 h 189588"/>
                    <a:gd name="connsiteX2" fmla="*/ 65094 w 68249"/>
                    <a:gd name="connsiteY2" fmla="*/ 0 h 189588"/>
                    <a:gd name="connsiteX3" fmla="*/ 43685 w 68249"/>
                    <a:gd name="connsiteY3" fmla="*/ 2970 h 189588"/>
                    <a:gd name="connsiteX4" fmla="*/ 0 w 68249"/>
                    <a:gd name="connsiteY4" fmla="*/ 168922 h 189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249" h="189588">
                      <a:moveTo>
                        <a:pt x="0" y="168922"/>
                      </a:moveTo>
                      <a:lnTo>
                        <a:pt x="6311" y="189588"/>
                      </a:lnTo>
                      <a:cubicBezTo>
                        <a:pt x="87245" y="164838"/>
                        <a:pt x="65960" y="6806"/>
                        <a:pt x="65094" y="0"/>
                      </a:cubicBezTo>
                      <a:lnTo>
                        <a:pt x="43685" y="2970"/>
                      </a:lnTo>
                      <a:cubicBezTo>
                        <a:pt x="49377" y="43684"/>
                        <a:pt x="52718" y="152710"/>
                        <a:pt x="0" y="16892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" name="Freeform: Shape 596">
                  <a:extLst>
                    <a:ext uri="{FF2B5EF4-FFF2-40B4-BE49-F238E27FC236}">
                      <a16:creationId xmlns:a16="http://schemas.microsoft.com/office/drawing/2014/main" id="{9C959938-E8F0-EECE-1490-F6D1D8613636}"/>
                    </a:ext>
                  </a:extLst>
                </p:cNvPr>
                <p:cNvSpPr/>
                <p:nvPr/>
              </p:nvSpPr>
              <p:spPr>
                <a:xfrm>
                  <a:off x="8282889" y="1177792"/>
                  <a:ext cx="103333" cy="163228"/>
                </a:xfrm>
                <a:custGeom>
                  <a:avLst/>
                  <a:gdLst>
                    <a:gd name="connsiteX0" fmla="*/ 40591 w 103333"/>
                    <a:gd name="connsiteY0" fmla="*/ 116822 h 163228"/>
                    <a:gd name="connsiteX1" fmla="*/ 103333 w 103333"/>
                    <a:gd name="connsiteY1" fmla="*/ 8786 h 163228"/>
                    <a:gd name="connsiteX2" fmla="*/ 83533 w 103333"/>
                    <a:gd name="connsiteY2" fmla="*/ 0 h 163228"/>
                    <a:gd name="connsiteX3" fmla="*/ 23142 w 103333"/>
                    <a:gd name="connsiteY3" fmla="*/ 103952 h 163228"/>
                    <a:gd name="connsiteX4" fmla="*/ 0 w 103333"/>
                    <a:gd name="connsiteY4" fmla="*/ 133405 h 163228"/>
                    <a:gd name="connsiteX5" fmla="*/ 2723 w 103333"/>
                    <a:gd name="connsiteY5" fmla="*/ 163229 h 163228"/>
                    <a:gd name="connsiteX6" fmla="*/ 40467 w 103333"/>
                    <a:gd name="connsiteY6" fmla="*/ 116698 h 163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33" h="163228">
                      <a:moveTo>
                        <a:pt x="40591" y="116822"/>
                      </a:moveTo>
                      <a:cubicBezTo>
                        <a:pt x="65588" y="82790"/>
                        <a:pt x="86750" y="46407"/>
                        <a:pt x="103333" y="8786"/>
                      </a:cubicBezTo>
                      <a:lnTo>
                        <a:pt x="83533" y="0"/>
                      </a:lnTo>
                      <a:cubicBezTo>
                        <a:pt x="67569" y="36136"/>
                        <a:pt x="47273" y="71157"/>
                        <a:pt x="23142" y="103952"/>
                      </a:cubicBezTo>
                      <a:cubicBezTo>
                        <a:pt x="15840" y="113852"/>
                        <a:pt x="8168" y="123752"/>
                        <a:pt x="0" y="133405"/>
                      </a:cubicBezTo>
                      <a:cubicBezTo>
                        <a:pt x="866" y="143429"/>
                        <a:pt x="1732" y="153329"/>
                        <a:pt x="2723" y="163229"/>
                      </a:cubicBezTo>
                      <a:cubicBezTo>
                        <a:pt x="16211" y="148131"/>
                        <a:pt x="28834" y="132538"/>
                        <a:pt x="40467" y="11669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8" name="Freeform: Shape 597">
                  <a:extLst>
                    <a:ext uri="{FF2B5EF4-FFF2-40B4-BE49-F238E27FC236}">
                      <a16:creationId xmlns:a16="http://schemas.microsoft.com/office/drawing/2014/main" id="{730A31F5-F987-1C86-C312-80A7421F0E20}"/>
                    </a:ext>
                  </a:extLst>
                </p:cNvPr>
                <p:cNvSpPr/>
                <p:nvPr/>
              </p:nvSpPr>
              <p:spPr>
                <a:xfrm>
                  <a:off x="8256035" y="402114"/>
                  <a:ext cx="179106" cy="613067"/>
                </a:xfrm>
                <a:custGeom>
                  <a:avLst/>
                  <a:gdLst>
                    <a:gd name="connsiteX0" fmla="*/ 47521 w 179106"/>
                    <a:gd name="connsiteY0" fmla="*/ 129568 h 613067"/>
                    <a:gd name="connsiteX1" fmla="*/ 154071 w 179106"/>
                    <a:gd name="connsiteY1" fmla="*/ 610840 h 613067"/>
                    <a:gd name="connsiteX2" fmla="*/ 175604 w 179106"/>
                    <a:gd name="connsiteY2" fmla="*/ 613068 h 613067"/>
                    <a:gd name="connsiteX3" fmla="*/ 66950 w 179106"/>
                    <a:gd name="connsiteY3" fmla="*/ 119916 h 613067"/>
                    <a:gd name="connsiteX4" fmla="*/ 0 w 179106"/>
                    <a:gd name="connsiteY4" fmla="*/ 0 h 613067"/>
                    <a:gd name="connsiteX5" fmla="*/ 0 w 179106"/>
                    <a:gd name="connsiteY5" fmla="*/ 41581 h 613067"/>
                    <a:gd name="connsiteX6" fmla="*/ 47645 w 179106"/>
                    <a:gd name="connsiteY6" fmla="*/ 129568 h 61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106" h="613067">
                      <a:moveTo>
                        <a:pt x="47521" y="129568"/>
                      </a:moveTo>
                      <a:cubicBezTo>
                        <a:pt x="106798" y="248989"/>
                        <a:pt x="173377" y="429420"/>
                        <a:pt x="154071" y="610840"/>
                      </a:cubicBezTo>
                      <a:lnTo>
                        <a:pt x="175604" y="613068"/>
                      </a:lnTo>
                      <a:cubicBezTo>
                        <a:pt x="195405" y="426573"/>
                        <a:pt x="127465" y="241935"/>
                        <a:pt x="66950" y="119916"/>
                      </a:cubicBezTo>
                      <a:cubicBezTo>
                        <a:pt x="44303" y="74127"/>
                        <a:pt x="20914" y="33537"/>
                        <a:pt x="0" y="0"/>
                      </a:cubicBezTo>
                      <a:cubicBezTo>
                        <a:pt x="0" y="13860"/>
                        <a:pt x="0" y="27720"/>
                        <a:pt x="0" y="41581"/>
                      </a:cubicBezTo>
                      <a:cubicBezTo>
                        <a:pt x="15469" y="67816"/>
                        <a:pt x="31804" y="97393"/>
                        <a:pt x="47645" y="12956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9" name="Freeform: Shape 598">
                  <a:extLst>
                    <a:ext uri="{FF2B5EF4-FFF2-40B4-BE49-F238E27FC236}">
                      <a16:creationId xmlns:a16="http://schemas.microsoft.com/office/drawing/2014/main" id="{8F57CD00-1A2A-69E3-F700-65E1875E95A0}"/>
                    </a:ext>
                  </a:extLst>
                </p:cNvPr>
                <p:cNvSpPr/>
                <p:nvPr/>
              </p:nvSpPr>
              <p:spPr>
                <a:xfrm>
                  <a:off x="8482625" y="2174862"/>
                  <a:ext cx="493151" cy="545127"/>
                </a:xfrm>
                <a:custGeom>
                  <a:avLst/>
                  <a:gdLst>
                    <a:gd name="connsiteX0" fmla="*/ 467288 w 493151"/>
                    <a:gd name="connsiteY0" fmla="*/ 530401 h 545127"/>
                    <a:gd name="connsiteX1" fmla="*/ 493152 w 493151"/>
                    <a:gd name="connsiteY1" fmla="*/ 545128 h 545127"/>
                    <a:gd name="connsiteX2" fmla="*/ 366306 w 493151"/>
                    <a:gd name="connsiteY2" fmla="*/ 241688 h 545127"/>
                    <a:gd name="connsiteX3" fmla="*/ 158898 w 493151"/>
                    <a:gd name="connsiteY3" fmla="*/ 54080 h 545127"/>
                    <a:gd name="connsiteX4" fmla="*/ 0 w 493151"/>
                    <a:gd name="connsiteY4" fmla="*/ 0 h 545127"/>
                    <a:gd name="connsiteX5" fmla="*/ 11633 w 493151"/>
                    <a:gd name="connsiteY5" fmla="*/ 24379 h 545127"/>
                    <a:gd name="connsiteX6" fmla="*/ 148874 w 493151"/>
                    <a:gd name="connsiteY6" fmla="*/ 73261 h 545127"/>
                    <a:gd name="connsiteX7" fmla="*/ 467288 w 493151"/>
                    <a:gd name="connsiteY7" fmla="*/ 530525 h 545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3151" h="545127">
                      <a:moveTo>
                        <a:pt x="467288" y="530401"/>
                      </a:moveTo>
                      <a:cubicBezTo>
                        <a:pt x="475826" y="535351"/>
                        <a:pt x="484489" y="540302"/>
                        <a:pt x="493152" y="545128"/>
                      </a:cubicBezTo>
                      <a:cubicBezTo>
                        <a:pt x="465308" y="426078"/>
                        <a:pt x="422861" y="324230"/>
                        <a:pt x="366306" y="241688"/>
                      </a:cubicBezTo>
                      <a:cubicBezTo>
                        <a:pt x="310370" y="160011"/>
                        <a:pt x="240574" y="96898"/>
                        <a:pt x="158898" y="54080"/>
                      </a:cubicBezTo>
                      <a:cubicBezTo>
                        <a:pt x="100734" y="23513"/>
                        <a:pt x="45293" y="7920"/>
                        <a:pt x="0" y="0"/>
                      </a:cubicBezTo>
                      <a:cubicBezTo>
                        <a:pt x="3836" y="8168"/>
                        <a:pt x="7673" y="16335"/>
                        <a:pt x="11633" y="24379"/>
                      </a:cubicBezTo>
                      <a:cubicBezTo>
                        <a:pt x="52100" y="32671"/>
                        <a:pt x="99621" y="47397"/>
                        <a:pt x="148874" y="73261"/>
                      </a:cubicBezTo>
                      <a:cubicBezTo>
                        <a:pt x="302945" y="153948"/>
                        <a:pt x="411723" y="310989"/>
                        <a:pt x="467288" y="53052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0" name="Freeform: Shape 599">
                  <a:extLst>
                    <a:ext uri="{FF2B5EF4-FFF2-40B4-BE49-F238E27FC236}">
                      <a16:creationId xmlns:a16="http://schemas.microsoft.com/office/drawing/2014/main" id="{254B8450-E7F0-BC9B-FA81-F56EB957E2B2}"/>
                    </a:ext>
                  </a:extLst>
                </p:cNvPr>
                <p:cNvSpPr/>
                <p:nvPr/>
              </p:nvSpPr>
              <p:spPr>
                <a:xfrm>
                  <a:off x="8521978" y="2252088"/>
                  <a:ext cx="276585" cy="346748"/>
                </a:xfrm>
                <a:custGeom>
                  <a:avLst/>
                  <a:gdLst>
                    <a:gd name="connsiteX0" fmla="*/ 79572 w 276585"/>
                    <a:gd name="connsiteY0" fmla="*/ 11628 h 346748"/>
                    <a:gd name="connsiteX1" fmla="*/ 0 w 276585"/>
                    <a:gd name="connsiteY1" fmla="*/ 862 h 346748"/>
                    <a:gd name="connsiteX2" fmla="*/ 11633 w 276585"/>
                    <a:gd name="connsiteY2" fmla="*/ 21900 h 346748"/>
                    <a:gd name="connsiteX3" fmla="*/ 72023 w 276585"/>
                    <a:gd name="connsiteY3" fmla="*/ 31800 h 346748"/>
                    <a:gd name="connsiteX4" fmla="*/ 172634 w 276585"/>
                    <a:gd name="connsiteY4" fmla="*/ 123376 h 346748"/>
                    <a:gd name="connsiteX5" fmla="*/ 249113 w 276585"/>
                    <a:gd name="connsiteY5" fmla="*/ 322865 h 346748"/>
                    <a:gd name="connsiteX6" fmla="*/ 276586 w 276585"/>
                    <a:gd name="connsiteY6" fmla="*/ 346749 h 346748"/>
                    <a:gd name="connsiteX7" fmla="*/ 79572 w 276585"/>
                    <a:gd name="connsiteY7" fmla="*/ 11628 h 346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585" h="346748">
                      <a:moveTo>
                        <a:pt x="79572" y="11628"/>
                      </a:moveTo>
                      <a:cubicBezTo>
                        <a:pt x="51357" y="614"/>
                        <a:pt x="24255" y="-1490"/>
                        <a:pt x="0" y="862"/>
                      </a:cubicBezTo>
                      <a:cubicBezTo>
                        <a:pt x="3836" y="7916"/>
                        <a:pt x="7673" y="14970"/>
                        <a:pt x="11633" y="21900"/>
                      </a:cubicBezTo>
                      <a:cubicBezTo>
                        <a:pt x="30567" y="21157"/>
                        <a:pt x="51109" y="23632"/>
                        <a:pt x="72023" y="31800"/>
                      </a:cubicBezTo>
                      <a:cubicBezTo>
                        <a:pt x="109768" y="46526"/>
                        <a:pt x="143676" y="77341"/>
                        <a:pt x="172634" y="123376"/>
                      </a:cubicBezTo>
                      <a:cubicBezTo>
                        <a:pt x="203696" y="172630"/>
                        <a:pt x="229313" y="239580"/>
                        <a:pt x="249113" y="322865"/>
                      </a:cubicBezTo>
                      <a:cubicBezTo>
                        <a:pt x="258147" y="331032"/>
                        <a:pt x="267304" y="338952"/>
                        <a:pt x="276586" y="346749"/>
                      </a:cubicBezTo>
                      <a:cubicBezTo>
                        <a:pt x="236985" y="159759"/>
                        <a:pt x="170778" y="47021"/>
                        <a:pt x="79572" y="116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601" name="Graphic 2">
              <a:extLst>
                <a:ext uri="{FF2B5EF4-FFF2-40B4-BE49-F238E27FC236}">
                  <a16:creationId xmlns:a16="http://schemas.microsoft.com/office/drawing/2014/main" id="{BD3BB069-DC50-B7B2-7D85-E19983110676}"/>
                </a:ext>
              </a:extLst>
            </p:cNvPr>
            <p:cNvGrpSpPr/>
            <p:nvPr/>
          </p:nvGrpSpPr>
          <p:grpSpPr>
            <a:xfrm>
              <a:off x="9499683" y="325038"/>
              <a:ext cx="2234187" cy="4142286"/>
              <a:chOff x="7253799" y="196751"/>
              <a:chExt cx="2234187" cy="4142286"/>
            </a:xfrm>
            <a:solidFill>
              <a:srgbClr val="FFFFFF"/>
            </a:solidFill>
          </p:grpSpPr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CD11C46-99FD-9D08-A817-3BF59C9AD535}"/>
                  </a:ext>
                </a:extLst>
              </p:cNvPr>
              <p:cNvSpPr/>
              <p:nvPr/>
            </p:nvSpPr>
            <p:spPr>
              <a:xfrm>
                <a:off x="7253799" y="196751"/>
                <a:ext cx="185892" cy="139650"/>
              </a:xfrm>
              <a:custGeom>
                <a:avLst/>
                <a:gdLst>
                  <a:gd name="connsiteX0" fmla="*/ 9373 w 185892"/>
                  <a:gd name="connsiteY0" fmla="*/ 136681 h 139650"/>
                  <a:gd name="connsiteX1" fmla="*/ 168889 w 185892"/>
                  <a:gd name="connsiteY1" fmla="*/ 139651 h 139650"/>
                  <a:gd name="connsiteX2" fmla="*/ 97732 w 185892"/>
                  <a:gd name="connsiteY2" fmla="*/ 3028 h 139650"/>
                  <a:gd name="connsiteX3" fmla="*/ 9373 w 185892"/>
                  <a:gd name="connsiteY3" fmla="*/ 136557 h 13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892" h="139650">
                    <a:moveTo>
                      <a:pt x="9373" y="136681"/>
                    </a:moveTo>
                    <a:lnTo>
                      <a:pt x="168889" y="139651"/>
                    </a:lnTo>
                    <a:cubicBezTo>
                      <a:pt x="168889" y="139651"/>
                      <a:pt x="237943" y="-24073"/>
                      <a:pt x="97732" y="3028"/>
                    </a:cubicBezTo>
                    <a:cubicBezTo>
                      <a:pt x="-42479" y="30254"/>
                      <a:pt x="9373" y="136557"/>
                      <a:pt x="9373" y="1365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2CD2950C-00C2-B146-45D2-991DD3268457}"/>
                  </a:ext>
                </a:extLst>
              </p:cNvPr>
              <p:cNvSpPr/>
              <p:nvPr/>
            </p:nvSpPr>
            <p:spPr>
              <a:xfrm>
                <a:off x="8411269" y="3353787"/>
                <a:ext cx="162684" cy="133589"/>
              </a:xfrm>
              <a:custGeom>
                <a:avLst/>
                <a:gdLst>
                  <a:gd name="connsiteX0" fmla="*/ 162684 w 162684"/>
                  <a:gd name="connsiteY0" fmla="*/ 133589 h 133589"/>
                  <a:gd name="connsiteX1" fmla="*/ 8489 w 162684"/>
                  <a:gd name="connsiteY1" fmla="*/ 130496 h 133589"/>
                  <a:gd name="connsiteX2" fmla="*/ 64673 w 162684"/>
                  <a:gd name="connsiteY2" fmla="*/ 185 h 133589"/>
                  <a:gd name="connsiteX3" fmla="*/ 162684 w 162684"/>
                  <a:gd name="connsiteY3" fmla="*/ 133589 h 133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84" h="133589">
                    <a:moveTo>
                      <a:pt x="162684" y="133589"/>
                    </a:moveTo>
                    <a:lnTo>
                      <a:pt x="8489" y="130496"/>
                    </a:lnTo>
                    <a:cubicBezTo>
                      <a:pt x="8489" y="130496"/>
                      <a:pt x="-32225" y="6001"/>
                      <a:pt x="64673" y="185"/>
                    </a:cubicBezTo>
                    <a:cubicBezTo>
                      <a:pt x="161571" y="-5756"/>
                      <a:pt x="162684" y="133589"/>
                      <a:pt x="162684" y="1335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AB2A35D7-364C-D8B2-286E-3676CF614107}"/>
                  </a:ext>
                </a:extLst>
              </p:cNvPr>
              <p:cNvSpPr/>
              <p:nvPr/>
            </p:nvSpPr>
            <p:spPr>
              <a:xfrm>
                <a:off x="9119576" y="3793368"/>
                <a:ext cx="368410" cy="545669"/>
              </a:xfrm>
              <a:custGeom>
                <a:avLst/>
                <a:gdLst>
                  <a:gd name="connsiteX0" fmla="*/ 145780 w 368410"/>
                  <a:gd name="connsiteY0" fmla="*/ 463128 h 545669"/>
                  <a:gd name="connsiteX1" fmla="*/ 332151 w 368410"/>
                  <a:gd name="connsiteY1" fmla="*/ 545670 h 545669"/>
                  <a:gd name="connsiteX2" fmla="*/ 368410 w 368410"/>
                  <a:gd name="connsiteY2" fmla="*/ 43113 h 545669"/>
                  <a:gd name="connsiteX3" fmla="*/ 368410 w 368410"/>
                  <a:gd name="connsiteY3" fmla="*/ 43113 h 545669"/>
                  <a:gd name="connsiteX4" fmla="*/ 168798 w 368410"/>
                  <a:gd name="connsiteY4" fmla="*/ 326505 h 545669"/>
                  <a:gd name="connsiteX5" fmla="*/ 0 w 368410"/>
                  <a:gd name="connsiteY5" fmla="*/ 227256 h 545669"/>
                  <a:gd name="connsiteX6" fmla="*/ 145780 w 368410"/>
                  <a:gd name="connsiteY6" fmla="*/ 463128 h 54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8410" h="545669">
                    <a:moveTo>
                      <a:pt x="145780" y="463128"/>
                    </a:moveTo>
                    <a:cubicBezTo>
                      <a:pt x="196024" y="504956"/>
                      <a:pt x="258394" y="532552"/>
                      <a:pt x="332151" y="545670"/>
                    </a:cubicBezTo>
                    <a:lnTo>
                      <a:pt x="368410" y="43113"/>
                    </a:lnTo>
                    <a:lnTo>
                      <a:pt x="368410" y="43113"/>
                    </a:lnTo>
                    <a:cubicBezTo>
                      <a:pt x="339700" y="-89549"/>
                      <a:pt x="175728" y="106350"/>
                      <a:pt x="168798" y="326505"/>
                    </a:cubicBezTo>
                    <a:cubicBezTo>
                      <a:pt x="129321" y="185923"/>
                      <a:pt x="40096" y="208693"/>
                      <a:pt x="0" y="227256"/>
                    </a:cubicBezTo>
                    <a:cubicBezTo>
                      <a:pt x="30319" y="322050"/>
                      <a:pt x="76355" y="405335"/>
                      <a:pt x="145780" y="4631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F9143824-04F8-25DC-F23A-3A14991B5D90}"/>
                  </a:ext>
                </a:extLst>
              </p:cNvPr>
              <p:cNvSpPr/>
              <p:nvPr/>
            </p:nvSpPr>
            <p:spPr>
              <a:xfrm>
                <a:off x="8545614" y="1048995"/>
                <a:ext cx="404421" cy="376796"/>
              </a:xfrm>
              <a:custGeom>
                <a:avLst/>
                <a:gdLst>
                  <a:gd name="connsiteX0" fmla="*/ 65218 w 404421"/>
                  <a:gd name="connsiteY0" fmla="*/ 376796 h 376796"/>
                  <a:gd name="connsiteX1" fmla="*/ 358634 w 404421"/>
                  <a:gd name="connsiteY1" fmla="*/ 228665 h 376796"/>
                  <a:gd name="connsiteX2" fmla="*/ 404422 w 404421"/>
                  <a:gd name="connsiteY2" fmla="*/ 177060 h 376796"/>
                  <a:gd name="connsiteX3" fmla="*/ 112120 w 404421"/>
                  <a:gd name="connsiteY3" fmla="*/ 133500 h 376796"/>
                  <a:gd name="connsiteX4" fmla="*/ 0 w 404421"/>
                  <a:gd name="connsiteY4" fmla="*/ 20390 h 376796"/>
                  <a:gd name="connsiteX5" fmla="*/ 27597 w 404421"/>
                  <a:gd name="connsiteY5" fmla="*/ 359718 h 376796"/>
                  <a:gd name="connsiteX6" fmla="*/ 65465 w 404421"/>
                  <a:gd name="connsiteY6" fmla="*/ 376796 h 376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421" h="376796">
                    <a:moveTo>
                      <a:pt x="65218" y="376796"/>
                    </a:moveTo>
                    <a:cubicBezTo>
                      <a:pt x="178451" y="362441"/>
                      <a:pt x="275101" y="313435"/>
                      <a:pt x="358634" y="228665"/>
                    </a:cubicBezTo>
                    <a:cubicBezTo>
                      <a:pt x="374598" y="212453"/>
                      <a:pt x="389819" y="195128"/>
                      <a:pt x="404422" y="177060"/>
                    </a:cubicBezTo>
                    <a:cubicBezTo>
                      <a:pt x="404422" y="41304"/>
                      <a:pt x="161497" y="-120068"/>
                      <a:pt x="112120" y="133500"/>
                    </a:cubicBezTo>
                    <a:cubicBezTo>
                      <a:pt x="60391" y="-50767"/>
                      <a:pt x="0" y="20390"/>
                      <a:pt x="0" y="20390"/>
                    </a:cubicBezTo>
                    <a:lnTo>
                      <a:pt x="27597" y="359718"/>
                    </a:lnTo>
                    <a:cubicBezTo>
                      <a:pt x="27597" y="359718"/>
                      <a:pt x="42076" y="367391"/>
                      <a:pt x="65465" y="3767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745CD635-989E-FAA4-358B-B524EF939C8B}"/>
                  </a:ext>
                </a:extLst>
              </p:cNvPr>
              <p:cNvSpPr/>
              <p:nvPr/>
            </p:nvSpPr>
            <p:spPr>
              <a:xfrm>
                <a:off x="7950367" y="535105"/>
                <a:ext cx="310369" cy="363502"/>
              </a:xfrm>
              <a:custGeom>
                <a:avLst/>
                <a:gdLst>
                  <a:gd name="connsiteX0" fmla="*/ 310370 w 310369"/>
                  <a:gd name="connsiteY0" fmla="*/ 363502 h 363502"/>
                  <a:gd name="connsiteX1" fmla="*/ 305667 w 310369"/>
                  <a:gd name="connsiteY1" fmla="*/ 9076 h 363502"/>
                  <a:gd name="connsiteX2" fmla="*/ 203325 w 310369"/>
                  <a:gd name="connsiteY2" fmla="*/ 129858 h 363502"/>
                  <a:gd name="connsiteX3" fmla="*/ 0 w 310369"/>
                  <a:gd name="connsiteY3" fmla="*/ 35064 h 363502"/>
                  <a:gd name="connsiteX4" fmla="*/ 310246 w 310369"/>
                  <a:gd name="connsiteY4" fmla="*/ 363502 h 363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9" h="363502">
                    <a:moveTo>
                      <a:pt x="310370" y="363502"/>
                    </a:moveTo>
                    <a:cubicBezTo>
                      <a:pt x="307276" y="247794"/>
                      <a:pt x="306039" y="129487"/>
                      <a:pt x="305667" y="9076"/>
                    </a:cubicBezTo>
                    <a:cubicBezTo>
                      <a:pt x="269161" y="-15922"/>
                      <a:pt x="227332" y="6478"/>
                      <a:pt x="203325" y="129858"/>
                    </a:cubicBezTo>
                    <a:cubicBezTo>
                      <a:pt x="160506" y="-22480"/>
                      <a:pt x="40343" y="16873"/>
                      <a:pt x="0" y="35064"/>
                    </a:cubicBezTo>
                    <a:cubicBezTo>
                      <a:pt x="68435" y="210916"/>
                      <a:pt x="171520" y="319818"/>
                      <a:pt x="310246" y="3635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56AD1DE5-4034-EE4A-4476-4FE14A3561D5}"/>
                  </a:ext>
                </a:extLst>
              </p:cNvPr>
              <p:cNvSpPr/>
              <p:nvPr/>
            </p:nvSpPr>
            <p:spPr>
              <a:xfrm>
                <a:off x="8813044" y="2962289"/>
                <a:ext cx="267915" cy="263599"/>
              </a:xfrm>
              <a:custGeom>
                <a:avLst/>
                <a:gdLst>
                  <a:gd name="connsiteX0" fmla="*/ 265076 w 267915"/>
                  <a:gd name="connsiteY0" fmla="*/ 263476 h 263599"/>
                  <a:gd name="connsiteX1" fmla="*/ 49128 w 267915"/>
                  <a:gd name="connsiteY1" fmla="*/ 261743 h 263599"/>
                  <a:gd name="connsiteX2" fmla="*/ 105064 w 267915"/>
                  <a:gd name="connsiteY2" fmla="*/ 3225 h 263599"/>
                  <a:gd name="connsiteX3" fmla="*/ 265076 w 267915"/>
                  <a:gd name="connsiteY3" fmla="*/ 263600 h 26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915" h="263599">
                    <a:moveTo>
                      <a:pt x="265076" y="263476"/>
                    </a:moveTo>
                    <a:lnTo>
                      <a:pt x="49128" y="261743"/>
                    </a:lnTo>
                    <a:cubicBezTo>
                      <a:pt x="49128" y="261743"/>
                      <a:pt x="-92444" y="-33900"/>
                      <a:pt x="105064" y="3225"/>
                    </a:cubicBezTo>
                    <a:cubicBezTo>
                      <a:pt x="302572" y="40351"/>
                      <a:pt x="265076" y="263600"/>
                      <a:pt x="265076" y="263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96A696D-0F4B-D4A4-C625-BD9B486508E4}"/>
              </a:ext>
            </a:extLst>
          </p:cNvPr>
          <p:cNvGrpSpPr>
            <a:grpSpLocks/>
          </p:cNvGrpSpPr>
          <p:nvPr/>
        </p:nvGrpSpPr>
        <p:grpSpPr>
          <a:xfrm>
            <a:off x="5125403" y="3429000"/>
            <a:ext cx="386430" cy="714374"/>
            <a:chOff x="4861208" y="2491451"/>
            <a:chExt cx="1314127" cy="2424484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2881FA2C-0259-8FE8-7494-42ABF58C092C}"/>
                </a:ext>
              </a:extLst>
            </p:cNvPr>
            <p:cNvSpPr/>
            <p:nvPr/>
          </p:nvSpPr>
          <p:spPr>
            <a:xfrm flipH="1">
              <a:off x="5545111" y="2750957"/>
              <a:ext cx="159713" cy="185409"/>
            </a:xfrm>
            <a:custGeom>
              <a:avLst/>
              <a:gdLst>
                <a:gd name="connsiteX0" fmla="*/ 29651 w 159713"/>
                <a:gd name="connsiteY0" fmla="*/ 33406 h 185409"/>
                <a:gd name="connsiteX1" fmla="*/ 54409 w 159713"/>
                <a:gd name="connsiteY1" fmla="*/ 16735 h 185409"/>
                <a:gd name="connsiteX2" fmla="*/ 70513 w 159713"/>
                <a:gd name="connsiteY2" fmla="*/ 10421 h 185409"/>
                <a:gd name="connsiteX3" fmla="*/ 110452 w 159713"/>
                <a:gd name="connsiteY3" fmla="*/ 12266 h 185409"/>
                <a:gd name="connsiteX4" fmla="*/ 139042 w 159713"/>
                <a:gd name="connsiteY4" fmla="*/ 72210 h 185409"/>
                <a:gd name="connsiteX5" fmla="*/ 159614 w 159713"/>
                <a:gd name="connsiteY5" fmla="*/ 128821 h 185409"/>
                <a:gd name="connsiteX6" fmla="*/ 78600 w 159713"/>
                <a:gd name="connsiteY6" fmla="*/ 183304 h 185409"/>
                <a:gd name="connsiteX7" fmla="*/ 46748 w 159713"/>
                <a:gd name="connsiteY7" fmla="*/ 173159 h 185409"/>
                <a:gd name="connsiteX8" fmla="*/ 2268 w 159713"/>
                <a:gd name="connsiteY8" fmla="*/ 66251 h 185409"/>
                <a:gd name="connsiteX9" fmla="*/ 29580 w 159713"/>
                <a:gd name="connsiteY9" fmla="*/ 33406 h 1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713" h="185409">
                  <a:moveTo>
                    <a:pt x="29651" y="33406"/>
                  </a:moveTo>
                  <a:cubicBezTo>
                    <a:pt x="33340" y="23190"/>
                    <a:pt x="43981" y="16096"/>
                    <a:pt x="54409" y="16735"/>
                  </a:cubicBezTo>
                  <a:cubicBezTo>
                    <a:pt x="58950" y="12904"/>
                    <a:pt x="64696" y="10634"/>
                    <a:pt x="70513" y="10421"/>
                  </a:cubicBezTo>
                  <a:cubicBezTo>
                    <a:pt x="79735" y="-1923"/>
                    <a:pt x="101159" y="-5612"/>
                    <a:pt x="110452" y="12266"/>
                  </a:cubicBezTo>
                  <a:cubicBezTo>
                    <a:pt x="120668" y="31916"/>
                    <a:pt x="130245" y="51921"/>
                    <a:pt x="139042" y="72210"/>
                  </a:cubicBezTo>
                  <a:cubicBezTo>
                    <a:pt x="146419" y="89236"/>
                    <a:pt x="158125" y="110093"/>
                    <a:pt x="159614" y="128821"/>
                  </a:cubicBezTo>
                  <a:cubicBezTo>
                    <a:pt x="162452" y="164930"/>
                    <a:pt x="103358" y="173727"/>
                    <a:pt x="78600" y="183304"/>
                  </a:cubicBezTo>
                  <a:cubicBezTo>
                    <a:pt x="67462" y="187560"/>
                    <a:pt x="52068" y="185928"/>
                    <a:pt x="46748" y="173159"/>
                  </a:cubicBezTo>
                  <a:cubicBezTo>
                    <a:pt x="31921" y="137547"/>
                    <a:pt x="17095" y="101864"/>
                    <a:pt x="2268" y="66251"/>
                  </a:cubicBezTo>
                  <a:cubicBezTo>
                    <a:pt x="-6671" y="44756"/>
                    <a:pt x="12554" y="28795"/>
                    <a:pt x="29580" y="3340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B633564-E8E9-977B-8CBB-26FA95F63987}"/>
                </a:ext>
              </a:extLst>
            </p:cNvPr>
            <p:cNvSpPr/>
            <p:nvPr/>
          </p:nvSpPr>
          <p:spPr>
            <a:xfrm flipH="1">
              <a:off x="5758727" y="4750435"/>
              <a:ext cx="186902" cy="155036"/>
            </a:xfrm>
            <a:custGeom>
              <a:avLst/>
              <a:gdLst>
                <a:gd name="connsiteX0" fmla="*/ 95587 w 186902"/>
                <a:gd name="connsiteY0" fmla="*/ 25021 h 155036"/>
                <a:gd name="connsiteX1" fmla="*/ 114529 w 186902"/>
                <a:gd name="connsiteY1" fmla="*/ 15727 h 155036"/>
                <a:gd name="connsiteX2" fmla="*/ 134321 w 186902"/>
                <a:gd name="connsiteY2" fmla="*/ 16224 h 155036"/>
                <a:gd name="connsiteX3" fmla="*/ 136875 w 186902"/>
                <a:gd name="connsiteY3" fmla="*/ 22041 h 155036"/>
                <a:gd name="connsiteX4" fmla="*/ 146097 w 186902"/>
                <a:gd name="connsiteY4" fmla="*/ 20197 h 155036"/>
                <a:gd name="connsiteX5" fmla="*/ 144607 w 186902"/>
                <a:gd name="connsiteY5" fmla="*/ 14521 h 155036"/>
                <a:gd name="connsiteX6" fmla="*/ 167096 w 186902"/>
                <a:gd name="connsiteY6" fmla="*/ 8349 h 155036"/>
                <a:gd name="connsiteX7" fmla="*/ 183838 w 186902"/>
                <a:gd name="connsiteY7" fmla="*/ 90073 h 155036"/>
                <a:gd name="connsiteX8" fmla="*/ 183838 w 186902"/>
                <a:gd name="connsiteY8" fmla="*/ 133702 h 155036"/>
                <a:gd name="connsiteX9" fmla="*/ 84592 w 186902"/>
                <a:gd name="connsiteY9" fmla="*/ 143279 h 155036"/>
                <a:gd name="connsiteX10" fmla="*/ 30 w 186902"/>
                <a:gd name="connsiteY10" fmla="*/ 83405 h 155036"/>
                <a:gd name="connsiteX11" fmla="*/ 95587 w 186902"/>
                <a:gd name="connsiteY11" fmla="*/ 25021 h 155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902" h="155036">
                  <a:moveTo>
                    <a:pt x="95587" y="25021"/>
                  </a:moveTo>
                  <a:cubicBezTo>
                    <a:pt x="94665" y="14734"/>
                    <a:pt x="107505" y="10832"/>
                    <a:pt x="114529" y="15727"/>
                  </a:cubicBezTo>
                  <a:cubicBezTo>
                    <a:pt x="119140" y="9414"/>
                    <a:pt x="130206" y="7924"/>
                    <a:pt x="134321" y="16224"/>
                  </a:cubicBezTo>
                  <a:cubicBezTo>
                    <a:pt x="135243" y="18139"/>
                    <a:pt x="135953" y="20126"/>
                    <a:pt x="136875" y="22041"/>
                  </a:cubicBezTo>
                  <a:cubicBezTo>
                    <a:pt x="139500" y="20338"/>
                    <a:pt x="142834" y="19629"/>
                    <a:pt x="146097" y="20197"/>
                  </a:cubicBezTo>
                  <a:cubicBezTo>
                    <a:pt x="145530" y="18068"/>
                    <a:pt x="144962" y="16153"/>
                    <a:pt x="144607" y="14521"/>
                  </a:cubicBezTo>
                  <a:cubicBezTo>
                    <a:pt x="141060" y="-92"/>
                    <a:pt x="163478" y="-6264"/>
                    <a:pt x="167096" y="8349"/>
                  </a:cubicBezTo>
                  <a:cubicBezTo>
                    <a:pt x="173906" y="35378"/>
                    <a:pt x="179652" y="62548"/>
                    <a:pt x="183838" y="90073"/>
                  </a:cubicBezTo>
                  <a:cubicBezTo>
                    <a:pt x="185966" y="104119"/>
                    <a:pt x="189513" y="120081"/>
                    <a:pt x="183838" y="133702"/>
                  </a:cubicBezTo>
                  <a:cubicBezTo>
                    <a:pt x="168798" y="169527"/>
                    <a:pt x="111478" y="151153"/>
                    <a:pt x="84592" y="143279"/>
                  </a:cubicBezTo>
                  <a:cubicBezTo>
                    <a:pt x="56003" y="134979"/>
                    <a:pt x="1520" y="121855"/>
                    <a:pt x="30" y="83405"/>
                  </a:cubicBezTo>
                  <a:cubicBezTo>
                    <a:pt x="-2027" y="29206"/>
                    <a:pt x="101192" y="88087"/>
                    <a:pt x="95587" y="25021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F34BC73-10B2-08BE-B8A9-8852DE06D444}"/>
                </a:ext>
              </a:extLst>
            </p:cNvPr>
            <p:cNvSpPr/>
            <p:nvPr/>
          </p:nvSpPr>
          <p:spPr>
            <a:xfrm flipH="1">
              <a:off x="4943585" y="4732829"/>
              <a:ext cx="177194" cy="183106"/>
            </a:xfrm>
            <a:custGeom>
              <a:avLst/>
              <a:gdLst>
                <a:gd name="connsiteX0" fmla="*/ 35832 w 177194"/>
                <a:gd name="connsiteY0" fmla="*/ 63695 h 183106"/>
                <a:gd name="connsiteX1" fmla="*/ 42855 w 177194"/>
                <a:gd name="connsiteY1" fmla="*/ 43761 h 183106"/>
                <a:gd name="connsiteX2" fmla="*/ 57327 w 177194"/>
                <a:gd name="connsiteY2" fmla="*/ 30282 h 183106"/>
                <a:gd name="connsiteX3" fmla="*/ 63215 w 177194"/>
                <a:gd name="connsiteY3" fmla="*/ 32694 h 183106"/>
                <a:gd name="connsiteX4" fmla="*/ 68465 w 177194"/>
                <a:gd name="connsiteY4" fmla="*/ 24962 h 183106"/>
                <a:gd name="connsiteX5" fmla="*/ 63428 w 177194"/>
                <a:gd name="connsiteY5" fmla="*/ 21982 h 183106"/>
                <a:gd name="connsiteX6" fmla="*/ 75133 w 177194"/>
                <a:gd name="connsiteY6" fmla="*/ 1764 h 183106"/>
                <a:gd name="connsiteX7" fmla="*/ 144300 w 177194"/>
                <a:gd name="connsiteY7" fmla="*/ 48372 h 183106"/>
                <a:gd name="connsiteX8" fmla="*/ 174805 w 177194"/>
                <a:gd name="connsiteY8" fmla="*/ 79586 h 183106"/>
                <a:gd name="connsiteX9" fmla="*/ 110675 w 177194"/>
                <a:gd name="connsiteY9" fmla="*/ 155918 h 183106"/>
                <a:gd name="connsiteX10" fmla="*/ 8378 w 177194"/>
                <a:gd name="connsiteY10" fmla="*/ 172306 h 183106"/>
                <a:gd name="connsiteX11" fmla="*/ 35761 w 177194"/>
                <a:gd name="connsiteY11" fmla="*/ 63695 h 18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94" h="183106">
                  <a:moveTo>
                    <a:pt x="35832" y="63695"/>
                  </a:moveTo>
                  <a:cubicBezTo>
                    <a:pt x="27958" y="57027"/>
                    <a:pt x="34413" y="45251"/>
                    <a:pt x="42855" y="43761"/>
                  </a:cubicBezTo>
                  <a:cubicBezTo>
                    <a:pt x="41720" y="35958"/>
                    <a:pt x="48601" y="27232"/>
                    <a:pt x="57327" y="30282"/>
                  </a:cubicBezTo>
                  <a:cubicBezTo>
                    <a:pt x="59384" y="30992"/>
                    <a:pt x="61229" y="31914"/>
                    <a:pt x="63215" y="32694"/>
                  </a:cubicBezTo>
                  <a:cubicBezTo>
                    <a:pt x="63925" y="29644"/>
                    <a:pt x="65769" y="26806"/>
                    <a:pt x="68465" y="24962"/>
                  </a:cubicBezTo>
                  <a:cubicBezTo>
                    <a:pt x="66549" y="23827"/>
                    <a:pt x="64847" y="22834"/>
                    <a:pt x="63428" y="21982"/>
                  </a:cubicBezTo>
                  <a:cubicBezTo>
                    <a:pt x="50659" y="14108"/>
                    <a:pt x="62293" y="-6039"/>
                    <a:pt x="75133" y="1764"/>
                  </a:cubicBezTo>
                  <a:cubicBezTo>
                    <a:pt x="98898" y="16307"/>
                    <a:pt x="122025" y="31701"/>
                    <a:pt x="144300" y="48372"/>
                  </a:cubicBezTo>
                  <a:cubicBezTo>
                    <a:pt x="155651" y="56885"/>
                    <a:pt x="169342" y="65824"/>
                    <a:pt x="174805" y="79586"/>
                  </a:cubicBezTo>
                  <a:cubicBezTo>
                    <a:pt x="189135" y="115624"/>
                    <a:pt x="135362" y="142652"/>
                    <a:pt x="110675" y="155918"/>
                  </a:cubicBezTo>
                  <a:cubicBezTo>
                    <a:pt x="84427" y="170036"/>
                    <a:pt x="36329" y="198767"/>
                    <a:pt x="8378" y="172306"/>
                  </a:cubicBezTo>
                  <a:cubicBezTo>
                    <a:pt x="-30994" y="135062"/>
                    <a:pt x="83859" y="104841"/>
                    <a:pt x="35761" y="63695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1D3A8A9-3212-AE47-7FE8-AC020CC15AC5}"/>
                </a:ext>
              </a:extLst>
            </p:cNvPr>
            <p:cNvSpPr/>
            <p:nvPr/>
          </p:nvSpPr>
          <p:spPr>
            <a:xfrm flipH="1">
              <a:off x="5458161" y="3755832"/>
              <a:ext cx="416498" cy="1036178"/>
            </a:xfrm>
            <a:custGeom>
              <a:avLst/>
              <a:gdLst>
                <a:gd name="connsiteX0" fmla="*/ 71 w 416498"/>
                <a:gd name="connsiteY0" fmla="*/ 1005293 h 1036178"/>
                <a:gd name="connsiteX1" fmla="*/ 57108 w 416498"/>
                <a:gd name="connsiteY1" fmla="*/ 521832 h 1036178"/>
                <a:gd name="connsiteX2" fmla="*/ 208069 w 416498"/>
                <a:gd name="connsiteY2" fmla="*/ 15032 h 1036178"/>
                <a:gd name="connsiteX3" fmla="*/ 251840 w 416498"/>
                <a:gd name="connsiteY3" fmla="*/ 31490 h 1036178"/>
                <a:gd name="connsiteX4" fmla="*/ 191895 w 416498"/>
                <a:gd name="connsiteY4" fmla="*/ 232891 h 1036178"/>
                <a:gd name="connsiteX5" fmla="*/ 228075 w 416498"/>
                <a:gd name="connsiteY5" fmla="*/ 161737 h 1036178"/>
                <a:gd name="connsiteX6" fmla="*/ 264538 w 416498"/>
                <a:gd name="connsiteY6" fmla="*/ 160602 h 1036178"/>
                <a:gd name="connsiteX7" fmla="*/ 265815 w 416498"/>
                <a:gd name="connsiteY7" fmla="*/ 158048 h 1036178"/>
                <a:gd name="connsiteX8" fmla="*/ 310011 w 416498"/>
                <a:gd name="connsiteY8" fmla="*/ 174648 h 1036178"/>
                <a:gd name="connsiteX9" fmla="*/ 292489 w 416498"/>
                <a:gd name="connsiteY9" fmla="*/ 222037 h 1036178"/>
                <a:gd name="connsiteX10" fmla="*/ 313842 w 416498"/>
                <a:gd name="connsiteY10" fmla="*/ 185644 h 1036178"/>
                <a:gd name="connsiteX11" fmla="*/ 355129 w 416498"/>
                <a:gd name="connsiteY11" fmla="*/ 207565 h 1036178"/>
                <a:gd name="connsiteX12" fmla="*/ 342076 w 416498"/>
                <a:gd name="connsiteY12" fmla="*/ 245660 h 1036178"/>
                <a:gd name="connsiteX13" fmla="*/ 374071 w 416498"/>
                <a:gd name="connsiteY13" fmla="*/ 197917 h 1036178"/>
                <a:gd name="connsiteX14" fmla="*/ 415287 w 416498"/>
                <a:gd name="connsiteY14" fmla="*/ 219838 h 1036178"/>
                <a:gd name="connsiteX15" fmla="*/ 240773 w 416498"/>
                <a:gd name="connsiteY15" fmla="*/ 599867 h 1036178"/>
                <a:gd name="connsiteX16" fmla="*/ 149614 w 416498"/>
                <a:gd name="connsiteY16" fmla="*/ 1015012 h 1036178"/>
                <a:gd name="connsiteX17" fmla="*/ 123792 w 416498"/>
                <a:gd name="connsiteY17" fmla="*/ 1036152 h 1036178"/>
                <a:gd name="connsiteX18" fmla="*/ 21141 w 416498"/>
                <a:gd name="connsiteY18" fmla="*/ 1031115 h 1036178"/>
                <a:gd name="connsiteX19" fmla="*/ 0 w 416498"/>
                <a:gd name="connsiteY19" fmla="*/ 1005293 h 103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16498" h="1036178">
                  <a:moveTo>
                    <a:pt x="71" y="1005293"/>
                  </a:moveTo>
                  <a:cubicBezTo>
                    <a:pt x="1490" y="840569"/>
                    <a:pt x="10713" y="680739"/>
                    <a:pt x="57108" y="521832"/>
                  </a:cubicBezTo>
                  <a:cubicBezTo>
                    <a:pt x="106482" y="352639"/>
                    <a:pt x="157631" y="183942"/>
                    <a:pt x="208069" y="15032"/>
                  </a:cubicBezTo>
                  <a:cubicBezTo>
                    <a:pt x="216724" y="-13770"/>
                    <a:pt x="260353" y="2759"/>
                    <a:pt x="251840" y="31490"/>
                  </a:cubicBezTo>
                  <a:cubicBezTo>
                    <a:pt x="231905" y="98671"/>
                    <a:pt x="211900" y="165781"/>
                    <a:pt x="191895" y="232891"/>
                  </a:cubicBezTo>
                  <a:cubicBezTo>
                    <a:pt x="203033" y="208629"/>
                    <a:pt x="214951" y="184864"/>
                    <a:pt x="228075" y="161737"/>
                  </a:cubicBezTo>
                  <a:cubicBezTo>
                    <a:pt x="236729" y="146414"/>
                    <a:pt x="254961" y="149748"/>
                    <a:pt x="264538" y="160602"/>
                  </a:cubicBezTo>
                  <a:cubicBezTo>
                    <a:pt x="264964" y="159751"/>
                    <a:pt x="265389" y="158900"/>
                    <a:pt x="265815" y="158048"/>
                  </a:cubicBezTo>
                  <a:cubicBezTo>
                    <a:pt x="279578" y="132084"/>
                    <a:pt x="321078" y="145350"/>
                    <a:pt x="310011" y="174648"/>
                  </a:cubicBezTo>
                  <a:cubicBezTo>
                    <a:pt x="304052" y="190397"/>
                    <a:pt x="298235" y="206217"/>
                    <a:pt x="292489" y="222037"/>
                  </a:cubicBezTo>
                  <a:cubicBezTo>
                    <a:pt x="299441" y="209835"/>
                    <a:pt x="306535" y="197704"/>
                    <a:pt x="313842" y="185644"/>
                  </a:cubicBezTo>
                  <a:cubicBezTo>
                    <a:pt x="328101" y="162163"/>
                    <a:pt x="363642" y="183019"/>
                    <a:pt x="355129" y="207565"/>
                  </a:cubicBezTo>
                  <a:cubicBezTo>
                    <a:pt x="350731" y="220263"/>
                    <a:pt x="346475" y="232962"/>
                    <a:pt x="342076" y="245660"/>
                  </a:cubicBezTo>
                  <a:cubicBezTo>
                    <a:pt x="352292" y="229415"/>
                    <a:pt x="362862" y="213453"/>
                    <a:pt x="374071" y="197917"/>
                  </a:cubicBezTo>
                  <a:cubicBezTo>
                    <a:pt x="390103" y="175712"/>
                    <a:pt x="423232" y="194583"/>
                    <a:pt x="415287" y="219838"/>
                  </a:cubicBezTo>
                  <a:cubicBezTo>
                    <a:pt x="373290" y="353703"/>
                    <a:pt x="293198" y="470400"/>
                    <a:pt x="240773" y="599867"/>
                  </a:cubicBezTo>
                  <a:cubicBezTo>
                    <a:pt x="187142" y="732455"/>
                    <a:pt x="157560" y="872350"/>
                    <a:pt x="149614" y="1015012"/>
                  </a:cubicBezTo>
                  <a:cubicBezTo>
                    <a:pt x="148905" y="1028207"/>
                    <a:pt x="136065" y="1036720"/>
                    <a:pt x="123792" y="1036152"/>
                  </a:cubicBezTo>
                  <a:cubicBezTo>
                    <a:pt x="89599" y="1034450"/>
                    <a:pt x="55334" y="1032747"/>
                    <a:pt x="21141" y="1031115"/>
                  </a:cubicBezTo>
                  <a:cubicBezTo>
                    <a:pt x="7591" y="1030477"/>
                    <a:pt x="-70" y="1017495"/>
                    <a:pt x="0" y="1005293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DC2E2B9-5884-64E4-0C48-C8C4FF50B920}"/>
                </a:ext>
              </a:extLst>
            </p:cNvPr>
            <p:cNvSpPr/>
            <p:nvPr/>
          </p:nvSpPr>
          <p:spPr>
            <a:xfrm flipH="1">
              <a:off x="5549955" y="2526690"/>
              <a:ext cx="226463" cy="317054"/>
            </a:xfrm>
            <a:custGeom>
              <a:avLst/>
              <a:gdLst>
                <a:gd name="connsiteX0" fmla="*/ 154734 w 226463"/>
                <a:gd name="connsiteY0" fmla="*/ 11580 h 317054"/>
                <a:gd name="connsiteX1" fmla="*/ 46337 w 226463"/>
                <a:gd name="connsiteY1" fmla="*/ 30379 h 317054"/>
                <a:gd name="connsiteX2" fmla="*/ 18599 w 226463"/>
                <a:gd name="connsiteY2" fmla="*/ 33075 h 317054"/>
                <a:gd name="connsiteX3" fmla="*/ 45344 w 226463"/>
                <a:gd name="connsiteY3" fmla="*/ 300308 h 317054"/>
                <a:gd name="connsiteX4" fmla="*/ 209146 w 226463"/>
                <a:gd name="connsiteY4" fmla="*/ 217591 h 317054"/>
                <a:gd name="connsiteX5" fmla="*/ 154734 w 226463"/>
                <a:gd name="connsiteY5" fmla="*/ 11580 h 31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63" h="317054">
                  <a:moveTo>
                    <a:pt x="154734" y="11580"/>
                  </a:moveTo>
                  <a:cubicBezTo>
                    <a:pt x="106282" y="-10554"/>
                    <a:pt x="69606" y="868"/>
                    <a:pt x="46337" y="30379"/>
                  </a:cubicBezTo>
                  <a:cubicBezTo>
                    <a:pt x="38817" y="21369"/>
                    <a:pt x="23636" y="19241"/>
                    <a:pt x="18599" y="33075"/>
                  </a:cubicBezTo>
                  <a:cubicBezTo>
                    <a:pt x="-7081" y="104441"/>
                    <a:pt x="-12898" y="238448"/>
                    <a:pt x="45344" y="300308"/>
                  </a:cubicBezTo>
                  <a:cubicBezTo>
                    <a:pt x="91455" y="349328"/>
                    <a:pt x="181834" y="281296"/>
                    <a:pt x="209146" y="217591"/>
                  </a:cubicBezTo>
                  <a:cubicBezTo>
                    <a:pt x="239863" y="146083"/>
                    <a:pt x="234330" y="47972"/>
                    <a:pt x="154734" y="11580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3740C0B-0448-9983-E095-BA52C75F4ECF}"/>
                </a:ext>
              </a:extLst>
            </p:cNvPr>
            <p:cNvSpPr/>
            <p:nvPr/>
          </p:nvSpPr>
          <p:spPr>
            <a:xfrm flipH="1">
              <a:off x="5023540" y="3838049"/>
              <a:ext cx="467260" cy="949040"/>
            </a:xfrm>
            <a:custGeom>
              <a:avLst/>
              <a:gdLst>
                <a:gd name="connsiteX0" fmla="*/ 113933 w 467260"/>
                <a:gd name="connsiteY0" fmla="*/ 81648 h 949040"/>
                <a:gd name="connsiteX1" fmla="*/ 153872 w 467260"/>
                <a:gd name="connsiteY1" fmla="*/ 70510 h 949040"/>
                <a:gd name="connsiteX2" fmla="*/ 169905 w 467260"/>
                <a:gd name="connsiteY2" fmla="*/ 82216 h 949040"/>
                <a:gd name="connsiteX3" fmla="*/ 172672 w 467260"/>
                <a:gd name="connsiteY3" fmla="*/ 81932 h 949040"/>
                <a:gd name="connsiteX4" fmla="*/ 209348 w 467260"/>
                <a:gd name="connsiteY4" fmla="*/ 95056 h 949040"/>
                <a:gd name="connsiteX5" fmla="*/ 213746 w 467260"/>
                <a:gd name="connsiteY5" fmla="*/ 118963 h 949040"/>
                <a:gd name="connsiteX6" fmla="*/ 256807 w 467260"/>
                <a:gd name="connsiteY6" fmla="*/ 92360 h 949040"/>
                <a:gd name="connsiteX7" fmla="*/ 307956 w 467260"/>
                <a:gd name="connsiteY7" fmla="*/ 548722 h 949040"/>
                <a:gd name="connsiteX8" fmla="*/ 463103 w 467260"/>
                <a:gd name="connsiteY8" fmla="*/ 881008 h 949040"/>
                <a:gd name="connsiteX9" fmla="*/ 406350 w 467260"/>
                <a:gd name="connsiteY9" fmla="*/ 946983 h 949040"/>
                <a:gd name="connsiteX10" fmla="*/ 374782 w 467260"/>
                <a:gd name="connsiteY10" fmla="*/ 936200 h 949040"/>
                <a:gd name="connsiteX11" fmla="*/ 152666 w 467260"/>
                <a:gd name="connsiteY11" fmla="*/ 593202 h 949040"/>
                <a:gd name="connsiteX12" fmla="*/ 2 w 467260"/>
                <a:gd name="connsiteY12" fmla="*/ 6309 h 949040"/>
                <a:gd name="connsiteX13" fmla="*/ 114004 w 467260"/>
                <a:gd name="connsiteY13" fmla="*/ 81719 h 94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7260" h="949040">
                  <a:moveTo>
                    <a:pt x="113933" y="81648"/>
                  </a:moveTo>
                  <a:cubicBezTo>
                    <a:pt x="117693" y="65119"/>
                    <a:pt x="142522" y="58663"/>
                    <a:pt x="153872" y="70510"/>
                  </a:cubicBezTo>
                  <a:cubicBezTo>
                    <a:pt x="160541" y="71929"/>
                    <a:pt x="166571" y="75831"/>
                    <a:pt x="169905" y="82216"/>
                  </a:cubicBezTo>
                  <a:cubicBezTo>
                    <a:pt x="170827" y="82074"/>
                    <a:pt x="171750" y="82003"/>
                    <a:pt x="172672" y="81932"/>
                  </a:cubicBezTo>
                  <a:cubicBezTo>
                    <a:pt x="185157" y="72639"/>
                    <a:pt x="205659" y="74980"/>
                    <a:pt x="209348" y="95056"/>
                  </a:cubicBezTo>
                  <a:cubicBezTo>
                    <a:pt x="210767" y="103001"/>
                    <a:pt x="212257" y="110947"/>
                    <a:pt x="213746" y="118963"/>
                  </a:cubicBezTo>
                  <a:cubicBezTo>
                    <a:pt x="225948" y="106407"/>
                    <a:pt x="256382" y="68808"/>
                    <a:pt x="256807" y="92360"/>
                  </a:cubicBezTo>
                  <a:cubicBezTo>
                    <a:pt x="259503" y="263611"/>
                    <a:pt x="245812" y="388892"/>
                    <a:pt x="307956" y="548722"/>
                  </a:cubicBezTo>
                  <a:cubicBezTo>
                    <a:pt x="335339" y="619095"/>
                    <a:pt x="430470" y="800419"/>
                    <a:pt x="463103" y="881008"/>
                  </a:cubicBezTo>
                  <a:cubicBezTo>
                    <a:pt x="478781" y="919813"/>
                    <a:pt x="447992" y="931163"/>
                    <a:pt x="406350" y="946983"/>
                  </a:cubicBezTo>
                  <a:cubicBezTo>
                    <a:pt x="393226" y="951949"/>
                    <a:pt x="382372" y="947763"/>
                    <a:pt x="374782" y="936200"/>
                  </a:cubicBezTo>
                  <a:cubicBezTo>
                    <a:pt x="329025" y="866749"/>
                    <a:pt x="194238" y="659247"/>
                    <a:pt x="152666" y="593202"/>
                  </a:cubicBezTo>
                  <a:cubicBezTo>
                    <a:pt x="68744" y="459833"/>
                    <a:pt x="3053" y="158264"/>
                    <a:pt x="2" y="6309"/>
                  </a:cubicBezTo>
                  <a:cubicBezTo>
                    <a:pt x="-565" y="-22564"/>
                    <a:pt x="109322" y="55542"/>
                    <a:pt x="114004" y="8171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16B1D8D-D286-F49A-FF43-0D4D5FC5444D}"/>
                </a:ext>
              </a:extLst>
            </p:cNvPr>
            <p:cNvSpPr/>
            <p:nvPr/>
          </p:nvSpPr>
          <p:spPr>
            <a:xfrm flipH="1">
              <a:off x="4861208" y="2849623"/>
              <a:ext cx="970019" cy="1339292"/>
            </a:xfrm>
            <a:custGeom>
              <a:avLst/>
              <a:gdLst>
                <a:gd name="connsiteX0" fmla="*/ 49218 w 970019"/>
                <a:gd name="connsiteY0" fmla="*/ 561288 h 1339292"/>
                <a:gd name="connsiteX1" fmla="*/ 19210 w 970019"/>
                <a:gd name="connsiteY1" fmla="*/ 201690 h 1339292"/>
                <a:gd name="connsiteX2" fmla="*/ 94974 w 970019"/>
                <a:gd name="connsiteY2" fmla="*/ 100599 h 1339292"/>
                <a:gd name="connsiteX3" fmla="*/ 187126 w 970019"/>
                <a:gd name="connsiteY3" fmla="*/ 13697 h 1339292"/>
                <a:gd name="connsiteX4" fmla="*/ 349013 w 970019"/>
                <a:gd name="connsiteY4" fmla="*/ 33135 h 1339292"/>
                <a:gd name="connsiteX5" fmla="*/ 427828 w 970019"/>
                <a:gd name="connsiteY5" fmla="*/ 53495 h 1339292"/>
                <a:gd name="connsiteX6" fmla="*/ 517213 w 970019"/>
                <a:gd name="connsiteY6" fmla="*/ 119470 h 1339292"/>
                <a:gd name="connsiteX7" fmla="*/ 554883 w 970019"/>
                <a:gd name="connsiteY7" fmla="*/ 238224 h 1339292"/>
                <a:gd name="connsiteX8" fmla="*/ 583543 w 970019"/>
                <a:gd name="connsiteY8" fmla="*/ 369606 h 1339292"/>
                <a:gd name="connsiteX9" fmla="*/ 583614 w 970019"/>
                <a:gd name="connsiteY9" fmla="*/ 369819 h 1339292"/>
                <a:gd name="connsiteX10" fmla="*/ 643204 w 970019"/>
                <a:gd name="connsiteY10" fmla="*/ 642586 h 1339292"/>
                <a:gd name="connsiteX11" fmla="*/ 779197 w 970019"/>
                <a:gd name="connsiteY11" fmla="*/ 882366 h 1339292"/>
                <a:gd name="connsiteX12" fmla="*/ 928030 w 970019"/>
                <a:gd name="connsiteY12" fmla="*/ 1100792 h 1339292"/>
                <a:gd name="connsiteX13" fmla="*/ 955130 w 970019"/>
                <a:gd name="connsiteY13" fmla="*/ 1269489 h 1339292"/>
                <a:gd name="connsiteX14" fmla="*/ 866170 w 970019"/>
                <a:gd name="connsiteY14" fmla="*/ 1281336 h 1339292"/>
                <a:gd name="connsiteX15" fmla="*/ 713364 w 970019"/>
                <a:gd name="connsiteY15" fmla="*/ 1272894 h 1339292"/>
                <a:gd name="connsiteX16" fmla="*/ 443009 w 970019"/>
                <a:gd name="connsiteY16" fmla="*/ 1339011 h 1339292"/>
                <a:gd name="connsiteX17" fmla="*/ 213303 w 970019"/>
                <a:gd name="connsiteY17" fmla="*/ 1276016 h 1339292"/>
                <a:gd name="connsiteX18" fmla="*/ 62129 w 970019"/>
                <a:gd name="connsiteY18" fmla="*/ 1175138 h 1339292"/>
                <a:gd name="connsiteX19" fmla="*/ 58582 w 970019"/>
                <a:gd name="connsiteY19" fmla="*/ 1005306 h 1339292"/>
                <a:gd name="connsiteX20" fmla="*/ 57376 w 970019"/>
                <a:gd name="connsiteY20" fmla="*/ 831572 h 1339292"/>
                <a:gd name="connsiteX21" fmla="*/ 49147 w 970019"/>
                <a:gd name="connsiteY21" fmla="*/ 561288 h 13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019" h="1339292">
                  <a:moveTo>
                    <a:pt x="49218" y="561288"/>
                  </a:moveTo>
                  <a:cubicBezTo>
                    <a:pt x="17152" y="452040"/>
                    <a:pt x="-25270" y="313634"/>
                    <a:pt x="19210" y="201690"/>
                  </a:cubicBezTo>
                  <a:cubicBezTo>
                    <a:pt x="33682" y="165155"/>
                    <a:pt x="64470" y="129472"/>
                    <a:pt x="94974" y="100599"/>
                  </a:cubicBezTo>
                  <a:cubicBezTo>
                    <a:pt x="104906" y="58602"/>
                    <a:pt x="139383" y="27601"/>
                    <a:pt x="187126" y="13697"/>
                  </a:cubicBezTo>
                  <a:cubicBezTo>
                    <a:pt x="240119" y="-1697"/>
                    <a:pt x="313826" y="-13686"/>
                    <a:pt x="349013" y="33135"/>
                  </a:cubicBezTo>
                  <a:cubicBezTo>
                    <a:pt x="374906" y="38384"/>
                    <a:pt x="400800" y="43989"/>
                    <a:pt x="427828" y="53495"/>
                  </a:cubicBezTo>
                  <a:cubicBezTo>
                    <a:pt x="459467" y="64632"/>
                    <a:pt x="497421" y="91022"/>
                    <a:pt x="517213" y="119470"/>
                  </a:cubicBezTo>
                  <a:cubicBezTo>
                    <a:pt x="540553" y="152954"/>
                    <a:pt x="545731" y="199420"/>
                    <a:pt x="554883" y="238224"/>
                  </a:cubicBezTo>
                  <a:cubicBezTo>
                    <a:pt x="565169" y="281853"/>
                    <a:pt x="574604" y="325694"/>
                    <a:pt x="583543" y="369606"/>
                  </a:cubicBezTo>
                  <a:cubicBezTo>
                    <a:pt x="583543" y="369677"/>
                    <a:pt x="583543" y="369748"/>
                    <a:pt x="583614" y="369819"/>
                  </a:cubicBezTo>
                  <a:cubicBezTo>
                    <a:pt x="609649" y="458708"/>
                    <a:pt x="616104" y="554478"/>
                    <a:pt x="643204" y="642586"/>
                  </a:cubicBezTo>
                  <a:cubicBezTo>
                    <a:pt x="672502" y="737647"/>
                    <a:pt x="714641" y="809723"/>
                    <a:pt x="779197" y="882366"/>
                  </a:cubicBezTo>
                  <a:cubicBezTo>
                    <a:pt x="838645" y="949121"/>
                    <a:pt x="892063" y="1018217"/>
                    <a:pt x="928030" y="1100792"/>
                  </a:cubicBezTo>
                  <a:cubicBezTo>
                    <a:pt x="944134" y="1137752"/>
                    <a:pt x="994927" y="1232458"/>
                    <a:pt x="955130" y="1269489"/>
                  </a:cubicBezTo>
                  <a:cubicBezTo>
                    <a:pt x="934486" y="1288714"/>
                    <a:pt x="890999" y="1282542"/>
                    <a:pt x="866170" y="1281336"/>
                  </a:cubicBezTo>
                  <a:cubicBezTo>
                    <a:pt x="815306" y="1278924"/>
                    <a:pt x="764370" y="1270128"/>
                    <a:pt x="713364" y="1272894"/>
                  </a:cubicBezTo>
                  <a:cubicBezTo>
                    <a:pt x="619084" y="1277931"/>
                    <a:pt x="538637" y="1335251"/>
                    <a:pt x="443009" y="1339011"/>
                  </a:cubicBezTo>
                  <a:cubicBezTo>
                    <a:pt x="359654" y="1342345"/>
                    <a:pt x="285166" y="1315743"/>
                    <a:pt x="213303" y="1276016"/>
                  </a:cubicBezTo>
                  <a:cubicBezTo>
                    <a:pt x="161233" y="1247214"/>
                    <a:pt x="75820" y="1243738"/>
                    <a:pt x="62129" y="1175138"/>
                  </a:cubicBezTo>
                  <a:cubicBezTo>
                    <a:pt x="51417" y="1121507"/>
                    <a:pt x="59007" y="1059789"/>
                    <a:pt x="58582" y="1005306"/>
                  </a:cubicBezTo>
                  <a:cubicBezTo>
                    <a:pt x="58156" y="947418"/>
                    <a:pt x="57731" y="889460"/>
                    <a:pt x="57376" y="831572"/>
                  </a:cubicBezTo>
                  <a:cubicBezTo>
                    <a:pt x="56737" y="745025"/>
                    <a:pt x="50495" y="565828"/>
                    <a:pt x="49147" y="561288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79BFC7D-DEA2-E01E-88B1-16FEE3475AF3}"/>
                </a:ext>
              </a:extLst>
            </p:cNvPr>
            <p:cNvSpPr/>
            <p:nvPr/>
          </p:nvSpPr>
          <p:spPr>
            <a:xfrm flipH="1">
              <a:off x="5996752" y="3653542"/>
              <a:ext cx="178583" cy="170261"/>
            </a:xfrm>
            <a:custGeom>
              <a:avLst/>
              <a:gdLst>
                <a:gd name="connsiteX0" fmla="*/ 17198 w 178583"/>
                <a:gd name="connsiteY0" fmla="*/ 166839 h 170261"/>
                <a:gd name="connsiteX1" fmla="*/ 34224 w 178583"/>
                <a:gd name="connsiteY1" fmla="*/ 80291 h 170261"/>
                <a:gd name="connsiteX2" fmla="*/ 16701 w 178583"/>
                <a:gd name="connsiteY2" fmla="*/ 70076 h 170261"/>
                <a:gd name="connsiteX3" fmla="*/ 112897 w 178583"/>
                <a:gd name="connsiteY3" fmla="*/ 483 h 170261"/>
                <a:gd name="connsiteX4" fmla="*/ 123680 w 178583"/>
                <a:gd name="connsiteY4" fmla="*/ 13465 h 170261"/>
                <a:gd name="connsiteX5" fmla="*/ 127936 w 178583"/>
                <a:gd name="connsiteY5" fmla="*/ 14246 h 170261"/>
                <a:gd name="connsiteX6" fmla="*/ 140564 w 178583"/>
                <a:gd name="connsiteY6" fmla="*/ 17083 h 170261"/>
                <a:gd name="connsiteX7" fmla="*/ 143614 w 178583"/>
                <a:gd name="connsiteY7" fmla="*/ 14175 h 170261"/>
                <a:gd name="connsiteX8" fmla="*/ 157022 w 178583"/>
                <a:gd name="connsiteY8" fmla="*/ 19779 h 170261"/>
                <a:gd name="connsiteX9" fmla="*/ 162272 w 178583"/>
                <a:gd name="connsiteY9" fmla="*/ 22829 h 170261"/>
                <a:gd name="connsiteX10" fmla="*/ 177666 w 178583"/>
                <a:gd name="connsiteY10" fmla="*/ 29853 h 170261"/>
                <a:gd name="connsiteX11" fmla="*/ 103320 w 178583"/>
                <a:gd name="connsiteY11" fmla="*/ 128744 h 170261"/>
                <a:gd name="connsiteX12" fmla="*/ 17127 w 178583"/>
                <a:gd name="connsiteY12" fmla="*/ 166839 h 17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583" h="170261">
                  <a:moveTo>
                    <a:pt x="17198" y="166839"/>
                  </a:moveTo>
                  <a:cubicBezTo>
                    <a:pt x="-16002" y="149033"/>
                    <a:pt x="3932" y="112640"/>
                    <a:pt x="34224" y="80291"/>
                  </a:cubicBezTo>
                  <a:cubicBezTo>
                    <a:pt x="27343" y="79227"/>
                    <a:pt x="21313" y="76177"/>
                    <a:pt x="16701" y="70076"/>
                  </a:cubicBezTo>
                  <a:cubicBezTo>
                    <a:pt x="-7489" y="38011"/>
                    <a:pt x="97077" y="5662"/>
                    <a:pt x="112897" y="483"/>
                  </a:cubicBezTo>
                  <a:cubicBezTo>
                    <a:pt x="121552" y="-2355"/>
                    <a:pt x="128007" y="8003"/>
                    <a:pt x="123680" y="13465"/>
                  </a:cubicBezTo>
                  <a:cubicBezTo>
                    <a:pt x="125099" y="13394"/>
                    <a:pt x="126589" y="13678"/>
                    <a:pt x="127936" y="14246"/>
                  </a:cubicBezTo>
                  <a:cubicBezTo>
                    <a:pt x="132831" y="9989"/>
                    <a:pt x="138294" y="12614"/>
                    <a:pt x="140564" y="17083"/>
                  </a:cubicBezTo>
                  <a:cubicBezTo>
                    <a:pt x="141557" y="16090"/>
                    <a:pt x="142621" y="15168"/>
                    <a:pt x="143614" y="14175"/>
                  </a:cubicBezTo>
                  <a:cubicBezTo>
                    <a:pt x="149361" y="8712"/>
                    <a:pt x="156100" y="13678"/>
                    <a:pt x="157022" y="19779"/>
                  </a:cubicBezTo>
                  <a:cubicBezTo>
                    <a:pt x="159079" y="20134"/>
                    <a:pt x="160924" y="21198"/>
                    <a:pt x="162272" y="22829"/>
                  </a:cubicBezTo>
                  <a:cubicBezTo>
                    <a:pt x="167876" y="14813"/>
                    <a:pt x="182348" y="20346"/>
                    <a:pt x="177666" y="29853"/>
                  </a:cubicBezTo>
                  <a:cubicBezTo>
                    <a:pt x="159576" y="66316"/>
                    <a:pt x="132902" y="100793"/>
                    <a:pt x="103320" y="128744"/>
                  </a:cubicBezTo>
                  <a:cubicBezTo>
                    <a:pt x="85940" y="145202"/>
                    <a:pt x="44581" y="181524"/>
                    <a:pt x="17127" y="166839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F89359B-3182-8DFE-F25F-A010E5193E90}"/>
                </a:ext>
              </a:extLst>
            </p:cNvPr>
            <p:cNvSpPr/>
            <p:nvPr/>
          </p:nvSpPr>
          <p:spPr>
            <a:xfrm flipH="1">
              <a:off x="4886031" y="3452255"/>
              <a:ext cx="147380" cy="201292"/>
            </a:xfrm>
            <a:custGeom>
              <a:avLst/>
              <a:gdLst>
                <a:gd name="connsiteX0" fmla="*/ 139649 w 147380"/>
                <a:gd name="connsiteY0" fmla="*/ 189781 h 201292"/>
                <a:gd name="connsiteX1" fmla="*/ 59415 w 147380"/>
                <a:gd name="connsiteY1" fmla="*/ 153175 h 201292"/>
                <a:gd name="connsiteX2" fmla="*/ 45440 w 147380"/>
                <a:gd name="connsiteY2" fmla="*/ 167860 h 201292"/>
                <a:gd name="connsiteX3" fmla="*/ 38 w 147380"/>
                <a:gd name="connsiteY3" fmla="*/ 58186 h 201292"/>
                <a:gd name="connsiteX4" fmla="*/ 15148 w 147380"/>
                <a:gd name="connsiteY4" fmla="*/ 50666 h 201292"/>
                <a:gd name="connsiteX5" fmla="*/ 16851 w 147380"/>
                <a:gd name="connsiteY5" fmla="*/ 46693 h 201292"/>
                <a:gd name="connsiteX6" fmla="*/ 22526 w 147380"/>
                <a:gd name="connsiteY6" fmla="*/ 35059 h 201292"/>
                <a:gd name="connsiteX7" fmla="*/ 20398 w 147380"/>
                <a:gd name="connsiteY7" fmla="*/ 31370 h 201292"/>
                <a:gd name="connsiteX8" fmla="*/ 28981 w 147380"/>
                <a:gd name="connsiteY8" fmla="*/ 19665 h 201292"/>
                <a:gd name="connsiteX9" fmla="*/ 33167 w 147380"/>
                <a:gd name="connsiteY9" fmla="*/ 15266 h 201292"/>
                <a:gd name="connsiteX10" fmla="*/ 43595 w 147380"/>
                <a:gd name="connsiteY10" fmla="*/ 1930 h 201292"/>
                <a:gd name="connsiteX11" fmla="*/ 122552 w 147380"/>
                <a:gd name="connsiteY11" fmla="*/ 97203 h 201292"/>
                <a:gd name="connsiteX12" fmla="*/ 139578 w 147380"/>
                <a:gd name="connsiteY12" fmla="*/ 189923 h 20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380" h="201292">
                  <a:moveTo>
                    <a:pt x="139649" y="189781"/>
                  </a:moveTo>
                  <a:cubicBezTo>
                    <a:pt x="114607" y="217944"/>
                    <a:pt x="83890" y="190064"/>
                    <a:pt x="59415" y="153175"/>
                  </a:cubicBezTo>
                  <a:cubicBezTo>
                    <a:pt x="56790" y="159631"/>
                    <a:pt x="52392" y="164810"/>
                    <a:pt x="45440" y="167860"/>
                  </a:cubicBezTo>
                  <a:cubicBezTo>
                    <a:pt x="8622" y="183893"/>
                    <a:pt x="1456" y="74715"/>
                    <a:pt x="38" y="58186"/>
                  </a:cubicBezTo>
                  <a:cubicBezTo>
                    <a:pt x="-743" y="49105"/>
                    <a:pt x="10821" y="45203"/>
                    <a:pt x="15148" y="50666"/>
                  </a:cubicBezTo>
                  <a:cubicBezTo>
                    <a:pt x="15432" y="49247"/>
                    <a:pt x="16070" y="47899"/>
                    <a:pt x="16851" y="46693"/>
                  </a:cubicBezTo>
                  <a:cubicBezTo>
                    <a:pt x="13871" y="40947"/>
                    <a:pt x="17702" y="36265"/>
                    <a:pt x="22526" y="35059"/>
                  </a:cubicBezTo>
                  <a:cubicBezTo>
                    <a:pt x="21816" y="33853"/>
                    <a:pt x="21107" y="32576"/>
                    <a:pt x="20398" y="31370"/>
                  </a:cubicBezTo>
                  <a:cubicBezTo>
                    <a:pt x="16425" y="24489"/>
                    <a:pt x="22810" y="19097"/>
                    <a:pt x="28981" y="19665"/>
                  </a:cubicBezTo>
                  <a:cubicBezTo>
                    <a:pt x="29762" y="17749"/>
                    <a:pt x="31252" y="16189"/>
                    <a:pt x="33167" y="15266"/>
                  </a:cubicBezTo>
                  <a:cubicBezTo>
                    <a:pt x="26640" y="7960"/>
                    <a:pt x="35437" y="-4881"/>
                    <a:pt x="43595" y="1930"/>
                  </a:cubicBezTo>
                  <a:cubicBezTo>
                    <a:pt x="74880" y="27965"/>
                    <a:pt x="102192" y="61945"/>
                    <a:pt x="122552" y="97203"/>
                  </a:cubicBezTo>
                  <a:cubicBezTo>
                    <a:pt x="134541" y="117989"/>
                    <a:pt x="160293" y="166583"/>
                    <a:pt x="139578" y="189923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78510F9-ABDA-0BE3-0DB1-1DC85156E68E}"/>
                </a:ext>
              </a:extLst>
            </p:cNvPr>
            <p:cNvSpPr/>
            <p:nvPr/>
          </p:nvSpPr>
          <p:spPr>
            <a:xfrm flipH="1">
              <a:off x="5664430" y="3016199"/>
              <a:ext cx="421635" cy="735837"/>
            </a:xfrm>
            <a:custGeom>
              <a:avLst/>
              <a:gdLst>
                <a:gd name="connsiteX0" fmla="*/ 2771 w 421635"/>
                <a:gd name="connsiteY0" fmla="*/ 638252 h 735837"/>
                <a:gd name="connsiteX1" fmla="*/ 204881 w 421635"/>
                <a:gd name="connsiteY1" fmla="*/ 312066 h 735837"/>
                <a:gd name="connsiteX2" fmla="*/ 278375 w 421635"/>
                <a:gd name="connsiteY2" fmla="*/ 25395 h 735837"/>
                <a:gd name="connsiteX3" fmla="*/ 344705 w 421635"/>
                <a:gd name="connsiteY3" fmla="*/ 12697 h 735837"/>
                <a:gd name="connsiteX4" fmla="*/ 298310 w 421635"/>
                <a:gd name="connsiteY4" fmla="*/ 157061 h 735837"/>
                <a:gd name="connsiteX5" fmla="*/ 310582 w 421635"/>
                <a:gd name="connsiteY5" fmla="*/ 127479 h 735837"/>
                <a:gd name="connsiteX6" fmla="*/ 310724 w 421635"/>
                <a:gd name="connsiteY6" fmla="*/ 127053 h 735837"/>
                <a:gd name="connsiteX7" fmla="*/ 310724 w 421635"/>
                <a:gd name="connsiteY7" fmla="*/ 127053 h 735837"/>
                <a:gd name="connsiteX8" fmla="*/ 313065 w 421635"/>
                <a:gd name="connsiteY8" fmla="*/ 121449 h 735837"/>
                <a:gd name="connsiteX9" fmla="*/ 356197 w 421635"/>
                <a:gd name="connsiteY9" fmla="*/ 139610 h 735837"/>
                <a:gd name="connsiteX10" fmla="*/ 350664 w 421635"/>
                <a:gd name="connsiteY10" fmla="*/ 154862 h 735837"/>
                <a:gd name="connsiteX11" fmla="*/ 361872 w 421635"/>
                <a:gd name="connsiteY11" fmla="*/ 180826 h 735837"/>
                <a:gd name="connsiteX12" fmla="*/ 351444 w 421635"/>
                <a:gd name="connsiteY12" fmla="*/ 228853 h 735837"/>
                <a:gd name="connsiteX13" fmla="*/ 354849 w 421635"/>
                <a:gd name="connsiteY13" fmla="*/ 225519 h 735837"/>
                <a:gd name="connsiteX14" fmla="*/ 394292 w 421635"/>
                <a:gd name="connsiteY14" fmla="*/ 248433 h 735837"/>
                <a:gd name="connsiteX15" fmla="*/ 393583 w 421635"/>
                <a:gd name="connsiteY15" fmla="*/ 250561 h 735837"/>
                <a:gd name="connsiteX16" fmla="*/ 420399 w 421635"/>
                <a:gd name="connsiteY16" fmla="*/ 278582 h 735837"/>
                <a:gd name="connsiteX17" fmla="*/ 282986 w 421635"/>
                <a:gd name="connsiteY17" fmla="*/ 533614 h 735837"/>
                <a:gd name="connsiteX18" fmla="*/ 192111 w 421635"/>
                <a:gd name="connsiteY18" fmla="*/ 641018 h 735837"/>
                <a:gd name="connsiteX19" fmla="*/ 97690 w 421635"/>
                <a:gd name="connsiteY19" fmla="*/ 732603 h 735837"/>
                <a:gd name="connsiteX20" fmla="*/ 73853 w 421635"/>
                <a:gd name="connsiteY20" fmla="*/ 732603 h 735837"/>
                <a:gd name="connsiteX21" fmla="*/ 17810 w 421635"/>
                <a:gd name="connsiteY21" fmla="*/ 674928 h 735837"/>
                <a:gd name="connsiteX22" fmla="*/ 15327 w 421635"/>
                <a:gd name="connsiteY22" fmla="*/ 671523 h 735837"/>
                <a:gd name="connsiteX23" fmla="*/ 2771 w 421635"/>
                <a:gd name="connsiteY23" fmla="*/ 638181 h 73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1635" h="735837">
                  <a:moveTo>
                    <a:pt x="2771" y="638252"/>
                  </a:moveTo>
                  <a:cubicBezTo>
                    <a:pt x="61297" y="522618"/>
                    <a:pt x="161394" y="435219"/>
                    <a:pt x="204881" y="312066"/>
                  </a:cubicBezTo>
                  <a:cubicBezTo>
                    <a:pt x="241841" y="207429"/>
                    <a:pt x="219566" y="130174"/>
                    <a:pt x="278375" y="25395"/>
                  </a:cubicBezTo>
                  <a:cubicBezTo>
                    <a:pt x="291145" y="2694"/>
                    <a:pt x="354849" y="-11707"/>
                    <a:pt x="344705" y="12697"/>
                  </a:cubicBezTo>
                  <a:cubicBezTo>
                    <a:pt x="325196" y="59588"/>
                    <a:pt x="311221" y="108183"/>
                    <a:pt x="298310" y="157061"/>
                  </a:cubicBezTo>
                  <a:cubicBezTo>
                    <a:pt x="302282" y="147129"/>
                    <a:pt x="306397" y="137268"/>
                    <a:pt x="310582" y="127479"/>
                  </a:cubicBezTo>
                  <a:cubicBezTo>
                    <a:pt x="310582" y="127337"/>
                    <a:pt x="310653" y="127195"/>
                    <a:pt x="310724" y="127053"/>
                  </a:cubicBezTo>
                  <a:lnTo>
                    <a:pt x="310724" y="127053"/>
                  </a:lnTo>
                  <a:cubicBezTo>
                    <a:pt x="311505" y="125209"/>
                    <a:pt x="312285" y="123293"/>
                    <a:pt x="313065" y="121449"/>
                  </a:cubicBezTo>
                  <a:cubicBezTo>
                    <a:pt x="323565" y="97116"/>
                    <a:pt x="365561" y="114567"/>
                    <a:pt x="356197" y="139610"/>
                  </a:cubicBezTo>
                  <a:cubicBezTo>
                    <a:pt x="354282" y="144717"/>
                    <a:pt x="352508" y="149825"/>
                    <a:pt x="350664" y="154862"/>
                  </a:cubicBezTo>
                  <a:cubicBezTo>
                    <a:pt x="358751" y="159260"/>
                    <a:pt x="364355" y="168340"/>
                    <a:pt x="361872" y="180826"/>
                  </a:cubicBezTo>
                  <a:cubicBezTo>
                    <a:pt x="358680" y="196930"/>
                    <a:pt x="355133" y="212891"/>
                    <a:pt x="351444" y="228853"/>
                  </a:cubicBezTo>
                  <a:cubicBezTo>
                    <a:pt x="352579" y="227789"/>
                    <a:pt x="353643" y="226583"/>
                    <a:pt x="354849" y="225519"/>
                  </a:cubicBezTo>
                  <a:cubicBezTo>
                    <a:pt x="371166" y="210479"/>
                    <a:pt x="402096" y="224951"/>
                    <a:pt x="394292" y="248433"/>
                  </a:cubicBezTo>
                  <a:cubicBezTo>
                    <a:pt x="394080" y="249142"/>
                    <a:pt x="393796" y="249851"/>
                    <a:pt x="393583" y="250561"/>
                  </a:cubicBezTo>
                  <a:cubicBezTo>
                    <a:pt x="408835" y="248007"/>
                    <a:pt x="426499" y="259570"/>
                    <a:pt x="420399" y="278582"/>
                  </a:cubicBezTo>
                  <a:cubicBezTo>
                    <a:pt x="390533" y="371869"/>
                    <a:pt x="342435" y="456076"/>
                    <a:pt x="282986" y="533614"/>
                  </a:cubicBezTo>
                  <a:cubicBezTo>
                    <a:pt x="254468" y="570858"/>
                    <a:pt x="223893" y="606470"/>
                    <a:pt x="192111" y="641018"/>
                  </a:cubicBezTo>
                  <a:cubicBezTo>
                    <a:pt x="164587" y="670955"/>
                    <a:pt x="134295" y="714016"/>
                    <a:pt x="97690" y="732603"/>
                  </a:cubicBezTo>
                  <a:cubicBezTo>
                    <a:pt x="90454" y="736292"/>
                    <a:pt x="81018" y="737498"/>
                    <a:pt x="73853" y="732603"/>
                  </a:cubicBezTo>
                  <a:cubicBezTo>
                    <a:pt x="52075" y="717705"/>
                    <a:pt x="35120" y="694579"/>
                    <a:pt x="17810" y="674928"/>
                  </a:cubicBezTo>
                  <a:cubicBezTo>
                    <a:pt x="16817" y="673793"/>
                    <a:pt x="16108" y="672658"/>
                    <a:pt x="15327" y="671523"/>
                  </a:cubicBezTo>
                  <a:cubicBezTo>
                    <a:pt x="3835" y="666344"/>
                    <a:pt x="-4607" y="652724"/>
                    <a:pt x="2771" y="638181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FF497D5C-4E01-F0AE-E80B-9E002721108E}"/>
                </a:ext>
              </a:extLst>
            </p:cNvPr>
            <p:cNvSpPr/>
            <p:nvPr/>
          </p:nvSpPr>
          <p:spPr>
            <a:xfrm flipH="1">
              <a:off x="4943934" y="2943213"/>
              <a:ext cx="443157" cy="601609"/>
            </a:xfrm>
            <a:custGeom>
              <a:avLst/>
              <a:gdLst>
                <a:gd name="connsiteX0" fmla="*/ 25972 w 443157"/>
                <a:gd name="connsiteY0" fmla="*/ 171236 h 601609"/>
                <a:gd name="connsiteX1" fmla="*/ 60520 w 443157"/>
                <a:gd name="connsiteY1" fmla="*/ 155275 h 601609"/>
                <a:gd name="connsiteX2" fmla="*/ 81093 w 443157"/>
                <a:gd name="connsiteY2" fmla="*/ 167264 h 601609"/>
                <a:gd name="connsiteX3" fmla="*/ 5896 w 443157"/>
                <a:gd name="connsiteY3" fmla="*/ 83837 h 601609"/>
                <a:gd name="connsiteX4" fmla="*/ 24198 w 443157"/>
                <a:gd name="connsiteY4" fmla="*/ 42763 h 601609"/>
                <a:gd name="connsiteX5" fmla="*/ 12635 w 443157"/>
                <a:gd name="connsiteY5" fmla="*/ 31200 h 601609"/>
                <a:gd name="connsiteX6" fmla="*/ 57541 w 443157"/>
                <a:gd name="connsiteY6" fmla="*/ 8286 h 601609"/>
                <a:gd name="connsiteX7" fmla="*/ 440052 w 443157"/>
                <a:gd name="connsiteY7" fmla="*/ 501040 h 601609"/>
                <a:gd name="connsiteX8" fmla="*/ 436364 w 443157"/>
                <a:gd name="connsiteY8" fmla="*/ 529558 h 601609"/>
                <a:gd name="connsiteX9" fmla="*/ 372304 w 443157"/>
                <a:gd name="connsiteY9" fmla="*/ 594752 h 601609"/>
                <a:gd name="connsiteX10" fmla="*/ 335344 w 443157"/>
                <a:gd name="connsiteY10" fmla="*/ 589999 h 601609"/>
                <a:gd name="connsiteX11" fmla="*/ 11429 w 443157"/>
                <a:gd name="connsiteY11" fmla="*/ 210396 h 601609"/>
                <a:gd name="connsiteX12" fmla="*/ 25972 w 443157"/>
                <a:gd name="connsiteY12" fmla="*/ 171307 h 60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3157" h="601609">
                  <a:moveTo>
                    <a:pt x="25972" y="171236"/>
                  </a:moveTo>
                  <a:cubicBezTo>
                    <a:pt x="29022" y="156977"/>
                    <a:pt x="45055" y="146620"/>
                    <a:pt x="60520" y="155275"/>
                  </a:cubicBezTo>
                  <a:cubicBezTo>
                    <a:pt x="67472" y="159177"/>
                    <a:pt x="74283" y="163220"/>
                    <a:pt x="81093" y="167264"/>
                  </a:cubicBezTo>
                  <a:cubicBezTo>
                    <a:pt x="56193" y="139313"/>
                    <a:pt x="31151" y="111433"/>
                    <a:pt x="5896" y="83837"/>
                  </a:cubicBezTo>
                  <a:cubicBezTo>
                    <a:pt x="-8505" y="68089"/>
                    <a:pt x="5754" y="40706"/>
                    <a:pt x="24198" y="42763"/>
                  </a:cubicBezTo>
                  <a:cubicBezTo>
                    <a:pt x="20297" y="38932"/>
                    <a:pt x="16537" y="34959"/>
                    <a:pt x="12635" y="31200"/>
                  </a:cubicBezTo>
                  <a:cubicBezTo>
                    <a:pt x="-9002" y="10201"/>
                    <a:pt x="35904" y="-12642"/>
                    <a:pt x="57541" y="8286"/>
                  </a:cubicBezTo>
                  <a:cubicBezTo>
                    <a:pt x="211695" y="157119"/>
                    <a:pt x="332081" y="315955"/>
                    <a:pt x="440052" y="501040"/>
                  </a:cubicBezTo>
                  <a:cubicBezTo>
                    <a:pt x="445373" y="510120"/>
                    <a:pt x="443671" y="522109"/>
                    <a:pt x="436364" y="529558"/>
                  </a:cubicBezTo>
                  <a:cubicBezTo>
                    <a:pt x="415010" y="551266"/>
                    <a:pt x="393657" y="573045"/>
                    <a:pt x="372304" y="594752"/>
                  </a:cubicBezTo>
                  <a:cubicBezTo>
                    <a:pt x="360670" y="606600"/>
                    <a:pt x="344141" y="601847"/>
                    <a:pt x="335344" y="589999"/>
                  </a:cubicBezTo>
                  <a:cubicBezTo>
                    <a:pt x="235602" y="456489"/>
                    <a:pt x="127417" y="330002"/>
                    <a:pt x="11429" y="210396"/>
                  </a:cubicBezTo>
                  <a:cubicBezTo>
                    <a:pt x="-4462" y="194008"/>
                    <a:pt x="8733" y="173365"/>
                    <a:pt x="25972" y="171307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5E0719CD-4632-FCDB-56CF-F570DDE230C9}"/>
                </a:ext>
              </a:extLst>
            </p:cNvPr>
            <p:cNvSpPr/>
            <p:nvPr/>
          </p:nvSpPr>
          <p:spPr>
            <a:xfrm flipH="1">
              <a:off x="5476763" y="2491451"/>
              <a:ext cx="296312" cy="327577"/>
            </a:xfrm>
            <a:custGeom>
              <a:avLst/>
              <a:gdLst>
                <a:gd name="connsiteX0" fmla="*/ 16745 w 296312"/>
                <a:gd name="connsiteY0" fmla="*/ 47669 h 327577"/>
                <a:gd name="connsiteX1" fmla="*/ 110458 w 296312"/>
                <a:gd name="connsiteY1" fmla="*/ 4537 h 327577"/>
                <a:gd name="connsiteX2" fmla="*/ 218359 w 296312"/>
                <a:gd name="connsiteY2" fmla="*/ 35326 h 327577"/>
                <a:gd name="connsiteX3" fmla="*/ 295400 w 296312"/>
                <a:gd name="connsiteY3" fmla="*/ 142091 h 327577"/>
                <a:gd name="connsiteX4" fmla="*/ 240847 w 296312"/>
                <a:gd name="connsiteY4" fmla="*/ 264109 h 327577"/>
                <a:gd name="connsiteX5" fmla="*/ 153519 w 296312"/>
                <a:gd name="connsiteY5" fmla="*/ 327318 h 327577"/>
                <a:gd name="connsiteX6" fmla="*/ 123086 w 296312"/>
                <a:gd name="connsiteY6" fmla="*/ 310576 h 327577"/>
                <a:gd name="connsiteX7" fmla="*/ 88254 w 296312"/>
                <a:gd name="connsiteY7" fmla="*/ 244246 h 327577"/>
                <a:gd name="connsiteX8" fmla="*/ 62786 w 296312"/>
                <a:gd name="connsiteY8" fmla="*/ 155003 h 327577"/>
                <a:gd name="connsiteX9" fmla="*/ 12347 w 296312"/>
                <a:gd name="connsiteY9" fmla="*/ 120455 h 327577"/>
                <a:gd name="connsiteX10" fmla="*/ 16745 w 296312"/>
                <a:gd name="connsiteY10" fmla="*/ 47669 h 3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6312" h="327577">
                  <a:moveTo>
                    <a:pt x="16745" y="47669"/>
                  </a:moveTo>
                  <a:cubicBezTo>
                    <a:pt x="38028" y="18513"/>
                    <a:pt x="80379" y="11064"/>
                    <a:pt x="110458" y="4537"/>
                  </a:cubicBezTo>
                  <a:cubicBezTo>
                    <a:pt x="157705" y="-5749"/>
                    <a:pt x="184591" y="210"/>
                    <a:pt x="218359" y="35326"/>
                  </a:cubicBezTo>
                  <a:cubicBezTo>
                    <a:pt x="251772" y="70087"/>
                    <a:pt x="288377" y="90092"/>
                    <a:pt x="295400" y="142091"/>
                  </a:cubicBezTo>
                  <a:cubicBezTo>
                    <a:pt x="302353" y="193382"/>
                    <a:pt x="268159" y="223744"/>
                    <a:pt x="240847" y="264109"/>
                  </a:cubicBezTo>
                  <a:cubicBezTo>
                    <a:pt x="222119" y="291776"/>
                    <a:pt x="191685" y="331148"/>
                    <a:pt x="153519" y="327318"/>
                  </a:cubicBezTo>
                  <a:cubicBezTo>
                    <a:pt x="138196" y="325757"/>
                    <a:pt x="133230" y="321500"/>
                    <a:pt x="123086" y="310576"/>
                  </a:cubicBezTo>
                  <a:cubicBezTo>
                    <a:pt x="111877" y="298516"/>
                    <a:pt x="94638" y="262265"/>
                    <a:pt x="88254" y="244246"/>
                  </a:cubicBezTo>
                  <a:cubicBezTo>
                    <a:pt x="77116" y="212890"/>
                    <a:pt x="85132" y="184159"/>
                    <a:pt x="62786" y="155003"/>
                  </a:cubicBezTo>
                  <a:cubicBezTo>
                    <a:pt x="47605" y="135210"/>
                    <a:pt x="19299" y="128684"/>
                    <a:pt x="12347" y="120455"/>
                  </a:cubicBezTo>
                  <a:cubicBezTo>
                    <a:pt x="-5317" y="99527"/>
                    <a:pt x="-4182" y="76329"/>
                    <a:pt x="16745" y="4766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71C80C93-DDC1-A55E-59BE-432C2D4000BC}"/>
                </a:ext>
              </a:extLst>
            </p:cNvPr>
            <p:cNvSpPr/>
            <p:nvPr/>
          </p:nvSpPr>
          <p:spPr>
            <a:xfrm flipH="1">
              <a:off x="5349093" y="2910256"/>
              <a:ext cx="522185" cy="1051894"/>
            </a:xfrm>
            <a:custGeom>
              <a:avLst/>
              <a:gdLst>
                <a:gd name="connsiteX0" fmla="*/ 9815 w 522185"/>
                <a:gd name="connsiteY0" fmla="*/ 912608 h 1051894"/>
                <a:gd name="connsiteX1" fmla="*/ 78131 w 522185"/>
                <a:gd name="connsiteY1" fmla="*/ 721068 h 1051894"/>
                <a:gd name="connsiteX2" fmla="*/ 92532 w 522185"/>
                <a:gd name="connsiteY2" fmla="*/ 611181 h 1051894"/>
                <a:gd name="connsiteX3" fmla="*/ 115162 w 522185"/>
                <a:gd name="connsiteY3" fmla="*/ 617424 h 1051894"/>
                <a:gd name="connsiteX4" fmla="*/ 102818 w 522185"/>
                <a:gd name="connsiteY4" fmla="*/ 711136 h 1051894"/>
                <a:gd name="connsiteX5" fmla="*/ 236825 w 522185"/>
                <a:gd name="connsiteY5" fmla="*/ 736675 h 1051894"/>
                <a:gd name="connsiteX6" fmla="*/ 395661 w 522185"/>
                <a:gd name="connsiteY6" fmla="*/ 776260 h 1051894"/>
                <a:gd name="connsiteX7" fmla="*/ 496043 w 522185"/>
                <a:gd name="connsiteY7" fmla="*/ 11306 h 1051894"/>
                <a:gd name="connsiteX8" fmla="*/ 519453 w 522185"/>
                <a:gd name="connsiteY8" fmla="*/ 11306 h 1051894"/>
                <a:gd name="connsiteX9" fmla="*/ 416021 w 522185"/>
                <a:gd name="connsiteY9" fmla="*/ 790519 h 1051894"/>
                <a:gd name="connsiteX10" fmla="*/ 416731 w 522185"/>
                <a:gd name="connsiteY10" fmla="*/ 799032 h 1051894"/>
                <a:gd name="connsiteX11" fmla="*/ 361752 w 522185"/>
                <a:gd name="connsiteY11" fmla="*/ 965033 h 1051894"/>
                <a:gd name="connsiteX12" fmla="*/ 326565 w 522185"/>
                <a:gd name="connsiteY12" fmla="*/ 1046544 h 1051894"/>
                <a:gd name="connsiteX13" fmla="*/ 207385 w 522185"/>
                <a:gd name="connsiteY13" fmla="*/ 1026751 h 1051894"/>
                <a:gd name="connsiteX14" fmla="*/ 26132 w 522185"/>
                <a:gd name="connsiteY14" fmla="*/ 979860 h 1051894"/>
                <a:gd name="connsiteX15" fmla="*/ 9957 w 522185"/>
                <a:gd name="connsiteY15" fmla="*/ 912537 h 1051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2185" h="1051894">
                  <a:moveTo>
                    <a:pt x="9815" y="912608"/>
                  </a:moveTo>
                  <a:cubicBezTo>
                    <a:pt x="32020" y="849400"/>
                    <a:pt x="50039" y="782006"/>
                    <a:pt x="78131" y="721068"/>
                  </a:cubicBezTo>
                  <a:cubicBezTo>
                    <a:pt x="82317" y="684392"/>
                    <a:pt x="87070" y="647715"/>
                    <a:pt x="92532" y="611181"/>
                  </a:cubicBezTo>
                  <a:cubicBezTo>
                    <a:pt x="94731" y="596283"/>
                    <a:pt x="117361" y="602597"/>
                    <a:pt x="115162" y="617424"/>
                  </a:cubicBezTo>
                  <a:cubicBezTo>
                    <a:pt x="110480" y="648637"/>
                    <a:pt x="106436" y="679851"/>
                    <a:pt x="102818" y="711136"/>
                  </a:cubicBezTo>
                  <a:cubicBezTo>
                    <a:pt x="147156" y="712484"/>
                    <a:pt x="194119" y="727240"/>
                    <a:pt x="236825" y="736675"/>
                  </a:cubicBezTo>
                  <a:cubicBezTo>
                    <a:pt x="290102" y="748380"/>
                    <a:pt x="343024" y="761788"/>
                    <a:pt x="395661" y="776260"/>
                  </a:cubicBezTo>
                  <a:cubicBezTo>
                    <a:pt x="474264" y="528961"/>
                    <a:pt x="508386" y="271375"/>
                    <a:pt x="496043" y="11306"/>
                  </a:cubicBezTo>
                  <a:cubicBezTo>
                    <a:pt x="495333" y="-3804"/>
                    <a:pt x="518744" y="-3733"/>
                    <a:pt x="519453" y="11306"/>
                  </a:cubicBezTo>
                  <a:cubicBezTo>
                    <a:pt x="532719" y="275418"/>
                    <a:pt x="497603" y="539460"/>
                    <a:pt x="416021" y="790519"/>
                  </a:cubicBezTo>
                  <a:cubicBezTo>
                    <a:pt x="417298" y="792789"/>
                    <a:pt x="417795" y="795698"/>
                    <a:pt x="416731" y="799032"/>
                  </a:cubicBezTo>
                  <a:cubicBezTo>
                    <a:pt x="398570" y="854436"/>
                    <a:pt x="380125" y="909699"/>
                    <a:pt x="361752" y="965033"/>
                  </a:cubicBezTo>
                  <a:cubicBezTo>
                    <a:pt x="354090" y="988018"/>
                    <a:pt x="349479" y="1032640"/>
                    <a:pt x="326565" y="1046544"/>
                  </a:cubicBezTo>
                  <a:cubicBezTo>
                    <a:pt x="297834" y="1063995"/>
                    <a:pt x="234555" y="1033775"/>
                    <a:pt x="207385" y="1026751"/>
                  </a:cubicBezTo>
                  <a:cubicBezTo>
                    <a:pt x="146944" y="1011145"/>
                    <a:pt x="83381" y="1004689"/>
                    <a:pt x="26132" y="979860"/>
                  </a:cubicBezTo>
                  <a:cubicBezTo>
                    <a:pt x="-13099" y="962834"/>
                    <a:pt x="1090" y="937792"/>
                    <a:pt x="9957" y="9125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4C82AD2B-D816-BEB6-A5A3-CBE2C1560608}"/>
                </a:ext>
              </a:extLst>
            </p:cNvPr>
            <p:cNvSpPr/>
            <p:nvPr/>
          </p:nvSpPr>
          <p:spPr>
            <a:xfrm flipH="1">
              <a:off x="5647405" y="3090959"/>
              <a:ext cx="101004" cy="363372"/>
            </a:xfrm>
            <a:custGeom>
              <a:avLst/>
              <a:gdLst>
                <a:gd name="connsiteX0" fmla="*/ 592 w 101004"/>
                <a:gd name="connsiteY0" fmla="*/ 354429 h 363372"/>
                <a:gd name="connsiteX1" fmla="*/ 89268 w 101004"/>
                <a:gd name="connsiteY1" fmla="*/ 5613 h 363372"/>
                <a:gd name="connsiteX2" fmla="*/ 100973 w 101004"/>
                <a:gd name="connsiteY2" fmla="*/ 5613 h 363372"/>
                <a:gd name="connsiteX3" fmla="*/ 10666 w 101004"/>
                <a:gd name="connsiteY3" fmla="*/ 360317 h 363372"/>
                <a:gd name="connsiteX4" fmla="*/ 521 w 101004"/>
                <a:gd name="connsiteY4" fmla="*/ 354429 h 3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04" h="363372">
                  <a:moveTo>
                    <a:pt x="592" y="354429"/>
                  </a:moveTo>
                  <a:cubicBezTo>
                    <a:pt x="48264" y="243335"/>
                    <a:pt x="78130" y="126000"/>
                    <a:pt x="89268" y="5613"/>
                  </a:cubicBezTo>
                  <a:cubicBezTo>
                    <a:pt x="89978" y="-1836"/>
                    <a:pt x="101683" y="-1907"/>
                    <a:pt x="100973" y="5613"/>
                  </a:cubicBezTo>
                  <a:cubicBezTo>
                    <a:pt x="89623" y="128199"/>
                    <a:pt x="59260" y="247237"/>
                    <a:pt x="10666" y="360317"/>
                  </a:cubicBezTo>
                  <a:cubicBezTo>
                    <a:pt x="7686" y="367198"/>
                    <a:pt x="-2387" y="361239"/>
                    <a:pt x="521" y="354429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7B10E2FF-754A-2349-3764-4FDFCB223F1F}"/>
                </a:ext>
              </a:extLst>
            </p:cNvPr>
            <p:cNvSpPr/>
            <p:nvPr/>
          </p:nvSpPr>
          <p:spPr>
            <a:xfrm flipH="1">
              <a:off x="5246025" y="3125699"/>
              <a:ext cx="60924" cy="111224"/>
            </a:xfrm>
            <a:custGeom>
              <a:avLst/>
              <a:gdLst>
                <a:gd name="connsiteX0" fmla="*/ 10812 w 60924"/>
                <a:gd name="connsiteY0" fmla="*/ 3010 h 111224"/>
                <a:gd name="connsiteX1" fmla="*/ 60257 w 60924"/>
                <a:gd name="connsiteY1" fmla="*/ 102327 h 111224"/>
                <a:gd name="connsiteX2" fmla="*/ 50113 w 60924"/>
                <a:gd name="connsiteY2" fmla="*/ 108215 h 111224"/>
                <a:gd name="connsiteX3" fmla="*/ 667 w 60924"/>
                <a:gd name="connsiteY3" fmla="*/ 8898 h 111224"/>
                <a:gd name="connsiteX4" fmla="*/ 10812 w 60924"/>
                <a:gd name="connsiteY4" fmla="*/ 3010 h 1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24" h="111224">
                  <a:moveTo>
                    <a:pt x="10812" y="3010"/>
                  </a:moveTo>
                  <a:cubicBezTo>
                    <a:pt x="27270" y="36139"/>
                    <a:pt x="43799" y="69197"/>
                    <a:pt x="60257" y="102327"/>
                  </a:cubicBezTo>
                  <a:cubicBezTo>
                    <a:pt x="63592" y="109066"/>
                    <a:pt x="53518" y="115025"/>
                    <a:pt x="50113" y="108215"/>
                  </a:cubicBezTo>
                  <a:cubicBezTo>
                    <a:pt x="33655" y="75085"/>
                    <a:pt x="17125" y="41956"/>
                    <a:pt x="667" y="8898"/>
                  </a:cubicBezTo>
                  <a:cubicBezTo>
                    <a:pt x="-2667" y="2158"/>
                    <a:pt x="7406" y="-3801"/>
                    <a:pt x="10812" y="3010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913" name="Freeform: Shape 912">
            <a:extLst>
              <a:ext uri="{FF2B5EF4-FFF2-40B4-BE49-F238E27FC236}">
                <a16:creationId xmlns:a16="http://schemas.microsoft.com/office/drawing/2014/main" id="{6110BDA9-E8F1-B8F3-8D6F-36814286ABA0}"/>
              </a:ext>
            </a:extLst>
          </p:cNvPr>
          <p:cNvSpPr/>
          <p:nvPr/>
        </p:nvSpPr>
        <p:spPr>
          <a:xfrm rot="21321969">
            <a:off x="1789890" y="4668782"/>
            <a:ext cx="2019481" cy="18000"/>
          </a:xfrm>
          <a:custGeom>
            <a:avLst/>
            <a:gdLst>
              <a:gd name="connsiteX0" fmla="*/ 0 w 4622757"/>
              <a:gd name="connsiteY0" fmla="*/ 0 h 17325"/>
              <a:gd name="connsiteX1" fmla="*/ 4622758 w 4622757"/>
              <a:gd name="connsiteY1" fmla="*/ 0 h 17325"/>
              <a:gd name="connsiteX2" fmla="*/ 4622758 w 4622757"/>
              <a:gd name="connsiteY2" fmla="*/ 17325 h 17325"/>
              <a:gd name="connsiteX3" fmla="*/ 0 w 4622757"/>
              <a:gd name="connsiteY3" fmla="*/ 17325 h 17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22757" h="17325">
                <a:moveTo>
                  <a:pt x="0" y="0"/>
                </a:moveTo>
                <a:lnTo>
                  <a:pt x="4622758" y="0"/>
                </a:lnTo>
                <a:lnTo>
                  <a:pt x="4622758" y="17325"/>
                </a:lnTo>
                <a:lnTo>
                  <a:pt x="0" y="17325"/>
                </a:lnTo>
                <a:close/>
              </a:path>
            </a:pathLst>
          </a:custGeom>
          <a:solidFill>
            <a:srgbClr val="ABB6B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26" name="Freeform: Shape 925">
            <a:extLst>
              <a:ext uri="{FF2B5EF4-FFF2-40B4-BE49-F238E27FC236}">
                <a16:creationId xmlns:a16="http://schemas.microsoft.com/office/drawing/2014/main" id="{C15E3CC1-9D02-7EB3-45D3-2C811734E8D2}"/>
              </a:ext>
            </a:extLst>
          </p:cNvPr>
          <p:cNvSpPr/>
          <p:nvPr/>
        </p:nvSpPr>
        <p:spPr>
          <a:xfrm rot="21321969">
            <a:off x="1776329" y="4692942"/>
            <a:ext cx="160630" cy="92566"/>
          </a:xfrm>
          <a:custGeom>
            <a:avLst/>
            <a:gdLst>
              <a:gd name="connsiteX0" fmla="*/ 147265 w 160630"/>
              <a:gd name="connsiteY0" fmla="*/ 46778 h 92566"/>
              <a:gd name="connsiteX1" fmla="*/ 143057 w 160630"/>
              <a:gd name="connsiteY1" fmla="*/ 47768 h 92566"/>
              <a:gd name="connsiteX2" fmla="*/ 145285 w 160630"/>
              <a:gd name="connsiteY2" fmla="*/ 38115 h 92566"/>
              <a:gd name="connsiteX3" fmla="*/ 133776 w 160630"/>
              <a:gd name="connsiteY3" fmla="*/ 21409 h 92566"/>
              <a:gd name="connsiteX4" fmla="*/ 118059 w 160630"/>
              <a:gd name="connsiteY4" fmla="*/ 0 h 92566"/>
              <a:gd name="connsiteX5" fmla="*/ 102219 w 160630"/>
              <a:gd name="connsiteY5" fmla="*/ 22151 h 92566"/>
              <a:gd name="connsiteX6" fmla="*/ 105560 w 160630"/>
              <a:gd name="connsiteY6" fmla="*/ 35517 h 92566"/>
              <a:gd name="connsiteX7" fmla="*/ 103085 w 160630"/>
              <a:gd name="connsiteY7" fmla="*/ 35022 h 92566"/>
              <a:gd name="connsiteX8" fmla="*/ 94670 w 160630"/>
              <a:gd name="connsiteY8" fmla="*/ 46778 h 92566"/>
              <a:gd name="connsiteX9" fmla="*/ 96403 w 160630"/>
              <a:gd name="connsiteY9" fmla="*/ 53956 h 92566"/>
              <a:gd name="connsiteX10" fmla="*/ 92195 w 160630"/>
              <a:gd name="connsiteY10" fmla="*/ 59896 h 92566"/>
              <a:gd name="connsiteX11" fmla="*/ 80315 w 160630"/>
              <a:gd name="connsiteY11" fmla="*/ 51233 h 92566"/>
              <a:gd name="connsiteX12" fmla="*/ 72147 w 160630"/>
              <a:gd name="connsiteY12" fmla="*/ 54698 h 92566"/>
              <a:gd name="connsiteX13" fmla="*/ 61629 w 160630"/>
              <a:gd name="connsiteY13" fmla="*/ 41828 h 92566"/>
              <a:gd name="connsiteX14" fmla="*/ 66207 w 160630"/>
              <a:gd name="connsiteY14" fmla="*/ 26112 h 92566"/>
              <a:gd name="connsiteX15" fmla="*/ 50120 w 160630"/>
              <a:gd name="connsiteY15" fmla="*/ 3589 h 92566"/>
              <a:gd name="connsiteX16" fmla="*/ 34032 w 160630"/>
              <a:gd name="connsiteY16" fmla="*/ 26112 h 92566"/>
              <a:gd name="connsiteX17" fmla="*/ 45293 w 160630"/>
              <a:gd name="connsiteY17" fmla="*/ 47521 h 92566"/>
              <a:gd name="connsiteX18" fmla="*/ 41209 w 160630"/>
              <a:gd name="connsiteY18" fmla="*/ 57173 h 92566"/>
              <a:gd name="connsiteX19" fmla="*/ 31062 w 160630"/>
              <a:gd name="connsiteY19" fmla="*/ 50986 h 92566"/>
              <a:gd name="connsiteX20" fmla="*/ 29577 w 160630"/>
              <a:gd name="connsiteY20" fmla="*/ 51233 h 92566"/>
              <a:gd name="connsiteX21" fmla="*/ 15345 w 160630"/>
              <a:gd name="connsiteY21" fmla="*/ 37620 h 92566"/>
              <a:gd name="connsiteX22" fmla="*/ 0 w 160630"/>
              <a:gd name="connsiteY22" fmla="*/ 59277 h 92566"/>
              <a:gd name="connsiteX23" fmla="*/ 15345 w 160630"/>
              <a:gd name="connsiteY23" fmla="*/ 80934 h 92566"/>
              <a:gd name="connsiteX24" fmla="*/ 19058 w 160630"/>
              <a:gd name="connsiteY24" fmla="*/ 80191 h 92566"/>
              <a:gd name="connsiteX25" fmla="*/ 30938 w 160630"/>
              <a:gd name="connsiteY25" fmla="*/ 89968 h 92566"/>
              <a:gd name="connsiteX26" fmla="*/ 43684 w 160630"/>
              <a:gd name="connsiteY26" fmla="*/ 78088 h 92566"/>
              <a:gd name="connsiteX27" fmla="*/ 56802 w 160630"/>
              <a:gd name="connsiteY27" fmla="*/ 87245 h 92566"/>
              <a:gd name="connsiteX28" fmla="*/ 67321 w 160630"/>
              <a:gd name="connsiteY28" fmla="*/ 81800 h 92566"/>
              <a:gd name="connsiteX29" fmla="*/ 80068 w 160630"/>
              <a:gd name="connsiteY29" fmla="*/ 92566 h 92566"/>
              <a:gd name="connsiteX30" fmla="*/ 93557 w 160630"/>
              <a:gd name="connsiteY30" fmla="*/ 80067 h 92566"/>
              <a:gd name="connsiteX31" fmla="*/ 102219 w 160630"/>
              <a:gd name="connsiteY31" fmla="*/ 85389 h 92566"/>
              <a:gd name="connsiteX32" fmla="*/ 114223 w 160630"/>
              <a:gd name="connsiteY32" fmla="*/ 68558 h 92566"/>
              <a:gd name="connsiteX33" fmla="*/ 113976 w 160630"/>
              <a:gd name="connsiteY33" fmla="*/ 64970 h 92566"/>
              <a:gd name="connsiteX34" fmla="*/ 120906 w 160630"/>
              <a:gd name="connsiteY34" fmla="*/ 71157 h 92566"/>
              <a:gd name="connsiteX35" fmla="*/ 128578 w 160630"/>
              <a:gd name="connsiteY35" fmla="*/ 60267 h 92566"/>
              <a:gd name="connsiteX36" fmla="*/ 120906 w 160630"/>
              <a:gd name="connsiteY36" fmla="*/ 49377 h 92566"/>
              <a:gd name="connsiteX37" fmla="*/ 113109 w 160630"/>
              <a:gd name="connsiteY37" fmla="*/ 60267 h 92566"/>
              <a:gd name="connsiteX38" fmla="*/ 113109 w 160630"/>
              <a:gd name="connsiteY38" fmla="*/ 62000 h 92566"/>
              <a:gd name="connsiteX39" fmla="*/ 109026 w 160630"/>
              <a:gd name="connsiteY39" fmla="*/ 54822 h 92566"/>
              <a:gd name="connsiteX40" fmla="*/ 111129 w 160630"/>
              <a:gd name="connsiteY40" fmla="*/ 47026 h 92566"/>
              <a:gd name="connsiteX41" fmla="*/ 110263 w 160630"/>
              <a:gd name="connsiteY41" fmla="*/ 41828 h 92566"/>
              <a:gd name="connsiteX42" fmla="*/ 117688 w 160630"/>
              <a:gd name="connsiteY42" fmla="*/ 44550 h 92566"/>
              <a:gd name="connsiteX43" fmla="*/ 121896 w 160630"/>
              <a:gd name="connsiteY43" fmla="*/ 43684 h 92566"/>
              <a:gd name="connsiteX44" fmla="*/ 133157 w 160630"/>
              <a:gd name="connsiteY44" fmla="*/ 55069 h 92566"/>
              <a:gd name="connsiteX45" fmla="*/ 136375 w 160630"/>
              <a:gd name="connsiteY45" fmla="*/ 54327 h 92566"/>
              <a:gd name="connsiteX46" fmla="*/ 133405 w 160630"/>
              <a:gd name="connsiteY46" fmla="*/ 66084 h 92566"/>
              <a:gd name="connsiteX47" fmla="*/ 147017 w 160630"/>
              <a:gd name="connsiteY47" fmla="*/ 85265 h 92566"/>
              <a:gd name="connsiteX48" fmla="*/ 160630 w 160630"/>
              <a:gd name="connsiteY48" fmla="*/ 66084 h 92566"/>
              <a:gd name="connsiteX49" fmla="*/ 147017 w 160630"/>
              <a:gd name="connsiteY49" fmla="*/ 46902 h 92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60630" h="92566">
                <a:moveTo>
                  <a:pt x="147265" y="46778"/>
                </a:moveTo>
                <a:cubicBezTo>
                  <a:pt x="145780" y="46778"/>
                  <a:pt x="144295" y="47150"/>
                  <a:pt x="143057" y="47768"/>
                </a:cubicBezTo>
                <a:cubicBezTo>
                  <a:pt x="144419" y="45046"/>
                  <a:pt x="145285" y="41704"/>
                  <a:pt x="145285" y="38115"/>
                </a:cubicBezTo>
                <a:cubicBezTo>
                  <a:pt x="145285" y="29081"/>
                  <a:pt x="140087" y="21657"/>
                  <a:pt x="133776" y="21409"/>
                </a:cubicBezTo>
                <a:cubicBezTo>
                  <a:pt x="133528" y="9529"/>
                  <a:pt x="126598" y="0"/>
                  <a:pt x="118059" y="0"/>
                </a:cubicBezTo>
                <a:cubicBezTo>
                  <a:pt x="109521" y="0"/>
                  <a:pt x="102219" y="9900"/>
                  <a:pt x="102219" y="22151"/>
                </a:cubicBezTo>
                <a:cubicBezTo>
                  <a:pt x="102219" y="27225"/>
                  <a:pt x="103457" y="31804"/>
                  <a:pt x="105560" y="35517"/>
                </a:cubicBezTo>
                <a:cubicBezTo>
                  <a:pt x="104818" y="35146"/>
                  <a:pt x="103952" y="35022"/>
                  <a:pt x="103085" y="35022"/>
                </a:cubicBezTo>
                <a:cubicBezTo>
                  <a:pt x="98383" y="35022"/>
                  <a:pt x="94670" y="40343"/>
                  <a:pt x="94670" y="46778"/>
                </a:cubicBezTo>
                <a:cubicBezTo>
                  <a:pt x="94670" y="49501"/>
                  <a:pt x="95289" y="51976"/>
                  <a:pt x="96403" y="53956"/>
                </a:cubicBezTo>
                <a:cubicBezTo>
                  <a:pt x="94670" y="55441"/>
                  <a:pt x="93185" y="57421"/>
                  <a:pt x="92195" y="59896"/>
                </a:cubicBezTo>
                <a:cubicBezTo>
                  <a:pt x="89473" y="54698"/>
                  <a:pt x="85265" y="51233"/>
                  <a:pt x="80315" y="51233"/>
                </a:cubicBezTo>
                <a:cubicBezTo>
                  <a:pt x="77221" y="51233"/>
                  <a:pt x="74499" y="52595"/>
                  <a:pt x="72147" y="54698"/>
                </a:cubicBezTo>
                <a:cubicBezTo>
                  <a:pt x="70167" y="48511"/>
                  <a:pt x="66331" y="43684"/>
                  <a:pt x="61629" y="41828"/>
                </a:cubicBezTo>
                <a:cubicBezTo>
                  <a:pt x="64475" y="37744"/>
                  <a:pt x="66207" y="32299"/>
                  <a:pt x="66207" y="26112"/>
                </a:cubicBezTo>
                <a:cubicBezTo>
                  <a:pt x="66207" y="13612"/>
                  <a:pt x="59030" y="3589"/>
                  <a:pt x="50120" y="3589"/>
                </a:cubicBezTo>
                <a:cubicBezTo>
                  <a:pt x="41209" y="3589"/>
                  <a:pt x="34032" y="13736"/>
                  <a:pt x="34032" y="26112"/>
                </a:cubicBezTo>
                <a:cubicBezTo>
                  <a:pt x="34032" y="36259"/>
                  <a:pt x="38734" y="44674"/>
                  <a:pt x="45293" y="47521"/>
                </a:cubicBezTo>
                <a:cubicBezTo>
                  <a:pt x="43437" y="50119"/>
                  <a:pt x="42076" y="53461"/>
                  <a:pt x="41209" y="57173"/>
                </a:cubicBezTo>
                <a:cubicBezTo>
                  <a:pt x="38611" y="53337"/>
                  <a:pt x="35146" y="50986"/>
                  <a:pt x="31062" y="50986"/>
                </a:cubicBezTo>
                <a:cubicBezTo>
                  <a:pt x="30567" y="50986"/>
                  <a:pt x="30072" y="50986"/>
                  <a:pt x="29577" y="51233"/>
                </a:cubicBezTo>
                <a:cubicBezTo>
                  <a:pt x="27349" y="43313"/>
                  <a:pt x="21780" y="37620"/>
                  <a:pt x="15345" y="37620"/>
                </a:cubicBezTo>
                <a:cubicBezTo>
                  <a:pt x="6806" y="37620"/>
                  <a:pt x="0" y="47273"/>
                  <a:pt x="0" y="59277"/>
                </a:cubicBezTo>
                <a:cubicBezTo>
                  <a:pt x="0" y="71281"/>
                  <a:pt x="6930" y="80934"/>
                  <a:pt x="15345" y="80934"/>
                </a:cubicBezTo>
                <a:cubicBezTo>
                  <a:pt x="16583" y="80934"/>
                  <a:pt x="17944" y="80686"/>
                  <a:pt x="19058" y="80191"/>
                </a:cubicBezTo>
                <a:cubicBezTo>
                  <a:pt x="21409" y="86007"/>
                  <a:pt x="25864" y="89968"/>
                  <a:pt x="30938" y="89968"/>
                </a:cubicBezTo>
                <a:cubicBezTo>
                  <a:pt x="36631" y="89968"/>
                  <a:pt x="41581" y="85018"/>
                  <a:pt x="43684" y="78088"/>
                </a:cubicBezTo>
                <a:cubicBezTo>
                  <a:pt x="46655" y="83656"/>
                  <a:pt x="51357" y="87245"/>
                  <a:pt x="56802" y="87245"/>
                </a:cubicBezTo>
                <a:cubicBezTo>
                  <a:pt x="60886" y="87245"/>
                  <a:pt x="64475" y="85141"/>
                  <a:pt x="67321" y="81800"/>
                </a:cubicBezTo>
                <a:cubicBezTo>
                  <a:pt x="69796" y="88111"/>
                  <a:pt x="74622" y="92566"/>
                  <a:pt x="80068" y="92566"/>
                </a:cubicBezTo>
                <a:cubicBezTo>
                  <a:pt x="86131" y="92566"/>
                  <a:pt x="91329" y="87369"/>
                  <a:pt x="93557" y="80067"/>
                </a:cubicBezTo>
                <a:cubicBezTo>
                  <a:pt x="95784" y="83285"/>
                  <a:pt x="98754" y="85389"/>
                  <a:pt x="102219" y="85389"/>
                </a:cubicBezTo>
                <a:cubicBezTo>
                  <a:pt x="108778" y="85389"/>
                  <a:pt x="114223" y="77840"/>
                  <a:pt x="114223" y="68558"/>
                </a:cubicBezTo>
                <a:cubicBezTo>
                  <a:pt x="114223" y="67321"/>
                  <a:pt x="114223" y="66084"/>
                  <a:pt x="113976" y="64970"/>
                </a:cubicBezTo>
                <a:cubicBezTo>
                  <a:pt x="115213" y="68558"/>
                  <a:pt x="117812" y="71157"/>
                  <a:pt x="120906" y="71157"/>
                </a:cubicBezTo>
                <a:cubicBezTo>
                  <a:pt x="125237" y="71157"/>
                  <a:pt x="128578" y="66331"/>
                  <a:pt x="128578" y="60267"/>
                </a:cubicBezTo>
                <a:cubicBezTo>
                  <a:pt x="128578" y="54203"/>
                  <a:pt x="125113" y="49377"/>
                  <a:pt x="120906" y="49377"/>
                </a:cubicBezTo>
                <a:cubicBezTo>
                  <a:pt x="116698" y="49377"/>
                  <a:pt x="113109" y="54203"/>
                  <a:pt x="113109" y="60267"/>
                </a:cubicBezTo>
                <a:cubicBezTo>
                  <a:pt x="113109" y="60886"/>
                  <a:pt x="113109" y="61381"/>
                  <a:pt x="113109" y="62000"/>
                </a:cubicBezTo>
                <a:cubicBezTo>
                  <a:pt x="112243" y="59153"/>
                  <a:pt x="110758" y="56678"/>
                  <a:pt x="109026" y="54822"/>
                </a:cubicBezTo>
                <a:cubicBezTo>
                  <a:pt x="110387" y="52718"/>
                  <a:pt x="111129" y="49996"/>
                  <a:pt x="111129" y="47026"/>
                </a:cubicBezTo>
                <a:cubicBezTo>
                  <a:pt x="111129" y="45169"/>
                  <a:pt x="110758" y="43437"/>
                  <a:pt x="110263" y="41828"/>
                </a:cubicBezTo>
                <a:cubicBezTo>
                  <a:pt x="112491" y="43437"/>
                  <a:pt x="114966" y="44550"/>
                  <a:pt x="117688" y="44550"/>
                </a:cubicBezTo>
                <a:cubicBezTo>
                  <a:pt x="119173" y="44550"/>
                  <a:pt x="120535" y="44179"/>
                  <a:pt x="121896" y="43684"/>
                </a:cubicBezTo>
                <a:cubicBezTo>
                  <a:pt x="123505" y="50243"/>
                  <a:pt x="127836" y="55069"/>
                  <a:pt x="133157" y="55069"/>
                </a:cubicBezTo>
                <a:cubicBezTo>
                  <a:pt x="134271" y="55069"/>
                  <a:pt x="135385" y="54822"/>
                  <a:pt x="136375" y="54327"/>
                </a:cubicBezTo>
                <a:cubicBezTo>
                  <a:pt x="134518" y="57545"/>
                  <a:pt x="133405" y="61628"/>
                  <a:pt x="133405" y="66084"/>
                </a:cubicBezTo>
                <a:cubicBezTo>
                  <a:pt x="133405" y="76602"/>
                  <a:pt x="139469" y="85265"/>
                  <a:pt x="147017" y="85265"/>
                </a:cubicBezTo>
                <a:cubicBezTo>
                  <a:pt x="154566" y="85265"/>
                  <a:pt x="160630" y="76726"/>
                  <a:pt x="160630" y="66084"/>
                </a:cubicBezTo>
                <a:cubicBezTo>
                  <a:pt x="160630" y="55441"/>
                  <a:pt x="154566" y="46902"/>
                  <a:pt x="147017" y="46902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27" name="Freeform: Shape 926">
            <a:extLst>
              <a:ext uri="{FF2B5EF4-FFF2-40B4-BE49-F238E27FC236}">
                <a16:creationId xmlns:a16="http://schemas.microsoft.com/office/drawing/2014/main" id="{3C18126C-94AD-D301-2ACB-3A56C3FE0D5C}"/>
              </a:ext>
            </a:extLst>
          </p:cNvPr>
          <p:cNvSpPr/>
          <p:nvPr/>
        </p:nvSpPr>
        <p:spPr>
          <a:xfrm rot="21321969">
            <a:off x="1946267" y="4745259"/>
            <a:ext cx="12622" cy="17572"/>
          </a:xfrm>
          <a:custGeom>
            <a:avLst/>
            <a:gdLst>
              <a:gd name="connsiteX0" fmla="*/ 6311 w 12622"/>
              <a:gd name="connsiteY0" fmla="*/ 0 h 17572"/>
              <a:gd name="connsiteX1" fmla="*/ 0 w 12622"/>
              <a:gd name="connsiteY1" fmla="*/ 8787 h 17572"/>
              <a:gd name="connsiteX2" fmla="*/ 6311 w 12622"/>
              <a:gd name="connsiteY2" fmla="*/ 17573 h 17572"/>
              <a:gd name="connsiteX3" fmla="*/ 12623 w 12622"/>
              <a:gd name="connsiteY3" fmla="*/ 8787 h 17572"/>
              <a:gd name="connsiteX4" fmla="*/ 6311 w 12622"/>
              <a:gd name="connsiteY4" fmla="*/ 0 h 17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22" h="17572">
                <a:moveTo>
                  <a:pt x="6311" y="0"/>
                </a:moveTo>
                <a:cubicBezTo>
                  <a:pt x="2846" y="0"/>
                  <a:pt x="0" y="3960"/>
                  <a:pt x="0" y="8787"/>
                </a:cubicBezTo>
                <a:cubicBezTo>
                  <a:pt x="0" y="13613"/>
                  <a:pt x="2846" y="17573"/>
                  <a:pt x="6311" y="17573"/>
                </a:cubicBezTo>
                <a:cubicBezTo>
                  <a:pt x="9776" y="17573"/>
                  <a:pt x="12623" y="13613"/>
                  <a:pt x="12623" y="8787"/>
                </a:cubicBezTo>
                <a:cubicBezTo>
                  <a:pt x="12623" y="3960"/>
                  <a:pt x="9776" y="0"/>
                  <a:pt x="6311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28" name="Freeform: Shape 927">
            <a:extLst>
              <a:ext uri="{FF2B5EF4-FFF2-40B4-BE49-F238E27FC236}">
                <a16:creationId xmlns:a16="http://schemas.microsoft.com/office/drawing/2014/main" id="{DFB35EC0-0384-9B21-2B28-1DB769FCDAC6}"/>
              </a:ext>
            </a:extLst>
          </p:cNvPr>
          <p:cNvSpPr/>
          <p:nvPr/>
        </p:nvSpPr>
        <p:spPr>
          <a:xfrm rot="21321969">
            <a:off x="1965458" y="4735379"/>
            <a:ext cx="93804" cy="51109"/>
          </a:xfrm>
          <a:custGeom>
            <a:avLst/>
            <a:gdLst>
              <a:gd name="connsiteX0" fmla="*/ 80686 w 93804"/>
              <a:gd name="connsiteY0" fmla="*/ 11014 h 51109"/>
              <a:gd name="connsiteX1" fmla="*/ 76850 w 93804"/>
              <a:gd name="connsiteY1" fmla="*/ 11880 h 51109"/>
              <a:gd name="connsiteX2" fmla="*/ 65094 w 93804"/>
              <a:gd name="connsiteY2" fmla="*/ 4950 h 51109"/>
              <a:gd name="connsiteX3" fmla="*/ 50491 w 93804"/>
              <a:gd name="connsiteY3" fmla="*/ 17697 h 51109"/>
              <a:gd name="connsiteX4" fmla="*/ 37621 w 93804"/>
              <a:gd name="connsiteY4" fmla="*/ 5322 h 51109"/>
              <a:gd name="connsiteX5" fmla="*/ 27844 w 93804"/>
              <a:gd name="connsiteY5" fmla="*/ 11014 h 51109"/>
              <a:gd name="connsiteX6" fmla="*/ 14850 w 93804"/>
              <a:gd name="connsiteY6" fmla="*/ 0 h 51109"/>
              <a:gd name="connsiteX7" fmla="*/ 0 w 93804"/>
              <a:gd name="connsiteY7" fmla="*/ 20791 h 51109"/>
              <a:gd name="connsiteX8" fmla="*/ 14850 w 93804"/>
              <a:gd name="connsiteY8" fmla="*/ 41581 h 51109"/>
              <a:gd name="connsiteX9" fmla="*/ 25740 w 93804"/>
              <a:gd name="connsiteY9" fmla="*/ 34775 h 51109"/>
              <a:gd name="connsiteX10" fmla="*/ 37621 w 93804"/>
              <a:gd name="connsiteY10" fmla="*/ 44303 h 51109"/>
              <a:gd name="connsiteX11" fmla="*/ 49501 w 93804"/>
              <a:gd name="connsiteY11" fmla="*/ 34775 h 51109"/>
              <a:gd name="connsiteX12" fmla="*/ 65094 w 93804"/>
              <a:gd name="connsiteY12" fmla="*/ 51110 h 51109"/>
              <a:gd name="connsiteX13" fmla="*/ 74870 w 93804"/>
              <a:gd name="connsiteY13" fmla="*/ 46531 h 51109"/>
              <a:gd name="connsiteX14" fmla="*/ 80563 w 93804"/>
              <a:gd name="connsiteY14" fmla="*/ 48387 h 51109"/>
              <a:gd name="connsiteX15" fmla="*/ 93804 w 93804"/>
              <a:gd name="connsiteY15" fmla="*/ 29824 h 51109"/>
              <a:gd name="connsiteX16" fmla="*/ 80563 w 93804"/>
              <a:gd name="connsiteY16" fmla="*/ 11261 h 51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3804" h="51109">
                <a:moveTo>
                  <a:pt x="80686" y="11014"/>
                </a:moveTo>
                <a:cubicBezTo>
                  <a:pt x="79325" y="11014"/>
                  <a:pt x="78088" y="11385"/>
                  <a:pt x="76850" y="11880"/>
                </a:cubicBezTo>
                <a:cubicBezTo>
                  <a:pt x="73880" y="7549"/>
                  <a:pt x="69672" y="4950"/>
                  <a:pt x="65094" y="4950"/>
                </a:cubicBezTo>
                <a:cubicBezTo>
                  <a:pt x="58658" y="4950"/>
                  <a:pt x="53213" y="10148"/>
                  <a:pt x="50491" y="17697"/>
                </a:cubicBezTo>
                <a:cubicBezTo>
                  <a:pt x="48511" y="10396"/>
                  <a:pt x="43437" y="5322"/>
                  <a:pt x="37621" y="5322"/>
                </a:cubicBezTo>
                <a:cubicBezTo>
                  <a:pt x="33784" y="5322"/>
                  <a:pt x="30319" y="7549"/>
                  <a:pt x="27844" y="11014"/>
                </a:cubicBezTo>
                <a:cubicBezTo>
                  <a:pt x="25369" y="4455"/>
                  <a:pt x="20543" y="0"/>
                  <a:pt x="14850" y="0"/>
                </a:cubicBezTo>
                <a:cubicBezTo>
                  <a:pt x="6683" y="0"/>
                  <a:pt x="0" y="9281"/>
                  <a:pt x="0" y="20791"/>
                </a:cubicBezTo>
                <a:cubicBezTo>
                  <a:pt x="0" y="32299"/>
                  <a:pt x="6683" y="41581"/>
                  <a:pt x="14850" y="41581"/>
                </a:cubicBezTo>
                <a:cubicBezTo>
                  <a:pt x="19182" y="41581"/>
                  <a:pt x="23018" y="38858"/>
                  <a:pt x="25740" y="34775"/>
                </a:cubicBezTo>
                <a:cubicBezTo>
                  <a:pt x="28092" y="40467"/>
                  <a:pt x="32547" y="44303"/>
                  <a:pt x="37621" y="44303"/>
                </a:cubicBezTo>
                <a:cubicBezTo>
                  <a:pt x="42695" y="44303"/>
                  <a:pt x="47026" y="40467"/>
                  <a:pt x="49501" y="34775"/>
                </a:cubicBezTo>
                <a:cubicBezTo>
                  <a:pt x="51605" y="44180"/>
                  <a:pt x="57669" y="51110"/>
                  <a:pt x="65094" y="51110"/>
                </a:cubicBezTo>
                <a:cubicBezTo>
                  <a:pt x="68806" y="51110"/>
                  <a:pt x="72147" y="49377"/>
                  <a:pt x="74870" y="46531"/>
                </a:cubicBezTo>
                <a:cubicBezTo>
                  <a:pt x="76603" y="47768"/>
                  <a:pt x="78583" y="48387"/>
                  <a:pt x="80563" y="48387"/>
                </a:cubicBezTo>
                <a:cubicBezTo>
                  <a:pt x="87864" y="48387"/>
                  <a:pt x="93804" y="40096"/>
                  <a:pt x="93804" y="29824"/>
                </a:cubicBezTo>
                <a:cubicBezTo>
                  <a:pt x="93804" y="19553"/>
                  <a:pt x="87864" y="11261"/>
                  <a:pt x="80563" y="11261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29" name="Freeform: Shape 928">
            <a:extLst>
              <a:ext uri="{FF2B5EF4-FFF2-40B4-BE49-F238E27FC236}">
                <a16:creationId xmlns:a16="http://schemas.microsoft.com/office/drawing/2014/main" id="{F70326FD-9C3D-C5ED-5AEF-ADEB33FDF34A}"/>
              </a:ext>
            </a:extLst>
          </p:cNvPr>
          <p:cNvSpPr/>
          <p:nvPr/>
        </p:nvSpPr>
        <p:spPr>
          <a:xfrm rot="21321969">
            <a:off x="2066152" y="4754464"/>
            <a:ext cx="17820" cy="25245"/>
          </a:xfrm>
          <a:custGeom>
            <a:avLst/>
            <a:gdLst>
              <a:gd name="connsiteX0" fmla="*/ 8910 w 17820"/>
              <a:gd name="connsiteY0" fmla="*/ 0 h 25245"/>
              <a:gd name="connsiteX1" fmla="*/ 0 w 17820"/>
              <a:gd name="connsiteY1" fmla="*/ 12623 h 25245"/>
              <a:gd name="connsiteX2" fmla="*/ 8910 w 17820"/>
              <a:gd name="connsiteY2" fmla="*/ 25246 h 25245"/>
              <a:gd name="connsiteX3" fmla="*/ 17820 w 17820"/>
              <a:gd name="connsiteY3" fmla="*/ 12623 h 25245"/>
              <a:gd name="connsiteX4" fmla="*/ 8910 w 17820"/>
              <a:gd name="connsiteY4" fmla="*/ 0 h 2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20" h="25245">
                <a:moveTo>
                  <a:pt x="8910" y="0"/>
                </a:moveTo>
                <a:cubicBezTo>
                  <a:pt x="3960" y="0"/>
                  <a:pt x="0" y="5569"/>
                  <a:pt x="0" y="12623"/>
                </a:cubicBezTo>
                <a:cubicBezTo>
                  <a:pt x="0" y="19677"/>
                  <a:pt x="3960" y="25246"/>
                  <a:pt x="8910" y="25246"/>
                </a:cubicBezTo>
                <a:cubicBezTo>
                  <a:pt x="13860" y="25246"/>
                  <a:pt x="17820" y="19553"/>
                  <a:pt x="17820" y="12623"/>
                </a:cubicBezTo>
                <a:cubicBezTo>
                  <a:pt x="17820" y="5692"/>
                  <a:pt x="13860" y="0"/>
                  <a:pt x="8910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0" name="Freeform: Shape 929">
            <a:extLst>
              <a:ext uri="{FF2B5EF4-FFF2-40B4-BE49-F238E27FC236}">
                <a16:creationId xmlns:a16="http://schemas.microsoft.com/office/drawing/2014/main" id="{8D47DE9C-1C81-E761-8C37-5A389D2C97C4}"/>
              </a:ext>
            </a:extLst>
          </p:cNvPr>
          <p:cNvSpPr/>
          <p:nvPr/>
        </p:nvSpPr>
        <p:spPr>
          <a:xfrm rot="21321969">
            <a:off x="2089281" y="4725783"/>
            <a:ext cx="36506" cy="39848"/>
          </a:xfrm>
          <a:custGeom>
            <a:avLst/>
            <a:gdLst>
              <a:gd name="connsiteX0" fmla="*/ 30567 w 36506"/>
              <a:gd name="connsiteY0" fmla="*/ 0 h 39848"/>
              <a:gd name="connsiteX1" fmla="*/ 24503 w 36506"/>
              <a:gd name="connsiteY1" fmla="*/ 8539 h 39848"/>
              <a:gd name="connsiteX2" fmla="*/ 24503 w 36506"/>
              <a:gd name="connsiteY2" fmla="*/ 9281 h 39848"/>
              <a:gd name="connsiteX3" fmla="*/ 13613 w 36506"/>
              <a:gd name="connsiteY3" fmla="*/ 1485 h 39848"/>
              <a:gd name="connsiteX4" fmla="*/ 0 w 36506"/>
              <a:gd name="connsiteY4" fmla="*/ 20667 h 39848"/>
              <a:gd name="connsiteX5" fmla="*/ 13613 w 36506"/>
              <a:gd name="connsiteY5" fmla="*/ 39848 h 39848"/>
              <a:gd name="connsiteX6" fmla="*/ 27225 w 36506"/>
              <a:gd name="connsiteY6" fmla="*/ 20667 h 39848"/>
              <a:gd name="connsiteX7" fmla="*/ 26483 w 36506"/>
              <a:gd name="connsiteY7" fmla="*/ 14850 h 39848"/>
              <a:gd name="connsiteX8" fmla="*/ 30443 w 36506"/>
              <a:gd name="connsiteY8" fmla="*/ 17078 h 39848"/>
              <a:gd name="connsiteX9" fmla="*/ 36507 w 36506"/>
              <a:gd name="connsiteY9" fmla="*/ 8539 h 39848"/>
              <a:gd name="connsiteX10" fmla="*/ 30443 w 36506"/>
              <a:gd name="connsiteY10" fmla="*/ 0 h 39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506" h="39848">
                <a:moveTo>
                  <a:pt x="30567" y="0"/>
                </a:moveTo>
                <a:cubicBezTo>
                  <a:pt x="27225" y="0"/>
                  <a:pt x="24503" y="3836"/>
                  <a:pt x="24503" y="8539"/>
                </a:cubicBezTo>
                <a:cubicBezTo>
                  <a:pt x="24503" y="8787"/>
                  <a:pt x="24503" y="9034"/>
                  <a:pt x="24503" y="9281"/>
                </a:cubicBezTo>
                <a:cubicBezTo>
                  <a:pt x="22028" y="4579"/>
                  <a:pt x="18068" y="1485"/>
                  <a:pt x="13613" y="1485"/>
                </a:cubicBezTo>
                <a:cubicBezTo>
                  <a:pt x="6064" y="1485"/>
                  <a:pt x="0" y="10024"/>
                  <a:pt x="0" y="20667"/>
                </a:cubicBezTo>
                <a:cubicBezTo>
                  <a:pt x="0" y="31309"/>
                  <a:pt x="6064" y="39848"/>
                  <a:pt x="13613" y="39848"/>
                </a:cubicBezTo>
                <a:cubicBezTo>
                  <a:pt x="21162" y="39848"/>
                  <a:pt x="27225" y="31309"/>
                  <a:pt x="27225" y="20667"/>
                </a:cubicBezTo>
                <a:cubicBezTo>
                  <a:pt x="27225" y="18687"/>
                  <a:pt x="26978" y="16707"/>
                  <a:pt x="26483" y="14850"/>
                </a:cubicBezTo>
                <a:cubicBezTo>
                  <a:pt x="27597" y="16211"/>
                  <a:pt x="28958" y="17078"/>
                  <a:pt x="30443" y="17078"/>
                </a:cubicBezTo>
                <a:cubicBezTo>
                  <a:pt x="33784" y="17078"/>
                  <a:pt x="36507" y="13242"/>
                  <a:pt x="36507" y="8539"/>
                </a:cubicBezTo>
                <a:cubicBezTo>
                  <a:pt x="36507" y="3836"/>
                  <a:pt x="33784" y="0"/>
                  <a:pt x="30443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1" name="Freeform: Shape 930">
            <a:extLst>
              <a:ext uri="{FF2B5EF4-FFF2-40B4-BE49-F238E27FC236}">
                <a16:creationId xmlns:a16="http://schemas.microsoft.com/office/drawing/2014/main" id="{65A06E67-8971-8DA3-7387-18EC57951A70}"/>
              </a:ext>
            </a:extLst>
          </p:cNvPr>
          <p:cNvSpPr/>
          <p:nvPr/>
        </p:nvSpPr>
        <p:spPr>
          <a:xfrm rot="21321969">
            <a:off x="2131698" y="4735468"/>
            <a:ext cx="24997" cy="35145"/>
          </a:xfrm>
          <a:custGeom>
            <a:avLst/>
            <a:gdLst>
              <a:gd name="connsiteX0" fmla="*/ 12499 w 24997"/>
              <a:gd name="connsiteY0" fmla="*/ 0 h 35145"/>
              <a:gd name="connsiteX1" fmla="*/ 0 w 24997"/>
              <a:gd name="connsiteY1" fmla="*/ 17573 h 35145"/>
              <a:gd name="connsiteX2" fmla="*/ 12499 w 24997"/>
              <a:gd name="connsiteY2" fmla="*/ 35146 h 35145"/>
              <a:gd name="connsiteX3" fmla="*/ 24998 w 24997"/>
              <a:gd name="connsiteY3" fmla="*/ 17573 h 35145"/>
              <a:gd name="connsiteX4" fmla="*/ 12499 w 24997"/>
              <a:gd name="connsiteY4" fmla="*/ 0 h 35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997" h="35145">
                <a:moveTo>
                  <a:pt x="12499" y="0"/>
                </a:moveTo>
                <a:cubicBezTo>
                  <a:pt x="5569" y="0"/>
                  <a:pt x="0" y="7796"/>
                  <a:pt x="0" y="17573"/>
                </a:cubicBezTo>
                <a:cubicBezTo>
                  <a:pt x="0" y="27349"/>
                  <a:pt x="5569" y="35146"/>
                  <a:pt x="12499" y="35146"/>
                </a:cubicBezTo>
                <a:cubicBezTo>
                  <a:pt x="19429" y="35146"/>
                  <a:pt x="24998" y="27349"/>
                  <a:pt x="24998" y="17573"/>
                </a:cubicBezTo>
                <a:cubicBezTo>
                  <a:pt x="24998" y="7796"/>
                  <a:pt x="19429" y="0"/>
                  <a:pt x="12499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2" name="Freeform: Shape 931">
            <a:extLst>
              <a:ext uri="{FF2B5EF4-FFF2-40B4-BE49-F238E27FC236}">
                <a16:creationId xmlns:a16="http://schemas.microsoft.com/office/drawing/2014/main" id="{29AA4D22-EAFC-8758-23FE-0279F94E109C}"/>
              </a:ext>
            </a:extLst>
          </p:cNvPr>
          <p:cNvSpPr/>
          <p:nvPr/>
        </p:nvSpPr>
        <p:spPr>
          <a:xfrm rot="21321969">
            <a:off x="2158556" y="4724072"/>
            <a:ext cx="16087" cy="22522"/>
          </a:xfrm>
          <a:custGeom>
            <a:avLst/>
            <a:gdLst>
              <a:gd name="connsiteX0" fmla="*/ 8044 w 16087"/>
              <a:gd name="connsiteY0" fmla="*/ 0 h 22522"/>
              <a:gd name="connsiteX1" fmla="*/ 0 w 16087"/>
              <a:gd name="connsiteY1" fmla="*/ 11261 h 22522"/>
              <a:gd name="connsiteX2" fmla="*/ 8044 w 16087"/>
              <a:gd name="connsiteY2" fmla="*/ 22523 h 22522"/>
              <a:gd name="connsiteX3" fmla="*/ 16088 w 16087"/>
              <a:gd name="connsiteY3" fmla="*/ 11261 h 22522"/>
              <a:gd name="connsiteX4" fmla="*/ 8044 w 16087"/>
              <a:gd name="connsiteY4" fmla="*/ 0 h 22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087" h="22522">
                <a:moveTo>
                  <a:pt x="8044" y="0"/>
                </a:moveTo>
                <a:cubicBezTo>
                  <a:pt x="3589" y="0"/>
                  <a:pt x="0" y="5074"/>
                  <a:pt x="0" y="11261"/>
                </a:cubicBezTo>
                <a:cubicBezTo>
                  <a:pt x="0" y="17449"/>
                  <a:pt x="3589" y="22523"/>
                  <a:pt x="8044" y="22523"/>
                </a:cubicBezTo>
                <a:cubicBezTo>
                  <a:pt x="12499" y="22523"/>
                  <a:pt x="16088" y="17449"/>
                  <a:pt x="16088" y="11261"/>
                </a:cubicBezTo>
                <a:cubicBezTo>
                  <a:pt x="16088" y="5074"/>
                  <a:pt x="12499" y="0"/>
                  <a:pt x="8044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3" name="Freeform: Shape 932">
            <a:extLst>
              <a:ext uri="{FF2B5EF4-FFF2-40B4-BE49-F238E27FC236}">
                <a16:creationId xmlns:a16="http://schemas.microsoft.com/office/drawing/2014/main" id="{8453B093-595E-14A0-64AC-8D82988CAB72}"/>
              </a:ext>
            </a:extLst>
          </p:cNvPr>
          <p:cNvSpPr/>
          <p:nvPr/>
        </p:nvSpPr>
        <p:spPr>
          <a:xfrm rot="21321969">
            <a:off x="2186488" y="4731437"/>
            <a:ext cx="20790" cy="28957"/>
          </a:xfrm>
          <a:custGeom>
            <a:avLst/>
            <a:gdLst>
              <a:gd name="connsiteX0" fmla="*/ 10395 w 20790"/>
              <a:gd name="connsiteY0" fmla="*/ 0 h 28957"/>
              <a:gd name="connsiteX1" fmla="*/ 0 w 20790"/>
              <a:gd name="connsiteY1" fmla="*/ 14479 h 28957"/>
              <a:gd name="connsiteX2" fmla="*/ 10395 w 20790"/>
              <a:gd name="connsiteY2" fmla="*/ 28958 h 28957"/>
              <a:gd name="connsiteX3" fmla="*/ 20790 w 20790"/>
              <a:gd name="connsiteY3" fmla="*/ 14479 h 28957"/>
              <a:gd name="connsiteX4" fmla="*/ 10395 w 20790"/>
              <a:gd name="connsiteY4" fmla="*/ 0 h 28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790" h="28957">
                <a:moveTo>
                  <a:pt x="10395" y="0"/>
                </a:moveTo>
                <a:cubicBezTo>
                  <a:pt x="4703" y="0"/>
                  <a:pt x="0" y="6559"/>
                  <a:pt x="0" y="14479"/>
                </a:cubicBezTo>
                <a:cubicBezTo>
                  <a:pt x="0" y="22399"/>
                  <a:pt x="4703" y="28958"/>
                  <a:pt x="10395" y="28958"/>
                </a:cubicBezTo>
                <a:cubicBezTo>
                  <a:pt x="16088" y="28958"/>
                  <a:pt x="20790" y="22399"/>
                  <a:pt x="20790" y="14479"/>
                </a:cubicBezTo>
                <a:cubicBezTo>
                  <a:pt x="20790" y="6559"/>
                  <a:pt x="16211" y="0"/>
                  <a:pt x="10395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4" name="Freeform: Shape 933">
            <a:extLst>
              <a:ext uri="{FF2B5EF4-FFF2-40B4-BE49-F238E27FC236}">
                <a16:creationId xmlns:a16="http://schemas.microsoft.com/office/drawing/2014/main" id="{76D65785-62A6-1BF4-6672-C1E232FB8816}"/>
              </a:ext>
            </a:extLst>
          </p:cNvPr>
          <p:cNvSpPr/>
          <p:nvPr/>
        </p:nvSpPr>
        <p:spPr>
          <a:xfrm rot="21321969">
            <a:off x="2207376" y="4683857"/>
            <a:ext cx="74003" cy="88977"/>
          </a:xfrm>
          <a:custGeom>
            <a:avLst/>
            <a:gdLst>
              <a:gd name="connsiteX0" fmla="*/ 68559 w 74003"/>
              <a:gd name="connsiteY0" fmla="*/ 28463 h 88977"/>
              <a:gd name="connsiteX1" fmla="*/ 68682 w 74003"/>
              <a:gd name="connsiteY1" fmla="*/ 26112 h 88977"/>
              <a:gd name="connsiteX2" fmla="*/ 52966 w 74003"/>
              <a:gd name="connsiteY2" fmla="*/ 4084 h 88977"/>
              <a:gd name="connsiteX3" fmla="*/ 40096 w 74003"/>
              <a:gd name="connsiteY3" fmla="*/ 13489 h 88977"/>
              <a:gd name="connsiteX4" fmla="*/ 25617 w 74003"/>
              <a:gd name="connsiteY4" fmla="*/ 0 h 88977"/>
              <a:gd name="connsiteX5" fmla="*/ 16335 w 74003"/>
              <a:gd name="connsiteY5" fmla="*/ 4331 h 88977"/>
              <a:gd name="connsiteX6" fmla="*/ 10643 w 74003"/>
              <a:gd name="connsiteY6" fmla="*/ 1980 h 88977"/>
              <a:gd name="connsiteX7" fmla="*/ 0 w 74003"/>
              <a:gd name="connsiteY7" fmla="*/ 16954 h 88977"/>
              <a:gd name="connsiteX8" fmla="*/ 10395 w 74003"/>
              <a:gd name="connsiteY8" fmla="*/ 31804 h 88977"/>
              <a:gd name="connsiteX9" fmla="*/ 6188 w 74003"/>
              <a:gd name="connsiteY9" fmla="*/ 43932 h 88977"/>
              <a:gd name="connsiteX10" fmla="*/ 17325 w 74003"/>
              <a:gd name="connsiteY10" fmla="*/ 59649 h 88977"/>
              <a:gd name="connsiteX11" fmla="*/ 28463 w 74003"/>
              <a:gd name="connsiteY11" fmla="*/ 43932 h 88977"/>
              <a:gd name="connsiteX12" fmla="*/ 28463 w 74003"/>
              <a:gd name="connsiteY12" fmla="*/ 43808 h 88977"/>
              <a:gd name="connsiteX13" fmla="*/ 38363 w 74003"/>
              <a:gd name="connsiteY13" fmla="*/ 34774 h 88977"/>
              <a:gd name="connsiteX14" fmla="*/ 43684 w 74003"/>
              <a:gd name="connsiteY14" fmla="*/ 44056 h 88977"/>
              <a:gd name="connsiteX15" fmla="*/ 43684 w 74003"/>
              <a:gd name="connsiteY15" fmla="*/ 45046 h 88977"/>
              <a:gd name="connsiteX16" fmla="*/ 44427 w 74003"/>
              <a:gd name="connsiteY16" fmla="*/ 51233 h 88977"/>
              <a:gd name="connsiteX17" fmla="*/ 43437 w 74003"/>
              <a:gd name="connsiteY17" fmla="*/ 51110 h 88977"/>
              <a:gd name="connsiteX18" fmla="*/ 29948 w 74003"/>
              <a:gd name="connsiteY18" fmla="*/ 70044 h 88977"/>
              <a:gd name="connsiteX19" fmla="*/ 43437 w 74003"/>
              <a:gd name="connsiteY19" fmla="*/ 88978 h 88977"/>
              <a:gd name="connsiteX20" fmla="*/ 56926 w 74003"/>
              <a:gd name="connsiteY20" fmla="*/ 70044 h 88977"/>
              <a:gd name="connsiteX21" fmla="*/ 56555 w 74003"/>
              <a:gd name="connsiteY21" fmla="*/ 66084 h 88977"/>
              <a:gd name="connsiteX22" fmla="*/ 58782 w 74003"/>
              <a:gd name="connsiteY22" fmla="*/ 66455 h 88977"/>
              <a:gd name="connsiteX23" fmla="*/ 74004 w 74003"/>
              <a:gd name="connsiteY23" fmla="*/ 45169 h 88977"/>
              <a:gd name="connsiteX24" fmla="*/ 68311 w 74003"/>
              <a:gd name="connsiteY24" fmla="*/ 28587 h 88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4003" h="88977">
                <a:moveTo>
                  <a:pt x="68559" y="28463"/>
                </a:moveTo>
                <a:cubicBezTo>
                  <a:pt x="68559" y="27720"/>
                  <a:pt x="68682" y="26978"/>
                  <a:pt x="68682" y="26112"/>
                </a:cubicBezTo>
                <a:cubicBezTo>
                  <a:pt x="68682" y="13984"/>
                  <a:pt x="61628" y="4084"/>
                  <a:pt x="52966" y="4084"/>
                </a:cubicBezTo>
                <a:cubicBezTo>
                  <a:pt x="47645" y="4084"/>
                  <a:pt x="42942" y="7796"/>
                  <a:pt x="40096" y="13489"/>
                </a:cubicBezTo>
                <a:cubicBezTo>
                  <a:pt x="37744" y="5569"/>
                  <a:pt x="32052" y="0"/>
                  <a:pt x="25617" y="0"/>
                </a:cubicBezTo>
                <a:cubicBezTo>
                  <a:pt x="22152" y="0"/>
                  <a:pt x="18934" y="1609"/>
                  <a:pt x="16335" y="4331"/>
                </a:cubicBezTo>
                <a:cubicBezTo>
                  <a:pt x="14726" y="2846"/>
                  <a:pt x="12746" y="1980"/>
                  <a:pt x="10643" y="1980"/>
                </a:cubicBezTo>
                <a:cubicBezTo>
                  <a:pt x="4826" y="1980"/>
                  <a:pt x="0" y="8663"/>
                  <a:pt x="0" y="16954"/>
                </a:cubicBezTo>
                <a:cubicBezTo>
                  <a:pt x="0" y="25246"/>
                  <a:pt x="4579" y="31680"/>
                  <a:pt x="10395" y="31804"/>
                </a:cubicBezTo>
                <a:cubicBezTo>
                  <a:pt x="7796" y="34650"/>
                  <a:pt x="6188" y="38982"/>
                  <a:pt x="6188" y="43932"/>
                </a:cubicBezTo>
                <a:cubicBezTo>
                  <a:pt x="6188" y="52595"/>
                  <a:pt x="11138" y="59649"/>
                  <a:pt x="17325" y="59649"/>
                </a:cubicBezTo>
                <a:cubicBezTo>
                  <a:pt x="23513" y="59649"/>
                  <a:pt x="28463" y="52595"/>
                  <a:pt x="28463" y="43932"/>
                </a:cubicBezTo>
                <a:cubicBezTo>
                  <a:pt x="28463" y="43932"/>
                  <a:pt x="28463" y="43932"/>
                  <a:pt x="28463" y="43808"/>
                </a:cubicBezTo>
                <a:cubicBezTo>
                  <a:pt x="32547" y="42695"/>
                  <a:pt x="36136" y="39353"/>
                  <a:pt x="38363" y="34774"/>
                </a:cubicBezTo>
                <a:cubicBezTo>
                  <a:pt x="39477" y="38487"/>
                  <a:pt x="41457" y="41704"/>
                  <a:pt x="43684" y="44056"/>
                </a:cubicBezTo>
                <a:cubicBezTo>
                  <a:pt x="43684" y="44427"/>
                  <a:pt x="43684" y="44674"/>
                  <a:pt x="43684" y="45046"/>
                </a:cubicBezTo>
                <a:cubicBezTo>
                  <a:pt x="43684" y="47150"/>
                  <a:pt x="43932" y="49253"/>
                  <a:pt x="44427" y="51233"/>
                </a:cubicBezTo>
                <a:cubicBezTo>
                  <a:pt x="44056" y="51233"/>
                  <a:pt x="43808" y="51110"/>
                  <a:pt x="43437" y="51110"/>
                </a:cubicBezTo>
                <a:cubicBezTo>
                  <a:pt x="36012" y="51110"/>
                  <a:pt x="29948" y="59649"/>
                  <a:pt x="29948" y="70044"/>
                </a:cubicBezTo>
                <a:cubicBezTo>
                  <a:pt x="29948" y="80439"/>
                  <a:pt x="36012" y="88978"/>
                  <a:pt x="43437" y="88978"/>
                </a:cubicBezTo>
                <a:cubicBezTo>
                  <a:pt x="50862" y="88978"/>
                  <a:pt x="56926" y="80439"/>
                  <a:pt x="56926" y="70044"/>
                </a:cubicBezTo>
                <a:cubicBezTo>
                  <a:pt x="56926" y="68682"/>
                  <a:pt x="56926" y="67321"/>
                  <a:pt x="56555" y="66084"/>
                </a:cubicBezTo>
                <a:cubicBezTo>
                  <a:pt x="57297" y="66207"/>
                  <a:pt x="58040" y="66455"/>
                  <a:pt x="58782" y="66455"/>
                </a:cubicBezTo>
                <a:cubicBezTo>
                  <a:pt x="67197" y="66455"/>
                  <a:pt x="74004" y="56926"/>
                  <a:pt x="74004" y="45169"/>
                </a:cubicBezTo>
                <a:cubicBezTo>
                  <a:pt x="74004" y="38487"/>
                  <a:pt x="71776" y="32547"/>
                  <a:pt x="68311" y="28587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5" name="Freeform: Shape 934">
            <a:extLst>
              <a:ext uri="{FF2B5EF4-FFF2-40B4-BE49-F238E27FC236}">
                <a16:creationId xmlns:a16="http://schemas.microsoft.com/office/drawing/2014/main" id="{375FFFCA-85D8-E9A6-8CB4-18D27310C51D}"/>
              </a:ext>
            </a:extLst>
          </p:cNvPr>
          <p:cNvSpPr/>
          <p:nvPr/>
        </p:nvSpPr>
        <p:spPr>
          <a:xfrm rot="21321969">
            <a:off x="2285438" y="4722955"/>
            <a:ext cx="13365" cy="18562"/>
          </a:xfrm>
          <a:custGeom>
            <a:avLst/>
            <a:gdLst>
              <a:gd name="connsiteX0" fmla="*/ 6683 w 13365"/>
              <a:gd name="connsiteY0" fmla="*/ 0 h 18562"/>
              <a:gd name="connsiteX1" fmla="*/ 0 w 13365"/>
              <a:gd name="connsiteY1" fmla="*/ 9281 h 18562"/>
              <a:gd name="connsiteX2" fmla="*/ 6683 w 13365"/>
              <a:gd name="connsiteY2" fmla="*/ 18563 h 18562"/>
              <a:gd name="connsiteX3" fmla="*/ 13365 w 13365"/>
              <a:gd name="connsiteY3" fmla="*/ 9281 h 18562"/>
              <a:gd name="connsiteX4" fmla="*/ 6683 w 13365"/>
              <a:gd name="connsiteY4" fmla="*/ 0 h 18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65" h="18562">
                <a:moveTo>
                  <a:pt x="6683" y="0"/>
                </a:moveTo>
                <a:cubicBezTo>
                  <a:pt x="2970" y="0"/>
                  <a:pt x="0" y="4208"/>
                  <a:pt x="0" y="9281"/>
                </a:cubicBezTo>
                <a:cubicBezTo>
                  <a:pt x="0" y="14355"/>
                  <a:pt x="2970" y="18563"/>
                  <a:pt x="6683" y="18563"/>
                </a:cubicBezTo>
                <a:cubicBezTo>
                  <a:pt x="10395" y="18563"/>
                  <a:pt x="13365" y="14355"/>
                  <a:pt x="13365" y="9281"/>
                </a:cubicBezTo>
                <a:cubicBezTo>
                  <a:pt x="13365" y="4208"/>
                  <a:pt x="10395" y="0"/>
                  <a:pt x="6683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6" name="Freeform: Shape 935">
            <a:extLst>
              <a:ext uri="{FF2B5EF4-FFF2-40B4-BE49-F238E27FC236}">
                <a16:creationId xmlns:a16="http://schemas.microsoft.com/office/drawing/2014/main" id="{8A1F6FF6-06E0-D68E-089B-3F4842960ECB}"/>
              </a:ext>
            </a:extLst>
          </p:cNvPr>
          <p:cNvSpPr/>
          <p:nvPr/>
        </p:nvSpPr>
        <p:spPr>
          <a:xfrm rot="21321969">
            <a:off x="2270270" y="4655157"/>
            <a:ext cx="49253" cy="75612"/>
          </a:xfrm>
          <a:custGeom>
            <a:avLst/>
            <a:gdLst>
              <a:gd name="connsiteX0" fmla="*/ 46283 w 49253"/>
              <a:gd name="connsiteY0" fmla="*/ 54946 h 75612"/>
              <a:gd name="connsiteX1" fmla="*/ 47150 w 49253"/>
              <a:gd name="connsiteY1" fmla="*/ 48758 h 75612"/>
              <a:gd name="connsiteX2" fmla="*/ 34651 w 49253"/>
              <a:gd name="connsiteY2" fmla="*/ 31186 h 75612"/>
              <a:gd name="connsiteX3" fmla="*/ 32671 w 49253"/>
              <a:gd name="connsiteY3" fmla="*/ 31433 h 75612"/>
              <a:gd name="connsiteX4" fmla="*/ 33661 w 49253"/>
              <a:gd name="connsiteY4" fmla="*/ 23637 h 75612"/>
              <a:gd name="connsiteX5" fmla="*/ 16830 w 49253"/>
              <a:gd name="connsiteY5" fmla="*/ 0 h 75612"/>
              <a:gd name="connsiteX6" fmla="*/ 0 w 49253"/>
              <a:gd name="connsiteY6" fmla="*/ 23637 h 75612"/>
              <a:gd name="connsiteX7" fmla="*/ 16830 w 49253"/>
              <a:gd name="connsiteY7" fmla="*/ 47273 h 75612"/>
              <a:gd name="connsiteX8" fmla="*/ 22275 w 49253"/>
              <a:gd name="connsiteY8" fmla="*/ 45912 h 75612"/>
              <a:gd name="connsiteX9" fmla="*/ 22028 w 49253"/>
              <a:gd name="connsiteY9" fmla="*/ 48758 h 75612"/>
              <a:gd name="connsiteX10" fmla="*/ 32918 w 49253"/>
              <a:gd name="connsiteY10" fmla="*/ 66084 h 75612"/>
              <a:gd name="connsiteX11" fmla="*/ 40962 w 49253"/>
              <a:gd name="connsiteY11" fmla="*/ 75613 h 75612"/>
              <a:gd name="connsiteX12" fmla="*/ 49253 w 49253"/>
              <a:gd name="connsiteY12" fmla="*/ 63980 h 75612"/>
              <a:gd name="connsiteX13" fmla="*/ 46160 w 49253"/>
              <a:gd name="connsiteY13" fmla="*/ 54946 h 75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9253" h="75612">
                <a:moveTo>
                  <a:pt x="46283" y="54946"/>
                </a:moveTo>
                <a:cubicBezTo>
                  <a:pt x="46778" y="52966"/>
                  <a:pt x="47150" y="50862"/>
                  <a:pt x="47150" y="48758"/>
                </a:cubicBezTo>
                <a:cubicBezTo>
                  <a:pt x="47150" y="39106"/>
                  <a:pt x="41581" y="31186"/>
                  <a:pt x="34651" y="31186"/>
                </a:cubicBezTo>
                <a:cubicBezTo>
                  <a:pt x="34032" y="31186"/>
                  <a:pt x="33413" y="31309"/>
                  <a:pt x="32671" y="31433"/>
                </a:cubicBezTo>
                <a:cubicBezTo>
                  <a:pt x="33289" y="28958"/>
                  <a:pt x="33661" y="26359"/>
                  <a:pt x="33661" y="23637"/>
                </a:cubicBezTo>
                <a:cubicBezTo>
                  <a:pt x="33661" y="10643"/>
                  <a:pt x="26112" y="0"/>
                  <a:pt x="16830" y="0"/>
                </a:cubicBezTo>
                <a:cubicBezTo>
                  <a:pt x="7549" y="0"/>
                  <a:pt x="0" y="10519"/>
                  <a:pt x="0" y="23637"/>
                </a:cubicBezTo>
                <a:cubicBezTo>
                  <a:pt x="0" y="36754"/>
                  <a:pt x="7549" y="47273"/>
                  <a:pt x="16830" y="47273"/>
                </a:cubicBezTo>
                <a:cubicBezTo>
                  <a:pt x="18810" y="47273"/>
                  <a:pt x="20543" y="46778"/>
                  <a:pt x="22275" y="45912"/>
                </a:cubicBezTo>
                <a:cubicBezTo>
                  <a:pt x="22275" y="46778"/>
                  <a:pt x="22028" y="47768"/>
                  <a:pt x="22028" y="48758"/>
                </a:cubicBezTo>
                <a:cubicBezTo>
                  <a:pt x="22028" y="57669"/>
                  <a:pt x="26854" y="64970"/>
                  <a:pt x="32918" y="66084"/>
                </a:cubicBezTo>
                <a:cubicBezTo>
                  <a:pt x="33661" y="71529"/>
                  <a:pt x="37002" y="75613"/>
                  <a:pt x="40962" y="75613"/>
                </a:cubicBezTo>
                <a:cubicBezTo>
                  <a:pt x="45541" y="75613"/>
                  <a:pt x="49253" y="70415"/>
                  <a:pt x="49253" y="63980"/>
                </a:cubicBezTo>
                <a:cubicBezTo>
                  <a:pt x="49253" y="60267"/>
                  <a:pt x="48016" y="57050"/>
                  <a:pt x="46160" y="54946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7" name="Freeform: Shape 936">
            <a:extLst>
              <a:ext uri="{FF2B5EF4-FFF2-40B4-BE49-F238E27FC236}">
                <a16:creationId xmlns:a16="http://schemas.microsoft.com/office/drawing/2014/main" id="{B4289B3A-EF30-2451-F4AE-0EB2E30BF211}"/>
              </a:ext>
            </a:extLst>
          </p:cNvPr>
          <p:cNvSpPr/>
          <p:nvPr/>
        </p:nvSpPr>
        <p:spPr>
          <a:xfrm rot="21321969">
            <a:off x="2460139" y="4705829"/>
            <a:ext cx="72271" cy="44550"/>
          </a:xfrm>
          <a:custGeom>
            <a:avLst/>
            <a:gdLst>
              <a:gd name="connsiteX0" fmla="*/ 62990 w 72271"/>
              <a:gd name="connsiteY0" fmla="*/ 11757 h 44550"/>
              <a:gd name="connsiteX1" fmla="*/ 54946 w 72271"/>
              <a:gd name="connsiteY1" fmla="*/ 18563 h 44550"/>
              <a:gd name="connsiteX2" fmla="*/ 55317 w 72271"/>
              <a:gd name="connsiteY2" fmla="*/ 15469 h 44550"/>
              <a:gd name="connsiteX3" fmla="*/ 48016 w 72271"/>
              <a:gd name="connsiteY3" fmla="*/ 5198 h 44550"/>
              <a:gd name="connsiteX4" fmla="*/ 41952 w 72271"/>
              <a:gd name="connsiteY4" fmla="*/ 9653 h 44550"/>
              <a:gd name="connsiteX5" fmla="*/ 28958 w 72271"/>
              <a:gd name="connsiteY5" fmla="*/ 0 h 44550"/>
              <a:gd name="connsiteX6" fmla="*/ 16707 w 72271"/>
              <a:gd name="connsiteY6" fmla="*/ 8292 h 44550"/>
              <a:gd name="connsiteX7" fmla="*/ 8786 w 72271"/>
              <a:gd name="connsiteY7" fmla="*/ 1238 h 44550"/>
              <a:gd name="connsiteX8" fmla="*/ 0 w 72271"/>
              <a:gd name="connsiteY8" fmla="*/ 13613 h 44550"/>
              <a:gd name="connsiteX9" fmla="*/ 8786 w 72271"/>
              <a:gd name="connsiteY9" fmla="*/ 25988 h 44550"/>
              <a:gd name="connsiteX10" fmla="*/ 13241 w 72271"/>
              <a:gd name="connsiteY10" fmla="*/ 24256 h 44550"/>
              <a:gd name="connsiteX11" fmla="*/ 28958 w 72271"/>
              <a:gd name="connsiteY11" fmla="*/ 44551 h 44550"/>
              <a:gd name="connsiteX12" fmla="*/ 44674 w 72271"/>
              <a:gd name="connsiteY12" fmla="*/ 24503 h 44550"/>
              <a:gd name="connsiteX13" fmla="*/ 48140 w 72271"/>
              <a:gd name="connsiteY13" fmla="*/ 25741 h 44550"/>
              <a:gd name="connsiteX14" fmla="*/ 54451 w 72271"/>
              <a:gd name="connsiteY14" fmla="*/ 20543 h 44550"/>
              <a:gd name="connsiteX15" fmla="*/ 53956 w 72271"/>
              <a:gd name="connsiteY15" fmla="*/ 24627 h 44550"/>
              <a:gd name="connsiteX16" fmla="*/ 63114 w 72271"/>
              <a:gd name="connsiteY16" fmla="*/ 37497 h 44550"/>
              <a:gd name="connsiteX17" fmla="*/ 72271 w 72271"/>
              <a:gd name="connsiteY17" fmla="*/ 24627 h 44550"/>
              <a:gd name="connsiteX18" fmla="*/ 63114 w 72271"/>
              <a:gd name="connsiteY18" fmla="*/ 11757 h 44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72271" h="44550">
                <a:moveTo>
                  <a:pt x="62990" y="11757"/>
                </a:moveTo>
                <a:cubicBezTo>
                  <a:pt x="59525" y="11757"/>
                  <a:pt x="56555" y="14479"/>
                  <a:pt x="54946" y="18563"/>
                </a:cubicBezTo>
                <a:cubicBezTo>
                  <a:pt x="55193" y="17573"/>
                  <a:pt x="55317" y="16583"/>
                  <a:pt x="55317" y="15469"/>
                </a:cubicBezTo>
                <a:cubicBezTo>
                  <a:pt x="55317" y="9777"/>
                  <a:pt x="52100" y="5198"/>
                  <a:pt x="48016" y="5198"/>
                </a:cubicBezTo>
                <a:cubicBezTo>
                  <a:pt x="45541" y="5198"/>
                  <a:pt x="43313" y="6930"/>
                  <a:pt x="41952" y="9653"/>
                </a:cubicBezTo>
                <a:cubicBezTo>
                  <a:pt x="39106" y="3837"/>
                  <a:pt x="34279" y="0"/>
                  <a:pt x="28958" y="0"/>
                </a:cubicBezTo>
                <a:cubicBezTo>
                  <a:pt x="24008" y="0"/>
                  <a:pt x="19553" y="3342"/>
                  <a:pt x="16707" y="8292"/>
                </a:cubicBezTo>
                <a:cubicBezTo>
                  <a:pt x="15345" y="4084"/>
                  <a:pt x="12251" y="1238"/>
                  <a:pt x="8786" y="1238"/>
                </a:cubicBezTo>
                <a:cubicBezTo>
                  <a:pt x="3960" y="1238"/>
                  <a:pt x="0" y="6807"/>
                  <a:pt x="0" y="13613"/>
                </a:cubicBezTo>
                <a:cubicBezTo>
                  <a:pt x="0" y="20419"/>
                  <a:pt x="3960" y="25988"/>
                  <a:pt x="8786" y="25988"/>
                </a:cubicBezTo>
                <a:cubicBezTo>
                  <a:pt x="10395" y="25988"/>
                  <a:pt x="12004" y="25369"/>
                  <a:pt x="13241" y="24256"/>
                </a:cubicBezTo>
                <a:cubicBezTo>
                  <a:pt x="13984" y="35641"/>
                  <a:pt x="20667" y="44551"/>
                  <a:pt x="28958" y="44551"/>
                </a:cubicBezTo>
                <a:cubicBezTo>
                  <a:pt x="37249" y="44551"/>
                  <a:pt x="43808" y="35765"/>
                  <a:pt x="44674" y="24503"/>
                </a:cubicBezTo>
                <a:cubicBezTo>
                  <a:pt x="45664" y="25246"/>
                  <a:pt x="46902" y="25741"/>
                  <a:pt x="48140" y="25741"/>
                </a:cubicBezTo>
                <a:cubicBezTo>
                  <a:pt x="50862" y="25741"/>
                  <a:pt x="53213" y="23637"/>
                  <a:pt x="54451" y="20543"/>
                </a:cubicBezTo>
                <a:cubicBezTo>
                  <a:pt x="54203" y="21780"/>
                  <a:pt x="53956" y="23142"/>
                  <a:pt x="53956" y="24627"/>
                </a:cubicBezTo>
                <a:cubicBezTo>
                  <a:pt x="53956" y="31804"/>
                  <a:pt x="58040" y="37497"/>
                  <a:pt x="63114" y="37497"/>
                </a:cubicBezTo>
                <a:cubicBezTo>
                  <a:pt x="68187" y="37497"/>
                  <a:pt x="72271" y="31681"/>
                  <a:pt x="72271" y="24627"/>
                </a:cubicBezTo>
                <a:cubicBezTo>
                  <a:pt x="72271" y="17573"/>
                  <a:pt x="68187" y="11757"/>
                  <a:pt x="63114" y="11757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8" name="Freeform: Shape 937">
            <a:extLst>
              <a:ext uri="{FF2B5EF4-FFF2-40B4-BE49-F238E27FC236}">
                <a16:creationId xmlns:a16="http://schemas.microsoft.com/office/drawing/2014/main" id="{DA18635A-D50E-CE53-96C1-7E567B458107}"/>
              </a:ext>
            </a:extLst>
          </p:cNvPr>
          <p:cNvSpPr/>
          <p:nvPr/>
        </p:nvSpPr>
        <p:spPr>
          <a:xfrm rot="21321969">
            <a:off x="2543326" y="4710219"/>
            <a:ext cx="14107" cy="19800"/>
          </a:xfrm>
          <a:custGeom>
            <a:avLst/>
            <a:gdLst>
              <a:gd name="connsiteX0" fmla="*/ 7054 w 14107"/>
              <a:gd name="connsiteY0" fmla="*/ 0 h 19800"/>
              <a:gd name="connsiteX1" fmla="*/ 0 w 14107"/>
              <a:gd name="connsiteY1" fmla="*/ 9900 h 19800"/>
              <a:gd name="connsiteX2" fmla="*/ 7054 w 14107"/>
              <a:gd name="connsiteY2" fmla="*/ 19800 h 19800"/>
              <a:gd name="connsiteX3" fmla="*/ 14108 w 14107"/>
              <a:gd name="connsiteY3" fmla="*/ 9900 h 19800"/>
              <a:gd name="connsiteX4" fmla="*/ 7054 w 14107"/>
              <a:gd name="connsiteY4" fmla="*/ 0 h 19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07" h="19800">
                <a:moveTo>
                  <a:pt x="7054" y="0"/>
                </a:moveTo>
                <a:cubicBezTo>
                  <a:pt x="3218" y="0"/>
                  <a:pt x="0" y="4455"/>
                  <a:pt x="0" y="9900"/>
                </a:cubicBezTo>
                <a:cubicBezTo>
                  <a:pt x="0" y="15345"/>
                  <a:pt x="3094" y="19800"/>
                  <a:pt x="7054" y="19800"/>
                </a:cubicBezTo>
                <a:cubicBezTo>
                  <a:pt x="11014" y="19800"/>
                  <a:pt x="14108" y="15345"/>
                  <a:pt x="14108" y="9900"/>
                </a:cubicBezTo>
                <a:cubicBezTo>
                  <a:pt x="14108" y="4455"/>
                  <a:pt x="11014" y="0"/>
                  <a:pt x="7054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39" name="Freeform: Shape 938">
            <a:extLst>
              <a:ext uri="{FF2B5EF4-FFF2-40B4-BE49-F238E27FC236}">
                <a16:creationId xmlns:a16="http://schemas.microsoft.com/office/drawing/2014/main" id="{F26D5EF3-D1F1-319A-D808-A1127EFED468}"/>
              </a:ext>
            </a:extLst>
          </p:cNvPr>
          <p:cNvSpPr/>
          <p:nvPr/>
        </p:nvSpPr>
        <p:spPr>
          <a:xfrm rot="21321969">
            <a:off x="2550748" y="4646016"/>
            <a:ext cx="50738" cy="72518"/>
          </a:xfrm>
          <a:custGeom>
            <a:avLst/>
            <a:gdLst>
              <a:gd name="connsiteX0" fmla="*/ 36136 w 50738"/>
              <a:gd name="connsiteY0" fmla="*/ 39601 h 72518"/>
              <a:gd name="connsiteX1" fmla="*/ 36631 w 50738"/>
              <a:gd name="connsiteY1" fmla="*/ 39601 h 72518"/>
              <a:gd name="connsiteX2" fmla="*/ 50738 w 50738"/>
              <a:gd name="connsiteY2" fmla="*/ 19800 h 72518"/>
              <a:gd name="connsiteX3" fmla="*/ 36631 w 50738"/>
              <a:gd name="connsiteY3" fmla="*/ 0 h 72518"/>
              <a:gd name="connsiteX4" fmla="*/ 22523 w 50738"/>
              <a:gd name="connsiteY4" fmla="*/ 19800 h 72518"/>
              <a:gd name="connsiteX5" fmla="*/ 23884 w 50738"/>
              <a:gd name="connsiteY5" fmla="*/ 28339 h 72518"/>
              <a:gd name="connsiteX6" fmla="*/ 22275 w 50738"/>
              <a:gd name="connsiteY6" fmla="*/ 28092 h 72518"/>
              <a:gd name="connsiteX7" fmla="*/ 17820 w 50738"/>
              <a:gd name="connsiteY7" fmla="*/ 29082 h 72518"/>
              <a:gd name="connsiteX8" fmla="*/ 18315 w 50738"/>
              <a:gd name="connsiteY8" fmla="*/ 24874 h 72518"/>
              <a:gd name="connsiteX9" fmla="*/ 9158 w 50738"/>
              <a:gd name="connsiteY9" fmla="*/ 11880 h 72518"/>
              <a:gd name="connsiteX10" fmla="*/ 0 w 50738"/>
              <a:gd name="connsiteY10" fmla="*/ 24874 h 72518"/>
              <a:gd name="connsiteX11" fmla="*/ 9158 w 50738"/>
              <a:gd name="connsiteY11" fmla="*/ 37744 h 72518"/>
              <a:gd name="connsiteX12" fmla="*/ 9158 w 50738"/>
              <a:gd name="connsiteY12" fmla="*/ 37744 h 72518"/>
              <a:gd name="connsiteX13" fmla="*/ 6435 w 50738"/>
              <a:gd name="connsiteY13" fmla="*/ 50243 h 72518"/>
              <a:gd name="connsiteX14" fmla="*/ 22275 w 50738"/>
              <a:gd name="connsiteY14" fmla="*/ 72519 h 72518"/>
              <a:gd name="connsiteX15" fmla="*/ 38116 w 50738"/>
              <a:gd name="connsiteY15" fmla="*/ 50243 h 72518"/>
              <a:gd name="connsiteX16" fmla="*/ 36012 w 50738"/>
              <a:gd name="connsiteY16" fmla="*/ 39477 h 72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0738" h="72518">
                <a:moveTo>
                  <a:pt x="36136" y="39601"/>
                </a:moveTo>
                <a:cubicBezTo>
                  <a:pt x="36136" y="39601"/>
                  <a:pt x="36383" y="39601"/>
                  <a:pt x="36631" y="39601"/>
                </a:cubicBezTo>
                <a:cubicBezTo>
                  <a:pt x="44427" y="39601"/>
                  <a:pt x="50738" y="30691"/>
                  <a:pt x="50738" y="19800"/>
                </a:cubicBezTo>
                <a:cubicBezTo>
                  <a:pt x="50738" y="8910"/>
                  <a:pt x="44427" y="0"/>
                  <a:pt x="36631" y="0"/>
                </a:cubicBezTo>
                <a:cubicBezTo>
                  <a:pt x="28834" y="0"/>
                  <a:pt x="22523" y="8910"/>
                  <a:pt x="22523" y="19800"/>
                </a:cubicBezTo>
                <a:cubicBezTo>
                  <a:pt x="22523" y="22894"/>
                  <a:pt x="23018" y="25741"/>
                  <a:pt x="23884" y="28339"/>
                </a:cubicBezTo>
                <a:cubicBezTo>
                  <a:pt x="23389" y="28339"/>
                  <a:pt x="22894" y="28092"/>
                  <a:pt x="22275" y="28092"/>
                </a:cubicBezTo>
                <a:cubicBezTo>
                  <a:pt x="20667" y="28092"/>
                  <a:pt x="19182" y="28463"/>
                  <a:pt x="17820" y="29082"/>
                </a:cubicBezTo>
                <a:cubicBezTo>
                  <a:pt x="18192" y="27720"/>
                  <a:pt x="18315" y="26359"/>
                  <a:pt x="18315" y="24874"/>
                </a:cubicBezTo>
                <a:cubicBezTo>
                  <a:pt x="18315" y="17696"/>
                  <a:pt x="14232" y="11880"/>
                  <a:pt x="9158" y="11880"/>
                </a:cubicBezTo>
                <a:cubicBezTo>
                  <a:pt x="4084" y="11880"/>
                  <a:pt x="0" y="17696"/>
                  <a:pt x="0" y="24874"/>
                </a:cubicBezTo>
                <a:cubicBezTo>
                  <a:pt x="0" y="32052"/>
                  <a:pt x="4084" y="37744"/>
                  <a:pt x="9158" y="37744"/>
                </a:cubicBezTo>
                <a:lnTo>
                  <a:pt x="9158" y="37744"/>
                </a:lnTo>
                <a:cubicBezTo>
                  <a:pt x="7425" y="41333"/>
                  <a:pt x="6435" y="45665"/>
                  <a:pt x="6435" y="50243"/>
                </a:cubicBezTo>
                <a:cubicBezTo>
                  <a:pt x="6435" y="62495"/>
                  <a:pt x="13489" y="72519"/>
                  <a:pt x="22275" y="72519"/>
                </a:cubicBezTo>
                <a:cubicBezTo>
                  <a:pt x="31062" y="72519"/>
                  <a:pt x="38116" y="62495"/>
                  <a:pt x="38116" y="50243"/>
                </a:cubicBezTo>
                <a:cubicBezTo>
                  <a:pt x="38116" y="46283"/>
                  <a:pt x="37373" y="42695"/>
                  <a:pt x="36012" y="39477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0" name="Freeform: Shape 939">
            <a:extLst>
              <a:ext uri="{FF2B5EF4-FFF2-40B4-BE49-F238E27FC236}">
                <a16:creationId xmlns:a16="http://schemas.microsoft.com/office/drawing/2014/main" id="{1B6329A2-3719-1F5A-4200-FF49C7452792}"/>
              </a:ext>
            </a:extLst>
          </p:cNvPr>
          <p:cNvSpPr/>
          <p:nvPr/>
        </p:nvSpPr>
        <p:spPr>
          <a:xfrm rot="21321969">
            <a:off x="2588367" y="4698460"/>
            <a:ext cx="37249" cy="38610"/>
          </a:xfrm>
          <a:custGeom>
            <a:avLst/>
            <a:gdLst>
              <a:gd name="connsiteX0" fmla="*/ 28215 w 37249"/>
              <a:gd name="connsiteY0" fmla="*/ 13365 h 38610"/>
              <a:gd name="connsiteX1" fmla="*/ 21285 w 37249"/>
              <a:gd name="connsiteY1" fmla="*/ 17944 h 38610"/>
              <a:gd name="connsiteX2" fmla="*/ 21533 w 37249"/>
              <a:gd name="connsiteY2" fmla="*/ 15098 h 38610"/>
              <a:gd name="connsiteX3" fmla="*/ 10766 w 37249"/>
              <a:gd name="connsiteY3" fmla="*/ 0 h 38610"/>
              <a:gd name="connsiteX4" fmla="*/ 0 w 37249"/>
              <a:gd name="connsiteY4" fmla="*/ 15098 h 38610"/>
              <a:gd name="connsiteX5" fmla="*/ 10766 w 37249"/>
              <a:gd name="connsiteY5" fmla="*/ 30196 h 38610"/>
              <a:gd name="connsiteX6" fmla="*/ 19305 w 37249"/>
              <a:gd name="connsiteY6" fmla="*/ 24132 h 38610"/>
              <a:gd name="connsiteX7" fmla="*/ 19182 w 37249"/>
              <a:gd name="connsiteY7" fmla="*/ 25988 h 38610"/>
              <a:gd name="connsiteX8" fmla="*/ 28215 w 37249"/>
              <a:gd name="connsiteY8" fmla="*/ 38611 h 38610"/>
              <a:gd name="connsiteX9" fmla="*/ 37249 w 37249"/>
              <a:gd name="connsiteY9" fmla="*/ 25988 h 38610"/>
              <a:gd name="connsiteX10" fmla="*/ 28215 w 37249"/>
              <a:gd name="connsiteY10" fmla="*/ 13365 h 38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7249" h="38610">
                <a:moveTo>
                  <a:pt x="28215" y="13365"/>
                </a:moveTo>
                <a:cubicBezTo>
                  <a:pt x="25369" y="13365"/>
                  <a:pt x="22894" y="15222"/>
                  <a:pt x="21285" y="17944"/>
                </a:cubicBezTo>
                <a:cubicBezTo>
                  <a:pt x="21285" y="17078"/>
                  <a:pt x="21533" y="16088"/>
                  <a:pt x="21533" y="15098"/>
                </a:cubicBezTo>
                <a:cubicBezTo>
                  <a:pt x="21533" y="6807"/>
                  <a:pt x="16707" y="0"/>
                  <a:pt x="10766" y="0"/>
                </a:cubicBezTo>
                <a:cubicBezTo>
                  <a:pt x="4826" y="0"/>
                  <a:pt x="0" y="6807"/>
                  <a:pt x="0" y="15098"/>
                </a:cubicBezTo>
                <a:cubicBezTo>
                  <a:pt x="0" y="23389"/>
                  <a:pt x="4826" y="30196"/>
                  <a:pt x="10766" y="30196"/>
                </a:cubicBezTo>
                <a:cubicBezTo>
                  <a:pt x="14232" y="30196"/>
                  <a:pt x="17449" y="27721"/>
                  <a:pt x="19305" y="24132"/>
                </a:cubicBezTo>
                <a:cubicBezTo>
                  <a:pt x="19305" y="24750"/>
                  <a:pt x="19182" y="25369"/>
                  <a:pt x="19182" y="25988"/>
                </a:cubicBezTo>
                <a:cubicBezTo>
                  <a:pt x="19182" y="33042"/>
                  <a:pt x="23265" y="38611"/>
                  <a:pt x="28215" y="38611"/>
                </a:cubicBezTo>
                <a:cubicBezTo>
                  <a:pt x="33166" y="38611"/>
                  <a:pt x="37249" y="32918"/>
                  <a:pt x="37249" y="25988"/>
                </a:cubicBezTo>
                <a:cubicBezTo>
                  <a:pt x="37249" y="19058"/>
                  <a:pt x="33166" y="13365"/>
                  <a:pt x="28215" y="13365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1" name="Freeform: Shape 940">
            <a:extLst>
              <a:ext uri="{FF2B5EF4-FFF2-40B4-BE49-F238E27FC236}">
                <a16:creationId xmlns:a16="http://schemas.microsoft.com/office/drawing/2014/main" id="{929D401F-948F-F5F5-151B-3F703A66D80A}"/>
              </a:ext>
            </a:extLst>
          </p:cNvPr>
          <p:cNvSpPr/>
          <p:nvPr/>
        </p:nvSpPr>
        <p:spPr>
          <a:xfrm rot="21321969">
            <a:off x="2659065" y="4702479"/>
            <a:ext cx="23141" cy="32422"/>
          </a:xfrm>
          <a:custGeom>
            <a:avLst/>
            <a:gdLst>
              <a:gd name="connsiteX0" fmla="*/ 11633 w 23141"/>
              <a:gd name="connsiteY0" fmla="*/ 0 h 32422"/>
              <a:gd name="connsiteX1" fmla="*/ 0 w 23141"/>
              <a:gd name="connsiteY1" fmla="*/ 16211 h 32422"/>
              <a:gd name="connsiteX2" fmla="*/ 11633 w 23141"/>
              <a:gd name="connsiteY2" fmla="*/ 32423 h 32422"/>
              <a:gd name="connsiteX3" fmla="*/ 23142 w 23141"/>
              <a:gd name="connsiteY3" fmla="*/ 16211 h 32422"/>
              <a:gd name="connsiteX4" fmla="*/ 11633 w 23141"/>
              <a:gd name="connsiteY4" fmla="*/ 0 h 32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1" h="32422">
                <a:moveTo>
                  <a:pt x="11633" y="0"/>
                </a:moveTo>
                <a:cubicBezTo>
                  <a:pt x="5198" y="0"/>
                  <a:pt x="0" y="7301"/>
                  <a:pt x="0" y="16211"/>
                </a:cubicBezTo>
                <a:cubicBezTo>
                  <a:pt x="0" y="25122"/>
                  <a:pt x="5198" y="32423"/>
                  <a:pt x="11633" y="32423"/>
                </a:cubicBezTo>
                <a:cubicBezTo>
                  <a:pt x="18068" y="32423"/>
                  <a:pt x="23142" y="25122"/>
                  <a:pt x="23142" y="16211"/>
                </a:cubicBezTo>
                <a:cubicBezTo>
                  <a:pt x="23142" y="7301"/>
                  <a:pt x="17944" y="0"/>
                  <a:pt x="11633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2" name="Freeform: Shape 941">
            <a:extLst>
              <a:ext uri="{FF2B5EF4-FFF2-40B4-BE49-F238E27FC236}">
                <a16:creationId xmlns:a16="http://schemas.microsoft.com/office/drawing/2014/main" id="{0C67C403-05B8-1ACD-31AF-0AFCEDC2AB53}"/>
              </a:ext>
            </a:extLst>
          </p:cNvPr>
          <p:cNvSpPr/>
          <p:nvPr/>
        </p:nvSpPr>
        <p:spPr>
          <a:xfrm rot="21321969">
            <a:off x="2674307" y="4679406"/>
            <a:ext cx="22770" cy="31927"/>
          </a:xfrm>
          <a:custGeom>
            <a:avLst/>
            <a:gdLst>
              <a:gd name="connsiteX0" fmla="*/ 22770 w 22770"/>
              <a:gd name="connsiteY0" fmla="*/ 15964 h 31927"/>
              <a:gd name="connsiteX1" fmla="*/ 11385 w 22770"/>
              <a:gd name="connsiteY1" fmla="*/ 0 h 31927"/>
              <a:gd name="connsiteX2" fmla="*/ 0 w 22770"/>
              <a:gd name="connsiteY2" fmla="*/ 15964 h 31927"/>
              <a:gd name="connsiteX3" fmla="*/ 11385 w 22770"/>
              <a:gd name="connsiteY3" fmla="*/ 31928 h 31927"/>
              <a:gd name="connsiteX4" fmla="*/ 22770 w 22770"/>
              <a:gd name="connsiteY4" fmla="*/ 15964 h 3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770" h="31927">
                <a:moveTo>
                  <a:pt x="22770" y="15964"/>
                </a:moveTo>
                <a:cubicBezTo>
                  <a:pt x="22770" y="7177"/>
                  <a:pt x="17697" y="0"/>
                  <a:pt x="11385" y="0"/>
                </a:cubicBezTo>
                <a:cubicBezTo>
                  <a:pt x="5074" y="0"/>
                  <a:pt x="0" y="7177"/>
                  <a:pt x="0" y="15964"/>
                </a:cubicBezTo>
                <a:cubicBezTo>
                  <a:pt x="0" y="24750"/>
                  <a:pt x="5074" y="31928"/>
                  <a:pt x="11385" y="31928"/>
                </a:cubicBezTo>
                <a:cubicBezTo>
                  <a:pt x="17697" y="31928"/>
                  <a:pt x="22770" y="24750"/>
                  <a:pt x="22770" y="15964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3" name="Freeform: Shape 942">
            <a:extLst>
              <a:ext uri="{FF2B5EF4-FFF2-40B4-BE49-F238E27FC236}">
                <a16:creationId xmlns:a16="http://schemas.microsoft.com/office/drawing/2014/main" id="{04AF9B71-0D7B-2FD7-55C5-C97662A38348}"/>
              </a:ext>
            </a:extLst>
          </p:cNvPr>
          <p:cNvSpPr/>
          <p:nvPr/>
        </p:nvSpPr>
        <p:spPr>
          <a:xfrm rot="21321969">
            <a:off x="2776076" y="4687429"/>
            <a:ext cx="12870" cy="18315"/>
          </a:xfrm>
          <a:custGeom>
            <a:avLst/>
            <a:gdLst>
              <a:gd name="connsiteX0" fmla="*/ 6435 w 12870"/>
              <a:gd name="connsiteY0" fmla="*/ 0 h 18315"/>
              <a:gd name="connsiteX1" fmla="*/ 0 w 12870"/>
              <a:gd name="connsiteY1" fmla="*/ 9158 h 18315"/>
              <a:gd name="connsiteX2" fmla="*/ 6435 w 12870"/>
              <a:gd name="connsiteY2" fmla="*/ 18315 h 18315"/>
              <a:gd name="connsiteX3" fmla="*/ 12870 w 12870"/>
              <a:gd name="connsiteY3" fmla="*/ 9158 h 18315"/>
              <a:gd name="connsiteX4" fmla="*/ 6435 w 12870"/>
              <a:gd name="connsiteY4" fmla="*/ 0 h 18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70" h="18315">
                <a:moveTo>
                  <a:pt x="6435" y="0"/>
                </a:moveTo>
                <a:cubicBezTo>
                  <a:pt x="2846" y="0"/>
                  <a:pt x="0" y="4084"/>
                  <a:pt x="0" y="9158"/>
                </a:cubicBezTo>
                <a:cubicBezTo>
                  <a:pt x="0" y="14231"/>
                  <a:pt x="2846" y="18315"/>
                  <a:pt x="6435" y="18315"/>
                </a:cubicBezTo>
                <a:cubicBezTo>
                  <a:pt x="10024" y="18315"/>
                  <a:pt x="12870" y="14231"/>
                  <a:pt x="12870" y="9158"/>
                </a:cubicBezTo>
                <a:cubicBezTo>
                  <a:pt x="12870" y="4084"/>
                  <a:pt x="10024" y="0"/>
                  <a:pt x="6435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4" name="Freeform: Shape 943">
            <a:extLst>
              <a:ext uri="{FF2B5EF4-FFF2-40B4-BE49-F238E27FC236}">
                <a16:creationId xmlns:a16="http://schemas.microsoft.com/office/drawing/2014/main" id="{712D7E19-0F96-ADD0-DB8F-673134021645}"/>
              </a:ext>
            </a:extLst>
          </p:cNvPr>
          <p:cNvSpPr/>
          <p:nvPr/>
        </p:nvSpPr>
        <p:spPr>
          <a:xfrm rot="21321969">
            <a:off x="2791941" y="4699036"/>
            <a:ext cx="13365" cy="18934"/>
          </a:xfrm>
          <a:custGeom>
            <a:avLst/>
            <a:gdLst>
              <a:gd name="connsiteX0" fmla="*/ 6683 w 13365"/>
              <a:gd name="connsiteY0" fmla="*/ 0 h 18934"/>
              <a:gd name="connsiteX1" fmla="*/ 0 w 13365"/>
              <a:gd name="connsiteY1" fmla="*/ 9405 h 18934"/>
              <a:gd name="connsiteX2" fmla="*/ 6683 w 13365"/>
              <a:gd name="connsiteY2" fmla="*/ 18934 h 18934"/>
              <a:gd name="connsiteX3" fmla="*/ 13365 w 13365"/>
              <a:gd name="connsiteY3" fmla="*/ 9405 h 18934"/>
              <a:gd name="connsiteX4" fmla="*/ 6683 w 13365"/>
              <a:gd name="connsiteY4" fmla="*/ 0 h 1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65" h="18934">
                <a:moveTo>
                  <a:pt x="6683" y="0"/>
                </a:moveTo>
                <a:cubicBezTo>
                  <a:pt x="2970" y="0"/>
                  <a:pt x="0" y="4208"/>
                  <a:pt x="0" y="9405"/>
                </a:cubicBezTo>
                <a:cubicBezTo>
                  <a:pt x="0" y="14603"/>
                  <a:pt x="2970" y="18934"/>
                  <a:pt x="6683" y="18934"/>
                </a:cubicBezTo>
                <a:cubicBezTo>
                  <a:pt x="10395" y="18934"/>
                  <a:pt x="13365" y="14727"/>
                  <a:pt x="13365" y="9405"/>
                </a:cubicBezTo>
                <a:cubicBezTo>
                  <a:pt x="13365" y="4084"/>
                  <a:pt x="10395" y="0"/>
                  <a:pt x="6683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5" name="Freeform: Shape 944">
            <a:extLst>
              <a:ext uri="{FF2B5EF4-FFF2-40B4-BE49-F238E27FC236}">
                <a16:creationId xmlns:a16="http://schemas.microsoft.com/office/drawing/2014/main" id="{DE498C1C-A659-01DF-0AB6-7B9689B29EA3}"/>
              </a:ext>
            </a:extLst>
          </p:cNvPr>
          <p:cNvSpPr/>
          <p:nvPr/>
        </p:nvSpPr>
        <p:spPr>
          <a:xfrm rot="21321969">
            <a:off x="2910148" y="4667717"/>
            <a:ext cx="51480" cy="46530"/>
          </a:xfrm>
          <a:custGeom>
            <a:avLst/>
            <a:gdLst>
              <a:gd name="connsiteX0" fmla="*/ 43437 w 51480"/>
              <a:gd name="connsiteY0" fmla="*/ 742 h 46530"/>
              <a:gd name="connsiteX1" fmla="*/ 37126 w 51480"/>
              <a:gd name="connsiteY1" fmla="*/ 5074 h 46530"/>
              <a:gd name="connsiteX2" fmla="*/ 26854 w 51480"/>
              <a:gd name="connsiteY2" fmla="*/ 0 h 46530"/>
              <a:gd name="connsiteX3" fmla="*/ 11261 w 51480"/>
              <a:gd name="connsiteY3" fmla="*/ 15716 h 46530"/>
              <a:gd name="connsiteX4" fmla="*/ 9653 w 51480"/>
              <a:gd name="connsiteY4" fmla="*/ 15469 h 46530"/>
              <a:gd name="connsiteX5" fmla="*/ 0 w 51480"/>
              <a:gd name="connsiteY5" fmla="*/ 29082 h 46530"/>
              <a:gd name="connsiteX6" fmla="*/ 9653 w 51480"/>
              <a:gd name="connsiteY6" fmla="*/ 42694 h 46530"/>
              <a:gd name="connsiteX7" fmla="*/ 15469 w 51480"/>
              <a:gd name="connsiteY7" fmla="*/ 39972 h 46530"/>
              <a:gd name="connsiteX8" fmla="*/ 26854 w 51480"/>
              <a:gd name="connsiteY8" fmla="*/ 46531 h 46530"/>
              <a:gd name="connsiteX9" fmla="*/ 43313 w 51480"/>
              <a:gd name="connsiteY9" fmla="*/ 23760 h 46530"/>
              <a:gd name="connsiteX10" fmla="*/ 43313 w 51480"/>
              <a:gd name="connsiteY10" fmla="*/ 23760 h 46530"/>
              <a:gd name="connsiteX11" fmla="*/ 51481 w 51480"/>
              <a:gd name="connsiteY11" fmla="*/ 12375 h 46530"/>
              <a:gd name="connsiteX12" fmla="*/ 43313 w 51480"/>
              <a:gd name="connsiteY12" fmla="*/ 990 h 46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1480" h="46530">
                <a:moveTo>
                  <a:pt x="43437" y="742"/>
                </a:moveTo>
                <a:cubicBezTo>
                  <a:pt x="40838" y="742"/>
                  <a:pt x="38611" y="2475"/>
                  <a:pt x="37126" y="5074"/>
                </a:cubicBezTo>
                <a:cubicBezTo>
                  <a:pt x="34279" y="1980"/>
                  <a:pt x="30814" y="0"/>
                  <a:pt x="26854" y="0"/>
                </a:cubicBezTo>
                <a:cubicBezTo>
                  <a:pt x="19677" y="0"/>
                  <a:pt x="13489" y="6559"/>
                  <a:pt x="11261" y="15716"/>
                </a:cubicBezTo>
                <a:cubicBezTo>
                  <a:pt x="10767" y="15593"/>
                  <a:pt x="10148" y="15469"/>
                  <a:pt x="9653" y="15469"/>
                </a:cubicBezTo>
                <a:cubicBezTo>
                  <a:pt x="4331" y="15469"/>
                  <a:pt x="0" y="21533"/>
                  <a:pt x="0" y="29082"/>
                </a:cubicBezTo>
                <a:cubicBezTo>
                  <a:pt x="0" y="36631"/>
                  <a:pt x="4331" y="42694"/>
                  <a:pt x="9653" y="42694"/>
                </a:cubicBezTo>
                <a:cubicBezTo>
                  <a:pt x="11880" y="42694"/>
                  <a:pt x="13860" y="41704"/>
                  <a:pt x="15469" y="39972"/>
                </a:cubicBezTo>
                <a:cubicBezTo>
                  <a:pt x="18439" y="43932"/>
                  <a:pt x="22399" y="46531"/>
                  <a:pt x="26854" y="46531"/>
                </a:cubicBezTo>
                <a:cubicBezTo>
                  <a:pt x="35888" y="46531"/>
                  <a:pt x="43190" y="36383"/>
                  <a:pt x="43313" y="23760"/>
                </a:cubicBezTo>
                <a:cubicBezTo>
                  <a:pt x="43313" y="23760"/>
                  <a:pt x="43313" y="23760"/>
                  <a:pt x="43313" y="23760"/>
                </a:cubicBezTo>
                <a:cubicBezTo>
                  <a:pt x="47768" y="23760"/>
                  <a:pt x="51481" y="18687"/>
                  <a:pt x="51481" y="12375"/>
                </a:cubicBezTo>
                <a:cubicBezTo>
                  <a:pt x="51481" y="6064"/>
                  <a:pt x="47892" y="990"/>
                  <a:pt x="43313" y="99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6" name="Freeform: Shape 945">
            <a:extLst>
              <a:ext uri="{FF2B5EF4-FFF2-40B4-BE49-F238E27FC236}">
                <a16:creationId xmlns:a16="http://schemas.microsoft.com/office/drawing/2014/main" id="{1750A6E0-7A48-2175-FB9A-A9850AD5E314}"/>
              </a:ext>
            </a:extLst>
          </p:cNvPr>
          <p:cNvSpPr/>
          <p:nvPr/>
        </p:nvSpPr>
        <p:spPr>
          <a:xfrm rot="21321969">
            <a:off x="2797752" y="4606260"/>
            <a:ext cx="205552" cy="116450"/>
          </a:xfrm>
          <a:custGeom>
            <a:avLst/>
            <a:gdLst>
              <a:gd name="connsiteX0" fmla="*/ 196642 w 205552"/>
              <a:gd name="connsiteY0" fmla="*/ 54699 h 116450"/>
              <a:gd name="connsiteX1" fmla="*/ 192558 w 205552"/>
              <a:gd name="connsiteY1" fmla="*/ 56184 h 116450"/>
              <a:gd name="connsiteX2" fmla="*/ 181049 w 205552"/>
              <a:gd name="connsiteY2" fmla="*/ 44180 h 116450"/>
              <a:gd name="connsiteX3" fmla="*/ 174738 w 205552"/>
              <a:gd name="connsiteY3" fmla="*/ 46778 h 116450"/>
              <a:gd name="connsiteX4" fmla="*/ 175728 w 205552"/>
              <a:gd name="connsiteY4" fmla="*/ 40096 h 116450"/>
              <a:gd name="connsiteX5" fmla="*/ 164343 w 205552"/>
              <a:gd name="connsiteY5" fmla="*/ 24008 h 116450"/>
              <a:gd name="connsiteX6" fmla="*/ 164219 w 205552"/>
              <a:gd name="connsiteY6" fmla="*/ 24008 h 116450"/>
              <a:gd name="connsiteX7" fmla="*/ 164343 w 205552"/>
              <a:gd name="connsiteY7" fmla="*/ 22028 h 116450"/>
              <a:gd name="connsiteX8" fmla="*/ 148626 w 205552"/>
              <a:gd name="connsiteY8" fmla="*/ 0 h 116450"/>
              <a:gd name="connsiteX9" fmla="*/ 132910 w 205552"/>
              <a:gd name="connsiteY9" fmla="*/ 22028 h 116450"/>
              <a:gd name="connsiteX10" fmla="*/ 133033 w 205552"/>
              <a:gd name="connsiteY10" fmla="*/ 24132 h 116450"/>
              <a:gd name="connsiteX11" fmla="*/ 133033 w 205552"/>
              <a:gd name="connsiteY11" fmla="*/ 24132 h 116450"/>
              <a:gd name="connsiteX12" fmla="*/ 126598 w 205552"/>
              <a:gd name="connsiteY12" fmla="*/ 26607 h 116450"/>
              <a:gd name="connsiteX13" fmla="*/ 112119 w 205552"/>
              <a:gd name="connsiteY13" fmla="*/ 11138 h 116450"/>
              <a:gd name="connsiteX14" fmla="*/ 96898 w 205552"/>
              <a:gd name="connsiteY14" fmla="*/ 32423 h 116450"/>
              <a:gd name="connsiteX15" fmla="*/ 98878 w 205552"/>
              <a:gd name="connsiteY15" fmla="*/ 42818 h 116450"/>
              <a:gd name="connsiteX16" fmla="*/ 98383 w 205552"/>
              <a:gd name="connsiteY16" fmla="*/ 42818 h 116450"/>
              <a:gd name="connsiteX17" fmla="*/ 84646 w 205552"/>
              <a:gd name="connsiteY17" fmla="*/ 62000 h 116450"/>
              <a:gd name="connsiteX18" fmla="*/ 85636 w 205552"/>
              <a:gd name="connsiteY18" fmla="*/ 68806 h 116450"/>
              <a:gd name="connsiteX19" fmla="*/ 77840 w 205552"/>
              <a:gd name="connsiteY19" fmla="*/ 65836 h 116450"/>
              <a:gd name="connsiteX20" fmla="*/ 65217 w 205552"/>
              <a:gd name="connsiteY20" fmla="*/ 74746 h 116450"/>
              <a:gd name="connsiteX21" fmla="*/ 64475 w 205552"/>
              <a:gd name="connsiteY21" fmla="*/ 74746 h 116450"/>
              <a:gd name="connsiteX22" fmla="*/ 62371 w 205552"/>
              <a:gd name="connsiteY22" fmla="*/ 74994 h 116450"/>
              <a:gd name="connsiteX23" fmla="*/ 65094 w 205552"/>
              <a:gd name="connsiteY23" fmla="*/ 63114 h 116450"/>
              <a:gd name="connsiteX24" fmla="*/ 56555 w 205552"/>
              <a:gd name="connsiteY24" fmla="*/ 44551 h 116450"/>
              <a:gd name="connsiteX25" fmla="*/ 56678 w 205552"/>
              <a:gd name="connsiteY25" fmla="*/ 41952 h 116450"/>
              <a:gd name="connsiteX26" fmla="*/ 41828 w 205552"/>
              <a:gd name="connsiteY26" fmla="*/ 21038 h 116450"/>
              <a:gd name="connsiteX27" fmla="*/ 26978 w 205552"/>
              <a:gd name="connsiteY27" fmla="*/ 41952 h 116450"/>
              <a:gd name="connsiteX28" fmla="*/ 30814 w 205552"/>
              <a:gd name="connsiteY28" fmla="*/ 55812 h 116450"/>
              <a:gd name="connsiteX29" fmla="*/ 25369 w 205552"/>
              <a:gd name="connsiteY29" fmla="*/ 61505 h 116450"/>
              <a:gd name="connsiteX30" fmla="*/ 24132 w 205552"/>
              <a:gd name="connsiteY30" fmla="*/ 61381 h 116450"/>
              <a:gd name="connsiteX31" fmla="*/ 21904 w 205552"/>
              <a:gd name="connsiteY31" fmla="*/ 61876 h 116450"/>
              <a:gd name="connsiteX32" fmla="*/ 26235 w 205552"/>
              <a:gd name="connsiteY32" fmla="*/ 48263 h 116450"/>
              <a:gd name="connsiteX33" fmla="*/ 13118 w 205552"/>
              <a:gd name="connsiteY33" fmla="*/ 29824 h 116450"/>
              <a:gd name="connsiteX34" fmla="*/ 0 w 205552"/>
              <a:gd name="connsiteY34" fmla="*/ 48263 h 116450"/>
              <a:gd name="connsiteX35" fmla="*/ 13118 w 205552"/>
              <a:gd name="connsiteY35" fmla="*/ 66702 h 116450"/>
              <a:gd name="connsiteX36" fmla="*/ 18934 w 205552"/>
              <a:gd name="connsiteY36" fmla="*/ 64722 h 116450"/>
              <a:gd name="connsiteX37" fmla="*/ 17202 w 205552"/>
              <a:gd name="connsiteY37" fmla="*/ 71034 h 116450"/>
              <a:gd name="connsiteX38" fmla="*/ 21533 w 205552"/>
              <a:gd name="connsiteY38" fmla="*/ 80068 h 116450"/>
              <a:gd name="connsiteX39" fmla="*/ 37373 w 205552"/>
              <a:gd name="connsiteY39" fmla="*/ 99002 h 116450"/>
              <a:gd name="connsiteX40" fmla="*/ 50615 w 205552"/>
              <a:gd name="connsiteY40" fmla="*/ 89225 h 116450"/>
              <a:gd name="connsiteX41" fmla="*/ 49872 w 205552"/>
              <a:gd name="connsiteY41" fmla="*/ 95660 h 116450"/>
              <a:gd name="connsiteX42" fmla="*/ 64722 w 205552"/>
              <a:gd name="connsiteY42" fmla="*/ 116451 h 116450"/>
              <a:gd name="connsiteX43" fmla="*/ 75613 w 205552"/>
              <a:gd name="connsiteY43" fmla="*/ 109644 h 116450"/>
              <a:gd name="connsiteX44" fmla="*/ 78088 w 205552"/>
              <a:gd name="connsiteY44" fmla="*/ 110015 h 116450"/>
              <a:gd name="connsiteX45" fmla="*/ 93804 w 205552"/>
              <a:gd name="connsiteY45" fmla="*/ 87988 h 116450"/>
              <a:gd name="connsiteX46" fmla="*/ 92566 w 205552"/>
              <a:gd name="connsiteY46" fmla="*/ 79201 h 116450"/>
              <a:gd name="connsiteX47" fmla="*/ 98630 w 205552"/>
              <a:gd name="connsiteY47" fmla="*/ 81305 h 116450"/>
              <a:gd name="connsiteX48" fmla="*/ 112367 w 205552"/>
              <a:gd name="connsiteY48" fmla="*/ 62123 h 116450"/>
              <a:gd name="connsiteX49" fmla="*/ 111006 w 205552"/>
              <a:gd name="connsiteY49" fmla="*/ 53832 h 116450"/>
              <a:gd name="connsiteX50" fmla="*/ 112491 w 205552"/>
              <a:gd name="connsiteY50" fmla="*/ 54080 h 116450"/>
              <a:gd name="connsiteX51" fmla="*/ 121772 w 205552"/>
              <a:gd name="connsiteY51" fmla="*/ 49501 h 116450"/>
              <a:gd name="connsiteX52" fmla="*/ 133405 w 205552"/>
              <a:gd name="connsiteY52" fmla="*/ 60143 h 116450"/>
              <a:gd name="connsiteX53" fmla="*/ 146027 w 205552"/>
              <a:gd name="connsiteY53" fmla="*/ 43932 h 116450"/>
              <a:gd name="connsiteX54" fmla="*/ 148997 w 205552"/>
              <a:gd name="connsiteY54" fmla="*/ 44303 h 116450"/>
              <a:gd name="connsiteX55" fmla="*/ 153576 w 205552"/>
              <a:gd name="connsiteY55" fmla="*/ 43313 h 116450"/>
              <a:gd name="connsiteX56" fmla="*/ 164838 w 205552"/>
              <a:gd name="connsiteY56" fmla="*/ 56307 h 116450"/>
              <a:gd name="connsiteX57" fmla="*/ 170654 w 205552"/>
              <a:gd name="connsiteY57" fmla="*/ 53956 h 116450"/>
              <a:gd name="connsiteX58" fmla="*/ 169417 w 205552"/>
              <a:gd name="connsiteY58" fmla="*/ 61257 h 116450"/>
              <a:gd name="connsiteX59" fmla="*/ 181421 w 205552"/>
              <a:gd name="connsiteY59" fmla="*/ 78211 h 116450"/>
              <a:gd name="connsiteX60" fmla="*/ 189588 w 205552"/>
              <a:gd name="connsiteY60" fmla="*/ 73633 h 116450"/>
              <a:gd name="connsiteX61" fmla="*/ 196890 w 205552"/>
              <a:gd name="connsiteY61" fmla="*/ 79325 h 116450"/>
              <a:gd name="connsiteX62" fmla="*/ 205552 w 205552"/>
              <a:gd name="connsiteY62" fmla="*/ 67197 h 116450"/>
              <a:gd name="connsiteX63" fmla="*/ 196890 w 205552"/>
              <a:gd name="connsiteY63" fmla="*/ 55070 h 116450"/>
              <a:gd name="connsiteX64" fmla="*/ 52471 w 205552"/>
              <a:gd name="connsiteY64" fmla="*/ 83533 h 116450"/>
              <a:gd name="connsiteX65" fmla="*/ 52471 w 205552"/>
              <a:gd name="connsiteY65" fmla="*/ 83533 h 116450"/>
              <a:gd name="connsiteX66" fmla="*/ 52471 w 205552"/>
              <a:gd name="connsiteY66" fmla="*/ 83780 h 116450"/>
              <a:gd name="connsiteX67" fmla="*/ 52471 w 205552"/>
              <a:gd name="connsiteY67" fmla="*/ 83533 h 116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205552" h="116450">
                <a:moveTo>
                  <a:pt x="196642" y="54699"/>
                </a:moveTo>
                <a:cubicBezTo>
                  <a:pt x="195157" y="54699"/>
                  <a:pt x="193796" y="55193"/>
                  <a:pt x="192558" y="56184"/>
                </a:cubicBezTo>
                <a:cubicBezTo>
                  <a:pt x="191073" y="49253"/>
                  <a:pt x="186494" y="44180"/>
                  <a:pt x="181049" y="44180"/>
                </a:cubicBezTo>
                <a:cubicBezTo>
                  <a:pt x="178698" y="44180"/>
                  <a:pt x="176594" y="45169"/>
                  <a:pt x="174738" y="46778"/>
                </a:cubicBezTo>
                <a:cubicBezTo>
                  <a:pt x="175357" y="44798"/>
                  <a:pt x="175728" y="42571"/>
                  <a:pt x="175728" y="40096"/>
                </a:cubicBezTo>
                <a:cubicBezTo>
                  <a:pt x="175728" y="31185"/>
                  <a:pt x="170654" y="24008"/>
                  <a:pt x="164343" y="24008"/>
                </a:cubicBezTo>
                <a:cubicBezTo>
                  <a:pt x="164343" y="24008"/>
                  <a:pt x="164343" y="24008"/>
                  <a:pt x="164219" y="24008"/>
                </a:cubicBezTo>
                <a:cubicBezTo>
                  <a:pt x="164219" y="23389"/>
                  <a:pt x="164343" y="22770"/>
                  <a:pt x="164343" y="22028"/>
                </a:cubicBezTo>
                <a:cubicBezTo>
                  <a:pt x="164343" y="9900"/>
                  <a:pt x="157289" y="0"/>
                  <a:pt x="148626" y="0"/>
                </a:cubicBezTo>
                <a:cubicBezTo>
                  <a:pt x="139964" y="0"/>
                  <a:pt x="132910" y="9900"/>
                  <a:pt x="132910" y="22028"/>
                </a:cubicBezTo>
                <a:cubicBezTo>
                  <a:pt x="132910" y="22770"/>
                  <a:pt x="132910" y="23389"/>
                  <a:pt x="133033" y="24132"/>
                </a:cubicBezTo>
                <a:lnTo>
                  <a:pt x="133033" y="24132"/>
                </a:lnTo>
                <a:cubicBezTo>
                  <a:pt x="130682" y="24132"/>
                  <a:pt x="128455" y="25122"/>
                  <a:pt x="126598" y="26607"/>
                </a:cubicBezTo>
                <a:cubicBezTo>
                  <a:pt x="124742" y="17696"/>
                  <a:pt x="118926" y="11138"/>
                  <a:pt x="112119" y="11138"/>
                </a:cubicBezTo>
                <a:cubicBezTo>
                  <a:pt x="103704" y="11138"/>
                  <a:pt x="96898" y="20667"/>
                  <a:pt x="96898" y="32423"/>
                </a:cubicBezTo>
                <a:cubicBezTo>
                  <a:pt x="96898" y="36136"/>
                  <a:pt x="97640" y="39724"/>
                  <a:pt x="98878" y="42818"/>
                </a:cubicBezTo>
                <a:cubicBezTo>
                  <a:pt x="98630" y="42818"/>
                  <a:pt x="98507" y="42818"/>
                  <a:pt x="98383" y="42818"/>
                </a:cubicBezTo>
                <a:cubicBezTo>
                  <a:pt x="90834" y="42818"/>
                  <a:pt x="84646" y="51481"/>
                  <a:pt x="84646" y="62000"/>
                </a:cubicBezTo>
                <a:cubicBezTo>
                  <a:pt x="84646" y="64351"/>
                  <a:pt x="85018" y="66702"/>
                  <a:pt x="85636" y="68806"/>
                </a:cubicBezTo>
                <a:cubicBezTo>
                  <a:pt x="83285" y="66950"/>
                  <a:pt x="80686" y="65836"/>
                  <a:pt x="77840" y="65836"/>
                </a:cubicBezTo>
                <a:cubicBezTo>
                  <a:pt x="72642" y="65836"/>
                  <a:pt x="68064" y="69425"/>
                  <a:pt x="65217" y="74746"/>
                </a:cubicBezTo>
                <a:cubicBezTo>
                  <a:pt x="64970" y="74746"/>
                  <a:pt x="64722" y="74746"/>
                  <a:pt x="64475" y="74746"/>
                </a:cubicBezTo>
                <a:cubicBezTo>
                  <a:pt x="63732" y="74746"/>
                  <a:pt x="62990" y="74870"/>
                  <a:pt x="62371" y="74994"/>
                </a:cubicBezTo>
                <a:cubicBezTo>
                  <a:pt x="64103" y="71653"/>
                  <a:pt x="65094" y="67569"/>
                  <a:pt x="65094" y="63114"/>
                </a:cubicBezTo>
                <a:cubicBezTo>
                  <a:pt x="65094" y="54822"/>
                  <a:pt x="61628" y="47768"/>
                  <a:pt x="56555" y="44551"/>
                </a:cubicBezTo>
                <a:cubicBezTo>
                  <a:pt x="56555" y="43684"/>
                  <a:pt x="56678" y="42818"/>
                  <a:pt x="56678" y="41952"/>
                </a:cubicBezTo>
                <a:cubicBezTo>
                  <a:pt x="56678" y="30443"/>
                  <a:pt x="49996" y="21038"/>
                  <a:pt x="41828" y="21038"/>
                </a:cubicBezTo>
                <a:cubicBezTo>
                  <a:pt x="33661" y="21038"/>
                  <a:pt x="26978" y="30443"/>
                  <a:pt x="26978" y="41952"/>
                </a:cubicBezTo>
                <a:cubicBezTo>
                  <a:pt x="26978" y="47273"/>
                  <a:pt x="28463" y="52100"/>
                  <a:pt x="30814" y="55812"/>
                </a:cubicBezTo>
                <a:cubicBezTo>
                  <a:pt x="28711" y="57173"/>
                  <a:pt x="26854" y="59030"/>
                  <a:pt x="25369" y="61505"/>
                </a:cubicBezTo>
                <a:cubicBezTo>
                  <a:pt x="24998" y="61505"/>
                  <a:pt x="24503" y="61381"/>
                  <a:pt x="24132" y="61381"/>
                </a:cubicBezTo>
                <a:cubicBezTo>
                  <a:pt x="23389" y="61381"/>
                  <a:pt x="22647" y="61629"/>
                  <a:pt x="21904" y="61876"/>
                </a:cubicBezTo>
                <a:cubicBezTo>
                  <a:pt x="24503" y="58535"/>
                  <a:pt x="26235" y="53708"/>
                  <a:pt x="26235" y="48263"/>
                </a:cubicBezTo>
                <a:cubicBezTo>
                  <a:pt x="26235" y="38115"/>
                  <a:pt x="20295" y="29824"/>
                  <a:pt x="13118" y="29824"/>
                </a:cubicBezTo>
                <a:cubicBezTo>
                  <a:pt x="5940" y="29824"/>
                  <a:pt x="0" y="38115"/>
                  <a:pt x="0" y="48263"/>
                </a:cubicBezTo>
                <a:cubicBezTo>
                  <a:pt x="0" y="58411"/>
                  <a:pt x="5816" y="66702"/>
                  <a:pt x="13118" y="66702"/>
                </a:cubicBezTo>
                <a:cubicBezTo>
                  <a:pt x="15221" y="66702"/>
                  <a:pt x="17202" y="65960"/>
                  <a:pt x="18934" y="64722"/>
                </a:cubicBezTo>
                <a:cubicBezTo>
                  <a:pt x="17944" y="66455"/>
                  <a:pt x="17202" y="68559"/>
                  <a:pt x="17202" y="71034"/>
                </a:cubicBezTo>
                <a:cubicBezTo>
                  <a:pt x="17202" y="75118"/>
                  <a:pt x="19058" y="78583"/>
                  <a:pt x="21533" y="80068"/>
                </a:cubicBezTo>
                <a:cubicBezTo>
                  <a:pt x="22770" y="90834"/>
                  <a:pt x="29329" y="99002"/>
                  <a:pt x="37373" y="99002"/>
                </a:cubicBezTo>
                <a:cubicBezTo>
                  <a:pt x="42818" y="99002"/>
                  <a:pt x="47645" y="95165"/>
                  <a:pt x="50615" y="89225"/>
                </a:cubicBezTo>
                <a:cubicBezTo>
                  <a:pt x="50120" y="91329"/>
                  <a:pt x="49872" y="93433"/>
                  <a:pt x="49872" y="95660"/>
                </a:cubicBezTo>
                <a:cubicBezTo>
                  <a:pt x="49872" y="107169"/>
                  <a:pt x="56555" y="116451"/>
                  <a:pt x="64722" y="116451"/>
                </a:cubicBezTo>
                <a:cubicBezTo>
                  <a:pt x="69054" y="116451"/>
                  <a:pt x="72890" y="113852"/>
                  <a:pt x="75613" y="109644"/>
                </a:cubicBezTo>
                <a:cubicBezTo>
                  <a:pt x="76479" y="109768"/>
                  <a:pt x="77221" y="110015"/>
                  <a:pt x="78088" y="110015"/>
                </a:cubicBezTo>
                <a:cubicBezTo>
                  <a:pt x="86750" y="110015"/>
                  <a:pt x="93804" y="100115"/>
                  <a:pt x="93804" y="87988"/>
                </a:cubicBezTo>
                <a:cubicBezTo>
                  <a:pt x="93804" y="84894"/>
                  <a:pt x="93309" y="81924"/>
                  <a:pt x="92566" y="79201"/>
                </a:cubicBezTo>
                <a:cubicBezTo>
                  <a:pt x="94423" y="80563"/>
                  <a:pt x="96403" y="81305"/>
                  <a:pt x="98630" y="81305"/>
                </a:cubicBezTo>
                <a:cubicBezTo>
                  <a:pt x="106179" y="81305"/>
                  <a:pt x="112367" y="72642"/>
                  <a:pt x="112367" y="62123"/>
                </a:cubicBezTo>
                <a:cubicBezTo>
                  <a:pt x="112367" y="59153"/>
                  <a:pt x="111872" y="56307"/>
                  <a:pt x="111006" y="53832"/>
                </a:cubicBezTo>
                <a:cubicBezTo>
                  <a:pt x="111501" y="53832"/>
                  <a:pt x="111996" y="54080"/>
                  <a:pt x="112491" y="54080"/>
                </a:cubicBezTo>
                <a:cubicBezTo>
                  <a:pt x="116079" y="54080"/>
                  <a:pt x="119297" y="52347"/>
                  <a:pt x="121772" y="49501"/>
                </a:cubicBezTo>
                <a:cubicBezTo>
                  <a:pt x="123752" y="55812"/>
                  <a:pt x="128207" y="60143"/>
                  <a:pt x="133405" y="60143"/>
                </a:cubicBezTo>
                <a:cubicBezTo>
                  <a:pt x="140087" y="60143"/>
                  <a:pt x="145409" y="52966"/>
                  <a:pt x="146027" y="43932"/>
                </a:cubicBezTo>
                <a:cubicBezTo>
                  <a:pt x="147018" y="44180"/>
                  <a:pt x="148008" y="44303"/>
                  <a:pt x="148997" y="44303"/>
                </a:cubicBezTo>
                <a:cubicBezTo>
                  <a:pt x="150606" y="44303"/>
                  <a:pt x="152091" y="43808"/>
                  <a:pt x="153576" y="43313"/>
                </a:cubicBezTo>
                <a:cubicBezTo>
                  <a:pt x="154566" y="50738"/>
                  <a:pt x="159269" y="56307"/>
                  <a:pt x="164838" y="56307"/>
                </a:cubicBezTo>
                <a:cubicBezTo>
                  <a:pt x="166942" y="56307"/>
                  <a:pt x="168921" y="55441"/>
                  <a:pt x="170654" y="53956"/>
                </a:cubicBezTo>
                <a:cubicBezTo>
                  <a:pt x="169912" y="56184"/>
                  <a:pt x="169417" y="58658"/>
                  <a:pt x="169417" y="61257"/>
                </a:cubicBezTo>
                <a:cubicBezTo>
                  <a:pt x="169417" y="70539"/>
                  <a:pt x="174862" y="78211"/>
                  <a:pt x="181421" y="78211"/>
                </a:cubicBezTo>
                <a:cubicBezTo>
                  <a:pt x="184638" y="78211"/>
                  <a:pt x="187484" y="76479"/>
                  <a:pt x="189588" y="73633"/>
                </a:cubicBezTo>
                <a:cubicBezTo>
                  <a:pt x="191073" y="76974"/>
                  <a:pt x="193796" y="79325"/>
                  <a:pt x="196890" y="79325"/>
                </a:cubicBezTo>
                <a:cubicBezTo>
                  <a:pt x="201716" y="79325"/>
                  <a:pt x="205552" y="73880"/>
                  <a:pt x="205552" y="67197"/>
                </a:cubicBezTo>
                <a:cubicBezTo>
                  <a:pt x="205552" y="60515"/>
                  <a:pt x="201716" y="55070"/>
                  <a:pt x="196890" y="55070"/>
                </a:cubicBezTo>
                <a:close/>
                <a:moveTo>
                  <a:pt x="52471" y="83533"/>
                </a:moveTo>
                <a:lnTo>
                  <a:pt x="52471" y="83533"/>
                </a:lnTo>
                <a:cubicBezTo>
                  <a:pt x="52471" y="83533"/>
                  <a:pt x="52471" y="83657"/>
                  <a:pt x="52471" y="83780"/>
                </a:cubicBezTo>
                <a:cubicBezTo>
                  <a:pt x="52471" y="83780"/>
                  <a:pt x="52471" y="83657"/>
                  <a:pt x="52471" y="83533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7" name="Freeform: Shape 946">
            <a:extLst>
              <a:ext uri="{FF2B5EF4-FFF2-40B4-BE49-F238E27FC236}">
                <a16:creationId xmlns:a16="http://schemas.microsoft.com/office/drawing/2014/main" id="{C4633747-4E7D-5A6D-E025-C484EBC7F78F}"/>
              </a:ext>
            </a:extLst>
          </p:cNvPr>
          <p:cNvSpPr/>
          <p:nvPr/>
        </p:nvSpPr>
        <p:spPr>
          <a:xfrm rot="21321969">
            <a:off x="2999154" y="4621196"/>
            <a:ext cx="54079" cy="65588"/>
          </a:xfrm>
          <a:custGeom>
            <a:avLst/>
            <a:gdLst>
              <a:gd name="connsiteX0" fmla="*/ 41952 w 54079"/>
              <a:gd name="connsiteY0" fmla="*/ 31680 h 65588"/>
              <a:gd name="connsiteX1" fmla="*/ 37373 w 54079"/>
              <a:gd name="connsiteY1" fmla="*/ 32918 h 65588"/>
              <a:gd name="connsiteX2" fmla="*/ 36507 w 54079"/>
              <a:gd name="connsiteY2" fmla="*/ 28215 h 65588"/>
              <a:gd name="connsiteX3" fmla="*/ 40838 w 54079"/>
              <a:gd name="connsiteY3" fmla="*/ 15840 h 65588"/>
              <a:gd name="connsiteX4" fmla="*/ 29577 w 54079"/>
              <a:gd name="connsiteY4" fmla="*/ 0 h 65588"/>
              <a:gd name="connsiteX5" fmla="*/ 21038 w 54079"/>
              <a:gd name="connsiteY5" fmla="*/ 5569 h 65588"/>
              <a:gd name="connsiteX6" fmla="*/ 14108 w 54079"/>
              <a:gd name="connsiteY6" fmla="*/ 2970 h 65588"/>
              <a:gd name="connsiteX7" fmla="*/ 0 w 54079"/>
              <a:gd name="connsiteY7" fmla="*/ 22894 h 65588"/>
              <a:gd name="connsiteX8" fmla="*/ 9653 w 54079"/>
              <a:gd name="connsiteY8" fmla="*/ 41581 h 65588"/>
              <a:gd name="connsiteX9" fmla="*/ 23265 w 54079"/>
              <a:gd name="connsiteY9" fmla="*/ 55812 h 65588"/>
              <a:gd name="connsiteX10" fmla="*/ 30319 w 54079"/>
              <a:gd name="connsiteY10" fmla="*/ 53090 h 65588"/>
              <a:gd name="connsiteX11" fmla="*/ 41952 w 54079"/>
              <a:gd name="connsiteY11" fmla="*/ 65588 h 65588"/>
              <a:gd name="connsiteX12" fmla="*/ 54080 w 54079"/>
              <a:gd name="connsiteY12" fmla="*/ 48634 h 65588"/>
              <a:gd name="connsiteX13" fmla="*/ 41952 w 54079"/>
              <a:gd name="connsiteY13" fmla="*/ 31680 h 65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4079" h="65588">
                <a:moveTo>
                  <a:pt x="41952" y="31680"/>
                </a:moveTo>
                <a:cubicBezTo>
                  <a:pt x="40343" y="31680"/>
                  <a:pt x="38734" y="32176"/>
                  <a:pt x="37373" y="32918"/>
                </a:cubicBezTo>
                <a:cubicBezTo>
                  <a:pt x="37249" y="31309"/>
                  <a:pt x="37002" y="29700"/>
                  <a:pt x="36507" y="28215"/>
                </a:cubicBezTo>
                <a:cubicBezTo>
                  <a:pt x="39106" y="25369"/>
                  <a:pt x="40838" y="20914"/>
                  <a:pt x="40838" y="15840"/>
                </a:cubicBezTo>
                <a:cubicBezTo>
                  <a:pt x="40838" y="7054"/>
                  <a:pt x="35764" y="0"/>
                  <a:pt x="29577" y="0"/>
                </a:cubicBezTo>
                <a:cubicBezTo>
                  <a:pt x="26112" y="0"/>
                  <a:pt x="23142" y="2227"/>
                  <a:pt x="21038" y="5569"/>
                </a:cubicBezTo>
                <a:cubicBezTo>
                  <a:pt x="18934" y="3960"/>
                  <a:pt x="16583" y="2970"/>
                  <a:pt x="14108" y="2970"/>
                </a:cubicBezTo>
                <a:cubicBezTo>
                  <a:pt x="6311" y="2970"/>
                  <a:pt x="0" y="11880"/>
                  <a:pt x="0" y="22894"/>
                </a:cubicBezTo>
                <a:cubicBezTo>
                  <a:pt x="0" y="31557"/>
                  <a:pt x="4084" y="38982"/>
                  <a:pt x="9653" y="41581"/>
                </a:cubicBezTo>
                <a:cubicBezTo>
                  <a:pt x="11509" y="49748"/>
                  <a:pt x="16830" y="55812"/>
                  <a:pt x="23265" y="55812"/>
                </a:cubicBezTo>
                <a:cubicBezTo>
                  <a:pt x="25864" y="55812"/>
                  <a:pt x="28215" y="54822"/>
                  <a:pt x="30319" y="53090"/>
                </a:cubicBezTo>
                <a:cubicBezTo>
                  <a:pt x="31680" y="60267"/>
                  <a:pt x="36383" y="65588"/>
                  <a:pt x="41952" y="65588"/>
                </a:cubicBezTo>
                <a:cubicBezTo>
                  <a:pt x="48635" y="65588"/>
                  <a:pt x="54080" y="58040"/>
                  <a:pt x="54080" y="48634"/>
                </a:cubicBezTo>
                <a:cubicBezTo>
                  <a:pt x="54080" y="39230"/>
                  <a:pt x="48635" y="31680"/>
                  <a:pt x="41952" y="3168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8" name="Freeform: Shape 947">
            <a:extLst>
              <a:ext uri="{FF2B5EF4-FFF2-40B4-BE49-F238E27FC236}">
                <a16:creationId xmlns:a16="http://schemas.microsoft.com/office/drawing/2014/main" id="{2BCA01E5-4B9F-FFF9-772D-5509FB064701}"/>
              </a:ext>
            </a:extLst>
          </p:cNvPr>
          <p:cNvSpPr/>
          <p:nvPr/>
        </p:nvSpPr>
        <p:spPr>
          <a:xfrm rot="21321969">
            <a:off x="3175899" y="4638000"/>
            <a:ext cx="66826" cy="57668"/>
          </a:xfrm>
          <a:custGeom>
            <a:avLst/>
            <a:gdLst>
              <a:gd name="connsiteX0" fmla="*/ 56307 w 66826"/>
              <a:gd name="connsiteY0" fmla="*/ 248 h 57668"/>
              <a:gd name="connsiteX1" fmla="*/ 46283 w 66826"/>
              <a:gd name="connsiteY1" fmla="*/ 10643 h 57668"/>
              <a:gd name="connsiteX2" fmla="*/ 41828 w 66826"/>
              <a:gd name="connsiteY2" fmla="*/ 8787 h 57668"/>
              <a:gd name="connsiteX3" fmla="*/ 33413 w 66826"/>
              <a:gd name="connsiteY3" fmla="*/ 20296 h 57668"/>
              <a:gd name="connsiteX4" fmla="*/ 23884 w 66826"/>
              <a:gd name="connsiteY4" fmla="*/ 15469 h 57668"/>
              <a:gd name="connsiteX5" fmla="*/ 12375 w 66826"/>
              <a:gd name="connsiteY5" fmla="*/ 23018 h 57668"/>
              <a:gd name="connsiteX6" fmla="*/ 9900 w 66826"/>
              <a:gd name="connsiteY6" fmla="*/ 22523 h 57668"/>
              <a:gd name="connsiteX7" fmla="*/ 0 w 66826"/>
              <a:gd name="connsiteY7" fmla="*/ 36507 h 57668"/>
              <a:gd name="connsiteX8" fmla="*/ 9900 w 66826"/>
              <a:gd name="connsiteY8" fmla="*/ 50367 h 57668"/>
              <a:gd name="connsiteX9" fmla="*/ 12251 w 66826"/>
              <a:gd name="connsiteY9" fmla="*/ 49872 h 57668"/>
              <a:gd name="connsiteX10" fmla="*/ 23884 w 66826"/>
              <a:gd name="connsiteY10" fmla="*/ 57669 h 57668"/>
              <a:gd name="connsiteX11" fmla="*/ 38982 w 66826"/>
              <a:gd name="connsiteY11" fmla="*/ 36507 h 57668"/>
              <a:gd name="connsiteX12" fmla="*/ 38487 w 66826"/>
              <a:gd name="connsiteY12" fmla="*/ 31309 h 57668"/>
              <a:gd name="connsiteX13" fmla="*/ 41828 w 66826"/>
              <a:gd name="connsiteY13" fmla="*/ 32299 h 57668"/>
              <a:gd name="connsiteX14" fmla="*/ 49253 w 66826"/>
              <a:gd name="connsiteY14" fmla="*/ 25865 h 57668"/>
              <a:gd name="connsiteX15" fmla="*/ 56307 w 66826"/>
              <a:gd name="connsiteY15" fmla="*/ 29701 h 57668"/>
              <a:gd name="connsiteX16" fmla="*/ 66826 w 66826"/>
              <a:gd name="connsiteY16" fmla="*/ 14850 h 57668"/>
              <a:gd name="connsiteX17" fmla="*/ 56307 w 66826"/>
              <a:gd name="connsiteY17" fmla="*/ 0 h 57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6826" h="57668">
                <a:moveTo>
                  <a:pt x="56307" y="248"/>
                </a:moveTo>
                <a:cubicBezTo>
                  <a:pt x="51605" y="248"/>
                  <a:pt x="47644" y="4703"/>
                  <a:pt x="46283" y="10643"/>
                </a:cubicBezTo>
                <a:cubicBezTo>
                  <a:pt x="45046" y="9529"/>
                  <a:pt x="43437" y="8787"/>
                  <a:pt x="41828" y="8787"/>
                </a:cubicBezTo>
                <a:cubicBezTo>
                  <a:pt x="37249" y="8787"/>
                  <a:pt x="33537" y="13984"/>
                  <a:pt x="33413" y="20296"/>
                </a:cubicBezTo>
                <a:cubicBezTo>
                  <a:pt x="30814" y="17326"/>
                  <a:pt x="27473" y="15469"/>
                  <a:pt x="23884" y="15469"/>
                </a:cubicBezTo>
                <a:cubicBezTo>
                  <a:pt x="19305" y="15469"/>
                  <a:pt x="15221" y="18439"/>
                  <a:pt x="12375" y="23018"/>
                </a:cubicBezTo>
                <a:cubicBezTo>
                  <a:pt x="11633" y="22771"/>
                  <a:pt x="10766" y="22523"/>
                  <a:pt x="9900" y="22523"/>
                </a:cubicBezTo>
                <a:cubicBezTo>
                  <a:pt x="4455" y="22523"/>
                  <a:pt x="0" y="28711"/>
                  <a:pt x="0" y="36507"/>
                </a:cubicBezTo>
                <a:cubicBezTo>
                  <a:pt x="0" y="44303"/>
                  <a:pt x="4455" y="50367"/>
                  <a:pt x="9900" y="50367"/>
                </a:cubicBezTo>
                <a:cubicBezTo>
                  <a:pt x="10766" y="50367"/>
                  <a:pt x="11509" y="50243"/>
                  <a:pt x="12251" y="49872"/>
                </a:cubicBezTo>
                <a:cubicBezTo>
                  <a:pt x="14974" y="54575"/>
                  <a:pt x="19181" y="57669"/>
                  <a:pt x="23884" y="57669"/>
                </a:cubicBezTo>
                <a:cubicBezTo>
                  <a:pt x="32175" y="57669"/>
                  <a:pt x="38982" y="48264"/>
                  <a:pt x="38982" y="36507"/>
                </a:cubicBezTo>
                <a:cubicBezTo>
                  <a:pt x="38982" y="34651"/>
                  <a:pt x="38734" y="32918"/>
                  <a:pt x="38487" y="31309"/>
                </a:cubicBezTo>
                <a:cubicBezTo>
                  <a:pt x="39477" y="31928"/>
                  <a:pt x="40591" y="32299"/>
                  <a:pt x="41828" y="32299"/>
                </a:cubicBezTo>
                <a:cubicBezTo>
                  <a:pt x="45046" y="32299"/>
                  <a:pt x="47892" y="29701"/>
                  <a:pt x="49253" y="25865"/>
                </a:cubicBezTo>
                <a:cubicBezTo>
                  <a:pt x="51109" y="28215"/>
                  <a:pt x="53584" y="29701"/>
                  <a:pt x="56307" y="29701"/>
                </a:cubicBezTo>
                <a:cubicBezTo>
                  <a:pt x="62123" y="29701"/>
                  <a:pt x="66826" y="23018"/>
                  <a:pt x="66826" y="14850"/>
                </a:cubicBezTo>
                <a:cubicBezTo>
                  <a:pt x="66826" y="6683"/>
                  <a:pt x="62123" y="0"/>
                  <a:pt x="56307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49" name="Freeform: Shape 948">
            <a:extLst>
              <a:ext uri="{FF2B5EF4-FFF2-40B4-BE49-F238E27FC236}">
                <a16:creationId xmlns:a16="http://schemas.microsoft.com/office/drawing/2014/main" id="{B571DCB2-BD8E-9EC8-0BC2-5EEB85E90E4C}"/>
              </a:ext>
            </a:extLst>
          </p:cNvPr>
          <p:cNvSpPr/>
          <p:nvPr/>
        </p:nvSpPr>
        <p:spPr>
          <a:xfrm rot="21321969">
            <a:off x="3251602" y="4637734"/>
            <a:ext cx="68558" cy="45045"/>
          </a:xfrm>
          <a:custGeom>
            <a:avLst/>
            <a:gdLst>
              <a:gd name="connsiteX0" fmla="*/ 59525 w 68558"/>
              <a:gd name="connsiteY0" fmla="*/ 14727 h 45045"/>
              <a:gd name="connsiteX1" fmla="*/ 59277 w 68558"/>
              <a:gd name="connsiteY1" fmla="*/ 14727 h 45045"/>
              <a:gd name="connsiteX2" fmla="*/ 44303 w 68558"/>
              <a:gd name="connsiteY2" fmla="*/ 0 h 45045"/>
              <a:gd name="connsiteX3" fmla="*/ 31557 w 68558"/>
              <a:gd name="connsiteY3" fmla="*/ 8910 h 45045"/>
              <a:gd name="connsiteX4" fmla="*/ 22028 w 68558"/>
              <a:gd name="connsiteY4" fmla="*/ 3218 h 45045"/>
              <a:gd name="connsiteX5" fmla="*/ 9776 w 68558"/>
              <a:gd name="connsiteY5" fmla="*/ 14850 h 45045"/>
              <a:gd name="connsiteX6" fmla="*/ 6559 w 68558"/>
              <a:gd name="connsiteY6" fmla="*/ 13613 h 45045"/>
              <a:gd name="connsiteX7" fmla="*/ 0 w 68558"/>
              <a:gd name="connsiteY7" fmla="*/ 22894 h 45045"/>
              <a:gd name="connsiteX8" fmla="*/ 6559 w 68558"/>
              <a:gd name="connsiteY8" fmla="*/ 32176 h 45045"/>
              <a:gd name="connsiteX9" fmla="*/ 10395 w 68558"/>
              <a:gd name="connsiteY9" fmla="*/ 30443 h 45045"/>
              <a:gd name="connsiteX10" fmla="*/ 22028 w 68558"/>
              <a:gd name="connsiteY10" fmla="*/ 40343 h 45045"/>
              <a:gd name="connsiteX11" fmla="*/ 31062 w 68558"/>
              <a:gd name="connsiteY11" fmla="*/ 35269 h 45045"/>
              <a:gd name="connsiteX12" fmla="*/ 44303 w 68558"/>
              <a:gd name="connsiteY12" fmla="*/ 45046 h 45045"/>
              <a:gd name="connsiteX13" fmla="*/ 55441 w 68558"/>
              <a:gd name="connsiteY13" fmla="*/ 38611 h 45045"/>
              <a:gd name="connsiteX14" fmla="*/ 59525 w 68558"/>
              <a:gd name="connsiteY14" fmla="*/ 40096 h 45045"/>
              <a:gd name="connsiteX15" fmla="*/ 68559 w 68558"/>
              <a:gd name="connsiteY15" fmla="*/ 27349 h 45045"/>
              <a:gd name="connsiteX16" fmla="*/ 59525 w 68558"/>
              <a:gd name="connsiteY16" fmla="*/ 14603 h 45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8558" h="45045">
                <a:moveTo>
                  <a:pt x="59525" y="14727"/>
                </a:moveTo>
                <a:cubicBezTo>
                  <a:pt x="59525" y="14727"/>
                  <a:pt x="59277" y="14727"/>
                  <a:pt x="59277" y="14727"/>
                </a:cubicBezTo>
                <a:cubicBezTo>
                  <a:pt x="57050" y="6064"/>
                  <a:pt x="51109" y="0"/>
                  <a:pt x="44303" y="0"/>
                </a:cubicBezTo>
                <a:cubicBezTo>
                  <a:pt x="39106" y="0"/>
                  <a:pt x="34527" y="3589"/>
                  <a:pt x="31557" y="8910"/>
                </a:cubicBezTo>
                <a:cubicBezTo>
                  <a:pt x="29205" y="5445"/>
                  <a:pt x="25740" y="3218"/>
                  <a:pt x="22028" y="3218"/>
                </a:cubicBezTo>
                <a:cubicBezTo>
                  <a:pt x="16459" y="3218"/>
                  <a:pt x="11756" y="8044"/>
                  <a:pt x="9776" y="14850"/>
                </a:cubicBezTo>
                <a:cubicBezTo>
                  <a:pt x="8786" y="14108"/>
                  <a:pt x="7673" y="13613"/>
                  <a:pt x="6559" y="13613"/>
                </a:cubicBezTo>
                <a:cubicBezTo>
                  <a:pt x="2970" y="13613"/>
                  <a:pt x="0" y="17696"/>
                  <a:pt x="0" y="22894"/>
                </a:cubicBezTo>
                <a:cubicBezTo>
                  <a:pt x="0" y="28092"/>
                  <a:pt x="2970" y="32176"/>
                  <a:pt x="6559" y="32176"/>
                </a:cubicBezTo>
                <a:cubicBezTo>
                  <a:pt x="7920" y="32176"/>
                  <a:pt x="9281" y="31557"/>
                  <a:pt x="10395" y="30443"/>
                </a:cubicBezTo>
                <a:cubicBezTo>
                  <a:pt x="12623" y="36259"/>
                  <a:pt x="16954" y="40343"/>
                  <a:pt x="22028" y="40343"/>
                </a:cubicBezTo>
                <a:cubicBezTo>
                  <a:pt x="25493" y="40343"/>
                  <a:pt x="28710" y="38363"/>
                  <a:pt x="31062" y="35269"/>
                </a:cubicBezTo>
                <a:cubicBezTo>
                  <a:pt x="33908" y="41209"/>
                  <a:pt x="38734" y="45046"/>
                  <a:pt x="44303" y="45046"/>
                </a:cubicBezTo>
                <a:cubicBezTo>
                  <a:pt x="48634" y="45046"/>
                  <a:pt x="52595" y="42571"/>
                  <a:pt x="55441" y="38611"/>
                </a:cubicBezTo>
                <a:cubicBezTo>
                  <a:pt x="56678" y="39477"/>
                  <a:pt x="58040" y="40096"/>
                  <a:pt x="59525" y="40096"/>
                </a:cubicBezTo>
                <a:cubicBezTo>
                  <a:pt x="64475" y="40096"/>
                  <a:pt x="68559" y="34403"/>
                  <a:pt x="68559" y="27349"/>
                </a:cubicBezTo>
                <a:cubicBezTo>
                  <a:pt x="68559" y="20296"/>
                  <a:pt x="64475" y="14603"/>
                  <a:pt x="59525" y="14603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0" name="Freeform: Shape 949">
            <a:extLst>
              <a:ext uri="{FF2B5EF4-FFF2-40B4-BE49-F238E27FC236}">
                <a16:creationId xmlns:a16="http://schemas.microsoft.com/office/drawing/2014/main" id="{879F801B-4877-5DB9-381C-6082A2446CAA}"/>
              </a:ext>
            </a:extLst>
          </p:cNvPr>
          <p:cNvSpPr/>
          <p:nvPr/>
        </p:nvSpPr>
        <p:spPr>
          <a:xfrm rot="21321969">
            <a:off x="3320760" y="4625048"/>
            <a:ext cx="12375" cy="17572"/>
          </a:xfrm>
          <a:custGeom>
            <a:avLst/>
            <a:gdLst>
              <a:gd name="connsiteX0" fmla="*/ 12375 w 12375"/>
              <a:gd name="connsiteY0" fmla="*/ 8786 h 17572"/>
              <a:gd name="connsiteX1" fmla="*/ 6188 w 12375"/>
              <a:gd name="connsiteY1" fmla="*/ 17573 h 17572"/>
              <a:gd name="connsiteX2" fmla="*/ 0 w 12375"/>
              <a:gd name="connsiteY2" fmla="*/ 8786 h 17572"/>
              <a:gd name="connsiteX3" fmla="*/ 6188 w 12375"/>
              <a:gd name="connsiteY3" fmla="*/ 0 h 17572"/>
              <a:gd name="connsiteX4" fmla="*/ 12375 w 12375"/>
              <a:gd name="connsiteY4" fmla="*/ 8786 h 17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375" h="17572">
                <a:moveTo>
                  <a:pt x="12375" y="8786"/>
                </a:moveTo>
                <a:cubicBezTo>
                  <a:pt x="12375" y="13639"/>
                  <a:pt x="9605" y="17573"/>
                  <a:pt x="6188" y="17573"/>
                </a:cubicBezTo>
                <a:cubicBezTo>
                  <a:pt x="2770" y="17573"/>
                  <a:pt x="0" y="13639"/>
                  <a:pt x="0" y="8786"/>
                </a:cubicBezTo>
                <a:cubicBezTo>
                  <a:pt x="0" y="3934"/>
                  <a:pt x="2770" y="0"/>
                  <a:pt x="6188" y="0"/>
                </a:cubicBezTo>
                <a:cubicBezTo>
                  <a:pt x="9605" y="0"/>
                  <a:pt x="12375" y="3934"/>
                  <a:pt x="12375" y="8786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1" name="Freeform: Shape 950">
            <a:extLst>
              <a:ext uri="{FF2B5EF4-FFF2-40B4-BE49-F238E27FC236}">
                <a16:creationId xmlns:a16="http://schemas.microsoft.com/office/drawing/2014/main" id="{42EE8B95-10C0-EA88-5E91-71E9E90F945B}"/>
              </a:ext>
            </a:extLst>
          </p:cNvPr>
          <p:cNvSpPr/>
          <p:nvPr/>
        </p:nvSpPr>
        <p:spPr>
          <a:xfrm rot="21321969">
            <a:off x="3329599" y="4565525"/>
            <a:ext cx="81552" cy="88482"/>
          </a:xfrm>
          <a:custGeom>
            <a:avLst/>
            <a:gdLst>
              <a:gd name="connsiteX0" fmla="*/ 74127 w 81552"/>
              <a:gd name="connsiteY0" fmla="*/ 67445 h 88482"/>
              <a:gd name="connsiteX1" fmla="*/ 68682 w 81552"/>
              <a:gd name="connsiteY1" fmla="*/ 70910 h 88482"/>
              <a:gd name="connsiteX2" fmla="*/ 69177 w 81552"/>
              <a:gd name="connsiteY2" fmla="*/ 66826 h 88482"/>
              <a:gd name="connsiteX3" fmla="*/ 59896 w 81552"/>
              <a:gd name="connsiteY3" fmla="*/ 53832 h 88482"/>
              <a:gd name="connsiteX4" fmla="*/ 54946 w 81552"/>
              <a:gd name="connsiteY4" fmla="*/ 55812 h 88482"/>
              <a:gd name="connsiteX5" fmla="*/ 55317 w 81552"/>
              <a:gd name="connsiteY5" fmla="*/ 53089 h 88482"/>
              <a:gd name="connsiteX6" fmla="*/ 49253 w 81552"/>
              <a:gd name="connsiteY6" fmla="*/ 44550 h 88482"/>
              <a:gd name="connsiteX7" fmla="*/ 44303 w 81552"/>
              <a:gd name="connsiteY7" fmla="*/ 48139 h 88482"/>
              <a:gd name="connsiteX8" fmla="*/ 30814 w 81552"/>
              <a:gd name="connsiteY8" fmla="*/ 32918 h 88482"/>
              <a:gd name="connsiteX9" fmla="*/ 32547 w 81552"/>
              <a:gd name="connsiteY9" fmla="*/ 22894 h 88482"/>
              <a:gd name="connsiteX10" fmla="*/ 16211 w 81552"/>
              <a:gd name="connsiteY10" fmla="*/ 0 h 88482"/>
              <a:gd name="connsiteX11" fmla="*/ 0 w 81552"/>
              <a:gd name="connsiteY11" fmla="*/ 22894 h 88482"/>
              <a:gd name="connsiteX12" fmla="*/ 15840 w 81552"/>
              <a:gd name="connsiteY12" fmla="*/ 45665 h 88482"/>
              <a:gd name="connsiteX13" fmla="*/ 14603 w 81552"/>
              <a:gd name="connsiteY13" fmla="*/ 54203 h 88482"/>
              <a:gd name="connsiteX14" fmla="*/ 14603 w 81552"/>
              <a:gd name="connsiteY14" fmla="*/ 54946 h 88482"/>
              <a:gd name="connsiteX15" fmla="*/ 12870 w 81552"/>
              <a:gd name="connsiteY15" fmla="*/ 54698 h 88482"/>
              <a:gd name="connsiteX16" fmla="*/ 1485 w 81552"/>
              <a:gd name="connsiteY16" fmla="*/ 70786 h 88482"/>
              <a:gd name="connsiteX17" fmla="*/ 12870 w 81552"/>
              <a:gd name="connsiteY17" fmla="*/ 86750 h 88482"/>
              <a:gd name="connsiteX18" fmla="*/ 24008 w 81552"/>
              <a:gd name="connsiteY18" fmla="*/ 74003 h 88482"/>
              <a:gd name="connsiteX19" fmla="*/ 29700 w 81552"/>
              <a:gd name="connsiteY19" fmla="*/ 75612 h 88482"/>
              <a:gd name="connsiteX20" fmla="*/ 30567 w 81552"/>
              <a:gd name="connsiteY20" fmla="*/ 75612 h 88482"/>
              <a:gd name="connsiteX21" fmla="*/ 39477 w 81552"/>
              <a:gd name="connsiteY21" fmla="*/ 86874 h 88482"/>
              <a:gd name="connsiteX22" fmla="*/ 48511 w 81552"/>
              <a:gd name="connsiteY22" fmla="*/ 74127 h 88482"/>
              <a:gd name="connsiteX23" fmla="*/ 43684 w 81552"/>
              <a:gd name="connsiteY23" fmla="*/ 62866 h 88482"/>
              <a:gd name="connsiteX24" fmla="*/ 44674 w 81552"/>
              <a:gd name="connsiteY24" fmla="*/ 58782 h 88482"/>
              <a:gd name="connsiteX25" fmla="*/ 49253 w 81552"/>
              <a:gd name="connsiteY25" fmla="*/ 61752 h 88482"/>
              <a:gd name="connsiteX26" fmla="*/ 51728 w 81552"/>
              <a:gd name="connsiteY26" fmla="*/ 61010 h 88482"/>
              <a:gd name="connsiteX27" fmla="*/ 50738 w 81552"/>
              <a:gd name="connsiteY27" fmla="*/ 66826 h 88482"/>
              <a:gd name="connsiteX28" fmla="*/ 60020 w 81552"/>
              <a:gd name="connsiteY28" fmla="*/ 79820 h 88482"/>
              <a:gd name="connsiteX29" fmla="*/ 67074 w 81552"/>
              <a:gd name="connsiteY29" fmla="*/ 75117 h 88482"/>
              <a:gd name="connsiteX30" fmla="*/ 66702 w 81552"/>
              <a:gd name="connsiteY30" fmla="*/ 77964 h 88482"/>
              <a:gd name="connsiteX31" fmla="*/ 74127 w 81552"/>
              <a:gd name="connsiteY31" fmla="*/ 88483 h 88482"/>
              <a:gd name="connsiteX32" fmla="*/ 81553 w 81552"/>
              <a:gd name="connsiteY32" fmla="*/ 77964 h 88482"/>
              <a:gd name="connsiteX33" fmla="*/ 74127 w 81552"/>
              <a:gd name="connsiteY33" fmla="*/ 67445 h 88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52" h="88482">
                <a:moveTo>
                  <a:pt x="74127" y="67445"/>
                </a:moveTo>
                <a:cubicBezTo>
                  <a:pt x="71900" y="67445"/>
                  <a:pt x="70044" y="68806"/>
                  <a:pt x="68682" y="70910"/>
                </a:cubicBezTo>
                <a:cubicBezTo>
                  <a:pt x="68930" y="69672"/>
                  <a:pt x="69177" y="68311"/>
                  <a:pt x="69177" y="66826"/>
                </a:cubicBezTo>
                <a:cubicBezTo>
                  <a:pt x="69177" y="59648"/>
                  <a:pt x="65094" y="53832"/>
                  <a:pt x="59896" y="53832"/>
                </a:cubicBezTo>
                <a:cubicBezTo>
                  <a:pt x="58040" y="53832"/>
                  <a:pt x="56431" y="54575"/>
                  <a:pt x="54946" y="55812"/>
                </a:cubicBezTo>
                <a:cubicBezTo>
                  <a:pt x="55193" y="54946"/>
                  <a:pt x="55317" y="54080"/>
                  <a:pt x="55317" y="53089"/>
                </a:cubicBezTo>
                <a:cubicBezTo>
                  <a:pt x="55317" y="48387"/>
                  <a:pt x="52595" y="44550"/>
                  <a:pt x="49253" y="44550"/>
                </a:cubicBezTo>
                <a:cubicBezTo>
                  <a:pt x="47273" y="44550"/>
                  <a:pt x="45417" y="45912"/>
                  <a:pt x="44303" y="48139"/>
                </a:cubicBezTo>
                <a:cubicBezTo>
                  <a:pt x="42571" y="39724"/>
                  <a:pt x="37249" y="33537"/>
                  <a:pt x="30814" y="32918"/>
                </a:cubicBezTo>
                <a:cubicBezTo>
                  <a:pt x="31928" y="29824"/>
                  <a:pt x="32547" y="26483"/>
                  <a:pt x="32547" y="22894"/>
                </a:cubicBezTo>
                <a:cubicBezTo>
                  <a:pt x="32547" y="10271"/>
                  <a:pt x="25245" y="0"/>
                  <a:pt x="16211" y="0"/>
                </a:cubicBezTo>
                <a:cubicBezTo>
                  <a:pt x="7177" y="0"/>
                  <a:pt x="0" y="10271"/>
                  <a:pt x="0" y="22894"/>
                </a:cubicBezTo>
                <a:cubicBezTo>
                  <a:pt x="0" y="35517"/>
                  <a:pt x="7054" y="45293"/>
                  <a:pt x="15840" y="45665"/>
                </a:cubicBezTo>
                <a:cubicBezTo>
                  <a:pt x="15098" y="48263"/>
                  <a:pt x="14603" y="51110"/>
                  <a:pt x="14603" y="54203"/>
                </a:cubicBezTo>
                <a:cubicBezTo>
                  <a:pt x="14603" y="54451"/>
                  <a:pt x="14603" y="54698"/>
                  <a:pt x="14603" y="54946"/>
                </a:cubicBezTo>
                <a:cubicBezTo>
                  <a:pt x="14108" y="54946"/>
                  <a:pt x="13489" y="54698"/>
                  <a:pt x="12870" y="54698"/>
                </a:cubicBezTo>
                <a:cubicBezTo>
                  <a:pt x="6559" y="54698"/>
                  <a:pt x="1485" y="61876"/>
                  <a:pt x="1485" y="70786"/>
                </a:cubicBezTo>
                <a:cubicBezTo>
                  <a:pt x="1485" y="79696"/>
                  <a:pt x="6559" y="86750"/>
                  <a:pt x="12870" y="86750"/>
                </a:cubicBezTo>
                <a:cubicBezTo>
                  <a:pt x="18439" y="86750"/>
                  <a:pt x="23018" y="81305"/>
                  <a:pt x="24008" y="74003"/>
                </a:cubicBezTo>
                <a:cubicBezTo>
                  <a:pt x="25740" y="74994"/>
                  <a:pt x="27720" y="75612"/>
                  <a:pt x="29700" y="75612"/>
                </a:cubicBezTo>
                <a:cubicBezTo>
                  <a:pt x="29948" y="75612"/>
                  <a:pt x="30195" y="75612"/>
                  <a:pt x="30567" y="75612"/>
                </a:cubicBezTo>
                <a:cubicBezTo>
                  <a:pt x="31062" y="81924"/>
                  <a:pt x="34898" y="86874"/>
                  <a:pt x="39477" y="86874"/>
                </a:cubicBezTo>
                <a:cubicBezTo>
                  <a:pt x="44427" y="86874"/>
                  <a:pt x="48511" y="81181"/>
                  <a:pt x="48511" y="74127"/>
                </a:cubicBezTo>
                <a:cubicBezTo>
                  <a:pt x="48511" y="69177"/>
                  <a:pt x="46531" y="65093"/>
                  <a:pt x="43684" y="62866"/>
                </a:cubicBezTo>
                <a:cubicBezTo>
                  <a:pt x="44056" y="61628"/>
                  <a:pt x="44427" y="60267"/>
                  <a:pt x="44674" y="58782"/>
                </a:cubicBezTo>
                <a:cubicBezTo>
                  <a:pt x="45788" y="60638"/>
                  <a:pt x="47397" y="61752"/>
                  <a:pt x="49253" y="61752"/>
                </a:cubicBezTo>
                <a:cubicBezTo>
                  <a:pt x="50119" y="61752"/>
                  <a:pt x="50986" y="61505"/>
                  <a:pt x="51728" y="61010"/>
                </a:cubicBezTo>
                <a:cubicBezTo>
                  <a:pt x="51109" y="62742"/>
                  <a:pt x="50738" y="64722"/>
                  <a:pt x="50738" y="66826"/>
                </a:cubicBezTo>
                <a:cubicBezTo>
                  <a:pt x="50738" y="74003"/>
                  <a:pt x="54822" y="79820"/>
                  <a:pt x="60020" y="79820"/>
                </a:cubicBezTo>
                <a:cubicBezTo>
                  <a:pt x="62866" y="79820"/>
                  <a:pt x="65341" y="77964"/>
                  <a:pt x="67074" y="75117"/>
                </a:cubicBezTo>
                <a:cubicBezTo>
                  <a:pt x="66950" y="75984"/>
                  <a:pt x="66702" y="76974"/>
                  <a:pt x="66702" y="77964"/>
                </a:cubicBezTo>
                <a:cubicBezTo>
                  <a:pt x="66702" y="83780"/>
                  <a:pt x="70044" y="88483"/>
                  <a:pt x="74127" y="88483"/>
                </a:cubicBezTo>
                <a:cubicBezTo>
                  <a:pt x="78211" y="88483"/>
                  <a:pt x="81553" y="83780"/>
                  <a:pt x="81553" y="77964"/>
                </a:cubicBezTo>
                <a:cubicBezTo>
                  <a:pt x="81553" y="72147"/>
                  <a:pt x="78211" y="67445"/>
                  <a:pt x="74127" y="67445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2" name="Freeform: Shape 951">
            <a:extLst>
              <a:ext uri="{FF2B5EF4-FFF2-40B4-BE49-F238E27FC236}">
                <a16:creationId xmlns:a16="http://schemas.microsoft.com/office/drawing/2014/main" id="{A225F741-42B7-8785-D3E7-111BBBAF4363}"/>
              </a:ext>
            </a:extLst>
          </p:cNvPr>
          <p:cNvSpPr/>
          <p:nvPr/>
        </p:nvSpPr>
        <p:spPr>
          <a:xfrm rot="21321969">
            <a:off x="3447465" y="4620357"/>
            <a:ext cx="15840" cy="22275"/>
          </a:xfrm>
          <a:custGeom>
            <a:avLst/>
            <a:gdLst>
              <a:gd name="connsiteX0" fmla="*/ 7920 w 15840"/>
              <a:gd name="connsiteY0" fmla="*/ 0 h 22275"/>
              <a:gd name="connsiteX1" fmla="*/ 0 w 15840"/>
              <a:gd name="connsiteY1" fmla="*/ 11138 h 22275"/>
              <a:gd name="connsiteX2" fmla="*/ 7920 w 15840"/>
              <a:gd name="connsiteY2" fmla="*/ 22276 h 22275"/>
              <a:gd name="connsiteX3" fmla="*/ 15840 w 15840"/>
              <a:gd name="connsiteY3" fmla="*/ 11138 h 22275"/>
              <a:gd name="connsiteX4" fmla="*/ 7920 w 15840"/>
              <a:gd name="connsiteY4" fmla="*/ 0 h 22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40" h="22275">
                <a:moveTo>
                  <a:pt x="7920" y="0"/>
                </a:moveTo>
                <a:cubicBezTo>
                  <a:pt x="3589" y="0"/>
                  <a:pt x="0" y="4950"/>
                  <a:pt x="0" y="11138"/>
                </a:cubicBezTo>
                <a:cubicBezTo>
                  <a:pt x="0" y="17326"/>
                  <a:pt x="3589" y="22276"/>
                  <a:pt x="7920" y="22276"/>
                </a:cubicBezTo>
                <a:cubicBezTo>
                  <a:pt x="12251" y="22276"/>
                  <a:pt x="15840" y="17326"/>
                  <a:pt x="15840" y="11138"/>
                </a:cubicBezTo>
                <a:cubicBezTo>
                  <a:pt x="15840" y="4950"/>
                  <a:pt x="12251" y="0"/>
                  <a:pt x="7920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3" name="Freeform: Shape 952">
            <a:extLst>
              <a:ext uri="{FF2B5EF4-FFF2-40B4-BE49-F238E27FC236}">
                <a16:creationId xmlns:a16="http://schemas.microsoft.com/office/drawing/2014/main" id="{4374B968-4B39-6435-EAEF-AD2306F3477A}"/>
              </a:ext>
            </a:extLst>
          </p:cNvPr>
          <p:cNvSpPr/>
          <p:nvPr/>
        </p:nvSpPr>
        <p:spPr>
          <a:xfrm rot="21321969">
            <a:off x="3450515" y="4579792"/>
            <a:ext cx="41457" cy="70414"/>
          </a:xfrm>
          <a:custGeom>
            <a:avLst/>
            <a:gdLst>
              <a:gd name="connsiteX0" fmla="*/ 34774 w 41457"/>
              <a:gd name="connsiteY0" fmla="*/ 38115 h 70414"/>
              <a:gd name="connsiteX1" fmla="*/ 40962 w 41457"/>
              <a:gd name="connsiteY1" fmla="*/ 21161 h 70414"/>
              <a:gd name="connsiteX2" fmla="*/ 25864 w 41457"/>
              <a:gd name="connsiteY2" fmla="*/ 0 h 70414"/>
              <a:gd name="connsiteX3" fmla="*/ 15717 w 41457"/>
              <a:gd name="connsiteY3" fmla="*/ 5569 h 70414"/>
              <a:gd name="connsiteX4" fmla="*/ 9529 w 41457"/>
              <a:gd name="connsiteY4" fmla="*/ 2227 h 70414"/>
              <a:gd name="connsiteX5" fmla="*/ 0 w 41457"/>
              <a:gd name="connsiteY5" fmla="*/ 15593 h 70414"/>
              <a:gd name="connsiteX6" fmla="*/ 9529 w 41457"/>
              <a:gd name="connsiteY6" fmla="*/ 28958 h 70414"/>
              <a:gd name="connsiteX7" fmla="*/ 11756 w 41457"/>
              <a:gd name="connsiteY7" fmla="*/ 28463 h 70414"/>
              <a:gd name="connsiteX8" fmla="*/ 20667 w 41457"/>
              <a:gd name="connsiteY8" fmla="*/ 40838 h 70414"/>
              <a:gd name="connsiteX9" fmla="*/ 16954 w 41457"/>
              <a:gd name="connsiteY9" fmla="*/ 53213 h 70414"/>
              <a:gd name="connsiteX10" fmla="*/ 29205 w 41457"/>
              <a:gd name="connsiteY10" fmla="*/ 70415 h 70414"/>
              <a:gd name="connsiteX11" fmla="*/ 41457 w 41457"/>
              <a:gd name="connsiteY11" fmla="*/ 53213 h 70414"/>
              <a:gd name="connsiteX12" fmla="*/ 34774 w 41457"/>
              <a:gd name="connsiteY12" fmla="*/ 37992 h 70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457" h="70414">
                <a:moveTo>
                  <a:pt x="34774" y="38115"/>
                </a:moveTo>
                <a:cubicBezTo>
                  <a:pt x="38487" y="34279"/>
                  <a:pt x="40962" y="28092"/>
                  <a:pt x="40962" y="21161"/>
                </a:cubicBezTo>
                <a:cubicBezTo>
                  <a:pt x="40962" y="9405"/>
                  <a:pt x="34155" y="0"/>
                  <a:pt x="25864" y="0"/>
                </a:cubicBezTo>
                <a:cubicBezTo>
                  <a:pt x="21904" y="0"/>
                  <a:pt x="18439" y="2104"/>
                  <a:pt x="15717" y="5569"/>
                </a:cubicBezTo>
                <a:cubicBezTo>
                  <a:pt x="14108" y="3589"/>
                  <a:pt x="11880" y="2227"/>
                  <a:pt x="9529" y="2227"/>
                </a:cubicBezTo>
                <a:cubicBezTo>
                  <a:pt x="4331" y="2227"/>
                  <a:pt x="0" y="8168"/>
                  <a:pt x="0" y="15593"/>
                </a:cubicBezTo>
                <a:cubicBezTo>
                  <a:pt x="0" y="23018"/>
                  <a:pt x="4208" y="28958"/>
                  <a:pt x="9529" y="28958"/>
                </a:cubicBezTo>
                <a:cubicBezTo>
                  <a:pt x="10271" y="28958"/>
                  <a:pt x="11138" y="28834"/>
                  <a:pt x="11756" y="28463"/>
                </a:cubicBezTo>
                <a:cubicBezTo>
                  <a:pt x="13365" y="34279"/>
                  <a:pt x="16583" y="38734"/>
                  <a:pt x="20667" y="40838"/>
                </a:cubicBezTo>
                <a:cubicBezTo>
                  <a:pt x="18315" y="43932"/>
                  <a:pt x="16954" y="48387"/>
                  <a:pt x="16954" y="53213"/>
                </a:cubicBezTo>
                <a:cubicBezTo>
                  <a:pt x="16954" y="62742"/>
                  <a:pt x="22399" y="70415"/>
                  <a:pt x="29205" y="70415"/>
                </a:cubicBezTo>
                <a:cubicBezTo>
                  <a:pt x="36012" y="70415"/>
                  <a:pt x="41457" y="62742"/>
                  <a:pt x="41457" y="53213"/>
                </a:cubicBezTo>
                <a:cubicBezTo>
                  <a:pt x="41457" y="46531"/>
                  <a:pt x="38734" y="40838"/>
                  <a:pt x="34774" y="37992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4" name="Freeform: Shape 953">
            <a:extLst>
              <a:ext uri="{FF2B5EF4-FFF2-40B4-BE49-F238E27FC236}">
                <a16:creationId xmlns:a16="http://schemas.microsoft.com/office/drawing/2014/main" id="{717869FC-5CC2-D96B-58A5-B0EA9EBD56A4}"/>
              </a:ext>
            </a:extLst>
          </p:cNvPr>
          <p:cNvSpPr/>
          <p:nvPr/>
        </p:nvSpPr>
        <p:spPr>
          <a:xfrm rot="21321969">
            <a:off x="3494351" y="4632688"/>
            <a:ext cx="19305" cy="26978"/>
          </a:xfrm>
          <a:custGeom>
            <a:avLst/>
            <a:gdLst>
              <a:gd name="connsiteX0" fmla="*/ 9653 w 19305"/>
              <a:gd name="connsiteY0" fmla="*/ 0 h 26978"/>
              <a:gd name="connsiteX1" fmla="*/ 0 w 19305"/>
              <a:gd name="connsiteY1" fmla="*/ 13489 h 26978"/>
              <a:gd name="connsiteX2" fmla="*/ 9653 w 19305"/>
              <a:gd name="connsiteY2" fmla="*/ 26978 h 26978"/>
              <a:gd name="connsiteX3" fmla="*/ 19305 w 19305"/>
              <a:gd name="connsiteY3" fmla="*/ 13489 h 26978"/>
              <a:gd name="connsiteX4" fmla="*/ 9653 w 19305"/>
              <a:gd name="connsiteY4" fmla="*/ 0 h 26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305" h="26978">
                <a:moveTo>
                  <a:pt x="9653" y="0"/>
                </a:moveTo>
                <a:cubicBezTo>
                  <a:pt x="4331" y="0"/>
                  <a:pt x="0" y="6064"/>
                  <a:pt x="0" y="13489"/>
                </a:cubicBezTo>
                <a:cubicBezTo>
                  <a:pt x="0" y="20914"/>
                  <a:pt x="4331" y="26978"/>
                  <a:pt x="9653" y="26978"/>
                </a:cubicBezTo>
                <a:cubicBezTo>
                  <a:pt x="14974" y="26978"/>
                  <a:pt x="19305" y="20914"/>
                  <a:pt x="19305" y="13489"/>
                </a:cubicBezTo>
                <a:cubicBezTo>
                  <a:pt x="19305" y="6064"/>
                  <a:pt x="14974" y="0"/>
                  <a:pt x="9653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5" name="Freeform: Shape 954">
            <a:extLst>
              <a:ext uri="{FF2B5EF4-FFF2-40B4-BE49-F238E27FC236}">
                <a16:creationId xmlns:a16="http://schemas.microsoft.com/office/drawing/2014/main" id="{E7677812-BB4A-D0CF-82C9-35D020B009FB}"/>
              </a:ext>
            </a:extLst>
          </p:cNvPr>
          <p:cNvSpPr/>
          <p:nvPr/>
        </p:nvSpPr>
        <p:spPr>
          <a:xfrm rot="21321969">
            <a:off x="3543621" y="4628621"/>
            <a:ext cx="24502" cy="34403"/>
          </a:xfrm>
          <a:custGeom>
            <a:avLst/>
            <a:gdLst>
              <a:gd name="connsiteX0" fmla="*/ 12252 w 24502"/>
              <a:gd name="connsiteY0" fmla="*/ 0 h 34403"/>
              <a:gd name="connsiteX1" fmla="*/ 0 w 24502"/>
              <a:gd name="connsiteY1" fmla="*/ 17202 h 34403"/>
              <a:gd name="connsiteX2" fmla="*/ 12252 w 24502"/>
              <a:gd name="connsiteY2" fmla="*/ 34403 h 34403"/>
              <a:gd name="connsiteX3" fmla="*/ 24503 w 24502"/>
              <a:gd name="connsiteY3" fmla="*/ 17202 h 34403"/>
              <a:gd name="connsiteX4" fmla="*/ 12252 w 24502"/>
              <a:gd name="connsiteY4" fmla="*/ 0 h 3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502" h="34403">
                <a:moveTo>
                  <a:pt x="12252" y="0"/>
                </a:moveTo>
                <a:cubicBezTo>
                  <a:pt x="5445" y="0"/>
                  <a:pt x="0" y="7673"/>
                  <a:pt x="0" y="17202"/>
                </a:cubicBezTo>
                <a:cubicBezTo>
                  <a:pt x="0" y="26730"/>
                  <a:pt x="5445" y="34403"/>
                  <a:pt x="12252" y="34403"/>
                </a:cubicBezTo>
                <a:cubicBezTo>
                  <a:pt x="19058" y="34403"/>
                  <a:pt x="24503" y="26730"/>
                  <a:pt x="24503" y="17202"/>
                </a:cubicBezTo>
                <a:cubicBezTo>
                  <a:pt x="24503" y="7673"/>
                  <a:pt x="19058" y="0"/>
                  <a:pt x="12252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6" name="Freeform: Shape 955">
            <a:extLst>
              <a:ext uri="{FF2B5EF4-FFF2-40B4-BE49-F238E27FC236}">
                <a16:creationId xmlns:a16="http://schemas.microsoft.com/office/drawing/2014/main" id="{47244B19-94A3-C72A-9945-6C2AA2DB62A6}"/>
              </a:ext>
            </a:extLst>
          </p:cNvPr>
          <p:cNvSpPr/>
          <p:nvPr/>
        </p:nvSpPr>
        <p:spPr>
          <a:xfrm rot="21321969">
            <a:off x="3549836" y="4573967"/>
            <a:ext cx="60019" cy="68929"/>
          </a:xfrm>
          <a:custGeom>
            <a:avLst/>
            <a:gdLst>
              <a:gd name="connsiteX0" fmla="*/ 44056 w 60019"/>
              <a:gd name="connsiteY0" fmla="*/ 19181 h 68929"/>
              <a:gd name="connsiteX1" fmla="*/ 31557 w 60019"/>
              <a:gd name="connsiteY1" fmla="*/ 27720 h 68929"/>
              <a:gd name="connsiteX2" fmla="*/ 22894 w 60019"/>
              <a:gd name="connsiteY2" fmla="*/ 15716 h 68929"/>
              <a:gd name="connsiteX3" fmla="*/ 16706 w 60019"/>
              <a:gd name="connsiteY3" fmla="*/ 19305 h 68929"/>
              <a:gd name="connsiteX4" fmla="*/ 18068 w 60019"/>
              <a:gd name="connsiteY4" fmla="*/ 12623 h 68929"/>
              <a:gd name="connsiteX5" fmla="*/ 9034 w 60019"/>
              <a:gd name="connsiteY5" fmla="*/ 0 h 68929"/>
              <a:gd name="connsiteX6" fmla="*/ 0 w 60019"/>
              <a:gd name="connsiteY6" fmla="*/ 12623 h 68929"/>
              <a:gd name="connsiteX7" fmla="*/ 9034 w 60019"/>
              <a:gd name="connsiteY7" fmla="*/ 25246 h 68929"/>
              <a:gd name="connsiteX8" fmla="*/ 15469 w 60019"/>
              <a:gd name="connsiteY8" fmla="*/ 21409 h 68929"/>
              <a:gd name="connsiteX9" fmla="*/ 14108 w 60019"/>
              <a:gd name="connsiteY9" fmla="*/ 27844 h 68929"/>
              <a:gd name="connsiteX10" fmla="*/ 19800 w 60019"/>
              <a:gd name="connsiteY10" fmla="*/ 39230 h 68929"/>
              <a:gd name="connsiteX11" fmla="*/ 16459 w 60019"/>
              <a:gd name="connsiteY11" fmla="*/ 51110 h 68929"/>
              <a:gd name="connsiteX12" fmla="*/ 29082 w 60019"/>
              <a:gd name="connsiteY12" fmla="*/ 68930 h 68929"/>
              <a:gd name="connsiteX13" fmla="*/ 38487 w 60019"/>
              <a:gd name="connsiteY13" fmla="*/ 62866 h 68929"/>
              <a:gd name="connsiteX14" fmla="*/ 43932 w 60019"/>
              <a:gd name="connsiteY14" fmla="*/ 64227 h 68929"/>
              <a:gd name="connsiteX15" fmla="*/ 60020 w 60019"/>
              <a:gd name="connsiteY15" fmla="*/ 41581 h 68929"/>
              <a:gd name="connsiteX16" fmla="*/ 43932 w 60019"/>
              <a:gd name="connsiteY16" fmla="*/ 18934 h 68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0019" h="68929">
                <a:moveTo>
                  <a:pt x="44056" y="19181"/>
                </a:moveTo>
                <a:cubicBezTo>
                  <a:pt x="38982" y="19181"/>
                  <a:pt x="34527" y="22523"/>
                  <a:pt x="31557" y="27720"/>
                </a:cubicBezTo>
                <a:cubicBezTo>
                  <a:pt x="31557" y="21038"/>
                  <a:pt x="27597" y="15716"/>
                  <a:pt x="22894" y="15716"/>
                </a:cubicBezTo>
                <a:cubicBezTo>
                  <a:pt x="20419" y="15716"/>
                  <a:pt x="18315" y="17078"/>
                  <a:pt x="16706" y="19305"/>
                </a:cubicBezTo>
                <a:cubicBezTo>
                  <a:pt x="17573" y="17325"/>
                  <a:pt x="18068" y="15098"/>
                  <a:pt x="18068" y="12623"/>
                </a:cubicBezTo>
                <a:cubicBezTo>
                  <a:pt x="18068" y="5692"/>
                  <a:pt x="13984" y="0"/>
                  <a:pt x="9034" y="0"/>
                </a:cubicBezTo>
                <a:cubicBezTo>
                  <a:pt x="4084" y="0"/>
                  <a:pt x="0" y="5692"/>
                  <a:pt x="0" y="12623"/>
                </a:cubicBezTo>
                <a:cubicBezTo>
                  <a:pt x="0" y="19553"/>
                  <a:pt x="4084" y="25246"/>
                  <a:pt x="9034" y="25246"/>
                </a:cubicBezTo>
                <a:cubicBezTo>
                  <a:pt x="11509" y="25246"/>
                  <a:pt x="13860" y="23761"/>
                  <a:pt x="15469" y="21409"/>
                </a:cubicBezTo>
                <a:cubicBezTo>
                  <a:pt x="14603" y="23265"/>
                  <a:pt x="14108" y="25493"/>
                  <a:pt x="14108" y="27844"/>
                </a:cubicBezTo>
                <a:cubicBezTo>
                  <a:pt x="14108" y="33165"/>
                  <a:pt x="16459" y="37621"/>
                  <a:pt x="19800" y="39230"/>
                </a:cubicBezTo>
                <a:cubicBezTo>
                  <a:pt x="17820" y="42447"/>
                  <a:pt x="16459" y="46531"/>
                  <a:pt x="16459" y="51110"/>
                </a:cubicBezTo>
                <a:cubicBezTo>
                  <a:pt x="16459" y="60886"/>
                  <a:pt x="22152" y="68930"/>
                  <a:pt x="29082" y="68930"/>
                </a:cubicBezTo>
                <a:cubicBezTo>
                  <a:pt x="32794" y="68930"/>
                  <a:pt x="36136" y="66579"/>
                  <a:pt x="38487" y="62866"/>
                </a:cubicBezTo>
                <a:cubicBezTo>
                  <a:pt x="40219" y="63732"/>
                  <a:pt x="41952" y="64227"/>
                  <a:pt x="43932" y="64227"/>
                </a:cubicBezTo>
                <a:cubicBezTo>
                  <a:pt x="52842" y="64227"/>
                  <a:pt x="60020" y="54080"/>
                  <a:pt x="60020" y="41581"/>
                </a:cubicBezTo>
                <a:cubicBezTo>
                  <a:pt x="60020" y="29082"/>
                  <a:pt x="52842" y="18934"/>
                  <a:pt x="43932" y="18934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57" name="Freeform: Shape 956">
            <a:extLst>
              <a:ext uri="{FF2B5EF4-FFF2-40B4-BE49-F238E27FC236}">
                <a16:creationId xmlns:a16="http://schemas.microsoft.com/office/drawing/2014/main" id="{3D582F12-74F5-90C8-1A26-D1108809635A}"/>
              </a:ext>
            </a:extLst>
          </p:cNvPr>
          <p:cNvSpPr/>
          <p:nvPr/>
        </p:nvSpPr>
        <p:spPr>
          <a:xfrm rot="21321969">
            <a:off x="3648152" y="4579473"/>
            <a:ext cx="180059" cy="106550"/>
          </a:xfrm>
          <a:custGeom>
            <a:avLst/>
            <a:gdLst>
              <a:gd name="connsiteX0" fmla="*/ 165457 w 180059"/>
              <a:gd name="connsiteY0" fmla="*/ 64722 h 106550"/>
              <a:gd name="connsiteX1" fmla="*/ 164590 w 180059"/>
              <a:gd name="connsiteY1" fmla="*/ 64722 h 106550"/>
              <a:gd name="connsiteX2" fmla="*/ 151225 w 180059"/>
              <a:gd name="connsiteY2" fmla="*/ 47273 h 106550"/>
              <a:gd name="connsiteX3" fmla="*/ 137860 w 180059"/>
              <a:gd name="connsiteY3" fmla="*/ 64846 h 106550"/>
              <a:gd name="connsiteX4" fmla="*/ 131672 w 180059"/>
              <a:gd name="connsiteY4" fmla="*/ 62742 h 106550"/>
              <a:gd name="connsiteX5" fmla="*/ 122515 w 180059"/>
              <a:gd name="connsiteY5" fmla="*/ 67816 h 106550"/>
              <a:gd name="connsiteX6" fmla="*/ 122638 w 180059"/>
              <a:gd name="connsiteY6" fmla="*/ 65589 h 106550"/>
              <a:gd name="connsiteX7" fmla="*/ 119173 w 180059"/>
              <a:gd name="connsiteY7" fmla="*/ 53585 h 106550"/>
              <a:gd name="connsiteX8" fmla="*/ 126227 w 180059"/>
              <a:gd name="connsiteY8" fmla="*/ 56060 h 106550"/>
              <a:gd name="connsiteX9" fmla="*/ 141696 w 180059"/>
              <a:gd name="connsiteY9" fmla="*/ 34403 h 106550"/>
              <a:gd name="connsiteX10" fmla="*/ 141449 w 180059"/>
              <a:gd name="connsiteY10" fmla="*/ 31062 h 106550"/>
              <a:gd name="connsiteX11" fmla="*/ 147018 w 180059"/>
              <a:gd name="connsiteY11" fmla="*/ 33165 h 106550"/>
              <a:gd name="connsiteX12" fmla="*/ 158898 w 180059"/>
              <a:gd name="connsiteY12" fmla="*/ 16583 h 106550"/>
              <a:gd name="connsiteX13" fmla="*/ 147018 w 180059"/>
              <a:gd name="connsiteY13" fmla="*/ 0 h 106550"/>
              <a:gd name="connsiteX14" fmla="*/ 135137 w 180059"/>
              <a:gd name="connsiteY14" fmla="*/ 16583 h 106550"/>
              <a:gd name="connsiteX15" fmla="*/ 135137 w 180059"/>
              <a:gd name="connsiteY15" fmla="*/ 16954 h 106550"/>
              <a:gd name="connsiteX16" fmla="*/ 126103 w 180059"/>
              <a:gd name="connsiteY16" fmla="*/ 12870 h 106550"/>
              <a:gd name="connsiteX17" fmla="*/ 111501 w 180059"/>
              <a:gd name="connsiteY17" fmla="*/ 27721 h 106550"/>
              <a:gd name="connsiteX18" fmla="*/ 99126 w 180059"/>
              <a:gd name="connsiteY18" fmla="*/ 13613 h 106550"/>
              <a:gd name="connsiteX19" fmla="*/ 89225 w 180059"/>
              <a:gd name="connsiteY19" fmla="*/ 20543 h 106550"/>
              <a:gd name="connsiteX20" fmla="*/ 77098 w 180059"/>
              <a:gd name="connsiteY20" fmla="*/ 13365 h 106550"/>
              <a:gd name="connsiteX21" fmla="*/ 61629 w 180059"/>
              <a:gd name="connsiteY21" fmla="*/ 27349 h 106550"/>
              <a:gd name="connsiteX22" fmla="*/ 50738 w 180059"/>
              <a:gd name="connsiteY22" fmla="*/ 17449 h 106550"/>
              <a:gd name="connsiteX23" fmla="*/ 43932 w 180059"/>
              <a:gd name="connsiteY23" fmla="*/ 20419 h 106550"/>
              <a:gd name="connsiteX24" fmla="*/ 31557 w 180059"/>
              <a:gd name="connsiteY24" fmla="*/ 11880 h 106550"/>
              <a:gd name="connsiteX25" fmla="*/ 15840 w 180059"/>
              <a:gd name="connsiteY25" fmla="*/ 33908 h 106550"/>
              <a:gd name="connsiteX26" fmla="*/ 19800 w 180059"/>
              <a:gd name="connsiteY26" fmla="*/ 48511 h 106550"/>
              <a:gd name="connsiteX27" fmla="*/ 17202 w 180059"/>
              <a:gd name="connsiteY27" fmla="*/ 58659 h 106550"/>
              <a:gd name="connsiteX28" fmla="*/ 15717 w 180059"/>
              <a:gd name="connsiteY28" fmla="*/ 58411 h 106550"/>
              <a:gd name="connsiteX29" fmla="*/ 0 w 180059"/>
              <a:gd name="connsiteY29" fmla="*/ 80563 h 106550"/>
              <a:gd name="connsiteX30" fmla="*/ 15717 w 180059"/>
              <a:gd name="connsiteY30" fmla="*/ 102714 h 106550"/>
              <a:gd name="connsiteX31" fmla="*/ 31186 w 180059"/>
              <a:gd name="connsiteY31" fmla="*/ 84770 h 106550"/>
              <a:gd name="connsiteX32" fmla="*/ 34032 w 180059"/>
              <a:gd name="connsiteY32" fmla="*/ 85141 h 106550"/>
              <a:gd name="connsiteX33" fmla="*/ 49501 w 180059"/>
              <a:gd name="connsiteY33" fmla="*/ 71157 h 106550"/>
              <a:gd name="connsiteX34" fmla="*/ 55193 w 180059"/>
              <a:gd name="connsiteY34" fmla="*/ 75613 h 106550"/>
              <a:gd name="connsiteX35" fmla="*/ 54822 w 180059"/>
              <a:gd name="connsiteY35" fmla="*/ 80315 h 106550"/>
              <a:gd name="connsiteX36" fmla="*/ 71281 w 180059"/>
              <a:gd name="connsiteY36" fmla="*/ 103457 h 106550"/>
              <a:gd name="connsiteX37" fmla="*/ 87740 w 180059"/>
              <a:gd name="connsiteY37" fmla="*/ 81305 h 106550"/>
              <a:gd name="connsiteX38" fmla="*/ 91824 w 180059"/>
              <a:gd name="connsiteY38" fmla="*/ 83285 h 106550"/>
              <a:gd name="connsiteX39" fmla="*/ 98507 w 180059"/>
              <a:gd name="connsiteY39" fmla="*/ 73880 h 106550"/>
              <a:gd name="connsiteX40" fmla="*/ 91824 w 180059"/>
              <a:gd name="connsiteY40" fmla="*/ 64475 h 106550"/>
              <a:gd name="connsiteX41" fmla="*/ 85884 w 180059"/>
              <a:gd name="connsiteY41" fmla="*/ 69672 h 106550"/>
              <a:gd name="connsiteX42" fmla="*/ 79944 w 180059"/>
              <a:gd name="connsiteY42" fmla="*/ 60638 h 106550"/>
              <a:gd name="connsiteX43" fmla="*/ 92567 w 180059"/>
              <a:gd name="connsiteY43" fmla="*/ 46531 h 106550"/>
              <a:gd name="connsiteX44" fmla="*/ 99002 w 180059"/>
              <a:gd name="connsiteY44" fmla="*/ 49130 h 106550"/>
              <a:gd name="connsiteX45" fmla="*/ 110758 w 180059"/>
              <a:gd name="connsiteY45" fmla="*/ 37745 h 106550"/>
              <a:gd name="connsiteX46" fmla="*/ 115337 w 180059"/>
              <a:gd name="connsiteY46" fmla="*/ 50120 h 106550"/>
              <a:gd name="connsiteX47" fmla="*/ 110139 w 180059"/>
              <a:gd name="connsiteY47" fmla="*/ 48511 h 106550"/>
              <a:gd name="connsiteX48" fmla="*/ 98012 w 180059"/>
              <a:gd name="connsiteY48" fmla="*/ 65589 h 106550"/>
              <a:gd name="connsiteX49" fmla="*/ 110139 w 180059"/>
              <a:gd name="connsiteY49" fmla="*/ 82666 h 106550"/>
              <a:gd name="connsiteX50" fmla="*/ 117812 w 180059"/>
              <a:gd name="connsiteY50" fmla="*/ 78707 h 106550"/>
              <a:gd name="connsiteX51" fmla="*/ 117564 w 180059"/>
              <a:gd name="connsiteY51" fmla="*/ 82048 h 106550"/>
              <a:gd name="connsiteX52" fmla="*/ 131301 w 180059"/>
              <a:gd name="connsiteY52" fmla="*/ 101353 h 106550"/>
              <a:gd name="connsiteX53" fmla="*/ 145037 w 180059"/>
              <a:gd name="connsiteY53" fmla="*/ 83038 h 106550"/>
              <a:gd name="connsiteX54" fmla="*/ 150111 w 180059"/>
              <a:gd name="connsiteY54" fmla="*/ 84894 h 106550"/>
              <a:gd name="connsiteX55" fmla="*/ 150111 w 180059"/>
              <a:gd name="connsiteY55" fmla="*/ 85513 h 106550"/>
              <a:gd name="connsiteX56" fmla="*/ 165085 w 180059"/>
              <a:gd name="connsiteY56" fmla="*/ 106551 h 106550"/>
              <a:gd name="connsiteX57" fmla="*/ 180059 w 180059"/>
              <a:gd name="connsiteY57" fmla="*/ 85513 h 106550"/>
              <a:gd name="connsiteX58" fmla="*/ 165085 w 180059"/>
              <a:gd name="connsiteY58" fmla="*/ 64475 h 106550"/>
              <a:gd name="connsiteX59" fmla="*/ 61134 w 180059"/>
              <a:gd name="connsiteY59" fmla="*/ 43684 h 106550"/>
              <a:gd name="connsiteX60" fmla="*/ 68559 w 180059"/>
              <a:gd name="connsiteY60" fmla="*/ 57545 h 106550"/>
              <a:gd name="connsiteX61" fmla="*/ 65960 w 180059"/>
              <a:gd name="connsiteY61" fmla="*/ 58659 h 106550"/>
              <a:gd name="connsiteX62" fmla="*/ 56926 w 180059"/>
              <a:gd name="connsiteY62" fmla="*/ 49253 h 106550"/>
              <a:gd name="connsiteX63" fmla="*/ 56926 w 180059"/>
              <a:gd name="connsiteY63" fmla="*/ 49253 h 106550"/>
              <a:gd name="connsiteX64" fmla="*/ 61134 w 180059"/>
              <a:gd name="connsiteY64" fmla="*/ 43684 h 106550"/>
              <a:gd name="connsiteX65" fmla="*/ 51976 w 180059"/>
              <a:gd name="connsiteY65" fmla="*/ 51234 h 106550"/>
              <a:gd name="connsiteX66" fmla="*/ 50367 w 180059"/>
              <a:gd name="connsiteY66" fmla="*/ 53090 h 106550"/>
              <a:gd name="connsiteX67" fmla="*/ 49748 w 180059"/>
              <a:gd name="connsiteY67" fmla="*/ 51234 h 106550"/>
              <a:gd name="connsiteX68" fmla="*/ 51110 w 180059"/>
              <a:gd name="connsiteY68" fmla="*/ 51481 h 106550"/>
              <a:gd name="connsiteX69" fmla="*/ 51976 w 180059"/>
              <a:gd name="connsiteY69" fmla="*/ 51357 h 10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80059" h="106550">
                <a:moveTo>
                  <a:pt x="165457" y="64722"/>
                </a:moveTo>
                <a:cubicBezTo>
                  <a:pt x="165457" y="64722"/>
                  <a:pt x="164962" y="64722"/>
                  <a:pt x="164590" y="64722"/>
                </a:cubicBezTo>
                <a:cubicBezTo>
                  <a:pt x="164095" y="54946"/>
                  <a:pt x="158279" y="47273"/>
                  <a:pt x="151225" y="47273"/>
                </a:cubicBezTo>
                <a:cubicBezTo>
                  <a:pt x="144171" y="47273"/>
                  <a:pt x="138355" y="55070"/>
                  <a:pt x="137860" y="64846"/>
                </a:cubicBezTo>
                <a:cubicBezTo>
                  <a:pt x="136004" y="63485"/>
                  <a:pt x="133900" y="62742"/>
                  <a:pt x="131672" y="62742"/>
                </a:cubicBezTo>
                <a:cubicBezTo>
                  <a:pt x="128083" y="62742"/>
                  <a:pt x="124866" y="64722"/>
                  <a:pt x="122515" y="67816"/>
                </a:cubicBezTo>
                <a:cubicBezTo>
                  <a:pt x="122515" y="67074"/>
                  <a:pt x="122638" y="66331"/>
                  <a:pt x="122638" y="65589"/>
                </a:cubicBezTo>
                <a:cubicBezTo>
                  <a:pt x="122638" y="60886"/>
                  <a:pt x="121277" y="56679"/>
                  <a:pt x="119173" y="53585"/>
                </a:cubicBezTo>
                <a:cubicBezTo>
                  <a:pt x="121277" y="55193"/>
                  <a:pt x="123628" y="56060"/>
                  <a:pt x="126227" y="56060"/>
                </a:cubicBezTo>
                <a:cubicBezTo>
                  <a:pt x="134766" y="56060"/>
                  <a:pt x="141696" y="46407"/>
                  <a:pt x="141696" y="34403"/>
                </a:cubicBezTo>
                <a:cubicBezTo>
                  <a:pt x="141696" y="33289"/>
                  <a:pt x="141696" y="32176"/>
                  <a:pt x="141449" y="31062"/>
                </a:cubicBezTo>
                <a:cubicBezTo>
                  <a:pt x="143181" y="32299"/>
                  <a:pt x="145037" y="33165"/>
                  <a:pt x="147018" y="33165"/>
                </a:cubicBezTo>
                <a:cubicBezTo>
                  <a:pt x="153576" y="33165"/>
                  <a:pt x="158898" y="25741"/>
                  <a:pt x="158898" y="16583"/>
                </a:cubicBezTo>
                <a:cubicBezTo>
                  <a:pt x="158898" y="7425"/>
                  <a:pt x="153576" y="0"/>
                  <a:pt x="147018" y="0"/>
                </a:cubicBezTo>
                <a:cubicBezTo>
                  <a:pt x="140459" y="0"/>
                  <a:pt x="135137" y="7425"/>
                  <a:pt x="135137" y="16583"/>
                </a:cubicBezTo>
                <a:cubicBezTo>
                  <a:pt x="135137" y="16707"/>
                  <a:pt x="135137" y="16830"/>
                  <a:pt x="135137" y="16954"/>
                </a:cubicBezTo>
                <a:cubicBezTo>
                  <a:pt x="132662" y="14355"/>
                  <a:pt x="129568" y="12870"/>
                  <a:pt x="126103" y="12870"/>
                </a:cubicBezTo>
                <a:cubicBezTo>
                  <a:pt x="119297" y="12870"/>
                  <a:pt x="113604" y="19058"/>
                  <a:pt x="111501" y="27721"/>
                </a:cubicBezTo>
                <a:cubicBezTo>
                  <a:pt x="110263" y="19677"/>
                  <a:pt x="105189" y="13613"/>
                  <a:pt x="99126" y="13613"/>
                </a:cubicBezTo>
                <a:cubicBezTo>
                  <a:pt x="95042" y="13613"/>
                  <a:pt x="91453" y="16335"/>
                  <a:pt x="89225" y="20543"/>
                </a:cubicBezTo>
                <a:cubicBezTo>
                  <a:pt x="86132" y="16211"/>
                  <a:pt x="81924" y="13365"/>
                  <a:pt x="77098" y="13365"/>
                </a:cubicBezTo>
                <a:cubicBezTo>
                  <a:pt x="70168" y="13365"/>
                  <a:pt x="64351" y="19182"/>
                  <a:pt x="61629" y="27349"/>
                </a:cubicBezTo>
                <a:cubicBezTo>
                  <a:pt x="59772" y="21533"/>
                  <a:pt x="55565" y="17449"/>
                  <a:pt x="50738" y="17449"/>
                </a:cubicBezTo>
                <a:cubicBezTo>
                  <a:pt x="48263" y="17449"/>
                  <a:pt x="45912" y="18563"/>
                  <a:pt x="43932" y="20419"/>
                </a:cubicBezTo>
                <a:cubicBezTo>
                  <a:pt x="41086" y="15222"/>
                  <a:pt x="36631" y="11880"/>
                  <a:pt x="31557" y="11880"/>
                </a:cubicBezTo>
                <a:cubicBezTo>
                  <a:pt x="22894" y="11880"/>
                  <a:pt x="15840" y="21780"/>
                  <a:pt x="15840" y="33908"/>
                </a:cubicBezTo>
                <a:cubicBezTo>
                  <a:pt x="15840" y="39477"/>
                  <a:pt x="17325" y="44551"/>
                  <a:pt x="19800" y="48511"/>
                </a:cubicBezTo>
                <a:cubicBezTo>
                  <a:pt x="18439" y="51481"/>
                  <a:pt x="17573" y="54946"/>
                  <a:pt x="17202" y="58659"/>
                </a:cubicBezTo>
                <a:cubicBezTo>
                  <a:pt x="16707" y="58659"/>
                  <a:pt x="16212" y="58411"/>
                  <a:pt x="15717" y="58411"/>
                </a:cubicBezTo>
                <a:cubicBezTo>
                  <a:pt x="7054" y="58411"/>
                  <a:pt x="0" y="68311"/>
                  <a:pt x="0" y="80563"/>
                </a:cubicBezTo>
                <a:cubicBezTo>
                  <a:pt x="0" y="92814"/>
                  <a:pt x="7054" y="102714"/>
                  <a:pt x="15717" y="102714"/>
                </a:cubicBezTo>
                <a:cubicBezTo>
                  <a:pt x="23389" y="102714"/>
                  <a:pt x="29824" y="95041"/>
                  <a:pt x="31186" y="84770"/>
                </a:cubicBezTo>
                <a:cubicBezTo>
                  <a:pt x="32176" y="85018"/>
                  <a:pt x="33042" y="85141"/>
                  <a:pt x="34032" y="85141"/>
                </a:cubicBezTo>
                <a:cubicBezTo>
                  <a:pt x="40962" y="85141"/>
                  <a:pt x="46778" y="79325"/>
                  <a:pt x="49501" y="71157"/>
                </a:cubicBezTo>
                <a:cubicBezTo>
                  <a:pt x="50986" y="73509"/>
                  <a:pt x="52842" y="75118"/>
                  <a:pt x="55193" y="75613"/>
                </a:cubicBezTo>
                <a:cubicBezTo>
                  <a:pt x="54946" y="77098"/>
                  <a:pt x="54822" y="78707"/>
                  <a:pt x="54822" y="80315"/>
                </a:cubicBezTo>
                <a:cubicBezTo>
                  <a:pt x="54822" y="93185"/>
                  <a:pt x="62247" y="103457"/>
                  <a:pt x="71281" y="103457"/>
                </a:cubicBezTo>
                <a:cubicBezTo>
                  <a:pt x="80315" y="103457"/>
                  <a:pt x="87369" y="93680"/>
                  <a:pt x="87740" y="81305"/>
                </a:cubicBezTo>
                <a:cubicBezTo>
                  <a:pt x="88854" y="82543"/>
                  <a:pt x="90339" y="83285"/>
                  <a:pt x="91824" y="83285"/>
                </a:cubicBezTo>
                <a:cubicBezTo>
                  <a:pt x="95537" y="83285"/>
                  <a:pt x="98507" y="79078"/>
                  <a:pt x="98507" y="73880"/>
                </a:cubicBezTo>
                <a:cubicBezTo>
                  <a:pt x="98507" y="68683"/>
                  <a:pt x="95537" y="64475"/>
                  <a:pt x="91824" y="64475"/>
                </a:cubicBezTo>
                <a:cubicBezTo>
                  <a:pt x="89225" y="64475"/>
                  <a:pt x="86998" y="66579"/>
                  <a:pt x="85884" y="69672"/>
                </a:cubicBezTo>
                <a:cubicBezTo>
                  <a:pt x="84523" y="65960"/>
                  <a:pt x="82543" y="62866"/>
                  <a:pt x="79944" y="60638"/>
                </a:cubicBezTo>
                <a:cubicBezTo>
                  <a:pt x="85637" y="59277"/>
                  <a:pt x="90339" y="53832"/>
                  <a:pt x="92567" y="46531"/>
                </a:cubicBezTo>
                <a:cubicBezTo>
                  <a:pt x="94423" y="48140"/>
                  <a:pt x="96651" y="49130"/>
                  <a:pt x="99002" y="49130"/>
                </a:cubicBezTo>
                <a:cubicBezTo>
                  <a:pt x="104323" y="49130"/>
                  <a:pt x="108902" y="44427"/>
                  <a:pt x="110758" y="37745"/>
                </a:cubicBezTo>
                <a:cubicBezTo>
                  <a:pt x="111253" y="42571"/>
                  <a:pt x="112862" y="46902"/>
                  <a:pt x="115337" y="50120"/>
                </a:cubicBezTo>
                <a:cubicBezTo>
                  <a:pt x="113728" y="49130"/>
                  <a:pt x="111996" y="48511"/>
                  <a:pt x="110139" y="48511"/>
                </a:cubicBezTo>
                <a:cubicBezTo>
                  <a:pt x="103457" y="48511"/>
                  <a:pt x="98012" y="56184"/>
                  <a:pt x="98012" y="65589"/>
                </a:cubicBezTo>
                <a:cubicBezTo>
                  <a:pt x="98012" y="74994"/>
                  <a:pt x="103457" y="82666"/>
                  <a:pt x="110139" y="82666"/>
                </a:cubicBezTo>
                <a:cubicBezTo>
                  <a:pt x="113109" y="82666"/>
                  <a:pt x="115708" y="81181"/>
                  <a:pt x="117812" y="78707"/>
                </a:cubicBezTo>
                <a:cubicBezTo>
                  <a:pt x="117688" y="79820"/>
                  <a:pt x="117564" y="80934"/>
                  <a:pt x="117564" y="82048"/>
                </a:cubicBezTo>
                <a:cubicBezTo>
                  <a:pt x="117564" y="92691"/>
                  <a:pt x="123752" y="101353"/>
                  <a:pt x="131301" y="101353"/>
                </a:cubicBezTo>
                <a:cubicBezTo>
                  <a:pt x="138850" y="101353"/>
                  <a:pt x="144543" y="93309"/>
                  <a:pt x="145037" y="83038"/>
                </a:cubicBezTo>
                <a:cubicBezTo>
                  <a:pt x="146523" y="84028"/>
                  <a:pt x="148255" y="84646"/>
                  <a:pt x="150111" y="84894"/>
                </a:cubicBezTo>
                <a:cubicBezTo>
                  <a:pt x="150111" y="85141"/>
                  <a:pt x="150111" y="85389"/>
                  <a:pt x="150111" y="85513"/>
                </a:cubicBezTo>
                <a:cubicBezTo>
                  <a:pt x="150111" y="97145"/>
                  <a:pt x="156794" y="106551"/>
                  <a:pt x="165085" y="106551"/>
                </a:cubicBezTo>
                <a:cubicBezTo>
                  <a:pt x="173377" y="106551"/>
                  <a:pt x="180059" y="97145"/>
                  <a:pt x="180059" y="85513"/>
                </a:cubicBezTo>
                <a:cubicBezTo>
                  <a:pt x="180059" y="73880"/>
                  <a:pt x="173377" y="64475"/>
                  <a:pt x="165085" y="64475"/>
                </a:cubicBezTo>
                <a:close/>
                <a:moveTo>
                  <a:pt x="61134" y="43684"/>
                </a:moveTo>
                <a:cubicBezTo>
                  <a:pt x="62247" y="49501"/>
                  <a:pt x="64970" y="54451"/>
                  <a:pt x="68559" y="57545"/>
                </a:cubicBezTo>
                <a:cubicBezTo>
                  <a:pt x="67692" y="57792"/>
                  <a:pt x="66826" y="58164"/>
                  <a:pt x="65960" y="58659"/>
                </a:cubicBezTo>
                <a:cubicBezTo>
                  <a:pt x="64722" y="53214"/>
                  <a:pt x="61257" y="49253"/>
                  <a:pt x="56926" y="49253"/>
                </a:cubicBezTo>
                <a:cubicBezTo>
                  <a:pt x="56926" y="49253"/>
                  <a:pt x="56926" y="49253"/>
                  <a:pt x="56926" y="49253"/>
                </a:cubicBezTo>
                <a:cubicBezTo>
                  <a:pt x="58659" y="47892"/>
                  <a:pt x="60144" y="46036"/>
                  <a:pt x="61134" y="43684"/>
                </a:cubicBezTo>
                <a:close/>
                <a:moveTo>
                  <a:pt x="51976" y="51234"/>
                </a:moveTo>
                <a:cubicBezTo>
                  <a:pt x="51976" y="51234"/>
                  <a:pt x="50862" y="52347"/>
                  <a:pt x="50367" y="53090"/>
                </a:cubicBezTo>
                <a:cubicBezTo>
                  <a:pt x="50243" y="52471"/>
                  <a:pt x="49996" y="51852"/>
                  <a:pt x="49748" y="51234"/>
                </a:cubicBezTo>
                <a:cubicBezTo>
                  <a:pt x="50243" y="51234"/>
                  <a:pt x="50615" y="51481"/>
                  <a:pt x="51110" y="51481"/>
                </a:cubicBezTo>
                <a:cubicBezTo>
                  <a:pt x="51481" y="51481"/>
                  <a:pt x="51728" y="51481"/>
                  <a:pt x="51976" y="51357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2" name="Freeform: Shape 1021">
            <a:extLst>
              <a:ext uri="{FF2B5EF4-FFF2-40B4-BE49-F238E27FC236}">
                <a16:creationId xmlns:a16="http://schemas.microsoft.com/office/drawing/2014/main" id="{9CDEE043-2824-1EE9-2FB0-DACFD0218702}"/>
              </a:ext>
            </a:extLst>
          </p:cNvPr>
          <p:cNvSpPr/>
          <p:nvPr/>
        </p:nvSpPr>
        <p:spPr>
          <a:xfrm rot="21321969">
            <a:off x="1847194" y="4716864"/>
            <a:ext cx="13860" cy="19305"/>
          </a:xfrm>
          <a:custGeom>
            <a:avLst/>
            <a:gdLst>
              <a:gd name="connsiteX0" fmla="*/ 6930 w 13860"/>
              <a:gd name="connsiteY0" fmla="*/ 19305 h 19305"/>
              <a:gd name="connsiteX1" fmla="*/ 13860 w 13860"/>
              <a:gd name="connsiteY1" fmla="*/ 9653 h 19305"/>
              <a:gd name="connsiteX2" fmla="*/ 6930 w 13860"/>
              <a:gd name="connsiteY2" fmla="*/ 0 h 19305"/>
              <a:gd name="connsiteX3" fmla="*/ 0 w 13860"/>
              <a:gd name="connsiteY3" fmla="*/ 9653 h 19305"/>
              <a:gd name="connsiteX4" fmla="*/ 6930 w 13860"/>
              <a:gd name="connsiteY4" fmla="*/ 19305 h 1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60" h="19305">
                <a:moveTo>
                  <a:pt x="6930" y="19305"/>
                </a:moveTo>
                <a:cubicBezTo>
                  <a:pt x="10766" y="19305"/>
                  <a:pt x="13860" y="14974"/>
                  <a:pt x="13860" y="9653"/>
                </a:cubicBezTo>
                <a:cubicBezTo>
                  <a:pt x="13860" y="4331"/>
                  <a:pt x="10766" y="0"/>
                  <a:pt x="6930" y="0"/>
                </a:cubicBezTo>
                <a:cubicBezTo>
                  <a:pt x="3094" y="0"/>
                  <a:pt x="0" y="4331"/>
                  <a:pt x="0" y="9653"/>
                </a:cubicBezTo>
                <a:cubicBezTo>
                  <a:pt x="0" y="14974"/>
                  <a:pt x="3094" y="19305"/>
                  <a:pt x="6930" y="19305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3" name="Freeform: Shape 1022">
            <a:extLst>
              <a:ext uri="{FF2B5EF4-FFF2-40B4-BE49-F238E27FC236}">
                <a16:creationId xmlns:a16="http://schemas.microsoft.com/office/drawing/2014/main" id="{A7B37E93-ED86-2106-4E30-2DE84A7F9FB7}"/>
              </a:ext>
            </a:extLst>
          </p:cNvPr>
          <p:cNvSpPr/>
          <p:nvPr/>
        </p:nvSpPr>
        <p:spPr>
          <a:xfrm rot="21321969">
            <a:off x="1928792" y="4699031"/>
            <a:ext cx="46407" cy="38981"/>
          </a:xfrm>
          <a:custGeom>
            <a:avLst/>
            <a:gdLst>
              <a:gd name="connsiteX0" fmla="*/ 38611 w 46407"/>
              <a:gd name="connsiteY0" fmla="*/ 38982 h 38981"/>
              <a:gd name="connsiteX1" fmla="*/ 46407 w 46407"/>
              <a:gd name="connsiteY1" fmla="*/ 28092 h 38981"/>
              <a:gd name="connsiteX2" fmla="*/ 38611 w 46407"/>
              <a:gd name="connsiteY2" fmla="*/ 17201 h 38981"/>
              <a:gd name="connsiteX3" fmla="*/ 36136 w 46407"/>
              <a:gd name="connsiteY3" fmla="*/ 17820 h 38981"/>
              <a:gd name="connsiteX4" fmla="*/ 22770 w 46407"/>
              <a:gd name="connsiteY4" fmla="*/ 0 h 38981"/>
              <a:gd name="connsiteX5" fmla="*/ 12499 w 46407"/>
              <a:gd name="connsiteY5" fmla="*/ 6930 h 38981"/>
              <a:gd name="connsiteX6" fmla="*/ 8415 w 46407"/>
              <a:gd name="connsiteY6" fmla="*/ 5445 h 38981"/>
              <a:gd name="connsiteX7" fmla="*/ 0 w 46407"/>
              <a:gd name="connsiteY7" fmla="*/ 17201 h 38981"/>
              <a:gd name="connsiteX8" fmla="*/ 8415 w 46407"/>
              <a:gd name="connsiteY8" fmla="*/ 28958 h 38981"/>
              <a:gd name="connsiteX9" fmla="*/ 11261 w 46407"/>
              <a:gd name="connsiteY9" fmla="*/ 28215 h 38981"/>
              <a:gd name="connsiteX10" fmla="*/ 22770 w 46407"/>
              <a:gd name="connsiteY10" fmla="*/ 37497 h 38981"/>
              <a:gd name="connsiteX11" fmla="*/ 31557 w 46407"/>
              <a:gd name="connsiteY11" fmla="*/ 32794 h 38981"/>
              <a:gd name="connsiteX12" fmla="*/ 38611 w 46407"/>
              <a:gd name="connsiteY12" fmla="*/ 38982 h 38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407" h="38981">
                <a:moveTo>
                  <a:pt x="38611" y="38982"/>
                </a:moveTo>
                <a:cubicBezTo>
                  <a:pt x="42942" y="38982"/>
                  <a:pt x="46407" y="34032"/>
                  <a:pt x="46407" y="28092"/>
                </a:cubicBezTo>
                <a:cubicBezTo>
                  <a:pt x="46407" y="22151"/>
                  <a:pt x="42942" y="17201"/>
                  <a:pt x="38611" y="17201"/>
                </a:cubicBezTo>
                <a:cubicBezTo>
                  <a:pt x="37744" y="17201"/>
                  <a:pt x="36878" y="17449"/>
                  <a:pt x="36136" y="17820"/>
                </a:cubicBezTo>
                <a:cubicBezTo>
                  <a:pt x="35764" y="7920"/>
                  <a:pt x="29948" y="0"/>
                  <a:pt x="22770" y="0"/>
                </a:cubicBezTo>
                <a:cubicBezTo>
                  <a:pt x="18563" y="0"/>
                  <a:pt x="14850" y="2723"/>
                  <a:pt x="12499" y="6930"/>
                </a:cubicBezTo>
                <a:cubicBezTo>
                  <a:pt x="11261" y="5940"/>
                  <a:pt x="9900" y="5445"/>
                  <a:pt x="8415" y="5445"/>
                </a:cubicBezTo>
                <a:cubicBezTo>
                  <a:pt x="3713" y="5445"/>
                  <a:pt x="0" y="10766"/>
                  <a:pt x="0" y="17201"/>
                </a:cubicBezTo>
                <a:cubicBezTo>
                  <a:pt x="0" y="23637"/>
                  <a:pt x="3713" y="28958"/>
                  <a:pt x="8415" y="28958"/>
                </a:cubicBezTo>
                <a:cubicBezTo>
                  <a:pt x="9405" y="28958"/>
                  <a:pt x="10395" y="28710"/>
                  <a:pt x="11261" y="28215"/>
                </a:cubicBezTo>
                <a:cubicBezTo>
                  <a:pt x="13613" y="33784"/>
                  <a:pt x="17820" y="37497"/>
                  <a:pt x="22770" y="37497"/>
                </a:cubicBezTo>
                <a:cubicBezTo>
                  <a:pt x="26112" y="37497"/>
                  <a:pt x="29205" y="35641"/>
                  <a:pt x="31557" y="32794"/>
                </a:cubicBezTo>
                <a:cubicBezTo>
                  <a:pt x="32794" y="36507"/>
                  <a:pt x="35517" y="38982"/>
                  <a:pt x="38611" y="38982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4" name="Freeform: Shape 1023">
            <a:extLst>
              <a:ext uri="{FF2B5EF4-FFF2-40B4-BE49-F238E27FC236}">
                <a16:creationId xmlns:a16="http://schemas.microsoft.com/office/drawing/2014/main" id="{BCF10AF4-A56A-B622-A881-6C3F2E74224F}"/>
              </a:ext>
            </a:extLst>
          </p:cNvPr>
          <p:cNvSpPr/>
          <p:nvPr/>
        </p:nvSpPr>
        <p:spPr>
          <a:xfrm rot="21321969">
            <a:off x="1979769" y="4682352"/>
            <a:ext cx="24997" cy="35145"/>
          </a:xfrm>
          <a:custGeom>
            <a:avLst/>
            <a:gdLst>
              <a:gd name="connsiteX0" fmla="*/ 12499 w 24997"/>
              <a:gd name="connsiteY0" fmla="*/ 35146 h 35145"/>
              <a:gd name="connsiteX1" fmla="*/ 24998 w 24997"/>
              <a:gd name="connsiteY1" fmla="*/ 17573 h 35145"/>
              <a:gd name="connsiteX2" fmla="*/ 12499 w 24997"/>
              <a:gd name="connsiteY2" fmla="*/ 0 h 35145"/>
              <a:gd name="connsiteX3" fmla="*/ 0 w 24997"/>
              <a:gd name="connsiteY3" fmla="*/ 17573 h 35145"/>
              <a:gd name="connsiteX4" fmla="*/ 12499 w 24997"/>
              <a:gd name="connsiteY4" fmla="*/ 35146 h 35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997" h="35145">
                <a:moveTo>
                  <a:pt x="12499" y="35146"/>
                </a:moveTo>
                <a:cubicBezTo>
                  <a:pt x="19429" y="35146"/>
                  <a:pt x="24998" y="27349"/>
                  <a:pt x="24998" y="17573"/>
                </a:cubicBezTo>
                <a:cubicBezTo>
                  <a:pt x="24998" y="7796"/>
                  <a:pt x="19429" y="0"/>
                  <a:pt x="12499" y="0"/>
                </a:cubicBezTo>
                <a:cubicBezTo>
                  <a:pt x="5569" y="0"/>
                  <a:pt x="0" y="7796"/>
                  <a:pt x="0" y="17573"/>
                </a:cubicBezTo>
                <a:cubicBezTo>
                  <a:pt x="0" y="27349"/>
                  <a:pt x="5569" y="35146"/>
                  <a:pt x="12499" y="35146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5" name="Freeform: Shape 1024">
            <a:extLst>
              <a:ext uri="{FF2B5EF4-FFF2-40B4-BE49-F238E27FC236}">
                <a16:creationId xmlns:a16="http://schemas.microsoft.com/office/drawing/2014/main" id="{D7706BFB-CFE0-D827-0CDB-49BCD80C7903}"/>
              </a:ext>
            </a:extLst>
          </p:cNvPr>
          <p:cNvSpPr/>
          <p:nvPr/>
        </p:nvSpPr>
        <p:spPr>
          <a:xfrm rot="21321969">
            <a:off x="2007446" y="4682440"/>
            <a:ext cx="93556" cy="47273"/>
          </a:xfrm>
          <a:custGeom>
            <a:avLst/>
            <a:gdLst>
              <a:gd name="connsiteX0" fmla="*/ 82543 w 93556"/>
              <a:gd name="connsiteY0" fmla="*/ 42323 h 47273"/>
              <a:gd name="connsiteX1" fmla="*/ 93557 w 93556"/>
              <a:gd name="connsiteY1" fmla="*/ 26854 h 47273"/>
              <a:gd name="connsiteX2" fmla="*/ 82543 w 93556"/>
              <a:gd name="connsiteY2" fmla="*/ 11385 h 47273"/>
              <a:gd name="connsiteX3" fmla="*/ 72519 w 93556"/>
              <a:gd name="connsiteY3" fmla="*/ 20419 h 47273"/>
              <a:gd name="connsiteX4" fmla="*/ 55812 w 93556"/>
              <a:gd name="connsiteY4" fmla="*/ 0 h 47273"/>
              <a:gd name="connsiteX5" fmla="*/ 39848 w 93556"/>
              <a:gd name="connsiteY5" fmla="*/ 16088 h 47273"/>
              <a:gd name="connsiteX6" fmla="*/ 26978 w 93556"/>
              <a:gd name="connsiteY6" fmla="*/ 5198 h 47273"/>
              <a:gd name="connsiteX7" fmla="*/ 13736 w 93556"/>
              <a:gd name="connsiteY7" fmla="*/ 17078 h 47273"/>
              <a:gd name="connsiteX8" fmla="*/ 9034 w 93556"/>
              <a:gd name="connsiteY8" fmla="*/ 15222 h 47273"/>
              <a:gd name="connsiteX9" fmla="*/ 0 w 93556"/>
              <a:gd name="connsiteY9" fmla="*/ 27844 h 47273"/>
              <a:gd name="connsiteX10" fmla="*/ 9034 w 93556"/>
              <a:gd name="connsiteY10" fmla="*/ 40467 h 47273"/>
              <a:gd name="connsiteX11" fmla="*/ 14850 w 93556"/>
              <a:gd name="connsiteY11" fmla="*/ 37373 h 47273"/>
              <a:gd name="connsiteX12" fmla="*/ 26978 w 93556"/>
              <a:gd name="connsiteY12" fmla="*/ 46283 h 47273"/>
              <a:gd name="connsiteX13" fmla="*/ 40467 w 93556"/>
              <a:gd name="connsiteY13" fmla="*/ 33537 h 47273"/>
              <a:gd name="connsiteX14" fmla="*/ 55688 w 93556"/>
              <a:gd name="connsiteY14" fmla="*/ 47273 h 47273"/>
              <a:gd name="connsiteX15" fmla="*/ 71776 w 93556"/>
              <a:gd name="connsiteY15" fmla="*/ 30691 h 47273"/>
              <a:gd name="connsiteX16" fmla="*/ 82419 w 93556"/>
              <a:gd name="connsiteY16" fmla="*/ 42199 h 47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3556" h="47273">
                <a:moveTo>
                  <a:pt x="82543" y="42323"/>
                </a:moveTo>
                <a:cubicBezTo>
                  <a:pt x="88607" y="42323"/>
                  <a:pt x="93557" y="35393"/>
                  <a:pt x="93557" y="26854"/>
                </a:cubicBezTo>
                <a:cubicBezTo>
                  <a:pt x="93557" y="18315"/>
                  <a:pt x="88607" y="11385"/>
                  <a:pt x="82543" y="11385"/>
                </a:cubicBezTo>
                <a:cubicBezTo>
                  <a:pt x="78088" y="11385"/>
                  <a:pt x="74251" y="15098"/>
                  <a:pt x="72519" y="20419"/>
                </a:cubicBezTo>
                <a:cubicBezTo>
                  <a:pt x="71405" y="8910"/>
                  <a:pt x="64351" y="0"/>
                  <a:pt x="55812" y="0"/>
                </a:cubicBezTo>
                <a:cubicBezTo>
                  <a:pt x="48387" y="0"/>
                  <a:pt x="42076" y="6807"/>
                  <a:pt x="39848" y="16088"/>
                </a:cubicBezTo>
                <a:cubicBezTo>
                  <a:pt x="37373" y="9653"/>
                  <a:pt x="32547" y="5198"/>
                  <a:pt x="26978" y="5198"/>
                </a:cubicBezTo>
                <a:cubicBezTo>
                  <a:pt x="21162" y="5198"/>
                  <a:pt x="16088" y="10024"/>
                  <a:pt x="13736" y="17078"/>
                </a:cubicBezTo>
                <a:cubicBezTo>
                  <a:pt x="12375" y="15840"/>
                  <a:pt x="10766" y="15222"/>
                  <a:pt x="9034" y="15222"/>
                </a:cubicBezTo>
                <a:cubicBezTo>
                  <a:pt x="4084" y="15222"/>
                  <a:pt x="0" y="20914"/>
                  <a:pt x="0" y="27844"/>
                </a:cubicBezTo>
                <a:cubicBezTo>
                  <a:pt x="0" y="34774"/>
                  <a:pt x="4084" y="40467"/>
                  <a:pt x="9034" y="40467"/>
                </a:cubicBezTo>
                <a:cubicBezTo>
                  <a:pt x="11261" y="40467"/>
                  <a:pt x="13365" y="39230"/>
                  <a:pt x="14850" y="37373"/>
                </a:cubicBezTo>
                <a:cubicBezTo>
                  <a:pt x="17449" y="42818"/>
                  <a:pt x="21904" y="46283"/>
                  <a:pt x="26978" y="46283"/>
                </a:cubicBezTo>
                <a:cubicBezTo>
                  <a:pt x="33042" y="46283"/>
                  <a:pt x="38363" y="40962"/>
                  <a:pt x="40467" y="33537"/>
                </a:cubicBezTo>
                <a:cubicBezTo>
                  <a:pt x="43190" y="41581"/>
                  <a:pt x="49006" y="47273"/>
                  <a:pt x="55688" y="47273"/>
                </a:cubicBezTo>
                <a:cubicBezTo>
                  <a:pt x="63237" y="47273"/>
                  <a:pt x="69549" y="40343"/>
                  <a:pt x="71776" y="30691"/>
                </a:cubicBezTo>
                <a:cubicBezTo>
                  <a:pt x="73014" y="37249"/>
                  <a:pt x="77221" y="42199"/>
                  <a:pt x="82419" y="42199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6" name="Freeform: Shape 1025">
            <a:extLst>
              <a:ext uri="{FF2B5EF4-FFF2-40B4-BE49-F238E27FC236}">
                <a16:creationId xmlns:a16="http://schemas.microsoft.com/office/drawing/2014/main" id="{BA0579B2-76F6-3A33-7670-A5C9B926A8CD}"/>
              </a:ext>
            </a:extLst>
          </p:cNvPr>
          <p:cNvSpPr/>
          <p:nvPr/>
        </p:nvSpPr>
        <p:spPr>
          <a:xfrm rot="21321969">
            <a:off x="2110563" y="4696291"/>
            <a:ext cx="13117" cy="18315"/>
          </a:xfrm>
          <a:custGeom>
            <a:avLst/>
            <a:gdLst>
              <a:gd name="connsiteX0" fmla="*/ 6559 w 13117"/>
              <a:gd name="connsiteY0" fmla="*/ 0 h 18315"/>
              <a:gd name="connsiteX1" fmla="*/ 0 w 13117"/>
              <a:gd name="connsiteY1" fmla="*/ 9158 h 18315"/>
              <a:gd name="connsiteX2" fmla="*/ 6559 w 13117"/>
              <a:gd name="connsiteY2" fmla="*/ 18315 h 18315"/>
              <a:gd name="connsiteX3" fmla="*/ 13118 w 13117"/>
              <a:gd name="connsiteY3" fmla="*/ 9158 h 18315"/>
              <a:gd name="connsiteX4" fmla="*/ 6559 w 13117"/>
              <a:gd name="connsiteY4" fmla="*/ 0 h 18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117" h="18315">
                <a:moveTo>
                  <a:pt x="6559" y="0"/>
                </a:moveTo>
                <a:cubicBezTo>
                  <a:pt x="2970" y="0"/>
                  <a:pt x="0" y="4084"/>
                  <a:pt x="0" y="9158"/>
                </a:cubicBezTo>
                <a:cubicBezTo>
                  <a:pt x="0" y="14231"/>
                  <a:pt x="2970" y="18315"/>
                  <a:pt x="6559" y="18315"/>
                </a:cubicBezTo>
                <a:cubicBezTo>
                  <a:pt x="10148" y="18315"/>
                  <a:pt x="13118" y="14231"/>
                  <a:pt x="13118" y="9158"/>
                </a:cubicBezTo>
                <a:cubicBezTo>
                  <a:pt x="13118" y="4084"/>
                  <a:pt x="10148" y="0"/>
                  <a:pt x="6559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7" name="Freeform: Shape 1026">
            <a:extLst>
              <a:ext uri="{FF2B5EF4-FFF2-40B4-BE49-F238E27FC236}">
                <a16:creationId xmlns:a16="http://schemas.microsoft.com/office/drawing/2014/main" id="{D2084E1D-4C09-0248-2D98-3F0B5A4FD9E2}"/>
              </a:ext>
            </a:extLst>
          </p:cNvPr>
          <p:cNvSpPr/>
          <p:nvPr/>
        </p:nvSpPr>
        <p:spPr>
          <a:xfrm rot="21321969">
            <a:off x="2137489" y="4706114"/>
            <a:ext cx="14107" cy="19676"/>
          </a:xfrm>
          <a:custGeom>
            <a:avLst/>
            <a:gdLst>
              <a:gd name="connsiteX0" fmla="*/ 7054 w 14107"/>
              <a:gd name="connsiteY0" fmla="*/ 19677 h 19676"/>
              <a:gd name="connsiteX1" fmla="*/ 14108 w 14107"/>
              <a:gd name="connsiteY1" fmla="*/ 9900 h 19676"/>
              <a:gd name="connsiteX2" fmla="*/ 7054 w 14107"/>
              <a:gd name="connsiteY2" fmla="*/ 0 h 19676"/>
              <a:gd name="connsiteX3" fmla="*/ 0 w 14107"/>
              <a:gd name="connsiteY3" fmla="*/ 9900 h 19676"/>
              <a:gd name="connsiteX4" fmla="*/ 7054 w 14107"/>
              <a:gd name="connsiteY4" fmla="*/ 19677 h 19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07" h="19676">
                <a:moveTo>
                  <a:pt x="7054" y="19677"/>
                </a:moveTo>
                <a:cubicBezTo>
                  <a:pt x="10890" y="19677"/>
                  <a:pt x="14108" y="15222"/>
                  <a:pt x="14108" y="9900"/>
                </a:cubicBezTo>
                <a:cubicBezTo>
                  <a:pt x="14108" y="4579"/>
                  <a:pt x="11014" y="0"/>
                  <a:pt x="7054" y="0"/>
                </a:cubicBezTo>
                <a:cubicBezTo>
                  <a:pt x="3094" y="0"/>
                  <a:pt x="0" y="4455"/>
                  <a:pt x="0" y="9900"/>
                </a:cubicBezTo>
                <a:cubicBezTo>
                  <a:pt x="0" y="15345"/>
                  <a:pt x="3094" y="19677"/>
                  <a:pt x="7054" y="19677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8" name="Freeform: Shape 1027">
            <a:extLst>
              <a:ext uri="{FF2B5EF4-FFF2-40B4-BE49-F238E27FC236}">
                <a16:creationId xmlns:a16="http://schemas.microsoft.com/office/drawing/2014/main" id="{59B2F6FD-80AF-EEC3-93B7-D58B38954C90}"/>
              </a:ext>
            </a:extLst>
          </p:cNvPr>
          <p:cNvSpPr/>
          <p:nvPr/>
        </p:nvSpPr>
        <p:spPr>
          <a:xfrm rot="21321969">
            <a:off x="2149587" y="4678146"/>
            <a:ext cx="21780" cy="30690"/>
          </a:xfrm>
          <a:custGeom>
            <a:avLst/>
            <a:gdLst>
              <a:gd name="connsiteX0" fmla="*/ 10890 w 21780"/>
              <a:gd name="connsiteY0" fmla="*/ 0 h 30690"/>
              <a:gd name="connsiteX1" fmla="*/ 0 w 21780"/>
              <a:gd name="connsiteY1" fmla="*/ 15345 h 30690"/>
              <a:gd name="connsiteX2" fmla="*/ 10890 w 21780"/>
              <a:gd name="connsiteY2" fmla="*/ 30691 h 30690"/>
              <a:gd name="connsiteX3" fmla="*/ 21780 w 21780"/>
              <a:gd name="connsiteY3" fmla="*/ 15345 h 30690"/>
              <a:gd name="connsiteX4" fmla="*/ 10890 w 21780"/>
              <a:gd name="connsiteY4" fmla="*/ 0 h 30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780" h="30690">
                <a:moveTo>
                  <a:pt x="10890" y="0"/>
                </a:moveTo>
                <a:cubicBezTo>
                  <a:pt x="4826" y="0"/>
                  <a:pt x="0" y="6806"/>
                  <a:pt x="0" y="15345"/>
                </a:cubicBezTo>
                <a:cubicBezTo>
                  <a:pt x="0" y="23884"/>
                  <a:pt x="4826" y="30691"/>
                  <a:pt x="10890" y="30691"/>
                </a:cubicBezTo>
                <a:cubicBezTo>
                  <a:pt x="16954" y="30691"/>
                  <a:pt x="21780" y="23884"/>
                  <a:pt x="21780" y="15345"/>
                </a:cubicBezTo>
                <a:cubicBezTo>
                  <a:pt x="21780" y="6806"/>
                  <a:pt x="16954" y="0"/>
                  <a:pt x="10890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9" name="Freeform: Shape 1028">
            <a:extLst>
              <a:ext uri="{FF2B5EF4-FFF2-40B4-BE49-F238E27FC236}">
                <a16:creationId xmlns:a16="http://schemas.microsoft.com/office/drawing/2014/main" id="{1FE666FE-020D-E503-4441-15AF2582CC3D}"/>
              </a:ext>
            </a:extLst>
          </p:cNvPr>
          <p:cNvSpPr/>
          <p:nvPr/>
        </p:nvSpPr>
        <p:spPr>
          <a:xfrm rot="21321969">
            <a:off x="2175509" y="4667242"/>
            <a:ext cx="27967" cy="39353"/>
          </a:xfrm>
          <a:custGeom>
            <a:avLst/>
            <a:gdLst>
              <a:gd name="connsiteX0" fmla="*/ 13984 w 27967"/>
              <a:gd name="connsiteY0" fmla="*/ 0 h 39353"/>
              <a:gd name="connsiteX1" fmla="*/ 0 w 27967"/>
              <a:gd name="connsiteY1" fmla="*/ 19677 h 39353"/>
              <a:gd name="connsiteX2" fmla="*/ 13984 w 27967"/>
              <a:gd name="connsiteY2" fmla="*/ 39353 h 39353"/>
              <a:gd name="connsiteX3" fmla="*/ 27968 w 27967"/>
              <a:gd name="connsiteY3" fmla="*/ 19677 h 39353"/>
              <a:gd name="connsiteX4" fmla="*/ 13984 w 27967"/>
              <a:gd name="connsiteY4" fmla="*/ 0 h 3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967" h="39353">
                <a:moveTo>
                  <a:pt x="13984" y="0"/>
                </a:moveTo>
                <a:cubicBezTo>
                  <a:pt x="6311" y="0"/>
                  <a:pt x="0" y="8786"/>
                  <a:pt x="0" y="19677"/>
                </a:cubicBezTo>
                <a:cubicBezTo>
                  <a:pt x="0" y="30567"/>
                  <a:pt x="6311" y="39353"/>
                  <a:pt x="13984" y="39353"/>
                </a:cubicBezTo>
                <a:cubicBezTo>
                  <a:pt x="21657" y="39353"/>
                  <a:pt x="27968" y="30567"/>
                  <a:pt x="27968" y="19677"/>
                </a:cubicBezTo>
                <a:cubicBezTo>
                  <a:pt x="27968" y="8786"/>
                  <a:pt x="21657" y="0"/>
                  <a:pt x="13984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0" name="Freeform: Shape 1029">
            <a:extLst>
              <a:ext uri="{FF2B5EF4-FFF2-40B4-BE49-F238E27FC236}">
                <a16:creationId xmlns:a16="http://schemas.microsoft.com/office/drawing/2014/main" id="{6EE21CB4-EBB2-F7F3-E77B-B32B491B3762}"/>
              </a:ext>
            </a:extLst>
          </p:cNvPr>
          <p:cNvSpPr/>
          <p:nvPr/>
        </p:nvSpPr>
        <p:spPr>
          <a:xfrm rot="21321969">
            <a:off x="2320325" y="4681972"/>
            <a:ext cx="31928" cy="75241"/>
          </a:xfrm>
          <a:custGeom>
            <a:avLst/>
            <a:gdLst>
              <a:gd name="connsiteX0" fmla="*/ 16088 w 31928"/>
              <a:gd name="connsiteY0" fmla="*/ 0 h 75241"/>
              <a:gd name="connsiteX1" fmla="*/ 371 w 31928"/>
              <a:gd name="connsiteY1" fmla="*/ 22151 h 75241"/>
              <a:gd name="connsiteX2" fmla="*/ 11757 w 31928"/>
              <a:gd name="connsiteY2" fmla="*/ 43313 h 75241"/>
              <a:gd name="connsiteX3" fmla="*/ 11385 w 31928"/>
              <a:gd name="connsiteY3" fmla="*/ 43313 h 75241"/>
              <a:gd name="connsiteX4" fmla="*/ 0 w 31928"/>
              <a:gd name="connsiteY4" fmla="*/ 59277 h 75241"/>
              <a:gd name="connsiteX5" fmla="*/ 11385 w 31928"/>
              <a:gd name="connsiteY5" fmla="*/ 75241 h 75241"/>
              <a:gd name="connsiteX6" fmla="*/ 22770 w 31928"/>
              <a:gd name="connsiteY6" fmla="*/ 59277 h 75241"/>
              <a:gd name="connsiteX7" fmla="*/ 14850 w 31928"/>
              <a:gd name="connsiteY7" fmla="*/ 44179 h 75241"/>
              <a:gd name="connsiteX8" fmla="*/ 16088 w 31928"/>
              <a:gd name="connsiteY8" fmla="*/ 44303 h 75241"/>
              <a:gd name="connsiteX9" fmla="*/ 31928 w 31928"/>
              <a:gd name="connsiteY9" fmla="*/ 22151 h 75241"/>
              <a:gd name="connsiteX10" fmla="*/ 16088 w 31928"/>
              <a:gd name="connsiteY10" fmla="*/ 0 h 7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928" h="75241">
                <a:moveTo>
                  <a:pt x="16088" y="0"/>
                </a:moveTo>
                <a:cubicBezTo>
                  <a:pt x="7425" y="0"/>
                  <a:pt x="371" y="9900"/>
                  <a:pt x="371" y="22151"/>
                </a:cubicBezTo>
                <a:cubicBezTo>
                  <a:pt x="371" y="32299"/>
                  <a:pt x="5198" y="40714"/>
                  <a:pt x="11757" y="43313"/>
                </a:cubicBezTo>
                <a:cubicBezTo>
                  <a:pt x="11757" y="43313"/>
                  <a:pt x="11509" y="43313"/>
                  <a:pt x="11385" y="43313"/>
                </a:cubicBezTo>
                <a:cubicBezTo>
                  <a:pt x="5074" y="43313"/>
                  <a:pt x="0" y="50491"/>
                  <a:pt x="0" y="59277"/>
                </a:cubicBezTo>
                <a:cubicBezTo>
                  <a:pt x="0" y="68064"/>
                  <a:pt x="5074" y="75241"/>
                  <a:pt x="11385" y="75241"/>
                </a:cubicBezTo>
                <a:cubicBezTo>
                  <a:pt x="17697" y="75241"/>
                  <a:pt x="22770" y="68064"/>
                  <a:pt x="22770" y="59277"/>
                </a:cubicBezTo>
                <a:cubicBezTo>
                  <a:pt x="22770" y="52100"/>
                  <a:pt x="19429" y="46159"/>
                  <a:pt x="14850" y="44179"/>
                </a:cubicBezTo>
                <a:cubicBezTo>
                  <a:pt x="15222" y="44179"/>
                  <a:pt x="15717" y="44303"/>
                  <a:pt x="16088" y="44303"/>
                </a:cubicBezTo>
                <a:cubicBezTo>
                  <a:pt x="24750" y="44303"/>
                  <a:pt x="31928" y="34403"/>
                  <a:pt x="31928" y="22151"/>
                </a:cubicBezTo>
                <a:cubicBezTo>
                  <a:pt x="31928" y="9900"/>
                  <a:pt x="24874" y="0"/>
                  <a:pt x="16088" y="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1" name="Freeform: Shape 1030">
            <a:extLst>
              <a:ext uri="{FF2B5EF4-FFF2-40B4-BE49-F238E27FC236}">
                <a16:creationId xmlns:a16="http://schemas.microsoft.com/office/drawing/2014/main" id="{0059A1BE-4C13-AA97-F9D0-EF3269678B09}"/>
              </a:ext>
            </a:extLst>
          </p:cNvPr>
          <p:cNvSpPr/>
          <p:nvPr/>
        </p:nvSpPr>
        <p:spPr>
          <a:xfrm rot="21321969">
            <a:off x="2351653" y="4675701"/>
            <a:ext cx="17820" cy="24998"/>
          </a:xfrm>
          <a:custGeom>
            <a:avLst/>
            <a:gdLst>
              <a:gd name="connsiteX0" fmla="*/ 8910 w 17820"/>
              <a:gd name="connsiteY0" fmla="*/ 24998 h 24998"/>
              <a:gd name="connsiteX1" fmla="*/ 17820 w 17820"/>
              <a:gd name="connsiteY1" fmla="*/ 12499 h 24998"/>
              <a:gd name="connsiteX2" fmla="*/ 8910 w 17820"/>
              <a:gd name="connsiteY2" fmla="*/ 0 h 24998"/>
              <a:gd name="connsiteX3" fmla="*/ 0 w 17820"/>
              <a:gd name="connsiteY3" fmla="*/ 12499 h 24998"/>
              <a:gd name="connsiteX4" fmla="*/ 8910 w 17820"/>
              <a:gd name="connsiteY4" fmla="*/ 24998 h 24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20" h="24998">
                <a:moveTo>
                  <a:pt x="8910" y="24998"/>
                </a:moveTo>
                <a:cubicBezTo>
                  <a:pt x="13860" y="24998"/>
                  <a:pt x="17820" y="19429"/>
                  <a:pt x="17820" y="12499"/>
                </a:cubicBezTo>
                <a:cubicBezTo>
                  <a:pt x="17820" y="5569"/>
                  <a:pt x="13860" y="0"/>
                  <a:pt x="8910" y="0"/>
                </a:cubicBezTo>
                <a:cubicBezTo>
                  <a:pt x="3960" y="0"/>
                  <a:pt x="0" y="5569"/>
                  <a:pt x="0" y="12499"/>
                </a:cubicBezTo>
                <a:cubicBezTo>
                  <a:pt x="0" y="19429"/>
                  <a:pt x="3960" y="24998"/>
                  <a:pt x="8910" y="24998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2" name="Freeform: Shape 1031">
            <a:extLst>
              <a:ext uri="{FF2B5EF4-FFF2-40B4-BE49-F238E27FC236}">
                <a16:creationId xmlns:a16="http://schemas.microsoft.com/office/drawing/2014/main" id="{B8464216-09EF-3953-F549-AE96CB6CE819}"/>
              </a:ext>
            </a:extLst>
          </p:cNvPr>
          <p:cNvSpPr/>
          <p:nvPr/>
        </p:nvSpPr>
        <p:spPr>
          <a:xfrm rot="21321969">
            <a:off x="2351624" y="4647356"/>
            <a:ext cx="196394" cy="98259"/>
          </a:xfrm>
          <a:custGeom>
            <a:avLst/>
            <a:gdLst>
              <a:gd name="connsiteX0" fmla="*/ 196395 w 196394"/>
              <a:gd name="connsiteY0" fmla="*/ 41952 h 98259"/>
              <a:gd name="connsiteX1" fmla="*/ 180183 w 196394"/>
              <a:gd name="connsiteY1" fmla="*/ 19182 h 98259"/>
              <a:gd name="connsiteX2" fmla="*/ 164095 w 196394"/>
              <a:gd name="connsiteY2" fmla="*/ 39972 h 98259"/>
              <a:gd name="connsiteX3" fmla="*/ 150359 w 196394"/>
              <a:gd name="connsiteY3" fmla="*/ 24008 h 98259"/>
              <a:gd name="connsiteX4" fmla="*/ 144047 w 196394"/>
              <a:gd name="connsiteY4" fmla="*/ 26235 h 98259"/>
              <a:gd name="connsiteX5" fmla="*/ 132662 w 196394"/>
              <a:gd name="connsiteY5" fmla="*/ 13365 h 98259"/>
              <a:gd name="connsiteX6" fmla="*/ 129568 w 196394"/>
              <a:gd name="connsiteY6" fmla="*/ 13984 h 98259"/>
              <a:gd name="connsiteX7" fmla="*/ 117069 w 196394"/>
              <a:gd name="connsiteY7" fmla="*/ 5569 h 98259"/>
              <a:gd name="connsiteX8" fmla="*/ 101724 w 196394"/>
              <a:gd name="connsiteY8" fmla="*/ 20790 h 98259"/>
              <a:gd name="connsiteX9" fmla="*/ 101105 w 196394"/>
              <a:gd name="connsiteY9" fmla="*/ 20790 h 98259"/>
              <a:gd name="connsiteX10" fmla="*/ 100363 w 196394"/>
              <a:gd name="connsiteY10" fmla="*/ 20790 h 98259"/>
              <a:gd name="connsiteX11" fmla="*/ 87121 w 196394"/>
              <a:gd name="connsiteY11" fmla="*/ 8786 h 98259"/>
              <a:gd name="connsiteX12" fmla="*/ 73756 w 196394"/>
              <a:gd name="connsiteY12" fmla="*/ 20914 h 98259"/>
              <a:gd name="connsiteX13" fmla="*/ 66207 w 196394"/>
              <a:gd name="connsiteY13" fmla="*/ 17696 h 98259"/>
              <a:gd name="connsiteX14" fmla="*/ 54451 w 196394"/>
              <a:gd name="connsiteY14" fmla="*/ 27597 h 98259"/>
              <a:gd name="connsiteX15" fmla="*/ 47768 w 196394"/>
              <a:gd name="connsiteY15" fmla="*/ 25493 h 98259"/>
              <a:gd name="connsiteX16" fmla="*/ 45417 w 196394"/>
              <a:gd name="connsiteY16" fmla="*/ 25864 h 98259"/>
              <a:gd name="connsiteX17" fmla="*/ 46407 w 196394"/>
              <a:gd name="connsiteY17" fmla="*/ 18563 h 98259"/>
              <a:gd name="connsiteX18" fmla="*/ 33289 w 196394"/>
              <a:gd name="connsiteY18" fmla="*/ 0 h 98259"/>
              <a:gd name="connsiteX19" fmla="*/ 20048 w 196394"/>
              <a:gd name="connsiteY19" fmla="*/ 18563 h 98259"/>
              <a:gd name="connsiteX20" fmla="*/ 33289 w 196394"/>
              <a:gd name="connsiteY20" fmla="*/ 37126 h 98259"/>
              <a:gd name="connsiteX21" fmla="*/ 33784 w 196394"/>
              <a:gd name="connsiteY21" fmla="*/ 37126 h 98259"/>
              <a:gd name="connsiteX22" fmla="*/ 32299 w 196394"/>
              <a:gd name="connsiteY22" fmla="*/ 41952 h 98259"/>
              <a:gd name="connsiteX23" fmla="*/ 26112 w 196394"/>
              <a:gd name="connsiteY23" fmla="*/ 40096 h 98259"/>
              <a:gd name="connsiteX24" fmla="*/ 11880 w 196394"/>
              <a:gd name="connsiteY24" fmla="*/ 53337 h 98259"/>
              <a:gd name="connsiteX25" fmla="*/ 7178 w 196394"/>
              <a:gd name="connsiteY25" fmla="*/ 50862 h 98259"/>
              <a:gd name="connsiteX26" fmla="*/ 0 w 196394"/>
              <a:gd name="connsiteY26" fmla="*/ 61010 h 98259"/>
              <a:gd name="connsiteX27" fmla="*/ 7178 w 196394"/>
              <a:gd name="connsiteY27" fmla="*/ 71157 h 98259"/>
              <a:gd name="connsiteX28" fmla="*/ 11509 w 196394"/>
              <a:gd name="connsiteY28" fmla="*/ 69054 h 98259"/>
              <a:gd name="connsiteX29" fmla="*/ 26112 w 196394"/>
              <a:gd name="connsiteY29" fmla="*/ 83780 h 98259"/>
              <a:gd name="connsiteX30" fmla="*/ 28092 w 196394"/>
              <a:gd name="connsiteY30" fmla="*/ 83533 h 98259"/>
              <a:gd name="connsiteX31" fmla="*/ 41828 w 196394"/>
              <a:gd name="connsiteY31" fmla="*/ 98259 h 98259"/>
              <a:gd name="connsiteX32" fmla="*/ 56060 w 196394"/>
              <a:gd name="connsiteY32" fmla="*/ 78954 h 98259"/>
              <a:gd name="connsiteX33" fmla="*/ 61257 w 196394"/>
              <a:gd name="connsiteY33" fmla="*/ 81058 h 98259"/>
              <a:gd name="connsiteX34" fmla="*/ 70167 w 196394"/>
              <a:gd name="connsiteY34" fmla="*/ 73261 h 98259"/>
              <a:gd name="connsiteX35" fmla="*/ 70167 w 196394"/>
              <a:gd name="connsiteY35" fmla="*/ 74127 h 98259"/>
              <a:gd name="connsiteX36" fmla="*/ 79944 w 196394"/>
              <a:gd name="connsiteY36" fmla="*/ 87864 h 98259"/>
              <a:gd name="connsiteX37" fmla="*/ 88978 w 196394"/>
              <a:gd name="connsiteY37" fmla="*/ 79325 h 98259"/>
              <a:gd name="connsiteX38" fmla="*/ 95413 w 196394"/>
              <a:gd name="connsiteY38" fmla="*/ 83904 h 98259"/>
              <a:gd name="connsiteX39" fmla="*/ 103581 w 196394"/>
              <a:gd name="connsiteY39" fmla="*/ 72395 h 98259"/>
              <a:gd name="connsiteX40" fmla="*/ 95413 w 196394"/>
              <a:gd name="connsiteY40" fmla="*/ 61010 h 98259"/>
              <a:gd name="connsiteX41" fmla="*/ 88235 w 196394"/>
              <a:gd name="connsiteY41" fmla="*/ 67074 h 98259"/>
              <a:gd name="connsiteX42" fmla="*/ 79820 w 196394"/>
              <a:gd name="connsiteY42" fmla="*/ 60267 h 98259"/>
              <a:gd name="connsiteX43" fmla="*/ 71034 w 196394"/>
              <a:gd name="connsiteY43" fmla="*/ 67940 h 98259"/>
              <a:gd name="connsiteX44" fmla="*/ 71034 w 196394"/>
              <a:gd name="connsiteY44" fmla="*/ 66950 h 98259"/>
              <a:gd name="connsiteX45" fmla="*/ 66702 w 196394"/>
              <a:gd name="connsiteY45" fmla="*/ 55441 h 98259"/>
              <a:gd name="connsiteX46" fmla="*/ 77592 w 196394"/>
              <a:gd name="connsiteY46" fmla="*/ 45541 h 98259"/>
              <a:gd name="connsiteX47" fmla="*/ 86626 w 196394"/>
              <a:gd name="connsiteY47" fmla="*/ 49996 h 98259"/>
              <a:gd name="connsiteX48" fmla="*/ 91700 w 196394"/>
              <a:gd name="connsiteY48" fmla="*/ 48634 h 98259"/>
              <a:gd name="connsiteX49" fmla="*/ 100734 w 196394"/>
              <a:gd name="connsiteY49" fmla="*/ 54575 h 98259"/>
              <a:gd name="connsiteX50" fmla="*/ 109521 w 196394"/>
              <a:gd name="connsiteY50" fmla="*/ 49130 h 98259"/>
              <a:gd name="connsiteX51" fmla="*/ 116698 w 196394"/>
              <a:gd name="connsiteY51" fmla="*/ 51605 h 98259"/>
              <a:gd name="connsiteX52" fmla="*/ 127960 w 196394"/>
              <a:gd name="connsiteY52" fmla="*/ 45169 h 98259"/>
              <a:gd name="connsiteX53" fmla="*/ 132291 w 196394"/>
              <a:gd name="connsiteY53" fmla="*/ 46407 h 98259"/>
              <a:gd name="connsiteX54" fmla="*/ 136003 w 196394"/>
              <a:gd name="connsiteY54" fmla="*/ 45417 h 98259"/>
              <a:gd name="connsiteX55" fmla="*/ 149864 w 196394"/>
              <a:gd name="connsiteY55" fmla="*/ 63609 h 98259"/>
              <a:gd name="connsiteX56" fmla="*/ 163724 w 196394"/>
              <a:gd name="connsiteY56" fmla="*/ 45788 h 98259"/>
              <a:gd name="connsiteX57" fmla="*/ 179688 w 196394"/>
              <a:gd name="connsiteY57" fmla="*/ 64846 h 98259"/>
              <a:gd name="connsiteX58" fmla="*/ 195900 w 196394"/>
              <a:gd name="connsiteY58" fmla="*/ 42076 h 98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96394" h="98259">
                <a:moveTo>
                  <a:pt x="196395" y="41952"/>
                </a:moveTo>
                <a:cubicBezTo>
                  <a:pt x="196395" y="29453"/>
                  <a:pt x="189093" y="19182"/>
                  <a:pt x="180183" y="19182"/>
                </a:cubicBezTo>
                <a:cubicBezTo>
                  <a:pt x="171768" y="19182"/>
                  <a:pt x="164838" y="28339"/>
                  <a:pt x="164095" y="39972"/>
                </a:cubicBezTo>
                <a:cubicBezTo>
                  <a:pt x="162858" y="30814"/>
                  <a:pt x="157165" y="24008"/>
                  <a:pt x="150359" y="24008"/>
                </a:cubicBezTo>
                <a:cubicBezTo>
                  <a:pt x="148131" y="24008"/>
                  <a:pt x="146027" y="24874"/>
                  <a:pt x="144047" y="26235"/>
                </a:cubicBezTo>
                <a:cubicBezTo>
                  <a:pt x="142934" y="18934"/>
                  <a:pt x="138231" y="13365"/>
                  <a:pt x="132662" y="13365"/>
                </a:cubicBezTo>
                <a:cubicBezTo>
                  <a:pt x="131548" y="13365"/>
                  <a:pt x="130558" y="13613"/>
                  <a:pt x="129568" y="13984"/>
                </a:cubicBezTo>
                <a:cubicBezTo>
                  <a:pt x="126598" y="8910"/>
                  <a:pt x="122143" y="5569"/>
                  <a:pt x="117069" y="5569"/>
                </a:cubicBezTo>
                <a:cubicBezTo>
                  <a:pt x="110016" y="5569"/>
                  <a:pt x="104075" y="12004"/>
                  <a:pt x="101724" y="20790"/>
                </a:cubicBezTo>
                <a:cubicBezTo>
                  <a:pt x="101477" y="20790"/>
                  <a:pt x="101229" y="20790"/>
                  <a:pt x="101105" y="20790"/>
                </a:cubicBezTo>
                <a:cubicBezTo>
                  <a:pt x="100858" y="20790"/>
                  <a:pt x="100610" y="20790"/>
                  <a:pt x="100363" y="20790"/>
                </a:cubicBezTo>
                <a:cubicBezTo>
                  <a:pt x="98012" y="13737"/>
                  <a:pt x="93062" y="8786"/>
                  <a:pt x="87121" y="8786"/>
                </a:cubicBezTo>
                <a:cubicBezTo>
                  <a:pt x="81181" y="8786"/>
                  <a:pt x="76108" y="13737"/>
                  <a:pt x="73756" y="20914"/>
                </a:cubicBezTo>
                <a:cubicBezTo>
                  <a:pt x="71652" y="18934"/>
                  <a:pt x="69054" y="17696"/>
                  <a:pt x="66207" y="17696"/>
                </a:cubicBezTo>
                <a:cubicBezTo>
                  <a:pt x="61134" y="17696"/>
                  <a:pt x="56678" y="21780"/>
                  <a:pt x="54451" y="27597"/>
                </a:cubicBezTo>
                <a:cubicBezTo>
                  <a:pt x="52471" y="26235"/>
                  <a:pt x="50120" y="25493"/>
                  <a:pt x="47768" y="25493"/>
                </a:cubicBezTo>
                <a:cubicBezTo>
                  <a:pt x="46902" y="25493"/>
                  <a:pt x="46159" y="25617"/>
                  <a:pt x="45417" y="25864"/>
                </a:cubicBezTo>
                <a:cubicBezTo>
                  <a:pt x="46036" y="23637"/>
                  <a:pt x="46407" y="21161"/>
                  <a:pt x="46407" y="18563"/>
                </a:cubicBezTo>
                <a:cubicBezTo>
                  <a:pt x="46407" y="8292"/>
                  <a:pt x="40467" y="0"/>
                  <a:pt x="33289" y="0"/>
                </a:cubicBezTo>
                <a:cubicBezTo>
                  <a:pt x="26112" y="0"/>
                  <a:pt x="20048" y="8292"/>
                  <a:pt x="20048" y="18563"/>
                </a:cubicBezTo>
                <a:cubicBezTo>
                  <a:pt x="20048" y="28834"/>
                  <a:pt x="25988" y="37126"/>
                  <a:pt x="33289" y="37126"/>
                </a:cubicBezTo>
                <a:cubicBezTo>
                  <a:pt x="33537" y="37126"/>
                  <a:pt x="33661" y="37126"/>
                  <a:pt x="33784" y="37126"/>
                </a:cubicBezTo>
                <a:cubicBezTo>
                  <a:pt x="33166" y="38611"/>
                  <a:pt x="32671" y="40219"/>
                  <a:pt x="32299" y="41952"/>
                </a:cubicBezTo>
                <a:cubicBezTo>
                  <a:pt x="30443" y="40838"/>
                  <a:pt x="28339" y="40096"/>
                  <a:pt x="26112" y="40096"/>
                </a:cubicBezTo>
                <a:cubicBezTo>
                  <a:pt x="19677" y="40096"/>
                  <a:pt x="14232" y="45541"/>
                  <a:pt x="11880" y="53337"/>
                </a:cubicBezTo>
                <a:cubicBezTo>
                  <a:pt x="10643" y="51852"/>
                  <a:pt x="9034" y="50862"/>
                  <a:pt x="7178" y="50862"/>
                </a:cubicBezTo>
                <a:cubicBezTo>
                  <a:pt x="3218" y="50862"/>
                  <a:pt x="0" y="55441"/>
                  <a:pt x="0" y="61010"/>
                </a:cubicBezTo>
                <a:cubicBezTo>
                  <a:pt x="0" y="66579"/>
                  <a:pt x="3218" y="71157"/>
                  <a:pt x="7178" y="71157"/>
                </a:cubicBezTo>
                <a:cubicBezTo>
                  <a:pt x="8786" y="71157"/>
                  <a:pt x="10395" y="70291"/>
                  <a:pt x="11509" y="69054"/>
                </a:cubicBezTo>
                <a:cubicBezTo>
                  <a:pt x="13613" y="77592"/>
                  <a:pt x="19305" y="83780"/>
                  <a:pt x="26112" y="83780"/>
                </a:cubicBezTo>
                <a:cubicBezTo>
                  <a:pt x="26730" y="83780"/>
                  <a:pt x="27473" y="83657"/>
                  <a:pt x="28092" y="83533"/>
                </a:cubicBezTo>
                <a:cubicBezTo>
                  <a:pt x="29701" y="92072"/>
                  <a:pt x="35269" y="98259"/>
                  <a:pt x="41828" y="98259"/>
                </a:cubicBezTo>
                <a:cubicBezTo>
                  <a:pt x="49501" y="98259"/>
                  <a:pt x="55812" y="89596"/>
                  <a:pt x="56060" y="78954"/>
                </a:cubicBezTo>
                <a:cubicBezTo>
                  <a:pt x="57545" y="80315"/>
                  <a:pt x="59401" y="81058"/>
                  <a:pt x="61257" y="81058"/>
                </a:cubicBezTo>
                <a:cubicBezTo>
                  <a:pt x="65217" y="81058"/>
                  <a:pt x="68559" y="77840"/>
                  <a:pt x="70167" y="73261"/>
                </a:cubicBezTo>
                <a:cubicBezTo>
                  <a:pt x="70167" y="73509"/>
                  <a:pt x="70167" y="73880"/>
                  <a:pt x="70167" y="74127"/>
                </a:cubicBezTo>
                <a:cubicBezTo>
                  <a:pt x="70167" y="81800"/>
                  <a:pt x="74622" y="87864"/>
                  <a:pt x="79944" y="87864"/>
                </a:cubicBezTo>
                <a:cubicBezTo>
                  <a:pt x="84028" y="87864"/>
                  <a:pt x="87616" y="84275"/>
                  <a:pt x="88978" y="79325"/>
                </a:cubicBezTo>
                <a:cubicBezTo>
                  <a:pt x="90463" y="82048"/>
                  <a:pt x="92814" y="83904"/>
                  <a:pt x="95413" y="83904"/>
                </a:cubicBezTo>
                <a:cubicBezTo>
                  <a:pt x="99868" y="83904"/>
                  <a:pt x="103581" y="78830"/>
                  <a:pt x="103581" y="72395"/>
                </a:cubicBezTo>
                <a:cubicBezTo>
                  <a:pt x="103581" y="65960"/>
                  <a:pt x="99992" y="61010"/>
                  <a:pt x="95413" y="61010"/>
                </a:cubicBezTo>
                <a:cubicBezTo>
                  <a:pt x="92319" y="61010"/>
                  <a:pt x="89596" y="63485"/>
                  <a:pt x="88235" y="67074"/>
                </a:cubicBezTo>
                <a:cubicBezTo>
                  <a:pt x="86503" y="62990"/>
                  <a:pt x="83409" y="60267"/>
                  <a:pt x="79820" y="60267"/>
                </a:cubicBezTo>
                <a:cubicBezTo>
                  <a:pt x="75984" y="60267"/>
                  <a:pt x="72642" y="63361"/>
                  <a:pt x="71034" y="67940"/>
                </a:cubicBezTo>
                <a:cubicBezTo>
                  <a:pt x="71034" y="67569"/>
                  <a:pt x="71034" y="67321"/>
                  <a:pt x="71034" y="66950"/>
                </a:cubicBezTo>
                <a:cubicBezTo>
                  <a:pt x="71034" y="62247"/>
                  <a:pt x="69301" y="58040"/>
                  <a:pt x="66702" y="55441"/>
                </a:cubicBezTo>
                <a:cubicBezTo>
                  <a:pt x="71405" y="54946"/>
                  <a:pt x="75489" y="51110"/>
                  <a:pt x="77592" y="45541"/>
                </a:cubicBezTo>
                <a:cubicBezTo>
                  <a:pt x="80068" y="48263"/>
                  <a:pt x="83161" y="49996"/>
                  <a:pt x="86626" y="49996"/>
                </a:cubicBezTo>
                <a:cubicBezTo>
                  <a:pt x="88359" y="49996"/>
                  <a:pt x="90091" y="49501"/>
                  <a:pt x="91700" y="48634"/>
                </a:cubicBezTo>
                <a:cubicBezTo>
                  <a:pt x="93928" y="52223"/>
                  <a:pt x="97145" y="54575"/>
                  <a:pt x="100734" y="54575"/>
                </a:cubicBezTo>
                <a:cubicBezTo>
                  <a:pt x="104323" y="54575"/>
                  <a:pt x="107293" y="52471"/>
                  <a:pt x="109521" y="49130"/>
                </a:cubicBezTo>
                <a:cubicBezTo>
                  <a:pt x="111748" y="50615"/>
                  <a:pt x="114099" y="51605"/>
                  <a:pt x="116698" y="51605"/>
                </a:cubicBezTo>
                <a:cubicBezTo>
                  <a:pt x="121029" y="51605"/>
                  <a:pt x="124990" y="49130"/>
                  <a:pt x="127960" y="45169"/>
                </a:cubicBezTo>
                <a:cubicBezTo>
                  <a:pt x="129321" y="45912"/>
                  <a:pt x="130806" y="46407"/>
                  <a:pt x="132291" y="46407"/>
                </a:cubicBezTo>
                <a:cubicBezTo>
                  <a:pt x="133652" y="46407"/>
                  <a:pt x="134890" y="46036"/>
                  <a:pt x="136003" y="45417"/>
                </a:cubicBezTo>
                <a:cubicBezTo>
                  <a:pt x="136499" y="55565"/>
                  <a:pt x="142562" y="63609"/>
                  <a:pt x="149864" y="63609"/>
                </a:cubicBezTo>
                <a:cubicBezTo>
                  <a:pt x="157165" y="63609"/>
                  <a:pt x="163105" y="55812"/>
                  <a:pt x="163724" y="45788"/>
                </a:cubicBezTo>
                <a:cubicBezTo>
                  <a:pt x="164962" y="56555"/>
                  <a:pt x="171644" y="64846"/>
                  <a:pt x="179688" y="64846"/>
                </a:cubicBezTo>
                <a:cubicBezTo>
                  <a:pt x="188598" y="64846"/>
                  <a:pt x="195900" y="54699"/>
                  <a:pt x="195900" y="42076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3" name="Freeform: Shape 1032">
            <a:extLst>
              <a:ext uri="{FF2B5EF4-FFF2-40B4-BE49-F238E27FC236}">
                <a16:creationId xmlns:a16="http://schemas.microsoft.com/office/drawing/2014/main" id="{143A870E-CC84-BAE9-029F-8AFC2F5C604A}"/>
              </a:ext>
            </a:extLst>
          </p:cNvPr>
          <p:cNvSpPr/>
          <p:nvPr/>
        </p:nvSpPr>
        <p:spPr>
          <a:xfrm rot="21321969">
            <a:off x="2597777" y="4643421"/>
            <a:ext cx="12375" cy="17325"/>
          </a:xfrm>
          <a:custGeom>
            <a:avLst/>
            <a:gdLst>
              <a:gd name="connsiteX0" fmla="*/ 6188 w 12375"/>
              <a:gd name="connsiteY0" fmla="*/ 17325 h 17325"/>
              <a:gd name="connsiteX1" fmla="*/ 12375 w 12375"/>
              <a:gd name="connsiteY1" fmla="*/ 8662 h 17325"/>
              <a:gd name="connsiteX2" fmla="*/ 6188 w 12375"/>
              <a:gd name="connsiteY2" fmla="*/ 0 h 17325"/>
              <a:gd name="connsiteX3" fmla="*/ 0 w 12375"/>
              <a:gd name="connsiteY3" fmla="*/ 8662 h 17325"/>
              <a:gd name="connsiteX4" fmla="*/ 6188 w 12375"/>
              <a:gd name="connsiteY4" fmla="*/ 17325 h 17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375" h="17325">
                <a:moveTo>
                  <a:pt x="6188" y="17325"/>
                </a:moveTo>
                <a:cubicBezTo>
                  <a:pt x="9529" y="17325"/>
                  <a:pt x="12375" y="13489"/>
                  <a:pt x="12375" y="8662"/>
                </a:cubicBezTo>
                <a:cubicBezTo>
                  <a:pt x="12375" y="3836"/>
                  <a:pt x="9653" y="0"/>
                  <a:pt x="6188" y="0"/>
                </a:cubicBezTo>
                <a:cubicBezTo>
                  <a:pt x="2723" y="0"/>
                  <a:pt x="0" y="3836"/>
                  <a:pt x="0" y="8662"/>
                </a:cubicBezTo>
                <a:cubicBezTo>
                  <a:pt x="0" y="13489"/>
                  <a:pt x="2723" y="17325"/>
                  <a:pt x="6188" y="17325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4" name="Freeform: Shape 1033">
            <a:extLst>
              <a:ext uri="{FF2B5EF4-FFF2-40B4-BE49-F238E27FC236}">
                <a16:creationId xmlns:a16="http://schemas.microsoft.com/office/drawing/2014/main" id="{E228B093-1795-7015-A7D9-ABE41CE659C6}"/>
              </a:ext>
            </a:extLst>
          </p:cNvPr>
          <p:cNvSpPr/>
          <p:nvPr/>
        </p:nvSpPr>
        <p:spPr>
          <a:xfrm rot="21321969">
            <a:off x="2614845" y="4648019"/>
            <a:ext cx="44921" cy="78706"/>
          </a:xfrm>
          <a:custGeom>
            <a:avLst/>
            <a:gdLst>
              <a:gd name="connsiteX0" fmla="*/ 44922 w 44921"/>
              <a:gd name="connsiteY0" fmla="*/ 23389 h 78706"/>
              <a:gd name="connsiteX1" fmla="*/ 30443 w 44921"/>
              <a:gd name="connsiteY1" fmla="*/ 3094 h 78706"/>
              <a:gd name="connsiteX2" fmla="*/ 26112 w 44921"/>
              <a:gd name="connsiteY2" fmla="*/ 4084 h 78706"/>
              <a:gd name="connsiteX3" fmla="*/ 16707 w 44921"/>
              <a:gd name="connsiteY3" fmla="*/ 0 h 78706"/>
              <a:gd name="connsiteX4" fmla="*/ 0 w 44921"/>
              <a:gd name="connsiteY4" fmla="*/ 23389 h 78706"/>
              <a:gd name="connsiteX5" fmla="*/ 12623 w 44921"/>
              <a:gd name="connsiteY5" fmla="*/ 46036 h 78706"/>
              <a:gd name="connsiteX6" fmla="*/ 9529 w 44921"/>
              <a:gd name="connsiteY6" fmla="*/ 58411 h 78706"/>
              <a:gd name="connsiteX7" fmla="*/ 24008 w 44921"/>
              <a:gd name="connsiteY7" fmla="*/ 78707 h 78706"/>
              <a:gd name="connsiteX8" fmla="*/ 38487 w 44921"/>
              <a:gd name="connsiteY8" fmla="*/ 58411 h 78706"/>
              <a:gd name="connsiteX9" fmla="*/ 33537 w 44921"/>
              <a:gd name="connsiteY9" fmla="*/ 43189 h 78706"/>
              <a:gd name="connsiteX10" fmla="*/ 44922 w 44921"/>
              <a:gd name="connsiteY10" fmla="*/ 23389 h 78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921" h="78706">
                <a:moveTo>
                  <a:pt x="44922" y="23389"/>
                </a:moveTo>
                <a:cubicBezTo>
                  <a:pt x="44922" y="12128"/>
                  <a:pt x="38487" y="3094"/>
                  <a:pt x="30443" y="3094"/>
                </a:cubicBezTo>
                <a:cubicBezTo>
                  <a:pt x="28958" y="3094"/>
                  <a:pt x="27473" y="3465"/>
                  <a:pt x="26112" y="4084"/>
                </a:cubicBezTo>
                <a:cubicBezTo>
                  <a:pt x="23389" y="1485"/>
                  <a:pt x="20172" y="0"/>
                  <a:pt x="16707" y="0"/>
                </a:cubicBezTo>
                <a:cubicBezTo>
                  <a:pt x="7549" y="0"/>
                  <a:pt x="0" y="10519"/>
                  <a:pt x="0" y="23389"/>
                </a:cubicBezTo>
                <a:cubicBezTo>
                  <a:pt x="0" y="34280"/>
                  <a:pt x="5321" y="43437"/>
                  <a:pt x="12623" y="46036"/>
                </a:cubicBezTo>
                <a:cubicBezTo>
                  <a:pt x="10766" y="49501"/>
                  <a:pt x="9529" y="53708"/>
                  <a:pt x="9529" y="58411"/>
                </a:cubicBezTo>
                <a:cubicBezTo>
                  <a:pt x="9529" y="69672"/>
                  <a:pt x="15964" y="78707"/>
                  <a:pt x="24008" y="78707"/>
                </a:cubicBezTo>
                <a:cubicBezTo>
                  <a:pt x="32052" y="78707"/>
                  <a:pt x="38487" y="69672"/>
                  <a:pt x="38487" y="58411"/>
                </a:cubicBezTo>
                <a:cubicBezTo>
                  <a:pt x="38487" y="52347"/>
                  <a:pt x="36507" y="46902"/>
                  <a:pt x="33537" y="43189"/>
                </a:cubicBezTo>
                <a:cubicBezTo>
                  <a:pt x="39972" y="41210"/>
                  <a:pt x="44922" y="33042"/>
                  <a:pt x="44922" y="23389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5" name="Freeform: Shape 1034">
            <a:extLst>
              <a:ext uri="{FF2B5EF4-FFF2-40B4-BE49-F238E27FC236}">
                <a16:creationId xmlns:a16="http://schemas.microsoft.com/office/drawing/2014/main" id="{955E883F-8AD0-E27E-F2C8-091A7264BA17}"/>
              </a:ext>
            </a:extLst>
          </p:cNvPr>
          <p:cNvSpPr/>
          <p:nvPr/>
        </p:nvSpPr>
        <p:spPr>
          <a:xfrm rot="21321969">
            <a:off x="2656182" y="4632567"/>
            <a:ext cx="19800" cy="27720"/>
          </a:xfrm>
          <a:custGeom>
            <a:avLst/>
            <a:gdLst>
              <a:gd name="connsiteX0" fmla="*/ 9900 w 19800"/>
              <a:gd name="connsiteY0" fmla="*/ 27720 h 27720"/>
              <a:gd name="connsiteX1" fmla="*/ 19800 w 19800"/>
              <a:gd name="connsiteY1" fmla="*/ 13860 h 27720"/>
              <a:gd name="connsiteX2" fmla="*/ 9900 w 19800"/>
              <a:gd name="connsiteY2" fmla="*/ 0 h 27720"/>
              <a:gd name="connsiteX3" fmla="*/ 0 w 19800"/>
              <a:gd name="connsiteY3" fmla="*/ 13860 h 27720"/>
              <a:gd name="connsiteX4" fmla="*/ 9900 w 19800"/>
              <a:gd name="connsiteY4" fmla="*/ 27720 h 2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800" h="27720">
                <a:moveTo>
                  <a:pt x="9900" y="27720"/>
                </a:moveTo>
                <a:cubicBezTo>
                  <a:pt x="15345" y="27720"/>
                  <a:pt x="19800" y="21533"/>
                  <a:pt x="19800" y="13860"/>
                </a:cubicBezTo>
                <a:cubicBezTo>
                  <a:pt x="19800" y="6188"/>
                  <a:pt x="15345" y="0"/>
                  <a:pt x="9900" y="0"/>
                </a:cubicBezTo>
                <a:cubicBezTo>
                  <a:pt x="4455" y="0"/>
                  <a:pt x="0" y="6188"/>
                  <a:pt x="0" y="13860"/>
                </a:cubicBezTo>
                <a:cubicBezTo>
                  <a:pt x="0" y="21533"/>
                  <a:pt x="4455" y="27720"/>
                  <a:pt x="9900" y="2772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6" name="Freeform: Shape 1035">
            <a:extLst>
              <a:ext uri="{FF2B5EF4-FFF2-40B4-BE49-F238E27FC236}">
                <a16:creationId xmlns:a16="http://schemas.microsoft.com/office/drawing/2014/main" id="{BD2DAB8E-FB4E-25EA-6FE0-276C1829128E}"/>
              </a:ext>
            </a:extLst>
          </p:cNvPr>
          <p:cNvSpPr/>
          <p:nvPr/>
        </p:nvSpPr>
        <p:spPr>
          <a:xfrm rot="21321969">
            <a:off x="2684197" y="4629590"/>
            <a:ext cx="18810" cy="26482"/>
          </a:xfrm>
          <a:custGeom>
            <a:avLst/>
            <a:gdLst>
              <a:gd name="connsiteX0" fmla="*/ 9405 w 18810"/>
              <a:gd name="connsiteY0" fmla="*/ 26483 h 26482"/>
              <a:gd name="connsiteX1" fmla="*/ 18810 w 18810"/>
              <a:gd name="connsiteY1" fmla="*/ 13241 h 26482"/>
              <a:gd name="connsiteX2" fmla="*/ 9405 w 18810"/>
              <a:gd name="connsiteY2" fmla="*/ 0 h 26482"/>
              <a:gd name="connsiteX3" fmla="*/ 0 w 18810"/>
              <a:gd name="connsiteY3" fmla="*/ 13241 h 26482"/>
              <a:gd name="connsiteX4" fmla="*/ 9405 w 18810"/>
              <a:gd name="connsiteY4" fmla="*/ 26483 h 26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10" h="26482">
                <a:moveTo>
                  <a:pt x="9405" y="26483"/>
                </a:moveTo>
                <a:cubicBezTo>
                  <a:pt x="14603" y="26483"/>
                  <a:pt x="18810" y="20543"/>
                  <a:pt x="18810" y="13241"/>
                </a:cubicBezTo>
                <a:cubicBezTo>
                  <a:pt x="18810" y="5940"/>
                  <a:pt x="14603" y="0"/>
                  <a:pt x="9405" y="0"/>
                </a:cubicBezTo>
                <a:cubicBezTo>
                  <a:pt x="4208" y="0"/>
                  <a:pt x="0" y="5940"/>
                  <a:pt x="0" y="13241"/>
                </a:cubicBezTo>
                <a:cubicBezTo>
                  <a:pt x="0" y="20543"/>
                  <a:pt x="4208" y="26483"/>
                  <a:pt x="9405" y="26483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7" name="Freeform: Shape 1036">
            <a:extLst>
              <a:ext uri="{FF2B5EF4-FFF2-40B4-BE49-F238E27FC236}">
                <a16:creationId xmlns:a16="http://schemas.microsoft.com/office/drawing/2014/main" id="{46CF85FF-644D-DBB5-0F1D-0E21989CC24D}"/>
              </a:ext>
            </a:extLst>
          </p:cNvPr>
          <p:cNvSpPr/>
          <p:nvPr/>
        </p:nvSpPr>
        <p:spPr>
          <a:xfrm rot="21321969">
            <a:off x="2692287" y="4624324"/>
            <a:ext cx="105189" cy="107540"/>
          </a:xfrm>
          <a:custGeom>
            <a:avLst/>
            <a:gdLst>
              <a:gd name="connsiteX0" fmla="*/ 104942 w 105189"/>
              <a:gd name="connsiteY0" fmla="*/ 13118 h 107540"/>
              <a:gd name="connsiteX1" fmla="*/ 95537 w 105189"/>
              <a:gd name="connsiteY1" fmla="*/ 0 h 107540"/>
              <a:gd name="connsiteX2" fmla="*/ 86874 w 105189"/>
              <a:gd name="connsiteY2" fmla="*/ 8291 h 107540"/>
              <a:gd name="connsiteX3" fmla="*/ 78583 w 105189"/>
              <a:gd name="connsiteY3" fmla="*/ 4826 h 107540"/>
              <a:gd name="connsiteX4" fmla="*/ 63485 w 105189"/>
              <a:gd name="connsiteY4" fmla="*/ 25246 h 107540"/>
              <a:gd name="connsiteX5" fmla="*/ 55812 w 105189"/>
              <a:gd name="connsiteY5" fmla="*/ 21038 h 107540"/>
              <a:gd name="connsiteX6" fmla="*/ 51852 w 105189"/>
              <a:gd name="connsiteY6" fmla="*/ 22028 h 107540"/>
              <a:gd name="connsiteX7" fmla="*/ 40096 w 105189"/>
              <a:gd name="connsiteY7" fmla="*/ 14727 h 107540"/>
              <a:gd name="connsiteX8" fmla="*/ 25493 w 105189"/>
              <a:gd name="connsiteY8" fmla="*/ 28339 h 107540"/>
              <a:gd name="connsiteX9" fmla="*/ 15593 w 105189"/>
              <a:gd name="connsiteY9" fmla="*/ 42818 h 107540"/>
              <a:gd name="connsiteX10" fmla="*/ 17202 w 105189"/>
              <a:gd name="connsiteY10" fmla="*/ 50491 h 107540"/>
              <a:gd name="connsiteX11" fmla="*/ 8786 w 105189"/>
              <a:gd name="connsiteY11" fmla="*/ 70044 h 107540"/>
              <a:gd name="connsiteX12" fmla="*/ 9529 w 105189"/>
              <a:gd name="connsiteY12" fmla="*/ 76603 h 107540"/>
              <a:gd name="connsiteX13" fmla="*/ 8168 w 105189"/>
              <a:gd name="connsiteY13" fmla="*/ 76479 h 107540"/>
              <a:gd name="connsiteX14" fmla="*/ 0 w 105189"/>
              <a:gd name="connsiteY14" fmla="*/ 87864 h 107540"/>
              <a:gd name="connsiteX15" fmla="*/ 8168 w 105189"/>
              <a:gd name="connsiteY15" fmla="*/ 99373 h 107540"/>
              <a:gd name="connsiteX16" fmla="*/ 16211 w 105189"/>
              <a:gd name="connsiteY16" fmla="*/ 88978 h 107540"/>
              <a:gd name="connsiteX17" fmla="*/ 24503 w 105189"/>
              <a:gd name="connsiteY17" fmla="*/ 92319 h 107540"/>
              <a:gd name="connsiteX18" fmla="*/ 39229 w 105189"/>
              <a:gd name="connsiteY18" fmla="*/ 77964 h 107540"/>
              <a:gd name="connsiteX19" fmla="*/ 46778 w 105189"/>
              <a:gd name="connsiteY19" fmla="*/ 80686 h 107540"/>
              <a:gd name="connsiteX20" fmla="*/ 51357 w 105189"/>
              <a:gd name="connsiteY20" fmla="*/ 79696 h 107540"/>
              <a:gd name="connsiteX21" fmla="*/ 49748 w 105189"/>
              <a:gd name="connsiteY21" fmla="*/ 88607 h 107540"/>
              <a:gd name="connsiteX22" fmla="*/ 63237 w 105189"/>
              <a:gd name="connsiteY22" fmla="*/ 107541 h 107540"/>
              <a:gd name="connsiteX23" fmla="*/ 76726 w 105189"/>
              <a:gd name="connsiteY23" fmla="*/ 88607 h 107540"/>
              <a:gd name="connsiteX24" fmla="*/ 63237 w 105189"/>
              <a:gd name="connsiteY24" fmla="*/ 69672 h 107540"/>
              <a:gd name="connsiteX25" fmla="*/ 60639 w 105189"/>
              <a:gd name="connsiteY25" fmla="*/ 70044 h 107540"/>
              <a:gd name="connsiteX26" fmla="*/ 63237 w 105189"/>
              <a:gd name="connsiteY26" fmla="*/ 57792 h 107540"/>
              <a:gd name="connsiteX27" fmla="*/ 62495 w 105189"/>
              <a:gd name="connsiteY27" fmla="*/ 51233 h 107540"/>
              <a:gd name="connsiteX28" fmla="*/ 67569 w 105189"/>
              <a:gd name="connsiteY28" fmla="*/ 39972 h 107540"/>
              <a:gd name="connsiteX29" fmla="*/ 78830 w 105189"/>
              <a:gd name="connsiteY29" fmla="*/ 47150 h 107540"/>
              <a:gd name="connsiteX30" fmla="*/ 93928 w 105189"/>
              <a:gd name="connsiteY30" fmla="*/ 25988 h 107540"/>
              <a:gd name="connsiteX31" fmla="*/ 95784 w 105189"/>
              <a:gd name="connsiteY31" fmla="*/ 26235 h 107540"/>
              <a:gd name="connsiteX32" fmla="*/ 105189 w 105189"/>
              <a:gd name="connsiteY32" fmla="*/ 13118 h 107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05189" h="107540">
                <a:moveTo>
                  <a:pt x="104942" y="13118"/>
                </a:moveTo>
                <a:cubicBezTo>
                  <a:pt x="104942" y="5816"/>
                  <a:pt x="100734" y="0"/>
                  <a:pt x="95537" y="0"/>
                </a:cubicBezTo>
                <a:cubicBezTo>
                  <a:pt x="91577" y="0"/>
                  <a:pt x="88235" y="3465"/>
                  <a:pt x="86874" y="8291"/>
                </a:cubicBezTo>
                <a:cubicBezTo>
                  <a:pt x="84523" y="6064"/>
                  <a:pt x="81676" y="4826"/>
                  <a:pt x="78583" y="4826"/>
                </a:cubicBezTo>
                <a:cubicBezTo>
                  <a:pt x="70415" y="4826"/>
                  <a:pt x="63856" y="13984"/>
                  <a:pt x="63485" y="25246"/>
                </a:cubicBezTo>
                <a:cubicBezTo>
                  <a:pt x="61381" y="22646"/>
                  <a:pt x="58782" y="21038"/>
                  <a:pt x="55812" y="21038"/>
                </a:cubicBezTo>
                <a:cubicBezTo>
                  <a:pt x="54451" y="21038"/>
                  <a:pt x="53090" y="21409"/>
                  <a:pt x="51852" y="22028"/>
                </a:cubicBezTo>
                <a:cubicBezTo>
                  <a:pt x="48882" y="17573"/>
                  <a:pt x="44798" y="14727"/>
                  <a:pt x="40096" y="14727"/>
                </a:cubicBezTo>
                <a:cubicBezTo>
                  <a:pt x="33537" y="14727"/>
                  <a:pt x="27844" y="20295"/>
                  <a:pt x="25493" y="28339"/>
                </a:cubicBezTo>
                <a:cubicBezTo>
                  <a:pt x="19924" y="28587"/>
                  <a:pt x="15593" y="35022"/>
                  <a:pt x="15593" y="42818"/>
                </a:cubicBezTo>
                <a:cubicBezTo>
                  <a:pt x="15593" y="45665"/>
                  <a:pt x="16211" y="48263"/>
                  <a:pt x="17202" y="50491"/>
                </a:cubicBezTo>
                <a:cubicBezTo>
                  <a:pt x="12128" y="54203"/>
                  <a:pt x="8786" y="61505"/>
                  <a:pt x="8786" y="70044"/>
                </a:cubicBezTo>
                <a:cubicBezTo>
                  <a:pt x="8786" y="72271"/>
                  <a:pt x="9158" y="74499"/>
                  <a:pt x="9529" y="76603"/>
                </a:cubicBezTo>
                <a:cubicBezTo>
                  <a:pt x="9034" y="76603"/>
                  <a:pt x="8663" y="76479"/>
                  <a:pt x="8168" y="76479"/>
                </a:cubicBezTo>
                <a:cubicBezTo>
                  <a:pt x="3713" y="76479"/>
                  <a:pt x="0" y="81553"/>
                  <a:pt x="0" y="87864"/>
                </a:cubicBezTo>
                <a:cubicBezTo>
                  <a:pt x="0" y="94175"/>
                  <a:pt x="3713" y="99373"/>
                  <a:pt x="8168" y="99373"/>
                </a:cubicBezTo>
                <a:cubicBezTo>
                  <a:pt x="12375" y="99373"/>
                  <a:pt x="15840" y="94794"/>
                  <a:pt x="16211" y="88978"/>
                </a:cubicBezTo>
                <a:cubicBezTo>
                  <a:pt x="18687" y="91081"/>
                  <a:pt x="21409" y="92319"/>
                  <a:pt x="24503" y="92319"/>
                </a:cubicBezTo>
                <a:cubicBezTo>
                  <a:pt x="31309" y="92319"/>
                  <a:pt x="37002" y="86255"/>
                  <a:pt x="39229" y="77964"/>
                </a:cubicBezTo>
                <a:cubicBezTo>
                  <a:pt x="41457" y="79572"/>
                  <a:pt x="44056" y="80686"/>
                  <a:pt x="46778" y="80686"/>
                </a:cubicBezTo>
                <a:cubicBezTo>
                  <a:pt x="48387" y="80686"/>
                  <a:pt x="49872" y="80315"/>
                  <a:pt x="51357" y="79696"/>
                </a:cubicBezTo>
                <a:cubicBezTo>
                  <a:pt x="50367" y="82419"/>
                  <a:pt x="49748" y="85389"/>
                  <a:pt x="49748" y="88607"/>
                </a:cubicBezTo>
                <a:cubicBezTo>
                  <a:pt x="49748" y="99002"/>
                  <a:pt x="55812" y="107541"/>
                  <a:pt x="63237" y="107541"/>
                </a:cubicBezTo>
                <a:cubicBezTo>
                  <a:pt x="70662" y="107541"/>
                  <a:pt x="76726" y="99126"/>
                  <a:pt x="76726" y="88607"/>
                </a:cubicBezTo>
                <a:cubicBezTo>
                  <a:pt x="76726" y="78088"/>
                  <a:pt x="70662" y="69672"/>
                  <a:pt x="63237" y="69672"/>
                </a:cubicBezTo>
                <a:cubicBezTo>
                  <a:pt x="62371" y="69672"/>
                  <a:pt x="61505" y="69796"/>
                  <a:pt x="60639" y="70044"/>
                </a:cubicBezTo>
                <a:cubicBezTo>
                  <a:pt x="62247" y="66455"/>
                  <a:pt x="63237" y="62371"/>
                  <a:pt x="63237" y="57792"/>
                </a:cubicBezTo>
                <a:cubicBezTo>
                  <a:pt x="63237" y="55565"/>
                  <a:pt x="62866" y="53337"/>
                  <a:pt x="62495" y="51233"/>
                </a:cubicBezTo>
                <a:cubicBezTo>
                  <a:pt x="65217" y="48758"/>
                  <a:pt x="67074" y="44674"/>
                  <a:pt x="67569" y="39972"/>
                </a:cubicBezTo>
                <a:cubicBezTo>
                  <a:pt x="70291" y="44303"/>
                  <a:pt x="74375" y="47150"/>
                  <a:pt x="78830" y="47150"/>
                </a:cubicBezTo>
                <a:cubicBezTo>
                  <a:pt x="87121" y="47150"/>
                  <a:pt x="93928" y="37744"/>
                  <a:pt x="93928" y="25988"/>
                </a:cubicBezTo>
                <a:cubicBezTo>
                  <a:pt x="94547" y="26112"/>
                  <a:pt x="95165" y="26235"/>
                  <a:pt x="95784" y="26235"/>
                </a:cubicBezTo>
                <a:cubicBezTo>
                  <a:pt x="100982" y="26235"/>
                  <a:pt x="105189" y="20295"/>
                  <a:pt x="105189" y="13118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8" name="Freeform: Shape 1037">
            <a:extLst>
              <a:ext uri="{FF2B5EF4-FFF2-40B4-BE49-F238E27FC236}">
                <a16:creationId xmlns:a16="http://schemas.microsoft.com/office/drawing/2014/main" id="{31A9044D-F581-2215-C979-4CE110375188}"/>
              </a:ext>
            </a:extLst>
          </p:cNvPr>
          <p:cNvSpPr/>
          <p:nvPr/>
        </p:nvSpPr>
        <p:spPr>
          <a:xfrm rot="21321969">
            <a:off x="2851876" y="4619541"/>
            <a:ext cx="38982" cy="35145"/>
          </a:xfrm>
          <a:custGeom>
            <a:avLst/>
            <a:gdLst>
              <a:gd name="connsiteX0" fmla="*/ 9900 w 38982"/>
              <a:gd name="connsiteY0" fmla="*/ 35146 h 35145"/>
              <a:gd name="connsiteX1" fmla="*/ 19553 w 38982"/>
              <a:gd name="connsiteY1" fmla="*/ 23018 h 35145"/>
              <a:gd name="connsiteX2" fmla="*/ 28339 w 38982"/>
              <a:gd name="connsiteY2" fmla="*/ 29701 h 35145"/>
              <a:gd name="connsiteX3" fmla="*/ 38982 w 38982"/>
              <a:gd name="connsiteY3" fmla="*/ 14850 h 35145"/>
              <a:gd name="connsiteX4" fmla="*/ 28339 w 38982"/>
              <a:gd name="connsiteY4" fmla="*/ 0 h 35145"/>
              <a:gd name="connsiteX5" fmla="*/ 17820 w 38982"/>
              <a:gd name="connsiteY5" fmla="*/ 13489 h 35145"/>
              <a:gd name="connsiteX6" fmla="*/ 9777 w 38982"/>
              <a:gd name="connsiteY6" fmla="*/ 7549 h 35145"/>
              <a:gd name="connsiteX7" fmla="*/ 0 w 38982"/>
              <a:gd name="connsiteY7" fmla="*/ 21285 h 35145"/>
              <a:gd name="connsiteX8" fmla="*/ 9777 w 38982"/>
              <a:gd name="connsiteY8" fmla="*/ 35022 h 35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982" h="35145">
                <a:moveTo>
                  <a:pt x="9900" y="35146"/>
                </a:moveTo>
                <a:cubicBezTo>
                  <a:pt x="14974" y="35146"/>
                  <a:pt x="19058" y="29824"/>
                  <a:pt x="19553" y="23018"/>
                </a:cubicBezTo>
                <a:cubicBezTo>
                  <a:pt x="21409" y="27102"/>
                  <a:pt x="24627" y="29701"/>
                  <a:pt x="28339" y="29701"/>
                </a:cubicBezTo>
                <a:cubicBezTo>
                  <a:pt x="34156" y="29701"/>
                  <a:pt x="38982" y="23018"/>
                  <a:pt x="38982" y="14850"/>
                </a:cubicBezTo>
                <a:cubicBezTo>
                  <a:pt x="38982" y="6683"/>
                  <a:pt x="34279" y="0"/>
                  <a:pt x="28339" y="0"/>
                </a:cubicBezTo>
                <a:cubicBezTo>
                  <a:pt x="22770" y="0"/>
                  <a:pt x="18315" y="5940"/>
                  <a:pt x="17820" y="13489"/>
                </a:cubicBezTo>
                <a:cubicBezTo>
                  <a:pt x="16088" y="9900"/>
                  <a:pt x="13118" y="7549"/>
                  <a:pt x="9777" y="7549"/>
                </a:cubicBezTo>
                <a:cubicBezTo>
                  <a:pt x="4331" y="7549"/>
                  <a:pt x="0" y="13737"/>
                  <a:pt x="0" y="21285"/>
                </a:cubicBezTo>
                <a:cubicBezTo>
                  <a:pt x="0" y="28834"/>
                  <a:pt x="4331" y="35022"/>
                  <a:pt x="9777" y="35022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9" name="Freeform: Shape 1038">
            <a:extLst>
              <a:ext uri="{FF2B5EF4-FFF2-40B4-BE49-F238E27FC236}">
                <a16:creationId xmlns:a16="http://schemas.microsoft.com/office/drawing/2014/main" id="{C712E194-5A26-EAF1-F909-2B8F95E6C1BA}"/>
              </a:ext>
            </a:extLst>
          </p:cNvPr>
          <p:cNvSpPr/>
          <p:nvPr/>
        </p:nvSpPr>
        <p:spPr>
          <a:xfrm rot="21321969">
            <a:off x="2977180" y="4605739"/>
            <a:ext cx="21532" cy="30442"/>
          </a:xfrm>
          <a:custGeom>
            <a:avLst/>
            <a:gdLst>
              <a:gd name="connsiteX0" fmla="*/ 10767 w 21532"/>
              <a:gd name="connsiteY0" fmla="*/ 30443 h 30442"/>
              <a:gd name="connsiteX1" fmla="*/ 21533 w 21532"/>
              <a:gd name="connsiteY1" fmla="*/ 15221 h 30442"/>
              <a:gd name="connsiteX2" fmla="*/ 10767 w 21532"/>
              <a:gd name="connsiteY2" fmla="*/ 0 h 30442"/>
              <a:gd name="connsiteX3" fmla="*/ 0 w 21532"/>
              <a:gd name="connsiteY3" fmla="*/ 15221 h 30442"/>
              <a:gd name="connsiteX4" fmla="*/ 10767 w 21532"/>
              <a:gd name="connsiteY4" fmla="*/ 30443 h 30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32" h="30442">
                <a:moveTo>
                  <a:pt x="10767" y="30443"/>
                </a:moveTo>
                <a:cubicBezTo>
                  <a:pt x="16707" y="30443"/>
                  <a:pt x="21533" y="23637"/>
                  <a:pt x="21533" y="15221"/>
                </a:cubicBezTo>
                <a:cubicBezTo>
                  <a:pt x="21533" y="6806"/>
                  <a:pt x="16707" y="0"/>
                  <a:pt x="10767" y="0"/>
                </a:cubicBezTo>
                <a:cubicBezTo>
                  <a:pt x="4826" y="0"/>
                  <a:pt x="0" y="6806"/>
                  <a:pt x="0" y="15221"/>
                </a:cubicBezTo>
                <a:cubicBezTo>
                  <a:pt x="0" y="23637"/>
                  <a:pt x="4826" y="30443"/>
                  <a:pt x="10767" y="30443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0" name="Freeform: Shape 1039">
            <a:extLst>
              <a:ext uri="{FF2B5EF4-FFF2-40B4-BE49-F238E27FC236}">
                <a16:creationId xmlns:a16="http://schemas.microsoft.com/office/drawing/2014/main" id="{B9FB7E0D-ECE3-1746-8226-1E16342AB001}"/>
              </a:ext>
            </a:extLst>
          </p:cNvPr>
          <p:cNvSpPr/>
          <p:nvPr/>
        </p:nvSpPr>
        <p:spPr>
          <a:xfrm rot="21321969">
            <a:off x="3045051" y="4610179"/>
            <a:ext cx="21285" cy="29700"/>
          </a:xfrm>
          <a:custGeom>
            <a:avLst/>
            <a:gdLst>
              <a:gd name="connsiteX0" fmla="*/ 21285 w 21285"/>
              <a:gd name="connsiteY0" fmla="*/ 14850 h 29700"/>
              <a:gd name="connsiteX1" fmla="*/ 10643 w 21285"/>
              <a:gd name="connsiteY1" fmla="*/ 0 h 29700"/>
              <a:gd name="connsiteX2" fmla="*/ 0 w 21285"/>
              <a:gd name="connsiteY2" fmla="*/ 14850 h 29700"/>
              <a:gd name="connsiteX3" fmla="*/ 10643 w 21285"/>
              <a:gd name="connsiteY3" fmla="*/ 29700 h 29700"/>
              <a:gd name="connsiteX4" fmla="*/ 21285 w 21285"/>
              <a:gd name="connsiteY4" fmla="*/ 14850 h 2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85" h="29700">
                <a:moveTo>
                  <a:pt x="21285" y="14850"/>
                </a:moveTo>
                <a:cubicBezTo>
                  <a:pt x="21285" y="6683"/>
                  <a:pt x="16583" y="0"/>
                  <a:pt x="10643" y="0"/>
                </a:cubicBezTo>
                <a:cubicBezTo>
                  <a:pt x="4703" y="0"/>
                  <a:pt x="0" y="6683"/>
                  <a:pt x="0" y="14850"/>
                </a:cubicBezTo>
                <a:cubicBezTo>
                  <a:pt x="0" y="23018"/>
                  <a:pt x="4703" y="29700"/>
                  <a:pt x="10643" y="29700"/>
                </a:cubicBezTo>
                <a:cubicBezTo>
                  <a:pt x="16583" y="29700"/>
                  <a:pt x="21285" y="23018"/>
                  <a:pt x="21285" y="1485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1" name="Freeform: Shape 1040">
            <a:extLst>
              <a:ext uri="{FF2B5EF4-FFF2-40B4-BE49-F238E27FC236}">
                <a16:creationId xmlns:a16="http://schemas.microsoft.com/office/drawing/2014/main" id="{D0E3E015-FD6A-6D82-936A-FFADD0087492}"/>
              </a:ext>
            </a:extLst>
          </p:cNvPr>
          <p:cNvSpPr/>
          <p:nvPr/>
        </p:nvSpPr>
        <p:spPr>
          <a:xfrm rot="21321969">
            <a:off x="3113484" y="4598699"/>
            <a:ext cx="14107" cy="19800"/>
          </a:xfrm>
          <a:custGeom>
            <a:avLst/>
            <a:gdLst>
              <a:gd name="connsiteX0" fmla="*/ 7054 w 14107"/>
              <a:gd name="connsiteY0" fmla="*/ 19800 h 19800"/>
              <a:gd name="connsiteX1" fmla="*/ 14108 w 14107"/>
              <a:gd name="connsiteY1" fmla="*/ 9900 h 19800"/>
              <a:gd name="connsiteX2" fmla="*/ 7054 w 14107"/>
              <a:gd name="connsiteY2" fmla="*/ 0 h 19800"/>
              <a:gd name="connsiteX3" fmla="*/ 0 w 14107"/>
              <a:gd name="connsiteY3" fmla="*/ 9900 h 19800"/>
              <a:gd name="connsiteX4" fmla="*/ 7054 w 14107"/>
              <a:gd name="connsiteY4" fmla="*/ 19800 h 19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07" h="19800">
                <a:moveTo>
                  <a:pt x="7054" y="19800"/>
                </a:moveTo>
                <a:cubicBezTo>
                  <a:pt x="10890" y="19800"/>
                  <a:pt x="14108" y="15345"/>
                  <a:pt x="14108" y="9900"/>
                </a:cubicBezTo>
                <a:cubicBezTo>
                  <a:pt x="14108" y="4455"/>
                  <a:pt x="11014" y="0"/>
                  <a:pt x="7054" y="0"/>
                </a:cubicBezTo>
                <a:cubicBezTo>
                  <a:pt x="3094" y="0"/>
                  <a:pt x="0" y="4455"/>
                  <a:pt x="0" y="9900"/>
                </a:cubicBezTo>
                <a:cubicBezTo>
                  <a:pt x="0" y="15345"/>
                  <a:pt x="3094" y="19800"/>
                  <a:pt x="7054" y="19800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2" name="Freeform: Shape 1041">
            <a:extLst>
              <a:ext uri="{FF2B5EF4-FFF2-40B4-BE49-F238E27FC236}">
                <a16:creationId xmlns:a16="http://schemas.microsoft.com/office/drawing/2014/main" id="{B0BCB7C9-3207-E624-D7DA-DEB33EDB9033}"/>
              </a:ext>
            </a:extLst>
          </p:cNvPr>
          <p:cNvSpPr/>
          <p:nvPr/>
        </p:nvSpPr>
        <p:spPr>
          <a:xfrm rot="21321969">
            <a:off x="3060214" y="4586659"/>
            <a:ext cx="258270" cy="92071"/>
          </a:xfrm>
          <a:custGeom>
            <a:avLst/>
            <a:gdLst>
              <a:gd name="connsiteX0" fmla="*/ 244782 w 258270"/>
              <a:gd name="connsiteY0" fmla="*/ 11757 h 92071"/>
              <a:gd name="connsiteX1" fmla="*/ 233025 w 258270"/>
              <a:gd name="connsiteY1" fmla="*/ 21285 h 92071"/>
              <a:gd name="connsiteX2" fmla="*/ 218422 w 258270"/>
              <a:gd name="connsiteY2" fmla="*/ 7920 h 92071"/>
              <a:gd name="connsiteX3" fmla="*/ 208770 w 258270"/>
              <a:gd name="connsiteY3" fmla="*/ 12499 h 92071"/>
              <a:gd name="connsiteX4" fmla="*/ 201592 w 258270"/>
              <a:gd name="connsiteY4" fmla="*/ 10148 h 92071"/>
              <a:gd name="connsiteX5" fmla="*/ 192929 w 258270"/>
              <a:gd name="connsiteY5" fmla="*/ 13737 h 92071"/>
              <a:gd name="connsiteX6" fmla="*/ 178327 w 258270"/>
              <a:gd name="connsiteY6" fmla="*/ 0 h 92071"/>
              <a:gd name="connsiteX7" fmla="*/ 162981 w 258270"/>
              <a:gd name="connsiteY7" fmla="*/ 16830 h 92071"/>
              <a:gd name="connsiteX8" fmla="*/ 148379 w 258270"/>
              <a:gd name="connsiteY8" fmla="*/ 4703 h 92071"/>
              <a:gd name="connsiteX9" fmla="*/ 140459 w 258270"/>
              <a:gd name="connsiteY9" fmla="*/ 7673 h 92071"/>
              <a:gd name="connsiteX10" fmla="*/ 133652 w 258270"/>
              <a:gd name="connsiteY10" fmla="*/ 4084 h 92071"/>
              <a:gd name="connsiteX11" fmla="*/ 128702 w 258270"/>
              <a:gd name="connsiteY11" fmla="*/ 5816 h 92071"/>
              <a:gd name="connsiteX12" fmla="*/ 118802 w 258270"/>
              <a:gd name="connsiteY12" fmla="*/ 1238 h 92071"/>
              <a:gd name="connsiteX13" fmla="*/ 105189 w 258270"/>
              <a:gd name="connsiteY13" fmla="*/ 11014 h 92071"/>
              <a:gd name="connsiteX14" fmla="*/ 103828 w 258270"/>
              <a:gd name="connsiteY14" fmla="*/ 10766 h 92071"/>
              <a:gd name="connsiteX15" fmla="*/ 88235 w 258270"/>
              <a:gd name="connsiteY15" fmla="*/ 30814 h 92071"/>
              <a:gd name="connsiteX16" fmla="*/ 81429 w 258270"/>
              <a:gd name="connsiteY16" fmla="*/ 27968 h 92071"/>
              <a:gd name="connsiteX17" fmla="*/ 68559 w 258270"/>
              <a:gd name="connsiteY17" fmla="*/ 46036 h 92071"/>
              <a:gd name="connsiteX18" fmla="*/ 68682 w 258270"/>
              <a:gd name="connsiteY18" fmla="*/ 48263 h 92071"/>
              <a:gd name="connsiteX19" fmla="*/ 64104 w 258270"/>
              <a:gd name="connsiteY19" fmla="*/ 47150 h 92071"/>
              <a:gd name="connsiteX20" fmla="*/ 63609 w 258270"/>
              <a:gd name="connsiteY20" fmla="*/ 47150 h 92071"/>
              <a:gd name="connsiteX21" fmla="*/ 49253 w 258270"/>
              <a:gd name="connsiteY21" fmla="*/ 27102 h 92071"/>
              <a:gd name="connsiteX22" fmla="*/ 36631 w 258270"/>
              <a:gd name="connsiteY22" fmla="*/ 37744 h 92071"/>
              <a:gd name="connsiteX23" fmla="*/ 23760 w 258270"/>
              <a:gd name="connsiteY23" fmla="*/ 24503 h 92071"/>
              <a:gd name="connsiteX24" fmla="*/ 10148 w 258270"/>
              <a:gd name="connsiteY24" fmla="*/ 43684 h 92071"/>
              <a:gd name="connsiteX25" fmla="*/ 18810 w 258270"/>
              <a:gd name="connsiteY25" fmla="*/ 61505 h 92071"/>
              <a:gd name="connsiteX26" fmla="*/ 17820 w 258270"/>
              <a:gd name="connsiteY26" fmla="*/ 63980 h 92071"/>
              <a:gd name="connsiteX27" fmla="*/ 9158 w 258270"/>
              <a:gd name="connsiteY27" fmla="*/ 55317 h 92071"/>
              <a:gd name="connsiteX28" fmla="*/ 0 w 258270"/>
              <a:gd name="connsiteY28" fmla="*/ 68188 h 92071"/>
              <a:gd name="connsiteX29" fmla="*/ 9158 w 258270"/>
              <a:gd name="connsiteY29" fmla="*/ 81057 h 92071"/>
              <a:gd name="connsiteX30" fmla="*/ 17697 w 258270"/>
              <a:gd name="connsiteY30" fmla="*/ 72766 h 92071"/>
              <a:gd name="connsiteX31" fmla="*/ 25864 w 258270"/>
              <a:gd name="connsiteY31" fmla="*/ 80810 h 92071"/>
              <a:gd name="connsiteX32" fmla="*/ 34527 w 258270"/>
              <a:gd name="connsiteY32" fmla="*/ 68559 h 92071"/>
              <a:gd name="connsiteX33" fmla="*/ 31557 w 258270"/>
              <a:gd name="connsiteY33" fmla="*/ 59401 h 92071"/>
              <a:gd name="connsiteX34" fmla="*/ 35517 w 258270"/>
              <a:gd name="connsiteY34" fmla="*/ 53213 h 92071"/>
              <a:gd name="connsiteX35" fmla="*/ 35641 w 258270"/>
              <a:gd name="connsiteY35" fmla="*/ 53956 h 92071"/>
              <a:gd name="connsiteX36" fmla="*/ 33908 w 258270"/>
              <a:gd name="connsiteY36" fmla="*/ 61010 h 92071"/>
              <a:gd name="connsiteX37" fmla="*/ 42199 w 258270"/>
              <a:gd name="connsiteY37" fmla="*/ 72642 h 92071"/>
              <a:gd name="connsiteX38" fmla="*/ 47892 w 258270"/>
              <a:gd name="connsiteY38" fmla="*/ 69301 h 92071"/>
              <a:gd name="connsiteX39" fmla="*/ 47892 w 258270"/>
              <a:gd name="connsiteY39" fmla="*/ 69549 h 92071"/>
              <a:gd name="connsiteX40" fmla="*/ 63856 w 258270"/>
              <a:gd name="connsiteY40" fmla="*/ 92072 h 92071"/>
              <a:gd name="connsiteX41" fmla="*/ 79820 w 258270"/>
              <a:gd name="connsiteY41" fmla="*/ 69549 h 92071"/>
              <a:gd name="connsiteX42" fmla="*/ 79201 w 258270"/>
              <a:gd name="connsiteY42" fmla="*/ 63609 h 92071"/>
              <a:gd name="connsiteX43" fmla="*/ 81181 w 258270"/>
              <a:gd name="connsiteY43" fmla="*/ 63856 h 92071"/>
              <a:gd name="connsiteX44" fmla="*/ 86132 w 258270"/>
              <a:gd name="connsiteY44" fmla="*/ 62495 h 92071"/>
              <a:gd name="connsiteX45" fmla="*/ 93680 w 258270"/>
              <a:gd name="connsiteY45" fmla="*/ 71653 h 92071"/>
              <a:gd name="connsiteX46" fmla="*/ 101353 w 258270"/>
              <a:gd name="connsiteY46" fmla="*/ 60886 h 92071"/>
              <a:gd name="connsiteX47" fmla="*/ 99497 w 258270"/>
              <a:gd name="connsiteY47" fmla="*/ 53832 h 92071"/>
              <a:gd name="connsiteX48" fmla="*/ 103704 w 258270"/>
              <a:gd name="connsiteY48" fmla="*/ 54699 h 92071"/>
              <a:gd name="connsiteX49" fmla="*/ 115337 w 258270"/>
              <a:gd name="connsiteY49" fmla="*/ 47521 h 92071"/>
              <a:gd name="connsiteX50" fmla="*/ 118678 w 258270"/>
              <a:gd name="connsiteY50" fmla="*/ 48016 h 92071"/>
              <a:gd name="connsiteX51" fmla="*/ 132910 w 258270"/>
              <a:gd name="connsiteY51" fmla="*/ 36754 h 92071"/>
              <a:gd name="connsiteX52" fmla="*/ 148379 w 258270"/>
              <a:gd name="connsiteY52" fmla="*/ 51234 h 92071"/>
              <a:gd name="connsiteX53" fmla="*/ 164714 w 258270"/>
              <a:gd name="connsiteY53" fmla="*/ 33042 h 92071"/>
              <a:gd name="connsiteX54" fmla="*/ 178327 w 258270"/>
              <a:gd name="connsiteY54" fmla="*/ 44056 h 92071"/>
              <a:gd name="connsiteX55" fmla="*/ 186123 w 258270"/>
              <a:gd name="connsiteY55" fmla="*/ 41086 h 92071"/>
              <a:gd name="connsiteX56" fmla="*/ 201592 w 258270"/>
              <a:gd name="connsiteY56" fmla="*/ 56431 h 92071"/>
              <a:gd name="connsiteX57" fmla="*/ 212359 w 258270"/>
              <a:gd name="connsiteY57" fmla="*/ 50738 h 92071"/>
              <a:gd name="connsiteX58" fmla="*/ 218422 w 258270"/>
              <a:gd name="connsiteY58" fmla="*/ 52471 h 92071"/>
              <a:gd name="connsiteX59" fmla="*/ 232778 w 258270"/>
              <a:gd name="connsiteY59" fmla="*/ 39724 h 92071"/>
              <a:gd name="connsiteX60" fmla="*/ 244658 w 258270"/>
              <a:gd name="connsiteY60" fmla="*/ 49748 h 92071"/>
              <a:gd name="connsiteX61" fmla="*/ 258271 w 258270"/>
              <a:gd name="connsiteY61" fmla="*/ 30567 h 92071"/>
              <a:gd name="connsiteX62" fmla="*/ 244658 w 258270"/>
              <a:gd name="connsiteY62" fmla="*/ 11385 h 92071"/>
              <a:gd name="connsiteX63" fmla="*/ 93928 w 258270"/>
              <a:gd name="connsiteY63" fmla="*/ 50491 h 92071"/>
              <a:gd name="connsiteX64" fmla="*/ 93928 w 258270"/>
              <a:gd name="connsiteY64" fmla="*/ 50491 h 92071"/>
              <a:gd name="connsiteX65" fmla="*/ 93928 w 258270"/>
              <a:gd name="connsiteY65" fmla="*/ 50119 h 92071"/>
              <a:gd name="connsiteX66" fmla="*/ 94299 w 258270"/>
              <a:gd name="connsiteY66" fmla="*/ 50615 h 92071"/>
              <a:gd name="connsiteX67" fmla="*/ 93804 w 258270"/>
              <a:gd name="connsiteY67" fmla="*/ 50615 h 92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258270" h="92071">
                <a:moveTo>
                  <a:pt x="244782" y="11757"/>
                </a:moveTo>
                <a:cubicBezTo>
                  <a:pt x="239708" y="11757"/>
                  <a:pt x="235500" y="15593"/>
                  <a:pt x="233025" y="21285"/>
                </a:cubicBezTo>
                <a:cubicBezTo>
                  <a:pt x="230550" y="13489"/>
                  <a:pt x="224981" y="7920"/>
                  <a:pt x="218422" y="7920"/>
                </a:cubicBezTo>
                <a:cubicBezTo>
                  <a:pt x="214834" y="7920"/>
                  <a:pt x="211492" y="9653"/>
                  <a:pt x="208770" y="12499"/>
                </a:cubicBezTo>
                <a:cubicBezTo>
                  <a:pt x="206542" y="11014"/>
                  <a:pt x="204191" y="10148"/>
                  <a:pt x="201592" y="10148"/>
                </a:cubicBezTo>
                <a:cubicBezTo>
                  <a:pt x="198375" y="10148"/>
                  <a:pt x="195405" y="11509"/>
                  <a:pt x="192929" y="13737"/>
                </a:cubicBezTo>
                <a:cubicBezTo>
                  <a:pt x="190578" y="5692"/>
                  <a:pt x="184886" y="0"/>
                  <a:pt x="178327" y="0"/>
                </a:cubicBezTo>
                <a:cubicBezTo>
                  <a:pt x="170902" y="0"/>
                  <a:pt x="164714" y="7177"/>
                  <a:pt x="162981" y="16830"/>
                </a:cubicBezTo>
                <a:cubicBezTo>
                  <a:pt x="160135" y="9653"/>
                  <a:pt x="154690" y="4703"/>
                  <a:pt x="148379" y="4703"/>
                </a:cubicBezTo>
                <a:cubicBezTo>
                  <a:pt x="145533" y="4703"/>
                  <a:pt x="142810" y="5816"/>
                  <a:pt x="140459" y="7673"/>
                </a:cubicBezTo>
                <a:cubicBezTo>
                  <a:pt x="138602" y="5445"/>
                  <a:pt x="136251" y="4084"/>
                  <a:pt x="133652" y="4084"/>
                </a:cubicBezTo>
                <a:cubicBezTo>
                  <a:pt x="131796" y="4084"/>
                  <a:pt x="130187" y="4703"/>
                  <a:pt x="128702" y="5816"/>
                </a:cubicBezTo>
                <a:cubicBezTo>
                  <a:pt x="125980" y="2970"/>
                  <a:pt x="122515" y="1238"/>
                  <a:pt x="118802" y="1238"/>
                </a:cubicBezTo>
                <a:cubicBezTo>
                  <a:pt x="113233" y="1238"/>
                  <a:pt x="108283" y="5074"/>
                  <a:pt x="105189" y="11014"/>
                </a:cubicBezTo>
                <a:cubicBezTo>
                  <a:pt x="104694" y="11014"/>
                  <a:pt x="104323" y="10766"/>
                  <a:pt x="103828" y="10766"/>
                </a:cubicBezTo>
                <a:cubicBezTo>
                  <a:pt x="95660" y="10766"/>
                  <a:pt x="88978" y="19553"/>
                  <a:pt x="88235" y="30814"/>
                </a:cubicBezTo>
                <a:cubicBezTo>
                  <a:pt x="86255" y="29082"/>
                  <a:pt x="83904" y="27968"/>
                  <a:pt x="81429" y="27968"/>
                </a:cubicBezTo>
                <a:cubicBezTo>
                  <a:pt x="74251" y="27968"/>
                  <a:pt x="68559" y="36012"/>
                  <a:pt x="68559" y="46036"/>
                </a:cubicBezTo>
                <a:cubicBezTo>
                  <a:pt x="68559" y="46778"/>
                  <a:pt x="68559" y="47521"/>
                  <a:pt x="68682" y="48263"/>
                </a:cubicBezTo>
                <a:cubicBezTo>
                  <a:pt x="67197" y="47645"/>
                  <a:pt x="65712" y="47150"/>
                  <a:pt x="64104" y="47150"/>
                </a:cubicBezTo>
                <a:cubicBezTo>
                  <a:pt x="63980" y="47150"/>
                  <a:pt x="63856" y="47150"/>
                  <a:pt x="63609" y="47150"/>
                </a:cubicBezTo>
                <a:cubicBezTo>
                  <a:pt x="63609" y="36012"/>
                  <a:pt x="57174" y="27102"/>
                  <a:pt x="49253" y="27102"/>
                </a:cubicBezTo>
                <a:cubicBezTo>
                  <a:pt x="43808" y="27102"/>
                  <a:pt x="39106" y="31433"/>
                  <a:pt x="36631" y="37744"/>
                </a:cubicBezTo>
                <a:cubicBezTo>
                  <a:pt x="34774" y="30072"/>
                  <a:pt x="29824" y="24503"/>
                  <a:pt x="23760" y="24503"/>
                </a:cubicBezTo>
                <a:cubicBezTo>
                  <a:pt x="16211" y="24503"/>
                  <a:pt x="10148" y="33042"/>
                  <a:pt x="10148" y="43684"/>
                </a:cubicBezTo>
                <a:cubicBezTo>
                  <a:pt x="10148" y="51852"/>
                  <a:pt x="13736" y="58658"/>
                  <a:pt x="18810" y="61505"/>
                </a:cubicBezTo>
                <a:cubicBezTo>
                  <a:pt x="18439" y="62247"/>
                  <a:pt x="18068" y="63114"/>
                  <a:pt x="17820" y="63980"/>
                </a:cubicBezTo>
                <a:cubicBezTo>
                  <a:pt x="16583" y="59030"/>
                  <a:pt x="13242" y="55317"/>
                  <a:pt x="9158" y="55317"/>
                </a:cubicBezTo>
                <a:cubicBezTo>
                  <a:pt x="4084" y="55317"/>
                  <a:pt x="0" y="61010"/>
                  <a:pt x="0" y="68188"/>
                </a:cubicBezTo>
                <a:cubicBezTo>
                  <a:pt x="0" y="75365"/>
                  <a:pt x="4084" y="81057"/>
                  <a:pt x="9158" y="81057"/>
                </a:cubicBezTo>
                <a:cubicBezTo>
                  <a:pt x="13118" y="81057"/>
                  <a:pt x="16335" y="77592"/>
                  <a:pt x="17697" y="72766"/>
                </a:cubicBezTo>
                <a:cubicBezTo>
                  <a:pt x="18934" y="77469"/>
                  <a:pt x="22152" y="80810"/>
                  <a:pt x="25864" y="80810"/>
                </a:cubicBezTo>
                <a:cubicBezTo>
                  <a:pt x="30691" y="80810"/>
                  <a:pt x="34527" y="75365"/>
                  <a:pt x="34527" y="68559"/>
                </a:cubicBezTo>
                <a:cubicBezTo>
                  <a:pt x="34527" y="64846"/>
                  <a:pt x="33289" y="61629"/>
                  <a:pt x="31557" y="59401"/>
                </a:cubicBezTo>
                <a:cubicBezTo>
                  <a:pt x="33166" y="57792"/>
                  <a:pt x="34527" y="55688"/>
                  <a:pt x="35517" y="53213"/>
                </a:cubicBezTo>
                <a:cubicBezTo>
                  <a:pt x="35517" y="53461"/>
                  <a:pt x="35517" y="53708"/>
                  <a:pt x="35641" y="53956"/>
                </a:cubicBezTo>
                <a:cubicBezTo>
                  <a:pt x="34651" y="55936"/>
                  <a:pt x="33908" y="58287"/>
                  <a:pt x="33908" y="61010"/>
                </a:cubicBezTo>
                <a:cubicBezTo>
                  <a:pt x="33908" y="67445"/>
                  <a:pt x="37621" y="72642"/>
                  <a:pt x="42199" y="72642"/>
                </a:cubicBezTo>
                <a:cubicBezTo>
                  <a:pt x="44427" y="72642"/>
                  <a:pt x="46407" y="71405"/>
                  <a:pt x="47892" y="69301"/>
                </a:cubicBezTo>
                <a:cubicBezTo>
                  <a:pt x="47892" y="69301"/>
                  <a:pt x="47892" y="69425"/>
                  <a:pt x="47892" y="69549"/>
                </a:cubicBezTo>
                <a:cubicBezTo>
                  <a:pt x="47892" y="81924"/>
                  <a:pt x="55070" y="92072"/>
                  <a:pt x="63856" y="92072"/>
                </a:cubicBezTo>
                <a:cubicBezTo>
                  <a:pt x="72643" y="92072"/>
                  <a:pt x="79820" y="82048"/>
                  <a:pt x="79820" y="69549"/>
                </a:cubicBezTo>
                <a:cubicBezTo>
                  <a:pt x="79820" y="67445"/>
                  <a:pt x="79573" y="65588"/>
                  <a:pt x="79201" y="63609"/>
                </a:cubicBezTo>
                <a:cubicBezTo>
                  <a:pt x="79820" y="63732"/>
                  <a:pt x="80439" y="63856"/>
                  <a:pt x="81181" y="63856"/>
                </a:cubicBezTo>
                <a:cubicBezTo>
                  <a:pt x="82914" y="63856"/>
                  <a:pt x="84523" y="63361"/>
                  <a:pt x="86132" y="62495"/>
                </a:cubicBezTo>
                <a:cubicBezTo>
                  <a:pt x="86750" y="67692"/>
                  <a:pt x="89844" y="71653"/>
                  <a:pt x="93680" y="71653"/>
                </a:cubicBezTo>
                <a:cubicBezTo>
                  <a:pt x="97888" y="71653"/>
                  <a:pt x="101353" y="66826"/>
                  <a:pt x="101353" y="60886"/>
                </a:cubicBezTo>
                <a:cubicBezTo>
                  <a:pt x="101353" y="58164"/>
                  <a:pt x="100610" y="55812"/>
                  <a:pt x="99497" y="53832"/>
                </a:cubicBezTo>
                <a:cubicBezTo>
                  <a:pt x="100858" y="54327"/>
                  <a:pt x="102219" y="54699"/>
                  <a:pt x="103704" y="54699"/>
                </a:cubicBezTo>
                <a:cubicBezTo>
                  <a:pt x="108283" y="54699"/>
                  <a:pt x="112367" y="51852"/>
                  <a:pt x="115337" y="47521"/>
                </a:cubicBezTo>
                <a:cubicBezTo>
                  <a:pt x="116451" y="47768"/>
                  <a:pt x="117564" y="48016"/>
                  <a:pt x="118678" y="48016"/>
                </a:cubicBezTo>
                <a:cubicBezTo>
                  <a:pt x="124742" y="48016"/>
                  <a:pt x="129940" y="43561"/>
                  <a:pt x="132910" y="36754"/>
                </a:cubicBezTo>
                <a:cubicBezTo>
                  <a:pt x="135385" y="45293"/>
                  <a:pt x="141325" y="51234"/>
                  <a:pt x="148379" y="51234"/>
                </a:cubicBezTo>
                <a:cubicBezTo>
                  <a:pt x="156299" y="51234"/>
                  <a:pt x="162981" y="43437"/>
                  <a:pt x="164714" y="33042"/>
                </a:cubicBezTo>
                <a:cubicBezTo>
                  <a:pt x="167437" y="39601"/>
                  <a:pt x="172510" y="44056"/>
                  <a:pt x="178327" y="44056"/>
                </a:cubicBezTo>
                <a:cubicBezTo>
                  <a:pt x="181173" y="44056"/>
                  <a:pt x="183772" y="42942"/>
                  <a:pt x="186123" y="41086"/>
                </a:cubicBezTo>
                <a:cubicBezTo>
                  <a:pt x="188475" y="49996"/>
                  <a:pt x="194538" y="56431"/>
                  <a:pt x="201592" y="56431"/>
                </a:cubicBezTo>
                <a:cubicBezTo>
                  <a:pt x="205676" y="56431"/>
                  <a:pt x="209388" y="54203"/>
                  <a:pt x="212359" y="50738"/>
                </a:cubicBezTo>
                <a:cubicBezTo>
                  <a:pt x="214215" y="51852"/>
                  <a:pt x="216319" y="52471"/>
                  <a:pt x="218422" y="52471"/>
                </a:cubicBezTo>
                <a:cubicBezTo>
                  <a:pt x="224734" y="52471"/>
                  <a:pt x="230179" y="47273"/>
                  <a:pt x="232778" y="39724"/>
                </a:cubicBezTo>
                <a:cubicBezTo>
                  <a:pt x="235129" y="45665"/>
                  <a:pt x="239584" y="49748"/>
                  <a:pt x="244658" y="49748"/>
                </a:cubicBezTo>
                <a:cubicBezTo>
                  <a:pt x="252207" y="49748"/>
                  <a:pt x="258271" y="41209"/>
                  <a:pt x="258271" y="30567"/>
                </a:cubicBezTo>
                <a:cubicBezTo>
                  <a:pt x="258271" y="19924"/>
                  <a:pt x="252207" y="11385"/>
                  <a:pt x="244658" y="11385"/>
                </a:cubicBezTo>
                <a:close/>
                <a:moveTo>
                  <a:pt x="93928" y="50491"/>
                </a:moveTo>
                <a:lnTo>
                  <a:pt x="93928" y="50491"/>
                </a:lnTo>
                <a:cubicBezTo>
                  <a:pt x="93928" y="50491"/>
                  <a:pt x="93928" y="50243"/>
                  <a:pt x="93928" y="50119"/>
                </a:cubicBezTo>
                <a:cubicBezTo>
                  <a:pt x="94052" y="50243"/>
                  <a:pt x="94175" y="50491"/>
                  <a:pt x="94299" y="50615"/>
                </a:cubicBezTo>
                <a:cubicBezTo>
                  <a:pt x="94175" y="50615"/>
                  <a:pt x="93928" y="50615"/>
                  <a:pt x="93804" y="50615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3" name="Freeform: Shape 1042">
            <a:extLst>
              <a:ext uri="{FF2B5EF4-FFF2-40B4-BE49-F238E27FC236}">
                <a16:creationId xmlns:a16="http://schemas.microsoft.com/office/drawing/2014/main" id="{B52A79BA-CF33-3C26-84E4-374C6DDBD0FB}"/>
              </a:ext>
            </a:extLst>
          </p:cNvPr>
          <p:cNvSpPr/>
          <p:nvPr/>
        </p:nvSpPr>
        <p:spPr>
          <a:xfrm rot="21321969">
            <a:off x="3312028" y="4580887"/>
            <a:ext cx="13612" cy="19057"/>
          </a:xfrm>
          <a:custGeom>
            <a:avLst/>
            <a:gdLst>
              <a:gd name="connsiteX0" fmla="*/ 6806 w 13612"/>
              <a:gd name="connsiteY0" fmla="*/ 19058 h 19057"/>
              <a:gd name="connsiteX1" fmla="*/ 13613 w 13612"/>
              <a:gd name="connsiteY1" fmla="*/ 9529 h 19057"/>
              <a:gd name="connsiteX2" fmla="*/ 6806 w 13612"/>
              <a:gd name="connsiteY2" fmla="*/ 0 h 19057"/>
              <a:gd name="connsiteX3" fmla="*/ 0 w 13612"/>
              <a:gd name="connsiteY3" fmla="*/ 9529 h 19057"/>
              <a:gd name="connsiteX4" fmla="*/ 6806 w 13612"/>
              <a:gd name="connsiteY4" fmla="*/ 19058 h 19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612" h="19057">
                <a:moveTo>
                  <a:pt x="6806" y="19058"/>
                </a:moveTo>
                <a:cubicBezTo>
                  <a:pt x="10519" y="19058"/>
                  <a:pt x="13613" y="14850"/>
                  <a:pt x="13613" y="9529"/>
                </a:cubicBezTo>
                <a:cubicBezTo>
                  <a:pt x="13613" y="4208"/>
                  <a:pt x="10519" y="0"/>
                  <a:pt x="6806" y="0"/>
                </a:cubicBezTo>
                <a:cubicBezTo>
                  <a:pt x="3094" y="0"/>
                  <a:pt x="0" y="4208"/>
                  <a:pt x="0" y="9529"/>
                </a:cubicBezTo>
                <a:cubicBezTo>
                  <a:pt x="0" y="14850"/>
                  <a:pt x="3094" y="19058"/>
                  <a:pt x="6806" y="19058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4" name="Freeform: Shape 1043">
            <a:extLst>
              <a:ext uri="{FF2B5EF4-FFF2-40B4-BE49-F238E27FC236}">
                <a16:creationId xmlns:a16="http://schemas.microsoft.com/office/drawing/2014/main" id="{87389B4A-1A04-5109-001F-62D4E9EB9F7A}"/>
              </a:ext>
            </a:extLst>
          </p:cNvPr>
          <p:cNvSpPr/>
          <p:nvPr/>
        </p:nvSpPr>
        <p:spPr>
          <a:xfrm rot="21321969">
            <a:off x="3380597" y="4562083"/>
            <a:ext cx="67321" cy="82914"/>
          </a:xfrm>
          <a:custGeom>
            <a:avLst/>
            <a:gdLst>
              <a:gd name="connsiteX0" fmla="*/ 67321 w 67321"/>
              <a:gd name="connsiteY0" fmla="*/ 30691 h 82914"/>
              <a:gd name="connsiteX1" fmla="*/ 51481 w 67321"/>
              <a:gd name="connsiteY1" fmla="*/ 8415 h 82914"/>
              <a:gd name="connsiteX2" fmla="*/ 38116 w 67321"/>
              <a:gd name="connsiteY2" fmla="*/ 18687 h 82914"/>
              <a:gd name="connsiteX3" fmla="*/ 37744 w 67321"/>
              <a:gd name="connsiteY3" fmla="*/ 18687 h 82914"/>
              <a:gd name="connsiteX4" fmla="*/ 32671 w 67321"/>
              <a:gd name="connsiteY4" fmla="*/ 20048 h 82914"/>
              <a:gd name="connsiteX5" fmla="*/ 16459 w 67321"/>
              <a:gd name="connsiteY5" fmla="*/ 0 h 82914"/>
              <a:gd name="connsiteX6" fmla="*/ 0 w 67321"/>
              <a:gd name="connsiteY6" fmla="*/ 23018 h 82914"/>
              <a:gd name="connsiteX7" fmla="*/ 16459 w 67321"/>
              <a:gd name="connsiteY7" fmla="*/ 46036 h 82914"/>
              <a:gd name="connsiteX8" fmla="*/ 23637 w 67321"/>
              <a:gd name="connsiteY8" fmla="*/ 43684 h 82914"/>
              <a:gd name="connsiteX9" fmla="*/ 37744 w 67321"/>
              <a:gd name="connsiteY9" fmla="*/ 59525 h 82914"/>
              <a:gd name="connsiteX10" fmla="*/ 39106 w 67321"/>
              <a:gd name="connsiteY10" fmla="*/ 59401 h 82914"/>
              <a:gd name="connsiteX11" fmla="*/ 37744 w 67321"/>
              <a:gd name="connsiteY11" fmla="*/ 66950 h 82914"/>
              <a:gd name="connsiteX12" fmla="*/ 49130 w 67321"/>
              <a:gd name="connsiteY12" fmla="*/ 82914 h 82914"/>
              <a:gd name="connsiteX13" fmla="*/ 60515 w 67321"/>
              <a:gd name="connsiteY13" fmla="*/ 66950 h 82914"/>
              <a:gd name="connsiteX14" fmla="*/ 54080 w 67321"/>
              <a:gd name="connsiteY14" fmla="*/ 52595 h 82914"/>
              <a:gd name="connsiteX15" fmla="*/ 67321 w 67321"/>
              <a:gd name="connsiteY15" fmla="*/ 30691 h 82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7321" h="82914">
                <a:moveTo>
                  <a:pt x="67321" y="30691"/>
                </a:moveTo>
                <a:cubicBezTo>
                  <a:pt x="67321" y="18439"/>
                  <a:pt x="60267" y="8415"/>
                  <a:pt x="51481" y="8415"/>
                </a:cubicBezTo>
                <a:cubicBezTo>
                  <a:pt x="45912" y="8415"/>
                  <a:pt x="40962" y="12499"/>
                  <a:pt x="38116" y="18687"/>
                </a:cubicBezTo>
                <a:cubicBezTo>
                  <a:pt x="38116" y="18687"/>
                  <a:pt x="37868" y="18687"/>
                  <a:pt x="37744" y="18687"/>
                </a:cubicBezTo>
                <a:cubicBezTo>
                  <a:pt x="35888" y="18687"/>
                  <a:pt x="34279" y="19182"/>
                  <a:pt x="32671" y="20048"/>
                </a:cubicBezTo>
                <a:cubicBezTo>
                  <a:pt x="31680" y="8787"/>
                  <a:pt x="24750" y="0"/>
                  <a:pt x="16459" y="0"/>
                </a:cubicBezTo>
                <a:cubicBezTo>
                  <a:pt x="7425" y="0"/>
                  <a:pt x="0" y="10272"/>
                  <a:pt x="0" y="23018"/>
                </a:cubicBezTo>
                <a:cubicBezTo>
                  <a:pt x="0" y="35765"/>
                  <a:pt x="7301" y="46036"/>
                  <a:pt x="16459" y="46036"/>
                </a:cubicBezTo>
                <a:cubicBezTo>
                  <a:pt x="19058" y="46036"/>
                  <a:pt x="21409" y="45170"/>
                  <a:pt x="23637" y="43684"/>
                </a:cubicBezTo>
                <a:cubicBezTo>
                  <a:pt x="25122" y="52718"/>
                  <a:pt x="30814" y="59525"/>
                  <a:pt x="37744" y="59525"/>
                </a:cubicBezTo>
                <a:cubicBezTo>
                  <a:pt x="38239" y="59525"/>
                  <a:pt x="38611" y="59401"/>
                  <a:pt x="39106" y="59401"/>
                </a:cubicBezTo>
                <a:cubicBezTo>
                  <a:pt x="38239" y="61629"/>
                  <a:pt x="37744" y="64227"/>
                  <a:pt x="37744" y="66950"/>
                </a:cubicBezTo>
                <a:cubicBezTo>
                  <a:pt x="37744" y="75737"/>
                  <a:pt x="42818" y="82914"/>
                  <a:pt x="49130" y="82914"/>
                </a:cubicBezTo>
                <a:cubicBezTo>
                  <a:pt x="55441" y="82914"/>
                  <a:pt x="60515" y="75737"/>
                  <a:pt x="60515" y="66950"/>
                </a:cubicBezTo>
                <a:cubicBezTo>
                  <a:pt x="60515" y="60639"/>
                  <a:pt x="57916" y="55194"/>
                  <a:pt x="54080" y="52595"/>
                </a:cubicBezTo>
                <a:cubicBezTo>
                  <a:pt x="61628" y="50862"/>
                  <a:pt x="67321" y="41828"/>
                  <a:pt x="67321" y="30691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5" name="Freeform: Shape 1044">
            <a:extLst>
              <a:ext uri="{FF2B5EF4-FFF2-40B4-BE49-F238E27FC236}">
                <a16:creationId xmlns:a16="http://schemas.microsoft.com/office/drawing/2014/main" id="{B5DD9234-6408-182F-9CC7-7E221384C52A}"/>
              </a:ext>
            </a:extLst>
          </p:cNvPr>
          <p:cNvSpPr/>
          <p:nvPr/>
        </p:nvSpPr>
        <p:spPr>
          <a:xfrm rot="21321969">
            <a:off x="3491510" y="4574360"/>
            <a:ext cx="56802" cy="72023"/>
          </a:xfrm>
          <a:custGeom>
            <a:avLst/>
            <a:gdLst>
              <a:gd name="connsiteX0" fmla="*/ 56555 w 56802"/>
              <a:gd name="connsiteY0" fmla="*/ 33908 h 72023"/>
              <a:gd name="connsiteX1" fmla="*/ 44551 w 56802"/>
              <a:gd name="connsiteY1" fmla="*/ 16954 h 72023"/>
              <a:gd name="connsiteX2" fmla="*/ 39477 w 56802"/>
              <a:gd name="connsiteY2" fmla="*/ 18563 h 72023"/>
              <a:gd name="connsiteX3" fmla="*/ 23018 w 56802"/>
              <a:gd name="connsiteY3" fmla="*/ 0 h 72023"/>
              <a:gd name="connsiteX4" fmla="*/ 10643 w 56802"/>
              <a:gd name="connsiteY4" fmla="*/ 7549 h 72023"/>
              <a:gd name="connsiteX5" fmla="*/ 6188 w 56802"/>
              <a:gd name="connsiteY5" fmla="*/ 4950 h 72023"/>
              <a:gd name="connsiteX6" fmla="*/ 0 w 56802"/>
              <a:gd name="connsiteY6" fmla="*/ 13736 h 72023"/>
              <a:gd name="connsiteX7" fmla="*/ 6188 w 56802"/>
              <a:gd name="connsiteY7" fmla="*/ 22523 h 72023"/>
              <a:gd name="connsiteX8" fmla="*/ 6188 w 56802"/>
              <a:gd name="connsiteY8" fmla="*/ 23636 h 72023"/>
              <a:gd name="connsiteX9" fmla="*/ 20419 w 56802"/>
              <a:gd name="connsiteY9" fmla="*/ 47026 h 72023"/>
              <a:gd name="connsiteX10" fmla="*/ 19182 w 56802"/>
              <a:gd name="connsiteY10" fmla="*/ 54574 h 72023"/>
              <a:gd name="connsiteX11" fmla="*/ 31680 w 56802"/>
              <a:gd name="connsiteY11" fmla="*/ 72023 h 72023"/>
              <a:gd name="connsiteX12" fmla="*/ 44180 w 56802"/>
              <a:gd name="connsiteY12" fmla="*/ 54574 h 72023"/>
              <a:gd name="connsiteX13" fmla="*/ 43932 w 56802"/>
              <a:gd name="connsiteY13" fmla="*/ 50862 h 72023"/>
              <a:gd name="connsiteX14" fmla="*/ 44798 w 56802"/>
              <a:gd name="connsiteY14" fmla="*/ 50862 h 72023"/>
              <a:gd name="connsiteX15" fmla="*/ 56802 w 56802"/>
              <a:gd name="connsiteY15" fmla="*/ 33908 h 72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6802" h="72023">
                <a:moveTo>
                  <a:pt x="56555" y="33908"/>
                </a:moveTo>
                <a:cubicBezTo>
                  <a:pt x="56555" y="24503"/>
                  <a:pt x="51110" y="16954"/>
                  <a:pt x="44551" y="16954"/>
                </a:cubicBezTo>
                <a:cubicBezTo>
                  <a:pt x="42694" y="16954"/>
                  <a:pt x="40962" y="17573"/>
                  <a:pt x="39477" y="18563"/>
                </a:cubicBezTo>
                <a:cubicBezTo>
                  <a:pt x="37868" y="7920"/>
                  <a:pt x="31062" y="0"/>
                  <a:pt x="23018" y="0"/>
                </a:cubicBezTo>
                <a:cubicBezTo>
                  <a:pt x="18192" y="0"/>
                  <a:pt x="13736" y="2970"/>
                  <a:pt x="10643" y="7549"/>
                </a:cubicBezTo>
                <a:cubicBezTo>
                  <a:pt x="9529" y="5940"/>
                  <a:pt x="7920" y="4950"/>
                  <a:pt x="6188" y="4950"/>
                </a:cubicBezTo>
                <a:cubicBezTo>
                  <a:pt x="2723" y="4950"/>
                  <a:pt x="0" y="8910"/>
                  <a:pt x="0" y="13736"/>
                </a:cubicBezTo>
                <a:cubicBezTo>
                  <a:pt x="0" y="18563"/>
                  <a:pt x="2723" y="22399"/>
                  <a:pt x="6188" y="22523"/>
                </a:cubicBezTo>
                <a:cubicBezTo>
                  <a:pt x="6188" y="22894"/>
                  <a:pt x="6188" y="23265"/>
                  <a:pt x="6188" y="23636"/>
                </a:cubicBezTo>
                <a:cubicBezTo>
                  <a:pt x="6188" y="35517"/>
                  <a:pt x="12375" y="45169"/>
                  <a:pt x="20419" y="47026"/>
                </a:cubicBezTo>
                <a:cubicBezTo>
                  <a:pt x="19677" y="49253"/>
                  <a:pt x="19182" y="51852"/>
                  <a:pt x="19182" y="54574"/>
                </a:cubicBezTo>
                <a:cubicBezTo>
                  <a:pt x="19182" y="64227"/>
                  <a:pt x="24750" y="72023"/>
                  <a:pt x="31680" y="72023"/>
                </a:cubicBezTo>
                <a:cubicBezTo>
                  <a:pt x="38611" y="72023"/>
                  <a:pt x="44180" y="64227"/>
                  <a:pt x="44180" y="54574"/>
                </a:cubicBezTo>
                <a:cubicBezTo>
                  <a:pt x="44180" y="53213"/>
                  <a:pt x="44180" y="51976"/>
                  <a:pt x="43932" y="50862"/>
                </a:cubicBezTo>
                <a:cubicBezTo>
                  <a:pt x="44180" y="50862"/>
                  <a:pt x="44427" y="50862"/>
                  <a:pt x="44798" y="50862"/>
                </a:cubicBezTo>
                <a:cubicBezTo>
                  <a:pt x="51481" y="50862"/>
                  <a:pt x="56802" y="43313"/>
                  <a:pt x="56802" y="33908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6" name="Freeform: Shape 1045">
            <a:extLst>
              <a:ext uri="{FF2B5EF4-FFF2-40B4-BE49-F238E27FC236}">
                <a16:creationId xmlns:a16="http://schemas.microsoft.com/office/drawing/2014/main" id="{5CF18D4D-82D7-AC24-78F0-A65320D355D5}"/>
              </a:ext>
            </a:extLst>
          </p:cNvPr>
          <p:cNvSpPr/>
          <p:nvPr/>
        </p:nvSpPr>
        <p:spPr>
          <a:xfrm rot="21321969">
            <a:off x="3572885" y="4582861"/>
            <a:ext cx="23760" cy="33413"/>
          </a:xfrm>
          <a:custGeom>
            <a:avLst/>
            <a:gdLst>
              <a:gd name="connsiteX0" fmla="*/ 11880 w 23760"/>
              <a:gd name="connsiteY0" fmla="*/ 33413 h 33413"/>
              <a:gd name="connsiteX1" fmla="*/ 23760 w 23760"/>
              <a:gd name="connsiteY1" fmla="*/ 16707 h 33413"/>
              <a:gd name="connsiteX2" fmla="*/ 11880 w 23760"/>
              <a:gd name="connsiteY2" fmla="*/ 0 h 33413"/>
              <a:gd name="connsiteX3" fmla="*/ 0 w 23760"/>
              <a:gd name="connsiteY3" fmla="*/ 16707 h 33413"/>
              <a:gd name="connsiteX4" fmla="*/ 11880 w 23760"/>
              <a:gd name="connsiteY4" fmla="*/ 33413 h 33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760" h="33413">
                <a:moveTo>
                  <a:pt x="11880" y="33413"/>
                </a:moveTo>
                <a:cubicBezTo>
                  <a:pt x="18439" y="33413"/>
                  <a:pt x="23760" y="25864"/>
                  <a:pt x="23760" y="16707"/>
                </a:cubicBezTo>
                <a:cubicBezTo>
                  <a:pt x="23760" y="7549"/>
                  <a:pt x="18439" y="0"/>
                  <a:pt x="11880" y="0"/>
                </a:cubicBezTo>
                <a:cubicBezTo>
                  <a:pt x="5321" y="0"/>
                  <a:pt x="0" y="7549"/>
                  <a:pt x="0" y="16707"/>
                </a:cubicBezTo>
                <a:cubicBezTo>
                  <a:pt x="0" y="25864"/>
                  <a:pt x="5321" y="33413"/>
                  <a:pt x="11880" y="33413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7" name="Freeform: Shape 1046">
            <a:extLst>
              <a:ext uri="{FF2B5EF4-FFF2-40B4-BE49-F238E27FC236}">
                <a16:creationId xmlns:a16="http://schemas.microsoft.com/office/drawing/2014/main" id="{C84A06BB-CFD3-8D0E-5FBC-EFA05C1A735D}"/>
              </a:ext>
            </a:extLst>
          </p:cNvPr>
          <p:cNvSpPr/>
          <p:nvPr/>
        </p:nvSpPr>
        <p:spPr>
          <a:xfrm rot="21321969">
            <a:off x="3633692" y="4603679"/>
            <a:ext cx="16582" cy="23513"/>
          </a:xfrm>
          <a:custGeom>
            <a:avLst/>
            <a:gdLst>
              <a:gd name="connsiteX0" fmla="*/ 8291 w 16582"/>
              <a:gd name="connsiteY0" fmla="*/ 23513 h 23513"/>
              <a:gd name="connsiteX1" fmla="*/ 16583 w 16582"/>
              <a:gd name="connsiteY1" fmla="*/ 11757 h 23513"/>
              <a:gd name="connsiteX2" fmla="*/ 8291 w 16582"/>
              <a:gd name="connsiteY2" fmla="*/ 0 h 23513"/>
              <a:gd name="connsiteX3" fmla="*/ 0 w 16582"/>
              <a:gd name="connsiteY3" fmla="*/ 11757 h 23513"/>
              <a:gd name="connsiteX4" fmla="*/ 8291 w 16582"/>
              <a:gd name="connsiteY4" fmla="*/ 23513 h 23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2" h="23513">
                <a:moveTo>
                  <a:pt x="8291" y="23513"/>
                </a:moveTo>
                <a:cubicBezTo>
                  <a:pt x="12870" y="23513"/>
                  <a:pt x="16583" y="18315"/>
                  <a:pt x="16583" y="11757"/>
                </a:cubicBezTo>
                <a:cubicBezTo>
                  <a:pt x="16583" y="5198"/>
                  <a:pt x="12870" y="0"/>
                  <a:pt x="8291" y="0"/>
                </a:cubicBezTo>
                <a:cubicBezTo>
                  <a:pt x="3713" y="0"/>
                  <a:pt x="0" y="5198"/>
                  <a:pt x="0" y="11757"/>
                </a:cubicBezTo>
                <a:cubicBezTo>
                  <a:pt x="0" y="18315"/>
                  <a:pt x="3713" y="23513"/>
                  <a:pt x="8291" y="23513"/>
                </a:cubicBezTo>
                <a:close/>
              </a:path>
            </a:pathLst>
          </a:custGeom>
          <a:solidFill>
            <a:srgbClr val="FFFFFF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119" name="Graphic 1118">
            <a:extLst>
              <a:ext uri="{FF2B5EF4-FFF2-40B4-BE49-F238E27FC236}">
                <a16:creationId xmlns:a16="http://schemas.microsoft.com/office/drawing/2014/main" id="{1FE771A5-4447-7579-BEDC-29D8F076AD4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311459" y="3735705"/>
            <a:ext cx="57784" cy="71118"/>
          </a:xfrm>
          <a:prstGeom prst="rect">
            <a:avLst/>
          </a:prstGeom>
        </p:spPr>
      </p:pic>
      <p:sp>
        <p:nvSpPr>
          <p:cNvPr id="1116" name="Freeform: Shape 1115">
            <a:extLst>
              <a:ext uri="{FF2B5EF4-FFF2-40B4-BE49-F238E27FC236}">
                <a16:creationId xmlns:a16="http://schemas.microsoft.com/office/drawing/2014/main" id="{76E674BD-A9BB-0E06-D129-73CBF15B34DD}"/>
              </a:ext>
            </a:extLst>
          </p:cNvPr>
          <p:cNvSpPr/>
          <p:nvPr/>
        </p:nvSpPr>
        <p:spPr>
          <a:xfrm flipH="1">
            <a:off x="5268870" y="3552401"/>
            <a:ext cx="153553" cy="309940"/>
          </a:xfrm>
          <a:custGeom>
            <a:avLst/>
            <a:gdLst>
              <a:gd name="connsiteX0" fmla="*/ 9815 w 522185"/>
              <a:gd name="connsiteY0" fmla="*/ 912608 h 1051894"/>
              <a:gd name="connsiteX1" fmla="*/ 78131 w 522185"/>
              <a:gd name="connsiteY1" fmla="*/ 721068 h 1051894"/>
              <a:gd name="connsiteX2" fmla="*/ 92532 w 522185"/>
              <a:gd name="connsiteY2" fmla="*/ 611181 h 1051894"/>
              <a:gd name="connsiteX3" fmla="*/ 115162 w 522185"/>
              <a:gd name="connsiteY3" fmla="*/ 617424 h 1051894"/>
              <a:gd name="connsiteX4" fmla="*/ 102818 w 522185"/>
              <a:gd name="connsiteY4" fmla="*/ 711136 h 1051894"/>
              <a:gd name="connsiteX5" fmla="*/ 236825 w 522185"/>
              <a:gd name="connsiteY5" fmla="*/ 736675 h 1051894"/>
              <a:gd name="connsiteX6" fmla="*/ 395661 w 522185"/>
              <a:gd name="connsiteY6" fmla="*/ 776260 h 1051894"/>
              <a:gd name="connsiteX7" fmla="*/ 496043 w 522185"/>
              <a:gd name="connsiteY7" fmla="*/ 11306 h 1051894"/>
              <a:gd name="connsiteX8" fmla="*/ 519453 w 522185"/>
              <a:gd name="connsiteY8" fmla="*/ 11306 h 1051894"/>
              <a:gd name="connsiteX9" fmla="*/ 416021 w 522185"/>
              <a:gd name="connsiteY9" fmla="*/ 790519 h 1051894"/>
              <a:gd name="connsiteX10" fmla="*/ 416731 w 522185"/>
              <a:gd name="connsiteY10" fmla="*/ 799032 h 1051894"/>
              <a:gd name="connsiteX11" fmla="*/ 361752 w 522185"/>
              <a:gd name="connsiteY11" fmla="*/ 965033 h 1051894"/>
              <a:gd name="connsiteX12" fmla="*/ 326565 w 522185"/>
              <a:gd name="connsiteY12" fmla="*/ 1046544 h 1051894"/>
              <a:gd name="connsiteX13" fmla="*/ 207385 w 522185"/>
              <a:gd name="connsiteY13" fmla="*/ 1026751 h 1051894"/>
              <a:gd name="connsiteX14" fmla="*/ 26132 w 522185"/>
              <a:gd name="connsiteY14" fmla="*/ 979860 h 1051894"/>
              <a:gd name="connsiteX15" fmla="*/ 9957 w 522185"/>
              <a:gd name="connsiteY15" fmla="*/ 912537 h 1051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2185" h="1051894">
                <a:moveTo>
                  <a:pt x="9815" y="912608"/>
                </a:moveTo>
                <a:cubicBezTo>
                  <a:pt x="32020" y="849400"/>
                  <a:pt x="50039" y="782006"/>
                  <a:pt x="78131" y="721068"/>
                </a:cubicBezTo>
                <a:cubicBezTo>
                  <a:pt x="82317" y="684392"/>
                  <a:pt x="87070" y="647715"/>
                  <a:pt x="92532" y="611181"/>
                </a:cubicBezTo>
                <a:cubicBezTo>
                  <a:pt x="94731" y="596283"/>
                  <a:pt x="117361" y="602597"/>
                  <a:pt x="115162" y="617424"/>
                </a:cubicBezTo>
                <a:cubicBezTo>
                  <a:pt x="110480" y="648637"/>
                  <a:pt x="106436" y="679851"/>
                  <a:pt x="102818" y="711136"/>
                </a:cubicBezTo>
                <a:cubicBezTo>
                  <a:pt x="147156" y="712484"/>
                  <a:pt x="194119" y="727240"/>
                  <a:pt x="236825" y="736675"/>
                </a:cubicBezTo>
                <a:cubicBezTo>
                  <a:pt x="290102" y="748380"/>
                  <a:pt x="343024" y="761788"/>
                  <a:pt x="395661" y="776260"/>
                </a:cubicBezTo>
                <a:cubicBezTo>
                  <a:pt x="474264" y="528961"/>
                  <a:pt x="508386" y="271375"/>
                  <a:pt x="496043" y="11306"/>
                </a:cubicBezTo>
                <a:cubicBezTo>
                  <a:pt x="495333" y="-3804"/>
                  <a:pt x="518744" y="-3733"/>
                  <a:pt x="519453" y="11306"/>
                </a:cubicBezTo>
                <a:cubicBezTo>
                  <a:pt x="532719" y="275418"/>
                  <a:pt x="497603" y="539460"/>
                  <a:pt x="416021" y="790519"/>
                </a:cubicBezTo>
                <a:cubicBezTo>
                  <a:pt x="417298" y="792789"/>
                  <a:pt x="417795" y="795698"/>
                  <a:pt x="416731" y="799032"/>
                </a:cubicBezTo>
                <a:cubicBezTo>
                  <a:pt x="398570" y="854436"/>
                  <a:pt x="380125" y="909699"/>
                  <a:pt x="361752" y="965033"/>
                </a:cubicBezTo>
                <a:cubicBezTo>
                  <a:pt x="354090" y="988018"/>
                  <a:pt x="349479" y="1032640"/>
                  <a:pt x="326565" y="1046544"/>
                </a:cubicBezTo>
                <a:cubicBezTo>
                  <a:pt x="297834" y="1063995"/>
                  <a:pt x="234555" y="1033775"/>
                  <a:pt x="207385" y="1026751"/>
                </a:cubicBezTo>
                <a:cubicBezTo>
                  <a:pt x="146944" y="1011145"/>
                  <a:pt x="83381" y="1004689"/>
                  <a:pt x="26132" y="979860"/>
                </a:cubicBezTo>
                <a:cubicBezTo>
                  <a:pt x="-13099" y="962834"/>
                  <a:pt x="1090" y="937792"/>
                  <a:pt x="9957" y="91253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05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23" name="Oval 1122">
            <a:extLst>
              <a:ext uri="{FF2B5EF4-FFF2-40B4-BE49-F238E27FC236}">
                <a16:creationId xmlns:a16="http://schemas.microsoft.com/office/drawing/2014/main" id="{4B829727-FAB1-E4CE-31E3-EEA61045151C}"/>
              </a:ext>
            </a:extLst>
          </p:cNvPr>
          <p:cNvSpPr/>
          <p:nvPr/>
        </p:nvSpPr>
        <p:spPr>
          <a:xfrm>
            <a:off x="5204936" y="4215764"/>
            <a:ext cx="79533" cy="66675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2" name="Oval 1121">
            <a:extLst>
              <a:ext uri="{FF2B5EF4-FFF2-40B4-BE49-F238E27FC236}">
                <a16:creationId xmlns:a16="http://schemas.microsoft.com/office/drawing/2014/main" id="{0256FFA2-2D7E-6E3C-5A41-33316B0077A9}"/>
              </a:ext>
            </a:extLst>
          </p:cNvPr>
          <p:cNvSpPr/>
          <p:nvPr/>
        </p:nvSpPr>
        <p:spPr>
          <a:xfrm>
            <a:off x="5265738" y="4198620"/>
            <a:ext cx="117724" cy="7239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24" name="Group 1123">
            <a:extLst>
              <a:ext uri="{FF2B5EF4-FFF2-40B4-BE49-F238E27FC236}">
                <a16:creationId xmlns:a16="http://schemas.microsoft.com/office/drawing/2014/main" id="{418A22E8-4632-727A-49BF-B22A095F2ECA}"/>
              </a:ext>
            </a:extLst>
          </p:cNvPr>
          <p:cNvGrpSpPr>
            <a:grpSpLocks/>
          </p:cNvGrpSpPr>
          <p:nvPr/>
        </p:nvGrpSpPr>
        <p:grpSpPr>
          <a:xfrm>
            <a:off x="7947160" y="2763520"/>
            <a:ext cx="218805" cy="404494"/>
            <a:chOff x="4861208" y="2491451"/>
            <a:chExt cx="1314127" cy="2424484"/>
          </a:xfrm>
        </p:grpSpPr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63F07F30-664D-8805-5F9B-20D937111228}"/>
                </a:ext>
              </a:extLst>
            </p:cNvPr>
            <p:cNvSpPr/>
            <p:nvPr/>
          </p:nvSpPr>
          <p:spPr>
            <a:xfrm flipH="1">
              <a:off x="5545111" y="2750957"/>
              <a:ext cx="159713" cy="185409"/>
            </a:xfrm>
            <a:custGeom>
              <a:avLst/>
              <a:gdLst>
                <a:gd name="connsiteX0" fmla="*/ 29651 w 159713"/>
                <a:gd name="connsiteY0" fmla="*/ 33406 h 185409"/>
                <a:gd name="connsiteX1" fmla="*/ 54409 w 159713"/>
                <a:gd name="connsiteY1" fmla="*/ 16735 h 185409"/>
                <a:gd name="connsiteX2" fmla="*/ 70513 w 159713"/>
                <a:gd name="connsiteY2" fmla="*/ 10421 h 185409"/>
                <a:gd name="connsiteX3" fmla="*/ 110452 w 159713"/>
                <a:gd name="connsiteY3" fmla="*/ 12266 h 185409"/>
                <a:gd name="connsiteX4" fmla="*/ 139042 w 159713"/>
                <a:gd name="connsiteY4" fmla="*/ 72210 h 185409"/>
                <a:gd name="connsiteX5" fmla="*/ 159614 w 159713"/>
                <a:gd name="connsiteY5" fmla="*/ 128821 h 185409"/>
                <a:gd name="connsiteX6" fmla="*/ 78600 w 159713"/>
                <a:gd name="connsiteY6" fmla="*/ 183304 h 185409"/>
                <a:gd name="connsiteX7" fmla="*/ 46748 w 159713"/>
                <a:gd name="connsiteY7" fmla="*/ 173159 h 185409"/>
                <a:gd name="connsiteX8" fmla="*/ 2268 w 159713"/>
                <a:gd name="connsiteY8" fmla="*/ 66251 h 185409"/>
                <a:gd name="connsiteX9" fmla="*/ 29580 w 159713"/>
                <a:gd name="connsiteY9" fmla="*/ 33406 h 1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713" h="185409">
                  <a:moveTo>
                    <a:pt x="29651" y="33406"/>
                  </a:moveTo>
                  <a:cubicBezTo>
                    <a:pt x="33340" y="23190"/>
                    <a:pt x="43981" y="16096"/>
                    <a:pt x="54409" y="16735"/>
                  </a:cubicBezTo>
                  <a:cubicBezTo>
                    <a:pt x="58950" y="12904"/>
                    <a:pt x="64696" y="10634"/>
                    <a:pt x="70513" y="10421"/>
                  </a:cubicBezTo>
                  <a:cubicBezTo>
                    <a:pt x="79735" y="-1923"/>
                    <a:pt x="101159" y="-5612"/>
                    <a:pt x="110452" y="12266"/>
                  </a:cubicBezTo>
                  <a:cubicBezTo>
                    <a:pt x="120668" y="31916"/>
                    <a:pt x="130245" y="51921"/>
                    <a:pt x="139042" y="72210"/>
                  </a:cubicBezTo>
                  <a:cubicBezTo>
                    <a:pt x="146419" y="89236"/>
                    <a:pt x="158125" y="110093"/>
                    <a:pt x="159614" y="128821"/>
                  </a:cubicBezTo>
                  <a:cubicBezTo>
                    <a:pt x="162452" y="164930"/>
                    <a:pt x="103358" y="173727"/>
                    <a:pt x="78600" y="183304"/>
                  </a:cubicBezTo>
                  <a:cubicBezTo>
                    <a:pt x="67462" y="187560"/>
                    <a:pt x="52068" y="185928"/>
                    <a:pt x="46748" y="173159"/>
                  </a:cubicBezTo>
                  <a:cubicBezTo>
                    <a:pt x="31921" y="137547"/>
                    <a:pt x="17095" y="101864"/>
                    <a:pt x="2268" y="66251"/>
                  </a:cubicBezTo>
                  <a:cubicBezTo>
                    <a:pt x="-6671" y="44756"/>
                    <a:pt x="12554" y="28795"/>
                    <a:pt x="29580" y="3340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87521229-4CAD-0DA3-8243-3FB278A82D26}"/>
                </a:ext>
              </a:extLst>
            </p:cNvPr>
            <p:cNvSpPr/>
            <p:nvPr/>
          </p:nvSpPr>
          <p:spPr>
            <a:xfrm flipH="1">
              <a:off x="5758727" y="4750435"/>
              <a:ext cx="186902" cy="155036"/>
            </a:xfrm>
            <a:custGeom>
              <a:avLst/>
              <a:gdLst>
                <a:gd name="connsiteX0" fmla="*/ 95587 w 186902"/>
                <a:gd name="connsiteY0" fmla="*/ 25021 h 155036"/>
                <a:gd name="connsiteX1" fmla="*/ 114529 w 186902"/>
                <a:gd name="connsiteY1" fmla="*/ 15727 h 155036"/>
                <a:gd name="connsiteX2" fmla="*/ 134321 w 186902"/>
                <a:gd name="connsiteY2" fmla="*/ 16224 h 155036"/>
                <a:gd name="connsiteX3" fmla="*/ 136875 w 186902"/>
                <a:gd name="connsiteY3" fmla="*/ 22041 h 155036"/>
                <a:gd name="connsiteX4" fmla="*/ 146097 w 186902"/>
                <a:gd name="connsiteY4" fmla="*/ 20197 h 155036"/>
                <a:gd name="connsiteX5" fmla="*/ 144607 w 186902"/>
                <a:gd name="connsiteY5" fmla="*/ 14521 h 155036"/>
                <a:gd name="connsiteX6" fmla="*/ 167096 w 186902"/>
                <a:gd name="connsiteY6" fmla="*/ 8349 h 155036"/>
                <a:gd name="connsiteX7" fmla="*/ 183838 w 186902"/>
                <a:gd name="connsiteY7" fmla="*/ 90073 h 155036"/>
                <a:gd name="connsiteX8" fmla="*/ 183838 w 186902"/>
                <a:gd name="connsiteY8" fmla="*/ 133702 h 155036"/>
                <a:gd name="connsiteX9" fmla="*/ 84592 w 186902"/>
                <a:gd name="connsiteY9" fmla="*/ 143279 h 155036"/>
                <a:gd name="connsiteX10" fmla="*/ 30 w 186902"/>
                <a:gd name="connsiteY10" fmla="*/ 83405 h 155036"/>
                <a:gd name="connsiteX11" fmla="*/ 95587 w 186902"/>
                <a:gd name="connsiteY11" fmla="*/ 25021 h 155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902" h="155036">
                  <a:moveTo>
                    <a:pt x="95587" y="25021"/>
                  </a:moveTo>
                  <a:cubicBezTo>
                    <a:pt x="94665" y="14734"/>
                    <a:pt x="107505" y="10832"/>
                    <a:pt x="114529" y="15727"/>
                  </a:cubicBezTo>
                  <a:cubicBezTo>
                    <a:pt x="119140" y="9414"/>
                    <a:pt x="130206" y="7924"/>
                    <a:pt x="134321" y="16224"/>
                  </a:cubicBezTo>
                  <a:cubicBezTo>
                    <a:pt x="135243" y="18139"/>
                    <a:pt x="135953" y="20126"/>
                    <a:pt x="136875" y="22041"/>
                  </a:cubicBezTo>
                  <a:cubicBezTo>
                    <a:pt x="139500" y="20338"/>
                    <a:pt x="142834" y="19629"/>
                    <a:pt x="146097" y="20197"/>
                  </a:cubicBezTo>
                  <a:cubicBezTo>
                    <a:pt x="145530" y="18068"/>
                    <a:pt x="144962" y="16153"/>
                    <a:pt x="144607" y="14521"/>
                  </a:cubicBezTo>
                  <a:cubicBezTo>
                    <a:pt x="141060" y="-92"/>
                    <a:pt x="163478" y="-6264"/>
                    <a:pt x="167096" y="8349"/>
                  </a:cubicBezTo>
                  <a:cubicBezTo>
                    <a:pt x="173906" y="35378"/>
                    <a:pt x="179652" y="62548"/>
                    <a:pt x="183838" y="90073"/>
                  </a:cubicBezTo>
                  <a:cubicBezTo>
                    <a:pt x="185966" y="104119"/>
                    <a:pt x="189513" y="120081"/>
                    <a:pt x="183838" y="133702"/>
                  </a:cubicBezTo>
                  <a:cubicBezTo>
                    <a:pt x="168798" y="169527"/>
                    <a:pt x="111478" y="151153"/>
                    <a:pt x="84592" y="143279"/>
                  </a:cubicBezTo>
                  <a:cubicBezTo>
                    <a:pt x="56003" y="134979"/>
                    <a:pt x="1520" y="121855"/>
                    <a:pt x="30" y="83405"/>
                  </a:cubicBezTo>
                  <a:cubicBezTo>
                    <a:pt x="-2027" y="29206"/>
                    <a:pt x="101192" y="88087"/>
                    <a:pt x="95587" y="25021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B2E61564-FD62-F956-C283-2FA169247AF4}"/>
                </a:ext>
              </a:extLst>
            </p:cNvPr>
            <p:cNvSpPr/>
            <p:nvPr/>
          </p:nvSpPr>
          <p:spPr>
            <a:xfrm flipH="1">
              <a:off x="4943585" y="4732829"/>
              <a:ext cx="177194" cy="183106"/>
            </a:xfrm>
            <a:custGeom>
              <a:avLst/>
              <a:gdLst>
                <a:gd name="connsiteX0" fmla="*/ 35832 w 177194"/>
                <a:gd name="connsiteY0" fmla="*/ 63695 h 183106"/>
                <a:gd name="connsiteX1" fmla="*/ 42855 w 177194"/>
                <a:gd name="connsiteY1" fmla="*/ 43761 h 183106"/>
                <a:gd name="connsiteX2" fmla="*/ 57327 w 177194"/>
                <a:gd name="connsiteY2" fmla="*/ 30282 h 183106"/>
                <a:gd name="connsiteX3" fmla="*/ 63215 w 177194"/>
                <a:gd name="connsiteY3" fmla="*/ 32694 h 183106"/>
                <a:gd name="connsiteX4" fmla="*/ 68465 w 177194"/>
                <a:gd name="connsiteY4" fmla="*/ 24962 h 183106"/>
                <a:gd name="connsiteX5" fmla="*/ 63428 w 177194"/>
                <a:gd name="connsiteY5" fmla="*/ 21982 h 183106"/>
                <a:gd name="connsiteX6" fmla="*/ 75133 w 177194"/>
                <a:gd name="connsiteY6" fmla="*/ 1764 h 183106"/>
                <a:gd name="connsiteX7" fmla="*/ 144300 w 177194"/>
                <a:gd name="connsiteY7" fmla="*/ 48372 h 183106"/>
                <a:gd name="connsiteX8" fmla="*/ 174805 w 177194"/>
                <a:gd name="connsiteY8" fmla="*/ 79586 h 183106"/>
                <a:gd name="connsiteX9" fmla="*/ 110675 w 177194"/>
                <a:gd name="connsiteY9" fmla="*/ 155918 h 183106"/>
                <a:gd name="connsiteX10" fmla="*/ 8378 w 177194"/>
                <a:gd name="connsiteY10" fmla="*/ 172306 h 183106"/>
                <a:gd name="connsiteX11" fmla="*/ 35761 w 177194"/>
                <a:gd name="connsiteY11" fmla="*/ 63695 h 18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94" h="183106">
                  <a:moveTo>
                    <a:pt x="35832" y="63695"/>
                  </a:moveTo>
                  <a:cubicBezTo>
                    <a:pt x="27958" y="57027"/>
                    <a:pt x="34413" y="45251"/>
                    <a:pt x="42855" y="43761"/>
                  </a:cubicBezTo>
                  <a:cubicBezTo>
                    <a:pt x="41720" y="35958"/>
                    <a:pt x="48601" y="27232"/>
                    <a:pt x="57327" y="30282"/>
                  </a:cubicBezTo>
                  <a:cubicBezTo>
                    <a:pt x="59384" y="30992"/>
                    <a:pt x="61229" y="31914"/>
                    <a:pt x="63215" y="32694"/>
                  </a:cubicBezTo>
                  <a:cubicBezTo>
                    <a:pt x="63925" y="29644"/>
                    <a:pt x="65769" y="26806"/>
                    <a:pt x="68465" y="24962"/>
                  </a:cubicBezTo>
                  <a:cubicBezTo>
                    <a:pt x="66549" y="23827"/>
                    <a:pt x="64847" y="22834"/>
                    <a:pt x="63428" y="21982"/>
                  </a:cubicBezTo>
                  <a:cubicBezTo>
                    <a:pt x="50659" y="14108"/>
                    <a:pt x="62293" y="-6039"/>
                    <a:pt x="75133" y="1764"/>
                  </a:cubicBezTo>
                  <a:cubicBezTo>
                    <a:pt x="98898" y="16307"/>
                    <a:pt x="122025" y="31701"/>
                    <a:pt x="144300" y="48372"/>
                  </a:cubicBezTo>
                  <a:cubicBezTo>
                    <a:pt x="155651" y="56885"/>
                    <a:pt x="169342" y="65824"/>
                    <a:pt x="174805" y="79586"/>
                  </a:cubicBezTo>
                  <a:cubicBezTo>
                    <a:pt x="189135" y="115624"/>
                    <a:pt x="135362" y="142652"/>
                    <a:pt x="110675" y="155918"/>
                  </a:cubicBezTo>
                  <a:cubicBezTo>
                    <a:pt x="84427" y="170036"/>
                    <a:pt x="36329" y="198767"/>
                    <a:pt x="8378" y="172306"/>
                  </a:cubicBezTo>
                  <a:cubicBezTo>
                    <a:pt x="-30994" y="135062"/>
                    <a:pt x="83859" y="104841"/>
                    <a:pt x="35761" y="63695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37EFC1D9-B4A2-4AA1-8586-4C79CB004564}"/>
                </a:ext>
              </a:extLst>
            </p:cNvPr>
            <p:cNvSpPr/>
            <p:nvPr/>
          </p:nvSpPr>
          <p:spPr>
            <a:xfrm flipH="1">
              <a:off x="5458161" y="3755832"/>
              <a:ext cx="416498" cy="1036178"/>
            </a:xfrm>
            <a:custGeom>
              <a:avLst/>
              <a:gdLst>
                <a:gd name="connsiteX0" fmla="*/ 71 w 416498"/>
                <a:gd name="connsiteY0" fmla="*/ 1005293 h 1036178"/>
                <a:gd name="connsiteX1" fmla="*/ 57108 w 416498"/>
                <a:gd name="connsiteY1" fmla="*/ 521832 h 1036178"/>
                <a:gd name="connsiteX2" fmla="*/ 208069 w 416498"/>
                <a:gd name="connsiteY2" fmla="*/ 15032 h 1036178"/>
                <a:gd name="connsiteX3" fmla="*/ 251840 w 416498"/>
                <a:gd name="connsiteY3" fmla="*/ 31490 h 1036178"/>
                <a:gd name="connsiteX4" fmla="*/ 191895 w 416498"/>
                <a:gd name="connsiteY4" fmla="*/ 232891 h 1036178"/>
                <a:gd name="connsiteX5" fmla="*/ 228075 w 416498"/>
                <a:gd name="connsiteY5" fmla="*/ 161737 h 1036178"/>
                <a:gd name="connsiteX6" fmla="*/ 264538 w 416498"/>
                <a:gd name="connsiteY6" fmla="*/ 160602 h 1036178"/>
                <a:gd name="connsiteX7" fmla="*/ 265815 w 416498"/>
                <a:gd name="connsiteY7" fmla="*/ 158048 h 1036178"/>
                <a:gd name="connsiteX8" fmla="*/ 310011 w 416498"/>
                <a:gd name="connsiteY8" fmla="*/ 174648 h 1036178"/>
                <a:gd name="connsiteX9" fmla="*/ 292489 w 416498"/>
                <a:gd name="connsiteY9" fmla="*/ 222037 h 1036178"/>
                <a:gd name="connsiteX10" fmla="*/ 313842 w 416498"/>
                <a:gd name="connsiteY10" fmla="*/ 185644 h 1036178"/>
                <a:gd name="connsiteX11" fmla="*/ 355129 w 416498"/>
                <a:gd name="connsiteY11" fmla="*/ 207565 h 1036178"/>
                <a:gd name="connsiteX12" fmla="*/ 342076 w 416498"/>
                <a:gd name="connsiteY12" fmla="*/ 245660 h 1036178"/>
                <a:gd name="connsiteX13" fmla="*/ 374071 w 416498"/>
                <a:gd name="connsiteY13" fmla="*/ 197917 h 1036178"/>
                <a:gd name="connsiteX14" fmla="*/ 415287 w 416498"/>
                <a:gd name="connsiteY14" fmla="*/ 219838 h 1036178"/>
                <a:gd name="connsiteX15" fmla="*/ 240773 w 416498"/>
                <a:gd name="connsiteY15" fmla="*/ 599867 h 1036178"/>
                <a:gd name="connsiteX16" fmla="*/ 149614 w 416498"/>
                <a:gd name="connsiteY16" fmla="*/ 1015012 h 1036178"/>
                <a:gd name="connsiteX17" fmla="*/ 123792 w 416498"/>
                <a:gd name="connsiteY17" fmla="*/ 1036152 h 1036178"/>
                <a:gd name="connsiteX18" fmla="*/ 21141 w 416498"/>
                <a:gd name="connsiteY18" fmla="*/ 1031115 h 1036178"/>
                <a:gd name="connsiteX19" fmla="*/ 0 w 416498"/>
                <a:gd name="connsiteY19" fmla="*/ 1005293 h 103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16498" h="1036178">
                  <a:moveTo>
                    <a:pt x="71" y="1005293"/>
                  </a:moveTo>
                  <a:cubicBezTo>
                    <a:pt x="1490" y="840569"/>
                    <a:pt x="10713" y="680739"/>
                    <a:pt x="57108" y="521832"/>
                  </a:cubicBezTo>
                  <a:cubicBezTo>
                    <a:pt x="106482" y="352639"/>
                    <a:pt x="157631" y="183942"/>
                    <a:pt x="208069" y="15032"/>
                  </a:cubicBezTo>
                  <a:cubicBezTo>
                    <a:pt x="216724" y="-13770"/>
                    <a:pt x="260353" y="2759"/>
                    <a:pt x="251840" y="31490"/>
                  </a:cubicBezTo>
                  <a:cubicBezTo>
                    <a:pt x="231905" y="98671"/>
                    <a:pt x="211900" y="165781"/>
                    <a:pt x="191895" y="232891"/>
                  </a:cubicBezTo>
                  <a:cubicBezTo>
                    <a:pt x="203033" y="208629"/>
                    <a:pt x="214951" y="184864"/>
                    <a:pt x="228075" y="161737"/>
                  </a:cubicBezTo>
                  <a:cubicBezTo>
                    <a:pt x="236729" y="146414"/>
                    <a:pt x="254961" y="149748"/>
                    <a:pt x="264538" y="160602"/>
                  </a:cubicBezTo>
                  <a:cubicBezTo>
                    <a:pt x="264964" y="159751"/>
                    <a:pt x="265389" y="158900"/>
                    <a:pt x="265815" y="158048"/>
                  </a:cubicBezTo>
                  <a:cubicBezTo>
                    <a:pt x="279578" y="132084"/>
                    <a:pt x="321078" y="145350"/>
                    <a:pt x="310011" y="174648"/>
                  </a:cubicBezTo>
                  <a:cubicBezTo>
                    <a:pt x="304052" y="190397"/>
                    <a:pt x="298235" y="206217"/>
                    <a:pt x="292489" y="222037"/>
                  </a:cubicBezTo>
                  <a:cubicBezTo>
                    <a:pt x="299441" y="209835"/>
                    <a:pt x="306535" y="197704"/>
                    <a:pt x="313842" y="185644"/>
                  </a:cubicBezTo>
                  <a:cubicBezTo>
                    <a:pt x="328101" y="162163"/>
                    <a:pt x="363642" y="183019"/>
                    <a:pt x="355129" y="207565"/>
                  </a:cubicBezTo>
                  <a:cubicBezTo>
                    <a:pt x="350731" y="220263"/>
                    <a:pt x="346475" y="232962"/>
                    <a:pt x="342076" y="245660"/>
                  </a:cubicBezTo>
                  <a:cubicBezTo>
                    <a:pt x="352292" y="229415"/>
                    <a:pt x="362862" y="213453"/>
                    <a:pt x="374071" y="197917"/>
                  </a:cubicBezTo>
                  <a:cubicBezTo>
                    <a:pt x="390103" y="175712"/>
                    <a:pt x="423232" y="194583"/>
                    <a:pt x="415287" y="219838"/>
                  </a:cubicBezTo>
                  <a:cubicBezTo>
                    <a:pt x="373290" y="353703"/>
                    <a:pt x="293198" y="470400"/>
                    <a:pt x="240773" y="599867"/>
                  </a:cubicBezTo>
                  <a:cubicBezTo>
                    <a:pt x="187142" y="732455"/>
                    <a:pt x="157560" y="872350"/>
                    <a:pt x="149614" y="1015012"/>
                  </a:cubicBezTo>
                  <a:cubicBezTo>
                    <a:pt x="148905" y="1028207"/>
                    <a:pt x="136065" y="1036720"/>
                    <a:pt x="123792" y="1036152"/>
                  </a:cubicBezTo>
                  <a:cubicBezTo>
                    <a:pt x="89599" y="1034450"/>
                    <a:pt x="55334" y="1032747"/>
                    <a:pt x="21141" y="1031115"/>
                  </a:cubicBezTo>
                  <a:cubicBezTo>
                    <a:pt x="7591" y="1030477"/>
                    <a:pt x="-70" y="1017495"/>
                    <a:pt x="0" y="1005293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1E62BFBB-CEA5-3AB6-BD28-217E47CEB2AF}"/>
                </a:ext>
              </a:extLst>
            </p:cNvPr>
            <p:cNvSpPr/>
            <p:nvPr/>
          </p:nvSpPr>
          <p:spPr>
            <a:xfrm flipH="1">
              <a:off x="5549955" y="2526690"/>
              <a:ext cx="226463" cy="317054"/>
            </a:xfrm>
            <a:custGeom>
              <a:avLst/>
              <a:gdLst>
                <a:gd name="connsiteX0" fmla="*/ 154734 w 226463"/>
                <a:gd name="connsiteY0" fmla="*/ 11580 h 317054"/>
                <a:gd name="connsiteX1" fmla="*/ 46337 w 226463"/>
                <a:gd name="connsiteY1" fmla="*/ 30379 h 317054"/>
                <a:gd name="connsiteX2" fmla="*/ 18599 w 226463"/>
                <a:gd name="connsiteY2" fmla="*/ 33075 h 317054"/>
                <a:gd name="connsiteX3" fmla="*/ 45344 w 226463"/>
                <a:gd name="connsiteY3" fmla="*/ 300308 h 317054"/>
                <a:gd name="connsiteX4" fmla="*/ 209146 w 226463"/>
                <a:gd name="connsiteY4" fmla="*/ 217591 h 317054"/>
                <a:gd name="connsiteX5" fmla="*/ 154734 w 226463"/>
                <a:gd name="connsiteY5" fmla="*/ 11580 h 317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63" h="317054">
                  <a:moveTo>
                    <a:pt x="154734" y="11580"/>
                  </a:moveTo>
                  <a:cubicBezTo>
                    <a:pt x="106282" y="-10554"/>
                    <a:pt x="69606" y="868"/>
                    <a:pt x="46337" y="30379"/>
                  </a:cubicBezTo>
                  <a:cubicBezTo>
                    <a:pt x="38817" y="21369"/>
                    <a:pt x="23636" y="19241"/>
                    <a:pt x="18599" y="33075"/>
                  </a:cubicBezTo>
                  <a:cubicBezTo>
                    <a:pt x="-7081" y="104441"/>
                    <a:pt x="-12898" y="238448"/>
                    <a:pt x="45344" y="300308"/>
                  </a:cubicBezTo>
                  <a:cubicBezTo>
                    <a:pt x="91455" y="349328"/>
                    <a:pt x="181834" y="281296"/>
                    <a:pt x="209146" y="217591"/>
                  </a:cubicBezTo>
                  <a:cubicBezTo>
                    <a:pt x="239863" y="146083"/>
                    <a:pt x="234330" y="47972"/>
                    <a:pt x="154734" y="11580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8DE9C26B-9053-775D-693A-C48FE53F20C3}"/>
                </a:ext>
              </a:extLst>
            </p:cNvPr>
            <p:cNvSpPr/>
            <p:nvPr/>
          </p:nvSpPr>
          <p:spPr>
            <a:xfrm flipH="1">
              <a:off x="5023540" y="3838049"/>
              <a:ext cx="467260" cy="949040"/>
            </a:xfrm>
            <a:custGeom>
              <a:avLst/>
              <a:gdLst>
                <a:gd name="connsiteX0" fmla="*/ 113933 w 467260"/>
                <a:gd name="connsiteY0" fmla="*/ 81648 h 949040"/>
                <a:gd name="connsiteX1" fmla="*/ 153872 w 467260"/>
                <a:gd name="connsiteY1" fmla="*/ 70510 h 949040"/>
                <a:gd name="connsiteX2" fmla="*/ 169905 w 467260"/>
                <a:gd name="connsiteY2" fmla="*/ 82216 h 949040"/>
                <a:gd name="connsiteX3" fmla="*/ 172672 w 467260"/>
                <a:gd name="connsiteY3" fmla="*/ 81932 h 949040"/>
                <a:gd name="connsiteX4" fmla="*/ 209348 w 467260"/>
                <a:gd name="connsiteY4" fmla="*/ 95056 h 949040"/>
                <a:gd name="connsiteX5" fmla="*/ 213746 w 467260"/>
                <a:gd name="connsiteY5" fmla="*/ 118963 h 949040"/>
                <a:gd name="connsiteX6" fmla="*/ 256807 w 467260"/>
                <a:gd name="connsiteY6" fmla="*/ 92360 h 949040"/>
                <a:gd name="connsiteX7" fmla="*/ 307956 w 467260"/>
                <a:gd name="connsiteY7" fmla="*/ 548722 h 949040"/>
                <a:gd name="connsiteX8" fmla="*/ 463103 w 467260"/>
                <a:gd name="connsiteY8" fmla="*/ 881008 h 949040"/>
                <a:gd name="connsiteX9" fmla="*/ 406350 w 467260"/>
                <a:gd name="connsiteY9" fmla="*/ 946983 h 949040"/>
                <a:gd name="connsiteX10" fmla="*/ 374782 w 467260"/>
                <a:gd name="connsiteY10" fmla="*/ 936200 h 949040"/>
                <a:gd name="connsiteX11" fmla="*/ 152666 w 467260"/>
                <a:gd name="connsiteY11" fmla="*/ 593202 h 949040"/>
                <a:gd name="connsiteX12" fmla="*/ 2 w 467260"/>
                <a:gd name="connsiteY12" fmla="*/ 6309 h 949040"/>
                <a:gd name="connsiteX13" fmla="*/ 114004 w 467260"/>
                <a:gd name="connsiteY13" fmla="*/ 81719 h 94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7260" h="949040">
                  <a:moveTo>
                    <a:pt x="113933" y="81648"/>
                  </a:moveTo>
                  <a:cubicBezTo>
                    <a:pt x="117693" y="65119"/>
                    <a:pt x="142522" y="58663"/>
                    <a:pt x="153872" y="70510"/>
                  </a:cubicBezTo>
                  <a:cubicBezTo>
                    <a:pt x="160541" y="71929"/>
                    <a:pt x="166571" y="75831"/>
                    <a:pt x="169905" y="82216"/>
                  </a:cubicBezTo>
                  <a:cubicBezTo>
                    <a:pt x="170827" y="82074"/>
                    <a:pt x="171750" y="82003"/>
                    <a:pt x="172672" y="81932"/>
                  </a:cubicBezTo>
                  <a:cubicBezTo>
                    <a:pt x="185157" y="72639"/>
                    <a:pt x="205659" y="74980"/>
                    <a:pt x="209348" y="95056"/>
                  </a:cubicBezTo>
                  <a:cubicBezTo>
                    <a:pt x="210767" y="103001"/>
                    <a:pt x="212257" y="110947"/>
                    <a:pt x="213746" y="118963"/>
                  </a:cubicBezTo>
                  <a:cubicBezTo>
                    <a:pt x="225948" y="106407"/>
                    <a:pt x="256382" y="68808"/>
                    <a:pt x="256807" y="92360"/>
                  </a:cubicBezTo>
                  <a:cubicBezTo>
                    <a:pt x="259503" y="263611"/>
                    <a:pt x="245812" y="388892"/>
                    <a:pt x="307956" y="548722"/>
                  </a:cubicBezTo>
                  <a:cubicBezTo>
                    <a:pt x="335339" y="619095"/>
                    <a:pt x="430470" y="800419"/>
                    <a:pt x="463103" y="881008"/>
                  </a:cubicBezTo>
                  <a:cubicBezTo>
                    <a:pt x="478781" y="919813"/>
                    <a:pt x="447992" y="931163"/>
                    <a:pt x="406350" y="946983"/>
                  </a:cubicBezTo>
                  <a:cubicBezTo>
                    <a:pt x="393226" y="951949"/>
                    <a:pt x="382372" y="947763"/>
                    <a:pt x="374782" y="936200"/>
                  </a:cubicBezTo>
                  <a:cubicBezTo>
                    <a:pt x="329025" y="866749"/>
                    <a:pt x="194238" y="659247"/>
                    <a:pt x="152666" y="593202"/>
                  </a:cubicBezTo>
                  <a:cubicBezTo>
                    <a:pt x="68744" y="459833"/>
                    <a:pt x="3053" y="158264"/>
                    <a:pt x="2" y="6309"/>
                  </a:cubicBezTo>
                  <a:cubicBezTo>
                    <a:pt x="-565" y="-22564"/>
                    <a:pt x="109322" y="55542"/>
                    <a:pt x="114004" y="81719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BAFC6D0-C6DA-4026-10C8-78B4F77C57AD}"/>
                </a:ext>
              </a:extLst>
            </p:cNvPr>
            <p:cNvSpPr/>
            <p:nvPr/>
          </p:nvSpPr>
          <p:spPr>
            <a:xfrm flipH="1">
              <a:off x="4861208" y="2849623"/>
              <a:ext cx="970019" cy="1339292"/>
            </a:xfrm>
            <a:custGeom>
              <a:avLst/>
              <a:gdLst>
                <a:gd name="connsiteX0" fmla="*/ 49218 w 970019"/>
                <a:gd name="connsiteY0" fmla="*/ 561288 h 1339292"/>
                <a:gd name="connsiteX1" fmla="*/ 19210 w 970019"/>
                <a:gd name="connsiteY1" fmla="*/ 201690 h 1339292"/>
                <a:gd name="connsiteX2" fmla="*/ 94974 w 970019"/>
                <a:gd name="connsiteY2" fmla="*/ 100599 h 1339292"/>
                <a:gd name="connsiteX3" fmla="*/ 187126 w 970019"/>
                <a:gd name="connsiteY3" fmla="*/ 13697 h 1339292"/>
                <a:gd name="connsiteX4" fmla="*/ 349013 w 970019"/>
                <a:gd name="connsiteY4" fmla="*/ 33135 h 1339292"/>
                <a:gd name="connsiteX5" fmla="*/ 427828 w 970019"/>
                <a:gd name="connsiteY5" fmla="*/ 53495 h 1339292"/>
                <a:gd name="connsiteX6" fmla="*/ 517213 w 970019"/>
                <a:gd name="connsiteY6" fmla="*/ 119470 h 1339292"/>
                <a:gd name="connsiteX7" fmla="*/ 554883 w 970019"/>
                <a:gd name="connsiteY7" fmla="*/ 238224 h 1339292"/>
                <a:gd name="connsiteX8" fmla="*/ 583543 w 970019"/>
                <a:gd name="connsiteY8" fmla="*/ 369606 h 1339292"/>
                <a:gd name="connsiteX9" fmla="*/ 583614 w 970019"/>
                <a:gd name="connsiteY9" fmla="*/ 369819 h 1339292"/>
                <a:gd name="connsiteX10" fmla="*/ 643204 w 970019"/>
                <a:gd name="connsiteY10" fmla="*/ 642586 h 1339292"/>
                <a:gd name="connsiteX11" fmla="*/ 779197 w 970019"/>
                <a:gd name="connsiteY11" fmla="*/ 882366 h 1339292"/>
                <a:gd name="connsiteX12" fmla="*/ 928030 w 970019"/>
                <a:gd name="connsiteY12" fmla="*/ 1100792 h 1339292"/>
                <a:gd name="connsiteX13" fmla="*/ 955130 w 970019"/>
                <a:gd name="connsiteY13" fmla="*/ 1269489 h 1339292"/>
                <a:gd name="connsiteX14" fmla="*/ 866170 w 970019"/>
                <a:gd name="connsiteY14" fmla="*/ 1281336 h 1339292"/>
                <a:gd name="connsiteX15" fmla="*/ 713364 w 970019"/>
                <a:gd name="connsiteY15" fmla="*/ 1272894 h 1339292"/>
                <a:gd name="connsiteX16" fmla="*/ 443009 w 970019"/>
                <a:gd name="connsiteY16" fmla="*/ 1339011 h 1339292"/>
                <a:gd name="connsiteX17" fmla="*/ 213303 w 970019"/>
                <a:gd name="connsiteY17" fmla="*/ 1276016 h 1339292"/>
                <a:gd name="connsiteX18" fmla="*/ 62129 w 970019"/>
                <a:gd name="connsiteY18" fmla="*/ 1175138 h 1339292"/>
                <a:gd name="connsiteX19" fmla="*/ 58582 w 970019"/>
                <a:gd name="connsiteY19" fmla="*/ 1005306 h 1339292"/>
                <a:gd name="connsiteX20" fmla="*/ 57376 w 970019"/>
                <a:gd name="connsiteY20" fmla="*/ 831572 h 1339292"/>
                <a:gd name="connsiteX21" fmla="*/ 49147 w 970019"/>
                <a:gd name="connsiteY21" fmla="*/ 561288 h 13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019" h="1339292">
                  <a:moveTo>
                    <a:pt x="49218" y="561288"/>
                  </a:moveTo>
                  <a:cubicBezTo>
                    <a:pt x="17152" y="452040"/>
                    <a:pt x="-25270" y="313634"/>
                    <a:pt x="19210" y="201690"/>
                  </a:cubicBezTo>
                  <a:cubicBezTo>
                    <a:pt x="33682" y="165155"/>
                    <a:pt x="64470" y="129472"/>
                    <a:pt x="94974" y="100599"/>
                  </a:cubicBezTo>
                  <a:cubicBezTo>
                    <a:pt x="104906" y="58602"/>
                    <a:pt x="139383" y="27601"/>
                    <a:pt x="187126" y="13697"/>
                  </a:cubicBezTo>
                  <a:cubicBezTo>
                    <a:pt x="240119" y="-1697"/>
                    <a:pt x="313826" y="-13686"/>
                    <a:pt x="349013" y="33135"/>
                  </a:cubicBezTo>
                  <a:cubicBezTo>
                    <a:pt x="374906" y="38384"/>
                    <a:pt x="400800" y="43989"/>
                    <a:pt x="427828" y="53495"/>
                  </a:cubicBezTo>
                  <a:cubicBezTo>
                    <a:pt x="459467" y="64632"/>
                    <a:pt x="497421" y="91022"/>
                    <a:pt x="517213" y="119470"/>
                  </a:cubicBezTo>
                  <a:cubicBezTo>
                    <a:pt x="540553" y="152954"/>
                    <a:pt x="545731" y="199420"/>
                    <a:pt x="554883" y="238224"/>
                  </a:cubicBezTo>
                  <a:cubicBezTo>
                    <a:pt x="565169" y="281853"/>
                    <a:pt x="574604" y="325694"/>
                    <a:pt x="583543" y="369606"/>
                  </a:cubicBezTo>
                  <a:cubicBezTo>
                    <a:pt x="583543" y="369677"/>
                    <a:pt x="583543" y="369748"/>
                    <a:pt x="583614" y="369819"/>
                  </a:cubicBezTo>
                  <a:cubicBezTo>
                    <a:pt x="609649" y="458708"/>
                    <a:pt x="616104" y="554478"/>
                    <a:pt x="643204" y="642586"/>
                  </a:cubicBezTo>
                  <a:cubicBezTo>
                    <a:pt x="672502" y="737647"/>
                    <a:pt x="714641" y="809723"/>
                    <a:pt x="779197" y="882366"/>
                  </a:cubicBezTo>
                  <a:cubicBezTo>
                    <a:pt x="838645" y="949121"/>
                    <a:pt x="892063" y="1018217"/>
                    <a:pt x="928030" y="1100792"/>
                  </a:cubicBezTo>
                  <a:cubicBezTo>
                    <a:pt x="944134" y="1137752"/>
                    <a:pt x="994927" y="1232458"/>
                    <a:pt x="955130" y="1269489"/>
                  </a:cubicBezTo>
                  <a:cubicBezTo>
                    <a:pt x="934486" y="1288714"/>
                    <a:pt x="890999" y="1282542"/>
                    <a:pt x="866170" y="1281336"/>
                  </a:cubicBezTo>
                  <a:cubicBezTo>
                    <a:pt x="815306" y="1278924"/>
                    <a:pt x="764370" y="1270128"/>
                    <a:pt x="713364" y="1272894"/>
                  </a:cubicBezTo>
                  <a:cubicBezTo>
                    <a:pt x="619084" y="1277931"/>
                    <a:pt x="538637" y="1335251"/>
                    <a:pt x="443009" y="1339011"/>
                  </a:cubicBezTo>
                  <a:cubicBezTo>
                    <a:pt x="359654" y="1342345"/>
                    <a:pt x="285166" y="1315743"/>
                    <a:pt x="213303" y="1276016"/>
                  </a:cubicBezTo>
                  <a:cubicBezTo>
                    <a:pt x="161233" y="1247214"/>
                    <a:pt x="75820" y="1243738"/>
                    <a:pt x="62129" y="1175138"/>
                  </a:cubicBezTo>
                  <a:cubicBezTo>
                    <a:pt x="51417" y="1121507"/>
                    <a:pt x="59007" y="1059789"/>
                    <a:pt x="58582" y="1005306"/>
                  </a:cubicBezTo>
                  <a:cubicBezTo>
                    <a:pt x="58156" y="947418"/>
                    <a:pt x="57731" y="889460"/>
                    <a:pt x="57376" y="831572"/>
                  </a:cubicBezTo>
                  <a:cubicBezTo>
                    <a:pt x="56737" y="745025"/>
                    <a:pt x="50495" y="565828"/>
                    <a:pt x="49147" y="561288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07406EAF-2345-F50E-4BCA-85B6086C2282}"/>
                </a:ext>
              </a:extLst>
            </p:cNvPr>
            <p:cNvSpPr/>
            <p:nvPr/>
          </p:nvSpPr>
          <p:spPr>
            <a:xfrm flipH="1">
              <a:off x="5996752" y="3653542"/>
              <a:ext cx="178583" cy="170261"/>
            </a:xfrm>
            <a:custGeom>
              <a:avLst/>
              <a:gdLst>
                <a:gd name="connsiteX0" fmla="*/ 17198 w 178583"/>
                <a:gd name="connsiteY0" fmla="*/ 166839 h 170261"/>
                <a:gd name="connsiteX1" fmla="*/ 34224 w 178583"/>
                <a:gd name="connsiteY1" fmla="*/ 80291 h 170261"/>
                <a:gd name="connsiteX2" fmla="*/ 16701 w 178583"/>
                <a:gd name="connsiteY2" fmla="*/ 70076 h 170261"/>
                <a:gd name="connsiteX3" fmla="*/ 112897 w 178583"/>
                <a:gd name="connsiteY3" fmla="*/ 483 h 170261"/>
                <a:gd name="connsiteX4" fmla="*/ 123680 w 178583"/>
                <a:gd name="connsiteY4" fmla="*/ 13465 h 170261"/>
                <a:gd name="connsiteX5" fmla="*/ 127936 w 178583"/>
                <a:gd name="connsiteY5" fmla="*/ 14246 h 170261"/>
                <a:gd name="connsiteX6" fmla="*/ 140564 w 178583"/>
                <a:gd name="connsiteY6" fmla="*/ 17083 h 170261"/>
                <a:gd name="connsiteX7" fmla="*/ 143614 w 178583"/>
                <a:gd name="connsiteY7" fmla="*/ 14175 h 170261"/>
                <a:gd name="connsiteX8" fmla="*/ 157022 w 178583"/>
                <a:gd name="connsiteY8" fmla="*/ 19779 h 170261"/>
                <a:gd name="connsiteX9" fmla="*/ 162272 w 178583"/>
                <a:gd name="connsiteY9" fmla="*/ 22829 h 170261"/>
                <a:gd name="connsiteX10" fmla="*/ 177666 w 178583"/>
                <a:gd name="connsiteY10" fmla="*/ 29853 h 170261"/>
                <a:gd name="connsiteX11" fmla="*/ 103320 w 178583"/>
                <a:gd name="connsiteY11" fmla="*/ 128744 h 170261"/>
                <a:gd name="connsiteX12" fmla="*/ 17127 w 178583"/>
                <a:gd name="connsiteY12" fmla="*/ 166839 h 17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583" h="170261">
                  <a:moveTo>
                    <a:pt x="17198" y="166839"/>
                  </a:moveTo>
                  <a:cubicBezTo>
                    <a:pt x="-16002" y="149033"/>
                    <a:pt x="3932" y="112640"/>
                    <a:pt x="34224" y="80291"/>
                  </a:cubicBezTo>
                  <a:cubicBezTo>
                    <a:pt x="27343" y="79227"/>
                    <a:pt x="21313" y="76177"/>
                    <a:pt x="16701" y="70076"/>
                  </a:cubicBezTo>
                  <a:cubicBezTo>
                    <a:pt x="-7489" y="38011"/>
                    <a:pt x="97077" y="5662"/>
                    <a:pt x="112897" y="483"/>
                  </a:cubicBezTo>
                  <a:cubicBezTo>
                    <a:pt x="121552" y="-2355"/>
                    <a:pt x="128007" y="8003"/>
                    <a:pt x="123680" y="13465"/>
                  </a:cubicBezTo>
                  <a:cubicBezTo>
                    <a:pt x="125099" y="13394"/>
                    <a:pt x="126589" y="13678"/>
                    <a:pt x="127936" y="14246"/>
                  </a:cubicBezTo>
                  <a:cubicBezTo>
                    <a:pt x="132831" y="9989"/>
                    <a:pt x="138294" y="12614"/>
                    <a:pt x="140564" y="17083"/>
                  </a:cubicBezTo>
                  <a:cubicBezTo>
                    <a:pt x="141557" y="16090"/>
                    <a:pt x="142621" y="15168"/>
                    <a:pt x="143614" y="14175"/>
                  </a:cubicBezTo>
                  <a:cubicBezTo>
                    <a:pt x="149361" y="8712"/>
                    <a:pt x="156100" y="13678"/>
                    <a:pt x="157022" y="19779"/>
                  </a:cubicBezTo>
                  <a:cubicBezTo>
                    <a:pt x="159079" y="20134"/>
                    <a:pt x="160924" y="21198"/>
                    <a:pt x="162272" y="22829"/>
                  </a:cubicBezTo>
                  <a:cubicBezTo>
                    <a:pt x="167876" y="14813"/>
                    <a:pt x="182348" y="20346"/>
                    <a:pt x="177666" y="29853"/>
                  </a:cubicBezTo>
                  <a:cubicBezTo>
                    <a:pt x="159576" y="66316"/>
                    <a:pt x="132902" y="100793"/>
                    <a:pt x="103320" y="128744"/>
                  </a:cubicBezTo>
                  <a:cubicBezTo>
                    <a:pt x="85940" y="145202"/>
                    <a:pt x="44581" y="181524"/>
                    <a:pt x="17127" y="166839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003B0E39-227A-4672-29C8-D4E5B8FB7353}"/>
                </a:ext>
              </a:extLst>
            </p:cNvPr>
            <p:cNvSpPr/>
            <p:nvPr/>
          </p:nvSpPr>
          <p:spPr>
            <a:xfrm flipH="1">
              <a:off x="4886031" y="3452255"/>
              <a:ext cx="147380" cy="201292"/>
            </a:xfrm>
            <a:custGeom>
              <a:avLst/>
              <a:gdLst>
                <a:gd name="connsiteX0" fmla="*/ 139649 w 147380"/>
                <a:gd name="connsiteY0" fmla="*/ 189781 h 201292"/>
                <a:gd name="connsiteX1" fmla="*/ 59415 w 147380"/>
                <a:gd name="connsiteY1" fmla="*/ 153175 h 201292"/>
                <a:gd name="connsiteX2" fmla="*/ 45440 w 147380"/>
                <a:gd name="connsiteY2" fmla="*/ 167860 h 201292"/>
                <a:gd name="connsiteX3" fmla="*/ 38 w 147380"/>
                <a:gd name="connsiteY3" fmla="*/ 58186 h 201292"/>
                <a:gd name="connsiteX4" fmla="*/ 15148 w 147380"/>
                <a:gd name="connsiteY4" fmla="*/ 50666 h 201292"/>
                <a:gd name="connsiteX5" fmla="*/ 16851 w 147380"/>
                <a:gd name="connsiteY5" fmla="*/ 46693 h 201292"/>
                <a:gd name="connsiteX6" fmla="*/ 22526 w 147380"/>
                <a:gd name="connsiteY6" fmla="*/ 35059 h 201292"/>
                <a:gd name="connsiteX7" fmla="*/ 20398 w 147380"/>
                <a:gd name="connsiteY7" fmla="*/ 31370 h 201292"/>
                <a:gd name="connsiteX8" fmla="*/ 28981 w 147380"/>
                <a:gd name="connsiteY8" fmla="*/ 19665 h 201292"/>
                <a:gd name="connsiteX9" fmla="*/ 33167 w 147380"/>
                <a:gd name="connsiteY9" fmla="*/ 15266 h 201292"/>
                <a:gd name="connsiteX10" fmla="*/ 43595 w 147380"/>
                <a:gd name="connsiteY10" fmla="*/ 1930 h 201292"/>
                <a:gd name="connsiteX11" fmla="*/ 122552 w 147380"/>
                <a:gd name="connsiteY11" fmla="*/ 97203 h 201292"/>
                <a:gd name="connsiteX12" fmla="*/ 139578 w 147380"/>
                <a:gd name="connsiteY12" fmla="*/ 189923 h 20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380" h="201292">
                  <a:moveTo>
                    <a:pt x="139649" y="189781"/>
                  </a:moveTo>
                  <a:cubicBezTo>
                    <a:pt x="114607" y="217944"/>
                    <a:pt x="83890" y="190064"/>
                    <a:pt x="59415" y="153175"/>
                  </a:cubicBezTo>
                  <a:cubicBezTo>
                    <a:pt x="56790" y="159631"/>
                    <a:pt x="52392" y="164810"/>
                    <a:pt x="45440" y="167860"/>
                  </a:cubicBezTo>
                  <a:cubicBezTo>
                    <a:pt x="8622" y="183893"/>
                    <a:pt x="1456" y="74715"/>
                    <a:pt x="38" y="58186"/>
                  </a:cubicBezTo>
                  <a:cubicBezTo>
                    <a:pt x="-743" y="49105"/>
                    <a:pt x="10821" y="45203"/>
                    <a:pt x="15148" y="50666"/>
                  </a:cubicBezTo>
                  <a:cubicBezTo>
                    <a:pt x="15432" y="49247"/>
                    <a:pt x="16070" y="47899"/>
                    <a:pt x="16851" y="46693"/>
                  </a:cubicBezTo>
                  <a:cubicBezTo>
                    <a:pt x="13871" y="40947"/>
                    <a:pt x="17702" y="36265"/>
                    <a:pt x="22526" y="35059"/>
                  </a:cubicBezTo>
                  <a:cubicBezTo>
                    <a:pt x="21816" y="33853"/>
                    <a:pt x="21107" y="32576"/>
                    <a:pt x="20398" y="31370"/>
                  </a:cubicBezTo>
                  <a:cubicBezTo>
                    <a:pt x="16425" y="24489"/>
                    <a:pt x="22810" y="19097"/>
                    <a:pt x="28981" y="19665"/>
                  </a:cubicBezTo>
                  <a:cubicBezTo>
                    <a:pt x="29762" y="17749"/>
                    <a:pt x="31252" y="16189"/>
                    <a:pt x="33167" y="15266"/>
                  </a:cubicBezTo>
                  <a:cubicBezTo>
                    <a:pt x="26640" y="7960"/>
                    <a:pt x="35437" y="-4881"/>
                    <a:pt x="43595" y="1930"/>
                  </a:cubicBezTo>
                  <a:cubicBezTo>
                    <a:pt x="74880" y="27965"/>
                    <a:pt x="102192" y="61945"/>
                    <a:pt x="122552" y="97203"/>
                  </a:cubicBezTo>
                  <a:cubicBezTo>
                    <a:pt x="134541" y="117989"/>
                    <a:pt x="160293" y="166583"/>
                    <a:pt x="139578" y="189923"/>
                  </a:cubicBezTo>
                  <a:close/>
                </a:path>
              </a:pathLst>
            </a:custGeom>
            <a:solidFill>
              <a:schemeClr val="accent5"/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83B5D4B7-5545-1E04-54F7-82DB91D0DD9F}"/>
                </a:ext>
              </a:extLst>
            </p:cNvPr>
            <p:cNvSpPr/>
            <p:nvPr/>
          </p:nvSpPr>
          <p:spPr>
            <a:xfrm flipH="1">
              <a:off x="5664430" y="3016199"/>
              <a:ext cx="421635" cy="735837"/>
            </a:xfrm>
            <a:custGeom>
              <a:avLst/>
              <a:gdLst>
                <a:gd name="connsiteX0" fmla="*/ 2771 w 421635"/>
                <a:gd name="connsiteY0" fmla="*/ 638252 h 735837"/>
                <a:gd name="connsiteX1" fmla="*/ 204881 w 421635"/>
                <a:gd name="connsiteY1" fmla="*/ 312066 h 735837"/>
                <a:gd name="connsiteX2" fmla="*/ 278375 w 421635"/>
                <a:gd name="connsiteY2" fmla="*/ 25395 h 735837"/>
                <a:gd name="connsiteX3" fmla="*/ 344705 w 421635"/>
                <a:gd name="connsiteY3" fmla="*/ 12697 h 735837"/>
                <a:gd name="connsiteX4" fmla="*/ 298310 w 421635"/>
                <a:gd name="connsiteY4" fmla="*/ 157061 h 735837"/>
                <a:gd name="connsiteX5" fmla="*/ 310582 w 421635"/>
                <a:gd name="connsiteY5" fmla="*/ 127479 h 735837"/>
                <a:gd name="connsiteX6" fmla="*/ 310724 w 421635"/>
                <a:gd name="connsiteY6" fmla="*/ 127053 h 735837"/>
                <a:gd name="connsiteX7" fmla="*/ 310724 w 421635"/>
                <a:gd name="connsiteY7" fmla="*/ 127053 h 735837"/>
                <a:gd name="connsiteX8" fmla="*/ 313065 w 421635"/>
                <a:gd name="connsiteY8" fmla="*/ 121449 h 735837"/>
                <a:gd name="connsiteX9" fmla="*/ 356197 w 421635"/>
                <a:gd name="connsiteY9" fmla="*/ 139610 h 735837"/>
                <a:gd name="connsiteX10" fmla="*/ 350664 w 421635"/>
                <a:gd name="connsiteY10" fmla="*/ 154862 h 735837"/>
                <a:gd name="connsiteX11" fmla="*/ 361872 w 421635"/>
                <a:gd name="connsiteY11" fmla="*/ 180826 h 735837"/>
                <a:gd name="connsiteX12" fmla="*/ 351444 w 421635"/>
                <a:gd name="connsiteY12" fmla="*/ 228853 h 735837"/>
                <a:gd name="connsiteX13" fmla="*/ 354849 w 421635"/>
                <a:gd name="connsiteY13" fmla="*/ 225519 h 735837"/>
                <a:gd name="connsiteX14" fmla="*/ 394292 w 421635"/>
                <a:gd name="connsiteY14" fmla="*/ 248433 h 735837"/>
                <a:gd name="connsiteX15" fmla="*/ 393583 w 421635"/>
                <a:gd name="connsiteY15" fmla="*/ 250561 h 735837"/>
                <a:gd name="connsiteX16" fmla="*/ 420399 w 421635"/>
                <a:gd name="connsiteY16" fmla="*/ 278582 h 735837"/>
                <a:gd name="connsiteX17" fmla="*/ 282986 w 421635"/>
                <a:gd name="connsiteY17" fmla="*/ 533614 h 735837"/>
                <a:gd name="connsiteX18" fmla="*/ 192111 w 421635"/>
                <a:gd name="connsiteY18" fmla="*/ 641018 h 735837"/>
                <a:gd name="connsiteX19" fmla="*/ 97690 w 421635"/>
                <a:gd name="connsiteY19" fmla="*/ 732603 h 735837"/>
                <a:gd name="connsiteX20" fmla="*/ 73853 w 421635"/>
                <a:gd name="connsiteY20" fmla="*/ 732603 h 735837"/>
                <a:gd name="connsiteX21" fmla="*/ 17810 w 421635"/>
                <a:gd name="connsiteY21" fmla="*/ 674928 h 735837"/>
                <a:gd name="connsiteX22" fmla="*/ 15327 w 421635"/>
                <a:gd name="connsiteY22" fmla="*/ 671523 h 735837"/>
                <a:gd name="connsiteX23" fmla="*/ 2771 w 421635"/>
                <a:gd name="connsiteY23" fmla="*/ 638181 h 73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1635" h="735837">
                  <a:moveTo>
                    <a:pt x="2771" y="638252"/>
                  </a:moveTo>
                  <a:cubicBezTo>
                    <a:pt x="61297" y="522618"/>
                    <a:pt x="161394" y="435219"/>
                    <a:pt x="204881" y="312066"/>
                  </a:cubicBezTo>
                  <a:cubicBezTo>
                    <a:pt x="241841" y="207429"/>
                    <a:pt x="219566" y="130174"/>
                    <a:pt x="278375" y="25395"/>
                  </a:cubicBezTo>
                  <a:cubicBezTo>
                    <a:pt x="291145" y="2694"/>
                    <a:pt x="354849" y="-11707"/>
                    <a:pt x="344705" y="12697"/>
                  </a:cubicBezTo>
                  <a:cubicBezTo>
                    <a:pt x="325196" y="59588"/>
                    <a:pt x="311221" y="108183"/>
                    <a:pt x="298310" y="157061"/>
                  </a:cubicBezTo>
                  <a:cubicBezTo>
                    <a:pt x="302282" y="147129"/>
                    <a:pt x="306397" y="137268"/>
                    <a:pt x="310582" y="127479"/>
                  </a:cubicBezTo>
                  <a:cubicBezTo>
                    <a:pt x="310582" y="127337"/>
                    <a:pt x="310653" y="127195"/>
                    <a:pt x="310724" y="127053"/>
                  </a:cubicBezTo>
                  <a:lnTo>
                    <a:pt x="310724" y="127053"/>
                  </a:lnTo>
                  <a:cubicBezTo>
                    <a:pt x="311505" y="125209"/>
                    <a:pt x="312285" y="123293"/>
                    <a:pt x="313065" y="121449"/>
                  </a:cubicBezTo>
                  <a:cubicBezTo>
                    <a:pt x="323565" y="97116"/>
                    <a:pt x="365561" y="114567"/>
                    <a:pt x="356197" y="139610"/>
                  </a:cubicBezTo>
                  <a:cubicBezTo>
                    <a:pt x="354282" y="144717"/>
                    <a:pt x="352508" y="149825"/>
                    <a:pt x="350664" y="154862"/>
                  </a:cubicBezTo>
                  <a:cubicBezTo>
                    <a:pt x="358751" y="159260"/>
                    <a:pt x="364355" y="168340"/>
                    <a:pt x="361872" y="180826"/>
                  </a:cubicBezTo>
                  <a:cubicBezTo>
                    <a:pt x="358680" y="196930"/>
                    <a:pt x="355133" y="212891"/>
                    <a:pt x="351444" y="228853"/>
                  </a:cubicBezTo>
                  <a:cubicBezTo>
                    <a:pt x="352579" y="227789"/>
                    <a:pt x="353643" y="226583"/>
                    <a:pt x="354849" y="225519"/>
                  </a:cubicBezTo>
                  <a:cubicBezTo>
                    <a:pt x="371166" y="210479"/>
                    <a:pt x="402096" y="224951"/>
                    <a:pt x="394292" y="248433"/>
                  </a:cubicBezTo>
                  <a:cubicBezTo>
                    <a:pt x="394080" y="249142"/>
                    <a:pt x="393796" y="249851"/>
                    <a:pt x="393583" y="250561"/>
                  </a:cubicBezTo>
                  <a:cubicBezTo>
                    <a:pt x="408835" y="248007"/>
                    <a:pt x="426499" y="259570"/>
                    <a:pt x="420399" y="278582"/>
                  </a:cubicBezTo>
                  <a:cubicBezTo>
                    <a:pt x="390533" y="371869"/>
                    <a:pt x="342435" y="456076"/>
                    <a:pt x="282986" y="533614"/>
                  </a:cubicBezTo>
                  <a:cubicBezTo>
                    <a:pt x="254468" y="570858"/>
                    <a:pt x="223893" y="606470"/>
                    <a:pt x="192111" y="641018"/>
                  </a:cubicBezTo>
                  <a:cubicBezTo>
                    <a:pt x="164587" y="670955"/>
                    <a:pt x="134295" y="714016"/>
                    <a:pt x="97690" y="732603"/>
                  </a:cubicBezTo>
                  <a:cubicBezTo>
                    <a:pt x="90454" y="736292"/>
                    <a:pt x="81018" y="737498"/>
                    <a:pt x="73853" y="732603"/>
                  </a:cubicBezTo>
                  <a:cubicBezTo>
                    <a:pt x="52075" y="717705"/>
                    <a:pt x="35120" y="694579"/>
                    <a:pt x="17810" y="674928"/>
                  </a:cubicBezTo>
                  <a:cubicBezTo>
                    <a:pt x="16817" y="673793"/>
                    <a:pt x="16108" y="672658"/>
                    <a:pt x="15327" y="671523"/>
                  </a:cubicBezTo>
                  <a:cubicBezTo>
                    <a:pt x="3835" y="666344"/>
                    <a:pt x="-4607" y="652724"/>
                    <a:pt x="2771" y="638181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663C512C-D9EB-CF6D-7341-951F22C8B9D6}"/>
                </a:ext>
              </a:extLst>
            </p:cNvPr>
            <p:cNvSpPr/>
            <p:nvPr/>
          </p:nvSpPr>
          <p:spPr>
            <a:xfrm flipH="1">
              <a:off x="4943934" y="2943213"/>
              <a:ext cx="443157" cy="601609"/>
            </a:xfrm>
            <a:custGeom>
              <a:avLst/>
              <a:gdLst>
                <a:gd name="connsiteX0" fmla="*/ 25972 w 443157"/>
                <a:gd name="connsiteY0" fmla="*/ 171236 h 601609"/>
                <a:gd name="connsiteX1" fmla="*/ 60520 w 443157"/>
                <a:gd name="connsiteY1" fmla="*/ 155275 h 601609"/>
                <a:gd name="connsiteX2" fmla="*/ 81093 w 443157"/>
                <a:gd name="connsiteY2" fmla="*/ 167264 h 601609"/>
                <a:gd name="connsiteX3" fmla="*/ 5896 w 443157"/>
                <a:gd name="connsiteY3" fmla="*/ 83837 h 601609"/>
                <a:gd name="connsiteX4" fmla="*/ 24198 w 443157"/>
                <a:gd name="connsiteY4" fmla="*/ 42763 h 601609"/>
                <a:gd name="connsiteX5" fmla="*/ 12635 w 443157"/>
                <a:gd name="connsiteY5" fmla="*/ 31200 h 601609"/>
                <a:gd name="connsiteX6" fmla="*/ 57541 w 443157"/>
                <a:gd name="connsiteY6" fmla="*/ 8286 h 601609"/>
                <a:gd name="connsiteX7" fmla="*/ 440052 w 443157"/>
                <a:gd name="connsiteY7" fmla="*/ 501040 h 601609"/>
                <a:gd name="connsiteX8" fmla="*/ 436364 w 443157"/>
                <a:gd name="connsiteY8" fmla="*/ 529558 h 601609"/>
                <a:gd name="connsiteX9" fmla="*/ 372304 w 443157"/>
                <a:gd name="connsiteY9" fmla="*/ 594752 h 601609"/>
                <a:gd name="connsiteX10" fmla="*/ 335344 w 443157"/>
                <a:gd name="connsiteY10" fmla="*/ 589999 h 601609"/>
                <a:gd name="connsiteX11" fmla="*/ 11429 w 443157"/>
                <a:gd name="connsiteY11" fmla="*/ 210396 h 601609"/>
                <a:gd name="connsiteX12" fmla="*/ 25972 w 443157"/>
                <a:gd name="connsiteY12" fmla="*/ 171307 h 60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3157" h="601609">
                  <a:moveTo>
                    <a:pt x="25972" y="171236"/>
                  </a:moveTo>
                  <a:cubicBezTo>
                    <a:pt x="29022" y="156977"/>
                    <a:pt x="45055" y="146620"/>
                    <a:pt x="60520" y="155275"/>
                  </a:cubicBezTo>
                  <a:cubicBezTo>
                    <a:pt x="67472" y="159177"/>
                    <a:pt x="74283" y="163220"/>
                    <a:pt x="81093" y="167264"/>
                  </a:cubicBezTo>
                  <a:cubicBezTo>
                    <a:pt x="56193" y="139313"/>
                    <a:pt x="31151" y="111433"/>
                    <a:pt x="5896" y="83837"/>
                  </a:cubicBezTo>
                  <a:cubicBezTo>
                    <a:pt x="-8505" y="68089"/>
                    <a:pt x="5754" y="40706"/>
                    <a:pt x="24198" y="42763"/>
                  </a:cubicBezTo>
                  <a:cubicBezTo>
                    <a:pt x="20297" y="38932"/>
                    <a:pt x="16537" y="34959"/>
                    <a:pt x="12635" y="31200"/>
                  </a:cubicBezTo>
                  <a:cubicBezTo>
                    <a:pt x="-9002" y="10201"/>
                    <a:pt x="35904" y="-12642"/>
                    <a:pt x="57541" y="8286"/>
                  </a:cubicBezTo>
                  <a:cubicBezTo>
                    <a:pt x="211695" y="157119"/>
                    <a:pt x="332081" y="315955"/>
                    <a:pt x="440052" y="501040"/>
                  </a:cubicBezTo>
                  <a:cubicBezTo>
                    <a:pt x="445373" y="510120"/>
                    <a:pt x="443671" y="522109"/>
                    <a:pt x="436364" y="529558"/>
                  </a:cubicBezTo>
                  <a:cubicBezTo>
                    <a:pt x="415010" y="551266"/>
                    <a:pt x="393657" y="573045"/>
                    <a:pt x="372304" y="594752"/>
                  </a:cubicBezTo>
                  <a:cubicBezTo>
                    <a:pt x="360670" y="606600"/>
                    <a:pt x="344141" y="601847"/>
                    <a:pt x="335344" y="589999"/>
                  </a:cubicBezTo>
                  <a:cubicBezTo>
                    <a:pt x="235602" y="456489"/>
                    <a:pt x="127417" y="330002"/>
                    <a:pt x="11429" y="210396"/>
                  </a:cubicBezTo>
                  <a:cubicBezTo>
                    <a:pt x="-4462" y="194008"/>
                    <a:pt x="8733" y="173365"/>
                    <a:pt x="25972" y="171307"/>
                  </a:cubicBezTo>
                  <a:close/>
                </a:path>
              </a:pathLst>
            </a:custGeom>
            <a:solidFill>
              <a:schemeClr val="accent5">
                <a:lumMod val="50000"/>
                <a:lumOff val="5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A6D467F2-1BCC-22DF-4913-DACC4ED0E85B}"/>
                </a:ext>
              </a:extLst>
            </p:cNvPr>
            <p:cNvSpPr/>
            <p:nvPr/>
          </p:nvSpPr>
          <p:spPr>
            <a:xfrm flipH="1">
              <a:off x="5476763" y="2491451"/>
              <a:ext cx="296312" cy="327577"/>
            </a:xfrm>
            <a:custGeom>
              <a:avLst/>
              <a:gdLst>
                <a:gd name="connsiteX0" fmla="*/ 16745 w 296312"/>
                <a:gd name="connsiteY0" fmla="*/ 47669 h 327577"/>
                <a:gd name="connsiteX1" fmla="*/ 110458 w 296312"/>
                <a:gd name="connsiteY1" fmla="*/ 4537 h 327577"/>
                <a:gd name="connsiteX2" fmla="*/ 218359 w 296312"/>
                <a:gd name="connsiteY2" fmla="*/ 35326 h 327577"/>
                <a:gd name="connsiteX3" fmla="*/ 295400 w 296312"/>
                <a:gd name="connsiteY3" fmla="*/ 142091 h 327577"/>
                <a:gd name="connsiteX4" fmla="*/ 240847 w 296312"/>
                <a:gd name="connsiteY4" fmla="*/ 264109 h 327577"/>
                <a:gd name="connsiteX5" fmla="*/ 153519 w 296312"/>
                <a:gd name="connsiteY5" fmla="*/ 327318 h 327577"/>
                <a:gd name="connsiteX6" fmla="*/ 123086 w 296312"/>
                <a:gd name="connsiteY6" fmla="*/ 310576 h 327577"/>
                <a:gd name="connsiteX7" fmla="*/ 88254 w 296312"/>
                <a:gd name="connsiteY7" fmla="*/ 244246 h 327577"/>
                <a:gd name="connsiteX8" fmla="*/ 62786 w 296312"/>
                <a:gd name="connsiteY8" fmla="*/ 155003 h 327577"/>
                <a:gd name="connsiteX9" fmla="*/ 12347 w 296312"/>
                <a:gd name="connsiteY9" fmla="*/ 120455 h 327577"/>
                <a:gd name="connsiteX10" fmla="*/ 16745 w 296312"/>
                <a:gd name="connsiteY10" fmla="*/ 47669 h 3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6312" h="327577">
                  <a:moveTo>
                    <a:pt x="16745" y="47669"/>
                  </a:moveTo>
                  <a:cubicBezTo>
                    <a:pt x="38028" y="18513"/>
                    <a:pt x="80379" y="11064"/>
                    <a:pt x="110458" y="4537"/>
                  </a:cubicBezTo>
                  <a:cubicBezTo>
                    <a:pt x="157705" y="-5749"/>
                    <a:pt x="184591" y="210"/>
                    <a:pt x="218359" y="35326"/>
                  </a:cubicBezTo>
                  <a:cubicBezTo>
                    <a:pt x="251772" y="70087"/>
                    <a:pt x="288377" y="90092"/>
                    <a:pt x="295400" y="142091"/>
                  </a:cubicBezTo>
                  <a:cubicBezTo>
                    <a:pt x="302353" y="193382"/>
                    <a:pt x="268159" y="223744"/>
                    <a:pt x="240847" y="264109"/>
                  </a:cubicBezTo>
                  <a:cubicBezTo>
                    <a:pt x="222119" y="291776"/>
                    <a:pt x="191685" y="331148"/>
                    <a:pt x="153519" y="327318"/>
                  </a:cubicBezTo>
                  <a:cubicBezTo>
                    <a:pt x="138196" y="325757"/>
                    <a:pt x="133230" y="321500"/>
                    <a:pt x="123086" y="310576"/>
                  </a:cubicBezTo>
                  <a:cubicBezTo>
                    <a:pt x="111877" y="298516"/>
                    <a:pt x="94638" y="262265"/>
                    <a:pt x="88254" y="244246"/>
                  </a:cubicBezTo>
                  <a:cubicBezTo>
                    <a:pt x="77116" y="212890"/>
                    <a:pt x="85132" y="184159"/>
                    <a:pt x="62786" y="155003"/>
                  </a:cubicBezTo>
                  <a:cubicBezTo>
                    <a:pt x="47605" y="135210"/>
                    <a:pt x="19299" y="128684"/>
                    <a:pt x="12347" y="120455"/>
                  </a:cubicBezTo>
                  <a:cubicBezTo>
                    <a:pt x="-5317" y="99527"/>
                    <a:pt x="-4182" y="76329"/>
                    <a:pt x="16745" y="4766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A5CF5835-3B57-FF0D-C11C-8B431B54EBC4}"/>
                </a:ext>
              </a:extLst>
            </p:cNvPr>
            <p:cNvSpPr/>
            <p:nvPr/>
          </p:nvSpPr>
          <p:spPr>
            <a:xfrm flipH="1">
              <a:off x="5349093" y="2910256"/>
              <a:ext cx="522185" cy="1051894"/>
            </a:xfrm>
            <a:custGeom>
              <a:avLst/>
              <a:gdLst>
                <a:gd name="connsiteX0" fmla="*/ 9815 w 522185"/>
                <a:gd name="connsiteY0" fmla="*/ 912608 h 1051894"/>
                <a:gd name="connsiteX1" fmla="*/ 78131 w 522185"/>
                <a:gd name="connsiteY1" fmla="*/ 721068 h 1051894"/>
                <a:gd name="connsiteX2" fmla="*/ 92532 w 522185"/>
                <a:gd name="connsiteY2" fmla="*/ 611181 h 1051894"/>
                <a:gd name="connsiteX3" fmla="*/ 115162 w 522185"/>
                <a:gd name="connsiteY3" fmla="*/ 617424 h 1051894"/>
                <a:gd name="connsiteX4" fmla="*/ 102818 w 522185"/>
                <a:gd name="connsiteY4" fmla="*/ 711136 h 1051894"/>
                <a:gd name="connsiteX5" fmla="*/ 236825 w 522185"/>
                <a:gd name="connsiteY5" fmla="*/ 736675 h 1051894"/>
                <a:gd name="connsiteX6" fmla="*/ 395661 w 522185"/>
                <a:gd name="connsiteY6" fmla="*/ 776260 h 1051894"/>
                <a:gd name="connsiteX7" fmla="*/ 496043 w 522185"/>
                <a:gd name="connsiteY7" fmla="*/ 11306 h 1051894"/>
                <a:gd name="connsiteX8" fmla="*/ 519453 w 522185"/>
                <a:gd name="connsiteY8" fmla="*/ 11306 h 1051894"/>
                <a:gd name="connsiteX9" fmla="*/ 416021 w 522185"/>
                <a:gd name="connsiteY9" fmla="*/ 790519 h 1051894"/>
                <a:gd name="connsiteX10" fmla="*/ 416731 w 522185"/>
                <a:gd name="connsiteY10" fmla="*/ 799032 h 1051894"/>
                <a:gd name="connsiteX11" fmla="*/ 361752 w 522185"/>
                <a:gd name="connsiteY11" fmla="*/ 965033 h 1051894"/>
                <a:gd name="connsiteX12" fmla="*/ 326565 w 522185"/>
                <a:gd name="connsiteY12" fmla="*/ 1046544 h 1051894"/>
                <a:gd name="connsiteX13" fmla="*/ 207385 w 522185"/>
                <a:gd name="connsiteY13" fmla="*/ 1026751 h 1051894"/>
                <a:gd name="connsiteX14" fmla="*/ 26132 w 522185"/>
                <a:gd name="connsiteY14" fmla="*/ 979860 h 1051894"/>
                <a:gd name="connsiteX15" fmla="*/ 9957 w 522185"/>
                <a:gd name="connsiteY15" fmla="*/ 912537 h 1051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2185" h="1051894">
                  <a:moveTo>
                    <a:pt x="9815" y="912608"/>
                  </a:moveTo>
                  <a:cubicBezTo>
                    <a:pt x="32020" y="849400"/>
                    <a:pt x="50039" y="782006"/>
                    <a:pt x="78131" y="721068"/>
                  </a:cubicBezTo>
                  <a:cubicBezTo>
                    <a:pt x="82317" y="684392"/>
                    <a:pt x="87070" y="647715"/>
                    <a:pt x="92532" y="611181"/>
                  </a:cubicBezTo>
                  <a:cubicBezTo>
                    <a:pt x="94731" y="596283"/>
                    <a:pt x="117361" y="602597"/>
                    <a:pt x="115162" y="617424"/>
                  </a:cubicBezTo>
                  <a:cubicBezTo>
                    <a:pt x="110480" y="648637"/>
                    <a:pt x="106436" y="679851"/>
                    <a:pt x="102818" y="711136"/>
                  </a:cubicBezTo>
                  <a:cubicBezTo>
                    <a:pt x="147156" y="712484"/>
                    <a:pt x="194119" y="727240"/>
                    <a:pt x="236825" y="736675"/>
                  </a:cubicBezTo>
                  <a:cubicBezTo>
                    <a:pt x="290102" y="748380"/>
                    <a:pt x="343024" y="761788"/>
                    <a:pt x="395661" y="776260"/>
                  </a:cubicBezTo>
                  <a:cubicBezTo>
                    <a:pt x="474264" y="528961"/>
                    <a:pt x="508386" y="271375"/>
                    <a:pt x="496043" y="11306"/>
                  </a:cubicBezTo>
                  <a:cubicBezTo>
                    <a:pt x="495333" y="-3804"/>
                    <a:pt x="518744" y="-3733"/>
                    <a:pt x="519453" y="11306"/>
                  </a:cubicBezTo>
                  <a:cubicBezTo>
                    <a:pt x="532719" y="275418"/>
                    <a:pt x="497603" y="539460"/>
                    <a:pt x="416021" y="790519"/>
                  </a:cubicBezTo>
                  <a:cubicBezTo>
                    <a:pt x="417298" y="792789"/>
                    <a:pt x="417795" y="795698"/>
                    <a:pt x="416731" y="799032"/>
                  </a:cubicBezTo>
                  <a:cubicBezTo>
                    <a:pt x="398570" y="854436"/>
                    <a:pt x="380125" y="909699"/>
                    <a:pt x="361752" y="965033"/>
                  </a:cubicBezTo>
                  <a:cubicBezTo>
                    <a:pt x="354090" y="988018"/>
                    <a:pt x="349479" y="1032640"/>
                    <a:pt x="326565" y="1046544"/>
                  </a:cubicBezTo>
                  <a:cubicBezTo>
                    <a:pt x="297834" y="1063995"/>
                    <a:pt x="234555" y="1033775"/>
                    <a:pt x="207385" y="1026751"/>
                  </a:cubicBezTo>
                  <a:cubicBezTo>
                    <a:pt x="146944" y="1011145"/>
                    <a:pt x="83381" y="1004689"/>
                    <a:pt x="26132" y="979860"/>
                  </a:cubicBezTo>
                  <a:cubicBezTo>
                    <a:pt x="-13099" y="962834"/>
                    <a:pt x="1090" y="937792"/>
                    <a:pt x="9957" y="9125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93E0A24D-1CF7-27BC-F79F-C3844CA69E5B}"/>
                </a:ext>
              </a:extLst>
            </p:cNvPr>
            <p:cNvSpPr/>
            <p:nvPr/>
          </p:nvSpPr>
          <p:spPr>
            <a:xfrm flipH="1">
              <a:off x="5647405" y="3090959"/>
              <a:ext cx="101004" cy="363372"/>
            </a:xfrm>
            <a:custGeom>
              <a:avLst/>
              <a:gdLst>
                <a:gd name="connsiteX0" fmla="*/ 592 w 101004"/>
                <a:gd name="connsiteY0" fmla="*/ 354429 h 363372"/>
                <a:gd name="connsiteX1" fmla="*/ 89268 w 101004"/>
                <a:gd name="connsiteY1" fmla="*/ 5613 h 363372"/>
                <a:gd name="connsiteX2" fmla="*/ 100973 w 101004"/>
                <a:gd name="connsiteY2" fmla="*/ 5613 h 363372"/>
                <a:gd name="connsiteX3" fmla="*/ 10666 w 101004"/>
                <a:gd name="connsiteY3" fmla="*/ 360317 h 363372"/>
                <a:gd name="connsiteX4" fmla="*/ 521 w 101004"/>
                <a:gd name="connsiteY4" fmla="*/ 354429 h 3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04" h="363372">
                  <a:moveTo>
                    <a:pt x="592" y="354429"/>
                  </a:moveTo>
                  <a:cubicBezTo>
                    <a:pt x="48264" y="243335"/>
                    <a:pt x="78130" y="126000"/>
                    <a:pt x="89268" y="5613"/>
                  </a:cubicBezTo>
                  <a:cubicBezTo>
                    <a:pt x="89978" y="-1836"/>
                    <a:pt x="101683" y="-1907"/>
                    <a:pt x="100973" y="5613"/>
                  </a:cubicBezTo>
                  <a:cubicBezTo>
                    <a:pt x="89623" y="128199"/>
                    <a:pt x="59260" y="247237"/>
                    <a:pt x="10666" y="360317"/>
                  </a:cubicBezTo>
                  <a:cubicBezTo>
                    <a:pt x="7686" y="367198"/>
                    <a:pt x="-2387" y="361239"/>
                    <a:pt x="521" y="354429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5358949-D075-B97B-08C5-EF50CF7D4FBF}"/>
                </a:ext>
              </a:extLst>
            </p:cNvPr>
            <p:cNvSpPr/>
            <p:nvPr/>
          </p:nvSpPr>
          <p:spPr>
            <a:xfrm flipH="1">
              <a:off x="5246025" y="3125699"/>
              <a:ext cx="60924" cy="111224"/>
            </a:xfrm>
            <a:custGeom>
              <a:avLst/>
              <a:gdLst>
                <a:gd name="connsiteX0" fmla="*/ 10812 w 60924"/>
                <a:gd name="connsiteY0" fmla="*/ 3010 h 111224"/>
                <a:gd name="connsiteX1" fmla="*/ 60257 w 60924"/>
                <a:gd name="connsiteY1" fmla="*/ 102327 h 111224"/>
                <a:gd name="connsiteX2" fmla="*/ 50113 w 60924"/>
                <a:gd name="connsiteY2" fmla="*/ 108215 h 111224"/>
                <a:gd name="connsiteX3" fmla="*/ 667 w 60924"/>
                <a:gd name="connsiteY3" fmla="*/ 8898 h 111224"/>
                <a:gd name="connsiteX4" fmla="*/ 10812 w 60924"/>
                <a:gd name="connsiteY4" fmla="*/ 3010 h 1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24" h="111224">
                  <a:moveTo>
                    <a:pt x="10812" y="3010"/>
                  </a:moveTo>
                  <a:cubicBezTo>
                    <a:pt x="27270" y="36139"/>
                    <a:pt x="43799" y="69197"/>
                    <a:pt x="60257" y="102327"/>
                  </a:cubicBezTo>
                  <a:cubicBezTo>
                    <a:pt x="63592" y="109066"/>
                    <a:pt x="53518" y="115025"/>
                    <a:pt x="50113" y="108215"/>
                  </a:cubicBezTo>
                  <a:cubicBezTo>
                    <a:pt x="33655" y="75085"/>
                    <a:pt x="17125" y="41956"/>
                    <a:pt x="667" y="8898"/>
                  </a:cubicBezTo>
                  <a:cubicBezTo>
                    <a:pt x="-2667" y="2158"/>
                    <a:pt x="7406" y="-3801"/>
                    <a:pt x="10812" y="3010"/>
                  </a:cubicBezTo>
                  <a:close/>
                </a:path>
              </a:pathLst>
            </a:custGeom>
            <a:solidFill>
              <a:schemeClr val="accent5">
                <a:lumMod val="75000"/>
                <a:lumOff val="25000"/>
              </a:schemeClr>
            </a:solidFill>
            <a:ln w="70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mc:AlternateContent xmlns:mc="http://schemas.openxmlformats.org/markup-compatibility/2006">
        <mc:Choice xmlns:pslz="http://schemas.microsoft.com/office/powerpoint/2016/slidezoom" Requires="pslz">
          <p:graphicFrame>
            <p:nvGraphicFramePr>
              <p:cNvPr id="1520" name="Slide Zoom 1519">
                <a:extLst>
                  <a:ext uri="{FF2B5EF4-FFF2-40B4-BE49-F238E27FC236}">
                    <a16:creationId xmlns:a16="http://schemas.microsoft.com/office/drawing/2014/main" id="{2B592F63-403D-0C29-DBE8-A907421C737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179722486"/>
                  </p:ext>
                </p:extLst>
              </p:nvPr>
            </p:nvGraphicFramePr>
            <p:xfrm>
              <a:off x="5237163" y="4235777"/>
              <a:ext cx="181468" cy="102076"/>
            </p:xfrm>
            <a:graphic>
              <a:graphicData uri="http://schemas.microsoft.com/office/powerpoint/2016/slidezoom">
                <pslz:sldZm>
                  <pslz:sldZmObj sldId="259" cId="2282255927">
                    <pslz:zmPr id="{E54083C1-0572-49DC-B1D6-857E6BBBC2BA}" returnToParent="0" imageType="cover" transitionDur="1000">
                      <p166:blipFill xmlns:p166="http://schemas.microsoft.com/office/powerpoint/2016/6/main">
                        <a:blip r:embed="rId4" cstate="screen">
                          <a:extLst>
                            <a:ext uri="{28A0092B-C50C-407E-A947-70E740481C1C}">
                              <a14:useLocalDpi xmlns:a14="http://schemas.microsoft.com/office/drawing/2010/main"/>
                            </a:ext>
                          </a:extLst>
                        </a:blip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181468" cy="102076"/>
                        </a:xfrm>
                        <a:prstGeom prst="rect">
                          <a:avLst/>
                        </a:prstGeom>
                        <a:ln w="3175">
                          <a:noFill/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>
          <p:pic>
            <p:nvPicPr>
              <p:cNvPr id="1520" name="Slide Zoom 1519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2B592F63-403D-0C29-DBE8-A907421C737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237163" y="4235777"/>
                <a:ext cx="181468" cy="102076"/>
              </a:xfrm>
              <a:prstGeom prst="rect">
                <a:avLst/>
              </a:prstGeom>
              <a:ln w="3175">
                <a:noFill/>
              </a:ln>
            </p:spPr>
          </p:pic>
        </mc:Fallback>
      </mc:AlternateContent>
      <p:sp>
        <p:nvSpPr>
          <p:cNvPr id="1521" name="TextBox 1520">
            <a:extLst>
              <a:ext uri="{FF2B5EF4-FFF2-40B4-BE49-F238E27FC236}">
                <a16:creationId xmlns:a16="http://schemas.microsoft.com/office/drawing/2014/main" id="{C78BD547-5CD0-9BB4-8FBF-B23B16D405EA}"/>
              </a:ext>
            </a:extLst>
          </p:cNvPr>
          <p:cNvSpPr txBox="1"/>
          <p:nvPr/>
        </p:nvSpPr>
        <p:spPr>
          <a:xfrm>
            <a:off x="539750" y="5355432"/>
            <a:ext cx="11088688" cy="560602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GB" sz="2800">
                <a:solidFill>
                  <a:schemeClr val="accent4"/>
                </a:solidFill>
              </a:rPr>
              <a:t>There goes the present!</a:t>
            </a:r>
          </a:p>
        </p:txBody>
      </p:sp>
    </p:spTree>
    <p:extLst>
      <p:ext uri="{BB962C8B-B14F-4D97-AF65-F5344CB8AC3E}">
        <p14:creationId xmlns:p14="http://schemas.microsoft.com/office/powerpoint/2010/main" val="37173240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 advTm="6000">
        <p:fade/>
      </p:transition>
    </mc:Choice>
    <mc:Fallback>
      <p:transition spd="med" advTm="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repeatDur="0" restart="never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 additive="base">
                                        <p:cTn id="9" dur="250"/>
                                        <p:tgtEl>
                                          <p:spTgt spid="1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50"/>
                            </p:stCondLst>
                            <p:childTnLst>
                              <p:par>
                                <p:cTn id="11" presetID="51" presetClass="path" presetSubtype="0" ac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48148E-6 C -0.00351 0.00254 -0.00391 0.0037 -0.00482 0.00579 C -0.00638 0.00972 -0.00677 0.01852 -0.00703 0.02523 C -0.00729 0.03449 -0.00664 0.0537 -0.00625 0.06157 " pathEditMode="relative" rAng="0" ptsTypes="AAAA">
                                      <p:cBhvr>
                                        <p:cTn id="12" dur="750" fill="hold"/>
                                        <p:tgtEl>
                                          <p:spTgt spid="1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" y="30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1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0.03889 L 1.66667E-6 7.40741E-7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6" grpId="0" animBg="1"/>
      <p:bldP spid="1116" grpId="1" animBg="1"/>
      <p:bldP spid="1521" grpId="0"/>
      <p:bldP spid="1521" grpId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C08CE4A8-5F87-BC6C-75C9-D5E6A9390B3A}"/>
              </a:ext>
            </a:extLst>
          </p:cNvPr>
          <p:cNvGrpSpPr/>
          <p:nvPr/>
        </p:nvGrpSpPr>
        <p:grpSpPr>
          <a:xfrm>
            <a:off x="1" y="-5646275"/>
            <a:ext cx="19858892" cy="10294419"/>
            <a:chOff x="0" y="-738897"/>
            <a:chExt cx="12496800" cy="6478070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0619C7A-0036-9CF6-E932-BC583DFC1E13}"/>
                </a:ext>
              </a:extLst>
            </p:cNvPr>
            <p:cNvSpPr/>
            <p:nvPr/>
          </p:nvSpPr>
          <p:spPr>
            <a:xfrm>
              <a:off x="0" y="-467360"/>
              <a:ext cx="12496800" cy="160528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1FC2E6C1-0C4F-D9CC-2263-881C1599B51C}"/>
                </a:ext>
              </a:extLst>
            </p:cNvPr>
            <p:cNvGrpSpPr/>
            <p:nvPr/>
          </p:nvGrpSpPr>
          <p:grpSpPr>
            <a:xfrm>
              <a:off x="0" y="-738897"/>
              <a:ext cx="12192000" cy="6478070"/>
              <a:chOff x="0" y="-738897"/>
              <a:chExt cx="12192000" cy="6478070"/>
            </a:xfrm>
          </p:grpSpPr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5ABA06DA-DD20-9450-0102-98FBBC137DFB}"/>
                  </a:ext>
                </a:extLst>
              </p:cNvPr>
              <p:cNvSpPr/>
              <p:nvPr/>
            </p:nvSpPr>
            <p:spPr>
              <a:xfrm>
                <a:off x="9905635" y="-416399"/>
                <a:ext cx="580521" cy="1290115"/>
              </a:xfrm>
              <a:custGeom>
                <a:avLst/>
                <a:gdLst>
                  <a:gd name="connsiteX0" fmla="*/ 0 w 580521"/>
                  <a:gd name="connsiteY0" fmla="*/ 1290115 h 1290115"/>
                  <a:gd name="connsiteX1" fmla="*/ 290199 w 580521"/>
                  <a:gd name="connsiteY1" fmla="*/ 0 h 1290115"/>
                  <a:gd name="connsiteX2" fmla="*/ 580521 w 580521"/>
                  <a:gd name="connsiteY2" fmla="*/ 1290115 h 1290115"/>
                  <a:gd name="connsiteX3" fmla="*/ 0 w 580521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1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AD03C7B-78C0-8BA4-5224-0DC9B398A4DF}"/>
                  </a:ext>
                </a:extLst>
              </p:cNvPr>
              <p:cNvSpPr/>
              <p:nvPr/>
            </p:nvSpPr>
            <p:spPr>
              <a:xfrm>
                <a:off x="10073567" y="-416399"/>
                <a:ext cx="253815" cy="584728"/>
              </a:xfrm>
              <a:custGeom>
                <a:avLst/>
                <a:gdLst>
                  <a:gd name="connsiteX0" fmla="*/ 106055 w 253815"/>
                  <a:gd name="connsiteY0" fmla="*/ 501691 h 584728"/>
                  <a:gd name="connsiteX1" fmla="*/ 0 w 253815"/>
                  <a:gd name="connsiteY1" fmla="*/ 543395 h 584728"/>
                  <a:gd name="connsiteX2" fmla="*/ 122267 w 253815"/>
                  <a:gd name="connsiteY2" fmla="*/ 0 h 584728"/>
                  <a:gd name="connsiteX3" fmla="*/ 253815 w 253815"/>
                  <a:gd name="connsiteY3" fmla="*/ 584728 h 584728"/>
                  <a:gd name="connsiteX4" fmla="*/ 106055 w 253815"/>
                  <a:gd name="connsiteY4" fmla="*/ 501691 h 58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815" h="584728">
                    <a:moveTo>
                      <a:pt x="106055" y="501691"/>
                    </a:moveTo>
                    <a:lnTo>
                      <a:pt x="0" y="543395"/>
                    </a:lnTo>
                    <a:lnTo>
                      <a:pt x="122267" y="0"/>
                    </a:lnTo>
                    <a:lnTo>
                      <a:pt x="253815" y="584728"/>
                    </a:lnTo>
                    <a:lnTo>
                      <a:pt x="106055" y="50169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6590144-9C46-561B-931F-A5842A335B61}"/>
                  </a:ext>
                </a:extLst>
              </p:cNvPr>
              <p:cNvSpPr/>
              <p:nvPr/>
            </p:nvSpPr>
            <p:spPr>
              <a:xfrm>
                <a:off x="11294999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8D8D4AA-C112-0D68-9A1F-9FE5F737598A}"/>
                  </a:ext>
                </a:extLst>
              </p:cNvPr>
              <p:cNvSpPr/>
              <p:nvPr/>
            </p:nvSpPr>
            <p:spPr>
              <a:xfrm>
                <a:off x="11117539" y="-221860"/>
                <a:ext cx="650193" cy="1095576"/>
              </a:xfrm>
              <a:custGeom>
                <a:avLst/>
                <a:gdLst>
                  <a:gd name="connsiteX0" fmla="*/ 650193 w 650193"/>
                  <a:gd name="connsiteY0" fmla="*/ 1095577 h 1095576"/>
                  <a:gd name="connsiteX1" fmla="*/ 506517 w 650193"/>
                  <a:gd name="connsiteY1" fmla="*/ 778153 h 1095576"/>
                  <a:gd name="connsiteX2" fmla="*/ 595990 w 650193"/>
                  <a:gd name="connsiteY2" fmla="*/ 778153 h 1095576"/>
                  <a:gd name="connsiteX3" fmla="*/ 460605 w 650193"/>
                  <a:gd name="connsiteY3" fmla="*/ 478797 h 1095576"/>
                  <a:gd name="connsiteX4" fmla="*/ 541786 w 650193"/>
                  <a:gd name="connsiteY4" fmla="*/ 478797 h 1095576"/>
                  <a:gd name="connsiteX5" fmla="*/ 325097 w 650193"/>
                  <a:gd name="connsiteY5" fmla="*/ 0 h 1095576"/>
                  <a:gd name="connsiteX6" fmla="*/ 108407 w 650193"/>
                  <a:gd name="connsiteY6" fmla="*/ 478797 h 1095576"/>
                  <a:gd name="connsiteX7" fmla="*/ 189588 w 650193"/>
                  <a:gd name="connsiteY7" fmla="*/ 478797 h 1095576"/>
                  <a:gd name="connsiteX8" fmla="*/ 54203 w 650193"/>
                  <a:gd name="connsiteY8" fmla="*/ 778153 h 1095576"/>
                  <a:gd name="connsiteX9" fmla="*/ 143676 w 650193"/>
                  <a:gd name="connsiteY9" fmla="*/ 778153 h 1095576"/>
                  <a:gd name="connsiteX10" fmla="*/ 0 w 650193"/>
                  <a:gd name="connsiteY10" fmla="*/ 1095577 h 1095576"/>
                  <a:gd name="connsiteX11" fmla="*/ 650193 w 650193"/>
                  <a:gd name="connsiteY11" fmla="*/ 1095577 h 1095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50193" h="1095576">
                    <a:moveTo>
                      <a:pt x="650193" y="1095577"/>
                    </a:moveTo>
                    <a:lnTo>
                      <a:pt x="506517" y="778153"/>
                    </a:lnTo>
                    <a:lnTo>
                      <a:pt x="595990" y="778153"/>
                    </a:lnTo>
                    <a:lnTo>
                      <a:pt x="460605" y="478797"/>
                    </a:lnTo>
                    <a:lnTo>
                      <a:pt x="541786" y="478797"/>
                    </a:lnTo>
                    <a:lnTo>
                      <a:pt x="325097" y="0"/>
                    </a:lnTo>
                    <a:lnTo>
                      <a:pt x="108407" y="478797"/>
                    </a:lnTo>
                    <a:lnTo>
                      <a:pt x="189588" y="478797"/>
                    </a:lnTo>
                    <a:lnTo>
                      <a:pt x="54203" y="778153"/>
                    </a:lnTo>
                    <a:lnTo>
                      <a:pt x="143676" y="778153"/>
                    </a:lnTo>
                    <a:lnTo>
                      <a:pt x="0" y="1095577"/>
                    </a:lnTo>
                    <a:lnTo>
                      <a:pt x="650193" y="1095577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6728548D-7CDF-8FCF-6771-F481246CC576}"/>
                  </a:ext>
                </a:extLst>
              </p:cNvPr>
              <p:cNvSpPr/>
              <p:nvPr/>
            </p:nvSpPr>
            <p:spPr>
              <a:xfrm>
                <a:off x="8817236" y="-156519"/>
                <a:ext cx="463698" cy="1030235"/>
              </a:xfrm>
              <a:custGeom>
                <a:avLst/>
                <a:gdLst>
                  <a:gd name="connsiteX0" fmla="*/ 0 w 463698"/>
                  <a:gd name="connsiteY0" fmla="*/ 1030236 h 1030235"/>
                  <a:gd name="connsiteX1" fmla="*/ 231788 w 463698"/>
                  <a:gd name="connsiteY1" fmla="*/ 0 h 1030235"/>
                  <a:gd name="connsiteX2" fmla="*/ 463699 w 463698"/>
                  <a:gd name="connsiteY2" fmla="*/ 1030236 h 1030235"/>
                  <a:gd name="connsiteX3" fmla="*/ 0 w 463698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698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699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0541FC1-FF3E-9280-00D7-D0C179626D72}"/>
                  </a:ext>
                </a:extLst>
              </p:cNvPr>
              <p:cNvSpPr/>
              <p:nvPr/>
            </p:nvSpPr>
            <p:spPr>
              <a:xfrm>
                <a:off x="9615560" y="-156519"/>
                <a:ext cx="463575" cy="1030235"/>
              </a:xfrm>
              <a:custGeom>
                <a:avLst/>
                <a:gdLst>
                  <a:gd name="connsiteX0" fmla="*/ 0 w 463575"/>
                  <a:gd name="connsiteY0" fmla="*/ 1030236 h 1030235"/>
                  <a:gd name="connsiteX1" fmla="*/ 231788 w 463575"/>
                  <a:gd name="connsiteY1" fmla="*/ 0 h 1030235"/>
                  <a:gd name="connsiteX2" fmla="*/ 463575 w 463575"/>
                  <a:gd name="connsiteY2" fmla="*/ 1030236 h 1030235"/>
                  <a:gd name="connsiteX3" fmla="*/ 0 w 463575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575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575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CF587CCC-5E0D-CC4F-AE7F-B2F082C414A9}"/>
                  </a:ext>
                </a:extLst>
              </p:cNvPr>
              <p:cNvSpPr/>
              <p:nvPr/>
            </p:nvSpPr>
            <p:spPr>
              <a:xfrm>
                <a:off x="9288360" y="-144268"/>
                <a:ext cx="604157" cy="1017984"/>
              </a:xfrm>
              <a:custGeom>
                <a:avLst/>
                <a:gdLst>
                  <a:gd name="connsiteX0" fmla="*/ 0 w 604157"/>
                  <a:gd name="connsiteY0" fmla="*/ 1017985 h 1017984"/>
                  <a:gd name="connsiteX1" fmla="*/ 133528 w 604157"/>
                  <a:gd name="connsiteY1" fmla="*/ 722959 h 1017984"/>
                  <a:gd name="connsiteX2" fmla="*/ 50367 w 604157"/>
                  <a:gd name="connsiteY2" fmla="*/ 722959 h 1017984"/>
                  <a:gd name="connsiteX3" fmla="*/ 176223 w 604157"/>
                  <a:gd name="connsiteY3" fmla="*/ 444889 h 1017984"/>
                  <a:gd name="connsiteX4" fmla="*/ 100734 w 604157"/>
                  <a:gd name="connsiteY4" fmla="*/ 444889 h 1017984"/>
                  <a:gd name="connsiteX5" fmla="*/ 302079 w 604157"/>
                  <a:gd name="connsiteY5" fmla="*/ 0 h 1017984"/>
                  <a:gd name="connsiteX6" fmla="*/ 503423 w 604157"/>
                  <a:gd name="connsiteY6" fmla="*/ 444889 h 1017984"/>
                  <a:gd name="connsiteX7" fmla="*/ 427935 w 604157"/>
                  <a:gd name="connsiteY7" fmla="*/ 444889 h 1017984"/>
                  <a:gd name="connsiteX8" fmla="*/ 553790 w 604157"/>
                  <a:gd name="connsiteY8" fmla="*/ 722959 h 1017984"/>
                  <a:gd name="connsiteX9" fmla="*/ 470629 w 604157"/>
                  <a:gd name="connsiteY9" fmla="*/ 722959 h 1017984"/>
                  <a:gd name="connsiteX10" fmla="*/ 604157 w 604157"/>
                  <a:gd name="connsiteY10" fmla="*/ 1017985 h 1017984"/>
                  <a:gd name="connsiteX11" fmla="*/ 0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0" y="1017985"/>
                    </a:moveTo>
                    <a:lnTo>
                      <a:pt x="133528" y="722959"/>
                    </a:lnTo>
                    <a:lnTo>
                      <a:pt x="50367" y="722959"/>
                    </a:lnTo>
                    <a:lnTo>
                      <a:pt x="176223" y="444889"/>
                    </a:lnTo>
                    <a:lnTo>
                      <a:pt x="100734" y="444889"/>
                    </a:lnTo>
                    <a:lnTo>
                      <a:pt x="302079" y="0"/>
                    </a:lnTo>
                    <a:lnTo>
                      <a:pt x="503423" y="444889"/>
                    </a:lnTo>
                    <a:lnTo>
                      <a:pt x="427935" y="444889"/>
                    </a:lnTo>
                    <a:lnTo>
                      <a:pt x="553790" y="722959"/>
                    </a:lnTo>
                    <a:lnTo>
                      <a:pt x="470629" y="722959"/>
                    </a:lnTo>
                    <a:lnTo>
                      <a:pt x="604157" y="1017985"/>
                    </a:lnTo>
                    <a:lnTo>
                      <a:pt x="0" y="101798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A662DA56-4814-1475-EFAE-47CAED9FA655}"/>
                  </a:ext>
                </a:extLst>
              </p:cNvPr>
              <p:cNvSpPr/>
              <p:nvPr/>
            </p:nvSpPr>
            <p:spPr>
              <a:xfrm>
                <a:off x="7809770" y="-181889"/>
                <a:ext cx="475084" cy="1055605"/>
              </a:xfrm>
              <a:custGeom>
                <a:avLst/>
                <a:gdLst>
                  <a:gd name="connsiteX0" fmla="*/ 0 w 475084"/>
                  <a:gd name="connsiteY0" fmla="*/ 1055605 h 1055605"/>
                  <a:gd name="connsiteX1" fmla="*/ 237480 w 475084"/>
                  <a:gd name="connsiteY1" fmla="*/ 0 h 1055605"/>
                  <a:gd name="connsiteX2" fmla="*/ 475084 w 475084"/>
                  <a:gd name="connsiteY2" fmla="*/ 1055605 h 1055605"/>
                  <a:gd name="connsiteX3" fmla="*/ 0 w 475084"/>
                  <a:gd name="connsiteY3" fmla="*/ 1055605 h 105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4" h="1055605">
                    <a:moveTo>
                      <a:pt x="0" y="1055605"/>
                    </a:moveTo>
                    <a:lnTo>
                      <a:pt x="237480" y="0"/>
                    </a:lnTo>
                    <a:lnTo>
                      <a:pt x="475084" y="1055605"/>
                    </a:lnTo>
                    <a:lnTo>
                      <a:pt x="0" y="105560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B266BE76-461F-550A-F002-E0CA4CF070B5}"/>
                  </a:ext>
                </a:extLst>
              </p:cNvPr>
              <p:cNvSpPr/>
              <p:nvPr/>
            </p:nvSpPr>
            <p:spPr>
              <a:xfrm>
                <a:off x="10627233" y="3121"/>
                <a:ext cx="391799" cy="870595"/>
              </a:xfrm>
              <a:custGeom>
                <a:avLst/>
                <a:gdLst>
                  <a:gd name="connsiteX0" fmla="*/ 0 w 391799"/>
                  <a:gd name="connsiteY0" fmla="*/ 870596 h 870595"/>
                  <a:gd name="connsiteX1" fmla="*/ 195899 w 391799"/>
                  <a:gd name="connsiteY1" fmla="*/ 0 h 870595"/>
                  <a:gd name="connsiteX2" fmla="*/ 391799 w 391799"/>
                  <a:gd name="connsiteY2" fmla="*/ 870596 h 870595"/>
                  <a:gd name="connsiteX3" fmla="*/ 0 w 391799"/>
                  <a:gd name="connsiteY3" fmla="*/ 870596 h 87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1799" h="870595">
                    <a:moveTo>
                      <a:pt x="0" y="870596"/>
                    </a:moveTo>
                    <a:lnTo>
                      <a:pt x="195899" y="0"/>
                    </a:lnTo>
                    <a:lnTo>
                      <a:pt x="391799" y="870596"/>
                    </a:lnTo>
                    <a:lnTo>
                      <a:pt x="0" y="870596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6C96D10-03F6-0C5D-9F2A-2F9F883C70B7}"/>
                  </a:ext>
                </a:extLst>
              </p:cNvPr>
              <p:cNvSpPr/>
              <p:nvPr/>
            </p:nvSpPr>
            <p:spPr>
              <a:xfrm>
                <a:off x="7315381" y="85292"/>
                <a:ext cx="332274" cy="788424"/>
              </a:xfrm>
              <a:custGeom>
                <a:avLst/>
                <a:gdLst>
                  <a:gd name="connsiteX0" fmla="*/ 0 w 332274"/>
                  <a:gd name="connsiteY0" fmla="*/ 786939 h 788424"/>
                  <a:gd name="connsiteX1" fmla="*/ 154938 w 332274"/>
                  <a:gd name="connsiteY1" fmla="*/ 0 h 788424"/>
                  <a:gd name="connsiteX2" fmla="*/ 332274 w 332274"/>
                  <a:gd name="connsiteY2" fmla="*/ 788424 h 788424"/>
                  <a:gd name="connsiteX3" fmla="*/ 0 w 332274"/>
                  <a:gd name="connsiteY3" fmla="*/ 786939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274" h="788424">
                    <a:moveTo>
                      <a:pt x="0" y="786939"/>
                    </a:moveTo>
                    <a:lnTo>
                      <a:pt x="154938" y="0"/>
                    </a:lnTo>
                    <a:lnTo>
                      <a:pt x="332274" y="788424"/>
                    </a:lnTo>
                    <a:lnTo>
                      <a:pt x="0" y="786939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4E07F1EB-19A1-B1B6-4A88-1B05F224FCCC}"/>
                  </a:ext>
                </a:extLst>
              </p:cNvPr>
              <p:cNvSpPr/>
              <p:nvPr/>
            </p:nvSpPr>
            <p:spPr>
              <a:xfrm>
                <a:off x="10332456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BB4838CA-CA25-A36E-D06E-217ABC39B63E}"/>
                  </a:ext>
                </a:extLst>
              </p:cNvPr>
              <p:cNvSpPr/>
              <p:nvPr/>
            </p:nvSpPr>
            <p:spPr>
              <a:xfrm>
                <a:off x="10477741" y="-414295"/>
                <a:ext cx="307028" cy="720484"/>
              </a:xfrm>
              <a:custGeom>
                <a:avLst/>
                <a:gdLst>
                  <a:gd name="connsiteX0" fmla="*/ 0 w 307028"/>
                  <a:gd name="connsiteY0" fmla="*/ 644129 h 720484"/>
                  <a:gd name="connsiteX1" fmla="*/ 144914 w 307028"/>
                  <a:gd name="connsiteY1" fmla="*/ 0 h 720484"/>
                  <a:gd name="connsiteX2" fmla="*/ 307029 w 307028"/>
                  <a:gd name="connsiteY2" fmla="*/ 720484 h 720484"/>
                  <a:gd name="connsiteX3" fmla="*/ 181668 w 307028"/>
                  <a:gd name="connsiteY3" fmla="*/ 449220 h 720484"/>
                  <a:gd name="connsiteX4" fmla="*/ 0 w 307028"/>
                  <a:gd name="connsiteY4" fmla="*/ 644129 h 72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484">
                    <a:moveTo>
                      <a:pt x="0" y="644129"/>
                    </a:moveTo>
                    <a:lnTo>
                      <a:pt x="144914" y="0"/>
                    </a:lnTo>
                    <a:lnTo>
                      <a:pt x="307029" y="720484"/>
                    </a:lnTo>
                    <a:lnTo>
                      <a:pt x="181668" y="449220"/>
                    </a:lnTo>
                    <a:lnTo>
                      <a:pt x="0" y="64412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3366B67-FAB4-A5F3-4D25-3FFF5F08C009}"/>
                  </a:ext>
                </a:extLst>
              </p:cNvPr>
              <p:cNvSpPr/>
              <p:nvPr/>
            </p:nvSpPr>
            <p:spPr>
              <a:xfrm>
                <a:off x="10489250" y="299878"/>
                <a:ext cx="247008" cy="573838"/>
              </a:xfrm>
              <a:custGeom>
                <a:avLst/>
                <a:gdLst>
                  <a:gd name="connsiteX0" fmla="*/ 150359 w 247008"/>
                  <a:gd name="connsiteY0" fmla="*/ 573838 h 573838"/>
                  <a:gd name="connsiteX1" fmla="*/ 119049 w 247008"/>
                  <a:gd name="connsiteY1" fmla="*/ 573838 h 573838"/>
                  <a:gd name="connsiteX2" fmla="*/ 119049 w 247008"/>
                  <a:gd name="connsiteY2" fmla="*/ 319280 h 573838"/>
                  <a:gd name="connsiteX3" fmla="*/ 0 w 247008"/>
                  <a:gd name="connsiteY3" fmla="*/ 412713 h 573838"/>
                  <a:gd name="connsiteX4" fmla="*/ 119049 w 247008"/>
                  <a:gd name="connsiteY4" fmla="*/ 255672 h 573838"/>
                  <a:gd name="connsiteX5" fmla="*/ 118430 w 247008"/>
                  <a:gd name="connsiteY5" fmla="*/ 71776 h 573838"/>
                  <a:gd name="connsiteX6" fmla="*/ 28958 w 247008"/>
                  <a:gd name="connsiteY6" fmla="*/ 119916 h 573838"/>
                  <a:gd name="connsiteX7" fmla="*/ 150359 w 247008"/>
                  <a:gd name="connsiteY7" fmla="*/ 0 h 573838"/>
                  <a:gd name="connsiteX8" fmla="*/ 150359 w 247008"/>
                  <a:gd name="connsiteY8" fmla="*/ 131177 h 573838"/>
                  <a:gd name="connsiteX9" fmla="*/ 247009 w 247008"/>
                  <a:gd name="connsiteY9" fmla="*/ 227580 h 573838"/>
                  <a:gd name="connsiteX10" fmla="*/ 150359 w 247008"/>
                  <a:gd name="connsiteY10" fmla="*/ 180678 h 573838"/>
                  <a:gd name="connsiteX11" fmla="*/ 150359 w 247008"/>
                  <a:gd name="connsiteY11" fmla="*/ 399100 h 573838"/>
                  <a:gd name="connsiteX12" fmla="*/ 224733 w 247008"/>
                  <a:gd name="connsiteY12" fmla="*/ 510972 h 573838"/>
                  <a:gd name="connsiteX13" fmla="*/ 150359 w 247008"/>
                  <a:gd name="connsiteY13" fmla="*/ 459244 h 573838"/>
                  <a:gd name="connsiteX14" fmla="*/ 150359 w 247008"/>
                  <a:gd name="connsiteY14" fmla="*/ 573838 h 57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08" h="573838">
                    <a:moveTo>
                      <a:pt x="150359" y="573838"/>
                    </a:moveTo>
                    <a:lnTo>
                      <a:pt x="119049" y="573838"/>
                    </a:lnTo>
                    <a:lnTo>
                      <a:pt x="119049" y="319280"/>
                    </a:lnTo>
                    <a:lnTo>
                      <a:pt x="0" y="412713"/>
                    </a:lnTo>
                    <a:lnTo>
                      <a:pt x="119049" y="255672"/>
                    </a:lnTo>
                    <a:lnTo>
                      <a:pt x="118430" y="71776"/>
                    </a:lnTo>
                    <a:lnTo>
                      <a:pt x="28958" y="119916"/>
                    </a:lnTo>
                    <a:lnTo>
                      <a:pt x="150359" y="0"/>
                    </a:lnTo>
                    <a:lnTo>
                      <a:pt x="150359" y="131177"/>
                    </a:lnTo>
                    <a:lnTo>
                      <a:pt x="247009" y="227580"/>
                    </a:lnTo>
                    <a:lnTo>
                      <a:pt x="150359" y="180678"/>
                    </a:lnTo>
                    <a:lnTo>
                      <a:pt x="150359" y="399100"/>
                    </a:lnTo>
                    <a:lnTo>
                      <a:pt x="224733" y="510972"/>
                    </a:lnTo>
                    <a:lnTo>
                      <a:pt x="150359" y="459244"/>
                    </a:lnTo>
                    <a:lnTo>
                      <a:pt x="150359" y="57383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FD0B4BF1-928D-928A-0F98-8172394F270F}"/>
                  </a:ext>
                </a:extLst>
              </p:cNvPr>
              <p:cNvSpPr/>
              <p:nvPr/>
            </p:nvSpPr>
            <p:spPr>
              <a:xfrm>
                <a:off x="8535329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3252C2B-1265-5D65-C879-E8B7DF820CE3}"/>
                  </a:ext>
                </a:extLst>
              </p:cNvPr>
              <p:cNvSpPr/>
              <p:nvPr/>
            </p:nvSpPr>
            <p:spPr>
              <a:xfrm>
                <a:off x="8680614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D1F224B-7ECA-EA1E-6BC5-B2D079CFE822}"/>
                  </a:ext>
                </a:extLst>
              </p:cNvPr>
              <p:cNvSpPr/>
              <p:nvPr/>
            </p:nvSpPr>
            <p:spPr>
              <a:xfrm>
                <a:off x="8033019" y="-738897"/>
                <a:ext cx="725682" cy="1612613"/>
              </a:xfrm>
              <a:custGeom>
                <a:avLst/>
                <a:gdLst>
                  <a:gd name="connsiteX0" fmla="*/ 0 w 725682"/>
                  <a:gd name="connsiteY0" fmla="*/ 1612613 h 1612613"/>
                  <a:gd name="connsiteX1" fmla="*/ 362841 w 725682"/>
                  <a:gd name="connsiteY1" fmla="*/ 0 h 1612613"/>
                  <a:gd name="connsiteX2" fmla="*/ 725682 w 725682"/>
                  <a:gd name="connsiteY2" fmla="*/ 1612613 h 1612613"/>
                  <a:gd name="connsiteX3" fmla="*/ 0 w 725682"/>
                  <a:gd name="connsiteY3" fmla="*/ 1612613 h 161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682" h="1612613">
                    <a:moveTo>
                      <a:pt x="0" y="1612613"/>
                    </a:moveTo>
                    <a:lnTo>
                      <a:pt x="362841" y="0"/>
                    </a:lnTo>
                    <a:lnTo>
                      <a:pt x="725682" y="1612613"/>
                    </a:lnTo>
                    <a:lnTo>
                      <a:pt x="0" y="1612613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B88D1D4F-3C8E-245F-9BE8-996D1CC71F9C}"/>
                  </a:ext>
                </a:extLst>
              </p:cNvPr>
              <p:cNvSpPr/>
              <p:nvPr/>
            </p:nvSpPr>
            <p:spPr>
              <a:xfrm>
                <a:off x="8214687" y="-736298"/>
                <a:ext cx="383755" cy="900543"/>
              </a:xfrm>
              <a:custGeom>
                <a:avLst/>
                <a:gdLst>
                  <a:gd name="connsiteX0" fmla="*/ 0 w 383755"/>
                  <a:gd name="connsiteY0" fmla="*/ 805131 h 900543"/>
                  <a:gd name="connsiteX1" fmla="*/ 181173 w 383755"/>
                  <a:gd name="connsiteY1" fmla="*/ 0 h 900543"/>
                  <a:gd name="connsiteX2" fmla="*/ 383755 w 383755"/>
                  <a:gd name="connsiteY2" fmla="*/ 900544 h 900543"/>
                  <a:gd name="connsiteX3" fmla="*/ 227085 w 383755"/>
                  <a:gd name="connsiteY3" fmla="*/ 561587 h 900543"/>
                  <a:gd name="connsiteX4" fmla="*/ 0 w 383755"/>
                  <a:gd name="connsiteY4" fmla="*/ 805131 h 90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55" h="900543">
                    <a:moveTo>
                      <a:pt x="0" y="805131"/>
                    </a:moveTo>
                    <a:lnTo>
                      <a:pt x="181173" y="0"/>
                    </a:lnTo>
                    <a:lnTo>
                      <a:pt x="383755" y="900544"/>
                    </a:lnTo>
                    <a:lnTo>
                      <a:pt x="227085" y="561587"/>
                    </a:lnTo>
                    <a:lnTo>
                      <a:pt x="0" y="80513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109C3B91-424C-129E-CD78-FA737A78219E}"/>
                  </a:ext>
                </a:extLst>
              </p:cNvPr>
              <p:cNvSpPr/>
              <p:nvPr/>
            </p:nvSpPr>
            <p:spPr>
              <a:xfrm>
                <a:off x="8229166" y="156450"/>
                <a:ext cx="337224" cy="717266"/>
              </a:xfrm>
              <a:custGeom>
                <a:avLst/>
                <a:gdLst>
                  <a:gd name="connsiteX0" fmla="*/ 187732 w 337224"/>
                  <a:gd name="connsiteY0" fmla="*/ 717267 h 717266"/>
                  <a:gd name="connsiteX1" fmla="*/ 148750 w 337224"/>
                  <a:gd name="connsiteY1" fmla="*/ 717267 h 717266"/>
                  <a:gd name="connsiteX2" fmla="*/ 148750 w 337224"/>
                  <a:gd name="connsiteY2" fmla="*/ 399100 h 717266"/>
                  <a:gd name="connsiteX3" fmla="*/ 0 w 337224"/>
                  <a:gd name="connsiteY3" fmla="*/ 515799 h 717266"/>
                  <a:gd name="connsiteX4" fmla="*/ 148750 w 337224"/>
                  <a:gd name="connsiteY4" fmla="*/ 319528 h 717266"/>
                  <a:gd name="connsiteX5" fmla="*/ 147884 w 337224"/>
                  <a:gd name="connsiteY5" fmla="*/ 89720 h 717266"/>
                  <a:gd name="connsiteX6" fmla="*/ 36012 w 337224"/>
                  <a:gd name="connsiteY6" fmla="*/ 149864 h 717266"/>
                  <a:gd name="connsiteX7" fmla="*/ 187732 w 337224"/>
                  <a:gd name="connsiteY7" fmla="*/ 0 h 717266"/>
                  <a:gd name="connsiteX8" fmla="*/ 187732 w 337224"/>
                  <a:gd name="connsiteY8" fmla="*/ 163971 h 717266"/>
                  <a:gd name="connsiteX9" fmla="*/ 308638 w 337224"/>
                  <a:gd name="connsiteY9" fmla="*/ 284382 h 717266"/>
                  <a:gd name="connsiteX10" fmla="*/ 187732 w 337224"/>
                  <a:gd name="connsiteY10" fmla="*/ 225847 h 717266"/>
                  <a:gd name="connsiteX11" fmla="*/ 187732 w 337224"/>
                  <a:gd name="connsiteY11" fmla="*/ 499463 h 717266"/>
                  <a:gd name="connsiteX12" fmla="*/ 337224 w 337224"/>
                  <a:gd name="connsiteY12" fmla="*/ 647966 h 717266"/>
                  <a:gd name="connsiteX13" fmla="*/ 187732 w 337224"/>
                  <a:gd name="connsiteY13" fmla="*/ 579902 h 717266"/>
                  <a:gd name="connsiteX14" fmla="*/ 187732 w 337224"/>
                  <a:gd name="connsiteY14" fmla="*/ 717267 h 71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7224" h="717266">
                    <a:moveTo>
                      <a:pt x="187732" y="717267"/>
                    </a:moveTo>
                    <a:lnTo>
                      <a:pt x="148750" y="717267"/>
                    </a:lnTo>
                    <a:lnTo>
                      <a:pt x="148750" y="399100"/>
                    </a:lnTo>
                    <a:lnTo>
                      <a:pt x="0" y="515799"/>
                    </a:lnTo>
                    <a:lnTo>
                      <a:pt x="148750" y="319528"/>
                    </a:lnTo>
                    <a:lnTo>
                      <a:pt x="147884" y="89720"/>
                    </a:lnTo>
                    <a:lnTo>
                      <a:pt x="36012" y="149864"/>
                    </a:lnTo>
                    <a:lnTo>
                      <a:pt x="187732" y="0"/>
                    </a:lnTo>
                    <a:lnTo>
                      <a:pt x="187732" y="163971"/>
                    </a:lnTo>
                    <a:lnTo>
                      <a:pt x="308638" y="284382"/>
                    </a:lnTo>
                    <a:lnTo>
                      <a:pt x="187732" y="225847"/>
                    </a:lnTo>
                    <a:lnTo>
                      <a:pt x="187732" y="499463"/>
                    </a:lnTo>
                    <a:lnTo>
                      <a:pt x="337224" y="647966"/>
                    </a:lnTo>
                    <a:lnTo>
                      <a:pt x="187732" y="579902"/>
                    </a:lnTo>
                    <a:lnTo>
                      <a:pt x="187732" y="717267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92FF50FE-B661-CF8C-EED1-8FFE9F0B7A52}"/>
                  </a:ext>
                </a:extLst>
              </p:cNvPr>
              <p:cNvSpPr/>
              <p:nvPr/>
            </p:nvSpPr>
            <p:spPr>
              <a:xfrm>
                <a:off x="10697277" y="-398702"/>
                <a:ext cx="755134" cy="1272418"/>
              </a:xfrm>
              <a:custGeom>
                <a:avLst/>
                <a:gdLst>
                  <a:gd name="connsiteX0" fmla="*/ 755135 w 755134"/>
                  <a:gd name="connsiteY0" fmla="*/ 1272419 h 1272418"/>
                  <a:gd name="connsiteX1" fmla="*/ 588194 w 755134"/>
                  <a:gd name="connsiteY1" fmla="*/ 903638 h 1272418"/>
                  <a:gd name="connsiteX2" fmla="*/ 692145 w 755134"/>
                  <a:gd name="connsiteY2" fmla="*/ 903638 h 1272418"/>
                  <a:gd name="connsiteX3" fmla="*/ 534856 w 755134"/>
                  <a:gd name="connsiteY3" fmla="*/ 556142 h 1272418"/>
                  <a:gd name="connsiteX4" fmla="*/ 629279 w 755134"/>
                  <a:gd name="connsiteY4" fmla="*/ 556142 h 1272418"/>
                  <a:gd name="connsiteX5" fmla="*/ 377567 w 755134"/>
                  <a:gd name="connsiteY5" fmla="*/ 0 h 1272418"/>
                  <a:gd name="connsiteX6" fmla="*/ 125856 w 755134"/>
                  <a:gd name="connsiteY6" fmla="*/ 556142 h 1272418"/>
                  <a:gd name="connsiteX7" fmla="*/ 220155 w 755134"/>
                  <a:gd name="connsiteY7" fmla="*/ 556142 h 1272418"/>
                  <a:gd name="connsiteX8" fmla="*/ 62866 w 755134"/>
                  <a:gd name="connsiteY8" fmla="*/ 903638 h 1272418"/>
                  <a:gd name="connsiteX9" fmla="*/ 166818 w 755134"/>
                  <a:gd name="connsiteY9" fmla="*/ 903638 h 1272418"/>
                  <a:gd name="connsiteX10" fmla="*/ 0 w 755134"/>
                  <a:gd name="connsiteY10" fmla="*/ 1272419 h 1272418"/>
                  <a:gd name="connsiteX11" fmla="*/ 755135 w 755134"/>
                  <a:gd name="connsiteY11" fmla="*/ 1272419 h 1272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5134" h="1272418">
                    <a:moveTo>
                      <a:pt x="755135" y="1272419"/>
                    </a:moveTo>
                    <a:lnTo>
                      <a:pt x="588194" y="903638"/>
                    </a:lnTo>
                    <a:lnTo>
                      <a:pt x="692145" y="903638"/>
                    </a:lnTo>
                    <a:lnTo>
                      <a:pt x="534856" y="556142"/>
                    </a:lnTo>
                    <a:lnTo>
                      <a:pt x="629279" y="556142"/>
                    </a:lnTo>
                    <a:lnTo>
                      <a:pt x="377567" y="0"/>
                    </a:lnTo>
                    <a:lnTo>
                      <a:pt x="125856" y="556142"/>
                    </a:lnTo>
                    <a:lnTo>
                      <a:pt x="220155" y="556142"/>
                    </a:lnTo>
                    <a:lnTo>
                      <a:pt x="62866" y="903638"/>
                    </a:lnTo>
                    <a:lnTo>
                      <a:pt x="166818" y="903638"/>
                    </a:lnTo>
                    <a:lnTo>
                      <a:pt x="0" y="1272419"/>
                    </a:lnTo>
                    <a:lnTo>
                      <a:pt x="755135" y="127241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47FAC08-F28B-8792-A492-C5DB13B9C6E1}"/>
                  </a:ext>
                </a:extLst>
              </p:cNvPr>
              <p:cNvSpPr/>
              <p:nvPr/>
            </p:nvSpPr>
            <p:spPr>
              <a:xfrm>
                <a:off x="10819181" y="-398702"/>
                <a:ext cx="516303" cy="558883"/>
              </a:xfrm>
              <a:custGeom>
                <a:avLst/>
                <a:gdLst>
                  <a:gd name="connsiteX0" fmla="*/ 507375 w 516303"/>
                  <a:gd name="connsiteY0" fmla="*/ 556142 h 558883"/>
                  <a:gd name="connsiteX1" fmla="*/ 255664 w 516303"/>
                  <a:gd name="connsiteY1" fmla="*/ 0 h 558883"/>
                  <a:gd name="connsiteX2" fmla="*/ 3952 w 516303"/>
                  <a:gd name="connsiteY2" fmla="*/ 556142 h 558883"/>
                  <a:gd name="connsiteX3" fmla="*/ 226458 w 516303"/>
                  <a:gd name="connsiteY3" fmla="*/ 353436 h 558883"/>
                  <a:gd name="connsiteX4" fmla="*/ 507375 w 516303"/>
                  <a:gd name="connsiteY4" fmla="*/ 556142 h 55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3" h="558883">
                    <a:moveTo>
                      <a:pt x="507375" y="556142"/>
                    </a:moveTo>
                    <a:cubicBezTo>
                      <a:pt x="572964" y="525699"/>
                      <a:pt x="255664" y="0"/>
                      <a:pt x="255664" y="0"/>
                    </a:cubicBezTo>
                    <a:cubicBezTo>
                      <a:pt x="255664" y="0"/>
                      <a:pt x="-37134" y="527555"/>
                      <a:pt x="3952" y="556142"/>
                    </a:cubicBezTo>
                    <a:lnTo>
                      <a:pt x="226458" y="353436"/>
                    </a:lnTo>
                    <a:cubicBezTo>
                      <a:pt x="226458" y="353436"/>
                      <a:pt x="441911" y="586585"/>
                      <a:pt x="507375" y="556142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BA8D7E1-EFA9-83CD-CF0A-48992A5756CD}"/>
                  </a:ext>
                </a:extLst>
              </p:cNvPr>
              <p:cNvSpPr/>
              <p:nvPr/>
            </p:nvSpPr>
            <p:spPr>
              <a:xfrm>
                <a:off x="10760019" y="295034"/>
                <a:ext cx="629403" cy="209900"/>
              </a:xfrm>
              <a:custGeom>
                <a:avLst/>
                <a:gdLst>
                  <a:gd name="connsiteX0" fmla="*/ 629403 w 629403"/>
                  <a:gd name="connsiteY0" fmla="*/ 209901 h 209900"/>
                  <a:gd name="connsiteX1" fmla="*/ 183153 w 629403"/>
                  <a:gd name="connsiteY1" fmla="*/ 17 h 209900"/>
                  <a:gd name="connsiteX2" fmla="*/ 0 w 629403"/>
                  <a:gd name="connsiteY2" fmla="*/ 209901 h 209900"/>
                  <a:gd name="connsiteX3" fmla="*/ 225229 w 629403"/>
                  <a:gd name="connsiteY3" fmla="*/ 135650 h 209900"/>
                  <a:gd name="connsiteX4" fmla="*/ 629279 w 629403"/>
                  <a:gd name="connsiteY4" fmla="*/ 209901 h 20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403" h="209900">
                    <a:moveTo>
                      <a:pt x="629403" y="209901"/>
                    </a:moveTo>
                    <a:cubicBezTo>
                      <a:pt x="629403" y="209901"/>
                      <a:pt x="299727" y="-2210"/>
                      <a:pt x="183153" y="17"/>
                    </a:cubicBezTo>
                    <a:cubicBezTo>
                      <a:pt x="66579" y="2245"/>
                      <a:pt x="0" y="209901"/>
                      <a:pt x="0" y="209901"/>
                    </a:cubicBezTo>
                    <a:lnTo>
                      <a:pt x="225229" y="135650"/>
                    </a:lnTo>
                    <a:lnTo>
                      <a:pt x="629279" y="20990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E375438F-8539-7622-34B0-35D7A27D3DC7}"/>
                  </a:ext>
                </a:extLst>
              </p:cNvPr>
              <p:cNvSpPr/>
              <p:nvPr/>
            </p:nvSpPr>
            <p:spPr>
              <a:xfrm>
                <a:off x="7685028" y="85292"/>
                <a:ext cx="467906" cy="788424"/>
              </a:xfrm>
              <a:custGeom>
                <a:avLst/>
                <a:gdLst>
                  <a:gd name="connsiteX0" fmla="*/ 467906 w 467906"/>
                  <a:gd name="connsiteY0" fmla="*/ 788424 h 788424"/>
                  <a:gd name="connsiteX1" fmla="*/ 364450 w 467906"/>
                  <a:gd name="connsiteY1" fmla="*/ 559978 h 788424"/>
                  <a:gd name="connsiteX2" fmla="*/ 428801 w 467906"/>
                  <a:gd name="connsiteY2" fmla="*/ 559978 h 788424"/>
                  <a:gd name="connsiteX3" fmla="*/ 331408 w 467906"/>
                  <a:gd name="connsiteY3" fmla="*/ 344650 h 788424"/>
                  <a:gd name="connsiteX4" fmla="*/ 389819 w 467906"/>
                  <a:gd name="connsiteY4" fmla="*/ 344650 h 788424"/>
                  <a:gd name="connsiteX5" fmla="*/ 233891 w 467906"/>
                  <a:gd name="connsiteY5" fmla="*/ 0 h 788424"/>
                  <a:gd name="connsiteX6" fmla="*/ 77964 w 467906"/>
                  <a:gd name="connsiteY6" fmla="*/ 344650 h 788424"/>
                  <a:gd name="connsiteX7" fmla="*/ 136375 w 467906"/>
                  <a:gd name="connsiteY7" fmla="*/ 344650 h 788424"/>
                  <a:gd name="connsiteX8" fmla="*/ 38982 w 467906"/>
                  <a:gd name="connsiteY8" fmla="*/ 559978 h 788424"/>
                  <a:gd name="connsiteX9" fmla="*/ 103333 w 467906"/>
                  <a:gd name="connsiteY9" fmla="*/ 559978 h 788424"/>
                  <a:gd name="connsiteX10" fmla="*/ 0 w 467906"/>
                  <a:gd name="connsiteY10" fmla="*/ 788424 h 788424"/>
                  <a:gd name="connsiteX11" fmla="*/ 467906 w 467906"/>
                  <a:gd name="connsiteY11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7906" h="788424">
                    <a:moveTo>
                      <a:pt x="467906" y="788424"/>
                    </a:moveTo>
                    <a:lnTo>
                      <a:pt x="364450" y="559978"/>
                    </a:lnTo>
                    <a:lnTo>
                      <a:pt x="428801" y="559978"/>
                    </a:lnTo>
                    <a:lnTo>
                      <a:pt x="331408" y="344650"/>
                    </a:lnTo>
                    <a:lnTo>
                      <a:pt x="389819" y="344650"/>
                    </a:lnTo>
                    <a:lnTo>
                      <a:pt x="233891" y="0"/>
                    </a:lnTo>
                    <a:lnTo>
                      <a:pt x="77964" y="344650"/>
                    </a:lnTo>
                    <a:lnTo>
                      <a:pt x="136375" y="344650"/>
                    </a:lnTo>
                    <a:lnTo>
                      <a:pt x="38982" y="559978"/>
                    </a:lnTo>
                    <a:lnTo>
                      <a:pt x="103333" y="559978"/>
                    </a:lnTo>
                    <a:lnTo>
                      <a:pt x="0" y="788424"/>
                    </a:lnTo>
                    <a:lnTo>
                      <a:pt x="467906" y="788424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94BBBA13-D1AF-E507-AF78-F49BC44960F4}"/>
                  </a:ext>
                </a:extLst>
              </p:cNvPr>
              <p:cNvSpPr/>
              <p:nvPr/>
            </p:nvSpPr>
            <p:spPr>
              <a:xfrm>
                <a:off x="7412650" y="-144268"/>
                <a:ext cx="604157" cy="1017984"/>
              </a:xfrm>
              <a:custGeom>
                <a:avLst/>
                <a:gdLst>
                  <a:gd name="connsiteX0" fmla="*/ 604158 w 604157"/>
                  <a:gd name="connsiteY0" fmla="*/ 1017985 h 1017984"/>
                  <a:gd name="connsiteX1" fmla="*/ 470629 w 604157"/>
                  <a:gd name="connsiteY1" fmla="*/ 722959 h 1017984"/>
                  <a:gd name="connsiteX2" fmla="*/ 553790 w 604157"/>
                  <a:gd name="connsiteY2" fmla="*/ 722959 h 1017984"/>
                  <a:gd name="connsiteX3" fmla="*/ 427935 w 604157"/>
                  <a:gd name="connsiteY3" fmla="*/ 444889 h 1017984"/>
                  <a:gd name="connsiteX4" fmla="*/ 503423 w 604157"/>
                  <a:gd name="connsiteY4" fmla="*/ 444889 h 1017984"/>
                  <a:gd name="connsiteX5" fmla="*/ 302079 w 604157"/>
                  <a:gd name="connsiteY5" fmla="*/ 0 h 1017984"/>
                  <a:gd name="connsiteX6" fmla="*/ 100734 w 604157"/>
                  <a:gd name="connsiteY6" fmla="*/ 444889 h 1017984"/>
                  <a:gd name="connsiteX7" fmla="*/ 176223 w 604157"/>
                  <a:gd name="connsiteY7" fmla="*/ 444889 h 1017984"/>
                  <a:gd name="connsiteX8" fmla="*/ 50367 w 604157"/>
                  <a:gd name="connsiteY8" fmla="*/ 722959 h 1017984"/>
                  <a:gd name="connsiteX9" fmla="*/ 133528 w 604157"/>
                  <a:gd name="connsiteY9" fmla="*/ 722959 h 1017984"/>
                  <a:gd name="connsiteX10" fmla="*/ 0 w 604157"/>
                  <a:gd name="connsiteY10" fmla="*/ 1017985 h 1017984"/>
                  <a:gd name="connsiteX11" fmla="*/ 604158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604158" y="1017985"/>
                    </a:moveTo>
                    <a:lnTo>
                      <a:pt x="470629" y="722959"/>
                    </a:lnTo>
                    <a:lnTo>
                      <a:pt x="553790" y="722959"/>
                    </a:lnTo>
                    <a:lnTo>
                      <a:pt x="427935" y="444889"/>
                    </a:lnTo>
                    <a:lnTo>
                      <a:pt x="503423" y="444889"/>
                    </a:lnTo>
                    <a:lnTo>
                      <a:pt x="302079" y="0"/>
                    </a:lnTo>
                    <a:lnTo>
                      <a:pt x="100734" y="444889"/>
                    </a:lnTo>
                    <a:lnTo>
                      <a:pt x="176223" y="444889"/>
                    </a:lnTo>
                    <a:lnTo>
                      <a:pt x="50367" y="722959"/>
                    </a:lnTo>
                    <a:lnTo>
                      <a:pt x="133528" y="722959"/>
                    </a:lnTo>
                    <a:lnTo>
                      <a:pt x="0" y="1017985"/>
                    </a:lnTo>
                    <a:lnTo>
                      <a:pt x="604158" y="101798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BC006637-877D-3F41-11DA-D0BB463DBFAF}"/>
                  </a:ext>
                </a:extLst>
              </p:cNvPr>
              <p:cNvSpPr/>
              <p:nvPr/>
            </p:nvSpPr>
            <p:spPr>
              <a:xfrm>
                <a:off x="7513384" y="-144268"/>
                <a:ext cx="402772" cy="457148"/>
              </a:xfrm>
              <a:custGeom>
                <a:avLst/>
                <a:gdLst>
                  <a:gd name="connsiteX0" fmla="*/ 402689 w 402772"/>
                  <a:gd name="connsiteY0" fmla="*/ 444889 h 457148"/>
                  <a:gd name="connsiteX1" fmla="*/ 201345 w 402772"/>
                  <a:gd name="connsiteY1" fmla="*/ 0 h 457148"/>
                  <a:gd name="connsiteX2" fmla="*/ 0 w 402772"/>
                  <a:gd name="connsiteY2" fmla="*/ 444889 h 457148"/>
                  <a:gd name="connsiteX3" fmla="*/ 177955 w 402772"/>
                  <a:gd name="connsiteY3" fmla="*/ 282774 h 457148"/>
                  <a:gd name="connsiteX4" fmla="*/ 402689 w 402772"/>
                  <a:gd name="connsiteY4" fmla="*/ 444889 h 45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72" h="457148">
                    <a:moveTo>
                      <a:pt x="402689" y="444889"/>
                    </a:moveTo>
                    <a:cubicBezTo>
                      <a:pt x="407516" y="377939"/>
                      <a:pt x="201345" y="0"/>
                      <a:pt x="201345" y="0"/>
                    </a:cubicBezTo>
                    <a:lnTo>
                      <a:pt x="0" y="444889"/>
                    </a:lnTo>
                    <a:lnTo>
                      <a:pt x="177955" y="282774"/>
                    </a:lnTo>
                    <a:cubicBezTo>
                      <a:pt x="177955" y="282774"/>
                      <a:pt x="397863" y="511839"/>
                      <a:pt x="402689" y="44488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0B4B08FD-17E5-4F0F-5F80-A6D95BFDAB48}"/>
                  </a:ext>
                </a:extLst>
              </p:cNvPr>
              <p:cNvSpPr/>
              <p:nvPr/>
            </p:nvSpPr>
            <p:spPr>
              <a:xfrm>
                <a:off x="7463017" y="445022"/>
                <a:ext cx="504926" cy="133793"/>
              </a:xfrm>
              <a:custGeom>
                <a:avLst/>
                <a:gdLst>
                  <a:gd name="connsiteX0" fmla="*/ 0 w 504926"/>
                  <a:gd name="connsiteY0" fmla="*/ 133670 h 133793"/>
                  <a:gd name="connsiteX1" fmla="*/ 436474 w 504926"/>
                  <a:gd name="connsiteY1" fmla="*/ 6329 h 133793"/>
                  <a:gd name="connsiteX2" fmla="*/ 503547 w 504926"/>
                  <a:gd name="connsiteY2" fmla="*/ 133794 h 133793"/>
                  <a:gd name="connsiteX3" fmla="*/ 327695 w 504926"/>
                  <a:gd name="connsiteY3" fmla="*/ 89862 h 133793"/>
                  <a:gd name="connsiteX4" fmla="*/ 124 w 504926"/>
                  <a:gd name="connsiteY4" fmla="*/ 133670 h 13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926" h="133793">
                    <a:moveTo>
                      <a:pt x="0" y="133670"/>
                    </a:moveTo>
                    <a:cubicBezTo>
                      <a:pt x="0" y="133670"/>
                      <a:pt x="352570" y="-34262"/>
                      <a:pt x="436474" y="6329"/>
                    </a:cubicBezTo>
                    <a:cubicBezTo>
                      <a:pt x="520377" y="46920"/>
                      <a:pt x="503547" y="133794"/>
                      <a:pt x="503547" y="133794"/>
                    </a:cubicBezTo>
                    <a:lnTo>
                      <a:pt x="327695" y="89862"/>
                    </a:lnTo>
                    <a:lnTo>
                      <a:pt x="124" y="13367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B639E34C-39BE-8500-B0EF-2A2FDE6E948F}"/>
                  </a:ext>
                </a:extLst>
              </p:cNvPr>
              <p:cNvSpPr/>
              <p:nvPr/>
            </p:nvSpPr>
            <p:spPr>
              <a:xfrm>
                <a:off x="9835963" y="85292"/>
                <a:ext cx="354797" cy="788424"/>
              </a:xfrm>
              <a:custGeom>
                <a:avLst/>
                <a:gdLst>
                  <a:gd name="connsiteX0" fmla="*/ 0 w 354797"/>
                  <a:gd name="connsiteY0" fmla="*/ 788424 h 788424"/>
                  <a:gd name="connsiteX1" fmla="*/ 177460 w 354797"/>
                  <a:gd name="connsiteY1" fmla="*/ 0 h 788424"/>
                  <a:gd name="connsiteX2" fmla="*/ 354797 w 354797"/>
                  <a:gd name="connsiteY2" fmla="*/ 788424 h 788424"/>
                  <a:gd name="connsiteX3" fmla="*/ 0 w 354797"/>
                  <a:gd name="connsiteY3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797" h="788424">
                    <a:moveTo>
                      <a:pt x="0" y="788424"/>
                    </a:moveTo>
                    <a:lnTo>
                      <a:pt x="177460" y="0"/>
                    </a:lnTo>
                    <a:lnTo>
                      <a:pt x="354797" y="788424"/>
                    </a:lnTo>
                    <a:lnTo>
                      <a:pt x="0" y="78842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122A26-7AC4-D8AA-986F-99336A506DBF}"/>
                  </a:ext>
                </a:extLst>
              </p:cNvPr>
              <p:cNvSpPr/>
              <p:nvPr/>
            </p:nvSpPr>
            <p:spPr>
              <a:xfrm>
                <a:off x="7303625" y="-72492"/>
                <a:ext cx="212853" cy="946208"/>
              </a:xfrm>
              <a:custGeom>
                <a:avLst/>
                <a:gdLst>
                  <a:gd name="connsiteX0" fmla="*/ 0 w 212853"/>
                  <a:gd name="connsiteY0" fmla="*/ 0 h 946208"/>
                  <a:gd name="connsiteX1" fmla="*/ 0 w 212853"/>
                  <a:gd name="connsiteY1" fmla="*/ 946208 h 946208"/>
                  <a:gd name="connsiteX2" fmla="*/ 212854 w 212853"/>
                  <a:gd name="connsiteY2" fmla="*/ 946208 h 946208"/>
                  <a:gd name="connsiteX3" fmla="*/ 0 w 212853"/>
                  <a:gd name="connsiteY3" fmla="*/ 0 h 94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853" h="946208">
                    <a:moveTo>
                      <a:pt x="0" y="0"/>
                    </a:moveTo>
                    <a:lnTo>
                      <a:pt x="0" y="946208"/>
                    </a:lnTo>
                    <a:lnTo>
                      <a:pt x="212854" y="946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EEB7601B-6AFE-43A5-1DA5-79ADDFCEC01E}"/>
                  </a:ext>
                </a:extLst>
              </p:cNvPr>
              <p:cNvSpPr/>
              <p:nvPr/>
            </p:nvSpPr>
            <p:spPr>
              <a:xfrm>
                <a:off x="9389218" y="-189685"/>
                <a:ext cx="404393" cy="496516"/>
              </a:xfrm>
              <a:custGeom>
                <a:avLst/>
                <a:gdLst>
                  <a:gd name="connsiteX0" fmla="*/ 191444 w 404393"/>
                  <a:gd name="connsiteY0" fmla="*/ 0 h 496516"/>
                  <a:gd name="connsiteX1" fmla="*/ 402689 w 404393"/>
                  <a:gd name="connsiteY1" fmla="*/ 490429 h 496516"/>
                  <a:gd name="connsiteX2" fmla="*/ 154814 w 404393"/>
                  <a:gd name="connsiteY2" fmla="*/ 276462 h 496516"/>
                  <a:gd name="connsiteX3" fmla="*/ 0 w 404393"/>
                  <a:gd name="connsiteY3" fmla="*/ 490429 h 496516"/>
                  <a:gd name="connsiteX4" fmla="*/ 191568 w 404393"/>
                  <a:gd name="connsiteY4" fmla="*/ 0 h 49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393" h="496516">
                    <a:moveTo>
                      <a:pt x="191444" y="0"/>
                    </a:moveTo>
                    <a:cubicBezTo>
                      <a:pt x="191444" y="0"/>
                      <a:pt x="426573" y="441424"/>
                      <a:pt x="402689" y="490429"/>
                    </a:cubicBezTo>
                    <a:cubicBezTo>
                      <a:pt x="378805" y="539435"/>
                      <a:pt x="154814" y="276462"/>
                      <a:pt x="154814" y="276462"/>
                    </a:cubicBezTo>
                    <a:lnTo>
                      <a:pt x="0" y="490429"/>
                    </a:lnTo>
                    <a:lnTo>
                      <a:pt x="191568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E859D11A-E3B5-F8D3-C10D-38ABCA1A9A53}"/>
                  </a:ext>
                </a:extLst>
              </p:cNvPr>
              <p:cNvSpPr/>
              <p:nvPr/>
            </p:nvSpPr>
            <p:spPr>
              <a:xfrm>
                <a:off x="10090397" y="798843"/>
                <a:ext cx="222235" cy="84773"/>
              </a:xfrm>
              <a:custGeom>
                <a:avLst/>
                <a:gdLst>
                  <a:gd name="connsiteX0" fmla="*/ 160383 w 222235"/>
                  <a:gd name="connsiteY0" fmla="*/ 251 h 84773"/>
                  <a:gd name="connsiteX1" fmla="*/ 67816 w 222235"/>
                  <a:gd name="connsiteY1" fmla="*/ 52969 h 84773"/>
                  <a:gd name="connsiteX2" fmla="*/ 41828 w 222235"/>
                  <a:gd name="connsiteY2" fmla="*/ 31065 h 84773"/>
                  <a:gd name="connsiteX3" fmla="*/ 0 w 222235"/>
                  <a:gd name="connsiteY3" fmla="*/ 84773 h 84773"/>
                  <a:gd name="connsiteX4" fmla="*/ 214834 w 222235"/>
                  <a:gd name="connsiteY4" fmla="*/ 84773 h 84773"/>
                  <a:gd name="connsiteX5" fmla="*/ 160383 w 222235"/>
                  <a:gd name="connsiteY5" fmla="*/ 127 h 8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235" h="84773">
                    <a:moveTo>
                      <a:pt x="160383" y="251"/>
                    </a:moveTo>
                    <a:cubicBezTo>
                      <a:pt x="105808" y="-3090"/>
                      <a:pt x="79820" y="27600"/>
                      <a:pt x="67816" y="52969"/>
                    </a:cubicBezTo>
                    <a:cubicBezTo>
                      <a:pt x="65217" y="41955"/>
                      <a:pt x="58411" y="32055"/>
                      <a:pt x="41828" y="31065"/>
                    </a:cubicBezTo>
                    <a:cubicBezTo>
                      <a:pt x="3094" y="28714"/>
                      <a:pt x="0" y="84773"/>
                      <a:pt x="0" y="84773"/>
                    </a:cubicBezTo>
                    <a:lnTo>
                      <a:pt x="214834" y="84773"/>
                    </a:lnTo>
                    <a:cubicBezTo>
                      <a:pt x="214834" y="84773"/>
                      <a:pt x="251835" y="5820"/>
                      <a:pt x="160383" y="127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19C522F5-EAC9-059A-249C-092DAFF2866F}"/>
                  </a:ext>
                </a:extLst>
              </p:cNvPr>
              <p:cNvSpPr/>
              <p:nvPr/>
            </p:nvSpPr>
            <p:spPr>
              <a:xfrm>
                <a:off x="7392355" y="773894"/>
                <a:ext cx="379272" cy="109846"/>
              </a:xfrm>
              <a:custGeom>
                <a:avLst/>
                <a:gdLst>
                  <a:gd name="connsiteX0" fmla="*/ 353683 w 379272"/>
                  <a:gd name="connsiteY0" fmla="*/ 15795 h 109846"/>
                  <a:gd name="connsiteX1" fmla="*/ 286115 w 379272"/>
                  <a:gd name="connsiteY1" fmla="*/ 51683 h 109846"/>
                  <a:gd name="connsiteX2" fmla="*/ 207408 w 379272"/>
                  <a:gd name="connsiteY2" fmla="*/ 326 h 109846"/>
                  <a:gd name="connsiteX3" fmla="*/ 87616 w 379272"/>
                  <a:gd name="connsiteY3" fmla="*/ 68637 h 109846"/>
                  <a:gd name="connsiteX4" fmla="*/ 54080 w 379272"/>
                  <a:gd name="connsiteY4" fmla="*/ 40298 h 109846"/>
                  <a:gd name="connsiteX5" fmla="*/ 0 w 379272"/>
                  <a:gd name="connsiteY5" fmla="*/ 109846 h 109846"/>
                  <a:gd name="connsiteX6" fmla="*/ 353807 w 379272"/>
                  <a:gd name="connsiteY6" fmla="*/ 109846 h 109846"/>
                  <a:gd name="connsiteX7" fmla="*/ 353807 w 379272"/>
                  <a:gd name="connsiteY7" fmla="*/ 15919 h 109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9272" h="109846">
                    <a:moveTo>
                      <a:pt x="353683" y="15795"/>
                    </a:moveTo>
                    <a:cubicBezTo>
                      <a:pt x="334997" y="13938"/>
                      <a:pt x="300594" y="40545"/>
                      <a:pt x="286115" y="51683"/>
                    </a:cubicBezTo>
                    <a:cubicBezTo>
                      <a:pt x="281288" y="27304"/>
                      <a:pt x="261983" y="3667"/>
                      <a:pt x="207408" y="326"/>
                    </a:cubicBezTo>
                    <a:cubicBezTo>
                      <a:pt x="136870" y="-4006"/>
                      <a:pt x="103209" y="35719"/>
                      <a:pt x="87616" y="68637"/>
                    </a:cubicBezTo>
                    <a:cubicBezTo>
                      <a:pt x="84399" y="54405"/>
                      <a:pt x="75365" y="41535"/>
                      <a:pt x="54080" y="40298"/>
                    </a:cubicBezTo>
                    <a:cubicBezTo>
                      <a:pt x="3960" y="37204"/>
                      <a:pt x="0" y="109846"/>
                      <a:pt x="0" y="109846"/>
                    </a:cubicBezTo>
                    <a:lnTo>
                      <a:pt x="353807" y="109846"/>
                    </a:lnTo>
                    <a:cubicBezTo>
                      <a:pt x="353807" y="109846"/>
                      <a:pt x="411104" y="21487"/>
                      <a:pt x="353807" y="1591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482FA252-B556-6E77-EE84-08A0A03CD049}"/>
                  </a:ext>
                </a:extLst>
              </p:cNvPr>
              <p:cNvSpPr/>
              <p:nvPr/>
            </p:nvSpPr>
            <p:spPr>
              <a:xfrm>
                <a:off x="9136269" y="752439"/>
                <a:ext cx="417910" cy="132785"/>
              </a:xfrm>
              <a:custGeom>
                <a:avLst/>
                <a:gdLst>
                  <a:gd name="connsiteX0" fmla="*/ 417787 w 417910"/>
                  <a:gd name="connsiteY0" fmla="*/ 132786 h 132785"/>
                  <a:gd name="connsiteX1" fmla="*/ 236738 w 417910"/>
                  <a:gd name="connsiteY1" fmla="*/ 0 h 132785"/>
                  <a:gd name="connsiteX2" fmla="*/ 158898 w 417910"/>
                  <a:gd name="connsiteY2" fmla="*/ 87493 h 132785"/>
                  <a:gd name="connsiteX3" fmla="*/ 114099 w 417910"/>
                  <a:gd name="connsiteY3" fmla="*/ 47521 h 132785"/>
                  <a:gd name="connsiteX4" fmla="*/ 0 w 417910"/>
                  <a:gd name="connsiteY4" fmla="*/ 131301 h 132785"/>
                  <a:gd name="connsiteX5" fmla="*/ 417911 w 417910"/>
                  <a:gd name="connsiteY5" fmla="*/ 132786 h 1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910" h="132785">
                    <a:moveTo>
                      <a:pt x="417787" y="132786"/>
                    </a:moveTo>
                    <a:cubicBezTo>
                      <a:pt x="417787" y="132786"/>
                      <a:pt x="337719" y="0"/>
                      <a:pt x="236738" y="0"/>
                    </a:cubicBezTo>
                    <a:cubicBezTo>
                      <a:pt x="187484" y="0"/>
                      <a:pt x="167189" y="49006"/>
                      <a:pt x="158898" y="87493"/>
                    </a:cubicBezTo>
                    <a:cubicBezTo>
                      <a:pt x="151968" y="67197"/>
                      <a:pt x="138850" y="47521"/>
                      <a:pt x="114099" y="47521"/>
                    </a:cubicBezTo>
                    <a:cubicBezTo>
                      <a:pt x="50491" y="47521"/>
                      <a:pt x="0" y="131301"/>
                      <a:pt x="0" y="131301"/>
                    </a:cubicBezTo>
                    <a:lnTo>
                      <a:pt x="417911" y="13278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BF3AD462-99A4-2407-1AAD-3422092A3763}"/>
                  </a:ext>
                </a:extLst>
              </p:cNvPr>
              <p:cNvSpPr/>
              <p:nvPr/>
            </p:nvSpPr>
            <p:spPr>
              <a:xfrm>
                <a:off x="8971307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2A1AB3CA-B547-8DA9-1224-B321B59566C8}"/>
                  </a:ext>
                </a:extLst>
              </p:cNvPr>
              <p:cNvSpPr/>
              <p:nvPr/>
            </p:nvSpPr>
            <p:spPr>
              <a:xfrm>
                <a:off x="9116716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4C2C15AD-3C9A-FAA9-A0B1-DFA57ADE8889}"/>
                  </a:ext>
                </a:extLst>
              </p:cNvPr>
              <p:cNvSpPr/>
              <p:nvPr/>
            </p:nvSpPr>
            <p:spPr>
              <a:xfrm>
                <a:off x="2602010" y="-416399"/>
                <a:ext cx="580521" cy="1290115"/>
              </a:xfrm>
              <a:custGeom>
                <a:avLst/>
                <a:gdLst>
                  <a:gd name="connsiteX0" fmla="*/ 0 w 580521"/>
                  <a:gd name="connsiteY0" fmla="*/ 1290115 h 1290115"/>
                  <a:gd name="connsiteX1" fmla="*/ 290199 w 580521"/>
                  <a:gd name="connsiteY1" fmla="*/ 0 h 1290115"/>
                  <a:gd name="connsiteX2" fmla="*/ 580521 w 580521"/>
                  <a:gd name="connsiteY2" fmla="*/ 1290115 h 1290115"/>
                  <a:gd name="connsiteX3" fmla="*/ 0 w 580521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1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5D6068F2-0CA9-EE7C-615C-4DABF62D1665}"/>
                  </a:ext>
                </a:extLst>
              </p:cNvPr>
              <p:cNvSpPr/>
              <p:nvPr/>
            </p:nvSpPr>
            <p:spPr>
              <a:xfrm>
                <a:off x="2769942" y="-416399"/>
                <a:ext cx="253815" cy="584728"/>
              </a:xfrm>
              <a:custGeom>
                <a:avLst/>
                <a:gdLst>
                  <a:gd name="connsiteX0" fmla="*/ 106055 w 253815"/>
                  <a:gd name="connsiteY0" fmla="*/ 501691 h 584728"/>
                  <a:gd name="connsiteX1" fmla="*/ 0 w 253815"/>
                  <a:gd name="connsiteY1" fmla="*/ 543395 h 584728"/>
                  <a:gd name="connsiteX2" fmla="*/ 122267 w 253815"/>
                  <a:gd name="connsiteY2" fmla="*/ 0 h 584728"/>
                  <a:gd name="connsiteX3" fmla="*/ 253815 w 253815"/>
                  <a:gd name="connsiteY3" fmla="*/ 584728 h 584728"/>
                  <a:gd name="connsiteX4" fmla="*/ 106055 w 253815"/>
                  <a:gd name="connsiteY4" fmla="*/ 501691 h 58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815" h="584728">
                    <a:moveTo>
                      <a:pt x="106055" y="501691"/>
                    </a:moveTo>
                    <a:lnTo>
                      <a:pt x="0" y="543395"/>
                    </a:lnTo>
                    <a:lnTo>
                      <a:pt x="122267" y="0"/>
                    </a:lnTo>
                    <a:lnTo>
                      <a:pt x="253815" y="584728"/>
                    </a:lnTo>
                    <a:lnTo>
                      <a:pt x="106055" y="50169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286E420D-DFAD-2C35-94AC-6E58361AA86A}"/>
                  </a:ext>
                </a:extLst>
              </p:cNvPr>
              <p:cNvSpPr/>
              <p:nvPr/>
            </p:nvSpPr>
            <p:spPr>
              <a:xfrm>
                <a:off x="3991374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77623D2E-05A5-CCB7-9AB3-B04F0EEA2083}"/>
                  </a:ext>
                </a:extLst>
              </p:cNvPr>
              <p:cNvSpPr/>
              <p:nvPr/>
            </p:nvSpPr>
            <p:spPr>
              <a:xfrm>
                <a:off x="3813914" y="-221860"/>
                <a:ext cx="650193" cy="1095576"/>
              </a:xfrm>
              <a:custGeom>
                <a:avLst/>
                <a:gdLst>
                  <a:gd name="connsiteX0" fmla="*/ 650193 w 650193"/>
                  <a:gd name="connsiteY0" fmla="*/ 1095577 h 1095576"/>
                  <a:gd name="connsiteX1" fmla="*/ 506517 w 650193"/>
                  <a:gd name="connsiteY1" fmla="*/ 778153 h 1095576"/>
                  <a:gd name="connsiteX2" fmla="*/ 595990 w 650193"/>
                  <a:gd name="connsiteY2" fmla="*/ 778153 h 1095576"/>
                  <a:gd name="connsiteX3" fmla="*/ 460605 w 650193"/>
                  <a:gd name="connsiteY3" fmla="*/ 478797 h 1095576"/>
                  <a:gd name="connsiteX4" fmla="*/ 541786 w 650193"/>
                  <a:gd name="connsiteY4" fmla="*/ 478797 h 1095576"/>
                  <a:gd name="connsiteX5" fmla="*/ 325097 w 650193"/>
                  <a:gd name="connsiteY5" fmla="*/ 0 h 1095576"/>
                  <a:gd name="connsiteX6" fmla="*/ 108407 w 650193"/>
                  <a:gd name="connsiteY6" fmla="*/ 478797 h 1095576"/>
                  <a:gd name="connsiteX7" fmla="*/ 189588 w 650193"/>
                  <a:gd name="connsiteY7" fmla="*/ 478797 h 1095576"/>
                  <a:gd name="connsiteX8" fmla="*/ 54203 w 650193"/>
                  <a:gd name="connsiteY8" fmla="*/ 778153 h 1095576"/>
                  <a:gd name="connsiteX9" fmla="*/ 143676 w 650193"/>
                  <a:gd name="connsiteY9" fmla="*/ 778153 h 1095576"/>
                  <a:gd name="connsiteX10" fmla="*/ 0 w 650193"/>
                  <a:gd name="connsiteY10" fmla="*/ 1095577 h 1095576"/>
                  <a:gd name="connsiteX11" fmla="*/ 650193 w 650193"/>
                  <a:gd name="connsiteY11" fmla="*/ 1095577 h 1095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50193" h="1095576">
                    <a:moveTo>
                      <a:pt x="650193" y="1095577"/>
                    </a:moveTo>
                    <a:lnTo>
                      <a:pt x="506517" y="778153"/>
                    </a:lnTo>
                    <a:lnTo>
                      <a:pt x="595990" y="778153"/>
                    </a:lnTo>
                    <a:lnTo>
                      <a:pt x="460605" y="478797"/>
                    </a:lnTo>
                    <a:lnTo>
                      <a:pt x="541786" y="478797"/>
                    </a:lnTo>
                    <a:lnTo>
                      <a:pt x="325097" y="0"/>
                    </a:lnTo>
                    <a:lnTo>
                      <a:pt x="108407" y="478797"/>
                    </a:lnTo>
                    <a:lnTo>
                      <a:pt x="189588" y="478797"/>
                    </a:lnTo>
                    <a:lnTo>
                      <a:pt x="54203" y="778153"/>
                    </a:lnTo>
                    <a:lnTo>
                      <a:pt x="143676" y="778153"/>
                    </a:lnTo>
                    <a:lnTo>
                      <a:pt x="0" y="1095577"/>
                    </a:lnTo>
                    <a:lnTo>
                      <a:pt x="650193" y="1095577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45F50E08-FC52-A916-D6B4-FEC9102E649D}"/>
                  </a:ext>
                </a:extLst>
              </p:cNvPr>
              <p:cNvSpPr/>
              <p:nvPr/>
            </p:nvSpPr>
            <p:spPr>
              <a:xfrm>
                <a:off x="1513611" y="-156519"/>
                <a:ext cx="463698" cy="1030235"/>
              </a:xfrm>
              <a:custGeom>
                <a:avLst/>
                <a:gdLst>
                  <a:gd name="connsiteX0" fmla="*/ 0 w 463698"/>
                  <a:gd name="connsiteY0" fmla="*/ 1030236 h 1030235"/>
                  <a:gd name="connsiteX1" fmla="*/ 231788 w 463698"/>
                  <a:gd name="connsiteY1" fmla="*/ 0 h 1030235"/>
                  <a:gd name="connsiteX2" fmla="*/ 463699 w 463698"/>
                  <a:gd name="connsiteY2" fmla="*/ 1030236 h 1030235"/>
                  <a:gd name="connsiteX3" fmla="*/ 0 w 463698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698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699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05CEC33-C02B-D621-B7E0-B5B8B2F4D66B}"/>
                  </a:ext>
                </a:extLst>
              </p:cNvPr>
              <p:cNvSpPr/>
              <p:nvPr/>
            </p:nvSpPr>
            <p:spPr>
              <a:xfrm>
                <a:off x="4683767" y="-378902"/>
                <a:ext cx="563690" cy="1252618"/>
              </a:xfrm>
              <a:custGeom>
                <a:avLst/>
                <a:gdLst>
                  <a:gd name="connsiteX0" fmla="*/ 0 w 563690"/>
                  <a:gd name="connsiteY0" fmla="*/ 1252618 h 1252618"/>
                  <a:gd name="connsiteX1" fmla="*/ 281783 w 563690"/>
                  <a:gd name="connsiteY1" fmla="*/ 0 h 1252618"/>
                  <a:gd name="connsiteX2" fmla="*/ 563690 w 563690"/>
                  <a:gd name="connsiteY2" fmla="*/ 1252618 h 1252618"/>
                  <a:gd name="connsiteX3" fmla="*/ 0 w 563690"/>
                  <a:gd name="connsiteY3" fmla="*/ 1252618 h 125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690" h="1252618">
                    <a:moveTo>
                      <a:pt x="0" y="1252618"/>
                    </a:moveTo>
                    <a:lnTo>
                      <a:pt x="281783" y="0"/>
                    </a:lnTo>
                    <a:lnTo>
                      <a:pt x="563690" y="1252618"/>
                    </a:lnTo>
                    <a:lnTo>
                      <a:pt x="0" y="125261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8F013F31-C4BB-012A-EF97-210F0541E8EF}"/>
                  </a:ext>
                </a:extLst>
              </p:cNvPr>
              <p:cNvSpPr/>
              <p:nvPr/>
            </p:nvSpPr>
            <p:spPr>
              <a:xfrm>
                <a:off x="6447234" y="-218024"/>
                <a:ext cx="491295" cy="1091740"/>
              </a:xfrm>
              <a:custGeom>
                <a:avLst/>
                <a:gdLst>
                  <a:gd name="connsiteX0" fmla="*/ 0 w 491295"/>
                  <a:gd name="connsiteY0" fmla="*/ 1091741 h 1091740"/>
                  <a:gd name="connsiteX1" fmla="*/ 245648 w 491295"/>
                  <a:gd name="connsiteY1" fmla="*/ 0 h 1091740"/>
                  <a:gd name="connsiteX2" fmla="*/ 491296 w 491295"/>
                  <a:gd name="connsiteY2" fmla="*/ 1091741 h 1091740"/>
                  <a:gd name="connsiteX3" fmla="*/ 0 w 491295"/>
                  <a:gd name="connsiteY3" fmla="*/ 1091741 h 10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1295" h="1091740">
                    <a:moveTo>
                      <a:pt x="0" y="1091741"/>
                    </a:moveTo>
                    <a:lnTo>
                      <a:pt x="245648" y="0"/>
                    </a:lnTo>
                    <a:lnTo>
                      <a:pt x="491296" y="1091741"/>
                    </a:lnTo>
                    <a:lnTo>
                      <a:pt x="0" y="109174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61527AC5-3EE0-8659-74C5-AD6783AEA69C}"/>
                  </a:ext>
                </a:extLst>
              </p:cNvPr>
              <p:cNvSpPr/>
              <p:nvPr/>
            </p:nvSpPr>
            <p:spPr>
              <a:xfrm>
                <a:off x="5733803" y="-378902"/>
                <a:ext cx="563690" cy="1252618"/>
              </a:xfrm>
              <a:custGeom>
                <a:avLst/>
                <a:gdLst>
                  <a:gd name="connsiteX0" fmla="*/ 0 w 563690"/>
                  <a:gd name="connsiteY0" fmla="*/ 1252618 h 1252618"/>
                  <a:gd name="connsiteX1" fmla="*/ 281784 w 563690"/>
                  <a:gd name="connsiteY1" fmla="*/ 0 h 1252618"/>
                  <a:gd name="connsiteX2" fmla="*/ 563691 w 563690"/>
                  <a:gd name="connsiteY2" fmla="*/ 1252618 h 1252618"/>
                  <a:gd name="connsiteX3" fmla="*/ 0 w 563690"/>
                  <a:gd name="connsiteY3" fmla="*/ 1252618 h 125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690" h="1252618">
                    <a:moveTo>
                      <a:pt x="0" y="1252618"/>
                    </a:moveTo>
                    <a:lnTo>
                      <a:pt x="281784" y="0"/>
                    </a:lnTo>
                    <a:lnTo>
                      <a:pt x="563691" y="1252618"/>
                    </a:lnTo>
                    <a:lnTo>
                      <a:pt x="0" y="125261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D94E7CC6-7DE7-B348-2D09-6FC6B13191A5}"/>
                  </a:ext>
                </a:extLst>
              </p:cNvPr>
              <p:cNvSpPr/>
              <p:nvPr/>
            </p:nvSpPr>
            <p:spPr>
              <a:xfrm>
                <a:off x="2311935" y="-156519"/>
                <a:ext cx="463575" cy="1030235"/>
              </a:xfrm>
              <a:custGeom>
                <a:avLst/>
                <a:gdLst>
                  <a:gd name="connsiteX0" fmla="*/ 0 w 463575"/>
                  <a:gd name="connsiteY0" fmla="*/ 1030236 h 1030235"/>
                  <a:gd name="connsiteX1" fmla="*/ 231788 w 463575"/>
                  <a:gd name="connsiteY1" fmla="*/ 0 h 1030235"/>
                  <a:gd name="connsiteX2" fmla="*/ 463575 w 463575"/>
                  <a:gd name="connsiteY2" fmla="*/ 1030236 h 1030235"/>
                  <a:gd name="connsiteX3" fmla="*/ 0 w 463575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575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575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11A9E504-5E54-13A8-E4C5-12AAB2EBAAB0}"/>
                  </a:ext>
                </a:extLst>
              </p:cNvPr>
              <p:cNvSpPr/>
              <p:nvPr/>
            </p:nvSpPr>
            <p:spPr>
              <a:xfrm>
                <a:off x="1984735" y="-144268"/>
                <a:ext cx="604157" cy="1017984"/>
              </a:xfrm>
              <a:custGeom>
                <a:avLst/>
                <a:gdLst>
                  <a:gd name="connsiteX0" fmla="*/ 0 w 604157"/>
                  <a:gd name="connsiteY0" fmla="*/ 1017985 h 1017984"/>
                  <a:gd name="connsiteX1" fmla="*/ 133528 w 604157"/>
                  <a:gd name="connsiteY1" fmla="*/ 722959 h 1017984"/>
                  <a:gd name="connsiteX2" fmla="*/ 50367 w 604157"/>
                  <a:gd name="connsiteY2" fmla="*/ 722959 h 1017984"/>
                  <a:gd name="connsiteX3" fmla="*/ 176223 w 604157"/>
                  <a:gd name="connsiteY3" fmla="*/ 444889 h 1017984"/>
                  <a:gd name="connsiteX4" fmla="*/ 100734 w 604157"/>
                  <a:gd name="connsiteY4" fmla="*/ 444889 h 1017984"/>
                  <a:gd name="connsiteX5" fmla="*/ 302079 w 604157"/>
                  <a:gd name="connsiteY5" fmla="*/ 0 h 1017984"/>
                  <a:gd name="connsiteX6" fmla="*/ 503423 w 604157"/>
                  <a:gd name="connsiteY6" fmla="*/ 444889 h 1017984"/>
                  <a:gd name="connsiteX7" fmla="*/ 427935 w 604157"/>
                  <a:gd name="connsiteY7" fmla="*/ 444889 h 1017984"/>
                  <a:gd name="connsiteX8" fmla="*/ 553790 w 604157"/>
                  <a:gd name="connsiteY8" fmla="*/ 722959 h 1017984"/>
                  <a:gd name="connsiteX9" fmla="*/ 470629 w 604157"/>
                  <a:gd name="connsiteY9" fmla="*/ 722959 h 1017984"/>
                  <a:gd name="connsiteX10" fmla="*/ 604157 w 604157"/>
                  <a:gd name="connsiteY10" fmla="*/ 1017985 h 1017984"/>
                  <a:gd name="connsiteX11" fmla="*/ 0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0" y="1017985"/>
                    </a:moveTo>
                    <a:lnTo>
                      <a:pt x="133528" y="722959"/>
                    </a:lnTo>
                    <a:lnTo>
                      <a:pt x="50367" y="722959"/>
                    </a:lnTo>
                    <a:lnTo>
                      <a:pt x="176223" y="444889"/>
                    </a:lnTo>
                    <a:lnTo>
                      <a:pt x="100734" y="444889"/>
                    </a:lnTo>
                    <a:lnTo>
                      <a:pt x="302079" y="0"/>
                    </a:lnTo>
                    <a:lnTo>
                      <a:pt x="503423" y="444889"/>
                    </a:lnTo>
                    <a:lnTo>
                      <a:pt x="427935" y="444889"/>
                    </a:lnTo>
                    <a:lnTo>
                      <a:pt x="553790" y="722959"/>
                    </a:lnTo>
                    <a:lnTo>
                      <a:pt x="470629" y="722959"/>
                    </a:lnTo>
                    <a:lnTo>
                      <a:pt x="604157" y="1017985"/>
                    </a:lnTo>
                    <a:lnTo>
                      <a:pt x="0" y="101798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56C2BB1-58F4-B125-4933-57B98B210A82}"/>
                  </a:ext>
                </a:extLst>
              </p:cNvPr>
              <p:cNvSpPr/>
              <p:nvPr/>
            </p:nvSpPr>
            <p:spPr>
              <a:xfrm>
                <a:off x="506145" y="-181889"/>
                <a:ext cx="475084" cy="1055605"/>
              </a:xfrm>
              <a:custGeom>
                <a:avLst/>
                <a:gdLst>
                  <a:gd name="connsiteX0" fmla="*/ 0 w 475084"/>
                  <a:gd name="connsiteY0" fmla="*/ 1055605 h 1055605"/>
                  <a:gd name="connsiteX1" fmla="*/ 237480 w 475084"/>
                  <a:gd name="connsiteY1" fmla="*/ 0 h 1055605"/>
                  <a:gd name="connsiteX2" fmla="*/ 475084 w 475084"/>
                  <a:gd name="connsiteY2" fmla="*/ 1055605 h 1055605"/>
                  <a:gd name="connsiteX3" fmla="*/ 0 w 475084"/>
                  <a:gd name="connsiteY3" fmla="*/ 1055605 h 105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4" h="1055605">
                    <a:moveTo>
                      <a:pt x="0" y="1055605"/>
                    </a:moveTo>
                    <a:lnTo>
                      <a:pt x="237480" y="0"/>
                    </a:lnTo>
                    <a:lnTo>
                      <a:pt x="475084" y="1055605"/>
                    </a:lnTo>
                    <a:lnTo>
                      <a:pt x="0" y="105560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8C04D931-2755-A7BB-C461-11D09C935A53}"/>
                  </a:ext>
                </a:extLst>
              </p:cNvPr>
              <p:cNvSpPr/>
              <p:nvPr/>
            </p:nvSpPr>
            <p:spPr>
              <a:xfrm>
                <a:off x="5661532" y="3121"/>
                <a:ext cx="391799" cy="870595"/>
              </a:xfrm>
              <a:custGeom>
                <a:avLst/>
                <a:gdLst>
                  <a:gd name="connsiteX0" fmla="*/ 0 w 391799"/>
                  <a:gd name="connsiteY0" fmla="*/ 870596 h 870595"/>
                  <a:gd name="connsiteX1" fmla="*/ 195900 w 391799"/>
                  <a:gd name="connsiteY1" fmla="*/ 0 h 870595"/>
                  <a:gd name="connsiteX2" fmla="*/ 391799 w 391799"/>
                  <a:gd name="connsiteY2" fmla="*/ 870596 h 870595"/>
                  <a:gd name="connsiteX3" fmla="*/ 0 w 391799"/>
                  <a:gd name="connsiteY3" fmla="*/ 870596 h 87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1799" h="870595">
                    <a:moveTo>
                      <a:pt x="0" y="870596"/>
                    </a:moveTo>
                    <a:lnTo>
                      <a:pt x="195900" y="0"/>
                    </a:lnTo>
                    <a:lnTo>
                      <a:pt x="391799" y="870596"/>
                    </a:lnTo>
                    <a:lnTo>
                      <a:pt x="0" y="870596"/>
                    </a:lnTo>
                    <a:close/>
                  </a:path>
                </a:pathLst>
              </a:custGeom>
              <a:solidFill>
                <a:srgbClr val="CDD0D7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E2F66660-2866-7770-EAE9-2AA6DE867BF5}"/>
                  </a:ext>
                </a:extLst>
              </p:cNvPr>
              <p:cNvSpPr/>
              <p:nvPr/>
            </p:nvSpPr>
            <p:spPr>
              <a:xfrm>
                <a:off x="3323608" y="3121"/>
                <a:ext cx="391799" cy="870595"/>
              </a:xfrm>
              <a:custGeom>
                <a:avLst/>
                <a:gdLst>
                  <a:gd name="connsiteX0" fmla="*/ 0 w 391799"/>
                  <a:gd name="connsiteY0" fmla="*/ 870596 h 870595"/>
                  <a:gd name="connsiteX1" fmla="*/ 195899 w 391799"/>
                  <a:gd name="connsiteY1" fmla="*/ 0 h 870595"/>
                  <a:gd name="connsiteX2" fmla="*/ 391799 w 391799"/>
                  <a:gd name="connsiteY2" fmla="*/ 870596 h 870595"/>
                  <a:gd name="connsiteX3" fmla="*/ 0 w 391799"/>
                  <a:gd name="connsiteY3" fmla="*/ 870596 h 87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1799" h="870595">
                    <a:moveTo>
                      <a:pt x="0" y="870596"/>
                    </a:moveTo>
                    <a:lnTo>
                      <a:pt x="195899" y="0"/>
                    </a:lnTo>
                    <a:lnTo>
                      <a:pt x="391799" y="870596"/>
                    </a:lnTo>
                    <a:lnTo>
                      <a:pt x="0" y="870596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8DF0D21-CD7D-9EF7-CF20-0FCFC386297F}"/>
                  </a:ext>
                </a:extLst>
              </p:cNvPr>
              <p:cNvSpPr/>
              <p:nvPr/>
            </p:nvSpPr>
            <p:spPr>
              <a:xfrm>
                <a:off x="5312180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322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C30D3FC5-3A79-D326-CC81-4D4B740290A0}"/>
                  </a:ext>
                </a:extLst>
              </p:cNvPr>
              <p:cNvSpPr/>
              <p:nvPr/>
            </p:nvSpPr>
            <p:spPr>
              <a:xfrm>
                <a:off x="5469098" y="299878"/>
                <a:ext cx="247008" cy="573838"/>
              </a:xfrm>
              <a:custGeom>
                <a:avLst/>
                <a:gdLst>
                  <a:gd name="connsiteX0" fmla="*/ 150235 w 247008"/>
                  <a:gd name="connsiteY0" fmla="*/ 573838 h 573838"/>
                  <a:gd name="connsiteX1" fmla="*/ 119049 w 247008"/>
                  <a:gd name="connsiteY1" fmla="*/ 573838 h 573838"/>
                  <a:gd name="connsiteX2" fmla="*/ 119049 w 247008"/>
                  <a:gd name="connsiteY2" fmla="*/ 319280 h 573838"/>
                  <a:gd name="connsiteX3" fmla="*/ 0 w 247008"/>
                  <a:gd name="connsiteY3" fmla="*/ 412713 h 573838"/>
                  <a:gd name="connsiteX4" fmla="*/ 119049 w 247008"/>
                  <a:gd name="connsiteY4" fmla="*/ 255672 h 573838"/>
                  <a:gd name="connsiteX5" fmla="*/ 118431 w 247008"/>
                  <a:gd name="connsiteY5" fmla="*/ 71776 h 573838"/>
                  <a:gd name="connsiteX6" fmla="*/ 28834 w 247008"/>
                  <a:gd name="connsiteY6" fmla="*/ 119916 h 573838"/>
                  <a:gd name="connsiteX7" fmla="*/ 150235 w 247008"/>
                  <a:gd name="connsiteY7" fmla="*/ 0 h 573838"/>
                  <a:gd name="connsiteX8" fmla="*/ 150235 w 247008"/>
                  <a:gd name="connsiteY8" fmla="*/ 131177 h 573838"/>
                  <a:gd name="connsiteX9" fmla="*/ 247009 w 247008"/>
                  <a:gd name="connsiteY9" fmla="*/ 227580 h 573838"/>
                  <a:gd name="connsiteX10" fmla="*/ 150235 w 247008"/>
                  <a:gd name="connsiteY10" fmla="*/ 180678 h 573838"/>
                  <a:gd name="connsiteX11" fmla="*/ 150235 w 247008"/>
                  <a:gd name="connsiteY11" fmla="*/ 573838 h 57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7008" h="573838">
                    <a:moveTo>
                      <a:pt x="150235" y="573838"/>
                    </a:moveTo>
                    <a:lnTo>
                      <a:pt x="119049" y="573838"/>
                    </a:lnTo>
                    <a:lnTo>
                      <a:pt x="119049" y="319280"/>
                    </a:lnTo>
                    <a:lnTo>
                      <a:pt x="0" y="412713"/>
                    </a:lnTo>
                    <a:lnTo>
                      <a:pt x="119049" y="255672"/>
                    </a:lnTo>
                    <a:lnTo>
                      <a:pt x="118431" y="71776"/>
                    </a:lnTo>
                    <a:lnTo>
                      <a:pt x="28834" y="119916"/>
                    </a:lnTo>
                    <a:lnTo>
                      <a:pt x="150235" y="0"/>
                    </a:lnTo>
                    <a:lnTo>
                      <a:pt x="150235" y="131177"/>
                    </a:lnTo>
                    <a:lnTo>
                      <a:pt x="247009" y="227580"/>
                    </a:lnTo>
                    <a:lnTo>
                      <a:pt x="150235" y="180678"/>
                    </a:lnTo>
                    <a:lnTo>
                      <a:pt x="150235" y="57383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2A7FAC0A-5B48-F793-9F5B-D90C2AEA0B0C}"/>
                  </a:ext>
                </a:extLst>
              </p:cNvPr>
              <p:cNvSpPr/>
              <p:nvPr/>
            </p:nvSpPr>
            <p:spPr>
              <a:xfrm>
                <a:off x="11756" y="85292"/>
                <a:ext cx="332274" cy="788424"/>
              </a:xfrm>
              <a:custGeom>
                <a:avLst/>
                <a:gdLst>
                  <a:gd name="connsiteX0" fmla="*/ 0 w 332274"/>
                  <a:gd name="connsiteY0" fmla="*/ 786939 h 788424"/>
                  <a:gd name="connsiteX1" fmla="*/ 154938 w 332274"/>
                  <a:gd name="connsiteY1" fmla="*/ 0 h 788424"/>
                  <a:gd name="connsiteX2" fmla="*/ 332274 w 332274"/>
                  <a:gd name="connsiteY2" fmla="*/ 788424 h 788424"/>
                  <a:gd name="connsiteX3" fmla="*/ 0 w 332274"/>
                  <a:gd name="connsiteY3" fmla="*/ 786939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274" h="788424">
                    <a:moveTo>
                      <a:pt x="0" y="786939"/>
                    </a:moveTo>
                    <a:lnTo>
                      <a:pt x="154938" y="0"/>
                    </a:lnTo>
                    <a:lnTo>
                      <a:pt x="332274" y="788424"/>
                    </a:lnTo>
                    <a:lnTo>
                      <a:pt x="0" y="786939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85D60B22-A1E4-159C-01B8-03F159E981EE}"/>
                  </a:ext>
                </a:extLst>
              </p:cNvPr>
              <p:cNvSpPr/>
              <p:nvPr/>
            </p:nvSpPr>
            <p:spPr>
              <a:xfrm>
                <a:off x="3028831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F53B1A4-D0E4-D6BB-8A60-0DB3CC8DB57A}"/>
                  </a:ext>
                </a:extLst>
              </p:cNvPr>
              <p:cNvSpPr/>
              <p:nvPr/>
            </p:nvSpPr>
            <p:spPr>
              <a:xfrm>
                <a:off x="3174116" y="-414295"/>
                <a:ext cx="307028" cy="720484"/>
              </a:xfrm>
              <a:custGeom>
                <a:avLst/>
                <a:gdLst>
                  <a:gd name="connsiteX0" fmla="*/ 0 w 307028"/>
                  <a:gd name="connsiteY0" fmla="*/ 644129 h 720484"/>
                  <a:gd name="connsiteX1" fmla="*/ 144914 w 307028"/>
                  <a:gd name="connsiteY1" fmla="*/ 0 h 720484"/>
                  <a:gd name="connsiteX2" fmla="*/ 307029 w 307028"/>
                  <a:gd name="connsiteY2" fmla="*/ 720484 h 720484"/>
                  <a:gd name="connsiteX3" fmla="*/ 181668 w 307028"/>
                  <a:gd name="connsiteY3" fmla="*/ 449220 h 720484"/>
                  <a:gd name="connsiteX4" fmla="*/ 0 w 307028"/>
                  <a:gd name="connsiteY4" fmla="*/ 644129 h 72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484">
                    <a:moveTo>
                      <a:pt x="0" y="644129"/>
                    </a:moveTo>
                    <a:lnTo>
                      <a:pt x="144914" y="0"/>
                    </a:lnTo>
                    <a:lnTo>
                      <a:pt x="307029" y="720484"/>
                    </a:lnTo>
                    <a:lnTo>
                      <a:pt x="181668" y="449220"/>
                    </a:lnTo>
                    <a:lnTo>
                      <a:pt x="0" y="64412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F69582A3-C89C-720B-055E-7DDA82FF8B23}"/>
                  </a:ext>
                </a:extLst>
              </p:cNvPr>
              <p:cNvSpPr/>
              <p:nvPr/>
            </p:nvSpPr>
            <p:spPr>
              <a:xfrm>
                <a:off x="3185625" y="299878"/>
                <a:ext cx="247008" cy="573838"/>
              </a:xfrm>
              <a:custGeom>
                <a:avLst/>
                <a:gdLst>
                  <a:gd name="connsiteX0" fmla="*/ 150359 w 247008"/>
                  <a:gd name="connsiteY0" fmla="*/ 573838 h 573838"/>
                  <a:gd name="connsiteX1" fmla="*/ 119049 w 247008"/>
                  <a:gd name="connsiteY1" fmla="*/ 573838 h 573838"/>
                  <a:gd name="connsiteX2" fmla="*/ 119049 w 247008"/>
                  <a:gd name="connsiteY2" fmla="*/ 319280 h 573838"/>
                  <a:gd name="connsiteX3" fmla="*/ 0 w 247008"/>
                  <a:gd name="connsiteY3" fmla="*/ 412713 h 573838"/>
                  <a:gd name="connsiteX4" fmla="*/ 119049 w 247008"/>
                  <a:gd name="connsiteY4" fmla="*/ 255672 h 573838"/>
                  <a:gd name="connsiteX5" fmla="*/ 118430 w 247008"/>
                  <a:gd name="connsiteY5" fmla="*/ 71776 h 573838"/>
                  <a:gd name="connsiteX6" fmla="*/ 28958 w 247008"/>
                  <a:gd name="connsiteY6" fmla="*/ 119916 h 573838"/>
                  <a:gd name="connsiteX7" fmla="*/ 150359 w 247008"/>
                  <a:gd name="connsiteY7" fmla="*/ 0 h 573838"/>
                  <a:gd name="connsiteX8" fmla="*/ 150359 w 247008"/>
                  <a:gd name="connsiteY8" fmla="*/ 131177 h 573838"/>
                  <a:gd name="connsiteX9" fmla="*/ 247009 w 247008"/>
                  <a:gd name="connsiteY9" fmla="*/ 227580 h 573838"/>
                  <a:gd name="connsiteX10" fmla="*/ 150359 w 247008"/>
                  <a:gd name="connsiteY10" fmla="*/ 180678 h 573838"/>
                  <a:gd name="connsiteX11" fmla="*/ 150359 w 247008"/>
                  <a:gd name="connsiteY11" fmla="*/ 399100 h 573838"/>
                  <a:gd name="connsiteX12" fmla="*/ 224733 w 247008"/>
                  <a:gd name="connsiteY12" fmla="*/ 510972 h 573838"/>
                  <a:gd name="connsiteX13" fmla="*/ 150359 w 247008"/>
                  <a:gd name="connsiteY13" fmla="*/ 459244 h 573838"/>
                  <a:gd name="connsiteX14" fmla="*/ 150359 w 247008"/>
                  <a:gd name="connsiteY14" fmla="*/ 573838 h 57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08" h="573838">
                    <a:moveTo>
                      <a:pt x="150359" y="573838"/>
                    </a:moveTo>
                    <a:lnTo>
                      <a:pt x="119049" y="573838"/>
                    </a:lnTo>
                    <a:lnTo>
                      <a:pt x="119049" y="319280"/>
                    </a:lnTo>
                    <a:lnTo>
                      <a:pt x="0" y="412713"/>
                    </a:lnTo>
                    <a:lnTo>
                      <a:pt x="119049" y="255672"/>
                    </a:lnTo>
                    <a:lnTo>
                      <a:pt x="118430" y="71776"/>
                    </a:lnTo>
                    <a:lnTo>
                      <a:pt x="28958" y="119916"/>
                    </a:lnTo>
                    <a:lnTo>
                      <a:pt x="150359" y="0"/>
                    </a:lnTo>
                    <a:lnTo>
                      <a:pt x="150359" y="131177"/>
                    </a:lnTo>
                    <a:lnTo>
                      <a:pt x="247009" y="227580"/>
                    </a:lnTo>
                    <a:lnTo>
                      <a:pt x="150359" y="180678"/>
                    </a:lnTo>
                    <a:lnTo>
                      <a:pt x="150359" y="399100"/>
                    </a:lnTo>
                    <a:lnTo>
                      <a:pt x="224733" y="510972"/>
                    </a:lnTo>
                    <a:lnTo>
                      <a:pt x="150359" y="459244"/>
                    </a:lnTo>
                    <a:lnTo>
                      <a:pt x="150359" y="57383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50C298F-AFFC-025D-26CB-6DCF846660E9}"/>
                  </a:ext>
                </a:extLst>
              </p:cNvPr>
              <p:cNvSpPr/>
              <p:nvPr/>
            </p:nvSpPr>
            <p:spPr>
              <a:xfrm>
                <a:off x="6653157" y="-214435"/>
                <a:ext cx="489686" cy="1088151"/>
              </a:xfrm>
              <a:custGeom>
                <a:avLst/>
                <a:gdLst>
                  <a:gd name="connsiteX0" fmla="*/ 0 w 489686"/>
                  <a:gd name="connsiteY0" fmla="*/ 1088152 h 1088151"/>
                  <a:gd name="connsiteX1" fmla="*/ 244905 w 489686"/>
                  <a:gd name="connsiteY1" fmla="*/ 0 h 1088151"/>
                  <a:gd name="connsiteX2" fmla="*/ 489687 w 489686"/>
                  <a:gd name="connsiteY2" fmla="*/ 1088152 h 1088151"/>
                  <a:gd name="connsiteX3" fmla="*/ 0 w 489686"/>
                  <a:gd name="connsiteY3" fmla="*/ 1088152 h 108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686" h="1088151">
                    <a:moveTo>
                      <a:pt x="0" y="1088152"/>
                    </a:moveTo>
                    <a:lnTo>
                      <a:pt x="244905" y="0"/>
                    </a:lnTo>
                    <a:lnTo>
                      <a:pt x="489687" y="1088152"/>
                    </a:lnTo>
                    <a:lnTo>
                      <a:pt x="0" y="1088152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6EA5D3B-B4FE-B39F-85AC-42D9FC0710CE}"/>
                  </a:ext>
                </a:extLst>
              </p:cNvPr>
              <p:cNvSpPr/>
              <p:nvPr/>
            </p:nvSpPr>
            <p:spPr>
              <a:xfrm>
                <a:off x="4877191" y="-116547"/>
                <a:ext cx="445755" cy="990263"/>
              </a:xfrm>
              <a:custGeom>
                <a:avLst/>
                <a:gdLst>
                  <a:gd name="connsiteX0" fmla="*/ 0 w 445755"/>
                  <a:gd name="connsiteY0" fmla="*/ 990264 h 990263"/>
                  <a:gd name="connsiteX1" fmla="*/ 222878 w 445755"/>
                  <a:gd name="connsiteY1" fmla="*/ 0 h 990263"/>
                  <a:gd name="connsiteX2" fmla="*/ 445755 w 445755"/>
                  <a:gd name="connsiteY2" fmla="*/ 990264 h 990263"/>
                  <a:gd name="connsiteX3" fmla="*/ 0 w 445755"/>
                  <a:gd name="connsiteY3" fmla="*/ 990264 h 99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755" h="990263">
                    <a:moveTo>
                      <a:pt x="0" y="990264"/>
                    </a:moveTo>
                    <a:lnTo>
                      <a:pt x="222878" y="0"/>
                    </a:lnTo>
                    <a:lnTo>
                      <a:pt x="445755" y="990264"/>
                    </a:lnTo>
                    <a:lnTo>
                      <a:pt x="0" y="990264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FFAAC31D-59BA-D76A-5FB8-EBBC53412ED1}"/>
                  </a:ext>
                </a:extLst>
              </p:cNvPr>
              <p:cNvSpPr/>
              <p:nvPr/>
            </p:nvSpPr>
            <p:spPr>
              <a:xfrm>
                <a:off x="1231704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431467B3-4736-A71A-CD2F-53372019FA63}"/>
                  </a:ext>
                </a:extLst>
              </p:cNvPr>
              <p:cNvSpPr/>
              <p:nvPr/>
            </p:nvSpPr>
            <p:spPr>
              <a:xfrm>
                <a:off x="1376989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390B853D-8FBC-10EF-139C-4C5A04E47995}"/>
                  </a:ext>
                </a:extLst>
              </p:cNvPr>
              <p:cNvSpPr/>
              <p:nvPr/>
            </p:nvSpPr>
            <p:spPr>
              <a:xfrm>
                <a:off x="729394" y="-738897"/>
                <a:ext cx="725682" cy="1612613"/>
              </a:xfrm>
              <a:custGeom>
                <a:avLst/>
                <a:gdLst>
                  <a:gd name="connsiteX0" fmla="*/ 0 w 725682"/>
                  <a:gd name="connsiteY0" fmla="*/ 1612613 h 1612613"/>
                  <a:gd name="connsiteX1" fmla="*/ 362841 w 725682"/>
                  <a:gd name="connsiteY1" fmla="*/ 0 h 1612613"/>
                  <a:gd name="connsiteX2" fmla="*/ 725682 w 725682"/>
                  <a:gd name="connsiteY2" fmla="*/ 1612613 h 1612613"/>
                  <a:gd name="connsiteX3" fmla="*/ 0 w 725682"/>
                  <a:gd name="connsiteY3" fmla="*/ 1612613 h 161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682" h="1612613">
                    <a:moveTo>
                      <a:pt x="0" y="1612613"/>
                    </a:moveTo>
                    <a:lnTo>
                      <a:pt x="362841" y="0"/>
                    </a:lnTo>
                    <a:lnTo>
                      <a:pt x="725682" y="1612613"/>
                    </a:lnTo>
                    <a:lnTo>
                      <a:pt x="0" y="1612613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A77C179F-E346-79D7-7B22-615DAFF07554}"/>
                  </a:ext>
                </a:extLst>
              </p:cNvPr>
              <p:cNvSpPr/>
              <p:nvPr/>
            </p:nvSpPr>
            <p:spPr>
              <a:xfrm>
                <a:off x="911062" y="-736298"/>
                <a:ext cx="383755" cy="900543"/>
              </a:xfrm>
              <a:custGeom>
                <a:avLst/>
                <a:gdLst>
                  <a:gd name="connsiteX0" fmla="*/ 0 w 383755"/>
                  <a:gd name="connsiteY0" fmla="*/ 805131 h 900543"/>
                  <a:gd name="connsiteX1" fmla="*/ 181173 w 383755"/>
                  <a:gd name="connsiteY1" fmla="*/ 0 h 900543"/>
                  <a:gd name="connsiteX2" fmla="*/ 383755 w 383755"/>
                  <a:gd name="connsiteY2" fmla="*/ 900544 h 900543"/>
                  <a:gd name="connsiteX3" fmla="*/ 227085 w 383755"/>
                  <a:gd name="connsiteY3" fmla="*/ 561587 h 900543"/>
                  <a:gd name="connsiteX4" fmla="*/ 0 w 383755"/>
                  <a:gd name="connsiteY4" fmla="*/ 805131 h 90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55" h="900543">
                    <a:moveTo>
                      <a:pt x="0" y="805131"/>
                    </a:moveTo>
                    <a:lnTo>
                      <a:pt x="181173" y="0"/>
                    </a:lnTo>
                    <a:lnTo>
                      <a:pt x="383755" y="900544"/>
                    </a:lnTo>
                    <a:lnTo>
                      <a:pt x="227085" y="561587"/>
                    </a:lnTo>
                    <a:lnTo>
                      <a:pt x="0" y="80513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8DF572E-B4B5-2800-25ED-D46CE99E5275}"/>
                  </a:ext>
                </a:extLst>
              </p:cNvPr>
              <p:cNvSpPr/>
              <p:nvPr/>
            </p:nvSpPr>
            <p:spPr>
              <a:xfrm>
                <a:off x="925541" y="156450"/>
                <a:ext cx="337224" cy="717266"/>
              </a:xfrm>
              <a:custGeom>
                <a:avLst/>
                <a:gdLst>
                  <a:gd name="connsiteX0" fmla="*/ 187732 w 337224"/>
                  <a:gd name="connsiteY0" fmla="*/ 717267 h 717266"/>
                  <a:gd name="connsiteX1" fmla="*/ 148750 w 337224"/>
                  <a:gd name="connsiteY1" fmla="*/ 717267 h 717266"/>
                  <a:gd name="connsiteX2" fmla="*/ 148750 w 337224"/>
                  <a:gd name="connsiteY2" fmla="*/ 399100 h 717266"/>
                  <a:gd name="connsiteX3" fmla="*/ 0 w 337224"/>
                  <a:gd name="connsiteY3" fmla="*/ 515799 h 717266"/>
                  <a:gd name="connsiteX4" fmla="*/ 148750 w 337224"/>
                  <a:gd name="connsiteY4" fmla="*/ 319528 h 717266"/>
                  <a:gd name="connsiteX5" fmla="*/ 147884 w 337224"/>
                  <a:gd name="connsiteY5" fmla="*/ 89720 h 717266"/>
                  <a:gd name="connsiteX6" fmla="*/ 36012 w 337224"/>
                  <a:gd name="connsiteY6" fmla="*/ 149864 h 717266"/>
                  <a:gd name="connsiteX7" fmla="*/ 187732 w 337224"/>
                  <a:gd name="connsiteY7" fmla="*/ 0 h 717266"/>
                  <a:gd name="connsiteX8" fmla="*/ 187732 w 337224"/>
                  <a:gd name="connsiteY8" fmla="*/ 163971 h 717266"/>
                  <a:gd name="connsiteX9" fmla="*/ 308638 w 337224"/>
                  <a:gd name="connsiteY9" fmla="*/ 284382 h 717266"/>
                  <a:gd name="connsiteX10" fmla="*/ 187732 w 337224"/>
                  <a:gd name="connsiteY10" fmla="*/ 225847 h 717266"/>
                  <a:gd name="connsiteX11" fmla="*/ 187732 w 337224"/>
                  <a:gd name="connsiteY11" fmla="*/ 499463 h 717266"/>
                  <a:gd name="connsiteX12" fmla="*/ 337224 w 337224"/>
                  <a:gd name="connsiteY12" fmla="*/ 647966 h 717266"/>
                  <a:gd name="connsiteX13" fmla="*/ 187732 w 337224"/>
                  <a:gd name="connsiteY13" fmla="*/ 579902 h 717266"/>
                  <a:gd name="connsiteX14" fmla="*/ 187732 w 337224"/>
                  <a:gd name="connsiteY14" fmla="*/ 717267 h 71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7224" h="717266">
                    <a:moveTo>
                      <a:pt x="187732" y="717267"/>
                    </a:moveTo>
                    <a:lnTo>
                      <a:pt x="148750" y="717267"/>
                    </a:lnTo>
                    <a:lnTo>
                      <a:pt x="148750" y="399100"/>
                    </a:lnTo>
                    <a:lnTo>
                      <a:pt x="0" y="515799"/>
                    </a:lnTo>
                    <a:lnTo>
                      <a:pt x="148750" y="319528"/>
                    </a:lnTo>
                    <a:lnTo>
                      <a:pt x="147884" y="89720"/>
                    </a:lnTo>
                    <a:lnTo>
                      <a:pt x="36012" y="149864"/>
                    </a:lnTo>
                    <a:lnTo>
                      <a:pt x="187732" y="0"/>
                    </a:lnTo>
                    <a:lnTo>
                      <a:pt x="187732" y="163971"/>
                    </a:lnTo>
                    <a:lnTo>
                      <a:pt x="308638" y="284382"/>
                    </a:lnTo>
                    <a:lnTo>
                      <a:pt x="187732" y="225847"/>
                    </a:lnTo>
                    <a:lnTo>
                      <a:pt x="187732" y="499463"/>
                    </a:lnTo>
                    <a:lnTo>
                      <a:pt x="337224" y="647966"/>
                    </a:lnTo>
                    <a:lnTo>
                      <a:pt x="187732" y="579902"/>
                    </a:lnTo>
                    <a:lnTo>
                      <a:pt x="187732" y="717267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901C0AEF-826B-C7C4-271E-EBA7CE0ABB03}"/>
                  </a:ext>
                </a:extLst>
              </p:cNvPr>
              <p:cNvSpPr/>
              <p:nvPr/>
            </p:nvSpPr>
            <p:spPr>
              <a:xfrm>
                <a:off x="4330084" y="-738897"/>
                <a:ext cx="725682" cy="1612613"/>
              </a:xfrm>
              <a:custGeom>
                <a:avLst/>
                <a:gdLst>
                  <a:gd name="connsiteX0" fmla="*/ 0 w 725682"/>
                  <a:gd name="connsiteY0" fmla="*/ 1612613 h 1612613"/>
                  <a:gd name="connsiteX1" fmla="*/ 362841 w 725682"/>
                  <a:gd name="connsiteY1" fmla="*/ 0 h 1612613"/>
                  <a:gd name="connsiteX2" fmla="*/ 725682 w 725682"/>
                  <a:gd name="connsiteY2" fmla="*/ 1612613 h 1612613"/>
                  <a:gd name="connsiteX3" fmla="*/ 0 w 725682"/>
                  <a:gd name="connsiteY3" fmla="*/ 1612613 h 161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682" h="1612613">
                    <a:moveTo>
                      <a:pt x="0" y="1612613"/>
                    </a:moveTo>
                    <a:lnTo>
                      <a:pt x="362841" y="0"/>
                    </a:lnTo>
                    <a:lnTo>
                      <a:pt x="725682" y="1612613"/>
                    </a:lnTo>
                    <a:lnTo>
                      <a:pt x="0" y="1612613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1F5D5C71-83CE-49DB-D784-B0F259B9DA1F}"/>
                  </a:ext>
                </a:extLst>
              </p:cNvPr>
              <p:cNvSpPr/>
              <p:nvPr/>
            </p:nvSpPr>
            <p:spPr>
              <a:xfrm>
                <a:off x="4481433" y="-738897"/>
                <a:ext cx="414074" cy="937298"/>
              </a:xfrm>
              <a:custGeom>
                <a:avLst/>
                <a:gdLst>
                  <a:gd name="connsiteX0" fmla="*/ 0 w 414074"/>
                  <a:gd name="connsiteY0" fmla="*/ 937298 h 937298"/>
                  <a:gd name="connsiteX1" fmla="*/ 211492 w 414074"/>
                  <a:gd name="connsiteY1" fmla="*/ 0 h 937298"/>
                  <a:gd name="connsiteX2" fmla="*/ 414074 w 414074"/>
                  <a:gd name="connsiteY2" fmla="*/ 900668 h 937298"/>
                  <a:gd name="connsiteX3" fmla="*/ 257281 w 414074"/>
                  <a:gd name="connsiteY3" fmla="*/ 561710 h 937298"/>
                  <a:gd name="connsiteX4" fmla="*/ 0 w 414074"/>
                  <a:gd name="connsiteY4" fmla="*/ 937298 h 93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074" h="937298">
                    <a:moveTo>
                      <a:pt x="0" y="937298"/>
                    </a:moveTo>
                    <a:lnTo>
                      <a:pt x="211492" y="0"/>
                    </a:lnTo>
                    <a:lnTo>
                      <a:pt x="414074" y="900668"/>
                    </a:lnTo>
                    <a:lnTo>
                      <a:pt x="257281" y="561710"/>
                    </a:lnTo>
                    <a:lnTo>
                      <a:pt x="0" y="93729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40D839CF-D64C-3740-7836-B2F02D03416C}"/>
                  </a:ext>
                </a:extLst>
              </p:cNvPr>
              <p:cNvSpPr/>
              <p:nvPr/>
            </p:nvSpPr>
            <p:spPr>
              <a:xfrm>
                <a:off x="4572514" y="156450"/>
                <a:ext cx="308761" cy="717266"/>
              </a:xfrm>
              <a:custGeom>
                <a:avLst/>
                <a:gdLst>
                  <a:gd name="connsiteX0" fmla="*/ 120906 w 308761"/>
                  <a:gd name="connsiteY0" fmla="*/ 717267 h 717266"/>
                  <a:gd name="connsiteX1" fmla="*/ 160012 w 308761"/>
                  <a:gd name="connsiteY1" fmla="*/ 717267 h 717266"/>
                  <a:gd name="connsiteX2" fmla="*/ 160012 w 308761"/>
                  <a:gd name="connsiteY2" fmla="*/ 399100 h 717266"/>
                  <a:gd name="connsiteX3" fmla="*/ 308762 w 308761"/>
                  <a:gd name="connsiteY3" fmla="*/ 515799 h 717266"/>
                  <a:gd name="connsiteX4" fmla="*/ 160012 w 308761"/>
                  <a:gd name="connsiteY4" fmla="*/ 319528 h 717266"/>
                  <a:gd name="connsiteX5" fmla="*/ 160754 w 308761"/>
                  <a:gd name="connsiteY5" fmla="*/ 89720 h 717266"/>
                  <a:gd name="connsiteX6" fmla="*/ 272626 w 308761"/>
                  <a:gd name="connsiteY6" fmla="*/ 149864 h 717266"/>
                  <a:gd name="connsiteX7" fmla="*/ 120906 w 308761"/>
                  <a:gd name="connsiteY7" fmla="*/ 0 h 717266"/>
                  <a:gd name="connsiteX8" fmla="*/ 120906 w 308761"/>
                  <a:gd name="connsiteY8" fmla="*/ 163971 h 717266"/>
                  <a:gd name="connsiteX9" fmla="*/ 0 w 308761"/>
                  <a:gd name="connsiteY9" fmla="*/ 284382 h 717266"/>
                  <a:gd name="connsiteX10" fmla="*/ 120906 w 308761"/>
                  <a:gd name="connsiteY10" fmla="*/ 225847 h 717266"/>
                  <a:gd name="connsiteX11" fmla="*/ 120906 w 308761"/>
                  <a:gd name="connsiteY11" fmla="*/ 717267 h 71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8761" h="717266">
                    <a:moveTo>
                      <a:pt x="120906" y="717267"/>
                    </a:moveTo>
                    <a:lnTo>
                      <a:pt x="160012" y="717267"/>
                    </a:lnTo>
                    <a:lnTo>
                      <a:pt x="160012" y="399100"/>
                    </a:lnTo>
                    <a:lnTo>
                      <a:pt x="308762" y="515799"/>
                    </a:lnTo>
                    <a:lnTo>
                      <a:pt x="160012" y="319528"/>
                    </a:lnTo>
                    <a:lnTo>
                      <a:pt x="160754" y="89720"/>
                    </a:lnTo>
                    <a:lnTo>
                      <a:pt x="272626" y="149864"/>
                    </a:lnTo>
                    <a:lnTo>
                      <a:pt x="120906" y="0"/>
                    </a:lnTo>
                    <a:lnTo>
                      <a:pt x="120906" y="163971"/>
                    </a:lnTo>
                    <a:lnTo>
                      <a:pt x="0" y="284382"/>
                    </a:lnTo>
                    <a:lnTo>
                      <a:pt x="120906" y="225847"/>
                    </a:lnTo>
                    <a:lnTo>
                      <a:pt x="120906" y="717267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BA80447A-FADE-3D63-75B6-C8AE25A588A8}"/>
                  </a:ext>
                </a:extLst>
              </p:cNvPr>
              <p:cNvSpPr/>
              <p:nvPr/>
            </p:nvSpPr>
            <p:spPr>
              <a:xfrm>
                <a:off x="3393652" y="-398702"/>
                <a:ext cx="755134" cy="1272418"/>
              </a:xfrm>
              <a:custGeom>
                <a:avLst/>
                <a:gdLst>
                  <a:gd name="connsiteX0" fmla="*/ 755135 w 755134"/>
                  <a:gd name="connsiteY0" fmla="*/ 1272419 h 1272418"/>
                  <a:gd name="connsiteX1" fmla="*/ 588194 w 755134"/>
                  <a:gd name="connsiteY1" fmla="*/ 903638 h 1272418"/>
                  <a:gd name="connsiteX2" fmla="*/ 692145 w 755134"/>
                  <a:gd name="connsiteY2" fmla="*/ 903638 h 1272418"/>
                  <a:gd name="connsiteX3" fmla="*/ 534856 w 755134"/>
                  <a:gd name="connsiteY3" fmla="*/ 556142 h 1272418"/>
                  <a:gd name="connsiteX4" fmla="*/ 629279 w 755134"/>
                  <a:gd name="connsiteY4" fmla="*/ 556142 h 1272418"/>
                  <a:gd name="connsiteX5" fmla="*/ 377567 w 755134"/>
                  <a:gd name="connsiteY5" fmla="*/ 0 h 1272418"/>
                  <a:gd name="connsiteX6" fmla="*/ 125856 w 755134"/>
                  <a:gd name="connsiteY6" fmla="*/ 556142 h 1272418"/>
                  <a:gd name="connsiteX7" fmla="*/ 220155 w 755134"/>
                  <a:gd name="connsiteY7" fmla="*/ 556142 h 1272418"/>
                  <a:gd name="connsiteX8" fmla="*/ 62866 w 755134"/>
                  <a:gd name="connsiteY8" fmla="*/ 903638 h 1272418"/>
                  <a:gd name="connsiteX9" fmla="*/ 166818 w 755134"/>
                  <a:gd name="connsiteY9" fmla="*/ 903638 h 1272418"/>
                  <a:gd name="connsiteX10" fmla="*/ 0 w 755134"/>
                  <a:gd name="connsiteY10" fmla="*/ 1272419 h 1272418"/>
                  <a:gd name="connsiteX11" fmla="*/ 755135 w 755134"/>
                  <a:gd name="connsiteY11" fmla="*/ 1272419 h 1272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5134" h="1272418">
                    <a:moveTo>
                      <a:pt x="755135" y="1272419"/>
                    </a:moveTo>
                    <a:lnTo>
                      <a:pt x="588194" y="903638"/>
                    </a:lnTo>
                    <a:lnTo>
                      <a:pt x="692145" y="903638"/>
                    </a:lnTo>
                    <a:lnTo>
                      <a:pt x="534856" y="556142"/>
                    </a:lnTo>
                    <a:lnTo>
                      <a:pt x="629279" y="556142"/>
                    </a:lnTo>
                    <a:lnTo>
                      <a:pt x="377567" y="0"/>
                    </a:lnTo>
                    <a:lnTo>
                      <a:pt x="125856" y="556142"/>
                    </a:lnTo>
                    <a:lnTo>
                      <a:pt x="220155" y="556142"/>
                    </a:lnTo>
                    <a:lnTo>
                      <a:pt x="62866" y="903638"/>
                    </a:lnTo>
                    <a:lnTo>
                      <a:pt x="166818" y="903638"/>
                    </a:lnTo>
                    <a:lnTo>
                      <a:pt x="0" y="1272419"/>
                    </a:lnTo>
                    <a:lnTo>
                      <a:pt x="755135" y="127241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B01C851D-420C-D04D-BE71-009100EAB3AB}"/>
                  </a:ext>
                </a:extLst>
              </p:cNvPr>
              <p:cNvSpPr/>
              <p:nvPr/>
            </p:nvSpPr>
            <p:spPr>
              <a:xfrm>
                <a:off x="3515556" y="-398702"/>
                <a:ext cx="516303" cy="558883"/>
              </a:xfrm>
              <a:custGeom>
                <a:avLst/>
                <a:gdLst>
                  <a:gd name="connsiteX0" fmla="*/ 507375 w 516303"/>
                  <a:gd name="connsiteY0" fmla="*/ 556142 h 558883"/>
                  <a:gd name="connsiteX1" fmla="*/ 255664 w 516303"/>
                  <a:gd name="connsiteY1" fmla="*/ 0 h 558883"/>
                  <a:gd name="connsiteX2" fmla="*/ 3952 w 516303"/>
                  <a:gd name="connsiteY2" fmla="*/ 556142 h 558883"/>
                  <a:gd name="connsiteX3" fmla="*/ 226458 w 516303"/>
                  <a:gd name="connsiteY3" fmla="*/ 353436 h 558883"/>
                  <a:gd name="connsiteX4" fmla="*/ 507375 w 516303"/>
                  <a:gd name="connsiteY4" fmla="*/ 556142 h 55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3" h="558883">
                    <a:moveTo>
                      <a:pt x="507375" y="556142"/>
                    </a:moveTo>
                    <a:cubicBezTo>
                      <a:pt x="572964" y="525699"/>
                      <a:pt x="255664" y="0"/>
                      <a:pt x="255664" y="0"/>
                    </a:cubicBezTo>
                    <a:cubicBezTo>
                      <a:pt x="255664" y="0"/>
                      <a:pt x="-37134" y="527555"/>
                      <a:pt x="3952" y="556142"/>
                    </a:cubicBezTo>
                    <a:lnTo>
                      <a:pt x="226458" y="353436"/>
                    </a:lnTo>
                    <a:cubicBezTo>
                      <a:pt x="226458" y="353436"/>
                      <a:pt x="441911" y="586585"/>
                      <a:pt x="507375" y="556142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27630028-9363-4AD1-1F14-F27E1FDD74DE}"/>
                  </a:ext>
                </a:extLst>
              </p:cNvPr>
              <p:cNvSpPr/>
              <p:nvPr/>
            </p:nvSpPr>
            <p:spPr>
              <a:xfrm>
                <a:off x="3456394" y="295034"/>
                <a:ext cx="629403" cy="209900"/>
              </a:xfrm>
              <a:custGeom>
                <a:avLst/>
                <a:gdLst>
                  <a:gd name="connsiteX0" fmla="*/ 629403 w 629403"/>
                  <a:gd name="connsiteY0" fmla="*/ 209901 h 209900"/>
                  <a:gd name="connsiteX1" fmla="*/ 183153 w 629403"/>
                  <a:gd name="connsiteY1" fmla="*/ 17 h 209900"/>
                  <a:gd name="connsiteX2" fmla="*/ 0 w 629403"/>
                  <a:gd name="connsiteY2" fmla="*/ 209901 h 209900"/>
                  <a:gd name="connsiteX3" fmla="*/ 225229 w 629403"/>
                  <a:gd name="connsiteY3" fmla="*/ 135650 h 209900"/>
                  <a:gd name="connsiteX4" fmla="*/ 629279 w 629403"/>
                  <a:gd name="connsiteY4" fmla="*/ 209901 h 20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403" h="209900">
                    <a:moveTo>
                      <a:pt x="629403" y="209901"/>
                    </a:moveTo>
                    <a:cubicBezTo>
                      <a:pt x="629403" y="209901"/>
                      <a:pt x="299727" y="-2210"/>
                      <a:pt x="183153" y="17"/>
                    </a:cubicBezTo>
                    <a:cubicBezTo>
                      <a:pt x="66579" y="2245"/>
                      <a:pt x="0" y="209901"/>
                      <a:pt x="0" y="209901"/>
                    </a:cubicBezTo>
                    <a:lnTo>
                      <a:pt x="225229" y="135650"/>
                    </a:lnTo>
                    <a:lnTo>
                      <a:pt x="629279" y="20990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4D6ABC06-4106-ECED-CEC4-A01B849B34C0}"/>
                  </a:ext>
                </a:extLst>
              </p:cNvPr>
              <p:cNvSpPr/>
              <p:nvPr/>
            </p:nvSpPr>
            <p:spPr>
              <a:xfrm>
                <a:off x="381403" y="85292"/>
                <a:ext cx="467906" cy="788424"/>
              </a:xfrm>
              <a:custGeom>
                <a:avLst/>
                <a:gdLst>
                  <a:gd name="connsiteX0" fmla="*/ 467906 w 467906"/>
                  <a:gd name="connsiteY0" fmla="*/ 788424 h 788424"/>
                  <a:gd name="connsiteX1" fmla="*/ 364450 w 467906"/>
                  <a:gd name="connsiteY1" fmla="*/ 559978 h 788424"/>
                  <a:gd name="connsiteX2" fmla="*/ 428801 w 467906"/>
                  <a:gd name="connsiteY2" fmla="*/ 559978 h 788424"/>
                  <a:gd name="connsiteX3" fmla="*/ 331408 w 467906"/>
                  <a:gd name="connsiteY3" fmla="*/ 344650 h 788424"/>
                  <a:gd name="connsiteX4" fmla="*/ 389819 w 467906"/>
                  <a:gd name="connsiteY4" fmla="*/ 344650 h 788424"/>
                  <a:gd name="connsiteX5" fmla="*/ 233891 w 467906"/>
                  <a:gd name="connsiteY5" fmla="*/ 0 h 788424"/>
                  <a:gd name="connsiteX6" fmla="*/ 77964 w 467906"/>
                  <a:gd name="connsiteY6" fmla="*/ 344650 h 788424"/>
                  <a:gd name="connsiteX7" fmla="*/ 136375 w 467906"/>
                  <a:gd name="connsiteY7" fmla="*/ 344650 h 788424"/>
                  <a:gd name="connsiteX8" fmla="*/ 38982 w 467906"/>
                  <a:gd name="connsiteY8" fmla="*/ 559978 h 788424"/>
                  <a:gd name="connsiteX9" fmla="*/ 103333 w 467906"/>
                  <a:gd name="connsiteY9" fmla="*/ 559978 h 788424"/>
                  <a:gd name="connsiteX10" fmla="*/ 0 w 467906"/>
                  <a:gd name="connsiteY10" fmla="*/ 788424 h 788424"/>
                  <a:gd name="connsiteX11" fmla="*/ 467906 w 467906"/>
                  <a:gd name="connsiteY11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7906" h="788424">
                    <a:moveTo>
                      <a:pt x="467906" y="788424"/>
                    </a:moveTo>
                    <a:lnTo>
                      <a:pt x="364450" y="559978"/>
                    </a:lnTo>
                    <a:lnTo>
                      <a:pt x="428801" y="559978"/>
                    </a:lnTo>
                    <a:lnTo>
                      <a:pt x="331408" y="344650"/>
                    </a:lnTo>
                    <a:lnTo>
                      <a:pt x="389819" y="344650"/>
                    </a:lnTo>
                    <a:lnTo>
                      <a:pt x="233891" y="0"/>
                    </a:lnTo>
                    <a:lnTo>
                      <a:pt x="77964" y="344650"/>
                    </a:lnTo>
                    <a:lnTo>
                      <a:pt x="136375" y="344650"/>
                    </a:lnTo>
                    <a:lnTo>
                      <a:pt x="38982" y="559978"/>
                    </a:lnTo>
                    <a:lnTo>
                      <a:pt x="103333" y="559978"/>
                    </a:lnTo>
                    <a:lnTo>
                      <a:pt x="0" y="788424"/>
                    </a:lnTo>
                    <a:lnTo>
                      <a:pt x="467906" y="788424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01FEA74-DDB1-F9EC-01A6-951F4E1E428C}"/>
                  </a:ext>
                </a:extLst>
              </p:cNvPr>
              <p:cNvSpPr/>
              <p:nvPr/>
            </p:nvSpPr>
            <p:spPr>
              <a:xfrm>
                <a:off x="109025" y="-144268"/>
                <a:ext cx="604157" cy="1017984"/>
              </a:xfrm>
              <a:custGeom>
                <a:avLst/>
                <a:gdLst>
                  <a:gd name="connsiteX0" fmla="*/ 604158 w 604157"/>
                  <a:gd name="connsiteY0" fmla="*/ 1017985 h 1017984"/>
                  <a:gd name="connsiteX1" fmla="*/ 470629 w 604157"/>
                  <a:gd name="connsiteY1" fmla="*/ 722959 h 1017984"/>
                  <a:gd name="connsiteX2" fmla="*/ 553790 w 604157"/>
                  <a:gd name="connsiteY2" fmla="*/ 722959 h 1017984"/>
                  <a:gd name="connsiteX3" fmla="*/ 427935 w 604157"/>
                  <a:gd name="connsiteY3" fmla="*/ 444889 h 1017984"/>
                  <a:gd name="connsiteX4" fmla="*/ 503423 w 604157"/>
                  <a:gd name="connsiteY4" fmla="*/ 444889 h 1017984"/>
                  <a:gd name="connsiteX5" fmla="*/ 302079 w 604157"/>
                  <a:gd name="connsiteY5" fmla="*/ 0 h 1017984"/>
                  <a:gd name="connsiteX6" fmla="*/ 100734 w 604157"/>
                  <a:gd name="connsiteY6" fmla="*/ 444889 h 1017984"/>
                  <a:gd name="connsiteX7" fmla="*/ 176223 w 604157"/>
                  <a:gd name="connsiteY7" fmla="*/ 444889 h 1017984"/>
                  <a:gd name="connsiteX8" fmla="*/ 50367 w 604157"/>
                  <a:gd name="connsiteY8" fmla="*/ 722959 h 1017984"/>
                  <a:gd name="connsiteX9" fmla="*/ 133528 w 604157"/>
                  <a:gd name="connsiteY9" fmla="*/ 722959 h 1017984"/>
                  <a:gd name="connsiteX10" fmla="*/ 0 w 604157"/>
                  <a:gd name="connsiteY10" fmla="*/ 1017985 h 1017984"/>
                  <a:gd name="connsiteX11" fmla="*/ 604158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604158" y="1017985"/>
                    </a:moveTo>
                    <a:lnTo>
                      <a:pt x="470629" y="722959"/>
                    </a:lnTo>
                    <a:lnTo>
                      <a:pt x="553790" y="722959"/>
                    </a:lnTo>
                    <a:lnTo>
                      <a:pt x="427935" y="444889"/>
                    </a:lnTo>
                    <a:lnTo>
                      <a:pt x="503423" y="444889"/>
                    </a:lnTo>
                    <a:lnTo>
                      <a:pt x="302079" y="0"/>
                    </a:lnTo>
                    <a:lnTo>
                      <a:pt x="100734" y="444889"/>
                    </a:lnTo>
                    <a:lnTo>
                      <a:pt x="176223" y="444889"/>
                    </a:lnTo>
                    <a:lnTo>
                      <a:pt x="50367" y="722959"/>
                    </a:lnTo>
                    <a:lnTo>
                      <a:pt x="133528" y="722959"/>
                    </a:lnTo>
                    <a:lnTo>
                      <a:pt x="0" y="1017985"/>
                    </a:lnTo>
                    <a:lnTo>
                      <a:pt x="604158" y="101798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942706E5-B936-0D28-064B-A5E588B096AD}"/>
                  </a:ext>
                </a:extLst>
              </p:cNvPr>
              <p:cNvSpPr/>
              <p:nvPr/>
            </p:nvSpPr>
            <p:spPr>
              <a:xfrm>
                <a:off x="209759" y="-144268"/>
                <a:ext cx="402772" cy="457148"/>
              </a:xfrm>
              <a:custGeom>
                <a:avLst/>
                <a:gdLst>
                  <a:gd name="connsiteX0" fmla="*/ 402689 w 402772"/>
                  <a:gd name="connsiteY0" fmla="*/ 444889 h 457148"/>
                  <a:gd name="connsiteX1" fmla="*/ 201345 w 402772"/>
                  <a:gd name="connsiteY1" fmla="*/ 0 h 457148"/>
                  <a:gd name="connsiteX2" fmla="*/ 0 w 402772"/>
                  <a:gd name="connsiteY2" fmla="*/ 444889 h 457148"/>
                  <a:gd name="connsiteX3" fmla="*/ 177955 w 402772"/>
                  <a:gd name="connsiteY3" fmla="*/ 282774 h 457148"/>
                  <a:gd name="connsiteX4" fmla="*/ 402689 w 402772"/>
                  <a:gd name="connsiteY4" fmla="*/ 444889 h 45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72" h="457148">
                    <a:moveTo>
                      <a:pt x="402689" y="444889"/>
                    </a:moveTo>
                    <a:cubicBezTo>
                      <a:pt x="407516" y="377939"/>
                      <a:pt x="201345" y="0"/>
                      <a:pt x="201345" y="0"/>
                    </a:cubicBezTo>
                    <a:lnTo>
                      <a:pt x="0" y="444889"/>
                    </a:lnTo>
                    <a:lnTo>
                      <a:pt x="177955" y="282774"/>
                    </a:lnTo>
                    <a:cubicBezTo>
                      <a:pt x="177955" y="282774"/>
                      <a:pt x="397863" y="511839"/>
                      <a:pt x="402689" y="44488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77AF279-39CC-B010-3183-74925396DB7F}"/>
                  </a:ext>
                </a:extLst>
              </p:cNvPr>
              <p:cNvSpPr/>
              <p:nvPr/>
            </p:nvSpPr>
            <p:spPr>
              <a:xfrm>
                <a:off x="159392" y="445022"/>
                <a:ext cx="504926" cy="133793"/>
              </a:xfrm>
              <a:custGeom>
                <a:avLst/>
                <a:gdLst>
                  <a:gd name="connsiteX0" fmla="*/ 0 w 504926"/>
                  <a:gd name="connsiteY0" fmla="*/ 133670 h 133793"/>
                  <a:gd name="connsiteX1" fmla="*/ 436474 w 504926"/>
                  <a:gd name="connsiteY1" fmla="*/ 6329 h 133793"/>
                  <a:gd name="connsiteX2" fmla="*/ 503547 w 504926"/>
                  <a:gd name="connsiteY2" fmla="*/ 133794 h 133793"/>
                  <a:gd name="connsiteX3" fmla="*/ 327695 w 504926"/>
                  <a:gd name="connsiteY3" fmla="*/ 89862 h 133793"/>
                  <a:gd name="connsiteX4" fmla="*/ 124 w 504926"/>
                  <a:gd name="connsiteY4" fmla="*/ 133670 h 13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926" h="133793">
                    <a:moveTo>
                      <a:pt x="0" y="133670"/>
                    </a:moveTo>
                    <a:cubicBezTo>
                      <a:pt x="0" y="133670"/>
                      <a:pt x="352570" y="-34262"/>
                      <a:pt x="436474" y="6329"/>
                    </a:cubicBezTo>
                    <a:cubicBezTo>
                      <a:pt x="520377" y="46920"/>
                      <a:pt x="503547" y="133794"/>
                      <a:pt x="503547" y="133794"/>
                    </a:cubicBezTo>
                    <a:lnTo>
                      <a:pt x="327695" y="89862"/>
                    </a:lnTo>
                    <a:lnTo>
                      <a:pt x="124" y="13367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14AB56C2-69A3-5CB5-2F96-46F897BFF2B9}"/>
                  </a:ext>
                </a:extLst>
              </p:cNvPr>
              <p:cNvSpPr/>
              <p:nvPr/>
            </p:nvSpPr>
            <p:spPr>
              <a:xfrm>
                <a:off x="6185869" y="-144268"/>
                <a:ext cx="604157" cy="1017984"/>
              </a:xfrm>
              <a:custGeom>
                <a:avLst/>
                <a:gdLst>
                  <a:gd name="connsiteX0" fmla="*/ 0 w 604157"/>
                  <a:gd name="connsiteY0" fmla="*/ 1017985 h 1017984"/>
                  <a:gd name="connsiteX1" fmla="*/ 133529 w 604157"/>
                  <a:gd name="connsiteY1" fmla="*/ 722959 h 1017984"/>
                  <a:gd name="connsiteX2" fmla="*/ 50367 w 604157"/>
                  <a:gd name="connsiteY2" fmla="*/ 722959 h 1017984"/>
                  <a:gd name="connsiteX3" fmla="*/ 176223 w 604157"/>
                  <a:gd name="connsiteY3" fmla="*/ 444889 h 1017984"/>
                  <a:gd name="connsiteX4" fmla="*/ 100734 w 604157"/>
                  <a:gd name="connsiteY4" fmla="*/ 444889 h 1017984"/>
                  <a:gd name="connsiteX5" fmla="*/ 302079 w 604157"/>
                  <a:gd name="connsiteY5" fmla="*/ 0 h 1017984"/>
                  <a:gd name="connsiteX6" fmla="*/ 503423 w 604157"/>
                  <a:gd name="connsiteY6" fmla="*/ 444889 h 1017984"/>
                  <a:gd name="connsiteX7" fmla="*/ 427935 w 604157"/>
                  <a:gd name="connsiteY7" fmla="*/ 444889 h 1017984"/>
                  <a:gd name="connsiteX8" fmla="*/ 553790 w 604157"/>
                  <a:gd name="connsiteY8" fmla="*/ 722959 h 1017984"/>
                  <a:gd name="connsiteX9" fmla="*/ 470629 w 604157"/>
                  <a:gd name="connsiteY9" fmla="*/ 722959 h 1017984"/>
                  <a:gd name="connsiteX10" fmla="*/ 604158 w 604157"/>
                  <a:gd name="connsiteY10" fmla="*/ 1017985 h 1017984"/>
                  <a:gd name="connsiteX11" fmla="*/ 0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0" y="1017985"/>
                    </a:moveTo>
                    <a:lnTo>
                      <a:pt x="133529" y="722959"/>
                    </a:lnTo>
                    <a:lnTo>
                      <a:pt x="50367" y="722959"/>
                    </a:lnTo>
                    <a:lnTo>
                      <a:pt x="176223" y="444889"/>
                    </a:lnTo>
                    <a:lnTo>
                      <a:pt x="100734" y="444889"/>
                    </a:lnTo>
                    <a:lnTo>
                      <a:pt x="302079" y="0"/>
                    </a:lnTo>
                    <a:lnTo>
                      <a:pt x="503423" y="444889"/>
                    </a:lnTo>
                    <a:lnTo>
                      <a:pt x="427935" y="444889"/>
                    </a:lnTo>
                    <a:lnTo>
                      <a:pt x="553790" y="722959"/>
                    </a:lnTo>
                    <a:lnTo>
                      <a:pt x="470629" y="722959"/>
                    </a:lnTo>
                    <a:lnTo>
                      <a:pt x="604158" y="1017985"/>
                    </a:lnTo>
                    <a:lnTo>
                      <a:pt x="0" y="101798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90C27DD4-3168-9A10-33E3-B3C45B971C3F}"/>
                  </a:ext>
                </a:extLst>
              </p:cNvPr>
              <p:cNvSpPr/>
              <p:nvPr/>
            </p:nvSpPr>
            <p:spPr>
              <a:xfrm>
                <a:off x="6287099" y="-144268"/>
                <a:ext cx="402689" cy="444888"/>
              </a:xfrm>
              <a:custGeom>
                <a:avLst/>
                <a:gdLst>
                  <a:gd name="connsiteX0" fmla="*/ 0 w 402689"/>
                  <a:gd name="connsiteY0" fmla="*/ 444889 h 444888"/>
                  <a:gd name="connsiteX1" fmla="*/ 201344 w 402689"/>
                  <a:gd name="connsiteY1" fmla="*/ 0 h 444888"/>
                  <a:gd name="connsiteX2" fmla="*/ 402689 w 402689"/>
                  <a:gd name="connsiteY2" fmla="*/ 444889 h 444888"/>
                  <a:gd name="connsiteX3" fmla="*/ 224734 w 402689"/>
                  <a:gd name="connsiteY3" fmla="*/ 282774 h 444888"/>
                  <a:gd name="connsiteX4" fmla="*/ 0 w 402689"/>
                  <a:gd name="connsiteY4" fmla="*/ 444889 h 44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689" h="444888">
                    <a:moveTo>
                      <a:pt x="0" y="444889"/>
                    </a:moveTo>
                    <a:lnTo>
                      <a:pt x="201344" y="0"/>
                    </a:lnTo>
                    <a:lnTo>
                      <a:pt x="402689" y="444889"/>
                    </a:lnTo>
                    <a:lnTo>
                      <a:pt x="224734" y="282774"/>
                    </a:lnTo>
                    <a:lnTo>
                      <a:pt x="0" y="44488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EC3F7264-D6EB-C0BA-B431-AFF40223B022}"/>
                  </a:ext>
                </a:extLst>
              </p:cNvPr>
              <p:cNvSpPr/>
              <p:nvPr/>
            </p:nvSpPr>
            <p:spPr>
              <a:xfrm>
                <a:off x="6236732" y="364724"/>
                <a:ext cx="502928" cy="213967"/>
              </a:xfrm>
              <a:custGeom>
                <a:avLst/>
                <a:gdLst>
                  <a:gd name="connsiteX0" fmla="*/ 0 w 502928"/>
                  <a:gd name="connsiteY0" fmla="*/ 213967 h 213967"/>
                  <a:gd name="connsiteX1" fmla="*/ 405535 w 502928"/>
                  <a:gd name="connsiteY1" fmla="*/ 0 h 213967"/>
                  <a:gd name="connsiteX2" fmla="*/ 502928 w 502928"/>
                  <a:gd name="connsiteY2" fmla="*/ 213967 h 213967"/>
                  <a:gd name="connsiteX3" fmla="*/ 323241 w 502928"/>
                  <a:gd name="connsiteY3" fmla="*/ 154690 h 213967"/>
                  <a:gd name="connsiteX4" fmla="*/ 0 w 502928"/>
                  <a:gd name="connsiteY4" fmla="*/ 213967 h 213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928" h="213967">
                    <a:moveTo>
                      <a:pt x="0" y="213967"/>
                    </a:moveTo>
                    <a:lnTo>
                      <a:pt x="405535" y="0"/>
                    </a:lnTo>
                    <a:lnTo>
                      <a:pt x="502928" y="213967"/>
                    </a:lnTo>
                    <a:lnTo>
                      <a:pt x="323241" y="154690"/>
                    </a:lnTo>
                    <a:lnTo>
                      <a:pt x="0" y="21396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EBFC688C-A20E-4DF5-2E31-5CAD4E566C80}"/>
                  </a:ext>
                </a:extLst>
              </p:cNvPr>
              <p:cNvSpPr/>
              <p:nvPr/>
            </p:nvSpPr>
            <p:spPr>
              <a:xfrm>
                <a:off x="5732566" y="-181889"/>
                <a:ext cx="475083" cy="1055605"/>
              </a:xfrm>
              <a:custGeom>
                <a:avLst/>
                <a:gdLst>
                  <a:gd name="connsiteX0" fmla="*/ 0 w 475083"/>
                  <a:gd name="connsiteY0" fmla="*/ 1055605 h 1055605"/>
                  <a:gd name="connsiteX1" fmla="*/ 237604 w 475083"/>
                  <a:gd name="connsiteY1" fmla="*/ 0 h 1055605"/>
                  <a:gd name="connsiteX2" fmla="*/ 475084 w 475083"/>
                  <a:gd name="connsiteY2" fmla="*/ 1055605 h 1055605"/>
                  <a:gd name="connsiteX3" fmla="*/ 0 w 475083"/>
                  <a:gd name="connsiteY3" fmla="*/ 1055605 h 105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3" h="1055605">
                    <a:moveTo>
                      <a:pt x="0" y="1055605"/>
                    </a:moveTo>
                    <a:lnTo>
                      <a:pt x="237604" y="0"/>
                    </a:lnTo>
                    <a:lnTo>
                      <a:pt x="475084" y="1055605"/>
                    </a:lnTo>
                    <a:lnTo>
                      <a:pt x="0" y="105560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E75FC1B5-9DD5-0624-165D-6296C3C39914}"/>
                  </a:ext>
                </a:extLst>
              </p:cNvPr>
              <p:cNvSpPr/>
              <p:nvPr/>
            </p:nvSpPr>
            <p:spPr>
              <a:xfrm>
                <a:off x="2532338" y="85292"/>
                <a:ext cx="354797" cy="788424"/>
              </a:xfrm>
              <a:custGeom>
                <a:avLst/>
                <a:gdLst>
                  <a:gd name="connsiteX0" fmla="*/ 0 w 354797"/>
                  <a:gd name="connsiteY0" fmla="*/ 788424 h 788424"/>
                  <a:gd name="connsiteX1" fmla="*/ 177460 w 354797"/>
                  <a:gd name="connsiteY1" fmla="*/ 0 h 788424"/>
                  <a:gd name="connsiteX2" fmla="*/ 354797 w 354797"/>
                  <a:gd name="connsiteY2" fmla="*/ 788424 h 788424"/>
                  <a:gd name="connsiteX3" fmla="*/ 0 w 354797"/>
                  <a:gd name="connsiteY3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797" h="788424">
                    <a:moveTo>
                      <a:pt x="0" y="788424"/>
                    </a:moveTo>
                    <a:lnTo>
                      <a:pt x="177460" y="0"/>
                    </a:lnTo>
                    <a:lnTo>
                      <a:pt x="354797" y="788424"/>
                    </a:lnTo>
                    <a:lnTo>
                      <a:pt x="0" y="78842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1BFB2A69-2728-6065-8B00-7F50806E010F}"/>
                  </a:ext>
                </a:extLst>
              </p:cNvPr>
              <p:cNvSpPr/>
              <p:nvPr/>
            </p:nvSpPr>
            <p:spPr>
              <a:xfrm>
                <a:off x="5098708" y="-341158"/>
                <a:ext cx="475083" cy="1235540"/>
              </a:xfrm>
              <a:custGeom>
                <a:avLst/>
                <a:gdLst>
                  <a:gd name="connsiteX0" fmla="*/ 0 w 475083"/>
                  <a:gd name="connsiteY0" fmla="*/ 1235541 h 1235540"/>
                  <a:gd name="connsiteX1" fmla="*/ 237604 w 475083"/>
                  <a:gd name="connsiteY1" fmla="*/ 0 h 1235540"/>
                  <a:gd name="connsiteX2" fmla="*/ 475084 w 475083"/>
                  <a:gd name="connsiteY2" fmla="*/ 1235541 h 1235540"/>
                  <a:gd name="connsiteX3" fmla="*/ 0 w 475083"/>
                  <a:gd name="connsiteY3" fmla="*/ 1235541 h 123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3" h="1235540">
                    <a:moveTo>
                      <a:pt x="0" y="1235541"/>
                    </a:moveTo>
                    <a:lnTo>
                      <a:pt x="237604" y="0"/>
                    </a:lnTo>
                    <a:lnTo>
                      <a:pt x="475084" y="1235541"/>
                    </a:lnTo>
                    <a:lnTo>
                      <a:pt x="0" y="1235541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839E0D8D-F3F9-2686-286B-A3CCA244780C}"/>
                  </a:ext>
                </a:extLst>
              </p:cNvPr>
              <p:cNvSpPr/>
              <p:nvPr/>
            </p:nvSpPr>
            <p:spPr>
              <a:xfrm>
                <a:off x="5262679" y="-361824"/>
                <a:ext cx="156422" cy="448601"/>
              </a:xfrm>
              <a:custGeom>
                <a:avLst/>
                <a:gdLst>
                  <a:gd name="connsiteX0" fmla="*/ 0 w 156422"/>
                  <a:gd name="connsiteY0" fmla="*/ 403432 h 448601"/>
                  <a:gd name="connsiteX1" fmla="*/ 70538 w 156422"/>
                  <a:gd name="connsiteY1" fmla="*/ 0 h 448601"/>
                  <a:gd name="connsiteX2" fmla="*/ 156422 w 156422"/>
                  <a:gd name="connsiteY2" fmla="*/ 448601 h 448601"/>
                  <a:gd name="connsiteX3" fmla="*/ 77840 w 156422"/>
                  <a:gd name="connsiteY3" fmla="*/ 316187 h 448601"/>
                  <a:gd name="connsiteX4" fmla="*/ 0 w 156422"/>
                  <a:gd name="connsiteY4" fmla="*/ 403432 h 44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422" h="448601">
                    <a:moveTo>
                      <a:pt x="0" y="403432"/>
                    </a:moveTo>
                    <a:lnTo>
                      <a:pt x="70538" y="0"/>
                    </a:lnTo>
                    <a:lnTo>
                      <a:pt x="156422" y="448601"/>
                    </a:lnTo>
                    <a:lnTo>
                      <a:pt x="77840" y="316187"/>
                    </a:lnTo>
                    <a:lnTo>
                      <a:pt x="0" y="40343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7C12F6CF-6F53-38E4-EE05-6BF4E84953A3}"/>
                  </a:ext>
                </a:extLst>
              </p:cNvPr>
              <p:cNvSpPr/>
              <p:nvPr/>
            </p:nvSpPr>
            <p:spPr>
              <a:xfrm>
                <a:off x="0" y="-72492"/>
                <a:ext cx="212853" cy="946208"/>
              </a:xfrm>
              <a:custGeom>
                <a:avLst/>
                <a:gdLst>
                  <a:gd name="connsiteX0" fmla="*/ 0 w 212853"/>
                  <a:gd name="connsiteY0" fmla="*/ 0 h 946208"/>
                  <a:gd name="connsiteX1" fmla="*/ 0 w 212853"/>
                  <a:gd name="connsiteY1" fmla="*/ 946208 h 946208"/>
                  <a:gd name="connsiteX2" fmla="*/ 212854 w 212853"/>
                  <a:gd name="connsiteY2" fmla="*/ 946208 h 946208"/>
                  <a:gd name="connsiteX3" fmla="*/ 0 w 212853"/>
                  <a:gd name="connsiteY3" fmla="*/ 0 h 94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853" h="946208">
                    <a:moveTo>
                      <a:pt x="0" y="0"/>
                    </a:moveTo>
                    <a:lnTo>
                      <a:pt x="0" y="946208"/>
                    </a:lnTo>
                    <a:lnTo>
                      <a:pt x="212854" y="946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AE724433-52E8-DB91-FB2C-5BF90E29B76B}"/>
                  </a:ext>
                </a:extLst>
              </p:cNvPr>
              <p:cNvSpPr/>
              <p:nvPr/>
            </p:nvSpPr>
            <p:spPr>
              <a:xfrm>
                <a:off x="6898062" y="-466271"/>
                <a:ext cx="468649" cy="1339987"/>
              </a:xfrm>
              <a:custGeom>
                <a:avLst/>
                <a:gdLst>
                  <a:gd name="connsiteX0" fmla="*/ 0 w 468649"/>
                  <a:gd name="connsiteY0" fmla="*/ 1339987 h 1339987"/>
                  <a:gd name="connsiteX1" fmla="*/ 468650 w 468649"/>
                  <a:gd name="connsiteY1" fmla="*/ 1339987 h 1339987"/>
                  <a:gd name="connsiteX2" fmla="*/ 468650 w 468649"/>
                  <a:gd name="connsiteY2" fmla="*/ 742760 h 1339987"/>
                  <a:gd name="connsiteX3" fmla="*/ 301461 w 468649"/>
                  <a:gd name="connsiteY3" fmla="*/ 0 h 1339987"/>
                  <a:gd name="connsiteX4" fmla="*/ 0 w 468649"/>
                  <a:gd name="connsiteY4" fmla="*/ 1339987 h 1339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8649" h="1339987">
                    <a:moveTo>
                      <a:pt x="0" y="1339987"/>
                    </a:moveTo>
                    <a:lnTo>
                      <a:pt x="468650" y="1339987"/>
                    </a:lnTo>
                    <a:lnTo>
                      <a:pt x="468650" y="742760"/>
                    </a:lnTo>
                    <a:lnTo>
                      <a:pt x="301461" y="0"/>
                    </a:lnTo>
                    <a:lnTo>
                      <a:pt x="0" y="1339987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3C268965-0E80-EC92-0368-A6EDDFE2438E}"/>
                  </a:ext>
                </a:extLst>
              </p:cNvPr>
              <p:cNvSpPr/>
              <p:nvPr/>
            </p:nvSpPr>
            <p:spPr>
              <a:xfrm>
                <a:off x="7064138" y="-466271"/>
                <a:ext cx="302573" cy="742759"/>
              </a:xfrm>
              <a:custGeom>
                <a:avLst/>
                <a:gdLst>
                  <a:gd name="connsiteX0" fmla="*/ 110263 w 302573"/>
                  <a:gd name="connsiteY0" fmla="*/ 458625 h 742759"/>
                  <a:gd name="connsiteX1" fmla="*/ 302574 w 302573"/>
                  <a:gd name="connsiteY1" fmla="*/ 742760 h 742759"/>
                  <a:gd name="connsiteX2" fmla="*/ 135385 w 302573"/>
                  <a:gd name="connsiteY2" fmla="*/ 0 h 742759"/>
                  <a:gd name="connsiteX3" fmla="*/ 0 w 302573"/>
                  <a:gd name="connsiteY3" fmla="*/ 601682 h 742759"/>
                  <a:gd name="connsiteX4" fmla="*/ 110263 w 302573"/>
                  <a:gd name="connsiteY4" fmla="*/ 458625 h 74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573" h="742759">
                    <a:moveTo>
                      <a:pt x="110263" y="458625"/>
                    </a:moveTo>
                    <a:lnTo>
                      <a:pt x="302574" y="742760"/>
                    </a:lnTo>
                    <a:lnTo>
                      <a:pt x="135385" y="0"/>
                    </a:lnTo>
                    <a:lnTo>
                      <a:pt x="0" y="601682"/>
                    </a:lnTo>
                    <a:lnTo>
                      <a:pt x="110263" y="458625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F289E53E-3CFD-8A4B-F396-1E07D0B73ECD}"/>
                  </a:ext>
                </a:extLst>
              </p:cNvPr>
              <p:cNvSpPr/>
              <p:nvPr/>
            </p:nvSpPr>
            <p:spPr>
              <a:xfrm>
                <a:off x="2085593" y="-189685"/>
                <a:ext cx="404393" cy="496516"/>
              </a:xfrm>
              <a:custGeom>
                <a:avLst/>
                <a:gdLst>
                  <a:gd name="connsiteX0" fmla="*/ 191444 w 404393"/>
                  <a:gd name="connsiteY0" fmla="*/ 0 h 496516"/>
                  <a:gd name="connsiteX1" fmla="*/ 402689 w 404393"/>
                  <a:gd name="connsiteY1" fmla="*/ 490429 h 496516"/>
                  <a:gd name="connsiteX2" fmla="*/ 154814 w 404393"/>
                  <a:gd name="connsiteY2" fmla="*/ 276462 h 496516"/>
                  <a:gd name="connsiteX3" fmla="*/ 0 w 404393"/>
                  <a:gd name="connsiteY3" fmla="*/ 490429 h 496516"/>
                  <a:gd name="connsiteX4" fmla="*/ 191568 w 404393"/>
                  <a:gd name="connsiteY4" fmla="*/ 0 h 49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393" h="496516">
                    <a:moveTo>
                      <a:pt x="191444" y="0"/>
                    </a:moveTo>
                    <a:cubicBezTo>
                      <a:pt x="191444" y="0"/>
                      <a:pt x="426573" y="441424"/>
                      <a:pt x="402689" y="490429"/>
                    </a:cubicBezTo>
                    <a:cubicBezTo>
                      <a:pt x="378805" y="539435"/>
                      <a:pt x="154814" y="276462"/>
                      <a:pt x="154814" y="276462"/>
                    </a:cubicBezTo>
                    <a:lnTo>
                      <a:pt x="0" y="490429"/>
                    </a:lnTo>
                    <a:lnTo>
                      <a:pt x="191568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94A9D810-5504-1548-314A-6D390BFA81A8}"/>
                  </a:ext>
                </a:extLst>
              </p:cNvPr>
              <p:cNvSpPr/>
              <p:nvPr/>
            </p:nvSpPr>
            <p:spPr>
              <a:xfrm>
                <a:off x="2786772" y="798843"/>
                <a:ext cx="222235" cy="84773"/>
              </a:xfrm>
              <a:custGeom>
                <a:avLst/>
                <a:gdLst>
                  <a:gd name="connsiteX0" fmla="*/ 160383 w 222235"/>
                  <a:gd name="connsiteY0" fmla="*/ 251 h 84773"/>
                  <a:gd name="connsiteX1" fmla="*/ 67816 w 222235"/>
                  <a:gd name="connsiteY1" fmla="*/ 52969 h 84773"/>
                  <a:gd name="connsiteX2" fmla="*/ 41828 w 222235"/>
                  <a:gd name="connsiteY2" fmla="*/ 31065 h 84773"/>
                  <a:gd name="connsiteX3" fmla="*/ 0 w 222235"/>
                  <a:gd name="connsiteY3" fmla="*/ 84773 h 84773"/>
                  <a:gd name="connsiteX4" fmla="*/ 214834 w 222235"/>
                  <a:gd name="connsiteY4" fmla="*/ 84773 h 84773"/>
                  <a:gd name="connsiteX5" fmla="*/ 160383 w 222235"/>
                  <a:gd name="connsiteY5" fmla="*/ 127 h 8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235" h="84773">
                    <a:moveTo>
                      <a:pt x="160383" y="251"/>
                    </a:moveTo>
                    <a:cubicBezTo>
                      <a:pt x="105808" y="-3090"/>
                      <a:pt x="79820" y="27600"/>
                      <a:pt x="67816" y="52969"/>
                    </a:cubicBezTo>
                    <a:cubicBezTo>
                      <a:pt x="65217" y="41955"/>
                      <a:pt x="58411" y="32055"/>
                      <a:pt x="41828" y="31065"/>
                    </a:cubicBezTo>
                    <a:cubicBezTo>
                      <a:pt x="3094" y="28714"/>
                      <a:pt x="0" y="84773"/>
                      <a:pt x="0" y="84773"/>
                    </a:cubicBezTo>
                    <a:lnTo>
                      <a:pt x="214834" y="84773"/>
                    </a:lnTo>
                    <a:cubicBezTo>
                      <a:pt x="214834" y="84773"/>
                      <a:pt x="251835" y="5820"/>
                      <a:pt x="160383" y="127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25E7208A-C1C5-4D80-99AE-877218EF2863}"/>
                  </a:ext>
                </a:extLst>
              </p:cNvPr>
              <p:cNvSpPr/>
              <p:nvPr/>
            </p:nvSpPr>
            <p:spPr>
              <a:xfrm>
                <a:off x="88730" y="773894"/>
                <a:ext cx="379272" cy="109846"/>
              </a:xfrm>
              <a:custGeom>
                <a:avLst/>
                <a:gdLst>
                  <a:gd name="connsiteX0" fmla="*/ 353683 w 379272"/>
                  <a:gd name="connsiteY0" fmla="*/ 15795 h 109846"/>
                  <a:gd name="connsiteX1" fmla="*/ 286115 w 379272"/>
                  <a:gd name="connsiteY1" fmla="*/ 51683 h 109846"/>
                  <a:gd name="connsiteX2" fmla="*/ 207408 w 379272"/>
                  <a:gd name="connsiteY2" fmla="*/ 326 h 109846"/>
                  <a:gd name="connsiteX3" fmla="*/ 87616 w 379272"/>
                  <a:gd name="connsiteY3" fmla="*/ 68637 h 109846"/>
                  <a:gd name="connsiteX4" fmla="*/ 54080 w 379272"/>
                  <a:gd name="connsiteY4" fmla="*/ 40298 h 109846"/>
                  <a:gd name="connsiteX5" fmla="*/ 0 w 379272"/>
                  <a:gd name="connsiteY5" fmla="*/ 109846 h 109846"/>
                  <a:gd name="connsiteX6" fmla="*/ 353807 w 379272"/>
                  <a:gd name="connsiteY6" fmla="*/ 109846 h 109846"/>
                  <a:gd name="connsiteX7" fmla="*/ 353807 w 379272"/>
                  <a:gd name="connsiteY7" fmla="*/ 15919 h 109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9272" h="109846">
                    <a:moveTo>
                      <a:pt x="353683" y="15795"/>
                    </a:moveTo>
                    <a:cubicBezTo>
                      <a:pt x="334997" y="13938"/>
                      <a:pt x="300594" y="40545"/>
                      <a:pt x="286115" y="51683"/>
                    </a:cubicBezTo>
                    <a:cubicBezTo>
                      <a:pt x="281288" y="27304"/>
                      <a:pt x="261983" y="3667"/>
                      <a:pt x="207408" y="326"/>
                    </a:cubicBezTo>
                    <a:cubicBezTo>
                      <a:pt x="136870" y="-4006"/>
                      <a:pt x="103209" y="35719"/>
                      <a:pt x="87616" y="68637"/>
                    </a:cubicBezTo>
                    <a:cubicBezTo>
                      <a:pt x="84399" y="54405"/>
                      <a:pt x="75365" y="41535"/>
                      <a:pt x="54080" y="40298"/>
                    </a:cubicBezTo>
                    <a:cubicBezTo>
                      <a:pt x="3960" y="37204"/>
                      <a:pt x="0" y="109846"/>
                      <a:pt x="0" y="109846"/>
                    </a:cubicBezTo>
                    <a:lnTo>
                      <a:pt x="353807" y="109846"/>
                    </a:lnTo>
                    <a:cubicBezTo>
                      <a:pt x="353807" y="109846"/>
                      <a:pt x="411104" y="21487"/>
                      <a:pt x="353807" y="1591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D9C65EA8-CE33-7D2B-21B9-5E0D1304DFAD}"/>
                  </a:ext>
                </a:extLst>
              </p:cNvPr>
              <p:cNvSpPr/>
              <p:nvPr/>
            </p:nvSpPr>
            <p:spPr>
              <a:xfrm>
                <a:off x="1832644" y="752439"/>
                <a:ext cx="417910" cy="132785"/>
              </a:xfrm>
              <a:custGeom>
                <a:avLst/>
                <a:gdLst>
                  <a:gd name="connsiteX0" fmla="*/ 417787 w 417910"/>
                  <a:gd name="connsiteY0" fmla="*/ 132786 h 132785"/>
                  <a:gd name="connsiteX1" fmla="*/ 236738 w 417910"/>
                  <a:gd name="connsiteY1" fmla="*/ 0 h 132785"/>
                  <a:gd name="connsiteX2" fmla="*/ 158898 w 417910"/>
                  <a:gd name="connsiteY2" fmla="*/ 87493 h 132785"/>
                  <a:gd name="connsiteX3" fmla="*/ 114099 w 417910"/>
                  <a:gd name="connsiteY3" fmla="*/ 47521 h 132785"/>
                  <a:gd name="connsiteX4" fmla="*/ 0 w 417910"/>
                  <a:gd name="connsiteY4" fmla="*/ 131301 h 132785"/>
                  <a:gd name="connsiteX5" fmla="*/ 417911 w 417910"/>
                  <a:gd name="connsiteY5" fmla="*/ 132786 h 1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910" h="132785">
                    <a:moveTo>
                      <a:pt x="417787" y="132786"/>
                    </a:moveTo>
                    <a:cubicBezTo>
                      <a:pt x="417787" y="132786"/>
                      <a:pt x="337719" y="0"/>
                      <a:pt x="236738" y="0"/>
                    </a:cubicBezTo>
                    <a:cubicBezTo>
                      <a:pt x="187484" y="0"/>
                      <a:pt x="167189" y="49006"/>
                      <a:pt x="158898" y="87493"/>
                    </a:cubicBezTo>
                    <a:cubicBezTo>
                      <a:pt x="151968" y="67197"/>
                      <a:pt x="138850" y="47521"/>
                      <a:pt x="114099" y="47521"/>
                    </a:cubicBezTo>
                    <a:cubicBezTo>
                      <a:pt x="50491" y="47521"/>
                      <a:pt x="0" y="131301"/>
                      <a:pt x="0" y="131301"/>
                    </a:cubicBezTo>
                    <a:lnTo>
                      <a:pt x="417911" y="13278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EF924CB1-EEE7-61B1-6CC9-FBFA514716C7}"/>
                  </a:ext>
                </a:extLst>
              </p:cNvPr>
              <p:cNvSpPr/>
              <p:nvPr/>
            </p:nvSpPr>
            <p:spPr>
              <a:xfrm>
                <a:off x="1667682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EA60C3B-6480-E36C-2F2E-73D445FA6A89}"/>
                  </a:ext>
                </a:extLst>
              </p:cNvPr>
              <p:cNvSpPr/>
              <p:nvPr/>
            </p:nvSpPr>
            <p:spPr>
              <a:xfrm>
                <a:off x="1813091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DF4E1750-D0DF-2F12-3788-DEB1E7C15BE1}"/>
                  </a:ext>
                </a:extLst>
              </p:cNvPr>
              <p:cNvSpPr/>
              <p:nvPr/>
            </p:nvSpPr>
            <p:spPr>
              <a:xfrm>
                <a:off x="0" y="862566"/>
                <a:ext cx="12191795" cy="1707914"/>
              </a:xfrm>
              <a:custGeom>
                <a:avLst/>
                <a:gdLst>
                  <a:gd name="connsiteX0" fmla="*/ 0 w 7366588"/>
                  <a:gd name="connsiteY0" fmla="*/ 0 h 4414854"/>
                  <a:gd name="connsiteX1" fmla="*/ 7366589 w 7366588"/>
                  <a:gd name="connsiteY1" fmla="*/ 0 h 4414854"/>
                  <a:gd name="connsiteX2" fmla="*/ 7366589 w 7366588"/>
                  <a:gd name="connsiteY2" fmla="*/ 4414855 h 4414854"/>
                  <a:gd name="connsiteX3" fmla="*/ 0 w 7366588"/>
                  <a:gd name="connsiteY3" fmla="*/ 4414855 h 441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6588" h="4414854">
                    <a:moveTo>
                      <a:pt x="0" y="0"/>
                    </a:moveTo>
                    <a:lnTo>
                      <a:pt x="7366589" y="0"/>
                    </a:lnTo>
                    <a:lnTo>
                      <a:pt x="7366589" y="4414855"/>
                    </a:lnTo>
                    <a:lnTo>
                      <a:pt x="0" y="441485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611C6FA2-C75F-93A1-F83F-94EA093C6CC9}"/>
                  </a:ext>
                </a:extLst>
              </p:cNvPr>
              <p:cNvSpPr/>
              <p:nvPr/>
            </p:nvSpPr>
            <p:spPr>
              <a:xfrm>
                <a:off x="0" y="1804353"/>
                <a:ext cx="12192000" cy="3934820"/>
              </a:xfrm>
              <a:custGeom>
                <a:avLst/>
                <a:gdLst>
                  <a:gd name="connsiteX0" fmla="*/ 7366713 w 7366712"/>
                  <a:gd name="connsiteY0" fmla="*/ 3934821 h 3934820"/>
                  <a:gd name="connsiteX1" fmla="*/ 0 w 7366712"/>
                  <a:gd name="connsiteY1" fmla="*/ 3934821 h 3934820"/>
                  <a:gd name="connsiteX2" fmla="*/ 0 w 7366712"/>
                  <a:gd name="connsiteY2" fmla="*/ 481643 h 3934820"/>
                  <a:gd name="connsiteX3" fmla="*/ 7366713 w 7366712"/>
                  <a:gd name="connsiteY3" fmla="*/ 0 h 3934820"/>
                  <a:gd name="connsiteX4" fmla="*/ 7366713 w 7366712"/>
                  <a:gd name="connsiteY4" fmla="*/ 3934821 h 393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66712" h="3934820">
                    <a:moveTo>
                      <a:pt x="7366713" y="3934821"/>
                    </a:moveTo>
                    <a:lnTo>
                      <a:pt x="0" y="3934821"/>
                    </a:lnTo>
                    <a:lnTo>
                      <a:pt x="0" y="481643"/>
                    </a:lnTo>
                    <a:lnTo>
                      <a:pt x="7366713" y="0"/>
                    </a:lnTo>
                    <a:lnTo>
                      <a:pt x="7366713" y="393482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63CB1489-F11D-97B7-622F-C45324C3A916}"/>
              </a:ext>
            </a:extLst>
          </p:cNvPr>
          <p:cNvSpPr/>
          <p:nvPr/>
        </p:nvSpPr>
        <p:spPr>
          <a:xfrm>
            <a:off x="9714230" y="3366688"/>
            <a:ext cx="1898014" cy="1898014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304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67EDB2DC-BAE1-E608-1CAB-6D5D1396D27C}"/>
              </a:ext>
            </a:extLst>
          </p:cNvPr>
          <p:cNvSpPr/>
          <p:nvPr/>
        </p:nvSpPr>
        <p:spPr>
          <a:xfrm>
            <a:off x="3808095" y="3044602"/>
            <a:ext cx="1898014" cy="1898014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304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DCF755CF-67A0-A06E-6B9A-9C5AD1B61A56}"/>
              </a:ext>
            </a:extLst>
          </p:cNvPr>
          <p:cNvSpPr/>
          <p:nvPr/>
        </p:nvSpPr>
        <p:spPr>
          <a:xfrm>
            <a:off x="1070029" y="770244"/>
            <a:ext cx="1898014" cy="1898014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304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932938EF-E9AE-6526-C200-DC10154AC2E4}"/>
              </a:ext>
            </a:extLst>
          </p:cNvPr>
          <p:cNvSpPr/>
          <p:nvPr/>
        </p:nvSpPr>
        <p:spPr>
          <a:xfrm>
            <a:off x="6866136" y="1227456"/>
            <a:ext cx="1898014" cy="1898014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304800">
              <a:schemeClr val="bg1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B591AF2E-DEE3-D91E-B379-87788B3C750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20874388">
            <a:off x="7270630" y="1506293"/>
            <a:ext cx="1089026" cy="1340339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D51226DA-5572-C7A4-7D1A-122A21A58DA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2098133">
            <a:off x="4178458" y="3275292"/>
            <a:ext cx="1157288" cy="1436634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33B8BE8E-9B8E-2CA4-0C6F-5523329B1C88}"/>
              </a:ext>
            </a:extLst>
          </p:cNvPr>
          <p:cNvGrpSpPr/>
          <p:nvPr/>
        </p:nvGrpSpPr>
        <p:grpSpPr>
          <a:xfrm rot="1265363">
            <a:off x="1705187" y="1111005"/>
            <a:ext cx="1098814" cy="1266042"/>
            <a:chOff x="4576914" y="484300"/>
            <a:chExt cx="2831402" cy="3262312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50EBD40-8992-2DDF-2AE4-E7B277EDEC67}"/>
                </a:ext>
              </a:extLst>
            </p:cNvPr>
            <p:cNvSpPr/>
            <p:nvPr/>
          </p:nvSpPr>
          <p:spPr>
            <a:xfrm>
              <a:off x="4576914" y="484300"/>
              <a:ext cx="2831402" cy="3262056"/>
            </a:xfrm>
            <a:custGeom>
              <a:avLst/>
              <a:gdLst>
                <a:gd name="connsiteX0" fmla="*/ 2828144 w 2831402"/>
                <a:gd name="connsiteY0" fmla="*/ 1293189 h 3262056"/>
                <a:gd name="connsiteX1" fmla="*/ 2630407 w 2831402"/>
                <a:gd name="connsiteY1" fmla="*/ 1040956 h 3262056"/>
                <a:gd name="connsiteX2" fmla="*/ 2370571 w 2831402"/>
                <a:gd name="connsiteY2" fmla="*/ 1286794 h 3262056"/>
                <a:gd name="connsiteX3" fmla="*/ 2156564 w 2831402"/>
                <a:gd name="connsiteY3" fmla="*/ 1753887 h 3262056"/>
                <a:gd name="connsiteX4" fmla="*/ 1888486 w 2831402"/>
                <a:gd name="connsiteY4" fmla="*/ 2332673 h 3262056"/>
                <a:gd name="connsiteX5" fmla="*/ 1923728 w 2831402"/>
                <a:gd name="connsiteY5" fmla="*/ 2007754 h 3262056"/>
                <a:gd name="connsiteX6" fmla="*/ 1774306 w 2831402"/>
                <a:gd name="connsiteY6" fmla="*/ 675395 h 3262056"/>
                <a:gd name="connsiteX7" fmla="*/ 1154666 w 2831402"/>
                <a:gd name="connsiteY7" fmla="*/ 151887 h 3262056"/>
                <a:gd name="connsiteX8" fmla="*/ 1161558 w 2831402"/>
                <a:gd name="connsiteY8" fmla="*/ 689321 h 3262056"/>
                <a:gd name="connsiteX9" fmla="*/ 1330021 w 2831402"/>
                <a:gd name="connsiteY9" fmla="*/ 1387403 h 3262056"/>
                <a:gd name="connsiteX10" fmla="*/ 1437309 w 2831402"/>
                <a:gd name="connsiteY10" fmla="*/ 2397330 h 3262056"/>
                <a:gd name="connsiteX11" fmla="*/ 1206959 w 2831402"/>
                <a:gd name="connsiteY11" fmla="*/ 1636652 h 3262056"/>
                <a:gd name="connsiteX12" fmla="*/ 573748 w 2831402"/>
                <a:gd name="connsiteY12" fmla="*/ 327811 h 3262056"/>
                <a:gd name="connsiteX13" fmla="*/ 134507 w 2831402"/>
                <a:gd name="connsiteY13" fmla="*/ 16250 h 3262056"/>
                <a:gd name="connsiteX14" fmla="*/ 19119 w 2831402"/>
                <a:gd name="connsiteY14" fmla="*/ 486114 h 3262056"/>
                <a:gd name="connsiteX15" fmla="*/ 312065 w 2831402"/>
                <a:gd name="connsiteY15" fmla="*/ 1106821 h 3262056"/>
                <a:gd name="connsiteX16" fmla="*/ 712085 w 2831402"/>
                <a:gd name="connsiteY16" fmla="*/ 1706851 h 3262056"/>
                <a:gd name="connsiteX17" fmla="*/ 1038567 w 2831402"/>
                <a:gd name="connsiteY17" fmla="*/ 2255298 h 3262056"/>
                <a:gd name="connsiteX18" fmla="*/ 858451 w 2831402"/>
                <a:gd name="connsiteY18" fmla="*/ 2052801 h 3262056"/>
                <a:gd name="connsiteX19" fmla="*/ 212379 w 2831402"/>
                <a:gd name="connsiteY19" fmla="*/ 1910130 h 3262056"/>
                <a:gd name="connsiteX20" fmla="*/ 541490 w 2831402"/>
                <a:gd name="connsiteY20" fmla="*/ 2575101 h 3262056"/>
                <a:gd name="connsiteX21" fmla="*/ 1340181 w 2831402"/>
                <a:gd name="connsiteY21" fmla="*/ 3111541 h 3262056"/>
                <a:gd name="connsiteX22" fmla="*/ 1350342 w 2831402"/>
                <a:gd name="connsiteY22" fmla="*/ 3174137 h 3262056"/>
                <a:gd name="connsiteX23" fmla="*/ 1412370 w 2831402"/>
                <a:gd name="connsiteY23" fmla="*/ 3224015 h 3262056"/>
                <a:gd name="connsiteX24" fmla="*/ 1463100 w 2831402"/>
                <a:gd name="connsiteY24" fmla="*/ 3214210 h 3262056"/>
                <a:gd name="connsiteX25" fmla="*/ 1590993 w 2831402"/>
                <a:gd name="connsiteY25" fmla="*/ 3229912 h 3262056"/>
                <a:gd name="connsiteX26" fmla="*/ 1595825 w 2831402"/>
                <a:gd name="connsiteY26" fmla="*/ 3221955 h 3262056"/>
                <a:gd name="connsiteX27" fmla="*/ 1623464 w 2831402"/>
                <a:gd name="connsiteY27" fmla="*/ 3207176 h 3262056"/>
                <a:gd name="connsiteX28" fmla="*/ 2759437 w 2831402"/>
                <a:gd name="connsiteY28" fmla="*/ 1712322 h 3262056"/>
                <a:gd name="connsiteX29" fmla="*/ 2828001 w 2831402"/>
                <a:gd name="connsiteY29" fmla="*/ 1293260 h 3262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31402" h="3262056">
                  <a:moveTo>
                    <a:pt x="2828144" y="1293189"/>
                  </a:moveTo>
                  <a:cubicBezTo>
                    <a:pt x="2816065" y="1185759"/>
                    <a:pt x="2750626" y="1056090"/>
                    <a:pt x="2630407" y="1040956"/>
                  </a:cubicBezTo>
                  <a:cubicBezTo>
                    <a:pt x="2496261" y="1024045"/>
                    <a:pt x="2423789" y="1191443"/>
                    <a:pt x="2370571" y="1286794"/>
                  </a:cubicBezTo>
                  <a:cubicBezTo>
                    <a:pt x="2287015" y="1436571"/>
                    <a:pt x="2221292" y="1595371"/>
                    <a:pt x="2156564" y="1753887"/>
                  </a:cubicBezTo>
                  <a:cubicBezTo>
                    <a:pt x="2077341" y="1948000"/>
                    <a:pt x="1996840" y="2150213"/>
                    <a:pt x="1888486" y="2332673"/>
                  </a:cubicBezTo>
                  <a:cubicBezTo>
                    <a:pt x="1903691" y="2224249"/>
                    <a:pt x="1914704" y="2115398"/>
                    <a:pt x="1923728" y="2007754"/>
                  </a:cubicBezTo>
                  <a:cubicBezTo>
                    <a:pt x="1961385" y="1560627"/>
                    <a:pt x="1937725" y="1097655"/>
                    <a:pt x="1774306" y="675395"/>
                  </a:cubicBezTo>
                  <a:cubicBezTo>
                    <a:pt x="1716968" y="527182"/>
                    <a:pt x="1372581" y="-218291"/>
                    <a:pt x="1154666" y="151887"/>
                  </a:cubicBezTo>
                  <a:cubicBezTo>
                    <a:pt x="1064856" y="304435"/>
                    <a:pt x="1121911" y="530450"/>
                    <a:pt x="1161558" y="689321"/>
                  </a:cubicBezTo>
                  <a:cubicBezTo>
                    <a:pt x="1219607" y="921873"/>
                    <a:pt x="1283198" y="1152151"/>
                    <a:pt x="1330021" y="1387403"/>
                  </a:cubicBezTo>
                  <a:cubicBezTo>
                    <a:pt x="1396241" y="1719925"/>
                    <a:pt x="1437806" y="2058770"/>
                    <a:pt x="1437309" y="2397330"/>
                  </a:cubicBezTo>
                  <a:cubicBezTo>
                    <a:pt x="1383523" y="2138347"/>
                    <a:pt x="1301103" y="1884338"/>
                    <a:pt x="1206959" y="1636652"/>
                  </a:cubicBezTo>
                  <a:cubicBezTo>
                    <a:pt x="1036080" y="1187109"/>
                    <a:pt x="853691" y="722076"/>
                    <a:pt x="573748" y="327811"/>
                  </a:cubicBezTo>
                  <a:cubicBezTo>
                    <a:pt x="485075" y="202973"/>
                    <a:pt x="323788" y="-69012"/>
                    <a:pt x="134507" y="16250"/>
                  </a:cubicBezTo>
                  <a:cubicBezTo>
                    <a:pt x="-29835" y="90215"/>
                    <a:pt x="-8733" y="342945"/>
                    <a:pt x="19119" y="486114"/>
                  </a:cubicBezTo>
                  <a:cubicBezTo>
                    <a:pt x="63171" y="712697"/>
                    <a:pt x="188009" y="916047"/>
                    <a:pt x="312065" y="1106821"/>
                  </a:cubicBezTo>
                  <a:cubicBezTo>
                    <a:pt x="443155" y="1308323"/>
                    <a:pt x="580498" y="1505704"/>
                    <a:pt x="712085" y="1706851"/>
                  </a:cubicBezTo>
                  <a:cubicBezTo>
                    <a:pt x="828539" y="1884835"/>
                    <a:pt x="940658" y="2066940"/>
                    <a:pt x="1038567" y="2255298"/>
                  </a:cubicBezTo>
                  <a:cubicBezTo>
                    <a:pt x="982721" y="2184531"/>
                    <a:pt x="923037" y="2116677"/>
                    <a:pt x="858451" y="2052801"/>
                  </a:cubicBezTo>
                  <a:cubicBezTo>
                    <a:pt x="721038" y="1916880"/>
                    <a:pt x="354269" y="1598426"/>
                    <a:pt x="212379" y="1910130"/>
                  </a:cubicBezTo>
                  <a:cubicBezTo>
                    <a:pt x="98057" y="2161297"/>
                    <a:pt x="363435" y="2437616"/>
                    <a:pt x="541490" y="2575101"/>
                  </a:cubicBezTo>
                  <a:cubicBezTo>
                    <a:pt x="794008" y="2770067"/>
                    <a:pt x="1070540" y="2938601"/>
                    <a:pt x="1340181" y="3111541"/>
                  </a:cubicBezTo>
                  <a:cubicBezTo>
                    <a:pt x="1343663" y="3132359"/>
                    <a:pt x="1347428" y="3153106"/>
                    <a:pt x="1350342" y="3174137"/>
                  </a:cubicBezTo>
                  <a:cubicBezTo>
                    <a:pt x="1355599" y="3212008"/>
                    <a:pt x="1383381" y="3226573"/>
                    <a:pt x="1412370" y="3224015"/>
                  </a:cubicBezTo>
                  <a:cubicBezTo>
                    <a:pt x="1429493" y="3226502"/>
                    <a:pt x="1447753" y="3223020"/>
                    <a:pt x="1463100" y="3214210"/>
                  </a:cubicBezTo>
                  <a:cubicBezTo>
                    <a:pt x="1479513" y="3261317"/>
                    <a:pt x="1555112" y="3285688"/>
                    <a:pt x="1590993" y="3229912"/>
                  </a:cubicBezTo>
                  <a:cubicBezTo>
                    <a:pt x="1592699" y="3227284"/>
                    <a:pt x="1594120" y="3224584"/>
                    <a:pt x="1595825" y="3221955"/>
                  </a:cubicBezTo>
                  <a:cubicBezTo>
                    <a:pt x="1605275" y="3219326"/>
                    <a:pt x="1614653" y="3214636"/>
                    <a:pt x="1623464" y="3207176"/>
                  </a:cubicBezTo>
                  <a:cubicBezTo>
                    <a:pt x="2103773" y="2803816"/>
                    <a:pt x="2563405" y="2322229"/>
                    <a:pt x="2759437" y="1712322"/>
                  </a:cubicBezTo>
                  <a:cubicBezTo>
                    <a:pt x="2801925" y="1580166"/>
                    <a:pt x="2843775" y="1433445"/>
                    <a:pt x="2828001" y="129326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70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55DB357-95F5-4B2D-A151-DA9D5344BCBC}"/>
                </a:ext>
              </a:extLst>
            </p:cNvPr>
            <p:cNvSpPr/>
            <p:nvPr/>
          </p:nvSpPr>
          <p:spPr>
            <a:xfrm>
              <a:off x="4636320" y="543963"/>
              <a:ext cx="2654984" cy="3202649"/>
            </a:xfrm>
            <a:custGeom>
              <a:avLst/>
              <a:gdLst>
                <a:gd name="connsiteX0" fmla="*/ 2654913 w 2654984"/>
                <a:gd name="connsiteY0" fmla="*/ 1015185 h 3202649"/>
                <a:gd name="connsiteX1" fmla="*/ 2634380 w 2654984"/>
                <a:gd name="connsiteY1" fmla="*/ 1002111 h 3202649"/>
                <a:gd name="connsiteX2" fmla="*/ 1688399 w 2654984"/>
                <a:gd name="connsiteY2" fmla="*/ 2719286 h 3202649"/>
                <a:gd name="connsiteX3" fmla="*/ 1552051 w 2654984"/>
                <a:gd name="connsiteY3" fmla="*/ 2885404 h 3202649"/>
                <a:gd name="connsiteX4" fmla="*/ 1648397 w 2654984"/>
                <a:gd name="connsiteY4" fmla="*/ 2004933 h 3202649"/>
                <a:gd name="connsiteX5" fmla="*/ 1423234 w 2654984"/>
                <a:gd name="connsiteY5" fmla="*/ 484998 h 3202649"/>
                <a:gd name="connsiteX6" fmla="*/ 1183151 w 2654984"/>
                <a:gd name="connsiteY6" fmla="*/ 2487 h 3202649"/>
                <a:gd name="connsiteX7" fmla="*/ 1163612 w 2654984"/>
                <a:gd name="connsiteY7" fmla="*/ 13997 h 3202649"/>
                <a:gd name="connsiteX8" fmla="*/ 1561785 w 2654984"/>
                <a:gd name="connsiteY8" fmla="*/ 1120341 h 3202649"/>
                <a:gd name="connsiteX9" fmla="*/ 1564627 w 2654984"/>
                <a:gd name="connsiteY9" fmla="*/ 2700031 h 3202649"/>
                <a:gd name="connsiteX10" fmla="*/ 1520504 w 2654984"/>
                <a:gd name="connsiteY10" fmla="*/ 2922706 h 3202649"/>
                <a:gd name="connsiteX11" fmla="*/ 1456060 w 2654984"/>
                <a:gd name="connsiteY11" fmla="*/ 2997169 h 3202649"/>
                <a:gd name="connsiteX12" fmla="*/ 1360212 w 2654984"/>
                <a:gd name="connsiteY12" fmla="*/ 2853644 h 3202649"/>
                <a:gd name="connsiteX13" fmla="*/ 1120057 w 2654984"/>
                <a:gd name="connsiteY13" fmla="*/ 1986957 h 3202649"/>
                <a:gd name="connsiteX14" fmla="*/ 392276 w 2654984"/>
                <a:gd name="connsiteY14" fmla="*/ 535800 h 3202649"/>
                <a:gd name="connsiteX15" fmla="*/ 15560 w 2654984"/>
                <a:gd name="connsiteY15" fmla="*/ 0 h 3202649"/>
                <a:gd name="connsiteX16" fmla="*/ 0 w 2654984"/>
                <a:gd name="connsiteY16" fmla="*/ 17763 h 3202649"/>
                <a:gd name="connsiteX17" fmla="*/ 333090 w 2654984"/>
                <a:gd name="connsiteY17" fmla="*/ 479882 h 3202649"/>
                <a:gd name="connsiteX18" fmla="*/ 715134 w 2654984"/>
                <a:gd name="connsiteY18" fmla="*/ 1160698 h 3202649"/>
                <a:gd name="connsiteX19" fmla="*/ 1296691 w 2654984"/>
                <a:gd name="connsiteY19" fmla="*/ 2664150 h 3202649"/>
                <a:gd name="connsiteX20" fmla="*/ 1329233 w 2654984"/>
                <a:gd name="connsiteY20" fmla="*/ 2813926 h 3202649"/>
                <a:gd name="connsiteX21" fmla="*/ 975254 w 2654984"/>
                <a:gd name="connsiteY21" fmla="*/ 2464637 h 3202649"/>
                <a:gd name="connsiteX22" fmla="*/ 135140 w 2654984"/>
                <a:gd name="connsiteY22" fmla="*/ 1903329 h 3202649"/>
                <a:gd name="connsiteX23" fmla="*/ 130167 w 2654984"/>
                <a:gd name="connsiteY23" fmla="*/ 1926706 h 3202649"/>
                <a:gd name="connsiteX24" fmla="*/ 943210 w 2654984"/>
                <a:gd name="connsiteY24" fmla="*/ 2467763 h 3202649"/>
                <a:gd name="connsiteX25" fmla="*/ 1339464 w 2654984"/>
                <a:gd name="connsiteY25" fmla="*/ 2864089 h 3202649"/>
                <a:gd name="connsiteX26" fmla="*/ 1379680 w 2654984"/>
                <a:gd name="connsiteY26" fmla="*/ 3085414 h 3202649"/>
                <a:gd name="connsiteX27" fmla="*/ 1315804 w 2654984"/>
                <a:gd name="connsiteY27" fmla="*/ 3156324 h 3202649"/>
                <a:gd name="connsiteX28" fmla="*/ 1339606 w 2654984"/>
                <a:gd name="connsiteY28" fmla="*/ 3164495 h 3202649"/>
                <a:gd name="connsiteX29" fmla="*/ 1384653 w 2654984"/>
                <a:gd name="connsiteY29" fmla="*/ 3114546 h 3202649"/>
                <a:gd name="connsiteX30" fmla="*/ 1391900 w 2654984"/>
                <a:gd name="connsiteY30" fmla="*/ 3160658 h 3202649"/>
                <a:gd name="connsiteX31" fmla="*/ 1404263 w 2654984"/>
                <a:gd name="connsiteY31" fmla="*/ 3154974 h 3202649"/>
                <a:gd name="connsiteX32" fmla="*/ 1417479 w 2654984"/>
                <a:gd name="connsiteY32" fmla="*/ 3176858 h 3202649"/>
                <a:gd name="connsiteX33" fmla="*/ 1404406 w 2654984"/>
                <a:gd name="connsiteY33" fmla="*/ 3092093 h 3202649"/>
                <a:gd name="connsiteX34" fmla="*/ 1451939 w 2654984"/>
                <a:gd name="connsiteY34" fmla="*/ 3037455 h 3202649"/>
                <a:gd name="connsiteX35" fmla="*/ 1479010 w 2654984"/>
                <a:gd name="connsiteY35" fmla="*/ 3091951 h 3202649"/>
                <a:gd name="connsiteX36" fmla="*/ 1448671 w 2654984"/>
                <a:gd name="connsiteY36" fmla="*/ 3197818 h 3202649"/>
                <a:gd name="connsiteX37" fmla="*/ 1470839 w 2654984"/>
                <a:gd name="connsiteY37" fmla="*/ 3202650 h 3202649"/>
                <a:gd name="connsiteX38" fmla="*/ 1493504 w 2654984"/>
                <a:gd name="connsiteY38" fmla="*/ 3124706 h 3202649"/>
                <a:gd name="connsiteX39" fmla="*/ 1517307 w 2654984"/>
                <a:gd name="connsiteY39" fmla="*/ 3187587 h 3202649"/>
                <a:gd name="connsiteX40" fmla="*/ 1532156 w 2654984"/>
                <a:gd name="connsiteY40" fmla="*/ 3170605 h 3202649"/>
                <a:gd name="connsiteX41" fmla="*/ 1534572 w 2654984"/>
                <a:gd name="connsiteY41" fmla="*/ 3166626 h 3202649"/>
                <a:gd name="connsiteX42" fmla="*/ 1503096 w 2654984"/>
                <a:gd name="connsiteY42" fmla="*/ 3088612 h 3202649"/>
                <a:gd name="connsiteX43" fmla="*/ 1541464 w 2654984"/>
                <a:gd name="connsiteY43" fmla="*/ 2933932 h 3202649"/>
                <a:gd name="connsiteX44" fmla="*/ 2540378 w 2654984"/>
                <a:gd name="connsiteY44" fmla="*/ 1345362 h 3202649"/>
                <a:gd name="connsiteX45" fmla="*/ 2654984 w 2654984"/>
                <a:gd name="connsiteY45" fmla="*/ 1015114 h 3202649"/>
                <a:gd name="connsiteX46" fmla="*/ 1399290 w 2654984"/>
                <a:gd name="connsiteY46" fmla="*/ 3062962 h 3202649"/>
                <a:gd name="connsiteX47" fmla="*/ 1371011 w 2654984"/>
                <a:gd name="connsiteY47" fmla="*/ 2906933 h 3202649"/>
                <a:gd name="connsiteX48" fmla="*/ 1440073 w 2654984"/>
                <a:gd name="connsiteY48" fmla="*/ 3015926 h 3202649"/>
                <a:gd name="connsiteX49" fmla="*/ 1399361 w 2654984"/>
                <a:gd name="connsiteY49" fmla="*/ 3063033 h 3202649"/>
                <a:gd name="connsiteX50" fmla="*/ 1488246 w 2654984"/>
                <a:gd name="connsiteY50" fmla="*/ 3057420 h 3202649"/>
                <a:gd name="connsiteX51" fmla="*/ 1468068 w 2654984"/>
                <a:gd name="connsiteY51" fmla="*/ 3018910 h 3202649"/>
                <a:gd name="connsiteX52" fmla="*/ 1509917 w 2654984"/>
                <a:gd name="connsiteY52" fmla="*/ 2970879 h 3202649"/>
                <a:gd name="connsiteX53" fmla="*/ 1488246 w 2654984"/>
                <a:gd name="connsiteY53" fmla="*/ 3057420 h 320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54984" h="3202649">
                  <a:moveTo>
                    <a:pt x="2654913" y="1015185"/>
                  </a:moveTo>
                  <a:cubicBezTo>
                    <a:pt x="2648306" y="1010424"/>
                    <a:pt x="2641556" y="1006019"/>
                    <a:pt x="2634380" y="1002111"/>
                  </a:cubicBezTo>
                  <a:cubicBezTo>
                    <a:pt x="2446164" y="1632765"/>
                    <a:pt x="2097301" y="2205583"/>
                    <a:pt x="1688399" y="2719286"/>
                  </a:cubicBezTo>
                  <a:cubicBezTo>
                    <a:pt x="1643778" y="2775346"/>
                    <a:pt x="1598163" y="2830553"/>
                    <a:pt x="1552051" y="2885404"/>
                  </a:cubicBezTo>
                  <a:cubicBezTo>
                    <a:pt x="1613652" y="2596509"/>
                    <a:pt x="1644489" y="2300863"/>
                    <a:pt x="1648397" y="2004933"/>
                  </a:cubicBezTo>
                  <a:cubicBezTo>
                    <a:pt x="1655218" y="1495067"/>
                    <a:pt x="1600224" y="966088"/>
                    <a:pt x="1423234" y="484998"/>
                  </a:cubicBezTo>
                  <a:cubicBezTo>
                    <a:pt x="1360922" y="315540"/>
                    <a:pt x="1281273" y="153116"/>
                    <a:pt x="1183151" y="2487"/>
                  </a:cubicBezTo>
                  <a:cubicBezTo>
                    <a:pt x="1176543" y="5613"/>
                    <a:pt x="1170077" y="9521"/>
                    <a:pt x="1163612" y="13997"/>
                  </a:cubicBezTo>
                  <a:cubicBezTo>
                    <a:pt x="1378614" y="344671"/>
                    <a:pt x="1498336" y="731263"/>
                    <a:pt x="1561785" y="1120341"/>
                  </a:cubicBezTo>
                  <a:cubicBezTo>
                    <a:pt x="1646549" y="1639870"/>
                    <a:pt x="1651168" y="2180502"/>
                    <a:pt x="1564627" y="2700031"/>
                  </a:cubicBezTo>
                  <a:cubicBezTo>
                    <a:pt x="1552193" y="2774706"/>
                    <a:pt x="1537059" y="2848884"/>
                    <a:pt x="1520504" y="2922706"/>
                  </a:cubicBezTo>
                  <a:cubicBezTo>
                    <a:pt x="1499259" y="2947716"/>
                    <a:pt x="1477589" y="2972371"/>
                    <a:pt x="1456060" y="2997169"/>
                  </a:cubicBezTo>
                  <a:cubicBezTo>
                    <a:pt x="1427497" y="2947361"/>
                    <a:pt x="1395240" y="2899615"/>
                    <a:pt x="1360212" y="2853644"/>
                  </a:cubicBezTo>
                  <a:cubicBezTo>
                    <a:pt x="1301381" y="2559349"/>
                    <a:pt x="1223650" y="2269103"/>
                    <a:pt x="1120057" y="1986957"/>
                  </a:cubicBezTo>
                  <a:cubicBezTo>
                    <a:pt x="933334" y="1478015"/>
                    <a:pt x="662201" y="1004172"/>
                    <a:pt x="392276" y="535800"/>
                  </a:cubicBezTo>
                  <a:cubicBezTo>
                    <a:pt x="283141" y="346234"/>
                    <a:pt x="165905" y="158800"/>
                    <a:pt x="15560" y="0"/>
                  </a:cubicBezTo>
                  <a:cubicBezTo>
                    <a:pt x="10089" y="5684"/>
                    <a:pt x="4760" y="11510"/>
                    <a:pt x="0" y="17763"/>
                  </a:cubicBezTo>
                  <a:cubicBezTo>
                    <a:pt x="130522" y="156029"/>
                    <a:pt x="236318" y="315824"/>
                    <a:pt x="333090" y="479882"/>
                  </a:cubicBezTo>
                  <a:cubicBezTo>
                    <a:pt x="465246" y="703837"/>
                    <a:pt x="592499" y="931344"/>
                    <a:pt x="715134" y="1160698"/>
                  </a:cubicBezTo>
                  <a:cubicBezTo>
                    <a:pt x="970849" y="1638947"/>
                    <a:pt x="1173630" y="2135029"/>
                    <a:pt x="1296691" y="2664150"/>
                  </a:cubicBezTo>
                  <a:cubicBezTo>
                    <a:pt x="1308273" y="2713957"/>
                    <a:pt x="1318931" y="2763906"/>
                    <a:pt x="1329233" y="2813926"/>
                  </a:cubicBezTo>
                  <a:cubicBezTo>
                    <a:pt x="1224574" y="2684968"/>
                    <a:pt x="1099523" y="2570077"/>
                    <a:pt x="975254" y="2464637"/>
                  </a:cubicBezTo>
                  <a:cubicBezTo>
                    <a:pt x="717621" y="2246011"/>
                    <a:pt x="435262" y="2058009"/>
                    <a:pt x="135140" y="1903329"/>
                  </a:cubicBezTo>
                  <a:cubicBezTo>
                    <a:pt x="133151" y="1911145"/>
                    <a:pt x="131516" y="1918961"/>
                    <a:pt x="130167" y="1926706"/>
                  </a:cubicBezTo>
                  <a:cubicBezTo>
                    <a:pt x="419986" y="2076695"/>
                    <a:pt x="693250" y="2257664"/>
                    <a:pt x="943210" y="2467763"/>
                  </a:cubicBezTo>
                  <a:cubicBezTo>
                    <a:pt x="1083679" y="2585851"/>
                    <a:pt x="1226066" y="2715591"/>
                    <a:pt x="1339464" y="2864089"/>
                  </a:cubicBezTo>
                  <a:cubicBezTo>
                    <a:pt x="1354030" y="2937627"/>
                    <a:pt x="1367388" y="3011450"/>
                    <a:pt x="1379680" y="3085414"/>
                  </a:cubicBezTo>
                  <a:cubicBezTo>
                    <a:pt x="1358577" y="3109217"/>
                    <a:pt x="1337120" y="3132735"/>
                    <a:pt x="1315804" y="3156324"/>
                  </a:cubicBezTo>
                  <a:cubicBezTo>
                    <a:pt x="1322909" y="3160871"/>
                    <a:pt x="1331009" y="3163571"/>
                    <a:pt x="1339606" y="3164495"/>
                  </a:cubicBezTo>
                  <a:cubicBezTo>
                    <a:pt x="1354598" y="3147869"/>
                    <a:pt x="1369732" y="3131314"/>
                    <a:pt x="1384653" y="3114546"/>
                  </a:cubicBezTo>
                  <a:cubicBezTo>
                    <a:pt x="1387140" y="3129893"/>
                    <a:pt x="1389485" y="3145311"/>
                    <a:pt x="1391900" y="3160658"/>
                  </a:cubicBezTo>
                  <a:cubicBezTo>
                    <a:pt x="1396164" y="3159095"/>
                    <a:pt x="1400356" y="3157248"/>
                    <a:pt x="1404263" y="3154974"/>
                  </a:cubicBezTo>
                  <a:cubicBezTo>
                    <a:pt x="1407105" y="3163074"/>
                    <a:pt x="1411724" y="3170392"/>
                    <a:pt x="1417479" y="3176858"/>
                  </a:cubicBezTo>
                  <a:cubicBezTo>
                    <a:pt x="1413145" y="3148579"/>
                    <a:pt x="1409095" y="3120301"/>
                    <a:pt x="1404406" y="3092093"/>
                  </a:cubicBezTo>
                  <a:cubicBezTo>
                    <a:pt x="1420392" y="3074046"/>
                    <a:pt x="1436095" y="3055644"/>
                    <a:pt x="1451939" y="3037455"/>
                  </a:cubicBezTo>
                  <a:cubicBezTo>
                    <a:pt x="1461460" y="3055360"/>
                    <a:pt x="1470484" y="3073549"/>
                    <a:pt x="1479010" y="3091951"/>
                  </a:cubicBezTo>
                  <a:cubicBezTo>
                    <a:pt x="1469418" y="3127406"/>
                    <a:pt x="1459186" y="3162647"/>
                    <a:pt x="1448671" y="3197818"/>
                  </a:cubicBezTo>
                  <a:cubicBezTo>
                    <a:pt x="1455776" y="3200447"/>
                    <a:pt x="1463236" y="3202223"/>
                    <a:pt x="1470839" y="3202650"/>
                  </a:cubicBezTo>
                  <a:cubicBezTo>
                    <a:pt x="1478583" y="3176716"/>
                    <a:pt x="1486257" y="3150782"/>
                    <a:pt x="1493504" y="3124706"/>
                  </a:cubicBezTo>
                  <a:cubicBezTo>
                    <a:pt x="1502173" y="3145311"/>
                    <a:pt x="1509988" y="3166342"/>
                    <a:pt x="1517307" y="3187587"/>
                  </a:cubicBezTo>
                  <a:cubicBezTo>
                    <a:pt x="1522706" y="3183039"/>
                    <a:pt x="1527751" y="3177426"/>
                    <a:pt x="1532156" y="3170605"/>
                  </a:cubicBezTo>
                  <a:cubicBezTo>
                    <a:pt x="1533009" y="3169326"/>
                    <a:pt x="1533790" y="3167976"/>
                    <a:pt x="1534572" y="3166626"/>
                  </a:cubicBezTo>
                  <a:cubicBezTo>
                    <a:pt x="1525051" y="3140124"/>
                    <a:pt x="1514678" y="3114048"/>
                    <a:pt x="1503096" y="3088612"/>
                  </a:cubicBezTo>
                  <a:cubicBezTo>
                    <a:pt x="1516809" y="3037313"/>
                    <a:pt x="1529741" y="2985729"/>
                    <a:pt x="1541464" y="2933932"/>
                  </a:cubicBezTo>
                  <a:cubicBezTo>
                    <a:pt x="1947950" y="2454619"/>
                    <a:pt x="2307400" y="1930826"/>
                    <a:pt x="2540378" y="1345362"/>
                  </a:cubicBezTo>
                  <a:cubicBezTo>
                    <a:pt x="2583507" y="1237008"/>
                    <a:pt x="2621661" y="1126807"/>
                    <a:pt x="2654984" y="1015114"/>
                  </a:cubicBezTo>
                  <a:close/>
                  <a:moveTo>
                    <a:pt x="1399290" y="3062962"/>
                  </a:moveTo>
                  <a:cubicBezTo>
                    <a:pt x="1390479" y="3010810"/>
                    <a:pt x="1380959" y="2958872"/>
                    <a:pt x="1371011" y="2906933"/>
                  </a:cubicBezTo>
                  <a:cubicBezTo>
                    <a:pt x="1395879" y="2942174"/>
                    <a:pt x="1419042" y="2978482"/>
                    <a:pt x="1440073" y="3015926"/>
                  </a:cubicBezTo>
                  <a:cubicBezTo>
                    <a:pt x="1426432" y="3031557"/>
                    <a:pt x="1413074" y="3047473"/>
                    <a:pt x="1399361" y="3063033"/>
                  </a:cubicBezTo>
                  <a:close/>
                  <a:moveTo>
                    <a:pt x="1488246" y="3057420"/>
                  </a:moveTo>
                  <a:cubicBezTo>
                    <a:pt x="1481852" y="3044418"/>
                    <a:pt x="1475031" y="3031628"/>
                    <a:pt x="1468068" y="3018910"/>
                  </a:cubicBezTo>
                  <a:cubicBezTo>
                    <a:pt x="1481994" y="3002853"/>
                    <a:pt x="1496062" y="2987008"/>
                    <a:pt x="1509917" y="2970879"/>
                  </a:cubicBezTo>
                  <a:cubicBezTo>
                    <a:pt x="1503025" y="2999797"/>
                    <a:pt x="1495778" y="3028644"/>
                    <a:pt x="1488246" y="305742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70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19" name="Graphic 18">
            <a:extLst>
              <a:ext uri="{FF2B5EF4-FFF2-40B4-BE49-F238E27FC236}">
                <a16:creationId xmlns:a16="http://schemas.microsoft.com/office/drawing/2014/main" id="{F80EA038-4506-C1FD-CDEB-55A2A7ACD7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889489" y="3513290"/>
            <a:ext cx="1547495" cy="1604810"/>
          </a:xfrm>
          <a:prstGeom prst="rect">
            <a:avLst/>
          </a:prstGeom>
        </p:spPr>
      </p:pic>
      <p:sp>
        <p:nvSpPr>
          <p:cNvPr id="27" name="P">
            <a:extLst>
              <a:ext uri="{FF2B5EF4-FFF2-40B4-BE49-F238E27FC236}">
                <a16:creationId xmlns:a16="http://schemas.microsoft.com/office/drawing/2014/main" id="{15B45BFA-E59A-EF6C-DEC4-6CF74A8C69CD}"/>
              </a:ext>
            </a:extLst>
          </p:cNvPr>
          <p:cNvSpPr/>
          <p:nvPr/>
        </p:nvSpPr>
        <p:spPr>
          <a:xfrm rot="1075358">
            <a:off x="6236534" y="1492492"/>
            <a:ext cx="3231197" cy="2357120"/>
          </a:xfrm>
          <a:prstGeom prst="clou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G">
            <a:extLst>
              <a:ext uri="{FF2B5EF4-FFF2-40B4-BE49-F238E27FC236}">
                <a16:creationId xmlns:a16="http://schemas.microsoft.com/office/drawing/2014/main" id="{5E5B5AD0-DF52-126D-CFFD-069A20374F08}"/>
              </a:ext>
            </a:extLst>
          </p:cNvPr>
          <p:cNvSpPr/>
          <p:nvPr/>
        </p:nvSpPr>
        <p:spPr>
          <a:xfrm rot="20733719">
            <a:off x="3010172" y="3518243"/>
            <a:ext cx="3872296" cy="2357120"/>
          </a:xfrm>
          <a:prstGeom prst="clou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Pl">
            <a:extLst>
              <a:ext uri="{FF2B5EF4-FFF2-40B4-BE49-F238E27FC236}">
                <a16:creationId xmlns:a16="http://schemas.microsoft.com/office/drawing/2014/main" id="{E193721C-75D7-C288-AB4E-73185D637326}"/>
              </a:ext>
            </a:extLst>
          </p:cNvPr>
          <p:cNvSpPr/>
          <p:nvPr/>
        </p:nvSpPr>
        <p:spPr>
          <a:xfrm rot="17042900">
            <a:off x="1372690" y="330817"/>
            <a:ext cx="1731371" cy="3634531"/>
          </a:xfrm>
          <a:prstGeom prst="clou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L">
            <a:extLst>
              <a:ext uri="{FF2B5EF4-FFF2-40B4-BE49-F238E27FC236}">
                <a16:creationId xmlns:a16="http://schemas.microsoft.com/office/drawing/2014/main" id="{42F896EA-BD82-8A3E-82F4-CBB88986BBD2}"/>
              </a:ext>
            </a:extLst>
          </p:cNvPr>
          <p:cNvSpPr/>
          <p:nvPr/>
        </p:nvSpPr>
        <p:spPr>
          <a:xfrm rot="20733719">
            <a:off x="9107964" y="3476585"/>
            <a:ext cx="2932815" cy="2446876"/>
          </a:xfrm>
          <a:prstGeom prst="clou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CA854724-989E-45DB-E6BB-1B12391289E3}"/>
              </a:ext>
            </a:extLst>
          </p:cNvPr>
          <p:cNvSpPr/>
          <p:nvPr/>
        </p:nvSpPr>
        <p:spPr>
          <a:xfrm>
            <a:off x="2414587" y="5394960"/>
            <a:ext cx="7337426" cy="79946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/>
              <a:t>Move (click) the snow to find the present!</a:t>
            </a:r>
          </a:p>
        </p:txBody>
      </p:sp>
    </p:spTree>
    <p:extLst>
      <p:ext uri="{BB962C8B-B14F-4D97-AF65-F5344CB8AC3E}">
        <p14:creationId xmlns:p14="http://schemas.microsoft.com/office/powerpoint/2010/main" val="22822559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000"/>
    </mc:Choice>
    <mc:Fallback>
      <p:transition spd="slow" advClick="0" advTm="10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repeatDur="0" restart="never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 additive="base">
                                        <p:cTn id="3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6" presetClass="emph" presetSubtype="0" repeatDur="0" restart="never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 additive="base">
                                        <p:cTn id="41" dur="10" fill="hold"/>
                                        <p:tgtEl>
                                          <p:spTgt spid="3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6" presetClass="emph" presetSubtype="0" repeatDur="0" decel="100000" restart="never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 additive="base">
                                        <p:cTn id="43" dur="750" fill="hold"/>
                                        <p:tgtEl>
                                          <p:spTgt spid="31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42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5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6" fill="hold">
                      <p:stCondLst>
                        <p:cond delay="0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42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42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</p:childTnLst>
        </p:cTn>
      </p:par>
    </p:tnLst>
    <p:bldLst>
      <p:bldP spid="23" grpId="0" animBg="1"/>
      <p:bldP spid="22" grpId="0" animBg="1"/>
      <p:bldP spid="21" grpId="0" animBg="1"/>
      <p:bldP spid="20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1" grpId="1" animBg="1"/>
      <p:bldP spid="31" grpId="2" animBg="1"/>
      <p:bldP spid="31" grpId="3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" name="Group 159">
            <a:extLst>
              <a:ext uri="{FF2B5EF4-FFF2-40B4-BE49-F238E27FC236}">
                <a16:creationId xmlns:a16="http://schemas.microsoft.com/office/drawing/2014/main" id="{E8F7FC3A-232E-6F0C-DC31-AB6B0B5F63D9}"/>
              </a:ext>
            </a:extLst>
          </p:cNvPr>
          <p:cNvGrpSpPr/>
          <p:nvPr/>
        </p:nvGrpSpPr>
        <p:grpSpPr>
          <a:xfrm>
            <a:off x="1" y="-815568"/>
            <a:ext cx="12862559" cy="6667672"/>
            <a:chOff x="0" y="-738897"/>
            <a:chExt cx="12496800" cy="6478070"/>
          </a:xfrm>
        </p:grpSpPr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1236F0C6-4484-470F-EBF2-709D16717433}"/>
                </a:ext>
              </a:extLst>
            </p:cNvPr>
            <p:cNvSpPr/>
            <p:nvPr/>
          </p:nvSpPr>
          <p:spPr>
            <a:xfrm>
              <a:off x="0" y="-467360"/>
              <a:ext cx="12496800" cy="160528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B3B17EE-09EF-3C66-2275-12ABF846C5C5}"/>
                </a:ext>
              </a:extLst>
            </p:cNvPr>
            <p:cNvGrpSpPr/>
            <p:nvPr/>
          </p:nvGrpSpPr>
          <p:grpSpPr>
            <a:xfrm>
              <a:off x="0" y="-738897"/>
              <a:ext cx="12192000" cy="6478070"/>
              <a:chOff x="0" y="-738897"/>
              <a:chExt cx="12192000" cy="6478070"/>
            </a:xfrm>
          </p:grpSpPr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004AA921-D563-71B2-1B8D-480082C15204}"/>
                  </a:ext>
                </a:extLst>
              </p:cNvPr>
              <p:cNvSpPr/>
              <p:nvPr/>
            </p:nvSpPr>
            <p:spPr>
              <a:xfrm>
                <a:off x="9905635" y="-416399"/>
                <a:ext cx="580521" cy="1290115"/>
              </a:xfrm>
              <a:custGeom>
                <a:avLst/>
                <a:gdLst>
                  <a:gd name="connsiteX0" fmla="*/ 0 w 580521"/>
                  <a:gd name="connsiteY0" fmla="*/ 1290115 h 1290115"/>
                  <a:gd name="connsiteX1" fmla="*/ 290199 w 580521"/>
                  <a:gd name="connsiteY1" fmla="*/ 0 h 1290115"/>
                  <a:gd name="connsiteX2" fmla="*/ 580521 w 580521"/>
                  <a:gd name="connsiteY2" fmla="*/ 1290115 h 1290115"/>
                  <a:gd name="connsiteX3" fmla="*/ 0 w 580521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1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CBF3A23-B661-8FBF-7D10-79309E5CDC7F}"/>
                  </a:ext>
                </a:extLst>
              </p:cNvPr>
              <p:cNvSpPr/>
              <p:nvPr/>
            </p:nvSpPr>
            <p:spPr>
              <a:xfrm>
                <a:off x="10073567" y="-416399"/>
                <a:ext cx="253815" cy="584728"/>
              </a:xfrm>
              <a:custGeom>
                <a:avLst/>
                <a:gdLst>
                  <a:gd name="connsiteX0" fmla="*/ 106055 w 253815"/>
                  <a:gd name="connsiteY0" fmla="*/ 501691 h 584728"/>
                  <a:gd name="connsiteX1" fmla="*/ 0 w 253815"/>
                  <a:gd name="connsiteY1" fmla="*/ 543395 h 584728"/>
                  <a:gd name="connsiteX2" fmla="*/ 122267 w 253815"/>
                  <a:gd name="connsiteY2" fmla="*/ 0 h 584728"/>
                  <a:gd name="connsiteX3" fmla="*/ 253815 w 253815"/>
                  <a:gd name="connsiteY3" fmla="*/ 584728 h 584728"/>
                  <a:gd name="connsiteX4" fmla="*/ 106055 w 253815"/>
                  <a:gd name="connsiteY4" fmla="*/ 501691 h 58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815" h="584728">
                    <a:moveTo>
                      <a:pt x="106055" y="501691"/>
                    </a:moveTo>
                    <a:lnTo>
                      <a:pt x="0" y="543395"/>
                    </a:lnTo>
                    <a:lnTo>
                      <a:pt x="122267" y="0"/>
                    </a:lnTo>
                    <a:lnTo>
                      <a:pt x="253815" y="584728"/>
                    </a:lnTo>
                    <a:lnTo>
                      <a:pt x="106055" y="50169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86C20BBC-AECB-79F3-94CC-391609FB083D}"/>
                  </a:ext>
                </a:extLst>
              </p:cNvPr>
              <p:cNvSpPr/>
              <p:nvPr/>
            </p:nvSpPr>
            <p:spPr>
              <a:xfrm>
                <a:off x="11294999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7011F486-63C2-7996-7B0A-EAB9C5819E6E}"/>
                  </a:ext>
                </a:extLst>
              </p:cNvPr>
              <p:cNvSpPr/>
              <p:nvPr/>
            </p:nvSpPr>
            <p:spPr>
              <a:xfrm>
                <a:off x="11117539" y="-221860"/>
                <a:ext cx="650193" cy="1095576"/>
              </a:xfrm>
              <a:custGeom>
                <a:avLst/>
                <a:gdLst>
                  <a:gd name="connsiteX0" fmla="*/ 650193 w 650193"/>
                  <a:gd name="connsiteY0" fmla="*/ 1095577 h 1095576"/>
                  <a:gd name="connsiteX1" fmla="*/ 506517 w 650193"/>
                  <a:gd name="connsiteY1" fmla="*/ 778153 h 1095576"/>
                  <a:gd name="connsiteX2" fmla="*/ 595990 w 650193"/>
                  <a:gd name="connsiteY2" fmla="*/ 778153 h 1095576"/>
                  <a:gd name="connsiteX3" fmla="*/ 460605 w 650193"/>
                  <a:gd name="connsiteY3" fmla="*/ 478797 h 1095576"/>
                  <a:gd name="connsiteX4" fmla="*/ 541786 w 650193"/>
                  <a:gd name="connsiteY4" fmla="*/ 478797 h 1095576"/>
                  <a:gd name="connsiteX5" fmla="*/ 325097 w 650193"/>
                  <a:gd name="connsiteY5" fmla="*/ 0 h 1095576"/>
                  <a:gd name="connsiteX6" fmla="*/ 108407 w 650193"/>
                  <a:gd name="connsiteY6" fmla="*/ 478797 h 1095576"/>
                  <a:gd name="connsiteX7" fmla="*/ 189588 w 650193"/>
                  <a:gd name="connsiteY7" fmla="*/ 478797 h 1095576"/>
                  <a:gd name="connsiteX8" fmla="*/ 54203 w 650193"/>
                  <a:gd name="connsiteY8" fmla="*/ 778153 h 1095576"/>
                  <a:gd name="connsiteX9" fmla="*/ 143676 w 650193"/>
                  <a:gd name="connsiteY9" fmla="*/ 778153 h 1095576"/>
                  <a:gd name="connsiteX10" fmla="*/ 0 w 650193"/>
                  <a:gd name="connsiteY10" fmla="*/ 1095577 h 1095576"/>
                  <a:gd name="connsiteX11" fmla="*/ 650193 w 650193"/>
                  <a:gd name="connsiteY11" fmla="*/ 1095577 h 1095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50193" h="1095576">
                    <a:moveTo>
                      <a:pt x="650193" y="1095577"/>
                    </a:moveTo>
                    <a:lnTo>
                      <a:pt x="506517" y="778153"/>
                    </a:lnTo>
                    <a:lnTo>
                      <a:pt x="595990" y="778153"/>
                    </a:lnTo>
                    <a:lnTo>
                      <a:pt x="460605" y="478797"/>
                    </a:lnTo>
                    <a:lnTo>
                      <a:pt x="541786" y="478797"/>
                    </a:lnTo>
                    <a:lnTo>
                      <a:pt x="325097" y="0"/>
                    </a:lnTo>
                    <a:lnTo>
                      <a:pt x="108407" y="478797"/>
                    </a:lnTo>
                    <a:lnTo>
                      <a:pt x="189588" y="478797"/>
                    </a:lnTo>
                    <a:lnTo>
                      <a:pt x="54203" y="778153"/>
                    </a:lnTo>
                    <a:lnTo>
                      <a:pt x="143676" y="778153"/>
                    </a:lnTo>
                    <a:lnTo>
                      <a:pt x="0" y="1095577"/>
                    </a:lnTo>
                    <a:lnTo>
                      <a:pt x="650193" y="1095577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D168DE98-FF9F-C0A8-E2DD-4F12ECA0AB3F}"/>
                  </a:ext>
                </a:extLst>
              </p:cNvPr>
              <p:cNvSpPr/>
              <p:nvPr/>
            </p:nvSpPr>
            <p:spPr>
              <a:xfrm>
                <a:off x="8817236" y="-156519"/>
                <a:ext cx="463698" cy="1030235"/>
              </a:xfrm>
              <a:custGeom>
                <a:avLst/>
                <a:gdLst>
                  <a:gd name="connsiteX0" fmla="*/ 0 w 463698"/>
                  <a:gd name="connsiteY0" fmla="*/ 1030236 h 1030235"/>
                  <a:gd name="connsiteX1" fmla="*/ 231788 w 463698"/>
                  <a:gd name="connsiteY1" fmla="*/ 0 h 1030235"/>
                  <a:gd name="connsiteX2" fmla="*/ 463699 w 463698"/>
                  <a:gd name="connsiteY2" fmla="*/ 1030236 h 1030235"/>
                  <a:gd name="connsiteX3" fmla="*/ 0 w 463698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698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699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4D8793A9-1D40-16EC-214A-4DA216DE3DB8}"/>
                  </a:ext>
                </a:extLst>
              </p:cNvPr>
              <p:cNvSpPr/>
              <p:nvPr/>
            </p:nvSpPr>
            <p:spPr>
              <a:xfrm>
                <a:off x="9615560" y="-156519"/>
                <a:ext cx="463575" cy="1030235"/>
              </a:xfrm>
              <a:custGeom>
                <a:avLst/>
                <a:gdLst>
                  <a:gd name="connsiteX0" fmla="*/ 0 w 463575"/>
                  <a:gd name="connsiteY0" fmla="*/ 1030236 h 1030235"/>
                  <a:gd name="connsiteX1" fmla="*/ 231788 w 463575"/>
                  <a:gd name="connsiteY1" fmla="*/ 0 h 1030235"/>
                  <a:gd name="connsiteX2" fmla="*/ 463575 w 463575"/>
                  <a:gd name="connsiteY2" fmla="*/ 1030236 h 1030235"/>
                  <a:gd name="connsiteX3" fmla="*/ 0 w 463575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575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575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DE456743-25F3-8AFD-8B12-64E882E068E8}"/>
                  </a:ext>
                </a:extLst>
              </p:cNvPr>
              <p:cNvSpPr/>
              <p:nvPr/>
            </p:nvSpPr>
            <p:spPr>
              <a:xfrm>
                <a:off x="9288360" y="-144268"/>
                <a:ext cx="604157" cy="1017984"/>
              </a:xfrm>
              <a:custGeom>
                <a:avLst/>
                <a:gdLst>
                  <a:gd name="connsiteX0" fmla="*/ 0 w 604157"/>
                  <a:gd name="connsiteY0" fmla="*/ 1017985 h 1017984"/>
                  <a:gd name="connsiteX1" fmla="*/ 133528 w 604157"/>
                  <a:gd name="connsiteY1" fmla="*/ 722959 h 1017984"/>
                  <a:gd name="connsiteX2" fmla="*/ 50367 w 604157"/>
                  <a:gd name="connsiteY2" fmla="*/ 722959 h 1017984"/>
                  <a:gd name="connsiteX3" fmla="*/ 176223 w 604157"/>
                  <a:gd name="connsiteY3" fmla="*/ 444889 h 1017984"/>
                  <a:gd name="connsiteX4" fmla="*/ 100734 w 604157"/>
                  <a:gd name="connsiteY4" fmla="*/ 444889 h 1017984"/>
                  <a:gd name="connsiteX5" fmla="*/ 302079 w 604157"/>
                  <a:gd name="connsiteY5" fmla="*/ 0 h 1017984"/>
                  <a:gd name="connsiteX6" fmla="*/ 503423 w 604157"/>
                  <a:gd name="connsiteY6" fmla="*/ 444889 h 1017984"/>
                  <a:gd name="connsiteX7" fmla="*/ 427935 w 604157"/>
                  <a:gd name="connsiteY7" fmla="*/ 444889 h 1017984"/>
                  <a:gd name="connsiteX8" fmla="*/ 553790 w 604157"/>
                  <a:gd name="connsiteY8" fmla="*/ 722959 h 1017984"/>
                  <a:gd name="connsiteX9" fmla="*/ 470629 w 604157"/>
                  <a:gd name="connsiteY9" fmla="*/ 722959 h 1017984"/>
                  <a:gd name="connsiteX10" fmla="*/ 604157 w 604157"/>
                  <a:gd name="connsiteY10" fmla="*/ 1017985 h 1017984"/>
                  <a:gd name="connsiteX11" fmla="*/ 0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0" y="1017985"/>
                    </a:moveTo>
                    <a:lnTo>
                      <a:pt x="133528" y="722959"/>
                    </a:lnTo>
                    <a:lnTo>
                      <a:pt x="50367" y="722959"/>
                    </a:lnTo>
                    <a:lnTo>
                      <a:pt x="176223" y="444889"/>
                    </a:lnTo>
                    <a:lnTo>
                      <a:pt x="100734" y="444889"/>
                    </a:lnTo>
                    <a:lnTo>
                      <a:pt x="302079" y="0"/>
                    </a:lnTo>
                    <a:lnTo>
                      <a:pt x="503423" y="444889"/>
                    </a:lnTo>
                    <a:lnTo>
                      <a:pt x="427935" y="444889"/>
                    </a:lnTo>
                    <a:lnTo>
                      <a:pt x="553790" y="722959"/>
                    </a:lnTo>
                    <a:lnTo>
                      <a:pt x="470629" y="722959"/>
                    </a:lnTo>
                    <a:lnTo>
                      <a:pt x="604157" y="1017985"/>
                    </a:lnTo>
                    <a:lnTo>
                      <a:pt x="0" y="101798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9E2D38DB-0868-ACE1-1C3C-6DBD3341FB00}"/>
                  </a:ext>
                </a:extLst>
              </p:cNvPr>
              <p:cNvSpPr/>
              <p:nvPr/>
            </p:nvSpPr>
            <p:spPr>
              <a:xfrm>
                <a:off x="7809770" y="-181889"/>
                <a:ext cx="475084" cy="1055605"/>
              </a:xfrm>
              <a:custGeom>
                <a:avLst/>
                <a:gdLst>
                  <a:gd name="connsiteX0" fmla="*/ 0 w 475084"/>
                  <a:gd name="connsiteY0" fmla="*/ 1055605 h 1055605"/>
                  <a:gd name="connsiteX1" fmla="*/ 237480 w 475084"/>
                  <a:gd name="connsiteY1" fmla="*/ 0 h 1055605"/>
                  <a:gd name="connsiteX2" fmla="*/ 475084 w 475084"/>
                  <a:gd name="connsiteY2" fmla="*/ 1055605 h 1055605"/>
                  <a:gd name="connsiteX3" fmla="*/ 0 w 475084"/>
                  <a:gd name="connsiteY3" fmla="*/ 1055605 h 105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4" h="1055605">
                    <a:moveTo>
                      <a:pt x="0" y="1055605"/>
                    </a:moveTo>
                    <a:lnTo>
                      <a:pt x="237480" y="0"/>
                    </a:lnTo>
                    <a:lnTo>
                      <a:pt x="475084" y="1055605"/>
                    </a:lnTo>
                    <a:lnTo>
                      <a:pt x="0" y="105560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35C3E534-0604-A982-5375-A7631B068D0D}"/>
                  </a:ext>
                </a:extLst>
              </p:cNvPr>
              <p:cNvSpPr/>
              <p:nvPr/>
            </p:nvSpPr>
            <p:spPr>
              <a:xfrm>
                <a:off x="10627233" y="3121"/>
                <a:ext cx="391799" cy="870595"/>
              </a:xfrm>
              <a:custGeom>
                <a:avLst/>
                <a:gdLst>
                  <a:gd name="connsiteX0" fmla="*/ 0 w 391799"/>
                  <a:gd name="connsiteY0" fmla="*/ 870596 h 870595"/>
                  <a:gd name="connsiteX1" fmla="*/ 195899 w 391799"/>
                  <a:gd name="connsiteY1" fmla="*/ 0 h 870595"/>
                  <a:gd name="connsiteX2" fmla="*/ 391799 w 391799"/>
                  <a:gd name="connsiteY2" fmla="*/ 870596 h 870595"/>
                  <a:gd name="connsiteX3" fmla="*/ 0 w 391799"/>
                  <a:gd name="connsiteY3" fmla="*/ 870596 h 87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1799" h="870595">
                    <a:moveTo>
                      <a:pt x="0" y="870596"/>
                    </a:moveTo>
                    <a:lnTo>
                      <a:pt x="195899" y="0"/>
                    </a:lnTo>
                    <a:lnTo>
                      <a:pt x="391799" y="870596"/>
                    </a:lnTo>
                    <a:lnTo>
                      <a:pt x="0" y="870596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F66265C3-40B2-0379-CB32-112C6D5782C9}"/>
                  </a:ext>
                </a:extLst>
              </p:cNvPr>
              <p:cNvSpPr/>
              <p:nvPr/>
            </p:nvSpPr>
            <p:spPr>
              <a:xfrm>
                <a:off x="7315381" y="85292"/>
                <a:ext cx="332274" cy="788424"/>
              </a:xfrm>
              <a:custGeom>
                <a:avLst/>
                <a:gdLst>
                  <a:gd name="connsiteX0" fmla="*/ 0 w 332274"/>
                  <a:gd name="connsiteY0" fmla="*/ 786939 h 788424"/>
                  <a:gd name="connsiteX1" fmla="*/ 154938 w 332274"/>
                  <a:gd name="connsiteY1" fmla="*/ 0 h 788424"/>
                  <a:gd name="connsiteX2" fmla="*/ 332274 w 332274"/>
                  <a:gd name="connsiteY2" fmla="*/ 788424 h 788424"/>
                  <a:gd name="connsiteX3" fmla="*/ 0 w 332274"/>
                  <a:gd name="connsiteY3" fmla="*/ 786939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274" h="788424">
                    <a:moveTo>
                      <a:pt x="0" y="786939"/>
                    </a:moveTo>
                    <a:lnTo>
                      <a:pt x="154938" y="0"/>
                    </a:lnTo>
                    <a:lnTo>
                      <a:pt x="332274" y="788424"/>
                    </a:lnTo>
                    <a:lnTo>
                      <a:pt x="0" y="786939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30082B7-80D7-9730-B886-21396958F36D}"/>
                  </a:ext>
                </a:extLst>
              </p:cNvPr>
              <p:cNvSpPr/>
              <p:nvPr/>
            </p:nvSpPr>
            <p:spPr>
              <a:xfrm>
                <a:off x="10332456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631D07E4-6A00-23D1-E0F4-58A05B050F65}"/>
                  </a:ext>
                </a:extLst>
              </p:cNvPr>
              <p:cNvSpPr/>
              <p:nvPr/>
            </p:nvSpPr>
            <p:spPr>
              <a:xfrm>
                <a:off x="10477741" y="-414295"/>
                <a:ext cx="307028" cy="720484"/>
              </a:xfrm>
              <a:custGeom>
                <a:avLst/>
                <a:gdLst>
                  <a:gd name="connsiteX0" fmla="*/ 0 w 307028"/>
                  <a:gd name="connsiteY0" fmla="*/ 644129 h 720484"/>
                  <a:gd name="connsiteX1" fmla="*/ 144914 w 307028"/>
                  <a:gd name="connsiteY1" fmla="*/ 0 h 720484"/>
                  <a:gd name="connsiteX2" fmla="*/ 307029 w 307028"/>
                  <a:gd name="connsiteY2" fmla="*/ 720484 h 720484"/>
                  <a:gd name="connsiteX3" fmla="*/ 181668 w 307028"/>
                  <a:gd name="connsiteY3" fmla="*/ 449220 h 720484"/>
                  <a:gd name="connsiteX4" fmla="*/ 0 w 307028"/>
                  <a:gd name="connsiteY4" fmla="*/ 644129 h 72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484">
                    <a:moveTo>
                      <a:pt x="0" y="644129"/>
                    </a:moveTo>
                    <a:lnTo>
                      <a:pt x="144914" y="0"/>
                    </a:lnTo>
                    <a:lnTo>
                      <a:pt x="307029" y="720484"/>
                    </a:lnTo>
                    <a:lnTo>
                      <a:pt x="181668" y="449220"/>
                    </a:lnTo>
                    <a:lnTo>
                      <a:pt x="0" y="64412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EA934FEA-9D2D-7583-5E2C-D50ED43ADD1B}"/>
                  </a:ext>
                </a:extLst>
              </p:cNvPr>
              <p:cNvSpPr/>
              <p:nvPr/>
            </p:nvSpPr>
            <p:spPr>
              <a:xfrm>
                <a:off x="10489250" y="299878"/>
                <a:ext cx="247008" cy="573838"/>
              </a:xfrm>
              <a:custGeom>
                <a:avLst/>
                <a:gdLst>
                  <a:gd name="connsiteX0" fmla="*/ 150359 w 247008"/>
                  <a:gd name="connsiteY0" fmla="*/ 573838 h 573838"/>
                  <a:gd name="connsiteX1" fmla="*/ 119049 w 247008"/>
                  <a:gd name="connsiteY1" fmla="*/ 573838 h 573838"/>
                  <a:gd name="connsiteX2" fmla="*/ 119049 w 247008"/>
                  <a:gd name="connsiteY2" fmla="*/ 319280 h 573838"/>
                  <a:gd name="connsiteX3" fmla="*/ 0 w 247008"/>
                  <a:gd name="connsiteY3" fmla="*/ 412713 h 573838"/>
                  <a:gd name="connsiteX4" fmla="*/ 119049 w 247008"/>
                  <a:gd name="connsiteY4" fmla="*/ 255672 h 573838"/>
                  <a:gd name="connsiteX5" fmla="*/ 118430 w 247008"/>
                  <a:gd name="connsiteY5" fmla="*/ 71776 h 573838"/>
                  <a:gd name="connsiteX6" fmla="*/ 28958 w 247008"/>
                  <a:gd name="connsiteY6" fmla="*/ 119916 h 573838"/>
                  <a:gd name="connsiteX7" fmla="*/ 150359 w 247008"/>
                  <a:gd name="connsiteY7" fmla="*/ 0 h 573838"/>
                  <a:gd name="connsiteX8" fmla="*/ 150359 w 247008"/>
                  <a:gd name="connsiteY8" fmla="*/ 131177 h 573838"/>
                  <a:gd name="connsiteX9" fmla="*/ 247009 w 247008"/>
                  <a:gd name="connsiteY9" fmla="*/ 227580 h 573838"/>
                  <a:gd name="connsiteX10" fmla="*/ 150359 w 247008"/>
                  <a:gd name="connsiteY10" fmla="*/ 180678 h 573838"/>
                  <a:gd name="connsiteX11" fmla="*/ 150359 w 247008"/>
                  <a:gd name="connsiteY11" fmla="*/ 399100 h 573838"/>
                  <a:gd name="connsiteX12" fmla="*/ 224733 w 247008"/>
                  <a:gd name="connsiteY12" fmla="*/ 510972 h 573838"/>
                  <a:gd name="connsiteX13" fmla="*/ 150359 w 247008"/>
                  <a:gd name="connsiteY13" fmla="*/ 459244 h 573838"/>
                  <a:gd name="connsiteX14" fmla="*/ 150359 w 247008"/>
                  <a:gd name="connsiteY14" fmla="*/ 573838 h 57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08" h="573838">
                    <a:moveTo>
                      <a:pt x="150359" y="573838"/>
                    </a:moveTo>
                    <a:lnTo>
                      <a:pt x="119049" y="573838"/>
                    </a:lnTo>
                    <a:lnTo>
                      <a:pt x="119049" y="319280"/>
                    </a:lnTo>
                    <a:lnTo>
                      <a:pt x="0" y="412713"/>
                    </a:lnTo>
                    <a:lnTo>
                      <a:pt x="119049" y="255672"/>
                    </a:lnTo>
                    <a:lnTo>
                      <a:pt x="118430" y="71776"/>
                    </a:lnTo>
                    <a:lnTo>
                      <a:pt x="28958" y="119916"/>
                    </a:lnTo>
                    <a:lnTo>
                      <a:pt x="150359" y="0"/>
                    </a:lnTo>
                    <a:lnTo>
                      <a:pt x="150359" y="131177"/>
                    </a:lnTo>
                    <a:lnTo>
                      <a:pt x="247009" y="227580"/>
                    </a:lnTo>
                    <a:lnTo>
                      <a:pt x="150359" y="180678"/>
                    </a:lnTo>
                    <a:lnTo>
                      <a:pt x="150359" y="399100"/>
                    </a:lnTo>
                    <a:lnTo>
                      <a:pt x="224733" y="510972"/>
                    </a:lnTo>
                    <a:lnTo>
                      <a:pt x="150359" y="459244"/>
                    </a:lnTo>
                    <a:lnTo>
                      <a:pt x="150359" y="57383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DAA9096D-3021-DE3E-9BD4-9C9558B71102}"/>
                  </a:ext>
                </a:extLst>
              </p:cNvPr>
              <p:cNvSpPr/>
              <p:nvPr/>
            </p:nvSpPr>
            <p:spPr>
              <a:xfrm>
                <a:off x="8535329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7E176055-529A-5364-EE47-25A4A720EA9A}"/>
                  </a:ext>
                </a:extLst>
              </p:cNvPr>
              <p:cNvSpPr/>
              <p:nvPr/>
            </p:nvSpPr>
            <p:spPr>
              <a:xfrm>
                <a:off x="8680614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781C2CEA-EC7E-BB82-3E06-4E34CEE1745B}"/>
                  </a:ext>
                </a:extLst>
              </p:cNvPr>
              <p:cNvSpPr/>
              <p:nvPr/>
            </p:nvSpPr>
            <p:spPr>
              <a:xfrm>
                <a:off x="8033019" y="-738897"/>
                <a:ext cx="725682" cy="1612613"/>
              </a:xfrm>
              <a:custGeom>
                <a:avLst/>
                <a:gdLst>
                  <a:gd name="connsiteX0" fmla="*/ 0 w 725682"/>
                  <a:gd name="connsiteY0" fmla="*/ 1612613 h 1612613"/>
                  <a:gd name="connsiteX1" fmla="*/ 362841 w 725682"/>
                  <a:gd name="connsiteY1" fmla="*/ 0 h 1612613"/>
                  <a:gd name="connsiteX2" fmla="*/ 725682 w 725682"/>
                  <a:gd name="connsiteY2" fmla="*/ 1612613 h 1612613"/>
                  <a:gd name="connsiteX3" fmla="*/ 0 w 725682"/>
                  <a:gd name="connsiteY3" fmla="*/ 1612613 h 161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682" h="1612613">
                    <a:moveTo>
                      <a:pt x="0" y="1612613"/>
                    </a:moveTo>
                    <a:lnTo>
                      <a:pt x="362841" y="0"/>
                    </a:lnTo>
                    <a:lnTo>
                      <a:pt x="725682" y="1612613"/>
                    </a:lnTo>
                    <a:lnTo>
                      <a:pt x="0" y="1612613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787F97C3-F10A-562F-7A6F-02FF8C5AEE46}"/>
                  </a:ext>
                </a:extLst>
              </p:cNvPr>
              <p:cNvSpPr/>
              <p:nvPr/>
            </p:nvSpPr>
            <p:spPr>
              <a:xfrm>
                <a:off x="8214687" y="-736298"/>
                <a:ext cx="383755" cy="900543"/>
              </a:xfrm>
              <a:custGeom>
                <a:avLst/>
                <a:gdLst>
                  <a:gd name="connsiteX0" fmla="*/ 0 w 383755"/>
                  <a:gd name="connsiteY0" fmla="*/ 805131 h 900543"/>
                  <a:gd name="connsiteX1" fmla="*/ 181173 w 383755"/>
                  <a:gd name="connsiteY1" fmla="*/ 0 h 900543"/>
                  <a:gd name="connsiteX2" fmla="*/ 383755 w 383755"/>
                  <a:gd name="connsiteY2" fmla="*/ 900544 h 900543"/>
                  <a:gd name="connsiteX3" fmla="*/ 227085 w 383755"/>
                  <a:gd name="connsiteY3" fmla="*/ 561587 h 900543"/>
                  <a:gd name="connsiteX4" fmla="*/ 0 w 383755"/>
                  <a:gd name="connsiteY4" fmla="*/ 805131 h 90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55" h="900543">
                    <a:moveTo>
                      <a:pt x="0" y="805131"/>
                    </a:moveTo>
                    <a:lnTo>
                      <a:pt x="181173" y="0"/>
                    </a:lnTo>
                    <a:lnTo>
                      <a:pt x="383755" y="900544"/>
                    </a:lnTo>
                    <a:lnTo>
                      <a:pt x="227085" y="561587"/>
                    </a:lnTo>
                    <a:lnTo>
                      <a:pt x="0" y="80513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89C9492D-2B77-4D59-B33C-81CEF997D5AF}"/>
                  </a:ext>
                </a:extLst>
              </p:cNvPr>
              <p:cNvSpPr/>
              <p:nvPr/>
            </p:nvSpPr>
            <p:spPr>
              <a:xfrm>
                <a:off x="8229166" y="156450"/>
                <a:ext cx="337224" cy="717266"/>
              </a:xfrm>
              <a:custGeom>
                <a:avLst/>
                <a:gdLst>
                  <a:gd name="connsiteX0" fmla="*/ 187732 w 337224"/>
                  <a:gd name="connsiteY0" fmla="*/ 717267 h 717266"/>
                  <a:gd name="connsiteX1" fmla="*/ 148750 w 337224"/>
                  <a:gd name="connsiteY1" fmla="*/ 717267 h 717266"/>
                  <a:gd name="connsiteX2" fmla="*/ 148750 w 337224"/>
                  <a:gd name="connsiteY2" fmla="*/ 399100 h 717266"/>
                  <a:gd name="connsiteX3" fmla="*/ 0 w 337224"/>
                  <a:gd name="connsiteY3" fmla="*/ 515799 h 717266"/>
                  <a:gd name="connsiteX4" fmla="*/ 148750 w 337224"/>
                  <a:gd name="connsiteY4" fmla="*/ 319528 h 717266"/>
                  <a:gd name="connsiteX5" fmla="*/ 147884 w 337224"/>
                  <a:gd name="connsiteY5" fmla="*/ 89720 h 717266"/>
                  <a:gd name="connsiteX6" fmla="*/ 36012 w 337224"/>
                  <a:gd name="connsiteY6" fmla="*/ 149864 h 717266"/>
                  <a:gd name="connsiteX7" fmla="*/ 187732 w 337224"/>
                  <a:gd name="connsiteY7" fmla="*/ 0 h 717266"/>
                  <a:gd name="connsiteX8" fmla="*/ 187732 w 337224"/>
                  <a:gd name="connsiteY8" fmla="*/ 163971 h 717266"/>
                  <a:gd name="connsiteX9" fmla="*/ 308638 w 337224"/>
                  <a:gd name="connsiteY9" fmla="*/ 284382 h 717266"/>
                  <a:gd name="connsiteX10" fmla="*/ 187732 w 337224"/>
                  <a:gd name="connsiteY10" fmla="*/ 225847 h 717266"/>
                  <a:gd name="connsiteX11" fmla="*/ 187732 w 337224"/>
                  <a:gd name="connsiteY11" fmla="*/ 499463 h 717266"/>
                  <a:gd name="connsiteX12" fmla="*/ 337224 w 337224"/>
                  <a:gd name="connsiteY12" fmla="*/ 647966 h 717266"/>
                  <a:gd name="connsiteX13" fmla="*/ 187732 w 337224"/>
                  <a:gd name="connsiteY13" fmla="*/ 579902 h 717266"/>
                  <a:gd name="connsiteX14" fmla="*/ 187732 w 337224"/>
                  <a:gd name="connsiteY14" fmla="*/ 717267 h 71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7224" h="717266">
                    <a:moveTo>
                      <a:pt x="187732" y="717267"/>
                    </a:moveTo>
                    <a:lnTo>
                      <a:pt x="148750" y="717267"/>
                    </a:lnTo>
                    <a:lnTo>
                      <a:pt x="148750" y="399100"/>
                    </a:lnTo>
                    <a:lnTo>
                      <a:pt x="0" y="515799"/>
                    </a:lnTo>
                    <a:lnTo>
                      <a:pt x="148750" y="319528"/>
                    </a:lnTo>
                    <a:lnTo>
                      <a:pt x="147884" y="89720"/>
                    </a:lnTo>
                    <a:lnTo>
                      <a:pt x="36012" y="149864"/>
                    </a:lnTo>
                    <a:lnTo>
                      <a:pt x="187732" y="0"/>
                    </a:lnTo>
                    <a:lnTo>
                      <a:pt x="187732" y="163971"/>
                    </a:lnTo>
                    <a:lnTo>
                      <a:pt x="308638" y="284382"/>
                    </a:lnTo>
                    <a:lnTo>
                      <a:pt x="187732" y="225847"/>
                    </a:lnTo>
                    <a:lnTo>
                      <a:pt x="187732" y="499463"/>
                    </a:lnTo>
                    <a:lnTo>
                      <a:pt x="337224" y="647966"/>
                    </a:lnTo>
                    <a:lnTo>
                      <a:pt x="187732" y="579902"/>
                    </a:lnTo>
                    <a:lnTo>
                      <a:pt x="187732" y="717267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0EEB52FB-8C18-91AE-19AD-E7383EACF87D}"/>
                  </a:ext>
                </a:extLst>
              </p:cNvPr>
              <p:cNvSpPr/>
              <p:nvPr/>
            </p:nvSpPr>
            <p:spPr>
              <a:xfrm>
                <a:off x="10697277" y="-398702"/>
                <a:ext cx="755134" cy="1272418"/>
              </a:xfrm>
              <a:custGeom>
                <a:avLst/>
                <a:gdLst>
                  <a:gd name="connsiteX0" fmla="*/ 755135 w 755134"/>
                  <a:gd name="connsiteY0" fmla="*/ 1272419 h 1272418"/>
                  <a:gd name="connsiteX1" fmla="*/ 588194 w 755134"/>
                  <a:gd name="connsiteY1" fmla="*/ 903638 h 1272418"/>
                  <a:gd name="connsiteX2" fmla="*/ 692145 w 755134"/>
                  <a:gd name="connsiteY2" fmla="*/ 903638 h 1272418"/>
                  <a:gd name="connsiteX3" fmla="*/ 534856 w 755134"/>
                  <a:gd name="connsiteY3" fmla="*/ 556142 h 1272418"/>
                  <a:gd name="connsiteX4" fmla="*/ 629279 w 755134"/>
                  <a:gd name="connsiteY4" fmla="*/ 556142 h 1272418"/>
                  <a:gd name="connsiteX5" fmla="*/ 377567 w 755134"/>
                  <a:gd name="connsiteY5" fmla="*/ 0 h 1272418"/>
                  <a:gd name="connsiteX6" fmla="*/ 125856 w 755134"/>
                  <a:gd name="connsiteY6" fmla="*/ 556142 h 1272418"/>
                  <a:gd name="connsiteX7" fmla="*/ 220155 w 755134"/>
                  <a:gd name="connsiteY7" fmla="*/ 556142 h 1272418"/>
                  <a:gd name="connsiteX8" fmla="*/ 62866 w 755134"/>
                  <a:gd name="connsiteY8" fmla="*/ 903638 h 1272418"/>
                  <a:gd name="connsiteX9" fmla="*/ 166818 w 755134"/>
                  <a:gd name="connsiteY9" fmla="*/ 903638 h 1272418"/>
                  <a:gd name="connsiteX10" fmla="*/ 0 w 755134"/>
                  <a:gd name="connsiteY10" fmla="*/ 1272419 h 1272418"/>
                  <a:gd name="connsiteX11" fmla="*/ 755135 w 755134"/>
                  <a:gd name="connsiteY11" fmla="*/ 1272419 h 1272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5134" h="1272418">
                    <a:moveTo>
                      <a:pt x="755135" y="1272419"/>
                    </a:moveTo>
                    <a:lnTo>
                      <a:pt x="588194" y="903638"/>
                    </a:lnTo>
                    <a:lnTo>
                      <a:pt x="692145" y="903638"/>
                    </a:lnTo>
                    <a:lnTo>
                      <a:pt x="534856" y="556142"/>
                    </a:lnTo>
                    <a:lnTo>
                      <a:pt x="629279" y="556142"/>
                    </a:lnTo>
                    <a:lnTo>
                      <a:pt x="377567" y="0"/>
                    </a:lnTo>
                    <a:lnTo>
                      <a:pt x="125856" y="556142"/>
                    </a:lnTo>
                    <a:lnTo>
                      <a:pt x="220155" y="556142"/>
                    </a:lnTo>
                    <a:lnTo>
                      <a:pt x="62866" y="903638"/>
                    </a:lnTo>
                    <a:lnTo>
                      <a:pt x="166818" y="903638"/>
                    </a:lnTo>
                    <a:lnTo>
                      <a:pt x="0" y="1272419"/>
                    </a:lnTo>
                    <a:lnTo>
                      <a:pt x="755135" y="127241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900CE807-94D0-6C45-CA98-B3C0A4516A92}"/>
                  </a:ext>
                </a:extLst>
              </p:cNvPr>
              <p:cNvSpPr/>
              <p:nvPr/>
            </p:nvSpPr>
            <p:spPr>
              <a:xfrm>
                <a:off x="10819181" y="-398702"/>
                <a:ext cx="516303" cy="558883"/>
              </a:xfrm>
              <a:custGeom>
                <a:avLst/>
                <a:gdLst>
                  <a:gd name="connsiteX0" fmla="*/ 507375 w 516303"/>
                  <a:gd name="connsiteY0" fmla="*/ 556142 h 558883"/>
                  <a:gd name="connsiteX1" fmla="*/ 255664 w 516303"/>
                  <a:gd name="connsiteY1" fmla="*/ 0 h 558883"/>
                  <a:gd name="connsiteX2" fmla="*/ 3952 w 516303"/>
                  <a:gd name="connsiteY2" fmla="*/ 556142 h 558883"/>
                  <a:gd name="connsiteX3" fmla="*/ 226458 w 516303"/>
                  <a:gd name="connsiteY3" fmla="*/ 353436 h 558883"/>
                  <a:gd name="connsiteX4" fmla="*/ 507375 w 516303"/>
                  <a:gd name="connsiteY4" fmla="*/ 556142 h 55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3" h="558883">
                    <a:moveTo>
                      <a:pt x="507375" y="556142"/>
                    </a:moveTo>
                    <a:cubicBezTo>
                      <a:pt x="572964" y="525699"/>
                      <a:pt x="255664" y="0"/>
                      <a:pt x="255664" y="0"/>
                    </a:cubicBezTo>
                    <a:cubicBezTo>
                      <a:pt x="255664" y="0"/>
                      <a:pt x="-37134" y="527555"/>
                      <a:pt x="3952" y="556142"/>
                    </a:cubicBezTo>
                    <a:lnTo>
                      <a:pt x="226458" y="353436"/>
                    </a:lnTo>
                    <a:cubicBezTo>
                      <a:pt x="226458" y="353436"/>
                      <a:pt x="441911" y="586585"/>
                      <a:pt x="507375" y="556142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A87D362-7D92-05E5-48C3-758E778C9194}"/>
                  </a:ext>
                </a:extLst>
              </p:cNvPr>
              <p:cNvSpPr/>
              <p:nvPr/>
            </p:nvSpPr>
            <p:spPr>
              <a:xfrm>
                <a:off x="10760019" y="295034"/>
                <a:ext cx="629403" cy="209900"/>
              </a:xfrm>
              <a:custGeom>
                <a:avLst/>
                <a:gdLst>
                  <a:gd name="connsiteX0" fmla="*/ 629403 w 629403"/>
                  <a:gd name="connsiteY0" fmla="*/ 209901 h 209900"/>
                  <a:gd name="connsiteX1" fmla="*/ 183153 w 629403"/>
                  <a:gd name="connsiteY1" fmla="*/ 17 h 209900"/>
                  <a:gd name="connsiteX2" fmla="*/ 0 w 629403"/>
                  <a:gd name="connsiteY2" fmla="*/ 209901 h 209900"/>
                  <a:gd name="connsiteX3" fmla="*/ 225229 w 629403"/>
                  <a:gd name="connsiteY3" fmla="*/ 135650 h 209900"/>
                  <a:gd name="connsiteX4" fmla="*/ 629279 w 629403"/>
                  <a:gd name="connsiteY4" fmla="*/ 209901 h 20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403" h="209900">
                    <a:moveTo>
                      <a:pt x="629403" y="209901"/>
                    </a:moveTo>
                    <a:cubicBezTo>
                      <a:pt x="629403" y="209901"/>
                      <a:pt x="299727" y="-2210"/>
                      <a:pt x="183153" y="17"/>
                    </a:cubicBezTo>
                    <a:cubicBezTo>
                      <a:pt x="66579" y="2245"/>
                      <a:pt x="0" y="209901"/>
                      <a:pt x="0" y="209901"/>
                    </a:cubicBezTo>
                    <a:lnTo>
                      <a:pt x="225229" y="135650"/>
                    </a:lnTo>
                    <a:lnTo>
                      <a:pt x="629279" y="20990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90BB747E-A946-E9EC-7F50-20E2C196F88E}"/>
                  </a:ext>
                </a:extLst>
              </p:cNvPr>
              <p:cNvSpPr/>
              <p:nvPr/>
            </p:nvSpPr>
            <p:spPr>
              <a:xfrm>
                <a:off x="7685028" y="85292"/>
                <a:ext cx="467906" cy="788424"/>
              </a:xfrm>
              <a:custGeom>
                <a:avLst/>
                <a:gdLst>
                  <a:gd name="connsiteX0" fmla="*/ 467906 w 467906"/>
                  <a:gd name="connsiteY0" fmla="*/ 788424 h 788424"/>
                  <a:gd name="connsiteX1" fmla="*/ 364450 w 467906"/>
                  <a:gd name="connsiteY1" fmla="*/ 559978 h 788424"/>
                  <a:gd name="connsiteX2" fmla="*/ 428801 w 467906"/>
                  <a:gd name="connsiteY2" fmla="*/ 559978 h 788424"/>
                  <a:gd name="connsiteX3" fmla="*/ 331408 w 467906"/>
                  <a:gd name="connsiteY3" fmla="*/ 344650 h 788424"/>
                  <a:gd name="connsiteX4" fmla="*/ 389819 w 467906"/>
                  <a:gd name="connsiteY4" fmla="*/ 344650 h 788424"/>
                  <a:gd name="connsiteX5" fmla="*/ 233891 w 467906"/>
                  <a:gd name="connsiteY5" fmla="*/ 0 h 788424"/>
                  <a:gd name="connsiteX6" fmla="*/ 77964 w 467906"/>
                  <a:gd name="connsiteY6" fmla="*/ 344650 h 788424"/>
                  <a:gd name="connsiteX7" fmla="*/ 136375 w 467906"/>
                  <a:gd name="connsiteY7" fmla="*/ 344650 h 788424"/>
                  <a:gd name="connsiteX8" fmla="*/ 38982 w 467906"/>
                  <a:gd name="connsiteY8" fmla="*/ 559978 h 788424"/>
                  <a:gd name="connsiteX9" fmla="*/ 103333 w 467906"/>
                  <a:gd name="connsiteY9" fmla="*/ 559978 h 788424"/>
                  <a:gd name="connsiteX10" fmla="*/ 0 w 467906"/>
                  <a:gd name="connsiteY10" fmla="*/ 788424 h 788424"/>
                  <a:gd name="connsiteX11" fmla="*/ 467906 w 467906"/>
                  <a:gd name="connsiteY11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7906" h="788424">
                    <a:moveTo>
                      <a:pt x="467906" y="788424"/>
                    </a:moveTo>
                    <a:lnTo>
                      <a:pt x="364450" y="559978"/>
                    </a:lnTo>
                    <a:lnTo>
                      <a:pt x="428801" y="559978"/>
                    </a:lnTo>
                    <a:lnTo>
                      <a:pt x="331408" y="344650"/>
                    </a:lnTo>
                    <a:lnTo>
                      <a:pt x="389819" y="344650"/>
                    </a:lnTo>
                    <a:lnTo>
                      <a:pt x="233891" y="0"/>
                    </a:lnTo>
                    <a:lnTo>
                      <a:pt x="77964" y="344650"/>
                    </a:lnTo>
                    <a:lnTo>
                      <a:pt x="136375" y="344650"/>
                    </a:lnTo>
                    <a:lnTo>
                      <a:pt x="38982" y="559978"/>
                    </a:lnTo>
                    <a:lnTo>
                      <a:pt x="103333" y="559978"/>
                    </a:lnTo>
                    <a:lnTo>
                      <a:pt x="0" y="788424"/>
                    </a:lnTo>
                    <a:lnTo>
                      <a:pt x="467906" y="788424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00D045D8-DFA4-FCC0-DE26-0710CC9645D3}"/>
                  </a:ext>
                </a:extLst>
              </p:cNvPr>
              <p:cNvSpPr/>
              <p:nvPr/>
            </p:nvSpPr>
            <p:spPr>
              <a:xfrm>
                <a:off x="7412650" y="-144268"/>
                <a:ext cx="604157" cy="1017984"/>
              </a:xfrm>
              <a:custGeom>
                <a:avLst/>
                <a:gdLst>
                  <a:gd name="connsiteX0" fmla="*/ 604158 w 604157"/>
                  <a:gd name="connsiteY0" fmla="*/ 1017985 h 1017984"/>
                  <a:gd name="connsiteX1" fmla="*/ 470629 w 604157"/>
                  <a:gd name="connsiteY1" fmla="*/ 722959 h 1017984"/>
                  <a:gd name="connsiteX2" fmla="*/ 553790 w 604157"/>
                  <a:gd name="connsiteY2" fmla="*/ 722959 h 1017984"/>
                  <a:gd name="connsiteX3" fmla="*/ 427935 w 604157"/>
                  <a:gd name="connsiteY3" fmla="*/ 444889 h 1017984"/>
                  <a:gd name="connsiteX4" fmla="*/ 503423 w 604157"/>
                  <a:gd name="connsiteY4" fmla="*/ 444889 h 1017984"/>
                  <a:gd name="connsiteX5" fmla="*/ 302079 w 604157"/>
                  <a:gd name="connsiteY5" fmla="*/ 0 h 1017984"/>
                  <a:gd name="connsiteX6" fmla="*/ 100734 w 604157"/>
                  <a:gd name="connsiteY6" fmla="*/ 444889 h 1017984"/>
                  <a:gd name="connsiteX7" fmla="*/ 176223 w 604157"/>
                  <a:gd name="connsiteY7" fmla="*/ 444889 h 1017984"/>
                  <a:gd name="connsiteX8" fmla="*/ 50367 w 604157"/>
                  <a:gd name="connsiteY8" fmla="*/ 722959 h 1017984"/>
                  <a:gd name="connsiteX9" fmla="*/ 133528 w 604157"/>
                  <a:gd name="connsiteY9" fmla="*/ 722959 h 1017984"/>
                  <a:gd name="connsiteX10" fmla="*/ 0 w 604157"/>
                  <a:gd name="connsiteY10" fmla="*/ 1017985 h 1017984"/>
                  <a:gd name="connsiteX11" fmla="*/ 604158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604158" y="1017985"/>
                    </a:moveTo>
                    <a:lnTo>
                      <a:pt x="470629" y="722959"/>
                    </a:lnTo>
                    <a:lnTo>
                      <a:pt x="553790" y="722959"/>
                    </a:lnTo>
                    <a:lnTo>
                      <a:pt x="427935" y="444889"/>
                    </a:lnTo>
                    <a:lnTo>
                      <a:pt x="503423" y="444889"/>
                    </a:lnTo>
                    <a:lnTo>
                      <a:pt x="302079" y="0"/>
                    </a:lnTo>
                    <a:lnTo>
                      <a:pt x="100734" y="444889"/>
                    </a:lnTo>
                    <a:lnTo>
                      <a:pt x="176223" y="444889"/>
                    </a:lnTo>
                    <a:lnTo>
                      <a:pt x="50367" y="722959"/>
                    </a:lnTo>
                    <a:lnTo>
                      <a:pt x="133528" y="722959"/>
                    </a:lnTo>
                    <a:lnTo>
                      <a:pt x="0" y="1017985"/>
                    </a:lnTo>
                    <a:lnTo>
                      <a:pt x="604158" y="101798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72A7F1B5-6C5B-09C7-F1B5-B4D115D5950B}"/>
                  </a:ext>
                </a:extLst>
              </p:cNvPr>
              <p:cNvSpPr/>
              <p:nvPr/>
            </p:nvSpPr>
            <p:spPr>
              <a:xfrm>
                <a:off x="7513384" y="-144268"/>
                <a:ext cx="402772" cy="457148"/>
              </a:xfrm>
              <a:custGeom>
                <a:avLst/>
                <a:gdLst>
                  <a:gd name="connsiteX0" fmla="*/ 402689 w 402772"/>
                  <a:gd name="connsiteY0" fmla="*/ 444889 h 457148"/>
                  <a:gd name="connsiteX1" fmla="*/ 201345 w 402772"/>
                  <a:gd name="connsiteY1" fmla="*/ 0 h 457148"/>
                  <a:gd name="connsiteX2" fmla="*/ 0 w 402772"/>
                  <a:gd name="connsiteY2" fmla="*/ 444889 h 457148"/>
                  <a:gd name="connsiteX3" fmla="*/ 177955 w 402772"/>
                  <a:gd name="connsiteY3" fmla="*/ 282774 h 457148"/>
                  <a:gd name="connsiteX4" fmla="*/ 402689 w 402772"/>
                  <a:gd name="connsiteY4" fmla="*/ 444889 h 45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72" h="457148">
                    <a:moveTo>
                      <a:pt x="402689" y="444889"/>
                    </a:moveTo>
                    <a:cubicBezTo>
                      <a:pt x="407516" y="377939"/>
                      <a:pt x="201345" y="0"/>
                      <a:pt x="201345" y="0"/>
                    </a:cubicBezTo>
                    <a:lnTo>
                      <a:pt x="0" y="444889"/>
                    </a:lnTo>
                    <a:lnTo>
                      <a:pt x="177955" y="282774"/>
                    </a:lnTo>
                    <a:cubicBezTo>
                      <a:pt x="177955" y="282774"/>
                      <a:pt x="397863" y="511839"/>
                      <a:pt x="402689" y="44488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00C0EFB-9C3E-9828-E7CD-13875322C6E7}"/>
                  </a:ext>
                </a:extLst>
              </p:cNvPr>
              <p:cNvSpPr/>
              <p:nvPr/>
            </p:nvSpPr>
            <p:spPr>
              <a:xfrm>
                <a:off x="7463017" y="445022"/>
                <a:ext cx="504926" cy="133793"/>
              </a:xfrm>
              <a:custGeom>
                <a:avLst/>
                <a:gdLst>
                  <a:gd name="connsiteX0" fmla="*/ 0 w 504926"/>
                  <a:gd name="connsiteY0" fmla="*/ 133670 h 133793"/>
                  <a:gd name="connsiteX1" fmla="*/ 436474 w 504926"/>
                  <a:gd name="connsiteY1" fmla="*/ 6329 h 133793"/>
                  <a:gd name="connsiteX2" fmla="*/ 503547 w 504926"/>
                  <a:gd name="connsiteY2" fmla="*/ 133794 h 133793"/>
                  <a:gd name="connsiteX3" fmla="*/ 327695 w 504926"/>
                  <a:gd name="connsiteY3" fmla="*/ 89862 h 133793"/>
                  <a:gd name="connsiteX4" fmla="*/ 124 w 504926"/>
                  <a:gd name="connsiteY4" fmla="*/ 133670 h 13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926" h="133793">
                    <a:moveTo>
                      <a:pt x="0" y="133670"/>
                    </a:moveTo>
                    <a:cubicBezTo>
                      <a:pt x="0" y="133670"/>
                      <a:pt x="352570" y="-34262"/>
                      <a:pt x="436474" y="6329"/>
                    </a:cubicBezTo>
                    <a:cubicBezTo>
                      <a:pt x="520377" y="46920"/>
                      <a:pt x="503547" y="133794"/>
                      <a:pt x="503547" y="133794"/>
                    </a:cubicBezTo>
                    <a:lnTo>
                      <a:pt x="327695" y="89862"/>
                    </a:lnTo>
                    <a:lnTo>
                      <a:pt x="124" y="13367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95550AD-1AC8-BC52-B2BA-CE53DEBD8A75}"/>
                  </a:ext>
                </a:extLst>
              </p:cNvPr>
              <p:cNvSpPr/>
              <p:nvPr/>
            </p:nvSpPr>
            <p:spPr>
              <a:xfrm>
                <a:off x="9835963" y="85292"/>
                <a:ext cx="354797" cy="788424"/>
              </a:xfrm>
              <a:custGeom>
                <a:avLst/>
                <a:gdLst>
                  <a:gd name="connsiteX0" fmla="*/ 0 w 354797"/>
                  <a:gd name="connsiteY0" fmla="*/ 788424 h 788424"/>
                  <a:gd name="connsiteX1" fmla="*/ 177460 w 354797"/>
                  <a:gd name="connsiteY1" fmla="*/ 0 h 788424"/>
                  <a:gd name="connsiteX2" fmla="*/ 354797 w 354797"/>
                  <a:gd name="connsiteY2" fmla="*/ 788424 h 788424"/>
                  <a:gd name="connsiteX3" fmla="*/ 0 w 354797"/>
                  <a:gd name="connsiteY3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797" h="788424">
                    <a:moveTo>
                      <a:pt x="0" y="788424"/>
                    </a:moveTo>
                    <a:lnTo>
                      <a:pt x="177460" y="0"/>
                    </a:lnTo>
                    <a:lnTo>
                      <a:pt x="354797" y="788424"/>
                    </a:lnTo>
                    <a:lnTo>
                      <a:pt x="0" y="78842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C7F383DA-2FF6-C190-909A-990423502517}"/>
                  </a:ext>
                </a:extLst>
              </p:cNvPr>
              <p:cNvSpPr/>
              <p:nvPr/>
            </p:nvSpPr>
            <p:spPr>
              <a:xfrm>
                <a:off x="7303625" y="-72492"/>
                <a:ext cx="212853" cy="946208"/>
              </a:xfrm>
              <a:custGeom>
                <a:avLst/>
                <a:gdLst>
                  <a:gd name="connsiteX0" fmla="*/ 0 w 212853"/>
                  <a:gd name="connsiteY0" fmla="*/ 0 h 946208"/>
                  <a:gd name="connsiteX1" fmla="*/ 0 w 212853"/>
                  <a:gd name="connsiteY1" fmla="*/ 946208 h 946208"/>
                  <a:gd name="connsiteX2" fmla="*/ 212854 w 212853"/>
                  <a:gd name="connsiteY2" fmla="*/ 946208 h 946208"/>
                  <a:gd name="connsiteX3" fmla="*/ 0 w 212853"/>
                  <a:gd name="connsiteY3" fmla="*/ 0 h 94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853" h="946208">
                    <a:moveTo>
                      <a:pt x="0" y="0"/>
                    </a:moveTo>
                    <a:lnTo>
                      <a:pt x="0" y="946208"/>
                    </a:lnTo>
                    <a:lnTo>
                      <a:pt x="212854" y="946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CFEA4402-B594-1C6F-9DAE-2DF41B067D4C}"/>
                  </a:ext>
                </a:extLst>
              </p:cNvPr>
              <p:cNvSpPr/>
              <p:nvPr/>
            </p:nvSpPr>
            <p:spPr>
              <a:xfrm>
                <a:off x="9389218" y="-189685"/>
                <a:ext cx="404393" cy="496516"/>
              </a:xfrm>
              <a:custGeom>
                <a:avLst/>
                <a:gdLst>
                  <a:gd name="connsiteX0" fmla="*/ 191444 w 404393"/>
                  <a:gd name="connsiteY0" fmla="*/ 0 h 496516"/>
                  <a:gd name="connsiteX1" fmla="*/ 402689 w 404393"/>
                  <a:gd name="connsiteY1" fmla="*/ 490429 h 496516"/>
                  <a:gd name="connsiteX2" fmla="*/ 154814 w 404393"/>
                  <a:gd name="connsiteY2" fmla="*/ 276462 h 496516"/>
                  <a:gd name="connsiteX3" fmla="*/ 0 w 404393"/>
                  <a:gd name="connsiteY3" fmla="*/ 490429 h 496516"/>
                  <a:gd name="connsiteX4" fmla="*/ 191568 w 404393"/>
                  <a:gd name="connsiteY4" fmla="*/ 0 h 49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393" h="496516">
                    <a:moveTo>
                      <a:pt x="191444" y="0"/>
                    </a:moveTo>
                    <a:cubicBezTo>
                      <a:pt x="191444" y="0"/>
                      <a:pt x="426573" y="441424"/>
                      <a:pt x="402689" y="490429"/>
                    </a:cubicBezTo>
                    <a:cubicBezTo>
                      <a:pt x="378805" y="539435"/>
                      <a:pt x="154814" y="276462"/>
                      <a:pt x="154814" y="276462"/>
                    </a:cubicBezTo>
                    <a:lnTo>
                      <a:pt x="0" y="490429"/>
                    </a:lnTo>
                    <a:lnTo>
                      <a:pt x="191568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E4BB0F81-5EA0-BAE1-9864-DB291319E442}"/>
                  </a:ext>
                </a:extLst>
              </p:cNvPr>
              <p:cNvSpPr/>
              <p:nvPr/>
            </p:nvSpPr>
            <p:spPr>
              <a:xfrm>
                <a:off x="10090397" y="798843"/>
                <a:ext cx="222235" cy="84773"/>
              </a:xfrm>
              <a:custGeom>
                <a:avLst/>
                <a:gdLst>
                  <a:gd name="connsiteX0" fmla="*/ 160383 w 222235"/>
                  <a:gd name="connsiteY0" fmla="*/ 251 h 84773"/>
                  <a:gd name="connsiteX1" fmla="*/ 67816 w 222235"/>
                  <a:gd name="connsiteY1" fmla="*/ 52969 h 84773"/>
                  <a:gd name="connsiteX2" fmla="*/ 41828 w 222235"/>
                  <a:gd name="connsiteY2" fmla="*/ 31065 h 84773"/>
                  <a:gd name="connsiteX3" fmla="*/ 0 w 222235"/>
                  <a:gd name="connsiteY3" fmla="*/ 84773 h 84773"/>
                  <a:gd name="connsiteX4" fmla="*/ 214834 w 222235"/>
                  <a:gd name="connsiteY4" fmla="*/ 84773 h 84773"/>
                  <a:gd name="connsiteX5" fmla="*/ 160383 w 222235"/>
                  <a:gd name="connsiteY5" fmla="*/ 127 h 8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235" h="84773">
                    <a:moveTo>
                      <a:pt x="160383" y="251"/>
                    </a:moveTo>
                    <a:cubicBezTo>
                      <a:pt x="105808" y="-3090"/>
                      <a:pt x="79820" y="27600"/>
                      <a:pt x="67816" y="52969"/>
                    </a:cubicBezTo>
                    <a:cubicBezTo>
                      <a:pt x="65217" y="41955"/>
                      <a:pt x="58411" y="32055"/>
                      <a:pt x="41828" y="31065"/>
                    </a:cubicBezTo>
                    <a:cubicBezTo>
                      <a:pt x="3094" y="28714"/>
                      <a:pt x="0" y="84773"/>
                      <a:pt x="0" y="84773"/>
                    </a:cubicBezTo>
                    <a:lnTo>
                      <a:pt x="214834" y="84773"/>
                    </a:lnTo>
                    <a:cubicBezTo>
                      <a:pt x="214834" y="84773"/>
                      <a:pt x="251835" y="5820"/>
                      <a:pt x="160383" y="127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116DD833-BEBB-CCC8-E1B3-F6631A38867F}"/>
                  </a:ext>
                </a:extLst>
              </p:cNvPr>
              <p:cNvSpPr/>
              <p:nvPr/>
            </p:nvSpPr>
            <p:spPr>
              <a:xfrm>
                <a:off x="7392355" y="773894"/>
                <a:ext cx="379272" cy="109846"/>
              </a:xfrm>
              <a:custGeom>
                <a:avLst/>
                <a:gdLst>
                  <a:gd name="connsiteX0" fmla="*/ 353683 w 379272"/>
                  <a:gd name="connsiteY0" fmla="*/ 15795 h 109846"/>
                  <a:gd name="connsiteX1" fmla="*/ 286115 w 379272"/>
                  <a:gd name="connsiteY1" fmla="*/ 51683 h 109846"/>
                  <a:gd name="connsiteX2" fmla="*/ 207408 w 379272"/>
                  <a:gd name="connsiteY2" fmla="*/ 326 h 109846"/>
                  <a:gd name="connsiteX3" fmla="*/ 87616 w 379272"/>
                  <a:gd name="connsiteY3" fmla="*/ 68637 h 109846"/>
                  <a:gd name="connsiteX4" fmla="*/ 54080 w 379272"/>
                  <a:gd name="connsiteY4" fmla="*/ 40298 h 109846"/>
                  <a:gd name="connsiteX5" fmla="*/ 0 w 379272"/>
                  <a:gd name="connsiteY5" fmla="*/ 109846 h 109846"/>
                  <a:gd name="connsiteX6" fmla="*/ 353807 w 379272"/>
                  <a:gd name="connsiteY6" fmla="*/ 109846 h 109846"/>
                  <a:gd name="connsiteX7" fmla="*/ 353807 w 379272"/>
                  <a:gd name="connsiteY7" fmla="*/ 15919 h 109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9272" h="109846">
                    <a:moveTo>
                      <a:pt x="353683" y="15795"/>
                    </a:moveTo>
                    <a:cubicBezTo>
                      <a:pt x="334997" y="13938"/>
                      <a:pt x="300594" y="40545"/>
                      <a:pt x="286115" y="51683"/>
                    </a:cubicBezTo>
                    <a:cubicBezTo>
                      <a:pt x="281288" y="27304"/>
                      <a:pt x="261983" y="3667"/>
                      <a:pt x="207408" y="326"/>
                    </a:cubicBezTo>
                    <a:cubicBezTo>
                      <a:pt x="136870" y="-4006"/>
                      <a:pt x="103209" y="35719"/>
                      <a:pt x="87616" y="68637"/>
                    </a:cubicBezTo>
                    <a:cubicBezTo>
                      <a:pt x="84399" y="54405"/>
                      <a:pt x="75365" y="41535"/>
                      <a:pt x="54080" y="40298"/>
                    </a:cubicBezTo>
                    <a:cubicBezTo>
                      <a:pt x="3960" y="37204"/>
                      <a:pt x="0" y="109846"/>
                      <a:pt x="0" y="109846"/>
                    </a:cubicBezTo>
                    <a:lnTo>
                      <a:pt x="353807" y="109846"/>
                    </a:lnTo>
                    <a:cubicBezTo>
                      <a:pt x="353807" y="109846"/>
                      <a:pt x="411104" y="21487"/>
                      <a:pt x="353807" y="1591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4379B3D2-C215-5F81-3A1F-D8D41B4CC7FC}"/>
                  </a:ext>
                </a:extLst>
              </p:cNvPr>
              <p:cNvSpPr/>
              <p:nvPr/>
            </p:nvSpPr>
            <p:spPr>
              <a:xfrm>
                <a:off x="9136269" y="752439"/>
                <a:ext cx="417910" cy="132785"/>
              </a:xfrm>
              <a:custGeom>
                <a:avLst/>
                <a:gdLst>
                  <a:gd name="connsiteX0" fmla="*/ 417787 w 417910"/>
                  <a:gd name="connsiteY0" fmla="*/ 132786 h 132785"/>
                  <a:gd name="connsiteX1" fmla="*/ 236738 w 417910"/>
                  <a:gd name="connsiteY1" fmla="*/ 0 h 132785"/>
                  <a:gd name="connsiteX2" fmla="*/ 158898 w 417910"/>
                  <a:gd name="connsiteY2" fmla="*/ 87493 h 132785"/>
                  <a:gd name="connsiteX3" fmla="*/ 114099 w 417910"/>
                  <a:gd name="connsiteY3" fmla="*/ 47521 h 132785"/>
                  <a:gd name="connsiteX4" fmla="*/ 0 w 417910"/>
                  <a:gd name="connsiteY4" fmla="*/ 131301 h 132785"/>
                  <a:gd name="connsiteX5" fmla="*/ 417911 w 417910"/>
                  <a:gd name="connsiteY5" fmla="*/ 132786 h 1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910" h="132785">
                    <a:moveTo>
                      <a:pt x="417787" y="132786"/>
                    </a:moveTo>
                    <a:cubicBezTo>
                      <a:pt x="417787" y="132786"/>
                      <a:pt x="337719" y="0"/>
                      <a:pt x="236738" y="0"/>
                    </a:cubicBezTo>
                    <a:cubicBezTo>
                      <a:pt x="187484" y="0"/>
                      <a:pt x="167189" y="49006"/>
                      <a:pt x="158898" y="87493"/>
                    </a:cubicBezTo>
                    <a:cubicBezTo>
                      <a:pt x="151968" y="67197"/>
                      <a:pt x="138850" y="47521"/>
                      <a:pt x="114099" y="47521"/>
                    </a:cubicBezTo>
                    <a:cubicBezTo>
                      <a:pt x="50491" y="47521"/>
                      <a:pt x="0" y="131301"/>
                      <a:pt x="0" y="131301"/>
                    </a:cubicBezTo>
                    <a:lnTo>
                      <a:pt x="417911" y="13278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FE80ACA1-C10D-4290-6CB3-6A31DBE0BE2A}"/>
                  </a:ext>
                </a:extLst>
              </p:cNvPr>
              <p:cNvSpPr/>
              <p:nvPr/>
            </p:nvSpPr>
            <p:spPr>
              <a:xfrm>
                <a:off x="8971307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15156683-FE7A-B53D-C7E7-DAAFB1DE2706}"/>
                  </a:ext>
                </a:extLst>
              </p:cNvPr>
              <p:cNvSpPr/>
              <p:nvPr/>
            </p:nvSpPr>
            <p:spPr>
              <a:xfrm>
                <a:off x="9116716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95D1F922-43B5-7106-CBFF-02460EBDA60E}"/>
                  </a:ext>
                </a:extLst>
              </p:cNvPr>
              <p:cNvSpPr/>
              <p:nvPr/>
            </p:nvSpPr>
            <p:spPr>
              <a:xfrm>
                <a:off x="2602010" y="-416399"/>
                <a:ext cx="580521" cy="1290115"/>
              </a:xfrm>
              <a:custGeom>
                <a:avLst/>
                <a:gdLst>
                  <a:gd name="connsiteX0" fmla="*/ 0 w 580521"/>
                  <a:gd name="connsiteY0" fmla="*/ 1290115 h 1290115"/>
                  <a:gd name="connsiteX1" fmla="*/ 290199 w 580521"/>
                  <a:gd name="connsiteY1" fmla="*/ 0 h 1290115"/>
                  <a:gd name="connsiteX2" fmla="*/ 580521 w 580521"/>
                  <a:gd name="connsiteY2" fmla="*/ 1290115 h 1290115"/>
                  <a:gd name="connsiteX3" fmla="*/ 0 w 580521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1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E1A887DC-A1C7-D20F-4661-E510BCA5F177}"/>
                  </a:ext>
                </a:extLst>
              </p:cNvPr>
              <p:cNvSpPr/>
              <p:nvPr/>
            </p:nvSpPr>
            <p:spPr>
              <a:xfrm>
                <a:off x="2769942" y="-416399"/>
                <a:ext cx="253815" cy="584728"/>
              </a:xfrm>
              <a:custGeom>
                <a:avLst/>
                <a:gdLst>
                  <a:gd name="connsiteX0" fmla="*/ 106055 w 253815"/>
                  <a:gd name="connsiteY0" fmla="*/ 501691 h 584728"/>
                  <a:gd name="connsiteX1" fmla="*/ 0 w 253815"/>
                  <a:gd name="connsiteY1" fmla="*/ 543395 h 584728"/>
                  <a:gd name="connsiteX2" fmla="*/ 122267 w 253815"/>
                  <a:gd name="connsiteY2" fmla="*/ 0 h 584728"/>
                  <a:gd name="connsiteX3" fmla="*/ 253815 w 253815"/>
                  <a:gd name="connsiteY3" fmla="*/ 584728 h 584728"/>
                  <a:gd name="connsiteX4" fmla="*/ 106055 w 253815"/>
                  <a:gd name="connsiteY4" fmla="*/ 501691 h 58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815" h="584728">
                    <a:moveTo>
                      <a:pt x="106055" y="501691"/>
                    </a:moveTo>
                    <a:lnTo>
                      <a:pt x="0" y="543395"/>
                    </a:lnTo>
                    <a:lnTo>
                      <a:pt x="122267" y="0"/>
                    </a:lnTo>
                    <a:lnTo>
                      <a:pt x="253815" y="584728"/>
                    </a:lnTo>
                    <a:lnTo>
                      <a:pt x="106055" y="50169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C7284708-E938-8508-3CC5-3C4DDD5334B1}"/>
                  </a:ext>
                </a:extLst>
              </p:cNvPr>
              <p:cNvSpPr/>
              <p:nvPr/>
            </p:nvSpPr>
            <p:spPr>
              <a:xfrm>
                <a:off x="3991374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514E697D-C2F0-B78F-044C-1D7EF934A0F1}"/>
                  </a:ext>
                </a:extLst>
              </p:cNvPr>
              <p:cNvSpPr/>
              <p:nvPr/>
            </p:nvSpPr>
            <p:spPr>
              <a:xfrm>
                <a:off x="3813914" y="-221860"/>
                <a:ext cx="650193" cy="1095576"/>
              </a:xfrm>
              <a:custGeom>
                <a:avLst/>
                <a:gdLst>
                  <a:gd name="connsiteX0" fmla="*/ 650193 w 650193"/>
                  <a:gd name="connsiteY0" fmla="*/ 1095577 h 1095576"/>
                  <a:gd name="connsiteX1" fmla="*/ 506517 w 650193"/>
                  <a:gd name="connsiteY1" fmla="*/ 778153 h 1095576"/>
                  <a:gd name="connsiteX2" fmla="*/ 595990 w 650193"/>
                  <a:gd name="connsiteY2" fmla="*/ 778153 h 1095576"/>
                  <a:gd name="connsiteX3" fmla="*/ 460605 w 650193"/>
                  <a:gd name="connsiteY3" fmla="*/ 478797 h 1095576"/>
                  <a:gd name="connsiteX4" fmla="*/ 541786 w 650193"/>
                  <a:gd name="connsiteY4" fmla="*/ 478797 h 1095576"/>
                  <a:gd name="connsiteX5" fmla="*/ 325097 w 650193"/>
                  <a:gd name="connsiteY5" fmla="*/ 0 h 1095576"/>
                  <a:gd name="connsiteX6" fmla="*/ 108407 w 650193"/>
                  <a:gd name="connsiteY6" fmla="*/ 478797 h 1095576"/>
                  <a:gd name="connsiteX7" fmla="*/ 189588 w 650193"/>
                  <a:gd name="connsiteY7" fmla="*/ 478797 h 1095576"/>
                  <a:gd name="connsiteX8" fmla="*/ 54203 w 650193"/>
                  <a:gd name="connsiteY8" fmla="*/ 778153 h 1095576"/>
                  <a:gd name="connsiteX9" fmla="*/ 143676 w 650193"/>
                  <a:gd name="connsiteY9" fmla="*/ 778153 h 1095576"/>
                  <a:gd name="connsiteX10" fmla="*/ 0 w 650193"/>
                  <a:gd name="connsiteY10" fmla="*/ 1095577 h 1095576"/>
                  <a:gd name="connsiteX11" fmla="*/ 650193 w 650193"/>
                  <a:gd name="connsiteY11" fmla="*/ 1095577 h 1095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50193" h="1095576">
                    <a:moveTo>
                      <a:pt x="650193" y="1095577"/>
                    </a:moveTo>
                    <a:lnTo>
                      <a:pt x="506517" y="778153"/>
                    </a:lnTo>
                    <a:lnTo>
                      <a:pt x="595990" y="778153"/>
                    </a:lnTo>
                    <a:lnTo>
                      <a:pt x="460605" y="478797"/>
                    </a:lnTo>
                    <a:lnTo>
                      <a:pt x="541786" y="478797"/>
                    </a:lnTo>
                    <a:lnTo>
                      <a:pt x="325097" y="0"/>
                    </a:lnTo>
                    <a:lnTo>
                      <a:pt x="108407" y="478797"/>
                    </a:lnTo>
                    <a:lnTo>
                      <a:pt x="189588" y="478797"/>
                    </a:lnTo>
                    <a:lnTo>
                      <a:pt x="54203" y="778153"/>
                    </a:lnTo>
                    <a:lnTo>
                      <a:pt x="143676" y="778153"/>
                    </a:lnTo>
                    <a:lnTo>
                      <a:pt x="0" y="1095577"/>
                    </a:lnTo>
                    <a:lnTo>
                      <a:pt x="650193" y="1095577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CF34F20F-829B-3A2C-7B3A-FF40E25B9A1A}"/>
                  </a:ext>
                </a:extLst>
              </p:cNvPr>
              <p:cNvSpPr/>
              <p:nvPr/>
            </p:nvSpPr>
            <p:spPr>
              <a:xfrm>
                <a:off x="1513611" y="-156519"/>
                <a:ext cx="463698" cy="1030235"/>
              </a:xfrm>
              <a:custGeom>
                <a:avLst/>
                <a:gdLst>
                  <a:gd name="connsiteX0" fmla="*/ 0 w 463698"/>
                  <a:gd name="connsiteY0" fmla="*/ 1030236 h 1030235"/>
                  <a:gd name="connsiteX1" fmla="*/ 231788 w 463698"/>
                  <a:gd name="connsiteY1" fmla="*/ 0 h 1030235"/>
                  <a:gd name="connsiteX2" fmla="*/ 463699 w 463698"/>
                  <a:gd name="connsiteY2" fmla="*/ 1030236 h 1030235"/>
                  <a:gd name="connsiteX3" fmla="*/ 0 w 463698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698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699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FABD494A-A76F-D942-980A-9689F3A89707}"/>
                  </a:ext>
                </a:extLst>
              </p:cNvPr>
              <p:cNvSpPr/>
              <p:nvPr/>
            </p:nvSpPr>
            <p:spPr>
              <a:xfrm>
                <a:off x="4683767" y="-378902"/>
                <a:ext cx="563690" cy="1252618"/>
              </a:xfrm>
              <a:custGeom>
                <a:avLst/>
                <a:gdLst>
                  <a:gd name="connsiteX0" fmla="*/ 0 w 563690"/>
                  <a:gd name="connsiteY0" fmla="*/ 1252618 h 1252618"/>
                  <a:gd name="connsiteX1" fmla="*/ 281783 w 563690"/>
                  <a:gd name="connsiteY1" fmla="*/ 0 h 1252618"/>
                  <a:gd name="connsiteX2" fmla="*/ 563690 w 563690"/>
                  <a:gd name="connsiteY2" fmla="*/ 1252618 h 1252618"/>
                  <a:gd name="connsiteX3" fmla="*/ 0 w 563690"/>
                  <a:gd name="connsiteY3" fmla="*/ 1252618 h 125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690" h="1252618">
                    <a:moveTo>
                      <a:pt x="0" y="1252618"/>
                    </a:moveTo>
                    <a:lnTo>
                      <a:pt x="281783" y="0"/>
                    </a:lnTo>
                    <a:lnTo>
                      <a:pt x="563690" y="1252618"/>
                    </a:lnTo>
                    <a:lnTo>
                      <a:pt x="0" y="125261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8DC4-93E2-7E2D-687B-3F1BAE0D0ADD}"/>
                  </a:ext>
                </a:extLst>
              </p:cNvPr>
              <p:cNvSpPr/>
              <p:nvPr/>
            </p:nvSpPr>
            <p:spPr>
              <a:xfrm>
                <a:off x="6447234" y="-218024"/>
                <a:ext cx="491295" cy="1091740"/>
              </a:xfrm>
              <a:custGeom>
                <a:avLst/>
                <a:gdLst>
                  <a:gd name="connsiteX0" fmla="*/ 0 w 491295"/>
                  <a:gd name="connsiteY0" fmla="*/ 1091741 h 1091740"/>
                  <a:gd name="connsiteX1" fmla="*/ 245648 w 491295"/>
                  <a:gd name="connsiteY1" fmla="*/ 0 h 1091740"/>
                  <a:gd name="connsiteX2" fmla="*/ 491296 w 491295"/>
                  <a:gd name="connsiteY2" fmla="*/ 1091741 h 1091740"/>
                  <a:gd name="connsiteX3" fmla="*/ 0 w 491295"/>
                  <a:gd name="connsiteY3" fmla="*/ 1091741 h 10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1295" h="1091740">
                    <a:moveTo>
                      <a:pt x="0" y="1091741"/>
                    </a:moveTo>
                    <a:lnTo>
                      <a:pt x="245648" y="0"/>
                    </a:lnTo>
                    <a:lnTo>
                      <a:pt x="491296" y="1091741"/>
                    </a:lnTo>
                    <a:lnTo>
                      <a:pt x="0" y="109174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B91A26BF-B512-3C65-3DD2-5CED16717524}"/>
                  </a:ext>
                </a:extLst>
              </p:cNvPr>
              <p:cNvSpPr/>
              <p:nvPr/>
            </p:nvSpPr>
            <p:spPr>
              <a:xfrm>
                <a:off x="5733803" y="-378902"/>
                <a:ext cx="563690" cy="1252618"/>
              </a:xfrm>
              <a:custGeom>
                <a:avLst/>
                <a:gdLst>
                  <a:gd name="connsiteX0" fmla="*/ 0 w 563690"/>
                  <a:gd name="connsiteY0" fmla="*/ 1252618 h 1252618"/>
                  <a:gd name="connsiteX1" fmla="*/ 281784 w 563690"/>
                  <a:gd name="connsiteY1" fmla="*/ 0 h 1252618"/>
                  <a:gd name="connsiteX2" fmla="*/ 563691 w 563690"/>
                  <a:gd name="connsiteY2" fmla="*/ 1252618 h 1252618"/>
                  <a:gd name="connsiteX3" fmla="*/ 0 w 563690"/>
                  <a:gd name="connsiteY3" fmla="*/ 1252618 h 125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690" h="1252618">
                    <a:moveTo>
                      <a:pt x="0" y="1252618"/>
                    </a:moveTo>
                    <a:lnTo>
                      <a:pt x="281784" y="0"/>
                    </a:lnTo>
                    <a:lnTo>
                      <a:pt x="563691" y="1252618"/>
                    </a:lnTo>
                    <a:lnTo>
                      <a:pt x="0" y="125261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0A31D306-BD7E-53C9-237E-9B28E8F59D1F}"/>
                  </a:ext>
                </a:extLst>
              </p:cNvPr>
              <p:cNvSpPr/>
              <p:nvPr/>
            </p:nvSpPr>
            <p:spPr>
              <a:xfrm>
                <a:off x="2311935" y="-156519"/>
                <a:ext cx="463575" cy="1030235"/>
              </a:xfrm>
              <a:custGeom>
                <a:avLst/>
                <a:gdLst>
                  <a:gd name="connsiteX0" fmla="*/ 0 w 463575"/>
                  <a:gd name="connsiteY0" fmla="*/ 1030236 h 1030235"/>
                  <a:gd name="connsiteX1" fmla="*/ 231788 w 463575"/>
                  <a:gd name="connsiteY1" fmla="*/ 0 h 1030235"/>
                  <a:gd name="connsiteX2" fmla="*/ 463575 w 463575"/>
                  <a:gd name="connsiteY2" fmla="*/ 1030236 h 1030235"/>
                  <a:gd name="connsiteX3" fmla="*/ 0 w 463575"/>
                  <a:gd name="connsiteY3" fmla="*/ 1030236 h 103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575" h="1030235">
                    <a:moveTo>
                      <a:pt x="0" y="1030236"/>
                    </a:moveTo>
                    <a:lnTo>
                      <a:pt x="231788" y="0"/>
                    </a:lnTo>
                    <a:lnTo>
                      <a:pt x="463575" y="1030236"/>
                    </a:lnTo>
                    <a:lnTo>
                      <a:pt x="0" y="10302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FF0637FA-0181-7F9B-EB4B-76FDA993CC50}"/>
                  </a:ext>
                </a:extLst>
              </p:cNvPr>
              <p:cNvSpPr/>
              <p:nvPr/>
            </p:nvSpPr>
            <p:spPr>
              <a:xfrm>
                <a:off x="1984735" y="-144268"/>
                <a:ext cx="604157" cy="1017984"/>
              </a:xfrm>
              <a:custGeom>
                <a:avLst/>
                <a:gdLst>
                  <a:gd name="connsiteX0" fmla="*/ 0 w 604157"/>
                  <a:gd name="connsiteY0" fmla="*/ 1017985 h 1017984"/>
                  <a:gd name="connsiteX1" fmla="*/ 133528 w 604157"/>
                  <a:gd name="connsiteY1" fmla="*/ 722959 h 1017984"/>
                  <a:gd name="connsiteX2" fmla="*/ 50367 w 604157"/>
                  <a:gd name="connsiteY2" fmla="*/ 722959 h 1017984"/>
                  <a:gd name="connsiteX3" fmla="*/ 176223 w 604157"/>
                  <a:gd name="connsiteY3" fmla="*/ 444889 h 1017984"/>
                  <a:gd name="connsiteX4" fmla="*/ 100734 w 604157"/>
                  <a:gd name="connsiteY4" fmla="*/ 444889 h 1017984"/>
                  <a:gd name="connsiteX5" fmla="*/ 302079 w 604157"/>
                  <a:gd name="connsiteY5" fmla="*/ 0 h 1017984"/>
                  <a:gd name="connsiteX6" fmla="*/ 503423 w 604157"/>
                  <a:gd name="connsiteY6" fmla="*/ 444889 h 1017984"/>
                  <a:gd name="connsiteX7" fmla="*/ 427935 w 604157"/>
                  <a:gd name="connsiteY7" fmla="*/ 444889 h 1017984"/>
                  <a:gd name="connsiteX8" fmla="*/ 553790 w 604157"/>
                  <a:gd name="connsiteY8" fmla="*/ 722959 h 1017984"/>
                  <a:gd name="connsiteX9" fmla="*/ 470629 w 604157"/>
                  <a:gd name="connsiteY9" fmla="*/ 722959 h 1017984"/>
                  <a:gd name="connsiteX10" fmla="*/ 604157 w 604157"/>
                  <a:gd name="connsiteY10" fmla="*/ 1017985 h 1017984"/>
                  <a:gd name="connsiteX11" fmla="*/ 0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0" y="1017985"/>
                    </a:moveTo>
                    <a:lnTo>
                      <a:pt x="133528" y="722959"/>
                    </a:lnTo>
                    <a:lnTo>
                      <a:pt x="50367" y="722959"/>
                    </a:lnTo>
                    <a:lnTo>
                      <a:pt x="176223" y="444889"/>
                    </a:lnTo>
                    <a:lnTo>
                      <a:pt x="100734" y="444889"/>
                    </a:lnTo>
                    <a:lnTo>
                      <a:pt x="302079" y="0"/>
                    </a:lnTo>
                    <a:lnTo>
                      <a:pt x="503423" y="444889"/>
                    </a:lnTo>
                    <a:lnTo>
                      <a:pt x="427935" y="444889"/>
                    </a:lnTo>
                    <a:lnTo>
                      <a:pt x="553790" y="722959"/>
                    </a:lnTo>
                    <a:lnTo>
                      <a:pt x="470629" y="722959"/>
                    </a:lnTo>
                    <a:lnTo>
                      <a:pt x="604157" y="1017985"/>
                    </a:lnTo>
                    <a:lnTo>
                      <a:pt x="0" y="101798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6D520B9D-F16E-D948-C5AE-2F82F2E13F9F}"/>
                  </a:ext>
                </a:extLst>
              </p:cNvPr>
              <p:cNvSpPr/>
              <p:nvPr/>
            </p:nvSpPr>
            <p:spPr>
              <a:xfrm>
                <a:off x="506145" y="-181889"/>
                <a:ext cx="475084" cy="1055605"/>
              </a:xfrm>
              <a:custGeom>
                <a:avLst/>
                <a:gdLst>
                  <a:gd name="connsiteX0" fmla="*/ 0 w 475084"/>
                  <a:gd name="connsiteY0" fmla="*/ 1055605 h 1055605"/>
                  <a:gd name="connsiteX1" fmla="*/ 237480 w 475084"/>
                  <a:gd name="connsiteY1" fmla="*/ 0 h 1055605"/>
                  <a:gd name="connsiteX2" fmla="*/ 475084 w 475084"/>
                  <a:gd name="connsiteY2" fmla="*/ 1055605 h 1055605"/>
                  <a:gd name="connsiteX3" fmla="*/ 0 w 475084"/>
                  <a:gd name="connsiteY3" fmla="*/ 1055605 h 105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4" h="1055605">
                    <a:moveTo>
                      <a:pt x="0" y="1055605"/>
                    </a:moveTo>
                    <a:lnTo>
                      <a:pt x="237480" y="0"/>
                    </a:lnTo>
                    <a:lnTo>
                      <a:pt x="475084" y="1055605"/>
                    </a:lnTo>
                    <a:lnTo>
                      <a:pt x="0" y="105560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4276F541-51EF-7FF2-7FA7-86FD8AA44DAC}"/>
                  </a:ext>
                </a:extLst>
              </p:cNvPr>
              <p:cNvSpPr/>
              <p:nvPr/>
            </p:nvSpPr>
            <p:spPr>
              <a:xfrm>
                <a:off x="5661532" y="3121"/>
                <a:ext cx="391799" cy="870595"/>
              </a:xfrm>
              <a:custGeom>
                <a:avLst/>
                <a:gdLst>
                  <a:gd name="connsiteX0" fmla="*/ 0 w 391799"/>
                  <a:gd name="connsiteY0" fmla="*/ 870596 h 870595"/>
                  <a:gd name="connsiteX1" fmla="*/ 195900 w 391799"/>
                  <a:gd name="connsiteY1" fmla="*/ 0 h 870595"/>
                  <a:gd name="connsiteX2" fmla="*/ 391799 w 391799"/>
                  <a:gd name="connsiteY2" fmla="*/ 870596 h 870595"/>
                  <a:gd name="connsiteX3" fmla="*/ 0 w 391799"/>
                  <a:gd name="connsiteY3" fmla="*/ 870596 h 87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1799" h="870595">
                    <a:moveTo>
                      <a:pt x="0" y="870596"/>
                    </a:moveTo>
                    <a:lnTo>
                      <a:pt x="195900" y="0"/>
                    </a:lnTo>
                    <a:lnTo>
                      <a:pt x="391799" y="870596"/>
                    </a:lnTo>
                    <a:lnTo>
                      <a:pt x="0" y="870596"/>
                    </a:lnTo>
                    <a:close/>
                  </a:path>
                </a:pathLst>
              </a:custGeom>
              <a:solidFill>
                <a:srgbClr val="CDD0D7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5F63C501-6C9C-B4F7-8017-EADC075EB2EC}"/>
                  </a:ext>
                </a:extLst>
              </p:cNvPr>
              <p:cNvSpPr/>
              <p:nvPr/>
            </p:nvSpPr>
            <p:spPr>
              <a:xfrm>
                <a:off x="3323608" y="3121"/>
                <a:ext cx="391799" cy="870595"/>
              </a:xfrm>
              <a:custGeom>
                <a:avLst/>
                <a:gdLst>
                  <a:gd name="connsiteX0" fmla="*/ 0 w 391799"/>
                  <a:gd name="connsiteY0" fmla="*/ 870596 h 870595"/>
                  <a:gd name="connsiteX1" fmla="*/ 195899 w 391799"/>
                  <a:gd name="connsiteY1" fmla="*/ 0 h 870595"/>
                  <a:gd name="connsiteX2" fmla="*/ 391799 w 391799"/>
                  <a:gd name="connsiteY2" fmla="*/ 870596 h 870595"/>
                  <a:gd name="connsiteX3" fmla="*/ 0 w 391799"/>
                  <a:gd name="connsiteY3" fmla="*/ 870596 h 87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1799" h="870595">
                    <a:moveTo>
                      <a:pt x="0" y="870596"/>
                    </a:moveTo>
                    <a:lnTo>
                      <a:pt x="195899" y="0"/>
                    </a:lnTo>
                    <a:lnTo>
                      <a:pt x="391799" y="870596"/>
                    </a:lnTo>
                    <a:lnTo>
                      <a:pt x="0" y="870596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313CF81B-94DC-E524-02B2-C9AA7F72478E}"/>
                  </a:ext>
                </a:extLst>
              </p:cNvPr>
              <p:cNvSpPr/>
              <p:nvPr/>
            </p:nvSpPr>
            <p:spPr>
              <a:xfrm>
                <a:off x="5312180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322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ADA95EEF-C075-99FF-A848-E872A1ED1C0F}"/>
                  </a:ext>
                </a:extLst>
              </p:cNvPr>
              <p:cNvSpPr/>
              <p:nvPr/>
            </p:nvSpPr>
            <p:spPr>
              <a:xfrm>
                <a:off x="5469098" y="299878"/>
                <a:ext cx="247008" cy="573838"/>
              </a:xfrm>
              <a:custGeom>
                <a:avLst/>
                <a:gdLst>
                  <a:gd name="connsiteX0" fmla="*/ 150235 w 247008"/>
                  <a:gd name="connsiteY0" fmla="*/ 573838 h 573838"/>
                  <a:gd name="connsiteX1" fmla="*/ 119049 w 247008"/>
                  <a:gd name="connsiteY1" fmla="*/ 573838 h 573838"/>
                  <a:gd name="connsiteX2" fmla="*/ 119049 w 247008"/>
                  <a:gd name="connsiteY2" fmla="*/ 319280 h 573838"/>
                  <a:gd name="connsiteX3" fmla="*/ 0 w 247008"/>
                  <a:gd name="connsiteY3" fmla="*/ 412713 h 573838"/>
                  <a:gd name="connsiteX4" fmla="*/ 119049 w 247008"/>
                  <a:gd name="connsiteY4" fmla="*/ 255672 h 573838"/>
                  <a:gd name="connsiteX5" fmla="*/ 118431 w 247008"/>
                  <a:gd name="connsiteY5" fmla="*/ 71776 h 573838"/>
                  <a:gd name="connsiteX6" fmla="*/ 28834 w 247008"/>
                  <a:gd name="connsiteY6" fmla="*/ 119916 h 573838"/>
                  <a:gd name="connsiteX7" fmla="*/ 150235 w 247008"/>
                  <a:gd name="connsiteY7" fmla="*/ 0 h 573838"/>
                  <a:gd name="connsiteX8" fmla="*/ 150235 w 247008"/>
                  <a:gd name="connsiteY8" fmla="*/ 131177 h 573838"/>
                  <a:gd name="connsiteX9" fmla="*/ 247009 w 247008"/>
                  <a:gd name="connsiteY9" fmla="*/ 227580 h 573838"/>
                  <a:gd name="connsiteX10" fmla="*/ 150235 w 247008"/>
                  <a:gd name="connsiteY10" fmla="*/ 180678 h 573838"/>
                  <a:gd name="connsiteX11" fmla="*/ 150235 w 247008"/>
                  <a:gd name="connsiteY11" fmla="*/ 573838 h 57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7008" h="573838">
                    <a:moveTo>
                      <a:pt x="150235" y="573838"/>
                    </a:moveTo>
                    <a:lnTo>
                      <a:pt x="119049" y="573838"/>
                    </a:lnTo>
                    <a:lnTo>
                      <a:pt x="119049" y="319280"/>
                    </a:lnTo>
                    <a:lnTo>
                      <a:pt x="0" y="412713"/>
                    </a:lnTo>
                    <a:lnTo>
                      <a:pt x="119049" y="255672"/>
                    </a:lnTo>
                    <a:lnTo>
                      <a:pt x="118431" y="71776"/>
                    </a:lnTo>
                    <a:lnTo>
                      <a:pt x="28834" y="119916"/>
                    </a:lnTo>
                    <a:lnTo>
                      <a:pt x="150235" y="0"/>
                    </a:lnTo>
                    <a:lnTo>
                      <a:pt x="150235" y="131177"/>
                    </a:lnTo>
                    <a:lnTo>
                      <a:pt x="247009" y="227580"/>
                    </a:lnTo>
                    <a:lnTo>
                      <a:pt x="150235" y="180678"/>
                    </a:lnTo>
                    <a:lnTo>
                      <a:pt x="150235" y="57383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DDB3ED82-514B-4A92-B545-16E20470CAD7}"/>
                  </a:ext>
                </a:extLst>
              </p:cNvPr>
              <p:cNvSpPr/>
              <p:nvPr/>
            </p:nvSpPr>
            <p:spPr>
              <a:xfrm>
                <a:off x="11756" y="85292"/>
                <a:ext cx="332274" cy="788424"/>
              </a:xfrm>
              <a:custGeom>
                <a:avLst/>
                <a:gdLst>
                  <a:gd name="connsiteX0" fmla="*/ 0 w 332274"/>
                  <a:gd name="connsiteY0" fmla="*/ 786939 h 788424"/>
                  <a:gd name="connsiteX1" fmla="*/ 154938 w 332274"/>
                  <a:gd name="connsiteY1" fmla="*/ 0 h 788424"/>
                  <a:gd name="connsiteX2" fmla="*/ 332274 w 332274"/>
                  <a:gd name="connsiteY2" fmla="*/ 788424 h 788424"/>
                  <a:gd name="connsiteX3" fmla="*/ 0 w 332274"/>
                  <a:gd name="connsiteY3" fmla="*/ 786939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274" h="788424">
                    <a:moveTo>
                      <a:pt x="0" y="786939"/>
                    </a:moveTo>
                    <a:lnTo>
                      <a:pt x="154938" y="0"/>
                    </a:lnTo>
                    <a:lnTo>
                      <a:pt x="332274" y="788424"/>
                    </a:lnTo>
                    <a:lnTo>
                      <a:pt x="0" y="786939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2D261FF9-886E-55B6-2621-CA4EFE720D8A}"/>
                  </a:ext>
                </a:extLst>
              </p:cNvPr>
              <p:cNvSpPr/>
              <p:nvPr/>
            </p:nvSpPr>
            <p:spPr>
              <a:xfrm>
                <a:off x="3028831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3BD9B53E-0CB9-9AF6-1937-46224C9E15EE}"/>
                  </a:ext>
                </a:extLst>
              </p:cNvPr>
              <p:cNvSpPr/>
              <p:nvPr/>
            </p:nvSpPr>
            <p:spPr>
              <a:xfrm>
                <a:off x="3174116" y="-414295"/>
                <a:ext cx="307028" cy="720484"/>
              </a:xfrm>
              <a:custGeom>
                <a:avLst/>
                <a:gdLst>
                  <a:gd name="connsiteX0" fmla="*/ 0 w 307028"/>
                  <a:gd name="connsiteY0" fmla="*/ 644129 h 720484"/>
                  <a:gd name="connsiteX1" fmla="*/ 144914 w 307028"/>
                  <a:gd name="connsiteY1" fmla="*/ 0 h 720484"/>
                  <a:gd name="connsiteX2" fmla="*/ 307029 w 307028"/>
                  <a:gd name="connsiteY2" fmla="*/ 720484 h 720484"/>
                  <a:gd name="connsiteX3" fmla="*/ 181668 w 307028"/>
                  <a:gd name="connsiteY3" fmla="*/ 449220 h 720484"/>
                  <a:gd name="connsiteX4" fmla="*/ 0 w 307028"/>
                  <a:gd name="connsiteY4" fmla="*/ 644129 h 72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484">
                    <a:moveTo>
                      <a:pt x="0" y="644129"/>
                    </a:moveTo>
                    <a:lnTo>
                      <a:pt x="144914" y="0"/>
                    </a:lnTo>
                    <a:lnTo>
                      <a:pt x="307029" y="720484"/>
                    </a:lnTo>
                    <a:lnTo>
                      <a:pt x="181668" y="449220"/>
                    </a:lnTo>
                    <a:lnTo>
                      <a:pt x="0" y="64412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907BC3A5-A683-7FA5-0C5E-0A3735DBCD50}"/>
                  </a:ext>
                </a:extLst>
              </p:cNvPr>
              <p:cNvSpPr/>
              <p:nvPr/>
            </p:nvSpPr>
            <p:spPr>
              <a:xfrm>
                <a:off x="3185625" y="299878"/>
                <a:ext cx="247008" cy="573838"/>
              </a:xfrm>
              <a:custGeom>
                <a:avLst/>
                <a:gdLst>
                  <a:gd name="connsiteX0" fmla="*/ 150359 w 247008"/>
                  <a:gd name="connsiteY0" fmla="*/ 573838 h 573838"/>
                  <a:gd name="connsiteX1" fmla="*/ 119049 w 247008"/>
                  <a:gd name="connsiteY1" fmla="*/ 573838 h 573838"/>
                  <a:gd name="connsiteX2" fmla="*/ 119049 w 247008"/>
                  <a:gd name="connsiteY2" fmla="*/ 319280 h 573838"/>
                  <a:gd name="connsiteX3" fmla="*/ 0 w 247008"/>
                  <a:gd name="connsiteY3" fmla="*/ 412713 h 573838"/>
                  <a:gd name="connsiteX4" fmla="*/ 119049 w 247008"/>
                  <a:gd name="connsiteY4" fmla="*/ 255672 h 573838"/>
                  <a:gd name="connsiteX5" fmla="*/ 118430 w 247008"/>
                  <a:gd name="connsiteY5" fmla="*/ 71776 h 573838"/>
                  <a:gd name="connsiteX6" fmla="*/ 28958 w 247008"/>
                  <a:gd name="connsiteY6" fmla="*/ 119916 h 573838"/>
                  <a:gd name="connsiteX7" fmla="*/ 150359 w 247008"/>
                  <a:gd name="connsiteY7" fmla="*/ 0 h 573838"/>
                  <a:gd name="connsiteX8" fmla="*/ 150359 w 247008"/>
                  <a:gd name="connsiteY8" fmla="*/ 131177 h 573838"/>
                  <a:gd name="connsiteX9" fmla="*/ 247009 w 247008"/>
                  <a:gd name="connsiteY9" fmla="*/ 227580 h 573838"/>
                  <a:gd name="connsiteX10" fmla="*/ 150359 w 247008"/>
                  <a:gd name="connsiteY10" fmla="*/ 180678 h 573838"/>
                  <a:gd name="connsiteX11" fmla="*/ 150359 w 247008"/>
                  <a:gd name="connsiteY11" fmla="*/ 399100 h 573838"/>
                  <a:gd name="connsiteX12" fmla="*/ 224733 w 247008"/>
                  <a:gd name="connsiteY12" fmla="*/ 510972 h 573838"/>
                  <a:gd name="connsiteX13" fmla="*/ 150359 w 247008"/>
                  <a:gd name="connsiteY13" fmla="*/ 459244 h 573838"/>
                  <a:gd name="connsiteX14" fmla="*/ 150359 w 247008"/>
                  <a:gd name="connsiteY14" fmla="*/ 573838 h 57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008" h="573838">
                    <a:moveTo>
                      <a:pt x="150359" y="573838"/>
                    </a:moveTo>
                    <a:lnTo>
                      <a:pt x="119049" y="573838"/>
                    </a:lnTo>
                    <a:lnTo>
                      <a:pt x="119049" y="319280"/>
                    </a:lnTo>
                    <a:lnTo>
                      <a:pt x="0" y="412713"/>
                    </a:lnTo>
                    <a:lnTo>
                      <a:pt x="119049" y="255672"/>
                    </a:lnTo>
                    <a:lnTo>
                      <a:pt x="118430" y="71776"/>
                    </a:lnTo>
                    <a:lnTo>
                      <a:pt x="28958" y="119916"/>
                    </a:lnTo>
                    <a:lnTo>
                      <a:pt x="150359" y="0"/>
                    </a:lnTo>
                    <a:lnTo>
                      <a:pt x="150359" y="131177"/>
                    </a:lnTo>
                    <a:lnTo>
                      <a:pt x="247009" y="227580"/>
                    </a:lnTo>
                    <a:lnTo>
                      <a:pt x="150359" y="180678"/>
                    </a:lnTo>
                    <a:lnTo>
                      <a:pt x="150359" y="399100"/>
                    </a:lnTo>
                    <a:lnTo>
                      <a:pt x="224733" y="510972"/>
                    </a:lnTo>
                    <a:lnTo>
                      <a:pt x="150359" y="459244"/>
                    </a:lnTo>
                    <a:lnTo>
                      <a:pt x="150359" y="57383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4324B5EC-A1B9-4B74-CAD9-B7A8CF6429EB}"/>
                  </a:ext>
                </a:extLst>
              </p:cNvPr>
              <p:cNvSpPr/>
              <p:nvPr/>
            </p:nvSpPr>
            <p:spPr>
              <a:xfrm>
                <a:off x="6653157" y="-214435"/>
                <a:ext cx="489686" cy="1088151"/>
              </a:xfrm>
              <a:custGeom>
                <a:avLst/>
                <a:gdLst>
                  <a:gd name="connsiteX0" fmla="*/ 0 w 489686"/>
                  <a:gd name="connsiteY0" fmla="*/ 1088152 h 1088151"/>
                  <a:gd name="connsiteX1" fmla="*/ 244905 w 489686"/>
                  <a:gd name="connsiteY1" fmla="*/ 0 h 1088151"/>
                  <a:gd name="connsiteX2" fmla="*/ 489687 w 489686"/>
                  <a:gd name="connsiteY2" fmla="*/ 1088152 h 1088151"/>
                  <a:gd name="connsiteX3" fmla="*/ 0 w 489686"/>
                  <a:gd name="connsiteY3" fmla="*/ 1088152 h 108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9686" h="1088151">
                    <a:moveTo>
                      <a:pt x="0" y="1088152"/>
                    </a:moveTo>
                    <a:lnTo>
                      <a:pt x="244905" y="0"/>
                    </a:lnTo>
                    <a:lnTo>
                      <a:pt x="489687" y="1088152"/>
                    </a:lnTo>
                    <a:lnTo>
                      <a:pt x="0" y="1088152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8237FBE6-26EF-BD5B-2399-BCCB95B54246}"/>
                  </a:ext>
                </a:extLst>
              </p:cNvPr>
              <p:cNvSpPr/>
              <p:nvPr/>
            </p:nvSpPr>
            <p:spPr>
              <a:xfrm>
                <a:off x="4877191" y="-116547"/>
                <a:ext cx="445755" cy="990263"/>
              </a:xfrm>
              <a:custGeom>
                <a:avLst/>
                <a:gdLst>
                  <a:gd name="connsiteX0" fmla="*/ 0 w 445755"/>
                  <a:gd name="connsiteY0" fmla="*/ 990264 h 990263"/>
                  <a:gd name="connsiteX1" fmla="*/ 222878 w 445755"/>
                  <a:gd name="connsiteY1" fmla="*/ 0 h 990263"/>
                  <a:gd name="connsiteX2" fmla="*/ 445755 w 445755"/>
                  <a:gd name="connsiteY2" fmla="*/ 990264 h 990263"/>
                  <a:gd name="connsiteX3" fmla="*/ 0 w 445755"/>
                  <a:gd name="connsiteY3" fmla="*/ 990264 h 99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755" h="990263">
                    <a:moveTo>
                      <a:pt x="0" y="990264"/>
                    </a:moveTo>
                    <a:lnTo>
                      <a:pt x="222878" y="0"/>
                    </a:lnTo>
                    <a:lnTo>
                      <a:pt x="445755" y="990264"/>
                    </a:lnTo>
                    <a:lnTo>
                      <a:pt x="0" y="990264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B24EA964-1F3F-29E9-173F-543A64B0DB03}"/>
                  </a:ext>
                </a:extLst>
              </p:cNvPr>
              <p:cNvSpPr/>
              <p:nvPr/>
            </p:nvSpPr>
            <p:spPr>
              <a:xfrm>
                <a:off x="1231704" y="-416399"/>
                <a:ext cx="580520" cy="1290115"/>
              </a:xfrm>
              <a:custGeom>
                <a:avLst/>
                <a:gdLst>
                  <a:gd name="connsiteX0" fmla="*/ 0 w 580520"/>
                  <a:gd name="connsiteY0" fmla="*/ 1290115 h 1290115"/>
                  <a:gd name="connsiteX1" fmla="*/ 290199 w 580520"/>
                  <a:gd name="connsiteY1" fmla="*/ 0 h 1290115"/>
                  <a:gd name="connsiteX2" fmla="*/ 580521 w 580520"/>
                  <a:gd name="connsiteY2" fmla="*/ 1290115 h 1290115"/>
                  <a:gd name="connsiteX3" fmla="*/ 0 w 580520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520" h="1290115">
                    <a:moveTo>
                      <a:pt x="0" y="1290115"/>
                    </a:moveTo>
                    <a:lnTo>
                      <a:pt x="290199" y="0"/>
                    </a:lnTo>
                    <a:lnTo>
                      <a:pt x="580521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FEE3276D-34BA-974D-3F99-4561AA3C7A4C}"/>
                  </a:ext>
                </a:extLst>
              </p:cNvPr>
              <p:cNvSpPr/>
              <p:nvPr/>
            </p:nvSpPr>
            <p:spPr>
              <a:xfrm>
                <a:off x="1376989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A3FEEDAB-3FFF-7394-87DB-4765290CEC54}"/>
                  </a:ext>
                </a:extLst>
              </p:cNvPr>
              <p:cNvSpPr/>
              <p:nvPr/>
            </p:nvSpPr>
            <p:spPr>
              <a:xfrm>
                <a:off x="729394" y="-738897"/>
                <a:ext cx="725682" cy="1612613"/>
              </a:xfrm>
              <a:custGeom>
                <a:avLst/>
                <a:gdLst>
                  <a:gd name="connsiteX0" fmla="*/ 0 w 725682"/>
                  <a:gd name="connsiteY0" fmla="*/ 1612613 h 1612613"/>
                  <a:gd name="connsiteX1" fmla="*/ 362841 w 725682"/>
                  <a:gd name="connsiteY1" fmla="*/ 0 h 1612613"/>
                  <a:gd name="connsiteX2" fmla="*/ 725682 w 725682"/>
                  <a:gd name="connsiteY2" fmla="*/ 1612613 h 1612613"/>
                  <a:gd name="connsiteX3" fmla="*/ 0 w 725682"/>
                  <a:gd name="connsiteY3" fmla="*/ 1612613 h 161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682" h="1612613">
                    <a:moveTo>
                      <a:pt x="0" y="1612613"/>
                    </a:moveTo>
                    <a:lnTo>
                      <a:pt x="362841" y="0"/>
                    </a:lnTo>
                    <a:lnTo>
                      <a:pt x="725682" y="1612613"/>
                    </a:lnTo>
                    <a:lnTo>
                      <a:pt x="0" y="1612613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1CA11E04-0F4D-D151-4EA6-B18795BC9338}"/>
                  </a:ext>
                </a:extLst>
              </p:cNvPr>
              <p:cNvSpPr/>
              <p:nvPr/>
            </p:nvSpPr>
            <p:spPr>
              <a:xfrm>
                <a:off x="911062" y="-736298"/>
                <a:ext cx="383755" cy="900543"/>
              </a:xfrm>
              <a:custGeom>
                <a:avLst/>
                <a:gdLst>
                  <a:gd name="connsiteX0" fmla="*/ 0 w 383755"/>
                  <a:gd name="connsiteY0" fmla="*/ 805131 h 900543"/>
                  <a:gd name="connsiteX1" fmla="*/ 181173 w 383755"/>
                  <a:gd name="connsiteY1" fmla="*/ 0 h 900543"/>
                  <a:gd name="connsiteX2" fmla="*/ 383755 w 383755"/>
                  <a:gd name="connsiteY2" fmla="*/ 900544 h 900543"/>
                  <a:gd name="connsiteX3" fmla="*/ 227085 w 383755"/>
                  <a:gd name="connsiteY3" fmla="*/ 561587 h 900543"/>
                  <a:gd name="connsiteX4" fmla="*/ 0 w 383755"/>
                  <a:gd name="connsiteY4" fmla="*/ 805131 h 90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55" h="900543">
                    <a:moveTo>
                      <a:pt x="0" y="805131"/>
                    </a:moveTo>
                    <a:lnTo>
                      <a:pt x="181173" y="0"/>
                    </a:lnTo>
                    <a:lnTo>
                      <a:pt x="383755" y="900544"/>
                    </a:lnTo>
                    <a:lnTo>
                      <a:pt x="227085" y="561587"/>
                    </a:lnTo>
                    <a:lnTo>
                      <a:pt x="0" y="80513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AC02C04-3F03-2E09-FBF0-BCB003DC0E61}"/>
                  </a:ext>
                </a:extLst>
              </p:cNvPr>
              <p:cNvSpPr/>
              <p:nvPr/>
            </p:nvSpPr>
            <p:spPr>
              <a:xfrm>
                <a:off x="925541" y="156450"/>
                <a:ext cx="337224" cy="717266"/>
              </a:xfrm>
              <a:custGeom>
                <a:avLst/>
                <a:gdLst>
                  <a:gd name="connsiteX0" fmla="*/ 187732 w 337224"/>
                  <a:gd name="connsiteY0" fmla="*/ 717267 h 717266"/>
                  <a:gd name="connsiteX1" fmla="*/ 148750 w 337224"/>
                  <a:gd name="connsiteY1" fmla="*/ 717267 h 717266"/>
                  <a:gd name="connsiteX2" fmla="*/ 148750 w 337224"/>
                  <a:gd name="connsiteY2" fmla="*/ 399100 h 717266"/>
                  <a:gd name="connsiteX3" fmla="*/ 0 w 337224"/>
                  <a:gd name="connsiteY3" fmla="*/ 515799 h 717266"/>
                  <a:gd name="connsiteX4" fmla="*/ 148750 w 337224"/>
                  <a:gd name="connsiteY4" fmla="*/ 319528 h 717266"/>
                  <a:gd name="connsiteX5" fmla="*/ 147884 w 337224"/>
                  <a:gd name="connsiteY5" fmla="*/ 89720 h 717266"/>
                  <a:gd name="connsiteX6" fmla="*/ 36012 w 337224"/>
                  <a:gd name="connsiteY6" fmla="*/ 149864 h 717266"/>
                  <a:gd name="connsiteX7" fmla="*/ 187732 w 337224"/>
                  <a:gd name="connsiteY7" fmla="*/ 0 h 717266"/>
                  <a:gd name="connsiteX8" fmla="*/ 187732 w 337224"/>
                  <a:gd name="connsiteY8" fmla="*/ 163971 h 717266"/>
                  <a:gd name="connsiteX9" fmla="*/ 308638 w 337224"/>
                  <a:gd name="connsiteY9" fmla="*/ 284382 h 717266"/>
                  <a:gd name="connsiteX10" fmla="*/ 187732 w 337224"/>
                  <a:gd name="connsiteY10" fmla="*/ 225847 h 717266"/>
                  <a:gd name="connsiteX11" fmla="*/ 187732 w 337224"/>
                  <a:gd name="connsiteY11" fmla="*/ 499463 h 717266"/>
                  <a:gd name="connsiteX12" fmla="*/ 337224 w 337224"/>
                  <a:gd name="connsiteY12" fmla="*/ 647966 h 717266"/>
                  <a:gd name="connsiteX13" fmla="*/ 187732 w 337224"/>
                  <a:gd name="connsiteY13" fmla="*/ 579902 h 717266"/>
                  <a:gd name="connsiteX14" fmla="*/ 187732 w 337224"/>
                  <a:gd name="connsiteY14" fmla="*/ 717267 h 71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37224" h="717266">
                    <a:moveTo>
                      <a:pt x="187732" y="717267"/>
                    </a:moveTo>
                    <a:lnTo>
                      <a:pt x="148750" y="717267"/>
                    </a:lnTo>
                    <a:lnTo>
                      <a:pt x="148750" y="399100"/>
                    </a:lnTo>
                    <a:lnTo>
                      <a:pt x="0" y="515799"/>
                    </a:lnTo>
                    <a:lnTo>
                      <a:pt x="148750" y="319528"/>
                    </a:lnTo>
                    <a:lnTo>
                      <a:pt x="147884" y="89720"/>
                    </a:lnTo>
                    <a:lnTo>
                      <a:pt x="36012" y="149864"/>
                    </a:lnTo>
                    <a:lnTo>
                      <a:pt x="187732" y="0"/>
                    </a:lnTo>
                    <a:lnTo>
                      <a:pt x="187732" y="163971"/>
                    </a:lnTo>
                    <a:lnTo>
                      <a:pt x="308638" y="284382"/>
                    </a:lnTo>
                    <a:lnTo>
                      <a:pt x="187732" y="225847"/>
                    </a:lnTo>
                    <a:lnTo>
                      <a:pt x="187732" y="499463"/>
                    </a:lnTo>
                    <a:lnTo>
                      <a:pt x="337224" y="647966"/>
                    </a:lnTo>
                    <a:lnTo>
                      <a:pt x="187732" y="579902"/>
                    </a:lnTo>
                    <a:lnTo>
                      <a:pt x="187732" y="717267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E64C070C-D1C1-5F61-9E85-1729EC7DF252}"/>
                  </a:ext>
                </a:extLst>
              </p:cNvPr>
              <p:cNvSpPr/>
              <p:nvPr/>
            </p:nvSpPr>
            <p:spPr>
              <a:xfrm>
                <a:off x="4330084" y="-738897"/>
                <a:ext cx="725682" cy="1612613"/>
              </a:xfrm>
              <a:custGeom>
                <a:avLst/>
                <a:gdLst>
                  <a:gd name="connsiteX0" fmla="*/ 0 w 725682"/>
                  <a:gd name="connsiteY0" fmla="*/ 1612613 h 1612613"/>
                  <a:gd name="connsiteX1" fmla="*/ 362841 w 725682"/>
                  <a:gd name="connsiteY1" fmla="*/ 0 h 1612613"/>
                  <a:gd name="connsiteX2" fmla="*/ 725682 w 725682"/>
                  <a:gd name="connsiteY2" fmla="*/ 1612613 h 1612613"/>
                  <a:gd name="connsiteX3" fmla="*/ 0 w 725682"/>
                  <a:gd name="connsiteY3" fmla="*/ 1612613 h 161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682" h="1612613">
                    <a:moveTo>
                      <a:pt x="0" y="1612613"/>
                    </a:moveTo>
                    <a:lnTo>
                      <a:pt x="362841" y="0"/>
                    </a:lnTo>
                    <a:lnTo>
                      <a:pt x="725682" y="1612613"/>
                    </a:lnTo>
                    <a:lnTo>
                      <a:pt x="0" y="1612613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DF59057-E884-1A01-D656-322BBF281615}"/>
                  </a:ext>
                </a:extLst>
              </p:cNvPr>
              <p:cNvSpPr/>
              <p:nvPr/>
            </p:nvSpPr>
            <p:spPr>
              <a:xfrm>
                <a:off x="4481433" y="-738897"/>
                <a:ext cx="414074" cy="937298"/>
              </a:xfrm>
              <a:custGeom>
                <a:avLst/>
                <a:gdLst>
                  <a:gd name="connsiteX0" fmla="*/ 0 w 414074"/>
                  <a:gd name="connsiteY0" fmla="*/ 937298 h 937298"/>
                  <a:gd name="connsiteX1" fmla="*/ 211492 w 414074"/>
                  <a:gd name="connsiteY1" fmla="*/ 0 h 937298"/>
                  <a:gd name="connsiteX2" fmla="*/ 414074 w 414074"/>
                  <a:gd name="connsiteY2" fmla="*/ 900668 h 937298"/>
                  <a:gd name="connsiteX3" fmla="*/ 257281 w 414074"/>
                  <a:gd name="connsiteY3" fmla="*/ 561710 h 937298"/>
                  <a:gd name="connsiteX4" fmla="*/ 0 w 414074"/>
                  <a:gd name="connsiteY4" fmla="*/ 937298 h 93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074" h="937298">
                    <a:moveTo>
                      <a:pt x="0" y="937298"/>
                    </a:moveTo>
                    <a:lnTo>
                      <a:pt x="211492" y="0"/>
                    </a:lnTo>
                    <a:lnTo>
                      <a:pt x="414074" y="900668"/>
                    </a:lnTo>
                    <a:lnTo>
                      <a:pt x="257281" y="561710"/>
                    </a:lnTo>
                    <a:lnTo>
                      <a:pt x="0" y="93729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9B1164DC-37AA-53A9-C2C0-F607189E0009}"/>
                  </a:ext>
                </a:extLst>
              </p:cNvPr>
              <p:cNvSpPr/>
              <p:nvPr/>
            </p:nvSpPr>
            <p:spPr>
              <a:xfrm>
                <a:off x="4572514" y="156450"/>
                <a:ext cx="308761" cy="717266"/>
              </a:xfrm>
              <a:custGeom>
                <a:avLst/>
                <a:gdLst>
                  <a:gd name="connsiteX0" fmla="*/ 120906 w 308761"/>
                  <a:gd name="connsiteY0" fmla="*/ 717267 h 717266"/>
                  <a:gd name="connsiteX1" fmla="*/ 160012 w 308761"/>
                  <a:gd name="connsiteY1" fmla="*/ 717267 h 717266"/>
                  <a:gd name="connsiteX2" fmla="*/ 160012 w 308761"/>
                  <a:gd name="connsiteY2" fmla="*/ 399100 h 717266"/>
                  <a:gd name="connsiteX3" fmla="*/ 308762 w 308761"/>
                  <a:gd name="connsiteY3" fmla="*/ 515799 h 717266"/>
                  <a:gd name="connsiteX4" fmla="*/ 160012 w 308761"/>
                  <a:gd name="connsiteY4" fmla="*/ 319528 h 717266"/>
                  <a:gd name="connsiteX5" fmla="*/ 160754 w 308761"/>
                  <a:gd name="connsiteY5" fmla="*/ 89720 h 717266"/>
                  <a:gd name="connsiteX6" fmla="*/ 272626 w 308761"/>
                  <a:gd name="connsiteY6" fmla="*/ 149864 h 717266"/>
                  <a:gd name="connsiteX7" fmla="*/ 120906 w 308761"/>
                  <a:gd name="connsiteY7" fmla="*/ 0 h 717266"/>
                  <a:gd name="connsiteX8" fmla="*/ 120906 w 308761"/>
                  <a:gd name="connsiteY8" fmla="*/ 163971 h 717266"/>
                  <a:gd name="connsiteX9" fmla="*/ 0 w 308761"/>
                  <a:gd name="connsiteY9" fmla="*/ 284382 h 717266"/>
                  <a:gd name="connsiteX10" fmla="*/ 120906 w 308761"/>
                  <a:gd name="connsiteY10" fmla="*/ 225847 h 717266"/>
                  <a:gd name="connsiteX11" fmla="*/ 120906 w 308761"/>
                  <a:gd name="connsiteY11" fmla="*/ 717267 h 71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8761" h="717266">
                    <a:moveTo>
                      <a:pt x="120906" y="717267"/>
                    </a:moveTo>
                    <a:lnTo>
                      <a:pt x="160012" y="717267"/>
                    </a:lnTo>
                    <a:lnTo>
                      <a:pt x="160012" y="399100"/>
                    </a:lnTo>
                    <a:lnTo>
                      <a:pt x="308762" y="515799"/>
                    </a:lnTo>
                    <a:lnTo>
                      <a:pt x="160012" y="319528"/>
                    </a:lnTo>
                    <a:lnTo>
                      <a:pt x="160754" y="89720"/>
                    </a:lnTo>
                    <a:lnTo>
                      <a:pt x="272626" y="149864"/>
                    </a:lnTo>
                    <a:lnTo>
                      <a:pt x="120906" y="0"/>
                    </a:lnTo>
                    <a:lnTo>
                      <a:pt x="120906" y="163971"/>
                    </a:lnTo>
                    <a:lnTo>
                      <a:pt x="0" y="284382"/>
                    </a:lnTo>
                    <a:lnTo>
                      <a:pt x="120906" y="225847"/>
                    </a:lnTo>
                    <a:lnTo>
                      <a:pt x="120906" y="717267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5F91A6E-B175-0F73-C4DA-90A1A3DE6CBC}"/>
                  </a:ext>
                </a:extLst>
              </p:cNvPr>
              <p:cNvSpPr/>
              <p:nvPr/>
            </p:nvSpPr>
            <p:spPr>
              <a:xfrm>
                <a:off x="3393652" y="-398702"/>
                <a:ext cx="755134" cy="1272418"/>
              </a:xfrm>
              <a:custGeom>
                <a:avLst/>
                <a:gdLst>
                  <a:gd name="connsiteX0" fmla="*/ 755135 w 755134"/>
                  <a:gd name="connsiteY0" fmla="*/ 1272419 h 1272418"/>
                  <a:gd name="connsiteX1" fmla="*/ 588194 w 755134"/>
                  <a:gd name="connsiteY1" fmla="*/ 903638 h 1272418"/>
                  <a:gd name="connsiteX2" fmla="*/ 692145 w 755134"/>
                  <a:gd name="connsiteY2" fmla="*/ 903638 h 1272418"/>
                  <a:gd name="connsiteX3" fmla="*/ 534856 w 755134"/>
                  <a:gd name="connsiteY3" fmla="*/ 556142 h 1272418"/>
                  <a:gd name="connsiteX4" fmla="*/ 629279 w 755134"/>
                  <a:gd name="connsiteY4" fmla="*/ 556142 h 1272418"/>
                  <a:gd name="connsiteX5" fmla="*/ 377567 w 755134"/>
                  <a:gd name="connsiteY5" fmla="*/ 0 h 1272418"/>
                  <a:gd name="connsiteX6" fmla="*/ 125856 w 755134"/>
                  <a:gd name="connsiteY6" fmla="*/ 556142 h 1272418"/>
                  <a:gd name="connsiteX7" fmla="*/ 220155 w 755134"/>
                  <a:gd name="connsiteY7" fmla="*/ 556142 h 1272418"/>
                  <a:gd name="connsiteX8" fmla="*/ 62866 w 755134"/>
                  <a:gd name="connsiteY8" fmla="*/ 903638 h 1272418"/>
                  <a:gd name="connsiteX9" fmla="*/ 166818 w 755134"/>
                  <a:gd name="connsiteY9" fmla="*/ 903638 h 1272418"/>
                  <a:gd name="connsiteX10" fmla="*/ 0 w 755134"/>
                  <a:gd name="connsiteY10" fmla="*/ 1272419 h 1272418"/>
                  <a:gd name="connsiteX11" fmla="*/ 755135 w 755134"/>
                  <a:gd name="connsiteY11" fmla="*/ 1272419 h 1272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5134" h="1272418">
                    <a:moveTo>
                      <a:pt x="755135" y="1272419"/>
                    </a:moveTo>
                    <a:lnTo>
                      <a:pt x="588194" y="903638"/>
                    </a:lnTo>
                    <a:lnTo>
                      <a:pt x="692145" y="903638"/>
                    </a:lnTo>
                    <a:lnTo>
                      <a:pt x="534856" y="556142"/>
                    </a:lnTo>
                    <a:lnTo>
                      <a:pt x="629279" y="556142"/>
                    </a:lnTo>
                    <a:lnTo>
                      <a:pt x="377567" y="0"/>
                    </a:lnTo>
                    <a:lnTo>
                      <a:pt x="125856" y="556142"/>
                    </a:lnTo>
                    <a:lnTo>
                      <a:pt x="220155" y="556142"/>
                    </a:lnTo>
                    <a:lnTo>
                      <a:pt x="62866" y="903638"/>
                    </a:lnTo>
                    <a:lnTo>
                      <a:pt x="166818" y="903638"/>
                    </a:lnTo>
                    <a:lnTo>
                      <a:pt x="0" y="1272419"/>
                    </a:lnTo>
                    <a:lnTo>
                      <a:pt x="755135" y="127241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F4950A3F-3F94-4D14-98AF-4DE1C3DE129E}"/>
                  </a:ext>
                </a:extLst>
              </p:cNvPr>
              <p:cNvSpPr/>
              <p:nvPr/>
            </p:nvSpPr>
            <p:spPr>
              <a:xfrm>
                <a:off x="3515556" y="-398702"/>
                <a:ext cx="516303" cy="558883"/>
              </a:xfrm>
              <a:custGeom>
                <a:avLst/>
                <a:gdLst>
                  <a:gd name="connsiteX0" fmla="*/ 507375 w 516303"/>
                  <a:gd name="connsiteY0" fmla="*/ 556142 h 558883"/>
                  <a:gd name="connsiteX1" fmla="*/ 255664 w 516303"/>
                  <a:gd name="connsiteY1" fmla="*/ 0 h 558883"/>
                  <a:gd name="connsiteX2" fmla="*/ 3952 w 516303"/>
                  <a:gd name="connsiteY2" fmla="*/ 556142 h 558883"/>
                  <a:gd name="connsiteX3" fmla="*/ 226458 w 516303"/>
                  <a:gd name="connsiteY3" fmla="*/ 353436 h 558883"/>
                  <a:gd name="connsiteX4" fmla="*/ 507375 w 516303"/>
                  <a:gd name="connsiteY4" fmla="*/ 556142 h 558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03" h="558883">
                    <a:moveTo>
                      <a:pt x="507375" y="556142"/>
                    </a:moveTo>
                    <a:cubicBezTo>
                      <a:pt x="572964" y="525699"/>
                      <a:pt x="255664" y="0"/>
                      <a:pt x="255664" y="0"/>
                    </a:cubicBezTo>
                    <a:cubicBezTo>
                      <a:pt x="255664" y="0"/>
                      <a:pt x="-37134" y="527555"/>
                      <a:pt x="3952" y="556142"/>
                    </a:cubicBezTo>
                    <a:lnTo>
                      <a:pt x="226458" y="353436"/>
                    </a:lnTo>
                    <a:cubicBezTo>
                      <a:pt x="226458" y="353436"/>
                      <a:pt x="441911" y="586585"/>
                      <a:pt x="507375" y="556142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87180D24-6AB3-53C6-FAC5-05E7F0EE0C77}"/>
                  </a:ext>
                </a:extLst>
              </p:cNvPr>
              <p:cNvSpPr/>
              <p:nvPr/>
            </p:nvSpPr>
            <p:spPr>
              <a:xfrm>
                <a:off x="3456394" y="295034"/>
                <a:ext cx="629403" cy="209900"/>
              </a:xfrm>
              <a:custGeom>
                <a:avLst/>
                <a:gdLst>
                  <a:gd name="connsiteX0" fmla="*/ 629403 w 629403"/>
                  <a:gd name="connsiteY0" fmla="*/ 209901 h 209900"/>
                  <a:gd name="connsiteX1" fmla="*/ 183153 w 629403"/>
                  <a:gd name="connsiteY1" fmla="*/ 17 h 209900"/>
                  <a:gd name="connsiteX2" fmla="*/ 0 w 629403"/>
                  <a:gd name="connsiteY2" fmla="*/ 209901 h 209900"/>
                  <a:gd name="connsiteX3" fmla="*/ 225229 w 629403"/>
                  <a:gd name="connsiteY3" fmla="*/ 135650 h 209900"/>
                  <a:gd name="connsiteX4" fmla="*/ 629279 w 629403"/>
                  <a:gd name="connsiteY4" fmla="*/ 209901 h 20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403" h="209900">
                    <a:moveTo>
                      <a:pt x="629403" y="209901"/>
                    </a:moveTo>
                    <a:cubicBezTo>
                      <a:pt x="629403" y="209901"/>
                      <a:pt x="299727" y="-2210"/>
                      <a:pt x="183153" y="17"/>
                    </a:cubicBezTo>
                    <a:cubicBezTo>
                      <a:pt x="66579" y="2245"/>
                      <a:pt x="0" y="209901"/>
                      <a:pt x="0" y="209901"/>
                    </a:cubicBezTo>
                    <a:lnTo>
                      <a:pt x="225229" y="135650"/>
                    </a:lnTo>
                    <a:lnTo>
                      <a:pt x="629279" y="20990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EE4F4E60-5A15-A96B-4E41-182C29B3DBDD}"/>
                  </a:ext>
                </a:extLst>
              </p:cNvPr>
              <p:cNvSpPr/>
              <p:nvPr/>
            </p:nvSpPr>
            <p:spPr>
              <a:xfrm>
                <a:off x="381403" y="85292"/>
                <a:ext cx="467906" cy="788424"/>
              </a:xfrm>
              <a:custGeom>
                <a:avLst/>
                <a:gdLst>
                  <a:gd name="connsiteX0" fmla="*/ 467906 w 467906"/>
                  <a:gd name="connsiteY0" fmla="*/ 788424 h 788424"/>
                  <a:gd name="connsiteX1" fmla="*/ 364450 w 467906"/>
                  <a:gd name="connsiteY1" fmla="*/ 559978 h 788424"/>
                  <a:gd name="connsiteX2" fmla="*/ 428801 w 467906"/>
                  <a:gd name="connsiteY2" fmla="*/ 559978 h 788424"/>
                  <a:gd name="connsiteX3" fmla="*/ 331408 w 467906"/>
                  <a:gd name="connsiteY3" fmla="*/ 344650 h 788424"/>
                  <a:gd name="connsiteX4" fmla="*/ 389819 w 467906"/>
                  <a:gd name="connsiteY4" fmla="*/ 344650 h 788424"/>
                  <a:gd name="connsiteX5" fmla="*/ 233891 w 467906"/>
                  <a:gd name="connsiteY5" fmla="*/ 0 h 788424"/>
                  <a:gd name="connsiteX6" fmla="*/ 77964 w 467906"/>
                  <a:gd name="connsiteY6" fmla="*/ 344650 h 788424"/>
                  <a:gd name="connsiteX7" fmla="*/ 136375 w 467906"/>
                  <a:gd name="connsiteY7" fmla="*/ 344650 h 788424"/>
                  <a:gd name="connsiteX8" fmla="*/ 38982 w 467906"/>
                  <a:gd name="connsiteY8" fmla="*/ 559978 h 788424"/>
                  <a:gd name="connsiteX9" fmla="*/ 103333 w 467906"/>
                  <a:gd name="connsiteY9" fmla="*/ 559978 h 788424"/>
                  <a:gd name="connsiteX10" fmla="*/ 0 w 467906"/>
                  <a:gd name="connsiteY10" fmla="*/ 788424 h 788424"/>
                  <a:gd name="connsiteX11" fmla="*/ 467906 w 467906"/>
                  <a:gd name="connsiteY11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7906" h="788424">
                    <a:moveTo>
                      <a:pt x="467906" y="788424"/>
                    </a:moveTo>
                    <a:lnTo>
                      <a:pt x="364450" y="559978"/>
                    </a:lnTo>
                    <a:lnTo>
                      <a:pt x="428801" y="559978"/>
                    </a:lnTo>
                    <a:lnTo>
                      <a:pt x="331408" y="344650"/>
                    </a:lnTo>
                    <a:lnTo>
                      <a:pt x="389819" y="344650"/>
                    </a:lnTo>
                    <a:lnTo>
                      <a:pt x="233891" y="0"/>
                    </a:lnTo>
                    <a:lnTo>
                      <a:pt x="77964" y="344650"/>
                    </a:lnTo>
                    <a:lnTo>
                      <a:pt x="136375" y="344650"/>
                    </a:lnTo>
                    <a:lnTo>
                      <a:pt x="38982" y="559978"/>
                    </a:lnTo>
                    <a:lnTo>
                      <a:pt x="103333" y="559978"/>
                    </a:lnTo>
                    <a:lnTo>
                      <a:pt x="0" y="788424"/>
                    </a:lnTo>
                    <a:lnTo>
                      <a:pt x="467906" y="788424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2490614F-BA3A-5E81-CF89-3F4E1654384A}"/>
                  </a:ext>
                </a:extLst>
              </p:cNvPr>
              <p:cNvSpPr/>
              <p:nvPr/>
            </p:nvSpPr>
            <p:spPr>
              <a:xfrm>
                <a:off x="109025" y="-144268"/>
                <a:ext cx="604157" cy="1017984"/>
              </a:xfrm>
              <a:custGeom>
                <a:avLst/>
                <a:gdLst>
                  <a:gd name="connsiteX0" fmla="*/ 604158 w 604157"/>
                  <a:gd name="connsiteY0" fmla="*/ 1017985 h 1017984"/>
                  <a:gd name="connsiteX1" fmla="*/ 470629 w 604157"/>
                  <a:gd name="connsiteY1" fmla="*/ 722959 h 1017984"/>
                  <a:gd name="connsiteX2" fmla="*/ 553790 w 604157"/>
                  <a:gd name="connsiteY2" fmla="*/ 722959 h 1017984"/>
                  <a:gd name="connsiteX3" fmla="*/ 427935 w 604157"/>
                  <a:gd name="connsiteY3" fmla="*/ 444889 h 1017984"/>
                  <a:gd name="connsiteX4" fmla="*/ 503423 w 604157"/>
                  <a:gd name="connsiteY4" fmla="*/ 444889 h 1017984"/>
                  <a:gd name="connsiteX5" fmla="*/ 302079 w 604157"/>
                  <a:gd name="connsiteY5" fmla="*/ 0 h 1017984"/>
                  <a:gd name="connsiteX6" fmla="*/ 100734 w 604157"/>
                  <a:gd name="connsiteY6" fmla="*/ 444889 h 1017984"/>
                  <a:gd name="connsiteX7" fmla="*/ 176223 w 604157"/>
                  <a:gd name="connsiteY7" fmla="*/ 444889 h 1017984"/>
                  <a:gd name="connsiteX8" fmla="*/ 50367 w 604157"/>
                  <a:gd name="connsiteY8" fmla="*/ 722959 h 1017984"/>
                  <a:gd name="connsiteX9" fmla="*/ 133528 w 604157"/>
                  <a:gd name="connsiteY9" fmla="*/ 722959 h 1017984"/>
                  <a:gd name="connsiteX10" fmla="*/ 0 w 604157"/>
                  <a:gd name="connsiteY10" fmla="*/ 1017985 h 1017984"/>
                  <a:gd name="connsiteX11" fmla="*/ 604158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604158" y="1017985"/>
                    </a:moveTo>
                    <a:lnTo>
                      <a:pt x="470629" y="722959"/>
                    </a:lnTo>
                    <a:lnTo>
                      <a:pt x="553790" y="722959"/>
                    </a:lnTo>
                    <a:lnTo>
                      <a:pt x="427935" y="444889"/>
                    </a:lnTo>
                    <a:lnTo>
                      <a:pt x="503423" y="444889"/>
                    </a:lnTo>
                    <a:lnTo>
                      <a:pt x="302079" y="0"/>
                    </a:lnTo>
                    <a:lnTo>
                      <a:pt x="100734" y="444889"/>
                    </a:lnTo>
                    <a:lnTo>
                      <a:pt x="176223" y="444889"/>
                    </a:lnTo>
                    <a:lnTo>
                      <a:pt x="50367" y="722959"/>
                    </a:lnTo>
                    <a:lnTo>
                      <a:pt x="133528" y="722959"/>
                    </a:lnTo>
                    <a:lnTo>
                      <a:pt x="0" y="1017985"/>
                    </a:lnTo>
                    <a:lnTo>
                      <a:pt x="604158" y="101798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E37D1DD0-89DC-183B-535E-CCE9B4A8352C}"/>
                  </a:ext>
                </a:extLst>
              </p:cNvPr>
              <p:cNvSpPr/>
              <p:nvPr/>
            </p:nvSpPr>
            <p:spPr>
              <a:xfrm>
                <a:off x="209759" y="-144268"/>
                <a:ext cx="402772" cy="457148"/>
              </a:xfrm>
              <a:custGeom>
                <a:avLst/>
                <a:gdLst>
                  <a:gd name="connsiteX0" fmla="*/ 402689 w 402772"/>
                  <a:gd name="connsiteY0" fmla="*/ 444889 h 457148"/>
                  <a:gd name="connsiteX1" fmla="*/ 201345 w 402772"/>
                  <a:gd name="connsiteY1" fmla="*/ 0 h 457148"/>
                  <a:gd name="connsiteX2" fmla="*/ 0 w 402772"/>
                  <a:gd name="connsiteY2" fmla="*/ 444889 h 457148"/>
                  <a:gd name="connsiteX3" fmla="*/ 177955 w 402772"/>
                  <a:gd name="connsiteY3" fmla="*/ 282774 h 457148"/>
                  <a:gd name="connsiteX4" fmla="*/ 402689 w 402772"/>
                  <a:gd name="connsiteY4" fmla="*/ 444889 h 45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72" h="457148">
                    <a:moveTo>
                      <a:pt x="402689" y="444889"/>
                    </a:moveTo>
                    <a:cubicBezTo>
                      <a:pt x="407516" y="377939"/>
                      <a:pt x="201345" y="0"/>
                      <a:pt x="201345" y="0"/>
                    </a:cubicBezTo>
                    <a:lnTo>
                      <a:pt x="0" y="444889"/>
                    </a:lnTo>
                    <a:lnTo>
                      <a:pt x="177955" y="282774"/>
                    </a:lnTo>
                    <a:cubicBezTo>
                      <a:pt x="177955" y="282774"/>
                      <a:pt x="397863" y="511839"/>
                      <a:pt x="402689" y="44488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852CEECB-2ECE-5883-0830-89FEF167F07C}"/>
                  </a:ext>
                </a:extLst>
              </p:cNvPr>
              <p:cNvSpPr/>
              <p:nvPr/>
            </p:nvSpPr>
            <p:spPr>
              <a:xfrm>
                <a:off x="159392" y="445022"/>
                <a:ext cx="504926" cy="133793"/>
              </a:xfrm>
              <a:custGeom>
                <a:avLst/>
                <a:gdLst>
                  <a:gd name="connsiteX0" fmla="*/ 0 w 504926"/>
                  <a:gd name="connsiteY0" fmla="*/ 133670 h 133793"/>
                  <a:gd name="connsiteX1" fmla="*/ 436474 w 504926"/>
                  <a:gd name="connsiteY1" fmla="*/ 6329 h 133793"/>
                  <a:gd name="connsiteX2" fmla="*/ 503547 w 504926"/>
                  <a:gd name="connsiteY2" fmla="*/ 133794 h 133793"/>
                  <a:gd name="connsiteX3" fmla="*/ 327695 w 504926"/>
                  <a:gd name="connsiteY3" fmla="*/ 89862 h 133793"/>
                  <a:gd name="connsiteX4" fmla="*/ 124 w 504926"/>
                  <a:gd name="connsiteY4" fmla="*/ 133670 h 13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926" h="133793">
                    <a:moveTo>
                      <a:pt x="0" y="133670"/>
                    </a:moveTo>
                    <a:cubicBezTo>
                      <a:pt x="0" y="133670"/>
                      <a:pt x="352570" y="-34262"/>
                      <a:pt x="436474" y="6329"/>
                    </a:cubicBezTo>
                    <a:cubicBezTo>
                      <a:pt x="520377" y="46920"/>
                      <a:pt x="503547" y="133794"/>
                      <a:pt x="503547" y="133794"/>
                    </a:cubicBezTo>
                    <a:lnTo>
                      <a:pt x="327695" y="89862"/>
                    </a:lnTo>
                    <a:lnTo>
                      <a:pt x="124" y="13367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86B6EDC-0D3B-6332-4278-142CB8690A7A}"/>
                  </a:ext>
                </a:extLst>
              </p:cNvPr>
              <p:cNvSpPr/>
              <p:nvPr/>
            </p:nvSpPr>
            <p:spPr>
              <a:xfrm>
                <a:off x="6185869" y="-144268"/>
                <a:ext cx="604157" cy="1017984"/>
              </a:xfrm>
              <a:custGeom>
                <a:avLst/>
                <a:gdLst>
                  <a:gd name="connsiteX0" fmla="*/ 0 w 604157"/>
                  <a:gd name="connsiteY0" fmla="*/ 1017985 h 1017984"/>
                  <a:gd name="connsiteX1" fmla="*/ 133529 w 604157"/>
                  <a:gd name="connsiteY1" fmla="*/ 722959 h 1017984"/>
                  <a:gd name="connsiteX2" fmla="*/ 50367 w 604157"/>
                  <a:gd name="connsiteY2" fmla="*/ 722959 h 1017984"/>
                  <a:gd name="connsiteX3" fmla="*/ 176223 w 604157"/>
                  <a:gd name="connsiteY3" fmla="*/ 444889 h 1017984"/>
                  <a:gd name="connsiteX4" fmla="*/ 100734 w 604157"/>
                  <a:gd name="connsiteY4" fmla="*/ 444889 h 1017984"/>
                  <a:gd name="connsiteX5" fmla="*/ 302079 w 604157"/>
                  <a:gd name="connsiteY5" fmla="*/ 0 h 1017984"/>
                  <a:gd name="connsiteX6" fmla="*/ 503423 w 604157"/>
                  <a:gd name="connsiteY6" fmla="*/ 444889 h 1017984"/>
                  <a:gd name="connsiteX7" fmla="*/ 427935 w 604157"/>
                  <a:gd name="connsiteY7" fmla="*/ 444889 h 1017984"/>
                  <a:gd name="connsiteX8" fmla="*/ 553790 w 604157"/>
                  <a:gd name="connsiteY8" fmla="*/ 722959 h 1017984"/>
                  <a:gd name="connsiteX9" fmla="*/ 470629 w 604157"/>
                  <a:gd name="connsiteY9" fmla="*/ 722959 h 1017984"/>
                  <a:gd name="connsiteX10" fmla="*/ 604158 w 604157"/>
                  <a:gd name="connsiteY10" fmla="*/ 1017985 h 1017984"/>
                  <a:gd name="connsiteX11" fmla="*/ 0 w 604157"/>
                  <a:gd name="connsiteY11" fmla="*/ 1017985 h 101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4157" h="1017984">
                    <a:moveTo>
                      <a:pt x="0" y="1017985"/>
                    </a:moveTo>
                    <a:lnTo>
                      <a:pt x="133529" y="722959"/>
                    </a:lnTo>
                    <a:lnTo>
                      <a:pt x="50367" y="722959"/>
                    </a:lnTo>
                    <a:lnTo>
                      <a:pt x="176223" y="444889"/>
                    </a:lnTo>
                    <a:lnTo>
                      <a:pt x="100734" y="444889"/>
                    </a:lnTo>
                    <a:lnTo>
                      <a:pt x="302079" y="0"/>
                    </a:lnTo>
                    <a:lnTo>
                      <a:pt x="503423" y="444889"/>
                    </a:lnTo>
                    <a:lnTo>
                      <a:pt x="427935" y="444889"/>
                    </a:lnTo>
                    <a:lnTo>
                      <a:pt x="553790" y="722959"/>
                    </a:lnTo>
                    <a:lnTo>
                      <a:pt x="470629" y="722959"/>
                    </a:lnTo>
                    <a:lnTo>
                      <a:pt x="604158" y="1017985"/>
                    </a:lnTo>
                    <a:lnTo>
                      <a:pt x="0" y="1017985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A3049143-CC19-54E8-F1E6-261173856FEA}"/>
                  </a:ext>
                </a:extLst>
              </p:cNvPr>
              <p:cNvSpPr/>
              <p:nvPr/>
            </p:nvSpPr>
            <p:spPr>
              <a:xfrm>
                <a:off x="6287099" y="-144268"/>
                <a:ext cx="402689" cy="444888"/>
              </a:xfrm>
              <a:custGeom>
                <a:avLst/>
                <a:gdLst>
                  <a:gd name="connsiteX0" fmla="*/ 0 w 402689"/>
                  <a:gd name="connsiteY0" fmla="*/ 444889 h 444888"/>
                  <a:gd name="connsiteX1" fmla="*/ 201344 w 402689"/>
                  <a:gd name="connsiteY1" fmla="*/ 0 h 444888"/>
                  <a:gd name="connsiteX2" fmla="*/ 402689 w 402689"/>
                  <a:gd name="connsiteY2" fmla="*/ 444889 h 444888"/>
                  <a:gd name="connsiteX3" fmla="*/ 224734 w 402689"/>
                  <a:gd name="connsiteY3" fmla="*/ 282774 h 444888"/>
                  <a:gd name="connsiteX4" fmla="*/ 0 w 402689"/>
                  <a:gd name="connsiteY4" fmla="*/ 444889 h 44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689" h="444888">
                    <a:moveTo>
                      <a:pt x="0" y="444889"/>
                    </a:moveTo>
                    <a:lnTo>
                      <a:pt x="201344" y="0"/>
                    </a:lnTo>
                    <a:lnTo>
                      <a:pt x="402689" y="444889"/>
                    </a:lnTo>
                    <a:lnTo>
                      <a:pt x="224734" y="282774"/>
                    </a:lnTo>
                    <a:lnTo>
                      <a:pt x="0" y="44488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EDC1B46C-3D83-4D28-3655-0EE536D91C3B}"/>
                  </a:ext>
                </a:extLst>
              </p:cNvPr>
              <p:cNvSpPr/>
              <p:nvPr/>
            </p:nvSpPr>
            <p:spPr>
              <a:xfrm>
                <a:off x="6236732" y="364724"/>
                <a:ext cx="502928" cy="213967"/>
              </a:xfrm>
              <a:custGeom>
                <a:avLst/>
                <a:gdLst>
                  <a:gd name="connsiteX0" fmla="*/ 0 w 502928"/>
                  <a:gd name="connsiteY0" fmla="*/ 213967 h 213967"/>
                  <a:gd name="connsiteX1" fmla="*/ 405535 w 502928"/>
                  <a:gd name="connsiteY1" fmla="*/ 0 h 213967"/>
                  <a:gd name="connsiteX2" fmla="*/ 502928 w 502928"/>
                  <a:gd name="connsiteY2" fmla="*/ 213967 h 213967"/>
                  <a:gd name="connsiteX3" fmla="*/ 323241 w 502928"/>
                  <a:gd name="connsiteY3" fmla="*/ 154690 h 213967"/>
                  <a:gd name="connsiteX4" fmla="*/ 0 w 502928"/>
                  <a:gd name="connsiteY4" fmla="*/ 213967 h 213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928" h="213967">
                    <a:moveTo>
                      <a:pt x="0" y="213967"/>
                    </a:moveTo>
                    <a:lnTo>
                      <a:pt x="405535" y="0"/>
                    </a:lnTo>
                    <a:lnTo>
                      <a:pt x="502928" y="213967"/>
                    </a:lnTo>
                    <a:lnTo>
                      <a:pt x="323241" y="154690"/>
                    </a:lnTo>
                    <a:lnTo>
                      <a:pt x="0" y="21396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B6B8D5C0-D9CC-F292-BE8B-F000B7DAC868}"/>
                  </a:ext>
                </a:extLst>
              </p:cNvPr>
              <p:cNvSpPr/>
              <p:nvPr/>
            </p:nvSpPr>
            <p:spPr>
              <a:xfrm>
                <a:off x="5732566" y="-181889"/>
                <a:ext cx="475083" cy="1055605"/>
              </a:xfrm>
              <a:custGeom>
                <a:avLst/>
                <a:gdLst>
                  <a:gd name="connsiteX0" fmla="*/ 0 w 475083"/>
                  <a:gd name="connsiteY0" fmla="*/ 1055605 h 1055605"/>
                  <a:gd name="connsiteX1" fmla="*/ 237604 w 475083"/>
                  <a:gd name="connsiteY1" fmla="*/ 0 h 1055605"/>
                  <a:gd name="connsiteX2" fmla="*/ 475084 w 475083"/>
                  <a:gd name="connsiteY2" fmla="*/ 1055605 h 1055605"/>
                  <a:gd name="connsiteX3" fmla="*/ 0 w 475083"/>
                  <a:gd name="connsiteY3" fmla="*/ 1055605 h 105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3" h="1055605">
                    <a:moveTo>
                      <a:pt x="0" y="1055605"/>
                    </a:moveTo>
                    <a:lnTo>
                      <a:pt x="237604" y="0"/>
                    </a:lnTo>
                    <a:lnTo>
                      <a:pt x="475084" y="1055605"/>
                    </a:lnTo>
                    <a:lnTo>
                      <a:pt x="0" y="105560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F77A627B-4C4E-6F8B-98F0-BDDD1081F823}"/>
                  </a:ext>
                </a:extLst>
              </p:cNvPr>
              <p:cNvSpPr/>
              <p:nvPr/>
            </p:nvSpPr>
            <p:spPr>
              <a:xfrm>
                <a:off x="2532338" y="85292"/>
                <a:ext cx="354797" cy="788424"/>
              </a:xfrm>
              <a:custGeom>
                <a:avLst/>
                <a:gdLst>
                  <a:gd name="connsiteX0" fmla="*/ 0 w 354797"/>
                  <a:gd name="connsiteY0" fmla="*/ 788424 h 788424"/>
                  <a:gd name="connsiteX1" fmla="*/ 177460 w 354797"/>
                  <a:gd name="connsiteY1" fmla="*/ 0 h 788424"/>
                  <a:gd name="connsiteX2" fmla="*/ 354797 w 354797"/>
                  <a:gd name="connsiteY2" fmla="*/ 788424 h 788424"/>
                  <a:gd name="connsiteX3" fmla="*/ 0 w 354797"/>
                  <a:gd name="connsiteY3" fmla="*/ 788424 h 78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797" h="788424">
                    <a:moveTo>
                      <a:pt x="0" y="788424"/>
                    </a:moveTo>
                    <a:lnTo>
                      <a:pt x="177460" y="0"/>
                    </a:lnTo>
                    <a:lnTo>
                      <a:pt x="354797" y="788424"/>
                    </a:lnTo>
                    <a:lnTo>
                      <a:pt x="0" y="78842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C302BAF6-2902-5E96-3423-D1DFD97714BA}"/>
                  </a:ext>
                </a:extLst>
              </p:cNvPr>
              <p:cNvSpPr/>
              <p:nvPr/>
            </p:nvSpPr>
            <p:spPr>
              <a:xfrm>
                <a:off x="5098708" y="-341158"/>
                <a:ext cx="475083" cy="1235540"/>
              </a:xfrm>
              <a:custGeom>
                <a:avLst/>
                <a:gdLst>
                  <a:gd name="connsiteX0" fmla="*/ 0 w 475083"/>
                  <a:gd name="connsiteY0" fmla="*/ 1235541 h 1235540"/>
                  <a:gd name="connsiteX1" fmla="*/ 237604 w 475083"/>
                  <a:gd name="connsiteY1" fmla="*/ 0 h 1235540"/>
                  <a:gd name="connsiteX2" fmla="*/ 475084 w 475083"/>
                  <a:gd name="connsiteY2" fmla="*/ 1235541 h 1235540"/>
                  <a:gd name="connsiteX3" fmla="*/ 0 w 475083"/>
                  <a:gd name="connsiteY3" fmla="*/ 1235541 h 123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5083" h="1235540">
                    <a:moveTo>
                      <a:pt x="0" y="1235541"/>
                    </a:moveTo>
                    <a:lnTo>
                      <a:pt x="237604" y="0"/>
                    </a:lnTo>
                    <a:lnTo>
                      <a:pt x="475084" y="1235541"/>
                    </a:lnTo>
                    <a:lnTo>
                      <a:pt x="0" y="1235541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F1B8834F-BDC6-AA64-F0CC-7E04C75A6141}"/>
                  </a:ext>
                </a:extLst>
              </p:cNvPr>
              <p:cNvSpPr/>
              <p:nvPr/>
            </p:nvSpPr>
            <p:spPr>
              <a:xfrm>
                <a:off x="5262679" y="-361824"/>
                <a:ext cx="156422" cy="448601"/>
              </a:xfrm>
              <a:custGeom>
                <a:avLst/>
                <a:gdLst>
                  <a:gd name="connsiteX0" fmla="*/ 0 w 156422"/>
                  <a:gd name="connsiteY0" fmla="*/ 403432 h 448601"/>
                  <a:gd name="connsiteX1" fmla="*/ 70538 w 156422"/>
                  <a:gd name="connsiteY1" fmla="*/ 0 h 448601"/>
                  <a:gd name="connsiteX2" fmla="*/ 156422 w 156422"/>
                  <a:gd name="connsiteY2" fmla="*/ 448601 h 448601"/>
                  <a:gd name="connsiteX3" fmla="*/ 77840 w 156422"/>
                  <a:gd name="connsiteY3" fmla="*/ 316187 h 448601"/>
                  <a:gd name="connsiteX4" fmla="*/ 0 w 156422"/>
                  <a:gd name="connsiteY4" fmla="*/ 403432 h 44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422" h="448601">
                    <a:moveTo>
                      <a:pt x="0" y="403432"/>
                    </a:moveTo>
                    <a:lnTo>
                      <a:pt x="70538" y="0"/>
                    </a:lnTo>
                    <a:lnTo>
                      <a:pt x="156422" y="448601"/>
                    </a:lnTo>
                    <a:lnTo>
                      <a:pt x="77840" y="316187"/>
                    </a:lnTo>
                    <a:lnTo>
                      <a:pt x="0" y="40343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A61668B-2525-CEF7-2ABE-46744C74DEBA}"/>
                  </a:ext>
                </a:extLst>
              </p:cNvPr>
              <p:cNvSpPr/>
              <p:nvPr/>
            </p:nvSpPr>
            <p:spPr>
              <a:xfrm>
                <a:off x="0" y="-72492"/>
                <a:ext cx="212853" cy="946208"/>
              </a:xfrm>
              <a:custGeom>
                <a:avLst/>
                <a:gdLst>
                  <a:gd name="connsiteX0" fmla="*/ 0 w 212853"/>
                  <a:gd name="connsiteY0" fmla="*/ 0 h 946208"/>
                  <a:gd name="connsiteX1" fmla="*/ 0 w 212853"/>
                  <a:gd name="connsiteY1" fmla="*/ 946208 h 946208"/>
                  <a:gd name="connsiteX2" fmla="*/ 212854 w 212853"/>
                  <a:gd name="connsiteY2" fmla="*/ 946208 h 946208"/>
                  <a:gd name="connsiteX3" fmla="*/ 0 w 212853"/>
                  <a:gd name="connsiteY3" fmla="*/ 0 h 94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853" h="946208">
                    <a:moveTo>
                      <a:pt x="0" y="0"/>
                    </a:moveTo>
                    <a:lnTo>
                      <a:pt x="0" y="946208"/>
                    </a:lnTo>
                    <a:lnTo>
                      <a:pt x="212854" y="946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1382440D-949C-FC0D-D1CB-E133943EAD85}"/>
                  </a:ext>
                </a:extLst>
              </p:cNvPr>
              <p:cNvSpPr/>
              <p:nvPr/>
            </p:nvSpPr>
            <p:spPr>
              <a:xfrm>
                <a:off x="6898062" y="-466271"/>
                <a:ext cx="468649" cy="1339987"/>
              </a:xfrm>
              <a:custGeom>
                <a:avLst/>
                <a:gdLst>
                  <a:gd name="connsiteX0" fmla="*/ 0 w 468649"/>
                  <a:gd name="connsiteY0" fmla="*/ 1339987 h 1339987"/>
                  <a:gd name="connsiteX1" fmla="*/ 468650 w 468649"/>
                  <a:gd name="connsiteY1" fmla="*/ 1339987 h 1339987"/>
                  <a:gd name="connsiteX2" fmla="*/ 468650 w 468649"/>
                  <a:gd name="connsiteY2" fmla="*/ 742760 h 1339987"/>
                  <a:gd name="connsiteX3" fmla="*/ 301461 w 468649"/>
                  <a:gd name="connsiteY3" fmla="*/ 0 h 1339987"/>
                  <a:gd name="connsiteX4" fmla="*/ 0 w 468649"/>
                  <a:gd name="connsiteY4" fmla="*/ 1339987 h 1339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8649" h="1339987">
                    <a:moveTo>
                      <a:pt x="0" y="1339987"/>
                    </a:moveTo>
                    <a:lnTo>
                      <a:pt x="468650" y="1339987"/>
                    </a:lnTo>
                    <a:lnTo>
                      <a:pt x="468650" y="742760"/>
                    </a:lnTo>
                    <a:lnTo>
                      <a:pt x="301461" y="0"/>
                    </a:lnTo>
                    <a:lnTo>
                      <a:pt x="0" y="1339987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23D81AD-4E8A-8F4B-B4A5-035914DE13CF}"/>
                  </a:ext>
                </a:extLst>
              </p:cNvPr>
              <p:cNvSpPr/>
              <p:nvPr/>
            </p:nvSpPr>
            <p:spPr>
              <a:xfrm>
                <a:off x="7064138" y="-466271"/>
                <a:ext cx="302573" cy="742759"/>
              </a:xfrm>
              <a:custGeom>
                <a:avLst/>
                <a:gdLst>
                  <a:gd name="connsiteX0" fmla="*/ 110263 w 302573"/>
                  <a:gd name="connsiteY0" fmla="*/ 458625 h 742759"/>
                  <a:gd name="connsiteX1" fmla="*/ 302574 w 302573"/>
                  <a:gd name="connsiteY1" fmla="*/ 742760 h 742759"/>
                  <a:gd name="connsiteX2" fmla="*/ 135385 w 302573"/>
                  <a:gd name="connsiteY2" fmla="*/ 0 h 742759"/>
                  <a:gd name="connsiteX3" fmla="*/ 0 w 302573"/>
                  <a:gd name="connsiteY3" fmla="*/ 601682 h 742759"/>
                  <a:gd name="connsiteX4" fmla="*/ 110263 w 302573"/>
                  <a:gd name="connsiteY4" fmla="*/ 458625 h 74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573" h="742759">
                    <a:moveTo>
                      <a:pt x="110263" y="458625"/>
                    </a:moveTo>
                    <a:lnTo>
                      <a:pt x="302574" y="742760"/>
                    </a:lnTo>
                    <a:lnTo>
                      <a:pt x="135385" y="0"/>
                    </a:lnTo>
                    <a:lnTo>
                      <a:pt x="0" y="601682"/>
                    </a:lnTo>
                    <a:lnTo>
                      <a:pt x="110263" y="458625"/>
                    </a:ln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3ECF813B-3FF2-DAAD-9DC6-7750EEA1D6F7}"/>
                  </a:ext>
                </a:extLst>
              </p:cNvPr>
              <p:cNvSpPr/>
              <p:nvPr/>
            </p:nvSpPr>
            <p:spPr>
              <a:xfrm>
                <a:off x="2085593" y="-189685"/>
                <a:ext cx="404393" cy="496516"/>
              </a:xfrm>
              <a:custGeom>
                <a:avLst/>
                <a:gdLst>
                  <a:gd name="connsiteX0" fmla="*/ 191444 w 404393"/>
                  <a:gd name="connsiteY0" fmla="*/ 0 h 496516"/>
                  <a:gd name="connsiteX1" fmla="*/ 402689 w 404393"/>
                  <a:gd name="connsiteY1" fmla="*/ 490429 h 496516"/>
                  <a:gd name="connsiteX2" fmla="*/ 154814 w 404393"/>
                  <a:gd name="connsiteY2" fmla="*/ 276462 h 496516"/>
                  <a:gd name="connsiteX3" fmla="*/ 0 w 404393"/>
                  <a:gd name="connsiteY3" fmla="*/ 490429 h 496516"/>
                  <a:gd name="connsiteX4" fmla="*/ 191568 w 404393"/>
                  <a:gd name="connsiteY4" fmla="*/ 0 h 49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393" h="496516">
                    <a:moveTo>
                      <a:pt x="191444" y="0"/>
                    </a:moveTo>
                    <a:cubicBezTo>
                      <a:pt x="191444" y="0"/>
                      <a:pt x="426573" y="441424"/>
                      <a:pt x="402689" y="490429"/>
                    </a:cubicBezTo>
                    <a:cubicBezTo>
                      <a:pt x="378805" y="539435"/>
                      <a:pt x="154814" y="276462"/>
                      <a:pt x="154814" y="276462"/>
                    </a:cubicBezTo>
                    <a:lnTo>
                      <a:pt x="0" y="490429"/>
                    </a:lnTo>
                    <a:lnTo>
                      <a:pt x="191568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F31AA98A-2A5D-B700-5A27-B96ACF20AB57}"/>
                  </a:ext>
                </a:extLst>
              </p:cNvPr>
              <p:cNvSpPr/>
              <p:nvPr/>
            </p:nvSpPr>
            <p:spPr>
              <a:xfrm>
                <a:off x="2786772" y="798843"/>
                <a:ext cx="222235" cy="84773"/>
              </a:xfrm>
              <a:custGeom>
                <a:avLst/>
                <a:gdLst>
                  <a:gd name="connsiteX0" fmla="*/ 160383 w 222235"/>
                  <a:gd name="connsiteY0" fmla="*/ 251 h 84773"/>
                  <a:gd name="connsiteX1" fmla="*/ 67816 w 222235"/>
                  <a:gd name="connsiteY1" fmla="*/ 52969 h 84773"/>
                  <a:gd name="connsiteX2" fmla="*/ 41828 w 222235"/>
                  <a:gd name="connsiteY2" fmla="*/ 31065 h 84773"/>
                  <a:gd name="connsiteX3" fmla="*/ 0 w 222235"/>
                  <a:gd name="connsiteY3" fmla="*/ 84773 h 84773"/>
                  <a:gd name="connsiteX4" fmla="*/ 214834 w 222235"/>
                  <a:gd name="connsiteY4" fmla="*/ 84773 h 84773"/>
                  <a:gd name="connsiteX5" fmla="*/ 160383 w 222235"/>
                  <a:gd name="connsiteY5" fmla="*/ 127 h 8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235" h="84773">
                    <a:moveTo>
                      <a:pt x="160383" y="251"/>
                    </a:moveTo>
                    <a:cubicBezTo>
                      <a:pt x="105808" y="-3090"/>
                      <a:pt x="79820" y="27600"/>
                      <a:pt x="67816" y="52969"/>
                    </a:cubicBezTo>
                    <a:cubicBezTo>
                      <a:pt x="65217" y="41955"/>
                      <a:pt x="58411" y="32055"/>
                      <a:pt x="41828" y="31065"/>
                    </a:cubicBezTo>
                    <a:cubicBezTo>
                      <a:pt x="3094" y="28714"/>
                      <a:pt x="0" y="84773"/>
                      <a:pt x="0" y="84773"/>
                    </a:cubicBezTo>
                    <a:lnTo>
                      <a:pt x="214834" y="84773"/>
                    </a:lnTo>
                    <a:cubicBezTo>
                      <a:pt x="214834" y="84773"/>
                      <a:pt x="251835" y="5820"/>
                      <a:pt x="160383" y="127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043A7237-D4DB-B3E7-8BE9-82833404B4BE}"/>
                  </a:ext>
                </a:extLst>
              </p:cNvPr>
              <p:cNvSpPr/>
              <p:nvPr/>
            </p:nvSpPr>
            <p:spPr>
              <a:xfrm>
                <a:off x="88730" y="773894"/>
                <a:ext cx="379272" cy="109846"/>
              </a:xfrm>
              <a:custGeom>
                <a:avLst/>
                <a:gdLst>
                  <a:gd name="connsiteX0" fmla="*/ 353683 w 379272"/>
                  <a:gd name="connsiteY0" fmla="*/ 15795 h 109846"/>
                  <a:gd name="connsiteX1" fmla="*/ 286115 w 379272"/>
                  <a:gd name="connsiteY1" fmla="*/ 51683 h 109846"/>
                  <a:gd name="connsiteX2" fmla="*/ 207408 w 379272"/>
                  <a:gd name="connsiteY2" fmla="*/ 326 h 109846"/>
                  <a:gd name="connsiteX3" fmla="*/ 87616 w 379272"/>
                  <a:gd name="connsiteY3" fmla="*/ 68637 h 109846"/>
                  <a:gd name="connsiteX4" fmla="*/ 54080 w 379272"/>
                  <a:gd name="connsiteY4" fmla="*/ 40298 h 109846"/>
                  <a:gd name="connsiteX5" fmla="*/ 0 w 379272"/>
                  <a:gd name="connsiteY5" fmla="*/ 109846 h 109846"/>
                  <a:gd name="connsiteX6" fmla="*/ 353807 w 379272"/>
                  <a:gd name="connsiteY6" fmla="*/ 109846 h 109846"/>
                  <a:gd name="connsiteX7" fmla="*/ 353807 w 379272"/>
                  <a:gd name="connsiteY7" fmla="*/ 15919 h 109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9272" h="109846">
                    <a:moveTo>
                      <a:pt x="353683" y="15795"/>
                    </a:moveTo>
                    <a:cubicBezTo>
                      <a:pt x="334997" y="13938"/>
                      <a:pt x="300594" y="40545"/>
                      <a:pt x="286115" y="51683"/>
                    </a:cubicBezTo>
                    <a:cubicBezTo>
                      <a:pt x="281288" y="27304"/>
                      <a:pt x="261983" y="3667"/>
                      <a:pt x="207408" y="326"/>
                    </a:cubicBezTo>
                    <a:cubicBezTo>
                      <a:pt x="136870" y="-4006"/>
                      <a:pt x="103209" y="35719"/>
                      <a:pt x="87616" y="68637"/>
                    </a:cubicBezTo>
                    <a:cubicBezTo>
                      <a:pt x="84399" y="54405"/>
                      <a:pt x="75365" y="41535"/>
                      <a:pt x="54080" y="40298"/>
                    </a:cubicBezTo>
                    <a:cubicBezTo>
                      <a:pt x="3960" y="37204"/>
                      <a:pt x="0" y="109846"/>
                      <a:pt x="0" y="109846"/>
                    </a:cubicBezTo>
                    <a:lnTo>
                      <a:pt x="353807" y="109846"/>
                    </a:lnTo>
                    <a:cubicBezTo>
                      <a:pt x="353807" y="109846"/>
                      <a:pt x="411104" y="21487"/>
                      <a:pt x="353807" y="15919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9A4EFA89-C963-628D-5D99-9F629B87382C}"/>
                  </a:ext>
                </a:extLst>
              </p:cNvPr>
              <p:cNvSpPr/>
              <p:nvPr/>
            </p:nvSpPr>
            <p:spPr>
              <a:xfrm>
                <a:off x="1832644" y="752439"/>
                <a:ext cx="417910" cy="132785"/>
              </a:xfrm>
              <a:custGeom>
                <a:avLst/>
                <a:gdLst>
                  <a:gd name="connsiteX0" fmla="*/ 417787 w 417910"/>
                  <a:gd name="connsiteY0" fmla="*/ 132786 h 132785"/>
                  <a:gd name="connsiteX1" fmla="*/ 236738 w 417910"/>
                  <a:gd name="connsiteY1" fmla="*/ 0 h 132785"/>
                  <a:gd name="connsiteX2" fmla="*/ 158898 w 417910"/>
                  <a:gd name="connsiteY2" fmla="*/ 87493 h 132785"/>
                  <a:gd name="connsiteX3" fmla="*/ 114099 w 417910"/>
                  <a:gd name="connsiteY3" fmla="*/ 47521 h 132785"/>
                  <a:gd name="connsiteX4" fmla="*/ 0 w 417910"/>
                  <a:gd name="connsiteY4" fmla="*/ 131301 h 132785"/>
                  <a:gd name="connsiteX5" fmla="*/ 417911 w 417910"/>
                  <a:gd name="connsiteY5" fmla="*/ 132786 h 1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910" h="132785">
                    <a:moveTo>
                      <a:pt x="417787" y="132786"/>
                    </a:moveTo>
                    <a:cubicBezTo>
                      <a:pt x="417787" y="132786"/>
                      <a:pt x="337719" y="0"/>
                      <a:pt x="236738" y="0"/>
                    </a:cubicBezTo>
                    <a:cubicBezTo>
                      <a:pt x="187484" y="0"/>
                      <a:pt x="167189" y="49006"/>
                      <a:pt x="158898" y="87493"/>
                    </a:cubicBezTo>
                    <a:cubicBezTo>
                      <a:pt x="151968" y="67197"/>
                      <a:pt x="138850" y="47521"/>
                      <a:pt x="114099" y="47521"/>
                    </a:cubicBezTo>
                    <a:cubicBezTo>
                      <a:pt x="50491" y="47521"/>
                      <a:pt x="0" y="131301"/>
                      <a:pt x="0" y="131301"/>
                    </a:cubicBezTo>
                    <a:lnTo>
                      <a:pt x="417911" y="13278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8EC3F149-64D4-B1B2-E75C-C117425CC92A}"/>
                  </a:ext>
                </a:extLst>
              </p:cNvPr>
              <p:cNvSpPr/>
              <p:nvPr/>
            </p:nvSpPr>
            <p:spPr>
              <a:xfrm>
                <a:off x="1667682" y="-416399"/>
                <a:ext cx="580644" cy="1290115"/>
              </a:xfrm>
              <a:custGeom>
                <a:avLst/>
                <a:gdLst>
                  <a:gd name="connsiteX0" fmla="*/ 0 w 580644"/>
                  <a:gd name="connsiteY0" fmla="*/ 1290115 h 1290115"/>
                  <a:gd name="connsiteX1" fmla="*/ 290322 w 580644"/>
                  <a:gd name="connsiteY1" fmla="*/ 0 h 1290115"/>
                  <a:gd name="connsiteX2" fmla="*/ 580645 w 580644"/>
                  <a:gd name="connsiteY2" fmla="*/ 1290115 h 1290115"/>
                  <a:gd name="connsiteX3" fmla="*/ 0 w 580644"/>
                  <a:gd name="connsiteY3" fmla="*/ 1290115 h 129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44" h="1290115">
                    <a:moveTo>
                      <a:pt x="0" y="1290115"/>
                    </a:moveTo>
                    <a:lnTo>
                      <a:pt x="290322" y="0"/>
                    </a:lnTo>
                    <a:lnTo>
                      <a:pt x="580645" y="1290115"/>
                    </a:lnTo>
                    <a:lnTo>
                      <a:pt x="0" y="1290115"/>
                    </a:lnTo>
                    <a:close/>
                  </a:path>
                </a:pathLst>
              </a:custGeom>
              <a:solidFill>
                <a:schemeClr val="accent3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6676B4A7-1327-9A12-9D87-9394B813CE1B}"/>
                  </a:ext>
                </a:extLst>
              </p:cNvPr>
              <p:cNvSpPr/>
              <p:nvPr/>
            </p:nvSpPr>
            <p:spPr>
              <a:xfrm>
                <a:off x="1813091" y="-416399"/>
                <a:ext cx="307028" cy="720608"/>
              </a:xfrm>
              <a:custGeom>
                <a:avLst/>
                <a:gdLst>
                  <a:gd name="connsiteX0" fmla="*/ 0 w 307028"/>
                  <a:gd name="connsiteY0" fmla="*/ 644253 h 720608"/>
                  <a:gd name="connsiteX1" fmla="*/ 144914 w 307028"/>
                  <a:gd name="connsiteY1" fmla="*/ 0 h 720608"/>
                  <a:gd name="connsiteX2" fmla="*/ 307029 w 307028"/>
                  <a:gd name="connsiteY2" fmla="*/ 720608 h 720608"/>
                  <a:gd name="connsiteX3" fmla="*/ 181668 w 307028"/>
                  <a:gd name="connsiteY3" fmla="*/ 449344 h 720608"/>
                  <a:gd name="connsiteX4" fmla="*/ 0 w 307028"/>
                  <a:gd name="connsiteY4" fmla="*/ 644253 h 720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028" h="720608">
                    <a:moveTo>
                      <a:pt x="0" y="644253"/>
                    </a:moveTo>
                    <a:lnTo>
                      <a:pt x="144914" y="0"/>
                    </a:lnTo>
                    <a:lnTo>
                      <a:pt x="307029" y="720608"/>
                    </a:lnTo>
                    <a:lnTo>
                      <a:pt x="181668" y="449344"/>
                    </a:lnTo>
                    <a:lnTo>
                      <a:pt x="0" y="64425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DFDF9D4-6604-4F7A-0B4E-C1799E9C4FD6}"/>
                  </a:ext>
                </a:extLst>
              </p:cNvPr>
              <p:cNvSpPr/>
              <p:nvPr/>
            </p:nvSpPr>
            <p:spPr>
              <a:xfrm>
                <a:off x="0" y="862566"/>
                <a:ext cx="12191795" cy="1707914"/>
              </a:xfrm>
              <a:custGeom>
                <a:avLst/>
                <a:gdLst>
                  <a:gd name="connsiteX0" fmla="*/ 0 w 7366588"/>
                  <a:gd name="connsiteY0" fmla="*/ 0 h 4414854"/>
                  <a:gd name="connsiteX1" fmla="*/ 7366589 w 7366588"/>
                  <a:gd name="connsiteY1" fmla="*/ 0 h 4414854"/>
                  <a:gd name="connsiteX2" fmla="*/ 7366589 w 7366588"/>
                  <a:gd name="connsiteY2" fmla="*/ 4414855 h 4414854"/>
                  <a:gd name="connsiteX3" fmla="*/ 0 w 7366588"/>
                  <a:gd name="connsiteY3" fmla="*/ 4414855 h 441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6588" h="4414854">
                    <a:moveTo>
                      <a:pt x="0" y="0"/>
                    </a:moveTo>
                    <a:lnTo>
                      <a:pt x="7366589" y="0"/>
                    </a:lnTo>
                    <a:lnTo>
                      <a:pt x="7366589" y="4414855"/>
                    </a:lnTo>
                    <a:lnTo>
                      <a:pt x="0" y="441485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7D1802F5-15E6-3E0E-59A4-98394A9F11A5}"/>
                  </a:ext>
                </a:extLst>
              </p:cNvPr>
              <p:cNvSpPr/>
              <p:nvPr/>
            </p:nvSpPr>
            <p:spPr>
              <a:xfrm>
                <a:off x="0" y="1804353"/>
                <a:ext cx="12192000" cy="3934820"/>
              </a:xfrm>
              <a:custGeom>
                <a:avLst/>
                <a:gdLst>
                  <a:gd name="connsiteX0" fmla="*/ 7366713 w 7366712"/>
                  <a:gd name="connsiteY0" fmla="*/ 3934821 h 3934820"/>
                  <a:gd name="connsiteX1" fmla="*/ 0 w 7366712"/>
                  <a:gd name="connsiteY1" fmla="*/ 3934821 h 3934820"/>
                  <a:gd name="connsiteX2" fmla="*/ 0 w 7366712"/>
                  <a:gd name="connsiteY2" fmla="*/ 481643 h 3934820"/>
                  <a:gd name="connsiteX3" fmla="*/ 7366713 w 7366712"/>
                  <a:gd name="connsiteY3" fmla="*/ 0 h 3934820"/>
                  <a:gd name="connsiteX4" fmla="*/ 7366713 w 7366712"/>
                  <a:gd name="connsiteY4" fmla="*/ 3934821 h 393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66712" h="3934820">
                    <a:moveTo>
                      <a:pt x="7366713" y="3934821"/>
                    </a:moveTo>
                    <a:lnTo>
                      <a:pt x="0" y="3934821"/>
                    </a:lnTo>
                    <a:lnTo>
                      <a:pt x="0" y="481643"/>
                    </a:lnTo>
                    <a:lnTo>
                      <a:pt x="7366713" y="0"/>
                    </a:lnTo>
                    <a:lnTo>
                      <a:pt x="7366713" y="393482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252" name="Graphic 251">
            <a:extLst>
              <a:ext uri="{FF2B5EF4-FFF2-40B4-BE49-F238E27FC236}">
                <a16:creationId xmlns:a16="http://schemas.microsoft.com/office/drawing/2014/main" id="{49E93496-E05A-893F-F1C9-C0F2597AE5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20874388">
            <a:off x="4709171" y="3817134"/>
            <a:ext cx="705359" cy="868134"/>
          </a:xfrm>
          <a:prstGeom prst="rect">
            <a:avLst/>
          </a:prstGeom>
        </p:spPr>
      </p:pic>
      <p:pic>
        <p:nvPicPr>
          <p:cNvPr id="257" name="Graphic 256">
            <a:extLst>
              <a:ext uri="{FF2B5EF4-FFF2-40B4-BE49-F238E27FC236}">
                <a16:creationId xmlns:a16="http://schemas.microsoft.com/office/drawing/2014/main" id="{1D312A7C-0557-DDC1-C45A-661A880404E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94494" y="1779603"/>
            <a:ext cx="3920306" cy="3298794"/>
          </a:xfrm>
          <a:prstGeom prst="rect">
            <a:avLst/>
          </a:prstGeom>
        </p:spPr>
      </p:pic>
      <p:pic>
        <p:nvPicPr>
          <p:cNvPr id="260" name="Graphic 259">
            <a:extLst>
              <a:ext uri="{FF2B5EF4-FFF2-40B4-BE49-F238E27FC236}">
                <a16:creationId xmlns:a16="http://schemas.microsoft.com/office/drawing/2014/main" id="{C5C892FC-797D-9408-6D09-3AEE52A1078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4348610" y="1619250"/>
            <a:ext cx="4348610" cy="3113819"/>
          </a:xfrm>
          <a:prstGeom prst="rect">
            <a:avLst/>
          </a:prstGeom>
        </p:spPr>
      </p:pic>
      <p:pic>
        <p:nvPicPr>
          <p:cNvPr id="262" name="Graphic 261">
            <a:extLst>
              <a:ext uri="{FF2B5EF4-FFF2-40B4-BE49-F238E27FC236}">
                <a16:creationId xmlns:a16="http://schemas.microsoft.com/office/drawing/2014/main" id="{AEF4A4B0-CAE7-14B3-52CC-4E308103042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41070" y="1825290"/>
            <a:ext cx="4715118" cy="3248193"/>
          </a:xfrm>
          <a:prstGeom prst="rect">
            <a:avLst/>
          </a:prstGeom>
        </p:spPr>
      </p:pic>
      <p:pic>
        <p:nvPicPr>
          <p:cNvPr id="264" name="Graphic 263">
            <a:extLst>
              <a:ext uri="{FF2B5EF4-FFF2-40B4-BE49-F238E27FC236}">
                <a16:creationId xmlns:a16="http://schemas.microsoft.com/office/drawing/2014/main" id="{AC78F58B-4576-F94C-A919-3223EDC9149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21167182">
            <a:off x="-1668262" y="-914400"/>
            <a:ext cx="6450144" cy="4775588"/>
          </a:xfrm>
          <a:prstGeom prst="rect">
            <a:avLst/>
          </a:prstGeom>
        </p:spPr>
      </p:pic>
      <p:sp>
        <p:nvSpPr>
          <p:cNvPr id="265" name="TextBox 264">
            <a:extLst>
              <a:ext uri="{FF2B5EF4-FFF2-40B4-BE49-F238E27FC236}">
                <a16:creationId xmlns:a16="http://schemas.microsoft.com/office/drawing/2014/main" id="{E37712CD-BDBB-2EAB-1993-CC2552BD59BF}"/>
              </a:ext>
            </a:extLst>
          </p:cNvPr>
          <p:cNvSpPr txBox="1"/>
          <p:nvPr/>
        </p:nvSpPr>
        <p:spPr>
          <a:xfrm>
            <a:off x="2439989" y="1812063"/>
            <a:ext cx="7312024" cy="3233873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noAutofit/>
          </a:bodyPr>
          <a:lstStyle/>
          <a:p>
            <a:pPr algn="ctr">
              <a:spcAft>
                <a:spcPts val="1015"/>
              </a:spcAft>
            </a:pPr>
            <a:r>
              <a:rPr lang="en-GB" sz="4400">
                <a:solidFill>
                  <a:schemeClr val="accent4"/>
                </a:solidFill>
              </a:rPr>
              <a:t>Oh no! </a:t>
            </a:r>
          </a:p>
          <a:p>
            <a:pPr algn="ctr">
              <a:spcAft>
                <a:spcPts val="1015"/>
              </a:spcAft>
            </a:pPr>
            <a:r>
              <a:rPr lang="en-GB" sz="4400">
                <a:solidFill>
                  <a:schemeClr val="accent4"/>
                </a:solidFill>
              </a:rPr>
              <a:t>A mischievous magpie has taken the present.</a:t>
            </a:r>
          </a:p>
          <a:p>
            <a:pPr algn="ctr">
              <a:spcAft>
                <a:spcPts val="1015"/>
              </a:spcAft>
            </a:pPr>
            <a:r>
              <a:rPr lang="en-GB" sz="4400">
                <a:solidFill>
                  <a:schemeClr val="accent4"/>
                </a:solidFill>
              </a:rPr>
              <a:t>Where will they take it?</a:t>
            </a:r>
          </a:p>
        </p:txBody>
      </p:sp>
    </p:spTree>
    <p:extLst>
      <p:ext uri="{BB962C8B-B14F-4D97-AF65-F5344CB8AC3E}">
        <p14:creationId xmlns:p14="http://schemas.microsoft.com/office/powerpoint/2010/main" val="384538726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 advTm="9000">
        <p159:morph option="byObject"/>
      </p:transition>
    </mc:Choice>
    <mc:Fallback>
      <p:transition spd="slow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path" presetSubtype="0" accel="50000" decel="5000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4.79167E-6 -0.00069 C 0.00756 -0.00231 0.03269 -0.00347 0.0418 -0.00347 C 0.09792 -0.00347 0.15573 0.02153 0.15573 0.04699 C 0.15573 0.0338 0.18425 0.02153 0.21107 0.02153 C 0.24024 0.02153 0.26732 0.03403 0.26732 0.04699 C 0.26732 0.04028 0.28152 0.0338 0.29623 0.0338 C 0.31055 0.0338 0.32514 0.04005 0.32514 0.04699 C 0.32514 0.04329 0.3323 0.04028 0.33959 0.04028 C 0.34675 0.04028 0.35378 0.04375 0.35378 0.04699 C 0.35378 0.04491 0.35743 0.04329 0.36107 0.04329 C 0.3629 0.04329 0.36849 0.04491 0.36849 0.04699 C 0.36849 0.04584 0.37019 0.04491 0.37188 0.04491 C 0.37188 0.04514 0.3754 0.04584 0.3754 0.04699 C 0.3754 0.0463 0.3754 0.04584 0.37722 0.04584 C 0.37722 0.04607 0.37917 0.0463 0.37917 0.04699 C 0.37917 0.04653 0.37917 0.0463 0.37917 0.04607 C 0.38112 0.04607 0.38112 0.0463 0.38112 0.04653 C 0.38295 0.04653 0.38295 0.0463 0.38295 0.04607 C 0.38516 0.04607 0.38516 0.0463 0.38516 0.04653 " pathEditMode="relative" rAng="0" ptsTypes="AAAAAAAAAAAAAAAAAAA">
                                      <p:cBhvr>
                                        <p:cTn id="6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258" y="224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250"/>
                            </p:stCondLst>
                            <p:childTnLst>
                              <p:par>
                                <p:cTn id="8" presetID="10" presetClass="exit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000"/>
                            </p:stCondLst>
                            <p:childTnLst>
                              <p:par>
                                <p:cTn id="15" presetID="10" presetClass="exit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750"/>
                            </p:stCondLst>
                            <p:childTnLst>
                              <p:par>
                                <p:cTn id="25" presetID="10" presetClass="exit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25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" presetClass="exit" presetSubtype="3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1250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50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8" presetClass="emph" presetSubtype="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Rot by="-1500000">
                                      <p:cBhvr>
                                        <p:cTn id="36" dur="12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45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2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2000"/>
                                  </p:iterate>
                                  <p:childTnLst>
                                    <p:animMotion origin="layout" path="M 6.25E-7 -0.03473 L 6.25E-7 3.33333E-6 " pathEditMode="relative" rAng="0" ptsTypes="AA">
                                      <p:cBhvr>
                                        <p:cTn id="42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5" grpId="0"/>
      <p:bldP spid="265" grpId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>
            <a:extLst>
              <a:ext uri="{FF2B5EF4-FFF2-40B4-BE49-F238E27FC236}">
                <a16:creationId xmlns:a16="http://schemas.microsoft.com/office/drawing/2014/main" id="{18DBE109-DA59-DAD4-06E5-BBB224110083}"/>
              </a:ext>
            </a:extLst>
          </p:cNvPr>
          <p:cNvGrpSpPr/>
          <p:nvPr/>
        </p:nvGrpSpPr>
        <p:grpSpPr>
          <a:xfrm>
            <a:off x="0" y="853440"/>
            <a:ext cx="47379415" cy="6261134"/>
            <a:chOff x="0" y="1211823"/>
            <a:chExt cx="12359391" cy="1633279"/>
          </a:xfrm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F116C41-CB24-FBE2-BAD1-46695ED7A501}"/>
                </a:ext>
              </a:extLst>
            </p:cNvPr>
            <p:cNvSpPr/>
            <p:nvPr/>
          </p:nvSpPr>
          <p:spPr>
            <a:xfrm>
              <a:off x="9905635" y="1534321"/>
              <a:ext cx="580521" cy="1290115"/>
            </a:xfrm>
            <a:custGeom>
              <a:avLst/>
              <a:gdLst>
                <a:gd name="connsiteX0" fmla="*/ 0 w 580521"/>
                <a:gd name="connsiteY0" fmla="*/ 1290115 h 1290115"/>
                <a:gd name="connsiteX1" fmla="*/ 290199 w 580521"/>
                <a:gd name="connsiteY1" fmla="*/ 0 h 1290115"/>
                <a:gd name="connsiteX2" fmla="*/ 580521 w 580521"/>
                <a:gd name="connsiteY2" fmla="*/ 1290115 h 1290115"/>
                <a:gd name="connsiteX3" fmla="*/ 0 w 580521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1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874E128-027D-B4D0-D71D-7C123847E58C}"/>
                </a:ext>
              </a:extLst>
            </p:cNvPr>
            <p:cNvSpPr/>
            <p:nvPr/>
          </p:nvSpPr>
          <p:spPr>
            <a:xfrm>
              <a:off x="10073567" y="1534321"/>
              <a:ext cx="253815" cy="584728"/>
            </a:xfrm>
            <a:custGeom>
              <a:avLst/>
              <a:gdLst>
                <a:gd name="connsiteX0" fmla="*/ 106055 w 253815"/>
                <a:gd name="connsiteY0" fmla="*/ 501691 h 584728"/>
                <a:gd name="connsiteX1" fmla="*/ 0 w 253815"/>
                <a:gd name="connsiteY1" fmla="*/ 543395 h 584728"/>
                <a:gd name="connsiteX2" fmla="*/ 122267 w 253815"/>
                <a:gd name="connsiteY2" fmla="*/ 0 h 584728"/>
                <a:gd name="connsiteX3" fmla="*/ 253815 w 253815"/>
                <a:gd name="connsiteY3" fmla="*/ 584728 h 584728"/>
                <a:gd name="connsiteX4" fmla="*/ 106055 w 253815"/>
                <a:gd name="connsiteY4" fmla="*/ 501691 h 584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15" h="584728">
                  <a:moveTo>
                    <a:pt x="106055" y="501691"/>
                  </a:moveTo>
                  <a:lnTo>
                    <a:pt x="0" y="543395"/>
                  </a:lnTo>
                  <a:lnTo>
                    <a:pt x="122267" y="0"/>
                  </a:lnTo>
                  <a:lnTo>
                    <a:pt x="253815" y="584728"/>
                  </a:lnTo>
                  <a:lnTo>
                    <a:pt x="106055" y="50169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2536EBD-DB9E-9A67-8242-FF7559908749}"/>
                </a:ext>
              </a:extLst>
            </p:cNvPr>
            <p:cNvSpPr/>
            <p:nvPr/>
          </p:nvSpPr>
          <p:spPr>
            <a:xfrm>
              <a:off x="11294999" y="1534321"/>
              <a:ext cx="580644" cy="1290115"/>
            </a:xfrm>
            <a:custGeom>
              <a:avLst/>
              <a:gdLst>
                <a:gd name="connsiteX0" fmla="*/ 0 w 580644"/>
                <a:gd name="connsiteY0" fmla="*/ 1290115 h 1290115"/>
                <a:gd name="connsiteX1" fmla="*/ 290322 w 580644"/>
                <a:gd name="connsiteY1" fmla="*/ 0 h 1290115"/>
                <a:gd name="connsiteX2" fmla="*/ 580645 w 580644"/>
                <a:gd name="connsiteY2" fmla="*/ 1290115 h 1290115"/>
                <a:gd name="connsiteX3" fmla="*/ 0 w 580644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644" h="1290115">
                  <a:moveTo>
                    <a:pt x="0" y="1290115"/>
                  </a:moveTo>
                  <a:lnTo>
                    <a:pt x="290322" y="0"/>
                  </a:lnTo>
                  <a:lnTo>
                    <a:pt x="580645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E26759D-6523-B001-32BB-CE181051866B}"/>
                </a:ext>
              </a:extLst>
            </p:cNvPr>
            <p:cNvSpPr/>
            <p:nvPr/>
          </p:nvSpPr>
          <p:spPr>
            <a:xfrm>
              <a:off x="11117539" y="1728860"/>
              <a:ext cx="650193" cy="1095576"/>
            </a:xfrm>
            <a:custGeom>
              <a:avLst/>
              <a:gdLst>
                <a:gd name="connsiteX0" fmla="*/ 650193 w 650193"/>
                <a:gd name="connsiteY0" fmla="*/ 1095577 h 1095576"/>
                <a:gd name="connsiteX1" fmla="*/ 506517 w 650193"/>
                <a:gd name="connsiteY1" fmla="*/ 778153 h 1095576"/>
                <a:gd name="connsiteX2" fmla="*/ 595990 w 650193"/>
                <a:gd name="connsiteY2" fmla="*/ 778153 h 1095576"/>
                <a:gd name="connsiteX3" fmla="*/ 460605 w 650193"/>
                <a:gd name="connsiteY3" fmla="*/ 478797 h 1095576"/>
                <a:gd name="connsiteX4" fmla="*/ 541786 w 650193"/>
                <a:gd name="connsiteY4" fmla="*/ 478797 h 1095576"/>
                <a:gd name="connsiteX5" fmla="*/ 325097 w 650193"/>
                <a:gd name="connsiteY5" fmla="*/ 0 h 1095576"/>
                <a:gd name="connsiteX6" fmla="*/ 108407 w 650193"/>
                <a:gd name="connsiteY6" fmla="*/ 478797 h 1095576"/>
                <a:gd name="connsiteX7" fmla="*/ 189588 w 650193"/>
                <a:gd name="connsiteY7" fmla="*/ 478797 h 1095576"/>
                <a:gd name="connsiteX8" fmla="*/ 54203 w 650193"/>
                <a:gd name="connsiteY8" fmla="*/ 778153 h 1095576"/>
                <a:gd name="connsiteX9" fmla="*/ 143676 w 650193"/>
                <a:gd name="connsiteY9" fmla="*/ 778153 h 1095576"/>
                <a:gd name="connsiteX10" fmla="*/ 0 w 650193"/>
                <a:gd name="connsiteY10" fmla="*/ 1095577 h 1095576"/>
                <a:gd name="connsiteX11" fmla="*/ 650193 w 650193"/>
                <a:gd name="connsiteY11" fmla="*/ 1095577 h 1095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193" h="1095576">
                  <a:moveTo>
                    <a:pt x="650193" y="1095577"/>
                  </a:moveTo>
                  <a:lnTo>
                    <a:pt x="506517" y="778153"/>
                  </a:lnTo>
                  <a:lnTo>
                    <a:pt x="595990" y="778153"/>
                  </a:lnTo>
                  <a:lnTo>
                    <a:pt x="460605" y="478797"/>
                  </a:lnTo>
                  <a:lnTo>
                    <a:pt x="541786" y="478797"/>
                  </a:lnTo>
                  <a:lnTo>
                    <a:pt x="325097" y="0"/>
                  </a:lnTo>
                  <a:lnTo>
                    <a:pt x="108407" y="478797"/>
                  </a:lnTo>
                  <a:lnTo>
                    <a:pt x="189588" y="478797"/>
                  </a:lnTo>
                  <a:lnTo>
                    <a:pt x="54203" y="778153"/>
                  </a:lnTo>
                  <a:lnTo>
                    <a:pt x="143676" y="778153"/>
                  </a:lnTo>
                  <a:lnTo>
                    <a:pt x="0" y="1095577"/>
                  </a:lnTo>
                  <a:lnTo>
                    <a:pt x="650193" y="1095577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4CF8710-9016-8159-A7BB-D10B645A8536}"/>
                </a:ext>
              </a:extLst>
            </p:cNvPr>
            <p:cNvSpPr/>
            <p:nvPr/>
          </p:nvSpPr>
          <p:spPr>
            <a:xfrm>
              <a:off x="8817236" y="1794201"/>
              <a:ext cx="463698" cy="1030235"/>
            </a:xfrm>
            <a:custGeom>
              <a:avLst/>
              <a:gdLst>
                <a:gd name="connsiteX0" fmla="*/ 0 w 463698"/>
                <a:gd name="connsiteY0" fmla="*/ 1030236 h 1030235"/>
                <a:gd name="connsiteX1" fmla="*/ 231788 w 463698"/>
                <a:gd name="connsiteY1" fmla="*/ 0 h 1030235"/>
                <a:gd name="connsiteX2" fmla="*/ 463699 w 463698"/>
                <a:gd name="connsiteY2" fmla="*/ 1030236 h 1030235"/>
                <a:gd name="connsiteX3" fmla="*/ 0 w 463698"/>
                <a:gd name="connsiteY3" fmla="*/ 1030236 h 103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3698" h="1030235">
                  <a:moveTo>
                    <a:pt x="0" y="1030236"/>
                  </a:moveTo>
                  <a:lnTo>
                    <a:pt x="231788" y="0"/>
                  </a:lnTo>
                  <a:lnTo>
                    <a:pt x="463699" y="1030236"/>
                  </a:lnTo>
                  <a:lnTo>
                    <a:pt x="0" y="10302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B68CA1C-D63E-E521-B48E-2B59F9FB9D94}"/>
                </a:ext>
              </a:extLst>
            </p:cNvPr>
            <p:cNvSpPr/>
            <p:nvPr/>
          </p:nvSpPr>
          <p:spPr>
            <a:xfrm>
              <a:off x="9615560" y="1794201"/>
              <a:ext cx="463575" cy="1030235"/>
            </a:xfrm>
            <a:custGeom>
              <a:avLst/>
              <a:gdLst>
                <a:gd name="connsiteX0" fmla="*/ 0 w 463575"/>
                <a:gd name="connsiteY0" fmla="*/ 1030236 h 1030235"/>
                <a:gd name="connsiteX1" fmla="*/ 231788 w 463575"/>
                <a:gd name="connsiteY1" fmla="*/ 0 h 1030235"/>
                <a:gd name="connsiteX2" fmla="*/ 463575 w 463575"/>
                <a:gd name="connsiteY2" fmla="*/ 1030236 h 1030235"/>
                <a:gd name="connsiteX3" fmla="*/ 0 w 463575"/>
                <a:gd name="connsiteY3" fmla="*/ 1030236 h 103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3575" h="1030235">
                  <a:moveTo>
                    <a:pt x="0" y="1030236"/>
                  </a:moveTo>
                  <a:lnTo>
                    <a:pt x="231788" y="0"/>
                  </a:lnTo>
                  <a:lnTo>
                    <a:pt x="463575" y="1030236"/>
                  </a:lnTo>
                  <a:lnTo>
                    <a:pt x="0" y="10302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4697CC7-29A2-6532-EFE0-1F24E86449AE}"/>
                </a:ext>
              </a:extLst>
            </p:cNvPr>
            <p:cNvSpPr/>
            <p:nvPr/>
          </p:nvSpPr>
          <p:spPr>
            <a:xfrm>
              <a:off x="9288360" y="1806452"/>
              <a:ext cx="604157" cy="1017984"/>
            </a:xfrm>
            <a:custGeom>
              <a:avLst/>
              <a:gdLst>
                <a:gd name="connsiteX0" fmla="*/ 0 w 604157"/>
                <a:gd name="connsiteY0" fmla="*/ 1017985 h 1017984"/>
                <a:gd name="connsiteX1" fmla="*/ 133528 w 604157"/>
                <a:gd name="connsiteY1" fmla="*/ 722959 h 1017984"/>
                <a:gd name="connsiteX2" fmla="*/ 50367 w 604157"/>
                <a:gd name="connsiteY2" fmla="*/ 722959 h 1017984"/>
                <a:gd name="connsiteX3" fmla="*/ 176223 w 604157"/>
                <a:gd name="connsiteY3" fmla="*/ 444889 h 1017984"/>
                <a:gd name="connsiteX4" fmla="*/ 100734 w 604157"/>
                <a:gd name="connsiteY4" fmla="*/ 444889 h 1017984"/>
                <a:gd name="connsiteX5" fmla="*/ 302079 w 604157"/>
                <a:gd name="connsiteY5" fmla="*/ 0 h 1017984"/>
                <a:gd name="connsiteX6" fmla="*/ 503423 w 604157"/>
                <a:gd name="connsiteY6" fmla="*/ 444889 h 1017984"/>
                <a:gd name="connsiteX7" fmla="*/ 427935 w 604157"/>
                <a:gd name="connsiteY7" fmla="*/ 444889 h 1017984"/>
                <a:gd name="connsiteX8" fmla="*/ 553790 w 604157"/>
                <a:gd name="connsiteY8" fmla="*/ 722959 h 1017984"/>
                <a:gd name="connsiteX9" fmla="*/ 470629 w 604157"/>
                <a:gd name="connsiteY9" fmla="*/ 722959 h 1017984"/>
                <a:gd name="connsiteX10" fmla="*/ 604157 w 604157"/>
                <a:gd name="connsiteY10" fmla="*/ 1017985 h 1017984"/>
                <a:gd name="connsiteX11" fmla="*/ 0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0" y="1017985"/>
                  </a:moveTo>
                  <a:lnTo>
                    <a:pt x="133528" y="722959"/>
                  </a:lnTo>
                  <a:lnTo>
                    <a:pt x="50367" y="722959"/>
                  </a:lnTo>
                  <a:lnTo>
                    <a:pt x="176223" y="444889"/>
                  </a:lnTo>
                  <a:lnTo>
                    <a:pt x="100734" y="444889"/>
                  </a:lnTo>
                  <a:lnTo>
                    <a:pt x="302079" y="0"/>
                  </a:lnTo>
                  <a:lnTo>
                    <a:pt x="503423" y="444889"/>
                  </a:lnTo>
                  <a:lnTo>
                    <a:pt x="427935" y="444889"/>
                  </a:lnTo>
                  <a:lnTo>
                    <a:pt x="553790" y="722959"/>
                  </a:lnTo>
                  <a:lnTo>
                    <a:pt x="470629" y="722959"/>
                  </a:lnTo>
                  <a:lnTo>
                    <a:pt x="604157" y="1017985"/>
                  </a:lnTo>
                  <a:lnTo>
                    <a:pt x="0" y="1017985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5D8C45F-9624-B3CD-D0B5-8DCB69772A5D}"/>
                </a:ext>
              </a:extLst>
            </p:cNvPr>
            <p:cNvSpPr/>
            <p:nvPr/>
          </p:nvSpPr>
          <p:spPr>
            <a:xfrm>
              <a:off x="7809770" y="1768831"/>
              <a:ext cx="475084" cy="1055605"/>
            </a:xfrm>
            <a:custGeom>
              <a:avLst/>
              <a:gdLst>
                <a:gd name="connsiteX0" fmla="*/ 0 w 475084"/>
                <a:gd name="connsiteY0" fmla="*/ 1055605 h 1055605"/>
                <a:gd name="connsiteX1" fmla="*/ 237480 w 475084"/>
                <a:gd name="connsiteY1" fmla="*/ 0 h 1055605"/>
                <a:gd name="connsiteX2" fmla="*/ 475084 w 475084"/>
                <a:gd name="connsiteY2" fmla="*/ 1055605 h 1055605"/>
                <a:gd name="connsiteX3" fmla="*/ 0 w 475084"/>
                <a:gd name="connsiteY3" fmla="*/ 1055605 h 10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84" h="1055605">
                  <a:moveTo>
                    <a:pt x="0" y="1055605"/>
                  </a:moveTo>
                  <a:lnTo>
                    <a:pt x="237480" y="0"/>
                  </a:lnTo>
                  <a:lnTo>
                    <a:pt x="475084" y="1055605"/>
                  </a:lnTo>
                  <a:lnTo>
                    <a:pt x="0" y="105560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65C86E4-084A-884A-D463-6AFBCC5023D4}"/>
                </a:ext>
              </a:extLst>
            </p:cNvPr>
            <p:cNvSpPr/>
            <p:nvPr/>
          </p:nvSpPr>
          <p:spPr>
            <a:xfrm>
              <a:off x="10627233" y="1953841"/>
              <a:ext cx="391799" cy="870595"/>
            </a:xfrm>
            <a:custGeom>
              <a:avLst/>
              <a:gdLst>
                <a:gd name="connsiteX0" fmla="*/ 0 w 391799"/>
                <a:gd name="connsiteY0" fmla="*/ 870596 h 870595"/>
                <a:gd name="connsiteX1" fmla="*/ 195899 w 391799"/>
                <a:gd name="connsiteY1" fmla="*/ 0 h 870595"/>
                <a:gd name="connsiteX2" fmla="*/ 391799 w 391799"/>
                <a:gd name="connsiteY2" fmla="*/ 870596 h 870595"/>
                <a:gd name="connsiteX3" fmla="*/ 0 w 391799"/>
                <a:gd name="connsiteY3" fmla="*/ 870596 h 8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799" h="870595">
                  <a:moveTo>
                    <a:pt x="0" y="870596"/>
                  </a:moveTo>
                  <a:lnTo>
                    <a:pt x="195899" y="0"/>
                  </a:lnTo>
                  <a:lnTo>
                    <a:pt x="391799" y="870596"/>
                  </a:lnTo>
                  <a:lnTo>
                    <a:pt x="0" y="870596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B9CBE0DE-B93E-A4FD-200F-02F14F083300}"/>
                </a:ext>
              </a:extLst>
            </p:cNvPr>
            <p:cNvSpPr/>
            <p:nvPr/>
          </p:nvSpPr>
          <p:spPr>
            <a:xfrm>
              <a:off x="7315381" y="2036012"/>
              <a:ext cx="332274" cy="788424"/>
            </a:xfrm>
            <a:custGeom>
              <a:avLst/>
              <a:gdLst>
                <a:gd name="connsiteX0" fmla="*/ 0 w 332274"/>
                <a:gd name="connsiteY0" fmla="*/ 786939 h 788424"/>
                <a:gd name="connsiteX1" fmla="*/ 154938 w 332274"/>
                <a:gd name="connsiteY1" fmla="*/ 0 h 788424"/>
                <a:gd name="connsiteX2" fmla="*/ 332274 w 332274"/>
                <a:gd name="connsiteY2" fmla="*/ 788424 h 788424"/>
                <a:gd name="connsiteX3" fmla="*/ 0 w 332274"/>
                <a:gd name="connsiteY3" fmla="*/ 786939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74" h="788424">
                  <a:moveTo>
                    <a:pt x="0" y="786939"/>
                  </a:moveTo>
                  <a:lnTo>
                    <a:pt x="154938" y="0"/>
                  </a:lnTo>
                  <a:lnTo>
                    <a:pt x="332274" y="788424"/>
                  </a:lnTo>
                  <a:lnTo>
                    <a:pt x="0" y="786939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5C100E9-AC48-A397-C097-191540464FDF}"/>
                </a:ext>
              </a:extLst>
            </p:cNvPr>
            <p:cNvSpPr/>
            <p:nvPr/>
          </p:nvSpPr>
          <p:spPr>
            <a:xfrm>
              <a:off x="10332456" y="1534321"/>
              <a:ext cx="580520" cy="1290115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199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A962C36-6D28-5322-CAB1-EDB2AB74E6A3}"/>
                </a:ext>
              </a:extLst>
            </p:cNvPr>
            <p:cNvSpPr/>
            <p:nvPr/>
          </p:nvSpPr>
          <p:spPr>
            <a:xfrm>
              <a:off x="10477741" y="1536425"/>
              <a:ext cx="307028" cy="720484"/>
            </a:xfrm>
            <a:custGeom>
              <a:avLst/>
              <a:gdLst>
                <a:gd name="connsiteX0" fmla="*/ 0 w 307028"/>
                <a:gd name="connsiteY0" fmla="*/ 644129 h 720484"/>
                <a:gd name="connsiteX1" fmla="*/ 144914 w 307028"/>
                <a:gd name="connsiteY1" fmla="*/ 0 h 720484"/>
                <a:gd name="connsiteX2" fmla="*/ 307029 w 307028"/>
                <a:gd name="connsiteY2" fmla="*/ 720484 h 720484"/>
                <a:gd name="connsiteX3" fmla="*/ 181668 w 307028"/>
                <a:gd name="connsiteY3" fmla="*/ 449220 h 720484"/>
                <a:gd name="connsiteX4" fmla="*/ 0 w 307028"/>
                <a:gd name="connsiteY4" fmla="*/ 644129 h 7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484">
                  <a:moveTo>
                    <a:pt x="0" y="644129"/>
                  </a:moveTo>
                  <a:lnTo>
                    <a:pt x="144914" y="0"/>
                  </a:lnTo>
                  <a:lnTo>
                    <a:pt x="307029" y="720484"/>
                  </a:lnTo>
                  <a:lnTo>
                    <a:pt x="181668" y="449220"/>
                  </a:lnTo>
                  <a:lnTo>
                    <a:pt x="0" y="64412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E43BE85-FAFB-1EFE-D07A-68785F4992CD}"/>
                </a:ext>
              </a:extLst>
            </p:cNvPr>
            <p:cNvSpPr/>
            <p:nvPr/>
          </p:nvSpPr>
          <p:spPr>
            <a:xfrm>
              <a:off x="10489250" y="2250598"/>
              <a:ext cx="247008" cy="573838"/>
            </a:xfrm>
            <a:custGeom>
              <a:avLst/>
              <a:gdLst>
                <a:gd name="connsiteX0" fmla="*/ 150359 w 247008"/>
                <a:gd name="connsiteY0" fmla="*/ 573838 h 573838"/>
                <a:gd name="connsiteX1" fmla="*/ 119049 w 247008"/>
                <a:gd name="connsiteY1" fmla="*/ 573838 h 573838"/>
                <a:gd name="connsiteX2" fmla="*/ 119049 w 247008"/>
                <a:gd name="connsiteY2" fmla="*/ 319280 h 573838"/>
                <a:gd name="connsiteX3" fmla="*/ 0 w 247008"/>
                <a:gd name="connsiteY3" fmla="*/ 412713 h 573838"/>
                <a:gd name="connsiteX4" fmla="*/ 119049 w 247008"/>
                <a:gd name="connsiteY4" fmla="*/ 255672 h 573838"/>
                <a:gd name="connsiteX5" fmla="*/ 118430 w 247008"/>
                <a:gd name="connsiteY5" fmla="*/ 71776 h 573838"/>
                <a:gd name="connsiteX6" fmla="*/ 28958 w 247008"/>
                <a:gd name="connsiteY6" fmla="*/ 119916 h 573838"/>
                <a:gd name="connsiteX7" fmla="*/ 150359 w 247008"/>
                <a:gd name="connsiteY7" fmla="*/ 0 h 573838"/>
                <a:gd name="connsiteX8" fmla="*/ 150359 w 247008"/>
                <a:gd name="connsiteY8" fmla="*/ 131177 h 573838"/>
                <a:gd name="connsiteX9" fmla="*/ 247009 w 247008"/>
                <a:gd name="connsiteY9" fmla="*/ 227580 h 573838"/>
                <a:gd name="connsiteX10" fmla="*/ 150359 w 247008"/>
                <a:gd name="connsiteY10" fmla="*/ 180678 h 573838"/>
                <a:gd name="connsiteX11" fmla="*/ 150359 w 247008"/>
                <a:gd name="connsiteY11" fmla="*/ 399100 h 573838"/>
                <a:gd name="connsiteX12" fmla="*/ 224733 w 247008"/>
                <a:gd name="connsiteY12" fmla="*/ 510972 h 573838"/>
                <a:gd name="connsiteX13" fmla="*/ 150359 w 247008"/>
                <a:gd name="connsiteY13" fmla="*/ 459244 h 573838"/>
                <a:gd name="connsiteX14" fmla="*/ 150359 w 247008"/>
                <a:gd name="connsiteY14" fmla="*/ 573838 h 57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7008" h="573838">
                  <a:moveTo>
                    <a:pt x="150359" y="573838"/>
                  </a:moveTo>
                  <a:lnTo>
                    <a:pt x="119049" y="573838"/>
                  </a:lnTo>
                  <a:lnTo>
                    <a:pt x="119049" y="319280"/>
                  </a:lnTo>
                  <a:lnTo>
                    <a:pt x="0" y="412713"/>
                  </a:lnTo>
                  <a:lnTo>
                    <a:pt x="119049" y="255672"/>
                  </a:lnTo>
                  <a:lnTo>
                    <a:pt x="118430" y="71776"/>
                  </a:lnTo>
                  <a:lnTo>
                    <a:pt x="28958" y="119916"/>
                  </a:lnTo>
                  <a:lnTo>
                    <a:pt x="150359" y="0"/>
                  </a:lnTo>
                  <a:lnTo>
                    <a:pt x="150359" y="131177"/>
                  </a:lnTo>
                  <a:lnTo>
                    <a:pt x="247009" y="227580"/>
                  </a:lnTo>
                  <a:lnTo>
                    <a:pt x="150359" y="180678"/>
                  </a:lnTo>
                  <a:lnTo>
                    <a:pt x="150359" y="399100"/>
                  </a:lnTo>
                  <a:lnTo>
                    <a:pt x="224733" y="510972"/>
                  </a:lnTo>
                  <a:lnTo>
                    <a:pt x="150359" y="459244"/>
                  </a:lnTo>
                  <a:lnTo>
                    <a:pt x="150359" y="5738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B002EFA5-5FF2-E0C9-9A95-8AC6F5F1695A}"/>
                </a:ext>
              </a:extLst>
            </p:cNvPr>
            <p:cNvSpPr/>
            <p:nvPr/>
          </p:nvSpPr>
          <p:spPr>
            <a:xfrm>
              <a:off x="8535329" y="1534321"/>
              <a:ext cx="580520" cy="1290115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199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5575E37-9DDB-2D4A-9EAD-037BE1B7DCC2}"/>
                </a:ext>
              </a:extLst>
            </p:cNvPr>
            <p:cNvSpPr/>
            <p:nvPr/>
          </p:nvSpPr>
          <p:spPr>
            <a:xfrm>
              <a:off x="8680614" y="1534321"/>
              <a:ext cx="307028" cy="720608"/>
            </a:xfrm>
            <a:custGeom>
              <a:avLst/>
              <a:gdLst>
                <a:gd name="connsiteX0" fmla="*/ 0 w 307028"/>
                <a:gd name="connsiteY0" fmla="*/ 644253 h 720608"/>
                <a:gd name="connsiteX1" fmla="*/ 144914 w 307028"/>
                <a:gd name="connsiteY1" fmla="*/ 0 h 720608"/>
                <a:gd name="connsiteX2" fmla="*/ 307029 w 307028"/>
                <a:gd name="connsiteY2" fmla="*/ 720608 h 720608"/>
                <a:gd name="connsiteX3" fmla="*/ 181668 w 307028"/>
                <a:gd name="connsiteY3" fmla="*/ 449344 h 720608"/>
                <a:gd name="connsiteX4" fmla="*/ 0 w 307028"/>
                <a:gd name="connsiteY4" fmla="*/ 644253 h 72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608">
                  <a:moveTo>
                    <a:pt x="0" y="644253"/>
                  </a:moveTo>
                  <a:lnTo>
                    <a:pt x="144914" y="0"/>
                  </a:lnTo>
                  <a:lnTo>
                    <a:pt x="307029" y="720608"/>
                  </a:lnTo>
                  <a:lnTo>
                    <a:pt x="181668" y="449344"/>
                  </a:lnTo>
                  <a:lnTo>
                    <a:pt x="0" y="64425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646082A-4B0E-B731-2BEE-51F7A47A866B}"/>
                </a:ext>
              </a:extLst>
            </p:cNvPr>
            <p:cNvSpPr/>
            <p:nvPr/>
          </p:nvSpPr>
          <p:spPr>
            <a:xfrm>
              <a:off x="8033019" y="1211823"/>
              <a:ext cx="725682" cy="1612613"/>
            </a:xfrm>
            <a:custGeom>
              <a:avLst/>
              <a:gdLst>
                <a:gd name="connsiteX0" fmla="*/ 0 w 725682"/>
                <a:gd name="connsiteY0" fmla="*/ 1612613 h 1612613"/>
                <a:gd name="connsiteX1" fmla="*/ 362841 w 725682"/>
                <a:gd name="connsiteY1" fmla="*/ 0 h 1612613"/>
                <a:gd name="connsiteX2" fmla="*/ 725682 w 725682"/>
                <a:gd name="connsiteY2" fmla="*/ 1612613 h 1612613"/>
                <a:gd name="connsiteX3" fmla="*/ 0 w 725682"/>
                <a:gd name="connsiteY3" fmla="*/ 1612613 h 16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682" h="1612613">
                  <a:moveTo>
                    <a:pt x="0" y="1612613"/>
                  </a:moveTo>
                  <a:lnTo>
                    <a:pt x="362841" y="0"/>
                  </a:lnTo>
                  <a:lnTo>
                    <a:pt x="725682" y="1612613"/>
                  </a:lnTo>
                  <a:lnTo>
                    <a:pt x="0" y="1612613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35C50E8-8050-AB15-4B27-E69B24881DE9}"/>
                </a:ext>
              </a:extLst>
            </p:cNvPr>
            <p:cNvSpPr/>
            <p:nvPr/>
          </p:nvSpPr>
          <p:spPr>
            <a:xfrm>
              <a:off x="8214687" y="1214422"/>
              <a:ext cx="383755" cy="900543"/>
            </a:xfrm>
            <a:custGeom>
              <a:avLst/>
              <a:gdLst>
                <a:gd name="connsiteX0" fmla="*/ 0 w 383755"/>
                <a:gd name="connsiteY0" fmla="*/ 805131 h 900543"/>
                <a:gd name="connsiteX1" fmla="*/ 181173 w 383755"/>
                <a:gd name="connsiteY1" fmla="*/ 0 h 900543"/>
                <a:gd name="connsiteX2" fmla="*/ 383755 w 383755"/>
                <a:gd name="connsiteY2" fmla="*/ 900544 h 900543"/>
                <a:gd name="connsiteX3" fmla="*/ 227085 w 383755"/>
                <a:gd name="connsiteY3" fmla="*/ 561587 h 900543"/>
                <a:gd name="connsiteX4" fmla="*/ 0 w 383755"/>
                <a:gd name="connsiteY4" fmla="*/ 805131 h 90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5" h="900543">
                  <a:moveTo>
                    <a:pt x="0" y="805131"/>
                  </a:moveTo>
                  <a:lnTo>
                    <a:pt x="181173" y="0"/>
                  </a:lnTo>
                  <a:lnTo>
                    <a:pt x="383755" y="900544"/>
                  </a:lnTo>
                  <a:lnTo>
                    <a:pt x="227085" y="561587"/>
                  </a:lnTo>
                  <a:lnTo>
                    <a:pt x="0" y="8051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38C77C1-7B0C-BA21-2595-E5C700EAE297}"/>
                </a:ext>
              </a:extLst>
            </p:cNvPr>
            <p:cNvSpPr/>
            <p:nvPr/>
          </p:nvSpPr>
          <p:spPr>
            <a:xfrm>
              <a:off x="8229166" y="2107170"/>
              <a:ext cx="337224" cy="717266"/>
            </a:xfrm>
            <a:custGeom>
              <a:avLst/>
              <a:gdLst>
                <a:gd name="connsiteX0" fmla="*/ 187732 w 337224"/>
                <a:gd name="connsiteY0" fmla="*/ 717267 h 717266"/>
                <a:gd name="connsiteX1" fmla="*/ 148750 w 337224"/>
                <a:gd name="connsiteY1" fmla="*/ 717267 h 717266"/>
                <a:gd name="connsiteX2" fmla="*/ 148750 w 337224"/>
                <a:gd name="connsiteY2" fmla="*/ 399100 h 717266"/>
                <a:gd name="connsiteX3" fmla="*/ 0 w 337224"/>
                <a:gd name="connsiteY3" fmla="*/ 515799 h 717266"/>
                <a:gd name="connsiteX4" fmla="*/ 148750 w 337224"/>
                <a:gd name="connsiteY4" fmla="*/ 319528 h 717266"/>
                <a:gd name="connsiteX5" fmla="*/ 147884 w 337224"/>
                <a:gd name="connsiteY5" fmla="*/ 89720 h 717266"/>
                <a:gd name="connsiteX6" fmla="*/ 36012 w 337224"/>
                <a:gd name="connsiteY6" fmla="*/ 149864 h 717266"/>
                <a:gd name="connsiteX7" fmla="*/ 187732 w 337224"/>
                <a:gd name="connsiteY7" fmla="*/ 0 h 717266"/>
                <a:gd name="connsiteX8" fmla="*/ 187732 w 337224"/>
                <a:gd name="connsiteY8" fmla="*/ 163971 h 717266"/>
                <a:gd name="connsiteX9" fmla="*/ 308638 w 337224"/>
                <a:gd name="connsiteY9" fmla="*/ 284382 h 717266"/>
                <a:gd name="connsiteX10" fmla="*/ 187732 w 337224"/>
                <a:gd name="connsiteY10" fmla="*/ 225847 h 717266"/>
                <a:gd name="connsiteX11" fmla="*/ 187732 w 337224"/>
                <a:gd name="connsiteY11" fmla="*/ 499463 h 717266"/>
                <a:gd name="connsiteX12" fmla="*/ 337224 w 337224"/>
                <a:gd name="connsiteY12" fmla="*/ 647966 h 717266"/>
                <a:gd name="connsiteX13" fmla="*/ 187732 w 337224"/>
                <a:gd name="connsiteY13" fmla="*/ 579902 h 717266"/>
                <a:gd name="connsiteX14" fmla="*/ 187732 w 337224"/>
                <a:gd name="connsiteY14" fmla="*/ 717267 h 7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7224" h="717266">
                  <a:moveTo>
                    <a:pt x="187732" y="717267"/>
                  </a:moveTo>
                  <a:lnTo>
                    <a:pt x="148750" y="717267"/>
                  </a:lnTo>
                  <a:lnTo>
                    <a:pt x="148750" y="399100"/>
                  </a:lnTo>
                  <a:lnTo>
                    <a:pt x="0" y="515799"/>
                  </a:lnTo>
                  <a:lnTo>
                    <a:pt x="148750" y="319528"/>
                  </a:lnTo>
                  <a:lnTo>
                    <a:pt x="147884" y="89720"/>
                  </a:lnTo>
                  <a:lnTo>
                    <a:pt x="36012" y="149864"/>
                  </a:lnTo>
                  <a:lnTo>
                    <a:pt x="187732" y="0"/>
                  </a:lnTo>
                  <a:lnTo>
                    <a:pt x="187732" y="163971"/>
                  </a:lnTo>
                  <a:lnTo>
                    <a:pt x="308638" y="284382"/>
                  </a:lnTo>
                  <a:lnTo>
                    <a:pt x="187732" y="225847"/>
                  </a:lnTo>
                  <a:lnTo>
                    <a:pt x="187732" y="499463"/>
                  </a:lnTo>
                  <a:lnTo>
                    <a:pt x="337224" y="647966"/>
                  </a:lnTo>
                  <a:lnTo>
                    <a:pt x="187732" y="579902"/>
                  </a:lnTo>
                  <a:lnTo>
                    <a:pt x="187732" y="7172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CE239A16-9FD7-E6A5-CC94-A88C6F122CBD}"/>
                </a:ext>
              </a:extLst>
            </p:cNvPr>
            <p:cNvSpPr/>
            <p:nvPr/>
          </p:nvSpPr>
          <p:spPr>
            <a:xfrm>
              <a:off x="11633709" y="1211823"/>
              <a:ext cx="725682" cy="1612613"/>
            </a:xfrm>
            <a:custGeom>
              <a:avLst/>
              <a:gdLst>
                <a:gd name="connsiteX0" fmla="*/ 0 w 725682"/>
                <a:gd name="connsiteY0" fmla="*/ 1612613 h 1612613"/>
                <a:gd name="connsiteX1" fmla="*/ 362841 w 725682"/>
                <a:gd name="connsiteY1" fmla="*/ 0 h 1612613"/>
                <a:gd name="connsiteX2" fmla="*/ 725682 w 725682"/>
                <a:gd name="connsiteY2" fmla="*/ 1612613 h 1612613"/>
                <a:gd name="connsiteX3" fmla="*/ 0 w 725682"/>
                <a:gd name="connsiteY3" fmla="*/ 1612613 h 16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682" h="1612613">
                  <a:moveTo>
                    <a:pt x="0" y="1612613"/>
                  </a:moveTo>
                  <a:lnTo>
                    <a:pt x="362841" y="0"/>
                  </a:lnTo>
                  <a:lnTo>
                    <a:pt x="725682" y="1612613"/>
                  </a:lnTo>
                  <a:lnTo>
                    <a:pt x="0" y="1612613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EB16703-CE42-7170-966D-F806FC2C55F6}"/>
                </a:ext>
              </a:extLst>
            </p:cNvPr>
            <p:cNvSpPr/>
            <p:nvPr/>
          </p:nvSpPr>
          <p:spPr>
            <a:xfrm>
              <a:off x="11785058" y="1211823"/>
              <a:ext cx="414074" cy="937298"/>
            </a:xfrm>
            <a:custGeom>
              <a:avLst/>
              <a:gdLst>
                <a:gd name="connsiteX0" fmla="*/ 0 w 414074"/>
                <a:gd name="connsiteY0" fmla="*/ 937298 h 937298"/>
                <a:gd name="connsiteX1" fmla="*/ 211492 w 414074"/>
                <a:gd name="connsiteY1" fmla="*/ 0 h 937298"/>
                <a:gd name="connsiteX2" fmla="*/ 414074 w 414074"/>
                <a:gd name="connsiteY2" fmla="*/ 900668 h 937298"/>
                <a:gd name="connsiteX3" fmla="*/ 257281 w 414074"/>
                <a:gd name="connsiteY3" fmla="*/ 561710 h 937298"/>
                <a:gd name="connsiteX4" fmla="*/ 0 w 414074"/>
                <a:gd name="connsiteY4" fmla="*/ 937298 h 93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074" h="937298">
                  <a:moveTo>
                    <a:pt x="0" y="937298"/>
                  </a:moveTo>
                  <a:lnTo>
                    <a:pt x="211492" y="0"/>
                  </a:lnTo>
                  <a:lnTo>
                    <a:pt x="414074" y="900668"/>
                  </a:lnTo>
                  <a:lnTo>
                    <a:pt x="257281" y="561710"/>
                  </a:lnTo>
                  <a:lnTo>
                    <a:pt x="0" y="93729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920A208-0674-E2D7-CB4C-6763F5DDB282}"/>
                </a:ext>
              </a:extLst>
            </p:cNvPr>
            <p:cNvSpPr/>
            <p:nvPr/>
          </p:nvSpPr>
          <p:spPr>
            <a:xfrm>
              <a:off x="11876139" y="2107170"/>
              <a:ext cx="308761" cy="717266"/>
            </a:xfrm>
            <a:custGeom>
              <a:avLst/>
              <a:gdLst>
                <a:gd name="connsiteX0" fmla="*/ 120906 w 308761"/>
                <a:gd name="connsiteY0" fmla="*/ 717267 h 717266"/>
                <a:gd name="connsiteX1" fmla="*/ 160012 w 308761"/>
                <a:gd name="connsiteY1" fmla="*/ 717267 h 717266"/>
                <a:gd name="connsiteX2" fmla="*/ 160012 w 308761"/>
                <a:gd name="connsiteY2" fmla="*/ 399100 h 717266"/>
                <a:gd name="connsiteX3" fmla="*/ 308762 w 308761"/>
                <a:gd name="connsiteY3" fmla="*/ 515799 h 717266"/>
                <a:gd name="connsiteX4" fmla="*/ 160012 w 308761"/>
                <a:gd name="connsiteY4" fmla="*/ 319528 h 717266"/>
                <a:gd name="connsiteX5" fmla="*/ 160754 w 308761"/>
                <a:gd name="connsiteY5" fmla="*/ 89720 h 717266"/>
                <a:gd name="connsiteX6" fmla="*/ 272626 w 308761"/>
                <a:gd name="connsiteY6" fmla="*/ 149864 h 717266"/>
                <a:gd name="connsiteX7" fmla="*/ 120906 w 308761"/>
                <a:gd name="connsiteY7" fmla="*/ 0 h 717266"/>
                <a:gd name="connsiteX8" fmla="*/ 120906 w 308761"/>
                <a:gd name="connsiteY8" fmla="*/ 163971 h 717266"/>
                <a:gd name="connsiteX9" fmla="*/ 0 w 308761"/>
                <a:gd name="connsiteY9" fmla="*/ 284382 h 717266"/>
                <a:gd name="connsiteX10" fmla="*/ 120906 w 308761"/>
                <a:gd name="connsiteY10" fmla="*/ 225847 h 717266"/>
                <a:gd name="connsiteX11" fmla="*/ 120906 w 308761"/>
                <a:gd name="connsiteY11" fmla="*/ 717267 h 7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8761" h="717266">
                  <a:moveTo>
                    <a:pt x="120906" y="717267"/>
                  </a:moveTo>
                  <a:lnTo>
                    <a:pt x="160012" y="717267"/>
                  </a:lnTo>
                  <a:lnTo>
                    <a:pt x="160012" y="399100"/>
                  </a:lnTo>
                  <a:lnTo>
                    <a:pt x="308762" y="515799"/>
                  </a:lnTo>
                  <a:lnTo>
                    <a:pt x="160012" y="319528"/>
                  </a:lnTo>
                  <a:lnTo>
                    <a:pt x="160754" y="89720"/>
                  </a:lnTo>
                  <a:lnTo>
                    <a:pt x="272626" y="149864"/>
                  </a:lnTo>
                  <a:lnTo>
                    <a:pt x="120906" y="0"/>
                  </a:lnTo>
                  <a:lnTo>
                    <a:pt x="120906" y="163971"/>
                  </a:lnTo>
                  <a:lnTo>
                    <a:pt x="0" y="284382"/>
                  </a:lnTo>
                  <a:lnTo>
                    <a:pt x="120906" y="225847"/>
                  </a:lnTo>
                  <a:lnTo>
                    <a:pt x="120906" y="7172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35CC0BA3-8451-11A5-FB87-2363AFB52674}"/>
                </a:ext>
              </a:extLst>
            </p:cNvPr>
            <p:cNvSpPr/>
            <p:nvPr/>
          </p:nvSpPr>
          <p:spPr>
            <a:xfrm>
              <a:off x="10697277" y="1552018"/>
              <a:ext cx="755134" cy="1272418"/>
            </a:xfrm>
            <a:custGeom>
              <a:avLst/>
              <a:gdLst>
                <a:gd name="connsiteX0" fmla="*/ 755135 w 755134"/>
                <a:gd name="connsiteY0" fmla="*/ 1272419 h 1272418"/>
                <a:gd name="connsiteX1" fmla="*/ 588194 w 755134"/>
                <a:gd name="connsiteY1" fmla="*/ 903638 h 1272418"/>
                <a:gd name="connsiteX2" fmla="*/ 692145 w 755134"/>
                <a:gd name="connsiteY2" fmla="*/ 903638 h 1272418"/>
                <a:gd name="connsiteX3" fmla="*/ 534856 w 755134"/>
                <a:gd name="connsiteY3" fmla="*/ 556142 h 1272418"/>
                <a:gd name="connsiteX4" fmla="*/ 629279 w 755134"/>
                <a:gd name="connsiteY4" fmla="*/ 556142 h 1272418"/>
                <a:gd name="connsiteX5" fmla="*/ 377567 w 755134"/>
                <a:gd name="connsiteY5" fmla="*/ 0 h 1272418"/>
                <a:gd name="connsiteX6" fmla="*/ 125856 w 755134"/>
                <a:gd name="connsiteY6" fmla="*/ 556142 h 1272418"/>
                <a:gd name="connsiteX7" fmla="*/ 220155 w 755134"/>
                <a:gd name="connsiteY7" fmla="*/ 556142 h 1272418"/>
                <a:gd name="connsiteX8" fmla="*/ 62866 w 755134"/>
                <a:gd name="connsiteY8" fmla="*/ 903638 h 1272418"/>
                <a:gd name="connsiteX9" fmla="*/ 166818 w 755134"/>
                <a:gd name="connsiteY9" fmla="*/ 903638 h 1272418"/>
                <a:gd name="connsiteX10" fmla="*/ 0 w 755134"/>
                <a:gd name="connsiteY10" fmla="*/ 1272419 h 1272418"/>
                <a:gd name="connsiteX11" fmla="*/ 755135 w 755134"/>
                <a:gd name="connsiteY11" fmla="*/ 1272419 h 1272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5134" h="1272418">
                  <a:moveTo>
                    <a:pt x="755135" y="1272419"/>
                  </a:moveTo>
                  <a:lnTo>
                    <a:pt x="588194" y="903638"/>
                  </a:lnTo>
                  <a:lnTo>
                    <a:pt x="692145" y="903638"/>
                  </a:lnTo>
                  <a:lnTo>
                    <a:pt x="534856" y="556142"/>
                  </a:lnTo>
                  <a:lnTo>
                    <a:pt x="629279" y="556142"/>
                  </a:lnTo>
                  <a:lnTo>
                    <a:pt x="377567" y="0"/>
                  </a:lnTo>
                  <a:lnTo>
                    <a:pt x="125856" y="556142"/>
                  </a:lnTo>
                  <a:lnTo>
                    <a:pt x="220155" y="556142"/>
                  </a:lnTo>
                  <a:lnTo>
                    <a:pt x="62866" y="903638"/>
                  </a:lnTo>
                  <a:lnTo>
                    <a:pt x="166818" y="903638"/>
                  </a:lnTo>
                  <a:lnTo>
                    <a:pt x="0" y="1272419"/>
                  </a:lnTo>
                  <a:lnTo>
                    <a:pt x="755135" y="1272419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AF9B6CD1-11FE-E63F-3502-DB3E0C957EE2}"/>
                </a:ext>
              </a:extLst>
            </p:cNvPr>
            <p:cNvSpPr/>
            <p:nvPr/>
          </p:nvSpPr>
          <p:spPr>
            <a:xfrm>
              <a:off x="10819181" y="1552018"/>
              <a:ext cx="516303" cy="558883"/>
            </a:xfrm>
            <a:custGeom>
              <a:avLst/>
              <a:gdLst>
                <a:gd name="connsiteX0" fmla="*/ 507375 w 516303"/>
                <a:gd name="connsiteY0" fmla="*/ 556142 h 558883"/>
                <a:gd name="connsiteX1" fmla="*/ 255664 w 516303"/>
                <a:gd name="connsiteY1" fmla="*/ 0 h 558883"/>
                <a:gd name="connsiteX2" fmla="*/ 3952 w 516303"/>
                <a:gd name="connsiteY2" fmla="*/ 556142 h 558883"/>
                <a:gd name="connsiteX3" fmla="*/ 226458 w 516303"/>
                <a:gd name="connsiteY3" fmla="*/ 353436 h 558883"/>
                <a:gd name="connsiteX4" fmla="*/ 507375 w 516303"/>
                <a:gd name="connsiteY4" fmla="*/ 556142 h 55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03" h="558883">
                  <a:moveTo>
                    <a:pt x="507375" y="556142"/>
                  </a:moveTo>
                  <a:cubicBezTo>
                    <a:pt x="572964" y="525699"/>
                    <a:pt x="255664" y="0"/>
                    <a:pt x="255664" y="0"/>
                  </a:cubicBezTo>
                  <a:cubicBezTo>
                    <a:pt x="255664" y="0"/>
                    <a:pt x="-37134" y="527555"/>
                    <a:pt x="3952" y="556142"/>
                  </a:cubicBezTo>
                  <a:lnTo>
                    <a:pt x="226458" y="353436"/>
                  </a:lnTo>
                  <a:cubicBezTo>
                    <a:pt x="226458" y="353436"/>
                    <a:pt x="441911" y="586585"/>
                    <a:pt x="507375" y="55614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27E94D5-70DB-CCF3-8263-D77F3C431A8B}"/>
                </a:ext>
              </a:extLst>
            </p:cNvPr>
            <p:cNvSpPr/>
            <p:nvPr/>
          </p:nvSpPr>
          <p:spPr>
            <a:xfrm>
              <a:off x="10760019" y="2245754"/>
              <a:ext cx="629403" cy="209900"/>
            </a:xfrm>
            <a:custGeom>
              <a:avLst/>
              <a:gdLst>
                <a:gd name="connsiteX0" fmla="*/ 629403 w 629403"/>
                <a:gd name="connsiteY0" fmla="*/ 209901 h 209900"/>
                <a:gd name="connsiteX1" fmla="*/ 183153 w 629403"/>
                <a:gd name="connsiteY1" fmla="*/ 17 h 209900"/>
                <a:gd name="connsiteX2" fmla="*/ 0 w 629403"/>
                <a:gd name="connsiteY2" fmla="*/ 209901 h 209900"/>
                <a:gd name="connsiteX3" fmla="*/ 225229 w 629403"/>
                <a:gd name="connsiteY3" fmla="*/ 135650 h 209900"/>
                <a:gd name="connsiteX4" fmla="*/ 629279 w 629403"/>
                <a:gd name="connsiteY4" fmla="*/ 209901 h 20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403" h="209900">
                  <a:moveTo>
                    <a:pt x="629403" y="209901"/>
                  </a:moveTo>
                  <a:cubicBezTo>
                    <a:pt x="629403" y="209901"/>
                    <a:pt x="299727" y="-2210"/>
                    <a:pt x="183153" y="17"/>
                  </a:cubicBezTo>
                  <a:cubicBezTo>
                    <a:pt x="66579" y="2245"/>
                    <a:pt x="0" y="209901"/>
                    <a:pt x="0" y="209901"/>
                  </a:cubicBezTo>
                  <a:lnTo>
                    <a:pt x="225229" y="135650"/>
                  </a:lnTo>
                  <a:lnTo>
                    <a:pt x="629279" y="20990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58ED71E-CAD7-7000-FDB5-CB530E3A9D22}"/>
                </a:ext>
              </a:extLst>
            </p:cNvPr>
            <p:cNvSpPr/>
            <p:nvPr/>
          </p:nvSpPr>
          <p:spPr>
            <a:xfrm>
              <a:off x="7685028" y="2036012"/>
              <a:ext cx="467906" cy="788424"/>
            </a:xfrm>
            <a:custGeom>
              <a:avLst/>
              <a:gdLst>
                <a:gd name="connsiteX0" fmla="*/ 467906 w 467906"/>
                <a:gd name="connsiteY0" fmla="*/ 788424 h 788424"/>
                <a:gd name="connsiteX1" fmla="*/ 364450 w 467906"/>
                <a:gd name="connsiteY1" fmla="*/ 559978 h 788424"/>
                <a:gd name="connsiteX2" fmla="*/ 428801 w 467906"/>
                <a:gd name="connsiteY2" fmla="*/ 559978 h 788424"/>
                <a:gd name="connsiteX3" fmla="*/ 331408 w 467906"/>
                <a:gd name="connsiteY3" fmla="*/ 344650 h 788424"/>
                <a:gd name="connsiteX4" fmla="*/ 389819 w 467906"/>
                <a:gd name="connsiteY4" fmla="*/ 344650 h 788424"/>
                <a:gd name="connsiteX5" fmla="*/ 233891 w 467906"/>
                <a:gd name="connsiteY5" fmla="*/ 0 h 788424"/>
                <a:gd name="connsiteX6" fmla="*/ 77964 w 467906"/>
                <a:gd name="connsiteY6" fmla="*/ 344650 h 788424"/>
                <a:gd name="connsiteX7" fmla="*/ 136375 w 467906"/>
                <a:gd name="connsiteY7" fmla="*/ 344650 h 788424"/>
                <a:gd name="connsiteX8" fmla="*/ 38982 w 467906"/>
                <a:gd name="connsiteY8" fmla="*/ 559978 h 788424"/>
                <a:gd name="connsiteX9" fmla="*/ 103333 w 467906"/>
                <a:gd name="connsiteY9" fmla="*/ 559978 h 788424"/>
                <a:gd name="connsiteX10" fmla="*/ 0 w 467906"/>
                <a:gd name="connsiteY10" fmla="*/ 788424 h 788424"/>
                <a:gd name="connsiteX11" fmla="*/ 467906 w 467906"/>
                <a:gd name="connsiteY11" fmla="*/ 788424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7906" h="788424">
                  <a:moveTo>
                    <a:pt x="467906" y="788424"/>
                  </a:moveTo>
                  <a:lnTo>
                    <a:pt x="364450" y="559978"/>
                  </a:lnTo>
                  <a:lnTo>
                    <a:pt x="428801" y="559978"/>
                  </a:lnTo>
                  <a:lnTo>
                    <a:pt x="331408" y="344650"/>
                  </a:lnTo>
                  <a:lnTo>
                    <a:pt x="389819" y="344650"/>
                  </a:lnTo>
                  <a:lnTo>
                    <a:pt x="233891" y="0"/>
                  </a:lnTo>
                  <a:lnTo>
                    <a:pt x="77964" y="344650"/>
                  </a:lnTo>
                  <a:lnTo>
                    <a:pt x="136375" y="344650"/>
                  </a:lnTo>
                  <a:lnTo>
                    <a:pt x="38982" y="559978"/>
                  </a:lnTo>
                  <a:lnTo>
                    <a:pt x="103333" y="559978"/>
                  </a:lnTo>
                  <a:lnTo>
                    <a:pt x="0" y="788424"/>
                  </a:lnTo>
                  <a:lnTo>
                    <a:pt x="467906" y="788424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7B8166B1-5040-175E-2762-22F69DAD5396}"/>
                </a:ext>
              </a:extLst>
            </p:cNvPr>
            <p:cNvSpPr/>
            <p:nvPr/>
          </p:nvSpPr>
          <p:spPr>
            <a:xfrm>
              <a:off x="7412650" y="1806452"/>
              <a:ext cx="604157" cy="1017984"/>
            </a:xfrm>
            <a:custGeom>
              <a:avLst/>
              <a:gdLst>
                <a:gd name="connsiteX0" fmla="*/ 604158 w 604157"/>
                <a:gd name="connsiteY0" fmla="*/ 1017985 h 1017984"/>
                <a:gd name="connsiteX1" fmla="*/ 470629 w 604157"/>
                <a:gd name="connsiteY1" fmla="*/ 722959 h 1017984"/>
                <a:gd name="connsiteX2" fmla="*/ 553790 w 604157"/>
                <a:gd name="connsiteY2" fmla="*/ 722959 h 1017984"/>
                <a:gd name="connsiteX3" fmla="*/ 427935 w 604157"/>
                <a:gd name="connsiteY3" fmla="*/ 444889 h 1017984"/>
                <a:gd name="connsiteX4" fmla="*/ 503423 w 604157"/>
                <a:gd name="connsiteY4" fmla="*/ 444889 h 1017984"/>
                <a:gd name="connsiteX5" fmla="*/ 302079 w 604157"/>
                <a:gd name="connsiteY5" fmla="*/ 0 h 1017984"/>
                <a:gd name="connsiteX6" fmla="*/ 100734 w 604157"/>
                <a:gd name="connsiteY6" fmla="*/ 444889 h 1017984"/>
                <a:gd name="connsiteX7" fmla="*/ 176223 w 604157"/>
                <a:gd name="connsiteY7" fmla="*/ 444889 h 1017984"/>
                <a:gd name="connsiteX8" fmla="*/ 50367 w 604157"/>
                <a:gd name="connsiteY8" fmla="*/ 722959 h 1017984"/>
                <a:gd name="connsiteX9" fmla="*/ 133528 w 604157"/>
                <a:gd name="connsiteY9" fmla="*/ 722959 h 1017984"/>
                <a:gd name="connsiteX10" fmla="*/ 0 w 604157"/>
                <a:gd name="connsiteY10" fmla="*/ 1017985 h 1017984"/>
                <a:gd name="connsiteX11" fmla="*/ 604158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604158" y="1017985"/>
                  </a:moveTo>
                  <a:lnTo>
                    <a:pt x="470629" y="722959"/>
                  </a:lnTo>
                  <a:lnTo>
                    <a:pt x="553790" y="722959"/>
                  </a:lnTo>
                  <a:lnTo>
                    <a:pt x="427935" y="444889"/>
                  </a:lnTo>
                  <a:lnTo>
                    <a:pt x="503423" y="444889"/>
                  </a:lnTo>
                  <a:lnTo>
                    <a:pt x="302079" y="0"/>
                  </a:lnTo>
                  <a:lnTo>
                    <a:pt x="100734" y="444889"/>
                  </a:lnTo>
                  <a:lnTo>
                    <a:pt x="176223" y="444889"/>
                  </a:lnTo>
                  <a:lnTo>
                    <a:pt x="50367" y="722959"/>
                  </a:lnTo>
                  <a:lnTo>
                    <a:pt x="133528" y="722959"/>
                  </a:lnTo>
                  <a:lnTo>
                    <a:pt x="0" y="1017985"/>
                  </a:lnTo>
                  <a:lnTo>
                    <a:pt x="604158" y="101798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F1CCAD7-4698-97DF-D5E6-D132D596D505}"/>
                </a:ext>
              </a:extLst>
            </p:cNvPr>
            <p:cNvSpPr/>
            <p:nvPr/>
          </p:nvSpPr>
          <p:spPr>
            <a:xfrm>
              <a:off x="7513384" y="1806452"/>
              <a:ext cx="402772" cy="457148"/>
            </a:xfrm>
            <a:custGeom>
              <a:avLst/>
              <a:gdLst>
                <a:gd name="connsiteX0" fmla="*/ 402689 w 402772"/>
                <a:gd name="connsiteY0" fmla="*/ 444889 h 457148"/>
                <a:gd name="connsiteX1" fmla="*/ 201345 w 402772"/>
                <a:gd name="connsiteY1" fmla="*/ 0 h 457148"/>
                <a:gd name="connsiteX2" fmla="*/ 0 w 402772"/>
                <a:gd name="connsiteY2" fmla="*/ 444889 h 457148"/>
                <a:gd name="connsiteX3" fmla="*/ 177955 w 402772"/>
                <a:gd name="connsiteY3" fmla="*/ 282774 h 457148"/>
                <a:gd name="connsiteX4" fmla="*/ 402689 w 402772"/>
                <a:gd name="connsiteY4" fmla="*/ 444889 h 45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772" h="457148">
                  <a:moveTo>
                    <a:pt x="402689" y="444889"/>
                  </a:moveTo>
                  <a:cubicBezTo>
                    <a:pt x="407516" y="377939"/>
                    <a:pt x="201345" y="0"/>
                    <a:pt x="201345" y="0"/>
                  </a:cubicBezTo>
                  <a:lnTo>
                    <a:pt x="0" y="444889"/>
                  </a:lnTo>
                  <a:lnTo>
                    <a:pt x="177955" y="282774"/>
                  </a:lnTo>
                  <a:cubicBezTo>
                    <a:pt x="177955" y="282774"/>
                    <a:pt x="397863" y="511839"/>
                    <a:pt x="402689" y="44488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7F902BE3-92EB-6532-3F33-B43D3B951C04}"/>
                </a:ext>
              </a:extLst>
            </p:cNvPr>
            <p:cNvSpPr/>
            <p:nvPr/>
          </p:nvSpPr>
          <p:spPr>
            <a:xfrm>
              <a:off x="7463017" y="2395742"/>
              <a:ext cx="504926" cy="133793"/>
            </a:xfrm>
            <a:custGeom>
              <a:avLst/>
              <a:gdLst>
                <a:gd name="connsiteX0" fmla="*/ 0 w 504926"/>
                <a:gd name="connsiteY0" fmla="*/ 133670 h 133793"/>
                <a:gd name="connsiteX1" fmla="*/ 436474 w 504926"/>
                <a:gd name="connsiteY1" fmla="*/ 6329 h 133793"/>
                <a:gd name="connsiteX2" fmla="*/ 503547 w 504926"/>
                <a:gd name="connsiteY2" fmla="*/ 133794 h 133793"/>
                <a:gd name="connsiteX3" fmla="*/ 327695 w 504926"/>
                <a:gd name="connsiteY3" fmla="*/ 89862 h 133793"/>
                <a:gd name="connsiteX4" fmla="*/ 124 w 504926"/>
                <a:gd name="connsiteY4" fmla="*/ 133670 h 13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4926" h="133793">
                  <a:moveTo>
                    <a:pt x="0" y="133670"/>
                  </a:moveTo>
                  <a:cubicBezTo>
                    <a:pt x="0" y="133670"/>
                    <a:pt x="352570" y="-34262"/>
                    <a:pt x="436474" y="6329"/>
                  </a:cubicBezTo>
                  <a:cubicBezTo>
                    <a:pt x="520377" y="46920"/>
                    <a:pt x="503547" y="133794"/>
                    <a:pt x="503547" y="133794"/>
                  </a:cubicBezTo>
                  <a:lnTo>
                    <a:pt x="327695" y="89862"/>
                  </a:lnTo>
                  <a:lnTo>
                    <a:pt x="124" y="13367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52DAA4F-98CF-27E0-54CE-315844BA0430}"/>
                </a:ext>
              </a:extLst>
            </p:cNvPr>
            <p:cNvSpPr/>
            <p:nvPr/>
          </p:nvSpPr>
          <p:spPr>
            <a:xfrm>
              <a:off x="9835963" y="2036012"/>
              <a:ext cx="354797" cy="788424"/>
            </a:xfrm>
            <a:custGeom>
              <a:avLst/>
              <a:gdLst>
                <a:gd name="connsiteX0" fmla="*/ 0 w 354797"/>
                <a:gd name="connsiteY0" fmla="*/ 788424 h 788424"/>
                <a:gd name="connsiteX1" fmla="*/ 177460 w 354797"/>
                <a:gd name="connsiteY1" fmla="*/ 0 h 788424"/>
                <a:gd name="connsiteX2" fmla="*/ 354797 w 354797"/>
                <a:gd name="connsiteY2" fmla="*/ 788424 h 788424"/>
                <a:gd name="connsiteX3" fmla="*/ 0 w 354797"/>
                <a:gd name="connsiteY3" fmla="*/ 788424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797" h="788424">
                  <a:moveTo>
                    <a:pt x="0" y="788424"/>
                  </a:moveTo>
                  <a:lnTo>
                    <a:pt x="177460" y="0"/>
                  </a:lnTo>
                  <a:lnTo>
                    <a:pt x="354797" y="788424"/>
                  </a:lnTo>
                  <a:lnTo>
                    <a:pt x="0" y="78842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56B5B0D-2244-AE04-2308-3B64E40CFEFB}"/>
                </a:ext>
              </a:extLst>
            </p:cNvPr>
            <p:cNvSpPr/>
            <p:nvPr/>
          </p:nvSpPr>
          <p:spPr>
            <a:xfrm>
              <a:off x="7303625" y="1878228"/>
              <a:ext cx="212853" cy="946208"/>
            </a:xfrm>
            <a:custGeom>
              <a:avLst/>
              <a:gdLst>
                <a:gd name="connsiteX0" fmla="*/ 0 w 212853"/>
                <a:gd name="connsiteY0" fmla="*/ 0 h 946208"/>
                <a:gd name="connsiteX1" fmla="*/ 0 w 212853"/>
                <a:gd name="connsiteY1" fmla="*/ 946208 h 946208"/>
                <a:gd name="connsiteX2" fmla="*/ 212854 w 212853"/>
                <a:gd name="connsiteY2" fmla="*/ 946208 h 946208"/>
                <a:gd name="connsiteX3" fmla="*/ 0 w 212853"/>
                <a:gd name="connsiteY3" fmla="*/ 0 h 94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853" h="946208">
                  <a:moveTo>
                    <a:pt x="0" y="0"/>
                  </a:moveTo>
                  <a:lnTo>
                    <a:pt x="0" y="946208"/>
                  </a:lnTo>
                  <a:lnTo>
                    <a:pt x="212854" y="946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963B3D9-5251-B14E-368F-C196E7C462C6}"/>
                </a:ext>
              </a:extLst>
            </p:cNvPr>
            <p:cNvSpPr/>
            <p:nvPr/>
          </p:nvSpPr>
          <p:spPr>
            <a:xfrm>
              <a:off x="9389218" y="1761035"/>
              <a:ext cx="404393" cy="496516"/>
            </a:xfrm>
            <a:custGeom>
              <a:avLst/>
              <a:gdLst>
                <a:gd name="connsiteX0" fmla="*/ 191444 w 404393"/>
                <a:gd name="connsiteY0" fmla="*/ 0 h 496516"/>
                <a:gd name="connsiteX1" fmla="*/ 402689 w 404393"/>
                <a:gd name="connsiteY1" fmla="*/ 490429 h 496516"/>
                <a:gd name="connsiteX2" fmla="*/ 154814 w 404393"/>
                <a:gd name="connsiteY2" fmla="*/ 276462 h 496516"/>
                <a:gd name="connsiteX3" fmla="*/ 0 w 404393"/>
                <a:gd name="connsiteY3" fmla="*/ 490429 h 496516"/>
                <a:gd name="connsiteX4" fmla="*/ 191568 w 404393"/>
                <a:gd name="connsiteY4" fmla="*/ 0 h 49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393" h="496516">
                  <a:moveTo>
                    <a:pt x="191444" y="0"/>
                  </a:moveTo>
                  <a:cubicBezTo>
                    <a:pt x="191444" y="0"/>
                    <a:pt x="426573" y="441424"/>
                    <a:pt x="402689" y="490429"/>
                  </a:cubicBezTo>
                  <a:cubicBezTo>
                    <a:pt x="378805" y="539435"/>
                    <a:pt x="154814" y="276462"/>
                    <a:pt x="154814" y="276462"/>
                  </a:cubicBezTo>
                  <a:lnTo>
                    <a:pt x="0" y="490429"/>
                  </a:lnTo>
                  <a:lnTo>
                    <a:pt x="19156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BFEDDAE-02BB-99CF-714B-FE1F8973DC7F}"/>
                </a:ext>
              </a:extLst>
            </p:cNvPr>
            <p:cNvSpPr/>
            <p:nvPr/>
          </p:nvSpPr>
          <p:spPr>
            <a:xfrm>
              <a:off x="8971307" y="1534321"/>
              <a:ext cx="580644" cy="1290115"/>
            </a:xfrm>
            <a:custGeom>
              <a:avLst/>
              <a:gdLst>
                <a:gd name="connsiteX0" fmla="*/ 0 w 580644"/>
                <a:gd name="connsiteY0" fmla="*/ 1290115 h 1290115"/>
                <a:gd name="connsiteX1" fmla="*/ 290322 w 580644"/>
                <a:gd name="connsiteY1" fmla="*/ 0 h 1290115"/>
                <a:gd name="connsiteX2" fmla="*/ 580645 w 580644"/>
                <a:gd name="connsiteY2" fmla="*/ 1290115 h 1290115"/>
                <a:gd name="connsiteX3" fmla="*/ 0 w 580644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644" h="1290115">
                  <a:moveTo>
                    <a:pt x="0" y="1290115"/>
                  </a:moveTo>
                  <a:lnTo>
                    <a:pt x="290322" y="0"/>
                  </a:lnTo>
                  <a:lnTo>
                    <a:pt x="580645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4CEBC43-A31D-1E76-862A-84BC3E8BAB31}"/>
                </a:ext>
              </a:extLst>
            </p:cNvPr>
            <p:cNvSpPr/>
            <p:nvPr/>
          </p:nvSpPr>
          <p:spPr>
            <a:xfrm>
              <a:off x="9116716" y="1534321"/>
              <a:ext cx="307028" cy="720608"/>
            </a:xfrm>
            <a:custGeom>
              <a:avLst/>
              <a:gdLst>
                <a:gd name="connsiteX0" fmla="*/ 0 w 307028"/>
                <a:gd name="connsiteY0" fmla="*/ 644253 h 720608"/>
                <a:gd name="connsiteX1" fmla="*/ 144914 w 307028"/>
                <a:gd name="connsiteY1" fmla="*/ 0 h 720608"/>
                <a:gd name="connsiteX2" fmla="*/ 307029 w 307028"/>
                <a:gd name="connsiteY2" fmla="*/ 720608 h 720608"/>
                <a:gd name="connsiteX3" fmla="*/ 181668 w 307028"/>
                <a:gd name="connsiteY3" fmla="*/ 449344 h 720608"/>
                <a:gd name="connsiteX4" fmla="*/ 0 w 307028"/>
                <a:gd name="connsiteY4" fmla="*/ 644253 h 72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608">
                  <a:moveTo>
                    <a:pt x="0" y="644253"/>
                  </a:moveTo>
                  <a:lnTo>
                    <a:pt x="144914" y="0"/>
                  </a:lnTo>
                  <a:lnTo>
                    <a:pt x="307029" y="720608"/>
                  </a:lnTo>
                  <a:lnTo>
                    <a:pt x="181668" y="449344"/>
                  </a:lnTo>
                  <a:lnTo>
                    <a:pt x="0" y="64425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98B80128-BCD1-91AA-2ED9-2238E18A7A22}"/>
                </a:ext>
              </a:extLst>
            </p:cNvPr>
            <p:cNvSpPr/>
            <p:nvPr/>
          </p:nvSpPr>
          <p:spPr>
            <a:xfrm>
              <a:off x="2602010" y="1534321"/>
              <a:ext cx="580521" cy="1290115"/>
            </a:xfrm>
            <a:custGeom>
              <a:avLst/>
              <a:gdLst>
                <a:gd name="connsiteX0" fmla="*/ 0 w 580521"/>
                <a:gd name="connsiteY0" fmla="*/ 1290115 h 1290115"/>
                <a:gd name="connsiteX1" fmla="*/ 290199 w 580521"/>
                <a:gd name="connsiteY1" fmla="*/ 0 h 1290115"/>
                <a:gd name="connsiteX2" fmla="*/ 580521 w 580521"/>
                <a:gd name="connsiteY2" fmla="*/ 1290115 h 1290115"/>
                <a:gd name="connsiteX3" fmla="*/ 0 w 580521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1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948DD997-C564-F979-E134-43E7E5EE6C6D}"/>
                </a:ext>
              </a:extLst>
            </p:cNvPr>
            <p:cNvSpPr/>
            <p:nvPr/>
          </p:nvSpPr>
          <p:spPr>
            <a:xfrm>
              <a:off x="2769942" y="1534321"/>
              <a:ext cx="253815" cy="584728"/>
            </a:xfrm>
            <a:custGeom>
              <a:avLst/>
              <a:gdLst>
                <a:gd name="connsiteX0" fmla="*/ 106055 w 253815"/>
                <a:gd name="connsiteY0" fmla="*/ 501691 h 584728"/>
                <a:gd name="connsiteX1" fmla="*/ 0 w 253815"/>
                <a:gd name="connsiteY1" fmla="*/ 543395 h 584728"/>
                <a:gd name="connsiteX2" fmla="*/ 122267 w 253815"/>
                <a:gd name="connsiteY2" fmla="*/ 0 h 584728"/>
                <a:gd name="connsiteX3" fmla="*/ 253815 w 253815"/>
                <a:gd name="connsiteY3" fmla="*/ 584728 h 584728"/>
                <a:gd name="connsiteX4" fmla="*/ 106055 w 253815"/>
                <a:gd name="connsiteY4" fmla="*/ 501691 h 584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15" h="584728">
                  <a:moveTo>
                    <a:pt x="106055" y="501691"/>
                  </a:moveTo>
                  <a:lnTo>
                    <a:pt x="0" y="543395"/>
                  </a:lnTo>
                  <a:lnTo>
                    <a:pt x="122267" y="0"/>
                  </a:lnTo>
                  <a:lnTo>
                    <a:pt x="253815" y="584728"/>
                  </a:lnTo>
                  <a:lnTo>
                    <a:pt x="106055" y="50169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E7D98FB-9EA6-A821-591F-B2F673E72807}"/>
                </a:ext>
              </a:extLst>
            </p:cNvPr>
            <p:cNvSpPr/>
            <p:nvPr/>
          </p:nvSpPr>
          <p:spPr>
            <a:xfrm>
              <a:off x="3991374" y="1534321"/>
              <a:ext cx="580644" cy="1290115"/>
            </a:xfrm>
            <a:custGeom>
              <a:avLst/>
              <a:gdLst>
                <a:gd name="connsiteX0" fmla="*/ 0 w 580644"/>
                <a:gd name="connsiteY0" fmla="*/ 1290115 h 1290115"/>
                <a:gd name="connsiteX1" fmla="*/ 290322 w 580644"/>
                <a:gd name="connsiteY1" fmla="*/ 0 h 1290115"/>
                <a:gd name="connsiteX2" fmla="*/ 580645 w 580644"/>
                <a:gd name="connsiteY2" fmla="*/ 1290115 h 1290115"/>
                <a:gd name="connsiteX3" fmla="*/ 0 w 580644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644" h="1290115">
                  <a:moveTo>
                    <a:pt x="0" y="1290115"/>
                  </a:moveTo>
                  <a:lnTo>
                    <a:pt x="290322" y="0"/>
                  </a:lnTo>
                  <a:lnTo>
                    <a:pt x="580645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163636F-1D26-AF36-D669-5C2EA4D2EB62}"/>
                </a:ext>
              </a:extLst>
            </p:cNvPr>
            <p:cNvSpPr/>
            <p:nvPr/>
          </p:nvSpPr>
          <p:spPr>
            <a:xfrm>
              <a:off x="3813914" y="1728860"/>
              <a:ext cx="650193" cy="1095576"/>
            </a:xfrm>
            <a:custGeom>
              <a:avLst/>
              <a:gdLst>
                <a:gd name="connsiteX0" fmla="*/ 650193 w 650193"/>
                <a:gd name="connsiteY0" fmla="*/ 1095577 h 1095576"/>
                <a:gd name="connsiteX1" fmla="*/ 506517 w 650193"/>
                <a:gd name="connsiteY1" fmla="*/ 778153 h 1095576"/>
                <a:gd name="connsiteX2" fmla="*/ 595990 w 650193"/>
                <a:gd name="connsiteY2" fmla="*/ 778153 h 1095576"/>
                <a:gd name="connsiteX3" fmla="*/ 460605 w 650193"/>
                <a:gd name="connsiteY3" fmla="*/ 478797 h 1095576"/>
                <a:gd name="connsiteX4" fmla="*/ 541786 w 650193"/>
                <a:gd name="connsiteY4" fmla="*/ 478797 h 1095576"/>
                <a:gd name="connsiteX5" fmla="*/ 325097 w 650193"/>
                <a:gd name="connsiteY5" fmla="*/ 0 h 1095576"/>
                <a:gd name="connsiteX6" fmla="*/ 108407 w 650193"/>
                <a:gd name="connsiteY6" fmla="*/ 478797 h 1095576"/>
                <a:gd name="connsiteX7" fmla="*/ 189588 w 650193"/>
                <a:gd name="connsiteY7" fmla="*/ 478797 h 1095576"/>
                <a:gd name="connsiteX8" fmla="*/ 54203 w 650193"/>
                <a:gd name="connsiteY8" fmla="*/ 778153 h 1095576"/>
                <a:gd name="connsiteX9" fmla="*/ 143676 w 650193"/>
                <a:gd name="connsiteY9" fmla="*/ 778153 h 1095576"/>
                <a:gd name="connsiteX10" fmla="*/ 0 w 650193"/>
                <a:gd name="connsiteY10" fmla="*/ 1095577 h 1095576"/>
                <a:gd name="connsiteX11" fmla="*/ 650193 w 650193"/>
                <a:gd name="connsiteY11" fmla="*/ 1095577 h 1095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193" h="1095576">
                  <a:moveTo>
                    <a:pt x="650193" y="1095577"/>
                  </a:moveTo>
                  <a:lnTo>
                    <a:pt x="506517" y="778153"/>
                  </a:lnTo>
                  <a:lnTo>
                    <a:pt x="595990" y="778153"/>
                  </a:lnTo>
                  <a:lnTo>
                    <a:pt x="460605" y="478797"/>
                  </a:lnTo>
                  <a:lnTo>
                    <a:pt x="541786" y="478797"/>
                  </a:lnTo>
                  <a:lnTo>
                    <a:pt x="325097" y="0"/>
                  </a:lnTo>
                  <a:lnTo>
                    <a:pt x="108407" y="478797"/>
                  </a:lnTo>
                  <a:lnTo>
                    <a:pt x="189588" y="478797"/>
                  </a:lnTo>
                  <a:lnTo>
                    <a:pt x="54203" y="778153"/>
                  </a:lnTo>
                  <a:lnTo>
                    <a:pt x="143676" y="778153"/>
                  </a:lnTo>
                  <a:lnTo>
                    <a:pt x="0" y="1095577"/>
                  </a:lnTo>
                  <a:lnTo>
                    <a:pt x="650193" y="1095577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47AEDE9-56D1-9AEF-FB41-38C0E330F887}"/>
                </a:ext>
              </a:extLst>
            </p:cNvPr>
            <p:cNvSpPr/>
            <p:nvPr/>
          </p:nvSpPr>
          <p:spPr>
            <a:xfrm>
              <a:off x="1513611" y="1794201"/>
              <a:ext cx="463698" cy="1030235"/>
            </a:xfrm>
            <a:custGeom>
              <a:avLst/>
              <a:gdLst>
                <a:gd name="connsiteX0" fmla="*/ 0 w 463698"/>
                <a:gd name="connsiteY0" fmla="*/ 1030236 h 1030235"/>
                <a:gd name="connsiteX1" fmla="*/ 231788 w 463698"/>
                <a:gd name="connsiteY1" fmla="*/ 0 h 1030235"/>
                <a:gd name="connsiteX2" fmla="*/ 463699 w 463698"/>
                <a:gd name="connsiteY2" fmla="*/ 1030236 h 1030235"/>
                <a:gd name="connsiteX3" fmla="*/ 0 w 463698"/>
                <a:gd name="connsiteY3" fmla="*/ 1030236 h 103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3698" h="1030235">
                  <a:moveTo>
                    <a:pt x="0" y="1030236"/>
                  </a:moveTo>
                  <a:lnTo>
                    <a:pt x="231788" y="0"/>
                  </a:lnTo>
                  <a:lnTo>
                    <a:pt x="463699" y="1030236"/>
                  </a:lnTo>
                  <a:lnTo>
                    <a:pt x="0" y="10302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A09B484-C8B7-4047-DBF4-0E7D8415DD41}"/>
                </a:ext>
              </a:extLst>
            </p:cNvPr>
            <p:cNvSpPr/>
            <p:nvPr/>
          </p:nvSpPr>
          <p:spPr>
            <a:xfrm>
              <a:off x="4683767" y="1571818"/>
              <a:ext cx="563690" cy="1252618"/>
            </a:xfrm>
            <a:custGeom>
              <a:avLst/>
              <a:gdLst>
                <a:gd name="connsiteX0" fmla="*/ 0 w 563690"/>
                <a:gd name="connsiteY0" fmla="*/ 1252618 h 1252618"/>
                <a:gd name="connsiteX1" fmla="*/ 281783 w 563690"/>
                <a:gd name="connsiteY1" fmla="*/ 0 h 1252618"/>
                <a:gd name="connsiteX2" fmla="*/ 563690 w 563690"/>
                <a:gd name="connsiteY2" fmla="*/ 1252618 h 1252618"/>
                <a:gd name="connsiteX3" fmla="*/ 0 w 563690"/>
                <a:gd name="connsiteY3" fmla="*/ 1252618 h 125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3690" h="1252618">
                  <a:moveTo>
                    <a:pt x="0" y="1252618"/>
                  </a:moveTo>
                  <a:lnTo>
                    <a:pt x="281783" y="0"/>
                  </a:lnTo>
                  <a:lnTo>
                    <a:pt x="563690" y="1252618"/>
                  </a:lnTo>
                  <a:lnTo>
                    <a:pt x="0" y="125261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6B12284-FA70-385F-B36B-A6B2A99330EF}"/>
                </a:ext>
              </a:extLst>
            </p:cNvPr>
            <p:cNvSpPr/>
            <p:nvPr/>
          </p:nvSpPr>
          <p:spPr>
            <a:xfrm>
              <a:off x="6447234" y="1732696"/>
              <a:ext cx="491295" cy="1091740"/>
            </a:xfrm>
            <a:custGeom>
              <a:avLst/>
              <a:gdLst>
                <a:gd name="connsiteX0" fmla="*/ 0 w 491295"/>
                <a:gd name="connsiteY0" fmla="*/ 1091741 h 1091740"/>
                <a:gd name="connsiteX1" fmla="*/ 245648 w 491295"/>
                <a:gd name="connsiteY1" fmla="*/ 0 h 1091740"/>
                <a:gd name="connsiteX2" fmla="*/ 491296 w 491295"/>
                <a:gd name="connsiteY2" fmla="*/ 1091741 h 1091740"/>
                <a:gd name="connsiteX3" fmla="*/ 0 w 491295"/>
                <a:gd name="connsiteY3" fmla="*/ 1091741 h 109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295" h="1091740">
                  <a:moveTo>
                    <a:pt x="0" y="1091741"/>
                  </a:moveTo>
                  <a:lnTo>
                    <a:pt x="245648" y="0"/>
                  </a:lnTo>
                  <a:lnTo>
                    <a:pt x="491296" y="1091741"/>
                  </a:lnTo>
                  <a:lnTo>
                    <a:pt x="0" y="109174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7C3085A-6BFC-E5F1-FDA8-AB5C32D3BC53}"/>
                </a:ext>
              </a:extLst>
            </p:cNvPr>
            <p:cNvSpPr/>
            <p:nvPr/>
          </p:nvSpPr>
          <p:spPr>
            <a:xfrm>
              <a:off x="5733803" y="1571818"/>
              <a:ext cx="563690" cy="1252618"/>
            </a:xfrm>
            <a:custGeom>
              <a:avLst/>
              <a:gdLst>
                <a:gd name="connsiteX0" fmla="*/ 0 w 563690"/>
                <a:gd name="connsiteY0" fmla="*/ 1252618 h 1252618"/>
                <a:gd name="connsiteX1" fmla="*/ 281784 w 563690"/>
                <a:gd name="connsiteY1" fmla="*/ 0 h 1252618"/>
                <a:gd name="connsiteX2" fmla="*/ 563691 w 563690"/>
                <a:gd name="connsiteY2" fmla="*/ 1252618 h 1252618"/>
                <a:gd name="connsiteX3" fmla="*/ 0 w 563690"/>
                <a:gd name="connsiteY3" fmla="*/ 1252618 h 125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3690" h="1252618">
                  <a:moveTo>
                    <a:pt x="0" y="1252618"/>
                  </a:moveTo>
                  <a:lnTo>
                    <a:pt x="281784" y="0"/>
                  </a:lnTo>
                  <a:lnTo>
                    <a:pt x="563691" y="1252618"/>
                  </a:lnTo>
                  <a:lnTo>
                    <a:pt x="0" y="125261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20401A2B-25DB-5516-965F-E86EA88411D6}"/>
                </a:ext>
              </a:extLst>
            </p:cNvPr>
            <p:cNvSpPr/>
            <p:nvPr/>
          </p:nvSpPr>
          <p:spPr>
            <a:xfrm>
              <a:off x="2311935" y="1794201"/>
              <a:ext cx="463575" cy="1030235"/>
            </a:xfrm>
            <a:custGeom>
              <a:avLst/>
              <a:gdLst>
                <a:gd name="connsiteX0" fmla="*/ 0 w 463575"/>
                <a:gd name="connsiteY0" fmla="*/ 1030236 h 1030235"/>
                <a:gd name="connsiteX1" fmla="*/ 231788 w 463575"/>
                <a:gd name="connsiteY1" fmla="*/ 0 h 1030235"/>
                <a:gd name="connsiteX2" fmla="*/ 463575 w 463575"/>
                <a:gd name="connsiteY2" fmla="*/ 1030236 h 1030235"/>
                <a:gd name="connsiteX3" fmla="*/ 0 w 463575"/>
                <a:gd name="connsiteY3" fmla="*/ 1030236 h 103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3575" h="1030235">
                  <a:moveTo>
                    <a:pt x="0" y="1030236"/>
                  </a:moveTo>
                  <a:lnTo>
                    <a:pt x="231788" y="0"/>
                  </a:lnTo>
                  <a:lnTo>
                    <a:pt x="463575" y="1030236"/>
                  </a:lnTo>
                  <a:lnTo>
                    <a:pt x="0" y="10302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44D330A-41B2-6F63-2F59-52BDA0B3CB5B}"/>
                </a:ext>
              </a:extLst>
            </p:cNvPr>
            <p:cNvSpPr/>
            <p:nvPr/>
          </p:nvSpPr>
          <p:spPr>
            <a:xfrm>
              <a:off x="1984735" y="1806452"/>
              <a:ext cx="604157" cy="1017984"/>
            </a:xfrm>
            <a:custGeom>
              <a:avLst/>
              <a:gdLst>
                <a:gd name="connsiteX0" fmla="*/ 0 w 604157"/>
                <a:gd name="connsiteY0" fmla="*/ 1017985 h 1017984"/>
                <a:gd name="connsiteX1" fmla="*/ 133528 w 604157"/>
                <a:gd name="connsiteY1" fmla="*/ 722959 h 1017984"/>
                <a:gd name="connsiteX2" fmla="*/ 50367 w 604157"/>
                <a:gd name="connsiteY2" fmla="*/ 722959 h 1017984"/>
                <a:gd name="connsiteX3" fmla="*/ 176223 w 604157"/>
                <a:gd name="connsiteY3" fmla="*/ 444889 h 1017984"/>
                <a:gd name="connsiteX4" fmla="*/ 100734 w 604157"/>
                <a:gd name="connsiteY4" fmla="*/ 444889 h 1017984"/>
                <a:gd name="connsiteX5" fmla="*/ 302079 w 604157"/>
                <a:gd name="connsiteY5" fmla="*/ 0 h 1017984"/>
                <a:gd name="connsiteX6" fmla="*/ 503423 w 604157"/>
                <a:gd name="connsiteY6" fmla="*/ 444889 h 1017984"/>
                <a:gd name="connsiteX7" fmla="*/ 427935 w 604157"/>
                <a:gd name="connsiteY7" fmla="*/ 444889 h 1017984"/>
                <a:gd name="connsiteX8" fmla="*/ 553790 w 604157"/>
                <a:gd name="connsiteY8" fmla="*/ 722959 h 1017984"/>
                <a:gd name="connsiteX9" fmla="*/ 470629 w 604157"/>
                <a:gd name="connsiteY9" fmla="*/ 722959 h 1017984"/>
                <a:gd name="connsiteX10" fmla="*/ 604157 w 604157"/>
                <a:gd name="connsiteY10" fmla="*/ 1017985 h 1017984"/>
                <a:gd name="connsiteX11" fmla="*/ 0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0" y="1017985"/>
                  </a:moveTo>
                  <a:lnTo>
                    <a:pt x="133528" y="722959"/>
                  </a:lnTo>
                  <a:lnTo>
                    <a:pt x="50367" y="722959"/>
                  </a:lnTo>
                  <a:lnTo>
                    <a:pt x="176223" y="444889"/>
                  </a:lnTo>
                  <a:lnTo>
                    <a:pt x="100734" y="444889"/>
                  </a:lnTo>
                  <a:lnTo>
                    <a:pt x="302079" y="0"/>
                  </a:lnTo>
                  <a:lnTo>
                    <a:pt x="503423" y="444889"/>
                  </a:lnTo>
                  <a:lnTo>
                    <a:pt x="427935" y="444889"/>
                  </a:lnTo>
                  <a:lnTo>
                    <a:pt x="553790" y="722959"/>
                  </a:lnTo>
                  <a:lnTo>
                    <a:pt x="470629" y="722959"/>
                  </a:lnTo>
                  <a:lnTo>
                    <a:pt x="604157" y="1017985"/>
                  </a:lnTo>
                  <a:lnTo>
                    <a:pt x="0" y="1017985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DD0E53C-FF36-544E-ECA3-EAA04BF8DE1D}"/>
                </a:ext>
              </a:extLst>
            </p:cNvPr>
            <p:cNvSpPr/>
            <p:nvPr/>
          </p:nvSpPr>
          <p:spPr>
            <a:xfrm>
              <a:off x="506145" y="1768831"/>
              <a:ext cx="475084" cy="1055605"/>
            </a:xfrm>
            <a:custGeom>
              <a:avLst/>
              <a:gdLst>
                <a:gd name="connsiteX0" fmla="*/ 0 w 475084"/>
                <a:gd name="connsiteY0" fmla="*/ 1055605 h 1055605"/>
                <a:gd name="connsiteX1" fmla="*/ 237480 w 475084"/>
                <a:gd name="connsiteY1" fmla="*/ 0 h 1055605"/>
                <a:gd name="connsiteX2" fmla="*/ 475084 w 475084"/>
                <a:gd name="connsiteY2" fmla="*/ 1055605 h 1055605"/>
                <a:gd name="connsiteX3" fmla="*/ 0 w 475084"/>
                <a:gd name="connsiteY3" fmla="*/ 1055605 h 10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84" h="1055605">
                  <a:moveTo>
                    <a:pt x="0" y="1055605"/>
                  </a:moveTo>
                  <a:lnTo>
                    <a:pt x="237480" y="0"/>
                  </a:lnTo>
                  <a:lnTo>
                    <a:pt x="475084" y="1055605"/>
                  </a:lnTo>
                  <a:lnTo>
                    <a:pt x="0" y="105560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8973390-72DB-99BA-66DE-37A99B8AE1D9}"/>
                </a:ext>
              </a:extLst>
            </p:cNvPr>
            <p:cNvSpPr/>
            <p:nvPr/>
          </p:nvSpPr>
          <p:spPr>
            <a:xfrm>
              <a:off x="5661532" y="1953841"/>
              <a:ext cx="391799" cy="870595"/>
            </a:xfrm>
            <a:custGeom>
              <a:avLst/>
              <a:gdLst>
                <a:gd name="connsiteX0" fmla="*/ 0 w 391799"/>
                <a:gd name="connsiteY0" fmla="*/ 870596 h 870595"/>
                <a:gd name="connsiteX1" fmla="*/ 195900 w 391799"/>
                <a:gd name="connsiteY1" fmla="*/ 0 h 870595"/>
                <a:gd name="connsiteX2" fmla="*/ 391799 w 391799"/>
                <a:gd name="connsiteY2" fmla="*/ 870596 h 870595"/>
                <a:gd name="connsiteX3" fmla="*/ 0 w 391799"/>
                <a:gd name="connsiteY3" fmla="*/ 870596 h 8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799" h="870595">
                  <a:moveTo>
                    <a:pt x="0" y="870596"/>
                  </a:moveTo>
                  <a:lnTo>
                    <a:pt x="195900" y="0"/>
                  </a:lnTo>
                  <a:lnTo>
                    <a:pt x="391799" y="870596"/>
                  </a:lnTo>
                  <a:lnTo>
                    <a:pt x="0" y="870596"/>
                  </a:lnTo>
                  <a:close/>
                </a:path>
              </a:pathLst>
            </a:custGeom>
            <a:solidFill>
              <a:srgbClr val="CDD0D7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D3E81C-B169-F79B-ED34-19F344D9A438}"/>
                </a:ext>
              </a:extLst>
            </p:cNvPr>
            <p:cNvSpPr/>
            <p:nvPr/>
          </p:nvSpPr>
          <p:spPr>
            <a:xfrm>
              <a:off x="3323608" y="1953841"/>
              <a:ext cx="391799" cy="870595"/>
            </a:xfrm>
            <a:custGeom>
              <a:avLst/>
              <a:gdLst>
                <a:gd name="connsiteX0" fmla="*/ 0 w 391799"/>
                <a:gd name="connsiteY0" fmla="*/ 870596 h 870595"/>
                <a:gd name="connsiteX1" fmla="*/ 195899 w 391799"/>
                <a:gd name="connsiteY1" fmla="*/ 0 h 870595"/>
                <a:gd name="connsiteX2" fmla="*/ 391799 w 391799"/>
                <a:gd name="connsiteY2" fmla="*/ 870596 h 870595"/>
                <a:gd name="connsiteX3" fmla="*/ 0 w 391799"/>
                <a:gd name="connsiteY3" fmla="*/ 870596 h 8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799" h="870595">
                  <a:moveTo>
                    <a:pt x="0" y="870596"/>
                  </a:moveTo>
                  <a:lnTo>
                    <a:pt x="195899" y="0"/>
                  </a:lnTo>
                  <a:lnTo>
                    <a:pt x="391799" y="870596"/>
                  </a:lnTo>
                  <a:lnTo>
                    <a:pt x="0" y="870596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0C22948-4894-AC03-048A-E4D4BAC43CB9}"/>
                </a:ext>
              </a:extLst>
            </p:cNvPr>
            <p:cNvSpPr/>
            <p:nvPr/>
          </p:nvSpPr>
          <p:spPr>
            <a:xfrm>
              <a:off x="5312180" y="1534321"/>
              <a:ext cx="580520" cy="1290115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322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322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9E02E56D-E9CB-695D-AE16-4518F3F4812A}"/>
                </a:ext>
              </a:extLst>
            </p:cNvPr>
            <p:cNvSpPr/>
            <p:nvPr/>
          </p:nvSpPr>
          <p:spPr>
            <a:xfrm>
              <a:off x="5469098" y="2250598"/>
              <a:ext cx="247008" cy="573838"/>
            </a:xfrm>
            <a:custGeom>
              <a:avLst/>
              <a:gdLst>
                <a:gd name="connsiteX0" fmla="*/ 150235 w 247008"/>
                <a:gd name="connsiteY0" fmla="*/ 573838 h 573838"/>
                <a:gd name="connsiteX1" fmla="*/ 119049 w 247008"/>
                <a:gd name="connsiteY1" fmla="*/ 573838 h 573838"/>
                <a:gd name="connsiteX2" fmla="*/ 119049 w 247008"/>
                <a:gd name="connsiteY2" fmla="*/ 319280 h 573838"/>
                <a:gd name="connsiteX3" fmla="*/ 0 w 247008"/>
                <a:gd name="connsiteY3" fmla="*/ 412713 h 573838"/>
                <a:gd name="connsiteX4" fmla="*/ 119049 w 247008"/>
                <a:gd name="connsiteY4" fmla="*/ 255672 h 573838"/>
                <a:gd name="connsiteX5" fmla="*/ 118431 w 247008"/>
                <a:gd name="connsiteY5" fmla="*/ 71776 h 573838"/>
                <a:gd name="connsiteX6" fmla="*/ 28834 w 247008"/>
                <a:gd name="connsiteY6" fmla="*/ 119916 h 573838"/>
                <a:gd name="connsiteX7" fmla="*/ 150235 w 247008"/>
                <a:gd name="connsiteY7" fmla="*/ 0 h 573838"/>
                <a:gd name="connsiteX8" fmla="*/ 150235 w 247008"/>
                <a:gd name="connsiteY8" fmla="*/ 131177 h 573838"/>
                <a:gd name="connsiteX9" fmla="*/ 247009 w 247008"/>
                <a:gd name="connsiteY9" fmla="*/ 227580 h 573838"/>
                <a:gd name="connsiteX10" fmla="*/ 150235 w 247008"/>
                <a:gd name="connsiteY10" fmla="*/ 180678 h 573838"/>
                <a:gd name="connsiteX11" fmla="*/ 150235 w 247008"/>
                <a:gd name="connsiteY11" fmla="*/ 573838 h 57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7008" h="573838">
                  <a:moveTo>
                    <a:pt x="150235" y="573838"/>
                  </a:moveTo>
                  <a:lnTo>
                    <a:pt x="119049" y="573838"/>
                  </a:lnTo>
                  <a:lnTo>
                    <a:pt x="119049" y="319280"/>
                  </a:lnTo>
                  <a:lnTo>
                    <a:pt x="0" y="412713"/>
                  </a:lnTo>
                  <a:lnTo>
                    <a:pt x="119049" y="255672"/>
                  </a:lnTo>
                  <a:lnTo>
                    <a:pt x="118431" y="71776"/>
                  </a:lnTo>
                  <a:lnTo>
                    <a:pt x="28834" y="119916"/>
                  </a:lnTo>
                  <a:lnTo>
                    <a:pt x="150235" y="0"/>
                  </a:lnTo>
                  <a:lnTo>
                    <a:pt x="150235" y="131177"/>
                  </a:lnTo>
                  <a:lnTo>
                    <a:pt x="247009" y="227580"/>
                  </a:lnTo>
                  <a:lnTo>
                    <a:pt x="150235" y="180678"/>
                  </a:lnTo>
                  <a:lnTo>
                    <a:pt x="150235" y="5738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E7A4852-2DF2-39B9-7974-48483600C287}"/>
                </a:ext>
              </a:extLst>
            </p:cNvPr>
            <p:cNvSpPr/>
            <p:nvPr/>
          </p:nvSpPr>
          <p:spPr>
            <a:xfrm>
              <a:off x="11756" y="2036012"/>
              <a:ext cx="332274" cy="788424"/>
            </a:xfrm>
            <a:custGeom>
              <a:avLst/>
              <a:gdLst>
                <a:gd name="connsiteX0" fmla="*/ 0 w 332274"/>
                <a:gd name="connsiteY0" fmla="*/ 786939 h 788424"/>
                <a:gd name="connsiteX1" fmla="*/ 154938 w 332274"/>
                <a:gd name="connsiteY1" fmla="*/ 0 h 788424"/>
                <a:gd name="connsiteX2" fmla="*/ 332274 w 332274"/>
                <a:gd name="connsiteY2" fmla="*/ 788424 h 788424"/>
                <a:gd name="connsiteX3" fmla="*/ 0 w 332274"/>
                <a:gd name="connsiteY3" fmla="*/ 786939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74" h="788424">
                  <a:moveTo>
                    <a:pt x="0" y="786939"/>
                  </a:moveTo>
                  <a:lnTo>
                    <a:pt x="154938" y="0"/>
                  </a:lnTo>
                  <a:lnTo>
                    <a:pt x="332274" y="788424"/>
                  </a:lnTo>
                  <a:lnTo>
                    <a:pt x="0" y="786939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C571275B-CA16-DC19-E38E-BE41756357CE}"/>
                </a:ext>
              </a:extLst>
            </p:cNvPr>
            <p:cNvSpPr/>
            <p:nvPr/>
          </p:nvSpPr>
          <p:spPr>
            <a:xfrm>
              <a:off x="3028831" y="1534321"/>
              <a:ext cx="580520" cy="1290115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199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6FC0E1F-ED09-4CF6-79CB-B0D2994A63A0}"/>
                </a:ext>
              </a:extLst>
            </p:cNvPr>
            <p:cNvSpPr/>
            <p:nvPr/>
          </p:nvSpPr>
          <p:spPr>
            <a:xfrm>
              <a:off x="3174116" y="1536425"/>
              <a:ext cx="307028" cy="720484"/>
            </a:xfrm>
            <a:custGeom>
              <a:avLst/>
              <a:gdLst>
                <a:gd name="connsiteX0" fmla="*/ 0 w 307028"/>
                <a:gd name="connsiteY0" fmla="*/ 644129 h 720484"/>
                <a:gd name="connsiteX1" fmla="*/ 144914 w 307028"/>
                <a:gd name="connsiteY1" fmla="*/ 0 h 720484"/>
                <a:gd name="connsiteX2" fmla="*/ 307029 w 307028"/>
                <a:gd name="connsiteY2" fmla="*/ 720484 h 720484"/>
                <a:gd name="connsiteX3" fmla="*/ 181668 w 307028"/>
                <a:gd name="connsiteY3" fmla="*/ 449220 h 720484"/>
                <a:gd name="connsiteX4" fmla="*/ 0 w 307028"/>
                <a:gd name="connsiteY4" fmla="*/ 644129 h 7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484">
                  <a:moveTo>
                    <a:pt x="0" y="644129"/>
                  </a:moveTo>
                  <a:lnTo>
                    <a:pt x="144914" y="0"/>
                  </a:lnTo>
                  <a:lnTo>
                    <a:pt x="307029" y="720484"/>
                  </a:lnTo>
                  <a:lnTo>
                    <a:pt x="181668" y="449220"/>
                  </a:lnTo>
                  <a:lnTo>
                    <a:pt x="0" y="64412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E2B4AC3-A2FE-A3D5-5A99-555509EF2D5A}"/>
                </a:ext>
              </a:extLst>
            </p:cNvPr>
            <p:cNvSpPr/>
            <p:nvPr/>
          </p:nvSpPr>
          <p:spPr>
            <a:xfrm>
              <a:off x="3185625" y="2250598"/>
              <a:ext cx="247008" cy="573838"/>
            </a:xfrm>
            <a:custGeom>
              <a:avLst/>
              <a:gdLst>
                <a:gd name="connsiteX0" fmla="*/ 150359 w 247008"/>
                <a:gd name="connsiteY0" fmla="*/ 573838 h 573838"/>
                <a:gd name="connsiteX1" fmla="*/ 119049 w 247008"/>
                <a:gd name="connsiteY1" fmla="*/ 573838 h 573838"/>
                <a:gd name="connsiteX2" fmla="*/ 119049 w 247008"/>
                <a:gd name="connsiteY2" fmla="*/ 319280 h 573838"/>
                <a:gd name="connsiteX3" fmla="*/ 0 w 247008"/>
                <a:gd name="connsiteY3" fmla="*/ 412713 h 573838"/>
                <a:gd name="connsiteX4" fmla="*/ 119049 w 247008"/>
                <a:gd name="connsiteY4" fmla="*/ 255672 h 573838"/>
                <a:gd name="connsiteX5" fmla="*/ 118430 w 247008"/>
                <a:gd name="connsiteY5" fmla="*/ 71776 h 573838"/>
                <a:gd name="connsiteX6" fmla="*/ 28958 w 247008"/>
                <a:gd name="connsiteY6" fmla="*/ 119916 h 573838"/>
                <a:gd name="connsiteX7" fmla="*/ 150359 w 247008"/>
                <a:gd name="connsiteY7" fmla="*/ 0 h 573838"/>
                <a:gd name="connsiteX8" fmla="*/ 150359 w 247008"/>
                <a:gd name="connsiteY8" fmla="*/ 131177 h 573838"/>
                <a:gd name="connsiteX9" fmla="*/ 247009 w 247008"/>
                <a:gd name="connsiteY9" fmla="*/ 227580 h 573838"/>
                <a:gd name="connsiteX10" fmla="*/ 150359 w 247008"/>
                <a:gd name="connsiteY10" fmla="*/ 180678 h 573838"/>
                <a:gd name="connsiteX11" fmla="*/ 150359 w 247008"/>
                <a:gd name="connsiteY11" fmla="*/ 399100 h 573838"/>
                <a:gd name="connsiteX12" fmla="*/ 224733 w 247008"/>
                <a:gd name="connsiteY12" fmla="*/ 510972 h 573838"/>
                <a:gd name="connsiteX13" fmla="*/ 150359 w 247008"/>
                <a:gd name="connsiteY13" fmla="*/ 459244 h 573838"/>
                <a:gd name="connsiteX14" fmla="*/ 150359 w 247008"/>
                <a:gd name="connsiteY14" fmla="*/ 573838 h 57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7008" h="573838">
                  <a:moveTo>
                    <a:pt x="150359" y="573838"/>
                  </a:moveTo>
                  <a:lnTo>
                    <a:pt x="119049" y="573838"/>
                  </a:lnTo>
                  <a:lnTo>
                    <a:pt x="119049" y="319280"/>
                  </a:lnTo>
                  <a:lnTo>
                    <a:pt x="0" y="412713"/>
                  </a:lnTo>
                  <a:lnTo>
                    <a:pt x="119049" y="255672"/>
                  </a:lnTo>
                  <a:lnTo>
                    <a:pt x="118430" y="71776"/>
                  </a:lnTo>
                  <a:lnTo>
                    <a:pt x="28958" y="119916"/>
                  </a:lnTo>
                  <a:lnTo>
                    <a:pt x="150359" y="0"/>
                  </a:lnTo>
                  <a:lnTo>
                    <a:pt x="150359" y="131177"/>
                  </a:lnTo>
                  <a:lnTo>
                    <a:pt x="247009" y="227580"/>
                  </a:lnTo>
                  <a:lnTo>
                    <a:pt x="150359" y="180678"/>
                  </a:lnTo>
                  <a:lnTo>
                    <a:pt x="150359" y="399100"/>
                  </a:lnTo>
                  <a:lnTo>
                    <a:pt x="224733" y="510972"/>
                  </a:lnTo>
                  <a:lnTo>
                    <a:pt x="150359" y="459244"/>
                  </a:lnTo>
                  <a:lnTo>
                    <a:pt x="150359" y="5738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CCB6491D-DC3B-69B3-E72E-12B7210BA8DA}"/>
                </a:ext>
              </a:extLst>
            </p:cNvPr>
            <p:cNvSpPr/>
            <p:nvPr/>
          </p:nvSpPr>
          <p:spPr>
            <a:xfrm>
              <a:off x="6653157" y="1736285"/>
              <a:ext cx="489686" cy="1088151"/>
            </a:xfrm>
            <a:custGeom>
              <a:avLst/>
              <a:gdLst>
                <a:gd name="connsiteX0" fmla="*/ 0 w 489686"/>
                <a:gd name="connsiteY0" fmla="*/ 1088152 h 1088151"/>
                <a:gd name="connsiteX1" fmla="*/ 244905 w 489686"/>
                <a:gd name="connsiteY1" fmla="*/ 0 h 1088151"/>
                <a:gd name="connsiteX2" fmla="*/ 489687 w 489686"/>
                <a:gd name="connsiteY2" fmla="*/ 1088152 h 1088151"/>
                <a:gd name="connsiteX3" fmla="*/ 0 w 489686"/>
                <a:gd name="connsiteY3" fmla="*/ 1088152 h 108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686" h="1088151">
                  <a:moveTo>
                    <a:pt x="0" y="1088152"/>
                  </a:moveTo>
                  <a:lnTo>
                    <a:pt x="244905" y="0"/>
                  </a:lnTo>
                  <a:lnTo>
                    <a:pt x="489687" y="1088152"/>
                  </a:lnTo>
                  <a:lnTo>
                    <a:pt x="0" y="10881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CB746587-8586-4B87-DEE1-DD54F10D80A1}"/>
                </a:ext>
              </a:extLst>
            </p:cNvPr>
            <p:cNvSpPr/>
            <p:nvPr/>
          </p:nvSpPr>
          <p:spPr>
            <a:xfrm>
              <a:off x="4877191" y="1834173"/>
              <a:ext cx="445755" cy="990263"/>
            </a:xfrm>
            <a:custGeom>
              <a:avLst/>
              <a:gdLst>
                <a:gd name="connsiteX0" fmla="*/ 0 w 445755"/>
                <a:gd name="connsiteY0" fmla="*/ 990264 h 990263"/>
                <a:gd name="connsiteX1" fmla="*/ 222878 w 445755"/>
                <a:gd name="connsiteY1" fmla="*/ 0 h 990263"/>
                <a:gd name="connsiteX2" fmla="*/ 445755 w 445755"/>
                <a:gd name="connsiteY2" fmla="*/ 990264 h 990263"/>
                <a:gd name="connsiteX3" fmla="*/ 0 w 445755"/>
                <a:gd name="connsiteY3" fmla="*/ 990264 h 990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55" h="990263">
                  <a:moveTo>
                    <a:pt x="0" y="990264"/>
                  </a:moveTo>
                  <a:lnTo>
                    <a:pt x="222878" y="0"/>
                  </a:lnTo>
                  <a:lnTo>
                    <a:pt x="445755" y="990264"/>
                  </a:lnTo>
                  <a:lnTo>
                    <a:pt x="0" y="99026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AF1A00B-647F-8857-BC0E-9AA09BDF66C4}"/>
                </a:ext>
              </a:extLst>
            </p:cNvPr>
            <p:cNvSpPr/>
            <p:nvPr/>
          </p:nvSpPr>
          <p:spPr>
            <a:xfrm>
              <a:off x="1231704" y="1534321"/>
              <a:ext cx="580520" cy="1290115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199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8FF022D-2347-0C3F-0262-931CFCFE7B2A}"/>
                </a:ext>
              </a:extLst>
            </p:cNvPr>
            <p:cNvSpPr/>
            <p:nvPr/>
          </p:nvSpPr>
          <p:spPr>
            <a:xfrm>
              <a:off x="1376989" y="1534321"/>
              <a:ext cx="307028" cy="720608"/>
            </a:xfrm>
            <a:custGeom>
              <a:avLst/>
              <a:gdLst>
                <a:gd name="connsiteX0" fmla="*/ 0 w 307028"/>
                <a:gd name="connsiteY0" fmla="*/ 644253 h 720608"/>
                <a:gd name="connsiteX1" fmla="*/ 144914 w 307028"/>
                <a:gd name="connsiteY1" fmla="*/ 0 h 720608"/>
                <a:gd name="connsiteX2" fmla="*/ 307029 w 307028"/>
                <a:gd name="connsiteY2" fmla="*/ 720608 h 720608"/>
                <a:gd name="connsiteX3" fmla="*/ 181668 w 307028"/>
                <a:gd name="connsiteY3" fmla="*/ 449344 h 720608"/>
                <a:gd name="connsiteX4" fmla="*/ 0 w 307028"/>
                <a:gd name="connsiteY4" fmla="*/ 644253 h 72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608">
                  <a:moveTo>
                    <a:pt x="0" y="644253"/>
                  </a:moveTo>
                  <a:lnTo>
                    <a:pt x="144914" y="0"/>
                  </a:lnTo>
                  <a:lnTo>
                    <a:pt x="307029" y="720608"/>
                  </a:lnTo>
                  <a:lnTo>
                    <a:pt x="181668" y="449344"/>
                  </a:lnTo>
                  <a:lnTo>
                    <a:pt x="0" y="64425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8E15EB0E-9A65-E46B-CD97-2030CCDCED1C}"/>
                </a:ext>
              </a:extLst>
            </p:cNvPr>
            <p:cNvSpPr/>
            <p:nvPr/>
          </p:nvSpPr>
          <p:spPr>
            <a:xfrm>
              <a:off x="729394" y="1211823"/>
              <a:ext cx="725682" cy="1612613"/>
            </a:xfrm>
            <a:custGeom>
              <a:avLst/>
              <a:gdLst>
                <a:gd name="connsiteX0" fmla="*/ 0 w 725682"/>
                <a:gd name="connsiteY0" fmla="*/ 1612613 h 1612613"/>
                <a:gd name="connsiteX1" fmla="*/ 362841 w 725682"/>
                <a:gd name="connsiteY1" fmla="*/ 0 h 1612613"/>
                <a:gd name="connsiteX2" fmla="*/ 725682 w 725682"/>
                <a:gd name="connsiteY2" fmla="*/ 1612613 h 1612613"/>
                <a:gd name="connsiteX3" fmla="*/ 0 w 725682"/>
                <a:gd name="connsiteY3" fmla="*/ 1612613 h 16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682" h="1612613">
                  <a:moveTo>
                    <a:pt x="0" y="1612613"/>
                  </a:moveTo>
                  <a:lnTo>
                    <a:pt x="362841" y="0"/>
                  </a:lnTo>
                  <a:lnTo>
                    <a:pt x="725682" y="1612613"/>
                  </a:lnTo>
                  <a:lnTo>
                    <a:pt x="0" y="1612613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F6BA868-1F04-1F33-6466-217D8D15FA43}"/>
                </a:ext>
              </a:extLst>
            </p:cNvPr>
            <p:cNvSpPr/>
            <p:nvPr/>
          </p:nvSpPr>
          <p:spPr>
            <a:xfrm>
              <a:off x="911062" y="1214422"/>
              <a:ext cx="383755" cy="900543"/>
            </a:xfrm>
            <a:custGeom>
              <a:avLst/>
              <a:gdLst>
                <a:gd name="connsiteX0" fmla="*/ 0 w 383755"/>
                <a:gd name="connsiteY0" fmla="*/ 805131 h 900543"/>
                <a:gd name="connsiteX1" fmla="*/ 181173 w 383755"/>
                <a:gd name="connsiteY1" fmla="*/ 0 h 900543"/>
                <a:gd name="connsiteX2" fmla="*/ 383755 w 383755"/>
                <a:gd name="connsiteY2" fmla="*/ 900544 h 900543"/>
                <a:gd name="connsiteX3" fmla="*/ 227085 w 383755"/>
                <a:gd name="connsiteY3" fmla="*/ 561587 h 900543"/>
                <a:gd name="connsiteX4" fmla="*/ 0 w 383755"/>
                <a:gd name="connsiteY4" fmla="*/ 805131 h 90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5" h="900543">
                  <a:moveTo>
                    <a:pt x="0" y="805131"/>
                  </a:moveTo>
                  <a:lnTo>
                    <a:pt x="181173" y="0"/>
                  </a:lnTo>
                  <a:lnTo>
                    <a:pt x="383755" y="900544"/>
                  </a:lnTo>
                  <a:lnTo>
                    <a:pt x="227085" y="561587"/>
                  </a:lnTo>
                  <a:lnTo>
                    <a:pt x="0" y="8051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37804716-0E71-50D5-19C9-9A20937B5C70}"/>
                </a:ext>
              </a:extLst>
            </p:cNvPr>
            <p:cNvSpPr/>
            <p:nvPr/>
          </p:nvSpPr>
          <p:spPr>
            <a:xfrm>
              <a:off x="925541" y="2107170"/>
              <a:ext cx="337224" cy="717266"/>
            </a:xfrm>
            <a:custGeom>
              <a:avLst/>
              <a:gdLst>
                <a:gd name="connsiteX0" fmla="*/ 187732 w 337224"/>
                <a:gd name="connsiteY0" fmla="*/ 717267 h 717266"/>
                <a:gd name="connsiteX1" fmla="*/ 148750 w 337224"/>
                <a:gd name="connsiteY1" fmla="*/ 717267 h 717266"/>
                <a:gd name="connsiteX2" fmla="*/ 148750 w 337224"/>
                <a:gd name="connsiteY2" fmla="*/ 399100 h 717266"/>
                <a:gd name="connsiteX3" fmla="*/ 0 w 337224"/>
                <a:gd name="connsiteY3" fmla="*/ 515799 h 717266"/>
                <a:gd name="connsiteX4" fmla="*/ 148750 w 337224"/>
                <a:gd name="connsiteY4" fmla="*/ 319528 h 717266"/>
                <a:gd name="connsiteX5" fmla="*/ 147884 w 337224"/>
                <a:gd name="connsiteY5" fmla="*/ 89720 h 717266"/>
                <a:gd name="connsiteX6" fmla="*/ 36012 w 337224"/>
                <a:gd name="connsiteY6" fmla="*/ 149864 h 717266"/>
                <a:gd name="connsiteX7" fmla="*/ 187732 w 337224"/>
                <a:gd name="connsiteY7" fmla="*/ 0 h 717266"/>
                <a:gd name="connsiteX8" fmla="*/ 187732 w 337224"/>
                <a:gd name="connsiteY8" fmla="*/ 163971 h 717266"/>
                <a:gd name="connsiteX9" fmla="*/ 308638 w 337224"/>
                <a:gd name="connsiteY9" fmla="*/ 284382 h 717266"/>
                <a:gd name="connsiteX10" fmla="*/ 187732 w 337224"/>
                <a:gd name="connsiteY10" fmla="*/ 225847 h 717266"/>
                <a:gd name="connsiteX11" fmla="*/ 187732 w 337224"/>
                <a:gd name="connsiteY11" fmla="*/ 499463 h 717266"/>
                <a:gd name="connsiteX12" fmla="*/ 337224 w 337224"/>
                <a:gd name="connsiteY12" fmla="*/ 647966 h 717266"/>
                <a:gd name="connsiteX13" fmla="*/ 187732 w 337224"/>
                <a:gd name="connsiteY13" fmla="*/ 579902 h 717266"/>
                <a:gd name="connsiteX14" fmla="*/ 187732 w 337224"/>
                <a:gd name="connsiteY14" fmla="*/ 717267 h 7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7224" h="717266">
                  <a:moveTo>
                    <a:pt x="187732" y="717267"/>
                  </a:moveTo>
                  <a:lnTo>
                    <a:pt x="148750" y="717267"/>
                  </a:lnTo>
                  <a:lnTo>
                    <a:pt x="148750" y="399100"/>
                  </a:lnTo>
                  <a:lnTo>
                    <a:pt x="0" y="515799"/>
                  </a:lnTo>
                  <a:lnTo>
                    <a:pt x="148750" y="319528"/>
                  </a:lnTo>
                  <a:lnTo>
                    <a:pt x="147884" y="89720"/>
                  </a:lnTo>
                  <a:lnTo>
                    <a:pt x="36012" y="149864"/>
                  </a:lnTo>
                  <a:lnTo>
                    <a:pt x="187732" y="0"/>
                  </a:lnTo>
                  <a:lnTo>
                    <a:pt x="187732" y="163971"/>
                  </a:lnTo>
                  <a:lnTo>
                    <a:pt x="308638" y="284382"/>
                  </a:lnTo>
                  <a:lnTo>
                    <a:pt x="187732" y="225847"/>
                  </a:lnTo>
                  <a:lnTo>
                    <a:pt x="187732" y="499463"/>
                  </a:lnTo>
                  <a:lnTo>
                    <a:pt x="337224" y="647966"/>
                  </a:lnTo>
                  <a:lnTo>
                    <a:pt x="187732" y="579902"/>
                  </a:lnTo>
                  <a:lnTo>
                    <a:pt x="187732" y="7172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914573B-0BC7-4731-DB7A-1C04BD6621BF}"/>
                </a:ext>
              </a:extLst>
            </p:cNvPr>
            <p:cNvSpPr/>
            <p:nvPr/>
          </p:nvSpPr>
          <p:spPr>
            <a:xfrm>
              <a:off x="4330084" y="1211823"/>
              <a:ext cx="725682" cy="1612613"/>
            </a:xfrm>
            <a:custGeom>
              <a:avLst/>
              <a:gdLst>
                <a:gd name="connsiteX0" fmla="*/ 0 w 725682"/>
                <a:gd name="connsiteY0" fmla="*/ 1612613 h 1612613"/>
                <a:gd name="connsiteX1" fmla="*/ 362841 w 725682"/>
                <a:gd name="connsiteY1" fmla="*/ 0 h 1612613"/>
                <a:gd name="connsiteX2" fmla="*/ 725682 w 725682"/>
                <a:gd name="connsiteY2" fmla="*/ 1612613 h 1612613"/>
                <a:gd name="connsiteX3" fmla="*/ 0 w 725682"/>
                <a:gd name="connsiteY3" fmla="*/ 1612613 h 16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682" h="1612613">
                  <a:moveTo>
                    <a:pt x="0" y="1612613"/>
                  </a:moveTo>
                  <a:lnTo>
                    <a:pt x="362841" y="0"/>
                  </a:lnTo>
                  <a:lnTo>
                    <a:pt x="725682" y="1612613"/>
                  </a:lnTo>
                  <a:lnTo>
                    <a:pt x="0" y="1612613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B18D52EE-FEBF-68B3-49E0-8F69633AFD19}"/>
                </a:ext>
              </a:extLst>
            </p:cNvPr>
            <p:cNvSpPr/>
            <p:nvPr/>
          </p:nvSpPr>
          <p:spPr>
            <a:xfrm>
              <a:off x="4481433" y="1211823"/>
              <a:ext cx="414074" cy="937298"/>
            </a:xfrm>
            <a:custGeom>
              <a:avLst/>
              <a:gdLst>
                <a:gd name="connsiteX0" fmla="*/ 0 w 414074"/>
                <a:gd name="connsiteY0" fmla="*/ 937298 h 937298"/>
                <a:gd name="connsiteX1" fmla="*/ 211492 w 414074"/>
                <a:gd name="connsiteY1" fmla="*/ 0 h 937298"/>
                <a:gd name="connsiteX2" fmla="*/ 414074 w 414074"/>
                <a:gd name="connsiteY2" fmla="*/ 900668 h 937298"/>
                <a:gd name="connsiteX3" fmla="*/ 257281 w 414074"/>
                <a:gd name="connsiteY3" fmla="*/ 561710 h 937298"/>
                <a:gd name="connsiteX4" fmla="*/ 0 w 414074"/>
                <a:gd name="connsiteY4" fmla="*/ 937298 h 93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074" h="937298">
                  <a:moveTo>
                    <a:pt x="0" y="937298"/>
                  </a:moveTo>
                  <a:lnTo>
                    <a:pt x="211492" y="0"/>
                  </a:lnTo>
                  <a:lnTo>
                    <a:pt x="414074" y="900668"/>
                  </a:lnTo>
                  <a:lnTo>
                    <a:pt x="257281" y="561710"/>
                  </a:lnTo>
                  <a:lnTo>
                    <a:pt x="0" y="93729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26BE2BE5-3B66-E9B5-14B7-D302FE497DD6}"/>
                </a:ext>
              </a:extLst>
            </p:cNvPr>
            <p:cNvSpPr/>
            <p:nvPr/>
          </p:nvSpPr>
          <p:spPr>
            <a:xfrm>
              <a:off x="4572514" y="2107170"/>
              <a:ext cx="308761" cy="717266"/>
            </a:xfrm>
            <a:custGeom>
              <a:avLst/>
              <a:gdLst>
                <a:gd name="connsiteX0" fmla="*/ 120906 w 308761"/>
                <a:gd name="connsiteY0" fmla="*/ 717267 h 717266"/>
                <a:gd name="connsiteX1" fmla="*/ 160012 w 308761"/>
                <a:gd name="connsiteY1" fmla="*/ 717267 h 717266"/>
                <a:gd name="connsiteX2" fmla="*/ 160012 w 308761"/>
                <a:gd name="connsiteY2" fmla="*/ 399100 h 717266"/>
                <a:gd name="connsiteX3" fmla="*/ 308762 w 308761"/>
                <a:gd name="connsiteY3" fmla="*/ 515799 h 717266"/>
                <a:gd name="connsiteX4" fmla="*/ 160012 w 308761"/>
                <a:gd name="connsiteY4" fmla="*/ 319528 h 717266"/>
                <a:gd name="connsiteX5" fmla="*/ 160754 w 308761"/>
                <a:gd name="connsiteY5" fmla="*/ 89720 h 717266"/>
                <a:gd name="connsiteX6" fmla="*/ 272626 w 308761"/>
                <a:gd name="connsiteY6" fmla="*/ 149864 h 717266"/>
                <a:gd name="connsiteX7" fmla="*/ 120906 w 308761"/>
                <a:gd name="connsiteY7" fmla="*/ 0 h 717266"/>
                <a:gd name="connsiteX8" fmla="*/ 120906 w 308761"/>
                <a:gd name="connsiteY8" fmla="*/ 163971 h 717266"/>
                <a:gd name="connsiteX9" fmla="*/ 0 w 308761"/>
                <a:gd name="connsiteY9" fmla="*/ 284382 h 717266"/>
                <a:gd name="connsiteX10" fmla="*/ 120906 w 308761"/>
                <a:gd name="connsiteY10" fmla="*/ 225847 h 717266"/>
                <a:gd name="connsiteX11" fmla="*/ 120906 w 308761"/>
                <a:gd name="connsiteY11" fmla="*/ 717267 h 7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8761" h="717266">
                  <a:moveTo>
                    <a:pt x="120906" y="717267"/>
                  </a:moveTo>
                  <a:lnTo>
                    <a:pt x="160012" y="717267"/>
                  </a:lnTo>
                  <a:lnTo>
                    <a:pt x="160012" y="399100"/>
                  </a:lnTo>
                  <a:lnTo>
                    <a:pt x="308762" y="515799"/>
                  </a:lnTo>
                  <a:lnTo>
                    <a:pt x="160012" y="319528"/>
                  </a:lnTo>
                  <a:lnTo>
                    <a:pt x="160754" y="89720"/>
                  </a:lnTo>
                  <a:lnTo>
                    <a:pt x="272626" y="149864"/>
                  </a:lnTo>
                  <a:lnTo>
                    <a:pt x="120906" y="0"/>
                  </a:lnTo>
                  <a:lnTo>
                    <a:pt x="120906" y="163971"/>
                  </a:lnTo>
                  <a:lnTo>
                    <a:pt x="0" y="284382"/>
                  </a:lnTo>
                  <a:lnTo>
                    <a:pt x="120906" y="225847"/>
                  </a:lnTo>
                  <a:lnTo>
                    <a:pt x="120906" y="7172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CE013C2A-8AED-0ADC-00B3-32B56E796699}"/>
                </a:ext>
              </a:extLst>
            </p:cNvPr>
            <p:cNvSpPr/>
            <p:nvPr/>
          </p:nvSpPr>
          <p:spPr>
            <a:xfrm>
              <a:off x="3393652" y="1552018"/>
              <a:ext cx="755134" cy="1272418"/>
            </a:xfrm>
            <a:custGeom>
              <a:avLst/>
              <a:gdLst>
                <a:gd name="connsiteX0" fmla="*/ 755135 w 755134"/>
                <a:gd name="connsiteY0" fmla="*/ 1272419 h 1272418"/>
                <a:gd name="connsiteX1" fmla="*/ 588194 w 755134"/>
                <a:gd name="connsiteY1" fmla="*/ 903638 h 1272418"/>
                <a:gd name="connsiteX2" fmla="*/ 692145 w 755134"/>
                <a:gd name="connsiteY2" fmla="*/ 903638 h 1272418"/>
                <a:gd name="connsiteX3" fmla="*/ 534856 w 755134"/>
                <a:gd name="connsiteY3" fmla="*/ 556142 h 1272418"/>
                <a:gd name="connsiteX4" fmla="*/ 629279 w 755134"/>
                <a:gd name="connsiteY4" fmla="*/ 556142 h 1272418"/>
                <a:gd name="connsiteX5" fmla="*/ 377567 w 755134"/>
                <a:gd name="connsiteY5" fmla="*/ 0 h 1272418"/>
                <a:gd name="connsiteX6" fmla="*/ 125856 w 755134"/>
                <a:gd name="connsiteY6" fmla="*/ 556142 h 1272418"/>
                <a:gd name="connsiteX7" fmla="*/ 220155 w 755134"/>
                <a:gd name="connsiteY7" fmla="*/ 556142 h 1272418"/>
                <a:gd name="connsiteX8" fmla="*/ 62866 w 755134"/>
                <a:gd name="connsiteY8" fmla="*/ 903638 h 1272418"/>
                <a:gd name="connsiteX9" fmla="*/ 166818 w 755134"/>
                <a:gd name="connsiteY9" fmla="*/ 903638 h 1272418"/>
                <a:gd name="connsiteX10" fmla="*/ 0 w 755134"/>
                <a:gd name="connsiteY10" fmla="*/ 1272419 h 1272418"/>
                <a:gd name="connsiteX11" fmla="*/ 755135 w 755134"/>
                <a:gd name="connsiteY11" fmla="*/ 1272419 h 1272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5134" h="1272418">
                  <a:moveTo>
                    <a:pt x="755135" y="1272419"/>
                  </a:moveTo>
                  <a:lnTo>
                    <a:pt x="588194" y="903638"/>
                  </a:lnTo>
                  <a:lnTo>
                    <a:pt x="692145" y="903638"/>
                  </a:lnTo>
                  <a:lnTo>
                    <a:pt x="534856" y="556142"/>
                  </a:lnTo>
                  <a:lnTo>
                    <a:pt x="629279" y="556142"/>
                  </a:lnTo>
                  <a:lnTo>
                    <a:pt x="377567" y="0"/>
                  </a:lnTo>
                  <a:lnTo>
                    <a:pt x="125856" y="556142"/>
                  </a:lnTo>
                  <a:lnTo>
                    <a:pt x="220155" y="556142"/>
                  </a:lnTo>
                  <a:lnTo>
                    <a:pt x="62866" y="903638"/>
                  </a:lnTo>
                  <a:lnTo>
                    <a:pt x="166818" y="903638"/>
                  </a:lnTo>
                  <a:lnTo>
                    <a:pt x="0" y="1272419"/>
                  </a:lnTo>
                  <a:lnTo>
                    <a:pt x="755135" y="1272419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79F69B98-72EB-7A86-226A-9403919133A7}"/>
                </a:ext>
              </a:extLst>
            </p:cNvPr>
            <p:cNvSpPr/>
            <p:nvPr/>
          </p:nvSpPr>
          <p:spPr>
            <a:xfrm>
              <a:off x="3515556" y="1552018"/>
              <a:ext cx="516303" cy="558883"/>
            </a:xfrm>
            <a:custGeom>
              <a:avLst/>
              <a:gdLst>
                <a:gd name="connsiteX0" fmla="*/ 507375 w 516303"/>
                <a:gd name="connsiteY0" fmla="*/ 556142 h 558883"/>
                <a:gd name="connsiteX1" fmla="*/ 255664 w 516303"/>
                <a:gd name="connsiteY1" fmla="*/ 0 h 558883"/>
                <a:gd name="connsiteX2" fmla="*/ 3952 w 516303"/>
                <a:gd name="connsiteY2" fmla="*/ 556142 h 558883"/>
                <a:gd name="connsiteX3" fmla="*/ 226458 w 516303"/>
                <a:gd name="connsiteY3" fmla="*/ 353436 h 558883"/>
                <a:gd name="connsiteX4" fmla="*/ 507375 w 516303"/>
                <a:gd name="connsiteY4" fmla="*/ 556142 h 55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03" h="558883">
                  <a:moveTo>
                    <a:pt x="507375" y="556142"/>
                  </a:moveTo>
                  <a:cubicBezTo>
                    <a:pt x="572964" y="525699"/>
                    <a:pt x="255664" y="0"/>
                    <a:pt x="255664" y="0"/>
                  </a:cubicBezTo>
                  <a:cubicBezTo>
                    <a:pt x="255664" y="0"/>
                    <a:pt x="-37134" y="527555"/>
                    <a:pt x="3952" y="556142"/>
                  </a:cubicBezTo>
                  <a:lnTo>
                    <a:pt x="226458" y="353436"/>
                  </a:lnTo>
                  <a:cubicBezTo>
                    <a:pt x="226458" y="353436"/>
                    <a:pt x="441911" y="586585"/>
                    <a:pt x="507375" y="55614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1FEC9B25-6F30-29F8-8B0B-18CB716EC0BF}"/>
                </a:ext>
              </a:extLst>
            </p:cNvPr>
            <p:cNvSpPr/>
            <p:nvPr/>
          </p:nvSpPr>
          <p:spPr>
            <a:xfrm>
              <a:off x="3456394" y="2245754"/>
              <a:ext cx="629403" cy="209900"/>
            </a:xfrm>
            <a:custGeom>
              <a:avLst/>
              <a:gdLst>
                <a:gd name="connsiteX0" fmla="*/ 629403 w 629403"/>
                <a:gd name="connsiteY0" fmla="*/ 209901 h 209900"/>
                <a:gd name="connsiteX1" fmla="*/ 183153 w 629403"/>
                <a:gd name="connsiteY1" fmla="*/ 17 h 209900"/>
                <a:gd name="connsiteX2" fmla="*/ 0 w 629403"/>
                <a:gd name="connsiteY2" fmla="*/ 209901 h 209900"/>
                <a:gd name="connsiteX3" fmla="*/ 225229 w 629403"/>
                <a:gd name="connsiteY3" fmla="*/ 135650 h 209900"/>
                <a:gd name="connsiteX4" fmla="*/ 629279 w 629403"/>
                <a:gd name="connsiteY4" fmla="*/ 209901 h 20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403" h="209900">
                  <a:moveTo>
                    <a:pt x="629403" y="209901"/>
                  </a:moveTo>
                  <a:cubicBezTo>
                    <a:pt x="629403" y="209901"/>
                    <a:pt x="299727" y="-2210"/>
                    <a:pt x="183153" y="17"/>
                  </a:cubicBezTo>
                  <a:cubicBezTo>
                    <a:pt x="66579" y="2245"/>
                    <a:pt x="0" y="209901"/>
                    <a:pt x="0" y="209901"/>
                  </a:cubicBezTo>
                  <a:lnTo>
                    <a:pt x="225229" y="135650"/>
                  </a:lnTo>
                  <a:lnTo>
                    <a:pt x="629279" y="20990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1869158-B39F-61C9-4CF4-DBCDAEB6263A}"/>
                </a:ext>
              </a:extLst>
            </p:cNvPr>
            <p:cNvSpPr/>
            <p:nvPr/>
          </p:nvSpPr>
          <p:spPr>
            <a:xfrm>
              <a:off x="381403" y="2036012"/>
              <a:ext cx="467906" cy="788424"/>
            </a:xfrm>
            <a:custGeom>
              <a:avLst/>
              <a:gdLst>
                <a:gd name="connsiteX0" fmla="*/ 467906 w 467906"/>
                <a:gd name="connsiteY0" fmla="*/ 788424 h 788424"/>
                <a:gd name="connsiteX1" fmla="*/ 364450 w 467906"/>
                <a:gd name="connsiteY1" fmla="*/ 559978 h 788424"/>
                <a:gd name="connsiteX2" fmla="*/ 428801 w 467906"/>
                <a:gd name="connsiteY2" fmla="*/ 559978 h 788424"/>
                <a:gd name="connsiteX3" fmla="*/ 331408 w 467906"/>
                <a:gd name="connsiteY3" fmla="*/ 344650 h 788424"/>
                <a:gd name="connsiteX4" fmla="*/ 389819 w 467906"/>
                <a:gd name="connsiteY4" fmla="*/ 344650 h 788424"/>
                <a:gd name="connsiteX5" fmla="*/ 233891 w 467906"/>
                <a:gd name="connsiteY5" fmla="*/ 0 h 788424"/>
                <a:gd name="connsiteX6" fmla="*/ 77964 w 467906"/>
                <a:gd name="connsiteY6" fmla="*/ 344650 h 788424"/>
                <a:gd name="connsiteX7" fmla="*/ 136375 w 467906"/>
                <a:gd name="connsiteY7" fmla="*/ 344650 h 788424"/>
                <a:gd name="connsiteX8" fmla="*/ 38982 w 467906"/>
                <a:gd name="connsiteY8" fmla="*/ 559978 h 788424"/>
                <a:gd name="connsiteX9" fmla="*/ 103333 w 467906"/>
                <a:gd name="connsiteY9" fmla="*/ 559978 h 788424"/>
                <a:gd name="connsiteX10" fmla="*/ 0 w 467906"/>
                <a:gd name="connsiteY10" fmla="*/ 788424 h 788424"/>
                <a:gd name="connsiteX11" fmla="*/ 467906 w 467906"/>
                <a:gd name="connsiteY11" fmla="*/ 788424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7906" h="788424">
                  <a:moveTo>
                    <a:pt x="467906" y="788424"/>
                  </a:moveTo>
                  <a:lnTo>
                    <a:pt x="364450" y="559978"/>
                  </a:lnTo>
                  <a:lnTo>
                    <a:pt x="428801" y="559978"/>
                  </a:lnTo>
                  <a:lnTo>
                    <a:pt x="331408" y="344650"/>
                  </a:lnTo>
                  <a:lnTo>
                    <a:pt x="389819" y="344650"/>
                  </a:lnTo>
                  <a:lnTo>
                    <a:pt x="233891" y="0"/>
                  </a:lnTo>
                  <a:lnTo>
                    <a:pt x="77964" y="344650"/>
                  </a:lnTo>
                  <a:lnTo>
                    <a:pt x="136375" y="344650"/>
                  </a:lnTo>
                  <a:lnTo>
                    <a:pt x="38982" y="559978"/>
                  </a:lnTo>
                  <a:lnTo>
                    <a:pt x="103333" y="559978"/>
                  </a:lnTo>
                  <a:lnTo>
                    <a:pt x="0" y="788424"/>
                  </a:lnTo>
                  <a:lnTo>
                    <a:pt x="467906" y="788424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11F8FFE5-611C-5BF7-B205-77B27E0923A8}"/>
                </a:ext>
              </a:extLst>
            </p:cNvPr>
            <p:cNvSpPr/>
            <p:nvPr/>
          </p:nvSpPr>
          <p:spPr>
            <a:xfrm>
              <a:off x="109025" y="1806452"/>
              <a:ext cx="604157" cy="1017984"/>
            </a:xfrm>
            <a:custGeom>
              <a:avLst/>
              <a:gdLst>
                <a:gd name="connsiteX0" fmla="*/ 604158 w 604157"/>
                <a:gd name="connsiteY0" fmla="*/ 1017985 h 1017984"/>
                <a:gd name="connsiteX1" fmla="*/ 470629 w 604157"/>
                <a:gd name="connsiteY1" fmla="*/ 722959 h 1017984"/>
                <a:gd name="connsiteX2" fmla="*/ 553790 w 604157"/>
                <a:gd name="connsiteY2" fmla="*/ 722959 h 1017984"/>
                <a:gd name="connsiteX3" fmla="*/ 427935 w 604157"/>
                <a:gd name="connsiteY3" fmla="*/ 444889 h 1017984"/>
                <a:gd name="connsiteX4" fmla="*/ 503423 w 604157"/>
                <a:gd name="connsiteY4" fmla="*/ 444889 h 1017984"/>
                <a:gd name="connsiteX5" fmla="*/ 302079 w 604157"/>
                <a:gd name="connsiteY5" fmla="*/ 0 h 1017984"/>
                <a:gd name="connsiteX6" fmla="*/ 100734 w 604157"/>
                <a:gd name="connsiteY6" fmla="*/ 444889 h 1017984"/>
                <a:gd name="connsiteX7" fmla="*/ 176223 w 604157"/>
                <a:gd name="connsiteY7" fmla="*/ 444889 h 1017984"/>
                <a:gd name="connsiteX8" fmla="*/ 50367 w 604157"/>
                <a:gd name="connsiteY8" fmla="*/ 722959 h 1017984"/>
                <a:gd name="connsiteX9" fmla="*/ 133528 w 604157"/>
                <a:gd name="connsiteY9" fmla="*/ 722959 h 1017984"/>
                <a:gd name="connsiteX10" fmla="*/ 0 w 604157"/>
                <a:gd name="connsiteY10" fmla="*/ 1017985 h 1017984"/>
                <a:gd name="connsiteX11" fmla="*/ 604158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604158" y="1017985"/>
                  </a:moveTo>
                  <a:lnTo>
                    <a:pt x="470629" y="722959"/>
                  </a:lnTo>
                  <a:lnTo>
                    <a:pt x="553790" y="722959"/>
                  </a:lnTo>
                  <a:lnTo>
                    <a:pt x="427935" y="444889"/>
                  </a:lnTo>
                  <a:lnTo>
                    <a:pt x="503423" y="444889"/>
                  </a:lnTo>
                  <a:lnTo>
                    <a:pt x="302079" y="0"/>
                  </a:lnTo>
                  <a:lnTo>
                    <a:pt x="100734" y="444889"/>
                  </a:lnTo>
                  <a:lnTo>
                    <a:pt x="176223" y="444889"/>
                  </a:lnTo>
                  <a:lnTo>
                    <a:pt x="50367" y="722959"/>
                  </a:lnTo>
                  <a:lnTo>
                    <a:pt x="133528" y="722959"/>
                  </a:lnTo>
                  <a:lnTo>
                    <a:pt x="0" y="1017985"/>
                  </a:lnTo>
                  <a:lnTo>
                    <a:pt x="604158" y="101798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2203861B-E1B1-C644-1BBC-D23B2476A0E5}"/>
                </a:ext>
              </a:extLst>
            </p:cNvPr>
            <p:cNvSpPr/>
            <p:nvPr/>
          </p:nvSpPr>
          <p:spPr>
            <a:xfrm>
              <a:off x="209759" y="1806452"/>
              <a:ext cx="402772" cy="457148"/>
            </a:xfrm>
            <a:custGeom>
              <a:avLst/>
              <a:gdLst>
                <a:gd name="connsiteX0" fmla="*/ 402689 w 402772"/>
                <a:gd name="connsiteY0" fmla="*/ 444889 h 457148"/>
                <a:gd name="connsiteX1" fmla="*/ 201345 w 402772"/>
                <a:gd name="connsiteY1" fmla="*/ 0 h 457148"/>
                <a:gd name="connsiteX2" fmla="*/ 0 w 402772"/>
                <a:gd name="connsiteY2" fmla="*/ 444889 h 457148"/>
                <a:gd name="connsiteX3" fmla="*/ 177955 w 402772"/>
                <a:gd name="connsiteY3" fmla="*/ 282774 h 457148"/>
                <a:gd name="connsiteX4" fmla="*/ 402689 w 402772"/>
                <a:gd name="connsiteY4" fmla="*/ 444889 h 45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772" h="457148">
                  <a:moveTo>
                    <a:pt x="402689" y="444889"/>
                  </a:moveTo>
                  <a:cubicBezTo>
                    <a:pt x="407516" y="377939"/>
                    <a:pt x="201345" y="0"/>
                    <a:pt x="201345" y="0"/>
                  </a:cubicBezTo>
                  <a:lnTo>
                    <a:pt x="0" y="444889"/>
                  </a:lnTo>
                  <a:lnTo>
                    <a:pt x="177955" y="282774"/>
                  </a:lnTo>
                  <a:cubicBezTo>
                    <a:pt x="177955" y="282774"/>
                    <a:pt x="397863" y="511839"/>
                    <a:pt x="402689" y="44488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4F489BD-08C2-5C3A-6BE5-58C8ECE7C6DA}"/>
                </a:ext>
              </a:extLst>
            </p:cNvPr>
            <p:cNvSpPr/>
            <p:nvPr/>
          </p:nvSpPr>
          <p:spPr>
            <a:xfrm>
              <a:off x="159392" y="2395742"/>
              <a:ext cx="504926" cy="133793"/>
            </a:xfrm>
            <a:custGeom>
              <a:avLst/>
              <a:gdLst>
                <a:gd name="connsiteX0" fmla="*/ 0 w 504926"/>
                <a:gd name="connsiteY0" fmla="*/ 133670 h 133793"/>
                <a:gd name="connsiteX1" fmla="*/ 436474 w 504926"/>
                <a:gd name="connsiteY1" fmla="*/ 6329 h 133793"/>
                <a:gd name="connsiteX2" fmla="*/ 503547 w 504926"/>
                <a:gd name="connsiteY2" fmla="*/ 133794 h 133793"/>
                <a:gd name="connsiteX3" fmla="*/ 327695 w 504926"/>
                <a:gd name="connsiteY3" fmla="*/ 89862 h 133793"/>
                <a:gd name="connsiteX4" fmla="*/ 124 w 504926"/>
                <a:gd name="connsiteY4" fmla="*/ 133670 h 13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4926" h="133793">
                  <a:moveTo>
                    <a:pt x="0" y="133670"/>
                  </a:moveTo>
                  <a:cubicBezTo>
                    <a:pt x="0" y="133670"/>
                    <a:pt x="352570" y="-34262"/>
                    <a:pt x="436474" y="6329"/>
                  </a:cubicBezTo>
                  <a:cubicBezTo>
                    <a:pt x="520377" y="46920"/>
                    <a:pt x="503547" y="133794"/>
                    <a:pt x="503547" y="133794"/>
                  </a:cubicBezTo>
                  <a:lnTo>
                    <a:pt x="327695" y="89862"/>
                  </a:lnTo>
                  <a:lnTo>
                    <a:pt x="124" y="13367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4585B1E-C487-6D8B-1CB0-8EA364124297}"/>
                </a:ext>
              </a:extLst>
            </p:cNvPr>
            <p:cNvSpPr/>
            <p:nvPr/>
          </p:nvSpPr>
          <p:spPr>
            <a:xfrm>
              <a:off x="6185869" y="1806452"/>
              <a:ext cx="604157" cy="1017984"/>
            </a:xfrm>
            <a:custGeom>
              <a:avLst/>
              <a:gdLst>
                <a:gd name="connsiteX0" fmla="*/ 0 w 604157"/>
                <a:gd name="connsiteY0" fmla="*/ 1017985 h 1017984"/>
                <a:gd name="connsiteX1" fmla="*/ 133529 w 604157"/>
                <a:gd name="connsiteY1" fmla="*/ 722959 h 1017984"/>
                <a:gd name="connsiteX2" fmla="*/ 50367 w 604157"/>
                <a:gd name="connsiteY2" fmla="*/ 722959 h 1017984"/>
                <a:gd name="connsiteX3" fmla="*/ 176223 w 604157"/>
                <a:gd name="connsiteY3" fmla="*/ 444889 h 1017984"/>
                <a:gd name="connsiteX4" fmla="*/ 100734 w 604157"/>
                <a:gd name="connsiteY4" fmla="*/ 444889 h 1017984"/>
                <a:gd name="connsiteX5" fmla="*/ 302079 w 604157"/>
                <a:gd name="connsiteY5" fmla="*/ 0 h 1017984"/>
                <a:gd name="connsiteX6" fmla="*/ 503423 w 604157"/>
                <a:gd name="connsiteY6" fmla="*/ 444889 h 1017984"/>
                <a:gd name="connsiteX7" fmla="*/ 427935 w 604157"/>
                <a:gd name="connsiteY7" fmla="*/ 444889 h 1017984"/>
                <a:gd name="connsiteX8" fmla="*/ 553790 w 604157"/>
                <a:gd name="connsiteY8" fmla="*/ 722959 h 1017984"/>
                <a:gd name="connsiteX9" fmla="*/ 470629 w 604157"/>
                <a:gd name="connsiteY9" fmla="*/ 722959 h 1017984"/>
                <a:gd name="connsiteX10" fmla="*/ 604158 w 604157"/>
                <a:gd name="connsiteY10" fmla="*/ 1017985 h 1017984"/>
                <a:gd name="connsiteX11" fmla="*/ 0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0" y="1017985"/>
                  </a:moveTo>
                  <a:lnTo>
                    <a:pt x="133529" y="722959"/>
                  </a:lnTo>
                  <a:lnTo>
                    <a:pt x="50367" y="722959"/>
                  </a:lnTo>
                  <a:lnTo>
                    <a:pt x="176223" y="444889"/>
                  </a:lnTo>
                  <a:lnTo>
                    <a:pt x="100734" y="444889"/>
                  </a:lnTo>
                  <a:lnTo>
                    <a:pt x="302079" y="0"/>
                  </a:lnTo>
                  <a:lnTo>
                    <a:pt x="503423" y="444889"/>
                  </a:lnTo>
                  <a:lnTo>
                    <a:pt x="427935" y="444889"/>
                  </a:lnTo>
                  <a:lnTo>
                    <a:pt x="553790" y="722959"/>
                  </a:lnTo>
                  <a:lnTo>
                    <a:pt x="470629" y="722959"/>
                  </a:lnTo>
                  <a:lnTo>
                    <a:pt x="604158" y="1017985"/>
                  </a:lnTo>
                  <a:lnTo>
                    <a:pt x="0" y="1017985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AC8DC59-8A70-B9DA-B780-8178ECB8AAFB}"/>
                </a:ext>
              </a:extLst>
            </p:cNvPr>
            <p:cNvSpPr/>
            <p:nvPr/>
          </p:nvSpPr>
          <p:spPr>
            <a:xfrm>
              <a:off x="6287099" y="1806452"/>
              <a:ext cx="402689" cy="444888"/>
            </a:xfrm>
            <a:custGeom>
              <a:avLst/>
              <a:gdLst>
                <a:gd name="connsiteX0" fmla="*/ 0 w 402689"/>
                <a:gd name="connsiteY0" fmla="*/ 444889 h 444888"/>
                <a:gd name="connsiteX1" fmla="*/ 201344 w 402689"/>
                <a:gd name="connsiteY1" fmla="*/ 0 h 444888"/>
                <a:gd name="connsiteX2" fmla="*/ 402689 w 402689"/>
                <a:gd name="connsiteY2" fmla="*/ 444889 h 444888"/>
                <a:gd name="connsiteX3" fmla="*/ 224734 w 402689"/>
                <a:gd name="connsiteY3" fmla="*/ 282774 h 444888"/>
                <a:gd name="connsiteX4" fmla="*/ 0 w 402689"/>
                <a:gd name="connsiteY4" fmla="*/ 444889 h 44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9" h="444888">
                  <a:moveTo>
                    <a:pt x="0" y="444889"/>
                  </a:moveTo>
                  <a:lnTo>
                    <a:pt x="201344" y="0"/>
                  </a:lnTo>
                  <a:lnTo>
                    <a:pt x="402689" y="444889"/>
                  </a:lnTo>
                  <a:lnTo>
                    <a:pt x="224734" y="282774"/>
                  </a:lnTo>
                  <a:lnTo>
                    <a:pt x="0" y="4448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DC527D7-59EF-523E-B023-02FA96E88E20}"/>
                </a:ext>
              </a:extLst>
            </p:cNvPr>
            <p:cNvSpPr/>
            <p:nvPr/>
          </p:nvSpPr>
          <p:spPr>
            <a:xfrm>
              <a:off x="6236732" y="2315444"/>
              <a:ext cx="502928" cy="213967"/>
            </a:xfrm>
            <a:custGeom>
              <a:avLst/>
              <a:gdLst>
                <a:gd name="connsiteX0" fmla="*/ 0 w 502928"/>
                <a:gd name="connsiteY0" fmla="*/ 213967 h 213967"/>
                <a:gd name="connsiteX1" fmla="*/ 405535 w 502928"/>
                <a:gd name="connsiteY1" fmla="*/ 0 h 213967"/>
                <a:gd name="connsiteX2" fmla="*/ 502928 w 502928"/>
                <a:gd name="connsiteY2" fmla="*/ 213967 h 213967"/>
                <a:gd name="connsiteX3" fmla="*/ 323241 w 502928"/>
                <a:gd name="connsiteY3" fmla="*/ 154690 h 213967"/>
                <a:gd name="connsiteX4" fmla="*/ 0 w 502928"/>
                <a:gd name="connsiteY4" fmla="*/ 213967 h 21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928" h="213967">
                  <a:moveTo>
                    <a:pt x="0" y="213967"/>
                  </a:moveTo>
                  <a:lnTo>
                    <a:pt x="405535" y="0"/>
                  </a:lnTo>
                  <a:lnTo>
                    <a:pt x="502928" y="213967"/>
                  </a:lnTo>
                  <a:lnTo>
                    <a:pt x="323241" y="154690"/>
                  </a:lnTo>
                  <a:lnTo>
                    <a:pt x="0" y="21396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A5BD5AD-AC53-3D37-0527-141CDA5A21C9}"/>
                </a:ext>
              </a:extLst>
            </p:cNvPr>
            <p:cNvSpPr/>
            <p:nvPr/>
          </p:nvSpPr>
          <p:spPr>
            <a:xfrm>
              <a:off x="5732566" y="1768831"/>
              <a:ext cx="475083" cy="1055605"/>
            </a:xfrm>
            <a:custGeom>
              <a:avLst/>
              <a:gdLst>
                <a:gd name="connsiteX0" fmla="*/ 0 w 475083"/>
                <a:gd name="connsiteY0" fmla="*/ 1055605 h 1055605"/>
                <a:gd name="connsiteX1" fmla="*/ 237604 w 475083"/>
                <a:gd name="connsiteY1" fmla="*/ 0 h 1055605"/>
                <a:gd name="connsiteX2" fmla="*/ 475084 w 475083"/>
                <a:gd name="connsiteY2" fmla="*/ 1055605 h 1055605"/>
                <a:gd name="connsiteX3" fmla="*/ 0 w 475083"/>
                <a:gd name="connsiteY3" fmla="*/ 1055605 h 10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83" h="1055605">
                  <a:moveTo>
                    <a:pt x="0" y="1055605"/>
                  </a:moveTo>
                  <a:lnTo>
                    <a:pt x="237604" y="0"/>
                  </a:lnTo>
                  <a:lnTo>
                    <a:pt x="475084" y="1055605"/>
                  </a:lnTo>
                  <a:lnTo>
                    <a:pt x="0" y="105560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4F1B920-42E2-A1E5-2FA8-3C4EB15DAA14}"/>
                </a:ext>
              </a:extLst>
            </p:cNvPr>
            <p:cNvSpPr/>
            <p:nvPr/>
          </p:nvSpPr>
          <p:spPr>
            <a:xfrm>
              <a:off x="2532338" y="2036012"/>
              <a:ext cx="354797" cy="788424"/>
            </a:xfrm>
            <a:custGeom>
              <a:avLst/>
              <a:gdLst>
                <a:gd name="connsiteX0" fmla="*/ 0 w 354797"/>
                <a:gd name="connsiteY0" fmla="*/ 788424 h 788424"/>
                <a:gd name="connsiteX1" fmla="*/ 177460 w 354797"/>
                <a:gd name="connsiteY1" fmla="*/ 0 h 788424"/>
                <a:gd name="connsiteX2" fmla="*/ 354797 w 354797"/>
                <a:gd name="connsiteY2" fmla="*/ 788424 h 788424"/>
                <a:gd name="connsiteX3" fmla="*/ 0 w 354797"/>
                <a:gd name="connsiteY3" fmla="*/ 788424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797" h="788424">
                  <a:moveTo>
                    <a:pt x="0" y="788424"/>
                  </a:moveTo>
                  <a:lnTo>
                    <a:pt x="177460" y="0"/>
                  </a:lnTo>
                  <a:lnTo>
                    <a:pt x="354797" y="788424"/>
                  </a:lnTo>
                  <a:lnTo>
                    <a:pt x="0" y="78842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176A2265-D271-B2AE-62CF-A09CC5FF064E}"/>
                </a:ext>
              </a:extLst>
            </p:cNvPr>
            <p:cNvSpPr/>
            <p:nvPr/>
          </p:nvSpPr>
          <p:spPr>
            <a:xfrm>
              <a:off x="5098708" y="1609562"/>
              <a:ext cx="475083" cy="1235540"/>
            </a:xfrm>
            <a:custGeom>
              <a:avLst/>
              <a:gdLst>
                <a:gd name="connsiteX0" fmla="*/ 0 w 475083"/>
                <a:gd name="connsiteY0" fmla="*/ 1235541 h 1235540"/>
                <a:gd name="connsiteX1" fmla="*/ 237604 w 475083"/>
                <a:gd name="connsiteY1" fmla="*/ 0 h 1235540"/>
                <a:gd name="connsiteX2" fmla="*/ 475084 w 475083"/>
                <a:gd name="connsiteY2" fmla="*/ 1235541 h 1235540"/>
                <a:gd name="connsiteX3" fmla="*/ 0 w 475083"/>
                <a:gd name="connsiteY3" fmla="*/ 1235541 h 123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83" h="1235540">
                  <a:moveTo>
                    <a:pt x="0" y="1235541"/>
                  </a:moveTo>
                  <a:lnTo>
                    <a:pt x="237604" y="0"/>
                  </a:lnTo>
                  <a:lnTo>
                    <a:pt x="475084" y="1235541"/>
                  </a:lnTo>
                  <a:lnTo>
                    <a:pt x="0" y="123554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4B5776D-9004-6064-2900-DC50319CA350}"/>
                </a:ext>
              </a:extLst>
            </p:cNvPr>
            <p:cNvSpPr/>
            <p:nvPr/>
          </p:nvSpPr>
          <p:spPr>
            <a:xfrm>
              <a:off x="5262679" y="1588896"/>
              <a:ext cx="156422" cy="448601"/>
            </a:xfrm>
            <a:custGeom>
              <a:avLst/>
              <a:gdLst>
                <a:gd name="connsiteX0" fmla="*/ 0 w 156422"/>
                <a:gd name="connsiteY0" fmla="*/ 403432 h 448601"/>
                <a:gd name="connsiteX1" fmla="*/ 70538 w 156422"/>
                <a:gd name="connsiteY1" fmla="*/ 0 h 448601"/>
                <a:gd name="connsiteX2" fmla="*/ 156422 w 156422"/>
                <a:gd name="connsiteY2" fmla="*/ 448601 h 448601"/>
                <a:gd name="connsiteX3" fmla="*/ 77840 w 156422"/>
                <a:gd name="connsiteY3" fmla="*/ 316187 h 448601"/>
                <a:gd name="connsiteX4" fmla="*/ 0 w 156422"/>
                <a:gd name="connsiteY4" fmla="*/ 403432 h 448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422" h="448601">
                  <a:moveTo>
                    <a:pt x="0" y="403432"/>
                  </a:moveTo>
                  <a:lnTo>
                    <a:pt x="70538" y="0"/>
                  </a:lnTo>
                  <a:lnTo>
                    <a:pt x="156422" y="448601"/>
                  </a:lnTo>
                  <a:lnTo>
                    <a:pt x="77840" y="316187"/>
                  </a:lnTo>
                  <a:lnTo>
                    <a:pt x="0" y="40343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D148585-7D74-1CB1-070E-A99978AFEEA0}"/>
                </a:ext>
              </a:extLst>
            </p:cNvPr>
            <p:cNvSpPr/>
            <p:nvPr/>
          </p:nvSpPr>
          <p:spPr>
            <a:xfrm>
              <a:off x="0" y="1878228"/>
              <a:ext cx="212853" cy="946208"/>
            </a:xfrm>
            <a:custGeom>
              <a:avLst/>
              <a:gdLst>
                <a:gd name="connsiteX0" fmla="*/ 0 w 212853"/>
                <a:gd name="connsiteY0" fmla="*/ 0 h 946208"/>
                <a:gd name="connsiteX1" fmla="*/ 0 w 212853"/>
                <a:gd name="connsiteY1" fmla="*/ 946208 h 946208"/>
                <a:gd name="connsiteX2" fmla="*/ 212854 w 212853"/>
                <a:gd name="connsiteY2" fmla="*/ 946208 h 946208"/>
                <a:gd name="connsiteX3" fmla="*/ 0 w 212853"/>
                <a:gd name="connsiteY3" fmla="*/ 0 h 94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853" h="946208">
                  <a:moveTo>
                    <a:pt x="0" y="0"/>
                  </a:moveTo>
                  <a:lnTo>
                    <a:pt x="0" y="946208"/>
                  </a:lnTo>
                  <a:lnTo>
                    <a:pt x="212854" y="946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F63F9B0-1C0D-DA10-6FBD-13BEC81720E8}"/>
                </a:ext>
              </a:extLst>
            </p:cNvPr>
            <p:cNvSpPr/>
            <p:nvPr/>
          </p:nvSpPr>
          <p:spPr>
            <a:xfrm>
              <a:off x="6898062" y="1484449"/>
              <a:ext cx="468649" cy="1339987"/>
            </a:xfrm>
            <a:custGeom>
              <a:avLst/>
              <a:gdLst>
                <a:gd name="connsiteX0" fmla="*/ 0 w 468649"/>
                <a:gd name="connsiteY0" fmla="*/ 1339987 h 1339987"/>
                <a:gd name="connsiteX1" fmla="*/ 468650 w 468649"/>
                <a:gd name="connsiteY1" fmla="*/ 1339987 h 1339987"/>
                <a:gd name="connsiteX2" fmla="*/ 468650 w 468649"/>
                <a:gd name="connsiteY2" fmla="*/ 742760 h 1339987"/>
                <a:gd name="connsiteX3" fmla="*/ 301461 w 468649"/>
                <a:gd name="connsiteY3" fmla="*/ 0 h 1339987"/>
                <a:gd name="connsiteX4" fmla="*/ 0 w 468649"/>
                <a:gd name="connsiteY4" fmla="*/ 1339987 h 133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649" h="1339987">
                  <a:moveTo>
                    <a:pt x="0" y="1339987"/>
                  </a:moveTo>
                  <a:lnTo>
                    <a:pt x="468650" y="1339987"/>
                  </a:lnTo>
                  <a:lnTo>
                    <a:pt x="468650" y="742760"/>
                  </a:lnTo>
                  <a:lnTo>
                    <a:pt x="301461" y="0"/>
                  </a:lnTo>
                  <a:lnTo>
                    <a:pt x="0" y="1339987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80EE413-7DE5-666F-79B3-31EA386939FF}"/>
                </a:ext>
              </a:extLst>
            </p:cNvPr>
            <p:cNvSpPr/>
            <p:nvPr/>
          </p:nvSpPr>
          <p:spPr>
            <a:xfrm>
              <a:off x="7064138" y="1484449"/>
              <a:ext cx="302573" cy="742759"/>
            </a:xfrm>
            <a:custGeom>
              <a:avLst/>
              <a:gdLst>
                <a:gd name="connsiteX0" fmla="*/ 110263 w 302573"/>
                <a:gd name="connsiteY0" fmla="*/ 458625 h 742759"/>
                <a:gd name="connsiteX1" fmla="*/ 302574 w 302573"/>
                <a:gd name="connsiteY1" fmla="*/ 742760 h 742759"/>
                <a:gd name="connsiteX2" fmla="*/ 135385 w 302573"/>
                <a:gd name="connsiteY2" fmla="*/ 0 h 742759"/>
                <a:gd name="connsiteX3" fmla="*/ 0 w 302573"/>
                <a:gd name="connsiteY3" fmla="*/ 601682 h 742759"/>
                <a:gd name="connsiteX4" fmla="*/ 110263 w 302573"/>
                <a:gd name="connsiteY4" fmla="*/ 458625 h 7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73" h="742759">
                  <a:moveTo>
                    <a:pt x="110263" y="458625"/>
                  </a:moveTo>
                  <a:lnTo>
                    <a:pt x="302574" y="742760"/>
                  </a:lnTo>
                  <a:lnTo>
                    <a:pt x="135385" y="0"/>
                  </a:lnTo>
                  <a:lnTo>
                    <a:pt x="0" y="601682"/>
                  </a:lnTo>
                  <a:lnTo>
                    <a:pt x="110263" y="458625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191DB6FE-29EF-AF1C-8F11-1D1C13052BD1}"/>
                </a:ext>
              </a:extLst>
            </p:cNvPr>
            <p:cNvSpPr/>
            <p:nvPr/>
          </p:nvSpPr>
          <p:spPr>
            <a:xfrm>
              <a:off x="2085593" y="1761035"/>
              <a:ext cx="404393" cy="496516"/>
            </a:xfrm>
            <a:custGeom>
              <a:avLst/>
              <a:gdLst>
                <a:gd name="connsiteX0" fmla="*/ 191444 w 404393"/>
                <a:gd name="connsiteY0" fmla="*/ 0 h 496516"/>
                <a:gd name="connsiteX1" fmla="*/ 402689 w 404393"/>
                <a:gd name="connsiteY1" fmla="*/ 490429 h 496516"/>
                <a:gd name="connsiteX2" fmla="*/ 154814 w 404393"/>
                <a:gd name="connsiteY2" fmla="*/ 276462 h 496516"/>
                <a:gd name="connsiteX3" fmla="*/ 0 w 404393"/>
                <a:gd name="connsiteY3" fmla="*/ 490429 h 496516"/>
                <a:gd name="connsiteX4" fmla="*/ 191568 w 404393"/>
                <a:gd name="connsiteY4" fmla="*/ 0 h 49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393" h="496516">
                  <a:moveTo>
                    <a:pt x="191444" y="0"/>
                  </a:moveTo>
                  <a:cubicBezTo>
                    <a:pt x="191444" y="0"/>
                    <a:pt x="426573" y="441424"/>
                    <a:pt x="402689" y="490429"/>
                  </a:cubicBezTo>
                  <a:cubicBezTo>
                    <a:pt x="378805" y="539435"/>
                    <a:pt x="154814" y="276462"/>
                    <a:pt x="154814" y="276462"/>
                  </a:cubicBezTo>
                  <a:lnTo>
                    <a:pt x="0" y="490429"/>
                  </a:lnTo>
                  <a:lnTo>
                    <a:pt x="19156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5717C89-4349-465C-22F7-D0085E826A65}"/>
                </a:ext>
              </a:extLst>
            </p:cNvPr>
            <p:cNvSpPr/>
            <p:nvPr/>
          </p:nvSpPr>
          <p:spPr>
            <a:xfrm>
              <a:off x="1667682" y="1534321"/>
              <a:ext cx="580644" cy="1290115"/>
            </a:xfrm>
            <a:custGeom>
              <a:avLst/>
              <a:gdLst>
                <a:gd name="connsiteX0" fmla="*/ 0 w 580644"/>
                <a:gd name="connsiteY0" fmla="*/ 1290115 h 1290115"/>
                <a:gd name="connsiteX1" fmla="*/ 290322 w 580644"/>
                <a:gd name="connsiteY1" fmla="*/ 0 h 1290115"/>
                <a:gd name="connsiteX2" fmla="*/ 580645 w 580644"/>
                <a:gd name="connsiteY2" fmla="*/ 1290115 h 1290115"/>
                <a:gd name="connsiteX3" fmla="*/ 0 w 580644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644" h="1290115">
                  <a:moveTo>
                    <a:pt x="0" y="1290115"/>
                  </a:moveTo>
                  <a:lnTo>
                    <a:pt x="290322" y="0"/>
                  </a:lnTo>
                  <a:lnTo>
                    <a:pt x="580645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F75DE29A-994A-B1B2-C8CD-D55CBFBB4A67}"/>
                </a:ext>
              </a:extLst>
            </p:cNvPr>
            <p:cNvSpPr/>
            <p:nvPr/>
          </p:nvSpPr>
          <p:spPr>
            <a:xfrm>
              <a:off x="1813091" y="1534321"/>
              <a:ext cx="307028" cy="720608"/>
            </a:xfrm>
            <a:custGeom>
              <a:avLst/>
              <a:gdLst>
                <a:gd name="connsiteX0" fmla="*/ 0 w 307028"/>
                <a:gd name="connsiteY0" fmla="*/ 644253 h 720608"/>
                <a:gd name="connsiteX1" fmla="*/ 144914 w 307028"/>
                <a:gd name="connsiteY1" fmla="*/ 0 h 720608"/>
                <a:gd name="connsiteX2" fmla="*/ 307029 w 307028"/>
                <a:gd name="connsiteY2" fmla="*/ 720608 h 720608"/>
                <a:gd name="connsiteX3" fmla="*/ 181668 w 307028"/>
                <a:gd name="connsiteY3" fmla="*/ 449344 h 720608"/>
                <a:gd name="connsiteX4" fmla="*/ 0 w 307028"/>
                <a:gd name="connsiteY4" fmla="*/ 644253 h 72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608">
                  <a:moveTo>
                    <a:pt x="0" y="644253"/>
                  </a:moveTo>
                  <a:lnTo>
                    <a:pt x="144914" y="0"/>
                  </a:lnTo>
                  <a:lnTo>
                    <a:pt x="307029" y="720608"/>
                  </a:lnTo>
                  <a:lnTo>
                    <a:pt x="181668" y="449344"/>
                  </a:lnTo>
                  <a:lnTo>
                    <a:pt x="0" y="64425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A310EE22-A9CB-38CE-CD9C-FF3C50ED4D81}"/>
              </a:ext>
            </a:extLst>
          </p:cNvPr>
          <p:cNvGrpSpPr/>
          <p:nvPr/>
        </p:nvGrpSpPr>
        <p:grpSpPr>
          <a:xfrm>
            <a:off x="43302003" y="0"/>
            <a:ext cx="2692317" cy="7363865"/>
            <a:chOff x="9499683" y="0"/>
            <a:chExt cx="2692317" cy="7363865"/>
          </a:xfrm>
        </p:grpSpPr>
        <p:grpSp>
          <p:nvGrpSpPr>
            <p:cNvPr id="187" name="Graphic 2">
              <a:extLst>
                <a:ext uri="{FF2B5EF4-FFF2-40B4-BE49-F238E27FC236}">
                  <a16:creationId xmlns:a16="http://schemas.microsoft.com/office/drawing/2014/main" id="{76E30606-4A89-A5EA-EAEB-CC7A9F407FC5}"/>
                </a:ext>
              </a:extLst>
            </p:cNvPr>
            <p:cNvGrpSpPr/>
            <p:nvPr/>
          </p:nvGrpSpPr>
          <p:grpSpPr>
            <a:xfrm>
              <a:off x="9524154" y="0"/>
              <a:ext cx="2667846" cy="7363865"/>
              <a:chOff x="7278270" y="-128287"/>
              <a:chExt cx="2667846" cy="7363865"/>
            </a:xfrm>
          </p:grpSpPr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883DF37B-7A2A-E2B9-ABFF-83583FA7A4C5}"/>
                  </a:ext>
                </a:extLst>
              </p:cNvPr>
              <p:cNvSpPr/>
              <p:nvPr/>
            </p:nvSpPr>
            <p:spPr>
              <a:xfrm>
                <a:off x="7278270" y="-128287"/>
                <a:ext cx="2667723" cy="7363865"/>
              </a:xfrm>
              <a:custGeom>
                <a:avLst/>
                <a:gdLst>
                  <a:gd name="connsiteX0" fmla="*/ 2495089 w 2667723"/>
                  <a:gd name="connsiteY0" fmla="*/ 0 h 7363865"/>
                  <a:gd name="connsiteX1" fmla="*/ 2298694 w 2667723"/>
                  <a:gd name="connsiteY1" fmla="*/ 2731579 h 7363865"/>
                  <a:gd name="connsiteX2" fmla="*/ 1661247 w 2667723"/>
                  <a:gd name="connsiteY2" fmla="*/ 2480857 h 7363865"/>
                  <a:gd name="connsiteX3" fmla="*/ 1335161 w 2667723"/>
                  <a:gd name="connsiteY3" fmla="*/ 1802077 h 7363865"/>
                  <a:gd name="connsiteX4" fmla="*/ 1802077 w 2667723"/>
                  <a:gd name="connsiteY4" fmla="*/ 1578829 h 7363865"/>
                  <a:gd name="connsiteX5" fmla="*/ 2071857 w 2667723"/>
                  <a:gd name="connsiteY5" fmla="*/ 1115625 h 7363865"/>
                  <a:gd name="connsiteX6" fmla="*/ 2187688 w 2667723"/>
                  <a:gd name="connsiteY6" fmla="*/ 600445 h 7363865"/>
                  <a:gd name="connsiteX7" fmla="*/ 2216152 w 2667723"/>
                  <a:gd name="connsiteY7" fmla="*/ 0 h 7363865"/>
                  <a:gd name="connsiteX8" fmla="*/ 1969637 w 2667723"/>
                  <a:gd name="connsiteY8" fmla="*/ 0 h 7363865"/>
                  <a:gd name="connsiteX9" fmla="*/ 1944887 w 2667723"/>
                  <a:gd name="connsiteY9" fmla="*/ 554038 h 7363865"/>
                  <a:gd name="connsiteX10" fmla="*/ 1793538 w 2667723"/>
                  <a:gd name="connsiteY10" fmla="*/ 479292 h 7363865"/>
                  <a:gd name="connsiteX11" fmla="*/ 1686864 w 2667723"/>
                  <a:gd name="connsiteY11" fmla="*/ 0 h 7363865"/>
                  <a:gd name="connsiteX12" fmla="*/ 1502102 w 2667723"/>
                  <a:gd name="connsiteY12" fmla="*/ 0 h 7363865"/>
                  <a:gd name="connsiteX13" fmla="*/ 1659268 w 2667723"/>
                  <a:gd name="connsiteY13" fmla="*/ 606633 h 7363865"/>
                  <a:gd name="connsiteX14" fmla="*/ 1916919 w 2667723"/>
                  <a:gd name="connsiteY14" fmla="*/ 737067 h 7363865"/>
                  <a:gd name="connsiteX15" fmla="*/ 1625978 w 2667723"/>
                  <a:gd name="connsiteY15" fmla="*/ 1405947 h 7363865"/>
                  <a:gd name="connsiteX16" fmla="*/ 1296055 w 2667723"/>
                  <a:gd name="connsiteY16" fmla="*/ 1557543 h 7363865"/>
                  <a:gd name="connsiteX17" fmla="*/ 1255588 w 2667723"/>
                  <a:gd name="connsiteY17" fmla="*/ 400585 h 7363865"/>
                  <a:gd name="connsiteX18" fmla="*/ 1255093 w 2667723"/>
                  <a:gd name="connsiteY18" fmla="*/ 0 h 7363865"/>
                  <a:gd name="connsiteX19" fmla="*/ 977517 w 2667723"/>
                  <a:gd name="connsiteY19" fmla="*/ 0 h 7363865"/>
                  <a:gd name="connsiteX20" fmla="*/ 978012 w 2667723"/>
                  <a:gd name="connsiteY20" fmla="*/ 399843 h 7363865"/>
                  <a:gd name="connsiteX21" fmla="*/ 982591 w 2667723"/>
                  <a:gd name="connsiteY21" fmla="*/ 1026895 h 7363865"/>
                  <a:gd name="connsiteX22" fmla="*/ 570497 w 2667723"/>
                  <a:gd name="connsiteY22" fmla="*/ 0 h 7363865"/>
                  <a:gd name="connsiteX23" fmla="*/ 385488 w 2667723"/>
                  <a:gd name="connsiteY23" fmla="*/ 0 h 7363865"/>
                  <a:gd name="connsiteX24" fmla="*/ 478549 w 2667723"/>
                  <a:gd name="connsiteY24" fmla="*/ 706129 h 7363865"/>
                  <a:gd name="connsiteX25" fmla="*/ 514437 w 2667723"/>
                  <a:gd name="connsiteY25" fmla="*/ 799933 h 7363865"/>
                  <a:gd name="connsiteX26" fmla="*/ 231416 w 2667723"/>
                  <a:gd name="connsiteY26" fmla="*/ 759838 h 7363865"/>
                  <a:gd name="connsiteX27" fmla="*/ 123257 w 2667723"/>
                  <a:gd name="connsiteY27" fmla="*/ 462709 h 7363865"/>
                  <a:gd name="connsiteX28" fmla="*/ 0 w 2667723"/>
                  <a:gd name="connsiteY28" fmla="*/ 466916 h 7363865"/>
                  <a:gd name="connsiteX29" fmla="*/ 157041 w 2667723"/>
                  <a:gd name="connsiteY29" fmla="*/ 858344 h 7363865"/>
                  <a:gd name="connsiteX30" fmla="*/ 409496 w 2667723"/>
                  <a:gd name="connsiteY30" fmla="*/ 932100 h 7363865"/>
                  <a:gd name="connsiteX31" fmla="*/ 573714 w 2667723"/>
                  <a:gd name="connsiteY31" fmla="*/ 915146 h 7363865"/>
                  <a:gd name="connsiteX32" fmla="*/ 989769 w 2667723"/>
                  <a:gd name="connsiteY32" fmla="*/ 1220071 h 7363865"/>
                  <a:gd name="connsiteX33" fmla="*/ 1033206 w 2667723"/>
                  <a:gd name="connsiteY33" fmla="*/ 1685503 h 7363865"/>
                  <a:gd name="connsiteX34" fmla="*/ 1175521 w 2667723"/>
                  <a:gd name="connsiteY34" fmla="*/ 2237190 h 7363865"/>
                  <a:gd name="connsiteX35" fmla="*/ 1469432 w 2667723"/>
                  <a:gd name="connsiteY35" fmla="*/ 2681831 h 7363865"/>
                  <a:gd name="connsiteX36" fmla="*/ 1926448 w 2667723"/>
                  <a:gd name="connsiteY36" fmla="*/ 2944680 h 7363865"/>
                  <a:gd name="connsiteX37" fmla="*/ 2278647 w 2667723"/>
                  <a:gd name="connsiteY37" fmla="*/ 3008413 h 7363865"/>
                  <a:gd name="connsiteX38" fmla="*/ 2173457 w 2667723"/>
                  <a:gd name="connsiteY38" fmla="*/ 4467449 h 7363865"/>
                  <a:gd name="connsiteX39" fmla="*/ 1987087 w 2667723"/>
                  <a:gd name="connsiteY39" fmla="*/ 4384906 h 7363865"/>
                  <a:gd name="connsiteX40" fmla="*/ 1795023 w 2667723"/>
                  <a:gd name="connsiteY40" fmla="*/ 3477062 h 7363865"/>
                  <a:gd name="connsiteX41" fmla="*/ 1799850 w 2667723"/>
                  <a:gd name="connsiteY41" fmla="*/ 3354176 h 7363865"/>
                  <a:gd name="connsiteX42" fmla="*/ 1583902 w 2667723"/>
                  <a:gd name="connsiteY42" fmla="*/ 3352443 h 7363865"/>
                  <a:gd name="connsiteX43" fmla="*/ 1579324 w 2667723"/>
                  <a:gd name="connsiteY43" fmla="*/ 3466047 h 7363865"/>
                  <a:gd name="connsiteX44" fmla="*/ 1586254 w 2667723"/>
                  <a:gd name="connsiteY44" fmla="*/ 3982960 h 7363865"/>
                  <a:gd name="connsiteX45" fmla="*/ 1422158 w 2667723"/>
                  <a:gd name="connsiteY45" fmla="*/ 3926776 h 7363865"/>
                  <a:gd name="connsiteX46" fmla="*/ 1295684 w 2667723"/>
                  <a:gd name="connsiteY46" fmla="*/ 3615911 h 7363865"/>
                  <a:gd name="connsiteX47" fmla="*/ 1218587 w 2667723"/>
                  <a:gd name="connsiteY47" fmla="*/ 3614426 h 7363865"/>
                  <a:gd name="connsiteX48" fmla="*/ 1141489 w 2667723"/>
                  <a:gd name="connsiteY48" fmla="*/ 3612694 h 7363865"/>
                  <a:gd name="connsiteX49" fmla="*/ 1326003 w 2667723"/>
                  <a:gd name="connsiteY49" fmla="*/ 4047187 h 7363865"/>
                  <a:gd name="connsiteX50" fmla="*/ 1608405 w 2667723"/>
                  <a:gd name="connsiteY50" fmla="*/ 4137774 h 7363865"/>
                  <a:gd name="connsiteX51" fmla="*/ 1614098 w 2667723"/>
                  <a:gd name="connsiteY51" fmla="*/ 4137774 h 7363865"/>
                  <a:gd name="connsiteX52" fmla="*/ 1666693 w 2667723"/>
                  <a:gd name="connsiteY52" fmla="*/ 4298651 h 7363865"/>
                  <a:gd name="connsiteX53" fmla="*/ 1848979 w 2667723"/>
                  <a:gd name="connsiteY53" fmla="*/ 4550982 h 7363865"/>
                  <a:gd name="connsiteX54" fmla="*/ 2157865 w 2667723"/>
                  <a:gd name="connsiteY54" fmla="*/ 4683891 h 7363865"/>
                  <a:gd name="connsiteX55" fmla="*/ 1964440 w 2667723"/>
                  <a:gd name="connsiteY55" fmla="*/ 7363866 h 7363865"/>
                  <a:gd name="connsiteX56" fmla="*/ 2667723 w 2667723"/>
                  <a:gd name="connsiteY56" fmla="*/ 7363866 h 7363865"/>
                  <a:gd name="connsiteX57" fmla="*/ 2667723 w 2667723"/>
                  <a:gd name="connsiteY57" fmla="*/ 0 h 7363865"/>
                  <a:gd name="connsiteX58" fmla="*/ 2494965 w 2667723"/>
                  <a:gd name="connsiteY58" fmla="*/ 0 h 736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667723" h="7363865">
                    <a:moveTo>
                      <a:pt x="2495089" y="0"/>
                    </a:moveTo>
                    <a:lnTo>
                      <a:pt x="2298694" y="2731579"/>
                    </a:lnTo>
                    <a:cubicBezTo>
                      <a:pt x="2025574" y="2711036"/>
                      <a:pt x="1815690" y="2628246"/>
                      <a:pt x="1661247" y="2480857"/>
                    </a:cubicBezTo>
                    <a:cubicBezTo>
                      <a:pt x="1491831" y="2319113"/>
                      <a:pt x="1392953" y="2083861"/>
                      <a:pt x="1335161" y="1802077"/>
                    </a:cubicBezTo>
                    <a:cubicBezTo>
                      <a:pt x="1515220" y="1785866"/>
                      <a:pt x="1672014" y="1711120"/>
                      <a:pt x="1802077" y="1578829"/>
                    </a:cubicBezTo>
                    <a:cubicBezTo>
                      <a:pt x="1913454" y="1465719"/>
                      <a:pt x="2004165" y="1309792"/>
                      <a:pt x="2071857" y="1115625"/>
                    </a:cubicBezTo>
                    <a:cubicBezTo>
                      <a:pt x="2123957" y="966132"/>
                      <a:pt x="2162938" y="792756"/>
                      <a:pt x="2187688" y="600445"/>
                    </a:cubicBezTo>
                    <a:cubicBezTo>
                      <a:pt x="2229393" y="276586"/>
                      <a:pt x="2216647" y="11138"/>
                      <a:pt x="2216152" y="0"/>
                    </a:cubicBezTo>
                    <a:lnTo>
                      <a:pt x="1969637" y="0"/>
                    </a:lnTo>
                    <a:cubicBezTo>
                      <a:pt x="1969885" y="4950"/>
                      <a:pt x="1980775" y="261117"/>
                      <a:pt x="1944887" y="554038"/>
                    </a:cubicBezTo>
                    <a:cubicBezTo>
                      <a:pt x="1883259" y="545375"/>
                      <a:pt x="1832397" y="520377"/>
                      <a:pt x="1793538" y="479292"/>
                    </a:cubicBezTo>
                    <a:cubicBezTo>
                      <a:pt x="1711862" y="393037"/>
                      <a:pt x="1674984" y="220031"/>
                      <a:pt x="1686864" y="0"/>
                    </a:cubicBezTo>
                    <a:lnTo>
                      <a:pt x="1502102" y="0"/>
                    </a:lnTo>
                    <a:cubicBezTo>
                      <a:pt x="1487252" y="275967"/>
                      <a:pt x="1540094" y="480777"/>
                      <a:pt x="1659268" y="606633"/>
                    </a:cubicBezTo>
                    <a:cubicBezTo>
                      <a:pt x="1726712" y="677790"/>
                      <a:pt x="1814823" y="722217"/>
                      <a:pt x="1916919" y="737067"/>
                    </a:cubicBezTo>
                    <a:cubicBezTo>
                      <a:pt x="1869893" y="987789"/>
                      <a:pt x="1783515" y="1245812"/>
                      <a:pt x="1625978" y="1405947"/>
                    </a:cubicBezTo>
                    <a:cubicBezTo>
                      <a:pt x="1533535" y="1499751"/>
                      <a:pt x="1425252" y="1549623"/>
                      <a:pt x="1296055" y="1557543"/>
                    </a:cubicBezTo>
                    <a:cubicBezTo>
                      <a:pt x="1253856" y="1209305"/>
                      <a:pt x="1254722" y="810328"/>
                      <a:pt x="1255588" y="400585"/>
                    </a:cubicBezTo>
                    <a:cubicBezTo>
                      <a:pt x="1255836" y="271141"/>
                      <a:pt x="1256207" y="132291"/>
                      <a:pt x="1255093" y="0"/>
                    </a:cubicBezTo>
                    <a:lnTo>
                      <a:pt x="977517" y="0"/>
                    </a:lnTo>
                    <a:cubicBezTo>
                      <a:pt x="978631" y="130806"/>
                      <a:pt x="978260" y="271265"/>
                      <a:pt x="978012" y="399843"/>
                    </a:cubicBezTo>
                    <a:cubicBezTo>
                      <a:pt x="977517" y="615048"/>
                      <a:pt x="977022" y="824807"/>
                      <a:pt x="982591" y="1026895"/>
                    </a:cubicBezTo>
                    <a:cubicBezTo>
                      <a:pt x="710337" y="941382"/>
                      <a:pt x="575199" y="599455"/>
                      <a:pt x="570497" y="0"/>
                    </a:cubicBezTo>
                    <a:lnTo>
                      <a:pt x="385488" y="0"/>
                    </a:lnTo>
                    <a:cubicBezTo>
                      <a:pt x="386477" y="129073"/>
                      <a:pt x="388829" y="438206"/>
                      <a:pt x="478549" y="706129"/>
                    </a:cubicBezTo>
                    <a:cubicBezTo>
                      <a:pt x="489563" y="738924"/>
                      <a:pt x="501443" y="770109"/>
                      <a:pt x="514437" y="799933"/>
                    </a:cubicBezTo>
                    <a:cubicBezTo>
                      <a:pt x="387096" y="819115"/>
                      <a:pt x="292178" y="805750"/>
                      <a:pt x="231416" y="759838"/>
                    </a:cubicBezTo>
                    <a:cubicBezTo>
                      <a:pt x="163724" y="708604"/>
                      <a:pt x="128331" y="611335"/>
                      <a:pt x="123257" y="462709"/>
                    </a:cubicBezTo>
                    <a:lnTo>
                      <a:pt x="0" y="466916"/>
                    </a:lnTo>
                    <a:cubicBezTo>
                      <a:pt x="6311" y="655143"/>
                      <a:pt x="57668" y="783227"/>
                      <a:pt x="157041" y="858344"/>
                    </a:cubicBezTo>
                    <a:cubicBezTo>
                      <a:pt x="222135" y="907598"/>
                      <a:pt x="305544" y="932100"/>
                      <a:pt x="409496" y="932100"/>
                    </a:cubicBezTo>
                    <a:cubicBezTo>
                      <a:pt x="459368" y="932100"/>
                      <a:pt x="514066" y="926408"/>
                      <a:pt x="573714" y="915146"/>
                    </a:cubicBezTo>
                    <a:cubicBezTo>
                      <a:pt x="674696" y="1081222"/>
                      <a:pt x="815155" y="1184307"/>
                      <a:pt x="989769" y="1220071"/>
                    </a:cubicBezTo>
                    <a:cubicBezTo>
                      <a:pt x="997936" y="1381197"/>
                      <a:pt x="1011302" y="1536629"/>
                      <a:pt x="1033206" y="1685503"/>
                    </a:cubicBezTo>
                    <a:cubicBezTo>
                      <a:pt x="1064762" y="1900337"/>
                      <a:pt x="1111417" y="2080767"/>
                      <a:pt x="1175521" y="2237190"/>
                    </a:cubicBezTo>
                    <a:cubicBezTo>
                      <a:pt x="1248906" y="2416135"/>
                      <a:pt x="1347783" y="2565751"/>
                      <a:pt x="1469432" y="2681831"/>
                    </a:cubicBezTo>
                    <a:cubicBezTo>
                      <a:pt x="1594916" y="2801499"/>
                      <a:pt x="1748616" y="2889982"/>
                      <a:pt x="1926448" y="2944680"/>
                    </a:cubicBezTo>
                    <a:cubicBezTo>
                      <a:pt x="2033246" y="2977475"/>
                      <a:pt x="2151058" y="2998760"/>
                      <a:pt x="2278647" y="3008413"/>
                    </a:cubicBezTo>
                    <a:lnTo>
                      <a:pt x="2173457" y="4467449"/>
                    </a:lnTo>
                    <a:cubicBezTo>
                      <a:pt x="2099701" y="4454332"/>
                      <a:pt x="2037330" y="4426735"/>
                      <a:pt x="1987087" y="4384906"/>
                    </a:cubicBezTo>
                    <a:cubicBezTo>
                      <a:pt x="1758146" y="4194452"/>
                      <a:pt x="1782153" y="3727783"/>
                      <a:pt x="1795023" y="3477062"/>
                    </a:cubicBezTo>
                    <a:cubicBezTo>
                      <a:pt x="1797499" y="3429293"/>
                      <a:pt x="1799602" y="3388084"/>
                      <a:pt x="1799850" y="3354176"/>
                    </a:cubicBezTo>
                    <a:lnTo>
                      <a:pt x="1583902" y="3352443"/>
                    </a:lnTo>
                    <a:cubicBezTo>
                      <a:pt x="1583655" y="3381649"/>
                      <a:pt x="1581675" y="3420754"/>
                      <a:pt x="1579324" y="3466047"/>
                    </a:cubicBezTo>
                    <a:cubicBezTo>
                      <a:pt x="1572146" y="3604897"/>
                      <a:pt x="1562493" y="3793124"/>
                      <a:pt x="1586254" y="3982960"/>
                    </a:cubicBezTo>
                    <a:cubicBezTo>
                      <a:pt x="1520418" y="3979495"/>
                      <a:pt x="1465472" y="3960684"/>
                      <a:pt x="1422158" y="3926776"/>
                    </a:cubicBezTo>
                    <a:cubicBezTo>
                      <a:pt x="1293828" y="3826042"/>
                      <a:pt x="1295560" y="3618015"/>
                      <a:pt x="1295684" y="3615911"/>
                    </a:cubicBezTo>
                    <a:lnTo>
                      <a:pt x="1218587" y="3614426"/>
                    </a:lnTo>
                    <a:lnTo>
                      <a:pt x="1141489" y="3612694"/>
                    </a:lnTo>
                    <a:cubicBezTo>
                      <a:pt x="1141241" y="3624326"/>
                      <a:pt x="1137529" y="3898314"/>
                      <a:pt x="1326003" y="4047187"/>
                    </a:cubicBezTo>
                    <a:cubicBezTo>
                      <a:pt x="1402358" y="4107578"/>
                      <a:pt x="1496905" y="4137774"/>
                      <a:pt x="1608405" y="4137774"/>
                    </a:cubicBezTo>
                    <a:cubicBezTo>
                      <a:pt x="1610262" y="4137774"/>
                      <a:pt x="1612118" y="4137774"/>
                      <a:pt x="1614098" y="4137774"/>
                    </a:cubicBezTo>
                    <a:cubicBezTo>
                      <a:pt x="1628206" y="4196061"/>
                      <a:pt x="1645655" y="4249893"/>
                      <a:pt x="1666693" y="4298651"/>
                    </a:cubicBezTo>
                    <a:cubicBezTo>
                      <a:pt x="1711367" y="4402479"/>
                      <a:pt x="1772624" y="4487373"/>
                      <a:pt x="1848979" y="4550982"/>
                    </a:cubicBezTo>
                    <a:cubicBezTo>
                      <a:pt x="1934368" y="4622015"/>
                      <a:pt x="2037577" y="4666442"/>
                      <a:pt x="2157865" y="4683891"/>
                    </a:cubicBezTo>
                    <a:lnTo>
                      <a:pt x="1964440" y="7363866"/>
                    </a:lnTo>
                    <a:lnTo>
                      <a:pt x="2667723" y="7363866"/>
                    </a:lnTo>
                    <a:lnTo>
                      <a:pt x="2667723" y="0"/>
                    </a:lnTo>
                    <a:lnTo>
                      <a:pt x="249496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6" name="Graphic 2">
                <a:extLst>
                  <a:ext uri="{FF2B5EF4-FFF2-40B4-BE49-F238E27FC236}">
                    <a16:creationId xmlns:a16="http://schemas.microsoft.com/office/drawing/2014/main" id="{BF904762-EED8-475C-8DA4-71643B21567C}"/>
                  </a:ext>
                </a:extLst>
              </p:cNvPr>
              <p:cNvGrpSpPr/>
              <p:nvPr/>
            </p:nvGrpSpPr>
            <p:grpSpPr>
              <a:xfrm>
                <a:off x="7686528" y="-128286"/>
                <a:ext cx="2259589" cy="7363865"/>
                <a:chOff x="7686528" y="-128286"/>
                <a:chExt cx="2259589" cy="7363865"/>
              </a:xfrm>
              <a:solidFill>
                <a:srgbClr val="ADB4BE"/>
              </a:solidFill>
            </p:grpSpPr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365CBFD0-0305-3592-7EDD-59DEE5D3DECF}"/>
                    </a:ext>
                  </a:extLst>
                </p:cNvPr>
                <p:cNvSpPr/>
                <p:nvPr/>
              </p:nvSpPr>
              <p:spPr>
                <a:xfrm>
                  <a:off x="9348518" y="4689533"/>
                  <a:ext cx="439632" cy="1301099"/>
                </a:xfrm>
                <a:custGeom>
                  <a:avLst/>
                  <a:gdLst>
                    <a:gd name="connsiteX0" fmla="*/ 279185 w 439632"/>
                    <a:gd name="connsiteY0" fmla="*/ 841360 h 1301099"/>
                    <a:gd name="connsiteX1" fmla="*/ 420386 w 439632"/>
                    <a:gd name="connsiteY1" fmla="*/ 455749 h 1301099"/>
                    <a:gd name="connsiteX2" fmla="*/ 401823 w 439632"/>
                    <a:gd name="connsiteY2" fmla="*/ 130652 h 1301099"/>
                    <a:gd name="connsiteX3" fmla="*/ 77964 w 439632"/>
                    <a:gd name="connsiteY3" fmla="*/ 837 h 1301099"/>
                    <a:gd name="connsiteX4" fmla="*/ 76355 w 439632"/>
                    <a:gd name="connsiteY4" fmla="*/ 22493 h 1301099"/>
                    <a:gd name="connsiteX5" fmla="*/ 383013 w 439632"/>
                    <a:gd name="connsiteY5" fmla="*/ 141171 h 1301099"/>
                    <a:gd name="connsiteX6" fmla="*/ 259879 w 439632"/>
                    <a:gd name="connsiteY6" fmla="*/ 831708 h 1301099"/>
                    <a:gd name="connsiteX7" fmla="*/ 0 w 439632"/>
                    <a:gd name="connsiteY7" fmla="*/ 1288972 h 1301099"/>
                    <a:gd name="connsiteX8" fmla="*/ 17820 w 439632"/>
                    <a:gd name="connsiteY8" fmla="*/ 1301100 h 1301099"/>
                    <a:gd name="connsiteX9" fmla="*/ 279185 w 439632"/>
                    <a:gd name="connsiteY9" fmla="*/ 841237 h 1301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9632" h="1301099">
                      <a:moveTo>
                        <a:pt x="279185" y="841360"/>
                      </a:moveTo>
                      <a:cubicBezTo>
                        <a:pt x="348486" y="695828"/>
                        <a:pt x="396007" y="566012"/>
                        <a:pt x="420386" y="455749"/>
                      </a:cubicBezTo>
                      <a:cubicBezTo>
                        <a:pt x="451200" y="316157"/>
                        <a:pt x="445013" y="206760"/>
                        <a:pt x="401823" y="130652"/>
                      </a:cubicBezTo>
                      <a:cubicBezTo>
                        <a:pt x="348486" y="36849"/>
                        <a:pt x="239584" y="-6712"/>
                        <a:pt x="77964" y="837"/>
                      </a:cubicBezTo>
                      <a:lnTo>
                        <a:pt x="76355" y="22493"/>
                      </a:lnTo>
                      <a:cubicBezTo>
                        <a:pt x="230550" y="14697"/>
                        <a:pt x="333760" y="54545"/>
                        <a:pt x="383013" y="141171"/>
                      </a:cubicBezTo>
                      <a:cubicBezTo>
                        <a:pt x="456150" y="269997"/>
                        <a:pt x="413579" y="508839"/>
                        <a:pt x="259879" y="831708"/>
                      </a:cubicBezTo>
                      <a:cubicBezTo>
                        <a:pt x="142810" y="1077603"/>
                        <a:pt x="1485" y="1286868"/>
                        <a:pt x="0" y="1288972"/>
                      </a:cubicBezTo>
                      <a:lnTo>
                        <a:pt x="17820" y="1301100"/>
                      </a:lnTo>
                      <a:cubicBezTo>
                        <a:pt x="19305" y="1298996"/>
                        <a:pt x="161373" y="1088493"/>
                        <a:pt x="279185" y="84123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9BF4B9E2-B0DD-F047-6944-2794109A24AC}"/>
                    </a:ext>
                  </a:extLst>
                </p:cNvPr>
                <p:cNvSpPr/>
                <p:nvPr/>
              </p:nvSpPr>
              <p:spPr>
                <a:xfrm>
                  <a:off x="9358171" y="4792277"/>
                  <a:ext cx="318821" cy="851107"/>
                </a:xfrm>
                <a:custGeom>
                  <a:avLst/>
                  <a:gdLst>
                    <a:gd name="connsiteX0" fmla="*/ 297871 w 318821"/>
                    <a:gd name="connsiteY0" fmla="*/ 419089 h 851107"/>
                    <a:gd name="connsiteX1" fmla="*/ 282031 w 318821"/>
                    <a:gd name="connsiteY1" fmla="*/ 139162 h 851107"/>
                    <a:gd name="connsiteX2" fmla="*/ 60762 w 318821"/>
                    <a:gd name="connsiteY2" fmla="*/ 1302 h 851107"/>
                    <a:gd name="connsiteX3" fmla="*/ 60019 w 318821"/>
                    <a:gd name="connsiteY3" fmla="*/ 12440 h 851107"/>
                    <a:gd name="connsiteX4" fmla="*/ 62247 w 318821"/>
                    <a:gd name="connsiteY4" fmla="*/ 22959 h 851107"/>
                    <a:gd name="connsiteX5" fmla="*/ 263097 w 318821"/>
                    <a:gd name="connsiteY5" fmla="*/ 149557 h 851107"/>
                    <a:gd name="connsiteX6" fmla="*/ 1361 w 318821"/>
                    <a:gd name="connsiteY6" fmla="*/ 825862 h 851107"/>
                    <a:gd name="connsiteX7" fmla="*/ 0 w 318821"/>
                    <a:gd name="connsiteY7" fmla="*/ 844425 h 851107"/>
                    <a:gd name="connsiteX8" fmla="*/ 6930 w 318821"/>
                    <a:gd name="connsiteY8" fmla="*/ 851108 h 851107"/>
                    <a:gd name="connsiteX9" fmla="*/ 297871 w 318821"/>
                    <a:gd name="connsiteY9" fmla="*/ 418965 h 851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8821" h="851107">
                      <a:moveTo>
                        <a:pt x="297871" y="419089"/>
                      </a:moveTo>
                      <a:cubicBezTo>
                        <a:pt x="330417" y="313652"/>
                        <a:pt x="324973" y="216878"/>
                        <a:pt x="282031" y="139162"/>
                      </a:cubicBezTo>
                      <a:cubicBezTo>
                        <a:pt x="224115" y="34220"/>
                        <a:pt x="116079" y="-8227"/>
                        <a:pt x="60762" y="1302"/>
                      </a:cubicBezTo>
                      <a:lnTo>
                        <a:pt x="60019" y="12440"/>
                      </a:lnTo>
                      <a:lnTo>
                        <a:pt x="62247" y="22959"/>
                      </a:lnTo>
                      <a:cubicBezTo>
                        <a:pt x="111129" y="12316"/>
                        <a:pt x="211121" y="55382"/>
                        <a:pt x="263097" y="149557"/>
                      </a:cubicBezTo>
                      <a:cubicBezTo>
                        <a:pt x="316557" y="246455"/>
                        <a:pt x="352817" y="462526"/>
                        <a:pt x="1361" y="825862"/>
                      </a:cubicBezTo>
                      <a:lnTo>
                        <a:pt x="0" y="844425"/>
                      </a:lnTo>
                      <a:lnTo>
                        <a:pt x="6930" y="851108"/>
                      </a:lnTo>
                      <a:cubicBezTo>
                        <a:pt x="159516" y="695304"/>
                        <a:pt x="257404" y="550019"/>
                        <a:pt x="297871" y="41896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BEAC0DC6-0844-CAE9-5C2F-9075A4F86692}"/>
                    </a:ext>
                  </a:extLst>
                </p:cNvPr>
                <p:cNvSpPr/>
                <p:nvPr/>
              </p:nvSpPr>
              <p:spPr>
                <a:xfrm>
                  <a:off x="9793400" y="3262271"/>
                  <a:ext cx="152592" cy="1148418"/>
                </a:xfrm>
                <a:custGeom>
                  <a:avLst/>
                  <a:gdLst>
                    <a:gd name="connsiteX0" fmla="*/ 142321 w 152592"/>
                    <a:gd name="connsiteY0" fmla="*/ 0 h 1148418"/>
                    <a:gd name="connsiteX1" fmla="*/ 24014 w 152592"/>
                    <a:gd name="connsiteY1" fmla="*/ 510477 h 1148418"/>
                    <a:gd name="connsiteX2" fmla="*/ 5451 w 152592"/>
                    <a:gd name="connsiteY2" fmla="*/ 896336 h 1148418"/>
                    <a:gd name="connsiteX3" fmla="*/ 134277 w 152592"/>
                    <a:gd name="connsiteY3" fmla="*/ 1148419 h 1148418"/>
                    <a:gd name="connsiteX4" fmla="*/ 144425 w 152592"/>
                    <a:gd name="connsiteY4" fmla="*/ 1129361 h 1148418"/>
                    <a:gd name="connsiteX5" fmla="*/ 152593 w 152592"/>
                    <a:gd name="connsiteY5" fmla="*/ 40838 h 1148418"/>
                    <a:gd name="connsiteX6" fmla="*/ 152593 w 152592"/>
                    <a:gd name="connsiteY6" fmla="*/ 3341 h 1148418"/>
                    <a:gd name="connsiteX7" fmla="*/ 142321 w 152592"/>
                    <a:gd name="connsiteY7" fmla="*/ 123 h 1148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2592" h="1148418">
                      <a:moveTo>
                        <a:pt x="142321" y="0"/>
                      </a:moveTo>
                      <a:cubicBezTo>
                        <a:pt x="141579" y="2475"/>
                        <a:pt x="64110" y="248494"/>
                        <a:pt x="24014" y="510477"/>
                      </a:cubicBezTo>
                      <a:cubicBezTo>
                        <a:pt x="377" y="664796"/>
                        <a:pt x="-5811" y="794612"/>
                        <a:pt x="5451" y="896336"/>
                      </a:cubicBezTo>
                      <a:cubicBezTo>
                        <a:pt x="19930" y="1026028"/>
                        <a:pt x="63243" y="1110798"/>
                        <a:pt x="134277" y="1148419"/>
                      </a:cubicBezTo>
                      <a:lnTo>
                        <a:pt x="144425" y="1129361"/>
                      </a:lnTo>
                      <a:cubicBezTo>
                        <a:pt x="-110257" y="994595"/>
                        <a:pt x="101730" y="214586"/>
                        <a:pt x="152593" y="40838"/>
                      </a:cubicBezTo>
                      <a:lnTo>
                        <a:pt x="152593" y="3341"/>
                      </a:lnTo>
                      <a:lnTo>
                        <a:pt x="142321" y="123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DF6BF14A-E9B2-8351-ADB8-F816DE9545EB}"/>
                    </a:ext>
                  </a:extLst>
                </p:cNvPr>
                <p:cNvSpPr/>
                <p:nvPr/>
              </p:nvSpPr>
              <p:spPr>
                <a:xfrm>
                  <a:off x="9356321" y="5841388"/>
                  <a:ext cx="510039" cy="1394190"/>
                </a:xfrm>
                <a:custGeom>
                  <a:avLst/>
                  <a:gdLst>
                    <a:gd name="connsiteX0" fmla="*/ 27961 w 510039"/>
                    <a:gd name="connsiteY0" fmla="*/ 767757 h 1394190"/>
                    <a:gd name="connsiteX1" fmla="*/ 117929 w 510039"/>
                    <a:gd name="connsiteY1" fmla="*/ 273863 h 1394190"/>
                    <a:gd name="connsiteX2" fmla="*/ 364814 w 510039"/>
                    <a:gd name="connsiteY2" fmla="*/ 22151 h 1394190"/>
                    <a:gd name="connsiteX3" fmla="*/ 460598 w 510039"/>
                    <a:gd name="connsiteY3" fmla="*/ 700065 h 1394190"/>
                    <a:gd name="connsiteX4" fmla="*/ 331772 w 510039"/>
                    <a:gd name="connsiteY4" fmla="*/ 1303851 h 1394190"/>
                    <a:gd name="connsiteX5" fmla="*/ 352562 w 510039"/>
                    <a:gd name="connsiteY5" fmla="*/ 1309791 h 1394190"/>
                    <a:gd name="connsiteX6" fmla="*/ 482007 w 510039"/>
                    <a:gd name="connsiteY6" fmla="*/ 703406 h 1394190"/>
                    <a:gd name="connsiteX7" fmla="*/ 369640 w 510039"/>
                    <a:gd name="connsiteY7" fmla="*/ 990 h 1394190"/>
                    <a:gd name="connsiteX8" fmla="*/ 367042 w 510039"/>
                    <a:gd name="connsiteY8" fmla="*/ 0 h 1394190"/>
                    <a:gd name="connsiteX9" fmla="*/ 364319 w 510039"/>
                    <a:gd name="connsiteY9" fmla="*/ 495 h 1394190"/>
                    <a:gd name="connsiteX10" fmla="*/ 97757 w 510039"/>
                    <a:gd name="connsiteY10" fmla="*/ 266190 h 1394190"/>
                    <a:gd name="connsiteX11" fmla="*/ 6304 w 510039"/>
                    <a:gd name="connsiteY11" fmla="*/ 766520 h 1394190"/>
                    <a:gd name="connsiteX12" fmla="*/ 17442 w 510039"/>
                    <a:gd name="connsiteY12" fmla="*/ 1394190 h 1394190"/>
                    <a:gd name="connsiteX13" fmla="*/ 39099 w 510039"/>
                    <a:gd name="connsiteY13" fmla="*/ 1393696 h 1394190"/>
                    <a:gd name="connsiteX14" fmla="*/ 27837 w 510039"/>
                    <a:gd name="connsiteY14" fmla="*/ 767757 h 139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10039" h="1394190">
                      <a:moveTo>
                        <a:pt x="27961" y="767757"/>
                      </a:moveTo>
                      <a:cubicBezTo>
                        <a:pt x="40336" y="562948"/>
                        <a:pt x="70656" y="396749"/>
                        <a:pt x="117929" y="273863"/>
                      </a:cubicBezTo>
                      <a:cubicBezTo>
                        <a:pt x="175597" y="124247"/>
                        <a:pt x="258635" y="39477"/>
                        <a:pt x="364814" y="22151"/>
                      </a:cubicBezTo>
                      <a:cubicBezTo>
                        <a:pt x="485101" y="69177"/>
                        <a:pt x="518267" y="303440"/>
                        <a:pt x="460598" y="700065"/>
                      </a:cubicBezTo>
                      <a:cubicBezTo>
                        <a:pt x="416171" y="1005485"/>
                        <a:pt x="332639" y="1300882"/>
                        <a:pt x="331772" y="1303851"/>
                      </a:cubicBezTo>
                      <a:lnTo>
                        <a:pt x="352562" y="1309791"/>
                      </a:lnTo>
                      <a:cubicBezTo>
                        <a:pt x="353429" y="1306821"/>
                        <a:pt x="437333" y="1010188"/>
                        <a:pt x="482007" y="703406"/>
                      </a:cubicBezTo>
                      <a:cubicBezTo>
                        <a:pt x="542645" y="286733"/>
                        <a:pt x="504777" y="50367"/>
                        <a:pt x="369640" y="990"/>
                      </a:cubicBezTo>
                      <a:lnTo>
                        <a:pt x="367042" y="0"/>
                      </a:lnTo>
                      <a:lnTo>
                        <a:pt x="364319" y="495"/>
                      </a:lnTo>
                      <a:cubicBezTo>
                        <a:pt x="248611" y="18068"/>
                        <a:pt x="158891" y="107540"/>
                        <a:pt x="97757" y="266190"/>
                      </a:cubicBezTo>
                      <a:cubicBezTo>
                        <a:pt x="49618" y="391056"/>
                        <a:pt x="18927" y="559483"/>
                        <a:pt x="6304" y="766520"/>
                      </a:cubicBezTo>
                      <a:cubicBezTo>
                        <a:pt x="-9041" y="1020954"/>
                        <a:pt x="7171" y="1273037"/>
                        <a:pt x="17442" y="1394190"/>
                      </a:cubicBezTo>
                      <a:lnTo>
                        <a:pt x="39099" y="1393696"/>
                      </a:lnTo>
                      <a:cubicBezTo>
                        <a:pt x="28827" y="1273780"/>
                        <a:pt x="12492" y="1022068"/>
                        <a:pt x="27837" y="76775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BCD1E107-DB36-422A-5CD5-443814E79E72}"/>
                    </a:ext>
                  </a:extLst>
                </p:cNvPr>
                <p:cNvSpPr/>
                <p:nvPr/>
              </p:nvSpPr>
              <p:spPr>
                <a:xfrm>
                  <a:off x="9446497" y="6025044"/>
                  <a:ext cx="346978" cy="1207811"/>
                </a:xfrm>
                <a:custGeom>
                  <a:avLst/>
                  <a:gdLst>
                    <a:gd name="connsiteX0" fmla="*/ 47801 w 346978"/>
                    <a:gd name="connsiteY0" fmla="*/ 1207812 h 1207811"/>
                    <a:gd name="connsiteX1" fmla="*/ 72675 w 346978"/>
                    <a:gd name="connsiteY1" fmla="*/ 1207316 h 1207811"/>
                    <a:gd name="connsiteX2" fmla="*/ 178111 w 346978"/>
                    <a:gd name="connsiteY2" fmla="*/ 952758 h 1207811"/>
                    <a:gd name="connsiteX3" fmla="*/ 331440 w 346978"/>
                    <a:gd name="connsiteY3" fmla="*/ 336349 h 1207811"/>
                    <a:gd name="connsiteX4" fmla="*/ 305329 w 346978"/>
                    <a:gd name="connsiteY4" fmla="*/ 17193 h 1207811"/>
                    <a:gd name="connsiteX5" fmla="*/ 177987 w 346978"/>
                    <a:gd name="connsiteY5" fmla="*/ 18554 h 1207811"/>
                    <a:gd name="connsiteX6" fmla="*/ 43593 w 346978"/>
                    <a:gd name="connsiteY6" fmla="*/ 269771 h 1207811"/>
                    <a:gd name="connsiteX7" fmla="*/ 2631 w 346978"/>
                    <a:gd name="connsiteY7" fmla="*/ 913529 h 1207811"/>
                    <a:gd name="connsiteX8" fmla="*/ 2879 w 346978"/>
                    <a:gd name="connsiteY8" fmla="*/ 915262 h 1207811"/>
                    <a:gd name="connsiteX9" fmla="*/ 45696 w 346978"/>
                    <a:gd name="connsiteY9" fmla="*/ 982088 h 1207811"/>
                    <a:gd name="connsiteX10" fmla="*/ 144203 w 346978"/>
                    <a:gd name="connsiteY10" fmla="*/ 807473 h 1207811"/>
                    <a:gd name="connsiteX11" fmla="*/ 220311 w 346978"/>
                    <a:gd name="connsiteY11" fmla="*/ 483243 h 1207811"/>
                    <a:gd name="connsiteX12" fmla="*/ 214742 w 346978"/>
                    <a:gd name="connsiteY12" fmla="*/ 250713 h 1207811"/>
                    <a:gd name="connsiteX13" fmla="*/ 164127 w 346978"/>
                    <a:gd name="connsiteY13" fmla="*/ 263336 h 1207811"/>
                    <a:gd name="connsiteX14" fmla="*/ 64012 w 346978"/>
                    <a:gd name="connsiteY14" fmla="*/ 679514 h 1207811"/>
                    <a:gd name="connsiteX15" fmla="*/ 94208 w 346978"/>
                    <a:gd name="connsiteY15" fmla="*/ 752033 h 1207811"/>
                    <a:gd name="connsiteX16" fmla="*/ 115988 w 346978"/>
                    <a:gd name="connsiteY16" fmla="*/ 715526 h 1207811"/>
                    <a:gd name="connsiteX17" fmla="*/ 124774 w 346978"/>
                    <a:gd name="connsiteY17" fmla="*/ 653897 h 1207811"/>
                    <a:gd name="connsiteX18" fmla="*/ 131952 w 346978"/>
                    <a:gd name="connsiteY18" fmla="*/ 565414 h 1207811"/>
                    <a:gd name="connsiteX19" fmla="*/ 110419 w 346978"/>
                    <a:gd name="connsiteY19" fmla="*/ 564177 h 1207811"/>
                    <a:gd name="connsiteX20" fmla="*/ 93465 w 346978"/>
                    <a:gd name="connsiteY20" fmla="*/ 718001 h 1207811"/>
                    <a:gd name="connsiteX21" fmla="*/ 85421 w 346978"/>
                    <a:gd name="connsiteY21" fmla="*/ 676172 h 1207811"/>
                    <a:gd name="connsiteX22" fmla="*/ 177864 w 346978"/>
                    <a:gd name="connsiteY22" fmla="*/ 279795 h 1207811"/>
                    <a:gd name="connsiteX23" fmla="*/ 207317 w 346978"/>
                    <a:gd name="connsiteY23" fmla="*/ 270884 h 1207811"/>
                    <a:gd name="connsiteX24" fmla="*/ 200263 w 346978"/>
                    <a:gd name="connsiteY24" fmla="*/ 471363 h 1207811"/>
                    <a:gd name="connsiteX25" fmla="*/ 119825 w 346978"/>
                    <a:gd name="connsiteY25" fmla="*/ 812671 h 1207811"/>
                    <a:gd name="connsiteX26" fmla="*/ 45078 w 346978"/>
                    <a:gd name="connsiteY26" fmla="*/ 960307 h 1207811"/>
                    <a:gd name="connsiteX27" fmla="*/ 24164 w 346978"/>
                    <a:gd name="connsiteY27" fmla="*/ 911673 h 1207811"/>
                    <a:gd name="connsiteX28" fmla="*/ 64507 w 346978"/>
                    <a:gd name="connsiteY28" fmla="*/ 274473 h 1207811"/>
                    <a:gd name="connsiteX29" fmla="*/ 189249 w 346978"/>
                    <a:gd name="connsiteY29" fmla="*/ 36746 h 1207811"/>
                    <a:gd name="connsiteX30" fmla="*/ 294933 w 346978"/>
                    <a:gd name="connsiteY30" fmla="*/ 35879 h 1207811"/>
                    <a:gd name="connsiteX31" fmla="*/ 310031 w 346978"/>
                    <a:gd name="connsiteY31" fmla="*/ 333008 h 1207811"/>
                    <a:gd name="connsiteX32" fmla="*/ 47801 w 346978"/>
                    <a:gd name="connsiteY32" fmla="*/ 1207688 h 1207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6978" h="1207811">
                      <a:moveTo>
                        <a:pt x="47801" y="1207812"/>
                      </a:moveTo>
                      <a:lnTo>
                        <a:pt x="72675" y="1207316"/>
                      </a:lnTo>
                      <a:cubicBezTo>
                        <a:pt x="114256" y="1130219"/>
                        <a:pt x="152866" y="1026638"/>
                        <a:pt x="178111" y="952758"/>
                      </a:cubicBezTo>
                      <a:cubicBezTo>
                        <a:pt x="246175" y="753765"/>
                        <a:pt x="304957" y="517522"/>
                        <a:pt x="331440" y="336349"/>
                      </a:cubicBezTo>
                      <a:cubicBezTo>
                        <a:pt x="358790" y="149113"/>
                        <a:pt x="350003" y="41696"/>
                        <a:pt x="305329" y="17193"/>
                      </a:cubicBezTo>
                      <a:cubicBezTo>
                        <a:pt x="262758" y="-6196"/>
                        <a:pt x="217464" y="-5701"/>
                        <a:pt x="177987" y="18554"/>
                      </a:cubicBezTo>
                      <a:cubicBezTo>
                        <a:pt x="119205" y="54690"/>
                        <a:pt x="73912" y="139213"/>
                        <a:pt x="43593" y="269771"/>
                      </a:cubicBezTo>
                      <a:cubicBezTo>
                        <a:pt x="7457" y="424956"/>
                        <a:pt x="-6279" y="641522"/>
                        <a:pt x="2631" y="913529"/>
                      </a:cubicBezTo>
                      <a:lnTo>
                        <a:pt x="2879" y="915262"/>
                      </a:lnTo>
                      <a:cubicBezTo>
                        <a:pt x="8571" y="944220"/>
                        <a:pt x="19337" y="982459"/>
                        <a:pt x="45696" y="982088"/>
                      </a:cubicBezTo>
                      <a:cubicBezTo>
                        <a:pt x="56463" y="981964"/>
                        <a:pt x="89257" y="981345"/>
                        <a:pt x="144203" y="807473"/>
                      </a:cubicBezTo>
                      <a:cubicBezTo>
                        <a:pt x="174151" y="712679"/>
                        <a:pt x="202615" y="591403"/>
                        <a:pt x="220311" y="483243"/>
                      </a:cubicBezTo>
                      <a:cubicBezTo>
                        <a:pt x="255952" y="265316"/>
                        <a:pt x="225014" y="254302"/>
                        <a:pt x="214742" y="250713"/>
                      </a:cubicBezTo>
                      <a:cubicBezTo>
                        <a:pt x="203480" y="246753"/>
                        <a:pt x="185537" y="245639"/>
                        <a:pt x="164127" y="263336"/>
                      </a:cubicBezTo>
                      <a:cubicBezTo>
                        <a:pt x="98663" y="317415"/>
                        <a:pt x="39757" y="520121"/>
                        <a:pt x="64012" y="679514"/>
                      </a:cubicBezTo>
                      <a:cubicBezTo>
                        <a:pt x="73541" y="741885"/>
                        <a:pt x="81213" y="752651"/>
                        <a:pt x="94208" y="752033"/>
                      </a:cubicBezTo>
                      <a:cubicBezTo>
                        <a:pt x="106211" y="751414"/>
                        <a:pt x="111409" y="737678"/>
                        <a:pt x="115988" y="715526"/>
                      </a:cubicBezTo>
                      <a:cubicBezTo>
                        <a:pt x="119082" y="700552"/>
                        <a:pt x="122052" y="679761"/>
                        <a:pt x="124774" y="653897"/>
                      </a:cubicBezTo>
                      <a:cubicBezTo>
                        <a:pt x="129353" y="610089"/>
                        <a:pt x="131952" y="565910"/>
                        <a:pt x="131952" y="565414"/>
                      </a:cubicBezTo>
                      <a:lnTo>
                        <a:pt x="110419" y="564177"/>
                      </a:lnTo>
                      <a:cubicBezTo>
                        <a:pt x="107202" y="622465"/>
                        <a:pt x="100395" y="688548"/>
                        <a:pt x="93465" y="718001"/>
                      </a:cubicBezTo>
                      <a:cubicBezTo>
                        <a:pt x="91238" y="709710"/>
                        <a:pt x="88515" y="696592"/>
                        <a:pt x="85421" y="676172"/>
                      </a:cubicBezTo>
                      <a:cubicBezTo>
                        <a:pt x="62403" y="525813"/>
                        <a:pt x="117968" y="329296"/>
                        <a:pt x="177864" y="279795"/>
                      </a:cubicBezTo>
                      <a:cubicBezTo>
                        <a:pt x="188754" y="270761"/>
                        <a:pt x="198778" y="267791"/>
                        <a:pt x="207317" y="270884"/>
                      </a:cubicBezTo>
                      <a:cubicBezTo>
                        <a:pt x="213628" y="274845"/>
                        <a:pt x="224518" y="318776"/>
                        <a:pt x="200263" y="471363"/>
                      </a:cubicBezTo>
                      <a:cubicBezTo>
                        <a:pt x="182195" y="584596"/>
                        <a:pt x="151381" y="715402"/>
                        <a:pt x="119825" y="812671"/>
                      </a:cubicBezTo>
                      <a:cubicBezTo>
                        <a:pt x="71932" y="960060"/>
                        <a:pt x="46316" y="960307"/>
                        <a:pt x="45078" y="960307"/>
                      </a:cubicBezTo>
                      <a:cubicBezTo>
                        <a:pt x="44583" y="960307"/>
                        <a:pt x="33693" y="959069"/>
                        <a:pt x="24164" y="911673"/>
                      </a:cubicBezTo>
                      <a:cubicBezTo>
                        <a:pt x="15378" y="642017"/>
                        <a:pt x="28990" y="427678"/>
                        <a:pt x="64507" y="274473"/>
                      </a:cubicBezTo>
                      <a:cubicBezTo>
                        <a:pt x="100642" y="119041"/>
                        <a:pt x="152248" y="59392"/>
                        <a:pt x="189249" y="36746"/>
                      </a:cubicBezTo>
                      <a:cubicBezTo>
                        <a:pt x="231078" y="11005"/>
                        <a:pt x="269812" y="22143"/>
                        <a:pt x="294933" y="35879"/>
                      </a:cubicBezTo>
                      <a:cubicBezTo>
                        <a:pt x="311269" y="44790"/>
                        <a:pt x="345300" y="91692"/>
                        <a:pt x="310031" y="333008"/>
                      </a:cubicBezTo>
                      <a:cubicBezTo>
                        <a:pt x="264491" y="644987"/>
                        <a:pt x="141604" y="1038395"/>
                        <a:pt x="47801" y="120768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4E6D175F-7711-B19B-DD0D-AFFD5F8C19F2}"/>
                    </a:ext>
                  </a:extLst>
                </p:cNvPr>
                <p:cNvSpPr/>
                <p:nvPr/>
              </p:nvSpPr>
              <p:spPr>
                <a:xfrm rot="-4584601">
                  <a:off x="9688608" y="6982426"/>
                  <a:ext cx="301831" cy="21656"/>
                </a:xfrm>
                <a:custGeom>
                  <a:avLst/>
                  <a:gdLst>
                    <a:gd name="connsiteX0" fmla="*/ 0 w 301831"/>
                    <a:gd name="connsiteY0" fmla="*/ 0 h 21656"/>
                    <a:gd name="connsiteX1" fmla="*/ 301831 w 301831"/>
                    <a:gd name="connsiteY1" fmla="*/ 0 h 21656"/>
                    <a:gd name="connsiteX2" fmla="*/ 301831 w 301831"/>
                    <a:gd name="connsiteY2" fmla="*/ 21657 h 21656"/>
                    <a:gd name="connsiteX3" fmla="*/ 0 w 301831"/>
                    <a:gd name="connsiteY3" fmla="*/ 21657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1831" h="21656">
                      <a:moveTo>
                        <a:pt x="0" y="0"/>
                      </a:moveTo>
                      <a:lnTo>
                        <a:pt x="301831" y="0"/>
                      </a:lnTo>
                      <a:lnTo>
                        <a:pt x="301831" y="21657"/>
                      </a:lnTo>
                      <a:lnTo>
                        <a:pt x="0" y="21657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3C309A86-3E02-8ADF-4B9F-85B1BCC2E2D6}"/>
                    </a:ext>
                  </a:extLst>
                </p:cNvPr>
                <p:cNvSpPr/>
                <p:nvPr/>
              </p:nvSpPr>
              <p:spPr>
                <a:xfrm>
                  <a:off x="9376362" y="4902109"/>
                  <a:ext cx="168052" cy="489191"/>
                </a:xfrm>
                <a:custGeom>
                  <a:avLst/>
                  <a:gdLst>
                    <a:gd name="connsiteX0" fmla="*/ 0 w 168052"/>
                    <a:gd name="connsiteY0" fmla="*/ 481891 h 489191"/>
                    <a:gd name="connsiteX1" fmla="*/ 7920 w 168052"/>
                    <a:gd name="connsiteY1" fmla="*/ 489192 h 489191"/>
                    <a:gd name="connsiteX2" fmla="*/ 153081 w 168052"/>
                    <a:gd name="connsiteY2" fmla="*/ 79944 h 489191"/>
                    <a:gd name="connsiteX3" fmla="*/ 37249 w 168052"/>
                    <a:gd name="connsiteY3" fmla="*/ 0 h 489191"/>
                    <a:gd name="connsiteX4" fmla="*/ 36878 w 168052"/>
                    <a:gd name="connsiteY4" fmla="*/ 21657 h 489191"/>
                    <a:gd name="connsiteX5" fmla="*/ 133281 w 168052"/>
                    <a:gd name="connsiteY5" fmla="*/ 88483 h 489191"/>
                    <a:gd name="connsiteX6" fmla="*/ 1238 w 168052"/>
                    <a:gd name="connsiteY6" fmla="*/ 464318 h 489191"/>
                    <a:gd name="connsiteX7" fmla="*/ 0 w 168052"/>
                    <a:gd name="connsiteY7" fmla="*/ 481891 h 489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052" h="489191">
                      <a:moveTo>
                        <a:pt x="0" y="481891"/>
                      </a:moveTo>
                      <a:lnTo>
                        <a:pt x="7920" y="489192"/>
                      </a:lnTo>
                      <a:cubicBezTo>
                        <a:pt x="169046" y="312474"/>
                        <a:pt x="188474" y="161868"/>
                        <a:pt x="153081" y="79944"/>
                      </a:cubicBezTo>
                      <a:cubicBezTo>
                        <a:pt x="131425" y="29948"/>
                        <a:pt x="89226" y="866"/>
                        <a:pt x="37249" y="0"/>
                      </a:cubicBezTo>
                      <a:lnTo>
                        <a:pt x="36878" y="21657"/>
                      </a:lnTo>
                      <a:cubicBezTo>
                        <a:pt x="80068" y="22276"/>
                        <a:pt x="115213" y="46655"/>
                        <a:pt x="133281" y="88483"/>
                      </a:cubicBezTo>
                      <a:cubicBezTo>
                        <a:pt x="165333" y="162734"/>
                        <a:pt x="146894" y="299727"/>
                        <a:pt x="1238" y="464318"/>
                      </a:cubicBezTo>
                      <a:lnTo>
                        <a:pt x="0" y="481891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7DD8FE6F-1016-891D-DAB6-46F8B256BB6C}"/>
                    </a:ext>
                  </a:extLst>
                </p:cNvPr>
                <p:cNvSpPr/>
                <p:nvPr/>
              </p:nvSpPr>
              <p:spPr>
                <a:xfrm rot="-3755999">
                  <a:off x="9493034" y="5640748"/>
                  <a:ext cx="327819" cy="21532"/>
                </a:xfrm>
                <a:custGeom>
                  <a:avLst/>
                  <a:gdLst>
                    <a:gd name="connsiteX0" fmla="*/ 0 w 327819"/>
                    <a:gd name="connsiteY0" fmla="*/ 0 h 21532"/>
                    <a:gd name="connsiteX1" fmla="*/ 327819 w 327819"/>
                    <a:gd name="connsiteY1" fmla="*/ 0 h 21532"/>
                    <a:gd name="connsiteX2" fmla="*/ 327819 w 327819"/>
                    <a:gd name="connsiteY2" fmla="*/ 21533 h 21532"/>
                    <a:gd name="connsiteX3" fmla="*/ 0 w 327819"/>
                    <a:gd name="connsiteY3" fmla="*/ 21533 h 21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7819" h="21532">
                      <a:moveTo>
                        <a:pt x="0" y="0"/>
                      </a:moveTo>
                      <a:lnTo>
                        <a:pt x="327819" y="0"/>
                      </a:lnTo>
                      <a:lnTo>
                        <a:pt x="327819" y="21533"/>
                      </a:lnTo>
                      <a:lnTo>
                        <a:pt x="0" y="21533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919912AE-83F9-B1EC-A92D-DAA67F0C0838}"/>
                    </a:ext>
                  </a:extLst>
                </p:cNvPr>
                <p:cNvSpPr/>
                <p:nvPr/>
              </p:nvSpPr>
              <p:spPr>
                <a:xfrm>
                  <a:off x="9794892" y="4724897"/>
                  <a:ext cx="86850" cy="500948"/>
                </a:xfrm>
                <a:custGeom>
                  <a:avLst/>
                  <a:gdLst>
                    <a:gd name="connsiteX0" fmla="*/ 41334 w 86850"/>
                    <a:gd name="connsiteY0" fmla="*/ 500948 h 500948"/>
                    <a:gd name="connsiteX1" fmla="*/ 54698 w 86850"/>
                    <a:gd name="connsiteY1" fmla="*/ 26978 h 500948"/>
                    <a:gd name="connsiteX2" fmla="*/ 0 w 86850"/>
                    <a:gd name="connsiteY2" fmla="*/ 0 h 500948"/>
                    <a:gd name="connsiteX3" fmla="*/ 0 w 86850"/>
                    <a:gd name="connsiteY3" fmla="*/ 21533 h 500948"/>
                    <a:gd name="connsiteX4" fmla="*/ 37744 w 86850"/>
                    <a:gd name="connsiteY4" fmla="*/ 40219 h 500948"/>
                    <a:gd name="connsiteX5" fmla="*/ 20419 w 86850"/>
                    <a:gd name="connsiteY5" fmla="*/ 495751 h 500948"/>
                    <a:gd name="connsiteX6" fmla="*/ 41334 w 86850"/>
                    <a:gd name="connsiteY6" fmla="*/ 500948 h 500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850" h="500948">
                      <a:moveTo>
                        <a:pt x="41334" y="500948"/>
                      </a:moveTo>
                      <a:cubicBezTo>
                        <a:pt x="45046" y="485727"/>
                        <a:pt x="132539" y="126351"/>
                        <a:pt x="54698" y="26978"/>
                      </a:cubicBezTo>
                      <a:cubicBezTo>
                        <a:pt x="40714" y="9034"/>
                        <a:pt x="22275" y="0"/>
                        <a:pt x="0" y="0"/>
                      </a:cubicBezTo>
                      <a:lnTo>
                        <a:pt x="0" y="21533"/>
                      </a:lnTo>
                      <a:cubicBezTo>
                        <a:pt x="15469" y="21533"/>
                        <a:pt x="27844" y="27720"/>
                        <a:pt x="37744" y="40219"/>
                      </a:cubicBezTo>
                      <a:cubicBezTo>
                        <a:pt x="109149" y="131425"/>
                        <a:pt x="21286" y="492162"/>
                        <a:pt x="20419" y="495751"/>
                      </a:cubicBezTo>
                      <a:lnTo>
                        <a:pt x="41334" y="500948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030EF3C3-F221-23BF-ABAB-4A4CA0C1DB8B}"/>
                    </a:ext>
                  </a:extLst>
                </p:cNvPr>
                <p:cNvSpPr/>
                <p:nvPr/>
              </p:nvSpPr>
              <p:spPr>
                <a:xfrm>
                  <a:off x="9857349" y="3765323"/>
                  <a:ext cx="88767" cy="451942"/>
                </a:xfrm>
                <a:custGeom>
                  <a:avLst/>
                  <a:gdLst>
                    <a:gd name="connsiteX0" fmla="*/ 88768 w 88767"/>
                    <a:gd name="connsiteY0" fmla="*/ 22770 h 451942"/>
                    <a:gd name="connsiteX1" fmla="*/ 88768 w 88767"/>
                    <a:gd name="connsiteY1" fmla="*/ 8786 h 451942"/>
                    <a:gd name="connsiteX2" fmla="*/ 82456 w 88767"/>
                    <a:gd name="connsiteY2" fmla="*/ 0 h 451942"/>
                    <a:gd name="connsiteX3" fmla="*/ 18971 w 88767"/>
                    <a:gd name="connsiteY3" fmla="*/ 391551 h 451942"/>
                    <a:gd name="connsiteX4" fmla="*/ 83941 w 88767"/>
                    <a:gd name="connsiteY4" fmla="*/ 451942 h 451942"/>
                    <a:gd name="connsiteX5" fmla="*/ 88520 w 88767"/>
                    <a:gd name="connsiteY5" fmla="*/ 451695 h 451942"/>
                    <a:gd name="connsiteX6" fmla="*/ 86787 w 88767"/>
                    <a:gd name="connsiteY6" fmla="*/ 430162 h 451942"/>
                    <a:gd name="connsiteX7" fmla="*/ 39143 w 88767"/>
                    <a:gd name="connsiteY7" fmla="*/ 384003 h 451942"/>
                    <a:gd name="connsiteX8" fmla="*/ 27263 w 88767"/>
                    <a:gd name="connsiteY8" fmla="*/ 181297 h 451942"/>
                    <a:gd name="connsiteX9" fmla="*/ 88768 w 88767"/>
                    <a:gd name="connsiteY9" fmla="*/ 22646 h 45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767" h="451942">
                      <a:moveTo>
                        <a:pt x="88768" y="22770"/>
                      </a:moveTo>
                      <a:lnTo>
                        <a:pt x="88768" y="8786"/>
                      </a:lnTo>
                      <a:lnTo>
                        <a:pt x="82456" y="0"/>
                      </a:lnTo>
                      <a:cubicBezTo>
                        <a:pt x="4740" y="56431"/>
                        <a:pt x="-21743" y="281536"/>
                        <a:pt x="18971" y="391551"/>
                      </a:cubicBezTo>
                      <a:cubicBezTo>
                        <a:pt x="37163" y="440681"/>
                        <a:pt x="63522" y="451942"/>
                        <a:pt x="83941" y="451942"/>
                      </a:cubicBezTo>
                      <a:cubicBezTo>
                        <a:pt x="85550" y="451942"/>
                        <a:pt x="87035" y="451942"/>
                        <a:pt x="88520" y="451695"/>
                      </a:cubicBezTo>
                      <a:lnTo>
                        <a:pt x="86787" y="430162"/>
                      </a:lnTo>
                      <a:cubicBezTo>
                        <a:pt x="62409" y="432142"/>
                        <a:pt x="47434" y="406154"/>
                        <a:pt x="39143" y="384003"/>
                      </a:cubicBezTo>
                      <a:cubicBezTo>
                        <a:pt x="21199" y="335616"/>
                        <a:pt x="16620" y="257899"/>
                        <a:pt x="27263" y="181297"/>
                      </a:cubicBezTo>
                      <a:cubicBezTo>
                        <a:pt x="37534" y="106922"/>
                        <a:pt x="60180" y="48758"/>
                        <a:pt x="88768" y="2264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0B56C620-525F-874B-06B4-5ABB47F648B9}"/>
                    </a:ext>
                  </a:extLst>
                </p:cNvPr>
                <p:cNvSpPr/>
                <p:nvPr/>
              </p:nvSpPr>
              <p:spPr>
                <a:xfrm>
                  <a:off x="9617070" y="3943031"/>
                  <a:ext cx="96887" cy="653163"/>
                </a:xfrm>
                <a:custGeom>
                  <a:avLst/>
                  <a:gdLst>
                    <a:gd name="connsiteX0" fmla="*/ 76468 w 96887"/>
                    <a:gd name="connsiteY0" fmla="*/ 653163 h 653163"/>
                    <a:gd name="connsiteX1" fmla="*/ 96888 w 96887"/>
                    <a:gd name="connsiteY1" fmla="*/ 645986 h 653163"/>
                    <a:gd name="connsiteX2" fmla="*/ 50604 w 96887"/>
                    <a:gd name="connsiteY2" fmla="*/ 6807 h 653163"/>
                    <a:gd name="connsiteX3" fmla="*/ 30061 w 96887"/>
                    <a:gd name="connsiteY3" fmla="*/ 0 h 653163"/>
                    <a:gd name="connsiteX4" fmla="*/ 20037 w 96887"/>
                    <a:gd name="connsiteY4" fmla="*/ 427811 h 653163"/>
                    <a:gd name="connsiteX5" fmla="*/ 76468 w 96887"/>
                    <a:gd name="connsiteY5" fmla="*/ 653040 h 653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887" h="653163">
                      <a:moveTo>
                        <a:pt x="76468" y="653163"/>
                      </a:moveTo>
                      <a:lnTo>
                        <a:pt x="96888" y="645986"/>
                      </a:lnTo>
                      <a:cubicBezTo>
                        <a:pt x="95526" y="642273"/>
                        <a:pt x="-34785" y="265572"/>
                        <a:pt x="50604" y="6807"/>
                      </a:cubicBezTo>
                      <a:lnTo>
                        <a:pt x="30061" y="0"/>
                      </a:lnTo>
                      <a:cubicBezTo>
                        <a:pt x="-15851" y="139221"/>
                        <a:pt x="-753" y="309504"/>
                        <a:pt x="20037" y="427811"/>
                      </a:cubicBezTo>
                      <a:cubicBezTo>
                        <a:pt x="42436" y="555523"/>
                        <a:pt x="76220" y="652173"/>
                        <a:pt x="76468" y="65304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56F38D09-024D-EF34-8CDD-8311173B6ACE}"/>
                    </a:ext>
                  </a:extLst>
                </p:cNvPr>
                <p:cNvSpPr/>
                <p:nvPr/>
              </p:nvSpPr>
              <p:spPr>
                <a:xfrm>
                  <a:off x="9784249" y="3097186"/>
                  <a:ext cx="161867" cy="399842"/>
                </a:xfrm>
                <a:custGeom>
                  <a:avLst/>
                  <a:gdLst>
                    <a:gd name="connsiteX0" fmla="*/ 161868 w 161867"/>
                    <a:gd name="connsiteY0" fmla="*/ 28339 h 399842"/>
                    <a:gd name="connsiteX1" fmla="*/ 161868 w 161867"/>
                    <a:gd name="connsiteY1" fmla="*/ 5197 h 399842"/>
                    <a:gd name="connsiteX2" fmla="*/ 152339 w 161867"/>
                    <a:gd name="connsiteY2" fmla="*/ 0 h 399842"/>
                    <a:gd name="connsiteX3" fmla="*/ 0 w 161867"/>
                    <a:gd name="connsiteY3" fmla="*/ 396007 h 399842"/>
                    <a:gd name="connsiteX4" fmla="*/ 21285 w 161867"/>
                    <a:gd name="connsiteY4" fmla="*/ 399843 h 399842"/>
                    <a:gd name="connsiteX5" fmla="*/ 161868 w 161867"/>
                    <a:gd name="connsiteY5" fmla="*/ 28339 h 399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1867" h="399842">
                      <a:moveTo>
                        <a:pt x="161868" y="28339"/>
                      </a:moveTo>
                      <a:lnTo>
                        <a:pt x="161868" y="5197"/>
                      </a:lnTo>
                      <a:lnTo>
                        <a:pt x="152339" y="0"/>
                      </a:lnTo>
                      <a:cubicBezTo>
                        <a:pt x="151101" y="2227"/>
                        <a:pt x="31309" y="222630"/>
                        <a:pt x="0" y="396007"/>
                      </a:cubicBezTo>
                      <a:lnTo>
                        <a:pt x="21285" y="399843"/>
                      </a:lnTo>
                      <a:cubicBezTo>
                        <a:pt x="46778" y="258394"/>
                        <a:pt x="133033" y="84027"/>
                        <a:pt x="161868" y="2833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CCEBAA2A-3340-FFDD-9291-5DF42B50A1F0}"/>
                    </a:ext>
                  </a:extLst>
                </p:cNvPr>
                <p:cNvSpPr/>
                <p:nvPr/>
              </p:nvSpPr>
              <p:spPr>
                <a:xfrm rot="-4647601">
                  <a:off x="9712914" y="3575470"/>
                  <a:ext cx="106798" cy="21656"/>
                </a:xfrm>
                <a:custGeom>
                  <a:avLst/>
                  <a:gdLst>
                    <a:gd name="connsiteX0" fmla="*/ 0 w 106798"/>
                    <a:gd name="connsiteY0" fmla="*/ 0 h 21656"/>
                    <a:gd name="connsiteX1" fmla="*/ 106798 w 106798"/>
                    <a:gd name="connsiteY1" fmla="*/ 0 h 21656"/>
                    <a:gd name="connsiteX2" fmla="*/ 106798 w 106798"/>
                    <a:gd name="connsiteY2" fmla="*/ 21657 h 21656"/>
                    <a:gd name="connsiteX3" fmla="*/ 0 w 106798"/>
                    <a:gd name="connsiteY3" fmla="*/ 21657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98" h="21656">
                      <a:moveTo>
                        <a:pt x="0" y="0"/>
                      </a:moveTo>
                      <a:lnTo>
                        <a:pt x="106798" y="0"/>
                      </a:lnTo>
                      <a:lnTo>
                        <a:pt x="106798" y="21657"/>
                      </a:lnTo>
                      <a:lnTo>
                        <a:pt x="0" y="21657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24655FA9-9FBF-22B4-3E17-C178E380B683}"/>
                    </a:ext>
                  </a:extLst>
                </p:cNvPr>
                <p:cNvSpPr/>
                <p:nvPr/>
              </p:nvSpPr>
              <p:spPr>
                <a:xfrm>
                  <a:off x="8962040" y="4207489"/>
                  <a:ext cx="306657" cy="301584"/>
                </a:xfrm>
                <a:custGeom>
                  <a:avLst/>
                  <a:gdLst>
                    <a:gd name="connsiteX0" fmla="*/ 128826 w 306657"/>
                    <a:gd name="connsiteY0" fmla="*/ 53956 h 301584"/>
                    <a:gd name="connsiteX1" fmla="*/ 0 w 306657"/>
                    <a:gd name="connsiteY1" fmla="*/ 0 h 301584"/>
                    <a:gd name="connsiteX2" fmla="*/ 14108 w 306657"/>
                    <a:gd name="connsiteY2" fmla="*/ 27102 h 301584"/>
                    <a:gd name="connsiteX3" fmla="*/ 118183 w 306657"/>
                    <a:gd name="connsiteY3" fmla="*/ 72766 h 301584"/>
                    <a:gd name="connsiteX4" fmla="*/ 283640 w 306657"/>
                    <a:gd name="connsiteY4" fmla="*/ 291065 h 301584"/>
                    <a:gd name="connsiteX5" fmla="*/ 306657 w 306657"/>
                    <a:gd name="connsiteY5" fmla="*/ 301584 h 301584"/>
                    <a:gd name="connsiteX6" fmla="*/ 128826 w 306657"/>
                    <a:gd name="connsiteY6" fmla="*/ 53956 h 30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6657" h="301584">
                      <a:moveTo>
                        <a:pt x="128826" y="53956"/>
                      </a:moveTo>
                      <a:cubicBezTo>
                        <a:pt x="82542" y="27597"/>
                        <a:pt x="35888" y="10519"/>
                        <a:pt x="0" y="0"/>
                      </a:cubicBezTo>
                      <a:cubicBezTo>
                        <a:pt x="4579" y="9281"/>
                        <a:pt x="9281" y="18315"/>
                        <a:pt x="14108" y="27102"/>
                      </a:cubicBezTo>
                      <a:cubicBezTo>
                        <a:pt x="45293" y="37497"/>
                        <a:pt x="82048" y="52223"/>
                        <a:pt x="118183" y="72766"/>
                      </a:cubicBezTo>
                      <a:cubicBezTo>
                        <a:pt x="214710" y="127589"/>
                        <a:pt x="270027" y="200850"/>
                        <a:pt x="283640" y="291065"/>
                      </a:cubicBezTo>
                      <a:cubicBezTo>
                        <a:pt x="291188" y="294654"/>
                        <a:pt x="298861" y="298243"/>
                        <a:pt x="306657" y="301584"/>
                      </a:cubicBezTo>
                      <a:cubicBezTo>
                        <a:pt x="295396" y="198994"/>
                        <a:pt x="234881" y="114223"/>
                        <a:pt x="128826" y="5395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5E9B8398-ED0D-89CA-6367-C5727776D825}"/>
                    </a:ext>
                  </a:extLst>
                </p:cNvPr>
                <p:cNvSpPr/>
                <p:nvPr/>
              </p:nvSpPr>
              <p:spPr>
                <a:xfrm>
                  <a:off x="9026886" y="4302366"/>
                  <a:ext cx="135632" cy="147182"/>
                </a:xfrm>
                <a:custGeom>
                  <a:avLst/>
                  <a:gdLst>
                    <a:gd name="connsiteX0" fmla="*/ 110016 w 135632"/>
                    <a:gd name="connsiteY0" fmla="*/ 127877 h 147182"/>
                    <a:gd name="connsiteX1" fmla="*/ 135633 w 135632"/>
                    <a:gd name="connsiteY1" fmla="*/ 147183 h 147182"/>
                    <a:gd name="connsiteX2" fmla="*/ 58164 w 135632"/>
                    <a:gd name="connsiteY2" fmla="*/ 2516 h 147182"/>
                    <a:gd name="connsiteX3" fmla="*/ 0 w 135632"/>
                    <a:gd name="connsiteY3" fmla="*/ 12788 h 147182"/>
                    <a:gd name="connsiteX4" fmla="*/ 13242 w 135632"/>
                    <a:gd name="connsiteY4" fmla="*/ 30113 h 147182"/>
                    <a:gd name="connsiteX5" fmla="*/ 51852 w 135632"/>
                    <a:gd name="connsiteY5" fmla="*/ 23183 h 147182"/>
                    <a:gd name="connsiteX6" fmla="*/ 109892 w 135632"/>
                    <a:gd name="connsiteY6" fmla="*/ 127877 h 147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5632" h="147182">
                      <a:moveTo>
                        <a:pt x="110016" y="127877"/>
                      </a:moveTo>
                      <a:cubicBezTo>
                        <a:pt x="118431" y="134560"/>
                        <a:pt x="126970" y="140995"/>
                        <a:pt x="135633" y="147183"/>
                      </a:cubicBezTo>
                      <a:cubicBezTo>
                        <a:pt x="121153" y="61546"/>
                        <a:pt x="95660" y="13901"/>
                        <a:pt x="58164" y="2516"/>
                      </a:cubicBezTo>
                      <a:cubicBezTo>
                        <a:pt x="37002" y="-3919"/>
                        <a:pt x="16459" y="2888"/>
                        <a:pt x="0" y="12788"/>
                      </a:cubicBezTo>
                      <a:cubicBezTo>
                        <a:pt x="4331" y="18604"/>
                        <a:pt x="8787" y="24420"/>
                        <a:pt x="13242" y="30113"/>
                      </a:cubicBezTo>
                      <a:cubicBezTo>
                        <a:pt x="25122" y="23431"/>
                        <a:pt x="38734" y="19099"/>
                        <a:pt x="51852" y="23183"/>
                      </a:cubicBezTo>
                      <a:cubicBezTo>
                        <a:pt x="70786" y="28999"/>
                        <a:pt x="94051" y="53131"/>
                        <a:pt x="109892" y="12787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E0B7859F-7558-FFF6-C652-8F4989DA47E2}"/>
                    </a:ext>
                  </a:extLst>
                </p:cNvPr>
                <p:cNvSpPr/>
                <p:nvPr/>
              </p:nvSpPr>
              <p:spPr>
                <a:xfrm>
                  <a:off x="8972496" y="3400255"/>
                  <a:ext cx="117379" cy="499339"/>
                </a:xfrm>
                <a:custGeom>
                  <a:avLst/>
                  <a:gdLst>
                    <a:gd name="connsiteX0" fmla="*/ 117380 w 117379"/>
                    <a:gd name="connsiteY0" fmla="*/ 499340 h 499339"/>
                    <a:gd name="connsiteX1" fmla="*/ 110697 w 117379"/>
                    <a:gd name="connsiteY1" fmla="*/ 458625 h 499339"/>
                    <a:gd name="connsiteX2" fmla="*/ 21595 w 117379"/>
                    <a:gd name="connsiteY2" fmla="*/ 231169 h 499339"/>
                    <a:gd name="connsiteX3" fmla="*/ 96589 w 117379"/>
                    <a:gd name="connsiteY3" fmla="*/ 36135 h 499339"/>
                    <a:gd name="connsiteX4" fmla="*/ 98198 w 117379"/>
                    <a:gd name="connsiteY4" fmla="*/ 0 h 499339"/>
                    <a:gd name="connsiteX5" fmla="*/ 63 w 117379"/>
                    <a:gd name="connsiteY5" fmla="*/ 230550 h 499339"/>
                    <a:gd name="connsiteX6" fmla="*/ 117380 w 117379"/>
                    <a:gd name="connsiteY6" fmla="*/ 499340 h 499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79" h="499339">
                      <a:moveTo>
                        <a:pt x="117380" y="499340"/>
                      </a:moveTo>
                      <a:cubicBezTo>
                        <a:pt x="114905" y="485851"/>
                        <a:pt x="112677" y="472238"/>
                        <a:pt x="110697" y="458625"/>
                      </a:cubicBezTo>
                      <a:cubicBezTo>
                        <a:pt x="50059" y="384003"/>
                        <a:pt x="20110" y="307771"/>
                        <a:pt x="21595" y="231169"/>
                      </a:cubicBezTo>
                      <a:cubicBezTo>
                        <a:pt x="23204" y="148131"/>
                        <a:pt x="62186" y="80191"/>
                        <a:pt x="96589" y="36135"/>
                      </a:cubicBezTo>
                      <a:cubicBezTo>
                        <a:pt x="97084" y="23760"/>
                        <a:pt x="97579" y="11756"/>
                        <a:pt x="98198" y="0"/>
                      </a:cubicBezTo>
                      <a:cubicBezTo>
                        <a:pt x="58845" y="43808"/>
                        <a:pt x="2167" y="124866"/>
                        <a:pt x="63" y="230550"/>
                      </a:cubicBezTo>
                      <a:cubicBezTo>
                        <a:pt x="-1793" y="321879"/>
                        <a:pt x="37684" y="412094"/>
                        <a:pt x="117380" y="49934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849012D9-7F0F-0CE3-B0FF-B34805142BA4}"/>
                    </a:ext>
                  </a:extLst>
                </p:cNvPr>
                <p:cNvSpPr/>
                <p:nvPr/>
              </p:nvSpPr>
              <p:spPr>
                <a:xfrm>
                  <a:off x="8544625" y="3690206"/>
                  <a:ext cx="46407" cy="109396"/>
                </a:xfrm>
                <a:custGeom>
                  <a:avLst/>
                  <a:gdLst>
                    <a:gd name="connsiteX0" fmla="*/ 20790 w 46407"/>
                    <a:gd name="connsiteY0" fmla="*/ 0 h 109396"/>
                    <a:gd name="connsiteX1" fmla="*/ 0 w 46407"/>
                    <a:gd name="connsiteY1" fmla="*/ 6064 h 109396"/>
                    <a:gd name="connsiteX2" fmla="*/ 25246 w 46407"/>
                    <a:gd name="connsiteY2" fmla="*/ 109397 h 109396"/>
                    <a:gd name="connsiteX3" fmla="*/ 46407 w 46407"/>
                    <a:gd name="connsiteY3" fmla="*/ 105313 h 109396"/>
                    <a:gd name="connsiteX4" fmla="*/ 20667 w 46407"/>
                    <a:gd name="connsiteY4" fmla="*/ 0 h 109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407" h="109396">
                      <a:moveTo>
                        <a:pt x="20790" y="0"/>
                      </a:moveTo>
                      <a:lnTo>
                        <a:pt x="0" y="6064"/>
                      </a:lnTo>
                      <a:cubicBezTo>
                        <a:pt x="10643" y="42571"/>
                        <a:pt x="19058" y="77345"/>
                        <a:pt x="25246" y="109397"/>
                      </a:cubicBezTo>
                      <a:lnTo>
                        <a:pt x="46407" y="105313"/>
                      </a:lnTo>
                      <a:cubicBezTo>
                        <a:pt x="40096" y="72642"/>
                        <a:pt x="31433" y="37249"/>
                        <a:pt x="20667" y="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06276CBD-9DBC-675E-0879-3C731E9D8F82}"/>
                    </a:ext>
                  </a:extLst>
                </p:cNvPr>
                <p:cNvSpPr/>
                <p:nvPr/>
              </p:nvSpPr>
              <p:spPr>
                <a:xfrm>
                  <a:off x="8468393" y="3485272"/>
                  <a:ext cx="76973" cy="148007"/>
                </a:xfrm>
                <a:custGeom>
                  <a:avLst/>
                  <a:gdLst>
                    <a:gd name="connsiteX0" fmla="*/ 76974 w 76973"/>
                    <a:gd name="connsiteY0" fmla="*/ 141201 h 148007"/>
                    <a:gd name="connsiteX1" fmla="*/ 23637 w 76973"/>
                    <a:gd name="connsiteY1" fmla="*/ 495 h 148007"/>
                    <a:gd name="connsiteX2" fmla="*/ 0 w 76973"/>
                    <a:gd name="connsiteY2" fmla="*/ 0 h 148007"/>
                    <a:gd name="connsiteX3" fmla="*/ 56555 w 76973"/>
                    <a:gd name="connsiteY3" fmla="*/ 148007 h 148007"/>
                    <a:gd name="connsiteX4" fmla="*/ 76974 w 76973"/>
                    <a:gd name="connsiteY4" fmla="*/ 141201 h 14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973" h="148007">
                      <a:moveTo>
                        <a:pt x="76974" y="141201"/>
                      </a:moveTo>
                      <a:cubicBezTo>
                        <a:pt x="58040" y="84894"/>
                        <a:pt x="38116" y="34898"/>
                        <a:pt x="23637" y="495"/>
                      </a:cubicBezTo>
                      <a:lnTo>
                        <a:pt x="0" y="0"/>
                      </a:lnTo>
                      <a:cubicBezTo>
                        <a:pt x="14479" y="33908"/>
                        <a:pt x="36136" y="87122"/>
                        <a:pt x="56555" y="148007"/>
                      </a:cubicBezTo>
                      <a:lnTo>
                        <a:pt x="76974" y="141201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CFC9D96E-9DE0-B69F-D6B1-D367D759080D}"/>
                    </a:ext>
                  </a:extLst>
                </p:cNvPr>
                <p:cNvSpPr/>
                <p:nvPr/>
              </p:nvSpPr>
              <p:spPr>
                <a:xfrm>
                  <a:off x="9183605" y="-125316"/>
                  <a:ext cx="252900" cy="1447651"/>
                </a:xfrm>
                <a:custGeom>
                  <a:avLst/>
                  <a:gdLst>
                    <a:gd name="connsiteX0" fmla="*/ 206617 w 252900"/>
                    <a:gd name="connsiteY0" fmla="*/ 85513 h 1447651"/>
                    <a:gd name="connsiteX1" fmla="*/ 82494 w 252900"/>
                    <a:gd name="connsiteY1" fmla="*/ 630393 h 1447651"/>
                    <a:gd name="connsiteX2" fmla="*/ 1684 w 252900"/>
                    <a:gd name="connsiteY2" fmla="*/ 1447652 h 1447651"/>
                    <a:gd name="connsiteX3" fmla="*/ 21979 w 252900"/>
                    <a:gd name="connsiteY3" fmla="*/ 1417085 h 1447651"/>
                    <a:gd name="connsiteX4" fmla="*/ 97715 w 252900"/>
                    <a:gd name="connsiteY4" fmla="*/ 666157 h 1447651"/>
                    <a:gd name="connsiteX5" fmla="*/ 252900 w 252900"/>
                    <a:gd name="connsiteY5" fmla="*/ 0 h 1447651"/>
                    <a:gd name="connsiteX6" fmla="*/ 229882 w 252900"/>
                    <a:gd name="connsiteY6" fmla="*/ 1114 h 1447651"/>
                    <a:gd name="connsiteX7" fmla="*/ 206493 w 252900"/>
                    <a:gd name="connsiteY7" fmla="*/ 85636 h 144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900" h="1447651">
                      <a:moveTo>
                        <a:pt x="206617" y="85513"/>
                      </a:moveTo>
                      <a:cubicBezTo>
                        <a:pt x="179763" y="185876"/>
                        <a:pt x="127787" y="390190"/>
                        <a:pt x="82494" y="630393"/>
                      </a:cubicBezTo>
                      <a:cubicBezTo>
                        <a:pt x="34478" y="884951"/>
                        <a:pt x="-9207" y="1196435"/>
                        <a:pt x="1684" y="1447652"/>
                      </a:cubicBezTo>
                      <a:cubicBezTo>
                        <a:pt x="8614" y="1437628"/>
                        <a:pt x="15297" y="1427480"/>
                        <a:pt x="21979" y="1417085"/>
                      </a:cubicBezTo>
                      <a:cubicBezTo>
                        <a:pt x="15915" y="1183441"/>
                        <a:pt x="54526" y="901657"/>
                        <a:pt x="97715" y="666157"/>
                      </a:cubicBezTo>
                      <a:cubicBezTo>
                        <a:pt x="147340" y="395883"/>
                        <a:pt x="209958" y="149740"/>
                        <a:pt x="252900" y="0"/>
                      </a:cubicBezTo>
                      <a:lnTo>
                        <a:pt x="229882" y="1114"/>
                      </a:lnTo>
                      <a:cubicBezTo>
                        <a:pt x="221220" y="31309"/>
                        <a:pt x="213052" y="61010"/>
                        <a:pt x="206493" y="8563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7C2D91D0-A39F-1358-ADAC-1485918CDBD5}"/>
                    </a:ext>
                  </a:extLst>
                </p:cNvPr>
                <p:cNvSpPr/>
                <p:nvPr/>
              </p:nvSpPr>
              <p:spPr>
                <a:xfrm>
                  <a:off x="9639335" y="876332"/>
                  <a:ext cx="159145" cy="859458"/>
                </a:xfrm>
                <a:custGeom>
                  <a:avLst/>
                  <a:gdLst>
                    <a:gd name="connsiteX0" fmla="*/ 96279 w 159145"/>
                    <a:gd name="connsiteY0" fmla="*/ 767634 h 859458"/>
                    <a:gd name="connsiteX1" fmla="*/ 159145 w 159145"/>
                    <a:gd name="connsiteY1" fmla="*/ 502062 h 859458"/>
                    <a:gd name="connsiteX2" fmla="*/ 119297 w 159145"/>
                    <a:gd name="connsiteY2" fmla="*/ 200726 h 859458"/>
                    <a:gd name="connsiteX3" fmla="*/ 62000 w 159145"/>
                    <a:gd name="connsiteY3" fmla="*/ 0 h 859458"/>
                    <a:gd name="connsiteX4" fmla="*/ 57792 w 159145"/>
                    <a:gd name="connsiteY4" fmla="*/ 57668 h 859458"/>
                    <a:gd name="connsiteX5" fmla="*/ 98259 w 159145"/>
                    <a:gd name="connsiteY5" fmla="*/ 205923 h 859458"/>
                    <a:gd name="connsiteX6" fmla="*/ 77964 w 159145"/>
                    <a:gd name="connsiteY6" fmla="*/ 756001 h 859458"/>
                    <a:gd name="connsiteX7" fmla="*/ 1857 w 159145"/>
                    <a:gd name="connsiteY7" fmla="*/ 832851 h 859458"/>
                    <a:gd name="connsiteX8" fmla="*/ 0 w 159145"/>
                    <a:gd name="connsiteY8" fmla="*/ 859458 h 859458"/>
                    <a:gd name="connsiteX9" fmla="*/ 96156 w 159145"/>
                    <a:gd name="connsiteY9" fmla="*/ 767634 h 859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9145" h="859458">
                      <a:moveTo>
                        <a:pt x="96279" y="767634"/>
                      </a:moveTo>
                      <a:cubicBezTo>
                        <a:pt x="138108" y="702045"/>
                        <a:pt x="159269" y="612696"/>
                        <a:pt x="159145" y="502062"/>
                      </a:cubicBezTo>
                      <a:cubicBezTo>
                        <a:pt x="159145" y="414322"/>
                        <a:pt x="145656" y="312969"/>
                        <a:pt x="119297" y="200726"/>
                      </a:cubicBezTo>
                      <a:cubicBezTo>
                        <a:pt x="101848" y="126475"/>
                        <a:pt x="81057" y="57173"/>
                        <a:pt x="62000" y="0"/>
                      </a:cubicBezTo>
                      <a:lnTo>
                        <a:pt x="57792" y="57668"/>
                      </a:lnTo>
                      <a:cubicBezTo>
                        <a:pt x="71776" y="102838"/>
                        <a:pt x="85884" y="153081"/>
                        <a:pt x="98259" y="205923"/>
                      </a:cubicBezTo>
                      <a:cubicBezTo>
                        <a:pt x="138726" y="378929"/>
                        <a:pt x="168179" y="614800"/>
                        <a:pt x="77964" y="756001"/>
                      </a:cubicBezTo>
                      <a:cubicBezTo>
                        <a:pt x="57916" y="787434"/>
                        <a:pt x="32423" y="813051"/>
                        <a:pt x="1857" y="832851"/>
                      </a:cubicBezTo>
                      <a:lnTo>
                        <a:pt x="0" y="859458"/>
                      </a:lnTo>
                      <a:cubicBezTo>
                        <a:pt x="39229" y="837059"/>
                        <a:pt x="71281" y="806492"/>
                        <a:pt x="96156" y="76763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01DCB926-F868-0C87-2155-8CF3B535BC0E}"/>
                    </a:ext>
                  </a:extLst>
                </p:cNvPr>
                <p:cNvSpPr/>
                <p:nvPr/>
              </p:nvSpPr>
              <p:spPr>
                <a:xfrm>
                  <a:off x="8398473" y="-122346"/>
                  <a:ext cx="135013" cy="561710"/>
                </a:xfrm>
                <a:custGeom>
                  <a:avLst/>
                  <a:gdLst>
                    <a:gd name="connsiteX0" fmla="*/ 0 w 135013"/>
                    <a:gd name="connsiteY0" fmla="*/ 248 h 561710"/>
                    <a:gd name="connsiteX1" fmla="*/ 29453 w 135013"/>
                    <a:gd name="connsiteY1" fmla="*/ 224857 h 561710"/>
                    <a:gd name="connsiteX2" fmla="*/ 135014 w 135013"/>
                    <a:gd name="connsiteY2" fmla="*/ 561711 h 561710"/>
                    <a:gd name="connsiteX3" fmla="*/ 135014 w 135013"/>
                    <a:gd name="connsiteY3" fmla="*/ 521615 h 561710"/>
                    <a:gd name="connsiteX4" fmla="*/ 21409 w 135013"/>
                    <a:gd name="connsiteY4" fmla="*/ 0 h 561710"/>
                    <a:gd name="connsiteX5" fmla="*/ 0 w 135013"/>
                    <a:gd name="connsiteY5" fmla="*/ 0 h 561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13" h="561710">
                      <a:moveTo>
                        <a:pt x="0" y="248"/>
                      </a:moveTo>
                      <a:cubicBezTo>
                        <a:pt x="6188" y="61752"/>
                        <a:pt x="15716" y="142810"/>
                        <a:pt x="29453" y="224857"/>
                      </a:cubicBezTo>
                      <a:cubicBezTo>
                        <a:pt x="57421" y="391428"/>
                        <a:pt x="92814" y="504042"/>
                        <a:pt x="135014" y="561711"/>
                      </a:cubicBezTo>
                      <a:cubicBezTo>
                        <a:pt x="135014" y="548345"/>
                        <a:pt x="135014" y="534980"/>
                        <a:pt x="135014" y="521615"/>
                      </a:cubicBezTo>
                      <a:cubicBezTo>
                        <a:pt x="74499" y="408011"/>
                        <a:pt x="38115" y="166818"/>
                        <a:pt x="2140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5E02592B-71BD-1678-F7D6-DC28B5F59BFA}"/>
                    </a:ext>
                  </a:extLst>
                </p:cNvPr>
                <p:cNvSpPr/>
                <p:nvPr/>
              </p:nvSpPr>
              <p:spPr>
                <a:xfrm>
                  <a:off x="9548254" y="2478797"/>
                  <a:ext cx="159584" cy="522604"/>
                </a:xfrm>
                <a:custGeom>
                  <a:avLst/>
                  <a:gdLst>
                    <a:gd name="connsiteX0" fmla="*/ 155185 w 159584"/>
                    <a:gd name="connsiteY0" fmla="*/ 331284 h 522604"/>
                    <a:gd name="connsiteX1" fmla="*/ 81429 w 159584"/>
                    <a:gd name="connsiteY1" fmla="*/ 60515 h 522604"/>
                    <a:gd name="connsiteX2" fmla="*/ 37620 w 159584"/>
                    <a:gd name="connsiteY2" fmla="*/ 0 h 522604"/>
                    <a:gd name="connsiteX3" fmla="*/ 35269 w 159584"/>
                    <a:gd name="connsiteY3" fmla="*/ 32547 h 522604"/>
                    <a:gd name="connsiteX4" fmla="*/ 134024 w 159584"/>
                    <a:gd name="connsiteY4" fmla="*/ 327200 h 522604"/>
                    <a:gd name="connsiteX5" fmla="*/ 1857 w 159584"/>
                    <a:gd name="connsiteY5" fmla="*/ 496369 h 522604"/>
                    <a:gd name="connsiteX6" fmla="*/ 0 w 159584"/>
                    <a:gd name="connsiteY6" fmla="*/ 522605 h 522604"/>
                    <a:gd name="connsiteX7" fmla="*/ 155309 w 159584"/>
                    <a:gd name="connsiteY7" fmla="*/ 331408 h 5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584" h="522604">
                      <a:moveTo>
                        <a:pt x="155185" y="331284"/>
                      </a:moveTo>
                      <a:cubicBezTo>
                        <a:pt x="170654" y="252083"/>
                        <a:pt x="145161" y="158526"/>
                        <a:pt x="81429" y="60515"/>
                      </a:cubicBezTo>
                      <a:cubicBezTo>
                        <a:pt x="66703" y="37744"/>
                        <a:pt x="51481" y="17325"/>
                        <a:pt x="37620" y="0"/>
                      </a:cubicBezTo>
                      <a:lnTo>
                        <a:pt x="35269" y="32547"/>
                      </a:lnTo>
                      <a:cubicBezTo>
                        <a:pt x="90463" y="106303"/>
                        <a:pt x="155061" y="219660"/>
                        <a:pt x="134024" y="327200"/>
                      </a:cubicBezTo>
                      <a:cubicBezTo>
                        <a:pt x="121029" y="393779"/>
                        <a:pt x="76726" y="450458"/>
                        <a:pt x="1857" y="496369"/>
                      </a:cubicBezTo>
                      <a:lnTo>
                        <a:pt x="0" y="522605"/>
                      </a:lnTo>
                      <a:cubicBezTo>
                        <a:pt x="88111" y="472114"/>
                        <a:pt x="140334" y="408011"/>
                        <a:pt x="155309" y="33140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72052C14-9CA0-A655-4F7E-213257AEB310}"/>
                    </a:ext>
                  </a:extLst>
                </p:cNvPr>
                <p:cNvSpPr/>
                <p:nvPr/>
              </p:nvSpPr>
              <p:spPr>
                <a:xfrm>
                  <a:off x="9593918" y="2336853"/>
                  <a:ext cx="222848" cy="596608"/>
                </a:xfrm>
                <a:custGeom>
                  <a:avLst/>
                  <a:gdLst>
                    <a:gd name="connsiteX0" fmla="*/ 135013 w 222848"/>
                    <a:gd name="connsiteY0" fmla="*/ 168055 h 596608"/>
                    <a:gd name="connsiteX1" fmla="*/ 2104 w 222848"/>
                    <a:gd name="connsiteY1" fmla="*/ 0 h 596608"/>
                    <a:gd name="connsiteX2" fmla="*/ 0 w 222848"/>
                    <a:gd name="connsiteY2" fmla="*/ 29329 h 596608"/>
                    <a:gd name="connsiteX3" fmla="*/ 116698 w 222848"/>
                    <a:gd name="connsiteY3" fmla="*/ 179564 h 596608"/>
                    <a:gd name="connsiteX4" fmla="*/ 144295 w 222848"/>
                    <a:gd name="connsiteY4" fmla="*/ 582996 h 596608"/>
                    <a:gd name="connsiteX5" fmla="*/ 161125 w 222848"/>
                    <a:gd name="connsiteY5" fmla="*/ 596609 h 596608"/>
                    <a:gd name="connsiteX6" fmla="*/ 219660 w 222848"/>
                    <a:gd name="connsiteY6" fmla="*/ 378557 h 596608"/>
                    <a:gd name="connsiteX7" fmla="*/ 135013 w 222848"/>
                    <a:gd name="connsiteY7" fmla="*/ 168055 h 596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2848" h="596608">
                      <a:moveTo>
                        <a:pt x="135013" y="168055"/>
                      </a:moveTo>
                      <a:cubicBezTo>
                        <a:pt x="91700" y="99497"/>
                        <a:pt x="40219" y="40096"/>
                        <a:pt x="2104" y="0"/>
                      </a:cubicBezTo>
                      <a:lnTo>
                        <a:pt x="0" y="29329"/>
                      </a:lnTo>
                      <a:cubicBezTo>
                        <a:pt x="35393" y="67816"/>
                        <a:pt x="79201" y="120163"/>
                        <a:pt x="116698" y="179564"/>
                      </a:cubicBezTo>
                      <a:cubicBezTo>
                        <a:pt x="219660" y="342669"/>
                        <a:pt x="229065" y="478425"/>
                        <a:pt x="144295" y="582996"/>
                      </a:cubicBezTo>
                      <a:lnTo>
                        <a:pt x="161125" y="596609"/>
                      </a:lnTo>
                      <a:cubicBezTo>
                        <a:pt x="211492" y="534485"/>
                        <a:pt x="231169" y="461100"/>
                        <a:pt x="219660" y="378557"/>
                      </a:cubicBezTo>
                      <a:cubicBezTo>
                        <a:pt x="210626" y="313464"/>
                        <a:pt x="182163" y="242554"/>
                        <a:pt x="135013" y="16805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83480D9E-26CD-B041-CF4A-66FC3BC07A67}"/>
                    </a:ext>
                  </a:extLst>
                </p:cNvPr>
                <p:cNvSpPr/>
                <p:nvPr/>
              </p:nvSpPr>
              <p:spPr>
                <a:xfrm>
                  <a:off x="9768620" y="1824891"/>
                  <a:ext cx="177496" cy="716276"/>
                </a:xfrm>
                <a:custGeom>
                  <a:avLst/>
                  <a:gdLst>
                    <a:gd name="connsiteX0" fmla="*/ 177497 w 177496"/>
                    <a:gd name="connsiteY0" fmla="*/ 0 h 716276"/>
                    <a:gd name="connsiteX1" fmla="*/ 96934 w 177496"/>
                    <a:gd name="connsiteY1" fmla="*/ 122886 h 716276"/>
                    <a:gd name="connsiteX2" fmla="*/ 7338 w 177496"/>
                    <a:gd name="connsiteY2" fmla="*/ 501691 h 716276"/>
                    <a:gd name="connsiteX3" fmla="*/ 177497 w 177496"/>
                    <a:gd name="connsiteY3" fmla="*/ 716277 h 716276"/>
                    <a:gd name="connsiteX4" fmla="*/ 177497 w 177496"/>
                    <a:gd name="connsiteY4" fmla="*/ 691155 h 716276"/>
                    <a:gd name="connsiteX5" fmla="*/ 28375 w 177496"/>
                    <a:gd name="connsiteY5" fmla="*/ 497112 h 716276"/>
                    <a:gd name="connsiteX6" fmla="*/ 115373 w 177496"/>
                    <a:gd name="connsiteY6" fmla="*/ 133900 h 716276"/>
                    <a:gd name="connsiteX7" fmla="*/ 177373 w 177496"/>
                    <a:gd name="connsiteY7" fmla="*/ 36754 h 716276"/>
                    <a:gd name="connsiteX8" fmla="*/ 177373 w 177496"/>
                    <a:gd name="connsiteY8" fmla="*/ 0 h 71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7496" h="716276">
                      <a:moveTo>
                        <a:pt x="177497" y="0"/>
                      </a:moveTo>
                      <a:cubicBezTo>
                        <a:pt x="153736" y="31928"/>
                        <a:pt x="124530" y="74375"/>
                        <a:pt x="96934" y="122886"/>
                      </a:cubicBezTo>
                      <a:cubicBezTo>
                        <a:pt x="40131" y="222506"/>
                        <a:pt x="-21497" y="369152"/>
                        <a:pt x="7338" y="501691"/>
                      </a:cubicBezTo>
                      <a:cubicBezTo>
                        <a:pt x="26766" y="590792"/>
                        <a:pt x="83939" y="662816"/>
                        <a:pt x="177497" y="716277"/>
                      </a:cubicBezTo>
                      <a:lnTo>
                        <a:pt x="177497" y="691155"/>
                      </a:lnTo>
                      <a:cubicBezTo>
                        <a:pt x="95820" y="641531"/>
                        <a:pt x="45700" y="576437"/>
                        <a:pt x="28375" y="497112"/>
                      </a:cubicBezTo>
                      <a:cubicBezTo>
                        <a:pt x="1026" y="371380"/>
                        <a:pt x="60551" y="230179"/>
                        <a:pt x="115373" y="133900"/>
                      </a:cubicBezTo>
                      <a:cubicBezTo>
                        <a:pt x="136163" y="97393"/>
                        <a:pt x="157944" y="64351"/>
                        <a:pt x="177373" y="36754"/>
                      </a:cubicBezTo>
                      <a:lnTo>
                        <a:pt x="177373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7F857BFF-76C1-E934-64EC-5BC304E33730}"/>
                    </a:ext>
                  </a:extLst>
                </p:cNvPr>
                <p:cNvSpPr/>
                <p:nvPr/>
              </p:nvSpPr>
              <p:spPr>
                <a:xfrm>
                  <a:off x="9839984" y="2054451"/>
                  <a:ext cx="84599" cy="181791"/>
                </a:xfrm>
                <a:custGeom>
                  <a:avLst/>
                  <a:gdLst>
                    <a:gd name="connsiteX0" fmla="*/ 84600 w 84599"/>
                    <a:gd name="connsiteY0" fmla="*/ 18315 h 181791"/>
                    <a:gd name="connsiteX1" fmla="*/ 78784 w 84599"/>
                    <a:gd name="connsiteY1" fmla="*/ 9158 h 181791"/>
                    <a:gd name="connsiteX2" fmla="*/ 73091 w 84599"/>
                    <a:gd name="connsiteY2" fmla="*/ 0 h 181791"/>
                    <a:gd name="connsiteX3" fmla="*/ 4780 w 84599"/>
                    <a:gd name="connsiteY3" fmla="*/ 181792 h 181791"/>
                    <a:gd name="connsiteX4" fmla="*/ 25817 w 84599"/>
                    <a:gd name="connsiteY4" fmla="*/ 177089 h 181791"/>
                    <a:gd name="connsiteX5" fmla="*/ 84600 w 84599"/>
                    <a:gd name="connsiteY5" fmla="*/ 18192 h 181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4599" h="181791">
                      <a:moveTo>
                        <a:pt x="84600" y="18315"/>
                      </a:moveTo>
                      <a:lnTo>
                        <a:pt x="78784" y="9158"/>
                      </a:lnTo>
                      <a:lnTo>
                        <a:pt x="73091" y="0"/>
                      </a:lnTo>
                      <a:cubicBezTo>
                        <a:pt x="72101" y="619"/>
                        <a:pt x="-21951" y="61381"/>
                        <a:pt x="4780" y="181792"/>
                      </a:cubicBezTo>
                      <a:lnTo>
                        <a:pt x="25817" y="177089"/>
                      </a:lnTo>
                      <a:cubicBezTo>
                        <a:pt x="2429" y="71776"/>
                        <a:pt x="81259" y="20295"/>
                        <a:pt x="84600" y="1819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547BD784-5DF8-FC33-D7A1-8EDB54BAA592}"/>
                    </a:ext>
                  </a:extLst>
                </p:cNvPr>
                <p:cNvSpPr/>
                <p:nvPr/>
              </p:nvSpPr>
              <p:spPr>
                <a:xfrm>
                  <a:off x="7686528" y="260789"/>
                  <a:ext cx="248064" cy="631506"/>
                </a:xfrm>
                <a:custGeom>
                  <a:avLst/>
                  <a:gdLst>
                    <a:gd name="connsiteX0" fmla="*/ 142686 w 248064"/>
                    <a:gd name="connsiteY0" fmla="*/ 226219 h 631506"/>
                    <a:gd name="connsiteX1" fmla="*/ 0 w 248064"/>
                    <a:gd name="connsiteY1" fmla="*/ 0 h 631506"/>
                    <a:gd name="connsiteX2" fmla="*/ 6683 w 248064"/>
                    <a:gd name="connsiteY2" fmla="*/ 46531 h 631506"/>
                    <a:gd name="connsiteX3" fmla="*/ 123628 w 248064"/>
                    <a:gd name="connsiteY3" fmla="*/ 236243 h 631506"/>
                    <a:gd name="connsiteX4" fmla="*/ 222754 w 248064"/>
                    <a:gd name="connsiteY4" fmla="*/ 514685 h 631506"/>
                    <a:gd name="connsiteX5" fmla="*/ 223867 w 248064"/>
                    <a:gd name="connsiteY5" fmla="*/ 609479 h 631506"/>
                    <a:gd name="connsiteX6" fmla="*/ 242306 w 248064"/>
                    <a:gd name="connsiteY6" fmla="*/ 631507 h 631506"/>
                    <a:gd name="connsiteX7" fmla="*/ 244163 w 248064"/>
                    <a:gd name="connsiteY7" fmla="*/ 511839 h 631506"/>
                    <a:gd name="connsiteX8" fmla="*/ 142686 w 248064"/>
                    <a:gd name="connsiteY8" fmla="*/ 226219 h 631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064" h="631506">
                      <a:moveTo>
                        <a:pt x="142686" y="226219"/>
                      </a:moveTo>
                      <a:cubicBezTo>
                        <a:pt x="96774" y="139592"/>
                        <a:pt x="43437" y="59772"/>
                        <a:pt x="0" y="0"/>
                      </a:cubicBezTo>
                      <a:cubicBezTo>
                        <a:pt x="1980" y="15345"/>
                        <a:pt x="4208" y="30938"/>
                        <a:pt x="6683" y="46531"/>
                      </a:cubicBezTo>
                      <a:cubicBezTo>
                        <a:pt x="44303" y="100363"/>
                        <a:pt x="86379" y="166075"/>
                        <a:pt x="123628" y="236243"/>
                      </a:cubicBezTo>
                      <a:cubicBezTo>
                        <a:pt x="178822" y="340566"/>
                        <a:pt x="212235" y="434246"/>
                        <a:pt x="222754" y="514685"/>
                      </a:cubicBezTo>
                      <a:cubicBezTo>
                        <a:pt x="227209" y="548717"/>
                        <a:pt x="227580" y="580397"/>
                        <a:pt x="223867" y="609479"/>
                      </a:cubicBezTo>
                      <a:cubicBezTo>
                        <a:pt x="229931" y="617028"/>
                        <a:pt x="235995" y="624329"/>
                        <a:pt x="242306" y="631507"/>
                      </a:cubicBezTo>
                      <a:cubicBezTo>
                        <a:pt x="249236" y="595247"/>
                        <a:pt x="249979" y="555399"/>
                        <a:pt x="244163" y="511839"/>
                      </a:cubicBezTo>
                      <a:cubicBezTo>
                        <a:pt x="233273" y="428925"/>
                        <a:pt x="199117" y="332769"/>
                        <a:pt x="142686" y="22621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CE72CD12-9D50-FE6C-6310-83A739C0AD6E}"/>
                    </a:ext>
                  </a:extLst>
                </p:cNvPr>
                <p:cNvSpPr/>
                <p:nvPr/>
              </p:nvSpPr>
              <p:spPr>
                <a:xfrm>
                  <a:off x="8123991" y="825470"/>
                  <a:ext cx="39913" cy="232777"/>
                </a:xfrm>
                <a:custGeom>
                  <a:avLst/>
                  <a:gdLst>
                    <a:gd name="connsiteX0" fmla="*/ 33908 w 39913"/>
                    <a:gd name="connsiteY0" fmla="*/ 232778 h 232777"/>
                    <a:gd name="connsiteX1" fmla="*/ 26112 w 39913"/>
                    <a:gd name="connsiteY1" fmla="*/ 19429 h 232777"/>
                    <a:gd name="connsiteX2" fmla="*/ 0 w 39913"/>
                    <a:gd name="connsiteY2" fmla="*/ 0 h 232777"/>
                    <a:gd name="connsiteX3" fmla="*/ 13365 w 39913"/>
                    <a:gd name="connsiteY3" fmla="*/ 223868 h 232777"/>
                    <a:gd name="connsiteX4" fmla="*/ 33784 w 39913"/>
                    <a:gd name="connsiteY4" fmla="*/ 232654 h 23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13" h="232777">
                      <a:moveTo>
                        <a:pt x="33908" y="232778"/>
                      </a:moveTo>
                      <a:cubicBezTo>
                        <a:pt x="43932" y="169788"/>
                        <a:pt x="41457" y="98135"/>
                        <a:pt x="26112" y="19429"/>
                      </a:cubicBezTo>
                      <a:cubicBezTo>
                        <a:pt x="17201" y="13365"/>
                        <a:pt x="8539" y="6930"/>
                        <a:pt x="0" y="0"/>
                      </a:cubicBezTo>
                      <a:cubicBezTo>
                        <a:pt x="14727" y="66084"/>
                        <a:pt x="24627" y="146646"/>
                        <a:pt x="13365" y="223868"/>
                      </a:cubicBezTo>
                      <a:cubicBezTo>
                        <a:pt x="20172" y="226961"/>
                        <a:pt x="26978" y="229808"/>
                        <a:pt x="33784" y="23265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E2664991-AB73-258C-6F96-C42E8AE572E2}"/>
                    </a:ext>
                  </a:extLst>
                </p:cNvPr>
                <p:cNvSpPr/>
                <p:nvPr/>
              </p:nvSpPr>
              <p:spPr>
                <a:xfrm>
                  <a:off x="8476717" y="1342629"/>
                  <a:ext cx="173343" cy="483004"/>
                </a:xfrm>
                <a:custGeom>
                  <a:avLst/>
                  <a:gdLst>
                    <a:gd name="connsiteX0" fmla="*/ 29792 w 173343"/>
                    <a:gd name="connsiteY0" fmla="*/ 421005 h 483004"/>
                    <a:gd name="connsiteX1" fmla="*/ 171364 w 173343"/>
                    <a:gd name="connsiteY1" fmla="*/ 483004 h 483004"/>
                    <a:gd name="connsiteX2" fmla="*/ 173344 w 173343"/>
                    <a:gd name="connsiteY2" fmla="*/ 483004 h 483004"/>
                    <a:gd name="connsiteX3" fmla="*/ 167404 w 173343"/>
                    <a:gd name="connsiteY3" fmla="*/ 461348 h 483004"/>
                    <a:gd name="connsiteX4" fmla="*/ 47736 w 173343"/>
                    <a:gd name="connsiteY4" fmla="*/ 408753 h 483004"/>
                    <a:gd name="connsiteX5" fmla="*/ 91297 w 173343"/>
                    <a:gd name="connsiteY5" fmla="*/ 30690 h 483004"/>
                    <a:gd name="connsiteX6" fmla="*/ 88450 w 173343"/>
                    <a:gd name="connsiteY6" fmla="*/ 3341 h 483004"/>
                    <a:gd name="connsiteX7" fmla="*/ 81520 w 173343"/>
                    <a:gd name="connsiteY7" fmla="*/ 0 h 483004"/>
                    <a:gd name="connsiteX8" fmla="*/ 29915 w 173343"/>
                    <a:gd name="connsiteY8" fmla="*/ 421128 h 483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3343" h="483004">
                      <a:moveTo>
                        <a:pt x="29792" y="421005"/>
                      </a:moveTo>
                      <a:cubicBezTo>
                        <a:pt x="58007" y="462214"/>
                        <a:pt x="105652" y="483004"/>
                        <a:pt x="171364" y="483004"/>
                      </a:cubicBezTo>
                      <a:cubicBezTo>
                        <a:pt x="171983" y="483004"/>
                        <a:pt x="172602" y="483004"/>
                        <a:pt x="173344" y="483004"/>
                      </a:cubicBezTo>
                      <a:cubicBezTo>
                        <a:pt x="171364" y="475827"/>
                        <a:pt x="169384" y="468649"/>
                        <a:pt x="167404" y="461348"/>
                      </a:cubicBezTo>
                      <a:cubicBezTo>
                        <a:pt x="111344" y="460481"/>
                        <a:pt x="71125" y="442909"/>
                        <a:pt x="47736" y="408753"/>
                      </a:cubicBezTo>
                      <a:cubicBezTo>
                        <a:pt x="-20204" y="309751"/>
                        <a:pt x="61967" y="98383"/>
                        <a:pt x="91297" y="30690"/>
                      </a:cubicBezTo>
                      <a:cubicBezTo>
                        <a:pt x="90306" y="21657"/>
                        <a:pt x="89317" y="12499"/>
                        <a:pt x="88450" y="3341"/>
                      </a:cubicBezTo>
                      <a:lnTo>
                        <a:pt x="81520" y="0"/>
                      </a:lnTo>
                      <a:cubicBezTo>
                        <a:pt x="75828" y="11880"/>
                        <a:pt x="-58196" y="292550"/>
                        <a:pt x="29915" y="4211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E7531433-E2C8-4BA7-C7C7-B1C669EA3B8D}"/>
                    </a:ext>
                  </a:extLst>
                </p:cNvPr>
                <p:cNvSpPr/>
                <p:nvPr/>
              </p:nvSpPr>
              <p:spPr>
                <a:xfrm>
                  <a:off x="9727323" y="-128286"/>
                  <a:ext cx="123505" cy="642891"/>
                </a:xfrm>
                <a:custGeom>
                  <a:avLst/>
                  <a:gdLst>
                    <a:gd name="connsiteX0" fmla="*/ 124 w 123505"/>
                    <a:gd name="connsiteY0" fmla="*/ 642892 h 642891"/>
                    <a:gd name="connsiteX1" fmla="*/ 113728 w 123505"/>
                    <a:gd name="connsiteY1" fmla="*/ 215081 h 642891"/>
                    <a:gd name="connsiteX2" fmla="*/ 123505 w 123505"/>
                    <a:gd name="connsiteY2" fmla="*/ 0 h 642891"/>
                    <a:gd name="connsiteX3" fmla="*/ 101848 w 123505"/>
                    <a:gd name="connsiteY3" fmla="*/ 0 h 642891"/>
                    <a:gd name="connsiteX4" fmla="*/ 3094 w 123505"/>
                    <a:gd name="connsiteY4" fmla="*/ 600321 h 642891"/>
                    <a:gd name="connsiteX5" fmla="*/ 0 w 123505"/>
                    <a:gd name="connsiteY5" fmla="*/ 642892 h 64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505" h="642891">
                      <a:moveTo>
                        <a:pt x="124" y="642892"/>
                      </a:moveTo>
                      <a:cubicBezTo>
                        <a:pt x="57793" y="571735"/>
                        <a:pt x="96032" y="428058"/>
                        <a:pt x="113728" y="215081"/>
                      </a:cubicBezTo>
                      <a:cubicBezTo>
                        <a:pt x="120287" y="137241"/>
                        <a:pt x="122763" y="57050"/>
                        <a:pt x="123505" y="0"/>
                      </a:cubicBezTo>
                      <a:lnTo>
                        <a:pt x="101848" y="0"/>
                      </a:lnTo>
                      <a:cubicBezTo>
                        <a:pt x="99373" y="160011"/>
                        <a:pt x="83533" y="462338"/>
                        <a:pt x="3094" y="600321"/>
                      </a:cubicBezTo>
                      <a:lnTo>
                        <a:pt x="0" y="642892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EEE73974-0A35-376C-A91A-EDC93FDCB526}"/>
                    </a:ext>
                  </a:extLst>
                </p:cNvPr>
                <p:cNvSpPr/>
                <p:nvPr/>
              </p:nvSpPr>
              <p:spPr>
                <a:xfrm>
                  <a:off x="9837338" y="216486"/>
                  <a:ext cx="68249" cy="189588"/>
                </a:xfrm>
                <a:custGeom>
                  <a:avLst/>
                  <a:gdLst>
                    <a:gd name="connsiteX0" fmla="*/ 0 w 68249"/>
                    <a:gd name="connsiteY0" fmla="*/ 168922 h 189588"/>
                    <a:gd name="connsiteX1" fmla="*/ 6311 w 68249"/>
                    <a:gd name="connsiteY1" fmla="*/ 189588 h 189588"/>
                    <a:gd name="connsiteX2" fmla="*/ 65094 w 68249"/>
                    <a:gd name="connsiteY2" fmla="*/ 0 h 189588"/>
                    <a:gd name="connsiteX3" fmla="*/ 43685 w 68249"/>
                    <a:gd name="connsiteY3" fmla="*/ 2970 h 189588"/>
                    <a:gd name="connsiteX4" fmla="*/ 0 w 68249"/>
                    <a:gd name="connsiteY4" fmla="*/ 168922 h 189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249" h="189588">
                      <a:moveTo>
                        <a:pt x="0" y="168922"/>
                      </a:moveTo>
                      <a:lnTo>
                        <a:pt x="6311" y="189588"/>
                      </a:lnTo>
                      <a:cubicBezTo>
                        <a:pt x="87245" y="164838"/>
                        <a:pt x="65960" y="6806"/>
                        <a:pt x="65094" y="0"/>
                      </a:cubicBezTo>
                      <a:lnTo>
                        <a:pt x="43685" y="2970"/>
                      </a:lnTo>
                      <a:cubicBezTo>
                        <a:pt x="49377" y="43684"/>
                        <a:pt x="52718" y="152710"/>
                        <a:pt x="0" y="16892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60083282-070A-1AF5-AC5F-1B2FCEA299C7}"/>
                    </a:ext>
                  </a:extLst>
                </p:cNvPr>
                <p:cNvSpPr/>
                <p:nvPr/>
              </p:nvSpPr>
              <p:spPr>
                <a:xfrm>
                  <a:off x="8282889" y="1177792"/>
                  <a:ext cx="103333" cy="163228"/>
                </a:xfrm>
                <a:custGeom>
                  <a:avLst/>
                  <a:gdLst>
                    <a:gd name="connsiteX0" fmla="*/ 40591 w 103333"/>
                    <a:gd name="connsiteY0" fmla="*/ 116822 h 163228"/>
                    <a:gd name="connsiteX1" fmla="*/ 103333 w 103333"/>
                    <a:gd name="connsiteY1" fmla="*/ 8786 h 163228"/>
                    <a:gd name="connsiteX2" fmla="*/ 83533 w 103333"/>
                    <a:gd name="connsiteY2" fmla="*/ 0 h 163228"/>
                    <a:gd name="connsiteX3" fmla="*/ 23142 w 103333"/>
                    <a:gd name="connsiteY3" fmla="*/ 103952 h 163228"/>
                    <a:gd name="connsiteX4" fmla="*/ 0 w 103333"/>
                    <a:gd name="connsiteY4" fmla="*/ 133405 h 163228"/>
                    <a:gd name="connsiteX5" fmla="*/ 2723 w 103333"/>
                    <a:gd name="connsiteY5" fmla="*/ 163229 h 163228"/>
                    <a:gd name="connsiteX6" fmla="*/ 40467 w 103333"/>
                    <a:gd name="connsiteY6" fmla="*/ 116698 h 163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33" h="163228">
                      <a:moveTo>
                        <a:pt x="40591" y="116822"/>
                      </a:moveTo>
                      <a:cubicBezTo>
                        <a:pt x="65588" y="82790"/>
                        <a:pt x="86750" y="46407"/>
                        <a:pt x="103333" y="8786"/>
                      </a:cubicBezTo>
                      <a:lnTo>
                        <a:pt x="83533" y="0"/>
                      </a:lnTo>
                      <a:cubicBezTo>
                        <a:pt x="67569" y="36136"/>
                        <a:pt x="47273" y="71157"/>
                        <a:pt x="23142" y="103952"/>
                      </a:cubicBezTo>
                      <a:cubicBezTo>
                        <a:pt x="15840" y="113852"/>
                        <a:pt x="8168" y="123752"/>
                        <a:pt x="0" y="133405"/>
                      </a:cubicBezTo>
                      <a:cubicBezTo>
                        <a:pt x="866" y="143429"/>
                        <a:pt x="1732" y="153329"/>
                        <a:pt x="2723" y="163229"/>
                      </a:cubicBezTo>
                      <a:cubicBezTo>
                        <a:pt x="16211" y="148131"/>
                        <a:pt x="28834" y="132538"/>
                        <a:pt x="40467" y="11669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5DE01929-6E2B-0FD9-D1AD-0FF73E33647B}"/>
                    </a:ext>
                  </a:extLst>
                </p:cNvPr>
                <p:cNvSpPr/>
                <p:nvPr/>
              </p:nvSpPr>
              <p:spPr>
                <a:xfrm>
                  <a:off x="8256035" y="402114"/>
                  <a:ext cx="179106" cy="613067"/>
                </a:xfrm>
                <a:custGeom>
                  <a:avLst/>
                  <a:gdLst>
                    <a:gd name="connsiteX0" fmla="*/ 47521 w 179106"/>
                    <a:gd name="connsiteY0" fmla="*/ 129568 h 613067"/>
                    <a:gd name="connsiteX1" fmla="*/ 154071 w 179106"/>
                    <a:gd name="connsiteY1" fmla="*/ 610840 h 613067"/>
                    <a:gd name="connsiteX2" fmla="*/ 175604 w 179106"/>
                    <a:gd name="connsiteY2" fmla="*/ 613068 h 613067"/>
                    <a:gd name="connsiteX3" fmla="*/ 66950 w 179106"/>
                    <a:gd name="connsiteY3" fmla="*/ 119916 h 613067"/>
                    <a:gd name="connsiteX4" fmla="*/ 0 w 179106"/>
                    <a:gd name="connsiteY4" fmla="*/ 0 h 613067"/>
                    <a:gd name="connsiteX5" fmla="*/ 0 w 179106"/>
                    <a:gd name="connsiteY5" fmla="*/ 41581 h 613067"/>
                    <a:gd name="connsiteX6" fmla="*/ 47645 w 179106"/>
                    <a:gd name="connsiteY6" fmla="*/ 129568 h 61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106" h="613067">
                      <a:moveTo>
                        <a:pt x="47521" y="129568"/>
                      </a:moveTo>
                      <a:cubicBezTo>
                        <a:pt x="106798" y="248989"/>
                        <a:pt x="173377" y="429420"/>
                        <a:pt x="154071" y="610840"/>
                      </a:cubicBezTo>
                      <a:lnTo>
                        <a:pt x="175604" y="613068"/>
                      </a:lnTo>
                      <a:cubicBezTo>
                        <a:pt x="195405" y="426573"/>
                        <a:pt x="127465" y="241935"/>
                        <a:pt x="66950" y="119916"/>
                      </a:cubicBezTo>
                      <a:cubicBezTo>
                        <a:pt x="44303" y="74127"/>
                        <a:pt x="20914" y="33537"/>
                        <a:pt x="0" y="0"/>
                      </a:cubicBezTo>
                      <a:cubicBezTo>
                        <a:pt x="0" y="13860"/>
                        <a:pt x="0" y="27720"/>
                        <a:pt x="0" y="41581"/>
                      </a:cubicBezTo>
                      <a:cubicBezTo>
                        <a:pt x="15469" y="67816"/>
                        <a:pt x="31804" y="97393"/>
                        <a:pt x="47645" y="12956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6AA759F8-47CF-83DE-B2D2-7CB4B34F360E}"/>
                    </a:ext>
                  </a:extLst>
                </p:cNvPr>
                <p:cNvSpPr/>
                <p:nvPr/>
              </p:nvSpPr>
              <p:spPr>
                <a:xfrm>
                  <a:off x="8482625" y="2174862"/>
                  <a:ext cx="493151" cy="545127"/>
                </a:xfrm>
                <a:custGeom>
                  <a:avLst/>
                  <a:gdLst>
                    <a:gd name="connsiteX0" fmla="*/ 467288 w 493151"/>
                    <a:gd name="connsiteY0" fmla="*/ 530401 h 545127"/>
                    <a:gd name="connsiteX1" fmla="*/ 493152 w 493151"/>
                    <a:gd name="connsiteY1" fmla="*/ 545128 h 545127"/>
                    <a:gd name="connsiteX2" fmla="*/ 366306 w 493151"/>
                    <a:gd name="connsiteY2" fmla="*/ 241688 h 545127"/>
                    <a:gd name="connsiteX3" fmla="*/ 158898 w 493151"/>
                    <a:gd name="connsiteY3" fmla="*/ 54080 h 545127"/>
                    <a:gd name="connsiteX4" fmla="*/ 0 w 493151"/>
                    <a:gd name="connsiteY4" fmla="*/ 0 h 545127"/>
                    <a:gd name="connsiteX5" fmla="*/ 11633 w 493151"/>
                    <a:gd name="connsiteY5" fmla="*/ 24379 h 545127"/>
                    <a:gd name="connsiteX6" fmla="*/ 148874 w 493151"/>
                    <a:gd name="connsiteY6" fmla="*/ 73261 h 545127"/>
                    <a:gd name="connsiteX7" fmla="*/ 467288 w 493151"/>
                    <a:gd name="connsiteY7" fmla="*/ 530525 h 545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3151" h="545127">
                      <a:moveTo>
                        <a:pt x="467288" y="530401"/>
                      </a:moveTo>
                      <a:cubicBezTo>
                        <a:pt x="475826" y="535351"/>
                        <a:pt x="484489" y="540302"/>
                        <a:pt x="493152" y="545128"/>
                      </a:cubicBezTo>
                      <a:cubicBezTo>
                        <a:pt x="465308" y="426078"/>
                        <a:pt x="422861" y="324230"/>
                        <a:pt x="366306" y="241688"/>
                      </a:cubicBezTo>
                      <a:cubicBezTo>
                        <a:pt x="310370" y="160011"/>
                        <a:pt x="240574" y="96898"/>
                        <a:pt x="158898" y="54080"/>
                      </a:cubicBezTo>
                      <a:cubicBezTo>
                        <a:pt x="100734" y="23513"/>
                        <a:pt x="45293" y="7920"/>
                        <a:pt x="0" y="0"/>
                      </a:cubicBezTo>
                      <a:cubicBezTo>
                        <a:pt x="3836" y="8168"/>
                        <a:pt x="7673" y="16335"/>
                        <a:pt x="11633" y="24379"/>
                      </a:cubicBezTo>
                      <a:cubicBezTo>
                        <a:pt x="52100" y="32671"/>
                        <a:pt x="99621" y="47397"/>
                        <a:pt x="148874" y="73261"/>
                      </a:cubicBezTo>
                      <a:cubicBezTo>
                        <a:pt x="302945" y="153948"/>
                        <a:pt x="411723" y="310989"/>
                        <a:pt x="467288" y="53052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E3A9502F-3C80-BCE5-7432-80EC978196F3}"/>
                    </a:ext>
                  </a:extLst>
                </p:cNvPr>
                <p:cNvSpPr/>
                <p:nvPr/>
              </p:nvSpPr>
              <p:spPr>
                <a:xfrm>
                  <a:off x="8521978" y="2252088"/>
                  <a:ext cx="276585" cy="346748"/>
                </a:xfrm>
                <a:custGeom>
                  <a:avLst/>
                  <a:gdLst>
                    <a:gd name="connsiteX0" fmla="*/ 79572 w 276585"/>
                    <a:gd name="connsiteY0" fmla="*/ 11628 h 346748"/>
                    <a:gd name="connsiteX1" fmla="*/ 0 w 276585"/>
                    <a:gd name="connsiteY1" fmla="*/ 862 h 346748"/>
                    <a:gd name="connsiteX2" fmla="*/ 11633 w 276585"/>
                    <a:gd name="connsiteY2" fmla="*/ 21900 h 346748"/>
                    <a:gd name="connsiteX3" fmla="*/ 72023 w 276585"/>
                    <a:gd name="connsiteY3" fmla="*/ 31800 h 346748"/>
                    <a:gd name="connsiteX4" fmla="*/ 172634 w 276585"/>
                    <a:gd name="connsiteY4" fmla="*/ 123376 h 346748"/>
                    <a:gd name="connsiteX5" fmla="*/ 249113 w 276585"/>
                    <a:gd name="connsiteY5" fmla="*/ 322865 h 346748"/>
                    <a:gd name="connsiteX6" fmla="*/ 276586 w 276585"/>
                    <a:gd name="connsiteY6" fmla="*/ 346749 h 346748"/>
                    <a:gd name="connsiteX7" fmla="*/ 79572 w 276585"/>
                    <a:gd name="connsiteY7" fmla="*/ 11628 h 346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585" h="346748">
                      <a:moveTo>
                        <a:pt x="79572" y="11628"/>
                      </a:moveTo>
                      <a:cubicBezTo>
                        <a:pt x="51357" y="614"/>
                        <a:pt x="24255" y="-1490"/>
                        <a:pt x="0" y="862"/>
                      </a:cubicBezTo>
                      <a:cubicBezTo>
                        <a:pt x="3836" y="7916"/>
                        <a:pt x="7673" y="14970"/>
                        <a:pt x="11633" y="21900"/>
                      </a:cubicBezTo>
                      <a:cubicBezTo>
                        <a:pt x="30567" y="21157"/>
                        <a:pt x="51109" y="23632"/>
                        <a:pt x="72023" y="31800"/>
                      </a:cubicBezTo>
                      <a:cubicBezTo>
                        <a:pt x="109768" y="46526"/>
                        <a:pt x="143676" y="77341"/>
                        <a:pt x="172634" y="123376"/>
                      </a:cubicBezTo>
                      <a:cubicBezTo>
                        <a:pt x="203696" y="172630"/>
                        <a:pt x="229313" y="239580"/>
                        <a:pt x="249113" y="322865"/>
                      </a:cubicBezTo>
                      <a:cubicBezTo>
                        <a:pt x="258147" y="331032"/>
                        <a:pt x="267304" y="338952"/>
                        <a:pt x="276586" y="346749"/>
                      </a:cubicBezTo>
                      <a:cubicBezTo>
                        <a:pt x="236985" y="159759"/>
                        <a:pt x="170778" y="47021"/>
                        <a:pt x="79572" y="116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8" name="Graphic 2">
              <a:extLst>
                <a:ext uri="{FF2B5EF4-FFF2-40B4-BE49-F238E27FC236}">
                  <a16:creationId xmlns:a16="http://schemas.microsoft.com/office/drawing/2014/main" id="{1B5EDD3D-53AE-3265-7742-3842E35F42BC}"/>
                </a:ext>
              </a:extLst>
            </p:cNvPr>
            <p:cNvGrpSpPr/>
            <p:nvPr/>
          </p:nvGrpSpPr>
          <p:grpSpPr>
            <a:xfrm>
              <a:off x="9499683" y="325038"/>
              <a:ext cx="2234187" cy="4142286"/>
              <a:chOff x="7253799" y="196751"/>
              <a:chExt cx="2234187" cy="4142286"/>
            </a:xfrm>
            <a:solidFill>
              <a:srgbClr val="FFFFFF"/>
            </a:solidFill>
          </p:grpSpPr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99D2C26F-53DC-3786-9F40-695A225FA089}"/>
                  </a:ext>
                </a:extLst>
              </p:cNvPr>
              <p:cNvSpPr/>
              <p:nvPr/>
            </p:nvSpPr>
            <p:spPr>
              <a:xfrm>
                <a:off x="7253799" y="196751"/>
                <a:ext cx="185892" cy="139650"/>
              </a:xfrm>
              <a:custGeom>
                <a:avLst/>
                <a:gdLst>
                  <a:gd name="connsiteX0" fmla="*/ 9373 w 185892"/>
                  <a:gd name="connsiteY0" fmla="*/ 136681 h 139650"/>
                  <a:gd name="connsiteX1" fmla="*/ 168889 w 185892"/>
                  <a:gd name="connsiteY1" fmla="*/ 139651 h 139650"/>
                  <a:gd name="connsiteX2" fmla="*/ 97732 w 185892"/>
                  <a:gd name="connsiteY2" fmla="*/ 3028 h 139650"/>
                  <a:gd name="connsiteX3" fmla="*/ 9373 w 185892"/>
                  <a:gd name="connsiteY3" fmla="*/ 136557 h 13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892" h="139650">
                    <a:moveTo>
                      <a:pt x="9373" y="136681"/>
                    </a:moveTo>
                    <a:lnTo>
                      <a:pt x="168889" y="139651"/>
                    </a:lnTo>
                    <a:cubicBezTo>
                      <a:pt x="168889" y="139651"/>
                      <a:pt x="237943" y="-24073"/>
                      <a:pt x="97732" y="3028"/>
                    </a:cubicBezTo>
                    <a:cubicBezTo>
                      <a:pt x="-42479" y="30254"/>
                      <a:pt x="9373" y="136557"/>
                      <a:pt x="9373" y="1365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AAB5D10F-ABAD-3D75-F462-6F843F6ABF87}"/>
                  </a:ext>
                </a:extLst>
              </p:cNvPr>
              <p:cNvSpPr/>
              <p:nvPr/>
            </p:nvSpPr>
            <p:spPr>
              <a:xfrm>
                <a:off x="8411269" y="3353787"/>
                <a:ext cx="162684" cy="133589"/>
              </a:xfrm>
              <a:custGeom>
                <a:avLst/>
                <a:gdLst>
                  <a:gd name="connsiteX0" fmla="*/ 162684 w 162684"/>
                  <a:gd name="connsiteY0" fmla="*/ 133589 h 133589"/>
                  <a:gd name="connsiteX1" fmla="*/ 8489 w 162684"/>
                  <a:gd name="connsiteY1" fmla="*/ 130496 h 133589"/>
                  <a:gd name="connsiteX2" fmla="*/ 64673 w 162684"/>
                  <a:gd name="connsiteY2" fmla="*/ 185 h 133589"/>
                  <a:gd name="connsiteX3" fmla="*/ 162684 w 162684"/>
                  <a:gd name="connsiteY3" fmla="*/ 133589 h 133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84" h="133589">
                    <a:moveTo>
                      <a:pt x="162684" y="133589"/>
                    </a:moveTo>
                    <a:lnTo>
                      <a:pt x="8489" y="130496"/>
                    </a:lnTo>
                    <a:cubicBezTo>
                      <a:pt x="8489" y="130496"/>
                      <a:pt x="-32225" y="6001"/>
                      <a:pt x="64673" y="185"/>
                    </a:cubicBezTo>
                    <a:cubicBezTo>
                      <a:pt x="161571" y="-5756"/>
                      <a:pt x="162684" y="133589"/>
                      <a:pt x="162684" y="1335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B945C747-6AC5-586A-08D4-B2ABADAD3666}"/>
                  </a:ext>
                </a:extLst>
              </p:cNvPr>
              <p:cNvSpPr/>
              <p:nvPr/>
            </p:nvSpPr>
            <p:spPr>
              <a:xfrm>
                <a:off x="9119576" y="3793368"/>
                <a:ext cx="368410" cy="545669"/>
              </a:xfrm>
              <a:custGeom>
                <a:avLst/>
                <a:gdLst>
                  <a:gd name="connsiteX0" fmla="*/ 145780 w 368410"/>
                  <a:gd name="connsiteY0" fmla="*/ 463128 h 545669"/>
                  <a:gd name="connsiteX1" fmla="*/ 332151 w 368410"/>
                  <a:gd name="connsiteY1" fmla="*/ 545670 h 545669"/>
                  <a:gd name="connsiteX2" fmla="*/ 368410 w 368410"/>
                  <a:gd name="connsiteY2" fmla="*/ 43113 h 545669"/>
                  <a:gd name="connsiteX3" fmla="*/ 368410 w 368410"/>
                  <a:gd name="connsiteY3" fmla="*/ 43113 h 545669"/>
                  <a:gd name="connsiteX4" fmla="*/ 168798 w 368410"/>
                  <a:gd name="connsiteY4" fmla="*/ 326505 h 545669"/>
                  <a:gd name="connsiteX5" fmla="*/ 0 w 368410"/>
                  <a:gd name="connsiteY5" fmla="*/ 227256 h 545669"/>
                  <a:gd name="connsiteX6" fmla="*/ 145780 w 368410"/>
                  <a:gd name="connsiteY6" fmla="*/ 463128 h 54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8410" h="545669">
                    <a:moveTo>
                      <a:pt x="145780" y="463128"/>
                    </a:moveTo>
                    <a:cubicBezTo>
                      <a:pt x="196024" y="504956"/>
                      <a:pt x="258394" y="532552"/>
                      <a:pt x="332151" y="545670"/>
                    </a:cubicBezTo>
                    <a:lnTo>
                      <a:pt x="368410" y="43113"/>
                    </a:lnTo>
                    <a:lnTo>
                      <a:pt x="368410" y="43113"/>
                    </a:lnTo>
                    <a:cubicBezTo>
                      <a:pt x="339700" y="-89549"/>
                      <a:pt x="175728" y="106350"/>
                      <a:pt x="168798" y="326505"/>
                    </a:cubicBezTo>
                    <a:cubicBezTo>
                      <a:pt x="129321" y="185923"/>
                      <a:pt x="40096" y="208693"/>
                      <a:pt x="0" y="227256"/>
                    </a:cubicBezTo>
                    <a:cubicBezTo>
                      <a:pt x="30319" y="322050"/>
                      <a:pt x="76355" y="405335"/>
                      <a:pt x="145780" y="4631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9839F63-7FDB-AB20-4816-87BEE76EB03B}"/>
                  </a:ext>
                </a:extLst>
              </p:cNvPr>
              <p:cNvSpPr/>
              <p:nvPr/>
            </p:nvSpPr>
            <p:spPr>
              <a:xfrm>
                <a:off x="8545614" y="1048995"/>
                <a:ext cx="404421" cy="376796"/>
              </a:xfrm>
              <a:custGeom>
                <a:avLst/>
                <a:gdLst>
                  <a:gd name="connsiteX0" fmla="*/ 65218 w 404421"/>
                  <a:gd name="connsiteY0" fmla="*/ 376796 h 376796"/>
                  <a:gd name="connsiteX1" fmla="*/ 358634 w 404421"/>
                  <a:gd name="connsiteY1" fmla="*/ 228665 h 376796"/>
                  <a:gd name="connsiteX2" fmla="*/ 404422 w 404421"/>
                  <a:gd name="connsiteY2" fmla="*/ 177060 h 376796"/>
                  <a:gd name="connsiteX3" fmla="*/ 112120 w 404421"/>
                  <a:gd name="connsiteY3" fmla="*/ 133500 h 376796"/>
                  <a:gd name="connsiteX4" fmla="*/ 0 w 404421"/>
                  <a:gd name="connsiteY4" fmla="*/ 20390 h 376796"/>
                  <a:gd name="connsiteX5" fmla="*/ 27597 w 404421"/>
                  <a:gd name="connsiteY5" fmla="*/ 359718 h 376796"/>
                  <a:gd name="connsiteX6" fmla="*/ 65465 w 404421"/>
                  <a:gd name="connsiteY6" fmla="*/ 376796 h 376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421" h="376796">
                    <a:moveTo>
                      <a:pt x="65218" y="376796"/>
                    </a:moveTo>
                    <a:cubicBezTo>
                      <a:pt x="178451" y="362441"/>
                      <a:pt x="275101" y="313435"/>
                      <a:pt x="358634" y="228665"/>
                    </a:cubicBezTo>
                    <a:cubicBezTo>
                      <a:pt x="374598" y="212453"/>
                      <a:pt x="389819" y="195128"/>
                      <a:pt x="404422" y="177060"/>
                    </a:cubicBezTo>
                    <a:cubicBezTo>
                      <a:pt x="404422" y="41304"/>
                      <a:pt x="161497" y="-120068"/>
                      <a:pt x="112120" y="133500"/>
                    </a:cubicBezTo>
                    <a:cubicBezTo>
                      <a:pt x="60391" y="-50767"/>
                      <a:pt x="0" y="20390"/>
                      <a:pt x="0" y="20390"/>
                    </a:cubicBezTo>
                    <a:lnTo>
                      <a:pt x="27597" y="359718"/>
                    </a:lnTo>
                    <a:cubicBezTo>
                      <a:pt x="27597" y="359718"/>
                      <a:pt x="42076" y="367391"/>
                      <a:pt x="65465" y="3767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3A479E38-D3CB-4386-468E-D15C046CC911}"/>
                  </a:ext>
                </a:extLst>
              </p:cNvPr>
              <p:cNvSpPr/>
              <p:nvPr/>
            </p:nvSpPr>
            <p:spPr>
              <a:xfrm>
                <a:off x="7950367" y="535105"/>
                <a:ext cx="310369" cy="363502"/>
              </a:xfrm>
              <a:custGeom>
                <a:avLst/>
                <a:gdLst>
                  <a:gd name="connsiteX0" fmla="*/ 310370 w 310369"/>
                  <a:gd name="connsiteY0" fmla="*/ 363502 h 363502"/>
                  <a:gd name="connsiteX1" fmla="*/ 305667 w 310369"/>
                  <a:gd name="connsiteY1" fmla="*/ 9076 h 363502"/>
                  <a:gd name="connsiteX2" fmla="*/ 203325 w 310369"/>
                  <a:gd name="connsiteY2" fmla="*/ 129858 h 363502"/>
                  <a:gd name="connsiteX3" fmla="*/ 0 w 310369"/>
                  <a:gd name="connsiteY3" fmla="*/ 35064 h 363502"/>
                  <a:gd name="connsiteX4" fmla="*/ 310246 w 310369"/>
                  <a:gd name="connsiteY4" fmla="*/ 363502 h 363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9" h="363502">
                    <a:moveTo>
                      <a:pt x="310370" y="363502"/>
                    </a:moveTo>
                    <a:cubicBezTo>
                      <a:pt x="307276" y="247794"/>
                      <a:pt x="306039" y="129487"/>
                      <a:pt x="305667" y="9076"/>
                    </a:cubicBezTo>
                    <a:cubicBezTo>
                      <a:pt x="269161" y="-15922"/>
                      <a:pt x="227332" y="6478"/>
                      <a:pt x="203325" y="129858"/>
                    </a:cubicBezTo>
                    <a:cubicBezTo>
                      <a:pt x="160506" y="-22480"/>
                      <a:pt x="40343" y="16873"/>
                      <a:pt x="0" y="35064"/>
                    </a:cubicBezTo>
                    <a:cubicBezTo>
                      <a:pt x="68435" y="210916"/>
                      <a:pt x="171520" y="319818"/>
                      <a:pt x="310246" y="3635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6051F83B-CD30-306F-F9B5-A7C42E72E1BA}"/>
                  </a:ext>
                </a:extLst>
              </p:cNvPr>
              <p:cNvSpPr/>
              <p:nvPr/>
            </p:nvSpPr>
            <p:spPr>
              <a:xfrm>
                <a:off x="8813044" y="2962289"/>
                <a:ext cx="267915" cy="263599"/>
              </a:xfrm>
              <a:custGeom>
                <a:avLst/>
                <a:gdLst>
                  <a:gd name="connsiteX0" fmla="*/ 265076 w 267915"/>
                  <a:gd name="connsiteY0" fmla="*/ 263476 h 263599"/>
                  <a:gd name="connsiteX1" fmla="*/ 49128 w 267915"/>
                  <a:gd name="connsiteY1" fmla="*/ 261743 h 263599"/>
                  <a:gd name="connsiteX2" fmla="*/ 105064 w 267915"/>
                  <a:gd name="connsiteY2" fmla="*/ 3225 h 263599"/>
                  <a:gd name="connsiteX3" fmla="*/ 265076 w 267915"/>
                  <a:gd name="connsiteY3" fmla="*/ 263600 h 26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915" h="263599">
                    <a:moveTo>
                      <a:pt x="265076" y="263476"/>
                    </a:moveTo>
                    <a:lnTo>
                      <a:pt x="49128" y="261743"/>
                    </a:lnTo>
                    <a:cubicBezTo>
                      <a:pt x="49128" y="261743"/>
                      <a:pt x="-92444" y="-33900"/>
                      <a:pt x="105064" y="3225"/>
                    </a:cubicBezTo>
                    <a:cubicBezTo>
                      <a:pt x="302572" y="40351"/>
                      <a:pt x="265076" y="263600"/>
                      <a:pt x="265076" y="263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2" name="Picture 1" descr="A picture containing weapon&#10;&#10;Description automatically generated">
            <a:extLst>
              <a:ext uri="{FF2B5EF4-FFF2-40B4-BE49-F238E27FC236}">
                <a16:creationId xmlns:a16="http://schemas.microsoft.com/office/drawing/2014/main" id="{F283813C-24FE-16E2-0D8A-C5CEAF166E5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2178" y="1052513"/>
            <a:ext cx="7549656" cy="4246682"/>
          </a:xfrm>
          <a:prstGeom prst="rect">
            <a:avLst/>
          </a:prstGeom>
        </p:spPr>
      </p:pic>
      <p:grpSp>
        <p:nvGrpSpPr>
          <p:cNvPr id="92" name="Group 91">
            <a:extLst>
              <a:ext uri="{FF2B5EF4-FFF2-40B4-BE49-F238E27FC236}">
                <a16:creationId xmlns:a16="http://schemas.microsoft.com/office/drawing/2014/main" id="{5D8A07FA-C106-65B6-837D-54FD792E4FBB}"/>
              </a:ext>
            </a:extLst>
          </p:cNvPr>
          <p:cNvGrpSpPr/>
          <p:nvPr/>
        </p:nvGrpSpPr>
        <p:grpSpPr>
          <a:xfrm>
            <a:off x="9499683" y="0"/>
            <a:ext cx="2692317" cy="7363865"/>
            <a:chOff x="9499683" y="0"/>
            <a:chExt cx="2692317" cy="7363865"/>
          </a:xfrm>
        </p:grpSpPr>
        <p:grpSp>
          <p:nvGrpSpPr>
            <p:cNvPr id="93" name="Graphic 2">
              <a:extLst>
                <a:ext uri="{FF2B5EF4-FFF2-40B4-BE49-F238E27FC236}">
                  <a16:creationId xmlns:a16="http://schemas.microsoft.com/office/drawing/2014/main" id="{05EB0EE9-A847-B024-6F29-EE785C9BFDB8}"/>
                </a:ext>
              </a:extLst>
            </p:cNvPr>
            <p:cNvGrpSpPr/>
            <p:nvPr/>
          </p:nvGrpSpPr>
          <p:grpSpPr>
            <a:xfrm>
              <a:off x="9524154" y="0"/>
              <a:ext cx="2667846" cy="7363865"/>
              <a:chOff x="7278270" y="-128287"/>
              <a:chExt cx="2667846" cy="7363865"/>
            </a:xfrm>
          </p:grpSpPr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8955C8F2-7449-1D02-8DF2-DA476A349FA2}"/>
                  </a:ext>
                </a:extLst>
              </p:cNvPr>
              <p:cNvSpPr/>
              <p:nvPr/>
            </p:nvSpPr>
            <p:spPr>
              <a:xfrm>
                <a:off x="7278270" y="-128287"/>
                <a:ext cx="2667723" cy="7363865"/>
              </a:xfrm>
              <a:custGeom>
                <a:avLst/>
                <a:gdLst>
                  <a:gd name="connsiteX0" fmla="*/ 2495089 w 2667723"/>
                  <a:gd name="connsiteY0" fmla="*/ 0 h 7363865"/>
                  <a:gd name="connsiteX1" fmla="*/ 2298694 w 2667723"/>
                  <a:gd name="connsiteY1" fmla="*/ 2731579 h 7363865"/>
                  <a:gd name="connsiteX2" fmla="*/ 1661247 w 2667723"/>
                  <a:gd name="connsiteY2" fmla="*/ 2480857 h 7363865"/>
                  <a:gd name="connsiteX3" fmla="*/ 1335161 w 2667723"/>
                  <a:gd name="connsiteY3" fmla="*/ 1802077 h 7363865"/>
                  <a:gd name="connsiteX4" fmla="*/ 1802077 w 2667723"/>
                  <a:gd name="connsiteY4" fmla="*/ 1578829 h 7363865"/>
                  <a:gd name="connsiteX5" fmla="*/ 2071857 w 2667723"/>
                  <a:gd name="connsiteY5" fmla="*/ 1115625 h 7363865"/>
                  <a:gd name="connsiteX6" fmla="*/ 2187688 w 2667723"/>
                  <a:gd name="connsiteY6" fmla="*/ 600445 h 7363865"/>
                  <a:gd name="connsiteX7" fmla="*/ 2216152 w 2667723"/>
                  <a:gd name="connsiteY7" fmla="*/ 0 h 7363865"/>
                  <a:gd name="connsiteX8" fmla="*/ 1969637 w 2667723"/>
                  <a:gd name="connsiteY8" fmla="*/ 0 h 7363865"/>
                  <a:gd name="connsiteX9" fmla="*/ 1944887 w 2667723"/>
                  <a:gd name="connsiteY9" fmla="*/ 554038 h 7363865"/>
                  <a:gd name="connsiteX10" fmla="*/ 1793538 w 2667723"/>
                  <a:gd name="connsiteY10" fmla="*/ 479292 h 7363865"/>
                  <a:gd name="connsiteX11" fmla="*/ 1686864 w 2667723"/>
                  <a:gd name="connsiteY11" fmla="*/ 0 h 7363865"/>
                  <a:gd name="connsiteX12" fmla="*/ 1502102 w 2667723"/>
                  <a:gd name="connsiteY12" fmla="*/ 0 h 7363865"/>
                  <a:gd name="connsiteX13" fmla="*/ 1659268 w 2667723"/>
                  <a:gd name="connsiteY13" fmla="*/ 606633 h 7363865"/>
                  <a:gd name="connsiteX14" fmla="*/ 1916919 w 2667723"/>
                  <a:gd name="connsiteY14" fmla="*/ 737067 h 7363865"/>
                  <a:gd name="connsiteX15" fmla="*/ 1625978 w 2667723"/>
                  <a:gd name="connsiteY15" fmla="*/ 1405947 h 7363865"/>
                  <a:gd name="connsiteX16" fmla="*/ 1296055 w 2667723"/>
                  <a:gd name="connsiteY16" fmla="*/ 1557543 h 7363865"/>
                  <a:gd name="connsiteX17" fmla="*/ 1255588 w 2667723"/>
                  <a:gd name="connsiteY17" fmla="*/ 400585 h 7363865"/>
                  <a:gd name="connsiteX18" fmla="*/ 1255093 w 2667723"/>
                  <a:gd name="connsiteY18" fmla="*/ 0 h 7363865"/>
                  <a:gd name="connsiteX19" fmla="*/ 977517 w 2667723"/>
                  <a:gd name="connsiteY19" fmla="*/ 0 h 7363865"/>
                  <a:gd name="connsiteX20" fmla="*/ 978012 w 2667723"/>
                  <a:gd name="connsiteY20" fmla="*/ 399843 h 7363865"/>
                  <a:gd name="connsiteX21" fmla="*/ 982591 w 2667723"/>
                  <a:gd name="connsiteY21" fmla="*/ 1026895 h 7363865"/>
                  <a:gd name="connsiteX22" fmla="*/ 570497 w 2667723"/>
                  <a:gd name="connsiteY22" fmla="*/ 0 h 7363865"/>
                  <a:gd name="connsiteX23" fmla="*/ 385488 w 2667723"/>
                  <a:gd name="connsiteY23" fmla="*/ 0 h 7363865"/>
                  <a:gd name="connsiteX24" fmla="*/ 478549 w 2667723"/>
                  <a:gd name="connsiteY24" fmla="*/ 706129 h 7363865"/>
                  <a:gd name="connsiteX25" fmla="*/ 514437 w 2667723"/>
                  <a:gd name="connsiteY25" fmla="*/ 799933 h 7363865"/>
                  <a:gd name="connsiteX26" fmla="*/ 231416 w 2667723"/>
                  <a:gd name="connsiteY26" fmla="*/ 759838 h 7363865"/>
                  <a:gd name="connsiteX27" fmla="*/ 123257 w 2667723"/>
                  <a:gd name="connsiteY27" fmla="*/ 462709 h 7363865"/>
                  <a:gd name="connsiteX28" fmla="*/ 0 w 2667723"/>
                  <a:gd name="connsiteY28" fmla="*/ 466916 h 7363865"/>
                  <a:gd name="connsiteX29" fmla="*/ 157041 w 2667723"/>
                  <a:gd name="connsiteY29" fmla="*/ 858344 h 7363865"/>
                  <a:gd name="connsiteX30" fmla="*/ 409496 w 2667723"/>
                  <a:gd name="connsiteY30" fmla="*/ 932100 h 7363865"/>
                  <a:gd name="connsiteX31" fmla="*/ 573714 w 2667723"/>
                  <a:gd name="connsiteY31" fmla="*/ 915146 h 7363865"/>
                  <a:gd name="connsiteX32" fmla="*/ 989769 w 2667723"/>
                  <a:gd name="connsiteY32" fmla="*/ 1220071 h 7363865"/>
                  <a:gd name="connsiteX33" fmla="*/ 1033206 w 2667723"/>
                  <a:gd name="connsiteY33" fmla="*/ 1685503 h 7363865"/>
                  <a:gd name="connsiteX34" fmla="*/ 1175521 w 2667723"/>
                  <a:gd name="connsiteY34" fmla="*/ 2237190 h 7363865"/>
                  <a:gd name="connsiteX35" fmla="*/ 1469432 w 2667723"/>
                  <a:gd name="connsiteY35" fmla="*/ 2681831 h 7363865"/>
                  <a:gd name="connsiteX36" fmla="*/ 1926448 w 2667723"/>
                  <a:gd name="connsiteY36" fmla="*/ 2944680 h 7363865"/>
                  <a:gd name="connsiteX37" fmla="*/ 2278647 w 2667723"/>
                  <a:gd name="connsiteY37" fmla="*/ 3008413 h 7363865"/>
                  <a:gd name="connsiteX38" fmla="*/ 2173457 w 2667723"/>
                  <a:gd name="connsiteY38" fmla="*/ 4467449 h 7363865"/>
                  <a:gd name="connsiteX39" fmla="*/ 1987087 w 2667723"/>
                  <a:gd name="connsiteY39" fmla="*/ 4384906 h 7363865"/>
                  <a:gd name="connsiteX40" fmla="*/ 1795023 w 2667723"/>
                  <a:gd name="connsiteY40" fmla="*/ 3477062 h 7363865"/>
                  <a:gd name="connsiteX41" fmla="*/ 1799850 w 2667723"/>
                  <a:gd name="connsiteY41" fmla="*/ 3354176 h 7363865"/>
                  <a:gd name="connsiteX42" fmla="*/ 1583902 w 2667723"/>
                  <a:gd name="connsiteY42" fmla="*/ 3352443 h 7363865"/>
                  <a:gd name="connsiteX43" fmla="*/ 1579324 w 2667723"/>
                  <a:gd name="connsiteY43" fmla="*/ 3466047 h 7363865"/>
                  <a:gd name="connsiteX44" fmla="*/ 1586254 w 2667723"/>
                  <a:gd name="connsiteY44" fmla="*/ 3982960 h 7363865"/>
                  <a:gd name="connsiteX45" fmla="*/ 1422158 w 2667723"/>
                  <a:gd name="connsiteY45" fmla="*/ 3926776 h 7363865"/>
                  <a:gd name="connsiteX46" fmla="*/ 1295684 w 2667723"/>
                  <a:gd name="connsiteY46" fmla="*/ 3615911 h 7363865"/>
                  <a:gd name="connsiteX47" fmla="*/ 1218587 w 2667723"/>
                  <a:gd name="connsiteY47" fmla="*/ 3614426 h 7363865"/>
                  <a:gd name="connsiteX48" fmla="*/ 1141489 w 2667723"/>
                  <a:gd name="connsiteY48" fmla="*/ 3612694 h 7363865"/>
                  <a:gd name="connsiteX49" fmla="*/ 1326003 w 2667723"/>
                  <a:gd name="connsiteY49" fmla="*/ 4047187 h 7363865"/>
                  <a:gd name="connsiteX50" fmla="*/ 1608405 w 2667723"/>
                  <a:gd name="connsiteY50" fmla="*/ 4137774 h 7363865"/>
                  <a:gd name="connsiteX51" fmla="*/ 1614098 w 2667723"/>
                  <a:gd name="connsiteY51" fmla="*/ 4137774 h 7363865"/>
                  <a:gd name="connsiteX52" fmla="*/ 1666693 w 2667723"/>
                  <a:gd name="connsiteY52" fmla="*/ 4298651 h 7363865"/>
                  <a:gd name="connsiteX53" fmla="*/ 1848979 w 2667723"/>
                  <a:gd name="connsiteY53" fmla="*/ 4550982 h 7363865"/>
                  <a:gd name="connsiteX54" fmla="*/ 2157865 w 2667723"/>
                  <a:gd name="connsiteY54" fmla="*/ 4683891 h 7363865"/>
                  <a:gd name="connsiteX55" fmla="*/ 1964440 w 2667723"/>
                  <a:gd name="connsiteY55" fmla="*/ 7363866 h 7363865"/>
                  <a:gd name="connsiteX56" fmla="*/ 2667723 w 2667723"/>
                  <a:gd name="connsiteY56" fmla="*/ 7363866 h 7363865"/>
                  <a:gd name="connsiteX57" fmla="*/ 2667723 w 2667723"/>
                  <a:gd name="connsiteY57" fmla="*/ 0 h 7363865"/>
                  <a:gd name="connsiteX58" fmla="*/ 2494965 w 2667723"/>
                  <a:gd name="connsiteY58" fmla="*/ 0 h 736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667723" h="7363865">
                    <a:moveTo>
                      <a:pt x="2495089" y="0"/>
                    </a:moveTo>
                    <a:lnTo>
                      <a:pt x="2298694" y="2731579"/>
                    </a:lnTo>
                    <a:cubicBezTo>
                      <a:pt x="2025574" y="2711036"/>
                      <a:pt x="1815690" y="2628246"/>
                      <a:pt x="1661247" y="2480857"/>
                    </a:cubicBezTo>
                    <a:cubicBezTo>
                      <a:pt x="1491831" y="2319113"/>
                      <a:pt x="1392953" y="2083861"/>
                      <a:pt x="1335161" y="1802077"/>
                    </a:cubicBezTo>
                    <a:cubicBezTo>
                      <a:pt x="1515220" y="1785866"/>
                      <a:pt x="1672014" y="1711120"/>
                      <a:pt x="1802077" y="1578829"/>
                    </a:cubicBezTo>
                    <a:cubicBezTo>
                      <a:pt x="1913454" y="1465719"/>
                      <a:pt x="2004165" y="1309792"/>
                      <a:pt x="2071857" y="1115625"/>
                    </a:cubicBezTo>
                    <a:cubicBezTo>
                      <a:pt x="2123957" y="966132"/>
                      <a:pt x="2162938" y="792756"/>
                      <a:pt x="2187688" y="600445"/>
                    </a:cubicBezTo>
                    <a:cubicBezTo>
                      <a:pt x="2229393" y="276586"/>
                      <a:pt x="2216647" y="11138"/>
                      <a:pt x="2216152" y="0"/>
                    </a:cubicBezTo>
                    <a:lnTo>
                      <a:pt x="1969637" y="0"/>
                    </a:lnTo>
                    <a:cubicBezTo>
                      <a:pt x="1969885" y="4950"/>
                      <a:pt x="1980775" y="261117"/>
                      <a:pt x="1944887" y="554038"/>
                    </a:cubicBezTo>
                    <a:cubicBezTo>
                      <a:pt x="1883259" y="545375"/>
                      <a:pt x="1832397" y="520377"/>
                      <a:pt x="1793538" y="479292"/>
                    </a:cubicBezTo>
                    <a:cubicBezTo>
                      <a:pt x="1711862" y="393037"/>
                      <a:pt x="1674984" y="220031"/>
                      <a:pt x="1686864" y="0"/>
                    </a:cubicBezTo>
                    <a:lnTo>
                      <a:pt x="1502102" y="0"/>
                    </a:lnTo>
                    <a:cubicBezTo>
                      <a:pt x="1487252" y="275967"/>
                      <a:pt x="1540094" y="480777"/>
                      <a:pt x="1659268" y="606633"/>
                    </a:cubicBezTo>
                    <a:cubicBezTo>
                      <a:pt x="1726712" y="677790"/>
                      <a:pt x="1814823" y="722217"/>
                      <a:pt x="1916919" y="737067"/>
                    </a:cubicBezTo>
                    <a:cubicBezTo>
                      <a:pt x="1869893" y="987789"/>
                      <a:pt x="1783515" y="1245812"/>
                      <a:pt x="1625978" y="1405947"/>
                    </a:cubicBezTo>
                    <a:cubicBezTo>
                      <a:pt x="1533535" y="1499751"/>
                      <a:pt x="1425252" y="1549623"/>
                      <a:pt x="1296055" y="1557543"/>
                    </a:cubicBezTo>
                    <a:cubicBezTo>
                      <a:pt x="1253856" y="1209305"/>
                      <a:pt x="1254722" y="810328"/>
                      <a:pt x="1255588" y="400585"/>
                    </a:cubicBezTo>
                    <a:cubicBezTo>
                      <a:pt x="1255836" y="271141"/>
                      <a:pt x="1256207" y="132291"/>
                      <a:pt x="1255093" y="0"/>
                    </a:cubicBezTo>
                    <a:lnTo>
                      <a:pt x="977517" y="0"/>
                    </a:lnTo>
                    <a:cubicBezTo>
                      <a:pt x="978631" y="130806"/>
                      <a:pt x="978260" y="271265"/>
                      <a:pt x="978012" y="399843"/>
                    </a:cubicBezTo>
                    <a:cubicBezTo>
                      <a:pt x="977517" y="615048"/>
                      <a:pt x="977022" y="824807"/>
                      <a:pt x="982591" y="1026895"/>
                    </a:cubicBezTo>
                    <a:cubicBezTo>
                      <a:pt x="710337" y="941382"/>
                      <a:pt x="575199" y="599455"/>
                      <a:pt x="570497" y="0"/>
                    </a:cubicBezTo>
                    <a:lnTo>
                      <a:pt x="385488" y="0"/>
                    </a:lnTo>
                    <a:cubicBezTo>
                      <a:pt x="386477" y="129073"/>
                      <a:pt x="388829" y="438206"/>
                      <a:pt x="478549" y="706129"/>
                    </a:cubicBezTo>
                    <a:cubicBezTo>
                      <a:pt x="489563" y="738924"/>
                      <a:pt x="501443" y="770109"/>
                      <a:pt x="514437" y="799933"/>
                    </a:cubicBezTo>
                    <a:cubicBezTo>
                      <a:pt x="387096" y="819115"/>
                      <a:pt x="292178" y="805750"/>
                      <a:pt x="231416" y="759838"/>
                    </a:cubicBezTo>
                    <a:cubicBezTo>
                      <a:pt x="163724" y="708604"/>
                      <a:pt x="128331" y="611335"/>
                      <a:pt x="123257" y="462709"/>
                    </a:cubicBezTo>
                    <a:lnTo>
                      <a:pt x="0" y="466916"/>
                    </a:lnTo>
                    <a:cubicBezTo>
                      <a:pt x="6311" y="655143"/>
                      <a:pt x="57668" y="783227"/>
                      <a:pt x="157041" y="858344"/>
                    </a:cubicBezTo>
                    <a:cubicBezTo>
                      <a:pt x="222135" y="907598"/>
                      <a:pt x="305544" y="932100"/>
                      <a:pt x="409496" y="932100"/>
                    </a:cubicBezTo>
                    <a:cubicBezTo>
                      <a:pt x="459368" y="932100"/>
                      <a:pt x="514066" y="926408"/>
                      <a:pt x="573714" y="915146"/>
                    </a:cubicBezTo>
                    <a:cubicBezTo>
                      <a:pt x="674696" y="1081222"/>
                      <a:pt x="815155" y="1184307"/>
                      <a:pt x="989769" y="1220071"/>
                    </a:cubicBezTo>
                    <a:cubicBezTo>
                      <a:pt x="997936" y="1381197"/>
                      <a:pt x="1011302" y="1536629"/>
                      <a:pt x="1033206" y="1685503"/>
                    </a:cubicBezTo>
                    <a:cubicBezTo>
                      <a:pt x="1064762" y="1900337"/>
                      <a:pt x="1111417" y="2080767"/>
                      <a:pt x="1175521" y="2237190"/>
                    </a:cubicBezTo>
                    <a:cubicBezTo>
                      <a:pt x="1248906" y="2416135"/>
                      <a:pt x="1347783" y="2565751"/>
                      <a:pt x="1469432" y="2681831"/>
                    </a:cubicBezTo>
                    <a:cubicBezTo>
                      <a:pt x="1594916" y="2801499"/>
                      <a:pt x="1748616" y="2889982"/>
                      <a:pt x="1926448" y="2944680"/>
                    </a:cubicBezTo>
                    <a:cubicBezTo>
                      <a:pt x="2033246" y="2977475"/>
                      <a:pt x="2151058" y="2998760"/>
                      <a:pt x="2278647" y="3008413"/>
                    </a:cubicBezTo>
                    <a:lnTo>
                      <a:pt x="2173457" y="4467449"/>
                    </a:lnTo>
                    <a:cubicBezTo>
                      <a:pt x="2099701" y="4454332"/>
                      <a:pt x="2037330" y="4426735"/>
                      <a:pt x="1987087" y="4384906"/>
                    </a:cubicBezTo>
                    <a:cubicBezTo>
                      <a:pt x="1758146" y="4194452"/>
                      <a:pt x="1782153" y="3727783"/>
                      <a:pt x="1795023" y="3477062"/>
                    </a:cubicBezTo>
                    <a:cubicBezTo>
                      <a:pt x="1797499" y="3429293"/>
                      <a:pt x="1799602" y="3388084"/>
                      <a:pt x="1799850" y="3354176"/>
                    </a:cubicBezTo>
                    <a:lnTo>
                      <a:pt x="1583902" y="3352443"/>
                    </a:lnTo>
                    <a:cubicBezTo>
                      <a:pt x="1583655" y="3381649"/>
                      <a:pt x="1581675" y="3420754"/>
                      <a:pt x="1579324" y="3466047"/>
                    </a:cubicBezTo>
                    <a:cubicBezTo>
                      <a:pt x="1572146" y="3604897"/>
                      <a:pt x="1562493" y="3793124"/>
                      <a:pt x="1586254" y="3982960"/>
                    </a:cubicBezTo>
                    <a:cubicBezTo>
                      <a:pt x="1520418" y="3979495"/>
                      <a:pt x="1465472" y="3960684"/>
                      <a:pt x="1422158" y="3926776"/>
                    </a:cubicBezTo>
                    <a:cubicBezTo>
                      <a:pt x="1293828" y="3826042"/>
                      <a:pt x="1295560" y="3618015"/>
                      <a:pt x="1295684" y="3615911"/>
                    </a:cubicBezTo>
                    <a:lnTo>
                      <a:pt x="1218587" y="3614426"/>
                    </a:lnTo>
                    <a:lnTo>
                      <a:pt x="1141489" y="3612694"/>
                    </a:lnTo>
                    <a:cubicBezTo>
                      <a:pt x="1141241" y="3624326"/>
                      <a:pt x="1137529" y="3898314"/>
                      <a:pt x="1326003" y="4047187"/>
                    </a:cubicBezTo>
                    <a:cubicBezTo>
                      <a:pt x="1402358" y="4107578"/>
                      <a:pt x="1496905" y="4137774"/>
                      <a:pt x="1608405" y="4137774"/>
                    </a:cubicBezTo>
                    <a:cubicBezTo>
                      <a:pt x="1610262" y="4137774"/>
                      <a:pt x="1612118" y="4137774"/>
                      <a:pt x="1614098" y="4137774"/>
                    </a:cubicBezTo>
                    <a:cubicBezTo>
                      <a:pt x="1628206" y="4196061"/>
                      <a:pt x="1645655" y="4249893"/>
                      <a:pt x="1666693" y="4298651"/>
                    </a:cubicBezTo>
                    <a:cubicBezTo>
                      <a:pt x="1711367" y="4402479"/>
                      <a:pt x="1772624" y="4487373"/>
                      <a:pt x="1848979" y="4550982"/>
                    </a:cubicBezTo>
                    <a:cubicBezTo>
                      <a:pt x="1934368" y="4622015"/>
                      <a:pt x="2037577" y="4666442"/>
                      <a:pt x="2157865" y="4683891"/>
                    </a:cubicBezTo>
                    <a:lnTo>
                      <a:pt x="1964440" y="7363866"/>
                    </a:lnTo>
                    <a:lnTo>
                      <a:pt x="2667723" y="7363866"/>
                    </a:lnTo>
                    <a:lnTo>
                      <a:pt x="2667723" y="0"/>
                    </a:lnTo>
                    <a:lnTo>
                      <a:pt x="249496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36" name="Graphic 2">
                <a:extLst>
                  <a:ext uri="{FF2B5EF4-FFF2-40B4-BE49-F238E27FC236}">
                    <a16:creationId xmlns:a16="http://schemas.microsoft.com/office/drawing/2014/main" id="{946EEE7B-274F-B4B9-5B1E-5C1E82DC7F42}"/>
                  </a:ext>
                </a:extLst>
              </p:cNvPr>
              <p:cNvGrpSpPr/>
              <p:nvPr/>
            </p:nvGrpSpPr>
            <p:grpSpPr>
              <a:xfrm>
                <a:off x="7686528" y="-128286"/>
                <a:ext cx="2259589" cy="7363865"/>
                <a:chOff x="7686528" y="-128286"/>
                <a:chExt cx="2259589" cy="7363865"/>
              </a:xfrm>
              <a:solidFill>
                <a:srgbClr val="ADB4BE"/>
              </a:solidFill>
            </p:grpSpPr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9FC4807B-DA7C-F189-3ACF-E6A7AA33AFDE}"/>
                    </a:ext>
                  </a:extLst>
                </p:cNvPr>
                <p:cNvSpPr/>
                <p:nvPr/>
              </p:nvSpPr>
              <p:spPr>
                <a:xfrm>
                  <a:off x="9348518" y="4689533"/>
                  <a:ext cx="439632" cy="1301099"/>
                </a:xfrm>
                <a:custGeom>
                  <a:avLst/>
                  <a:gdLst>
                    <a:gd name="connsiteX0" fmla="*/ 279185 w 439632"/>
                    <a:gd name="connsiteY0" fmla="*/ 841360 h 1301099"/>
                    <a:gd name="connsiteX1" fmla="*/ 420386 w 439632"/>
                    <a:gd name="connsiteY1" fmla="*/ 455749 h 1301099"/>
                    <a:gd name="connsiteX2" fmla="*/ 401823 w 439632"/>
                    <a:gd name="connsiteY2" fmla="*/ 130652 h 1301099"/>
                    <a:gd name="connsiteX3" fmla="*/ 77964 w 439632"/>
                    <a:gd name="connsiteY3" fmla="*/ 837 h 1301099"/>
                    <a:gd name="connsiteX4" fmla="*/ 76355 w 439632"/>
                    <a:gd name="connsiteY4" fmla="*/ 22493 h 1301099"/>
                    <a:gd name="connsiteX5" fmla="*/ 383013 w 439632"/>
                    <a:gd name="connsiteY5" fmla="*/ 141171 h 1301099"/>
                    <a:gd name="connsiteX6" fmla="*/ 259879 w 439632"/>
                    <a:gd name="connsiteY6" fmla="*/ 831708 h 1301099"/>
                    <a:gd name="connsiteX7" fmla="*/ 0 w 439632"/>
                    <a:gd name="connsiteY7" fmla="*/ 1288972 h 1301099"/>
                    <a:gd name="connsiteX8" fmla="*/ 17820 w 439632"/>
                    <a:gd name="connsiteY8" fmla="*/ 1301100 h 1301099"/>
                    <a:gd name="connsiteX9" fmla="*/ 279185 w 439632"/>
                    <a:gd name="connsiteY9" fmla="*/ 841237 h 1301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9632" h="1301099">
                      <a:moveTo>
                        <a:pt x="279185" y="841360"/>
                      </a:moveTo>
                      <a:cubicBezTo>
                        <a:pt x="348486" y="695828"/>
                        <a:pt x="396007" y="566012"/>
                        <a:pt x="420386" y="455749"/>
                      </a:cubicBezTo>
                      <a:cubicBezTo>
                        <a:pt x="451200" y="316157"/>
                        <a:pt x="445013" y="206760"/>
                        <a:pt x="401823" y="130652"/>
                      </a:cubicBezTo>
                      <a:cubicBezTo>
                        <a:pt x="348486" y="36849"/>
                        <a:pt x="239584" y="-6712"/>
                        <a:pt x="77964" y="837"/>
                      </a:cubicBezTo>
                      <a:lnTo>
                        <a:pt x="76355" y="22493"/>
                      </a:lnTo>
                      <a:cubicBezTo>
                        <a:pt x="230550" y="14697"/>
                        <a:pt x="333760" y="54545"/>
                        <a:pt x="383013" y="141171"/>
                      </a:cubicBezTo>
                      <a:cubicBezTo>
                        <a:pt x="456150" y="269997"/>
                        <a:pt x="413579" y="508839"/>
                        <a:pt x="259879" y="831708"/>
                      </a:cubicBezTo>
                      <a:cubicBezTo>
                        <a:pt x="142810" y="1077603"/>
                        <a:pt x="1485" y="1286868"/>
                        <a:pt x="0" y="1288972"/>
                      </a:cubicBezTo>
                      <a:lnTo>
                        <a:pt x="17820" y="1301100"/>
                      </a:lnTo>
                      <a:cubicBezTo>
                        <a:pt x="19305" y="1298996"/>
                        <a:pt x="161373" y="1088493"/>
                        <a:pt x="279185" y="84123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B857BC07-B202-5E75-B804-4ABD64BD012B}"/>
                    </a:ext>
                  </a:extLst>
                </p:cNvPr>
                <p:cNvSpPr/>
                <p:nvPr/>
              </p:nvSpPr>
              <p:spPr>
                <a:xfrm>
                  <a:off x="9358171" y="4792277"/>
                  <a:ext cx="318821" cy="851107"/>
                </a:xfrm>
                <a:custGeom>
                  <a:avLst/>
                  <a:gdLst>
                    <a:gd name="connsiteX0" fmla="*/ 297871 w 318821"/>
                    <a:gd name="connsiteY0" fmla="*/ 419089 h 851107"/>
                    <a:gd name="connsiteX1" fmla="*/ 282031 w 318821"/>
                    <a:gd name="connsiteY1" fmla="*/ 139162 h 851107"/>
                    <a:gd name="connsiteX2" fmla="*/ 60762 w 318821"/>
                    <a:gd name="connsiteY2" fmla="*/ 1302 h 851107"/>
                    <a:gd name="connsiteX3" fmla="*/ 60019 w 318821"/>
                    <a:gd name="connsiteY3" fmla="*/ 12440 h 851107"/>
                    <a:gd name="connsiteX4" fmla="*/ 62247 w 318821"/>
                    <a:gd name="connsiteY4" fmla="*/ 22959 h 851107"/>
                    <a:gd name="connsiteX5" fmla="*/ 263097 w 318821"/>
                    <a:gd name="connsiteY5" fmla="*/ 149557 h 851107"/>
                    <a:gd name="connsiteX6" fmla="*/ 1361 w 318821"/>
                    <a:gd name="connsiteY6" fmla="*/ 825862 h 851107"/>
                    <a:gd name="connsiteX7" fmla="*/ 0 w 318821"/>
                    <a:gd name="connsiteY7" fmla="*/ 844425 h 851107"/>
                    <a:gd name="connsiteX8" fmla="*/ 6930 w 318821"/>
                    <a:gd name="connsiteY8" fmla="*/ 851108 h 851107"/>
                    <a:gd name="connsiteX9" fmla="*/ 297871 w 318821"/>
                    <a:gd name="connsiteY9" fmla="*/ 418965 h 851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8821" h="851107">
                      <a:moveTo>
                        <a:pt x="297871" y="419089"/>
                      </a:moveTo>
                      <a:cubicBezTo>
                        <a:pt x="330417" y="313652"/>
                        <a:pt x="324973" y="216878"/>
                        <a:pt x="282031" y="139162"/>
                      </a:cubicBezTo>
                      <a:cubicBezTo>
                        <a:pt x="224115" y="34220"/>
                        <a:pt x="116079" y="-8227"/>
                        <a:pt x="60762" y="1302"/>
                      </a:cubicBezTo>
                      <a:lnTo>
                        <a:pt x="60019" y="12440"/>
                      </a:lnTo>
                      <a:lnTo>
                        <a:pt x="62247" y="22959"/>
                      </a:lnTo>
                      <a:cubicBezTo>
                        <a:pt x="111129" y="12316"/>
                        <a:pt x="211121" y="55382"/>
                        <a:pt x="263097" y="149557"/>
                      </a:cubicBezTo>
                      <a:cubicBezTo>
                        <a:pt x="316557" y="246455"/>
                        <a:pt x="352817" y="462526"/>
                        <a:pt x="1361" y="825862"/>
                      </a:cubicBezTo>
                      <a:lnTo>
                        <a:pt x="0" y="844425"/>
                      </a:lnTo>
                      <a:lnTo>
                        <a:pt x="6930" y="851108"/>
                      </a:lnTo>
                      <a:cubicBezTo>
                        <a:pt x="159516" y="695304"/>
                        <a:pt x="257404" y="550019"/>
                        <a:pt x="297871" y="41896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63CCA3A1-FAA6-AEB1-7EAE-544A0B67768F}"/>
                    </a:ext>
                  </a:extLst>
                </p:cNvPr>
                <p:cNvSpPr/>
                <p:nvPr/>
              </p:nvSpPr>
              <p:spPr>
                <a:xfrm>
                  <a:off x="9793400" y="3262271"/>
                  <a:ext cx="152592" cy="1148418"/>
                </a:xfrm>
                <a:custGeom>
                  <a:avLst/>
                  <a:gdLst>
                    <a:gd name="connsiteX0" fmla="*/ 142321 w 152592"/>
                    <a:gd name="connsiteY0" fmla="*/ 0 h 1148418"/>
                    <a:gd name="connsiteX1" fmla="*/ 24014 w 152592"/>
                    <a:gd name="connsiteY1" fmla="*/ 510477 h 1148418"/>
                    <a:gd name="connsiteX2" fmla="*/ 5451 w 152592"/>
                    <a:gd name="connsiteY2" fmla="*/ 896336 h 1148418"/>
                    <a:gd name="connsiteX3" fmla="*/ 134277 w 152592"/>
                    <a:gd name="connsiteY3" fmla="*/ 1148419 h 1148418"/>
                    <a:gd name="connsiteX4" fmla="*/ 144425 w 152592"/>
                    <a:gd name="connsiteY4" fmla="*/ 1129361 h 1148418"/>
                    <a:gd name="connsiteX5" fmla="*/ 152593 w 152592"/>
                    <a:gd name="connsiteY5" fmla="*/ 40838 h 1148418"/>
                    <a:gd name="connsiteX6" fmla="*/ 152593 w 152592"/>
                    <a:gd name="connsiteY6" fmla="*/ 3341 h 1148418"/>
                    <a:gd name="connsiteX7" fmla="*/ 142321 w 152592"/>
                    <a:gd name="connsiteY7" fmla="*/ 123 h 1148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2592" h="1148418">
                      <a:moveTo>
                        <a:pt x="142321" y="0"/>
                      </a:moveTo>
                      <a:cubicBezTo>
                        <a:pt x="141579" y="2475"/>
                        <a:pt x="64110" y="248494"/>
                        <a:pt x="24014" y="510477"/>
                      </a:cubicBezTo>
                      <a:cubicBezTo>
                        <a:pt x="377" y="664796"/>
                        <a:pt x="-5811" y="794612"/>
                        <a:pt x="5451" y="896336"/>
                      </a:cubicBezTo>
                      <a:cubicBezTo>
                        <a:pt x="19930" y="1026028"/>
                        <a:pt x="63243" y="1110798"/>
                        <a:pt x="134277" y="1148419"/>
                      </a:cubicBezTo>
                      <a:lnTo>
                        <a:pt x="144425" y="1129361"/>
                      </a:lnTo>
                      <a:cubicBezTo>
                        <a:pt x="-110257" y="994595"/>
                        <a:pt x="101730" y="214586"/>
                        <a:pt x="152593" y="40838"/>
                      </a:cubicBezTo>
                      <a:lnTo>
                        <a:pt x="152593" y="3341"/>
                      </a:lnTo>
                      <a:lnTo>
                        <a:pt x="142321" y="123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532867D7-F337-26B6-ACA8-C9D0FE693A35}"/>
                    </a:ext>
                  </a:extLst>
                </p:cNvPr>
                <p:cNvSpPr/>
                <p:nvPr/>
              </p:nvSpPr>
              <p:spPr>
                <a:xfrm>
                  <a:off x="9356321" y="5841388"/>
                  <a:ext cx="510039" cy="1394190"/>
                </a:xfrm>
                <a:custGeom>
                  <a:avLst/>
                  <a:gdLst>
                    <a:gd name="connsiteX0" fmla="*/ 27961 w 510039"/>
                    <a:gd name="connsiteY0" fmla="*/ 767757 h 1394190"/>
                    <a:gd name="connsiteX1" fmla="*/ 117929 w 510039"/>
                    <a:gd name="connsiteY1" fmla="*/ 273863 h 1394190"/>
                    <a:gd name="connsiteX2" fmla="*/ 364814 w 510039"/>
                    <a:gd name="connsiteY2" fmla="*/ 22151 h 1394190"/>
                    <a:gd name="connsiteX3" fmla="*/ 460598 w 510039"/>
                    <a:gd name="connsiteY3" fmla="*/ 700065 h 1394190"/>
                    <a:gd name="connsiteX4" fmla="*/ 331772 w 510039"/>
                    <a:gd name="connsiteY4" fmla="*/ 1303851 h 1394190"/>
                    <a:gd name="connsiteX5" fmla="*/ 352562 w 510039"/>
                    <a:gd name="connsiteY5" fmla="*/ 1309791 h 1394190"/>
                    <a:gd name="connsiteX6" fmla="*/ 482007 w 510039"/>
                    <a:gd name="connsiteY6" fmla="*/ 703406 h 1394190"/>
                    <a:gd name="connsiteX7" fmla="*/ 369640 w 510039"/>
                    <a:gd name="connsiteY7" fmla="*/ 990 h 1394190"/>
                    <a:gd name="connsiteX8" fmla="*/ 367042 w 510039"/>
                    <a:gd name="connsiteY8" fmla="*/ 0 h 1394190"/>
                    <a:gd name="connsiteX9" fmla="*/ 364319 w 510039"/>
                    <a:gd name="connsiteY9" fmla="*/ 495 h 1394190"/>
                    <a:gd name="connsiteX10" fmla="*/ 97757 w 510039"/>
                    <a:gd name="connsiteY10" fmla="*/ 266190 h 1394190"/>
                    <a:gd name="connsiteX11" fmla="*/ 6304 w 510039"/>
                    <a:gd name="connsiteY11" fmla="*/ 766520 h 1394190"/>
                    <a:gd name="connsiteX12" fmla="*/ 17442 w 510039"/>
                    <a:gd name="connsiteY12" fmla="*/ 1394190 h 1394190"/>
                    <a:gd name="connsiteX13" fmla="*/ 39099 w 510039"/>
                    <a:gd name="connsiteY13" fmla="*/ 1393696 h 1394190"/>
                    <a:gd name="connsiteX14" fmla="*/ 27837 w 510039"/>
                    <a:gd name="connsiteY14" fmla="*/ 767757 h 139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10039" h="1394190">
                      <a:moveTo>
                        <a:pt x="27961" y="767757"/>
                      </a:moveTo>
                      <a:cubicBezTo>
                        <a:pt x="40336" y="562948"/>
                        <a:pt x="70656" y="396749"/>
                        <a:pt x="117929" y="273863"/>
                      </a:cubicBezTo>
                      <a:cubicBezTo>
                        <a:pt x="175597" y="124247"/>
                        <a:pt x="258635" y="39477"/>
                        <a:pt x="364814" y="22151"/>
                      </a:cubicBezTo>
                      <a:cubicBezTo>
                        <a:pt x="485101" y="69177"/>
                        <a:pt x="518267" y="303440"/>
                        <a:pt x="460598" y="700065"/>
                      </a:cubicBezTo>
                      <a:cubicBezTo>
                        <a:pt x="416171" y="1005485"/>
                        <a:pt x="332639" y="1300882"/>
                        <a:pt x="331772" y="1303851"/>
                      </a:cubicBezTo>
                      <a:lnTo>
                        <a:pt x="352562" y="1309791"/>
                      </a:lnTo>
                      <a:cubicBezTo>
                        <a:pt x="353429" y="1306821"/>
                        <a:pt x="437333" y="1010188"/>
                        <a:pt x="482007" y="703406"/>
                      </a:cubicBezTo>
                      <a:cubicBezTo>
                        <a:pt x="542645" y="286733"/>
                        <a:pt x="504777" y="50367"/>
                        <a:pt x="369640" y="990"/>
                      </a:cubicBezTo>
                      <a:lnTo>
                        <a:pt x="367042" y="0"/>
                      </a:lnTo>
                      <a:lnTo>
                        <a:pt x="364319" y="495"/>
                      </a:lnTo>
                      <a:cubicBezTo>
                        <a:pt x="248611" y="18068"/>
                        <a:pt x="158891" y="107540"/>
                        <a:pt x="97757" y="266190"/>
                      </a:cubicBezTo>
                      <a:cubicBezTo>
                        <a:pt x="49618" y="391056"/>
                        <a:pt x="18927" y="559483"/>
                        <a:pt x="6304" y="766520"/>
                      </a:cubicBezTo>
                      <a:cubicBezTo>
                        <a:pt x="-9041" y="1020954"/>
                        <a:pt x="7171" y="1273037"/>
                        <a:pt x="17442" y="1394190"/>
                      </a:cubicBezTo>
                      <a:lnTo>
                        <a:pt x="39099" y="1393696"/>
                      </a:lnTo>
                      <a:cubicBezTo>
                        <a:pt x="28827" y="1273780"/>
                        <a:pt x="12492" y="1022068"/>
                        <a:pt x="27837" y="76775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85D624DC-52E3-DBBA-C61F-836F0528EE18}"/>
                    </a:ext>
                  </a:extLst>
                </p:cNvPr>
                <p:cNvSpPr/>
                <p:nvPr/>
              </p:nvSpPr>
              <p:spPr>
                <a:xfrm>
                  <a:off x="9446497" y="6025044"/>
                  <a:ext cx="346978" cy="1207811"/>
                </a:xfrm>
                <a:custGeom>
                  <a:avLst/>
                  <a:gdLst>
                    <a:gd name="connsiteX0" fmla="*/ 47801 w 346978"/>
                    <a:gd name="connsiteY0" fmla="*/ 1207812 h 1207811"/>
                    <a:gd name="connsiteX1" fmla="*/ 72675 w 346978"/>
                    <a:gd name="connsiteY1" fmla="*/ 1207316 h 1207811"/>
                    <a:gd name="connsiteX2" fmla="*/ 178111 w 346978"/>
                    <a:gd name="connsiteY2" fmla="*/ 952758 h 1207811"/>
                    <a:gd name="connsiteX3" fmla="*/ 331440 w 346978"/>
                    <a:gd name="connsiteY3" fmla="*/ 336349 h 1207811"/>
                    <a:gd name="connsiteX4" fmla="*/ 305329 w 346978"/>
                    <a:gd name="connsiteY4" fmla="*/ 17193 h 1207811"/>
                    <a:gd name="connsiteX5" fmla="*/ 177987 w 346978"/>
                    <a:gd name="connsiteY5" fmla="*/ 18554 h 1207811"/>
                    <a:gd name="connsiteX6" fmla="*/ 43593 w 346978"/>
                    <a:gd name="connsiteY6" fmla="*/ 269771 h 1207811"/>
                    <a:gd name="connsiteX7" fmla="*/ 2631 w 346978"/>
                    <a:gd name="connsiteY7" fmla="*/ 913529 h 1207811"/>
                    <a:gd name="connsiteX8" fmla="*/ 2879 w 346978"/>
                    <a:gd name="connsiteY8" fmla="*/ 915262 h 1207811"/>
                    <a:gd name="connsiteX9" fmla="*/ 45696 w 346978"/>
                    <a:gd name="connsiteY9" fmla="*/ 982088 h 1207811"/>
                    <a:gd name="connsiteX10" fmla="*/ 144203 w 346978"/>
                    <a:gd name="connsiteY10" fmla="*/ 807473 h 1207811"/>
                    <a:gd name="connsiteX11" fmla="*/ 220311 w 346978"/>
                    <a:gd name="connsiteY11" fmla="*/ 483243 h 1207811"/>
                    <a:gd name="connsiteX12" fmla="*/ 214742 w 346978"/>
                    <a:gd name="connsiteY12" fmla="*/ 250713 h 1207811"/>
                    <a:gd name="connsiteX13" fmla="*/ 164127 w 346978"/>
                    <a:gd name="connsiteY13" fmla="*/ 263336 h 1207811"/>
                    <a:gd name="connsiteX14" fmla="*/ 64012 w 346978"/>
                    <a:gd name="connsiteY14" fmla="*/ 679514 h 1207811"/>
                    <a:gd name="connsiteX15" fmla="*/ 94208 w 346978"/>
                    <a:gd name="connsiteY15" fmla="*/ 752033 h 1207811"/>
                    <a:gd name="connsiteX16" fmla="*/ 115988 w 346978"/>
                    <a:gd name="connsiteY16" fmla="*/ 715526 h 1207811"/>
                    <a:gd name="connsiteX17" fmla="*/ 124774 w 346978"/>
                    <a:gd name="connsiteY17" fmla="*/ 653897 h 1207811"/>
                    <a:gd name="connsiteX18" fmla="*/ 131952 w 346978"/>
                    <a:gd name="connsiteY18" fmla="*/ 565414 h 1207811"/>
                    <a:gd name="connsiteX19" fmla="*/ 110419 w 346978"/>
                    <a:gd name="connsiteY19" fmla="*/ 564177 h 1207811"/>
                    <a:gd name="connsiteX20" fmla="*/ 93465 w 346978"/>
                    <a:gd name="connsiteY20" fmla="*/ 718001 h 1207811"/>
                    <a:gd name="connsiteX21" fmla="*/ 85421 w 346978"/>
                    <a:gd name="connsiteY21" fmla="*/ 676172 h 1207811"/>
                    <a:gd name="connsiteX22" fmla="*/ 177864 w 346978"/>
                    <a:gd name="connsiteY22" fmla="*/ 279795 h 1207811"/>
                    <a:gd name="connsiteX23" fmla="*/ 207317 w 346978"/>
                    <a:gd name="connsiteY23" fmla="*/ 270884 h 1207811"/>
                    <a:gd name="connsiteX24" fmla="*/ 200263 w 346978"/>
                    <a:gd name="connsiteY24" fmla="*/ 471363 h 1207811"/>
                    <a:gd name="connsiteX25" fmla="*/ 119825 w 346978"/>
                    <a:gd name="connsiteY25" fmla="*/ 812671 h 1207811"/>
                    <a:gd name="connsiteX26" fmla="*/ 45078 w 346978"/>
                    <a:gd name="connsiteY26" fmla="*/ 960307 h 1207811"/>
                    <a:gd name="connsiteX27" fmla="*/ 24164 w 346978"/>
                    <a:gd name="connsiteY27" fmla="*/ 911673 h 1207811"/>
                    <a:gd name="connsiteX28" fmla="*/ 64507 w 346978"/>
                    <a:gd name="connsiteY28" fmla="*/ 274473 h 1207811"/>
                    <a:gd name="connsiteX29" fmla="*/ 189249 w 346978"/>
                    <a:gd name="connsiteY29" fmla="*/ 36746 h 1207811"/>
                    <a:gd name="connsiteX30" fmla="*/ 294933 w 346978"/>
                    <a:gd name="connsiteY30" fmla="*/ 35879 h 1207811"/>
                    <a:gd name="connsiteX31" fmla="*/ 310031 w 346978"/>
                    <a:gd name="connsiteY31" fmla="*/ 333008 h 1207811"/>
                    <a:gd name="connsiteX32" fmla="*/ 47801 w 346978"/>
                    <a:gd name="connsiteY32" fmla="*/ 1207688 h 1207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6978" h="1207811">
                      <a:moveTo>
                        <a:pt x="47801" y="1207812"/>
                      </a:moveTo>
                      <a:lnTo>
                        <a:pt x="72675" y="1207316"/>
                      </a:lnTo>
                      <a:cubicBezTo>
                        <a:pt x="114256" y="1130219"/>
                        <a:pt x="152866" y="1026638"/>
                        <a:pt x="178111" y="952758"/>
                      </a:cubicBezTo>
                      <a:cubicBezTo>
                        <a:pt x="246175" y="753765"/>
                        <a:pt x="304957" y="517522"/>
                        <a:pt x="331440" y="336349"/>
                      </a:cubicBezTo>
                      <a:cubicBezTo>
                        <a:pt x="358790" y="149113"/>
                        <a:pt x="350003" y="41696"/>
                        <a:pt x="305329" y="17193"/>
                      </a:cubicBezTo>
                      <a:cubicBezTo>
                        <a:pt x="262758" y="-6196"/>
                        <a:pt x="217464" y="-5701"/>
                        <a:pt x="177987" y="18554"/>
                      </a:cubicBezTo>
                      <a:cubicBezTo>
                        <a:pt x="119205" y="54690"/>
                        <a:pt x="73912" y="139213"/>
                        <a:pt x="43593" y="269771"/>
                      </a:cubicBezTo>
                      <a:cubicBezTo>
                        <a:pt x="7457" y="424956"/>
                        <a:pt x="-6279" y="641522"/>
                        <a:pt x="2631" y="913529"/>
                      </a:cubicBezTo>
                      <a:lnTo>
                        <a:pt x="2879" y="915262"/>
                      </a:lnTo>
                      <a:cubicBezTo>
                        <a:pt x="8571" y="944220"/>
                        <a:pt x="19337" y="982459"/>
                        <a:pt x="45696" y="982088"/>
                      </a:cubicBezTo>
                      <a:cubicBezTo>
                        <a:pt x="56463" y="981964"/>
                        <a:pt x="89257" y="981345"/>
                        <a:pt x="144203" y="807473"/>
                      </a:cubicBezTo>
                      <a:cubicBezTo>
                        <a:pt x="174151" y="712679"/>
                        <a:pt x="202615" y="591403"/>
                        <a:pt x="220311" y="483243"/>
                      </a:cubicBezTo>
                      <a:cubicBezTo>
                        <a:pt x="255952" y="265316"/>
                        <a:pt x="225014" y="254302"/>
                        <a:pt x="214742" y="250713"/>
                      </a:cubicBezTo>
                      <a:cubicBezTo>
                        <a:pt x="203480" y="246753"/>
                        <a:pt x="185537" y="245639"/>
                        <a:pt x="164127" y="263336"/>
                      </a:cubicBezTo>
                      <a:cubicBezTo>
                        <a:pt x="98663" y="317415"/>
                        <a:pt x="39757" y="520121"/>
                        <a:pt x="64012" y="679514"/>
                      </a:cubicBezTo>
                      <a:cubicBezTo>
                        <a:pt x="73541" y="741885"/>
                        <a:pt x="81213" y="752651"/>
                        <a:pt x="94208" y="752033"/>
                      </a:cubicBezTo>
                      <a:cubicBezTo>
                        <a:pt x="106211" y="751414"/>
                        <a:pt x="111409" y="737678"/>
                        <a:pt x="115988" y="715526"/>
                      </a:cubicBezTo>
                      <a:cubicBezTo>
                        <a:pt x="119082" y="700552"/>
                        <a:pt x="122052" y="679761"/>
                        <a:pt x="124774" y="653897"/>
                      </a:cubicBezTo>
                      <a:cubicBezTo>
                        <a:pt x="129353" y="610089"/>
                        <a:pt x="131952" y="565910"/>
                        <a:pt x="131952" y="565414"/>
                      </a:cubicBezTo>
                      <a:lnTo>
                        <a:pt x="110419" y="564177"/>
                      </a:lnTo>
                      <a:cubicBezTo>
                        <a:pt x="107202" y="622465"/>
                        <a:pt x="100395" y="688548"/>
                        <a:pt x="93465" y="718001"/>
                      </a:cubicBezTo>
                      <a:cubicBezTo>
                        <a:pt x="91238" y="709710"/>
                        <a:pt x="88515" y="696592"/>
                        <a:pt x="85421" y="676172"/>
                      </a:cubicBezTo>
                      <a:cubicBezTo>
                        <a:pt x="62403" y="525813"/>
                        <a:pt x="117968" y="329296"/>
                        <a:pt x="177864" y="279795"/>
                      </a:cubicBezTo>
                      <a:cubicBezTo>
                        <a:pt x="188754" y="270761"/>
                        <a:pt x="198778" y="267791"/>
                        <a:pt x="207317" y="270884"/>
                      </a:cubicBezTo>
                      <a:cubicBezTo>
                        <a:pt x="213628" y="274845"/>
                        <a:pt x="224518" y="318776"/>
                        <a:pt x="200263" y="471363"/>
                      </a:cubicBezTo>
                      <a:cubicBezTo>
                        <a:pt x="182195" y="584596"/>
                        <a:pt x="151381" y="715402"/>
                        <a:pt x="119825" y="812671"/>
                      </a:cubicBezTo>
                      <a:cubicBezTo>
                        <a:pt x="71932" y="960060"/>
                        <a:pt x="46316" y="960307"/>
                        <a:pt x="45078" y="960307"/>
                      </a:cubicBezTo>
                      <a:cubicBezTo>
                        <a:pt x="44583" y="960307"/>
                        <a:pt x="33693" y="959069"/>
                        <a:pt x="24164" y="911673"/>
                      </a:cubicBezTo>
                      <a:cubicBezTo>
                        <a:pt x="15378" y="642017"/>
                        <a:pt x="28990" y="427678"/>
                        <a:pt x="64507" y="274473"/>
                      </a:cubicBezTo>
                      <a:cubicBezTo>
                        <a:pt x="100642" y="119041"/>
                        <a:pt x="152248" y="59392"/>
                        <a:pt x="189249" y="36746"/>
                      </a:cubicBezTo>
                      <a:cubicBezTo>
                        <a:pt x="231078" y="11005"/>
                        <a:pt x="269812" y="22143"/>
                        <a:pt x="294933" y="35879"/>
                      </a:cubicBezTo>
                      <a:cubicBezTo>
                        <a:pt x="311269" y="44790"/>
                        <a:pt x="345300" y="91692"/>
                        <a:pt x="310031" y="333008"/>
                      </a:cubicBezTo>
                      <a:cubicBezTo>
                        <a:pt x="264491" y="644987"/>
                        <a:pt x="141604" y="1038395"/>
                        <a:pt x="47801" y="120768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D6CD8F8A-99D9-D42E-C181-63A8D23F0C1B}"/>
                    </a:ext>
                  </a:extLst>
                </p:cNvPr>
                <p:cNvSpPr/>
                <p:nvPr/>
              </p:nvSpPr>
              <p:spPr>
                <a:xfrm rot="-4584601">
                  <a:off x="9688608" y="6982426"/>
                  <a:ext cx="301831" cy="21656"/>
                </a:xfrm>
                <a:custGeom>
                  <a:avLst/>
                  <a:gdLst>
                    <a:gd name="connsiteX0" fmla="*/ 0 w 301831"/>
                    <a:gd name="connsiteY0" fmla="*/ 0 h 21656"/>
                    <a:gd name="connsiteX1" fmla="*/ 301831 w 301831"/>
                    <a:gd name="connsiteY1" fmla="*/ 0 h 21656"/>
                    <a:gd name="connsiteX2" fmla="*/ 301831 w 301831"/>
                    <a:gd name="connsiteY2" fmla="*/ 21657 h 21656"/>
                    <a:gd name="connsiteX3" fmla="*/ 0 w 301831"/>
                    <a:gd name="connsiteY3" fmla="*/ 21657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1831" h="21656">
                      <a:moveTo>
                        <a:pt x="0" y="0"/>
                      </a:moveTo>
                      <a:lnTo>
                        <a:pt x="301831" y="0"/>
                      </a:lnTo>
                      <a:lnTo>
                        <a:pt x="301831" y="21657"/>
                      </a:lnTo>
                      <a:lnTo>
                        <a:pt x="0" y="21657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5453DABC-8EF5-D979-F8AC-534C68151C8E}"/>
                    </a:ext>
                  </a:extLst>
                </p:cNvPr>
                <p:cNvSpPr/>
                <p:nvPr/>
              </p:nvSpPr>
              <p:spPr>
                <a:xfrm>
                  <a:off x="9376362" y="4902109"/>
                  <a:ext cx="168052" cy="489191"/>
                </a:xfrm>
                <a:custGeom>
                  <a:avLst/>
                  <a:gdLst>
                    <a:gd name="connsiteX0" fmla="*/ 0 w 168052"/>
                    <a:gd name="connsiteY0" fmla="*/ 481891 h 489191"/>
                    <a:gd name="connsiteX1" fmla="*/ 7920 w 168052"/>
                    <a:gd name="connsiteY1" fmla="*/ 489192 h 489191"/>
                    <a:gd name="connsiteX2" fmla="*/ 153081 w 168052"/>
                    <a:gd name="connsiteY2" fmla="*/ 79944 h 489191"/>
                    <a:gd name="connsiteX3" fmla="*/ 37249 w 168052"/>
                    <a:gd name="connsiteY3" fmla="*/ 0 h 489191"/>
                    <a:gd name="connsiteX4" fmla="*/ 36878 w 168052"/>
                    <a:gd name="connsiteY4" fmla="*/ 21657 h 489191"/>
                    <a:gd name="connsiteX5" fmla="*/ 133281 w 168052"/>
                    <a:gd name="connsiteY5" fmla="*/ 88483 h 489191"/>
                    <a:gd name="connsiteX6" fmla="*/ 1238 w 168052"/>
                    <a:gd name="connsiteY6" fmla="*/ 464318 h 489191"/>
                    <a:gd name="connsiteX7" fmla="*/ 0 w 168052"/>
                    <a:gd name="connsiteY7" fmla="*/ 481891 h 489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052" h="489191">
                      <a:moveTo>
                        <a:pt x="0" y="481891"/>
                      </a:moveTo>
                      <a:lnTo>
                        <a:pt x="7920" y="489192"/>
                      </a:lnTo>
                      <a:cubicBezTo>
                        <a:pt x="169046" y="312474"/>
                        <a:pt x="188474" y="161868"/>
                        <a:pt x="153081" y="79944"/>
                      </a:cubicBezTo>
                      <a:cubicBezTo>
                        <a:pt x="131425" y="29948"/>
                        <a:pt x="89226" y="866"/>
                        <a:pt x="37249" y="0"/>
                      </a:cubicBezTo>
                      <a:lnTo>
                        <a:pt x="36878" y="21657"/>
                      </a:lnTo>
                      <a:cubicBezTo>
                        <a:pt x="80068" y="22276"/>
                        <a:pt x="115213" y="46655"/>
                        <a:pt x="133281" y="88483"/>
                      </a:cubicBezTo>
                      <a:cubicBezTo>
                        <a:pt x="165333" y="162734"/>
                        <a:pt x="146894" y="299727"/>
                        <a:pt x="1238" y="464318"/>
                      </a:cubicBezTo>
                      <a:lnTo>
                        <a:pt x="0" y="481891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7270A3F2-DAD6-6CEC-1B50-14CC1485E76D}"/>
                    </a:ext>
                  </a:extLst>
                </p:cNvPr>
                <p:cNvSpPr/>
                <p:nvPr/>
              </p:nvSpPr>
              <p:spPr>
                <a:xfrm rot="-3755999">
                  <a:off x="9493034" y="5640748"/>
                  <a:ext cx="327819" cy="21532"/>
                </a:xfrm>
                <a:custGeom>
                  <a:avLst/>
                  <a:gdLst>
                    <a:gd name="connsiteX0" fmla="*/ 0 w 327819"/>
                    <a:gd name="connsiteY0" fmla="*/ 0 h 21532"/>
                    <a:gd name="connsiteX1" fmla="*/ 327819 w 327819"/>
                    <a:gd name="connsiteY1" fmla="*/ 0 h 21532"/>
                    <a:gd name="connsiteX2" fmla="*/ 327819 w 327819"/>
                    <a:gd name="connsiteY2" fmla="*/ 21533 h 21532"/>
                    <a:gd name="connsiteX3" fmla="*/ 0 w 327819"/>
                    <a:gd name="connsiteY3" fmla="*/ 21533 h 21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7819" h="21532">
                      <a:moveTo>
                        <a:pt x="0" y="0"/>
                      </a:moveTo>
                      <a:lnTo>
                        <a:pt x="327819" y="0"/>
                      </a:lnTo>
                      <a:lnTo>
                        <a:pt x="327819" y="21533"/>
                      </a:lnTo>
                      <a:lnTo>
                        <a:pt x="0" y="21533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ABF853DF-4BCC-FD6D-C536-AE82C6C9F6A4}"/>
                    </a:ext>
                  </a:extLst>
                </p:cNvPr>
                <p:cNvSpPr/>
                <p:nvPr/>
              </p:nvSpPr>
              <p:spPr>
                <a:xfrm>
                  <a:off x="9794892" y="4724897"/>
                  <a:ext cx="86850" cy="500948"/>
                </a:xfrm>
                <a:custGeom>
                  <a:avLst/>
                  <a:gdLst>
                    <a:gd name="connsiteX0" fmla="*/ 41334 w 86850"/>
                    <a:gd name="connsiteY0" fmla="*/ 500948 h 500948"/>
                    <a:gd name="connsiteX1" fmla="*/ 54698 w 86850"/>
                    <a:gd name="connsiteY1" fmla="*/ 26978 h 500948"/>
                    <a:gd name="connsiteX2" fmla="*/ 0 w 86850"/>
                    <a:gd name="connsiteY2" fmla="*/ 0 h 500948"/>
                    <a:gd name="connsiteX3" fmla="*/ 0 w 86850"/>
                    <a:gd name="connsiteY3" fmla="*/ 21533 h 500948"/>
                    <a:gd name="connsiteX4" fmla="*/ 37744 w 86850"/>
                    <a:gd name="connsiteY4" fmla="*/ 40219 h 500948"/>
                    <a:gd name="connsiteX5" fmla="*/ 20419 w 86850"/>
                    <a:gd name="connsiteY5" fmla="*/ 495751 h 500948"/>
                    <a:gd name="connsiteX6" fmla="*/ 41334 w 86850"/>
                    <a:gd name="connsiteY6" fmla="*/ 500948 h 500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850" h="500948">
                      <a:moveTo>
                        <a:pt x="41334" y="500948"/>
                      </a:moveTo>
                      <a:cubicBezTo>
                        <a:pt x="45046" y="485727"/>
                        <a:pt x="132539" y="126351"/>
                        <a:pt x="54698" y="26978"/>
                      </a:cubicBezTo>
                      <a:cubicBezTo>
                        <a:pt x="40714" y="9034"/>
                        <a:pt x="22275" y="0"/>
                        <a:pt x="0" y="0"/>
                      </a:cubicBezTo>
                      <a:lnTo>
                        <a:pt x="0" y="21533"/>
                      </a:lnTo>
                      <a:cubicBezTo>
                        <a:pt x="15469" y="21533"/>
                        <a:pt x="27844" y="27720"/>
                        <a:pt x="37744" y="40219"/>
                      </a:cubicBezTo>
                      <a:cubicBezTo>
                        <a:pt x="109149" y="131425"/>
                        <a:pt x="21286" y="492162"/>
                        <a:pt x="20419" y="495751"/>
                      </a:cubicBezTo>
                      <a:lnTo>
                        <a:pt x="41334" y="500948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0530D5AE-4734-C6C4-C2EA-0CEFB5E842C5}"/>
                    </a:ext>
                  </a:extLst>
                </p:cNvPr>
                <p:cNvSpPr/>
                <p:nvPr/>
              </p:nvSpPr>
              <p:spPr>
                <a:xfrm>
                  <a:off x="9857349" y="3765323"/>
                  <a:ext cx="88767" cy="451942"/>
                </a:xfrm>
                <a:custGeom>
                  <a:avLst/>
                  <a:gdLst>
                    <a:gd name="connsiteX0" fmla="*/ 88768 w 88767"/>
                    <a:gd name="connsiteY0" fmla="*/ 22770 h 451942"/>
                    <a:gd name="connsiteX1" fmla="*/ 88768 w 88767"/>
                    <a:gd name="connsiteY1" fmla="*/ 8786 h 451942"/>
                    <a:gd name="connsiteX2" fmla="*/ 82456 w 88767"/>
                    <a:gd name="connsiteY2" fmla="*/ 0 h 451942"/>
                    <a:gd name="connsiteX3" fmla="*/ 18971 w 88767"/>
                    <a:gd name="connsiteY3" fmla="*/ 391551 h 451942"/>
                    <a:gd name="connsiteX4" fmla="*/ 83941 w 88767"/>
                    <a:gd name="connsiteY4" fmla="*/ 451942 h 451942"/>
                    <a:gd name="connsiteX5" fmla="*/ 88520 w 88767"/>
                    <a:gd name="connsiteY5" fmla="*/ 451695 h 451942"/>
                    <a:gd name="connsiteX6" fmla="*/ 86787 w 88767"/>
                    <a:gd name="connsiteY6" fmla="*/ 430162 h 451942"/>
                    <a:gd name="connsiteX7" fmla="*/ 39143 w 88767"/>
                    <a:gd name="connsiteY7" fmla="*/ 384003 h 451942"/>
                    <a:gd name="connsiteX8" fmla="*/ 27263 w 88767"/>
                    <a:gd name="connsiteY8" fmla="*/ 181297 h 451942"/>
                    <a:gd name="connsiteX9" fmla="*/ 88768 w 88767"/>
                    <a:gd name="connsiteY9" fmla="*/ 22646 h 451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8767" h="451942">
                      <a:moveTo>
                        <a:pt x="88768" y="22770"/>
                      </a:moveTo>
                      <a:lnTo>
                        <a:pt x="88768" y="8786"/>
                      </a:lnTo>
                      <a:lnTo>
                        <a:pt x="82456" y="0"/>
                      </a:lnTo>
                      <a:cubicBezTo>
                        <a:pt x="4740" y="56431"/>
                        <a:pt x="-21743" y="281536"/>
                        <a:pt x="18971" y="391551"/>
                      </a:cubicBezTo>
                      <a:cubicBezTo>
                        <a:pt x="37163" y="440681"/>
                        <a:pt x="63522" y="451942"/>
                        <a:pt x="83941" y="451942"/>
                      </a:cubicBezTo>
                      <a:cubicBezTo>
                        <a:pt x="85550" y="451942"/>
                        <a:pt x="87035" y="451942"/>
                        <a:pt x="88520" y="451695"/>
                      </a:cubicBezTo>
                      <a:lnTo>
                        <a:pt x="86787" y="430162"/>
                      </a:lnTo>
                      <a:cubicBezTo>
                        <a:pt x="62409" y="432142"/>
                        <a:pt x="47434" y="406154"/>
                        <a:pt x="39143" y="384003"/>
                      </a:cubicBezTo>
                      <a:cubicBezTo>
                        <a:pt x="21199" y="335616"/>
                        <a:pt x="16620" y="257899"/>
                        <a:pt x="27263" y="181297"/>
                      </a:cubicBezTo>
                      <a:cubicBezTo>
                        <a:pt x="37534" y="106922"/>
                        <a:pt x="60180" y="48758"/>
                        <a:pt x="88768" y="2264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90E07B3C-0230-0188-C8E6-E378D31E2D4C}"/>
                    </a:ext>
                  </a:extLst>
                </p:cNvPr>
                <p:cNvSpPr/>
                <p:nvPr/>
              </p:nvSpPr>
              <p:spPr>
                <a:xfrm>
                  <a:off x="9617070" y="3943031"/>
                  <a:ext cx="96887" cy="653163"/>
                </a:xfrm>
                <a:custGeom>
                  <a:avLst/>
                  <a:gdLst>
                    <a:gd name="connsiteX0" fmla="*/ 76468 w 96887"/>
                    <a:gd name="connsiteY0" fmla="*/ 653163 h 653163"/>
                    <a:gd name="connsiteX1" fmla="*/ 96888 w 96887"/>
                    <a:gd name="connsiteY1" fmla="*/ 645986 h 653163"/>
                    <a:gd name="connsiteX2" fmla="*/ 50604 w 96887"/>
                    <a:gd name="connsiteY2" fmla="*/ 6807 h 653163"/>
                    <a:gd name="connsiteX3" fmla="*/ 30061 w 96887"/>
                    <a:gd name="connsiteY3" fmla="*/ 0 h 653163"/>
                    <a:gd name="connsiteX4" fmla="*/ 20037 w 96887"/>
                    <a:gd name="connsiteY4" fmla="*/ 427811 h 653163"/>
                    <a:gd name="connsiteX5" fmla="*/ 76468 w 96887"/>
                    <a:gd name="connsiteY5" fmla="*/ 653040 h 653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887" h="653163">
                      <a:moveTo>
                        <a:pt x="76468" y="653163"/>
                      </a:moveTo>
                      <a:lnTo>
                        <a:pt x="96888" y="645986"/>
                      </a:lnTo>
                      <a:cubicBezTo>
                        <a:pt x="95526" y="642273"/>
                        <a:pt x="-34785" y="265572"/>
                        <a:pt x="50604" y="6807"/>
                      </a:cubicBezTo>
                      <a:lnTo>
                        <a:pt x="30061" y="0"/>
                      </a:lnTo>
                      <a:cubicBezTo>
                        <a:pt x="-15851" y="139221"/>
                        <a:pt x="-753" y="309504"/>
                        <a:pt x="20037" y="427811"/>
                      </a:cubicBezTo>
                      <a:cubicBezTo>
                        <a:pt x="42436" y="555523"/>
                        <a:pt x="76220" y="652173"/>
                        <a:pt x="76468" y="65304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A5A5B3AB-251D-80E2-9217-26EBDAEEBA34}"/>
                    </a:ext>
                  </a:extLst>
                </p:cNvPr>
                <p:cNvSpPr/>
                <p:nvPr/>
              </p:nvSpPr>
              <p:spPr>
                <a:xfrm>
                  <a:off x="9784249" y="3097186"/>
                  <a:ext cx="161867" cy="399842"/>
                </a:xfrm>
                <a:custGeom>
                  <a:avLst/>
                  <a:gdLst>
                    <a:gd name="connsiteX0" fmla="*/ 161868 w 161867"/>
                    <a:gd name="connsiteY0" fmla="*/ 28339 h 399842"/>
                    <a:gd name="connsiteX1" fmla="*/ 161868 w 161867"/>
                    <a:gd name="connsiteY1" fmla="*/ 5197 h 399842"/>
                    <a:gd name="connsiteX2" fmla="*/ 152339 w 161867"/>
                    <a:gd name="connsiteY2" fmla="*/ 0 h 399842"/>
                    <a:gd name="connsiteX3" fmla="*/ 0 w 161867"/>
                    <a:gd name="connsiteY3" fmla="*/ 396007 h 399842"/>
                    <a:gd name="connsiteX4" fmla="*/ 21285 w 161867"/>
                    <a:gd name="connsiteY4" fmla="*/ 399843 h 399842"/>
                    <a:gd name="connsiteX5" fmla="*/ 161868 w 161867"/>
                    <a:gd name="connsiteY5" fmla="*/ 28339 h 399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1867" h="399842">
                      <a:moveTo>
                        <a:pt x="161868" y="28339"/>
                      </a:moveTo>
                      <a:lnTo>
                        <a:pt x="161868" y="5197"/>
                      </a:lnTo>
                      <a:lnTo>
                        <a:pt x="152339" y="0"/>
                      </a:lnTo>
                      <a:cubicBezTo>
                        <a:pt x="151101" y="2227"/>
                        <a:pt x="31309" y="222630"/>
                        <a:pt x="0" y="396007"/>
                      </a:cubicBezTo>
                      <a:lnTo>
                        <a:pt x="21285" y="399843"/>
                      </a:lnTo>
                      <a:cubicBezTo>
                        <a:pt x="46778" y="258394"/>
                        <a:pt x="133033" y="84027"/>
                        <a:pt x="161868" y="2833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DF3FFDA1-E96A-C6A2-6B2E-15C36474A246}"/>
                    </a:ext>
                  </a:extLst>
                </p:cNvPr>
                <p:cNvSpPr/>
                <p:nvPr/>
              </p:nvSpPr>
              <p:spPr>
                <a:xfrm rot="-4647601">
                  <a:off x="9712914" y="3575470"/>
                  <a:ext cx="106798" cy="21656"/>
                </a:xfrm>
                <a:custGeom>
                  <a:avLst/>
                  <a:gdLst>
                    <a:gd name="connsiteX0" fmla="*/ 0 w 106798"/>
                    <a:gd name="connsiteY0" fmla="*/ 0 h 21656"/>
                    <a:gd name="connsiteX1" fmla="*/ 106798 w 106798"/>
                    <a:gd name="connsiteY1" fmla="*/ 0 h 21656"/>
                    <a:gd name="connsiteX2" fmla="*/ 106798 w 106798"/>
                    <a:gd name="connsiteY2" fmla="*/ 21657 h 21656"/>
                    <a:gd name="connsiteX3" fmla="*/ 0 w 106798"/>
                    <a:gd name="connsiteY3" fmla="*/ 21657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98" h="21656">
                      <a:moveTo>
                        <a:pt x="0" y="0"/>
                      </a:moveTo>
                      <a:lnTo>
                        <a:pt x="106798" y="0"/>
                      </a:lnTo>
                      <a:lnTo>
                        <a:pt x="106798" y="21657"/>
                      </a:lnTo>
                      <a:lnTo>
                        <a:pt x="0" y="21657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A476490C-70DB-6A5A-F548-3A3E0F8DCC4C}"/>
                    </a:ext>
                  </a:extLst>
                </p:cNvPr>
                <p:cNvSpPr/>
                <p:nvPr/>
              </p:nvSpPr>
              <p:spPr>
                <a:xfrm>
                  <a:off x="8962040" y="4207489"/>
                  <a:ext cx="306657" cy="301584"/>
                </a:xfrm>
                <a:custGeom>
                  <a:avLst/>
                  <a:gdLst>
                    <a:gd name="connsiteX0" fmla="*/ 128826 w 306657"/>
                    <a:gd name="connsiteY0" fmla="*/ 53956 h 301584"/>
                    <a:gd name="connsiteX1" fmla="*/ 0 w 306657"/>
                    <a:gd name="connsiteY1" fmla="*/ 0 h 301584"/>
                    <a:gd name="connsiteX2" fmla="*/ 14108 w 306657"/>
                    <a:gd name="connsiteY2" fmla="*/ 27102 h 301584"/>
                    <a:gd name="connsiteX3" fmla="*/ 118183 w 306657"/>
                    <a:gd name="connsiteY3" fmla="*/ 72766 h 301584"/>
                    <a:gd name="connsiteX4" fmla="*/ 283640 w 306657"/>
                    <a:gd name="connsiteY4" fmla="*/ 291065 h 301584"/>
                    <a:gd name="connsiteX5" fmla="*/ 306657 w 306657"/>
                    <a:gd name="connsiteY5" fmla="*/ 301584 h 301584"/>
                    <a:gd name="connsiteX6" fmla="*/ 128826 w 306657"/>
                    <a:gd name="connsiteY6" fmla="*/ 53956 h 30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6657" h="301584">
                      <a:moveTo>
                        <a:pt x="128826" y="53956"/>
                      </a:moveTo>
                      <a:cubicBezTo>
                        <a:pt x="82542" y="27597"/>
                        <a:pt x="35888" y="10519"/>
                        <a:pt x="0" y="0"/>
                      </a:cubicBezTo>
                      <a:cubicBezTo>
                        <a:pt x="4579" y="9281"/>
                        <a:pt x="9281" y="18315"/>
                        <a:pt x="14108" y="27102"/>
                      </a:cubicBezTo>
                      <a:cubicBezTo>
                        <a:pt x="45293" y="37497"/>
                        <a:pt x="82048" y="52223"/>
                        <a:pt x="118183" y="72766"/>
                      </a:cubicBezTo>
                      <a:cubicBezTo>
                        <a:pt x="214710" y="127589"/>
                        <a:pt x="270027" y="200850"/>
                        <a:pt x="283640" y="291065"/>
                      </a:cubicBezTo>
                      <a:cubicBezTo>
                        <a:pt x="291188" y="294654"/>
                        <a:pt x="298861" y="298243"/>
                        <a:pt x="306657" y="301584"/>
                      </a:cubicBezTo>
                      <a:cubicBezTo>
                        <a:pt x="295396" y="198994"/>
                        <a:pt x="234881" y="114223"/>
                        <a:pt x="128826" y="5395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A0425F01-F9D1-46F3-C5CC-73AA67D0BEAB}"/>
                    </a:ext>
                  </a:extLst>
                </p:cNvPr>
                <p:cNvSpPr/>
                <p:nvPr/>
              </p:nvSpPr>
              <p:spPr>
                <a:xfrm>
                  <a:off x="9026886" y="4302366"/>
                  <a:ext cx="135632" cy="147182"/>
                </a:xfrm>
                <a:custGeom>
                  <a:avLst/>
                  <a:gdLst>
                    <a:gd name="connsiteX0" fmla="*/ 110016 w 135632"/>
                    <a:gd name="connsiteY0" fmla="*/ 127877 h 147182"/>
                    <a:gd name="connsiteX1" fmla="*/ 135633 w 135632"/>
                    <a:gd name="connsiteY1" fmla="*/ 147183 h 147182"/>
                    <a:gd name="connsiteX2" fmla="*/ 58164 w 135632"/>
                    <a:gd name="connsiteY2" fmla="*/ 2516 h 147182"/>
                    <a:gd name="connsiteX3" fmla="*/ 0 w 135632"/>
                    <a:gd name="connsiteY3" fmla="*/ 12788 h 147182"/>
                    <a:gd name="connsiteX4" fmla="*/ 13242 w 135632"/>
                    <a:gd name="connsiteY4" fmla="*/ 30113 h 147182"/>
                    <a:gd name="connsiteX5" fmla="*/ 51852 w 135632"/>
                    <a:gd name="connsiteY5" fmla="*/ 23183 h 147182"/>
                    <a:gd name="connsiteX6" fmla="*/ 109892 w 135632"/>
                    <a:gd name="connsiteY6" fmla="*/ 127877 h 147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5632" h="147182">
                      <a:moveTo>
                        <a:pt x="110016" y="127877"/>
                      </a:moveTo>
                      <a:cubicBezTo>
                        <a:pt x="118431" y="134560"/>
                        <a:pt x="126970" y="140995"/>
                        <a:pt x="135633" y="147183"/>
                      </a:cubicBezTo>
                      <a:cubicBezTo>
                        <a:pt x="121153" y="61546"/>
                        <a:pt x="95660" y="13901"/>
                        <a:pt x="58164" y="2516"/>
                      </a:cubicBezTo>
                      <a:cubicBezTo>
                        <a:pt x="37002" y="-3919"/>
                        <a:pt x="16459" y="2888"/>
                        <a:pt x="0" y="12788"/>
                      </a:cubicBezTo>
                      <a:cubicBezTo>
                        <a:pt x="4331" y="18604"/>
                        <a:pt x="8787" y="24420"/>
                        <a:pt x="13242" y="30113"/>
                      </a:cubicBezTo>
                      <a:cubicBezTo>
                        <a:pt x="25122" y="23431"/>
                        <a:pt x="38734" y="19099"/>
                        <a:pt x="51852" y="23183"/>
                      </a:cubicBezTo>
                      <a:cubicBezTo>
                        <a:pt x="70786" y="28999"/>
                        <a:pt x="94051" y="53131"/>
                        <a:pt x="109892" y="127877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E7C9C215-0F4C-E4D6-BBB0-C7348F6B712C}"/>
                    </a:ext>
                  </a:extLst>
                </p:cNvPr>
                <p:cNvSpPr/>
                <p:nvPr/>
              </p:nvSpPr>
              <p:spPr>
                <a:xfrm>
                  <a:off x="8972496" y="3400255"/>
                  <a:ext cx="117379" cy="499339"/>
                </a:xfrm>
                <a:custGeom>
                  <a:avLst/>
                  <a:gdLst>
                    <a:gd name="connsiteX0" fmla="*/ 117380 w 117379"/>
                    <a:gd name="connsiteY0" fmla="*/ 499340 h 499339"/>
                    <a:gd name="connsiteX1" fmla="*/ 110697 w 117379"/>
                    <a:gd name="connsiteY1" fmla="*/ 458625 h 499339"/>
                    <a:gd name="connsiteX2" fmla="*/ 21595 w 117379"/>
                    <a:gd name="connsiteY2" fmla="*/ 231169 h 499339"/>
                    <a:gd name="connsiteX3" fmla="*/ 96589 w 117379"/>
                    <a:gd name="connsiteY3" fmla="*/ 36135 h 499339"/>
                    <a:gd name="connsiteX4" fmla="*/ 98198 w 117379"/>
                    <a:gd name="connsiteY4" fmla="*/ 0 h 499339"/>
                    <a:gd name="connsiteX5" fmla="*/ 63 w 117379"/>
                    <a:gd name="connsiteY5" fmla="*/ 230550 h 499339"/>
                    <a:gd name="connsiteX6" fmla="*/ 117380 w 117379"/>
                    <a:gd name="connsiteY6" fmla="*/ 499340 h 499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79" h="499339">
                      <a:moveTo>
                        <a:pt x="117380" y="499340"/>
                      </a:moveTo>
                      <a:cubicBezTo>
                        <a:pt x="114905" y="485851"/>
                        <a:pt x="112677" y="472238"/>
                        <a:pt x="110697" y="458625"/>
                      </a:cubicBezTo>
                      <a:cubicBezTo>
                        <a:pt x="50059" y="384003"/>
                        <a:pt x="20110" y="307771"/>
                        <a:pt x="21595" y="231169"/>
                      </a:cubicBezTo>
                      <a:cubicBezTo>
                        <a:pt x="23204" y="148131"/>
                        <a:pt x="62186" y="80191"/>
                        <a:pt x="96589" y="36135"/>
                      </a:cubicBezTo>
                      <a:cubicBezTo>
                        <a:pt x="97084" y="23760"/>
                        <a:pt x="97579" y="11756"/>
                        <a:pt x="98198" y="0"/>
                      </a:cubicBezTo>
                      <a:cubicBezTo>
                        <a:pt x="58845" y="43808"/>
                        <a:pt x="2167" y="124866"/>
                        <a:pt x="63" y="230550"/>
                      </a:cubicBezTo>
                      <a:cubicBezTo>
                        <a:pt x="-1793" y="321879"/>
                        <a:pt x="37684" y="412094"/>
                        <a:pt x="117380" y="49934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61D60640-38FF-5A09-95EB-B1206FE02801}"/>
                    </a:ext>
                  </a:extLst>
                </p:cNvPr>
                <p:cNvSpPr/>
                <p:nvPr/>
              </p:nvSpPr>
              <p:spPr>
                <a:xfrm>
                  <a:off x="8544625" y="3690206"/>
                  <a:ext cx="46407" cy="109396"/>
                </a:xfrm>
                <a:custGeom>
                  <a:avLst/>
                  <a:gdLst>
                    <a:gd name="connsiteX0" fmla="*/ 20790 w 46407"/>
                    <a:gd name="connsiteY0" fmla="*/ 0 h 109396"/>
                    <a:gd name="connsiteX1" fmla="*/ 0 w 46407"/>
                    <a:gd name="connsiteY1" fmla="*/ 6064 h 109396"/>
                    <a:gd name="connsiteX2" fmla="*/ 25246 w 46407"/>
                    <a:gd name="connsiteY2" fmla="*/ 109397 h 109396"/>
                    <a:gd name="connsiteX3" fmla="*/ 46407 w 46407"/>
                    <a:gd name="connsiteY3" fmla="*/ 105313 h 109396"/>
                    <a:gd name="connsiteX4" fmla="*/ 20667 w 46407"/>
                    <a:gd name="connsiteY4" fmla="*/ 0 h 109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407" h="109396">
                      <a:moveTo>
                        <a:pt x="20790" y="0"/>
                      </a:moveTo>
                      <a:lnTo>
                        <a:pt x="0" y="6064"/>
                      </a:lnTo>
                      <a:cubicBezTo>
                        <a:pt x="10643" y="42571"/>
                        <a:pt x="19058" y="77345"/>
                        <a:pt x="25246" y="109397"/>
                      </a:cubicBezTo>
                      <a:lnTo>
                        <a:pt x="46407" y="105313"/>
                      </a:lnTo>
                      <a:cubicBezTo>
                        <a:pt x="40096" y="72642"/>
                        <a:pt x="31433" y="37249"/>
                        <a:pt x="20667" y="0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B7645E88-74E2-B603-848C-DCD07F79F33A}"/>
                    </a:ext>
                  </a:extLst>
                </p:cNvPr>
                <p:cNvSpPr/>
                <p:nvPr/>
              </p:nvSpPr>
              <p:spPr>
                <a:xfrm>
                  <a:off x="8468393" y="3485272"/>
                  <a:ext cx="76973" cy="148007"/>
                </a:xfrm>
                <a:custGeom>
                  <a:avLst/>
                  <a:gdLst>
                    <a:gd name="connsiteX0" fmla="*/ 76974 w 76973"/>
                    <a:gd name="connsiteY0" fmla="*/ 141201 h 148007"/>
                    <a:gd name="connsiteX1" fmla="*/ 23637 w 76973"/>
                    <a:gd name="connsiteY1" fmla="*/ 495 h 148007"/>
                    <a:gd name="connsiteX2" fmla="*/ 0 w 76973"/>
                    <a:gd name="connsiteY2" fmla="*/ 0 h 148007"/>
                    <a:gd name="connsiteX3" fmla="*/ 56555 w 76973"/>
                    <a:gd name="connsiteY3" fmla="*/ 148007 h 148007"/>
                    <a:gd name="connsiteX4" fmla="*/ 76974 w 76973"/>
                    <a:gd name="connsiteY4" fmla="*/ 141201 h 14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973" h="148007">
                      <a:moveTo>
                        <a:pt x="76974" y="141201"/>
                      </a:moveTo>
                      <a:cubicBezTo>
                        <a:pt x="58040" y="84894"/>
                        <a:pt x="38116" y="34898"/>
                        <a:pt x="23637" y="495"/>
                      </a:cubicBezTo>
                      <a:lnTo>
                        <a:pt x="0" y="0"/>
                      </a:lnTo>
                      <a:cubicBezTo>
                        <a:pt x="14479" y="33908"/>
                        <a:pt x="36136" y="87122"/>
                        <a:pt x="56555" y="148007"/>
                      </a:cubicBezTo>
                      <a:lnTo>
                        <a:pt x="76974" y="141201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188DD6BE-D0BB-35F3-1CD0-D336108CD7B5}"/>
                    </a:ext>
                  </a:extLst>
                </p:cNvPr>
                <p:cNvSpPr/>
                <p:nvPr/>
              </p:nvSpPr>
              <p:spPr>
                <a:xfrm>
                  <a:off x="9183605" y="-125316"/>
                  <a:ext cx="252900" cy="1447651"/>
                </a:xfrm>
                <a:custGeom>
                  <a:avLst/>
                  <a:gdLst>
                    <a:gd name="connsiteX0" fmla="*/ 206617 w 252900"/>
                    <a:gd name="connsiteY0" fmla="*/ 85513 h 1447651"/>
                    <a:gd name="connsiteX1" fmla="*/ 82494 w 252900"/>
                    <a:gd name="connsiteY1" fmla="*/ 630393 h 1447651"/>
                    <a:gd name="connsiteX2" fmla="*/ 1684 w 252900"/>
                    <a:gd name="connsiteY2" fmla="*/ 1447652 h 1447651"/>
                    <a:gd name="connsiteX3" fmla="*/ 21979 w 252900"/>
                    <a:gd name="connsiteY3" fmla="*/ 1417085 h 1447651"/>
                    <a:gd name="connsiteX4" fmla="*/ 97715 w 252900"/>
                    <a:gd name="connsiteY4" fmla="*/ 666157 h 1447651"/>
                    <a:gd name="connsiteX5" fmla="*/ 252900 w 252900"/>
                    <a:gd name="connsiteY5" fmla="*/ 0 h 1447651"/>
                    <a:gd name="connsiteX6" fmla="*/ 229882 w 252900"/>
                    <a:gd name="connsiteY6" fmla="*/ 1114 h 1447651"/>
                    <a:gd name="connsiteX7" fmla="*/ 206493 w 252900"/>
                    <a:gd name="connsiteY7" fmla="*/ 85636 h 144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900" h="1447651">
                      <a:moveTo>
                        <a:pt x="206617" y="85513"/>
                      </a:moveTo>
                      <a:cubicBezTo>
                        <a:pt x="179763" y="185876"/>
                        <a:pt x="127787" y="390190"/>
                        <a:pt x="82494" y="630393"/>
                      </a:cubicBezTo>
                      <a:cubicBezTo>
                        <a:pt x="34478" y="884951"/>
                        <a:pt x="-9207" y="1196435"/>
                        <a:pt x="1684" y="1447652"/>
                      </a:cubicBezTo>
                      <a:cubicBezTo>
                        <a:pt x="8614" y="1437628"/>
                        <a:pt x="15297" y="1427480"/>
                        <a:pt x="21979" y="1417085"/>
                      </a:cubicBezTo>
                      <a:cubicBezTo>
                        <a:pt x="15915" y="1183441"/>
                        <a:pt x="54526" y="901657"/>
                        <a:pt x="97715" y="666157"/>
                      </a:cubicBezTo>
                      <a:cubicBezTo>
                        <a:pt x="147340" y="395883"/>
                        <a:pt x="209958" y="149740"/>
                        <a:pt x="252900" y="0"/>
                      </a:cubicBezTo>
                      <a:lnTo>
                        <a:pt x="229882" y="1114"/>
                      </a:lnTo>
                      <a:cubicBezTo>
                        <a:pt x="221220" y="31309"/>
                        <a:pt x="213052" y="61010"/>
                        <a:pt x="206493" y="8563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767F1C6A-A2C4-E677-3285-D6DC6F9BA4A4}"/>
                    </a:ext>
                  </a:extLst>
                </p:cNvPr>
                <p:cNvSpPr/>
                <p:nvPr/>
              </p:nvSpPr>
              <p:spPr>
                <a:xfrm>
                  <a:off x="9639335" y="876332"/>
                  <a:ext cx="159145" cy="859458"/>
                </a:xfrm>
                <a:custGeom>
                  <a:avLst/>
                  <a:gdLst>
                    <a:gd name="connsiteX0" fmla="*/ 96279 w 159145"/>
                    <a:gd name="connsiteY0" fmla="*/ 767634 h 859458"/>
                    <a:gd name="connsiteX1" fmla="*/ 159145 w 159145"/>
                    <a:gd name="connsiteY1" fmla="*/ 502062 h 859458"/>
                    <a:gd name="connsiteX2" fmla="*/ 119297 w 159145"/>
                    <a:gd name="connsiteY2" fmla="*/ 200726 h 859458"/>
                    <a:gd name="connsiteX3" fmla="*/ 62000 w 159145"/>
                    <a:gd name="connsiteY3" fmla="*/ 0 h 859458"/>
                    <a:gd name="connsiteX4" fmla="*/ 57792 w 159145"/>
                    <a:gd name="connsiteY4" fmla="*/ 57668 h 859458"/>
                    <a:gd name="connsiteX5" fmla="*/ 98259 w 159145"/>
                    <a:gd name="connsiteY5" fmla="*/ 205923 h 859458"/>
                    <a:gd name="connsiteX6" fmla="*/ 77964 w 159145"/>
                    <a:gd name="connsiteY6" fmla="*/ 756001 h 859458"/>
                    <a:gd name="connsiteX7" fmla="*/ 1857 w 159145"/>
                    <a:gd name="connsiteY7" fmla="*/ 832851 h 859458"/>
                    <a:gd name="connsiteX8" fmla="*/ 0 w 159145"/>
                    <a:gd name="connsiteY8" fmla="*/ 859458 h 859458"/>
                    <a:gd name="connsiteX9" fmla="*/ 96156 w 159145"/>
                    <a:gd name="connsiteY9" fmla="*/ 767634 h 859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9145" h="859458">
                      <a:moveTo>
                        <a:pt x="96279" y="767634"/>
                      </a:moveTo>
                      <a:cubicBezTo>
                        <a:pt x="138108" y="702045"/>
                        <a:pt x="159269" y="612696"/>
                        <a:pt x="159145" y="502062"/>
                      </a:cubicBezTo>
                      <a:cubicBezTo>
                        <a:pt x="159145" y="414322"/>
                        <a:pt x="145656" y="312969"/>
                        <a:pt x="119297" y="200726"/>
                      </a:cubicBezTo>
                      <a:cubicBezTo>
                        <a:pt x="101848" y="126475"/>
                        <a:pt x="81057" y="57173"/>
                        <a:pt x="62000" y="0"/>
                      </a:cubicBezTo>
                      <a:lnTo>
                        <a:pt x="57792" y="57668"/>
                      </a:lnTo>
                      <a:cubicBezTo>
                        <a:pt x="71776" y="102838"/>
                        <a:pt x="85884" y="153081"/>
                        <a:pt x="98259" y="205923"/>
                      </a:cubicBezTo>
                      <a:cubicBezTo>
                        <a:pt x="138726" y="378929"/>
                        <a:pt x="168179" y="614800"/>
                        <a:pt x="77964" y="756001"/>
                      </a:cubicBezTo>
                      <a:cubicBezTo>
                        <a:pt x="57916" y="787434"/>
                        <a:pt x="32423" y="813051"/>
                        <a:pt x="1857" y="832851"/>
                      </a:cubicBezTo>
                      <a:lnTo>
                        <a:pt x="0" y="859458"/>
                      </a:lnTo>
                      <a:cubicBezTo>
                        <a:pt x="39229" y="837059"/>
                        <a:pt x="71281" y="806492"/>
                        <a:pt x="96156" y="76763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393B766B-7BED-8AAA-8EC7-F425F44D9B7C}"/>
                    </a:ext>
                  </a:extLst>
                </p:cNvPr>
                <p:cNvSpPr/>
                <p:nvPr/>
              </p:nvSpPr>
              <p:spPr>
                <a:xfrm>
                  <a:off x="8398473" y="-122346"/>
                  <a:ext cx="135013" cy="561710"/>
                </a:xfrm>
                <a:custGeom>
                  <a:avLst/>
                  <a:gdLst>
                    <a:gd name="connsiteX0" fmla="*/ 0 w 135013"/>
                    <a:gd name="connsiteY0" fmla="*/ 248 h 561710"/>
                    <a:gd name="connsiteX1" fmla="*/ 29453 w 135013"/>
                    <a:gd name="connsiteY1" fmla="*/ 224857 h 561710"/>
                    <a:gd name="connsiteX2" fmla="*/ 135014 w 135013"/>
                    <a:gd name="connsiteY2" fmla="*/ 561711 h 561710"/>
                    <a:gd name="connsiteX3" fmla="*/ 135014 w 135013"/>
                    <a:gd name="connsiteY3" fmla="*/ 521615 h 561710"/>
                    <a:gd name="connsiteX4" fmla="*/ 21409 w 135013"/>
                    <a:gd name="connsiteY4" fmla="*/ 0 h 561710"/>
                    <a:gd name="connsiteX5" fmla="*/ 0 w 135013"/>
                    <a:gd name="connsiteY5" fmla="*/ 0 h 561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13" h="561710">
                      <a:moveTo>
                        <a:pt x="0" y="248"/>
                      </a:moveTo>
                      <a:cubicBezTo>
                        <a:pt x="6188" y="61752"/>
                        <a:pt x="15716" y="142810"/>
                        <a:pt x="29453" y="224857"/>
                      </a:cubicBezTo>
                      <a:cubicBezTo>
                        <a:pt x="57421" y="391428"/>
                        <a:pt x="92814" y="504042"/>
                        <a:pt x="135014" y="561711"/>
                      </a:cubicBezTo>
                      <a:cubicBezTo>
                        <a:pt x="135014" y="548345"/>
                        <a:pt x="135014" y="534980"/>
                        <a:pt x="135014" y="521615"/>
                      </a:cubicBezTo>
                      <a:cubicBezTo>
                        <a:pt x="74499" y="408011"/>
                        <a:pt x="38115" y="166818"/>
                        <a:pt x="2140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04484CE6-7D07-6127-B3AE-B01103F196D8}"/>
                    </a:ext>
                  </a:extLst>
                </p:cNvPr>
                <p:cNvSpPr/>
                <p:nvPr/>
              </p:nvSpPr>
              <p:spPr>
                <a:xfrm>
                  <a:off x="9548254" y="2478797"/>
                  <a:ext cx="159584" cy="522604"/>
                </a:xfrm>
                <a:custGeom>
                  <a:avLst/>
                  <a:gdLst>
                    <a:gd name="connsiteX0" fmla="*/ 155185 w 159584"/>
                    <a:gd name="connsiteY0" fmla="*/ 331284 h 522604"/>
                    <a:gd name="connsiteX1" fmla="*/ 81429 w 159584"/>
                    <a:gd name="connsiteY1" fmla="*/ 60515 h 522604"/>
                    <a:gd name="connsiteX2" fmla="*/ 37620 w 159584"/>
                    <a:gd name="connsiteY2" fmla="*/ 0 h 522604"/>
                    <a:gd name="connsiteX3" fmla="*/ 35269 w 159584"/>
                    <a:gd name="connsiteY3" fmla="*/ 32547 h 522604"/>
                    <a:gd name="connsiteX4" fmla="*/ 134024 w 159584"/>
                    <a:gd name="connsiteY4" fmla="*/ 327200 h 522604"/>
                    <a:gd name="connsiteX5" fmla="*/ 1857 w 159584"/>
                    <a:gd name="connsiteY5" fmla="*/ 496369 h 522604"/>
                    <a:gd name="connsiteX6" fmla="*/ 0 w 159584"/>
                    <a:gd name="connsiteY6" fmla="*/ 522605 h 522604"/>
                    <a:gd name="connsiteX7" fmla="*/ 155309 w 159584"/>
                    <a:gd name="connsiteY7" fmla="*/ 331408 h 5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584" h="522604">
                      <a:moveTo>
                        <a:pt x="155185" y="331284"/>
                      </a:moveTo>
                      <a:cubicBezTo>
                        <a:pt x="170654" y="252083"/>
                        <a:pt x="145161" y="158526"/>
                        <a:pt x="81429" y="60515"/>
                      </a:cubicBezTo>
                      <a:cubicBezTo>
                        <a:pt x="66703" y="37744"/>
                        <a:pt x="51481" y="17325"/>
                        <a:pt x="37620" y="0"/>
                      </a:cubicBezTo>
                      <a:lnTo>
                        <a:pt x="35269" y="32547"/>
                      </a:lnTo>
                      <a:cubicBezTo>
                        <a:pt x="90463" y="106303"/>
                        <a:pt x="155061" y="219660"/>
                        <a:pt x="134024" y="327200"/>
                      </a:cubicBezTo>
                      <a:cubicBezTo>
                        <a:pt x="121029" y="393779"/>
                        <a:pt x="76726" y="450458"/>
                        <a:pt x="1857" y="496369"/>
                      </a:cubicBezTo>
                      <a:lnTo>
                        <a:pt x="0" y="522605"/>
                      </a:lnTo>
                      <a:cubicBezTo>
                        <a:pt x="88111" y="472114"/>
                        <a:pt x="140334" y="408011"/>
                        <a:pt x="155309" y="33140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CB813A38-8C14-A4FD-F97A-FC67CEE8CED0}"/>
                    </a:ext>
                  </a:extLst>
                </p:cNvPr>
                <p:cNvSpPr/>
                <p:nvPr/>
              </p:nvSpPr>
              <p:spPr>
                <a:xfrm>
                  <a:off x="9593918" y="2336853"/>
                  <a:ext cx="222848" cy="596608"/>
                </a:xfrm>
                <a:custGeom>
                  <a:avLst/>
                  <a:gdLst>
                    <a:gd name="connsiteX0" fmla="*/ 135013 w 222848"/>
                    <a:gd name="connsiteY0" fmla="*/ 168055 h 596608"/>
                    <a:gd name="connsiteX1" fmla="*/ 2104 w 222848"/>
                    <a:gd name="connsiteY1" fmla="*/ 0 h 596608"/>
                    <a:gd name="connsiteX2" fmla="*/ 0 w 222848"/>
                    <a:gd name="connsiteY2" fmla="*/ 29329 h 596608"/>
                    <a:gd name="connsiteX3" fmla="*/ 116698 w 222848"/>
                    <a:gd name="connsiteY3" fmla="*/ 179564 h 596608"/>
                    <a:gd name="connsiteX4" fmla="*/ 144295 w 222848"/>
                    <a:gd name="connsiteY4" fmla="*/ 582996 h 596608"/>
                    <a:gd name="connsiteX5" fmla="*/ 161125 w 222848"/>
                    <a:gd name="connsiteY5" fmla="*/ 596609 h 596608"/>
                    <a:gd name="connsiteX6" fmla="*/ 219660 w 222848"/>
                    <a:gd name="connsiteY6" fmla="*/ 378557 h 596608"/>
                    <a:gd name="connsiteX7" fmla="*/ 135013 w 222848"/>
                    <a:gd name="connsiteY7" fmla="*/ 168055 h 596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2848" h="596608">
                      <a:moveTo>
                        <a:pt x="135013" y="168055"/>
                      </a:moveTo>
                      <a:cubicBezTo>
                        <a:pt x="91700" y="99497"/>
                        <a:pt x="40219" y="40096"/>
                        <a:pt x="2104" y="0"/>
                      </a:cubicBezTo>
                      <a:lnTo>
                        <a:pt x="0" y="29329"/>
                      </a:lnTo>
                      <a:cubicBezTo>
                        <a:pt x="35393" y="67816"/>
                        <a:pt x="79201" y="120163"/>
                        <a:pt x="116698" y="179564"/>
                      </a:cubicBezTo>
                      <a:cubicBezTo>
                        <a:pt x="219660" y="342669"/>
                        <a:pt x="229065" y="478425"/>
                        <a:pt x="144295" y="582996"/>
                      </a:cubicBezTo>
                      <a:lnTo>
                        <a:pt x="161125" y="596609"/>
                      </a:lnTo>
                      <a:cubicBezTo>
                        <a:pt x="211492" y="534485"/>
                        <a:pt x="231169" y="461100"/>
                        <a:pt x="219660" y="378557"/>
                      </a:cubicBezTo>
                      <a:cubicBezTo>
                        <a:pt x="210626" y="313464"/>
                        <a:pt x="182163" y="242554"/>
                        <a:pt x="135013" y="16805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7664078E-54EF-B4D1-23B5-80317495025B}"/>
                    </a:ext>
                  </a:extLst>
                </p:cNvPr>
                <p:cNvSpPr/>
                <p:nvPr/>
              </p:nvSpPr>
              <p:spPr>
                <a:xfrm>
                  <a:off x="9768620" y="1824891"/>
                  <a:ext cx="177496" cy="716276"/>
                </a:xfrm>
                <a:custGeom>
                  <a:avLst/>
                  <a:gdLst>
                    <a:gd name="connsiteX0" fmla="*/ 177497 w 177496"/>
                    <a:gd name="connsiteY0" fmla="*/ 0 h 716276"/>
                    <a:gd name="connsiteX1" fmla="*/ 96934 w 177496"/>
                    <a:gd name="connsiteY1" fmla="*/ 122886 h 716276"/>
                    <a:gd name="connsiteX2" fmla="*/ 7338 w 177496"/>
                    <a:gd name="connsiteY2" fmla="*/ 501691 h 716276"/>
                    <a:gd name="connsiteX3" fmla="*/ 177497 w 177496"/>
                    <a:gd name="connsiteY3" fmla="*/ 716277 h 716276"/>
                    <a:gd name="connsiteX4" fmla="*/ 177497 w 177496"/>
                    <a:gd name="connsiteY4" fmla="*/ 691155 h 716276"/>
                    <a:gd name="connsiteX5" fmla="*/ 28375 w 177496"/>
                    <a:gd name="connsiteY5" fmla="*/ 497112 h 716276"/>
                    <a:gd name="connsiteX6" fmla="*/ 115373 w 177496"/>
                    <a:gd name="connsiteY6" fmla="*/ 133900 h 716276"/>
                    <a:gd name="connsiteX7" fmla="*/ 177373 w 177496"/>
                    <a:gd name="connsiteY7" fmla="*/ 36754 h 716276"/>
                    <a:gd name="connsiteX8" fmla="*/ 177373 w 177496"/>
                    <a:gd name="connsiteY8" fmla="*/ 0 h 71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7496" h="716276">
                      <a:moveTo>
                        <a:pt x="177497" y="0"/>
                      </a:moveTo>
                      <a:cubicBezTo>
                        <a:pt x="153736" y="31928"/>
                        <a:pt x="124530" y="74375"/>
                        <a:pt x="96934" y="122886"/>
                      </a:cubicBezTo>
                      <a:cubicBezTo>
                        <a:pt x="40131" y="222506"/>
                        <a:pt x="-21497" y="369152"/>
                        <a:pt x="7338" y="501691"/>
                      </a:cubicBezTo>
                      <a:cubicBezTo>
                        <a:pt x="26766" y="590792"/>
                        <a:pt x="83939" y="662816"/>
                        <a:pt x="177497" y="716277"/>
                      </a:cubicBezTo>
                      <a:lnTo>
                        <a:pt x="177497" y="691155"/>
                      </a:lnTo>
                      <a:cubicBezTo>
                        <a:pt x="95820" y="641531"/>
                        <a:pt x="45700" y="576437"/>
                        <a:pt x="28375" y="497112"/>
                      </a:cubicBezTo>
                      <a:cubicBezTo>
                        <a:pt x="1026" y="371380"/>
                        <a:pt x="60551" y="230179"/>
                        <a:pt x="115373" y="133900"/>
                      </a:cubicBezTo>
                      <a:cubicBezTo>
                        <a:pt x="136163" y="97393"/>
                        <a:pt x="157944" y="64351"/>
                        <a:pt x="177373" y="36754"/>
                      </a:cubicBezTo>
                      <a:lnTo>
                        <a:pt x="177373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9B41E6B9-A260-35FA-5EC5-BA578B8C3EFB}"/>
                    </a:ext>
                  </a:extLst>
                </p:cNvPr>
                <p:cNvSpPr/>
                <p:nvPr/>
              </p:nvSpPr>
              <p:spPr>
                <a:xfrm>
                  <a:off x="9839984" y="2054451"/>
                  <a:ext cx="84599" cy="181791"/>
                </a:xfrm>
                <a:custGeom>
                  <a:avLst/>
                  <a:gdLst>
                    <a:gd name="connsiteX0" fmla="*/ 84600 w 84599"/>
                    <a:gd name="connsiteY0" fmla="*/ 18315 h 181791"/>
                    <a:gd name="connsiteX1" fmla="*/ 78784 w 84599"/>
                    <a:gd name="connsiteY1" fmla="*/ 9158 h 181791"/>
                    <a:gd name="connsiteX2" fmla="*/ 73091 w 84599"/>
                    <a:gd name="connsiteY2" fmla="*/ 0 h 181791"/>
                    <a:gd name="connsiteX3" fmla="*/ 4780 w 84599"/>
                    <a:gd name="connsiteY3" fmla="*/ 181792 h 181791"/>
                    <a:gd name="connsiteX4" fmla="*/ 25817 w 84599"/>
                    <a:gd name="connsiteY4" fmla="*/ 177089 h 181791"/>
                    <a:gd name="connsiteX5" fmla="*/ 84600 w 84599"/>
                    <a:gd name="connsiteY5" fmla="*/ 18192 h 181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4599" h="181791">
                      <a:moveTo>
                        <a:pt x="84600" y="18315"/>
                      </a:moveTo>
                      <a:lnTo>
                        <a:pt x="78784" y="9158"/>
                      </a:lnTo>
                      <a:lnTo>
                        <a:pt x="73091" y="0"/>
                      </a:lnTo>
                      <a:cubicBezTo>
                        <a:pt x="72101" y="619"/>
                        <a:pt x="-21951" y="61381"/>
                        <a:pt x="4780" y="181792"/>
                      </a:cubicBezTo>
                      <a:lnTo>
                        <a:pt x="25817" y="177089"/>
                      </a:lnTo>
                      <a:cubicBezTo>
                        <a:pt x="2429" y="71776"/>
                        <a:pt x="81259" y="20295"/>
                        <a:pt x="84600" y="1819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1B73F656-5C9C-7B4C-7C8C-79333BF494A3}"/>
                    </a:ext>
                  </a:extLst>
                </p:cNvPr>
                <p:cNvSpPr/>
                <p:nvPr/>
              </p:nvSpPr>
              <p:spPr>
                <a:xfrm>
                  <a:off x="7686528" y="260789"/>
                  <a:ext cx="248064" cy="631506"/>
                </a:xfrm>
                <a:custGeom>
                  <a:avLst/>
                  <a:gdLst>
                    <a:gd name="connsiteX0" fmla="*/ 142686 w 248064"/>
                    <a:gd name="connsiteY0" fmla="*/ 226219 h 631506"/>
                    <a:gd name="connsiteX1" fmla="*/ 0 w 248064"/>
                    <a:gd name="connsiteY1" fmla="*/ 0 h 631506"/>
                    <a:gd name="connsiteX2" fmla="*/ 6683 w 248064"/>
                    <a:gd name="connsiteY2" fmla="*/ 46531 h 631506"/>
                    <a:gd name="connsiteX3" fmla="*/ 123628 w 248064"/>
                    <a:gd name="connsiteY3" fmla="*/ 236243 h 631506"/>
                    <a:gd name="connsiteX4" fmla="*/ 222754 w 248064"/>
                    <a:gd name="connsiteY4" fmla="*/ 514685 h 631506"/>
                    <a:gd name="connsiteX5" fmla="*/ 223867 w 248064"/>
                    <a:gd name="connsiteY5" fmla="*/ 609479 h 631506"/>
                    <a:gd name="connsiteX6" fmla="*/ 242306 w 248064"/>
                    <a:gd name="connsiteY6" fmla="*/ 631507 h 631506"/>
                    <a:gd name="connsiteX7" fmla="*/ 244163 w 248064"/>
                    <a:gd name="connsiteY7" fmla="*/ 511839 h 631506"/>
                    <a:gd name="connsiteX8" fmla="*/ 142686 w 248064"/>
                    <a:gd name="connsiteY8" fmla="*/ 226219 h 631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064" h="631506">
                      <a:moveTo>
                        <a:pt x="142686" y="226219"/>
                      </a:moveTo>
                      <a:cubicBezTo>
                        <a:pt x="96774" y="139592"/>
                        <a:pt x="43437" y="59772"/>
                        <a:pt x="0" y="0"/>
                      </a:cubicBezTo>
                      <a:cubicBezTo>
                        <a:pt x="1980" y="15345"/>
                        <a:pt x="4208" y="30938"/>
                        <a:pt x="6683" y="46531"/>
                      </a:cubicBezTo>
                      <a:cubicBezTo>
                        <a:pt x="44303" y="100363"/>
                        <a:pt x="86379" y="166075"/>
                        <a:pt x="123628" y="236243"/>
                      </a:cubicBezTo>
                      <a:cubicBezTo>
                        <a:pt x="178822" y="340566"/>
                        <a:pt x="212235" y="434246"/>
                        <a:pt x="222754" y="514685"/>
                      </a:cubicBezTo>
                      <a:cubicBezTo>
                        <a:pt x="227209" y="548717"/>
                        <a:pt x="227580" y="580397"/>
                        <a:pt x="223867" y="609479"/>
                      </a:cubicBezTo>
                      <a:cubicBezTo>
                        <a:pt x="229931" y="617028"/>
                        <a:pt x="235995" y="624329"/>
                        <a:pt x="242306" y="631507"/>
                      </a:cubicBezTo>
                      <a:cubicBezTo>
                        <a:pt x="249236" y="595247"/>
                        <a:pt x="249979" y="555399"/>
                        <a:pt x="244163" y="511839"/>
                      </a:cubicBezTo>
                      <a:cubicBezTo>
                        <a:pt x="233273" y="428925"/>
                        <a:pt x="199117" y="332769"/>
                        <a:pt x="142686" y="22621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2498387E-6048-179D-4739-930141FBD470}"/>
                    </a:ext>
                  </a:extLst>
                </p:cNvPr>
                <p:cNvSpPr/>
                <p:nvPr/>
              </p:nvSpPr>
              <p:spPr>
                <a:xfrm>
                  <a:off x="8123991" y="825470"/>
                  <a:ext cx="39913" cy="232777"/>
                </a:xfrm>
                <a:custGeom>
                  <a:avLst/>
                  <a:gdLst>
                    <a:gd name="connsiteX0" fmla="*/ 33908 w 39913"/>
                    <a:gd name="connsiteY0" fmla="*/ 232778 h 232777"/>
                    <a:gd name="connsiteX1" fmla="*/ 26112 w 39913"/>
                    <a:gd name="connsiteY1" fmla="*/ 19429 h 232777"/>
                    <a:gd name="connsiteX2" fmla="*/ 0 w 39913"/>
                    <a:gd name="connsiteY2" fmla="*/ 0 h 232777"/>
                    <a:gd name="connsiteX3" fmla="*/ 13365 w 39913"/>
                    <a:gd name="connsiteY3" fmla="*/ 223868 h 232777"/>
                    <a:gd name="connsiteX4" fmla="*/ 33784 w 39913"/>
                    <a:gd name="connsiteY4" fmla="*/ 232654 h 23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13" h="232777">
                      <a:moveTo>
                        <a:pt x="33908" y="232778"/>
                      </a:moveTo>
                      <a:cubicBezTo>
                        <a:pt x="43932" y="169788"/>
                        <a:pt x="41457" y="98135"/>
                        <a:pt x="26112" y="19429"/>
                      </a:cubicBezTo>
                      <a:cubicBezTo>
                        <a:pt x="17201" y="13365"/>
                        <a:pt x="8539" y="6930"/>
                        <a:pt x="0" y="0"/>
                      </a:cubicBezTo>
                      <a:cubicBezTo>
                        <a:pt x="14727" y="66084"/>
                        <a:pt x="24627" y="146646"/>
                        <a:pt x="13365" y="223868"/>
                      </a:cubicBezTo>
                      <a:cubicBezTo>
                        <a:pt x="20172" y="226961"/>
                        <a:pt x="26978" y="229808"/>
                        <a:pt x="33784" y="23265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36A4E487-68BE-BE01-E47F-838A7D14049F}"/>
                    </a:ext>
                  </a:extLst>
                </p:cNvPr>
                <p:cNvSpPr/>
                <p:nvPr/>
              </p:nvSpPr>
              <p:spPr>
                <a:xfrm>
                  <a:off x="8476717" y="1342629"/>
                  <a:ext cx="173343" cy="483004"/>
                </a:xfrm>
                <a:custGeom>
                  <a:avLst/>
                  <a:gdLst>
                    <a:gd name="connsiteX0" fmla="*/ 29792 w 173343"/>
                    <a:gd name="connsiteY0" fmla="*/ 421005 h 483004"/>
                    <a:gd name="connsiteX1" fmla="*/ 171364 w 173343"/>
                    <a:gd name="connsiteY1" fmla="*/ 483004 h 483004"/>
                    <a:gd name="connsiteX2" fmla="*/ 173344 w 173343"/>
                    <a:gd name="connsiteY2" fmla="*/ 483004 h 483004"/>
                    <a:gd name="connsiteX3" fmla="*/ 167404 w 173343"/>
                    <a:gd name="connsiteY3" fmla="*/ 461348 h 483004"/>
                    <a:gd name="connsiteX4" fmla="*/ 47736 w 173343"/>
                    <a:gd name="connsiteY4" fmla="*/ 408753 h 483004"/>
                    <a:gd name="connsiteX5" fmla="*/ 91297 w 173343"/>
                    <a:gd name="connsiteY5" fmla="*/ 30690 h 483004"/>
                    <a:gd name="connsiteX6" fmla="*/ 88450 w 173343"/>
                    <a:gd name="connsiteY6" fmla="*/ 3341 h 483004"/>
                    <a:gd name="connsiteX7" fmla="*/ 81520 w 173343"/>
                    <a:gd name="connsiteY7" fmla="*/ 0 h 483004"/>
                    <a:gd name="connsiteX8" fmla="*/ 29915 w 173343"/>
                    <a:gd name="connsiteY8" fmla="*/ 421128 h 483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3343" h="483004">
                      <a:moveTo>
                        <a:pt x="29792" y="421005"/>
                      </a:moveTo>
                      <a:cubicBezTo>
                        <a:pt x="58007" y="462214"/>
                        <a:pt x="105652" y="483004"/>
                        <a:pt x="171364" y="483004"/>
                      </a:cubicBezTo>
                      <a:cubicBezTo>
                        <a:pt x="171983" y="483004"/>
                        <a:pt x="172602" y="483004"/>
                        <a:pt x="173344" y="483004"/>
                      </a:cubicBezTo>
                      <a:cubicBezTo>
                        <a:pt x="171364" y="475827"/>
                        <a:pt x="169384" y="468649"/>
                        <a:pt x="167404" y="461348"/>
                      </a:cubicBezTo>
                      <a:cubicBezTo>
                        <a:pt x="111344" y="460481"/>
                        <a:pt x="71125" y="442909"/>
                        <a:pt x="47736" y="408753"/>
                      </a:cubicBezTo>
                      <a:cubicBezTo>
                        <a:pt x="-20204" y="309751"/>
                        <a:pt x="61967" y="98383"/>
                        <a:pt x="91297" y="30690"/>
                      </a:cubicBezTo>
                      <a:cubicBezTo>
                        <a:pt x="90306" y="21657"/>
                        <a:pt x="89317" y="12499"/>
                        <a:pt x="88450" y="3341"/>
                      </a:cubicBezTo>
                      <a:lnTo>
                        <a:pt x="81520" y="0"/>
                      </a:lnTo>
                      <a:cubicBezTo>
                        <a:pt x="75828" y="11880"/>
                        <a:pt x="-58196" y="292550"/>
                        <a:pt x="29915" y="4211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D1481722-4627-73F2-1C78-868DC8F20101}"/>
                    </a:ext>
                  </a:extLst>
                </p:cNvPr>
                <p:cNvSpPr/>
                <p:nvPr/>
              </p:nvSpPr>
              <p:spPr>
                <a:xfrm>
                  <a:off x="9727323" y="-128286"/>
                  <a:ext cx="123505" cy="642891"/>
                </a:xfrm>
                <a:custGeom>
                  <a:avLst/>
                  <a:gdLst>
                    <a:gd name="connsiteX0" fmla="*/ 124 w 123505"/>
                    <a:gd name="connsiteY0" fmla="*/ 642892 h 642891"/>
                    <a:gd name="connsiteX1" fmla="*/ 113728 w 123505"/>
                    <a:gd name="connsiteY1" fmla="*/ 215081 h 642891"/>
                    <a:gd name="connsiteX2" fmla="*/ 123505 w 123505"/>
                    <a:gd name="connsiteY2" fmla="*/ 0 h 642891"/>
                    <a:gd name="connsiteX3" fmla="*/ 101848 w 123505"/>
                    <a:gd name="connsiteY3" fmla="*/ 0 h 642891"/>
                    <a:gd name="connsiteX4" fmla="*/ 3094 w 123505"/>
                    <a:gd name="connsiteY4" fmla="*/ 600321 h 642891"/>
                    <a:gd name="connsiteX5" fmla="*/ 0 w 123505"/>
                    <a:gd name="connsiteY5" fmla="*/ 642892 h 64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505" h="642891">
                      <a:moveTo>
                        <a:pt x="124" y="642892"/>
                      </a:moveTo>
                      <a:cubicBezTo>
                        <a:pt x="57793" y="571735"/>
                        <a:pt x="96032" y="428058"/>
                        <a:pt x="113728" y="215081"/>
                      </a:cubicBezTo>
                      <a:cubicBezTo>
                        <a:pt x="120287" y="137241"/>
                        <a:pt x="122763" y="57050"/>
                        <a:pt x="123505" y="0"/>
                      </a:cubicBezTo>
                      <a:lnTo>
                        <a:pt x="101848" y="0"/>
                      </a:lnTo>
                      <a:cubicBezTo>
                        <a:pt x="99373" y="160011"/>
                        <a:pt x="83533" y="462338"/>
                        <a:pt x="3094" y="600321"/>
                      </a:cubicBezTo>
                      <a:lnTo>
                        <a:pt x="0" y="642892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245EC0A5-C5F2-B129-FA8B-9263E3299144}"/>
                    </a:ext>
                  </a:extLst>
                </p:cNvPr>
                <p:cNvSpPr/>
                <p:nvPr/>
              </p:nvSpPr>
              <p:spPr>
                <a:xfrm>
                  <a:off x="9837338" y="216486"/>
                  <a:ext cx="68249" cy="189588"/>
                </a:xfrm>
                <a:custGeom>
                  <a:avLst/>
                  <a:gdLst>
                    <a:gd name="connsiteX0" fmla="*/ 0 w 68249"/>
                    <a:gd name="connsiteY0" fmla="*/ 168922 h 189588"/>
                    <a:gd name="connsiteX1" fmla="*/ 6311 w 68249"/>
                    <a:gd name="connsiteY1" fmla="*/ 189588 h 189588"/>
                    <a:gd name="connsiteX2" fmla="*/ 65094 w 68249"/>
                    <a:gd name="connsiteY2" fmla="*/ 0 h 189588"/>
                    <a:gd name="connsiteX3" fmla="*/ 43685 w 68249"/>
                    <a:gd name="connsiteY3" fmla="*/ 2970 h 189588"/>
                    <a:gd name="connsiteX4" fmla="*/ 0 w 68249"/>
                    <a:gd name="connsiteY4" fmla="*/ 168922 h 189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249" h="189588">
                      <a:moveTo>
                        <a:pt x="0" y="168922"/>
                      </a:moveTo>
                      <a:lnTo>
                        <a:pt x="6311" y="189588"/>
                      </a:lnTo>
                      <a:cubicBezTo>
                        <a:pt x="87245" y="164838"/>
                        <a:pt x="65960" y="6806"/>
                        <a:pt x="65094" y="0"/>
                      </a:cubicBezTo>
                      <a:lnTo>
                        <a:pt x="43685" y="2970"/>
                      </a:lnTo>
                      <a:cubicBezTo>
                        <a:pt x="49377" y="43684"/>
                        <a:pt x="52718" y="152710"/>
                        <a:pt x="0" y="168922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B4817498-D03B-8FBE-B875-F27DD71F94CD}"/>
                    </a:ext>
                  </a:extLst>
                </p:cNvPr>
                <p:cNvSpPr/>
                <p:nvPr/>
              </p:nvSpPr>
              <p:spPr>
                <a:xfrm>
                  <a:off x="8282889" y="1177792"/>
                  <a:ext cx="103333" cy="163228"/>
                </a:xfrm>
                <a:custGeom>
                  <a:avLst/>
                  <a:gdLst>
                    <a:gd name="connsiteX0" fmla="*/ 40591 w 103333"/>
                    <a:gd name="connsiteY0" fmla="*/ 116822 h 163228"/>
                    <a:gd name="connsiteX1" fmla="*/ 103333 w 103333"/>
                    <a:gd name="connsiteY1" fmla="*/ 8786 h 163228"/>
                    <a:gd name="connsiteX2" fmla="*/ 83533 w 103333"/>
                    <a:gd name="connsiteY2" fmla="*/ 0 h 163228"/>
                    <a:gd name="connsiteX3" fmla="*/ 23142 w 103333"/>
                    <a:gd name="connsiteY3" fmla="*/ 103952 h 163228"/>
                    <a:gd name="connsiteX4" fmla="*/ 0 w 103333"/>
                    <a:gd name="connsiteY4" fmla="*/ 133405 h 163228"/>
                    <a:gd name="connsiteX5" fmla="*/ 2723 w 103333"/>
                    <a:gd name="connsiteY5" fmla="*/ 163229 h 163228"/>
                    <a:gd name="connsiteX6" fmla="*/ 40467 w 103333"/>
                    <a:gd name="connsiteY6" fmla="*/ 116698 h 163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33" h="163228">
                      <a:moveTo>
                        <a:pt x="40591" y="116822"/>
                      </a:moveTo>
                      <a:cubicBezTo>
                        <a:pt x="65588" y="82790"/>
                        <a:pt x="86750" y="46407"/>
                        <a:pt x="103333" y="8786"/>
                      </a:cubicBezTo>
                      <a:lnTo>
                        <a:pt x="83533" y="0"/>
                      </a:lnTo>
                      <a:cubicBezTo>
                        <a:pt x="67569" y="36136"/>
                        <a:pt x="47273" y="71157"/>
                        <a:pt x="23142" y="103952"/>
                      </a:cubicBezTo>
                      <a:cubicBezTo>
                        <a:pt x="15840" y="113852"/>
                        <a:pt x="8168" y="123752"/>
                        <a:pt x="0" y="133405"/>
                      </a:cubicBezTo>
                      <a:cubicBezTo>
                        <a:pt x="866" y="143429"/>
                        <a:pt x="1732" y="153329"/>
                        <a:pt x="2723" y="163229"/>
                      </a:cubicBezTo>
                      <a:cubicBezTo>
                        <a:pt x="16211" y="148131"/>
                        <a:pt x="28834" y="132538"/>
                        <a:pt x="40467" y="11669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CA124A62-BDE0-26D8-9B87-C1E77F8A0A24}"/>
                    </a:ext>
                  </a:extLst>
                </p:cNvPr>
                <p:cNvSpPr/>
                <p:nvPr/>
              </p:nvSpPr>
              <p:spPr>
                <a:xfrm>
                  <a:off x="8256035" y="402114"/>
                  <a:ext cx="179106" cy="613067"/>
                </a:xfrm>
                <a:custGeom>
                  <a:avLst/>
                  <a:gdLst>
                    <a:gd name="connsiteX0" fmla="*/ 47521 w 179106"/>
                    <a:gd name="connsiteY0" fmla="*/ 129568 h 613067"/>
                    <a:gd name="connsiteX1" fmla="*/ 154071 w 179106"/>
                    <a:gd name="connsiteY1" fmla="*/ 610840 h 613067"/>
                    <a:gd name="connsiteX2" fmla="*/ 175604 w 179106"/>
                    <a:gd name="connsiteY2" fmla="*/ 613068 h 613067"/>
                    <a:gd name="connsiteX3" fmla="*/ 66950 w 179106"/>
                    <a:gd name="connsiteY3" fmla="*/ 119916 h 613067"/>
                    <a:gd name="connsiteX4" fmla="*/ 0 w 179106"/>
                    <a:gd name="connsiteY4" fmla="*/ 0 h 613067"/>
                    <a:gd name="connsiteX5" fmla="*/ 0 w 179106"/>
                    <a:gd name="connsiteY5" fmla="*/ 41581 h 613067"/>
                    <a:gd name="connsiteX6" fmla="*/ 47645 w 179106"/>
                    <a:gd name="connsiteY6" fmla="*/ 129568 h 61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106" h="613067">
                      <a:moveTo>
                        <a:pt x="47521" y="129568"/>
                      </a:moveTo>
                      <a:cubicBezTo>
                        <a:pt x="106798" y="248989"/>
                        <a:pt x="173377" y="429420"/>
                        <a:pt x="154071" y="610840"/>
                      </a:cubicBezTo>
                      <a:lnTo>
                        <a:pt x="175604" y="613068"/>
                      </a:lnTo>
                      <a:cubicBezTo>
                        <a:pt x="195405" y="426573"/>
                        <a:pt x="127465" y="241935"/>
                        <a:pt x="66950" y="119916"/>
                      </a:cubicBezTo>
                      <a:cubicBezTo>
                        <a:pt x="44303" y="74127"/>
                        <a:pt x="20914" y="33537"/>
                        <a:pt x="0" y="0"/>
                      </a:cubicBezTo>
                      <a:cubicBezTo>
                        <a:pt x="0" y="13860"/>
                        <a:pt x="0" y="27720"/>
                        <a:pt x="0" y="41581"/>
                      </a:cubicBezTo>
                      <a:cubicBezTo>
                        <a:pt x="15469" y="67816"/>
                        <a:pt x="31804" y="97393"/>
                        <a:pt x="47645" y="12956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B7246F08-199E-C1B0-690E-4C4E41279E5E}"/>
                    </a:ext>
                  </a:extLst>
                </p:cNvPr>
                <p:cNvSpPr/>
                <p:nvPr/>
              </p:nvSpPr>
              <p:spPr>
                <a:xfrm>
                  <a:off x="8482625" y="2174862"/>
                  <a:ext cx="493151" cy="545127"/>
                </a:xfrm>
                <a:custGeom>
                  <a:avLst/>
                  <a:gdLst>
                    <a:gd name="connsiteX0" fmla="*/ 467288 w 493151"/>
                    <a:gd name="connsiteY0" fmla="*/ 530401 h 545127"/>
                    <a:gd name="connsiteX1" fmla="*/ 493152 w 493151"/>
                    <a:gd name="connsiteY1" fmla="*/ 545128 h 545127"/>
                    <a:gd name="connsiteX2" fmla="*/ 366306 w 493151"/>
                    <a:gd name="connsiteY2" fmla="*/ 241688 h 545127"/>
                    <a:gd name="connsiteX3" fmla="*/ 158898 w 493151"/>
                    <a:gd name="connsiteY3" fmla="*/ 54080 h 545127"/>
                    <a:gd name="connsiteX4" fmla="*/ 0 w 493151"/>
                    <a:gd name="connsiteY4" fmla="*/ 0 h 545127"/>
                    <a:gd name="connsiteX5" fmla="*/ 11633 w 493151"/>
                    <a:gd name="connsiteY5" fmla="*/ 24379 h 545127"/>
                    <a:gd name="connsiteX6" fmla="*/ 148874 w 493151"/>
                    <a:gd name="connsiteY6" fmla="*/ 73261 h 545127"/>
                    <a:gd name="connsiteX7" fmla="*/ 467288 w 493151"/>
                    <a:gd name="connsiteY7" fmla="*/ 530525 h 545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3151" h="545127">
                      <a:moveTo>
                        <a:pt x="467288" y="530401"/>
                      </a:moveTo>
                      <a:cubicBezTo>
                        <a:pt x="475826" y="535351"/>
                        <a:pt x="484489" y="540302"/>
                        <a:pt x="493152" y="545128"/>
                      </a:cubicBezTo>
                      <a:cubicBezTo>
                        <a:pt x="465308" y="426078"/>
                        <a:pt x="422861" y="324230"/>
                        <a:pt x="366306" y="241688"/>
                      </a:cubicBezTo>
                      <a:cubicBezTo>
                        <a:pt x="310370" y="160011"/>
                        <a:pt x="240574" y="96898"/>
                        <a:pt x="158898" y="54080"/>
                      </a:cubicBezTo>
                      <a:cubicBezTo>
                        <a:pt x="100734" y="23513"/>
                        <a:pt x="45293" y="7920"/>
                        <a:pt x="0" y="0"/>
                      </a:cubicBezTo>
                      <a:cubicBezTo>
                        <a:pt x="3836" y="8168"/>
                        <a:pt x="7673" y="16335"/>
                        <a:pt x="11633" y="24379"/>
                      </a:cubicBezTo>
                      <a:cubicBezTo>
                        <a:pt x="52100" y="32671"/>
                        <a:pt x="99621" y="47397"/>
                        <a:pt x="148874" y="73261"/>
                      </a:cubicBezTo>
                      <a:cubicBezTo>
                        <a:pt x="302945" y="153948"/>
                        <a:pt x="411723" y="310989"/>
                        <a:pt x="467288" y="530525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2DB74CC9-337A-F764-B492-69E70ECFFAF1}"/>
                    </a:ext>
                  </a:extLst>
                </p:cNvPr>
                <p:cNvSpPr/>
                <p:nvPr/>
              </p:nvSpPr>
              <p:spPr>
                <a:xfrm>
                  <a:off x="8521978" y="2252088"/>
                  <a:ext cx="276585" cy="346748"/>
                </a:xfrm>
                <a:custGeom>
                  <a:avLst/>
                  <a:gdLst>
                    <a:gd name="connsiteX0" fmla="*/ 79572 w 276585"/>
                    <a:gd name="connsiteY0" fmla="*/ 11628 h 346748"/>
                    <a:gd name="connsiteX1" fmla="*/ 0 w 276585"/>
                    <a:gd name="connsiteY1" fmla="*/ 862 h 346748"/>
                    <a:gd name="connsiteX2" fmla="*/ 11633 w 276585"/>
                    <a:gd name="connsiteY2" fmla="*/ 21900 h 346748"/>
                    <a:gd name="connsiteX3" fmla="*/ 72023 w 276585"/>
                    <a:gd name="connsiteY3" fmla="*/ 31800 h 346748"/>
                    <a:gd name="connsiteX4" fmla="*/ 172634 w 276585"/>
                    <a:gd name="connsiteY4" fmla="*/ 123376 h 346748"/>
                    <a:gd name="connsiteX5" fmla="*/ 249113 w 276585"/>
                    <a:gd name="connsiteY5" fmla="*/ 322865 h 346748"/>
                    <a:gd name="connsiteX6" fmla="*/ 276586 w 276585"/>
                    <a:gd name="connsiteY6" fmla="*/ 346749 h 346748"/>
                    <a:gd name="connsiteX7" fmla="*/ 79572 w 276585"/>
                    <a:gd name="connsiteY7" fmla="*/ 11628 h 346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585" h="346748">
                      <a:moveTo>
                        <a:pt x="79572" y="11628"/>
                      </a:moveTo>
                      <a:cubicBezTo>
                        <a:pt x="51357" y="614"/>
                        <a:pt x="24255" y="-1490"/>
                        <a:pt x="0" y="862"/>
                      </a:cubicBezTo>
                      <a:cubicBezTo>
                        <a:pt x="3836" y="7916"/>
                        <a:pt x="7673" y="14970"/>
                        <a:pt x="11633" y="21900"/>
                      </a:cubicBezTo>
                      <a:cubicBezTo>
                        <a:pt x="30567" y="21157"/>
                        <a:pt x="51109" y="23632"/>
                        <a:pt x="72023" y="31800"/>
                      </a:cubicBezTo>
                      <a:cubicBezTo>
                        <a:pt x="109768" y="46526"/>
                        <a:pt x="143676" y="77341"/>
                        <a:pt x="172634" y="123376"/>
                      </a:cubicBezTo>
                      <a:cubicBezTo>
                        <a:pt x="203696" y="172630"/>
                        <a:pt x="229313" y="239580"/>
                        <a:pt x="249113" y="322865"/>
                      </a:cubicBezTo>
                      <a:cubicBezTo>
                        <a:pt x="258147" y="331032"/>
                        <a:pt x="267304" y="338952"/>
                        <a:pt x="276586" y="346749"/>
                      </a:cubicBezTo>
                      <a:cubicBezTo>
                        <a:pt x="236985" y="159759"/>
                        <a:pt x="170778" y="47021"/>
                        <a:pt x="79572" y="116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4" name="Graphic 2">
              <a:extLst>
                <a:ext uri="{FF2B5EF4-FFF2-40B4-BE49-F238E27FC236}">
                  <a16:creationId xmlns:a16="http://schemas.microsoft.com/office/drawing/2014/main" id="{BF7F6672-0DC7-33A0-4354-A49530EBAB82}"/>
                </a:ext>
              </a:extLst>
            </p:cNvPr>
            <p:cNvGrpSpPr/>
            <p:nvPr/>
          </p:nvGrpSpPr>
          <p:grpSpPr>
            <a:xfrm>
              <a:off x="9499683" y="325038"/>
              <a:ext cx="2234187" cy="4142286"/>
              <a:chOff x="7253799" y="196751"/>
              <a:chExt cx="2234187" cy="4142286"/>
            </a:xfrm>
            <a:solidFill>
              <a:srgbClr val="FFFFFF"/>
            </a:solidFill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8DBFC92B-0D18-3A71-174E-B4902AFB72FD}"/>
                  </a:ext>
                </a:extLst>
              </p:cNvPr>
              <p:cNvSpPr/>
              <p:nvPr/>
            </p:nvSpPr>
            <p:spPr>
              <a:xfrm>
                <a:off x="7253799" y="196751"/>
                <a:ext cx="185892" cy="139650"/>
              </a:xfrm>
              <a:custGeom>
                <a:avLst/>
                <a:gdLst>
                  <a:gd name="connsiteX0" fmla="*/ 9373 w 185892"/>
                  <a:gd name="connsiteY0" fmla="*/ 136681 h 139650"/>
                  <a:gd name="connsiteX1" fmla="*/ 168889 w 185892"/>
                  <a:gd name="connsiteY1" fmla="*/ 139651 h 139650"/>
                  <a:gd name="connsiteX2" fmla="*/ 97732 w 185892"/>
                  <a:gd name="connsiteY2" fmla="*/ 3028 h 139650"/>
                  <a:gd name="connsiteX3" fmla="*/ 9373 w 185892"/>
                  <a:gd name="connsiteY3" fmla="*/ 136557 h 13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892" h="139650">
                    <a:moveTo>
                      <a:pt x="9373" y="136681"/>
                    </a:moveTo>
                    <a:lnTo>
                      <a:pt x="168889" y="139651"/>
                    </a:lnTo>
                    <a:cubicBezTo>
                      <a:pt x="168889" y="139651"/>
                      <a:pt x="237943" y="-24073"/>
                      <a:pt x="97732" y="3028"/>
                    </a:cubicBezTo>
                    <a:cubicBezTo>
                      <a:pt x="-42479" y="30254"/>
                      <a:pt x="9373" y="136557"/>
                      <a:pt x="9373" y="1365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2F10ACC2-C75E-C168-394E-94EACEA2604D}"/>
                  </a:ext>
                </a:extLst>
              </p:cNvPr>
              <p:cNvSpPr/>
              <p:nvPr/>
            </p:nvSpPr>
            <p:spPr>
              <a:xfrm>
                <a:off x="8411269" y="3353787"/>
                <a:ext cx="162684" cy="133589"/>
              </a:xfrm>
              <a:custGeom>
                <a:avLst/>
                <a:gdLst>
                  <a:gd name="connsiteX0" fmla="*/ 162684 w 162684"/>
                  <a:gd name="connsiteY0" fmla="*/ 133589 h 133589"/>
                  <a:gd name="connsiteX1" fmla="*/ 8489 w 162684"/>
                  <a:gd name="connsiteY1" fmla="*/ 130496 h 133589"/>
                  <a:gd name="connsiteX2" fmla="*/ 64673 w 162684"/>
                  <a:gd name="connsiteY2" fmla="*/ 185 h 133589"/>
                  <a:gd name="connsiteX3" fmla="*/ 162684 w 162684"/>
                  <a:gd name="connsiteY3" fmla="*/ 133589 h 133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84" h="133589">
                    <a:moveTo>
                      <a:pt x="162684" y="133589"/>
                    </a:moveTo>
                    <a:lnTo>
                      <a:pt x="8489" y="130496"/>
                    </a:lnTo>
                    <a:cubicBezTo>
                      <a:pt x="8489" y="130496"/>
                      <a:pt x="-32225" y="6001"/>
                      <a:pt x="64673" y="185"/>
                    </a:cubicBezTo>
                    <a:cubicBezTo>
                      <a:pt x="161571" y="-5756"/>
                      <a:pt x="162684" y="133589"/>
                      <a:pt x="162684" y="1335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27603067-AE7B-51BC-B3C6-C93D87627BEE}"/>
                  </a:ext>
                </a:extLst>
              </p:cNvPr>
              <p:cNvSpPr/>
              <p:nvPr/>
            </p:nvSpPr>
            <p:spPr>
              <a:xfrm>
                <a:off x="9119576" y="3793368"/>
                <a:ext cx="368410" cy="545669"/>
              </a:xfrm>
              <a:custGeom>
                <a:avLst/>
                <a:gdLst>
                  <a:gd name="connsiteX0" fmla="*/ 145780 w 368410"/>
                  <a:gd name="connsiteY0" fmla="*/ 463128 h 545669"/>
                  <a:gd name="connsiteX1" fmla="*/ 332151 w 368410"/>
                  <a:gd name="connsiteY1" fmla="*/ 545670 h 545669"/>
                  <a:gd name="connsiteX2" fmla="*/ 368410 w 368410"/>
                  <a:gd name="connsiteY2" fmla="*/ 43113 h 545669"/>
                  <a:gd name="connsiteX3" fmla="*/ 368410 w 368410"/>
                  <a:gd name="connsiteY3" fmla="*/ 43113 h 545669"/>
                  <a:gd name="connsiteX4" fmla="*/ 168798 w 368410"/>
                  <a:gd name="connsiteY4" fmla="*/ 326505 h 545669"/>
                  <a:gd name="connsiteX5" fmla="*/ 0 w 368410"/>
                  <a:gd name="connsiteY5" fmla="*/ 227256 h 545669"/>
                  <a:gd name="connsiteX6" fmla="*/ 145780 w 368410"/>
                  <a:gd name="connsiteY6" fmla="*/ 463128 h 54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8410" h="545669">
                    <a:moveTo>
                      <a:pt x="145780" y="463128"/>
                    </a:moveTo>
                    <a:cubicBezTo>
                      <a:pt x="196024" y="504956"/>
                      <a:pt x="258394" y="532552"/>
                      <a:pt x="332151" y="545670"/>
                    </a:cubicBezTo>
                    <a:lnTo>
                      <a:pt x="368410" y="43113"/>
                    </a:lnTo>
                    <a:lnTo>
                      <a:pt x="368410" y="43113"/>
                    </a:lnTo>
                    <a:cubicBezTo>
                      <a:pt x="339700" y="-89549"/>
                      <a:pt x="175728" y="106350"/>
                      <a:pt x="168798" y="326505"/>
                    </a:cubicBezTo>
                    <a:cubicBezTo>
                      <a:pt x="129321" y="185923"/>
                      <a:pt x="40096" y="208693"/>
                      <a:pt x="0" y="227256"/>
                    </a:cubicBezTo>
                    <a:cubicBezTo>
                      <a:pt x="30319" y="322050"/>
                      <a:pt x="76355" y="405335"/>
                      <a:pt x="145780" y="4631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F5FFC361-F54B-31DE-E633-D9D09AFBFDF8}"/>
                  </a:ext>
                </a:extLst>
              </p:cNvPr>
              <p:cNvSpPr/>
              <p:nvPr/>
            </p:nvSpPr>
            <p:spPr>
              <a:xfrm>
                <a:off x="8545614" y="1048995"/>
                <a:ext cx="404421" cy="376796"/>
              </a:xfrm>
              <a:custGeom>
                <a:avLst/>
                <a:gdLst>
                  <a:gd name="connsiteX0" fmla="*/ 65218 w 404421"/>
                  <a:gd name="connsiteY0" fmla="*/ 376796 h 376796"/>
                  <a:gd name="connsiteX1" fmla="*/ 358634 w 404421"/>
                  <a:gd name="connsiteY1" fmla="*/ 228665 h 376796"/>
                  <a:gd name="connsiteX2" fmla="*/ 404422 w 404421"/>
                  <a:gd name="connsiteY2" fmla="*/ 177060 h 376796"/>
                  <a:gd name="connsiteX3" fmla="*/ 112120 w 404421"/>
                  <a:gd name="connsiteY3" fmla="*/ 133500 h 376796"/>
                  <a:gd name="connsiteX4" fmla="*/ 0 w 404421"/>
                  <a:gd name="connsiteY4" fmla="*/ 20390 h 376796"/>
                  <a:gd name="connsiteX5" fmla="*/ 27597 w 404421"/>
                  <a:gd name="connsiteY5" fmla="*/ 359718 h 376796"/>
                  <a:gd name="connsiteX6" fmla="*/ 65465 w 404421"/>
                  <a:gd name="connsiteY6" fmla="*/ 376796 h 376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421" h="376796">
                    <a:moveTo>
                      <a:pt x="65218" y="376796"/>
                    </a:moveTo>
                    <a:cubicBezTo>
                      <a:pt x="178451" y="362441"/>
                      <a:pt x="275101" y="313435"/>
                      <a:pt x="358634" y="228665"/>
                    </a:cubicBezTo>
                    <a:cubicBezTo>
                      <a:pt x="374598" y="212453"/>
                      <a:pt x="389819" y="195128"/>
                      <a:pt x="404422" y="177060"/>
                    </a:cubicBezTo>
                    <a:cubicBezTo>
                      <a:pt x="404422" y="41304"/>
                      <a:pt x="161497" y="-120068"/>
                      <a:pt x="112120" y="133500"/>
                    </a:cubicBezTo>
                    <a:cubicBezTo>
                      <a:pt x="60391" y="-50767"/>
                      <a:pt x="0" y="20390"/>
                      <a:pt x="0" y="20390"/>
                    </a:cubicBezTo>
                    <a:lnTo>
                      <a:pt x="27597" y="359718"/>
                    </a:lnTo>
                    <a:cubicBezTo>
                      <a:pt x="27597" y="359718"/>
                      <a:pt x="42076" y="367391"/>
                      <a:pt x="65465" y="3767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94B7EB29-29F0-48BF-AF51-4F1E024B2FE4}"/>
                  </a:ext>
                </a:extLst>
              </p:cNvPr>
              <p:cNvSpPr/>
              <p:nvPr/>
            </p:nvSpPr>
            <p:spPr>
              <a:xfrm>
                <a:off x="7950367" y="535105"/>
                <a:ext cx="310369" cy="363502"/>
              </a:xfrm>
              <a:custGeom>
                <a:avLst/>
                <a:gdLst>
                  <a:gd name="connsiteX0" fmla="*/ 310370 w 310369"/>
                  <a:gd name="connsiteY0" fmla="*/ 363502 h 363502"/>
                  <a:gd name="connsiteX1" fmla="*/ 305667 w 310369"/>
                  <a:gd name="connsiteY1" fmla="*/ 9076 h 363502"/>
                  <a:gd name="connsiteX2" fmla="*/ 203325 w 310369"/>
                  <a:gd name="connsiteY2" fmla="*/ 129858 h 363502"/>
                  <a:gd name="connsiteX3" fmla="*/ 0 w 310369"/>
                  <a:gd name="connsiteY3" fmla="*/ 35064 h 363502"/>
                  <a:gd name="connsiteX4" fmla="*/ 310246 w 310369"/>
                  <a:gd name="connsiteY4" fmla="*/ 363502 h 363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9" h="363502">
                    <a:moveTo>
                      <a:pt x="310370" y="363502"/>
                    </a:moveTo>
                    <a:cubicBezTo>
                      <a:pt x="307276" y="247794"/>
                      <a:pt x="306039" y="129487"/>
                      <a:pt x="305667" y="9076"/>
                    </a:cubicBezTo>
                    <a:cubicBezTo>
                      <a:pt x="269161" y="-15922"/>
                      <a:pt x="227332" y="6478"/>
                      <a:pt x="203325" y="129858"/>
                    </a:cubicBezTo>
                    <a:cubicBezTo>
                      <a:pt x="160506" y="-22480"/>
                      <a:pt x="40343" y="16873"/>
                      <a:pt x="0" y="35064"/>
                    </a:cubicBezTo>
                    <a:cubicBezTo>
                      <a:pt x="68435" y="210916"/>
                      <a:pt x="171520" y="319818"/>
                      <a:pt x="310246" y="3635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D0971FBA-3231-507D-0A75-0DBA8D98FAE4}"/>
                  </a:ext>
                </a:extLst>
              </p:cNvPr>
              <p:cNvSpPr/>
              <p:nvPr/>
            </p:nvSpPr>
            <p:spPr>
              <a:xfrm>
                <a:off x="8813044" y="2962289"/>
                <a:ext cx="267915" cy="263599"/>
              </a:xfrm>
              <a:custGeom>
                <a:avLst/>
                <a:gdLst>
                  <a:gd name="connsiteX0" fmla="*/ 265076 w 267915"/>
                  <a:gd name="connsiteY0" fmla="*/ 263476 h 263599"/>
                  <a:gd name="connsiteX1" fmla="*/ 49128 w 267915"/>
                  <a:gd name="connsiteY1" fmla="*/ 261743 h 263599"/>
                  <a:gd name="connsiteX2" fmla="*/ 105064 w 267915"/>
                  <a:gd name="connsiteY2" fmla="*/ 3225 h 263599"/>
                  <a:gd name="connsiteX3" fmla="*/ 265076 w 267915"/>
                  <a:gd name="connsiteY3" fmla="*/ 263600 h 26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915" h="263599">
                    <a:moveTo>
                      <a:pt x="265076" y="263476"/>
                    </a:moveTo>
                    <a:lnTo>
                      <a:pt x="49128" y="261743"/>
                    </a:lnTo>
                    <a:cubicBezTo>
                      <a:pt x="49128" y="261743"/>
                      <a:pt x="-92444" y="-33900"/>
                      <a:pt x="105064" y="3225"/>
                    </a:cubicBezTo>
                    <a:cubicBezTo>
                      <a:pt x="302572" y="40351"/>
                      <a:pt x="265076" y="263600"/>
                      <a:pt x="265076" y="263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272" name="Graphic 271">
            <a:extLst>
              <a:ext uri="{FF2B5EF4-FFF2-40B4-BE49-F238E27FC236}">
                <a16:creationId xmlns:a16="http://schemas.microsoft.com/office/drawing/2014/main" id="{8AFC89A5-EE04-85FE-F8B4-56F790780D3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120750" y="1008411"/>
            <a:ext cx="2167706" cy="18240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7106340"/>
      </p:ext>
    </p:extLst>
  </p:cSld>
  <p:clrMapOvr>
    <a:masterClrMapping/>
  </p:clrMapOvr>
  <p:transition spd="slow" advTm="0"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64" presetClass="path" presetSubtype="0" accel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48148E-6 L -2.77253 1.48148E-6 " pathEditMode="relative" rAng="0" ptsTypes="AA">
                                      <p:cBhvr>
                                        <p:cTn id="11" dur="4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8633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558333 -0.061902 E" pathEditMode="relative" ptsTypes="">
                                      <p:cBhvr>
                                        <p:cTn id="13" dur="4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" presetID="8" presetClass="emph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Rot by="-1500000">
                                      <p:cBhvr>
                                        <p:cTn id="15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2" presetClass="entr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56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5586 -0.0618 L 0.61679 -0.10856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47" y="-23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0293A6DC-44ED-A3C0-9E3E-A7A1224C453D}"/>
              </a:ext>
            </a:extLst>
          </p:cNvPr>
          <p:cNvGrpSpPr/>
          <p:nvPr/>
        </p:nvGrpSpPr>
        <p:grpSpPr>
          <a:xfrm>
            <a:off x="-1307608" y="-2857500"/>
            <a:ext cx="15380787" cy="10071605"/>
            <a:chOff x="-1307608" y="-2857500"/>
            <a:chExt cx="15380787" cy="10071605"/>
          </a:xfrm>
        </p:grpSpPr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ED0C97C-6148-3BE2-F453-9A324FA731B4}"/>
                </a:ext>
              </a:extLst>
            </p:cNvPr>
            <p:cNvSpPr/>
            <p:nvPr/>
          </p:nvSpPr>
          <p:spPr>
            <a:xfrm>
              <a:off x="5916039" y="621304"/>
              <a:ext cx="2967146" cy="6592800"/>
            </a:xfrm>
            <a:custGeom>
              <a:avLst/>
              <a:gdLst>
                <a:gd name="connsiteX0" fmla="*/ 0 w 475084"/>
                <a:gd name="connsiteY0" fmla="*/ 1055605 h 1055605"/>
                <a:gd name="connsiteX1" fmla="*/ 237480 w 475084"/>
                <a:gd name="connsiteY1" fmla="*/ 0 h 1055605"/>
                <a:gd name="connsiteX2" fmla="*/ 475084 w 475084"/>
                <a:gd name="connsiteY2" fmla="*/ 1055605 h 1055605"/>
                <a:gd name="connsiteX3" fmla="*/ 0 w 475084"/>
                <a:gd name="connsiteY3" fmla="*/ 1055605 h 10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84" h="1055605">
                  <a:moveTo>
                    <a:pt x="0" y="1055605"/>
                  </a:moveTo>
                  <a:lnTo>
                    <a:pt x="237480" y="0"/>
                  </a:lnTo>
                  <a:lnTo>
                    <a:pt x="475084" y="1055605"/>
                  </a:lnTo>
                  <a:lnTo>
                    <a:pt x="0" y="105560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174ACBA-7BB5-2327-9B98-9AAF1A698130}"/>
                </a:ext>
              </a:extLst>
            </p:cNvPr>
            <p:cNvSpPr/>
            <p:nvPr/>
          </p:nvSpPr>
          <p:spPr>
            <a:xfrm>
              <a:off x="2828324" y="2289988"/>
              <a:ext cx="2075223" cy="4924117"/>
            </a:xfrm>
            <a:custGeom>
              <a:avLst/>
              <a:gdLst>
                <a:gd name="connsiteX0" fmla="*/ 0 w 332274"/>
                <a:gd name="connsiteY0" fmla="*/ 786939 h 788424"/>
                <a:gd name="connsiteX1" fmla="*/ 154938 w 332274"/>
                <a:gd name="connsiteY1" fmla="*/ 0 h 788424"/>
                <a:gd name="connsiteX2" fmla="*/ 332274 w 332274"/>
                <a:gd name="connsiteY2" fmla="*/ 788424 h 788424"/>
                <a:gd name="connsiteX3" fmla="*/ 0 w 332274"/>
                <a:gd name="connsiteY3" fmla="*/ 786939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74" h="788424">
                  <a:moveTo>
                    <a:pt x="0" y="786939"/>
                  </a:moveTo>
                  <a:lnTo>
                    <a:pt x="154938" y="0"/>
                  </a:lnTo>
                  <a:lnTo>
                    <a:pt x="332274" y="788424"/>
                  </a:lnTo>
                  <a:lnTo>
                    <a:pt x="0" y="786939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55EFA2C-01C5-32D1-09B2-0473A2F11212}"/>
                </a:ext>
              </a:extLst>
            </p:cNvPr>
            <p:cNvSpPr/>
            <p:nvPr/>
          </p:nvSpPr>
          <p:spPr>
            <a:xfrm>
              <a:off x="10447531" y="-843333"/>
              <a:ext cx="3625648" cy="8057437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199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72FB3740-2C44-92DC-FDA9-1B63F6C480F9}"/>
                </a:ext>
              </a:extLst>
            </p:cNvPr>
            <p:cNvSpPr/>
            <p:nvPr/>
          </p:nvSpPr>
          <p:spPr>
            <a:xfrm>
              <a:off x="11354912" y="-843333"/>
              <a:ext cx="1917549" cy="4500571"/>
            </a:xfrm>
            <a:custGeom>
              <a:avLst/>
              <a:gdLst>
                <a:gd name="connsiteX0" fmla="*/ 0 w 307028"/>
                <a:gd name="connsiteY0" fmla="*/ 644253 h 720608"/>
                <a:gd name="connsiteX1" fmla="*/ 144914 w 307028"/>
                <a:gd name="connsiteY1" fmla="*/ 0 h 720608"/>
                <a:gd name="connsiteX2" fmla="*/ 307029 w 307028"/>
                <a:gd name="connsiteY2" fmla="*/ 720608 h 720608"/>
                <a:gd name="connsiteX3" fmla="*/ 181668 w 307028"/>
                <a:gd name="connsiteY3" fmla="*/ 449344 h 720608"/>
                <a:gd name="connsiteX4" fmla="*/ 0 w 307028"/>
                <a:gd name="connsiteY4" fmla="*/ 644253 h 72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608">
                  <a:moveTo>
                    <a:pt x="0" y="644253"/>
                  </a:moveTo>
                  <a:lnTo>
                    <a:pt x="144914" y="0"/>
                  </a:lnTo>
                  <a:lnTo>
                    <a:pt x="307029" y="720608"/>
                  </a:lnTo>
                  <a:lnTo>
                    <a:pt x="181668" y="449344"/>
                  </a:lnTo>
                  <a:lnTo>
                    <a:pt x="0" y="64425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668C3C3A-A519-33D4-BF7D-3D36B6970495}"/>
                </a:ext>
              </a:extLst>
            </p:cNvPr>
            <p:cNvSpPr/>
            <p:nvPr/>
          </p:nvSpPr>
          <p:spPr>
            <a:xfrm>
              <a:off x="7310345" y="-2857500"/>
              <a:ext cx="4532260" cy="10071604"/>
            </a:xfrm>
            <a:custGeom>
              <a:avLst/>
              <a:gdLst>
                <a:gd name="connsiteX0" fmla="*/ 0 w 725682"/>
                <a:gd name="connsiteY0" fmla="*/ 1612613 h 1612613"/>
                <a:gd name="connsiteX1" fmla="*/ 362841 w 725682"/>
                <a:gd name="connsiteY1" fmla="*/ 0 h 1612613"/>
                <a:gd name="connsiteX2" fmla="*/ 725682 w 725682"/>
                <a:gd name="connsiteY2" fmla="*/ 1612613 h 1612613"/>
                <a:gd name="connsiteX3" fmla="*/ 0 w 725682"/>
                <a:gd name="connsiteY3" fmla="*/ 1612613 h 16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682" h="1612613">
                  <a:moveTo>
                    <a:pt x="0" y="1612613"/>
                  </a:moveTo>
                  <a:lnTo>
                    <a:pt x="362841" y="0"/>
                  </a:lnTo>
                  <a:lnTo>
                    <a:pt x="725682" y="1612613"/>
                  </a:lnTo>
                  <a:lnTo>
                    <a:pt x="0" y="1612613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799566F-4870-58C9-BCDD-E7D4AC31C928}"/>
                </a:ext>
              </a:extLst>
            </p:cNvPr>
            <p:cNvSpPr/>
            <p:nvPr/>
          </p:nvSpPr>
          <p:spPr>
            <a:xfrm>
              <a:off x="8444956" y="-2841268"/>
              <a:ext cx="2396749" cy="5624358"/>
            </a:xfrm>
            <a:custGeom>
              <a:avLst/>
              <a:gdLst>
                <a:gd name="connsiteX0" fmla="*/ 0 w 383755"/>
                <a:gd name="connsiteY0" fmla="*/ 805131 h 900543"/>
                <a:gd name="connsiteX1" fmla="*/ 181173 w 383755"/>
                <a:gd name="connsiteY1" fmla="*/ 0 h 900543"/>
                <a:gd name="connsiteX2" fmla="*/ 383755 w 383755"/>
                <a:gd name="connsiteY2" fmla="*/ 900544 h 900543"/>
                <a:gd name="connsiteX3" fmla="*/ 227085 w 383755"/>
                <a:gd name="connsiteY3" fmla="*/ 561587 h 900543"/>
                <a:gd name="connsiteX4" fmla="*/ 0 w 383755"/>
                <a:gd name="connsiteY4" fmla="*/ 805131 h 90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5" h="900543">
                  <a:moveTo>
                    <a:pt x="0" y="805131"/>
                  </a:moveTo>
                  <a:lnTo>
                    <a:pt x="181173" y="0"/>
                  </a:lnTo>
                  <a:lnTo>
                    <a:pt x="383755" y="900544"/>
                  </a:lnTo>
                  <a:lnTo>
                    <a:pt x="227085" y="561587"/>
                  </a:lnTo>
                  <a:lnTo>
                    <a:pt x="0" y="8051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29A56E65-596F-97E7-A7C2-F00741C246B5}"/>
                </a:ext>
              </a:extLst>
            </p:cNvPr>
            <p:cNvSpPr/>
            <p:nvPr/>
          </p:nvSpPr>
          <p:spPr>
            <a:xfrm>
              <a:off x="8535385" y="2734406"/>
              <a:ext cx="2106139" cy="4479698"/>
            </a:xfrm>
            <a:custGeom>
              <a:avLst/>
              <a:gdLst>
                <a:gd name="connsiteX0" fmla="*/ 187732 w 337224"/>
                <a:gd name="connsiteY0" fmla="*/ 717267 h 717266"/>
                <a:gd name="connsiteX1" fmla="*/ 148750 w 337224"/>
                <a:gd name="connsiteY1" fmla="*/ 717267 h 717266"/>
                <a:gd name="connsiteX2" fmla="*/ 148750 w 337224"/>
                <a:gd name="connsiteY2" fmla="*/ 399100 h 717266"/>
                <a:gd name="connsiteX3" fmla="*/ 0 w 337224"/>
                <a:gd name="connsiteY3" fmla="*/ 515799 h 717266"/>
                <a:gd name="connsiteX4" fmla="*/ 148750 w 337224"/>
                <a:gd name="connsiteY4" fmla="*/ 319528 h 717266"/>
                <a:gd name="connsiteX5" fmla="*/ 147884 w 337224"/>
                <a:gd name="connsiteY5" fmla="*/ 89720 h 717266"/>
                <a:gd name="connsiteX6" fmla="*/ 36012 w 337224"/>
                <a:gd name="connsiteY6" fmla="*/ 149864 h 717266"/>
                <a:gd name="connsiteX7" fmla="*/ 187732 w 337224"/>
                <a:gd name="connsiteY7" fmla="*/ 0 h 717266"/>
                <a:gd name="connsiteX8" fmla="*/ 187732 w 337224"/>
                <a:gd name="connsiteY8" fmla="*/ 163971 h 717266"/>
                <a:gd name="connsiteX9" fmla="*/ 308638 w 337224"/>
                <a:gd name="connsiteY9" fmla="*/ 284382 h 717266"/>
                <a:gd name="connsiteX10" fmla="*/ 187732 w 337224"/>
                <a:gd name="connsiteY10" fmla="*/ 225847 h 717266"/>
                <a:gd name="connsiteX11" fmla="*/ 187732 w 337224"/>
                <a:gd name="connsiteY11" fmla="*/ 499463 h 717266"/>
                <a:gd name="connsiteX12" fmla="*/ 337224 w 337224"/>
                <a:gd name="connsiteY12" fmla="*/ 647966 h 717266"/>
                <a:gd name="connsiteX13" fmla="*/ 187732 w 337224"/>
                <a:gd name="connsiteY13" fmla="*/ 579902 h 717266"/>
                <a:gd name="connsiteX14" fmla="*/ 187732 w 337224"/>
                <a:gd name="connsiteY14" fmla="*/ 717267 h 7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7224" h="717266">
                  <a:moveTo>
                    <a:pt x="187732" y="717267"/>
                  </a:moveTo>
                  <a:lnTo>
                    <a:pt x="148750" y="717267"/>
                  </a:lnTo>
                  <a:lnTo>
                    <a:pt x="148750" y="399100"/>
                  </a:lnTo>
                  <a:lnTo>
                    <a:pt x="0" y="515799"/>
                  </a:lnTo>
                  <a:lnTo>
                    <a:pt x="148750" y="319528"/>
                  </a:lnTo>
                  <a:lnTo>
                    <a:pt x="147884" y="89720"/>
                  </a:lnTo>
                  <a:lnTo>
                    <a:pt x="36012" y="149864"/>
                  </a:lnTo>
                  <a:lnTo>
                    <a:pt x="187732" y="0"/>
                  </a:lnTo>
                  <a:lnTo>
                    <a:pt x="187732" y="163971"/>
                  </a:lnTo>
                  <a:lnTo>
                    <a:pt x="308638" y="284382"/>
                  </a:lnTo>
                  <a:lnTo>
                    <a:pt x="187732" y="225847"/>
                  </a:lnTo>
                  <a:lnTo>
                    <a:pt x="187732" y="499463"/>
                  </a:lnTo>
                  <a:lnTo>
                    <a:pt x="337224" y="647966"/>
                  </a:lnTo>
                  <a:lnTo>
                    <a:pt x="187732" y="579902"/>
                  </a:lnTo>
                  <a:lnTo>
                    <a:pt x="187732" y="7172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BFD8447C-08AB-A496-5D4D-04C34D880C7A}"/>
                </a:ext>
              </a:extLst>
            </p:cNvPr>
            <p:cNvSpPr/>
            <p:nvPr/>
          </p:nvSpPr>
          <p:spPr>
            <a:xfrm>
              <a:off x="5136961" y="2289988"/>
              <a:ext cx="2922316" cy="4924117"/>
            </a:xfrm>
            <a:custGeom>
              <a:avLst/>
              <a:gdLst>
                <a:gd name="connsiteX0" fmla="*/ 467906 w 467906"/>
                <a:gd name="connsiteY0" fmla="*/ 788424 h 788424"/>
                <a:gd name="connsiteX1" fmla="*/ 364450 w 467906"/>
                <a:gd name="connsiteY1" fmla="*/ 559978 h 788424"/>
                <a:gd name="connsiteX2" fmla="*/ 428801 w 467906"/>
                <a:gd name="connsiteY2" fmla="*/ 559978 h 788424"/>
                <a:gd name="connsiteX3" fmla="*/ 331408 w 467906"/>
                <a:gd name="connsiteY3" fmla="*/ 344650 h 788424"/>
                <a:gd name="connsiteX4" fmla="*/ 389819 w 467906"/>
                <a:gd name="connsiteY4" fmla="*/ 344650 h 788424"/>
                <a:gd name="connsiteX5" fmla="*/ 233891 w 467906"/>
                <a:gd name="connsiteY5" fmla="*/ 0 h 788424"/>
                <a:gd name="connsiteX6" fmla="*/ 77964 w 467906"/>
                <a:gd name="connsiteY6" fmla="*/ 344650 h 788424"/>
                <a:gd name="connsiteX7" fmla="*/ 136375 w 467906"/>
                <a:gd name="connsiteY7" fmla="*/ 344650 h 788424"/>
                <a:gd name="connsiteX8" fmla="*/ 38982 w 467906"/>
                <a:gd name="connsiteY8" fmla="*/ 559978 h 788424"/>
                <a:gd name="connsiteX9" fmla="*/ 103333 w 467906"/>
                <a:gd name="connsiteY9" fmla="*/ 559978 h 788424"/>
                <a:gd name="connsiteX10" fmla="*/ 0 w 467906"/>
                <a:gd name="connsiteY10" fmla="*/ 788424 h 788424"/>
                <a:gd name="connsiteX11" fmla="*/ 467906 w 467906"/>
                <a:gd name="connsiteY11" fmla="*/ 788424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7906" h="788424">
                  <a:moveTo>
                    <a:pt x="467906" y="788424"/>
                  </a:moveTo>
                  <a:lnTo>
                    <a:pt x="364450" y="559978"/>
                  </a:lnTo>
                  <a:lnTo>
                    <a:pt x="428801" y="559978"/>
                  </a:lnTo>
                  <a:lnTo>
                    <a:pt x="331408" y="344650"/>
                  </a:lnTo>
                  <a:lnTo>
                    <a:pt x="389819" y="344650"/>
                  </a:lnTo>
                  <a:lnTo>
                    <a:pt x="233891" y="0"/>
                  </a:lnTo>
                  <a:lnTo>
                    <a:pt x="77964" y="344650"/>
                  </a:lnTo>
                  <a:lnTo>
                    <a:pt x="136375" y="344650"/>
                  </a:lnTo>
                  <a:lnTo>
                    <a:pt x="38982" y="559978"/>
                  </a:lnTo>
                  <a:lnTo>
                    <a:pt x="103333" y="559978"/>
                  </a:lnTo>
                  <a:lnTo>
                    <a:pt x="0" y="788424"/>
                  </a:lnTo>
                  <a:lnTo>
                    <a:pt x="467906" y="788424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296F20C2-A3F4-5555-82B8-4A47A77FFE4A}"/>
                </a:ext>
              </a:extLst>
            </p:cNvPr>
            <p:cNvSpPr/>
            <p:nvPr/>
          </p:nvSpPr>
          <p:spPr>
            <a:xfrm>
              <a:off x="3435819" y="856266"/>
              <a:ext cx="3773274" cy="6357838"/>
            </a:xfrm>
            <a:custGeom>
              <a:avLst/>
              <a:gdLst>
                <a:gd name="connsiteX0" fmla="*/ 604158 w 604157"/>
                <a:gd name="connsiteY0" fmla="*/ 1017985 h 1017984"/>
                <a:gd name="connsiteX1" fmla="*/ 470629 w 604157"/>
                <a:gd name="connsiteY1" fmla="*/ 722959 h 1017984"/>
                <a:gd name="connsiteX2" fmla="*/ 553790 w 604157"/>
                <a:gd name="connsiteY2" fmla="*/ 722959 h 1017984"/>
                <a:gd name="connsiteX3" fmla="*/ 427935 w 604157"/>
                <a:gd name="connsiteY3" fmla="*/ 444889 h 1017984"/>
                <a:gd name="connsiteX4" fmla="*/ 503423 w 604157"/>
                <a:gd name="connsiteY4" fmla="*/ 444889 h 1017984"/>
                <a:gd name="connsiteX5" fmla="*/ 302079 w 604157"/>
                <a:gd name="connsiteY5" fmla="*/ 0 h 1017984"/>
                <a:gd name="connsiteX6" fmla="*/ 100734 w 604157"/>
                <a:gd name="connsiteY6" fmla="*/ 444889 h 1017984"/>
                <a:gd name="connsiteX7" fmla="*/ 176223 w 604157"/>
                <a:gd name="connsiteY7" fmla="*/ 444889 h 1017984"/>
                <a:gd name="connsiteX8" fmla="*/ 50367 w 604157"/>
                <a:gd name="connsiteY8" fmla="*/ 722959 h 1017984"/>
                <a:gd name="connsiteX9" fmla="*/ 133528 w 604157"/>
                <a:gd name="connsiteY9" fmla="*/ 722959 h 1017984"/>
                <a:gd name="connsiteX10" fmla="*/ 0 w 604157"/>
                <a:gd name="connsiteY10" fmla="*/ 1017985 h 1017984"/>
                <a:gd name="connsiteX11" fmla="*/ 604158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604158" y="1017985"/>
                  </a:moveTo>
                  <a:lnTo>
                    <a:pt x="470629" y="722959"/>
                  </a:lnTo>
                  <a:lnTo>
                    <a:pt x="553790" y="722959"/>
                  </a:lnTo>
                  <a:lnTo>
                    <a:pt x="427935" y="444889"/>
                  </a:lnTo>
                  <a:lnTo>
                    <a:pt x="503423" y="444889"/>
                  </a:lnTo>
                  <a:lnTo>
                    <a:pt x="302079" y="0"/>
                  </a:lnTo>
                  <a:lnTo>
                    <a:pt x="100734" y="444889"/>
                  </a:lnTo>
                  <a:lnTo>
                    <a:pt x="176223" y="444889"/>
                  </a:lnTo>
                  <a:lnTo>
                    <a:pt x="50367" y="722959"/>
                  </a:lnTo>
                  <a:lnTo>
                    <a:pt x="133528" y="722959"/>
                  </a:lnTo>
                  <a:lnTo>
                    <a:pt x="0" y="1017985"/>
                  </a:lnTo>
                  <a:lnTo>
                    <a:pt x="604158" y="101798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FB9B15B-7B5E-E6C5-3E20-3DC50ECE23A2}"/>
                </a:ext>
              </a:extLst>
            </p:cNvPr>
            <p:cNvSpPr/>
            <p:nvPr/>
          </p:nvSpPr>
          <p:spPr>
            <a:xfrm>
              <a:off x="4064955" y="856266"/>
              <a:ext cx="2515520" cy="2855126"/>
            </a:xfrm>
            <a:custGeom>
              <a:avLst/>
              <a:gdLst>
                <a:gd name="connsiteX0" fmla="*/ 402689 w 402772"/>
                <a:gd name="connsiteY0" fmla="*/ 444889 h 457148"/>
                <a:gd name="connsiteX1" fmla="*/ 201345 w 402772"/>
                <a:gd name="connsiteY1" fmla="*/ 0 h 457148"/>
                <a:gd name="connsiteX2" fmla="*/ 0 w 402772"/>
                <a:gd name="connsiteY2" fmla="*/ 444889 h 457148"/>
                <a:gd name="connsiteX3" fmla="*/ 177955 w 402772"/>
                <a:gd name="connsiteY3" fmla="*/ 282774 h 457148"/>
                <a:gd name="connsiteX4" fmla="*/ 402689 w 402772"/>
                <a:gd name="connsiteY4" fmla="*/ 444889 h 45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772" h="457148">
                  <a:moveTo>
                    <a:pt x="402689" y="444889"/>
                  </a:moveTo>
                  <a:cubicBezTo>
                    <a:pt x="407516" y="377939"/>
                    <a:pt x="201345" y="0"/>
                    <a:pt x="201345" y="0"/>
                  </a:cubicBezTo>
                  <a:lnTo>
                    <a:pt x="0" y="444889"/>
                  </a:lnTo>
                  <a:lnTo>
                    <a:pt x="177955" y="282774"/>
                  </a:lnTo>
                  <a:cubicBezTo>
                    <a:pt x="177955" y="282774"/>
                    <a:pt x="397863" y="511839"/>
                    <a:pt x="402689" y="44488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1FA79B2F-2BB7-1377-D588-27FE4675E86B}"/>
                </a:ext>
              </a:extLst>
            </p:cNvPr>
            <p:cNvSpPr/>
            <p:nvPr/>
          </p:nvSpPr>
          <p:spPr>
            <a:xfrm>
              <a:off x="2754901" y="1304545"/>
              <a:ext cx="1329377" cy="5909559"/>
            </a:xfrm>
            <a:custGeom>
              <a:avLst/>
              <a:gdLst>
                <a:gd name="connsiteX0" fmla="*/ 0 w 212853"/>
                <a:gd name="connsiteY0" fmla="*/ 0 h 946208"/>
                <a:gd name="connsiteX1" fmla="*/ 0 w 212853"/>
                <a:gd name="connsiteY1" fmla="*/ 946208 h 946208"/>
                <a:gd name="connsiteX2" fmla="*/ 212854 w 212853"/>
                <a:gd name="connsiteY2" fmla="*/ 946208 h 946208"/>
                <a:gd name="connsiteX3" fmla="*/ 0 w 212853"/>
                <a:gd name="connsiteY3" fmla="*/ 0 h 94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853" h="946208">
                  <a:moveTo>
                    <a:pt x="0" y="0"/>
                  </a:moveTo>
                  <a:lnTo>
                    <a:pt x="0" y="946208"/>
                  </a:lnTo>
                  <a:lnTo>
                    <a:pt x="212854" y="946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CB2A7D89-22A4-373E-8051-15220568B2FF}"/>
                </a:ext>
              </a:extLst>
            </p:cNvPr>
            <p:cNvSpPr/>
            <p:nvPr/>
          </p:nvSpPr>
          <p:spPr>
            <a:xfrm>
              <a:off x="-1307608" y="418037"/>
              <a:ext cx="3058343" cy="6796067"/>
            </a:xfrm>
            <a:custGeom>
              <a:avLst/>
              <a:gdLst>
                <a:gd name="connsiteX0" fmla="*/ 0 w 489686"/>
                <a:gd name="connsiteY0" fmla="*/ 1088152 h 1088151"/>
                <a:gd name="connsiteX1" fmla="*/ 244905 w 489686"/>
                <a:gd name="connsiteY1" fmla="*/ 0 h 1088151"/>
                <a:gd name="connsiteX2" fmla="*/ 489687 w 489686"/>
                <a:gd name="connsiteY2" fmla="*/ 1088152 h 1088151"/>
                <a:gd name="connsiteX3" fmla="*/ 0 w 489686"/>
                <a:gd name="connsiteY3" fmla="*/ 1088152 h 108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686" h="1088151">
                  <a:moveTo>
                    <a:pt x="0" y="1088152"/>
                  </a:moveTo>
                  <a:lnTo>
                    <a:pt x="244905" y="0"/>
                  </a:lnTo>
                  <a:lnTo>
                    <a:pt x="489687" y="1088152"/>
                  </a:lnTo>
                  <a:lnTo>
                    <a:pt x="0" y="10881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01ABD529-7A82-16EA-2804-B535A881352F}"/>
                </a:ext>
              </a:extLst>
            </p:cNvPr>
            <p:cNvSpPr/>
            <p:nvPr/>
          </p:nvSpPr>
          <p:spPr>
            <a:xfrm>
              <a:off x="221950" y="-1154809"/>
              <a:ext cx="2926956" cy="8368913"/>
            </a:xfrm>
            <a:custGeom>
              <a:avLst/>
              <a:gdLst>
                <a:gd name="connsiteX0" fmla="*/ 0 w 468649"/>
                <a:gd name="connsiteY0" fmla="*/ 1339987 h 1339987"/>
                <a:gd name="connsiteX1" fmla="*/ 468650 w 468649"/>
                <a:gd name="connsiteY1" fmla="*/ 1339987 h 1339987"/>
                <a:gd name="connsiteX2" fmla="*/ 468650 w 468649"/>
                <a:gd name="connsiteY2" fmla="*/ 742760 h 1339987"/>
                <a:gd name="connsiteX3" fmla="*/ 301461 w 468649"/>
                <a:gd name="connsiteY3" fmla="*/ 0 h 1339987"/>
                <a:gd name="connsiteX4" fmla="*/ 0 w 468649"/>
                <a:gd name="connsiteY4" fmla="*/ 1339987 h 133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649" h="1339987">
                  <a:moveTo>
                    <a:pt x="0" y="1339987"/>
                  </a:moveTo>
                  <a:lnTo>
                    <a:pt x="468650" y="1339987"/>
                  </a:lnTo>
                  <a:lnTo>
                    <a:pt x="468650" y="742760"/>
                  </a:lnTo>
                  <a:lnTo>
                    <a:pt x="301461" y="0"/>
                  </a:lnTo>
                  <a:lnTo>
                    <a:pt x="0" y="1339987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DAE04942-1078-A0D3-24B3-44C90FF8D8D9}"/>
                </a:ext>
              </a:extLst>
            </p:cNvPr>
            <p:cNvSpPr/>
            <p:nvPr/>
          </p:nvSpPr>
          <p:spPr>
            <a:xfrm>
              <a:off x="1259181" y="-1154809"/>
              <a:ext cx="1889725" cy="4638915"/>
            </a:xfrm>
            <a:custGeom>
              <a:avLst/>
              <a:gdLst>
                <a:gd name="connsiteX0" fmla="*/ 110263 w 302573"/>
                <a:gd name="connsiteY0" fmla="*/ 458625 h 742759"/>
                <a:gd name="connsiteX1" fmla="*/ 302574 w 302573"/>
                <a:gd name="connsiteY1" fmla="*/ 742760 h 742759"/>
                <a:gd name="connsiteX2" fmla="*/ 135385 w 302573"/>
                <a:gd name="connsiteY2" fmla="*/ 0 h 742759"/>
                <a:gd name="connsiteX3" fmla="*/ 0 w 302573"/>
                <a:gd name="connsiteY3" fmla="*/ 601682 h 742759"/>
                <a:gd name="connsiteX4" fmla="*/ 110263 w 302573"/>
                <a:gd name="connsiteY4" fmla="*/ 458625 h 7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73" h="742759">
                  <a:moveTo>
                    <a:pt x="110263" y="458625"/>
                  </a:moveTo>
                  <a:lnTo>
                    <a:pt x="302574" y="742760"/>
                  </a:lnTo>
                  <a:lnTo>
                    <a:pt x="135385" y="0"/>
                  </a:lnTo>
                  <a:lnTo>
                    <a:pt x="0" y="601682"/>
                  </a:lnTo>
                  <a:lnTo>
                    <a:pt x="110263" y="458625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06AA301-3F10-55BE-A5BE-531B1B8C76C1}"/>
              </a:ext>
            </a:extLst>
          </p:cNvPr>
          <p:cNvGrpSpPr/>
          <p:nvPr/>
        </p:nvGrpSpPr>
        <p:grpSpPr>
          <a:xfrm>
            <a:off x="-1475703" y="-2758440"/>
            <a:ext cx="14538917" cy="40132584"/>
            <a:chOff x="9524154" y="0"/>
            <a:chExt cx="2667723" cy="7363865"/>
          </a:xfrm>
        </p:grpSpPr>
        <p:grpSp>
          <p:nvGrpSpPr>
            <p:cNvPr id="4" name="Graphic 2">
              <a:extLst>
                <a:ext uri="{FF2B5EF4-FFF2-40B4-BE49-F238E27FC236}">
                  <a16:creationId xmlns:a16="http://schemas.microsoft.com/office/drawing/2014/main" id="{1972AA99-17FF-96B0-2439-8E65A23173DA}"/>
                </a:ext>
              </a:extLst>
            </p:cNvPr>
            <p:cNvGrpSpPr/>
            <p:nvPr/>
          </p:nvGrpSpPr>
          <p:grpSpPr>
            <a:xfrm>
              <a:off x="9524154" y="0"/>
              <a:ext cx="2667723" cy="7363865"/>
              <a:chOff x="7278270" y="-128287"/>
              <a:chExt cx="2667723" cy="7363865"/>
            </a:xfrm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FE32A24-B8A1-13C1-A97E-D04324B0937D}"/>
                  </a:ext>
                </a:extLst>
              </p:cNvPr>
              <p:cNvSpPr/>
              <p:nvPr/>
            </p:nvSpPr>
            <p:spPr>
              <a:xfrm>
                <a:off x="7278270" y="-128287"/>
                <a:ext cx="2667723" cy="7363865"/>
              </a:xfrm>
              <a:custGeom>
                <a:avLst/>
                <a:gdLst>
                  <a:gd name="connsiteX0" fmla="*/ 2495089 w 2667723"/>
                  <a:gd name="connsiteY0" fmla="*/ 0 h 7363865"/>
                  <a:gd name="connsiteX1" fmla="*/ 2298694 w 2667723"/>
                  <a:gd name="connsiteY1" fmla="*/ 2731579 h 7363865"/>
                  <a:gd name="connsiteX2" fmla="*/ 1661247 w 2667723"/>
                  <a:gd name="connsiteY2" fmla="*/ 2480857 h 7363865"/>
                  <a:gd name="connsiteX3" fmla="*/ 1335161 w 2667723"/>
                  <a:gd name="connsiteY3" fmla="*/ 1802077 h 7363865"/>
                  <a:gd name="connsiteX4" fmla="*/ 1802077 w 2667723"/>
                  <a:gd name="connsiteY4" fmla="*/ 1578829 h 7363865"/>
                  <a:gd name="connsiteX5" fmla="*/ 2071857 w 2667723"/>
                  <a:gd name="connsiteY5" fmla="*/ 1115625 h 7363865"/>
                  <a:gd name="connsiteX6" fmla="*/ 2187688 w 2667723"/>
                  <a:gd name="connsiteY6" fmla="*/ 600445 h 7363865"/>
                  <a:gd name="connsiteX7" fmla="*/ 2216152 w 2667723"/>
                  <a:gd name="connsiteY7" fmla="*/ 0 h 7363865"/>
                  <a:gd name="connsiteX8" fmla="*/ 1969637 w 2667723"/>
                  <a:gd name="connsiteY8" fmla="*/ 0 h 7363865"/>
                  <a:gd name="connsiteX9" fmla="*/ 1944887 w 2667723"/>
                  <a:gd name="connsiteY9" fmla="*/ 554038 h 7363865"/>
                  <a:gd name="connsiteX10" fmla="*/ 1793538 w 2667723"/>
                  <a:gd name="connsiteY10" fmla="*/ 479292 h 7363865"/>
                  <a:gd name="connsiteX11" fmla="*/ 1686864 w 2667723"/>
                  <a:gd name="connsiteY11" fmla="*/ 0 h 7363865"/>
                  <a:gd name="connsiteX12" fmla="*/ 1502102 w 2667723"/>
                  <a:gd name="connsiteY12" fmla="*/ 0 h 7363865"/>
                  <a:gd name="connsiteX13" fmla="*/ 1659268 w 2667723"/>
                  <a:gd name="connsiteY13" fmla="*/ 606633 h 7363865"/>
                  <a:gd name="connsiteX14" fmla="*/ 1916919 w 2667723"/>
                  <a:gd name="connsiteY14" fmla="*/ 737067 h 7363865"/>
                  <a:gd name="connsiteX15" fmla="*/ 1625978 w 2667723"/>
                  <a:gd name="connsiteY15" fmla="*/ 1405947 h 7363865"/>
                  <a:gd name="connsiteX16" fmla="*/ 1296055 w 2667723"/>
                  <a:gd name="connsiteY16" fmla="*/ 1557543 h 7363865"/>
                  <a:gd name="connsiteX17" fmla="*/ 1255588 w 2667723"/>
                  <a:gd name="connsiteY17" fmla="*/ 400585 h 7363865"/>
                  <a:gd name="connsiteX18" fmla="*/ 1255093 w 2667723"/>
                  <a:gd name="connsiteY18" fmla="*/ 0 h 7363865"/>
                  <a:gd name="connsiteX19" fmla="*/ 977517 w 2667723"/>
                  <a:gd name="connsiteY19" fmla="*/ 0 h 7363865"/>
                  <a:gd name="connsiteX20" fmla="*/ 978012 w 2667723"/>
                  <a:gd name="connsiteY20" fmla="*/ 399843 h 7363865"/>
                  <a:gd name="connsiteX21" fmla="*/ 982591 w 2667723"/>
                  <a:gd name="connsiteY21" fmla="*/ 1026895 h 7363865"/>
                  <a:gd name="connsiteX22" fmla="*/ 570497 w 2667723"/>
                  <a:gd name="connsiteY22" fmla="*/ 0 h 7363865"/>
                  <a:gd name="connsiteX23" fmla="*/ 385488 w 2667723"/>
                  <a:gd name="connsiteY23" fmla="*/ 0 h 7363865"/>
                  <a:gd name="connsiteX24" fmla="*/ 478549 w 2667723"/>
                  <a:gd name="connsiteY24" fmla="*/ 706129 h 7363865"/>
                  <a:gd name="connsiteX25" fmla="*/ 514437 w 2667723"/>
                  <a:gd name="connsiteY25" fmla="*/ 799933 h 7363865"/>
                  <a:gd name="connsiteX26" fmla="*/ 231416 w 2667723"/>
                  <a:gd name="connsiteY26" fmla="*/ 759838 h 7363865"/>
                  <a:gd name="connsiteX27" fmla="*/ 123257 w 2667723"/>
                  <a:gd name="connsiteY27" fmla="*/ 462709 h 7363865"/>
                  <a:gd name="connsiteX28" fmla="*/ 0 w 2667723"/>
                  <a:gd name="connsiteY28" fmla="*/ 466916 h 7363865"/>
                  <a:gd name="connsiteX29" fmla="*/ 157041 w 2667723"/>
                  <a:gd name="connsiteY29" fmla="*/ 858344 h 7363865"/>
                  <a:gd name="connsiteX30" fmla="*/ 409496 w 2667723"/>
                  <a:gd name="connsiteY30" fmla="*/ 932100 h 7363865"/>
                  <a:gd name="connsiteX31" fmla="*/ 573714 w 2667723"/>
                  <a:gd name="connsiteY31" fmla="*/ 915146 h 7363865"/>
                  <a:gd name="connsiteX32" fmla="*/ 989769 w 2667723"/>
                  <a:gd name="connsiteY32" fmla="*/ 1220071 h 7363865"/>
                  <a:gd name="connsiteX33" fmla="*/ 1033206 w 2667723"/>
                  <a:gd name="connsiteY33" fmla="*/ 1685503 h 7363865"/>
                  <a:gd name="connsiteX34" fmla="*/ 1175521 w 2667723"/>
                  <a:gd name="connsiteY34" fmla="*/ 2237190 h 7363865"/>
                  <a:gd name="connsiteX35" fmla="*/ 1469432 w 2667723"/>
                  <a:gd name="connsiteY35" fmla="*/ 2681831 h 7363865"/>
                  <a:gd name="connsiteX36" fmla="*/ 1926448 w 2667723"/>
                  <a:gd name="connsiteY36" fmla="*/ 2944680 h 7363865"/>
                  <a:gd name="connsiteX37" fmla="*/ 2278647 w 2667723"/>
                  <a:gd name="connsiteY37" fmla="*/ 3008413 h 7363865"/>
                  <a:gd name="connsiteX38" fmla="*/ 2173457 w 2667723"/>
                  <a:gd name="connsiteY38" fmla="*/ 4467449 h 7363865"/>
                  <a:gd name="connsiteX39" fmla="*/ 1987087 w 2667723"/>
                  <a:gd name="connsiteY39" fmla="*/ 4384906 h 7363865"/>
                  <a:gd name="connsiteX40" fmla="*/ 1795023 w 2667723"/>
                  <a:gd name="connsiteY40" fmla="*/ 3477062 h 7363865"/>
                  <a:gd name="connsiteX41" fmla="*/ 1799850 w 2667723"/>
                  <a:gd name="connsiteY41" fmla="*/ 3354176 h 7363865"/>
                  <a:gd name="connsiteX42" fmla="*/ 1583902 w 2667723"/>
                  <a:gd name="connsiteY42" fmla="*/ 3352443 h 7363865"/>
                  <a:gd name="connsiteX43" fmla="*/ 1579324 w 2667723"/>
                  <a:gd name="connsiteY43" fmla="*/ 3466047 h 7363865"/>
                  <a:gd name="connsiteX44" fmla="*/ 1586254 w 2667723"/>
                  <a:gd name="connsiteY44" fmla="*/ 3982960 h 7363865"/>
                  <a:gd name="connsiteX45" fmla="*/ 1422158 w 2667723"/>
                  <a:gd name="connsiteY45" fmla="*/ 3926776 h 7363865"/>
                  <a:gd name="connsiteX46" fmla="*/ 1295684 w 2667723"/>
                  <a:gd name="connsiteY46" fmla="*/ 3615911 h 7363865"/>
                  <a:gd name="connsiteX47" fmla="*/ 1218587 w 2667723"/>
                  <a:gd name="connsiteY47" fmla="*/ 3614426 h 7363865"/>
                  <a:gd name="connsiteX48" fmla="*/ 1141489 w 2667723"/>
                  <a:gd name="connsiteY48" fmla="*/ 3612694 h 7363865"/>
                  <a:gd name="connsiteX49" fmla="*/ 1326003 w 2667723"/>
                  <a:gd name="connsiteY49" fmla="*/ 4047187 h 7363865"/>
                  <a:gd name="connsiteX50" fmla="*/ 1608405 w 2667723"/>
                  <a:gd name="connsiteY50" fmla="*/ 4137774 h 7363865"/>
                  <a:gd name="connsiteX51" fmla="*/ 1614098 w 2667723"/>
                  <a:gd name="connsiteY51" fmla="*/ 4137774 h 7363865"/>
                  <a:gd name="connsiteX52" fmla="*/ 1666693 w 2667723"/>
                  <a:gd name="connsiteY52" fmla="*/ 4298651 h 7363865"/>
                  <a:gd name="connsiteX53" fmla="*/ 1848979 w 2667723"/>
                  <a:gd name="connsiteY53" fmla="*/ 4550982 h 7363865"/>
                  <a:gd name="connsiteX54" fmla="*/ 2157865 w 2667723"/>
                  <a:gd name="connsiteY54" fmla="*/ 4683891 h 7363865"/>
                  <a:gd name="connsiteX55" fmla="*/ 1964440 w 2667723"/>
                  <a:gd name="connsiteY55" fmla="*/ 7363866 h 7363865"/>
                  <a:gd name="connsiteX56" fmla="*/ 2667723 w 2667723"/>
                  <a:gd name="connsiteY56" fmla="*/ 7363866 h 7363865"/>
                  <a:gd name="connsiteX57" fmla="*/ 2667723 w 2667723"/>
                  <a:gd name="connsiteY57" fmla="*/ 0 h 7363865"/>
                  <a:gd name="connsiteX58" fmla="*/ 2494965 w 2667723"/>
                  <a:gd name="connsiteY58" fmla="*/ 0 h 736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667723" h="7363865">
                    <a:moveTo>
                      <a:pt x="2495089" y="0"/>
                    </a:moveTo>
                    <a:lnTo>
                      <a:pt x="2298694" y="2731579"/>
                    </a:lnTo>
                    <a:cubicBezTo>
                      <a:pt x="2025574" y="2711036"/>
                      <a:pt x="1815690" y="2628246"/>
                      <a:pt x="1661247" y="2480857"/>
                    </a:cubicBezTo>
                    <a:cubicBezTo>
                      <a:pt x="1491831" y="2319113"/>
                      <a:pt x="1392953" y="2083861"/>
                      <a:pt x="1335161" y="1802077"/>
                    </a:cubicBezTo>
                    <a:cubicBezTo>
                      <a:pt x="1515220" y="1785866"/>
                      <a:pt x="1672014" y="1711120"/>
                      <a:pt x="1802077" y="1578829"/>
                    </a:cubicBezTo>
                    <a:cubicBezTo>
                      <a:pt x="1913454" y="1465719"/>
                      <a:pt x="2004165" y="1309792"/>
                      <a:pt x="2071857" y="1115625"/>
                    </a:cubicBezTo>
                    <a:cubicBezTo>
                      <a:pt x="2123957" y="966132"/>
                      <a:pt x="2162938" y="792756"/>
                      <a:pt x="2187688" y="600445"/>
                    </a:cubicBezTo>
                    <a:cubicBezTo>
                      <a:pt x="2229393" y="276586"/>
                      <a:pt x="2216647" y="11138"/>
                      <a:pt x="2216152" y="0"/>
                    </a:cubicBezTo>
                    <a:lnTo>
                      <a:pt x="1969637" y="0"/>
                    </a:lnTo>
                    <a:cubicBezTo>
                      <a:pt x="1969885" y="4950"/>
                      <a:pt x="1980775" y="261117"/>
                      <a:pt x="1944887" y="554038"/>
                    </a:cubicBezTo>
                    <a:cubicBezTo>
                      <a:pt x="1883259" y="545375"/>
                      <a:pt x="1832397" y="520377"/>
                      <a:pt x="1793538" y="479292"/>
                    </a:cubicBezTo>
                    <a:cubicBezTo>
                      <a:pt x="1711862" y="393037"/>
                      <a:pt x="1674984" y="220031"/>
                      <a:pt x="1686864" y="0"/>
                    </a:cubicBezTo>
                    <a:lnTo>
                      <a:pt x="1502102" y="0"/>
                    </a:lnTo>
                    <a:cubicBezTo>
                      <a:pt x="1487252" y="275967"/>
                      <a:pt x="1540094" y="480777"/>
                      <a:pt x="1659268" y="606633"/>
                    </a:cubicBezTo>
                    <a:cubicBezTo>
                      <a:pt x="1726712" y="677790"/>
                      <a:pt x="1814823" y="722217"/>
                      <a:pt x="1916919" y="737067"/>
                    </a:cubicBezTo>
                    <a:cubicBezTo>
                      <a:pt x="1869893" y="987789"/>
                      <a:pt x="1783515" y="1245812"/>
                      <a:pt x="1625978" y="1405947"/>
                    </a:cubicBezTo>
                    <a:cubicBezTo>
                      <a:pt x="1533535" y="1499751"/>
                      <a:pt x="1425252" y="1549623"/>
                      <a:pt x="1296055" y="1557543"/>
                    </a:cubicBezTo>
                    <a:cubicBezTo>
                      <a:pt x="1253856" y="1209305"/>
                      <a:pt x="1254722" y="810328"/>
                      <a:pt x="1255588" y="400585"/>
                    </a:cubicBezTo>
                    <a:cubicBezTo>
                      <a:pt x="1255836" y="271141"/>
                      <a:pt x="1256207" y="132291"/>
                      <a:pt x="1255093" y="0"/>
                    </a:cubicBezTo>
                    <a:lnTo>
                      <a:pt x="977517" y="0"/>
                    </a:lnTo>
                    <a:cubicBezTo>
                      <a:pt x="978631" y="130806"/>
                      <a:pt x="978260" y="271265"/>
                      <a:pt x="978012" y="399843"/>
                    </a:cubicBezTo>
                    <a:cubicBezTo>
                      <a:pt x="977517" y="615048"/>
                      <a:pt x="977022" y="824807"/>
                      <a:pt x="982591" y="1026895"/>
                    </a:cubicBezTo>
                    <a:cubicBezTo>
                      <a:pt x="710337" y="941382"/>
                      <a:pt x="575199" y="599455"/>
                      <a:pt x="570497" y="0"/>
                    </a:cubicBezTo>
                    <a:lnTo>
                      <a:pt x="385488" y="0"/>
                    </a:lnTo>
                    <a:cubicBezTo>
                      <a:pt x="386477" y="129073"/>
                      <a:pt x="388829" y="438206"/>
                      <a:pt x="478549" y="706129"/>
                    </a:cubicBezTo>
                    <a:cubicBezTo>
                      <a:pt x="489563" y="738924"/>
                      <a:pt x="501443" y="770109"/>
                      <a:pt x="514437" y="799933"/>
                    </a:cubicBezTo>
                    <a:cubicBezTo>
                      <a:pt x="387096" y="819115"/>
                      <a:pt x="292178" y="805750"/>
                      <a:pt x="231416" y="759838"/>
                    </a:cubicBezTo>
                    <a:cubicBezTo>
                      <a:pt x="163724" y="708604"/>
                      <a:pt x="128331" y="611335"/>
                      <a:pt x="123257" y="462709"/>
                    </a:cubicBezTo>
                    <a:lnTo>
                      <a:pt x="0" y="466916"/>
                    </a:lnTo>
                    <a:cubicBezTo>
                      <a:pt x="6311" y="655143"/>
                      <a:pt x="57668" y="783227"/>
                      <a:pt x="157041" y="858344"/>
                    </a:cubicBezTo>
                    <a:cubicBezTo>
                      <a:pt x="222135" y="907598"/>
                      <a:pt x="305544" y="932100"/>
                      <a:pt x="409496" y="932100"/>
                    </a:cubicBezTo>
                    <a:cubicBezTo>
                      <a:pt x="459368" y="932100"/>
                      <a:pt x="514066" y="926408"/>
                      <a:pt x="573714" y="915146"/>
                    </a:cubicBezTo>
                    <a:cubicBezTo>
                      <a:pt x="674696" y="1081222"/>
                      <a:pt x="815155" y="1184307"/>
                      <a:pt x="989769" y="1220071"/>
                    </a:cubicBezTo>
                    <a:cubicBezTo>
                      <a:pt x="997936" y="1381197"/>
                      <a:pt x="1011302" y="1536629"/>
                      <a:pt x="1033206" y="1685503"/>
                    </a:cubicBezTo>
                    <a:cubicBezTo>
                      <a:pt x="1064762" y="1900337"/>
                      <a:pt x="1111417" y="2080767"/>
                      <a:pt x="1175521" y="2237190"/>
                    </a:cubicBezTo>
                    <a:cubicBezTo>
                      <a:pt x="1248906" y="2416135"/>
                      <a:pt x="1347783" y="2565751"/>
                      <a:pt x="1469432" y="2681831"/>
                    </a:cubicBezTo>
                    <a:cubicBezTo>
                      <a:pt x="1594916" y="2801499"/>
                      <a:pt x="1748616" y="2889982"/>
                      <a:pt x="1926448" y="2944680"/>
                    </a:cubicBezTo>
                    <a:cubicBezTo>
                      <a:pt x="2033246" y="2977475"/>
                      <a:pt x="2151058" y="2998760"/>
                      <a:pt x="2278647" y="3008413"/>
                    </a:cubicBezTo>
                    <a:lnTo>
                      <a:pt x="2173457" y="4467449"/>
                    </a:lnTo>
                    <a:cubicBezTo>
                      <a:pt x="2099701" y="4454332"/>
                      <a:pt x="2037330" y="4426735"/>
                      <a:pt x="1987087" y="4384906"/>
                    </a:cubicBezTo>
                    <a:cubicBezTo>
                      <a:pt x="1758146" y="4194452"/>
                      <a:pt x="1782153" y="3727783"/>
                      <a:pt x="1795023" y="3477062"/>
                    </a:cubicBezTo>
                    <a:cubicBezTo>
                      <a:pt x="1797499" y="3429293"/>
                      <a:pt x="1799602" y="3388084"/>
                      <a:pt x="1799850" y="3354176"/>
                    </a:cubicBezTo>
                    <a:lnTo>
                      <a:pt x="1583902" y="3352443"/>
                    </a:lnTo>
                    <a:cubicBezTo>
                      <a:pt x="1583655" y="3381649"/>
                      <a:pt x="1581675" y="3420754"/>
                      <a:pt x="1579324" y="3466047"/>
                    </a:cubicBezTo>
                    <a:cubicBezTo>
                      <a:pt x="1572146" y="3604897"/>
                      <a:pt x="1562493" y="3793124"/>
                      <a:pt x="1586254" y="3982960"/>
                    </a:cubicBezTo>
                    <a:cubicBezTo>
                      <a:pt x="1520418" y="3979495"/>
                      <a:pt x="1465472" y="3960684"/>
                      <a:pt x="1422158" y="3926776"/>
                    </a:cubicBezTo>
                    <a:cubicBezTo>
                      <a:pt x="1293828" y="3826042"/>
                      <a:pt x="1295560" y="3618015"/>
                      <a:pt x="1295684" y="3615911"/>
                    </a:cubicBezTo>
                    <a:lnTo>
                      <a:pt x="1218587" y="3614426"/>
                    </a:lnTo>
                    <a:lnTo>
                      <a:pt x="1141489" y="3612694"/>
                    </a:lnTo>
                    <a:cubicBezTo>
                      <a:pt x="1141241" y="3624326"/>
                      <a:pt x="1137529" y="3898314"/>
                      <a:pt x="1326003" y="4047187"/>
                    </a:cubicBezTo>
                    <a:cubicBezTo>
                      <a:pt x="1402358" y="4107578"/>
                      <a:pt x="1496905" y="4137774"/>
                      <a:pt x="1608405" y="4137774"/>
                    </a:cubicBezTo>
                    <a:cubicBezTo>
                      <a:pt x="1610262" y="4137774"/>
                      <a:pt x="1612118" y="4137774"/>
                      <a:pt x="1614098" y="4137774"/>
                    </a:cubicBezTo>
                    <a:cubicBezTo>
                      <a:pt x="1628206" y="4196061"/>
                      <a:pt x="1645655" y="4249893"/>
                      <a:pt x="1666693" y="4298651"/>
                    </a:cubicBezTo>
                    <a:cubicBezTo>
                      <a:pt x="1711367" y="4402479"/>
                      <a:pt x="1772624" y="4487373"/>
                      <a:pt x="1848979" y="4550982"/>
                    </a:cubicBezTo>
                    <a:cubicBezTo>
                      <a:pt x="1934368" y="4622015"/>
                      <a:pt x="2037577" y="4666442"/>
                      <a:pt x="2157865" y="4683891"/>
                    </a:cubicBezTo>
                    <a:lnTo>
                      <a:pt x="1964440" y="7363866"/>
                    </a:lnTo>
                    <a:lnTo>
                      <a:pt x="2667723" y="7363866"/>
                    </a:lnTo>
                    <a:lnTo>
                      <a:pt x="2667723" y="0"/>
                    </a:lnTo>
                    <a:lnTo>
                      <a:pt x="249496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DA4A1DD8-9B9C-17C2-37D1-A9618203FF7A}"/>
                  </a:ext>
                </a:extLst>
              </p:cNvPr>
              <p:cNvGrpSpPr/>
              <p:nvPr/>
            </p:nvGrpSpPr>
            <p:grpSpPr>
              <a:xfrm>
                <a:off x="7686528" y="-125316"/>
                <a:ext cx="2111952" cy="1950949"/>
                <a:chOff x="7686528" y="-125316"/>
                <a:chExt cx="2111952" cy="1950949"/>
              </a:xfrm>
              <a:solidFill>
                <a:srgbClr val="ADB4BE"/>
              </a:solidFill>
            </p:grpSpPr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4A454D0E-BCEA-33E9-D925-C3C02E60EDAE}"/>
                    </a:ext>
                  </a:extLst>
                </p:cNvPr>
                <p:cNvSpPr/>
                <p:nvPr/>
              </p:nvSpPr>
              <p:spPr>
                <a:xfrm>
                  <a:off x="9183605" y="-125316"/>
                  <a:ext cx="252900" cy="1447651"/>
                </a:xfrm>
                <a:custGeom>
                  <a:avLst/>
                  <a:gdLst>
                    <a:gd name="connsiteX0" fmla="*/ 206617 w 252900"/>
                    <a:gd name="connsiteY0" fmla="*/ 85513 h 1447651"/>
                    <a:gd name="connsiteX1" fmla="*/ 82494 w 252900"/>
                    <a:gd name="connsiteY1" fmla="*/ 630393 h 1447651"/>
                    <a:gd name="connsiteX2" fmla="*/ 1684 w 252900"/>
                    <a:gd name="connsiteY2" fmla="*/ 1447652 h 1447651"/>
                    <a:gd name="connsiteX3" fmla="*/ 21979 w 252900"/>
                    <a:gd name="connsiteY3" fmla="*/ 1417085 h 1447651"/>
                    <a:gd name="connsiteX4" fmla="*/ 97715 w 252900"/>
                    <a:gd name="connsiteY4" fmla="*/ 666157 h 1447651"/>
                    <a:gd name="connsiteX5" fmla="*/ 252900 w 252900"/>
                    <a:gd name="connsiteY5" fmla="*/ 0 h 1447651"/>
                    <a:gd name="connsiteX6" fmla="*/ 229882 w 252900"/>
                    <a:gd name="connsiteY6" fmla="*/ 1114 h 1447651"/>
                    <a:gd name="connsiteX7" fmla="*/ 206493 w 252900"/>
                    <a:gd name="connsiteY7" fmla="*/ 85636 h 144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900" h="1447651">
                      <a:moveTo>
                        <a:pt x="206617" y="85513"/>
                      </a:moveTo>
                      <a:cubicBezTo>
                        <a:pt x="179763" y="185876"/>
                        <a:pt x="127787" y="390190"/>
                        <a:pt x="82494" y="630393"/>
                      </a:cubicBezTo>
                      <a:cubicBezTo>
                        <a:pt x="34478" y="884951"/>
                        <a:pt x="-9207" y="1196435"/>
                        <a:pt x="1684" y="1447652"/>
                      </a:cubicBezTo>
                      <a:cubicBezTo>
                        <a:pt x="8614" y="1437628"/>
                        <a:pt x="15297" y="1427480"/>
                        <a:pt x="21979" y="1417085"/>
                      </a:cubicBezTo>
                      <a:cubicBezTo>
                        <a:pt x="15915" y="1183441"/>
                        <a:pt x="54526" y="901657"/>
                        <a:pt x="97715" y="666157"/>
                      </a:cubicBezTo>
                      <a:cubicBezTo>
                        <a:pt x="147340" y="395883"/>
                        <a:pt x="209958" y="149740"/>
                        <a:pt x="252900" y="0"/>
                      </a:cubicBezTo>
                      <a:lnTo>
                        <a:pt x="229882" y="1114"/>
                      </a:lnTo>
                      <a:cubicBezTo>
                        <a:pt x="221220" y="31309"/>
                        <a:pt x="213052" y="61010"/>
                        <a:pt x="206493" y="8563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43CD712A-3F68-C1BD-21A0-110C0D5D8598}"/>
                    </a:ext>
                  </a:extLst>
                </p:cNvPr>
                <p:cNvSpPr/>
                <p:nvPr/>
              </p:nvSpPr>
              <p:spPr>
                <a:xfrm>
                  <a:off x="9639335" y="876332"/>
                  <a:ext cx="159145" cy="859458"/>
                </a:xfrm>
                <a:custGeom>
                  <a:avLst/>
                  <a:gdLst>
                    <a:gd name="connsiteX0" fmla="*/ 96279 w 159145"/>
                    <a:gd name="connsiteY0" fmla="*/ 767634 h 859458"/>
                    <a:gd name="connsiteX1" fmla="*/ 159145 w 159145"/>
                    <a:gd name="connsiteY1" fmla="*/ 502062 h 859458"/>
                    <a:gd name="connsiteX2" fmla="*/ 119297 w 159145"/>
                    <a:gd name="connsiteY2" fmla="*/ 200726 h 859458"/>
                    <a:gd name="connsiteX3" fmla="*/ 62000 w 159145"/>
                    <a:gd name="connsiteY3" fmla="*/ 0 h 859458"/>
                    <a:gd name="connsiteX4" fmla="*/ 57792 w 159145"/>
                    <a:gd name="connsiteY4" fmla="*/ 57668 h 859458"/>
                    <a:gd name="connsiteX5" fmla="*/ 98259 w 159145"/>
                    <a:gd name="connsiteY5" fmla="*/ 205923 h 859458"/>
                    <a:gd name="connsiteX6" fmla="*/ 77964 w 159145"/>
                    <a:gd name="connsiteY6" fmla="*/ 756001 h 859458"/>
                    <a:gd name="connsiteX7" fmla="*/ 1857 w 159145"/>
                    <a:gd name="connsiteY7" fmla="*/ 832851 h 859458"/>
                    <a:gd name="connsiteX8" fmla="*/ 0 w 159145"/>
                    <a:gd name="connsiteY8" fmla="*/ 859458 h 859458"/>
                    <a:gd name="connsiteX9" fmla="*/ 96156 w 159145"/>
                    <a:gd name="connsiteY9" fmla="*/ 767634 h 859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9145" h="859458">
                      <a:moveTo>
                        <a:pt x="96279" y="767634"/>
                      </a:moveTo>
                      <a:cubicBezTo>
                        <a:pt x="138108" y="702045"/>
                        <a:pt x="159269" y="612696"/>
                        <a:pt x="159145" y="502062"/>
                      </a:cubicBezTo>
                      <a:cubicBezTo>
                        <a:pt x="159145" y="414322"/>
                        <a:pt x="145656" y="312969"/>
                        <a:pt x="119297" y="200726"/>
                      </a:cubicBezTo>
                      <a:cubicBezTo>
                        <a:pt x="101848" y="126475"/>
                        <a:pt x="81057" y="57173"/>
                        <a:pt x="62000" y="0"/>
                      </a:cubicBezTo>
                      <a:lnTo>
                        <a:pt x="57792" y="57668"/>
                      </a:lnTo>
                      <a:cubicBezTo>
                        <a:pt x="71776" y="102838"/>
                        <a:pt x="85884" y="153081"/>
                        <a:pt x="98259" y="205923"/>
                      </a:cubicBezTo>
                      <a:cubicBezTo>
                        <a:pt x="138726" y="378929"/>
                        <a:pt x="168179" y="614800"/>
                        <a:pt x="77964" y="756001"/>
                      </a:cubicBezTo>
                      <a:cubicBezTo>
                        <a:pt x="57916" y="787434"/>
                        <a:pt x="32423" y="813051"/>
                        <a:pt x="1857" y="832851"/>
                      </a:cubicBezTo>
                      <a:lnTo>
                        <a:pt x="0" y="859458"/>
                      </a:lnTo>
                      <a:cubicBezTo>
                        <a:pt x="39229" y="837059"/>
                        <a:pt x="71281" y="806492"/>
                        <a:pt x="96156" y="76763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15DAC7B8-4665-9D5A-9235-B1BEB3291944}"/>
                    </a:ext>
                  </a:extLst>
                </p:cNvPr>
                <p:cNvSpPr/>
                <p:nvPr/>
              </p:nvSpPr>
              <p:spPr>
                <a:xfrm>
                  <a:off x="8398473" y="-122346"/>
                  <a:ext cx="135013" cy="561710"/>
                </a:xfrm>
                <a:custGeom>
                  <a:avLst/>
                  <a:gdLst>
                    <a:gd name="connsiteX0" fmla="*/ 0 w 135013"/>
                    <a:gd name="connsiteY0" fmla="*/ 248 h 561710"/>
                    <a:gd name="connsiteX1" fmla="*/ 29453 w 135013"/>
                    <a:gd name="connsiteY1" fmla="*/ 224857 h 561710"/>
                    <a:gd name="connsiteX2" fmla="*/ 135014 w 135013"/>
                    <a:gd name="connsiteY2" fmla="*/ 561711 h 561710"/>
                    <a:gd name="connsiteX3" fmla="*/ 135014 w 135013"/>
                    <a:gd name="connsiteY3" fmla="*/ 521615 h 561710"/>
                    <a:gd name="connsiteX4" fmla="*/ 21409 w 135013"/>
                    <a:gd name="connsiteY4" fmla="*/ 0 h 561710"/>
                    <a:gd name="connsiteX5" fmla="*/ 0 w 135013"/>
                    <a:gd name="connsiteY5" fmla="*/ 0 h 561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13" h="561710">
                      <a:moveTo>
                        <a:pt x="0" y="248"/>
                      </a:moveTo>
                      <a:cubicBezTo>
                        <a:pt x="6188" y="61752"/>
                        <a:pt x="15716" y="142810"/>
                        <a:pt x="29453" y="224857"/>
                      </a:cubicBezTo>
                      <a:cubicBezTo>
                        <a:pt x="57421" y="391428"/>
                        <a:pt x="92814" y="504042"/>
                        <a:pt x="135014" y="561711"/>
                      </a:cubicBezTo>
                      <a:cubicBezTo>
                        <a:pt x="135014" y="548345"/>
                        <a:pt x="135014" y="534980"/>
                        <a:pt x="135014" y="521615"/>
                      </a:cubicBezTo>
                      <a:cubicBezTo>
                        <a:pt x="74499" y="408011"/>
                        <a:pt x="38115" y="166818"/>
                        <a:pt x="2140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A371CB97-B547-3E05-3016-DC0854E8724D}"/>
                    </a:ext>
                  </a:extLst>
                </p:cNvPr>
                <p:cNvSpPr/>
                <p:nvPr/>
              </p:nvSpPr>
              <p:spPr>
                <a:xfrm>
                  <a:off x="7686528" y="260789"/>
                  <a:ext cx="248064" cy="631506"/>
                </a:xfrm>
                <a:custGeom>
                  <a:avLst/>
                  <a:gdLst>
                    <a:gd name="connsiteX0" fmla="*/ 142686 w 248064"/>
                    <a:gd name="connsiteY0" fmla="*/ 226219 h 631506"/>
                    <a:gd name="connsiteX1" fmla="*/ 0 w 248064"/>
                    <a:gd name="connsiteY1" fmla="*/ 0 h 631506"/>
                    <a:gd name="connsiteX2" fmla="*/ 6683 w 248064"/>
                    <a:gd name="connsiteY2" fmla="*/ 46531 h 631506"/>
                    <a:gd name="connsiteX3" fmla="*/ 123628 w 248064"/>
                    <a:gd name="connsiteY3" fmla="*/ 236243 h 631506"/>
                    <a:gd name="connsiteX4" fmla="*/ 222754 w 248064"/>
                    <a:gd name="connsiteY4" fmla="*/ 514685 h 631506"/>
                    <a:gd name="connsiteX5" fmla="*/ 223867 w 248064"/>
                    <a:gd name="connsiteY5" fmla="*/ 609479 h 631506"/>
                    <a:gd name="connsiteX6" fmla="*/ 242306 w 248064"/>
                    <a:gd name="connsiteY6" fmla="*/ 631507 h 631506"/>
                    <a:gd name="connsiteX7" fmla="*/ 244163 w 248064"/>
                    <a:gd name="connsiteY7" fmla="*/ 511839 h 631506"/>
                    <a:gd name="connsiteX8" fmla="*/ 142686 w 248064"/>
                    <a:gd name="connsiteY8" fmla="*/ 226219 h 631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064" h="631506">
                      <a:moveTo>
                        <a:pt x="142686" y="226219"/>
                      </a:moveTo>
                      <a:cubicBezTo>
                        <a:pt x="96774" y="139592"/>
                        <a:pt x="43437" y="59772"/>
                        <a:pt x="0" y="0"/>
                      </a:cubicBezTo>
                      <a:cubicBezTo>
                        <a:pt x="1980" y="15345"/>
                        <a:pt x="4208" y="30938"/>
                        <a:pt x="6683" y="46531"/>
                      </a:cubicBezTo>
                      <a:cubicBezTo>
                        <a:pt x="44303" y="100363"/>
                        <a:pt x="86379" y="166075"/>
                        <a:pt x="123628" y="236243"/>
                      </a:cubicBezTo>
                      <a:cubicBezTo>
                        <a:pt x="178822" y="340566"/>
                        <a:pt x="212235" y="434246"/>
                        <a:pt x="222754" y="514685"/>
                      </a:cubicBezTo>
                      <a:cubicBezTo>
                        <a:pt x="227209" y="548717"/>
                        <a:pt x="227580" y="580397"/>
                        <a:pt x="223867" y="609479"/>
                      </a:cubicBezTo>
                      <a:cubicBezTo>
                        <a:pt x="229931" y="617028"/>
                        <a:pt x="235995" y="624329"/>
                        <a:pt x="242306" y="631507"/>
                      </a:cubicBezTo>
                      <a:cubicBezTo>
                        <a:pt x="249236" y="595247"/>
                        <a:pt x="249979" y="555399"/>
                        <a:pt x="244163" y="511839"/>
                      </a:cubicBezTo>
                      <a:cubicBezTo>
                        <a:pt x="233273" y="428925"/>
                        <a:pt x="199117" y="332769"/>
                        <a:pt x="142686" y="22621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85EBD9E9-80E2-C1DB-B7AE-A23F5EC232F6}"/>
                    </a:ext>
                  </a:extLst>
                </p:cNvPr>
                <p:cNvSpPr/>
                <p:nvPr/>
              </p:nvSpPr>
              <p:spPr>
                <a:xfrm>
                  <a:off x="8123991" y="825470"/>
                  <a:ext cx="39913" cy="232777"/>
                </a:xfrm>
                <a:custGeom>
                  <a:avLst/>
                  <a:gdLst>
                    <a:gd name="connsiteX0" fmla="*/ 33908 w 39913"/>
                    <a:gd name="connsiteY0" fmla="*/ 232778 h 232777"/>
                    <a:gd name="connsiteX1" fmla="*/ 26112 w 39913"/>
                    <a:gd name="connsiteY1" fmla="*/ 19429 h 232777"/>
                    <a:gd name="connsiteX2" fmla="*/ 0 w 39913"/>
                    <a:gd name="connsiteY2" fmla="*/ 0 h 232777"/>
                    <a:gd name="connsiteX3" fmla="*/ 13365 w 39913"/>
                    <a:gd name="connsiteY3" fmla="*/ 223868 h 232777"/>
                    <a:gd name="connsiteX4" fmla="*/ 33784 w 39913"/>
                    <a:gd name="connsiteY4" fmla="*/ 232654 h 23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13" h="232777">
                      <a:moveTo>
                        <a:pt x="33908" y="232778"/>
                      </a:moveTo>
                      <a:cubicBezTo>
                        <a:pt x="43932" y="169788"/>
                        <a:pt x="41457" y="98135"/>
                        <a:pt x="26112" y="19429"/>
                      </a:cubicBezTo>
                      <a:cubicBezTo>
                        <a:pt x="17201" y="13365"/>
                        <a:pt x="8539" y="6930"/>
                        <a:pt x="0" y="0"/>
                      </a:cubicBezTo>
                      <a:cubicBezTo>
                        <a:pt x="14727" y="66084"/>
                        <a:pt x="24627" y="146646"/>
                        <a:pt x="13365" y="223868"/>
                      </a:cubicBezTo>
                      <a:cubicBezTo>
                        <a:pt x="20172" y="226961"/>
                        <a:pt x="26978" y="229808"/>
                        <a:pt x="33784" y="23265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8A810DF2-9324-C21E-1201-D8FB56682313}"/>
                    </a:ext>
                  </a:extLst>
                </p:cNvPr>
                <p:cNvSpPr/>
                <p:nvPr/>
              </p:nvSpPr>
              <p:spPr>
                <a:xfrm>
                  <a:off x="8476717" y="1342629"/>
                  <a:ext cx="173343" cy="483004"/>
                </a:xfrm>
                <a:custGeom>
                  <a:avLst/>
                  <a:gdLst>
                    <a:gd name="connsiteX0" fmla="*/ 29792 w 173343"/>
                    <a:gd name="connsiteY0" fmla="*/ 421005 h 483004"/>
                    <a:gd name="connsiteX1" fmla="*/ 171364 w 173343"/>
                    <a:gd name="connsiteY1" fmla="*/ 483004 h 483004"/>
                    <a:gd name="connsiteX2" fmla="*/ 173344 w 173343"/>
                    <a:gd name="connsiteY2" fmla="*/ 483004 h 483004"/>
                    <a:gd name="connsiteX3" fmla="*/ 167404 w 173343"/>
                    <a:gd name="connsiteY3" fmla="*/ 461348 h 483004"/>
                    <a:gd name="connsiteX4" fmla="*/ 47736 w 173343"/>
                    <a:gd name="connsiteY4" fmla="*/ 408753 h 483004"/>
                    <a:gd name="connsiteX5" fmla="*/ 91297 w 173343"/>
                    <a:gd name="connsiteY5" fmla="*/ 30690 h 483004"/>
                    <a:gd name="connsiteX6" fmla="*/ 88450 w 173343"/>
                    <a:gd name="connsiteY6" fmla="*/ 3341 h 483004"/>
                    <a:gd name="connsiteX7" fmla="*/ 81520 w 173343"/>
                    <a:gd name="connsiteY7" fmla="*/ 0 h 483004"/>
                    <a:gd name="connsiteX8" fmla="*/ 29915 w 173343"/>
                    <a:gd name="connsiteY8" fmla="*/ 421128 h 483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3343" h="483004">
                      <a:moveTo>
                        <a:pt x="29792" y="421005"/>
                      </a:moveTo>
                      <a:cubicBezTo>
                        <a:pt x="58007" y="462214"/>
                        <a:pt x="105652" y="483004"/>
                        <a:pt x="171364" y="483004"/>
                      </a:cubicBezTo>
                      <a:cubicBezTo>
                        <a:pt x="171983" y="483004"/>
                        <a:pt x="172602" y="483004"/>
                        <a:pt x="173344" y="483004"/>
                      </a:cubicBezTo>
                      <a:cubicBezTo>
                        <a:pt x="171364" y="475827"/>
                        <a:pt x="169384" y="468649"/>
                        <a:pt x="167404" y="461348"/>
                      </a:cubicBezTo>
                      <a:cubicBezTo>
                        <a:pt x="111344" y="460481"/>
                        <a:pt x="71125" y="442909"/>
                        <a:pt x="47736" y="408753"/>
                      </a:cubicBezTo>
                      <a:cubicBezTo>
                        <a:pt x="-20204" y="309751"/>
                        <a:pt x="61967" y="98383"/>
                        <a:pt x="91297" y="30690"/>
                      </a:cubicBezTo>
                      <a:cubicBezTo>
                        <a:pt x="90306" y="21657"/>
                        <a:pt x="89317" y="12499"/>
                        <a:pt x="88450" y="3341"/>
                      </a:cubicBezTo>
                      <a:lnTo>
                        <a:pt x="81520" y="0"/>
                      </a:lnTo>
                      <a:cubicBezTo>
                        <a:pt x="75828" y="11880"/>
                        <a:pt x="-58196" y="292550"/>
                        <a:pt x="29915" y="4211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BFB4A21A-C2C7-9E57-E19B-5A2403CE7C0C}"/>
                    </a:ext>
                  </a:extLst>
                </p:cNvPr>
                <p:cNvSpPr/>
                <p:nvPr/>
              </p:nvSpPr>
              <p:spPr>
                <a:xfrm>
                  <a:off x="8282889" y="1177792"/>
                  <a:ext cx="103333" cy="163228"/>
                </a:xfrm>
                <a:custGeom>
                  <a:avLst/>
                  <a:gdLst>
                    <a:gd name="connsiteX0" fmla="*/ 40591 w 103333"/>
                    <a:gd name="connsiteY0" fmla="*/ 116822 h 163228"/>
                    <a:gd name="connsiteX1" fmla="*/ 103333 w 103333"/>
                    <a:gd name="connsiteY1" fmla="*/ 8786 h 163228"/>
                    <a:gd name="connsiteX2" fmla="*/ 83533 w 103333"/>
                    <a:gd name="connsiteY2" fmla="*/ 0 h 163228"/>
                    <a:gd name="connsiteX3" fmla="*/ 23142 w 103333"/>
                    <a:gd name="connsiteY3" fmla="*/ 103952 h 163228"/>
                    <a:gd name="connsiteX4" fmla="*/ 0 w 103333"/>
                    <a:gd name="connsiteY4" fmla="*/ 133405 h 163228"/>
                    <a:gd name="connsiteX5" fmla="*/ 2723 w 103333"/>
                    <a:gd name="connsiteY5" fmla="*/ 163229 h 163228"/>
                    <a:gd name="connsiteX6" fmla="*/ 40467 w 103333"/>
                    <a:gd name="connsiteY6" fmla="*/ 116698 h 163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33" h="163228">
                      <a:moveTo>
                        <a:pt x="40591" y="116822"/>
                      </a:moveTo>
                      <a:cubicBezTo>
                        <a:pt x="65588" y="82790"/>
                        <a:pt x="86750" y="46407"/>
                        <a:pt x="103333" y="8786"/>
                      </a:cubicBezTo>
                      <a:lnTo>
                        <a:pt x="83533" y="0"/>
                      </a:lnTo>
                      <a:cubicBezTo>
                        <a:pt x="67569" y="36136"/>
                        <a:pt x="47273" y="71157"/>
                        <a:pt x="23142" y="103952"/>
                      </a:cubicBezTo>
                      <a:cubicBezTo>
                        <a:pt x="15840" y="113852"/>
                        <a:pt x="8168" y="123752"/>
                        <a:pt x="0" y="133405"/>
                      </a:cubicBezTo>
                      <a:cubicBezTo>
                        <a:pt x="866" y="143429"/>
                        <a:pt x="1732" y="153329"/>
                        <a:pt x="2723" y="163229"/>
                      </a:cubicBezTo>
                      <a:cubicBezTo>
                        <a:pt x="16211" y="148131"/>
                        <a:pt x="28834" y="132538"/>
                        <a:pt x="40467" y="11669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4CF660AE-76DF-0B21-7A07-6D6525F533C3}"/>
                    </a:ext>
                  </a:extLst>
                </p:cNvPr>
                <p:cNvSpPr/>
                <p:nvPr/>
              </p:nvSpPr>
              <p:spPr>
                <a:xfrm>
                  <a:off x="8256035" y="402114"/>
                  <a:ext cx="179106" cy="613067"/>
                </a:xfrm>
                <a:custGeom>
                  <a:avLst/>
                  <a:gdLst>
                    <a:gd name="connsiteX0" fmla="*/ 47521 w 179106"/>
                    <a:gd name="connsiteY0" fmla="*/ 129568 h 613067"/>
                    <a:gd name="connsiteX1" fmla="*/ 154071 w 179106"/>
                    <a:gd name="connsiteY1" fmla="*/ 610840 h 613067"/>
                    <a:gd name="connsiteX2" fmla="*/ 175604 w 179106"/>
                    <a:gd name="connsiteY2" fmla="*/ 613068 h 613067"/>
                    <a:gd name="connsiteX3" fmla="*/ 66950 w 179106"/>
                    <a:gd name="connsiteY3" fmla="*/ 119916 h 613067"/>
                    <a:gd name="connsiteX4" fmla="*/ 0 w 179106"/>
                    <a:gd name="connsiteY4" fmla="*/ 0 h 613067"/>
                    <a:gd name="connsiteX5" fmla="*/ 0 w 179106"/>
                    <a:gd name="connsiteY5" fmla="*/ 41581 h 613067"/>
                    <a:gd name="connsiteX6" fmla="*/ 47645 w 179106"/>
                    <a:gd name="connsiteY6" fmla="*/ 129568 h 61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106" h="613067">
                      <a:moveTo>
                        <a:pt x="47521" y="129568"/>
                      </a:moveTo>
                      <a:cubicBezTo>
                        <a:pt x="106798" y="248989"/>
                        <a:pt x="173377" y="429420"/>
                        <a:pt x="154071" y="610840"/>
                      </a:cubicBezTo>
                      <a:lnTo>
                        <a:pt x="175604" y="613068"/>
                      </a:lnTo>
                      <a:cubicBezTo>
                        <a:pt x="195405" y="426573"/>
                        <a:pt x="127465" y="241935"/>
                        <a:pt x="66950" y="119916"/>
                      </a:cubicBezTo>
                      <a:cubicBezTo>
                        <a:pt x="44303" y="74127"/>
                        <a:pt x="20914" y="33537"/>
                        <a:pt x="0" y="0"/>
                      </a:cubicBezTo>
                      <a:cubicBezTo>
                        <a:pt x="0" y="13860"/>
                        <a:pt x="0" y="27720"/>
                        <a:pt x="0" y="41581"/>
                      </a:cubicBezTo>
                      <a:cubicBezTo>
                        <a:pt x="15469" y="67816"/>
                        <a:pt x="31804" y="97393"/>
                        <a:pt x="47645" y="12956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148C6668-08B8-B783-5557-3F4871AA8EB2}"/>
                </a:ext>
              </a:extLst>
            </p:cNvPr>
            <p:cNvGrpSpPr/>
            <p:nvPr/>
          </p:nvGrpSpPr>
          <p:grpSpPr>
            <a:xfrm>
              <a:off x="10196251" y="663392"/>
              <a:ext cx="999668" cy="890686"/>
              <a:chOff x="7950367" y="535105"/>
              <a:chExt cx="999668" cy="890686"/>
            </a:xfrm>
            <a:solidFill>
              <a:srgbClr val="FFFFFF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CB2048D6-2A74-61A6-099B-8266D666AB1D}"/>
                  </a:ext>
                </a:extLst>
              </p:cNvPr>
              <p:cNvSpPr/>
              <p:nvPr/>
            </p:nvSpPr>
            <p:spPr>
              <a:xfrm>
                <a:off x="8545614" y="1048995"/>
                <a:ext cx="404421" cy="376796"/>
              </a:xfrm>
              <a:custGeom>
                <a:avLst/>
                <a:gdLst>
                  <a:gd name="connsiteX0" fmla="*/ 65218 w 404421"/>
                  <a:gd name="connsiteY0" fmla="*/ 376796 h 376796"/>
                  <a:gd name="connsiteX1" fmla="*/ 358634 w 404421"/>
                  <a:gd name="connsiteY1" fmla="*/ 228665 h 376796"/>
                  <a:gd name="connsiteX2" fmla="*/ 404422 w 404421"/>
                  <a:gd name="connsiteY2" fmla="*/ 177060 h 376796"/>
                  <a:gd name="connsiteX3" fmla="*/ 112120 w 404421"/>
                  <a:gd name="connsiteY3" fmla="*/ 133500 h 376796"/>
                  <a:gd name="connsiteX4" fmla="*/ 0 w 404421"/>
                  <a:gd name="connsiteY4" fmla="*/ 20390 h 376796"/>
                  <a:gd name="connsiteX5" fmla="*/ 27597 w 404421"/>
                  <a:gd name="connsiteY5" fmla="*/ 359718 h 376796"/>
                  <a:gd name="connsiteX6" fmla="*/ 65465 w 404421"/>
                  <a:gd name="connsiteY6" fmla="*/ 376796 h 376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421" h="376796">
                    <a:moveTo>
                      <a:pt x="65218" y="376796"/>
                    </a:moveTo>
                    <a:cubicBezTo>
                      <a:pt x="178451" y="362441"/>
                      <a:pt x="275101" y="313435"/>
                      <a:pt x="358634" y="228665"/>
                    </a:cubicBezTo>
                    <a:cubicBezTo>
                      <a:pt x="374598" y="212453"/>
                      <a:pt x="389819" y="195128"/>
                      <a:pt x="404422" y="177060"/>
                    </a:cubicBezTo>
                    <a:cubicBezTo>
                      <a:pt x="404422" y="41304"/>
                      <a:pt x="161497" y="-120068"/>
                      <a:pt x="112120" y="133500"/>
                    </a:cubicBezTo>
                    <a:cubicBezTo>
                      <a:pt x="60391" y="-50767"/>
                      <a:pt x="0" y="20390"/>
                      <a:pt x="0" y="20390"/>
                    </a:cubicBezTo>
                    <a:lnTo>
                      <a:pt x="27597" y="359718"/>
                    </a:lnTo>
                    <a:cubicBezTo>
                      <a:pt x="27597" y="359718"/>
                      <a:pt x="42076" y="367391"/>
                      <a:pt x="65465" y="3767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54E16046-3CC6-E843-2FB8-EC455133183F}"/>
                  </a:ext>
                </a:extLst>
              </p:cNvPr>
              <p:cNvSpPr/>
              <p:nvPr/>
            </p:nvSpPr>
            <p:spPr>
              <a:xfrm>
                <a:off x="7950367" y="535105"/>
                <a:ext cx="310369" cy="363502"/>
              </a:xfrm>
              <a:custGeom>
                <a:avLst/>
                <a:gdLst>
                  <a:gd name="connsiteX0" fmla="*/ 310370 w 310369"/>
                  <a:gd name="connsiteY0" fmla="*/ 363502 h 363502"/>
                  <a:gd name="connsiteX1" fmla="*/ 305667 w 310369"/>
                  <a:gd name="connsiteY1" fmla="*/ 9076 h 363502"/>
                  <a:gd name="connsiteX2" fmla="*/ 203325 w 310369"/>
                  <a:gd name="connsiteY2" fmla="*/ 129858 h 363502"/>
                  <a:gd name="connsiteX3" fmla="*/ 0 w 310369"/>
                  <a:gd name="connsiteY3" fmla="*/ 35064 h 363502"/>
                  <a:gd name="connsiteX4" fmla="*/ 310246 w 310369"/>
                  <a:gd name="connsiteY4" fmla="*/ 363502 h 363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9" h="363502">
                    <a:moveTo>
                      <a:pt x="310370" y="363502"/>
                    </a:moveTo>
                    <a:cubicBezTo>
                      <a:pt x="307276" y="247794"/>
                      <a:pt x="306039" y="129487"/>
                      <a:pt x="305667" y="9076"/>
                    </a:cubicBezTo>
                    <a:cubicBezTo>
                      <a:pt x="269161" y="-15922"/>
                      <a:pt x="227332" y="6478"/>
                      <a:pt x="203325" y="129858"/>
                    </a:cubicBezTo>
                    <a:cubicBezTo>
                      <a:pt x="160506" y="-22480"/>
                      <a:pt x="40343" y="16873"/>
                      <a:pt x="0" y="35064"/>
                    </a:cubicBezTo>
                    <a:cubicBezTo>
                      <a:pt x="68435" y="210916"/>
                      <a:pt x="171520" y="319818"/>
                      <a:pt x="310246" y="3635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70" name="!!nest">
            <a:extLst>
              <a:ext uri="{FF2B5EF4-FFF2-40B4-BE49-F238E27FC236}">
                <a16:creationId xmlns:a16="http://schemas.microsoft.com/office/drawing/2014/main" id="{A389CBB2-59DF-25B2-FFA3-1D3BA8183D8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806405" y="2655570"/>
            <a:ext cx="6375989" cy="3929063"/>
          </a:xfrm>
          <a:prstGeom prst="rect">
            <a:avLst/>
          </a:prstGeom>
        </p:spPr>
      </p:pic>
      <p:pic>
        <p:nvPicPr>
          <p:cNvPr id="72" name="Graphic 71">
            <a:extLst>
              <a:ext uri="{FF2B5EF4-FFF2-40B4-BE49-F238E27FC236}">
                <a16:creationId xmlns:a16="http://schemas.microsoft.com/office/drawing/2014/main" id="{7B544BA7-F5D7-48C4-ACDC-CB8FBB4FD4A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40527" y="-386080"/>
            <a:ext cx="6055813" cy="4171783"/>
          </a:xfrm>
          <a:prstGeom prst="rect">
            <a:avLst/>
          </a:prstGeom>
        </p:spPr>
      </p:pic>
      <p:pic>
        <p:nvPicPr>
          <p:cNvPr id="73" name="Graphic 72">
            <a:extLst>
              <a:ext uri="{FF2B5EF4-FFF2-40B4-BE49-F238E27FC236}">
                <a16:creationId xmlns:a16="http://schemas.microsoft.com/office/drawing/2014/main" id="{B301A234-9F89-DFE1-FD10-4DBC081123F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95378" y="198120"/>
            <a:ext cx="5381215" cy="4528095"/>
          </a:xfrm>
          <a:prstGeom prst="rect">
            <a:avLst/>
          </a:prstGeom>
        </p:spPr>
      </p:pic>
      <p:pic>
        <p:nvPicPr>
          <p:cNvPr id="1073" name="Graphic 1072">
            <a:extLst>
              <a:ext uri="{FF2B5EF4-FFF2-40B4-BE49-F238E27FC236}">
                <a16:creationId xmlns:a16="http://schemas.microsoft.com/office/drawing/2014/main" id="{7B37ECF6-F3B5-D3B2-64CE-E6568B67600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327001">
            <a:off x="3580012" y="4457018"/>
            <a:ext cx="2558290" cy="902411"/>
          </a:xfrm>
          <a:prstGeom prst="rect">
            <a:avLst/>
          </a:prstGeom>
        </p:spPr>
      </p:pic>
      <p:sp>
        <p:nvSpPr>
          <p:cNvPr id="1070" name="Oval 1069">
            <a:extLst>
              <a:ext uri="{FF2B5EF4-FFF2-40B4-BE49-F238E27FC236}">
                <a16:creationId xmlns:a16="http://schemas.microsoft.com/office/drawing/2014/main" id="{9D8029EF-CA86-BE82-7937-49FE9218D3F2}"/>
              </a:ext>
            </a:extLst>
          </p:cNvPr>
          <p:cNvSpPr/>
          <p:nvPr/>
        </p:nvSpPr>
        <p:spPr>
          <a:xfrm>
            <a:off x="4915535" y="4309872"/>
            <a:ext cx="487680" cy="487680"/>
          </a:xfrm>
          <a:prstGeom prst="ellipse">
            <a:avLst/>
          </a:prstGeom>
          <a:solidFill>
            <a:schemeClr val="bg1">
              <a:lumMod val="95000"/>
              <a:alpha val="2000"/>
            </a:schemeClr>
          </a:solidFill>
          <a:ln>
            <a:noFill/>
          </a:ln>
          <a:effectLst>
            <a:glow rad="1905000">
              <a:srgbClr val="FFF3BF">
                <a:alpha val="40000"/>
              </a:srgb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069" name="Graphic 1068">
            <a:extLst>
              <a:ext uri="{FF2B5EF4-FFF2-40B4-BE49-F238E27FC236}">
                <a16:creationId xmlns:a16="http://schemas.microsoft.com/office/drawing/2014/main" id="{F0CE0668-B718-E774-DDC7-0F76D1EC58A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19693">
            <a:off x="4604620" y="3920997"/>
            <a:ext cx="1042331" cy="1265175"/>
          </a:xfrm>
          <a:prstGeom prst="rect">
            <a:avLst/>
          </a:prstGeom>
        </p:spPr>
      </p:pic>
      <p:pic>
        <p:nvPicPr>
          <p:cNvPr id="74" name="Graphic 73">
            <a:extLst>
              <a:ext uri="{FF2B5EF4-FFF2-40B4-BE49-F238E27FC236}">
                <a16:creationId xmlns:a16="http://schemas.microsoft.com/office/drawing/2014/main" id="{457BF0AD-5BA7-3DA0-A288-128A97F07BF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584701" y="3832214"/>
            <a:ext cx="1070739" cy="1317832"/>
          </a:xfrm>
          <a:prstGeom prst="rect">
            <a:avLst/>
          </a:prstGeom>
        </p:spPr>
      </p:pic>
      <p:sp>
        <p:nvSpPr>
          <p:cNvPr id="87" name="!!stay2">
            <a:extLst>
              <a:ext uri="{FF2B5EF4-FFF2-40B4-BE49-F238E27FC236}">
                <a16:creationId xmlns:a16="http://schemas.microsoft.com/office/drawing/2014/main" id="{8E6E1ED0-C239-8F64-115A-1B652095448D}"/>
              </a:ext>
            </a:extLst>
          </p:cNvPr>
          <p:cNvSpPr/>
          <p:nvPr/>
        </p:nvSpPr>
        <p:spPr>
          <a:xfrm>
            <a:off x="2926374" y="4067096"/>
            <a:ext cx="5964485" cy="1263452"/>
          </a:xfrm>
          <a:custGeom>
            <a:avLst/>
            <a:gdLst>
              <a:gd name="connsiteX0" fmla="*/ 68514 w 5964485"/>
              <a:gd name="connsiteY0" fmla="*/ 516511 h 1263452"/>
              <a:gd name="connsiteX1" fmla="*/ 259794 w 5964485"/>
              <a:gd name="connsiteY1" fmla="*/ 617045 h 1263452"/>
              <a:gd name="connsiteX2" fmla="*/ 1323717 w 5964485"/>
              <a:gd name="connsiteY2" fmla="*/ 942416 h 1263452"/>
              <a:gd name="connsiteX3" fmla="*/ 1766261 w 5964485"/>
              <a:gd name="connsiteY3" fmla="*/ 1019179 h 1263452"/>
              <a:gd name="connsiteX4" fmla="*/ 2338702 w 5964485"/>
              <a:gd name="connsiteY4" fmla="*/ 1059729 h 1263452"/>
              <a:gd name="connsiteX5" fmla="*/ 2518795 w 5964485"/>
              <a:gd name="connsiteY5" fmla="*/ 1077906 h 1263452"/>
              <a:gd name="connsiteX6" fmla="*/ 5022070 w 5964485"/>
              <a:gd name="connsiteY6" fmla="*/ 564051 h 1263452"/>
              <a:gd name="connsiteX7" fmla="*/ 5851368 w 5964485"/>
              <a:gd name="connsiteY7" fmla="*/ 0 h 1263452"/>
              <a:gd name="connsiteX8" fmla="*/ 5964486 w 5964485"/>
              <a:gd name="connsiteY8" fmla="*/ 145138 h 1263452"/>
              <a:gd name="connsiteX9" fmla="*/ 5100232 w 5964485"/>
              <a:gd name="connsiteY9" fmla="*/ 731561 h 1263452"/>
              <a:gd name="connsiteX10" fmla="*/ 5087648 w 5964485"/>
              <a:gd name="connsiteY10" fmla="*/ 738552 h 1263452"/>
              <a:gd name="connsiteX11" fmla="*/ 2532638 w 5964485"/>
              <a:gd name="connsiteY11" fmla="*/ 1263453 h 1263452"/>
              <a:gd name="connsiteX12" fmla="*/ 2318986 w 5964485"/>
              <a:gd name="connsiteY12" fmla="*/ 1242479 h 1263452"/>
              <a:gd name="connsiteX13" fmla="*/ 1700543 w 5964485"/>
              <a:gd name="connsiteY13" fmla="*/ 1192282 h 1263452"/>
              <a:gd name="connsiteX14" fmla="*/ 1304002 w 5964485"/>
              <a:gd name="connsiteY14" fmla="*/ 1126704 h 1263452"/>
              <a:gd name="connsiteX15" fmla="*/ 166111 w 5964485"/>
              <a:gd name="connsiteY15" fmla="*/ 777703 h 1263452"/>
              <a:gd name="connsiteX16" fmla="*/ 0 w 5964485"/>
              <a:gd name="connsiteY16" fmla="*/ 688355 h 1263452"/>
              <a:gd name="connsiteX17" fmla="*/ 68374 w 5964485"/>
              <a:gd name="connsiteY17" fmla="*/ 516651 h 1263452"/>
              <a:gd name="connsiteX18" fmla="*/ 68374 w 5964485"/>
              <a:gd name="connsiteY18" fmla="*/ 516651 h 1263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964485" h="1263452">
                <a:moveTo>
                  <a:pt x="68514" y="516511"/>
                </a:moveTo>
                <a:cubicBezTo>
                  <a:pt x="124304" y="538883"/>
                  <a:pt x="185827" y="575097"/>
                  <a:pt x="259794" y="617045"/>
                </a:cubicBezTo>
                <a:cubicBezTo>
                  <a:pt x="674513" y="859920"/>
                  <a:pt x="832234" y="892079"/>
                  <a:pt x="1323717" y="942416"/>
                </a:cubicBezTo>
                <a:cubicBezTo>
                  <a:pt x="1499616" y="960593"/>
                  <a:pt x="1654541" y="977372"/>
                  <a:pt x="1766261" y="1019179"/>
                </a:cubicBezTo>
                <a:cubicBezTo>
                  <a:pt x="1943558" y="1086155"/>
                  <a:pt x="2157210" y="1038755"/>
                  <a:pt x="2338702" y="1059729"/>
                </a:cubicBezTo>
                <a:cubicBezTo>
                  <a:pt x="2464404" y="1073711"/>
                  <a:pt x="2506211" y="1076507"/>
                  <a:pt x="2518795" y="1077906"/>
                </a:cubicBezTo>
                <a:cubicBezTo>
                  <a:pt x="3353686" y="906201"/>
                  <a:pt x="4188578" y="734497"/>
                  <a:pt x="5022070" y="564051"/>
                </a:cubicBezTo>
                <a:cubicBezTo>
                  <a:pt x="5396240" y="350400"/>
                  <a:pt x="5849970" y="0"/>
                  <a:pt x="5851368" y="0"/>
                </a:cubicBezTo>
                <a:cubicBezTo>
                  <a:pt x="5889121" y="48799"/>
                  <a:pt x="5926734" y="96339"/>
                  <a:pt x="5964486" y="145138"/>
                </a:cubicBezTo>
                <a:cubicBezTo>
                  <a:pt x="5963088" y="146536"/>
                  <a:pt x="5489783" y="512316"/>
                  <a:pt x="5100232" y="731561"/>
                </a:cubicBezTo>
                <a:cubicBezTo>
                  <a:pt x="5096038" y="734357"/>
                  <a:pt x="5091843" y="735756"/>
                  <a:pt x="5087648" y="738552"/>
                </a:cubicBezTo>
                <a:cubicBezTo>
                  <a:pt x="4235978" y="913053"/>
                  <a:pt x="3384308" y="1088952"/>
                  <a:pt x="2532638" y="1263453"/>
                </a:cubicBezTo>
                <a:lnTo>
                  <a:pt x="2318986" y="1242479"/>
                </a:lnTo>
                <a:cubicBezTo>
                  <a:pt x="2130503" y="1221505"/>
                  <a:pt x="1923843" y="1276037"/>
                  <a:pt x="1700543" y="1192282"/>
                </a:cubicBezTo>
                <a:cubicBezTo>
                  <a:pt x="1611196" y="1158724"/>
                  <a:pt x="1467316" y="1143483"/>
                  <a:pt x="1304002" y="1126704"/>
                </a:cubicBezTo>
                <a:cubicBezTo>
                  <a:pt x="783296" y="1072313"/>
                  <a:pt x="604461" y="1033162"/>
                  <a:pt x="166111" y="777703"/>
                </a:cubicBezTo>
                <a:cubicBezTo>
                  <a:pt x="97737" y="737154"/>
                  <a:pt x="39011" y="703736"/>
                  <a:pt x="0" y="688355"/>
                </a:cubicBezTo>
                <a:cubicBezTo>
                  <a:pt x="22372" y="631167"/>
                  <a:pt x="44744" y="573839"/>
                  <a:pt x="68374" y="516651"/>
                </a:cubicBezTo>
                <a:lnTo>
                  <a:pt x="68374" y="516651"/>
                </a:lnTo>
                <a:close/>
              </a:path>
            </a:pathLst>
          </a:custGeom>
          <a:solidFill>
            <a:srgbClr val="451211"/>
          </a:solidFill>
          <a:ln w="139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8" name="!!stay">
            <a:extLst>
              <a:ext uri="{FF2B5EF4-FFF2-40B4-BE49-F238E27FC236}">
                <a16:creationId xmlns:a16="http://schemas.microsoft.com/office/drawing/2014/main" id="{7BEDDF60-8CB4-1751-4873-A147B4080845}"/>
              </a:ext>
            </a:extLst>
          </p:cNvPr>
          <p:cNvSpPr/>
          <p:nvPr/>
        </p:nvSpPr>
        <p:spPr>
          <a:xfrm>
            <a:off x="6345638" y="4386734"/>
            <a:ext cx="1512060" cy="799934"/>
          </a:xfrm>
          <a:custGeom>
            <a:avLst/>
            <a:gdLst>
              <a:gd name="connsiteX0" fmla="*/ 0 w 1512060"/>
              <a:gd name="connsiteY0" fmla="*/ 615646 h 799934"/>
              <a:gd name="connsiteX1" fmla="*/ 382560 w 1512060"/>
              <a:gd name="connsiteY1" fmla="*/ 565450 h 799934"/>
              <a:gd name="connsiteX2" fmla="*/ 801473 w 1512060"/>
              <a:gd name="connsiteY2" fmla="*/ 347603 h 799934"/>
              <a:gd name="connsiteX3" fmla="*/ 1415721 w 1512060"/>
              <a:gd name="connsiteY3" fmla="*/ 0 h 799934"/>
              <a:gd name="connsiteX4" fmla="*/ 1512060 w 1512060"/>
              <a:gd name="connsiteY4" fmla="*/ 157722 h 799934"/>
              <a:gd name="connsiteX5" fmla="*/ 869847 w 1512060"/>
              <a:gd name="connsiteY5" fmla="*/ 519307 h 799934"/>
              <a:gd name="connsiteX6" fmla="*/ 544476 w 1512060"/>
              <a:gd name="connsiteY6" fmla="*/ 654797 h 799934"/>
              <a:gd name="connsiteX7" fmla="*/ 5593 w 1512060"/>
              <a:gd name="connsiteY7" fmla="*/ 799935 h 799934"/>
              <a:gd name="connsiteX8" fmla="*/ 0 w 1512060"/>
              <a:gd name="connsiteY8" fmla="*/ 615646 h 79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2060" h="799934">
                <a:moveTo>
                  <a:pt x="0" y="615646"/>
                </a:moveTo>
                <a:cubicBezTo>
                  <a:pt x="1398" y="615646"/>
                  <a:pt x="360188" y="605859"/>
                  <a:pt x="382560" y="565450"/>
                </a:cubicBezTo>
                <a:cubicBezTo>
                  <a:pt x="453730" y="436951"/>
                  <a:pt x="654798" y="406329"/>
                  <a:pt x="801473" y="347603"/>
                </a:cubicBezTo>
                <a:cubicBezTo>
                  <a:pt x="941157" y="291813"/>
                  <a:pt x="1414323" y="1398"/>
                  <a:pt x="1415721" y="0"/>
                </a:cubicBezTo>
                <a:lnTo>
                  <a:pt x="1512060" y="157722"/>
                </a:lnTo>
                <a:cubicBezTo>
                  <a:pt x="1510662" y="159120"/>
                  <a:pt x="1024773" y="457925"/>
                  <a:pt x="869847" y="519307"/>
                </a:cubicBezTo>
                <a:cubicBezTo>
                  <a:pt x="779101" y="555662"/>
                  <a:pt x="569644" y="610054"/>
                  <a:pt x="544476" y="654797"/>
                </a:cubicBezTo>
                <a:cubicBezTo>
                  <a:pt x="469111" y="790287"/>
                  <a:pt x="6991" y="799935"/>
                  <a:pt x="5593" y="799935"/>
                </a:cubicBezTo>
                <a:lnTo>
                  <a:pt x="0" y="615646"/>
                </a:lnTo>
                <a:close/>
              </a:path>
            </a:pathLst>
          </a:custGeom>
          <a:solidFill>
            <a:srgbClr val="451211"/>
          </a:solidFill>
          <a:ln w="139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0" name="!!stay3">
            <a:extLst>
              <a:ext uri="{FF2B5EF4-FFF2-40B4-BE49-F238E27FC236}">
                <a16:creationId xmlns:a16="http://schemas.microsoft.com/office/drawing/2014/main" id="{BBEADA46-AA18-4D8B-51A9-0809339608C9}"/>
              </a:ext>
            </a:extLst>
          </p:cNvPr>
          <p:cNvSpPr/>
          <p:nvPr/>
        </p:nvSpPr>
        <p:spPr>
          <a:xfrm>
            <a:off x="4987105" y="5177967"/>
            <a:ext cx="2675118" cy="442996"/>
          </a:xfrm>
          <a:custGeom>
            <a:avLst/>
            <a:gdLst>
              <a:gd name="connsiteX0" fmla="*/ 2675119 w 2675118"/>
              <a:gd name="connsiteY0" fmla="*/ 396855 h 442996"/>
              <a:gd name="connsiteX1" fmla="*/ 1837431 w 2675118"/>
              <a:gd name="connsiteY1" fmla="*/ 442997 h 442996"/>
              <a:gd name="connsiteX2" fmla="*/ 857263 w 2675118"/>
              <a:gd name="connsiteY2" fmla="*/ 292266 h 442996"/>
              <a:gd name="connsiteX3" fmla="*/ 490084 w 2675118"/>
              <a:gd name="connsiteY3" fmla="*/ 232281 h 442996"/>
              <a:gd name="connsiteX4" fmla="*/ 0 w 2675118"/>
              <a:gd name="connsiteY4" fmla="*/ 184881 h 442996"/>
              <a:gd name="connsiteX5" fmla="*/ 0 w 2675118"/>
              <a:gd name="connsiteY5" fmla="*/ 593 h 442996"/>
              <a:gd name="connsiteX6" fmla="*/ 523502 w 2675118"/>
              <a:gd name="connsiteY6" fmla="*/ 50789 h 442996"/>
              <a:gd name="connsiteX7" fmla="*/ 869707 w 2675118"/>
              <a:gd name="connsiteY7" fmla="*/ 107977 h 442996"/>
              <a:gd name="connsiteX8" fmla="*/ 1848478 w 2675118"/>
              <a:gd name="connsiteY8" fmla="*/ 257310 h 442996"/>
              <a:gd name="connsiteX9" fmla="*/ 2665192 w 2675118"/>
              <a:gd name="connsiteY9" fmla="*/ 212566 h 442996"/>
              <a:gd name="connsiteX10" fmla="*/ 2674979 w 2675118"/>
              <a:gd name="connsiteY10" fmla="*/ 396855 h 4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75118" h="442996">
                <a:moveTo>
                  <a:pt x="2675119" y="396855"/>
                </a:moveTo>
                <a:lnTo>
                  <a:pt x="1837431" y="442997"/>
                </a:lnTo>
                <a:cubicBezTo>
                  <a:pt x="1834635" y="442997"/>
                  <a:pt x="978770" y="300655"/>
                  <a:pt x="857263" y="292266"/>
                </a:cubicBezTo>
                <a:cubicBezTo>
                  <a:pt x="791685" y="288071"/>
                  <a:pt x="636620" y="258708"/>
                  <a:pt x="490084" y="232281"/>
                </a:cubicBezTo>
                <a:cubicBezTo>
                  <a:pt x="178695" y="175093"/>
                  <a:pt x="254201" y="184881"/>
                  <a:pt x="0" y="184881"/>
                </a:cubicBezTo>
                <a:lnTo>
                  <a:pt x="0" y="593"/>
                </a:lnTo>
                <a:cubicBezTo>
                  <a:pt x="262450" y="593"/>
                  <a:pt x="196872" y="-9195"/>
                  <a:pt x="523502" y="50789"/>
                </a:cubicBezTo>
                <a:cubicBezTo>
                  <a:pt x="663187" y="75958"/>
                  <a:pt x="811121" y="103783"/>
                  <a:pt x="869707" y="107977"/>
                </a:cubicBezTo>
                <a:cubicBezTo>
                  <a:pt x="987020" y="116367"/>
                  <a:pt x="1752138" y="240671"/>
                  <a:pt x="1848478" y="257310"/>
                </a:cubicBezTo>
                <a:lnTo>
                  <a:pt x="2665192" y="212566"/>
                </a:lnTo>
                <a:lnTo>
                  <a:pt x="2674979" y="396855"/>
                </a:lnTo>
                <a:close/>
              </a:path>
            </a:pathLst>
          </a:custGeom>
          <a:solidFill>
            <a:srgbClr val="451211"/>
          </a:solidFill>
          <a:ln w="139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7" name="Rectangle: Rounded Corners 1066">
            <a:extLst>
              <a:ext uri="{FF2B5EF4-FFF2-40B4-BE49-F238E27FC236}">
                <a16:creationId xmlns:a16="http://schemas.microsoft.com/office/drawing/2014/main" id="{12C61BBE-0EA9-9F46-069F-2B68F512EB75}"/>
              </a:ext>
            </a:extLst>
          </p:cNvPr>
          <p:cNvSpPr/>
          <p:nvPr/>
        </p:nvSpPr>
        <p:spPr>
          <a:xfrm>
            <a:off x="2414587" y="5394960"/>
            <a:ext cx="7337426" cy="79946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/>
              <a:t>Click the present to unwrap it!</a:t>
            </a:r>
          </a:p>
        </p:txBody>
      </p:sp>
      <p:pic>
        <p:nvPicPr>
          <p:cNvPr id="1077" name="Graphic 1076">
            <a:extLst>
              <a:ext uri="{FF2B5EF4-FFF2-40B4-BE49-F238E27FC236}">
                <a16:creationId xmlns:a16="http://schemas.microsoft.com/office/drawing/2014/main" id="{68DCB52E-9B00-00F2-23A7-A4DE6BC38DD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 rot="1255739">
            <a:off x="5729859" y="5049530"/>
            <a:ext cx="1262253" cy="390388"/>
          </a:xfrm>
          <a:prstGeom prst="rect">
            <a:avLst/>
          </a:prstGeom>
        </p:spPr>
      </p:pic>
      <p:sp>
        <p:nvSpPr>
          <p:cNvPr id="1078" name="TextBox 1077">
            <a:extLst>
              <a:ext uri="{FF2B5EF4-FFF2-40B4-BE49-F238E27FC236}">
                <a16:creationId xmlns:a16="http://schemas.microsoft.com/office/drawing/2014/main" id="{79C72731-0BEE-78F8-C5CF-072A1B8BC335}"/>
              </a:ext>
            </a:extLst>
          </p:cNvPr>
          <p:cNvSpPr txBox="1"/>
          <p:nvPr/>
        </p:nvSpPr>
        <p:spPr>
          <a:xfrm>
            <a:off x="539750" y="5791200"/>
            <a:ext cx="11088688" cy="560602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GB" sz="2800" b="1">
                <a:solidFill>
                  <a:schemeClr val="bg2"/>
                </a:solidFill>
              </a:rPr>
              <a:t>It looks like it might have been for our magpie friend after all!</a:t>
            </a:r>
          </a:p>
        </p:txBody>
      </p:sp>
    </p:spTree>
    <p:extLst>
      <p:ext uri="{BB962C8B-B14F-4D97-AF65-F5344CB8AC3E}">
        <p14:creationId xmlns:p14="http://schemas.microsoft.com/office/powerpoint/2010/main" val="1670802120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repeatDur="0" restart="never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additive="base"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 additive="base">
                                        <p:cTn id="17" dur="500"/>
                                        <p:tgtEl>
                                          <p:spTgt spid="1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mph" presetSubtype="0" repeatDur="0" restart="never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 additive="base">
                                        <p:cTn id="19" dur="10" fill="hold"/>
                                        <p:tgtEl>
                                          <p:spTgt spid="106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6" presetClass="emph" presetSubtype="0" repeatDur="0" decel="100000" restart="never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 additive="base">
                                        <p:cTn id="21" dur="750" fill="hold"/>
                                        <p:tgtEl>
                                          <p:spTgt spid="1067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2" restart="whenNotActive" fill="hold" evtFilter="cancelBubble" nodeType="interactiveSeq">
                <p:stCondLst>
                  <p:cond evt="onClick" delay="0">
                    <p:tgtEl>
                      <p:spTgt spid="7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" fill="hold">
                      <p:stCondLst>
                        <p:cond delay="0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edge">
                                      <p:cBhvr>
                                        <p:cTn id="26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42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1000"/>
                                        <p:tgtEl>
                                          <p:spTgt spid="10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/>
                                        <p:tgtEl>
                                          <p:spTgt spid="10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/>
                                        <p:tgtEl>
                                          <p:spTgt spid="10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0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250"/>
                                        <p:tgtEl>
                                          <p:spTgt spid="1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0.03473 L 1.66667E-6 4.81481E-6 " pathEditMode="relative" rAng="0" ptsTypes="AA">
                                      <p:cBhvr>
                                        <p:cTn id="55" dur="500" fill="hold"/>
                                        <p:tgtEl>
                                          <p:spTgt spid="10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4"/>
                  </p:tgtEl>
                </p:cond>
              </p:nextCondLst>
            </p:seq>
          </p:childTnLst>
        </p:cTn>
      </p:par>
    </p:tnLst>
    <p:bldLst>
      <p:bldP spid="1070" grpId="0" animBg="1"/>
      <p:bldP spid="1070" grpId="1" animBg="1"/>
      <p:bldP spid="1067" grpId="0" animBg="1"/>
      <p:bldP spid="1067" grpId="1" animBg="1"/>
      <p:bldP spid="1067" grpId="2" animBg="1"/>
      <p:bldP spid="1067" grpId="3" animBg="1"/>
      <p:bldP spid="1078" grpId="0"/>
      <p:bldP spid="107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12DA5557-A87E-C063-203D-831450BD346E}"/>
              </a:ext>
            </a:extLst>
          </p:cNvPr>
          <p:cNvGrpSpPr/>
          <p:nvPr/>
        </p:nvGrpSpPr>
        <p:grpSpPr>
          <a:xfrm>
            <a:off x="-1307608" y="-2857500"/>
            <a:ext cx="15380787" cy="10071605"/>
            <a:chOff x="-1307608" y="-2857500"/>
            <a:chExt cx="15380787" cy="10071605"/>
          </a:xfrm>
        </p:grpSpPr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994AD1C0-81FF-3BC2-4E84-F23F47DEE376}"/>
                </a:ext>
              </a:extLst>
            </p:cNvPr>
            <p:cNvSpPr/>
            <p:nvPr/>
          </p:nvSpPr>
          <p:spPr>
            <a:xfrm>
              <a:off x="5916039" y="621304"/>
              <a:ext cx="2967146" cy="6592800"/>
            </a:xfrm>
            <a:custGeom>
              <a:avLst/>
              <a:gdLst>
                <a:gd name="connsiteX0" fmla="*/ 0 w 475084"/>
                <a:gd name="connsiteY0" fmla="*/ 1055605 h 1055605"/>
                <a:gd name="connsiteX1" fmla="*/ 237480 w 475084"/>
                <a:gd name="connsiteY1" fmla="*/ 0 h 1055605"/>
                <a:gd name="connsiteX2" fmla="*/ 475084 w 475084"/>
                <a:gd name="connsiteY2" fmla="*/ 1055605 h 1055605"/>
                <a:gd name="connsiteX3" fmla="*/ 0 w 475084"/>
                <a:gd name="connsiteY3" fmla="*/ 1055605 h 10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84" h="1055605">
                  <a:moveTo>
                    <a:pt x="0" y="1055605"/>
                  </a:moveTo>
                  <a:lnTo>
                    <a:pt x="237480" y="0"/>
                  </a:lnTo>
                  <a:lnTo>
                    <a:pt x="475084" y="1055605"/>
                  </a:lnTo>
                  <a:lnTo>
                    <a:pt x="0" y="105560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63F9CA3C-2BC7-1491-CFCF-7CEBF92D0959}"/>
                </a:ext>
              </a:extLst>
            </p:cNvPr>
            <p:cNvSpPr/>
            <p:nvPr/>
          </p:nvSpPr>
          <p:spPr>
            <a:xfrm>
              <a:off x="2828324" y="2289988"/>
              <a:ext cx="2075223" cy="4924117"/>
            </a:xfrm>
            <a:custGeom>
              <a:avLst/>
              <a:gdLst>
                <a:gd name="connsiteX0" fmla="*/ 0 w 332274"/>
                <a:gd name="connsiteY0" fmla="*/ 786939 h 788424"/>
                <a:gd name="connsiteX1" fmla="*/ 154938 w 332274"/>
                <a:gd name="connsiteY1" fmla="*/ 0 h 788424"/>
                <a:gd name="connsiteX2" fmla="*/ 332274 w 332274"/>
                <a:gd name="connsiteY2" fmla="*/ 788424 h 788424"/>
                <a:gd name="connsiteX3" fmla="*/ 0 w 332274"/>
                <a:gd name="connsiteY3" fmla="*/ 786939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74" h="788424">
                  <a:moveTo>
                    <a:pt x="0" y="786939"/>
                  </a:moveTo>
                  <a:lnTo>
                    <a:pt x="154938" y="0"/>
                  </a:lnTo>
                  <a:lnTo>
                    <a:pt x="332274" y="788424"/>
                  </a:lnTo>
                  <a:lnTo>
                    <a:pt x="0" y="786939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044309F3-B662-9A7E-349C-3781AA719749}"/>
                </a:ext>
              </a:extLst>
            </p:cNvPr>
            <p:cNvSpPr/>
            <p:nvPr/>
          </p:nvSpPr>
          <p:spPr>
            <a:xfrm>
              <a:off x="10447531" y="-843333"/>
              <a:ext cx="3625648" cy="8057437"/>
            </a:xfrm>
            <a:custGeom>
              <a:avLst/>
              <a:gdLst>
                <a:gd name="connsiteX0" fmla="*/ 0 w 580520"/>
                <a:gd name="connsiteY0" fmla="*/ 1290115 h 1290115"/>
                <a:gd name="connsiteX1" fmla="*/ 290199 w 580520"/>
                <a:gd name="connsiteY1" fmla="*/ 0 h 1290115"/>
                <a:gd name="connsiteX2" fmla="*/ 580521 w 580520"/>
                <a:gd name="connsiteY2" fmla="*/ 1290115 h 1290115"/>
                <a:gd name="connsiteX3" fmla="*/ 0 w 580520"/>
                <a:gd name="connsiteY3" fmla="*/ 1290115 h 129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520" h="1290115">
                  <a:moveTo>
                    <a:pt x="0" y="1290115"/>
                  </a:moveTo>
                  <a:lnTo>
                    <a:pt x="290199" y="0"/>
                  </a:lnTo>
                  <a:lnTo>
                    <a:pt x="580521" y="1290115"/>
                  </a:lnTo>
                  <a:lnTo>
                    <a:pt x="0" y="1290115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DD80E923-D47E-08F4-D6CE-E8D24104FFC8}"/>
                </a:ext>
              </a:extLst>
            </p:cNvPr>
            <p:cNvSpPr/>
            <p:nvPr/>
          </p:nvSpPr>
          <p:spPr>
            <a:xfrm>
              <a:off x="11354912" y="-843333"/>
              <a:ext cx="1917549" cy="4500571"/>
            </a:xfrm>
            <a:custGeom>
              <a:avLst/>
              <a:gdLst>
                <a:gd name="connsiteX0" fmla="*/ 0 w 307028"/>
                <a:gd name="connsiteY0" fmla="*/ 644253 h 720608"/>
                <a:gd name="connsiteX1" fmla="*/ 144914 w 307028"/>
                <a:gd name="connsiteY1" fmla="*/ 0 h 720608"/>
                <a:gd name="connsiteX2" fmla="*/ 307029 w 307028"/>
                <a:gd name="connsiteY2" fmla="*/ 720608 h 720608"/>
                <a:gd name="connsiteX3" fmla="*/ 181668 w 307028"/>
                <a:gd name="connsiteY3" fmla="*/ 449344 h 720608"/>
                <a:gd name="connsiteX4" fmla="*/ 0 w 307028"/>
                <a:gd name="connsiteY4" fmla="*/ 644253 h 72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28" h="720608">
                  <a:moveTo>
                    <a:pt x="0" y="644253"/>
                  </a:moveTo>
                  <a:lnTo>
                    <a:pt x="144914" y="0"/>
                  </a:lnTo>
                  <a:lnTo>
                    <a:pt x="307029" y="720608"/>
                  </a:lnTo>
                  <a:lnTo>
                    <a:pt x="181668" y="449344"/>
                  </a:lnTo>
                  <a:lnTo>
                    <a:pt x="0" y="64425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77372135-7413-D949-5E27-9AD1C8150E39}"/>
                </a:ext>
              </a:extLst>
            </p:cNvPr>
            <p:cNvSpPr/>
            <p:nvPr/>
          </p:nvSpPr>
          <p:spPr>
            <a:xfrm>
              <a:off x="7310345" y="-2857500"/>
              <a:ext cx="4532260" cy="10071604"/>
            </a:xfrm>
            <a:custGeom>
              <a:avLst/>
              <a:gdLst>
                <a:gd name="connsiteX0" fmla="*/ 0 w 725682"/>
                <a:gd name="connsiteY0" fmla="*/ 1612613 h 1612613"/>
                <a:gd name="connsiteX1" fmla="*/ 362841 w 725682"/>
                <a:gd name="connsiteY1" fmla="*/ 0 h 1612613"/>
                <a:gd name="connsiteX2" fmla="*/ 725682 w 725682"/>
                <a:gd name="connsiteY2" fmla="*/ 1612613 h 1612613"/>
                <a:gd name="connsiteX3" fmla="*/ 0 w 725682"/>
                <a:gd name="connsiteY3" fmla="*/ 1612613 h 16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682" h="1612613">
                  <a:moveTo>
                    <a:pt x="0" y="1612613"/>
                  </a:moveTo>
                  <a:lnTo>
                    <a:pt x="362841" y="0"/>
                  </a:lnTo>
                  <a:lnTo>
                    <a:pt x="725682" y="1612613"/>
                  </a:lnTo>
                  <a:lnTo>
                    <a:pt x="0" y="1612613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F2050478-B9C9-4198-58F0-350FC9295695}"/>
                </a:ext>
              </a:extLst>
            </p:cNvPr>
            <p:cNvSpPr/>
            <p:nvPr/>
          </p:nvSpPr>
          <p:spPr>
            <a:xfrm>
              <a:off x="8444956" y="-2841268"/>
              <a:ext cx="2396749" cy="5624358"/>
            </a:xfrm>
            <a:custGeom>
              <a:avLst/>
              <a:gdLst>
                <a:gd name="connsiteX0" fmla="*/ 0 w 383755"/>
                <a:gd name="connsiteY0" fmla="*/ 805131 h 900543"/>
                <a:gd name="connsiteX1" fmla="*/ 181173 w 383755"/>
                <a:gd name="connsiteY1" fmla="*/ 0 h 900543"/>
                <a:gd name="connsiteX2" fmla="*/ 383755 w 383755"/>
                <a:gd name="connsiteY2" fmla="*/ 900544 h 900543"/>
                <a:gd name="connsiteX3" fmla="*/ 227085 w 383755"/>
                <a:gd name="connsiteY3" fmla="*/ 561587 h 900543"/>
                <a:gd name="connsiteX4" fmla="*/ 0 w 383755"/>
                <a:gd name="connsiteY4" fmla="*/ 805131 h 90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5" h="900543">
                  <a:moveTo>
                    <a:pt x="0" y="805131"/>
                  </a:moveTo>
                  <a:lnTo>
                    <a:pt x="181173" y="0"/>
                  </a:lnTo>
                  <a:lnTo>
                    <a:pt x="383755" y="900544"/>
                  </a:lnTo>
                  <a:lnTo>
                    <a:pt x="227085" y="561587"/>
                  </a:lnTo>
                  <a:lnTo>
                    <a:pt x="0" y="8051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41E1F8D-6749-5920-7492-30C8398E15F9}"/>
                </a:ext>
              </a:extLst>
            </p:cNvPr>
            <p:cNvSpPr/>
            <p:nvPr/>
          </p:nvSpPr>
          <p:spPr>
            <a:xfrm>
              <a:off x="8535385" y="2734406"/>
              <a:ext cx="2106139" cy="4479698"/>
            </a:xfrm>
            <a:custGeom>
              <a:avLst/>
              <a:gdLst>
                <a:gd name="connsiteX0" fmla="*/ 187732 w 337224"/>
                <a:gd name="connsiteY0" fmla="*/ 717267 h 717266"/>
                <a:gd name="connsiteX1" fmla="*/ 148750 w 337224"/>
                <a:gd name="connsiteY1" fmla="*/ 717267 h 717266"/>
                <a:gd name="connsiteX2" fmla="*/ 148750 w 337224"/>
                <a:gd name="connsiteY2" fmla="*/ 399100 h 717266"/>
                <a:gd name="connsiteX3" fmla="*/ 0 w 337224"/>
                <a:gd name="connsiteY3" fmla="*/ 515799 h 717266"/>
                <a:gd name="connsiteX4" fmla="*/ 148750 w 337224"/>
                <a:gd name="connsiteY4" fmla="*/ 319528 h 717266"/>
                <a:gd name="connsiteX5" fmla="*/ 147884 w 337224"/>
                <a:gd name="connsiteY5" fmla="*/ 89720 h 717266"/>
                <a:gd name="connsiteX6" fmla="*/ 36012 w 337224"/>
                <a:gd name="connsiteY6" fmla="*/ 149864 h 717266"/>
                <a:gd name="connsiteX7" fmla="*/ 187732 w 337224"/>
                <a:gd name="connsiteY7" fmla="*/ 0 h 717266"/>
                <a:gd name="connsiteX8" fmla="*/ 187732 w 337224"/>
                <a:gd name="connsiteY8" fmla="*/ 163971 h 717266"/>
                <a:gd name="connsiteX9" fmla="*/ 308638 w 337224"/>
                <a:gd name="connsiteY9" fmla="*/ 284382 h 717266"/>
                <a:gd name="connsiteX10" fmla="*/ 187732 w 337224"/>
                <a:gd name="connsiteY10" fmla="*/ 225847 h 717266"/>
                <a:gd name="connsiteX11" fmla="*/ 187732 w 337224"/>
                <a:gd name="connsiteY11" fmla="*/ 499463 h 717266"/>
                <a:gd name="connsiteX12" fmla="*/ 337224 w 337224"/>
                <a:gd name="connsiteY12" fmla="*/ 647966 h 717266"/>
                <a:gd name="connsiteX13" fmla="*/ 187732 w 337224"/>
                <a:gd name="connsiteY13" fmla="*/ 579902 h 717266"/>
                <a:gd name="connsiteX14" fmla="*/ 187732 w 337224"/>
                <a:gd name="connsiteY14" fmla="*/ 717267 h 7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7224" h="717266">
                  <a:moveTo>
                    <a:pt x="187732" y="717267"/>
                  </a:moveTo>
                  <a:lnTo>
                    <a:pt x="148750" y="717267"/>
                  </a:lnTo>
                  <a:lnTo>
                    <a:pt x="148750" y="399100"/>
                  </a:lnTo>
                  <a:lnTo>
                    <a:pt x="0" y="515799"/>
                  </a:lnTo>
                  <a:lnTo>
                    <a:pt x="148750" y="319528"/>
                  </a:lnTo>
                  <a:lnTo>
                    <a:pt x="147884" y="89720"/>
                  </a:lnTo>
                  <a:lnTo>
                    <a:pt x="36012" y="149864"/>
                  </a:lnTo>
                  <a:lnTo>
                    <a:pt x="187732" y="0"/>
                  </a:lnTo>
                  <a:lnTo>
                    <a:pt x="187732" y="163971"/>
                  </a:lnTo>
                  <a:lnTo>
                    <a:pt x="308638" y="284382"/>
                  </a:lnTo>
                  <a:lnTo>
                    <a:pt x="187732" y="225847"/>
                  </a:lnTo>
                  <a:lnTo>
                    <a:pt x="187732" y="499463"/>
                  </a:lnTo>
                  <a:lnTo>
                    <a:pt x="337224" y="647966"/>
                  </a:lnTo>
                  <a:lnTo>
                    <a:pt x="187732" y="579902"/>
                  </a:lnTo>
                  <a:lnTo>
                    <a:pt x="187732" y="7172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BA05E4F2-5976-E0D9-F222-ED408AA01FD4}"/>
                </a:ext>
              </a:extLst>
            </p:cNvPr>
            <p:cNvSpPr/>
            <p:nvPr/>
          </p:nvSpPr>
          <p:spPr>
            <a:xfrm>
              <a:off x="5136961" y="2289988"/>
              <a:ext cx="2922316" cy="4924117"/>
            </a:xfrm>
            <a:custGeom>
              <a:avLst/>
              <a:gdLst>
                <a:gd name="connsiteX0" fmla="*/ 467906 w 467906"/>
                <a:gd name="connsiteY0" fmla="*/ 788424 h 788424"/>
                <a:gd name="connsiteX1" fmla="*/ 364450 w 467906"/>
                <a:gd name="connsiteY1" fmla="*/ 559978 h 788424"/>
                <a:gd name="connsiteX2" fmla="*/ 428801 w 467906"/>
                <a:gd name="connsiteY2" fmla="*/ 559978 h 788424"/>
                <a:gd name="connsiteX3" fmla="*/ 331408 w 467906"/>
                <a:gd name="connsiteY3" fmla="*/ 344650 h 788424"/>
                <a:gd name="connsiteX4" fmla="*/ 389819 w 467906"/>
                <a:gd name="connsiteY4" fmla="*/ 344650 h 788424"/>
                <a:gd name="connsiteX5" fmla="*/ 233891 w 467906"/>
                <a:gd name="connsiteY5" fmla="*/ 0 h 788424"/>
                <a:gd name="connsiteX6" fmla="*/ 77964 w 467906"/>
                <a:gd name="connsiteY6" fmla="*/ 344650 h 788424"/>
                <a:gd name="connsiteX7" fmla="*/ 136375 w 467906"/>
                <a:gd name="connsiteY7" fmla="*/ 344650 h 788424"/>
                <a:gd name="connsiteX8" fmla="*/ 38982 w 467906"/>
                <a:gd name="connsiteY8" fmla="*/ 559978 h 788424"/>
                <a:gd name="connsiteX9" fmla="*/ 103333 w 467906"/>
                <a:gd name="connsiteY9" fmla="*/ 559978 h 788424"/>
                <a:gd name="connsiteX10" fmla="*/ 0 w 467906"/>
                <a:gd name="connsiteY10" fmla="*/ 788424 h 788424"/>
                <a:gd name="connsiteX11" fmla="*/ 467906 w 467906"/>
                <a:gd name="connsiteY11" fmla="*/ 788424 h 78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7906" h="788424">
                  <a:moveTo>
                    <a:pt x="467906" y="788424"/>
                  </a:moveTo>
                  <a:lnTo>
                    <a:pt x="364450" y="559978"/>
                  </a:lnTo>
                  <a:lnTo>
                    <a:pt x="428801" y="559978"/>
                  </a:lnTo>
                  <a:lnTo>
                    <a:pt x="331408" y="344650"/>
                  </a:lnTo>
                  <a:lnTo>
                    <a:pt x="389819" y="344650"/>
                  </a:lnTo>
                  <a:lnTo>
                    <a:pt x="233891" y="0"/>
                  </a:lnTo>
                  <a:lnTo>
                    <a:pt x="77964" y="344650"/>
                  </a:lnTo>
                  <a:lnTo>
                    <a:pt x="136375" y="344650"/>
                  </a:lnTo>
                  <a:lnTo>
                    <a:pt x="38982" y="559978"/>
                  </a:lnTo>
                  <a:lnTo>
                    <a:pt x="103333" y="559978"/>
                  </a:lnTo>
                  <a:lnTo>
                    <a:pt x="0" y="788424"/>
                  </a:lnTo>
                  <a:lnTo>
                    <a:pt x="467906" y="788424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60A441D-F0A0-44EA-52A7-ED8F6015B75F}"/>
                </a:ext>
              </a:extLst>
            </p:cNvPr>
            <p:cNvSpPr/>
            <p:nvPr/>
          </p:nvSpPr>
          <p:spPr>
            <a:xfrm>
              <a:off x="3435819" y="856266"/>
              <a:ext cx="3773274" cy="6357838"/>
            </a:xfrm>
            <a:custGeom>
              <a:avLst/>
              <a:gdLst>
                <a:gd name="connsiteX0" fmla="*/ 604158 w 604157"/>
                <a:gd name="connsiteY0" fmla="*/ 1017985 h 1017984"/>
                <a:gd name="connsiteX1" fmla="*/ 470629 w 604157"/>
                <a:gd name="connsiteY1" fmla="*/ 722959 h 1017984"/>
                <a:gd name="connsiteX2" fmla="*/ 553790 w 604157"/>
                <a:gd name="connsiteY2" fmla="*/ 722959 h 1017984"/>
                <a:gd name="connsiteX3" fmla="*/ 427935 w 604157"/>
                <a:gd name="connsiteY3" fmla="*/ 444889 h 1017984"/>
                <a:gd name="connsiteX4" fmla="*/ 503423 w 604157"/>
                <a:gd name="connsiteY4" fmla="*/ 444889 h 1017984"/>
                <a:gd name="connsiteX5" fmla="*/ 302079 w 604157"/>
                <a:gd name="connsiteY5" fmla="*/ 0 h 1017984"/>
                <a:gd name="connsiteX6" fmla="*/ 100734 w 604157"/>
                <a:gd name="connsiteY6" fmla="*/ 444889 h 1017984"/>
                <a:gd name="connsiteX7" fmla="*/ 176223 w 604157"/>
                <a:gd name="connsiteY7" fmla="*/ 444889 h 1017984"/>
                <a:gd name="connsiteX8" fmla="*/ 50367 w 604157"/>
                <a:gd name="connsiteY8" fmla="*/ 722959 h 1017984"/>
                <a:gd name="connsiteX9" fmla="*/ 133528 w 604157"/>
                <a:gd name="connsiteY9" fmla="*/ 722959 h 1017984"/>
                <a:gd name="connsiteX10" fmla="*/ 0 w 604157"/>
                <a:gd name="connsiteY10" fmla="*/ 1017985 h 1017984"/>
                <a:gd name="connsiteX11" fmla="*/ 604158 w 604157"/>
                <a:gd name="connsiteY11" fmla="*/ 1017985 h 101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4157" h="1017984">
                  <a:moveTo>
                    <a:pt x="604158" y="1017985"/>
                  </a:moveTo>
                  <a:lnTo>
                    <a:pt x="470629" y="722959"/>
                  </a:lnTo>
                  <a:lnTo>
                    <a:pt x="553790" y="722959"/>
                  </a:lnTo>
                  <a:lnTo>
                    <a:pt x="427935" y="444889"/>
                  </a:lnTo>
                  <a:lnTo>
                    <a:pt x="503423" y="444889"/>
                  </a:lnTo>
                  <a:lnTo>
                    <a:pt x="302079" y="0"/>
                  </a:lnTo>
                  <a:lnTo>
                    <a:pt x="100734" y="444889"/>
                  </a:lnTo>
                  <a:lnTo>
                    <a:pt x="176223" y="444889"/>
                  </a:lnTo>
                  <a:lnTo>
                    <a:pt x="50367" y="722959"/>
                  </a:lnTo>
                  <a:lnTo>
                    <a:pt x="133528" y="722959"/>
                  </a:lnTo>
                  <a:lnTo>
                    <a:pt x="0" y="1017985"/>
                  </a:lnTo>
                  <a:lnTo>
                    <a:pt x="604158" y="101798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492AA8A2-6E00-915B-8053-E8E8E7ADEE8F}"/>
                </a:ext>
              </a:extLst>
            </p:cNvPr>
            <p:cNvSpPr/>
            <p:nvPr/>
          </p:nvSpPr>
          <p:spPr>
            <a:xfrm>
              <a:off x="4064955" y="856266"/>
              <a:ext cx="2515520" cy="2855126"/>
            </a:xfrm>
            <a:custGeom>
              <a:avLst/>
              <a:gdLst>
                <a:gd name="connsiteX0" fmla="*/ 402689 w 402772"/>
                <a:gd name="connsiteY0" fmla="*/ 444889 h 457148"/>
                <a:gd name="connsiteX1" fmla="*/ 201345 w 402772"/>
                <a:gd name="connsiteY1" fmla="*/ 0 h 457148"/>
                <a:gd name="connsiteX2" fmla="*/ 0 w 402772"/>
                <a:gd name="connsiteY2" fmla="*/ 444889 h 457148"/>
                <a:gd name="connsiteX3" fmla="*/ 177955 w 402772"/>
                <a:gd name="connsiteY3" fmla="*/ 282774 h 457148"/>
                <a:gd name="connsiteX4" fmla="*/ 402689 w 402772"/>
                <a:gd name="connsiteY4" fmla="*/ 444889 h 45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772" h="457148">
                  <a:moveTo>
                    <a:pt x="402689" y="444889"/>
                  </a:moveTo>
                  <a:cubicBezTo>
                    <a:pt x="407516" y="377939"/>
                    <a:pt x="201345" y="0"/>
                    <a:pt x="201345" y="0"/>
                  </a:cubicBezTo>
                  <a:lnTo>
                    <a:pt x="0" y="444889"/>
                  </a:lnTo>
                  <a:lnTo>
                    <a:pt x="177955" y="282774"/>
                  </a:lnTo>
                  <a:cubicBezTo>
                    <a:pt x="177955" y="282774"/>
                    <a:pt x="397863" y="511839"/>
                    <a:pt x="402689" y="44488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8056106F-0702-43A8-1E77-67BF776E434F}"/>
                </a:ext>
              </a:extLst>
            </p:cNvPr>
            <p:cNvSpPr/>
            <p:nvPr/>
          </p:nvSpPr>
          <p:spPr>
            <a:xfrm>
              <a:off x="2754901" y="1304545"/>
              <a:ext cx="1329377" cy="5909559"/>
            </a:xfrm>
            <a:custGeom>
              <a:avLst/>
              <a:gdLst>
                <a:gd name="connsiteX0" fmla="*/ 0 w 212853"/>
                <a:gd name="connsiteY0" fmla="*/ 0 h 946208"/>
                <a:gd name="connsiteX1" fmla="*/ 0 w 212853"/>
                <a:gd name="connsiteY1" fmla="*/ 946208 h 946208"/>
                <a:gd name="connsiteX2" fmla="*/ 212854 w 212853"/>
                <a:gd name="connsiteY2" fmla="*/ 946208 h 946208"/>
                <a:gd name="connsiteX3" fmla="*/ 0 w 212853"/>
                <a:gd name="connsiteY3" fmla="*/ 0 h 94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853" h="946208">
                  <a:moveTo>
                    <a:pt x="0" y="0"/>
                  </a:moveTo>
                  <a:lnTo>
                    <a:pt x="0" y="946208"/>
                  </a:lnTo>
                  <a:lnTo>
                    <a:pt x="212854" y="946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355822BD-3AA2-3581-D49C-D25C884CE2C9}"/>
                </a:ext>
              </a:extLst>
            </p:cNvPr>
            <p:cNvSpPr/>
            <p:nvPr/>
          </p:nvSpPr>
          <p:spPr>
            <a:xfrm>
              <a:off x="-1307608" y="418037"/>
              <a:ext cx="3058343" cy="6796067"/>
            </a:xfrm>
            <a:custGeom>
              <a:avLst/>
              <a:gdLst>
                <a:gd name="connsiteX0" fmla="*/ 0 w 489686"/>
                <a:gd name="connsiteY0" fmla="*/ 1088152 h 1088151"/>
                <a:gd name="connsiteX1" fmla="*/ 244905 w 489686"/>
                <a:gd name="connsiteY1" fmla="*/ 0 h 1088151"/>
                <a:gd name="connsiteX2" fmla="*/ 489687 w 489686"/>
                <a:gd name="connsiteY2" fmla="*/ 1088152 h 1088151"/>
                <a:gd name="connsiteX3" fmla="*/ 0 w 489686"/>
                <a:gd name="connsiteY3" fmla="*/ 1088152 h 108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686" h="1088151">
                  <a:moveTo>
                    <a:pt x="0" y="1088152"/>
                  </a:moveTo>
                  <a:lnTo>
                    <a:pt x="244905" y="0"/>
                  </a:lnTo>
                  <a:lnTo>
                    <a:pt x="489687" y="1088152"/>
                  </a:lnTo>
                  <a:lnTo>
                    <a:pt x="0" y="10881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822F611C-DCE1-1A97-459E-81D14893A33D}"/>
                </a:ext>
              </a:extLst>
            </p:cNvPr>
            <p:cNvSpPr/>
            <p:nvPr/>
          </p:nvSpPr>
          <p:spPr>
            <a:xfrm>
              <a:off x="221950" y="-1154809"/>
              <a:ext cx="2926956" cy="8368913"/>
            </a:xfrm>
            <a:custGeom>
              <a:avLst/>
              <a:gdLst>
                <a:gd name="connsiteX0" fmla="*/ 0 w 468649"/>
                <a:gd name="connsiteY0" fmla="*/ 1339987 h 1339987"/>
                <a:gd name="connsiteX1" fmla="*/ 468650 w 468649"/>
                <a:gd name="connsiteY1" fmla="*/ 1339987 h 1339987"/>
                <a:gd name="connsiteX2" fmla="*/ 468650 w 468649"/>
                <a:gd name="connsiteY2" fmla="*/ 742760 h 1339987"/>
                <a:gd name="connsiteX3" fmla="*/ 301461 w 468649"/>
                <a:gd name="connsiteY3" fmla="*/ 0 h 1339987"/>
                <a:gd name="connsiteX4" fmla="*/ 0 w 468649"/>
                <a:gd name="connsiteY4" fmla="*/ 1339987 h 133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649" h="1339987">
                  <a:moveTo>
                    <a:pt x="0" y="1339987"/>
                  </a:moveTo>
                  <a:lnTo>
                    <a:pt x="468650" y="1339987"/>
                  </a:lnTo>
                  <a:lnTo>
                    <a:pt x="468650" y="742760"/>
                  </a:lnTo>
                  <a:lnTo>
                    <a:pt x="301461" y="0"/>
                  </a:lnTo>
                  <a:lnTo>
                    <a:pt x="0" y="1339987"/>
                  </a:lnTo>
                  <a:close/>
                </a:path>
              </a:pathLst>
            </a:custGeom>
            <a:solidFill>
              <a:schemeClr val="accent3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069B83AB-AEB7-94DE-D2F9-37D6B99694FF}"/>
                </a:ext>
              </a:extLst>
            </p:cNvPr>
            <p:cNvSpPr/>
            <p:nvPr/>
          </p:nvSpPr>
          <p:spPr>
            <a:xfrm>
              <a:off x="1259181" y="-1154809"/>
              <a:ext cx="1889725" cy="4638915"/>
            </a:xfrm>
            <a:custGeom>
              <a:avLst/>
              <a:gdLst>
                <a:gd name="connsiteX0" fmla="*/ 110263 w 302573"/>
                <a:gd name="connsiteY0" fmla="*/ 458625 h 742759"/>
                <a:gd name="connsiteX1" fmla="*/ 302574 w 302573"/>
                <a:gd name="connsiteY1" fmla="*/ 742760 h 742759"/>
                <a:gd name="connsiteX2" fmla="*/ 135385 w 302573"/>
                <a:gd name="connsiteY2" fmla="*/ 0 h 742759"/>
                <a:gd name="connsiteX3" fmla="*/ 0 w 302573"/>
                <a:gd name="connsiteY3" fmla="*/ 601682 h 742759"/>
                <a:gd name="connsiteX4" fmla="*/ 110263 w 302573"/>
                <a:gd name="connsiteY4" fmla="*/ 458625 h 7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73" h="742759">
                  <a:moveTo>
                    <a:pt x="110263" y="458625"/>
                  </a:moveTo>
                  <a:lnTo>
                    <a:pt x="302574" y="742760"/>
                  </a:lnTo>
                  <a:lnTo>
                    <a:pt x="135385" y="0"/>
                  </a:lnTo>
                  <a:lnTo>
                    <a:pt x="0" y="601682"/>
                  </a:lnTo>
                  <a:lnTo>
                    <a:pt x="110263" y="458625"/>
                  </a:lnTo>
                  <a:close/>
                </a:path>
              </a:pathLst>
            </a:custGeom>
            <a:solidFill>
              <a:srgbClr val="FFFFFF"/>
            </a:solidFill>
            <a:ln w="123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EF57438-E6D8-04AF-5AA5-FC67431CC977}"/>
              </a:ext>
            </a:extLst>
          </p:cNvPr>
          <p:cNvGrpSpPr>
            <a:grpSpLocks/>
          </p:cNvGrpSpPr>
          <p:nvPr/>
        </p:nvGrpSpPr>
        <p:grpSpPr>
          <a:xfrm>
            <a:off x="-32737351" y="-36798883"/>
            <a:ext cx="75191392" cy="205659013"/>
            <a:chOff x="9524154" y="0"/>
            <a:chExt cx="2667723" cy="7363865"/>
          </a:xfrm>
        </p:grpSpPr>
        <p:grpSp>
          <p:nvGrpSpPr>
            <p:cNvPr id="48" name="Graphic 2">
              <a:extLst>
                <a:ext uri="{FF2B5EF4-FFF2-40B4-BE49-F238E27FC236}">
                  <a16:creationId xmlns:a16="http://schemas.microsoft.com/office/drawing/2014/main" id="{E71A0569-AC34-2351-E1D3-3FA4D31ECA3F}"/>
                </a:ext>
              </a:extLst>
            </p:cNvPr>
            <p:cNvGrpSpPr/>
            <p:nvPr/>
          </p:nvGrpSpPr>
          <p:grpSpPr>
            <a:xfrm>
              <a:off x="9524154" y="0"/>
              <a:ext cx="2667723" cy="7363865"/>
              <a:chOff x="7278270" y="-128287"/>
              <a:chExt cx="2667723" cy="7363865"/>
            </a:xfrm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6294795E-873E-EC28-1A3F-CBF3149FE371}"/>
                  </a:ext>
                </a:extLst>
              </p:cNvPr>
              <p:cNvSpPr/>
              <p:nvPr/>
            </p:nvSpPr>
            <p:spPr>
              <a:xfrm>
                <a:off x="7278270" y="-128287"/>
                <a:ext cx="2667723" cy="7363865"/>
              </a:xfrm>
              <a:custGeom>
                <a:avLst/>
                <a:gdLst>
                  <a:gd name="connsiteX0" fmla="*/ 2495089 w 2667723"/>
                  <a:gd name="connsiteY0" fmla="*/ 0 h 7363865"/>
                  <a:gd name="connsiteX1" fmla="*/ 2298694 w 2667723"/>
                  <a:gd name="connsiteY1" fmla="*/ 2731579 h 7363865"/>
                  <a:gd name="connsiteX2" fmla="*/ 1661247 w 2667723"/>
                  <a:gd name="connsiteY2" fmla="*/ 2480857 h 7363865"/>
                  <a:gd name="connsiteX3" fmla="*/ 1335161 w 2667723"/>
                  <a:gd name="connsiteY3" fmla="*/ 1802077 h 7363865"/>
                  <a:gd name="connsiteX4" fmla="*/ 1802077 w 2667723"/>
                  <a:gd name="connsiteY4" fmla="*/ 1578829 h 7363865"/>
                  <a:gd name="connsiteX5" fmla="*/ 2071857 w 2667723"/>
                  <a:gd name="connsiteY5" fmla="*/ 1115625 h 7363865"/>
                  <a:gd name="connsiteX6" fmla="*/ 2187688 w 2667723"/>
                  <a:gd name="connsiteY6" fmla="*/ 600445 h 7363865"/>
                  <a:gd name="connsiteX7" fmla="*/ 2216152 w 2667723"/>
                  <a:gd name="connsiteY7" fmla="*/ 0 h 7363865"/>
                  <a:gd name="connsiteX8" fmla="*/ 1969637 w 2667723"/>
                  <a:gd name="connsiteY8" fmla="*/ 0 h 7363865"/>
                  <a:gd name="connsiteX9" fmla="*/ 1944887 w 2667723"/>
                  <a:gd name="connsiteY9" fmla="*/ 554038 h 7363865"/>
                  <a:gd name="connsiteX10" fmla="*/ 1793538 w 2667723"/>
                  <a:gd name="connsiteY10" fmla="*/ 479292 h 7363865"/>
                  <a:gd name="connsiteX11" fmla="*/ 1686864 w 2667723"/>
                  <a:gd name="connsiteY11" fmla="*/ 0 h 7363865"/>
                  <a:gd name="connsiteX12" fmla="*/ 1502102 w 2667723"/>
                  <a:gd name="connsiteY12" fmla="*/ 0 h 7363865"/>
                  <a:gd name="connsiteX13" fmla="*/ 1659268 w 2667723"/>
                  <a:gd name="connsiteY13" fmla="*/ 606633 h 7363865"/>
                  <a:gd name="connsiteX14" fmla="*/ 1916919 w 2667723"/>
                  <a:gd name="connsiteY14" fmla="*/ 737067 h 7363865"/>
                  <a:gd name="connsiteX15" fmla="*/ 1625978 w 2667723"/>
                  <a:gd name="connsiteY15" fmla="*/ 1405947 h 7363865"/>
                  <a:gd name="connsiteX16" fmla="*/ 1296055 w 2667723"/>
                  <a:gd name="connsiteY16" fmla="*/ 1557543 h 7363865"/>
                  <a:gd name="connsiteX17" fmla="*/ 1255588 w 2667723"/>
                  <a:gd name="connsiteY17" fmla="*/ 400585 h 7363865"/>
                  <a:gd name="connsiteX18" fmla="*/ 1255093 w 2667723"/>
                  <a:gd name="connsiteY18" fmla="*/ 0 h 7363865"/>
                  <a:gd name="connsiteX19" fmla="*/ 977517 w 2667723"/>
                  <a:gd name="connsiteY19" fmla="*/ 0 h 7363865"/>
                  <a:gd name="connsiteX20" fmla="*/ 978012 w 2667723"/>
                  <a:gd name="connsiteY20" fmla="*/ 399843 h 7363865"/>
                  <a:gd name="connsiteX21" fmla="*/ 982591 w 2667723"/>
                  <a:gd name="connsiteY21" fmla="*/ 1026895 h 7363865"/>
                  <a:gd name="connsiteX22" fmla="*/ 570497 w 2667723"/>
                  <a:gd name="connsiteY22" fmla="*/ 0 h 7363865"/>
                  <a:gd name="connsiteX23" fmla="*/ 385488 w 2667723"/>
                  <a:gd name="connsiteY23" fmla="*/ 0 h 7363865"/>
                  <a:gd name="connsiteX24" fmla="*/ 478549 w 2667723"/>
                  <a:gd name="connsiteY24" fmla="*/ 706129 h 7363865"/>
                  <a:gd name="connsiteX25" fmla="*/ 514437 w 2667723"/>
                  <a:gd name="connsiteY25" fmla="*/ 799933 h 7363865"/>
                  <a:gd name="connsiteX26" fmla="*/ 231416 w 2667723"/>
                  <a:gd name="connsiteY26" fmla="*/ 759838 h 7363865"/>
                  <a:gd name="connsiteX27" fmla="*/ 123257 w 2667723"/>
                  <a:gd name="connsiteY27" fmla="*/ 462709 h 7363865"/>
                  <a:gd name="connsiteX28" fmla="*/ 0 w 2667723"/>
                  <a:gd name="connsiteY28" fmla="*/ 466916 h 7363865"/>
                  <a:gd name="connsiteX29" fmla="*/ 157041 w 2667723"/>
                  <a:gd name="connsiteY29" fmla="*/ 858344 h 7363865"/>
                  <a:gd name="connsiteX30" fmla="*/ 409496 w 2667723"/>
                  <a:gd name="connsiteY30" fmla="*/ 932100 h 7363865"/>
                  <a:gd name="connsiteX31" fmla="*/ 573714 w 2667723"/>
                  <a:gd name="connsiteY31" fmla="*/ 915146 h 7363865"/>
                  <a:gd name="connsiteX32" fmla="*/ 989769 w 2667723"/>
                  <a:gd name="connsiteY32" fmla="*/ 1220071 h 7363865"/>
                  <a:gd name="connsiteX33" fmla="*/ 1033206 w 2667723"/>
                  <a:gd name="connsiteY33" fmla="*/ 1685503 h 7363865"/>
                  <a:gd name="connsiteX34" fmla="*/ 1175521 w 2667723"/>
                  <a:gd name="connsiteY34" fmla="*/ 2237190 h 7363865"/>
                  <a:gd name="connsiteX35" fmla="*/ 1469432 w 2667723"/>
                  <a:gd name="connsiteY35" fmla="*/ 2681831 h 7363865"/>
                  <a:gd name="connsiteX36" fmla="*/ 1926448 w 2667723"/>
                  <a:gd name="connsiteY36" fmla="*/ 2944680 h 7363865"/>
                  <a:gd name="connsiteX37" fmla="*/ 2278647 w 2667723"/>
                  <a:gd name="connsiteY37" fmla="*/ 3008413 h 7363865"/>
                  <a:gd name="connsiteX38" fmla="*/ 2173457 w 2667723"/>
                  <a:gd name="connsiteY38" fmla="*/ 4467449 h 7363865"/>
                  <a:gd name="connsiteX39" fmla="*/ 1987087 w 2667723"/>
                  <a:gd name="connsiteY39" fmla="*/ 4384906 h 7363865"/>
                  <a:gd name="connsiteX40" fmla="*/ 1795023 w 2667723"/>
                  <a:gd name="connsiteY40" fmla="*/ 3477062 h 7363865"/>
                  <a:gd name="connsiteX41" fmla="*/ 1799850 w 2667723"/>
                  <a:gd name="connsiteY41" fmla="*/ 3354176 h 7363865"/>
                  <a:gd name="connsiteX42" fmla="*/ 1583902 w 2667723"/>
                  <a:gd name="connsiteY42" fmla="*/ 3352443 h 7363865"/>
                  <a:gd name="connsiteX43" fmla="*/ 1579324 w 2667723"/>
                  <a:gd name="connsiteY43" fmla="*/ 3466047 h 7363865"/>
                  <a:gd name="connsiteX44" fmla="*/ 1586254 w 2667723"/>
                  <a:gd name="connsiteY44" fmla="*/ 3982960 h 7363865"/>
                  <a:gd name="connsiteX45" fmla="*/ 1422158 w 2667723"/>
                  <a:gd name="connsiteY45" fmla="*/ 3926776 h 7363865"/>
                  <a:gd name="connsiteX46" fmla="*/ 1295684 w 2667723"/>
                  <a:gd name="connsiteY46" fmla="*/ 3615911 h 7363865"/>
                  <a:gd name="connsiteX47" fmla="*/ 1218587 w 2667723"/>
                  <a:gd name="connsiteY47" fmla="*/ 3614426 h 7363865"/>
                  <a:gd name="connsiteX48" fmla="*/ 1141489 w 2667723"/>
                  <a:gd name="connsiteY48" fmla="*/ 3612694 h 7363865"/>
                  <a:gd name="connsiteX49" fmla="*/ 1326003 w 2667723"/>
                  <a:gd name="connsiteY49" fmla="*/ 4047187 h 7363865"/>
                  <a:gd name="connsiteX50" fmla="*/ 1608405 w 2667723"/>
                  <a:gd name="connsiteY50" fmla="*/ 4137774 h 7363865"/>
                  <a:gd name="connsiteX51" fmla="*/ 1614098 w 2667723"/>
                  <a:gd name="connsiteY51" fmla="*/ 4137774 h 7363865"/>
                  <a:gd name="connsiteX52" fmla="*/ 1666693 w 2667723"/>
                  <a:gd name="connsiteY52" fmla="*/ 4298651 h 7363865"/>
                  <a:gd name="connsiteX53" fmla="*/ 1848979 w 2667723"/>
                  <a:gd name="connsiteY53" fmla="*/ 4550982 h 7363865"/>
                  <a:gd name="connsiteX54" fmla="*/ 2157865 w 2667723"/>
                  <a:gd name="connsiteY54" fmla="*/ 4683891 h 7363865"/>
                  <a:gd name="connsiteX55" fmla="*/ 1964440 w 2667723"/>
                  <a:gd name="connsiteY55" fmla="*/ 7363866 h 7363865"/>
                  <a:gd name="connsiteX56" fmla="*/ 2667723 w 2667723"/>
                  <a:gd name="connsiteY56" fmla="*/ 7363866 h 7363865"/>
                  <a:gd name="connsiteX57" fmla="*/ 2667723 w 2667723"/>
                  <a:gd name="connsiteY57" fmla="*/ 0 h 7363865"/>
                  <a:gd name="connsiteX58" fmla="*/ 2494965 w 2667723"/>
                  <a:gd name="connsiteY58" fmla="*/ 0 h 736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667723" h="7363865">
                    <a:moveTo>
                      <a:pt x="2495089" y="0"/>
                    </a:moveTo>
                    <a:lnTo>
                      <a:pt x="2298694" y="2731579"/>
                    </a:lnTo>
                    <a:cubicBezTo>
                      <a:pt x="2025574" y="2711036"/>
                      <a:pt x="1815690" y="2628246"/>
                      <a:pt x="1661247" y="2480857"/>
                    </a:cubicBezTo>
                    <a:cubicBezTo>
                      <a:pt x="1491831" y="2319113"/>
                      <a:pt x="1392953" y="2083861"/>
                      <a:pt x="1335161" y="1802077"/>
                    </a:cubicBezTo>
                    <a:cubicBezTo>
                      <a:pt x="1515220" y="1785866"/>
                      <a:pt x="1672014" y="1711120"/>
                      <a:pt x="1802077" y="1578829"/>
                    </a:cubicBezTo>
                    <a:cubicBezTo>
                      <a:pt x="1913454" y="1465719"/>
                      <a:pt x="2004165" y="1309792"/>
                      <a:pt x="2071857" y="1115625"/>
                    </a:cubicBezTo>
                    <a:cubicBezTo>
                      <a:pt x="2123957" y="966132"/>
                      <a:pt x="2162938" y="792756"/>
                      <a:pt x="2187688" y="600445"/>
                    </a:cubicBezTo>
                    <a:cubicBezTo>
                      <a:pt x="2229393" y="276586"/>
                      <a:pt x="2216647" y="11138"/>
                      <a:pt x="2216152" y="0"/>
                    </a:cubicBezTo>
                    <a:lnTo>
                      <a:pt x="1969637" y="0"/>
                    </a:lnTo>
                    <a:cubicBezTo>
                      <a:pt x="1969885" y="4950"/>
                      <a:pt x="1980775" y="261117"/>
                      <a:pt x="1944887" y="554038"/>
                    </a:cubicBezTo>
                    <a:cubicBezTo>
                      <a:pt x="1883259" y="545375"/>
                      <a:pt x="1832397" y="520377"/>
                      <a:pt x="1793538" y="479292"/>
                    </a:cubicBezTo>
                    <a:cubicBezTo>
                      <a:pt x="1711862" y="393037"/>
                      <a:pt x="1674984" y="220031"/>
                      <a:pt x="1686864" y="0"/>
                    </a:cubicBezTo>
                    <a:lnTo>
                      <a:pt x="1502102" y="0"/>
                    </a:lnTo>
                    <a:cubicBezTo>
                      <a:pt x="1487252" y="275967"/>
                      <a:pt x="1540094" y="480777"/>
                      <a:pt x="1659268" y="606633"/>
                    </a:cubicBezTo>
                    <a:cubicBezTo>
                      <a:pt x="1726712" y="677790"/>
                      <a:pt x="1814823" y="722217"/>
                      <a:pt x="1916919" y="737067"/>
                    </a:cubicBezTo>
                    <a:cubicBezTo>
                      <a:pt x="1869893" y="987789"/>
                      <a:pt x="1783515" y="1245812"/>
                      <a:pt x="1625978" y="1405947"/>
                    </a:cubicBezTo>
                    <a:cubicBezTo>
                      <a:pt x="1533535" y="1499751"/>
                      <a:pt x="1425252" y="1549623"/>
                      <a:pt x="1296055" y="1557543"/>
                    </a:cubicBezTo>
                    <a:cubicBezTo>
                      <a:pt x="1253856" y="1209305"/>
                      <a:pt x="1254722" y="810328"/>
                      <a:pt x="1255588" y="400585"/>
                    </a:cubicBezTo>
                    <a:cubicBezTo>
                      <a:pt x="1255836" y="271141"/>
                      <a:pt x="1256207" y="132291"/>
                      <a:pt x="1255093" y="0"/>
                    </a:cubicBezTo>
                    <a:lnTo>
                      <a:pt x="977517" y="0"/>
                    </a:lnTo>
                    <a:cubicBezTo>
                      <a:pt x="978631" y="130806"/>
                      <a:pt x="978260" y="271265"/>
                      <a:pt x="978012" y="399843"/>
                    </a:cubicBezTo>
                    <a:cubicBezTo>
                      <a:pt x="977517" y="615048"/>
                      <a:pt x="977022" y="824807"/>
                      <a:pt x="982591" y="1026895"/>
                    </a:cubicBezTo>
                    <a:cubicBezTo>
                      <a:pt x="710337" y="941382"/>
                      <a:pt x="575199" y="599455"/>
                      <a:pt x="570497" y="0"/>
                    </a:cubicBezTo>
                    <a:lnTo>
                      <a:pt x="385488" y="0"/>
                    </a:lnTo>
                    <a:cubicBezTo>
                      <a:pt x="386477" y="129073"/>
                      <a:pt x="388829" y="438206"/>
                      <a:pt x="478549" y="706129"/>
                    </a:cubicBezTo>
                    <a:cubicBezTo>
                      <a:pt x="489563" y="738924"/>
                      <a:pt x="501443" y="770109"/>
                      <a:pt x="514437" y="799933"/>
                    </a:cubicBezTo>
                    <a:cubicBezTo>
                      <a:pt x="387096" y="819115"/>
                      <a:pt x="292178" y="805750"/>
                      <a:pt x="231416" y="759838"/>
                    </a:cubicBezTo>
                    <a:cubicBezTo>
                      <a:pt x="163724" y="708604"/>
                      <a:pt x="128331" y="611335"/>
                      <a:pt x="123257" y="462709"/>
                    </a:cubicBezTo>
                    <a:lnTo>
                      <a:pt x="0" y="466916"/>
                    </a:lnTo>
                    <a:cubicBezTo>
                      <a:pt x="6311" y="655143"/>
                      <a:pt x="57668" y="783227"/>
                      <a:pt x="157041" y="858344"/>
                    </a:cubicBezTo>
                    <a:cubicBezTo>
                      <a:pt x="222135" y="907598"/>
                      <a:pt x="305544" y="932100"/>
                      <a:pt x="409496" y="932100"/>
                    </a:cubicBezTo>
                    <a:cubicBezTo>
                      <a:pt x="459368" y="932100"/>
                      <a:pt x="514066" y="926408"/>
                      <a:pt x="573714" y="915146"/>
                    </a:cubicBezTo>
                    <a:cubicBezTo>
                      <a:pt x="674696" y="1081222"/>
                      <a:pt x="815155" y="1184307"/>
                      <a:pt x="989769" y="1220071"/>
                    </a:cubicBezTo>
                    <a:cubicBezTo>
                      <a:pt x="997936" y="1381197"/>
                      <a:pt x="1011302" y="1536629"/>
                      <a:pt x="1033206" y="1685503"/>
                    </a:cubicBezTo>
                    <a:cubicBezTo>
                      <a:pt x="1064762" y="1900337"/>
                      <a:pt x="1111417" y="2080767"/>
                      <a:pt x="1175521" y="2237190"/>
                    </a:cubicBezTo>
                    <a:cubicBezTo>
                      <a:pt x="1248906" y="2416135"/>
                      <a:pt x="1347783" y="2565751"/>
                      <a:pt x="1469432" y="2681831"/>
                    </a:cubicBezTo>
                    <a:cubicBezTo>
                      <a:pt x="1594916" y="2801499"/>
                      <a:pt x="1748616" y="2889982"/>
                      <a:pt x="1926448" y="2944680"/>
                    </a:cubicBezTo>
                    <a:cubicBezTo>
                      <a:pt x="2033246" y="2977475"/>
                      <a:pt x="2151058" y="2998760"/>
                      <a:pt x="2278647" y="3008413"/>
                    </a:cubicBezTo>
                    <a:lnTo>
                      <a:pt x="2173457" y="4467449"/>
                    </a:lnTo>
                    <a:cubicBezTo>
                      <a:pt x="2099701" y="4454332"/>
                      <a:pt x="2037330" y="4426735"/>
                      <a:pt x="1987087" y="4384906"/>
                    </a:cubicBezTo>
                    <a:cubicBezTo>
                      <a:pt x="1758146" y="4194452"/>
                      <a:pt x="1782153" y="3727783"/>
                      <a:pt x="1795023" y="3477062"/>
                    </a:cubicBezTo>
                    <a:cubicBezTo>
                      <a:pt x="1797499" y="3429293"/>
                      <a:pt x="1799602" y="3388084"/>
                      <a:pt x="1799850" y="3354176"/>
                    </a:cubicBezTo>
                    <a:lnTo>
                      <a:pt x="1583902" y="3352443"/>
                    </a:lnTo>
                    <a:cubicBezTo>
                      <a:pt x="1583655" y="3381649"/>
                      <a:pt x="1581675" y="3420754"/>
                      <a:pt x="1579324" y="3466047"/>
                    </a:cubicBezTo>
                    <a:cubicBezTo>
                      <a:pt x="1572146" y="3604897"/>
                      <a:pt x="1562493" y="3793124"/>
                      <a:pt x="1586254" y="3982960"/>
                    </a:cubicBezTo>
                    <a:cubicBezTo>
                      <a:pt x="1520418" y="3979495"/>
                      <a:pt x="1465472" y="3960684"/>
                      <a:pt x="1422158" y="3926776"/>
                    </a:cubicBezTo>
                    <a:cubicBezTo>
                      <a:pt x="1293828" y="3826042"/>
                      <a:pt x="1295560" y="3618015"/>
                      <a:pt x="1295684" y="3615911"/>
                    </a:cubicBezTo>
                    <a:lnTo>
                      <a:pt x="1218587" y="3614426"/>
                    </a:lnTo>
                    <a:lnTo>
                      <a:pt x="1141489" y="3612694"/>
                    </a:lnTo>
                    <a:cubicBezTo>
                      <a:pt x="1141241" y="3624326"/>
                      <a:pt x="1137529" y="3898314"/>
                      <a:pt x="1326003" y="4047187"/>
                    </a:cubicBezTo>
                    <a:cubicBezTo>
                      <a:pt x="1402358" y="4107578"/>
                      <a:pt x="1496905" y="4137774"/>
                      <a:pt x="1608405" y="4137774"/>
                    </a:cubicBezTo>
                    <a:cubicBezTo>
                      <a:pt x="1610262" y="4137774"/>
                      <a:pt x="1612118" y="4137774"/>
                      <a:pt x="1614098" y="4137774"/>
                    </a:cubicBezTo>
                    <a:cubicBezTo>
                      <a:pt x="1628206" y="4196061"/>
                      <a:pt x="1645655" y="4249893"/>
                      <a:pt x="1666693" y="4298651"/>
                    </a:cubicBezTo>
                    <a:cubicBezTo>
                      <a:pt x="1711367" y="4402479"/>
                      <a:pt x="1772624" y="4487373"/>
                      <a:pt x="1848979" y="4550982"/>
                    </a:cubicBezTo>
                    <a:cubicBezTo>
                      <a:pt x="1934368" y="4622015"/>
                      <a:pt x="2037577" y="4666442"/>
                      <a:pt x="2157865" y="4683891"/>
                    </a:cubicBezTo>
                    <a:lnTo>
                      <a:pt x="1964440" y="7363866"/>
                    </a:lnTo>
                    <a:lnTo>
                      <a:pt x="2667723" y="7363866"/>
                    </a:lnTo>
                    <a:lnTo>
                      <a:pt x="2667723" y="0"/>
                    </a:lnTo>
                    <a:lnTo>
                      <a:pt x="249496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4" name="Graphic 2">
                <a:extLst>
                  <a:ext uri="{FF2B5EF4-FFF2-40B4-BE49-F238E27FC236}">
                    <a16:creationId xmlns:a16="http://schemas.microsoft.com/office/drawing/2014/main" id="{58D384BE-FC65-9052-9353-F97E3222BC01}"/>
                  </a:ext>
                </a:extLst>
              </p:cNvPr>
              <p:cNvGrpSpPr/>
              <p:nvPr/>
            </p:nvGrpSpPr>
            <p:grpSpPr>
              <a:xfrm>
                <a:off x="7686528" y="-125316"/>
                <a:ext cx="2111952" cy="1950949"/>
                <a:chOff x="7686528" y="-125316"/>
                <a:chExt cx="2111952" cy="1950949"/>
              </a:xfrm>
              <a:solidFill>
                <a:srgbClr val="ADB4BE"/>
              </a:solidFill>
            </p:grpSpPr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885F74B5-26AC-0885-F625-71921540EBAB}"/>
                    </a:ext>
                  </a:extLst>
                </p:cNvPr>
                <p:cNvSpPr/>
                <p:nvPr/>
              </p:nvSpPr>
              <p:spPr>
                <a:xfrm>
                  <a:off x="9183605" y="-125316"/>
                  <a:ext cx="252900" cy="1447651"/>
                </a:xfrm>
                <a:custGeom>
                  <a:avLst/>
                  <a:gdLst>
                    <a:gd name="connsiteX0" fmla="*/ 206617 w 252900"/>
                    <a:gd name="connsiteY0" fmla="*/ 85513 h 1447651"/>
                    <a:gd name="connsiteX1" fmla="*/ 82494 w 252900"/>
                    <a:gd name="connsiteY1" fmla="*/ 630393 h 1447651"/>
                    <a:gd name="connsiteX2" fmla="*/ 1684 w 252900"/>
                    <a:gd name="connsiteY2" fmla="*/ 1447652 h 1447651"/>
                    <a:gd name="connsiteX3" fmla="*/ 21979 w 252900"/>
                    <a:gd name="connsiteY3" fmla="*/ 1417085 h 1447651"/>
                    <a:gd name="connsiteX4" fmla="*/ 97715 w 252900"/>
                    <a:gd name="connsiteY4" fmla="*/ 666157 h 1447651"/>
                    <a:gd name="connsiteX5" fmla="*/ 252900 w 252900"/>
                    <a:gd name="connsiteY5" fmla="*/ 0 h 1447651"/>
                    <a:gd name="connsiteX6" fmla="*/ 229882 w 252900"/>
                    <a:gd name="connsiteY6" fmla="*/ 1114 h 1447651"/>
                    <a:gd name="connsiteX7" fmla="*/ 206493 w 252900"/>
                    <a:gd name="connsiteY7" fmla="*/ 85636 h 1447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900" h="1447651">
                      <a:moveTo>
                        <a:pt x="206617" y="85513"/>
                      </a:moveTo>
                      <a:cubicBezTo>
                        <a:pt x="179763" y="185876"/>
                        <a:pt x="127787" y="390190"/>
                        <a:pt x="82494" y="630393"/>
                      </a:cubicBezTo>
                      <a:cubicBezTo>
                        <a:pt x="34478" y="884951"/>
                        <a:pt x="-9207" y="1196435"/>
                        <a:pt x="1684" y="1447652"/>
                      </a:cubicBezTo>
                      <a:cubicBezTo>
                        <a:pt x="8614" y="1437628"/>
                        <a:pt x="15297" y="1427480"/>
                        <a:pt x="21979" y="1417085"/>
                      </a:cubicBezTo>
                      <a:cubicBezTo>
                        <a:pt x="15915" y="1183441"/>
                        <a:pt x="54526" y="901657"/>
                        <a:pt x="97715" y="666157"/>
                      </a:cubicBezTo>
                      <a:cubicBezTo>
                        <a:pt x="147340" y="395883"/>
                        <a:pt x="209958" y="149740"/>
                        <a:pt x="252900" y="0"/>
                      </a:cubicBezTo>
                      <a:lnTo>
                        <a:pt x="229882" y="1114"/>
                      </a:lnTo>
                      <a:cubicBezTo>
                        <a:pt x="221220" y="31309"/>
                        <a:pt x="213052" y="61010"/>
                        <a:pt x="206493" y="8563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15810B7C-0850-987D-89FD-476F3D5EA310}"/>
                    </a:ext>
                  </a:extLst>
                </p:cNvPr>
                <p:cNvSpPr/>
                <p:nvPr/>
              </p:nvSpPr>
              <p:spPr>
                <a:xfrm>
                  <a:off x="9639335" y="876332"/>
                  <a:ext cx="159145" cy="859458"/>
                </a:xfrm>
                <a:custGeom>
                  <a:avLst/>
                  <a:gdLst>
                    <a:gd name="connsiteX0" fmla="*/ 96279 w 159145"/>
                    <a:gd name="connsiteY0" fmla="*/ 767634 h 859458"/>
                    <a:gd name="connsiteX1" fmla="*/ 159145 w 159145"/>
                    <a:gd name="connsiteY1" fmla="*/ 502062 h 859458"/>
                    <a:gd name="connsiteX2" fmla="*/ 119297 w 159145"/>
                    <a:gd name="connsiteY2" fmla="*/ 200726 h 859458"/>
                    <a:gd name="connsiteX3" fmla="*/ 62000 w 159145"/>
                    <a:gd name="connsiteY3" fmla="*/ 0 h 859458"/>
                    <a:gd name="connsiteX4" fmla="*/ 57792 w 159145"/>
                    <a:gd name="connsiteY4" fmla="*/ 57668 h 859458"/>
                    <a:gd name="connsiteX5" fmla="*/ 98259 w 159145"/>
                    <a:gd name="connsiteY5" fmla="*/ 205923 h 859458"/>
                    <a:gd name="connsiteX6" fmla="*/ 77964 w 159145"/>
                    <a:gd name="connsiteY6" fmla="*/ 756001 h 859458"/>
                    <a:gd name="connsiteX7" fmla="*/ 1857 w 159145"/>
                    <a:gd name="connsiteY7" fmla="*/ 832851 h 859458"/>
                    <a:gd name="connsiteX8" fmla="*/ 0 w 159145"/>
                    <a:gd name="connsiteY8" fmla="*/ 859458 h 859458"/>
                    <a:gd name="connsiteX9" fmla="*/ 96156 w 159145"/>
                    <a:gd name="connsiteY9" fmla="*/ 767634 h 859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9145" h="859458">
                      <a:moveTo>
                        <a:pt x="96279" y="767634"/>
                      </a:moveTo>
                      <a:cubicBezTo>
                        <a:pt x="138108" y="702045"/>
                        <a:pt x="159269" y="612696"/>
                        <a:pt x="159145" y="502062"/>
                      </a:cubicBezTo>
                      <a:cubicBezTo>
                        <a:pt x="159145" y="414322"/>
                        <a:pt x="145656" y="312969"/>
                        <a:pt x="119297" y="200726"/>
                      </a:cubicBezTo>
                      <a:cubicBezTo>
                        <a:pt x="101848" y="126475"/>
                        <a:pt x="81057" y="57173"/>
                        <a:pt x="62000" y="0"/>
                      </a:cubicBezTo>
                      <a:lnTo>
                        <a:pt x="57792" y="57668"/>
                      </a:lnTo>
                      <a:cubicBezTo>
                        <a:pt x="71776" y="102838"/>
                        <a:pt x="85884" y="153081"/>
                        <a:pt x="98259" y="205923"/>
                      </a:cubicBezTo>
                      <a:cubicBezTo>
                        <a:pt x="138726" y="378929"/>
                        <a:pt x="168179" y="614800"/>
                        <a:pt x="77964" y="756001"/>
                      </a:cubicBezTo>
                      <a:cubicBezTo>
                        <a:pt x="57916" y="787434"/>
                        <a:pt x="32423" y="813051"/>
                        <a:pt x="1857" y="832851"/>
                      </a:cubicBezTo>
                      <a:lnTo>
                        <a:pt x="0" y="859458"/>
                      </a:lnTo>
                      <a:cubicBezTo>
                        <a:pt x="39229" y="837059"/>
                        <a:pt x="71281" y="806492"/>
                        <a:pt x="96156" y="76763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D0D37B61-9B5A-9B40-DD33-7A47C295A2ED}"/>
                    </a:ext>
                  </a:extLst>
                </p:cNvPr>
                <p:cNvSpPr/>
                <p:nvPr/>
              </p:nvSpPr>
              <p:spPr>
                <a:xfrm>
                  <a:off x="8398473" y="-122346"/>
                  <a:ext cx="135013" cy="561710"/>
                </a:xfrm>
                <a:custGeom>
                  <a:avLst/>
                  <a:gdLst>
                    <a:gd name="connsiteX0" fmla="*/ 0 w 135013"/>
                    <a:gd name="connsiteY0" fmla="*/ 248 h 561710"/>
                    <a:gd name="connsiteX1" fmla="*/ 29453 w 135013"/>
                    <a:gd name="connsiteY1" fmla="*/ 224857 h 561710"/>
                    <a:gd name="connsiteX2" fmla="*/ 135014 w 135013"/>
                    <a:gd name="connsiteY2" fmla="*/ 561711 h 561710"/>
                    <a:gd name="connsiteX3" fmla="*/ 135014 w 135013"/>
                    <a:gd name="connsiteY3" fmla="*/ 521615 h 561710"/>
                    <a:gd name="connsiteX4" fmla="*/ 21409 w 135013"/>
                    <a:gd name="connsiteY4" fmla="*/ 0 h 561710"/>
                    <a:gd name="connsiteX5" fmla="*/ 0 w 135013"/>
                    <a:gd name="connsiteY5" fmla="*/ 0 h 561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013" h="561710">
                      <a:moveTo>
                        <a:pt x="0" y="248"/>
                      </a:moveTo>
                      <a:cubicBezTo>
                        <a:pt x="6188" y="61752"/>
                        <a:pt x="15716" y="142810"/>
                        <a:pt x="29453" y="224857"/>
                      </a:cubicBezTo>
                      <a:cubicBezTo>
                        <a:pt x="57421" y="391428"/>
                        <a:pt x="92814" y="504042"/>
                        <a:pt x="135014" y="561711"/>
                      </a:cubicBezTo>
                      <a:cubicBezTo>
                        <a:pt x="135014" y="548345"/>
                        <a:pt x="135014" y="534980"/>
                        <a:pt x="135014" y="521615"/>
                      </a:cubicBezTo>
                      <a:cubicBezTo>
                        <a:pt x="74499" y="408011"/>
                        <a:pt x="38115" y="166818"/>
                        <a:pt x="2140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9821E3F5-2CB5-CA73-3A63-77DF1E7B9DB5}"/>
                    </a:ext>
                  </a:extLst>
                </p:cNvPr>
                <p:cNvSpPr/>
                <p:nvPr/>
              </p:nvSpPr>
              <p:spPr>
                <a:xfrm>
                  <a:off x="7686528" y="260789"/>
                  <a:ext cx="248064" cy="631506"/>
                </a:xfrm>
                <a:custGeom>
                  <a:avLst/>
                  <a:gdLst>
                    <a:gd name="connsiteX0" fmla="*/ 142686 w 248064"/>
                    <a:gd name="connsiteY0" fmla="*/ 226219 h 631506"/>
                    <a:gd name="connsiteX1" fmla="*/ 0 w 248064"/>
                    <a:gd name="connsiteY1" fmla="*/ 0 h 631506"/>
                    <a:gd name="connsiteX2" fmla="*/ 6683 w 248064"/>
                    <a:gd name="connsiteY2" fmla="*/ 46531 h 631506"/>
                    <a:gd name="connsiteX3" fmla="*/ 123628 w 248064"/>
                    <a:gd name="connsiteY3" fmla="*/ 236243 h 631506"/>
                    <a:gd name="connsiteX4" fmla="*/ 222754 w 248064"/>
                    <a:gd name="connsiteY4" fmla="*/ 514685 h 631506"/>
                    <a:gd name="connsiteX5" fmla="*/ 223867 w 248064"/>
                    <a:gd name="connsiteY5" fmla="*/ 609479 h 631506"/>
                    <a:gd name="connsiteX6" fmla="*/ 242306 w 248064"/>
                    <a:gd name="connsiteY6" fmla="*/ 631507 h 631506"/>
                    <a:gd name="connsiteX7" fmla="*/ 244163 w 248064"/>
                    <a:gd name="connsiteY7" fmla="*/ 511839 h 631506"/>
                    <a:gd name="connsiteX8" fmla="*/ 142686 w 248064"/>
                    <a:gd name="connsiteY8" fmla="*/ 226219 h 631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064" h="631506">
                      <a:moveTo>
                        <a:pt x="142686" y="226219"/>
                      </a:moveTo>
                      <a:cubicBezTo>
                        <a:pt x="96774" y="139592"/>
                        <a:pt x="43437" y="59772"/>
                        <a:pt x="0" y="0"/>
                      </a:cubicBezTo>
                      <a:cubicBezTo>
                        <a:pt x="1980" y="15345"/>
                        <a:pt x="4208" y="30938"/>
                        <a:pt x="6683" y="46531"/>
                      </a:cubicBezTo>
                      <a:cubicBezTo>
                        <a:pt x="44303" y="100363"/>
                        <a:pt x="86379" y="166075"/>
                        <a:pt x="123628" y="236243"/>
                      </a:cubicBezTo>
                      <a:cubicBezTo>
                        <a:pt x="178822" y="340566"/>
                        <a:pt x="212235" y="434246"/>
                        <a:pt x="222754" y="514685"/>
                      </a:cubicBezTo>
                      <a:cubicBezTo>
                        <a:pt x="227209" y="548717"/>
                        <a:pt x="227580" y="580397"/>
                        <a:pt x="223867" y="609479"/>
                      </a:cubicBezTo>
                      <a:cubicBezTo>
                        <a:pt x="229931" y="617028"/>
                        <a:pt x="235995" y="624329"/>
                        <a:pt x="242306" y="631507"/>
                      </a:cubicBezTo>
                      <a:cubicBezTo>
                        <a:pt x="249236" y="595247"/>
                        <a:pt x="249979" y="555399"/>
                        <a:pt x="244163" y="511839"/>
                      </a:cubicBezTo>
                      <a:cubicBezTo>
                        <a:pt x="233273" y="428925"/>
                        <a:pt x="199117" y="332769"/>
                        <a:pt x="142686" y="22621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41218125-D586-59E4-0AD6-7DBC79F67F1B}"/>
                    </a:ext>
                  </a:extLst>
                </p:cNvPr>
                <p:cNvSpPr/>
                <p:nvPr/>
              </p:nvSpPr>
              <p:spPr>
                <a:xfrm>
                  <a:off x="8123991" y="825470"/>
                  <a:ext cx="39913" cy="232777"/>
                </a:xfrm>
                <a:custGeom>
                  <a:avLst/>
                  <a:gdLst>
                    <a:gd name="connsiteX0" fmla="*/ 33908 w 39913"/>
                    <a:gd name="connsiteY0" fmla="*/ 232778 h 232777"/>
                    <a:gd name="connsiteX1" fmla="*/ 26112 w 39913"/>
                    <a:gd name="connsiteY1" fmla="*/ 19429 h 232777"/>
                    <a:gd name="connsiteX2" fmla="*/ 0 w 39913"/>
                    <a:gd name="connsiteY2" fmla="*/ 0 h 232777"/>
                    <a:gd name="connsiteX3" fmla="*/ 13365 w 39913"/>
                    <a:gd name="connsiteY3" fmla="*/ 223868 h 232777"/>
                    <a:gd name="connsiteX4" fmla="*/ 33784 w 39913"/>
                    <a:gd name="connsiteY4" fmla="*/ 232654 h 23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13" h="232777">
                      <a:moveTo>
                        <a:pt x="33908" y="232778"/>
                      </a:moveTo>
                      <a:cubicBezTo>
                        <a:pt x="43932" y="169788"/>
                        <a:pt x="41457" y="98135"/>
                        <a:pt x="26112" y="19429"/>
                      </a:cubicBezTo>
                      <a:cubicBezTo>
                        <a:pt x="17201" y="13365"/>
                        <a:pt x="8539" y="6930"/>
                        <a:pt x="0" y="0"/>
                      </a:cubicBezTo>
                      <a:cubicBezTo>
                        <a:pt x="14727" y="66084"/>
                        <a:pt x="24627" y="146646"/>
                        <a:pt x="13365" y="223868"/>
                      </a:cubicBezTo>
                      <a:cubicBezTo>
                        <a:pt x="20172" y="226961"/>
                        <a:pt x="26978" y="229808"/>
                        <a:pt x="33784" y="23265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2B5616AE-A81B-78C1-096E-52769BE30A38}"/>
                    </a:ext>
                  </a:extLst>
                </p:cNvPr>
                <p:cNvSpPr/>
                <p:nvPr/>
              </p:nvSpPr>
              <p:spPr>
                <a:xfrm>
                  <a:off x="8476717" y="1342629"/>
                  <a:ext cx="173343" cy="483004"/>
                </a:xfrm>
                <a:custGeom>
                  <a:avLst/>
                  <a:gdLst>
                    <a:gd name="connsiteX0" fmla="*/ 29792 w 173343"/>
                    <a:gd name="connsiteY0" fmla="*/ 421005 h 483004"/>
                    <a:gd name="connsiteX1" fmla="*/ 171364 w 173343"/>
                    <a:gd name="connsiteY1" fmla="*/ 483004 h 483004"/>
                    <a:gd name="connsiteX2" fmla="*/ 173344 w 173343"/>
                    <a:gd name="connsiteY2" fmla="*/ 483004 h 483004"/>
                    <a:gd name="connsiteX3" fmla="*/ 167404 w 173343"/>
                    <a:gd name="connsiteY3" fmla="*/ 461348 h 483004"/>
                    <a:gd name="connsiteX4" fmla="*/ 47736 w 173343"/>
                    <a:gd name="connsiteY4" fmla="*/ 408753 h 483004"/>
                    <a:gd name="connsiteX5" fmla="*/ 91297 w 173343"/>
                    <a:gd name="connsiteY5" fmla="*/ 30690 h 483004"/>
                    <a:gd name="connsiteX6" fmla="*/ 88450 w 173343"/>
                    <a:gd name="connsiteY6" fmla="*/ 3341 h 483004"/>
                    <a:gd name="connsiteX7" fmla="*/ 81520 w 173343"/>
                    <a:gd name="connsiteY7" fmla="*/ 0 h 483004"/>
                    <a:gd name="connsiteX8" fmla="*/ 29915 w 173343"/>
                    <a:gd name="connsiteY8" fmla="*/ 421128 h 483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3343" h="483004">
                      <a:moveTo>
                        <a:pt x="29792" y="421005"/>
                      </a:moveTo>
                      <a:cubicBezTo>
                        <a:pt x="58007" y="462214"/>
                        <a:pt x="105652" y="483004"/>
                        <a:pt x="171364" y="483004"/>
                      </a:cubicBezTo>
                      <a:cubicBezTo>
                        <a:pt x="171983" y="483004"/>
                        <a:pt x="172602" y="483004"/>
                        <a:pt x="173344" y="483004"/>
                      </a:cubicBezTo>
                      <a:cubicBezTo>
                        <a:pt x="171364" y="475827"/>
                        <a:pt x="169384" y="468649"/>
                        <a:pt x="167404" y="461348"/>
                      </a:cubicBezTo>
                      <a:cubicBezTo>
                        <a:pt x="111344" y="460481"/>
                        <a:pt x="71125" y="442909"/>
                        <a:pt x="47736" y="408753"/>
                      </a:cubicBezTo>
                      <a:cubicBezTo>
                        <a:pt x="-20204" y="309751"/>
                        <a:pt x="61967" y="98383"/>
                        <a:pt x="91297" y="30690"/>
                      </a:cubicBezTo>
                      <a:cubicBezTo>
                        <a:pt x="90306" y="21657"/>
                        <a:pt x="89317" y="12499"/>
                        <a:pt x="88450" y="3341"/>
                      </a:cubicBezTo>
                      <a:lnTo>
                        <a:pt x="81520" y="0"/>
                      </a:lnTo>
                      <a:cubicBezTo>
                        <a:pt x="75828" y="11880"/>
                        <a:pt x="-58196" y="292550"/>
                        <a:pt x="29915" y="42112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62381D0-B5C1-C716-E309-76B7B0F8C2DB}"/>
                    </a:ext>
                  </a:extLst>
                </p:cNvPr>
                <p:cNvSpPr/>
                <p:nvPr/>
              </p:nvSpPr>
              <p:spPr>
                <a:xfrm>
                  <a:off x="8282889" y="1177792"/>
                  <a:ext cx="103333" cy="163228"/>
                </a:xfrm>
                <a:custGeom>
                  <a:avLst/>
                  <a:gdLst>
                    <a:gd name="connsiteX0" fmla="*/ 40591 w 103333"/>
                    <a:gd name="connsiteY0" fmla="*/ 116822 h 163228"/>
                    <a:gd name="connsiteX1" fmla="*/ 103333 w 103333"/>
                    <a:gd name="connsiteY1" fmla="*/ 8786 h 163228"/>
                    <a:gd name="connsiteX2" fmla="*/ 83533 w 103333"/>
                    <a:gd name="connsiteY2" fmla="*/ 0 h 163228"/>
                    <a:gd name="connsiteX3" fmla="*/ 23142 w 103333"/>
                    <a:gd name="connsiteY3" fmla="*/ 103952 h 163228"/>
                    <a:gd name="connsiteX4" fmla="*/ 0 w 103333"/>
                    <a:gd name="connsiteY4" fmla="*/ 133405 h 163228"/>
                    <a:gd name="connsiteX5" fmla="*/ 2723 w 103333"/>
                    <a:gd name="connsiteY5" fmla="*/ 163229 h 163228"/>
                    <a:gd name="connsiteX6" fmla="*/ 40467 w 103333"/>
                    <a:gd name="connsiteY6" fmla="*/ 116698 h 163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33" h="163228">
                      <a:moveTo>
                        <a:pt x="40591" y="116822"/>
                      </a:moveTo>
                      <a:cubicBezTo>
                        <a:pt x="65588" y="82790"/>
                        <a:pt x="86750" y="46407"/>
                        <a:pt x="103333" y="8786"/>
                      </a:cubicBezTo>
                      <a:lnTo>
                        <a:pt x="83533" y="0"/>
                      </a:lnTo>
                      <a:cubicBezTo>
                        <a:pt x="67569" y="36136"/>
                        <a:pt x="47273" y="71157"/>
                        <a:pt x="23142" y="103952"/>
                      </a:cubicBezTo>
                      <a:cubicBezTo>
                        <a:pt x="15840" y="113852"/>
                        <a:pt x="8168" y="123752"/>
                        <a:pt x="0" y="133405"/>
                      </a:cubicBezTo>
                      <a:cubicBezTo>
                        <a:pt x="866" y="143429"/>
                        <a:pt x="1732" y="153329"/>
                        <a:pt x="2723" y="163229"/>
                      </a:cubicBezTo>
                      <a:cubicBezTo>
                        <a:pt x="16211" y="148131"/>
                        <a:pt x="28834" y="132538"/>
                        <a:pt x="40467" y="11669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78283C4-725F-E1FB-9180-0544120A934F}"/>
                    </a:ext>
                  </a:extLst>
                </p:cNvPr>
                <p:cNvSpPr/>
                <p:nvPr/>
              </p:nvSpPr>
              <p:spPr>
                <a:xfrm>
                  <a:off x="8256035" y="402114"/>
                  <a:ext cx="179106" cy="613067"/>
                </a:xfrm>
                <a:custGeom>
                  <a:avLst/>
                  <a:gdLst>
                    <a:gd name="connsiteX0" fmla="*/ 47521 w 179106"/>
                    <a:gd name="connsiteY0" fmla="*/ 129568 h 613067"/>
                    <a:gd name="connsiteX1" fmla="*/ 154071 w 179106"/>
                    <a:gd name="connsiteY1" fmla="*/ 610840 h 613067"/>
                    <a:gd name="connsiteX2" fmla="*/ 175604 w 179106"/>
                    <a:gd name="connsiteY2" fmla="*/ 613068 h 613067"/>
                    <a:gd name="connsiteX3" fmla="*/ 66950 w 179106"/>
                    <a:gd name="connsiteY3" fmla="*/ 119916 h 613067"/>
                    <a:gd name="connsiteX4" fmla="*/ 0 w 179106"/>
                    <a:gd name="connsiteY4" fmla="*/ 0 h 613067"/>
                    <a:gd name="connsiteX5" fmla="*/ 0 w 179106"/>
                    <a:gd name="connsiteY5" fmla="*/ 41581 h 613067"/>
                    <a:gd name="connsiteX6" fmla="*/ 47645 w 179106"/>
                    <a:gd name="connsiteY6" fmla="*/ 129568 h 61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106" h="613067">
                      <a:moveTo>
                        <a:pt x="47521" y="129568"/>
                      </a:moveTo>
                      <a:cubicBezTo>
                        <a:pt x="106798" y="248989"/>
                        <a:pt x="173377" y="429420"/>
                        <a:pt x="154071" y="610840"/>
                      </a:cubicBezTo>
                      <a:lnTo>
                        <a:pt x="175604" y="613068"/>
                      </a:lnTo>
                      <a:cubicBezTo>
                        <a:pt x="195405" y="426573"/>
                        <a:pt x="127465" y="241935"/>
                        <a:pt x="66950" y="119916"/>
                      </a:cubicBezTo>
                      <a:cubicBezTo>
                        <a:pt x="44303" y="74127"/>
                        <a:pt x="20914" y="33537"/>
                        <a:pt x="0" y="0"/>
                      </a:cubicBezTo>
                      <a:cubicBezTo>
                        <a:pt x="0" y="13860"/>
                        <a:pt x="0" y="27720"/>
                        <a:pt x="0" y="41581"/>
                      </a:cubicBezTo>
                      <a:cubicBezTo>
                        <a:pt x="15469" y="67816"/>
                        <a:pt x="31804" y="97393"/>
                        <a:pt x="47645" y="12956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123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9" name="Graphic 2">
              <a:extLst>
                <a:ext uri="{FF2B5EF4-FFF2-40B4-BE49-F238E27FC236}">
                  <a16:creationId xmlns:a16="http://schemas.microsoft.com/office/drawing/2014/main" id="{B843CC83-A6CD-66A5-C068-41365B1A97F0}"/>
                </a:ext>
              </a:extLst>
            </p:cNvPr>
            <p:cNvGrpSpPr/>
            <p:nvPr/>
          </p:nvGrpSpPr>
          <p:grpSpPr>
            <a:xfrm>
              <a:off x="10196251" y="663392"/>
              <a:ext cx="999668" cy="890686"/>
              <a:chOff x="7950367" y="535105"/>
              <a:chExt cx="999668" cy="890686"/>
            </a:xfrm>
            <a:solidFill>
              <a:srgbClr val="FFFFFF"/>
            </a:solidFill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C4210D2-9AE4-BB63-227E-68B2BD8205B2}"/>
                  </a:ext>
                </a:extLst>
              </p:cNvPr>
              <p:cNvSpPr/>
              <p:nvPr/>
            </p:nvSpPr>
            <p:spPr>
              <a:xfrm>
                <a:off x="8545614" y="1048995"/>
                <a:ext cx="404421" cy="376796"/>
              </a:xfrm>
              <a:custGeom>
                <a:avLst/>
                <a:gdLst>
                  <a:gd name="connsiteX0" fmla="*/ 65218 w 404421"/>
                  <a:gd name="connsiteY0" fmla="*/ 376796 h 376796"/>
                  <a:gd name="connsiteX1" fmla="*/ 358634 w 404421"/>
                  <a:gd name="connsiteY1" fmla="*/ 228665 h 376796"/>
                  <a:gd name="connsiteX2" fmla="*/ 404422 w 404421"/>
                  <a:gd name="connsiteY2" fmla="*/ 177060 h 376796"/>
                  <a:gd name="connsiteX3" fmla="*/ 112120 w 404421"/>
                  <a:gd name="connsiteY3" fmla="*/ 133500 h 376796"/>
                  <a:gd name="connsiteX4" fmla="*/ 0 w 404421"/>
                  <a:gd name="connsiteY4" fmla="*/ 20390 h 376796"/>
                  <a:gd name="connsiteX5" fmla="*/ 27597 w 404421"/>
                  <a:gd name="connsiteY5" fmla="*/ 359718 h 376796"/>
                  <a:gd name="connsiteX6" fmla="*/ 65465 w 404421"/>
                  <a:gd name="connsiteY6" fmla="*/ 376796 h 376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4421" h="376796">
                    <a:moveTo>
                      <a:pt x="65218" y="376796"/>
                    </a:moveTo>
                    <a:cubicBezTo>
                      <a:pt x="178451" y="362441"/>
                      <a:pt x="275101" y="313435"/>
                      <a:pt x="358634" y="228665"/>
                    </a:cubicBezTo>
                    <a:cubicBezTo>
                      <a:pt x="374598" y="212453"/>
                      <a:pt x="389819" y="195128"/>
                      <a:pt x="404422" y="177060"/>
                    </a:cubicBezTo>
                    <a:cubicBezTo>
                      <a:pt x="404422" y="41304"/>
                      <a:pt x="161497" y="-120068"/>
                      <a:pt x="112120" y="133500"/>
                    </a:cubicBezTo>
                    <a:cubicBezTo>
                      <a:pt x="60391" y="-50767"/>
                      <a:pt x="0" y="20390"/>
                      <a:pt x="0" y="20390"/>
                    </a:cubicBezTo>
                    <a:lnTo>
                      <a:pt x="27597" y="359718"/>
                    </a:lnTo>
                    <a:cubicBezTo>
                      <a:pt x="27597" y="359718"/>
                      <a:pt x="42076" y="367391"/>
                      <a:pt x="65465" y="3767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07761BDD-1070-A7E2-CB12-6BF29F598FEB}"/>
                  </a:ext>
                </a:extLst>
              </p:cNvPr>
              <p:cNvSpPr/>
              <p:nvPr/>
            </p:nvSpPr>
            <p:spPr>
              <a:xfrm>
                <a:off x="7950367" y="535105"/>
                <a:ext cx="310369" cy="363502"/>
              </a:xfrm>
              <a:custGeom>
                <a:avLst/>
                <a:gdLst>
                  <a:gd name="connsiteX0" fmla="*/ 310370 w 310369"/>
                  <a:gd name="connsiteY0" fmla="*/ 363502 h 363502"/>
                  <a:gd name="connsiteX1" fmla="*/ 305667 w 310369"/>
                  <a:gd name="connsiteY1" fmla="*/ 9076 h 363502"/>
                  <a:gd name="connsiteX2" fmla="*/ 203325 w 310369"/>
                  <a:gd name="connsiteY2" fmla="*/ 129858 h 363502"/>
                  <a:gd name="connsiteX3" fmla="*/ 0 w 310369"/>
                  <a:gd name="connsiteY3" fmla="*/ 35064 h 363502"/>
                  <a:gd name="connsiteX4" fmla="*/ 310246 w 310369"/>
                  <a:gd name="connsiteY4" fmla="*/ 363502 h 363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9" h="363502">
                    <a:moveTo>
                      <a:pt x="310370" y="363502"/>
                    </a:moveTo>
                    <a:cubicBezTo>
                      <a:pt x="307276" y="247794"/>
                      <a:pt x="306039" y="129487"/>
                      <a:pt x="305667" y="9076"/>
                    </a:cubicBezTo>
                    <a:cubicBezTo>
                      <a:pt x="269161" y="-15922"/>
                      <a:pt x="227332" y="6478"/>
                      <a:pt x="203325" y="129858"/>
                    </a:cubicBezTo>
                    <a:cubicBezTo>
                      <a:pt x="160506" y="-22480"/>
                      <a:pt x="40343" y="16873"/>
                      <a:pt x="0" y="35064"/>
                    </a:cubicBezTo>
                    <a:cubicBezTo>
                      <a:pt x="68435" y="210916"/>
                      <a:pt x="171520" y="319818"/>
                      <a:pt x="310246" y="3635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3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70" name="!!nest">
            <a:extLst>
              <a:ext uri="{FF2B5EF4-FFF2-40B4-BE49-F238E27FC236}">
                <a16:creationId xmlns:a16="http://schemas.microsoft.com/office/drawing/2014/main" id="{A389CBB2-59DF-25B2-FFA3-1D3BA8183D8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0110292" y="-9054842"/>
            <a:ext cx="32673690" cy="20134443"/>
          </a:xfrm>
          <a:prstGeom prst="rect">
            <a:avLst/>
          </a:prstGeom>
        </p:spPr>
      </p:pic>
      <p:pic>
        <p:nvPicPr>
          <p:cNvPr id="72" name="Graphic 71">
            <a:extLst>
              <a:ext uri="{FF2B5EF4-FFF2-40B4-BE49-F238E27FC236}">
                <a16:creationId xmlns:a16="http://schemas.microsoft.com/office/drawing/2014/main" id="{7B544BA7-F5D7-48C4-ACDC-CB8FBB4FD4A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4699365" y="-24641746"/>
            <a:ext cx="31032951" cy="21378259"/>
          </a:xfrm>
          <a:prstGeom prst="rect">
            <a:avLst/>
          </a:prstGeom>
        </p:spPr>
      </p:pic>
      <p:pic>
        <p:nvPicPr>
          <p:cNvPr id="1073" name="Graphic 1072">
            <a:extLst>
              <a:ext uri="{FF2B5EF4-FFF2-40B4-BE49-F238E27FC236}">
                <a16:creationId xmlns:a16="http://schemas.microsoft.com/office/drawing/2014/main" id="{7B37ECF6-F3B5-D3B2-64CE-E6568B67600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327001">
            <a:off x="-6145951" y="176660"/>
            <a:ext cx="13109931" cy="4624396"/>
          </a:xfrm>
          <a:prstGeom prst="rect">
            <a:avLst/>
          </a:prstGeom>
        </p:spPr>
      </p:pic>
      <p:pic>
        <p:nvPicPr>
          <p:cNvPr id="1069" name="Graphic 1068">
            <a:extLst>
              <a:ext uri="{FF2B5EF4-FFF2-40B4-BE49-F238E27FC236}">
                <a16:creationId xmlns:a16="http://schemas.microsoft.com/office/drawing/2014/main" id="{F0CE0668-B718-E774-DDC7-0F76D1EC58A7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519693">
            <a:off x="-895358" y="-2570174"/>
            <a:ext cx="5341414" cy="6483376"/>
          </a:xfrm>
          <a:prstGeom prst="rect">
            <a:avLst/>
          </a:prstGeom>
        </p:spPr>
      </p:pic>
      <p:sp>
        <p:nvSpPr>
          <p:cNvPr id="87" name="!!stay2">
            <a:extLst>
              <a:ext uri="{FF2B5EF4-FFF2-40B4-BE49-F238E27FC236}">
                <a16:creationId xmlns:a16="http://schemas.microsoft.com/office/drawing/2014/main" id="{8E6E1ED0-C239-8F64-115A-1B652095448D}"/>
              </a:ext>
            </a:extLst>
          </p:cNvPr>
          <p:cNvSpPr/>
          <p:nvPr/>
        </p:nvSpPr>
        <p:spPr>
          <a:xfrm>
            <a:off x="-9495512" y="-1821491"/>
            <a:ext cx="30564942" cy="6474547"/>
          </a:xfrm>
          <a:custGeom>
            <a:avLst/>
            <a:gdLst>
              <a:gd name="connsiteX0" fmla="*/ 68514 w 5964485"/>
              <a:gd name="connsiteY0" fmla="*/ 516511 h 1263452"/>
              <a:gd name="connsiteX1" fmla="*/ 259794 w 5964485"/>
              <a:gd name="connsiteY1" fmla="*/ 617045 h 1263452"/>
              <a:gd name="connsiteX2" fmla="*/ 1323717 w 5964485"/>
              <a:gd name="connsiteY2" fmla="*/ 942416 h 1263452"/>
              <a:gd name="connsiteX3" fmla="*/ 1766261 w 5964485"/>
              <a:gd name="connsiteY3" fmla="*/ 1019179 h 1263452"/>
              <a:gd name="connsiteX4" fmla="*/ 2338702 w 5964485"/>
              <a:gd name="connsiteY4" fmla="*/ 1059729 h 1263452"/>
              <a:gd name="connsiteX5" fmla="*/ 2518795 w 5964485"/>
              <a:gd name="connsiteY5" fmla="*/ 1077906 h 1263452"/>
              <a:gd name="connsiteX6" fmla="*/ 5022070 w 5964485"/>
              <a:gd name="connsiteY6" fmla="*/ 564051 h 1263452"/>
              <a:gd name="connsiteX7" fmla="*/ 5851368 w 5964485"/>
              <a:gd name="connsiteY7" fmla="*/ 0 h 1263452"/>
              <a:gd name="connsiteX8" fmla="*/ 5964486 w 5964485"/>
              <a:gd name="connsiteY8" fmla="*/ 145138 h 1263452"/>
              <a:gd name="connsiteX9" fmla="*/ 5100232 w 5964485"/>
              <a:gd name="connsiteY9" fmla="*/ 731561 h 1263452"/>
              <a:gd name="connsiteX10" fmla="*/ 5087648 w 5964485"/>
              <a:gd name="connsiteY10" fmla="*/ 738552 h 1263452"/>
              <a:gd name="connsiteX11" fmla="*/ 2532638 w 5964485"/>
              <a:gd name="connsiteY11" fmla="*/ 1263453 h 1263452"/>
              <a:gd name="connsiteX12" fmla="*/ 2318986 w 5964485"/>
              <a:gd name="connsiteY12" fmla="*/ 1242479 h 1263452"/>
              <a:gd name="connsiteX13" fmla="*/ 1700543 w 5964485"/>
              <a:gd name="connsiteY13" fmla="*/ 1192282 h 1263452"/>
              <a:gd name="connsiteX14" fmla="*/ 1304002 w 5964485"/>
              <a:gd name="connsiteY14" fmla="*/ 1126704 h 1263452"/>
              <a:gd name="connsiteX15" fmla="*/ 166111 w 5964485"/>
              <a:gd name="connsiteY15" fmla="*/ 777703 h 1263452"/>
              <a:gd name="connsiteX16" fmla="*/ 0 w 5964485"/>
              <a:gd name="connsiteY16" fmla="*/ 688355 h 1263452"/>
              <a:gd name="connsiteX17" fmla="*/ 68374 w 5964485"/>
              <a:gd name="connsiteY17" fmla="*/ 516651 h 1263452"/>
              <a:gd name="connsiteX18" fmla="*/ 68374 w 5964485"/>
              <a:gd name="connsiteY18" fmla="*/ 516651 h 1263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964485" h="1263452">
                <a:moveTo>
                  <a:pt x="68514" y="516511"/>
                </a:moveTo>
                <a:cubicBezTo>
                  <a:pt x="124304" y="538883"/>
                  <a:pt x="185827" y="575097"/>
                  <a:pt x="259794" y="617045"/>
                </a:cubicBezTo>
                <a:cubicBezTo>
                  <a:pt x="674513" y="859920"/>
                  <a:pt x="832234" y="892079"/>
                  <a:pt x="1323717" y="942416"/>
                </a:cubicBezTo>
                <a:cubicBezTo>
                  <a:pt x="1499616" y="960593"/>
                  <a:pt x="1654541" y="977372"/>
                  <a:pt x="1766261" y="1019179"/>
                </a:cubicBezTo>
                <a:cubicBezTo>
                  <a:pt x="1943558" y="1086155"/>
                  <a:pt x="2157210" y="1038755"/>
                  <a:pt x="2338702" y="1059729"/>
                </a:cubicBezTo>
                <a:cubicBezTo>
                  <a:pt x="2464404" y="1073711"/>
                  <a:pt x="2506211" y="1076507"/>
                  <a:pt x="2518795" y="1077906"/>
                </a:cubicBezTo>
                <a:cubicBezTo>
                  <a:pt x="3353686" y="906201"/>
                  <a:pt x="4188578" y="734497"/>
                  <a:pt x="5022070" y="564051"/>
                </a:cubicBezTo>
                <a:cubicBezTo>
                  <a:pt x="5396240" y="350400"/>
                  <a:pt x="5849970" y="0"/>
                  <a:pt x="5851368" y="0"/>
                </a:cubicBezTo>
                <a:cubicBezTo>
                  <a:pt x="5889121" y="48799"/>
                  <a:pt x="5926734" y="96339"/>
                  <a:pt x="5964486" y="145138"/>
                </a:cubicBezTo>
                <a:cubicBezTo>
                  <a:pt x="5963088" y="146536"/>
                  <a:pt x="5489783" y="512316"/>
                  <a:pt x="5100232" y="731561"/>
                </a:cubicBezTo>
                <a:cubicBezTo>
                  <a:pt x="5096038" y="734357"/>
                  <a:pt x="5091843" y="735756"/>
                  <a:pt x="5087648" y="738552"/>
                </a:cubicBezTo>
                <a:cubicBezTo>
                  <a:pt x="4235978" y="913053"/>
                  <a:pt x="3384308" y="1088952"/>
                  <a:pt x="2532638" y="1263453"/>
                </a:cubicBezTo>
                <a:lnTo>
                  <a:pt x="2318986" y="1242479"/>
                </a:lnTo>
                <a:cubicBezTo>
                  <a:pt x="2130503" y="1221505"/>
                  <a:pt x="1923843" y="1276037"/>
                  <a:pt x="1700543" y="1192282"/>
                </a:cubicBezTo>
                <a:cubicBezTo>
                  <a:pt x="1611196" y="1158724"/>
                  <a:pt x="1467316" y="1143483"/>
                  <a:pt x="1304002" y="1126704"/>
                </a:cubicBezTo>
                <a:cubicBezTo>
                  <a:pt x="783296" y="1072313"/>
                  <a:pt x="604461" y="1033162"/>
                  <a:pt x="166111" y="777703"/>
                </a:cubicBezTo>
                <a:cubicBezTo>
                  <a:pt x="97737" y="737154"/>
                  <a:pt x="39011" y="703736"/>
                  <a:pt x="0" y="688355"/>
                </a:cubicBezTo>
                <a:cubicBezTo>
                  <a:pt x="22372" y="631167"/>
                  <a:pt x="44744" y="573839"/>
                  <a:pt x="68374" y="516651"/>
                </a:cubicBezTo>
                <a:lnTo>
                  <a:pt x="68374" y="516651"/>
                </a:lnTo>
                <a:close/>
              </a:path>
            </a:pathLst>
          </a:custGeom>
          <a:solidFill>
            <a:srgbClr val="451211"/>
          </a:solidFill>
          <a:ln w="139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8" name="!!stay">
            <a:extLst>
              <a:ext uri="{FF2B5EF4-FFF2-40B4-BE49-F238E27FC236}">
                <a16:creationId xmlns:a16="http://schemas.microsoft.com/office/drawing/2014/main" id="{7BEDDF60-8CB4-1751-4873-A147B4080845}"/>
              </a:ext>
            </a:extLst>
          </p:cNvPr>
          <p:cNvSpPr/>
          <p:nvPr/>
        </p:nvSpPr>
        <p:spPr>
          <a:xfrm>
            <a:off x="8026471" y="-183510"/>
            <a:ext cx="7748536" cy="4099254"/>
          </a:xfrm>
          <a:custGeom>
            <a:avLst/>
            <a:gdLst>
              <a:gd name="connsiteX0" fmla="*/ 0 w 1512060"/>
              <a:gd name="connsiteY0" fmla="*/ 615646 h 799934"/>
              <a:gd name="connsiteX1" fmla="*/ 382560 w 1512060"/>
              <a:gd name="connsiteY1" fmla="*/ 565450 h 799934"/>
              <a:gd name="connsiteX2" fmla="*/ 801473 w 1512060"/>
              <a:gd name="connsiteY2" fmla="*/ 347603 h 799934"/>
              <a:gd name="connsiteX3" fmla="*/ 1415721 w 1512060"/>
              <a:gd name="connsiteY3" fmla="*/ 0 h 799934"/>
              <a:gd name="connsiteX4" fmla="*/ 1512060 w 1512060"/>
              <a:gd name="connsiteY4" fmla="*/ 157722 h 799934"/>
              <a:gd name="connsiteX5" fmla="*/ 869847 w 1512060"/>
              <a:gd name="connsiteY5" fmla="*/ 519307 h 799934"/>
              <a:gd name="connsiteX6" fmla="*/ 544476 w 1512060"/>
              <a:gd name="connsiteY6" fmla="*/ 654797 h 799934"/>
              <a:gd name="connsiteX7" fmla="*/ 5593 w 1512060"/>
              <a:gd name="connsiteY7" fmla="*/ 799935 h 799934"/>
              <a:gd name="connsiteX8" fmla="*/ 0 w 1512060"/>
              <a:gd name="connsiteY8" fmla="*/ 615646 h 79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2060" h="799934">
                <a:moveTo>
                  <a:pt x="0" y="615646"/>
                </a:moveTo>
                <a:cubicBezTo>
                  <a:pt x="1398" y="615646"/>
                  <a:pt x="360188" y="605859"/>
                  <a:pt x="382560" y="565450"/>
                </a:cubicBezTo>
                <a:cubicBezTo>
                  <a:pt x="453730" y="436951"/>
                  <a:pt x="654798" y="406329"/>
                  <a:pt x="801473" y="347603"/>
                </a:cubicBezTo>
                <a:cubicBezTo>
                  <a:pt x="941157" y="291813"/>
                  <a:pt x="1414323" y="1398"/>
                  <a:pt x="1415721" y="0"/>
                </a:cubicBezTo>
                <a:lnTo>
                  <a:pt x="1512060" y="157722"/>
                </a:lnTo>
                <a:cubicBezTo>
                  <a:pt x="1510662" y="159120"/>
                  <a:pt x="1024773" y="457925"/>
                  <a:pt x="869847" y="519307"/>
                </a:cubicBezTo>
                <a:cubicBezTo>
                  <a:pt x="779101" y="555662"/>
                  <a:pt x="569644" y="610054"/>
                  <a:pt x="544476" y="654797"/>
                </a:cubicBezTo>
                <a:cubicBezTo>
                  <a:pt x="469111" y="790287"/>
                  <a:pt x="6991" y="799935"/>
                  <a:pt x="5593" y="799935"/>
                </a:cubicBezTo>
                <a:lnTo>
                  <a:pt x="0" y="615646"/>
                </a:lnTo>
                <a:close/>
              </a:path>
            </a:pathLst>
          </a:custGeom>
          <a:solidFill>
            <a:srgbClr val="451211"/>
          </a:solidFill>
          <a:ln w="139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0" name="!!stay3">
            <a:extLst>
              <a:ext uri="{FF2B5EF4-FFF2-40B4-BE49-F238E27FC236}">
                <a16:creationId xmlns:a16="http://schemas.microsoft.com/office/drawing/2014/main" id="{BBEADA46-AA18-4D8B-51A9-0809339608C9}"/>
              </a:ext>
            </a:extLst>
          </p:cNvPr>
          <p:cNvSpPr/>
          <p:nvPr/>
        </p:nvSpPr>
        <p:spPr>
          <a:xfrm>
            <a:off x="1064683" y="3871156"/>
            <a:ext cx="13708615" cy="2270128"/>
          </a:xfrm>
          <a:custGeom>
            <a:avLst/>
            <a:gdLst>
              <a:gd name="connsiteX0" fmla="*/ 2675119 w 2675118"/>
              <a:gd name="connsiteY0" fmla="*/ 396855 h 442996"/>
              <a:gd name="connsiteX1" fmla="*/ 1837431 w 2675118"/>
              <a:gd name="connsiteY1" fmla="*/ 442997 h 442996"/>
              <a:gd name="connsiteX2" fmla="*/ 857263 w 2675118"/>
              <a:gd name="connsiteY2" fmla="*/ 292266 h 442996"/>
              <a:gd name="connsiteX3" fmla="*/ 490084 w 2675118"/>
              <a:gd name="connsiteY3" fmla="*/ 232281 h 442996"/>
              <a:gd name="connsiteX4" fmla="*/ 0 w 2675118"/>
              <a:gd name="connsiteY4" fmla="*/ 184881 h 442996"/>
              <a:gd name="connsiteX5" fmla="*/ 0 w 2675118"/>
              <a:gd name="connsiteY5" fmla="*/ 593 h 442996"/>
              <a:gd name="connsiteX6" fmla="*/ 523502 w 2675118"/>
              <a:gd name="connsiteY6" fmla="*/ 50789 h 442996"/>
              <a:gd name="connsiteX7" fmla="*/ 869707 w 2675118"/>
              <a:gd name="connsiteY7" fmla="*/ 107977 h 442996"/>
              <a:gd name="connsiteX8" fmla="*/ 1848478 w 2675118"/>
              <a:gd name="connsiteY8" fmla="*/ 257310 h 442996"/>
              <a:gd name="connsiteX9" fmla="*/ 2665192 w 2675118"/>
              <a:gd name="connsiteY9" fmla="*/ 212566 h 442996"/>
              <a:gd name="connsiteX10" fmla="*/ 2674979 w 2675118"/>
              <a:gd name="connsiteY10" fmla="*/ 396855 h 4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75118" h="442996">
                <a:moveTo>
                  <a:pt x="2675119" y="396855"/>
                </a:moveTo>
                <a:lnTo>
                  <a:pt x="1837431" y="442997"/>
                </a:lnTo>
                <a:cubicBezTo>
                  <a:pt x="1834635" y="442997"/>
                  <a:pt x="978770" y="300655"/>
                  <a:pt x="857263" y="292266"/>
                </a:cubicBezTo>
                <a:cubicBezTo>
                  <a:pt x="791685" y="288071"/>
                  <a:pt x="636620" y="258708"/>
                  <a:pt x="490084" y="232281"/>
                </a:cubicBezTo>
                <a:cubicBezTo>
                  <a:pt x="178695" y="175093"/>
                  <a:pt x="254201" y="184881"/>
                  <a:pt x="0" y="184881"/>
                </a:cubicBezTo>
                <a:lnTo>
                  <a:pt x="0" y="593"/>
                </a:lnTo>
                <a:cubicBezTo>
                  <a:pt x="262450" y="593"/>
                  <a:pt x="196872" y="-9195"/>
                  <a:pt x="523502" y="50789"/>
                </a:cubicBezTo>
                <a:cubicBezTo>
                  <a:pt x="663187" y="75958"/>
                  <a:pt x="811121" y="103783"/>
                  <a:pt x="869707" y="107977"/>
                </a:cubicBezTo>
                <a:cubicBezTo>
                  <a:pt x="987020" y="116367"/>
                  <a:pt x="1752138" y="240671"/>
                  <a:pt x="1848478" y="257310"/>
                </a:cubicBezTo>
                <a:lnTo>
                  <a:pt x="2665192" y="212566"/>
                </a:lnTo>
                <a:lnTo>
                  <a:pt x="2674979" y="396855"/>
                </a:lnTo>
                <a:close/>
              </a:path>
            </a:pathLst>
          </a:custGeom>
          <a:solidFill>
            <a:srgbClr val="451211"/>
          </a:solidFill>
          <a:ln w="139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077" name="Graphic 1076">
            <a:extLst>
              <a:ext uri="{FF2B5EF4-FFF2-40B4-BE49-F238E27FC236}">
                <a16:creationId xmlns:a16="http://schemas.microsoft.com/office/drawing/2014/main" id="{68DCB52E-9B00-00F2-23A7-A4DE6BC38DDB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1255739">
            <a:off x="4870918" y="3212982"/>
            <a:ext cx="6468402" cy="2000539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C9221CD8-CCA8-F4D1-23DB-87D2D8919350}"/>
              </a:ext>
            </a:extLst>
          </p:cNvPr>
          <p:cNvSpPr txBox="1"/>
          <p:nvPr/>
        </p:nvSpPr>
        <p:spPr>
          <a:xfrm rot="1290341">
            <a:off x="7797593" y="3759067"/>
            <a:ext cx="3338594" cy="193825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en-GB" sz="3600" b="1">
                <a:latin typeface="+mj-lt"/>
              </a:rPr>
              <a:t>Merry Christmas</a:t>
            </a:r>
            <a:br>
              <a:rPr lang="en-GB" sz="3600" b="1">
                <a:latin typeface="+mj-lt"/>
              </a:rPr>
            </a:br>
            <a:r>
              <a:rPr lang="en-GB" sz="3600" b="1">
                <a:latin typeface="+mj-lt"/>
              </a:rPr>
              <a:t>[Name],</a:t>
            </a:r>
            <a:br>
              <a:rPr lang="en-GB" sz="3600" b="1">
                <a:latin typeface="+mj-lt"/>
              </a:rPr>
            </a:br>
            <a:r>
              <a:rPr lang="en-GB" sz="3600" b="1">
                <a:latin typeface="+mj-lt"/>
              </a:rPr>
              <a:t>From [Name]</a:t>
            </a:r>
          </a:p>
        </p:txBody>
      </p:sp>
    </p:spTree>
    <p:extLst>
      <p:ext uri="{BB962C8B-B14F-4D97-AF65-F5344CB8AC3E}">
        <p14:creationId xmlns:p14="http://schemas.microsoft.com/office/powerpoint/2010/main" val="50172907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 advTm="4000">
        <p159:morph option="byObject"/>
      </p:transition>
    </mc:Choice>
    <mc:Fallback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7DD22D8F-41D3-6139-36DE-DA498F8F20ED}"/>
              </a:ext>
            </a:extLst>
          </p:cNvPr>
          <p:cNvSpPr/>
          <p:nvPr/>
        </p:nvSpPr>
        <p:spPr>
          <a:xfrm>
            <a:off x="0" y="855750"/>
            <a:ext cx="12191795" cy="4414854"/>
          </a:xfrm>
          <a:custGeom>
            <a:avLst/>
            <a:gdLst>
              <a:gd name="connsiteX0" fmla="*/ 0 w 7366588"/>
              <a:gd name="connsiteY0" fmla="*/ 0 h 4414854"/>
              <a:gd name="connsiteX1" fmla="*/ 7366589 w 7366588"/>
              <a:gd name="connsiteY1" fmla="*/ 0 h 4414854"/>
              <a:gd name="connsiteX2" fmla="*/ 7366589 w 7366588"/>
              <a:gd name="connsiteY2" fmla="*/ 4414855 h 4414854"/>
              <a:gd name="connsiteX3" fmla="*/ 0 w 7366588"/>
              <a:gd name="connsiteY3" fmla="*/ 4414855 h 441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6588" h="4414854">
                <a:moveTo>
                  <a:pt x="0" y="0"/>
                </a:moveTo>
                <a:lnTo>
                  <a:pt x="7366589" y="0"/>
                </a:lnTo>
                <a:lnTo>
                  <a:pt x="7366589" y="4414855"/>
                </a:lnTo>
                <a:lnTo>
                  <a:pt x="0" y="4414855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2DFA0CEF-9B27-EC94-EC7C-6B1FCC14D3F6}"/>
              </a:ext>
            </a:extLst>
          </p:cNvPr>
          <p:cNvSpPr/>
          <p:nvPr/>
        </p:nvSpPr>
        <p:spPr>
          <a:xfrm>
            <a:off x="0" y="1335785"/>
            <a:ext cx="12192000" cy="3934820"/>
          </a:xfrm>
          <a:custGeom>
            <a:avLst/>
            <a:gdLst>
              <a:gd name="connsiteX0" fmla="*/ 7366713 w 7366712"/>
              <a:gd name="connsiteY0" fmla="*/ 3934821 h 3934820"/>
              <a:gd name="connsiteX1" fmla="*/ 0 w 7366712"/>
              <a:gd name="connsiteY1" fmla="*/ 3934821 h 3934820"/>
              <a:gd name="connsiteX2" fmla="*/ 0 w 7366712"/>
              <a:gd name="connsiteY2" fmla="*/ 481643 h 3934820"/>
              <a:gd name="connsiteX3" fmla="*/ 7366713 w 7366712"/>
              <a:gd name="connsiteY3" fmla="*/ 0 h 3934820"/>
              <a:gd name="connsiteX4" fmla="*/ 7366713 w 7366712"/>
              <a:gd name="connsiteY4" fmla="*/ 3934821 h 393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66712" h="3934820">
                <a:moveTo>
                  <a:pt x="7366713" y="3934821"/>
                </a:moveTo>
                <a:lnTo>
                  <a:pt x="0" y="3934821"/>
                </a:lnTo>
                <a:lnTo>
                  <a:pt x="0" y="481643"/>
                </a:lnTo>
                <a:lnTo>
                  <a:pt x="7366713" y="0"/>
                </a:lnTo>
                <a:lnTo>
                  <a:pt x="7366713" y="393482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047F310-558A-B1FA-33E5-72232A1E8BBB}"/>
              </a:ext>
            </a:extLst>
          </p:cNvPr>
          <p:cNvSpPr/>
          <p:nvPr/>
        </p:nvSpPr>
        <p:spPr>
          <a:xfrm>
            <a:off x="0" y="2411685"/>
            <a:ext cx="12192000" cy="2858920"/>
          </a:xfrm>
          <a:custGeom>
            <a:avLst/>
            <a:gdLst>
              <a:gd name="connsiteX0" fmla="*/ 7366713 w 7366712"/>
              <a:gd name="connsiteY0" fmla="*/ 2858920 h 2858920"/>
              <a:gd name="connsiteX1" fmla="*/ 0 w 7366712"/>
              <a:gd name="connsiteY1" fmla="*/ 2858920 h 2858920"/>
              <a:gd name="connsiteX2" fmla="*/ 0 w 7366712"/>
              <a:gd name="connsiteY2" fmla="*/ 0 h 2858920"/>
              <a:gd name="connsiteX3" fmla="*/ 7366713 w 7366712"/>
              <a:gd name="connsiteY3" fmla="*/ 655886 h 2858920"/>
              <a:gd name="connsiteX4" fmla="*/ 7366713 w 7366712"/>
              <a:gd name="connsiteY4" fmla="*/ 2858920 h 2858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66712" h="2858920">
                <a:moveTo>
                  <a:pt x="7366713" y="2858920"/>
                </a:moveTo>
                <a:lnTo>
                  <a:pt x="0" y="2858920"/>
                </a:lnTo>
                <a:lnTo>
                  <a:pt x="0" y="0"/>
                </a:lnTo>
                <a:lnTo>
                  <a:pt x="7366713" y="655886"/>
                </a:lnTo>
                <a:lnTo>
                  <a:pt x="7366713" y="2858920"/>
                </a:lnTo>
                <a:close/>
              </a:path>
            </a:pathLst>
          </a:custGeom>
          <a:solidFill>
            <a:schemeClr val="bg1"/>
          </a:solidFill>
          <a:ln w="12374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C8F7A75C-214C-8868-63BE-01B48F18D07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519693">
            <a:off x="509055" y="187312"/>
            <a:ext cx="5341414" cy="648337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CE94FA6-D995-51A9-81FB-51099B9D3D16}"/>
              </a:ext>
            </a:extLst>
          </p:cNvPr>
          <p:cNvSpPr txBox="1"/>
          <p:nvPr/>
        </p:nvSpPr>
        <p:spPr>
          <a:xfrm>
            <a:off x="6175375" y="1619250"/>
            <a:ext cx="5453063" cy="1355021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GB" sz="4800">
                <a:solidFill>
                  <a:schemeClr val="accent4"/>
                </a:solidFill>
              </a:rPr>
              <a:t>Sometimes it’s the thought that counts.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0F7D898F-692F-C208-4922-9DDEF61991AE}"/>
              </a:ext>
            </a:extLst>
          </p:cNvPr>
          <p:cNvSpPr txBox="1"/>
          <p:nvPr/>
        </p:nvSpPr>
        <p:spPr>
          <a:xfrm>
            <a:off x="6175375" y="3429000"/>
            <a:ext cx="5453063" cy="276542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GB" sz="2800">
                <a:solidFill>
                  <a:schemeClr val="tx2"/>
                </a:solidFill>
              </a:rPr>
              <a:t>May you have a mischief-free festive season!</a:t>
            </a:r>
          </a:p>
          <a:p>
            <a:pPr algn="l"/>
            <a:endParaRPr lang="en-GB" sz="2800">
              <a:solidFill>
                <a:schemeClr val="tx2"/>
              </a:solidFill>
            </a:endParaRPr>
          </a:p>
          <a:p>
            <a:pPr algn="l"/>
            <a:endParaRPr lang="en-GB" sz="2800">
              <a:solidFill>
                <a:schemeClr val="tx2"/>
              </a:solidFill>
            </a:endParaRPr>
          </a:p>
          <a:p>
            <a:pPr algn="l"/>
            <a:endParaRPr lang="en-GB" sz="2800">
              <a:solidFill>
                <a:schemeClr val="tx2"/>
              </a:solidFill>
            </a:endParaRPr>
          </a:p>
          <a:p>
            <a:pPr algn="l"/>
            <a:r>
              <a:rPr lang="en-GB" sz="2400">
                <a:solidFill>
                  <a:srgbClr val="B6C5E3"/>
                </a:solidFill>
              </a:rPr>
              <a:t>Card by </a:t>
            </a:r>
            <a:r>
              <a:rPr lang="en-GB" sz="2400" err="1">
                <a:solidFill>
                  <a:srgbClr val="B6C5E3"/>
                </a:solidFill>
              </a:rPr>
              <a:t>BrightCarbon</a:t>
            </a:r>
            <a:endParaRPr lang="en-GB" sz="2400">
              <a:solidFill>
                <a:srgbClr val="B6C5E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30040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grpId="2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animScale>
                                      <p:cBhvr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32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50"/>
                                        <p:tgtEl>
                                          <p:spTgt spid="1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0.03472 L 1.875E-6 -3.7037E-7 " pathEditMode="relative" rAng="0" ptsTypes="AA">
                                      <p:cBhvr>
                                        <p:cTn id="17" dur="500" fill="hold"/>
                                        <p:tgtEl>
                                          <p:spTgt spid="1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825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1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0.03472 L 1.875E-6 -3.7037E-7 " pathEditMode="relative" rAng="0" ptsTypes="AA">
                                      <p:cBhvr>
                                        <p:cTn id="23" dur="500" fill="hold"/>
                                        <p:tgtEl>
                                          <p:spTgt spid="1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3" grpId="2"/>
      <p:bldP spid="174" grpId="0" uiExpand="1" build="p"/>
      <p:bldP spid="174" grpId="1" uiExpand="1" build="p"/>
    </p:bldLst>
  </p:timing>
</p:sld>
</file>

<file path=ppt/theme/theme1.xml><?xml version="1.0" encoding="utf-8"?>
<a:theme xmlns:a="http://schemas.openxmlformats.org/drawingml/2006/main" name="Siemens 2022">
  <a:themeElements>
    <a:clrScheme name="Siemens Healthineers">
      <a:dk1>
        <a:srgbClr val="000000"/>
      </a:dk1>
      <a:lt1>
        <a:srgbClr val="FFFFFF"/>
      </a:lt1>
      <a:dk2>
        <a:srgbClr val="1D1D1B"/>
      </a:dk2>
      <a:lt2>
        <a:srgbClr val="D8D9D9"/>
      </a:lt2>
      <a:accent1>
        <a:srgbClr val="BF1818"/>
      </a:accent1>
      <a:accent2>
        <a:srgbClr val="8D1812"/>
      </a:accent2>
      <a:accent3>
        <a:srgbClr val="708D81"/>
      </a:accent3>
      <a:accent4>
        <a:srgbClr val="38406E"/>
      </a:accent4>
      <a:accent5>
        <a:srgbClr val="0E1625"/>
      </a:accent5>
      <a:accent6>
        <a:srgbClr val="313130"/>
      </a:accent6>
      <a:hlink>
        <a:srgbClr val="000000"/>
      </a:hlink>
      <a:folHlink>
        <a:srgbClr val="808080"/>
      </a:folHlink>
    </a:clrScheme>
    <a:fontScheme name="Custom 10">
      <a:majorFont>
        <a:latin typeface="Ink Free"/>
        <a:ea typeface=""/>
        <a:cs typeface=""/>
      </a:majorFont>
      <a:minorFont>
        <a:latin typeface="Book Antiqua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 cap="rnd">
          <a:solidFill>
            <a:schemeClr val="tx1"/>
          </a:solidFill>
          <a:prstDash val="soli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>
          <a:defRPr dirty="0"/>
        </a:defPPr>
      </a:lstStyle>
    </a:txDef>
  </a:objectDefaults>
  <a:extraClrSchemeLst/>
  <a:custClrLst>
    <a:custClr name="Siemens Petrol 100%">
      <a:srgbClr val="009999"/>
    </a:custClr>
    <a:custClr name="Healthy Orange 100%">
      <a:srgbClr val="EC6602"/>
    </a:custClr>
    <a:custClr name="Blushing Berry 100%">
      <a:srgbClr val="7A162D"/>
    </a:custClr>
    <a:custClr name="SH Red 100%">
      <a:srgbClr val="E7001D"/>
    </a:custClr>
    <a:custClr name="SH Yellow 100%">
      <a:srgbClr val="FFD200"/>
    </a:custClr>
    <a:custClr name="SH Cyan 100%">
      <a:srgbClr val="3ABFED"/>
    </a:custClr>
    <a:custClr name="SH Blue 100%">
      <a:srgbClr val="2B2483"/>
    </a:custClr>
    <a:custClr name="SH Green 100%">
      <a:srgbClr val="009A38"/>
    </a:custClr>
    <a:custClr name="SH Black 100%">
      <a:srgbClr val="1B1B1B"/>
    </a:custClr>
    <a:custClr name="White">
      <a:srgbClr val="FFFFFF"/>
    </a:custClr>
    <a:custClr name="Siemens Petrol  50%">
      <a:srgbClr val="87D2D2"/>
    </a:custClr>
    <a:custClr name="Healthy Orange  50%">
      <a:srgbClr val="F9B591"/>
    </a:custClr>
    <a:custClr name="Blushing Berry  50%">
      <a:srgbClr val="C69B9E"/>
    </a:custClr>
    <a:custClr name="SH Red  50%">
      <a:srgbClr val="F3808E"/>
    </a:custClr>
    <a:custClr name="SH Yellow  50%">
      <a:srgbClr val="FFE980"/>
    </a:custClr>
    <a:custClr name="SH Cyan  50%">
      <a:srgbClr val="9DDFF6"/>
    </a:custClr>
    <a:custClr name="SH Blue  50%">
      <a:srgbClr val="9592C1"/>
    </a:custClr>
    <a:custClr name="SH Green  50%">
      <a:srgbClr val="80CC9C"/>
    </a:custClr>
    <a:custClr name="SH Black  75%">
      <a:srgbClr val="929292"/>
    </a:custClr>
    <a:custClr name="White">
      <a:srgbClr val="FFFFFF"/>
    </a:custClr>
    <a:custClr name="Siemens Petrol  25%">
      <a:srgbClr val="C8E6E6"/>
    </a:custClr>
    <a:custClr name="Healthy Orange  25%">
      <a:srgbClr val="FDDDCB"/>
    </a:custClr>
    <a:custClr name="Blushing Berry  25%">
      <a:srgbClr val="E9D1D4"/>
    </a:custClr>
    <a:custClr name="SH Red  25%">
      <a:srgbClr val="F9BFC7"/>
    </a:custClr>
    <a:custClr name="SH Yellow  25%">
      <a:srgbClr val="FFF3BF"/>
    </a:custClr>
    <a:custClr name="SH Cyan  25%">
      <a:srgbClr val="CEEFFB"/>
    </a:custClr>
    <a:custClr name="SH Blue  25%">
      <a:srgbClr val="CAC8E0"/>
    </a:custClr>
    <a:custClr name="SH Green  25%">
      <a:srgbClr val="BFE6CD"/>
    </a:custClr>
    <a:custClr name="SH Black  50%">
      <a:srgbClr val="B7B7B7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SH Black  25%">
      <a:srgbClr val="D0D0D0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White">
      <a:srgbClr val="FFFFFF"/>
    </a:custClr>
    <a:custClr name="SH Black  10%">
      <a:srgbClr val="ECECEC"/>
    </a:custClr>
    <a:custClr name="White">
      <a:srgbClr val="FFFFFF"/>
    </a:custClr>
  </a:custClrLst>
  <a:extLst>
    <a:ext uri="{05A4C25C-085E-4340-85A3-A5531E510DB2}">
      <thm15:themeFamily xmlns:thm15="http://schemas.microsoft.com/office/thememl/2012/main" name="Presentation2" id="{DEAF4753-D14B-443F-B701-A4983DE630E3}" vid="{7127BA2C-9777-4CBF-AC74-55D67B6E8A9E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blank</Template>
  <Application>Microsoft Office PowerPoint</Application>
  <PresentationFormat>Widescreen</PresentationFormat>
  <Slides>11</Slides>
  <Notes>0</Notes>
  <HiddenSlides>0</HiddenSlide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2" baseType="lpstr">
      <vt:lpstr>Siemens 2022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Jazz Binding</dc:creator>
  <cp:revision>1</cp:revision>
  <dcterms:created xsi:type="dcterms:W3CDTF">2022-11-18T14:39:14Z</dcterms:created>
  <dcterms:modified xsi:type="dcterms:W3CDTF">2022-12-01T13:00:22Z</dcterms:modified>
</cp:coreProperties>
</file>